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33"/>
  </p:notesMasterIdLst>
  <p:sldIdLst>
    <p:sldId id="861" r:id="rId2"/>
    <p:sldId id="862" r:id="rId3"/>
    <p:sldId id="887" r:id="rId4"/>
    <p:sldId id="438" r:id="rId5"/>
    <p:sldId id="439" r:id="rId6"/>
    <p:sldId id="256" r:id="rId7"/>
    <p:sldId id="257" r:id="rId8"/>
    <p:sldId id="264" r:id="rId9"/>
    <p:sldId id="265" r:id="rId10"/>
    <p:sldId id="466" r:id="rId11"/>
    <p:sldId id="467" r:id="rId12"/>
    <p:sldId id="370" r:id="rId13"/>
    <p:sldId id="371" r:id="rId14"/>
    <p:sldId id="404" r:id="rId15"/>
    <p:sldId id="405" r:id="rId16"/>
    <p:sldId id="414" r:id="rId17"/>
    <p:sldId id="415" r:id="rId18"/>
    <p:sldId id="442" r:id="rId19"/>
    <p:sldId id="443" r:id="rId20"/>
    <p:sldId id="424" r:id="rId21"/>
    <p:sldId id="425" r:id="rId22"/>
    <p:sldId id="356" r:id="rId23"/>
    <p:sldId id="357" r:id="rId24"/>
    <p:sldId id="566" r:id="rId25"/>
    <p:sldId id="567" r:id="rId26"/>
    <p:sldId id="888" r:id="rId27"/>
    <p:sldId id="510" r:id="rId28"/>
    <p:sldId id="511" r:id="rId29"/>
    <p:sldId id="492" r:id="rId30"/>
    <p:sldId id="493" r:id="rId31"/>
    <p:sldId id="484" r:id="rId32"/>
    <p:sldId id="485" r:id="rId33"/>
    <p:sldId id="624" r:id="rId34"/>
    <p:sldId id="625" r:id="rId35"/>
    <p:sldId id="448" r:id="rId36"/>
    <p:sldId id="449" r:id="rId37"/>
    <p:sldId id="626" r:id="rId38"/>
    <p:sldId id="627" r:id="rId39"/>
    <p:sldId id="490" r:id="rId40"/>
    <p:sldId id="491" r:id="rId41"/>
    <p:sldId id="628" r:id="rId42"/>
    <p:sldId id="629" r:id="rId43"/>
    <p:sldId id="334" r:id="rId44"/>
    <p:sldId id="335" r:id="rId45"/>
    <p:sldId id="590" r:id="rId46"/>
    <p:sldId id="591" r:id="rId47"/>
    <p:sldId id="536" r:id="rId48"/>
    <p:sldId id="537" r:id="rId49"/>
    <p:sldId id="638" r:id="rId50"/>
    <p:sldId id="639" r:id="rId51"/>
    <p:sldId id="476" r:id="rId52"/>
    <p:sldId id="477" r:id="rId53"/>
    <p:sldId id="406" r:id="rId54"/>
    <p:sldId id="407" r:id="rId55"/>
    <p:sldId id="889" r:id="rId56"/>
    <p:sldId id="632" r:id="rId57"/>
    <p:sldId id="633" r:id="rId58"/>
    <p:sldId id="348" r:id="rId59"/>
    <p:sldId id="349" r:id="rId60"/>
    <p:sldId id="522" r:id="rId61"/>
    <p:sldId id="523" r:id="rId62"/>
    <p:sldId id="636" r:id="rId63"/>
    <p:sldId id="637" r:id="rId64"/>
    <p:sldId id="568" r:id="rId65"/>
    <p:sldId id="569" r:id="rId66"/>
    <p:sldId id="482" r:id="rId67"/>
    <p:sldId id="483" r:id="rId68"/>
    <p:sldId id="868" r:id="rId69"/>
    <p:sldId id="270" r:id="rId70"/>
    <p:sldId id="271" r:id="rId71"/>
    <p:sldId id="867" r:id="rId72"/>
    <p:sldId id="394" r:id="rId73"/>
    <p:sldId id="395" r:id="rId74"/>
    <p:sldId id="869" r:id="rId75"/>
    <p:sldId id="426" r:id="rId76"/>
    <p:sldId id="427" r:id="rId77"/>
    <p:sldId id="422" r:id="rId78"/>
    <p:sldId id="423" r:id="rId79"/>
    <p:sldId id="870" r:id="rId80"/>
    <p:sldId id="344" r:id="rId81"/>
    <p:sldId id="345" r:id="rId82"/>
    <p:sldId id="288" r:id="rId83"/>
    <p:sldId id="289" r:id="rId84"/>
    <p:sldId id="282" r:id="rId85"/>
    <p:sldId id="283" r:id="rId86"/>
    <p:sldId id="588" r:id="rId87"/>
    <p:sldId id="589" r:id="rId88"/>
    <p:sldId id="594" r:id="rId89"/>
    <p:sldId id="595" r:id="rId90"/>
    <p:sldId id="276" r:id="rId91"/>
    <p:sldId id="277" r:id="rId92"/>
    <p:sldId id="386" r:id="rId93"/>
    <p:sldId id="387" r:id="rId94"/>
    <p:sldId id="578" r:id="rId95"/>
    <p:sldId id="579" r:id="rId96"/>
    <p:sldId id="580" r:id="rId97"/>
    <p:sldId id="581" r:id="rId98"/>
    <p:sldId id="576" r:id="rId99"/>
    <p:sldId id="577" r:id="rId100"/>
    <p:sldId id="416" r:id="rId101"/>
    <p:sldId id="417" r:id="rId102"/>
    <p:sldId id="418" r:id="rId103"/>
    <p:sldId id="419" r:id="rId104"/>
    <p:sldId id="366" r:id="rId105"/>
    <p:sldId id="367" r:id="rId106"/>
    <p:sldId id="516" r:id="rId107"/>
    <p:sldId id="517" r:id="rId108"/>
    <p:sldId id="286" r:id="rId109"/>
    <p:sldId id="287" r:id="rId110"/>
    <p:sldId id="871" r:id="rId111"/>
    <p:sldId id="480" r:id="rId112"/>
    <p:sldId id="481" r:id="rId113"/>
    <p:sldId id="380" r:id="rId114"/>
    <p:sldId id="381" r:id="rId115"/>
    <p:sldId id="872" r:id="rId116"/>
    <p:sldId id="374" r:id="rId117"/>
    <p:sldId id="375" r:id="rId118"/>
    <p:sldId id="582" r:id="rId119"/>
    <p:sldId id="583" r:id="rId120"/>
    <p:sldId id="866" r:id="rId121"/>
    <p:sldId id="596" r:id="rId122"/>
    <p:sldId id="597" r:id="rId123"/>
    <p:sldId id="865" r:id="rId124"/>
    <p:sldId id="458" r:id="rId125"/>
    <p:sldId id="459" r:id="rId126"/>
    <p:sldId id="470" r:id="rId127"/>
    <p:sldId id="471" r:id="rId128"/>
    <p:sldId id="472" r:id="rId129"/>
    <p:sldId id="473" r:id="rId130"/>
    <p:sldId id="530" r:id="rId131"/>
    <p:sldId id="531" r:id="rId132"/>
  </p:sldIdLst>
  <p:sldSz cx="9906000" cy="6858000" type="A4"/>
  <p:notesSz cx="6858000" cy="9144000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332" autoAdjust="0"/>
    <p:restoredTop sz="85030" autoAdjust="0"/>
  </p:normalViewPr>
  <p:slideViewPr>
    <p:cSldViewPr>
      <p:cViewPr>
        <p:scale>
          <a:sx n="100" d="100"/>
          <a:sy n="100" d="100"/>
        </p:scale>
        <p:origin x="442" y="-134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slide" Target="slides/slide125.xml"/><Relationship Id="rId134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>
            <a:extLst>
              <a:ext uri="{FF2B5EF4-FFF2-40B4-BE49-F238E27FC236}">
                <a16:creationId xmlns:a16="http://schemas.microsoft.com/office/drawing/2014/main" id="{0CCBEDBC-79E8-4FFA-811E-8E6B7514265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>
            <a:extLst>
              <a:ext uri="{FF2B5EF4-FFF2-40B4-BE49-F238E27FC236}">
                <a16:creationId xmlns:a16="http://schemas.microsoft.com/office/drawing/2014/main" id="{4D0B73D7-6E49-418D-A359-040B56C8297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F5D4614B-C90E-473C-BAE0-4717BEF89EA8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スライド イメージ プレースホルダ 3">
            <a:extLst>
              <a:ext uri="{FF2B5EF4-FFF2-40B4-BE49-F238E27FC236}">
                <a16:creationId xmlns:a16="http://schemas.microsoft.com/office/drawing/2014/main" id="{129533AC-1589-48EA-BD1E-7F9A03E82C47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52500" y="685800"/>
            <a:ext cx="4953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/>
          </a:p>
        </p:txBody>
      </p:sp>
      <p:sp>
        <p:nvSpPr>
          <p:cNvPr id="5" name="ノート プレースホルダ 4">
            <a:extLst>
              <a:ext uri="{FF2B5EF4-FFF2-40B4-BE49-F238E27FC236}">
                <a16:creationId xmlns:a16="http://schemas.microsoft.com/office/drawing/2014/main" id="{DD86A161-08DC-49DD-A624-FF5113F5B6E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 5">
            <a:extLst>
              <a:ext uri="{FF2B5EF4-FFF2-40B4-BE49-F238E27FC236}">
                <a16:creationId xmlns:a16="http://schemas.microsoft.com/office/drawing/2014/main" id="{F4109E61-C84E-4085-B3A2-A9DF452A7FEF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>
            <a:extLst>
              <a:ext uri="{FF2B5EF4-FFF2-40B4-BE49-F238E27FC236}">
                <a16:creationId xmlns:a16="http://schemas.microsoft.com/office/drawing/2014/main" id="{99A4323F-D6E7-4796-A8EC-1B7E827A0C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1A7BE860-8150-4442-A75C-3A63CD03E7E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スライド イメージ プレースホルダ 1">
            <a:extLst>
              <a:ext uri="{FF2B5EF4-FFF2-40B4-BE49-F238E27FC236}">
                <a16:creationId xmlns:a16="http://schemas.microsoft.com/office/drawing/2014/main" id="{95FA4B0B-A0D1-4BE8-ABE1-506F9F8E94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4771" name="ノート プレースホルダ 2">
            <a:extLst>
              <a:ext uri="{FF2B5EF4-FFF2-40B4-BE49-F238E27FC236}">
                <a16:creationId xmlns:a16="http://schemas.microsoft.com/office/drawing/2014/main" id="{331D3E7D-04BE-44FF-8592-C182E04F42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44772" name="スライド番号プレースホルダ 3">
            <a:extLst>
              <a:ext uri="{FF2B5EF4-FFF2-40B4-BE49-F238E27FC236}">
                <a16:creationId xmlns:a16="http://schemas.microsoft.com/office/drawing/2014/main" id="{D13C0ADA-1BD4-4483-9FD9-6B49C093AE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C4D24B0-0084-4BCC-8751-91ECBA1A5C0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02" name="スライド イメージ プレースホルダ 1">
            <a:extLst>
              <a:ext uri="{FF2B5EF4-FFF2-40B4-BE49-F238E27FC236}">
                <a16:creationId xmlns:a16="http://schemas.microsoft.com/office/drawing/2014/main" id="{5E95EF0F-4274-4BF8-AF31-E0948190F3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03" name="ノート プレースホルダ 2">
            <a:extLst>
              <a:ext uri="{FF2B5EF4-FFF2-40B4-BE49-F238E27FC236}">
                <a16:creationId xmlns:a16="http://schemas.microsoft.com/office/drawing/2014/main" id="{FFF7C2DB-1226-433F-8A21-D64E4EE1040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63204" name="スライド番号プレースホルダ 3">
            <a:extLst>
              <a:ext uri="{FF2B5EF4-FFF2-40B4-BE49-F238E27FC236}">
                <a16:creationId xmlns:a16="http://schemas.microsoft.com/office/drawing/2014/main" id="{A9750E19-9BF1-4F47-B849-47EE4F806B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26F4BF2-7934-43DB-9F76-CEB170B81F0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010" name="スライド イメージ プレースホルダ 1">
            <a:extLst>
              <a:ext uri="{FF2B5EF4-FFF2-40B4-BE49-F238E27FC236}">
                <a16:creationId xmlns:a16="http://schemas.microsoft.com/office/drawing/2014/main" id="{DEB58C77-65D4-47D1-91C8-2B02E38499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3011" name="ノート プレースホルダ 2">
            <a:extLst>
              <a:ext uri="{FF2B5EF4-FFF2-40B4-BE49-F238E27FC236}">
                <a16:creationId xmlns:a16="http://schemas.microsoft.com/office/drawing/2014/main" id="{20B717D7-9FE1-47F0-A031-DA543FAA1D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83012" name="スライド番号プレースホルダ 3">
            <a:extLst>
              <a:ext uri="{FF2B5EF4-FFF2-40B4-BE49-F238E27FC236}">
                <a16:creationId xmlns:a16="http://schemas.microsoft.com/office/drawing/2014/main" id="{C37405AF-6368-4F76-B5F4-963BDC65D6B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F8F2D15-53A8-40E9-A373-D283406D6B7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8" name="スライド イメージ プレースホルダ 1">
            <a:extLst>
              <a:ext uri="{FF2B5EF4-FFF2-40B4-BE49-F238E27FC236}">
                <a16:creationId xmlns:a16="http://schemas.microsoft.com/office/drawing/2014/main" id="{CF7B4D55-542C-40F7-B881-B8B76EFC79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5059" name="ノート プレースホルダ 2">
            <a:extLst>
              <a:ext uri="{FF2B5EF4-FFF2-40B4-BE49-F238E27FC236}">
                <a16:creationId xmlns:a16="http://schemas.microsoft.com/office/drawing/2014/main" id="{332F5C4A-FA35-4EFC-99F9-8CAD03981BE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85060" name="スライド番号プレースホルダ 3">
            <a:extLst>
              <a:ext uri="{FF2B5EF4-FFF2-40B4-BE49-F238E27FC236}">
                <a16:creationId xmlns:a16="http://schemas.microsoft.com/office/drawing/2014/main" id="{015A6181-9CAA-4ED9-A336-C4B32EC6F0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8FC19D3-D292-4F5E-8F8C-78328C598B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106" name="スライド イメージ プレースホルダ 1">
            <a:extLst>
              <a:ext uri="{FF2B5EF4-FFF2-40B4-BE49-F238E27FC236}">
                <a16:creationId xmlns:a16="http://schemas.microsoft.com/office/drawing/2014/main" id="{FAF60E02-42F6-4578-A9CC-7AEB8FE1D8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7107" name="ノート プレースホルダ 2">
            <a:extLst>
              <a:ext uri="{FF2B5EF4-FFF2-40B4-BE49-F238E27FC236}">
                <a16:creationId xmlns:a16="http://schemas.microsoft.com/office/drawing/2014/main" id="{F3BC0C18-3C42-4790-81C3-171E10E7D57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87108" name="スライド番号プレースホルダ 3">
            <a:extLst>
              <a:ext uri="{FF2B5EF4-FFF2-40B4-BE49-F238E27FC236}">
                <a16:creationId xmlns:a16="http://schemas.microsoft.com/office/drawing/2014/main" id="{4E016BB7-9621-458E-8302-2C2EB50E2F2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FF9A060-2062-4318-91B1-C091B4FBC46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250" name="スライド イメージ プレースホルダ 1">
            <a:extLst>
              <a:ext uri="{FF2B5EF4-FFF2-40B4-BE49-F238E27FC236}">
                <a16:creationId xmlns:a16="http://schemas.microsoft.com/office/drawing/2014/main" id="{41C67A5D-7D3E-4448-AFF5-326A924F7D8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5251" name="ノート プレースホルダ 2">
            <a:extLst>
              <a:ext uri="{FF2B5EF4-FFF2-40B4-BE49-F238E27FC236}">
                <a16:creationId xmlns:a16="http://schemas.microsoft.com/office/drawing/2014/main" id="{439C2345-691C-44B0-A56F-069C27B08F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65252" name="スライド番号プレースホルダ 3">
            <a:extLst>
              <a:ext uri="{FF2B5EF4-FFF2-40B4-BE49-F238E27FC236}">
                <a16:creationId xmlns:a16="http://schemas.microsoft.com/office/drawing/2014/main" id="{5F9E16B1-A1AB-44F6-B825-F9C18B9AC4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47CA167-1B72-4450-A63F-93141FBC34D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154" name="スライド イメージ プレースホルダ 1">
            <a:extLst>
              <a:ext uri="{FF2B5EF4-FFF2-40B4-BE49-F238E27FC236}">
                <a16:creationId xmlns:a16="http://schemas.microsoft.com/office/drawing/2014/main" id="{5958D1E9-3D1A-4E65-AAAF-D0DD490E60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9155" name="ノート プレースホルダ 2">
            <a:extLst>
              <a:ext uri="{FF2B5EF4-FFF2-40B4-BE49-F238E27FC236}">
                <a16:creationId xmlns:a16="http://schemas.microsoft.com/office/drawing/2014/main" id="{7DABDFC3-9D07-47A1-9745-A3EA9B0CEA2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89156" name="スライド番号プレースホルダ 3">
            <a:extLst>
              <a:ext uri="{FF2B5EF4-FFF2-40B4-BE49-F238E27FC236}">
                <a16:creationId xmlns:a16="http://schemas.microsoft.com/office/drawing/2014/main" id="{97D1961A-D71A-40D6-B15F-D1B5911262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C16F80A-837F-4E2B-B6F9-7B17FE7FCE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02" name="スライド イメージ プレースホルダ 1">
            <a:extLst>
              <a:ext uri="{FF2B5EF4-FFF2-40B4-BE49-F238E27FC236}">
                <a16:creationId xmlns:a16="http://schemas.microsoft.com/office/drawing/2014/main" id="{134C417D-D0DD-4FAA-B978-CB07B6DA56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1203" name="ノート プレースホルダ 2">
            <a:extLst>
              <a:ext uri="{FF2B5EF4-FFF2-40B4-BE49-F238E27FC236}">
                <a16:creationId xmlns:a16="http://schemas.microsoft.com/office/drawing/2014/main" id="{06AE41EB-5CDD-41C3-B002-E3619A6446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91204" name="スライド番号プレースホルダ 3">
            <a:extLst>
              <a:ext uri="{FF2B5EF4-FFF2-40B4-BE49-F238E27FC236}">
                <a16:creationId xmlns:a16="http://schemas.microsoft.com/office/drawing/2014/main" id="{E94562E5-0FB7-4590-9198-9C2A4FDD61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8BB032D-4392-4A26-93F0-CFC166A88F7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50" name="スライド イメージ プレースホルダ 1">
            <a:extLst>
              <a:ext uri="{FF2B5EF4-FFF2-40B4-BE49-F238E27FC236}">
                <a16:creationId xmlns:a16="http://schemas.microsoft.com/office/drawing/2014/main" id="{B6AB3D9D-EE10-4734-8F29-700394106EE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3251" name="ノート プレースホルダ 2">
            <a:extLst>
              <a:ext uri="{FF2B5EF4-FFF2-40B4-BE49-F238E27FC236}">
                <a16:creationId xmlns:a16="http://schemas.microsoft.com/office/drawing/2014/main" id="{2CA89C12-A46A-4F01-8394-A7FCFCEDBD5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93252" name="スライド番号プレースホルダ 3">
            <a:extLst>
              <a:ext uri="{FF2B5EF4-FFF2-40B4-BE49-F238E27FC236}">
                <a16:creationId xmlns:a16="http://schemas.microsoft.com/office/drawing/2014/main" id="{A7F11C61-260D-4B16-808A-DE9E5D9AE9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24DBE16-0235-4217-9945-43DDA470BE8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98" name="スライド イメージ プレースホルダ 1">
            <a:extLst>
              <a:ext uri="{FF2B5EF4-FFF2-40B4-BE49-F238E27FC236}">
                <a16:creationId xmlns:a16="http://schemas.microsoft.com/office/drawing/2014/main" id="{4D4AD6AE-20D7-400A-9706-F463895FA00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5299" name="ノート プレースホルダ 2">
            <a:extLst>
              <a:ext uri="{FF2B5EF4-FFF2-40B4-BE49-F238E27FC236}">
                <a16:creationId xmlns:a16="http://schemas.microsoft.com/office/drawing/2014/main" id="{33254EFA-3EA1-4CF5-9691-9F99A52B15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95300" name="スライド番号プレースホルダ 3">
            <a:extLst>
              <a:ext uri="{FF2B5EF4-FFF2-40B4-BE49-F238E27FC236}">
                <a16:creationId xmlns:a16="http://schemas.microsoft.com/office/drawing/2014/main" id="{854280F7-2D86-4231-8BF0-7777B728B2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C189A13-516A-4253-BFCB-455FD5358AF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98" name="スライド イメージ プレースホルダ 1">
            <a:extLst>
              <a:ext uri="{FF2B5EF4-FFF2-40B4-BE49-F238E27FC236}">
                <a16:creationId xmlns:a16="http://schemas.microsoft.com/office/drawing/2014/main" id="{C9ED7B54-AB1F-47B6-9D53-746E6678B4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7299" name="ノート プレースホルダ 2">
            <a:extLst>
              <a:ext uri="{FF2B5EF4-FFF2-40B4-BE49-F238E27FC236}">
                <a16:creationId xmlns:a16="http://schemas.microsoft.com/office/drawing/2014/main" id="{F2C0B8EB-ACEA-4074-ADCC-C6AD9B5C0D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67300" name="スライド番号プレースホルダ 3">
            <a:extLst>
              <a:ext uri="{FF2B5EF4-FFF2-40B4-BE49-F238E27FC236}">
                <a16:creationId xmlns:a16="http://schemas.microsoft.com/office/drawing/2014/main" id="{A11DFFAD-E791-44D6-9258-3D123A57E7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3D38E31-AF78-4170-8566-1476EA31B99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46" name="スライド イメージ プレースホルダ 1">
            <a:extLst>
              <a:ext uri="{FF2B5EF4-FFF2-40B4-BE49-F238E27FC236}">
                <a16:creationId xmlns:a16="http://schemas.microsoft.com/office/drawing/2014/main" id="{559DAC79-E9DD-4956-8624-28B1F61BD7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9347" name="ノート プレースホルダ 2">
            <a:extLst>
              <a:ext uri="{FF2B5EF4-FFF2-40B4-BE49-F238E27FC236}">
                <a16:creationId xmlns:a16="http://schemas.microsoft.com/office/drawing/2014/main" id="{BCEBC87F-5F0D-4E28-84AB-989AAB3F05D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69348" name="スライド番号プレースホルダ 3">
            <a:extLst>
              <a:ext uri="{FF2B5EF4-FFF2-40B4-BE49-F238E27FC236}">
                <a16:creationId xmlns:a16="http://schemas.microsoft.com/office/drawing/2014/main" id="{1AD6A7AD-933C-4574-9609-36CBB3845F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E2BE71B-9F89-4FCC-B80C-307972DB4E9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94" name="スライド イメージ プレースホルダ 1">
            <a:extLst>
              <a:ext uri="{FF2B5EF4-FFF2-40B4-BE49-F238E27FC236}">
                <a16:creationId xmlns:a16="http://schemas.microsoft.com/office/drawing/2014/main" id="{977B5621-0B4F-4237-AE2B-48F3055C5A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1395" name="ノート プレースホルダ 2">
            <a:extLst>
              <a:ext uri="{FF2B5EF4-FFF2-40B4-BE49-F238E27FC236}">
                <a16:creationId xmlns:a16="http://schemas.microsoft.com/office/drawing/2014/main" id="{33F9288B-22B7-4E60-828F-D06ABE631B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1396" name="スライド番号プレースホルダ 3">
            <a:extLst>
              <a:ext uri="{FF2B5EF4-FFF2-40B4-BE49-F238E27FC236}">
                <a16:creationId xmlns:a16="http://schemas.microsoft.com/office/drawing/2014/main" id="{F90C6DC0-8AB1-432D-BCD3-7C75B53AC3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3E91F14-9879-4951-9BFE-5A8B0A3807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42" name="スライド イメージ プレースホルダ 1">
            <a:extLst>
              <a:ext uri="{FF2B5EF4-FFF2-40B4-BE49-F238E27FC236}">
                <a16:creationId xmlns:a16="http://schemas.microsoft.com/office/drawing/2014/main" id="{2891AE8F-5340-4854-8D91-0CA2D19852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43" name="ノート プレースホルダ 2">
            <a:extLst>
              <a:ext uri="{FF2B5EF4-FFF2-40B4-BE49-F238E27FC236}">
                <a16:creationId xmlns:a16="http://schemas.microsoft.com/office/drawing/2014/main" id="{A48F1780-4CBF-461E-949D-1EB06423E50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3444" name="スライド番号プレースホルダ 3">
            <a:extLst>
              <a:ext uri="{FF2B5EF4-FFF2-40B4-BE49-F238E27FC236}">
                <a16:creationId xmlns:a16="http://schemas.microsoft.com/office/drawing/2014/main" id="{C694C65F-430C-4C87-A9E8-862D810887F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F5656CB-DDEE-4EA3-86FC-198864269D9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スライド イメージ プレースホルダ 1">
            <a:extLst>
              <a:ext uri="{FF2B5EF4-FFF2-40B4-BE49-F238E27FC236}">
                <a16:creationId xmlns:a16="http://schemas.microsoft.com/office/drawing/2014/main" id="{53FCCC45-3CBA-4449-B08C-D1066D93E6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6819" name="ノート プレースホルダ 2">
            <a:extLst>
              <a:ext uri="{FF2B5EF4-FFF2-40B4-BE49-F238E27FC236}">
                <a16:creationId xmlns:a16="http://schemas.microsoft.com/office/drawing/2014/main" id="{8709C041-27E5-4ED4-822E-DF51BD4E10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46820" name="スライド番号プレースホルダ 3">
            <a:extLst>
              <a:ext uri="{FF2B5EF4-FFF2-40B4-BE49-F238E27FC236}">
                <a16:creationId xmlns:a16="http://schemas.microsoft.com/office/drawing/2014/main" id="{73194704-DC94-495A-BF97-096964A3DA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A42C585-279D-4471-98E7-B41D45229E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6" name="スライド イメージ プレースホルダ 1">
            <a:extLst>
              <a:ext uri="{FF2B5EF4-FFF2-40B4-BE49-F238E27FC236}">
                <a16:creationId xmlns:a16="http://schemas.microsoft.com/office/drawing/2014/main" id="{04DC4F20-0DE4-41DC-84AD-A3F89EBF9F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8867" name="ノート プレースホルダ 2">
            <a:extLst>
              <a:ext uri="{FF2B5EF4-FFF2-40B4-BE49-F238E27FC236}">
                <a16:creationId xmlns:a16="http://schemas.microsoft.com/office/drawing/2014/main" id="{57575CD1-7F97-4558-85D9-4D8C378F0C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48868" name="スライド番号プレースホルダ 3">
            <a:extLst>
              <a:ext uri="{FF2B5EF4-FFF2-40B4-BE49-F238E27FC236}">
                <a16:creationId xmlns:a16="http://schemas.microsoft.com/office/drawing/2014/main" id="{AAB4D4DE-93A2-49EA-AD24-9C24726B60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B8F1BBF-01F2-48E9-820C-5F248066028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4" name="スライド イメージ プレースホルダ 1">
            <a:extLst>
              <a:ext uri="{FF2B5EF4-FFF2-40B4-BE49-F238E27FC236}">
                <a16:creationId xmlns:a16="http://schemas.microsoft.com/office/drawing/2014/main" id="{239AFB0C-3E72-4F9D-BA03-3BB947CE7F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0915" name="ノート プレースホルダ 2">
            <a:extLst>
              <a:ext uri="{FF2B5EF4-FFF2-40B4-BE49-F238E27FC236}">
                <a16:creationId xmlns:a16="http://schemas.microsoft.com/office/drawing/2014/main" id="{1E6984AD-100E-47E1-B20A-8090EC26A2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50916" name="スライド番号プレースホルダ 3">
            <a:extLst>
              <a:ext uri="{FF2B5EF4-FFF2-40B4-BE49-F238E27FC236}">
                <a16:creationId xmlns:a16="http://schemas.microsoft.com/office/drawing/2014/main" id="{F70801E0-AA80-43EF-B5F9-A70CD1C6A6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3C57CE9-7383-4B9B-982C-CB007869DEE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2" name="スライド イメージ プレースホルダ 1">
            <a:extLst>
              <a:ext uri="{FF2B5EF4-FFF2-40B4-BE49-F238E27FC236}">
                <a16:creationId xmlns:a16="http://schemas.microsoft.com/office/drawing/2014/main" id="{46D3C58F-163F-41CD-BB64-CA70BDFE39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63" name="ノート プレースホルダ 2">
            <a:extLst>
              <a:ext uri="{FF2B5EF4-FFF2-40B4-BE49-F238E27FC236}">
                <a16:creationId xmlns:a16="http://schemas.microsoft.com/office/drawing/2014/main" id="{941F3D70-7DCF-4E93-A018-62DBA83DD23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2964" name="スライド番号プレースホルダ 3">
            <a:extLst>
              <a:ext uri="{FF2B5EF4-FFF2-40B4-BE49-F238E27FC236}">
                <a16:creationId xmlns:a16="http://schemas.microsoft.com/office/drawing/2014/main" id="{19938892-7918-4BA4-B391-EC9A148341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358C75A-BE27-406C-8695-B776D1BAAC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0" name="スライド イメージ プレースホルダ 1">
            <a:extLst>
              <a:ext uri="{FF2B5EF4-FFF2-40B4-BE49-F238E27FC236}">
                <a16:creationId xmlns:a16="http://schemas.microsoft.com/office/drawing/2014/main" id="{C3113C01-A893-4E1A-86D7-44D89C995A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5011" name="ノート プレースホルダ 2">
            <a:extLst>
              <a:ext uri="{FF2B5EF4-FFF2-40B4-BE49-F238E27FC236}">
                <a16:creationId xmlns:a16="http://schemas.microsoft.com/office/drawing/2014/main" id="{667C68C2-82B0-42CE-8279-392BF17F06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5012" name="スライド番号プレースホルダ 3">
            <a:extLst>
              <a:ext uri="{FF2B5EF4-FFF2-40B4-BE49-F238E27FC236}">
                <a16:creationId xmlns:a16="http://schemas.microsoft.com/office/drawing/2014/main" id="{9E1F6C12-A62B-467C-AE7C-20999C4AE2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7C785F7-DB62-4D17-AA57-A9E126CC859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18" name="スライド イメージ プレースホルダ 1">
            <a:extLst>
              <a:ext uri="{FF2B5EF4-FFF2-40B4-BE49-F238E27FC236}">
                <a16:creationId xmlns:a16="http://schemas.microsoft.com/office/drawing/2014/main" id="{DB4DD8CF-F134-4239-B3A0-24C585E16A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3619" name="ノート プレースホルダ 2">
            <a:extLst>
              <a:ext uri="{FF2B5EF4-FFF2-40B4-BE49-F238E27FC236}">
                <a16:creationId xmlns:a16="http://schemas.microsoft.com/office/drawing/2014/main" id="{2F78CDCB-99C3-4AF7-BDED-7D86A3C13A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3620" name="スライド番号プレースホルダ 3">
            <a:extLst>
              <a:ext uri="{FF2B5EF4-FFF2-40B4-BE49-F238E27FC236}">
                <a16:creationId xmlns:a16="http://schemas.microsoft.com/office/drawing/2014/main" id="{EDD87144-AFFE-425F-99A8-D4422E82E6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9B7F718-49D5-439B-993A-B4F1899BB0C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66" name="スライド イメージ プレースホルダ 1">
            <a:extLst>
              <a:ext uri="{FF2B5EF4-FFF2-40B4-BE49-F238E27FC236}">
                <a16:creationId xmlns:a16="http://schemas.microsoft.com/office/drawing/2014/main" id="{0E9F88A1-FBEB-4AE0-87A9-7AB9555DD1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5667" name="ノート プレースホルダ 2">
            <a:extLst>
              <a:ext uri="{FF2B5EF4-FFF2-40B4-BE49-F238E27FC236}">
                <a16:creationId xmlns:a16="http://schemas.microsoft.com/office/drawing/2014/main" id="{5732E447-2809-4C01-972F-E5C179FE21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5668" name="スライド番号プレースホルダ 3">
            <a:extLst>
              <a:ext uri="{FF2B5EF4-FFF2-40B4-BE49-F238E27FC236}">
                <a16:creationId xmlns:a16="http://schemas.microsoft.com/office/drawing/2014/main" id="{7D3D8D05-8DBF-4CF8-9881-29A03F80F2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141D4B0-5EB5-4123-AB41-FDEE66F33CA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58" name="スライド イメージ プレースホルダ 1">
            <a:extLst>
              <a:ext uri="{FF2B5EF4-FFF2-40B4-BE49-F238E27FC236}">
                <a16:creationId xmlns:a16="http://schemas.microsoft.com/office/drawing/2014/main" id="{28DE34A5-B34D-4654-B377-F7F0D6BCE3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7059" name="ノート プレースホルダ 2">
            <a:extLst>
              <a:ext uri="{FF2B5EF4-FFF2-40B4-BE49-F238E27FC236}">
                <a16:creationId xmlns:a16="http://schemas.microsoft.com/office/drawing/2014/main" id="{A53ACB08-4C19-424C-9E35-E239FC6F9D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57060" name="スライド番号プレースホルダ 3">
            <a:extLst>
              <a:ext uri="{FF2B5EF4-FFF2-40B4-BE49-F238E27FC236}">
                <a16:creationId xmlns:a16="http://schemas.microsoft.com/office/drawing/2014/main" id="{DC1EABDA-8238-4B20-9635-12E137ED411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4C25139-E486-4B0F-9DD3-0351C4E8379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54" name="スライド イメージ プレースホルダ 1">
            <a:extLst>
              <a:ext uri="{FF2B5EF4-FFF2-40B4-BE49-F238E27FC236}">
                <a16:creationId xmlns:a16="http://schemas.microsoft.com/office/drawing/2014/main" id="{E96C4C28-EF11-4371-9480-BFD3116A17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7955" name="ノート プレースホルダ 2">
            <a:extLst>
              <a:ext uri="{FF2B5EF4-FFF2-40B4-BE49-F238E27FC236}">
                <a16:creationId xmlns:a16="http://schemas.microsoft.com/office/drawing/2014/main" id="{D24AB949-0F3A-4B72-862A-0D94B9EE4FB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37956" name="スライド番号プレースホルダ 3">
            <a:extLst>
              <a:ext uri="{FF2B5EF4-FFF2-40B4-BE49-F238E27FC236}">
                <a16:creationId xmlns:a16="http://schemas.microsoft.com/office/drawing/2014/main" id="{BF879FE9-5D20-40A4-A4E4-E17C554FA7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42D10E3-9EA7-40F3-8FE9-BCEEA340D2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002" name="スライド イメージ プレースホルダ 1">
            <a:extLst>
              <a:ext uri="{FF2B5EF4-FFF2-40B4-BE49-F238E27FC236}">
                <a16:creationId xmlns:a16="http://schemas.microsoft.com/office/drawing/2014/main" id="{A3A6782B-1FC2-4358-BB12-8F0220CC03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0003" name="ノート プレースホルダ 2">
            <a:extLst>
              <a:ext uri="{FF2B5EF4-FFF2-40B4-BE49-F238E27FC236}">
                <a16:creationId xmlns:a16="http://schemas.microsoft.com/office/drawing/2014/main" id="{D7644099-A2D2-47E8-BB38-2EF1A7AAF33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0004" name="スライド番号プレースホルダ 3">
            <a:extLst>
              <a:ext uri="{FF2B5EF4-FFF2-40B4-BE49-F238E27FC236}">
                <a16:creationId xmlns:a16="http://schemas.microsoft.com/office/drawing/2014/main" id="{7AC64487-3F61-413D-A80F-7E40D29D6E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B2E9102-9706-4BBF-979E-E0C00632966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06" name="スライド イメージ プレースホルダ 1">
            <a:extLst>
              <a:ext uri="{FF2B5EF4-FFF2-40B4-BE49-F238E27FC236}">
                <a16:creationId xmlns:a16="http://schemas.microsoft.com/office/drawing/2014/main" id="{05D6F878-9A77-415D-962F-871B380D64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9107" name="ノート プレースホルダ 2">
            <a:extLst>
              <a:ext uri="{FF2B5EF4-FFF2-40B4-BE49-F238E27FC236}">
                <a16:creationId xmlns:a16="http://schemas.microsoft.com/office/drawing/2014/main" id="{63FAC758-B8C4-43A1-ABC1-53D19286C04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59108" name="スライド番号プレースホルダ 3">
            <a:extLst>
              <a:ext uri="{FF2B5EF4-FFF2-40B4-BE49-F238E27FC236}">
                <a16:creationId xmlns:a16="http://schemas.microsoft.com/office/drawing/2014/main" id="{F321B620-8C27-47D4-9879-E91B7F3384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D0F0BA4-B058-4895-9E58-B7B7FDD116A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146" name="スライド イメージ プレースホルダ 1">
            <a:extLst>
              <a:ext uri="{FF2B5EF4-FFF2-40B4-BE49-F238E27FC236}">
                <a16:creationId xmlns:a16="http://schemas.microsoft.com/office/drawing/2014/main" id="{4BBF239C-0CEC-438B-B8D2-423107EBB1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6147" name="ノート プレースホルダ 2">
            <a:extLst>
              <a:ext uri="{FF2B5EF4-FFF2-40B4-BE49-F238E27FC236}">
                <a16:creationId xmlns:a16="http://schemas.microsoft.com/office/drawing/2014/main" id="{EC538608-DAEE-4E21-ADB8-A055602C274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46148" name="スライド番号プレースホルダ 3">
            <a:extLst>
              <a:ext uri="{FF2B5EF4-FFF2-40B4-BE49-F238E27FC236}">
                <a16:creationId xmlns:a16="http://schemas.microsoft.com/office/drawing/2014/main" id="{FAC14218-E7A7-47B7-8AE8-110B1C413C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F204FD8-81C8-4C9C-A1A9-8D362E7A20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94" name="スライド イメージ プレースホルダ 1">
            <a:extLst>
              <a:ext uri="{FF2B5EF4-FFF2-40B4-BE49-F238E27FC236}">
                <a16:creationId xmlns:a16="http://schemas.microsoft.com/office/drawing/2014/main" id="{2F370A21-9B4D-4583-B8E4-C90E71A89C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8195" name="ノート プレースホルダ 2">
            <a:extLst>
              <a:ext uri="{FF2B5EF4-FFF2-40B4-BE49-F238E27FC236}">
                <a16:creationId xmlns:a16="http://schemas.microsoft.com/office/drawing/2014/main" id="{8D049FB2-BE5E-4E8A-854C-04A1733B58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48196" name="スライド番号プレースホルダ 3">
            <a:extLst>
              <a:ext uri="{FF2B5EF4-FFF2-40B4-BE49-F238E27FC236}">
                <a16:creationId xmlns:a16="http://schemas.microsoft.com/office/drawing/2014/main" id="{9486A4AB-29D0-4CC8-9A38-8E1A85C555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DE6DD5A-D956-441B-B309-DABDD37687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42" name="スライド イメージ プレースホルダ 1">
            <a:extLst>
              <a:ext uri="{FF2B5EF4-FFF2-40B4-BE49-F238E27FC236}">
                <a16:creationId xmlns:a16="http://schemas.microsoft.com/office/drawing/2014/main" id="{4595654D-8A64-4FEE-87EA-8206FAE7A1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0243" name="ノート プレースホルダ 2">
            <a:extLst>
              <a:ext uri="{FF2B5EF4-FFF2-40B4-BE49-F238E27FC236}">
                <a16:creationId xmlns:a16="http://schemas.microsoft.com/office/drawing/2014/main" id="{DDB042F0-4042-421A-9BCF-82706B5947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50244" name="スライド番号プレースホルダ 3">
            <a:extLst>
              <a:ext uri="{FF2B5EF4-FFF2-40B4-BE49-F238E27FC236}">
                <a16:creationId xmlns:a16="http://schemas.microsoft.com/office/drawing/2014/main" id="{87D0F5A8-8C22-4688-930D-1662F0DCD2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6113581-8830-416E-98CD-CA53EC6D77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90" name="スライド イメージ プレースホルダ 1">
            <a:extLst>
              <a:ext uri="{FF2B5EF4-FFF2-40B4-BE49-F238E27FC236}">
                <a16:creationId xmlns:a16="http://schemas.microsoft.com/office/drawing/2014/main" id="{158A2BDA-B122-46C9-8BC2-4B380BA7EE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2291" name="ノート プレースホルダ 2">
            <a:extLst>
              <a:ext uri="{FF2B5EF4-FFF2-40B4-BE49-F238E27FC236}">
                <a16:creationId xmlns:a16="http://schemas.microsoft.com/office/drawing/2014/main" id="{D8925BF5-05FC-4DDE-989C-B0D77A31654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52292" name="スライド番号プレースホルダ 3">
            <a:extLst>
              <a:ext uri="{FF2B5EF4-FFF2-40B4-BE49-F238E27FC236}">
                <a16:creationId xmlns:a16="http://schemas.microsoft.com/office/drawing/2014/main" id="{13215549-95DC-4112-AA97-2D939C11EA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C438B5F-CAD7-4727-8D08-41300B9CB97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38" name="スライド イメージ プレースホルダ 1">
            <a:extLst>
              <a:ext uri="{FF2B5EF4-FFF2-40B4-BE49-F238E27FC236}">
                <a16:creationId xmlns:a16="http://schemas.microsoft.com/office/drawing/2014/main" id="{968A8C73-FBBC-499C-ABDA-CBB621020E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4339" name="ノート プレースホルダ 2">
            <a:extLst>
              <a:ext uri="{FF2B5EF4-FFF2-40B4-BE49-F238E27FC236}">
                <a16:creationId xmlns:a16="http://schemas.microsoft.com/office/drawing/2014/main" id="{1D5825CD-2C20-4C9F-95C3-428B7D14154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54340" name="スライド番号プレースホルダ 3">
            <a:extLst>
              <a:ext uri="{FF2B5EF4-FFF2-40B4-BE49-F238E27FC236}">
                <a16:creationId xmlns:a16="http://schemas.microsoft.com/office/drawing/2014/main" id="{CDADF577-0EFA-451D-9E37-EC75A520BB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D1F106B-918C-4E58-A47C-3D73ED70A35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386" name="スライド イメージ プレースホルダ 1">
            <a:extLst>
              <a:ext uri="{FF2B5EF4-FFF2-40B4-BE49-F238E27FC236}">
                <a16:creationId xmlns:a16="http://schemas.microsoft.com/office/drawing/2014/main" id="{422BB560-A2BD-4AF9-947D-DCF40E1EF3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6387" name="ノート プレースホルダ 2">
            <a:extLst>
              <a:ext uri="{FF2B5EF4-FFF2-40B4-BE49-F238E27FC236}">
                <a16:creationId xmlns:a16="http://schemas.microsoft.com/office/drawing/2014/main" id="{EA5648D6-4AF5-4C9B-8571-94A22D165A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56388" name="スライド番号プレースホルダ 3">
            <a:extLst>
              <a:ext uri="{FF2B5EF4-FFF2-40B4-BE49-F238E27FC236}">
                <a16:creationId xmlns:a16="http://schemas.microsoft.com/office/drawing/2014/main" id="{7D69DEEB-B20B-479C-9E38-DC3CBC6EA2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321B519-2086-41C3-A5AF-6081800CB8F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434" name="スライド イメージ プレースホルダ 1">
            <a:extLst>
              <a:ext uri="{FF2B5EF4-FFF2-40B4-BE49-F238E27FC236}">
                <a16:creationId xmlns:a16="http://schemas.microsoft.com/office/drawing/2014/main" id="{C1C2B2AD-33F5-4B21-9208-2EC6C18AD3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8435" name="ノート プレースホルダ 2">
            <a:extLst>
              <a:ext uri="{FF2B5EF4-FFF2-40B4-BE49-F238E27FC236}">
                <a16:creationId xmlns:a16="http://schemas.microsoft.com/office/drawing/2014/main" id="{82C1285E-046F-4056-BFEE-D865AED344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58436" name="スライド番号プレースホルダ 3">
            <a:extLst>
              <a:ext uri="{FF2B5EF4-FFF2-40B4-BE49-F238E27FC236}">
                <a16:creationId xmlns:a16="http://schemas.microsoft.com/office/drawing/2014/main" id="{01148C23-FCBB-491D-8FED-C0CA125709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7D027DB-F941-412A-A5D7-52B274F7210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482" name="スライド イメージ プレースホルダ 1">
            <a:extLst>
              <a:ext uri="{FF2B5EF4-FFF2-40B4-BE49-F238E27FC236}">
                <a16:creationId xmlns:a16="http://schemas.microsoft.com/office/drawing/2014/main" id="{E9E8EC69-A502-4A79-9AA2-5A3D28D1E6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0483" name="ノート プレースホルダ 2">
            <a:extLst>
              <a:ext uri="{FF2B5EF4-FFF2-40B4-BE49-F238E27FC236}">
                <a16:creationId xmlns:a16="http://schemas.microsoft.com/office/drawing/2014/main" id="{5E0F8F65-7E4D-45BB-BDB7-55981F8C56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60484" name="スライド番号プレースホルダ 3">
            <a:extLst>
              <a:ext uri="{FF2B5EF4-FFF2-40B4-BE49-F238E27FC236}">
                <a16:creationId xmlns:a16="http://schemas.microsoft.com/office/drawing/2014/main" id="{EA59C02F-DC14-4074-A247-350A205026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B954DD0-C08A-454C-9DAD-70224879A7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530" name="スライド イメージ プレースホルダ 1">
            <a:extLst>
              <a:ext uri="{FF2B5EF4-FFF2-40B4-BE49-F238E27FC236}">
                <a16:creationId xmlns:a16="http://schemas.microsoft.com/office/drawing/2014/main" id="{5E43279B-694C-4116-BD09-87F8328E70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2531" name="ノート プレースホルダ 2">
            <a:extLst>
              <a:ext uri="{FF2B5EF4-FFF2-40B4-BE49-F238E27FC236}">
                <a16:creationId xmlns:a16="http://schemas.microsoft.com/office/drawing/2014/main" id="{36A5311B-AE79-40C3-8494-1CCF75A5A41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62532" name="スライド番号プレースホルダ 3">
            <a:extLst>
              <a:ext uri="{FF2B5EF4-FFF2-40B4-BE49-F238E27FC236}">
                <a16:creationId xmlns:a16="http://schemas.microsoft.com/office/drawing/2014/main" id="{43079B54-AECD-4BDF-84E8-3E1F8883A9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6A4014A-7320-48FF-B975-B9647B4A6A1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154" name="スライド イメージ プレースホルダ 1">
            <a:extLst>
              <a:ext uri="{FF2B5EF4-FFF2-40B4-BE49-F238E27FC236}">
                <a16:creationId xmlns:a16="http://schemas.microsoft.com/office/drawing/2014/main" id="{E9F78F91-8EB3-4165-A104-55850F1BCA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1155" name="ノート プレースホルダ 2">
            <a:extLst>
              <a:ext uri="{FF2B5EF4-FFF2-40B4-BE49-F238E27FC236}">
                <a16:creationId xmlns:a16="http://schemas.microsoft.com/office/drawing/2014/main" id="{0052DA31-E5C3-4426-9511-A168ED2CB99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61156" name="スライド番号プレースホルダ 3">
            <a:extLst>
              <a:ext uri="{FF2B5EF4-FFF2-40B4-BE49-F238E27FC236}">
                <a16:creationId xmlns:a16="http://schemas.microsoft.com/office/drawing/2014/main" id="{F4E4A6DF-394A-4874-9522-0DCE74C36C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4833BAA-FE63-4BCA-A525-342426BD7C7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8" name="スライド イメージ プレースホルダ 1">
            <a:extLst>
              <a:ext uri="{FF2B5EF4-FFF2-40B4-BE49-F238E27FC236}">
                <a16:creationId xmlns:a16="http://schemas.microsoft.com/office/drawing/2014/main" id="{3FFDD23B-FC59-46F2-ADD1-36727C45BDD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4579" name="ノート プレースホルダ 2">
            <a:extLst>
              <a:ext uri="{FF2B5EF4-FFF2-40B4-BE49-F238E27FC236}">
                <a16:creationId xmlns:a16="http://schemas.microsoft.com/office/drawing/2014/main" id="{EDCA0C32-1F93-429E-AAA2-FE020912E44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64580" name="スライド番号プレースホルダ 3">
            <a:extLst>
              <a:ext uri="{FF2B5EF4-FFF2-40B4-BE49-F238E27FC236}">
                <a16:creationId xmlns:a16="http://schemas.microsoft.com/office/drawing/2014/main" id="{0F6FBD62-732B-43CC-B966-D680D0E168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83D201E-0D92-4D39-BF36-691B0F175F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7A0BD2F-75D3-4BFD-AA41-8601ED7A45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8D1502-FE89-4B44-9B38-09396BD371B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F2A104CA-1404-472F-80DF-A086E11D01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12291C4-B0AC-43FD-BDBA-64A437DDF2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7A6A73-1023-489E-983C-19B6B15BC75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239852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0BF63608-5100-4F25-BE86-80B105775B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88F387-55A3-4192-A107-5A7975A21E63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8C6BB84-A9D3-46CD-A92A-98224DB4DC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A24A61CE-8C73-4C68-8665-3370F3686C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1E2F69-DAE7-4AC0-AA2E-5E27E7CF1053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624620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90FB5A8-C1C1-44B1-8A94-428640D3CF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D46CB3-FAB5-459D-A68A-6D95DFA483D0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5959D8D0-7389-4FCC-A9F5-E0D74AA383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B13B99F-7708-442F-A707-B59D11B73E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43D135-3DB1-4CDF-B3CD-6551DA202F1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6493848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6DE6A13A-3725-43F7-B9EB-826946EEFB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3687CA-DDFE-4C30-BED8-A67EB9D25D2F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F442833F-B73D-491B-858D-89B4BC5D1F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402F5D9-045E-4B8D-8E34-87E432C03E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F6FA52-64B0-4A72-8547-88F85138ACA0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191195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4FCE4222-4398-414C-9929-6829D1016A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FD2EBD-1511-4ED6-8578-509AD23FF74B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BB9181D-F862-47F2-9AFC-B58BB69D63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464929E-5FA6-47A3-945D-D27CAC2471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C3B9A4-9E96-4444-9675-D7CB0F8E513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2578090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19B91567-DE67-408E-9C2E-E85B55130C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5DCA89-C008-484E-A266-3ACB6353780F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A7FC6AE2-5645-4277-B62C-37B059CE76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3F23A226-071D-4798-B66D-332026151E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8C3F73-5643-450D-8DD7-E978E0F7E1E0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165252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968B9D1E-1370-48D7-9D4F-75DE230ED2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2CED3D-00B2-44E1-9E75-F4FF79DD3C8B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F1EC6AD-DDA4-4C98-B261-0C4E83E237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E8A06F21-2D54-423C-9C7C-CE5C46D5CD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3DF49C-D99E-411E-BCD3-256140141589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15149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B6420CDC-F8BC-4884-AC98-08BDADED08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6C6140-0D61-4D72-AC54-EE6DFA3BAC26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95BB953F-9385-4123-B8A6-469CFDB6E0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963D1AD-014B-4BC4-8EAC-E2CBC6EA08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920AB8-A96C-463E-B071-99805041F7D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9324048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A01F913B-5977-46DE-AA40-C4C74B11FF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B03E46-CBEE-46B1-ACA0-94AE40421DF0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9BCCC05B-5CA2-4B0E-B9A7-9F9895C673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625A8BC5-9814-4EA5-97C1-7FB6B48698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A2C91-F8D3-4D94-9812-25905850EEC5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334756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BECCCF33-6720-40DD-B03D-3B9D20FB13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0FD636-1D14-4DA7-A7D7-0F1455131C13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4B318828-D78F-42EE-A153-1CF38301B8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F7D01DF6-C14C-4DED-9815-D0B94FF195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F1A2F3-53D8-4A61-9607-F60AAFA72E3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16874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80F421E-B6D7-467D-9014-72723B6901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74180F-AA2E-4C2C-BD96-500FDCE303F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49F9B721-C5AA-4C17-AC4E-E3B6C98C36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345F1A40-F136-427A-97A2-7C0D3CAA2F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F2CED5-0ECC-4DE9-9C4C-6F8D0388D87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037919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7D976C52-DD5E-4751-9001-9B5F8ACFC48A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95300" y="274638"/>
            <a:ext cx="8915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5BAA6173-7C4C-4BD4-A927-BC29FE4066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95300" y="1600200"/>
            <a:ext cx="8915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8F89A55-4ABD-4D92-AF02-CA75FF7B2E3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95300" y="635635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EA93EAC0-082E-4767-BB96-51B006155D44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D584D23-992A-463E-B29F-3F1D1CA0168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384550" y="635635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94FC221A-6A41-45DA-A88E-AA7EA9B286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099300" y="6356350"/>
            <a:ext cx="23114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22A95AB1-3969-40EC-B981-CBCEE32F1C2A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32335" y="2373909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3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2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303333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E1EE17FE-9A05-4E3D-9B51-2C063D401749}"/>
              </a:ext>
            </a:extLst>
          </p:cNvPr>
          <p:cNvSpPr/>
          <p:nvPr/>
        </p:nvSpPr>
        <p:spPr>
          <a:xfrm>
            <a:off x="4379913" y="1419225"/>
            <a:ext cx="611187" cy="909638"/>
          </a:xfrm>
          <a:custGeom>
            <a:avLst/>
            <a:gdLst>
              <a:gd name="connsiteX0" fmla="*/ 276225 w 611981"/>
              <a:gd name="connsiteY0" fmla="*/ 642938 h 909638"/>
              <a:gd name="connsiteX1" fmla="*/ 276225 w 611981"/>
              <a:gd name="connsiteY1" fmla="*/ 531019 h 909638"/>
              <a:gd name="connsiteX2" fmla="*/ 280987 w 611981"/>
              <a:gd name="connsiteY2" fmla="*/ 500063 h 909638"/>
              <a:gd name="connsiteX3" fmla="*/ 283369 w 611981"/>
              <a:gd name="connsiteY3" fmla="*/ 459581 h 909638"/>
              <a:gd name="connsiteX4" fmla="*/ 283369 w 611981"/>
              <a:gd name="connsiteY4" fmla="*/ 416719 h 909638"/>
              <a:gd name="connsiteX5" fmla="*/ 280987 w 611981"/>
              <a:gd name="connsiteY5" fmla="*/ 376238 h 909638"/>
              <a:gd name="connsiteX6" fmla="*/ 276225 w 611981"/>
              <a:gd name="connsiteY6" fmla="*/ 338138 h 909638"/>
              <a:gd name="connsiteX7" fmla="*/ 266700 w 611981"/>
              <a:gd name="connsiteY7" fmla="*/ 302419 h 909638"/>
              <a:gd name="connsiteX8" fmla="*/ 254794 w 611981"/>
              <a:gd name="connsiteY8" fmla="*/ 271463 h 909638"/>
              <a:gd name="connsiteX9" fmla="*/ 242887 w 611981"/>
              <a:gd name="connsiteY9" fmla="*/ 240506 h 909638"/>
              <a:gd name="connsiteX10" fmla="*/ 226219 w 611981"/>
              <a:gd name="connsiteY10" fmla="*/ 214313 h 909638"/>
              <a:gd name="connsiteX11" fmla="*/ 180975 w 611981"/>
              <a:gd name="connsiteY11" fmla="*/ 169069 h 909638"/>
              <a:gd name="connsiteX12" fmla="*/ 147637 w 611981"/>
              <a:gd name="connsiteY12" fmla="*/ 140494 h 909638"/>
              <a:gd name="connsiteX13" fmla="*/ 116681 w 611981"/>
              <a:gd name="connsiteY13" fmla="*/ 119063 h 909638"/>
              <a:gd name="connsiteX14" fmla="*/ 78581 w 611981"/>
              <a:gd name="connsiteY14" fmla="*/ 95250 h 909638"/>
              <a:gd name="connsiteX15" fmla="*/ 35719 w 611981"/>
              <a:gd name="connsiteY15" fmla="*/ 71438 h 909638"/>
              <a:gd name="connsiteX16" fmla="*/ 21431 w 611981"/>
              <a:gd name="connsiteY16" fmla="*/ 59531 h 909638"/>
              <a:gd name="connsiteX17" fmla="*/ 4762 w 611981"/>
              <a:gd name="connsiteY17" fmla="*/ 42863 h 909638"/>
              <a:gd name="connsiteX18" fmla="*/ 0 w 611981"/>
              <a:gd name="connsiteY18" fmla="*/ 26194 h 909638"/>
              <a:gd name="connsiteX19" fmla="*/ 2381 w 611981"/>
              <a:gd name="connsiteY19" fmla="*/ 14288 h 909638"/>
              <a:gd name="connsiteX20" fmla="*/ 11906 w 611981"/>
              <a:gd name="connsiteY20" fmla="*/ 4763 h 909638"/>
              <a:gd name="connsiteX21" fmla="*/ 50006 w 611981"/>
              <a:gd name="connsiteY21" fmla="*/ 0 h 909638"/>
              <a:gd name="connsiteX22" fmla="*/ 130969 w 611981"/>
              <a:gd name="connsiteY22" fmla="*/ 11906 h 909638"/>
              <a:gd name="connsiteX23" fmla="*/ 254794 w 611981"/>
              <a:gd name="connsiteY23" fmla="*/ 35719 h 909638"/>
              <a:gd name="connsiteX24" fmla="*/ 326231 w 611981"/>
              <a:gd name="connsiteY24" fmla="*/ 54769 h 909638"/>
              <a:gd name="connsiteX25" fmla="*/ 383381 w 611981"/>
              <a:gd name="connsiteY25" fmla="*/ 71438 h 909638"/>
              <a:gd name="connsiteX26" fmla="*/ 438150 w 611981"/>
              <a:gd name="connsiteY26" fmla="*/ 95250 h 909638"/>
              <a:gd name="connsiteX27" fmla="*/ 497681 w 611981"/>
              <a:gd name="connsiteY27" fmla="*/ 123825 h 909638"/>
              <a:gd name="connsiteX28" fmla="*/ 538162 w 611981"/>
              <a:gd name="connsiteY28" fmla="*/ 152400 h 909638"/>
              <a:gd name="connsiteX29" fmla="*/ 561975 w 611981"/>
              <a:gd name="connsiteY29" fmla="*/ 171450 h 909638"/>
              <a:gd name="connsiteX30" fmla="*/ 588169 w 611981"/>
              <a:gd name="connsiteY30" fmla="*/ 197644 h 909638"/>
              <a:gd name="connsiteX31" fmla="*/ 604837 w 611981"/>
              <a:gd name="connsiteY31" fmla="*/ 223838 h 909638"/>
              <a:gd name="connsiteX32" fmla="*/ 611981 w 611981"/>
              <a:gd name="connsiteY32" fmla="*/ 240506 h 909638"/>
              <a:gd name="connsiteX33" fmla="*/ 611981 w 611981"/>
              <a:gd name="connsiteY33" fmla="*/ 266700 h 909638"/>
              <a:gd name="connsiteX34" fmla="*/ 607219 w 611981"/>
              <a:gd name="connsiteY34" fmla="*/ 292894 h 909638"/>
              <a:gd name="connsiteX35" fmla="*/ 592931 w 611981"/>
              <a:gd name="connsiteY35" fmla="*/ 314325 h 909638"/>
              <a:gd name="connsiteX36" fmla="*/ 571500 w 611981"/>
              <a:gd name="connsiteY36" fmla="*/ 333375 h 909638"/>
              <a:gd name="connsiteX37" fmla="*/ 561975 w 611981"/>
              <a:gd name="connsiteY37" fmla="*/ 347663 h 909638"/>
              <a:gd name="connsiteX38" fmla="*/ 550069 w 611981"/>
              <a:gd name="connsiteY38" fmla="*/ 376238 h 909638"/>
              <a:gd name="connsiteX39" fmla="*/ 533400 w 611981"/>
              <a:gd name="connsiteY39" fmla="*/ 438150 h 909638"/>
              <a:gd name="connsiteX40" fmla="*/ 523875 w 611981"/>
              <a:gd name="connsiteY40" fmla="*/ 511969 h 909638"/>
              <a:gd name="connsiteX41" fmla="*/ 521494 w 611981"/>
              <a:gd name="connsiteY41" fmla="*/ 692944 h 909638"/>
              <a:gd name="connsiteX42" fmla="*/ 521494 w 611981"/>
              <a:gd name="connsiteY42" fmla="*/ 878681 h 909638"/>
              <a:gd name="connsiteX43" fmla="*/ 273844 w 611981"/>
              <a:gd name="connsiteY43" fmla="*/ 909638 h 909638"/>
              <a:gd name="connsiteX44" fmla="*/ 276225 w 611981"/>
              <a:gd name="connsiteY44" fmla="*/ 642938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11981" h="909638">
                <a:moveTo>
                  <a:pt x="276225" y="642938"/>
                </a:moveTo>
                <a:lnTo>
                  <a:pt x="276225" y="531019"/>
                </a:lnTo>
                <a:lnTo>
                  <a:pt x="280987" y="500063"/>
                </a:lnTo>
                <a:lnTo>
                  <a:pt x="283369" y="459581"/>
                </a:lnTo>
                <a:lnTo>
                  <a:pt x="283369" y="416719"/>
                </a:lnTo>
                <a:lnTo>
                  <a:pt x="280987" y="376238"/>
                </a:lnTo>
                <a:lnTo>
                  <a:pt x="276225" y="338138"/>
                </a:lnTo>
                <a:lnTo>
                  <a:pt x="266700" y="302419"/>
                </a:lnTo>
                <a:lnTo>
                  <a:pt x="254794" y="271463"/>
                </a:lnTo>
                <a:lnTo>
                  <a:pt x="242887" y="240506"/>
                </a:lnTo>
                <a:lnTo>
                  <a:pt x="226219" y="214313"/>
                </a:lnTo>
                <a:lnTo>
                  <a:pt x="180975" y="169069"/>
                </a:lnTo>
                <a:lnTo>
                  <a:pt x="147637" y="140494"/>
                </a:lnTo>
                <a:lnTo>
                  <a:pt x="116681" y="119063"/>
                </a:lnTo>
                <a:lnTo>
                  <a:pt x="78581" y="95250"/>
                </a:lnTo>
                <a:lnTo>
                  <a:pt x="35719" y="71438"/>
                </a:lnTo>
                <a:lnTo>
                  <a:pt x="21431" y="59531"/>
                </a:lnTo>
                <a:lnTo>
                  <a:pt x="4762" y="42863"/>
                </a:lnTo>
                <a:lnTo>
                  <a:pt x="0" y="26194"/>
                </a:lnTo>
                <a:lnTo>
                  <a:pt x="2381" y="14288"/>
                </a:lnTo>
                <a:lnTo>
                  <a:pt x="11906" y="4763"/>
                </a:lnTo>
                <a:lnTo>
                  <a:pt x="50006" y="0"/>
                </a:lnTo>
                <a:lnTo>
                  <a:pt x="130969" y="11906"/>
                </a:lnTo>
                <a:lnTo>
                  <a:pt x="254794" y="35719"/>
                </a:lnTo>
                <a:lnTo>
                  <a:pt x="326231" y="54769"/>
                </a:lnTo>
                <a:lnTo>
                  <a:pt x="383381" y="71438"/>
                </a:lnTo>
                <a:lnTo>
                  <a:pt x="438150" y="95250"/>
                </a:lnTo>
                <a:lnTo>
                  <a:pt x="497681" y="123825"/>
                </a:lnTo>
                <a:lnTo>
                  <a:pt x="538162" y="152400"/>
                </a:lnTo>
                <a:lnTo>
                  <a:pt x="561975" y="171450"/>
                </a:lnTo>
                <a:lnTo>
                  <a:pt x="588169" y="197644"/>
                </a:lnTo>
                <a:lnTo>
                  <a:pt x="604837" y="223838"/>
                </a:lnTo>
                <a:lnTo>
                  <a:pt x="611981" y="240506"/>
                </a:lnTo>
                <a:lnTo>
                  <a:pt x="611981" y="266700"/>
                </a:lnTo>
                <a:lnTo>
                  <a:pt x="607219" y="292894"/>
                </a:lnTo>
                <a:lnTo>
                  <a:pt x="592931" y="314325"/>
                </a:lnTo>
                <a:lnTo>
                  <a:pt x="571500" y="333375"/>
                </a:lnTo>
                <a:lnTo>
                  <a:pt x="561975" y="347663"/>
                </a:lnTo>
                <a:lnTo>
                  <a:pt x="550069" y="376238"/>
                </a:lnTo>
                <a:lnTo>
                  <a:pt x="533400" y="438150"/>
                </a:lnTo>
                <a:lnTo>
                  <a:pt x="523875" y="511969"/>
                </a:lnTo>
                <a:cubicBezTo>
                  <a:pt x="523081" y="572294"/>
                  <a:pt x="522288" y="632619"/>
                  <a:pt x="521494" y="692944"/>
                </a:cubicBezTo>
                <a:lnTo>
                  <a:pt x="521494" y="878681"/>
                </a:lnTo>
                <a:lnTo>
                  <a:pt x="273844" y="909638"/>
                </a:lnTo>
                <a:cubicBezTo>
                  <a:pt x="274638" y="830263"/>
                  <a:pt x="275431" y="750888"/>
                  <a:pt x="276225" y="64293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8A0F929A-5A3F-4C01-BDEE-64241D865060}"/>
              </a:ext>
            </a:extLst>
          </p:cNvPr>
          <p:cNvSpPr/>
          <p:nvPr/>
        </p:nvSpPr>
        <p:spPr>
          <a:xfrm>
            <a:off x="2771775" y="2173288"/>
            <a:ext cx="414338" cy="1246187"/>
          </a:xfrm>
          <a:custGeom>
            <a:avLst/>
            <a:gdLst>
              <a:gd name="connsiteX0" fmla="*/ 388144 w 414338"/>
              <a:gd name="connsiteY0" fmla="*/ 597694 h 1245394"/>
              <a:gd name="connsiteX1" fmla="*/ 414338 w 414338"/>
              <a:gd name="connsiteY1" fmla="*/ 381000 h 1245394"/>
              <a:gd name="connsiteX2" fmla="*/ 390525 w 414338"/>
              <a:gd name="connsiteY2" fmla="*/ 252413 h 1245394"/>
              <a:gd name="connsiteX3" fmla="*/ 366713 w 414338"/>
              <a:gd name="connsiteY3" fmla="*/ 192882 h 1245394"/>
              <a:gd name="connsiteX4" fmla="*/ 342900 w 414338"/>
              <a:gd name="connsiteY4" fmla="*/ 147638 h 1245394"/>
              <a:gd name="connsiteX5" fmla="*/ 321469 w 414338"/>
              <a:gd name="connsiteY5" fmla="*/ 111919 h 1245394"/>
              <a:gd name="connsiteX6" fmla="*/ 292894 w 414338"/>
              <a:gd name="connsiteY6" fmla="*/ 73819 h 1245394"/>
              <a:gd name="connsiteX7" fmla="*/ 266700 w 414338"/>
              <a:gd name="connsiteY7" fmla="*/ 40482 h 1245394"/>
              <a:gd name="connsiteX8" fmla="*/ 247650 w 414338"/>
              <a:gd name="connsiteY8" fmla="*/ 21432 h 1245394"/>
              <a:gd name="connsiteX9" fmla="*/ 233363 w 414338"/>
              <a:gd name="connsiteY9" fmla="*/ 7144 h 1245394"/>
              <a:gd name="connsiteX10" fmla="*/ 216694 w 414338"/>
              <a:gd name="connsiteY10" fmla="*/ 0 h 1245394"/>
              <a:gd name="connsiteX11" fmla="*/ 195263 w 414338"/>
              <a:gd name="connsiteY11" fmla="*/ 2382 h 1245394"/>
              <a:gd name="connsiteX12" fmla="*/ 188119 w 414338"/>
              <a:gd name="connsiteY12" fmla="*/ 19050 h 1245394"/>
              <a:gd name="connsiteX13" fmla="*/ 192881 w 414338"/>
              <a:gd name="connsiteY13" fmla="*/ 45244 h 1245394"/>
              <a:gd name="connsiteX14" fmla="*/ 204788 w 414338"/>
              <a:gd name="connsiteY14" fmla="*/ 95250 h 1245394"/>
              <a:gd name="connsiteX15" fmla="*/ 219075 w 414338"/>
              <a:gd name="connsiteY15" fmla="*/ 154782 h 1245394"/>
              <a:gd name="connsiteX16" fmla="*/ 226219 w 414338"/>
              <a:gd name="connsiteY16" fmla="*/ 200025 h 1245394"/>
              <a:gd name="connsiteX17" fmla="*/ 230981 w 414338"/>
              <a:gd name="connsiteY17" fmla="*/ 257175 h 1245394"/>
              <a:gd name="connsiteX18" fmla="*/ 230981 w 414338"/>
              <a:gd name="connsiteY18" fmla="*/ 297657 h 1245394"/>
              <a:gd name="connsiteX19" fmla="*/ 228600 w 414338"/>
              <a:gd name="connsiteY19" fmla="*/ 361950 h 1245394"/>
              <a:gd name="connsiteX20" fmla="*/ 223838 w 414338"/>
              <a:gd name="connsiteY20" fmla="*/ 421482 h 1245394"/>
              <a:gd name="connsiteX21" fmla="*/ 214313 w 414338"/>
              <a:gd name="connsiteY21" fmla="*/ 478632 h 1245394"/>
              <a:gd name="connsiteX22" fmla="*/ 200025 w 414338"/>
              <a:gd name="connsiteY22" fmla="*/ 545307 h 1245394"/>
              <a:gd name="connsiteX23" fmla="*/ 178594 w 414338"/>
              <a:gd name="connsiteY23" fmla="*/ 609600 h 1245394"/>
              <a:gd name="connsiteX24" fmla="*/ 133350 w 414338"/>
              <a:gd name="connsiteY24" fmla="*/ 704850 h 1245394"/>
              <a:gd name="connsiteX25" fmla="*/ 100013 w 414338"/>
              <a:gd name="connsiteY25" fmla="*/ 773907 h 1245394"/>
              <a:gd name="connsiteX26" fmla="*/ 61913 w 414338"/>
              <a:gd name="connsiteY26" fmla="*/ 854869 h 1245394"/>
              <a:gd name="connsiteX27" fmla="*/ 19050 w 414338"/>
              <a:gd name="connsiteY27" fmla="*/ 938213 h 1245394"/>
              <a:gd name="connsiteX28" fmla="*/ 2381 w 414338"/>
              <a:gd name="connsiteY28" fmla="*/ 978694 h 1245394"/>
              <a:gd name="connsiteX29" fmla="*/ 0 w 414338"/>
              <a:gd name="connsiteY29" fmla="*/ 1019175 h 1245394"/>
              <a:gd name="connsiteX30" fmla="*/ 2381 w 414338"/>
              <a:gd name="connsiteY30" fmla="*/ 1047750 h 1245394"/>
              <a:gd name="connsiteX31" fmla="*/ 9525 w 414338"/>
              <a:gd name="connsiteY31" fmla="*/ 1095375 h 1245394"/>
              <a:gd name="connsiteX32" fmla="*/ 21431 w 414338"/>
              <a:gd name="connsiteY32" fmla="*/ 1140619 h 1245394"/>
              <a:gd name="connsiteX33" fmla="*/ 35719 w 414338"/>
              <a:gd name="connsiteY33" fmla="*/ 1176338 h 1245394"/>
              <a:gd name="connsiteX34" fmla="*/ 54769 w 414338"/>
              <a:gd name="connsiteY34" fmla="*/ 1204913 h 1245394"/>
              <a:gd name="connsiteX35" fmla="*/ 64294 w 414338"/>
              <a:gd name="connsiteY35" fmla="*/ 1219200 h 1245394"/>
              <a:gd name="connsiteX36" fmla="*/ 78581 w 414338"/>
              <a:gd name="connsiteY36" fmla="*/ 1231107 h 1245394"/>
              <a:gd name="connsiteX37" fmla="*/ 95250 w 414338"/>
              <a:gd name="connsiteY37" fmla="*/ 1238250 h 1245394"/>
              <a:gd name="connsiteX38" fmla="*/ 130969 w 414338"/>
              <a:gd name="connsiteY38" fmla="*/ 1245394 h 1245394"/>
              <a:gd name="connsiteX39" fmla="*/ 169069 w 414338"/>
              <a:gd name="connsiteY39" fmla="*/ 1238250 h 1245394"/>
              <a:gd name="connsiteX40" fmla="*/ 188119 w 414338"/>
              <a:gd name="connsiteY40" fmla="*/ 1228725 h 1245394"/>
              <a:gd name="connsiteX41" fmla="*/ 211931 w 414338"/>
              <a:gd name="connsiteY41" fmla="*/ 1209675 h 1245394"/>
              <a:gd name="connsiteX42" fmla="*/ 242888 w 414338"/>
              <a:gd name="connsiteY42" fmla="*/ 1176338 h 1245394"/>
              <a:gd name="connsiteX43" fmla="*/ 276225 w 414338"/>
              <a:gd name="connsiteY43" fmla="*/ 1128713 h 1245394"/>
              <a:gd name="connsiteX44" fmla="*/ 297656 w 414338"/>
              <a:gd name="connsiteY44" fmla="*/ 1088232 h 1245394"/>
              <a:gd name="connsiteX45" fmla="*/ 316706 w 414338"/>
              <a:gd name="connsiteY45" fmla="*/ 1035844 h 1245394"/>
              <a:gd name="connsiteX46" fmla="*/ 338138 w 414338"/>
              <a:gd name="connsiteY46" fmla="*/ 969169 h 1245394"/>
              <a:gd name="connsiteX47" fmla="*/ 352425 w 414338"/>
              <a:gd name="connsiteY47" fmla="*/ 890588 h 1245394"/>
              <a:gd name="connsiteX48" fmla="*/ 359569 w 414338"/>
              <a:gd name="connsiteY48" fmla="*/ 831057 h 1245394"/>
              <a:gd name="connsiteX49" fmla="*/ 388144 w 414338"/>
              <a:gd name="connsiteY49" fmla="*/ 597694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14338" h="1245394">
                <a:moveTo>
                  <a:pt x="388144" y="597694"/>
                </a:moveTo>
                <a:lnTo>
                  <a:pt x="414338" y="381000"/>
                </a:lnTo>
                <a:lnTo>
                  <a:pt x="390525" y="252413"/>
                </a:lnTo>
                <a:lnTo>
                  <a:pt x="366713" y="192882"/>
                </a:lnTo>
                <a:lnTo>
                  <a:pt x="342900" y="147638"/>
                </a:lnTo>
                <a:lnTo>
                  <a:pt x="321469" y="111919"/>
                </a:lnTo>
                <a:lnTo>
                  <a:pt x="292894" y="73819"/>
                </a:lnTo>
                <a:lnTo>
                  <a:pt x="266700" y="40482"/>
                </a:lnTo>
                <a:lnTo>
                  <a:pt x="247650" y="21432"/>
                </a:lnTo>
                <a:lnTo>
                  <a:pt x="233363" y="7144"/>
                </a:lnTo>
                <a:lnTo>
                  <a:pt x="216694" y="0"/>
                </a:lnTo>
                <a:lnTo>
                  <a:pt x="195263" y="2382"/>
                </a:lnTo>
                <a:lnTo>
                  <a:pt x="188119" y="19050"/>
                </a:lnTo>
                <a:lnTo>
                  <a:pt x="192881" y="45244"/>
                </a:lnTo>
                <a:lnTo>
                  <a:pt x="204788" y="95250"/>
                </a:lnTo>
                <a:lnTo>
                  <a:pt x="219075" y="154782"/>
                </a:lnTo>
                <a:lnTo>
                  <a:pt x="226219" y="200025"/>
                </a:lnTo>
                <a:lnTo>
                  <a:pt x="230981" y="257175"/>
                </a:lnTo>
                <a:lnTo>
                  <a:pt x="230981" y="297657"/>
                </a:lnTo>
                <a:cubicBezTo>
                  <a:pt x="230187" y="319088"/>
                  <a:pt x="229394" y="340519"/>
                  <a:pt x="228600" y="361950"/>
                </a:cubicBezTo>
                <a:lnTo>
                  <a:pt x="223838" y="421482"/>
                </a:lnTo>
                <a:lnTo>
                  <a:pt x="214313" y="478632"/>
                </a:lnTo>
                <a:lnTo>
                  <a:pt x="200025" y="545307"/>
                </a:lnTo>
                <a:lnTo>
                  <a:pt x="178594" y="609600"/>
                </a:lnTo>
                <a:lnTo>
                  <a:pt x="133350" y="704850"/>
                </a:lnTo>
                <a:lnTo>
                  <a:pt x="100013" y="773907"/>
                </a:lnTo>
                <a:lnTo>
                  <a:pt x="61913" y="854869"/>
                </a:lnTo>
                <a:lnTo>
                  <a:pt x="19050" y="938213"/>
                </a:lnTo>
                <a:lnTo>
                  <a:pt x="2381" y="978694"/>
                </a:lnTo>
                <a:lnTo>
                  <a:pt x="0" y="1019175"/>
                </a:lnTo>
                <a:lnTo>
                  <a:pt x="2381" y="1047750"/>
                </a:lnTo>
                <a:lnTo>
                  <a:pt x="9525" y="1095375"/>
                </a:lnTo>
                <a:lnTo>
                  <a:pt x="21431" y="1140619"/>
                </a:lnTo>
                <a:lnTo>
                  <a:pt x="35719" y="1176338"/>
                </a:lnTo>
                <a:lnTo>
                  <a:pt x="54769" y="1204913"/>
                </a:lnTo>
                <a:lnTo>
                  <a:pt x="64294" y="1219200"/>
                </a:lnTo>
                <a:lnTo>
                  <a:pt x="78581" y="1231107"/>
                </a:lnTo>
                <a:lnTo>
                  <a:pt x="95250" y="1238250"/>
                </a:lnTo>
                <a:lnTo>
                  <a:pt x="130969" y="1245394"/>
                </a:lnTo>
                <a:lnTo>
                  <a:pt x="169069" y="1238250"/>
                </a:lnTo>
                <a:lnTo>
                  <a:pt x="188119" y="1228725"/>
                </a:lnTo>
                <a:lnTo>
                  <a:pt x="211931" y="1209675"/>
                </a:lnTo>
                <a:lnTo>
                  <a:pt x="242888" y="1176338"/>
                </a:lnTo>
                <a:lnTo>
                  <a:pt x="276225" y="1128713"/>
                </a:lnTo>
                <a:lnTo>
                  <a:pt x="297656" y="1088232"/>
                </a:lnTo>
                <a:lnTo>
                  <a:pt x="316706" y="1035844"/>
                </a:lnTo>
                <a:lnTo>
                  <a:pt x="338138" y="969169"/>
                </a:lnTo>
                <a:lnTo>
                  <a:pt x="352425" y="890588"/>
                </a:lnTo>
                <a:lnTo>
                  <a:pt x="359569" y="831057"/>
                </a:lnTo>
                <a:lnTo>
                  <a:pt x="388144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1A41FBDA-93C5-4C90-82D4-D77F68997E1C}"/>
              </a:ext>
            </a:extLst>
          </p:cNvPr>
          <p:cNvSpPr/>
          <p:nvPr/>
        </p:nvSpPr>
        <p:spPr>
          <a:xfrm>
            <a:off x="3108325" y="2000250"/>
            <a:ext cx="3854450" cy="587375"/>
          </a:xfrm>
          <a:custGeom>
            <a:avLst/>
            <a:gdLst>
              <a:gd name="connsiteX0" fmla="*/ 1238250 w 3854450"/>
              <a:gd name="connsiteY0" fmla="*/ 269875 h 587375"/>
              <a:gd name="connsiteX1" fmla="*/ 939800 w 3854450"/>
              <a:gd name="connsiteY1" fmla="*/ 314325 h 587375"/>
              <a:gd name="connsiteX2" fmla="*/ 574675 w 3854450"/>
              <a:gd name="connsiteY2" fmla="*/ 365125 h 587375"/>
              <a:gd name="connsiteX3" fmla="*/ 292100 w 3854450"/>
              <a:gd name="connsiteY3" fmla="*/ 400050 h 587375"/>
              <a:gd name="connsiteX4" fmla="*/ 0 w 3854450"/>
              <a:gd name="connsiteY4" fmla="*/ 428625 h 587375"/>
              <a:gd name="connsiteX5" fmla="*/ 12700 w 3854450"/>
              <a:gd name="connsiteY5" fmla="*/ 587375 h 587375"/>
              <a:gd name="connsiteX6" fmla="*/ 330200 w 3854450"/>
              <a:gd name="connsiteY6" fmla="*/ 546100 h 587375"/>
              <a:gd name="connsiteX7" fmla="*/ 619125 w 3854450"/>
              <a:gd name="connsiteY7" fmla="*/ 508000 h 587375"/>
              <a:gd name="connsiteX8" fmla="*/ 984250 w 3854450"/>
              <a:gd name="connsiteY8" fmla="*/ 463550 h 587375"/>
              <a:gd name="connsiteX9" fmla="*/ 1368425 w 3854450"/>
              <a:gd name="connsiteY9" fmla="*/ 415925 h 587375"/>
              <a:gd name="connsiteX10" fmla="*/ 1727200 w 3854450"/>
              <a:gd name="connsiteY10" fmla="*/ 374650 h 587375"/>
              <a:gd name="connsiteX11" fmla="*/ 2098675 w 3854450"/>
              <a:gd name="connsiteY11" fmla="*/ 333375 h 587375"/>
              <a:gd name="connsiteX12" fmla="*/ 2520950 w 3854450"/>
              <a:gd name="connsiteY12" fmla="*/ 292100 h 587375"/>
              <a:gd name="connsiteX13" fmla="*/ 2851150 w 3854450"/>
              <a:gd name="connsiteY13" fmla="*/ 263525 h 587375"/>
              <a:gd name="connsiteX14" fmla="*/ 3060700 w 3854450"/>
              <a:gd name="connsiteY14" fmla="*/ 250825 h 587375"/>
              <a:gd name="connsiteX15" fmla="*/ 3181350 w 3854450"/>
              <a:gd name="connsiteY15" fmla="*/ 244475 h 587375"/>
              <a:gd name="connsiteX16" fmla="*/ 3235325 w 3854450"/>
              <a:gd name="connsiteY16" fmla="*/ 247650 h 587375"/>
              <a:gd name="connsiteX17" fmla="*/ 3257550 w 3854450"/>
              <a:gd name="connsiteY17" fmla="*/ 257175 h 587375"/>
              <a:gd name="connsiteX18" fmla="*/ 3781425 w 3854450"/>
              <a:gd name="connsiteY18" fmla="*/ 549275 h 587375"/>
              <a:gd name="connsiteX19" fmla="*/ 3813175 w 3854450"/>
              <a:gd name="connsiteY19" fmla="*/ 542925 h 587375"/>
              <a:gd name="connsiteX20" fmla="*/ 3841750 w 3854450"/>
              <a:gd name="connsiteY20" fmla="*/ 527050 h 587375"/>
              <a:gd name="connsiteX21" fmla="*/ 3851275 w 3854450"/>
              <a:gd name="connsiteY21" fmla="*/ 508000 h 587375"/>
              <a:gd name="connsiteX22" fmla="*/ 3854450 w 3854450"/>
              <a:gd name="connsiteY22" fmla="*/ 482600 h 587375"/>
              <a:gd name="connsiteX23" fmla="*/ 3844925 w 3854450"/>
              <a:gd name="connsiteY23" fmla="*/ 450850 h 587375"/>
              <a:gd name="connsiteX24" fmla="*/ 3822700 w 3854450"/>
              <a:gd name="connsiteY24" fmla="*/ 409575 h 587375"/>
              <a:gd name="connsiteX25" fmla="*/ 3787775 w 3854450"/>
              <a:gd name="connsiteY25" fmla="*/ 365125 h 587375"/>
              <a:gd name="connsiteX26" fmla="*/ 3749675 w 3854450"/>
              <a:gd name="connsiteY26" fmla="*/ 323850 h 587375"/>
              <a:gd name="connsiteX27" fmla="*/ 3689350 w 3854450"/>
              <a:gd name="connsiteY27" fmla="*/ 263525 h 587375"/>
              <a:gd name="connsiteX28" fmla="*/ 3632200 w 3854450"/>
              <a:gd name="connsiteY28" fmla="*/ 206375 h 587375"/>
              <a:gd name="connsiteX29" fmla="*/ 3556000 w 3854450"/>
              <a:gd name="connsiteY29" fmla="*/ 142875 h 587375"/>
              <a:gd name="connsiteX30" fmla="*/ 3444875 w 3854450"/>
              <a:gd name="connsiteY30" fmla="*/ 63500 h 587375"/>
              <a:gd name="connsiteX31" fmla="*/ 3352800 w 3854450"/>
              <a:gd name="connsiteY31" fmla="*/ 9525 h 587375"/>
              <a:gd name="connsiteX32" fmla="*/ 3336925 w 3854450"/>
              <a:gd name="connsiteY32" fmla="*/ 0 h 587375"/>
              <a:gd name="connsiteX33" fmla="*/ 3257550 w 3854450"/>
              <a:gd name="connsiteY33" fmla="*/ 31750 h 587375"/>
              <a:gd name="connsiteX34" fmla="*/ 3216275 w 3854450"/>
              <a:gd name="connsiteY34" fmla="*/ 44450 h 587375"/>
              <a:gd name="connsiteX35" fmla="*/ 3082925 w 3854450"/>
              <a:gd name="connsiteY35" fmla="*/ 60325 h 587375"/>
              <a:gd name="connsiteX36" fmla="*/ 2825750 w 3854450"/>
              <a:gd name="connsiteY36" fmla="*/ 88900 h 587375"/>
              <a:gd name="connsiteX37" fmla="*/ 2403475 w 3854450"/>
              <a:gd name="connsiteY37" fmla="*/ 133350 h 587375"/>
              <a:gd name="connsiteX38" fmla="*/ 1854200 w 3854450"/>
              <a:gd name="connsiteY38" fmla="*/ 193675 h 587375"/>
              <a:gd name="connsiteX39" fmla="*/ 1743075 w 3854450"/>
              <a:gd name="connsiteY39" fmla="*/ 203200 h 587375"/>
              <a:gd name="connsiteX40" fmla="*/ 1558925 w 3854450"/>
              <a:gd name="connsiteY40" fmla="*/ 222250 h 587375"/>
              <a:gd name="connsiteX41" fmla="*/ 1238250 w 3854450"/>
              <a:gd name="connsiteY41" fmla="*/ 269875 h 58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854450" h="587375">
                <a:moveTo>
                  <a:pt x="1238250" y="269875"/>
                </a:moveTo>
                <a:lnTo>
                  <a:pt x="939800" y="314325"/>
                </a:lnTo>
                <a:lnTo>
                  <a:pt x="574675" y="365125"/>
                </a:lnTo>
                <a:lnTo>
                  <a:pt x="292100" y="400050"/>
                </a:lnTo>
                <a:lnTo>
                  <a:pt x="0" y="428625"/>
                </a:lnTo>
                <a:lnTo>
                  <a:pt x="12700" y="587375"/>
                </a:lnTo>
                <a:lnTo>
                  <a:pt x="330200" y="546100"/>
                </a:lnTo>
                <a:lnTo>
                  <a:pt x="619125" y="508000"/>
                </a:lnTo>
                <a:lnTo>
                  <a:pt x="984250" y="463550"/>
                </a:lnTo>
                <a:lnTo>
                  <a:pt x="1368425" y="415925"/>
                </a:lnTo>
                <a:lnTo>
                  <a:pt x="1727200" y="374650"/>
                </a:lnTo>
                <a:lnTo>
                  <a:pt x="2098675" y="333375"/>
                </a:lnTo>
                <a:lnTo>
                  <a:pt x="2520950" y="292100"/>
                </a:lnTo>
                <a:lnTo>
                  <a:pt x="2851150" y="263525"/>
                </a:lnTo>
                <a:lnTo>
                  <a:pt x="3060700" y="250825"/>
                </a:lnTo>
                <a:lnTo>
                  <a:pt x="3181350" y="244475"/>
                </a:lnTo>
                <a:lnTo>
                  <a:pt x="3235325" y="247650"/>
                </a:lnTo>
                <a:lnTo>
                  <a:pt x="3257550" y="257175"/>
                </a:lnTo>
                <a:lnTo>
                  <a:pt x="3781425" y="549275"/>
                </a:lnTo>
                <a:lnTo>
                  <a:pt x="3813175" y="542925"/>
                </a:lnTo>
                <a:lnTo>
                  <a:pt x="3841750" y="527050"/>
                </a:lnTo>
                <a:lnTo>
                  <a:pt x="3851275" y="508000"/>
                </a:lnTo>
                <a:lnTo>
                  <a:pt x="3854450" y="482600"/>
                </a:lnTo>
                <a:lnTo>
                  <a:pt x="3844925" y="450850"/>
                </a:lnTo>
                <a:lnTo>
                  <a:pt x="3822700" y="409575"/>
                </a:lnTo>
                <a:lnTo>
                  <a:pt x="3787775" y="365125"/>
                </a:lnTo>
                <a:lnTo>
                  <a:pt x="3749675" y="323850"/>
                </a:lnTo>
                <a:lnTo>
                  <a:pt x="3689350" y="263525"/>
                </a:lnTo>
                <a:lnTo>
                  <a:pt x="3632200" y="206375"/>
                </a:lnTo>
                <a:lnTo>
                  <a:pt x="3556000" y="142875"/>
                </a:lnTo>
                <a:lnTo>
                  <a:pt x="3444875" y="63500"/>
                </a:lnTo>
                <a:lnTo>
                  <a:pt x="3352800" y="9525"/>
                </a:lnTo>
                <a:lnTo>
                  <a:pt x="3336925" y="0"/>
                </a:lnTo>
                <a:lnTo>
                  <a:pt x="3257550" y="31750"/>
                </a:lnTo>
                <a:lnTo>
                  <a:pt x="3216275" y="44450"/>
                </a:lnTo>
                <a:lnTo>
                  <a:pt x="3082925" y="60325"/>
                </a:lnTo>
                <a:lnTo>
                  <a:pt x="2825750" y="88900"/>
                </a:lnTo>
                <a:lnTo>
                  <a:pt x="2403475" y="133350"/>
                </a:lnTo>
                <a:lnTo>
                  <a:pt x="1854200" y="193675"/>
                </a:lnTo>
                <a:lnTo>
                  <a:pt x="1743075" y="203200"/>
                </a:lnTo>
                <a:lnTo>
                  <a:pt x="1558925" y="222250"/>
                </a:lnTo>
                <a:lnTo>
                  <a:pt x="1238250" y="269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C3DC607D-06ED-4F3F-9564-AA2363C8B976}"/>
              </a:ext>
            </a:extLst>
          </p:cNvPr>
          <p:cNvSpPr/>
          <p:nvPr/>
        </p:nvSpPr>
        <p:spPr>
          <a:xfrm>
            <a:off x="5999163" y="2190750"/>
            <a:ext cx="952500" cy="693738"/>
          </a:xfrm>
          <a:custGeom>
            <a:avLst/>
            <a:gdLst>
              <a:gd name="connsiteX0" fmla="*/ 326231 w 952500"/>
              <a:gd name="connsiteY0" fmla="*/ 290513 h 692944"/>
              <a:gd name="connsiteX1" fmla="*/ 359569 w 952500"/>
              <a:gd name="connsiteY1" fmla="*/ 240506 h 692944"/>
              <a:gd name="connsiteX2" fmla="*/ 395287 w 952500"/>
              <a:gd name="connsiteY2" fmla="*/ 180975 h 692944"/>
              <a:gd name="connsiteX3" fmla="*/ 400050 w 952500"/>
              <a:gd name="connsiteY3" fmla="*/ 164306 h 692944"/>
              <a:gd name="connsiteX4" fmla="*/ 402431 w 952500"/>
              <a:gd name="connsiteY4" fmla="*/ 140494 h 692944"/>
              <a:gd name="connsiteX5" fmla="*/ 400050 w 952500"/>
              <a:gd name="connsiteY5" fmla="*/ 119063 h 692944"/>
              <a:gd name="connsiteX6" fmla="*/ 395287 w 952500"/>
              <a:gd name="connsiteY6" fmla="*/ 100013 h 692944"/>
              <a:gd name="connsiteX7" fmla="*/ 385762 w 952500"/>
              <a:gd name="connsiteY7" fmla="*/ 83344 h 692944"/>
              <a:gd name="connsiteX8" fmla="*/ 378619 w 952500"/>
              <a:gd name="connsiteY8" fmla="*/ 73819 h 692944"/>
              <a:gd name="connsiteX9" fmla="*/ 359569 w 952500"/>
              <a:gd name="connsiteY9" fmla="*/ 59531 h 692944"/>
              <a:gd name="connsiteX10" fmla="*/ 338137 w 952500"/>
              <a:gd name="connsiteY10" fmla="*/ 0 h 692944"/>
              <a:gd name="connsiteX11" fmla="*/ 952500 w 952500"/>
              <a:gd name="connsiteY11" fmla="*/ 330994 h 692944"/>
              <a:gd name="connsiteX12" fmla="*/ 931069 w 952500"/>
              <a:gd name="connsiteY12" fmla="*/ 347663 h 692944"/>
              <a:gd name="connsiteX13" fmla="*/ 900112 w 952500"/>
              <a:gd name="connsiteY13" fmla="*/ 359569 h 692944"/>
              <a:gd name="connsiteX14" fmla="*/ 866775 w 952500"/>
              <a:gd name="connsiteY14" fmla="*/ 364331 h 692944"/>
              <a:gd name="connsiteX15" fmla="*/ 802481 w 952500"/>
              <a:gd name="connsiteY15" fmla="*/ 366713 h 692944"/>
              <a:gd name="connsiteX16" fmla="*/ 719137 w 952500"/>
              <a:gd name="connsiteY16" fmla="*/ 366713 h 692944"/>
              <a:gd name="connsiteX17" fmla="*/ 669131 w 952500"/>
              <a:gd name="connsiteY17" fmla="*/ 371475 h 692944"/>
              <a:gd name="connsiteX18" fmla="*/ 609600 w 952500"/>
              <a:gd name="connsiteY18" fmla="*/ 381000 h 692944"/>
              <a:gd name="connsiteX19" fmla="*/ 557212 w 952500"/>
              <a:gd name="connsiteY19" fmla="*/ 395288 h 692944"/>
              <a:gd name="connsiteX20" fmla="*/ 492919 w 952500"/>
              <a:gd name="connsiteY20" fmla="*/ 419100 h 692944"/>
              <a:gd name="connsiteX21" fmla="*/ 402431 w 952500"/>
              <a:gd name="connsiteY21" fmla="*/ 469106 h 692944"/>
              <a:gd name="connsiteX22" fmla="*/ 278606 w 952500"/>
              <a:gd name="connsiteY22" fmla="*/ 542925 h 692944"/>
              <a:gd name="connsiteX23" fmla="*/ 102394 w 952500"/>
              <a:gd name="connsiteY23" fmla="*/ 654844 h 692944"/>
              <a:gd name="connsiteX24" fmla="*/ 54769 w 952500"/>
              <a:gd name="connsiteY24" fmla="*/ 683419 h 692944"/>
              <a:gd name="connsiteX25" fmla="*/ 35719 w 952500"/>
              <a:gd name="connsiteY25" fmla="*/ 690563 h 692944"/>
              <a:gd name="connsiteX26" fmla="*/ 16669 w 952500"/>
              <a:gd name="connsiteY26" fmla="*/ 692944 h 692944"/>
              <a:gd name="connsiteX27" fmla="*/ 7144 w 952500"/>
              <a:gd name="connsiteY27" fmla="*/ 690563 h 692944"/>
              <a:gd name="connsiteX28" fmla="*/ 0 w 952500"/>
              <a:gd name="connsiteY28" fmla="*/ 681038 h 692944"/>
              <a:gd name="connsiteX29" fmla="*/ 4762 w 952500"/>
              <a:gd name="connsiteY29" fmla="*/ 659606 h 692944"/>
              <a:gd name="connsiteX30" fmla="*/ 16669 w 952500"/>
              <a:gd name="connsiteY30" fmla="*/ 638175 h 692944"/>
              <a:gd name="connsiteX31" fmla="*/ 73819 w 952500"/>
              <a:gd name="connsiteY31" fmla="*/ 578644 h 692944"/>
              <a:gd name="connsiteX32" fmla="*/ 195262 w 952500"/>
              <a:gd name="connsiteY32" fmla="*/ 450056 h 692944"/>
              <a:gd name="connsiteX33" fmla="*/ 264319 w 952500"/>
              <a:gd name="connsiteY33" fmla="*/ 371475 h 692944"/>
              <a:gd name="connsiteX34" fmla="*/ 326231 w 952500"/>
              <a:gd name="connsiteY34" fmla="*/ 290513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52500" h="692944">
                <a:moveTo>
                  <a:pt x="326231" y="290513"/>
                </a:moveTo>
                <a:lnTo>
                  <a:pt x="359569" y="240506"/>
                </a:lnTo>
                <a:lnTo>
                  <a:pt x="395287" y="180975"/>
                </a:lnTo>
                <a:lnTo>
                  <a:pt x="400050" y="164306"/>
                </a:lnTo>
                <a:lnTo>
                  <a:pt x="402431" y="140494"/>
                </a:lnTo>
                <a:lnTo>
                  <a:pt x="400050" y="119063"/>
                </a:lnTo>
                <a:lnTo>
                  <a:pt x="395287" y="100013"/>
                </a:lnTo>
                <a:lnTo>
                  <a:pt x="385762" y="83344"/>
                </a:lnTo>
                <a:lnTo>
                  <a:pt x="378619" y="73819"/>
                </a:lnTo>
                <a:lnTo>
                  <a:pt x="359569" y="59531"/>
                </a:lnTo>
                <a:lnTo>
                  <a:pt x="338137" y="0"/>
                </a:lnTo>
                <a:lnTo>
                  <a:pt x="952500" y="330994"/>
                </a:lnTo>
                <a:lnTo>
                  <a:pt x="931069" y="347663"/>
                </a:lnTo>
                <a:lnTo>
                  <a:pt x="900112" y="359569"/>
                </a:lnTo>
                <a:lnTo>
                  <a:pt x="866775" y="364331"/>
                </a:lnTo>
                <a:lnTo>
                  <a:pt x="802481" y="366713"/>
                </a:lnTo>
                <a:lnTo>
                  <a:pt x="719137" y="366713"/>
                </a:lnTo>
                <a:lnTo>
                  <a:pt x="669131" y="371475"/>
                </a:lnTo>
                <a:lnTo>
                  <a:pt x="609600" y="381000"/>
                </a:lnTo>
                <a:lnTo>
                  <a:pt x="557212" y="395288"/>
                </a:lnTo>
                <a:lnTo>
                  <a:pt x="492919" y="419100"/>
                </a:lnTo>
                <a:lnTo>
                  <a:pt x="402431" y="469106"/>
                </a:lnTo>
                <a:lnTo>
                  <a:pt x="278606" y="542925"/>
                </a:lnTo>
                <a:lnTo>
                  <a:pt x="102394" y="654844"/>
                </a:lnTo>
                <a:lnTo>
                  <a:pt x="54769" y="683419"/>
                </a:lnTo>
                <a:lnTo>
                  <a:pt x="35719" y="690563"/>
                </a:lnTo>
                <a:lnTo>
                  <a:pt x="16669" y="692944"/>
                </a:lnTo>
                <a:lnTo>
                  <a:pt x="7144" y="690563"/>
                </a:lnTo>
                <a:lnTo>
                  <a:pt x="0" y="681038"/>
                </a:lnTo>
                <a:lnTo>
                  <a:pt x="4762" y="659606"/>
                </a:lnTo>
                <a:lnTo>
                  <a:pt x="16669" y="638175"/>
                </a:lnTo>
                <a:lnTo>
                  <a:pt x="73819" y="578644"/>
                </a:lnTo>
                <a:lnTo>
                  <a:pt x="195262" y="450056"/>
                </a:lnTo>
                <a:lnTo>
                  <a:pt x="264319" y="371475"/>
                </a:lnTo>
                <a:lnTo>
                  <a:pt x="326231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4F9CDB54-69B3-429D-A558-C2CA0ACF5840}"/>
              </a:ext>
            </a:extLst>
          </p:cNvPr>
          <p:cNvSpPr/>
          <p:nvPr/>
        </p:nvSpPr>
        <p:spPr>
          <a:xfrm>
            <a:off x="3589338" y="2916238"/>
            <a:ext cx="2373312" cy="492125"/>
          </a:xfrm>
          <a:custGeom>
            <a:avLst/>
            <a:gdLst>
              <a:gd name="connsiteX0" fmla="*/ 1423987 w 2374106"/>
              <a:gd name="connsiteY0" fmla="*/ 159544 h 490538"/>
              <a:gd name="connsiteX1" fmla="*/ 1300162 w 2374106"/>
              <a:gd name="connsiteY1" fmla="*/ 190500 h 490538"/>
              <a:gd name="connsiteX2" fmla="*/ 1145381 w 2374106"/>
              <a:gd name="connsiteY2" fmla="*/ 223838 h 490538"/>
              <a:gd name="connsiteX3" fmla="*/ 1026319 w 2374106"/>
              <a:gd name="connsiteY3" fmla="*/ 247650 h 490538"/>
              <a:gd name="connsiteX4" fmla="*/ 900112 w 2374106"/>
              <a:gd name="connsiteY4" fmla="*/ 266700 h 490538"/>
              <a:gd name="connsiteX5" fmla="*/ 683419 w 2374106"/>
              <a:gd name="connsiteY5" fmla="*/ 302419 h 490538"/>
              <a:gd name="connsiteX6" fmla="*/ 450056 w 2374106"/>
              <a:gd name="connsiteY6" fmla="*/ 333375 h 490538"/>
              <a:gd name="connsiteX7" fmla="*/ 407194 w 2374106"/>
              <a:gd name="connsiteY7" fmla="*/ 330994 h 490538"/>
              <a:gd name="connsiteX8" fmla="*/ 283369 w 2374106"/>
              <a:gd name="connsiteY8" fmla="*/ 316707 h 490538"/>
              <a:gd name="connsiteX9" fmla="*/ 202406 w 2374106"/>
              <a:gd name="connsiteY9" fmla="*/ 302419 h 490538"/>
              <a:gd name="connsiteX10" fmla="*/ 147637 w 2374106"/>
              <a:gd name="connsiteY10" fmla="*/ 290513 h 490538"/>
              <a:gd name="connsiteX11" fmla="*/ 88106 w 2374106"/>
              <a:gd name="connsiteY11" fmla="*/ 276225 h 490538"/>
              <a:gd name="connsiteX12" fmla="*/ 47625 w 2374106"/>
              <a:gd name="connsiteY12" fmla="*/ 259557 h 490538"/>
              <a:gd name="connsiteX13" fmla="*/ 30956 w 2374106"/>
              <a:gd name="connsiteY13" fmla="*/ 252413 h 490538"/>
              <a:gd name="connsiteX14" fmla="*/ 7144 w 2374106"/>
              <a:gd name="connsiteY14" fmla="*/ 252413 h 490538"/>
              <a:gd name="connsiteX15" fmla="*/ 0 w 2374106"/>
              <a:gd name="connsiteY15" fmla="*/ 259557 h 490538"/>
              <a:gd name="connsiteX16" fmla="*/ 2381 w 2374106"/>
              <a:gd name="connsiteY16" fmla="*/ 278607 h 490538"/>
              <a:gd name="connsiteX17" fmla="*/ 14287 w 2374106"/>
              <a:gd name="connsiteY17" fmla="*/ 304800 h 490538"/>
              <a:gd name="connsiteX18" fmla="*/ 35719 w 2374106"/>
              <a:gd name="connsiteY18" fmla="*/ 326232 h 490538"/>
              <a:gd name="connsiteX19" fmla="*/ 107156 w 2374106"/>
              <a:gd name="connsiteY19" fmla="*/ 376238 h 490538"/>
              <a:gd name="connsiteX20" fmla="*/ 180975 w 2374106"/>
              <a:gd name="connsiteY20" fmla="*/ 414338 h 490538"/>
              <a:gd name="connsiteX21" fmla="*/ 252412 w 2374106"/>
              <a:gd name="connsiteY21" fmla="*/ 445294 h 490538"/>
              <a:gd name="connsiteX22" fmla="*/ 321469 w 2374106"/>
              <a:gd name="connsiteY22" fmla="*/ 466725 h 490538"/>
              <a:gd name="connsiteX23" fmla="*/ 461962 w 2374106"/>
              <a:gd name="connsiteY23" fmla="*/ 483394 h 490538"/>
              <a:gd name="connsiteX24" fmla="*/ 633412 w 2374106"/>
              <a:gd name="connsiteY24" fmla="*/ 490538 h 490538"/>
              <a:gd name="connsiteX25" fmla="*/ 721519 w 2374106"/>
              <a:gd name="connsiteY25" fmla="*/ 490538 h 490538"/>
              <a:gd name="connsiteX26" fmla="*/ 854869 w 2374106"/>
              <a:gd name="connsiteY26" fmla="*/ 478632 h 490538"/>
              <a:gd name="connsiteX27" fmla="*/ 988219 w 2374106"/>
              <a:gd name="connsiteY27" fmla="*/ 464344 h 490538"/>
              <a:gd name="connsiteX28" fmla="*/ 1226344 w 2374106"/>
              <a:gd name="connsiteY28" fmla="*/ 411957 h 490538"/>
              <a:gd name="connsiteX29" fmla="*/ 1466850 w 2374106"/>
              <a:gd name="connsiteY29" fmla="*/ 364332 h 490538"/>
              <a:gd name="connsiteX30" fmla="*/ 1628775 w 2374106"/>
              <a:gd name="connsiteY30" fmla="*/ 330994 h 490538"/>
              <a:gd name="connsiteX31" fmla="*/ 1831181 w 2374106"/>
              <a:gd name="connsiteY31" fmla="*/ 292894 h 490538"/>
              <a:gd name="connsiteX32" fmla="*/ 2059781 w 2374106"/>
              <a:gd name="connsiteY32" fmla="*/ 254794 h 490538"/>
              <a:gd name="connsiteX33" fmla="*/ 2245519 w 2374106"/>
              <a:gd name="connsiteY33" fmla="*/ 223838 h 490538"/>
              <a:gd name="connsiteX34" fmla="*/ 2290762 w 2374106"/>
              <a:gd name="connsiteY34" fmla="*/ 209550 h 490538"/>
              <a:gd name="connsiteX35" fmla="*/ 2340769 w 2374106"/>
              <a:gd name="connsiteY35" fmla="*/ 185738 h 490538"/>
              <a:gd name="connsiteX36" fmla="*/ 2362200 w 2374106"/>
              <a:gd name="connsiteY36" fmla="*/ 169069 h 490538"/>
              <a:gd name="connsiteX37" fmla="*/ 2374106 w 2374106"/>
              <a:gd name="connsiteY37" fmla="*/ 150019 h 490538"/>
              <a:gd name="connsiteX38" fmla="*/ 2374106 w 2374106"/>
              <a:gd name="connsiteY38" fmla="*/ 133350 h 490538"/>
              <a:gd name="connsiteX39" fmla="*/ 2366962 w 2374106"/>
              <a:gd name="connsiteY39" fmla="*/ 114300 h 490538"/>
              <a:gd name="connsiteX40" fmla="*/ 2350294 w 2374106"/>
              <a:gd name="connsiteY40" fmla="*/ 92869 h 490538"/>
              <a:gd name="connsiteX41" fmla="*/ 2328862 w 2374106"/>
              <a:gd name="connsiteY41" fmla="*/ 73819 h 490538"/>
              <a:gd name="connsiteX42" fmla="*/ 2300287 w 2374106"/>
              <a:gd name="connsiteY42" fmla="*/ 57150 h 490538"/>
              <a:gd name="connsiteX43" fmla="*/ 2264569 w 2374106"/>
              <a:gd name="connsiteY43" fmla="*/ 47625 h 490538"/>
              <a:gd name="connsiteX44" fmla="*/ 2155031 w 2374106"/>
              <a:gd name="connsiteY44" fmla="*/ 30957 h 490538"/>
              <a:gd name="connsiteX45" fmla="*/ 1981200 w 2374106"/>
              <a:gd name="connsiteY45" fmla="*/ 9525 h 490538"/>
              <a:gd name="connsiteX46" fmla="*/ 1869281 w 2374106"/>
              <a:gd name="connsiteY46" fmla="*/ 0 h 490538"/>
              <a:gd name="connsiteX47" fmla="*/ 1852612 w 2374106"/>
              <a:gd name="connsiteY47" fmla="*/ 0 h 490538"/>
              <a:gd name="connsiteX48" fmla="*/ 1833562 w 2374106"/>
              <a:gd name="connsiteY48" fmla="*/ 9525 h 490538"/>
              <a:gd name="connsiteX49" fmla="*/ 1797844 w 2374106"/>
              <a:gd name="connsiteY49" fmla="*/ 33338 h 490538"/>
              <a:gd name="connsiteX50" fmla="*/ 1716881 w 2374106"/>
              <a:gd name="connsiteY50" fmla="*/ 71438 h 490538"/>
              <a:gd name="connsiteX51" fmla="*/ 1547812 w 2374106"/>
              <a:gd name="connsiteY51" fmla="*/ 126207 h 490538"/>
              <a:gd name="connsiteX52" fmla="*/ 1423987 w 2374106"/>
              <a:gd name="connsiteY52" fmla="*/ 159544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74106" h="490538">
                <a:moveTo>
                  <a:pt x="1423987" y="159544"/>
                </a:moveTo>
                <a:lnTo>
                  <a:pt x="1300162" y="190500"/>
                </a:lnTo>
                <a:lnTo>
                  <a:pt x="1145381" y="223838"/>
                </a:lnTo>
                <a:lnTo>
                  <a:pt x="1026319" y="247650"/>
                </a:lnTo>
                <a:lnTo>
                  <a:pt x="900112" y="266700"/>
                </a:lnTo>
                <a:lnTo>
                  <a:pt x="683419" y="302419"/>
                </a:lnTo>
                <a:lnTo>
                  <a:pt x="450056" y="333375"/>
                </a:lnTo>
                <a:lnTo>
                  <a:pt x="407194" y="330994"/>
                </a:lnTo>
                <a:lnTo>
                  <a:pt x="283369" y="316707"/>
                </a:lnTo>
                <a:lnTo>
                  <a:pt x="202406" y="302419"/>
                </a:lnTo>
                <a:lnTo>
                  <a:pt x="147637" y="290513"/>
                </a:lnTo>
                <a:lnTo>
                  <a:pt x="88106" y="276225"/>
                </a:lnTo>
                <a:lnTo>
                  <a:pt x="47625" y="259557"/>
                </a:lnTo>
                <a:lnTo>
                  <a:pt x="30956" y="252413"/>
                </a:lnTo>
                <a:lnTo>
                  <a:pt x="7144" y="252413"/>
                </a:lnTo>
                <a:lnTo>
                  <a:pt x="0" y="259557"/>
                </a:lnTo>
                <a:lnTo>
                  <a:pt x="2381" y="278607"/>
                </a:lnTo>
                <a:lnTo>
                  <a:pt x="14287" y="304800"/>
                </a:lnTo>
                <a:lnTo>
                  <a:pt x="35719" y="326232"/>
                </a:lnTo>
                <a:lnTo>
                  <a:pt x="107156" y="376238"/>
                </a:lnTo>
                <a:lnTo>
                  <a:pt x="180975" y="414338"/>
                </a:lnTo>
                <a:lnTo>
                  <a:pt x="252412" y="445294"/>
                </a:lnTo>
                <a:lnTo>
                  <a:pt x="321469" y="466725"/>
                </a:lnTo>
                <a:lnTo>
                  <a:pt x="461962" y="483394"/>
                </a:lnTo>
                <a:lnTo>
                  <a:pt x="633412" y="490538"/>
                </a:lnTo>
                <a:lnTo>
                  <a:pt x="721519" y="490538"/>
                </a:lnTo>
                <a:lnTo>
                  <a:pt x="854869" y="478632"/>
                </a:lnTo>
                <a:lnTo>
                  <a:pt x="988219" y="464344"/>
                </a:lnTo>
                <a:lnTo>
                  <a:pt x="1226344" y="411957"/>
                </a:lnTo>
                <a:lnTo>
                  <a:pt x="1466850" y="364332"/>
                </a:lnTo>
                <a:lnTo>
                  <a:pt x="1628775" y="330994"/>
                </a:lnTo>
                <a:lnTo>
                  <a:pt x="1831181" y="292894"/>
                </a:lnTo>
                <a:lnTo>
                  <a:pt x="2059781" y="254794"/>
                </a:lnTo>
                <a:lnTo>
                  <a:pt x="2245519" y="223838"/>
                </a:lnTo>
                <a:lnTo>
                  <a:pt x="2290762" y="209550"/>
                </a:lnTo>
                <a:lnTo>
                  <a:pt x="2340769" y="185738"/>
                </a:lnTo>
                <a:lnTo>
                  <a:pt x="2362200" y="169069"/>
                </a:lnTo>
                <a:lnTo>
                  <a:pt x="2374106" y="150019"/>
                </a:lnTo>
                <a:lnTo>
                  <a:pt x="2374106" y="133350"/>
                </a:lnTo>
                <a:lnTo>
                  <a:pt x="2366962" y="114300"/>
                </a:lnTo>
                <a:lnTo>
                  <a:pt x="2350294" y="92869"/>
                </a:lnTo>
                <a:lnTo>
                  <a:pt x="2328862" y="73819"/>
                </a:lnTo>
                <a:lnTo>
                  <a:pt x="2300287" y="57150"/>
                </a:lnTo>
                <a:lnTo>
                  <a:pt x="2264569" y="47625"/>
                </a:lnTo>
                <a:lnTo>
                  <a:pt x="2155031" y="30957"/>
                </a:lnTo>
                <a:lnTo>
                  <a:pt x="1981200" y="9525"/>
                </a:lnTo>
                <a:lnTo>
                  <a:pt x="1869281" y="0"/>
                </a:lnTo>
                <a:lnTo>
                  <a:pt x="1852612" y="0"/>
                </a:lnTo>
                <a:lnTo>
                  <a:pt x="1833562" y="9525"/>
                </a:lnTo>
                <a:lnTo>
                  <a:pt x="1797844" y="33338"/>
                </a:lnTo>
                <a:lnTo>
                  <a:pt x="1716881" y="71438"/>
                </a:lnTo>
                <a:lnTo>
                  <a:pt x="1547812" y="126207"/>
                </a:lnTo>
                <a:lnTo>
                  <a:pt x="1423987" y="159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E46013E0-F7CA-4D59-8F06-FF42A348D892}"/>
              </a:ext>
            </a:extLst>
          </p:cNvPr>
          <p:cNvSpPr/>
          <p:nvPr/>
        </p:nvSpPr>
        <p:spPr>
          <a:xfrm>
            <a:off x="4513263" y="3298825"/>
            <a:ext cx="431800" cy="2063750"/>
          </a:xfrm>
          <a:custGeom>
            <a:avLst/>
            <a:gdLst>
              <a:gd name="connsiteX0" fmla="*/ 157075 w 431956"/>
              <a:gd name="connsiteY0" fmla="*/ 1349161 h 2064412"/>
              <a:gd name="connsiteX1" fmla="*/ 165490 w 431956"/>
              <a:gd name="connsiteY1" fmla="*/ 987327 h 2064412"/>
              <a:gd name="connsiteX2" fmla="*/ 143050 w 431956"/>
              <a:gd name="connsiteY2" fmla="*/ 830253 h 2064412"/>
              <a:gd name="connsiteX3" fmla="*/ 134636 w 431956"/>
              <a:gd name="connsiteY3" fmla="*/ 611470 h 2064412"/>
              <a:gd name="connsiteX4" fmla="*/ 129026 w 431956"/>
              <a:gd name="connsiteY4" fmla="*/ 465615 h 2064412"/>
              <a:gd name="connsiteX5" fmla="*/ 123416 w 431956"/>
              <a:gd name="connsiteY5" fmla="*/ 330979 h 2064412"/>
              <a:gd name="connsiteX6" fmla="*/ 120611 w 431956"/>
              <a:gd name="connsiteY6" fmla="*/ 230002 h 2064412"/>
              <a:gd name="connsiteX7" fmla="*/ 115001 w 431956"/>
              <a:gd name="connsiteY7" fmla="*/ 168294 h 2064412"/>
              <a:gd name="connsiteX8" fmla="*/ 109391 w 431956"/>
              <a:gd name="connsiteY8" fmla="*/ 143050 h 2064412"/>
              <a:gd name="connsiteX9" fmla="*/ 98172 w 431956"/>
              <a:gd name="connsiteY9" fmla="*/ 117806 h 2064412"/>
              <a:gd name="connsiteX10" fmla="*/ 89757 w 431956"/>
              <a:gd name="connsiteY10" fmla="*/ 106586 h 2064412"/>
              <a:gd name="connsiteX11" fmla="*/ 64513 w 431956"/>
              <a:gd name="connsiteY11" fmla="*/ 86952 h 2064412"/>
              <a:gd name="connsiteX12" fmla="*/ 0 w 431956"/>
              <a:gd name="connsiteY12" fmla="*/ 42073 h 2064412"/>
              <a:gd name="connsiteX13" fmla="*/ 193539 w 431956"/>
              <a:gd name="connsiteY13" fmla="*/ 0 h 2064412"/>
              <a:gd name="connsiteX14" fmla="*/ 283296 w 431956"/>
              <a:gd name="connsiteY14" fmla="*/ 70122 h 2064412"/>
              <a:gd name="connsiteX15" fmla="*/ 378663 w 431956"/>
              <a:gd name="connsiteY15" fmla="*/ 140245 h 2064412"/>
              <a:gd name="connsiteX16" fmla="*/ 401102 w 431956"/>
              <a:gd name="connsiteY16" fmla="*/ 159880 h 2064412"/>
              <a:gd name="connsiteX17" fmla="*/ 417931 w 431956"/>
              <a:gd name="connsiteY17" fmla="*/ 182319 h 2064412"/>
              <a:gd name="connsiteX18" fmla="*/ 429151 w 431956"/>
              <a:gd name="connsiteY18" fmla="*/ 204758 h 2064412"/>
              <a:gd name="connsiteX19" fmla="*/ 431956 w 431956"/>
              <a:gd name="connsiteY19" fmla="*/ 230002 h 2064412"/>
              <a:gd name="connsiteX20" fmla="*/ 415126 w 431956"/>
              <a:gd name="connsiteY20" fmla="*/ 255246 h 2064412"/>
              <a:gd name="connsiteX21" fmla="*/ 395492 w 431956"/>
              <a:gd name="connsiteY21" fmla="*/ 291710 h 2064412"/>
              <a:gd name="connsiteX22" fmla="*/ 384272 w 431956"/>
              <a:gd name="connsiteY22" fmla="*/ 336589 h 2064412"/>
              <a:gd name="connsiteX23" fmla="*/ 373053 w 431956"/>
              <a:gd name="connsiteY23" fmla="*/ 384272 h 2064412"/>
              <a:gd name="connsiteX24" fmla="*/ 367443 w 431956"/>
              <a:gd name="connsiteY24" fmla="*/ 445980 h 2064412"/>
              <a:gd name="connsiteX25" fmla="*/ 367443 w 431956"/>
              <a:gd name="connsiteY25" fmla="*/ 575006 h 2064412"/>
              <a:gd name="connsiteX26" fmla="*/ 367443 w 431956"/>
              <a:gd name="connsiteY26" fmla="*/ 802203 h 2064412"/>
              <a:gd name="connsiteX27" fmla="*/ 367443 w 431956"/>
              <a:gd name="connsiteY27" fmla="*/ 1093914 h 2064412"/>
              <a:gd name="connsiteX28" fmla="*/ 367443 w 431956"/>
              <a:gd name="connsiteY28" fmla="*/ 1452942 h 2064412"/>
              <a:gd name="connsiteX29" fmla="*/ 367443 w 431956"/>
              <a:gd name="connsiteY29" fmla="*/ 2053192 h 2064412"/>
              <a:gd name="connsiteX30" fmla="*/ 143050 w 431956"/>
              <a:gd name="connsiteY30" fmla="*/ 2064412 h 2064412"/>
              <a:gd name="connsiteX31" fmla="*/ 145855 w 431956"/>
              <a:gd name="connsiteY31" fmla="*/ 1817580 h 2064412"/>
              <a:gd name="connsiteX32" fmla="*/ 157075 w 431956"/>
              <a:gd name="connsiteY32" fmla="*/ 1349161 h 206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1956" h="2064412">
                <a:moveTo>
                  <a:pt x="157075" y="1349161"/>
                </a:moveTo>
                <a:lnTo>
                  <a:pt x="165490" y="987327"/>
                </a:lnTo>
                <a:lnTo>
                  <a:pt x="143050" y="830253"/>
                </a:lnTo>
                <a:lnTo>
                  <a:pt x="134636" y="611470"/>
                </a:lnTo>
                <a:lnTo>
                  <a:pt x="129026" y="465615"/>
                </a:lnTo>
                <a:lnTo>
                  <a:pt x="123416" y="330979"/>
                </a:lnTo>
                <a:lnTo>
                  <a:pt x="120611" y="230002"/>
                </a:lnTo>
                <a:lnTo>
                  <a:pt x="115001" y="168294"/>
                </a:lnTo>
                <a:lnTo>
                  <a:pt x="109391" y="143050"/>
                </a:lnTo>
                <a:lnTo>
                  <a:pt x="98172" y="117806"/>
                </a:lnTo>
                <a:lnTo>
                  <a:pt x="89757" y="106586"/>
                </a:lnTo>
                <a:lnTo>
                  <a:pt x="64513" y="86952"/>
                </a:lnTo>
                <a:lnTo>
                  <a:pt x="0" y="42073"/>
                </a:lnTo>
                <a:lnTo>
                  <a:pt x="193539" y="0"/>
                </a:lnTo>
                <a:lnTo>
                  <a:pt x="283296" y="70122"/>
                </a:lnTo>
                <a:lnTo>
                  <a:pt x="378663" y="140245"/>
                </a:lnTo>
                <a:lnTo>
                  <a:pt x="401102" y="159880"/>
                </a:lnTo>
                <a:lnTo>
                  <a:pt x="417931" y="182319"/>
                </a:lnTo>
                <a:lnTo>
                  <a:pt x="429151" y="204758"/>
                </a:lnTo>
                <a:lnTo>
                  <a:pt x="431956" y="230002"/>
                </a:lnTo>
                <a:lnTo>
                  <a:pt x="415126" y="255246"/>
                </a:lnTo>
                <a:lnTo>
                  <a:pt x="395492" y="291710"/>
                </a:lnTo>
                <a:lnTo>
                  <a:pt x="384272" y="336589"/>
                </a:lnTo>
                <a:lnTo>
                  <a:pt x="373053" y="384272"/>
                </a:lnTo>
                <a:lnTo>
                  <a:pt x="367443" y="445980"/>
                </a:lnTo>
                <a:lnTo>
                  <a:pt x="367443" y="575006"/>
                </a:lnTo>
                <a:lnTo>
                  <a:pt x="367443" y="802203"/>
                </a:lnTo>
                <a:lnTo>
                  <a:pt x="367443" y="1093914"/>
                </a:lnTo>
                <a:lnTo>
                  <a:pt x="367443" y="1452942"/>
                </a:lnTo>
                <a:lnTo>
                  <a:pt x="367443" y="2053192"/>
                </a:lnTo>
                <a:lnTo>
                  <a:pt x="143050" y="2064412"/>
                </a:lnTo>
                <a:lnTo>
                  <a:pt x="145855" y="1817580"/>
                </a:lnTo>
                <a:lnTo>
                  <a:pt x="157075" y="13491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E62388FC-E7EC-4B9C-AAC1-ECD55674D78C}"/>
              </a:ext>
            </a:extLst>
          </p:cNvPr>
          <p:cNvSpPr/>
          <p:nvPr/>
        </p:nvSpPr>
        <p:spPr>
          <a:xfrm>
            <a:off x="3478213" y="3944938"/>
            <a:ext cx="2571750" cy="512762"/>
          </a:xfrm>
          <a:custGeom>
            <a:avLst/>
            <a:gdLst>
              <a:gd name="connsiteX0" fmla="*/ 1833563 w 2571750"/>
              <a:gd name="connsiteY0" fmla="*/ 261938 h 511969"/>
              <a:gd name="connsiteX1" fmla="*/ 1578769 w 2571750"/>
              <a:gd name="connsiteY1" fmla="*/ 290513 h 511969"/>
              <a:gd name="connsiteX2" fmla="*/ 1373982 w 2571750"/>
              <a:gd name="connsiteY2" fmla="*/ 314325 h 511969"/>
              <a:gd name="connsiteX3" fmla="*/ 1181100 w 2571750"/>
              <a:gd name="connsiteY3" fmla="*/ 357188 h 511969"/>
              <a:gd name="connsiteX4" fmla="*/ 990600 w 2571750"/>
              <a:gd name="connsiteY4" fmla="*/ 397669 h 511969"/>
              <a:gd name="connsiteX5" fmla="*/ 783432 w 2571750"/>
              <a:gd name="connsiteY5" fmla="*/ 440532 h 511969"/>
              <a:gd name="connsiteX6" fmla="*/ 628650 w 2571750"/>
              <a:gd name="connsiteY6" fmla="*/ 473869 h 511969"/>
              <a:gd name="connsiteX7" fmla="*/ 550069 w 2571750"/>
              <a:gd name="connsiteY7" fmla="*/ 492919 h 511969"/>
              <a:gd name="connsiteX8" fmla="*/ 488157 w 2571750"/>
              <a:gd name="connsiteY8" fmla="*/ 504825 h 511969"/>
              <a:gd name="connsiteX9" fmla="*/ 423863 w 2571750"/>
              <a:gd name="connsiteY9" fmla="*/ 511969 h 511969"/>
              <a:gd name="connsiteX10" fmla="*/ 378619 w 2571750"/>
              <a:gd name="connsiteY10" fmla="*/ 511969 h 511969"/>
              <a:gd name="connsiteX11" fmla="*/ 328613 w 2571750"/>
              <a:gd name="connsiteY11" fmla="*/ 504825 h 511969"/>
              <a:gd name="connsiteX12" fmla="*/ 300038 w 2571750"/>
              <a:gd name="connsiteY12" fmla="*/ 497682 h 511969"/>
              <a:gd name="connsiteX13" fmla="*/ 245269 w 2571750"/>
              <a:gd name="connsiteY13" fmla="*/ 478632 h 511969"/>
              <a:gd name="connsiteX14" fmla="*/ 171450 w 2571750"/>
              <a:gd name="connsiteY14" fmla="*/ 440532 h 511969"/>
              <a:gd name="connsiteX15" fmla="*/ 102394 w 2571750"/>
              <a:gd name="connsiteY15" fmla="*/ 390525 h 511969"/>
              <a:gd name="connsiteX16" fmla="*/ 38100 w 2571750"/>
              <a:gd name="connsiteY16" fmla="*/ 335757 h 511969"/>
              <a:gd name="connsiteX17" fmla="*/ 19050 w 2571750"/>
              <a:gd name="connsiteY17" fmla="*/ 316707 h 511969"/>
              <a:gd name="connsiteX18" fmla="*/ 7144 w 2571750"/>
              <a:gd name="connsiteY18" fmla="*/ 300038 h 511969"/>
              <a:gd name="connsiteX19" fmla="*/ 0 w 2571750"/>
              <a:gd name="connsiteY19" fmla="*/ 273844 h 511969"/>
              <a:gd name="connsiteX20" fmla="*/ 0 w 2571750"/>
              <a:gd name="connsiteY20" fmla="*/ 261938 h 511969"/>
              <a:gd name="connsiteX21" fmla="*/ 4763 w 2571750"/>
              <a:gd name="connsiteY21" fmla="*/ 254794 h 511969"/>
              <a:gd name="connsiteX22" fmla="*/ 21432 w 2571750"/>
              <a:gd name="connsiteY22" fmla="*/ 250032 h 511969"/>
              <a:gd name="connsiteX23" fmla="*/ 42863 w 2571750"/>
              <a:gd name="connsiteY23" fmla="*/ 254794 h 511969"/>
              <a:gd name="connsiteX24" fmla="*/ 88107 w 2571750"/>
              <a:gd name="connsiteY24" fmla="*/ 280988 h 511969"/>
              <a:gd name="connsiteX25" fmla="*/ 133350 w 2571750"/>
              <a:gd name="connsiteY25" fmla="*/ 307182 h 511969"/>
              <a:gd name="connsiteX26" fmla="*/ 176213 w 2571750"/>
              <a:gd name="connsiteY26" fmla="*/ 321469 h 511969"/>
              <a:gd name="connsiteX27" fmla="*/ 228600 w 2571750"/>
              <a:gd name="connsiteY27" fmla="*/ 335757 h 511969"/>
              <a:gd name="connsiteX28" fmla="*/ 276225 w 2571750"/>
              <a:gd name="connsiteY28" fmla="*/ 338138 h 511969"/>
              <a:gd name="connsiteX29" fmla="*/ 411957 w 2571750"/>
              <a:gd name="connsiteY29" fmla="*/ 311944 h 511969"/>
              <a:gd name="connsiteX30" fmla="*/ 731044 w 2571750"/>
              <a:gd name="connsiteY30" fmla="*/ 254794 h 511969"/>
              <a:gd name="connsiteX31" fmla="*/ 1212057 w 2571750"/>
              <a:gd name="connsiteY31" fmla="*/ 166688 h 511969"/>
              <a:gd name="connsiteX32" fmla="*/ 1521619 w 2571750"/>
              <a:gd name="connsiteY32" fmla="*/ 107157 h 511969"/>
              <a:gd name="connsiteX33" fmla="*/ 1759744 w 2571750"/>
              <a:gd name="connsiteY33" fmla="*/ 64294 h 511969"/>
              <a:gd name="connsiteX34" fmla="*/ 1916907 w 2571750"/>
              <a:gd name="connsiteY34" fmla="*/ 35719 h 511969"/>
              <a:gd name="connsiteX35" fmla="*/ 2076450 w 2571750"/>
              <a:gd name="connsiteY35" fmla="*/ 0 h 511969"/>
              <a:gd name="connsiteX36" fmla="*/ 2100263 w 2571750"/>
              <a:gd name="connsiteY36" fmla="*/ 0 h 511969"/>
              <a:gd name="connsiteX37" fmla="*/ 2145507 w 2571750"/>
              <a:gd name="connsiteY37" fmla="*/ 0 h 511969"/>
              <a:gd name="connsiteX38" fmla="*/ 2233613 w 2571750"/>
              <a:gd name="connsiteY38" fmla="*/ 9525 h 511969"/>
              <a:gd name="connsiteX39" fmla="*/ 2340769 w 2571750"/>
              <a:gd name="connsiteY39" fmla="*/ 33338 h 511969"/>
              <a:gd name="connsiteX40" fmla="*/ 2438400 w 2571750"/>
              <a:gd name="connsiteY40" fmla="*/ 66675 h 511969"/>
              <a:gd name="connsiteX41" fmla="*/ 2497932 w 2571750"/>
              <a:gd name="connsiteY41" fmla="*/ 90488 h 511969"/>
              <a:gd name="connsiteX42" fmla="*/ 2531269 w 2571750"/>
              <a:gd name="connsiteY42" fmla="*/ 107157 h 511969"/>
              <a:gd name="connsiteX43" fmla="*/ 2552700 w 2571750"/>
              <a:gd name="connsiteY43" fmla="*/ 119063 h 511969"/>
              <a:gd name="connsiteX44" fmla="*/ 2566988 w 2571750"/>
              <a:gd name="connsiteY44" fmla="*/ 133350 h 511969"/>
              <a:gd name="connsiteX45" fmla="*/ 2571750 w 2571750"/>
              <a:gd name="connsiteY45" fmla="*/ 147638 h 511969"/>
              <a:gd name="connsiteX46" fmla="*/ 2571750 w 2571750"/>
              <a:gd name="connsiteY46" fmla="*/ 161925 h 511969"/>
              <a:gd name="connsiteX47" fmla="*/ 2557463 w 2571750"/>
              <a:gd name="connsiteY47" fmla="*/ 178594 h 511969"/>
              <a:gd name="connsiteX48" fmla="*/ 2526507 w 2571750"/>
              <a:gd name="connsiteY48" fmla="*/ 197644 h 511969"/>
              <a:gd name="connsiteX49" fmla="*/ 2471738 w 2571750"/>
              <a:gd name="connsiteY49" fmla="*/ 207169 h 511969"/>
              <a:gd name="connsiteX50" fmla="*/ 2362200 w 2571750"/>
              <a:gd name="connsiteY50" fmla="*/ 219075 h 511969"/>
              <a:gd name="connsiteX51" fmla="*/ 2295525 w 2571750"/>
              <a:gd name="connsiteY51" fmla="*/ 219075 h 511969"/>
              <a:gd name="connsiteX52" fmla="*/ 2164557 w 2571750"/>
              <a:gd name="connsiteY52" fmla="*/ 228600 h 511969"/>
              <a:gd name="connsiteX53" fmla="*/ 1940719 w 2571750"/>
              <a:gd name="connsiteY53" fmla="*/ 250032 h 511969"/>
              <a:gd name="connsiteX54" fmla="*/ 1833563 w 2571750"/>
              <a:gd name="connsiteY54" fmla="*/ 261938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71750" h="511969">
                <a:moveTo>
                  <a:pt x="1833563" y="261938"/>
                </a:moveTo>
                <a:lnTo>
                  <a:pt x="1578769" y="290513"/>
                </a:lnTo>
                <a:lnTo>
                  <a:pt x="1373982" y="314325"/>
                </a:lnTo>
                <a:lnTo>
                  <a:pt x="1181100" y="357188"/>
                </a:lnTo>
                <a:lnTo>
                  <a:pt x="990600" y="397669"/>
                </a:lnTo>
                <a:lnTo>
                  <a:pt x="783432" y="440532"/>
                </a:lnTo>
                <a:lnTo>
                  <a:pt x="628650" y="473869"/>
                </a:lnTo>
                <a:lnTo>
                  <a:pt x="550069" y="492919"/>
                </a:lnTo>
                <a:lnTo>
                  <a:pt x="488157" y="504825"/>
                </a:lnTo>
                <a:lnTo>
                  <a:pt x="423863" y="511969"/>
                </a:lnTo>
                <a:lnTo>
                  <a:pt x="378619" y="511969"/>
                </a:lnTo>
                <a:lnTo>
                  <a:pt x="328613" y="504825"/>
                </a:lnTo>
                <a:lnTo>
                  <a:pt x="300038" y="497682"/>
                </a:lnTo>
                <a:lnTo>
                  <a:pt x="245269" y="478632"/>
                </a:lnTo>
                <a:lnTo>
                  <a:pt x="171450" y="440532"/>
                </a:lnTo>
                <a:lnTo>
                  <a:pt x="102394" y="390525"/>
                </a:lnTo>
                <a:lnTo>
                  <a:pt x="38100" y="335757"/>
                </a:lnTo>
                <a:lnTo>
                  <a:pt x="19050" y="316707"/>
                </a:lnTo>
                <a:lnTo>
                  <a:pt x="7144" y="300038"/>
                </a:lnTo>
                <a:lnTo>
                  <a:pt x="0" y="273844"/>
                </a:lnTo>
                <a:lnTo>
                  <a:pt x="0" y="261938"/>
                </a:lnTo>
                <a:lnTo>
                  <a:pt x="4763" y="254794"/>
                </a:lnTo>
                <a:lnTo>
                  <a:pt x="21432" y="250032"/>
                </a:lnTo>
                <a:lnTo>
                  <a:pt x="42863" y="254794"/>
                </a:lnTo>
                <a:lnTo>
                  <a:pt x="88107" y="280988"/>
                </a:lnTo>
                <a:lnTo>
                  <a:pt x="133350" y="307182"/>
                </a:lnTo>
                <a:lnTo>
                  <a:pt x="176213" y="321469"/>
                </a:lnTo>
                <a:lnTo>
                  <a:pt x="228600" y="335757"/>
                </a:lnTo>
                <a:lnTo>
                  <a:pt x="276225" y="338138"/>
                </a:lnTo>
                <a:lnTo>
                  <a:pt x="411957" y="311944"/>
                </a:lnTo>
                <a:lnTo>
                  <a:pt x="731044" y="254794"/>
                </a:lnTo>
                <a:lnTo>
                  <a:pt x="1212057" y="166688"/>
                </a:lnTo>
                <a:lnTo>
                  <a:pt x="1521619" y="107157"/>
                </a:lnTo>
                <a:lnTo>
                  <a:pt x="1759744" y="64294"/>
                </a:lnTo>
                <a:lnTo>
                  <a:pt x="1916907" y="35719"/>
                </a:lnTo>
                <a:lnTo>
                  <a:pt x="2076450" y="0"/>
                </a:lnTo>
                <a:lnTo>
                  <a:pt x="2100263" y="0"/>
                </a:lnTo>
                <a:lnTo>
                  <a:pt x="2145507" y="0"/>
                </a:lnTo>
                <a:lnTo>
                  <a:pt x="2233613" y="9525"/>
                </a:lnTo>
                <a:lnTo>
                  <a:pt x="2340769" y="33338"/>
                </a:lnTo>
                <a:lnTo>
                  <a:pt x="2438400" y="66675"/>
                </a:lnTo>
                <a:lnTo>
                  <a:pt x="2497932" y="90488"/>
                </a:lnTo>
                <a:lnTo>
                  <a:pt x="2531269" y="107157"/>
                </a:lnTo>
                <a:lnTo>
                  <a:pt x="2552700" y="119063"/>
                </a:lnTo>
                <a:lnTo>
                  <a:pt x="2566988" y="133350"/>
                </a:lnTo>
                <a:lnTo>
                  <a:pt x="2571750" y="147638"/>
                </a:lnTo>
                <a:lnTo>
                  <a:pt x="2571750" y="161925"/>
                </a:lnTo>
                <a:lnTo>
                  <a:pt x="2557463" y="178594"/>
                </a:lnTo>
                <a:lnTo>
                  <a:pt x="2526507" y="197644"/>
                </a:lnTo>
                <a:lnTo>
                  <a:pt x="2471738" y="207169"/>
                </a:lnTo>
                <a:lnTo>
                  <a:pt x="2362200" y="219075"/>
                </a:lnTo>
                <a:lnTo>
                  <a:pt x="2295525" y="219075"/>
                </a:lnTo>
                <a:lnTo>
                  <a:pt x="2164557" y="228600"/>
                </a:lnTo>
                <a:lnTo>
                  <a:pt x="1940719" y="250032"/>
                </a:lnTo>
                <a:lnTo>
                  <a:pt x="1833563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18CC2248-7D7B-4570-B008-20FAB1E9B93C}"/>
              </a:ext>
            </a:extLst>
          </p:cNvPr>
          <p:cNvSpPr/>
          <p:nvPr/>
        </p:nvSpPr>
        <p:spPr>
          <a:xfrm>
            <a:off x="2786063" y="5191125"/>
            <a:ext cx="4062412" cy="561975"/>
          </a:xfrm>
          <a:custGeom>
            <a:avLst/>
            <a:gdLst>
              <a:gd name="connsiteX0" fmla="*/ 1309105 w 4062172"/>
              <a:gd name="connsiteY0" fmla="*/ 184196 h 562455"/>
              <a:gd name="connsiteX1" fmla="*/ 1542639 w 4062172"/>
              <a:gd name="connsiteY1" fmla="*/ 154593 h 562455"/>
              <a:gd name="connsiteX2" fmla="*/ 1874849 w 4062172"/>
              <a:gd name="connsiteY2" fmla="*/ 115123 h 562455"/>
              <a:gd name="connsiteX3" fmla="*/ 2075490 w 4062172"/>
              <a:gd name="connsiteY3" fmla="*/ 92098 h 562455"/>
              <a:gd name="connsiteX4" fmla="*/ 2345205 w 4062172"/>
              <a:gd name="connsiteY4" fmla="*/ 78941 h 562455"/>
              <a:gd name="connsiteX5" fmla="*/ 2575450 w 4062172"/>
              <a:gd name="connsiteY5" fmla="*/ 62495 h 562455"/>
              <a:gd name="connsiteX6" fmla="*/ 2835298 w 4062172"/>
              <a:gd name="connsiteY6" fmla="*/ 42760 h 562455"/>
              <a:gd name="connsiteX7" fmla="*/ 3039228 w 4062172"/>
              <a:gd name="connsiteY7" fmla="*/ 32892 h 562455"/>
              <a:gd name="connsiteX8" fmla="*/ 3318811 w 4062172"/>
              <a:gd name="connsiteY8" fmla="*/ 16446 h 562455"/>
              <a:gd name="connsiteX9" fmla="*/ 3486561 w 4062172"/>
              <a:gd name="connsiteY9" fmla="*/ 3289 h 562455"/>
              <a:gd name="connsiteX10" fmla="*/ 3581948 w 4062172"/>
              <a:gd name="connsiteY10" fmla="*/ 0 h 562455"/>
              <a:gd name="connsiteX11" fmla="*/ 3618129 w 4062172"/>
              <a:gd name="connsiteY11" fmla="*/ 3289 h 562455"/>
              <a:gd name="connsiteX12" fmla="*/ 3687203 w 4062172"/>
              <a:gd name="connsiteY12" fmla="*/ 13157 h 562455"/>
              <a:gd name="connsiteX13" fmla="*/ 3759565 w 4062172"/>
              <a:gd name="connsiteY13" fmla="*/ 32892 h 562455"/>
              <a:gd name="connsiteX14" fmla="*/ 3845085 w 4062172"/>
              <a:gd name="connsiteY14" fmla="*/ 65784 h 562455"/>
              <a:gd name="connsiteX15" fmla="*/ 3930604 w 4062172"/>
              <a:gd name="connsiteY15" fmla="*/ 108544 h 562455"/>
              <a:gd name="connsiteX16" fmla="*/ 4006256 w 4062172"/>
              <a:gd name="connsiteY16" fmla="*/ 157882 h 562455"/>
              <a:gd name="connsiteX17" fmla="*/ 4035859 w 4062172"/>
              <a:gd name="connsiteY17" fmla="*/ 177617 h 562455"/>
              <a:gd name="connsiteX18" fmla="*/ 4042437 w 4062172"/>
              <a:gd name="connsiteY18" fmla="*/ 187485 h 562455"/>
              <a:gd name="connsiteX19" fmla="*/ 4049016 w 4062172"/>
              <a:gd name="connsiteY19" fmla="*/ 200642 h 562455"/>
              <a:gd name="connsiteX20" fmla="*/ 4058883 w 4062172"/>
              <a:gd name="connsiteY20" fmla="*/ 233534 h 562455"/>
              <a:gd name="connsiteX21" fmla="*/ 4062172 w 4062172"/>
              <a:gd name="connsiteY21" fmla="*/ 256558 h 562455"/>
              <a:gd name="connsiteX22" fmla="*/ 4062172 w 4062172"/>
              <a:gd name="connsiteY22" fmla="*/ 276294 h 562455"/>
              <a:gd name="connsiteX23" fmla="*/ 4052305 w 4062172"/>
              <a:gd name="connsiteY23" fmla="*/ 302607 h 562455"/>
              <a:gd name="connsiteX24" fmla="*/ 4039148 w 4062172"/>
              <a:gd name="connsiteY24" fmla="*/ 319053 h 562455"/>
              <a:gd name="connsiteX25" fmla="*/ 4012834 w 4062172"/>
              <a:gd name="connsiteY25" fmla="*/ 335500 h 562455"/>
              <a:gd name="connsiteX26" fmla="*/ 3953628 w 4062172"/>
              <a:gd name="connsiteY26" fmla="*/ 342078 h 562455"/>
              <a:gd name="connsiteX27" fmla="*/ 3907580 w 4062172"/>
              <a:gd name="connsiteY27" fmla="*/ 338789 h 562455"/>
              <a:gd name="connsiteX28" fmla="*/ 3825349 w 4062172"/>
              <a:gd name="connsiteY28" fmla="*/ 315764 h 562455"/>
              <a:gd name="connsiteX29" fmla="*/ 3680624 w 4062172"/>
              <a:gd name="connsiteY29" fmla="*/ 282872 h 562455"/>
              <a:gd name="connsiteX30" fmla="*/ 3535899 w 4062172"/>
              <a:gd name="connsiteY30" fmla="*/ 259848 h 562455"/>
              <a:gd name="connsiteX31" fmla="*/ 3394463 w 4062172"/>
              <a:gd name="connsiteY31" fmla="*/ 240112 h 562455"/>
              <a:gd name="connsiteX32" fmla="*/ 3279341 w 4062172"/>
              <a:gd name="connsiteY32" fmla="*/ 226956 h 562455"/>
              <a:gd name="connsiteX33" fmla="*/ 3157640 w 4062172"/>
              <a:gd name="connsiteY33" fmla="*/ 223666 h 562455"/>
              <a:gd name="connsiteX34" fmla="*/ 2986601 w 4062172"/>
              <a:gd name="connsiteY34" fmla="*/ 226956 h 562455"/>
              <a:gd name="connsiteX35" fmla="*/ 2835298 w 4062172"/>
              <a:gd name="connsiteY35" fmla="*/ 233534 h 562455"/>
              <a:gd name="connsiteX36" fmla="*/ 2674126 w 4062172"/>
              <a:gd name="connsiteY36" fmla="*/ 240112 h 562455"/>
              <a:gd name="connsiteX37" fmla="*/ 2348495 w 4062172"/>
              <a:gd name="connsiteY37" fmla="*/ 263137 h 562455"/>
              <a:gd name="connsiteX38" fmla="*/ 2068912 w 4062172"/>
              <a:gd name="connsiteY38" fmla="*/ 292740 h 562455"/>
              <a:gd name="connsiteX39" fmla="*/ 1822221 w 4062172"/>
              <a:gd name="connsiteY39" fmla="*/ 322343 h 562455"/>
              <a:gd name="connsiteX40" fmla="*/ 1687364 w 4062172"/>
              <a:gd name="connsiteY40" fmla="*/ 338789 h 562455"/>
              <a:gd name="connsiteX41" fmla="*/ 1457119 w 4062172"/>
              <a:gd name="connsiteY41" fmla="*/ 371681 h 562455"/>
              <a:gd name="connsiteX42" fmla="*/ 1157801 w 4062172"/>
              <a:gd name="connsiteY42" fmla="*/ 421019 h 562455"/>
              <a:gd name="connsiteX43" fmla="*/ 937424 w 4062172"/>
              <a:gd name="connsiteY43" fmla="*/ 457200 h 562455"/>
              <a:gd name="connsiteX44" fmla="*/ 664420 w 4062172"/>
              <a:gd name="connsiteY44" fmla="*/ 506538 h 562455"/>
              <a:gd name="connsiteX45" fmla="*/ 480224 w 4062172"/>
              <a:gd name="connsiteY45" fmla="*/ 549298 h 562455"/>
              <a:gd name="connsiteX46" fmla="*/ 444043 w 4062172"/>
              <a:gd name="connsiteY46" fmla="*/ 559166 h 562455"/>
              <a:gd name="connsiteX47" fmla="*/ 421018 w 4062172"/>
              <a:gd name="connsiteY47" fmla="*/ 562455 h 562455"/>
              <a:gd name="connsiteX48" fmla="*/ 358523 w 4062172"/>
              <a:gd name="connsiteY48" fmla="*/ 542720 h 562455"/>
              <a:gd name="connsiteX49" fmla="*/ 305896 w 4062172"/>
              <a:gd name="connsiteY49" fmla="*/ 519695 h 562455"/>
              <a:gd name="connsiteX50" fmla="*/ 217087 w 4062172"/>
              <a:gd name="connsiteY50" fmla="*/ 463779 h 562455"/>
              <a:gd name="connsiteX51" fmla="*/ 131568 w 4062172"/>
              <a:gd name="connsiteY51" fmla="*/ 397994 h 562455"/>
              <a:gd name="connsiteX52" fmla="*/ 55916 w 4062172"/>
              <a:gd name="connsiteY52" fmla="*/ 335500 h 562455"/>
              <a:gd name="connsiteX53" fmla="*/ 23024 w 4062172"/>
              <a:gd name="connsiteY53" fmla="*/ 302607 h 562455"/>
              <a:gd name="connsiteX54" fmla="*/ 6578 w 4062172"/>
              <a:gd name="connsiteY54" fmla="*/ 279583 h 562455"/>
              <a:gd name="connsiteX55" fmla="*/ 0 w 4062172"/>
              <a:gd name="connsiteY55" fmla="*/ 269715 h 562455"/>
              <a:gd name="connsiteX56" fmla="*/ 3289 w 4062172"/>
              <a:gd name="connsiteY56" fmla="*/ 259848 h 562455"/>
              <a:gd name="connsiteX57" fmla="*/ 9867 w 4062172"/>
              <a:gd name="connsiteY57" fmla="*/ 253269 h 562455"/>
              <a:gd name="connsiteX58" fmla="*/ 39470 w 4062172"/>
              <a:gd name="connsiteY58" fmla="*/ 253269 h 562455"/>
              <a:gd name="connsiteX59" fmla="*/ 62495 w 4062172"/>
              <a:gd name="connsiteY59" fmla="*/ 259848 h 562455"/>
              <a:gd name="connsiteX60" fmla="*/ 115122 w 4062172"/>
              <a:gd name="connsiteY60" fmla="*/ 282872 h 562455"/>
              <a:gd name="connsiteX61" fmla="*/ 187485 w 4062172"/>
              <a:gd name="connsiteY61" fmla="*/ 299318 h 562455"/>
              <a:gd name="connsiteX62" fmla="*/ 286161 w 4062172"/>
              <a:gd name="connsiteY62" fmla="*/ 315764 h 562455"/>
              <a:gd name="connsiteX63" fmla="*/ 397994 w 4062172"/>
              <a:gd name="connsiteY63" fmla="*/ 319053 h 562455"/>
              <a:gd name="connsiteX64" fmla="*/ 585479 w 4062172"/>
              <a:gd name="connsiteY64" fmla="*/ 286161 h 562455"/>
              <a:gd name="connsiteX65" fmla="*/ 934135 w 4062172"/>
              <a:gd name="connsiteY65" fmla="*/ 236823 h 562455"/>
              <a:gd name="connsiteX66" fmla="*/ 1309105 w 4062172"/>
              <a:gd name="connsiteY66" fmla="*/ 184196 h 56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062172" h="562455">
                <a:moveTo>
                  <a:pt x="1309105" y="184196"/>
                </a:moveTo>
                <a:lnTo>
                  <a:pt x="1542639" y="154593"/>
                </a:lnTo>
                <a:lnTo>
                  <a:pt x="1874849" y="115123"/>
                </a:lnTo>
                <a:lnTo>
                  <a:pt x="2075490" y="92098"/>
                </a:lnTo>
                <a:lnTo>
                  <a:pt x="2345205" y="78941"/>
                </a:lnTo>
                <a:lnTo>
                  <a:pt x="2575450" y="62495"/>
                </a:lnTo>
                <a:lnTo>
                  <a:pt x="2835298" y="42760"/>
                </a:lnTo>
                <a:lnTo>
                  <a:pt x="3039228" y="32892"/>
                </a:lnTo>
                <a:lnTo>
                  <a:pt x="3318811" y="16446"/>
                </a:lnTo>
                <a:lnTo>
                  <a:pt x="3486561" y="3289"/>
                </a:lnTo>
                <a:lnTo>
                  <a:pt x="3581948" y="0"/>
                </a:lnTo>
                <a:lnTo>
                  <a:pt x="3618129" y="3289"/>
                </a:lnTo>
                <a:lnTo>
                  <a:pt x="3687203" y="13157"/>
                </a:lnTo>
                <a:lnTo>
                  <a:pt x="3759565" y="32892"/>
                </a:lnTo>
                <a:lnTo>
                  <a:pt x="3845085" y="65784"/>
                </a:lnTo>
                <a:lnTo>
                  <a:pt x="3930604" y="108544"/>
                </a:lnTo>
                <a:lnTo>
                  <a:pt x="4006256" y="157882"/>
                </a:lnTo>
                <a:lnTo>
                  <a:pt x="4035859" y="177617"/>
                </a:lnTo>
                <a:lnTo>
                  <a:pt x="4042437" y="187485"/>
                </a:lnTo>
                <a:lnTo>
                  <a:pt x="4049016" y="200642"/>
                </a:lnTo>
                <a:lnTo>
                  <a:pt x="4058883" y="233534"/>
                </a:lnTo>
                <a:lnTo>
                  <a:pt x="4062172" y="256558"/>
                </a:lnTo>
                <a:lnTo>
                  <a:pt x="4062172" y="276294"/>
                </a:lnTo>
                <a:lnTo>
                  <a:pt x="4052305" y="302607"/>
                </a:lnTo>
                <a:lnTo>
                  <a:pt x="4039148" y="319053"/>
                </a:lnTo>
                <a:lnTo>
                  <a:pt x="4012834" y="335500"/>
                </a:lnTo>
                <a:lnTo>
                  <a:pt x="3953628" y="342078"/>
                </a:lnTo>
                <a:lnTo>
                  <a:pt x="3907580" y="338789"/>
                </a:lnTo>
                <a:lnTo>
                  <a:pt x="3825349" y="315764"/>
                </a:lnTo>
                <a:lnTo>
                  <a:pt x="3680624" y="282872"/>
                </a:lnTo>
                <a:lnTo>
                  <a:pt x="3535899" y="259848"/>
                </a:lnTo>
                <a:lnTo>
                  <a:pt x="3394463" y="240112"/>
                </a:lnTo>
                <a:lnTo>
                  <a:pt x="3279341" y="226956"/>
                </a:lnTo>
                <a:lnTo>
                  <a:pt x="3157640" y="223666"/>
                </a:lnTo>
                <a:lnTo>
                  <a:pt x="2986601" y="226956"/>
                </a:lnTo>
                <a:lnTo>
                  <a:pt x="2835298" y="233534"/>
                </a:lnTo>
                <a:lnTo>
                  <a:pt x="2674126" y="240112"/>
                </a:lnTo>
                <a:lnTo>
                  <a:pt x="2348495" y="263137"/>
                </a:lnTo>
                <a:lnTo>
                  <a:pt x="2068912" y="292740"/>
                </a:lnTo>
                <a:lnTo>
                  <a:pt x="1822221" y="322343"/>
                </a:lnTo>
                <a:lnTo>
                  <a:pt x="1687364" y="338789"/>
                </a:lnTo>
                <a:lnTo>
                  <a:pt x="1457119" y="371681"/>
                </a:lnTo>
                <a:lnTo>
                  <a:pt x="1157801" y="421019"/>
                </a:lnTo>
                <a:lnTo>
                  <a:pt x="937424" y="457200"/>
                </a:lnTo>
                <a:lnTo>
                  <a:pt x="664420" y="506538"/>
                </a:lnTo>
                <a:lnTo>
                  <a:pt x="480224" y="549298"/>
                </a:lnTo>
                <a:lnTo>
                  <a:pt x="444043" y="559166"/>
                </a:lnTo>
                <a:lnTo>
                  <a:pt x="421018" y="562455"/>
                </a:lnTo>
                <a:lnTo>
                  <a:pt x="358523" y="542720"/>
                </a:lnTo>
                <a:lnTo>
                  <a:pt x="305896" y="519695"/>
                </a:lnTo>
                <a:lnTo>
                  <a:pt x="217087" y="463779"/>
                </a:lnTo>
                <a:lnTo>
                  <a:pt x="131568" y="397994"/>
                </a:lnTo>
                <a:lnTo>
                  <a:pt x="55916" y="335500"/>
                </a:lnTo>
                <a:lnTo>
                  <a:pt x="23024" y="302607"/>
                </a:lnTo>
                <a:lnTo>
                  <a:pt x="6578" y="279583"/>
                </a:lnTo>
                <a:lnTo>
                  <a:pt x="0" y="269715"/>
                </a:lnTo>
                <a:lnTo>
                  <a:pt x="3289" y="259848"/>
                </a:lnTo>
                <a:lnTo>
                  <a:pt x="9867" y="253269"/>
                </a:lnTo>
                <a:lnTo>
                  <a:pt x="39470" y="253269"/>
                </a:lnTo>
                <a:lnTo>
                  <a:pt x="62495" y="259848"/>
                </a:lnTo>
                <a:lnTo>
                  <a:pt x="115122" y="282872"/>
                </a:lnTo>
                <a:lnTo>
                  <a:pt x="187485" y="299318"/>
                </a:lnTo>
                <a:lnTo>
                  <a:pt x="286161" y="315764"/>
                </a:lnTo>
                <a:lnTo>
                  <a:pt x="397994" y="319053"/>
                </a:lnTo>
                <a:lnTo>
                  <a:pt x="585479" y="286161"/>
                </a:lnTo>
                <a:lnTo>
                  <a:pt x="934135" y="236823"/>
                </a:lnTo>
                <a:lnTo>
                  <a:pt x="1309105" y="1841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63D58239-5EF3-4381-92C8-BEBA3D0354EE}"/>
              </a:ext>
            </a:extLst>
          </p:cNvPr>
          <p:cNvSpPr/>
          <p:nvPr/>
        </p:nvSpPr>
        <p:spPr>
          <a:xfrm>
            <a:off x="5580063" y="4398963"/>
            <a:ext cx="682625" cy="571500"/>
          </a:xfrm>
          <a:custGeom>
            <a:avLst/>
            <a:gdLst>
              <a:gd name="connsiteX0" fmla="*/ 397669 w 683419"/>
              <a:gd name="connsiteY0" fmla="*/ 138112 h 571500"/>
              <a:gd name="connsiteX1" fmla="*/ 242887 w 683419"/>
              <a:gd name="connsiteY1" fmla="*/ 78581 h 571500"/>
              <a:gd name="connsiteX2" fmla="*/ 111919 w 683419"/>
              <a:gd name="connsiteY2" fmla="*/ 33337 h 571500"/>
              <a:gd name="connsiteX3" fmla="*/ 59531 w 683419"/>
              <a:gd name="connsiteY3" fmla="*/ 14287 h 571500"/>
              <a:gd name="connsiteX4" fmla="*/ 33337 w 683419"/>
              <a:gd name="connsiteY4" fmla="*/ 2381 h 571500"/>
              <a:gd name="connsiteX5" fmla="*/ 16669 w 683419"/>
              <a:gd name="connsiteY5" fmla="*/ 0 h 571500"/>
              <a:gd name="connsiteX6" fmla="*/ 4762 w 683419"/>
              <a:gd name="connsiteY6" fmla="*/ 0 h 571500"/>
              <a:gd name="connsiteX7" fmla="*/ 0 w 683419"/>
              <a:gd name="connsiteY7" fmla="*/ 4762 h 571500"/>
              <a:gd name="connsiteX8" fmla="*/ 0 w 683419"/>
              <a:gd name="connsiteY8" fmla="*/ 16669 h 571500"/>
              <a:gd name="connsiteX9" fmla="*/ 9525 w 683419"/>
              <a:gd name="connsiteY9" fmla="*/ 52387 h 571500"/>
              <a:gd name="connsiteX10" fmla="*/ 26194 w 683419"/>
              <a:gd name="connsiteY10" fmla="*/ 66675 h 571500"/>
              <a:gd name="connsiteX11" fmla="*/ 92869 w 683419"/>
              <a:gd name="connsiteY11" fmla="*/ 111919 h 571500"/>
              <a:gd name="connsiteX12" fmla="*/ 171450 w 683419"/>
              <a:gd name="connsiteY12" fmla="*/ 176212 h 571500"/>
              <a:gd name="connsiteX13" fmla="*/ 264319 w 683419"/>
              <a:gd name="connsiteY13" fmla="*/ 266700 h 571500"/>
              <a:gd name="connsiteX14" fmla="*/ 347662 w 683419"/>
              <a:gd name="connsiteY14" fmla="*/ 352425 h 571500"/>
              <a:gd name="connsiteX15" fmla="*/ 402431 w 683419"/>
              <a:gd name="connsiteY15" fmla="*/ 414337 h 571500"/>
              <a:gd name="connsiteX16" fmla="*/ 488156 w 683419"/>
              <a:gd name="connsiteY16" fmla="*/ 511969 h 571500"/>
              <a:gd name="connsiteX17" fmla="*/ 521494 w 683419"/>
              <a:gd name="connsiteY17" fmla="*/ 550069 h 571500"/>
              <a:gd name="connsiteX18" fmla="*/ 547687 w 683419"/>
              <a:gd name="connsiteY18" fmla="*/ 564356 h 571500"/>
              <a:gd name="connsiteX19" fmla="*/ 571500 w 683419"/>
              <a:gd name="connsiteY19" fmla="*/ 571500 h 571500"/>
              <a:gd name="connsiteX20" fmla="*/ 597694 w 683419"/>
              <a:gd name="connsiteY20" fmla="*/ 566737 h 571500"/>
              <a:gd name="connsiteX21" fmla="*/ 623887 w 683419"/>
              <a:gd name="connsiteY21" fmla="*/ 547687 h 571500"/>
              <a:gd name="connsiteX22" fmla="*/ 650081 w 683419"/>
              <a:gd name="connsiteY22" fmla="*/ 521494 h 571500"/>
              <a:gd name="connsiteX23" fmla="*/ 671512 w 683419"/>
              <a:gd name="connsiteY23" fmla="*/ 488156 h 571500"/>
              <a:gd name="connsiteX24" fmla="*/ 681037 w 683419"/>
              <a:gd name="connsiteY24" fmla="*/ 461962 h 571500"/>
              <a:gd name="connsiteX25" fmla="*/ 683419 w 683419"/>
              <a:gd name="connsiteY25" fmla="*/ 435769 h 571500"/>
              <a:gd name="connsiteX26" fmla="*/ 676275 w 683419"/>
              <a:gd name="connsiteY26" fmla="*/ 397669 h 571500"/>
              <a:gd name="connsiteX27" fmla="*/ 657225 w 683419"/>
              <a:gd name="connsiteY27" fmla="*/ 347662 h 571500"/>
              <a:gd name="connsiteX28" fmla="*/ 621506 w 683419"/>
              <a:gd name="connsiteY28" fmla="*/ 280987 h 571500"/>
              <a:gd name="connsiteX29" fmla="*/ 576262 w 683419"/>
              <a:gd name="connsiteY29" fmla="*/ 216694 h 571500"/>
              <a:gd name="connsiteX30" fmla="*/ 564356 w 683419"/>
              <a:gd name="connsiteY30" fmla="*/ 209550 h 571500"/>
              <a:gd name="connsiteX31" fmla="*/ 476250 w 683419"/>
              <a:gd name="connsiteY31" fmla="*/ 171450 h 571500"/>
              <a:gd name="connsiteX32" fmla="*/ 397669 w 683419"/>
              <a:gd name="connsiteY32" fmla="*/ 138112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83419" h="571500">
                <a:moveTo>
                  <a:pt x="397669" y="138112"/>
                </a:moveTo>
                <a:lnTo>
                  <a:pt x="242887" y="78581"/>
                </a:lnTo>
                <a:lnTo>
                  <a:pt x="111919" y="33337"/>
                </a:lnTo>
                <a:lnTo>
                  <a:pt x="59531" y="14287"/>
                </a:lnTo>
                <a:lnTo>
                  <a:pt x="33337" y="2381"/>
                </a:lnTo>
                <a:lnTo>
                  <a:pt x="16669" y="0"/>
                </a:lnTo>
                <a:lnTo>
                  <a:pt x="4762" y="0"/>
                </a:lnTo>
                <a:lnTo>
                  <a:pt x="0" y="4762"/>
                </a:lnTo>
                <a:lnTo>
                  <a:pt x="0" y="16669"/>
                </a:lnTo>
                <a:lnTo>
                  <a:pt x="9525" y="52387"/>
                </a:lnTo>
                <a:lnTo>
                  <a:pt x="26194" y="66675"/>
                </a:lnTo>
                <a:lnTo>
                  <a:pt x="92869" y="111919"/>
                </a:lnTo>
                <a:lnTo>
                  <a:pt x="171450" y="176212"/>
                </a:lnTo>
                <a:lnTo>
                  <a:pt x="264319" y="266700"/>
                </a:lnTo>
                <a:lnTo>
                  <a:pt x="347662" y="352425"/>
                </a:lnTo>
                <a:lnTo>
                  <a:pt x="402431" y="414337"/>
                </a:lnTo>
                <a:lnTo>
                  <a:pt x="488156" y="511969"/>
                </a:lnTo>
                <a:lnTo>
                  <a:pt x="521494" y="550069"/>
                </a:lnTo>
                <a:lnTo>
                  <a:pt x="547687" y="564356"/>
                </a:lnTo>
                <a:lnTo>
                  <a:pt x="571500" y="571500"/>
                </a:lnTo>
                <a:lnTo>
                  <a:pt x="597694" y="566737"/>
                </a:lnTo>
                <a:lnTo>
                  <a:pt x="623887" y="547687"/>
                </a:lnTo>
                <a:lnTo>
                  <a:pt x="650081" y="521494"/>
                </a:lnTo>
                <a:lnTo>
                  <a:pt x="671512" y="488156"/>
                </a:lnTo>
                <a:lnTo>
                  <a:pt x="681037" y="461962"/>
                </a:lnTo>
                <a:lnTo>
                  <a:pt x="683419" y="435769"/>
                </a:lnTo>
                <a:lnTo>
                  <a:pt x="676275" y="397669"/>
                </a:lnTo>
                <a:lnTo>
                  <a:pt x="657225" y="347662"/>
                </a:lnTo>
                <a:lnTo>
                  <a:pt x="621506" y="280987"/>
                </a:lnTo>
                <a:lnTo>
                  <a:pt x="576262" y="216694"/>
                </a:lnTo>
                <a:lnTo>
                  <a:pt x="564356" y="209550"/>
                </a:lnTo>
                <a:lnTo>
                  <a:pt x="476250" y="171450"/>
                </a:lnTo>
                <a:lnTo>
                  <a:pt x="397669" y="1381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AED97B6-ABA9-40BF-A3BB-4A89F276D728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419225"/>
            <a:ext cx="4191000" cy="4333875"/>
            <a:chOff x="2924175" y="1571625"/>
            <a:chExt cx="4191000" cy="4333875"/>
          </a:xfrm>
        </p:grpSpPr>
        <p:sp>
          <p:nvSpPr>
            <p:cNvPr id="11" name="フリーフォーム 66">
              <a:extLst>
                <a:ext uri="{FF2B5EF4-FFF2-40B4-BE49-F238E27FC236}">
                  <a16:creationId xmlns:a16="http://schemas.microsoft.com/office/drawing/2014/main" id="{6C216598-BBAF-44E0-B385-A0CFC716454E}"/>
                </a:ext>
              </a:extLst>
            </p:cNvPr>
            <p:cNvSpPr/>
            <p:nvPr/>
          </p:nvSpPr>
          <p:spPr>
            <a:xfrm>
              <a:off x="4532313" y="1571625"/>
              <a:ext cx="611187" cy="909638"/>
            </a:xfrm>
            <a:custGeom>
              <a:avLst/>
              <a:gdLst>
                <a:gd name="connsiteX0" fmla="*/ 276225 w 611981"/>
                <a:gd name="connsiteY0" fmla="*/ 642938 h 909638"/>
                <a:gd name="connsiteX1" fmla="*/ 276225 w 611981"/>
                <a:gd name="connsiteY1" fmla="*/ 531019 h 909638"/>
                <a:gd name="connsiteX2" fmla="*/ 280987 w 611981"/>
                <a:gd name="connsiteY2" fmla="*/ 500063 h 909638"/>
                <a:gd name="connsiteX3" fmla="*/ 283369 w 611981"/>
                <a:gd name="connsiteY3" fmla="*/ 459581 h 909638"/>
                <a:gd name="connsiteX4" fmla="*/ 283369 w 611981"/>
                <a:gd name="connsiteY4" fmla="*/ 416719 h 909638"/>
                <a:gd name="connsiteX5" fmla="*/ 280987 w 611981"/>
                <a:gd name="connsiteY5" fmla="*/ 376238 h 909638"/>
                <a:gd name="connsiteX6" fmla="*/ 276225 w 611981"/>
                <a:gd name="connsiteY6" fmla="*/ 338138 h 909638"/>
                <a:gd name="connsiteX7" fmla="*/ 266700 w 611981"/>
                <a:gd name="connsiteY7" fmla="*/ 302419 h 909638"/>
                <a:gd name="connsiteX8" fmla="*/ 254794 w 611981"/>
                <a:gd name="connsiteY8" fmla="*/ 271463 h 909638"/>
                <a:gd name="connsiteX9" fmla="*/ 242887 w 611981"/>
                <a:gd name="connsiteY9" fmla="*/ 240506 h 909638"/>
                <a:gd name="connsiteX10" fmla="*/ 226219 w 611981"/>
                <a:gd name="connsiteY10" fmla="*/ 214313 h 909638"/>
                <a:gd name="connsiteX11" fmla="*/ 180975 w 611981"/>
                <a:gd name="connsiteY11" fmla="*/ 169069 h 909638"/>
                <a:gd name="connsiteX12" fmla="*/ 147637 w 611981"/>
                <a:gd name="connsiteY12" fmla="*/ 140494 h 909638"/>
                <a:gd name="connsiteX13" fmla="*/ 116681 w 611981"/>
                <a:gd name="connsiteY13" fmla="*/ 119063 h 909638"/>
                <a:gd name="connsiteX14" fmla="*/ 78581 w 611981"/>
                <a:gd name="connsiteY14" fmla="*/ 95250 h 909638"/>
                <a:gd name="connsiteX15" fmla="*/ 35719 w 611981"/>
                <a:gd name="connsiteY15" fmla="*/ 71438 h 909638"/>
                <a:gd name="connsiteX16" fmla="*/ 21431 w 611981"/>
                <a:gd name="connsiteY16" fmla="*/ 59531 h 909638"/>
                <a:gd name="connsiteX17" fmla="*/ 4762 w 611981"/>
                <a:gd name="connsiteY17" fmla="*/ 42863 h 909638"/>
                <a:gd name="connsiteX18" fmla="*/ 0 w 611981"/>
                <a:gd name="connsiteY18" fmla="*/ 26194 h 909638"/>
                <a:gd name="connsiteX19" fmla="*/ 2381 w 611981"/>
                <a:gd name="connsiteY19" fmla="*/ 14288 h 909638"/>
                <a:gd name="connsiteX20" fmla="*/ 11906 w 611981"/>
                <a:gd name="connsiteY20" fmla="*/ 4763 h 909638"/>
                <a:gd name="connsiteX21" fmla="*/ 50006 w 611981"/>
                <a:gd name="connsiteY21" fmla="*/ 0 h 909638"/>
                <a:gd name="connsiteX22" fmla="*/ 130969 w 611981"/>
                <a:gd name="connsiteY22" fmla="*/ 11906 h 909638"/>
                <a:gd name="connsiteX23" fmla="*/ 254794 w 611981"/>
                <a:gd name="connsiteY23" fmla="*/ 35719 h 909638"/>
                <a:gd name="connsiteX24" fmla="*/ 326231 w 611981"/>
                <a:gd name="connsiteY24" fmla="*/ 54769 h 909638"/>
                <a:gd name="connsiteX25" fmla="*/ 383381 w 611981"/>
                <a:gd name="connsiteY25" fmla="*/ 71438 h 909638"/>
                <a:gd name="connsiteX26" fmla="*/ 438150 w 611981"/>
                <a:gd name="connsiteY26" fmla="*/ 95250 h 909638"/>
                <a:gd name="connsiteX27" fmla="*/ 497681 w 611981"/>
                <a:gd name="connsiteY27" fmla="*/ 123825 h 909638"/>
                <a:gd name="connsiteX28" fmla="*/ 538162 w 611981"/>
                <a:gd name="connsiteY28" fmla="*/ 152400 h 909638"/>
                <a:gd name="connsiteX29" fmla="*/ 561975 w 611981"/>
                <a:gd name="connsiteY29" fmla="*/ 171450 h 909638"/>
                <a:gd name="connsiteX30" fmla="*/ 588169 w 611981"/>
                <a:gd name="connsiteY30" fmla="*/ 197644 h 909638"/>
                <a:gd name="connsiteX31" fmla="*/ 604837 w 611981"/>
                <a:gd name="connsiteY31" fmla="*/ 223838 h 909638"/>
                <a:gd name="connsiteX32" fmla="*/ 611981 w 611981"/>
                <a:gd name="connsiteY32" fmla="*/ 240506 h 909638"/>
                <a:gd name="connsiteX33" fmla="*/ 611981 w 611981"/>
                <a:gd name="connsiteY33" fmla="*/ 266700 h 909638"/>
                <a:gd name="connsiteX34" fmla="*/ 607219 w 611981"/>
                <a:gd name="connsiteY34" fmla="*/ 292894 h 909638"/>
                <a:gd name="connsiteX35" fmla="*/ 592931 w 611981"/>
                <a:gd name="connsiteY35" fmla="*/ 314325 h 909638"/>
                <a:gd name="connsiteX36" fmla="*/ 571500 w 611981"/>
                <a:gd name="connsiteY36" fmla="*/ 333375 h 909638"/>
                <a:gd name="connsiteX37" fmla="*/ 561975 w 611981"/>
                <a:gd name="connsiteY37" fmla="*/ 347663 h 909638"/>
                <a:gd name="connsiteX38" fmla="*/ 550069 w 611981"/>
                <a:gd name="connsiteY38" fmla="*/ 376238 h 909638"/>
                <a:gd name="connsiteX39" fmla="*/ 533400 w 611981"/>
                <a:gd name="connsiteY39" fmla="*/ 438150 h 909638"/>
                <a:gd name="connsiteX40" fmla="*/ 523875 w 611981"/>
                <a:gd name="connsiteY40" fmla="*/ 511969 h 909638"/>
                <a:gd name="connsiteX41" fmla="*/ 521494 w 611981"/>
                <a:gd name="connsiteY41" fmla="*/ 692944 h 909638"/>
                <a:gd name="connsiteX42" fmla="*/ 521494 w 611981"/>
                <a:gd name="connsiteY42" fmla="*/ 878681 h 909638"/>
                <a:gd name="connsiteX43" fmla="*/ 273844 w 611981"/>
                <a:gd name="connsiteY43" fmla="*/ 909638 h 909638"/>
                <a:gd name="connsiteX44" fmla="*/ 276225 w 611981"/>
                <a:gd name="connsiteY44" fmla="*/ 642938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11981" h="909638">
                  <a:moveTo>
                    <a:pt x="276225" y="642938"/>
                  </a:moveTo>
                  <a:lnTo>
                    <a:pt x="276225" y="531019"/>
                  </a:lnTo>
                  <a:lnTo>
                    <a:pt x="280987" y="500063"/>
                  </a:lnTo>
                  <a:lnTo>
                    <a:pt x="283369" y="459581"/>
                  </a:lnTo>
                  <a:lnTo>
                    <a:pt x="283369" y="416719"/>
                  </a:lnTo>
                  <a:lnTo>
                    <a:pt x="280987" y="376238"/>
                  </a:lnTo>
                  <a:lnTo>
                    <a:pt x="276225" y="338138"/>
                  </a:lnTo>
                  <a:lnTo>
                    <a:pt x="266700" y="302419"/>
                  </a:lnTo>
                  <a:lnTo>
                    <a:pt x="254794" y="271463"/>
                  </a:lnTo>
                  <a:lnTo>
                    <a:pt x="242887" y="240506"/>
                  </a:lnTo>
                  <a:lnTo>
                    <a:pt x="226219" y="214313"/>
                  </a:lnTo>
                  <a:lnTo>
                    <a:pt x="180975" y="169069"/>
                  </a:lnTo>
                  <a:lnTo>
                    <a:pt x="147637" y="140494"/>
                  </a:lnTo>
                  <a:lnTo>
                    <a:pt x="116681" y="119063"/>
                  </a:lnTo>
                  <a:lnTo>
                    <a:pt x="78581" y="95250"/>
                  </a:lnTo>
                  <a:lnTo>
                    <a:pt x="35719" y="71438"/>
                  </a:lnTo>
                  <a:lnTo>
                    <a:pt x="21431" y="59531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50006" y="0"/>
                  </a:lnTo>
                  <a:lnTo>
                    <a:pt x="130969" y="11906"/>
                  </a:lnTo>
                  <a:lnTo>
                    <a:pt x="254794" y="35719"/>
                  </a:lnTo>
                  <a:lnTo>
                    <a:pt x="326231" y="54769"/>
                  </a:lnTo>
                  <a:lnTo>
                    <a:pt x="383381" y="71438"/>
                  </a:lnTo>
                  <a:lnTo>
                    <a:pt x="438150" y="95250"/>
                  </a:lnTo>
                  <a:lnTo>
                    <a:pt x="497681" y="123825"/>
                  </a:lnTo>
                  <a:lnTo>
                    <a:pt x="538162" y="152400"/>
                  </a:lnTo>
                  <a:lnTo>
                    <a:pt x="561975" y="171450"/>
                  </a:lnTo>
                  <a:lnTo>
                    <a:pt x="588169" y="197644"/>
                  </a:lnTo>
                  <a:lnTo>
                    <a:pt x="604837" y="223838"/>
                  </a:lnTo>
                  <a:lnTo>
                    <a:pt x="611981" y="240506"/>
                  </a:lnTo>
                  <a:lnTo>
                    <a:pt x="611981" y="266700"/>
                  </a:lnTo>
                  <a:lnTo>
                    <a:pt x="607219" y="292894"/>
                  </a:lnTo>
                  <a:lnTo>
                    <a:pt x="592931" y="314325"/>
                  </a:lnTo>
                  <a:lnTo>
                    <a:pt x="571500" y="333375"/>
                  </a:lnTo>
                  <a:lnTo>
                    <a:pt x="561975" y="347663"/>
                  </a:lnTo>
                  <a:lnTo>
                    <a:pt x="550069" y="376238"/>
                  </a:lnTo>
                  <a:lnTo>
                    <a:pt x="533400" y="438150"/>
                  </a:lnTo>
                  <a:lnTo>
                    <a:pt x="523875" y="511969"/>
                  </a:lnTo>
                  <a:cubicBezTo>
                    <a:pt x="523081" y="572294"/>
                    <a:pt x="522288" y="632619"/>
                    <a:pt x="521494" y="692944"/>
                  </a:cubicBezTo>
                  <a:lnTo>
                    <a:pt x="521494" y="878681"/>
                  </a:lnTo>
                  <a:lnTo>
                    <a:pt x="273844" y="909638"/>
                  </a:lnTo>
                  <a:cubicBezTo>
                    <a:pt x="274638" y="830263"/>
                    <a:pt x="275431" y="750888"/>
                    <a:pt x="276225" y="64293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67">
              <a:extLst>
                <a:ext uri="{FF2B5EF4-FFF2-40B4-BE49-F238E27FC236}">
                  <a16:creationId xmlns:a16="http://schemas.microsoft.com/office/drawing/2014/main" id="{18EB88CE-7B90-4519-84B4-2AF15B092918}"/>
                </a:ext>
              </a:extLst>
            </p:cNvPr>
            <p:cNvSpPr/>
            <p:nvPr/>
          </p:nvSpPr>
          <p:spPr>
            <a:xfrm>
              <a:off x="2924175" y="2325688"/>
              <a:ext cx="414338" cy="1246187"/>
            </a:xfrm>
            <a:custGeom>
              <a:avLst/>
              <a:gdLst>
                <a:gd name="connsiteX0" fmla="*/ 388144 w 414338"/>
                <a:gd name="connsiteY0" fmla="*/ 597694 h 1245394"/>
                <a:gd name="connsiteX1" fmla="*/ 414338 w 414338"/>
                <a:gd name="connsiteY1" fmla="*/ 381000 h 1245394"/>
                <a:gd name="connsiteX2" fmla="*/ 390525 w 414338"/>
                <a:gd name="connsiteY2" fmla="*/ 252413 h 1245394"/>
                <a:gd name="connsiteX3" fmla="*/ 366713 w 414338"/>
                <a:gd name="connsiteY3" fmla="*/ 192882 h 1245394"/>
                <a:gd name="connsiteX4" fmla="*/ 342900 w 414338"/>
                <a:gd name="connsiteY4" fmla="*/ 147638 h 1245394"/>
                <a:gd name="connsiteX5" fmla="*/ 321469 w 414338"/>
                <a:gd name="connsiteY5" fmla="*/ 111919 h 1245394"/>
                <a:gd name="connsiteX6" fmla="*/ 292894 w 414338"/>
                <a:gd name="connsiteY6" fmla="*/ 73819 h 1245394"/>
                <a:gd name="connsiteX7" fmla="*/ 266700 w 414338"/>
                <a:gd name="connsiteY7" fmla="*/ 40482 h 1245394"/>
                <a:gd name="connsiteX8" fmla="*/ 247650 w 414338"/>
                <a:gd name="connsiteY8" fmla="*/ 21432 h 1245394"/>
                <a:gd name="connsiteX9" fmla="*/ 233363 w 414338"/>
                <a:gd name="connsiteY9" fmla="*/ 7144 h 1245394"/>
                <a:gd name="connsiteX10" fmla="*/ 216694 w 414338"/>
                <a:gd name="connsiteY10" fmla="*/ 0 h 1245394"/>
                <a:gd name="connsiteX11" fmla="*/ 195263 w 414338"/>
                <a:gd name="connsiteY11" fmla="*/ 2382 h 1245394"/>
                <a:gd name="connsiteX12" fmla="*/ 188119 w 414338"/>
                <a:gd name="connsiteY12" fmla="*/ 19050 h 1245394"/>
                <a:gd name="connsiteX13" fmla="*/ 192881 w 414338"/>
                <a:gd name="connsiteY13" fmla="*/ 45244 h 1245394"/>
                <a:gd name="connsiteX14" fmla="*/ 204788 w 414338"/>
                <a:gd name="connsiteY14" fmla="*/ 95250 h 1245394"/>
                <a:gd name="connsiteX15" fmla="*/ 219075 w 414338"/>
                <a:gd name="connsiteY15" fmla="*/ 154782 h 1245394"/>
                <a:gd name="connsiteX16" fmla="*/ 226219 w 414338"/>
                <a:gd name="connsiteY16" fmla="*/ 200025 h 1245394"/>
                <a:gd name="connsiteX17" fmla="*/ 230981 w 414338"/>
                <a:gd name="connsiteY17" fmla="*/ 257175 h 1245394"/>
                <a:gd name="connsiteX18" fmla="*/ 230981 w 414338"/>
                <a:gd name="connsiteY18" fmla="*/ 297657 h 1245394"/>
                <a:gd name="connsiteX19" fmla="*/ 228600 w 414338"/>
                <a:gd name="connsiteY19" fmla="*/ 361950 h 1245394"/>
                <a:gd name="connsiteX20" fmla="*/ 223838 w 414338"/>
                <a:gd name="connsiteY20" fmla="*/ 421482 h 1245394"/>
                <a:gd name="connsiteX21" fmla="*/ 214313 w 414338"/>
                <a:gd name="connsiteY21" fmla="*/ 478632 h 1245394"/>
                <a:gd name="connsiteX22" fmla="*/ 200025 w 414338"/>
                <a:gd name="connsiteY22" fmla="*/ 545307 h 1245394"/>
                <a:gd name="connsiteX23" fmla="*/ 178594 w 414338"/>
                <a:gd name="connsiteY23" fmla="*/ 609600 h 1245394"/>
                <a:gd name="connsiteX24" fmla="*/ 133350 w 414338"/>
                <a:gd name="connsiteY24" fmla="*/ 704850 h 1245394"/>
                <a:gd name="connsiteX25" fmla="*/ 100013 w 414338"/>
                <a:gd name="connsiteY25" fmla="*/ 773907 h 1245394"/>
                <a:gd name="connsiteX26" fmla="*/ 61913 w 414338"/>
                <a:gd name="connsiteY26" fmla="*/ 854869 h 1245394"/>
                <a:gd name="connsiteX27" fmla="*/ 19050 w 414338"/>
                <a:gd name="connsiteY27" fmla="*/ 938213 h 1245394"/>
                <a:gd name="connsiteX28" fmla="*/ 2381 w 414338"/>
                <a:gd name="connsiteY28" fmla="*/ 978694 h 1245394"/>
                <a:gd name="connsiteX29" fmla="*/ 0 w 414338"/>
                <a:gd name="connsiteY29" fmla="*/ 1019175 h 1245394"/>
                <a:gd name="connsiteX30" fmla="*/ 2381 w 414338"/>
                <a:gd name="connsiteY30" fmla="*/ 1047750 h 1245394"/>
                <a:gd name="connsiteX31" fmla="*/ 9525 w 414338"/>
                <a:gd name="connsiteY31" fmla="*/ 1095375 h 1245394"/>
                <a:gd name="connsiteX32" fmla="*/ 21431 w 414338"/>
                <a:gd name="connsiteY32" fmla="*/ 1140619 h 1245394"/>
                <a:gd name="connsiteX33" fmla="*/ 35719 w 414338"/>
                <a:gd name="connsiteY33" fmla="*/ 1176338 h 1245394"/>
                <a:gd name="connsiteX34" fmla="*/ 54769 w 414338"/>
                <a:gd name="connsiteY34" fmla="*/ 1204913 h 1245394"/>
                <a:gd name="connsiteX35" fmla="*/ 64294 w 414338"/>
                <a:gd name="connsiteY35" fmla="*/ 1219200 h 1245394"/>
                <a:gd name="connsiteX36" fmla="*/ 78581 w 414338"/>
                <a:gd name="connsiteY36" fmla="*/ 1231107 h 1245394"/>
                <a:gd name="connsiteX37" fmla="*/ 95250 w 414338"/>
                <a:gd name="connsiteY37" fmla="*/ 1238250 h 1245394"/>
                <a:gd name="connsiteX38" fmla="*/ 130969 w 414338"/>
                <a:gd name="connsiteY38" fmla="*/ 1245394 h 1245394"/>
                <a:gd name="connsiteX39" fmla="*/ 169069 w 414338"/>
                <a:gd name="connsiteY39" fmla="*/ 1238250 h 1245394"/>
                <a:gd name="connsiteX40" fmla="*/ 188119 w 414338"/>
                <a:gd name="connsiteY40" fmla="*/ 1228725 h 1245394"/>
                <a:gd name="connsiteX41" fmla="*/ 211931 w 414338"/>
                <a:gd name="connsiteY41" fmla="*/ 1209675 h 1245394"/>
                <a:gd name="connsiteX42" fmla="*/ 242888 w 414338"/>
                <a:gd name="connsiteY42" fmla="*/ 1176338 h 1245394"/>
                <a:gd name="connsiteX43" fmla="*/ 276225 w 414338"/>
                <a:gd name="connsiteY43" fmla="*/ 1128713 h 1245394"/>
                <a:gd name="connsiteX44" fmla="*/ 297656 w 414338"/>
                <a:gd name="connsiteY44" fmla="*/ 1088232 h 1245394"/>
                <a:gd name="connsiteX45" fmla="*/ 316706 w 414338"/>
                <a:gd name="connsiteY45" fmla="*/ 1035844 h 1245394"/>
                <a:gd name="connsiteX46" fmla="*/ 338138 w 414338"/>
                <a:gd name="connsiteY46" fmla="*/ 969169 h 1245394"/>
                <a:gd name="connsiteX47" fmla="*/ 352425 w 414338"/>
                <a:gd name="connsiteY47" fmla="*/ 890588 h 1245394"/>
                <a:gd name="connsiteX48" fmla="*/ 359569 w 414338"/>
                <a:gd name="connsiteY48" fmla="*/ 831057 h 1245394"/>
                <a:gd name="connsiteX49" fmla="*/ 388144 w 414338"/>
                <a:gd name="connsiteY49" fmla="*/ 5976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4338" h="1245394">
                  <a:moveTo>
                    <a:pt x="388144" y="597694"/>
                  </a:moveTo>
                  <a:lnTo>
                    <a:pt x="414338" y="381000"/>
                  </a:lnTo>
                  <a:lnTo>
                    <a:pt x="390525" y="252413"/>
                  </a:lnTo>
                  <a:lnTo>
                    <a:pt x="366713" y="192882"/>
                  </a:lnTo>
                  <a:lnTo>
                    <a:pt x="342900" y="147638"/>
                  </a:lnTo>
                  <a:lnTo>
                    <a:pt x="321469" y="111919"/>
                  </a:lnTo>
                  <a:lnTo>
                    <a:pt x="292894" y="73819"/>
                  </a:lnTo>
                  <a:lnTo>
                    <a:pt x="266700" y="40482"/>
                  </a:lnTo>
                  <a:lnTo>
                    <a:pt x="247650" y="21432"/>
                  </a:lnTo>
                  <a:lnTo>
                    <a:pt x="233363" y="7144"/>
                  </a:lnTo>
                  <a:lnTo>
                    <a:pt x="216694" y="0"/>
                  </a:lnTo>
                  <a:lnTo>
                    <a:pt x="195263" y="2382"/>
                  </a:lnTo>
                  <a:lnTo>
                    <a:pt x="188119" y="19050"/>
                  </a:lnTo>
                  <a:lnTo>
                    <a:pt x="192881" y="45244"/>
                  </a:lnTo>
                  <a:lnTo>
                    <a:pt x="204788" y="95250"/>
                  </a:lnTo>
                  <a:lnTo>
                    <a:pt x="219075" y="154782"/>
                  </a:lnTo>
                  <a:lnTo>
                    <a:pt x="226219" y="200025"/>
                  </a:lnTo>
                  <a:lnTo>
                    <a:pt x="230981" y="257175"/>
                  </a:lnTo>
                  <a:lnTo>
                    <a:pt x="230981" y="297657"/>
                  </a:lnTo>
                  <a:cubicBezTo>
                    <a:pt x="230187" y="319088"/>
                    <a:pt x="229394" y="340519"/>
                    <a:pt x="228600" y="361950"/>
                  </a:cubicBezTo>
                  <a:lnTo>
                    <a:pt x="223838" y="421482"/>
                  </a:lnTo>
                  <a:lnTo>
                    <a:pt x="214313" y="478632"/>
                  </a:lnTo>
                  <a:lnTo>
                    <a:pt x="200025" y="545307"/>
                  </a:lnTo>
                  <a:lnTo>
                    <a:pt x="178594" y="609600"/>
                  </a:lnTo>
                  <a:lnTo>
                    <a:pt x="133350" y="704850"/>
                  </a:lnTo>
                  <a:lnTo>
                    <a:pt x="100013" y="773907"/>
                  </a:lnTo>
                  <a:lnTo>
                    <a:pt x="61913" y="854869"/>
                  </a:lnTo>
                  <a:lnTo>
                    <a:pt x="19050" y="938213"/>
                  </a:lnTo>
                  <a:lnTo>
                    <a:pt x="2381" y="978694"/>
                  </a:lnTo>
                  <a:lnTo>
                    <a:pt x="0" y="1019175"/>
                  </a:lnTo>
                  <a:lnTo>
                    <a:pt x="2381" y="1047750"/>
                  </a:lnTo>
                  <a:lnTo>
                    <a:pt x="9525" y="1095375"/>
                  </a:lnTo>
                  <a:lnTo>
                    <a:pt x="21431" y="1140619"/>
                  </a:lnTo>
                  <a:lnTo>
                    <a:pt x="35719" y="1176338"/>
                  </a:lnTo>
                  <a:lnTo>
                    <a:pt x="54769" y="1204913"/>
                  </a:lnTo>
                  <a:lnTo>
                    <a:pt x="64294" y="1219200"/>
                  </a:lnTo>
                  <a:lnTo>
                    <a:pt x="78581" y="1231107"/>
                  </a:lnTo>
                  <a:lnTo>
                    <a:pt x="95250" y="1238250"/>
                  </a:lnTo>
                  <a:lnTo>
                    <a:pt x="130969" y="1245394"/>
                  </a:lnTo>
                  <a:lnTo>
                    <a:pt x="169069" y="1238250"/>
                  </a:lnTo>
                  <a:lnTo>
                    <a:pt x="188119" y="1228725"/>
                  </a:lnTo>
                  <a:lnTo>
                    <a:pt x="211931" y="1209675"/>
                  </a:lnTo>
                  <a:lnTo>
                    <a:pt x="242888" y="1176338"/>
                  </a:lnTo>
                  <a:lnTo>
                    <a:pt x="276225" y="1128713"/>
                  </a:lnTo>
                  <a:lnTo>
                    <a:pt x="297656" y="1088232"/>
                  </a:lnTo>
                  <a:lnTo>
                    <a:pt x="316706" y="1035844"/>
                  </a:lnTo>
                  <a:lnTo>
                    <a:pt x="338138" y="969169"/>
                  </a:lnTo>
                  <a:lnTo>
                    <a:pt x="352425" y="890588"/>
                  </a:lnTo>
                  <a:lnTo>
                    <a:pt x="359569" y="831057"/>
                  </a:lnTo>
                  <a:lnTo>
                    <a:pt x="388144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8">
              <a:extLst>
                <a:ext uri="{FF2B5EF4-FFF2-40B4-BE49-F238E27FC236}">
                  <a16:creationId xmlns:a16="http://schemas.microsoft.com/office/drawing/2014/main" id="{6E135E23-A368-4DDB-8896-59977ED93CC9}"/>
                </a:ext>
              </a:extLst>
            </p:cNvPr>
            <p:cNvSpPr/>
            <p:nvPr/>
          </p:nvSpPr>
          <p:spPr>
            <a:xfrm>
              <a:off x="3260725" y="2152650"/>
              <a:ext cx="3854450" cy="587375"/>
            </a:xfrm>
            <a:custGeom>
              <a:avLst/>
              <a:gdLst>
                <a:gd name="connsiteX0" fmla="*/ 1238250 w 3854450"/>
                <a:gd name="connsiteY0" fmla="*/ 269875 h 587375"/>
                <a:gd name="connsiteX1" fmla="*/ 939800 w 3854450"/>
                <a:gd name="connsiteY1" fmla="*/ 314325 h 587375"/>
                <a:gd name="connsiteX2" fmla="*/ 574675 w 3854450"/>
                <a:gd name="connsiteY2" fmla="*/ 365125 h 587375"/>
                <a:gd name="connsiteX3" fmla="*/ 292100 w 3854450"/>
                <a:gd name="connsiteY3" fmla="*/ 400050 h 587375"/>
                <a:gd name="connsiteX4" fmla="*/ 0 w 3854450"/>
                <a:gd name="connsiteY4" fmla="*/ 428625 h 587375"/>
                <a:gd name="connsiteX5" fmla="*/ 12700 w 3854450"/>
                <a:gd name="connsiteY5" fmla="*/ 587375 h 587375"/>
                <a:gd name="connsiteX6" fmla="*/ 330200 w 3854450"/>
                <a:gd name="connsiteY6" fmla="*/ 546100 h 587375"/>
                <a:gd name="connsiteX7" fmla="*/ 619125 w 3854450"/>
                <a:gd name="connsiteY7" fmla="*/ 508000 h 587375"/>
                <a:gd name="connsiteX8" fmla="*/ 984250 w 3854450"/>
                <a:gd name="connsiteY8" fmla="*/ 463550 h 587375"/>
                <a:gd name="connsiteX9" fmla="*/ 1368425 w 3854450"/>
                <a:gd name="connsiteY9" fmla="*/ 415925 h 587375"/>
                <a:gd name="connsiteX10" fmla="*/ 1727200 w 3854450"/>
                <a:gd name="connsiteY10" fmla="*/ 374650 h 587375"/>
                <a:gd name="connsiteX11" fmla="*/ 2098675 w 3854450"/>
                <a:gd name="connsiteY11" fmla="*/ 333375 h 587375"/>
                <a:gd name="connsiteX12" fmla="*/ 2520950 w 3854450"/>
                <a:gd name="connsiteY12" fmla="*/ 292100 h 587375"/>
                <a:gd name="connsiteX13" fmla="*/ 2851150 w 3854450"/>
                <a:gd name="connsiteY13" fmla="*/ 263525 h 587375"/>
                <a:gd name="connsiteX14" fmla="*/ 3060700 w 3854450"/>
                <a:gd name="connsiteY14" fmla="*/ 250825 h 587375"/>
                <a:gd name="connsiteX15" fmla="*/ 3181350 w 3854450"/>
                <a:gd name="connsiteY15" fmla="*/ 244475 h 587375"/>
                <a:gd name="connsiteX16" fmla="*/ 3235325 w 3854450"/>
                <a:gd name="connsiteY16" fmla="*/ 247650 h 587375"/>
                <a:gd name="connsiteX17" fmla="*/ 3257550 w 3854450"/>
                <a:gd name="connsiteY17" fmla="*/ 257175 h 587375"/>
                <a:gd name="connsiteX18" fmla="*/ 3781425 w 3854450"/>
                <a:gd name="connsiteY18" fmla="*/ 549275 h 587375"/>
                <a:gd name="connsiteX19" fmla="*/ 3813175 w 3854450"/>
                <a:gd name="connsiteY19" fmla="*/ 542925 h 587375"/>
                <a:gd name="connsiteX20" fmla="*/ 3841750 w 3854450"/>
                <a:gd name="connsiteY20" fmla="*/ 527050 h 587375"/>
                <a:gd name="connsiteX21" fmla="*/ 3851275 w 3854450"/>
                <a:gd name="connsiteY21" fmla="*/ 508000 h 587375"/>
                <a:gd name="connsiteX22" fmla="*/ 3854450 w 3854450"/>
                <a:gd name="connsiteY22" fmla="*/ 482600 h 587375"/>
                <a:gd name="connsiteX23" fmla="*/ 3844925 w 3854450"/>
                <a:gd name="connsiteY23" fmla="*/ 450850 h 587375"/>
                <a:gd name="connsiteX24" fmla="*/ 3822700 w 3854450"/>
                <a:gd name="connsiteY24" fmla="*/ 409575 h 587375"/>
                <a:gd name="connsiteX25" fmla="*/ 3787775 w 3854450"/>
                <a:gd name="connsiteY25" fmla="*/ 365125 h 587375"/>
                <a:gd name="connsiteX26" fmla="*/ 3749675 w 3854450"/>
                <a:gd name="connsiteY26" fmla="*/ 323850 h 587375"/>
                <a:gd name="connsiteX27" fmla="*/ 3689350 w 3854450"/>
                <a:gd name="connsiteY27" fmla="*/ 263525 h 587375"/>
                <a:gd name="connsiteX28" fmla="*/ 3632200 w 3854450"/>
                <a:gd name="connsiteY28" fmla="*/ 206375 h 587375"/>
                <a:gd name="connsiteX29" fmla="*/ 3556000 w 3854450"/>
                <a:gd name="connsiteY29" fmla="*/ 142875 h 587375"/>
                <a:gd name="connsiteX30" fmla="*/ 3444875 w 3854450"/>
                <a:gd name="connsiteY30" fmla="*/ 63500 h 587375"/>
                <a:gd name="connsiteX31" fmla="*/ 3352800 w 3854450"/>
                <a:gd name="connsiteY31" fmla="*/ 9525 h 587375"/>
                <a:gd name="connsiteX32" fmla="*/ 3336925 w 3854450"/>
                <a:gd name="connsiteY32" fmla="*/ 0 h 587375"/>
                <a:gd name="connsiteX33" fmla="*/ 3257550 w 3854450"/>
                <a:gd name="connsiteY33" fmla="*/ 31750 h 587375"/>
                <a:gd name="connsiteX34" fmla="*/ 3216275 w 3854450"/>
                <a:gd name="connsiteY34" fmla="*/ 44450 h 587375"/>
                <a:gd name="connsiteX35" fmla="*/ 3082925 w 3854450"/>
                <a:gd name="connsiteY35" fmla="*/ 60325 h 587375"/>
                <a:gd name="connsiteX36" fmla="*/ 2825750 w 3854450"/>
                <a:gd name="connsiteY36" fmla="*/ 88900 h 587375"/>
                <a:gd name="connsiteX37" fmla="*/ 2403475 w 3854450"/>
                <a:gd name="connsiteY37" fmla="*/ 133350 h 587375"/>
                <a:gd name="connsiteX38" fmla="*/ 1854200 w 3854450"/>
                <a:gd name="connsiteY38" fmla="*/ 193675 h 587375"/>
                <a:gd name="connsiteX39" fmla="*/ 1743075 w 3854450"/>
                <a:gd name="connsiteY39" fmla="*/ 203200 h 587375"/>
                <a:gd name="connsiteX40" fmla="*/ 1558925 w 3854450"/>
                <a:gd name="connsiteY40" fmla="*/ 222250 h 587375"/>
                <a:gd name="connsiteX41" fmla="*/ 1238250 w 3854450"/>
                <a:gd name="connsiteY41" fmla="*/ 26987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854450" h="587375">
                  <a:moveTo>
                    <a:pt x="1238250" y="269875"/>
                  </a:moveTo>
                  <a:lnTo>
                    <a:pt x="939800" y="314325"/>
                  </a:lnTo>
                  <a:lnTo>
                    <a:pt x="574675" y="365125"/>
                  </a:lnTo>
                  <a:lnTo>
                    <a:pt x="292100" y="400050"/>
                  </a:lnTo>
                  <a:lnTo>
                    <a:pt x="0" y="428625"/>
                  </a:lnTo>
                  <a:lnTo>
                    <a:pt x="12700" y="587375"/>
                  </a:lnTo>
                  <a:lnTo>
                    <a:pt x="330200" y="546100"/>
                  </a:lnTo>
                  <a:lnTo>
                    <a:pt x="619125" y="508000"/>
                  </a:lnTo>
                  <a:lnTo>
                    <a:pt x="984250" y="463550"/>
                  </a:lnTo>
                  <a:lnTo>
                    <a:pt x="1368425" y="415925"/>
                  </a:lnTo>
                  <a:lnTo>
                    <a:pt x="1727200" y="374650"/>
                  </a:lnTo>
                  <a:lnTo>
                    <a:pt x="2098675" y="333375"/>
                  </a:lnTo>
                  <a:lnTo>
                    <a:pt x="2520950" y="292100"/>
                  </a:lnTo>
                  <a:lnTo>
                    <a:pt x="2851150" y="263525"/>
                  </a:lnTo>
                  <a:lnTo>
                    <a:pt x="3060700" y="250825"/>
                  </a:lnTo>
                  <a:lnTo>
                    <a:pt x="3181350" y="244475"/>
                  </a:lnTo>
                  <a:lnTo>
                    <a:pt x="3235325" y="247650"/>
                  </a:lnTo>
                  <a:lnTo>
                    <a:pt x="3257550" y="257175"/>
                  </a:lnTo>
                  <a:lnTo>
                    <a:pt x="3781425" y="549275"/>
                  </a:lnTo>
                  <a:lnTo>
                    <a:pt x="3813175" y="542925"/>
                  </a:lnTo>
                  <a:lnTo>
                    <a:pt x="3841750" y="527050"/>
                  </a:lnTo>
                  <a:lnTo>
                    <a:pt x="3851275" y="508000"/>
                  </a:lnTo>
                  <a:lnTo>
                    <a:pt x="3854450" y="482600"/>
                  </a:lnTo>
                  <a:lnTo>
                    <a:pt x="3844925" y="450850"/>
                  </a:lnTo>
                  <a:lnTo>
                    <a:pt x="3822700" y="409575"/>
                  </a:lnTo>
                  <a:lnTo>
                    <a:pt x="3787775" y="365125"/>
                  </a:lnTo>
                  <a:lnTo>
                    <a:pt x="3749675" y="323850"/>
                  </a:lnTo>
                  <a:lnTo>
                    <a:pt x="3689350" y="263525"/>
                  </a:lnTo>
                  <a:lnTo>
                    <a:pt x="3632200" y="206375"/>
                  </a:lnTo>
                  <a:lnTo>
                    <a:pt x="3556000" y="142875"/>
                  </a:lnTo>
                  <a:lnTo>
                    <a:pt x="3444875" y="63500"/>
                  </a:lnTo>
                  <a:lnTo>
                    <a:pt x="3352800" y="9525"/>
                  </a:lnTo>
                  <a:lnTo>
                    <a:pt x="3336925" y="0"/>
                  </a:lnTo>
                  <a:lnTo>
                    <a:pt x="3257550" y="31750"/>
                  </a:lnTo>
                  <a:lnTo>
                    <a:pt x="3216275" y="44450"/>
                  </a:lnTo>
                  <a:lnTo>
                    <a:pt x="3082925" y="60325"/>
                  </a:lnTo>
                  <a:lnTo>
                    <a:pt x="2825750" y="88900"/>
                  </a:lnTo>
                  <a:lnTo>
                    <a:pt x="2403475" y="133350"/>
                  </a:lnTo>
                  <a:lnTo>
                    <a:pt x="1854200" y="193675"/>
                  </a:lnTo>
                  <a:lnTo>
                    <a:pt x="1743075" y="203200"/>
                  </a:lnTo>
                  <a:lnTo>
                    <a:pt x="1558925" y="222250"/>
                  </a:lnTo>
                  <a:lnTo>
                    <a:pt x="1238250" y="269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9">
              <a:extLst>
                <a:ext uri="{FF2B5EF4-FFF2-40B4-BE49-F238E27FC236}">
                  <a16:creationId xmlns:a16="http://schemas.microsoft.com/office/drawing/2014/main" id="{10301307-782B-4F6B-8D7F-C4FEFB2D0767}"/>
                </a:ext>
              </a:extLst>
            </p:cNvPr>
            <p:cNvSpPr/>
            <p:nvPr/>
          </p:nvSpPr>
          <p:spPr>
            <a:xfrm>
              <a:off x="6151563" y="2343150"/>
              <a:ext cx="952500" cy="693738"/>
            </a:xfrm>
            <a:custGeom>
              <a:avLst/>
              <a:gdLst>
                <a:gd name="connsiteX0" fmla="*/ 326231 w 952500"/>
                <a:gd name="connsiteY0" fmla="*/ 290513 h 692944"/>
                <a:gd name="connsiteX1" fmla="*/ 359569 w 952500"/>
                <a:gd name="connsiteY1" fmla="*/ 240506 h 692944"/>
                <a:gd name="connsiteX2" fmla="*/ 395287 w 952500"/>
                <a:gd name="connsiteY2" fmla="*/ 180975 h 692944"/>
                <a:gd name="connsiteX3" fmla="*/ 400050 w 952500"/>
                <a:gd name="connsiteY3" fmla="*/ 164306 h 692944"/>
                <a:gd name="connsiteX4" fmla="*/ 402431 w 952500"/>
                <a:gd name="connsiteY4" fmla="*/ 140494 h 692944"/>
                <a:gd name="connsiteX5" fmla="*/ 400050 w 952500"/>
                <a:gd name="connsiteY5" fmla="*/ 119063 h 692944"/>
                <a:gd name="connsiteX6" fmla="*/ 395287 w 952500"/>
                <a:gd name="connsiteY6" fmla="*/ 100013 h 692944"/>
                <a:gd name="connsiteX7" fmla="*/ 385762 w 952500"/>
                <a:gd name="connsiteY7" fmla="*/ 83344 h 692944"/>
                <a:gd name="connsiteX8" fmla="*/ 378619 w 952500"/>
                <a:gd name="connsiteY8" fmla="*/ 73819 h 692944"/>
                <a:gd name="connsiteX9" fmla="*/ 359569 w 952500"/>
                <a:gd name="connsiteY9" fmla="*/ 59531 h 692944"/>
                <a:gd name="connsiteX10" fmla="*/ 338137 w 952500"/>
                <a:gd name="connsiteY10" fmla="*/ 0 h 692944"/>
                <a:gd name="connsiteX11" fmla="*/ 952500 w 952500"/>
                <a:gd name="connsiteY11" fmla="*/ 330994 h 692944"/>
                <a:gd name="connsiteX12" fmla="*/ 931069 w 952500"/>
                <a:gd name="connsiteY12" fmla="*/ 347663 h 692944"/>
                <a:gd name="connsiteX13" fmla="*/ 900112 w 952500"/>
                <a:gd name="connsiteY13" fmla="*/ 359569 h 692944"/>
                <a:gd name="connsiteX14" fmla="*/ 866775 w 952500"/>
                <a:gd name="connsiteY14" fmla="*/ 364331 h 692944"/>
                <a:gd name="connsiteX15" fmla="*/ 802481 w 952500"/>
                <a:gd name="connsiteY15" fmla="*/ 366713 h 692944"/>
                <a:gd name="connsiteX16" fmla="*/ 719137 w 952500"/>
                <a:gd name="connsiteY16" fmla="*/ 366713 h 692944"/>
                <a:gd name="connsiteX17" fmla="*/ 669131 w 952500"/>
                <a:gd name="connsiteY17" fmla="*/ 371475 h 692944"/>
                <a:gd name="connsiteX18" fmla="*/ 609600 w 952500"/>
                <a:gd name="connsiteY18" fmla="*/ 381000 h 692944"/>
                <a:gd name="connsiteX19" fmla="*/ 557212 w 952500"/>
                <a:gd name="connsiteY19" fmla="*/ 395288 h 692944"/>
                <a:gd name="connsiteX20" fmla="*/ 492919 w 952500"/>
                <a:gd name="connsiteY20" fmla="*/ 419100 h 692944"/>
                <a:gd name="connsiteX21" fmla="*/ 402431 w 952500"/>
                <a:gd name="connsiteY21" fmla="*/ 469106 h 692944"/>
                <a:gd name="connsiteX22" fmla="*/ 278606 w 952500"/>
                <a:gd name="connsiteY22" fmla="*/ 542925 h 692944"/>
                <a:gd name="connsiteX23" fmla="*/ 102394 w 952500"/>
                <a:gd name="connsiteY23" fmla="*/ 654844 h 692944"/>
                <a:gd name="connsiteX24" fmla="*/ 54769 w 952500"/>
                <a:gd name="connsiteY24" fmla="*/ 683419 h 692944"/>
                <a:gd name="connsiteX25" fmla="*/ 35719 w 952500"/>
                <a:gd name="connsiteY25" fmla="*/ 690563 h 692944"/>
                <a:gd name="connsiteX26" fmla="*/ 16669 w 952500"/>
                <a:gd name="connsiteY26" fmla="*/ 692944 h 692944"/>
                <a:gd name="connsiteX27" fmla="*/ 7144 w 952500"/>
                <a:gd name="connsiteY27" fmla="*/ 690563 h 692944"/>
                <a:gd name="connsiteX28" fmla="*/ 0 w 952500"/>
                <a:gd name="connsiteY28" fmla="*/ 681038 h 692944"/>
                <a:gd name="connsiteX29" fmla="*/ 4762 w 952500"/>
                <a:gd name="connsiteY29" fmla="*/ 659606 h 692944"/>
                <a:gd name="connsiteX30" fmla="*/ 16669 w 952500"/>
                <a:gd name="connsiteY30" fmla="*/ 638175 h 692944"/>
                <a:gd name="connsiteX31" fmla="*/ 73819 w 952500"/>
                <a:gd name="connsiteY31" fmla="*/ 578644 h 692944"/>
                <a:gd name="connsiteX32" fmla="*/ 195262 w 952500"/>
                <a:gd name="connsiteY32" fmla="*/ 450056 h 692944"/>
                <a:gd name="connsiteX33" fmla="*/ 264319 w 952500"/>
                <a:gd name="connsiteY33" fmla="*/ 371475 h 692944"/>
                <a:gd name="connsiteX34" fmla="*/ 326231 w 952500"/>
                <a:gd name="connsiteY34" fmla="*/ 2905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2500" h="692944">
                  <a:moveTo>
                    <a:pt x="326231" y="290513"/>
                  </a:moveTo>
                  <a:lnTo>
                    <a:pt x="359569" y="240506"/>
                  </a:lnTo>
                  <a:lnTo>
                    <a:pt x="395287" y="180975"/>
                  </a:lnTo>
                  <a:lnTo>
                    <a:pt x="400050" y="164306"/>
                  </a:lnTo>
                  <a:lnTo>
                    <a:pt x="402431" y="140494"/>
                  </a:lnTo>
                  <a:lnTo>
                    <a:pt x="400050" y="119063"/>
                  </a:lnTo>
                  <a:lnTo>
                    <a:pt x="395287" y="100013"/>
                  </a:lnTo>
                  <a:lnTo>
                    <a:pt x="385762" y="83344"/>
                  </a:lnTo>
                  <a:lnTo>
                    <a:pt x="378619" y="73819"/>
                  </a:lnTo>
                  <a:lnTo>
                    <a:pt x="359569" y="59531"/>
                  </a:lnTo>
                  <a:lnTo>
                    <a:pt x="338137" y="0"/>
                  </a:lnTo>
                  <a:lnTo>
                    <a:pt x="952500" y="330994"/>
                  </a:lnTo>
                  <a:lnTo>
                    <a:pt x="931069" y="347663"/>
                  </a:lnTo>
                  <a:lnTo>
                    <a:pt x="900112" y="359569"/>
                  </a:lnTo>
                  <a:lnTo>
                    <a:pt x="866775" y="364331"/>
                  </a:lnTo>
                  <a:lnTo>
                    <a:pt x="802481" y="366713"/>
                  </a:lnTo>
                  <a:lnTo>
                    <a:pt x="719137" y="366713"/>
                  </a:lnTo>
                  <a:lnTo>
                    <a:pt x="669131" y="371475"/>
                  </a:lnTo>
                  <a:lnTo>
                    <a:pt x="609600" y="381000"/>
                  </a:lnTo>
                  <a:lnTo>
                    <a:pt x="557212" y="395288"/>
                  </a:lnTo>
                  <a:lnTo>
                    <a:pt x="492919" y="419100"/>
                  </a:lnTo>
                  <a:lnTo>
                    <a:pt x="402431" y="469106"/>
                  </a:lnTo>
                  <a:lnTo>
                    <a:pt x="278606" y="542925"/>
                  </a:lnTo>
                  <a:lnTo>
                    <a:pt x="102394" y="654844"/>
                  </a:lnTo>
                  <a:lnTo>
                    <a:pt x="54769" y="683419"/>
                  </a:lnTo>
                  <a:lnTo>
                    <a:pt x="35719" y="690563"/>
                  </a:lnTo>
                  <a:lnTo>
                    <a:pt x="16669" y="692944"/>
                  </a:lnTo>
                  <a:lnTo>
                    <a:pt x="7144" y="690563"/>
                  </a:lnTo>
                  <a:lnTo>
                    <a:pt x="0" y="681038"/>
                  </a:lnTo>
                  <a:lnTo>
                    <a:pt x="4762" y="659606"/>
                  </a:lnTo>
                  <a:lnTo>
                    <a:pt x="16669" y="638175"/>
                  </a:lnTo>
                  <a:lnTo>
                    <a:pt x="73819" y="578644"/>
                  </a:lnTo>
                  <a:lnTo>
                    <a:pt x="195262" y="450056"/>
                  </a:lnTo>
                  <a:lnTo>
                    <a:pt x="264319" y="371475"/>
                  </a:lnTo>
                  <a:lnTo>
                    <a:pt x="326231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0">
              <a:extLst>
                <a:ext uri="{FF2B5EF4-FFF2-40B4-BE49-F238E27FC236}">
                  <a16:creationId xmlns:a16="http://schemas.microsoft.com/office/drawing/2014/main" id="{E165B379-FF61-4B2A-9775-565A315BE66C}"/>
                </a:ext>
              </a:extLst>
            </p:cNvPr>
            <p:cNvSpPr/>
            <p:nvPr/>
          </p:nvSpPr>
          <p:spPr>
            <a:xfrm>
              <a:off x="3741738" y="3068638"/>
              <a:ext cx="2373312" cy="492125"/>
            </a:xfrm>
            <a:custGeom>
              <a:avLst/>
              <a:gdLst>
                <a:gd name="connsiteX0" fmla="*/ 1423987 w 2374106"/>
                <a:gd name="connsiteY0" fmla="*/ 159544 h 490538"/>
                <a:gd name="connsiteX1" fmla="*/ 1300162 w 2374106"/>
                <a:gd name="connsiteY1" fmla="*/ 190500 h 490538"/>
                <a:gd name="connsiteX2" fmla="*/ 1145381 w 2374106"/>
                <a:gd name="connsiteY2" fmla="*/ 223838 h 490538"/>
                <a:gd name="connsiteX3" fmla="*/ 1026319 w 2374106"/>
                <a:gd name="connsiteY3" fmla="*/ 247650 h 490538"/>
                <a:gd name="connsiteX4" fmla="*/ 900112 w 2374106"/>
                <a:gd name="connsiteY4" fmla="*/ 266700 h 490538"/>
                <a:gd name="connsiteX5" fmla="*/ 683419 w 2374106"/>
                <a:gd name="connsiteY5" fmla="*/ 302419 h 490538"/>
                <a:gd name="connsiteX6" fmla="*/ 450056 w 2374106"/>
                <a:gd name="connsiteY6" fmla="*/ 333375 h 490538"/>
                <a:gd name="connsiteX7" fmla="*/ 407194 w 2374106"/>
                <a:gd name="connsiteY7" fmla="*/ 330994 h 490538"/>
                <a:gd name="connsiteX8" fmla="*/ 283369 w 2374106"/>
                <a:gd name="connsiteY8" fmla="*/ 316707 h 490538"/>
                <a:gd name="connsiteX9" fmla="*/ 202406 w 2374106"/>
                <a:gd name="connsiteY9" fmla="*/ 302419 h 490538"/>
                <a:gd name="connsiteX10" fmla="*/ 147637 w 2374106"/>
                <a:gd name="connsiteY10" fmla="*/ 290513 h 490538"/>
                <a:gd name="connsiteX11" fmla="*/ 88106 w 2374106"/>
                <a:gd name="connsiteY11" fmla="*/ 276225 h 490538"/>
                <a:gd name="connsiteX12" fmla="*/ 47625 w 2374106"/>
                <a:gd name="connsiteY12" fmla="*/ 259557 h 490538"/>
                <a:gd name="connsiteX13" fmla="*/ 30956 w 2374106"/>
                <a:gd name="connsiteY13" fmla="*/ 252413 h 490538"/>
                <a:gd name="connsiteX14" fmla="*/ 7144 w 2374106"/>
                <a:gd name="connsiteY14" fmla="*/ 252413 h 490538"/>
                <a:gd name="connsiteX15" fmla="*/ 0 w 2374106"/>
                <a:gd name="connsiteY15" fmla="*/ 259557 h 490538"/>
                <a:gd name="connsiteX16" fmla="*/ 2381 w 2374106"/>
                <a:gd name="connsiteY16" fmla="*/ 278607 h 490538"/>
                <a:gd name="connsiteX17" fmla="*/ 14287 w 2374106"/>
                <a:gd name="connsiteY17" fmla="*/ 304800 h 490538"/>
                <a:gd name="connsiteX18" fmla="*/ 35719 w 2374106"/>
                <a:gd name="connsiteY18" fmla="*/ 326232 h 490538"/>
                <a:gd name="connsiteX19" fmla="*/ 107156 w 2374106"/>
                <a:gd name="connsiteY19" fmla="*/ 376238 h 490538"/>
                <a:gd name="connsiteX20" fmla="*/ 180975 w 2374106"/>
                <a:gd name="connsiteY20" fmla="*/ 414338 h 490538"/>
                <a:gd name="connsiteX21" fmla="*/ 252412 w 2374106"/>
                <a:gd name="connsiteY21" fmla="*/ 445294 h 490538"/>
                <a:gd name="connsiteX22" fmla="*/ 321469 w 2374106"/>
                <a:gd name="connsiteY22" fmla="*/ 466725 h 490538"/>
                <a:gd name="connsiteX23" fmla="*/ 461962 w 2374106"/>
                <a:gd name="connsiteY23" fmla="*/ 483394 h 490538"/>
                <a:gd name="connsiteX24" fmla="*/ 633412 w 2374106"/>
                <a:gd name="connsiteY24" fmla="*/ 490538 h 490538"/>
                <a:gd name="connsiteX25" fmla="*/ 721519 w 2374106"/>
                <a:gd name="connsiteY25" fmla="*/ 490538 h 490538"/>
                <a:gd name="connsiteX26" fmla="*/ 854869 w 2374106"/>
                <a:gd name="connsiteY26" fmla="*/ 478632 h 490538"/>
                <a:gd name="connsiteX27" fmla="*/ 988219 w 2374106"/>
                <a:gd name="connsiteY27" fmla="*/ 464344 h 490538"/>
                <a:gd name="connsiteX28" fmla="*/ 1226344 w 2374106"/>
                <a:gd name="connsiteY28" fmla="*/ 411957 h 490538"/>
                <a:gd name="connsiteX29" fmla="*/ 1466850 w 2374106"/>
                <a:gd name="connsiteY29" fmla="*/ 364332 h 490538"/>
                <a:gd name="connsiteX30" fmla="*/ 1628775 w 2374106"/>
                <a:gd name="connsiteY30" fmla="*/ 330994 h 490538"/>
                <a:gd name="connsiteX31" fmla="*/ 1831181 w 2374106"/>
                <a:gd name="connsiteY31" fmla="*/ 292894 h 490538"/>
                <a:gd name="connsiteX32" fmla="*/ 2059781 w 2374106"/>
                <a:gd name="connsiteY32" fmla="*/ 254794 h 490538"/>
                <a:gd name="connsiteX33" fmla="*/ 2245519 w 2374106"/>
                <a:gd name="connsiteY33" fmla="*/ 223838 h 490538"/>
                <a:gd name="connsiteX34" fmla="*/ 2290762 w 2374106"/>
                <a:gd name="connsiteY34" fmla="*/ 209550 h 490538"/>
                <a:gd name="connsiteX35" fmla="*/ 2340769 w 2374106"/>
                <a:gd name="connsiteY35" fmla="*/ 185738 h 490538"/>
                <a:gd name="connsiteX36" fmla="*/ 2362200 w 2374106"/>
                <a:gd name="connsiteY36" fmla="*/ 169069 h 490538"/>
                <a:gd name="connsiteX37" fmla="*/ 2374106 w 2374106"/>
                <a:gd name="connsiteY37" fmla="*/ 150019 h 490538"/>
                <a:gd name="connsiteX38" fmla="*/ 2374106 w 2374106"/>
                <a:gd name="connsiteY38" fmla="*/ 133350 h 490538"/>
                <a:gd name="connsiteX39" fmla="*/ 2366962 w 2374106"/>
                <a:gd name="connsiteY39" fmla="*/ 114300 h 490538"/>
                <a:gd name="connsiteX40" fmla="*/ 2350294 w 2374106"/>
                <a:gd name="connsiteY40" fmla="*/ 92869 h 490538"/>
                <a:gd name="connsiteX41" fmla="*/ 2328862 w 2374106"/>
                <a:gd name="connsiteY41" fmla="*/ 73819 h 490538"/>
                <a:gd name="connsiteX42" fmla="*/ 2300287 w 2374106"/>
                <a:gd name="connsiteY42" fmla="*/ 57150 h 490538"/>
                <a:gd name="connsiteX43" fmla="*/ 2264569 w 2374106"/>
                <a:gd name="connsiteY43" fmla="*/ 47625 h 490538"/>
                <a:gd name="connsiteX44" fmla="*/ 2155031 w 2374106"/>
                <a:gd name="connsiteY44" fmla="*/ 30957 h 490538"/>
                <a:gd name="connsiteX45" fmla="*/ 1981200 w 2374106"/>
                <a:gd name="connsiteY45" fmla="*/ 9525 h 490538"/>
                <a:gd name="connsiteX46" fmla="*/ 1869281 w 2374106"/>
                <a:gd name="connsiteY46" fmla="*/ 0 h 490538"/>
                <a:gd name="connsiteX47" fmla="*/ 1852612 w 2374106"/>
                <a:gd name="connsiteY47" fmla="*/ 0 h 490538"/>
                <a:gd name="connsiteX48" fmla="*/ 1833562 w 2374106"/>
                <a:gd name="connsiteY48" fmla="*/ 9525 h 490538"/>
                <a:gd name="connsiteX49" fmla="*/ 1797844 w 2374106"/>
                <a:gd name="connsiteY49" fmla="*/ 33338 h 490538"/>
                <a:gd name="connsiteX50" fmla="*/ 1716881 w 2374106"/>
                <a:gd name="connsiteY50" fmla="*/ 71438 h 490538"/>
                <a:gd name="connsiteX51" fmla="*/ 1547812 w 2374106"/>
                <a:gd name="connsiteY51" fmla="*/ 126207 h 490538"/>
                <a:gd name="connsiteX52" fmla="*/ 1423987 w 2374106"/>
                <a:gd name="connsiteY52" fmla="*/ 159544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4106" h="490538">
                  <a:moveTo>
                    <a:pt x="1423987" y="159544"/>
                  </a:moveTo>
                  <a:lnTo>
                    <a:pt x="1300162" y="190500"/>
                  </a:lnTo>
                  <a:lnTo>
                    <a:pt x="1145381" y="223838"/>
                  </a:lnTo>
                  <a:lnTo>
                    <a:pt x="1026319" y="247650"/>
                  </a:lnTo>
                  <a:lnTo>
                    <a:pt x="900112" y="266700"/>
                  </a:lnTo>
                  <a:lnTo>
                    <a:pt x="683419" y="302419"/>
                  </a:lnTo>
                  <a:lnTo>
                    <a:pt x="450056" y="333375"/>
                  </a:lnTo>
                  <a:lnTo>
                    <a:pt x="407194" y="330994"/>
                  </a:lnTo>
                  <a:lnTo>
                    <a:pt x="283369" y="316707"/>
                  </a:lnTo>
                  <a:lnTo>
                    <a:pt x="202406" y="302419"/>
                  </a:lnTo>
                  <a:lnTo>
                    <a:pt x="147637" y="290513"/>
                  </a:lnTo>
                  <a:lnTo>
                    <a:pt x="88106" y="276225"/>
                  </a:lnTo>
                  <a:lnTo>
                    <a:pt x="47625" y="259557"/>
                  </a:lnTo>
                  <a:lnTo>
                    <a:pt x="30956" y="252413"/>
                  </a:lnTo>
                  <a:lnTo>
                    <a:pt x="7144" y="252413"/>
                  </a:lnTo>
                  <a:lnTo>
                    <a:pt x="0" y="259557"/>
                  </a:lnTo>
                  <a:lnTo>
                    <a:pt x="2381" y="278607"/>
                  </a:lnTo>
                  <a:lnTo>
                    <a:pt x="14287" y="304800"/>
                  </a:lnTo>
                  <a:lnTo>
                    <a:pt x="35719" y="326232"/>
                  </a:lnTo>
                  <a:lnTo>
                    <a:pt x="107156" y="376238"/>
                  </a:lnTo>
                  <a:lnTo>
                    <a:pt x="180975" y="414338"/>
                  </a:lnTo>
                  <a:lnTo>
                    <a:pt x="252412" y="445294"/>
                  </a:lnTo>
                  <a:lnTo>
                    <a:pt x="321469" y="466725"/>
                  </a:lnTo>
                  <a:lnTo>
                    <a:pt x="461962" y="483394"/>
                  </a:lnTo>
                  <a:lnTo>
                    <a:pt x="633412" y="490538"/>
                  </a:lnTo>
                  <a:lnTo>
                    <a:pt x="721519" y="490538"/>
                  </a:lnTo>
                  <a:lnTo>
                    <a:pt x="854869" y="478632"/>
                  </a:lnTo>
                  <a:lnTo>
                    <a:pt x="988219" y="464344"/>
                  </a:lnTo>
                  <a:lnTo>
                    <a:pt x="1226344" y="411957"/>
                  </a:lnTo>
                  <a:lnTo>
                    <a:pt x="1466850" y="364332"/>
                  </a:lnTo>
                  <a:lnTo>
                    <a:pt x="1628775" y="330994"/>
                  </a:lnTo>
                  <a:lnTo>
                    <a:pt x="1831181" y="292894"/>
                  </a:lnTo>
                  <a:lnTo>
                    <a:pt x="2059781" y="254794"/>
                  </a:lnTo>
                  <a:lnTo>
                    <a:pt x="2245519" y="223838"/>
                  </a:lnTo>
                  <a:lnTo>
                    <a:pt x="2290762" y="209550"/>
                  </a:lnTo>
                  <a:lnTo>
                    <a:pt x="2340769" y="185738"/>
                  </a:lnTo>
                  <a:lnTo>
                    <a:pt x="2362200" y="169069"/>
                  </a:lnTo>
                  <a:lnTo>
                    <a:pt x="2374106" y="150019"/>
                  </a:lnTo>
                  <a:lnTo>
                    <a:pt x="2374106" y="133350"/>
                  </a:lnTo>
                  <a:lnTo>
                    <a:pt x="2366962" y="114300"/>
                  </a:lnTo>
                  <a:lnTo>
                    <a:pt x="2350294" y="92869"/>
                  </a:lnTo>
                  <a:lnTo>
                    <a:pt x="2328862" y="73819"/>
                  </a:lnTo>
                  <a:lnTo>
                    <a:pt x="2300287" y="57150"/>
                  </a:lnTo>
                  <a:lnTo>
                    <a:pt x="2264569" y="47625"/>
                  </a:lnTo>
                  <a:lnTo>
                    <a:pt x="2155031" y="30957"/>
                  </a:lnTo>
                  <a:lnTo>
                    <a:pt x="1981200" y="9525"/>
                  </a:lnTo>
                  <a:lnTo>
                    <a:pt x="1869281" y="0"/>
                  </a:lnTo>
                  <a:lnTo>
                    <a:pt x="1852612" y="0"/>
                  </a:lnTo>
                  <a:lnTo>
                    <a:pt x="1833562" y="9525"/>
                  </a:lnTo>
                  <a:lnTo>
                    <a:pt x="1797844" y="33338"/>
                  </a:lnTo>
                  <a:lnTo>
                    <a:pt x="1716881" y="71438"/>
                  </a:lnTo>
                  <a:lnTo>
                    <a:pt x="1547812" y="126207"/>
                  </a:lnTo>
                  <a:lnTo>
                    <a:pt x="1423987" y="159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4">
              <a:extLst>
                <a:ext uri="{FF2B5EF4-FFF2-40B4-BE49-F238E27FC236}">
                  <a16:creationId xmlns:a16="http://schemas.microsoft.com/office/drawing/2014/main" id="{A7776800-B442-4BF3-8408-A5043BC712CF}"/>
                </a:ext>
              </a:extLst>
            </p:cNvPr>
            <p:cNvSpPr/>
            <p:nvPr/>
          </p:nvSpPr>
          <p:spPr>
            <a:xfrm>
              <a:off x="4665663" y="3451225"/>
              <a:ext cx="431800" cy="2063750"/>
            </a:xfrm>
            <a:custGeom>
              <a:avLst/>
              <a:gdLst>
                <a:gd name="connsiteX0" fmla="*/ 157075 w 431956"/>
                <a:gd name="connsiteY0" fmla="*/ 1349161 h 2064412"/>
                <a:gd name="connsiteX1" fmla="*/ 165490 w 431956"/>
                <a:gd name="connsiteY1" fmla="*/ 987327 h 2064412"/>
                <a:gd name="connsiteX2" fmla="*/ 143050 w 431956"/>
                <a:gd name="connsiteY2" fmla="*/ 830253 h 2064412"/>
                <a:gd name="connsiteX3" fmla="*/ 134636 w 431956"/>
                <a:gd name="connsiteY3" fmla="*/ 611470 h 2064412"/>
                <a:gd name="connsiteX4" fmla="*/ 129026 w 431956"/>
                <a:gd name="connsiteY4" fmla="*/ 465615 h 2064412"/>
                <a:gd name="connsiteX5" fmla="*/ 123416 w 431956"/>
                <a:gd name="connsiteY5" fmla="*/ 330979 h 2064412"/>
                <a:gd name="connsiteX6" fmla="*/ 120611 w 431956"/>
                <a:gd name="connsiteY6" fmla="*/ 230002 h 2064412"/>
                <a:gd name="connsiteX7" fmla="*/ 115001 w 431956"/>
                <a:gd name="connsiteY7" fmla="*/ 168294 h 2064412"/>
                <a:gd name="connsiteX8" fmla="*/ 109391 w 431956"/>
                <a:gd name="connsiteY8" fmla="*/ 143050 h 2064412"/>
                <a:gd name="connsiteX9" fmla="*/ 98172 w 431956"/>
                <a:gd name="connsiteY9" fmla="*/ 117806 h 2064412"/>
                <a:gd name="connsiteX10" fmla="*/ 89757 w 431956"/>
                <a:gd name="connsiteY10" fmla="*/ 106586 h 2064412"/>
                <a:gd name="connsiteX11" fmla="*/ 64513 w 431956"/>
                <a:gd name="connsiteY11" fmla="*/ 86952 h 2064412"/>
                <a:gd name="connsiteX12" fmla="*/ 0 w 431956"/>
                <a:gd name="connsiteY12" fmla="*/ 42073 h 2064412"/>
                <a:gd name="connsiteX13" fmla="*/ 193539 w 431956"/>
                <a:gd name="connsiteY13" fmla="*/ 0 h 2064412"/>
                <a:gd name="connsiteX14" fmla="*/ 283296 w 431956"/>
                <a:gd name="connsiteY14" fmla="*/ 70122 h 2064412"/>
                <a:gd name="connsiteX15" fmla="*/ 378663 w 431956"/>
                <a:gd name="connsiteY15" fmla="*/ 140245 h 2064412"/>
                <a:gd name="connsiteX16" fmla="*/ 401102 w 431956"/>
                <a:gd name="connsiteY16" fmla="*/ 159880 h 2064412"/>
                <a:gd name="connsiteX17" fmla="*/ 417931 w 431956"/>
                <a:gd name="connsiteY17" fmla="*/ 182319 h 2064412"/>
                <a:gd name="connsiteX18" fmla="*/ 429151 w 431956"/>
                <a:gd name="connsiteY18" fmla="*/ 204758 h 2064412"/>
                <a:gd name="connsiteX19" fmla="*/ 431956 w 431956"/>
                <a:gd name="connsiteY19" fmla="*/ 230002 h 2064412"/>
                <a:gd name="connsiteX20" fmla="*/ 415126 w 431956"/>
                <a:gd name="connsiteY20" fmla="*/ 255246 h 2064412"/>
                <a:gd name="connsiteX21" fmla="*/ 395492 w 431956"/>
                <a:gd name="connsiteY21" fmla="*/ 291710 h 2064412"/>
                <a:gd name="connsiteX22" fmla="*/ 384272 w 431956"/>
                <a:gd name="connsiteY22" fmla="*/ 336589 h 2064412"/>
                <a:gd name="connsiteX23" fmla="*/ 373053 w 431956"/>
                <a:gd name="connsiteY23" fmla="*/ 384272 h 2064412"/>
                <a:gd name="connsiteX24" fmla="*/ 367443 w 431956"/>
                <a:gd name="connsiteY24" fmla="*/ 445980 h 2064412"/>
                <a:gd name="connsiteX25" fmla="*/ 367443 w 431956"/>
                <a:gd name="connsiteY25" fmla="*/ 575006 h 2064412"/>
                <a:gd name="connsiteX26" fmla="*/ 367443 w 431956"/>
                <a:gd name="connsiteY26" fmla="*/ 802203 h 2064412"/>
                <a:gd name="connsiteX27" fmla="*/ 367443 w 431956"/>
                <a:gd name="connsiteY27" fmla="*/ 1093914 h 2064412"/>
                <a:gd name="connsiteX28" fmla="*/ 367443 w 431956"/>
                <a:gd name="connsiteY28" fmla="*/ 1452942 h 2064412"/>
                <a:gd name="connsiteX29" fmla="*/ 367443 w 431956"/>
                <a:gd name="connsiteY29" fmla="*/ 2053192 h 2064412"/>
                <a:gd name="connsiteX30" fmla="*/ 143050 w 431956"/>
                <a:gd name="connsiteY30" fmla="*/ 2064412 h 2064412"/>
                <a:gd name="connsiteX31" fmla="*/ 145855 w 431956"/>
                <a:gd name="connsiteY31" fmla="*/ 1817580 h 2064412"/>
                <a:gd name="connsiteX32" fmla="*/ 157075 w 431956"/>
                <a:gd name="connsiteY32" fmla="*/ 1349161 h 206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1956" h="2064412">
                  <a:moveTo>
                    <a:pt x="157075" y="1349161"/>
                  </a:moveTo>
                  <a:lnTo>
                    <a:pt x="165490" y="987327"/>
                  </a:lnTo>
                  <a:lnTo>
                    <a:pt x="143050" y="830253"/>
                  </a:lnTo>
                  <a:lnTo>
                    <a:pt x="134636" y="611470"/>
                  </a:lnTo>
                  <a:lnTo>
                    <a:pt x="129026" y="465615"/>
                  </a:lnTo>
                  <a:lnTo>
                    <a:pt x="123416" y="330979"/>
                  </a:lnTo>
                  <a:lnTo>
                    <a:pt x="120611" y="230002"/>
                  </a:lnTo>
                  <a:lnTo>
                    <a:pt x="115001" y="168294"/>
                  </a:lnTo>
                  <a:lnTo>
                    <a:pt x="109391" y="143050"/>
                  </a:lnTo>
                  <a:lnTo>
                    <a:pt x="98172" y="117806"/>
                  </a:lnTo>
                  <a:lnTo>
                    <a:pt x="89757" y="106586"/>
                  </a:lnTo>
                  <a:lnTo>
                    <a:pt x="64513" y="86952"/>
                  </a:lnTo>
                  <a:lnTo>
                    <a:pt x="0" y="42073"/>
                  </a:lnTo>
                  <a:lnTo>
                    <a:pt x="193539" y="0"/>
                  </a:lnTo>
                  <a:lnTo>
                    <a:pt x="283296" y="70122"/>
                  </a:lnTo>
                  <a:lnTo>
                    <a:pt x="378663" y="140245"/>
                  </a:lnTo>
                  <a:lnTo>
                    <a:pt x="401102" y="159880"/>
                  </a:lnTo>
                  <a:lnTo>
                    <a:pt x="417931" y="182319"/>
                  </a:lnTo>
                  <a:lnTo>
                    <a:pt x="429151" y="204758"/>
                  </a:lnTo>
                  <a:lnTo>
                    <a:pt x="431956" y="230002"/>
                  </a:lnTo>
                  <a:lnTo>
                    <a:pt x="415126" y="255246"/>
                  </a:lnTo>
                  <a:lnTo>
                    <a:pt x="395492" y="291710"/>
                  </a:lnTo>
                  <a:lnTo>
                    <a:pt x="384272" y="336589"/>
                  </a:lnTo>
                  <a:lnTo>
                    <a:pt x="373053" y="384272"/>
                  </a:lnTo>
                  <a:lnTo>
                    <a:pt x="367443" y="445980"/>
                  </a:lnTo>
                  <a:lnTo>
                    <a:pt x="367443" y="575006"/>
                  </a:lnTo>
                  <a:lnTo>
                    <a:pt x="367443" y="802203"/>
                  </a:lnTo>
                  <a:lnTo>
                    <a:pt x="367443" y="1093914"/>
                  </a:lnTo>
                  <a:lnTo>
                    <a:pt x="367443" y="1452942"/>
                  </a:lnTo>
                  <a:lnTo>
                    <a:pt x="367443" y="2053192"/>
                  </a:lnTo>
                  <a:lnTo>
                    <a:pt x="143050" y="2064412"/>
                  </a:lnTo>
                  <a:lnTo>
                    <a:pt x="145855" y="1817580"/>
                  </a:lnTo>
                  <a:lnTo>
                    <a:pt x="157075" y="13491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1">
              <a:extLst>
                <a:ext uri="{FF2B5EF4-FFF2-40B4-BE49-F238E27FC236}">
                  <a16:creationId xmlns:a16="http://schemas.microsoft.com/office/drawing/2014/main" id="{7E70F64F-2ECD-4C2B-AE08-38AB823226C1}"/>
                </a:ext>
              </a:extLst>
            </p:cNvPr>
            <p:cNvSpPr/>
            <p:nvPr/>
          </p:nvSpPr>
          <p:spPr>
            <a:xfrm>
              <a:off x="3630613" y="4097338"/>
              <a:ext cx="2571750" cy="512762"/>
            </a:xfrm>
            <a:custGeom>
              <a:avLst/>
              <a:gdLst>
                <a:gd name="connsiteX0" fmla="*/ 1833563 w 2571750"/>
                <a:gd name="connsiteY0" fmla="*/ 261938 h 511969"/>
                <a:gd name="connsiteX1" fmla="*/ 1578769 w 2571750"/>
                <a:gd name="connsiteY1" fmla="*/ 290513 h 511969"/>
                <a:gd name="connsiteX2" fmla="*/ 1373982 w 2571750"/>
                <a:gd name="connsiteY2" fmla="*/ 314325 h 511969"/>
                <a:gd name="connsiteX3" fmla="*/ 1181100 w 2571750"/>
                <a:gd name="connsiteY3" fmla="*/ 357188 h 511969"/>
                <a:gd name="connsiteX4" fmla="*/ 990600 w 2571750"/>
                <a:gd name="connsiteY4" fmla="*/ 397669 h 511969"/>
                <a:gd name="connsiteX5" fmla="*/ 783432 w 2571750"/>
                <a:gd name="connsiteY5" fmla="*/ 440532 h 511969"/>
                <a:gd name="connsiteX6" fmla="*/ 628650 w 2571750"/>
                <a:gd name="connsiteY6" fmla="*/ 473869 h 511969"/>
                <a:gd name="connsiteX7" fmla="*/ 550069 w 2571750"/>
                <a:gd name="connsiteY7" fmla="*/ 492919 h 511969"/>
                <a:gd name="connsiteX8" fmla="*/ 488157 w 2571750"/>
                <a:gd name="connsiteY8" fmla="*/ 504825 h 511969"/>
                <a:gd name="connsiteX9" fmla="*/ 423863 w 2571750"/>
                <a:gd name="connsiteY9" fmla="*/ 511969 h 511969"/>
                <a:gd name="connsiteX10" fmla="*/ 378619 w 2571750"/>
                <a:gd name="connsiteY10" fmla="*/ 511969 h 511969"/>
                <a:gd name="connsiteX11" fmla="*/ 328613 w 2571750"/>
                <a:gd name="connsiteY11" fmla="*/ 504825 h 511969"/>
                <a:gd name="connsiteX12" fmla="*/ 300038 w 2571750"/>
                <a:gd name="connsiteY12" fmla="*/ 497682 h 511969"/>
                <a:gd name="connsiteX13" fmla="*/ 245269 w 2571750"/>
                <a:gd name="connsiteY13" fmla="*/ 478632 h 511969"/>
                <a:gd name="connsiteX14" fmla="*/ 171450 w 2571750"/>
                <a:gd name="connsiteY14" fmla="*/ 440532 h 511969"/>
                <a:gd name="connsiteX15" fmla="*/ 102394 w 2571750"/>
                <a:gd name="connsiteY15" fmla="*/ 390525 h 511969"/>
                <a:gd name="connsiteX16" fmla="*/ 38100 w 2571750"/>
                <a:gd name="connsiteY16" fmla="*/ 335757 h 511969"/>
                <a:gd name="connsiteX17" fmla="*/ 19050 w 2571750"/>
                <a:gd name="connsiteY17" fmla="*/ 316707 h 511969"/>
                <a:gd name="connsiteX18" fmla="*/ 7144 w 2571750"/>
                <a:gd name="connsiteY18" fmla="*/ 300038 h 511969"/>
                <a:gd name="connsiteX19" fmla="*/ 0 w 2571750"/>
                <a:gd name="connsiteY19" fmla="*/ 273844 h 511969"/>
                <a:gd name="connsiteX20" fmla="*/ 0 w 2571750"/>
                <a:gd name="connsiteY20" fmla="*/ 261938 h 511969"/>
                <a:gd name="connsiteX21" fmla="*/ 4763 w 2571750"/>
                <a:gd name="connsiteY21" fmla="*/ 254794 h 511969"/>
                <a:gd name="connsiteX22" fmla="*/ 21432 w 2571750"/>
                <a:gd name="connsiteY22" fmla="*/ 250032 h 511969"/>
                <a:gd name="connsiteX23" fmla="*/ 42863 w 2571750"/>
                <a:gd name="connsiteY23" fmla="*/ 254794 h 511969"/>
                <a:gd name="connsiteX24" fmla="*/ 88107 w 2571750"/>
                <a:gd name="connsiteY24" fmla="*/ 280988 h 511969"/>
                <a:gd name="connsiteX25" fmla="*/ 133350 w 2571750"/>
                <a:gd name="connsiteY25" fmla="*/ 307182 h 511969"/>
                <a:gd name="connsiteX26" fmla="*/ 176213 w 2571750"/>
                <a:gd name="connsiteY26" fmla="*/ 321469 h 511969"/>
                <a:gd name="connsiteX27" fmla="*/ 228600 w 2571750"/>
                <a:gd name="connsiteY27" fmla="*/ 335757 h 511969"/>
                <a:gd name="connsiteX28" fmla="*/ 276225 w 2571750"/>
                <a:gd name="connsiteY28" fmla="*/ 338138 h 511969"/>
                <a:gd name="connsiteX29" fmla="*/ 411957 w 2571750"/>
                <a:gd name="connsiteY29" fmla="*/ 311944 h 511969"/>
                <a:gd name="connsiteX30" fmla="*/ 731044 w 2571750"/>
                <a:gd name="connsiteY30" fmla="*/ 254794 h 511969"/>
                <a:gd name="connsiteX31" fmla="*/ 1212057 w 2571750"/>
                <a:gd name="connsiteY31" fmla="*/ 166688 h 511969"/>
                <a:gd name="connsiteX32" fmla="*/ 1521619 w 2571750"/>
                <a:gd name="connsiteY32" fmla="*/ 107157 h 511969"/>
                <a:gd name="connsiteX33" fmla="*/ 1759744 w 2571750"/>
                <a:gd name="connsiteY33" fmla="*/ 64294 h 511969"/>
                <a:gd name="connsiteX34" fmla="*/ 1916907 w 2571750"/>
                <a:gd name="connsiteY34" fmla="*/ 35719 h 511969"/>
                <a:gd name="connsiteX35" fmla="*/ 2076450 w 2571750"/>
                <a:gd name="connsiteY35" fmla="*/ 0 h 511969"/>
                <a:gd name="connsiteX36" fmla="*/ 2100263 w 2571750"/>
                <a:gd name="connsiteY36" fmla="*/ 0 h 511969"/>
                <a:gd name="connsiteX37" fmla="*/ 2145507 w 2571750"/>
                <a:gd name="connsiteY37" fmla="*/ 0 h 511969"/>
                <a:gd name="connsiteX38" fmla="*/ 2233613 w 2571750"/>
                <a:gd name="connsiteY38" fmla="*/ 9525 h 511969"/>
                <a:gd name="connsiteX39" fmla="*/ 2340769 w 2571750"/>
                <a:gd name="connsiteY39" fmla="*/ 33338 h 511969"/>
                <a:gd name="connsiteX40" fmla="*/ 2438400 w 2571750"/>
                <a:gd name="connsiteY40" fmla="*/ 66675 h 511969"/>
                <a:gd name="connsiteX41" fmla="*/ 2497932 w 2571750"/>
                <a:gd name="connsiteY41" fmla="*/ 90488 h 511969"/>
                <a:gd name="connsiteX42" fmla="*/ 2531269 w 2571750"/>
                <a:gd name="connsiteY42" fmla="*/ 107157 h 511969"/>
                <a:gd name="connsiteX43" fmla="*/ 2552700 w 2571750"/>
                <a:gd name="connsiteY43" fmla="*/ 119063 h 511969"/>
                <a:gd name="connsiteX44" fmla="*/ 2566988 w 2571750"/>
                <a:gd name="connsiteY44" fmla="*/ 133350 h 511969"/>
                <a:gd name="connsiteX45" fmla="*/ 2571750 w 2571750"/>
                <a:gd name="connsiteY45" fmla="*/ 147638 h 511969"/>
                <a:gd name="connsiteX46" fmla="*/ 2571750 w 2571750"/>
                <a:gd name="connsiteY46" fmla="*/ 161925 h 511969"/>
                <a:gd name="connsiteX47" fmla="*/ 2557463 w 2571750"/>
                <a:gd name="connsiteY47" fmla="*/ 178594 h 511969"/>
                <a:gd name="connsiteX48" fmla="*/ 2526507 w 2571750"/>
                <a:gd name="connsiteY48" fmla="*/ 197644 h 511969"/>
                <a:gd name="connsiteX49" fmla="*/ 2471738 w 2571750"/>
                <a:gd name="connsiteY49" fmla="*/ 207169 h 511969"/>
                <a:gd name="connsiteX50" fmla="*/ 2362200 w 2571750"/>
                <a:gd name="connsiteY50" fmla="*/ 219075 h 511969"/>
                <a:gd name="connsiteX51" fmla="*/ 2295525 w 2571750"/>
                <a:gd name="connsiteY51" fmla="*/ 219075 h 511969"/>
                <a:gd name="connsiteX52" fmla="*/ 2164557 w 2571750"/>
                <a:gd name="connsiteY52" fmla="*/ 228600 h 511969"/>
                <a:gd name="connsiteX53" fmla="*/ 1940719 w 2571750"/>
                <a:gd name="connsiteY53" fmla="*/ 250032 h 511969"/>
                <a:gd name="connsiteX54" fmla="*/ 1833563 w 2571750"/>
                <a:gd name="connsiteY54" fmla="*/ 26193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71750" h="511969">
                  <a:moveTo>
                    <a:pt x="1833563" y="261938"/>
                  </a:moveTo>
                  <a:lnTo>
                    <a:pt x="1578769" y="290513"/>
                  </a:lnTo>
                  <a:lnTo>
                    <a:pt x="1373982" y="314325"/>
                  </a:lnTo>
                  <a:lnTo>
                    <a:pt x="1181100" y="357188"/>
                  </a:lnTo>
                  <a:lnTo>
                    <a:pt x="990600" y="397669"/>
                  </a:lnTo>
                  <a:lnTo>
                    <a:pt x="783432" y="440532"/>
                  </a:lnTo>
                  <a:lnTo>
                    <a:pt x="628650" y="473869"/>
                  </a:lnTo>
                  <a:lnTo>
                    <a:pt x="550069" y="492919"/>
                  </a:lnTo>
                  <a:lnTo>
                    <a:pt x="488157" y="504825"/>
                  </a:lnTo>
                  <a:lnTo>
                    <a:pt x="423863" y="511969"/>
                  </a:lnTo>
                  <a:lnTo>
                    <a:pt x="378619" y="511969"/>
                  </a:lnTo>
                  <a:lnTo>
                    <a:pt x="328613" y="504825"/>
                  </a:lnTo>
                  <a:lnTo>
                    <a:pt x="300038" y="497682"/>
                  </a:lnTo>
                  <a:lnTo>
                    <a:pt x="245269" y="478632"/>
                  </a:lnTo>
                  <a:lnTo>
                    <a:pt x="171450" y="440532"/>
                  </a:lnTo>
                  <a:lnTo>
                    <a:pt x="102394" y="390525"/>
                  </a:lnTo>
                  <a:lnTo>
                    <a:pt x="38100" y="335757"/>
                  </a:lnTo>
                  <a:lnTo>
                    <a:pt x="19050" y="316707"/>
                  </a:lnTo>
                  <a:lnTo>
                    <a:pt x="7144" y="300038"/>
                  </a:lnTo>
                  <a:lnTo>
                    <a:pt x="0" y="273844"/>
                  </a:lnTo>
                  <a:lnTo>
                    <a:pt x="0" y="261938"/>
                  </a:lnTo>
                  <a:lnTo>
                    <a:pt x="4763" y="254794"/>
                  </a:lnTo>
                  <a:lnTo>
                    <a:pt x="21432" y="250032"/>
                  </a:lnTo>
                  <a:lnTo>
                    <a:pt x="42863" y="254794"/>
                  </a:lnTo>
                  <a:lnTo>
                    <a:pt x="88107" y="280988"/>
                  </a:lnTo>
                  <a:lnTo>
                    <a:pt x="133350" y="307182"/>
                  </a:lnTo>
                  <a:lnTo>
                    <a:pt x="176213" y="321469"/>
                  </a:lnTo>
                  <a:lnTo>
                    <a:pt x="228600" y="335757"/>
                  </a:lnTo>
                  <a:lnTo>
                    <a:pt x="276225" y="338138"/>
                  </a:lnTo>
                  <a:lnTo>
                    <a:pt x="411957" y="311944"/>
                  </a:lnTo>
                  <a:lnTo>
                    <a:pt x="731044" y="254794"/>
                  </a:lnTo>
                  <a:lnTo>
                    <a:pt x="1212057" y="166688"/>
                  </a:lnTo>
                  <a:lnTo>
                    <a:pt x="1521619" y="107157"/>
                  </a:lnTo>
                  <a:lnTo>
                    <a:pt x="1759744" y="64294"/>
                  </a:lnTo>
                  <a:lnTo>
                    <a:pt x="1916907" y="35719"/>
                  </a:lnTo>
                  <a:lnTo>
                    <a:pt x="2076450" y="0"/>
                  </a:lnTo>
                  <a:lnTo>
                    <a:pt x="2100263" y="0"/>
                  </a:lnTo>
                  <a:lnTo>
                    <a:pt x="2145507" y="0"/>
                  </a:lnTo>
                  <a:lnTo>
                    <a:pt x="2233613" y="9525"/>
                  </a:lnTo>
                  <a:lnTo>
                    <a:pt x="2340769" y="33338"/>
                  </a:lnTo>
                  <a:lnTo>
                    <a:pt x="2438400" y="66675"/>
                  </a:lnTo>
                  <a:lnTo>
                    <a:pt x="2497932" y="90488"/>
                  </a:lnTo>
                  <a:lnTo>
                    <a:pt x="2531269" y="107157"/>
                  </a:lnTo>
                  <a:lnTo>
                    <a:pt x="2552700" y="119063"/>
                  </a:lnTo>
                  <a:lnTo>
                    <a:pt x="2566988" y="133350"/>
                  </a:lnTo>
                  <a:lnTo>
                    <a:pt x="2571750" y="147638"/>
                  </a:lnTo>
                  <a:lnTo>
                    <a:pt x="2571750" y="161925"/>
                  </a:lnTo>
                  <a:lnTo>
                    <a:pt x="2557463" y="178594"/>
                  </a:lnTo>
                  <a:lnTo>
                    <a:pt x="2526507" y="197644"/>
                  </a:lnTo>
                  <a:lnTo>
                    <a:pt x="2471738" y="207169"/>
                  </a:lnTo>
                  <a:lnTo>
                    <a:pt x="2362200" y="219075"/>
                  </a:lnTo>
                  <a:lnTo>
                    <a:pt x="2295525" y="219075"/>
                  </a:lnTo>
                  <a:lnTo>
                    <a:pt x="2164557" y="228600"/>
                  </a:lnTo>
                  <a:lnTo>
                    <a:pt x="1940719" y="250032"/>
                  </a:lnTo>
                  <a:lnTo>
                    <a:pt x="1833563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897737D2-7BEE-4B82-98F8-6EDE80151035}"/>
                </a:ext>
              </a:extLst>
            </p:cNvPr>
            <p:cNvSpPr/>
            <p:nvPr/>
          </p:nvSpPr>
          <p:spPr>
            <a:xfrm>
              <a:off x="2938463" y="5343525"/>
              <a:ext cx="4062412" cy="561975"/>
            </a:xfrm>
            <a:custGeom>
              <a:avLst/>
              <a:gdLst>
                <a:gd name="connsiteX0" fmla="*/ 1309105 w 4062172"/>
                <a:gd name="connsiteY0" fmla="*/ 184196 h 562455"/>
                <a:gd name="connsiteX1" fmla="*/ 1542639 w 4062172"/>
                <a:gd name="connsiteY1" fmla="*/ 154593 h 562455"/>
                <a:gd name="connsiteX2" fmla="*/ 1874849 w 4062172"/>
                <a:gd name="connsiteY2" fmla="*/ 115123 h 562455"/>
                <a:gd name="connsiteX3" fmla="*/ 2075490 w 4062172"/>
                <a:gd name="connsiteY3" fmla="*/ 92098 h 562455"/>
                <a:gd name="connsiteX4" fmla="*/ 2345205 w 4062172"/>
                <a:gd name="connsiteY4" fmla="*/ 78941 h 562455"/>
                <a:gd name="connsiteX5" fmla="*/ 2575450 w 4062172"/>
                <a:gd name="connsiteY5" fmla="*/ 62495 h 562455"/>
                <a:gd name="connsiteX6" fmla="*/ 2835298 w 4062172"/>
                <a:gd name="connsiteY6" fmla="*/ 42760 h 562455"/>
                <a:gd name="connsiteX7" fmla="*/ 3039228 w 4062172"/>
                <a:gd name="connsiteY7" fmla="*/ 32892 h 562455"/>
                <a:gd name="connsiteX8" fmla="*/ 3318811 w 4062172"/>
                <a:gd name="connsiteY8" fmla="*/ 16446 h 562455"/>
                <a:gd name="connsiteX9" fmla="*/ 3486561 w 4062172"/>
                <a:gd name="connsiteY9" fmla="*/ 3289 h 562455"/>
                <a:gd name="connsiteX10" fmla="*/ 3581948 w 4062172"/>
                <a:gd name="connsiteY10" fmla="*/ 0 h 562455"/>
                <a:gd name="connsiteX11" fmla="*/ 3618129 w 4062172"/>
                <a:gd name="connsiteY11" fmla="*/ 3289 h 562455"/>
                <a:gd name="connsiteX12" fmla="*/ 3687203 w 4062172"/>
                <a:gd name="connsiteY12" fmla="*/ 13157 h 562455"/>
                <a:gd name="connsiteX13" fmla="*/ 3759565 w 4062172"/>
                <a:gd name="connsiteY13" fmla="*/ 32892 h 562455"/>
                <a:gd name="connsiteX14" fmla="*/ 3845085 w 4062172"/>
                <a:gd name="connsiteY14" fmla="*/ 65784 h 562455"/>
                <a:gd name="connsiteX15" fmla="*/ 3930604 w 4062172"/>
                <a:gd name="connsiteY15" fmla="*/ 108544 h 562455"/>
                <a:gd name="connsiteX16" fmla="*/ 4006256 w 4062172"/>
                <a:gd name="connsiteY16" fmla="*/ 157882 h 562455"/>
                <a:gd name="connsiteX17" fmla="*/ 4035859 w 4062172"/>
                <a:gd name="connsiteY17" fmla="*/ 177617 h 562455"/>
                <a:gd name="connsiteX18" fmla="*/ 4042437 w 4062172"/>
                <a:gd name="connsiteY18" fmla="*/ 187485 h 562455"/>
                <a:gd name="connsiteX19" fmla="*/ 4049016 w 4062172"/>
                <a:gd name="connsiteY19" fmla="*/ 200642 h 562455"/>
                <a:gd name="connsiteX20" fmla="*/ 4058883 w 4062172"/>
                <a:gd name="connsiteY20" fmla="*/ 233534 h 562455"/>
                <a:gd name="connsiteX21" fmla="*/ 4062172 w 4062172"/>
                <a:gd name="connsiteY21" fmla="*/ 256558 h 562455"/>
                <a:gd name="connsiteX22" fmla="*/ 4062172 w 4062172"/>
                <a:gd name="connsiteY22" fmla="*/ 276294 h 562455"/>
                <a:gd name="connsiteX23" fmla="*/ 4052305 w 4062172"/>
                <a:gd name="connsiteY23" fmla="*/ 302607 h 562455"/>
                <a:gd name="connsiteX24" fmla="*/ 4039148 w 4062172"/>
                <a:gd name="connsiteY24" fmla="*/ 319053 h 562455"/>
                <a:gd name="connsiteX25" fmla="*/ 4012834 w 4062172"/>
                <a:gd name="connsiteY25" fmla="*/ 335500 h 562455"/>
                <a:gd name="connsiteX26" fmla="*/ 3953628 w 4062172"/>
                <a:gd name="connsiteY26" fmla="*/ 342078 h 562455"/>
                <a:gd name="connsiteX27" fmla="*/ 3907580 w 4062172"/>
                <a:gd name="connsiteY27" fmla="*/ 338789 h 562455"/>
                <a:gd name="connsiteX28" fmla="*/ 3825349 w 4062172"/>
                <a:gd name="connsiteY28" fmla="*/ 315764 h 562455"/>
                <a:gd name="connsiteX29" fmla="*/ 3680624 w 4062172"/>
                <a:gd name="connsiteY29" fmla="*/ 282872 h 562455"/>
                <a:gd name="connsiteX30" fmla="*/ 3535899 w 4062172"/>
                <a:gd name="connsiteY30" fmla="*/ 259848 h 562455"/>
                <a:gd name="connsiteX31" fmla="*/ 3394463 w 4062172"/>
                <a:gd name="connsiteY31" fmla="*/ 240112 h 562455"/>
                <a:gd name="connsiteX32" fmla="*/ 3279341 w 4062172"/>
                <a:gd name="connsiteY32" fmla="*/ 226956 h 562455"/>
                <a:gd name="connsiteX33" fmla="*/ 3157640 w 4062172"/>
                <a:gd name="connsiteY33" fmla="*/ 223666 h 562455"/>
                <a:gd name="connsiteX34" fmla="*/ 2986601 w 4062172"/>
                <a:gd name="connsiteY34" fmla="*/ 226956 h 562455"/>
                <a:gd name="connsiteX35" fmla="*/ 2835298 w 4062172"/>
                <a:gd name="connsiteY35" fmla="*/ 233534 h 562455"/>
                <a:gd name="connsiteX36" fmla="*/ 2674126 w 4062172"/>
                <a:gd name="connsiteY36" fmla="*/ 240112 h 562455"/>
                <a:gd name="connsiteX37" fmla="*/ 2348495 w 4062172"/>
                <a:gd name="connsiteY37" fmla="*/ 263137 h 562455"/>
                <a:gd name="connsiteX38" fmla="*/ 2068912 w 4062172"/>
                <a:gd name="connsiteY38" fmla="*/ 292740 h 562455"/>
                <a:gd name="connsiteX39" fmla="*/ 1822221 w 4062172"/>
                <a:gd name="connsiteY39" fmla="*/ 322343 h 562455"/>
                <a:gd name="connsiteX40" fmla="*/ 1687364 w 4062172"/>
                <a:gd name="connsiteY40" fmla="*/ 338789 h 562455"/>
                <a:gd name="connsiteX41" fmla="*/ 1457119 w 4062172"/>
                <a:gd name="connsiteY41" fmla="*/ 371681 h 562455"/>
                <a:gd name="connsiteX42" fmla="*/ 1157801 w 4062172"/>
                <a:gd name="connsiteY42" fmla="*/ 421019 h 562455"/>
                <a:gd name="connsiteX43" fmla="*/ 937424 w 4062172"/>
                <a:gd name="connsiteY43" fmla="*/ 457200 h 562455"/>
                <a:gd name="connsiteX44" fmla="*/ 664420 w 4062172"/>
                <a:gd name="connsiteY44" fmla="*/ 506538 h 562455"/>
                <a:gd name="connsiteX45" fmla="*/ 480224 w 4062172"/>
                <a:gd name="connsiteY45" fmla="*/ 549298 h 562455"/>
                <a:gd name="connsiteX46" fmla="*/ 444043 w 4062172"/>
                <a:gd name="connsiteY46" fmla="*/ 559166 h 562455"/>
                <a:gd name="connsiteX47" fmla="*/ 421018 w 4062172"/>
                <a:gd name="connsiteY47" fmla="*/ 562455 h 562455"/>
                <a:gd name="connsiteX48" fmla="*/ 358523 w 4062172"/>
                <a:gd name="connsiteY48" fmla="*/ 542720 h 562455"/>
                <a:gd name="connsiteX49" fmla="*/ 305896 w 4062172"/>
                <a:gd name="connsiteY49" fmla="*/ 519695 h 562455"/>
                <a:gd name="connsiteX50" fmla="*/ 217087 w 4062172"/>
                <a:gd name="connsiteY50" fmla="*/ 463779 h 562455"/>
                <a:gd name="connsiteX51" fmla="*/ 131568 w 4062172"/>
                <a:gd name="connsiteY51" fmla="*/ 397994 h 562455"/>
                <a:gd name="connsiteX52" fmla="*/ 55916 w 4062172"/>
                <a:gd name="connsiteY52" fmla="*/ 335500 h 562455"/>
                <a:gd name="connsiteX53" fmla="*/ 23024 w 4062172"/>
                <a:gd name="connsiteY53" fmla="*/ 302607 h 562455"/>
                <a:gd name="connsiteX54" fmla="*/ 6578 w 4062172"/>
                <a:gd name="connsiteY54" fmla="*/ 279583 h 562455"/>
                <a:gd name="connsiteX55" fmla="*/ 0 w 4062172"/>
                <a:gd name="connsiteY55" fmla="*/ 269715 h 562455"/>
                <a:gd name="connsiteX56" fmla="*/ 3289 w 4062172"/>
                <a:gd name="connsiteY56" fmla="*/ 259848 h 562455"/>
                <a:gd name="connsiteX57" fmla="*/ 9867 w 4062172"/>
                <a:gd name="connsiteY57" fmla="*/ 253269 h 562455"/>
                <a:gd name="connsiteX58" fmla="*/ 39470 w 4062172"/>
                <a:gd name="connsiteY58" fmla="*/ 253269 h 562455"/>
                <a:gd name="connsiteX59" fmla="*/ 62495 w 4062172"/>
                <a:gd name="connsiteY59" fmla="*/ 259848 h 562455"/>
                <a:gd name="connsiteX60" fmla="*/ 115122 w 4062172"/>
                <a:gd name="connsiteY60" fmla="*/ 282872 h 562455"/>
                <a:gd name="connsiteX61" fmla="*/ 187485 w 4062172"/>
                <a:gd name="connsiteY61" fmla="*/ 299318 h 562455"/>
                <a:gd name="connsiteX62" fmla="*/ 286161 w 4062172"/>
                <a:gd name="connsiteY62" fmla="*/ 315764 h 562455"/>
                <a:gd name="connsiteX63" fmla="*/ 397994 w 4062172"/>
                <a:gd name="connsiteY63" fmla="*/ 319053 h 562455"/>
                <a:gd name="connsiteX64" fmla="*/ 585479 w 4062172"/>
                <a:gd name="connsiteY64" fmla="*/ 286161 h 562455"/>
                <a:gd name="connsiteX65" fmla="*/ 934135 w 4062172"/>
                <a:gd name="connsiteY65" fmla="*/ 236823 h 562455"/>
                <a:gd name="connsiteX66" fmla="*/ 1309105 w 4062172"/>
                <a:gd name="connsiteY66" fmla="*/ 184196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62172" h="562455">
                  <a:moveTo>
                    <a:pt x="1309105" y="184196"/>
                  </a:moveTo>
                  <a:lnTo>
                    <a:pt x="1542639" y="154593"/>
                  </a:lnTo>
                  <a:lnTo>
                    <a:pt x="1874849" y="115123"/>
                  </a:lnTo>
                  <a:lnTo>
                    <a:pt x="2075490" y="92098"/>
                  </a:lnTo>
                  <a:lnTo>
                    <a:pt x="2345205" y="78941"/>
                  </a:lnTo>
                  <a:lnTo>
                    <a:pt x="2575450" y="62495"/>
                  </a:lnTo>
                  <a:lnTo>
                    <a:pt x="2835298" y="42760"/>
                  </a:lnTo>
                  <a:lnTo>
                    <a:pt x="3039228" y="32892"/>
                  </a:lnTo>
                  <a:lnTo>
                    <a:pt x="3318811" y="16446"/>
                  </a:lnTo>
                  <a:lnTo>
                    <a:pt x="3486561" y="3289"/>
                  </a:lnTo>
                  <a:lnTo>
                    <a:pt x="3581948" y="0"/>
                  </a:lnTo>
                  <a:lnTo>
                    <a:pt x="3618129" y="3289"/>
                  </a:lnTo>
                  <a:lnTo>
                    <a:pt x="3687203" y="13157"/>
                  </a:lnTo>
                  <a:lnTo>
                    <a:pt x="3759565" y="32892"/>
                  </a:lnTo>
                  <a:lnTo>
                    <a:pt x="3845085" y="65784"/>
                  </a:lnTo>
                  <a:lnTo>
                    <a:pt x="3930604" y="108544"/>
                  </a:lnTo>
                  <a:lnTo>
                    <a:pt x="4006256" y="157882"/>
                  </a:lnTo>
                  <a:lnTo>
                    <a:pt x="4035859" y="177617"/>
                  </a:lnTo>
                  <a:lnTo>
                    <a:pt x="4042437" y="187485"/>
                  </a:lnTo>
                  <a:lnTo>
                    <a:pt x="4049016" y="200642"/>
                  </a:lnTo>
                  <a:lnTo>
                    <a:pt x="4058883" y="233534"/>
                  </a:lnTo>
                  <a:lnTo>
                    <a:pt x="4062172" y="256558"/>
                  </a:lnTo>
                  <a:lnTo>
                    <a:pt x="4062172" y="276294"/>
                  </a:lnTo>
                  <a:lnTo>
                    <a:pt x="4052305" y="302607"/>
                  </a:lnTo>
                  <a:lnTo>
                    <a:pt x="4039148" y="319053"/>
                  </a:lnTo>
                  <a:lnTo>
                    <a:pt x="4012834" y="335500"/>
                  </a:lnTo>
                  <a:lnTo>
                    <a:pt x="3953628" y="342078"/>
                  </a:lnTo>
                  <a:lnTo>
                    <a:pt x="3907580" y="338789"/>
                  </a:lnTo>
                  <a:lnTo>
                    <a:pt x="3825349" y="315764"/>
                  </a:lnTo>
                  <a:lnTo>
                    <a:pt x="3680624" y="282872"/>
                  </a:lnTo>
                  <a:lnTo>
                    <a:pt x="3535899" y="259848"/>
                  </a:lnTo>
                  <a:lnTo>
                    <a:pt x="3394463" y="240112"/>
                  </a:lnTo>
                  <a:lnTo>
                    <a:pt x="3279341" y="226956"/>
                  </a:lnTo>
                  <a:lnTo>
                    <a:pt x="3157640" y="223666"/>
                  </a:lnTo>
                  <a:lnTo>
                    <a:pt x="2986601" y="226956"/>
                  </a:lnTo>
                  <a:lnTo>
                    <a:pt x="2835298" y="233534"/>
                  </a:lnTo>
                  <a:lnTo>
                    <a:pt x="2674126" y="240112"/>
                  </a:lnTo>
                  <a:lnTo>
                    <a:pt x="2348495" y="263137"/>
                  </a:lnTo>
                  <a:lnTo>
                    <a:pt x="2068912" y="292740"/>
                  </a:lnTo>
                  <a:lnTo>
                    <a:pt x="1822221" y="322343"/>
                  </a:lnTo>
                  <a:lnTo>
                    <a:pt x="1687364" y="338789"/>
                  </a:lnTo>
                  <a:lnTo>
                    <a:pt x="1457119" y="371681"/>
                  </a:lnTo>
                  <a:lnTo>
                    <a:pt x="1157801" y="421019"/>
                  </a:lnTo>
                  <a:lnTo>
                    <a:pt x="937424" y="457200"/>
                  </a:lnTo>
                  <a:lnTo>
                    <a:pt x="664420" y="506538"/>
                  </a:lnTo>
                  <a:lnTo>
                    <a:pt x="480224" y="549298"/>
                  </a:lnTo>
                  <a:lnTo>
                    <a:pt x="444043" y="559166"/>
                  </a:lnTo>
                  <a:lnTo>
                    <a:pt x="421018" y="562455"/>
                  </a:lnTo>
                  <a:lnTo>
                    <a:pt x="358523" y="542720"/>
                  </a:lnTo>
                  <a:lnTo>
                    <a:pt x="305896" y="519695"/>
                  </a:lnTo>
                  <a:lnTo>
                    <a:pt x="217087" y="463779"/>
                  </a:lnTo>
                  <a:lnTo>
                    <a:pt x="131568" y="397994"/>
                  </a:lnTo>
                  <a:lnTo>
                    <a:pt x="55916" y="335500"/>
                  </a:lnTo>
                  <a:lnTo>
                    <a:pt x="23024" y="302607"/>
                  </a:lnTo>
                  <a:lnTo>
                    <a:pt x="6578" y="279583"/>
                  </a:lnTo>
                  <a:lnTo>
                    <a:pt x="0" y="269715"/>
                  </a:lnTo>
                  <a:lnTo>
                    <a:pt x="3289" y="259848"/>
                  </a:lnTo>
                  <a:lnTo>
                    <a:pt x="9867" y="253269"/>
                  </a:lnTo>
                  <a:lnTo>
                    <a:pt x="39470" y="253269"/>
                  </a:lnTo>
                  <a:lnTo>
                    <a:pt x="62495" y="259848"/>
                  </a:lnTo>
                  <a:lnTo>
                    <a:pt x="115122" y="282872"/>
                  </a:lnTo>
                  <a:lnTo>
                    <a:pt x="187485" y="299318"/>
                  </a:lnTo>
                  <a:lnTo>
                    <a:pt x="286161" y="315764"/>
                  </a:lnTo>
                  <a:lnTo>
                    <a:pt x="397994" y="319053"/>
                  </a:lnTo>
                  <a:lnTo>
                    <a:pt x="585479" y="286161"/>
                  </a:lnTo>
                  <a:lnTo>
                    <a:pt x="934135" y="236823"/>
                  </a:lnTo>
                  <a:lnTo>
                    <a:pt x="1309105" y="1841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2">
              <a:extLst>
                <a:ext uri="{FF2B5EF4-FFF2-40B4-BE49-F238E27FC236}">
                  <a16:creationId xmlns:a16="http://schemas.microsoft.com/office/drawing/2014/main" id="{5D053D82-EFDD-4769-B9F2-EEE93B56C344}"/>
                </a:ext>
              </a:extLst>
            </p:cNvPr>
            <p:cNvSpPr/>
            <p:nvPr/>
          </p:nvSpPr>
          <p:spPr>
            <a:xfrm>
              <a:off x="5732463" y="4551363"/>
              <a:ext cx="682625" cy="571500"/>
            </a:xfrm>
            <a:custGeom>
              <a:avLst/>
              <a:gdLst>
                <a:gd name="connsiteX0" fmla="*/ 397669 w 683419"/>
                <a:gd name="connsiteY0" fmla="*/ 138112 h 571500"/>
                <a:gd name="connsiteX1" fmla="*/ 242887 w 683419"/>
                <a:gd name="connsiteY1" fmla="*/ 78581 h 571500"/>
                <a:gd name="connsiteX2" fmla="*/ 111919 w 683419"/>
                <a:gd name="connsiteY2" fmla="*/ 33337 h 571500"/>
                <a:gd name="connsiteX3" fmla="*/ 59531 w 683419"/>
                <a:gd name="connsiteY3" fmla="*/ 14287 h 571500"/>
                <a:gd name="connsiteX4" fmla="*/ 33337 w 683419"/>
                <a:gd name="connsiteY4" fmla="*/ 2381 h 571500"/>
                <a:gd name="connsiteX5" fmla="*/ 16669 w 683419"/>
                <a:gd name="connsiteY5" fmla="*/ 0 h 571500"/>
                <a:gd name="connsiteX6" fmla="*/ 4762 w 683419"/>
                <a:gd name="connsiteY6" fmla="*/ 0 h 571500"/>
                <a:gd name="connsiteX7" fmla="*/ 0 w 683419"/>
                <a:gd name="connsiteY7" fmla="*/ 4762 h 571500"/>
                <a:gd name="connsiteX8" fmla="*/ 0 w 683419"/>
                <a:gd name="connsiteY8" fmla="*/ 16669 h 571500"/>
                <a:gd name="connsiteX9" fmla="*/ 9525 w 683419"/>
                <a:gd name="connsiteY9" fmla="*/ 52387 h 571500"/>
                <a:gd name="connsiteX10" fmla="*/ 26194 w 683419"/>
                <a:gd name="connsiteY10" fmla="*/ 66675 h 571500"/>
                <a:gd name="connsiteX11" fmla="*/ 92869 w 683419"/>
                <a:gd name="connsiteY11" fmla="*/ 111919 h 571500"/>
                <a:gd name="connsiteX12" fmla="*/ 171450 w 683419"/>
                <a:gd name="connsiteY12" fmla="*/ 176212 h 571500"/>
                <a:gd name="connsiteX13" fmla="*/ 264319 w 683419"/>
                <a:gd name="connsiteY13" fmla="*/ 266700 h 571500"/>
                <a:gd name="connsiteX14" fmla="*/ 347662 w 683419"/>
                <a:gd name="connsiteY14" fmla="*/ 352425 h 571500"/>
                <a:gd name="connsiteX15" fmla="*/ 402431 w 683419"/>
                <a:gd name="connsiteY15" fmla="*/ 414337 h 571500"/>
                <a:gd name="connsiteX16" fmla="*/ 488156 w 683419"/>
                <a:gd name="connsiteY16" fmla="*/ 511969 h 571500"/>
                <a:gd name="connsiteX17" fmla="*/ 521494 w 683419"/>
                <a:gd name="connsiteY17" fmla="*/ 550069 h 571500"/>
                <a:gd name="connsiteX18" fmla="*/ 547687 w 683419"/>
                <a:gd name="connsiteY18" fmla="*/ 564356 h 571500"/>
                <a:gd name="connsiteX19" fmla="*/ 571500 w 683419"/>
                <a:gd name="connsiteY19" fmla="*/ 571500 h 571500"/>
                <a:gd name="connsiteX20" fmla="*/ 597694 w 683419"/>
                <a:gd name="connsiteY20" fmla="*/ 566737 h 571500"/>
                <a:gd name="connsiteX21" fmla="*/ 623887 w 683419"/>
                <a:gd name="connsiteY21" fmla="*/ 547687 h 571500"/>
                <a:gd name="connsiteX22" fmla="*/ 650081 w 683419"/>
                <a:gd name="connsiteY22" fmla="*/ 521494 h 571500"/>
                <a:gd name="connsiteX23" fmla="*/ 671512 w 683419"/>
                <a:gd name="connsiteY23" fmla="*/ 488156 h 571500"/>
                <a:gd name="connsiteX24" fmla="*/ 681037 w 683419"/>
                <a:gd name="connsiteY24" fmla="*/ 461962 h 571500"/>
                <a:gd name="connsiteX25" fmla="*/ 683419 w 683419"/>
                <a:gd name="connsiteY25" fmla="*/ 435769 h 571500"/>
                <a:gd name="connsiteX26" fmla="*/ 676275 w 683419"/>
                <a:gd name="connsiteY26" fmla="*/ 397669 h 571500"/>
                <a:gd name="connsiteX27" fmla="*/ 657225 w 683419"/>
                <a:gd name="connsiteY27" fmla="*/ 347662 h 571500"/>
                <a:gd name="connsiteX28" fmla="*/ 621506 w 683419"/>
                <a:gd name="connsiteY28" fmla="*/ 280987 h 571500"/>
                <a:gd name="connsiteX29" fmla="*/ 576262 w 683419"/>
                <a:gd name="connsiteY29" fmla="*/ 216694 h 571500"/>
                <a:gd name="connsiteX30" fmla="*/ 564356 w 683419"/>
                <a:gd name="connsiteY30" fmla="*/ 209550 h 571500"/>
                <a:gd name="connsiteX31" fmla="*/ 476250 w 683419"/>
                <a:gd name="connsiteY31" fmla="*/ 171450 h 571500"/>
                <a:gd name="connsiteX32" fmla="*/ 397669 w 683419"/>
                <a:gd name="connsiteY32" fmla="*/ 138112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3419" h="571500">
                  <a:moveTo>
                    <a:pt x="397669" y="138112"/>
                  </a:moveTo>
                  <a:lnTo>
                    <a:pt x="242887" y="78581"/>
                  </a:lnTo>
                  <a:lnTo>
                    <a:pt x="111919" y="33337"/>
                  </a:lnTo>
                  <a:lnTo>
                    <a:pt x="59531" y="14287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9525" y="52387"/>
                  </a:lnTo>
                  <a:lnTo>
                    <a:pt x="26194" y="66675"/>
                  </a:lnTo>
                  <a:lnTo>
                    <a:pt x="92869" y="111919"/>
                  </a:lnTo>
                  <a:lnTo>
                    <a:pt x="171450" y="176212"/>
                  </a:lnTo>
                  <a:lnTo>
                    <a:pt x="264319" y="266700"/>
                  </a:lnTo>
                  <a:lnTo>
                    <a:pt x="347662" y="352425"/>
                  </a:lnTo>
                  <a:lnTo>
                    <a:pt x="402431" y="414337"/>
                  </a:lnTo>
                  <a:lnTo>
                    <a:pt x="488156" y="511969"/>
                  </a:lnTo>
                  <a:lnTo>
                    <a:pt x="521494" y="550069"/>
                  </a:lnTo>
                  <a:lnTo>
                    <a:pt x="547687" y="564356"/>
                  </a:lnTo>
                  <a:lnTo>
                    <a:pt x="571500" y="571500"/>
                  </a:lnTo>
                  <a:lnTo>
                    <a:pt x="597694" y="566737"/>
                  </a:lnTo>
                  <a:lnTo>
                    <a:pt x="623887" y="547687"/>
                  </a:lnTo>
                  <a:lnTo>
                    <a:pt x="650081" y="521494"/>
                  </a:lnTo>
                  <a:lnTo>
                    <a:pt x="671512" y="488156"/>
                  </a:lnTo>
                  <a:lnTo>
                    <a:pt x="681037" y="461962"/>
                  </a:lnTo>
                  <a:lnTo>
                    <a:pt x="683419" y="435769"/>
                  </a:lnTo>
                  <a:lnTo>
                    <a:pt x="676275" y="397669"/>
                  </a:lnTo>
                  <a:lnTo>
                    <a:pt x="657225" y="347662"/>
                  </a:lnTo>
                  <a:lnTo>
                    <a:pt x="621506" y="280987"/>
                  </a:lnTo>
                  <a:lnTo>
                    <a:pt x="576262" y="216694"/>
                  </a:lnTo>
                  <a:lnTo>
                    <a:pt x="564356" y="209550"/>
                  </a:lnTo>
                  <a:lnTo>
                    <a:pt x="476250" y="171450"/>
                  </a:lnTo>
                  <a:lnTo>
                    <a:pt x="397669" y="1381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57F14DC-4C0E-4E47-8E7D-1F088BCF9C04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419225"/>
            <a:ext cx="4191000" cy="4333875"/>
            <a:chOff x="2771775" y="1419225"/>
            <a:chExt cx="4191000" cy="4333875"/>
          </a:xfrm>
        </p:grpSpPr>
        <p:sp>
          <p:nvSpPr>
            <p:cNvPr id="22" name="フリーフォーム 66">
              <a:extLst>
                <a:ext uri="{FF2B5EF4-FFF2-40B4-BE49-F238E27FC236}">
                  <a16:creationId xmlns:a16="http://schemas.microsoft.com/office/drawing/2014/main" id="{224A7F70-60B5-49F1-B0A2-CE6F87DF8CBC}"/>
                </a:ext>
              </a:extLst>
            </p:cNvPr>
            <p:cNvSpPr/>
            <p:nvPr/>
          </p:nvSpPr>
          <p:spPr>
            <a:xfrm>
              <a:off x="4379913" y="1419225"/>
              <a:ext cx="611187" cy="909638"/>
            </a:xfrm>
            <a:custGeom>
              <a:avLst/>
              <a:gdLst>
                <a:gd name="connsiteX0" fmla="*/ 276225 w 611981"/>
                <a:gd name="connsiteY0" fmla="*/ 642938 h 909638"/>
                <a:gd name="connsiteX1" fmla="*/ 276225 w 611981"/>
                <a:gd name="connsiteY1" fmla="*/ 531019 h 909638"/>
                <a:gd name="connsiteX2" fmla="*/ 280987 w 611981"/>
                <a:gd name="connsiteY2" fmla="*/ 500063 h 909638"/>
                <a:gd name="connsiteX3" fmla="*/ 283369 w 611981"/>
                <a:gd name="connsiteY3" fmla="*/ 459581 h 909638"/>
                <a:gd name="connsiteX4" fmla="*/ 283369 w 611981"/>
                <a:gd name="connsiteY4" fmla="*/ 416719 h 909638"/>
                <a:gd name="connsiteX5" fmla="*/ 280987 w 611981"/>
                <a:gd name="connsiteY5" fmla="*/ 376238 h 909638"/>
                <a:gd name="connsiteX6" fmla="*/ 276225 w 611981"/>
                <a:gd name="connsiteY6" fmla="*/ 338138 h 909638"/>
                <a:gd name="connsiteX7" fmla="*/ 266700 w 611981"/>
                <a:gd name="connsiteY7" fmla="*/ 302419 h 909638"/>
                <a:gd name="connsiteX8" fmla="*/ 254794 w 611981"/>
                <a:gd name="connsiteY8" fmla="*/ 271463 h 909638"/>
                <a:gd name="connsiteX9" fmla="*/ 242887 w 611981"/>
                <a:gd name="connsiteY9" fmla="*/ 240506 h 909638"/>
                <a:gd name="connsiteX10" fmla="*/ 226219 w 611981"/>
                <a:gd name="connsiteY10" fmla="*/ 214313 h 909638"/>
                <a:gd name="connsiteX11" fmla="*/ 180975 w 611981"/>
                <a:gd name="connsiteY11" fmla="*/ 169069 h 909638"/>
                <a:gd name="connsiteX12" fmla="*/ 147637 w 611981"/>
                <a:gd name="connsiteY12" fmla="*/ 140494 h 909638"/>
                <a:gd name="connsiteX13" fmla="*/ 116681 w 611981"/>
                <a:gd name="connsiteY13" fmla="*/ 119063 h 909638"/>
                <a:gd name="connsiteX14" fmla="*/ 78581 w 611981"/>
                <a:gd name="connsiteY14" fmla="*/ 95250 h 909638"/>
                <a:gd name="connsiteX15" fmla="*/ 35719 w 611981"/>
                <a:gd name="connsiteY15" fmla="*/ 71438 h 909638"/>
                <a:gd name="connsiteX16" fmla="*/ 21431 w 611981"/>
                <a:gd name="connsiteY16" fmla="*/ 59531 h 909638"/>
                <a:gd name="connsiteX17" fmla="*/ 4762 w 611981"/>
                <a:gd name="connsiteY17" fmla="*/ 42863 h 909638"/>
                <a:gd name="connsiteX18" fmla="*/ 0 w 611981"/>
                <a:gd name="connsiteY18" fmla="*/ 26194 h 909638"/>
                <a:gd name="connsiteX19" fmla="*/ 2381 w 611981"/>
                <a:gd name="connsiteY19" fmla="*/ 14288 h 909638"/>
                <a:gd name="connsiteX20" fmla="*/ 11906 w 611981"/>
                <a:gd name="connsiteY20" fmla="*/ 4763 h 909638"/>
                <a:gd name="connsiteX21" fmla="*/ 50006 w 611981"/>
                <a:gd name="connsiteY21" fmla="*/ 0 h 909638"/>
                <a:gd name="connsiteX22" fmla="*/ 130969 w 611981"/>
                <a:gd name="connsiteY22" fmla="*/ 11906 h 909638"/>
                <a:gd name="connsiteX23" fmla="*/ 254794 w 611981"/>
                <a:gd name="connsiteY23" fmla="*/ 35719 h 909638"/>
                <a:gd name="connsiteX24" fmla="*/ 326231 w 611981"/>
                <a:gd name="connsiteY24" fmla="*/ 54769 h 909638"/>
                <a:gd name="connsiteX25" fmla="*/ 383381 w 611981"/>
                <a:gd name="connsiteY25" fmla="*/ 71438 h 909638"/>
                <a:gd name="connsiteX26" fmla="*/ 438150 w 611981"/>
                <a:gd name="connsiteY26" fmla="*/ 95250 h 909638"/>
                <a:gd name="connsiteX27" fmla="*/ 497681 w 611981"/>
                <a:gd name="connsiteY27" fmla="*/ 123825 h 909638"/>
                <a:gd name="connsiteX28" fmla="*/ 538162 w 611981"/>
                <a:gd name="connsiteY28" fmla="*/ 152400 h 909638"/>
                <a:gd name="connsiteX29" fmla="*/ 561975 w 611981"/>
                <a:gd name="connsiteY29" fmla="*/ 171450 h 909638"/>
                <a:gd name="connsiteX30" fmla="*/ 588169 w 611981"/>
                <a:gd name="connsiteY30" fmla="*/ 197644 h 909638"/>
                <a:gd name="connsiteX31" fmla="*/ 604837 w 611981"/>
                <a:gd name="connsiteY31" fmla="*/ 223838 h 909638"/>
                <a:gd name="connsiteX32" fmla="*/ 611981 w 611981"/>
                <a:gd name="connsiteY32" fmla="*/ 240506 h 909638"/>
                <a:gd name="connsiteX33" fmla="*/ 611981 w 611981"/>
                <a:gd name="connsiteY33" fmla="*/ 266700 h 909638"/>
                <a:gd name="connsiteX34" fmla="*/ 607219 w 611981"/>
                <a:gd name="connsiteY34" fmla="*/ 292894 h 909638"/>
                <a:gd name="connsiteX35" fmla="*/ 592931 w 611981"/>
                <a:gd name="connsiteY35" fmla="*/ 314325 h 909638"/>
                <a:gd name="connsiteX36" fmla="*/ 571500 w 611981"/>
                <a:gd name="connsiteY36" fmla="*/ 333375 h 909638"/>
                <a:gd name="connsiteX37" fmla="*/ 561975 w 611981"/>
                <a:gd name="connsiteY37" fmla="*/ 347663 h 909638"/>
                <a:gd name="connsiteX38" fmla="*/ 550069 w 611981"/>
                <a:gd name="connsiteY38" fmla="*/ 376238 h 909638"/>
                <a:gd name="connsiteX39" fmla="*/ 533400 w 611981"/>
                <a:gd name="connsiteY39" fmla="*/ 438150 h 909638"/>
                <a:gd name="connsiteX40" fmla="*/ 523875 w 611981"/>
                <a:gd name="connsiteY40" fmla="*/ 511969 h 909638"/>
                <a:gd name="connsiteX41" fmla="*/ 521494 w 611981"/>
                <a:gd name="connsiteY41" fmla="*/ 692944 h 909638"/>
                <a:gd name="connsiteX42" fmla="*/ 521494 w 611981"/>
                <a:gd name="connsiteY42" fmla="*/ 878681 h 909638"/>
                <a:gd name="connsiteX43" fmla="*/ 273844 w 611981"/>
                <a:gd name="connsiteY43" fmla="*/ 909638 h 909638"/>
                <a:gd name="connsiteX44" fmla="*/ 276225 w 611981"/>
                <a:gd name="connsiteY44" fmla="*/ 642938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11981" h="909638">
                  <a:moveTo>
                    <a:pt x="276225" y="642938"/>
                  </a:moveTo>
                  <a:lnTo>
                    <a:pt x="276225" y="531019"/>
                  </a:lnTo>
                  <a:lnTo>
                    <a:pt x="280987" y="500063"/>
                  </a:lnTo>
                  <a:lnTo>
                    <a:pt x="283369" y="459581"/>
                  </a:lnTo>
                  <a:lnTo>
                    <a:pt x="283369" y="416719"/>
                  </a:lnTo>
                  <a:lnTo>
                    <a:pt x="280987" y="376238"/>
                  </a:lnTo>
                  <a:lnTo>
                    <a:pt x="276225" y="338138"/>
                  </a:lnTo>
                  <a:lnTo>
                    <a:pt x="266700" y="302419"/>
                  </a:lnTo>
                  <a:lnTo>
                    <a:pt x="254794" y="271463"/>
                  </a:lnTo>
                  <a:lnTo>
                    <a:pt x="242887" y="240506"/>
                  </a:lnTo>
                  <a:lnTo>
                    <a:pt x="226219" y="214313"/>
                  </a:lnTo>
                  <a:lnTo>
                    <a:pt x="180975" y="169069"/>
                  </a:lnTo>
                  <a:lnTo>
                    <a:pt x="147637" y="140494"/>
                  </a:lnTo>
                  <a:lnTo>
                    <a:pt x="116681" y="119063"/>
                  </a:lnTo>
                  <a:lnTo>
                    <a:pt x="78581" y="95250"/>
                  </a:lnTo>
                  <a:lnTo>
                    <a:pt x="35719" y="71438"/>
                  </a:lnTo>
                  <a:lnTo>
                    <a:pt x="21431" y="59531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50006" y="0"/>
                  </a:lnTo>
                  <a:lnTo>
                    <a:pt x="130969" y="11906"/>
                  </a:lnTo>
                  <a:lnTo>
                    <a:pt x="254794" y="35719"/>
                  </a:lnTo>
                  <a:lnTo>
                    <a:pt x="326231" y="54769"/>
                  </a:lnTo>
                  <a:lnTo>
                    <a:pt x="383381" y="71438"/>
                  </a:lnTo>
                  <a:lnTo>
                    <a:pt x="438150" y="95250"/>
                  </a:lnTo>
                  <a:lnTo>
                    <a:pt x="497681" y="123825"/>
                  </a:lnTo>
                  <a:lnTo>
                    <a:pt x="538162" y="152400"/>
                  </a:lnTo>
                  <a:lnTo>
                    <a:pt x="561975" y="171450"/>
                  </a:lnTo>
                  <a:lnTo>
                    <a:pt x="588169" y="197644"/>
                  </a:lnTo>
                  <a:lnTo>
                    <a:pt x="604837" y="223838"/>
                  </a:lnTo>
                  <a:lnTo>
                    <a:pt x="611981" y="240506"/>
                  </a:lnTo>
                  <a:lnTo>
                    <a:pt x="611981" y="266700"/>
                  </a:lnTo>
                  <a:lnTo>
                    <a:pt x="607219" y="292894"/>
                  </a:lnTo>
                  <a:lnTo>
                    <a:pt x="592931" y="314325"/>
                  </a:lnTo>
                  <a:lnTo>
                    <a:pt x="571500" y="333375"/>
                  </a:lnTo>
                  <a:lnTo>
                    <a:pt x="561975" y="347663"/>
                  </a:lnTo>
                  <a:lnTo>
                    <a:pt x="550069" y="376238"/>
                  </a:lnTo>
                  <a:lnTo>
                    <a:pt x="533400" y="438150"/>
                  </a:lnTo>
                  <a:lnTo>
                    <a:pt x="523875" y="511969"/>
                  </a:lnTo>
                  <a:cubicBezTo>
                    <a:pt x="523081" y="572294"/>
                    <a:pt x="522288" y="632619"/>
                    <a:pt x="521494" y="692944"/>
                  </a:cubicBezTo>
                  <a:lnTo>
                    <a:pt x="521494" y="878681"/>
                  </a:lnTo>
                  <a:lnTo>
                    <a:pt x="273844" y="909638"/>
                  </a:lnTo>
                  <a:cubicBezTo>
                    <a:pt x="274638" y="830263"/>
                    <a:pt x="275431" y="750888"/>
                    <a:pt x="276225" y="6429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7">
              <a:extLst>
                <a:ext uri="{FF2B5EF4-FFF2-40B4-BE49-F238E27FC236}">
                  <a16:creationId xmlns:a16="http://schemas.microsoft.com/office/drawing/2014/main" id="{F6538671-9549-418F-A597-39C2E5F895E7}"/>
                </a:ext>
              </a:extLst>
            </p:cNvPr>
            <p:cNvSpPr/>
            <p:nvPr/>
          </p:nvSpPr>
          <p:spPr>
            <a:xfrm>
              <a:off x="2771775" y="2173288"/>
              <a:ext cx="414338" cy="1246187"/>
            </a:xfrm>
            <a:custGeom>
              <a:avLst/>
              <a:gdLst>
                <a:gd name="connsiteX0" fmla="*/ 388144 w 414338"/>
                <a:gd name="connsiteY0" fmla="*/ 597694 h 1245394"/>
                <a:gd name="connsiteX1" fmla="*/ 414338 w 414338"/>
                <a:gd name="connsiteY1" fmla="*/ 381000 h 1245394"/>
                <a:gd name="connsiteX2" fmla="*/ 390525 w 414338"/>
                <a:gd name="connsiteY2" fmla="*/ 252413 h 1245394"/>
                <a:gd name="connsiteX3" fmla="*/ 366713 w 414338"/>
                <a:gd name="connsiteY3" fmla="*/ 192882 h 1245394"/>
                <a:gd name="connsiteX4" fmla="*/ 342900 w 414338"/>
                <a:gd name="connsiteY4" fmla="*/ 147638 h 1245394"/>
                <a:gd name="connsiteX5" fmla="*/ 321469 w 414338"/>
                <a:gd name="connsiteY5" fmla="*/ 111919 h 1245394"/>
                <a:gd name="connsiteX6" fmla="*/ 292894 w 414338"/>
                <a:gd name="connsiteY6" fmla="*/ 73819 h 1245394"/>
                <a:gd name="connsiteX7" fmla="*/ 266700 w 414338"/>
                <a:gd name="connsiteY7" fmla="*/ 40482 h 1245394"/>
                <a:gd name="connsiteX8" fmla="*/ 247650 w 414338"/>
                <a:gd name="connsiteY8" fmla="*/ 21432 h 1245394"/>
                <a:gd name="connsiteX9" fmla="*/ 233363 w 414338"/>
                <a:gd name="connsiteY9" fmla="*/ 7144 h 1245394"/>
                <a:gd name="connsiteX10" fmla="*/ 216694 w 414338"/>
                <a:gd name="connsiteY10" fmla="*/ 0 h 1245394"/>
                <a:gd name="connsiteX11" fmla="*/ 195263 w 414338"/>
                <a:gd name="connsiteY11" fmla="*/ 2382 h 1245394"/>
                <a:gd name="connsiteX12" fmla="*/ 188119 w 414338"/>
                <a:gd name="connsiteY12" fmla="*/ 19050 h 1245394"/>
                <a:gd name="connsiteX13" fmla="*/ 192881 w 414338"/>
                <a:gd name="connsiteY13" fmla="*/ 45244 h 1245394"/>
                <a:gd name="connsiteX14" fmla="*/ 204788 w 414338"/>
                <a:gd name="connsiteY14" fmla="*/ 95250 h 1245394"/>
                <a:gd name="connsiteX15" fmla="*/ 219075 w 414338"/>
                <a:gd name="connsiteY15" fmla="*/ 154782 h 1245394"/>
                <a:gd name="connsiteX16" fmla="*/ 226219 w 414338"/>
                <a:gd name="connsiteY16" fmla="*/ 200025 h 1245394"/>
                <a:gd name="connsiteX17" fmla="*/ 230981 w 414338"/>
                <a:gd name="connsiteY17" fmla="*/ 257175 h 1245394"/>
                <a:gd name="connsiteX18" fmla="*/ 230981 w 414338"/>
                <a:gd name="connsiteY18" fmla="*/ 297657 h 1245394"/>
                <a:gd name="connsiteX19" fmla="*/ 228600 w 414338"/>
                <a:gd name="connsiteY19" fmla="*/ 361950 h 1245394"/>
                <a:gd name="connsiteX20" fmla="*/ 223838 w 414338"/>
                <a:gd name="connsiteY20" fmla="*/ 421482 h 1245394"/>
                <a:gd name="connsiteX21" fmla="*/ 214313 w 414338"/>
                <a:gd name="connsiteY21" fmla="*/ 478632 h 1245394"/>
                <a:gd name="connsiteX22" fmla="*/ 200025 w 414338"/>
                <a:gd name="connsiteY22" fmla="*/ 545307 h 1245394"/>
                <a:gd name="connsiteX23" fmla="*/ 178594 w 414338"/>
                <a:gd name="connsiteY23" fmla="*/ 609600 h 1245394"/>
                <a:gd name="connsiteX24" fmla="*/ 133350 w 414338"/>
                <a:gd name="connsiteY24" fmla="*/ 704850 h 1245394"/>
                <a:gd name="connsiteX25" fmla="*/ 100013 w 414338"/>
                <a:gd name="connsiteY25" fmla="*/ 773907 h 1245394"/>
                <a:gd name="connsiteX26" fmla="*/ 61913 w 414338"/>
                <a:gd name="connsiteY26" fmla="*/ 854869 h 1245394"/>
                <a:gd name="connsiteX27" fmla="*/ 19050 w 414338"/>
                <a:gd name="connsiteY27" fmla="*/ 938213 h 1245394"/>
                <a:gd name="connsiteX28" fmla="*/ 2381 w 414338"/>
                <a:gd name="connsiteY28" fmla="*/ 978694 h 1245394"/>
                <a:gd name="connsiteX29" fmla="*/ 0 w 414338"/>
                <a:gd name="connsiteY29" fmla="*/ 1019175 h 1245394"/>
                <a:gd name="connsiteX30" fmla="*/ 2381 w 414338"/>
                <a:gd name="connsiteY30" fmla="*/ 1047750 h 1245394"/>
                <a:gd name="connsiteX31" fmla="*/ 9525 w 414338"/>
                <a:gd name="connsiteY31" fmla="*/ 1095375 h 1245394"/>
                <a:gd name="connsiteX32" fmla="*/ 21431 w 414338"/>
                <a:gd name="connsiteY32" fmla="*/ 1140619 h 1245394"/>
                <a:gd name="connsiteX33" fmla="*/ 35719 w 414338"/>
                <a:gd name="connsiteY33" fmla="*/ 1176338 h 1245394"/>
                <a:gd name="connsiteX34" fmla="*/ 54769 w 414338"/>
                <a:gd name="connsiteY34" fmla="*/ 1204913 h 1245394"/>
                <a:gd name="connsiteX35" fmla="*/ 64294 w 414338"/>
                <a:gd name="connsiteY35" fmla="*/ 1219200 h 1245394"/>
                <a:gd name="connsiteX36" fmla="*/ 78581 w 414338"/>
                <a:gd name="connsiteY36" fmla="*/ 1231107 h 1245394"/>
                <a:gd name="connsiteX37" fmla="*/ 95250 w 414338"/>
                <a:gd name="connsiteY37" fmla="*/ 1238250 h 1245394"/>
                <a:gd name="connsiteX38" fmla="*/ 130969 w 414338"/>
                <a:gd name="connsiteY38" fmla="*/ 1245394 h 1245394"/>
                <a:gd name="connsiteX39" fmla="*/ 169069 w 414338"/>
                <a:gd name="connsiteY39" fmla="*/ 1238250 h 1245394"/>
                <a:gd name="connsiteX40" fmla="*/ 188119 w 414338"/>
                <a:gd name="connsiteY40" fmla="*/ 1228725 h 1245394"/>
                <a:gd name="connsiteX41" fmla="*/ 211931 w 414338"/>
                <a:gd name="connsiteY41" fmla="*/ 1209675 h 1245394"/>
                <a:gd name="connsiteX42" fmla="*/ 242888 w 414338"/>
                <a:gd name="connsiteY42" fmla="*/ 1176338 h 1245394"/>
                <a:gd name="connsiteX43" fmla="*/ 276225 w 414338"/>
                <a:gd name="connsiteY43" fmla="*/ 1128713 h 1245394"/>
                <a:gd name="connsiteX44" fmla="*/ 297656 w 414338"/>
                <a:gd name="connsiteY44" fmla="*/ 1088232 h 1245394"/>
                <a:gd name="connsiteX45" fmla="*/ 316706 w 414338"/>
                <a:gd name="connsiteY45" fmla="*/ 1035844 h 1245394"/>
                <a:gd name="connsiteX46" fmla="*/ 338138 w 414338"/>
                <a:gd name="connsiteY46" fmla="*/ 969169 h 1245394"/>
                <a:gd name="connsiteX47" fmla="*/ 352425 w 414338"/>
                <a:gd name="connsiteY47" fmla="*/ 890588 h 1245394"/>
                <a:gd name="connsiteX48" fmla="*/ 359569 w 414338"/>
                <a:gd name="connsiteY48" fmla="*/ 831057 h 1245394"/>
                <a:gd name="connsiteX49" fmla="*/ 388144 w 414338"/>
                <a:gd name="connsiteY49" fmla="*/ 5976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4338" h="1245394">
                  <a:moveTo>
                    <a:pt x="388144" y="597694"/>
                  </a:moveTo>
                  <a:lnTo>
                    <a:pt x="414338" y="381000"/>
                  </a:lnTo>
                  <a:lnTo>
                    <a:pt x="390525" y="252413"/>
                  </a:lnTo>
                  <a:lnTo>
                    <a:pt x="366713" y="192882"/>
                  </a:lnTo>
                  <a:lnTo>
                    <a:pt x="342900" y="147638"/>
                  </a:lnTo>
                  <a:lnTo>
                    <a:pt x="321469" y="111919"/>
                  </a:lnTo>
                  <a:lnTo>
                    <a:pt x="292894" y="73819"/>
                  </a:lnTo>
                  <a:lnTo>
                    <a:pt x="266700" y="40482"/>
                  </a:lnTo>
                  <a:lnTo>
                    <a:pt x="247650" y="21432"/>
                  </a:lnTo>
                  <a:lnTo>
                    <a:pt x="233363" y="7144"/>
                  </a:lnTo>
                  <a:lnTo>
                    <a:pt x="216694" y="0"/>
                  </a:lnTo>
                  <a:lnTo>
                    <a:pt x="195263" y="2382"/>
                  </a:lnTo>
                  <a:lnTo>
                    <a:pt x="188119" y="19050"/>
                  </a:lnTo>
                  <a:lnTo>
                    <a:pt x="192881" y="45244"/>
                  </a:lnTo>
                  <a:lnTo>
                    <a:pt x="204788" y="95250"/>
                  </a:lnTo>
                  <a:lnTo>
                    <a:pt x="219075" y="154782"/>
                  </a:lnTo>
                  <a:lnTo>
                    <a:pt x="226219" y="200025"/>
                  </a:lnTo>
                  <a:lnTo>
                    <a:pt x="230981" y="257175"/>
                  </a:lnTo>
                  <a:lnTo>
                    <a:pt x="230981" y="297657"/>
                  </a:lnTo>
                  <a:cubicBezTo>
                    <a:pt x="230187" y="319088"/>
                    <a:pt x="229394" y="340519"/>
                    <a:pt x="228600" y="361950"/>
                  </a:cubicBezTo>
                  <a:lnTo>
                    <a:pt x="223838" y="421482"/>
                  </a:lnTo>
                  <a:lnTo>
                    <a:pt x="214313" y="478632"/>
                  </a:lnTo>
                  <a:lnTo>
                    <a:pt x="200025" y="545307"/>
                  </a:lnTo>
                  <a:lnTo>
                    <a:pt x="178594" y="609600"/>
                  </a:lnTo>
                  <a:lnTo>
                    <a:pt x="133350" y="704850"/>
                  </a:lnTo>
                  <a:lnTo>
                    <a:pt x="100013" y="773907"/>
                  </a:lnTo>
                  <a:lnTo>
                    <a:pt x="61913" y="854869"/>
                  </a:lnTo>
                  <a:lnTo>
                    <a:pt x="19050" y="938213"/>
                  </a:lnTo>
                  <a:lnTo>
                    <a:pt x="2381" y="978694"/>
                  </a:lnTo>
                  <a:lnTo>
                    <a:pt x="0" y="1019175"/>
                  </a:lnTo>
                  <a:lnTo>
                    <a:pt x="2381" y="1047750"/>
                  </a:lnTo>
                  <a:lnTo>
                    <a:pt x="9525" y="1095375"/>
                  </a:lnTo>
                  <a:lnTo>
                    <a:pt x="21431" y="1140619"/>
                  </a:lnTo>
                  <a:lnTo>
                    <a:pt x="35719" y="1176338"/>
                  </a:lnTo>
                  <a:lnTo>
                    <a:pt x="54769" y="1204913"/>
                  </a:lnTo>
                  <a:lnTo>
                    <a:pt x="64294" y="1219200"/>
                  </a:lnTo>
                  <a:lnTo>
                    <a:pt x="78581" y="1231107"/>
                  </a:lnTo>
                  <a:lnTo>
                    <a:pt x="95250" y="1238250"/>
                  </a:lnTo>
                  <a:lnTo>
                    <a:pt x="130969" y="1245394"/>
                  </a:lnTo>
                  <a:lnTo>
                    <a:pt x="169069" y="1238250"/>
                  </a:lnTo>
                  <a:lnTo>
                    <a:pt x="188119" y="1228725"/>
                  </a:lnTo>
                  <a:lnTo>
                    <a:pt x="211931" y="1209675"/>
                  </a:lnTo>
                  <a:lnTo>
                    <a:pt x="242888" y="1176338"/>
                  </a:lnTo>
                  <a:lnTo>
                    <a:pt x="276225" y="1128713"/>
                  </a:lnTo>
                  <a:lnTo>
                    <a:pt x="297656" y="1088232"/>
                  </a:lnTo>
                  <a:lnTo>
                    <a:pt x="316706" y="1035844"/>
                  </a:lnTo>
                  <a:lnTo>
                    <a:pt x="338138" y="969169"/>
                  </a:lnTo>
                  <a:lnTo>
                    <a:pt x="352425" y="890588"/>
                  </a:lnTo>
                  <a:lnTo>
                    <a:pt x="359569" y="831057"/>
                  </a:lnTo>
                  <a:lnTo>
                    <a:pt x="388144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8">
              <a:extLst>
                <a:ext uri="{FF2B5EF4-FFF2-40B4-BE49-F238E27FC236}">
                  <a16:creationId xmlns:a16="http://schemas.microsoft.com/office/drawing/2014/main" id="{FCD02D36-A532-45E9-B3FB-D215DF841F97}"/>
                </a:ext>
              </a:extLst>
            </p:cNvPr>
            <p:cNvSpPr/>
            <p:nvPr/>
          </p:nvSpPr>
          <p:spPr>
            <a:xfrm>
              <a:off x="3108325" y="2000250"/>
              <a:ext cx="3854450" cy="587375"/>
            </a:xfrm>
            <a:custGeom>
              <a:avLst/>
              <a:gdLst>
                <a:gd name="connsiteX0" fmla="*/ 1238250 w 3854450"/>
                <a:gd name="connsiteY0" fmla="*/ 269875 h 587375"/>
                <a:gd name="connsiteX1" fmla="*/ 939800 w 3854450"/>
                <a:gd name="connsiteY1" fmla="*/ 314325 h 587375"/>
                <a:gd name="connsiteX2" fmla="*/ 574675 w 3854450"/>
                <a:gd name="connsiteY2" fmla="*/ 365125 h 587375"/>
                <a:gd name="connsiteX3" fmla="*/ 292100 w 3854450"/>
                <a:gd name="connsiteY3" fmla="*/ 400050 h 587375"/>
                <a:gd name="connsiteX4" fmla="*/ 0 w 3854450"/>
                <a:gd name="connsiteY4" fmla="*/ 428625 h 587375"/>
                <a:gd name="connsiteX5" fmla="*/ 12700 w 3854450"/>
                <a:gd name="connsiteY5" fmla="*/ 587375 h 587375"/>
                <a:gd name="connsiteX6" fmla="*/ 330200 w 3854450"/>
                <a:gd name="connsiteY6" fmla="*/ 546100 h 587375"/>
                <a:gd name="connsiteX7" fmla="*/ 619125 w 3854450"/>
                <a:gd name="connsiteY7" fmla="*/ 508000 h 587375"/>
                <a:gd name="connsiteX8" fmla="*/ 984250 w 3854450"/>
                <a:gd name="connsiteY8" fmla="*/ 463550 h 587375"/>
                <a:gd name="connsiteX9" fmla="*/ 1368425 w 3854450"/>
                <a:gd name="connsiteY9" fmla="*/ 415925 h 587375"/>
                <a:gd name="connsiteX10" fmla="*/ 1727200 w 3854450"/>
                <a:gd name="connsiteY10" fmla="*/ 374650 h 587375"/>
                <a:gd name="connsiteX11" fmla="*/ 2098675 w 3854450"/>
                <a:gd name="connsiteY11" fmla="*/ 333375 h 587375"/>
                <a:gd name="connsiteX12" fmla="*/ 2520950 w 3854450"/>
                <a:gd name="connsiteY12" fmla="*/ 292100 h 587375"/>
                <a:gd name="connsiteX13" fmla="*/ 2851150 w 3854450"/>
                <a:gd name="connsiteY13" fmla="*/ 263525 h 587375"/>
                <a:gd name="connsiteX14" fmla="*/ 3060700 w 3854450"/>
                <a:gd name="connsiteY14" fmla="*/ 250825 h 587375"/>
                <a:gd name="connsiteX15" fmla="*/ 3181350 w 3854450"/>
                <a:gd name="connsiteY15" fmla="*/ 244475 h 587375"/>
                <a:gd name="connsiteX16" fmla="*/ 3235325 w 3854450"/>
                <a:gd name="connsiteY16" fmla="*/ 247650 h 587375"/>
                <a:gd name="connsiteX17" fmla="*/ 3257550 w 3854450"/>
                <a:gd name="connsiteY17" fmla="*/ 257175 h 587375"/>
                <a:gd name="connsiteX18" fmla="*/ 3781425 w 3854450"/>
                <a:gd name="connsiteY18" fmla="*/ 549275 h 587375"/>
                <a:gd name="connsiteX19" fmla="*/ 3813175 w 3854450"/>
                <a:gd name="connsiteY19" fmla="*/ 542925 h 587375"/>
                <a:gd name="connsiteX20" fmla="*/ 3841750 w 3854450"/>
                <a:gd name="connsiteY20" fmla="*/ 527050 h 587375"/>
                <a:gd name="connsiteX21" fmla="*/ 3851275 w 3854450"/>
                <a:gd name="connsiteY21" fmla="*/ 508000 h 587375"/>
                <a:gd name="connsiteX22" fmla="*/ 3854450 w 3854450"/>
                <a:gd name="connsiteY22" fmla="*/ 482600 h 587375"/>
                <a:gd name="connsiteX23" fmla="*/ 3844925 w 3854450"/>
                <a:gd name="connsiteY23" fmla="*/ 450850 h 587375"/>
                <a:gd name="connsiteX24" fmla="*/ 3822700 w 3854450"/>
                <a:gd name="connsiteY24" fmla="*/ 409575 h 587375"/>
                <a:gd name="connsiteX25" fmla="*/ 3787775 w 3854450"/>
                <a:gd name="connsiteY25" fmla="*/ 365125 h 587375"/>
                <a:gd name="connsiteX26" fmla="*/ 3749675 w 3854450"/>
                <a:gd name="connsiteY26" fmla="*/ 323850 h 587375"/>
                <a:gd name="connsiteX27" fmla="*/ 3689350 w 3854450"/>
                <a:gd name="connsiteY27" fmla="*/ 263525 h 587375"/>
                <a:gd name="connsiteX28" fmla="*/ 3632200 w 3854450"/>
                <a:gd name="connsiteY28" fmla="*/ 206375 h 587375"/>
                <a:gd name="connsiteX29" fmla="*/ 3556000 w 3854450"/>
                <a:gd name="connsiteY29" fmla="*/ 142875 h 587375"/>
                <a:gd name="connsiteX30" fmla="*/ 3444875 w 3854450"/>
                <a:gd name="connsiteY30" fmla="*/ 63500 h 587375"/>
                <a:gd name="connsiteX31" fmla="*/ 3352800 w 3854450"/>
                <a:gd name="connsiteY31" fmla="*/ 9525 h 587375"/>
                <a:gd name="connsiteX32" fmla="*/ 3336925 w 3854450"/>
                <a:gd name="connsiteY32" fmla="*/ 0 h 587375"/>
                <a:gd name="connsiteX33" fmla="*/ 3257550 w 3854450"/>
                <a:gd name="connsiteY33" fmla="*/ 31750 h 587375"/>
                <a:gd name="connsiteX34" fmla="*/ 3216275 w 3854450"/>
                <a:gd name="connsiteY34" fmla="*/ 44450 h 587375"/>
                <a:gd name="connsiteX35" fmla="*/ 3082925 w 3854450"/>
                <a:gd name="connsiteY35" fmla="*/ 60325 h 587375"/>
                <a:gd name="connsiteX36" fmla="*/ 2825750 w 3854450"/>
                <a:gd name="connsiteY36" fmla="*/ 88900 h 587375"/>
                <a:gd name="connsiteX37" fmla="*/ 2403475 w 3854450"/>
                <a:gd name="connsiteY37" fmla="*/ 133350 h 587375"/>
                <a:gd name="connsiteX38" fmla="*/ 1854200 w 3854450"/>
                <a:gd name="connsiteY38" fmla="*/ 193675 h 587375"/>
                <a:gd name="connsiteX39" fmla="*/ 1743075 w 3854450"/>
                <a:gd name="connsiteY39" fmla="*/ 203200 h 587375"/>
                <a:gd name="connsiteX40" fmla="*/ 1558925 w 3854450"/>
                <a:gd name="connsiteY40" fmla="*/ 222250 h 587375"/>
                <a:gd name="connsiteX41" fmla="*/ 1238250 w 3854450"/>
                <a:gd name="connsiteY41" fmla="*/ 26987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854450" h="587375">
                  <a:moveTo>
                    <a:pt x="1238250" y="269875"/>
                  </a:moveTo>
                  <a:lnTo>
                    <a:pt x="939800" y="314325"/>
                  </a:lnTo>
                  <a:lnTo>
                    <a:pt x="574675" y="365125"/>
                  </a:lnTo>
                  <a:lnTo>
                    <a:pt x="292100" y="400050"/>
                  </a:lnTo>
                  <a:lnTo>
                    <a:pt x="0" y="428625"/>
                  </a:lnTo>
                  <a:lnTo>
                    <a:pt x="12700" y="587375"/>
                  </a:lnTo>
                  <a:lnTo>
                    <a:pt x="330200" y="546100"/>
                  </a:lnTo>
                  <a:lnTo>
                    <a:pt x="619125" y="508000"/>
                  </a:lnTo>
                  <a:lnTo>
                    <a:pt x="984250" y="463550"/>
                  </a:lnTo>
                  <a:lnTo>
                    <a:pt x="1368425" y="415925"/>
                  </a:lnTo>
                  <a:lnTo>
                    <a:pt x="1727200" y="374650"/>
                  </a:lnTo>
                  <a:lnTo>
                    <a:pt x="2098675" y="333375"/>
                  </a:lnTo>
                  <a:lnTo>
                    <a:pt x="2520950" y="292100"/>
                  </a:lnTo>
                  <a:lnTo>
                    <a:pt x="2851150" y="263525"/>
                  </a:lnTo>
                  <a:lnTo>
                    <a:pt x="3060700" y="250825"/>
                  </a:lnTo>
                  <a:lnTo>
                    <a:pt x="3181350" y="244475"/>
                  </a:lnTo>
                  <a:lnTo>
                    <a:pt x="3235325" y="247650"/>
                  </a:lnTo>
                  <a:lnTo>
                    <a:pt x="3257550" y="257175"/>
                  </a:lnTo>
                  <a:lnTo>
                    <a:pt x="3781425" y="549275"/>
                  </a:lnTo>
                  <a:lnTo>
                    <a:pt x="3813175" y="542925"/>
                  </a:lnTo>
                  <a:lnTo>
                    <a:pt x="3841750" y="527050"/>
                  </a:lnTo>
                  <a:lnTo>
                    <a:pt x="3851275" y="508000"/>
                  </a:lnTo>
                  <a:lnTo>
                    <a:pt x="3854450" y="482600"/>
                  </a:lnTo>
                  <a:lnTo>
                    <a:pt x="3844925" y="450850"/>
                  </a:lnTo>
                  <a:lnTo>
                    <a:pt x="3822700" y="409575"/>
                  </a:lnTo>
                  <a:lnTo>
                    <a:pt x="3787775" y="365125"/>
                  </a:lnTo>
                  <a:lnTo>
                    <a:pt x="3749675" y="323850"/>
                  </a:lnTo>
                  <a:lnTo>
                    <a:pt x="3689350" y="263525"/>
                  </a:lnTo>
                  <a:lnTo>
                    <a:pt x="3632200" y="206375"/>
                  </a:lnTo>
                  <a:lnTo>
                    <a:pt x="3556000" y="142875"/>
                  </a:lnTo>
                  <a:lnTo>
                    <a:pt x="3444875" y="63500"/>
                  </a:lnTo>
                  <a:lnTo>
                    <a:pt x="3352800" y="9525"/>
                  </a:lnTo>
                  <a:lnTo>
                    <a:pt x="3336925" y="0"/>
                  </a:lnTo>
                  <a:lnTo>
                    <a:pt x="3257550" y="31750"/>
                  </a:lnTo>
                  <a:lnTo>
                    <a:pt x="3216275" y="44450"/>
                  </a:lnTo>
                  <a:lnTo>
                    <a:pt x="3082925" y="60325"/>
                  </a:lnTo>
                  <a:lnTo>
                    <a:pt x="2825750" y="88900"/>
                  </a:lnTo>
                  <a:lnTo>
                    <a:pt x="2403475" y="133350"/>
                  </a:lnTo>
                  <a:lnTo>
                    <a:pt x="1854200" y="193675"/>
                  </a:lnTo>
                  <a:lnTo>
                    <a:pt x="1743075" y="203200"/>
                  </a:lnTo>
                  <a:lnTo>
                    <a:pt x="1558925" y="222250"/>
                  </a:lnTo>
                  <a:lnTo>
                    <a:pt x="12382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9">
              <a:extLst>
                <a:ext uri="{FF2B5EF4-FFF2-40B4-BE49-F238E27FC236}">
                  <a16:creationId xmlns:a16="http://schemas.microsoft.com/office/drawing/2014/main" id="{2EA7EC70-DD38-4F7D-B199-7416DC45FD2F}"/>
                </a:ext>
              </a:extLst>
            </p:cNvPr>
            <p:cNvSpPr/>
            <p:nvPr/>
          </p:nvSpPr>
          <p:spPr>
            <a:xfrm>
              <a:off x="5999163" y="2190750"/>
              <a:ext cx="952500" cy="693738"/>
            </a:xfrm>
            <a:custGeom>
              <a:avLst/>
              <a:gdLst>
                <a:gd name="connsiteX0" fmla="*/ 326231 w 952500"/>
                <a:gd name="connsiteY0" fmla="*/ 290513 h 692944"/>
                <a:gd name="connsiteX1" fmla="*/ 359569 w 952500"/>
                <a:gd name="connsiteY1" fmla="*/ 240506 h 692944"/>
                <a:gd name="connsiteX2" fmla="*/ 395287 w 952500"/>
                <a:gd name="connsiteY2" fmla="*/ 180975 h 692944"/>
                <a:gd name="connsiteX3" fmla="*/ 400050 w 952500"/>
                <a:gd name="connsiteY3" fmla="*/ 164306 h 692944"/>
                <a:gd name="connsiteX4" fmla="*/ 402431 w 952500"/>
                <a:gd name="connsiteY4" fmla="*/ 140494 h 692944"/>
                <a:gd name="connsiteX5" fmla="*/ 400050 w 952500"/>
                <a:gd name="connsiteY5" fmla="*/ 119063 h 692944"/>
                <a:gd name="connsiteX6" fmla="*/ 395287 w 952500"/>
                <a:gd name="connsiteY6" fmla="*/ 100013 h 692944"/>
                <a:gd name="connsiteX7" fmla="*/ 385762 w 952500"/>
                <a:gd name="connsiteY7" fmla="*/ 83344 h 692944"/>
                <a:gd name="connsiteX8" fmla="*/ 378619 w 952500"/>
                <a:gd name="connsiteY8" fmla="*/ 73819 h 692944"/>
                <a:gd name="connsiteX9" fmla="*/ 359569 w 952500"/>
                <a:gd name="connsiteY9" fmla="*/ 59531 h 692944"/>
                <a:gd name="connsiteX10" fmla="*/ 338137 w 952500"/>
                <a:gd name="connsiteY10" fmla="*/ 0 h 692944"/>
                <a:gd name="connsiteX11" fmla="*/ 952500 w 952500"/>
                <a:gd name="connsiteY11" fmla="*/ 330994 h 692944"/>
                <a:gd name="connsiteX12" fmla="*/ 931069 w 952500"/>
                <a:gd name="connsiteY12" fmla="*/ 347663 h 692944"/>
                <a:gd name="connsiteX13" fmla="*/ 900112 w 952500"/>
                <a:gd name="connsiteY13" fmla="*/ 359569 h 692944"/>
                <a:gd name="connsiteX14" fmla="*/ 866775 w 952500"/>
                <a:gd name="connsiteY14" fmla="*/ 364331 h 692944"/>
                <a:gd name="connsiteX15" fmla="*/ 802481 w 952500"/>
                <a:gd name="connsiteY15" fmla="*/ 366713 h 692944"/>
                <a:gd name="connsiteX16" fmla="*/ 719137 w 952500"/>
                <a:gd name="connsiteY16" fmla="*/ 366713 h 692944"/>
                <a:gd name="connsiteX17" fmla="*/ 669131 w 952500"/>
                <a:gd name="connsiteY17" fmla="*/ 371475 h 692944"/>
                <a:gd name="connsiteX18" fmla="*/ 609600 w 952500"/>
                <a:gd name="connsiteY18" fmla="*/ 381000 h 692944"/>
                <a:gd name="connsiteX19" fmla="*/ 557212 w 952500"/>
                <a:gd name="connsiteY19" fmla="*/ 395288 h 692944"/>
                <a:gd name="connsiteX20" fmla="*/ 492919 w 952500"/>
                <a:gd name="connsiteY20" fmla="*/ 419100 h 692944"/>
                <a:gd name="connsiteX21" fmla="*/ 402431 w 952500"/>
                <a:gd name="connsiteY21" fmla="*/ 469106 h 692944"/>
                <a:gd name="connsiteX22" fmla="*/ 278606 w 952500"/>
                <a:gd name="connsiteY22" fmla="*/ 542925 h 692944"/>
                <a:gd name="connsiteX23" fmla="*/ 102394 w 952500"/>
                <a:gd name="connsiteY23" fmla="*/ 654844 h 692944"/>
                <a:gd name="connsiteX24" fmla="*/ 54769 w 952500"/>
                <a:gd name="connsiteY24" fmla="*/ 683419 h 692944"/>
                <a:gd name="connsiteX25" fmla="*/ 35719 w 952500"/>
                <a:gd name="connsiteY25" fmla="*/ 690563 h 692944"/>
                <a:gd name="connsiteX26" fmla="*/ 16669 w 952500"/>
                <a:gd name="connsiteY26" fmla="*/ 692944 h 692944"/>
                <a:gd name="connsiteX27" fmla="*/ 7144 w 952500"/>
                <a:gd name="connsiteY27" fmla="*/ 690563 h 692944"/>
                <a:gd name="connsiteX28" fmla="*/ 0 w 952500"/>
                <a:gd name="connsiteY28" fmla="*/ 681038 h 692944"/>
                <a:gd name="connsiteX29" fmla="*/ 4762 w 952500"/>
                <a:gd name="connsiteY29" fmla="*/ 659606 h 692944"/>
                <a:gd name="connsiteX30" fmla="*/ 16669 w 952500"/>
                <a:gd name="connsiteY30" fmla="*/ 638175 h 692944"/>
                <a:gd name="connsiteX31" fmla="*/ 73819 w 952500"/>
                <a:gd name="connsiteY31" fmla="*/ 578644 h 692944"/>
                <a:gd name="connsiteX32" fmla="*/ 195262 w 952500"/>
                <a:gd name="connsiteY32" fmla="*/ 450056 h 692944"/>
                <a:gd name="connsiteX33" fmla="*/ 264319 w 952500"/>
                <a:gd name="connsiteY33" fmla="*/ 371475 h 692944"/>
                <a:gd name="connsiteX34" fmla="*/ 326231 w 952500"/>
                <a:gd name="connsiteY34" fmla="*/ 2905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2500" h="692944">
                  <a:moveTo>
                    <a:pt x="326231" y="290513"/>
                  </a:moveTo>
                  <a:lnTo>
                    <a:pt x="359569" y="240506"/>
                  </a:lnTo>
                  <a:lnTo>
                    <a:pt x="395287" y="180975"/>
                  </a:lnTo>
                  <a:lnTo>
                    <a:pt x="400050" y="164306"/>
                  </a:lnTo>
                  <a:lnTo>
                    <a:pt x="402431" y="140494"/>
                  </a:lnTo>
                  <a:lnTo>
                    <a:pt x="400050" y="119063"/>
                  </a:lnTo>
                  <a:lnTo>
                    <a:pt x="395287" y="100013"/>
                  </a:lnTo>
                  <a:lnTo>
                    <a:pt x="385762" y="83344"/>
                  </a:lnTo>
                  <a:lnTo>
                    <a:pt x="378619" y="73819"/>
                  </a:lnTo>
                  <a:lnTo>
                    <a:pt x="359569" y="59531"/>
                  </a:lnTo>
                  <a:lnTo>
                    <a:pt x="338137" y="0"/>
                  </a:lnTo>
                  <a:lnTo>
                    <a:pt x="952500" y="330994"/>
                  </a:lnTo>
                  <a:lnTo>
                    <a:pt x="931069" y="347663"/>
                  </a:lnTo>
                  <a:lnTo>
                    <a:pt x="900112" y="359569"/>
                  </a:lnTo>
                  <a:lnTo>
                    <a:pt x="866775" y="364331"/>
                  </a:lnTo>
                  <a:lnTo>
                    <a:pt x="802481" y="366713"/>
                  </a:lnTo>
                  <a:lnTo>
                    <a:pt x="719137" y="366713"/>
                  </a:lnTo>
                  <a:lnTo>
                    <a:pt x="669131" y="371475"/>
                  </a:lnTo>
                  <a:lnTo>
                    <a:pt x="609600" y="381000"/>
                  </a:lnTo>
                  <a:lnTo>
                    <a:pt x="557212" y="395288"/>
                  </a:lnTo>
                  <a:lnTo>
                    <a:pt x="492919" y="419100"/>
                  </a:lnTo>
                  <a:lnTo>
                    <a:pt x="402431" y="469106"/>
                  </a:lnTo>
                  <a:lnTo>
                    <a:pt x="278606" y="542925"/>
                  </a:lnTo>
                  <a:lnTo>
                    <a:pt x="102394" y="654844"/>
                  </a:lnTo>
                  <a:lnTo>
                    <a:pt x="54769" y="683419"/>
                  </a:lnTo>
                  <a:lnTo>
                    <a:pt x="35719" y="690563"/>
                  </a:lnTo>
                  <a:lnTo>
                    <a:pt x="16669" y="692944"/>
                  </a:lnTo>
                  <a:lnTo>
                    <a:pt x="7144" y="690563"/>
                  </a:lnTo>
                  <a:lnTo>
                    <a:pt x="0" y="681038"/>
                  </a:lnTo>
                  <a:lnTo>
                    <a:pt x="4762" y="659606"/>
                  </a:lnTo>
                  <a:lnTo>
                    <a:pt x="16669" y="638175"/>
                  </a:lnTo>
                  <a:lnTo>
                    <a:pt x="73819" y="578644"/>
                  </a:lnTo>
                  <a:lnTo>
                    <a:pt x="195262" y="450056"/>
                  </a:lnTo>
                  <a:lnTo>
                    <a:pt x="264319" y="371475"/>
                  </a:lnTo>
                  <a:lnTo>
                    <a:pt x="32623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0">
              <a:extLst>
                <a:ext uri="{FF2B5EF4-FFF2-40B4-BE49-F238E27FC236}">
                  <a16:creationId xmlns:a16="http://schemas.microsoft.com/office/drawing/2014/main" id="{493133B3-2BE5-4213-8301-BD9FE1F1CE3E}"/>
                </a:ext>
              </a:extLst>
            </p:cNvPr>
            <p:cNvSpPr/>
            <p:nvPr/>
          </p:nvSpPr>
          <p:spPr>
            <a:xfrm>
              <a:off x="3589338" y="2916238"/>
              <a:ext cx="2373312" cy="492125"/>
            </a:xfrm>
            <a:custGeom>
              <a:avLst/>
              <a:gdLst>
                <a:gd name="connsiteX0" fmla="*/ 1423987 w 2374106"/>
                <a:gd name="connsiteY0" fmla="*/ 159544 h 490538"/>
                <a:gd name="connsiteX1" fmla="*/ 1300162 w 2374106"/>
                <a:gd name="connsiteY1" fmla="*/ 190500 h 490538"/>
                <a:gd name="connsiteX2" fmla="*/ 1145381 w 2374106"/>
                <a:gd name="connsiteY2" fmla="*/ 223838 h 490538"/>
                <a:gd name="connsiteX3" fmla="*/ 1026319 w 2374106"/>
                <a:gd name="connsiteY3" fmla="*/ 247650 h 490538"/>
                <a:gd name="connsiteX4" fmla="*/ 900112 w 2374106"/>
                <a:gd name="connsiteY4" fmla="*/ 266700 h 490538"/>
                <a:gd name="connsiteX5" fmla="*/ 683419 w 2374106"/>
                <a:gd name="connsiteY5" fmla="*/ 302419 h 490538"/>
                <a:gd name="connsiteX6" fmla="*/ 450056 w 2374106"/>
                <a:gd name="connsiteY6" fmla="*/ 333375 h 490538"/>
                <a:gd name="connsiteX7" fmla="*/ 407194 w 2374106"/>
                <a:gd name="connsiteY7" fmla="*/ 330994 h 490538"/>
                <a:gd name="connsiteX8" fmla="*/ 283369 w 2374106"/>
                <a:gd name="connsiteY8" fmla="*/ 316707 h 490538"/>
                <a:gd name="connsiteX9" fmla="*/ 202406 w 2374106"/>
                <a:gd name="connsiteY9" fmla="*/ 302419 h 490538"/>
                <a:gd name="connsiteX10" fmla="*/ 147637 w 2374106"/>
                <a:gd name="connsiteY10" fmla="*/ 290513 h 490538"/>
                <a:gd name="connsiteX11" fmla="*/ 88106 w 2374106"/>
                <a:gd name="connsiteY11" fmla="*/ 276225 h 490538"/>
                <a:gd name="connsiteX12" fmla="*/ 47625 w 2374106"/>
                <a:gd name="connsiteY12" fmla="*/ 259557 h 490538"/>
                <a:gd name="connsiteX13" fmla="*/ 30956 w 2374106"/>
                <a:gd name="connsiteY13" fmla="*/ 252413 h 490538"/>
                <a:gd name="connsiteX14" fmla="*/ 7144 w 2374106"/>
                <a:gd name="connsiteY14" fmla="*/ 252413 h 490538"/>
                <a:gd name="connsiteX15" fmla="*/ 0 w 2374106"/>
                <a:gd name="connsiteY15" fmla="*/ 259557 h 490538"/>
                <a:gd name="connsiteX16" fmla="*/ 2381 w 2374106"/>
                <a:gd name="connsiteY16" fmla="*/ 278607 h 490538"/>
                <a:gd name="connsiteX17" fmla="*/ 14287 w 2374106"/>
                <a:gd name="connsiteY17" fmla="*/ 304800 h 490538"/>
                <a:gd name="connsiteX18" fmla="*/ 35719 w 2374106"/>
                <a:gd name="connsiteY18" fmla="*/ 326232 h 490538"/>
                <a:gd name="connsiteX19" fmla="*/ 107156 w 2374106"/>
                <a:gd name="connsiteY19" fmla="*/ 376238 h 490538"/>
                <a:gd name="connsiteX20" fmla="*/ 180975 w 2374106"/>
                <a:gd name="connsiteY20" fmla="*/ 414338 h 490538"/>
                <a:gd name="connsiteX21" fmla="*/ 252412 w 2374106"/>
                <a:gd name="connsiteY21" fmla="*/ 445294 h 490538"/>
                <a:gd name="connsiteX22" fmla="*/ 321469 w 2374106"/>
                <a:gd name="connsiteY22" fmla="*/ 466725 h 490538"/>
                <a:gd name="connsiteX23" fmla="*/ 461962 w 2374106"/>
                <a:gd name="connsiteY23" fmla="*/ 483394 h 490538"/>
                <a:gd name="connsiteX24" fmla="*/ 633412 w 2374106"/>
                <a:gd name="connsiteY24" fmla="*/ 490538 h 490538"/>
                <a:gd name="connsiteX25" fmla="*/ 721519 w 2374106"/>
                <a:gd name="connsiteY25" fmla="*/ 490538 h 490538"/>
                <a:gd name="connsiteX26" fmla="*/ 854869 w 2374106"/>
                <a:gd name="connsiteY26" fmla="*/ 478632 h 490538"/>
                <a:gd name="connsiteX27" fmla="*/ 988219 w 2374106"/>
                <a:gd name="connsiteY27" fmla="*/ 464344 h 490538"/>
                <a:gd name="connsiteX28" fmla="*/ 1226344 w 2374106"/>
                <a:gd name="connsiteY28" fmla="*/ 411957 h 490538"/>
                <a:gd name="connsiteX29" fmla="*/ 1466850 w 2374106"/>
                <a:gd name="connsiteY29" fmla="*/ 364332 h 490538"/>
                <a:gd name="connsiteX30" fmla="*/ 1628775 w 2374106"/>
                <a:gd name="connsiteY30" fmla="*/ 330994 h 490538"/>
                <a:gd name="connsiteX31" fmla="*/ 1831181 w 2374106"/>
                <a:gd name="connsiteY31" fmla="*/ 292894 h 490538"/>
                <a:gd name="connsiteX32" fmla="*/ 2059781 w 2374106"/>
                <a:gd name="connsiteY32" fmla="*/ 254794 h 490538"/>
                <a:gd name="connsiteX33" fmla="*/ 2245519 w 2374106"/>
                <a:gd name="connsiteY33" fmla="*/ 223838 h 490538"/>
                <a:gd name="connsiteX34" fmla="*/ 2290762 w 2374106"/>
                <a:gd name="connsiteY34" fmla="*/ 209550 h 490538"/>
                <a:gd name="connsiteX35" fmla="*/ 2340769 w 2374106"/>
                <a:gd name="connsiteY35" fmla="*/ 185738 h 490538"/>
                <a:gd name="connsiteX36" fmla="*/ 2362200 w 2374106"/>
                <a:gd name="connsiteY36" fmla="*/ 169069 h 490538"/>
                <a:gd name="connsiteX37" fmla="*/ 2374106 w 2374106"/>
                <a:gd name="connsiteY37" fmla="*/ 150019 h 490538"/>
                <a:gd name="connsiteX38" fmla="*/ 2374106 w 2374106"/>
                <a:gd name="connsiteY38" fmla="*/ 133350 h 490538"/>
                <a:gd name="connsiteX39" fmla="*/ 2366962 w 2374106"/>
                <a:gd name="connsiteY39" fmla="*/ 114300 h 490538"/>
                <a:gd name="connsiteX40" fmla="*/ 2350294 w 2374106"/>
                <a:gd name="connsiteY40" fmla="*/ 92869 h 490538"/>
                <a:gd name="connsiteX41" fmla="*/ 2328862 w 2374106"/>
                <a:gd name="connsiteY41" fmla="*/ 73819 h 490538"/>
                <a:gd name="connsiteX42" fmla="*/ 2300287 w 2374106"/>
                <a:gd name="connsiteY42" fmla="*/ 57150 h 490538"/>
                <a:gd name="connsiteX43" fmla="*/ 2264569 w 2374106"/>
                <a:gd name="connsiteY43" fmla="*/ 47625 h 490538"/>
                <a:gd name="connsiteX44" fmla="*/ 2155031 w 2374106"/>
                <a:gd name="connsiteY44" fmla="*/ 30957 h 490538"/>
                <a:gd name="connsiteX45" fmla="*/ 1981200 w 2374106"/>
                <a:gd name="connsiteY45" fmla="*/ 9525 h 490538"/>
                <a:gd name="connsiteX46" fmla="*/ 1869281 w 2374106"/>
                <a:gd name="connsiteY46" fmla="*/ 0 h 490538"/>
                <a:gd name="connsiteX47" fmla="*/ 1852612 w 2374106"/>
                <a:gd name="connsiteY47" fmla="*/ 0 h 490538"/>
                <a:gd name="connsiteX48" fmla="*/ 1833562 w 2374106"/>
                <a:gd name="connsiteY48" fmla="*/ 9525 h 490538"/>
                <a:gd name="connsiteX49" fmla="*/ 1797844 w 2374106"/>
                <a:gd name="connsiteY49" fmla="*/ 33338 h 490538"/>
                <a:gd name="connsiteX50" fmla="*/ 1716881 w 2374106"/>
                <a:gd name="connsiteY50" fmla="*/ 71438 h 490538"/>
                <a:gd name="connsiteX51" fmla="*/ 1547812 w 2374106"/>
                <a:gd name="connsiteY51" fmla="*/ 126207 h 490538"/>
                <a:gd name="connsiteX52" fmla="*/ 1423987 w 2374106"/>
                <a:gd name="connsiteY52" fmla="*/ 159544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4106" h="490538">
                  <a:moveTo>
                    <a:pt x="1423987" y="159544"/>
                  </a:moveTo>
                  <a:lnTo>
                    <a:pt x="1300162" y="190500"/>
                  </a:lnTo>
                  <a:lnTo>
                    <a:pt x="1145381" y="223838"/>
                  </a:lnTo>
                  <a:lnTo>
                    <a:pt x="1026319" y="247650"/>
                  </a:lnTo>
                  <a:lnTo>
                    <a:pt x="900112" y="266700"/>
                  </a:lnTo>
                  <a:lnTo>
                    <a:pt x="683419" y="302419"/>
                  </a:lnTo>
                  <a:lnTo>
                    <a:pt x="450056" y="333375"/>
                  </a:lnTo>
                  <a:lnTo>
                    <a:pt x="407194" y="330994"/>
                  </a:lnTo>
                  <a:lnTo>
                    <a:pt x="283369" y="316707"/>
                  </a:lnTo>
                  <a:lnTo>
                    <a:pt x="202406" y="302419"/>
                  </a:lnTo>
                  <a:lnTo>
                    <a:pt x="147637" y="290513"/>
                  </a:lnTo>
                  <a:lnTo>
                    <a:pt x="88106" y="276225"/>
                  </a:lnTo>
                  <a:lnTo>
                    <a:pt x="47625" y="259557"/>
                  </a:lnTo>
                  <a:lnTo>
                    <a:pt x="30956" y="252413"/>
                  </a:lnTo>
                  <a:lnTo>
                    <a:pt x="7144" y="252413"/>
                  </a:lnTo>
                  <a:lnTo>
                    <a:pt x="0" y="259557"/>
                  </a:lnTo>
                  <a:lnTo>
                    <a:pt x="2381" y="278607"/>
                  </a:lnTo>
                  <a:lnTo>
                    <a:pt x="14287" y="304800"/>
                  </a:lnTo>
                  <a:lnTo>
                    <a:pt x="35719" y="326232"/>
                  </a:lnTo>
                  <a:lnTo>
                    <a:pt x="107156" y="376238"/>
                  </a:lnTo>
                  <a:lnTo>
                    <a:pt x="180975" y="414338"/>
                  </a:lnTo>
                  <a:lnTo>
                    <a:pt x="252412" y="445294"/>
                  </a:lnTo>
                  <a:lnTo>
                    <a:pt x="321469" y="466725"/>
                  </a:lnTo>
                  <a:lnTo>
                    <a:pt x="461962" y="483394"/>
                  </a:lnTo>
                  <a:lnTo>
                    <a:pt x="633412" y="490538"/>
                  </a:lnTo>
                  <a:lnTo>
                    <a:pt x="721519" y="490538"/>
                  </a:lnTo>
                  <a:lnTo>
                    <a:pt x="854869" y="478632"/>
                  </a:lnTo>
                  <a:lnTo>
                    <a:pt x="988219" y="464344"/>
                  </a:lnTo>
                  <a:lnTo>
                    <a:pt x="1226344" y="411957"/>
                  </a:lnTo>
                  <a:lnTo>
                    <a:pt x="1466850" y="364332"/>
                  </a:lnTo>
                  <a:lnTo>
                    <a:pt x="1628775" y="330994"/>
                  </a:lnTo>
                  <a:lnTo>
                    <a:pt x="1831181" y="292894"/>
                  </a:lnTo>
                  <a:lnTo>
                    <a:pt x="2059781" y="254794"/>
                  </a:lnTo>
                  <a:lnTo>
                    <a:pt x="2245519" y="223838"/>
                  </a:lnTo>
                  <a:lnTo>
                    <a:pt x="2290762" y="209550"/>
                  </a:lnTo>
                  <a:lnTo>
                    <a:pt x="2340769" y="185738"/>
                  </a:lnTo>
                  <a:lnTo>
                    <a:pt x="2362200" y="169069"/>
                  </a:lnTo>
                  <a:lnTo>
                    <a:pt x="2374106" y="150019"/>
                  </a:lnTo>
                  <a:lnTo>
                    <a:pt x="2374106" y="133350"/>
                  </a:lnTo>
                  <a:lnTo>
                    <a:pt x="2366962" y="114300"/>
                  </a:lnTo>
                  <a:lnTo>
                    <a:pt x="2350294" y="92869"/>
                  </a:lnTo>
                  <a:lnTo>
                    <a:pt x="2328862" y="73819"/>
                  </a:lnTo>
                  <a:lnTo>
                    <a:pt x="2300287" y="57150"/>
                  </a:lnTo>
                  <a:lnTo>
                    <a:pt x="2264569" y="47625"/>
                  </a:lnTo>
                  <a:lnTo>
                    <a:pt x="2155031" y="30957"/>
                  </a:lnTo>
                  <a:lnTo>
                    <a:pt x="1981200" y="9525"/>
                  </a:lnTo>
                  <a:lnTo>
                    <a:pt x="1869281" y="0"/>
                  </a:lnTo>
                  <a:lnTo>
                    <a:pt x="1852612" y="0"/>
                  </a:lnTo>
                  <a:lnTo>
                    <a:pt x="1833562" y="9525"/>
                  </a:lnTo>
                  <a:lnTo>
                    <a:pt x="1797844" y="33338"/>
                  </a:lnTo>
                  <a:lnTo>
                    <a:pt x="1716881" y="71438"/>
                  </a:lnTo>
                  <a:lnTo>
                    <a:pt x="1547812" y="126207"/>
                  </a:lnTo>
                  <a:lnTo>
                    <a:pt x="1423987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4">
              <a:extLst>
                <a:ext uri="{FF2B5EF4-FFF2-40B4-BE49-F238E27FC236}">
                  <a16:creationId xmlns:a16="http://schemas.microsoft.com/office/drawing/2014/main" id="{AEBD62BB-190D-425F-B869-6751E37E67D9}"/>
                </a:ext>
              </a:extLst>
            </p:cNvPr>
            <p:cNvSpPr/>
            <p:nvPr/>
          </p:nvSpPr>
          <p:spPr>
            <a:xfrm>
              <a:off x="4513263" y="3298825"/>
              <a:ext cx="431800" cy="2063750"/>
            </a:xfrm>
            <a:custGeom>
              <a:avLst/>
              <a:gdLst>
                <a:gd name="connsiteX0" fmla="*/ 157075 w 431956"/>
                <a:gd name="connsiteY0" fmla="*/ 1349161 h 2064412"/>
                <a:gd name="connsiteX1" fmla="*/ 165490 w 431956"/>
                <a:gd name="connsiteY1" fmla="*/ 987327 h 2064412"/>
                <a:gd name="connsiteX2" fmla="*/ 143050 w 431956"/>
                <a:gd name="connsiteY2" fmla="*/ 830253 h 2064412"/>
                <a:gd name="connsiteX3" fmla="*/ 134636 w 431956"/>
                <a:gd name="connsiteY3" fmla="*/ 611470 h 2064412"/>
                <a:gd name="connsiteX4" fmla="*/ 129026 w 431956"/>
                <a:gd name="connsiteY4" fmla="*/ 465615 h 2064412"/>
                <a:gd name="connsiteX5" fmla="*/ 123416 w 431956"/>
                <a:gd name="connsiteY5" fmla="*/ 330979 h 2064412"/>
                <a:gd name="connsiteX6" fmla="*/ 120611 w 431956"/>
                <a:gd name="connsiteY6" fmla="*/ 230002 h 2064412"/>
                <a:gd name="connsiteX7" fmla="*/ 115001 w 431956"/>
                <a:gd name="connsiteY7" fmla="*/ 168294 h 2064412"/>
                <a:gd name="connsiteX8" fmla="*/ 109391 w 431956"/>
                <a:gd name="connsiteY8" fmla="*/ 143050 h 2064412"/>
                <a:gd name="connsiteX9" fmla="*/ 98172 w 431956"/>
                <a:gd name="connsiteY9" fmla="*/ 117806 h 2064412"/>
                <a:gd name="connsiteX10" fmla="*/ 89757 w 431956"/>
                <a:gd name="connsiteY10" fmla="*/ 106586 h 2064412"/>
                <a:gd name="connsiteX11" fmla="*/ 64513 w 431956"/>
                <a:gd name="connsiteY11" fmla="*/ 86952 h 2064412"/>
                <a:gd name="connsiteX12" fmla="*/ 0 w 431956"/>
                <a:gd name="connsiteY12" fmla="*/ 42073 h 2064412"/>
                <a:gd name="connsiteX13" fmla="*/ 193539 w 431956"/>
                <a:gd name="connsiteY13" fmla="*/ 0 h 2064412"/>
                <a:gd name="connsiteX14" fmla="*/ 283296 w 431956"/>
                <a:gd name="connsiteY14" fmla="*/ 70122 h 2064412"/>
                <a:gd name="connsiteX15" fmla="*/ 378663 w 431956"/>
                <a:gd name="connsiteY15" fmla="*/ 140245 h 2064412"/>
                <a:gd name="connsiteX16" fmla="*/ 401102 w 431956"/>
                <a:gd name="connsiteY16" fmla="*/ 159880 h 2064412"/>
                <a:gd name="connsiteX17" fmla="*/ 417931 w 431956"/>
                <a:gd name="connsiteY17" fmla="*/ 182319 h 2064412"/>
                <a:gd name="connsiteX18" fmla="*/ 429151 w 431956"/>
                <a:gd name="connsiteY18" fmla="*/ 204758 h 2064412"/>
                <a:gd name="connsiteX19" fmla="*/ 431956 w 431956"/>
                <a:gd name="connsiteY19" fmla="*/ 230002 h 2064412"/>
                <a:gd name="connsiteX20" fmla="*/ 415126 w 431956"/>
                <a:gd name="connsiteY20" fmla="*/ 255246 h 2064412"/>
                <a:gd name="connsiteX21" fmla="*/ 395492 w 431956"/>
                <a:gd name="connsiteY21" fmla="*/ 291710 h 2064412"/>
                <a:gd name="connsiteX22" fmla="*/ 384272 w 431956"/>
                <a:gd name="connsiteY22" fmla="*/ 336589 h 2064412"/>
                <a:gd name="connsiteX23" fmla="*/ 373053 w 431956"/>
                <a:gd name="connsiteY23" fmla="*/ 384272 h 2064412"/>
                <a:gd name="connsiteX24" fmla="*/ 367443 w 431956"/>
                <a:gd name="connsiteY24" fmla="*/ 445980 h 2064412"/>
                <a:gd name="connsiteX25" fmla="*/ 367443 w 431956"/>
                <a:gd name="connsiteY25" fmla="*/ 575006 h 2064412"/>
                <a:gd name="connsiteX26" fmla="*/ 367443 w 431956"/>
                <a:gd name="connsiteY26" fmla="*/ 802203 h 2064412"/>
                <a:gd name="connsiteX27" fmla="*/ 367443 w 431956"/>
                <a:gd name="connsiteY27" fmla="*/ 1093914 h 2064412"/>
                <a:gd name="connsiteX28" fmla="*/ 367443 w 431956"/>
                <a:gd name="connsiteY28" fmla="*/ 1452942 h 2064412"/>
                <a:gd name="connsiteX29" fmla="*/ 367443 w 431956"/>
                <a:gd name="connsiteY29" fmla="*/ 2053192 h 2064412"/>
                <a:gd name="connsiteX30" fmla="*/ 143050 w 431956"/>
                <a:gd name="connsiteY30" fmla="*/ 2064412 h 2064412"/>
                <a:gd name="connsiteX31" fmla="*/ 145855 w 431956"/>
                <a:gd name="connsiteY31" fmla="*/ 1817580 h 2064412"/>
                <a:gd name="connsiteX32" fmla="*/ 157075 w 431956"/>
                <a:gd name="connsiteY32" fmla="*/ 1349161 h 206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1956" h="2064412">
                  <a:moveTo>
                    <a:pt x="157075" y="1349161"/>
                  </a:moveTo>
                  <a:lnTo>
                    <a:pt x="165490" y="987327"/>
                  </a:lnTo>
                  <a:lnTo>
                    <a:pt x="143050" y="830253"/>
                  </a:lnTo>
                  <a:lnTo>
                    <a:pt x="134636" y="611470"/>
                  </a:lnTo>
                  <a:lnTo>
                    <a:pt x="129026" y="465615"/>
                  </a:lnTo>
                  <a:lnTo>
                    <a:pt x="123416" y="330979"/>
                  </a:lnTo>
                  <a:lnTo>
                    <a:pt x="120611" y="230002"/>
                  </a:lnTo>
                  <a:lnTo>
                    <a:pt x="115001" y="168294"/>
                  </a:lnTo>
                  <a:lnTo>
                    <a:pt x="109391" y="143050"/>
                  </a:lnTo>
                  <a:lnTo>
                    <a:pt x="98172" y="117806"/>
                  </a:lnTo>
                  <a:lnTo>
                    <a:pt x="89757" y="106586"/>
                  </a:lnTo>
                  <a:lnTo>
                    <a:pt x="64513" y="86952"/>
                  </a:lnTo>
                  <a:lnTo>
                    <a:pt x="0" y="42073"/>
                  </a:lnTo>
                  <a:lnTo>
                    <a:pt x="193539" y="0"/>
                  </a:lnTo>
                  <a:lnTo>
                    <a:pt x="283296" y="70122"/>
                  </a:lnTo>
                  <a:lnTo>
                    <a:pt x="378663" y="140245"/>
                  </a:lnTo>
                  <a:lnTo>
                    <a:pt x="401102" y="159880"/>
                  </a:lnTo>
                  <a:lnTo>
                    <a:pt x="417931" y="182319"/>
                  </a:lnTo>
                  <a:lnTo>
                    <a:pt x="429151" y="204758"/>
                  </a:lnTo>
                  <a:lnTo>
                    <a:pt x="431956" y="230002"/>
                  </a:lnTo>
                  <a:lnTo>
                    <a:pt x="415126" y="255246"/>
                  </a:lnTo>
                  <a:lnTo>
                    <a:pt x="395492" y="291710"/>
                  </a:lnTo>
                  <a:lnTo>
                    <a:pt x="384272" y="336589"/>
                  </a:lnTo>
                  <a:lnTo>
                    <a:pt x="373053" y="384272"/>
                  </a:lnTo>
                  <a:lnTo>
                    <a:pt x="367443" y="445980"/>
                  </a:lnTo>
                  <a:lnTo>
                    <a:pt x="367443" y="575006"/>
                  </a:lnTo>
                  <a:lnTo>
                    <a:pt x="367443" y="802203"/>
                  </a:lnTo>
                  <a:lnTo>
                    <a:pt x="367443" y="1093914"/>
                  </a:lnTo>
                  <a:lnTo>
                    <a:pt x="367443" y="1452942"/>
                  </a:lnTo>
                  <a:lnTo>
                    <a:pt x="367443" y="2053192"/>
                  </a:lnTo>
                  <a:lnTo>
                    <a:pt x="143050" y="2064412"/>
                  </a:lnTo>
                  <a:lnTo>
                    <a:pt x="145855" y="1817580"/>
                  </a:lnTo>
                  <a:lnTo>
                    <a:pt x="157075" y="1349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CF2B97A6-4C98-4FF6-8C93-989367E9F1F9}"/>
                </a:ext>
              </a:extLst>
            </p:cNvPr>
            <p:cNvSpPr/>
            <p:nvPr/>
          </p:nvSpPr>
          <p:spPr>
            <a:xfrm>
              <a:off x="3478213" y="3944938"/>
              <a:ext cx="2571750" cy="512762"/>
            </a:xfrm>
            <a:custGeom>
              <a:avLst/>
              <a:gdLst>
                <a:gd name="connsiteX0" fmla="*/ 1833563 w 2571750"/>
                <a:gd name="connsiteY0" fmla="*/ 261938 h 511969"/>
                <a:gd name="connsiteX1" fmla="*/ 1578769 w 2571750"/>
                <a:gd name="connsiteY1" fmla="*/ 290513 h 511969"/>
                <a:gd name="connsiteX2" fmla="*/ 1373982 w 2571750"/>
                <a:gd name="connsiteY2" fmla="*/ 314325 h 511969"/>
                <a:gd name="connsiteX3" fmla="*/ 1181100 w 2571750"/>
                <a:gd name="connsiteY3" fmla="*/ 357188 h 511969"/>
                <a:gd name="connsiteX4" fmla="*/ 990600 w 2571750"/>
                <a:gd name="connsiteY4" fmla="*/ 397669 h 511969"/>
                <a:gd name="connsiteX5" fmla="*/ 783432 w 2571750"/>
                <a:gd name="connsiteY5" fmla="*/ 440532 h 511969"/>
                <a:gd name="connsiteX6" fmla="*/ 628650 w 2571750"/>
                <a:gd name="connsiteY6" fmla="*/ 473869 h 511969"/>
                <a:gd name="connsiteX7" fmla="*/ 550069 w 2571750"/>
                <a:gd name="connsiteY7" fmla="*/ 492919 h 511969"/>
                <a:gd name="connsiteX8" fmla="*/ 488157 w 2571750"/>
                <a:gd name="connsiteY8" fmla="*/ 504825 h 511969"/>
                <a:gd name="connsiteX9" fmla="*/ 423863 w 2571750"/>
                <a:gd name="connsiteY9" fmla="*/ 511969 h 511969"/>
                <a:gd name="connsiteX10" fmla="*/ 378619 w 2571750"/>
                <a:gd name="connsiteY10" fmla="*/ 511969 h 511969"/>
                <a:gd name="connsiteX11" fmla="*/ 328613 w 2571750"/>
                <a:gd name="connsiteY11" fmla="*/ 504825 h 511969"/>
                <a:gd name="connsiteX12" fmla="*/ 300038 w 2571750"/>
                <a:gd name="connsiteY12" fmla="*/ 497682 h 511969"/>
                <a:gd name="connsiteX13" fmla="*/ 245269 w 2571750"/>
                <a:gd name="connsiteY13" fmla="*/ 478632 h 511969"/>
                <a:gd name="connsiteX14" fmla="*/ 171450 w 2571750"/>
                <a:gd name="connsiteY14" fmla="*/ 440532 h 511969"/>
                <a:gd name="connsiteX15" fmla="*/ 102394 w 2571750"/>
                <a:gd name="connsiteY15" fmla="*/ 390525 h 511969"/>
                <a:gd name="connsiteX16" fmla="*/ 38100 w 2571750"/>
                <a:gd name="connsiteY16" fmla="*/ 335757 h 511969"/>
                <a:gd name="connsiteX17" fmla="*/ 19050 w 2571750"/>
                <a:gd name="connsiteY17" fmla="*/ 316707 h 511969"/>
                <a:gd name="connsiteX18" fmla="*/ 7144 w 2571750"/>
                <a:gd name="connsiteY18" fmla="*/ 300038 h 511969"/>
                <a:gd name="connsiteX19" fmla="*/ 0 w 2571750"/>
                <a:gd name="connsiteY19" fmla="*/ 273844 h 511969"/>
                <a:gd name="connsiteX20" fmla="*/ 0 w 2571750"/>
                <a:gd name="connsiteY20" fmla="*/ 261938 h 511969"/>
                <a:gd name="connsiteX21" fmla="*/ 4763 w 2571750"/>
                <a:gd name="connsiteY21" fmla="*/ 254794 h 511969"/>
                <a:gd name="connsiteX22" fmla="*/ 21432 w 2571750"/>
                <a:gd name="connsiteY22" fmla="*/ 250032 h 511969"/>
                <a:gd name="connsiteX23" fmla="*/ 42863 w 2571750"/>
                <a:gd name="connsiteY23" fmla="*/ 254794 h 511969"/>
                <a:gd name="connsiteX24" fmla="*/ 88107 w 2571750"/>
                <a:gd name="connsiteY24" fmla="*/ 280988 h 511969"/>
                <a:gd name="connsiteX25" fmla="*/ 133350 w 2571750"/>
                <a:gd name="connsiteY25" fmla="*/ 307182 h 511969"/>
                <a:gd name="connsiteX26" fmla="*/ 176213 w 2571750"/>
                <a:gd name="connsiteY26" fmla="*/ 321469 h 511969"/>
                <a:gd name="connsiteX27" fmla="*/ 228600 w 2571750"/>
                <a:gd name="connsiteY27" fmla="*/ 335757 h 511969"/>
                <a:gd name="connsiteX28" fmla="*/ 276225 w 2571750"/>
                <a:gd name="connsiteY28" fmla="*/ 338138 h 511969"/>
                <a:gd name="connsiteX29" fmla="*/ 411957 w 2571750"/>
                <a:gd name="connsiteY29" fmla="*/ 311944 h 511969"/>
                <a:gd name="connsiteX30" fmla="*/ 731044 w 2571750"/>
                <a:gd name="connsiteY30" fmla="*/ 254794 h 511969"/>
                <a:gd name="connsiteX31" fmla="*/ 1212057 w 2571750"/>
                <a:gd name="connsiteY31" fmla="*/ 166688 h 511969"/>
                <a:gd name="connsiteX32" fmla="*/ 1521619 w 2571750"/>
                <a:gd name="connsiteY32" fmla="*/ 107157 h 511969"/>
                <a:gd name="connsiteX33" fmla="*/ 1759744 w 2571750"/>
                <a:gd name="connsiteY33" fmla="*/ 64294 h 511969"/>
                <a:gd name="connsiteX34" fmla="*/ 1916907 w 2571750"/>
                <a:gd name="connsiteY34" fmla="*/ 35719 h 511969"/>
                <a:gd name="connsiteX35" fmla="*/ 2076450 w 2571750"/>
                <a:gd name="connsiteY35" fmla="*/ 0 h 511969"/>
                <a:gd name="connsiteX36" fmla="*/ 2100263 w 2571750"/>
                <a:gd name="connsiteY36" fmla="*/ 0 h 511969"/>
                <a:gd name="connsiteX37" fmla="*/ 2145507 w 2571750"/>
                <a:gd name="connsiteY37" fmla="*/ 0 h 511969"/>
                <a:gd name="connsiteX38" fmla="*/ 2233613 w 2571750"/>
                <a:gd name="connsiteY38" fmla="*/ 9525 h 511969"/>
                <a:gd name="connsiteX39" fmla="*/ 2340769 w 2571750"/>
                <a:gd name="connsiteY39" fmla="*/ 33338 h 511969"/>
                <a:gd name="connsiteX40" fmla="*/ 2438400 w 2571750"/>
                <a:gd name="connsiteY40" fmla="*/ 66675 h 511969"/>
                <a:gd name="connsiteX41" fmla="*/ 2497932 w 2571750"/>
                <a:gd name="connsiteY41" fmla="*/ 90488 h 511969"/>
                <a:gd name="connsiteX42" fmla="*/ 2531269 w 2571750"/>
                <a:gd name="connsiteY42" fmla="*/ 107157 h 511969"/>
                <a:gd name="connsiteX43" fmla="*/ 2552700 w 2571750"/>
                <a:gd name="connsiteY43" fmla="*/ 119063 h 511969"/>
                <a:gd name="connsiteX44" fmla="*/ 2566988 w 2571750"/>
                <a:gd name="connsiteY44" fmla="*/ 133350 h 511969"/>
                <a:gd name="connsiteX45" fmla="*/ 2571750 w 2571750"/>
                <a:gd name="connsiteY45" fmla="*/ 147638 h 511969"/>
                <a:gd name="connsiteX46" fmla="*/ 2571750 w 2571750"/>
                <a:gd name="connsiteY46" fmla="*/ 161925 h 511969"/>
                <a:gd name="connsiteX47" fmla="*/ 2557463 w 2571750"/>
                <a:gd name="connsiteY47" fmla="*/ 178594 h 511969"/>
                <a:gd name="connsiteX48" fmla="*/ 2526507 w 2571750"/>
                <a:gd name="connsiteY48" fmla="*/ 197644 h 511969"/>
                <a:gd name="connsiteX49" fmla="*/ 2471738 w 2571750"/>
                <a:gd name="connsiteY49" fmla="*/ 207169 h 511969"/>
                <a:gd name="connsiteX50" fmla="*/ 2362200 w 2571750"/>
                <a:gd name="connsiteY50" fmla="*/ 219075 h 511969"/>
                <a:gd name="connsiteX51" fmla="*/ 2295525 w 2571750"/>
                <a:gd name="connsiteY51" fmla="*/ 219075 h 511969"/>
                <a:gd name="connsiteX52" fmla="*/ 2164557 w 2571750"/>
                <a:gd name="connsiteY52" fmla="*/ 228600 h 511969"/>
                <a:gd name="connsiteX53" fmla="*/ 1940719 w 2571750"/>
                <a:gd name="connsiteY53" fmla="*/ 250032 h 511969"/>
                <a:gd name="connsiteX54" fmla="*/ 1833563 w 2571750"/>
                <a:gd name="connsiteY54" fmla="*/ 26193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71750" h="511969">
                  <a:moveTo>
                    <a:pt x="1833563" y="261938"/>
                  </a:moveTo>
                  <a:lnTo>
                    <a:pt x="1578769" y="290513"/>
                  </a:lnTo>
                  <a:lnTo>
                    <a:pt x="1373982" y="314325"/>
                  </a:lnTo>
                  <a:lnTo>
                    <a:pt x="1181100" y="357188"/>
                  </a:lnTo>
                  <a:lnTo>
                    <a:pt x="990600" y="397669"/>
                  </a:lnTo>
                  <a:lnTo>
                    <a:pt x="783432" y="440532"/>
                  </a:lnTo>
                  <a:lnTo>
                    <a:pt x="628650" y="473869"/>
                  </a:lnTo>
                  <a:lnTo>
                    <a:pt x="550069" y="492919"/>
                  </a:lnTo>
                  <a:lnTo>
                    <a:pt x="488157" y="504825"/>
                  </a:lnTo>
                  <a:lnTo>
                    <a:pt x="423863" y="511969"/>
                  </a:lnTo>
                  <a:lnTo>
                    <a:pt x="378619" y="511969"/>
                  </a:lnTo>
                  <a:lnTo>
                    <a:pt x="328613" y="504825"/>
                  </a:lnTo>
                  <a:lnTo>
                    <a:pt x="300038" y="497682"/>
                  </a:lnTo>
                  <a:lnTo>
                    <a:pt x="245269" y="478632"/>
                  </a:lnTo>
                  <a:lnTo>
                    <a:pt x="171450" y="440532"/>
                  </a:lnTo>
                  <a:lnTo>
                    <a:pt x="102394" y="390525"/>
                  </a:lnTo>
                  <a:lnTo>
                    <a:pt x="38100" y="335757"/>
                  </a:lnTo>
                  <a:lnTo>
                    <a:pt x="19050" y="316707"/>
                  </a:lnTo>
                  <a:lnTo>
                    <a:pt x="7144" y="300038"/>
                  </a:lnTo>
                  <a:lnTo>
                    <a:pt x="0" y="273844"/>
                  </a:lnTo>
                  <a:lnTo>
                    <a:pt x="0" y="261938"/>
                  </a:lnTo>
                  <a:lnTo>
                    <a:pt x="4763" y="254794"/>
                  </a:lnTo>
                  <a:lnTo>
                    <a:pt x="21432" y="250032"/>
                  </a:lnTo>
                  <a:lnTo>
                    <a:pt x="42863" y="254794"/>
                  </a:lnTo>
                  <a:lnTo>
                    <a:pt x="88107" y="280988"/>
                  </a:lnTo>
                  <a:lnTo>
                    <a:pt x="133350" y="307182"/>
                  </a:lnTo>
                  <a:lnTo>
                    <a:pt x="176213" y="321469"/>
                  </a:lnTo>
                  <a:lnTo>
                    <a:pt x="228600" y="335757"/>
                  </a:lnTo>
                  <a:lnTo>
                    <a:pt x="276225" y="338138"/>
                  </a:lnTo>
                  <a:lnTo>
                    <a:pt x="411957" y="311944"/>
                  </a:lnTo>
                  <a:lnTo>
                    <a:pt x="731044" y="254794"/>
                  </a:lnTo>
                  <a:lnTo>
                    <a:pt x="1212057" y="166688"/>
                  </a:lnTo>
                  <a:lnTo>
                    <a:pt x="1521619" y="107157"/>
                  </a:lnTo>
                  <a:lnTo>
                    <a:pt x="1759744" y="64294"/>
                  </a:lnTo>
                  <a:lnTo>
                    <a:pt x="1916907" y="35719"/>
                  </a:lnTo>
                  <a:lnTo>
                    <a:pt x="2076450" y="0"/>
                  </a:lnTo>
                  <a:lnTo>
                    <a:pt x="2100263" y="0"/>
                  </a:lnTo>
                  <a:lnTo>
                    <a:pt x="2145507" y="0"/>
                  </a:lnTo>
                  <a:lnTo>
                    <a:pt x="2233613" y="9525"/>
                  </a:lnTo>
                  <a:lnTo>
                    <a:pt x="2340769" y="33338"/>
                  </a:lnTo>
                  <a:lnTo>
                    <a:pt x="2438400" y="66675"/>
                  </a:lnTo>
                  <a:lnTo>
                    <a:pt x="2497932" y="90488"/>
                  </a:lnTo>
                  <a:lnTo>
                    <a:pt x="2531269" y="107157"/>
                  </a:lnTo>
                  <a:lnTo>
                    <a:pt x="2552700" y="119063"/>
                  </a:lnTo>
                  <a:lnTo>
                    <a:pt x="2566988" y="133350"/>
                  </a:lnTo>
                  <a:lnTo>
                    <a:pt x="2571750" y="147638"/>
                  </a:lnTo>
                  <a:lnTo>
                    <a:pt x="2571750" y="161925"/>
                  </a:lnTo>
                  <a:lnTo>
                    <a:pt x="2557463" y="178594"/>
                  </a:lnTo>
                  <a:lnTo>
                    <a:pt x="2526507" y="197644"/>
                  </a:lnTo>
                  <a:lnTo>
                    <a:pt x="2471738" y="207169"/>
                  </a:lnTo>
                  <a:lnTo>
                    <a:pt x="2362200" y="219075"/>
                  </a:lnTo>
                  <a:lnTo>
                    <a:pt x="2295525" y="219075"/>
                  </a:lnTo>
                  <a:lnTo>
                    <a:pt x="2164557" y="228600"/>
                  </a:lnTo>
                  <a:lnTo>
                    <a:pt x="1940719" y="250032"/>
                  </a:lnTo>
                  <a:lnTo>
                    <a:pt x="183356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3">
              <a:extLst>
                <a:ext uri="{FF2B5EF4-FFF2-40B4-BE49-F238E27FC236}">
                  <a16:creationId xmlns:a16="http://schemas.microsoft.com/office/drawing/2014/main" id="{C76E0D71-5DAE-4D60-BA0A-EC327D510887}"/>
                </a:ext>
              </a:extLst>
            </p:cNvPr>
            <p:cNvSpPr/>
            <p:nvPr/>
          </p:nvSpPr>
          <p:spPr>
            <a:xfrm>
              <a:off x="2786063" y="5191125"/>
              <a:ext cx="4062412" cy="561975"/>
            </a:xfrm>
            <a:custGeom>
              <a:avLst/>
              <a:gdLst>
                <a:gd name="connsiteX0" fmla="*/ 1309105 w 4062172"/>
                <a:gd name="connsiteY0" fmla="*/ 184196 h 562455"/>
                <a:gd name="connsiteX1" fmla="*/ 1542639 w 4062172"/>
                <a:gd name="connsiteY1" fmla="*/ 154593 h 562455"/>
                <a:gd name="connsiteX2" fmla="*/ 1874849 w 4062172"/>
                <a:gd name="connsiteY2" fmla="*/ 115123 h 562455"/>
                <a:gd name="connsiteX3" fmla="*/ 2075490 w 4062172"/>
                <a:gd name="connsiteY3" fmla="*/ 92098 h 562455"/>
                <a:gd name="connsiteX4" fmla="*/ 2345205 w 4062172"/>
                <a:gd name="connsiteY4" fmla="*/ 78941 h 562455"/>
                <a:gd name="connsiteX5" fmla="*/ 2575450 w 4062172"/>
                <a:gd name="connsiteY5" fmla="*/ 62495 h 562455"/>
                <a:gd name="connsiteX6" fmla="*/ 2835298 w 4062172"/>
                <a:gd name="connsiteY6" fmla="*/ 42760 h 562455"/>
                <a:gd name="connsiteX7" fmla="*/ 3039228 w 4062172"/>
                <a:gd name="connsiteY7" fmla="*/ 32892 h 562455"/>
                <a:gd name="connsiteX8" fmla="*/ 3318811 w 4062172"/>
                <a:gd name="connsiteY8" fmla="*/ 16446 h 562455"/>
                <a:gd name="connsiteX9" fmla="*/ 3486561 w 4062172"/>
                <a:gd name="connsiteY9" fmla="*/ 3289 h 562455"/>
                <a:gd name="connsiteX10" fmla="*/ 3581948 w 4062172"/>
                <a:gd name="connsiteY10" fmla="*/ 0 h 562455"/>
                <a:gd name="connsiteX11" fmla="*/ 3618129 w 4062172"/>
                <a:gd name="connsiteY11" fmla="*/ 3289 h 562455"/>
                <a:gd name="connsiteX12" fmla="*/ 3687203 w 4062172"/>
                <a:gd name="connsiteY12" fmla="*/ 13157 h 562455"/>
                <a:gd name="connsiteX13" fmla="*/ 3759565 w 4062172"/>
                <a:gd name="connsiteY13" fmla="*/ 32892 h 562455"/>
                <a:gd name="connsiteX14" fmla="*/ 3845085 w 4062172"/>
                <a:gd name="connsiteY14" fmla="*/ 65784 h 562455"/>
                <a:gd name="connsiteX15" fmla="*/ 3930604 w 4062172"/>
                <a:gd name="connsiteY15" fmla="*/ 108544 h 562455"/>
                <a:gd name="connsiteX16" fmla="*/ 4006256 w 4062172"/>
                <a:gd name="connsiteY16" fmla="*/ 157882 h 562455"/>
                <a:gd name="connsiteX17" fmla="*/ 4035859 w 4062172"/>
                <a:gd name="connsiteY17" fmla="*/ 177617 h 562455"/>
                <a:gd name="connsiteX18" fmla="*/ 4042437 w 4062172"/>
                <a:gd name="connsiteY18" fmla="*/ 187485 h 562455"/>
                <a:gd name="connsiteX19" fmla="*/ 4049016 w 4062172"/>
                <a:gd name="connsiteY19" fmla="*/ 200642 h 562455"/>
                <a:gd name="connsiteX20" fmla="*/ 4058883 w 4062172"/>
                <a:gd name="connsiteY20" fmla="*/ 233534 h 562455"/>
                <a:gd name="connsiteX21" fmla="*/ 4062172 w 4062172"/>
                <a:gd name="connsiteY21" fmla="*/ 256558 h 562455"/>
                <a:gd name="connsiteX22" fmla="*/ 4062172 w 4062172"/>
                <a:gd name="connsiteY22" fmla="*/ 276294 h 562455"/>
                <a:gd name="connsiteX23" fmla="*/ 4052305 w 4062172"/>
                <a:gd name="connsiteY23" fmla="*/ 302607 h 562455"/>
                <a:gd name="connsiteX24" fmla="*/ 4039148 w 4062172"/>
                <a:gd name="connsiteY24" fmla="*/ 319053 h 562455"/>
                <a:gd name="connsiteX25" fmla="*/ 4012834 w 4062172"/>
                <a:gd name="connsiteY25" fmla="*/ 335500 h 562455"/>
                <a:gd name="connsiteX26" fmla="*/ 3953628 w 4062172"/>
                <a:gd name="connsiteY26" fmla="*/ 342078 h 562455"/>
                <a:gd name="connsiteX27" fmla="*/ 3907580 w 4062172"/>
                <a:gd name="connsiteY27" fmla="*/ 338789 h 562455"/>
                <a:gd name="connsiteX28" fmla="*/ 3825349 w 4062172"/>
                <a:gd name="connsiteY28" fmla="*/ 315764 h 562455"/>
                <a:gd name="connsiteX29" fmla="*/ 3680624 w 4062172"/>
                <a:gd name="connsiteY29" fmla="*/ 282872 h 562455"/>
                <a:gd name="connsiteX30" fmla="*/ 3535899 w 4062172"/>
                <a:gd name="connsiteY30" fmla="*/ 259848 h 562455"/>
                <a:gd name="connsiteX31" fmla="*/ 3394463 w 4062172"/>
                <a:gd name="connsiteY31" fmla="*/ 240112 h 562455"/>
                <a:gd name="connsiteX32" fmla="*/ 3279341 w 4062172"/>
                <a:gd name="connsiteY32" fmla="*/ 226956 h 562455"/>
                <a:gd name="connsiteX33" fmla="*/ 3157640 w 4062172"/>
                <a:gd name="connsiteY33" fmla="*/ 223666 h 562455"/>
                <a:gd name="connsiteX34" fmla="*/ 2986601 w 4062172"/>
                <a:gd name="connsiteY34" fmla="*/ 226956 h 562455"/>
                <a:gd name="connsiteX35" fmla="*/ 2835298 w 4062172"/>
                <a:gd name="connsiteY35" fmla="*/ 233534 h 562455"/>
                <a:gd name="connsiteX36" fmla="*/ 2674126 w 4062172"/>
                <a:gd name="connsiteY36" fmla="*/ 240112 h 562455"/>
                <a:gd name="connsiteX37" fmla="*/ 2348495 w 4062172"/>
                <a:gd name="connsiteY37" fmla="*/ 263137 h 562455"/>
                <a:gd name="connsiteX38" fmla="*/ 2068912 w 4062172"/>
                <a:gd name="connsiteY38" fmla="*/ 292740 h 562455"/>
                <a:gd name="connsiteX39" fmla="*/ 1822221 w 4062172"/>
                <a:gd name="connsiteY39" fmla="*/ 322343 h 562455"/>
                <a:gd name="connsiteX40" fmla="*/ 1687364 w 4062172"/>
                <a:gd name="connsiteY40" fmla="*/ 338789 h 562455"/>
                <a:gd name="connsiteX41" fmla="*/ 1457119 w 4062172"/>
                <a:gd name="connsiteY41" fmla="*/ 371681 h 562455"/>
                <a:gd name="connsiteX42" fmla="*/ 1157801 w 4062172"/>
                <a:gd name="connsiteY42" fmla="*/ 421019 h 562455"/>
                <a:gd name="connsiteX43" fmla="*/ 937424 w 4062172"/>
                <a:gd name="connsiteY43" fmla="*/ 457200 h 562455"/>
                <a:gd name="connsiteX44" fmla="*/ 664420 w 4062172"/>
                <a:gd name="connsiteY44" fmla="*/ 506538 h 562455"/>
                <a:gd name="connsiteX45" fmla="*/ 480224 w 4062172"/>
                <a:gd name="connsiteY45" fmla="*/ 549298 h 562455"/>
                <a:gd name="connsiteX46" fmla="*/ 444043 w 4062172"/>
                <a:gd name="connsiteY46" fmla="*/ 559166 h 562455"/>
                <a:gd name="connsiteX47" fmla="*/ 421018 w 4062172"/>
                <a:gd name="connsiteY47" fmla="*/ 562455 h 562455"/>
                <a:gd name="connsiteX48" fmla="*/ 358523 w 4062172"/>
                <a:gd name="connsiteY48" fmla="*/ 542720 h 562455"/>
                <a:gd name="connsiteX49" fmla="*/ 305896 w 4062172"/>
                <a:gd name="connsiteY49" fmla="*/ 519695 h 562455"/>
                <a:gd name="connsiteX50" fmla="*/ 217087 w 4062172"/>
                <a:gd name="connsiteY50" fmla="*/ 463779 h 562455"/>
                <a:gd name="connsiteX51" fmla="*/ 131568 w 4062172"/>
                <a:gd name="connsiteY51" fmla="*/ 397994 h 562455"/>
                <a:gd name="connsiteX52" fmla="*/ 55916 w 4062172"/>
                <a:gd name="connsiteY52" fmla="*/ 335500 h 562455"/>
                <a:gd name="connsiteX53" fmla="*/ 23024 w 4062172"/>
                <a:gd name="connsiteY53" fmla="*/ 302607 h 562455"/>
                <a:gd name="connsiteX54" fmla="*/ 6578 w 4062172"/>
                <a:gd name="connsiteY54" fmla="*/ 279583 h 562455"/>
                <a:gd name="connsiteX55" fmla="*/ 0 w 4062172"/>
                <a:gd name="connsiteY55" fmla="*/ 269715 h 562455"/>
                <a:gd name="connsiteX56" fmla="*/ 3289 w 4062172"/>
                <a:gd name="connsiteY56" fmla="*/ 259848 h 562455"/>
                <a:gd name="connsiteX57" fmla="*/ 9867 w 4062172"/>
                <a:gd name="connsiteY57" fmla="*/ 253269 h 562455"/>
                <a:gd name="connsiteX58" fmla="*/ 39470 w 4062172"/>
                <a:gd name="connsiteY58" fmla="*/ 253269 h 562455"/>
                <a:gd name="connsiteX59" fmla="*/ 62495 w 4062172"/>
                <a:gd name="connsiteY59" fmla="*/ 259848 h 562455"/>
                <a:gd name="connsiteX60" fmla="*/ 115122 w 4062172"/>
                <a:gd name="connsiteY60" fmla="*/ 282872 h 562455"/>
                <a:gd name="connsiteX61" fmla="*/ 187485 w 4062172"/>
                <a:gd name="connsiteY61" fmla="*/ 299318 h 562455"/>
                <a:gd name="connsiteX62" fmla="*/ 286161 w 4062172"/>
                <a:gd name="connsiteY62" fmla="*/ 315764 h 562455"/>
                <a:gd name="connsiteX63" fmla="*/ 397994 w 4062172"/>
                <a:gd name="connsiteY63" fmla="*/ 319053 h 562455"/>
                <a:gd name="connsiteX64" fmla="*/ 585479 w 4062172"/>
                <a:gd name="connsiteY64" fmla="*/ 286161 h 562455"/>
                <a:gd name="connsiteX65" fmla="*/ 934135 w 4062172"/>
                <a:gd name="connsiteY65" fmla="*/ 236823 h 562455"/>
                <a:gd name="connsiteX66" fmla="*/ 1309105 w 4062172"/>
                <a:gd name="connsiteY66" fmla="*/ 184196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62172" h="562455">
                  <a:moveTo>
                    <a:pt x="1309105" y="184196"/>
                  </a:moveTo>
                  <a:lnTo>
                    <a:pt x="1542639" y="154593"/>
                  </a:lnTo>
                  <a:lnTo>
                    <a:pt x="1874849" y="115123"/>
                  </a:lnTo>
                  <a:lnTo>
                    <a:pt x="2075490" y="92098"/>
                  </a:lnTo>
                  <a:lnTo>
                    <a:pt x="2345205" y="78941"/>
                  </a:lnTo>
                  <a:lnTo>
                    <a:pt x="2575450" y="62495"/>
                  </a:lnTo>
                  <a:lnTo>
                    <a:pt x="2835298" y="42760"/>
                  </a:lnTo>
                  <a:lnTo>
                    <a:pt x="3039228" y="32892"/>
                  </a:lnTo>
                  <a:lnTo>
                    <a:pt x="3318811" y="16446"/>
                  </a:lnTo>
                  <a:lnTo>
                    <a:pt x="3486561" y="3289"/>
                  </a:lnTo>
                  <a:lnTo>
                    <a:pt x="3581948" y="0"/>
                  </a:lnTo>
                  <a:lnTo>
                    <a:pt x="3618129" y="3289"/>
                  </a:lnTo>
                  <a:lnTo>
                    <a:pt x="3687203" y="13157"/>
                  </a:lnTo>
                  <a:lnTo>
                    <a:pt x="3759565" y="32892"/>
                  </a:lnTo>
                  <a:lnTo>
                    <a:pt x="3845085" y="65784"/>
                  </a:lnTo>
                  <a:lnTo>
                    <a:pt x="3930604" y="108544"/>
                  </a:lnTo>
                  <a:lnTo>
                    <a:pt x="4006256" y="157882"/>
                  </a:lnTo>
                  <a:lnTo>
                    <a:pt x="4035859" y="177617"/>
                  </a:lnTo>
                  <a:lnTo>
                    <a:pt x="4042437" y="187485"/>
                  </a:lnTo>
                  <a:lnTo>
                    <a:pt x="4049016" y="200642"/>
                  </a:lnTo>
                  <a:lnTo>
                    <a:pt x="4058883" y="233534"/>
                  </a:lnTo>
                  <a:lnTo>
                    <a:pt x="4062172" y="256558"/>
                  </a:lnTo>
                  <a:lnTo>
                    <a:pt x="4062172" y="276294"/>
                  </a:lnTo>
                  <a:lnTo>
                    <a:pt x="4052305" y="302607"/>
                  </a:lnTo>
                  <a:lnTo>
                    <a:pt x="4039148" y="319053"/>
                  </a:lnTo>
                  <a:lnTo>
                    <a:pt x="4012834" y="335500"/>
                  </a:lnTo>
                  <a:lnTo>
                    <a:pt x="3953628" y="342078"/>
                  </a:lnTo>
                  <a:lnTo>
                    <a:pt x="3907580" y="338789"/>
                  </a:lnTo>
                  <a:lnTo>
                    <a:pt x="3825349" y="315764"/>
                  </a:lnTo>
                  <a:lnTo>
                    <a:pt x="3680624" y="282872"/>
                  </a:lnTo>
                  <a:lnTo>
                    <a:pt x="3535899" y="259848"/>
                  </a:lnTo>
                  <a:lnTo>
                    <a:pt x="3394463" y="240112"/>
                  </a:lnTo>
                  <a:lnTo>
                    <a:pt x="3279341" y="226956"/>
                  </a:lnTo>
                  <a:lnTo>
                    <a:pt x="3157640" y="223666"/>
                  </a:lnTo>
                  <a:lnTo>
                    <a:pt x="2986601" y="226956"/>
                  </a:lnTo>
                  <a:lnTo>
                    <a:pt x="2835298" y="233534"/>
                  </a:lnTo>
                  <a:lnTo>
                    <a:pt x="2674126" y="240112"/>
                  </a:lnTo>
                  <a:lnTo>
                    <a:pt x="2348495" y="263137"/>
                  </a:lnTo>
                  <a:lnTo>
                    <a:pt x="2068912" y="292740"/>
                  </a:lnTo>
                  <a:lnTo>
                    <a:pt x="1822221" y="322343"/>
                  </a:lnTo>
                  <a:lnTo>
                    <a:pt x="1687364" y="338789"/>
                  </a:lnTo>
                  <a:lnTo>
                    <a:pt x="1457119" y="371681"/>
                  </a:lnTo>
                  <a:lnTo>
                    <a:pt x="1157801" y="421019"/>
                  </a:lnTo>
                  <a:lnTo>
                    <a:pt x="937424" y="457200"/>
                  </a:lnTo>
                  <a:lnTo>
                    <a:pt x="664420" y="506538"/>
                  </a:lnTo>
                  <a:lnTo>
                    <a:pt x="480224" y="549298"/>
                  </a:lnTo>
                  <a:lnTo>
                    <a:pt x="444043" y="559166"/>
                  </a:lnTo>
                  <a:lnTo>
                    <a:pt x="421018" y="562455"/>
                  </a:lnTo>
                  <a:lnTo>
                    <a:pt x="358523" y="542720"/>
                  </a:lnTo>
                  <a:lnTo>
                    <a:pt x="305896" y="519695"/>
                  </a:lnTo>
                  <a:lnTo>
                    <a:pt x="217087" y="463779"/>
                  </a:lnTo>
                  <a:lnTo>
                    <a:pt x="131568" y="397994"/>
                  </a:lnTo>
                  <a:lnTo>
                    <a:pt x="55916" y="335500"/>
                  </a:lnTo>
                  <a:lnTo>
                    <a:pt x="23024" y="302607"/>
                  </a:lnTo>
                  <a:lnTo>
                    <a:pt x="6578" y="279583"/>
                  </a:lnTo>
                  <a:lnTo>
                    <a:pt x="0" y="269715"/>
                  </a:lnTo>
                  <a:lnTo>
                    <a:pt x="3289" y="259848"/>
                  </a:lnTo>
                  <a:lnTo>
                    <a:pt x="9867" y="253269"/>
                  </a:lnTo>
                  <a:lnTo>
                    <a:pt x="39470" y="253269"/>
                  </a:lnTo>
                  <a:lnTo>
                    <a:pt x="62495" y="259848"/>
                  </a:lnTo>
                  <a:lnTo>
                    <a:pt x="115122" y="282872"/>
                  </a:lnTo>
                  <a:lnTo>
                    <a:pt x="187485" y="299318"/>
                  </a:lnTo>
                  <a:lnTo>
                    <a:pt x="286161" y="315764"/>
                  </a:lnTo>
                  <a:lnTo>
                    <a:pt x="397994" y="319053"/>
                  </a:lnTo>
                  <a:lnTo>
                    <a:pt x="585479" y="286161"/>
                  </a:lnTo>
                  <a:lnTo>
                    <a:pt x="934135" y="236823"/>
                  </a:lnTo>
                  <a:lnTo>
                    <a:pt x="1309105" y="18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E2FE6C78-48A1-4404-A4E6-D31B97D338D6}"/>
                </a:ext>
              </a:extLst>
            </p:cNvPr>
            <p:cNvSpPr/>
            <p:nvPr/>
          </p:nvSpPr>
          <p:spPr>
            <a:xfrm>
              <a:off x="5580063" y="4398963"/>
              <a:ext cx="682625" cy="571500"/>
            </a:xfrm>
            <a:custGeom>
              <a:avLst/>
              <a:gdLst>
                <a:gd name="connsiteX0" fmla="*/ 397669 w 683419"/>
                <a:gd name="connsiteY0" fmla="*/ 138112 h 571500"/>
                <a:gd name="connsiteX1" fmla="*/ 242887 w 683419"/>
                <a:gd name="connsiteY1" fmla="*/ 78581 h 571500"/>
                <a:gd name="connsiteX2" fmla="*/ 111919 w 683419"/>
                <a:gd name="connsiteY2" fmla="*/ 33337 h 571500"/>
                <a:gd name="connsiteX3" fmla="*/ 59531 w 683419"/>
                <a:gd name="connsiteY3" fmla="*/ 14287 h 571500"/>
                <a:gd name="connsiteX4" fmla="*/ 33337 w 683419"/>
                <a:gd name="connsiteY4" fmla="*/ 2381 h 571500"/>
                <a:gd name="connsiteX5" fmla="*/ 16669 w 683419"/>
                <a:gd name="connsiteY5" fmla="*/ 0 h 571500"/>
                <a:gd name="connsiteX6" fmla="*/ 4762 w 683419"/>
                <a:gd name="connsiteY6" fmla="*/ 0 h 571500"/>
                <a:gd name="connsiteX7" fmla="*/ 0 w 683419"/>
                <a:gd name="connsiteY7" fmla="*/ 4762 h 571500"/>
                <a:gd name="connsiteX8" fmla="*/ 0 w 683419"/>
                <a:gd name="connsiteY8" fmla="*/ 16669 h 571500"/>
                <a:gd name="connsiteX9" fmla="*/ 9525 w 683419"/>
                <a:gd name="connsiteY9" fmla="*/ 52387 h 571500"/>
                <a:gd name="connsiteX10" fmla="*/ 26194 w 683419"/>
                <a:gd name="connsiteY10" fmla="*/ 66675 h 571500"/>
                <a:gd name="connsiteX11" fmla="*/ 92869 w 683419"/>
                <a:gd name="connsiteY11" fmla="*/ 111919 h 571500"/>
                <a:gd name="connsiteX12" fmla="*/ 171450 w 683419"/>
                <a:gd name="connsiteY12" fmla="*/ 176212 h 571500"/>
                <a:gd name="connsiteX13" fmla="*/ 264319 w 683419"/>
                <a:gd name="connsiteY13" fmla="*/ 266700 h 571500"/>
                <a:gd name="connsiteX14" fmla="*/ 347662 w 683419"/>
                <a:gd name="connsiteY14" fmla="*/ 352425 h 571500"/>
                <a:gd name="connsiteX15" fmla="*/ 402431 w 683419"/>
                <a:gd name="connsiteY15" fmla="*/ 414337 h 571500"/>
                <a:gd name="connsiteX16" fmla="*/ 488156 w 683419"/>
                <a:gd name="connsiteY16" fmla="*/ 511969 h 571500"/>
                <a:gd name="connsiteX17" fmla="*/ 521494 w 683419"/>
                <a:gd name="connsiteY17" fmla="*/ 550069 h 571500"/>
                <a:gd name="connsiteX18" fmla="*/ 547687 w 683419"/>
                <a:gd name="connsiteY18" fmla="*/ 564356 h 571500"/>
                <a:gd name="connsiteX19" fmla="*/ 571500 w 683419"/>
                <a:gd name="connsiteY19" fmla="*/ 571500 h 571500"/>
                <a:gd name="connsiteX20" fmla="*/ 597694 w 683419"/>
                <a:gd name="connsiteY20" fmla="*/ 566737 h 571500"/>
                <a:gd name="connsiteX21" fmla="*/ 623887 w 683419"/>
                <a:gd name="connsiteY21" fmla="*/ 547687 h 571500"/>
                <a:gd name="connsiteX22" fmla="*/ 650081 w 683419"/>
                <a:gd name="connsiteY22" fmla="*/ 521494 h 571500"/>
                <a:gd name="connsiteX23" fmla="*/ 671512 w 683419"/>
                <a:gd name="connsiteY23" fmla="*/ 488156 h 571500"/>
                <a:gd name="connsiteX24" fmla="*/ 681037 w 683419"/>
                <a:gd name="connsiteY24" fmla="*/ 461962 h 571500"/>
                <a:gd name="connsiteX25" fmla="*/ 683419 w 683419"/>
                <a:gd name="connsiteY25" fmla="*/ 435769 h 571500"/>
                <a:gd name="connsiteX26" fmla="*/ 676275 w 683419"/>
                <a:gd name="connsiteY26" fmla="*/ 397669 h 571500"/>
                <a:gd name="connsiteX27" fmla="*/ 657225 w 683419"/>
                <a:gd name="connsiteY27" fmla="*/ 347662 h 571500"/>
                <a:gd name="connsiteX28" fmla="*/ 621506 w 683419"/>
                <a:gd name="connsiteY28" fmla="*/ 280987 h 571500"/>
                <a:gd name="connsiteX29" fmla="*/ 576262 w 683419"/>
                <a:gd name="connsiteY29" fmla="*/ 216694 h 571500"/>
                <a:gd name="connsiteX30" fmla="*/ 564356 w 683419"/>
                <a:gd name="connsiteY30" fmla="*/ 209550 h 571500"/>
                <a:gd name="connsiteX31" fmla="*/ 476250 w 683419"/>
                <a:gd name="connsiteY31" fmla="*/ 171450 h 571500"/>
                <a:gd name="connsiteX32" fmla="*/ 397669 w 683419"/>
                <a:gd name="connsiteY32" fmla="*/ 138112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3419" h="571500">
                  <a:moveTo>
                    <a:pt x="397669" y="138112"/>
                  </a:moveTo>
                  <a:lnTo>
                    <a:pt x="242887" y="78581"/>
                  </a:lnTo>
                  <a:lnTo>
                    <a:pt x="111919" y="33337"/>
                  </a:lnTo>
                  <a:lnTo>
                    <a:pt x="59531" y="14287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9525" y="52387"/>
                  </a:lnTo>
                  <a:lnTo>
                    <a:pt x="26194" y="66675"/>
                  </a:lnTo>
                  <a:lnTo>
                    <a:pt x="92869" y="111919"/>
                  </a:lnTo>
                  <a:lnTo>
                    <a:pt x="171450" y="176212"/>
                  </a:lnTo>
                  <a:lnTo>
                    <a:pt x="264319" y="266700"/>
                  </a:lnTo>
                  <a:lnTo>
                    <a:pt x="347662" y="352425"/>
                  </a:lnTo>
                  <a:lnTo>
                    <a:pt x="402431" y="414337"/>
                  </a:lnTo>
                  <a:lnTo>
                    <a:pt x="488156" y="511969"/>
                  </a:lnTo>
                  <a:lnTo>
                    <a:pt x="521494" y="550069"/>
                  </a:lnTo>
                  <a:lnTo>
                    <a:pt x="547687" y="564356"/>
                  </a:lnTo>
                  <a:lnTo>
                    <a:pt x="571500" y="571500"/>
                  </a:lnTo>
                  <a:lnTo>
                    <a:pt x="597694" y="566737"/>
                  </a:lnTo>
                  <a:lnTo>
                    <a:pt x="623887" y="547687"/>
                  </a:lnTo>
                  <a:lnTo>
                    <a:pt x="650081" y="521494"/>
                  </a:lnTo>
                  <a:lnTo>
                    <a:pt x="671512" y="488156"/>
                  </a:lnTo>
                  <a:lnTo>
                    <a:pt x="681037" y="461962"/>
                  </a:lnTo>
                  <a:lnTo>
                    <a:pt x="683419" y="435769"/>
                  </a:lnTo>
                  <a:lnTo>
                    <a:pt x="676275" y="397669"/>
                  </a:lnTo>
                  <a:lnTo>
                    <a:pt x="657225" y="347662"/>
                  </a:lnTo>
                  <a:lnTo>
                    <a:pt x="621506" y="280987"/>
                  </a:lnTo>
                  <a:lnTo>
                    <a:pt x="576262" y="216694"/>
                  </a:lnTo>
                  <a:lnTo>
                    <a:pt x="564356" y="209550"/>
                  </a:lnTo>
                  <a:lnTo>
                    <a:pt x="476250" y="171450"/>
                  </a:lnTo>
                  <a:lnTo>
                    <a:pt x="397669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8D0121A-0E9D-48DF-9805-BCD09B03B0E0}"/>
              </a:ext>
            </a:extLst>
          </p:cNvPr>
          <p:cNvSpPr/>
          <p:nvPr/>
        </p:nvSpPr>
        <p:spPr>
          <a:xfrm>
            <a:off x="4467225" y="1392238"/>
            <a:ext cx="573088" cy="665162"/>
          </a:xfrm>
          <a:custGeom>
            <a:avLst/>
            <a:gdLst>
              <a:gd name="connsiteX0" fmla="*/ 495300 w 573881"/>
              <a:gd name="connsiteY0" fmla="*/ 447675 h 664369"/>
              <a:gd name="connsiteX1" fmla="*/ 509588 w 573881"/>
              <a:gd name="connsiteY1" fmla="*/ 621507 h 664369"/>
              <a:gd name="connsiteX2" fmla="*/ 207169 w 573881"/>
              <a:gd name="connsiteY2" fmla="*/ 664369 h 664369"/>
              <a:gd name="connsiteX3" fmla="*/ 214313 w 573881"/>
              <a:gd name="connsiteY3" fmla="*/ 545307 h 664369"/>
              <a:gd name="connsiteX4" fmla="*/ 221456 w 573881"/>
              <a:gd name="connsiteY4" fmla="*/ 461963 h 664369"/>
              <a:gd name="connsiteX5" fmla="*/ 221456 w 573881"/>
              <a:gd name="connsiteY5" fmla="*/ 395288 h 664369"/>
              <a:gd name="connsiteX6" fmla="*/ 214313 w 573881"/>
              <a:gd name="connsiteY6" fmla="*/ 340519 h 664369"/>
              <a:gd name="connsiteX7" fmla="*/ 204788 w 573881"/>
              <a:gd name="connsiteY7" fmla="*/ 290513 h 664369"/>
              <a:gd name="connsiteX8" fmla="*/ 190500 w 573881"/>
              <a:gd name="connsiteY8" fmla="*/ 245269 h 664369"/>
              <a:gd name="connsiteX9" fmla="*/ 169069 w 573881"/>
              <a:gd name="connsiteY9" fmla="*/ 202407 h 664369"/>
              <a:gd name="connsiteX10" fmla="*/ 142875 w 573881"/>
              <a:gd name="connsiteY10" fmla="*/ 173832 h 664369"/>
              <a:gd name="connsiteX11" fmla="*/ 116681 w 573881"/>
              <a:gd name="connsiteY11" fmla="*/ 150019 h 664369"/>
              <a:gd name="connsiteX12" fmla="*/ 90488 w 573881"/>
              <a:gd name="connsiteY12" fmla="*/ 130969 h 664369"/>
              <a:gd name="connsiteX13" fmla="*/ 59531 w 573881"/>
              <a:gd name="connsiteY13" fmla="*/ 109538 h 664369"/>
              <a:gd name="connsiteX14" fmla="*/ 30956 w 573881"/>
              <a:gd name="connsiteY14" fmla="*/ 88107 h 664369"/>
              <a:gd name="connsiteX15" fmla="*/ 7144 w 573881"/>
              <a:gd name="connsiteY15" fmla="*/ 61913 h 664369"/>
              <a:gd name="connsiteX16" fmla="*/ 0 w 573881"/>
              <a:gd name="connsiteY16" fmla="*/ 42863 h 664369"/>
              <a:gd name="connsiteX17" fmla="*/ 0 w 573881"/>
              <a:gd name="connsiteY17" fmla="*/ 30957 h 664369"/>
              <a:gd name="connsiteX18" fmla="*/ 7144 w 573881"/>
              <a:gd name="connsiteY18" fmla="*/ 16669 h 664369"/>
              <a:gd name="connsiteX19" fmla="*/ 19050 w 573881"/>
              <a:gd name="connsiteY19" fmla="*/ 7144 h 664369"/>
              <a:gd name="connsiteX20" fmla="*/ 54769 w 573881"/>
              <a:gd name="connsiteY20" fmla="*/ 0 h 664369"/>
              <a:gd name="connsiteX21" fmla="*/ 97631 w 573881"/>
              <a:gd name="connsiteY21" fmla="*/ 2382 h 664369"/>
              <a:gd name="connsiteX22" fmla="*/ 180975 w 573881"/>
              <a:gd name="connsiteY22" fmla="*/ 11907 h 664369"/>
              <a:gd name="connsiteX23" fmla="*/ 295275 w 573881"/>
              <a:gd name="connsiteY23" fmla="*/ 30957 h 664369"/>
              <a:gd name="connsiteX24" fmla="*/ 383381 w 573881"/>
              <a:gd name="connsiteY24" fmla="*/ 52388 h 664369"/>
              <a:gd name="connsiteX25" fmla="*/ 464344 w 573881"/>
              <a:gd name="connsiteY25" fmla="*/ 80963 h 664369"/>
              <a:gd name="connsiteX26" fmla="*/ 521494 w 573881"/>
              <a:gd name="connsiteY26" fmla="*/ 100013 h 664369"/>
              <a:gd name="connsiteX27" fmla="*/ 547688 w 573881"/>
              <a:gd name="connsiteY27" fmla="*/ 114300 h 664369"/>
              <a:gd name="connsiteX28" fmla="*/ 561975 w 573881"/>
              <a:gd name="connsiteY28" fmla="*/ 128588 h 664369"/>
              <a:gd name="connsiteX29" fmla="*/ 569119 w 573881"/>
              <a:gd name="connsiteY29" fmla="*/ 140494 h 664369"/>
              <a:gd name="connsiteX30" fmla="*/ 573881 w 573881"/>
              <a:gd name="connsiteY30" fmla="*/ 161925 h 664369"/>
              <a:gd name="connsiteX31" fmla="*/ 573881 w 573881"/>
              <a:gd name="connsiteY31" fmla="*/ 178594 h 664369"/>
              <a:gd name="connsiteX32" fmla="*/ 564356 w 573881"/>
              <a:gd name="connsiteY32" fmla="*/ 204788 h 664369"/>
              <a:gd name="connsiteX33" fmla="*/ 542925 w 573881"/>
              <a:gd name="connsiteY33" fmla="*/ 245269 h 664369"/>
              <a:gd name="connsiteX34" fmla="*/ 523875 w 573881"/>
              <a:gd name="connsiteY34" fmla="*/ 276225 h 664369"/>
              <a:gd name="connsiteX35" fmla="*/ 509588 w 573881"/>
              <a:gd name="connsiteY35" fmla="*/ 307182 h 664369"/>
              <a:gd name="connsiteX36" fmla="*/ 497681 w 573881"/>
              <a:gd name="connsiteY36" fmla="*/ 359569 h 664369"/>
              <a:gd name="connsiteX37" fmla="*/ 495300 w 573881"/>
              <a:gd name="connsiteY37" fmla="*/ 447675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73881" h="664369">
                <a:moveTo>
                  <a:pt x="495300" y="447675"/>
                </a:moveTo>
                <a:lnTo>
                  <a:pt x="509588" y="621507"/>
                </a:lnTo>
                <a:lnTo>
                  <a:pt x="207169" y="664369"/>
                </a:lnTo>
                <a:lnTo>
                  <a:pt x="214313" y="545307"/>
                </a:lnTo>
                <a:lnTo>
                  <a:pt x="221456" y="461963"/>
                </a:lnTo>
                <a:lnTo>
                  <a:pt x="221456" y="395288"/>
                </a:lnTo>
                <a:lnTo>
                  <a:pt x="214313" y="340519"/>
                </a:lnTo>
                <a:lnTo>
                  <a:pt x="204788" y="290513"/>
                </a:lnTo>
                <a:lnTo>
                  <a:pt x="190500" y="245269"/>
                </a:lnTo>
                <a:lnTo>
                  <a:pt x="169069" y="202407"/>
                </a:lnTo>
                <a:lnTo>
                  <a:pt x="142875" y="173832"/>
                </a:lnTo>
                <a:lnTo>
                  <a:pt x="116681" y="150019"/>
                </a:lnTo>
                <a:lnTo>
                  <a:pt x="90488" y="130969"/>
                </a:lnTo>
                <a:lnTo>
                  <a:pt x="59531" y="109538"/>
                </a:lnTo>
                <a:lnTo>
                  <a:pt x="30956" y="88107"/>
                </a:lnTo>
                <a:lnTo>
                  <a:pt x="7144" y="61913"/>
                </a:lnTo>
                <a:lnTo>
                  <a:pt x="0" y="42863"/>
                </a:lnTo>
                <a:lnTo>
                  <a:pt x="0" y="30957"/>
                </a:lnTo>
                <a:lnTo>
                  <a:pt x="7144" y="16669"/>
                </a:lnTo>
                <a:lnTo>
                  <a:pt x="19050" y="7144"/>
                </a:lnTo>
                <a:lnTo>
                  <a:pt x="54769" y="0"/>
                </a:lnTo>
                <a:lnTo>
                  <a:pt x="97631" y="2382"/>
                </a:lnTo>
                <a:lnTo>
                  <a:pt x="180975" y="11907"/>
                </a:lnTo>
                <a:lnTo>
                  <a:pt x="295275" y="30957"/>
                </a:lnTo>
                <a:lnTo>
                  <a:pt x="383381" y="52388"/>
                </a:lnTo>
                <a:lnTo>
                  <a:pt x="464344" y="80963"/>
                </a:lnTo>
                <a:lnTo>
                  <a:pt x="521494" y="100013"/>
                </a:lnTo>
                <a:lnTo>
                  <a:pt x="547688" y="114300"/>
                </a:lnTo>
                <a:lnTo>
                  <a:pt x="561975" y="128588"/>
                </a:lnTo>
                <a:lnTo>
                  <a:pt x="569119" y="140494"/>
                </a:lnTo>
                <a:lnTo>
                  <a:pt x="573881" y="161925"/>
                </a:lnTo>
                <a:lnTo>
                  <a:pt x="573881" y="178594"/>
                </a:lnTo>
                <a:lnTo>
                  <a:pt x="564356" y="204788"/>
                </a:lnTo>
                <a:lnTo>
                  <a:pt x="542925" y="245269"/>
                </a:lnTo>
                <a:lnTo>
                  <a:pt x="523875" y="276225"/>
                </a:lnTo>
                <a:lnTo>
                  <a:pt x="509588" y="307182"/>
                </a:lnTo>
                <a:lnTo>
                  <a:pt x="497681" y="359569"/>
                </a:lnTo>
                <a:cubicBezTo>
                  <a:pt x="496887" y="388144"/>
                  <a:pt x="496094" y="416719"/>
                  <a:pt x="495300" y="4476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036134A-5578-44D1-A3CF-F58AE28B2B94}"/>
              </a:ext>
            </a:extLst>
          </p:cNvPr>
          <p:cNvSpPr/>
          <p:nvPr/>
        </p:nvSpPr>
        <p:spPr>
          <a:xfrm>
            <a:off x="2932113" y="1905000"/>
            <a:ext cx="431800" cy="1209675"/>
          </a:xfrm>
          <a:custGeom>
            <a:avLst/>
            <a:gdLst>
              <a:gd name="connsiteX0" fmla="*/ 0 w 433387"/>
              <a:gd name="connsiteY0" fmla="*/ 900113 h 1209675"/>
              <a:gd name="connsiteX1" fmla="*/ 0 w 433387"/>
              <a:gd name="connsiteY1" fmla="*/ 816769 h 1209675"/>
              <a:gd name="connsiteX2" fmla="*/ 0 w 433387"/>
              <a:gd name="connsiteY2" fmla="*/ 781050 h 1209675"/>
              <a:gd name="connsiteX3" fmla="*/ 4762 w 433387"/>
              <a:gd name="connsiteY3" fmla="*/ 745331 h 1209675"/>
              <a:gd name="connsiteX4" fmla="*/ 26194 w 433387"/>
              <a:gd name="connsiteY4" fmla="*/ 709613 h 1209675"/>
              <a:gd name="connsiteX5" fmla="*/ 59531 w 433387"/>
              <a:gd name="connsiteY5" fmla="*/ 659606 h 1209675"/>
              <a:gd name="connsiteX6" fmla="*/ 107156 w 433387"/>
              <a:gd name="connsiteY6" fmla="*/ 585788 h 1209675"/>
              <a:gd name="connsiteX7" fmla="*/ 154781 w 433387"/>
              <a:gd name="connsiteY7" fmla="*/ 500063 h 1209675"/>
              <a:gd name="connsiteX8" fmla="*/ 185737 w 433387"/>
              <a:gd name="connsiteY8" fmla="*/ 431006 h 1209675"/>
              <a:gd name="connsiteX9" fmla="*/ 219075 w 433387"/>
              <a:gd name="connsiteY9" fmla="*/ 345281 h 1209675"/>
              <a:gd name="connsiteX10" fmla="*/ 238125 w 433387"/>
              <a:gd name="connsiteY10" fmla="*/ 292894 h 1209675"/>
              <a:gd name="connsiteX11" fmla="*/ 252412 w 433387"/>
              <a:gd name="connsiteY11" fmla="*/ 221456 h 1209675"/>
              <a:gd name="connsiteX12" fmla="*/ 257175 w 433387"/>
              <a:gd name="connsiteY12" fmla="*/ 154781 h 1209675"/>
              <a:gd name="connsiteX13" fmla="*/ 252412 w 433387"/>
              <a:gd name="connsiteY13" fmla="*/ 92869 h 1209675"/>
              <a:gd name="connsiteX14" fmla="*/ 245269 w 433387"/>
              <a:gd name="connsiteY14" fmla="*/ 50006 h 1209675"/>
              <a:gd name="connsiteX15" fmla="*/ 245269 w 433387"/>
              <a:gd name="connsiteY15" fmla="*/ 26194 h 1209675"/>
              <a:gd name="connsiteX16" fmla="*/ 252412 w 433387"/>
              <a:gd name="connsiteY16" fmla="*/ 4763 h 1209675"/>
              <a:gd name="connsiteX17" fmla="*/ 269081 w 433387"/>
              <a:gd name="connsiteY17" fmla="*/ 0 h 1209675"/>
              <a:gd name="connsiteX18" fmla="*/ 290512 w 433387"/>
              <a:gd name="connsiteY18" fmla="*/ 7144 h 1209675"/>
              <a:gd name="connsiteX19" fmla="*/ 314325 w 433387"/>
              <a:gd name="connsiteY19" fmla="*/ 21431 h 1209675"/>
              <a:gd name="connsiteX20" fmla="*/ 335756 w 433387"/>
              <a:gd name="connsiteY20" fmla="*/ 42863 h 1209675"/>
              <a:gd name="connsiteX21" fmla="*/ 357187 w 433387"/>
              <a:gd name="connsiteY21" fmla="*/ 71438 h 1209675"/>
              <a:gd name="connsiteX22" fmla="*/ 378619 w 433387"/>
              <a:gd name="connsiteY22" fmla="*/ 100013 h 1209675"/>
              <a:gd name="connsiteX23" fmla="*/ 407194 w 433387"/>
              <a:gd name="connsiteY23" fmla="*/ 154781 h 1209675"/>
              <a:gd name="connsiteX24" fmla="*/ 419100 w 433387"/>
              <a:gd name="connsiteY24" fmla="*/ 188119 h 1209675"/>
              <a:gd name="connsiteX25" fmla="*/ 426244 w 433387"/>
              <a:gd name="connsiteY25" fmla="*/ 223838 h 1209675"/>
              <a:gd name="connsiteX26" fmla="*/ 431006 w 433387"/>
              <a:gd name="connsiteY26" fmla="*/ 252413 h 1209675"/>
              <a:gd name="connsiteX27" fmla="*/ 433387 w 433387"/>
              <a:gd name="connsiteY27" fmla="*/ 359569 h 1209675"/>
              <a:gd name="connsiteX28" fmla="*/ 411956 w 433387"/>
              <a:gd name="connsiteY28" fmla="*/ 502444 h 1209675"/>
              <a:gd name="connsiteX29" fmla="*/ 383381 w 433387"/>
              <a:gd name="connsiteY29" fmla="*/ 657225 h 1209675"/>
              <a:gd name="connsiteX30" fmla="*/ 347662 w 433387"/>
              <a:gd name="connsiteY30" fmla="*/ 802481 h 1209675"/>
              <a:gd name="connsiteX31" fmla="*/ 304800 w 433387"/>
              <a:gd name="connsiteY31" fmla="*/ 940594 h 1209675"/>
              <a:gd name="connsiteX32" fmla="*/ 257175 w 433387"/>
              <a:gd name="connsiteY32" fmla="*/ 1066800 h 1209675"/>
              <a:gd name="connsiteX33" fmla="*/ 221456 w 433387"/>
              <a:gd name="connsiteY33" fmla="*/ 1143000 h 1209675"/>
              <a:gd name="connsiteX34" fmla="*/ 180975 w 433387"/>
              <a:gd name="connsiteY34" fmla="*/ 1193006 h 1209675"/>
              <a:gd name="connsiteX35" fmla="*/ 159544 w 433387"/>
              <a:gd name="connsiteY35" fmla="*/ 1207294 h 1209675"/>
              <a:gd name="connsiteX36" fmla="*/ 145256 w 433387"/>
              <a:gd name="connsiteY36" fmla="*/ 1209675 h 1209675"/>
              <a:gd name="connsiteX37" fmla="*/ 130969 w 433387"/>
              <a:gd name="connsiteY37" fmla="*/ 1209675 h 1209675"/>
              <a:gd name="connsiteX38" fmla="*/ 114300 w 433387"/>
              <a:gd name="connsiteY38" fmla="*/ 1200150 h 1209675"/>
              <a:gd name="connsiteX39" fmla="*/ 88106 w 433387"/>
              <a:gd name="connsiteY39" fmla="*/ 1176338 h 1209675"/>
              <a:gd name="connsiteX40" fmla="*/ 66675 w 433387"/>
              <a:gd name="connsiteY40" fmla="*/ 1145381 h 1209675"/>
              <a:gd name="connsiteX41" fmla="*/ 42862 w 433387"/>
              <a:gd name="connsiteY41" fmla="*/ 1092994 h 1209675"/>
              <a:gd name="connsiteX42" fmla="*/ 21431 w 433387"/>
              <a:gd name="connsiteY42" fmla="*/ 1031081 h 1209675"/>
              <a:gd name="connsiteX43" fmla="*/ 7144 w 433387"/>
              <a:gd name="connsiteY43" fmla="*/ 969169 h 1209675"/>
              <a:gd name="connsiteX44" fmla="*/ 0 w 433387"/>
              <a:gd name="connsiteY44" fmla="*/ 900113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33387" h="1209675">
                <a:moveTo>
                  <a:pt x="0" y="900113"/>
                </a:moveTo>
                <a:lnTo>
                  <a:pt x="0" y="816769"/>
                </a:lnTo>
                <a:lnTo>
                  <a:pt x="0" y="781050"/>
                </a:lnTo>
                <a:lnTo>
                  <a:pt x="4762" y="745331"/>
                </a:lnTo>
                <a:lnTo>
                  <a:pt x="26194" y="709613"/>
                </a:lnTo>
                <a:lnTo>
                  <a:pt x="59531" y="659606"/>
                </a:lnTo>
                <a:lnTo>
                  <a:pt x="107156" y="585788"/>
                </a:lnTo>
                <a:lnTo>
                  <a:pt x="154781" y="500063"/>
                </a:lnTo>
                <a:lnTo>
                  <a:pt x="185737" y="431006"/>
                </a:lnTo>
                <a:lnTo>
                  <a:pt x="219075" y="345281"/>
                </a:lnTo>
                <a:lnTo>
                  <a:pt x="238125" y="292894"/>
                </a:lnTo>
                <a:lnTo>
                  <a:pt x="252412" y="221456"/>
                </a:lnTo>
                <a:lnTo>
                  <a:pt x="257175" y="154781"/>
                </a:lnTo>
                <a:lnTo>
                  <a:pt x="252412" y="92869"/>
                </a:lnTo>
                <a:lnTo>
                  <a:pt x="245269" y="50006"/>
                </a:lnTo>
                <a:lnTo>
                  <a:pt x="245269" y="26194"/>
                </a:lnTo>
                <a:lnTo>
                  <a:pt x="252412" y="4763"/>
                </a:lnTo>
                <a:lnTo>
                  <a:pt x="269081" y="0"/>
                </a:lnTo>
                <a:lnTo>
                  <a:pt x="290512" y="7144"/>
                </a:lnTo>
                <a:lnTo>
                  <a:pt x="314325" y="21431"/>
                </a:lnTo>
                <a:lnTo>
                  <a:pt x="335756" y="42863"/>
                </a:lnTo>
                <a:lnTo>
                  <a:pt x="357187" y="71438"/>
                </a:lnTo>
                <a:lnTo>
                  <a:pt x="378619" y="100013"/>
                </a:lnTo>
                <a:lnTo>
                  <a:pt x="407194" y="154781"/>
                </a:lnTo>
                <a:lnTo>
                  <a:pt x="419100" y="188119"/>
                </a:lnTo>
                <a:lnTo>
                  <a:pt x="426244" y="223838"/>
                </a:lnTo>
                <a:lnTo>
                  <a:pt x="431006" y="252413"/>
                </a:lnTo>
                <a:cubicBezTo>
                  <a:pt x="431800" y="288132"/>
                  <a:pt x="432593" y="323850"/>
                  <a:pt x="433387" y="359569"/>
                </a:cubicBezTo>
                <a:lnTo>
                  <a:pt x="411956" y="502444"/>
                </a:lnTo>
                <a:lnTo>
                  <a:pt x="383381" y="657225"/>
                </a:lnTo>
                <a:lnTo>
                  <a:pt x="347662" y="802481"/>
                </a:lnTo>
                <a:lnTo>
                  <a:pt x="304800" y="940594"/>
                </a:lnTo>
                <a:lnTo>
                  <a:pt x="257175" y="1066800"/>
                </a:lnTo>
                <a:lnTo>
                  <a:pt x="221456" y="1143000"/>
                </a:lnTo>
                <a:lnTo>
                  <a:pt x="180975" y="1193006"/>
                </a:lnTo>
                <a:lnTo>
                  <a:pt x="159544" y="1207294"/>
                </a:lnTo>
                <a:lnTo>
                  <a:pt x="145256" y="1209675"/>
                </a:lnTo>
                <a:lnTo>
                  <a:pt x="130969" y="1209675"/>
                </a:lnTo>
                <a:lnTo>
                  <a:pt x="114300" y="1200150"/>
                </a:lnTo>
                <a:lnTo>
                  <a:pt x="88106" y="1176338"/>
                </a:lnTo>
                <a:lnTo>
                  <a:pt x="66675" y="1145381"/>
                </a:lnTo>
                <a:lnTo>
                  <a:pt x="42862" y="1092994"/>
                </a:lnTo>
                <a:lnTo>
                  <a:pt x="21431" y="1031081"/>
                </a:lnTo>
                <a:lnTo>
                  <a:pt x="7144" y="969169"/>
                </a:lnTo>
                <a:lnTo>
                  <a:pt x="0" y="900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229E500-F1C5-41C8-8E5F-46AB7FEC9243}"/>
              </a:ext>
            </a:extLst>
          </p:cNvPr>
          <p:cNvSpPr/>
          <p:nvPr/>
        </p:nvSpPr>
        <p:spPr>
          <a:xfrm>
            <a:off x="3371850" y="3995738"/>
            <a:ext cx="557213" cy="788987"/>
          </a:xfrm>
          <a:custGeom>
            <a:avLst/>
            <a:gdLst>
              <a:gd name="connsiteX0" fmla="*/ 230764 w 556717"/>
              <a:gd name="connsiteY0" fmla="*/ 444220 h 790365"/>
              <a:gd name="connsiteX1" fmla="*/ 155766 w 556717"/>
              <a:gd name="connsiteY1" fmla="*/ 285570 h 790365"/>
              <a:gd name="connsiteX2" fmla="*/ 103844 w 556717"/>
              <a:gd name="connsiteY2" fmla="*/ 187496 h 790365"/>
              <a:gd name="connsiteX3" fmla="*/ 34615 w 556717"/>
              <a:gd name="connsiteY3" fmla="*/ 83652 h 790365"/>
              <a:gd name="connsiteX4" fmla="*/ 11538 w 556717"/>
              <a:gd name="connsiteY4" fmla="*/ 54807 h 790365"/>
              <a:gd name="connsiteX5" fmla="*/ 0 w 556717"/>
              <a:gd name="connsiteY5" fmla="*/ 31730 h 790365"/>
              <a:gd name="connsiteX6" fmla="*/ 0 w 556717"/>
              <a:gd name="connsiteY6" fmla="*/ 17308 h 790365"/>
              <a:gd name="connsiteX7" fmla="*/ 11538 w 556717"/>
              <a:gd name="connsiteY7" fmla="*/ 2885 h 790365"/>
              <a:gd name="connsiteX8" fmla="*/ 31730 w 556717"/>
              <a:gd name="connsiteY8" fmla="*/ 0 h 790365"/>
              <a:gd name="connsiteX9" fmla="*/ 72114 w 556717"/>
              <a:gd name="connsiteY9" fmla="*/ 5770 h 790365"/>
              <a:gd name="connsiteX10" fmla="*/ 178842 w 556717"/>
              <a:gd name="connsiteY10" fmla="*/ 28846 h 790365"/>
              <a:gd name="connsiteX11" fmla="*/ 279801 w 556717"/>
              <a:gd name="connsiteY11" fmla="*/ 40384 h 790365"/>
              <a:gd name="connsiteX12" fmla="*/ 320185 w 556717"/>
              <a:gd name="connsiteY12" fmla="*/ 40384 h 790365"/>
              <a:gd name="connsiteX13" fmla="*/ 380760 w 556717"/>
              <a:gd name="connsiteY13" fmla="*/ 193265 h 790365"/>
              <a:gd name="connsiteX14" fmla="*/ 467296 w 556717"/>
              <a:gd name="connsiteY14" fmla="*/ 374991 h 790365"/>
              <a:gd name="connsiteX15" fmla="*/ 536525 w 556717"/>
              <a:gd name="connsiteY15" fmla="*/ 527872 h 790365"/>
              <a:gd name="connsiteX16" fmla="*/ 556717 w 556717"/>
              <a:gd name="connsiteY16" fmla="*/ 654792 h 790365"/>
              <a:gd name="connsiteX17" fmla="*/ 533641 w 556717"/>
              <a:gd name="connsiteY17" fmla="*/ 715367 h 790365"/>
              <a:gd name="connsiteX18" fmla="*/ 516333 w 556717"/>
              <a:gd name="connsiteY18" fmla="*/ 749982 h 790365"/>
              <a:gd name="connsiteX19" fmla="*/ 496142 w 556717"/>
              <a:gd name="connsiteY19" fmla="*/ 778827 h 790365"/>
              <a:gd name="connsiteX20" fmla="*/ 478834 w 556717"/>
              <a:gd name="connsiteY20" fmla="*/ 790365 h 790365"/>
              <a:gd name="connsiteX21" fmla="*/ 461527 w 556717"/>
              <a:gd name="connsiteY21" fmla="*/ 790365 h 790365"/>
              <a:gd name="connsiteX22" fmla="*/ 432682 w 556717"/>
              <a:gd name="connsiteY22" fmla="*/ 787481 h 790365"/>
              <a:gd name="connsiteX23" fmla="*/ 409605 w 556717"/>
              <a:gd name="connsiteY23" fmla="*/ 781712 h 790365"/>
              <a:gd name="connsiteX24" fmla="*/ 363453 w 556717"/>
              <a:gd name="connsiteY24" fmla="*/ 752866 h 790365"/>
              <a:gd name="connsiteX25" fmla="*/ 331723 w 556717"/>
              <a:gd name="connsiteY25" fmla="*/ 724021 h 790365"/>
              <a:gd name="connsiteX26" fmla="*/ 317300 w 556717"/>
              <a:gd name="connsiteY26" fmla="*/ 698060 h 790365"/>
              <a:gd name="connsiteX27" fmla="*/ 291339 w 556717"/>
              <a:gd name="connsiteY27" fmla="*/ 614408 h 790365"/>
              <a:gd name="connsiteX28" fmla="*/ 230764 w 556717"/>
              <a:gd name="connsiteY28" fmla="*/ 444220 h 790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56717" h="790365">
                <a:moveTo>
                  <a:pt x="230764" y="444220"/>
                </a:moveTo>
                <a:lnTo>
                  <a:pt x="155766" y="285570"/>
                </a:lnTo>
                <a:lnTo>
                  <a:pt x="103844" y="187496"/>
                </a:lnTo>
                <a:lnTo>
                  <a:pt x="34615" y="83652"/>
                </a:lnTo>
                <a:lnTo>
                  <a:pt x="11538" y="54807"/>
                </a:lnTo>
                <a:lnTo>
                  <a:pt x="0" y="31730"/>
                </a:lnTo>
                <a:lnTo>
                  <a:pt x="0" y="17308"/>
                </a:lnTo>
                <a:lnTo>
                  <a:pt x="11538" y="2885"/>
                </a:lnTo>
                <a:lnTo>
                  <a:pt x="31730" y="0"/>
                </a:lnTo>
                <a:lnTo>
                  <a:pt x="72114" y="5770"/>
                </a:lnTo>
                <a:lnTo>
                  <a:pt x="178842" y="28846"/>
                </a:lnTo>
                <a:lnTo>
                  <a:pt x="279801" y="40384"/>
                </a:lnTo>
                <a:lnTo>
                  <a:pt x="320185" y="40384"/>
                </a:lnTo>
                <a:lnTo>
                  <a:pt x="380760" y="193265"/>
                </a:lnTo>
                <a:lnTo>
                  <a:pt x="467296" y="374991"/>
                </a:lnTo>
                <a:lnTo>
                  <a:pt x="536525" y="527872"/>
                </a:lnTo>
                <a:lnTo>
                  <a:pt x="556717" y="654792"/>
                </a:lnTo>
                <a:lnTo>
                  <a:pt x="533641" y="715367"/>
                </a:lnTo>
                <a:lnTo>
                  <a:pt x="516333" y="749982"/>
                </a:lnTo>
                <a:lnTo>
                  <a:pt x="496142" y="778827"/>
                </a:lnTo>
                <a:lnTo>
                  <a:pt x="478834" y="790365"/>
                </a:lnTo>
                <a:lnTo>
                  <a:pt x="461527" y="790365"/>
                </a:lnTo>
                <a:lnTo>
                  <a:pt x="432682" y="787481"/>
                </a:lnTo>
                <a:lnTo>
                  <a:pt x="409605" y="781712"/>
                </a:lnTo>
                <a:lnTo>
                  <a:pt x="363453" y="752866"/>
                </a:lnTo>
                <a:lnTo>
                  <a:pt x="331723" y="724021"/>
                </a:lnTo>
                <a:lnTo>
                  <a:pt x="317300" y="698060"/>
                </a:lnTo>
                <a:lnTo>
                  <a:pt x="291339" y="614408"/>
                </a:lnTo>
                <a:lnTo>
                  <a:pt x="230764" y="4442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34775E1-7F53-427B-B7CC-B54C5B342CBA}"/>
              </a:ext>
            </a:extLst>
          </p:cNvPr>
          <p:cNvSpPr/>
          <p:nvPr/>
        </p:nvSpPr>
        <p:spPr>
          <a:xfrm>
            <a:off x="3019425" y="4833938"/>
            <a:ext cx="503238" cy="1120775"/>
          </a:xfrm>
          <a:custGeom>
            <a:avLst/>
            <a:gdLst>
              <a:gd name="connsiteX0" fmla="*/ 2381 w 502444"/>
              <a:gd name="connsiteY0" fmla="*/ 952500 h 1121568"/>
              <a:gd name="connsiteX1" fmla="*/ 0 w 502444"/>
              <a:gd name="connsiteY1" fmla="*/ 862012 h 1121568"/>
              <a:gd name="connsiteX2" fmla="*/ 4763 w 502444"/>
              <a:gd name="connsiteY2" fmla="*/ 790575 h 1121568"/>
              <a:gd name="connsiteX3" fmla="*/ 11906 w 502444"/>
              <a:gd name="connsiteY3" fmla="*/ 745331 h 1121568"/>
              <a:gd name="connsiteX4" fmla="*/ 21431 w 502444"/>
              <a:gd name="connsiteY4" fmla="*/ 723900 h 1121568"/>
              <a:gd name="connsiteX5" fmla="*/ 52388 w 502444"/>
              <a:gd name="connsiteY5" fmla="*/ 692943 h 1121568"/>
              <a:gd name="connsiteX6" fmla="*/ 104775 w 502444"/>
              <a:gd name="connsiteY6" fmla="*/ 628650 h 1121568"/>
              <a:gd name="connsiteX7" fmla="*/ 176213 w 502444"/>
              <a:gd name="connsiteY7" fmla="*/ 538162 h 1121568"/>
              <a:gd name="connsiteX8" fmla="*/ 230981 w 502444"/>
              <a:gd name="connsiteY8" fmla="*/ 464343 h 1121568"/>
              <a:gd name="connsiteX9" fmla="*/ 278606 w 502444"/>
              <a:gd name="connsiteY9" fmla="*/ 388143 h 1121568"/>
              <a:gd name="connsiteX10" fmla="*/ 316706 w 502444"/>
              <a:gd name="connsiteY10" fmla="*/ 314325 h 1121568"/>
              <a:gd name="connsiteX11" fmla="*/ 369094 w 502444"/>
              <a:gd name="connsiteY11" fmla="*/ 197643 h 1121568"/>
              <a:gd name="connsiteX12" fmla="*/ 395288 w 502444"/>
              <a:gd name="connsiteY12" fmla="*/ 111918 h 1121568"/>
              <a:gd name="connsiteX13" fmla="*/ 404813 w 502444"/>
              <a:gd name="connsiteY13" fmla="*/ 69056 h 1121568"/>
              <a:gd name="connsiteX14" fmla="*/ 419100 w 502444"/>
              <a:gd name="connsiteY14" fmla="*/ 33337 h 1121568"/>
              <a:gd name="connsiteX15" fmla="*/ 433388 w 502444"/>
              <a:gd name="connsiteY15" fmla="*/ 9525 h 1121568"/>
              <a:gd name="connsiteX16" fmla="*/ 442913 w 502444"/>
              <a:gd name="connsiteY16" fmla="*/ 2381 h 1121568"/>
              <a:gd name="connsiteX17" fmla="*/ 459581 w 502444"/>
              <a:gd name="connsiteY17" fmla="*/ 0 h 1121568"/>
              <a:gd name="connsiteX18" fmla="*/ 478631 w 502444"/>
              <a:gd name="connsiteY18" fmla="*/ 11906 h 1121568"/>
              <a:gd name="connsiteX19" fmla="*/ 495300 w 502444"/>
              <a:gd name="connsiteY19" fmla="*/ 42862 h 1121568"/>
              <a:gd name="connsiteX20" fmla="*/ 502444 w 502444"/>
              <a:gd name="connsiteY20" fmla="*/ 90487 h 1121568"/>
              <a:gd name="connsiteX21" fmla="*/ 495300 w 502444"/>
              <a:gd name="connsiteY21" fmla="*/ 228600 h 1121568"/>
              <a:gd name="connsiteX22" fmla="*/ 488156 w 502444"/>
              <a:gd name="connsiteY22" fmla="*/ 338137 h 1121568"/>
              <a:gd name="connsiteX23" fmla="*/ 473869 w 502444"/>
              <a:gd name="connsiteY23" fmla="*/ 459581 h 1121568"/>
              <a:gd name="connsiteX24" fmla="*/ 459581 w 502444"/>
              <a:gd name="connsiteY24" fmla="*/ 542925 h 1121568"/>
              <a:gd name="connsiteX25" fmla="*/ 435769 w 502444"/>
              <a:gd name="connsiteY25" fmla="*/ 645318 h 1121568"/>
              <a:gd name="connsiteX26" fmla="*/ 395288 w 502444"/>
              <a:gd name="connsiteY26" fmla="*/ 769143 h 1121568"/>
              <a:gd name="connsiteX27" fmla="*/ 354806 w 502444"/>
              <a:gd name="connsiteY27" fmla="*/ 864393 h 1121568"/>
              <a:gd name="connsiteX28" fmla="*/ 307181 w 502444"/>
              <a:gd name="connsiteY28" fmla="*/ 945356 h 1121568"/>
              <a:gd name="connsiteX29" fmla="*/ 247650 w 502444"/>
              <a:gd name="connsiteY29" fmla="*/ 1021556 h 1121568"/>
              <a:gd name="connsiteX30" fmla="*/ 169069 w 502444"/>
              <a:gd name="connsiteY30" fmla="*/ 1090612 h 1121568"/>
              <a:gd name="connsiteX31" fmla="*/ 130969 w 502444"/>
              <a:gd name="connsiteY31" fmla="*/ 1112043 h 1121568"/>
              <a:gd name="connsiteX32" fmla="*/ 92869 w 502444"/>
              <a:gd name="connsiteY32" fmla="*/ 1121568 h 1121568"/>
              <a:gd name="connsiteX33" fmla="*/ 59531 w 502444"/>
              <a:gd name="connsiteY33" fmla="*/ 1121568 h 1121568"/>
              <a:gd name="connsiteX34" fmla="*/ 40481 w 502444"/>
              <a:gd name="connsiteY34" fmla="*/ 1109662 h 1121568"/>
              <a:gd name="connsiteX35" fmla="*/ 21431 w 502444"/>
              <a:gd name="connsiteY35" fmla="*/ 1088231 h 1121568"/>
              <a:gd name="connsiteX36" fmla="*/ 9525 w 502444"/>
              <a:gd name="connsiteY36" fmla="*/ 1059656 h 1121568"/>
              <a:gd name="connsiteX37" fmla="*/ 2381 w 502444"/>
              <a:gd name="connsiteY37" fmla="*/ 952500 h 1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2444" h="1121568">
                <a:moveTo>
                  <a:pt x="2381" y="952500"/>
                </a:moveTo>
                <a:cubicBezTo>
                  <a:pt x="1587" y="922337"/>
                  <a:pt x="794" y="892175"/>
                  <a:pt x="0" y="862012"/>
                </a:cubicBezTo>
                <a:lnTo>
                  <a:pt x="4763" y="790575"/>
                </a:lnTo>
                <a:lnTo>
                  <a:pt x="11906" y="745331"/>
                </a:lnTo>
                <a:lnTo>
                  <a:pt x="21431" y="723900"/>
                </a:lnTo>
                <a:lnTo>
                  <a:pt x="52388" y="692943"/>
                </a:lnTo>
                <a:lnTo>
                  <a:pt x="104775" y="628650"/>
                </a:lnTo>
                <a:lnTo>
                  <a:pt x="176213" y="538162"/>
                </a:lnTo>
                <a:lnTo>
                  <a:pt x="230981" y="464343"/>
                </a:lnTo>
                <a:lnTo>
                  <a:pt x="278606" y="388143"/>
                </a:lnTo>
                <a:lnTo>
                  <a:pt x="316706" y="314325"/>
                </a:lnTo>
                <a:lnTo>
                  <a:pt x="369094" y="197643"/>
                </a:lnTo>
                <a:lnTo>
                  <a:pt x="395288" y="111918"/>
                </a:lnTo>
                <a:lnTo>
                  <a:pt x="404813" y="69056"/>
                </a:lnTo>
                <a:lnTo>
                  <a:pt x="419100" y="33337"/>
                </a:lnTo>
                <a:lnTo>
                  <a:pt x="433388" y="9525"/>
                </a:lnTo>
                <a:lnTo>
                  <a:pt x="442913" y="2381"/>
                </a:lnTo>
                <a:lnTo>
                  <a:pt x="459581" y="0"/>
                </a:lnTo>
                <a:lnTo>
                  <a:pt x="478631" y="11906"/>
                </a:lnTo>
                <a:lnTo>
                  <a:pt x="495300" y="42862"/>
                </a:lnTo>
                <a:lnTo>
                  <a:pt x="502444" y="90487"/>
                </a:lnTo>
                <a:lnTo>
                  <a:pt x="495300" y="228600"/>
                </a:lnTo>
                <a:lnTo>
                  <a:pt x="488156" y="338137"/>
                </a:lnTo>
                <a:lnTo>
                  <a:pt x="473869" y="459581"/>
                </a:lnTo>
                <a:lnTo>
                  <a:pt x="459581" y="542925"/>
                </a:lnTo>
                <a:lnTo>
                  <a:pt x="435769" y="645318"/>
                </a:lnTo>
                <a:lnTo>
                  <a:pt x="395288" y="769143"/>
                </a:lnTo>
                <a:lnTo>
                  <a:pt x="354806" y="864393"/>
                </a:lnTo>
                <a:lnTo>
                  <a:pt x="307181" y="945356"/>
                </a:lnTo>
                <a:lnTo>
                  <a:pt x="247650" y="1021556"/>
                </a:lnTo>
                <a:lnTo>
                  <a:pt x="169069" y="1090612"/>
                </a:lnTo>
                <a:lnTo>
                  <a:pt x="130969" y="1112043"/>
                </a:lnTo>
                <a:lnTo>
                  <a:pt x="92869" y="1121568"/>
                </a:lnTo>
                <a:lnTo>
                  <a:pt x="59531" y="1121568"/>
                </a:lnTo>
                <a:lnTo>
                  <a:pt x="40481" y="1109662"/>
                </a:lnTo>
                <a:lnTo>
                  <a:pt x="21431" y="1088231"/>
                </a:lnTo>
                <a:lnTo>
                  <a:pt x="9525" y="1059656"/>
                </a:lnTo>
                <a:lnTo>
                  <a:pt x="2381" y="9525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0ABDE8F-C877-458F-8082-E2938C4ED9C0}"/>
              </a:ext>
            </a:extLst>
          </p:cNvPr>
          <p:cNvSpPr/>
          <p:nvPr/>
        </p:nvSpPr>
        <p:spPr>
          <a:xfrm>
            <a:off x="5932488" y="4738688"/>
            <a:ext cx="801687" cy="747712"/>
          </a:xfrm>
          <a:custGeom>
            <a:avLst/>
            <a:gdLst>
              <a:gd name="connsiteX0" fmla="*/ 431006 w 802481"/>
              <a:gd name="connsiteY0" fmla="*/ 495300 h 747712"/>
              <a:gd name="connsiteX1" fmla="*/ 290512 w 802481"/>
              <a:gd name="connsiteY1" fmla="*/ 328612 h 747712"/>
              <a:gd name="connsiteX2" fmla="*/ 147637 w 802481"/>
              <a:gd name="connsiteY2" fmla="*/ 178593 h 747712"/>
              <a:gd name="connsiteX3" fmla="*/ 33337 w 802481"/>
              <a:gd name="connsiteY3" fmla="*/ 71437 h 747712"/>
              <a:gd name="connsiteX4" fmla="*/ 11906 w 802481"/>
              <a:gd name="connsiteY4" fmla="*/ 50006 h 747712"/>
              <a:gd name="connsiteX5" fmla="*/ 0 w 802481"/>
              <a:gd name="connsiteY5" fmla="*/ 30956 h 747712"/>
              <a:gd name="connsiteX6" fmla="*/ 0 w 802481"/>
              <a:gd name="connsiteY6" fmla="*/ 14287 h 747712"/>
              <a:gd name="connsiteX7" fmla="*/ 7144 w 802481"/>
              <a:gd name="connsiteY7" fmla="*/ 4762 h 747712"/>
              <a:gd name="connsiteX8" fmla="*/ 28575 w 802481"/>
              <a:gd name="connsiteY8" fmla="*/ 0 h 747712"/>
              <a:gd name="connsiteX9" fmla="*/ 80962 w 802481"/>
              <a:gd name="connsiteY9" fmla="*/ 7143 h 747712"/>
              <a:gd name="connsiteX10" fmla="*/ 166687 w 802481"/>
              <a:gd name="connsiteY10" fmla="*/ 38100 h 747712"/>
              <a:gd name="connsiteX11" fmla="*/ 292894 w 802481"/>
              <a:gd name="connsiteY11" fmla="*/ 88106 h 747712"/>
              <a:gd name="connsiteX12" fmla="*/ 385762 w 802481"/>
              <a:gd name="connsiteY12" fmla="*/ 130968 h 747712"/>
              <a:gd name="connsiteX13" fmla="*/ 481012 w 802481"/>
              <a:gd name="connsiteY13" fmla="*/ 185737 h 747712"/>
              <a:gd name="connsiteX14" fmla="*/ 554831 w 802481"/>
              <a:gd name="connsiteY14" fmla="*/ 228600 h 747712"/>
              <a:gd name="connsiteX15" fmla="*/ 619125 w 802481"/>
              <a:gd name="connsiteY15" fmla="*/ 269081 h 747712"/>
              <a:gd name="connsiteX16" fmla="*/ 676275 w 802481"/>
              <a:gd name="connsiteY16" fmla="*/ 330993 h 747712"/>
              <a:gd name="connsiteX17" fmla="*/ 714375 w 802481"/>
              <a:gd name="connsiteY17" fmla="*/ 381000 h 747712"/>
              <a:gd name="connsiteX18" fmla="*/ 747712 w 802481"/>
              <a:gd name="connsiteY18" fmla="*/ 442912 h 747712"/>
              <a:gd name="connsiteX19" fmla="*/ 776287 w 802481"/>
              <a:gd name="connsiteY19" fmla="*/ 509587 h 747712"/>
              <a:gd name="connsiteX20" fmla="*/ 795337 w 802481"/>
              <a:gd name="connsiteY20" fmla="*/ 561975 h 747712"/>
              <a:gd name="connsiteX21" fmla="*/ 802481 w 802481"/>
              <a:gd name="connsiteY21" fmla="*/ 604837 h 747712"/>
              <a:gd name="connsiteX22" fmla="*/ 795337 w 802481"/>
              <a:gd name="connsiteY22" fmla="*/ 666750 h 747712"/>
              <a:gd name="connsiteX23" fmla="*/ 773906 w 802481"/>
              <a:gd name="connsiteY23" fmla="*/ 721518 h 747712"/>
              <a:gd name="connsiteX24" fmla="*/ 752475 w 802481"/>
              <a:gd name="connsiteY24" fmla="*/ 740568 h 747712"/>
              <a:gd name="connsiteX25" fmla="*/ 728662 w 802481"/>
              <a:gd name="connsiteY25" fmla="*/ 747712 h 747712"/>
              <a:gd name="connsiteX26" fmla="*/ 692944 w 802481"/>
              <a:gd name="connsiteY26" fmla="*/ 742950 h 747712"/>
              <a:gd name="connsiteX27" fmla="*/ 642937 w 802481"/>
              <a:gd name="connsiteY27" fmla="*/ 726281 h 747712"/>
              <a:gd name="connsiteX28" fmla="*/ 597694 w 802481"/>
              <a:gd name="connsiteY28" fmla="*/ 695325 h 747712"/>
              <a:gd name="connsiteX29" fmla="*/ 550069 w 802481"/>
              <a:gd name="connsiteY29" fmla="*/ 638175 h 747712"/>
              <a:gd name="connsiteX30" fmla="*/ 431006 w 802481"/>
              <a:gd name="connsiteY30" fmla="*/ 495300 h 7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02481" h="747712">
                <a:moveTo>
                  <a:pt x="431006" y="495300"/>
                </a:moveTo>
                <a:lnTo>
                  <a:pt x="290512" y="328612"/>
                </a:lnTo>
                <a:lnTo>
                  <a:pt x="147637" y="178593"/>
                </a:lnTo>
                <a:lnTo>
                  <a:pt x="33337" y="71437"/>
                </a:lnTo>
                <a:lnTo>
                  <a:pt x="11906" y="50006"/>
                </a:lnTo>
                <a:lnTo>
                  <a:pt x="0" y="30956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80962" y="7143"/>
                </a:lnTo>
                <a:lnTo>
                  <a:pt x="166687" y="38100"/>
                </a:lnTo>
                <a:lnTo>
                  <a:pt x="292894" y="88106"/>
                </a:lnTo>
                <a:lnTo>
                  <a:pt x="385762" y="130968"/>
                </a:lnTo>
                <a:lnTo>
                  <a:pt x="481012" y="185737"/>
                </a:lnTo>
                <a:lnTo>
                  <a:pt x="554831" y="228600"/>
                </a:lnTo>
                <a:lnTo>
                  <a:pt x="619125" y="269081"/>
                </a:lnTo>
                <a:lnTo>
                  <a:pt x="676275" y="330993"/>
                </a:lnTo>
                <a:lnTo>
                  <a:pt x="714375" y="381000"/>
                </a:lnTo>
                <a:lnTo>
                  <a:pt x="747712" y="442912"/>
                </a:lnTo>
                <a:lnTo>
                  <a:pt x="776287" y="509587"/>
                </a:lnTo>
                <a:lnTo>
                  <a:pt x="795337" y="561975"/>
                </a:lnTo>
                <a:lnTo>
                  <a:pt x="802481" y="604837"/>
                </a:lnTo>
                <a:lnTo>
                  <a:pt x="795337" y="666750"/>
                </a:lnTo>
                <a:lnTo>
                  <a:pt x="773906" y="721518"/>
                </a:lnTo>
                <a:lnTo>
                  <a:pt x="752475" y="740568"/>
                </a:lnTo>
                <a:lnTo>
                  <a:pt x="728662" y="747712"/>
                </a:lnTo>
                <a:lnTo>
                  <a:pt x="692944" y="742950"/>
                </a:lnTo>
                <a:lnTo>
                  <a:pt x="642937" y="726281"/>
                </a:lnTo>
                <a:lnTo>
                  <a:pt x="597694" y="695325"/>
                </a:lnTo>
                <a:lnTo>
                  <a:pt x="550069" y="638175"/>
                </a:lnTo>
                <a:lnTo>
                  <a:pt x="431006" y="4953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7E500CF-7361-46E2-8C1D-EF2AEAA0D0CB}"/>
              </a:ext>
            </a:extLst>
          </p:cNvPr>
          <p:cNvSpPr/>
          <p:nvPr/>
        </p:nvSpPr>
        <p:spPr>
          <a:xfrm>
            <a:off x="3790950" y="4805363"/>
            <a:ext cx="2697163" cy="1217612"/>
          </a:xfrm>
          <a:custGeom>
            <a:avLst/>
            <a:gdLst>
              <a:gd name="connsiteX0" fmla="*/ 1437988 w 2698106"/>
              <a:gd name="connsiteY0" fmla="*/ 1177447 h 1217530"/>
              <a:gd name="connsiteX1" fmla="*/ 1272644 w 2698106"/>
              <a:gd name="connsiteY1" fmla="*/ 1142374 h 1217530"/>
              <a:gd name="connsiteX2" fmla="*/ 1132353 w 2698106"/>
              <a:gd name="connsiteY2" fmla="*/ 1104796 h 1217530"/>
              <a:gd name="connsiteX3" fmla="*/ 979535 w 2698106"/>
              <a:gd name="connsiteY3" fmla="*/ 1047176 h 1217530"/>
              <a:gd name="connsiteX4" fmla="*/ 839244 w 2698106"/>
              <a:gd name="connsiteY4" fmla="*/ 984546 h 1217530"/>
              <a:gd name="connsiteX5" fmla="*/ 721499 w 2698106"/>
              <a:gd name="connsiteY5" fmla="*/ 921916 h 1217530"/>
              <a:gd name="connsiteX6" fmla="*/ 623796 w 2698106"/>
              <a:gd name="connsiteY6" fmla="*/ 856780 h 1217530"/>
              <a:gd name="connsiteX7" fmla="*/ 508557 w 2698106"/>
              <a:gd name="connsiteY7" fmla="*/ 766593 h 1217530"/>
              <a:gd name="connsiteX8" fmla="*/ 415864 w 2698106"/>
              <a:gd name="connsiteY8" fmla="*/ 678911 h 1217530"/>
              <a:gd name="connsiteX9" fmla="*/ 350729 w 2698106"/>
              <a:gd name="connsiteY9" fmla="*/ 608765 h 1217530"/>
              <a:gd name="connsiteX10" fmla="*/ 283088 w 2698106"/>
              <a:gd name="connsiteY10" fmla="*/ 521083 h 1217530"/>
              <a:gd name="connsiteX11" fmla="*/ 207932 w 2698106"/>
              <a:gd name="connsiteY11" fmla="*/ 425885 h 1217530"/>
              <a:gd name="connsiteX12" fmla="*/ 160333 w 2698106"/>
              <a:gd name="connsiteY12" fmla="*/ 348224 h 1217530"/>
              <a:gd name="connsiteX13" fmla="*/ 100208 w 2698106"/>
              <a:gd name="connsiteY13" fmla="*/ 253026 h 1217530"/>
              <a:gd name="connsiteX14" fmla="*/ 40083 w 2698106"/>
              <a:gd name="connsiteY14" fmla="*/ 127766 h 1217530"/>
              <a:gd name="connsiteX15" fmla="*/ 17536 w 2698106"/>
              <a:gd name="connsiteY15" fmla="*/ 80167 h 1217530"/>
              <a:gd name="connsiteX16" fmla="*/ 5010 w 2698106"/>
              <a:gd name="connsiteY16" fmla="*/ 45094 h 1217530"/>
              <a:gd name="connsiteX17" fmla="*/ 0 w 2698106"/>
              <a:gd name="connsiteY17" fmla="*/ 20042 h 1217530"/>
              <a:gd name="connsiteX18" fmla="*/ 2505 w 2698106"/>
              <a:gd name="connsiteY18" fmla="*/ 2505 h 1217530"/>
              <a:gd name="connsiteX19" fmla="*/ 17536 w 2698106"/>
              <a:gd name="connsiteY19" fmla="*/ 0 h 1217530"/>
              <a:gd name="connsiteX20" fmla="*/ 37578 w 2698106"/>
              <a:gd name="connsiteY20" fmla="*/ 7516 h 1217530"/>
              <a:gd name="connsiteX21" fmla="*/ 60125 w 2698106"/>
              <a:gd name="connsiteY21" fmla="*/ 27557 h 1217530"/>
              <a:gd name="connsiteX22" fmla="*/ 105219 w 2698106"/>
              <a:gd name="connsiteY22" fmla="*/ 102714 h 1217530"/>
              <a:gd name="connsiteX23" fmla="*/ 160333 w 2698106"/>
              <a:gd name="connsiteY23" fmla="*/ 187891 h 1217530"/>
              <a:gd name="connsiteX24" fmla="*/ 217953 w 2698106"/>
              <a:gd name="connsiteY24" fmla="*/ 270562 h 1217530"/>
              <a:gd name="connsiteX25" fmla="*/ 275572 w 2698106"/>
              <a:gd name="connsiteY25" fmla="*/ 343213 h 1217530"/>
              <a:gd name="connsiteX26" fmla="*/ 323171 w 2698106"/>
              <a:gd name="connsiteY26" fmla="*/ 400833 h 1217530"/>
              <a:gd name="connsiteX27" fmla="*/ 373276 w 2698106"/>
              <a:gd name="connsiteY27" fmla="*/ 453442 h 1217530"/>
              <a:gd name="connsiteX28" fmla="*/ 428390 w 2698106"/>
              <a:gd name="connsiteY28" fmla="*/ 506052 h 1217530"/>
              <a:gd name="connsiteX29" fmla="*/ 501041 w 2698106"/>
              <a:gd name="connsiteY29" fmla="*/ 573692 h 1217530"/>
              <a:gd name="connsiteX30" fmla="*/ 563671 w 2698106"/>
              <a:gd name="connsiteY30" fmla="*/ 621291 h 1217530"/>
              <a:gd name="connsiteX31" fmla="*/ 618786 w 2698106"/>
              <a:gd name="connsiteY31" fmla="*/ 661374 h 1217530"/>
              <a:gd name="connsiteX32" fmla="*/ 686426 w 2698106"/>
              <a:gd name="connsiteY32" fmla="*/ 701458 h 1217530"/>
              <a:gd name="connsiteX33" fmla="*/ 741541 w 2698106"/>
              <a:gd name="connsiteY33" fmla="*/ 726510 h 1217530"/>
              <a:gd name="connsiteX34" fmla="*/ 811686 w 2698106"/>
              <a:gd name="connsiteY34" fmla="*/ 756572 h 1217530"/>
              <a:gd name="connsiteX35" fmla="*/ 909389 w 2698106"/>
              <a:gd name="connsiteY35" fmla="*/ 789140 h 1217530"/>
              <a:gd name="connsiteX36" fmla="*/ 997072 w 2698106"/>
              <a:gd name="connsiteY36" fmla="*/ 814192 h 1217530"/>
              <a:gd name="connsiteX37" fmla="*/ 1114816 w 2698106"/>
              <a:gd name="connsiteY37" fmla="*/ 844254 h 1217530"/>
              <a:gd name="connsiteX38" fmla="*/ 1272644 w 2698106"/>
              <a:gd name="connsiteY38" fmla="*/ 874317 h 1217530"/>
              <a:gd name="connsiteX39" fmla="*/ 1420451 w 2698106"/>
              <a:gd name="connsiteY39" fmla="*/ 896864 h 1217530"/>
              <a:gd name="connsiteX40" fmla="*/ 1578279 w 2698106"/>
              <a:gd name="connsiteY40" fmla="*/ 911895 h 1217530"/>
              <a:gd name="connsiteX41" fmla="*/ 1806253 w 2698106"/>
              <a:gd name="connsiteY41" fmla="*/ 926926 h 1217530"/>
              <a:gd name="connsiteX42" fmla="*/ 1976607 w 2698106"/>
              <a:gd name="connsiteY42" fmla="*/ 924421 h 1217530"/>
              <a:gd name="connsiteX43" fmla="*/ 2029216 w 2698106"/>
              <a:gd name="connsiteY43" fmla="*/ 916905 h 1217530"/>
              <a:gd name="connsiteX44" fmla="*/ 2099362 w 2698106"/>
              <a:gd name="connsiteY44" fmla="*/ 894358 h 1217530"/>
              <a:gd name="connsiteX45" fmla="*/ 2465122 w 2698106"/>
              <a:gd name="connsiteY45" fmla="*/ 826718 h 1217530"/>
              <a:gd name="connsiteX46" fmla="*/ 2522742 w 2698106"/>
              <a:gd name="connsiteY46" fmla="*/ 841749 h 1217530"/>
              <a:gd name="connsiteX47" fmla="*/ 2580362 w 2698106"/>
              <a:gd name="connsiteY47" fmla="*/ 864296 h 1217530"/>
              <a:gd name="connsiteX48" fmla="*/ 2625455 w 2698106"/>
              <a:gd name="connsiteY48" fmla="*/ 889348 h 1217530"/>
              <a:gd name="connsiteX49" fmla="*/ 2663033 w 2698106"/>
              <a:gd name="connsiteY49" fmla="*/ 919411 h 1217530"/>
              <a:gd name="connsiteX50" fmla="*/ 2685580 w 2698106"/>
              <a:gd name="connsiteY50" fmla="*/ 949473 h 1217530"/>
              <a:gd name="connsiteX51" fmla="*/ 2698106 w 2698106"/>
              <a:gd name="connsiteY51" fmla="*/ 977030 h 1217530"/>
              <a:gd name="connsiteX52" fmla="*/ 2695601 w 2698106"/>
              <a:gd name="connsiteY52" fmla="*/ 1014608 h 1217530"/>
              <a:gd name="connsiteX53" fmla="*/ 2680570 w 2698106"/>
              <a:gd name="connsiteY53" fmla="*/ 1052186 h 1217530"/>
              <a:gd name="connsiteX54" fmla="*/ 2650507 w 2698106"/>
              <a:gd name="connsiteY54" fmla="*/ 1082249 h 1217530"/>
              <a:gd name="connsiteX55" fmla="*/ 2562825 w 2698106"/>
              <a:gd name="connsiteY55" fmla="*/ 1117322 h 1217530"/>
              <a:gd name="connsiteX56" fmla="*/ 2460112 w 2698106"/>
              <a:gd name="connsiteY56" fmla="*/ 1144879 h 1217530"/>
              <a:gd name="connsiteX57" fmla="*/ 2284747 w 2698106"/>
              <a:gd name="connsiteY57" fmla="*/ 1177447 h 1217530"/>
              <a:gd name="connsiteX58" fmla="*/ 2076815 w 2698106"/>
              <a:gd name="connsiteY58" fmla="*/ 1207509 h 1217530"/>
              <a:gd name="connsiteX59" fmla="*/ 1966586 w 2698106"/>
              <a:gd name="connsiteY59" fmla="*/ 1217530 h 1217530"/>
              <a:gd name="connsiteX60" fmla="*/ 1793727 w 2698106"/>
              <a:gd name="connsiteY60" fmla="*/ 1215025 h 1217530"/>
              <a:gd name="connsiteX61" fmla="*/ 1670972 w 2698106"/>
              <a:gd name="connsiteY61" fmla="*/ 1205004 h 1217530"/>
              <a:gd name="connsiteX62" fmla="*/ 1437988 w 2698106"/>
              <a:gd name="connsiteY62" fmla="*/ 1177447 h 121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698106" h="1217530">
                <a:moveTo>
                  <a:pt x="1437988" y="1177447"/>
                </a:moveTo>
                <a:lnTo>
                  <a:pt x="1272644" y="1142374"/>
                </a:lnTo>
                <a:lnTo>
                  <a:pt x="1132353" y="1104796"/>
                </a:lnTo>
                <a:lnTo>
                  <a:pt x="979535" y="1047176"/>
                </a:lnTo>
                <a:lnTo>
                  <a:pt x="839244" y="984546"/>
                </a:lnTo>
                <a:lnTo>
                  <a:pt x="721499" y="921916"/>
                </a:lnTo>
                <a:lnTo>
                  <a:pt x="623796" y="856780"/>
                </a:lnTo>
                <a:lnTo>
                  <a:pt x="508557" y="766593"/>
                </a:lnTo>
                <a:lnTo>
                  <a:pt x="415864" y="678911"/>
                </a:lnTo>
                <a:lnTo>
                  <a:pt x="350729" y="608765"/>
                </a:lnTo>
                <a:lnTo>
                  <a:pt x="283088" y="521083"/>
                </a:lnTo>
                <a:lnTo>
                  <a:pt x="207932" y="425885"/>
                </a:lnTo>
                <a:lnTo>
                  <a:pt x="160333" y="348224"/>
                </a:lnTo>
                <a:lnTo>
                  <a:pt x="100208" y="253026"/>
                </a:lnTo>
                <a:lnTo>
                  <a:pt x="40083" y="127766"/>
                </a:lnTo>
                <a:lnTo>
                  <a:pt x="17536" y="80167"/>
                </a:lnTo>
                <a:lnTo>
                  <a:pt x="5010" y="45094"/>
                </a:lnTo>
                <a:lnTo>
                  <a:pt x="0" y="20042"/>
                </a:lnTo>
                <a:lnTo>
                  <a:pt x="2505" y="2505"/>
                </a:lnTo>
                <a:lnTo>
                  <a:pt x="17536" y="0"/>
                </a:lnTo>
                <a:lnTo>
                  <a:pt x="37578" y="7516"/>
                </a:lnTo>
                <a:lnTo>
                  <a:pt x="60125" y="27557"/>
                </a:lnTo>
                <a:lnTo>
                  <a:pt x="105219" y="102714"/>
                </a:lnTo>
                <a:lnTo>
                  <a:pt x="160333" y="187891"/>
                </a:lnTo>
                <a:lnTo>
                  <a:pt x="217953" y="270562"/>
                </a:lnTo>
                <a:lnTo>
                  <a:pt x="275572" y="343213"/>
                </a:lnTo>
                <a:lnTo>
                  <a:pt x="323171" y="400833"/>
                </a:lnTo>
                <a:lnTo>
                  <a:pt x="373276" y="453442"/>
                </a:lnTo>
                <a:lnTo>
                  <a:pt x="428390" y="506052"/>
                </a:lnTo>
                <a:lnTo>
                  <a:pt x="501041" y="573692"/>
                </a:lnTo>
                <a:lnTo>
                  <a:pt x="563671" y="621291"/>
                </a:lnTo>
                <a:lnTo>
                  <a:pt x="618786" y="661374"/>
                </a:lnTo>
                <a:lnTo>
                  <a:pt x="686426" y="701458"/>
                </a:lnTo>
                <a:lnTo>
                  <a:pt x="741541" y="726510"/>
                </a:lnTo>
                <a:lnTo>
                  <a:pt x="811686" y="756572"/>
                </a:lnTo>
                <a:lnTo>
                  <a:pt x="909389" y="789140"/>
                </a:lnTo>
                <a:lnTo>
                  <a:pt x="997072" y="814192"/>
                </a:lnTo>
                <a:lnTo>
                  <a:pt x="1114816" y="844254"/>
                </a:lnTo>
                <a:lnTo>
                  <a:pt x="1272644" y="874317"/>
                </a:lnTo>
                <a:lnTo>
                  <a:pt x="1420451" y="896864"/>
                </a:lnTo>
                <a:lnTo>
                  <a:pt x="1578279" y="911895"/>
                </a:lnTo>
                <a:lnTo>
                  <a:pt x="1806253" y="926926"/>
                </a:lnTo>
                <a:lnTo>
                  <a:pt x="1976607" y="924421"/>
                </a:lnTo>
                <a:lnTo>
                  <a:pt x="2029216" y="916905"/>
                </a:lnTo>
                <a:lnTo>
                  <a:pt x="2099362" y="894358"/>
                </a:lnTo>
                <a:lnTo>
                  <a:pt x="2465122" y="826718"/>
                </a:lnTo>
                <a:lnTo>
                  <a:pt x="2522742" y="841749"/>
                </a:lnTo>
                <a:lnTo>
                  <a:pt x="2580362" y="864296"/>
                </a:lnTo>
                <a:lnTo>
                  <a:pt x="2625455" y="889348"/>
                </a:lnTo>
                <a:lnTo>
                  <a:pt x="2663033" y="919411"/>
                </a:lnTo>
                <a:lnTo>
                  <a:pt x="2685580" y="949473"/>
                </a:lnTo>
                <a:lnTo>
                  <a:pt x="2698106" y="977030"/>
                </a:lnTo>
                <a:lnTo>
                  <a:pt x="2695601" y="1014608"/>
                </a:lnTo>
                <a:lnTo>
                  <a:pt x="2680570" y="1052186"/>
                </a:lnTo>
                <a:lnTo>
                  <a:pt x="2650507" y="1082249"/>
                </a:lnTo>
                <a:lnTo>
                  <a:pt x="2562825" y="1117322"/>
                </a:lnTo>
                <a:lnTo>
                  <a:pt x="2460112" y="1144879"/>
                </a:lnTo>
                <a:lnTo>
                  <a:pt x="2284747" y="1177447"/>
                </a:lnTo>
                <a:lnTo>
                  <a:pt x="2076815" y="1207509"/>
                </a:lnTo>
                <a:lnTo>
                  <a:pt x="1966586" y="1217530"/>
                </a:lnTo>
                <a:lnTo>
                  <a:pt x="1793727" y="1215025"/>
                </a:lnTo>
                <a:lnTo>
                  <a:pt x="1670972" y="1205004"/>
                </a:lnTo>
                <a:lnTo>
                  <a:pt x="1437988" y="117744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A8938920-96CB-4AEE-9DF8-43D3E61F9C25}"/>
              </a:ext>
            </a:extLst>
          </p:cNvPr>
          <p:cNvSpPr/>
          <p:nvPr/>
        </p:nvSpPr>
        <p:spPr>
          <a:xfrm>
            <a:off x="4581525" y="4729163"/>
            <a:ext cx="538163" cy="546100"/>
          </a:xfrm>
          <a:custGeom>
            <a:avLst/>
            <a:gdLst>
              <a:gd name="connsiteX0" fmla="*/ 264319 w 538163"/>
              <a:gd name="connsiteY0" fmla="*/ 431006 h 545306"/>
              <a:gd name="connsiteX1" fmla="*/ 185738 w 538163"/>
              <a:gd name="connsiteY1" fmla="*/ 361950 h 545306"/>
              <a:gd name="connsiteX2" fmla="*/ 126206 w 538163"/>
              <a:gd name="connsiteY2" fmla="*/ 292893 h 545306"/>
              <a:gd name="connsiteX3" fmla="*/ 85725 w 538163"/>
              <a:gd name="connsiteY3" fmla="*/ 235743 h 545306"/>
              <a:gd name="connsiteX4" fmla="*/ 50006 w 538163"/>
              <a:gd name="connsiteY4" fmla="*/ 180975 h 545306"/>
              <a:gd name="connsiteX5" fmla="*/ 28575 w 538163"/>
              <a:gd name="connsiteY5" fmla="*/ 138112 h 545306"/>
              <a:gd name="connsiteX6" fmla="*/ 11906 w 538163"/>
              <a:gd name="connsiteY6" fmla="*/ 104775 h 545306"/>
              <a:gd name="connsiteX7" fmla="*/ 2381 w 538163"/>
              <a:gd name="connsiteY7" fmla="*/ 71437 h 545306"/>
              <a:gd name="connsiteX8" fmla="*/ 0 w 538163"/>
              <a:gd name="connsiteY8" fmla="*/ 38100 h 545306"/>
              <a:gd name="connsiteX9" fmla="*/ 4763 w 538163"/>
              <a:gd name="connsiteY9" fmla="*/ 19050 h 545306"/>
              <a:gd name="connsiteX10" fmla="*/ 14288 w 538163"/>
              <a:gd name="connsiteY10" fmla="*/ 7143 h 545306"/>
              <a:gd name="connsiteX11" fmla="*/ 30956 w 538163"/>
              <a:gd name="connsiteY11" fmla="*/ 0 h 545306"/>
              <a:gd name="connsiteX12" fmla="*/ 52388 w 538163"/>
              <a:gd name="connsiteY12" fmla="*/ 4762 h 545306"/>
              <a:gd name="connsiteX13" fmla="*/ 78581 w 538163"/>
              <a:gd name="connsiteY13" fmla="*/ 21431 h 545306"/>
              <a:gd name="connsiteX14" fmla="*/ 109538 w 538163"/>
              <a:gd name="connsiteY14" fmla="*/ 52387 h 545306"/>
              <a:gd name="connsiteX15" fmla="*/ 142875 w 538163"/>
              <a:gd name="connsiteY15" fmla="*/ 78581 h 545306"/>
              <a:gd name="connsiteX16" fmla="*/ 190500 w 538163"/>
              <a:gd name="connsiteY16" fmla="*/ 111918 h 545306"/>
              <a:gd name="connsiteX17" fmla="*/ 230981 w 538163"/>
              <a:gd name="connsiteY17" fmla="*/ 130968 h 545306"/>
              <a:gd name="connsiteX18" fmla="*/ 283369 w 538163"/>
              <a:gd name="connsiteY18" fmla="*/ 145256 h 545306"/>
              <a:gd name="connsiteX19" fmla="*/ 526256 w 538163"/>
              <a:gd name="connsiteY19" fmla="*/ 435768 h 545306"/>
              <a:gd name="connsiteX20" fmla="*/ 538163 w 538163"/>
              <a:gd name="connsiteY20" fmla="*/ 488156 h 545306"/>
              <a:gd name="connsiteX21" fmla="*/ 535781 w 538163"/>
              <a:gd name="connsiteY21" fmla="*/ 519112 h 545306"/>
              <a:gd name="connsiteX22" fmla="*/ 521494 w 538163"/>
              <a:gd name="connsiteY22" fmla="*/ 540543 h 545306"/>
              <a:gd name="connsiteX23" fmla="*/ 504825 w 538163"/>
              <a:gd name="connsiteY23" fmla="*/ 545306 h 545306"/>
              <a:gd name="connsiteX24" fmla="*/ 459581 w 538163"/>
              <a:gd name="connsiteY24" fmla="*/ 540543 h 545306"/>
              <a:gd name="connsiteX25" fmla="*/ 409575 w 538163"/>
              <a:gd name="connsiteY25" fmla="*/ 521493 h 545306"/>
              <a:gd name="connsiteX26" fmla="*/ 366713 w 538163"/>
              <a:gd name="connsiteY26" fmla="*/ 500062 h 545306"/>
              <a:gd name="connsiteX27" fmla="*/ 264319 w 538163"/>
              <a:gd name="connsiteY27" fmla="*/ 431006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38163" h="545306">
                <a:moveTo>
                  <a:pt x="264319" y="431006"/>
                </a:moveTo>
                <a:lnTo>
                  <a:pt x="185738" y="361950"/>
                </a:lnTo>
                <a:lnTo>
                  <a:pt x="126206" y="292893"/>
                </a:lnTo>
                <a:lnTo>
                  <a:pt x="85725" y="235743"/>
                </a:lnTo>
                <a:lnTo>
                  <a:pt x="50006" y="180975"/>
                </a:lnTo>
                <a:lnTo>
                  <a:pt x="28575" y="138112"/>
                </a:lnTo>
                <a:lnTo>
                  <a:pt x="11906" y="104775"/>
                </a:lnTo>
                <a:lnTo>
                  <a:pt x="2381" y="71437"/>
                </a:lnTo>
                <a:lnTo>
                  <a:pt x="0" y="38100"/>
                </a:lnTo>
                <a:lnTo>
                  <a:pt x="4763" y="19050"/>
                </a:lnTo>
                <a:lnTo>
                  <a:pt x="14288" y="7143"/>
                </a:lnTo>
                <a:lnTo>
                  <a:pt x="30956" y="0"/>
                </a:lnTo>
                <a:lnTo>
                  <a:pt x="52388" y="4762"/>
                </a:lnTo>
                <a:lnTo>
                  <a:pt x="78581" y="21431"/>
                </a:lnTo>
                <a:lnTo>
                  <a:pt x="109538" y="52387"/>
                </a:lnTo>
                <a:lnTo>
                  <a:pt x="142875" y="78581"/>
                </a:lnTo>
                <a:lnTo>
                  <a:pt x="190500" y="111918"/>
                </a:lnTo>
                <a:lnTo>
                  <a:pt x="230981" y="130968"/>
                </a:lnTo>
                <a:lnTo>
                  <a:pt x="283369" y="145256"/>
                </a:lnTo>
                <a:lnTo>
                  <a:pt x="526256" y="435768"/>
                </a:lnTo>
                <a:lnTo>
                  <a:pt x="538163" y="488156"/>
                </a:lnTo>
                <a:lnTo>
                  <a:pt x="535781" y="519112"/>
                </a:lnTo>
                <a:lnTo>
                  <a:pt x="521494" y="540543"/>
                </a:lnTo>
                <a:lnTo>
                  <a:pt x="504825" y="545306"/>
                </a:lnTo>
                <a:lnTo>
                  <a:pt x="459581" y="540543"/>
                </a:lnTo>
                <a:lnTo>
                  <a:pt x="409575" y="521493"/>
                </a:lnTo>
                <a:lnTo>
                  <a:pt x="366713" y="500062"/>
                </a:lnTo>
                <a:lnTo>
                  <a:pt x="264319" y="4310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506D418-20FC-434B-B2F3-B08A08B7592C}"/>
              </a:ext>
            </a:extLst>
          </p:cNvPr>
          <p:cNvSpPr/>
          <p:nvPr/>
        </p:nvSpPr>
        <p:spPr>
          <a:xfrm>
            <a:off x="3268663" y="1758950"/>
            <a:ext cx="3778250" cy="557213"/>
          </a:xfrm>
          <a:custGeom>
            <a:avLst/>
            <a:gdLst>
              <a:gd name="connsiteX0" fmla="*/ 2132423 w 3777637"/>
              <a:gd name="connsiteY0" fmla="*/ 303623 h 557819"/>
              <a:gd name="connsiteX1" fmla="*/ 1737007 w 3777637"/>
              <a:gd name="connsiteY1" fmla="*/ 349520 h 557819"/>
              <a:gd name="connsiteX2" fmla="*/ 1429853 w 3777637"/>
              <a:gd name="connsiteY2" fmla="*/ 388355 h 557819"/>
              <a:gd name="connsiteX3" fmla="*/ 1129760 w 3777637"/>
              <a:gd name="connsiteY3" fmla="*/ 430721 h 557819"/>
              <a:gd name="connsiteX4" fmla="*/ 903808 w 3777637"/>
              <a:gd name="connsiteY4" fmla="*/ 466026 h 557819"/>
              <a:gd name="connsiteX5" fmla="*/ 681387 w 3777637"/>
              <a:gd name="connsiteY5" fmla="*/ 501331 h 557819"/>
              <a:gd name="connsiteX6" fmla="*/ 462496 w 3777637"/>
              <a:gd name="connsiteY6" fmla="*/ 540167 h 557819"/>
              <a:gd name="connsiteX7" fmla="*/ 374233 w 3777637"/>
              <a:gd name="connsiteY7" fmla="*/ 557819 h 557819"/>
              <a:gd name="connsiteX8" fmla="*/ 254196 w 3777637"/>
              <a:gd name="connsiteY8" fmla="*/ 554289 h 557819"/>
              <a:gd name="connsiteX9" fmla="*/ 102384 w 3777637"/>
              <a:gd name="connsiteY9" fmla="*/ 536636 h 557819"/>
              <a:gd name="connsiteX10" fmla="*/ 0 w 3777637"/>
              <a:gd name="connsiteY10" fmla="*/ 522514 h 557819"/>
              <a:gd name="connsiteX11" fmla="*/ 28244 w 3777637"/>
              <a:gd name="connsiteY11" fmla="*/ 374233 h 557819"/>
              <a:gd name="connsiteX12" fmla="*/ 165933 w 3777637"/>
              <a:gd name="connsiteY12" fmla="*/ 374233 h 557819"/>
              <a:gd name="connsiteX13" fmla="*/ 360111 w 3777637"/>
              <a:gd name="connsiteY13" fmla="*/ 363642 h 557819"/>
              <a:gd name="connsiteX14" fmla="*/ 702570 w 3777637"/>
              <a:gd name="connsiteY14" fmla="*/ 321276 h 557819"/>
              <a:gd name="connsiteX15" fmla="*/ 1066211 w 3777637"/>
              <a:gd name="connsiteY15" fmla="*/ 271849 h 557819"/>
              <a:gd name="connsiteX16" fmla="*/ 1292163 w 3777637"/>
              <a:gd name="connsiteY16" fmla="*/ 236544 h 557819"/>
              <a:gd name="connsiteX17" fmla="*/ 1422792 w 3777637"/>
              <a:gd name="connsiteY17" fmla="*/ 218891 h 557819"/>
              <a:gd name="connsiteX18" fmla="*/ 1680519 w 3777637"/>
              <a:gd name="connsiteY18" fmla="*/ 176525 h 557819"/>
              <a:gd name="connsiteX19" fmla="*/ 1984142 w 3777637"/>
              <a:gd name="connsiteY19" fmla="*/ 144751 h 557819"/>
              <a:gd name="connsiteX20" fmla="*/ 2425455 w 3777637"/>
              <a:gd name="connsiteY20" fmla="*/ 98854 h 557819"/>
              <a:gd name="connsiteX21" fmla="*/ 2792627 w 3777637"/>
              <a:gd name="connsiteY21" fmla="*/ 60018 h 557819"/>
              <a:gd name="connsiteX22" fmla="*/ 3166860 w 3777637"/>
              <a:gd name="connsiteY22" fmla="*/ 17652 h 557819"/>
              <a:gd name="connsiteX23" fmla="*/ 3216287 w 3777637"/>
              <a:gd name="connsiteY23" fmla="*/ 3530 h 557819"/>
              <a:gd name="connsiteX24" fmla="*/ 3251592 w 3777637"/>
              <a:gd name="connsiteY24" fmla="*/ 0 h 557819"/>
              <a:gd name="connsiteX25" fmla="*/ 3297489 w 3777637"/>
              <a:gd name="connsiteY25" fmla="*/ 3530 h 557819"/>
              <a:gd name="connsiteX26" fmla="*/ 3357507 w 3777637"/>
              <a:gd name="connsiteY26" fmla="*/ 17652 h 557819"/>
              <a:gd name="connsiteX27" fmla="*/ 3428117 w 3777637"/>
              <a:gd name="connsiteY27" fmla="*/ 56488 h 557819"/>
              <a:gd name="connsiteX28" fmla="*/ 3530502 w 3777637"/>
              <a:gd name="connsiteY28" fmla="*/ 130629 h 557819"/>
              <a:gd name="connsiteX29" fmla="*/ 3604642 w 3777637"/>
              <a:gd name="connsiteY29" fmla="*/ 194178 h 557819"/>
              <a:gd name="connsiteX30" fmla="*/ 3692905 w 3777637"/>
              <a:gd name="connsiteY30" fmla="*/ 289501 h 557819"/>
              <a:gd name="connsiteX31" fmla="*/ 3745862 w 3777637"/>
              <a:gd name="connsiteY31" fmla="*/ 345989 h 557819"/>
              <a:gd name="connsiteX32" fmla="*/ 3767045 w 3777637"/>
              <a:gd name="connsiteY32" fmla="*/ 384825 h 557819"/>
              <a:gd name="connsiteX33" fmla="*/ 3777637 w 3777637"/>
              <a:gd name="connsiteY33" fmla="*/ 420130 h 557819"/>
              <a:gd name="connsiteX34" fmla="*/ 3777637 w 3777637"/>
              <a:gd name="connsiteY34" fmla="*/ 451904 h 557819"/>
              <a:gd name="connsiteX35" fmla="*/ 3767045 w 3777637"/>
              <a:gd name="connsiteY35" fmla="*/ 469557 h 557819"/>
              <a:gd name="connsiteX36" fmla="*/ 3756454 w 3777637"/>
              <a:gd name="connsiteY36" fmla="*/ 473087 h 557819"/>
              <a:gd name="connsiteX37" fmla="*/ 3714088 w 3777637"/>
              <a:gd name="connsiteY37" fmla="*/ 480148 h 557819"/>
              <a:gd name="connsiteX38" fmla="*/ 3654069 w 3777637"/>
              <a:gd name="connsiteY38" fmla="*/ 483679 h 557819"/>
              <a:gd name="connsiteX39" fmla="*/ 3562276 w 3777637"/>
              <a:gd name="connsiteY39" fmla="*/ 494270 h 557819"/>
              <a:gd name="connsiteX40" fmla="*/ 3258653 w 3777637"/>
              <a:gd name="connsiteY40" fmla="*/ 243605 h 557819"/>
              <a:gd name="connsiteX41" fmla="*/ 3241001 w 3777637"/>
              <a:gd name="connsiteY41" fmla="*/ 229483 h 557819"/>
              <a:gd name="connsiteX42" fmla="*/ 3212757 w 3777637"/>
              <a:gd name="connsiteY42" fmla="*/ 222422 h 557819"/>
              <a:gd name="connsiteX43" fmla="*/ 3177452 w 3777637"/>
              <a:gd name="connsiteY43" fmla="*/ 218891 h 557819"/>
              <a:gd name="connsiteX44" fmla="*/ 3000926 w 3777637"/>
              <a:gd name="connsiteY44" fmla="*/ 229483 h 557819"/>
              <a:gd name="connsiteX45" fmla="*/ 2690242 w 3777637"/>
              <a:gd name="connsiteY45" fmla="*/ 254196 h 557819"/>
              <a:gd name="connsiteX46" fmla="*/ 2132423 w 3777637"/>
              <a:gd name="connsiteY46" fmla="*/ 303623 h 557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77637" h="557819">
                <a:moveTo>
                  <a:pt x="2132423" y="303623"/>
                </a:moveTo>
                <a:lnTo>
                  <a:pt x="1737007" y="349520"/>
                </a:lnTo>
                <a:lnTo>
                  <a:pt x="1429853" y="388355"/>
                </a:lnTo>
                <a:lnTo>
                  <a:pt x="1129760" y="430721"/>
                </a:lnTo>
                <a:lnTo>
                  <a:pt x="903808" y="466026"/>
                </a:lnTo>
                <a:lnTo>
                  <a:pt x="681387" y="501331"/>
                </a:lnTo>
                <a:lnTo>
                  <a:pt x="462496" y="540167"/>
                </a:lnTo>
                <a:lnTo>
                  <a:pt x="374233" y="557819"/>
                </a:lnTo>
                <a:lnTo>
                  <a:pt x="254196" y="554289"/>
                </a:lnTo>
                <a:lnTo>
                  <a:pt x="102384" y="536636"/>
                </a:lnTo>
                <a:lnTo>
                  <a:pt x="0" y="522514"/>
                </a:lnTo>
                <a:lnTo>
                  <a:pt x="28244" y="374233"/>
                </a:lnTo>
                <a:lnTo>
                  <a:pt x="165933" y="374233"/>
                </a:lnTo>
                <a:lnTo>
                  <a:pt x="360111" y="363642"/>
                </a:lnTo>
                <a:lnTo>
                  <a:pt x="702570" y="321276"/>
                </a:lnTo>
                <a:lnTo>
                  <a:pt x="1066211" y="271849"/>
                </a:lnTo>
                <a:lnTo>
                  <a:pt x="1292163" y="236544"/>
                </a:lnTo>
                <a:lnTo>
                  <a:pt x="1422792" y="218891"/>
                </a:lnTo>
                <a:lnTo>
                  <a:pt x="1680519" y="176525"/>
                </a:lnTo>
                <a:lnTo>
                  <a:pt x="1984142" y="144751"/>
                </a:lnTo>
                <a:lnTo>
                  <a:pt x="2425455" y="98854"/>
                </a:lnTo>
                <a:lnTo>
                  <a:pt x="2792627" y="60018"/>
                </a:lnTo>
                <a:lnTo>
                  <a:pt x="3166860" y="17652"/>
                </a:lnTo>
                <a:lnTo>
                  <a:pt x="3216287" y="3530"/>
                </a:lnTo>
                <a:lnTo>
                  <a:pt x="3251592" y="0"/>
                </a:lnTo>
                <a:lnTo>
                  <a:pt x="3297489" y="3530"/>
                </a:lnTo>
                <a:lnTo>
                  <a:pt x="3357507" y="17652"/>
                </a:lnTo>
                <a:lnTo>
                  <a:pt x="3428117" y="56488"/>
                </a:lnTo>
                <a:lnTo>
                  <a:pt x="3530502" y="130629"/>
                </a:lnTo>
                <a:lnTo>
                  <a:pt x="3604642" y="194178"/>
                </a:lnTo>
                <a:lnTo>
                  <a:pt x="3692905" y="289501"/>
                </a:lnTo>
                <a:lnTo>
                  <a:pt x="3745862" y="345989"/>
                </a:lnTo>
                <a:lnTo>
                  <a:pt x="3767045" y="384825"/>
                </a:lnTo>
                <a:lnTo>
                  <a:pt x="3777637" y="420130"/>
                </a:lnTo>
                <a:lnTo>
                  <a:pt x="3777637" y="451904"/>
                </a:lnTo>
                <a:lnTo>
                  <a:pt x="3767045" y="469557"/>
                </a:lnTo>
                <a:lnTo>
                  <a:pt x="3756454" y="473087"/>
                </a:lnTo>
                <a:lnTo>
                  <a:pt x="3714088" y="480148"/>
                </a:lnTo>
                <a:lnTo>
                  <a:pt x="3654069" y="483679"/>
                </a:lnTo>
                <a:lnTo>
                  <a:pt x="3562276" y="494270"/>
                </a:lnTo>
                <a:lnTo>
                  <a:pt x="3258653" y="243605"/>
                </a:lnTo>
                <a:lnTo>
                  <a:pt x="3241001" y="229483"/>
                </a:lnTo>
                <a:lnTo>
                  <a:pt x="3212757" y="222422"/>
                </a:lnTo>
                <a:lnTo>
                  <a:pt x="3177452" y="218891"/>
                </a:lnTo>
                <a:lnTo>
                  <a:pt x="3000926" y="229483"/>
                </a:lnTo>
                <a:lnTo>
                  <a:pt x="2690242" y="254196"/>
                </a:lnTo>
                <a:lnTo>
                  <a:pt x="2132423" y="3036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DE225D9-1A71-4EA8-BDBA-C6F4A8D16338}"/>
              </a:ext>
            </a:extLst>
          </p:cNvPr>
          <p:cNvSpPr/>
          <p:nvPr/>
        </p:nvSpPr>
        <p:spPr>
          <a:xfrm>
            <a:off x="6148388" y="1928813"/>
            <a:ext cx="739775" cy="603250"/>
          </a:xfrm>
          <a:custGeom>
            <a:avLst/>
            <a:gdLst>
              <a:gd name="connsiteX0" fmla="*/ 142875 w 740568"/>
              <a:gd name="connsiteY0" fmla="*/ 421481 h 602456"/>
              <a:gd name="connsiteX1" fmla="*/ 247650 w 740568"/>
              <a:gd name="connsiteY1" fmla="*/ 307181 h 602456"/>
              <a:gd name="connsiteX2" fmla="*/ 319087 w 740568"/>
              <a:gd name="connsiteY2" fmla="*/ 228600 h 602456"/>
              <a:gd name="connsiteX3" fmla="*/ 350043 w 740568"/>
              <a:gd name="connsiteY3" fmla="*/ 190500 h 602456"/>
              <a:gd name="connsiteX4" fmla="*/ 373856 w 740568"/>
              <a:gd name="connsiteY4" fmla="*/ 154781 h 602456"/>
              <a:gd name="connsiteX5" fmla="*/ 381000 w 740568"/>
              <a:gd name="connsiteY5" fmla="*/ 128587 h 602456"/>
              <a:gd name="connsiteX6" fmla="*/ 383381 w 740568"/>
              <a:gd name="connsiteY6" fmla="*/ 97631 h 602456"/>
              <a:gd name="connsiteX7" fmla="*/ 340518 w 740568"/>
              <a:gd name="connsiteY7" fmla="*/ 0 h 602456"/>
              <a:gd name="connsiteX8" fmla="*/ 740568 w 740568"/>
              <a:gd name="connsiteY8" fmla="*/ 302418 h 602456"/>
              <a:gd name="connsiteX9" fmla="*/ 683418 w 740568"/>
              <a:gd name="connsiteY9" fmla="*/ 323850 h 602456"/>
              <a:gd name="connsiteX10" fmla="*/ 602456 w 740568"/>
              <a:gd name="connsiteY10" fmla="*/ 342900 h 602456"/>
              <a:gd name="connsiteX11" fmla="*/ 557212 w 740568"/>
              <a:gd name="connsiteY11" fmla="*/ 361950 h 602456"/>
              <a:gd name="connsiteX12" fmla="*/ 395287 w 740568"/>
              <a:gd name="connsiteY12" fmla="*/ 438150 h 602456"/>
              <a:gd name="connsiteX13" fmla="*/ 233362 w 740568"/>
              <a:gd name="connsiteY13" fmla="*/ 514350 h 602456"/>
              <a:gd name="connsiteX14" fmla="*/ 109537 w 740568"/>
              <a:gd name="connsiteY14" fmla="*/ 581025 h 602456"/>
              <a:gd name="connsiteX15" fmla="*/ 78581 w 740568"/>
              <a:gd name="connsiteY15" fmla="*/ 595312 h 602456"/>
              <a:gd name="connsiteX16" fmla="*/ 42862 w 740568"/>
              <a:gd name="connsiteY16" fmla="*/ 602456 h 602456"/>
              <a:gd name="connsiteX17" fmla="*/ 19050 w 740568"/>
              <a:gd name="connsiteY17" fmla="*/ 600075 h 602456"/>
              <a:gd name="connsiteX18" fmla="*/ 2381 w 740568"/>
              <a:gd name="connsiteY18" fmla="*/ 590550 h 602456"/>
              <a:gd name="connsiteX19" fmla="*/ 0 w 740568"/>
              <a:gd name="connsiteY19" fmla="*/ 576262 h 602456"/>
              <a:gd name="connsiteX20" fmla="*/ 9525 w 740568"/>
              <a:gd name="connsiteY20" fmla="*/ 554831 h 602456"/>
              <a:gd name="connsiteX21" fmla="*/ 61912 w 740568"/>
              <a:gd name="connsiteY21" fmla="*/ 504825 h 602456"/>
              <a:gd name="connsiteX22" fmla="*/ 142875 w 740568"/>
              <a:gd name="connsiteY22" fmla="*/ 42148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40568" h="602456">
                <a:moveTo>
                  <a:pt x="142875" y="421481"/>
                </a:moveTo>
                <a:lnTo>
                  <a:pt x="247650" y="307181"/>
                </a:lnTo>
                <a:lnTo>
                  <a:pt x="319087" y="228600"/>
                </a:lnTo>
                <a:lnTo>
                  <a:pt x="350043" y="190500"/>
                </a:lnTo>
                <a:lnTo>
                  <a:pt x="373856" y="154781"/>
                </a:lnTo>
                <a:lnTo>
                  <a:pt x="381000" y="128587"/>
                </a:lnTo>
                <a:lnTo>
                  <a:pt x="383381" y="97631"/>
                </a:lnTo>
                <a:lnTo>
                  <a:pt x="340518" y="0"/>
                </a:lnTo>
                <a:lnTo>
                  <a:pt x="740568" y="302418"/>
                </a:lnTo>
                <a:lnTo>
                  <a:pt x="683418" y="323850"/>
                </a:lnTo>
                <a:lnTo>
                  <a:pt x="602456" y="342900"/>
                </a:lnTo>
                <a:lnTo>
                  <a:pt x="557212" y="361950"/>
                </a:lnTo>
                <a:lnTo>
                  <a:pt x="395287" y="438150"/>
                </a:lnTo>
                <a:lnTo>
                  <a:pt x="233362" y="514350"/>
                </a:lnTo>
                <a:lnTo>
                  <a:pt x="109537" y="581025"/>
                </a:lnTo>
                <a:lnTo>
                  <a:pt x="78581" y="595312"/>
                </a:lnTo>
                <a:lnTo>
                  <a:pt x="42862" y="602456"/>
                </a:lnTo>
                <a:lnTo>
                  <a:pt x="19050" y="600075"/>
                </a:lnTo>
                <a:lnTo>
                  <a:pt x="2381" y="590550"/>
                </a:lnTo>
                <a:lnTo>
                  <a:pt x="0" y="576262"/>
                </a:lnTo>
                <a:lnTo>
                  <a:pt x="9525" y="554831"/>
                </a:lnTo>
                <a:lnTo>
                  <a:pt x="61912" y="504825"/>
                </a:lnTo>
                <a:lnTo>
                  <a:pt x="142875" y="421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A14ED06-3ECE-40F3-8AD0-8C0B793FFBAE}"/>
              </a:ext>
            </a:extLst>
          </p:cNvPr>
          <p:cNvSpPr/>
          <p:nvPr/>
        </p:nvSpPr>
        <p:spPr>
          <a:xfrm>
            <a:off x="3714750" y="2430463"/>
            <a:ext cx="2143125" cy="473075"/>
          </a:xfrm>
          <a:custGeom>
            <a:avLst/>
            <a:gdLst>
              <a:gd name="connsiteX0" fmla="*/ 1419225 w 2143125"/>
              <a:gd name="connsiteY0" fmla="*/ 314325 h 471488"/>
              <a:gd name="connsiteX1" fmla="*/ 1231106 w 2143125"/>
              <a:gd name="connsiteY1" fmla="*/ 330994 h 471488"/>
              <a:gd name="connsiteX2" fmla="*/ 1033463 w 2143125"/>
              <a:gd name="connsiteY2" fmla="*/ 373857 h 471488"/>
              <a:gd name="connsiteX3" fmla="*/ 819150 w 2143125"/>
              <a:gd name="connsiteY3" fmla="*/ 395288 h 471488"/>
              <a:gd name="connsiteX4" fmla="*/ 611981 w 2143125"/>
              <a:gd name="connsiteY4" fmla="*/ 419100 h 471488"/>
              <a:gd name="connsiteX5" fmla="*/ 481013 w 2143125"/>
              <a:gd name="connsiteY5" fmla="*/ 438150 h 471488"/>
              <a:gd name="connsiteX6" fmla="*/ 330994 w 2143125"/>
              <a:gd name="connsiteY6" fmla="*/ 464344 h 471488"/>
              <a:gd name="connsiteX7" fmla="*/ 297656 w 2143125"/>
              <a:gd name="connsiteY7" fmla="*/ 471488 h 471488"/>
              <a:gd name="connsiteX8" fmla="*/ 273844 w 2143125"/>
              <a:gd name="connsiteY8" fmla="*/ 471488 h 471488"/>
              <a:gd name="connsiteX9" fmla="*/ 240506 w 2143125"/>
              <a:gd name="connsiteY9" fmla="*/ 461963 h 471488"/>
              <a:gd name="connsiteX10" fmla="*/ 204788 w 2143125"/>
              <a:gd name="connsiteY10" fmla="*/ 442913 h 471488"/>
              <a:gd name="connsiteX11" fmla="*/ 159544 w 2143125"/>
              <a:gd name="connsiteY11" fmla="*/ 409575 h 471488"/>
              <a:gd name="connsiteX12" fmla="*/ 116681 w 2143125"/>
              <a:gd name="connsiteY12" fmla="*/ 371475 h 471488"/>
              <a:gd name="connsiteX13" fmla="*/ 66675 w 2143125"/>
              <a:gd name="connsiteY13" fmla="*/ 323850 h 471488"/>
              <a:gd name="connsiteX14" fmla="*/ 42863 w 2143125"/>
              <a:gd name="connsiteY14" fmla="*/ 292894 h 471488"/>
              <a:gd name="connsiteX15" fmla="*/ 19050 w 2143125"/>
              <a:gd name="connsiteY15" fmla="*/ 259557 h 471488"/>
              <a:gd name="connsiteX16" fmla="*/ 7144 w 2143125"/>
              <a:gd name="connsiteY16" fmla="*/ 230982 h 471488"/>
              <a:gd name="connsiteX17" fmla="*/ 0 w 2143125"/>
              <a:gd name="connsiteY17" fmla="*/ 202407 h 471488"/>
              <a:gd name="connsiteX18" fmla="*/ 4763 w 2143125"/>
              <a:gd name="connsiteY18" fmla="*/ 178594 h 471488"/>
              <a:gd name="connsiteX19" fmla="*/ 21431 w 2143125"/>
              <a:gd name="connsiteY19" fmla="*/ 171450 h 471488"/>
              <a:gd name="connsiteX20" fmla="*/ 38100 w 2143125"/>
              <a:gd name="connsiteY20" fmla="*/ 176213 h 471488"/>
              <a:gd name="connsiteX21" fmla="*/ 85725 w 2143125"/>
              <a:gd name="connsiteY21" fmla="*/ 202407 h 471488"/>
              <a:gd name="connsiteX22" fmla="*/ 123825 w 2143125"/>
              <a:gd name="connsiteY22" fmla="*/ 219075 h 471488"/>
              <a:gd name="connsiteX23" fmla="*/ 169069 w 2143125"/>
              <a:gd name="connsiteY23" fmla="*/ 235744 h 471488"/>
              <a:gd name="connsiteX24" fmla="*/ 242888 w 2143125"/>
              <a:gd name="connsiteY24" fmla="*/ 254794 h 471488"/>
              <a:gd name="connsiteX25" fmla="*/ 285750 w 2143125"/>
              <a:gd name="connsiteY25" fmla="*/ 259557 h 471488"/>
              <a:gd name="connsiteX26" fmla="*/ 326231 w 2143125"/>
              <a:gd name="connsiteY26" fmla="*/ 264319 h 471488"/>
              <a:gd name="connsiteX27" fmla="*/ 416719 w 2143125"/>
              <a:gd name="connsiteY27" fmla="*/ 257175 h 471488"/>
              <a:gd name="connsiteX28" fmla="*/ 702469 w 2143125"/>
              <a:gd name="connsiteY28" fmla="*/ 233363 h 471488"/>
              <a:gd name="connsiteX29" fmla="*/ 1033463 w 2143125"/>
              <a:gd name="connsiteY29" fmla="*/ 192882 h 471488"/>
              <a:gd name="connsiteX30" fmla="*/ 1247775 w 2143125"/>
              <a:gd name="connsiteY30" fmla="*/ 130969 h 471488"/>
              <a:gd name="connsiteX31" fmla="*/ 1378744 w 2143125"/>
              <a:gd name="connsiteY31" fmla="*/ 116682 h 471488"/>
              <a:gd name="connsiteX32" fmla="*/ 1490663 w 2143125"/>
              <a:gd name="connsiteY32" fmla="*/ 100013 h 471488"/>
              <a:gd name="connsiteX33" fmla="*/ 1581150 w 2143125"/>
              <a:gd name="connsiteY33" fmla="*/ 78582 h 471488"/>
              <a:gd name="connsiteX34" fmla="*/ 1654969 w 2143125"/>
              <a:gd name="connsiteY34" fmla="*/ 54769 h 471488"/>
              <a:gd name="connsiteX35" fmla="*/ 1719263 w 2143125"/>
              <a:gd name="connsiteY35" fmla="*/ 19050 h 471488"/>
              <a:gd name="connsiteX36" fmla="*/ 1750219 w 2143125"/>
              <a:gd name="connsiteY36" fmla="*/ 7144 h 471488"/>
              <a:gd name="connsiteX37" fmla="*/ 1778794 w 2143125"/>
              <a:gd name="connsiteY37" fmla="*/ 0 h 471488"/>
              <a:gd name="connsiteX38" fmla="*/ 1838325 w 2143125"/>
              <a:gd name="connsiteY38" fmla="*/ 7144 h 471488"/>
              <a:gd name="connsiteX39" fmla="*/ 1909763 w 2143125"/>
              <a:gd name="connsiteY39" fmla="*/ 26194 h 471488"/>
              <a:gd name="connsiteX40" fmla="*/ 1993106 w 2143125"/>
              <a:gd name="connsiteY40" fmla="*/ 50007 h 471488"/>
              <a:gd name="connsiteX41" fmla="*/ 2081213 w 2143125"/>
              <a:gd name="connsiteY41" fmla="*/ 83344 h 471488"/>
              <a:gd name="connsiteX42" fmla="*/ 2105025 w 2143125"/>
              <a:gd name="connsiteY42" fmla="*/ 95250 h 471488"/>
              <a:gd name="connsiteX43" fmla="*/ 2128838 w 2143125"/>
              <a:gd name="connsiteY43" fmla="*/ 111919 h 471488"/>
              <a:gd name="connsiteX44" fmla="*/ 2138363 w 2143125"/>
              <a:gd name="connsiteY44" fmla="*/ 123825 h 471488"/>
              <a:gd name="connsiteX45" fmla="*/ 2143125 w 2143125"/>
              <a:gd name="connsiteY45" fmla="*/ 150019 h 471488"/>
              <a:gd name="connsiteX46" fmla="*/ 2128838 w 2143125"/>
              <a:gd name="connsiteY46" fmla="*/ 173832 h 471488"/>
              <a:gd name="connsiteX47" fmla="*/ 2102644 w 2143125"/>
              <a:gd name="connsiteY47" fmla="*/ 195263 h 471488"/>
              <a:gd name="connsiteX48" fmla="*/ 2062163 w 2143125"/>
              <a:gd name="connsiteY48" fmla="*/ 216694 h 471488"/>
              <a:gd name="connsiteX49" fmla="*/ 1995488 w 2143125"/>
              <a:gd name="connsiteY49" fmla="*/ 233363 h 471488"/>
              <a:gd name="connsiteX50" fmla="*/ 1821656 w 2143125"/>
              <a:gd name="connsiteY50" fmla="*/ 266700 h 471488"/>
              <a:gd name="connsiteX51" fmla="*/ 1624013 w 2143125"/>
              <a:gd name="connsiteY51" fmla="*/ 295275 h 471488"/>
              <a:gd name="connsiteX52" fmla="*/ 1419225 w 2143125"/>
              <a:gd name="connsiteY52" fmla="*/ 314325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43125" h="471488">
                <a:moveTo>
                  <a:pt x="1419225" y="314325"/>
                </a:moveTo>
                <a:lnTo>
                  <a:pt x="1231106" y="330994"/>
                </a:lnTo>
                <a:lnTo>
                  <a:pt x="1033463" y="373857"/>
                </a:lnTo>
                <a:lnTo>
                  <a:pt x="819150" y="395288"/>
                </a:lnTo>
                <a:lnTo>
                  <a:pt x="611981" y="419100"/>
                </a:lnTo>
                <a:lnTo>
                  <a:pt x="481013" y="438150"/>
                </a:lnTo>
                <a:lnTo>
                  <a:pt x="330994" y="464344"/>
                </a:lnTo>
                <a:lnTo>
                  <a:pt x="297656" y="471488"/>
                </a:lnTo>
                <a:lnTo>
                  <a:pt x="273844" y="471488"/>
                </a:lnTo>
                <a:lnTo>
                  <a:pt x="240506" y="461963"/>
                </a:lnTo>
                <a:lnTo>
                  <a:pt x="204788" y="442913"/>
                </a:lnTo>
                <a:lnTo>
                  <a:pt x="159544" y="409575"/>
                </a:lnTo>
                <a:lnTo>
                  <a:pt x="116681" y="371475"/>
                </a:lnTo>
                <a:lnTo>
                  <a:pt x="66675" y="323850"/>
                </a:lnTo>
                <a:lnTo>
                  <a:pt x="42863" y="292894"/>
                </a:lnTo>
                <a:lnTo>
                  <a:pt x="19050" y="259557"/>
                </a:lnTo>
                <a:lnTo>
                  <a:pt x="7144" y="230982"/>
                </a:lnTo>
                <a:lnTo>
                  <a:pt x="0" y="202407"/>
                </a:lnTo>
                <a:lnTo>
                  <a:pt x="4763" y="178594"/>
                </a:lnTo>
                <a:lnTo>
                  <a:pt x="21431" y="171450"/>
                </a:lnTo>
                <a:lnTo>
                  <a:pt x="38100" y="176213"/>
                </a:lnTo>
                <a:lnTo>
                  <a:pt x="85725" y="202407"/>
                </a:lnTo>
                <a:lnTo>
                  <a:pt x="123825" y="219075"/>
                </a:lnTo>
                <a:lnTo>
                  <a:pt x="169069" y="235744"/>
                </a:lnTo>
                <a:lnTo>
                  <a:pt x="242888" y="254794"/>
                </a:lnTo>
                <a:lnTo>
                  <a:pt x="285750" y="259557"/>
                </a:lnTo>
                <a:lnTo>
                  <a:pt x="326231" y="264319"/>
                </a:lnTo>
                <a:lnTo>
                  <a:pt x="416719" y="257175"/>
                </a:lnTo>
                <a:lnTo>
                  <a:pt x="702469" y="233363"/>
                </a:lnTo>
                <a:lnTo>
                  <a:pt x="1033463" y="192882"/>
                </a:lnTo>
                <a:lnTo>
                  <a:pt x="1247775" y="130969"/>
                </a:lnTo>
                <a:lnTo>
                  <a:pt x="1378744" y="116682"/>
                </a:lnTo>
                <a:lnTo>
                  <a:pt x="1490663" y="100013"/>
                </a:lnTo>
                <a:lnTo>
                  <a:pt x="1581150" y="78582"/>
                </a:lnTo>
                <a:lnTo>
                  <a:pt x="1654969" y="54769"/>
                </a:lnTo>
                <a:lnTo>
                  <a:pt x="1719263" y="19050"/>
                </a:lnTo>
                <a:lnTo>
                  <a:pt x="1750219" y="7144"/>
                </a:lnTo>
                <a:lnTo>
                  <a:pt x="1778794" y="0"/>
                </a:lnTo>
                <a:lnTo>
                  <a:pt x="1838325" y="7144"/>
                </a:lnTo>
                <a:lnTo>
                  <a:pt x="1909763" y="26194"/>
                </a:lnTo>
                <a:lnTo>
                  <a:pt x="1993106" y="50007"/>
                </a:lnTo>
                <a:lnTo>
                  <a:pt x="2081213" y="83344"/>
                </a:lnTo>
                <a:lnTo>
                  <a:pt x="2105025" y="95250"/>
                </a:lnTo>
                <a:lnTo>
                  <a:pt x="2128838" y="111919"/>
                </a:lnTo>
                <a:lnTo>
                  <a:pt x="2138363" y="123825"/>
                </a:lnTo>
                <a:lnTo>
                  <a:pt x="2143125" y="150019"/>
                </a:lnTo>
                <a:lnTo>
                  <a:pt x="2128838" y="173832"/>
                </a:lnTo>
                <a:lnTo>
                  <a:pt x="2102644" y="195263"/>
                </a:lnTo>
                <a:lnTo>
                  <a:pt x="2062163" y="216694"/>
                </a:lnTo>
                <a:lnTo>
                  <a:pt x="1995488" y="233363"/>
                </a:lnTo>
                <a:lnTo>
                  <a:pt x="1821656" y="266700"/>
                </a:lnTo>
                <a:lnTo>
                  <a:pt x="1624013" y="295275"/>
                </a:lnTo>
                <a:lnTo>
                  <a:pt x="1419225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F79B6BA-81C6-429D-BC0B-E92FBDCC19CF}"/>
              </a:ext>
            </a:extLst>
          </p:cNvPr>
          <p:cNvSpPr/>
          <p:nvPr/>
        </p:nvSpPr>
        <p:spPr>
          <a:xfrm>
            <a:off x="4610100" y="2189163"/>
            <a:ext cx="427038" cy="1371600"/>
          </a:xfrm>
          <a:custGeom>
            <a:avLst/>
            <a:gdLst>
              <a:gd name="connsiteX0" fmla="*/ 338138 w 426244"/>
              <a:gd name="connsiteY0" fmla="*/ 1181100 h 1371600"/>
              <a:gd name="connsiteX1" fmla="*/ 333375 w 426244"/>
              <a:gd name="connsiteY1" fmla="*/ 1352550 h 1371600"/>
              <a:gd name="connsiteX2" fmla="*/ 145256 w 426244"/>
              <a:gd name="connsiteY2" fmla="*/ 1371600 h 1371600"/>
              <a:gd name="connsiteX3" fmla="*/ 135731 w 426244"/>
              <a:gd name="connsiteY3" fmla="*/ 1243012 h 1371600"/>
              <a:gd name="connsiteX4" fmla="*/ 130969 w 426244"/>
              <a:gd name="connsiteY4" fmla="*/ 1140619 h 1371600"/>
              <a:gd name="connsiteX5" fmla="*/ 109538 w 426244"/>
              <a:gd name="connsiteY5" fmla="*/ 1019175 h 1371600"/>
              <a:gd name="connsiteX6" fmla="*/ 111919 w 426244"/>
              <a:gd name="connsiteY6" fmla="*/ 873919 h 1371600"/>
              <a:gd name="connsiteX7" fmla="*/ 111919 w 426244"/>
              <a:gd name="connsiteY7" fmla="*/ 592931 h 1371600"/>
              <a:gd name="connsiteX8" fmla="*/ 111919 w 426244"/>
              <a:gd name="connsiteY8" fmla="*/ 440531 h 1371600"/>
              <a:gd name="connsiteX9" fmla="*/ 123825 w 426244"/>
              <a:gd name="connsiteY9" fmla="*/ 373856 h 1371600"/>
              <a:gd name="connsiteX10" fmla="*/ 126206 w 426244"/>
              <a:gd name="connsiteY10" fmla="*/ 321469 h 1371600"/>
              <a:gd name="connsiteX11" fmla="*/ 119063 w 426244"/>
              <a:gd name="connsiteY11" fmla="*/ 247650 h 1371600"/>
              <a:gd name="connsiteX12" fmla="*/ 109538 w 426244"/>
              <a:gd name="connsiteY12" fmla="*/ 197644 h 1371600"/>
              <a:gd name="connsiteX13" fmla="*/ 95250 w 426244"/>
              <a:gd name="connsiteY13" fmla="*/ 161925 h 1371600"/>
              <a:gd name="connsiteX14" fmla="*/ 80963 w 426244"/>
              <a:gd name="connsiteY14" fmla="*/ 140494 h 1371600"/>
              <a:gd name="connsiteX15" fmla="*/ 57150 w 426244"/>
              <a:gd name="connsiteY15" fmla="*/ 111919 h 1371600"/>
              <a:gd name="connsiteX16" fmla="*/ 33338 w 426244"/>
              <a:gd name="connsiteY16" fmla="*/ 92869 h 1371600"/>
              <a:gd name="connsiteX17" fmla="*/ 16669 w 426244"/>
              <a:gd name="connsiteY17" fmla="*/ 76200 h 1371600"/>
              <a:gd name="connsiteX18" fmla="*/ 4763 w 426244"/>
              <a:gd name="connsiteY18" fmla="*/ 54769 h 1371600"/>
              <a:gd name="connsiteX19" fmla="*/ 0 w 426244"/>
              <a:gd name="connsiteY19" fmla="*/ 26194 h 1371600"/>
              <a:gd name="connsiteX20" fmla="*/ 4763 w 426244"/>
              <a:gd name="connsiteY20" fmla="*/ 7144 h 1371600"/>
              <a:gd name="connsiteX21" fmla="*/ 26194 w 426244"/>
              <a:gd name="connsiteY21" fmla="*/ 0 h 1371600"/>
              <a:gd name="connsiteX22" fmla="*/ 69056 w 426244"/>
              <a:gd name="connsiteY22" fmla="*/ 9525 h 1371600"/>
              <a:gd name="connsiteX23" fmla="*/ 166688 w 426244"/>
              <a:gd name="connsiteY23" fmla="*/ 35719 h 1371600"/>
              <a:gd name="connsiteX24" fmla="*/ 247650 w 426244"/>
              <a:gd name="connsiteY24" fmla="*/ 64294 h 1371600"/>
              <a:gd name="connsiteX25" fmla="*/ 326231 w 426244"/>
              <a:gd name="connsiteY25" fmla="*/ 97631 h 1371600"/>
              <a:gd name="connsiteX26" fmla="*/ 364331 w 426244"/>
              <a:gd name="connsiteY26" fmla="*/ 121444 h 1371600"/>
              <a:gd name="connsiteX27" fmla="*/ 392906 w 426244"/>
              <a:gd name="connsiteY27" fmla="*/ 145256 h 1371600"/>
              <a:gd name="connsiteX28" fmla="*/ 411956 w 426244"/>
              <a:gd name="connsiteY28" fmla="*/ 171450 h 1371600"/>
              <a:gd name="connsiteX29" fmla="*/ 421481 w 426244"/>
              <a:gd name="connsiteY29" fmla="*/ 195262 h 1371600"/>
              <a:gd name="connsiteX30" fmla="*/ 426244 w 426244"/>
              <a:gd name="connsiteY30" fmla="*/ 228600 h 1371600"/>
              <a:gd name="connsiteX31" fmla="*/ 414338 w 426244"/>
              <a:gd name="connsiteY31" fmla="*/ 247650 h 1371600"/>
              <a:gd name="connsiteX32" fmla="*/ 388144 w 426244"/>
              <a:gd name="connsiteY32" fmla="*/ 283369 h 1371600"/>
              <a:gd name="connsiteX33" fmla="*/ 376238 w 426244"/>
              <a:gd name="connsiteY33" fmla="*/ 319087 h 1371600"/>
              <a:gd name="connsiteX34" fmla="*/ 381000 w 426244"/>
              <a:gd name="connsiteY34" fmla="*/ 371475 h 1371600"/>
              <a:gd name="connsiteX35" fmla="*/ 357188 w 426244"/>
              <a:gd name="connsiteY35" fmla="*/ 561975 h 1371600"/>
              <a:gd name="connsiteX36" fmla="*/ 359569 w 426244"/>
              <a:gd name="connsiteY36" fmla="*/ 833437 h 1371600"/>
              <a:gd name="connsiteX37" fmla="*/ 361950 w 426244"/>
              <a:gd name="connsiteY37" fmla="*/ 992981 h 1371600"/>
              <a:gd name="connsiteX38" fmla="*/ 338138 w 426244"/>
              <a:gd name="connsiteY38" fmla="*/ 11811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6244" h="1371600">
                <a:moveTo>
                  <a:pt x="338138" y="1181100"/>
                </a:moveTo>
                <a:lnTo>
                  <a:pt x="333375" y="1352550"/>
                </a:lnTo>
                <a:lnTo>
                  <a:pt x="145256" y="1371600"/>
                </a:lnTo>
                <a:lnTo>
                  <a:pt x="135731" y="1243012"/>
                </a:lnTo>
                <a:lnTo>
                  <a:pt x="130969" y="1140619"/>
                </a:lnTo>
                <a:lnTo>
                  <a:pt x="109538" y="1019175"/>
                </a:lnTo>
                <a:cubicBezTo>
                  <a:pt x="110332" y="970756"/>
                  <a:pt x="111125" y="922338"/>
                  <a:pt x="111919" y="873919"/>
                </a:cubicBezTo>
                <a:lnTo>
                  <a:pt x="111919" y="592931"/>
                </a:lnTo>
                <a:lnTo>
                  <a:pt x="111919" y="440531"/>
                </a:lnTo>
                <a:lnTo>
                  <a:pt x="123825" y="373856"/>
                </a:lnTo>
                <a:lnTo>
                  <a:pt x="126206" y="321469"/>
                </a:lnTo>
                <a:lnTo>
                  <a:pt x="119063" y="247650"/>
                </a:lnTo>
                <a:lnTo>
                  <a:pt x="109538" y="197644"/>
                </a:lnTo>
                <a:lnTo>
                  <a:pt x="95250" y="161925"/>
                </a:lnTo>
                <a:lnTo>
                  <a:pt x="80963" y="140494"/>
                </a:lnTo>
                <a:lnTo>
                  <a:pt x="57150" y="111919"/>
                </a:lnTo>
                <a:lnTo>
                  <a:pt x="33338" y="92869"/>
                </a:lnTo>
                <a:lnTo>
                  <a:pt x="16669" y="76200"/>
                </a:lnTo>
                <a:lnTo>
                  <a:pt x="4763" y="54769"/>
                </a:lnTo>
                <a:lnTo>
                  <a:pt x="0" y="26194"/>
                </a:lnTo>
                <a:lnTo>
                  <a:pt x="4763" y="7144"/>
                </a:lnTo>
                <a:lnTo>
                  <a:pt x="26194" y="0"/>
                </a:lnTo>
                <a:lnTo>
                  <a:pt x="69056" y="9525"/>
                </a:lnTo>
                <a:lnTo>
                  <a:pt x="166688" y="35719"/>
                </a:lnTo>
                <a:lnTo>
                  <a:pt x="247650" y="64294"/>
                </a:lnTo>
                <a:lnTo>
                  <a:pt x="326231" y="97631"/>
                </a:lnTo>
                <a:lnTo>
                  <a:pt x="364331" y="121444"/>
                </a:lnTo>
                <a:lnTo>
                  <a:pt x="392906" y="145256"/>
                </a:lnTo>
                <a:lnTo>
                  <a:pt x="411956" y="171450"/>
                </a:lnTo>
                <a:lnTo>
                  <a:pt x="421481" y="195262"/>
                </a:lnTo>
                <a:lnTo>
                  <a:pt x="426244" y="228600"/>
                </a:lnTo>
                <a:lnTo>
                  <a:pt x="414338" y="247650"/>
                </a:lnTo>
                <a:lnTo>
                  <a:pt x="388144" y="283369"/>
                </a:lnTo>
                <a:lnTo>
                  <a:pt x="376238" y="319087"/>
                </a:lnTo>
                <a:lnTo>
                  <a:pt x="381000" y="371475"/>
                </a:lnTo>
                <a:lnTo>
                  <a:pt x="357188" y="561975"/>
                </a:lnTo>
                <a:cubicBezTo>
                  <a:pt x="357982" y="652462"/>
                  <a:pt x="358775" y="742950"/>
                  <a:pt x="359569" y="833437"/>
                </a:cubicBezTo>
                <a:cubicBezTo>
                  <a:pt x="360363" y="886618"/>
                  <a:pt x="361156" y="939800"/>
                  <a:pt x="361950" y="992981"/>
                </a:cubicBezTo>
                <a:lnTo>
                  <a:pt x="338138" y="11811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74C9370-F82A-482B-A511-ADAA60AAADE5}"/>
              </a:ext>
            </a:extLst>
          </p:cNvPr>
          <p:cNvSpPr/>
          <p:nvPr/>
        </p:nvSpPr>
        <p:spPr>
          <a:xfrm>
            <a:off x="3790950" y="2894013"/>
            <a:ext cx="2046288" cy="425450"/>
          </a:xfrm>
          <a:custGeom>
            <a:avLst/>
            <a:gdLst>
              <a:gd name="connsiteX0" fmla="*/ 1476375 w 2045494"/>
              <a:gd name="connsiteY0" fmla="*/ 266700 h 426244"/>
              <a:gd name="connsiteX1" fmla="*/ 1273969 w 2045494"/>
              <a:gd name="connsiteY1" fmla="*/ 285750 h 426244"/>
              <a:gd name="connsiteX2" fmla="*/ 1145381 w 2045494"/>
              <a:gd name="connsiteY2" fmla="*/ 292894 h 426244"/>
              <a:gd name="connsiteX3" fmla="*/ 952500 w 2045494"/>
              <a:gd name="connsiteY3" fmla="*/ 333375 h 426244"/>
              <a:gd name="connsiteX4" fmla="*/ 731044 w 2045494"/>
              <a:gd name="connsiteY4" fmla="*/ 364331 h 426244"/>
              <a:gd name="connsiteX5" fmla="*/ 495300 w 2045494"/>
              <a:gd name="connsiteY5" fmla="*/ 402431 h 426244"/>
              <a:gd name="connsiteX6" fmla="*/ 364331 w 2045494"/>
              <a:gd name="connsiteY6" fmla="*/ 426244 h 426244"/>
              <a:gd name="connsiteX7" fmla="*/ 323850 w 2045494"/>
              <a:gd name="connsiteY7" fmla="*/ 419100 h 426244"/>
              <a:gd name="connsiteX8" fmla="*/ 271463 w 2045494"/>
              <a:gd name="connsiteY8" fmla="*/ 402431 h 426244"/>
              <a:gd name="connsiteX9" fmla="*/ 230981 w 2045494"/>
              <a:gd name="connsiteY9" fmla="*/ 385762 h 426244"/>
              <a:gd name="connsiteX10" fmla="*/ 159544 w 2045494"/>
              <a:gd name="connsiteY10" fmla="*/ 347662 h 426244"/>
              <a:gd name="connsiteX11" fmla="*/ 102394 w 2045494"/>
              <a:gd name="connsiteY11" fmla="*/ 304800 h 426244"/>
              <a:gd name="connsiteX12" fmla="*/ 57150 w 2045494"/>
              <a:gd name="connsiteY12" fmla="*/ 266700 h 426244"/>
              <a:gd name="connsiteX13" fmla="*/ 28575 w 2045494"/>
              <a:gd name="connsiteY13" fmla="*/ 240506 h 426244"/>
              <a:gd name="connsiteX14" fmla="*/ 9525 w 2045494"/>
              <a:gd name="connsiteY14" fmla="*/ 214312 h 426244"/>
              <a:gd name="connsiteX15" fmla="*/ 0 w 2045494"/>
              <a:gd name="connsiteY15" fmla="*/ 192881 h 426244"/>
              <a:gd name="connsiteX16" fmla="*/ 2381 w 2045494"/>
              <a:gd name="connsiteY16" fmla="*/ 176212 h 426244"/>
              <a:gd name="connsiteX17" fmla="*/ 11906 w 2045494"/>
              <a:gd name="connsiteY17" fmla="*/ 164306 h 426244"/>
              <a:gd name="connsiteX18" fmla="*/ 35719 w 2045494"/>
              <a:gd name="connsiteY18" fmla="*/ 164306 h 426244"/>
              <a:gd name="connsiteX19" fmla="*/ 78581 w 2045494"/>
              <a:gd name="connsiteY19" fmla="*/ 176212 h 426244"/>
              <a:gd name="connsiteX20" fmla="*/ 147638 w 2045494"/>
              <a:gd name="connsiteY20" fmla="*/ 190500 h 426244"/>
              <a:gd name="connsiteX21" fmla="*/ 230981 w 2045494"/>
              <a:gd name="connsiteY21" fmla="*/ 200025 h 426244"/>
              <a:gd name="connsiteX22" fmla="*/ 354806 w 2045494"/>
              <a:gd name="connsiteY22" fmla="*/ 202406 h 426244"/>
              <a:gd name="connsiteX23" fmla="*/ 502444 w 2045494"/>
              <a:gd name="connsiteY23" fmla="*/ 200025 h 426244"/>
              <a:gd name="connsiteX24" fmla="*/ 645319 w 2045494"/>
              <a:gd name="connsiteY24" fmla="*/ 192881 h 426244"/>
              <a:gd name="connsiteX25" fmla="*/ 773906 w 2045494"/>
              <a:gd name="connsiteY25" fmla="*/ 180975 h 426244"/>
              <a:gd name="connsiteX26" fmla="*/ 957263 w 2045494"/>
              <a:gd name="connsiteY26" fmla="*/ 152400 h 426244"/>
              <a:gd name="connsiteX27" fmla="*/ 1150144 w 2045494"/>
              <a:gd name="connsiteY27" fmla="*/ 119062 h 426244"/>
              <a:gd name="connsiteX28" fmla="*/ 1307306 w 2045494"/>
              <a:gd name="connsiteY28" fmla="*/ 97631 h 426244"/>
              <a:gd name="connsiteX29" fmla="*/ 1443038 w 2045494"/>
              <a:gd name="connsiteY29" fmla="*/ 73819 h 426244"/>
              <a:gd name="connsiteX30" fmla="*/ 1569244 w 2045494"/>
              <a:gd name="connsiteY30" fmla="*/ 40481 h 426244"/>
              <a:gd name="connsiteX31" fmla="*/ 1693069 w 2045494"/>
              <a:gd name="connsiteY31" fmla="*/ 0 h 426244"/>
              <a:gd name="connsiteX32" fmla="*/ 1738313 w 2045494"/>
              <a:gd name="connsiteY32" fmla="*/ 0 h 426244"/>
              <a:gd name="connsiteX33" fmla="*/ 1828800 w 2045494"/>
              <a:gd name="connsiteY33" fmla="*/ 16669 h 426244"/>
              <a:gd name="connsiteX34" fmla="*/ 1921669 w 2045494"/>
              <a:gd name="connsiteY34" fmla="*/ 42862 h 426244"/>
              <a:gd name="connsiteX35" fmla="*/ 1981200 w 2045494"/>
              <a:gd name="connsiteY35" fmla="*/ 66675 h 426244"/>
              <a:gd name="connsiteX36" fmla="*/ 2021681 w 2045494"/>
              <a:gd name="connsiteY36" fmla="*/ 92869 h 426244"/>
              <a:gd name="connsiteX37" fmla="*/ 2038350 w 2045494"/>
              <a:gd name="connsiteY37" fmla="*/ 109537 h 426244"/>
              <a:gd name="connsiteX38" fmla="*/ 2045494 w 2045494"/>
              <a:gd name="connsiteY38" fmla="*/ 126206 h 426244"/>
              <a:gd name="connsiteX39" fmla="*/ 2038350 w 2045494"/>
              <a:gd name="connsiteY39" fmla="*/ 150019 h 426244"/>
              <a:gd name="connsiteX40" fmla="*/ 2014538 w 2045494"/>
              <a:gd name="connsiteY40" fmla="*/ 171450 h 426244"/>
              <a:gd name="connsiteX41" fmla="*/ 1983581 w 2045494"/>
              <a:gd name="connsiteY41" fmla="*/ 195262 h 426244"/>
              <a:gd name="connsiteX42" fmla="*/ 1950244 w 2045494"/>
              <a:gd name="connsiteY42" fmla="*/ 207169 h 426244"/>
              <a:gd name="connsiteX43" fmla="*/ 1828800 w 2045494"/>
              <a:gd name="connsiteY43" fmla="*/ 223837 h 426244"/>
              <a:gd name="connsiteX44" fmla="*/ 1695450 w 2045494"/>
              <a:gd name="connsiteY44" fmla="*/ 240506 h 426244"/>
              <a:gd name="connsiteX45" fmla="*/ 1476375 w 2045494"/>
              <a:gd name="connsiteY45" fmla="*/ 266700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45494" h="426244">
                <a:moveTo>
                  <a:pt x="1476375" y="266700"/>
                </a:moveTo>
                <a:lnTo>
                  <a:pt x="1273969" y="285750"/>
                </a:lnTo>
                <a:lnTo>
                  <a:pt x="1145381" y="292894"/>
                </a:lnTo>
                <a:lnTo>
                  <a:pt x="952500" y="333375"/>
                </a:lnTo>
                <a:lnTo>
                  <a:pt x="731044" y="364331"/>
                </a:lnTo>
                <a:lnTo>
                  <a:pt x="495300" y="402431"/>
                </a:lnTo>
                <a:lnTo>
                  <a:pt x="364331" y="426244"/>
                </a:lnTo>
                <a:lnTo>
                  <a:pt x="323850" y="419100"/>
                </a:lnTo>
                <a:lnTo>
                  <a:pt x="271463" y="402431"/>
                </a:lnTo>
                <a:lnTo>
                  <a:pt x="230981" y="385762"/>
                </a:lnTo>
                <a:lnTo>
                  <a:pt x="159544" y="347662"/>
                </a:lnTo>
                <a:lnTo>
                  <a:pt x="102394" y="304800"/>
                </a:lnTo>
                <a:lnTo>
                  <a:pt x="57150" y="266700"/>
                </a:lnTo>
                <a:lnTo>
                  <a:pt x="28575" y="240506"/>
                </a:lnTo>
                <a:lnTo>
                  <a:pt x="9525" y="214312"/>
                </a:lnTo>
                <a:lnTo>
                  <a:pt x="0" y="192881"/>
                </a:lnTo>
                <a:lnTo>
                  <a:pt x="2381" y="176212"/>
                </a:lnTo>
                <a:lnTo>
                  <a:pt x="11906" y="164306"/>
                </a:lnTo>
                <a:lnTo>
                  <a:pt x="35719" y="164306"/>
                </a:lnTo>
                <a:lnTo>
                  <a:pt x="78581" y="176212"/>
                </a:lnTo>
                <a:lnTo>
                  <a:pt x="147638" y="190500"/>
                </a:lnTo>
                <a:lnTo>
                  <a:pt x="230981" y="200025"/>
                </a:lnTo>
                <a:lnTo>
                  <a:pt x="354806" y="202406"/>
                </a:lnTo>
                <a:lnTo>
                  <a:pt x="502444" y="200025"/>
                </a:lnTo>
                <a:lnTo>
                  <a:pt x="645319" y="192881"/>
                </a:lnTo>
                <a:lnTo>
                  <a:pt x="773906" y="180975"/>
                </a:lnTo>
                <a:lnTo>
                  <a:pt x="957263" y="152400"/>
                </a:lnTo>
                <a:lnTo>
                  <a:pt x="1150144" y="119062"/>
                </a:lnTo>
                <a:lnTo>
                  <a:pt x="1307306" y="97631"/>
                </a:lnTo>
                <a:lnTo>
                  <a:pt x="1443038" y="73819"/>
                </a:lnTo>
                <a:lnTo>
                  <a:pt x="1569244" y="40481"/>
                </a:lnTo>
                <a:lnTo>
                  <a:pt x="1693069" y="0"/>
                </a:lnTo>
                <a:lnTo>
                  <a:pt x="1738313" y="0"/>
                </a:lnTo>
                <a:lnTo>
                  <a:pt x="1828800" y="16669"/>
                </a:lnTo>
                <a:lnTo>
                  <a:pt x="1921669" y="42862"/>
                </a:lnTo>
                <a:lnTo>
                  <a:pt x="1981200" y="66675"/>
                </a:lnTo>
                <a:lnTo>
                  <a:pt x="2021681" y="92869"/>
                </a:lnTo>
                <a:lnTo>
                  <a:pt x="2038350" y="109537"/>
                </a:lnTo>
                <a:lnTo>
                  <a:pt x="2045494" y="126206"/>
                </a:lnTo>
                <a:lnTo>
                  <a:pt x="2038350" y="150019"/>
                </a:lnTo>
                <a:lnTo>
                  <a:pt x="2014538" y="171450"/>
                </a:lnTo>
                <a:lnTo>
                  <a:pt x="1983581" y="195262"/>
                </a:lnTo>
                <a:lnTo>
                  <a:pt x="1950244" y="207169"/>
                </a:lnTo>
                <a:lnTo>
                  <a:pt x="1828800" y="223837"/>
                </a:lnTo>
                <a:lnTo>
                  <a:pt x="1695450" y="240506"/>
                </a:lnTo>
                <a:lnTo>
                  <a:pt x="1476375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8D1AE2B-B564-4A4C-ABF4-6D2EF00BCDBF}"/>
              </a:ext>
            </a:extLst>
          </p:cNvPr>
          <p:cNvSpPr/>
          <p:nvPr/>
        </p:nvSpPr>
        <p:spPr>
          <a:xfrm>
            <a:off x="3343275" y="3294063"/>
            <a:ext cx="3032125" cy="522287"/>
          </a:xfrm>
          <a:custGeom>
            <a:avLst/>
            <a:gdLst>
              <a:gd name="connsiteX0" fmla="*/ 2010526 w 3031654"/>
              <a:gd name="connsiteY0" fmla="*/ 305761 h 522102"/>
              <a:gd name="connsiteX1" fmla="*/ 1667265 w 3031654"/>
              <a:gd name="connsiteY1" fmla="*/ 337491 h 522102"/>
              <a:gd name="connsiteX2" fmla="*/ 1416310 w 3031654"/>
              <a:gd name="connsiteY2" fmla="*/ 363452 h 522102"/>
              <a:gd name="connsiteX3" fmla="*/ 1171124 w 3031654"/>
              <a:gd name="connsiteY3" fmla="*/ 395182 h 522102"/>
              <a:gd name="connsiteX4" fmla="*/ 972091 w 3031654"/>
              <a:gd name="connsiteY4" fmla="*/ 426912 h 522102"/>
              <a:gd name="connsiteX5" fmla="*/ 703828 w 3031654"/>
              <a:gd name="connsiteY5" fmla="*/ 470180 h 522102"/>
              <a:gd name="connsiteX6" fmla="*/ 550947 w 3031654"/>
              <a:gd name="connsiteY6" fmla="*/ 504795 h 522102"/>
              <a:gd name="connsiteX7" fmla="*/ 461527 w 3031654"/>
              <a:gd name="connsiteY7" fmla="*/ 522102 h 522102"/>
              <a:gd name="connsiteX8" fmla="*/ 424028 w 3031654"/>
              <a:gd name="connsiteY8" fmla="*/ 519217 h 522102"/>
              <a:gd name="connsiteX9" fmla="*/ 374990 w 3031654"/>
              <a:gd name="connsiteY9" fmla="*/ 507679 h 522102"/>
              <a:gd name="connsiteX10" fmla="*/ 311530 w 3031654"/>
              <a:gd name="connsiteY10" fmla="*/ 481718 h 522102"/>
              <a:gd name="connsiteX11" fmla="*/ 236532 w 3031654"/>
              <a:gd name="connsiteY11" fmla="*/ 447104 h 522102"/>
              <a:gd name="connsiteX12" fmla="*/ 147112 w 3031654"/>
              <a:gd name="connsiteY12" fmla="*/ 392297 h 522102"/>
              <a:gd name="connsiteX13" fmla="*/ 66344 w 3031654"/>
              <a:gd name="connsiteY13" fmla="*/ 340376 h 522102"/>
              <a:gd name="connsiteX14" fmla="*/ 40383 w 3031654"/>
              <a:gd name="connsiteY14" fmla="*/ 323068 h 522102"/>
              <a:gd name="connsiteX15" fmla="*/ 20192 w 3031654"/>
              <a:gd name="connsiteY15" fmla="*/ 302877 h 522102"/>
              <a:gd name="connsiteX16" fmla="*/ 5769 w 3031654"/>
              <a:gd name="connsiteY16" fmla="*/ 276916 h 522102"/>
              <a:gd name="connsiteX17" fmla="*/ 0 w 3031654"/>
              <a:gd name="connsiteY17" fmla="*/ 250955 h 522102"/>
              <a:gd name="connsiteX18" fmla="*/ 2884 w 3031654"/>
              <a:gd name="connsiteY18" fmla="*/ 236532 h 522102"/>
              <a:gd name="connsiteX19" fmla="*/ 14423 w 3031654"/>
              <a:gd name="connsiteY19" fmla="*/ 227878 h 522102"/>
              <a:gd name="connsiteX20" fmla="*/ 40383 w 3031654"/>
              <a:gd name="connsiteY20" fmla="*/ 224994 h 522102"/>
              <a:gd name="connsiteX21" fmla="*/ 77883 w 3031654"/>
              <a:gd name="connsiteY21" fmla="*/ 236532 h 522102"/>
              <a:gd name="connsiteX22" fmla="*/ 126920 w 3031654"/>
              <a:gd name="connsiteY22" fmla="*/ 250955 h 522102"/>
              <a:gd name="connsiteX23" fmla="*/ 178841 w 3031654"/>
              <a:gd name="connsiteY23" fmla="*/ 259608 h 522102"/>
              <a:gd name="connsiteX24" fmla="*/ 291339 w 3031654"/>
              <a:gd name="connsiteY24" fmla="*/ 268262 h 522102"/>
              <a:gd name="connsiteX25" fmla="*/ 478834 w 3031654"/>
              <a:gd name="connsiteY25" fmla="*/ 271147 h 522102"/>
              <a:gd name="connsiteX26" fmla="*/ 715366 w 3031654"/>
              <a:gd name="connsiteY26" fmla="*/ 256724 h 522102"/>
              <a:gd name="connsiteX27" fmla="*/ 972091 w 3031654"/>
              <a:gd name="connsiteY27" fmla="*/ 233648 h 522102"/>
              <a:gd name="connsiteX28" fmla="*/ 1246122 w 3031654"/>
              <a:gd name="connsiteY28" fmla="*/ 201918 h 522102"/>
              <a:gd name="connsiteX29" fmla="*/ 1419195 w 3031654"/>
              <a:gd name="connsiteY29" fmla="*/ 178841 h 522102"/>
              <a:gd name="connsiteX30" fmla="*/ 1583614 w 3031654"/>
              <a:gd name="connsiteY30" fmla="*/ 161534 h 522102"/>
              <a:gd name="connsiteX31" fmla="*/ 1926874 w 3031654"/>
              <a:gd name="connsiteY31" fmla="*/ 129804 h 522102"/>
              <a:gd name="connsiteX32" fmla="*/ 2157638 w 3031654"/>
              <a:gd name="connsiteY32" fmla="*/ 103843 h 522102"/>
              <a:gd name="connsiteX33" fmla="*/ 2379747 w 3031654"/>
              <a:gd name="connsiteY33" fmla="*/ 74998 h 522102"/>
              <a:gd name="connsiteX34" fmla="*/ 2451861 w 3031654"/>
              <a:gd name="connsiteY34" fmla="*/ 63460 h 522102"/>
              <a:gd name="connsiteX35" fmla="*/ 2515321 w 3031654"/>
              <a:gd name="connsiteY35" fmla="*/ 46152 h 522102"/>
              <a:gd name="connsiteX36" fmla="*/ 2598973 w 3031654"/>
              <a:gd name="connsiteY36" fmla="*/ 23076 h 522102"/>
              <a:gd name="connsiteX37" fmla="*/ 2645125 w 3031654"/>
              <a:gd name="connsiteY37" fmla="*/ 5769 h 522102"/>
              <a:gd name="connsiteX38" fmla="*/ 2662433 w 3031654"/>
              <a:gd name="connsiteY38" fmla="*/ 0 h 522102"/>
              <a:gd name="connsiteX39" fmla="*/ 2711470 w 3031654"/>
              <a:gd name="connsiteY39" fmla="*/ 0 h 522102"/>
              <a:gd name="connsiteX40" fmla="*/ 2772045 w 3031654"/>
              <a:gd name="connsiteY40" fmla="*/ 11538 h 522102"/>
              <a:gd name="connsiteX41" fmla="*/ 2841274 w 3031654"/>
              <a:gd name="connsiteY41" fmla="*/ 40383 h 522102"/>
              <a:gd name="connsiteX42" fmla="*/ 2922041 w 3031654"/>
              <a:gd name="connsiteY42" fmla="*/ 86536 h 522102"/>
              <a:gd name="connsiteX43" fmla="*/ 2973963 w 3031654"/>
              <a:gd name="connsiteY43" fmla="*/ 121150 h 522102"/>
              <a:gd name="connsiteX44" fmla="*/ 3002809 w 3031654"/>
              <a:gd name="connsiteY44" fmla="*/ 147111 h 522102"/>
              <a:gd name="connsiteX45" fmla="*/ 3028770 w 3031654"/>
              <a:gd name="connsiteY45" fmla="*/ 187495 h 522102"/>
              <a:gd name="connsiteX46" fmla="*/ 3031654 w 3031654"/>
              <a:gd name="connsiteY46" fmla="*/ 204802 h 522102"/>
              <a:gd name="connsiteX47" fmla="*/ 3025885 w 3031654"/>
              <a:gd name="connsiteY47" fmla="*/ 224994 h 522102"/>
              <a:gd name="connsiteX48" fmla="*/ 3005693 w 3031654"/>
              <a:gd name="connsiteY48" fmla="*/ 245186 h 522102"/>
              <a:gd name="connsiteX49" fmla="*/ 2976848 w 3031654"/>
              <a:gd name="connsiteY49" fmla="*/ 256724 h 522102"/>
              <a:gd name="connsiteX50" fmla="*/ 2933580 w 3031654"/>
              <a:gd name="connsiteY50" fmla="*/ 265378 h 522102"/>
              <a:gd name="connsiteX51" fmla="*/ 2780699 w 3031654"/>
              <a:gd name="connsiteY51" fmla="*/ 274031 h 522102"/>
              <a:gd name="connsiteX52" fmla="*/ 2474937 w 3031654"/>
              <a:gd name="connsiteY52" fmla="*/ 282685 h 522102"/>
              <a:gd name="connsiteX53" fmla="*/ 2010526 w 3031654"/>
              <a:gd name="connsiteY53" fmla="*/ 305761 h 52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031654" h="522102">
                <a:moveTo>
                  <a:pt x="2010526" y="305761"/>
                </a:moveTo>
                <a:lnTo>
                  <a:pt x="1667265" y="337491"/>
                </a:lnTo>
                <a:lnTo>
                  <a:pt x="1416310" y="363452"/>
                </a:lnTo>
                <a:lnTo>
                  <a:pt x="1171124" y="395182"/>
                </a:lnTo>
                <a:lnTo>
                  <a:pt x="972091" y="426912"/>
                </a:lnTo>
                <a:lnTo>
                  <a:pt x="703828" y="470180"/>
                </a:lnTo>
                <a:lnTo>
                  <a:pt x="550947" y="504795"/>
                </a:lnTo>
                <a:lnTo>
                  <a:pt x="461527" y="522102"/>
                </a:lnTo>
                <a:lnTo>
                  <a:pt x="424028" y="519217"/>
                </a:lnTo>
                <a:lnTo>
                  <a:pt x="374990" y="507679"/>
                </a:lnTo>
                <a:lnTo>
                  <a:pt x="311530" y="481718"/>
                </a:lnTo>
                <a:lnTo>
                  <a:pt x="236532" y="447104"/>
                </a:lnTo>
                <a:lnTo>
                  <a:pt x="147112" y="392297"/>
                </a:lnTo>
                <a:lnTo>
                  <a:pt x="66344" y="340376"/>
                </a:lnTo>
                <a:lnTo>
                  <a:pt x="40383" y="323068"/>
                </a:lnTo>
                <a:lnTo>
                  <a:pt x="20192" y="302877"/>
                </a:lnTo>
                <a:lnTo>
                  <a:pt x="5769" y="276916"/>
                </a:lnTo>
                <a:lnTo>
                  <a:pt x="0" y="250955"/>
                </a:lnTo>
                <a:lnTo>
                  <a:pt x="2884" y="236532"/>
                </a:lnTo>
                <a:lnTo>
                  <a:pt x="14423" y="227878"/>
                </a:lnTo>
                <a:lnTo>
                  <a:pt x="40383" y="224994"/>
                </a:lnTo>
                <a:lnTo>
                  <a:pt x="77883" y="236532"/>
                </a:lnTo>
                <a:lnTo>
                  <a:pt x="126920" y="250955"/>
                </a:lnTo>
                <a:lnTo>
                  <a:pt x="178841" y="259608"/>
                </a:lnTo>
                <a:lnTo>
                  <a:pt x="291339" y="268262"/>
                </a:lnTo>
                <a:lnTo>
                  <a:pt x="478834" y="271147"/>
                </a:lnTo>
                <a:lnTo>
                  <a:pt x="715366" y="256724"/>
                </a:lnTo>
                <a:lnTo>
                  <a:pt x="972091" y="233648"/>
                </a:lnTo>
                <a:lnTo>
                  <a:pt x="1246122" y="201918"/>
                </a:lnTo>
                <a:lnTo>
                  <a:pt x="1419195" y="178841"/>
                </a:lnTo>
                <a:lnTo>
                  <a:pt x="1583614" y="161534"/>
                </a:lnTo>
                <a:lnTo>
                  <a:pt x="1926874" y="129804"/>
                </a:lnTo>
                <a:lnTo>
                  <a:pt x="2157638" y="103843"/>
                </a:lnTo>
                <a:lnTo>
                  <a:pt x="2379747" y="74998"/>
                </a:lnTo>
                <a:lnTo>
                  <a:pt x="2451861" y="63460"/>
                </a:lnTo>
                <a:lnTo>
                  <a:pt x="2515321" y="46152"/>
                </a:lnTo>
                <a:lnTo>
                  <a:pt x="2598973" y="23076"/>
                </a:lnTo>
                <a:lnTo>
                  <a:pt x="2645125" y="5769"/>
                </a:lnTo>
                <a:lnTo>
                  <a:pt x="2662433" y="0"/>
                </a:lnTo>
                <a:lnTo>
                  <a:pt x="2711470" y="0"/>
                </a:lnTo>
                <a:lnTo>
                  <a:pt x="2772045" y="11538"/>
                </a:lnTo>
                <a:lnTo>
                  <a:pt x="2841274" y="40383"/>
                </a:lnTo>
                <a:lnTo>
                  <a:pt x="2922041" y="86536"/>
                </a:lnTo>
                <a:lnTo>
                  <a:pt x="2973963" y="121150"/>
                </a:lnTo>
                <a:lnTo>
                  <a:pt x="3002809" y="147111"/>
                </a:lnTo>
                <a:lnTo>
                  <a:pt x="3028770" y="187495"/>
                </a:lnTo>
                <a:lnTo>
                  <a:pt x="3031654" y="204802"/>
                </a:lnTo>
                <a:lnTo>
                  <a:pt x="3025885" y="224994"/>
                </a:lnTo>
                <a:lnTo>
                  <a:pt x="3005693" y="245186"/>
                </a:lnTo>
                <a:lnTo>
                  <a:pt x="2976848" y="256724"/>
                </a:lnTo>
                <a:lnTo>
                  <a:pt x="2933580" y="265378"/>
                </a:lnTo>
                <a:lnTo>
                  <a:pt x="2780699" y="274031"/>
                </a:lnTo>
                <a:lnTo>
                  <a:pt x="2474937" y="282685"/>
                </a:lnTo>
                <a:lnTo>
                  <a:pt x="2010526" y="30576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6237BB4-D148-4A17-AEB4-93DAFF7893BD}"/>
              </a:ext>
            </a:extLst>
          </p:cNvPr>
          <p:cNvSpPr/>
          <p:nvPr/>
        </p:nvSpPr>
        <p:spPr>
          <a:xfrm>
            <a:off x="3590925" y="3735388"/>
            <a:ext cx="2722563" cy="812800"/>
          </a:xfrm>
          <a:custGeom>
            <a:avLst/>
            <a:gdLst>
              <a:gd name="connsiteX0" fmla="*/ 475949 w 2723008"/>
              <a:gd name="connsiteY0" fmla="*/ 432681 h 813441"/>
              <a:gd name="connsiteX1" fmla="*/ 115381 w 2723008"/>
              <a:gd name="connsiteY1" fmla="*/ 484603 h 813441"/>
              <a:gd name="connsiteX2" fmla="*/ 0 w 2723008"/>
              <a:gd name="connsiteY2" fmla="*/ 311530 h 813441"/>
              <a:gd name="connsiteX3" fmla="*/ 92305 w 2723008"/>
              <a:gd name="connsiteY3" fmla="*/ 299992 h 813441"/>
              <a:gd name="connsiteX4" fmla="*/ 458642 w 2723008"/>
              <a:gd name="connsiteY4" fmla="*/ 274031 h 813441"/>
              <a:gd name="connsiteX5" fmla="*/ 755750 w 2723008"/>
              <a:gd name="connsiteY5" fmla="*/ 248070 h 813441"/>
              <a:gd name="connsiteX6" fmla="*/ 1093241 w 2723008"/>
              <a:gd name="connsiteY6" fmla="*/ 210571 h 813441"/>
              <a:gd name="connsiteX7" fmla="*/ 1479770 w 2723008"/>
              <a:gd name="connsiteY7" fmla="*/ 164419 h 813441"/>
              <a:gd name="connsiteX8" fmla="*/ 1854760 w 2723008"/>
              <a:gd name="connsiteY8" fmla="*/ 109612 h 813441"/>
              <a:gd name="connsiteX9" fmla="*/ 2166291 w 2723008"/>
              <a:gd name="connsiteY9" fmla="*/ 60575 h 813441"/>
              <a:gd name="connsiteX10" fmla="*/ 2290326 w 2723008"/>
              <a:gd name="connsiteY10" fmla="*/ 37499 h 813441"/>
              <a:gd name="connsiteX11" fmla="*/ 2402823 w 2723008"/>
              <a:gd name="connsiteY11" fmla="*/ 8653 h 813441"/>
              <a:gd name="connsiteX12" fmla="*/ 2428784 w 2723008"/>
              <a:gd name="connsiteY12" fmla="*/ 0 h 813441"/>
              <a:gd name="connsiteX13" fmla="*/ 2463399 w 2723008"/>
              <a:gd name="connsiteY13" fmla="*/ 0 h 813441"/>
              <a:gd name="connsiteX14" fmla="*/ 2506667 w 2723008"/>
              <a:gd name="connsiteY14" fmla="*/ 25961 h 813441"/>
              <a:gd name="connsiteX15" fmla="*/ 2564358 w 2723008"/>
              <a:gd name="connsiteY15" fmla="*/ 66344 h 813441"/>
              <a:gd name="connsiteX16" fmla="*/ 2656663 w 2723008"/>
              <a:gd name="connsiteY16" fmla="*/ 147111 h 813441"/>
              <a:gd name="connsiteX17" fmla="*/ 2702816 w 2723008"/>
              <a:gd name="connsiteY17" fmla="*/ 190379 h 813441"/>
              <a:gd name="connsiteX18" fmla="*/ 2717239 w 2723008"/>
              <a:gd name="connsiteY18" fmla="*/ 216340 h 813441"/>
              <a:gd name="connsiteX19" fmla="*/ 2723008 w 2723008"/>
              <a:gd name="connsiteY19" fmla="*/ 242301 h 813441"/>
              <a:gd name="connsiteX20" fmla="*/ 2723008 w 2723008"/>
              <a:gd name="connsiteY20" fmla="*/ 265378 h 813441"/>
              <a:gd name="connsiteX21" fmla="*/ 2705700 w 2723008"/>
              <a:gd name="connsiteY21" fmla="*/ 291338 h 813441"/>
              <a:gd name="connsiteX22" fmla="*/ 2662432 w 2723008"/>
              <a:gd name="connsiteY22" fmla="*/ 320184 h 813441"/>
              <a:gd name="connsiteX23" fmla="*/ 2642241 w 2723008"/>
              <a:gd name="connsiteY23" fmla="*/ 354798 h 813441"/>
              <a:gd name="connsiteX24" fmla="*/ 2573012 w 2723008"/>
              <a:gd name="connsiteY24" fmla="*/ 484603 h 813441"/>
              <a:gd name="connsiteX25" fmla="*/ 2463399 w 2723008"/>
              <a:gd name="connsiteY25" fmla="*/ 712482 h 813441"/>
              <a:gd name="connsiteX26" fmla="*/ 2451861 w 2723008"/>
              <a:gd name="connsiteY26" fmla="*/ 741327 h 813441"/>
              <a:gd name="connsiteX27" fmla="*/ 2437438 w 2723008"/>
              <a:gd name="connsiteY27" fmla="*/ 764403 h 813441"/>
              <a:gd name="connsiteX28" fmla="*/ 2423015 w 2723008"/>
              <a:gd name="connsiteY28" fmla="*/ 784595 h 813441"/>
              <a:gd name="connsiteX29" fmla="*/ 2405708 w 2723008"/>
              <a:gd name="connsiteY29" fmla="*/ 801902 h 813441"/>
              <a:gd name="connsiteX30" fmla="*/ 2391285 w 2723008"/>
              <a:gd name="connsiteY30" fmla="*/ 807672 h 813441"/>
              <a:gd name="connsiteX31" fmla="*/ 2356671 w 2723008"/>
              <a:gd name="connsiteY31" fmla="*/ 813441 h 813441"/>
              <a:gd name="connsiteX32" fmla="*/ 2313403 w 2723008"/>
              <a:gd name="connsiteY32" fmla="*/ 804787 h 813441"/>
              <a:gd name="connsiteX33" fmla="*/ 2267250 w 2723008"/>
              <a:gd name="connsiteY33" fmla="*/ 790364 h 813441"/>
              <a:gd name="connsiteX34" fmla="*/ 2244174 w 2723008"/>
              <a:gd name="connsiteY34" fmla="*/ 778826 h 813441"/>
              <a:gd name="connsiteX35" fmla="*/ 2290326 w 2723008"/>
              <a:gd name="connsiteY35" fmla="*/ 591331 h 813441"/>
              <a:gd name="connsiteX36" fmla="*/ 2319172 w 2723008"/>
              <a:gd name="connsiteY36" fmla="*/ 493256 h 813441"/>
              <a:gd name="connsiteX37" fmla="*/ 2362440 w 2723008"/>
              <a:gd name="connsiteY37" fmla="*/ 369221 h 813441"/>
              <a:gd name="connsiteX38" fmla="*/ 2382632 w 2723008"/>
              <a:gd name="connsiteY38" fmla="*/ 299992 h 813441"/>
              <a:gd name="connsiteX39" fmla="*/ 2382632 w 2723008"/>
              <a:gd name="connsiteY39" fmla="*/ 262493 h 813441"/>
              <a:gd name="connsiteX40" fmla="*/ 2379747 w 2723008"/>
              <a:gd name="connsiteY40" fmla="*/ 233648 h 813441"/>
              <a:gd name="connsiteX41" fmla="*/ 2359555 w 2723008"/>
              <a:gd name="connsiteY41" fmla="*/ 219225 h 813441"/>
              <a:gd name="connsiteX42" fmla="*/ 2322056 w 2723008"/>
              <a:gd name="connsiteY42" fmla="*/ 210571 h 813441"/>
              <a:gd name="connsiteX43" fmla="*/ 2281673 w 2723008"/>
              <a:gd name="connsiteY43" fmla="*/ 210571 h 813441"/>
              <a:gd name="connsiteX44" fmla="*/ 2143215 w 2723008"/>
              <a:gd name="connsiteY44" fmla="*/ 233648 h 813441"/>
              <a:gd name="connsiteX45" fmla="*/ 1947066 w 2723008"/>
              <a:gd name="connsiteY45" fmla="*/ 262493 h 813441"/>
              <a:gd name="connsiteX46" fmla="*/ 1779762 w 2723008"/>
              <a:gd name="connsiteY46" fmla="*/ 274031 h 813441"/>
              <a:gd name="connsiteX47" fmla="*/ 1557653 w 2723008"/>
              <a:gd name="connsiteY47" fmla="*/ 317299 h 813441"/>
              <a:gd name="connsiteX48" fmla="*/ 1269198 w 2723008"/>
              <a:gd name="connsiteY48" fmla="*/ 354798 h 813441"/>
              <a:gd name="connsiteX49" fmla="*/ 977859 w 2723008"/>
              <a:gd name="connsiteY49" fmla="*/ 389413 h 813441"/>
              <a:gd name="connsiteX50" fmla="*/ 799018 w 2723008"/>
              <a:gd name="connsiteY50" fmla="*/ 406720 h 813441"/>
              <a:gd name="connsiteX51" fmla="*/ 475949 w 2723008"/>
              <a:gd name="connsiteY51" fmla="*/ 432681 h 813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23008" h="813441">
                <a:moveTo>
                  <a:pt x="475949" y="432681"/>
                </a:moveTo>
                <a:lnTo>
                  <a:pt x="115381" y="484603"/>
                </a:lnTo>
                <a:lnTo>
                  <a:pt x="0" y="311530"/>
                </a:lnTo>
                <a:lnTo>
                  <a:pt x="92305" y="299992"/>
                </a:lnTo>
                <a:lnTo>
                  <a:pt x="458642" y="274031"/>
                </a:lnTo>
                <a:lnTo>
                  <a:pt x="755750" y="248070"/>
                </a:lnTo>
                <a:lnTo>
                  <a:pt x="1093241" y="210571"/>
                </a:lnTo>
                <a:lnTo>
                  <a:pt x="1479770" y="164419"/>
                </a:lnTo>
                <a:lnTo>
                  <a:pt x="1854760" y="109612"/>
                </a:lnTo>
                <a:lnTo>
                  <a:pt x="2166291" y="60575"/>
                </a:lnTo>
                <a:lnTo>
                  <a:pt x="2290326" y="37499"/>
                </a:lnTo>
                <a:lnTo>
                  <a:pt x="2402823" y="8653"/>
                </a:lnTo>
                <a:lnTo>
                  <a:pt x="2428784" y="0"/>
                </a:lnTo>
                <a:lnTo>
                  <a:pt x="2463399" y="0"/>
                </a:lnTo>
                <a:lnTo>
                  <a:pt x="2506667" y="25961"/>
                </a:lnTo>
                <a:lnTo>
                  <a:pt x="2564358" y="66344"/>
                </a:lnTo>
                <a:lnTo>
                  <a:pt x="2656663" y="147111"/>
                </a:lnTo>
                <a:lnTo>
                  <a:pt x="2702816" y="190379"/>
                </a:lnTo>
                <a:lnTo>
                  <a:pt x="2717239" y="216340"/>
                </a:lnTo>
                <a:lnTo>
                  <a:pt x="2723008" y="242301"/>
                </a:lnTo>
                <a:lnTo>
                  <a:pt x="2723008" y="265378"/>
                </a:lnTo>
                <a:lnTo>
                  <a:pt x="2705700" y="291338"/>
                </a:lnTo>
                <a:lnTo>
                  <a:pt x="2662432" y="320184"/>
                </a:lnTo>
                <a:lnTo>
                  <a:pt x="2642241" y="354798"/>
                </a:lnTo>
                <a:lnTo>
                  <a:pt x="2573012" y="484603"/>
                </a:lnTo>
                <a:lnTo>
                  <a:pt x="2463399" y="712482"/>
                </a:lnTo>
                <a:lnTo>
                  <a:pt x="2451861" y="741327"/>
                </a:lnTo>
                <a:lnTo>
                  <a:pt x="2437438" y="764403"/>
                </a:lnTo>
                <a:lnTo>
                  <a:pt x="2423015" y="784595"/>
                </a:lnTo>
                <a:lnTo>
                  <a:pt x="2405708" y="801902"/>
                </a:lnTo>
                <a:lnTo>
                  <a:pt x="2391285" y="807672"/>
                </a:lnTo>
                <a:lnTo>
                  <a:pt x="2356671" y="813441"/>
                </a:lnTo>
                <a:lnTo>
                  <a:pt x="2313403" y="804787"/>
                </a:lnTo>
                <a:lnTo>
                  <a:pt x="2267250" y="790364"/>
                </a:lnTo>
                <a:lnTo>
                  <a:pt x="2244174" y="778826"/>
                </a:lnTo>
                <a:lnTo>
                  <a:pt x="2290326" y="591331"/>
                </a:lnTo>
                <a:lnTo>
                  <a:pt x="2319172" y="493256"/>
                </a:lnTo>
                <a:lnTo>
                  <a:pt x="2362440" y="369221"/>
                </a:lnTo>
                <a:lnTo>
                  <a:pt x="2382632" y="299992"/>
                </a:lnTo>
                <a:lnTo>
                  <a:pt x="2382632" y="262493"/>
                </a:lnTo>
                <a:lnTo>
                  <a:pt x="2379747" y="233648"/>
                </a:lnTo>
                <a:lnTo>
                  <a:pt x="2359555" y="219225"/>
                </a:lnTo>
                <a:lnTo>
                  <a:pt x="2322056" y="210571"/>
                </a:lnTo>
                <a:lnTo>
                  <a:pt x="2281673" y="210571"/>
                </a:lnTo>
                <a:lnTo>
                  <a:pt x="2143215" y="233648"/>
                </a:lnTo>
                <a:lnTo>
                  <a:pt x="1947066" y="262493"/>
                </a:lnTo>
                <a:lnTo>
                  <a:pt x="1779762" y="274031"/>
                </a:lnTo>
                <a:lnTo>
                  <a:pt x="1557653" y="317299"/>
                </a:lnTo>
                <a:lnTo>
                  <a:pt x="1269198" y="354798"/>
                </a:lnTo>
                <a:lnTo>
                  <a:pt x="977859" y="389413"/>
                </a:lnTo>
                <a:lnTo>
                  <a:pt x="799018" y="406720"/>
                </a:lnTo>
                <a:lnTo>
                  <a:pt x="475949" y="4326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AE2D49F-5B34-4D16-8773-7BD9196EBD64}"/>
              </a:ext>
            </a:extLst>
          </p:cNvPr>
          <p:cNvSpPr/>
          <p:nvPr/>
        </p:nvSpPr>
        <p:spPr>
          <a:xfrm>
            <a:off x="4356100" y="4067175"/>
            <a:ext cx="255588" cy="465138"/>
          </a:xfrm>
          <a:custGeom>
            <a:avLst/>
            <a:gdLst>
              <a:gd name="connsiteX0" fmla="*/ 25961 w 256725"/>
              <a:gd name="connsiteY0" fmla="*/ 216341 h 464411"/>
              <a:gd name="connsiteX1" fmla="*/ 0 w 256725"/>
              <a:gd name="connsiteY1" fmla="*/ 20192 h 464411"/>
              <a:gd name="connsiteX2" fmla="*/ 230764 w 256725"/>
              <a:gd name="connsiteY2" fmla="*/ 0 h 464411"/>
              <a:gd name="connsiteX3" fmla="*/ 242302 w 256725"/>
              <a:gd name="connsiteY3" fmla="*/ 161534 h 464411"/>
              <a:gd name="connsiteX4" fmla="*/ 250956 w 256725"/>
              <a:gd name="connsiteY4" fmla="*/ 302877 h 464411"/>
              <a:gd name="connsiteX5" fmla="*/ 256725 w 256725"/>
              <a:gd name="connsiteY5" fmla="*/ 438451 h 464411"/>
              <a:gd name="connsiteX6" fmla="*/ 63460 w 256725"/>
              <a:gd name="connsiteY6" fmla="*/ 464411 h 464411"/>
              <a:gd name="connsiteX7" fmla="*/ 40384 w 256725"/>
              <a:gd name="connsiteY7" fmla="*/ 314415 h 464411"/>
              <a:gd name="connsiteX8" fmla="*/ 25961 w 256725"/>
              <a:gd name="connsiteY8" fmla="*/ 216341 h 46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6725" h="464411">
                <a:moveTo>
                  <a:pt x="25961" y="216341"/>
                </a:moveTo>
                <a:lnTo>
                  <a:pt x="0" y="20192"/>
                </a:lnTo>
                <a:lnTo>
                  <a:pt x="230764" y="0"/>
                </a:lnTo>
                <a:lnTo>
                  <a:pt x="242302" y="161534"/>
                </a:lnTo>
                <a:lnTo>
                  <a:pt x="250956" y="302877"/>
                </a:lnTo>
                <a:lnTo>
                  <a:pt x="256725" y="438451"/>
                </a:lnTo>
                <a:lnTo>
                  <a:pt x="63460" y="464411"/>
                </a:lnTo>
                <a:lnTo>
                  <a:pt x="40384" y="314415"/>
                </a:lnTo>
                <a:lnTo>
                  <a:pt x="25961" y="21634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271B690-0BBA-4137-B904-B57D96D968BE}"/>
              </a:ext>
            </a:extLst>
          </p:cNvPr>
          <p:cNvSpPr/>
          <p:nvPr/>
        </p:nvSpPr>
        <p:spPr>
          <a:xfrm>
            <a:off x="5091113" y="3933825"/>
            <a:ext cx="314325" cy="528638"/>
          </a:xfrm>
          <a:custGeom>
            <a:avLst/>
            <a:gdLst>
              <a:gd name="connsiteX0" fmla="*/ 28845 w 314415"/>
              <a:gd name="connsiteY0" fmla="*/ 282685 h 527871"/>
              <a:gd name="connsiteX1" fmla="*/ 28845 w 314415"/>
              <a:gd name="connsiteY1" fmla="*/ 63460 h 527871"/>
              <a:gd name="connsiteX2" fmla="*/ 314415 w 314415"/>
              <a:gd name="connsiteY2" fmla="*/ 0 h 527871"/>
              <a:gd name="connsiteX3" fmla="*/ 282685 w 314415"/>
              <a:gd name="connsiteY3" fmla="*/ 164419 h 527871"/>
              <a:gd name="connsiteX4" fmla="*/ 256724 w 314415"/>
              <a:gd name="connsiteY4" fmla="*/ 268263 h 527871"/>
              <a:gd name="connsiteX5" fmla="*/ 239417 w 314415"/>
              <a:gd name="connsiteY5" fmla="*/ 380760 h 527871"/>
              <a:gd name="connsiteX6" fmla="*/ 227879 w 314415"/>
              <a:gd name="connsiteY6" fmla="*/ 504795 h 527871"/>
              <a:gd name="connsiteX7" fmla="*/ 0 w 314415"/>
              <a:gd name="connsiteY7" fmla="*/ 527871 h 527871"/>
              <a:gd name="connsiteX8" fmla="*/ 25961 w 314415"/>
              <a:gd name="connsiteY8" fmla="*/ 383644 h 527871"/>
              <a:gd name="connsiteX9" fmla="*/ 28845 w 314415"/>
              <a:gd name="connsiteY9" fmla="*/ 282685 h 527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4415" h="527871">
                <a:moveTo>
                  <a:pt x="28845" y="282685"/>
                </a:moveTo>
                <a:lnTo>
                  <a:pt x="28845" y="63460"/>
                </a:lnTo>
                <a:lnTo>
                  <a:pt x="314415" y="0"/>
                </a:lnTo>
                <a:lnTo>
                  <a:pt x="282685" y="164419"/>
                </a:lnTo>
                <a:lnTo>
                  <a:pt x="256724" y="268263"/>
                </a:lnTo>
                <a:lnTo>
                  <a:pt x="239417" y="380760"/>
                </a:lnTo>
                <a:lnTo>
                  <a:pt x="227879" y="504795"/>
                </a:lnTo>
                <a:lnTo>
                  <a:pt x="0" y="527871"/>
                </a:lnTo>
                <a:lnTo>
                  <a:pt x="25961" y="383644"/>
                </a:lnTo>
                <a:cubicBezTo>
                  <a:pt x="26922" y="351914"/>
                  <a:pt x="27884" y="320184"/>
                  <a:pt x="28845" y="28268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0E8C406-0FB1-4023-8AE9-5C26C7B48524}"/>
              </a:ext>
            </a:extLst>
          </p:cNvPr>
          <p:cNvSpPr/>
          <p:nvPr/>
        </p:nvSpPr>
        <p:spPr>
          <a:xfrm>
            <a:off x="3800475" y="4295775"/>
            <a:ext cx="2144713" cy="390525"/>
          </a:xfrm>
          <a:custGeom>
            <a:avLst/>
            <a:gdLst>
              <a:gd name="connsiteX0" fmla="*/ 602456 w 2145506"/>
              <a:gd name="connsiteY0" fmla="*/ 321469 h 390525"/>
              <a:gd name="connsiteX1" fmla="*/ 69056 w 2145506"/>
              <a:gd name="connsiteY1" fmla="*/ 390525 h 390525"/>
              <a:gd name="connsiteX2" fmla="*/ 0 w 2145506"/>
              <a:gd name="connsiteY2" fmla="*/ 211931 h 390525"/>
              <a:gd name="connsiteX3" fmla="*/ 228600 w 2145506"/>
              <a:gd name="connsiteY3" fmla="*/ 202406 h 390525"/>
              <a:gd name="connsiteX4" fmla="*/ 342900 w 2145506"/>
              <a:gd name="connsiteY4" fmla="*/ 197644 h 390525"/>
              <a:gd name="connsiteX5" fmla="*/ 433388 w 2145506"/>
              <a:gd name="connsiteY5" fmla="*/ 188119 h 390525"/>
              <a:gd name="connsiteX6" fmla="*/ 621506 w 2145506"/>
              <a:gd name="connsiteY6" fmla="*/ 157163 h 390525"/>
              <a:gd name="connsiteX7" fmla="*/ 792956 w 2145506"/>
              <a:gd name="connsiteY7" fmla="*/ 142875 h 390525"/>
              <a:gd name="connsiteX8" fmla="*/ 1321594 w 2145506"/>
              <a:gd name="connsiteY8" fmla="*/ 90488 h 390525"/>
              <a:gd name="connsiteX9" fmla="*/ 1509713 w 2145506"/>
              <a:gd name="connsiteY9" fmla="*/ 76200 h 390525"/>
              <a:gd name="connsiteX10" fmla="*/ 1859756 w 2145506"/>
              <a:gd name="connsiteY10" fmla="*/ 28575 h 390525"/>
              <a:gd name="connsiteX11" fmla="*/ 2145506 w 2145506"/>
              <a:gd name="connsiteY11" fmla="*/ 0 h 390525"/>
              <a:gd name="connsiteX12" fmla="*/ 2145506 w 2145506"/>
              <a:gd name="connsiteY12" fmla="*/ 226219 h 390525"/>
              <a:gd name="connsiteX13" fmla="*/ 2035969 w 2145506"/>
              <a:gd name="connsiteY13" fmla="*/ 219075 h 390525"/>
              <a:gd name="connsiteX14" fmla="*/ 1971675 w 2145506"/>
              <a:gd name="connsiteY14" fmla="*/ 195263 h 390525"/>
              <a:gd name="connsiteX15" fmla="*/ 1935956 w 2145506"/>
              <a:gd name="connsiteY15" fmla="*/ 188119 h 390525"/>
              <a:gd name="connsiteX16" fmla="*/ 1878806 w 2145506"/>
              <a:gd name="connsiteY16" fmla="*/ 185738 h 390525"/>
              <a:gd name="connsiteX17" fmla="*/ 1697831 w 2145506"/>
              <a:gd name="connsiteY17" fmla="*/ 197644 h 390525"/>
              <a:gd name="connsiteX18" fmla="*/ 1362075 w 2145506"/>
              <a:gd name="connsiteY18" fmla="*/ 230981 h 390525"/>
              <a:gd name="connsiteX19" fmla="*/ 990600 w 2145506"/>
              <a:gd name="connsiteY19" fmla="*/ 271463 h 390525"/>
              <a:gd name="connsiteX20" fmla="*/ 602456 w 2145506"/>
              <a:gd name="connsiteY20" fmla="*/ 321469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45506" h="390525">
                <a:moveTo>
                  <a:pt x="602456" y="321469"/>
                </a:moveTo>
                <a:lnTo>
                  <a:pt x="69056" y="390525"/>
                </a:lnTo>
                <a:lnTo>
                  <a:pt x="0" y="211931"/>
                </a:lnTo>
                <a:lnTo>
                  <a:pt x="228600" y="202406"/>
                </a:lnTo>
                <a:lnTo>
                  <a:pt x="342900" y="197644"/>
                </a:lnTo>
                <a:lnTo>
                  <a:pt x="433388" y="188119"/>
                </a:lnTo>
                <a:lnTo>
                  <a:pt x="621506" y="157163"/>
                </a:lnTo>
                <a:lnTo>
                  <a:pt x="792956" y="142875"/>
                </a:lnTo>
                <a:lnTo>
                  <a:pt x="1321594" y="90488"/>
                </a:lnTo>
                <a:lnTo>
                  <a:pt x="1509713" y="76200"/>
                </a:lnTo>
                <a:lnTo>
                  <a:pt x="1859756" y="28575"/>
                </a:lnTo>
                <a:lnTo>
                  <a:pt x="2145506" y="0"/>
                </a:lnTo>
                <a:lnTo>
                  <a:pt x="2145506" y="226219"/>
                </a:lnTo>
                <a:lnTo>
                  <a:pt x="2035969" y="219075"/>
                </a:lnTo>
                <a:lnTo>
                  <a:pt x="1971675" y="195263"/>
                </a:lnTo>
                <a:lnTo>
                  <a:pt x="1935956" y="188119"/>
                </a:lnTo>
                <a:lnTo>
                  <a:pt x="1878806" y="185738"/>
                </a:lnTo>
                <a:lnTo>
                  <a:pt x="1697831" y="197644"/>
                </a:lnTo>
                <a:lnTo>
                  <a:pt x="1362075" y="230981"/>
                </a:lnTo>
                <a:lnTo>
                  <a:pt x="990600" y="271463"/>
                </a:lnTo>
                <a:lnTo>
                  <a:pt x="602456" y="3214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4D24CD1-23BD-43FC-9A3D-0741603F7973}"/>
              </a:ext>
            </a:extLst>
          </p:cNvPr>
          <p:cNvSpPr/>
          <p:nvPr/>
        </p:nvSpPr>
        <p:spPr>
          <a:xfrm>
            <a:off x="5665788" y="5199063"/>
            <a:ext cx="638175" cy="549275"/>
          </a:xfrm>
          <a:custGeom>
            <a:avLst/>
            <a:gdLst>
              <a:gd name="connsiteX0" fmla="*/ 276225 w 638175"/>
              <a:gd name="connsiteY0" fmla="*/ 216694 h 550069"/>
              <a:gd name="connsiteX1" fmla="*/ 402431 w 638175"/>
              <a:gd name="connsiteY1" fmla="*/ 321469 h 550069"/>
              <a:gd name="connsiteX2" fmla="*/ 457200 w 638175"/>
              <a:gd name="connsiteY2" fmla="*/ 359569 h 550069"/>
              <a:gd name="connsiteX3" fmla="*/ 538162 w 638175"/>
              <a:gd name="connsiteY3" fmla="*/ 407194 h 550069"/>
              <a:gd name="connsiteX4" fmla="*/ 638175 w 638175"/>
              <a:gd name="connsiteY4" fmla="*/ 452437 h 550069"/>
              <a:gd name="connsiteX5" fmla="*/ 173831 w 638175"/>
              <a:gd name="connsiteY5" fmla="*/ 550069 h 550069"/>
              <a:gd name="connsiteX6" fmla="*/ 230981 w 638175"/>
              <a:gd name="connsiteY6" fmla="*/ 495300 h 550069"/>
              <a:gd name="connsiteX7" fmla="*/ 245269 w 638175"/>
              <a:gd name="connsiteY7" fmla="*/ 473869 h 550069"/>
              <a:gd name="connsiteX8" fmla="*/ 247650 w 638175"/>
              <a:gd name="connsiteY8" fmla="*/ 464344 h 550069"/>
              <a:gd name="connsiteX9" fmla="*/ 247650 w 638175"/>
              <a:gd name="connsiteY9" fmla="*/ 447675 h 550069"/>
              <a:gd name="connsiteX10" fmla="*/ 233362 w 638175"/>
              <a:gd name="connsiteY10" fmla="*/ 416719 h 550069"/>
              <a:gd name="connsiteX11" fmla="*/ 150019 w 638175"/>
              <a:gd name="connsiteY11" fmla="*/ 288131 h 550069"/>
              <a:gd name="connsiteX12" fmla="*/ 83344 w 638175"/>
              <a:gd name="connsiteY12" fmla="*/ 176212 h 550069"/>
              <a:gd name="connsiteX13" fmla="*/ 38100 w 638175"/>
              <a:gd name="connsiteY13" fmla="*/ 100012 h 550069"/>
              <a:gd name="connsiteX14" fmla="*/ 14287 w 638175"/>
              <a:gd name="connsiteY14" fmla="*/ 61912 h 550069"/>
              <a:gd name="connsiteX15" fmla="*/ 0 w 638175"/>
              <a:gd name="connsiteY15" fmla="*/ 35719 h 550069"/>
              <a:gd name="connsiteX16" fmla="*/ 0 w 638175"/>
              <a:gd name="connsiteY16" fmla="*/ 21431 h 550069"/>
              <a:gd name="connsiteX17" fmla="*/ 9525 w 638175"/>
              <a:gd name="connsiteY17" fmla="*/ 4762 h 550069"/>
              <a:gd name="connsiteX18" fmla="*/ 38100 w 638175"/>
              <a:gd name="connsiteY18" fmla="*/ 0 h 550069"/>
              <a:gd name="connsiteX19" fmla="*/ 66675 w 638175"/>
              <a:gd name="connsiteY19" fmla="*/ 14287 h 550069"/>
              <a:gd name="connsiteX20" fmla="*/ 166687 w 638175"/>
              <a:gd name="connsiteY20" fmla="*/ 119062 h 550069"/>
              <a:gd name="connsiteX21" fmla="*/ 276225 w 638175"/>
              <a:gd name="connsiteY21" fmla="*/ 216694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38175" h="550069">
                <a:moveTo>
                  <a:pt x="276225" y="216694"/>
                </a:moveTo>
                <a:lnTo>
                  <a:pt x="402431" y="321469"/>
                </a:lnTo>
                <a:lnTo>
                  <a:pt x="457200" y="359569"/>
                </a:lnTo>
                <a:lnTo>
                  <a:pt x="538162" y="407194"/>
                </a:lnTo>
                <a:lnTo>
                  <a:pt x="638175" y="452437"/>
                </a:lnTo>
                <a:lnTo>
                  <a:pt x="173831" y="550069"/>
                </a:lnTo>
                <a:lnTo>
                  <a:pt x="230981" y="495300"/>
                </a:lnTo>
                <a:lnTo>
                  <a:pt x="245269" y="473869"/>
                </a:lnTo>
                <a:lnTo>
                  <a:pt x="247650" y="464344"/>
                </a:lnTo>
                <a:lnTo>
                  <a:pt x="247650" y="447675"/>
                </a:lnTo>
                <a:lnTo>
                  <a:pt x="233362" y="416719"/>
                </a:lnTo>
                <a:lnTo>
                  <a:pt x="150019" y="288131"/>
                </a:lnTo>
                <a:lnTo>
                  <a:pt x="83344" y="176212"/>
                </a:lnTo>
                <a:lnTo>
                  <a:pt x="38100" y="100012"/>
                </a:lnTo>
                <a:lnTo>
                  <a:pt x="14287" y="61912"/>
                </a:lnTo>
                <a:lnTo>
                  <a:pt x="0" y="35719"/>
                </a:lnTo>
                <a:lnTo>
                  <a:pt x="0" y="21431"/>
                </a:lnTo>
                <a:lnTo>
                  <a:pt x="9525" y="4762"/>
                </a:lnTo>
                <a:lnTo>
                  <a:pt x="38100" y="0"/>
                </a:lnTo>
                <a:lnTo>
                  <a:pt x="66675" y="14287"/>
                </a:lnTo>
                <a:lnTo>
                  <a:pt x="166687" y="119062"/>
                </a:lnTo>
                <a:lnTo>
                  <a:pt x="276225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8F79EC8-FD99-451B-8C6E-B03D9E3C9164}"/>
              </a:ext>
            </a:extLst>
          </p:cNvPr>
          <p:cNvSpPr/>
          <p:nvPr/>
        </p:nvSpPr>
        <p:spPr>
          <a:xfrm>
            <a:off x="4802188" y="4735513"/>
            <a:ext cx="341312" cy="466725"/>
          </a:xfrm>
          <a:custGeom>
            <a:avLst/>
            <a:gdLst>
              <a:gd name="connsiteX0" fmla="*/ 295275 w 340519"/>
              <a:gd name="connsiteY0" fmla="*/ 233363 h 466725"/>
              <a:gd name="connsiteX1" fmla="*/ 295275 w 340519"/>
              <a:gd name="connsiteY1" fmla="*/ 326232 h 466725"/>
              <a:gd name="connsiteX2" fmla="*/ 307182 w 340519"/>
              <a:gd name="connsiteY2" fmla="*/ 466725 h 466725"/>
              <a:gd name="connsiteX3" fmla="*/ 0 w 340519"/>
              <a:gd name="connsiteY3" fmla="*/ 140494 h 466725"/>
              <a:gd name="connsiteX4" fmla="*/ 57150 w 340519"/>
              <a:gd name="connsiteY4" fmla="*/ 135732 h 466725"/>
              <a:gd name="connsiteX5" fmla="*/ 57150 w 340519"/>
              <a:gd name="connsiteY5" fmla="*/ 135732 h 466725"/>
              <a:gd name="connsiteX6" fmla="*/ 111919 w 340519"/>
              <a:gd name="connsiteY6" fmla="*/ 138113 h 466725"/>
              <a:gd name="connsiteX7" fmla="*/ 161925 w 340519"/>
              <a:gd name="connsiteY7" fmla="*/ 133350 h 466725"/>
              <a:gd name="connsiteX8" fmla="*/ 185738 w 340519"/>
              <a:gd name="connsiteY8" fmla="*/ 123825 h 466725"/>
              <a:gd name="connsiteX9" fmla="*/ 233363 w 340519"/>
              <a:gd name="connsiteY9" fmla="*/ 69057 h 466725"/>
              <a:gd name="connsiteX10" fmla="*/ 271463 w 340519"/>
              <a:gd name="connsiteY10" fmla="*/ 33338 h 466725"/>
              <a:gd name="connsiteX11" fmla="*/ 285750 w 340519"/>
              <a:gd name="connsiteY11" fmla="*/ 19050 h 466725"/>
              <a:gd name="connsiteX12" fmla="*/ 297657 w 340519"/>
              <a:gd name="connsiteY12" fmla="*/ 9525 h 466725"/>
              <a:gd name="connsiteX13" fmla="*/ 311944 w 340519"/>
              <a:gd name="connsiteY13" fmla="*/ 4763 h 466725"/>
              <a:gd name="connsiteX14" fmla="*/ 321469 w 340519"/>
              <a:gd name="connsiteY14" fmla="*/ 0 h 466725"/>
              <a:gd name="connsiteX15" fmla="*/ 335757 w 340519"/>
              <a:gd name="connsiteY15" fmla="*/ 7144 h 466725"/>
              <a:gd name="connsiteX16" fmla="*/ 340519 w 340519"/>
              <a:gd name="connsiteY16" fmla="*/ 23813 h 466725"/>
              <a:gd name="connsiteX17" fmla="*/ 328613 w 340519"/>
              <a:gd name="connsiteY17" fmla="*/ 76200 h 466725"/>
              <a:gd name="connsiteX18" fmla="*/ 309563 w 340519"/>
              <a:gd name="connsiteY18" fmla="*/ 135732 h 466725"/>
              <a:gd name="connsiteX19" fmla="*/ 302419 w 340519"/>
              <a:gd name="connsiteY19" fmla="*/ 176213 h 466725"/>
              <a:gd name="connsiteX20" fmla="*/ 295275 w 340519"/>
              <a:gd name="connsiteY20" fmla="*/ 2333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0519" h="466725">
                <a:moveTo>
                  <a:pt x="295275" y="233363"/>
                </a:moveTo>
                <a:lnTo>
                  <a:pt x="295275" y="326232"/>
                </a:lnTo>
                <a:lnTo>
                  <a:pt x="307182" y="466725"/>
                </a:lnTo>
                <a:lnTo>
                  <a:pt x="0" y="140494"/>
                </a:lnTo>
                <a:lnTo>
                  <a:pt x="57150" y="135732"/>
                </a:lnTo>
                <a:lnTo>
                  <a:pt x="57150" y="135732"/>
                </a:lnTo>
                <a:lnTo>
                  <a:pt x="111919" y="138113"/>
                </a:lnTo>
                <a:lnTo>
                  <a:pt x="161925" y="133350"/>
                </a:lnTo>
                <a:lnTo>
                  <a:pt x="185738" y="123825"/>
                </a:lnTo>
                <a:lnTo>
                  <a:pt x="233363" y="69057"/>
                </a:lnTo>
                <a:lnTo>
                  <a:pt x="271463" y="33338"/>
                </a:lnTo>
                <a:lnTo>
                  <a:pt x="285750" y="19050"/>
                </a:lnTo>
                <a:lnTo>
                  <a:pt x="297657" y="9525"/>
                </a:lnTo>
                <a:lnTo>
                  <a:pt x="311944" y="4763"/>
                </a:lnTo>
                <a:lnTo>
                  <a:pt x="321469" y="0"/>
                </a:lnTo>
                <a:lnTo>
                  <a:pt x="335757" y="7144"/>
                </a:lnTo>
                <a:lnTo>
                  <a:pt x="340519" y="23813"/>
                </a:lnTo>
                <a:lnTo>
                  <a:pt x="328613" y="76200"/>
                </a:lnTo>
                <a:lnTo>
                  <a:pt x="309563" y="135732"/>
                </a:lnTo>
                <a:lnTo>
                  <a:pt x="302419" y="176213"/>
                </a:lnTo>
                <a:lnTo>
                  <a:pt x="295275" y="2333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5DC80BE-4A14-48F0-A3A9-42DEFEC94753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420813"/>
            <a:ext cx="4114800" cy="4629150"/>
            <a:chOff x="3084513" y="1544638"/>
            <a:chExt cx="4114800" cy="4630737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984251BC-3FB0-412D-841D-012CAD793A5E}"/>
                </a:ext>
              </a:extLst>
            </p:cNvPr>
            <p:cNvSpPr/>
            <p:nvPr/>
          </p:nvSpPr>
          <p:spPr>
            <a:xfrm>
              <a:off x="4619625" y="1544638"/>
              <a:ext cx="573088" cy="665390"/>
            </a:xfrm>
            <a:custGeom>
              <a:avLst/>
              <a:gdLst>
                <a:gd name="connsiteX0" fmla="*/ 495300 w 573881"/>
                <a:gd name="connsiteY0" fmla="*/ 447675 h 664369"/>
                <a:gd name="connsiteX1" fmla="*/ 509588 w 573881"/>
                <a:gd name="connsiteY1" fmla="*/ 621507 h 664369"/>
                <a:gd name="connsiteX2" fmla="*/ 207169 w 573881"/>
                <a:gd name="connsiteY2" fmla="*/ 664369 h 664369"/>
                <a:gd name="connsiteX3" fmla="*/ 214313 w 573881"/>
                <a:gd name="connsiteY3" fmla="*/ 545307 h 664369"/>
                <a:gd name="connsiteX4" fmla="*/ 221456 w 573881"/>
                <a:gd name="connsiteY4" fmla="*/ 461963 h 664369"/>
                <a:gd name="connsiteX5" fmla="*/ 221456 w 573881"/>
                <a:gd name="connsiteY5" fmla="*/ 395288 h 664369"/>
                <a:gd name="connsiteX6" fmla="*/ 214313 w 573881"/>
                <a:gd name="connsiteY6" fmla="*/ 340519 h 664369"/>
                <a:gd name="connsiteX7" fmla="*/ 204788 w 573881"/>
                <a:gd name="connsiteY7" fmla="*/ 290513 h 664369"/>
                <a:gd name="connsiteX8" fmla="*/ 190500 w 573881"/>
                <a:gd name="connsiteY8" fmla="*/ 245269 h 664369"/>
                <a:gd name="connsiteX9" fmla="*/ 169069 w 573881"/>
                <a:gd name="connsiteY9" fmla="*/ 202407 h 664369"/>
                <a:gd name="connsiteX10" fmla="*/ 142875 w 573881"/>
                <a:gd name="connsiteY10" fmla="*/ 173832 h 664369"/>
                <a:gd name="connsiteX11" fmla="*/ 116681 w 573881"/>
                <a:gd name="connsiteY11" fmla="*/ 150019 h 664369"/>
                <a:gd name="connsiteX12" fmla="*/ 90488 w 573881"/>
                <a:gd name="connsiteY12" fmla="*/ 130969 h 664369"/>
                <a:gd name="connsiteX13" fmla="*/ 59531 w 573881"/>
                <a:gd name="connsiteY13" fmla="*/ 109538 h 664369"/>
                <a:gd name="connsiteX14" fmla="*/ 30956 w 573881"/>
                <a:gd name="connsiteY14" fmla="*/ 88107 h 664369"/>
                <a:gd name="connsiteX15" fmla="*/ 7144 w 573881"/>
                <a:gd name="connsiteY15" fmla="*/ 61913 h 664369"/>
                <a:gd name="connsiteX16" fmla="*/ 0 w 573881"/>
                <a:gd name="connsiteY16" fmla="*/ 42863 h 664369"/>
                <a:gd name="connsiteX17" fmla="*/ 0 w 573881"/>
                <a:gd name="connsiteY17" fmla="*/ 30957 h 664369"/>
                <a:gd name="connsiteX18" fmla="*/ 7144 w 573881"/>
                <a:gd name="connsiteY18" fmla="*/ 16669 h 664369"/>
                <a:gd name="connsiteX19" fmla="*/ 19050 w 573881"/>
                <a:gd name="connsiteY19" fmla="*/ 7144 h 664369"/>
                <a:gd name="connsiteX20" fmla="*/ 54769 w 573881"/>
                <a:gd name="connsiteY20" fmla="*/ 0 h 664369"/>
                <a:gd name="connsiteX21" fmla="*/ 97631 w 573881"/>
                <a:gd name="connsiteY21" fmla="*/ 2382 h 664369"/>
                <a:gd name="connsiteX22" fmla="*/ 180975 w 573881"/>
                <a:gd name="connsiteY22" fmla="*/ 11907 h 664369"/>
                <a:gd name="connsiteX23" fmla="*/ 295275 w 573881"/>
                <a:gd name="connsiteY23" fmla="*/ 30957 h 664369"/>
                <a:gd name="connsiteX24" fmla="*/ 383381 w 573881"/>
                <a:gd name="connsiteY24" fmla="*/ 52388 h 664369"/>
                <a:gd name="connsiteX25" fmla="*/ 464344 w 573881"/>
                <a:gd name="connsiteY25" fmla="*/ 80963 h 664369"/>
                <a:gd name="connsiteX26" fmla="*/ 521494 w 573881"/>
                <a:gd name="connsiteY26" fmla="*/ 100013 h 664369"/>
                <a:gd name="connsiteX27" fmla="*/ 547688 w 573881"/>
                <a:gd name="connsiteY27" fmla="*/ 114300 h 664369"/>
                <a:gd name="connsiteX28" fmla="*/ 561975 w 573881"/>
                <a:gd name="connsiteY28" fmla="*/ 128588 h 664369"/>
                <a:gd name="connsiteX29" fmla="*/ 569119 w 573881"/>
                <a:gd name="connsiteY29" fmla="*/ 140494 h 664369"/>
                <a:gd name="connsiteX30" fmla="*/ 573881 w 573881"/>
                <a:gd name="connsiteY30" fmla="*/ 161925 h 664369"/>
                <a:gd name="connsiteX31" fmla="*/ 573881 w 573881"/>
                <a:gd name="connsiteY31" fmla="*/ 178594 h 664369"/>
                <a:gd name="connsiteX32" fmla="*/ 564356 w 573881"/>
                <a:gd name="connsiteY32" fmla="*/ 204788 h 664369"/>
                <a:gd name="connsiteX33" fmla="*/ 542925 w 573881"/>
                <a:gd name="connsiteY33" fmla="*/ 245269 h 664369"/>
                <a:gd name="connsiteX34" fmla="*/ 523875 w 573881"/>
                <a:gd name="connsiteY34" fmla="*/ 276225 h 664369"/>
                <a:gd name="connsiteX35" fmla="*/ 509588 w 573881"/>
                <a:gd name="connsiteY35" fmla="*/ 307182 h 664369"/>
                <a:gd name="connsiteX36" fmla="*/ 497681 w 573881"/>
                <a:gd name="connsiteY36" fmla="*/ 359569 h 664369"/>
                <a:gd name="connsiteX37" fmla="*/ 495300 w 573881"/>
                <a:gd name="connsiteY37" fmla="*/ 44767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3881" h="664369">
                  <a:moveTo>
                    <a:pt x="495300" y="447675"/>
                  </a:moveTo>
                  <a:lnTo>
                    <a:pt x="509588" y="621507"/>
                  </a:lnTo>
                  <a:lnTo>
                    <a:pt x="207169" y="664369"/>
                  </a:lnTo>
                  <a:lnTo>
                    <a:pt x="214313" y="545307"/>
                  </a:lnTo>
                  <a:lnTo>
                    <a:pt x="221456" y="461963"/>
                  </a:lnTo>
                  <a:lnTo>
                    <a:pt x="221456" y="395288"/>
                  </a:lnTo>
                  <a:lnTo>
                    <a:pt x="214313" y="340519"/>
                  </a:lnTo>
                  <a:lnTo>
                    <a:pt x="204788" y="290513"/>
                  </a:lnTo>
                  <a:lnTo>
                    <a:pt x="190500" y="245269"/>
                  </a:lnTo>
                  <a:lnTo>
                    <a:pt x="169069" y="202407"/>
                  </a:lnTo>
                  <a:lnTo>
                    <a:pt x="142875" y="173832"/>
                  </a:lnTo>
                  <a:lnTo>
                    <a:pt x="116681" y="150019"/>
                  </a:lnTo>
                  <a:lnTo>
                    <a:pt x="90488" y="130969"/>
                  </a:lnTo>
                  <a:lnTo>
                    <a:pt x="59531" y="109538"/>
                  </a:lnTo>
                  <a:lnTo>
                    <a:pt x="30956" y="88107"/>
                  </a:lnTo>
                  <a:lnTo>
                    <a:pt x="7144" y="61913"/>
                  </a:lnTo>
                  <a:lnTo>
                    <a:pt x="0" y="42863"/>
                  </a:lnTo>
                  <a:lnTo>
                    <a:pt x="0" y="30957"/>
                  </a:lnTo>
                  <a:lnTo>
                    <a:pt x="7144" y="16669"/>
                  </a:lnTo>
                  <a:lnTo>
                    <a:pt x="19050" y="7144"/>
                  </a:lnTo>
                  <a:lnTo>
                    <a:pt x="54769" y="0"/>
                  </a:lnTo>
                  <a:lnTo>
                    <a:pt x="97631" y="2382"/>
                  </a:lnTo>
                  <a:lnTo>
                    <a:pt x="180975" y="11907"/>
                  </a:lnTo>
                  <a:lnTo>
                    <a:pt x="295275" y="30957"/>
                  </a:lnTo>
                  <a:lnTo>
                    <a:pt x="383381" y="52388"/>
                  </a:lnTo>
                  <a:lnTo>
                    <a:pt x="464344" y="80963"/>
                  </a:lnTo>
                  <a:lnTo>
                    <a:pt x="521494" y="100013"/>
                  </a:lnTo>
                  <a:lnTo>
                    <a:pt x="547688" y="114300"/>
                  </a:lnTo>
                  <a:lnTo>
                    <a:pt x="561975" y="128588"/>
                  </a:lnTo>
                  <a:lnTo>
                    <a:pt x="569119" y="140494"/>
                  </a:lnTo>
                  <a:lnTo>
                    <a:pt x="573881" y="161925"/>
                  </a:lnTo>
                  <a:lnTo>
                    <a:pt x="573881" y="178594"/>
                  </a:lnTo>
                  <a:lnTo>
                    <a:pt x="564356" y="204788"/>
                  </a:lnTo>
                  <a:lnTo>
                    <a:pt x="542925" y="245269"/>
                  </a:lnTo>
                  <a:lnTo>
                    <a:pt x="523875" y="276225"/>
                  </a:lnTo>
                  <a:lnTo>
                    <a:pt x="509588" y="307182"/>
                  </a:lnTo>
                  <a:lnTo>
                    <a:pt x="497681" y="359569"/>
                  </a:lnTo>
                  <a:cubicBezTo>
                    <a:pt x="496887" y="388144"/>
                    <a:pt x="496094" y="416719"/>
                    <a:pt x="495300" y="4476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FF0950AD-D755-4733-8F10-C433F15503E4}"/>
                </a:ext>
              </a:extLst>
            </p:cNvPr>
            <p:cNvSpPr/>
            <p:nvPr/>
          </p:nvSpPr>
          <p:spPr>
            <a:xfrm>
              <a:off x="3084513" y="2057576"/>
              <a:ext cx="431800" cy="1210090"/>
            </a:xfrm>
            <a:custGeom>
              <a:avLst/>
              <a:gdLst>
                <a:gd name="connsiteX0" fmla="*/ 0 w 433387"/>
                <a:gd name="connsiteY0" fmla="*/ 900113 h 1209675"/>
                <a:gd name="connsiteX1" fmla="*/ 0 w 433387"/>
                <a:gd name="connsiteY1" fmla="*/ 816769 h 1209675"/>
                <a:gd name="connsiteX2" fmla="*/ 0 w 433387"/>
                <a:gd name="connsiteY2" fmla="*/ 781050 h 1209675"/>
                <a:gd name="connsiteX3" fmla="*/ 4762 w 433387"/>
                <a:gd name="connsiteY3" fmla="*/ 745331 h 1209675"/>
                <a:gd name="connsiteX4" fmla="*/ 26194 w 433387"/>
                <a:gd name="connsiteY4" fmla="*/ 709613 h 1209675"/>
                <a:gd name="connsiteX5" fmla="*/ 59531 w 433387"/>
                <a:gd name="connsiteY5" fmla="*/ 659606 h 1209675"/>
                <a:gd name="connsiteX6" fmla="*/ 107156 w 433387"/>
                <a:gd name="connsiteY6" fmla="*/ 585788 h 1209675"/>
                <a:gd name="connsiteX7" fmla="*/ 154781 w 433387"/>
                <a:gd name="connsiteY7" fmla="*/ 500063 h 1209675"/>
                <a:gd name="connsiteX8" fmla="*/ 185737 w 433387"/>
                <a:gd name="connsiteY8" fmla="*/ 431006 h 1209675"/>
                <a:gd name="connsiteX9" fmla="*/ 219075 w 433387"/>
                <a:gd name="connsiteY9" fmla="*/ 345281 h 1209675"/>
                <a:gd name="connsiteX10" fmla="*/ 238125 w 433387"/>
                <a:gd name="connsiteY10" fmla="*/ 292894 h 1209675"/>
                <a:gd name="connsiteX11" fmla="*/ 252412 w 433387"/>
                <a:gd name="connsiteY11" fmla="*/ 221456 h 1209675"/>
                <a:gd name="connsiteX12" fmla="*/ 257175 w 433387"/>
                <a:gd name="connsiteY12" fmla="*/ 154781 h 1209675"/>
                <a:gd name="connsiteX13" fmla="*/ 252412 w 433387"/>
                <a:gd name="connsiteY13" fmla="*/ 92869 h 1209675"/>
                <a:gd name="connsiteX14" fmla="*/ 245269 w 433387"/>
                <a:gd name="connsiteY14" fmla="*/ 50006 h 1209675"/>
                <a:gd name="connsiteX15" fmla="*/ 245269 w 433387"/>
                <a:gd name="connsiteY15" fmla="*/ 26194 h 1209675"/>
                <a:gd name="connsiteX16" fmla="*/ 252412 w 433387"/>
                <a:gd name="connsiteY16" fmla="*/ 4763 h 1209675"/>
                <a:gd name="connsiteX17" fmla="*/ 269081 w 433387"/>
                <a:gd name="connsiteY17" fmla="*/ 0 h 1209675"/>
                <a:gd name="connsiteX18" fmla="*/ 290512 w 433387"/>
                <a:gd name="connsiteY18" fmla="*/ 7144 h 1209675"/>
                <a:gd name="connsiteX19" fmla="*/ 314325 w 433387"/>
                <a:gd name="connsiteY19" fmla="*/ 21431 h 1209675"/>
                <a:gd name="connsiteX20" fmla="*/ 335756 w 433387"/>
                <a:gd name="connsiteY20" fmla="*/ 42863 h 1209675"/>
                <a:gd name="connsiteX21" fmla="*/ 357187 w 433387"/>
                <a:gd name="connsiteY21" fmla="*/ 71438 h 1209675"/>
                <a:gd name="connsiteX22" fmla="*/ 378619 w 433387"/>
                <a:gd name="connsiteY22" fmla="*/ 100013 h 1209675"/>
                <a:gd name="connsiteX23" fmla="*/ 407194 w 433387"/>
                <a:gd name="connsiteY23" fmla="*/ 154781 h 1209675"/>
                <a:gd name="connsiteX24" fmla="*/ 419100 w 433387"/>
                <a:gd name="connsiteY24" fmla="*/ 188119 h 1209675"/>
                <a:gd name="connsiteX25" fmla="*/ 426244 w 433387"/>
                <a:gd name="connsiteY25" fmla="*/ 223838 h 1209675"/>
                <a:gd name="connsiteX26" fmla="*/ 431006 w 433387"/>
                <a:gd name="connsiteY26" fmla="*/ 252413 h 1209675"/>
                <a:gd name="connsiteX27" fmla="*/ 433387 w 433387"/>
                <a:gd name="connsiteY27" fmla="*/ 359569 h 1209675"/>
                <a:gd name="connsiteX28" fmla="*/ 411956 w 433387"/>
                <a:gd name="connsiteY28" fmla="*/ 502444 h 1209675"/>
                <a:gd name="connsiteX29" fmla="*/ 383381 w 433387"/>
                <a:gd name="connsiteY29" fmla="*/ 657225 h 1209675"/>
                <a:gd name="connsiteX30" fmla="*/ 347662 w 433387"/>
                <a:gd name="connsiteY30" fmla="*/ 802481 h 1209675"/>
                <a:gd name="connsiteX31" fmla="*/ 304800 w 433387"/>
                <a:gd name="connsiteY31" fmla="*/ 940594 h 1209675"/>
                <a:gd name="connsiteX32" fmla="*/ 257175 w 433387"/>
                <a:gd name="connsiteY32" fmla="*/ 1066800 h 1209675"/>
                <a:gd name="connsiteX33" fmla="*/ 221456 w 433387"/>
                <a:gd name="connsiteY33" fmla="*/ 1143000 h 1209675"/>
                <a:gd name="connsiteX34" fmla="*/ 180975 w 433387"/>
                <a:gd name="connsiteY34" fmla="*/ 1193006 h 1209675"/>
                <a:gd name="connsiteX35" fmla="*/ 159544 w 433387"/>
                <a:gd name="connsiteY35" fmla="*/ 1207294 h 1209675"/>
                <a:gd name="connsiteX36" fmla="*/ 145256 w 433387"/>
                <a:gd name="connsiteY36" fmla="*/ 1209675 h 1209675"/>
                <a:gd name="connsiteX37" fmla="*/ 130969 w 433387"/>
                <a:gd name="connsiteY37" fmla="*/ 1209675 h 1209675"/>
                <a:gd name="connsiteX38" fmla="*/ 114300 w 433387"/>
                <a:gd name="connsiteY38" fmla="*/ 1200150 h 1209675"/>
                <a:gd name="connsiteX39" fmla="*/ 88106 w 433387"/>
                <a:gd name="connsiteY39" fmla="*/ 1176338 h 1209675"/>
                <a:gd name="connsiteX40" fmla="*/ 66675 w 433387"/>
                <a:gd name="connsiteY40" fmla="*/ 1145381 h 1209675"/>
                <a:gd name="connsiteX41" fmla="*/ 42862 w 433387"/>
                <a:gd name="connsiteY41" fmla="*/ 1092994 h 1209675"/>
                <a:gd name="connsiteX42" fmla="*/ 21431 w 433387"/>
                <a:gd name="connsiteY42" fmla="*/ 1031081 h 1209675"/>
                <a:gd name="connsiteX43" fmla="*/ 7144 w 433387"/>
                <a:gd name="connsiteY43" fmla="*/ 969169 h 1209675"/>
                <a:gd name="connsiteX44" fmla="*/ 0 w 433387"/>
                <a:gd name="connsiteY44" fmla="*/ 900113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3387" h="1209675">
                  <a:moveTo>
                    <a:pt x="0" y="900113"/>
                  </a:moveTo>
                  <a:lnTo>
                    <a:pt x="0" y="816769"/>
                  </a:lnTo>
                  <a:lnTo>
                    <a:pt x="0" y="781050"/>
                  </a:lnTo>
                  <a:lnTo>
                    <a:pt x="4762" y="745331"/>
                  </a:lnTo>
                  <a:lnTo>
                    <a:pt x="26194" y="709613"/>
                  </a:lnTo>
                  <a:lnTo>
                    <a:pt x="59531" y="659606"/>
                  </a:lnTo>
                  <a:lnTo>
                    <a:pt x="107156" y="585788"/>
                  </a:lnTo>
                  <a:lnTo>
                    <a:pt x="154781" y="500063"/>
                  </a:lnTo>
                  <a:lnTo>
                    <a:pt x="185737" y="431006"/>
                  </a:lnTo>
                  <a:lnTo>
                    <a:pt x="219075" y="345281"/>
                  </a:lnTo>
                  <a:lnTo>
                    <a:pt x="238125" y="292894"/>
                  </a:lnTo>
                  <a:lnTo>
                    <a:pt x="252412" y="221456"/>
                  </a:lnTo>
                  <a:lnTo>
                    <a:pt x="257175" y="154781"/>
                  </a:lnTo>
                  <a:lnTo>
                    <a:pt x="252412" y="92869"/>
                  </a:lnTo>
                  <a:lnTo>
                    <a:pt x="245269" y="50006"/>
                  </a:lnTo>
                  <a:lnTo>
                    <a:pt x="245269" y="26194"/>
                  </a:lnTo>
                  <a:lnTo>
                    <a:pt x="252412" y="4763"/>
                  </a:lnTo>
                  <a:lnTo>
                    <a:pt x="269081" y="0"/>
                  </a:lnTo>
                  <a:lnTo>
                    <a:pt x="290512" y="7144"/>
                  </a:lnTo>
                  <a:lnTo>
                    <a:pt x="314325" y="21431"/>
                  </a:lnTo>
                  <a:lnTo>
                    <a:pt x="335756" y="42863"/>
                  </a:lnTo>
                  <a:lnTo>
                    <a:pt x="357187" y="71438"/>
                  </a:lnTo>
                  <a:lnTo>
                    <a:pt x="378619" y="100013"/>
                  </a:lnTo>
                  <a:lnTo>
                    <a:pt x="407194" y="154781"/>
                  </a:lnTo>
                  <a:lnTo>
                    <a:pt x="419100" y="188119"/>
                  </a:lnTo>
                  <a:lnTo>
                    <a:pt x="426244" y="223838"/>
                  </a:lnTo>
                  <a:lnTo>
                    <a:pt x="431006" y="252413"/>
                  </a:lnTo>
                  <a:cubicBezTo>
                    <a:pt x="431800" y="288132"/>
                    <a:pt x="432593" y="323850"/>
                    <a:pt x="433387" y="359569"/>
                  </a:cubicBezTo>
                  <a:lnTo>
                    <a:pt x="411956" y="502444"/>
                  </a:lnTo>
                  <a:lnTo>
                    <a:pt x="383381" y="657225"/>
                  </a:lnTo>
                  <a:lnTo>
                    <a:pt x="347662" y="802481"/>
                  </a:lnTo>
                  <a:lnTo>
                    <a:pt x="304800" y="940594"/>
                  </a:lnTo>
                  <a:lnTo>
                    <a:pt x="257175" y="1066800"/>
                  </a:lnTo>
                  <a:lnTo>
                    <a:pt x="221456" y="1143000"/>
                  </a:lnTo>
                  <a:lnTo>
                    <a:pt x="180975" y="1193006"/>
                  </a:lnTo>
                  <a:lnTo>
                    <a:pt x="159544" y="1207294"/>
                  </a:lnTo>
                  <a:lnTo>
                    <a:pt x="145256" y="1209675"/>
                  </a:lnTo>
                  <a:lnTo>
                    <a:pt x="130969" y="1209675"/>
                  </a:lnTo>
                  <a:lnTo>
                    <a:pt x="114300" y="1200150"/>
                  </a:lnTo>
                  <a:lnTo>
                    <a:pt x="88106" y="1176338"/>
                  </a:lnTo>
                  <a:lnTo>
                    <a:pt x="66675" y="1145381"/>
                  </a:lnTo>
                  <a:lnTo>
                    <a:pt x="42862" y="1092994"/>
                  </a:lnTo>
                  <a:lnTo>
                    <a:pt x="21431" y="1031081"/>
                  </a:lnTo>
                  <a:lnTo>
                    <a:pt x="7144" y="969169"/>
                  </a:lnTo>
                  <a:lnTo>
                    <a:pt x="0" y="900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647B1AB8-5EC2-4079-BF05-1A1A3EF571E5}"/>
                </a:ext>
              </a:extLst>
            </p:cNvPr>
            <p:cNvSpPr/>
            <p:nvPr/>
          </p:nvSpPr>
          <p:spPr>
            <a:xfrm>
              <a:off x="3524250" y="4147442"/>
              <a:ext cx="557213" cy="789258"/>
            </a:xfrm>
            <a:custGeom>
              <a:avLst/>
              <a:gdLst>
                <a:gd name="connsiteX0" fmla="*/ 230764 w 556717"/>
                <a:gd name="connsiteY0" fmla="*/ 444220 h 790365"/>
                <a:gd name="connsiteX1" fmla="*/ 155766 w 556717"/>
                <a:gd name="connsiteY1" fmla="*/ 285570 h 790365"/>
                <a:gd name="connsiteX2" fmla="*/ 103844 w 556717"/>
                <a:gd name="connsiteY2" fmla="*/ 187496 h 790365"/>
                <a:gd name="connsiteX3" fmla="*/ 34615 w 556717"/>
                <a:gd name="connsiteY3" fmla="*/ 83652 h 790365"/>
                <a:gd name="connsiteX4" fmla="*/ 11538 w 556717"/>
                <a:gd name="connsiteY4" fmla="*/ 54807 h 790365"/>
                <a:gd name="connsiteX5" fmla="*/ 0 w 556717"/>
                <a:gd name="connsiteY5" fmla="*/ 31730 h 790365"/>
                <a:gd name="connsiteX6" fmla="*/ 0 w 556717"/>
                <a:gd name="connsiteY6" fmla="*/ 17308 h 790365"/>
                <a:gd name="connsiteX7" fmla="*/ 11538 w 556717"/>
                <a:gd name="connsiteY7" fmla="*/ 2885 h 790365"/>
                <a:gd name="connsiteX8" fmla="*/ 31730 w 556717"/>
                <a:gd name="connsiteY8" fmla="*/ 0 h 790365"/>
                <a:gd name="connsiteX9" fmla="*/ 72114 w 556717"/>
                <a:gd name="connsiteY9" fmla="*/ 5770 h 790365"/>
                <a:gd name="connsiteX10" fmla="*/ 178842 w 556717"/>
                <a:gd name="connsiteY10" fmla="*/ 28846 h 790365"/>
                <a:gd name="connsiteX11" fmla="*/ 279801 w 556717"/>
                <a:gd name="connsiteY11" fmla="*/ 40384 h 790365"/>
                <a:gd name="connsiteX12" fmla="*/ 320185 w 556717"/>
                <a:gd name="connsiteY12" fmla="*/ 40384 h 790365"/>
                <a:gd name="connsiteX13" fmla="*/ 380760 w 556717"/>
                <a:gd name="connsiteY13" fmla="*/ 193265 h 790365"/>
                <a:gd name="connsiteX14" fmla="*/ 467296 w 556717"/>
                <a:gd name="connsiteY14" fmla="*/ 374991 h 790365"/>
                <a:gd name="connsiteX15" fmla="*/ 536525 w 556717"/>
                <a:gd name="connsiteY15" fmla="*/ 527872 h 790365"/>
                <a:gd name="connsiteX16" fmla="*/ 556717 w 556717"/>
                <a:gd name="connsiteY16" fmla="*/ 654792 h 790365"/>
                <a:gd name="connsiteX17" fmla="*/ 533641 w 556717"/>
                <a:gd name="connsiteY17" fmla="*/ 715367 h 790365"/>
                <a:gd name="connsiteX18" fmla="*/ 516333 w 556717"/>
                <a:gd name="connsiteY18" fmla="*/ 749982 h 790365"/>
                <a:gd name="connsiteX19" fmla="*/ 496142 w 556717"/>
                <a:gd name="connsiteY19" fmla="*/ 778827 h 790365"/>
                <a:gd name="connsiteX20" fmla="*/ 478834 w 556717"/>
                <a:gd name="connsiteY20" fmla="*/ 790365 h 790365"/>
                <a:gd name="connsiteX21" fmla="*/ 461527 w 556717"/>
                <a:gd name="connsiteY21" fmla="*/ 790365 h 790365"/>
                <a:gd name="connsiteX22" fmla="*/ 432682 w 556717"/>
                <a:gd name="connsiteY22" fmla="*/ 787481 h 790365"/>
                <a:gd name="connsiteX23" fmla="*/ 409605 w 556717"/>
                <a:gd name="connsiteY23" fmla="*/ 781712 h 790365"/>
                <a:gd name="connsiteX24" fmla="*/ 363453 w 556717"/>
                <a:gd name="connsiteY24" fmla="*/ 752866 h 790365"/>
                <a:gd name="connsiteX25" fmla="*/ 331723 w 556717"/>
                <a:gd name="connsiteY25" fmla="*/ 724021 h 790365"/>
                <a:gd name="connsiteX26" fmla="*/ 317300 w 556717"/>
                <a:gd name="connsiteY26" fmla="*/ 698060 h 790365"/>
                <a:gd name="connsiteX27" fmla="*/ 291339 w 556717"/>
                <a:gd name="connsiteY27" fmla="*/ 614408 h 790365"/>
                <a:gd name="connsiteX28" fmla="*/ 230764 w 556717"/>
                <a:gd name="connsiteY28" fmla="*/ 444220 h 79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6717" h="790365">
                  <a:moveTo>
                    <a:pt x="230764" y="444220"/>
                  </a:moveTo>
                  <a:lnTo>
                    <a:pt x="155766" y="285570"/>
                  </a:lnTo>
                  <a:lnTo>
                    <a:pt x="103844" y="187496"/>
                  </a:lnTo>
                  <a:lnTo>
                    <a:pt x="34615" y="83652"/>
                  </a:lnTo>
                  <a:lnTo>
                    <a:pt x="11538" y="54807"/>
                  </a:lnTo>
                  <a:lnTo>
                    <a:pt x="0" y="31730"/>
                  </a:lnTo>
                  <a:lnTo>
                    <a:pt x="0" y="17308"/>
                  </a:lnTo>
                  <a:lnTo>
                    <a:pt x="11538" y="2885"/>
                  </a:lnTo>
                  <a:lnTo>
                    <a:pt x="31730" y="0"/>
                  </a:lnTo>
                  <a:lnTo>
                    <a:pt x="72114" y="5770"/>
                  </a:lnTo>
                  <a:lnTo>
                    <a:pt x="178842" y="28846"/>
                  </a:lnTo>
                  <a:lnTo>
                    <a:pt x="279801" y="40384"/>
                  </a:lnTo>
                  <a:lnTo>
                    <a:pt x="320185" y="40384"/>
                  </a:lnTo>
                  <a:lnTo>
                    <a:pt x="380760" y="193265"/>
                  </a:lnTo>
                  <a:lnTo>
                    <a:pt x="467296" y="374991"/>
                  </a:lnTo>
                  <a:lnTo>
                    <a:pt x="536525" y="527872"/>
                  </a:lnTo>
                  <a:lnTo>
                    <a:pt x="556717" y="654792"/>
                  </a:lnTo>
                  <a:lnTo>
                    <a:pt x="533641" y="715367"/>
                  </a:lnTo>
                  <a:lnTo>
                    <a:pt x="516333" y="749982"/>
                  </a:lnTo>
                  <a:lnTo>
                    <a:pt x="496142" y="778827"/>
                  </a:lnTo>
                  <a:lnTo>
                    <a:pt x="478834" y="790365"/>
                  </a:lnTo>
                  <a:lnTo>
                    <a:pt x="461527" y="790365"/>
                  </a:lnTo>
                  <a:lnTo>
                    <a:pt x="432682" y="787481"/>
                  </a:lnTo>
                  <a:lnTo>
                    <a:pt x="409605" y="781712"/>
                  </a:lnTo>
                  <a:lnTo>
                    <a:pt x="363453" y="752866"/>
                  </a:lnTo>
                  <a:lnTo>
                    <a:pt x="331723" y="724021"/>
                  </a:lnTo>
                  <a:lnTo>
                    <a:pt x="317300" y="698060"/>
                  </a:lnTo>
                  <a:lnTo>
                    <a:pt x="291339" y="614408"/>
                  </a:lnTo>
                  <a:lnTo>
                    <a:pt x="230764" y="4442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1150B401-2D71-48E9-A398-C6AEF880FF5E}"/>
                </a:ext>
              </a:extLst>
            </p:cNvPr>
            <p:cNvSpPr/>
            <p:nvPr/>
          </p:nvSpPr>
          <p:spPr>
            <a:xfrm>
              <a:off x="3171825" y="4985929"/>
              <a:ext cx="503238" cy="1121159"/>
            </a:xfrm>
            <a:custGeom>
              <a:avLst/>
              <a:gdLst>
                <a:gd name="connsiteX0" fmla="*/ 2381 w 502444"/>
                <a:gd name="connsiteY0" fmla="*/ 952500 h 1121568"/>
                <a:gd name="connsiteX1" fmla="*/ 0 w 502444"/>
                <a:gd name="connsiteY1" fmla="*/ 862012 h 1121568"/>
                <a:gd name="connsiteX2" fmla="*/ 4763 w 502444"/>
                <a:gd name="connsiteY2" fmla="*/ 790575 h 1121568"/>
                <a:gd name="connsiteX3" fmla="*/ 11906 w 502444"/>
                <a:gd name="connsiteY3" fmla="*/ 745331 h 1121568"/>
                <a:gd name="connsiteX4" fmla="*/ 21431 w 502444"/>
                <a:gd name="connsiteY4" fmla="*/ 723900 h 1121568"/>
                <a:gd name="connsiteX5" fmla="*/ 52388 w 502444"/>
                <a:gd name="connsiteY5" fmla="*/ 692943 h 1121568"/>
                <a:gd name="connsiteX6" fmla="*/ 104775 w 502444"/>
                <a:gd name="connsiteY6" fmla="*/ 628650 h 1121568"/>
                <a:gd name="connsiteX7" fmla="*/ 176213 w 502444"/>
                <a:gd name="connsiteY7" fmla="*/ 538162 h 1121568"/>
                <a:gd name="connsiteX8" fmla="*/ 230981 w 502444"/>
                <a:gd name="connsiteY8" fmla="*/ 464343 h 1121568"/>
                <a:gd name="connsiteX9" fmla="*/ 278606 w 502444"/>
                <a:gd name="connsiteY9" fmla="*/ 388143 h 1121568"/>
                <a:gd name="connsiteX10" fmla="*/ 316706 w 502444"/>
                <a:gd name="connsiteY10" fmla="*/ 314325 h 1121568"/>
                <a:gd name="connsiteX11" fmla="*/ 369094 w 502444"/>
                <a:gd name="connsiteY11" fmla="*/ 197643 h 1121568"/>
                <a:gd name="connsiteX12" fmla="*/ 395288 w 502444"/>
                <a:gd name="connsiteY12" fmla="*/ 111918 h 1121568"/>
                <a:gd name="connsiteX13" fmla="*/ 404813 w 502444"/>
                <a:gd name="connsiteY13" fmla="*/ 69056 h 1121568"/>
                <a:gd name="connsiteX14" fmla="*/ 419100 w 502444"/>
                <a:gd name="connsiteY14" fmla="*/ 33337 h 1121568"/>
                <a:gd name="connsiteX15" fmla="*/ 433388 w 502444"/>
                <a:gd name="connsiteY15" fmla="*/ 9525 h 1121568"/>
                <a:gd name="connsiteX16" fmla="*/ 442913 w 502444"/>
                <a:gd name="connsiteY16" fmla="*/ 2381 h 1121568"/>
                <a:gd name="connsiteX17" fmla="*/ 459581 w 502444"/>
                <a:gd name="connsiteY17" fmla="*/ 0 h 1121568"/>
                <a:gd name="connsiteX18" fmla="*/ 478631 w 502444"/>
                <a:gd name="connsiteY18" fmla="*/ 11906 h 1121568"/>
                <a:gd name="connsiteX19" fmla="*/ 495300 w 502444"/>
                <a:gd name="connsiteY19" fmla="*/ 42862 h 1121568"/>
                <a:gd name="connsiteX20" fmla="*/ 502444 w 502444"/>
                <a:gd name="connsiteY20" fmla="*/ 90487 h 1121568"/>
                <a:gd name="connsiteX21" fmla="*/ 495300 w 502444"/>
                <a:gd name="connsiteY21" fmla="*/ 228600 h 1121568"/>
                <a:gd name="connsiteX22" fmla="*/ 488156 w 502444"/>
                <a:gd name="connsiteY22" fmla="*/ 338137 h 1121568"/>
                <a:gd name="connsiteX23" fmla="*/ 473869 w 502444"/>
                <a:gd name="connsiteY23" fmla="*/ 459581 h 1121568"/>
                <a:gd name="connsiteX24" fmla="*/ 459581 w 502444"/>
                <a:gd name="connsiteY24" fmla="*/ 542925 h 1121568"/>
                <a:gd name="connsiteX25" fmla="*/ 435769 w 502444"/>
                <a:gd name="connsiteY25" fmla="*/ 645318 h 1121568"/>
                <a:gd name="connsiteX26" fmla="*/ 395288 w 502444"/>
                <a:gd name="connsiteY26" fmla="*/ 769143 h 1121568"/>
                <a:gd name="connsiteX27" fmla="*/ 354806 w 502444"/>
                <a:gd name="connsiteY27" fmla="*/ 864393 h 1121568"/>
                <a:gd name="connsiteX28" fmla="*/ 307181 w 502444"/>
                <a:gd name="connsiteY28" fmla="*/ 945356 h 1121568"/>
                <a:gd name="connsiteX29" fmla="*/ 247650 w 502444"/>
                <a:gd name="connsiteY29" fmla="*/ 1021556 h 1121568"/>
                <a:gd name="connsiteX30" fmla="*/ 169069 w 502444"/>
                <a:gd name="connsiteY30" fmla="*/ 1090612 h 1121568"/>
                <a:gd name="connsiteX31" fmla="*/ 130969 w 502444"/>
                <a:gd name="connsiteY31" fmla="*/ 1112043 h 1121568"/>
                <a:gd name="connsiteX32" fmla="*/ 92869 w 502444"/>
                <a:gd name="connsiteY32" fmla="*/ 1121568 h 1121568"/>
                <a:gd name="connsiteX33" fmla="*/ 59531 w 502444"/>
                <a:gd name="connsiteY33" fmla="*/ 1121568 h 1121568"/>
                <a:gd name="connsiteX34" fmla="*/ 40481 w 502444"/>
                <a:gd name="connsiteY34" fmla="*/ 1109662 h 1121568"/>
                <a:gd name="connsiteX35" fmla="*/ 21431 w 502444"/>
                <a:gd name="connsiteY35" fmla="*/ 1088231 h 1121568"/>
                <a:gd name="connsiteX36" fmla="*/ 9525 w 502444"/>
                <a:gd name="connsiteY36" fmla="*/ 1059656 h 1121568"/>
                <a:gd name="connsiteX37" fmla="*/ 2381 w 502444"/>
                <a:gd name="connsiteY37" fmla="*/ 952500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4" h="1121568">
                  <a:moveTo>
                    <a:pt x="2381" y="952500"/>
                  </a:moveTo>
                  <a:cubicBezTo>
                    <a:pt x="1587" y="922337"/>
                    <a:pt x="794" y="892175"/>
                    <a:pt x="0" y="862012"/>
                  </a:cubicBezTo>
                  <a:lnTo>
                    <a:pt x="4763" y="790575"/>
                  </a:lnTo>
                  <a:lnTo>
                    <a:pt x="11906" y="745331"/>
                  </a:lnTo>
                  <a:lnTo>
                    <a:pt x="21431" y="723900"/>
                  </a:lnTo>
                  <a:lnTo>
                    <a:pt x="52388" y="692943"/>
                  </a:lnTo>
                  <a:lnTo>
                    <a:pt x="104775" y="628650"/>
                  </a:lnTo>
                  <a:lnTo>
                    <a:pt x="176213" y="538162"/>
                  </a:lnTo>
                  <a:lnTo>
                    <a:pt x="230981" y="464343"/>
                  </a:lnTo>
                  <a:lnTo>
                    <a:pt x="278606" y="388143"/>
                  </a:lnTo>
                  <a:lnTo>
                    <a:pt x="316706" y="314325"/>
                  </a:lnTo>
                  <a:lnTo>
                    <a:pt x="369094" y="197643"/>
                  </a:lnTo>
                  <a:lnTo>
                    <a:pt x="395288" y="111918"/>
                  </a:lnTo>
                  <a:lnTo>
                    <a:pt x="404813" y="69056"/>
                  </a:lnTo>
                  <a:lnTo>
                    <a:pt x="419100" y="33337"/>
                  </a:lnTo>
                  <a:lnTo>
                    <a:pt x="433388" y="9525"/>
                  </a:lnTo>
                  <a:lnTo>
                    <a:pt x="442913" y="2381"/>
                  </a:lnTo>
                  <a:lnTo>
                    <a:pt x="459581" y="0"/>
                  </a:lnTo>
                  <a:lnTo>
                    <a:pt x="478631" y="11906"/>
                  </a:lnTo>
                  <a:lnTo>
                    <a:pt x="495300" y="42862"/>
                  </a:lnTo>
                  <a:lnTo>
                    <a:pt x="502444" y="90487"/>
                  </a:lnTo>
                  <a:lnTo>
                    <a:pt x="495300" y="228600"/>
                  </a:lnTo>
                  <a:lnTo>
                    <a:pt x="488156" y="338137"/>
                  </a:lnTo>
                  <a:lnTo>
                    <a:pt x="473869" y="459581"/>
                  </a:lnTo>
                  <a:lnTo>
                    <a:pt x="459581" y="542925"/>
                  </a:lnTo>
                  <a:lnTo>
                    <a:pt x="435769" y="645318"/>
                  </a:lnTo>
                  <a:lnTo>
                    <a:pt x="395288" y="769143"/>
                  </a:lnTo>
                  <a:lnTo>
                    <a:pt x="354806" y="864393"/>
                  </a:lnTo>
                  <a:lnTo>
                    <a:pt x="307181" y="945356"/>
                  </a:lnTo>
                  <a:lnTo>
                    <a:pt x="247650" y="1021556"/>
                  </a:lnTo>
                  <a:lnTo>
                    <a:pt x="169069" y="1090612"/>
                  </a:lnTo>
                  <a:lnTo>
                    <a:pt x="130969" y="1112043"/>
                  </a:lnTo>
                  <a:lnTo>
                    <a:pt x="92869" y="1121568"/>
                  </a:lnTo>
                  <a:lnTo>
                    <a:pt x="59531" y="1121568"/>
                  </a:lnTo>
                  <a:lnTo>
                    <a:pt x="40481" y="1109662"/>
                  </a:lnTo>
                  <a:lnTo>
                    <a:pt x="21431" y="1088231"/>
                  </a:lnTo>
                  <a:lnTo>
                    <a:pt x="9525" y="1059656"/>
                  </a:lnTo>
                  <a:lnTo>
                    <a:pt x="2381" y="9525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EA58BE1D-7A02-4805-BD7C-7B1BE649D47D}"/>
                </a:ext>
              </a:extLst>
            </p:cNvPr>
            <p:cNvSpPr/>
            <p:nvPr/>
          </p:nvSpPr>
          <p:spPr>
            <a:xfrm>
              <a:off x="6084888" y="4890647"/>
              <a:ext cx="801687" cy="747969"/>
            </a:xfrm>
            <a:custGeom>
              <a:avLst/>
              <a:gdLst>
                <a:gd name="connsiteX0" fmla="*/ 431006 w 802481"/>
                <a:gd name="connsiteY0" fmla="*/ 495300 h 747712"/>
                <a:gd name="connsiteX1" fmla="*/ 290512 w 802481"/>
                <a:gd name="connsiteY1" fmla="*/ 328612 h 747712"/>
                <a:gd name="connsiteX2" fmla="*/ 147637 w 802481"/>
                <a:gd name="connsiteY2" fmla="*/ 178593 h 747712"/>
                <a:gd name="connsiteX3" fmla="*/ 33337 w 802481"/>
                <a:gd name="connsiteY3" fmla="*/ 71437 h 747712"/>
                <a:gd name="connsiteX4" fmla="*/ 11906 w 802481"/>
                <a:gd name="connsiteY4" fmla="*/ 50006 h 747712"/>
                <a:gd name="connsiteX5" fmla="*/ 0 w 802481"/>
                <a:gd name="connsiteY5" fmla="*/ 30956 h 747712"/>
                <a:gd name="connsiteX6" fmla="*/ 0 w 802481"/>
                <a:gd name="connsiteY6" fmla="*/ 14287 h 747712"/>
                <a:gd name="connsiteX7" fmla="*/ 7144 w 802481"/>
                <a:gd name="connsiteY7" fmla="*/ 4762 h 747712"/>
                <a:gd name="connsiteX8" fmla="*/ 28575 w 802481"/>
                <a:gd name="connsiteY8" fmla="*/ 0 h 747712"/>
                <a:gd name="connsiteX9" fmla="*/ 80962 w 802481"/>
                <a:gd name="connsiteY9" fmla="*/ 7143 h 747712"/>
                <a:gd name="connsiteX10" fmla="*/ 166687 w 802481"/>
                <a:gd name="connsiteY10" fmla="*/ 38100 h 747712"/>
                <a:gd name="connsiteX11" fmla="*/ 292894 w 802481"/>
                <a:gd name="connsiteY11" fmla="*/ 88106 h 747712"/>
                <a:gd name="connsiteX12" fmla="*/ 385762 w 802481"/>
                <a:gd name="connsiteY12" fmla="*/ 130968 h 747712"/>
                <a:gd name="connsiteX13" fmla="*/ 481012 w 802481"/>
                <a:gd name="connsiteY13" fmla="*/ 185737 h 747712"/>
                <a:gd name="connsiteX14" fmla="*/ 554831 w 802481"/>
                <a:gd name="connsiteY14" fmla="*/ 228600 h 747712"/>
                <a:gd name="connsiteX15" fmla="*/ 619125 w 802481"/>
                <a:gd name="connsiteY15" fmla="*/ 269081 h 747712"/>
                <a:gd name="connsiteX16" fmla="*/ 676275 w 802481"/>
                <a:gd name="connsiteY16" fmla="*/ 330993 h 747712"/>
                <a:gd name="connsiteX17" fmla="*/ 714375 w 802481"/>
                <a:gd name="connsiteY17" fmla="*/ 381000 h 747712"/>
                <a:gd name="connsiteX18" fmla="*/ 747712 w 802481"/>
                <a:gd name="connsiteY18" fmla="*/ 442912 h 747712"/>
                <a:gd name="connsiteX19" fmla="*/ 776287 w 802481"/>
                <a:gd name="connsiteY19" fmla="*/ 509587 h 747712"/>
                <a:gd name="connsiteX20" fmla="*/ 795337 w 802481"/>
                <a:gd name="connsiteY20" fmla="*/ 561975 h 747712"/>
                <a:gd name="connsiteX21" fmla="*/ 802481 w 802481"/>
                <a:gd name="connsiteY21" fmla="*/ 604837 h 747712"/>
                <a:gd name="connsiteX22" fmla="*/ 795337 w 802481"/>
                <a:gd name="connsiteY22" fmla="*/ 666750 h 747712"/>
                <a:gd name="connsiteX23" fmla="*/ 773906 w 802481"/>
                <a:gd name="connsiteY23" fmla="*/ 721518 h 747712"/>
                <a:gd name="connsiteX24" fmla="*/ 752475 w 802481"/>
                <a:gd name="connsiteY24" fmla="*/ 740568 h 747712"/>
                <a:gd name="connsiteX25" fmla="*/ 728662 w 802481"/>
                <a:gd name="connsiteY25" fmla="*/ 747712 h 747712"/>
                <a:gd name="connsiteX26" fmla="*/ 692944 w 802481"/>
                <a:gd name="connsiteY26" fmla="*/ 742950 h 747712"/>
                <a:gd name="connsiteX27" fmla="*/ 642937 w 802481"/>
                <a:gd name="connsiteY27" fmla="*/ 726281 h 747712"/>
                <a:gd name="connsiteX28" fmla="*/ 597694 w 802481"/>
                <a:gd name="connsiteY28" fmla="*/ 695325 h 747712"/>
                <a:gd name="connsiteX29" fmla="*/ 550069 w 802481"/>
                <a:gd name="connsiteY29" fmla="*/ 638175 h 747712"/>
                <a:gd name="connsiteX30" fmla="*/ 431006 w 802481"/>
                <a:gd name="connsiteY30" fmla="*/ 495300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02481" h="747712">
                  <a:moveTo>
                    <a:pt x="431006" y="495300"/>
                  </a:moveTo>
                  <a:lnTo>
                    <a:pt x="290512" y="328612"/>
                  </a:lnTo>
                  <a:lnTo>
                    <a:pt x="147637" y="178593"/>
                  </a:lnTo>
                  <a:lnTo>
                    <a:pt x="33337" y="71437"/>
                  </a:lnTo>
                  <a:lnTo>
                    <a:pt x="11906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80962" y="7143"/>
                  </a:lnTo>
                  <a:lnTo>
                    <a:pt x="166687" y="38100"/>
                  </a:lnTo>
                  <a:lnTo>
                    <a:pt x="292894" y="88106"/>
                  </a:lnTo>
                  <a:lnTo>
                    <a:pt x="385762" y="130968"/>
                  </a:lnTo>
                  <a:lnTo>
                    <a:pt x="481012" y="185737"/>
                  </a:lnTo>
                  <a:lnTo>
                    <a:pt x="554831" y="228600"/>
                  </a:lnTo>
                  <a:lnTo>
                    <a:pt x="619125" y="269081"/>
                  </a:lnTo>
                  <a:lnTo>
                    <a:pt x="676275" y="330993"/>
                  </a:lnTo>
                  <a:lnTo>
                    <a:pt x="714375" y="381000"/>
                  </a:lnTo>
                  <a:lnTo>
                    <a:pt x="747712" y="442912"/>
                  </a:lnTo>
                  <a:lnTo>
                    <a:pt x="776287" y="509587"/>
                  </a:lnTo>
                  <a:lnTo>
                    <a:pt x="795337" y="561975"/>
                  </a:lnTo>
                  <a:lnTo>
                    <a:pt x="802481" y="604837"/>
                  </a:lnTo>
                  <a:lnTo>
                    <a:pt x="795337" y="666750"/>
                  </a:lnTo>
                  <a:lnTo>
                    <a:pt x="773906" y="721518"/>
                  </a:lnTo>
                  <a:lnTo>
                    <a:pt x="752475" y="740568"/>
                  </a:lnTo>
                  <a:lnTo>
                    <a:pt x="728662" y="747712"/>
                  </a:lnTo>
                  <a:lnTo>
                    <a:pt x="692944" y="742950"/>
                  </a:lnTo>
                  <a:lnTo>
                    <a:pt x="642937" y="726281"/>
                  </a:lnTo>
                  <a:lnTo>
                    <a:pt x="597694" y="695325"/>
                  </a:lnTo>
                  <a:lnTo>
                    <a:pt x="550069" y="638175"/>
                  </a:lnTo>
                  <a:lnTo>
                    <a:pt x="431006" y="4953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490E398E-32E7-44D6-9FBD-92063FD56F61}"/>
                </a:ext>
              </a:extLst>
            </p:cNvPr>
            <p:cNvSpPr/>
            <p:nvPr/>
          </p:nvSpPr>
          <p:spPr>
            <a:xfrm>
              <a:off x="3943350" y="4957345"/>
              <a:ext cx="2697163" cy="1218030"/>
            </a:xfrm>
            <a:custGeom>
              <a:avLst/>
              <a:gdLst>
                <a:gd name="connsiteX0" fmla="*/ 1437988 w 2698106"/>
                <a:gd name="connsiteY0" fmla="*/ 1177447 h 1217530"/>
                <a:gd name="connsiteX1" fmla="*/ 1272644 w 2698106"/>
                <a:gd name="connsiteY1" fmla="*/ 1142374 h 1217530"/>
                <a:gd name="connsiteX2" fmla="*/ 1132353 w 2698106"/>
                <a:gd name="connsiteY2" fmla="*/ 1104796 h 1217530"/>
                <a:gd name="connsiteX3" fmla="*/ 979535 w 2698106"/>
                <a:gd name="connsiteY3" fmla="*/ 1047176 h 1217530"/>
                <a:gd name="connsiteX4" fmla="*/ 839244 w 2698106"/>
                <a:gd name="connsiteY4" fmla="*/ 984546 h 1217530"/>
                <a:gd name="connsiteX5" fmla="*/ 721499 w 2698106"/>
                <a:gd name="connsiteY5" fmla="*/ 921916 h 1217530"/>
                <a:gd name="connsiteX6" fmla="*/ 623796 w 2698106"/>
                <a:gd name="connsiteY6" fmla="*/ 856780 h 1217530"/>
                <a:gd name="connsiteX7" fmla="*/ 508557 w 2698106"/>
                <a:gd name="connsiteY7" fmla="*/ 766593 h 1217530"/>
                <a:gd name="connsiteX8" fmla="*/ 415864 w 2698106"/>
                <a:gd name="connsiteY8" fmla="*/ 678911 h 1217530"/>
                <a:gd name="connsiteX9" fmla="*/ 350729 w 2698106"/>
                <a:gd name="connsiteY9" fmla="*/ 608765 h 1217530"/>
                <a:gd name="connsiteX10" fmla="*/ 283088 w 2698106"/>
                <a:gd name="connsiteY10" fmla="*/ 521083 h 1217530"/>
                <a:gd name="connsiteX11" fmla="*/ 207932 w 2698106"/>
                <a:gd name="connsiteY11" fmla="*/ 425885 h 1217530"/>
                <a:gd name="connsiteX12" fmla="*/ 160333 w 2698106"/>
                <a:gd name="connsiteY12" fmla="*/ 348224 h 1217530"/>
                <a:gd name="connsiteX13" fmla="*/ 100208 w 2698106"/>
                <a:gd name="connsiteY13" fmla="*/ 253026 h 1217530"/>
                <a:gd name="connsiteX14" fmla="*/ 40083 w 2698106"/>
                <a:gd name="connsiteY14" fmla="*/ 127766 h 1217530"/>
                <a:gd name="connsiteX15" fmla="*/ 17536 w 2698106"/>
                <a:gd name="connsiteY15" fmla="*/ 80167 h 1217530"/>
                <a:gd name="connsiteX16" fmla="*/ 5010 w 2698106"/>
                <a:gd name="connsiteY16" fmla="*/ 45094 h 1217530"/>
                <a:gd name="connsiteX17" fmla="*/ 0 w 2698106"/>
                <a:gd name="connsiteY17" fmla="*/ 20042 h 1217530"/>
                <a:gd name="connsiteX18" fmla="*/ 2505 w 2698106"/>
                <a:gd name="connsiteY18" fmla="*/ 2505 h 1217530"/>
                <a:gd name="connsiteX19" fmla="*/ 17536 w 2698106"/>
                <a:gd name="connsiteY19" fmla="*/ 0 h 1217530"/>
                <a:gd name="connsiteX20" fmla="*/ 37578 w 2698106"/>
                <a:gd name="connsiteY20" fmla="*/ 7516 h 1217530"/>
                <a:gd name="connsiteX21" fmla="*/ 60125 w 2698106"/>
                <a:gd name="connsiteY21" fmla="*/ 27557 h 1217530"/>
                <a:gd name="connsiteX22" fmla="*/ 105219 w 2698106"/>
                <a:gd name="connsiteY22" fmla="*/ 102714 h 1217530"/>
                <a:gd name="connsiteX23" fmla="*/ 160333 w 2698106"/>
                <a:gd name="connsiteY23" fmla="*/ 187891 h 1217530"/>
                <a:gd name="connsiteX24" fmla="*/ 217953 w 2698106"/>
                <a:gd name="connsiteY24" fmla="*/ 270562 h 1217530"/>
                <a:gd name="connsiteX25" fmla="*/ 275572 w 2698106"/>
                <a:gd name="connsiteY25" fmla="*/ 343213 h 1217530"/>
                <a:gd name="connsiteX26" fmla="*/ 323171 w 2698106"/>
                <a:gd name="connsiteY26" fmla="*/ 400833 h 1217530"/>
                <a:gd name="connsiteX27" fmla="*/ 373276 w 2698106"/>
                <a:gd name="connsiteY27" fmla="*/ 453442 h 1217530"/>
                <a:gd name="connsiteX28" fmla="*/ 428390 w 2698106"/>
                <a:gd name="connsiteY28" fmla="*/ 506052 h 1217530"/>
                <a:gd name="connsiteX29" fmla="*/ 501041 w 2698106"/>
                <a:gd name="connsiteY29" fmla="*/ 573692 h 1217530"/>
                <a:gd name="connsiteX30" fmla="*/ 563671 w 2698106"/>
                <a:gd name="connsiteY30" fmla="*/ 621291 h 1217530"/>
                <a:gd name="connsiteX31" fmla="*/ 618786 w 2698106"/>
                <a:gd name="connsiteY31" fmla="*/ 661374 h 1217530"/>
                <a:gd name="connsiteX32" fmla="*/ 686426 w 2698106"/>
                <a:gd name="connsiteY32" fmla="*/ 701458 h 1217530"/>
                <a:gd name="connsiteX33" fmla="*/ 741541 w 2698106"/>
                <a:gd name="connsiteY33" fmla="*/ 726510 h 1217530"/>
                <a:gd name="connsiteX34" fmla="*/ 811686 w 2698106"/>
                <a:gd name="connsiteY34" fmla="*/ 756572 h 1217530"/>
                <a:gd name="connsiteX35" fmla="*/ 909389 w 2698106"/>
                <a:gd name="connsiteY35" fmla="*/ 789140 h 1217530"/>
                <a:gd name="connsiteX36" fmla="*/ 997072 w 2698106"/>
                <a:gd name="connsiteY36" fmla="*/ 814192 h 1217530"/>
                <a:gd name="connsiteX37" fmla="*/ 1114816 w 2698106"/>
                <a:gd name="connsiteY37" fmla="*/ 844254 h 1217530"/>
                <a:gd name="connsiteX38" fmla="*/ 1272644 w 2698106"/>
                <a:gd name="connsiteY38" fmla="*/ 874317 h 1217530"/>
                <a:gd name="connsiteX39" fmla="*/ 1420451 w 2698106"/>
                <a:gd name="connsiteY39" fmla="*/ 896864 h 1217530"/>
                <a:gd name="connsiteX40" fmla="*/ 1578279 w 2698106"/>
                <a:gd name="connsiteY40" fmla="*/ 911895 h 1217530"/>
                <a:gd name="connsiteX41" fmla="*/ 1806253 w 2698106"/>
                <a:gd name="connsiteY41" fmla="*/ 926926 h 1217530"/>
                <a:gd name="connsiteX42" fmla="*/ 1976607 w 2698106"/>
                <a:gd name="connsiteY42" fmla="*/ 924421 h 1217530"/>
                <a:gd name="connsiteX43" fmla="*/ 2029216 w 2698106"/>
                <a:gd name="connsiteY43" fmla="*/ 916905 h 1217530"/>
                <a:gd name="connsiteX44" fmla="*/ 2099362 w 2698106"/>
                <a:gd name="connsiteY44" fmla="*/ 894358 h 1217530"/>
                <a:gd name="connsiteX45" fmla="*/ 2465122 w 2698106"/>
                <a:gd name="connsiteY45" fmla="*/ 826718 h 1217530"/>
                <a:gd name="connsiteX46" fmla="*/ 2522742 w 2698106"/>
                <a:gd name="connsiteY46" fmla="*/ 841749 h 1217530"/>
                <a:gd name="connsiteX47" fmla="*/ 2580362 w 2698106"/>
                <a:gd name="connsiteY47" fmla="*/ 864296 h 1217530"/>
                <a:gd name="connsiteX48" fmla="*/ 2625455 w 2698106"/>
                <a:gd name="connsiteY48" fmla="*/ 889348 h 1217530"/>
                <a:gd name="connsiteX49" fmla="*/ 2663033 w 2698106"/>
                <a:gd name="connsiteY49" fmla="*/ 919411 h 1217530"/>
                <a:gd name="connsiteX50" fmla="*/ 2685580 w 2698106"/>
                <a:gd name="connsiteY50" fmla="*/ 949473 h 1217530"/>
                <a:gd name="connsiteX51" fmla="*/ 2698106 w 2698106"/>
                <a:gd name="connsiteY51" fmla="*/ 977030 h 1217530"/>
                <a:gd name="connsiteX52" fmla="*/ 2695601 w 2698106"/>
                <a:gd name="connsiteY52" fmla="*/ 1014608 h 1217530"/>
                <a:gd name="connsiteX53" fmla="*/ 2680570 w 2698106"/>
                <a:gd name="connsiteY53" fmla="*/ 1052186 h 1217530"/>
                <a:gd name="connsiteX54" fmla="*/ 2650507 w 2698106"/>
                <a:gd name="connsiteY54" fmla="*/ 1082249 h 1217530"/>
                <a:gd name="connsiteX55" fmla="*/ 2562825 w 2698106"/>
                <a:gd name="connsiteY55" fmla="*/ 1117322 h 1217530"/>
                <a:gd name="connsiteX56" fmla="*/ 2460112 w 2698106"/>
                <a:gd name="connsiteY56" fmla="*/ 1144879 h 1217530"/>
                <a:gd name="connsiteX57" fmla="*/ 2284747 w 2698106"/>
                <a:gd name="connsiteY57" fmla="*/ 1177447 h 1217530"/>
                <a:gd name="connsiteX58" fmla="*/ 2076815 w 2698106"/>
                <a:gd name="connsiteY58" fmla="*/ 1207509 h 1217530"/>
                <a:gd name="connsiteX59" fmla="*/ 1966586 w 2698106"/>
                <a:gd name="connsiteY59" fmla="*/ 1217530 h 1217530"/>
                <a:gd name="connsiteX60" fmla="*/ 1793727 w 2698106"/>
                <a:gd name="connsiteY60" fmla="*/ 1215025 h 1217530"/>
                <a:gd name="connsiteX61" fmla="*/ 1670972 w 2698106"/>
                <a:gd name="connsiteY61" fmla="*/ 1205004 h 1217530"/>
                <a:gd name="connsiteX62" fmla="*/ 1437988 w 2698106"/>
                <a:gd name="connsiteY62" fmla="*/ 1177447 h 121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98106" h="1217530">
                  <a:moveTo>
                    <a:pt x="1437988" y="1177447"/>
                  </a:moveTo>
                  <a:lnTo>
                    <a:pt x="1272644" y="1142374"/>
                  </a:lnTo>
                  <a:lnTo>
                    <a:pt x="1132353" y="1104796"/>
                  </a:lnTo>
                  <a:lnTo>
                    <a:pt x="979535" y="1047176"/>
                  </a:lnTo>
                  <a:lnTo>
                    <a:pt x="839244" y="984546"/>
                  </a:lnTo>
                  <a:lnTo>
                    <a:pt x="721499" y="921916"/>
                  </a:lnTo>
                  <a:lnTo>
                    <a:pt x="623796" y="856780"/>
                  </a:lnTo>
                  <a:lnTo>
                    <a:pt x="508557" y="766593"/>
                  </a:lnTo>
                  <a:lnTo>
                    <a:pt x="415864" y="678911"/>
                  </a:lnTo>
                  <a:lnTo>
                    <a:pt x="350729" y="608765"/>
                  </a:lnTo>
                  <a:lnTo>
                    <a:pt x="283088" y="521083"/>
                  </a:lnTo>
                  <a:lnTo>
                    <a:pt x="207932" y="425885"/>
                  </a:lnTo>
                  <a:lnTo>
                    <a:pt x="160333" y="348224"/>
                  </a:lnTo>
                  <a:lnTo>
                    <a:pt x="100208" y="253026"/>
                  </a:lnTo>
                  <a:lnTo>
                    <a:pt x="40083" y="127766"/>
                  </a:lnTo>
                  <a:lnTo>
                    <a:pt x="17536" y="80167"/>
                  </a:lnTo>
                  <a:lnTo>
                    <a:pt x="5010" y="45094"/>
                  </a:lnTo>
                  <a:lnTo>
                    <a:pt x="0" y="20042"/>
                  </a:lnTo>
                  <a:lnTo>
                    <a:pt x="2505" y="2505"/>
                  </a:lnTo>
                  <a:lnTo>
                    <a:pt x="17536" y="0"/>
                  </a:lnTo>
                  <a:lnTo>
                    <a:pt x="37578" y="7516"/>
                  </a:lnTo>
                  <a:lnTo>
                    <a:pt x="60125" y="27557"/>
                  </a:lnTo>
                  <a:lnTo>
                    <a:pt x="105219" y="102714"/>
                  </a:lnTo>
                  <a:lnTo>
                    <a:pt x="160333" y="187891"/>
                  </a:lnTo>
                  <a:lnTo>
                    <a:pt x="217953" y="270562"/>
                  </a:lnTo>
                  <a:lnTo>
                    <a:pt x="275572" y="343213"/>
                  </a:lnTo>
                  <a:lnTo>
                    <a:pt x="323171" y="400833"/>
                  </a:lnTo>
                  <a:lnTo>
                    <a:pt x="373276" y="453442"/>
                  </a:lnTo>
                  <a:lnTo>
                    <a:pt x="428390" y="506052"/>
                  </a:lnTo>
                  <a:lnTo>
                    <a:pt x="501041" y="573692"/>
                  </a:lnTo>
                  <a:lnTo>
                    <a:pt x="563671" y="621291"/>
                  </a:lnTo>
                  <a:lnTo>
                    <a:pt x="618786" y="661374"/>
                  </a:lnTo>
                  <a:lnTo>
                    <a:pt x="686426" y="701458"/>
                  </a:lnTo>
                  <a:lnTo>
                    <a:pt x="741541" y="726510"/>
                  </a:lnTo>
                  <a:lnTo>
                    <a:pt x="811686" y="756572"/>
                  </a:lnTo>
                  <a:lnTo>
                    <a:pt x="909389" y="789140"/>
                  </a:lnTo>
                  <a:lnTo>
                    <a:pt x="997072" y="814192"/>
                  </a:lnTo>
                  <a:lnTo>
                    <a:pt x="1114816" y="844254"/>
                  </a:lnTo>
                  <a:lnTo>
                    <a:pt x="1272644" y="874317"/>
                  </a:lnTo>
                  <a:lnTo>
                    <a:pt x="1420451" y="896864"/>
                  </a:lnTo>
                  <a:lnTo>
                    <a:pt x="1578279" y="911895"/>
                  </a:lnTo>
                  <a:lnTo>
                    <a:pt x="1806253" y="926926"/>
                  </a:lnTo>
                  <a:lnTo>
                    <a:pt x="1976607" y="924421"/>
                  </a:lnTo>
                  <a:lnTo>
                    <a:pt x="2029216" y="916905"/>
                  </a:lnTo>
                  <a:lnTo>
                    <a:pt x="2099362" y="894358"/>
                  </a:lnTo>
                  <a:lnTo>
                    <a:pt x="2465122" y="826718"/>
                  </a:lnTo>
                  <a:lnTo>
                    <a:pt x="2522742" y="841749"/>
                  </a:lnTo>
                  <a:lnTo>
                    <a:pt x="2580362" y="864296"/>
                  </a:lnTo>
                  <a:lnTo>
                    <a:pt x="2625455" y="889348"/>
                  </a:lnTo>
                  <a:lnTo>
                    <a:pt x="2663033" y="919411"/>
                  </a:lnTo>
                  <a:lnTo>
                    <a:pt x="2685580" y="949473"/>
                  </a:lnTo>
                  <a:lnTo>
                    <a:pt x="2698106" y="977030"/>
                  </a:lnTo>
                  <a:lnTo>
                    <a:pt x="2695601" y="1014608"/>
                  </a:lnTo>
                  <a:lnTo>
                    <a:pt x="2680570" y="1052186"/>
                  </a:lnTo>
                  <a:lnTo>
                    <a:pt x="2650507" y="1082249"/>
                  </a:lnTo>
                  <a:lnTo>
                    <a:pt x="2562825" y="1117322"/>
                  </a:lnTo>
                  <a:lnTo>
                    <a:pt x="2460112" y="1144879"/>
                  </a:lnTo>
                  <a:lnTo>
                    <a:pt x="2284747" y="1177447"/>
                  </a:lnTo>
                  <a:lnTo>
                    <a:pt x="2076815" y="1207509"/>
                  </a:lnTo>
                  <a:lnTo>
                    <a:pt x="1966586" y="1217530"/>
                  </a:lnTo>
                  <a:lnTo>
                    <a:pt x="1793727" y="1215025"/>
                  </a:lnTo>
                  <a:lnTo>
                    <a:pt x="1670972" y="1205004"/>
                  </a:lnTo>
                  <a:lnTo>
                    <a:pt x="1437988" y="117744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38E3ECF5-55D2-4B37-A4CF-F55311A44327}"/>
                </a:ext>
              </a:extLst>
            </p:cNvPr>
            <p:cNvSpPr/>
            <p:nvPr/>
          </p:nvSpPr>
          <p:spPr>
            <a:xfrm>
              <a:off x="4733925" y="4881118"/>
              <a:ext cx="538163" cy="546287"/>
            </a:xfrm>
            <a:custGeom>
              <a:avLst/>
              <a:gdLst>
                <a:gd name="connsiteX0" fmla="*/ 264319 w 538163"/>
                <a:gd name="connsiteY0" fmla="*/ 431006 h 545306"/>
                <a:gd name="connsiteX1" fmla="*/ 185738 w 538163"/>
                <a:gd name="connsiteY1" fmla="*/ 361950 h 545306"/>
                <a:gd name="connsiteX2" fmla="*/ 126206 w 538163"/>
                <a:gd name="connsiteY2" fmla="*/ 292893 h 545306"/>
                <a:gd name="connsiteX3" fmla="*/ 85725 w 538163"/>
                <a:gd name="connsiteY3" fmla="*/ 235743 h 545306"/>
                <a:gd name="connsiteX4" fmla="*/ 50006 w 538163"/>
                <a:gd name="connsiteY4" fmla="*/ 180975 h 545306"/>
                <a:gd name="connsiteX5" fmla="*/ 28575 w 538163"/>
                <a:gd name="connsiteY5" fmla="*/ 138112 h 545306"/>
                <a:gd name="connsiteX6" fmla="*/ 11906 w 538163"/>
                <a:gd name="connsiteY6" fmla="*/ 104775 h 545306"/>
                <a:gd name="connsiteX7" fmla="*/ 2381 w 538163"/>
                <a:gd name="connsiteY7" fmla="*/ 71437 h 545306"/>
                <a:gd name="connsiteX8" fmla="*/ 0 w 538163"/>
                <a:gd name="connsiteY8" fmla="*/ 38100 h 545306"/>
                <a:gd name="connsiteX9" fmla="*/ 4763 w 538163"/>
                <a:gd name="connsiteY9" fmla="*/ 19050 h 545306"/>
                <a:gd name="connsiteX10" fmla="*/ 14288 w 538163"/>
                <a:gd name="connsiteY10" fmla="*/ 7143 h 545306"/>
                <a:gd name="connsiteX11" fmla="*/ 30956 w 538163"/>
                <a:gd name="connsiteY11" fmla="*/ 0 h 545306"/>
                <a:gd name="connsiteX12" fmla="*/ 52388 w 538163"/>
                <a:gd name="connsiteY12" fmla="*/ 4762 h 545306"/>
                <a:gd name="connsiteX13" fmla="*/ 78581 w 538163"/>
                <a:gd name="connsiteY13" fmla="*/ 21431 h 545306"/>
                <a:gd name="connsiteX14" fmla="*/ 109538 w 538163"/>
                <a:gd name="connsiteY14" fmla="*/ 52387 h 545306"/>
                <a:gd name="connsiteX15" fmla="*/ 142875 w 538163"/>
                <a:gd name="connsiteY15" fmla="*/ 78581 h 545306"/>
                <a:gd name="connsiteX16" fmla="*/ 190500 w 538163"/>
                <a:gd name="connsiteY16" fmla="*/ 111918 h 545306"/>
                <a:gd name="connsiteX17" fmla="*/ 230981 w 538163"/>
                <a:gd name="connsiteY17" fmla="*/ 130968 h 545306"/>
                <a:gd name="connsiteX18" fmla="*/ 283369 w 538163"/>
                <a:gd name="connsiteY18" fmla="*/ 145256 h 545306"/>
                <a:gd name="connsiteX19" fmla="*/ 526256 w 538163"/>
                <a:gd name="connsiteY19" fmla="*/ 435768 h 545306"/>
                <a:gd name="connsiteX20" fmla="*/ 538163 w 538163"/>
                <a:gd name="connsiteY20" fmla="*/ 488156 h 545306"/>
                <a:gd name="connsiteX21" fmla="*/ 535781 w 538163"/>
                <a:gd name="connsiteY21" fmla="*/ 519112 h 545306"/>
                <a:gd name="connsiteX22" fmla="*/ 521494 w 538163"/>
                <a:gd name="connsiteY22" fmla="*/ 540543 h 545306"/>
                <a:gd name="connsiteX23" fmla="*/ 504825 w 538163"/>
                <a:gd name="connsiteY23" fmla="*/ 545306 h 545306"/>
                <a:gd name="connsiteX24" fmla="*/ 459581 w 538163"/>
                <a:gd name="connsiteY24" fmla="*/ 540543 h 545306"/>
                <a:gd name="connsiteX25" fmla="*/ 409575 w 538163"/>
                <a:gd name="connsiteY25" fmla="*/ 521493 h 545306"/>
                <a:gd name="connsiteX26" fmla="*/ 366713 w 538163"/>
                <a:gd name="connsiteY26" fmla="*/ 500062 h 545306"/>
                <a:gd name="connsiteX27" fmla="*/ 264319 w 538163"/>
                <a:gd name="connsiteY27" fmla="*/ 43100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3" h="545306">
                  <a:moveTo>
                    <a:pt x="264319" y="431006"/>
                  </a:moveTo>
                  <a:lnTo>
                    <a:pt x="185738" y="361950"/>
                  </a:lnTo>
                  <a:lnTo>
                    <a:pt x="126206" y="292893"/>
                  </a:lnTo>
                  <a:lnTo>
                    <a:pt x="85725" y="235743"/>
                  </a:lnTo>
                  <a:lnTo>
                    <a:pt x="50006" y="180975"/>
                  </a:lnTo>
                  <a:lnTo>
                    <a:pt x="28575" y="138112"/>
                  </a:lnTo>
                  <a:lnTo>
                    <a:pt x="11906" y="104775"/>
                  </a:lnTo>
                  <a:lnTo>
                    <a:pt x="2381" y="71437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14288" y="7143"/>
                  </a:lnTo>
                  <a:lnTo>
                    <a:pt x="30956" y="0"/>
                  </a:lnTo>
                  <a:lnTo>
                    <a:pt x="52388" y="4762"/>
                  </a:lnTo>
                  <a:lnTo>
                    <a:pt x="78581" y="21431"/>
                  </a:lnTo>
                  <a:lnTo>
                    <a:pt x="109538" y="52387"/>
                  </a:lnTo>
                  <a:lnTo>
                    <a:pt x="142875" y="78581"/>
                  </a:lnTo>
                  <a:lnTo>
                    <a:pt x="190500" y="111918"/>
                  </a:lnTo>
                  <a:lnTo>
                    <a:pt x="230981" y="130968"/>
                  </a:lnTo>
                  <a:lnTo>
                    <a:pt x="283369" y="145256"/>
                  </a:lnTo>
                  <a:lnTo>
                    <a:pt x="526256" y="435768"/>
                  </a:lnTo>
                  <a:lnTo>
                    <a:pt x="538163" y="488156"/>
                  </a:lnTo>
                  <a:lnTo>
                    <a:pt x="535781" y="519112"/>
                  </a:lnTo>
                  <a:lnTo>
                    <a:pt x="521494" y="540543"/>
                  </a:lnTo>
                  <a:lnTo>
                    <a:pt x="504825" y="545306"/>
                  </a:lnTo>
                  <a:lnTo>
                    <a:pt x="459581" y="540543"/>
                  </a:lnTo>
                  <a:lnTo>
                    <a:pt x="409575" y="521493"/>
                  </a:lnTo>
                  <a:lnTo>
                    <a:pt x="366713" y="500062"/>
                  </a:lnTo>
                  <a:lnTo>
                    <a:pt x="264319" y="4310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AEEAE195-3C10-4BA1-BFCC-1D4FFFEC9EA2}"/>
                </a:ext>
              </a:extLst>
            </p:cNvPr>
            <p:cNvSpPr/>
            <p:nvPr/>
          </p:nvSpPr>
          <p:spPr>
            <a:xfrm>
              <a:off x="3421063" y="1911476"/>
              <a:ext cx="3778250" cy="557404"/>
            </a:xfrm>
            <a:custGeom>
              <a:avLst/>
              <a:gdLst>
                <a:gd name="connsiteX0" fmla="*/ 2132423 w 3777637"/>
                <a:gd name="connsiteY0" fmla="*/ 303623 h 557819"/>
                <a:gd name="connsiteX1" fmla="*/ 1737007 w 3777637"/>
                <a:gd name="connsiteY1" fmla="*/ 349520 h 557819"/>
                <a:gd name="connsiteX2" fmla="*/ 1429853 w 3777637"/>
                <a:gd name="connsiteY2" fmla="*/ 388355 h 557819"/>
                <a:gd name="connsiteX3" fmla="*/ 1129760 w 3777637"/>
                <a:gd name="connsiteY3" fmla="*/ 430721 h 557819"/>
                <a:gd name="connsiteX4" fmla="*/ 903808 w 3777637"/>
                <a:gd name="connsiteY4" fmla="*/ 466026 h 557819"/>
                <a:gd name="connsiteX5" fmla="*/ 681387 w 3777637"/>
                <a:gd name="connsiteY5" fmla="*/ 501331 h 557819"/>
                <a:gd name="connsiteX6" fmla="*/ 462496 w 3777637"/>
                <a:gd name="connsiteY6" fmla="*/ 540167 h 557819"/>
                <a:gd name="connsiteX7" fmla="*/ 374233 w 3777637"/>
                <a:gd name="connsiteY7" fmla="*/ 557819 h 557819"/>
                <a:gd name="connsiteX8" fmla="*/ 254196 w 3777637"/>
                <a:gd name="connsiteY8" fmla="*/ 554289 h 557819"/>
                <a:gd name="connsiteX9" fmla="*/ 102384 w 3777637"/>
                <a:gd name="connsiteY9" fmla="*/ 536636 h 557819"/>
                <a:gd name="connsiteX10" fmla="*/ 0 w 3777637"/>
                <a:gd name="connsiteY10" fmla="*/ 522514 h 557819"/>
                <a:gd name="connsiteX11" fmla="*/ 28244 w 3777637"/>
                <a:gd name="connsiteY11" fmla="*/ 374233 h 557819"/>
                <a:gd name="connsiteX12" fmla="*/ 165933 w 3777637"/>
                <a:gd name="connsiteY12" fmla="*/ 374233 h 557819"/>
                <a:gd name="connsiteX13" fmla="*/ 360111 w 3777637"/>
                <a:gd name="connsiteY13" fmla="*/ 363642 h 557819"/>
                <a:gd name="connsiteX14" fmla="*/ 702570 w 3777637"/>
                <a:gd name="connsiteY14" fmla="*/ 321276 h 557819"/>
                <a:gd name="connsiteX15" fmla="*/ 1066211 w 3777637"/>
                <a:gd name="connsiteY15" fmla="*/ 271849 h 557819"/>
                <a:gd name="connsiteX16" fmla="*/ 1292163 w 3777637"/>
                <a:gd name="connsiteY16" fmla="*/ 236544 h 557819"/>
                <a:gd name="connsiteX17" fmla="*/ 1422792 w 3777637"/>
                <a:gd name="connsiteY17" fmla="*/ 218891 h 557819"/>
                <a:gd name="connsiteX18" fmla="*/ 1680519 w 3777637"/>
                <a:gd name="connsiteY18" fmla="*/ 176525 h 557819"/>
                <a:gd name="connsiteX19" fmla="*/ 1984142 w 3777637"/>
                <a:gd name="connsiteY19" fmla="*/ 144751 h 557819"/>
                <a:gd name="connsiteX20" fmla="*/ 2425455 w 3777637"/>
                <a:gd name="connsiteY20" fmla="*/ 98854 h 557819"/>
                <a:gd name="connsiteX21" fmla="*/ 2792627 w 3777637"/>
                <a:gd name="connsiteY21" fmla="*/ 60018 h 557819"/>
                <a:gd name="connsiteX22" fmla="*/ 3166860 w 3777637"/>
                <a:gd name="connsiteY22" fmla="*/ 17652 h 557819"/>
                <a:gd name="connsiteX23" fmla="*/ 3216287 w 3777637"/>
                <a:gd name="connsiteY23" fmla="*/ 3530 h 557819"/>
                <a:gd name="connsiteX24" fmla="*/ 3251592 w 3777637"/>
                <a:gd name="connsiteY24" fmla="*/ 0 h 557819"/>
                <a:gd name="connsiteX25" fmla="*/ 3297489 w 3777637"/>
                <a:gd name="connsiteY25" fmla="*/ 3530 h 557819"/>
                <a:gd name="connsiteX26" fmla="*/ 3357507 w 3777637"/>
                <a:gd name="connsiteY26" fmla="*/ 17652 h 557819"/>
                <a:gd name="connsiteX27" fmla="*/ 3428117 w 3777637"/>
                <a:gd name="connsiteY27" fmla="*/ 56488 h 557819"/>
                <a:gd name="connsiteX28" fmla="*/ 3530502 w 3777637"/>
                <a:gd name="connsiteY28" fmla="*/ 130629 h 557819"/>
                <a:gd name="connsiteX29" fmla="*/ 3604642 w 3777637"/>
                <a:gd name="connsiteY29" fmla="*/ 194178 h 557819"/>
                <a:gd name="connsiteX30" fmla="*/ 3692905 w 3777637"/>
                <a:gd name="connsiteY30" fmla="*/ 289501 h 557819"/>
                <a:gd name="connsiteX31" fmla="*/ 3745862 w 3777637"/>
                <a:gd name="connsiteY31" fmla="*/ 345989 h 557819"/>
                <a:gd name="connsiteX32" fmla="*/ 3767045 w 3777637"/>
                <a:gd name="connsiteY32" fmla="*/ 384825 h 557819"/>
                <a:gd name="connsiteX33" fmla="*/ 3777637 w 3777637"/>
                <a:gd name="connsiteY33" fmla="*/ 420130 h 557819"/>
                <a:gd name="connsiteX34" fmla="*/ 3777637 w 3777637"/>
                <a:gd name="connsiteY34" fmla="*/ 451904 h 557819"/>
                <a:gd name="connsiteX35" fmla="*/ 3767045 w 3777637"/>
                <a:gd name="connsiteY35" fmla="*/ 469557 h 557819"/>
                <a:gd name="connsiteX36" fmla="*/ 3756454 w 3777637"/>
                <a:gd name="connsiteY36" fmla="*/ 473087 h 557819"/>
                <a:gd name="connsiteX37" fmla="*/ 3714088 w 3777637"/>
                <a:gd name="connsiteY37" fmla="*/ 480148 h 557819"/>
                <a:gd name="connsiteX38" fmla="*/ 3654069 w 3777637"/>
                <a:gd name="connsiteY38" fmla="*/ 483679 h 557819"/>
                <a:gd name="connsiteX39" fmla="*/ 3562276 w 3777637"/>
                <a:gd name="connsiteY39" fmla="*/ 494270 h 557819"/>
                <a:gd name="connsiteX40" fmla="*/ 3258653 w 3777637"/>
                <a:gd name="connsiteY40" fmla="*/ 243605 h 557819"/>
                <a:gd name="connsiteX41" fmla="*/ 3241001 w 3777637"/>
                <a:gd name="connsiteY41" fmla="*/ 229483 h 557819"/>
                <a:gd name="connsiteX42" fmla="*/ 3212757 w 3777637"/>
                <a:gd name="connsiteY42" fmla="*/ 222422 h 557819"/>
                <a:gd name="connsiteX43" fmla="*/ 3177452 w 3777637"/>
                <a:gd name="connsiteY43" fmla="*/ 218891 h 557819"/>
                <a:gd name="connsiteX44" fmla="*/ 3000926 w 3777637"/>
                <a:gd name="connsiteY44" fmla="*/ 229483 h 557819"/>
                <a:gd name="connsiteX45" fmla="*/ 2690242 w 3777637"/>
                <a:gd name="connsiteY45" fmla="*/ 254196 h 557819"/>
                <a:gd name="connsiteX46" fmla="*/ 2132423 w 3777637"/>
                <a:gd name="connsiteY46" fmla="*/ 303623 h 5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77637" h="557819">
                  <a:moveTo>
                    <a:pt x="2132423" y="303623"/>
                  </a:moveTo>
                  <a:lnTo>
                    <a:pt x="1737007" y="349520"/>
                  </a:lnTo>
                  <a:lnTo>
                    <a:pt x="1429853" y="388355"/>
                  </a:lnTo>
                  <a:lnTo>
                    <a:pt x="1129760" y="430721"/>
                  </a:lnTo>
                  <a:lnTo>
                    <a:pt x="903808" y="466026"/>
                  </a:lnTo>
                  <a:lnTo>
                    <a:pt x="681387" y="501331"/>
                  </a:lnTo>
                  <a:lnTo>
                    <a:pt x="462496" y="540167"/>
                  </a:lnTo>
                  <a:lnTo>
                    <a:pt x="374233" y="557819"/>
                  </a:lnTo>
                  <a:lnTo>
                    <a:pt x="254196" y="554289"/>
                  </a:lnTo>
                  <a:lnTo>
                    <a:pt x="102384" y="536636"/>
                  </a:lnTo>
                  <a:lnTo>
                    <a:pt x="0" y="522514"/>
                  </a:lnTo>
                  <a:lnTo>
                    <a:pt x="28244" y="374233"/>
                  </a:lnTo>
                  <a:lnTo>
                    <a:pt x="165933" y="374233"/>
                  </a:lnTo>
                  <a:lnTo>
                    <a:pt x="360111" y="363642"/>
                  </a:lnTo>
                  <a:lnTo>
                    <a:pt x="702570" y="321276"/>
                  </a:lnTo>
                  <a:lnTo>
                    <a:pt x="1066211" y="271849"/>
                  </a:lnTo>
                  <a:lnTo>
                    <a:pt x="1292163" y="236544"/>
                  </a:lnTo>
                  <a:lnTo>
                    <a:pt x="1422792" y="218891"/>
                  </a:lnTo>
                  <a:lnTo>
                    <a:pt x="1680519" y="176525"/>
                  </a:lnTo>
                  <a:lnTo>
                    <a:pt x="1984142" y="144751"/>
                  </a:lnTo>
                  <a:lnTo>
                    <a:pt x="2425455" y="98854"/>
                  </a:lnTo>
                  <a:lnTo>
                    <a:pt x="2792627" y="60018"/>
                  </a:lnTo>
                  <a:lnTo>
                    <a:pt x="3166860" y="17652"/>
                  </a:lnTo>
                  <a:lnTo>
                    <a:pt x="3216287" y="3530"/>
                  </a:lnTo>
                  <a:lnTo>
                    <a:pt x="3251592" y="0"/>
                  </a:lnTo>
                  <a:lnTo>
                    <a:pt x="3297489" y="3530"/>
                  </a:lnTo>
                  <a:lnTo>
                    <a:pt x="3357507" y="17652"/>
                  </a:lnTo>
                  <a:lnTo>
                    <a:pt x="3428117" y="56488"/>
                  </a:lnTo>
                  <a:lnTo>
                    <a:pt x="3530502" y="130629"/>
                  </a:lnTo>
                  <a:lnTo>
                    <a:pt x="3604642" y="194178"/>
                  </a:lnTo>
                  <a:lnTo>
                    <a:pt x="3692905" y="289501"/>
                  </a:lnTo>
                  <a:lnTo>
                    <a:pt x="3745862" y="345989"/>
                  </a:lnTo>
                  <a:lnTo>
                    <a:pt x="3767045" y="384825"/>
                  </a:lnTo>
                  <a:lnTo>
                    <a:pt x="3777637" y="420130"/>
                  </a:lnTo>
                  <a:lnTo>
                    <a:pt x="3777637" y="451904"/>
                  </a:lnTo>
                  <a:lnTo>
                    <a:pt x="3767045" y="469557"/>
                  </a:lnTo>
                  <a:lnTo>
                    <a:pt x="3756454" y="473087"/>
                  </a:lnTo>
                  <a:lnTo>
                    <a:pt x="3714088" y="480148"/>
                  </a:lnTo>
                  <a:lnTo>
                    <a:pt x="3654069" y="483679"/>
                  </a:lnTo>
                  <a:lnTo>
                    <a:pt x="3562276" y="494270"/>
                  </a:lnTo>
                  <a:lnTo>
                    <a:pt x="3258653" y="243605"/>
                  </a:lnTo>
                  <a:lnTo>
                    <a:pt x="3241001" y="229483"/>
                  </a:lnTo>
                  <a:lnTo>
                    <a:pt x="3212757" y="222422"/>
                  </a:lnTo>
                  <a:lnTo>
                    <a:pt x="3177452" y="218891"/>
                  </a:lnTo>
                  <a:lnTo>
                    <a:pt x="3000926" y="229483"/>
                  </a:lnTo>
                  <a:lnTo>
                    <a:pt x="2690242" y="254196"/>
                  </a:lnTo>
                  <a:lnTo>
                    <a:pt x="2132423" y="3036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D5AB1E4F-84F8-4DF0-B01F-5FC64B761995}"/>
                </a:ext>
              </a:extLst>
            </p:cNvPr>
            <p:cNvSpPr/>
            <p:nvPr/>
          </p:nvSpPr>
          <p:spPr>
            <a:xfrm>
              <a:off x="6300788" y="2081397"/>
              <a:ext cx="739775" cy="603457"/>
            </a:xfrm>
            <a:custGeom>
              <a:avLst/>
              <a:gdLst>
                <a:gd name="connsiteX0" fmla="*/ 142875 w 740568"/>
                <a:gd name="connsiteY0" fmla="*/ 421481 h 602456"/>
                <a:gd name="connsiteX1" fmla="*/ 247650 w 740568"/>
                <a:gd name="connsiteY1" fmla="*/ 307181 h 602456"/>
                <a:gd name="connsiteX2" fmla="*/ 319087 w 740568"/>
                <a:gd name="connsiteY2" fmla="*/ 228600 h 602456"/>
                <a:gd name="connsiteX3" fmla="*/ 350043 w 740568"/>
                <a:gd name="connsiteY3" fmla="*/ 190500 h 602456"/>
                <a:gd name="connsiteX4" fmla="*/ 373856 w 740568"/>
                <a:gd name="connsiteY4" fmla="*/ 154781 h 602456"/>
                <a:gd name="connsiteX5" fmla="*/ 381000 w 740568"/>
                <a:gd name="connsiteY5" fmla="*/ 128587 h 602456"/>
                <a:gd name="connsiteX6" fmla="*/ 383381 w 740568"/>
                <a:gd name="connsiteY6" fmla="*/ 97631 h 602456"/>
                <a:gd name="connsiteX7" fmla="*/ 340518 w 740568"/>
                <a:gd name="connsiteY7" fmla="*/ 0 h 602456"/>
                <a:gd name="connsiteX8" fmla="*/ 740568 w 740568"/>
                <a:gd name="connsiteY8" fmla="*/ 302418 h 602456"/>
                <a:gd name="connsiteX9" fmla="*/ 683418 w 740568"/>
                <a:gd name="connsiteY9" fmla="*/ 323850 h 602456"/>
                <a:gd name="connsiteX10" fmla="*/ 602456 w 740568"/>
                <a:gd name="connsiteY10" fmla="*/ 342900 h 602456"/>
                <a:gd name="connsiteX11" fmla="*/ 557212 w 740568"/>
                <a:gd name="connsiteY11" fmla="*/ 361950 h 602456"/>
                <a:gd name="connsiteX12" fmla="*/ 395287 w 740568"/>
                <a:gd name="connsiteY12" fmla="*/ 438150 h 602456"/>
                <a:gd name="connsiteX13" fmla="*/ 233362 w 740568"/>
                <a:gd name="connsiteY13" fmla="*/ 514350 h 602456"/>
                <a:gd name="connsiteX14" fmla="*/ 109537 w 740568"/>
                <a:gd name="connsiteY14" fmla="*/ 581025 h 602456"/>
                <a:gd name="connsiteX15" fmla="*/ 78581 w 740568"/>
                <a:gd name="connsiteY15" fmla="*/ 595312 h 602456"/>
                <a:gd name="connsiteX16" fmla="*/ 42862 w 740568"/>
                <a:gd name="connsiteY16" fmla="*/ 602456 h 602456"/>
                <a:gd name="connsiteX17" fmla="*/ 19050 w 740568"/>
                <a:gd name="connsiteY17" fmla="*/ 600075 h 602456"/>
                <a:gd name="connsiteX18" fmla="*/ 2381 w 740568"/>
                <a:gd name="connsiteY18" fmla="*/ 590550 h 602456"/>
                <a:gd name="connsiteX19" fmla="*/ 0 w 740568"/>
                <a:gd name="connsiteY19" fmla="*/ 576262 h 602456"/>
                <a:gd name="connsiteX20" fmla="*/ 9525 w 740568"/>
                <a:gd name="connsiteY20" fmla="*/ 554831 h 602456"/>
                <a:gd name="connsiteX21" fmla="*/ 61912 w 740568"/>
                <a:gd name="connsiteY21" fmla="*/ 504825 h 602456"/>
                <a:gd name="connsiteX22" fmla="*/ 142875 w 740568"/>
                <a:gd name="connsiteY22" fmla="*/ 4214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602456">
                  <a:moveTo>
                    <a:pt x="142875" y="421481"/>
                  </a:moveTo>
                  <a:lnTo>
                    <a:pt x="247650" y="307181"/>
                  </a:lnTo>
                  <a:lnTo>
                    <a:pt x="319087" y="228600"/>
                  </a:lnTo>
                  <a:lnTo>
                    <a:pt x="350043" y="190500"/>
                  </a:lnTo>
                  <a:lnTo>
                    <a:pt x="373856" y="154781"/>
                  </a:lnTo>
                  <a:lnTo>
                    <a:pt x="381000" y="128587"/>
                  </a:lnTo>
                  <a:lnTo>
                    <a:pt x="383381" y="97631"/>
                  </a:lnTo>
                  <a:lnTo>
                    <a:pt x="340518" y="0"/>
                  </a:lnTo>
                  <a:lnTo>
                    <a:pt x="740568" y="302418"/>
                  </a:lnTo>
                  <a:lnTo>
                    <a:pt x="683418" y="323850"/>
                  </a:lnTo>
                  <a:lnTo>
                    <a:pt x="602456" y="342900"/>
                  </a:lnTo>
                  <a:lnTo>
                    <a:pt x="557212" y="361950"/>
                  </a:lnTo>
                  <a:lnTo>
                    <a:pt x="395287" y="438150"/>
                  </a:lnTo>
                  <a:lnTo>
                    <a:pt x="233362" y="514350"/>
                  </a:lnTo>
                  <a:lnTo>
                    <a:pt x="109537" y="581025"/>
                  </a:lnTo>
                  <a:lnTo>
                    <a:pt x="78581" y="595312"/>
                  </a:lnTo>
                  <a:lnTo>
                    <a:pt x="42862" y="602456"/>
                  </a:lnTo>
                  <a:lnTo>
                    <a:pt x="19050" y="600075"/>
                  </a:lnTo>
                  <a:lnTo>
                    <a:pt x="2381" y="590550"/>
                  </a:lnTo>
                  <a:lnTo>
                    <a:pt x="0" y="576262"/>
                  </a:lnTo>
                  <a:lnTo>
                    <a:pt x="9525" y="554831"/>
                  </a:lnTo>
                  <a:lnTo>
                    <a:pt x="61912" y="504825"/>
                  </a:lnTo>
                  <a:lnTo>
                    <a:pt x="142875" y="421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E608EB63-D954-4054-8294-C85C3397E6D9}"/>
                </a:ext>
              </a:extLst>
            </p:cNvPr>
            <p:cNvSpPr/>
            <p:nvPr/>
          </p:nvSpPr>
          <p:spPr>
            <a:xfrm>
              <a:off x="3867150" y="2583219"/>
              <a:ext cx="2143125" cy="473237"/>
            </a:xfrm>
            <a:custGeom>
              <a:avLst/>
              <a:gdLst>
                <a:gd name="connsiteX0" fmla="*/ 1419225 w 2143125"/>
                <a:gd name="connsiteY0" fmla="*/ 314325 h 471488"/>
                <a:gd name="connsiteX1" fmla="*/ 1231106 w 2143125"/>
                <a:gd name="connsiteY1" fmla="*/ 330994 h 471488"/>
                <a:gd name="connsiteX2" fmla="*/ 1033463 w 2143125"/>
                <a:gd name="connsiteY2" fmla="*/ 373857 h 471488"/>
                <a:gd name="connsiteX3" fmla="*/ 819150 w 2143125"/>
                <a:gd name="connsiteY3" fmla="*/ 395288 h 471488"/>
                <a:gd name="connsiteX4" fmla="*/ 611981 w 2143125"/>
                <a:gd name="connsiteY4" fmla="*/ 419100 h 471488"/>
                <a:gd name="connsiteX5" fmla="*/ 481013 w 2143125"/>
                <a:gd name="connsiteY5" fmla="*/ 438150 h 471488"/>
                <a:gd name="connsiteX6" fmla="*/ 330994 w 2143125"/>
                <a:gd name="connsiteY6" fmla="*/ 464344 h 471488"/>
                <a:gd name="connsiteX7" fmla="*/ 297656 w 2143125"/>
                <a:gd name="connsiteY7" fmla="*/ 471488 h 471488"/>
                <a:gd name="connsiteX8" fmla="*/ 273844 w 2143125"/>
                <a:gd name="connsiteY8" fmla="*/ 471488 h 471488"/>
                <a:gd name="connsiteX9" fmla="*/ 240506 w 2143125"/>
                <a:gd name="connsiteY9" fmla="*/ 461963 h 471488"/>
                <a:gd name="connsiteX10" fmla="*/ 204788 w 2143125"/>
                <a:gd name="connsiteY10" fmla="*/ 442913 h 471488"/>
                <a:gd name="connsiteX11" fmla="*/ 159544 w 2143125"/>
                <a:gd name="connsiteY11" fmla="*/ 409575 h 471488"/>
                <a:gd name="connsiteX12" fmla="*/ 116681 w 2143125"/>
                <a:gd name="connsiteY12" fmla="*/ 371475 h 471488"/>
                <a:gd name="connsiteX13" fmla="*/ 66675 w 2143125"/>
                <a:gd name="connsiteY13" fmla="*/ 323850 h 471488"/>
                <a:gd name="connsiteX14" fmla="*/ 42863 w 2143125"/>
                <a:gd name="connsiteY14" fmla="*/ 292894 h 471488"/>
                <a:gd name="connsiteX15" fmla="*/ 19050 w 2143125"/>
                <a:gd name="connsiteY15" fmla="*/ 259557 h 471488"/>
                <a:gd name="connsiteX16" fmla="*/ 7144 w 2143125"/>
                <a:gd name="connsiteY16" fmla="*/ 230982 h 471488"/>
                <a:gd name="connsiteX17" fmla="*/ 0 w 2143125"/>
                <a:gd name="connsiteY17" fmla="*/ 202407 h 471488"/>
                <a:gd name="connsiteX18" fmla="*/ 4763 w 2143125"/>
                <a:gd name="connsiteY18" fmla="*/ 178594 h 471488"/>
                <a:gd name="connsiteX19" fmla="*/ 21431 w 2143125"/>
                <a:gd name="connsiteY19" fmla="*/ 171450 h 471488"/>
                <a:gd name="connsiteX20" fmla="*/ 38100 w 2143125"/>
                <a:gd name="connsiteY20" fmla="*/ 176213 h 471488"/>
                <a:gd name="connsiteX21" fmla="*/ 85725 w 2143125"/>
                <a:gd name="connsiteY21" fmla="*/ 202407 h 471488"/>
                <a:gd name="connsiteX22" fmla="*/ 123825 w 2143125"/>
                <a:gd name="connsiteY22" fmla="*/ 219075 h 471488"/>
                <a:gd name="connsiteX23" fmla="*/ 169069 w 2143125"/>
                <a:gd name="connsiteY23" fmla="*/ 235744 h 471488"/>
                <a:gd name="connsiteX24" fmla="*/ 242888 w 2143125"/>
                <a:gd name="connsiteY24" fmla="*/ 254794 h 471488"/>
                <a:gd name="connsiteX25" fmla="*/ 285750 w 2143125"/>
                <a:gd name="connsiteY25" fmla="*/ 259557 h 471488"/>
                <a:gd name="connsiteX26" fmla="*/ 326231 w 2143125"/>
                <a:gd name="connsiteY26" fmla="*/ 264319 h 471488"/>
                <a:gd name="connsiteX27" fmla="*/ 416719 w 2143125"/>
                <a:gd name="connsiteY27" fmla="*/ 257175 h 471488"/>
                <a:gd name="connsiteX28" fmla="*/ 702469 w 2143125"/>
                <a:gd name="connsiteY28" fmla="*/ 233363 h 471488"/>
                <a:gd name="connsiteX29" fmla="*/ 1033463 w 2143125"/>
                <a:gd name="connsiteY29" fmla="*/ 192882 h 471488"/>
                <a:gd name="connsiteX30" fmla="*/ 1247775 w 2143125"/>
                <a:gd name="connsiteY30" fmla="*/ 130969 h 471488"/>
                <a:gd name="connsiteX31" fmla="*/ 1378744 w 2143125"/>
                <a:gd name="connsiteY31" fmla="*/ 116682 h 471488"/>
                <a:gd name="connsiteX32" fmla="*/ 1490663 w 2143125"/>
                <a:gd name="connsiteY32" fmla="*/ 100013 h 471488"/>
                <a:gd name="connsiteX33" fmla="*/ 1581150 w 2143125"/>
                <a:gd name="connsiteY33" fmla="*/ 78582 h 471488"/>
                <a:gd name="connsiteX34" fmla="*/ 1654969 w 2143125"/>
                <a:gd name="connsiteY34" fmla="*/ 54769 h 471488"/>
                <a:gd name="connsiteX35" fmla="*/ 1719263 w 2143125"/>
                <a:gd name="connsiteY35" fmla="*/ 19050 h 471488"/>
                <a:gd name="connsiteX36" fmla="*/ 1750219 w 2143125"/>
                <a:gd name="connsiteY36" fmla="*/ 7144 h 471488"/>
                <a:gd name="connsiteX37" fmla="*/ 1778794 w 2143125"/>
                <a:gd name="connsiteY37" fmla="*/ 0 h 471488"/>
                <a:gd name="connsiteX38" fmla="*/ 1838325 w 2143125"/>
                <a:gd name="connsiteY38" fmla="*/ 7144 h 471488"/>
                <a:gd name="connsiteX39" fmla="*/ 1909763 w 2143125"/>
                <a:gd name="connsiteY39" fmla="*/ 26194 h 471488"/>
                <a:gd name="connsiteX40" fmla="*/ 1993106 w 2143125"/>
                <a:gd name="connsiteY40" fmla="*/ 50007 h 471488"/>
                <a:gd name="connsiteX41" fmla="*/ 2081213 w 2143125"/>
                <a:gd name="connsiteY41" fmla="*/ 83344 h 471488"/>
                <a:gd name="connsiteX42" fmla="*/ 2105025 w 2143125"/>
                <a:gd name="connsiteY42" fmla="*/ 95250 h 471488"/>
                <a:gd name="connsiteX43" fmla="*/ 2128838 w 2143125"/>
                <a:gd name="connsiteY43" fmla="*/ 111919 h 471488"/>
                <a:gd name="connsiteX44" fmla="*/ 2138363 w 2143125"/>
                <a:gd name="connsiteY44" fmla="*/ 123825 h 471488"/>
                <a:gd name="connsiteX45" fmla="*/ 2143125 w 2143125"/>
                <a:gd name="connsiteY45" fmla="*/ 150019 h 471488"/>
                <a:gd name="connsiteX46" fmla="*/ 2128838 w 2143125"/>
                <a:gd name="connsiteY46" fmla="*/ 173832 h 471488"/>
                <a:gd name="connsiteX47" fmla="*/ 2102644 w 2143125"/>
                <a:gd name="connsiteY47" fmla="*/ 195263 h 471488"/>
                <a:gd name="connsiteX48" fmla="*/ 2062163 w 2143125"/>
                <a:gd name="connsiteY48" fmla="*/ 216694 h 471488"/>
                <a:gd name="connsiteX49" fmla="*/ 1995488 w 2143125"/>
                <a:gd name="connsiteY49" fmla="*/ 233363 h 471488"/>
                <a:gd name="connsiteX50" fmla="*/ 1821656 w 2143125"/>
                <a:gd name="connsiteY50" fmla="*/ 266700 h 471488"/>
                <a:gd name="connsiteX51" fmla="*/ 1624013 w 2143125"/>
                <a:gd name="connsiteY51" fmla="*/ 295275 h 471488"/>
                <a:gd name="connsiteX52" fmla="*/ 1419225 w 2143125"/>
                <a:gd name="connsiteY52" fmla="*/ 3143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3125" h="471488">
                  <a:moveTo>
                    <a:pt x="1419225" y="314325"/>
                  </a:moveTo>
                  <a:lnTo>
                    <a:pt x="1231106" y="330994"/>
                  </a:lnTo>
                  <a:lnTo>
                    <a:pt x="1033463" y="373857"/>
                  </a:lnTo>
                  <a:lnTo>
                    <a:pt x="819150" y="395288"/>
                  </a:lnTo>
                  <a:lnTo>
                    <a:pt x="611981" y="419100"/>
                  </a:lnTo>
                  <a:lnTo>
                    <a:pt x="481013" y="438150"/>
                  </a:lnTo>
                  <a:lnTo>
                    <a:pt x="330994" y="464344"/>
                  </a:lnTo>
                  <a:lnTo>
                    <a:pt x="297656" y="471488"/>
                  </a:lnTo>
                  <a:lnTo>
                    <a:pt x="273844" y="471488"/>
                  </a:lnTo>
                  <a:lnTo>
                    <a:pt x="240506" y="461963"/>
                  </a:lnTo>
                  <a:lnTo>
                    <a:pt x="204788" y="442913"/>
                  </a:lnTo>
                  <a:lnTo>
                    <a:pt x="159544" y="409575"/>
                  </a:lnTo>
                  <a:lnTo>
                    <a:pt x="116681" y="371475"/>
                  </a:lnTo>
                  <a:lnTo>
                    <a:pt x="66675" y="323850"/>
                  </a:lnTo>
                  <a:lnTo>
                    <a:pt x="42863" y="292894"/>
                  </a:lnTo>
                  <a:lnTo>
                    <a:pt x="19050" y="259557"/>
                  </a:lnTo>
                  <a:lnTo>
                    <a:pt x="7144" y="230982"/>
                  </a:lnTo>
                  <a:lnTo>
                    <a:pt x="0" y="202407"/>
                  </a:lnTo>
                  <a:lnTo>
                    <a:pt x="4763" y="178594"/>
                  </a:lnTo>
                  <a:lnTo>
                    <a:pt x="21431" y="171450"/>
                  </a:lnTo>
                  <a:lnTo>
                    <a:pt x="38100" y="176213"/>
                  </a:lnTo>
                  <a:lnTo>
                    <a:pt x="85725" y="202407"/>
                  </a:lnTo>
                  <a:lnTo>
                    <a:pt x="123825" y="219075"/>
                  </a:lnTo>
                  <a:lnTo>
                    <a:pt x="169069" y="235744"/>
                  </a:lnTo>
                  <a:lnTo>
                    <a:pt x="242888" y="254794"/>
                  </a:lnTo>
                  <a:lnTo>
                    <a:pt x="285750" y="259557"/>
                  </a:lnTo>
                  <a:lnTo>
                    <a:pt x="326231" y="264319"/>
                  </a:lnTo>
                  <a:lnTo>
                    <a:pt x="416719" y="257175"/>
                  </a:lnTo>
                  <a:lnTo>
                    <a:pt x="702469" y="233363"/>
                  </a:lnTo>
                  <a:lnTo>
                    <a:pt x="1033463" y="192882"/>
                  </a:lnTo>
                  <a:lnTo>
                    <a:pt x="1247775" y="130969"/>
                  </a:lnTo>
                  <a:lnTo>
                    <a:pt x="1378744" y="116682"/>
                  </a:lnTo>
                  <a:lnTo>
                    <a:pt x="1490663" y="100013"/>
                  </a:lnTo>
                  <a:lnTo>
                    <a:pt x="1581150" y="78582"/>
                  </a:lnTo>
                  <a:lnTo>
                    <a:pt x="1654969" y="54769"/>
                  </a:lnTo>
                  <a:lnTo>
                    <a:pt x="1719263" y="19050"/>
                  </a:lnTo>
                  <a:lnTo>
                    <a:pt x="1750219" y="7144"/>
                  </a:lnTo>
                  <a:lnTo>
                    <a:pt x="1778794" y="0"/>
                  </a:lnTo>
                  <a:lnTo>
                    <a:pt x="1838325" y="7144"/>
                  </a:lnTo>
                  <a:lnTo>
                    <a:pt x="1909763" y="26194"/>
                  </a:lnTo>
                  <a:lnTo>
                    <a:pt x="1993106" y="50007"/>
                  </a:lnTo>
                  <a:lnTo>
                    <a:pt x="2081213" y="83344"/>
                  </a:lnTo>
                  <a:lnTo>
                    <a:pt x="2105025" y="95250"/>
                  </a:lnTo>
                  <a:lnTo>
                    <a:pt x="2128838" y="111919"/>
                  </a:lnTo>
                  <a:lnTo>
                    <a:pt x="2138363" y="123825"/>
                  </a:lnTo>
                  <a:lnTo>
                    <a:pt x="2143125" y="150019"/>
                  </a:lnTo>
                  <a:lnTo>
                    <a:pt x="2128838" y="173832"/>
                  </a:lnTo>
                  <a:lnTo>
                    <a:pt x="2102644" y="195263"/>
                  </a:lnTo>
                  <a:lnTo>
                    <a:pt x="2062163" y="216694"/>
                  </a:lnTo>
                  <a:lnTo>
                    <a:pt x="1995488" y="233363"/>
                  </a:lnTo>
                  <a:lnTo>
                    <a:pt x="1821656" y="266700"/>
                  </a:lnTo>
                  <a:lnTo>
                    <a:pt x="1624013" y="295275"/>
                  </a:lnTo>
                  <a:lnTo>
                    <a:pt x="1419225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7C030330-2169-4013-9AE3-53F0C374A54E}"/>
                </a:ext>
              </a:extLst>
            </p:cNvPr>
            <p:cNvSpPr/>
            <p:nvPr/>
          </p:nvSpPr>
          <p:spPr>
            <a:xfrm>
              <a:off x="4762500" y="2341836"/>
              <a:ext cx="427038" cy="1372070"/>
            </a:xfrm>
            <a:custGeom>
              <a:avLst/>
              <a:gdLst>
                <a:gd name="connsiteX0" fmla="*/ 338138 w 426244"/>
                <a:gd name="connsiteY0" fmla="*/ 1181100 h 1371600"/>
                <a:gd name="connsiteX1" fmla="*/ 333375 w 426244"/>
                <a:gd name="connsiteY1" fmla="*/ 1352550 h 1371600"/>
                <a:gd name="connsiteX2" fmla="*/ 145256 w 426244"/>
                <a:gd name="connsiteY2" fmla="*/ 1371600 h 1371600"/>
                <a:gd name="connsiteX3" fmla="*/ 135731 w 426244"/>
                <a:gd name="connsiteY3" fmla="*/ 1243012 h 1371600"/>
                <a:gd name="connsiteX4" fmla="*/ 130969 w 426244"/>
                <a:gd name="connsiteY4" fmla="*/ 1140619 h 1371600"/>
                <a:gd name="connsiteX5" fmla="*/ 109538 w 426244"/>
                <a:gd name="connsiteY5" fmla="*/ 1019175 h 1371600"/>
                <a:gd name="connsiteX6" fmla="*/ 111919 w 426244"/>
                <a:gd name="connsiteY6" fmla="*/ 873919 h 1371600"/>
                <a:gd name="connsiteX7" fmla="*/ 111919 w 426244"/>
                <a:gd name="connsiteY7" fmla="*/ 592931 h 1371600"/>
                <a:gd name="connsiteX8" fmla="*/ 111919 w 426244"/>
                <a:gd name="connsiteY8" fmla="*/ 440531 h 1371600"/>
                <a:gd name="connsiteX9" fmla="*/ 123825 w 426244"/>
                <a:gd name="connsiteY9" fmla="*/ 373856 h 1371600"/>
                <a:gd name="connsiteX10" fmla="*/ 126206 w 426244"/>
                <a:gd name="connsiteY10" fmla="*/ 321469 h 1371600"/>
                <a:gd name="connsiteX11" fmla="*/ 119063 w 426244"/>
                <a:gd name="connsiteY11" fmla="*/ 247650 h 1371600"/>
                <a:gd name="connsiteX12" fmla="*/ 109538 w 426244"/>
                <a:gd name="connsiteY12" fmla="*/ 197644 h 1371600"/>
                <a:gd name="connsiteX13" fmla="*/ 95250 w 426244"/>
                <a:gd name="connsiteY13" fmla="*/ 161925 h 1371600"/>
                <a:gd name="connsiteX14" fmla="*/ 80963 w 426244"/>
                <a:gd name="connsiteY14" fmla="*/ 140494 h 1371600"/>
                <a:gd name="connsiteX15" fmla="*/ 57150 w 426244"/>
                <a:gd name="connsiteY15" fmla="*/ 111919 h 1371600"/>
                <a:gd name="connsiteX16" fmla="*/ 33338 w 426244"/>
                <a:gd name="connsiteY16" fmla="*/ 92869 h 1371600"/>
                <a:gd name="connsiteX17" fmla="*/ 16669 w 426244"/>
                <a:gd name="connsiteY17" fmla="*/ 76200 h 1371600"/>
                <a:gd name="connsiteX18" fmla="*/ 4763 w 426244"/>
                <a:gd name="connsiteY18" fmla="*/ 54769 h 1371600"/>
                <a:gd name="connsiteX19" fmla="*/ 0 w 426244"/>
                <a:gd name="connsiteY19" fmla="*/ 26194 h 1371600"/>
                <a:gd name="connsiteX20" fmla="*/ 4763 w 426244"/>
                <a:gd name="connsiteY20" fmla="*/ 7144 h 1371600"/>
                <a:gd name="connsiteX21" fmla="*/ 26194 w 426244"/>
                <a:gd name="connsiteY21" fmla="*/ 0 h 1371600"/>
                <a:gd name="connsiteX22" fmla="*/ 69056 w 426244"/>
                <a:gd name="connsiteY22" fmla="*/ 9525 h 1371600"/>
                <a:gd name="connsiteX23" fmla="*/ 166688 w 426244"/>
                <a:gd name="connsiteY23" fmla="*/ 35719 h 1371600"/>
                <a:gd name="connsiteX24" fmla="*/ 247650 w 426244"/>
                <a:gd name="connsiteY24" fmla="*/ 64294 h 1371600"/>
                <a:gd name="connsiteX25" fmla="*/ 326231 w 426244"/>
                <a:gd name="connsiteY25" fmla="*/ 97631 h 1371600"/>
                <a:gd name="connsiteX26" fmla="*/ 364331 w 426244"/>
                <a:gd name="connsiteY26" fmla="*/ 121444 h 1371600"/>
                <a:gd name="connsiteX27" fmla="*/ 392906 w 426244"/>
                <a:gd name="connsiteY27" fmla="*/ 145256 h 1371600"/>
                <a:gd name="connsiteX28" fmla="*/ 411956 w 426244"/>
                <a:gd name="connsiteY28" fmla="*/ 171450 h 1371600"/>
                <a:gd name="connsiteX29" fmla="*/ 421481 w 426244"/>
                <a:gd name="connsiteY29" fmla="*/ 195262 h 1371600"/>
                <a:gd name="connsiteX30" fmla="*/ 426244 w 426244"/>
                <a:gd name="connsiteY30" fmla="*/ 228600 h 1371600"/>
                <a:gd name="connsiteX31" fmla="*/ 414338 w 426244"/>
                <a:gd name="connsiteY31" fmla="*/ 247650 h 1371600"/>
                <a:gd name="connsiteX32" fmla="*/ 388144 w 426244"/>
                <a:gd name="connsiteY32" fmla="*/ 283369 h 1371600"/>
                <a:gd name="connsiteX33" fmla="*/ 376238 w 426244"/>
                <a:gd name="connsiteY33" fmla="*/ 319087 h 1371600"/>
                <a:gd name="connsiteX34" fmla="*/ 381000 w 426244"/>
                <a:gd name="connsiteY34" fmla="*/ 371475 h 1371600"/>
                <a:gd name="connsiteX35" fmla="*/ 357188 w 426244"/>
                <a:gd name="connsiteY35" fmla="*/ 561975 h 1371600"/>
                <a:gd name="connsiteX36" fmla="*/ 359569 w 426244"/>
                <a:gd name="connsiteY36" fmla="*/ 833437 h 1371600"/>
                <a:gd name="connsiteX37" fmla="*/ 361950 w 426244"/>
                <a:gd name="connsiteY37" fmla="*/ 992981 h 1371600"/>
                <a:gd name="connsiteX38" fmla="*/ 338138 w 426244"/>
                <a:gd name="connsiteY38" fmla="*/ 11811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6244" h="1371600">
                  <a:moveTo>
                    <a:pt x="338138" y="1181100"/>
                  </a:moveTo>
                  <a:lnTo>
                    <a:pt x="333375" y="1352550"/>
                  </a:lnTo>
                  <a:lnTo>
                    <a:pt x="145256" y="1371600"/>
                  </a:lnTo>
                  <a:lnTo>
                    <a:pt x="135731" y="1243012"/>
                  </a:lnTo>
                  <a:lnTo>
                    <a:pt x="130969" y="1140619"/>
                  </a:lnTo>
                  <a:lnTo>
                    <a:pt x="109538" y="1019175"/>
                  </a:lnTo>
                  <a:cubicBezTo>
                    <a:pt x="110332" y="970756"/>
                    <a:pt x="111125" y="922338"/>
                    <a:pt x="111919" y="873919"/>
                  </a:cubicBezTo>
                  <a:lnTo>
                    <a:pt x="111919" y="592931"/>
                  </a:lnTo>
                  <a:lnTo>
                    <a:pt x="111919" y="440531"/>
                  </a:lnTo>
                  <a:lnTo>
                    <a:pt x="123825" y="373856"/>
                  </a:lnTo>
                  <a:lnTo>
                    <a:pt x="126206" y="321469"/>
                  </a:lnTo>
                  <a:lnTo>
                    <a:pt x="119063" y="247650"/>
                  </a:lnTo>
                  <a:lnTo>
                    <a:pt x="109538" y="197644"/>
                  </a:lnTo>
                  <a:lnTo>
                    <a:pt x="95250" y="161925"/>
                  </a:lnTo>
                  <a:lnTo>
                    <a:pt x="80963" y="140494"/>
                  </a:lnTo>
                  <a:lnTo>
                    <a:pt x="57150" y="111919"/>
                  </a:lnTo>
                  <a:lnTo>
                    <a:pt x="33338" y="92869"/>
                  </a:lnTo>
                  <a:lnTo>
                    <a:pt x="16669" y="76200"/>
                  </a:lnTo>
                  <a:lnTo>
                    <a:pt x="4763" y="54769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66688" y="35719"/>
                  </a:lnTo>
                  <a:lnTo>
                    <a:pt x="247650" y="64294"/>
                  </a:lnTo>
                  <a:lnTo>
                    <a:pt x="326231" y="97631"/>
                  </a:lnTo>
                  <a:lnTo>
                    <a:pt x="364331" y="121444"/>
                  </a:lnTo>
                  <a:lnTo>
                    <a:pt x="392906" y="145256"/>
                  </a:lnTo>
                  <a:lnTo>
                    <a:pt x="411956" y="171450"/>
                  </a:lnTo>
                  <a:lnTo>
                    <a:pt x="421481" y="195262"/>
                  </a:lnTo>
                  <a:lnTo>
                    <a:pt x="426244" y="228600"/>
                  </a:lnTo>
                  <a:lnTo>
                    <a:pt x="414338" y="247650"/>
                  </a:lnTo>
                  <a:lnTo>
                    <a:pt x="388144" y="283369"/>
                  </a:lnTo>
                  <a:lnTo>
                    <a:pt x="376238" y="319087"/>
                  </a:lnTo>
                  <a:lnTo>
                    <a:pt x="381000" y="371475"/>
                  </a:lnTo>
                  <a:lnTo>
                    <a:pt x="357188" y="561975"/>
                  </a:lnTo>
                  <a:cubicBezTo>
                    <a:pt x="357982" y="652462"/>
                    <a:pt x="358775" y="742950"/>
                    <a:pt x="359569" y="833437"/>
                  </a:cubicBezTo>
                  <a:cubicBezTo>
                    <a:pt x="360363" y="886618"/>
                    <a:pt x="361156" y="939800"/>
                    <a:pt x="361950" y="992981"/>
                  </a:cubicBezTo>
                  <a:lnTo>
                    <a:pt x="338138" y="11811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7A7A4A28-D94F-4EE3-9591-69C513D89E56}"/>
                </a:ext>
              </a:extLst>
            </p:cNvPr>
            <p:cNvSpPr/>
            <p:nvPr/>
          </p:nvSpPr>
          <p:spPr>
            <a:xfrm>
              <a:off x="3943350" y="3046928"/>
              <a:ext cx="2046288" cy="425596"/>
            </a:xfrm>
            <a:custGeom>
              <a:avLst/>
              <a:gdLst>
                <a:gd name="connsiteX0" fmla="*/ 1476375 w 2045494"/>
                <a:gd name="connsiteY0" fmla="*/ 266700 h 426244"/>
                <a:gd name="connsiteX1" fmla="*/ 1273969 w 2045494"/>
                <a:gd name="connsiteY1" fmla="*/ 285750 h 426244"/>
                <a:gd name="connsiteX2" fmla="*/ 1145381 w 2045494"/>
                <a:gd name="connsiteY2" fmla="*/ 292894 h 426244"/>
                <a:gd name="connsiteX3" fmla="*/ 952500 w 2045494"/>
                <a:gd name="connsiteY3" fmla="*/ 333375 h 426244"/>
                <a:gd name="connsiteX4" fmla="*/ 731044 w 2045494"/>
                <a:gd name="connsiteY4" fmla="*/ 364331 h 426244"/>
                <a:gd name="connsiteX5" fmla="*/ 495300 w 2045494"/>
                <a:gd name="connsiteY5" fmla="*/ 402431 h 426244"/>
                <a:gd name="connsiteX6" fmla="*/ 364331 w 2045494"/>
                <a:gd name="connsiteY6" fmla="*/ 426244 h 426244"/>
                <a:gd name="connsiteX7" fmla="*/ 323850 w 2045494"/>
                <a:gd name="connsiteY7" fmla="*/ 419100 h 426244"/>
                <a:gd name="connsiteX8" fmla="*/ 271463 w 2045494"/>
                <a:gd name="connsiteY8" fmla="*/ 402431 h 426244"/>
                <a:gd name="connsiteX9" fmla="*/ 230981 w 2045494"/>
                <a:gd name="connsiteY9" fmla="*/ 385762 h 426244"/>
                <a:gd name="connsiteX10" fmla="*/ 159544 w 2045494"/>
                <a:gd name="connsiteY10" fmla="*/ 347662 h 426244"/>
                <a:gd name="connsiteX11" fmla="*/ 102394 w 2045494"/>
                <a:gd name="connsiteY11" fmla="*/ 304800 h 426244"/>
                <a:gd name="connsiteX12" fmla="*/ 57150 w 2045494"/>
                <a:gd name="connsiteY12" fmla="*/ 266700 h 426244"/>
                <a:gd name="connsiteX13" fmla="*/ 28575 w 2045494"/>
                <a:gd name="connsiteY13" fmla="*/ 240506 h 426244"/>
                <a:gd name="connsiteX14" fmla="*/ 9525 w 2045494"/>
                <a:gd name="connsiteY14" fmla="*/ 214312 h 426244"/>
                <a:gd name="connsiteX15" fmla="*/ 0 w 2045494"/>
                <a:gd name="connsiteY15" fmla="*/ 192881 h 426244"/>
                <a:gd name="connsiteX16" fmla="*/ 2381 w 2045494"/>
                <a:gd name="connsiteY16" fmla="*/ 176212 h 426244"/>
                <a:gd name="connsiteX17" fmla="*/ 11906 w 2045494"/>
                <a:gd name="connsiteY17" fmla="*/ 164306 h 426244"/>
                <a:gd name="connsiteX18" fmla="*/ 35719 w 2045494"/>
                <a:gd name="connsiteY18" fmla="*/ 164306 h 426244"/>
                <a:gd name="connsiteX19" fmla="*/ 78581 w 2045494"/>
                <a:gd name="connsiteY19" fmla="*/ 176212 h 426244"/>
                <a:gd name="connsiteX20" fmla="*/ 147638 w 2045494"/>
                <a:gd name="connsiteY20" fmla="*/ 190500 h 426244"/>
                <a:gd name="connsiteX21" fmla="*/ 230981 w 2045494"/>
                <a:gd name="connsiteY21" fmla="*/ 200025 h 426244"/>
                <a:gd name="connsiteX22" fmla="*/ 354806 w 2045494"/>
                <a:gd name="connsiteY22" fmla="*/ 202406 h 426244"/>
                <a:gd name="connsiteX23" fmla="*/ 502444 w 2045494"/>
                <a:gd name="connsiteY23" fmla="*/ 200025 h 426244"/>
                <a:gd name="connsiteX24" fmla="*/ 645319 w 2045494"/>
                <a:gd name="connsiteY24" fmla="*/ 192881 h 426244"/>
                <a:gd name="connsiteX25" fmla="*/ 773906 w 2045494"/>
                <a:gd name="connsiteY25" fmla="*/ 180975 h 426244"/>
                <a:gd name="connsiteX26" fmla="*/ 957263 w 2045494"/>
                <a:gd name="connsiteY26" fmla="*/ 152400 h 426244"/>
                <a:gd name="connsiteX27" fmla="*/ 1150144 w 2045494"/>
                <a:gd name="connsiteY27" fmla="*/ 119062 h 426244"/>
                <a:gd name="connsiteX28" fmla="*/ 1307306 w 2045494"/>
                <a:gd name="connsiteY28" fmla="*/ 97631 h 426244"/>
                <a:gd name="connsiteX29" fmla="*/ 1443038 w 2045494"/>
                <a:gd name="connsiteY29" fmla="*/ 73819 h 426244"/>
                <a:gd name="connsiteX30" fmla="*/ 1569244 w 2045494"/>
                <a:gd name="connsiteY30" fmla="*/ 40481 h 426244"/>
                <a:gd name="connsiteX31" fmla="*/ 1693069 w 2045494"/>
                <a:gd name="connsiteY31" fmla="*/ 0 h 426244"/>
                <a:gd name="connsiteX32" fmla="*/ 1738313 w 2045494"/>
                <a:gd name="connsiteY32" fmla="*/ 0 h 426244"/>
                <a:gd name="connsiteX33" fmla="*/ 1828800 w 2045494"/>
                <a:gd name="connsiteY33" fmla="*/ 16669 h 426244"/>
                <a:gd name="connsiteX34" fmla="*/ 1921669 w 2045494"/>
                <a:gd name="connsiteY34" fmla="*/ 42862 h 426244"/>
                <a:gd name="connsiteX35" fmla="*/ 1981200 w 2045494"/>
                <a:gd name="connsiteY35" fmla="*/ 66675 h 426244"/>
                <a:gd name="connsiteX36" fmla="*/ 2021681 w 2045494"/>
                <a:gd name="connsiteY36" fmla="*/ 92869 h 426244"/>
                <a:gd name="connsiteX37" fmla="*/ 2038350 w 2045494"/>
                <a:gd name="connsiteY37" fmla="*/ 109537 h 426244"/>
                <a:gd name="connsiteX38" fmla="*/ 2045494 w 2045494"/>
                <a:gd name="connsiteY38" fmla="*/ 126206 h 426244"/>
                <a:gd name="connsiteX39" fmla="*/ 2038350 w 2045494"/>
                <a:gd name="connsiteY39" fmla="*/ 150019 h 426244"/>
                <a:gd name="connsiteX40" fmla="*/ 2014538 w 2045494"/>
                <a:gd name="connsiteY40" fmla="*/ 171450 h 426244"/>
                <a:gd name="connsiteX41" fmla="*/ 1983581 w 2045494"/>
                <a:gd name="connsiteY41" fmla="*/ 195262 h 426244"/>
                <a:gd name="connsiteX42" fmla="*/ 1950244 w 2045494"/>
                <a:gd name="connsiteY42" fmla="*/ 207169 h 426244"/>
                <a:gd name="connsiteX43" fmla="*/ 1828800 w 2045494"/>
                <a:gd name="connsiteY43" fmla="*/ 223837 h 426244"/>
                <a:gd name="connsiteX44" fmla="*/ 1695450 w 2045494"/>
                <a:gd name="connsiteY44" fmla="*/ 240506 h 426244"/>
                <a:gd name="connsiteX45" fmla="*/ 1476375 w 2045494"/>
                <a:gd name="connsiteY45" fmla="*/ 2667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45494" h="426244">
                  <a:moveTo>
                    <a:pt x="1476375" y="266700"/>
                  </a:moveTo>
                  <a:lnTo>
                    <a:pt x="1273969" y="285750"/>
                  </a:lnTo>
                  <a:lnTo>
                    <a:pt x="1145381" y="292894"/>
                  </a:lnTo>
                  <a:lnTo>
                    <a:pt x="952500" y="333375"/>
                  </a:lnTo>
                  <a:lnTo>
                    <a:pt x="731044" y="364331"/>
                  </a:lnTo>
                  <a:lnTo>
                    <a:pt x="495300" y="402431"/>
                  </a:lnTo>
                  <a:lnTo>
                    <a:pt x="364331" y="426244"/>
                  </a:lnTo>
                  <a:lnTo>
                    <a:pt x="323850" y="419100"/>
                  </a:lnTo>
                  <a:lnTo>
                    <a:pt x="271463" y="402431"/>
                  </a:lnTo>
                  <a:lnTo>
                    <a:pt x="230981" y="385762"/>
                  </a:lnTo>
                  <a:lnTo>
                    <a:pt x="159544" y="347662"/>
                  </a:lnTo>
                  <a:lnTo>
                    <a:pt x="102394" y="304800"/>
                  </a:lnTo>
                  <a:lnTo>
                    <a:pt x="57150" y="266700"/>
                  </a:lnTo>
                  <a:lnTo>
                    <a:pt x="28575" y="240506"/>
                  </a:lnTo>
                  <a:lnTo>
                    <a:pt x="9525" y="214312"/>
                  </a:lnTo>
                  <a:lnTo>
                    <a:pt x="0" y="192881"/>
                  </a:lnTo>
                  <a:lnTo>
                    <a:pt x="2381" y="176212"/>
                  </a:lnTo>
                  <a:lnTo>
                    <a:pt x="11906" y="164306"/>
                  </a:lnTo>
                  <a:lnTo>
                    <a:pt x="35719" y="164306"/>
                  </a:lnTo>
                  <a:lnTo>
                    <a:pt x="78581" y="176212"/>
                  </a:lnTo>
                  <a:lnTo>
                    <a:pt x="147638" y="190500"/>
                  </a:lnTo>
                  <a:lnTo>
                    <a:pt x="230981" y="200025"/>
                  </a:lnTo>
                  <a:lnTo>
                    <a:pt x="354806" y="202406"/>
                  </a:lnTo>
                  <a:lnTo>
                    <a:pt x="502444" y="200025"/>
                  </a:lnTo>
                  <a:lnTo>
                    <a:pt x="645319" y="192881"/>
                  </a:lnTo>
                  <a:lnTo>
                    <a:pt x="773906" y="180975"/>
                  </a:lnTo>
                  <a:lnTo>
                    <a:pt x="957263" y="152400"/>
                  </a:lnTo>
                  <a:lnTo>
                    <a:pt x="1150144" y="119062"/>
                  </a:lnTo>
                  <a:lnTo>
                    <a:pt x="1307306" y="97631"/>
                  </a:lnTo>
                  <a:lnTo>
                    <a:pt x="1443038" y="73819"/>
                  </a:lnTo>
                  <a:lnTo>
                    <a:pt x="1569244" y="40481"/>
                  </a:lnTo>
                  <a:lnTo>
                    <a:pt x="1693069" y="0"/>
                  </a:lnTo>
                  <a:lnTo>
                    <a:pt x="1738313" y="0"/>
                  </a:lnTo>
                  <a:lnTo>
                    <a:pt x="1828800" y="16669"/>
                  </a:lnTo>
                  <a:lnTo>
                    <a:pt x="1921669" y="42862"/>
                  </a:lnTo>
                  <a:lnTo>
                    <a:pt x="1981200" y="66675"/>
                  </a:lnTo>
                  <a:lnTo>
                    <a:pt x="2021681" y="92869"/>
                  </a:lnTo>
                  <a:lnTo>
                    <a:pt x="2038350" y="109537"/>
                  </a:lnTo>
                  <a:lnTo>
                    <a:pt x="2045494" y="126206"/>
                  </a:lnTo>
                  <a:lnTo>
                    <a:pt x="2038350" y="150019"/>
                  </a:lnTo>
                  <a:lnTo>
                    <a:pt x="2014538" y="171450"/>
                  </a:lnTo>
                  <a:lnTo>
                    <a:pt x="1983581" y="195262"/>
                  </a:lnTo>
                  <a:lnTo>
                    <a:pt x="1950244" y="207169"/>
                  </a:lnTo>
                  <a:lnTo>
                    <a:pt x="1828800" y="223837"/>
                  </a:lnTo>
                  <a:lnTo>
                    <a:pt x="1695450" y="240506"/>
                  </a:lnTo>
                  <a:lnTo>
                    <a:pt x="1476375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1D65C90C-52BA-46CA-B879-C7B57449F8CA}"/>
                </a:ext>
              </a:extLst>
            </p:cNvPr>
            <p:cNvSpPr/>
            <p:nvPr/>
          </p:nvSpPr>
          <p:spPr>
            <a:xfrm>
              <a:off x="3495675" y="3447115"/>
              <a:ext cx="3032125" cy="520879"/>
            </a:xfrm>
            <a:custGeom>
              <a:avLst/>
              <a:gdLst>
                <a:gd name="connsiteX0" fmla="*/ 2010526 w 3031654"/>
                <a:gd name="connsiteY0" fmla="*/ 305761 h 522102"/>
                <a:gd name="connsiteX1" fmla="*/ 1667265 w 3031654"/>
                <a:gd name="connsiteY1" fmla="*/ 337491 h 522102"/>
                <a:gd name="connsiteX2" fmla="*/ 1416310 w 3031654"/>
                <a:gd name="connsiteY2" fmla="*/ 363452 h 522102"/>
                <a:gd name="connsiteX3" fmla="*/ 1171124 w 3031654"/>
                <a:gd name="connsiteY3" fmla="*/ 395182 h 522102"/>
                <a:gd name="connsiteX4" fmla="*/ 972091 w 3031654"/>
                <a:gd name="connsiteY4" fmla="*/ 426912 h 522102"/>
                <a:gd name="connsiteX5" fmla="*/ 703828 w 3031654"/>
                <a:gd name="connsiteY5" fmla="*/ 470180 h 522102"/>
                <a:gd name="connsiteX6" fmla="*/ 550947 w 3031654"/>
                <a:gd name="connsiteY6" fmla="*/ 504795 h 522102"/>
                <a:gd name="connsiteX7" fmla="*/ 461527 w 3031654"/>
                <a:gd name="connsiteY7" fmla="*/ 522102 h 522102"/>
                <a:gd name="connsiteX8" fmla="*/ 424028 w 3031654"/>
                <a:gd name="connsiteY8" fmla="*/ 519217 h 522102"/>
                <a:gd name="connsiteX9" fmla="*/ 374990 w 3031654"/>
                <a:gd name="connsiteY9" fmla="*/ 507679 h 522102"/>
                <a:gd name="connsiteX10" fmla="*/ 311530 w 3031654"/>
                <a:gd name="connsiteY10" fmla="*/ 481718 h 522102"/>
                <a:gd name="connsiteX11" fmla="*/ 236532 w 3031654"/>
                <a:gd name="connsiteY11" fmla="*/ 447104 h 522102"/>
                <a:gd name="connsiteX12" fmla="*/ 147112 w 3031654"/>
                <a:gd name="connsiteY12" fmla="*/ 392297 h 522102"/>
                <a:gd name="connsiteX13" fmla="*/ 66344 w 3031654"/>
                <a:gd name="connsiteY13" fmla="*/ 340376 h 522102"/>
                <a:gd name="connsiteX14" fmla="*/ 40383 w 3031654"/>
                <a:gd name="connsiteY14" fmla="*/ 323068 h 522102"/>
                <a:gd name="connsiteX15" fmla="*/ 20192 w 3031654"/>
                <a:gd name="connsiteY15" fmla="*/ 302877 h 522102"/>
                <a:gd name="connsiteX16" fmla="*/ 5769 w 3031654"/>
                <a:gd name="connsiteY16" fmla="*/ 276916 h 522102"/>
                <a:gd name="connsiteX17" fmla="*/ 0 w 3031654"/>
                <a:gd name="connsiteY17" fmla="*/ 250955 h 522102"/>
                <a:gd name="connsiteX18" fmla="*/ 2884 w 3031654"/>
                <a:gd name="connsiteY18" fmla="*/ 236532 h 522102"/>
                <a:gd name="connsiteX19" fmla="*/ 14423 w 3031654"/>
                <a:gd name="connsiteY19" fmla="*/ 227878 h 522102"/>
                <a:gd name="connsiteX20" fmla="*/ 40383 w 3031654"/>
                <a:gd name="connsiteY20" fmla="*/ 224994 h 522102"/>
                <a:gd name="connsiteX21" fmla="*/ 77883 w 3031654"/>
                <a:gd name="connsiteY21" fmla="*/ 236532 h 522102"/>
                <a:gd name="connsiteX22" fmla="*/ 126920 w 3031654"/>
                <a:gd name="connsiteY22" fmla="*/ 250955 h 522102"/>
                <a:gd name="connsiteX23" fmla="*/ 178841 w 3031654"/>
                <a:gd name="connsiteY23" fmla="*/ 259608 h 522102"/>
                <a:gd name="connsiteX24" fmla="*/ 291339 w 3031654"/>
                <a:gd name="connsiteY24" fmla="*/ 268262 h 522102"/>
                <a:gd name="connsiteX25" fmla="*/ 478834 w 3031654"/>
                <a:gd name="connsiteY25" fmla="*/ 271147 h 522102"/>
                <a:gd name="connsiteX26" fmla="*/ 715366 w 3031654"/>
                <a:gd name="connsiteY26" fmla="*/ 256724 h 522102"/>
                <a:gd name="connsiteX27" fmla="*/ 972091 w 3031654"/>
                <a:gd name="connsiteY27" fmla="*/ 233648 h 522102"/>
                <a:gd name="connsiteX28" fmla="*/ 1246122 w 3031654"/>
                <a:gd name="connsiteY28" fmla="*/ 201918 h 522102"/>
                <a:gd name="connsiteX29" fmla="*/ 1419195 w 3031654"/>
                <a:gd name="connsiteY29" fmla="*/ 178841 h 522102"/>
                <a:gd name="connsiteX30" fmla="*/ 1583614 w 3031654"/>
                <a:gd name="connsiteY30" fmla="*/ 161534 h 522102"/>
                <a:gd name="connsiteX31" fmla="*/ 1926874 w 3031654"/>
                <a:gd name="connsiteY31" fmla="*/ 129804 h 522102"/>
                <a:gd name="connsiteX32" fmla="*/ 2157638 w 3031654"/>
                <a:gd name="connsiteY32" fmla="*/ 103843 h 522102"/>
                <a:gd name="connsiteX33" fmla="*/ 2379747 w 3031654"/>
                <a:gd name="connsiteY33" fmla="*/ 74998 h 522102"/>
                <a:gd name="connsiteX34" fmla="*/ 2451861 w 3031654"/>
                <a:gd name="connsiteY34" fmla="*/ 63460 h 522102"/>
                <a:gd name="connsiteX35" fmla="*/ 2515321 w 3031654"/>
                <a:gd name="connsiteY35" fmla="*/ 46152 h 522102"/>
                <a:gd name="connsiteX36" fmla="*/ 2598973 w 3031654"/>
                <a:gd name="connsiteY36" fmla="*/ 23076 h 522102"/>
                <a:gd name="connsiteX37" fmla="*/ 2645125 w 3031654"/>
                <a:gd name="connsiteY37" fmla="*/ 5769 h 522102"/>
                <a:gd name="connsiteX38" fmla="*/ 2662433 w 3031654"/>
                <a:gd name="connsiteY38" fmla="*/ 0 h 522102"/>
                <a:gd name="connsiteX39" fmla="*/ 2711470 w 3031654"/>
                <a:gd name="connsiteY39" fmla="*/ 0 h 522102"/>
                <a:gd name="connsiteX40" fmla="*/ 2772045 w 3031654"/>
                <a:gd name="connsiteY40" fmla="*/ 11538 h 522102"/>
                <a:gd name="connsiteX41" fmla="*/ 2841274 w 3031654"/>
                <a:gd name="connsiteY41" fmla="*/ 40383 h 522102"/>
                <a:gd name="connsiteX42" fmla="*/ 2922041 w 3031654"/>
                <a:gd name="connsiteY42" fmla="*/ 86536 h 522102"/>
                <a:gd name="connsiteX43" fmla="*/ 2973963 w 3031654"/>
                <a:gd name="connsiteY43" fmla="*/ 121150 h 522102"/>
                <a:gd name="connsiteX44" fmla="*/ 3002809 w 3031654"/>
                <a:gd name="connsiteY44" fmla="*/ 147111 h 522102"/>
                <a:gd name="connsiteX45" fmla="*/ 3028770 w 3031654"/>
                <a:gd name="connsiteY45" fmla="*/ 187495 h 522102"/>
                <a:gd name="connsiteX46" fmla="*/ 3031654 w 3031654"/>
                <a:gd name="connsiteY46" fmla="*/ 204802 h 522102"/>
                <a:gd name="connsiteX47" fmla="*/ 3025885 w 3031654"/>
                <a:gd name="connsiteY47" fmla="*/ 224994 h 522102"/>
                <a:gd name="connsiteX48" fmla="*/ 3005693 w 3031654"/>
                <a:gd name="connsiteY48" fmla="*/ 245186 h 522102"/>
                <a:gd name="connsiteX49" fmla="*/ 2976848 w 3031654"/>
                <a:gd name="connsiteY49" fmla="*/ 256724 h 522102"/>
                <a:gd name="connsiteX50" fmla="*/ 2933580 w 3031654"/>
                <a:gd name="connsiteY50" fmla="*/ 265378 h 522102"/>
                <a:gd name="connsiteX51" fmla="*/ 2780699 w 3031654"/>
                <a:gd name="connsiteY51" fmla="*/ 274031 h 522102"/>
                <a:gd name="connsiteX52" fmla="*/ 2474937 w 3031654"/>
                <a:gd name="connsiteY52" fmla="*/ 282685 h 522102"/>
                <a:gd name="connsiteX53" fmla="*/ 2010526 w 3031654"/>
                <a:gd name="connsiteY53" fmla="*/ 305761 h 52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31654" h="522102">
                  <a:moveTo>
                    <a:pt x="2010526" y="305761"/>
                  </a:moveTo>
                  <a:lnTo>
                    <a:pt x="1667265" y="337491"/>
                  </a:lnTo>
                  <a:lnTo>
                    <a:pt x="1416310" y="363452"/>
                  </a:lnTo>
                  <a:lnTo>
                    <a:pt x="1171124" y="395182"/>
                  </a:lnTo>
                  <a:lnTo>
                    <a:pt x="972091" y="426912"/>
                  </a:lnTo>
                  <a:lnTo>
                    <a:pt x="703828" y="470180"/>
                  </a:lnTo>
                  <a:lnTo>
                    <a:pt x="550947" y="504795"/>
                  </a:lnTo>
                  <a:lnTo>
                    <a:pt x="461527" y="522102"/>
                  </a:lnTo>
                  <a:lnTo>
                    <a:pt x="424028" y="519217"/>
                  </a:lnTo>
                  <a:lnTo>
                    <a:pt x="374990" y="507679"/>
                  </a:lnTo>
                  <a:lnTo>
                    <a:pt x="311530" y="481718"/>
                  </a:lnTo>
                  <a:lnTo>
                    <a:pt x="236532" y="447104"/>
                  </a:lnTo>
                  <a:lnTo>
                    <a:pt x="147112" y="392297"/>
                  </a:lnTo>
                  <a:lnTo>
                    <a:pt x="66344" y="340376"/>
                  </a:lnTo>
                  <a:lnTo>
                    <a:pt x="40383" y="323068"/>
                  </a:lnTo>
                  <a:lnTo>
                    <a:pt x="20192" y="302877"/>
                  </a:lnTo>
                  <a:lnTo>
                    <a:pt x="5769" y="276916"/>
                  </a:lnTo>
                  <a:lnTo>
                    <a:pt x="0" y="250955"/>
                  </a:lnTo>
                  <a:lnTo>
                    <a:pt x="2884" y="236532"/>
                  </a:lnTo>
                  <a:lnTo>
                    <a:pt x="14423" y="227878"/>
                  </a:lnTo>
                  <a:lnTo>
                    <a:pt x="40383" y="224994"/>
                  </a:lnTo>
                  <a:lnTo>
                    <a:pt x="77883" y="236532"/>
                  </a:lnTo>
                  <a:lnTo>
                    <a:pt x="126920" y="250955"/>
                  </a:lnTo>
                  <a:lnTo>
                    <a:pt x="178841" y="259608"/>
                  </a:lnTo>
                  <a:lnTo>
                    <a:pt x="291339" y="268262"/>
                  </a:lnTo>
                  <a:lnTo>
                    <a:pt x="478834" y="271147"/>
                  </a:lnTo>
                  <a:lnTo>
                    <a:pt x="715366" y="256724"/>
                  </a:lnTo>
                  <a:lnTo>
                    <a:pt x="972091" y="233648"/>
                  </a:lnTo>
                  <a:lnTo>
                    <a:pt x="1246122" y="201918"/>
                  </a:lnTo>
                  <a:lnTo>
                    <a:pt x="1419195" y="178841"/>
                  </a:lnTo>
                  <a:lnTo>
                    <a:pt x="1583614" y="161534"/>
                  </a:lnTo>
                  <a:lnTo>
                    <a:pt x="1926874" y="129804"/>
                  </a:lnTo>
                  <a:lnTo>
                    <a:pt x="2157638" y="103843"/>
                  </a:lnTo>
                  <a:lnTo>
                    <a:pt x="2379747" y="74998"/>
                  </a:lnTo>
                  <a:lnTo>
                    <a:pt x="2451861" y="63460"/>
                  </a:lnTo>
                  <a:lnTo>
                    <a:pt x="2515321" y="46152"/>
                  </a:lnTo>
                  <a:lnTo>
                    <a:pt x="2598973" y="23076"/>
                  </a:lnTo>
                  <a:lnTo>
                    <a:pt x="2645125" y="5769"/>
                  </a:lnTo>
                  <a:lnTo>
                    <a:pt x="2662433" y="0"/>
                  </a:lnTo>
                  <a:lnTo>
                    <a:pt x="2711470" y="0"/>
                  </a:lnTo>
                  <a:lnTo>
                    <a:pt x="2772045" y="11538"/>
                  </a:lnTo>
                  <a:lnTo>
                    <a:pt x="2841274" y="40383"/>
                  </a:lnTo>
                  <a:lnTo>
                    <a:pt x="2922041" y="86536"/>
                  </a:lnTo>
                  <a:lnTo>
                    <a:pt x="2973963" y="121150"/>
                  </a:lnTo>
                  <a:lnTo>
                    <a:pt x="3002809" y="147111"/>
                  </a:lnTo>
                  <a:lnTo>
                    <a:pt x="3028770" y="187495"/>
                  </a:lnTo>
                  <a:lnTo>
                    <a:pt x="3031654" y="204802"/>
                  </a:lnTo>
                  <a:lnTo>
                    <a:pt x="3025885" y="224994"/>
                  </a:lnTo>
                  <a:lnTo>
                    <a:pt x="3005693" y="245186"/>
                  </a:lnTo>
                  <a:lnTo>
                    <a:pt x="2976848" y="256724"/>
                  </a:lnTo>
                  <a:lnTo>
                    <a:pt x="2933580" y="265378"/>
                  </a:lnTo>
                  <a:lnTo>
                    <a:pt x="2780699" y="274031"/>
                  </a:lnTo>
                  <a:lnTo>
                    <a:pt x="2474937" y="282685"/>
                  </a:lnTo>
                  <a:lnTo>
                    <a:pt x="2010526" y="30576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F91ACC3A-B188-4BE8-A449-DA1308D06463}"/>
                </a:ext>
              </a:extLst>
            </p:cNvPr>
            <p:cNvSpPr/>
            <p:nvPr/>
          </p:nvSpPr>
          <p:spPr>
            <a:xfrm>
              <a:off x="3743325" y="3887003"/>
              <a:ext cx="2722563" cy="813079"/>
            </a:xfrm>
            <a:custGeom>
              <a:avLst/>
              <a:gdLst>
                <a:gd name="connsiteX0" fmla="*/ 475949 w 2723008"/>
                <a:gd name="connsiteY0" fmla="*/ 432681 h 813441"/>
                <a:gd name="connsiteX1" fmla="*/ 115381 w 2723008"/>
                <a:gd name="connsiteY1" fmla="*/ 484603 h 813441"/>
                <a:gd name="connsiteX2" fmla="*/ 0 w 2723008"/>
                <a:gd name="connsiteY2" fmla="*/ 311530 h 813441"/>
                <a:gd name="connsiteX3" fmla="*/ 92305 w 2723008"/>
                <a:gd name="connsiteY3" fmla="*/ 299992 h 813441"/>
                <a:gd name="connsiteX4" fmla="*/ 458642 w 2723008"/>
                <a:gd name="connsiteY4" fmla="*/ 274031 h 813441"/>
                <a:gd name="connsiteX5" fmla="*/ 755750 w 2723008"/>
                <a:gd name="connsiteY5" fmla="*/ 248070 h 813441"/>
                <a:gd name="connsiteX6" fmla="*/ 1093241 w 2723008"/>
                <a:gd name="connsiteY6" fmla="*/ 210571 h 813441"/>
                <a:gd name="connsiteX7" fmla="*/ 1479770 w 2723008"/>
                <a:gd name="connsiteY7" fmla="*/ 164419 h 813441"/>
                <a:gd name="connsiteX8" fmla="*/ 1854760 w 2723008"/>
                <a:gd name="connsiteY8" fmla="*/ 109612 h 813441"/>
                <a:gd name="connsiteX9" fmla="*/ 2166291 w 2723008"/>
                <a:gd name="connsiteY9" fmla="*/ 60575 h 813441"/>
                <a:gd name="connsiteX10" fmla="*/ 2290326 w 2723008"/>
                <a:gd name="connsiteY10" fmla="*/ 37499 h 813441"/>
                <a:gd name="connsiteX11" fmla="*/ 2402823 w 2723008"/>
                <a:gd name="connsiteY11" fmla="*/ 8653 h 813441"/>
                <a:gd name="connsiteX12" fmla="*/ 2428784 w 2723008"/>
                <a:gd name="connsiteY12" fmla="*/ 0 h 813441"/>
                <a:gd name="connsiteX13" fmla="*/ 2463399 w 2723008"/>
                <a:gd name="connsiteY13" fmla="*/ 0 h 813441"/>
                <a:gd name="connsiteX14" fmla="*/ 2506667 w 2723008"/>
                <a:gd name="connsiteY14" fmla="*/ 25961 h 813441"/>
                <a:gd name="connsiteX15" fmla="*/ 2564358 w 2723008"/>
                <a:gd name="connsiteY15" fmla="*/ 66344 h 813441"/>
                <a:gd name="connsiteX16" fmla="*/ 2656663 w 2723008"/>
                <a:gd name="connsiteY16" fmla="*/ 147111 h 813441"/>
                <a:gd name="connsiteX17" fmla="*/ 2702816 w 2723008"/>
                <a:gd name="connsiteY17" fmla="*/ 190379 h 813441"/>
                <a:gd name="connsiteX18" fmla="*/ 2717239 w 2723008"/>
                <a:gd name="connsiteY18" fmla="*/ 216340 h 813441"/>
                <a:gd name="connsiteX19" fmla="*/ 2723008 w 2723008"/>
                <a:gd name="connsiteY19" fmla="*/ 242301 h 813441"/>
                <a:gd name="connsiteX20" fmla="*/ 2723008 w 2723008"/>
                <a:gd name="connsiteY20" fmla="*/ 265378 h 813441"/>
                <a:gd name="connsiteX21" fmla="*/ 2705700 w 2723008"/>
                <a:gd name="connsiteY21" fmla="*/ 291338 h 813441"/>
                <a:gd name="connsiteX22" fmla="*/ 2662432 w 2723008"/>
                <a:gd name="connsiteY22" fmla="*/ 320184 h 813441"/>
                <a:gd name="connsiteX23" fmla="*/ 2642241 w 2723008"/>
                <a:gd name="connsiteY23" fmla="*/ 354798 h 813441"/>
                <a:gd name="connsiteX24" fmla="*/ 2573012 w 2723008"/>
                <a:gd name="connsiteY24" fmla="*/ 484603 h 813441"/>
                <a:gd name="connsiteX25" fmla="*/ 2463399 w 2723008"/>
                <a:gd name="connsiteY25" fmla="*/ 712482 h 813441"/>
                <a:gd name="connsiteX26" fmla="*/ 2451861 w 2723008"/>
                <a:gd name="connsiteY26" fmla="*/ 741327 h 813441"/>
                <a:gd name="connsiteX27" fmla="*/ 2437438 w 2723008"/>
                <a:gd name="connsiteY27" fmla="*/ 764403 h 813441"/>
                <a:gd name="connsiteX28" fmla="*/ 2423015 w 2723008"/>
                <a:gd name="connsiteY28" fmla="*/ 784595 h 813441"/>
                <a:gd name="connsiteX29" fmla="*/ 2405708 w 2723008"/>
                <a:gd name="connsiteY29" fmla="*/ 801902 h 813441"/>
                <a:gd name="connsiteX30" fmla="*/ 2391285 w 2723008"/>
                <a:gd name="connsiteY30" fmla="*/ 807672 h 813441"/>
                <a:gd name="connsiteX31" fmla="*/ 2356671 w 2723008"/>
                <a:gd name="connsiteY31" fmla="*/ 813441 h 813441"/>
                <a:gd name="connsiteX32" fmla="*/ 2313403 w 2723008"/>
                <a:gd name="connsiteY32" fmla="*/ 804787 h 813441"/>
                <a:gd name="connsiteX33" fmla="*/ 2267250 w 2723008"/>
                <a:gd name="connsiteY33" fmla="*/ 790364 h 813441"/>
                <a:gd name="connsiteX34" fmla="*/ 2244174 w 2723008"/>
                <a:gd name="connsiteY34" fmla="*/ 778826 h 813441"/>
                <a:gd name="connsiteX35" fmla="*/ 2290326 w 2723008"/>
                <a:gd name="connsiteY35" fmla="*/ 591331 h 813441"/>
                <a:gd name="connsiteX36" fmla="*/ 2319172 w 2723008"/>
                <a:gd name="connsiteY36" fmla="*/ 493256 h 813441"/>
                <a:gd name="connsiteX37" fmla="*/ 2362440 w 2723008"/>
                <a:gd name="connsiteY37" fmla="*/ 369221 h 813441"/>
                <a:gd name="connsiteX38" fmla="*/ 2382632 w 2723008"/>
                <a:gd name="connsiteY38" fmla="*/ 299992 h 813441"/>
                <a:gd name="connsiteX39" fmla="*/ 2382632 w 2723008"/>
                <a:gd name="connsiteY39" fmla="*/ 262493 h 813441"/>
                <a:gd name="connsiteX40" fmla="*/ 2379747 w 2723008"/>
                <a:gd name="connsiteY40" fmla="*/ 233648 h 813441"/>
                <a:gd name="connsiteX41" fmla="*/ 2359555 w 2723008"/>
                <a:gd name="connsiteY41" fmla="*/ 219225 h 813441"/>
                <a:gd name="connsiteX42" fmla="*/ 2322056 w 2723008"/>
                <a:gd name="connsiteY42" fmla="*/ 210571 h 813441"/>
                <a:gd name="connsiteX43" fmla="*/ 2281673 w 2723008"/>
                <a:gd name="connsiteY43" fmla="*/ 210571 h 813441"/>
                <a:gd name="connsiteX44" fmla="*/ 2143215 w 2723008"/>
                <a:gd name="connsiteY44" fmla="*/ 233648 h 813441"/>
                <a:gd name="connsiteX45" fmla="*/ 1947066 w 2723008"/>
                <a:gd name="connsiteY45" fmla="*/ 262493 h 813441"/>
                <a:gd name="connsiteX46" fmla="*/ 1779762 w 2723008"/>
                <a:gd name="connsiteY46" fmla="*/ 274031 h 813441"/>
                <a:gd name="connsiteX47" fmla="*/ 1557653 w 2723008"/>
                <a:gd name="connsiteY47" fmla="*/ 317299 h 813441"/>
                <a:gd name="connsiteX48" fmla="*/ 1269198 w 2723008"/>
                <a:gd name="connsiteY48" fmla="*/ 354798 h 813441"/>
                <a:gd name="connsiteX49" fmla="*/ 977859 w 2723008"/>
                <a:gd name="connsiteY49" fmla="*/ 389413 h 813441"/>
                <a:gd name="connsiteX50" fmla="*/ 799018 w 2723008"/>
                <a:gd name="connsiteY50" fmla="*/ 406720 h 813441"/>
                <a:gd name="connsiteX51" fmla="*/ 475949 w 2723008"/>
                <a:gd name="connsiteY51" fmla="*/ 432681 h 8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23008" h="813441">
                  <a:moveTo>
                    <a:pt x="475949" y="432681"/>
                  </a:moveTo>
                  <a:lnTo>
                    <a:pt x="115381" y="484603"/>
                  </a:lnTo>
                  <a:lnTo>
                    <a:pt x="0" y="311530"/>
                  </a:lnTo>
                  <a:lnTo>
                    <a:pt x="92305" y="299992"/>
                  </a:lnTo>
                  <a:lnTo>
                    <a:pt x="458642" y="274031"/>
                  </a:lnTo>
                  <a:lnTo>
                    <a:pt x="755750" y="248070"/>
                  </a:lnTo>
                  <a:lnTo>
                    <a:pt x="1093241" y="210571"/>
                  </a:lnTo>
                  <a:lnTo>
                    <a:pt x="1479770" y="164419"/>
                  </a:lnTo>
                  <a:lnTo>
                    <a:pt x="1854760" y="109612"/>
                  </a:lnTo>
                  <a:lnTo>
                    <a:pt x="2166291" y="60575"/>
                  </a:lnTo>
                  <a:lnTo>
                    <a:pt x="2290326" y="37499"/>
                  </a:lnTo>
                  <a:lnTo>
                    <a:pt x="2402823" y="8653"/>
                  </a:lnTo>
                  <a:lnTo>
                    <a:pt x="2428784" y="0"/>
                  </a:lnTo>
                  <a:lnTo>
                    <a:pt x="2463399" y="0"/>
                  </a:lnTo>
                  <a:lnTo>
                    <a:pt x="2506667" y="25961"/>
                  </a:lnTo>
                  <a:lnTo>
                    <a:pt x="2564358" y="66344"/>
                  </a:lnTo>
                  <a:lnTo>
                    <a:pt x="2656663" y="147111"/>
                  </a:lnTo>
                  <a:lnTo>
                    <a:pt x="2702816" y="190379"/>
                  </a:lnTo>
                  <a:lnTo>
                    <a:pt x="2717239" y="216340"/>
                  </a:lnTo>
                  <a:lnTo>
                    <a:pt x="2723008" y="242301"/>
                  </a:lnTo>
                  <a:lnTo>
                    <a:pt x="2723008" y="265378"/>
                  </a:lnTo>
                  <a:lnTo>
                    <a:pt x="2705700" y="291338"/>
                  </a:lnTo>
                  <a:lnTo>
                    <a:pt x="2662432" y="320184"/>
                  </a:lnTo>
                  <a:lnTo>
                    <a:pt x="2642241" y="354798"/>
                  </a:lnTo>
                  <a:lnTo>
                    <a:pt x="2573012" y="484603"/>
                  </a:lnTo>
                  <a:lnTo>
                    <a:pt x="2463399" y="712482"/>
                  </a:lnTo>
                  <a:lnTo>
                    <a:pt x="2451861" y="741327"/>
                  </a:lnTo>
                  <a:lnTo>
                    <a:pt x="2437438" y="764403"/>
                  </a:lnTo>
                  <a:lnTo>
                    <a:pt x="2423015" y="784595"/>
                  </a:lnTo>
                  <a:lnTo>
                    <a:pt x="2405708" y="801902"/>
                  </a:lnTo>
                  <a:lnTo>
                    <a:pt x="2391285" y="807672"/>
                  </a:lnTo>
                  <a:lnTo>
                    <a:pt x="2356671" y="813441"/>
                  </a:lnTo>
                  <a:lnTo>
                    <a:pt x="2313403" y="804787"/>
                  </a:lnTo>
                  <a:lnTo>
                    <a:pt x="2267250" y="790364"/>
                  </a:lnTo>
                  <a:lnTo>
                    <a:pt x="2244174" y="778826"/>
                  </a:lnTo>
                  <a:lnTo>
                    <a:pt x="2290326" y="591331"/>
                  </a:lnTo>
                  <a:lnTo>
                    <a:pt x="2319172" y="493256"/>
                  </a:lnTo>
                  <a:lnTo>
                    <a:pt x="2362440" y="369221"/>
                  </a:lnTo>
                  <a:lnTo>
                    <a:pt x="2382632" y="299992"/>
                  </a:lnTo>
                  <a:lnTo>
                    <a:pt x="2382632" y="262493"/>
                  </a:lnTo>
                  <a:lnTo>
                    <a:pt x="2379747" y="233648"/>
                  </a:lnTo>
                  <a:lnTo>
                    <a:pt x="2359555" y="219225"/>
                  </a:lnTo>
                  <a:lnTo>
                    <a:pt x="2322056" y="210571"/>
                  </a:lnTo>
                  <a:lnTo>
                    <a:pt x="2281673" y="210571"/>
                  </a:lnTo>
                  <a:lnTo>
                    <a:pt x="2143215" y="233648"/>
                  </a:lnTo>
                  <a:lnTo>
                    <a:pt x="1947066" y="262493"/>
                  </a:lnTo>
                  <a:lnTo>
                    <a:pt x="1779762" y="274031"/>
                  </a:lnTo>
                  <a:lnTo>
                    <a:pt x="1557653" y="317299"/>
                  </a:lnTo>
                  <a:lnTo>
                    <a:pt x="1269198" y="354798"/>
                  </a:lnTo>
                  <a:lnTo>
                    <a:pt x="977859" y="389413"/>
                  </a:lnTo>
                  <a:lnTo>
                    <a:pt x="799018" y="406720"/>
                  </a:lnTo>
                  <a:lnTo>
                    <a:pt x="475949" y="4326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8EA4A086-43AD-423B-A5F6-935E64BD62DE}"/>
                </a:ext>
              </a:extLst>
            </p:cNvPr>
            <p:cNvSpPr/>
            <p:nvPr/>
          </p:nvSpPr>
          <p:spPr>
            <a:xfrm>
              <a:off x="4508500" y="4218904"/>
              <a:ext cx="255588" cy="465296"/>
            </a:xfrm>
            <a:custGeom>
              <a:avLst/>
              <a:gdLst>
                <a:gd name="connsiteX0" fmla="*/ 25961 w 256725"/>
                <a:gd name="connsiteY0" fmla="*/ 216341 h 464411"/>
                <a:gd name="connsiteX1" fmla="*/ 0 w 256725"/>
                <a:gd name="connsiteY1" fmla="*/ 20192 h 464411"/>
                <a:gd name="connsiteX2" fmla="*/ 230764 w 256725"/>
                <a:gd name="connsiteY2" fmla="*/ 0 h 464411"/>
                <a:gd name="connsiteX3" fmla="*/ 242302 w 256725"/>
                <a:gd name="connsiteY3" fmla="*/ 161534 h 464411"/>
                <a:gd name="connsiteX4" fmla="*/ 250956 w 256725"/>
                <a:gd name="connsiteY4" fmla="*/ 302877 h 464411"/>
                <a:gd name="connsiteX5" fmla="*/ 256725 w 256725"/>
                <a:gd name="connsiteY5" fmla="*/ 438451 h 464411"/>
                <a:gd name="connsiteX6" fmla="*/ 63460 w 256725"/>
                <a:gd name="connsiteY6" fmla="*/ 464411 h 464411"/>
                <a:gd name="connsiteX7" fmla="*/ 40384 w 256725"/>
                <a:gd name="connsiteY7" fmla="*/ 314415 h 464411"/>
                <a:gd name="connsiteX8" fmla="*/ 25961 w 256725"/>
                <a:gd name="connsiteY8" fmla="*/ 216341 h 46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725" h="464411">
                  <a:moveTo>
                    <a:pt x="25961" y="216341"/>
                  </a:moveTo>
                  <a:lnTo>
                    <a:pt x="0" y="20192"/>
                  </a:lnTo>
                  <a:lnTo>
                    <a:pt x="230764" y="0"/>
                  </a:lnTo>
                  <a:lnTo>
                    <a:pt x="242302" y="161534"/>
                  </a:lnTo>
                  <a:lnTo>
                    <a:pt x="250956" y="302877"/>
                  </a:lnTo>
                  <a:lnTo>
                    <a:pt x="256725" y="438451"/>
                  </a:lnTo>
                  <a:lnTo>
                    <a:pt x="63460" y="464411"/>
                  </a:lnTo>
                  <a:lnTo>
                    <a:pt x="40384" y="314415"/>
                  </a:lnTo>
                  <a:lnTo>
                    <a:pt x="25961" y="21634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5E70977C-B7CC-4AE9-AE96-26CC1E42525C}"/>
                </a:ext>
              </a:extLst>
            </p:cNvPr>
            <p:cNvSpPr/>
            <p:nvPr/>
          </p:nvSpPr>
          <p:spPr>
            <a:xfrm>
              <a:off x="5243513" y="4085509"/>
              <a:ext cx="314325" cy="528818"/>
            </a:xfrm>
            <a:custGeom>
              <a:avLst/>
              <a:gdLst>
                <a:gd name="connsiteX0" fmla="*/ 28845 w 314415"/>
                <a:gd name="connsiteY0" fmla="*/ 282685 h 527871"/>
                <a:gd name="connsiteX1" fmla="*/ 28845 w 314415"/>
                <a:gd name="connsiteY1" fmla="*/ 63460 h 527871"/>
                <a:gd name="connsiteX2" fmla="*/ 314415 w 314415"/>
                <a:gd name="connsiteY2" fmla="*/ 0 h 527871"/>
                <a:gd name="connsiteX3" fmla="*/ 282685 w 314415"/>
                <a:gd name="connsiteY3" fmla="*/ 164419 h 527871"/>
                <a:gd name="connsiteX4" fmla="*/ 256724 w 314415"/>
                <a:gd name="connsiteY4" fmla="*/ 268263 h 527871"/>
                <a:gd name="connsiteX5" fmla="*/ 239417 w 314415"/>
                <a:gd name="connsiteY5" fmla="*/ 380760 h 527871"/>
                <a:gd name="connsiteX6" fmla="*/ 227879 w 314415"/>
                <a:gd name="connsiteY6" fmla="*/ 504795 h 527871"/>
                <a:gd name="connsiteX7" fmla="*/ 0 w 314415"/>
                <a:gd name="connsiteY7" fmla="*/ 527871 h 527871"/>
                <a:gd name="connsiteX8" fmla="*/ 25961 w 314415"/>
                <a:gd name="connsiteY8" fmla="*/ 383644 h 527871"/>
                <a:gd name="connsiteX9" fmla="*/ 28845 w 314415"/>
                <a:gd name="connsiteY9" fmla="*/ 282685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15" h="527871">
                  <a:moveTo>
                    <a:pt x="28845" y="282685"/>
                  </a:moveTo>
                  <a:lnTo>
                    <a:pt x="28845" y="63460"/>
                  </a:lnTo>
                  <a:lnTo>
                    <a:pt x="314415" y="0"/>
                  </a:lnTo>
                  <a:lnTo>
                    <a:pt x="282685" y="164419"/>
                  </a:lnTo>
                  <a:lnTo>
                    <a:pt x="256724" y="268263"/>
                  </a:lnTo>
                  <a:lnTo>
                    <a:pt x="239417" y="380760"/>
                  </a:lnTo>
                  <a:lnTo>
                    <a:pt x="227879" y="504795"/>
                  </a:lnTo>
                  <a:lnTo>
                    <a:pt x="0" y="527871"/>
                  </a:lnTo>
                  <a:lnTo>
                    <a:pt x="25961" y="383644"/>
                  </a:lnTo>
                  <a:cubicBezTo>
                    <a:pt x="26922" y="351914"/>
                    <a:pt x="27884" y="320184"/>
                    <a:pt x="28845" y="28268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48A02292-158B-4DDA-B1C9-E166263C33DB}"/>
                </a:ext>
              </a:extLst>
            </p:cNvPr>
            <p:cNvSpPr/>
            <p:nvPr/>
          </p:nvSpPr>
          <p:spPr>
            <a:xfrm>
              <a:off x="3952875" y="4447583"/>
              <a:ext cx="2144713" cy="390659"/>
            </a:xfrm>
            <a:custGeom>
              <a:avLst/>
              <a:gdLst>
                <a:gd name="connsiteX0" fmla="*/ 602456 w 2145506"/>
                <a:gd name="connsiteY0" fmla="*/ 321469 h 390525"/>
                <a:gd name="connsiteX1" fmla="*/ 69056 w 2145506"/>
                <a:gd name="connsiteY1" fmla="*/ 390525 h 390525"/>
                <a:gd name="connsiteX2" fmla="*/ 0 w 2145506"/>
                <a:gd name="connsiteY2" fmla="*/ 211931 h 390525"/>
                <a:gd name="connsiteX3" fmla="*/ 228600 w 2145506"/>
                <a:gd name="connsiteY3" fmla="*/ 202406 h 390525"/>
                <a:gd name="connsiteX4" fmla="*/ 342900 w 2145506"/>
                <a:gd name="connsiteY4" fmla="*/ 197644 h 390525"/>
                <a:gd name="connsiteX5" fmla="*/ 433388 w 2145506"/>
                <a:gd name="connsiteY5" fmla="*/ 188119 h 390525"/>
                <a:gd name="connsiteX6" fmla="*/ 621506 w 2145506"/>
                <a:gd name="connsiteY6" fmla="*/ 157163 h 390525"/>
                <a:gd name="connsiteX7" fmla="*/ 792956 w 2145506"/>
                <a:gd name="connsiteY7" fmla="*/ 142875 h 390525"/>
                <a:gd name="connsiteX8" fmla="*/ 1321594 w 2145506"/>
                <a:gd name="connsiteY8" fmla="*/ 90488 h 390525"/>
                <a:gd name="connsiteX9" fmla="*/ 1509713 w 2145506"/>
                <a:gd name="connsiteY9" fmla="*/ 76200 h 390525"/>
                <a:gd name="connsiteX10" fmla="*/ 1859756 w 2145506"/>
                <a:gd name="connsiteY10" fmla="*/ 28575 h 390525"/>
                <a:gd name="connsiteX11" fmla="*/ 2145506 w 2145506"/>
                <a:gd name="connsiteY11" fmla="*/ 0 h 390525"/>
                <a:gd name="connsiteX12" fmla="*/ 2145506 w 2145506"/>
                <a:gd name="connsiteY12" fmla="*/ 226219 h 390525"/>
                <a:gd name="connsiteX13" fmla="*/ 2035969 w 2145506"/>
                <a:gd name="connsiteY13" fmla="*/ 219075 h 390525"/>
                <a:gd name="connsiteX14" fmla="*/ 1971675 w 2145506"/>
                <a:gd name="connsiteY14" fmla="*/ 195263 h 390525"/>
                <a:gd name="connsiteX15" fmla="*/ 1935956 w 2145506"/>
                <a:gd name="connsiteY15" fmla="*/ 188119 h 390525"/>
                <a:gd name="connsiteX16" fmla="*/ 1878806 w 2145506"/>
                <a:gd name="connsiteY16" fmla="*/ 185738 h 390525"/>
                <a:gd name="connsiteX17" fmla="*/ 1697831 w 2145506"/>
                <a:gd name="connsiteY17" fmla="*/ 197644 h 390525"/>
                <a:gd name="connsiteX18" fmla="*/ 1362075 w 2145506"/>
                <a:gd name="connsiteY18" fmla="*/ 230981 h 390525"/>
                <a:gd name="connsiteX19" fmla="*/ 990600 w 2145506"/>
                <a:gd name="connsiteY19" fmla="*/ 271463 h 390525"/>
                <a:gd name="connsiteX20" fmla="*/ 602456 w 2145506"/>
                <a:gd name="connsiteY20" fmla="*/ 3214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45506" h="390525">
                  <a:moveTo>
                    <a:pt x="602456" y="321469"/>
                  </a:moveTo>
                  <a:lnTo>
                    <a:pt x="69056" y="390525"/>
                  </a:lnTo>
                  <a:lnTo>
                    <a:pt x="0" y="211931"/>
                  </a:lnTo>
                  <a:lnTo>
                    <a:pt x="228600" y="202406"/>
                  </a:lnTo>
                  <a:lnTo>
                    <a:pt x="342900" y="197644"/>
                  </a:lnTo>
                  <a:lnTo>
                    <a:pt x="433388" y="188119"/>
                  </a:lnTo>
                  <a:lnTo>
                    <a:pt x="621506" y="157163"/>
                  </a:lnTo>
                  <a:lnTo>
                    <a:pt x="792956" y="142875"/>
                  </a:lnTo>
                  <a:lnTo>
                    <a:pt x="1321594" y="90488"/>
                  </a:lnTo>
                  <a:lnTo>
                    <a:pt x="1509713" y="76200"/>
                  </a:lnTo>
                  <a:lnTo>
                    <a:pt x="1859756" y="28575"/>
                  </a:lnTo>
                  <a:lnTo>
                    <a:pt x="2145506" y="0"/>
                  </a:lnTo>
                  <a:lnTo>
                    <a:pt x="2145506" y="226219"/>
                  </a:lnTo>
                  <a:lnTo>
                    <a:pt x="2035969" y="219075"/>
                  </a:lnTo>
                  <a:lnTo>
                    <a:pt x="1971675" y="195263"/>
                  </a:lnTo>
                  <a:lnTo>
                    <a:pt x="1935956" y="188119"/>
                  </a:lnTo>
                  <a:lnTo>
                    <a:pt x="1878806" y="185738"/>
                  </a:lnTo>
                  <a:lnTo>
                    <a:pt x="1697831" y="197644"/>
                  </a:lnTo>
                  <a:lnTo>
                    <a:pt x="1362075" y="230981"/>
                  </a:lnTo>
                  <a:lnTo>
                    <a:pt x="990600" y="271463"/>
                  </a:lnTo>
                  <a:lnTo>
                    <a:pt x="602456" y="3214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6C2C0EE8-5C45-4492-A190-7E273EC74E7B}"/>
                </a:ext>
              </a:extLst>
            </p:cNvPr>
            <p:cNvSpPr/>
            <p:nvPr/>
          </p:nvSpPr>
          <p:spPr>
            <a:xfrm>
              <a:off x="5818188" y="5351180"/>
              <a:ext cx="638175" cy="549463"/>
            </a:xfrm>
            <a:custGeom>
              <a:avLst/>
              <a:gdLst>
                <a:gd name="connsiteX0" fmla="*/ 276225 w 638175"/>
                <a:gd name="connsiteY0" fmla="*/ 216694 h 550069"/>
                <a:gd name="connsiteX1" fmla="*/ 402431 w 638175"/>
                <a:gd name="connsiteY1" fmla="*/ 321469 h 550069"/>
                <a:gd name="connsiteX2" fmla="*/ 457200 w 638175"/>
                <a:gd name="connsiteY2" fmla="*/ 359569 h 550069"/>
                <a:gd name="connsiteX3" fmla="*/ 538162 w 638175"/>
                <a:gd name="connsiteY3" fmla="*/ 407194 h 550069"/>
                <a:gd name="connsiteX4" fmla="*/ 638175 w 638175"/>
                <a:gd name="connsiteY4" fmla="*/ 452437 h 550069"/>
                <a:gd name="connsiteX5" fmla="*/ 173831 w 638175"/>
                <a:gd name="connsiteY5" fmla="*/ 550069 h 550069"/>
                <a:gd name="connsiteX6" fmla="*/ 230981 w 638175"/>
                <a:gd name="connsiteY6" fmla="*/ 495300 h 550069"/>
                <a:gd name="connsiteX7" fmla="*/ 245269 w 638175"/>
                <a:gd name="connsiteY7" fmla="*/ 473869 h 550069"/>
                <a:gd name="connsiteX8" fmla="*/ 247650 w 638175"/>
                <a:gd name="connsiteY8" fmla="*/ 464344 h 550069"/>
                <a:gd name="connsiteX9" fmla="*/ 247650 w 638175"/>
                <a:gd name="connsiteY9" fmla="*/ 447675 h 550069"/>
                <a:gd name="connsiteX10" fmla="*/ 233362 w 638175"/>
                <a:gd name="connsiteY10" fmla="*/ 416719 h 550069"/>
                <a:gd name="connsiteX11" fmla="*/ 150019 w 638175"/>
                <a:gd name="connsiteY11" fmla="*/ 288131 h 550069"/>
                <a:gd name="connsiteX12" fmla="*/ 83344 w 638175"/>
                <a:gd name="connsiteY12" fmla="*/ 176212 h 550069"/>
                <a:gd name="connsiteX13" fmla="*/ 38100 w 638175"/>
                <a:gd name="connsiteY13" fmla="*/ 100012 h 550069"/>
                <a:gd name="connsiteX14" fmla="*/ 14287 w 638175"/>
                <a:gd name="connsiteY14" fmla="*/ 61912 h 550069"/>
                <a:gd name="connsiteX15" fmla="*/ 0 w 638175"/>
                <a:gd name="connsiteY15" fmla="*/ 35719 h 550069"/>
                <a:gd name="connsiteX16" fmla="*/ 0 w 638175"/>
                <a:gd name="connsiteY16" fmla="*/ 21431 h 550069"/>
                <a:gd name="connsiteX17" fmla="*/ 9525 w 638175"/>
                <a:gd name="connsiteY17" fmla="*/ 4762 h 550069"/>
                <a:gd name="connsiteX18" fmla="*/ 38100 w 638175"/>
                <a:gd name="connsiteY18" fmla="*/ 0 h 550069"/>
                <a:gd name="connsiteX19" fmla="*/ 66675 w 638175"/>
                <a:gd name="connsiteY19" fmla="*/ 14287 h 550069"/>
                <a:gd name="connsiteX20" fmla="*/ 166687 w 638175"/>
                <a:gd name="connsiteY20" fmla="*/ 119062 h 550069"/>
                <a:gd name="connsiteX21" fmla="*/ 276225 w 638175"/>
                <a:gd name="connsiteY21" fmla="*/ 216694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8175" h="550069">
                  <a:moveTo>
                    <a:pt x="276225" y="216694"/>
                  </a:moveTo>
                  <a:lnTo>
                    <a:pt x="402431" y="321469"/>
                  </a:lnTo>
                  <a:lnTo>
                    <a:pt x="457200" y="359569"/>
                  </a:lnTo>
                  <a:lnTo>
                    <a:pt x="538162" y="407194"/>
                  </a:lnTo>
                  <a:lnTo>
                    <a:pt x="638175" y="452437"/>
                  </a:lnTo>
                  <a:lnTo>
                    <a:pt x="173831" y="550069"/>
                  </a:lnTo>
                  <a:lnTo>
                    <a:pt x="230981" y="495300"/>
                  </a:lnTo>
                  <a:lnTo>
                    <a:pt x="245269" y="473869"/>
                  </a:lnTo>
                  <a:lnTo>
                    <a:pt x="247650" y="464344"/>
                  </a:lnTo>
                  <a:lnTo>
                    <a:pt x="247650" y="447675"/>
                  </a:lnTo>
                  <a:lnTo>
                    <a:pt x="233362" y="416719"/>
                  </a:lnTo>
                  <a:lnTo>
                    <a:pt x="150019" y="288131"/>
                  </a:lnTo>
                  <a:lnTo>
                    <a:pt x="83344" y="176212"/>
                  </a:lnTo>
                  <a:lnTo>
                    <a:pt x="38100" y="100012"/>
                  </a:lnTo>
                  <a:lnTo>
                    <a:pt x="14287" y="61912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38100" y="0"/>
                  </a:lnTo>
                  <a:lnTo>
                    <a:pt x="66675" y="14287"/>
                  </a:lnTo>
                  <a:lnTo>
                    <a:pt x="166687" y="119062"/>
                  </a:lnTo>
                  <a:lnTo>
                    <a:pt x="276225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9">
              <a:extLst>
                <a:ext uri="{FF2B5EF4-FFF2-40B4-BE49-F238E27FC236}">
                  <a16:creationId xmlns:a16="http://schemas.microsoft.com/office/drawing/2014/main" id="{84E0727C-2703-43F1-BC31-B388F2440C96}"/>
                </a:ext>
              </a:extLst>
            </p:cNvPr>
            <p:cNvSpPr/>
            <p:nvPr/>
          </p:nvSpPr>
          <p:spPr>
            <a:xfrm>
              <a:off x="4954588" y="4887471"/>
              <a:ext cx="341312" cy="466885"/>
            </a:xfrm>
            <a:custGeom>
              <a:avLst/>
              <a:gdLst>
                <a:gd name="connsiteX0" fmla="*/ 295275 w 340519"/>
                <a:gd name="connsiteY0" fmla="*/ 233363 h 466725"/>
                <a:gd name="connsiteX1" fmla="*/ 295275 w 340519"/>
                <a:gd name="connsiteY1" fmla="*/ 326232 h 466725"/>
                <a:gd name="connsiteX2" fmla="*/ 307182 w 340519"/>
                <a:gd name="connsiteY2" fmla="*/ 466725 h 466725"/>
                <a:gd name="connsiteX3" fmla="*/ 0 w 340519"/>
                <a:gd name="connsiteY3" fmla="*/ 140494 h 466725"/>
                <a:gd name="connsiteX4" fmla="*/ 57150 w 340519"/>
                <a:gd name="connsiteY4" fmla="*/ 135732 h 466725"/>
                <a:gd name="connsiteX5" fmla="*/ 57150 w 340519"/>
                <a:gd name="connsiteY5" fmla="*/ 135732 h 466725"/>
                <a:gd name="connsiteX6" fmla="*/ 111919 w 340519"/>
                <a:gd name="connsiteY6" fmla="*/ 138113 h 466725"/>
                <a:gd name="connsiteX7" fmla="*/ 161925 w 340519"/>
                <a:gd name="connsiteY7" fmla="*/ 133350 h 466725"/>
                <a:gd name="connsiteX8" fmla="*/ 185738 w 340519"/>
                <a:gd name="connsiteY8" fmla="*/ 123825 h 466725"/>
                <a:gd name="connsiteX9" fmla="*/ 233363 w 340519"/>
                <a:gd name="connsiteY9" fmla="*/ 69057 h 466725"/>
                <a:gd name="connsiteX10" fmla="*/ 271463 w 340519"/>
                <a:gd name="connsiteY10" fmla="*/ 33338 h 466725"/>
                <a:gd name="connsiteX11" fmla="*/ 285750 w 340519"/>
                <a:gd name="connsiteY11" fmla="*/ 19050 h 466725"/>
                <a:gd name="connsiteX12" fmla="*/ 297657 w 340519"/>
                <a:gd name="connsiteY12" fmla="*/ 9525 h 466725"/>
                <a:gd name="connsiteX13" fmla="*/ 311944 w 340519"/>
                <a:gd name="connsiteY13" fmla="*/ 4763 h 466725"/>
                <a:gd name="connsiteX14" fmla="*/ 321469 w 340519"/>
                <a:gd name="connsiteY14" fmla="*/ 0 h 466725"/>
                <a:gd name="connsiteX15" fmla="*/ 335757 w 340519"/>
                <a:gd name="connsiteY15" fmla="*/ 7144 h 466725"/>
                <a:gd name="connsiteX16" fmla="*/ 340519 w 340519"/>
                <a:gd name="connsiteY16" fmla="*/ 23813 h 466725"/>
                <a:gd name="connsiteX17" fmla="*/ 328613 w 340519"/>
                <a:gd name="connsiteY17" fmla="*/ 76200 h 466725"/>
                <a:gd name="connsiteX18" fmla="*/ 309563 w 340519"/>
                <a:gd name="connsiteY18" fmla="*/ 135732 h 466725"/>
                <a:gd name="connsiteX19" fmla="*/ 302419 w 340519"/>
                <a:gd name="connsiteY19" fmla="*/ 176213 h 466725"/>
                <a:gd name="connsiteX20" fmla="*/ 295275 w 340519"/>
                <a:gd name="connsiteY20" fmla="*/ 2333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0519" h="466725">
                  <a:moveTo>
                    <a:pt x="295275" y="233363"/>
                  </a:moveTo>
                  <a:lnTo>
                    <a:pt x="295275" y="326232"/>
                  </a:lnTo>
                  <a:lnTo>
                    <a:pt x="307182" y="466725"/>
                  </a:lnTo>
                  <a:lnTo>
                    <a:pt x="0" y="140494"/>
                  </a:lnTo>
                  <a:lnTo>
                    <a:pt x="57150" y="135732"/>
                  </a:lnTo>
                  <a:lnTo>
                    <a:pt x="57150" y="135732"/>
                  </a:lnTo>
                  <a:lnTo>
                    <a:pt x="111919" y="138113"/>
                  </a:lnTo>
                  <a:lnTo>
                    <a:pt x="161925" y="133350"/>
                  </a:lnTo>
                  <a:lnTo>
                    <a:pt x="185738" y="123825"/>
                  </a:lnTo>
                  <a:lnTo>
                    <a:pt x="233363" y="69057"/>
                  </a:lnTo>
                  <a:lnTo>
                    <a:pt x="271463" y="33338"/>
                  </a:lnTo>
                  <a:lnTo>
                    <a:pt x="285750" y="19050"/>
                  </a:lnTo>
                  <a:lnTo>
                    <a:pt x="297657" y="9525"/>
                  </a:lnTo>
                  <a:lnTo>
                    <a:pt x="311944" y="4763"/>
                  </a:lnTo>
                  <a:lnTo>
                    <a:pt x="321469" y="0"/>
                  </a:lnTo>
                  <a:lnTo>
                    <a:pt x="335757" y="7144"/>
                  </a:lnTo>
                  <a:lnTo>
                    <a:pt x="340519" y="23813"/>
                  </a:lnTo>
                  <a:lnTo>
                    <a:pt x="328613" y="76200"/>
                  </a:lnTo>
                  <a:lnTo>
                    <a:pt x="309563" y="135732"/>
                  </a:lnTo>
                  <a:lnTo>
                    <a:pt x="302419" y="176213"/>
                  </a:lnTo>
                  <a:lnTo>
                    <a:pt x="295275" y="2333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8168DB1E-A333-4DEA-8FE1-CD0A8027447C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392238"/>
            <a:ext cx="4114800" cy="4630737"/>
            <a:chOff x="2932113" y="1392238"/>
            <a:chExt cx="4114800" cy="4630737"/>
          </a:xfrm>
        </p:grpSpPr>
        <p:sp>
          <p:nvSpPr>
            <p:cNvPr id="50" name="フリーフォーム 6">
              <a:extLst>
                <a:ext uri="{FF2B5EF4-FFF2-40B4-BE49-F238E27FC236}">
                  <a16:creationId xmlns:a16="http://schemas.microsoft.com/office/drawing/2014/main" id="{D6DADBCB-C39C-46C9-88FD-6C38224DFF19}"/>
                </a:ext>
              </a:extLst>
            </p:cNvPr>
            <p:cNvSpPr/>
            <p:nvPr/>
          </p:nvSpPr>
          <p:spPr>
            <a:xfrm>
              <a:off x="4467225" y="1392238"/>
              <a:ext cx="573088" cy="665162"/>
            </a:xfrm>
            <a:custGeom>
              <a:avLst/>
              <a:gdLst>
                <a:gd name="connsiteX0" fmla="*/ 495300 w 573881"/>
                <a:gd name="connsiteY0" fmla="*/ 447675 h 664369"/>
                <a:gd name="connsiteX1" fmla="*/ 509588 w 573881"/>
                <a:gd name="connsiteY1" fmla="*/ 621507 h 664369"/>
                <a:gd name="connsiteX2" fmla="*/ 207169 w 573881"/>
                <a:gd name="connsiteY2" fmla="*/ 664369 h 664369"/>
                <a:gd name="connsiteX3" fmla="*/ 214313 w 573881"/>
                <a:gd name="connsiteY3" fmla="*/ 545307 h 664369"/>
                <a:gd name="connsiteX4" fmla="*/ 221456 w 573881"/>
                <a:gd name="connsiteY4" fmla="*/ 461963 h 664369"/>
                <a:gd name="connsiteX5" fmla="*/ 221456 w 573881"/>
                <a:gd name="connsiteY5" fmla="*/ 395288 h 664369"/>
                <a:gd name="connsiteX6" fmla="*/ 214313 w 573881"/>
                <a:gd name="connsiteY6" fmla="*/ 340519 h 664369"/>
                <a:gd name="connsiteX7" fmla="*/ 204788 w 573881"/>
                <a:gd name="connsiteY7" fmla="*/ 290513 h 664369"/>
                <a:gd name="connsiteX8" fmla="*/ 190500 w 573881"/>
                <a:gd name="connsiteY8" fmla="*/ 245269 h 664369"/>
                <a:gd name="connsiteX9" fmla="*/ 169069 w 573881"/>
                <a:gd name="connsiteY9" fmla="*/ 202407 h 664369"/>
                <a:gd name="connsiteX10" fmla="*/ 142875 w 573881"/>
                <a:gd name="connsiteY10" fmla="*/ 173832 h 664369"/>
                <a:gd name="connsiteX11" fmla="*/ 116681 w 573881"/>
                <a:gd name="connsiteY11" fmla="*/ 150019 h 664369"/>
                <a:gd name="connsiteX12" fmla="*/ 90488 w 573881"/>
                <a:gd name="connsiteY12" fmla="*/ 130969 h 664369"/>
                <a:gd name="connsiteX13" fmla="*/ 59531 w 573881"/>
                <a:gd name="connsiteY13" fmla="*/ 109538 h 664369"/>
                <a:gd name="connsiteX14" fmla="*/ 30956 w 573881"/>
                <a:gd name="connsiteY14" fmla="*/ 88107 h 664369"/>
                <a:gd name="connsiteX15" fmla="*/ 7144 w 573881"/>
                <a:gd name="connsiteY15" fmla="*/ 61913 h 664369"/>
                <a:gd name="connsiteX16" fmla="*/ 0 w 573881"/>
                <a:gd name="connsiteY16" fmla="*/ 42863 h 664369"/>
                <a:gd name="connsiteX17" fmla="*/ 0 w 573881"/>
                <a:gd name="connsiteY17" fmla="*/ 30957 h 664369"/>
                <a:gd name="connsiteX18" fmla="*/ 7144 w 573881"/>
                <a:gd name="connsiteY18" fmla="*/ 16669 h 664369"/>
                <a:gd name="connsiteX19" fmla="*/ 19050 w 573881"/>
                <a:gd name="connsiteY19" fmla="*/ 7144 h 664369"/>
                <a:gd name="connsiteX20" fmla="*/ 54769 w 573881"/>
                <a:gd name="connsiteY20" fmla="*/ 0 h 664369"/>
                <a:gd name="connsiteX21" fmla="*/ 97631 w 573881"/>
                <a:gd name="connsiteY21" fmla="*/ 2382 h 664369"/>
                <a:gd name="connsiteX22" fmla="*/ 180975 w 573881"/>
                <a:gd name="connsiteY22" fmla="*/ 11907 h 664369"/>
                <a:gd name="connsiteX23" fmla="*/ 295275 w 573881"/>
                <a:gd name="connsiteY23" fmla="*/ 30957 h 664369"/>
                <a:gd name="connsiteX24" fmla="*/ 383381 w 573881"/>
                <a:gd name="connsiteY24" fmla="*/ 52388 h 664369"/>
                <a:gd name="connsiteX25" fmla="*/ 464344 w 573881"/>
                <a:gd name="connsiteY25" fmla="*/ 80963 h 664369"/>
                <a:gd name="connsiteX26" fmla="*/ 521494 w 573881"/>
                <a:gd name="connsiteY26" fmla="*/ 100013 h 664369"/>
                <a:gd name="connsiteX27" fmla="*/ 547688 w 573881"/>
                <a:gd name="connsiteY27" fmla="*/ 114300 h 664369"/>
                <a:gd name="connsiteX28" fmla="*/ 561975 w 573881"/>
                <a:gd name="connsiteY28" fmla="*/ 128588 h 664369"/>
                <a:gd name="connsiteX29" fmla="*/ 569119 w 573881"/>
                <a:gd name="connsiteY29" fmla="*/ 140494 h 664369"/>
                <a:gd name="connsiteX30" fmla="*/ 573881 w 573881"/>
                <a:gd name="connsiteY30" fmla="*/ 161925 h 664369"/>
                <a:gd name="connsiteX31" fmla="*/ 573881 w 573881"/>
                <a:gd name="connsiteY31" fmla="*/ 178594 h 664369"/>
                <a:gd name="connsiteX32" fmla="*/ 564356 w 573881"/>
                <a:gd name="connsiteY32" fmla="*/ 204788 h 664369"/>
                <a:gd name="connsiteX33" fmla="*/ 542925 w 573881"/>
                <a:gd name="connsiteY33" fmla="*/ 245269 h 664369"/>
                <a:gd name="connsiteX34" fmla="*/ 523875 w 573881"/>
                <a:gd name="connsiteY34" fmla="*/ 276225 h 664369"/>
                <a:gd name="connsiteX35" fmla="*/ 509588 w 573881"/>
                <a:gd name="connsiteY35" fmla="*/ 307182 h 664369"/>
                <a:gd name="connsiteX36" fmla="*/ 497681 w 573881"/>
                <a:gd name="connsiteY36" fmla="*/ 359569 h 664369"/>
                <a:gd name="connsiteX37" fmla="*/ 495300 w 573881"/>
                <a:gd name="connsiteY37" fmla="*/ 44767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3881" h="664369">
                  <a:moveTo>
                    <a:pt x="495300" y="447675"/>
                  </a:moveTo>
                  <a:lnTo>
                    <a:pt x="509588" y="621507"/>
                  </a:lnTo>
                  <a:lnTo>
                    <a:pt x="207169" y="664369"/>
                  </a:lnTo>
                  <a:lnTo>
                    <a:pt x="214313" y="545307"/>
                  </a:lnTo>
                  <a:lnTo>
                    <a:pt x="221456" y="461963"/>
                  </a:lnTo>
                  <a:lnTo>
                    <a:pt x="221456" y="395288"/>
                  </a:lnTo>
                  <a:lnTo>
                    <a:pt x="214313" y="340519"/>
                  </a:lnTo>
                  <a:lnTo>
                    <a:pt x="204788" y="290513"/>
                  </a:lnTo>
                  <a:lnTo>
                    <a:pt x="190500" y="245269"/>
                  </a:lnTo>
                  <a:lnTo>
                    <a:pt x="169069" y="202407"/>
                  </a:lnTo>
                  <a:lnTo>
                    <a:pt x="142875" y="173832"/>
                  </a:lnTo>
                  <a:lnTo>
                    <a:pt x="116681" y="150019"/>
                  </a:lnTo>
                  <a:lnTo>
                    <a:pt x="90488" y="130969"/>
                  </a:lnTo>
                  <a:lnTo>
                    <a:pt x="59531" y="109538"/>
                  </a:lnTo>
                  <a:lnTo>
                    <a:pt x="30956" y="88107"/>
                  </a:lnTo>
                  <a:lnTo>
                    <a:pt x="7144" y="61913"/>
                  </a:lnTo>
                  <a:lnTo>
                    <a:pt x="0" y="42863"/>
                  </a:lnTo>
                  <a:lnTo>
                    <a:pt x="0" y="30957"/>
                  </a:lnTo>
                  <a:lnTo>
                    <a:pt x="7144" y="16669"/>
                  </a:lnTo>
                  <a:lnTo>
                    <a:pt x="19050" y="7144"/>
                  </a:lnTo>
                  <a:lnTo>
                    <a:pt x="54769" y="0"/>
                  </a:lnTo>
                  <a:lnTo>
                    <a:pt x="97631" y="2382"/>
                  </a:lnTo>
                  <a:lnTo>
                    <a:pt x="180975" y="11907"/>
                  </a:lnTo>
                  <a:lnTo>
                    <a:pt x="295275" y="30957"/>
                  </a:lnTo>
                  <a:lnTo>
                    <a:pt x="383381" y="52388"/>
                  </a:lnTo>
                  <a:lnTo>
                    <a:pt x="464344" y="80963"/>
                  </a:lnTo>
                  <a:lnTo>
                    <a:pt x="521494" y="100013"/>
                  </a:lnTo>
                  <a:lnTo>
                    <a:pt x="547688" y="114300"/>
                  </a:lnTo>
                  <a:lnTo>
                    <a:pt x="561975" y="128588"/>
                  </a:lnTo>
                  <a:lnTo>
                    <a:pt x="569119" y="140494"/>
                  </a:lnTo>
                  <a:lnTo>
                    <a:pt x="573881" y="161925"/>
                  </a:lnTo>
                  <a:lnTo>
                    <a:pt x="573881" y="178594"/>
                  </a:lnTo>
                  <a:lnTo>
                    <a:pt x="564356" y="204788"/>
                  </a:lnTo>
                  <a:lnTo>
                    <a:pt x="542925" y="245269"/>
                  </a:lnTo>
                  <a:lnTo>
                    <a:pt x="523875" y="276225"/>
                  </a:lnTo>
                  <a:lnTo>
                    <a:pt x="509588" y="307182"/>
                  </a:lnTo>
                  <a:lnTo>
                    <a:pt x="497681" y="359569"/>
                  </a:lnTo>
                  <a:cubicBezTo>
                    <a:pt x="496887" y="388144"/>
                    <a:pt x="496094" y="416719"/>
                    <a:pt x="495300" y="4476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C9D4ED68-F8A1-49B8-936B-3A91E3E055B3}"/>
                </a:ext>
              </a:extLst>
            </p:cNvPr>
            <p:cNvSpPr/>
            <p:nvPr/>
          </p:nvSpPr>
          <p:spPr>
            <a:xfrm>
              <a:off x="2932113" y="1905000"/>
              <a:ext cx="431800" cy="1209675"/>
            </a:xfrm>
            <a:custGeom>
              <a:avLst/>
              <a:gdLst>
                <a:gd name="connsiteX0" fmla="*/ 0 w 433387"/>
                <a:gd name="connsiteY0" fmla="*/ 900113 h 1209675"/>
                <a:gd name="connsiteX1" fmla="*/ 0 w 433387"/>
                <a:gd name="connsiteY1" fmla="*/ 816769 h 1209675"/>
                <a:gd name="connsiteX2" fmla="*/ 0 w 433387"/>
                <a:gd name="connsiteY2" fmla="*/ 781050 h 1209675"/>
                <a:gd name="connsiteX3" fmla="*/ 4762 w 433387"/>
                <a:gd name="connsiteY3" fmla="*/ 745331 h 1209675"/>
                <a:gd name="connsiteX4" fmla="*/ 26194 w 433387"/>
                <a:gd name="connsiteY4" fmla="*/ 709613 h 1209675"/>
                <a:gd name="connsiteX5" fmla="*/ 59531 w 433387"/>
                <a:gd name="connsiteY5" fmla="*/ 659606 h 1209675"/>
                <a:gd name="connsiteX6" fmla="*/ 107156 w 433387"/>
                <a:gd name="connsiteY6" fmla="*/ 585788 h 1209675"/>
                <a:gd name="connsiteX7" fmla="*/ 154781 w 433387"/>
                <a:gd name="connsiteY7" fmla="*/ 500063 h 1209675"/>
                <a:gd name="connsiteX8" fmla="*/ 185737 w 433387"/>
                <a:gd name="connsiteY8" fmla="*/ 431006 h 1209675"/>
                <a:gd name="connsiteX9" fmla="*/ 219075 w 433387"/>
                <a:gd name="connsiteY9" fmla="*/ 345281 h 1209675"/>
                <a:gd name="connsiteX10" fmla="*/ 238125 w 433387"/>
                <a:gd name="connsiteY10" fmla="*/ 292894 h 1209675"/>
                <a:gd name="connsiteX11" fmla="*/ 252412 w 433387"/>
                <a:gd name="connsiteY11" fmla="*/ 221456 h 1209675"/>
                <a:gd name="connsiteX12" fmla="*/ 257175 w 433387"/>
                <a:gd name="connsiteY12" fmla="*/ 154781 h 1209675"/>
                <a:gd name="connsiteX13" fmla="*/ 252412 w 433387"/>
                <a:gd name="connsiteY13" fmla="*/ 92869 h 1209675"/>
                <a:gd name="connsiteX14" fmla="*/ 245269 w 433387"/>
                <a:gd name="connsiteY14" fmla="*/ 50006 h 1209675"/>
                <a:gd name="connsiteX15" fmla="*/ 245269 w 433387"/>
                <a:gd name="connsiteY15" fmla="*/ 26194 h 1209675"/>
                <a:gd name="connsiteX16" fmla="*/ 252412 w 433387"/>
                <a:gd name="connsiteY16" fmla="*/ 4763 h 1209675"/>
                <a:gd name="connsiteX17" fmla="*/ 269081 w 433387"/>
                <a:gd name="connsiteY17" fmla="*/ 0 h 1209675"/>
                <a:gd name="connsiteX18" fmla="*/ 290512 w 433387"/>
                <a:gd name="connsiteY18" fmla="*/ 7144 h 1209675"/>
                <a:gd name="connsiteX19" fmla="*/ 314325 w 433387"/>
                <a:gd name="connsiteY19" fmla="*/ 21431 h 1209675"/>
                <a:gd name="connsiteX20" fmla="*/ 335756 w 433387"/>
                <a:gd name="connsiteY20" fmla="*/ 42863 h 1209675"/>
                <a:gd name="connsiteX21" fmla="*/ 357187 w 433387"/>
                <a:gd name="connsiteY21" fmla="*/ 71438 h 1209675"/>
                <a:gd name="connsiteX22" fmla="*/ 378619 w 433387"/>
                <a:gd name="connsiteY22" fmla="*/ 100013 h 1209675"/>
                <a:gd name="connsiteX23" fmla="*/ 407194 w 433387"/>
                <a:gd name="connsiteY23" fmla="*/ 154781 h 1209675"/>
                <a:gd name="connsiteX24" fmla="*/ 419100 w 433387"/>
                <a:gd name="connsiteY24" fmla="*/ 188119 h 1209675"/>
                <a:gd name="connsiteX25" fmla="*/ 426244 w 433387"/>
                <a:gd name="connsiteY25" fmla="*/ 223838 h 1209675"/>
                <a:gd name="connsiteX26" fmla="*/ 431006 w 433387"/>
                <a:gd name="connsiteY26" fmla="*/ 252413 h 1209675"/>
                <a:gd name="connsiteX27" fmla="*/ 433387 w 433387"/>
                <a:gd name="connsiteY27" fmla="*/ 359569 h 1209675"/>
                <a:gd name="connsiteX28" fmla="*/ 411956 w 433387"/>
                <a:gd name="connsiteY28" fmla="*/ 502444 h 1209675"/>
                <a:gd name="connsiteX29" fmla="*/ 383381 w 433387"/>
                <a:gd name="connsiteY29" fmla="*/ 657225 h 1209675"/>
                <a:gd name="connsiteX30" fmla="*/ 347662 w 433387"/>
                <a:gd name="connsiteY30" fmla="*/ 802481 h 1209675"/>
                <a:gd name="connsiteX31" fmla="*/ 304800 w 433387"/>
                <a:gd name="connsiteY31" fmla="*/ 940594 h 1209675"/>
                <a:gd name="connsiteX32" fmla="*/ 257175 w 433387"/>
                <a:gd name="connsiteY32" fmla="*/ 1066800 h 1209675"/>
                <a:gd name="connsiteX33" fmla="*/ 221456 w 433387"/>
                <a:gd name="connsiteY33" fmla="*/ 1143000 h 1209675"/>
                <a:gd name="connsiteX34" fmla="*/ 180975 w 433387"/>
                <a:gd name="connsiteY34" fmla="*/ 1193006 h 1209675"/>
                <a:gd name="connsiteX35" fmla="*/ 159544 w 433387"/>
                <a:gd name="connsiteY35" fmla="*/ 1207294 h 1209675"/>
                <a:gd name="connsiteX36" fmla="*/ 145256 w 433387"/>
                <a:gd name="connsiteY36" fmla="*/ 1209675 h 1209675"/>
                <a:gd name="connsiteX37" fmla="*/ 130969 w 433387"/>
                <a:gd name="connsiteY37" fmla="*/ 1209675 h 1209675"/>
                <a:gd name="connsiteX38" fmla="*/ 114300 w 433387"/>
                <a:gd name="connsiteY38" fmla="*/ 1200150 h 1209675"/>
                <a:gd name="connsiteX39" fmla="*/ 88106 w 433387"/>
                <a:gd name="connsiteY39" fmla="*/ 1176338 h 1209675"/>
                <a:gd name="connsiteX40" fmla="*/ 66675 w 433387"/>
                <a:gd name="connsiteY40" fmla="*/ 1145381 h 1209675"/>
                <a:gd name="connsiteX41" fmla="*/ 42862 w 433387"/>
                <a:gd name="connsiteY41" fmla="*/ 1092994 h 1209675"/>
                <a:gd name="connsiteX42" fmla="*/ 21431 w 433387"/>
                <a:gd name="connsiteY42" fmla="*/ 1031081 h 1209675"/>
                <a:gd name="connsiteX43" fmla="*/ 7144 w 433387"/>
                <a:gd name="connsiteY43" fmla="*/ 969169 h 1209675"/>
                <a:gd name="connsiteX44" fmla="*/ 0 w 433387"/>
                <a:gd name="connsiteY44" fmla="*/ 900113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3387" h="1209675">
                  <a:moveTo>
                    <a:pt x="0" y="900113"/>
                  </a:moveTo>
                  <a:lnTo>
                    <a:pt x="0" y="816769"/>
                  </a:lnTo>
                  <a:lnTo>
                    <a:pt x="0" y="781050"/>
                  </a:lnTo>
                  <a:lnTo>
                    <a:pt x="4762" y="745331"/>
                  </a:lnTo>
                  <a:lnTo>
                    <a:pt x="26194" y="709613"/>
                  </a:lnTo>
                  <a:lnTo>
                    <a:pt x="59531" y="659606"/>
                  </a:lnTo>
                  <a:lnTo>
                    <a:pt x="107156" y="585788"/>
                  </a:lnTo>
                  <a:lnTo>
                    <a:pt x="154781" y="500063"/>
                  </a:lnTo>
                  <a:lnTo>
                    <a:pt x="185737" y="431006"/>
                  </a:lnTo>
                  <a:lnTo>
                    <a:pt x="219075" y="345281"/>
                  </a:lnTo>
                  <a:lnTo>
                    <a:pt x="238125" y="292894"/>
                  </a:lnTo>
                  <a:lnTo>
                    <a:pt x="252412" y="221456"/>
                  </a:lnTo>
                  <a:lnTo>
                    <a:pt x="257175" y="154781"/>
                  </a:lnTo>
                  <a:lnTo>
                    <a:pt x="252412" y="92869"/>
                  </a:lnTo>
                  <a:lnTo>
                    <a:pt x="245269" y="50006"/>
                  </a:lnTo>
                  <a:lnTo>
                    <a:pt x="245269" y="26194"/>
                  </a:lnTo>
                  <a:lnTo>
                    <a:pt x="252412" y="4763"/>
                  </a:lnTo>
                  <a:lnTo>
                    <a:pt x="269081" y="0"/>
                  </a:lnTo>
                  <a:lnTo>
                    <a:pt x="290512" y="7144"/>
                  </a:lnTo>
                  <a:lnTo>
                    <a:pt x="314325" y="21431"/>
                  </a:lnTo>
                  <a:lnTo>
                    <a:pt x="335756" y="42863"/>
                  </a:lnTo>
                  <a:lnTo>
                    <a:pt x="357187" y="71438"/>
                  </a:lnTo>
                  <a:lnTo>
                    <a:pt x="378619" y="100013"/>
                  </a:lnTo>
                  <a:lnTo>
                    <a:pt x="407194" y="154781"/>
                  </a:lnTo>
                  <a:lnTo>
                    <a:pt x="419100" y="188119"/>
                  </a:lnTo>
                  <a:lnTo>
                    <a:pt x="426244" y="223838"/>
                  </a:lnTo>
                  <a:lnTo>
                    <a:pt x="431006" y="252413"/>
                  </a:lnTo>
                  <a:cubicBezTo>
                    <a:pt x="431800" y="288132"/>
                    <a:pt x="432593" y="323850"/>
                    <a:pt x="433387" y="359569"/>
                  </a:cubicBezTo>
                  <a:lnTo>
                    <a:pt x="411956" y="502444"/>
                  </a:lnTo>
                  <a:lnTo>
                    <a:pt x="383381" y="657225"/>
                  </a:lnTo>
                  <a:lnTo>
                    <a:pt x="347662" y="802481"/>
                  </a:lnTo>
                  <a:lnTo>
                    <a:pt x="304800" y="940594"/>
                  </a:lnTo>
                  <a:lnTo>
                    <a:pt x="257175" y="1066800"/>
                  </a:lnTo>
                  <a:lnTo>
                    <a:pt x="221456" y="1143000"/>
                  </a:lnTo>
                  <a:lnTo>
                    <a:pt x="180975" y="1193006"/>
                  </a:lnTo>
                  <a:lnTo>
                    <a:pt x="159544" y="1207294"/>
                  </a:lnTo>
                  <a:lnTo>
                    <a:pt x="145256" y="1209675"/>
                  </a:lnTo>
                  <a:lnTo>
                    <a:pt x="130969" y="1209675"/>
                  </a:lnTo>
                  <a:lnTo>
                    <a:pt x="114300" y="1200150"/>
                  </a:lnTo>
                  <a:lnTo>
                    <a:pt x="88106" y="1176338"/>
                  </a:lnTo>
                  <a:lnTo>
                    <a:pt x="66675" y="1145381"/>
                  </a:lnTo>
                  <a:lnTo>
                    <a:pt x="42862" y="1092994"/>
                  </a:lnTo>
                  <a:lnTo>
                    <a:pt x="21431" y="1031081"/>
                  </a:lnTo>
                  <a:lnTo>
                    <a:pt x="7144" y="969169"/>
                  </a:lnTo>
                  <a:lnTo>
                    <a:pt x="0" y="900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8">
              <a:extLst>
                <a:ext uri="{FF2B5EF4-FFF2-40B4-BE49-F238E27FC236}">
                  <a16:creationId xmlns:a16="http://schemas.microsoft.com/office/drawing/2014/main" id="{7DE7598F-2039-4D2C-AC77-99DD818131E2}"/>
                </a:ext>
              </a:extLst>
            </p:cNvPr>
            <p:cNvSpPr/>
            <p:nvPr/>
          </p:nvSpPr>
          <p:spPr>
            <a:xfrm>
              <a:off x="3371850" y="3995738"/>
              <a:ext cx="557213" cy="788987"/>
            </a:xfrm>
            <a:custGeom>
              <a:avLst/>
              <a:gdLst>
                <a:gd name="connsiteX0" fmla="*/ 230764 w 556717"/>
                <a:gd name="connsiteY0" fmla="*/ 444220 h 790365"/>
                <a:gd name="connsiteX1" fmla="*/ 155766 w 556717"/>
                <a:gd name="connsiteY1" fmla="*/ 285570 h 790365"/>
                <a:gd name="connsiteX2" fmla="*/ 103844 w 556717"/>
                <a:gd name="connsiteY2" fmla="*/ 187496 h 790365"/>
                <a:gd name="connsiteX3" fmla="*/ 34615 w 556717"/>
                <a:gd name="connsiteY3" fmla="*/ 83652 h 790365"/>
                <a:gd name="connsiteX4" fmla="*/ 11538 w 556717"/>
                <a:gd name="connsiteY4" fmla="*/ 54807 h 790365"/>
                <a:gd name="connsiteX5" fmla="*/ 0 w 556717"/>
                <a:gd name="connsiteY5" fmla="*/ 31730 h 790365"/>
                <a:gd name="connsiteX6" fmla="*/ 0 w 556717"/>
                <a:gd name="connsiteY6" fmla="*/ 17308 h 790365"/>
                <a:gd name="connsiteX7" fmla="*/ 11538 w 556717"/>
                <a:gd name="connsiteY7" fmla="*/ 2885 h 790365"/>
                <a:gd name="connsiteX8" fmla="*/ 31730 w 556717"/>
                <a:gd name="connsiteY8" fmla="*/ 0 h 790365"/>
                <a:gd name="connsiteX9" fmla="*/ 72114 w 556717"/>
                <a:gd name="connsiteY9" fmla="*/ 5770 h 790365"/>
                <a:gd name="connsiteX10" fmla="*/ 178842 w 556717"/>
                <a:gd name="connsiteY10" fmla="*/ 28846 h 790365"/>
                <a:gd name="connsiteX11" fmla="*/ 279801 w 556717"/>
                <a:gd name="connsiteY11" fmla="*/ 40384 h 790365"/>
                <a:gd name="connsiteX12" fmla="*/ 320185 w 556717"/>
                <a:gd name="connsiteY12" fmla="*/ 40384 h 790365"/>
                <a:gd name="connsiteX13" fmla="*/ 380760 w 556717"/>
                <a:gd name="connsiteY13" fmla="*/ 193265 h 790365"/>
                <a:gd name="connsiteX14" fmla="*/ 467296 w 556717"/>
                <a:gd name="connsiteY14" fmla="*/ 374991 h 790365"/>
                <a:gd name="connsiteX15" fmla="*/ 536525 w 556717"/>
                <a:gd name="connsiteY15" fmla="*/ 527872 h 790365"/>
                <a:gd name="connsiteX16" fmla="*/ 556717 w 556717"/>
                <a:gd name="connsiteY16" fmla="*/ 654792 h 790365"/>
                <a:gd name="connsiteX17" fmla="*/ 533641 w 556717"/>
                <a:gd name="connsiteY17" fmla="*/ 715367 h 790365"/>
                <a:gd name="connsiteX18" fmla="*/ 516333 w 556717"/>
                <a:gd name="connsiteY18" fmla="*/ 749982 h 790365"/>
                <a:gd name="connsiteX19" fmla="*/ 496142 w 556717"/>
                <a:gd name="connsiteY19" fmla="*/ 778827 h 790365"/>
                <a:gd name="connsiteX20" fmla="*/ 478834 w 556717"/>
                <a:gd name="connsiteY20" fmla="*/ 790365 h 790365"/>
                <a:gd name="connsiteX21" fmla="*/ 461527 w 556717"/>
                <a:gd name="connsiteY21" fmla="*/ 790365 h 790365"/>
                <a:gd name="connsiteX22" fmla="*/ 432682 w 556717"/>
                <a:gd name="connsiteY22" fmla="*/ 787481 h 790365"/>
                <a:gd name="connsiteX23" fmla="*/ 409605 w 556717"/>
                <a:gd name="connsiteY23" fmla="*/ 781712 h 790365"/>
                <a:gd name="connsiteX24" fmla="*/ 363453 w 556717"/>
                <a:gd name="connsiteY24" fmla="*/ 752866 h 790365"/>
                <a:gd name="connsiteX25" fmla="*/ 331723 w 556717"/>
                <a:gd name="connsiteY25" fmla="*/ 724021 h 790365"/>
                <a:gd name="connsiteX26" fmla="*/ 317300 w 556717"/>
                <a:gd name="connsiteY26" fmla="*/ 698060 h 790365"/>
                <a:gd name="connsiteX27" fmla="*/ 291339 w 556717"/>
                <a:gd name="connsiteY27" fmla="*/ 614408 h 790365"/>
                <a:gd name="connsiteX28" fmla="*/ 230764 w 556717"/>
                <a:gd name="connsiteY28" fmla="*/ 444220 h 79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6717" h="790365">
                  <a:moveTo>
                    <a:pt x="230764" y="444220"/>
                  </a:moveTo>
                  <a:lnTo>
                    <a:pt x="155766" y="285570"/>
                  </a:lnTo>
                  <a:lnTo>
                    <a:pt x="103844" y="187496"/>
                  </a:lnTo>
                  <a:lnTo>
                    <a:pt x="34615" y="83652"/>
                  </a:lnTo>
                  <a:lnTo>
                    <a:pt x="11538" y="54807"/>
                  </a:lnTo>
                  <a:lnTo>
                    <a:pt x="0" y="31730"/>
                  </a:lnTo>
                  <a:lnTo>
                    <a:pt x="0" y="17308"/>
                  </a:lnTo>
                  <a:lnTo>
                    <a:pt x="11538" y="2885"/>
                  </a:lnTo>
                  <a:lnTo>
                    <a:pt x="31730" y="0"/>
                  </a:lnTo>
                  <a:lnTo>
                    <a:pt x="72114" y="5770"/>
                  </a:lnTo>
                  <a:lnTo>
                    <a:pt x="178842" y="28846"/>
                  </a:lnTo>
                  <a:lnTo>
                    <a:pt x="279801" y="40384"/>
                  </a:lnTo>
                  <a:lnTo>
                    <a:pt x="320185" y="40384"/>
                  </a:lnTo>
                  <a:lnTo>
                    <a:pt x="380760" y="193265"/>
                  </a:lnTo>
                  <a:lnTo>
                    <a:pt x="467296" y="374991"/>
                  </a:lnTo>
                  <a:lnTo>
                    <a:pt x="536525" y="527872"/>
                  </a:lnTo>
                  <a:lnTo>
                    <a:pt x="556717" y="654792"/>
                  </a:lnTo>
                  <a:lnTo>
                    <a:pt x="533641" y="715367"/>
                  </a:lnTo>
                  <a:lnTo>
                    <a:pt x="516333" y="749982"/>
                  </a:lnTo>
                  <a:lnTo>
                    <a:pt x="496142" y="778827"/>
                  </a:lnTo>
                  <a:lnTo>
                    <a:pt x="478834" y="790365"/>
                  </a:lnTo>
                  <a:lnTo>
                    <a:pt x="461527" y="790365"/>
                  </a:lnTo>
                  <a:lnTo>
                    <a:pt x="432682" y="787481"/>
                  </a:lnTo>
                  <a:lnTo>
                    <a:pt x="409605" y="781712"/>
                  </a:lnTo>
                  <a:lnTo>
                    <a:pt x="363453" y="752866"/>
                  </a:lnTo>
                  <a:lnTo>
                    <a:pt x="331723" y="724021"/>
                  </a:lnTo>
                  <a:lnTo>
                    <a:pt x="317300" y="698060"/>
                  </a:lnTo>
                  <a:lnTo>
                    <a:pt x="291339" y="614408"/>
                  </a:lnTo>
                  <a:lnTo>
                    <a:pt x="230764" y="4442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8F6CD361-75DD-4E9D-BE3D-A25411618A0C}"/>
                </a:ext>
              </a:extLst>
            </p:cNvPr>
            <p:cNvSpPr/>
            <p:nvPr/>
          </p:nvSpPr>
          <p:spPr>
            <a:xfrm>
              <a:off x="3019425" y="4833938"/>
              <a:ext cx="503238" cy="1120775"/>
            </a:xfrm>
            <a:custGeom>
              <a:avLst/>
              <a:gdLst>
                <a:gd name="connsiteX0" fmla="*/ 2381 w 502444"/>
                <a:gd name="connsiteY0" fmla="*/ 952500 h 1121568"/>
                <a:gd name="connsiteX1" fmla="*/ 0 w 502444"/>
                <a:gd name="connsiteY1" fmla="*/ 862012 h 1121568"/>
                <a:gd name="connsiteX2" fmla="*/ 4763 w 502444"/>
                <a:gd name="connsiteY2" fmla="*/ 790575 h 1121568"/>
                <a:gd name="connsiteX3" fmla="*/ 11906 w 502444"/>
                <a:gd name="connsiteY3" fmla="*/ 745331 h 1121568"/>
                <a:gd name="connsiteX4" fmla="*/ 21431 w 502444"/>
                <a:gd name="connsiteY4" fmla="*/ 723900 h 1121568"/>
                <a:gd name="connsiteX5" fmla="*/ 52388 w 502444"/>
                <a:gd name="connsiteY5" fmla="*/ 692943 h 1121568"/>
                <a:gd name="connsiteX6" fmla="*/ 104775 w 502444"/>
                <a:gd name="connsiteY6" fmla="*/ 628650 h 1121568"/>
                <a:gd name="connsiteX7" fmla="*/ 176213 w 502444"/>
                <a:gd name="connsiteY7" fmla="*/ 538162 h 1121568"/>
                <a:gd name="connsiteX8" fmla="*/ 230981 w 502444"/>
                <a:gd name="connsiteY8" fmla="*/ 464343 h 1121568"/>
                <a:gd name="connsiteX9" fmla="*/ 278606 w 502444"/>
                <a:gd name="connsiteY9" fmla="*/ 388143 h 1121568"/>
                <a:gd name="connsiteX10" fmla="*/ 316706 w 502444"/>
                <a:gd name="connsiteY10" fmla="*/ 314325 h 1121568"/>
                <a:gd name="connsiteX11" fmla="*/ 369094 w 502444"/>
                <a:gd name="connsiteY11" fmla="*/ 197643 h 1121568"/>
                <a:gd name="connsiteX12" fmla="*/ 395288 w 502444"/>
                <a:gd name="connsiteY12" fmla="*/ 111918 h 1121568"/>
                <a:gd name="connsiteX13" fmla="*/ 404813 w 502444"/>
                <a:gd name="connsiteY13" fmla="*/ 69056 h 1121568"/>
                <a:gd name="connsiteX14" fmla="*/ 419100 w 502444"/>
                <a:gd name="connsiteY14" fmla="*/ 33337 h 1121568"/>
                <a:gd name="connsiteX15" fmla="*/ 433388 w 502444"/>
                <a:gd name="connsiteY15" fmla="*/ 9525 h 1121568"/>
                <a:gd name="connsiteX16" fmla="*/ 442913 w 502444"/>
                <a:gd name="connsiteY16" fmla="*/ 2381 h 1121568"/>
                <a:gd name="connsiteX17" fmla="*/ 459581 w 502444"/>
                <a:gd name="connsiteY17" fmla="*/ 0 h 1121568"/>
                <a:gd name="connsiteX18" fmla="*/ 478631 w 502444"/>
                <a:gd name="connsiteY18" fmla="*/ 11906 h 1121568"/>
                <a:gd name="connsiteX19" fmla="*/ 495300 w 502444"/>
                <a:gd name="connsiteY19" fmla="*/ 42862 h 1121568"/>
                <a:gd name="connsiteX20" fmla="*/ 502444 w 502444"/>
                <a:gd name="connsiteY20" fmla="*/ 90487 h 1121568"/>
                <a:gd name="connsiteX21" fmla="*/ 495300 w 502444"/>
                <a:gd name="connsiteY21" fmla="*/ 228600 h 1121568"/>
                <a:gd name="connsiteX22" fmla="*/ 488156 w 502444"/>
                <a:gd name="connsiteY22" fmla="*/ 338137 h 1121568"/>
                <a:gd name="connsiteX23" fmla="*/ 473869 w 502444"/>
                <a:gd name="connsiteY23" fmla="*/ 459581 h 1121568"/>
                <a:gd name="connsiteX24" fmla="*/ 459581 w 502444"/>
                <a:gd name="connsiteY24" fmla="*/ 542925 h 1121568"/>
                <a:gd name="connsiteX25" fmla="*/ 435769 w 502444"/>
                <a:gd name="connsiteY25" fmla="*/ 645318 h 1121568"/>
                <a:gd name="connsiteX26" fmla="*/ 395288 w 502444"/>
                <a:gd name="connsiteY26" fmla="*/ 769143 h 1121568"/>
                <a:gd name="connsiteX27" fmla="*/ 354806 w 502444"/>
                <a:gd name="connsiteY27" fmla="*/ 864393 h 1121568"/>
                <a:gd name="connsiteX28" fmla="*/ 307181 w 502444"/>
                <a:gd name="connsiteY28" fmla="*/ 945356 h 1121568"/>
                <a:gd name="connsiteX29" fmla="*/ 247650 w 502444"/>
                <a:gd name="connsiteY29" fmla="*/ 1021556 h 1121568"/>
                <a:gd name="connsiteX30" fmla="*/ 169069 w 502444"/>
                <a:gd name="connsiteY30" fmla="*/ 1090612 h 1121568"/>
                <a:gd name="connsiteX31" fmla="*/ 130969 w 502444"/>
                <a:gd name="connsiteY31" fmla="*/ 1112043 h 1121568"/>
                <a:gd name="connsiteX32" fmla="*/ 92869 w 502444"/>
                <a:gd name="connsiteY32" fmla="*/ 1121568 h 1121568"/>
                <a:gd name="connsiteX33" fmla="*/ 59531 w 502444"/>
                <a:gd name="connsiteY33" fmla="*/ 1121568 h 1121568"/>
                <a:gd name="connsiteX34" fmla="*/ 40481 w 502444"/>
                <a:gd name="connsiteY34" fmla="*/ 1109662 h 1121568"/>
                <a:gd name="connsiteX35" fmla="*/ 21431 w 502444"/>
                <a:gd name="connsiteY35" fmla="*/ 1088231 h 1121568"/>
                <a:gd name="connsiteX36" fmla="*/ 9525 w 502444"/>
                <a:gd name="connsiteY36" fmla="*/ 1059656 h 1121568"/>
                <a:gd name="connsiteX37" fmla="*/ 2381 w 502444"/>
                <a:gd name="connsiteY37" fmla="*/ 952500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4" h="1121568">
                  <a:moveTo>
                    <a:pt x="2381" y="952500"/>
                  </a:moveTo>
                  <a:cubicBezTo>
                    <a:pt x="1587" y="922337"/>
                    <a:pt x="794" y="892175"/>
                    <a:pt x="0" y="862012"/>
                  </a:cubicBezTo>
                  <a:lnTo>
                    <a:pt x="4763" y="790575"/>
                  </a:lnTo>
                  <a:lnTo>
                    <a:pt x="11906" y="745331"/>
                  </a:lnTo>
                  <a:lnTo>
                    <a:pt x="21431" y="723900"/>
                  </a:lnTo>
                  <a:lnTo>
                    <a:pt x="52388" y="692943"/>
                  </a:lnTo>
                  <a:lnTo>
                    <a:pt x="104775" y="628650"/>
                  </a:lnTo>
                  <a:lnTo>
                    <a:pt x="176213" y="538162"/>
                  </a:lnTo>
                  <a:lnTo>
                    <a:pt x="230981" y="464343"/>
                  </a:lnTo>
                  <a:lnTo>
                    <a:pt x="278606" y="388143"/>
                  </a:lnTo>
                  <a:lnTo>
                    <a:pt x="316706" y="314325"/>
                  </a:lnTo>
                  <a:lnTo>
                    <a:pt x="369094" y="197643"/>
                  </a:lnTo>
                  <a:lnTo>
                    <a:pt x="395288" y="111918"/>
                  </a:lnTo>
                  <a:lnTo>
                    <a:pt x="404813" y="69056"/>
                  </a:lnTo>
                  <a:lnTo>
                    <a:pt x="419100" y="33337"/>
                  </a:lnTo>
                  <a:lnTo>
                    <a:pt x="433388" y="9525"/>
                  </a:lnTo>
                  <a:lnTo>
                    <a:pt x="442913" y="2381"/>
                  </a:lnTo>
                  <a:lnTo>
                    <a:pt x="459581" y="0"/>
                  </a:lnTo>
                  <a:lnTo>
                    <a:pt x="478631" y="11906"/>
                  </a:lnTo>
                  <a:lnTo>
                    <a:pt x="495300" y="42862"/>
                  </a:lnTo>
                  <a:lnTo>
                    <a:pt x="502444" y="90487"/>
                  </a:lnTo>
                  <a:lnTo>
                    <a:pt x="495300" y="228600"/>
                  </a:lnTo>
                  <a:lnTo>
                    <a:pt x="488156" y="338137"/>
                  </a:lnTo>
                  <a:lnTo>
                    <a:pt x="473869" y="459581"/>
                  </a:lnTo>
                  <a:lnTo>
                    <a:pt x="459581" y="542925"/>
                  </a:lnTo>
                  <a:lnTo>
                    <a:pt x="435769" y="645318"/>
                  </a:lnTo>
                  <a:lnTo>
                    <a:pt x="395288" y="769143"/>
                  </a:lnTo>
                  <a:lnTo>
                    <a:pt x="354806" y="864393"/>
                  </a:lnTo>
                  <a:lnTo>
                    <a:pt x="307181" y="945356"/>
                  </a:lnTo>
                  <a:lnTo>
                    <a:pt x="247650" y="1021556"/>
                  </a:lnTo>
                  <a:lnTo>
                    <a:pt x="169069" y="1090612"/>
                  </a:lnTo>
                  <a:lnTo>
                    <a:pt x="130969" y="1112043"/>
                  </a:lnTo>
                  <a:lnTo>
                    <a:pt x="92869" y="1121568"/>
                  </a:lnTo>
                  <a:lnTo>
                    <a:pt x="59531" y="1121568"/>
                  </a:lnTo>
                  <a:lnTo>
                    <a:pt x="40481" y="1109662"/>
                  </a:lnTo>
                  <a:lnTo>
                    <a:pt x="21431" y="1088231"/>
                  </a:lnTo>
                  <a:lnTo>
                    <a:pt x="9525" y="1059656"/>
                  </a:lnTo>
                  <a:lnTo>
                    <a:pt x="2381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25A9E52C-8D0A-490B-A97F-23A7A5FBE34A}"/>
                </a:ext>
              </a:extLst>
            </p:cNvPr>
            <p:cNvSpPr/>
            <p:nvPr/>
          </p:nvSpPr>
          <p:spPr>
            <a:xfrm>
              <a:off x="5932488" y="4738688"/>
              <a:ext cx="801687" cy="747712"/>
            </a:xfrm>
            <a:custGeom>
              <a:avLst/>
              <a:gdLst>
                <a:gd name="connsiteX0" fmla="*/ 431006 w 802481"/>
                <a:gd name="connsiteY0" fmla="*/ 495300 h 747712"/>
                <a:gd name="connsiteX1" fmla="*/ 290512 w 802481"/>
                <a:gd name="connsiteY1" fmla="*/ 328612 h 747712"/>
                <a:gd name="connsiteX2" fmla="*/ 147637 w 802481"/>
                <a:gd name="connsiteY2" fmla="*/ 178593 h 747712"/>
                <a:gd name="connsiteX3" fmla="*/ 33337 w 802481"/>
                <a:gd name="connsiteY3" fmla="*/ 71437 h 747712"/>
                <a:gd name="connsiteX4" fmla="*/ 11906 w 802481"/>
                <a:gd name="connsiteY4" fmla="*/ 50006 h 747712"/>
                <a:gd name="connsiteX5" fmla="*/ 0 w 802481"/>
                <a:gd name="connsiteY5" fmla="*/ 30956 h 747712"/>
                <a:gd name="connsiteX6" fmla="*/ 0 w 802481"/>
                <a:gd name="connsiteY6" fmla="*/ 14287 h 747712"/>
                <a:gd name="connsiteX7" fmla="*/ 7144 w 802481"/>
                <a:gd name="connsiteY7" fmla="*/ 4762 h 747712"/>
                <a:gd name="connsiteX8" fmla="*/ 28575 w 802481"/>
                <a:gd name="connsiteY8" fmla="*/ 0 h 747712"/>
                <a:gd name="connsiteX9" fmla="*/ 80962 w 802481"/>
                <a:gd name="connsiteY9" fmla="*/ 7143 h 747712"/>
                <a:gd name="connsiteX10" fmla="*/ 166687 w 802481"/>
                <a:gd name="connsiteY10" fmla="*/ 38100 h 747712"/>
                <a:gd name="connsiteX11" fmla="*/ 292894 w 802481"/>
                <a:gd name="connsiteY11" fmla="*/ 88106 h 747712"/>
                <a:gd name="connsiteX12" fmla="*/ 385762 w 802481"/>
                <a:gd name="connsiteY12" fmla="*/ 130968 h 747712"/>
                <a:gd name="connsiteX13" fmla="*/ 481012 w 802481"/>
                <a:gd name="connsiteY13" fmla="*/ 185737 h 747712"/>
                <a:gd name="connsiteX14" fmla="*/ 554831 w 802481"/>
                <a:gd name="connsiteY14" fmla="*/ 228600 h 747712"/>
                <a:gd name="connsiteX15" fmla="*/ 619125 w 802481"/>
                <a:gd name="connsiteY15" fmla="*/ 269081 h 747712"/>
                <a:gd name="connsiteX16" fmla="*/ 676275 w 802481"/>
                <a:gd name="connsiteY16" fmla="*/ 330993 h 747712"/>
                <a:gd name="connsiteX17" fmla="*/ 714375 w 802481"/>
                <a:gd name="connsiteY17" fmla="*/ 381000 h 747712"/>
                <a:gd name="connsiteX18" fmla="*/ 747712 w 802481"/>
                <a:gd name="connsiteY18" fmla="*/ 442912 h 747712"/>
                <a:gd name="connsiteX19" fmla="*/ 776287 w 802481"/>
                <a:gd name="connsiteY19" fmla="*/ 509587 h 747712"/>
                <a:gd name="connsiteX20" fmla="*/ 795337 w 802481"/>
                <a:gd name="connsiteY20" fmla="*/ 561975 h 747712"/>
                <a:gd name="connsiteX21" fmla="*/ 802481 w 802481"/>
                <a:gd name="connsiteY21" fmla="*/ 604837 h 747712"/>
                <a:gd name="connsiteX22" fmla="*/ 795337 w 802481"/>
                <a:gd name="connsiteY22" fmla="*/ 666750 h 747712"/>
                <a:gd name="connsiteX23" fmla="*/ 773906 w 802481"/>
                <a:gd name="connsiteY23" fmla="*/ 721518 h 747712"/>
                <a:gd name="connsiteX24" fmla="*/ 752475 w 802481"/>
                <a:gd name="connsiteY24" fmla="*/ 740568 h 747712"/>
                <a:gd name="connsiteX25" fmla="*/ 728662 w 802481"/>
                <a:gd name="connsiteY25" fmla="*/ 747712 h 747712"/>
                <a:gd name="connsiteX26" fmla="*/ 692944 w 802481"/>
                <a:gd name="connsiteY26" fmla="*/ 742950 h 747712"/>
                <a:gd name="connsiteX27" fmla="*/ 642937 w 802481"/>
                <a:gd name="connsiteY27" fmla="*/ 726281 h 747712"/>
                <a:gd name="connsiteX28" fmla="*/ 597694 w 802481"/>
                <a:gd name="connsiteY28" fmla="*/ 695325 h 747712"/>
                <a:gd name="connsiteX29" fmla="*/ 550069 w 802481"/>
                <a:gd name="connsiteY29" fmla="*/ 638175 h 747712"/>
                <a:gd name="connsiteX30" fmla="*/ 431006 w 802481"/>
                <a:gd name="connsiteY30" fmla="*/ 495300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02481" h="747712">
                  <a:moveTo>
                    <a:pt x="431006" y="495300"/>
                  </a:moveTo>
                  <a:lnTo>
                    <a:pt x="290512" y="328612"/>
                  </a:lnTo>
                  <a:lnTo>
                    <a:pt x="147637" y="178593"/>
                  </a:lnTo>
                  <a:lnTo>
                    <a:pt x="33337" y="71437"/>
                  </a:lnTo>
                  <a:lnTo>
                    <a:pt x="11906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80962" y="7143"/>
                  </a:lnTo>
                  <a:lnTo>
                    <a:pt x="166687" y="38100"/>
                  </a:lnTo>
                  <a:lnTo>
                    <a:pt x="292894" y="88106"/>
                  </a:lnTo>
                  <a:lnTo>
                    <a:pt x="385762" y="130968"/>
                  </a:lnTo>
                  <a:lnTo>
                    <a:pt x="481012" y="185737"/>
                  </a:lnTo>
                  <a:lnTo>
                    <a:pt x="554831" y="228600"/>
                  </a:lnTo>
                  <a:lnTo>
                    <a:pt x="619125" y="269081"/>
                  </a:lnTo>
                  <a:lnTo>
                    <a:pt x="676275" y="330993"/>
                  </a:lnTo>
                  <a:lnTo>
                    <a:pt x="714375" y="381000"/>
                  </a:lnTo>
                  <a:lnTo>
                    <a:pt x="747712" y="442912"/>
                  </a:lnTo>
                  <a:lnTo>
                    <a:pt x="776287" y="509587"/>
                  </a:lnTo>
                  <a:lnTo>
                    <a:pt x="795337" y="561975"/>
                  </a:lnTo>
                  <a:lnTo>
                    <a:pt x="802481" y="604837"/>
                  </a:lnTo>
                  <a:lnTo>
                    <a:pt x="795337" y="666750"/>
                  </a:lnTo>
                  <a:lnTo>
                    <a:pt x="773906" y="721518"/>
                  </a:lnTo>
                  <a:lnTo>
                    <a:pt x="752475" y="740568"/>
                  </a:lnTo>
                  <a:lnTo>
                    <a:pt x="728662" y="747712"/>
                  </a:lnTo>
                  <a:lnTo>
                    <a:pt x="692944" y="742950"/>
                  </a:lnTo>
                  <a:lnTo>
                    <a:pt x="642937" y="726281"/>
                  </a:lnTo>
                  <a:lnTo>
                    <a:pt x="597694" y="695325"/>
                  </a:lnTo>
                  <a:lnTo>
                    <a:pt x="550069" y="638175"/>
                  </a:lnTo>
                  <a:lnTo>
                    <a:pt x="431006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616B4E32-68A9-4AA2-8D9C-EDF0E026BE57}"/>
                </a:ext>
              </a:extLst>
            </p:cNvPr>
            <p:cNvSpPr/>
            <p:nvPr/>
          </p:nvSpPr>
          <p:spPr>
            <a:xfrm>
              <a:off x="3790950" y="4805363"/>
              <a:ext cx="2697163" cy="1217612"/>
            </a:xfrm>
            <a:custGeom>
              <a:avLst/>
              <a:gdLst>
                <a:gd name="connsiteX0" fmla="*/ 1437988 w 2698106"/>
                <a:gd name="connsiteY0" fmla="*/ 1177447 h 1217530"/>
                <a:gd name="connsiteX1" fmla="*/ 1272644 w 2698106"/>
                <a:gd name="connsiteY1" fmla="*/ 1142374 h 1217530"/>
                <a:gd name="connsiteX2" fmla="*/ 1132353 w 2698106"/>
                <a:gd name="connsiteY2" fmla="*/ 1104796 h 1217530"/>
                <a:gd name="connsiteX3" fmla="*/ 979535 w 2698106"/>
                <a:gd name="connsiteY3" fmla="*/ 1047176 h 1217530"/>
                <a:gd name="connsiteX4" fmla="*/ 839244 w 2698106"/>
                <a:gd name="connsiteY4" fmla="*/ 984546 h 1217530"/>
                <a:gd name="connsiteX5" fmla="*/ 721499 w 2698106"/>
                <a:gd name="connsiteY5" fmla="*/ 921916 h 1217530"/>
                <a:gd name="connsiteX6" fmla="*/ 623796 w 2698106"/>
                <a:gd name="connsiteY6" fmla="*/ 856780 h 1217530"/>
                <a:gd name="connsiteX7" fmla="*/ 508557 w 2698106"/>
                <a:gd name="connsiteY7" fmla="*/ 766593 h 1217530"/>
                <a:gd name="connsiteX8" fmla="*/ 415864 w 2698106"/>
                <a:gd name="connsiteY8" fmla="*/ 678911 h 1217530"/>
                <a:gd name="connsiteX9" fmla="*/ 350729 w 2698106"/>
                <a:gd name="connsiteY9" fmla="*/ 608765 h 1217530"/>
                <a:gd name="connsiteX10" fmla="*/ 283088 w 2698106"/>
                <a:gd name="connsiteY10" fmla="*/ 521083 h 1217530"/>
                <a:gd name="connsiteX11" fmla="*/ 207932 w 2698106"/>
                <a:gd name="connsiteY11" fmla="*/ 425885 h 1217530"/>
                <a:gd name="connsiteX12" fmla="*/ 160333 w 2698106"/>
                <a:gd name="connsiteY12" fmla="*/ 348224 h 1217530"/>
                <a:gd name="connsiteX13" fmla="*/ 100208 w 2698106"/>
                <a:gd name="connsiteY13" fmla="*/ 253026 h 1217530"/>
                <a:gd name="connsiteX14" fmla="*/ 40083 w 2698106"/>
                <a:gd name="connsiteY14" fmla="*/ 127766 h 1217530"/>
                <a:gd name="connsiteX15" fmla="*/ 17536 w 2698106"/>
                <a:gd name="connsiteY15" fmla="*/ 80167 h 1217530"/>
                <a:gd name="connsiteX16" fmla="*/ 5010 w 2698106"/>
                <a:gd name="connsiteY16" fmla="*/ 45094 h 1217530"/>
                <a:gd name="connsiteX17" fmla="*/ 0 w 2698106"/>
                <a:gd name="connsiteY17" fmla="*/ 20042 h 1217530"/>
                <a:gd name="connsiteX18" fmla="*/ 2505 w 2698106"/>
                <a:gd name="connsiteY18" fmla="*/ 2505 h 1217530"/>
                <a:gd name="connsiteX19" fmla="*/ 17536 w 2698106"/>
                <a:gd name="connsiteY19" fmla="*/ 0 h 1217530"/>
                <a:gd name="connsiteX20" fmla="*/ 37578 w 2698106"/>
                <a:gd name="connsiteY20" fmla="*/ 7516 h 1217530"/>
                <a:gd name="connsiteX21" fmla="*/ 60125 w 2698106"/>
                <a:gd name="connsiteY21" fmla="*/ 27557 h 1217530"/>
                <a:gd name="connsiteX22" fmla="*/ 105219 w 2698106"/>
                <a:gd name="connsiteY22" fmla="*/ 102714 h 1217530"/>
                <a:gd name="connsiteX23" fmla="*/ 160333 w 2698106"/>
                <a:gd name="connsiteY23" fmla="*/ 187891 h 1217530"/>
                <a:gd name="connsiteX24" fmla="*/ 217953 w 2698106"/>
                <a:gd name="connsiteY24" fmla="*/ 270562 h 1217530"/>
                <a:gd name="connsiteX25" fmla="*/ 275572 w 2698106"/>
                <a:gd name="connsiteY25" fmla="*/ 343213 h 1217530"/>
                <a:gd name="connsiteX26" fmla="*/ 323171 w 2698106"/>
                <a:gd name="connsiteY26" fmla="*/ 400833 h 1217530"/>
                <a:gd name="connsiteX27" fmla="*/ 373276 w 2698106"/>
                <a:gd name="connsiteY27" fmla="*/ 453442 h 1217530"/>
                <a:gd name="connsiteX28" fmla="*/ 428390 w 2698106"/>
                <a:gd name="connsiteY28" fmla="*/ 506052 h 1217530"/>
                <a:gd name="connsiteX29" fmla="*/ 501041 w 2698106"/>
                <a:gd name="connsiteY29" fmla="*/ 573692 h 1217530"/>
                <a:gd name="connsiteX30" fmla="*/ 563671 w 2698106"/>
                <a:gd name="connsiteY30" fmla="*/ 621291 h 1217530"/>
                <a:gd name="connsiteX31" fmla="*/ 618786 w 2698106"/>
                <a:gd name="connsiteY31" fmla="*/ 661374 h 1217530"/>
                <a:gd name="connsiteX32" fmla="*/ 686426 w 2698106"/>
                <a:gd name="connsiteY32" fmla="*/ 701458 h 1217530"/>
                <a:gd name="connsiteX33" fmla="*/ 741541 w 2698106"/>
                <a:gd name="connsiteY33" fmla="*/ 726510 h 1217530"/>
                <a:gd name="connsiteX34" fmla="*/ 811686 w 2698106"/>
                <a:gd name="connsiteY34" fmla="*/ 756572 h 1217530"/>
                <a:gd name="connsiteX35" fmla="*/ 909389 w 2698106"/>
                <a:gd name="connsiteY35" fmla="*/ 789140 h 1217530"/>
                <a:gd name="connsiteX36" fmla="*/ 997072 w 2698106"/>
                <a:gd name="connsiteY36" fmla="*/ 814192 h 1217530"/>
                <a:gd name="connsiteX37" fmla="*/ 1114816 w 2698106"/>
                <a:gd name="connsiteY37" fmla="*/ 844254 h 1217530"/>
                <a:gd name="connsiteX38" fmla="*/ 1272644 w 2698106"/>
                <a:gd name="connsiteY38" fmla="*/ 874317 h 1217530"/>
                <a:gd name="connsiteX39" fmla="*/ 1420451 w 2698106"/>
                <a:gd name="connsiteY39" fmla="*/ 896864 h 1217530"/>
                <a:gd name="connsiteX40" fmla="*/ 1578279 w 2698106"/>
                <a:gd name="connsiteY40" fmla="*/ 911895 h 1217530"/>
                <a:gd name="connsiteX41" fmla="*/ 1806253 w 2698106"/>
                <a:gd name="connsiteY41" fmla="*/ 926926 h 1217530"/>
                <a:gd name="connsiteX42" fmla="*/ 1976607 w 2698106"/>
                <a:gd name="connsiteY42" fmla="*/ 924421 h 1217530"/>
                <a:gd name="connsiteX43" fmla="*/ 2029216 w 2698106"/>
                <a:gd name="connsiteY43" fmla="*/ 916905 h 1217530"/>
                <a:gd name="connsiteX44" fmla="*/ 2099362 w 2698106"/>
                <a:gd name="connsiteY44" fmla="*/ 894358 h 1217530"/>
                <a:gd name="connsiteX45" fmla="*/ 2465122 w 2698106"/>
                <a:gd name="connsiteY45" fmla="*/ 826718 h 1217530"/>
                <a:gd name="connsiteX46" fmla="*/ 2522742 w 2698106"/>
                <a:gd name="connsiteY46" fmla="*/ 841749 h 1217530"/>
                <a:gd name="connsiteX47" fmla="*/ 2580362 w 2698106"/>
                <a:gd name="connsiteY47" fmla="*/ 864296 h 1217530"/>
                <a:gd name="connsiteX48" fmla="*/ 2625455 w 2698106"/>
                <a:gd name="connsiteY48" fmla="*/ 889348 h 1217530"/>
                <a:gd name="connsiteX49" fmla="*/ 2663033 w 2698106"/>
                <a:gd name="connsiteY49" fmla="*/ 919411 h 1217530"/>
                <a:gd name="connsiteX50" fmla="*/ 2685580 w 2698106"/>
                <a:gd name="connsiteY50" fmla="*/ 949473 h 1217530"/>
                <a:gd name="connsiteX51" fmla="*/ 2698106 w 2698106"/>
                <a:gd name="connsiteY51" fmla="*/ 977030 h 1217530"/>
                <a:gd name="connsiteX52" fmla="*/ 2695601 w 2698106"/>
                <a:gd name="connsiteY52" fmla="*/ 1014608 h 1217530"/>
                <a:gd name="connsiteX53" fmla="*/ 2680570 w 2698106"/>
                <a:gd name="connsiteY53" fmla="*/ 1052186 h 1217530"/>
                <a:gd name="connsiteX54" fmla="*/ 2650507 w 2698106"/>
                <a:gd name="connsiteY54" fmla="*/ 1082249 h 1217530"/>
                <a:gd name="connsiteX55" fmla="*/ 2562825 w 2698106"/>
                <a:gd name="connsiteY55" fmla="*/ 1117322 h 1217530"/>
                <a:gd name="connsiteX56" fmla="*/ 2460112 w 2698106"/>
                <a:gd name="connsiteY56" fmla="*/ 1144879 h 1217530"/>
                <a:gd name="connsiteX57" fmla="*/ 2284747 w 2698106"/>
                <a:gd name="connsiteY57" fmla="*/ 1177447 h 1217530"/>
                <a:gd name="connsiteX58" fmla="*/ 2076815 w 2698106"/>
                <a:gd name="connsiteY58" fmla="*/ 1207509 h 1217530"/>
                <a:gd name="connsiteX59" fmla="*/ 1966586 w 2698106"/>
                <a:gd name="connsiteY59" fmla="*/ 1217530 h 1217530"/>
                <a:gd name="connsiteX60" fmla="*/ 1793727 w 2698106"/>
                <a:gd name="connsiteY60" fmla="*/ 1215025 h 1217530"/>
                <a:gd name="connsiteX61" fmla="*/ 1670972 w 2698106"/>
                <a:gd name="connsiteY61" fmla="*/ 1205004 h 1217530"/>
                <a:gd name="connsiteX62" fmla="*/ 1437988 w 2698106"/>
                <a:gd name="connsiteY62" fmla="*/ 1177447 h 121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98106" h="1217530">
                  <a:moveTo>
                    <a:pt x="1437988" y="1177447"/>
                  </a:moveTo>
                  <a:lnTo>
                    <a:pt x="1272644" y="1142374"/>
                  </a:lnTo>
                  <a:lnTo>
                    <a:pt x="1132353" y="1104796"/>
                  </a:lnTo>
                  <a:lnTo>
                    <a:pt x="979535" y="1047176"/>
                  </a:lnTo>
                  <a:lnTo>
                    <a:pt x="839244" y="984546"/>
                  </a:lnTo>
                  <a:lnTo>
                    <a:pt x="721499" y="921916"/>
                  </a:lnTo>
                  <a:lnTo>
                    <a:pt x="623796" y="856780"/>
                  </a:lnTo>
                  <a:lnTo>
                    <a:pt x="508557" y="766593"/>
                  </a:lnTo>
                  <a:lnTo>
                    <a:pt x="415864" y="678911"/>
                  </a:lnTo>
                  <a:lnTo>
                    <a:pt x="350729" y="608765"/>
                  </a:lnTo>
                  <a:lnTo>
                    <a:pt x="283088" y="521083"/>
                  </a:lnTo>
                  <a:lnTo>
                    <a:pt x="207932" y="425885"/>
                  </a:lnTo>
                  <a:lnTo>
                    <a:pt x="160333" y="348224"/>
                  </a:lnTo>
                  <a:lnTo>
                    <a:pt x="100208" y="253026"/>
                  </a:lnTo>
                  <a:lnTo>
                    <a:pt x="40083" y="127766"/>
                  </a:lnTo>
                  <a:lnTo>
                    <a:pt x="17536" y="80167"/>
                  </a:lnTo>
                  <a:lnTo>
                    <a:pt x="5010" y="45094"/>
                  </a:lnTo>
                  <a:lnTo>
                    <a:pt x="0" y="20042"/>
                  </a:lnTo>
                  <a:lnTo>
                    <a:pt x="2505" y="2505"/>
                  </a:lnTo>
                  <a:lnTo>
                    <a:pt x="17536" y="0"/>
                  </a:lnTo>
                  <a:lnTo>
                    <a:pt x="37578" y="7516"/>
                  </a:lnTo>
                  <a:lnTo>
                    <a:pt x="60125" y="27557"/>
                  </a:lnTo>
                  <a:lnTo>
                    <a:pt x="105219" y="102714"/>
                  </a:lnTo>
                  <a:lnTo>
                    <a:pt x="160333" y="187891"/>
                  </a:lnTo>
                  <a:lnTo>
                    <a:pt x="217953" y="270562"/>
                  </a:lnTo>
                  <a:lnTo>
                    <a:pt x="275572" y="343213"/>
                  </a:lnTo>
                  <a:lnTo>
                    <a:pt x="323171" y="400833"/>
                  </a:lnTo>
                  <a:lnTo>
                    <a:pt x="373276" y="453442"/>
                  </a:lnTo>
                  <a:lnTo>
                    <a:pt x="428390" y="506052"/>
                  </a:lnTo>
                  <a:lnTo>
                    <a:pt x="501041" y="573692"/>
                  </a:lnTo>
                  <a:lnTo>
                    <a:pt x="563671" y="621291"/>
                  </a:lnTo>
                  <a:lnTo>
                    <a:pt x="618786" y="661374"/>
                  </a:lnTo>
                  <a:lnTo>
                    <a:pt x="686426" y="701458"/>
                  </a:lnTo>
                  <a:lnTo>
                    <a:pt x="741541" y="726510"/>
                  </a:lnTo>
                  <a:lnTo>
                    <a:pt x="811686" y="756572"/>
                  </a:lnTo>
                  <a:lnTo>
                    <a:pt x="909389" y="789140"/>
                  </a:lnTo>
                  <a:lnTo>
                    <a:pt x="997072" y="814192"/>
                  </a:lnTo>
                  <a:lnTo>
                    <a:pt x="1114816" y="844254"/>
                  </a:lnTo>
                  <a:lnTo>
                    <a:pt x="1272644" y="874317"/>
                  </a:lnTo>
                  <a:lnTo>
                    <a:pt x="1420451" y="896864"/>
                  </a:lnTo>
                  <a:lnTo>
                    <a:pt x="1578279" y="911895"/>
                  </a:lnTo>
                  <a:lnTo>
                    <a:pt x="1806253" y="926926"/>
                  </a:lnTo>
                  <a:lnTo>
                    <a:pt x="1976607" y="924421"/>
                  </a:lnTo>
                  <a:lnTo>
                    <a:pt x="2029216" y="916905"/>
                  </a:lnTo>
                  <a:lnTo>
                    <a:pt x="2099362" y="894358"/>
                  </a:lnTo>
                  <a:lnTo>
                    <a:pt x="2465122" y="826718"/>
                  </a:lnTo>
                  <a:lnTo>
                    <a:pt x="2522742" y="841749"/>
                  </a:lnTo>
                  <a:lnTo>
                    <a:pt x="2580362" y="864296"/>
                  </a:lnTo>
                  <a:lnTo>
                    <a:pt x="2625455" y="889348"/>
                  </a:lnTo>
                  <a:lnTo>
                    <a:pt x="2663033" y="919411"/>
                  </a:lnTo>
                  <a:lnTo>
                    <a:pt x="2685580" y="949473"/>
                  </a:lnTo>
                  <a:lnTo>
                    <a:pt x="2698106" y="977030"/>
                  </a:lnTo>
                  <a:lnTo>
                    <a:pt x="2695601" y="1014608"/>
                  </a:lnTo>
                  <a:lnTo>
                    <a:pt x="2680570" y="1052186"/>
                  </a:lnTo>
                  <a:lnTo>
                    <a:pt x="2650507" y="1082249"/>
                  </a:lnTo>
                  <a:lnTo>
                    <a:pt x="2562825" y="1117322"/>
                  </a:lnTo>
                  <a:lnTo>
                    <a:pt x="2460112" y="1144879"/>
                  </a:lnTo>
                  <a:lnTo>
                    <a:pt x="2284747" y="1177447"/>
                  </a:lnTo>
                  <a:lnTo>
                    <a:pt x="2076815" y="1207509"/>
                  </a:lnTo>
                  <a:lnTo>
                    <a:pt x="1966586" y="1217530"/>
                  </a:lnTo>
                  <a:lnTo>
                    <a:pt x="1793727" y="1215025"/>
                  </a:lnTo>
                  <a:lnTo>
                    <a:pt x="1670972" y="1205004"/>
                  </a:lnTo>
                  <a:lnTo>
                    <a:pt x="1437988" y="117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8">
              <a:extLst>
                <a:ext uri="{FF2B5EF4-FFF2-40B4-BE49-F238E27FC236}">
                  <a16:creationId xmlns:a16="http://schemas.microsoft.com/office/drawing/2014/main" id="{FA0D1C9E-F3DF-4334-8B6E-629B5576570C}"/>
                </a:ext>
              </a:extLst>
            </p:cNvPr>
            <p:cNvSpPr/>
            <p:nvPr/>
          </p:nvSpPr>
          <p:spPr>
            <a:xfrm>
              <a:off x="4581525" y="4729163"/>
              <a:ext cx="538163" cy="546100"/>
            </a:xfrm>
            <a:custGeom>
              <a:avLst/>
              <a:gdLst>
                <a:gd name="connsiteX0" fmla="*/ 264319 w 538163"/>
                <a:gd name="connsiteY0" fmla="*/ 431006 h 545306"/>
                <a:gd name="connsiteX1" fmla="*/ 185738 w 538163"/>
                <a:gd name="connsiteY1" fmla="*/ 361950 h 545306"/>
                <a:gd name="connsiteX2" fmla="*/ 126206 w 538163"/>
                <a:gd name="connsiteY2" fmla="*/ 292893 h 545306"/>
                <a:gd name="connsiteX3" fmla="*/ 85725 w 538163"/>
                <a:gd name="connsiteY3" fmla="*/ 235743 h 545306"/>
                <a:gd name="connsiteX4" fmla="*/ 50006 w 538163"/>
                <a:gd name="connsiteY4" fmla="*/ 180975 h 545306"/>
                <a:gd name="connsiteX5" fmla="*/ 28575 w 538163"/>
                <a:gd name="connsiteY5" fmla="*/ 138112 h 545306"/>
                <a:gd name="connsiteX6" fmla="*/ 11906 w 538163"/>
                <a:gd name="connsiteY6" fmla="*/ 104775 h 545306"/>
                <a:gd name="connsiteX7" fmla="*/ 2381 w 538163"/>
                <a:gd name="connsiteY7" fmla="*/ 71437 h 545306"/>
                <a:gd name="connsiteX8" fmla="*/ 0 w 538163"/>
                <a:gd name="connsiteY8" fmla="*/ 38100 h 545306"/>
                <a:gd name="connsiteX9" fmla="*/ 4763 w 538163"/>
                <a:gd name="connsiteY9" fmla="*/ 19050 h 545306"/>
                <a:gd name="connsiteX10" fmla="*/ 14288 w 538163"/>
                <a:gd name="connsiteY10" fmla="*/ 7143 h 545306"/>
                <a:gd name="connsiteX11" fmla="*/ 30956 w 538163"/>
                <a:gd name="connsiteY11" fmla="*/ 0 h 545306"/>
                <a:gd name="connsiteX12" fmla="*/ 52388 w 538163"/>
                <a:gd name="connsiteY12" fmla="*/ 4762 h 545306"/>
                <a:gd name="connsiteX13" fmla="*/ 78581 w 538163"/>
                <a:gd name="connsiteY13" fmla="*/ 21431 h 545306"/>
                <a:gd name="connsiteX14" fmla="*/ 109538 w 538163"/>
                <a:gd name="connsiteY14" fmla="*/ 52387 h 545306"/>
                <a:gd name="connsiteX15" fmla="*/ 142875 w 538163"/>
                <a:gd name="connsiteY15" fmla="*/ 78581 h 545306"/>
                <a:gd name="connsiteX16" fmla="*/ 190500 w 538163"/>
                <a:gd name="connsiteY16" fmla="*/ 111918 h 545306"/>
                <a:gd name="connsiteX17" fmla="*/ 230981 w 538163"/>
                <a:gd name="connsiteY17" fmla="*/ 130968 h 545306"/>
                <a:gd name="connsiteX18" fmla="*/ 283369 w 538163"/>
                <a:gd name="connsiteY18" fmla="*/ 145256 h 545306"/>
                <a:gd name="connsiteX19" fmla="*/ 526256 w 538163"/>
                <a:gd name="connsiteY19" fmla="*/ 435768 h 545306"/>
                <a:gd name="connsiteX20" fmla="*/ 538163 w 538163"/>
                <a:gd name="connsiteY20" fmla="*/ 488156 h 545306"/>
                <a:gd name="connsiteX21" fmla="*/ 535781 w 538163"/>
                <a:gd name="connsiteY21" fmla="*/ 519112 h 545306"/>
                <a:gd name="connsiteX22" fmla="*/ 521494 w 538163"/>
                <a:gd name="connsiteY22" fmla="*/ 540543 h 545306"/>
                <a:gd name="connsiteX23" fmla="*/ 504825 w 538163"/>
                <a:gd name="connsiteY23" fmla="*/ 545306 h 545306"/>
                <a:gd name="connsiteX24" fmla="*/ 459581 w 538163"/>
                <a:gd name="connsiteY24" fmla="*/ 540543 h 545306"/>
                <a:gd name="connsiteX25" fmla="*/ 409575 w 538163"/>
                <a:gd name="connsiteY25" fmla="*/ 521493 h 545306"/>
                <a:gd name="connsiteX26" fmla="*/ 366713 w 538163"/>
                <a:gd name="connsiteY26" fmla="*/ 500062 h 545306"/>
                <a:gd name="connsiteX27" fmla="*/ 264319 w 538163"/>
                <a:gd name="connsiteY27" fmla="*/ 43100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3" h="545306">
                  <a:moveTo>
                    <a:pt x="264319" y="431006"/>
                  </a:moveTo>
                  <a:lnTo>
                    <a:pt x="185738" y="361950"/>
                  </a:lnTo>
                  <a:lnTo>
                    <a:pt x="126206" y="292893"/>
                  </a:lnTo>
                  <a:lnTo>
                    <a:pt x="85725" y="235743"/>
                  </a:lnTo>
                  <a:lnTo>
                    <a:pt x="50006" y="180975"/>
                  </a:lnTo>
                  <a:lnTo>
                    <a:pt x="28575" y="138112"/>
                  </a:lnTo>
                  <a:lnTo>
                    <a:pt x="11906" y="104775"/>
                  </a:lnTo>
                  <a:lnTo>
                    <a:pt x="2381" y="71437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14288" y="7143"/>
                  </a:lnTo>
                  <a:lnTo>
                    <a:pt x="30956" y="0"/>
                  </a:lnTo>
                  <a:lnTo>
                    <a:pt x="52388" y="4762"/>
                  </a:lnTo>
                  <a:lnTo>
                    <a:pt x="78581" y="21431"/>
                  </a:lnTo>
                  <a:lnTo>
                    <a:pt x="109538" y="52387"/>
                  </a:lnTo>
                  <a:lnTo>
                    <a:pt x="142875" y="78581"/>
                  </a:lnTo>
                  <a:lnTo>
                    <a:pt x="190500" y="111918"/>
                  </a:lnTo>
                  <a:lnTo>
                    <a:pt x="230981" y="130968"/>
                  </a:lnTo>
                  <a:lnTo>
                    <a:pt x="283369" y="145256"/>
                  </a:lnTo>
                  <a:lnTo>
                    <a:pt x="526256" y="435768"/>
                  </a:lnTo>
                  <a:lnTo>
                    <a:pt x="538163" y="488156"/>
                  </a:lnTo>
                  <a:lnTo>
                    <a:pt x="535781" y="519112"/>
                  </a:lnTo>
                  <a:lnTo>
                    <a:pt x="521494" y="540543"/>
                  </a:lnTo>
                  <a:lnTo>
                    <a:pt x="504825" y="545306"/>
                  </a:lnTo>
                  <a:lnTo>
                    <a:pt x="459581" y="540543"/>
                  </a:lnTo>
                  <a:lnTo>
                    <a:pt x="409575" y="521493"/>
                  </a:lnTo>
                  <a:lnTo>
                    <a:pt x="366713" y="500062"/>
                  </a:lnTo>
                  <a:lnTo>
                    <a:pt x="2643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28BE8D91-B32B-4E64-85B5-AACC25CC639E}"/>
                </a:ext>
              </a:extLst>
            </p:cNvPr>
            <p:cNvSpPr/>
            <p:nvPr/>
          </p:nvSpPr>
          <p:spPr>
            <a:xfrm>
              <a:off x="3268663" y="1758950"/>
              <a:ext cx="3778250" cy="557213"/>
            </a:xfrm>
            <a:custGeom>
              <a:avLst/>
              <a:gdLst>
                <a:gd name="connsiteX0" fmla="*/ 2132423 w 3777637"/>
                <a:gd name="connsiteY0" fmla="*/ 303623 h 557819"/>
                <a:gd name="connsiteX1" fmla="*/ 1737007 w 3777637"/>
                <a:gd name="connsiteY1" fmla="*/ 349520 h 557819"/>
                <a:gd name="connsiteX2" fmla="*/ 1429853 w 3777637"/>
                <a:gd name="connsiteY2" fmla="*/ 388355 h 557819"/>
                <a:gd name="connsiteX3" fmla="*/ 1129760 w 3777637"/>
                <a:gd name="connsiteY3" fmla="*/ 430721 h 557819"/>
                <a:gd name="connsiteX4" fmla="*/ 903808 w 3777637"/>
                <a:gd name="connsiteY4" fmla="*/ 466026 h 557819"/>
                <a:gd name="connsiteX5" fmla="*/ 681387 w 3777637"/>
                <a:gd name="connsiteY5" fmla="*/ 501331 h 557819"/>
                <a:gd name="connsiteX6" fmla="*/ 462496 w 3777637"/>
                <a:gd name="connsiteY6" fmla="*/ 540167 h 557819"/>
                <a:gd name="connsiteX7" fmla="*/ 374233 w 3777637"/>
                <a:gd name="connsiteY7" fmla="*/ 557819 h 557819"/>
                <a:gd name="connsiteX8" fmla="*/ 254196 w 3777637"/>
                <a:gd name="connsiteY8" fmla="*/ 554289 h 557819"/>
                <a:gd name="connsiteX9" fmla="*/ 102384 w 3777637"/>
                <a:gd name="connsiteY9" fmla="*/ 536636 h 557819"/>
                <a:gd name="connsiteX10" fmla="*/ 0 w 3777637"/>
                <a:gd name="connsiteY10" fmla="*/ 522514 h 557819"/>
                <a:gd name="connsiteX11" fmla="*/ 28244 w 3777637"/>
                <a:gd name="connsiteY11" fmla="*/ 374233 h 557819"/>
                <a:gd name="connsiteX12" fmla="*/ 165933 w 3777637"/>
                <a:gd name="connsiteY12" fmla="*/ 374233 h 557819"/>
                <a:gd name="connsiteX13" fmla="*/ 360111 w 3777637"/>
                <a:gd name="connsiteY13" fmla="*/ 363642 h 557819"/>
                <a:gd name="connsiteX14" fmla="*/ 702570 w 3777637"/>
                <a:gd name="connsiteY14" fmla="*/ 321276 h 557819"/>
                <a:gd name="connsiteX15" fmla="*/ 1066211 w 3777637"/>
                <a:gd name="connsiteY15" fmla="*/ 271849 h 557819"/>
                <a:gd name="connsiteX16" fmla="*/ 1292163 w 3777637"/>
                <a:gd name="connsiteY16" fmla="*/ 236544 h 557819"/>
                <a:gd name="connsiteX17" fmla="*/ 1422792 w 3777637"/>
                <a:gd name="connsiteY17" fmla="*/ 218891 h 557819"/>
                <a:gd name="connsiteX18" fmla="*/ 1680519 w 3777637"/>
                <a:gd name="connsiteY18" fmla="*/ 176525 h 557819"/>
                <a:gd name="connsiteX19" fmla="*/ 1984142 w 3777637"/>
                <a:gd name="connsiteY19" fmla="*/ 144751 h 557819"/>
                <a:gd name="connsiteX20" fmla="*/ 2425455 w 3777637"/>
                <a:gd name="connsiteY20" fmla="*/ 98854 h 557819"/>
                <a:gd name="connsiteX21" fmla="*/ 2792627 w 3777637"/>
                <a:gd name="connsiteY21" fmla="*/ 60018 h 557819"/>
                <a:gd name="connsiteX22" fmla="*/ 3166860 w 3777637"/>
                <a:gd name="connsiteY22" fmla="*/ 17652 h 557819"/>
                <a:gd name="connsiteX23" fmla="*/ 3216287 w 3777637"/>
                <a:gd name="connsiteY23" fmla="*/ 3530 h 557819"/>
                <a:gd name="connsiteX24" fmla="*/ 3251592 w 3777637"/>
                <a:gd name="connsiteY24" fmla="*/ 0 h 557819"/>
                <a:gd name="connsiteX25" fmla="*/ 3297489 w 3777637"/>
                <a:gd name="connsiteY25" fmla="*/ 3530 h 557819"/>
                <a:gd name="connsiteX26" fmla="*/ 3357507 w 3777637"/>
                <a:gd name="connsiteY26" fmla="*/ 17652 h 557819"/>
                <a:gd name="connsiteX27" fmla="*/ 3428117 w 3777637"/>
                <a:gd name="connsiteY27" fmla="*/ 56488 h 557819"/>
                <a:gd name="connsiteX28" fmla="*/ 3530502 w 3777637"/>
                <a:gd name="connsiteY28" fmla="*/ 130629 h 557819"/>
                <a:gd name="connsiteX29" fmla="*/ 3604642 w 3777637"/>
                <a:gd name="connsiteY29" fmla="*/ 194178 h 557819"/>
                <a:gd name="connsiteX30" fmla="*/ 3692905 w 3777637"/>
                <a:gd name="connsiteY30" fmla="*/ 289501 h 557819"/>
                <a:gd name="connsiteX31" fmla="*/ 3745862 w 3777637"/>
                <a:gd name="connsiteY31" fmla="*/ 345989 h 557819"/>
                <a:gd name="connsiteX32" fmla="*/ 3767045 w 3777637"/>
                <a:gd name="connsiteY32" fmla="*/ 384825 h 557819"/>
                <a:gd name="connsiteX33" fmla="*/ 3777637 w 3777637"/>
                <a:gd name="connsiteY33" fmla="*/ 420130 h 557819"/>
                <a:gd name="connsiteX34" fmla="*/ 3777637 w 3777637"/>
                <a:gd name="connsiteY34" fmla="*/ 451904 h 557819"/>
                <a:gd name="connsiteX35" fmla="*/ 3767045 w 3777637"/>
                <a:gd name="connsiteY35" fmla="*/ 469557 h 557819"/>
                <a:gd name="connsiteX36" fmla="*/ 3756454 w 3777637"/>
                <a:gd name="connsiteY36" fmla="*/ 473087 h 557819"/>
                <a:gd name="connsiteX37" fmla="*/ 3714088 w 3777637"/>
                <a:gd name="connsiteY37" fmla="*/ 480148 h 557819"/>
                <a:gd name="connsiteX38" fmla="*/ 3654069 w 3777637"/>
                <a:gd name="connsiteY38" fmla="*/ 483679 h 557819"/>
                <a:gd name="connsiteX39" fmla="*/ 3562276 w 3777637"/>
                <a:gd name="connsiteY39" fmla="*/ 494270 h 557819"/>
                <a:gd name="connsiteX40" fmla="*/ 3258653 w 3777637"/>
                <a:gd name="connsiteY40" fmla="*/ 243605 h 557819"/>
                <a:gd name="connsiteX41" fmla="*/ 3241001 w 3777637"/>
                <a:gd name="connsiteY41" fmla="*/ 229483 h 557819"/>
                <a:gd name="connsiteX42" fmla="*/ 3212757 w 3777637"/>
                <a:gd name="connsiteY42" fmla="*/ 222422 h 557819"/>
                <a:gd name="connsiteX43" fmla="*/ 3177452 w 3777637"/>
                <a:gd name="connsiteY43" fmla="*/ 218891 h 557819"/>
                <a:gd name="connsiteX44" fmla="*/ 3000926 w 3777637"/>
                <a:gd name="connsiteY44" fmla="*/ 229483 h 557819"/>
                <a:gd name="connsiteX45" fmla="*/ 2690242 w 3777637"/>
                <a:gd name="connsiteY45" fmla="*/ 254196 h 557819"/>
                <a:gd name="connsiteX46" fmla="*/ 2132423 w 3777637"/>
                <a:gd name="connsiteY46" fmla="*/ 303623 h 5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77637" h="557819">
                  <a:moveTo>
                    <a:pt x="2132423" y="303623"/>
                  </a:moveTo>
                  <a:lnTo>
                    <a:pt x="1737007" y="349520"/>
                  </a:lnTo>
                  <a:lnTo>
                    <a:pt x="1429853" y="388355"/>
                  </a:lnTo>
                  <a:lnTo>
                    <a:pt x="1129760" y="430721"/>
                  </a:lnTo>
                  <a:lnTo>
                    <a:pt x="903808" y="466026"/>
                  </a:lnTo>
                  <a:lnTo>
                    <a:pt x="681387" y="501331"/>
                  </a:lnTo>
                  <a:lnTo>
                    <a:pt x="462496" y="540167"/>
                  </a:lnTo>
                  <a:lnTo>
                    <a:pt x="374233" y="557819"/>
                  </a:lnTo>
                  <a:lnTo>
                    <a:pt x="254196" y="554289"/>
                  </a:lnTo>
                  <a:lnTo>
                    <a:pt x="102384" y="536636"/>
                  </a:lnTo>
                  <a:lnTo>
                    <a:pt x="0" y="522514"/>
                  </a:lnTo>
                  <a:lnTo>
                    <a:pt x="28244" y="374233"/>
                  </a:lnTo>
                  <a:lnTo>
                    <a:pt x="165933" y="374233"/>
                  </a:lnTo>
                  <a:lnTo>
                    <a:pt x="360111" y="363642"/>
                  </a:lnTo>
                  <a:lnTo>
                    <a:pt x="702570" y="321276"/>
                  </a:lnTo>
                  <a:lnTo>
                    <a:pt x="1066211" y="271849"/>
                  </a:lnTo>
                  <a:lnTo>
                    <a:pt x="1292163" y="236544"/>
                  </a:lnTo>
                  <a:lnTo>
                    <a:pt x="1422792" y="218891"/>
                  </a:lnTo>
                  <a:lnTo>
                    <a:pt x="1680519" y="176525"/>
                  </a:lnTo>
                  <a:lnTo>
                    <a:pt x="1984142" y="144751"/>
                  </a:lnTo>
                  <a:lnTo>
                    <a:pt x="2425455" y="98854"/>
                  </a:lnTo>
                  <a:lnTo>
                    <a:pt x="2792627" y="60018"/>
                  </a:lnTo>
                  <a:lnTo>
                    <a:pt x="3166860" y="17652"/>
                  </a:lnTo>
                  <a:lnTo>
                    <a:pt x="3216287" y="3530"/>
                  </a:lnTo>
                  <a:lnTo>
                    <a:pt x="3251592" y="0"/>
                  </a:lnTo>
                  <a:lnTo>
                    <a:pt x="3297489" y="3530"/>
                  </a:lnTo>
                  <a:lnTo>
                    <a:pt x="3357507" y="17652"/>
                  </a:lnTo>
                  <a:lnTo>
                    <a:pt x="3428117" y="56488"/>
                  </a:lnTo>
                  <a:lnTo>
                    <a:pt x="3530502" y="130629"/>
                  </a:lnTo>
                  <a:lnTo>
                    <a:pt x="3604642" y="194178"/>
                  </a:lnTo>
                  <a:lnTo>
                    <a:pt x="3692905" y="289501"/>
                  </a:lnTo>
                  <a:lnTo>
                    <a:pt x="3745862" y="345989"/>
                  </a:lnTo>
                  <a:lnTo>
                    <a:pt x="3767045" y="384825"/>
                  </a:lnTo>
                  <a:lnTo>
                    <a:pt x="3777637" y="420130"/>
                  </a:lnTo>
                  <a:lnTo>
                    <a:pt x="3777637" y="451904"/>
                  </a:lnTo>
                  <a:lnTo>
                    <a:pt x="3767045" y="469557"/>
                  </a:lnTo>
                  <a:lnTo>
                    <a:pt x="3756454" y="473087"/>
                  </a:lnTo>
                  <a:lnTo>
                    <a:pt x="3714088" y="480148"/>
                  </a:lnTo>
                  <a:lnTo>
                    <a:pt x="3654069" y="483679"/>
                  </a:lnTo>
                  <a:lnTo>
                    <a:pt x="3562276" y="494270"/>
                  </a:lnTo>
                  <a:lnTo>
                    <a:pt x="3258653" y="243605"/>
                  </a:lnTo>
                  <a:lnTo>
                    <a:pt x="3241001" y="229483"/>
                  </a:lnTo>
                  <a:lnTo>
                    <a:pt x="3212757" y="222422"/>
                  </a:lnTo>
                  <a:lnTo>
                    <a:pt x="3177452" y="218891"/>
                  </a:lnTo>
                  <a:lnTo>
                    <a:pt x="3000926" y="229483"/>
                  </a:lnTo>
                  <a:lnTo>
                    <a:pt x="2690242" y="254196"/>
                  </a:lnTo>
                  <a:lnTo>
                    <a:pt x="2132423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D230D2BA-025F-4BCF-9CD4-C44D27B51D76}"/>
                </a:ext>
              </a:extLst>
            </p:cNvPr>
            <p:cNvSpPr/>
            <p:nvPr/>
          </p:nvSpPr>
          <p:spPr>
            <a:xfrm>
              <a:off x="6148388" y="1928813"/>
              <a:ext cx="739775" cy="603250"/>
            </a:xfrm>
            <a:custGeom>
              <a:avLst/>
              <a:gdLst>
                <a:gd name="connsiteX0" fmla="*/ 142875 w 740568"/>
                <a:gd name="connsiteY0" fmla="*/ 421481 h 602456"/>
                <a:gd name="connsiteX1" fmla="*/ 247650 w 740568"/>
                <a:gd name="connsiteY1" fmla="*/ 307181 h 602456"/>
                <a:gd name="connsiteX2" fmla="*/ 319087 w 740568"/>
                <a:gd name="connsiteY2" fmla="*/ 228600 h 602456"/>
                <a:gd name="connsiteX3" fmla="*/ 350043 w 740568"/>
                <a:gd name="connsiteY3" fmla="*/ 190500 h 602456"/>
                <a:gd name="connsiteX4" fmla="*/ 373856 w 740568"/>
                <a:gd name="connsiteY4" fmla="*/ 154781 h 602456"/>
                <a:gd name="connsiteX5" fmla="*/ 381000 w 740568"/>
                <a:gd name="connsiteY5" fmla="*/ 128587 h 602456"/>
                <a:gd name="connsiteX6" fmla="*/ 383381 w 740568"/>
                <a:gd name="connsiteY6" fmla="*/ 97631 h 602456"/>
                <a:gd name="connsiteX7" fmla="*/ 340518 w 740568"/>
                <a:gd name="connsiteY7" fmla="*/ 0 h 602456"/>
                <a:gd name="connsiteX8" fmla="*/ 740568 w 740568"/>
                <a:gd name="connsiteY8" fmla="*/ 302418 h 602456"/>
                <a:gd name="connsiteX9" fmla="*/ 683418 w 740568"/>
                <a:gd name="connsiteY9" fmla="*/ 323850 h 602456"/>
                <a:gd name="connsiteX10" fmla="*/ 602456 w 740568"/>
                <a:gd name="connsiteY10" fmla="*/ 342900 h 602456"/>
                <a:gd name="connsiteX11" fmla="*/ 557212 w 740568"/>
                <a:gd name="connsiteY11" fmla="*/ 361950 h 602456"/>
                <a:gd name="connsiteX12" fmla="*/ 395287 w 740568"/>
                <a:gd name="connsiteY12" fmla="*/ 438150 h 602456"/>
                <a:gd name="connsiteX13" fmla="*/ 233362 w 740568"/>
                <a:gd name="connsiteY13" fmla="*/ 514350 h 602456"/>
                <a:gd name="connsiteX14" fmla="*/ 109537 w 740568"/>
                <a:gd name="connsiteY14" fmla="*/ 581025 h 602456"/>
                <a:gd name="connsiteX15" fmla="*/ 78581 w 740568"/>
                <a:gd name="connsiteY15" fmla="*/ 595312 h 602456"/>
                <a:gd name="connsiteX16" fmla="*/ 42862 w 740568"/>
                <a:gd name="connsiteY16" fmla="*/ 602456 h 602456"/>
                <a:gd name="connsiteX17" fmla="*/ 19050 w 740568"/>
                <a:gd name="connsiteY17" fmla="*/ 600075 h 602456"/>
                <a:gd name="connsiteX18" fmla="*/ 2381 w 740568"/>
                <a:gd name="connsiteY18" fmla="*/ 590550 h 602456"/>
                <a:gd name="connsiteX19" fmla="*/ 0 w 740568"/>
                <a:gd name="connsiteY19" fmla="*/ 576262 h 602456"/>
                <a:gd name="connsiteX20" fmla="*/ 9525 w 740568"/>
                <a:gd name="connsiteY20" fmla="*/ 554831 h 602456"/>
                <a:gd name="connsiteX21" fmla="*/ 61912 w 740568"/>
                <a:gd name="connsiteY21" fmla="*/ 504825 h 602456"/>
                <a:gd name="connsiteX22" fmla="*/ 142875 w 740568"/>
                <a:gd name="connsiteY22" fmla="*/ 4214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602456">
                  <a:moveTo>
                    <a:pt x="142875" y="421481"/>
                  </a:moveTo>
                  <a:lnTo>
                    <a:pt x="247650" y="307181"/>
                  </a:lnTo>
                  <a:lnTo>
                    <a:pt x="319087" y="228600"/>
                  </a:lnTo>
                  <a:lnTo>
                    <a:pt x="350043" y="190500"/>
                  </a:lnTo>
                  <a:lnTo>
                    <a:pt x="373856" y="154781"/>
                  </a:lnTo>
                  <a:lnTo>
                    <a:pt x="381000" y="128587"/>
                  </a:lnTo>
                  <a:lnTo>
                    <a:pt x="383381" y="97631"/>
                  </a:lnTo>
                  <a:lnTo>
                    <a:pt x="340518" y="0"/>
                  </a:lnTo>
                  <a:lnTo>
                    <a:pt x="740568" y="302418"/>
                  </a:lnTo>
                  <a:lnTo>
                    <a:pt x="683418" y="323850"/>
                  </a:lnTo>
                  <a:lnTo>
                    <a:pt x="602456" y="342900"/>
                  </a:lnTo>
                  <a:lnTo>
                    <a:pt x="557212" y="361950"/>
                  </a:lnTo>
                  <a:lnTo>
                    <a:pt x="395287" y="438150"/>
                  </a:lnTo>
                  <a:lnTo>
                    <a:pt x="233362" y="514350"/>
                  </a:lnTo>
                  <a:lnTo>
                    <a:pt x="109537" y="581025"/>
                  </a:lnTo>
                  <a:lnTo>
                    <a:pt x="78581" y="595312"/>
                  </a:lnTo>
                  <a:lnTo>
                    <a:pt x="42862" y="602456"/>
                  </a:lnTo>
                  <a:lnTo>
                    <a:pt x="19050" y="600075"/>
                  </a:lnTo>
                  <a:lnTo>
                    <a:pt x="2381" y="590550"/>
                  </a:lnTo>
                  <a:lnTo>
                    <a:pt x="0" y="576262"/>
                  </a:lnTo>
                  <a:lnTo>
                    <a:pt x="9525" y="554831"/>
                  </a:lnTo>
                  <a:lnTo>
                    <a:pt x="61912" y="504825"/>
                  </a:lnTo>
                  <a:lnTo>
                    <a:pt x="142875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">
              <a:extLst>
                <a:ext uri="{FF2B5EF4-FFF2-40B4-BE49-F238E27FC236}">
                  <a16:creationId xmlns:a16="http://schemas.microsoft.com/office/drawing/2014/main" id="{D437D8DE-17F6-478D-8D12-F834B002234B}"/>
                </a:ext>
              </a:extLst>
            </p:cNvPr>
            <p:cNvSpPr/>
            <p:nvPr/>
          </p:nvSpPr>
          <p:spPr>
            <a:xfrm>
              <a:off x="3714750" y="2430463"/>
              <a:ext cx="2143125" cy="473075"/>
            </a:xfrm>
            <a:custGeom>
              <a:avLst/>
              <a:gdLst>
                <a:gd name="connsiteX0" fmla="*/ 1419225 w 2143125"/>
                <a:gd name="connsiteY0" fmla="*/ 314325 h 471488"/>
                <a:gd name="connsiteX1" fmla="*/ 1231106 w 2143125"/>
                <a:gd name="connsiteY1" fmla="*/ 330994 h 471488"/>
                <a:gd name="connsiteX2" fmla="*/ 1033463 w 2143125"/>
                <a:gd name="connsiteY2" fmla="*/ 373857 h 471488"/>
                <a:gd name="connsiteX3" fmla="*/ 819150 w 2143125"/>
                <a:gd name="connsiteY3" fmla="*/ 395288 h 471488"/>
                <a:gd name="connsiteX4" fmla="*/ 611981 w 2143125"/>
                <a:gd name="connsiteY4" fmla="*/ 419100 h 471488"/>
                <a:gd name="connsiteX5" fmla="*/ 481013 w 2143125"/>
                <a:gd name="connsiteY5" fmla="*/ 438150 h 471488"/>
                <a:gd name="connsiteX6" fmla="*/ 330994 w 2143125"/>
                <a:gd name="connsiteY6" fmla="*/ 464344 h 471488"/>
                <a:gd name="connsiteX7" fmla="*/ 297656 w 2143125"/>
                <a:gd name="connsiteY7" fmla="*/ 471488 h 471488"/>
                <a:gd name="connsiteX8" fmla="*/ 273844 w 2143125"/>
                <a:gd name="connsiteY8" fmla="*/ 471488 h 471488"/>
                <a:gd name="connsiteX9" fmla="*/ 240506 w 2143125"/>
                <a:gd name="connsiteY9" fmla="*/ 461963 h 471488"/>
                <a:gd name="connsiteX10" fmla="*/ 204788 w 2143125"/>
                <a:gd name="connsiteY10" fmla="*/ 442913 h 471488"/>
                <a:gd name="connsiteX11" fmla="*/ 159544 w 2143125"/>
                <a:gd name="connsiteY11" fmla="*/ 409575 h 471488"/>
                <a:gd name="connsiteX12" fmla="*/ 116681 w 2143125"/>
                <a:gd name="connsiteY12" fmla="*/ 371475 h 471488"/>
                <a:gd name="connsiteX13" fmla="*/ 66675 w 2143125"/>
                <a:gd name="connsiteY13" fmla="*/ 323850 h 471488"/>
                <a:gd name="connsiteX14" fmla="*/ 42863 w 2143125"/>
                <a:gd name="connsiteY14" fmla="*/ 292894 h 471488"/>
                <a:gd name="connsiteX15" fmla="*/ 19050 w 2143125"/>
                <a:gd name="connsiteY15" fmla="*/ 259557 h 471488"/>
                <a:gd name="connsiteX16" fmla="*/ 7144 w 2143125"/>
                <a:gd name="connsiteY16" fmla="*/ 230982 h 471488"/>
                <a:gd name="connsiteX17" fmla="*/ 0 w 2143125"/>
                <a:gd name="connsiteY17" fmla="*/ 202407 h 471488"/>
                <a:gd name="connsiteX18" fmla="*/ 4763 w 2143125"/>
                <a:gd name="connsiteY18" fmla="*/ 178594 h 471488"/>
                <a:gd name="connsiteX19" fmla="*/ 21431 w 2143125"/>
                <a:gd name="connsiteY19" fmla="*/ 171450 h 471488"/>
                <a:gd name="connsiteX20" fmla="*/ 38100 w 2143125"/>
                <a:gd name="connsiteY20" fmla="*/ 176213 h 471488"/>
                <a:gd name="connsiteX21" fmla="*/ 85725 w 2143125"/>
                <a:gd name="connsiteY21" fmla="*/ 202407 h 471488"/>
                <a:gd name="connsiteX22" fmla="*/ 123825 w 2143125"/>
                <a:gd name="connsiteY22" fmla="*/ 219075 h 471488"/>
                <a:gd name="connsiteX23" fmla="*/ 169069 w 2143125"/>
                <a:gd name="connsiteY23" fmla="*/ 235744 h 471488"/>
                <a:gd name="connsiteX24" fmla="*/ 242888 w 2143125"/>
                <a:gd name="connsiteY24" fmla="*/ 254794 h 471488"/>
                <a:gd name="connsiteX25" fmla="*/ 285750 w 2143125"/>
                <a:gd name="connsiteY25" fmla="*/ 259557 h 471488"/>
                <a:gd name="connsiteX26" fmla="*/ 326231 w 2143125"/>
                <a:gd name="connsiteY26" fmla="*/ 264319 h 471488"/>
                <a:gd name="connsiteX27" fmla="*/ 416719 w 2143125"/>
                <a:gd name="connsiteY27" fmla="*/ 257175 h 471488"/>
                <a:gd name="connsiteX28" fmla="*/ 702469 w 2143125"/>
                <a:gd name="connsiteY28" fmla="*/ 233363 h 471488"/>
                <a:gd name="connsiteX29" fmla="*/ 1033463 w 2143125"/>
                <a:gd name="connsiteY29" fmla="*/ 192882 h 471488"/>
                <a:gd name="connsiteX30" fmla="*/ 1247775 w 2143125"/>
                <a:gd name="connsiteY30" fmla="*/ 130969 h 471488"/>
                <a:gd name="connsiteX31" fmla="*/ 1378744 w 2143125"/>
                <a:gd name="connsiteY31" fmla="*/ 116682 h 471488"/>
                <a:gd name="connsiteX32" fmla="*/ 1490663 w 2143125"/>
                <a:gd name="connsiteY32" fmla="*/ 100013 h 471488"/>
                <a:gd name="connsiteX33" fmla="*/ 1581150 w 2143125"/>
                <a:gd name="connsiteY33" fmla="*/ 78582 h 471488"/>
                <a:gd name="connsiteX34" fmla="*/ 1654969 w 2143125"/>
                <a:gd name="connsiteY34" fmla="*/ 54769 h 471488"/>
                <a:gd name="connsiteX35" fmla="*/ 1719263 w 2143125"/>
                <a:gd name="connsiteY35" fmla="*/ 19050 h 471488"/>
                <a:gd name="connsiteX36" fmla="*/ 1750219 w 2143125"/>
                <a:gd name="connsiteY36" fmla="*/ 7144 h 471488"/>
                <a:gd name="connsiteX37" fmla="*/ 1778794 w 2143125"/>
                <a:gd name="connsiteY37" fmla="*/ 0 h 471488"/>
                <a:gd name="connsiteX38" fmla="*/ 1838325 w 2143125"/>
                <a:gd name="connsiteY38" fmla="*/ 7144 h 471488"/>
                <a:gd name="connsiteX39" fmla="*/ 1909763 w 2143125"/>
                <a:gd name="connsiteY39" fmla="*/ 26194 h 471488"/>
                <a:gd name="connsiteX40" fmla="*/ 1993106 w 2143125"/>
                <a:gd name="connsiteY40" fmla="*/ 50007 h 471488"/>
                <a:gd name="connsiteX41" fmla="*/ 2081213 w 2143125"/>
                <a:gd name="connsiteY41" fmla="*/ 83344 h 471488"/>
                <a:gd name="connsiteX42" fmla="*/ 2105025 w 2143125"/>
                <a:gd name="connsiteY42" fmla="*/ 95250 h 471488"/>
                <a:gd name="connsiteX43" fmla="*/ 2128838 w 2143125"/>
                <a:gd name="connsiteY43" fmla="*/ 111919 h 471488"/>
                <a:gd name="connsiteX44" fmla="*/ 2138363 w 2143125"/>
                <a:gd name="connsiteY44" fmla="*/ 123825 h 471488"/>
                <a:gd name="connsiteX45" fmla="*/ 2143125 w 2143125"/>
                <a:gd name="connsiteY45" fmla="*/ 150019 h 471488"/>
                <a:gd name="connsiteX46" fmla="*/ 2128838 w 2143125"/>
                <a:gd name="connsiteY46" fmla="*/ 173832 h 471488"/>
                <a:gd name="connsiteX47" fmla="*/ 2102644 w 2143125"/>
                <a:gd name="connsiteY47" fmla="*/ 195263 h 471488"/>
                <a:gd name="connsiteX48" fmla="*/ 2062163 w 2143125"/>
                <a:gd name="connsiteY48" fmla="*/ 216694 h 471488"/>
                <a:gd name="connsiteX49" fmla="*/ 1995488 w 2143125"/>
                <a:gd name="connsiteY49" fmla="*/ 233363 h 471488"/>
                <a:gd name="connsiteX50" fmla="*/ 1821656 w 2143125"/>
                <a:gd name="connsiteY50" fmla="*/ 266700 h 471488"/>
                <a:gd name="connsiteX51" fmla="*/ 1624013 w 2143125"/>
                <a:gd name="connsiteY51" fmla="*/ 295275 h 471488"/>
                <a:gd name="connsiteX52" fmla="*/ 1419225 w 2143125"/>
                <a:gd name="connsiteY52" fmla="*/ 3143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3125" h="471488">
                  <a:moveTo>
                    <a:pt x="1419225" y="314325"/>
                  </a:moveTo>
                  <a:lnTo>
                    <a:pt x="1231106" y="330994"/>
                  </a:lnTo>
                  <a:lnTo>
                    <a:pt x="1033463" y="373857"/>
                  </a:lnTo>
                  <a:lnTo>
                    <a:pt x="819150" y="395288"/>
                  </a:lnTo>
                  <a:lnTo>
                    <a:pt x="611981" y="419100"/>
                  </a:lnTo>
                  <a:lnTo>
                    <a:pt x="481013" y="438150"/>
                  </a:lnTo>
                  <a:lnTo>
                    <a:pt x="330994" y="464344"/>
                  </a:lnTo>
                  <a:lnTo>
                    <a:pt x="297656" y="471488"/>
                  </a:lnTo>
                  <a:lnTo>
                    <a:pt x="273844" y="471488"/>
                  </a:lnTo>
                  <a:lnTo>
                    <a:pt x="240506" y="461963"/>
                  </a:lnTo>
                  <a:lnTo>
                    <a:pt x="204788" y="442913"/>
                  </a:lnTo>
                  <a:lnTo>
                    <a:pt x="159544" y="409575"/>
                  </a:lnTo>
                  <a:lnTo>
                    <a:pt x="116681" y="371475"/>
                  </a:lnTo>
                  <a:lnTo>
                    <a:pt x="66675" y="323850"/>
                  </a:lnTo>
                  <a:lnTo>
                    <a:pt x="42863" y="292894"/>
                  </a:lnTo>
                  <a:lnTo>
                    <a:pt x="19050" y="259557"/>
                  </a:lnTo>
                  <a:lnTo>
                    <a:pt x="7144" y="230982"/>
                  </a:lnTo>
                  <a:lnTo>
                    <a:pt x="0" y="202407"/>
                  </a:lnTo>
                  <a:lnTo>
                    <a:pt x="4763" y="178594"/>
                  </a:lnTo>
                  <a:lnTo>
                    <a:pt x="21431" y="171450"/>
                  </a:lnTo>
                  <a:lnTo>
                    <a:pt x="38100" y="176213"/>
                  </a:lnTo>
                  <a:lnTo>
                    <a:pt x="85725" y="202407"/>
                  </a:lnTo>
                  <a:lnTo>
                    <a:pt x="123825" y="219075"/>
                  </a:lnTo>
                  <a:lnTo>
                    <a:pt x="169069" y="235744"/>
                  </a:lnTo>
                  <a:lnTo>
                    <a:pt x="242888" y="254794"/>
                  </a:lnTo>
                  <a:lnTo>
                    <a:pt x="285750" y="259557"/>
                  </a:lnTo>
                  <a:lnTo>
                    <a:pt x="326231" y="264319"/>
                  </a:lnTo>
                  <a:lnTo>
                    <a:pt x="416719" y="257175"/>
                  </a:lnTo>
                  <a:lnTo>
                    <a:pt x="702469" y="233363"/>
                  </a:lnTo>
                  <a:lnTo>
                    <a:pt x="1033463" y="192882"/>
                  </a:lnTo>
                  <a:lnTo>
                    <a:pt x="1247775" y="130969"/>
                  </a:lnTo>
                  <a:lnTo>
                    <a:pt x="1378744" y="116682"/>
                  </a:lnTo>
                  <a:lnTo>
                    <a:pt x="1490663" y="100013"/>
                  </a:lnTo>
                  <a:lnTo>
                    <a:pt x="1581150" y="78582"/>
                  </a:lnTo>
                  <a:lnTo>
                    <a:pt x="1654969" y="54769"/>
                  </a:lnTo>
                  <a:lnTo>
                    <a:pt x="1719263" y="19050"/>
                  </a:lnTo>
                  <a:lnTo>
                    <a:pt x="1750219" y="7144"/>
                  </a:lnTo>
                  <a:lnTo>
                    <a:pt x="1778794" y="0"/>
                  </a:lnTo>
                  <a:lnTo>
                    <a:pt x="1838325" y="7144"/>
                  </a:lnTo>
                  <a:lnTo>
                    <a:pt x="1909763" y="26194"/>
                  </a:lnTo>
                  <a:lnTo>
                    <a:pt x="1993106" y="50007"/>
                  </a:lnTo>
                  <a:lnTo>
                    <a:pt x="2081213" y="83344"/>
                  </a:lnTo>
                  <a:lnTo>
                    <a:pt x="2105025" y="95250"/>
                  </a:lnTo>
                  <a:lnTo>
                    <a:pt x="2128838" y="111919"/>
                  </a:lnTo>
                  <a:lnTo>
                    <a:pt x="2138363" y="123825"/>
                  </a:lnTo>
                  <a:lnTo>
                    <a:pt x="2143125" y="150019"/>
                  </a:lnTo>
                  <a:lnTo>
                    <a:pt x="2128838" y="173832"/>
                  </a:lnTo>
                  <a:lnTo>
                    <a:pt x="2102644" y="195263"/>
                  </a:lnTo>
                  <a:lnTo>
                    <a:pt x="2062163" y="216694"/>
                  </a:lnTo>
                  <a:lnTo>
                    <a:pt x="1995488" y="233363"/>
                  </a:lnTo>
                  <a:lnTo>
                    <a:pt x="1821656" y="266700"/>
                  </a:lnTo>
                  <a:lnTo>
                    <a:pt x="1624013" y="295275"/>
                  </a:lnTo>
                  <a:lnTo>
                    <a:pt x="14192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2">
              <a:extLst>
                <a:ext uri="{FF2B5EF4-FFF2-40B4-BE49-F238E27FC236}">
                  <a16:creationId xmlns:a16="http://schemas.microsoft.com/office/drawing/2014/main" id="{D57702DC-4E04-4BC2-81AD-2D32D0AF3F44}"/>
                </a:ext>
              </a:extLst>
            </p:cNvPr>
            <p:cNvSpPr/>
            <p:nvPr/>
          </p:nvSpPr>
          <p:spPr>
            <a:xfrm>
              <a:off x="4610100" y="2189163"/>
              <a:ext cx="427038" cy="1371600"/>
            </a:xfrm>
            <a:custGeom>
              <a:avLst/>
              <a:gdLst>
                <a:gd name="connsiteX0" fmla="*/ 338138 w 426244"/>
                <a:gd name="connsiteY0" fmla="*/ 1181100 h 1371600"/>
                <a:gd name="connsiteX1" fmla="*/ 333375 w 426244"/>
                <a:gd name="connsiteY1" fmla="*/ 1352550 h 1371600"/>
                <a:gd name="connsiteX2" fmla="*/ 145256 w 426244"/>
                <a:gd name="connsiteY2" fmla="*/ 1371600 h 1371600"/>
                <a:gd name="connsiteX3" fmla="*/ 135731 w 426244"/>
                <a:gd name="connsiteY3" fmla="*/ 1243012 h 1371600"/>
                <a:gd name="connsiteX4" fmla="*/ 130969 w 426244"/>
                <a:gd name="connsiteY4" fmla="*/ 1140619 h 1371600"/>
                <a:gd name="connsiteX5" fmla="*/ 109538 w 426244"/>
                <a:gd name="connsiteY5" fmla="*/ 1019175 h 1371600"/>
                <a:gd name="connsiteX6" fmla="*/ 111919 w 426244"/>
                <a:gd name="connsiteY6" fmla="*/ 873919 h 1371600"/>
                <a:gd name="connsiteX7" fmla="*/ 111919 w 426244"/>
                <a:gd name="connsiteY7" fmla="*/ 592931 h 1371600"/>
                <a:gd name="connsiteX8" fmla="*/ 111919 w 426244"/>
                <a:gd name="connsiteY8" fmla="*/ 440531 h 1371600"/>
                <a:gd name="connsiteX9" fmla="*/ 123825 w 426244"/>
                <a:gd name="connsiteY9" fmla="*/ 373856 h 1371600"/>
                <a:gd name="connsiteX10" fmla="*/ 126206 w 426244"/>
                <a:gd name="connsiteY10" fmla="*/ 321469 h 1371600"/>
                <a:gd name="connsiteX11" fmla="*/ 119063 w 426244"/>
                <a:gd name="connsiteY11" fmla="*/ 247650 h 1371600"/>
                <a:gd name="connsiteX12" fmla="*/ 109538 w 426244"/>
                <a:gd name="connsiteY12" fmla="*/ 197644 h 1371600"/>
                <a:gd name="connsiteX13" fmla="*/ 95250 w 426244"/>
                <a:gd name="connsiteY13" fmla="*/ 161925 h 1371600"/>
                <a:gd name="connsiteX14" fmla="*/ 80963 w 426244"/>
                <a:gd name="connsiteY14" fmla="*/ 140494 h 1371600"/>
                <a:gd name="connsiteX15" fmla="*/ 57150 w 426244"/>
                <a:gd name="connsiteY15" fmla="*/ 111919 h 1371600"/>
                <a:gd name="connsiteX16" fmla="*/ 33338 w 426244"/>
                <a:gd name="connsiteY16" fmla="*/ 92869 h 1371600"/>
                <a:gd name="connsiteX17" fmla="*/ 16669 w 426244"/>
                <a:gd name="connsiteY17" fmla="*/ 76200 h 1371600"/>
                <a:gd name="connsiteX18" fmla="*/ 4763 w 426244"/>
                <a:gd name="connsiteY18" fmla="*/ 54769 h 1371600"/>
                <a:gd name="connsiteX19" fmla="*/ 0 w 426244"/>
                <a:gd name="connsiteY19" fmla="*/ 26194 h 1371600"/>
                <a:gd name="connsiteX20" fmla="*/ 4763 w 426244"/>
                <a:gd name="connsiteY20" fmla="*/ 7144 h 1371600"/>
                <a:gd name="connsiteX21" fmla="*/ 26194 w 426244"/>
                <a:gd name="connsiteY21" fmla="*/ 0 h 1371600"/>
                <a:gd name="connsiteX22" fmla="*/ 69056 w 426244"/>
                <a:gd name="connsiteY22" fmla="*/ 9525 h 1371600"/>
                <a:gd name="connsiteX23" fmla="*/ 166688 w 426244"/>
                <a:gd name="connsiteY23" fmla="*/ 35719 h 1371600"/>
                <a:gd name="connsiteX24" fmla="*/ 247650 w 426244"/>
                <a:gd name="connsiteY24" fmla="*/ 64294 h 1371600"/>
                <a:gd name="connsiteX25" fmla="*/ 326231 w 426244"/>
                <a:gd name="connsiteY25" fmla="*/ 97631 h 1371600"/>
                <a:gd name="connsiteX26" fmla="*/ 364331 w 426244"/>
                <a:gd name="connsiteY26" fmla="*/ 121444 h 1371600"/>
                <a:gd name="connsiteX27" fmla="*/ 392906 w 426244"/>
                <a:gd name="connsiteY27" fmla="*/ 145256 h 1371600"/>
                <a:gd name="connsiteX28" fmla="*/ 411956 w 426244"/>
                <a:gd name="connsiteY28" fmla="*/ 171450 h 1371600"/>
                <a:gd name="connsiteX29" fmla="*/ 421481 w 426244"/>
                <a:gd name="connsiteY29" fmla="*/ 195262 h 1371600"/>
                <a:gd name="connsiteX30" fmla="*/ 426244 w 426244"/>
                <a:gd name="connsiteY30" fmla="*/ 228600 h 1371600"/>
                <a:gd name="connsiteX31" fmla="*/ 414338 w 426244"/>
                <a:gd name="connsiteY31" fmla="*/ 247650 h 1371600"/>
                <a:gd name="connsiteX32" fmla="*/ 388144 w 426244"/>
                <a:gd name="connsiteY32" fmla="*/ 283369 h 1371600"/>
                <a:gd name="connsiteX33" fmla="*/ 376238 w 426244"/>
                <a:gd name="connsiteY33" fmla="*/ 319087 h 1371600"/>
                <a:gd name="connsiteX34" fmla="*/ 381000 w 426244"/>
                <a:gd name="connsiteY34" fmla="*/ 371475 h 1371600"/>
                <a:gd name="connsiteX35" fmla="*/ 357188 w 426244"/>
                <a:gd name="connsiteY35" fmla="*/ 561975 h 1371600"/>
                <a:gd name="connsiteX36" fmla="*/ 359569 w 426244"/>
                <a:gd name="connsiteY36" fmla="*/ 833437 h 1371600"/>
                <a:gd name="connsiteX37" fmla="*/ 361950 w 426244"/>
                <a:gd name="connsiteY37" fmla="*/ 992981 h 1371600"/>
                <a:gd name="connsiteX38" fmla="*/ 338138 w 426244"/>
                <a:gd name="connsiteY38" fmla="*/ 11811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6244" h="1371600">
                  <a:moveTo>
                    <a:pt x="338138" y="1181100"/>
                  </a:moveTo>
                  <a:lnTo>
                    <a:pt x="333375" y="1352550"/>
                  </a:lnTo>
                  <a:lnTo>
                    <a:pt x="145256" y="1371600"/>
                  </a:lnTo>
                  <a:lnTo>
                    <a:pt x="135731" y="1243012"/>
                  </a:lnTo>
                  <a:lnTo>
                    <a:pt x="130969" y="1140619"/>
                  </a:lnTo>
                  <a:lnTo>
                    <a:pt x="109538" y="1019175"/>
                  </a:lnTo>
                  <a:cubicBezTo>
                    <a:pt x="110332" y="970756"/>
                    <a:pt x="111125" y="922338"/>
                    <a:pt x="111919" y="873919"/>
                  </a:cubicBezTo>
                  <a:lnTo>
                    <a:pt x="111919" y="592931"/>
                  </a:lnTo>
                  <a:lnTo>
                    <a:pt x="111919" y="440531"/>
                  </a:lnTo>
                  <a:lnTo>
                    <a:pt x="123825" y="373856"/>
                  </a:lnTo>
                  <a:lnTo>
                    <a:pt x="126206" y="321469"/>
                  </a:lnTo>
                  <a:lnTo>
                    <a:pt x="119063" y="247650"/>
                  </a:lnTo>
                  <a:lnTo>
                    <a:pt x="109538" y="197644"/>
                  </a:lnTo>
                  <a:lnTo>
                    <a:pt x="95250" y="161925"/>
                  </a:lnTo>
                  <a:lnTo>
                    <a:pt x="80963" y="140494"/>
                  </a:lnTo>
                  <a:lnTo>
                    <a:pt x="57150" y="111919"/>
                  </a:lnTo>
                  <a:lnTo>
                    <a:pt x="33338" y="92869"/>
                  </a:lnTo>
                  <a:lnTo>
                    <a:pt x="16669" y="76200"/>
                  </a:lnTo>
                  <a:lnTo>
                    <a:pt x="4763" y="54769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66688" y="35719"/>
                  </a:lnTo>
                  <a:lnTo>
                    <a:pt x="247650" y="64294"/>
                  </a:lnTo>
                  <a:lnTo>
                    <a:pt x="326231" y="97631"/>
                  </a:lnTo>
                  <a:lnTo>
                    <a:pt x="364331" y="121444"/>
                  </a:lnTo>
                  <a:lnTo>
                    <a:pt x="392906" y="145256"/>
                  </a:lnTo>
                  <a:lnTo>
                    <a:pt x="411956" y="171450"/>
                  </a:lnTo>
                  <a:lnTo>
                    <a:pt x="421481" y="195262"/>
                  </a:lnTo>
                  <a:lnTo>
                    <a:pt x="426244" y="228600"/>
                  </a:lnTo>
                  <a:lnTo>
                    <a:pt x="414338" y="247650"/>
                  </a:lnTo>
                  <a:lnTo>
                    <a:pt x="388144" y="283369"/>
                  </a:lnTo>
                  <a:lnTo>
                    <a:pt x="376238" y="319087"/>
                  </a:lnTo>
                  <a:lnTo>
                    <a:pt x="381000" y="371475"/>
                  </a:lnTo>
                  <a:lnTo>
                    <a:pt x="357188" y="561975"/>
                  </a:lnTo>
                  <a:cubicBezTo>
                    <a:pt x="357982" y="652462"/>
                    <a:pt x="358775" y="742950"/>
                    <a:pt x="359569" y="833437"/>
                  </a:cubicBezTo>
                  <a:cubicBezTo>
                    <a:pt x="360363" y="886618"/>
                    <a:pt x="361156" y="939800"/>
                    <a:pt x="361950" y="992981"/>
                  </a:cubicBezTo>
                  <a:lnTo>
                    <a:pt x="338138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1">
              <a:extLst>
                <a:ext uri="{FF2B5EF4-FFF2-40B4-BE49-F238E27FC236}">
                  <a16:creationId xmlns:a16="http://schemas.microsoft.com/office/drawing/2014/main" id="{933F3918-A699-407A-9CE4-DAC561A3ED53}"/>
                </a:ext>
              </a:extLst>
            </p:cNvPr>
            <p:cNvSpPr/>
            <p:nvPr/>
          </p:nvSpPr>
          <p:spPr>
            <a:xfrm>
              <a:off x="3790950" y="2894013"/>
              <a:ext cx="2046288" cy="425450"/>
            </a:xfrm>
            <a:custGeom>
              <a:avLst/>
              <a:gdLst>
                <a:gd name="connsiteX0" fmla="*/ 1476375 w 2045494"/>
                <a:gd name="connsiteY0" fmla="*/ 266700 h 426244"/>
                <a:gd name="connsiteX1" fmla="*/ 1273969 w 2045494"/>
                <a:gd name="connsiteY1" fmla="*/ 285750 h 426244"/>
                <a:gd name="connsiteX2" fmla="*/ 1145381 w 2045494"/>
                <a:gd name="connsiteY2" fmla="*/ 292894 h 426244"/>
                <a:gd name="connsiteX3" fmla="*/ 952500 w 2045494"/>
                <a:gd name="connsiteY3" fmla="*/ 333375 h 426244"/>
                <a:gd name="connsiteX4" fmla="*/ 731044 w 2045494"/>
                <a:gd name="connsiteY4" fmla="*/ 364331 h 426244"/>
                <a:gd name="connsiteX5" fmla="*/ 495300 w 2045494"/>
                <a:gd name="connsiteY5" fmla="*/ 402431 h 426244"/>
                <a:gd name="connsiteX6" fmla="*/ 364331 w 2045494"/>
                <a:gd name="connsiteY6" fmla="*/ 426244 h 426244"/>
                <a:gd name="connsiteX7" fmla="*/ 323850 w 2045494"/>
                <a:gd name="connsiteY7" fmla="*/ 419100 h 426244"/>
                <a:gd name="connsiteX8" fmla="*/ 271463 w 2045494"/>
                <a:gd name="connsiteY8" fmla="*/ 402431 h 426244"/>
                <a:gd name="connsiteX9" fmla="*/ 230981 w 2045494"/>
                <a:gd name="connsiteY9" fmla="*/ 385762 h 426244"/>
                <a:gd name="connsiteX10" fmla="*/ 159544 w 2045494"/>
                <a:gd name="connsiteY10" fmla="*/ 347662 h 426244"/>
                <a:gd name="connsiteX11" fmla="*/ 102394 w 2045494"/>
                <a:gd name="connsiteY11" fmla="*/ 304800 h 426244"/>
                <a:gd name="connsiteX12" fmla="*/ 57150 w 2045494"/>
                <a:gd name="connsiteY12" fmla="*/ 266700 h 426244"/>
                <a:gd name="connsiteX13" fmla="*/ 28575 w 2045494"/>
                <a:gd name="connsiteY13" fmla="*/ 240506 h 426244"/>
                <a:gd name="connsiteX14" fmla="*/ 9525 w 2045494"/>
                <a:gd name="connsiteY14" fmla="*/ 214312 h 426244"/>
                <a:gd name="connsiteX15" fmla="*/ 0 w 2045494"/>
                <a:gd name="connsiteY15" fmla="*/ 192881 h 426244"/>
                <a:gd name="connsiteX16" fmla="*/ 2381 w 2045494"/>
                <a:gd name="connsiteY16" fmla="*/ 176212 h 426244"/>
                <a:gd name="connsiteX17" fmla="*/ 11906 w 2045494"/>
                <a:gd name="connsiteY17" fmla="*/ 164306 h 426244"/>
                <a:gd name="connsiteX18" fmla="*/ 35719 w 2045494"/>
                <a:gd name="connsiteY18" fmla="*/ 164306 h 426244"/>
                <a:gd name="connsiteX19" fmla="*/ 78581 w 2045494"/>
                <a:gd name="connsiteY19" fmla="*/ 176212 h 426244"/>
                <a:gd name="connsiteX20" fmla="*/ 147638 w 2045494"/>
                <a:gd name="connsiteY20" fmla="*/ 190500 h 426244"/>
                <a:gd name="connsiteX21" fmla="*/ 230981 w 2045494"/>
                <a:gd name="connsiteY21" fmla="*/ 200025 h 426244"/>
                <a:gd name="connsiteX22" fmla="*/ 354806 w 2045494"/>
                <a:gd name="connsiteY22" fmla="*/ 202406 h 426244"/>
                <a:gd name="connsiteX23" fmla="*/ 502444 w 2045494"/>
                <a:gd name="connsiteY23" fmla="*/ 200025 h 426244"/>
                <a:gd name="connsiteX24" fmla="*/ 645319 w 2045494"/>
                <a:gd name="connsiteY24" fmla="*/ 192881 h 426244"/>
                <a:gd name="connsiteX25" fmla="*/ 773906 w 2045494"/>
                <a:gd name="connsiteY25" fmla="*/ 180975 h 426244"/>
                <a:gd name="connsiteX26" fmla="*/ 957263 w 2045494"/>
                <a:gd name="connsiteY26" fmla="*/ 152400 h 426244"/>
                <a:gd name="connsiteX27" fmla="*/ 1150144 w 2045494"/>
                <a:gd name="connsiteY27" fmla="*/ 119062 h 426244"/>
                <a:gd name="connsiteX28" fmla="*/ 1307306 w 2045494"/>
                <a:gd name="connsiteY28" fmla="*/ 97631 h 426244"/>
                <a:gd name="connsiteX29" fmla="*/ 1443038 w 2045494"/>
                <a:gd name="connsiteY29" fmla="*/ 73819 h 426244"/>
                <a:gd name="connsiteX30" fmla="*/ 1569244 w 2045494"/>
                <a:gd name="connsiteY30" fmla="*/ 40481 h 426244"/>
                <a:gd name="connsiteX31" fmla="*/ 1693069 w 2045494"/>
                <a:gd name="connsiteY31" fmla="*/ 0 h 426244"/>
                <a:gd name="connsiteX32" fmla="*/ 1738313 w 2045494"/>
                <a:gd name="connsiteY32" fmla="*/ 0 h 426244"/>
                <a:gd name="connsiteX33" fmla="*/ 1828800 w 2045494"/>
                <a:gd name="connsiteY33" fmla="*/ 16669 h 426244"/>
                <a:gd name="connsiteX34" fmla="*/ 1921669 w 2045494"/>
                <a:gd name="connsiteY34" fmla="*/ 42862 h 426244"/>
                <a:gd name="connsiteX35" fmla="*/ 1981200 w 2045494"/>
                <a:gd name="connsiteY35" fmla="*/ 66675 h 426244"/>
                <a:gd name="connsiteX36" fmla="*/ 2021681 w 2045494"/>
                <a:gd name="connsiteY36" fmla="*/ 92869 h 426244"/>
                <a:gd name="connsiteX37" fmla="*/ 2038350 w 2045494"/>
                <a:gd name="connsiteY37" fmla="*/ 109537 h 426244"/>
                <a:gd name="connsiteX38" fmla="*/ 2045494 w 2045494"/>
                <a:gd name="connsiteY38" fmla="*/ 126206 h 426244"/>
                <a:gd name="connsiteX39" fmla="*/ 2038350 w 2045494"/>
                <a:gd name="connsiteY39" fmla="*/ 150019 h 426244"/>
                <a:gd name="connsiteX40" fmla="*/ 2014538 w 2045494"/>
                <a:gd name="connsiteY40" fmla="*/ 171450 h 426244"/>
                <a:gd name="connsiteX41" fmla="*/ 1983581 w 2045494"/>
                <a:gd name="connsiteY41" fmla="*/ 195262 h 426244"/>
                <a:gd name="connsiteX42" fmla="*/ 1950244 w 2045494"/>
                <a:gd name="connsiteY42" fmla="*/ 207169 h 426244"/>
                <a:gd name="connsiteX43" fmla="*/ 1828800 w 2045494"/>
                <a:gd name="connsiteY43" fmla="*/ 223837 h 426244"/>
                <a:gd name="connsiteX44" fmla="*/ 1695450 w 2045494"/>
                <a:gd name="connsiteY44" fmla="*/ 240506 h 426244"/>
                <a:gd name="connsiteX45" fmla="*/ 1476375 w 2045494"/>
                <a:gd name="connsiteY45" fmla="*/ 2667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45494" h="426244">
                  <a:moveTo>
                    <a:pt x="1476375" y="266700"/>
                  </a:moveTo>
                  <a:lnTo>
                    <a:pt x="1273969" y="285750"/>
                  </a:lnTo>
                  <a:lnTo>
                    <a:pt x="1145381" y="292894"/>
                  </a:lnTo>
                  <a:lnTo>
                    <a:pt x="952500" y="333375"/>
                  </a:lnTo>
                  <a:lnTo>
                    <a:pt x="731044" y="364331"/>
                  </a:lnTo>
                  <a:lnTo>
                    <a:pt x="495300" y="402431"/>
                  </a:lnTo>
                  <a:lnTo>
                    <a:pt x="364331" y="426244"/>
                  </a:lnTo>
                  <a:lnTo>
                    <a:pt x="323850" y="419100"/>
                  </a:lnTo>
                  <a:lnTo>
                    <a:pt x="271463" y="402431"/>
                  </a:lnTo>
                  <a:lnTo>
                    <a:pt x="230981" y="385762"/>
                  </a:lnTo>
                  <a:lnTo>
                    <a:pt x="159544" y="347662"/>
                  </a:lnTo>
                  <a:lnTo>
                    <a:pt x="102394" y="304800"/>
                  </a:lnTo>
                  <a:lnTo>
                    <a:pt x="57150" y="266700"/>
                  </a:lnTo>
                  <a:lnTo>
                    <a:pt x="28575" y="240506"/>
                  </a:lnTo>
                  <a:lnTo>
                    <a:pt x="9525" y="214312"/>
                  </a:lnTo>
                  <a:lnTo>
                    <a:pt x="0" y="192881"/>
                  </a:lnTo>
                  <a:lnTo>
                    <a:pt x="2381" y="176212"/>
                  </a:lnTo>
                  <a:lnTo>
                    <a:pt x="11906" y="164306"/>
                  </a:lnTo>
                  <a:lnTo>
                    <a:pt x="35719" y="164306"/>
                  </a:lnTo>
                  <a:lnTo>
                    <a:pt x="78581" y="176212"/>
                  </a:lnTo>
                  <a:lnTo>
                    <a:pt x="147638" y="190500"/>
                  </a:lnTo>
                  <a:lnTo>
                    <a:pt x="230981" y="200025"/>
                  </a:lnTo>
                  <a:lnTo>
                    <a:pt x="354806" y="202406"/>
                  </a:lnTo>
                  <a:lnTo>
                    <a:pt x="502444" y="200025"/>
                  </a:lnTo>
                  <a:lnTo>
                    <a:pt x="645319" y="192881"/>
                  </a:lnTo>
                  <a:lnTo>
                    <a:pt x="773906" y="180975"/>
                  </a:lnTo>
                  <a:lnTo>
                    <a:pt x="957263" y="152400"/>
                  </a:lnTo>
                  <a:lnTo>
                    <a:pt x="1150144" y="119062"/>
                  </a:lnTo>
                  <a:lnTo>
                    <a:pt x="1307306" y="97631"/>
                  </a:lnTo>
                  <a:lnTo>
                    <a:pt x="1443038" y="73819"/>
                  </a:lnTo>
                  <a:lnTo>
                    <a:pt x="1569244" y="40481"/>
                  </a:lnTo>
                  <a:lnTo>
                    <a:pt x="1693069" y="0"/>
                  </a:lnTo>
                  <a:lnTo>
                    <a:pt x="1738313" y="0"/>
                  </a:lnTo>
                  <a:lnTo>
                    <a:pt x="1828800" y="16669"/>
                  </a:lnTo>
                  <a:lnTo>
                    <a:pt x="1921669" y="42862"/>
                  </a:lnTo>
                  <a:lnTo>
                    <a:pt x="1981200" y="66675"/>
                  </a:lnTo>
                  <a:lnTo>
                    <a:pt x="2021681" y="92869"/>
                  </a:lnTo>
                  <a:lnTo>
                    <a:pt x="2038350" y="109537"/>
                  </a:lnTo>
                  <a:lnTo>
                    <a:pt x="2045494" y="126206"/>
                  </a:lnTo>
                  <a:lnTo>
                    <a:pt x="2038350" y="150019"/>
                  </a:lnTo>
                  <a:lnTo>
                    <a:pt x="2014538" y="171450"/>
                  </a:lnTo>
                  <a:lnTo>
                    <a:pt x="1983581" y="195262"/>
                  </a:lnTo>
                  <a:lnTo>
                    <a:pt x="1950244" y="207169"/>
                  </a:lnTo>
                  <a:lnTo>
                    <a:pt x="1828800" y="223837"/>
                  </a:lnTo>
                  <a:lnTo>
                    <a:pt x="1695450" y="240506"/>
                  </a:lnTo>
                  <a:lnTo>
                    <a:pt x="14763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3">
              <a:extLst>
                <a:ext uri="{FF2B5EF4-FFF2-40B4-BE49-F238E27FC236}">
                  <a16:creationId xmlns:a16="http://schemas.microsoft.com/office/drawing/2014/main" id="{AFF4E5DB-61DC-47FD-BA03-549DC4867495}"/>
                </a:ext>
              </a:extLst>
            </p:cNvPr>
            <p:cNvSpPr/>
            <p:nvPr/>
          </p:nvSpPr>
          <p:spPr>
            <a:xfrm>
              <a:off x="3343275" y="3294063"/>
              <a:ext cx="3032125" cy="522287"/>
            </a:xfrm>
            <a:custGeom>
              <a:avLst/>
              <a:gdLst>
                <a:gd name="connsiteX0" fmla="*/ 2010526 w 3031654"/>
                <a:gd name="connsiteY0" fmla="*/ 305761 h 522102"/>
                <a:gd name="connsiteX1" fmla="*/ 1667265 w 3031654"/>
                <a:gd name="connsiteY1" fmla="*/ 337491 h 522102"/>
                <a:gd name="connsiteX2" fmla="*/ 1416310 w 3031654"/>
                <a:gd name="connsiteY2" fmla="*/ 363452 h 522102"/>
                <a:gd name="connsiteX3" fmla="*/ 1171124 w 3031654"/>
                <a:gd name="connsiteY3" fmla="*/ 395182 h 522102"/>
                <a:gd name="connsiteX4" fmla="*/ 972091 w 3031654"/>
                <a:gd name="connsiteY4" fmla="*/ 426912 h 522102"/>
                <a:gd name="connsiteX5" fmla="*/ 703828 w 3031654"/>
                <a:gd name="connsiteY5" fmla="*/ 470180 h 522102"/>
                <a:gd name="connsiteX6" fmla="*/ 550947 w 3031654"/>
                <a:gd name="connsiteY6" fmla="*/ 504795 h 522102"/>
                <a:gd name="connsiteX7" fmla="*/ 461527 w 3031654"/>
                <a:gd name="connsiteY7" fmla="*/ 522102 h 522102"/>
                <a:gd name="connsiteX8" fmla="*/ 424028 w 3031654"/>
                <a:gd name="connsiteY8" fmla="*/ 519217 h 522102"/>
                <a:gd name="connsiteX9" fmla="*/ 374990 w 3031654"/>
                <a:gd name="connsiteY9" fmla="*/ 507679 h 522102"/>
                <a:gd name="connsiteX10" fmla="*/ 311530 w 3031654"/>
                <a:gd name="connsiteY10" fmla="*/ 481718 h 522102"/>
                <a:gd name="connsiteX11" fmla="*/ 236532 w 3031654"/>
                <a:gd name="connsiteY11" fmla="*/ 447104 h 522102"/>
                <a:gd name="connsiteX12" fmla="*/ 147112 w 3031654"/>
                <a:gd name="connsiteY12" fmla="*/ 392297 h 522102"/>
                <a:gd name="connsiteX13" fmla="*/ 66344 w 3031654"/>
                <a:gd name="connsiteY13" fmla="*/ 340376 h 522102"/>
                <a:gd name="connsiteX14" fmla="*/ 40383 w 3031654"/>
                <a:gd name="connsiteY14" fmla="*/ 323068 h 522102"/>
                <a:gd name="connsiteX15" fmla="*/ 20192 w 3031654"/>
                <a:gd name="connsiteY15" fmla="*/ 302877 h 522102"/>
                <a:gd name="connsiteX16" fmla="*/ 5769 w 3031654"/>
                <a:gd name="connsiteY16" fmla="*/ 276916 h 522102"/>
                <a:gd name="connsiteX17" fmla="*/ 0 w 3031654"/>
                <a:gd name="connsiteY17" fmla="*/ 250955 h 522102"/>
                <a:gd name="connsiteX18" fmla="*/ 2884 w 3031654"/>
                <a:gd name="connsiteY18" fmla="*/ 236532 h 522102"/>
                <a:gd name="connsiteX19" fmla="*/ 14423 w 3031654"/>
                <a:gd name="connsiteY19" fmla="*/ 227878 h 522102"/>
                <a:gd name="connsiteX20" fmla="*/ 40383 w 3031654"/>
                <a:gd name="connsiteY20" fmla="*/ 224994 h 522102"/>
                <a:gd name="connsiteX21" fmla="*/ 77883 w 3031654"/>
                <a:gd name="connsiteY21" fmla="*/ 236532 h 522102"/>
                <a:gd name="connsiteX22" fmla="*/ 126920 w 3031654"/>
                <a:gd name="connsiteY22" fmla="*/ 250955 h 522102"/>
                <a:gd name="connsiteX23" fmla="*/ 178841 w 3031654"/>
                <a:gd name="connsiteY23" fmla="*/ 259608 h 522102"/>
                <a:gd name="connsiteX24" fmla="*/ 291339 w 3031654"/>
                <a:gd name="connsiteY24" fmla="*/ 268262 h 522102"/>
                <a:gd name="connsiteX25" fmla="*/ 478834 w 3031654"/>
                <a:gd name="connsiteY25" fmla="*/ 271147 h 522102"/>
                <a:gd name="connsiteX26" fmla="*/ 715366 w 3031654"/>
                <a:gd name="connsiteY26" fmla="*/ 256724 h 522102"/>
                <a:gd name="connsiteX27" fmla="*/ 972091 w 3031654"/>
                <a:gd name="connsiteY27" fmla="*/ 233648 h 522102"/>
                <a:gd name="connsiteX28" fmla="*/ 1246122 w 3031654"/>
                <a:gd name="connsiteY28" fmla="*/ 201918 h 522102"/>
                <a:gd name="connsiteX29" fmla="*/ 1419195 w 3031654"/>
                <a:gd name="connsiteY29" fmla="*/ 178841 h 522102"/>
                <a:gd name="connsiteX30" fmla="*/ 1583614 w 3031654"/>
                <a:gd name="connsiteY30" fmla="*/ 161534 h 522102"/>
                <a:gd name="connsiteX31" fmla="*/ 1926874 w 3031654"/>
                <a:gd name="connsiteY31" fmla="*/ 129804 h 522102"/>
                <a:gd name="connsiteX32" fmla="*/ 2157638 w 3031654"/>
                <a:gd name="connsiteY32" fmla="*/ 103843 h 522102"/>
                <a:gd name="connsiteX33" fmla="*/ 2379747 w 3031654"/>
                <a:gd name="connsiteY33" fmla="*/ 74998 h 522102"/>
                <a:gd name="connsiteX34" fmla="*/ 2451861 w 3031654"/>
                <a:gd name="connsiteY34" fmla="*/ 63460 h 522102"/>
                <a:gd name="connsiteX35" fmla="*/ 2515321 w 3031654"/>
                <a:gd name="connsiteY35" fmla="*/ 46152 h 522102"/>
                <a:gd name="connsiteX36" fmla="*/ 2598973 w 3031654"/>
                <a:gd name="connsiteY36" fmla="*/ 23076 h 522102"/>
                <a:gd name="connsiteX37" fmla="*/ 2645125 w 3031654"/>
                <a:gd name="connsiteY37" fmla="*/ 5769 h 522102"/>
                <a:gd name="connsiteX38" fmla="*/ 2662433 w 3031654"/>
                <a:gd name="connsiteY38" fmla="*/ 0 h 522102"/>
                <a:gd name="connsiteX39" fmla="*/ 2711470 w 3031654"/>
                <a:gd name="connsiteY39" fmla="*/ 0 h 522102"/>
                <a:gd name="connsiteX40" fmla="*/ 2772045 w 3031654"/>
                <a:gd name="connsiteY40" fmla="*/ 11538 h 522102"/>
                <a:gd name="connsiteX41" fmla="*/ 2841274 w 3031654"/>
                <a:gd name="connsiteY41" fmla="*/ 40383 h 522102"/>
                <a:gd name="connsiteX42" fmla="*/ 2922041 w 3031654"/>
                <a:gd name="connsiteY42" fmla="*/ 86536 h 522102"/>
                <a:gd name="connsiteX43" fmla="*/ 2973963 w 3031654"/>
                <a:gd name="connsiteY43" fmla="*/ 121150 h 522102"/>
                <a:gd name="connsiteX44" fmla="*/ 3002809 w 3031654"/>
                <a:gd name="connsiteY44" fmla="*/ 147111 h 522102"/>
                <a:gd name="connsiteX45" fmla="*/ 3028770 w 3031654"/>
                <a:gd name="connsiteY45" fmla="*/ 187495 h 522102"/>
                <a:gd name="connsiteX46" fmla="*/ 3031654 w 3031654"/>
                <a:gd name="connsiteY46" fmla="*/ 204802 h 522102"/>
                <a:gd name="connsiteX47" fmla="*/ 3025885 w 3031654"/>
                <a:gd name="connsiteY47" fmla="*/ 224994 h 522102"/>
                <a:gd name="connsiteX48" fmla="*/ 3005693 w 3031654"/>
                <a:gd name="connsiteY48" fmla="*/ 245186 h 522102"/>
                <a:gd name="connsiteX49" fmla="*/ 2976848 w 3031654"/>
                <a:gd name="connsiteY49" fmla="*/ 256724 h 522102"/>
                <a:gd name="connsiteX50" fmla="*/ 2933580 w 3031654"/>
                <a:gd name="connsiteY50" fmla="*/ 265378 h 522102"/>
                <a:gd name="connsiteX51" fmla="*/ 2780699 w 3031654"/>
                <a:gd name="connsiteY51" fmla="*/ 274031 h 522102"/>
                <a:gd name="connsiteX52" fmla="*/ 2474937 w 3031654"/>
                <a:gd name="connsiteY52" fmla="*/ 282685 h 522102"/>
                <a:gd name="connsiteX53" fmla="*/ 2010526 w 3031654"/>
                <a:gd name="connsiteY53" fmla="*/ 305761 h 52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31654" h="522102">
                  <a:moveTo>
                    <a:pt x="2010526" y="305761"/>
                  </a:moveTo>
                  <a:lnTo>
                    <a:pt x="1667265" y="337491"/>
                  </a:lnTo>
                  <a:lnTo>
                    <a:pt x="1416310" y="363452"/>
                  </a:lnTo>
                  <a:lnTo>
                    <a:pt x="1171124" y="395182"/>
                  </a:lnTo>
                  <a:lnTo>
                    <a:pt x="972091" y="426912"/>
                  </a:lnTo>
                  <a:lnTo>
                    <a:pt x="703828" y="470180"/>
                  </a:lnTo>
                  <a:lnTo>
                    <a:pt x="550947" y="504795"/>
                  </a:lnTo>
                  <a:lnTo>
                    <a:pt x="461527" y="522102"/>
                  </a:lnTo>
                  <a:lnTo>
                    <a:pt x="424028" y="519217"/>
                  </a:lnTo>
                  <a:lnTo>
                    <a:pt x="374990" y="507679"/>
                  </a:lnTo>
                  <a:lnTo>
                    <a:pt x="311530" y="481718"/>
                  </a:lnTo>
                  <a:lnTo>
                    <a:pt x="236532" y="447104"/>
                  </a:lnTo>
                  <a:lnTo>
                    <a:pt x="147112" y="392297"/>
                  </a:lnTo>
                  <a:lnTo>
                    <a:pt x="66344" y="340376"/>
                  </a:lnTo>
                  <a:lnTo>
                    <a:pt x="40383" y="323068"/>
                  </a:lnTo>
                  <a:lnTo>
                    <a:pt x="20192" y="302877"/>
                  </a:lnTo>
                  <a:lnTo>
                    <a:pt x="5769" y="276916"/>
                  </a:lnTo>
                  <a:lnTo>
                    <a:pt x="0" y="250955"/>
                  </a:lnTo>
                  <a:lnTo>
                    <a:pt x="2884" y="236532"/>
                  </a:lnTo>
                  <a:lnTo>
                    <a:pt x="14423" y="227878"/>
                  </a:lnTo>
                  <a:lnTo>
                    <a:pt x="40383" y="224994"/>
                  </a:lnTo>
                  <a:lnTo>
                    <a:pt x="77883" y="236532"/>
                  </a:lnTo>
                  <a:lnTo>
                    <a:pt x="126920" y="250955"/>
                  </a:lnTo>
                  <a:lnTo>
                    <a:pt x="178841" y="259608"/>
                  </a:lnTo>
                  <a:lnTo>
                    <a:pt x="291339" y="268262"/>
                  </a:lnTo>
                  <a:lnTo>
                    <a:pt x="478834" y="271147"/>
                  </a:lnTo>
                  <a:lnTo>
                    <a:pt x="715366" y="256724"/>
                  </a:lnTo>
                  <a:lnTo>
                    <a:pt x="972091" y="233648"/>
                  </a:lnTo>
                  <a:lnTo>
                    <a:pt x="1246122" y="201918"/>
                  </a:lnTo>
                  <a:lnTo>
                    <a:pt x="1419195" y="178841"/>
                  </a:lnTo>
                  <a:lnTo>
                    <a:pt x="1583614" y="161534"/>
                  </a:lnTo>
                  <a:lnTo>
                    <a:pt x="1926874" y="129804"/>
                  </a:lnTo>
                  <a:lnTo>
                    <a:pt x="2157638" y="103843"/>
                  </a:lnTo>
                  <a:lnTo>
                    <a:pt x="2379747" y="74998"/>
                  </a:lnTo>
                  <a:lnTo>
                    <a:pt x="2451861" y="63460"/>
                  </a:lnTo>
                  <a:lnTo>
                    <a:pt x="2515321" y="46152"/>
                  </a:lnTo>
                  <a:lnTo>
                    <a:pt x="2598973" y="23076"/>
                  </a:lnTo>
                  <a:lnTo>
                    <a:pt x="2645125" y="5769"/>
                  </a:lnTo>
                  <a:lnTo>
                    <a:pt x="2662433" y="0"/>
                  </a:lnTo>
                  <a:lnTo>
                    <a:pt x="2711470" y="0"/>
                  </a:lnTo>
                  <a:lnTo>
                    <a:pt x="2772045" y="11538"/>
                  </a:lnTo>
                  <a:lnTo>
                    <a:pt x="2841274" y="40383"/>
                  </a:lnTo>
                  <a:lnTo>
                    <a:pt x="2922041" y="86536"/>
                  </a:lnTo>
                  <a:lnTo>
                    <a:pt x="2973963" y="121150"/>
                  </a:lnTo>
                  <a:lnTo>
                    <a:pt x="3002809" y="147111"/>
                  </a:lnTo>
                  <a:lnTo>
                    <a:pt x="3028770" y="187495"/>
                  </a:lnTo>
                  <a:lnTo>
                    <a:pt x="3031654" y="204802"/>
                  </a:lnTo>
                  <a:lnTo>
                    <a:pt x="3025885" y="224994"/>
                  </a:lnTo>
                  <a:lnTo>
                    <a:pt x="3005693" y="245186"/>
                  </a:lnTo>
                  <a:lnTo>
                    <a:pt x="2976848" y="256724"/>
                  </a:lnTo>
                  <a:lnTo>
                    <a:pt x="2933580" y="265378"/>
                  </a:lnTo>
                  <a:lnTo>
                    <a:pt x="2780699" y="274031"/>
                  </a:lnTo>
                  <a:lnTo>
                    <a:pt x="2474937" y="282685"/>
                  </a:lnTo>
                  <a:lnTo>
                    <a:pt x="2010526" y="305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9">
              <a:extLst>
                <a:ext uri="{FF2B5EF4-FFF2-40B4-BE49-F238E27FC236}">
                  <a16:creationId xmlns:a16="http://schemas.microsoft.com/office/drawing/2014/main" id="{BC17B604-5DDD-4C2A-B201-6CB692861995}"/>
                </a:ext>
              </a:extLst>
            </p:cNvPr>
            <p:cNvSpPr/>
            <p:nvPr/>
          </p:nvSpPr>
          <p:spPr>
            <a:xfrm>
              <a:off x="3590925" y="3735388"/>
              <a:ext cx="2722563" cy="812800"/>
            </a:xfrm>
            <a:custGeom>
              <a:avLst/>
              <a:gdLst>
                <a:gd name="connsiteX0" fmla="*/ 475949 w 2723008"/>
                <a:gd name="connsiteY0" fmla="*/ 432681 h 813441"/>
                <a:gd name="connsiteX1" fmla="*/ 115381 w 2723008"/>
                <a:gd name="connsiteY1" fmla="*/ 484603 h 813441"/>
                <a:gd name="connsiteX2" fmla="*/ 0 w 2723008"/>
                <a:gd name="connsiteY2" fmla="*/ 311530 h 813441"/>
                <a:gd name="connsiteX3" fmla="*/ 92305 w 2723008"/>
                <a:gd name="connsiteY3" fmla="*/ 299992 h 813441"/>
                <a:gd name="connsiteX4" fmla="*/ 458642 w 2723008"/>
                <a:gd name="connsiteY4" fmla="*/ 274031 h 813441"/>
                <a:gd name="connsiteX5" fmla="*/ 755750 w 2723008"/>
                <a:gd name="connsiteY5" fmla="*/ 248070 h 813441"/>
                <a:gd name="connsiteX6" fmla="*/ 1093241 w 2723008"/>
                <a:gd name="connsiteY6" fmla="*/ 210571 h 813441"/>
                <a:gd name="connsiteX7" fmla="*/ 1479770 w 2723008"/>
                <a:gd name="connsiteY7" fmla="*/ 164419 h 813441"/>
                <a:gd name="connsiteX8" fmla="*/ 1854760 w 2723008"/>
                <a:gd name="connsiteY8" fmla="*/ 109612 h 813441"/>
                <a:gd name="connsiteX9" fmla="*/ 2166291 w 2723008"/>
                <a:gd name="connsiteY9" fmla="*/ 60575 h 813441"/>
                <a:gd name="connsiteX10" fmla="*/ 2290326 w 2723008"/>
                <a:gd name="connsiteY10" fmla="*/ 37499 h 813441"/>
                <a:gd name="connsiteX11" fmla="*/ 2402823 w 2723008"/>
                <a:gd name="connsiteY11" fmla="*/ 8653 h 813441"/>
                <a:gd name="connsiteX12" fmla="*/ 2428784 w 2723008"/>
                <a:gd name="connsiteY12" fmla="*/ 0 h 813441"/>
                <a:gd name="connsiteX13" fmla="*/ 2463399 w 2723008"/>
                <a:gd name="connsiteY13" fmla="*/ 0 h 813441"/>
                <a:gd name="connsiteX14" fmla="*/ 2506667 w 2723008"/>
                <a:gd name="connsiteY14" fmla="*/ 25961 h 813441"/>
                <a:gd name="connsiteX15" fmla="*/ 2564358 w 2723008"/>
                <a:gd name="connsiteY15" fmla="*/ 66344 h 813441"/>
                <a:gd name="connsiteX16" fmla="*/ 2656663 w 2723008"/>
                <a:gd name="connsiteY16" fmla="*/ 147111 h 813441"/>
                <a:gd name="connsiteX17" fmla="*/ 2702816 w 2723008"/>
                <a:gd name="connsiteY17" fmla="*/ 190379 h 813441"/>
                <a:gd name="connsiteX18" fmla="*/ 2717239 w 2723008"/>
                <a:gd name="connsiteY18" fmla="*/ 216340 h 813441"/>
                <a:gd name="connsiteX19" fmla="*/ 2723008 w 2723008"/>
                <a:gd name="connsiteY19" fmla="*/ 242301 h 813441"/>
                <a:gd name="connsiteX20" fmla="*/ 2723008 w 2723008"/>
                <a:gd name="connsiteY20" fmla="*/ 265378 h 813441"/>
                <a:gd name="connsiteX21" fmla="*/ 2705700 w 2723008"/>
                <a:gd name="connsiteY21" fmla="*/ 291338 h 813441"/>
                <a:gd name="connsiteX22" fmla="*/ 2662432 w 2723008"/>
                <a:gd name="connsiteY22" fmla="*/ 320184 h 813441"/>
                <a:gd name="connsiteX23" fmla="*/ 2642241 w 2723008"/>
                <a:gd name="connsiteY23" fmla="*/ 354798 h 813441"/>
                <a:gd name="connsiteX24" fmla="*/ 2573012 w 2723008"/>
                <a:gd name="connsiteY24" fmla="*/ 484603 h 813441"/>
                <a:gd name="connsiteX25" fmla="*/ 2463399 w 2723008"/>
                <a:gd name="connsiteY25" fmla="*/ 712482 h 813441"/>
                <a:gd name="connsiteX26" fmla="*/ 2451861 w 2723008"/>
                <a:gd name="connsiteY26" fmla="*/ 741327 h 813441"/>
                <a:gd name="connsiteX27" fmla="*/ 2437438 w 2723008"/>
                <a:gd name="connsiteY27" fmla="*/ 764403 h 813441"/>
                <a:gd name="connsiteX28" fmla="*/ 2423015 w 2723008"/>
                <a:gd name="connsiteY28" fmla="*/ 784595 h 813441"/>
                <a:gd name="connsiteX29" fmla="*/ 2405708 w 2723008"/>
                <a:gd name="connsiteY29" fmla="*/ 801902 h 813441"/>
                <a:gd name="connsiteX30" fmla="*/ 2391285 w 2723008"/>
                <a:gd name="connsiteY30" fmla="*/ 807672 h 813441"/>
                <a:gd name="connsiteX31" fmla="*/ 2356671 w 2723008"/>
                <a:gd name="connsiteY31" fmla="*/ 813441 h 813441"/>
                <a:gd name="connsiteX32" fmla="*/ 2313403 w 2723008"/>
                <a:gd name="connsiteY32" fmla="*/ 804787 h 813441"/>
                <a:gd name="connsiteX33" fmla="*/ 2267250 w 2723008"/>
                <a:gd name="connsiteY33" fmla="*/ 790364 h 813441"/>
                <a:gd name="connsiteX34" fmla="*/ 2244174 w 2723008"/>
                <a:gd name="connsiteY34" fmla="*/ 778826 h 813441"/>
                <a:gd name="connsiteX35" fmla="*/ 2290326 w 2723008"/>
                <a:gd name="connsiteY35" fmla="*/ 591331 h 813441"/>
                <a:gd name="connsiteX36" fmla="*/ 2319172 w 2723008"/>
                <a:gd name="connsiteY36" fmla="*/ 493256 h 813441"/>
                <a:gd name="connsiteX37" fmla="*/ 2362440 w 2723008"/>
                <a:gd name="connsiteY37" fmla="*/ 369221 h 813441"/>
                <a:gd name="connsiteX38" fmla="*/ 2382632 w 2723008"/>
                <a:gd name="connsiteY38" fmla="*/ 299992 h 813441"/>
                <a:gd name="connsiteX39" fmla="*/ 2382632 w 2723008"/>
                <a:gd name="connsiteY39" fmla="*/ 262493 h 813441"/>
                <a:gd name="connsiteX40" fmla="*/ 2379747 w 2723008"/>
                <a:gd name="connsiteY40" fmla="*/ 233648 h 813441"/>
                <a:gd name="connsiteX41" fmla="*/ 2359555 w 2723008"/>
                <a:gd name="connsiteY41" fmla="*/ 219225 h 813441"/>
                <a:gd name="connsiteX42" fmla="*/ 2322056 w 2723008"/>
                <a:gd name="connsiteY42" fmla="*/ 210571 h 813441"/>
                <a:gd name="connsiteX43" fmla="*/ 2281673 w 2723008"/>
                <a:gd name="connsiteY43" fmla="*/ 210571 h 813441"/>
                <a:gd name="connsiteX44" fmla="*/ 2143215 w 2723008"/>
                <a:gd name="connsiteY44" fmla="*/ 233648 h 813441"/>
                <a:gd name="connsiteX45" fmla="*/ 1947066 w 2723008"/>
                <a:gd name="connsiteY45" fmla="*/ 262493 h 813441"/>
                <a:gd name="connsiteX46" fmla="*/ 1779762 w 2723008"/>
                <a:gd name="connsiteY46" fmla="*/ 274031 h 813441"/>
                <a:gd name="connsiteX47" fmla="*/ 1557653 w 2723008"/>
                <a:gd name="connsiteY47" fmla="*/ 317299 h 813441"/>
                <a:gd name="connsiteX48" fmla="*/ 1269198 w 2723008"/>
                <a:gd name="connsiteY48" fmla="*/ 354798 h 813441"/>
                <a:gd name="connsiteX49" fmla="*/ 977859 w 2723008"/>
                <a:gd name="connsiteY49" fmla="*/ 389413 h 813441"/>
                <a:gd name="connsiteX50" fmla="*/ 799018 w 2723008"/>
                <a:gd name="connsiteY50" fmla="*/ 406720 h 813441"/>
                <a:gd name="connsiteX51" fmla="*/ 475949 w 2723008"/>
                <a:gd name="connsiteY51" fmla="*/ 432681 h 8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23008" h="813441">
                  <a:moveTo>
                    <a:pt x="475949" y="432681"/>
                  </a:moveTo>
                  <a:lnTo>
                    <a:pt x="115381" y="484603"/>
                  </a:lnTo>
                  <a:lnTo>
                    <a:pt x="0" y="311530"/>
                  </a:lnTo>
                  <a:lnTo>
                    <a:pt x="92305" y="299992"/>
                  </a:lnTo>
                  <a:lnTo>
                    <a:pt x="458642" y="274031"/>
                  </a:lnTo>
                  <a:lnTo>
                    <a:pt x="755750" y="248070"/>
                  </a:lnTo>
                  <a:lnTo>
                    <a:pt x="1093241" y="210571"/>
                  </a:lnTo>
                  <a:lnTo>
                    <a:pt x="1479770" y="164419"/>
                  </a:lnTo>
                  <a:lnTo>
                    <a:pt x="1854760" y="109612"/>
                  </a:lnTo>
                  <a:lnTo>
                    <a:pt x="2166291" y="60575"/>
                  </a:lnTo>
                  <a:lnTo>
                    <a:pt x="2290326" y="37499"/>
                  </a:lnTo>
                  <a:lnTo>
                    <a:pt x="2402823" y="8653"/>
                  </a:lnTo>
                  <a:lnTo>
                    <a:pt x="2428784" y="0"/>
                  </a:lnTo>
                  <a:lnTo>
                    <a:pt x="2463399" y="0"/>
                  </a:lnTo>
                  <a:lnTo>
                    <a:pt x="2506667" y="25961"/>
                  </a:lnTo>
                  <a:lnTo>
                    <a:pt x="2564358" y="66344"/>
                  </a:lnTo>
                  <a:lnTo>
                    <a:pt x="2656663" y="147111"/>
                  </a:lnTo>
                  <a:lnTo>
                    <a:pt x="2702816" y="190379"/>
                  </a:lnTo>
                  <a:lnTo>
                    <a:pt x="2717239" y="216340"/>
                  </a:lnTo>
                  <a:lnTo>
                    <a:pt x="2723008" y="242301"/>
                  </a:lnTo>
                  <a:lnTo>
                    <a:pt x="2723008" y="265378"/>
                  </a:lnTo>
                  <a:lnTo>
                    <a:pt x="2705700" y="291338"/>
                  </a:lnTo>
                  <a:lnTo>
                    <a:pt x="2662432" y="320184"/>
                  </a:lnTo>
                  <a:lnTo>
                    <a:pt x="2642241" y="354798"/>
                  </a:lnTo>
                  <a:lnTo>
                    <a:pt x="2573012" y="484603"/>
                  </a:lnTo>
                  <a:lnTo>
                    <a:pt x="2463399" y="712482"/>
                  </a:lnTo>
                  <a:lnTo>
                    <a:pt x="2451861" y="741327"/>
                  </a:lnTo>
                  <a:lnTo>
                    <a:pt x="2437438" y="764403"/>
                  </a:lnTo>
                  <a:lnTo>
                    <a:pt x="2423015" y="784595"/>
                  </a:lnTo>
                  <a:lnTo>
                    <a:pt x="2405708" y="801902"/>
                  </a:lnTo>
                  <a:lnTo>
                    <a:pt x="2391285" y="807672"/>
                  </a:lnTo>
                  <a:lnTo>
                    <a:pt x="2356671" y="813441"/>
                  </a:lnTo>
                  <a:lnTo>
                    <a:pt x="2313403" y="804787"/>
                  </a:lnTo>
                  <a:lnTo>
                    <a:pt x="2267250" y="790364"/>
                  </a:lnTo>
                  <a:lnTo>
                    <a:pt x="2244174" y="778826"/>
                  </a:lnTo>
                  <a:lnTo>
                    <a:pt x="2290326" y="591331"/>
                  </a:lnTo>
                  <a:lnTo>
                    <a:pt x="2319172" y="493256"/>
                  </a:lnTo>
                  <a:lnTo>
                    <a:pt x="2362440" y="369221"/>
                  </a:lnTo>
                  <a:lnTo>
                    <a:pt x="2382632" y="299992"/>
                  </a:lnTo>
                  <a:lnTo>
                    <a:pt x="2382632" y="262493"/>
                  </a:lnTo>
                  <a:lnTo>
                    <a:pt x="2379747" y="233648"/>
                  </a:lnTo>
                  <a:lnTo>
                    <a:pt x="2359555" y="219225"/>
                  </a:lnTo>
                  <a:lnTo>
                    <a:pt x="2322056" y="210571"/>
                  </a:lnTo>
                  <a:lnTo>
                    <a:pt x="2281673" y="210571"/>
                  </a:lnTo>
                  <a:lnTo>
                    <a:pt x="2143215" y="233648"/>
                  </a:lnTo>
                  <a:lnTo>
                    <a:pt x="1947066" y="262493"/>
                  </a:lnTo>
                  <a:lnTo>
                    <a:pt x="1779762" y="274031"/>
                  </a:lnTo>
                  <a:lnTo>
                    <a:pt x="1557653" y="317299"/>
                  </a:lnTo>
                  <a:lnTo>
                    <a:pt x="1269198" y="354798"/>
                  </a:lnTo>
                  <a:lnTo>
                    <a:pt x="977859" y="389413"/>
                  </a:lnTo>
                  <a:lnTo>
                    <a:pt x="799018" y="406720"/>
                  </a:lnTo>
                  <a:lnTo>
                    <a:pt x="475949" y="432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1">
              <a:extLst>
                <a:ext uri="{FF2B5EF4-FFF2-40B4-BE49-F238E27FC236}">
                  <a16:creationId xmlns:a16="http://schemas.microsoft.com/office/drawing/2014/main" id="{FE04284D-BA6C-4A3F-9D54-21C83EA0BC23}"/>
                </a:ext>
              </a:extLst>
            </p:cNvPr>
            <p:cNvSpPr/>
            <p:nvPr/>
          </p:nvSpPr>
          <p:spPr>
            <a:xfrm>
              <a:off x="4356100" y="4067175"/>
              <a:ext cx="255588" cy="465138"/>
            </a:xfrm>
            <a:custGeom>
              <a:avLst/>
              <a:gdLst>
                <a:gd name="connsiteX0" fmla="*/ 25961 w 256725"/>
                <a:gd name="connsiteY0" fmla="*/ 216341 h 464411"/>
                <a:gd name="connsiteX1" fmla="*/ 0 w 256725"/>
                <a:gd name="connsiteY1" fmla="*/ 20192 h 464411"/>
                <a:gd name="connsiteX2" fmla="*/ 230764 w 256725"/>
                <a:gd name="connsiteY2" fmla="*/ 0 h 464411"/>
                <a:gd name="connsiteX3" fmla="*/ 242302 w 256725"/>
                <a:gd name="connsiteY3" fmla="*/ 161534 h 464411"/>
                <a:gd name="connsiteX4" fmla="*/ 250956 w 256725"/>
                <a:gd name="connsiteY4" fmla="*/ 302877 h 464411"/>
                <a:gd name="connsiteX5" fmla="*/ 256725 w 256725"/>
                <a:gd name="connsiteY5" fmla="*/ 438451 h 464411"/>
                <a:gd name="connsiteX6" fmla="*/ 63460 w 256725"/>
                <a:gd name="connsiteY6" fmla="*/ 464411 h 464411"/>
                <a:gd name="connsiteX7" fmla="*/ 40384 w 256725"/>
                <a:gd name="connsiteY7" fmla="*/ 314415 h 464411"/>
                <a:gd name="connsiteX8" fmla="*/ 25961 w 256725"/>
                <a:gd name="connsiteY8" fmla="*/ 216341 h 46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725" h="464411">
                  <a:moveTo>
                    <a:pt x="25961" y="216341"/>
                  </a:moveTo>
                  <a:lnTo>
                    <a:pt x="0" y="20192"/>
                  </a:lnTo>
                  <a:lnTo>
                    <a:pt x="230764" y="0"/>
                  </a:lnTo>
                  <a:lnTo>
                    <a:pt x="242302" y="161534"/>
                  </a:lnTo>
                  <a:lnTo>
                    <a:pt x="250956" y="302877"/>
                  </a:lnTo>
                  <a:lnTo>
                    <a:pt x="256725" y="438451"/>
                  </a:lnTo>
                  <a:lnTo>
                    <a:pt x="63460" y="464411"/>
                  </a:lnTo>
                  <a:lnTo>
                    <a:pt x="40384" y="314415"/>
                  </a:lnTo>
                  <a:lnTo>
                    <a:pt x="25961" y="2163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2">
              <a:extLst>
                <a:ext uri="{FF2B5EF4-FFF2-40B4-BE49-F238E27FC236}">
                  <a16:creationId xmlns:a16="http://schemas.microsoft.com/office/drawing/2014/main" id="{6B1ED6F1-E2A8-4713-87A9-EF72DAECD3C6}"/>
                </a:ext>
              </a:extLst>
            </p:cNvPr>
            <p:cNvSpPr/>
            <p:nvPr/>
          </p:nvSpPr>
          <p:spPr>
            <a:xfrm>
              <a:off x="5091113" y="3933825"/>
              <a:ext cx="314325" cy="528638"/>
            </a:xfrm>
            <a:custGeom>
              <a:avLst/>
              <a:gdLst>
                <a:gd name="connsiteX0" fmla="*/ 28845 w 314415"/>
                <a:gd name="connsiteY0" fmla="*/ 282685 h 527871"/>
                <a:gd name="connsiteX1" fmla="*/ 28845 w 314415"/>
                <a:gd name="connsiteY1" fmla="*/ 63460 h 527871"/>
                <a:gd name="connsiteX2" fmla="*/ 314415 w 314415"/>
                <a:gd name="connsiteY2" fmla="*/ 0 h 527871"/>
                <a:gd name="connsiteX3" fmla="*/ 282685 w 314415"/>
                <a:gd name="connsiteY3" fmla="*/ 164419 h 527871"/>
                <a:gd name="connsiteX4" fmla="*/ 256724 w 314415"/>
                <a:gd name="connsiteY4" fmla="*/ 268263 h 527871"/>
                <a:gd name="connsiteX5" fmla="*/ 239417 w 314415"/>
                <a:gd name="connsiteY5" fmla="*/ 380760 h 527871"/>
                <a:gd name="connsiteX6" fmla="*/ 227879 w 314415"/>
                <a:gd name="connsiteY6" fmla="*/ 504795 h 527871"/>
                <a:gd name="connsiteX7" fmla="*/ 0 w 314415"/>
                <a:gd name="connsiteY7" fmla="*/ 527871 h 527871"/>
                <a:gd name="connsiteX8" fmla="*/ 25961 w 314415"/>
                <a:gd name="connsiteY8" fmla="*/ 383644 h 527871"/>
                <a:gd name="connsiteX9" fmla="*/ 28845 w 314415"/>
                <a:gd name="connsiteY9" fmla="*/ 282685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15" h="527871">
                  <a:moveTo>
                    <a:pt x="28845" y="282685"/>
                  </a:moveTo>
                  <a:lnTo>
                    <a:pt x="28845" y="63460"/>
                  </a:lnTo>
                  <a:lnTo>
                    <a:pt x="314415" y="0"/>
                  </a:lnTo>
                  <a:lnTo>
                    <a:pt x="282685" y="164419"/>
                  </a:lnTo>
                  <a:lnTo>
                    <a:pt x="256724" y="268263"/>
                  </a:lnTo>
                  <a:lnTo>
                    <a:pt x="239417" y="380760"/>
                  </a:lnTo>
                  <a:lnTo>
                    <a:pt x="227879" y="504795"/>
                  </a:lnTo>
                  <a:lnTo>
                    <a:pt x="0" y="527871"/>
                  </a:lnTo>
                  <a:lnTo>
                    <a:pt x="25961" y="383644"/>
                  </a:lnTo>
                  <a:cubicBezTo>
                    <a:pt x="26922" y="351914"/>
                    <a:pt x="27884" y="320184"/>
                    <a:pt x="28845" y="28268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97F5D70C-B007-4BE9-BE94-D9C1E67703D1}"/>
                </a:ext>
              </a:extLst>
            </p:cNvPr>
            <p:cNvSpPr/>
            <p:nvPr/>
          </p:nvSpPr>
          <p:spPr>
            <a:xfrm>
              <a:off x="3800475" y="4295775"/>
              <a:ext cx="2144713" cy="390525"/>
            </a:xfrm>
            <a:custGeom>
              <a:avLst/>
              <a:gdLst>
                <a:gd name="connsiteX0" fmla="*/ 602456 w 2145506"/>
                <a:gd name="connsiteY0" fmla="*/ 321469 h 390525"/>
                <a:gd name="connsiteX1" fmla="*/ 69056 w 2145506"/>
                <a:gd name="connsiteY1" fmla="*/ 390525 h 390525"/>
                <a:gd name="connsiteX2" fmla="*/ 0 w 2145506"/>
                <a:gd name="connsiteY2" fmla="*/ 211931 h 390525"/>
                <a:gd name="connsiteX3" fmla="*/ 228600 w 2145506"/>
                <a:gd name="connsiteY3" fmla="*/ 202406 h 390525"/>
                <a:gd name="connsiteX4" fmla="*/ 342900 w 2145506"/>
                <a:gd name="connsiteY4" fmla="*/ 197644 h 390525"/>
                <a:gd name="connsiteX5" fmla="*/ 433388 w 2145506"/>
                <a:gd name="connsiteY5" fmla="*/ 188119 h 390525"/>
                <a:gd name="connsiteX6" fmla="*/ 621506 w 2145506"/>
                <a:gd name="connsiteY6" fmla="*/ 157163 h 390525"/>
                <a:gd name="connsiteX7" fmla="*/ 792956 w 2145506"/>
                <a:gd name="connsiteY7" fmla="*/ 142875 h 390525"/>
                <a:gd name="connsiteX8" fmla="*/ 1321594 w 2145506"/>
                <a:gd name="connsiteY8" fmla="*/ 90488 h 390525"/>
                <a:gd name="connsiteX9" fmla="*/ 1509713 w 2145506"/>
                <a:gd name="connsiteY9" fmla="*/ 76200 h 390525"/>
                <a:gd name="connsiteX10" fmla="*/ 1859756 w 2145506"/>
                <a:gd name="connsiteY10" fmla="*/ 28575 h 390525"/>
                <a:gd name="connsiteX11" fmla="*/ 2145506 w 2145506"/>
                <a:gd name="connsiteY11" fmla="*/ 0 h 390525"/>
                <a:gd name="connsiteX12" fmla="*/ 2145506 w 2145506"/>
                <a:gd name="connsiteY12" fmla="*/ 226219 h 390525"/>
                <a:gd name="connsiteX13" fmla="*/ 2035969 w 2145506"/>
                <a:gd name="connsiteY13" fmla="*/ 219075 h 390525"/>
                <a:gd name="connsiteX14" fmla="*/ 1971675 w 2145506"/>
                <a:gd name="connsiteY14" fmla="*/ 195263 h 390525"/>
                <a:gd name="connsiteX15" fmla="*/ 1935956 w 2145506"/>
                <a:gd name="connsiteY15" fmla="*/ 188119 h 390525"/>
                <a:gd name="connsiteX16" fmla="*/ 1878806 w 2145506"/>
                <a:gd name="connsiteY16" fmla="*/ 185738 h 390525"/>
                <a:gd name="connsiteX17" fmla="*/ 1697831 w 2145506"/>
                <a:gd name="connsiteY17" fmla="*/ 197644 h 390525"/>
                <a:gd name="connsiteX18" fmla="*/ 1362075 w 2145506"/>
                <a:gd name="connsiteY18" fmla="*/ 230981 h 390525"/>
                <a:gd name="connsiteX19" fmla="*/ 990600 w 2145506"/>
                <a:gd name="connsiteY19" fmla="*/ 271463 h 390525"/>
                <a:gd name="connsiteX20" fmla="*/ 602456 w 2145506"/>
                <a:gd name="connsiteY20" fmla="*/ 3214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45506" h="390525">
                  <a:moveTo>
                    <a:pt x="602456" y="321469"/>
                  </a:moveTo>
                  <a:lnTo>
                    <a:pt x="69056" y="390525"/>
                  </a:lnTo>
                  <a:lnTo>
                    <a:pt x="0" y="211931"/>
                  </a:lnTo>
                  <a:lnTo>
                    <a:pt x="228600" y="202406"/>
                  </a:lnTo>
                  <a:lnTo>
                    <a:pt x="342900" y="197644"/>
                  </a:lnTo>
                  <a:lnTo>
                    <a:pt x="433388" y="188119"/>
                  </a:lnTo>
                  <a:lnTo>
                    <a:pt x="621506" y="157163"/>
                  </a:lnTo>
                  <a:lnTo>
                    <a:pt x="792956" y="142875"/>
                  </a:lnTo>
                  <a:lnTo>
                    <a:pt x="1321594" y="90488"/>
                  </a:lnTo>
                  <a:lnTo>
                    <a:pt x="1509713" y="76200"/>
                  </a:lnTo>
                  <a:lnTo>
                    <a:pt x="1859756" y="28575"/>
                  </a:lnTo>
                  <a:lnTo>
                    <a:pt x="2145506" y="0"/>
                  </a:lnTo>
                  <a:lnTo>
                    <a:pt x="2145506" y="226219"/>
                  </a:lnTo>
                  <a:lnTo>
                    <a:pt x="2035969" y="219075"/>
                  </a:lnTo>
                  <a:lnTo>
                    <a:pt x="1971675" y="195263"/>
                  </a:lnTo>
                  <a:lnTo>
                    <a:pt x="1935956" y="188119"/>
                  </a:lnTo>
                  <a:lnTo>
                    <a:pt x="1878806" y="185738"/>
                  </a:lnTo>
                  <a:lnTo>
                    <a:pt x="1697831" y="197644"/>
                  </a:lnTo>
                  <a:lnTo>
                    <a:pt x="1362075" y="230981"/>
                  </a:lnTo>
                  <a:lnTo>
                    <a:pt x="990600" y="271463"/>
                  </a:lnTo>
                  <a:lnTo>
                    <a:pt x="602456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7">
              <a:extLst>
                <a:ext uri="{FF2B5EF4-FFF2-40B4-BE49-F238E27FC236}">
                  <a16:creationId xmlns:a16="http://schemas.microsoft.com/office/drawing/2014/main" id="{B9846A54-7AE2-4CFC-93ED-C2E77C9FFAEB}"/>
                </a:ext>
              </a:extLst>
            </p:cNvPr>
            <p:cNvSpPr/>
            <p:nvPr/>
          </p:nvSpPr>
          <p:spPr>
            <a:xfrm>
              <a:off x="5665788" y="5199063"/>
              <a:ext cx="638175" cy="549275"/>
            </a:xfrm>
            <a:custGeom>
              <a:avLst/>
              <a:gdLst>
                <a:gd name="connsiteX0" fmla="*/ 276225 w 638175"/>
                <a:gd name="connsiteY0" fmla="*/ 216694 h 550069"/>
                <a:gd name="connsiteX1" fmla="*/ 402431 w 638175"/>
                <a:gd name="connsiteY1" fmla="*/ 321469 h 550069"/>
                <a:gd name="connsiteX2" fmla="*/ 457200 w 638175"/>
                <a:gd name="connsiteY2" fmla="*/ 359569 h 550069"/>
                <a:gd name="connsiteX3" fmla="*/ 538162 w 638175"/>
                <a:gd name="connsiteY3" fmla="*/ 407194 h 550069"/>
                <a:gd name="connsiteX4" fmla="*/ 638175 w 638175"/>
                <a:gd name="connsiteY4" fmla="*/ 452437 h 550069"/>
                <a:gd name="connsiteX5" fmla="*/ 173831 w 638175"/>
                <a:gd name="connsiteY5" fmla="*/ 550069 h 550069"/>
                <a:gd name="connsiteX6" fmla="*/ 230981 w 638175"/>
                <a:gd name="connsiteY6" fmla="*/ 495300 h 550069"/>
                <a:gd name="connsiteX7" fmla="*/ 245269 w 638175"/>
                <a:gd name="connsiteY7" fmla="*/ 473869 h 550069"/>
                <a:gd name="connsiteX8" fmla="*/ 247650 w 638175"/>
                <a:gd name="connsiteY8" fmla="*/ 464344 h 550069"/>
                <a:gd name="connsiteX9" fmla="*/ 247650 w 638175"/>
                <a:gd name="connsiteY9" fmla="*/ 447675 h 550069"/>
                <a:gd name="connsiteX10" fmla="*/ 233362 w 638175"/>
                <a:gd name="connsiteY10" fmla="*/ 416719 h 550069"/>
                <a:gd name="connsiteX11" fmla="*/ 150019 w 638175"/>
                <a:gd name="connsiteY11" fmla="*/ 288131 h 550069"/>
                <a:gd name="connsiteX12" fmla="*/ 83344 w 638175"/>
                <a:gd name="connsiteY12" fmla="*/ 176212 h 550069"/>
                <a:gd name="connsiteX13" fmla="*/ 38100 w 638175"/>
                <a:gd name="connsiteY13" fmla="*/ 100012 h 550069"/>
                <a:gd name="connsiteX14" fmla="*/ 14287 w 638175"/>
                <a:gd name="connsiteY14" fmla="*/ 61912 h 550069"/>
                <a:gd name="connsiteX15" fmla="*/ 0 w 638175"/>
                <a:gd name="connsiteY15" fmla="*/ 35719 h 550069"/>
                <a:gd name="connsiteX16" fmla="*/ 0 w 638175"/>
                <a:gd name="connsiteY16" fmla="*/ 21431 h 550069"/>
                <a:gd name="connsiteX17" fmla="*/ 9525 w 638175"/>
                <a:gd name="connsiteY17" fmla="*/ 4762 h 550069"/>
                <a:gd name="connsiteX18" fmla="*/ 38100 w 638175"/>
                <a:gd name="connsiteY18" fmla="*/ 0 h 550069"/>
                <a:gd name="connsiteX19" fmla="*/ 66675 w 638175"/>
                <a:gd name="connsiteY19" fmla="*/ 14287 h 550069"/>
                <a:gd name="connsiteX20" fmla="*/ 166687 w 638175"/>
                <a:gd name="connsiteY20" fmla="*/ 119062 h 550069"/>
                <a:gd name="connsiteX21" fmla="*/ 276225 w 638175"/>
                <a:gd name="connsiteY21" fmla="*/ 216694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8175" h="550069">
                  <a:moveTo>
                    <a:pt x="276225" y="216694"/>
                  </a:moveTo>
                  <a:lnTo>
                    <a:pt x="402431" y="321469"/>
                  </a:lnTo>
                  <a:lnTo>
                    <a:pt x="457200" y="359569"/>
                  </a:lnTo>
                  <a:lnTo>
                    <a:pt x="538162" y="407194"/>
                  </a:lnTo>
                  <a:lnTo>
                    <a:pt x="638175" y="452437"/>
                  </a:lnTo>
                  <a:lnTo>
                    <a:pt x="173831" y="550069"/>
                  </a:lnTo>
                  <a:lnTo>
                    <a:pt x="230981" y="495300"/>
                  </a:lnTo>
                  <a:lnTo>
                    <a:pt x="245269" y="473869"/>
                  </a:lnTo>
                  <a:lnTo>
                    <a:pt x="247650" y="464344"/>
                  </a:lnTo>
                  <a:lnTo>
                    <a:pt x="247650" y="447675"/>
                  </a:lnTo>
                  <a:lnTo>
                    <a:pt x="233362" y="416719"/>
                  </a:lnTo>
                  <a:lnTo>
                    <a:pt x="150019" y="288131"/>
                  </a:lnTo>
                  <a:lnTo>
                    <a:pt x="83344" y="176212"/>
                  </a:lnTo>
                  <a:lnTo>
                    <a:pt x="38100" y="100012"/>
                  </a:lnTo>
                  <a:lnTo>
                    <a:pt x="14287" y="61912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38100" y="0"/>
                  </a:lnTo>
                  <a:lnTo>
                    <a:pt x="66675" y="14287"/>
                  </a:lnTo>
                  <a:lnTo>
                    <a:pt x="166687" y="119062"/>
                  </a:lnTo>
                  <a:lnTo>
                    <a:pt x="2762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9">
              <a:extLst>
                <a:ext uri="{FF2B5EF4-FFF2-40B4-BE49-F238E27FC236}">
                  <a16:creationId xmlns:a16="http://schemas.microsoft.com/office/drawing/2014/main" id="{AB2F0FA2-C8DA-4DEA-94BC-E0BFF331B242}"/>
                </a:ext>
              </a:extLst>
            </p:cNvPr>
            <p:cNvSpPr/>
            <p:nvPr/>
          </p:nvSpPr>
          <p:spPr>
            <a:xfrm>
              <a:off x="4802188" y="4735513"/>
              <a:ext cx="341312" cy="466725"/>
            </a:xfrm>
            <a:custGeom>
              <a:avLst/>
              <a:gdLst>
                <a:gd name="connsiteX0" fmla="*/ 295275 w 340519"/>
                <a:gd name="connsiteY0" fmla="*/ 233363 h 466725"/>
                <a:gd name="connsiteX1" fmla="*/ 295275 w 340519"/>
                <a:gd name="connsiteY1" fmla="*/ 326232 h 466725"/>
                <a:gd name="connsiteX2" fmla="*/ 307182 w 340519"/>
                <a:gd name="connsiteY2" fmla="*/ 466725 h 466725"/>
                <a:gd name="connsiteX3" fmla="*/ 0 w 340519"/>
                <a:gd name="connsiteY3" fmla="*/ 140494 h 466725"/>
                <a:gd name="connsiteX4" fmla="*/ 57150 w 340519"/>
                <a:gd name="connsiteY4" fmla="*/ 135732 h 466725"/>
                <a:gd name="connsiteX5" fmla="*/ 57150 w 340519"/>
                <a:gd name="connsiteY5" fmla="*/ 135732 h 466725"/>
                <a:gd name="connsiteX6" fmla="*/ 111919 w 340519"/>
                <a:gd name="connsiteY6" fmla="*/ 138113 h 466725"/>
                <a:gd name="connsiteX7" fmla="*/ 161925 w 340519"/>
                <a:gd name="connsiteY7" fmla="*/ 133350 h 466725"/>
                <a:gd name="connsiteX8" fmla="*/ 185738 w 340519"/>
                <a:gd name="connsiteY8" fmla="*/ 123825 h 466725"/>
                <a:gd name="connsiteX9" fmla="*/ 233363 w 340519"/>
                <a:gd name="connsiteY9" fmla="*/ 69057 h 466725"/>
                <a:gd name="connsiteX10" fmla="*/ 271463 w 340519"/>
                <a:gd name="connsiteY10" fmla="*/ 33338 h 466725"/>
                <a:gd name="connsiteX11" fmla="*/ 285750 w 340519"/>
                <a:gd name="connsiteY11" fmla="*/ 19050 h 466725"/>
                <a:gd name="connsiteX12" fmla="*/ 297657 w 340519"/>
                <a:gd name="connsiteY12" fmla="*/ 9525 h 466725"/>
                <a:gd name="connsiteX13" fmla="*/ 311944 w 340519"/>
                <a:gd name="connsiteY13" fmla="*/ 4763 h 466725"/>
                <a:gd name="connsiteX14" fmla="*/ 321469 w 340519"/>
                <a:gd name="connsiteY14" fmla="*/ 0 h 466725"/>
                <a:gd name="connsiteX15" fmla="*/ 335757 w 340519"/>
                <a:gd name="connsiteY15" fmla="*/ 7144 h 466725"/>
                <a:gd name="connsiteX16" fmla="*/ 340519 w 340519"/>
                <a:gd name="connsiteY16" fmla="*/ 23813 h 466725"/>
                <a:gd name="connsiteX17" fmla="*/ 328613 w 340519"/>
                <a:gd name="connsiteY17" fmla="*/ 76200 h 466725"/>
                <a:gd name="connsiteX18" fmla="*/ 309563 w 340519"/>
                <a:gd name="connsiteY18" fmla="*/ 135732 h 466725"/>
                <a:gd name="connsiteX19" fmla="*/ 302419 w 340519"/>
                <a:gd name="connsiteY19" fmla="*/ 176213 h 466725"/>
                <a:gd name="connsiteX20" fmla="*/ 295275 w 340519"/>
                <a:gd name="connsiteY20" fmla="*/ 2333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0519" h="466725">
                  <a:moveTo>
                    <a:pt x="295275" y="233363"/>
                  </a:moveTo>
                  <a:lnTo>
                    <a:pt x="295275" y="326232"/>
                  </a:lnTo>
                  <a:lnTo>
                    <a:pt x="307182" y="466725"/>
                  </a:lnTo>
                  <a:lnTo>
                    <a:pt x="0" y="140494"/>
                  </a:lnTo>
                  <a:lnTo>
                    <a:pt x="57150" y="135732"/>
                  </a:lnTo>
                  <a:lnTo>
                    <a:pt x="57150" y="135732"/>
                  </a:lnTo>
                  <a:lnTo>
                    <a:pt x="111919" y="138113"/>
                  </a:lnTo>
                  <a:lnTo>
                    <a:pt x="161925" y="133350"/>
                  </a:lnTo>
                  <a:lnTo>
                    <a:pt x="185738" y="123825"/>
                  </a:lnTo>
                  <a:lnTo>
                    <a:pt x="233363" y="69057"/>
                  </a:lnTo>
                  <a:lnTo>
                    <a:pt x="271463" y="33338"/>
                  </a:lnTo>
                  <a:lnTo>
                    <a:pt x="285750" y="19050"/>
                  </a:lnTo>
                  <a:lnTo>
                    <a:pt x="297657" y="9525"/>
                  </a:lnTo>
                  <a:lnTo>
                    <a:pt x="311944" y="4763"/>
                  </a:lnTo>
                  <a:lnTo>
                    <a:pt x="321469" y="0"/>
                  </a:lnTo>
                  <a:lnTo>
                    <a:pt x="335757" y="7144"/>
                  </a:lnTo>
                  <a:lnTo>
                    <a:pt x="340519" y="23813"/>
                  </a:lnTo>
                  <a:lnTo>
                    <a:pt x="328613" y="76200"/>
                  </a:lnTo>
                  <a:lnTo>
                    <a:pt x="309563" y="135732"/>
                  </a:lnTo>
                  <a:lnTo>
                    <a:pt x="302419" y="176213"/>
                  </a:lnTo>
                  <a:lnTo>
                    <a:pt x="295275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626" name="グループ化 1">
            <a:extLst>
              <a:ext uri="{FF2B5EF4-FFF2-40B4-BE49-F238E27FC236}">
                <a16:creationId xmlns:a16="http://schemas.microsoft.com/office/drawing/2014/main" id="{E227D834-C45C-4FD5-AF99-B845A250AD5F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392238"/>
            <a:ext cx="4114800" cy="4630737"/>
            <a:chOff x="2932113" y="1392238"/>
            <a:chExt cx="4114800" cy="46307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D4E021F-0BE0-4D4C-B539-4A2A160FF66B}"/>
                </a:ext>
              </a:extLst>
            </p:cNvPr>
            <p:cNvSpPr/>
            <p:nvPr/>
          </p:nvSpPr>
          <p:spPr>
            <a:xfrm>
              <a:off x="4467225" y="1392238"/>
              <a:ext cx="573088" cy="665162"/>
            </a:xfrm>
            <a:custGeom>
              <a:avLst/>
              <a:gdLst>
                <a:gd name="connsiteX0" fmla="*/ 495300 w 573881"/>
                <a:gd name="connsiteY0" fmla="*/ 447675 h 664369"/>
                <a:gd name="connsiteX1" fmla="*/ 509588 w 573881"/>
                <a:gd name="connsiteY1" fmla="*/ 621507 h 664369"/>
                <a:gd name="connsiteX2" fmla="*/ 207169 w 573881"/>
                <a:gd name="connsiteY2" fmla="*/ 664369 h 664369"/>
                <a:gd name="connsiteX3" fmla="*/ 214313 w 573881"/>
                <a:gd name="connsiteY3" fmla="*/ 545307 h 664369"/>
                <a:gd name="connsiteX4" fmla="*/ 221456 w 573881"/>
                <a:gd name="connsiteY4" fmla="*/ 461963 h 664369"/>
                <a:gd name="connsiteX5" fmla="*/ 221456 w 573881"/>
                <a:gd name="connsiteY5" fmla="*/ 395288 h 664369"/>
                <a:gd name="connsiteX6" fmla="*/ 214313 w 573881"/>
                <a:gd name="connsiteY6" fmla="*/ 340519 h 664369"/>
                <a:gd name="connsiteX7" fmla="*/ 204788 w 573881"/>
                <a:gd name="connsiteY7" fmla="*/ 290513 h 664369"/>
                <a:gd name="connsiteX8" fmla="*/ 190500 w 573881"/>
                <a:gd name="connsiteY8" fmla="*/ 245269 h 664369"/>
                <a:gd name="connsiteX9" fmla="*/ 169069 w 573881"/>
                <a:gd name="connsiteY9" fmla="*/ 202407 h 664369"/>
                <a:gd name="connsiteX10" fmla="*/ 142875 w 573881"/>
                <a:gd name="connsiteY10" fmla="*/ 173832 h 664369"/>
                <a:gd name="connsiteX11" fmla="*/ 116681 w 573881"/>
                <a:gd name="connsiteY11" fmla="*/ 150019 h 664369"/>
                <a:gd name="connsiteX12" fmla="*/ 90488 w 573881"/>
                <a:gd name="connsiteY12" fmla="*/ 130969 h 664369"/>
                <a:gd name="connsiteX13" fmla="*/ 59531 w 573881"/>
                <a:gd name="connsiteY13" fmla="*/ 109538 h 664369"/>
                <a:gd name="connsiteX14" fmla="*/ 30956 w 573881"/>
                <a:gd name="connsiteY14" fmla="*/ 88107 h 664369"/>
                <a:gd name="connsiteX15" fmla="*/ 7144 w 573881"/>
                <a:gd name="connsiteY15" fmla="*/ 61913 h 664369"/>
                <a:gd name="connsiteX16" fmla="*/ 0 w 573881"/>
                <a:gd name="connsiteY16" fmla="*/ 42863 h 664369"/>
                <a:gd name="connsiteX17" fmla="*/ 0 w 573881"/>
                <a:gd name="connsiteY17" fmla="*/ 30957 h 664369"/>
                <a:gd name="connsiteX18" fmla="*/ 7144 w 573881"/>
                <a:gd name="connsiteY18" fmla="*/ 16669 h 664369"/>
                <a:gd name="connsiteX19" fmla="*/ 19050 w 573881"/>
                <a:gd name="connsiteY19" fmla="*/ 7144 h 664369"/>
                <a:gd name="connsiteX20" fmla="*/ 54769 w 573881"/>
                <a:gd name="connsiteY20" fmla="*/ 0 h 664369"/>
                <a:gd name="connsiteX21" fmla="*/ 97631 w 573881"/>
                <a:gd name="connsiteY21" fmla="*/ 2382 h 664369"/>
                <a:gd name="connsiteX22" fmla="*/ 180975 w 573881"/>
                <a:gd name="connsiteY22" fmla="*/ 11907 h 664369"/>
                <a:gd name="connsiteX23" fmla="*/ 295275 w 573881"/>
                <a:gd name="connsiteY23" fmla="*/ 30957 h 664369"/>
                <a:gd name="connsiteX24" fmla="*/ 383381 w 573881"/>
                <a:gd name="connsiteY24" fmla="*/ 52388 h 664369"/>
                <a:gd name="connsiteX25" fmla="*/ 464344 w 573881"/>
                <a:gd name="connsiteY25" fmla="*/ 80963 h 664369"/>
                <a:gd name="connsiteX26" fmla="*/ 521494 w 573881"/>
                <a:gd name="connsiteY26" fmla="*/ 100013 h 664369"/>
                <a:gd name="connsiteX27" fmla="*/ 547688 w 573881"/>
                <a:gd name="connsiteY27" fmla="*/ 114300 h 664369"/>
                <a:gd name="connsiteX28" fmla="*/ 561975 w 573881"/>
                <a:gd name="connsiteY28" fmla="*/ 128588 h 664369"/>
                <a:gd name="connsiteX29" fmla="*/ 569119 w 573881"/>
                <a:gd name="connsiteY29" fmla="*/ 140494 h 664369"/>
                <a:gd name="connsiteX30" fmla="*/ 573881 w 573881"/>
                <a:gd name="connsiteY30" fmla="*/ 161925 h 664369"/>
                <a:gd name="connsiteX31" fmla="*/ 573881 w 573881"/>
                <a:gd name="connsiteY31" fmla="*/ 178594 h 664369"/>
                <a:gd name="connsiteX32" fmla="*/ 564356 w 573881"/>
                <a:gd name="connsiteY32" fmla="*/ 204788 h 664369"/>
                <a:gd name="connsiteX33" fmla="*/ 542925 w 573881"/>
                <a:gd name="connsiteY33" fmla="*/ 245269 h 664369"/>
                <a:gd name="connsiteX34" fmla="*/ 523875 w 573881"/>
                <a:gd name="connsiteY34" fmla="*/ 276225 h 664369"/>
                <a:gd name="connsiteX35" fmla="*/ 509588 w 573881"/>
                <a:gd name="connsiteY35" fmla="*/ 307182 h 664369"/>
                <a:gd name="connsiteX36" fmla="*/ 497681 w 573881"/>
                <a:gd name="connsiteY36" fmla="*/ 359569 h 664369"/>
                <a:gd name="connsiteX37" fmla="*/ 495300 w 573881"/>
                <a:gd name="connsiteY37" fmla="*/ 44767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3881" h="664369">
                  <a:moveTo>
                    <a:pt x="495300" y="447675"/>
                  </a:moveTo>
                  <a:lnTo>
                    <a:pt x="509588" y="621507"/>
                  </a:lnTo>
                  <a:lnTo>
                    <a:pt x="207169" y="664369"/>
                  </a:lnTo>
                  <a:lnTo>
                    <a:pt x="214313" y="545307"/>
                  </a:lnTo>
                  <a:lnTo>
                    <a:pt x="221456" y="461963"/>
                  </a:lnTo>
                  <a:lnTo>
                    <a:pt x="221456" y="395288"/>
                  </a:lnTo>
                  <a:lnTo>
                    <a:pt x="214313" y="340519"/>
                  </a:lnTo>
                  <a:lnTo>
                    <a:pt x="204788" y="290513"/>
                  </a:lnTo>
                  <a:lnTo>
                    <a:pt x="190500" y="245269"/>
                  </a:lnTo>
                  <a:lnTo>
                    <a:pt x="169069" y="202407"/>
                  </a:lnTo>
                  <a:lnTo>
                    <a:pt x="142875" y="173832"/>
                  </a:lnTo>
                  <a:lnTo>
                    <a:pt x="116681" y="150019"/>
                  </a:lnTo>
                  <a:lnTo>
                    <a:pt x="90488" y="130969"/>
                  </a:lnTo>
                  <a:lnTo>
                    <a:pt x="59531" y="109538"/>
                  </a:lnTo>
                  <a:lnTo>
                    <a:pt x="30956" y="88107"/>
                  </a:lnTo>
                  <a:lnTo>
                    <a:pt x="7144" y="61913"/>
                  </a:lnTo>
                  <a:lnTo>
                    <a:pt x="0" y="42863"/>
                  </a:lnTo>
                  <a:lnTo>
                    <a:pt x="0" y="30957"/>
                  </a:lnTo>
                  <a:lnTo>
                    <a:pt x="7144" y="16669"/>
                  </a:lnTo>
                  <a:lnTo>
                    <a:pt x="19050" y="7144"/>
                  </a:lnTo>
                  <a:lnTo>
                    <a:pt x="54769" y="0"/>
                  </a:lnTo>
                  <a:lnTo>
                    <a:pt x="97631" y="2382"/>
                  </a:lnTo>
                  <a:lnTo>
                    <a:pt x="180975" y="11907"/>
                  </a:lnTo>
                  <a:lnTo>
                    <a:pt x="295275" y="30957"/>
                  </a:lnTo>
                  <a:lnTo>
                    <a:pt x="383381" y="52388"/>
                  </a:lnTo>
                  <a:lnTo>
                    <a:pt x="464344" y="80963"/>
                  </a:lnTo>
                  <a:lnTo>
                    <a:pt x="521494" y="100013"/>
                  </a:lnTo>
                  <a:lnTo>
                    <a:pt x="547688" y="114300"/>
                  </a:lnTo>
                  <a:lnTo>
                    <a:pt x="561975" y="128588"/>
                  </a:lnTo>
                  <a:lnTo>
                    <a:pt x="569119" y="140494"/>
                  </a:lnTo>
                  <a:lnTo>
                    <a:pt x="573881" y="161925"/>
                  </a:lnTo>
                  <a:lnTo>
                    <a:pt x="573881" y="178594"/>
                  </a:lnTo>
                  <a:lnTo>
                    <a:pt x="564356" y="204788"/>
                  </a:lnTo>
                  <a:lnTo>
                    <a:pt x="542925" y="245269"/>
                  </a:lnTo>
                  <a:lnTo>
                    <a:pt x="523875" y="276225"/>
                  </a:lnTo>
                  <a:lnTo>
                    <a:pt x="509588" y="307182"/>
                  </a:lnTo>
                  <a:lnTo>
                    <a:pt x="497681" y="359569"/>
                  </a:lnTo>
                  <a:cubicBezTo>
                    <a:pt x="496887" y="388144"/>
                    <a:pt x="496094" y="416719"/>
                    <a:pt x="495300" y="4476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646E8AF-1582-4D19-A350-0A38B3480761}"/>
                </a:ext>
              </a:extLst>
            </p:cNvPr>
            <p:cNvSpPr/>
            <p:nvPr/>
          </p:nvSpPr>
          <p:spPr>
            <a:xfrm>
              <a:off x="2932113" y="1905000"/>
              <a:ext cx="431800" cy="1209675"/>
            </a:xfrm>
            <a:custGeom>
              <a:avLst/>
              <a:gdLst>
                <a:gd name="connsiteX0" fmla="*/ 0 w 433387"/>
                <a:gd name="connsiteY0" fmla="*/ 900113 h 1209675"/>
                <a:gd name="connsiteX1" fmla="*/ 0 w 433387"/>
                <a:gd name="connsiteY1" fmla="*/ 816769 h 1209675"/>
                <a:gd name="connsiteX2" fmla="*/ 0 w 433387"/>
                <a:gd name="connsiteY2" fmla="*/ 781050 h 1209675"/>
                <a:gd name="connsiteX3" fmla="*/ 4762 w 433387"/>
                <a:gd name="connsiteY3" fmla="*/ 745331 h 1209675"/>
                <a:gd name="connsiteX4" fmla="*/ 26194 w 433387"/>
                <a:gd name="connsiteY4" fmla="*/ 709613 h 1209675"/>
                <a:gd name="connsiteX5" fmla="*/ 59531 w 433387"/>
                <a:gd name="connsiteY5" fmla="*/ 659606 h 1209675"/>
                <a:gd name="connsiteX6" fmla="*/ 107156 w 433387"/>
                <a:gd name="connsiteY6" fmla="*/ 585788 h 1209675"/>
                <a:gd name="connsiteX7" fmla="*/ 154781 w 433387"/>
                <a:gd name="connsiteY7" fmla="*/ 500063 h 1209675"/>
                <a:gd name="connsiteX8" fmla="*/ 185737 w 433387"/>
                <a:gd name="connsiteY8" fmla="*/ 431006 h 1209675"/>
                <a:gd name="connsiteX9" fmla="*/ 219075 w 433387"/>
                <a:gd name="connsiteY9" fmla="*/ 345281 h 1209675"/>
                <a:gd name="connsiteX10" fmla="*/ 238125 w 433387"/>
                <a:gd name="connsiteY10" fmla="*/ 292894 h 1209675"/>
                <a:gd name="connsiteX11" fmla="*/ 252412 w 433387"/>
                <a:gd name="connsiteY11" fmla="*/ 221456 h 1209675"/>
                <a:gd name="connsiteX12" fmla="*/ 257175 w 433387"/>
                <a:gd name="connsiteY12" fmla="*/ 154781 h 1209675"/>
                <a:gd name="connsiteX13" fmla="*/ 252412 w 433387"/>
                <a:gd name="connsiteY13" fmla="*/ 92869 h 1209675"/>
                <a:gd name="connsiteX14" fmla="*/ 245269 w 433387"/>
                <a:gd name="connsiteY14" fmla="*/ 50006 h 1209675"/>
                <a:gd name="connsiteX15" fmla="*/ 245269 w 433387"/>
                <a:gd name="connsiteY15" fmla="*/ 26194 h 1209675"/>
                <a:gd name="connsiteX16" fmla="*/ 252412 w 433387"/>
                <a:gd name="connsiteY16" fmla="*/ 4763 h 1209675"/>
                <a:gd name="connsiteX17" fmla="*/ 269081 w 433387"/>
                <a:gd name="connsiteY17" fmla="*/ 0 h 1209675"/>
                <a:gd name="connsiteX18" fmla="*/ 290512 w 433387"/>
                <a:gd name="connsiteY18" fmla="*/ 7144 h 1209675"/>
                <a:gd name="connsiteX19" fmla="*/ 314325 w 433387"/>
                <a:gd name="connsiteY19" fmla="*/ 21431 h 1209675"/>
                <a:gd name="connsiteX20" fmla="*/ 335756 w 433387"/>
                <a:gd name="connsiteY20" fmla="*/ 42863 h 1209675"/>
                <a:gd name="connsiteX21" fmla="*/ 357187 w 433387"/>
                <a:gd name="connsiteY21" fmla="*/ 71438 h 1209675"/>
                <a:gd name="connsiteX22" fmla="*/ 378619 w 433387"/>
                <a:gd name="connsiteY22" fmla="*/ 100013 h 1209675"/>
                <a:gd name="connsiteX23" fmla="*/ 407194 w 433387"/>
                <a:gd name="connsiteY23" fmla="*/ 154781 h 1209675"/>
                <a:gd name="connsiteX24" fmla="*/ 419100 w 433387"/>
                <a:gd name="connsiteY24" fmla="*/ 188119 h 1209675"/>
                <a:gd name="connsiteX25" fmla="*/ 426244 w 433387"/>
                <a:gd name="connsiteY25" fmla="*/ 223838 h 1209675"/>
                <a:gd name="connsiteX26" fmla="*/ 431006 w 433387"/>
                <a:gd name="connsiteY26" fmla="*/ 252413 h 1209675"/>
                <a:gd name="connsiteX27" fmla="*/ 433387 w 433387"/>
                <a:gd name="connsiteY27" fmla="*/ 359569 h 1209675"/>
                <a:gd name="connsiteX28" fmla="*/ 411956 w 433387"/>
                <a:gd name="connsiteY28" fmla="*/ 502444 h 1209675"/>
                <a:gd name="connsiteX29" fmla="*/ 383381 w 433387"/>
                <a:gd name="connsiteY29" fmla="*/ 657225 h 1209675"/>
                <a:gd name="connsiteX30" fmla="*/ 347662 w 433387"/>
                <a:gd name="connsiteY30" fmla="*/ 802481 h 1209675"/>
                <a:gd name="connsiteX31" fmla="*/ 304800 w 433387"/>
                <a:gd name="connsiteY31" fmla="*/ 940594 h 1209675"/>
                <a:gd name="connsiteX32" fmla="*/ 257175 w 433387"/>
                <a:gd name="connsiteY32" fmla="*/ 1066800 h 1209675"/>
                <a:gd name="connsiteX33" fmla="*/ 221456 w 433387"/>
                <a:gd name="connsiteY33" fmla="*/ 1143000 h 1209675"/>
                <a:gd name="connsiteX34" fmla="*/ 180975 w 433387"/>
                <a:gd name="connsiteY34" fmla="*/ 1193006 h 1209675"/>
                <a:gd name="connsiteX35" fmla="*/ 159544 w 433387"/>
                <a:gd name="connsiteY35" fmla="*/ 1207294 h 1209675"/>
                <a:gd name="connsiteX36" fmla="*/ 145256 w 433387"/>
                <a:gd name="connsiteY36" fmla="*/ 1209675 h 1209675"/>
                <a:gd name="connsiteX37" fmla="*/ 130969 w 433387"/>
                <a:gd name="connsiteY37" fmla="*/ 1209675 h 1209675"/>
                <a:gd name="connsiteX38" fmla="*/ 114300 w 433387"/>
                <a:gd name="connsiteY38" fmla="*/ 1200150 h 1209675"/>
                <a:gd name="connsiteX39" fmla="*/ 88106 w 433387"/>
                <a:gd name="connsiteY39" fmla="*/ 1176338 h 1209675"/>
                <a:gd name="connsiteX40" fmla="*/ 66675 w 433387"/>
                <a:gd name="connsiteY40" fmla="*/ 1145381 h 1209675"/>
                <a:gd name="connsiteX41" fmla="*/ 42862 w 433387"/>
                <a:gd name="connsiteY41" fmla="*/ 1092994 h 1209675"/>
                <a:gd name="connsiteX42" fmla="*/ 21431 w 433387"/>
                <a:gd name="connsiteY42" fmla="*/ 1031081 h 1209675"/>
                <a:gd name="connsiteX43" fmla="*/ 7144 w 433387"/>
                <a:gd name="connsiteY43" fmla="*/ 969169 h 1209675"/>
                <a:gd name="connsiteX44" fmla="*/ 0 w 433387"/>
                <a:gd name="connsiteY44" fmla="*/ 900113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3387" h="1209675">
                  <a:moveTo>
                    <a:pt x="0" y="900113"/>
                  </a:moveTo>
                  <a:lnTo>
                    <a:pt x="0" y="816769"/>
                  </a:lnTo>
                  <a:lnTo>
                    <a:pt x="0" y="781050"/>
                  </a:lnTo>
                  <a:lnTo>
                    <a:pt x="4762" y="745331"/>
                  </a:lnTo>
                  <a:lnTo>
                    <a:pt x="26194" y="709613"/>
                  </a:lnTo>
                  <a:lnTo>
                    <a:pt x="59531" y="659606"/>
                  </a:lnTo>
                  <a:lnTo>
                    <a:pt x="107156" y="585788"/>
                  </a:lnTo>
                  <a:lnTo>
                    <a:pt x="154781" y="500063"/>
                  </a:lnTo>
                  <a:lnTo>
                    <a:pt x="185737" y="431006"/>
                  </a:lnTo>
                  <a:lnTo>
                    <a:pt x="219075" y="345281"/>
                  </a:lnTo>
                  <a:lnTo>
                    <a:pt x="238125" y="292894"/>
                  </a:lnTo>
                  <a:lnTo>
                    <a:pt x="252412" y="221456"/>
                  </a:lnTo>
                  <a:lnTo>
                    <a:pt x="257175" y="154781"/>
                  </a:lnTo>
                  <a:lnTo>
                    <a:pt x="252412" y="92869"/>
                  </a:lnTo>
                  <a:lnTo>
                    <a:pt x="245269" y="50006"/>
                  </a:lnTo>
                  <a:lnTo>
                    <a:pt x="245269" y="26194"/>
                  </a:lnTo>
                  <a:lnTo>
                    <a:pt x="252412" y="4763"/>
                  </a:lnTo>
                  <a:lnTo>
                    <a:pt x="269081" y="0"/>
                  </a:lnTo>
                  <a:lnTo>
                    <a:pt x="290512" y="7144"/>
                  </a:lnTo>
                  <a:lnTo>
                    <a:pt x="314325" y="21431"/>
                  </a:lnTo>
                  <a:lnTo>
                    <a:pt x="335756" y="42863"/>
                  </a:lnTo>
                  <a:lnTo>
                    <a:pt x="357187" y="71438"/>
                  </a:lnTo>
                  <a:lnTo>
                    <a:pt x="378619" y="100013"/>
                  </a:lnTo>
                  <a:lnTo>
                    <a:pt x="407194" y="154781"/>
                  </a:lnTo>
                  <a:lnTo>
                    <a:pt x="419100" y="188119"/>
                  </a:lnTo>
                  <a:lnTo>
                    <a:pt x="426244" y="223838"/>
                  </a:lnTo>
                  <a:lnTo>
                    <a:pt x="431006" y="252413"/>
                  </a:lnTo>
                  <a:cubicBezTo>
                    <a:pt x="431800" y="288132"/>
                    <a:pt x="432593" y="323850"/>
                    <a:pt x="433387" y="359569"/>
                  </a:cubicBezTo>
                  <a:lnTo>
                    <a:pt x="411956" y="502444"/>
                  </a:lnTo>
                  <a:lnTo>
                    <a:pt x="383381" y="657225"/>
                  </a:lnTo>
                  <a:lnTo>
                    <a:pt x="347662" y="802481"/>
                  </a:lnTo>
                  <a:lnTo>
                    <a:pt x="304800" y="940594"/>
                  </a:lnTo>
                  <a:lnTo>
                    <a:pt x="257175" y="1066800"/>
                  </a:lnTo>
                  <a:lnTo>
                    <a:pt x="221456" y="1143000"/>
                  </a:lnTo>
                  <a:lnTo>
                    <a:pt x="180975" y="1193006"/>
                  </a:lnTo>
                  <a:lnTo>
                    <a:pt x="159544" y="1207294"/>
                  </a:lnTo>
                  <a:lnTo>
                    <a:pt x="145256" y="1209675"/>
                  </a:lnTo>
                  <a:lnTo>
                    <a:pt x="130969" y="1209675"/>
                  </a:lnTo>
                  <a:lnTo>
                    <a:pt x="114300" y="1200150"/>
                  </a:lnTo>
                  <a:lnTo>
                    <a:pt x="88106" y="1176338"/>
                  </a:lnTo>
                  <a:lnTo>
                    <a:pt x="66675" y="1145381"/>
                  </a:lnTo>
                  <a:lnTo>
                    <a:pt x="42862" y="1092994"/>
                  </a:lnTo>
                  <a:lnTo>
                    <a:pt x="21431" y="1031081"/>
                  </a:lnTo>
                  <a:lnTo>
                    <a:pt x="7144" y="969169"/>
                  </a:lnTo>
                  <a:lnTo>
                    <a:pt x="0" y="900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EA200C3-EDDC-413C-971C-9F834FB9F025}"/>
                </a:ext>
              </a:extLst>
            </p:cNvPr>
            <p:cNvSpPr/>
            <p:nvPr/>
          </p:nvSpPr>
          <p:spPr>
            <a:xfrm>
              <a:off x="3371850" y="3995738"/>
              <a:ext cx="557213" cy="788987"/>
            </a:xfrm>
            <a:custGeom>
              <a:avLst/>
              <a:gdLst>
                <a:gd name="connsiteX0" fmla="*/ 230764 w 556717"/>
                <a:gd name="connsiteY0" fmla="*/ 444220 h 790365"/>
                <a:gd name="connsiteX1" fmla="*/ 155766 w 556717"/>
                <a:gd name="connsiteY1" fmla="*/ 285570 h 790365"/>
                <a:gd name="connsiteX2" fmla="*/ 103844 w 556717"/>
                <a:gd name="connsiteY2" fmla="*/ 187496 h 790365"/>
                <a:gd name="connsiteX3" fmla="*/ 34615 w 556717"/>
                <a:gd name="connsiteY3" fmla="*/ 83652 h 790365"/>
                <a:gd name="connsiteX4" fmla="*/ 11538 w 556717"/>
                <a:gd name="connsiteY4" fmla="*/ 54807 h 790365"/>
                <a:gd name="connsiteX5" fmla="*/ 0 w 556717"/>
                <a:gd name="connsiteY5" fmla="*/ 31730 h 790365"/>
                <a:gd name="connsiteX6" fmla="*/ 0 w 556717"/>
                <a:gd name="connsiteY6" fmla="*/ 17308 h 790365"/>
                <a:gd name="connsiteX7" fmla="*/ 11538 w 556717"/>
                <a:gd name="connsiteY7" fmla="*/ 2885 h 790365"/>
                <a:gd name="connsiteX8" fmla="*/ 31730 w 556717"/>
                <a:gd name="connsiteY8" fmla="*/ 0 h 790365"/>
                <a:gd name="connsiteX9" fmla="*/ 72114 w 556717"/>
                <a:gd name="connsiteY9" fmla="*/ 5770 h 790365"/>
                <a:gd name="connsiteX10" fmla="*/ 178842 w 556717"/>
                <a:gd name="connsiteY10" fmla="*/ 28846 h 790365"/>
                <a:gd name="connsiteX11" fmla="*/ 279801 w 556717"/>
                <a:gd name="connsiteY11" fmla="*/ 40384 h 790365"/>
                <a:gd name="connsiteX12" fmla="*/ 320185 w 556717"/>
                <a:gd name="connsiteY12" fmla="*/ 40384 h 790365"/>
                <a:gd name="connsiteX13" fmla="*/ 380760 w 556717"/>
                <a:gd name="connsiteY13" fmla="*/ 193265 h 790365"/>
                <a:gd name="connsiteX14" fmla="*/ 467296 w 556717"/>
                <a:gd name="connsiteY14" fmla="*/ 374991 h 790365"/>
                <a:gd name="connsiteX15" fmla="*/ 536525 w 556717"/>
                <a:gd name="connsiteY15" fmla="*/ 527872 h 790365"/>
                <a:gd name="connsiteX16" fmla="*/ 556717 w 556717"/>
                <a:gd name="connsiteY16" fmla="*/ 654792 h 790365"/>
                <a:gd name="connsiteX17" fmla="*/ 533641 w 556717"/>
                <a:gd name="connsiteY17" fmla="*/ 715367 h 790365"/>
                <a:gd name="connsiteX18" fmla="*/ 516333 w 556717"/>
                <a:gd name="connsiteY18" fmla="*/ 749982 h 790365"/>
                <a:gd name="connsiteX19" fmla="*/ 496142 w 556717"/>
                <a:gd name="connsiteY19" fmla="*/ 778827 h 790365"/>
                <a:gd name="connsiteX20" fmla="*/ 478834 w 556717"/>
                <a:gd name="connsiteY20" fmla="*/ 790365 h 790365"/>
                <a:gd name="connsiteX21" fmla="*/ 461527 w 556717"/>
                <a:gd name="connsiteY21" fmla="*/ 790365 h 790365"/>
                <a:gd name="connsiteX22" fmla="*/ 432682 w 556717"/>
                <a:gd name="connsiteY22" fmla="*/ 787481 h 790365"/>
                <a:gd name="connsiteX23" fmla="*/ 409605 w 556717"/>
                <a:gd name="connsiteY23" fmla="*/ 781712 h 790365"/>
                <a:gd name="connsiteX24" fmla="*/ 363453 w 556717"/>
                <a:gd name="connsiteY24" fmla="*/ 752866 h 790365"/>
                <a:gd name="connsiteX25" fmla="*/ 331723 w 556717"/>
                <a:gd name="connsiteY25" fmla="*/ 724021 h 790365"/>
                <a:gd name="connsiteX26" fmla="*/ 317300 w 556717"/>
                <a:gd name="connsiteY26" fmla="*/ 698060 h 790365"/>
                <a:gd name="connsiteX27" fmla="*/ 291339 w 556717"/>
                <a:gd name="connsiteY27" fmla="*/ 614408 h 790365"/>
                <a:gd name="connsiteX28" fmla="*/ 230764 w 556717"/>
                <a:gd name="connsiteY28" fmla="*/ 444220 h 79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6717" h="790365">
                  <a:moveTo>
                    <a:pt x="230764" y="444220"/>
                  </a:moveTo>
                  <a:lnTo>
                    <a:pt x="155766" y="285570"/>
                  </a:lnTo>
                  <a:lnTo>
                    <a:pt x="103844" y="187496"/>
                  </a:lnTo>
                  <a:lnTo>
                    <a:pt x="34615" y="83652"/>
                  </a:lnTo>
                  <a:lnTo>
                    <a:pt x="11538" y="54807"/>
                  </a:lnTo>
                  <a:lnTo>
                    <a:pt x="0" y="31730"/>
                  </a:lnTo>
                  <a:lnTo>
                    <a:pt x="0" y="17308"/>
                  </a:lnTo>
                  <a:lnTo>
                    <a:pt x="11538" y="2885"/>
                  </a:lnTo>
                  <a:lnTo>
                    <a:pt x="31730" y="0"/>
                  </a:lnTo>
                  <a:lnTo>
                    <a:pt x="72114" y="5770"/>
                  </a:lnTo>
                  <a:lnTo>
                    <a:pt x="178842" y="28846"/>
                  </a:lnTo>
                  <a:lnTo>
                    <a:pt x="279801" y="40384"/>
                  </a:lnTo>
                  <a:lnTo>
                    <a:pt x="320185" y="40384"/>
                  </a:lnTo>
                  <a:lnTo>
                    <a:pt x="380760" y="193265"/>
                  </a:lnTo>
                  <a:lnTo>
                    <a:pt x="467296" y="374991"/>
                  </a:lnTo>
                  <a:lnTo>
                    <a:pt x="536525" y="527872"/>
                  </a:lnTo>
                  <a:lnTo>
                    <a:pt x="556717" y="654792"/>
                  </a:lnTo>
                  <a:lnTo>
                    <a:pt x="533641" y="715367"/>
                  </a:lnTo>
                  <a:lnTo>
                    <a:pt x="516333" y="749982"/>
                  </a:lnTo>
                  <a:lnTo>
                    <a:pt x="496142" y="778827"/>
                  </a:lnTo>
                  <a:lnTo>
                    <a:pt x="478834" y="790365"/>
                  </a:lnTo>
                  <a:lnTo>
                    <a:pt x="461527" y="790365"/>
                  </a:lnTo>
                  <a:lnTo>
                    <a:pt x="432682" y="787481"/>
                  </a:lnTo>
                  <a:lnTo>
                    <a:pt x="409605" y="781712"/>
                  </a:lnTo>
                  <a:lnTo>
                    <a:pt x="363453" y="752866"/>
                  </a:lnTo>
                  <a:lnTo>
                    <a:pt x="331723" y="724021"/>
                  </a:lnTo>
                  <a:lnTo>
                    <a:pt x="317300" y="698060"/>
                  </a:lnTo>
                  <a:lnTo>
                    <a:pt x="291339" y="614408"/>
                  </a:lnTo>
                  <a:lnTo>
                    <a:pt x="230764" y="4442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60021BD-55A9-4130-A47E-930474D291C3}"/>
                </a:ext>
              </a:extLst>
            </p:cNvPr>
            <p:cNvSpPr/>
            <p:nvPr/>
          </p:nvSpPr>
          <p:spPr>
            <a:xfrm>
              <a:off x="3019425" y="4833938"/>
              <a:ext cx="503238" cy="1120775"/>
            </a:xfrm>
            <a:custGeom>
              <a:avLst/>
              <a:gdLst>
                <a:gd name="connsiteX0" fmla="*/ 2381 w 502444"/>
                <a:gd name="connsiteY0" fmla="*/ 952500 h 1121568"/>
                <a:gd name="connsiteX1" fmla="*/ 0 w 502444"/>
                <a:gd name="connsiteY1" fmla="*/ 862012 h 1121568"/>
                <a:gd name="connsiteX2" fmla="*/ 4763 w 502444"/>
                <a:gd name="connsiteY2" fmla="*/ 790575 h 1121568"/>
                <a:gd name="connsiteX3" fmla="*/ 11906 w 502444"/>
                <a:gd name="connsiteY3" fmla="*/ 745331 h 1121568"/>
                <a:gd name="connsiteX4" fmla="*/ 21431 w 502444"/>
                <a:gd name="connsiteY4" fmla="*/ 723900 h 1121568"/>
                <a:gd name="connsiteX5" fmla="*/ 52388 w 502444"/>
                <a:gd name="connsiteY5" fmla="*/ 692943 h 1121568"/>
                <a:gd name="connsiteX6" fmla="*/ 104775 w 502444"/>
                <a:gd name="connsiteY6" fmla="*/ 628650 h 1121568"/>
                <a:gd name="connsiteX7" fmla="*/ 176213 w 502444"/>
                <a:gd name="connsiteY7" fmla="*/ 538162 h 1121568"/>
                <a:gd name="connsiteX8" fmla="*/ 230981 w 502444"/>
                <a:gd name="connsiteY8" fmla="*/ 464343 h 1121568"/>
                <a:gd name="connsiteX9" fmla="*/ 278606 w 502444"/>
                <a:gd name="connsiteY9" fmla="*/ 388143 h 1121568"/>
                <a:gd name="connsiteX10" fmla="*/ 316706 w 502444"/>
                <a:gd name="connsiteY10" fmla="*/ 314325 h 1121568"/>
                <a:gd name="connsiteX11" fmla="*/ 369094 w 502444"/>
                <a:gd name="connsiteY11" fmla="*/ 197643 h 1121568"/>
                <a:gd name="connsiteX12" fmla="*/ 395288 w 502444"/>
                <a:gd name="connsiteY12" fmla="*/ 111918 h 1121568"/>
                <a:gd name="connsiteX13" fmla="*/ 404813 w 502444"/>
                <a:gd name="connsiteY13" fmla="*/ 69056 h 1121568"/>
                <a:gd name="connsiteX14" fmla="*/ 419100 w 502444"/>
                <a:gd name="connsiteY14" fmla="*/ 33337 h 1121568"/>
                <a:gd name="connsiteX15" fmla="*/ 433388 w 502444"/>
                <a:gd name="connsiteY15" fmla="*/ 9525 h 1121568"/>
                <a:gd name="connsiteX16" fmla="*/ 442913 w 502444"/>
                <a:gd name="connsiteY16" fmla="*/ 2381 h 1121568"/>
                <a:gd name="connsiteX17" fmla="*/ 459581 w 502444"/>
                <a:gd name="connsiteY17" fmla="*/ 0 h 1121568"/>
                <a:gd name="connsiteX18" fmla="*/ 478631 w 502444"/>
                <a:gd name="connsiteY18" fmla="*/ 11906 h 1121568"/>
                <a:gd name="connsiteX19" fmla="*/ 495300 w 502444"/>
                <a:gd name="connsiteY19" fmla="*/ 42862 h 1121568"/>
                <a:gd name="connsiteX20" fmla="*/ 502444 w 502444"/>
                <a:gd name="connsiteY20" fmla="*/ 90487 h 1121568"/>
                <a:gd name="connsiteX21" fmla="*/ 495300 w 502444"/>
                <a:gd name="connsiteY21" fmla="*/ 228600 h 1121568"/>
                <a:gd name="connsiteX22" fmla="*/ 488156 w 502444"/>
                <a:gd name="connsiteY22" fmla="*/ 338137 h 1121568"/>
                <a:gd name="connsiteX23" fmla="*/ 473869 w 502444"/>
                <a:gd name="connsiteY23" fmla="*/ 459581 h 1121568"/>
                <a:gd name="connsiteX24" fmla="*/ 459581 w 502444"/>
                <a:gd name="connsiteY24" fmla="*/ 542925 h 1121568"/>
                <a:gd name="connsiteX25" fmla="*/ 435769 w 502444"/>
                <a:gd name="connsiteY25" fmla="*/ 645318 h 1121568"/>
                <a:gd name="connsiteX26" fmla="*/ 395288 w 502444"/>
                <a:gd name="connsiteY26" fmla="*/ 769143 h 1121568"/>
                <a:gd name="connsiteX27" fmla="*/ 354806 w 502444"/>
                <a:gd name="connsiteY27" fmla="*/ 864393 h 1121568"/>
                <a:gd name="connsiteX28" fmla="*/ 307181 w 502444"/>
                <a:gd name="connsiteY28" fmla="*/ 945356 h 1121568"/>
                <a:gd name="connsiteX29" fmla="*/ 247650 w 502444"/>
                <a:gd name="connsiteY29" fmla="*/ 1021556 h 1121568"/>
                <a:gd name="connsiteX30" fmla="*/ 169069 w 502444"/>
                <a:gd name="connsiteY30" fmla="*/ 1090612 h 1121568"/>
                <a:gd name="connsiteX31" fmla="*/ 130969 w 502444"/>
                <a:gd name="connsiteY31" fmla="*/ 1112043 h 1121568"/>
                <a:gd name="connsiteX32" fmla="*/ 92869 w 502444"/>
                <a:gd name="connsiteY32" fmla="*/ 1121568 h 1121568"/>
                <a:gd name="connsiteX33" fmla="*/ 59531 w 502444"/>
                <a:gd name="connsiteY33" fmla="*/ 1121568 h 1121568"/>
                <a:gd name="connsiteX34" fmla="*/ 40481 w 502444"/>
                <a:gd name="connsiteY34" fmla="*/ 1109662 h 1121568"/>
                <a:gd name="connsiteX35" fmla="*/ 21431 w 502444"/>
                <a:gd name="connsiteY35" fmla="*/ 1088231 h 1121568"/>
                <a:gd name="connsiteX36" fmla="*/ 9525 w 502444"/>
                <a:gd name="connsiteY36" fmla="*/ 1059656 h 1121568"/>
                <a:gd name="connsiteX37" fmla="*/ 2381 w 502444"/>
                <a:gd name="connsiteY37" fmla="*/ 952500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4" h="1121568">
                  <a:moveTo>
                    <a:pt x="2381" y="952500"/>
                  </a:moveTo>
                  <a:cubicBezTo>
                    <a:pt x="1587" y="922337"/>
                    <a:pt x="794" y="892175"/>
                    <a:pt x="0" y="862012"/>
                  </a:cubicBezTo>
                  <a:lnTo>
                    <a:pt x="4763" y="790575"/>
                  </a:lnTo>
                  <a:lnTo>
                    <a:pt x="11906" y="745331"/>
                  </a:lnTo>
                  <a:lnTo>
                    <a:pt x="21431" y="723900"/>
                  </a:lnTo>
                  <a:lnTo>
                    <a:pt x="52388" y="692943"/>
                  </a:lnTo>
                  <a:lnTo>
                    <a:pt x="104775" y="628650"/>
                  </a:lnTo>
                  <a:lnTo>
                    <a:pt x="176213" y="538162"/>
                  </a:lnTo>
                  <a:lnTo>
                    <a:pt x="230981" y="464343"/>
                  </a:lnTo>
                  <a:lnTo>
                    <a:pt x="278606" y="388143"/>
                  </a:lnTo>
                  <a:lnTo>
                    <a:pt x="316706" y="314325"/>
                  </a:lnTo>
                  <a:lnTo>
                    <a:pt x="369094" y="197643"/>
                  </a:lnTo>
                  <a:lnTo>
                    <a:pt x="395288" y="111918"/>
                  </a:lnTo>
                  <a:lnTo>
                    <a:pt x="404813" y="69056"/>
                  </a:lnTo>
                  <a:lnTo>
                    <a:pt x="419100" y="33337"/>
                  </a:lnTo>
                  <a:lnTo>
                    <a:pt x="433388" y="9525"/>
                  </a:lnTo>
                  <a:lnTo>
                    <a:pt x="442913" y="2381"/>
                  </a:lnTo>
                  <a:lnTo>
                    <a:pt x="459581" y="0"/>
                  </a:lnTo>
                  <a:lnTo>
                    <a:pt x="478631" y="11906"/>
                  </a:lnTo>
                  <a:lnTo>
                    <a:pt x="495300" y="42862"/>
                  </a:lnTo>
                  <a:lnTo>
                    <a:pt x="502444" y="90487"/>
                  </a:lnTo>
                  <a:lnTo>
                    <a:pt x="495300" y="228600"/>
                  </a:lnTo>
                  <a:lnTo>
                    <a:pt x="488156" y="338137"/>
                  </a:lnTo>
                  <a:lnTo>
                    <a:pt x="473869" y="459581"/>
                  </a:lnTo>
                  <a:lnTo>
                    <a:pt x="459581" y="542925"/>
                  </a:lnTo>
                  <a:lnTo>
                    <a:pt x="435769" y="645318"/>
                  </a:lnTo>
                  <a:lnTo>
                    <a:pt x="395288" y="769143"/>
                  </a:lnTo>
                  <a:lnTo>
                    <a:pt x="354806" y="864393"/>
                  </a:lnTo>
                  <a:lnTo>
                    <a:pt x="307181" y="945356"/>
                  </a:lnTo>
                  <a:lnTo>
                    <a:pt x="247650" y="1021556"/>
                  </a:lnTo>
                  <a:lnTo>
                    <a:pt x="169069" y="1090612"/>
                  </a:lnTo>
                  <a:lnTo>
                    <a:pt x="130969" y="1112043"/>
                  </a:lnTo>
                  <a:lnTo>
                    <a:pt x="92869" y="1121568"/>
                  </a:lnTo>
                  <a:lnTo>
                    <a:pt x="59531" y="1121568"/>
                  </a:lnTo>
                  <a:lnTo>
                    <a:pt x="40481" y="1109662"/>
                  </a:lnTo>
                  <a:lnTo>
                    <a:pt x="21431" y="1088231"/>
                  </a:lnTo>
                  <a:lnTo>
                    <a:pt x="9525" y="1059656"/>
                  </a:lnTo>
                  <a:lnTo>
                    <a:pt x="2381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5CC0BF86-554B-462F-B58B-6EB632C36EAE}"/>
                </a:ext>
              </a:extLst>
            </p:cNvPr>
            <p:cNvSpPr/>
            <p:nvPr/>
          </p:nvSpPr>
          <p:spPr>
            <a:xfrm>
              <a:off x="5932488" y="4738688"/>
              <a:ext cx="801687" cy="747712"/>
            </a:xfrm>
            <a:custGeom>
              <a:avLst/>
              <a:gdLst>
                <a:gd name="connsiteX0" fmla="*/ 431006 w 802481"/>
                <a:gd name="connsiteY0" fmla="*/ 495300 h 747712"/>
                <a:gd name="connsiteX1" fmla="*/ 290512 w 802481"/>
                <a:gd name="connsiteY1" fmla="*/ 328612 h 747712"/>
                <a:gd name="connsiteX2" fmla="*/ 147637 w 802481"/>
                <a:gd name="connsiteY2" fmla="*/ 178593 h 747712"/>
                <a:gd name="connsiteX3" fmla="*/ 33337 w 802481"/>
                <a:gd name="connsiteY3" fmla="*/ 71437 h 747712"/>
                <a:gd name="connsiteX4" fmla="*/ 11906 w 802481"/>
                <a:gd name="connsiteY4" fmla="*/ 50006 h 747712"/>
                <a:gd name="connsiteX5" fmla="*/ 0 w 802481"/>
                <a:gd name="connsiteY5" fmla="*/ 30956 h 747712"/>
                <a:gd name="connsiteX6" fmla="*/ 0 w 802481"/>
                <a:gd name="connsiteY6" fmla="*/ 14287 h 747712"/>
                <a:gd name="connsiteX7" fmla="*/ 7144 w 802481"/>
                <a:gd name="connsiteY7" fmla="*/ 4762 h 747712"/>
                <a:gd name="connsiteX8" fmla="*/ 28575 w 802481"/>
                <a:gd name="connsiteY8" fmla="*/ 0 h 747712"/>
                <a:gd name="connsiteX9" fmla="*/ 80962 w 802481"/>
                <a:gd name="connsiteY9" fmla="*/ 7143 h 747712"/>
                <a:gd name="connsiteX10" fmla="*/ 166687 w 802481"/>
                <a:gd name="connsiteY10" fmla="*/ 38100 h 747712"/>
                <a:gd name="connsiteX11" fmla="*/ 292894 w 802481"/>
                <a:gd name="connsiteY11" fmla="*/ 88106 h 747712"/>
                <a:gd name="connsiteX12" fmla="*/ 385762 w 802481"/>
                <a:gd name="connsiteY12" fmla="*/ 130968 h 747712"/>
                <a:gd name="connsiteX13" fmla="*/ 481012 w 802481"/>
                <a:gd name="connsiteY13" fmla="*/ 185737 h 747712"/>
                <a:gd name="connsiteX14" fmla="*/ 554831 w 802481"/>
                <a:gd name="connsiteY14" fmla="*/ 228600 h 747712"/>
                <a:gd name="connsiteX15" fmla="*/ 619125 w 802481"/>
                <a:gd name="connsiteY15" fmla="*/ 269081 h 747712"/>
                <a:gd name="connsiteX16" fmla="*/ 676275 w 802481"/>
                <a:gd name="connsiteY16" fmla="*/ 330993 h 747712"/>
                <a:gd name="connsiteX17" fmla="*/ 714375 w 802481"/>
                <a:gd name="connsiteY17" fmla="*/ 381000 h 747712"/>
                <a:gd name="connsiteX18" fmla="*/ 747712 w 802481"/>
                <a:gd name="connsiteY18" fmla="*/ 442912 h 747712"/>
                <a:gd name="connsiteX19" fmla="*/ 776287 w 802481"/>
                <a:gd name="connsiteY19" fmla="*/ 509587 h 747712"/>
                <a:gd name="connsiteX20" fmla="*/ 795337 w 802481"/>
                <a:gd name="connsiteY20" fmla="*/ 561975 h 747712"/>
                <a:gd name="connsiteX21" fmla="*/ 802481 w 802481"/>
                <a:gd name="connsiteY21" fmla="*/ 604837 h 747712"/>
                <a:gd name="connsiteX22" fmla="*/ 795337 w 802481"/>
                <a:gd name="connsiteY22" fmla="*/ 666750 h 747712"/>
                <a:gd name="connsiteX23" fmla="*/ 773906 w 802481"/>
                <a:gd name="connsiteY23" fmla="*/ 721518 h 747712"/>
                <a:gd name="connsiteX24" fmla="*/ 752475 w 802481"/>
                <a:gd name="connsiteY24" fmla="*/ 740568 h 747712"/>
                <a:gd name="connsiteX25" fmla="*/ 728662 w 802481"/>
                <a:gd name="connsiteY25" fmla="*/ 747712 h 747712"/>
                <a:gd name="connsiteX26" fmla="*/ 692944 w 802481"/>
                <a:gd name="connsiteY26" fmla="*/ 742950 h 747712"/>
                <a:gd name="connsiteX27" fmla="*/ 642937 w 802481"/>
                <a:gd name="connsiteY27" fmla="*/ 726281 h 747712"/>
                <a:gd name="connsiteX28" fmla="*/ 597694 w 802481"/>
                <a:gd name="connsiteY28" fmla="*/ 695325 h 747712"/>
                <a:gd name="connsiteX29" fmla="*/ 550069 w 802481"/>
                <a:gd name="connsiteY29" fmla="*/ 638175 h 747712"/>
                <a:gd name="connsiteX30" fmla="*/ 431006 w 802481"/>
                <a:gd name="connsiteY30" fmla="*/ 495300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02481" h="747712">
                  <a:moveTo>
                    <a:pt x="431006" y="495300"/>
                  </a:moveTo>
                  <a:lnTo>
                    <a:pt x="290512" y="328612"/>
                  </a:lnTo>
                  <a:lnTo>
                    <a:pt x="147637" y="178593"/>
                  </a:lnTo>
                  <a:lnTo>
                    <a:pt x="33337" y="71437"/>
                  </a:lnTo>
                  <a:lnTo>
                    <a:pt x="11906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80962" y="7143"/>
                  </a:lnTo>
                  <a:lnTo>
                    <a:pt x="166687" y="38100"/>
                  </a:lnTo>
                  <a:lnTo>
                    <a:pt x="292894" y="88106"/>
                  </a:lnTo>
                  <a:lnTo>
                    <a:pt x="385762" y="130968"/>
                  </a:lnTo>
                  <a:lnTo>
                    <a:pt x="481012" y="185737"/>
                  </a:lnTo>
                  <a:lnTo>
                    <a:pt x="554831" y="228600"/>
                  </a:lnTo>
                  <a:lnTo>
                    <a:pt x="619125" y="269081"/>
                  </a:lnTo>
                  <a:lnTo>
                    <a:pt x="676275" y="330993"/>
                  </a:lnTo>
                  <a:lnTo>
                    <a:pt x="714375" y="381000"/>
                  </a:lnTo>
                  <a:lnTo>
                    <a:pt x="747712" y="442912"/>
                  </a:lnTo>
                  <a:lnTo>
                    <a:pt x="776287" y="509587"/>
                  </a:lnTo>
                  <a:lnTo>
                    <a:pt x="795337" y="561975"/>
                  </a:lnTo>
                  <a:lnTo>
                    <a:pt x="802481" y="604837"/>
                  </a:lnTo>
                  <a:lnTo>
                    <a:pt x="795337" y="666750"/>
                  </a:lnTo>
                  <a:lnTo>
                    <a:pt x="773906" y="721518"/>
                  </a:lnTo>
                  <a:lnTo>
                    <a:pt x="752475" y="740568"/>
                  </a:lnTo>
                  <a:lnTo>
                    <a:pt x="728662" y="747712"/>
                  </a:lnTo>
                  <a:lnTo>
                    <a:pt x="692944" y="742950"/>
                  </a:lnTo>
                  <a:lnTo>
                    <a:pt x="642937" y="726281"/>
                  </a:lnTo>
                  <a:lnTo>
                    <a:pt x="597694" y="695325"/>
                  </a:lnTo>
                  <a:lnTo>
                    <a:pt x="550069" y="638175"/>
                  </a:lnTo>
                  <a:lnTo>
                    <a:pt x="431006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C9E90D7-011F-4B51-AC7C-12F1EA35D9EA}"/>
                </a:ext>
              </a:extLst>
            </p:cNvPr>
            <p:cNvSpPr/>
            <p:nvPr/>
          </p:nvSpPr>
          <p:spPr>
            <a:xfrm>
              <a:off x="3790950" y="4805363"/>
              <a:ext cx="2697163" cy="1217612"/>
            </a:xfrm>
            <a:custGeom>
              <a:avLst/>
              <a:gdLst>
                <a:gd name="connsiteX0" fmla="*/ 1437988 w 2698106"/>
                <a:gd name="connsiteY0" fmla="*/ 1177447 h 1217530"/>
                <a:gd name="connsiteX1" fmla="*/ 1272644 w 2698106"/>
                <a:gd name="connsiteY1" fmla="*/ 1142374 h 1217530"/>
                <a:gd name="connsiteX2" fmla="*/ 1132353 w 2698106"/>
                <a:gd name="connsiteY2" fmla="*/ 1104796 h 1217530"/>
                <a:gd name="connsiteX3" fmla="*/ 979535 w 2698106"/>
                <a:gd name="connsiteY3" fmla="*/ 1047176 h 1217530"/>
                <a:gd name="connsiteX4" fmla="*/ 839244 w 2698106"/>
                <a:gd name="connsiteY4" fmla="*/ 984546 h 1217530"/>
                <a:gd name="connsiteX5" fmla="*/ 721499 w 2698106"/>
                <a:gd name="connsiteY5" fmla="*/ 921916 h 1217530"/>
                <a:gd name="connsiteX6" fmla="*/ 623796 w 2698106"/>
                <a:gd name="connsiteY6" fmla="*/ 856780 h 1217530"/>
                <a:gd name="connsiteX7" fmla="*/ 508557 w 2698106"/>
                <a:gd name="connsiteY7" fmla="*/ 766593 h 1217530"/>
                <a:gd name="connsiteX8" fmla="*/ 415864 w 2698106"/>
                <a:gd name="connsiteY8" fmla="*/ 678911 h 1217530"/>
                <a:gd name="connsiteX9" fmla="*/ 350729 w 2698106"/>
                <a:gd name="connsiteY9" fmla="*/ 608765 h 1217530"/>
                <a:gd name="connsiteX10" fmla="*/ 283088 w 2698106"/>
                <a:gd name="connsiteY10" fmla="*/ 521083 h 1217530"/>
                <a:gd name="connsiteX11" fmla="*/ 207932 w 2698106"/>
                <a:gd name="connsiteY11" fmla="*/ 425885 h 1217530"/>
                <a:gd name="connsiteX12" fmla="*/ 160333 w 2698106"/>
                <a:gd name="connsiteY12" fmla="*/ 348224 h 1217530"/>
                <a:gd name="connsiteX13" fmla="*/ 100208 w 2698106"/>
                <a:gd name="connsiteY13" fmla="*/ 253026 h 1217530"/>
                <a:gd name="connsiteX14" fmla="*/ 40083 w 2698106"/>
                <a:gd name="connsiteY14" fmla="*/ 127766 h 1217530"/>
                <a:gd name="connsiteX15" fmla="*/ 17536 w 2698106"/>
                <a:gd name="connsiteY15" fmla="*/ 80167 h 1217530"/>
                <a:gd name="connsiteX16" fmla="*/ 5010 w 2698106"/>
                <a:gd name="connsiteY16" fmla="*/ 45094 h 1217530"/>
                <a:gd name="connsiteX17" fmla="*/ 0 w 2698106"/>
                <a:gd name="connsiteY17" fmla="*/ 20042 h 1217530"/>
                <a:gd name="connsiteX18" fmla="*/ 2505 w 2698106"/>
                <a:gd name="connsiteY18" fmla="*/ 2505 h 1217530"/>
                <a:gd name="connsiteX19" fmla="*/ 17536 w 2698106"/>
                <a:gd name="connsiteY19" fmla="*/ 0 h 1217530"/>
                <a:gd name="connsiteX20" fmla="*/ 37578 w 2698106"/>
                <a:gd name="connsiteY20" fmla="*/ 7516 h 1217530"/>
                <a:gd name="connsiteX21" fmla="*/ 60125 w 2698106"/>
                <a:gd name="connsiteY21" fmla="*/ 27557 h 1217530"/>
                <a:gd name="connsiteX22" fmla="*/ 105219 w 2698106"/>
                <a:gd name="connsiteY22" fmla="*/ 102714 h 1217530"/>
                <a:gd name="connsiteX23" fmla="*/ 160333 w 2698106"/>
                <a:gd name="connsiteY23" fmla="*/ 187891 h 1217530"/>
                <a:gd name="connsiteX24" fmla="*/ 217953 w 2698106"/>
                <a:gd name="connsiteY24" fmla="*/ 270562 h 1217530"/>
                <a:gd name="connsiteX25" fmla="*/ 275572 w 2698106"/>
                <a:gd name="connsiteY25" fmla="*/ 343213 h 1217530"/>
                <a:gd name="connsiteX26" fmla="*/ 323171 w 2698106"/>
                <a:gd name="connsiteY26" fmla="*/ 400833 h 1217530"/>
                <a:gd name="connsiteX27" fmla="*/ 373276 w 2698106"/>
                <a:gd name="connsiteY27" fmla="*/ 453442 h 1217530"/>
                <a:gd name="connsiteX28" fmla="*/ 428390 w 2698106"/>
                <a:gd name="connsiteY28" fmla="*/ 506052 h 1217530"/>
                <a:gd name="connsiteX29" fmla="*/ 501041 w 2698106"/>
                <a:gd name="connsiteY29" fmla="*/ 573692 h 1217530"/>
                <a:gd name="connsiteX30" fmla="*/ 563671 w 2698106"/>
                <a:gd name="connsiteY30" fmla="*/ 621291 h 1217530"/>
                <a:gd name="connsiteX31" fmla="*/ 618786 w 2698106"/>
                <a:gd name="connsiteY31" fmla="*/ 661374 h 1217530"/>
                <a:gd name="connsiteX32" fmla="*/ 686426 w 2698106"/>
                <a:gd name="connsiteY32" fmla="*/ 701458 h 1217530"/>
                <a:gd name="connsiteX33" fmla="*/ 741541 w 2698106"/>
                <a:gd name="connsiteY33" fmla="*/ 726510 h 1217530"/>
                <a:gd name="connsiteX34" fmla="*/ 811686 w 2698106"/>
                <a:gd name="connsiteY34" fmla="*/ 756572 h 1217530"/>
                <a:gd name="connsiteX35" fmla="*/ 909389 w 2698106"/>
                <a:gd name="connsiteY35" fmla="*/ 789140 h 1217530"/>
                <a:gd name="connsiteX36" fmla="*/ 997072 w 2698106"/>
                <a:gd name="connsiteY36" fmla="*/ 814192 h 1217530"/>
                <a:gd name="connsiteX37" fmla="*/ 1114816 w 2698106"/>
                <a:gd name="connsiteY37" fmla="*/ 844254 h 1217530"/>
                <a:gd name="connsiteX38" fmla="*/ 1272644 w 2698106"/>
                <a:gd name="connsiteY38" fmla="*/ 874317 h 1217530"/>
                <a:gd name="connsiteX39" fmla="*/ 1420451 w 2698106"/>
                <a:gd name="connsiteY39" fmla="*/ 896864 h 1217530"/>
                <a:gd name="connsiteX40" fmla="*/ 1578279 w 2698106"/>
                <a:gd name="connsiteY40" fmla="*/ 911895 h 1217530"/>
                <a:gd name="connsiteX41" fmla="*/ 1806253 w 2698106"/>
                <a:gd name="connsiteY41" fmla="*/ 926926 h 1217530"/>
                <a:gd name="connsiteX42" fmla="*/ 1976607 w 2698106"/>
                <a:gd name="connsiteY42" fmla="*/ 924421 h 1217530"/>
                <a:gd name="connsiteX43" fmla="*/ 2029216 w 2698106"/>
                <a:gd name="connsiteY43" fmla="*/ 916905 h 1217530"/>
                <a:gd name="connsiteX44" fmla="*/ 2099362 w 2698106"/>
                <a:gd name="connsiteY44" fmla="*/ 894358 h 1217530"/>
                <a:gd name="connsiteX45" fmla="*/ 2465122 w 2698106"/>
                <a:gd name="connsiteY45" fmla="*/ 826718 h 1217530"/>
                <a:gd name="connsiteX46" fmla="*/ 2522742 w 2698106"/>
                <a:gd name="connsiteY46" fmla="*/ 841749 h 1217530"/>
                <a:gd name="connsiteX47" fmla="*/ 2580362 w 2698106"/>
                <a:gd name="connsiteY47" fmla="*/ 864296 h 1217530"/>
                <a:gd name="connsiteX48" fmla="*/ 2625455 w 2698106"/>
                <a:gd name="connsiteY48" fmla="*/ 889348 h 1217530"/>
                <a:gd name="connsiteX49" fmla="*/ 2663033 w 2698106"/>
                <a:gd name="connsiteY49" fmla="*/ 919411 h 1217530"/>
                <a:gd name="connsiteX50" fmla="*/ 2685580 w 2698106"/>
                <a:gd name="connsiteY50" fmla="*/ 949473 h 1217530"/>
                <a:gd name="connsiteX51" fmla="*/ 2698106 w 2698106"/>
                <a:gd name="connsiteY51" fmla="*/ 977030 h 1217530"/>
                <a:gd name="connsiteX52" fmla="*/ 2695601 w 2698106"/>
                <a:gd name="connsiteY52" fmla="*/ 1014608 h 1217530"/>
                <a:gd name="connsiteX53" fmla="*/ 2680570 w 2698106"/>
                <a:gd name="connsiteY53" fmla="*/ 1052186 h 1217530"/>
                <a:gd name="connsiteX54" fmla="*/ 2650507 w 2698106"/>
                <a:gd name="connsiteY54" fmla="*/ 1082249 h 1217530"/>
                <a:gd name="connsiteX55" fmla="*/ 2562825 w 2698106"/>
                <a:gd name="connsiteY55" fmla="*/ 1117322 h 1217530"/>
                <a:gd name="connsiteX56" fmla="*/ 2460112 w 2698106"/>
                <a:gd name="connsiteY56" fmla="*/ 1144879 h 1217530"/>
                <a:gd name="connsiteX57" fmla="*/ 2284747 w 2698106"/>
                <a:gd name="connsiteY57" fmla="*/ 1177447 h 1217530"/>
                <a:gd name="connsiteX58" fmla="*/ 2076815 w 2698106"/>
                <a:gd name="connsiteY58" fmla="*/ 1207509 h 1217530"/>
                <a:gd name="connsiteX59" fmla="*/ 1966586 w 2698106"/>
                <a:gd name="connsiteY59" fmla="*/ 1217530 h 1217530"/>
                <a:gd name="connsiteX60" fmla="*/ 1793727 w 2698106"/>
                <a:gd name="connsiteY60" fmla="*/ 1215025 h 1217530"/>
                <a:gd name="connsiteX61" fmla="*/ 1670972 w 2698106"/>
                <a:gd name="connsiteY61" fmla="*/ 1205004 h 1217530"/>
                <a:gd name="connsiteX62" fmla="*/ 1437988 w 2698106"/>
                <a:gd name="connsiteY62" fmla="*/ 1177447 h 121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98106" h="1217530">
                  <a:moveTo>
                    <a:pt x="1437988" y="1177447"/>
                  </a:moveTo>
                  <a:lnTo>
                    <a:pt x="1272644" y="1142374"/>
                  </a:lnTo>
                  <a:lnTo>
                    <a:pt x="1132353" y="1104796"/>
                  </a:lnTo>
                  <a:lnTo>
                    <a:pt x="979535" y="1047176"/>
                  </a:lnTo>
                  <a:lnTo>
                    <a:pt x="839244" y="984546"/>
                  </a:lnTo>
                  <a:lnTo>
                    <a:pt x="721499" y="921916"/>
                  </a:lnTo>
                  <a:lnTo>
                    <a:pt x="623796" y="856780"/>
                  </a:lnTo>
                  <a:lnTo>
                    <a:pt x="508557" y="766593"/>
                  </a:lnTo>
                  <a:lnTo>
                    <a:pt x="415864" y="678911"/>
                  </a:lnTo>
                  <a:lnTo>
                    <a:pt x="350729" y="608765"/>
                  </a:lnTo>
                  <a:lnTo>
                    <a:pt x="283088" y="521083"/>
                  </a:lnTo>
                  <a:lnTo>
                    <a:pt x="207932" y="425885"/>
                  </a:lnTo>
                  <a:lnTo>
                    <a:pt x="160333" y="348224"/>
                  </a:lnTo>
                  <a:lnTo>
                    <a:pt x="100208" y="253026"/>
                  </a:lnTo>
                  <a:lnTo>
                    <a:pt x="40083" y="127766"/>
                  </a:lnTo>
                  <a:lnTo>
                    <a:pt x="17536" y="80167"/>
                  </a:lnTo>
                  <a:lnTo>
                    <a:pt x="5010" y="45094"/>
                  </a:lnTo>
                  <a:lnTo>
                    <a:pt x="0" y="20042"/>
                  </a:lnTo>
                  <a:lnTo>
                    <a:pt x="2505" y="2505"/>
                  </a:lnTo>
                  <a:lnTo>
                    <a:pt x="17536" y="0"/>
                  </a:lnTo>
                  <a:lnTo>
                    <a:pt x="37578" y="7516"/>
                  </a:lnTo>
                  <a:lnTo>
                    <a:pt x="60125" y="27557"/>
                  </a:lnTo>
                  <a:lnTo>
                    <a:pt x="105219" y="102714"/>
                  </a:lnTo>
                  <a:lnTo>
                    <a:pt x="160333" y="187891"/>
                  </a:lnTo>
                  <a:lnTo>
                    <a:pt x="217953" y="270562"/>
                  </a:lnTo>
                  <a:lnTo>
                    <a:pt x="275572" y="343213"/>
                  </a:lnTo>
                  <a:lnTo>
                    <a:pt x="323171" y="400833"/>
                  </a:lnTo>
                  <a:lnTo>
                    <a:pt x="373276" y="453442"/>
                  </a:lnTo>
                  <a:lnTo>
                    <a:pt x="428390" y="506052"/>
                  </a:lnTo>
                  <a:lnTo>
                    <a:pt x="501041" y="573692"/>
                  </a:lnTo>
                  <a:lnTo>
                    <a:pt x="563671" y="621291"/>
                  </a:lnTo>
                  <a:lnTo>
                    <a:pt x="618786" y="661374"/>
                  </a:lnTo>
                  <a:lnTo>
                    <a:pt x="686426" y="701458"/>
                  </a:lnTo>
                  <a:lnTo>
                    <a:pt x="741541" y="726510"/>
                  </a:lnTo>
                  <a:lnTo>
                    <a:pt x="811686" y="756572"/>
                  </a:lnTo>
                  <a:lnTo>
                    <a:pt x="909389" y="789140"/>
                  </a:lnTo>
                  <a:lnTo>
                    <a:pt x="997072" y="814192"/>
                  </a:lnTo>
                  <a:lnTo>
                    <a:pt x="1114816" y="844254"/>
                  </a:lnTo>
                  <a:lnTo>
                    <a:pt x="1272644" y="874317"/>
                  </a:lnTo>
                  <a:lnTo>
                    <a:pt x="1420451" y="896864"/>
                  </a:lnTo>
                  <a:lnTo>
                    <a:pt x="1578279" y="911895"/>
                  </a:lnTo>
                  <a:lnTo>
                    <a:pt x="1806253" y="926926"/>
                  </a:lnTo>
                  <a:lnTo>
                    <a:pt x="1976607" y="924421"/>
                  </a:lnTo>
                  <a:lnTo>
                    <a:pt x="2029216" y="916905"/>
                  </a:lnTo>
                  <a:lnTo>
                    <a:pt x="2099362" y="894358"/>
                  </a:lnTo>
                  <a:lnTo>
                    <a:pt x="2465122" y="826718"/>
                  </a:lnTo>
                  <a:lnTo>
                    <a:pt x="2522742" y="841749"/>
                  </a:lnTo>
                  <a:lnTo>
                    <a:pt x="2580362" y="864296"/>
                  </a:lnTo>
                  <a:lnTo>
                    <a:pt x="2625455" y="889348"/>
                  </a:lnTo>
                  <a:lnTo>
                    <a:pt x="2663033" y="919411"/>
                  </a:lnTo>
                  <a:lnTo>
                    <a:pt x="2685580" y="949473"/>
                  </a:lnTo>
                  <a:lnTo>
                    <a:pt x="2698106" y="977030"/>
                  </a:lnTo>
                  <a:lnTo>
                    <a:pt x="2695601" y="1014608"/>
                  </a:lnTo>
                  <a:lnTo>
                    <a:pt x="2680570" y="1052186"/>
                  </a:lnTo>
                  <a:lnTo>
                    <a:pt x="2650507" y="1082249"/>
                  </a:lnTo>
                  <a:lnTo>
                    <a:pt x="2562825" y="1117322"/>
                  </a:lnTo>
                  <a:lnTo>
                    <a:pt x="2460112" y="1144879"/>
                  </a:lnTo>
                  <a:lnTo>
                    <a:pt x="2284747" y="1177447"/>
                  </a:lnTo>
                  <a:lnTo>
                    <a:pt x="2076815" y="1207509"/>
                  </a:lnTo>
                  <a:lnTo>
                    <a:pt x="1966586" y="1217530"/>
                  </a:lnTo>
                  <a:lnTo>
                    <a:pt x="1793727" y="1215025"/>
                  </a:lnTo>
                  <a:lnTo>
                    <a:pt x="1670972" y="1205004"/>
                  </a:lnTo>
                  <a:lnTo>
                    <a:pt x="1437988" y="117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8DCC6A1-C332-46B2-B510-6F11870FF3AF}"/>
                </a:ext>
              </a:extLst>
            </p:cNvPr>
            <p:cNvSpPr/>
            <p:nvPr/>
          </p:nvSpPr>
          <p:spPr>
            <a:xfrm>
              <a:off x="4581525" y="4729163"/>
              <a:ext cx="538163" cy="546100"/>
            </a:xfrm>
            <a:custGeom>
              <a:avLst/>
              <a:gdLst>
                <a:gd name="connsiteX0" fmla="*/ 264319 w 538163"/>
                <a:gd name="connsiteY0" fmla="*/ 431006 h 545306"/>
                <a:gd name="connsiteX1" fmla="*/ 185738 w 538163"/>
                <a:gd name="connsiteY1" fmla="*/ 361950 h 545306"/>
                <a:gd name="connsiteX2" fmla="*/ 126206 w 538163"/>
                <a:gd name="connsiteY2" fmla="*/ 292893 h 545306"/>
                <a:gd name="connsiteX3" fmla="*/ 85725 w 538163"/>
                <a:gd name="connsiteY3" fmla="*/ 235743 h 545306"/>
                <a:gd name="connsiteX4" fmla="*/ 50006 w 538163"/>
                <a:gd name="connsiteY4" fmla="*/ 180975 h 545306"/>
                <a:gd name="connsiteX5" fmla="*/ 28575 w 538163"/>
                <a:gd name="connsiteY5" fmla="*/ 138112 h 545306"/>
                <a:gd name="connsiteX6" fmla="*/ 11906 w 538163"/>
                <a:gd name="connsiteY6" fmla="*/ 104775 h 545306"/>
                <a:gd name="connsiteX7" fmla="*/ 2381 w 538163"/>
                <a:gd name="connsiteY7" fmla="*/ 71437 h 545306"/>
                <a:gd name="connsiteX8" fmla="*/ 0 w 538163"/>
                <a:gd name="connsiteY8" fmla="*/ 38100 h 545306"/>
                <a:gd name="connsiteX9" fmla="*/ 4763 w 538163"/>
                <a:gd name="connsiteY9" fmla="*/ 19050 h 545306"/>
                <a:gd name="connsiteX10" fmla="*/ 14288 w 538163"/>
                <a:gd name="connsiteY10" fmla="*/ 7143 h 545306"/>
                <a:gd name="connsiteX11" fmla="*/ 30956 w 538163"/>
                <a:gd name="connsiteY11" fmla="*/ 0 h 545306"/>
                <a:gd name="connsiteX12" fmla="*/ 52388 w 538163"/>
                <a:gd name="connsiteY12" fmla="*/ 4762 h 545306"/>
                <a:gd name="connsiteX13" fmla="*/ 78581 w 538163"/>
                <a:gd name="connsiteY13" fmla="*/ 21431 h 545306"/>
                <a:gd name="connsiteX14" fmla="*/ 109538 w 538163"/>
                <a:gd name="connsiteY14" fmla="*/ 52387 h 545306"/>
                <a:gd name="connsiteX15" fmla="*/ 142875 w 538163"/>
                <a:gd name="connsiteY15" fmla="*/ 78581 h 545306"/>
                <a:gd name="connsiteX16" fmla="*/ 190500 w 538163"/>
                <a:gd name="connsiteY16" fmla="*/ 111918 h 545306"/>
                <a:gd name="connsiteX17" fmla="*/ 230981 w 538163"/>
                <a:gd name="connsiteY17" fmla="*/ 130968 h 545306"/>
                <a:gd name="connsiteX18" fmla="*/ 283369 w 538163"/>
                <a:gd name="connsiteY18" fmla="*/ 145256 h 545306"/>
                <a:gd name="connsiteX19" fmla="*/ 526256 w 538163"/>
                <a:gd name="connsiteY19" fmla="*/ 435768 h 545306"/>
                <a:gd name="connsiteX20" fmla="*/ 538163 w 538163"/>
                <a:gd name="connsiteY20" fmla="*/ 488156 h 545306"/>
                <a:gd name="connsiteX21" fmla="*/ 535781 w 538163"/>
                <a:gd name="connsiteY21" fmla="*/ 519112 h 545306"/>
                <a:gd name="connsiteX22" fmla="*/ 521494 w 538163"/>
                <a:gd name="connsiteY22" fmla="*/ 540543 h 545306"/>
                <a:gd name="connsiteX23" fmla="*/ 504825 w 538163"/>
                <a:gd name="connsiteY23" fmla="*/ 545306 h 545306"/>
                <a:gd name="connsiteX24" fmla="*/ 459581 w 538163"/>
                <a:gd name="connsiteY24" fmla="*/ 540543 h 545306"/>
                <a:gd name="connsiteX25" fmla="*/ 409575 w 538163"/>
                <a:gd name="connsiteY25" fmla="*/ 521493 h 545306"/>
                <a:gd name="connsiteX26" fmla="*/ 366713 w 538163"/>
                <a:gd name="connsiteY26" fmla="*/ 500062 h 545306"/>
                <a:gd name="connsiteX27" fmla="*/ 264319 w 538163"/>
                <a:gd name="connsiteY27" fmla="*/ 43100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3" h="545306">
                  <a:moveTo>
                    <a:pt x="264319" y="431006"/>
                  </a:moveTo>
                  <a:lnTo>
                    <a:pt x="185738" y="361950"/>
                  </a:lnTo>
                  <a:lnTo>
                    <a:pt x="126206" y="292893"/>
                  </a:lnTo>
                  <a:lnTo>
                    <a:pt x="85725" y="235743"/>
                  </a:lnTo>
                  <a:lnTo>
                    <a:pt x="50006" y="180975"/>
                  </a:lnTo>
                  <a:lnTo>
                    <a:pt x="28575" y="138112"/>
                  </a:lnTo>
                  <a:lnTo>
                    <a:pt x="11906" y="104775"/>
                  </a:lnTo>
                  <a:lnTo>
                    <a:pt x="2381" y="71437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14288" y="7143"/>
                  </a:lnTo>
                  <a:lnTo>
                    <a:pt x="30956" y="0"/>
                  </a:lnTo>
                  <a:lnTo>
                    <a:pt x="52388" y="4762"/>
                  </a:lnTo>
                  <a:lnTo>
                    <a:pt x="78581" y="21431"/>
                  </a:lnTo>
                  <a:lnTo>
                    <a:pt x="109538" y="52387"/>
                  </a:lnTo>
                  <a:lnTo>
                    <a:pt x="142875" y="78581"/>
                  </a:lnTo>
                  <a:lnTo>
                    <a:pt x="190500" y="111918"/>
                  </a:lnTo>
                  <a:lnTo>
                    <a:pt x="230981" y="130968"/>
                  </a:lnTo>
                  <a:lnTo>
                    <a:pt x="283369" y="145256"/>
                  </a:lnTo>
                  <a:lnTo>
                    <a:pt x="526256" y="435768"/>
                  </a:lnTo>
                  <a:lnTo>
                    <a:pt x="538163" y="488156"/>
                  </a:lnTo>
                  <a:lnTo>
                    <a:pt x="535781" y="519112"/>
                  </a:lnTo>
                  <a:lnTo>
                    <a:pt x="521494" y="540543"/>
                  </a:lnTo>
                  <a:lnTo>
                    <a:pt x="504825" y="545306"/>
                  </a:lnTo>
                  <a:lnTo>
                    <a:pt x="459581" y="540543"/>
                  </a:lnTo>
                  <a:lnTo>
                    <a:pt x="409575" y="521493"/>
                  </a:lnTo>
                  <a:lnTo>
                    <a:pt x="366713" y="500062"/>
                  </a:lnTo>
                  <a:lnTo>
                    <a:pt x="2643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0E11862-1F47-4671-8F08-F676932C4FFF}"/>
                </a:ext>
              </a:extLst>
            </p:cNvPr>
            <p:cNvSpPr/>
            <p:nvPr/>
          </p:nvSpPr>
          <p:spPr>
            <a:xfrm>
              <a:off x="3268663" y="1758950"/>
              <a:ext cx="3778250" cy="557213"/>
            </a:xfrm>
            <a:custGeom>
              <a:avLst/>
              <a:gdLst>
                <a:gd name="connsiteX0" fmla="*/ 2132423 w 3777637"/>
                <a:gd name="connsiteY0" fmla="*/ 303623 h 557819"/>
                <a:gd name="connsiteX1" fmla="*/ 1737007 w 3777637"/>
                <a:gd name="connsiteY1" fmla="*/ 349520 h 557819"/>
                <a:gd name="connsiteX2" fmla="*/ 1429853 w 3777637"/>
                <a:gd name="connsiteY2" fmla="*/ 388355 h 557819"/>
                <a:gd name="connsiteX3" fmla="*/ 1129760 w 3777637"/>
                <a:gd name="connsiteY3" fmla="*/ 430721 h 557819"/>
                <a:gd name="connsiteX4" fmla="*/ 903808 w 3777637"/>
                <a:gd name="connsiteY4" fmla="*/ 466026 h 557819"/>
                <a:gd name="connsiteX5" fmla="*/ 681387 w 3777637"/>
                <a:gd name="connsiteY5" fmla="*/ 501331 h 557819"/>
                <a:gd name="connsiteX6" fmla="*/ 462496 w 3777637"/>
                <a:gd name="connsiteY6" fmla="*/ 540167 h 557819"/>
                <a:gd name="connsiteX7" fmla="*/ 374233 w 3777637"/>
                <a:gd name="connsiteY7" fmla="*/ 557819 h 557819"/>
                <a:gd name="connsiteX8" fmla="*/ 254196 w 3777637"/>
                <a:gd name="connsiteY8" fmla="*/ 554289 h 557819"/>
                <a:gd name="connsiteX9" fmla="*/ 102384 w 3777637"/>
                <a:gd name="connsiteY9" fmla="*/ 536636 h 557819"/>
                <a:gd name="connsiteX10" fmla="*/ 0 w 3777637"/>
                <a:gd name="connsiteY10" fmla="*/ 522514 h 557819"/>
                <a:gd name="connsiteX11" fmla="*/ 28244 w 3777637"/>
                <a:gd name="connsiteY11" fmla="*/ 374233 h 557819"/>
                <a:gd name="connsiteX12" fmla="*/ 165933 w 3777637"/>
                <a:gd name="connsiteY12" fmla="*/ 374233 h 557819"/>
                <a:gd name="connsiteX13" fmla="*/ 360111 w 3777637"/>
                <a:gd name="connsiteY13" fmla="*/ 363642 h 557819"/>
                <a:gd name="connsiteX14" fmla="*/ 702570 w 3777637"/>
                <a:gd name="connsiteY14" fmla="*/ 321276 h 557819"/>
                <a:gd name="connsiteX15" fmla="*/ 1066211 w 3777637"/>
                <a:gd name="connsiteY15" fmla="*/ 271849 h 557819"/>
                <a:gd name="connsiteX16" fmla="*/ 1292163 w 3777637"/>
                <a:gd name="connsiteY16" fmla="*/ 236544 h 557819"/>
                <a:gd name="connsiteX17" fmla="*/ 1422792 w 3777637"/>
                <a:gd name="connsiteY17" fmla="*/ 218891 h 557819"/>
                <a:gd name="connsiteX18" fmla="*/ 1680519 w 3777637"/>
                <a:gd name="connsiteY18" fmla="*/ 176525 h 557819"/>
                <a:gd name="connsiteX19" fmla="*/ 1984142 w 3777637"/>
                <a:gd name="connsiteY19" fmla="*/ 144751 h 557819"/>
                <a:gd name="connsiteX20" fmla="*/ 2425455 w 3777637"/>
                <a:gd name="connsiteY20" fmla="*/ 98854 h 557819"/>
                <a:gd name="connsiteX21" fmla="*/ 2792627 w 3777637"/>
                <a:gd name="connsiteY21" fmla="*/ 60018 h 557819"/>
                <a:gd name="connsiteX22" fmla="*/ 3166860 w 3777637"/>
                <a:gd name="connsiteY22" fmla="*/ 17652 h 557819"/>
                <a:gd name="connsiteX23" fmla="*/ 3216287 w 3777637"/>
                <a:gd name="connsiteY23" fmla="*/ 3530 h 557819"/>
                <a:gd name="connsiteX24" fmla="*/ 3251592 w 3777637"/>
                <a:gd name="connsiteY24" fmla="*/ 0 h 557819"/>
                <a:gd name="connsiteX25" fmla="*/ 3297489 w 3777637"/>
                <a:gd name="connsiteY25" fmla="*/ 3530 h 557819"/>
                <a:gd name="connsiteX26" fmla="*/ 3357507 w 3777637"/>
                <a:gd name="connsiteY26" fmla="*/ 17652 h 557819"/>
                <a:gd name="connsiteX27" fmla="*/ 3428117 w 3777637"/>
                <a:gd name="connsiteY27" fmla="*/ 56488 h 557819"/>
                <a:gd name="connsiteX28" fmla="*/ 3530502 w 3777637"/>
                <a:gd name="connsiteY28" fmla="*/ 130629 h 557819"/>
                <a:gd name="connsiteX29" fmla="*/ 3604642 w 3777637"/>
                <a:gd name="connsiteY29" fmla="*/ 194178 h 557819"/>
                <a:gd name="connsiteX30" fmla="*/ 3692905 w 3777637"/>
                <a:gd name="connsiteY30" fmla="*/ 289501 h 557819"/>
                <a:gd name="connsiteX31" fmla="*/ 3745862 w 3777637"/>
                <a:gd name="connsiteY31" fmla="*/ 345989 h 557819"/>
                <a:gd name="connsiteX32" fmla="*/ 3767045 w 3777637"/>
                <a:gd name="connsiteY32" fmla="*/ 384825 h 557819"/>
                <a:gd name="connsiteX33" fmla="*/ 3777637 w 3777637"/>
                <a:gd name="connsiteY33" fmla="*/ 420130 h 557819"/>
                <a:gd name="connsiteX34" fmla="*/ 3777637 w 3777637"/>
                <a:gd name="connsiteY34" fmla="*/ 451904 h 557819"/>
                <a:gd name="connsiteX35" fmla="*/ 3767045 w 3777637"/>
                <a:gd name="connsiteY35" fmla="*/ 469557 h 557819"/>
                <a:gd name="connsiteX36" fmla="*/ 3756454 w 3777637"/>
                <a:gd name="connsiteY36" fmla="*/ 473087 h 557819"/>
                <a:gd name="connsiteX37" fmla="*/ 3714088 w 3777637"/>
                <a:gd name="connsiteY37" fmla="*/ 480148 h 557819"/>
                <a:gd name="connsiteX38" fmla="*/ 3654069 w 3777637"/>
                <a:gd name="connsiteY38" fmla="*/ 483679 h 557819"/>
                <a:gd name="connsiteX39" fmla="*/ 3562276 w 3777637"/>
                <a:gd name="connsiteY39" fmla="*/ 494270 h 557819"/>
                <a:gd name="connsiteX40" fmla="*/ 3258653 w 3777637"/>
                <a:gd name="connsiteY40" fmla="*/ 243605 h 557819"/>
                <a:gd name="connsiteX41" fmla="*/ 3241001 w 3777637"/>
                <a:gd name="connsiteY41" fmla="*/ 229483 h 557819"/>
                <a:gd name="connsiteX42" fmla="*/ 3212757 w 3777637"/>
                <a:gd name="connsiteY42" fmla="*/ 222422 h 557819"/>
                <a:gd name="connsiteX43" fmla="*/ 3177452 w 3777637"/>
                <a:gd name="connsiteY43" fmla="*/ 218891 h 557819"/>
                <a:gd name="connsiteX44" fmla="*/ 3000926 w 3777637"/>
                <a:gd name="connsiteY44" fmla="*/ 229483 h 557819"/>
                <a:gd name="connsiteX45" fmla="*/ 2690242 w 3777637"/>
                <a:gd name="connsiteY45" fmla="*/ 254196 h 557819"/>
                <a:gd name="connsiteX46" fmla="*/ 2132423 w 3777637"/>
                <a:gd name="connsiteY46" fmla="*/ 303623 h 5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77637" h="557819">
                  <a:moveTo>
                    <a:pt x="2132423" y="303623"/>
                  </a:moveTo>
                  <a:lnTo>
                    <a:pt x="1737007" y="349520"/>
                  </a:lnTo>
                  <a:lnTo>
                    <a:pt x="1429853" y="388355"/>
                  </a:lnTo>
                  <a:lnTo>
                    <a:pt x="1129760" y="430721"/>
                  </a:lnTo>
                  <a:lnTo>
                    <a:pt x="903808" y="466026"/>
                  </a:lnTo>
                  <a:lnTo>
                    <a:pt x="681387" y="501331"/>
                  </a:lnTo>
                  <a:lnTo>
                    <a:pt x="462496" y="540167"/>
                  </a:lnTo>
                  <a:lnTo>
                    <a:pt x="374233" y="557819"/>
                  </a:lnTo>
                  <a:lnTo>
                    <a:pt x="254196" y="554289"/>
                  </a:lnTo>
                  <a:lnTo>
                    <a:pt x="102384" y="536636"/>
                  </a:lnTo>
                  <a:lnTo>
                    <a:pt x="0" y="522514"/>
                  </a:lnTo>
                  <a:lnTo>
                    <a:pt x="28244" y="374233"/>
                  </a:lnTo>
                  <a:lnTo>
                    <a:pt x="165933" y="374233"/>
                  </a:lnTo>
                  <a:lnTo>
                    <a:pt x="360111" y="363642"/>
                  </a:lnTo>
                  <a:lnTo>
                    <a:pt x="702570" y="321276"/>
                  </a:lnTo>
                  <a:lnTo>
                    <a:pt x="1066211" y="271849"/>
                  </a:lnTo>
                  <a:lnTo>
                    <a:pt x="1292163" y="236544"/>
                  </a:lnTo>
                  <a:lnTo>
                    <a:pt x="1422792" y="218891"/>
                  </a:lnTo>
                  <a:lnTo>
                    <a:pt x="1680519" y="176525"/>
                  </a:lnTo>
                  <a:lnTo>
                    <a:pt x="1984142" y="144751"/>
                  </a:lnTo>
                  <a:lnTo>
                    <a:pt x="2425455" y="98854"/>
                  </a:lnTo>
                  <a:lnTo>
                    <a:pt x="2792627" y="60018"/>
                  </a:lnTo>
                  <a:lnTo>
                    <a:pt x="3166860" y="17652"/>
                  </a:lnTo>
                  <a:lnTo>
                    <a:pt x="3216287" y="3530"/>
                  </a:lnTo>
                  <a:lnTo>
                    <a:pt x="3251592" y="0"/>
                  </a:lnTo>
                  <a:lnTo>
                    <a:pt x="3297489" y="3530"/>
                  </a:lnTo>
                  <a:lnTo>
                    <a:pt x="3357507" y="17652"/>
                  </a:lnTo>
                  <a:lnTo>
                    <a:pt x="3428117" y="56488"/>
                  </a:lnTo>
                  <a:lnTo>
                    <a:pt x="3530502" y="130629"/>
                  </a:lnTo>
                  <a:lnTo>
                    <a:pt x="3604642" y="194178"/>
                  </a:lnTo>
                  <a:lnTo>
                    <a:pt x="3692905" y="289501"/>
                  </a:lnTo>
                  <a:lnTo>
                    <a:pt x="3745862" y="345989"/>
                  </a:lnTo>
                  <a:lnTo>
                    <a:pt x="3767045" y="384825"/>
                  </a:lnTo>
                  <a:lnTo>
                    <a:pt x="3777637" y="420130"/>
                  </a:lnTo>
                  <a:lnTo>
                    <a:pt x="3777637" y="451904"/>
                  </a:lnTo>
                  <a:lnTo>
                    <a:pt x="3767045" y="469557"/>
                  </a:lnTo>
                  <a:lnTo>
                    <a:pt x="3756454" y="473087"/>
                  </a:lnTo>
                  <a:lnTo>
                    <a:pt x="3714088" y="480148"/>
                  </a:lnTo>
                  <a:lnTo>
                    <a:pt x="3654069" y="483679"/>
                  </a:lnTo>
                  <a:lnTo>
                    <a:pt x="3562276" y="494270"/>
                  </a:lnTo>
                  <a:lnTo>
                    <a:pt x="3258653" y="243605"/>
                  </a:lnTo>
                  <a:lnTo>
                    <a:pt x="3241001" y="229483"/>
                  </a:lnTo>
                  <a:lnTo>
                    <a:pt x="3212757" y="222422"/>
                  </a:lnTo>
                  <a:lnTo>
                    <a:pt x="3177452" y="218891"/>
                  </a:lnTo>
                  <a:lnTo>
                    <a:pt x="3000926" y="229483"/>
                  </a:lnTo>
                  <a:lnTo>
                    <a:pt x="2690242" y="254196"/>
                  </a:lnTo>
                  <a:lnTo>
                    <a:pt x="2132423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01BEA9A-88D3-4FD1-8DF9-8A91A899F3B0}"/>
                </a:ext>
              </a:extLst>
            </p:cNvPr>
            <p:cNvSpPr/>
            <p:nvPr/>
          </p:nvSpPr>
          <p:spPr>
            <a:xfrm>
              <a:off x="6148388" y="1928813"/>
              <a:ext cx="739775" cy="603250"/>
            </a:xfrm>
            <a:custGeom>
              <a:avLst/>
              <a:gdLst>
                <a:gd name="connsiteX0" fmla="*/ 142875 w 740568"/>
                <a:gd name="connsiteY0" fmla="*/ 421481 h 602456"/>
                <a:gd name="connsiteX1" fmla="*/ 247650 w 740568"/>
                <a:gd name="connsiteY1" fmla="*/ 307181 h 602456"/>
                <a:gd name="connsiteX2" fmla="*/ 319087 w 740568"/>
                <a:gd name="connsiteY2" fmla="*/ 228600 h 602456"/>
                <a:gd name="connsiteX3" fmla="*/ 350043 w 740568"/>
                <a:gd name="connsiteY3" fmla="*/ 190500 h 602456"/>
                <a:gd name="connsiteX4" fmla="*/ 373856 w 740568"/>
                <a:gd name="connsiteY4" fmla="*/ 154781 h 602456"/>
                <a:gd name="connsiteX5" fmla="*/ 381000 w 740568"/>
                <a:gd name="connsiteY5" fmla="*/ 128587 h 602456"/>
                <a:gd name="connsiteX6" fmla="*/ 383381 w 740568"/>
                <a:gd name="connsiteY6" fmla="*/ 97631 h 602456"/>
                <a:gd name="connsiteX7" fmla="*/ 340518 w 740568"/>
                <a:gd name="connsiteY7" fmla="*/ 0 h 602456"/>
                <a:gd name="connsiteX8" fmla="*/ 740568 w 740568"/>
                <a:gd name="connsiteY8" fmla="*/ 302418 h 602456"/>
                <a:gd name="connsiteX9" fmla="*/ 683418 w 740568"/>
                <a:gd name="connsiteY9" fmla="*/ 323850 h 602456"/>
                <a:gd name="connsiteX10" fmla="*/ 602456 w 740568"/>
                <a:gd name="connsiteY10" fmla="*/ 342900 h 602456"/>
                <a:gd name="connsiteX11" fmla="*/ 557212 w 740568"/>
                <a:gd name="connsiteY11" fmla="*/ 361950 h 602456"/>
                <a:gd name="connsiteX12" fmla="*/ 395287 w 740568"/>
                <a:gd name="connsiteY12" fmla="*/ 438150 h 602456"/>
                <a:gd name="connsiteX13" fmla="*/ 233362 w 740568"/>
                <a:gd name="connsiteY13" fmla="*/ 514350 h 602456"/>
                <a:gd name="connsiteX14" fmla="*/ 109537 w 740568"/>
                <a:gd name="connsiteY14" fmla="*/ 581025 h 602456"/>
                <a:gd name="connsiteX15" fmla="*/ 78581 w 740568"/>
                <a:gd name="connsiteY15" fmla="*/ 595312 h 602456"/>
                <a:gd name="connsiteX16" fmla="*/ 42862 w 740568"/>
                <a:gd name="connsiteY16" fmla="*/ 602456 h 602456"/>
                <a:gd name="connsiteX17" fmla="*/ 19050 w 740568"/>
                <a:gd name="connsiteY17" fmla="*/ 600075 h 602456"/>
                <a:gd name="connsiteX18" fmla="*/ 2381 w 740568"/>
                <a:gd name="connsiteY18" fmla="*/ 590550 h 602456"/>
                <a:gd name="connsiteX19" fmla="*/ 0 w 740568"/>
                <a:gd name="connsiteY19" fmla="*/ 576262 h 602456"/>
                <a:gd name="connsiteX20" fmla="*/ 9525 w 740568"/>
                <a:gd name="connsiteY20" fmla="*/ 554831 h 602456"/>
                <a:gd name="connsiteX21" fmla="*/ 61912 w 740568"/>
                <a:gd name="connsiteY21" fmla="*/ 504825 h 602456"/>
                <a:gd name="connsiteX22" fmla="*/ 142875 w 740568"/>
                <a:gd name="connsiteY22" fmla="*/ 4214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602456">
                  <a:moveTo>
                    <a:pt x="142875" y="421481"/>
                  </a:moveTo>
                  <a:lnTo>
                    <a:pt x="247650" y="307181"/>
                  </a:lnTo>
                  <a:lnTo>
                    <a:pt x="319087" y="228600"/>
                  </a:lnTo>
                  <a:lnTo>
                    <a:pt x="350043" y="190500"/>
                  </a:lnTo>
                  <a:lnTo>
                    <a:pt x="373856" y="154781"/>
                  </a:lnTo>
                  <a:lnTo>
                    <a:pt x="381000" y="128587"/>
                  </a:lnTo>
                  <a:lnTo>
                    <a:pt x="383381" y="97631"/>
                  </a:lnTo>
                  <a:lnTo>
                    <a:pt x="340518" y="0"/>
                  </a:lnTo>
                  <a:lnTo>
                    <a:pt x="740568" y="302418"/>
                  </a:lnTo>
                  <a:lnTo>
                    <a:pt x="683418" y="323850"/>
                  </a:lnTo>
                  <a:lnTo>
                    <a:pt x="602456" y="342900"/>
                  </a:lnTo>
                  <a:lnTo>
                    <a:pt x="557212" y="361950"/>
                  </a:lnTo>
                  <a:lnTo>
                    <a:pt x="395287" y="438150"/>
                  </a:lnTo>
                  <a:lnTo>
                    <a:pt x="233362" y="514350"/>
                  </a:lnTo>
                  <a:lnTo>
                    <a:pt x="109537" y="581025"/>
                  </a:lnTo>
                  <a:lnTo>
                    <a:pt x="78581" y="595312"/>
                  </a:lnTo>
                  <a:lnTo>
                    <a:pt x="42862" y="602456"/>
                  </a:lnTo>
                  <a:lnTo>
                    <a:pt x="19050" y="600075"/>
                  </a:lnTo>
                  <a:lnTo>
                    <a:pt x="2381" y="590550"/>
                  </a:lnTo>
                  <a:lnTo>
                    <a:pt x="0" y="576262"/>
                  </a:lnTo>
                  <a:lnTo>
                    <a:pt x="9525" y="554831"/>
                  </a:lnTo>
                  <a:lnTo>
                    <a:pt x="61912" y="504825"/>
                  </a:lnTo>
                  <a:lnTo>
                    <a:pt x="142875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0FA8902-A22E-4327-A811-ABD717F99234}"/>
                </a:ext>
              </a:extLst>
            </p:cNvPr>
            <p:cNvSpPr/>
            <p:nvPr/>
          </p:nvSpPr>
          <p:spPr>
            <a:xfrm>
              <a:off x="3714750" y="2430463"/>
              <a:ext cx="2143125" cy="473075"/>
            </a:xfrm>
            <a:custGeom>
              <a:avLst/>
              <a:gdLst>
                <a:gd name="connsiteX0" fmla="*/ 1419225 w 2143125"/>
                <a:gd name="connsiteY0" fmla="*/ 314325 h 471488"/>
                <a:gd name="connsiteX1" fmla="*/ 1231106 w 2143125"/>
                <a:gd name="connsiteY1" fmla="*/ 330994 h 471488"/>
                <a:gd name="connsiteX2" fmla="*/ 1033463 w 2143125"/>
                <a:gd name="connsiteY2" fmla="*/ 373857 h 471488"/>
                <a:gd name="connsiteX3" fmla="*/ 819150 w 2143125"/>
                <a:gd name="connsiteY3" fmla="*/ 395288 h 471488"/>
                <a:gd name="connsiteX4" fmla="*/ 611981 w 2143125"/>
                <a:gd name="connsiteY4" fmla="*/ 419100 h 471488"/>
                <a:gd name="connsiteX5" fmla="*/ 481013 w 2143125"/>
                <a:gd name="connsiteY5" fmla="*/ 438150 h 471488"/>
                <a:gd name="connsiteX6" fmla="*/ 330994 w 2143125"/>
                <a:gd name="connsiteY6" fmla="*/ 464344 h 471488"/>
                <a:gd name="connsiteX7" fmla="*/ 297656 w 2143125"/>
                <a:gd name="connsiteY7" fmla="*/ 471488 h 471488"/>
                <a:gd name="connsiteX8" fmla="*/ 273844 w 2143125"/>
                <a:gd name="connsiteY8" fmla="*/ 471488 h 471488"/>
                <a:gd name="connsiteX9" fmla="*/ 240506 w 2143125"/>
                <a:gd name="connsiteY9" fmla="*/ 461963 h 471488"/>
                <a:gd name="connsiteX10" fmla="*/ 204788 w 2143125"/>
                <a:gd name="connsiteY10" fmla="*/ 442913 h 471488"/>
                <a:gd name="connsiteX11" fmla="*/ 159544 w 2143125"/>
                <a:gd name="connsiteY11" fmla="*/ 409575 h 471488"/>
                <a:gd name="connsiteX12" fmla="*/ 116681 w 2143125"/>
                <a:gd name="connsiteY12" fmla="*/ 371475 h 471488"/>
                <a:gd name="connsiteX13" fmla="*/ 66675 w 2143125"/>
                <a:gd name="connsiteY13" fmla="*/ 323850 h 471488"/>
                <a:gd name="connsiteX14" fmla="*/ 42863 w 2143125"/>
                <a:gd name="connsiteY14" fmla="*/ 292894 h 471488"/>
                <a:gd name="connsiteX15" fmla="*/ 19050 w 2143125"/>
                <a:gd name="connsiteY15" fmla="*/ 259557 h 471488"/>
                <a:gd name="connsiteX16" fmla="*/ 7144 w 2143125"/>
                <a:gd name="connsiteY16" fmla="*/ 230982 h 471488"/>
                <a:gd name="connsiteX17" fmla="*/ 0 w 2143125"/>
                <a:gd name="connsiteY17" fmla="*/ 202407 h 471488"/>
                <a:gd name="connsiteX18" fmla="*/ 4763 w 2143125"/>
                <a:gd name="connsiteY18" fmla="*/ 178594 h 471488"/>
                <a:gd name="connsiteX19" fmla="*/ 21431 w 2143125"/>
                <a:gd name="connsiteY19" fmla="*/ 171450 h 471488"/>
                <a:gd name="connsiteX20" fmla="*/ 38100 w 2143125"/>
                <a:gd name="connsiteY20" fmla="*/ 176213 h 471488"/>
                <a:gd name="connsiteX21" fmla="*/ 85725 w 2143125"/>
                <a:gd name="connsiteY21" fmla="*/ 202407 h 471488"/>
                <a:gd name="connsiteX22" fmla="*/ 123825 w 2143125"/>
                <a:gd name="connsiteY22" fmla="*/ 219075 h 471488"/>
                <a:gd name="connsiteX23" fmla="*/ 169069 w 2143125"/>
                <a:gd name="connsiteY23" fmla="*/ 235744 h 471488"/>
                <a:gd name="connsiteX24" fmla="*/ 242888 w 2143125"/>
                <a:gd name="connsiteY24" fmla="*/ 254794 h 471488"/>
                <a:gd name="connsiteX25" fmla="*/ 285750 w 2143125"/>
                <a:gd name="connsiteY25" fmla="*/ 259557 h 471488"/>
                <a:gd name="connsiteX26" fmla="*/ 326231 w 2143125"/>
                <a:gd name="connsiteY26" fmla="*/ 264319 h 471488"/>
                <a:gd name="connsiteX27" fmla="*/ 416719 w 2143125"/>
                <a:gd name="connsiteY27" fmla="*/ 257175 h 471488"/>
                <a:gd name="connsiteX28" fmla="*/ 702469 w 2143125"/>
                <a:gd name="connsiteY28" fmla="*/ 233363 h 471488"/>
                <a:gd name="connsiteX29" fmla="*/ 1033463 w 2143125"/>
                <a:gd name="connsiteY29" fmla="*/ 192882 h 471488"/>
                <a:gd name="connsiteX30" fmla="*/ 1247775 w 2143125"/>
                <a:gd name="connsiteY30" fmla="*/ 130969 h 471488"/>
                <a:gd name="connsiteX31" fmla="*/ 1378744 w 2143125"/>
                <a:gd name="connsiteY31" fmla="*/ 116682 h 471488"/>
                <a:gd name="connsiteX32" fmla="*/ 1490663 w 2143125"/>
                <a:gd name="connsiteY32" fmla="*/ 100013 h 471488"/>
                <a:gd name="connsiteX33" fmla="*/ 1581150 w 2143125"/>
                <a:gd name="connsiteY33" fmla="*/ 78582 h 471488"/>
                <a:gd name="connsiteX34" fmla="*/ 1654969 w 2143125"/>
                <a:gd name="connsiteY34" fmla="*/ 54769 h 471488"/>
                <a:gd name="connsiteX35" fmla="*/ 1719263 w 2143125"/>
                <a:gd name="connsiteY35" fmla="*/ 19050 h 471488"/>
                <a:gd name="connsiteX36" fmla="*/ 1750219 w 2143125"/>
                <a:gd name="connsiteY36" fmla="*/ 7144 h 471488"/>
                <a:gd name="connsiteX37" fmla="*/ 1778794 w 2143125"/>
                <a:gd name="connsiteY37" fmla="*/ 0 h 471488"/>
                <a:gd name="connsiteX38" fmla="*/ 1838325 w 2143125"/>
                <a:gd name="connsiteY38" fmla="*/ 7144 h 471488"/>
                <a:gd name="connsiteX39" fmla="*/ 1909763 w 2143125"/>
                <a:gd name="connsiteY39" fmla="*/ 26194 h 471488"/>
                <a:gd name="connsiteX40" fmla="*/ 1993106 w 2143125"/>
                <a:gd name="connsiteY40" fmla="*/ 50007 h 471488"/>
                <a:gd name="connsiteX41" fmla="*/ 2081213 w 2143125"/>
                <a:gd name="connsiteY41" fmla="*/ 83344 h 471488"/>
                <a:gd name="connsiteX42" fmla="*/ 2105025 w 2143125"/>
                <a:gd name="connsiteY42" fmla="*/ 95250 h 471488"/>
                <a:gd name="connsiteX43" fmla="*/ 2128838 w 2143125"/>
                <a:gd name="connsiteY43" fmla="*/ 111919 h 471488"/>
                <a:gd name="connsiteX44" fmla="*/ 2138363 w 2143125"/>
                <a:gd name="connsiteY44" fmla="*/ 123825 h 471488"/>
                <a:gd name="connsiteX45" fmla="*/ 2143125 w 2143125"/>
                <a:gd name="connsiteY45" fmla="*/ 150019 h 471488"/>
                <a:gd name="connsiteX46" fmla="*/ 2128838 w 2143125"/>
                <a:gd name="connsiteY46" fmla="*/ 173832 h 471488"/>
                <a:gd name="connsiteX47" fmla="*/ 2102644 w 2143125"/>
                <a:gd name="connsiteY47" fmla="*/ 195263 h 471488"/>
                <a:gd name="connsiteX48" fmla="*/ 2062163 w 2143125"/>
                <a:gd name="connsiteY48" fmla="*/ 216694 h 471488"/>
                <a:gd name="connsiteX49" fmla="*/ 1995488 w 2143125"/>
                <a:gd name="connsiteY49" fmla="*/ 233363 h 471488"/>
                <a:gd name="connsiteX50" fmla="*/ 1821656 w 2143125"/>
                <a:gd name="connsiteY50" fmla="*/ 266700 h 471488"/>
                <a:gd name="connsiteX51" fmla="*/ 1624013 w 2143125"/>
                <a:gd name="connsiteY51" fmla="*/ 295275 h 471488"/>
                <a:gd name="connsiteX52" fmla="*/ 1419225 w 2143125"/>
                <a:gd name="connsiteY52" fmla="*/ 3143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3125" h="471488">
                  <a:moveTo>
                    <a:pt x="1419225" y="314325"/>
                  </a:moveTo>
                  <a:lnTo>
                    <a:pt x="1231106" y="330994"/>
                  </a:lnTo>
                  <a:lnTo>
                    <a:pt x="1033463" y="373857"/>
                  </a:lnTo>
                  <a:lnTo>
                    <a:pt x="819150" y="395288"/>
                  </a:lnTo>
                  <a:lnTo>
                    <a:pt x="611981" y="419100"/>
                  </a:lnTo>
                  <a:lnTo>
                    <a:pt x="481013" y="438150"/>
                  </a:lnTo>
                  <a:lnTo>
                    <a:pt x="330994" y="464344"/>
                  </a:lnTo>
                  <a:lnTo>
                    <a:pt x="297656" y="471488"/>
                  </a:lnTo>
                  <a:lnTo>
                    <a:pt x="273844" y="471488"/>
                  </a:lnTo>
                  <a:lnTo>
                    <a:pt x="240506" y="461963"/>
                  </a:lnTo>
                  <a:lnTo>
                    <a:pt x="204788" y="442913"/>
                  </a:lnTo>
                  <a:lnTo>
                    <a:pt x="159544" y="409575"/>
                  </a:lnTo>
                  <a:lnTo>
                    <a:pt x="116681" y="371475"/>
                  </a:lnTo>
                  <a:lnTo>
                    <a:pt x="66675" y="323850"/>
                  </a:lnTo>
                  <a:lnTo>
                    <a:pt x="42863" y="292894"/>
                  </a:lnTo>
                  <a:lnTo>
                    <a:pt x="19050" y="259557"/>
                  </a:lnTo>
                  <a:lnTo>
                    <a:pt x="7144" y="230982"/>
                  </a:lnTo>
                  <a:lnTo>
                    <a:pt x="0" y="202407"/>
                  </a:lnTo>
                  <a:lnTo>
                    <a:pt x="4763" y="178594"/>
                  </a:lnTo>
                  <a:lnTo>
                    <a:pt x="21431" y="171450"/>
                  </a:lnTo>
                  <a:lnTo>
                    <a:pt x="38100" y="176213"/>
                  </a:lnTo>
                  <a:lnTo>
                    <a:pt x="85725" y="202407"/>
                  </a:lnTo>
                  <a:lnTo>
                    <a:pt x="123825" y="219075"/>
                  </a:lnTo>
                  <a:lnTo>
                    <a:pt x="169069" y="235744"/>
                  </a:lnTo>
                  <a:lnTo>
                    <a:pt x="242888" y="254794"/>
                  </a:lnTo>
                  <a:lnTo>
                    <a:pt x="285750" y="259557"/>
                  </a:lnTo>
                  <a:lnTo>
                    <a:pt x="326231" y="264319"/>
                  </a:lnTo>
                  <a:lnTo>
                    <a:pt x="416719" y="257175"/>
                  </a:lnTo>
                  <a:lnTo>
                    <a:pt x="702469" y="233363"/>
                  </a:lnTo>
                  <a:lnTo>
                    <a:pt x="1033463" y="192882"/>
                  </a:lnTo>
                  <a:lnTo>
                    <a:pt x="1247775" y="130969"/>
                  </a:lnTo>
                  <a:lnTo>
                    <a:pt x="1378744" y="116682"/>
                  </a:lnTo>
                  <a:lnTo>
                    <a:pt x="1490663" y="100013"/>
                  </a:lnTo>
                  <a:lnTo>
                    <a:pt x="1581150" y="78582"/>
                  </a:lnTo>
                  <a:lnTo>
                    <a:pt x="1654969" y="54769"/>
                  </a:lnTo>
                  <a:lnTo>
                    <a:pt x="1719263" y="19050"/>
                  </a:lnTo>
                  <a:lnTo>
                    <a:pt x="1750219" y="7144"/>
                  </a:lnTo>
                  <a:lnTo>
                    <a:pt x="1778794" y="0"/>
                  </a:lnTo>
                  <a:lnTo>
                    <a:pt x="1838325" y="7144"/>
                  </a:lnTo>
                  <a:lnTo>
                    <a:pt x="1909763" y="26194"/>
                  </a:lnTo>
                  <a:lnTo>
                    <a:pt x="1993106" y="50007"/>
                  </a:lnTo>
                  <a:lnTo>
                    <a:pt x="2081213" y="83344"/>
                  </a:lnTo>
                  <a:lnTo>
                    <a:pt x="2105025" y="95250"/>
                  </a:lnTo>
                  <a:lnTo>
                    <a:pt x="2128838" y="111919"/>
                  </a:lnTo>
                  <a:lnTo>
                    <a:pt x="2138363" y="123825"/>
                  </a:lnTo>
                  <a:lnTo>
                    <a:pt x="2143125" y="150019"/>
                  </a:lnTo>
                  <a:lnTo>
                    <a:pt x="2128838" y="173832"/>
                  </a:lnTo>
                  <a:lnTo>
                    <a:pt x="2102644" y="195263"/>
                  </a:lnTo>
                  <a:lnTo>
                    <a:pt x="2062163" y="216694"/>
                  </a:lnTo>
                  <a:lnTo>
                    <a:pt x="1995488" y="233363"/>
                  </a:lnTo>
                  <a:lnTo>
                    <a:pt x="1821656" y="266700"/>
                  </a:lnTo>
                  <a:lnTo>
                    <a:pt x="1624013" y="295275"/>
                  </a:lnTo>
                  <a:lnTo>
                    <a:pt x="14192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1F40F13-DA01-480C-BCE9-3A06C192467F}"/>
                </a:ext>
              </a:extLst>
            </p:cNvPr>
            <p:cNvSpPr/>
            <p:nvPr/>
          </p:nvSpPr>
          <p:spPr>
            <a:xfrm>
              <a:off x="4610100" y="2189163"/>
              <a:ext cx="427038" cy="1371600"/>
            </a:xfrm>
            <a:custGeom>
              <a:avLst/>
              <a:gdLst>
                <a:gd name="connsiteX0" fmla="*/ 338138 w 426244"/>
                <a:gd name="connsiteY0" fmla="*/ 1181100 h 1371600"/>
                <a:gd name="connsiteX1" fmla="*/ 333375 w 426244"/>
                <a:gd name="connsiteY1" fmla="*/ 1352550 h 1371600"/>
                <a:gd name="connsiteX2" fmla="*/ 145256 w 426244"/>
                <a:gd name="connsiteY2" fmla="*/ 1371600 h 1371600"/>
                <a:gd name="connsiteX3" fmla="*/ 135731 w 426244"/>
                <a:gd name="connsiteY3" fmla="*/ 1243012 h 1371600"/>
                <a:gd name="connsiteX4" fmla="*/ 130969 w 426244"/>
                <a:gd name="connsiteY4" fmla="*/ 1140619 h 1371600"/>
                <a:gd name="connsiteX5" fmla="*/ 109538 w 426244"/>
                <a:gd name="connsiteY5" fmla="*/ 1019175 h 1371600"/>
                <a:gd name="connsiteX6" fmla="*/ 111919 w 426244"/>
                <a:gd name="connsiteY6" fmla="*/ 873919 h 1371600"/>
                <a:gd name="connsiteX7" fmla="*/ 111919 w 426244"/>
                <a:gd name="connsiteY7" fmla="*/ 592931 h 1371600"/>
                <a:gd name="connsiteX8" fmla="*/ 111919 w 426244"/>
                <a:gd name="connsiteY8" fmla="*/ 440531 h 1371600"/>
                <a:gd name="connsiteX9" fmla="*/ 123825 w 426244"/>
                <a:gd name="connsiteY9" fmla="*/ 373856 h 1371600"/>
                <a:gd name="connsiteX10" fmla="*/ 126206 w 426244"/>
                <a:gd name="connsiteY10" fmla="*/ 321469 h 1371600"/>
                <a:gd name="connsiteX11" fmla="*/ 119063 w 426244"/>
                <a:gd name="connsiteY11" fmla="*/ 247650 h 1371600"/>
                <a:gd name="connsiteX12" fmla="*/ 109538 w 426244"/>
                <a:gd name="connsiteY12" fmla="*/ 197644 h 1371600"/>
                <a:gd name="connsiteX13" fmla="*/ 95250 w 426244"/>
                <a:gd name="connsiteY13" fmla="*/ 161925 h 1371600"/>
                <a:gd name="connsiteX14" fmla="*/ 80963 w 426244"/>
                <a:gd name="connsiteY14" fmla="*/ 140494 h 1371600"/>
                <a:gd name="connsiteX15" fmla="*/ 57150 w 426244"/>
                <a:gd name="connsiteY15" fmla="*/ 111919 h 1371600"/>
                <a:gd name="connsiteX16" fmla="*/ 33338 w 426244"/>
                <a:gd name="connsiteY16" fmla="*/ 92869 h 1371600"/>
                <a:gd name="connsiteX17" fmla="*/ 16669 w 426244"/>
                <a:gd name="connsiteY17" fmla="*/ 76200 h 1371600"/>
                <a:gd name="connsiteX18" fmla="*/ 4763 w 426244"/>
                <a:gd name="connsiteY18" fmla="*/ 54769 h 1371600"/>
                <a:gd name="connsiteX19" fmla="*/ 0 w 426244"/>
                <a:gd name="connsiteY19" fmla="*/ 26194 h 1371600"/>
                <a:gd name="connsiteX20" fmla="*/ 4763 w 426244"/>
                <a:gd name="connsiteY20" fmla="*/ 7144 h 1371600"/>
                <a:gd name="connsiteX21" fmla="*/ 26194 w 426244"/>
                <a:gd name="connsiteY21" fmla="*/ 0 h 1371600"/>
                <a:gd name="connsiteX22" fmla="*/ 69056 w 426244"/>
                <a:gd name="connsiteY22" fmla="*/ 9525 h 1371600"/>
                <a:gd name="connsiteX23" fmla="*/ 166688 w 426244"/>
                <a:gd name="connsiteY23" fmla="*/ 35719 h 1371600"/>
                <a:gd name="connsiteX24" fmla="*/ 247650 w 426244"/>
                <a:gd name="connsiteY24" fmla="*/ 64294 h 1371600"/>
                <a:gd name="connsiteX25" fmla="*/ 326231 w 426244"/>
                <a:gd name="connsiteY25" fmla="*/ 97631 h 1371600"/>
                <a:gd name="connsiteX26" fmla="*/ 364331 w 426244"/>
                <a:gd name="connsiteY26" fmla="*/ 121444 h 1371600"/>
                <a:gd name="connsiteX27" fmla="*/ 392906 w 426244"/>
                <a:gd name="connsiteY27" fmla="*/ 145256 h 1371600"/>
                <a:gd name="connsiteX28" fmla="*/ 411956 w 426244"/>
                <a:gd name="connsiteY28" fmla="*/ 171450 h 1371600"/>
                <a:gd name="connsiteX29" fmla="*/ 421481 w 426244"/>
                <a:gd name="connsiteY29" fmla="*/ 195262 h 1371600"/>
                <a:gd name="connsiteX30" fmla="*/ 426244 w 426244"/>
                <a:gd name="connsiteY30" fmla="*/ 228600 h 1371600"/>
                <a:gd name="connsiteX31" fmla="*/ 414338 w 426244"/>
                <a:gd name="connsiteY31" fmla="*/ 247650 h 1371600"/>
                <a:gd name="connsiteX32" fmla="*/ 388144 w 426244"/>
                <a:gd name="connsiteY32" fmla="*/ 283369 h 1371600"/>
                <a:gd name="connsiteX33" fmla="*/ 376238 w 426244"/>
                <a:gd name="connsiteY33" fmla="*/ 319087 h 1371600"/>
                <a:gd name="connsiteX34" fmla="*/ 381000 w 426244"/>
                <a:gd name="connsiteY34" fmla="*/ 371475 h 1371600"/>
                <a:gd name="connsiteX35" fmla="*/ 357188 w 426244"/>
                <a:gd name="connsiteY35" fmla="*/ 561975 h 1371600"/>
                <a:gd name="connsiteX36" fmla="*/ 359569 w 426244"/>
                <a:gd name="connsiteY36" fmla="*/ 833437 h 1371600"/>
                <a:gd name="connsiteX37" fmla="*/ 361950 w 426244"/>
                <a:gd name="connsiteY37" fmla="*/ 992981 h 1371600"/>
                <a:gd name="connsiteX38" fmla="*/ 338138 w 426244"/>
                <a:gd name="connsiteY38" fmla="*/ 11811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6244" h="1371600">
                  <a:moveTo>
                    <a:pt x="338138" y="1181100"/>
                  </a:moveTo>
                  <a:lnTo>
                    <a:pt x="333375" y="1352550"/>
                  </a:lnTo>
                  <a:lnTo>
                    <a:pt x="145256" y="1371600"/>
                  </a:lnTo>
                  <a:lnTo>
                    <a:pt x="135731" y="1243012"/>
                  </a:lnTo>
                  <a:lnTo>
                    <a:pt x="130969" y="1140619"/>
                  </a:lnTo>
                  <a:lnTo>
                    <a:pt x="109538" y="1019175"/>
                  </a:lnTo>
                  <a:cubicBezTo>
                    <a:pt x="110332" y="970756"/>
                    <a:pt x="111125" y="922338"/>
                    <a:pt x="111919" y="873919"/>
                  </a:cubicBezTo>
                  <a:lnTo>
                    <a:pt x="111919" y="592931"/>
                  </a:lnTo>
                  <a:lnTo>
                    <a:pt x="111919" y="440531"/>
                  </a:lnTo>
                  <a:lnTo>
                    <a:pt x="123825" y="373856"/>
                  </a:lnTo>
                  <a:lnTo>
                    <a:pt x="126206" y="321469"/>
                  </a:lnTo>
                  <a:lnTo>
                    <a:pt x="119063" y="247650"/>
                  </a:lnTo>
                  <a:lnTo>
                    <a:pt x="109538" y="197644"/>
                  </a:lnTo>
                  <a:lnTo>
                    <a:pt x="95250" y="161925"/>
                  </a:lnTo>
                  <a:lnTo>
                    <a:pt x="80963" y="140494"/>
                  </a:lnTo>
                  <a:lnTo>
                    <a:pt x="57150" y="111919"/>
                  </a:lnTo>
                  <a:lnTo>
                    <a:pt x="33338" y="92869"/>
                  </a:lnTo>
                  <a:lnTo>
                    <a:pt x="16669" y="76200"/>
                  </a:lnTo>
                  <a:lnTo>
                    <a:pt x="4763" y="54769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66688" y="35719"/>
                  </a:lnTo>
                  <a:lnTo>
                    <a:pt x="247650" y="64294"/>
                  </a:lnTo>
                  <a:lnTo>
                    <a:pt x="326231" y="97631"/>
                  </a:lnTo>
                  <a:lnTo>
                    <a:pt x="364331" y="121444"/>
                  </a:lnTo>
                  <a:lnTo>
                    <a:pt x="392906" y="145256"/>
                  </a:lnTo>
                  <a:lnTo>
                    <a:pt x="411956" y="171450"/>
                  </a:lnTo>
                  <a:lnTo>
                    <a:pt x="421481" y="195262"/>
                  </a:lnTo>
                  <a:lnTo>
                    <a:pt x="426244" y="228600"/>
                  </a:lnTo>
                  <a:lnTo>
                    <a:pt x="414338" y="247650"/>
                  </a:lnTo>
                  <a:lnTo>
                    <a:pt x="388144" y="283369"/>
                  </a:lnTo>
                  <a:lnTo>
                    <a:pt x="376238" y="319087"/>
                  </a:lnTo>
                  <a:lnTo>
                    <a:pt x="381000" y="371475"/>
                  </a:lnTo>
                  <a:lnTo>
                    <a:pt x="357188" y="561975"/>
                  </a:lnTo>
                  <a:cubicBezTo>
                    <a:pt x="357982" y="652462"/>
                    <a:pt x="358775" y="742950"/>
                    <a:pt x="359569" y="833437"/>
                  </a:cubicBezTo>
                  <a:cubicBezTo>
                    <a:pt x="360363" y="886618"/>
                    <a:pt x="361156" y="939800"/>
                    <a:pt x="361950" y="992981"/>
                  </a:cubicBezTo>
                  <a:lnTo>
                    <a:pt x="338138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016BAC1-89B6-4043-97D0-709D91DFE0F1}"/>
                </a:ext>
              </a:extLst>
            </p:cNvPr>
            <p:cNvSpPr/>
            <p:nvPr/>
          </p:nvSpPr>
          <p:spPr>
            <a:xfrm>
              <a:off x="3790950" y="2894013"/>
              <a:ext cx="2046288" cy="425450"/>
            </a:xfrm>
            <a:custGeom>
              <a:avLst/>
              <a:gdLst>
                <a:gd name="connsiteX0" fmla="*/ 1476375 w 2045494"/>
                <a:gd name="connsiteY0" fmla="*/ 266700 h 426244"/>
                <a:gd name="connsiteX1" fmla="*/ 1273969 w 2045494"/>
                <a:gd name="connsiteY1" fmla="*/ 285750 h 426244"/>
                <a:gd name="connsiteX2" fmla="*/ 1145381 w 2045494"/>
                <a:gd name="connsiteY2" fmla="*/ 292894 h 426244"/>
                <a:gd name="connsiteX3" fmla="*/ 952500 w 2045494"/>
                <a:gd name="connsiteY3" fmla="*/ 333375 h 426244"/>
                <a:gd name="connsiteX4" fmla="*/ 731044 w 2045494"/>
                <a:gd name="connsiteY4" fmla="*/ 364331 h 426244"/>
                <a:gd name="connsiteX5" fmla="*/ 495300 w 2045494"/>
                <a:gd name="connsiteY5" fmla="*/ 402431 h 426244"/>
                <a:gd name="connsiteX6" fmla="*/ 364331 w 2045494"/>
                <a:gd name="connsiteY6" fmla="*/ 426244 h 426244"/>
                <a:gd name="connsiteX7" fmla="*/ 323850 w 2045494"/>
                <a:gd name="connsiteY7" fmla="*/ 419100 h 426244"/>
                <a:gd name="connsiteX8" fmla="*/ 271463 w 2045494"/>
                <a:gd name="connsiteY8" fmla="*/ 402431 h 426244"/>
                <a:gd name="connsiteX9" fmla="*/ 230981 w 2045494"/>
                <a:gd name="connsiteY9" fmla="*/ 385762 h 426244"/>
                <a:gd name="connsiteX10" fmla="*/ 159544 w 2045494"/>
                <a:gd name="connsiteY10" fmla="*/ 347662 h 426244"/>
                <a:gd name="connsiteX11" fmla="*/ 102394 w 2045494"/>
                <a:gd name="connsiteY11" fmla="*/ 304800 h 426244"/>
                <a:gd name="connsiteX12" fmla="*/ 57150 w 2045494"/>
                <a:gd name="connsiteY12" fmla="*/ 266700 h 426244"/>
                <a:gd name="connsiteX13" fmla="*/ 28575 w 2045494"/>
                <a:gd name="connsiteY13" fmla="*/ 240506 h 426244"/>
                <a:gd name="connsiteX14" fmla="*/ 9525 w 2045494"/>
                <a:gd name="connsiteY14" fmla="*/ 214312 h 426244"/>
                <a:gd name="connsiteX15" fmla="*/ 0 w 2045494"/>
                <a:gd name="connsiteY15" fmla="*/ 192881 h 426244"/>
                <a:gd name="connsiteX16" fmla="*/ 2381 w 2045494"/>
                <a:gd name="connsiteY16" fmla="*/ 176212 h 426244"/>
                <a:gd name="connsiteX17" fmla="*/ 11906 w 2045494"/>
                <a:gd name="connsiteY17" fmla="*/ 164306 h 426244"/>
                <a:gd name="connsiteX18" fmla="*/ 35719 w 2045494"/>
                <a:gd name="connsiteY18" fmla="*/ 164306 h 426244"/>
                <a:gd name="connsiteX19" fmla="*/ 78581 w 2045494"/>
                <a:gd name="connsiteY19" fmla="*/ 176212 h 426244"/>
                <a:gd name="connsiteX20" fmla="*/ 147638 w 2045494"/>
                <a:gd name="connsiteY20" fmla="*/ 190500 h 426244"/>
                <a:gd name="connsiteX21" fmla="*/ 230981 w 2045494"/>
                <a:gd name="connsiteY21" fmla="*/ 200025 h 426244"/>
                <a:gd name="connsiteX22" fmla="*/ 354806 w 2045494"/>
                <a:gd name="connsiteY22" fmla="*/ 202406 h 426244"/>
                <a:gd name="connsiteX23" fmla="*/ 502444 w 2045494"/>
                <a:gd name="connsiteY23" fmla="*/ 200025 h 426244"/>
                <a:gd name="connsiteX24" fmla="*/ 645319 w 2045494"/>
                <a:gd name="connsiteY24" fmla="*/ 192881 h 426244"/>
                <a:gd name="connsiteX25" fmla="*/ 773906 w 2045494"/>
                <a:gd name="connsiteY25" fmla="*/ 180975 h 426244"/>
                <a:gd name="connsiteX26" fmla="*/ 957263 w 2045494"/>
                <a:gd name="connsiteY26" fmla="*/ 152400 h 426244"/>
                <a:gd name="connsiteX27" fmla="*/ 1150144 w 2045494"/>
                <a:gd name="connsiteY27" fmla="*/ 119062 h 426244"/>
                <a:gd name="connsiteX28" fmla="*/ 1307306 w 2045494"/>
                <a:gd name="connsiteY28" fmla="*/ 97631 h 426244"/>
                <a:gd name="connsiteX29" fmla="*/ 1443038 w 2045494"/>
                <a:gd name="connsiteY29" fmla="*/ 73819 h 426244"/>
                <a:gd name="connsiteX30" fmla="*/ 1569244 w 2045494"/>
                <a:gd name="connsiteY30" fmla="*/ 40481 h 426244"/>
                <a:gd name="connsiteX31" fmla="*/ 1693069 w 2045494"/>
                <a:gd name="connsiteY31" fmla="*/ 0 h 426244"/>
                <a:gd name="connsiteX32" fmla="*/ 1738313 w 2045494"/>
                <a:gd name="connsiteY32" fmla="*/ 0 h 426244"/>
                <a:gd name="connsiteX33" fmla="*/ 1828800 w 2045494"/>
                <a:gd name="connsiteY33" fmla="*/ 16669 h 426244"/>
                <a:gd name="connsiteX34" fmla="*/ 1921669 w 2045494"/>
                <a:gd name="connsiteY34" fmla="*/ 42862 h 426244"/>
                <a:gd name="connsiteX35" fmla="*/ 1981200 w 2045494"/>
                <a:gd name="connsiteY35" fmla="*/ 66675 h 426244"/>
                <a:gd name="connsiteX36" fmla="*/ 2021681 w 2045494"/>
                <a:gd name="connsiteY36" fmla="*/ 92869 h 426244"/>
                <a:gd name="connsiteX37" fmla="*/ 2038350 w 2045494"/>
                <a:gd name="connsiteY37" fmla="*/ 109537 h 426244"/>
                <a:gd name="connsiteX38" fmla="*/ 2045494 w 2045494"/>
                <a:gd name="connsiteY38" fmla="*/ 126206 h 426244"/>
                <a:gd name="connsiteX39" fmla="*/ 2038350 w 2045494"/>
                <a:gd name="connsiteY39" fmla="*/ 150019 h 426244"/>
                <a:gd name="connsiteX40" fmla="*/ 2014538 w 2045494"/>
                <a:gd name="connsiteY40" fmla="*/ 171450 h 426244"/>
                <a:gd name="connsiteX41" fmla="*/ 1983581 w 2045494"/>
                <a:gd name="connsiteY41" fmla="*/ 195262 h 426244"/>
                <a:gd name="connsiteX42" fmla="*/ 1950244 w 2045494"/>
                <a:gd name="connsiteY42" fmla="*/ 207169 h 426244"/>
                <a:gd name="connsiteX43" fmla="*/ 1828800 w 2045494"/>
                <a:gd name="connsiteY43" fmla="*/ 223837 h 426244"/>
                <a:gd name="connsiteX44" fmla="*/ 1695450 w 2045494"/>
                <a:gd name="connsiteY44" fmla="*/ 240506 h 426244"/>
                <a:gd name="connsiteX45" fmla="*/ 1476375 w 2045494"/>
                <a:gd name="connsiteY45" fmla="*/ 2667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45494" h="426244">
                  <a:moveTo>
                    <a:pt x="1476375" y="266700"/>
                  </a:moveTo>
                  <a:lnTo>
                    <a:pt x="1273969" y="285750"/>
                  </a:lnTo>
                  <a:lnTo>
                    <a:pt x="1145381" y="292894"/>
                  </a:lnTo>
                  <a:lnTo>
                    <a:pt x="952500" y="333375"/>
                  </a:lnTo>
                  <a:lnTo>
                    <a:pt x="731044" y="364331"/>
                  </a:lnTo>
                  <a:lnTo>
                    <a:pt x="495300" y="402431"/>
                  </a:lnTo>
                  <a:lnTo>
                    <a:pt x="364331" y="426244"/>
                  </a:lnTo>
                  <a:lnTo>
                    <a:pt x="323850" y="419100"/>
                  </a:lnTo>
                  <a:lnTo>
                    <a:pt x="271463" y="402431"/>
                  </a:lnTo>
                  <a:lnTo>
                    <a:pt x="230981" y="385762"/>
                  </a:lnTo>
                  <a:lnTo>
                    <a:pt x="159544" y="347662"/>
                  </a:lnTo>
                  <a:lnTo>
                    <a:pt x="102394" y="304800"/>
                  </a:lnTo>
                  <a:lnTo>
                    <a:pt x="57150" y="266700"/>
                  </a:lnTo>
                  <a:lnTo>
                    <a:pt x="28575" y="240506"/>
                  </a:lnTo>
                  <a:lnTo>
                    <a:pt x="9525" y="214312"/>
                  </a:lnTo>
                  <a:lnTo>
                    <a:pt x="0" y="192881"/>
                  </a:lnTo>
                  <a:lnTo>
                    <a:pt x="2381" y="176212"/>
                  </a:lnTo>
                  <a:lnTo>
                    <a:pt x="11906" y="164306"/>
                  </a:lnTo>
                  <a:lnTo>
                    <a:pt x="35719" y="164306"/>
                  </a:lnTo>
                  <a:lnTo>
                    <a:pt x="78581" y="176212"/>
                  </a:lnTo>
                  <a:lnTo>
                    <a:pt x="147638" y="190500"/>
                  </a:lnTo>
                  <a:lnTo>
                    <a:pt x="230981" y="200025"/>
                  </a:lnTo>
                  <a:lnTo>
                    <a:pt x="354806" y="202406"/>
                  </a:lnTo>
                  <a:lnTo>
                    <a:pt x="502444" y="200025"/>
                  </a:lnTo>
                  <a:lnTo>
                    <a:pt x="645319" y="192881"/>
                  </a:lnTo>
                  <a:lnTo>
                    <a:pt x="773906" y="180975"/>
                  </a:lnTo>
                  <a:lnTo>
                    <a:pt x="957263" y="152400"/>
                  </a:lnTo>
                  <a:lnTo>
                    <a:pt x="1150144" y="119062"/>
                  </a:lnTo>
                  <a:lnTo>
                    <a:pt x="1307306" y="97631"/>
                  </a:lnTo>
                  <a:lnTo>
                    <a:pt x="1443038" y="73819"/>
                  </a:lnTo>
                  <a:lnTo>
                    <a:pt x="1569244" y="40481"/>
                  </a:lnTo>
                  <a:lnTo>
                    <a:pt x="1693069" y="0"/>
                  </a:lnTo>
                  <a:lnTo>
                    <a:pt x="1738313" y="0"/>
                  </a:lnTo>
                  <a:lnTo>
                    <a:pt x="1828800" y="16669"/>
                  </a:lnTo>
                  <a:lnTo>
                    <a:pt x="1921669" y="42862"/>
                  </a:lnTo>
                  <a:lnTo>
                    <a:pt x="1981200" y="66675"/>
                  </a:lnTo>
                  <a:lnTo>
                    <a:pt x="2021681" y="92869"/>
                  </a:lnTo>
                  <a:lnTo>
                    <a:pt x="2038350" y="109537"/>
                  </a:lnTo>
                  <a:lnTo>
                    <a:pt x="2045494" y="126206"/>
                  </a:lnTo>
                  <a:lnTo>
                    <a:pt x="2038350" y="150019"/>
                  </a:lnTo>
                  <a:lnTo>
                    <a:pt x="2014538" y="171450"/>
                  </a:lnTo>
                  <a:lnTo>
                    <a:pt x="1983581" y="195262"/>
                  </a:lnTo>
                  <a:lnTo>
                    <a:pt x="1950244" y="207169"/>
                  </a:lnTo>
                  <a:lnTo>
                    <a:pt x="1828800" y="223837"/>
                  </a:lnTo>
                  <a:lnTo>
                    <a:pt x="1695450" y="240506"/>
                  </a:lnTo>
                  <a:lnTo>
                    <a:pt x="14763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5F83EC9-CF93-4AF5-8772-23DD25954538}"/>
                </a:ext>
              </a:extLst>
            </p:cNvPr>
            <p:cNvSpPr/>
            <p:nvPr/>
          </p:nvSpPr>
          <p:spPr>
            <a:xfrm>
              <a:off x="3343275" y="3294063"/>
              <a:ext cx="3032125" cy="522287"/>
            </a:xfrm>
            <a:custGeom>
              <a:avLst/>
              <a:gdLst>
                <a:gd name="connsiteX0" fmla="*/ 2010526 w 3031654"/>
                <a:gd name="connsiteY0" fmla="*/ 305761 h 522102"/>
                <a:gd name="connsiteX1" fmla="*/ 1667265 w 3031654"/>
                <a:gd name="connsiteY1" fmla="*/ 337491 h 522102"/>
                <a:gd name="connsiteX2" fmla="*/ 1416310 w 3031654"/>
                <a:gd name="connsiteY2" fmla="*/ 363452 h 522102"/>
                <a:gd name="connsiteX3" fmla="*/ 1171124 w 3031654"/>
                <a:gd name="connsiteY3" fmla="*/ 395182 h 522102"/>
                <a:gd name="connsiteX4" fmla="*/ 972091 w 3031654"/>
                <a:gd name="connsiteY4" fmla="*/ 426912 h 522102"/>
                <a:gd name="connsiteX5" fmla="*/ 703828 w 3031654"/>
                <a:gd name="connsiteY5" fmla="*/ 470180 h 522102"/>
                <a:gd name="connsiteX6" fmla="*/ 550947 w 3031654"/>
                <a:gd name="connsiteY6" fmla="*/ 504795 h 522102"/>
                <a:gd name="connsiteX7" fmla="*/ 461527 w 3031654"/>
                <a:gd name="connsiteY7" fmla="*/ 522102 h 522102"/>
                <a:gd name="connsiteX8" fmla="*/ 424028 w 3031654"/>
                <a:gd name="connsiteY8" fmla="*/ 519217 h 522102"/>
                <a:gd name="connsiteX9" fmla="*/ 374990 w 3031654"/>
                <a:gd name="connsiteY9" fmla="*/ 507679 h 522102"/>
                <a:gd name="connsiteX10" fmla="*/ 311530 w 3031654"/>
                <a:gd name="connsiteY10" fmla="*/ 481718 h 522102"/>
                <a:gd name="connsiteX11" fmla="*/ 236532 w 3031654"/>
                <a:gd name="connsiteY11" fmla="*/ 447104 h 522102"/>
                <a:gd name="connsiteX12" fmla="*/ 147112 w 3031654"/>
                <a:gd name="connsiteY12" fmla="*/ 392297 h 522102"/>
                <a:gd name="connsiteX13" fmla="*/ 66344 w 3031654"/>
                <a:gd name="connsiteY13" fmla="*/ 340376 h 522102"/>
                <a:gd name="connsiteX14" fmla="*/ 40383 w 3031654"/>
                <a:gd name="connsiteY14" fmla="*/ 323068 h 522102"/>
                <a:gd name="connsiteX15" fmla="*/ 20192 w 3031654"/>
                <a:gd name="connsiteY15" fmla="*/ 302877 h 522102"/>
                <a:gd name="connsiteX16" fmla="*/ 5769 w 3031654"/>
                <a:gd name="connsiteY16" fmla="*/ 276916 h 522102"/>
                <a:gd name="connsiteX17" fmla="*/ 0 w 3031654"/>
                <a:gd name="connsiteY17" fmla="*/ 250955 h 522102"/>
                <a:gd name="connsiteX18" fmla="*/ 2884 w 3031654"/>
                <a:gd name="connsiteY18" fmla="*/ 236532 h 522102"/>
                <a:gd name="connsiteX19" fmla="*/ 14423 w 3031654"/>
                <a:gd name="connsiteY19" fmla="*/ 227878 h 522102"/>
                <a:gd name="connsiteX20" fmla="*/ 40383 w 3031654"/>
                <a:gd name="connsiteY20" fmla="*/ 224994 h 522102"/>
                <a:gd name="connsiteX21" fmla="*/ 77883 w 3031654"/>
                <a:gd name="connsiteY21" fmla="*/ 236532 h 522102"/>
                <a:gd name="connsiteX22" fmla="*/ 126920 w 3031654"/>
                <a:gd name="connsiteY22" fmla="*/ 250955 h 522102"/>
                <a:gd name="connsiteX23" fmla="*/ 178841 w 3031654"/>
                <a:gd name="connsiteY23" fmla="*/ 259608 h 522102"/>
                <a:gd name="connsiteX24" fmla="*/ 291339 w 3031654"/>
                <a:gd name="connsiteY24" fmla="*/ 268262 h 522102"/>
                <a:gd name="connsiteX25" fmla="*/ 478834 w 3031654"/>
                <a:gd name="connsiteY25" fmla="*/ 271147 h 522102"/>
                <a:gd name="connsiteX26" fmla="*/ 715366 w 3031654"/>
                <a:gd name="connsiteY26" fmla="*/ 256724 h 522102"/>
                <a:gd name="connsiteX27" fmla="*/ 972091 w 3031654"/>
                <a:gd name="connsiteY27" fmla="*/ 233648 h 522102"/>
                <a:gd name="connsiteX28" fmla="*/ 1246122 w 3031654"/>
                <a:gd name="connsiteY28" fmla="*/ 201918 h 522102"/>
                <a:gd name="connsiteX29" fmla="*/ 1419195 w 3031654"/>
                <a:gd name="connsiteY29" fmla="*/ 178841 h 522102"/>
                <a:gd name="connsiteX30" fmla="*/ 1583614 w 3031654"/>
                <a:gd name="connsiteY30" fmla="*/ 161534 h 522102"/>
                <a:gd name="connsiteX31" fmla="*/ 1926874 w 3031654"/>
                <a:gd name="connsiteY31" fmla="*/ 129804 h 522102"/>
                <a:gd name="connsiteX32" fmla="*/ 2157638 w 3031654"/>
                <a:gd name="connsiteY32" fmla="*/ 103843 h 522102"/>
                <a:gd name="connsiteX33" fmla="*/ 2379747 w 3031654"/>
                <a:gd name="connsiteY33" fmla="*/ 74998 h 522102"/>
                <a:gd name="connsiteX34" fmla="*/ 2451861 w 3031654"/>
                <a:gd name="connsiteY34" fmla="*/ 63460 h 522102"/>
                <a:gd name="connsiteX35" fmla="*/ 2515321 w 3031654"/>
                <a:gd name="connsiteY35" fmla="*/ 46152 h 522102"/>
                <a:gd name="connsiteX36" fmla="*/ 2598973 w 3031654"/>
                <a:gd name="connsiteY36" fmla="*/ 23076 h 522102"/>
                <a:gd name="connsiteX37" fmla="*/ 2645125 w 3031654"/>
                <a:gd name="connsiteY37" fmla="*/ 5769 h 522102"/>
                <a:gd name="connsiteX38" fmla="*/ 2662433 w 3031654"/>
                <a:gd name="connsiteY38" fmla="*/ 0 h 522102"/>
                <a:gd name="connsiteX39" fmla="*/ 2711470 w 3031654"/>
                <a:gd name="connsiteY39" fmla="*/ 0 h 522102"/>
                <a:gd name="connsiteX40" fmla="*/ 2772045 w 3031654"/>
                <a:gd name="connsiteY40" fmla="*/ 11538 h 522102"/>
                <a:gd name="connsiteX41" fmla="*/ 2841274 w 3031654"/>
                <a:gd name="connsiteY41" fmla="*/ 40383 h 522102"/>
                <a:gd name="connsiteX42" fmla="*/ 2922041 w 3031654"/>
                <a:gd name="connsiteY42" fmla="*/ 86536 h 522102"/>
                <a:gd name="connsiteX43" fmla="*/ 2973963 w 3031654"/>
                <a:gd name="connsiteY43" fmla="*/ 121150 h 522102"/>
                <a:gd name="connsiteX44" fmla="*/ 3002809 w 3031654"/>
                <a:gd name="connsiteY44" fmla="*/ 147111 h 522102"/>
                <a:gd name="connsiteX45" fmla="*/ 3028770 w 3031654"/>
                <a:gd name="connsiteY45" fmla="*/ 187495 h 522102"/>
                <a:gd name="connsiteX46" fmla="*/ 3031654 w 3031654"/>
                <a:gd name="connsiteY46" fmla="*/ 204802 h 522102"/>
                <a:gd name="connsiteX47" fmla="*/ 3025885 w 3031654"/>
                <a:gd name="connsiteY47" fmla="*/ 224994 h 522102"/>
                <a:gd name="connsiteX48" fmla="*/ 3005693 w 3031654"/>
                <a:gd name="connsiteY48" fmla="*/ 245186 h 522102"/>
                <a:gd name="connsiteX49" fmla="*/ 2976848 w 3031654"/>
                <a:gd name="connsiteY49" fmla="*/ 256724 h 522102"/>
                <a:gd name="connsiteX50" fmla="*/ 2933580 w 3031654"/>
                <a:gd name="connsiteY50" fmla="*/ 265378 h 522102"/>
                <a:gd name="connsiteX51" fmla="*/ 2780699 w 3031654"/>
                <a:gd name="connsiteY51" fmla="*/ 274031 h 522102"/>
                <a:gd name="connsiteX52" fmla="*/ 2474937 w 3031654"/>
                <a:gd name="connsiteY52" fmla="*/ 282685 h 522102"/>
                <a:gd name="connsiteX53" fmla="*/ 2010526 w 3031654"/>
                <a:gd name="connsiteY53" fmla="*/ 305761 h 52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31654" h="522102">
                  <a:moveTo>
                    <a:pt x="2010526" y="305761"/>
                  </a:moveTo>
                  <a:lnTo>
                    <a:pt x="1667265" y="337491"/>
                  </a:lnTo>
                  <a:lnTo>
                    <a:pt x="1416310" y="363452"/>
                  </a:lnTo>
                  <a:lnTo>
                    <a:pt x="1171124" y="395182"/>
                  </a:lnTo>
                  <a:lnTo>
                    <a:pt x="972091" y="426912"/>
                  </a:lnTo>
                  <a:lnTo>
                    <a:pt x="703828" y="470180"/>
                  </a:lnTo>
                  <a:lnTo>
                    <a:pt x="550947" y="504795"/>
                  </a:lnTo>
                  <a:lnTo>
                    <a:pt x="461527" y="522102"/>
                  </a:lnTo>
                  <a:lnTo>
                    <a:pt x="424028" y="519217"/>
                  </a:lnTo>
                  <a:lnTo>
                    <a:pt x="374990" y="507679"/>
                  </a:lnTo>
                  <a:lnTo>
                    <a:pt x="311530" y="481718"/>
                  </a:lnTo>
                  <a:lnTo>
                    <a:pt x="236532" y="447104"/>
                  </a:lnTo>
                  <a:lnTo>
                    <a:pt x="147112" y="392297"/>
                  </a:lnTo>
                  <a:lnTo>
                    <a:pt x="66344" y="340376"/>
                  </a:lnTo>
                  <a:lnTo>
                    <a:pt x="40383" y="323068"/>
                  </a:lnTo>
                  <a:lnTo>
                    <a:pt x="20192" y="302877"/>
                  </a:lnTo>
                  <a:lnTo>
                    <a:pt x="5769" y="276916"/>
                  </a:lnTo>
                  <a:lnTo>
                    <a:pt x="0" y="250955"/>
                  </a:lnTo>
                  <a:lnTo>
                    <a:pt x="2884" y="236532"/>
                  </a:lnTo>
                  <a:lnTo>
                    <a:pt x="14423" y="227878"/>
                  </a:lnTo>
                  <a:lnTo>
                    <a:pt x="40383" y="224994"/>
                  </a:lnTo>
                  <a:lnTo>
                    <a:pt x="77883" y="236532"/>
                  </a:lnTo>
                  <a:lnTo>
                    <a:pt x="126920" y="250955"/>
                  </a:lnTo>
                  <a:lnTo>
                    <a:pt x="178841" y="259608"/>
                  </a:lnTo>
                  <a:lnTo>
                    <a:pt x="291339" y="268262"/>
                  </a:lnTo>
                  <a:lnTo>
                    <a:pt x="478834" y="271147"/>
                  </a:lnTo>
                  <a:lnTo>
                    <a:pt x="715366" y="256724"/>
                  </a:lnTo>
                  <a:lnTo>
                    <a:pt x="972091" y="233648"/>
                  </a:lnTo>
                  <a:lnTo>
                    <a:pt x="1246122" y="201918"/>
                  </a:lnTo>
                  <a:lnTo>
                    <a:pt x="1419195" y="178841"/>
                  </a:lnTo>
                  <a:lnTo>
                    <a:pt x="1583614" y="161534"/>
                  </a:lnTo>
                  <a:lnTo>
                    <a:pt x="1926874" y="129804"/>
                  </a:lnTo>
                  <a:lnTo>
                    <a:pt x="2157638" y="103843"/>
                  </a:lnTo>
                  <a:lnTo>
                    <a:pt x="2379747" y="74998"/>
                  </a:lnTo>
                  <a:lnTo>
                    <a:pt x="2451861" y="63460"/>
                  </a:lnTo>
                  <a:lnTo>
                    <a:pt x="2515321" y="46152"/>
                  </a:lnTo>
                  <a:lnTo>
                    <a:pt x="2598973" y="23076"/>
                  </a:lnTo>
                  <a:lnTo>
                    <a:pt x="2645125" y="5769"/>
                  </a:lnTo>
                  <a:lnTo>
                    <a:pt x="2662433" y="0"/>
                  </a:lnTo>
                  <a:lnTo>
                    <a:pt x="2711470" y="0"/>
                  </a:lnTo>
                  <a:lnTo>
                    <a:pt x="2772045" y="11538"/>
                  </a:lnTo>
                  <a:lnTo>
                    <a:pt x="2841274" y="40383"/>
                  </a:lnTo>
                  <a:lnTo>
                    <a:pt x="2922041" y="86536"/>
                  </a:lnTo>
                  <a:lnTo>
                    <a:pt x="2973963" y="121150"/>
                  </a:lnTo>
                  <a:lnTo>
                    <a:pt x="3002809" y="147111"/>
                  </a:lnTo>
                  <a:lnTo>
                    <a:pt x="3028770" y="187495"/>
                  </a:lnTo>
                  <a:lnTo>
                    <a:pt x="3031654" y="204802"/>
                  </a:lnTo>
                  <a:lnTo>
                    <a:pt x="3025885" y="224994"/>
                  </a:lnTo>
                  <a:lnTo>
                    <a:pt x="3005693" y="245186"/>
                  </a:lnTo>
                  <a:lnTo>
                    <a:pt x="2976848" y="256724"/>
                  </a:lnTo>
                  <a:lnTo>
                    <a:pt x="2933580" y="265378"/>
                  </a:lnTo>
                  <a:lnTo>
                    <a:pt x="2780699" y="274031"/>
                  </a:lnTo>
                  <a:lnTo>
                    <a:pt x="2474937" y="282685"/>
                  </a:lnTo>
                  <a:lnTo>
                    <a:pt x="2010526" y="305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B02A7A6-FED9-4FFF-80A1-EEE4E266BC65}"/>
                </a:ext>
              </a:extLst>
            </p:cNvPr>
            <p:cNvSpPr/>
            <p:nvPr/>
          </p:nvSpPr>
          <p:spPr>
            <a:xfrm>
              <a:off x="3590925" y="3735388"/>
              <a:ext cx="2722563" cy="812800"/>
            </a:xfrm>
            <a:custGeom>
              <a:avLst/>
              <a:gdLst>
                <a:gd name="connsiteX0" fmla="*/ 475949 w 2723008"/>
                <a:gd name="connsiteY0" fmla="*/ 432681 h 813441"/>
                <a:gd name="connsiteX1" fmla="*/ 115381 w 2723008"/>
                <a:gd name="connsiteY1" fmla="*/ 484603 h 813441"/>
                <a:gd name="connsiteX2" fmla="*/ 0 w 2723008"/>
                <a:gd name="connsiteY2" fmla="*/ 311530 h 813441"/>
                <a:gd name="connsiteX3" fmla="*/ 92305 w 2723008"/>
                <a:gd name="connsiteY3" fmla="*/ 299992 h 813441"/>
                <a:gd name="connsiteX4" fmla="*/ 458642 w 2723008"/>
                <a:gd name="connsiteY4" fmla="*/ 274031 h 813441"/>
                <a:gd name="connsiteX5" fmla="*/ 755750 w 2723008"/>
                <a:gd name="connsiteY5" fmla="*/ 248070 h 813441"/>
                <a:gd name="connsiteX6" fmla="*/ 1093241 w 2723008"/>
                <a:gd name="connsiteY6" fmla="*/ 210571 h 813441"/>
                <a:gd name="connsiteX7" fmla="*/ 1479770 w 2723008"/>
                <a:gd name="connsiteY7" fmla="*/ 164419 h 813441"/>
                <a:gd name="connsiteX8" fmla="*/ 1854760 w 2723008"/>
                <a:gd name="connsiteY8" fmla="*/ 109612 h 813441"/>
                <a:gd name="connsiteX9" fmla="*/ 2166291 w 2723008"/>
                <a:gd name="connsiteY9" fmla="*/ 60575 h 813441"/>
                <a:gd name="connsiteX10" fmla="*/ 2290326 w 2723008"/>
                <a:gd name="connsiteY10" fmla="*/ 37499 h 813441"/>
                <a:gd name="connsiteX11" fmla="*/ 2402823 w 2723008"/>
                <a:gd name="connsiteY11" fmla="*/ 8653 h 813441"/>
                <a:gd name="connsiteX12" fmla="*/ 2428784 w 2723008"/>
                <a:gd name="connsiteY12" fmla="*/ 0 h 813441"/>
                <a:gd name="connsiteX13" fmla="*/ 2463399 w 2723008"/>
                <a:gd name="connsiteY13" fmla="*/ 0 h 813441"/>
                <a:gd name="connsiteX14" fmla="*/ 2506667 w 2723008"/>
                <a:gd name="connsiteY14" fmla="*/ 25961 h 813441"/>
                <a:gd name="connsiteX15" fmla="*/ 2564358 w 2723008"/>
                <a:gd name="connsiteY15" fmla="*/ 66344 h 813441"/>
                <a:gd name="connsiteX16" fmla="*/ 2656663 w 2723008"/>
                <a:gd name="connsiteY16" fmla="*/ 147111 h 813441"/>
                <a:gd name="connsiteX17" fmla="*/ 2702816 w 2723008"/>
                <a:gd name="connsiteY17" fmla="*/ 190379 h 813441"/>
                <a:gd name="connsiteX18" fmla="*/ 2717239 w 2723008"/>
                <a:gd name="connsiteY18" fmla="*/ 216340 h 813441"/>
                <a:gd name="connsiteX19" fmla="*/ 2723008 w 2723008"/>
                <a:gd name="connsiteY19" fmla="*/ 242301 h 813441"/>
                <a:gd name="connsiteX20" fmla="*/ 2723008 w 2723008"/>
                <a:gd name="connsiteY20" fmla="*/ 265378 h 813441"/>
                <a:gd name="connsiteX21" fmla="*/ 2705700 w 2723008"/>
                <a:gd name="connsiteY21" fmla="*/ 291338 h 813441"/>
                <a:gd name="connsiteX22" fmla="*/ 2662432 w 2723008"/>
                <a:gd name="connsiteY22" fmla="*/ 320184 h 813441"/>
                <a:gd name="connsiteX23" fmla="*/ 2642241 w 2723008"/>
                <a:gd name="connsiteY23" fmla="*/ 354798 h 813441"/>
                <a:gd name="connsiteX24" fmla="*/ 2573012 w 2723008"/>
                <a:gd name="connsiteY24" fmla="*/ 484603 h 813441"/>
                <a:gd name="connsiteX25" fmla="*/ 2463399 w 2723008"/>
                <a:gd name="connsiteY25" fmla="*/ 712482 h 813441"/>
                <a:gd name="connsiteX26" fmla="*/ 2451861 w 2723008"/>
                <a:gd name="connsiteY26" fmla="*/ 741327 h 813441"/>
                <a:gd name="connsiteX27" fmla="*/ 2437438 w 2723008"/>
                <a:gd name="connsiteY27" fmla="*/ 764403 h 813441"/>
                <a:gd name="connsiteX28" fmla="*/ 2423015 w 2723008"/>
                <a:gd name="connsiteY28" fmla="*/ 784595 h 813441"/>
                <a:gd name="connsiteX29" fmla="*/ 2405708 w 2723008"/>
                <a:gd name="connsiteY29" fmla="*/ 801902 h 813441"/>
                <a:gd name="connsiteX30" fmla="*/ 2391285 w 2723008"/>
                <a:gd name="connsiteY30" fmla="*/ 807672 h 813441"/>
                <a:gd name="connsiteX31" fmla="*/ 2356671 w 2723008"/>
                <a:gd name="connsiteY31" fmla="*/ 813441 h 813441"/>
                <a:gd name="connsiteX32" fmla="*/ 2313403 w 2723008"/>
                <a:gd name="connsiteY32" fmla="*/ 804787 h 813441"/>
                <a:gd name="connsiteX33" fmla="*/ 2267250 w 2723008"/>
                <a:gd name="connsiteY33" fmla="*/ 790364 h 813441"/>
                <a:gd name="connsiteX34" fmla="*/ 2244174 w 2723008"/>
                <a:gd name="connsiteY34" fmla="*/ 778826 h 813441"/>
                <a:gd name="connsiteX35" fmla="*/ 2290326 w 2723008"/>
                <a:gd name="connsiteY35" fmla="*/ 591331 h 813441"/>
                <a:gd name="connsiteX36" fmla="*/ 2319172 w 2723008"/>
                <a:gd name="connsiteY36" fmla="*/ 493256 h 813441"/>
                <a:gd name="connsiteX37" fmla="*/ 2362440 w 2723008"/>
                <a:gd name="connsiteY37" fmla="*/ 369221 h 813441"/>
                <a:gd name="connsiteX38" fmla="*/ 2382632 w 2723008"/>
                <a:gd name="connsiteY38" fmla="*/ 299992 h 813441"/>
                <a:gd name="connsiteX39" fmla="*/ 2382632 w 2723008"/>
                <a:gd name="connsiteY39" fmla="*/ 262493 h 813441"/>
                <a:gd name="connsiteX40" fmla="*/ 2379747 w 2723008"/>
                <a:gd name="connsiteY40" fmla="*/ 233648 h 813441"/>
                <a:gd name="connsiteX41" fmla="*/ 2359555 w 2723008"/>
                <a:gd name="connsiteY41" fmla="*/ 219225 h 813441"/>
                <a:gd name="connsiteX42" fmla="*/ 2322056 w 2723008"/>
                <a:gd name="connsiteY42" fmla="*/ 210571 h 813441"/>
                <a:gd name="connsiteX43" fmla="*/ 2281673 w 2723008"/>
                <a:gd name="connsiteY43" fmla="*/ 210571 h 813441"/>
                <a:gd name="connsiteX44" fmla="*/ 2143215 w 2723008"/>
                <a:gd name="connsiteY44" fmla="*/ 233648 h 813441"/>
                <a:gd name="connsiteX45" fmla="*/ 1947066 w 2723008"/>
                <a:gd name="connsiteY45" fmla="*/ 262493 h 813441"/>
                <a:gd name="connsiteX46" fmla="*/ 1779762 w 2723008"/>
                <a:gd name="connsiteY46" fmla="*/ 274031 h 813441"/>
                <a:gd name="connsiteX47" fmla="*/ 1557653 w 2723008"/>
                <a:gd name="connsiteY47" fmla="*/ 317299 h 813441"/>
                <a:gd name="connsiteX48" fmla="*/ 1269198 w 2723008"/>
                <a:gd name="connsiteY48" fmla="*/ 354798 h 813441"/>
                <a:gd name="connsiteX49" fmla="*/ 977859 w 2723008"/>
                <a:gd name="connsiteY49" fmla="*/ 389413 h 813441"/>
                <a:gd name="connsiteX50" fmla="*/ 799018 w 2723008"/>
                <a:gd name="connsiteY50" fmla="*/ 406720 h 813441"/>
                <a:gd name="connsiteX51" fmla="*/ 475949 w 2723008"/>
                <a:gd name="connsiteY51" fmla="*/ 432681 h 8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23008" h="813441">
                  <a:moveTo>
                    <a:pt x="475949" y="432681"/>
                  </a:moveTo>
                  <a:lnTo>
                    <a:pt x="115381" y="484603"/>
                  </a:lnTo>
                  <a:lnTo>
                    <a:pt x="0" y="311530"/>
                  </a:lnTo>
                  <a:lnTo>
                    <a:pt x="92305" y="299992"/>
                  </a:lnTo>
                  <a:lnTo>
                    <a:pt x="458642" y="274031"/>
                  </a:lnTo>
                  <a:lnTo>
                    <a:pt x="755750" y="248070"/>
                  </a:lnTo>
                  <a:lnTo>
                    <a:pt x="1093241" y="210571"/>
                  </a:lnTo>
                  <a:lnTo>
                    <a:pt x="1479770" y="164419"/>
                  </a:lnTo>
                  <a:lnTo>
                    <a:pt x="1854760" y="109612"/>
                  </a:lnTo>
                  <a:lnTo>
                    <a:pt x="2166291" y="60575"/>
                  </a:lnTo>
                  <a:lnTo>
                    <a:pt x="2290326" y="37499"/>
                  </a:lnTo>
                  <a:lnTo>
                    <a:pt x="2402823" y="8653"/>
                  </a:lnTo>
                  <a:lnTo>
                    <a:pt x="2428784" y="0"/>
                  </a:lnTo>
                  <a:lnTo>
                    <a:pt x="2463399" y="0"/>
                  </a:lnTo>
                  <a:lnTo>
                    <a:pt x="2506667" y="25961"/>
                  </a:lnTo>
                  <a:lnTo>
                    <a:pt x="2564358" y="66344"/>
                  </a:lnTo>
                  <a:lnTo>
                    <a:pt x="2656663" y="147111"/>
                  </a:lnTo>
                  <a:lnTo>
                    <a:pt x="2702816" y="190379"/>
                  </a:lnTo>
                  <a:lnTo>
                    <a:pt x="2717239" y="216340"/>
                  </a:lnTo>
                  <a:lnTo>
                    <a:pt x="2723008" y="242301"/>
                  </a:lnTo>
                  <a:lnTo>
                    <a:pt x="2723008" y="265378"/>
                  </a:lnTo>
                  <a:lnTo>
                    <a:pt x="2705700" y="291338"/>
                  </a:lnTo>
                  <a:lnTo>
                    <a:pt x="2662432" y="320184"/>
                  </a:lnTo>
                  <a:lnTo>
                    <a:pt x="2642241" y="354798"/>
                  </a:lnTo>
                  <a:lnTo>
                    <a:pt x="2573012" y="484603"/>
                  </a:lnTo>
                  <a:lnTo>
                    <a:pt x="2463399" y="712482"/>
                  </a:lnTo>
                  <a:lnTo>
                    <a:pt x="2451861" y="741327"/>
                  </a:lnTo>
                  <a:lnTo>
                    <a:pt x="2437438" y="764403"/>
                  </a:lnTo>
                  <a:lnTo>
                    <a:pt x="2423015" y="784595"/>
                  </a:lnTo>
                  <a:lnTo>
                    <a:pt x="2405708" y="801902"/>
                  </a:lnTo>
                  <a:lnTo>
                    <a:pt x="2391285" y="807672"/>
                  </a:lnTo>
                  <a:lnTo>
                    <a:pt x="2356671" y="813441"/>
                  </a:lnTo>
                  <a:lnTo>
                    <a:pt x="2313403" y="804787"/>
                  </a:lnTo>
                  <a:lnTo>
                    <a:pt x="2267250" y="790364"/>
                  </a:lnTo>
                  <a:lnTo>
                    <a:pt x="2244174" y="778826"/>
                  </a:lnTo>
                  <a:lnTo>
                    <a:pt x="2290326" y="591331"/>
                  </a:lnTo>
                  <a:lnTo>
                    <a:pt x="2319172" y="493256"/>
                  </a:lnTo>
                  <a:lnTo>
                    <a:pt x="2362440" y="369221"/>
                  </a:lnTo>
                  <a:lnTo>
                    <a:pt x="2382632" y="299992"/>
                  </a:lnTo>
                  <a:lnTo>
                    <a:pt x="2382632" y="262493"/>
                  </a:lnTo>
                  <a:lnTo>
                    <a:pt x="2379747" y="233648"/>
                  </a:lnTo>
                  <a:lnTo>
                    <a:pt x="2359555" y="219225"/>
                  </a:lnTo>
                  <a:lnTo>
                    <a:pt x="2322056" y="210571"/>
                  </a:lnTo>
                  <a:lnTo>
                    <a:pt x="2281673" y="210571"/>
                  </a:lnTo>
                  <a:lnTo>
                    <a:pt x="2143215" y="233648"/>
                  </a:lnTo>
                  <a:lnTo>
                    <a:pt x="1947066" y="262493"/>
                  </a:lnTo>
                  <a:lnTo>
                    <a:pt x="1779762" y="274031"/>
                  </a:lnTo>
                  <a:lnTo>
                    <a:pt x="1557653" y="317299"/>
                  </a:lnTo>
                  <a:lnTo>
                    <a:pt x="1269198" y="354798"/>
                  </a:lnTo>
                  <a:lnTo>
                    <a:pt x="977859" y="389413"/>
                  </a:lnTo>
                  <a:lnTo>
                    <a:pt x="799018" y="406720"/>
                  </a:lnTo>
                  <a:lnTo>
                    <a:pt x="475949" y="432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E83E10A-B110-41BB-B5DB-5CEDD472667F}"/>
                </a:ext>
              </a:extLst>
            </p:cNvPr>
            <p:cNvSpPr/>
            <p:nvPr/>
          </p:nvSpPr>
          <p:spPr>
            <a:xfrm>
              <a:off x="4356100" y="4067175"/>
              <a:ext cx="255588" cy="465138"/>
            </a:xfrm>
            <a:custGeom>
              <a:avLst/>
              <a:gdLst>
                <a:gd name="connsiteX0" fmla="*/ 25961 w 256725"/>
                <a:gd name="connsiteY0" fmla="*/ 216341 h 464411"/>
                <a:gd name="connsiteX1" fmla="*/ 0 w 256725"/>
                <a:gd name="connsiteY1" fmla="*/ 20192 h 464411"/>
                <a:gd name="connsiteX2" fmla="*/ 230764 w 256725"/>
                <a:gd name="connsiteY2" fmla="*/ 0 h 464411"/>
                <a:gd name="connsiteX3" fmla="*/ 242302 w 256725"/>
                <a:gd name="connsiteY3" fmla="*/ 161534 h 464411"/>
                <a:gd name="connsiteX4" fmla="*/ 250956 w 256725"/>
                <a:gd name="connsiteY4" fmla="*/ 302877 h 464411"/>
                <a:gd name="connsiteX5" fmla="*/ 256725 w 256725"/>
                <a:gd name="connsiteY5" fmla="*/ 438451 h 464411"/>
                <a:gd name="connsiteX6" fmla="*/ 63460 w 256725"/>
                <a:gd name="connsiteY6" fmla="*/ 464411 h 464411"/>
                <a:gd name="connsiteX7" fmla="*/ 40384 w 256725"/>
                <a:gd name="connsiteY7" fmla="*/ 314415 h 464411"/>
                <a:gd name="connsiteX8" fmla="*/ 25961 w 256725"/>
                <a:gd name="connsiteY8" fmla="*/ 216341 h 46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725" h="464411">
                  <a:moveTo>
                    <a:pt x="25961" y="216341"/>
                  </a:moveTo>
                  <a:lnTo>
                    <a:pt x="0" y="20192"/>
                  </a:lnTo>
                  <a:lnTo>
                    <a:pt x="230764" y="0"/>
                  </a:lnTo>
                  <a:lnTo>
                    <a:pt x="242302" y="161534"/>
                  </a:lnTo>
                  <a:lnTo>
                    <a:pt x="250956" y="302877"/>
                  </a:lnTo>
                  <a:lnTo>
                    <a:pt x="256725" y="438451"/>
                  </a:lnTo>
                  <a:lnTo>
                    <a:pt x="63460" y="464411"/>
                  </a:lnTo>
                  <a:lnTo>
                    <a:pt x="40384" y="314415"/>
                  </a:lnTo>
                  <a:lnTo>
                    <a:pt x="25961" y="2163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43A7DFD-96BA-42AC-9F65-4012B733340F}"/>
                </a:ext>
              </a:extLst>
            </p:cNvPr>
            <p:cNvSpPr/>
            <p:nvPr/>
          </p:nvSpPr>
          <p:spPr>
            <a:xfrm>
              <a:off x="5091113" y="3933825"/>
              <a:ext cx="314325" cy="528638"/>
            </a:xfrm>
            <a:custGeom>
              <a:avLst/>
              <a:gdLst>
                <a:gd name="connsiteX0" fmla="*/ 28845 w 314415"/>
                <a:gd name="connsiteY0" fmla="*/ 282685 h 527871"/>
                <a:gd name="connsiteX1" fmla="*/ 28845 w 314415"/>
                <a:gd name="connsiteY1" fmla="*/ 63460 h 527871"/>
                <a:gd name="connsiteX2" fmla="*/ 314415 w 314415"/>
                <a:gd name="connsiteY2" fmla="*/ 0 h 527871"/>
                <a:gd name="connsiteX3" fmla="*/ 282685 w 314415"/>
                <a:gd name="connsiteY3" fmla="*/ 164419 h 527871"/>
                <a:gd name="connsiteX4" fmla="*/ 256724 w 314415"/>
                <a:gd name="connsiteY4" fmla="*/ 268263 h 527871"/>
                <a:gd name="connsiteX5" fmla="*/ 239417 w 314415"/>
                <a:gd name="connsiteY5" fmla="*/ 380760 h 527871"/>
                <a:gd name="connsiteX6" fmla="*/ 227879 w 314415"/>
                <a:gd name="connsiteY6" fmla="*/ 504795 h 527871"/>
                <a:gd name="connsiteX7" fmla="*/ 0 w 314415"/>
                <a:gd name="connsiteY7" fmla="*/ 527871 h 527871"/>
                <a:gd name="connsiteX8" fmla="*/ 25961 w 314415"/>
                <a:gd name="connsiteY8" fmla="*/ 383644 h 527871"/>
                <a:gd name="connsiteX9" fmla="*/ 28845 w 314415"/>
                <a:gd name="connsiteY9" fmla="*/ 282685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15" h="527871">
                  <a:moveTo>
                    <a:pt x="28845" y="282685"/>
                  </a:moveTo>
                  <a:lnTo>
                    <a:pt x="28845" y="63460"/>
                  </a:lnTo>
                  <a:lnTo>
                    <a:pt x="314415" y="0"/>
                  </a:lnTo>
                  <a:lnTo>
                    <a:pt x="282685" y="164419"/>
                  </a:lnTo>
                  <a:lnTo>
                    <a:pt x="256724" y="268263"/>
                  </a:lnTo>
                  <a:lnTo>
                    <a:pt x="239417" y="380760"/>
                  </a:lnTo>
                  <a:lnTo>
                    <a:pt x="227879" y="504795"/>
                  </a:lnTo>
                  <a:lnTo>
                    <a:pt x="0" y="527871"/>
                  </a:lnTo>
                  <a:lnTo>
                    <a:pt x="25961" y="383644"/>
                  </a:lnTo>
                  <a:cubicBezTo>
                    <a:pt x="26922" y="351914"/>
                    <a:pt x="27884" y="320184"/>
                    <a:pt x="28845" y="28268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EF626B3-17AB-4060-87A3-CDAFD831CC31}"/>
                </a:ext>
              </a:extLst>
            </p:cNvPr>
            <p:cNvSpPr/>
            <p:nvPr/>
          </p:nvSpPr>
          <p:spPr>
            <a:xfrm>
              <a:off x="3800475" y="4295775"/>
              <a:ext cx="2144713" cy="390525"/>
            </a:xfrm>
            <a:custGeom>
              <a:avLst/>
              <a:gdLst>
                <a:gd name="connsiteX0" fmla="*/ 602456 w 2145506"/>
                <a:gd name="connsiteY0" fmla="*/ 321469 h 390525"/>
                <a:gd name="connsiteX1" fmla="*/ 69056 w 2145506"/>
                <a:gd name="connsiteY1" fmla="*/ 390525 h 390525"/>
                <a:gd name="connsiteX2" fmla="*/ 0 w 2145506"/>
                <a:gd name="connsiteY2" fmla="*/ 211931 h 390525"/>
                <a:gd name="connsiteX3" fmla="*/ 228600 w 2145506"/>
                <a:gd name="connsiteY3" fmla="*/ 202406 h 390525"/>
                <a:gd name="connsiteX4" fmla="*/ 342900 w 2145506"/>
                <a:gd name="connsiteY4" fmla="*/ 197644 h 390525"/>
                <a:gd name="connsiteX5" fmla="*/ 433388 w 2145506"/>
                <a:gd name="connsiteY5" fmla="*/ 188119 h 390525"/>
                <a:gd name="connsiteX6" fmla="*/ 621506 w 2145506"/>
                <a:gd name="connsiteY6" fmla="*/ 157163 h 390525"/>
                <a:gd name="connsiteX7" fmla="*/ 792956 w 2145506"/>
                <a:gd name="connsiteY7" fmla="*/ 142875 h 390525"/>
                <a:gd name="connsiteX8" fmla="*/ 1321594 w 2145506"/>
                <a:gd name="connsiteY8" fmla="*/ 90488 h 390525"/>
                <a:gd name="connsiteX9" fmla="*/ 1509713 w 2145506"/>
                <a:gd name="connsiteY9" fmla="*/ 76200 h 390525"/>
                <a:gd name="connsiteX10" fmla="*/ 1859756 w 2145506"/>
                <a:gd name="connsiteY10" fmla="*/ 28575 h 390525"/>
                <a:gd name="connsiteX11" fmla="*/ 2145506 w 2145506"/>
                <a:gd name="connsiteY11" fmla="*/ 0 h 390525"/>
                <a:gd name="connsiteX12" fmla="*/ 2145506 w 2145506"/>
                <a:gd name="connsiteY12" fmla="*/ 226219 h 390525"/>
                <a:gd name="connsiteX13" fmla="*/ 2035969 w 2145506"/>
                <a:gd name="connsiteY13" fmla="*/ 219075 h 390525"/>
                <a:gd name="connsiteX14" fmla="*/ 1971675 w 2145506"/>
                <a:gd name="connsiteY14" fmla="*/ 195263 h 390525"/>
                <a:gd name="connsiteX15" fmla="*/ 1935956 w 2145506"/>
                <a:gd name="connsiteY15" fmla="*/ 188119 h 390525"/>
                <a:gd name="connsiteX16" fmla="*/ 1878806 w 2145506"/>
                <a:gd name="connsiteY16" fmla="*/ 185738 h 390525"/>
                <a:gd name="connsiteX17" fmla="*/ 1697831 w 2145506"/>
                <a:gd name="connsiteY17" fmla="*/ 197644 h 390525"/>
                <a:gd name="connsiteX18" fmla="*/ 1362075 w 2145506"/>
                <a:gd name="connsiteY18" fmla="*/ 230981 h 390525"/>
                <a:gd name="connsiteX19" fmla="*/ 990600 w 2145506"/>
                <a:gd name="connsiteY19" fmla="*/ 271463 h 390525"/>
                <a:gd name="connsiteX20" fmla="*/ 602456 w 2145506"/>
                <a:gd name="connsiteY20" fmla="*/ 3214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45506" h="390525">
                  <a:moveTo>
                    <a:pt x="602456" y="321469"/>
                  </a:moveTo>
                  <a:lnTo>
                    <a:pt x="69056" y="390525"/>
                  </a:lnTo>
                  <a:lnTo>
                    <a:pt x="0" y="211931"/>
                  </a:lnTo>
                  <a:lnTo>
                    <a:pt x="228600" y="202406"/>
                  </a:lnTo>
                  <a:lnTo>
                    <a:pt x="342900" y="197644"/>
                  </a:lnTo>
                  <a:lnTo>
                    <a:pt x="433388" y="188119"/>
                  </a:lnTo>
                  <a:lnTo>
                    <a:pt x="621506" y="157163"/>
                  </a:lnTo>
                  <a:lnTo>
                    <a:pt x="792956" y="142875"/>
                  </a:lnTo>
                  <a:lnTo>
                    <a:pt x="1321594" y="90488"/>
                  </a:lnTo>
                  <a:lnTo>
                    <a:pt x="1509713" y="76200"/>
                  </a:lnTo>
                  <a:lnTo>
                    <a:pt x="1859756" y="28575"/>
                  </a:lnTo>
                  <a:lnTo>
                    <a:pt x="2145506" y="0"/>
                  </a:lnTo>
                  <a:lnTo>
                    <a:pt x="2145506" y="226219"/>
                  </a:lnTo>
                  <a:lnTo>
                    <a:pt x="2035969" y="219075"/>
                  </a:lnTo>
                  <a:lnTo>
                    <a:pt x="1971675" y="195263"/>
                  </a:lnTo>
                  <a:lnTo>
                    <a:pt x="1935956" y="188119"/>
                  </a:lnTo>
                  <a:lnTo>
                    <a:pt x="1878806" y="185738"/>
                  </a:lnTo>
                  <a:lnTo>
                    <a:pt x="1697831" y="197644"/>
                  </a:lnTo>
                  <a:lnTo>
                    <a:pt x="1362075" y="230981"/>
                  </a:lnTo>
                  <a:lnTo>
                    <a:pt x="990600" y="271463"/>
                  </a:lnTo>
                  <a:lnTo>
                    <a:pt x="602456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09B44CA-1B23-47AB-BB86-785DCF5C18B1}"/>
                </a:ext>
              </a:extLst>
            </p:cNvPr>
            <p:cNvSpPr/>
            <p:nvPr/>
          </p:nvSpPr>
          <p:spPr>
            <a:xfrm>
              <a:off x="5665788" y="5199063"/>
              <a:ext cx="638175" cy="549275"/>
            </a:xfrm>
            <a:custGeom>
              <a:avLst/>
              <a:gdLst>
                <a:gd name="connsiteX0" fmla="*/ 276225 w 638175"/>
                <a:gd name="connsiteY0" fmla="*/ 216694 h 550069"/>
                <a:gd name="connsiteX1" fmla="*/ 402431 w 638175"/>
                <a:gd name="connsiteY1" fmla="*/ 321469 h 550069"/>
                <a:gd name="connsiteX2" fmla="*/ 457200 w 638175"/>
                <a:gd name="connsiteY2" fmla="*/ 359569 h 550069"/>
                <a:gd name="connsiteX3" fmla="*/ 538162 w 638175"/>
                <a:gd name="connsiteY3" fmla="*/ 407194 h 550069"/>
                <a:gd name="connsiteX4" fmla="*/ 638175 w 638175"/>
                <a:gd name="connsiteY4" fmla="*/ 452437 h 550069"/>
                <a:gd name="connsiteX5" fmla="*/ 173831 w 638175"/>
                <a:gd name="connsiteY5" fmla="*/ 550069 h 550069"/>
                <a:gd name="connsiteX6" fmla="*/ 230981 w 638175"/>
                <a:gd name="connsiteY6" fmla="*/ 495300 h 550069"/>
                <a:gd name="connsiteX7" fmla="*/ 245269 w 638175"/>
                <a:gd name="connsiteY7" fmla="*/ 473869 h 550069"/>
                <a:gd name="connsiteX8" fmla="*/ 247650 w 638175"/>
                <a:gd name="connsiteY8" fmla="*/ 464344 h 550069"/>
                <a:gd name="connsiteX9" fmla="*/ 247650 w 638175"/>
                <a:gd name="connsiteY9" fmla="*/ 447675 h 550069"/>
                <a:gd name="connsiteX10" fmla="*/ 233362 w 638175"/>
                <a:gd name="connsiteY10" fmla="*/ 416719 h 550069"/>
                <a:gd name="connsiteX11" fmla="*/ 150019 w 638175"/>
                <a:gd name="connsiteY11" fmla="*/ 288131 h 550069"/>
                <a:gd name="connsiteX12" fmla="*/ 83344 w 638175"/>
                <a:gd name="connsiteY12" fmla="*/ 176212 h 550069"/>
                <a:gd name="connsiteX13" fmla="*/ 38100 w 638175"/>
                <a:gd name="connsiteY13" fmla="*/ 100012 h 550069"/>
                <a:gd name="connsiteX14" fmla="*/ 14287 w 638175"/>
                <a:gd name="connsiteY14" fmla="*/ 61912 h 550069"/>
                <a:gd name="connsiteX15" fmla="*/ 0 w 638175"/>
                <a:gd name="connsiteY15" fmla="*/ 35719 h 550069"/>
                <a:gd name="connsiteX16" fmla="*/ 0 w 638175"/>
                <a:gd name="connsiteY16" fmla="*/ 21431 h 550069"/>
                <a:gd name="connsiteX17" fmla="*/ 9525 w 638175"/>
                <a:gd name="connsiteY17" fmla="*/ 4762 h 550069"/>
                <a:gd name="connsiteX18" fmla="*/ 38100 w 638175"/>
                <a:gd name="connsiteY18" fmla="*/ 0 h 550069"/>
                <a:gd name="connsiteX19" fmla="*/ 66675 w 638175"/>
                <a:gd name="connsiteY19" fmla="*/ 14287 h 550069"/>
                <a:gd name="connsiteX20" fmla="*/ 166687 w 638175"/>
                <a:gd name="connsiteY20" fmla="*/ 119062 h 550069"/>
                <a:gd name="connsiteX21" fmla="*/ 276225 w 638175"/>
                <a:gd name="connsiteY21" fmla="*/ 216694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8175" h="550069">
                  <a:moveTo>
                    <a:pt x="276225" y="216694"/>
                  </a:moveTo>
                  <a:lnTo>
                    <a:pt x="402431" y="321469"/>
                  </a:lnTo>
                  <a:lnTo>
                    <a:pt x="457200" y="359569"/>
                  </a:lnTo>
                  <a:lnTo>
                    <a:pt x="538162" y="407194"/>
                  </a:lnTo>
                  <a:lnTo>
                    <a:pt x="638175" y="452437"/>
                  </a:lnTo>
                  <a:lnTo>
                    <a:pt x="173831" y="550069"/>
                  </a:lnTo>
                  <a:lnTo>
                    <a:pt x="230981" y="495300"/>
                  </a:lnTo>
                  <a:lnTo>
                    <a:pt x="245269" y="473869"/>
                  </a:lnTo>
                  <a:lnTo>
                    <a:pt x="247650" y="464344"/>
                  </a:lnTo>
                  <a:lnTo>
                    <a:pt x="247650" y="447675"/>
                  </a:lnTo>
                  <a:lnTo>
                    <a:pt x="233362" y="416719"/>
                  </a:lnTo>
                  <a:lnTo>
                    <a:pt x="150019" y="288131"/>
                  </a:lnTo>
                  <a:lnTo>
                    <a:pt x="83344" y="176212"/>
                  </a:lnTo>
                  <a:lnTo>
                    <a:pt x="38100" y="100012"/>
                  </a:lnTo>
                  <a:lnTo>
                    <a:pt x="14287" y="61912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38100" y="0"/>
                  </a:lnTo>
                  <a:lnTo>
                    <a:pt x="66675" y="14287"/>
                  </a:lnTo>
                  <a:lnTo>
                    <a:pt x="166687" y="119062"/>
                  </a:lnTo>
                  <a:lnTo>
                    <a:pt x="2762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9CE0D2A0-C1AB-4A26-B8AF-D4BC62DAD752}"/>
                </a:ext>
              </a:extLst>
            </p:cNvPr>
            <p:cNvSpPr/>
            <p:nvPr/>
          </p:nvSpPr>
          <p:spPr>
            <a:xfrm>
              <a:off x="4802188" y="4735513"/>
              <a:ext cx="341312" cy="466725"/>
            </a:xfrm>
            <a:custGeom>
              <a:avLst/>
              <a:gdLst>
                <a:gd name="connsiteX0" fmla="*/ 295275 w 340519"/>
                <a:gd name="connsiteY0" fmla="*/ 233363 h 466725"/>
                <a:gd name="connsiteX1" fmla="*/ 295275 w 340519"/>
                <a:gd name="connsiteY1" fmla="*/ 326232 h 466725"/>
                <a:gd name="connsiteX2" fmla="*/ 307182 w 340519"/>
                <a:gd name="connsiteY2" fmla="*/ 466725 h 466725"/>
                <a:gd name="connsiteX3" fmla="*/ 0 w 340519"/>
                <a:gd name="connsiteY3" fmla="*/ 140494 h 466725"/>
                <a:gd name="connsiteX4" fmla="*/ 57150 w 340519"/>
                <a:gd name="connsiteY4" fmla="*/ 135732 h 466725"/>
                <a:gd name="connsiteX5" fmla="*/ 57150 w 340519"/>
                <a:gd name="connsiteY5" fmla="*/ 135732 h 466725"/>
                <a:gd name="connsiteX6" fmla="*/ 111919 w 340519"/>
                <a:gd name="connsiteY6" fmla="*/ 138113 h 466725"/>
                <a:gd name="connsiteX7" fmla="*/ 161925 w 340519"/>
                <a:gd name="connsiteY7" fmla="*/ 133350 h 466725"/>
                <a:gd name="connsiteX8" fmla="*/ 185738 w 340519"/>
                <a:gd name="connsiteY8" fmla="*/ 123825 h 466725"/>
                <a:gd name="connsiteX9" fmla="*/ 233363 w 340519"/>
                <a:gd name="connsiteY9" fmla="*/ 69057 h 466725"/>
                <a:gd name="connsiteX10" fmla="*/ 271463 w 340519"/>
                <a:gd name="connsiteY10" fmla="*/ 33338 h 466725"/>
                <a:gd name="connsiteX11" fmla="*/ 285750 w 340519"/>
                <a:gd name="connsiteY11" fmla="*/ 19050 h 466725"/>
                <a:gd name="connsiteX12" fmla="*/ 297657 w 340519"/>
                <a:gd name="connsiteY12" fmla="*/ 9525 h 466725"/>
                <a:gd name="connsiteX13" fmla="*/ 311944 w 340519"/>
                <a:gd name="connsiteY13" fmla="*/ 4763 h 466725"/>
                <a:gd name="connsiteX14" fmla="*/ 321469 w 340519"/>
                <a:gd name="connsiteY14" fmla="*/ 0 h 466725"/>
                <a:gd name="connsiteX15" fmla="*/ 335757 w 340519"/>
                <a:gd name="connsiteY15" fmla="*/ 7144 h 466725"/>
                <a:gd name="connsiteX16" fmla="*/ 340519 w 340519"/>
                <a:gd name="connsiteY16" fmla="*/ 23813 h 466725"/>
                <a:gd name="connsiteX17" fmla="*/ 328613 w 340519"/>
                <a:gd name="connsiteY17" fmla="*/ 76200 h 466725"/>
                <a:gd name="connsiteX18" fmla="*/ 309563 w 340519"/>
                <a:gd name="connsiteY18" fmla="*/ 135732 h 466725"/>
                <a:gd name="connsiteX19" fmla="*/ 302419 w 340519"/>
                <a:gd name="connsiteY19" fmla="*/ 176213 h 466725"/>
                <a:gd name="connsiteX20" fmla="*/ 295275 w 340519"/>
                <a:gd name="connsiteY20" fmla="*/ 2333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0519" h="466725">
                  <a:moveTo>
                    <a:pt x="295275" y="233363"/>
                  </a:moveTo>
                  <a:lnTo>
                    <a:pt x="295275" y="326232"/>
                  </a:lnTo>
                  <a:lnTo>
                    <a:pt x="307182" y="466725"/>
                  </a:lnTo>
                  <a:lnTo>
                    <a:pt x="0" y="140494"/>
                  </a:lnTo>
                  <a:lnTo>
                    <a:pt x="57150" y="135732"/>
                  </a:lnTo>
                  <a:lnTo>
                    <a:pt x="57150" y="135732"/>
                  </a:lnTo>
                  <a:lnTo>
                    <a:pt x="111919" y="138113"/>
                  </a:lnTo>
                  <a:lnTo>
                    <a:pt x="161925" y="133350"/>
                  </a:lnTo>
                  <a:lnTo>
                    <a:pt x="185738" y="123825"/>
                  </a:lnTo>
                  <a:lnTo>
                    <a:pt x="233363" y="69057"/>
                  </a:lnTo>
                  <a:lnTo>
                    <a:pt x="271463" y="33338"/>
                  </a:lnTo>
                  <a:lnTo>
                    <a:pt x="285750" y="19050"/>
                  </a:lnTo>
                  <a:lnTo>
                    <a:pt x="297657" y="9525"/>
                  </a:lnTo>
                  <a:lnTo>
                    <a:pt x="311944" y="4763"/>
                  </a:lnTo>
                  <a:lnTo>
                    <a:pt x="321469" y="0"/>
                  </a:lnTo>
                  <a:lnTo>
                    <a:pt x="335757" y="7144"/>
                  </a:lnTo>
                  <a:lnTo>
                    <a:pt x="340519" y="23813"/>
                  </a:lnTo>
                  <a:lnTo>
                    <a:pt x="328613" y="76200"/>
                  </a:lnTo>
                  <a:lnTo>
                    <a:pt x="309563" y="135732"/>
                  </a:lnTo>
                  <a:lnTo>
                    <a:pt x="302419" y="176213"/>
                  </a:lnTo>
                  <a:lnTo>
                    <a:pt x="295275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CE46939F-37BE-484A-B906-BD8D69C0F8C5}"/>
              </a:ext>
            </a:extLst>
          </p:cNvPr>
          <p:cNvSpPr/>
          <p:nvPr/>
        </p:nvSpPr>
        <p:spPr>
          <a:xfrm>
            <a:off x="4491038" y="1455738"/>
            <a:ext cx="584200" cy="1225550"/>
          </a:xfrm>
          <a:custGeom>
            <a:avLst/>
            <a:gdLst>
              <a:gd name="connsiteX0" fmla="*/ 271462 w 583406"/>
              <a:gd name="connsiteY0" fmla="*/ 711994 h 1226344"/>
              <a:gd name="connsiteX1" fmla="*/ 273843 w 583406"/>
              <a:gd name="connsiteY1" fmla="*/ 881062 h 1226344"/>
              <a:gd name="connsiteX2" fmla="*/ 276225 w 583406"/>
              <a:gd name="connsiteY2" fmla="*/ 1047750 h 1226344"/>
              <a:gd name="connsiteX3" fmla="*/ 278606 w 583406"/>
              <a:gd name="connsiteY3" fmla="*/ 1226344 h 1226344"/>
              <a:gd name="connsiteX4" fmla="*/ 471487 w 583406"/>
              <a:gd name="connsiteY4" fmla="*/ 1207294 h 1226344"/>
              <a:gd name="connsiteX5" fmla="*/ 476250 w 583406"/>
              <a:gd name="connsiteY5" fmla="*/ 1081087 h 1226344"/>
              <a:gd name="connsiteX6" fmla="*/ 476250 w 583406"/>
              <a:gd name="connsiteY6" fmla="*/ 954881 h 1226344"/>
              <a:gd name="connsiteX7" fmla="*/ 478631 w 583406"/>
              <a:gd name="connsiteY7" fmla="*/ 871537 h 1226344"/>
              <a:gd name="connsiteX8" fmla="*/ 481012 w 583406"/>
              <a:gd name="connsiteY8" fmla="*/ 797719 h 1226344"/>
              <a:gd name="connsiteX9" fmla="*/ 485775 w 583406"/>
              <a:gd name="connsiteY9" fmla="*/ 711994 h 1226344"/>
              <a:gd name="connsiteX10" fmla="*/ 490537 w 583406"/>
              <a:gd name="connsiteY10" fmla="*/ 621506 h 1226344"/>
              <a:gd name="connsiteX11" fmla="*/ 495300 w 583406"/>
              <a:gd name="connsiteY11" fmla="*/ 576262 h 1226344"/>
              <a:gd name="connsiteX12" fmla="*/ 497681 w 583406"/>
              <a:gd name="connsiteY12" fmla="*/ 552450 h 1226344"/>
              <a:gd name="connsiteX13" fmla="*/ 497681 w 583406"/>
              <a:gd name="connsiteY13" fmla="*/ 514350 h 1226344"/>
              <a:gd name="connsiteX14" fmla="*/ 500062 w 583406"/>
              <a:gd name="connsiteY14" fmla="*/ 464344 h 1226344"/>
              <a:gd name="connsiteX15" fmla="*/ 504825 w 583406"/>
              <a:gd name="connsiteY15" fmla="*/ 402431 h 1226344"/>
              <a:gd name="connsiteX16" fmla="*/ 514350 w 583406"/>
              <a:gd name="connsiteY16" fmla="*/ 354806 h 1226344"/>
              <a:gd name="connsiteX17" fmla="*/ 526256 w 583406"/>
              <a:gd name="connsiteY17" fmla="*/ 319087 h 1226344"/>
              <a:gd name="connsiteX18" fmla="*/ 535781 w 583406"/>
              <a:gd name="connsiteY18" fmla="*/ 290512 h 1226344"/>
              <a:gd name="connsiteX19" fmla="*/ 545306 w 583406"/>
              <a:gd name="connsiteY19" fmla="*/ 276225 h 1226344"/>
              <a:gd name="connsiteX20" fmla="*/ 561975 w 583406"/>
              <a:gd name="connsiteY20" fmla="*/ 261937 h 1226344"/>
              <a:gd name="connsiteX21" fmla="*/ 573881 w 583406"/>
              <a:gd name="connsiteY21" fmla="*/ 247650 h 1226344"/>
              <a:gd name="connsiteX22" fmla="*/ 581025 w 583406"/>
              <a:gd name="connsiteY22" fmla="*/ 233362 h 1226344"/>
              <a:gd name="connsiteX23" fmla="*/ 583406 w 583406"/>
              <a:gd name="connsiteY23" fmla="*/ 223837 h 1226344"/>
              <a:gd name="connsiteX24" fmla="*/ 583406 w 583406"/>
              <a:gd name="connsiteY24" fmla="*/ 211931 h 1226344"/>
              <a:gd name="connsiteX25" fmla="*/ 578643 w 583406"/>
              <a:gd name="connsiteY25" fmla="*/ 190500 h 1226344"/>
              <a:gd name="connsiteX26" fmla="*/ 569118 w 583406"/>
              <a:gd name="connsiteY26" fmla="*/ 171450 h 1226344"/>
              <a:gd name="connsiteX27" fmla="*/ 554831 w 583406"/>
              <a:gd name="connsiteY27" fmla="*/ 150019 h 1226344"/>
              <a:gd name="connsiteX28" fmla="*/ 533400 w 583406"/>
              <a:gd name="connsiteY28" fmla="*/ 130969 h 1226344"/>
              <a:gd name="connsiteX29" fmla="*/ 514350 w 583406"/>
              <a:gd name="connsiteY29" fmla="*/ 109537 h 1226344"/>
              <a:gd name="connsiteX30" fmla="*/ 500062 w 583406"/>
              <a:gd name="connsiteY30" fmla="*/ 95250 h 1226344"/>
              <a:gd name="connsiteX31" fmla="*/ 476250 w 583406"/>
              <a:gd name="connsiteY31" fmla="*/ 76200 h 1226344"/>
              <a:gd name="connsiteX32" fmla="*/ 442912 w 583406"/>
              <a:gd name="connsiteY32" fmla="*/ 54769 h 1226344"/>
              <a:gd name="connsiteX33" fmla="*/ 409575 w 583406"/>
              <a:gd name="connsiteY33" fmla="*/ 40481 h 1226344"/>
              <a:gd name="connsiteX34" fmla="*/ 369093 w 583406"/>
              <a:gd name="connsiteY34" fmla="*/ 28575 h 1226344"/>
              <a:gd name="connsiteX35" fmla="*/ 326231 w 583406"/>
              <a:gd name="connsiteY35" fmla="*/ 16669 h 1226344"/>
              <a:gd name="connsiteX36" fmla="*/ 252412 w 583406"/>
              <a:gd name="connsiteY36" fmla="*/ 7144 h 1226344"/>
              <a:gd name="connsiteX37" fmla="*/ 195262 w 583406"/>
              <a:gd name="connsiteY37" fmla="*/ 0 h 1226344"/>
              <a:gd name="connsiteX38" fmla="*/ 107156 w 583406"/>
              <a:gd name="connsiteY38" fmla="*/ 0 h 1226344"/>
              <a:gd name="connsiteX39" fmla="*/ 66675 w 583406"/>
              <a:gd name="connsiteY39" fmla="*/ 2381 h 1226344"/>
              <a:gd name="connsiteX40" fmla="*/ 30956 w 583406"/>
              <a:gd name="connsiteY40" fmla="*/ 9525 h 1226344"/>
              <a:gd name="connsiteX41" fmla="*/ 11906 w 583406"/>
              <a:gd name="connsiteY41" fmla="*/ 19050 h 1226344"/>
              <a:gd name="connsiteX42" fmla="*/ 2381 w 583406"/>
              <a:gd name="connsiteY42" fmla="*/ 26194 h 1226344"/>
              <a:gd name="connsiteX43" fmla="*/ 0 w 583406"/>
              <a:gd name="connsiteY43" fmla="*/ 42862 h 1226344"/>
              <a:gd name="connsiteX44" fmla="*/ 7143 w 583406"/>
              <a:gd name="connsiteY44" fmla="*/ 57150 h 1226344"/>
              <a:gd name="connsiteX45" fmla="*/ 26193 w 583406"/>
              <a:gd name="connsiteY45" fmla="*/ 73819 h 1226344"/>
              <a:gd name="connsiteX46" fmla="*/ 80962 w 583406"/>
              <a:gd name="connsiteY46" fmla="*/ 102394 h 1226344"/>
              <a:gd name="connsiteX47" fmla="*/ 121443 w 583406"/>
              <a:gd name="connsiteY47" fmla="*/ 126206 h 1226344"/>
              <a:gd name="connsiteX48" fmla="*/ 159543 w 583406"/>
              <a:gd name="connsiteY48" fmla="*/ 152400 h 1226344"/>
              <a:gd name="connsiteX49" fmla="*/ 188118 w 583406"/>
              <a:gd name="connsiteY49" fmla="*/ 176212 h 1226344"/>
              <a:gd name="connsiteX50" fmla="*/ 209550 w 583406"/>
              <a:gd name="connsiteY50" fmla="*/ 197644 h 1226344"/>
              <a:gd name="connsiteX51" fmla="*/ 233362 w 583406"/>
              <a:gd name="connsiteY51" fmla="*/ 226219 h 1226344"/>
              <a:gd name="connsiteX52" fmla="*/ 242887 w 583406"/>
              <a:gd name="connsiteY52" fmla="*/ 247650 h 1226344"/>
              <a:gd name="connsiteX53" fmla="*/ 252412 w 583406"/>
              <a:gd name="connsiteY53" fmla="*/ 280987 h 1226344"/>
              <a:gd name="connsiteX54" fmla="*/ 259556 w 583406"/>
              <a:gd name="connsiteY54" fmla="*/ 423862 h 1226344"/>
              <a:gd name="connsiteX55" fmla="*/ 271462 w 583406"/>
              <a:gd name="connsiteY55" fmla="*/ 711994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83406" h="1226344">
                <a:moveTo>
                  <a:pt x="271462" y="711994"/>
                </a:moveTo>
                <a:cubicBezTo>
                  <a:pt x="272256" y="768350"/>
                  <a:pt x="273049" y="824706"/>
                  <a:pt x="273843" y="881062"/>
                </a:cubicBezTo>
                <a:lnTo>
                  <a:pt x="276225" y="1047750"/>
                </a:lnTo>
                <a:cubicBezTo>
                  <a:pt x="277019" y="1107281"/>
                  <a:pt x="277812" y="1166813"/>
                  <a:pt x="278606" y="1226344"/>
                </a:cubicBezTo>
                <a:lnTo>
                  <a:pt x="471487" y="1207294"/>
                </a:lnTo>
                <a:lnTo>
                  <a:pt x="476250" y="1081087"/>
                </a:lnTo>
                <a:lnTo>
                  <a:pt x="476250" y="954881"/>
                </a:lnTo>
                <a:cubicBezTo>
                  <a:pt x="477044" y="927100"/>
                  <a:pt x="477837" y="899318"/>
                  <a:pt x="478631" y="871537"/>
                </a:cubicBezTo>
                <a:cubicBezTo>
                  <a:pt x="479425" y="846931"/>
                  <a:pt x="480218" y="822325"/>
                  <a:pt x="481012" y="797719"/>
                </a:cubicBezTo>
                <a:lnTo>
                  <a:pt x="485775" y="711994"/>
                </a:lnTo>
                <a:lnTo>
                  <a:pt x="490537" y="621506"/>
                </a:lnTo>
                <a:lnTo>
                  <a:pt x="495300" y="576262"/>
                </a:lnTo>
                <a:lnTo>
                  <a:pt x="497681" y="552450"/>
                </a:lnTo>
                <a:lnTo>
                  <a:pt x="497681" y="514350"/>
                </a:lnTo>
                <a:lnTo>
                  <a:pt x="500062" y="464344"/>
                </a:lnTo>
                <a:lnTo>
                  <a:pt x="504825" y="402431"/>
                </a:lnTo>
                <a:lnTo>
                  <a:pt x="514350" y="354806"/>
                </a:lnTo>
                <a:lnTo>
                  <a:pt x="526256" y="319087"/>
                </a:lnTo>
                <a:lnTo>
                  <a:pt x="535781" y="290512"/>
                </a:lnTo>
                <a:lnTo>
                  <a:pt x="545306" y="276225"/>
                </a:lnTo>
                <a:lnTo>
                  <a:pt x="561975" y="261937"/>
                </a:lnTo>
                <a:lnTo>
                  <a:pt x="573881" y="247650"/>
                </a:lnTo>
                <a:lnTo>
                  <a:pt x="581025" y="233362"/>
                </a:lnTo>
                <a:lnTo>
                  <a:pt x="583406" y="223837"/>
                </a:lnTo>
                <a:lnTo>
                  <a:pt x="583406" y="211931"/>
                </a:lnTo>
                <a:lnTo>
                  <a:pt x="578643" y="190500"/>
                </a:lnTo>
                <a:lnTo>
                  <a:pt x="569118" y="171450"/>
                </a:lnTo>
                <a:lnTo>
                  <a:pt x="554831" y="150019"/>
                </a:lnTo>
                <a:lnTo>
                  <a:pt x="533400" y="130969"/>
                </a:lnTo>
                <a:lnTo>
                  <a:pt x="514350" y="109537"/>
                </a:lnTo>
                <a:lnTo>
                  <a:pt x="500062" y="95250"/>
                </a:lnTo>
                <a:lnTo>
                  <a:pt x="476250" y="76200"/>
                </a:lnTo>
                <a:lnTo>
                  <a:pt x="442912" y="54769"/>
                </a:lnTo>
                <a:lnTo>
                  <a:pt x="409575" y="40481"/>
                </a:lnTo>
                <a:lnTo>
                  <a:pt x="369093" y="28575"/>
                </a:lnTo>
                <a:lnTo>
                  <a:pt x="326231" y="16669"/>
                </a:lnTo>
                <a:lnTo>
                  <a:pt x="252412" y="7144"/>
                </a:lnTo>
                <a:lnTo>
                  <a:pt x="195262" y="0"/>
                </a:lnTo>
                <a:lnTo>
                  <a:pt x="107156" y="0"/>
                </a:lnTo>
                <a:lnTo>
                  <a:pt x="66675" y="2381"/>
                </a:lnTo>
                <a:lnTo>
                  <a:pt x="30956" y="9525"/>
                </a:lnTo>
                <a:lnTo>
                  <a:pt x="11906" y="19050"/>
                </a:lnTo>
                <a:lnTo>
                  <a:pt x="2381" y="26194"/>
                </a:lnTo>
                <a:lnTo>
                  <a:pt x="0" y="42862"/>
                </a:lnTo>
                <a:lnTo>
                  <a:pt x="7143" y="57150"/>
                </a:lnTo>
                <a:lnTo>
                  <a:pt x="26193" y="73819"/>
                </a:lnTo>
                <a:lnTo>
                  <a:pt x="80962" y="102394"/>
                </a:lnTo>
                <a:lnTo>
                  <a:pt x="121443" y="126206"/>
                </a:lnTo>
                <a:lnTo>
                  <a:pt x="159543" y="152400"/>
                </a:lnTo>
                <a:lnTo>
                  <a:pt x="188118" y="176212"/>
                </a:lnTo>
                <a:lnTo>
                  <a:pt x="209550" y="197644"/>
                </a:lnTo>
                <a:lnTo>
                  <a:pt x="233362" y="226219"/>
                </a:lnTo>
                <a:lnTo>
                  <a:pt x="242887" y="247650"/>
                </a:lnTo>
                <a:lnTo>
                  <a:pt x="252412" y="280987"/>
                </a:lnTo>
                <a:lnTo>
                  <a:pt x="259556" y="423862"/>
                </a:lnTo>
                <a:lnTo>
                  <a:pt x="271462" y="711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ABC1A729-CD9A-4E15-A587-B85CD685F81B}"/>
              </a:ext>
            </a:extLst>
          </p:cNvPr>
          <p:cNvSpPr/>
          <p:nvPr/>
        </p:nvSpPr>
        <p:spPr>
          <a:xfrm>
            <a:off x="3513138" y="1728788"/>
            <a:ext cx="687387" cy="730250"/>
          </a:xfrm>
          <a:custGeom>
            <a:avLst/>
            <a:gdLst>
              <a:gd name="connsiteX0" fmla="*/ 373856 w 688181"/>
              <a:gd name="connsiteY0" fmla="*/ 473868 h 731043"/>
              <a:gd name="connsiteX1" fmla="*/ 428625 w 688181"/>
              <a:gd name="connsiteY1" fmla="*/ 559593 h 731043"/>
              <a:gd name="connsiteX2" fmla="*/ 471487 w 688181"/>
              <a:gd name="connsiteY2" fmla="*/ 631031 h 731043"/>
              <a:gd name="connsiteX3" fmla="*/ 514350 w 688181"/>
              <a:gd name="connsiteY3" fmla="*/ 702468 h 731043"/>
              <a:gd name="connsiteX4" fmla="*/ 528637 w 688181"/>
              <a:gd name="connsiteY4" fmla="*/ 719137 h 731043"/>
              <a:gd name="connsiteX5" fmla="*/ 542925 w 688181"/>
              <a:gd name="connsiteY5" fmla="*/ 728662 h 731043"/>
              <a:gd name="connsiteX6" fmla="*/ 557212 w 688181"/>
              <a:gd name="connsiteY6" fmla="*/ 731043 h 731043"/>
              <a:gd name="connsiteX7" fmla="*/ 578644 w 688181"/>
              <a:gd name="connsiteY7" fmla="*/ 728662 h 731043"/>
              <a:gd name="connsiteX8" fmla="*/ 614362 w 688181"/>
              <a:gd name="connsiteY8" fmla="*/ 716756 h 731043"/>
              <a:gd name="connsiteX9" fmla="*/ 645319 w 688181"/>
              <a:gd name="connsiteY9" fmla="*/ 697706 h 731043"/>
              <a:gd name="connsiteX10" fmla="*/ 664369 w 688181"/>
              <a:gd name="connsiteY10" fmla="*/ 681037 h 731043"/>
              <a:gd name="connsiteX11" fmla="*/ 676275 w 688181"/>
              <a:gd name="connsiteY11" fmla="*/ 666750 h 731043"/>
              <a:gd name="connsiteX12" fmla="*/ 683419 w 688181"/>
              <a:gd name="connsiteY12" fmla="*/ 647700 h 731043"/>
              <a:gd name="connsiteX13" fmla="*/ 685800 w 688181"/>
              <a:gd name="connsiteY13" fmla="*/ 631031 h 731043"/>
              <a:gd name="connsiteX14" fmla="*/ 688181 w 688181"/>
              <a:gd name="connsiteY14" fmla="*/ 611981 h 731043"/>
              <a:gd name="connsiteX15" fmla="*/ 685800 w 688181"/>
              <a:gd name="connsiteY15" fmla="*/ 590550 h 731043"/>
              <a:gd name="connsiteX16" fmla="*/ 681037 w 688181"/>
              <a:gd name="connsiteY16" fmla="*/ 564356 h 731043"/>
              <a:gd name="connsiteX17" fmla="*/ 661987 w 688181"/>
              <a:gd name="connsiteY17" fmla="*/ 504825 h 731043"/>
              <a:gd name="connsiteX18" fmla="*/ 633412 w 688181"/>
              <a:gd name="connsiteY18" fmla="*/ 438150 h 731043"/>
              <a:gd name="connsiteX19" fmla="*/ 604837 w 688181"/>
              <a:gd name="connsiteY19" fmla="*/ 383381 h 731043"/>
              <a:gd name="connsiteX20" fmla="*/ 573881 w 688181"/>
              <a:gd name="connsiteY20" fmla="*/ 330993 h 731043"/>
              <a:gd name="connsiteX21" fmla="*/ 538162 w 688181"/>
              <a:gd name="connsiteY21" fmla="*/ 278606 h 731043"/>
              <a:gd name="connsiteX22" fmla="*/ 516731 w 688181"/>
              <a:gd name="connsiteY22" fmla="*/ 245268 h 731043"/>
              <a:gd name="connsiteX23" fmla="*/ 500062 w 688181"/>
              <a:gd name="connsiteY23" fmla="*/ 226218 h 731043"/>
              <a:gd name="connsiteX24" fmla="*/ 481012 w 688181"/>
              <a:gd name="connsiteY24" fmla="*/ 209550 h 731043"/>
              <a:gd name="connsiteX25" fmla="*/ 447675 w 688181"/>
              <a:gd name="connsiteY25" fmla="*/ 185737 h 731043"/>
              <a:gd name="connsiteX26" fmla="*/ 411956 w 688181"/>
              <a:gd name="connsiteY26" fmla="*/ 164306 h 731043"/>
              <a:gd name="connsiteX27" fmla="*/ 381000 w 688181"/>
              <a:gd name="connsiteY27" fmla="*/ 145256 h 731043"/>
              <a:gd name="connsiteX28" fmla="*/ 342900 w 688181"/>
              <a:gd name="connsiteY28" fmla="*/ 123825 h 731043"/>
              <a:gd name="connsiteX29" fmla="*/ 300037 w 688181"/>
              <a:gd name="connsiteY29" fmla="*/ 102393 h 731043"/>
              <a:gd name="connsiteX30" fmla="*/ 226219 w 688181"/>
              <a:gd name="connsiteY30" fmla="*/ 71437 h 731043"/>
              <a:gd name="connsiteX31" fmla="*/ 104775 w 688181"/>
              <a:gd name="connsiteY31" fmla="*/ 23812 h 731043"/>
              <a:gd name="connsiteX32" fmla="*/ 57150 w 688181"/>
              <a:gd name="connsiteY32" fmla="*/ 7143 h 731043"/>
              <a:gd name="connsiteX33" fmla="*/ 21431 w 688181"/>
              <a:gd name="connsiteY33" fmla="*/ 0 h 731043"/>
              <a:gd name="connsiteX34" fmla="*/ 9525 w 688181"/>
              <a:gd name="connsiteY34" fmla="*/ 0 h 731043"/>
              <a:gd name="connsiteX35" fmla="*/ 2381 w 688181"/>
              <a:gd name="connsiteY35" fmla="*/ 4762 h 731043"/>
              <a:gd name="connsiteX36" fmla="*/ 0 w 688181"/>
              <a:gd name="connsiteY36" fmla="*/ 14287 h 731043"/>
              <a:gd name="connsiteX37" fmla="*/ 0 w 688181"/>
              <a:gd name="connsiteY37" fmla="*/ 26193 h 731043"/>
              <a:gd name="connsiteX38" fmla="*/ 11906 w 688181"/>
              <a:gd name="connsiteY38" fmla="*/ 50006 h 731043"/>
              <a:gd name="connsiteX39" fmla="*/ 26194 w 688181"/>
              <a:gd name="connsiteY39" fmla="*/ 69056 h 731043"/>
              <a:gd name="connsiteX40" fmla="*/ 57150 w 688181"/>
              <a:gd name="connsiteY40" fmla="*/ 95250 h 731043"/>
              <a:gd name="connsiteX41" fmla="*/ 92869 w 688181"/>
              <a:gd name="connsiteY41" fmla="*/ 126206 h 731043"/>
              <a:gd name="connsiteX42" fmla="*/ 133350 w 688181"/>
              <a:gd name="connsiteY42" fmla="*/ 164306 h 731043"/>
              <a:gd name="connsiteX43" fmla="*/ 188119 w 688181"/>
              <a:gd name="connsiteY43" fmla="*/ 223837 h 731043"/>
              <a:gd name="connsiteX44" fmla="*/ 240506 w 688181"/>
              <a:gd name="connsiteY44" fmla="*/ 285750 h 731043"/>
              <a:gd name="connsiteX45" fmla="*/ 283369 w 688181"/>
              <a:gd name="connsiteY45" fmla="*/ 342900 h 731043"/>
              <a:gd name="connsiteX46" fmla="*/ 373856 w 688181"/>
              <a:gd name="connsiteY46" fmla="*/ 473868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88181" h="731043">
                <a:moveTo>
                  <a:pt x="373856" y="473868"/>
                </a:moveTo>
                <a:lnTo>
                  <a:pt x="428625" y="559593"/>
                </a:lnTo>
                <a:lnTo>
                  <a:pt x="471487" y="631031"/>
                </a:lnTo>
                <a:lnTo>
                  <a:pt x="514350" y="702468"/>
                </a:lnTo>
                <a:lnTo>
                  <a:pt x="528637" y="719137"/>
                </a:lnTo>
                <a:lnTo>
                  <a:pt x="542925" y="728662"/>
                </a:lnTo>
                <a:lnTo>
                  <a:pt x="557212" y="731043"/>
                </a:lnTo>
                <a:lnTo>
                  <a:pt x="578644" y="728662"/>
                </a:lnTo>
                <a:lnTo>
                  <a:pt x="614362" y="716756"/>
                </a:lnTo>
                <a:lnTo>
                  <a:pt x="645319" y="697706"/>
                </a:lnTo>
                <a:lnTo>
                  <a:pt x="664369" y="681037"/>
                </a:lnTo>
                <a:lnTo>
                  <a:pt x="676275" y="666750"/>
                </a:lnTo>
                <a:lnTo>
                  <a:pt x="683419" y="647700"/>
                </a:lnTo>
                <a:lnTo>
                  <a:pt x="685800" y="631031"/>
                </a:lnTo>
                <a:lnTo>
                  <a:pt x="688181" y="611981"/>
                </a:lnTo>
                <a:lnTo>
                  <a:pt x="685800" y="590550"/>
                </a:lnTo>
                <a:lnTo>
                  <a:pt x="681037" y="564356"/>
                </a:lnTo>
                <a:lnTo>
                  <a:pt x="661987" y="504825"/>
                </a:lnTo>
                <a:lnTo>
                  <a:pt x="633412" y="438150"/>
                </a:lnTo>
                <a:lnTo>
                  <a:pt x="604837" y="383381"/>
                </a:lnTo>
                <a:lnTo>
                  <a:pt x="573881" y="330993"/>
                </a:lnTo>
                <a:lnTo>
                  <a:pt x="538162" y="278606"/>
                </a:lnTo>
                <a:lnTo>
                  <a:pt x="516731" y="245268"/>
                </a:lnTo>
                <a:lnTo>
                  <a:pt x="500062" y="226218"/>
                </a:lnTo>
                <a:lnTo>
                  <a:pt x="481012" y="209550"/>
                </a:lnTo>
                <a:lnTo>
                  <a:pt x="447675" y="185737"/>
                </a:lnTo>
                <a:lnTo>
                  <a:pt x="411956" y="164306"/>
                </a:lnTo>
                <a:lnTo>
                  <a:pt x="381000" y="145256"/>
                </a:lnTo>
                <a:lnTo>
                  <a:pt x="342900" y="123825"/>
                </a:lnTo>
                <a:lnTo>
                  <a:pt x="300037" y="102393"/>
                </a:lnTo>
                <a:lnTo>
                  <a:pt x="226219" y="71437"/>
                </a:lnTo>
                <a:lnTo>
                  <a:pt x="104775" y="23812"/>
                </a:lnTo>
                <a:lnTo>
                  <a:pt x="57150" y="7143"/>
                </a:lnTo>
                <a:lnTo>
                  <a:pt x="21431" y="0"/>
                </a:lnTo>
                <a:lnTo>
                  <a:pt x="9525" y="0"/>
                </a:lnTo>
                <a:lnTo>
                  <a:pt x="2381" y="4762"/>
                </a:lnTo>
                <a:lnTo>
                  <a:pt x="0" y="14287"/>
                </a:lnTo>
                <a:lnTo>
                  <a:pt x="0" y="26193"/>
                </a:lnTo>
                <a:lnTo>
                  <a:pt x="11906" y="50006"/>
                </a:lnTo>
                <a:lnTo>
                  <a:pt x="26194" y="69056"/>
                </a:lnTo>
                <a:lnTo>
                  <a:pt x="57150" y="95250"/>
                </a:lnTo>
                <a:lnTo>
                  <a:pt x="92869" y="126206"/>
                </a:lnTo>
                <a:lnTo>
                  <a:pt x="133350" y="164306"/>
                </a:lnTo>
                <a:lnTo>
                  <a:pt x="188119" y="223837"/>
                </a:lnTo>
                <a:lnTo>
                  <a:pt x="240506" y="285750"/>
                </a:lnTo>
                <a:lnTo>
                  <a:pt x="283369" y="342900"/>
                </a:lnTo>
                <a:lnTo>
                  <a:pt x="373856" y="4738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54B83584-4D4A-49AF-AD4A-70B53AD2067F}"/>
              </a:ext>
            </a:extLst>
          </p:cNvPr>
          <p:cNvSpPr/>
          <p:nvPr/>
        </p:nvSpPr>
        <p:spPr>
          <a:xfrm>
            <a:off x="5561013" y="1617663"/>
            <a:ext cx="723900" cy="752475"/>
          </a:xfrm>
          <a:custGeom>
            <a:avLst/>
            <a:gdLst>
              <a:gd name="connsiteX0" fmla="*/ 233362 w 723900"/>
              <a:gd name="connsiteY0" fmla="*/ 326231 h 752475"/>
              <a:gd name="connsiteX1" fmla="*/ 150019 w 723900"/>
              <a:gd name="connsiteY1" fmla="*/ 466725 h 752475"/>
              <a:gd name="connsiteX2" fmla="*/ 59531 w 723900"/>
              <a:gd name="connsiteY2" fmla="*/ 614362 h 752475"/>
              <a:gd name="connsiteX3" fmla="*/ 16669 w 723900"/>
              <a:gd name="connsiteY3" fmla="*/ 685800 h 752475"/>
              <a:gd name="connsiteX4" fmla="*/ 4762 w 723900"/>
              <a:gd name="connsiteY4" fmla="*/ 714375 h 752475"/>
              <a:gd name="connsiteX5" fmla="*/ 0 w 723900"/>
              <a:gd name="connsiteY5" fmla="*/ 728662 h 752475"/>
              <a:gd name="connsiteX6" fmla="*/ 0 w 723900"/>
              <a:gd name="connsiteY6" fmla="*/ 742950 h 752475"/>
              <a:gd name="connsiteX7" fmla="*/ 4762 w 723900"/>
              <a:gd name="connsiteY7" fmla="*/ 750094 h 752475"/>
              <a:gd name="connsiteX8" fmla="*/ 16669 w 723900"/>
              <a:gd name="connsiteY8" fmla="*/ 752475 h 752475"/>
              <a:gd name="connsiteX9" fmla="*/ 38100 w 723900"/>
              <a:gd name="connsiteY9" fmla="*/ 747712 h 752475"/>
              <a:gd name="connsiteX10" fmla="*/ 57150 w 723900"/>
              <a:gd name="connsiteY10" fmla="*/ 738187 h 752475"/>
              <a:gd name="connsiteX11" fmla="*/ 95250 w 723900"/>
              <a:gd name="connsiteY11" fmla="*/ 709612 h 752475"/>
              <a:gd name="connsiteX12" fmla="*/ 159544 w 723900"/>
              <a:gd name="connsiteY12" fmla="*/ 664369 h 752475"/>
              <a:gd name="connsiteX13" fmla="*/ 245269 w 723900"/>
              <a:gd name="connsiteY13" fmla="*/ 604837 h 752475"/>
              <a:gd name="connsiteX14" fmla="*/ 321469 w 723900"/>
              <a:gd name="connsiteY14" fmla="*/ 547687 h 752475"/>
              <a:gd name="connsiteX15" fmla="*/ 407194 w 723900"/>
              <a:gd name="connsiteY15" fmla="*/ 483394 h 752475"/>
              <a:gd name="connsiteX16" fmla="*/ 497681 w 723900"/>
              <a:gd name="connsiteY16" fmla="*/ 419100 h 752475"/>
              <a:gd name="connsiteX17" fmla="*/ 559594 w 723900"/>
              <a:gd name="connsiteY17" fmla="*/ 376237 h 752475"/>
              <a:gd name="connsiteX18" fmla="*/ 585787 w 723900"/>
              <a:gd name="connsiteY18" fmla="*/ 364331 h 752475"/>
              <a:gd name="connsiteX19" fmla="*/ 633412 w 723900"/>
              <a:gd name="connsiteY19" fmla="*/ 347662 h 752475"/>
              <a:gd name="connsiteX20" fmla="*/ 678656 w 723900"/>
              <a:gd name="connsiteY20" fmla="*/ 338137 h 752475"/>
              <a:gd name="connsiteX21" fmla="*/ 692944 w 723900"/>
              <a:gd name="connsiteY21" fmla="*/ 338137 h 752475"/>
              <a:gd name="connsiteX22" fmla="*/ 704850 w 723900"/>
              <a:gd name="connsiteY22" fmla="*/ 335756 h 752475"/>
              <a:gd name="connsiteX23" fmla="*/ 721519 w 723900"/>
              <a:gd name="connsiteY23" fmla="*/ 319087 h 752475"/>
              <a:gd name="connsiteX24" fmla="*/ 723900 w 723900"/>
              <a:gd name="connsiteY24" fmla="*/ 304800 h 752475"/>
              <a:gd name="connsiteX25" fmla="*/ 723900 w 723900"/>
              <a:gd name="connsiteY25" fmla="*/ 292894 h 752475"/>
              <a:gd name="connsiteX26" fmla="*/ 719137 w 723900"/>
              <a:gd name="connsiteY26" fmla="*/ 273844 h 752475"/>
              <a:gd name="connsiteX27" fmla="*/ 709612 w 723900"/>
              <a:gd name="connsiteY27" fmla="*/ 257175 h 752475"/>
              <a:gd name="connsiteX28" fmla="*/ 681037 w 723900"/>
              <a:gd name="connsiteY28" fmla="*/ 223837 h 752475"/>
              <a:gd name="connsiteX29" fmla="*/ 640556 w 723900"/>
              <a:gd name="connsiteY29" fmla="*/ 176212 h 752475"/>
              <a:gd name="connsiteX30" fmla="*/ 592931 w 723900"/>
              <a:gd name="connsiteY30" fmla="*/ 135731 h 752475"/>
              <a:gd name="connsiteX31" fmla="*/ 550069 w 723900"/>
              <a:gd name="connsiteY31" fmla="*/ 104775 h 752475"/>
              <a:gd name="connsiteX32" fmla="*/ 500062 w 723900"/>
              <a:gd name="connsiteY32" fmla="*/ 73819 h 752475"/>
              <a:gd name="connsiteX33" fmla="*/ 438150 w 723900"/>
              <a:gd name="connsiteY33" fmla="*/ 45244 h 752475"/>
              <a:gd name="connsiteX34" fmla="*/ 385762 w 723900"/>
              <a:gd name="connsiteY34" fmla="*/ 26194 h 752475"/>
              <a:gd name="connsiteX35" fmla="*/ 333375 w 723900"/>
              <a:gd name="connsiteY35" fmla="*/ 9525 h 752475"/>
              <a:gd name="connsiteX36" fmla="*/ 278606 w 723900"/>
              <a:gd name="connsiteY36" fmla="*/ 0 h 752475"/>
              <a:gd name="connsiteX37" fmla="*/ 247650 w 723900"/>
              <a:gd name="connsiteY37" fmla="*/ 0 h 752475"/>
              <a:gd name="connsiteX38" fmla="*/ 216694 w 723900"/>
              <a:gd name="connsiteY38" fmla="*/ 0 h 752475"/>
              <a:gd name="connsiteX39" fmla="*/ 197644 w 723900"/>
              <a:gd name="connsiteY39" fmla="*/ 4762 h 752475"/>
              <a:gd name="connsiteX40" fmla="*/ 190500 w 723900"/>
              <a:gd name="connsiteY40" fmla="*/ 14287 h 752475"/>
              <a:gd name="connsiteX41" fmla="*/ 188119 w 723900"/>
              <a:gd name="connsiteY41" fmla="*/ 23812 h 752475"/>
              <a:gd name="connsiteX42" fmla="*/ 190500 w 723900"/>
              <a:gd name="connsiteY42" fmla="*/ 40481 h 752475"/>
              <a:gd name="connsiteX43" fmla="*/ 200025 w 723900"/>
              <a:gd name="connsiteY43" fmla="*/ 57150 h 752475"/>
              <a:gd name="connsiteX44" fmla="*/ 214312 w 723900"/>
              <a:gd name="connsiteY44" fmla="*/ 71437 h 752475"/>
              <a:gd name="connsiteX45" fmla="*/ 240506 w 723900"/>
              <a:gd name="connsiteY45" fmla="*/ 83344 h 752475"/>
              <a:gd name="connsiteX46" fmla="*/ 259556 w 723900"/>
              <a:gd name="connsiteY46" fmla="*/ 92869 h 752475"/>
              <a:gd name="connsiteX47" fmla="*/ 276225 w 723900"/>
              <a:gd name="connsiteY47" fmla="*/ 107156 h 752475"/>
              <a:gd name="connsiteX48" fmla="*/ 290512 w 723900"/>
              <a:gd name="connsiteY48" fmla="*/ 126206 h 752475"/>
              <a:gd name="connsiteX49" fmla="*/ 297656 w 723900"/>
              <a:gd name="connsiteY49" fmla="*/ 142875 h 752475"/>
              <a:gd name="connsiteX50" fmla="*/ 300037 w 723900"/>
              <a:gd name="connsiteY50" fmla="*/ 166687 h 752475"/>
              <a:gd name="connsiteX51" fmla="*/ 300037 w 723900"/>
              <a:gd name="connsiteY51" fmla="*/ 190500 h 752475"/>
              <a:gd name="connsiteX52" fmla="*/ 288131 w 723900"/>
              <a:gd name="connsiteY52" fmla="*/ 226219 h 752475"/>
              <a:gd name="connsiteX53" fmla="*/ 266700 w 723900"/>
              <a:gd name="connsiteY53" fmla="*/ 271462 h 752475"/>
              <a:gd name="connsiteX54" fmla="*/ 233362 w 723900"/>
              <a:gd name="connsiteY54" fmla="*/ 326231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23900" h="752475">
                <a:moveTo>
                  <a:pt x="233362" y="326231"/>
                </a:moveTo>
                <a:lnTo>
                  <a:pt x="150019" y="466725"/>
                </a:lnTo>
                <a:lnTo>
                  <a:pt x="59531" y="614362"/>
                </a:lnTo>
                <a:lnTo>
                  <a:pt x="16669" y="685800"/>
                </a:lnTo>
                <a:lnTo>
                  <a:pt x="4762" y="714375"/>
                </a:lnTo>
                <a:lnTo>
                  <a:pt x="0" y="728662"/>
                </a:lnTo>
                <a:lnTo>
                  <a:pt x="0" y="742950"/>
                </a:lnTo>
                <a:lnTo>
                  <a:pt x="4762" y="750094"/>
                </a:lnTo>
                <a:lnTo>
                  <a:pt x="16669" y="752475"/>
                </a:lnTo>
                <a:lnTo>
                  <a:pt x="38100" y="747712"/>
                </a:lnTo>
                <a:lnTo>
                  <a:pt x="57150" y="738187"/>
                </a:lnTo>
                <a:lnTo>
                  <a:pt x="95250" y="709612"/>
                </a:lnTo>
                <a:lnTo>
                  <a:pt x="159544" y="664369"/>
                </a:lnTo>
                <a:lnTo>
                  <a:pt x="245269" y="604837"/>
                </a:lnTo>
                <a:lnTo>
                  <a:pt x="321469" y="547687"/>
                </a:lnTo>
                <a:lnTo>
                  <a:pt x="407194" y="483394"/>
                </a:lnTo>
                <a:lnTo>
                  <a:pt x="497681" y="419100"/>
                </a:lnTo>
                <a:lnTo>
                  <a:pt x="559594" y="376237"/>
                </a:lnTo>
                <a:lnTo>
                  <a:pt x="585787" y="364331"/>
                </a:lnTo>
                <a:lnTo>
                  <a:pt x="633412" y="347662"/>
                </a:lnTo>
                <a:lnTo>
                  <a:pt x="678656" y="338137"/>
                </a:lnTo>
                <a:lnTo>
                  <a:pt x="692944" y="338137"/>
                </a:lnTo>
                <a:lnTo>
                  <a:pt x="704850" y="335756"/>
                </a:lnTo>
                <a:lnTo>
                  <a:pt x="721519" y="319087"/>
                </a:lnTo>
                <a:lnTo>
                  <a:pt x="723900" y="304800"/>
                </a:lnTo>
                <a:lnTo>
                  <a:pt x="723900" y="292894"/>
                </a:lnTo>
                <a:lnTo>
                  <a:pt x="719137" y="273844"/>
                </a:lnTo>
                <a:lnTo>
                  <a:pt x="709612" y="257175"/>
                </a:lnTo>
                <a:lnTo>
                  <a:pt x="681037" y="223837"/>
                </a:lnTo>
                <a:lnTo>
                  <a:pt x="640556" y="176212"/>
                </a:lnTo>
                <a:lnTo>
                  <a:pt x="592931" y="135731"/>
                </a:lnTo>
                <a:lnTo>
                  <a:pt x="550069" y="104775"/>
                </a:lnTo>
                <a:lnTo>
                  <a:pt x="500062" y="73819"/>
                </a:lnTo>
                <a:lnTo>
                  <a:pt x="438150" y="45244"/>
                </a:lnTo>
                <a:lnTo>
                  <a:pt x="385762" y="26194"/>
                </a:lnTo>
                <a:lnTo>
                  <a:pt x="333375" y="9525"/>
                </a:lnTo>
                <a:lnTo>
                  <a:pt x="278606" y="0"/>
                </a:lnTo>
                <a:lnTo>
                  <a:pt x="247650" y="0"/>
                </a:lnTo>
                <a:lnTo>
                  <a:pt x="216694" y="0"/>
                </a:lnTo>
                <a:lnTo>
                  <a:pt x="197644" y="4762"/>
                </a:lnTo>
                <a:lnTo>
                  <a:pt x="190500" y="14287"/>
                </a:lnTo>
                <a:lnTo>
                  <a:pt x="188119" y="23812"/>
                </a:lnTo>
                <a:lnTo>
                  <a:pt x="190500" y="40481"/>
                </a:lnTo>
                <a:lnTo>
                  <a:pt x="200025" y="57150"/>
                </a:lnTo>
                <a:lnTo>
                  <a:pt x="214312" y="71437"/>
                </a:lnTo>
                <a:lnTo>
                  <a:pt x="240506" y="83344"/>
                </a:lnTo>
                <a:lnTo>
                  <a:pt x="259556" y="92869"/>
                </a:lnTo>
                <a:lnTo>
                  <a:pt x="276225" y="107156"/>
                </a:lnTo>
                <a:lnTo>
                  <a:pt x="290512" y="126206"/>
                </a:lnTo>
                <a:lnTo>
                  <a:pt x="297656" y="142875"/>
                </a:lnTo>
                <a:lnTo>
                  <a:pt x="300037" y="166687"/>
                </a:lnTo>
                <a:lnTo>
                  <a:pt x="300037" y="190500"/>
                </a:lnTo>
                <a:lnTo>
                  <a:pt x="288131" y="226219"/>
                </a:lnTo>
                <a:lnTo>
                  <a:pt x="266700" y="271462"/>
                </a:lnTo>
                <a:lnTo>
                  <a:pt x="233362" y="326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E44D42CE-DDB3-48C4-AE5A-5BB48B5BA0C7}"/>
              </a:ext>
            </a:extLst>
          </p:cNvPr>
          <p:cNvSpPr/>
          <p:nvPr/>
        </p:nvSpPr>
        <p:spPr>
          <a:xfrm>
            <a:off x="2843213" y="2516188"/>
            <a:ext cx="481012" cy="1190625"/>
          </a:xfrm>
          <a:custGeom>
            <a:avLst/>
            <a:gdLst>
              <a:gd name="connsiteX0" fmla="*/ 414337 w 481012"/>
              <a:gd name="connsiteY0" fmla="*/ 607219 h 1190625"/>
              <a:gd name="connsiteX1" fmla="*/ 371475 w 481012"/>
              <a:gd name="connsiteY1" fmla="*/ 735807 h 1190625"/>
              <a:gd name="connsiteX2" fmla="*/ 335756 w 481012"/>
              <a:gd name="connsiteY2" fmla="*/ 838200 h 1190625"/>
              <a:gd name="connsiteX3" fmla="*/ 304800 w 481012"/>
              <a:gd name="connsiteY3" fmla="*/ 921544 h 1190625"/>
              <a:gd name="connsiteX4" fmla="*/ 283368 w 481012"/>
              <a:gd name="connsiteY4" fmla="*/ 985838 h 1190625"/>
              <a:gd name="connsiteX5" fmla="*/ 259556 w 481012"/>
              <a:gd name="connsiteY5" fmla="*/ 1059657 h 1190625"/>
              <a:gd name="connsiteX6" fmla="*/ 245268 w 481012"/>
              <a:gd name="connsiteY6" fmla="*/ 1097757 h 1190625"/>
              <a:gd name="connsiteX7" fmla="*/ 226218 w 481012"/>
              <a:gd name="connsiteY7" fmla="*/ 1123950 h 1190625"/>
              <a:gd name="connsiteX8" fmla="*/ 197643 w 481012"/>
              <a:gd name="connsiteY8" fmla="*/ 1154907 h 1190625"/>
              <a:gd name="connsiteX9" fmla="*/ 173831 w 481012"/>
              <a:gd name="connsiteY9" fmla="*/ 1173957 h 1190625"/>
              <a:gd name="connsiteX10" fmla="*/ 150018 w 481012"/>
              <a:gd name="connsiteY10" fmla="*/ 1185863 h 1190625"/>
              <a:gd name="connsiteX11" fmla="*/ 119062 w 481012"/>
              <a:gd name="connsiteY11" fmla="*/ 1190625 h 1190625"/>
              <a:gd name="connsiteX12" fmla="*/ 95250 w 481012"/>
              <a:gd name="connsiteY12" fmla="*/ 1188244 h 1190625"/>
              <a:gd name="connsiteX13" fmla="*/ 76200 w 481012"/>
              <a:gd name="connsiteY13" fmla="*/ 1181100 h 1190625"/>
              <a:gd name="connsiteX14" fmla="*/ 61912 w 481012"/>
              <a:gd name="connsiteY14" fmla="*/ 1169194 h 1190625"/>
              <a:gd name="connsiteX15" fmla="*/ 50006 w 481012"/>
              <a:gd name="connsiteY15" fmla="*/ 1157288 h 1190625"/>
              <a:gd name="connsiteX16" fmla="*/ 38100 w 481012"/>
              <a:gd name="connsiteY16" fmla="*/ 1140619 h 1190625"/>
              <a:gd name="connsiteX17" fmla="*/ 23812 w 481012"/>
              <a:gd name="connsiteY17" fmla="*/ 1114425 h 1190625"/>
              <a:gd name="connsiteX18" fmla="*/ 14287 w 481012"/>
              <a:gd name="connsiteY18" fmla="*/ 1090613 h 1190625"/>
              <a:gd name="connsiteX19" fmla="*/ 7143 w 481012"/>
              <a:gd name="connsiteY19" fmla="*/ 1064419 h 1190625"/>
              <a:gd name="connsiteX20" fmla="*/ 2381 w 481012"/>
              <a:gd name="connsiteY20" fmla="*/ 1038225 h 1190625"/>
              <a:gd name="connsiteX21" fmla="*/ 0 w 481012"/>
              <a:gd name="connsiteY21" fmla="*/ 1012032 h 1190625"/>
              <a:gd name="connsiteX22" fmla="*/ 0 w 481012"/>
              <a:gd name="connsiteY22" fmla="*/ 964407 h 1190625"/>
              <a:gd name="connsiteX23" fmla="*/ 0 w 481012"/>
              <a:gd name="connsiteY23" fmla="*/ 940594 h 1190625"/>
              <a:gd name="connsiteX24" fmla="*/ 30956 w 481012"/>
              <a:gd name="connsiteY24" fmla="*/ 892969 h 1190625"/>
              <a:gd name="connsiteX25" fmla="*/ 90487 w 481012"/>
              <a:gd name="connsiteY25" fmla="*/ 792957 h 1190625"/>
              <a:gd name="connsiteX26" fmla="*/ 123825 w 481012"/>
              <a:gd name="connsiteY26" fmla="*/ 733425 h 1190625"/>
              <a:gd name="connsiteX27" fmla="*/ 147637 w 481012"/>
              <a:gd name="connsiteY27" fmla="*/ 685800 h 1190625"/>
              <a:gd name="connsiteX28" fmla="*/ 173831 w 481012"/>
              <a:gd name="connsiteY28" fmla="*/ 631032 h 1190625"/>
              <a:gd name="connsiteX29" fmla="*/ 204787 w 481012"/>
              <a:gd name="connsiteY29" fmla="*/ 559594 h 1190625"/>
              <a:gd name="connsiteX30" fmla="*/ 226218 w 481012"/>
              <a:gd name="connsiteY30" fmla="*/ 509588 h 1190625"/>
              <a:gd name="connsiteX31" fmla="*/ 247650 w 481012"/>
              <a:gd name="connsiteY31" fmla="*/ 457200 h 1190625"/>
              <a:gd name="connsiteX32" fmla="*/ 266700 w 481012"/>
              <a:gd name="connsiteY32" fmla="*/ 402432 h 1190625"/>
              <a:gd name="connsiteX33" fmla="*/ 283368 w 481012"/>
              <a:gd name="connsiteY33" fmla="*/ 340519 h 1190625"/>
              <a:gd name="connsiteX34" fmla="*/ 292893 w 481012"/>
              <a:gd name="connsiteY34" fmla="*/ 290513 h 1190625"/>
              <a:gd name="connsiteX35" fmla="*/ 297656 w 481012"/>
              <a:gd name="connsiteY35" fmla="*/ 254794 h 1190625"/>
              <a:gd name="connsiteX36" fmla="*/ 295275 w 481012"/>
              <a:gd name="connsiteY36" fmla="*/ 235744 h 1190625"/>
              <a:gd name="connsiteX37" fmla="*/ 285750 w 481012"/>
              <a:gd name="connsiteY37" fmla="*/ 202407 h 1190625"/>
              <a:gd name="connsiteX38" fmla="*/ 273843 w 481012"/>
              <a:gd name="connsiteY38" fmla="*/ 173832 h 1190625"/>
              <a:gd name="connsiteX39" fmla="*/ 257175 w 481012"/>
              <a:gd name="connsiteY39" fmla="*/ 147638 h 1190625"/>
              <a:gd name="connsiteX40" fmla="*/ 219075 w 481012"/>
              <a:gd name="connsiteY40" fmla="*/ 90488 h 1190625"/>
              <a:gd name="connsiteX41" fmla="*/ 192881 w 481012"/>
              <a:gd name="connsiteY41" fmla="*/ 52388 h 1190625"/>
              <a:gd name="connsiteX42" fmla="*/ 188118 w 481012"/>
              <a:gd name="connsiteY42" fmla="*/ 38100 h 1190625"/>
              <a:gd name="connsiteX43" fmla="*/ 188118 w 481012"/>
              <a:gd name="connsiteY43" fmla="*/ 33338 h 1190625"/>
              <a:gd name="connsiteX44" fmla="*/ 195262 w 481012"/>
              <a:gd name="connsiteY44" fmla="*/ 21432 h 1190625"/>
              <a:gd name="connsiteX45" fmla="*/ 211931 w 481012"/>
              <a:gd name="connsiteY45" fmla="*/ 4763 h 1190625"/>
              <a:gd name="connsiteX46" fmla="*/ 230981 w 481012"/>
              <a:gd name="connsiteY46" fmla="*/ 0 h 1190625"/>
              <a:gd name="connsiteX47" fmla="*/ 245268 w 481012"/>
              <a:gd name="connsiteY47" fmla="*/ 0 h 1190625"/>
              <a:gd name="connsiteX48" fmla="*/ 257175 w 481012"/>
              <a:gd name="connsiteY48" fmla="*/ 2382 h 1190625"/>
              <a:gd name="connsiteX49" fmla="*/ 276225 w 481012"/>
              <a:gd name="connsiteY49" fmla="*/ 16669 h 1190625"/>
              <a:gd name="connsiteX50" fmla="*/ 302418 w 481012"/>
              <a:gd name="connsiteY50" fmla="*/ 38100 h 1190625"/>
              <a:gd name="connsiteX51" fmla="*/ 342900 w 481012"/>
              <a:gd name="connsiteY51" fmla="*/ 80963 h 1190625"/>
              <a:gd name="connsiteX52" fmla="*/ 369093 w 481012"/>
              <a:gd name="connsiteY52" fmla="*/ 111919 h 1190625"/>
              <a:gd name="connsiteX53" fmla="*/ 395287 w 481012"/>
              <a:gd name="connsiteY53" fmla="*/ 145257 h 1190625"/>
              <a:gd name="connsiteX54" fmla="*/ 426243 w 481012"/>
              <a:gd name="connsiteY54" fmla="*/ 192882 h 1190625"/>
              <a:gd name="connsiteX55" fmla="*/ 454818 w 481012"/>
              <a:gd name="connsiteY55" fmla="*/ 250032 h 1190625"/>
              <a:gd name="connsiteX56" fmla="*/ 481012 w 481012"/>
              <a:gd name="connsiteY56" fmla="*/ 328613 h 1190625"/>
              <a:gd name="connsiteX57" fmla="*/ 454818 w 481012"/>
              <a:gd name="connsiteY57" fmla="*/ 471488 h 1190625"/>
              <a:gd name="connsiteX58" fmla="*/ 414337 w 481012"/>
              <a:gd name="connsiteY58" fmla="*/ 607219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81012" h="1190625">
                <a:moveTo>
                  <a:pt x="414337" y="607219"/>
                </a:moveTo>
                <a:lnTo>
                  <a:pt x="371475" y="735807"/>
                </a:lnTo>
                <a:lnTo>
                  <a:pt x="335756" y="838200"/>
                </a:lnTo>
                <a:lnTo>
                  <a:pt x="304800" y="921544"/>
                </a:lnTo>
                <a:lnTo>
                  <a:pt x="283368" y="985838"/>
                </a:lnTo>
                <a:lnTo>
                  <a:pt x="259556" y="1059657"/>
                </a:lnTo>
                <a:lnTo>
                  <a:pt x="245268" y="1097757"/>
                </a:lnTo>
                <a:lnTo>
                  <a:pt x="226218" y="1123950"/>
                </a:lnTo>
                <a:lnTo>
                  <a:pt x="197643" y="1154907"/>
                </a:lnTo>
                <a:lnTo>
                  <a:pt x="173831" y="1173957"/>
                </a:lnTo>
                <a:lnTo>
                  <a:pt x="150018" y="1185863"/>
                </a:lnTo>
                <a:lnTo>
                  <a:pt x="119062" y="1190625"/>
                </a:lnTo>
                <a:lnTo>
                  <a:pt x="95250" y="1188244"/>
                </a:lnTo>
                <a:lnTo>
                  <a:pt x="76200" y="1181100"/>
                </a:lnTo>
                <a:lnTo>
                  <a:pt x="61912" y="1169194"/>
                </a:lnTo>
                <a:lnTo>
                  <a:pt x="50006" y="1157288"/>
                </a:lnTo>
                <a:lnTo>
                  <a:pt x="38100" y="1140619"/>
                </a:lnTo>
                <a:lnTo>
                  <a:pt x="23812" y="1114425"/>
                </a:lnTo>
                <a:lnTo>
                  <a:pt x="14287" y="1090613"/>
                </a:lnTo>
                <a:lnTo>
                  <a:pt x="7143" y="1064419"/>
                </a:lnTo>
                <a:lnTo>
                  <a:pt x="2381" y="1038225"/>
                </a:lnTo>
                <a:lnTo>
                  <a:pt x="0" y="1012032"/>
                </a:lnTo>
                <a:lnTo>
                  <a:pt x="0" y="964407"/>
                </a:lnTo>
                <a:lnTo>
                  <a:pt x="0" y="940594"/>
                </a:lnTo>
                <a:lnTo>
                  <a:pt x="30956" y="892969"/>
                </a:lnTo>
                <a:lnTo>
                  <a:pt x="90487" y="792957"/>
                </a:lnTo>
                <a:lnTo>
                  <a:pt x="123825" y="733425"/>
                </a:lnTo>
                <a:lnTo>
                  <a:pt x="147637" y="685800"/>
                </a:lnTo>
                <a:lnTo>
                  <a:pt x="173831" y="631032"/>
                </a:lnTo>
                <a:lnTo>
                  <a:pt x="204787" y="559594"/>
                </a:lnTo>
                <a:lnTo>
                  <a:pt x="226218" y="509588"/>
                </a:lnTo>
                <a:lnTo>
                  <a:pt x="247650" y="457200"/>
                </a:lnTo>
                <a:lnTo>
                  <a:pt x="266700" y="402432"/>
                </a:lnTo>
                <a:lnTo>
                  <a:pt x="283368" y="340519"/>
                </a:lnTo>
                <a:lnTo>
                  <a:pt x="292893" y="290513"/>
                </a:lnTo>
                <a:lnTo>
                  <a:pt x="297656" y="254794"/>
                </a:lnTo>
                <a:lnTo>
                  <a:pt x="295275" y="235744"/>
                </a:lnTo>
                <a:lnTo>
                  <a:pt x="285750" y="202407"/>
                </a:lnTo>
                <a:lnTo>
                  <a:pt x="273843" y="173832"/>
                </a:lnTo>
                <a:lnTo>
                  <a:pt x="257175" y="147638"/>
                </a:lnTo>
                <a:lnTo>
                  <a:pt x="219075" y="90488"/>
                </a:lnTo>
                <a:lnTo>
                  <a:pt x="192881" y="52388"/>
                </a:lnTo>
                <a:lnTo>
                  <a:pt x="188118" y="38100"/>
                </a:lnTo>
                <a:lnTo>
                  <a:pt x="188118" y="33338"/>
                </a:lnTo>
                <a:lnTo>
                  <a:pt x="195262" y="21432"/>
                </a:lnTo>
                <a:lnTo>
                  <a:pt x="211931" y="4763"/>
                </a:lnTo>
                <a:lnTo>
                  <a:pt x="230981" y="0"/>
                </a:lnTo>
                <a:lnTo>
                  <a:pt x="245268" y="0"/>
                </a:lnTo>
                <a:lnTo>
                  <a:pt x="257175" y="2382"/>
                </a:lnTo>
                <a:lnTo>
                  <a:pt x="276225" y="16669"/>
                </a:lnTo>
                <a:lnTo>
                  <a:pt x="302418" y="38100"/>
                </a:lnTo>
                <a:lnTo>
                  <a:pt x="342900" y="80963"/>
                </a:lnTo>
                <a:lnTo>
                  <a:pt x="369093" y="111919"/>
                </a:lnTo>
                <a:lnTo>
                  <a:pt x="395287" y="145257"/>
                </a:lnTo>
                <a:lnTo>
                  <a:pt x="426243" y="192882"/>
                </a:lnTo>
                <a:lnTo>
                  <a:pt x="454818" y="250032"/>
                </a:lnTo>
                <a:lnTo>
                  <a:pt x="481012" y="328613"/>
                </a:lnTo>
                <a:lnTo>
                  <a:pt x="454818" y="471488"/>
                </a:lnTo>
                <a:lnTo>
                  <a:pt x="414337" y="607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967EC6D8-E75C-4064-98DE-DA542C30DCEE}"/>
              </a:ext>
            </a:extLst>
          </p:cNvPr>
          <p:cNvSpPr/>
          <p:nvPr/>
        </p:nvSpPr>
        <p:spPr>
          <a:xfrm>
            <a:off x="3244850" y="2422525"/>
            <a:ext cx="3943350" cy="593725"/>
          </a:xfrm>
          <a:custGeom>
            <a:avLst/>
            <a:gdLst>
              <a:gd name="connsiteX0" fmla="*/ 946150 w 3943350"/>
              <a:gd name="connsiteY0" fmla="*/ 260350 h 593725"/>
              <a:gd name="connsiteX1" fmla="*/ 739775 w 3943350"/>
              <a:gd name="connsiteY1" fmla="*/ 292100 h 593725"/>
              <a:gd name="connsiteX2" fmla="*/ 454025 w 3943350"/>
              <a:gd name="connsiteY2" fmla="*/ 339725 h 593725"/>
              <a:gd name="connsiteX3" fmla="*/ 139700 w 3943350"/>
              <a:gd name="connsiteY3" fmla="*/ 390525 h 593725"/>
              <a:gd name="connsiteX4" fmla="*/ 0 w 3943350"/>
              <a:gd name="connsiteY4" fmla="*/ 415925 h 593725"/>
              <a:gd name="connsiteX5" fmla="*/ 0 w 3943350"/>
              <a:gd name="connsiteY5" fmla="*/ 593725 h 593725"/>
              <a:gd name="connsiteX6" fmla="*/ 142875 w 3943350"/>
              <a:gd name="connsiteY6" fmla="*/ 561975 h 593725"/>
              <a:gd name="connsiteX7" fmla="*/ 307975 w 3943350"/>
              <a:gd name="connsiteY7" fmla="*/ 527050 h 593725"/>
              <a:gd name="connsiteX8" fmla="*/ 460375 w 3943350"/>
              <a:gd name="connsiteY8" fmla="*/ 495300 h 593725"/>
              <a:gd name="connsiteX9" fmla="*/ 638175 w 3943350"/>
              <a:gd name="connsiteY9" fmla="*/ 463550 h 593725"/>
              <a:gd name="connsiteX10" fmla="*/ 800100 w 3943350"/>
              <a:gd name="connsiteY10" fmla="*/ 438150 h 593725"/>
              <a:gd name="connsiteX11" fmla="*/ 942975 w 3943350"/>
              <a:gd name="connsiteY11" fmla="*/ 415925 h 593725"/>
              <a:gd name="connsiteX12" fmla="*/ 1158875 w 3943350"/>
              <a:gd name="connsiteY12" fmla="*/ 390525 h 593725"/>
              <a:gd name="connsiteX13" fmla="*/ 1298575 w 3943350"/>
              <a:gd name="connsiteY13" fmla="*/ 377825 h 593725"/>
              <a:gd name="connsiteX14" fmla="*/ 1435100 w 3943350"/>
              <a:gd name="connsiteY14" fmla="*/ 358775 h 593725"/>
              <a:gd name="connsiteX15" fmla="*/ 1597025 w 3943350"/>
              <a:gd name="connsiteY15" fmla="*/ 342900 h 593725"/>
              <a:gd name="connsiteX16" fmla="*/ 1816100 w 3943350"/>
              <a:gd name="connsiteY16" fmla="*/ 320675 h 593725"/>
              <a:gd name="connsiteX17" fmla="*/ 2066925 w 3943350"/>
              <a:gd name="connsiteY17" fmla="*/ 301625 h 593725"/>
              <a:gd name="connsiteX18" fmla="*/ 2305050 w 3943350"/>
              <a:gd name="connsiteY18" fmla="*/ 285750 h 593725"/>
              <a:gd name="connsiteX19" fmla="*/ 2590800 w 3943350"/>
              <a:gd name="connsiteY19" fmla="*/ 266700 h 593725"/>
              <a:gd name="connsiteX20" fmla="*/ 2835275 w 3943350"/>
              <a:gd name="connsiteY20" fmla="*/ 250825 h 593725"/>
              <a:gd name="connsiteX21" fmla="*/ 2987675 w 3943350"/>
              <a:gd name="connsiteY21" fmla="*/ 244475 h 593725"/>
              <a:gd name="connsiteX22" fmla="*/ 3127375 w 3943350"/>
              <a:gd name="connsiteY22" fmla="*/ 247650 h 593725"/>
              <a:gd name="connsiteX23" fmla="*/ 3273425 w 3943350"/>
              <a:gd name="connsiteY23" fmla="*/ 247650 h 593725"/>
              <a:gd name="connsiteX24" fmla="*/ 3314700 w 3943350"/>
              <a:gd name="connsiteY24" fmla="*/ 250825 h 593725"/>
              <a:gd name="connsiteX25" fmla="*/ 3349625 w 3943350"/>
              <a:gd name="connsiteY25" fmla="*/ 263525 h 593725"/>
              <a:gd name="connsiteX26" fmla="*/ 3378200 w 3943350"/>
              <a:gd name="connsiteY26" fmla="*/ 279400 h 593725"/>
              <a:gd name="connsiteX27" fmla="*/ 3857625 w 3943350"/>
              <a:gd name="connsiteY27" fmla="*/ 555625 h 593725"/>
              <a:gd name="connsiteX28" fmla="*/ 3886200 w 3943350"/>
              <a:gd name="connsiteY28" fmla="*/ 552450 h 593725"/>
              <a:gd name="connsiteX29" fmla="*/ 3914775 w 3943350"/>
              <a:gd name="connsiteY29" fmla="*/ 539750 h 593725"/>
              <a:gd name="connsiteX30" fmla="*/ 3927475 w 3943350"/>
              <a:gd name="connsiteY30" fmla="*/ 530225 h 593725"/>
              <a:gd name="connsiteX31" fmla="*/ 3933825 w 3943350"/>
              <a:gd name="connsiteY31" fmla="*/ 517525 h 593725"/>
              <a:gd name="connsiteX32" fmla="*/ 3940175 w 3943350"/>
              <a:gd name="connsiteY32" fmla="*/ 501650 h 593725"/>
              <a:gd name="connsiteX33" fmla="*/ 3943350 w 3943350"/>
              <a:gd name="connsiteY33" fmla="*/ 488950 h 593725"/>
              <a:gd name="connsiteX34" fmla="*/ 3943350 w 3943350"/>
              <a:gd name="connsiteY34" fmla="*/ 476250 h 593725"/>
              <a:gd name="connsiteX35" fmla="*/ 3937000 w 3943350"/>
              <a:gd name="connsiteY35" fmla="*/ 454025 h 593725"/>
              <a:gd name="connsiteX36" fmla="*/ 3924300 w 3943350"/>
              <a:gd name="connsiteY36" fmla="*/ 419100 h 593725"/>
              <a:gd name="connsiteX37" fmla="*/ 3889375 w 3943350"/>
              <a:gd name="connsiteY37" fmla="*/ 365125 h 593725"/>
              <a:gd name="connsiteX38" fmla="*/ 3835400 w 3943350"/>
              <a:gd name="connsiteY38" fmla="*/ 298450 h 593725"/>
              <a:gd name="connsiteX39" fmla="*/ 3762375 w 3943350"/>
              <a:gd name="connsiteY39" fmla="*/ 212725 h 593725"/>
              <a:gd name="connsiteX40" fmla="*/ 3654425 w 3943350"/>
              <a:gd name="connsiteY40" fmla="*/ 104775 h 593725"/>
              <a:gd name="connsiteX41" fmla="*/ 3590925 w 3943350"/>
              <a:gd name="connsiteY41" fmla="*/ 47625 h 593725"/>
              <a:gd name="connsiteX42" fmla="*/ 3546475 w 3943350"/>
              <a:gd name="connsiteY42" fmla="*/ 9525 h 593725"/>
              <a:gd name="connsiteX43" fmla="*/ 3536950 w 3943350"/>
              <a:gd name="connsiteY43" fmla="*/ 3175 h 593725"/>
              <a:gd name="connsiteX44" fmla="*/ 3514725 w 3943350"/>
              <a:gd name="connsiteY44" fmla="*/ 0 h 593725"/>
              <a:gd name="connsiteX45" fmla="*/ 3476625 w 3943350"/>
              <a:gd name="connsiteY45" fmla="*/ 6350 h 593725"/>
              <a:gd name="connsiteX46" fmla="*/ 3448050 w 3943350"/>
              <a:gd name="connsiteY46" fmla="*/ 19050 h 593725"/>
              <a:gd name="connsiteX47" fmla="*/ 3406775 w 3943350"/>
              <a:gd name="connsiteY47" fmla="*/ 41275 h 593725"/>
              <a:gd name="connsiteX48" fmla="*/ 3381375 w 3943350"/>
              <a:gd name="connsiteY48" fmla="*/ 50800 h 593725"/>
              <a:gd name="connsiteX49" fmla="*/ 3228975 w 3943350"/>
              <a:gd name="connsiteY49" fmla="*/ 63500 h 593725"/>
              <a:gd name="connsiteX50" fmla="*/ 2968625 w 3943350"/>
              <a:gd name="connsiteY50" fmla="*/ 79375 h 593725"/>
              <a:gd name="connsiteX51" fmla="*/ 2679700 w 3943350"/>
              <a:gd name="connsiteY51" fmla="*/ 88900 h 593725"/>
              <a:gd name="connsiteX52" fmla="*/ 2298700 w 3943350"/>
              <a:gd name="connsiteY52" fmla="*/ 111125 h 593725"/>
              <a:gd name="connsiteX53" fmla="*/ 1816100 w 3943350"/>
              <a:gd name="connsiteY53" fmla="*/ 146050 h 593725"/>
              <a:gd name="connsiteX54" fmla="*/ 1670050 w 3943350"/>
              <a:gd name="connsiteY54" fmla="*/ 158750 h 593725"/>
              <a:gd name="connsiteX55" fmla="*/ 1343025 w 3943350"/>
              <a:gd name="connsiteY55" fmla="*/ 203200 h 593725"/>
              <a:gd name="connsiteX56" fmla="*/ 1057275 w 3943350"/>
              <a:gd name="connsiteY56" fmla="*/ 244475 h 593725"/>
              <a:gd name="connsiteX57" fmla="*/ 946150 w 3943350"/>
              <a:gd name="connsiteY57" fmla="*/ 260350 h 59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943350" h="593725">
                <a:moveTo>
                  <a:pt x="946150" y="260350"/>
                </a:moveTo>
                <a:lnTo>
                  <a:pt x="739775" y="292100"/>
                </a:lnTo>
                <a:lnTo>
                  <a:pt x="454025" y="339725"/>
                </a:lnTo>
                <a:lnTo>
                  <a:pt x="139700" y="390525"/>
                </a:lnTo>
                <a:lnTo>
                  <a:pt x="0" y="415925"/>
                </a:lnTo>
                <a:lnTo>
                  <a:pt x="0" y="593725"/>
                </a:lnTo>
                <a:lnTo>
                  <a:pt x="142875" y="561975"/>
                </a:lnTo>
                <a:lnTo>
                  <a:pt x="307975" y="527050"/>
                </a:lnTo>
                <a:lnTo>
                  <a:pt x="460375" y="495300"/>
                </a:lnTo>
                <a:lnTo>
                  <a:pt x="638175" y="463550"/>
                </a:lnTo>
                <a:lnTo>
                  <a:pt x="800100" y="438150"/>
                </a:lnTo>
                <a:lnTo>
                  <a:pt x="942975" y="415925"/>
                </a:lnTo>
                <a:lnTo>
                  <a:pt x="1158875" y="390525"/>
                </a:lnTo>
                <a:lnTo>
                  <a:pt x="1298575" y="377825"/>
                </a:lnTo>
                <a:lnTo>
                  <a:pt x="1435100" y="358775"/>
                </a:lnTo>
                <a:lnTo>
                  <a:pt x="1597025" y="342900"/>
                </a:lnTo>
                <a:lnTo>
                  <a:pt x="1816100" y="320675"/>
                </a:lnTo>
                <a:lnTo>
                  <a:pt x="2066925" y="301625"/>
                </a:lnTo>
                <a:lnTo>
                  <a:pt x="2305050" y="285750"/>
                </a:lnTo>
                <a:lnTo>
                  <a:pt x="2590800" y="266700"/>
                </a:lnTo>
                <a:lnTo>
                  <a:pt x="2835275" y="250825"/>
                </a:lnTo>
                <a:lnTo>
                  <a:pt x="2987675" y="244475"/>
                </a:lnTo>
                <a:lnTo>
                  <a:pt x="3127375" y="247650"/>
                </a:lnTo>
                <a:lnTo>
                  <a:pt x="3273425" y="247650"/>
                </a:lnTo>
                <a:lnTo>
                  <a:pt x="3314700" y="250825"/>
                </a:lnTo>
                <a:lnTo>
                  <a:pt x="3349625" y="263525"/>
                </a:lnTo>
                <a:lnTo>
                  <a:pt x="3378200" y="279400"/>
                </a:lnTo>
                <a:lnTo>
                  <a:pt x="3857625" y="555625"/>
                </a:lnTo>
                <a:lnTo>
                  <a:pt x="3886200" y="552450"/>
                </a:lnTo>
                <a:lnTo>
                  <a:pt x="3914775" y="539750"/>
                </a:lnTo>
                <a:lnTo>
                  <a:pt x="3927475" y="530225"/>
                </a:lnTo>
                <a:lnTo>
                  <a:pt x="3933825" y="517525"/>
                </a:lnTo>
                <a:lnTo>
                  <a:pt x="3940175" y="501650"/>
                </a:lnTo>
                <a:lnTo>
                  <a:pt x="3943350" y="488950"/>
                </a:lnTo>
                <a:lnTo>
                  <a:pt x="3943350" y="476250"/>
                </a:lnTo>
                <a:lnTo>
                  <a:pt x="3937000" y="454025"/>
                </a:lnTo>
                <a:lnTo>
                  <a:pt x="3924300" y="419100"/>
                </a:lnTo>
                <a:lnTo>
                  <a:pt x="3889375" y="365125"/>
                </a:lnTo>
                <a:lnTo>
                  <a:pt x="3835400" y="298450"/>
                </a:lnTo>
                <a:lnTo>
                  <a:pt x="3762375" y="212725"/>
                </a:lnTo>
                <a:lnTo>
                  <a:pt x="3654425" y="104775"/>
                </a:lnTo>
                <a:lnTo>
                  <a:pt x="3590925" y="47625"/>
                </a:lnTo>
                <a:lnTo>
                  <a:pt x="3546475" y="9525"/>
                </a:lnTo>
                <a:lnTo>
                  <a:pt x="3536950" y="3175"/>
                </a:lnTo>
                <a:lnTo>
                  <a:pt x="3514725" y="0"/>
                </a:lnTo>
                <a:lnTo>
                  <a:pt x="3476625" y="6350"/>
                </a:lnTo>
                <a:lnTo>
                  <a:pt x="3448050" y="19050"/>
                </a:lnTo>
                <a:lnTo>
                  <a:pt x="3406775" y="41275"/>
                </a:lnTo>
                <a:lnTo>
                  <a:pt x="3381375" y="50800"/>
                </a:lnTo>
                <a:lnTo>
                  <a:pt x="3228975" y="63500"/>
                </a:lnTo>
                <a:lnTo>
                  <a:pt x="2968625" y="79375"/>
                </a:lnTo>
                <a:lnTo>
                  <a:pt x="2679700" y="88900"/>
                </a:lnTo>
                <a:lnTo>
                  <a:pt x="2298700" y="111125"/>
                </a:lnTo>
                <a:lnTo>
                  <a:pt x="1816100" y="146050"/>
                </a:lnTo>
                <a:lnTo>
                  <a:pt x="1670050" y="158750"/>
                </a:lnTo>
                <a:lnTo>
                  <a:pt x="1343025" y="203200"/>
                </a:lnTo>
                <a:lnTo>
                  <a:pt x="1057275" y="244475"/>
                </a:lnTo>
                <a:lnTo>
                  <a:pt x="946150" y="260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173933B5-7D9F-4EF7-B800-CA0F884D7AD6}"/>
              </a:ext>
            </a:extLst>
          </p:cNvPr>
          <p:cNvSpPr/>
          <p:nvPr/>
        </p:nvSpPr>
        <p:spPr>
          <a:xfrm>
            <a:off x="6183313" y="2667000"/>
            <a:ext cx="998537" cy="617538"/>
          </a:xfrm>
          <a:custGeom>
            <a:avLst/>
            <a:gdLst>
              <a:gd name="connsiteX0" fmla="*/ 511969 w 997744"/>
              <a:gd name="connsiteY0" fmla="*/ 378619 h 616744"/>
              <a:gd name="connsiteX1" fmla="*/ 578644 w 997744"/>
              <a:gd name="connsiteY1" fmla="*/ 345281 h 616744"/>
              <a:gd name="connsiteX2" fmla="*/ 595313 w 997744"/>
              <a:gd name="connsiteY2" fmla="*/ 338138 h 616744"/>
              <a:gd name="connsiteX3" fmla="*/ 652463 w 997744"/>
              <a:gd name="connsiteY3" fmla="*/ 330994 h 616744"/>
              <a:gd name="connsiteX4" fmla="*/ 740569 w 997744"/>
              <a:gd name="connsiteY4" fmla="*/ 321469 h 616744"/>
              <a:gd name="connsiteX5" fmla="*/ 821532 w 997744"/>
              <a:gd name="connsiteY5" fmla="*/ 316706 h 616744"/>
              <a:gd name="connsiteX6" fmla="*/ 876300 w 997744"/>
              <a:gd name="connsiteY6" fmla="*/ 314325 h 616744"/>
              <a:gd name="connsiteX7" fmla="*/ 912019 w 997744"/>
              <a:gd name="connsiteY7" fmla="*/ 314325 h 616744"/>
              <a:gd name="connsiteX8" fmla="*/ 931069 w 997744"/>
              <a:gd name="connsiteY8" fmla="*/ 311944 h 616744"/>
              <a:gd name="connsiteX9" fmla="*/ 969169 w 997744"/>
              <a:gd name="connsiteY9" fmla="*/ 300038 h 616744"/>
              <a:gd name="connsiteX10" fmla="*/ 985838 w 997744"/>
              <a:gd name="connsiteY10" fmla="*/ 285750 h 616744"/>
              <a:gd name="connsiteX11" fmla="*/ 997744 w 997744"/>
              <a:gd name="connsiteY11" fmla="*/ 250031 h 616744"/>
              <a:gd name="connsiteX12" fmla="*/ 431007 w 997744"/>
              <a:gd name="connsiteY12" fmla="*/ 0 h 616744"/>
              <a:gd name="connsiteX13" fmla="*/ 457200 w 997744"/>
              <a:gd name="connsiteY13" fmla="*/ 50006 h 616744"/>
              <a:gd name="connsiteX14" fmla="*/ 469107 w 997744"/>
              <a:gd name="connsiteY14" fmla="*/ 78581 h 616744"/>
              <a:gd name="connsiteX15" fmla="*/ 476250 w 997744"/>
              <a:gd name="connsiteY15" fmla="*/ 100013 h 616744"/>
              <a:gd name="connsiteX16" fmla="*/ 476250 w 997744"/>
              <a:gd name="connsiteY16" fmla="*/ 116681 h 616744"/>
              <a:gd name="connsiteX17" fmla="*/ 466725 w 997744"/>
              <a:gd name="connsiteY17" fmla="*/ 135731 h 616744"/>
              <a:gd name="connsiteX18" fmla="*/ 411957 w 997744"/>
              <a:gd name="connsiteY18" fmla="*/ 207169 h 616744"/>
              <a:gd name="connsiteX19" fmla="*/ 350044 w 997744"/>
              <a:gd name="connsiteY19" fmla="*/ 276225 h 616744"/>
              <a:gd name="connsiteX20" fmla="*/ 288132 w 997744"/>
              <a:gd name="connsiteY20" fmla="*/ 338138 h 616744"/>
              <a:gd name="connsiteX21" fmla="*/ 209550 w 997744"/>
              <a:gd name="connsiteY21" fmla="*/ 404813 h 616744"/>
              <a:gd name="connsiteX22" fmla="*/ 142875 w 997744"/>
              <a:gd name="connsiteY22" fmla="*/ 461963 h 616744"/>
              <a:gd name="connsiteX23" fmla="*/ 57150 w 997744"/>
              <a:gd name="connsiteY23" fmla="*/ 528638 h 616744"/>
              <a:gd name="connsiteX24" fmla="*/ 21432 w 997744"/>
              <a:gd name="connsiteY24" fmla="*/ 554831 h 616744"/>
              <a:gd name="connsiteX25" fmla="*/ 9525 w 997744"/>
              <a:gd name="connsiteY25" fmla="*/ 569119 h 616744"/>
              <a:gd name="connsiteX26" fmla="*/ 2382 w 997744"/>
              <a:gd name="connsiteY26" fmla="*/ 585788 h 616744"/>
              <a:gd name="connsiteX27" fmla="*/ 0 w 997744"/>
              <a:gd name="connsiteY27" fmla="*/ 602456 h 616744"/>
              <a:gd name="connsiteX28" fmla="*/ 4763 w 997744"/>
              <a:gd name="connsiteY28" fmla="*/ 611981 h 616744"/>
              <a:gd name="connsiteX29" fmla="*/ 16669 w 997744"/>
              <a:gd name="connsiteY29" fmla="*/ 616744 h 616744"/>
              <a:gd name="connsiteX30" fmla="*/ 40482 w 997744"/>
              <a:gd name="connsiteY30" fmla="*/ 614363 h 616744"/>
              <a:gd name="connsiteX31" fmla="*/ 95250 w 997744"/>
              <a:gd name="connsiteY31" fmla="*/ 588169 h 616744"/>
              <a:gd name="connsiteX32" fmla="*/ 216694 w 997744"/>
              <a:gd name="connsiteY32" fmla="*/ 528638 h 616744"/>
              <a:gd name="connsiteX33" fmla="*/ 311944 w 997744"/>
              <a:gd name="connsiteY33" fmla="*/ 478631 h 616744"/>
              <a:gd name="connsiteX34" fmla="*/ 423863 w 997744"/>
              <a:gd name="connsiteY34" fmla="*/ 421481 h 616744"/>
              <a:gd name="connsiteX35" fmla="*/ 511969 w 997744"/>
              <a:gd name="connsiteY35" fmla="*/ 378619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97744" h="616744">
                <a:moveTo>
                  <a:pt x="511969" y="378619"/>
                </a:moveTo>
                <a:lnTo>
                  <a:pt x="578644" y="345281"/>
                </a:lnTo>
                <a:lnTo>
                  <a:pt x="595313" y="338138"/>
                </a:lnTo>
                <a:lnTo>
                  <a:pt x="652463" y="330994"/>
                </a:lnTo>
                <a:lnTo>
                  <a:pt x="740569" y="321469"/>
                </a:lnTo>
                <a:lnTo>
                  <a:pt x="821532" y="316706"/>
                </a:lnTo>
                <a:lnTo>
                  <a:pt x="876300" y="314325"/>
                </a:lnTo>
                <a:lnTo>
                  <a:pt x="912019" y="314325"/>
                </a:lnTo>
                <a:lnTo>
                  <a:pt x="931069" y="311944"/>
                </a:lnTo>
                <a:lnTo>
                  <a:pt x="969169" y="300038"/>
                </a:lnTo>
                <a:lnTo>
                  <a:pt x="985838" y="285750"/>
                </a:lnTo>
                <a:lnTo>
                  <a:pt x="997744" y="250031"/>
                </a:lnTo>
                <a:lnTo>
                  <a:pt x="431007" y="0"/>
                </a:lnTo>
                <a:lnTo>
                  <a:pt x="457200" y="50006"/>
                </a:lnTo>
                <a:lnTo>
                  <a:pt x="469107" y="78581"/>
                </a:lnTo>
                <a:lnTo>
                  <a:pt x="476250" y="100013"/>
                </a:lnTo>
                <a:lnTo>
                  <a:pt x="476250" y="116681"/>
                </a:lnTo>
                <a:lnTo>
                  <a:pt x="466725" y="135731"/>
                </a:lnTo>
                <a:lnTo>
                  <a:pt x="411957" y="207169"/>
                </a:lnTo>
                <a:lnTo>
                  <a:pt x="350044" y="276225"/>
                </a:lnTo>
                <a:lnTo>
                  <a:pt x="288132" y="338138"/>
                </a:lnTo>
                <a:lnTo>
                  <a:pt x="209550" y="404813"/>
                </a:lnTo>
                <a:lnTo>
                  <a:pt x="142875" y="461963"/>
                </a:lnTo>
                <a:lnTo>
                  <a:pt x="57150" y="528638"/>
                </a:lnTo>
                <a:lnTo>
                  <a:pt x="21432" y="554831"/>
                </a:lnTo>
                <a:lnTo>
                  <a:pt x="9525" y="569119"/>
                </a:lnTo>
                <a:lnTo>
                  <a:pt x="2382" y="585788"/>
                </a:lnTo>
                <a:lnTo>
                  <a:pt x="0" y="602456"/>
                </a:lnTo>
                <a:lnTo>
                  <a:pt x="4763" y="611981"/>
                </a:lnTo>
                <a:lnTo>
                  <a:pt x="16669" y="616744"/>
                </a:lnTo>
                <a:lnTo>
                  <a:pt x="40482" y="614363"/>
                </a:lnTo>
                <a:lnTo>
                  <a:pt x="95250" y="588169"/>
                </a:lnTo>
                <a:lnTo>
                  <a:pt x="216694" y="528638"/>
                </a:lnTo>
                <a:lnTo>
                  <a:pt x="311944" y="478631"/>
                </a:lnTo>
                <a:lnTo>
                  <a:pt x="423863" y="421481"/>
                </a:lnTo>
                <a:lnTo>
                  <a:pt x="511969" y="378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A5A43877-039F-49AC-9F39-8BB8172657A9}"/>
              </a:ext>
            </a:extLst>
          </p:cNvPr>
          <p:cNvSpPr/>
          <p:nvPr/>
        </p:nvSpPr>
        <p:spPr>
          <a:xfrm>
            <a:off x="3776663" y="3275013"/>
            <a:ext cx="454025" cy="977900"/>
          </a:xfrm>
          <a:custGeom>
            <a:avLst/>
            <a:gdLst>
              <a:gd name="connsiteX0" fmla="*/ 385762 w 454818"/>
              <a:gd name="connsiteY0" fmla="*/ 411956 h 978694"/>
              <a:gd name="connsiteX1" fmla="*/ 400050 w 454818"/>
              <a:gd name="connsiteY1" fmla="*/ 557212 h 978694"/>
              <a:gd name="connsiteX2" fmla="*/ 414337 w 454818"/>
              <a:gd name="connsiteY2" fmla="*/ 697706 h 978694"/>
              <a:gd name="connsiteX3" fmla="*/ 445293 w 454818"/>
              <a:gd name="connsiteY3" fmla="*/ 812006 h 978694"/>
              <a:gd name="connsiteX4" fmla="*/ 447675 w 454818"/>
              <a:gd name="connsiteY4" fmla="*/ 845344 h 978694"/>
              <a:gd name="connsiteX5" fmla="*/ 454818 w 454818"/>
              <a:gd name="connsiteY5" fmla="*/ 885825 h 978694"/>
              <a:gd name="connsiteX6" fmla="*/ 442912 w 454818"/>
              <a:gd name="connsiteY6" fmla="*/ 940594 h 978694"/>
              <a:gd name="connsiteX7" fmla="*/ 407193 w 454818"/>
              <a:gd name="connsiteY7" fmla="*/ 954881 h 978694"/>
              <a:gd name="connsiteX8" fmla="*/ 381000 w 454818"/>
              <a:gd name="connsiteY8" fmla="*/ 971550 h 978694"/>
              <a:gd name="connsiteX9" fmla="*/ 364331 w 454818"/>
              <a:gd name="connsiteY9" fmla="*/ 978694 h 978694"/>
              <a:gd name="connsiteX10" fmla="*/ 347662 w 454818"/>
              <a:gd name="connsiteY10" fmla="*/ 976312 h 978694"/>
              <a:gd name="connsiteX11" fmla="*/ 316706 w 454818"/>
              <a:gd name="connsiteY11" fmla="*/ 959644 h 978694"/>
              <a:gd name="connsiteX12" fmla="*/ 288131 w 454818"/>
              <a:gd name="connsiteY12" fmla="*/ 935831 h 978694"/>
              <a:gd name="connsiteX13" fmla="*/ 264318 w 454818"/>
              <a:gd name="connsiteY13" fmla="*/ 909637 h 978694"/>
              <a:gd name="connsiteX14" fmla="*/ 245268 w 454818"/>
              <a:gd name="connsiteY14" fmla="*/ 881062 h 978694"/>
              <a:gd name="connsiteX15" fmla="*/ 230981 w 454818"/>
              <a:gd name="connsiteY15" fmla="*/ 852487 h 978694"/>
              <a:gd name="connsiteX16" fmla="*/ 219075 w 454818"/>
              <a:gd name="connsiteY16" fmla="*/ 821531 h 978694"/>
              <a:gd name="connsiteX17" fmla="*/ 209550 w 454818"/>
              <a:gd name="connsiteY17" fmla="*/ 776287 h 978694"/>
              <a:gd name="connsiteX18" fmla="*/ 207168 w 454818"/>
              <a:gd name="connsiteY18" fmla="*/ 731044 h 978694"/>
              <a:gd name="connsiteX19" fmla="*/ 207168 w 454818"/>
              <a:gd name="connsiteY19" fmla="*/ 666750 h 978694"/>
              <a:gd name="connsiteX20" fmla="*/ 204787 w 454818"/>
              <a:gd name="connsiteY20" fmla="*/ 595312 h 978694"/>
              <a:gd name="connsiteX21" fmla="*/ 200025 w 454818"/>
              <a:gd name="connsiteY21" fmla="*/ 528637 h 978694"/>
              <a:gd name="connsiteX22" fmla="*/ 192881 w 454818"/>
              <a:gd name="connsiteY22" fmla="*/ 447675 h 978694"/>
              <a:gd name="connsiteX23" fmla="*/ 185737 w 454818"/>
              <a:gd name="connsiteY23" fmla="*/ 381000 h 978694"/>
              <a:gd name="connsiteX24" fmla="*/ 188118 w 454818"/>
              <a:gd name="connsiteY24" fmla="*/ 347662 h 978694"/>
              <a:gd name="connsiteX25" fmla="*/ 185737 w 454818"/>
              <a:gd name="connsiteY25" fmla="*/ 311944 h 978694"/>
              <a:gd name="connsiteX26" fmla="*/ 180975 w 454818"/>
              <a:gd name="connsiteY26" fmla="*/ 285750 h 978694"/>
              <a:gd name="connsiteX27" fmla="*/ 176212 w 454818"/>
              <a:gd name="connsiteY27" fmla="*/ 259556 h 978694"/>
              <a:gd name="connsiteX28" fmla="*/ 166687 w 454818"/>
              <a:gd name="connsiteY28" fmla="*/ 228600 h 978694"/>
              <a:gd name="connsiteX29" fmla="*/ 157162 w 454818"/>
              <a:gd name="connsiteY29" fmla="*/ 211931 h 978694"/>
              <a:gd name="connsiteX30" fmla="*/ 138112 w 454818"/>
              <a:gd name="connsiteY30" fmla="*/ 180975 h 978694"/>
              <a:gd name="connsiteX31" fmla="*/ 126206 w 454818"/>
              <a:gd name="connsiteY31" fmla="*/ 161925 h 978694"/>
              <a:gd name="connsiteX32" fmla="*/ 102393 w 454818"/>
              <a:gd name="connsiteY32" fmla="*/ 133350 h 978694"/>
              <a:gd name="connsiteX33" fmla="*/ 76200 w 454818"/>
              <a:gd name="connsiteY33" fmla="*/ 104775 h 978694"/>
              <a:gd name="connsiteX34" fmla="*/ 54768 w 454818"/>
              <a:gd name="connsiteY34" fmla="*/ 83344 h 978694"/>
              <a:gd name="connsiteX35" fmla="*/ 26193 w 454818"/>
              <a:gd name="connsiteY35" fmla="*/ 61912 h 978694"/>
              <a:gd name="connsiteX36" fmla="*/ 14287 w 454818"/>
              <a:gd name="connsiteY36" fmla="*/ 50006 h 978694"/>
              <a:gd name="connsiteX37" fmla="*/ 7143 w 454818"/>
              <a:gd name="connsiteY37" fmla="*/ 38100 h 978694"/>
              <a:gd name="connsiteX38" fmla="*/ 0 w 454818"/>
              <a:gd name="connsiteY38" fmla="*/ 19050 h 978694"/>
              <a:gd name="connsiteX39" fmla="*/ 4762 w 454818"/>
              <a:gd name="connsiteY39" fmla="*/ 7144 h 978694"/>
              <a:gd name="connsiteX40" fmla="*/ 21431 w 454818"/>
              <a:gd name="connsiteY40" fmla="*/ 0 h 978694"/>
              <a:gd name="connsiteX41" fmla="*/ 71437 w 454818"/>
              <a:gd name="connsiteY41" fmla="*/ 0 h 978694"/>
              <a:gd name="connsiteX42" fmla="*/ 111918 w 454818"/>
              <a:gd name="connsiteY42" fmla="*/ 4762 h 978694"/>
              <a:gd name="connsiteX43" fmla="*/ 171450 w 454818"/>
              <a:gd name="connsiteY43" fmla="*/ 16669 h 978694"/>
              <a:gd name="connsiteX44" fmla="*/ 223837 w 454818"/>
              <a:gd name="connsiteY44" fmla="*/ 30956 h 978694"/>
              <a:gd name="connsiteX45" fmla="*/ 290512 w 454818"/>
              <a:gd name="connsiteY45" fmla="*/ 59531 h 978694"/>
              <a:gd name="connsiteX46" fmla="*/ 340518 w 454818"/>
              <a:gd name="connsiteY46" fmla="*/ 85725 h 978694"/>
              <a:gd name="connsiteX47" fmla="*/ 364331 w 454818"/>
              <a:gd name="connsiteY47" fmla="*/ 235744 h 978694"/>
              <a:gd name="connsiteX48" fmla="*/ 385762 w 454818"/>
              <a:gd name="connsiteY48" fmla="*/ 411956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54818" h="978694">
                <a:moveTo>
                  <a:pt x="385762" y="411956"/>
                </a:moveTo>
                <a:lnTo>
                  <a:pt x="400050" y="557212"/>
                </a:lnTo>
                <a:lnTo>
                  <a:pt x="414337" y="697706"/>
                </a:lnTo>
                <a:lnTo>
                  <a:pt x="445293" y="812006"/>
                </a:lnTo>
                <a:lnTo>
                  <a:pt x="447675" y="845344"/>
                </a:lnTo>
                <a:lnTo>
                  <a:pt x="454818" y="885825"/>
                </a:lnTo>
                <a:lnTo>
                  <a:pt x="442912" y="940594"/>
                </a:lnTo>
                <a:lnTo>
                  <a:pt x="407193" y="954881"/>
                </a:lnTo>
                <a:lnTo>
                  <a:pt x="381000" y="971550"/>
                </a:lnTo>
                <a:lnTo>
                  <a:pt x="364331" y="978694"/>
                </a:lnTo>
                <a:lnTo>
                  <a:pt x="347662" y="976312"/>
                </a:lnTo>
                <a:lnTo>
                  <a:pt x="316706" y="959644"/>
                </a:lnTo>
                <a:lnTo>
                  <a:pt x="288131" y="935831"/>
                </a:lnTo>
                <a:lnTo>
                  <a:pt x="264318" y="909637"/>
                </a:lnTo>
                <a:lnTo>
                  <a:pt x="245268" y="881062"/>
                </a:lnTo>
                <a:lnTo>
                  <a:pt x="230981" y="852487"/>
                </a:lnTo>
                <a:lnTo>
                  <a:pt x="219075" y="821531"/>
                </a:lnTo>
                <a:lnTo>
                  <a:pt x="209550" y="776287"/>
                </a:lnTo>
                <a:lnTo>
                  <a:pt x="207168" y="731044"/>
                </a:lnTo>
                <a:lnTo>
                  <a:pt x="207168" y="666750"/>
                </a:lnTo>
                <a:cubicBezTo>
                  <a:pt x="206374" y="642937"/>
                  <a:pt x="205581" y="619125"/>
                  <a:pt x="204787" y="595312"/>
                </a:cubicBezTo>
                <a:lnTo>
                  <a:pt x="200025" y="528637"/>
                </a:lnTo>
                <a:lnTo>
                  <a:pt x="192881" y="447675"/>
                </a:lnTo>
                <a:lnTo>
                  <a:pt x="185737" y="381000"/>
                </a:lnTo>
                <a:lnTo>
                  <a:pt x="188118" y="347662"/>
                </a:lnTo>
                <a:lnTo>
                  <a:pt x="185737" y="311944"/>
                </a:lnTo>
                <a:lnTo>
                  <a:pt x="180975" y="285750"/>
                </a:lnTo>
                <a:lnTo>
                  <a:pt x="176212" y="259556"/>
                </a:lnTo>
                <a:lnTo>
                  <a:pt x="166687" y="228600"/>
                </a:lnTo>
                <a:lnTo>
                  <a:pt x="157162" y="211931"/>
                </a:lnTo>
                <a:lnTo>
                  <a:pt x="138112" y="180975"/>
                </a:lnTo>
                <a:lnTo>
                  <a:pt x="126206" y="161925"/>
                </a:lnTo>
                <a:lnTo>
                  <a:pt x="102393" y="133350"/>
                </a:lnTo>
                <a:lnTo>
                  <a:pt x="76200" y="104775"/>
                </a:lnTo>
                <a:lnTo>
                  <a:pt x="54768" y="83344"/>
                </a:lnTo>
                <a:lnTo>
                  <a:pt x="26193" y="61912"/>
                </a:lnTo>
                <a:lnTo>
                  <a:pt x="14287" y="50006"/>
                </a:lnTo>
                <a:lnTo>
                  <a:pt x="7143" y="38100"/>
                </a:lnTo>
                <a:lnTo>
                  <a:pt x="0" y="19050"/>
                </a:lnTo>
                <a:lnTo>
                  <a:pt x="4762" y="7144"/>
                </a:lnTo>
                <a:lnTo>
                  <a:pt x="21431" y="0"/>
                </a:lnTo>
                <a:lnTo>
                  <a:pt x="71437" y="0"/>
                </a:lnTo>
                <a:lnTo>
                  <a:pt x="111918" y="4762"/>
                </a:lnTo>
                <a:lnTo>
                  <a:pt x="171450" y="16669"/>
                </a:lnTo>
                <a:lnTo>
                  <a:pt x="223837" y="30956"/>
                </a:lnTo>
                <a:lnTo>
                  <a:pt x="290512" y="59531"/>
                </a:lnTo>
                <a:lnTo>
                  <a:pt x="340518" y="85725"/>
                </a:lnTo>
                <a:lnTo>
                  <a:pt x="364331" y="235744"/>
                </a:lnTo>
                <a:lnTo>
                  <a:pt x="385762" y="4119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69496547-EE16-45AB-AFC0-2C8D082D0CF8}"/>
              </a:ext>
            </a:extLst>
          </p:cNvPr>
          <p:cNvSpPr/>
          <p:nvPr/>
        </p:nvSpPr>
        <p:spPr>
          <a:xfrm>
            <a:off x="4059238" y="3076575"/>
            <a:ext cx="1895475" cy="966788"/>
          </a:xfrm>
          <a:custGeom>
            <a:avLst/>
            <a:gdLst>
              <a:gd name="connsiteX0" fmla="*/ 1088232 w 1895475"/>
              <a:gd name="connsiteY0" fmla="*/ 119063 h 966788"/>
              <a:gd name="connsiteX1" fmla="*/ 892969 w 1895475"/>
              <a:gd name="connsiteY1" fmla="*/ 150019 h 966788"/>
              <a:gd name="connsiteX2" fmla="*/ 731044 w 1895475"/>
              <a:gd name="connsiteY2" fmla="*/ 176213 h 966788"/>
              <a:gd name="connsiteX3" fmla="*/ 488157 w 1895475"/>
              <a:gd name="connsiteY3" fmla="*/ 216694 h 966788"/>
              <a:gd name="connsiteX4" fmla="*/ 311944 w 1895475"/>
              <a:gd name="connsiteY4" fmla="*/ 245269 h 966788"/>
              <a:gd name="connsiteX5" fmla="*/ 83344 w 1895475"/>
              <a:gd name="connsiteY5" fmla="*/ 280988 h 966788"/>
              <a:gd name="connsiteX6" fmla="*/ 7144 w 1895475"/>
              <a:gd name="connsiteY6" fmla="*/ 292894 h 966788"/>
              <a:gd name="connsiteX7" fmla="*/ 0 w 1895475"/>
              <a:gd name="connsiteY7" fmla="*/ 295275 h 966788"/>
              <a:gd name="connsiteX8" fmla="*/ 19050 w 1895475"/>
              <a:gd name="connsiteY8" fmla="*/ 450056 h 966788"/>
              <a:gd name="connsiteX9" fmla="*/ 219075 w 1895475"/>
              <a:gd name="connsiteY9" fmla="*/ 414338 h 966788"/>
              <a:gd name="connsiteX10" fmla="*/ 407194 w 1895475"/>
              <a:gd name="connsiteY10" fmla="*/ 378619 h 966788"/>
              <a:gd name="connsiteX11" fmla="*/ 581025 w 1895475"/>
              <a:gd name="connsiteY11" fmla="*/ 347663 h 966788"/>
              <a:gd name="connsiteX12" fmla="*/ 828675 w 1895475"/>
              <a:gd name="connsiteY12" fmla="*/ 309563 h 966788"/>
              <a:gd name="connsiteX13" fmla="*/ 1038225 w 1895475"/>
              <a:gd name="connsiteY13" fmla="*/ 278606 h 966788"/>
              <a:gd name="connsiteX14" fmla="*/ 1166813 w 1895475"/>
              <a:gd name="connsiteY14" fmla="*/ 259556 h 966788"/>
              <a:gd name="connsiteX15" fmla="*/ 1297782 w 1895475"/>
              <a:gd name="connsiteY15" fmla="*/ 242888 h 966788"/>
              <a:gd name="connsiteX16" fmla="*/ 1376363 w 1895475"/>
              <a:gd name="connsiteY16" fmla="*/ 238125 h 966788"/>
              <a:gd name="connsiteX17" fmla="*/ 1421607 w 1895475"/>
              <a:gd name="connsiteY17" fmla="*/ 240506 h 966788"/>
              <a:gd name="connsiteX18" fmla="*/ 1440657 w 1895475"/>
              <a:gd name="connsiteY18" fmla="*/ 245269 h 966788"/>
              <a:gd name="connsiteX19" fmla="*/ 1459707 w 1895475"/>
              <a:gd name="connsiteY19" fmla="*/ 254794 h 966788"/>
              <a:gd name="connsiteX20" fmla="*/ 1473994 w 1895475"/>
              <a:gd name="connsiteY20" fmla="*/ 264319 h 966788"/>
              <a:gd name="connsiteX21" fmla="*/ 1481138 w 1895475"/>
              <a:gd name="connsiteY21" fmla="*/ 273844 h 966788"/>
              <a:gd name="connsiteX22" fmla="*/ 1485900 w 1895475"/>
              <a:gd name="connsiteY22" fmla="*/ 285750 h 966788"/>
              <a:gd name="connsiteX23" fmla="*/ 1488282 w 1895475"/>
              <a:gd name="connsiteY23" fmla="*/ 300038 h 966788"/>
              <a:gd name="connsiteX24" fmla="*/ 1488282 w 1895475"/>
              <a:gd name="connsiteY24" fmla="*/ 319088 h 966788"/>
              <a:gd name="connsiteX25" fmla="*/ 1476375 w 1895475"/>
              <a:gd name="connsiteY25" fmla="*/ 378619 h 966788"/>
              <a:gd name="connsiteX26" fmla="*/ 1431132 w 1895475"/>
              <a:gd name="connsiteY26" fmla="*/ 559594 h 966788"/>
              <a:gd name="connsiteX27" fmla="*/ 1390650 w 1895475"/>
              <a:gd name="connsiteY27" fmla="*/ 726281 h 966788"/>
              <a:gd name="connsiteX28" fmla="*/ 1364457 w 1895475"/>
              <a:gd name="connsiteY28" fmla="*/ 852488 h 966788"/>
              <a:gd name="connsiteX29" fmla="*/ 1378744 w 1895475"/>
              <a:gd name="connsiteY29" fmla="*/ 892969 h 966788"/>
              <a:gd name="connsiteX30" fmla="*/ 1395413 w 1895475"/>
              <a:gd name="connsiteY30" fmla="*/ 926306 h 966788"/>
              <a:gd name="connsiteX31" fmla="*/ 1404938 w 1895475"/>
              <a:gd name="connsiteY31" fmla="*/ 938213 h 966788"/>
              <a:gd name="connsiteX32" fmla="*/ 1421607 w 1895475"/>
              <a:gd name="connsiteY32" fmla="*/ 947738 h 966788"/>
              <a:gd name="connsiteX33" fmla="*/ 1440657 w 1895475"/>
              <a:gd name="connsiteY33" fmla="*/ 957263 h 966788"/>
              <a:gd name="connsiteX34" fmla="*/ 1457325 w 1895475"/>
              <a:gd name="connsiteY34" fmla="*/ 962025 h 966788"/>
              <a:gd name="connsiteX35" fmla="*/ 1476375 w 1895475"/>
              <a:gd name="connsiteY35" fmla="*/ 966788 h 966788"/>
              <a:gd name="connsiteX36" fmla="*/ 1493044 w 1895475"/>
              <a:gd name="connsiteY36" fmla="*/ 966788 h 966788"/>
              <a:gd name="connsiteX37" fmla="*/ 1519238 w 1895475"/>
              <a:gd name="connsiteY37" fmla="*/ 959644 h 966788"/>
              <a:gd name="connsiteX38" fmla="*/ 1547813 w 1895475"/>
              <a:gd name="connsiteY38" fmla="*/ 940594 h 966788"/>
              <a:gd name="connsiteX39" fmla="*/ 1554957 w 1895475"/>
              <a:gd name="connsiteY39" fmla="*/ 933450 h 966788"/>
              <a:gd name="connsiteX40" fmla="*/ 1576388 w 1895475"/>
              <a:gd name="connsiteY40" fmla="*/ 885825 h 966788"/>
              <a:gd name="connsiteX41" fmla="*/ 1614488 w 1895475"/>
              <a:gd name="connsiteY41" fmla="*/ 800100 h 966788"/>
              <a:gd name="connsiteX42" fmla="*/ 1659732 w 1895475"/>
              <a:gd name="connsiteY42" fmla="*/ 697706 h 966788"/>
              <a:gd name="connsiteX43" fmla="*/ 1702594 w 1895475"/>
              <a:gd name="connsiteY43" fmla="*/ 597694 h 966788"/>
              <a:gd name="connsiteX44" fmla="*/ 1728788 w 1895475"/>
              <a:gd name="connsiteY44" fmla="*/ 540544 h 966788"/>
              <a:gd name="connsiteX45" fmla="*/ 1735932 w 1895475"/>
              <a:gd name="connsiteY45" fmla="*/ 526256 h 966788"/>
              <a:gd name="connsiteX46" fmla="*/ 1745457 w 1895475"/>
              <a:gd name="connsiteY46" fmla="*/ 488156 h 966788"/>
              <a:gd name="connsiteX47" fmla="*/ 1762125 w 1895475"/>
              <a:gd name="connsiteY47" fmla="*/ 445294 h 966788"/>
              <a:gd name="connsiteX48" fmla="*/ 1785938 w 1895475"/>
              <a:gd name="connsiteY48" fmla="*/ 390525 h 966788"/>
              <a:gd name="connsiteX49" fmla="*/ 1812132 w 1895475"/>
              <a:gd name="connsiteY49" fmla="*/ 347663 h 966788"/>
              <a:gd name="connsiteX50" fmla="*/ 1835944 w 1895475"/>
              <a:gd name="connsiteY50" fmla="*/ 316706 h 966788"/>
              <a:gd name="connsiteX51" fmla="*/ 1854994 w 1895475"/>
              <a:gd name="connsiteY51" fmla="*/ 300038 h 966788"/>
              <a:gd name="connsiteX52" fmla="*/ 1876425 w 1895475"/>
              <a:gd name="connsiteY52" fmla="*/ 280988 h 966788"/>
              <a:gd name="connsiteX53" fmla="*/ 1888332 w 1895475"/>
              <a:gd name="connsiteY53" fmla="*/ 261938 h 966788"/>
              <a:gd name="connsiteX54" fmla="*/ 1895475 w 1895475"/>
              <a:gd name="connsiteY54" fmla="*/ 242888 h 966788"/>
              <a:gd name="connsiteX55" fmla="*/ 1895475 w 1895475"/>
              <a:gd name="connsiteY55" fmla="*/ 226219 h 966788"/>
              <a:gd name="connsiteX56" fmla="*/ 1895475 w 1895475"/>
              <a:gd name="connsiteY56" fmla="*/ 214313 h 966788"/>
              <a:gd name="connsiteX57" fmla="*/ 1888332 w 1895475"/>
              <a:gd name="connsiteY57" fmla="*/ 197644 h 966788"/>
              <a:gd name="connsiteX58" fmla="*/ 1866900 w 1895475"/>
              <a:gd name="connsiteY58" fmla="*/ 178594 h 966788"/>
              <a:gd name="connsiteX59" fmla="*/ 1833563 w 1895475"/>
              <a:gd name="connsiteY59" fmla="*/ 157163 h 966788"/>
              <a:gd name="connsiteX60" fmla="*/ 1795463 w 1895475"/>
              <a:gd name="connsiteY60" fmla="*/ 126206 h 966788"/>
              <a:gd name="connsiteX61" fmla="*/ 1731169 w 1895475"/>
              <a:gd name="connsiteY61" fmla="*/ 78581 h 966788"/>
              <a:gd name="connsiteX62" fmla="*/ 1631157 w 1895475"/>
              <a:gd name="connsiteY62" fmla="*/ 23813 h 966788"/>
              <a:gd name="connsiteX63" fmla="*/ 1583532 w 1895475"/>
              <a:gd name="connsiteY63" fmla="*/ 0 h 966788"/>
              <a:gd name="connsiteX64" fmla="*/ 1574007 w 1895475"/>
              <a:gd name="connsiteY64" fmla="*/ 0 h 966788"/>
              <a:gd name="connsiteX65" fmla="*/ 1554957 w 1895475"/>
              <a:gd name="connsiteY65" fmla="*/ 0 h 966788"/>
              <a:gd name="connsiteX66" fmla="*/ 1500188 w 1895475"/>
              <a:gd name="connsiteY66" fmla="*/ 16669 h 966788"/>
              <a:gd name="connsiteX67" fmla="*/ 1454944 w 1895475"/>
              <a:gd name="connsiteY67" fmla="*/ 35719 h 966788"/>
              <a:gd name="connsiteX68" fmla="*/ 1428750 w 1895475"/>
              <a:gd name="connsiteY68" fmla="*/ 59531 h 966788"/>
              <a:gd name="connsiteX69" fmla="*/ 1369219 w 1895475"/>
              <a:gd name="connsiteY69" fmla="*/ 71438 h 966788"/>
              <a:gd name="connsiteX70" fmla="*/ 1088232 w 1895475"/>
              <a:gd name="connsiteY70" fmla="*/ 119063 h 96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895475" h="966788">
                <a:moveTo>
                  <a:pt x="1088232" y="119063"/>
                </a:moveTo>
                <a:lnTo>
                  <a:pt x="892969" y="150019"/>
                </a:lnTo>
                <a:lnTo>
                  <a:pt x="731044" y="176213"/>
                </a:lnTo>
                <a:lnTo>
                  <a:pt x="488157" y="216694"/>
                </a:lnTo>
                <a:lnTo>
                  <a:pt x="311944" y="245269"/>
                </a:lnTo>
                <a:lnTo>
                  <a:pt x="83344" y="280988"/>
                </a:lnTo>
                <a:lnTo>
                  <a:pt x="7144" y="292894"/>
                </a:lnTo>
                <a:lnTo>
                  <a:pt x="0" y="295275"/>
                </a:lnTo>
                <a:lnTo>
                  <a:pt x="19050" y="450056"/>
                </a:lnTo>
                <a:lnTo>
                  <a:pt x="219075" y="414338"/>
                </a:lnTo>
                <a:lnTo>
                  <a:pt x="407194" y="378619"/>
                </a:lnTo>
                <a:lnTo>
                  <a:pt x="581025" y="347663"/>
                </a:lnTo>
                <a:lnTo>
                  <a:pt x="828675" y="309563"/>
                </a:lnTo>
                <a:lnTo>
                  <a:pt x="1038225" y="278606"/>
                </a:lnTo>
                <a:lnTo>
                  <a:pt x="1166813" y="259556"/>
                </a:lnTo>
                <a:lnTo>
                  <a:pt x="1297782" y="242888"/>
                </a:lnTo>
                <a:lnTo>
                  <a:pt x="1376363" y="238125"/>
                </a:lnTo>
                <a:lnTo>
                  <a:pt x="1421607" y="240506"/>
                </a:lnTo>
                <a:lnTo>
                  <a:pt x="1440657" y="245269"/>
                </a:lnTo>
                <a:lnTo>
                  <a:pt x="1459707" y="254794"/>
                </a:lnTo>
                <a:lnTo>
                  <a:pt x="1473994" y="264319"/>
                </a:lnTo>
                <a:lnTo>
                  <a:pt x="1481138" y="273844"/>
                </a:lnTo>
                <a:lnTo>
                  <a:pt x="1485900" y="285750"/>
                </a:lnTo>
                <a:lnTo>
                  <a:pt x="1488282" y="300038"/>
                </a:lnTo>
                <a:lnTo>
                  <a:pt x="1488282" y="319088"/>
                </a:lnTo>
                <a:lnTo>
                  <a:pt x="1476375" y="378619"/>
                </a:lnTo>
                <a:lnTo>
                  <a:pt x="1431132" y="559594"/>
                </a:lnTo>
                <a:lnTo>
                  <a:pt x="1390650" y="726281"/>
                </a:lnTo>
                <a:lnTo>
                  <a:pt x="1364457" y="852488"/>
                </a:lnTo>
                <a:lnTo>
                  <a:pt x="1378744" y="892969"/>
                </a:lnTo>
                <a:lnTo>
                  <a:pt x="1395413" y="926306"/>
                </a:lnTo>
                <a:lnTo>
                  <a:pt x="1404938" y="938213"/>
                </a:lnTo>
                <a:lnTo>
                  <a:pt x="1421607" y="947738"/>
                </a:lnTo>
                <a:lnTo>
                  <a:pt x="1440657" y="957263"/>
                </a:lnTo>
                <a:lnTo>
                  <a:pt x="1457325" y="962025"/>
                </a:lnTo>
                <a:lnTo>
                  <a:pt x="1476375" y="966788"/>
                </a:lnTo>
                <a:lnTo>
                  <a:pt x="1493044" y="966788"/>
                </a:lnTo>
                <a:lnTo>
                  <a:pt x="1519238" y="959644"/>
                </a:lnTo>
                <a:lnTo>
                  <a:pt x="1547813" y="940594"/>
                </a:lnTo>
                <a:lnTo>
                  <a:pt x="1554957" y="933450"/>
                </a:lnTo>
                <a:lnTo>
                  <a:pt x="1576388" y="885825"/>
                </a:lnTo>
                <a:lnTo>
                  <a:pt x="1614488" y="800100"/>
                </a:lnTo>
                <a:lnTo>
                  <a:pt x="1659732" y="697706"/>
                </a:lnTo>
                <a:lnTo>
                  <a:pt x="1702594" y="597694"/>
                </a:lnTo>
                <a:lnTo>
                  <a:pt x="1728788" y="540544"/>
                </a:lnTo>
                <a:lnTo>
                  <a:pt x="1735932" y="526256"/>
                </a:lnTo>
                <a:lnTo>
                  <a:pt x="1745457" y="488156"/>
                </a:lnTo>
                <a:lnTo>
                  <a:pt x="1762125" y="445294"/>
                </a:lnTo>
                <a:lnTo>
                  <a:pt x="1785938" y="390525"/>
                </a:lnTo>
                <a:lnTo>
                  <a:pt x="1812132" y="347663"/>
                </a:lnTo>
                <a:lnTo>
                  <a:pt x="1835944" y="316706"/>
                </a:lnTo>
                <a:lnTo>
                  <a:pt x="1854994" y="300038"/>
                </a:lnTo>
                <a:lnTo>
                  <a:pt x="1876425" y="280988"/>
                </a:lnTo>
                <a:lnTo>
                  <a:pt x="1888332" y="261938"/>
                </a:lnTo>
                <a:lnTo>
                  <a:pt x="1895475" y="242888"/>
                </a:lnTo>
                <a:lnTo>
                  <a:pt x="1895475" y="226219"/>
                </a:lnTo>
                <a:lnTo>
                  <a:pt x="1895475" y="214313"/>
                </a:lnTo>
                <a:lnTo>
                  <a:pt x="1888332" y="197644"/>
                </a:lnTo>
                <a:lnTo>
                  <a:pt x="1866900" y="178594"/>
                </a:lnTo>
                <a:lnTo>
                  <a:pt x="1833563" y="157163"/>
                </a:lnTo>
                <a:lnTo>
                  <a:pt x="1795463" y="126206"/>
                </a:lnTo>
                <a:lnTo>
                  <a:pt x="1731169" y="78581"/>
                </a:lnTo>
                <a:lnTo>
                  <a:pt x="1631157" y="23813"/>
                </a:lnTo>
                <a:lnTo>
                  <a:pt x="1583532" y="0"/>
                </a:lnTo>
                <a:lnTo>
                  <a:pt x="1574007" y="0"/>
                </a:lnTo>
                <a:lnTo>
                  <a:pt x="1554957" y="0"/>
                </a:lnTo>
                <a:lnTo>
                  <a:pt x="1500188" y="16669"/>
                </a:lnTo>
                <a:lnTo>
                  <a:pt x="1454944" y="35719"/>
                </a:lnTo>
                <a:lnTo>
                  <a:pt x="1428750" y="59531"/>
                </a:lnTo>
                <a:lnTo>
                  <a:pt x="1369219" y="71438"/>
                </a:lnTo>
                <a:lnTo>
                  <a:pt x="1088232" y="1190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4BB1BCBF-4695-4679-BEFE-C795A27E056C}"/>
              </a:ext>
            </a:extLst>
          </p:cNvPr>
          <p:cNvSpPr/>
          <p:nvPr/>
        </p:nvSpPr>
        <p:spPr>
          <a:xfrm>
            <a:off x="4132263" y="3760788"/>
            <a:ext cx="1373187" cy="361950"/>
          </a:xfrm>
          <a:custGeom>
            <a:avLst/>
            <a:gdLst>
              <a:gd name="connsiteX0" fmla="*/ 881062 w 1373981"/>
              <a:gd name="connsiteY0" fmla="*/ 64294 h 361950"/>
              <a:gd name="connsiteX1" fmla="*/ 671512 w 1373981"/>
              <a:gd name="connsiteY1" fmla="*/ 90487 h 361950"/>
              <a:gd name="connsiteX2" fmla="*/ 469106 w 1373981"/>
              <a:gd name="connsiteY2" fmla="*/ 119062 h 361950"/>
              <a:gd name="connsiteX3" fmla="*/ 261937 w 1373981"/>
              <a:gd name="connsiteY3" fmla="*/ 150019 h 361950"/>
              <a:gd name="connsiteX4" fmla="*/ 0 w 1373981"/>
              <a:gd name="connsiteY4" fmla="*/ 192881 h 361950"/>
              <a:gd name="connsiteX5" fmla="*/ 40481 w 1373981"/>
              <a:gd name="connsiteY5" fmla="*/ 361950 h 361950"/>
              <a:gd name="connsiteX6" fmla="*/ 104775 w 1373981"/>
              <a:gd name="connsiteY6" fmla="*/ 323850 h 361950"/>
              <a:gd name="connsiteX7" fmla="*/ 123825 w 1373981"/>
              <a:gd name="connsiteY7" fmla="*/ 319087 h 361950"/>
              <a:gd name="connsiteX8" fmla="*/ 178594 w 1373981"/>
              <a:gd name="connsiteY8" fmla="*/ 307181 h 361950"/>
              <a:gd name="connsiteX9" fmla="*/ 395287 w 1373981"/>
              <a:gd name="connsiteY9" fmla="*/ 273844 h 361950"/>
              <a:gd name="connsiteX10" fmla="*/ 595312 w 1373981"/>
              <a:gd name="connsiteY10" fmla="*/ 242887 h 361950"/>
              <a:gd name="connsiteX11" fmla="*/ 750094 w 1373981"/>
              <a:gd name="connsiteY11" fmla="*/ 219075 h 361950"/>
              <a:gd name="connsiteX12" fmla="*/ 895350 w 1373981"/>
              <a:gd name="connsiteY12" fmla="*/ 197644 h 361950"/>
              <a:gd name="connsiteX13" fmla="*/ 1038225 w 1373981"/>
              <a:gd name="connsiteY13" fmla="*/ 173831 h 361950"/>
              <a:gd name="connsiteX14" fmla="*/ 1121569 w 1373981"/>
              <a:gd name="connsiteY14" fmla="*/ 164306 h 361950"/>
              <a:gd name="connsiteX15" fmla="*/ 1200150 w 1373981"/>
              <a:gd name="connsiteY15" fmla="*/ 157162 h 361950"/>
              <a:gd name="connsiteX16" fmla="*/ 1252537 w 1373981"/>
              <a:gd name="connsiteY16" fmla="*/ 157162 h 361950"/>
              <a:gd name="connsiteX17" fmla="*/ 1283494 w 1373981"/>
              <a:gd name="connsiteY17" fmla="*/ 161925 h 361950"/>
              <a:gd name="connsiteX18" fmla="*/ 1364456 w 1373981"/>
              <a:gd name="connsiteY18" fmla="*/ 180975 h 361950"/>
              <a:gd name="connsiteX19" fmla="*/ 1373981 w 1373981"/>
              <a:gd name="connsiteY19" fmla="*/ 0 h 361950"/>
              <a:gd name="connsiteX20" fmla="*/ 1278731 w 1373981"/>
              <a:gd name="connsiteY20" fmla="*/ 11906 h 361950"/>
              <a:gd name="connsiteX21" fmla="*/ 1133475 w 1373981"/>
              <a:gd name="connsiteY21" fmla="*/ 28575 h 361950"/>
              <a:gd name="connsiteX22" fmla="*/ 881062 w 1373981"/>
              <a:gd name="connsiteY22" fmla="*/ 64294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373981" h="361950">
                <a:moveTo>
                  <a:pt x="881062" y="64294"/>
                </a:moveTo>
                <a:lnTo>
                  <a:pt x="671512" y="90487"/>
                </a:lnTo>
                <a:lnTo>
                  <a:pt x="469106" y="119062"/>
                </a:lnTo>
                <a:lnTo>
                  <a:pt x="261937" y="150019"/>
                </a:lnTo>
                <a:lnTo>
                  <a:pt x="0" y="192881"/>
                </a:lnTo>
                <a:lnTo>
                  <a:pt x="40481" y="361950"/>
                </a:lnTo>
                <a:lnTo>
                  <a:pt x="104775" y="323850"/>
                </a:lnTo>
                <a:lnTo>
                  <a:pt x="123825" y="319087"/>
                </a:lnTo>
                <a:lnTo>
                  <a:pt x="178594" y="307181"/>
                </a:lnTo>
                <a:lnTo>
                  <a:pt x="395287" y="273844"/>
                </a:lnTo>
                <a:lnTo>
                  <a:pt x="595312" y="242887"/>
                </a:lnTo>
                <a:lnTo>
                  <a:pt x="750094" y="219075"/>
                </a:lnTo>
                <a:lnTo>
                  <a:pt x="895350" y="197644"/>
                </a:lnTo>
                <a:lnTo>
                  <a:pt x="1038225" y="173831"/>
                </a:lnTo>
                <a:lnTo>
                  <a:pt x="1121569" y="164306"/>
                </a:lnTo>
                <a:lnTo>
                  <a:pt x="1200150" y="157162"/>
                </a:lnTo>
                <a:lnTo>
                  <a:pt x="1252537" y="157162"/>
                </a:lnTo>
                <a:lnTo>
                  <a:pt x="1283494" y="161925"/>
                </a:lnTo>
                <a:lnTo>
                  <a:pt x="1364456" y="180975"/>
                </a:lnTo>
                <a:lnTo>
                  <a:pt x="1373981" y="0"/>
                </a:lnTo>
                <a:lnTo>
                  <a:pt x="1278731" y="11906"/>
                </a:lnTo>
                <a:lnTo>
                  <a:pt x="1133475" y="28575"/>
                </a:lnTo>
                <a:lnTo>
                  <a:pt x="881062" y="642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BBEC85DB-6621-4206-A23A-8C8DFAC65B48}"/>
              </a:ext>
            </a:extLst>
          </p:cNvPr>
          <p:cNvSpPr/>
          <p:nvPr/>
        </p:nvSpPr>
        <p:spPr>
          <a:xfrm>
            <a:off x="2905125" y="4122738"/>
            <a:ext cx="1789113" cy="1755775"/>
          </a:xfrm>
          <a:custGeom>
            <a:avLst/>
            <a:gdLst>
              <a:gd name="connsiteX0" fmla="*/ 1650206 w 1788319"/>
              <a:gd name="connsiteY0" fmla="*/ 476250 h 1757362"/>
              <a:gd name="connsiteX1" fmla="*/ 1557338 w 1788319"/>
              <a:gd name="connsiteY1" fmla="*/ 628650 h 1757362"/>
              <a:gd name="connsiteX2" fmla="*/ 1502569 w 1788319"/>
              <a:gd name="connsiteY2" fmla="*/ 711994 h 1757362"/>
              <a:gd name="connsiteX3" fmla="*/ 1433513 w 1788319"/>
              <a:gd name="connsiteY3" fmla="*/ 814387 h 1757362"/>
              <a:gd name="connsiteX4" fmla="*/ 1369219 w 1788319"/>
              <a:gd name="connsiteY4" fmla="*/ 900112 h 1757362"/>
              <a:gd name="connsiteX5" fmla="*/ 1285875 w 1788319"/>
              <a:gd name="connsiteY5" fmla="*/ 1002506 h 1757362"/>
              <a:gd name="connsiteX6" fmla="*/ 1176338 w 1788319"/>
              <a:gd name="connsiteY6" fmla="*/ 1116806 h 1757362"/>
              <a:gd name="connsiteX7" fmla="*/ 1112044 w 1788319"/>
              <a:gd name="connsiteY7" fmla="*/ 1181100 h 1757362"/>
              <a:gd name="connsiteX8" fmla="*/ 1007269 w 1788319"/>
              <a:gd name="connsiteY8" fmla="*/ 1278731 h 1757362"/>
              <a:gd name="connsiteX9" fmla="*/ 923925 w 1788319"/>
              <a:gd name="connsiteY9" fmla="*/ 1345406 h 1757362"/>
              <a:gd name="connsiteX10" fmla="*/ 850106 w 1788319"/>
              <a:gd name="connsiteY10" fmla="*/ 1400175 h 1757362"/>
              <a:gd name="connsiteX11" fmla="*/ 783431 w 1788319"/>
              <a:gd name="connsiteY11" fmla="*/ 1445419 h 1757362"/>
              <a:gd name="connsiteX12" fmla="*/ 709613 w 1788319"/>
              <a:gd name="connsiteY12" fmla="*/ 1490662 h 1757362"/>
              <a:gd name="connsiteX13" fmla="*/ 626269 w 1788319"/>
              <a:gd name="connsiteY13" fmla="*/ 1535906 h 1757362"/>
              <a:gd name="connsiteX14" fmla="*/ 561975 w 1788319"/>
              <a:gd name="connsiteY14" fmla="*/ 1569244 h 1757362"/>
              <a:gd name="connsiteX15" fmla="*/ 481013 w 1788319"/>
              <a:gd name="connsiteY15" fmla="*/ 1607344 h 1757362"/>
              <a:gd name="connsiteX16" fmla="*/ 373856 w 1788319"/>
              <a:gd name="connsiteY16" fmla="*/ 1652587 h 1757362"/>
              <a:gd name="connsiteX17" fmla="*/ 257175 w 1788319"/>
              <a:gd name="connsiteY17" fmla="*/ 1697831 h 1757362"/>
              <a:gd name="connsiteX18" fmla="*/ 142875 w 1788319"/>
              <a:gd name="connsiteY18" fmla="*/ 1733550 h 1757362"/>
              <a:gd name="connsiteX19" fmla="*/ 69056 w 1788319"/>
              <a:gd name="connsiteY19" fmla="*/ 1752600 h 1757362"/>
              <a:gd name="connsiteX20" fmla="*/ 30956 w 1788319"/>
              <a:gd name="connsiteY20" fmla="*/ 1757362 h 1757362"/>
              <a:gd name="connsiteX21" fmla="*/ 14288 w 1788319"/>
              <a:gd name="connsiteY21" fmla="*/ 1757362 h 1757362"/>
              <a:gd name="connsiteX22" fmla="*/ 2381 w 1788319"/>
              <a:gd name="connsiteY22" fmla="*/ 1754981 h 1757362"/>
              <a:gd name="connsiteX23" fmla="*/ 0 w 1788319"/>
              <a:gd name="connsiteY23" fmla="*/ 1750219 h 1757362"/>
              <a:gd name="connsiteX24" fmla="*/ 2381 w 1788319"/>
              <a:gd name="connsiteY24" fmla="*/ 1740694 h 1757362"/>
              <a:gd name="connsiteX25" fmla="*/ 16669 w 1788319"/>
              <a:gd name="connsiteY25" fmla="*/ 1731169 h 1757362"/>
              <a:gd name="connsiteX26" fmla="*/ 30956 w 1788319"/>
              <a:gd name="connsiteY26" fmla="*/ 1721644 h 1757362"/>
              <a:gd name="connsiteX27" fmla="*/ 73819 w 1788319"/>
              <a:gd name="connsiteY27" fmla="*/ 1700212 h 1757362"/>
              <a:gd name="connsiteX28" fmla="*/ 145256 w 1788319"/>
              <a:gd name="connsiteY28" fmla="*/ 1666875 h 1757362"/>
              <a:gd name="connsiteX29" fmla="*/ 233363 w 1788319"/>
              <a:gd name="connsiteY29" fmla="*/ 1621631 h 1757362"/>
              <a:gd name="connsiteX30" fmla="*/ 330994 w 1788319"/>
              <a:gd name="connsiteY30" fmla="*/ 1564481 h 1757362"/>
              <a:gd name="connsiteX31" fmla="*/ 423863 w 1788319"/>
              <a:gd name="connsiteY31" fmla="*/ 1509712 h 1757362"/>
              <a:gd name="connsiteX32" fmla="*/ 511969 w 1788319"/>
              <a:gd name="connsiteY32" fmla="*/ 1450181 h 1757362"/>
              <a:gd name="connsiteX33" fmla="*/ 583406 w 1788319"/>
              <a:gd name="connsiteY33" fmla="*/ 1400175 h 1757362"/>
              <a:gd name="connsiteX34" fmla="*/ 654844 w 1788319"/>
              <a:gd name="connsiteY34" fmla="*/ 1343025 h 1757362"/>
              <a:gd name="connsiteX35" fmla="*/ 704850 w 1788319"/>
              <a:gd name="connsiteY35" fmla="*/ 1302544 h 1757362"/>
              <a:gd name="connsiteX36" fmla="*/ 769144 w 1788319"/>
              <a:gd name="connsiteY36" fmla="*/ 1245394 h 1757362"/>
              <a:gd name="connsiteX37" fmla="*/ 826294 w 1788319"/>
              <a:gd name="connsiteY37" fmla="*/ 1190625 h 1757362"/>
              <a:gd name="connsiteX38" fmla="*/ 888206 w 1788319"/>
              <a:gd name="connsiteY38" fmla="*/ 1126331 h 1757362"/>
              <a:gd name="connsiteX39" fmla="*/ 938213 w 1788319"/>
              <a:gd name="connsiteY39" fmla="*/ 1073944 h 1757362"/>
              <a:gd name="connsiteX40" fmla="*/ 990600 w 1788319"/>
              <a:gd name="connsiteY40" fmla="*/ 1014412 h 1757362"/>
              <a:gd name="connsiteX41" fmla="*/ 1035844 w 1788319"/>
              <a:gd name="connsiteY41" fmla="*/ 959644 h 1757362"/>
              <a:gd name="connsiteX42" fmla="*/ 1083469 w 1788319"/>
              <a:gd name="connsiteY42" fmla="*/ 895350 h 1757362"/>
              <a:gd name="connsiteX43" fmla="*/ 1119188 w 1788319"/>
              <a:gd name="connsiteY43" fmla="*/ 845344 h 1757362"/>
              <a:gd name="connsiteX44" fmla="*/ 1178719 w 1788319"/>
              <a:gd name="connsiteY44" fmla="*/ 754856 h 1757362"/>
              <a:gd name="connsiteX45" fmla="*/ 1219200 w 1788319"/>
              <a:gd name="connsiteY45" fmla="*/ 690562 h 1757362"/>
              <a:gd name="connsiteX46" fmla="*/ 1254919 w 1788319"/>
              <a:gd name="connsiteY46" fmla="*/ 626269 h 1757362"/>
              <a:gd name="connsiteX47" fmla="*/ 1302544 w 1788319"/>
              <a:gd name="connsiteY47" fmla="*/ 540544 h 1757362"/>
              <a:gd name="connsiteX48" fmla="*/ 1333500 w 1788319"/>
              <a:gd name="connsiteY48" fmla="*/ 473869 h 1757362"/>
              <a:gd name="connsiteX49" fmla="*/ 1369219 w 1788319"/>
              <a:gd name="connsiteY49" fmla="*/ 402431 h 1757362"/>
              <a:gd name="connsiteX50" fmla="*/ 1414463 w 1788319"/>
              <a:gd name="connsiteY50" fmla="*/ 295275 h 1757362"/>
              <a:gd name="connsiteX51" fmla="*/ 1416844 w 1788319"/>
              <a:gd name="connsiteY51" fmla="*/ 261937 h 1757362"/>
              <a:gd name="connsiteX52" fmla="*/ 1412081 w 1788319"/>
              <a:gd name="connsiteY52" fmla="*/ 223837 h 1757362"/>
              <a:gd name="connsiteX53" fmla="*/ 1409700 w 1788319"/>
              <a:gd name="connsiteY53" fmla="*/ 195262 h 1757362"/>
              <a:gd name="connsiteX54" fmla="*/ 1402556 w 1788319"/>
              <a:gd name="connsiteY54" fmla="*/ 171450 h 1757362"/>
              <a:gd name="connsiteX55" fmla="*/ 1388269 w 1788319"/>
              <a:gd name="connsiteY55" fmla="*/ 140494 h 1757362"/>
              <a:gd name="connsiteX56" fmla="*/ 1373981 w 1788319"/>
              <a:gd name="connsiteY56" fmla="*/ 119062 h 1757362"/>
              <a:gd name="connsiteX57" fmla="*/ 1357313 w 1788319"/>
              <a:gd name="connsiteY57" fmla="*/ 104775 h 1757362"/>
              <a:gd name="connsiteX58" fmla="*/ 1345406 w 1788319"/>
              <a:gd name="connsiteY58" fmla="*/ 97631 h 1757362"/>
              <a:gd name="connsiteX59" fmla="*/ 1331119 w 1788319"/>
              <a:gd name="connsiteY59" fmla="*/ 95250 h 1757362"/>
              <a:gd name="connsiteX60" fmla="*/ 1309688 w 1788319"/>
              <a:gd name="connsiteY60" fmla="*/ 95250 h 1757362"/>
              <a:gd name="connsiteX61" fmla="*/ 1278731 w 1788319"/>
              <a:gd name="connsiteY61" fmla="*/ 104775 h 1757362"/>
              <a:gd name="connsiteX62" fmla="*/ 1250156 w 1788319"/>
              <a:gd name="connsiteY62" fmla="*/ 121444 h 1757362"/>
              <a:gd name="connsiteX63" fmla="*/ 1273969 w 1788319"/>
              <a:gd name="connsiteY63" fmla="*/ 0 h 1757362"/>
              <a:gd name="connsiteX64" fmla="*/ 1407319 w 1788319"/>
              <a:gd name="connsiteY64" fmla="*/ 57150 h 1757362"/>
              <a:gd name="connsiteX65" fmla="*/ 1495425 w 1788319"/>
              <a:gd name="connsiteY65" fmla="*/ 100012 h 1757362"/>
              <a:gd name="connsiteX66" fmla="*/ 1576388 w 1788319"/>
              <a:gd name="connsiteY66" fmla="*/ 142875 h 1757362"/>
              <a:gd name="connsiteX67" fmla="*/ 1597819 w 1788319"/>
              <a:gd name="connsiteY67" fmla="*/ 157162 h 1757362"/>
              <a:gd name="connsiteX68" fmla="*/ 1638300 w 1788319"/>
              <a:gd name="connsiteY68" fmla="*/ 178594 h 1757362"/>
              <a:gd name="connsiteX69" fmla="*/ 1676400 w 1788319"/>
              <a:gd name="connsiteY69" fmla="*/ 200025 h 1757362"/>
              <a:gd name="connsiteX70" fmla="*/ 1733550 w 1788319"/>
              <a:gd name="connsiteY70" fmla="*/ 250031 h 1757362"/>
              <a:gd name="connsiteX71" fmla="*/ 1774031 w 1788319"/>
              <a:gd name="connsiteY71" fmla="*/ 285750 h 1757362"/>
              <a:gd name="connsiteX72" fmla="*/ 1778794 w 1788319"/>
              <a:gd name="connsiteY72" fmla="*/ 292894 h 1757362"/>
              <a:gd name="connsiteX73" fmla="*/ 1783556 w 1788319"/>
              <a:gd name="connsiteY73" fmla="*/ 300037 h 1757362"/>
              <a:gd name="connsiteX74" fmla="*/ 1788319 w 1788319"/>
              <a:gd name="connsiteY74" fmla="*/ 314325 h 1757362"/>
              <a:gd name="connsiteX75" fmla="*/ 1788319 w 1788319"/>
              <a:gd name="connsiteY75" fmla="*/ 323850 h 1757362"/>
              <a:gd name="connsiteX76" fmla="*/ 1785938 w 1788319"/>
              <a:gd name="connsiteY76" fmla="*/ 335756 h 1757362"/>
              <a:gd name="connsiteX77" fmla="*/ 1771650 w 1788319"/>
              <a:gd name="connsiteY77" fmla="*/ 352425 h 1757362"/>
              <a:gd name="connsiteX78" fmla="*/ 1754981 w 1788319"/>
              <a:gd name="connsiteY78" fmla="*/ 361950 h 1757362"/>
              <a:gd name="connsiteX79" fmla="*/ 1731169 w 1788319"/>
              <a:gd name="connsiteY79" fmla="*/ 369094 h 1757362"/>
              <a:gd name="connsiteX80" fmla="*/ 1704975 w 1788319"/>
              <a:gd name="connsiteY80" fmla="*/ 378619 h 1757362"/>
              <a:gd name="connsiteX81" fmla="*/ 1650206 w 1788319"/>
              <a:gd name="connsiteY81" fmla="*/ 476250 h 17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788319" h="1757362">
                <a:moveTo>
                  <a:pt x="1650206" y="476250"/>
                </a:moveTo>
                <a:lnTo>
                  <a:pt x="1557338" y="628650"/>
                </a:lnTo>
                <a:lnTo>
                  <a:pt x="1502569" y="711994"/>
                </a:lnTo>
                <a:lnTo>
                  <a:pt x="1433513" y="814387"/>
                </a:lnTo>
                <a:lnTo>
                  <a:pt x="1369219" y="900112"/>
                </a:lnTo>
                <a:lnTo>
                  <a:pt x="1285875" y="1002506"/>
                </a:lnTo>
                <a:lnTo>
                  <a:pt x="1176338" y="1116806"/>
                </a:lnTo>
                <a:lnTo>
                  <a:pt x="1112044" y="1181100"/>
                </a:lnTo>
                <a:lnTo>
                  <a:pt x="1007269" y="1278731"/>
                </a:lnTo>
                <a:lnTo>
                  <a:pt x="923925" y="1345406"/>
                </a:lnTo>
                <a:lnTo>
                  <a:pt x="850106" y="1400175"/>
                </a:lnTo>
                <a:lnTo>
                  <a:pt x="783431" y="1445419"/>
                </a:lnTo>
                <a:lnTo>
                  <a:pt x="709613" y="1490662"/>
                </a:lnTo>
                <a:lnTo>
                  <a:pt x="626269" y="1535906"/>
                </a:lnTo>
                <a:lnTo>
                  <a:pt x="561975" y="1569244"/>
                </a:lnTo>
                <a:lnTo>
                  <a:pt x="481013" y="1607344"/>
                </a:lnTo>
                <a:lnTo>
                  <a:pt x="373856" y="1652587"/>
                </a:lnTo>
                <a:lnTo>
                  <a:pt x="257175" y="1697831"/>
                </a:lnTo>
                <a:lnTo>
                  <a:pt x="142875" y="1733550"/>
                </a:lnTo>
                <a:lnTo>
                  <a:pt x="69056" y="1752600"/>
                </a:lnTo>
                <a:lnTo>
                  <a:pt x="30956" y="1757362"/>
                </a:lnTo>
                <a:lnTo>
                  <a:pt x="14288" y="1757362"/>
                </a:lnTo>
                <a:lnTo>
                  <a:pt x="2381" y="1754981"/>
                </a:lnTo>
                <a:lnTo>
                  <a:pt x="0" y="1750219"/>
                </a:lnTo>
                <a:lnTo>
                  <a:pt x="2381" y="1740694"/>
                </a:lnTo>
                <a:lnTo>
                  <a:pt x="16669" y="1731169"/>
                </a:lnTo>
                <a:lnTo>
                  <a:pt x="30956" y="1721644"/>
                </a:lnTo>
                <a:lnTo>
                  <a:pt x="73819" y="1700212"/>
                </a:lnTo>
                <a:lnTo>
                  <a:pt x="145256" y="1666875"/>
                </a:lnTo>
                <a:lnTo>
                  <a:pt x="233363" y="1621631"/>
                </a:lnTo>
                <a:lnTo>
                  <a:pt x="330994" y="1564481"/>
                </a:lnTo>
                <a:lnTo>
                  <a:pt x="423863" y="1509712"/>
                </a:lnTo>
                <a:lnTo>
                  <a:pt x="511969" y="1450181"/>
                </a:lnTo>
                <a:lnTo>
                  <a:pt x="583406" y="1400175"/>
                </a:lnTo>
                <a:lnTo>
                  <a:pt x="654844" y="1343025"/>
                </a:lnTo>
                <a:lnTo>
                  <a:pt x="704850" y="1302544"/>
                </a:lnTo>
                <a:lnTo>
                  <a:pt x="769144" y="1245394"/>
                </a:lnTo>
                <a:lnTo>
                  <a:pt x="826294" y="1190625"/>
                </a:lnTo>
                <a:lnTo>
                  <a:pt x="888206" y="1126331"/>
                </a:lnTo>
                <a:lnTo>
                  <a:pt x="938213" y="1073944"/>
                </a:lnTo>
                <a:lnTo>
                  <a:pt x="990600" y="1014412"/>
                </a:lnTo>
                <a:lnTo>
                  <a:pt x="1035844" y="959644"/>
                </a:lnTo>
                <a:lnTo>
                  <a:pt x="1083469" y="895350"/>
                </a:lnTo>
                <a:lnTo>
                  <a:pt x="1119188" y="845344"/>
                </a:lnTo>
                <a:lnTo>
                  <a:pt x="1178719" y="754856"/>
                </a:lnTo>
                <a:lnTo>
                  <a:pt x="1219200" y="690562"/>
                </a:lnTo>
                <a:lnTo>
                  <a:pt x="1254919" y="626269"/>
                </a:lnTo>
                <a:lnTo>
                  <a:pt x="1302544" y="540544"/>
                </a:lnTo>
                <a:lnTo>
                  <a:pt x="1333500" y="473869"/>
                </a:lnTo>
                <a:lnTo>
                  <a:pt x="1369219" y="402431"/>
                </a:lnTo>
                <a:lnTo>
                  <a:pt x="1414463" y="295275"/>
                </a:lnTo>
                <a:lnTo>
                  <a:pt x="1416844" y="261937"/>
                </a:lnTo>
                <a:lnTo>
                  <a:pt x="1412081" y="223837"/>
                </a:lnTo>
                <a:lnTo>
                  <a:pt x="1409700" y="195262"/>
                </a:lnTo>
                <a:lnTo>
                  <a:pt x="1402556" y="171450"/>
                </a:lnTo>
                <a:lnTo>
                  <a:pt x="1388269" y="140494"/>
                </a:lnTo>
                <a:lnTo>
                  <a:pt x="1373981" y="119062"/>
                </a:lnTo>
                <a:lnTo>
                  <a:pt x="1357313" y="104775"/>
                </a:lnTo>
                <a:lnTo>
                  <a:pt x="1345406" y="97631"/>
                </a:lnTo>
                <a:lnTo>
                  <a:pt x="1331119" y="95250"/>
                </a:lnTo>
                <a:lnTo>
                  <a:pt x="1309688" y="95250"/>
                </a:lnTo>
                <a:lnTo>
                  <a:pt x="1278731" y="104775"/>
                </a:lnTo>
                <a:lnTo>
                  <a:pt x="1250156" y="121444"/>
                </a:lnTo>
                <a:lnTo>
                  <a:pt x="1273969" y="0"/>
                </a:lnTo>
                <a:lnTo>
                  <a:pt x="1407319" y="57150"/>
                </a:lnTo>
                <a:lnTo>
                  <a:pt x="1495425" y="100012"/>
                </a:lnTo>
                <a:lnTo>
                  <a:pt x="1576388" y="142875"/>
                </a:lnTo>
                <a:lnTo>
                  <a:pt x="1597819" y="157162"/>
                </a:lnTo>
                <a:lnTo>
                  <a:pt x="1638300" y="178594"/>
                </a:lnTo>
                <a:lnTo>
                  <a:pt x="1676400" y="200025"/>
                </a:lnTo>
                <a:lnTo>
                  <a:pt x="1733550" y="250031"/>
                </a:lnTo>
                <a:lnTo>
                  <a:pt x="1774031" y="285750"/>
                </a:lnTo>
                <a:lnTo>
                  <a:pt x="1778794" y="292894"/>
                </a:lnTo>
                <a:lnTo>
                  <a:pt x="1783556" y="300037"/>
                </a:lnTo>
                <a:lnTo>
                  <a:pt x="1788319" y="314325"/>
                </a:lnTo>
                <a:lnTo>
                  <a:pt x="1788319" y="323850"/>
                </a:lnTo>
                <a:lnTo>
                  <a:pt x="1785938" y="335756"/>
                </a:lnTo>
                <a:lnTo>
                  <a:pt x="1771650" y="352425"/>
                </a:lnTo>
                <a:lnTo>
                  <a:pt x="1754981" y="361950"/>
                </a:lnTo>
                <a:lnTo>
                  <a:pt x="1731169" y="369094"/>
                </a:lnTo>
                <a:lnTo>
                  <a:pt x="1704975" y="378619"/>
                </a:lnTo>
                <a:lnTo>
                  <a:pt x="1650206" y="476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9E0FD55B-862C-4CCE-A5E4-146F5B254EFF}"/>
              </a:ext>
            </a:extLst>
          </p:cNvPr>
          <p:cNvSpPr/>
          <p:nvPr/>
        </p:nvSpPr>
        <p:spPr>
          <a:xfrm>
            <a:off x="4724400" y="3925888"/>
            <a:ext cx="2325688" cy="1827212"/>
          </a:xfrm>
          <a:custGeom>
            <a:avLst/>
            <a:gdLst>
              <a:gd name="connsiteX0" fmla="*/ 242888 w 2326481"/>
              <a:gd name="connsiteY0" fmla="*/ 647700 h 1826419"/>
              <a:gd name="connsiteX1" fmla="*/ 242888 w 2326481"/>
              <a:gd name="connsiteY1" fmla="*/ 507207 h 1826419"/>
              <a:gd name="connsiteX2" fmla="*/ 242888 w 2326481"/>
              <a:gd name="connsiteY2" fmla="*/ 366713 h 1826419"/>
              <a:gd name="connsiteX3" fmla="*/ 242888 w 2326481"/>
              <a:gd name="connsiteY3" fmla="*/ 247650 h 1826419"/>
              <a:gd name="connsiteX4" fmla="*/ 242888 w 2326481"/>
              <a:gd name="connsiteY4" fmla="*/ 219075 h 1826419"/>
              <a:gd name="connsiteX5" fmla="*/ 240506 w 2326481"/>
              <a:gd name="connsiteY5" fmla="*/ 195263 h 1826419"/>
              <a:gd name="connsiteX6" fmla="*/ 235744 w 2326481"/>
              <a:gd name="connsiteY6" fmla="*/ 173832 h 1826419"/>
              <a:gd name="connsiteX7" fmla="*/ 228600 w 2326481"/>
              <a:gd name="connsiteY7" fmla="*/ 157163 h 1826419"/>
              <a:gd name="connsiteX8" fmla="*/ 223838 w 2326481"/>
              <a:gd name="connsiteY8" fmla="*/ 145257 h 1826419"/>
              <a:gd name="connsiteX9" fmla="*/ 211931 w 2326481"/>
              <a:gd name="connsiteY9" fmla="*/ 126207 h 1826419"/>
              <a:gd name="connsiteX10" fmla="*/ 202406 w 2326481"/>
              <a:gd name="connsiteY10" fmla="*/ 116682 h 1826419"/>
              <a:gd name="connsiteX11" fmla="*/ 183356 w 2326481"/>
              <a:gd name="connsiteY11" fmla="*/ 100013 h 1826419"/>
              <a:gd name="connsiteX12" fmla="*/ 157163 w 2326481"/>
              <a:gd name="connsiteY12" fmla="*/ 83344 h 1826419"/>
              <a:gd name="connsiteX13" fmla="*/ 126206 w 2326481"/>
              <a:gd name="connsiteY13" fmla="*/ 66675 h 1826419"/>
              <a:gd name="connsiteX14" fmla="*/ 109538 w 2326481"/>
              <a:gd name="connsiteY14" fmla="*/ 61913 h 1826419"/>
              <a:gd name="connsiteX15" fmla="*/ 83344 w 2326481"/>
              <a:gd name="connsiteY15" fmla="*/ 59532 h 1826419"/>
              <a:gd name="connsiteX16" fmla="*/ 0 w 2326481"/>
              <a:gd name="connsiteY16" fmla="*/ 33338 h 1826419"/>
              <a:gd name="connsiteX17" fmla="*/ 214313 w 2326481"/>
              <a:gd name="connsiteY17" fmla="*/ 0 h 1826419"/>
              <a:gd name="connsiteX18" fmla="*/ 319088 w 2326481"/>
              <a:gd name="connsiteY18" fmla="*/ 71438 h 1826419"/>
              <a:gd name="connsiteX19" fmla="*/ 369094 w 2326481"/>
              <a:gd name="connsiteY19" fmla="*/ 104775 h 1826419"/>
              <a:gd name="connsiteX20" fmla="*/ 431006 w 2326481"/>
              <a:gd name="connsiteY20" fmla="*/ 150019 h 1826419"/>
              <a:gd name="connsiteX21" fmla="*/ 492919 w 2326481"/>
              <a:gd name="connsiteY21" fmla="*/ 200025 h 1826419"/>
              <a:gd name="connsiteX22" fmla="*/ 547688 w 2326481"/>
              <a:gd name="connsiteY22" fmla="*/ 247650 h 1826419"/>
              <a:gd name="connsiteX23" fmla="*/ 552450 w 2326481"/>
              <a:gd name="connsiteY23" fmla="*/ 250032 h 1826419"/>
              <a:gd name="connsiteX24" fmla="*/ 564356 w 2326481"/>
              <a:gd name="connsiteY24" fmla="*/ 261938 h 1826419"/>
              <a:gd name="connsiteX25" fmla="*/ 573881 w 2326481"/>
              <a:gd name="connsiteY25" fmla="*/ 280988 h 1826419"/>
              <a:gd name="connsiteX26" fmla="*/ 578644 w 2326481"/>
              <a:gd name="connsiteY26" fmla="*/ 302419 h 1826419"/>
              <a:gd name="connsiteX27" fmla="*/ 578644 w 2326481"/>
              <a:gd name="connsiteY27" fmla="*/ 333375 h 1826419"/>
              <a:gd name="connsiteX28" fmla="*/ 571500 w 2326481"/>
              <a:gd name="connsiteY28" fmla="*/ 366713 h 1826419"/>
              <a:gd name="connsiteX29" fmla="*/ 559594 w 2326481"/>
              <a:gd name="connsiteY29" fmla="*/ 402432 h 1826419"/>
              <a:gd name="connsiteX30" fmla="*/ 538163 w 2326481"/>
              <a:gd name="connsiteY30" fmla="*/ 452438 h 1826419"/>
              <a:gd name="connsiteX31" fmla="*/ 514350 w 2326481"/>
              <a:gd name="connsiteY31" fmla="*/ 502444 h 1826419"/>
              <a:gd name="connsiteX32" fmla="*/ 504825 w 2326481"/>
              <a:gd name="connsiteY32" fmla="*/ 542925 h 1826419"/>
              <a:gd name="connsiteX33" fmla="*/ 485775 w 2326481"/>
              <a:gd name="connsiteY33" fmla="*/ 638175 h 1826419"/>
              <a:gd name="connsiteX34" fmla="*/ 466725 w 2326481"/>
              <a:gd name="connsiteY34" fmla="*/ 745332 h 1826419"/>
              <a:gd name="connsiteX35" fmla="*/ 450056 w 2326481"/>
              <a:gd name="connsiteY35" fmla="*/ 866775 h 1826419"/>
              <a:gd name="connsiteX36" fmla="*/ 445294 w 2326481"/>
              <a:gd name="connsiteY36" fmla="*/ 942975 h 1826419"/>
              <a:gd name="connsiteX37" fmla="*/ 438150 w 2326481"/>
              <a:gd name="connsiteY37" fmla="*/ 1035844 h 1826419"/>
              <a:gd name="connsiteX38" fmla="*/ 431006 w 2326481"/>
              <a:gd name="connsiteY38" fmla="*/ 1145382 h 1826419"/>
              <a:gd name="connsiteX39" fmla="*/ 435769 w 2326481"/>
              <a:gd name="connsiteY39" fmla="*/ 1273969 h 1826419"/>
              <a:gd name="connsiteX40" fmla="*/ 445294 w 2326481"/>
              <a:gd name="connsiteY40" fmla="*/ 1393032 h 1826419"/>
              <a:gd name="connsiteX41" fmla="*/ 450056 w 2326481"/>
              <a:gd name="connsiteY41" fmla="*/ 1433513 h 1826419"/>
              <a:gd name="connsiteX42" fmla="*/ 461963 w 2326481"/>
              <a:gd name="connsiteY42" fmla="*/ 1466850 h 1826419"/>
              <a:gd name="connsiteX43" fmla="*/ 483394 w 2326481"/>
              <a:gd name="connsiteY43" fmla="*/ 1502569 h 1826419"/>
              <a:gd name="connsiteX44" fmla="*/ 514350 w 2326481"/>
              <a:gd name="connsiteY44" fmla="*/ 1535907 h 1826419"/>
              <a:gd name="connsiteX45" fmla="*/ 547688 w 2326481"/>
              <a:gd name="connsiteY45" fmla="*/ 1559719 h 1826419"/>
              <a:gd name="connsiteX46" fmla="*/ 578644 w 2326481"/>
              <a:gd name="connsiteY46" fmla="*/ 1578769 h 1826419"/>
              <a:gd name="connsiteX47" fmla="*/ 614363 w 2326481"/>
              <a:gd name="connsiteY47" fmla="*/ 1590675 h 1826419"/>
              <a:gd name="connsiteX48" fmla="*/ 666750 w 2326481"/>
              <a:gd name="connsiteY48" fmla="*/ 1602582 h 1826419"/>
              <a:gd name="connsiteX49" fmla="*/ 735806 w 2326481"/>
              <a:gd name="connsiteY49" fmla="*/ 1612107 h 1826419"/>
              <a:gd name="connsiteX50" fmla="*/ 828675 w 2326481"/>
              <a:gd name="connsiteY50" fmla="*/ 1619250 h 1826419"/>
              <a:gd name="connsiteX51" fmla="*/ 1007269 w 2326481"/>
              <a:gd name="connsiteY51" fmla="*/ 1621632 h 1826419"/>
              <a:gd name="connsiteX52" fmla="*/ 1200150 w 2326481"/>
              <a:gd name="connsiteY52" fmla="*/ 1619250 h 1826419"/>
              <a:gd name="connsiteX53" fmla="*/ 1319213 w 2326481"/>
              <a:gd name="connsiteY53" fmla="*/ 1612107 h 1826419"/>
              <a:gd name="connsiteX54" fmla="*/ 1454944 w 2326481"/>
              <a:gd name="connsiteY54" fmla="*/ 1600200 h 1826419"/>
              <a:gd name="connsiteX55" fmla="*/ 1566863 w 2326481"/>
              <a:gd name="connsiteY55" fmla="*/ 1581150 h 1826419"/>
              <a:gd name="connsiteX56" fmla="*/ 1657350 w 2326481"/>
              <a:gd name="connsiteY56" fmla="*/ 1557338 h 1826419"/>
              <a:gd name="connsiteX57" fmla="*/ 1716881 w 2326481"/>
              <a:gd name="connsiteY57" fmla="*/ 1535907 h 1826419"/>
              <a:gd name="connsiteX58" fmla="*/ 2278856 w 2326481"/>
              <a:gd name="connsiteY58" fmla="*/ 1559719 h 1826419"/>
              <a:gd name="connsiteX59" fmla="*/ 2295525 w 2326481"/>
              <a:gd name="connsiteY59" fmla="*/ 1576388 h 1826419"/>
              <a:gd name="connsiteX60" fmla="*/ 2314575 w 2326481"/>
              <a:gd name="connsiteY60" fmla="*/ 1600200 h 1826419"/>
              <a:gd name="connsiteX61" fmla="*/ 2321719 w 2326481"/>
              <a:gd name="connsiteY61" fmla="*/ 1616869 h 1826419"/>
              <a:gd name="connsiteX62" fmla="*/ 2326481 w 2326481"/>
              <a:gd name="connsiteY62" fmla="*/ 1635919 h 1826419"/>
              <a:gd name="connsiteX63" fmla="*/ 2324100 w 2326481"/>
              <a:gd name="connsiteY63" fmla="*/ 1654969 h 1826419"/>
              <a:gd name="connsiteX64" fmla="*/ 2314575 w 2326481"/>
              <a:gd name="connsiteY64" fmla="*/ 1674019 h 1826419"/>
              <a:gd name="connsiteX65" fmla="*/ 2297906 w 2326481"/>
              <a:gd name="connsiteY65" fmla="*/ 1690688 h 1826419"/>
              <a:gd name="connsiteX66" fmla="*/ 2276475 w 2326481"/>
              <a:gd name="connsiteY66" fmla="*/ 1704975 h 1826419"/>
              <a:gd name="connsiteX67" fmla="*/ 2245519 w 2326481"/>
              <a:gd name="connsiteY67" fmla="*/ 1719263 h 1826419"/>
              <a:gd name="connsiteX68" fmla="*/ 2195513 w 2326481"/>
              <a:gd name="connsiteY68" fmla="*/ 1735932 h 1826419"/>
              <a:gd name="connsiteX69" fmla="*/ 2114550 w 2326481"/>
              <a:gd name="connsiteY69" fmla="*/ 1750219 h 1826419"/>
              <a:gd name="connsiteX70" fmla="*/ 2002631 w 2326481"/>
              <a:gd name="connsiteY70" fmla="*/ 1764507 h 1826419"/>
              <a:gd name="connsiteX71" fmla="*/ 1881188 w 2326481"/>
              <a:gd name="connsiteY71" fmla="*/ 1776413 h 1826419"/>
              <a:gd name="connsiteX72" fmla="*/ 1745456 w 2326481"/>
              <a:gd name="connsiteY72" fmla="*/ 1785938 h 1826419"/>
              <a:gd name="connsiteX73" fmla="*/ 1576388 w 2326481"/>
              <a:gd name="connsiteY73" fmla="*/ 1800225 h 1826419"/>
              <a:gd name="connsiteX74" fmla="*/ 1421606 w 2326481"/>
              <a:gd name="connsiteY74" fmla="*/ 1804988 h 1826419"/>
              <a:gd name="connsiteX75" fmla="*/ 1281113 w 2326481"/>
              <a:gd name="connsiteY75" fmla="*/ 1816894 h 1826419"/>
              <a:gd name="connsiteX76" fmla="*/ 1185863 w 2326481"/>
              <a:gd name="connsiteY76" fmla="*/ 1821657 h 1826419"/>
              <a:gd name="connsiteX77" fmla="*/ 1109663 w 2326481"/>
              <a:gd name="connsiteY77" fmla="*/ 1824038 h 1826419"/>
              <a:gd name="connsiteX78" fmla="*/ 990600 w 2326481"/>
              <a:gd name="connsiteY78" fmla="*/ 1826419 h 1826419"/>
              <a:gd name="connsiteX79" fmla="*/ 897731 w 2326481"/>
              <a:gd name="connsiteY79" fmla="*/ 1826419 h 1826419"/>
              <a:gd name="connsiteX80" fmla="*/ 835819 w 2326481"/>
              <a:gd name="connsiteY80" fmla="*/ 1821657 h 1826419"/>
              <a:gd name="connsiteX81" fmla="*/ 759619 w 2326481"/>
              <a:gd name="connsiteY81" fmla="*/ 1816894 h 1826419"/>
              <a:gd name="connsiteX82" fmla="*/ 702469 w 2326481"/>
              <a:gd name="connsiteY82" fmla="*/ 1809750 h 1826419"/>
              <a:gd name="connsiteX83" fmla="*/ 642938 w 2326481"/>
              <a:gd name="connsiteY83" fmla="*/ 1800225 h 1826419"/>
              <a:gd name="connsiteX84" fmla="*/ 590550 w 2326481"/>
              <a:gd name="connsiteY84" fmla="*/ 1790700 h 1826419"/>
              <a:gd name="connsiteX85" fmla="*/ 554831 w 2326481"/>
              <a:gd name="connsiteY85" fmla="*/ 1781175 h 1826419"/>
              <a:gd name="connsiteX86" fmla="*/ 504825 w 2326481"/>
              <a:gd name="connsiteY86" fmla="*/ 1764507 h 1826419"/>
              <a:gd name="connsiteX87" fmla="*/ 461963 w 2326481"/>
              <a:gd name="connsiteY87" fmla="*/ 1747838 h 1826419"/>
              <a:gd name="connsiteX88" fmla="*/ 433388 w 2326481"/>
              <a:gd name="connsiteY88" fmla="*/ 1733550 h 1826419"/>
              <a:gd name="connsiteX89" fmla="*/ 409575 w 2326481"/>
              <a:gd name="connsiteY89" fmla="*/ 1719263 h 1826419"/>
              <a:gd name="connsiteX90" fmla="*/ 381000 w 2326481"/>
              <a:gd name="connsiteY90" fmla="*/ 1697832 h 1826419"/>
              <a:gd name="connsiteX91" fmla="*/ 352425 w 2326481"/>
              <a:gd name="connsiteY91" fmla="*/ 1669257 h 1826419"/>
              <a:gd name="connsiteX92" fmla="*/ 335756 w 2326481"/>
              <a:gd name="connsiteY92" fmla="*/ 1647825 h 1826419"/>
              <a:gd name="connsiteX93" fmla="*/ 319088 w 2326481"/>
              <a:gd name="connsiteY93" fmla="*/ 1621632 h 1826419"/>
              <a:gd name="connsiteX94" fmla="*/ 307181 w 2326481"/>
              <a:gd name="connsiteY94" fmla="*/ 1600200 h 1826419"/>
              <a:gd name="connsiteX95" fmla="*/ 290513 w 2326481"/>
              <a:gd name="connsiteY95" fmla="*/ 1564482 h 1826419"/>
              <a:gd name="connsiteX96" fmla="*/ 276225 w 2326481"/>
              <a:gd name="connsiteY96" fmla="*/ 1524000 h 1826419"/>
              <a:gd name="connsiteX97" fmla="*/ 264319 w 2326481"/>
              <a:gd name="connsiteY97" fmla="*/ 1466850 h 1826419"/>
              <a:gd name="connsiteX98" fmla="*/ 252413 w 2326481"/>
              <a:gd name="connsiteY98" fmla="*/ 1395413 h 1826419"/>
              <a:gd name="connsiteX99" fmla="*/ 245269 w 2326481"/>
              <a:gd name="connsiteY99" fmla="*/ 1321594 h 1826419"/>
              <a:gd name="connsiteX100" fmla="*/ 240506 w 2326481"/>
              <a:gd name="connsiteY100" fmla="*/ 1193007 h 1826419"/>
              <a:gd name="connsiteX101" fmla="*/ 242888 w 2326481"/>
              <a:gd name="connsiteY101" fmla="*/ 1035844 h 1826419"/>
              <a:gd name="connsiteX102" fmla="*/ 242888 w 2326481"/>
              <a:gd name="connsiteY102" fmla="*/ 647700 h 182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326481" h="1826419">
                <a:moveTo>
                  <a:pt x="242888" y="647700"/>
                </a:moveTo>
                <a:lnTo>
                  <a:pt x="242888" y="507207"/>
                </a:lnTo>
                <a:lnTo>
                  <a:pt x="242888" y="366713"/>
                </a:lnTo>
                <a:lnTo>
                  <a:pt x="242888" y="247650"/>
                </a:lnTo>
                <a:lnTo>
                  <a:pt x="242888" y="219075"/>
                </a:lnTo>
                <a:lnTo>
                  <a:pt x="240506" y="195263"/>
                </a:lnTo>
                <a:lnTo>
                  <a:pt x="235744" y="173832"/>
                </a:lnTo>
                <a:lnTo>
                  <a:pt x="228600" y="157163"/>
                </a:lnTo>
                <a:lnTo>
                  <a:pt x="223838" y="145257"/>
                </a:lnTo>
                <a:lnTo>
                  <a:pt x="211931" y="126207"/>
                </a:lnTo>
                <a:lnTo>
                  <a:pt x="202406" y="116682"/>
                </a:lnTo>
                <a:lnTo>
                  <a:pt x="183356" y="100013"/>
                </a:lnTo>
                <a:lnTo>
                  <a:pt x="157163" y="83344"/>
                </a:lnTo>
                <a:lnTo>
                  <a:pt x="126206" y="66675"/>
                </a:lnTo>
                <a:lnTo>
                  <a:pt x="109538" y="61913"/>
                </a:lnTo>
                <a:lnTo>
                  <a:pt x="83344" y="59532"/>
                </a:lnTo>
                <a:lnTo>
                  <a:pt x="0" y="33338"/>
                </a:lnTo>
                <a:lnTo>
                  <a:pt x="214313" y="0"/>
                </a:lnTo>
                <a:lnTo>
                  <a:pt x="319088" y="71438"/>
                </a:lnTo>
                <a:lnTo>
                  <a:pt x="369094" y="104775"/>
                </a:lnTo>
                <a:lnTo>
                  <a:pt x="431006" y="150019"/>
                </a:lnTo>
                <a:lnTo>
                  <a:pt x="492919" y="200025"/>
                </a:lnTo>
                <a:lnTo>
                  <a:pt x="547688" y="247650"/>
                </a:lnTo>
                <a:lnTo>
                  <a:pt x="552450" y="250032"/>
                </a:lnTo>
                <a:lnTo>
                  <a:pt x="564356" y="261938"/>
                </a:lnTo>
                <a:lnTo>
                  <a:pt x="573881" y="280988"/>
                </a:lnTo>
                <a:lnTo>
                  <a:pt x="578644" y="302419"/>
                </a:lnTo>
                <a:lnTo>
                  <a:pt x="578644" y="333375"/>
                </a:lnTo>
                <a:lnTo>
                  <a:pt x="571500" y="366713"/>
                </a:lnTo>
                <a:lnTo>
                  <a:pt x="559594" y="402432"/>
                </a:lnTo>
                <a:lnTo>
                  <a:pt x="538163" y="452438"/>
                </a:lnTo>
                <a:lnTo>
                  <a:pt x="514350" y="502444"/>
                </a:lnTo>
                <a:lnTo>
                  <a:pt x="504825" y="542925"/>
                </a:lnTo>
                <a:lnTo>
                  <a:pt x="485775" y="638175"/>
                </a:lnTo>
                <a:lnTo>
                  <a:pt x="466725" y="745332"/>
                </a:lnTo>
                <a:lnTo>
                  <a:pt x="450056" y="866775"/>
                </a:lnTo>
                <a:lnTo>
                  <a:pt x="445294" y="942975"/>
                </a:lnTo>
                <a:lnTo>
                  <a:pt x="438150" y="1035844"/>
                </a:lnTo>
                <a:lnTo>
                  <a:pt x="431006" y="1145382"/>
                </a:lnTo>
                <a:lnTo>
                  <a:pt x="435769" y="1273969"/>
                </a:lnTo>
                <a:lnTo>
                  <a:pt x="445294" y="1393032"/>
                </a:lnTo>
                <a:lnTo>
                  <a:pt x="450056" y="1433513"/>
                </a:lnTo>
                <a:lnTo>
                  <a:pt x="461963" y="1466850"/>
                </a:lnTo>
                <a:lnTo>
                  <a:pt x="483394" y="1502569"/>
                </a:lnTo>
                <a:lnTo>
                  <a:pt x="514350" y="1535907"/>
                </a:lnTo>
                <a:lnTo>
                  <a:pt x="547688" y="1559719"/>
                </a:lnTo>
                <a:lnTo>
                  <a:pt x="578644" y="1578769"/>
                </a:lnTo>
                <a:lnTo>
                  <a:pt x="614363" y="1590675"/>
                </a:lnTo>
                <a:lnTo>
                  <a:pt x="666750" y="1602582"/>
                </a:lnTo>
                <a:lnTo>
                  <a:pt x="735806" y="1612107"/>
                </a:lnTo>
                <a:lnTo>
                  <a:pt x="828675" y="1619250"/>
                </a:lnTo>
                <a:lnTo>
                  <a:pt x="1007269" y="1621632"/>
                </a:lnTo>
                <a:lnTo>
                  <a:pt x="1200150" y="1619250"/>
                </a:lnTo>
                <a:lnTo>
                  <a:pt x="1319213" y="1612107"/>
                </a:lnTo>
                <a:lnTo>
                  <a:pt x="1454944" y="1600200"/>
                </a:lnTo>
                <a:lnTo>
                  <a:pt x="1566863" y="1581150"/>
                </a:lnTo>
                <a:lnTo>
                  <a:pt x="1657350" y="1557338"/>
                </a:lnTo>
                <a:lnTo>
                  <a:pt x="1716881" y="1535907"/>
                </a:lnTo>
                <a:lnTo>
                  <a:pt x="2278856" y="1559719"/>
                </a:lnTo>
                <a:lnTo>
                  <a:pt x="2295525" y="1576388"/>
                </a:lnTo>
                <a:lnTo>
                  <a:pt x="2314575" y="1600200"/>
                </a:lnTo>
                <a:lnTo>
                  <a:pt x="2321719" y="1616869"/>
                </a:lnTo>
                <a:lnTo>
                  <a:pt x="2326481" y="1635919"/>
                </a:lnTo>
                <a:lnTo>
                  <a:pt x="2324100" y="1654969"/>
                </a:lnTo>
                <a:lnTo>
                  <a:pt x="2314575" y="1674019"/>
                </a:lnTo>
                <a:lnTo>
                  <a:pt x="2297906" y="1690688"/>
                </a:lnTo>
                <a:lnTo>
                  <a:pt x="2276475" y="1704975"/>
                </a:lnTo>
                <a:lnTo>
                  <a:pt x="2245519" y="1719263"/>
                </a:lnTo>
                <a:lnTo>
                  <a:pt x="2195513" y="1735932"/>
                </a:lnTo>
                <a:lnTo>
                  <a:pt x="2114550" y="1750219"/>
                </a:lnTo>
                <a:lnTo>
                  <a:pt x="2002631" y="1764507"/>
                </a:lnTo>
                <a:lnTo>
                  <a:pt x="1881188" y="1776413"/>
                </a:lnTo>
                <a:lnTo>
                  <a:pt x="1745456" y="1785938"/>
                </a:lnTo>
                <a:lnTo>
                  <a:pt x="1576388" y="1800225"/>
                </a:lnTo>
                <a:lnTo>
                  <a:pt x="1421606" y="1804988"/>
                </a:lnTo>
                <a:lnTo>
                  <a:pt x="1281113" y="1816894"/>
                </a:lnTo>
                <a:lnTo>
                  <a:pt x="1185863" y="1821657"/>
                </a:lnTo>
                <a:lnTo>
                  <a:pt x="1109663" y="1824038"/>
                </a:lnTo>
                <a:lnTo>
                  <a:pt x="990600" y="1826419"/>
                </a:lnTo>
                <a:lnTo>
                  <a:pt x="897731" y="1826419"/>
                </a:lnTo>
                <a:lnTo>
                  <a:pt x="835819" y="1821657"/>
                </a:lnTo>
                <a:lnTo>
                  <a:pt x="759619" y="1816894"/>
                </a:lnTo>
                <a:lnTo>
                  <a:pt x="702469" y="1809750"/>
                </a:lnTo>
                <a:lnTo>
                  <a:pt x="642938" y="1800225"/>
                </a:lnTo>
                <a:lnTo>
                  <a:pt x="590550" y="1790700"/>
                </a:lnTo>
                <a:lnTo>
                  <a:pt x="554831" y="1781175"/>
                </a:lnTo>
                <a:lnTo>
                  <a:pt x="504825" y="1764507"/>
                </a:lnTo>
                <a:lnTo>
                  <a:pt x="461963" y="1747838"/>
                </a:lnTo>
                <a:lnTo>
                  <a:pt x="433388" y="1733550"/>
                </a:lnTo>
                <a:lnTo>
                  <a:pt x="409575" y="1719263"/>
                </a:lnTo>
                <a:lnTo>
                  <a:pt x="381000" y="1697832"/>
                </a:lnTo>
                <a:lnTo>
                  <a:pt x="352425" y="1669257"/>
                </a:lnTo>
                <a:lnTo>
                  <a:pt x="335756" y="1647825"/>
                </a:lnTo>
                <a:lnTo>
                  <a:pt x="319088" y="1621632"/>
                </a:lnTo>
                <a:lnTo>
                  <a:pt x="307181" y="1600200"/>
                </a:lnTo>
                <a:lnTo>
                  <a:pt x="290513" y="1564482"/>
                </a:lnTo>
                <a:lnTo>
                  <a:pt x="276225" y="1524000"/>
                </a:lnTo>
                <a:lnTo>
                  <a:pt x="264319" y="1466850"/>
                </a:lnTo>
                <a:lnTo>
                  <a:pt x="252413" y="1395413"/>
                </a:lnTo>
                <a:lnTo>
                  <a:pt x="245269" y="1321594"/>
                </a:lnTo>
                <a:lnTo>
                  <a:pt x="240506" y="1193007"/>
                </a:lnTo>
                <a:lnTo>
                  <a:pt x="242888" y="1035844"/>
                </a:lnTo>
                <a:lnTo>
                  <a:pt x="242888" y="647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74D16BF7-2478-4F82-87CF-FE7C52A5EF7F}"/>
              </a:ext>
            </a:extLst>
          </p:cNvPr>
          <p:cNvSpPr/>
          <p:nvPr/>
        </p:nvSpPr>
        <p:spPr>
          <a:xfrm>
            <a:off x="6324600" y="4659313"/>
            <a:ext cx="719138" cy="889000"/>
          </a:xfrm>
          <a:custGeom>
            <a:avLst/>
            <a:gdLst>
              <a:gd name="connsiteX0" fmla="*/ 419100 w 719138"/>
              <a:gd name="connsiteY0" fmla="*/ 126207 h 888207"/>
              <a:gd name="connsiteX1" fmla="*/ 402431 w 719138"/>
              <a:gd name="connsiteY1" fmla="*/ 233363 h 888207"/>
              <a:gd name="connsiteX2" fmla="*/ 385763 w 719138"/>
              <a:gd name="connsiteY2" fmla="*/ 352425 h 888207"/>
              <a:gd name="connsiteX3" fmla="*/ 373856 w 719138"/>
              <a:gd name="connsiteY3" fmla="*/ 435769 h 888207"/>
              <a:gd name="connsiteX4" fmla="*/ 361950 w 719138"/>
              <a:gd name="connsiteY4" fmla="*/ 488157 h 888207"/>
              <a:gd name="connsiteX5" fmla="*/ 352425 w 719138"/>
              <a:gd name="connsiteY5" fmla="*/ 528638 h 888207"/>
              <a:gd name="connsiteX6" fmla="*/ 338138 w 719138"/>
              <a:gd name="connsiteY6" fmla="*/ 576263 h 888207"/>
              <a:gd name="connsiteX7" fmla="*/ 314325 w 719138"/>
              <a:gd name="connsiteY7" fmla="*/ 628650 h 888207"/>
              <a:gd name="connsiteX8" fmla="*/ 288131 w 719138"/>
              <a:gd name="connsiteY8" fmla="*/ 676275 h 888207"/>
              <a:gd name="connsiteX9" fmla="*/ 266700 w 719138"/>
              <a:gd name="connsiteY9" fmla="*/ 704850 h 888207"/>
              <a:gd name="connsiteX10" fmla="*/ 240506 w 719138"/>
              <a:gd name="connsiteY10" fmla="*/ 735807 h 888207"/>
              <a:gd name="connsiteX11" fmla="*/ 207169 w 719138"/>
              <a:gd name="connsiteY11" fmla="*/ 764382 h 888207"/>
              <a:gd name="connsiteX12" fmla="*/ 171450 w 719138"/>
              <a:gd name="connsiteY12" fmla="*/ 783432 h 888207"/>
              <a:gd name="connsiteX13" fmla="*/ 128588 w 719138"/>
              <a:gd name="connsiteY13" fmla="*/ 797719 h 888207"/>
              <a:gd name="connsiteX14" fmla="*/ 71438 w 719138"/>
              <a:gd name="connsiteY14" fmla="*/ 819150 h 888207"/>
              <a:gd name="connsiteX15" fmla="*/ 0 w 719138"/>
              <a:gd name="connsiteY15" fmla="*/ 842963 h 888207"/>
              <a:gd name="connsiteX16" fmla="*/ 719138 w 719138"/>
              <a:gd name="connsiteY16" fmla="*/ 888207 h 888207"/>
              <a:gd name="connsiteX17" fmla="*/ 702469 w 719138"/>
              <a:gd name="connsiteY17" fmla="*/ 854869 h 888207"/>
              <a:gd name="connsiteX18" fmla="*/ 676275 w 719138"/>
              <a:gd name="connsiteY18" fmla="*/ 821532 h 888207"/>
              <a:gd name="connsiteX19" fmla="*/ 657225 w 719138"/>
              <a:gd name="connsiteY19" fmla="*/ 795338 h 888207"/>
              <a:gd name="connsiteX20" fmla="*/ 621506 w 719138"/>
              <a:gd name="connsiteY20" fmla="*/ 740569 h 888207"/>
              <a:gd name="connsiteX21" fmla="*/ 592931 w 719138"/>
              <a:gd name="connsiteY21" fmla="*/ 695325 h 888207"/>
              <a:gd name="connsiteX22" fmla="*/ 571500 w 719138"/>
              <a:gd name="connsiteY22" fmla="*/ 650082 h 888207"/>
              <a:gd name="connsiteX23" fmla="*/ 552450 w 719138"/>
              <a:gd name="connsiteY23" fmla="*/ 607219 h 888207"/>
              <a:gd name="connsiteX24" fmla="*/ 542925 w 719138"/>
              <a:gd name="connsiteY24" fmla="*/ 576263 h 888207"/>
              <a:gd name="connsiteX25" fmla="*/ 531019 w 719138"/>
              <a:gd name="connsiteY25" fmla="*/ 528638 h 888207"/>
              <a:gd name="connsiteX26" fmla="*/ 519113 w 719138"/>
              <a:gd name="connsiteY26" fmla="*/ 476250 h 888207"/>
              <a:gd name="connsiteX27" fmla="*/ 507206 w 719138"/>
              <a:gd name="connsiteY27" fmla="*/ 378619 h 888207"/>
              <a:gd name="connsiteX28" fmla="*/ 495300 w 719138"/>
              <a:gd name="connsiteY28" fmla="*/ 157163 h 888207"/>
              <a:gd name="connsiteX29" fmla="*/ 497681 w 719138"/>
              <a:gd name="connsiteY29" fmla="*/ 66675 h 888207"/>
              <a:gd name="connsiteX30" fmla="*/ 485775 w 719138"/>
              <a:gd name="connsiteY30" fmla="*/ 28575 h 888207"/>
              <a:gd name="connsiteX31" fmla="*/ 473869 w 719138"/>
              <a:gd name="connsiteY31" fmla="*/ 7144 h 888207"/>
              <a:gd name="connsiteX32" fmla="*/ 464344 w 719138"/>
              <a:gd name="connsiteY32" fmla="*/ 2382 h 888207"/>
              <a:gd name="connsiteX33" fmla="*/ 457200 w 719138"/>
              <a:gd name="connsiteY33" fmla="*/ 0 h 888207"/>
              <a:gd name="connsiteX34" fmla="*/ 450056 w 719138"/>
              <a:gd name="connsiteY34" fmla="*/ 2382 h 888207"/>
              <a:gd name="connsiteX35" fmla="*/ 442913 w 719138"/>
              <a:gd name="connsiteY35" fmla="*/ 9525 h 888207"/>
              <a:gd name="connsiteX36" fmla="*/ 438150 w 719138"/>
              <a:gd name="connsiteY36" fmla="*/ 23813 h 888207"/>
              <a:gd name="connsiteX37" fmla="*/ 419100 w 719138"/>
              <a:gd name="connsiteY37" fmla="*/ 126207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19138" h="888207">
                <a:moveTo>
                  <a:pt x="419100" y="126207"/>
                </a:moveTo>
                <a:lnTo>
                  <a:pt x="402431" y="233363"/>
                </a:lnTo>
                <a:lnTo>
                  <a:pt x="385763" y="352425"/>
                </a:lnTo>
                <a:lnTo>
                  <a:pt x="373856" y="435769"/>
                </a:lnTo>
                <a:lnTo>
                  <a:pt x="361950" y="488157"/>
                </a:lnTo>
                <a:lnTo>
                  <a:pt x="352425" y="528638"/>
                </a:lnTo>
                <a:lnTo>
                  <a:pt x="338138" y="576263"/>
                </a:lnTo>
                <a:lnTo>
                  <a:pt x="314325" y="628650"/>
                </a:lnTo>
                <a:lnTo>
                  <a:pt x="288131" y="676275"/>
                </a:lnTo>
                <a:lnTo>
                  <a:pt x="266700" y="704850"/>
                </a:lnTo>
                <a:lnTo>
                  <a:pt x="240506" y="735807"/>
                </a:lnTo>
                <a:lnTo>
                  <a:pt x="207169" y="764382"/>
                </a:lnTo>
                <a:lnTo>
                  <a:pt x="171450" y="783432"/>
                </a:lnTo>
                <a:lnTo>
                  <a:pt x="128588" y="797719"/>
                </a:lnTo>
                <a:lnTo>
                  <a:pt x="71438" y="819150"/>
                </a:lnTo>
                <a:lnTo>
                  <a:pt x="0" y="842963"/>
                </a:lnTo>
                <a:lnTo>
                  <a:pt x="719138" y="888207"/>
                </a:lnTo>
                <a:lnTo>
                  <a:pt x="702469" y="854869"/>
                </a:lnTo>
                <a:lnTo>
                  <a:pt x="676275" y="821532"/>
                </a:lnTo>
                <a:lnTo>
                  <a:pt x="657225" y="795338"/>
                </a:lnTo>
                <a:lnTo>
                  <a:pt x="621506" y="740569"/>
                </a:lnTo>
                <a:lnTo>
                  <a:pt x="592931" y="695325"/>
                </a:lnTo>
                <a:lnTo>
                  <a:pt x="571500" y="650082"/>
                </a:lnTo>
                <a:lnTo>
                  <a:pt x="552450" y="607219"/>
                </a:lnTo>
                <a:lnTo>
                  <a:pt x="542925" y="576263"/>
                </a:lnTo>
                <a:lnTo>
                  <a:pt x="531019" y="528638"/>
                </a:lnTo>
                <a:lnTo>
                  <a:pt x="519113" y="476250"/>
                </a:lnTo>
                <a:lnTo>
                  <a:pt x="507206" y="378619"/>
                </a:lnTo>
                <a:lnTo>
                  <a:pt x="495300" y="157163"/>
                </a:lnTo>
                <a:cubicBezTo>
                  <a:pt x="496094" y="127000"/>
                  <a:pt x="496887" y="96838"/>
                  <a:pt x="497681" y="66675"/>
                </a:cubicBezTo>
                <a:lnTo>
                  <a:pt x="485775" y="28575"/>
                </a:lnTo>
                <a:lnTo>
                  <a:pt x="473869" y="7144"/>
                </a:lnTo>
                <a:lnTo>
                  <a:pt x="464344" y="2382"/>
                </a:lnTo>
                <a:lnTo>
                  <a:pt x="457200" y="0"/>
                </a:lnTo>
                <a:lnTo>
                  <a:pt x="450056" y="2382"/>
                </a:lnTo>
                <a:lnTo>
                  <a:pt x="442913" y="9525"/>
                </a:lnTo>
                <a:lnTo>
                  <a:pt x="438150" y="23813"/>
                </a:lnTo>
                <a:lnTo>
                  <a:pt x="419100" y="1262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C0550C0-153A-4ED4-9DAB-FE0893F36251}"/>
              </a:ext>
            </a:extLst>
          </p:cNvPr>
          <p:cNvGrpSpPr>
            <a:grpSpLocks/>
          </p:cNvGrpSpPr>
          <p:nvPr/>
        </p:nvGrpSpPr>
        <p:grpSpPr bwMode="auto">
          <a:xfrm>
            <a:off x="2844800" y="1455738"/>
            <a:ext cx="4344988" cy="4422775"/>
            <a:chOff x="2995613" y="1608138"/>
            <a:chExt cx="4344987" cy="4422775"/>
          </a:xfrm>
        </p:grpSpPr>
        <p:sp>
          <p:nvSpPr>
            <p:cNvPr id="14" name="フリーフォーム 87">
              <a:extLst>
                <a:ext uri="{FF2B5EF4-FFF2-40B4-BE49-F238E27FC236}">
                  <a16:creationId xmlns:a16="http://schemas.microsoft.com/office/drawing/2014/main" id="{B29B4D14-24BB-42FF-9246-F20B9A3EACB3}"/>
                </a:ext>
              </a:extLst>
            </p:cNvPr>
            <p:cNvSpPr/>
            <p:nvPr/>
          </p:nvSpPr>
          <p:spPr>
            <a:xfrm>
              <a:off x="4643438" y="1608138"/>
              <a:ext cx="584200" cy="1225550"/>
            </a:xfrm>
            <a:custGeom>
              <a:avLst/>
              <a:gdLst>
                <a:gd name="connsiteX0" fmla="*/ 271462 w 583406"/>
                <a:gd name="connsiteY0" fmla="*/ 711994 h 1226344"/>
                <a:gd name="connsiteX1" fmla="*/ 273843 w 583406"/>
                <a:gd name="connsiteY1" fmla="*/ 881062 h 1226344"/>
                <a:gd name="connsiteX2" fmla="*/ 276225 w 583406"/>
                <a:gd name="connsiteY2" fmla="*/ 1047750 h 1226344"/>
                <a:gd name="connsiteX3" fmla="*/ 278606 w 583406"/>
                <a:gd name="connsiteY3" fmla="*/ 1226344 h 1226344"/>
                <a:gd name="connsiteX4" fmla="*/ 471487 w 583406"/>
                <a:gd name="connsiteY4" fmla="*/ 1207294 h 1226344"/>
                <a:gd name="connsiteX5" fmla="*/ 476250 w 583406"/>
                <a:gd name="connsiteY5" fmla="*/ 1081087 h 1226344"/>
                <a:gd name="connsiteX6" fmla="*/ 476250 w 583406"/>
                <a:gd name="connsiteY6" fmla="*/ 954881 h 1226344"/>
                <a:gd name="connsiteX7" fmla="*/ 478631 w 583406"/>
                <a:gd name="connsiteY7" fmla="*/ 871537 h 1226344"/>
                <a:gd name="connsiteX8" fmla="*/ 481012 w 583406"/>
                <a:gd name="connsiteY8" fmla="*/ 797719 h 1226344"/>
                <a:gd name="connsiteX9" fmla="*/ 485775 w 583406"/>
                <a:gd name="connsiteY9" fmla="*/ 711994 h 1226344"/>
                <a:gd name="connsiteX10" fmla="*/ 490537 w 583406"/>
                <a:gd name="connsiteY10" fmla="*/ 621506 h 1226344"/>
                <a:gd name="connsiteX11" fmla="*/ 495300 w 583406"/>
                <a:gd name="connsiteY11" fmla="*/ 576262 h 1226344"/>
                <a:gd name="connsiteX12" fmla="*/ 497681 w 583406"/>
                <a:gd name="connsiteY12" fmla="*/ 552450 h 1226344"/>
                <a:gd name="connsiteX13" fmla="*/ 497681 w 583406"/>
                <a:gd name="connsiteY13" fmla="*/ 514350 h 1226344"/>
                <a:gd name="connsiteX14" fmla="*/ 500062 w 583406"/>
                <a:gd name="connsiteY14" fmla="*/ 464344 h 1226344"/>
                <a:gd name="connsiteX15" fmla="*/ 504825 w 583406"/>
                <a:gd name="connsiteY15" fmla="*/ 402431 h 1226344"/>
                <a:gd name="connsiteX16" fmla="*/ 514350 w 583406"/>
                <a:gd name="connsiteY16" fmla="*/ 354806 h 1226344"/>
                <a:gd name="connsiteX17" fmla="*/ 526256 w 583406"/>
                <a:gd name="connsiteY17" fmla="*/ 319087 h 1226344"/>
                <a:gd name="connsiteX18" fmla="*/ 535781 w 583406"/>
                <a:gd name="connsiteY18" fmla="*/ 290512 h 1226344"/>
                <a:gd name="connsiteX19" fmla="*/ 545306 w 583406"/>
                <a:gd name="connsiteY19" fmla="*/ 276225 h 1226344"/>
                <a:gd name="connsiteX20" fmla="*/ 561975 w 583406"/>
                <a:gd name="connsiteY20" fmla="*/ 261937 h 1226344"/>
                <a:gd name="connsiteX21" fmla="*/ 573881 w 583406"/>
                <a:gd name="connsiteY21" fmla="*/ 247650 h 1226344"/>
                <a:gd name="connsiteX22" fmla="*/ 581025 w 583406"/>
                <a:gd name="connsiteY22" fmla="*/ 233362 h 1226344"/>
                <a:gd name="connsiteX23" fmla="*/ 583406 w 583406"/>
                <a:gd name="connsiteY23" fmla="*/ 223837 h 1226344"/>
                <a:gd name="connsiteX24" fmla="*/ 583406 w 583406"/>
                <a:gd name="connsiteY24" fmla="*/ 211931 h 1226344"/>
                <a:gd name="connsiteX25" fmla="*/ 578643 w 583406"/>
                <a:gd name="connsiteY25" fmla="*/ 190500 h 1226344"/>
                <a:gd name="connsiteX26" fmla="*/ 569118 w 583406"/>
                <a:gd name="connsiteY26" fmla="*/ 171450 h 1226344"/>
                <a:gd name="connsiteX27" fmla="*/ 554831 w 583406"/>
                <a:gd name="connsiteY27" fmla="*/ 150019 h 1226344"/>
                <a:gd name="connsiteX28" fmla="*/ 533400 w 583406"/>
                <a:gd name="connsiteY28" fmla="*/ 130969 h 1226344"/>
                <a:gd name="connsiteX29" fmla="*/ 514350 w 583406"/>
                <a:gd name="connsiteY29" fmla="*/ 109537 h 1226344"/>
                <a:gd name="connsiteX30" fmla="*/ 500062 w 583406"/>
                <a:gd name="connsiteY30" fmla="*/ 95250 h 1226344"/>
                <a:gd name="connsiteX31" fmla="*/ 476250 w 583406"/>
                <a:gd name="connsiteY31" fmla="*/ 76200 h 1226344"/>
                <a:gd name="connsiteX32" fmla="*/ 442912 w 583406"/>
                <a:gd name="connsiteY32" fmla="*/ 54769 h 1226344"/>
                <a:gd name="connsiteX33" fmla="*/ 409575 w 583406"/>
                <a:gd name="connsiteY33" fmla="*/ 40481 h 1226344"/>
                <a:gd name="connsiteX34" fmla="*/ 369093 w 583406"/>
                <a:gd name="connsiteY34" fmla="*/ 28575 h 1226344"/>
                <a:gd name="connsiteX35" fmla="*/ 326231 w 583406"/>
                <a:gd name="connsiteY35" fmla="*/ 16669 h 1226344"/>
                <a:gd name="connsiteX36" fmla="*/ 252412 w 583406"/>
                <a:gd name="connsiteY36" fmla="*/ 7144 h 1226344"/>
                <a:gd name="connsiteX37" fmla="*/ 195262 w 583406"/>
                <a:gd name="connsiteY37" fmla="*/ 0 h 1226344"/>
                <a:gd name="connsiteX38" fmla="*/ 107156 w 583406"/>
                <a:gd name="connsiteY38" fmla="*/ 0 h 1226344"/>
                <a:gd name="connsiteX39" fmla="*/ 66675 w 583406"/>
                <a:gd name="connsiteY39" fmla="*/ 2381 h 1226344"/>
                <a:gd name="connsiteX40" fmla="*/ 30956 w 583406"/>
                <a:gd name="connsiteY40" fmla="*/ 9525 h 1226344"/>
                <a:gd name="connsiteX41" fmla="*/ 11906 w 583406"/>
                <a:gd name="connsiteY41" fmla="*/ 19050 h 1226344"/>
                <a:gd name="connsiteX42" fmla="*/ 2381 w 583406"/>
                <a:gd name="connsiteY42" fmla="*/ 26194 h 1226344"/>
                <a:gd name="connsiteX43" fmla="*/ 0 w 583406"/>
                <a:gd name="connsiteY43" fmla="*/ 42862 h 1226344"/>
                <a:gd name="connsiteX44" fmla="*/ 7143 w 583406"/>
                <a:gd name="connsiteY44" fmla="*/ 57150 h 1226344"/>
                <a:gd name="connsiteX45" fmla="*/ 26193 w 583406"/>
                <a:gd name="connsiteY45" fmla="*/ 73819 h 1226344"/>
                <a:gd name="connsiteX46" fmla="*/ 80962 w 583406"/>
                <a:gd name="connsiteY46" fmla="*/ 102394 h 1226344"/>
                <a:gd name="connsiteX47" fmla="*/ 121443 w 583406"/>
                <a:gd name="connsiteY47" fmla="*/ 126206 h 1226344"/>
                <a:gd name="connsiteX48" fmla="*/ 159543 w 583406"/>
                <a:gd name="connsiteY48" fmla="*/ 152400 h 1226344"/>
                <a:gd name="connsiteX49" fmla="*/ 188118 w 583406"/>
                <a:gd name="connsiteY49" fmla="*/ 176212 h 1226344"/>
                <a:gd name="connsiteX50" fmla="*/ 209550 w 583406"/>
                <a:gd name="connsiteY50" fmla="*/ 197644 h 1226344"/>
                <a:gd name="connsiteX51" fmla="*/ 233362 w 583406"/>
                <a:gd name="connsiteY51" fmla="*/ 226219 h 1226344"/>
                <a:gd name="connsiteX52" fmla="*/ 242887 w 583406"/>
                <a:gd name="connsiteY52" fmla="*/ 247650 h 1226344"/>
                <a:gd name="connsiteX53" fmla="*/ 252412 w 583406"/>
                <a:gd name="connsiteY53" fmla="*/ 280987 h 1226344"/>
                <a:gd name="connsiteX54" fmla="*/ 259556 w 583406"/>
                <a:gd name="connsiteY54" fmla="*/ 423862 h 1226344"/>
                <a:gd name="connsiteX55" fmla="*/ 271462 w 583406"/>
                <a:gd name="connsiteY55" fmla="*/ 7119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83406" h="1226344">
                  <a:moveTo>
                    <a:pt x="271462" y="711994"/>
                  </a:moveTo>
                  <a:cubicBezTo>
                    <a:pt x="272256" y="768350"/>
                    <a:pt x="273049" y="824706"/>
                    <a:pt x="273843" y="881062"/>
                  </a:cubicBezTo>
                  <a:lnTo>
                    <a:pt x="276225" y="1047750"/>
                  </a:lnTo>
                  <a:cubicBezTo>
                    <a:pt x="277019" y="1107281"/>
                    <a:pt x="277812" y="1166813"/>
                    <a:pt x="278606" y="1226344"/>
                  </a:cubicBezTo>
                  <a:lnTo>
                    <a:pt x="471487" y="1207294"/>
                  </a:lnTo>
                  <a:lnTo>
                    <a:pt x="476250" y="1081087"/>
                  </a:lnTo>
                  <a:lnTo>
                    <a:pt x="476250" y="954881"/>
                  </a:lnTo>
                  <a:cubicBezTo>
                    <a:pt x="477044" y="927100"/>
                    <a:pt x="477837" y="899318"/>
                    <a:pt x="478631" y="871537"/>
                  </a:cubicBezTo>
                  <a:cubicBezTo>
                    <a:pt x="479425" y="846931"/>
                    <a:pt x="480218" y="822325"/>
                    <a:pt x="481012" y="797719"/>
                  </a:cubicBezTo>
                  <a:lnTo>
                    <a:pt x="485775" y="711994"/>
                  </a:lnTo>
                  <a:lnTo>
                    <a:pt x="490537" y="621506"/>
                  </a:lnTo>
                  <a:lnTo>
                    <a:pt x="495300" y="576262"/>
                  </a:lnTo>
                  <a:lnTo>
                    <a:pt x="497681" y="552450"/>
                  </a:lnTo>
                  <a:lnTo>
                    <a:pt x="497681" y="514350"/>
                  </a:lnTo>
                  <a:lnTo>
                    <a:pt x="500062" y="464344"/>
                  </a:lnTo>
                  <a:lnTo>
                    <a:pt x="504825" y="402431"/>
                  </a:lnTo>
                  <a:lnTo>
                    <a:pt x="514350" y="354806"/>
                  </a:lnTo>
                  <a:lnTo>
                    <a:pt x="526256" y="319087"/>
                  </a:lnTo>
                  <a:lnTo>
                    <a:pt x="535781" y="290512"/>
                  </a:lnTo>
                  <a:lnTo>
                    <a:pt x="545306" y="276225"/>
                  </a:lnTo>
                  <a:lnTo>
                    <a:pt x="561975" y="261937"/>
                  </a:lnTo>
                  <a:lnTo>
                    <a:pt x="573881" y="247650"/>
                  </a:lnTo>
                  <a:lnTo>
                    <a:pt x="581025" y="233362"/>
                  </a:lnTo>
                  <a:lnTo>
                    <a:pt x="583406" y="223837"/>
                  </a:lnTo>
                  <a:lnTo>
                    <a:pt x="583406" y="211931"/>
                  </a:lnTo>
                  <a:lnTo>
                    <a:pt x="578643" y="190500"/>
                  </a:lnTo>
                  <a:lnTo>
                    <a:pt x="569118" y="171450"/>
                  </a:lnTo>
                  <a:lnTo>
                    <a:pt x="554831" y="150019"/>
                  </a:lnTo>
                  <a:lnTo>
                    <a:pt x="533400" y="130969"/>
                  </a:lnTo>
                  <a:lnTo>
                    <a:pt x="514350" y="109537"/>
                  </a:lnTo>
                  <a:lnTo>
                    <a:pt x="500062" y="95250"/>
                  </a:lnTo>
                  <a:lnTo>
                    <a:pt x="476250" y="76200"/>
                  </a:lnTo>
                  <a:lnTo>
                    <a:pt x="442912" y="54769"/>
                  </a:lnTo>
                  <a:lnTo>
                    <a:pt x="409575" y="40481"/>
                  </a:lnTo>
                  <a:lnTo>
                    <a:pt x="369093" y="28575"/>
                  </a:lnTo>
                  <a:lnTo>
                    <a:pt x="326231" y="16669"/>
                  </a:lnTo>
                  <a:lnTo>
                    <a:pt x="252412" y="7144"/>
                  </a:lnTo>
                  <a:lnTo>
                    <a:pt x="195262" y="0"/>
                  </a:lnTo>
                  <a:lnTo>
                    <a:pt x="107156" y="0"/>
                  </a:lnTo>
                  <a:lnTo>
                    <a:pt x="66675" y="2381"/>
                  </a:lnTo>
                  <a:lnTo>
                    <a:pt x="30956" y="9525"/>
                  </a:lnTo>
                  <a:lnTo>
                    <a:pt x="11906" y="19050"/>
                  </a:lnTo>
                  <a:lnTo>
                    <a:pt x="2381" y="26194"/>
                  </a:lnTo>
                  <a:lnTo>
                    <a:pt x="0" y="42862"/>
                  </a:lnTo>
                  <a:lnTo>
                    <a:pt x="7143" y="57150"/>
                  </a:lnTo>
                  <a:lnTo>
                    <a:pt x="26193" y="73819"/>
                  </a:lnTo>
                  <a:lnTo>
                    <a:pt x="80962" y="102394"/>
                  </a:lnTo>
                  <a:lnTo>
                    <a:pt x="121443" y="126206"/>
                  </a:lnTo>
                  <a:lnTo>
                    <a:pt x="159543" y="152400"/>
                  </a:lnTo>
                  <a:lnTo>
                    <a:pt x="188118" y="176212"/>
                  </a:lnTo>
                  <a:lnTo>
                    <a:pt x="209550" y="197644"/>
                  </a:lnTo>
                  <a:lnTo>
                    <a:pt x="233362" y="226219"/>
                  </a:lnTo>
                  <a:lnTo>
                    <a:pt x="242887" y="247650"/>
                  </a:lnTo>
                  <a:lnTo>
                    <a:pt x="252412" y="280987"/>
                  </a:lnTo>
                  <a:lnTo>
                    <a:pt x="259556" y="423862"/>
                  </a:lnTo>
                  <a:lnTo>
                    <a:pt x="271462" y="711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8">
              <a:extLst>
                <a:ext uri="{FF2B5EF4-FFF2-40B4-BE49-F238E27FC236}">
                  <a16:creationId xmlns:a16="http://schemas.microsoft.com/office/drawing/2014/main" id="{B9AE83E8-3BF2-4AB5-9FA0-2CED2BB2E2E1}"/>
                </a:ext>
              </a:extLst>
            </p:cNvPr>
            <p:cNvSpPr/>
            <p:nvPr/>
          </p:nvSpPr>
          <p:spPr>
            <a:xfrm>
              <a:off x="3665538" y="1881188"/>
              <a:ext cx="687388" cy="730250"/>
            </a:xfrm>
            <a:custGeom>
              <a:avLst/>
              <a:gdLst>
                <a:gd name="connsiteX0" fmla="*/ 373856 w 688181"/>
                <a:gd name="connsiteY0" fmla="*/ 473868 h 731043"/>
                <a:gd name="connsiteX1" fmla="*/ 428625 w 688181"/>
                <a:gd name="connsiteY1" fmla="*/ 559593 h 731043"/>
                <a:gd name="connsiteX2" fmla="*/ 471487 w 688181"/>
                <a:gd name="connsiteY2" fmla="*/ 631031 h 731043"/>
                <a:gd name="connsiteX3" fmla="*/ 514350 w 688181"/>
                <a:gd name="connsiteY3" fmla="*/ 702468 h 731043"/>
                <a:gd name="connsiteX4" fmla="*/ 528637 w 688181"/>
                <a:gd name="connsiteY4" fmla="*/ 719137 h 731043"/>
                <a:gd name="connsiteX5" fmla="*/ 542925 w 688181"/>
                <a:gd name="connsiteY5" fmla="*/ 728662 h 731043"/>
                <a:gd name="connsiteX6" fmla="*/ 557212 w 688181"/>
                <a:gd name="connsiteY6" fmla="*/ 731043 h 731043"/>
                <a:gd name="connsiteX7" fmla="*/ 578644 w 688181"/>
                <a:gd name="connsiteY7" fmla="*/ 728662 h 731043"/>
                <a:gd name="connsiteX8" fmla="*/ 614362 w 688181"/>
                <a:gd name="connsiteY8" fmla="*/ 716756 h 731043"/>
                <a:gd name="connsiteX9" fmla="*/ 645319 w 688181"/>
                <a:gd name="connsiteY9" fmla="*/ 697706 h 731043"/>
                <a:gd name="connsiteX10" fmla="*/ 664369 w 688181"/>
                <a:gd name="connsiteY10" fmla="*/ 681037 h 731043"/>
                <a:gd name="connsiteX11" fmla="*/ 676275 w 688181"/>
                <a:gd name="connsiteY11" fmla="*/ 666750 h 731043"/>
                <a:gd name="connsiteX12" fmla="*/ 683419 w 688181"/>
                <a:gd name="connsiteY12" fmla="*/ 647700 h 731043"/>
                <a:gd name="connsiteX13" fmla="*/ 685800 w 688181"/>
                <a:gd name="connsiteY13" fmla="*/ 631031 h 731043"/>
                <a:gd name="connsiteX14" fmla="*/ 688181 w 688181"/>
                <a:gd name="connsiteY14" fmla="*/ 611981 h 731043"/>
                <a:gd name="connsiteX15" fmla="*/ 685800 w 688181"/>
                <a:gd name="connsiteY15" fmla="*/ 590550 h 731043"/>
                <a:gd name="connsiteX16" fmla="*/ 681037 w 688181"/>
                <a:gd name="connsiteY16" fmla="*/ 564356 h 731043"/>
                <a:gd name="connsiteX17" fmla="*/ 661987 w 688181"/>
                <a:gd name="connsiteY17" fmla="*/ 504825 h 731043"/>
                <a:gd name="connsiteX18" fmla="*/ 633412 w 688181"/>
                <a:gd name="connsiteY18" fmla="*/ 438150 h 731043"/>
                <a:gd name="connsiteX19" fmla="*/ 604837 w 688181"/>
                <a:gd name="connsiteY19" fmla="*/ 383381 h 731043"/>
                <a:gd name="connsiteX20" fmla="*/ 573881 w 688181"/>
                <a:gd name="connsiteY20" fmla="*/ 330993 h 731043"/>
                <a:gd name="connsiteX21" fmla="*/ 538162 w 688181"/>
                <a:gd name="connsiteY21" fmla="*/ 278606 h 731043"/>
                <a:gd name="connsiteX22" fmla="*/ 516731 w 688181"/>
                <a:gd name="connsiteY22" fmla="*/ 245268 h 731043"/>
                <a:gd name="connsiteX23" fmla="*/ 500062 w 688181"/>
                <a:gd name="connsiteY23" fmla="*/ 226218 h 731043"/>
                <a:gd name="connsiteX24" fmla="*/ 481012 w 688181"/>
                <a:gd name="connsiteY24" fmla="*/ 209550 h 731043"/>
                <a:gd name="connsiteX25" fmla="*/ 447675 w 688181"/>
                <a:gd name="connsiteY25" fmla="*/ 185737 h 731043"/>
                <a:gd name="connsiteX26" fmla="*/ 411956 w 688181"/>
                <a:gd name="connsiteY26" fmla="*/ 164306 h 731043"/>
                <a:gd name="connsiteX27" fmla="*/ 381000 w 688181"/>
                <a:gd name="connsiteY27" fmla="*/ 145256 h 731043"/>
                <a:gd name="connsiteX28" fmla="*/ 342900 w 688181"/>
                <a:gd name="connsiteY28" fmla="*/ 123825 h 731043"/>
                <a:gd name="connsiteX29" fmla="*/ 300037 w 688181"/>
                <a:gd name="connsiteY29" fmla="*/ 102393 h 731043"/>
                <a:gd name="connsiteX30" fmla="*/ 226219 w 688181"/>
                <a:gd name="connsiteY30" fmla="*/ 71437 h 731043"/>
                <a:gd name="connsiteX31" fmla="*/ 104775 w 688181"/>
                <a:gd name="connsiteY31" fmla="*/ 23812 h 731043"/>
                <a:gd name="connsiteX32" fmla="*/ 57150 w 688181"/>
                <a:gd name="connsiteY32" fmla="*/ 7143 h 731043"/>
                <a:gd name="connsiteX33" fmla="*/ 21431 w 688181"/>
                <a:gd name="connsiteY33" fmla="*/ 0 h 731043"/>
                <a:gd name="connsiteX34" fmla="*/ 9525 w 688181"/>
                <a:gd name="connsiteY34" fmla="*/ 0 h 731043"/>
                <a:gd name="connsiteX35" fmla="*/ 2381 w 688181"/>
                <a:gd name="connsiteY35" fmla="*/ 4762 h 731043"/>
                <a:gd name="connsiteX36" fmla="*/ 0 w 688181"/>
                <a:gd name="connsiteY36" fmla="*/ 14287 h 731043"/>
                <a:gd name="connsiteX37" fmla="*/ 0 w 688181"/>
                <a:gd name="connsiteY37" fmla="*/ 26193 h 731043"/>
                <a:gd name="connsiteX38" fmla="*/ 11906 w 688181"/>
                <a:gd name="connsiteY38" fmla="*/ 50006 h 731043"/>
                <a:gd name="connsiteX39" fmla="*/ 26194 w 688181"/>
                <a:gd name="connsiteY39" fmla="*/ 69056 h 731043"/>
                <a:gd name="connsiteX40" fmla="*/ 57150 w 688181"/>
                <a:gd name="connsiteY40" fmla="*/ 95250 h 731043"/>
                <a:gd name="connsiteX41" fmla="*/ 92869 w 688181"/>
                <a:gd name="connsiteY41" fmla="*/ 126206 h 731043"/>
                <a:gd name="connsiteX42" fmla="*/ 133350 w 688181"/>
                <a:gd name="connsiteY42" fmla="*/ 164306 h 731043"/>
                <a:gd name="connsiteX43" fmla="*/ 188119 w 688181"/>
                <a:gd name="connsiteY43" fmla="*/ 223837 h 731043"/>
                <a:gd name="connsiteX44" fmla="*/ 240506 w 688181"/>
                <a:gd name="connsiteY44" fmla="*/ 285750 h 731043"/>
                <a:gd name="connsiteX45" fmla="*/ 283369 w 688181"/>
                <a:gd name="connsiteY45" fmla="*/ 342900 h 731043"/>
                <a:gd name="connsiteX46" fmla="*/ 373856 w 688181"/>
                <a:gd name="connsiteY46" fmla="*/ 4738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8181" h="731043">
                  <a:moveTo>
                    <a:pt x="373856" y="473868"/>
                  </a:moveTo>
                  <a:lnTo>
                    <a:pt x="428625" y="559593"/>
                  </a:lnTo>
                  <a:lnTo>
                    <a:pt x="471487" y="631031"/>
                  </a:lnTo>
                  <a:lnTo>
                    <a:pt x="514350" y="702468"/>
                  </a:lnTo>
                  <a:lnTo>
                    <a:pt x="528637" y="719137"/>
                  </a:lnTo>
                  <a:lnTo>
                    <a:pt x="542925" y="728662"/>
                  </a:lnTo>
                  <a:lnTo>
                    <a:pt x="557212" y="731043"/>
                  </a:lnTo>
                  <a:lnTo>
                    <a:pt x="578644" y="728662"/>
                  </a:lnTo>
                  <a:lnTo>
                    <a:pt x="614362" y="716756"/>
                  </a:lnTo>
                  <a:lnTo>
                    <a:pt x="645319" y="697706"/>
                  </a:lnTo>
                  <a:lnTo>
                    <a:pt x="664369" y="681037"/>
                  </a:lnTo>
                  <a:lnTo>
                    <a:pt x="676275" y="666750"/>
                  </a:lnTo>
                  <a:lnTo>
                    <a:pt x="683419" y="647700"/>
                  </a:lnTo>
                  <a:lnTo>
                    <a:pt x="685800" y="631031"/>
                  </a:lnTo>
                  <a:lnTo>
                    <a:pt x="688181" y="611981"/>
                  </a:lnTo>
                  <a:lnTo>
                    <a:pt x="685800" y="590550"/>
                  </a:lnTo>
                  <a:lnTo>
                    <a:pt x="681037" y="564356"/>
                  </a:lnTo>
                  <a:lnTo>
                    <a:pt x="661987" y="504825"/>
                  </a:lnTo>
                  <a:lnTo>
                    <a:pt x="633412" y="438150"/>
                  </a:lnTo>
                  <a:lnTo>
                    <a:pt x="604837" y="383381"/>
                  </a:lnTo>
                  <a:lnTo>
                    <a:pt x="573881" y="330993"/>
                  </a:lnTo>
                  <a:lnTo>
                    <a:pt x="538162" y="278606"/>
                  </a:lnTo>
                  <a:lnTo>
                    <a:pt x="516731" y="245268"/>
                  </a:lnTo>
                  <a:lnTo>
                    <a:pt x="500062" y="226218"/>
                  </a:lnTo>
                  <a:lnTo>
                    <a:pt x="481012" y="209550"/>
                  </a:lnTo>
                  <a:lnTo>
                    <a:pt x="447675" y="185737"/>
                  </a:lnTo>
                  <a:lnTo>
                    <a:pt x="411956" y="164306"/>
                  </a:lnTo>
                  <a:lnTo>
                    <a:pt x="381000" y="145256"/>
                  </a:lnTo>
                  <a:lnTo>
                    <a:pt x="342900" y="123825"/>
                  </a:lnTo>
                  <a:lnTo>
                    <a:pt x="300037" y="102393"/>
                  </a:lnTo>
                  <a:lnTo>
                    <a:pt x="226219" y="71437"/>
                  </a:lnTo>
                  <a:lnTo>
                    <a:pt x="104775" y="23812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50006"/>
                  </a:lnTo>
                  <a:lnTo>
                    <a:pt x="26194" y="69056"/>
                  </a:lnTo>
                  <a:lnTo>
                    <a:pt x="57150" y="95250"/>
                  </a:lnTo>
                  <a:lnTo>
                    <a:pt x="92869" y="126206"/>
                  </a:lnTo>
                  <a:lnTo>
                    <a:pt x="133350" y="164306"/>
                  </a:lnTo>
                  <a:lnTo>
                    <a:pt x="188119" y="223837"/>
                  </a:lnTo>
                  <a:lnTo>
                    <a:pt x="240506" y="285750"/>
                  </a:lnTo>
                  <a:lnTo>
                    <a:pt x="283369" y="342900"/>
                  </a:lnTo>
                  <a:lnTo>
                    <a:pt x="373856" y="4738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9">
              <a:extLst>
                <a:ext uri="{FF2B5EF4-FFF2-40B4-BE49-F238E27FC236}">
                  <a16:creationId xmlns:a16="http://schemas.microsoft.com/office/drawing/2014/main" id="{0C65D820-C0EC-414A-B7CF-D82A0D7A156F}"/>
                </a:ext>
              </a:extLst>
            </p:cNvPr>
            <p:cNvSpPr/>
            <p:nvPr/>
          </p:nvSpPr>
          <p:spPr>
            <a:xfrm>
              <a:off x="5713412" y="1770063"/>
              <a:ext cx="723900" cy="752475"/>
            </a:xfrm>
            <a:custGeom>
              <a:avLst/>
              <a:gdLst>
                <a:gd name="connsiteX0" fmla="*/ 233362 w 723900"/>
                <a:gd name="connsiteY0" fmla="*/ 326231 h 752475"/>
                <a:gd name="connsiteX1" fmla="*/ 150019 w 723900"/>
                <a:gd name="connsiteY1" fmla="*/ 466725 h 752475"/>
                <a:gd name="connsiteX2" fmla="*/ 59531 w 723900"/>
                <a:gd name="connsiteY2" fmla="*/ 614362 h 752475"/>
                <a:gd name="connsiteX3" fmla="*/ 16669 w 723900"/>
                <a:gd name="connsiteY3" fmla="*/ 685800 h 752475"/>
                <a:gd name="connsiteX4" fmla="*/ 4762 w 723900"/>
                <a:gd name="connsiteY4" fmla="*/ 714375 h 752475"/>
                <a:gd name="connsiteX5" fmla="*/ 0 w 723900"/>
                <a:gd name="connsiteY5" fmla="*/ 728662 h 752475"/>
                <a:gd name="connsiteX6" fmla="*/ 0 w 723900"/>
                <a:gd name="connsiteY6" fmla="*/ 742950 h 752475"/>
                <a:gd name="connsiteX7" fmla="*/ 4762 w 723900"/>
                <a:gd name="connsiteY7" fmla="*/ 750094 h 752475"/>
                <a:gd name="connsiteX8" fmla="*/ 16669 w 723900"/>
                <a:gd name="connsiteY8" fmla="*/ 752475 h 752475"/>
                <a:gd name="connsiteX9" fmla="*/ 38100 w 723900"/>
                <a:gd name="connsiteY9" fmla="*/ 747712 h 752475"/>
                <a:gd name="connsiteX10" fmla="*/ 57150 w 723900"/>
                <a:gd name="connsiteY10" fmla="*/ 738187 h 752475"/>
                <a:gd name="connsiteX11" fmla="*/ 95250 w 723900"/>
                <a:gd name="connsiteY11" fmla="*/ 709612 h 752475"/>
                <a:gd name="connsiteX12" fmla="*/ 159544 w 723900"/>
                <a:gd name="connsiteY12" fmla="*/ 664369 h 752475"/>
                <a:gd name="connsiteX13" fmla="*/ 245269 w 723900"/>
                <a:gd name="connsiteY13" fmla="*/ 604837 h 752475"/>
                <a:gd name="connsiteX14" fmla="*/ 321469 w 723900"/>
                <a:gd name="connsiteY14" fmla="*/ 547687 h 752475"/>
                <a:gd name="connsiteX15" fmla="*/ 407194 w 723900"/>
                <a:gd name="connsiteY15" fmla="*/ 483394 h 752475"/>
                <a:gd name="connsiteX16" fmla="*/ 497681 w 723900"/>
                <a:gd name="connsiteY16" fmla="*/ 419100 h 752475"/>
                <a:gd name="connsiteX17" fmla="*/ 559594 w 723900"/>
                <a:gd name="connsiteY17" fmla="*/ 376237 h 752475"/>
                <a:gd name="connsiteX18" fmla="*/ 585787 w 723900"/>
                <a:gd name="connsiteY18" fmla="*/ 364331 h 752475"/>
                <a:gd name="connsiteX19" fmla="*/ 633412 w 723900"/>
                <a:gd name="connsiteY19" fmla="*/ 347662 h 752475"/>
                <a:gd name="connsiteX20" fmla="*/ 678656 w 723900"/>
                <a:gd name="connsiteY20" fmla="*/ 338137 h 752475"/>
                <a:gd name="connsiteX21" fmla="*/ 692944 w 723900"/>
                <a:gd name="connsiteY21" fmla="*/ 338137 h 752475"/>
                <a:gd name="connsiteX22" fmla="*/ 704850 w 723900"/>
                <a:gd name="connsiteY22" fmla="*/ 335756 h 752475"/>
                <a:gd name="connsiteX23" fmla="*/ 721519 w 723900"/>
                <a:gd name="connsiteY23" fmla="*/ 319087 h 752475"/>
                <a:gd name="connsiteX24" fmla="*/ 723900 w 723900"/>
                <a:gd name="connsiteY24" fmla="*/ 304800 h 752475"/>
                <a:gd name="connsiteX25" fmla="*/ 723900 w 723900"/>
                <a:gd name="connsiteY25" fmla="*/ 292894 h 752475"/>
                <a:gd name="connsiteX26" fmla="*/ 719137 w 723900"/>
                <a:gd name="connsiteY26" fmla="*/ 273844 h 752475"/>
                <a:gd name="connsiteX27" fmla="*/ 709612 w 723900"/>
                <a:gd name="connsiteY27" fmla="*/ 257175 h 752475"/>
                <a:gd name="connsiteX28" fmla="*/ 681037 w 723900"/>
                <a:gd name="connsiteY28" fmla="*/ 223837 h 752475"/>
                <a:gd name="connsiteX29" fmla="*/ 640556 w 723900"/>
                <a:gd name="connsiteY29" fmla="*/ 176212 h 752475"/>
                <a:gd name="connsiteX30" fmla="*/ 592931 w 723900"/>
                <a:gd name="connsiteY30" fmla="*/ 135731 h 752475"/>
                <a:gd name="connsiteX31" fmla="*/ 550069 w 723900"/>
                <a:gd name="connsiteY31" fmla="*/ 104775 h 752475"/>
                <a:gd name="connsiteX32" fmla="*/ 500062 w 723900"/>
                <a:gd name="connsiteY32" fmla="*/ 73819 h 752475"/>
                <a:gd name="connsiteX33" fmla="*/ 438150 w 723900"/>
                <a:gd name="connsiteY33" fmla="*/ 45244 h 752475"/>
                <a:gd name="connsiteX34" fmla="*/ 385762 w 723900"/>
                <a:gd name="connsiteY34" fmla="*/ 26194 h 752475"/>
                <a:gd name="connsiteX35" fmla="*/ 333375 w 723900"/>
                <a:gd name="connsiteY35" fmla="*/ 9525 h 752475"/>
                <a:gd name="connsiteX36" fmla="*/ 278606 w 723900"/>
                <a:gd name="connsiteY36" fmla="*/ 0 h 752475"/>
                <a:gd name="connsiteX37" fmla="*/ 247650 w 723900"/>
                <a:gd name="connsiteY37" fmla="*/ 0 h 752475"/>
                <a:gd name="connsiteX38" fmla="*/ 216694 w 723900"/>
                <a:gd name="connsiteY38" fmla="*/ 0 h 752475"/>
                <a:gd name="connsiteX39" fmla="*/ 197644 w 723900"/>
                <a:gd name="connsiteY39" fmla="*/ 4762 h 752475"/>
                <a:gd name="connsiteX40" fmla="*/ 190500 w 723900"/>
                <a:gd name="connsiteY40" fmla="*/ 14287 h 752475"/>
                <a:gd name="connsiteX41" fmla="*/ 188119 w 723900"/>
                <a:gd name="connsiteY41" fmla="*/ 23812 h 752475"/>
                <a:gd name="connsiteX42" fmla="*/ 190500 w 723900"/>
                <a:gd name="connsiteY42" fmla="*/ 40481 h 752475"/>
                <a:gd name="connsiteX43" fmla="*/ 200025 w 723900"/>
                <a:gd name="connsiteY43" fmla="*/ 57150 h 752475"/>
                <a:gd name="connsiteX44" fmla="*/ 214312 w 723900"/>
                <a:gd name="connsiteY44" fmla="*/ 71437 h 752475"/>
                <a:gd name="connsiteX45" fmla="*/ 240506 w 723900"/>
                <a:gd name="connsiteY45" fmla="*/ 83344 h 752475"/>
                <a:gd name="connsiteX46" fmla="*/ 259556 w 723900"/>
                <a:gd name="connsiteY46" fmla="*/ 92869 h 752475"/>
                <a:gd name="connsiteX47" fmla="*/ 276225 w 723900"/>
                <a:gd name="connsiteY47" fmla="*/ 107156 h 752475"/>
                <a:gd name="connsiteX48" fmla="*/ 290512 w 723900"/>
                <a:gd name="connsiteY48" fmla="*/ 126206 h 752475"/>
                <a:gd name="connsiteX49" fmla="*/ 297656 w 723900"/>
                <a:gd name="connsiteY49" fmla="*/ 142875 h 752475"/>
                <a:gd name="connsiteX50" fmla="*/ 300037 w 723900"/>
                <a:gd name="connsiteY50" fmla="*/ 166687 h 752475"/>
                <a:gd name="connsiteX51" fmla="*/ 300037 w 723900"/>
                <a:gd name="connsiteY51" fmla="*/ 190500 h 752475"/>
                <a:gd name="connsiteX52" fmla="*/ 288131 w 723900"/>
                <a:gd name="connsiteY52" fmla="*/ 226219 h 752475"/>
                <a:gd name="connsiteX53" fmla="*/ 266700 w 723900"/>
                <a:gd name="connsiteY53" fmla="*/ 271462 h 752475"/>
                <a:gd name="connsiteX54" fmla="*/ 233362 w 723900"/>
                <a:gd name="connsiteY54" fmla="*/ 32623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23900" h="752475">
                  <a:moveTo>
                    <a:pt x="233362" y="326231"/>
                  </a:moveTo>
                  <a:lnTo>
                    <a:pt x="150019" y="466725"/>
                  </a:lnTo>
                  <a:lnTo>
                    <a:pt x="59531" y="614362"/>
                  </a:lnTo>
                  <a:lnTo>
                    <a:pt x="16669" y="685800"/>
                  </a:lnTo>
                  <a:lnTo>
                    <a:pt x="4762" y="714375"/>
                  </a:lnTo>
                  <a:lnTo>
                    <a:pt x="0" y="728662"/>
                  </a:lnTo>
                  <a:lnTo>
                    <a:pt x="0" y="742950"/>
                  </a:lnTo>
                  <a:lnTo>
                    <a:pt x="4762" y="750094"/>
                  </a:lnTo>
                  <a:lnTo>
                    <a:pt x="16669" y="752475"/>
                  </a:lnTo>
                  <a:lnTo>
                    <a:pt x="38100" y="747712"/>
                  </a:lnTo>
                  <a:lnTo>
                    <a:pt x="57150" y="738187"/>
                  </a:lnTo>
                  <a:lnTo>
                    <a:pt x="95250" y="709612"/>
                  </a:lnTo>
                  <a:lnTo>
                    <a:pt x="159544" y="664369"/>
                  </a:lnTo>
                  <a:lnTo>
                    <a:pt x="245269" y="604837"/>
                  </a:lnTo>
                  <a:lnTo>
                    <a:pt x="321469" y="547687"/>
                  </a:lnTo>
                  <a:lnTo>
                    <a:pt x="407194" y="483394"/>
                  </a:lnTo>
                  <a:lnTo>
                    <a:pt x="497681" y="419100"/>
                  </a:lnTo>
                  <a:lnTo>
                    <a:pt x="559594" y="376237"/>
                  </a:lnTo>
                  <a:lnTo>
                    <a:pt x="585787" y="364331"/>
                  </a:lnTo>
                  <a:lnTo>
                    <a:pt x="633412" y="347662"/>
                  </a:lnTo>
                  <a:lnTo>
                    <a:pt x="678656" y="338137"/>
                  </a:lnTo>
                  <a:lnTo>
                    <a:pt x="692944" y="338137"/>
                  </a:lnTo>
                  <a:lnTo>
                    <a:pt x="704850" y="335756"/>
                  </a:lnTo>
                  <a:lnTo>
                    <a:pt x="721519" y="319087"/>
                  </a:lnTo>
                  <a:lnTo>
                    <a:pt x="723900" y="304800"/>
                  </a:lnTo>
                  <a:lnTo>
                    <a:pt x="723900" y="292894"/>
                  </a:lnTo>
                  <a:lnTo>
                    <a:pt x="719137" y="273844"/>
                  </a:lnTo>
                  <a:lnTo>
                    <a:pt x="709612" y="257175"/>
                  </a:lnTo>
                  <a:lnTo>
                    <a:pt x="681037" y="223837"/>
                  </a:lnTo>
                  <a:lnTo>
                    <a:pt x="640556" y="176212"/>
                  </a:lnTo>
                  <a:lnTo>
                    <a:pt x="592931" y="135731"/>
                  </a:lnTo>
                  <a:lnTo>
                    <a:pt x="550069" y="104775"/>
                  </a:lnTo>
                  <a:lnTo>
                    <a:pt x="500062" y="73819"/>
                  </a:lnTo>
                  <a:lnTo>
                    <a:pt x="438150" y="45244"/>
                  </a:lnTo>
                  <a:lnTo>
                    <a:pt x="385762" y="26194"/>
                  </a:lnTo>
                  <a:lnTo>
                    <a:pt x="333375" y="9525"/>
                  </a:lnTo>
                  <a:lnTo>
                    <a:pt x="278606" y="0"/>
                  </a:lnTo>
                  <a:lnTo>
                    <a:pt x="247650" y="0"/>
                  </a:lnTo>
                  <a:lnTo>
                    <a:pt x="216694" y="0"/>
                  </a:lnTo>
                  <a:lnTo>
                    <a:pt x="197644" y="4762"/>
                  </a:lnTo>
                  <a:lnTo>
                    <a:pt x="190500" y="14287"/>
                  </a:lnTo>
                  <a:lnTo>
                    <a:pt x="188119" y="23812"/>
                  </a:lnTo>
                  <a:lnTo>
                    <a:pt x="190500" y="40481"/>
                  </a:lnTo>
                  <a:lnTo>
                    <a:pt x="200025" y="57150"/>
                  </a:lnTo>
                  <a:lnTo>
                    <a:pt x="214312" y="71437"/>
                  </a:lnTo>
                  <a:lnTo>
                    <a:pt x="240506" y="83344"/>
                  </a:lnTo>
                  <a:lnTo>
                    <a:pt x="259556" y="92869"/>
                  </a:lnTo>
                  <a:lnTo>
                    <a:pt x="276225" y="107156"/>
                  </a:lnTo>
                  <a:lnTo>
                    <a:pt x="290512" y="126206"/>
                  </a:lnTo>
                  <a:lnTo>
                    <a:pt x="297656" y="142875"/>
                  </a:lnTo>
                  <a:lnTo>
                    <a:pt x="300037" y="166687"/>
                  </a:lnTo>
                  <a:lnTo>
                    <a:pt x="300037" y="190500"/>
                  </a:lnTo>
                  <a:lnTo>
                    <a:pt x="288131" y="226219"/>
                  </a:lnTo>
                  <a:lnTo>
                    <a:pt x="266700" y="271462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0">
              <a:extLst>
                <a:ext uri="{FF2B5EF4-FFF2-40B4-BE49-F238E27FC236}">
                  <a16:creationId xmlns:a16="http://schemas.microsoft.com/office/drawing/2014/main" id="{6E44C1FE-E36A-41C2-9650-C914BED3F1C8}"/>
                </a:ext>
              </a:extLst>
            </p:cNvPr>
            <p:cNvSpPr/>
            <p:nvPr/>
          </p:nvSpPr>
          <p:spPr>
            <a:xfrm>
              <a:off x="2995613" y="2668588"/>
              <a:ext cx="481013" cy="1190625"/>
            </a:xfrm>
            <a:custGeom>
              <a:avLst/>
              <a:gdLst>
                <a:gd name="connsiteX0" fmla="*/ 414337 w 481012"/>
                <a:gd name="connsiteY0" fmla="*/ 607219 h 1190625"/>
                <a:gd name="connsiteX1" fmla="*/ 371475 w 481012"/>
                <a:gd name="connsiteY1" fmla="*/ 735807 h 1190625"/>
                <a:gd name="connsiteX2" fmla="*/ 335756 w 481012"/>
                <a:gd name="connsiteY2" fmla="*/ 838200 h 1190625"/>
                <a:gd name="connsiteX3" fmla="*/ 304800 w 481012"/>
                <a:gd name="connsiteY3" fmla="*/ 921544 h 1190625"/>
                <a:gd name="connsiteX4" fmla="*/ 283368 w 481012"/>
                <a:gd name="connsiteY4" fmla="*/ 985838 h 1190625"/>
                <a:gd name="connsiteX5" fmla="*/ 259556 w 481012"/>
                <a:gd name="connsiteY5" fmla="*/ 1059657 h 1190625"/>
                <a:gd name="connsiteX6" fmla="*/ 245268 w 481012"/>
                <a:gd name="connsiteY6" fmla="*/ 1097757 h 1190625"/>
                <a:gd name="connsiteX7" fmla="*/ 226218 w 481012"/>
                <a:gd name="connsiteY7" fmla="*/ 1123950 h 1190625"/>
                <a:gd name="connsiteX8" fmla="*/ 197643 w 481012"/>
                <a:gd name="connsiteY8" fmla="*/ 1154907 h 1190625"/>
                <a:gd name="connsiteX9" fmla="*/ 173831 w 481012"/>
                <a:gd name="connsiteY9" fmla="*/ 1173957 h 1190625"/>
                <a:gd name="connsiteX10" fmla="*/ 150018 w 481012"/>
                <a:gd name="connsiteY10" fmla="*/ 1185863 h 1190625"/>
                <a:gd name="connsiteX11" fmla="*/ 119062 w 481012"/>
                <a:gd name="connsiteY11" fmla="*/ 1190625 h 1190625"/>
                <a:gd name="connsiteX12" fmla="*/ 95250 w 481012"/>
                <a:gd name="connsiteY12" fmla="*/ 1188244 h 1190625"/>
                <a:gd name="connsiteX13" fmla="*/ 76200 w 481012"/>
                <a:gd name="connsiteY13" fmla="*/ 1181100 h 1190625"/>
                <a:gd name="connsiteX14" fmla="*/ 61912 w 481012"/>
                <a:gd name="connsiteY14" fmla="*/ 1169194 h 1190625"/>
                <a:gd name="connsiteX15" fmla="*/ 50006 w 481012"/>
                <a:gd name="connsiteY15" fmla="*/ 1157288 h 1190625"/>
                <a:gd name="connsiteX16" fmla="*/ 38100 w 481012"/>
                <a:gd name="connsiteY16" fmla="*/ 1140619 h 1190625"/>
                <a:gd name="connsiteX17" fmla="*/ 23812 w 481012"/>
                <a:gd name="connsiteY17" fmla="*/ 1114425 h 1190625"/>
                <a:gd name="connsiteX18" fmla="*/ 14287 w 481012"/>
                <a:gd name="connsiteY18" fmla="*/ 1090613 h 1190625"/>
                <a:gd name="connsiteX19" fmla="*/ 7143 w 481012"/>
                <a:gd name="connsiteY19" fmla="*/ 1064419 h 1190625"/>
                <a:gd name="connsiteX20" fmla="*/ 2381 w 481012"/>
                <a:gd name="connsiteY20" fmla="*/ 1038225 h 1190625"/>
                <a:gd name="connsiteX21" fmla="*/ 0 w 481012"/>
                <a:gd name="connsiteY21" fmla="*/ 1012032 h 1190625"/>
                <a:gd name="connsiteX22" fmla="*/ 0 w 481012"/>
                <a:gd name="connsiteY22" fmla="*/ 964407 h 1190625"/>
                <a:gd name="connsiteX23" fmla="*/ 0 w 481012"/>
                <a:gd name="connsiteY23" fmla="*/ 940594 h 1190625"/>
                <a:gd name="connsiteX24" fmla="*/ 30956 w 481012"/>
                <a:gd name="connsiteY24" fmla="*/ 892969 h 1190625"/>
                <a:gd name="connsiteX25" fmla="*/ 90487 w 481012"/>
                <a:gd name="connsiteY25" fmla="*/ 792957 h 1190625"/>
                <a:gd name="connsiteX26" fmla="*/ 123825 w 481012"/>
                <a:gd name="connsiteY26" fmla="*/ 733425 h 1190625"/>
                <a:gd name="connsiteX27" fmla="*/ 147637 w 481012"/>
                <a:gd name="connsiteY27" fmla="*/ 685800 h 1190625"/>
                <a:gd name="connsiteX28" fmla="*/ 173831 w 481012"/>
                <a:gd name="connsiteY28" fmla="*/ 631032 h 1190625"/>
                <a:gd name="connsiteX29" fmla="*/ 204787 w 481012"/>
                <a:gd name="connsiteY29" fmla="*/ 559594 h 1190625"/>
                <a:gd name="connsiteX30" fmla="*/ 226218 w 481012"/>
                <a:gd name="connsiteY30" fmla="*/ 509588 h 1190625"/>
                <a:gd name="connsiteX31" fmla="*/ 247650 w 481012"/>
                <a:gd name="connsiteY31" fmla="*/ 457200 h 1190625"/>
                <a:gd name="connsiteX32" fmla="*/ 266700 w 481012"/>
                <a:gd name="connsiteY32" fmla="*/ 402432 h 1190625"/>
                <a:gd name="connsiteX33" fmla="*/ 283368 w 481012"/>
                <a:gd name="connsiteY33" fmla="*/ 340519 h 1190625"/>
                <a:gd name="connsiteX34" fmla="*/ 292893 w 481012"/>
                <a:gd name="connsiteY34" fmla="*/ 290513 h 1190625"/>
                <a:gd name="connsiteX35" fmla="*/ 297656 w 481012"/>
                <a:gd name="connsiteY35" fmla="*/ 254794 h 1190625"/>
                <a:gd name="connsiteX36" fmla="*/ 295275 w 481012"/>
                <a:gd name="connsiteY36" fmla="*/ 235744 h 1190625"/>
                <a:gd name="connsiteX37" fmla="*/ 285750 w 481012"/>
                <a:gd name="connsiteY37" fmla="*/ 202407 h 1190625"/>
                <a:gd name="connsiteX38" fmla="*/ 273843 w 481012"/>
                <a:gd name="connsiteY38" fmla="*/ 173832 h 1190625"/>
                <a:gd name="connsiteX39" fmla="*/ 257175 w 481012"/>
                <a:gd name="connsiteY39" fmla="*/ 147638 h 1190625"/>
                <a:gd name="connsiteX40" fmla="*/ 219075 w 481012"/>
                <a:gd name="connsiteY40" fmla="*/ 90488 h 1190625"/>
                <a:gd name="connsiteX41" fmla="*/ 192881 w 481012"/>
                <a:gd name="connsiteY41" fmla="*/ 52388 h 1190625"/>
                <a:gd name="connsiteX42" fmla="*/ 188118 w 481012"/>
                <a:gd name="connsiteY42" fmla="*/ 38100 h 1190625"/>
                <a:gd name="connsiteX43" fmla="*/ 188118 w 481012"/>
                <a:gd name="connsiteY43" fmla="*/ 33338 h 1190625"/>
                <a:gd name="connsiteX44" fmla="*/ 195262 w 481012"/>
                <a:gd name="connsiteY44" fmla="*/ 21432 h 1190625"/>
                <a:gd name="connsiteX45" fmla="*/ 211931 w 481012"/>
                <a:gd name="connsiteY45" fmla="*/ 4763 h 1190625"/>
                <a:gd name="connsiteX46" fmla="*/ 230981 w 481012"/>
                <a:gd name="connsiteY46" fmla="*/ 0 h 1190625"/>
                <a:gd name="connsiteX47" fmla="*/ 245268 w 481012"/>
                <a:gd name="connsiteY47" fmla="*/ 0 h 1190625"/>
                <a:gd name="connsiteX48" fmla="*/ 257175 w 481012"/>
                <a:gd name="connsiteY48" fmla="*/ 2382 h 1190625"/>
                <a:gd name="connsiteX49" fmla="*/ 276225 w 481012"/>
                <a:gd name="connsiteY49" fmla="*/ 16669 h 1190625"/>
                <a:gd name="connsiteX50" fmla="*/ 302418 w 481012"/>
                <a:gd name="connsiteY50" fmla="*/ 38100 h 1190625"/>
                <a:gd name="connsiteX51" fmla="*/ 342900 w 481012"/>
                <a:gd name="connsiteY51" fmla="*/ 80963 h 1190625"/>
                <a:gd name="connsiteX52" fmla="*/ 369093 w 481012"/>
                <a:gd name="connsiteY52" fmla="*/ 111919 h 1190625"/>
                <a:gd name="connsiteX53" fmla="*/ 395287 w 481012"/>
                <a:gd name="connsiteY53" fmla="*/ 145257 h 1190625"/>
                <a:gd name="connsiteX54" fmla="*/ 426243 w 481012"/>
                <a:gd name="connsiteY54" fmla="*/ 192882 h 1190625"/>
                <a:gd name="connsiteX55" fmla="*/ 454818 w 481012"/>
                <a:gd name="connsiteY55" fmla="*/ 250032 h 1190625"/>
                <a:gd name="connsiteX56" fmla="*/ 481012 w 481012"/>
                <a:gd name="connsiteY56" fmla="*/ 328613 h 1190625"/>
                <a:gd name="connsiteX57" fmla="*/ 454818 w 481012"/>
                <a:gd name="connsiteY57" fmla="*/ 471488 h 1190625"/>
                <a:gd name="connsiteX58" fmla="*/ 414337 w 481012"/>
                <a:gd name="connsiteY58" fmla="*/ 607219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1012" h="1190625">
                  <a:moveTo>
                    <a:pt x="414337" y="607219"/>
                  </a:moveTo>
                  <a:lnTo>
                    <a:pt x="371475" y="735807"/>
                  </a:lnTo>
                  <a:lnTo>
                    <a:pt x="335756" y="838200"/>
                  </a:lnTo>
                  <a:lnTo>
                    <a:pt x="304800" y="921544"/>
                  </a:lnTo>
                  <a:lnTo>
                    <a:pt x="283368" y="985838"/>
                  </a:lnTo>
                  <a:lnTo>
                    <a:pt x="259556" y="1059657"/>
                  </a:lnTo>
                  <a:lnTo>
                    <a:pt x="245268" y="1097757"/>
                  </a:lnTo>
                  <a:lnTo>
                    <a:pt x="226218" y="1123950"/>
                  </a:lnTo>
                  <a:lnTo>
                    <a:pt x="197643" y="1154907"/>
                  </a:lnTo>
                  <a:lnTo>
                    <a:pt x="173831" y="1173957"/>
                  </a:lnTo>
                  <a:lnTo>
                    <a:pt x="150018" y="1185863"/>
                  </a:lnTo>
                  <a:lnTo>
                    <a:pt x="119062" y="1190625"/>
                  </a:lnTo>
                  <a:lnTo>
                    <a:pt x="95250" y="1188244"/>
                  </a:lnTo>
                  <a:lnTo>
                    <a:pt x="76200" y="1181100"/>
                  </a:lnTo>
                  <a:lnTo>
                    <a:pt x="61912" y="1169194"/>
                  </a:lnTo>
                  <a:lnTo>
                    <a:pt x="50006" y="1157288"/>
                  </a:lnTo>
                  <a:lnTo>
                    <a:pt x="38100" y="1140619"/>
                  </a:lnTo>
                  <a:lnTo>
                    <a:pt x="23812" y="1114425"/>
                  </a:lnTo>
                  <a:lnTo>
                    <a:pt x="14287" y="1090613"/>
                  </a:lnTo>
                  <a:lnTo>
                    <a:pt x="7143" y="1064419"/>
                  </a:lnTo>
                  <a:lnTo>
                    <a:pt x="2381" y="1038225"/>
                  </a:lnTo>
                  <a:lnTo>
                    <a:pt x="0" y="1012032"/>
                  </a:lnTo>
                  <a:lnTo>
                    <a:pt x="0" y="964407"/>
                  </a:lnTo>
                  <a:lnTo>
                    <a:pt x="0" y="940594"/>
                  </a:lnTo>
                  <a:lnTo>
                    <a:pt x="30956" y="892969"/>
                  </a:lnTo>
                  <a:lnTo>
                    <a:pt x="90487" y="792957"/>
                  </a:lnTo>
                  <a:lnTo>
                    <a:pt x="123825" y="733425"/>
                  </a:lnTo>
                  <a:lnTo>
                    <a:pt x="147637" y="685800"/>
                  </a:lnTo>
                  <a:lnTo>
                    <a:pt x="173831" y="631032"/>
                  </a:lnTo>
                  <a:lnTo>
                    <a:pt x="204787" y="559594"/>
                  </a:lnTo>
                  <a:lnTo>
                    <a:pt x="226218" y="509588"/>
                  </a:lnTo>
                  <a:lnTo>
                    <a:pt x="247650" y="457200"/>
                  </a:lnTo>
                  <a:lnTo>
                    <a:pt x="266700" y="402432"/>
                  </a:lnTo>
                  <a:lnTo>
                    <a:pt x="283368" y="340519"/>
                  </a:lnTo>
                  <a:lnTo>
                    <a:pt x="292893" y="290513"/>
                  </a:lnTo>
                  <a:lnTo>
                    <a:pt x="297656" y="254794"/>
                  </a:lnTo>
                  <a:lnTo>
                    <a:pt x="295275" y="235744"/>
                  </a:lnTo>
                  <a:lnTo>
                    <a:pt x="285750" y="202407"/>
                  </a:lnTo>
                  <a:lnTo>
                    <a:pt x="273843" y="173832"/>
                  </a:lnTo>
                  <a:lnTo>
                    <a:pt x="257175" y="147638"/>
                  </a:lnTo>
                  <a:lnTo>
                    <a:pt x="219075" y="90488"/>
                  </a:lnTo>
                  <a:lnTo>
                    <a:pt x="192881" y="52388"/>
                  </a:lnTo>
                  <a:lnTo>
                    <a:pt x="188118" y="38100"/>
                  </a:lnTo>
                  <a:lnTo>
                    <a:pt x="188118" y="33338"/>
                  </a:lnTo>
                  <a:lnTo>
                    <a:pt x="195262" y="21432"/>
                  </a:lnTo>
                  <a:lnTo>
                    <a:pt x="211931" y="4763"/>
                  </a:lnTo>
                  <a:lnTo>
                    <a:pt x="230981" y="0"/>
                  </a:lnTo>
                  <a:lnTo>
                    <a:pt x="245268" y="0"/>
                  </a:lnTo>
                  <a:lnTo>
                    <a:pt x="257175" y="2382"/>
                  </a:lnTo>
                  <a:lnTo>
                    <a:pt x="276225" y="16669"/>
                  </a:lnTo>
                  <a:lnTo>
                    <a:pt x="302418" y="38100"/>
                  </a:lnTo>
                  <a:lnTo>
                    <a:pt x="342900" y="80963"/>
                  </a:lnTo>
                  <a:lnTo>
                    <a:pt x="369093" y="111919"/>
                  </a:lnTo>
                  <a:lnTo>
                    <a:pt x="395287" y="145257"/>
                  </a:lnTo>
                  <a:lnTo>
                    <a:pt x="426243" y="192882"/>
                  </a:lnTo>
                  <a:lnTo>
                    <a:pt x="454818" y="250032"/>
                  </a:lnTo>
                  <a:lnTo>
                    <a:pt x="481012" y="328613"/>
                  </a:lnTo>
                  <a:lnTo>
                    <a:pt x="454818" y="471488"/>
                  </a:lnTo>
                  <a:lnTo>
                    <a:pt x="414337" y="607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1">
              <a:extLst>
                <a:ext uri="{FF2B5EF4-FFF2-40B4-BE49-F238E27FC236}">
                  <a16:creationId xmlns:a16="http://schemas.microsoft.com/office/drawing/2014/main" id="{19E2B135-5C4B-4DC9-BBB0-01DC4BA222F8}"/>
                </a:ext>
              </a:extLst>
            </p:cNvPr>
            <p:cNvSpPr/>
            <p:nvPr/>
          </p:nvSpPr>
          <p:spPr>
            <a:xfrm>
              <a:off x="3397251" y="2574925"/>
              <a:ext cx="3943349" cy="593725"/>
            </a:xfrm>
            <a:custGeom>
              <a:avLst/>
              <a:gdLst>
                <a:gd name="connsiteX0" fmla="*/ 946150 w 3943350"/>
                <a:gd name="connsiteY0" fmla="*/ 260350 h 593725"/>
                <a:gd name="connsiteX1" fmla="*/ 739775 w 3943350"/>
                <a:gd name="connsiteY1" fmla="*/ 292100 h 593725"/>
                <a:gd name="connsiteX2" fmla="*/ 454025 w 3943350"/>
                <a:gd name="connsiteY2" fmla="*/ 339725 h 593725"/>
                <a:gd name="connsiteX3" fmla="*/ 139700 w 3943350"/>
                <a:gd name="connsiteY3" fmla="*/ 390525 h 593725"/>
                <a:gd name="connsiteX4" fmla="*/ 0 w 3943350"/>
                <a:gd name="connsiteY4" fmla="*/ 415925 h 593725"/>
                <a:gd name="connsiteX5" fmla="*/ 0 w 3943350"/>
                <a:gd name="connsiteY5" fmla="*/ 593725 h 593725"/>
                <a:gd name="connsiteX6" fmla="*/ 142875 w 3943350"/>
                <a:gd name="connsiteY6" fmla="*/ 561975 h 593725"/>
                <a:gd name="connsiteX7" fmla="*/ 307975 w 3943350"/>
                <a:gd name="connsiteY7" fmla="*/ 527050 h 593725"/>
                <a:gd name="connsiteX8" fmla="*/ 460375 w 3943350"/>
                <a:gd name="connsiteY8" fmla="*/ 495300 h 593725"/>
                <a:gd name="connsiteX9" fmla="*/ 638175 w 3943350"/>
                <a:gd name="connsiteY9" fmla="*/ 463550 h 593725"/>
                <a:gd name="connsiteX10" fmla="*/ 800100 w 3943350"/>
                <a:gd name="connsiteY10" fmla="*/ 438150 h 593725"/>
                <a:gd name="connsiteX11" fmla="*/ 942975 w 3943350"/>
                <a:gd name="connsiteY11" fmla="*/ 415925 h 593725"/>
                <a:gd name="connsiteX12" fmla="*/ 1158875 w 3943350"/>
                <a:gd name="connsiteY12" fmla="*/ 390525 h 593725"/>
                <a:gd name="connsiteX13" fmla="*/ 1298575 w 3943350"/>
                <a:gd name="connsiteY13" fmla="*/ 377825 h 593725"/>
                <a:gd name="connsiteX14" fmla="*/ 1435100 w 3943350"/>
                <a:gd name="connsiteY14" fmla="*/ 358775 h 593725"/>
                <a:gd name="connsiteX15" fmla="*/ 1597025 w 3943350"/>
                <a:gd name="connsiteY15" fmla="*/ 342900 h 593725"/>
                <a:gd name="connsiteX16" fmla="*/ 1816100 w 3943350"/>
                <a:gd name="connsiteY16" fmla="*/ 320675 h 593725"/>
                <a:gd name="connsiteX17" fmla="*/ 2066925 w 3943350"/>
                <a:gd name="connsiteY17" fmla="*/ 301625 h 593725"/>
                <a:gd name="connsiteX18" fmla="*/ 2305050 w 3943350"/>
                <a:gd name="connsiteY18" fmla="*/ 285750 h 593725"/>
                <a:gd name="connsiteX19" fmla="*/ 2590800 w 3943350"/>
                <a:gd name="connsiteY19" fmla="*/ 266700 h 593725"/>
                <a:gd name="connsiteX20" fmla="*/ 2835275 w 3943350"/>
                <a:gd name="connsiteY20" fmla="*/ 250825 h 593725"/>
                <a:gd name="connsiteX21" fmla="*/ 2987675 w 3943350"/>
                <a:gd name="connsiteY21" fmla="*/ 244475 h 593725"/>
                <a:gd name="connsiteX22" fmla="*/ 3127375 w 3943350"/>
                <a:gd name="connsiteY22" fmla="*/ 247650 h 593725"/>
                <a:gd name="connsiteX23" fmla="*/ 3273425 w 3943350"/>
                <a:gd name="connsiteY23" fmla="*/ 247650 h 593725"/>
                <a:gd name="connsiteX24" fmla="*/ 3314700 w 3943350"/>
                <a:gd name="connsiteY24" fmla="*/ 250825 h 593725"/>
                <a:gd name="connsiteX25" fmla="*/ 3349625 w 3943350"/>
                <a:gd name="connsiteY25" fmla="*/ 263525 h 593725"/>
                <a:gd name="connsiteX26" fmla="*/ 3378200 w 3943350"/>
                <a:gd name="connsiteY26" fmla="*/ 279400 h 593725"/>
                <a:gd name="connsiteX27" fmla="*/ 3857625 w 3943350"/>
                <a:gd name="connsiteY27" fmla="*/ 555625 h 593725"/>
                <a:gd name="connsiteX28" fmla="*/ 3886200 w 3943350"/>
                <a:gd name="connsiteY28" fmla="*/ 552450 h 593725"/>
                <a:gd name="connsiteX29" fmla="*/ 3914775 w 3943350"/>
                <a:gd name="connsiteY29" fmla="*/ 539750 h 593725"/>
                <a:gd name="connsiteX30" fmla="*/ 3927475 w 3943350"/>
                <a:gd name="connsiteY30" fmla="*/ 530225 h 593725"/>
                <a:gd name="connsiteX31" fmla="*/ 3933825 w 3943350"/>
                <a:gd name="connsiteY31" fmla="*/ 517525 h 593725"/>
                <a:gd name="connsiteX32" fmla="*/ 3940175 w 3943350"/>
                <a:gd name="connsiteY32" fmla="*/ 501650 h 593725"/>
                <a:gd name="connsiteX33" fmla="*/ 3943350 w 3943350"/>
                <a:gd name="connsiteY33" fmla="*/ 488950 h 593725"/>
                <a:gd name="connsiteX34" fmla="*/ 3943350 w 3943350"/>
                <a:gd name="connsiteY34" fmla="*/ 476250 h 593725"/>
                <a:gd name="connsiteX35" fmla="*/ 3937000 w 3943350"/>
                <a:gd name="connsiteY35" fmla="*/ 454025 h 593725"/>
                <a:gd name="connsiteX36" fmla="*/ 3924300 w 3943350"/>
                <a:gd name="connsiteY36" fmla="*/ 419100 h 593725"/>
                <a:gd name="connsiteX37" fmla="*/ 3889375 w 3943350"/>
                <a:gd name="connsiteY37" fmla="*/ 365125 h 593725"/>
                <a:gd name="connsiteX38" fmla="*/ 3835400 w 3943350"/>
                <a:gd name="connsiteY38" fmla="*/ 298450 h 593725"/>
                <a:gd name="connsiteX39" fmla="*/ 3762375 w 3943350"/>
                <a:gd name="connsiteY39" fmla="*/ 212725 h 593725"/>
                <a:gd name="connsiteX40" fmla="*/ 3654425 w 3943350"/>
                <a:gd name="connsiteY40" fmla="*/ 104775 h 593725"/>
                <a:gd name="connsiteX41" fmla="*/ 3590925 w 3943350"/>
                <a:gd name="connsiteY41" fmla="*/ 47625 h 593725"/>
                <a:gd name="connsiteX42" fmla="*/ 3546475 w 3943350"/>
                <a:gd name="connsiteY42" fmla="*/ 9525 h 593725"/>
                <a:gd name="connsiteX43" fmla="*/ 3536950 w 3943350"/>
                <a:gd name="connsiteY43" fmla="*/ 3175 h 593725"/>
                <a:gd name="connsiteX44" fmla="*/ 3514725 w 3943350"/>
                <a:gd name="connsiteY44" fmla="*/ 0 h 593725"/>
                <a:gd name="connsiteX45" fmla="*/ 3476625 w 3943350"/>
                <a:gd name="connsiteY45" fmla="*/ 6350 h 593725"/>
                <a:gd name="connsiteX46" fmla="*/ 3448050 w 3943350"/>
                <a:gd name="connsiteY46" fmla="*/ 19050 h 593725"/>
                <a:gd name="connsiteX47" fmla="*/ 3406775 w 3943350"/>
                <a:gd name="connsiteY47" fmla="*/ 41275 h 593725"/>
                <a:gd name="connsiteX48" fmla="*/ 3381375 w 3943350"/>
                <a:gd name="connsiteY48" fmla="*/ 50800 h 593725"/>
                <a:gd name="connsiteX49" fmla="*/ 3228975 w 3943350"/>
                <a:gd name="connsiteY49" fmla="*/ 63500 h 593725"/>
                <a:gd name="connsiteX50" fmla="*/ 2968625 w 3943350"/>
                <a:gd name="connsiteY50" fmla="*/ 79375 h 593725"/>
                <a:gd name="connsiteX51" fmla="*/ 2679700 w 3943350"/>
                <a:gd name="connsiteY51" fmla="*/ 88900 h 593725"/>
                <a:gd name="connsiteX52" fmla="*/ 2298700 w 3943350"/>
                <a:gd name="connsiteY52" fmla="*/ 111125 h 593725"/>
                <a:gd name="connsiteX53" fmla="*/ 1816100 w 3943350"/>
                <a:gd name="connsiteY53" fmla="*/ 146050 h 593725"/>
                <a:gd name="connsiteX54" fmla="*/ 1670050 w 3943350"/>
                <a:gd name="connsiteY54" fmla="*/ 158750 h 593725"/>
                <a:gd name="connsiteX55" fmla="*/ 1343025 w 3943350"/>
                <a:gd name="connsiteY55" fmla="*/ 203200 h 593725"/>
                <a:gd name="connsiteX56" fmla="*/ 1057275 w 3943350"/>
                <a:gd name="connsiteY56" fmla="*/ 244475 h 593725"/>
                <a:gd name="connsiteX57" fmla="*/ 946150 w 3943350"/>
                <a:gd name="connsiteY57" fmla="*/ 26035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943350" h="593725">
                  <a:moveTo>
                    <a:pt x="946150" y="260350"/>
                  </a:moveTo>
                  <a:lnTo>
                    <a:pt x="739775" y="292100"/>
                  </a:lnTo>
                  <a:lnTo>
                    <a:pt x="454025" y="339725"/>
                  </a:lnTo>
                  <a:lnTo>
                    <a:pt x="139700" y="390525"/>
                  </a:lnTo>
                  <a:lnTo>
                    <a:pt x="0" y="415925"/>
                  </a:lnTo>
                  <a:lnTo>
                    <a:pt x="0" y="593725"/>
                  </a:lnTo>
                  <a:lnTo>
                    <a:pt x="142875" y="561975"/>
                  </a:lnTo>
                  <a:lnTo>
                    <a:pt x="307975" y="527050"/>
                  </a:lnTo>
                  <a:lnTo>
                    <a:pt x="460375" y="495300"/>
                  </a:lnTo>
                  <a:lnTo>
                    <a:pt x="638175" y="463550"/>
                  </a:lnTo>
                  <a:lnTo>
                    <a:pt x="800100" y="438150"/>
                  </a:lnTo>
                  <a:lnTo>
                    <a:pt x="942975" y="415925"/>
                  </a:lnTo>
                  <a:lnTo>
                    <a:pt x="1158875" y="390525"/>
                  </a:lnTo>
                  <a:lnTo>
                    <a:pt x="1298575" y="377825"/>
                  </a:lnTo>
                  <a:lnTo>
                    <a:pt x="1435100" y="358775"/>
                  </a:lnTo>
                  <a:lnTo>
                    <a:pt x="1597025" y="342900"/>
                  </a:lnTo>
                  <a:lnTo>
                    <a:pt x="1816100" y="320675"/>
                  </a:lnTo>
                  <a:lnTo>
                    <a:pt x="2066925" y="301625"/>
                  </a:lnTo>
                  <a:lnTo>
                    <a:pt x="2305050" y="285750"/>
                  </a:lnTo>
                  <a:lnTo>
                    <a:pt x="2590800" y="266700"/>
                  </a:lnTo>
                  <a:lnTo>
                    <a:pt x="2835275" y="250825"/>
                  </a:lnTo>
                  <a:lnTo>
                    <a:pt x="2987675" y="244475"/>
                  </a:lnTo>
                  <a:lnTo>
                    <a:pt x="3127375" y="247650"/>
                  </a:lnTo>
                  <a:lnTo>
                    <a:pt x="3273425" y="247650"/>
                  </a:lnTo>
                  <a:lnTo>
                    <a:pt x="3314700" y="250825"/>
                  </a:lnTo>
                  <a:lnTo>
                    <a:pt x="3349625" y="263525"/>
                  </a:lnTo>
                  <a:lnTo>
                    <a:pt x="3378200" y="279400"/>
                  </a:lnTo>
                  <a:lnTo>
                    <a:pt x="3857625" y="555625"/>
                  </a:lnTo>
                  <a:lnTo>
                    <a:pt x="3886200" y="552450"/>
                  </a:lnTo>
                  <a:lnTo>
                    <a:pt x="3914775" y="539750"/>
                  </a:lnTo>
                  <a:lnTo>
                    <a:pt x="3927475" y="530225"/>
                  </a:lnTo>
                  <a:lnTo>
                    <a:pt x="3933825" y="517525"/>
                  </a:lnTo>
                  <a:lnTo>
                    <a:pt x="3940175" y="501650"/>
                  </a:lnTo>
                  <a:lnTo>
                    <a:pt x="3943350" y="488950"/>
                  </a:lnTo>
                  <a:lnTo>
                    <a:pt x="3943350" y="476250"/>
                  </a:lnTo>
                  <a:lnTo>
                    <a:pt x="3937000" y="454025"/>
                  </a:lnTo>
                  <a:lnTo>
                    <a:pt x="3924300" y="419100"/>
                  </a:lnTo>
                  <a:lnTo>
                    <a:pt x="3889375" y="365125"/>
                  </a:lnTo>
                  <a:lnTo>
                    <a:pt x="3835400" y="298450"/>
                  </a:lnTo>
                  <a:lnTo>
                    <a:pt x="3762375" y="212725"/>
                  </a:lnTo>
                  <a:lnTo>
                    <a:pt x="3654425" y="104775"/>
                  </a:lnTo>
                  <a:lnTo>
                    <a:pt x="3590925" y="47625"/>
                  </a:lnTo>
                  <a:lnTo>
                    <a:pt x="3546475" y="9525"/>
                  </a:lnTo>
                  <a:lnTo>
                    <a:pt x="3536950" y="3175"/>
                  </a:lnTo>
                  <a:lnTo>
                    <a:pt x="3514725" y="0"/>
                  </a:lnTo>
                  <a:lnTo>
                    <a:pt x="3476625" y="6350"/>
                  </a:lnTo>
                  <a:lnTo>
                    <a:pt x="3448050" y="19050"/>
                  </a:lnTo>
                  <a:lnTo>
                    <a:pt x="3406775" y="41275"/>
                  </a:lnTo>
                  <a:lnTo>
                    <a:pt x="3381375" y="50800"/>
                  </a:lnTo>
                  <a:lnTo>
                    <a:pt x="3228975" y="63500"/>
                  </a:lnTo>
                  <a:lnTo>
                    <a:pt x="2968625" y="79375"/>
                  </a:lnTo>
                  <a:lnTo>
                    <a:pt x="2679700" y="88900"/>
                  </a:lnTo>
                  <a:lnTo>
                    <a:pt x="2298700" y="111125"/>
                  </a:lnTo>
                  <a:lnTo>
                    <a:pt x="1816100" y="146050"/>
                  </a:lnTo>
                  <a:lnTo>
                    <a:pt x="1670050" y="158750"/>
                  </a:lnTo>
                  <a:lnTo>
                    <a:pt x="1343025" y="203200"/>
                  </a:lnTo>
                  <a:lnTo>
                    <a:pt x="1057275" y="244475"/>
                  </a:lnTo>
                  <a:lnTo>
                    <a:pt x="946150" y="260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2">
              <a:extLst>
                <a:ext uri="{FF2B5EF4-FFF2-40B4-BE49-F238E27FC236}">
                  <a16:creationId xmlns:a16="http://schemas.microsoft.com/office/drawing/2014/main" id="{B5046F3D-58A6-48F1-B30D-44C9637F957A}"/>
                </a:ext>
              </a:extLst>
            </p:cNvPr>
            <p:cNvSpPr/>
            <p:nvPr/>
          </p:nvSpPr>
          <p:spPr>
            <a:xfrm>
              <a:off x="6335712" y="2819400"/>
              <a:ext cx="998538" cy="617538"/>
            </a:xfrm>
            <a:custGeom>
              <a:avLst/>
              <a:gdLst>
                <a:gd name="connsiteX0" fmla="*/ 511969 w 997744"/>
                <a:gd name="connsiteY0" fmla="*/ 378619 h 616744"/>
                <a:gd name="connsiteX1" fmla="*/ 578644 w 997744"/>
                <a:gd name="connsiteY1" fmla="*/ 345281 h 616744"/>
                <a:gd name="connsiteX2" fmla="*/ 595313 w 997744"/>
                <a:gd name="connsiteY2" fmla="*/ 338138 h 616744"/>
                <a:gd name="connsiteX3" fmla="*/ 652463 w 997744"/>
                <a:gd name="connsiteY3" fmla="*/ 330994 h 616744"/>
                <a:gd name="connsiteX4" fmla="*/ 740569 w 997744"/>
                <a:gd name="connsiteY4" fmla="*/ 321469 h 616744"/>
                <a:gd name="connsiteX5" fmla="*/ 821532 w 997744"/>
                <a:gd name="connsiteY5" fmla="*/ 316706 h 616744"/>
                <a:gd name="connsiteX6" fmla="*/ 876300 w 997744"/>
                <a:gd name="connsiteY6" fmla="*/ 314325 h 616744"/>
                <a:gd name="connsiteX7" fmla="*/ 912019 w 997744"/>
                <a:gd name="connsiteY7" fmla="*/ 314325 h 616744"/>
                <a:gd name="connsiteX8" fmla="*/ 931069 w 997744"/>
                <a:gd name="connsiteY8" fmla="*/ 311944 h 616744"/>
                <a:gd name="connsiteX9" fmla="*/ 969169 w 997744"/>
                <a:gd name="connsiteY9" fmla="*/ 300038 h 616744"/>
                <a:gd name="connsiteX10" fmla="*/ 985838 w 997744"/>
                <a:gd name="connsiteY10" fmla="*/ 285750 h 616744"/>
                <a:gd name="connsiteX11" fmla="*/ 997744 w 997744"/>
                <a:gd name="connsiteY11" fmla="*/ 250031 h 616744"/>
                <a:gd name="connsiteX12" fmla="*/ 431007 w 997744"/>
                <a:gd name="connsiteY12" fmla="*/ 0 h 616744"/>
                <a:gd name="connsiteX13" fmla="*/ 457200 w 997744"/>
                <a:gd name="connsiteY13" fmla="*/ 50006 h 616744"/>
                <a:gd name="connsiteX14" fmla="*/ 469107 w 997744"/>
                <a:gd name="connsiteY14" fmla="*/ 78581 h 616744"/>
                <a:gd name="connsiteX15" fmla="*/ 476250 w 997744"/>
                <a:gd name="connsiteY15" fmla="*/ 100013 h 616744"/>
                <a:gd name="connsiteX16" fmla="*/ 476250 w 997744"/>
                <a:gd name="connsiteY16" fmla="*/ 116681 h 616744"/>
                <a:gd name="connsiteX17" fmla="*/ 466725 w 997744"/>
                <a:gd name="connsiteY17" fmla="*/ 135731 h 616744"/>
                <a:gd name="connsiteX18" fmla="*/ 411957 w 997744"/>
                <a:gd name="connsiteY18" fmla="*/ 207169 h 616744"/>
                <a:gd name="connsiteX19" fmla="*/ 350044 w 997744"/>
                <a:gd name="connsiteY19" fmla="*/ 276225 h 616744"/>
                <a:gd name="connsiteX20" fmla="*/ 288132 w 997744"/>
                <a:gd name="connsiteY20" fmla="*/ 338138 h 616744"/>
                <a:gd name="connsiteX21" fmla="*/ 209550 w 997744"/>
                <a:gd name="connsiteY21" fmla="*/ 404813 h 616744"/>
                <a:gd name="connsiteX22" fmla="*/ 142875 w 997744"/>
                <a:gd name="connsiteY22" fmla="*/ 461963 h 616744"/>
                <a:gd name="connsiteX23" fmla="*/ 57150 w 997744"/>
                <a:gd name="connsiteY23" fmla="*/ 528638 h 616744"/>
                <a:gd name="connsiteX24" fmla="*/ 21432 w 997744"/>
                <a:gd name="connsiteY24" fmla="*/ 554831 h 616744"/>
                <a:gd name="connsiteX25" fmla="*/ 9525 w 997744"/>
                <a:gd name="connsiteY25" fmla="*/ 569119 h 616744"/>
                <a:gd name="connsiteX26" fmla="*/ 2382 w 997744"/>
                <a:gd name="connsiteY26" fmla="*/ 585788 h 616744"/>
                <a:gd name="connsiteX27" fmla="*/ 0 w 997744"/>
                <a:gd name="connsiteY27" fmla="*/ 602456 h 616744"/>
                <a:gd name="connsiteX28" fmla="*/ 4763 w 997744"/>
                <a:gd name="connsiteY28" fmla="*/ 611981 h 616744"/>
                <a:gd name="connsiteX29" fmla="*/ 16669 w 997744"/>
                <a:gd name="connsiteY29" fmla="*/ 616744 h 616744"/>
                <a:gd name="connsiteX30" fmla="*/ 40482 w 997744"/>
                <a:gd name="connsiteY30" fmla="*/ 614363 h 616744"/>
                <a:gd name="connsiteX31" fmla="*/ 95250 w 997744"/>
                <a:gd name="connsiteY31" fmla="*/ 588169 h 616744"/>
                <a:gd name="connsiteX32" fmla="*/ 216694 w 997744"/>
                <a:gd name="connsiteY32" fmla="*/ 528638 h 616744"/>
                <a:gd name="connsiteX33" fmla="*/ 311944 w 997744"/>
                <a:gd name="connsiteY33" fmla="*/ 478631 h 616744"/>
                <a:gd name="connsiteX34" fmla="*/ 423863 w 997744"/>
                <a:gd name="connsiteY34" fmla="*/ 421481 h 616744"/>
                <a:gd name="connsiteX35" fmla="*/ 511969 w 997744"/>
                <a:gd name="connsiteY35" fmla="*/ 37861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7744" h="616744">
                  <a:moveTo>
                    <a:pt x="511969" y="378619"/>
                  </a:moveTo>
                  <a:lnTo>
                    <a:pt x="578644" y="345281"/>
                  </a:lnTo>
                  <a:lnTo>
                    <a:pt x="595313" y="338138"/>
                  </a:lnTo>
                  <a:lnTo>
                    <a:pt x="652463" y="330994"/>
                  </a:lnTo>
                  <a:lnTo>
                    <a:pt x="740569" y="321469"/>
                  </a:lnTo>
                  <a:lnTo>
                    <a:pt x="821532" y="316706"/>
                  </a:lnTo>
                  <a:lnTo>
                    <a:pt x="876300" y="314325"/>
                  </a:lnTo>
                  <a:lnTo>
                    <a:pt x="912019" y="314325"/>
                  </a:lnTo>
                  <a:lnTo>
                    <a:pt x="931069" y="311944"/>
                  </a:lnTo>
                  <a:lnTo>
                    <a:pt x="969169" y="300038"/>
                  </a:lnTo>
                  <a:lnTo>
                    <a:pt x="985838" y="285750"/>
                  </a:lnTo>
                  <a:lnTo>
                    <a:pt x="997744" y="250031"/>
                  </a:lnTo>
                  <a:lnTo>
                    <a:pt x="431007" y="0"/>
                  </a:lnTo>
                  <a:lnTo>
                    <a:pt x="457200" y="50006"/>
                  </a:lnTo>
                  <a:lnTo>
                    <a:pt x="469107" y="78581"/>
                  </a:lnTo>
                  <a:lnTo>
                    <a:pt x="476250" y="100013"/>
                  </a:lnTo>
                  <a:lnTo>
                    <a:pt x="476250" y="116681"/>
                  </a:lnTo>
                  <a:lnTo>
                    <a:pt x="466725" y="135731"/>
                  </a:lnTo>
                  <a:lnTo>
                    <a:pt x="411957" y="207169"/>
                  </a:lnTo>
                  <a:lnTo>
                    <a:pt x="350044" y="276225"/>
                  </a:lnTo>
                  <a:lnTo>
                    <a:pt x="288132" y="338138"/>
                  </a:lnTo>
                  <a:lnTo>
                    <a:pt x="209550" y="404813"/>
                  </a:lnTo>
                  <a:lnTo>
                    <a:pt x="142875" y="461963"/>
                  </a:lnTo>
                  <a:lnTo>
                    <a:pt x="57150" y="528638"/>
                  </a:lnTo>
                  <a:lnTo>
                    <a:pt x="21432" y="554831"/>
                  </a:lnTo>
                  <a:lnTo>
                    <a:pt x="9525" y="569119"/>
                  </a:lnTo>
                  <a:lnTo>
                    <a:pt x="2382" y="585788"/>
                  </a:lnTo>
                  <a:lnTo>
                    <a:pt x="0" y="602456"/>
                  </a:lnTo>
                  <a:lnTo>
                    <a:pt x="4763" y="611981"/>
                  </a:lnTo>
                  <a:lnTo>
                    <a:pt x="16669" y="616744"/>
                  </a:lnTo>
                  <a:lnTo>
                    <a:pt x="40482" y="614363"/>
                  </a:lnTo>
                  <a:lnTo>
                    <a:pt x="95250" y="588169"/>
                  </a:lnTo>
                  <a:lnTo>
                    <a:pt x="216694" y="528638"/>
                  </a:lnTo>
                  <a:lnTo>
                    <a:pt x="311944" y="478631"/>
                  </a:lnTo>
                  <a:lnTo>
                    <a:pt x="423863" y="421481"/>
                  </a:lnTo>
                  <a:lnTo>
                    <a:pt x="511969" y="378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3">
              <a:extLst>
                <a:ext uri="{FF2B5EF4-FFF2-40B4-BE49-F238E27FC236}">
                  <a16:creationId xmlns:a16="http://schemas.microsoft.com/office/drawing/2014/main" id="{4EEBAABD-F60F-416B-A456-134F8523614E}"/>
                </a:ext>
              </a:extLst>
            </p:cNvPr>
            <p:cNvSpPr/>
            <p:nvPr/>
          </p:nvSpPr>
          <p:spPr>
            <a:xfrm>
              <a:off x="3929063" y="3427413"/>
              <a:ext cx="454025" cy="977900"/>
            </a:xfrm>
            <a:custGeom>
              <a:avLst/>
              <a:gdLst>
                <a:gd name="connsiteX0" fmla="*/ 385762 w 454818"/>
                <a:gd name="connsiteY0" fmla="*/ 411956 h 978694"/>
                <a:gd name="connsiteX1" fmla="*/ 400050 w 454818"/>
                <a:gd name="connsiteY1" fmla="*/ 557212 h 978694"/>
                <a:gd name="connsiteX2" fmla="*/ 414337 w 454818"/>
                <a:gd name="connsiteY2" fmla="*/ 697706 h 978694"/>
                <a:gd name="connsiteX3" fmla="*/ 445293 w 454818"/>
                <a:gd name="connsiteY3" fmla="*/ 812006 h 978694"/>
                <a:gd name="connsiteX4" fmla="*/ 447675 w 454818"/>
                <a:gd name="connsiteY4" fmla="*/ 845344 h 978694"/>
                <a:gd name="connsiteX5" fmla="*/ 454818 w 454818"/>
                <a:gd name="connsiteY5" fmla="*/ 885825 h 978694"/>
                <a:gd name="connsiteX6" fmla="*/ 442912 w 454818"/>
                <a:gd name="connsiteY6" fmla="*/ 940594 h 978694"/>
                <a:gd name="connsiteX7" fmla="*/ 407193 w 454818"/>
                <a:gd name="connsiteY7" fmla="*/ 954881 h 978694"/>
                <a:gd name="connsiteX8" fmla="*/ 381000 w 454818"/>
                <a:gd name="connsiteY8" fmla="*/ 971550 h 978694"/>
                <a:gd name="connsiteX9" fmla="*/ 364331 w 454818"/>
                <a:gd name="connsiteY9" fmla="*/ 978694 h 978694"/>
                <a:gd name="connsiteX10" fmla="*/ 347662 w 454818"/>
                <a:gd name="connsiteY10" fmla="*/ 976312 h 978694"/>
                <a:gd name="connsiteX11" fmla="*/ 316706 w 454818"/>
                <a:gd name="connsiteY11" fmla="*/ 959644 h 978694"/>
                <a:gd name="connsiteX12" fmla="*/ 288131 w 454818"/>
                <a:gd name="connsiteY12" fmla="*/ 935831 h 978694"/>
                <a:gd name="connsiteX13" fmla="*/ 264318 w 454818"/>
                <a:gd name="connsiteY13" fmla="*/ 909637 h 978694"/>
                <a:gd name="connsiteX14" fmla="*/ 245268 w 454818"/>
                <a:gd name="connsiteY14" fmla="*/ 881062 h 978694"/>
                <a:gd name="connsiteX15" fmla="*/ 230981 w 454818"/>
                <a:gd name="connsiteY15" fmla="*/ 852487 h 978694"/>
                <a:gd name="connsiteX16" fmla="*/ 219075 w 454818"/>
                <a:gd name="connsiteY16" fmla="*/ 821531 h 978694"/>
                <a:gd name="connsiteX17" fmla="*/ 209550 w 454818"/>
                <a:gd name="connsiteY17" fmla="*/ 776287 h 978694"/>
                <a:gd name="connsiteX18" fmla="*/ 207168 w 454818"/>
                <a:gd name="connsiteY18" fmla="*/ 731044 h 978694"/>
                <a:gd name="connsiteX19" fmla="*/ 207168 w 454818"/>
                <a:gd name="connsiteY19" fmla="*/ 666750 h 978694"/>
                <a:gd name="connsiteX20" fmla="*/ 204787 w 454818"/>
                <a:gd name="connsiteY20" fmla="*/ 595312 h 978694"/>
                <a:gd name="connsiteX21" fmla="*/ 200025 w 454818"/>
                <a:gd name="connsiteY21" fmla="*/ 528637 h 978694"/>
                <a:gd name="connsiteX22" fmla="*/ 192881 w 454818"/>
                <a:gd name="connsiteY22" fmla="*/ 447675 h 978694"/>
                <a:gd name="connsiteX23" fmla="*/ 185737 w 454818"/>
                <a:gd name="connsiteY23" fmla="*/ 381000 h 978694"/>
                <a:gd name="connsiteX24" fmla="*/ 188118 w 454818"/>
                <a:gd name="connsiteY24" fmla="*/ 347662 h 978694"/>
                <a:gd name="connsiteX25" fmla="*/ 185737 w 454818"/>
                <a:gd name="connsiteY25" fmla="*/ 311944 h 978694"/>
                <a:gd name="connsiteX26" fmla="*/ 180975 w 454818"/>
                <a:gd name="connsiteY26" fmla="*/ 285750 h 978694"/>
                <a:gd name="connsiteX27" fmla="*/ 176212 w 454818"/>
                <a:gd name="connsiteY27" fmla="*/ 259556 h 978694"/>
                <a:gd name="connsiteX28" fmla="*/ 166687 w 454818"/>
                <a:gd name="connsiteY28" fmla="*/ 228600 h 978694"/>
                <a:gd name="connsiteX29" fmla="*/ 157162 w 454818"/>
                <a:gd name="connsiteY29" fmla="*/ 211931 h 978694"/>
                <a:gd name="connsiteX30" fmla="*/ 138112 w 454818"/>
                <a:gd name="connsiteY30" fmla="*/ 180975 h 978694"/>
                <a:gd name="connsiteX31" fmla="*/ 126206 w 454818"/>
                <a:gd name="connsiteY31" fmla="*/ 161925 h 978694"/>
                <a:gd name="connsiteX32" fmla="*/ 102393 w 454818"/>
                <a:gd name="connsiteY32" fmla="*/ 133350 h 978694"/>
                <a:gd name="connsiteX33" fmla="*/ 76200 w 454818"/>
                <a:gd name="connsiteY33" fmla="*/ 104775 h 978694"/>
                <a:gd name="connsiteX34" fmla="*/ 54768 w 454818"/>
                <a:gd name="connsiteY34" fmla="*/ 83344 h 978694"/>
                <a:gd name="connsiteX35" fmla="*/ 26193 w 454818"/>
                <a:gd name="connsiteY35" fmla="*/ 61912 h 978694"/>
                <a:gd name="connsiteX36" fmla="*/ 14287 w 454818"/>
                <a:gd name="connsiteY36" fmla="*/ 50006 h 978694"/>
                <a:gd name="connsiteX37" fmla="*/ 7143 w 454818"/>
                <a:gd name="connsiteY37" fmla="*/ 38100 h 978694"/>
                <a:gd name="connsiteX38" fmla="*/ 0 w 454818"/>
                <a:gd name="connsiteY38" fmla="*/ 19050 h 978694"/>
                <a:gd name="connsiteX39" fmla="*/ 4762 w 454818"/>
                <a:gd name="connsiteY39" fmla="*/ 7144 h 978694"/>
                <a:gd name="connsiteX40" fmla="*/ 21431 w 454818"/>
                <a:gd name="connsiteY40" fmla="*/ 0 h 978694"/>
                <a:gd name="connsiteX41" fmla="*/ 71437 w 454818"/>
                <a:gd name="connsiteY41" fmla="*/ 0 h 978694"/>
                <a:gd name="connsiteX42" fmla="*/ 111918 w 454818"/>
                <a:gd name="connsiteY42" fmla="*/ 4762 h 978694"/>
                <a:gd name="connsiteX43" fmla="*/ 171450 w 454818"/>
                <a:gd name="connsiteY43" fmla="*/ 16669 h 978694"/>
                <a:gd name="connsiteX44" fmla="*/ 223837 w 454818"/>
                <a:gd name="connsiteY44" fmla="*/ 30956 h 978694"/>
                <a:gd name="connsiteX45" fmla="*/ 290512 w 454818"/>
                <a:gd name="connsiteY45" fmla="*/ 59531 h 978694"/>
                <a:gd name="connsiteX46" fmla="*/ 340518 w 454818"/>
                <a:gd name="connsiteY46" fmla="*/ 85725 h 978694"/>
                <a:gd name="connsiteX47" fmla="*/ 364331 w 454818"/>
                <a:gd name="connsiteY47" fmla="*/ 235744 h 978694"/>
                <a:gd name="connsiteX48" fmla="*/ 385762 w 454818"/>
                <a:gd name="connsiteY48" fmla="*/ 4119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4818" h="978694">
                  <a:moveTo>
                    <a:pt x="385762" y="411956"/>
                  </a:moveTo>
                  <a:lnTo>
                    <a:pt x="400050" y="557212"/>
                  </a:lnTo>
                  <a:lnTo>
                    <a:pt x="414337" y="697706"/>
                  </a:lnTo>
                  <a:lnTo>
                    <a:pt x="445293" y="812006"/>
                  </a:lnTo>
                  <a:lnTo>
                    <a:pt x="447675" y="845344"/>
                  </a:lnTo>
                  <a:lnTo>
                    <a:pt x="454818" y="885825"/>
                  </a:lnTo>
                  <a:lnTo>
                    <a:pt x="442912" y="940594"/>
                  </a:lnTo>
                  <a:lnTo>
                    <a:pt x="407193" y="954881"/>
                  </a:lnTo>
                  <a:lnTo>
                    <a:pt x="381000" y="971550"/>
                  </a:lnTo>
                  <a:lnTo>
                    <a:pt x="364331" y="978694"/>
                  </a:lnTo>
                  <a:lnTo>
                    <a:pt x="347662" y="976312"/>
                  </a:lnTo>
                  <a:lnTo>
                    <a:pt x="316706" y="959644"/>
                  </a:lnTo>
                  <a:lnTo>
                    <a:pt x="288131" y="935831"/>
                  </a:lnTo>
                  <a:lnTo>
                    <a:pt x="264318" y="909637"/>
                  </a:lnTo>
                  <a:lnTo>
                    <a:pt x="245268" y="881062"/>
                  </a:lnTo>
                  <a:lnTo>
                    <a:pt x="230981" y="852487"/>
                  </a:lnTo>
                  <a:lnTo>
                    <a:pt x="219075" y="821531"/>
                  </a:lnTo>
                  <a:lnTo>
                    <a:pt x="209550" y="776287"/>
                  </a:lnTo>
                  <a:lnTo>
                    <a:pt x="207168" y="731044"/>
                  </a:lnTo>
                  <a:lnTo>
                    <a:pt x="207168" y="666750"/>
                  </a:lnTo>
                  <a:cubicBezTo>
                    <a:pt x="206374" y="642937"/>
                    <a:pt x="205581" y="619125"/>
                    <a:pt x="204787" y="595312"/>
                  </a:cubicBezTo>
                  <a:lnTo>
                    <a:pt x="200025" y="528637"/>
                  </a:lnTo>
                  <a:lnTo>
                    <a:pt x="192881" y="447675"/>
                  </a:lnTo>
                  <a:lnTo>
                    <a:pt x="185737" y="381000"/>
                  </a:lnTo>
                  <a:lnTo>
                    <a:pt x="188118" y="347662"/>
                  </a:lnTo>
                  <a:lnTo>
                    <a:pt x="185737" y="311944"/>
                  </a:lnTo>
                  <a:lnTo>
                    <a:pt x="180975" y="285750"/>
                  </a:lnTo>
                  <a:lnTo>
                    <a:pt x="176212" y="259556"/>
                  </a:lnTo>
                  <a:lnTo>
                    <a:pt x="166687" y="228600"/>
                  </a:lnTo>
                  <a:lnTo>
                    <a:pt x="157162" y="211931"/>
                  </a:lnTo>
                  <a:lnTo>
                    <a:pt x="138112" y="180975"/>
                  </a:lnTo>
                  <a:lnTo>
                    <a:pt x="126206" y="161925"/>
                  </a:lnTo>
                  <a:lnTo>
                    <a:pt x="102393" y="133350"/>
                  </a:lnTo>
                  <a:lnTo>
                    <a:pt x="76200" y="104775"/>
                  </a:lnTo>
                  <a:lnTo>
                    <a:pt x="54768" y="83344"/>
                  </a:lnTo>
                  <a:lnTo>
                    <a:pt x="26193" y="61912"/>
                  </a:lnTo>
                  <a:lnTo>
                    <a:pt x="14287" y="50006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71437" y="0"/>
                  </a:lnTo>
                  <a:lnTo>
                    <a:pt x="111918" y="4762"/>
                  </a:lnTo>
                  <a:lnTo>
                    <a:pt x="171450" y="16669"/>
                  </a:lnTo>
                  <a:lnTo>
                    <a:pt x="223837" y="30956"/>
                  </a:lnTo>
                  <a:lnTo>
                    <a:pt x="290512" y="59531"/>
                  </a:lnTo>
                  <a:lnTo>
                    <a:pt x="340518" y="85725"/>
                  </a:lnTo>
                  <a:lnTo>
                    <a:pt x="364331" y="235744"/>
                  </a:lnTo>
                  <a:lnTo>
                    <a:pt x="385762" y="4119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4">
              <a:extLst>
                <a:ext uri="{FF2B5EF4-FFF2-40B4-BE49-F238E27FC236}">
                  <a16:creationId xmlns:a16="http://schemas.microsoft.com/office/drawing/2014/main" id="{B68EDD73-C04A-4A00-9DE9-EEA686D1E3BA}"/>
                </a:ext>
              </a:extLst>
            </p:cNvPr>
            <p:cNvSpPr/>
            <p:nvPr/>
          </p:nvSpPr>
          <p:spPr>
            <a:xfrm>
              <a:off x="4211638" y="3228975"/>
              <a:ext cx="1895475" cy="966788"/>
            </a:xfrm>
            <a:custGeom>
              <a:avLst/>
              <a:gdLst>
                <a:gd name="connsiteX0" fmla="*/ 1088232 w 1895475"/>
                <a:gd name="connsiteY0" fmla="*/ 119063 h 966788"/>
                <a:gd name="connsiteX1" fmla="*/ 892969 w 1895475"/>
                <a:gd name="connsiteY1" fmla="*/ 150019 h 966788"/>
                <a:gd name="connsiteX2" fmla="*/ 731044 w 1895475"/>
                <a:gd name="connsiteY2" fmla="*/ 176213 h 966788"/>
                <a:gd name="connsiteX3" fmla="*/ 488157 w 1895475"/>
                <a:gd name="connsiteY3" fmla="*/ 216694 h 966788"/>
                <a:gd name="connsiteX4" fmla="*/ 311944 w 1895475"/>
                <a:gd name="connsiteY4" fmla="*/ 245269 h 966788"/>
                <a:gd name="connsiteX5" fmla="*/ 83344 w 1895475"/>
                <a:gd name="connsiteY5" fmla="*/ 280988 h 966788"/>
                <a:gd name="connsiteX6" fmla="*/ 7144 w 1895475"/>
                <a:gd name="connsiteY6" fmla="*/ 292894 h 966788"/>
                <a:gd name="connsiteX7" fmla="*/ 0 w 1895475"/>
                <a:gd name="connsiteY7" fmla="*/ 295275 h 966788"/>
                <a:gd name="connsiteX8" fmla="*/ 19050 w 1895475"/>
                <a:gd name="connsiteY8" fmla="*/ 450056 h 966788"/>
                <a:gd name="connsiteX9" fmla="*/ 219075 w 1895475"/>
                <a:gd name="connsiteY9" fmla="*/ 414338 h 966788"/>
                <a:gd name="connsiteX10" fmla="*/ 407194 w 1895475"/>
                <a:gd name="connsiteY10" fmla="*/ 378619 h 966788"/>
                <a:gd name="connsiteX11" fmla="*/ 581025 w 1895475"/>
                <a:gd name="connsiteY11" fmla="*/ 347663 h 966788"/>
                <a:gd name="connsiteX12" fmla="*/ 828675 w 1895475"/>
                <a:gd name="connsiteY12" fmla="*/ 309563 h 966788"/>
                <a:gd name="connsiteX13" fmla="*/ 1038225 w 1895475"/>
                <a:gd name="connsiteY13" fmla="*/ 278606 h 966788"/>
                <a:gd name="connsiteX14" fmla="*/ 1166813 w 1895475"/>
                <a:gd name="connsiteY14" fmla="*/ 259556 h 966788"/>
                <a:gd name="connsiteX15" fmla="*/ 1297782 w 1895475"/>
                <a:gd name="connsiteY15" fmla="*/ 242888 h 966788"/>
                <a:gd name="connsiteX16" fmla="*/ 1376363 w 1895475"/>
                <a:gd name="connsiteY16" fmla="*/ 238125 h 966788"/>
                <a:gd name="connsiteX17" fmla="*/ 1421607 w 1895475"/>
                <a:gd name="connsiteY17" fmla="*/ 240506 h 966788"/>
                <a:gd name="connsiteX18" fmla="*/ 1440657 w 1895475"/>
                <a:gd name="connsiteY18" fmla="*/ 245269 h 966788"/>
                <a:gd name="connsiteX19" fmla="*/ 1459707 w 1895475"/>
                <a:gd name="connsiteY19" fmla="*/ 254794 h 966788"/>
                <a:gd name="connsiteX20" fmla="*/ 1473994 w 1895475"/>
                <a:gd name="connsiteY20" fmla="*/ 264319 h 966788"/>
                <a:gd name="connsiteX21" fmla="*/ 1481138 w 1895475"/>
                <a:gd name="connsiteY21" fmla="*/ 273844 h 966788"/>
                <a:gd name="connsiteX22" fmla="*/ 1485900 w 1895475"/>
                <a:gd name="connsiteY22" fmla="*/ 285750 h 966788"/>
                <a:gd name="connsiteX23" fmla="*/ 1488282 w 1895475"/>
                <a:gd name="connsiteY23" fmla="*/ 300038 h 966788"/>
                <a:gd name="connsiteX24" fmla="*/ 1488282 w 1895475"/>
                <a:gd name="connsiteY24" fmla="*/ 319088 h 966788"/>
                <a:gd name="connsiteX25" fmla="*/ 1476375 w 1895475"/>
                <a:gd name="connsiteY25" fmla="*/ 378619 h 966788"/>
                <a:gd name="connsiteX26" fmla="*/ 1431132 w 1895475"/>
                <a:gd name="connsiteY26" fmla="*/ 559594 h 966788"/>
                <a:gd name="connsiteX27" fmla="*/ 1390650 w 1895475"/>
                <a:gd name="connsiteY27" fmla="*/ 726281 h 966788"/>
                <a:gd name="connsiteX28" fmla="*/ 1364457 w 1895475"/>
                <a:gd name="connsiteY28" fmla="*/ 852488 h 966788"/>
                <a:gd name="connsiteX29" fmla="*/ 1378744 w 1895475"/>
                <a:gd name="connsiteY29" fmla="*/ 892969 h 966788"/>
                <a:gd name="connsiteX30" fmla="*/ 1395413 w 1895475"/>
                <a:gd name="connsiteY30" fmla="*/ 926306 h 966788"/>
                <a:gd name="connsiteX31" fmla="*/ 1404938 w 1895475"/>
                <a:gd name="connsiteY31" fmla="*/ 938213 h 966788"/>
                <a:gd name="connsiteX32" fmla="*/ 1421607 w 1895475"/>
                <a:gd name="connsiteY32" fmla="*/ 947738 h 966788"/>
                <a:gd name="connsiteX33" fmla="*/ 1440657 w 1895475"/>
                <a:gd name="connsiteY33" fmla="*/ 957263 h 966788"/>
                <a:gd name="connsiteX34" fmla="*/ 1457325 w 1895475"/>
                <a:gd name="connsiteY34" fmla="*/ 962025 h 966788"/>
                <a:gd name="connsiteX35" fmla="*/ 1476375 w 1895475"/>
                <a:gd name="connsiteY35" fmla="*/ 966788 h 966788"/>
                <a:gd name="connsiteX36" fmla="*/ 1493044 w 1895475"/>
                <a:gd name="connsiteY36" fmla="*/ 966788 h 966788"/>
                <a:gd name="connsiteX37" fmla="*/ 1519238 w 1895475"/>
                <a:gd name="connsiteY37" fmla="*/ 959644 h 966788"/>
                <a:gd name="connsiteX38" fmla="*/ 1547813 w 1895475"/>
                <a:gd name="connsiteY38" fmla="*/ 940594 h 966788"/>
                <a:gd name="connsiteX39" fmla="*/ 1554957 w 1895475"/>
                <a:gd name="connsiteY39" fmla="*/ 933450 h 966788"/>
                <a:gd name="connsiteX40" fmla="*/ 1576388 w 1895475"/>
                <a:gd name="connsiteY40" fmla="*/ 885825 h 966788"/>
                <a:gd name="connsiteX41" fmla="*/ 1614488 w 1895475"/>
                <a:gd name="connsiteY41" fmla="*/ 800100 h 966788"/>
                <a:gd name="connsiteX42" fmla="*/ 1659732 w 1895475"/>
                <a:gd name="connsiteY42" fmla="*/ 697706 h 966788"/>
                <a:gd name="connsiteX43" fmla="*/ 1702594 w 1895475"/>
                <a:gd name="connsiteY43" fmla="*/ 597694 h 966788"/>
                <a:gd name="connsiteX44" fmla="*/ 1728788 w 1895475"/>
                <a:gd name="connsiteY44" fmla="*/ 540544 h 966788"/>
                <a:gd name="connsiteX45" fmla="*/ 1735932 w 1895475"/>
                <a:gd name="connsiteY45" fmla="*/ 526256 h 966788"/>
                <a:gd name="connsiteX46" fmla="*/ 1745457 w 1895475"/>
                <a:gd name="connsiteY46" fmla="*/ 488156 h 966788"/>
                <a:gd name="connsiteX47" fmla="*/ 1762125 w 1895475"/>
                <a:gd name="connsiteY47" fmla="*/ 445294 h 966788"/>
                <a:gd name="connsiteX48" fmla="*/ 1785938 w 1895475"/>
                <a:gd name="connsiteY48" fmla="*/ 390525 h 966788"/>
                <a:gd name="connsiteX49" fmla="*/ 1812132 w 1895475"/>
                <a:gd name="connsiteY49" fmla="*/ 347663 h 966788"/>
                <a:gd name="connsiteX50" fmla="*/ 1835944 w 1895475"/>
                <a:gd name="connsiteY50" fmla="*/ 316706 h 966788"/>
                <a:gd name="connsiteX51" fmla="*/ 1854994 w 1895475"/>
                <a:gd name="connsiteY51" fmla="*/ 300038 h 966788"/>
                <a:gd name="connsiteX52" fmla="*/ 1876425 w 1895475"/>
                <a:gd name="connsiteY52" fmla="*/ 280988 h 966788"/>
                <a:gd name="connsiteX53" fmla="*/ 1888332 w 1895475"/>
                <a:gd name="connsiteY53" fmla="*/ 261938 h 966788"/>
                <a:gd name="connsiteX54" fmla="*/ 1895475 w 1895475"/>
                <a:gd name="connsiteY54" fmla="*/ 242888 h 966788"/>
                <a:gd name="connsiteX55" fmla="*/ 1895475 w 1895475"/>
                <a:gd name="connsiteY55" fmla="*/ 226219 h 966788"/>
                <a:gd name="connsiteX56" fmla="*/ 1895475 w 1895475"/>
                <a:gd name="connsiteY56" fmla="*/ 214313 h 966788"/>
                <a:gd name="connsiteX57" fmla="*/ 1888332 w 1895475"/>
                <a:gd name="connsiteY57" fmla="*/ 197644 h 966788"/>
                <a:gd name="connsiteX58" fmla="*/ 1866900 w 1895475"/>
                <a:gd name="connsiteY58" fmla="*/ 178594 h 966788"/>
                <a:gd name="connsiteX59" fmla="*/ 1833563 w 1895475"/>
                <a:gd name="connsiteY59" fmla="*/ 157163 h 966788"/>
                <a:gd name="connsiteX60" fmla="*/ 1795463 w 1895475"/>
                <a:gd name="connsiteY60" fmla="*/ 126206 h 966788"/>
                <a:gd name="connsiteX61" fmla="*/ 1731169 w 1895475"/>
                <a:gd name="connsiteY61" fmla="*/ 78581 h 966788"/>
                <a:gd name="connsiteX62" fmla="*/ 1631157 w 1895475"/>
                <a:gd name="connsiteY62" fmla="*/ 23813 h 966788"/>
                <a:gd name="connsiteX63" fmla="*/ 1583532 w 1895475"/>
                <a:gd name="connsiteY63" fmla="*/ 0 h 966788"/>
                <a:gd name="connsiteX64" fmla="*/ 1574007 w 1895475"/>
                <a:gd name="connsiteY64" fmla="*/ 0 h 966788"/>
                <a:gd name="connsiteX65" fmla="*/ 1554957 w 1895475"/>
                <a:gd name="connsiteY65" fmla="*/ 0 h 966788"/>
                <a:gd name="connsiteX66" fmla="*/ 1500188 w 1895475"/>
                <a:gd name="connsiteY66" fmla="*/ 16669 h 966788"/>
                <a:gd name="connsiteX67" fmla="*/ 1454944 w 1895475"/>
                <a:gd name="connsiteY67" fmla="*/ 35719 h 966788"/>
                <a:gd name="connsiteX68" fmla="*/ 1428750 w 1895475"/>
                <a:gd name="connsiteY68" fmla="*/ 59531 h 966788"/>
                <a:gd name="connsiteX69" fmla="*/ 1369219 w 1895475"/>
                <a:gd name="connsiteY69" fmla="*/ 71438 h 966788"/>
                <a:gd name="connsiteX70" fmla="*/ 1088232 w 1895475"/>
                <a:gd name="connsiteY70" fmla="*/ 119063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895475" h="966788">
                  <a:moveTo>
                    <a:pt x="1088232" y="119063"/>
                  </a:moveTo>
                  <a:lnTo>
                    <a:pt x="892969" y="150019"/>
                  </a:lnTo>
                  <a:lnTo>
                    <a:pt x="731044" y="176213"/>
                  </a:lnTo>
                  <a:lnTo>
                    <a:pt x="488157" y="216694"/>
                  </a:lnTo>
                  <a:lnTo>
                    <a:pt x="311944" y="245269"/>
                  </a:lnTo>
                  <a:lnTo>
                    <a:pt x="83344" y="280988"/>
                  </a:lnTo>
                  <a:lnTo>
                    <a:pt x="7144" y="292894"/>
                  </a:lnTo>
                  <a:lnTo>
                    <a:pt x="0" y="295275"/>
                  </a:lnTo>
                  <a:lnTo>
                    <a:pt x="19050" y="450056"/>
                  </a:lnTo>
                  <a:lnTo>
                    <a:pt x="219075" y="414338"/>
                  </a:lnTo>
                  <a:lnTo>
                    <a:pt x="407194" y="378619"/>
                  </a:lnTo>
                  <a:lnTo>
                    <a:pt x="581025" y="347663"/>
                  </a:lnTo>
                  <a:lnTo>
                    <a:pt x="828675" y="309563"/>
                  </a:lnTo>
                  <a:lnTo>
                    <a:pt x="1038225" y="278606"/>
                  </a:lnTo>
                  <a:lnTo>
                    <a:pt x="1166813" y="259556"/>
                  </a:lnTo>
                  <a:lnTo>
                    <a:pt x="1297782" y="242888"/>
                  </a:lnTo>
                  <a:lnTo>
                    <a:pt x="1376363" y="238125"/>
                  </a:lnTo>
                  <a:lnTo>
                    <a:pt x="1421607" y="240506"/>
                  </a:lnTo>
                  <a:lnTo>
                    <a:pt x="1440657" y="245269"/>
                  </a:lnTo>
                  <a:lnTo>
                    <a:pt x="1459707" y="254794"/>
                  </a:lnTo>
                  <a:lnTo>
                    <a:pt x="1473994" y="264319"/>
                  </a:lnTo>
                  <a:lnTo>
                    <a:pt x="1481138" y="273844"/>
                  </a:lnTo>
                  <a:lnTo>
                    <a:pt x="1485900" y="285750"/>
                  </a:lnTo>
                  <a:lnTo>
                    <a:pt x="1488282" y="300038"/>
                  </a:lnTo>
                  <a:lnTo>
                    <a:pt x="1488282" y="319088"/>
                  </a:lnTo>
                  <a:lnTo>
                    <a:pt x="1476375" y="378619"/>
                  </a:lnTo>
                  <a:lnTo>
                    <a:pt x="1431132" y="559594"/>
                  </a:lnTo>
                  <a:lnTo>
                    <a:pt x="1390650" y="726281"/>
                  </a:lnTo>
                  <a:lnTo>
                    <a:pt x="1364457" y="852488"/>
                  </a:lnTo>
                  <a:lnTo>
                    <a:pt x="1378744" y="892969"/>
                  </a:lnTo>
                  <a:lnTo>
                    <a:pt x="1395413" y="926306"/>
                  </a:lnTo>
                  <a:lnTo>
                    <a:pt x="1404938" y="938213"/>
                  </a:lnTo>
                  <a:lnTo>
                    <a:pt x="1421607" y="947738"/>
                  </a:lnTo>
                  <a:lnTo>
                    <a:pt x="1440657" y="957263"/>
                  </a:lnTo>
                  <a:lnTo>
                    <a:pt x="1457325" y="962025"/>
                  </a:lnTo>
                  <a:lnTo>
                    <a:pt x="1476375" y="966788"/>
                  </a:lnTo>
                  <a:lnTo>
                    <a:pt x="1493044" y="966788"/>
                  </a:lnTo>
                  <a:lnTo>
                    <a:pt x="1519238" y="959644"/>
                  </a:lnTo>
                  <a:lnTo>
                    <a:pt x="1547813" y="940594"/>
                  </a:lnTo>
                  <a:lnTo>
                    <a:pt x="1554957" y="933450"/>
                  </a:lnTo>
                  <a:lnTo>
                    <a:pt x="1576388" y="885825"/>
                  </a:lnTo>
                  <a:lnTo>
                    <a:pt x="1614488" y="800100"/>
                  </a:lnTo>
                  <a:lnTo>
                    <a:pt x="1659732" y="697706"/>
                  </a:lnTo>
                  <a:lnTo>
                    <a:pt x="1702594" y="597694"/>
                  </a:lnTo>
                  <a:lnTo>
                    <a:pt x="1728788" y="540544"/>
                  </a:lnTo>
                  <a:lnTo>
                    <a:pt x="1735932" y="526256"/>
                  </a:lnTo>
                  <a:lnTo>
                    <a:pt x="1745457" y="488156"/>
                  </a:lnTo>
                  <a:lnTo>
                    <a:pt x="1762125" y="445294"/>
                  </a:lnTo>
                  <a:lnTo>
                    <a:pt x="1785938" y="390525"/>
                  </a:lnTo>
                  <a:lnTo>
                    <a:pt x="1812132" y="347663"/>
                  </a:lnTo>
                  <a:lnTo>
                    <a:pt x="1835944" y="316706"/>
                  </a:lnTo>
                  <a:lnTo>
                    <a:pt x="1854994" y="300038"/>
                  </a:lnTo>
                  <a:lnTo>
                    <a:pt x="1876425" y="280988"/>
                  </a:lnTo>
                  <a:lnTo>
                    <a:pt x="1888332" y="261938"/>
                  </a:lnTo>
                  <a:lnTo>
                    <a:pt x="1895475" y="242888"/>
                  </a:lnTo>
                  <a:lnTo>
                    <a:pt x="1895475" y="226219"/>
                  </a:lnTo>
                  <a:lnTo>
                    <a:pt x="1895475" y="214313"/>
                  </a:lnTo>
                  <a:lnTo>
                    <a:pt x="1888332" y="197644"/>
                  </a:lnTo>
                  <a:lnTo>
                    <a:pt x="1866900" y="178594"/>
                  </a:lnTo>
                  <a:lnTo>
                    <a:pt x="1833563" y="157163"/>
                  </a:lnTo>
                  <a:lnTo>
                    <a:pt x="1795463" y="126206"/>
                  </a:lnTo>
                  <a:lnTo>
                    <a:pt x="1731169" y="78581"/>
                  </a:lnTo>
                  <a:lnTo>
                    <a:pt x="1631157" y="23813"/>
                  </a:lnTo>
                  <a:lnTo>
                    <a:pt x="1583532" y="0"/>
                  </a:lnTo>
                  <a:lnTo>
                    <a:pt x="1574007" y="0"/>
                  </a:lnTo>
                  <a:lnTo>
                    <a:pt x="1554957" y="0"/>
                  </a:lnTo>
                  <a:lnTo>
                    <a:pt x="1500188" y="16669"/>
                  </a:lnTo>
                  <a:lnTo>
                    <a:pt x="1454944" y="35719"/>
                  </a:lnTo>
                  <a:lnTo>
                    <a:pt x="1428750" y="59531"/>
                  </a:lnTo>
                  <a:lnTo>
                    <a:pt x="1369219" y="71438"/>
                  </a:lnTo>
                  <a:lnTo>
                    <a:pt x="1088232" y="1190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5">
              <a:extLst>
                <a:ext uri="{FF2B5EF4-FFF2-40B4-BE49-F238E27FC236}">
                  <a16:creationId xmlns:a16="http://schemas.microsoft.com/office/drawing/2014/main" id="{B0C6DFB8-B774-4C23-A52E-9A4B97BCA41E}"/>
                </a:ext>
              </a:extLst>
            </p:cNvPr>
            <p:cNvSpPr/>
            <p:nvPr/>
          </p:nvSpPr>
          <p:spPr>
            <a:xfrm>
              <a:off x="4284663" y="3913188"/>
              <a:ext cx="1373188" cy="361950"/>
            </a:xfrm>
            <a:custGeom>
              <a:avLst/>
              <a:gdLst>
                <a:gd name="connsiteX0" fmla="*/ 881062 w 1373981"/>
                <a:gd name="connsiteY0" fmla="*/ 64294 h 361950"/>
                <a:gd name="connsiteX1" fmla="*/ 671512 w 1373981"/>
                <a:gd name="connsiteY1" fmla="*/ 90487 h 361950"/>
                <a:gd name="connsiteX2" fmla="*/ 469106 w 1373981"/>
                <a:gd name="connsiteY2" fmla="*/ 119062 h 361950"/>
                <a:gd name="connsiteX3" fmla="*/ 261937 w 1373981"/>
                <a:gd name="connsiteY3" fmla="*/ 150019 h 361950"/>
                <a:gd name="connsiteX4" fmla="*/ 0 w 1373981"/>
                <a:gd name="connsiteY4" fmla="*/ 192881 h 361950"/>
                <a:gd name="connsiteX5" fmla="*/ 40481 w 1373981"/>
                <a:gd name="connsiteY5" fmla="*/ 361950 h 361950"/>
                <a:gd name="connsiteX6" fmla="*/ 104775 w 1373981"/>
                <a:gd name="connsiteY6" fmla="*/ 323850 h 361950"/>
                <a:gd name="connsiteX7" fmla="*/ 123825 w 1373981"/>
                <a:gd name="connsiteY7" fmla="*/ 319087 h 361950"/>
                <a:gd name="connsiteX8" fmla="*/ 178594 w 1373981"/>
                <a:gd name="connsiteY8" fmla="*/ 307181 h 361950"/>
                <a:gd name="connsiteX9" fmla="*/ 395287 w 1373981"/>
                <a:gd name="connsiteY9" fmla="*/ 273844 h 361950"/>
                <a:gd name="connsiteX10" fmla="*/ 595312 w 1373981"/>
                <a:gd name="connsiteY10" fmla="*/ 242887 h 361950"/>
                <a:gd name="connsiteX11" fmla="*/ 750094 w 1373981"/>
                <a:gd name="connsiteY11" fmla="*/ 219075 h 361950"/>
                <a:gd name="connsiteX12" fmla="*/ 895350 w 1373981"/>
                <a:gd name="connsiteY12" fmla="*/ 197644 h 361950"/>
                <a:gd name="connsiteX13" fmla="*/ 1038225 w 1373981"/>
                <a:gd name="connsiteY13" fmla="*/ 173831 h 361950"/>
                <a:gd name="connsiteX14" fmla="*/ 1121569 w 1373981"/>
                <a:gd name="connsiteY14" fmla="*/ 164306 h 361950"/>
                <a:gd name="connsiteX15" fmla="*/ 1200150 w 1373981"/>
                <a:gd name="connsiteY15" fmla="*/ 157162 h 361950"/>
                <a:gd name="connsiteX16" fmla="*/ 1252537 w 1373981"/>
                <a:gd name="connsiteY16" fmla="*/ 157162 h 361950"/>
                <a:gd name="connsiteX17" fmla="*/ 1283494 w 1373981"/>
                <a:gd name="connsiteY17" fmla="*/ 161925 h 361950"/>
                <a:gd name="connsiteX18" fmla="*/ 1364456 w 1373981"/>
                <a:gd name="connsiteY18" fmla="*/ 180975 h 361950"/>
                <a:gd name="connsiteX19" fmla="*/ 1373981 w 1373981"/>
                <a:gd name="connsiteY19" fmla="*/ 0 h 361950"/>
                <a:gd name="connsiteX20" fmla="*/ 1278731 w 1373981"/>
                <a:gd name="connsiteY20" fmla="*/ 11906 h 361950"/>
                <a:gd name="connsiteX21" fmla="*/ 1133475 w 1373981"/>
                <a:gd name="connsiteY21" fmla="*/ 28575 h 361950"/>
                <a:gd name="connsiteX22" fmla="*/ 881062 w 1373981"/>
                <a:gd name="connsiteY22" fmla="*/ 6429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3981" h="361950">
                  <a:moveTo>
                    <a:pt x="881062" y="64294"/>
                  </a:moveTo>
                  <a:lnTo>
                    <a:pt x="671512" y="90487"/>
                  </a:lnTo>
                  <a:lnTo>
                    <a:pt x="469106" y="119062"/>
                  </a:lnTo>
                  <a:lnTo>
                    <a:pt x="261937" y="150019"/>
                  </a:lnTo>
                  <a:lnTo>
                    <a:pt x="0" y="192881"/>
                  </a:lnTo>
                  <a:lnTo>
                    <a:pt x="40481" y="361950"/>
                  </a:lnTo>
                  <a:lnTo>
                    <a:pt x="104775" y="323850"/>
                  </a:lnTo>
                  <a:lnTo>
                    <a:pt x="123825" y="319087"/>
                  </a:lnTo>
                  <a:lnTo>
                    <a:pt x="178594" y="307181"/>
                  </a:lnTo>
                  <a:lnTo>
                    <a:pt x="395287" y="273844"/>
                  </a:lnTo>
                  <a:lnTo>
                    <a:pt x="595312" y="242887"/>
                  </a:lnTo>
                  <a:lnTo>
                    <a:pt x="750094" y="219075"/>
                  </a:lnTo>
                  <a:lnTo>
                    <a:pt x="895350" y="197644"/>
                  </a:lnTo>
                  <a:lnTo>
                    <a:pt x="1038225" y="173831"/>
                  </a:lnTo>
                  <a:lnTo>
                    <a:pt x="1121569" y="164306"/>
                  </a:lnTo>
                  <a:lnTo>
                    <a:pt x="1200150" y="157162"/>
                  </a:lnTo>
                  <a:lnTo>
                    <a:pt x="1252537" y="157162"/>
                  </a:lnTo>
                  <a:lnTo>
                    <a:pt x="1283494" y="161925"/>
                  </a:lnTo>
                  <a:lnTo>
                    <a:pt x="1364456" y="180975"/>
                  </a:lnTo>
                  <a:lnTo>
                    <a:pt x="1373981" y="0"/>
                  </a:lnTo>
                  <a:lnTo>
                    <a:pt x="1278731" y="11906"/>
                  </a:lnTo>
                  <a:lnTo>
                    <a:pt x="1133475" y="28575"/>
                  </a:lnTo>
                  <a:lnTo>
                    <a:pt x="881062" y="642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6">
              <a:extLst>
                <a:ext uri="{FF2B5EF4-FFF2-40B4-BE49-F238E27FC236}">
                  <a16:creationId xmlns:a16="http://schemas.microsoft.com/office/drawing/2014/main" id="{7071780C-181F-41C3-9491-E74F64C84369}"/>
                </a:ext>
              </a:extLst>
            </p:cNvPr>
            <p:cNvSpPr/>
            <p:nvPr/>
          </p:nvSpPr>
          <p:spPr>
            <a:xfrm>
              <a:off x="3057526" y="4275138"/>
              <a:ext cx="1789112" cy="1755775"/>
            </a:xfrm>
            <a:custGeom>
              <a:avLst/>
              <a:gdLst>
                <a:gd name="connsiteX0" fmla="*/ 1650206 w 1788319"/>
                <a:gd name="connsiteY0" fmla="*/ 476250 h 1757362"/>
                <a:gd name="connsiteX1" fmla="*/ 1557338 w 1788319"/>
                <a:gd name="connsiteY1" fmla="*/ 628650 h 1757362"/>
                <a:gd name="connsiteX2" fmla="*/ 1502569 w 1788319"/>
                <a:gd name="connsiteY2" fmla="*/ 711994 h 1757362"/>
                <a:gd name="connsiteX3" fmla="*/ 1433513 w 1788319"/>
                <a:gd name="connsiteY3" fmla="*/ 814387 h 1757362"/>
                <a:gd name="connsiteX4" fmla="*/ 1369219 w 1788319"/>
                <a:gd name="connsiteY4" fmla="*/ 900112 h 1757362"/>
                <a:gd name="connsiteX5" fmla="*/ 1285875 w 1788319"/>
                <a:gd name="connsiteY5" fmla="*/ 1002506 h 1757362"/>
                <a:gd name="connsiteX6" fmla="*/ 1176338 w 1788319"/>
                <a:gd name="connsiteY6" fmla="*/ 1116806 h 1757362"/>
                <a:gd name="connsiteX7" fmla="*/ 1112044 w 1788319"/>
                <a:gd name="connsiteY7" fmla="*/ 1181100 h 1757362"/>
                <a:gd name="connsiteX8" fmla="*/ 1007269 w 1788319"/>
                <a:gd name="connsiteY8" fmla="*/ 1278731 h 1757362"/>
                <a:gd name="connsiteX9" fmla="*/ 923925 w 1788319"/>
                <a:gd name="connsiteY9" fmla="*/ 1345406 h 1757362"/>
                <a:gd name="connsiteX10" fmla="*/ 850106 w 1788319"/>
                <a:gd name="connsiteY10" fmla="*/ 1400175 h 1757362"/>
                <a:gd name="connsiteX11" fmla="*/ 783431 w 1788319"/>
                <a:gd name="connsiteY11" fmla="*/ 1445419 h 1757362"/>
                <a:gd name="connsiteX12" fmla="*/ 709613 w 1788319"/>
                <a:gd name="connsiteY12" fmla="*/ 1490662 h 1757362"/>
                <a:gd name="connsiteX13" fmla="*/ 626269 w 1788319"/>
                <a:gd name="connsiteY13" fmla="*/ 1535906 h 1757362"/>
                <a:gd name="connsiteX14" fmla="*/ 561975 w 1788319"/>
                <a:gd name="connsiteY14" fmla="*/ 1569244 h 1757362"/>
                <a:gd name="connsiteX15" fmla="*/ 481013 w 1788319"/>
                <a:gd name="connsiteY15" fmla="*/ 1607344 h 1757362"/>
                <a:gd name="connsiteX16" fmla="*/ 373856 w 1788319"/>
                <a:gd name="connsiteY16" fmla="*/ 1652587 h 1757362"/>
                <a:gd name="connsiteX17" fmla="*/ 257175 w 1788319"/>
                <a:gd name="connsiteY17" fmla="*/ 1697831 h 1757362"/>
                <a:gd name="connsiteX18" fmla="*/ 142875 w 1788319"/>
                <a:gd name="connsiteY18" fmla="*/ 1733550 h 1757362"/>
                <a:gd name="connsiteX19" fmla="*/ 69056 w 1788319"/>
                <a:gd name="connsiteY19" fmla="*/ 1752600 h 1757362"/>
                <a:gd name="connsiteX20" fmla="*/ 30956 w 1788319"/>
                <a:gd name="connsiteY20" fmla="*/ 1757362 h 1757362"/>
                <a:gd name="connsiteX21" fmla="*/ 14288 w 1788319"/>
                <a:gd name="connsiteY21" fmla="*/ 1757362 h 1757362"/>
                <a:gd name="connsiteX22" fmla="*/ 2381 w 1788319"/>
                <a:gd name="connsiteY22" fmla="*/ 1754981 h 1757362"/>
                <a:gd name="connsiteX23" fmla="*/ 0 w 1788319"/>
                <a:gd name="connsiteY23" fmla="*/ 1750219 h 1757362"/>
                <a:gd name="connsiteX24" fmla="*/ 2381 w 1788319"/>
                <a:gd name="connsiteY24" fmla="*/ 1740694 h 1757362"/>
                <a:gd name="connsiteX25" fmla="*/ 16669 w 1788319"/>
                <a:gd name="connsiteY25" fmla="*/ 1731169 h 1757362"/>
                <a:gd name="connsiteX26" fmla="*/ 30956 w 1788319"/>
                <a:gd name="connsiteY26" fmla="*/ 1721644 h 1757362"/>
                <a:gd name="connsiteX27" fmla="*/ 73819 w 1788319"/>
                <a:gd name="connsiteY27" fmla="*/ 1700212 h 1757362"/>
                <a:gd name="connsiteX28" fmla="*/ 145256 w 1788319"/>
                <a:gd name="connsiteY28" fmla="*/ 1666875 h 1757362"/>
                <a:gd name="connsiteX29" fmla="*/ 233363 w 1788319"/>
                <a:gd name="connsiteY29" fmla="*/ 1621631 h 1757362"/>
                <a:gd name="connsiteX30" fmla="*/ 330994 w 1788319"/>
                <a:gd name="connsiteY30" fmla="*/ 1564481 h 1757362"/>
                <a:gd name="connsiteX31" fmla="*/ 423863 w 1788319"/>
                <a:gd name="connsiteY31" fmla="*/ 1509712 h 1757362"/>
                <a:gd name="connsiteX32" fmla="*/ 511969 w 1788319"/>
                <a:gd name="connsiteY32" fmla="*/ 1450181 h 1757362"/>
                <a:gd name="connsiteX33" fmla="*/ 583406 w 1788319"/>
                <a:gd name="connsiteY33" fmla="*/ 1400175 h 1757362"/>
                <a:gd name="connsiteX34" fmla="*/ 654844 w 1788319"/>
                <a:gd name="connsiteY34" fmla="*/ 1343025 h 1757362"/>
                <a:gd name="connsiteX35" fmla="*/ 704850 w 1788319"/>
                <a:gd name="connsiteY35" fmla="*/ 1302544 h 1757362"/>
                <a:gd name="connsiteX36" fmla="*/ 769144 w 1788319"/>
                <a:gd name="connsiteY36" fmla="*/ 1245394 h 1757362"/>
                <a:gd name="connsiteX37" fmla="*/ 826294 w 1788319"/>
                <a:gd name="connsiteY37" fmla="*/ 1190625 h 1757362"/>
                <a:gd name="connsiteX38" fmla="*/ 888206 w 1788319"/>
                <a:gd name="connsiteY38" fmla="*/ 1126331 h 1757362"/>
                <a:gd name="connsiteX39" fmla="*/ 938213 w 1788319"/>
                <a:gd name="connsiteY39" fmla="*/ 1073944 h 1757362"/>
                <a:gd name="connsiteX40" fmla="*/ 990600 w 1788319"/>
                <a:gd name="connsiteY40" fmla="*/ 1014412 h 1757362"/>
                <a:gd name="connsiteX41" fmla="*/ 1035844 w 1788319"/>
                <a:gd name="connsiteY41" fmla="*/ 959644 h 1757362"/>
                <a:gd name="connsiteX42" fmla="*/ 1083469 w 1788319"/>
                <a:gd name="connsiteY42" fmla="*/ 895350 h 1757362"/>
                <a:gd name="connsiteX43" fmla="*/ 1119188 w 1788319"/>
                <a:gd name="connsiteY43" fmla="*/ 845344 h 1757362"/>
                <a:gd name="connsiteX44" fmla="*/ 1178719 w 1788319"/>
                <a:gd name="connsiteY44" fmla="*/ 754856 h 1757362"/>
                <a:gd name="connsiteX45" fmla="*/ 1219200 w 1788319"/>
                <a:gd name="connsiteY45" fmla="*/ 690562 h 1757362"/>
                <a:gd name="connsiteX46" fmla="*/ 1254919 w 1788319"/>
                <a:gd name="connsiteY46" fmla="*/ 626269 h 1757362"/>
                <a:gd name="connsiteX47" fmla="*/ 1302544 w 1788319"/>
                <a:gd name="connsiteY47" fmla="*/ 540544 h 1757362"/>
                <a:gd name="connsiteX48" fmla="*/ 1333500 w 1788319"/>
                <a:gd name="connsiteY48" fmla="*/ 473869 h 1757362"/>
                <a:gd name="connsiteX49" fmla="*/ 1369219 w 1788319"/>
                <a:gd name="connsiteY49" fmla="*/ 402431 h 1757362"/>
                <a:gd name="connsiteX50" fmla="*/ 1414463 w 1788319"/>
                <a:gd name="connsiteY50" fmla="*/ 295275 h 1757362"/>
                <a:gd name="connsiteX51" fmla="*/ 1416844 w 1788319"/>
                <a:gd name="connsiteY51" fmla="*/ 261937 h 1757362"/>
                <a:gd name="connsiteX52" fmla="*/ 1412081 w 1788319"/>
                <a:gd name="connsiteY52" fmla="*/ 223837 h 1757362"/>
                <a:gd name="connsiteX53" fmla="*/ 1409700 w 1788319"/>
                <a:gd name="connsiteY53" fmla="*/ 195262 h 1757362"/>
                <a:gd name="connsiteX54" fmla="*/ 1402556 w 1788319"/>
                <a:gd name="connsiteY54" fmla="*/ 171450 h 1757362"/>
                <a:gd name="connsiteX55" fmla="*/ 1388269 w 1788319"/>
                <a:gd name="connsiteY55" fmla="*/ 140494 h 1757362"/>
                <a:gd name="connsiteX56" fmla="*/ 1373981 w 1788319"/>
                <a:gd name="connsiteY56" fmla="*/ 119062 h 1757362"/>
                <a:gd name="connsiteX57" fmla="*/ 1357313 w 1788319"/>
                <a:gd name="connsiteY57" fmla="*/ 104775 h 1757362"/>
                <a:gd name="connsiteX58" fmla="*/ 1345406 w 1788319"/>
                <a:gd name="connsiteY58" fmla="*/ 97631 h 1757362"/>
                <a:gd name="connsiteX59" fmla="*/ 1331119 w 1788319"/>
                <a:gd name="connsiteY59" fmla="*/ 95250 h 1757362"/>
                <a:gd name="connsiteX60" fmla="*/ 1309688 w 1788319"/>
                <a:gd name="connsiteY60" fmla="*/ 95250 h 1757362"/>
                <a:gd name="connsiteX61" fmla="*/ 1278731 w 1788319"/>
                <a:gd name="connsiteY61" fmla="*/ 104775 h 1757362"/>
                <a:gd name="connsiteX62" fmla="*/ 1250156 w 1788319"/>
                <a:gd name="connsiteY62" fmla="*/ 121444 h 1757362"/>
                <a:gd name="connsiteX63" fmla="*/ 1273969 w 1788319"/>
                <a:gd name="connsiteY63" fmla="*/ 0 h 1757362"/>
                <a:gd name="connsiteX64" fmla="*/ 1407319 w 1788319"/>
                <a:gd name="connsiteY64" fmla="*/ 57150 h 1757362"/>
                <a:gd name="connsiteX65" fmla="*/ 1495425 w 1788319"/>
                <a:gd name="connsiteY65" fmla="*/ 100012 h 1757362"/>
                <a:gd name="connsiteX66" fmla="*/ 1576388 w 1788319"/>
                <a:gd name="connsiteY66" fmla="*/ 142875 h 1757362"/>
                <a:gd name="connsiteX67" fmla="*/ 1597819 w 1788319"/>
                <a:gd name="connsiteY67" fmla="*/ 157162 h 1757362"/>
                <a:gd name="connsiteX68" fmla="*/ 1638300 w 1788319"/>
                <a:gd name="connsiteY68" fmla="*/ 178594 h 1757362"/>
                <a:gd name="connsiteX69" fmla="*/ 1676400 w 1788319"/>
                <a:gd name="connsiteY69" fmla="*/ 200025 h 1757362"/>
                <a:gd name="connsiteX70" fmla="*/ 1733550 w 1788319"/>
                <a:gd name="connsiteY70" fmla="*/ 250031 h 1757362"/>
                <a:gd name="connsiteX71" fmla="*/ 1774031 w 1788319"/>
                <a:gd name="connsiteY71" fmla="*/ 285750 h 1757362"/>
                <a:gd name="connsiteX72" fmla="*/ 1778794 w 1788319"/>
                <a:gd name="connsiteY72" fmla="*/ 292894 h 1757362"/>
                <a:gd name="connsiteX73" fmla="*/ 1783556 w 1788319"/>
                <a:gd name="connsiteY73" fmla="*/ 300037 h 1757362"/>
                <a:gd name="connsiteX74" fmla="*/ 1788319 w 1788319"/>
                <a:gd name="connsiteY74" fmla="*/ 314325 h 1757362"/>
                <a:gd name="connsiteX75" fmla="*/ 1788319 w 1788319"/>
                <a:gd name="connsiteY75" fmla="*/ 323850 h 1757362"/>
                <a:gd name="connsiteX76" fmla="*/ 1785938 w 1788319"/>
                <a:gd name="connsiteY76" fmla="*/ 335756 h 1757362"/>
                <a:gd name="connsiteX77" fmla="*/ 1771650 w 1788319"/>
                <a:gd name="connsiteY77" fmla="*/ 352425 h 1757362"/>
                <a:gd name="connsiteX78" fmla="*/ 1754981 w 1788319"/>
                <a:gd name="connsiteY78" fmla="*/ 361950 h 1757362"/>
                <a:gd name="connsiteX79" fmla="*/ 1731169 w 1788319"/>
                <a:gd name="connsiteY79" fmla="*/ 369094 h 1757362"/>
                <a:gd name="connsiteX80" fmla="*/ 1704975 w 1788319"/>
                <a:gd name="connsiteY80" fmla="*/ 378619 h 1757362"/>
                <a:gd name="connsiteX81" fmla="*/ 1650206 w 1788319"/>
                <a:gd name="connsiteY81" fmla="*/ 476250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88319" h="1757362">
                  <a:moveTo>
                    <a:pt x="1650206" y="476250"/>
                  </a:moveTo>
                  <a:lnTo>
                    <a:pt x="1557338" y="628650"/>
                  </a:lnTo>
                  <a:lnTo>
                    <a:pt x="1502569" y="711994"/>
                  </a:lnTo>
                  <a:lnTo>
                    <a:pt x="1433513" y="814387"/>
                  </a:lnTo>
                  <a:lnTo>
                    <a:pt x="1369219" y="900112"/>
                  </a:lnTo>
                  <a:lnTo>
                    <a:pt x="1285875" y="1002506"/>
                  </a:lnTo>
                  <a:lnTo>
                    <a:pt x="1176338" y="1116806"/>
                  </a:lnTo>
                  <a:lnTo>
                    <a:pt x="1112044" y="1181100"/>
                  </a:lnTo>
                  <a:lnTo>
                    <a:pt x="1007269" y="1278731"/>
                  </a:lnTo>
                  <a:lnTo>
                    <a:pt x="923925" y="1345406"/>
                  </a:lnTo>
                  <a:lnTo>
                    <a:pt x="850106" y="1400175"/>
                  </a:lnTo>
                  <a:lnTo>
                    <a:pt x="783431" y="1445419"/>
                  </a:lnTo>
                  <a:lnTo>
                    <a:pt x="709613" y="1490662"/>
                  </a:lnTo>
                  <a:lnTo>
                    <a:pt x="626269" y="1535906"/>
                  </a:lnTo>
                  <a:lnTo>
                    <a:pt x="561975" y="1569244"/>
                  </a:lnTo>
                  <a:lnTo>
                    <a:pt x="481013" y="1607344"/>
                  </a:lnTo>
                  <a:lnTo>
                    <a:pt x="373856" y="1652587"/>
                  </a:lnTo>
                  <a:lnTo>
                    <a:pt x="257175" y="1697831"/>
                  </a:lnTo>
                  <a:lnTo>
                    <a:pt x="142875" y="1733550"/>
                  </a:lnTo>
                  <a:lnTo>
                    <a:pt x="69056" y="1752600"/>
                  </a:lnTo>
                  <a:lnTo>
                    <a:pt x="30956" y="1757362"/>
                  </a:lnTo>
                  <a:lnTo>
                    <a:pt x="14288" y="1757362"/>
                  </a:lnTo>
                  <a:lnTo>
                    <a:pt x="2381" y="1754981"/>
                  </a:lnTo>
                  <a:lnTo>
                    <a:pt x="0" y="1750219"/>
                  </a:lnTo>
                  <a:lnTo>
                    <a:pt x="2381" y="1740694"/>
                  </a:lnTo>
                  <a:lnTo>
                    <a:pt x="16669" y="1731169"/>
                  </a:lnTo>
                  <a:lnTo>
                    <a:pt x="30956" y="1721644"/>
                  </a:lnTo>
                  <a:lnTo>
                    <a:pt x="73819" y="1700212"/>
                  </a:lnTo>
                  <a:lnTo>
                    <a:pt x="145256" y="1666875"/>
                  </a:lnTo>
                  <a:lnTo>
                    <a:pt x="233363" y="1621631"/>
                  </a:lnTo>
                  <a:lnTo>
                    <a:pt x="330994" y="1564481"/>
                  </a:lnTo>
                  <a:lnTo>
                    <a:pt x="423863" y="1509712"/>
                  </a:lnTo>
                  <a:lnTo>
                    <a:pt x="511969" y="1450181"/>
                  </a:lnTo>
                  <a:lnTo>
                    <a:pt x="583406" y="1400175"/>
                  </a:lnTo>
                  <a:lnTo>
                    <a:pt x="654844" y="1343025"/>
                  </a:lnTo>
                  <a:lnTo>
                    <a:pt x="704850" y="1302544"/>
                  </a:lnTo>
                  <a:lnTo>
                    <a:pt x="769144" y="1245394"/>
                  </a:lnTo>
                  <a:lnTo>
                    <a:pt x="826294" y="1190625"/>
                  </a:lnTo>
                  <a:lnTo>
                    <a:pt x="888206" y="1126331"/>
                  </a:lnTo>
                  <a:lnTo>
                    <a:pt x="938213" y="1073944"/>
                  </a:lnTo>
                  <a:lnTo>
                    <a:pt x="990600" y="1014412"/>
                  </a:lnTo>
                  <a:lnTo>
                    <a:pt x="1035844" y="959644"/>
                  </a:lnTo>
                  <a:lnTo>
                    <a:pt x="1083469" y="895350"/>
                  </a:lnTo>
                  <a:lnTo>
                    <a:pt x="1119188" y="845344"/>
                  </a:lnTo>
                  <a:lnTo>
                    <a:pt x="1178719" y="754856"/>
                  </a:lnTo>
                  <a:lnTo>
                    <a:pt x="1219200" y="690562"/>
                  </a:lnTo>
                  <a:lnTo>
                    <a:pt x="1254919" y="626269"/>
                  </a:lnTo>
                  <a:lnTo>
                    <a:pt x="1302544" y="540544"/>
                  </a:lnTo>
                  <a:lnTo>
                    <a:pt x="1333500" y="473869"/>
                  </a:lnTo>
                  <a:lnTo>
                    <a:pt x="1369219" y="402431"/>
                  </a:lnTo>
                  <a:lnTo>
                    <a:pt x="1414463" y="295275"/>
                  </a:lnTo>
                  <a:lnTo>
                    <a:pt x="1416844" y="261937"/>
                  </a:lnTo>
                  <a:lnTo>
                    <a:pt x="1412081" y="223837"/>
                  </a:lnTo>
                  <a:lnTo>
                    <a:pt x="1409700" y="195262"/>
                  </a:lnTo>
                  <a:lnTo>
                    <a:pt x="1402556" y="171450"/>
                  </a:lnTo>
                  <a:lnTo>
                    <a:pt x="1388269" y="140494"/>
                  </a:lnTo>
                  <a:lnTo>
                    <a:pt x="1373981" y="119062"/>
                  </a:lnTo>
                  <a:lnTo>
                    <a:pt x="1357313" y="104775"/>
                  </a:lnTo>
                  <a:lnTo>
                    <a:pt x="1345406" y="97631"/>
                  </a:lnTo>
                  <a:lnTo>
                    <a:pt x="1331119" y="95250"/>
                  </a:lnTo>
                  <a:lnTo>
                    <a:pt x="1309688" y="95250"/>
                  </a:lnTo>
                  <a:lnTo>
                    <a:pt x="1278731" y="104775"/>
                  </a:lnTo>
                  <a:lnTo>
                    <a:pt x="1250156" y="121444"/>
                  </a:lnTo>
                  <a:lnTo>
                    <a:pt x="1273969" y="0"/>
                  </a:lnTo>
                  <a:lnTo>
                    <a:pt x="1407319" y="57150"/>
                  </a:lnTo>
                  <a:lnTo>
                    <a:pt x="1495425" y="100012"/>
                  </a:lnTo>
                  <a:lnTo>
                    <a:pt x="1576388" y="142875"/>
                  </a:lnTo>
                  <a:lnTo>
                    <a:pt x="1597819" y="157162"/>
                  </a:lnTo>
                  <a:lnTo>
                    <a:pt x="1638300" y="178594"/>
                  </a:lnTo>
                  <a:lnTo>
                    <a:pt x="1676400" y="200025"/>
                  </a:lnTo>
                  <a:lnTo>
                    <a:pt x="1733550" y="250031"/>
                  </a:lnTo>
                  <a:lnTo>
                    <a:pt x="1774031" y="285750"/>
                  </a:lnTo>
                  <a:lnTo>
                    <a:pt x="1778794" y="292894"/>
                  </a:lnTo>
                  <a:lnTo>
                    <a:pt x="1783556" y="300037"/>
                  </a:lnTo>
                  <a:lnTo>
                    <a:pt x="1788319" y="314325"/>
                  </a:lnTo>
                  <a:lnTo>
                    <a:pt x="1788319" y="323850"/>
                  </a:lnTo>
                  <a:lnTo>
                    <a:pt x="1785938" y="335756"/>
                  </a:lnTo>
                  <a:lnTo>
                    <a:pt x="1771650" y="352425"/>
                  </a:lnTo>
                  <a:lnTo>
                    <a:pt x="1754981" y="361950"/>
                  </a:lnTo>
                  <a:lnTo>
                    <a:pt x="1731169" y="369094"/>
                  </a:lnTo>
                  <a:lnTo>
                    <a:pt x="1704975" y="378619"/>
                  </a:lnTo>
                  <a:lnTo>
                    <a:pt x="1650206" y="476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7">
              <a:extLst>
                <a:ext uri="{FF2B5EF4-FFF2-40B4-BE49-F238E27FC236}">
                  <a16:creationId xmlns:a16="http://schemas.microsoft.com/office/drawing/2014/main" id="{76D56DE0-EB45-4E3D-978E-DB9FD48D5334}"/>
                </a:ext>
              </a:extLst>
            </p:cNvPr>
            <p:cNvSpPr/>
            <p:nvPr/>
          </p:nvSpPr>
          <p:spPr>
            <a:xfrm>
              <a:off x="4876801" y="4078288"/>
              <a:ext cx="2325686" cy="1827212"/>
            </a:xfrm>
            <a:custGeom>
              <a:avLst/>
              <a:gdLst>
                <a:gd name="connsiteX0" fmla="*/ 242888 w 2326481"/>
                <a:gd name="connsiteY0" fmla="*/ 647700 h 1826419"/>
                <a:gd name="connsiteX1" fmla="*/ 242888 w 2326481"/>
                <a:gd name="connsiteY1" fmla="*/ 507207 h 1826419"/>
                <a:gd name="connsiteX2" fmla="*/ 242888 w 2326481"/>
                <a:gd name="connsiteY2" fmla="*/ 366713 h 1826419"/>
                <a:gd name="connsiteX3" fmla="*/ 242888 w 2326481"/>
                <a:gd name="connsiteY3" fmla="*/ 247650 h 1826419"/>
                <a:gd name="connsiteX4" fmla="*/ 242888 w 2326481"/>
                <a:gd name="connsiteY4" fmla="*/ 219075 h 1826419"/>
                <a:gd name="connsiteX5" fmla="*/ 240506 w 2326481"/>
                <a:gd name="connsiteY5" fmla="*/ 195263 h 1826419"/>
                <a:gd name="connsiteX6" fmla="*/ 235744 w 2326481"/>
                <a:gd name="connsiteY6" fmla="*/ 173832 h 1826419"/>
                <a:gd name="connsiteX7" fmla="*/ 228600 w 2326481"/>
                <a:gd name="connsiteY7" fmla="*/ 157163 h 1826419"/>
                <a:gd name="connsiteX8" fmla="*/ 223838 w 2326481"/>
                <a:gd name="connsiteY8" fmla="*/ 145257 h 1826419"/>
                <a:gd name="connsiteX9" fmla="*/ 211931 w 2326481"/>
                <a:gd name="connsiteY9" fmla="*/ 126207 h 1826419"/>
                <a:gd name="connsiteX10" fmla="*/ 202406 w 2326481"/>
                <a:gd name="connsiteY10" fmla="*/ 116682 h 1826419"/>
                <a:gd name="connsiteX11" fmla="*/ 183356 w 2326481"/>
                <a:gd name="connsiteY11" fmla="*/ 100013 h 1826419"/>
                <a:gd name="connsiteX12" fmla="*/ 157163 w 2326481"/>
                <a:gd name="connsiteY12" fmla="*/ 83344 h 1826419"/>
                <a:gd name="connsiteX13" fmla="*/ 126206 w 2326481"/>
                <a:gd name="connsiteY13" fmla="*/ 66675 h 1826419"/>
                <a:gd name="connsiteX14" fmla="*/ 109538 w 2326481"/>
                <a:gd name="connsiteY14" fmla="*/ 61913 h 1826419"/>
                <a:gd name="connsiteX15" fmla="*/ 83344 w 2326481"/>
                <a:gd name="connsiteY15" fmla="*/ 59532 h 1826419"/>
                <a:gd name="connsiteX16" fmla="*/ 0 w 2326481"/>
                <a:gd name="connsiteY16" fmla="*/ 33338 h 1826419"/>
                <a:gd name="connsiteX17" fmla="*/ 214313 w 2326481"/>
                <a:gd name="connsiteY17" fmla="*/ 0 h 1826419"/>
                <a:gd name="connsiteX18" fmla="*/ 319088 w 2326481"/>
                <a:gd name="connsiteY18" fmla="*/ 71438 h 1826419"/>
                <a:gd name="connsiteX19" fmla="*/ 369094 w 2326481"/>
                <a:gd name="connsiteY19" fmla="*/ 104775 h 1826419"/>
                <a:gd name="connsiteX20" fmla="*/ 431006 w 2326481"/>
                <a:gd name="connsiteY20" fmla="*/ 150019 h 1826419"/>
                <a:gd name="connsiteX21" fmla="*/ 492919 w 2326481"/>
                <a:gd name="connsiteY21" fmla="*/ 200025 h 1826419"/>
                <a:gd name="connsiteX22" fmla="*/ 547688 w 2326481"/>
                <a:gd name="connsiteY22" fmla="*/ 247650 h 1826419"/>
                <a:gd name="connsiteX23" fmla="*/ 552450 w 2326481"/>
                <a:gd name="connsiteY23" fmla="*/ 250032 h 1826419"/>
                <a:gd name="connsiteX24" fmla="*/ 564356 w 2326481"/>
                <a:gd name="connsiteY24" fmla="*/ 261938 h 1826419"/>
                <a:gd name="connsiteX25" fmla="*/ 573881 w 2326481"/>
                <a:gd name="connsiteY25" fmla="*/ 280988 h 1826419"/>
                <a:gd name="connsiteX26" fmla="*/ 578644 w 2326481"/>
                <a:gd name="connsiteY26" fmla="*/ 302419 h 1826419"/>
                <a:gd name="connsiteX27" fmla="*/ 578644 w 2326481"/>
                <a:gd name="connsiteY27" fmla="*/ 333375 h 1826419"/>
                <a:gd name="connsiteX28" fmla="*/ 571500 w 2326481"/>
                <a:gd name="connsiteY28" fmla="*/ 366713 h 1826419"/>
                <a:gd name="connsiteX29" fmla="*/ 559594 w 2326481"/>
                <a:gd name="connsiteY29" fmla="*/ 402432 h 1826419"/>
                <a:gd name="connsiteX30" fmla="*/ 538163 w 2326481"/>
                <a:gd name="connsiteY30" fmla="*/ 452438 h 1826419"/>
                <a:gd name="connsiteX31" fmla="*/ 514350 w 2326481"/>
                <a:gd name="connsiteY31" fmla="*/ 502444 h 1826419"/>
                <a:gd name="connsiteX32" fmla="*/ 504825 w 2326481"/>
                <a:gd name="connsiteY32" fmla="*/ 542925 h 1826419"/>
                <a:gd name="connsiteX33" fmla="*/ 485775 w 2326481"/>
                <a:gd name="connsiteY33" fmla="*/ 638175 h 1826419"/>
                <a:gd name="connsiteX34" fmla="*/ 466725 w 2326481"/>
                <a:gd name="connsiteY34" fmla="*/ 745332 h 1826419"/>
                <a:gd name="connsiteX35" fmla="*/ 450056 w 2326481"/>
                <a:gd name="connsiteY35" fmla="*/ 866775 h 1826419"/>
                <a:gd name="connsiteX36" fmla="*/ 445294 w 2326481"/>
                <a:gd name="connsiteY36" fmla="*/ 942975 h 1826419"/>
                <a:gd name="connsiteX37" fmla="*/ 438150 w 2326481"/>
                <a:gd name="connsiteY37" fmla="*/ 1035844 h 1826419"/>
                <a:gd name="connsiteX38" fmla="*/ 431006 w 2326481"/>
                <a:gd name="connsiteY38" fmla="*/ 1145382 h 1826419"/>
                <a:gd name="connsiteX39" fmla="*/ 435769 w 2326481"/>
                <a:gd name="connsiteY39" fmla="*/ 1273969 h 1826419"/>
                <a:gd name="connsiteX40" fmla="*/ 445294 w 2326481"/>
                <a:gd name="connsiteY40" fmla="*/ 1393032 h 1826419"/>
                <a:gd name="connsiteX41" fmla="*/ 450056 w 2326481"/>
                <a:gd name="connsiteY41" fmla="*/ 1433513 h 1826419"/>
                <a:gd name="connsiteX42" fmla="*/ 461963 w 2326481"/>
                <a:gd name="connsiteY42" fmla="*/ 1466850 h 1826419"/>
                <a:gd name="connsiteX43" fmla="*/ 483394 w 2326481"/>
                <a:gd name="connsiteY43" fmla="*/ 1502569 h 1826419"/>
                <a:gd name="connsiteX44" fmla="*/ 514350 w 2326481"/>
                <a:gd name="connsiteY44" fmla="*/ 1535907 h 1826419"/>
                <a:gd name="connsiteX45" fmla="*/ 547688 w 2326481"/>
                <a:gd name="connsiteY45" fmla="*/ 1559719 h 1826419"/>
                <a:gd name="connsiteX46" fmla="*/ 578644 w 2326481"/>
                <a:gd name="connsiteY46" fmla="*/ 1578769 h 1826419"/>
                <a:gd name="connsiteX47" fmla="*/ 614363 w 2326481"/>
                <a:gd name="connsiteY47" fmla="*/ 1590675 h 1826419"/>
                <a:gd name="connsiteX48" fmla="*/ 666750 w 2326481"/>
                <a:gd name="connsiteY48" fmla="*/ 1602582 h 1826419"/>
                <a:gd name="connsiteX49" fmla="*/ 735806 w 2326481"/>
                <a:gd name="connsiteY49" fmla="*/ 1612107 h 1826419"/>
                <a:gd name="connsiteX50" fmla="*/ 828675 w 2326481"/>
                <a:gd name="connsiteY50" fmla="*/ 1619250 h 1826419"/>
                <a:gd name="connsiteX51" fmla="*/ 1007269 w 2326481"/>
                <a:gd name="connsiteY51" fmla="*/ 1621632 h 1826419"/>
                <a:gd name="connsiteX52" fmla="*/ 1200150 w 2326481"/>
                <a:gd name="connsiteY52" fmla="*/ 1619250 h 1826419"/>
                <a:gd name="connsiteX53" fmla="*/ 1319213 w 2326481"/>
                <a:gd name="connsiteY53" fmla="*/ 1612107 h 1826419"/>
                <a:gd name="connsiteX54" fmla="*/ 1454944 w 2326481"/>
                <a:gd name="connsiteY54" fmla="*/ 1600200 h 1826419"/>
                <a:gd name="connsiteX55" fmla="*/ 1566863 w 2326481"/>
                <a:gd name="connsiteY55" fmla="*/ 1581150 h 1826419"/>
                <a:gd name="connsiteX56" fmla="*/ 1657350 w 2326481"/>
                <a:gd name="connsiteY56" fmla="*/ 1557338 h 1826419"/>
                <a:gd name="connsiteX57" fmla="*/ 1716881 w 2326481"/>
                <a:gd name="connsiteY57" fmla="*/ 1535907 h 1826419"/>
                <a:gd name="connsiteX58" fmla="*/ 2278856 w 2326481"/>
                <a:gd name="connsiteY58" fmla="*/ 1559719 h 1826419"/>
                <a:gd name="connsiteX59" fmla="*/ 2295525 w 2326481"/>
                <a:gd name="connsiteY59" fmla="*/ 1576388 h 1826419"/>
                <a:gd name="connsiteX60" fmla="*/ 2314575 w 2326481"/>
                <a:gd name="connsiteY60" fmla="*/ 1600200 h 1826419"/>
                <a:gd name="connsiteX61" fmla="*/ 2321719 w 2326481"/>
                <a:gd name="connsiteY61" fmla="*/ 1616869 h 1826419"/>
                <a:gd name="connsiteX62" fmla="*/ 2326481 w 2326481"/>
                <a:gd name="connsiteY62" fmla="*/ 1635919 h 1826419"/>
                <a:gd name="connsiteX63" fmla="*/ 2324100 w 2326481"/>
                <a:gd name="connsiteY63" fmla="*/ 1654969 h 1826419"/>
                <a:gd name="connsiteX64" fmla="*/ 2314575 w 2326481"/>
                <a:gd name="connsiteY64" fmla="*/ 1674019 h 1826419"/>
                <a:gd name="connsiteX65" fmla="*/ 2297906 w 2326481"/>
                <a:gd name="connsiteY65" fmla="*/ 1690688 h 1826419"/>
                <a:gd name="connsiteX66" fmla="*/ 2276475 w 2326481"/>
                <a:gd name="connsiteY66" fmla="*/ 1704975 h 1826419"/>
                <a:gd name="connsiteX67" fmla="*/ 2245519 w 2326481"/>
                <a:gd name="connsiteY67" fmla="*/ 1719263 h 1826419"/>
                <a:gd name="connsiteX68" fmla="*/ 2195513 w 2326481"/>
                <a:gd name="connsiteY68" fmla="*/ 1735932 h 1826419"/>
                <a:gd name="connsiteX69" fmla="*/ 2114550 w 2326481"/>
                <a:gd name="connsiteY69" fmla="*/ 1750219 h 1826419"/>
                <a:gd name="connsiteX70" fmla="*/ 2002631 w 2326481"/>
                <a:gd name="connsiteY70" fmla="*/ 1764507 h 1826419"/>
                <a:gd name="connsiteX71" fmla="*/ 1881188 w 2326481"/>
                <a:gd name="connsiteY71" fmla="*/ 1776413 h 1826419"/>
                <a:gd name="connsiteX72" fmla="*/ 1745456 w 2326481"/>
                <a:gd name="connsiteY72" fmla="*/ 1785938 h 1826419"/>
                <a:gd name="connsiteX73" fmla="*/ 1576388 w 2326481"/>
                <a:gd name="connsiteY73" fmla="*/ 1800225 h 1826419"/>
                <a:gd name="connsiteX74" fmla="*/ 1421606 w 2326481"/>
                <a:gd name="connsiteY74" fmla="*/ 1804988 h 1826419"/>
                <a:gd name="connsiteX75" fmla="*/ 1281113 w 2326481"/>
                <a:gd name="connsiteY75" fmla="*/ 1816894 h 1826419"/>
                <a:gd name="connsiteX76" fmla="*/ 1185863 w 2326481"/>
                <a:gd name="connsiteY76" fmla="*/ 1821657 h 1826419"/>
                <a:gd name="connsiteX77" fmla="*/ 1109663 w 2326481"/>
                <a:gd name="connsiteY77" fmla="*/ 1824038 h 1826419"/>
                <a:gd name="connsiteX78" fmla="*/ 990600 w 2326481"/>
                <a:gd name="connsiteY78" fmla="*/ 1826419 h 1826419"/>
                <a:gd name="connsiteX79" fmla="*/ 897731 w 2326481"/>
                <a:gd name="connsiteY79" fmla="*/ 1826419 h 1826419"/>
                <a:gd name="connsiteX80" fmla="*/ 835819 w 2326481"/>
                <a:gd name="connsiteY80" fmla="*/ 1821657 h 1826419"/>
                <a:gd name="connsiteX81" fmla="*/ 759619 w 2326481"/>
                <a:gd name="connsiteY81" fmla="*/ 1816894 h 1826419"/>
                <a:gd name="connsiteX82" fmla="*/ 702469 w 2326481"/>
                <a:gd name="connsiteY82" fmla="*/ 1809750 h 1826419"/>
                <a:gd name="connsiteX83" fmla="*/ 642938 w 2326481"/>
                <a:gd name="connsiteY83" fmla="*/ 1800225 h 1826419"/>
                <a:gd name="connsiteX84" fmla="*/ 590550 w 2326481"/>
                <a:gd name="connsiteY84" fmla="*/ 1790700 h 1826419"/>
                <a:gd name="connsiteX85" fmla="*/ 554831 w 2326481"/>
                <a:gd name="connsiteY85" fmla="*/ 1781175 h 1826419"/>
                <a:gd name="connsiteX86" fmla="*/ 504825 w 2326481"/>
                <a:gd name="connsiteY86" fmla="*/ 1764507 h 1826419"/>
                <a:gd name="connsiteX87" fmla="*/ 461963 w 2326481"/>
                <a:gd name="connsiteY87" fmla="*/ 1747838 h 1826419"/>
                <a:gd name="connsiteX88" fmla="*/ 433388 w 2326481"/>
                <a:gd name="connsiteY88" fmla="*/ 1733550 h 1826419"/>
                <a:gd name="connsiteX89" fmla="*/ 409575 w 2326481"/>
                <a:gd name="connsiteY89" fmla="*/ 1719263 h 1826419"/>
                <a:gd name="connsiteX90" fmla="*/ 381000 w 2326481"/>
                <a:gd name="connsiteY90" fmla="*/ 1697832 h 1826419"/>
                <a:gd name="connsiteX91" fmla="*/ 352425 w 2326481"/>
                <a:gd name="connsiteY91" fmla="*/ 1669257 h 1826419"/>
                <a:gd name="connsiteX92" fmla="*/ 335756 w 2326481"/>
                <a:gd name="connsiteY92" fmla="*/ 1647825 h 1826419"/>
                <a:gd name="connsiteX93" fmla="*/ 319088 w 2326481"/>
                <a:gd name="connsiteY93" fmla="*/ 1621632 h 1826419"/>
                <a:gd name="connsiteX94" fmla="*/ 307181 w 2326481"/>
                <a:gd name="connsiteY94" fmla="*/ 1600200 h 1826419"/>
                <a:gd name="connsiteX95" fmla="*/ 290513 w 2326481"/>
                <a:gd name="connsiteY95" fmla="*/ 1564482 h 1826419"/>
                <a:gd name="connsiteX96" fmla="*/ 276225 w 2326481"/>
                <a:gd name="connsiteY96" fmla="*/ 1524000 h 1826419"/>
                <a:gd name="connsiteX97" fmla="*/ 264319 w 2326481"/>
                <a:gd name="connsiteY97" fmla="*/ 1466850 h 1826419"/>
                <a:gd name="connsiteX98" fmla="*/ 252413 w 2326481"/>
                <a:gd name="connsiteY98" fmla="*/ 1395413 h 1826419"/>
                <a:gd name="connsiteX99" fmla="*/ 245269 w 2326481"/>
                <a:gd name="connsiteY99" fmla="*/ 1321594 h 1826419"/>
                <a:gd name="connsiteX100" fmla="*/ 240506 w 2326481"/>
                <a:gd name="connsiteY100" fmla="*/ 1193007 h 1826419"/>
                <a:gd name="connsiteX101" fmla="*/ 242888 w 2326481"/>
                <a:gd name="connsiteY101" fmla="*/ 1035844 h 1826419"/>
                <a:gd name="connsiteX102" fmla="*/ 242888 w 2326481"/>
                <a:gd name="connsiteY102" fmla="*/ 647700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326481" h="1826419">
                  <a:moveTo>
                    <a:pt x="242888" y="647700"/>
                  </a:moveTo>
                  <a:lnTo>
                    <a:pt x="242888" y="507207"/>
                  </a:lnTo>
                  <a:lnTo>
                    <a:pt x="242888" y="366713"/>
                  </a:lnTo>
                  <a:lnTo>
                    <a:pt x="242888" y="247650"/>
                  </a:lnTo>
                  <a:lnTo>
                    <a:pt x="242888" y="219075"/>
                  </a:lnTo>
                  <a:lnTo>
                    <a:pt x="240506" y="195263"/>
                  </a:lnTo>
                  <a:lnTo>
                    <a:pt x="235744" y="173832"/>
                  </a:lnTo>
                  <a:lnTo>
                    <a:pt x="228600" y="157163"/>
                  </a:lnTo>
                  <a:lnTo>
                    <a:pt x="223838" y="145257"/>
                  </a:lnTo>
                  <a:lnTo>
                    <a:pt x="211931" y="126207"/>
                  </a:lnTo>
                  <a:lnTo>
                    <a:pt x="202406" y="116682"/>
                  </a:lnTo>
                  <a:lnTo>
                    <a:pt x="183356" y="100013"/>
                  </a:lnTo>
                  <a:lnTo>
                    <a:pt x="157163" y="83344"/>
                  </a:lnTo>
                  <a:lnTo>
                    <a:pt x="126206" y="66675"/>
                  </a:lnTo>
                  <a:lnTo>
                    <a:pt x="109538" y="61913"/>
                  </a:lnTo>
                  <a:lnTo>
                    <a:pt x="83344" y="59532"/>
                  </a:lnTo>
                  <a:lnTo>
                    <a:pt x="0" y="33338"/>
                  </a:lnTo>
                  <a:lnTo>
                    <a:pt x="214313" y="0"/>
                  </a:lnTo>
                  <a:lnTo>
                    <a:pt x="319088" y="71438"/>
                  </a:lnTo>
                  <a:lnTo>
                    <a:pt x="369094" y="104775"/>
                  </a:lnTo>
                  <a:lnTo>
                    <a:pt x="431006" y="150019"/>
                  </a:lnTo>
                  <a:lnTo>
                    <a:pt x="492919" y="200025"/>
                  </a:lnTo>
                  <a:lnTo>
                    <a:pt x="547688" y="247650"/>
                  </a:lnTo>
                  <a:lnTo>
                    <a:pt x="552450" y="250032"/>
                  </a:lnTo>
                  <a:lnTo>
                    <a:pt x="564356" y="261938"/>
                  </a:lnTo>
                  <a:lnTo>
                    <a:pt x="573881" y="280988"/>
                  </a:lnTo>
                  <a:lnTo>
                    <a:pt x="578644" y="302419"/>
                  </a:lnTo>
                  <a:lnTo>
                    <a:pt x="578644" y="333375"/>
                  </a:lnTo>
                  <a:lnTo>
                    <a:pt x="571500" y="366713"/>
                  </a:lnTo>
                  <a:lnTo>
                    <a:pt x="559594" y="402432"/>
                  </a:lnTo>
                  <a:lnTo>
                    <a:pt x="538163" y="452438"/>
                  </a:lnTo>
                  <a:lnTo>
                    <a:pt x="514350" y="502444"/>
                  </a:lnTo>
                  <a:lnTo>
                    <a:pt x="504825" y="542925"/>
                  </a:lnTo>
                  <a:lnTo>
                    <a:pt x="485775" y="638175"/>
                  </a:lnTo>
                  <a:lnTo>
                    <a:pt x="466725" y="745332"/>
                  </a:lnTo>
                  <a:lnTo>
                    <a:pt x="450056" y="866775"/>
                  </a:lnTo>
                  <a:lnTo>
                    <a:pt x="445294" y="942975"/>
                  </a:lnTo>
                  <a:lnTo>
                    <a:pt x="438150" y="1035844"/>
                  </a:lnTo>
                  <a:lnTo>
                    <a:pt x="431006" y="1145382"/>
                  </a:lnTo>
                  <a:lnTo>
                    <a:pt x="435769" y="1273969"/>
                  </a:lnTo>
                  <a:lnTo>
                    <a:pt x="445294" y="1393032"/>
                  </a:lnTo>
                  <a:lnTo>
                    <a:pt x="450056" y="1433513"/>
                  </a:lnTo>
                  <a:lnTo>
                    <a:pt x="461963" y="1466850"/>
                  </a:lnTo>
                  <a:lnTo>
                    <a:pt x="483394" y="1502569"/>
                  </a:lnTo>
                  <a:lnTo>
                    <a:pt x="514350" y="1535907"/>
                  </a:lnTo>
                  <a:lnTo>
                    <a:pt x="547688" y="1559719"/>
                  </a:lnTo>
                  <a:lnTo>
                    <a:pt x="578644" y="1578769"/>
                  </a:lnTo>
                  <a:lnTo>
                    <a:pt x="614363" y="1590675"/>
                  </a:lnTo>
                  <a:lnTo>
                    <a:pt x="666750" y="1602582"/>
                  </a:lnTo>
                  <a:lnTo>
                    <a:pt x="735806" y="1612107"/>
                  </a:lnTo>
                  <a:lnTo>
                    <a:pt x="828675" y="1619250"/>
                  </a:lnTo>
                  <a:lnTo>
                    <a:pt x="1007269" y="1621632"/>
                  </a:lnTo>
                  <a:lnTo>
                    <a:pt x="1200150" y="1619250"/>
                  </a:lnTo>
                  <a:lnTo>
                    <a:pt x="1319213" y="1612107"/>
                  </a:lnTo>
                  <a:lnTo>
                    <a:pt x="1454944" y="1600200"/>
                  </a:lnTo>
                  <a:lnTo>
                    <a:pt x="1566863" y="1581150"/>
                  </a:lnTo>
                  <a:lnTo>
                    <a:pt x="1657350" y="1557338"/>
                  </a:lnTo>
                  <a:lnTo>
                    <a:pt x="1716881" y="1535907"/>
                  </a:lnTo>
                  <a:lnTo>
                    <a:pt x="2278856" y="1559719"/>
                  </a:lnTo>
                  <a:lnTo>
                    <a:pt x="2295525" y="1576388"/>
                  </a:lnTo>
                  <a:lnTo>
                    <a:pt x="2314575" y="1600200"/>
                  </a:lnTo>
                  <a:lnTo>
                    <a:pt x="2321719" y="1616869"/>
                  </a:lnTo>
                  <a:lnTo>
                    <a:pt x="2326481" y="1635919"/>
                  </a:lnTo>
                  <a:lnTo>
                    <a:pt x="2324100" y="1654969"/>
                  </a:lnTo>
                  <a:lnTo>
                    <a:pt x="2314575" y="1674019"/>
                  </a:lnTo>
                  <a:lnTo>
                    <a:pt x="2297906" y="1690688"/>
                  </a:lnTo>
                  <a:lnTo>
                    <a:pt x="2276475" y="1704975"/>
                  </a:lnTo>
                  <a:lnTo>
                    <a:pt x="2245519" y="1719263"/>
                  </a:lnTo>
                  <a:lnTo>
                    <a:pt x="2195513" y="1735932"/>
                  </a:lnTo>
                  <a:lnTo>
                    <a:pt x="2114550" y="1750219"/>
                  </a:lnTo>
                  <a:lnTo>
                    <a:pt x="2002631" y="1764507"/>
                  </a:lnTo>
                  <a:lnTo>
                    <a:pt x="1881188" y="1776413"/>
                  </a:lnTo>
                  <a:lnTo>
                    <a:pt x="1745456" y="1785938"/>
                  </a:lnTo>
                  <a:lnTo>
                    <a:pt x="1576388" y="1800225"/>
                  </a:lnTo>
                  <a:lnTo>
                    <a:pt x="1421606" y="1804988"/>
                  </a:lnTo>
                  <a:lnTo>
                    <a:pt x="1281113" y="1816894"/>
                  </a:lnTo>
                  <a:lnTo>
                    <a:pt x="1185863" y="1821657"/>
                  </a:lnTo>
                  <a:lnTo>
                    <a:pt x="1109663" y="1824038"/>
                  </a:lnTo>
                  <a:lnTo>
                    <a:pt x="990600" y="1826419"/>
                  </a:lnTo>
                  <a:lnTo>
                    <a:pt x="897731" y="1826419"/>
                  </a:lnTo>
                  <a:lnTo>
                    <a:pt x="835819" y="1821657"/>
                  </a:lnTo>
                  <a:lnTo>
                    <a:pt x="759619" y="1816894"/>
                  </a:lnTo>
                  <a:lnTo>
                    <a:pt x="702469" y="1809750"/>
                  </a:lnTo>
                  <a:lnTo>
                    <a:pt x="642938" y="1800225"/>
                  </a:lnTo>
                  <a:lnTo>
                    <a:pt x="590550" y="1790700"/>
                  </a:lnTo>
                  <a:lnTo>
                    <a:pt x="554831" y="1781175"/>
                  </a:lnTo>
                  <a:lnTo>
                    <a:pt x="504825" y="1764507"/>
                  </a:lnTo>
                  <a:lnTo>
                    <a:pt x="461963" y="1747838"/>
                  </a:lnTo>
                  <a:lnTo>
                    <a:pt x="433388" y="1733550"/>
                  </a:lnTo>
                  <a:lnTo>
                    <a:pt x="409575" y="1719263"/>
                  </a:lnTo>
                  <a:lnTo>
                    <a:pt x="381000" y="1697832"/>
                  </a:lnTo>
                  <a:lnTo>
                    <a:pt x="352425" y="1669257"/>
                  </a:lnTo>
                  <a:lnTo>
                    <a:pt x="335756" y="1647825"/>
                  </a:lnTo>
                  <a:lnTo>
                    <a:pt x="319088" y="1621632"/>
                  </a:lnTo>
                  <a:lnTo>
                    <a:pt x="307181" y="1600200"/>
                  </a:lnTo>
                  <a:lnTo>
                    <a:pt x="290513" y="1564482"/>
                  </a:lnTo>
                  <a:lnTo>
                    <a:pt x="276225" y="1524000"/>
                  </a:lnTo>
                  <a:lnTo>
                    <a:pt x="264319" y="1466850"/>
                  </a:lnTo>
                  <a:lnTo>
                    <a:pt x="252413" y="1395413"/>
                  </a:lnTo>
                  <a:lnTo>
                    <a:pt x="245269" y="1321594"/>
                  </a:lnTo>
                  <a:lnTo>
                    <a:pt x="240506" y="1193007"/>
                  </a:lnTo>
                  <a:lnTo>
                    <a:pt x="242888" y="1035844"/>
                  </a:lnTo>
                  <a:lnTo>
                    <a:pt x="242888" y="647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8">
              <a:extLst>
                <a:ext uri="{FF2B5EF4-FFF2-40B4-BE49-F238E27FC236}">
                  <a16:creationId xmlns:a16="http://schemas.microsoft.com/office/drawing/2014/main" id="{41D38E25-C535-4F54-A1E9-C07B7BF0E486}"/>
                </a:ext>
              </a:extLst>
            </p:cNvPr>
            <p:cNvSpPr/>
            <p:nvPr/>
          </p:nvSpPr>
          <p:spPr>
            <a:xfrm>
              <a:off x="6477000" y="4811713"/>
              <a:ext cx="719137" cy="889000"/>
            </a:xfrm>
            <a:custGeom>
              <a:avLst/>
              <a:gdLst>
                <a:gd name="connsiteX0" fmla="*/ 419100 w 719138"/>
                <a:gd name="connsiteY0" fmla="*/ 126207 h 888207"/>
                <a:gd name="connsiteX1" fmla="*/ 402431 w 719138"/>
                <a:gd name="connsiteY1" fmla="*/ 233363 h 888207"/>
                <a:gd name="connsiteX2" fmla="*/ 385763 w 719138"/>
                <a:gd name="connsiteY2" fmla="*/ 352425 h 888207"/>
                <a:gd name="connsiteX3" fmla="*/ 373856 w 719138"/>
                <a:gd name="connsiteY3" fmla="*/ 435769 h 888207"/>
                <a:gd name="connsiteX4" fmla="*/ 361950 w 719138"/>
                <a:gd name="connsiteY4" fmla="*/ 488157 h 888207"/>
                <a:gd name="connsiteX5" fmla="*/ 352425 w 719138"/>
                <a:gd name="connsiteY5" fmla="*/ 528638 h 888207"/>
                <a:gd name="connsiteX6" fmla="*/ 338138 w 719138"/>
                <a:gd name="connsiteY6" fmla="*/ 576263 h 888207"/>
                <a:gd name="connsiteX7" fmla="*/ 314325 w 719138"/>
                <a:gd name="connsiteY7" fmla="*/ 628650 h 888207"/>
                <a:gd name="connsiteX8" fmla="*/ 288131 w 719138"/>
                <a:gd name="connsiteY8" fmla="*/ 676275 h 888207"/>
                <a:gd name="connsiteX9" fmla="*/ 266700 w 719138"/>
                <a:gd name="connsiteY9" fmla="*/ 704850 h 888207"/>
                <a:gd name="connsiteX10" fmla="*/ 240506 w 719138"/>
                <a:gd name="connsiteY10" fmla="*/ 735807 h 888207"/>
                <a:gd name="connsiteX11" fmla="*/ 207169 w 719138"/>
                <a:gd name="connsiteY11" fmla="*/ 764382 h 888207"/>
                <a:gd name="connsiteX12" fmla="*/ 171450 w 719138"/>
                <a:gd name="connsiteY12" fmla="*/ 783432 h 888207"/>
                <a:gd name="connsiteX13" fmla="*/ 128588 w 719138"/>
                <a:gd name="connsiteY13" fmla="*/ 797719 h 888207"/>
                <a:gd name="connsiteX14" fmla="*/ 71438 w 719138"/>
                <a:gd name="connsiteY14" fmla="*/ 819150 h 888207"/>
                <a:gd name="connsiteX15" fmla="*/ 0 w 719138"/>
                <a:gd name="connsiteY15" fmla="*/ 842963 h 888207"/>
                <a:gd name="connsiteX16" fmla="*/ 719138 w 719138"/>
                <a:gd name="connsiteY16" fmla="*/ 888207 h 888207"/>
                <a:gd name="connsiteX17" fmla="*/ 702469 w 719138"/>
                <a:gd name="connsiteY17" fmla="*/ 854869 h 888207"/>
                <a:gd name="connsiteX18" fmla="*/ 676275 w 719138"/>
                <a:gd name="connsiteY18" fmla="*/ 821532 h 888207"/>
                <a:gd name="connsiteX19" fmla="*/ 657225 w 719138"/>
                <a:gd name="connsiteY19" fmla="*/ 795338 h 888207"/>
                <a:gd name="connsiteX20" fmla="*/ 621506 w 719138"/>
                <a:gd name="connsiteY20" fmla="*/ 740569 h 888207"/>
                <a:gd name="connsiteX21" fmla="*/ 592931 w 719138"/>
                <a:gd name="connsiteY21" fmla="*/ 695325 h 888207"/>
                <a:gd name="connsiteX22" fmla="*/ 571500 w 719138"/>
                <a:gd name="connsiteY22" fmla="*/ 650082 h 888207"/>
                <a:gd name="connsiteX23" fmla="*/ 552450 w 719138"/>
                <a:gd name="connsiteY23" fmla="*/ 607219 h 888207"/>
                <a:gd name="connsiteX24" fmla="*/ 542925 w 719138"/>
                <a:gd name="connsiteY24" fmla="*/ 576263 h 888207"/>
                <a:gd name="connsiteX25" fmla="*/ 531019 w 719138"/>
                <a:gd name="connsiteY25" fmla="*/ 528638 h 888207"/>
                <a:gd name="connsiteX26" fmla="*/ 519113 w 719138"/>
                <a:gd name="connsiteY26" fmla="*/ 476250 h 888207"/>
                <a:gd name="connsiteX27" fmla="*/ 507206 w 719138"/>
                <a:gd name="connsiteY27" fmla="*/ 378619 h 888207"/>
                <a:gd name="connsiteX28" fmla="*/ 495300 w 719138"/>
                <a:gd name="connsiteY28" fmla="*/ 157163 h 888207"/>
                <a:gd name="connsiteX29" fmla="*/ 497681 w 719138"/>
                <a:gd name="connsiteY29" fmla="*/ 66675 h 888207"/>
                <a:gd name="connsiteX30" fmla="*/ 485775 w 719138"/>
                <a:gd name="connsiteY30" fmla="*/ 28575 h 888207"/>
                <a:gd name="connsiteX31" fmla="*/ 473869 w 719138"/>
                <a:gd name="connsiteY31" fmla="*/ 7144 h 888207"/>
                <a:gd name="connsiteX32" fmla="*/ 464344 w 719138"/>
                <a:gd name="connsiteY32" fmla="*/ 2382 h 888207"/>
                <a:gd name="connsiteX33" fmla="*/ 457200 w 719138"/>
                <a:gd name="connsiteY33" fmla="*/ 0 h 888207"/>
                <a:gd name="connsiteX34" fmla="*/ 450056 w 719138"/>
                <a:gd name="connsiteY34" fmla="*/ 2382 h 888207"/>
                <a:gd name="connsiteX35" fmla="*/ 442913 w 719138"/>
                <a:gd name="connsiteY35" fmla="*/ 9525 h 888207"/>
                <a:gd name="connsiteX36" fmla="*/ 438150 w 719138"/>
                <a:gd name="connsiteY36" fmla="*/ 23813 h 888207"/>
                <a:gd name="connsiteX37" fmla="*/ 419100 w 719138"/>
                <a:gd name="connsiteY37" fmla="*/ 1262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8" h="888207">
                  <a:moveTo>
                    <a:pt x="419100" y="126207"/>
                  </a:moveTo>
                  <a:lnTo>
                    <a:pt x="402431" y="233363"/>
                  </a:lnTo>
                  <a:lnTo>
                    <a:pt x="385763" y="352425"/>
                  </a:lnTo>
                  <a:lnTo>
                    <a:pt x="373856" y="435769"/>
                  </a:lnTo>
                  <a:lnTo>
                    <a:pt x="361950" y="488157"/>
                  </a:lnTo>
                  <a:lnTo>
                    <a:pt x="352425" y="528638"/>
                  </a:lnTo>
                  <a:lnTo>
                    <a:pt x="338138" y="576263"/>
                  </a:lnTo>
                  <a:lnTo>
                    <a:pt x="314325" y="628650"/>
                  </a:lnTo>
                  <a:lnTo>
                    <a:pt x="288131" y="676275"/>
                  </a:lnTo>
                  <a:lnTo>
                    <a:pt x="266700" y="704850"/>
                  </a:lnTo>
                  <a:lnTo>
                    <a:pt x="240506" y="735807"/>
                  </a:lnTo>
                  <a:lnTo>
                    <a:pt x="207169" y="764382"/>
                  </a:lnTo>
                  <a:lnTo>
                    <a:pt x="171450" y="783432"/>
                  </a:lnTo>
                  <a:lnTo>
                    <a:pt x="128588" y="797719"/>
                  </a:lnTo>
                  <a:lnTo>
                    <a:pt x="71438" y="819150"/>
                  </a:lnTo>
                  <a:lnTo>
                    <a:pt x="0" y="842963"/>
                  </a:lnTo>
                  <a:lnTo>
                    <a:pt x="719138" y="888207"/>
                  </a:lnTo>
                  <a:lnTo>
                    <a:pt x="702469" y="854869"/>
                  </a:lnTo>
                  <a:lnTo>
                    <a:pt x="676275" y="821532"/>
                  </a:lnTo>
                  <a:lnTo>
                    <a:pt x="657225" y="795338"/>
                  </a:lnTo>
                  <a:lnTo>
                    <a:pt x="621506" y="740569"/>
                  </a:lnTo>
                  <a:lnTo>
                    <a:pt x="592931" y="695325"/>
                  </a:lnTo>
                  <a:lnTo>
                    <a:pt x="571500" y="650082"/>
                  </a:lnTo>
                  <a:lnTo>
                    <a:pt x="552450" y="607219"/>
                  </a:lnTo>
                  <a:lnTo>
                    <a:pt x="542925" y="576263"/>
                  </a:lnTo>
                  <a:lnTo>
                    <a:pt x="531019" y="528638"/>
                  </a:lnTo>
                  <a:lnTo>
                    <a:pt x="519113" y="476250"/>
                  </a:lnTo>
                  <a:lnTo>
                    <a:pt x="507206" y="378619"/>
                  </a:lnTo>
                  <a:lnTo>
                    <a:pt x="495300" y="157163"/>
                  </a:lnTo>
                  <a:cubicBezTo>
                    <a:pt x="496094" y="127000"/>
                    <a:pt x="496887" y="96838"/>
                    <a:pt x="497681" y="66675"/>
                  </a:cubicBezTo>
                  <a:lnTo>
                    <a:pt x="485775" y="28575"/>
                  </a:lnTo>
                  <a:lnTo>
                    <a:pt x="473869" y="7144"/>
                  </a:lnTo>
                  <a:lnTo>
                    <a:pt x="464344" y="2382"/>
                  </a:lnTo>
                  <a:lnTo>
                    <a:pt x="457200" y="0"/>
                  </a:lnTo>
                  <a:lnTo>
                    <a:pt x="450056" y="2382"/>
                  </a:lnTo>
                  <a:lnTo>
                    <a:pt x="442913" y="9525"/>
                  </a:lnTo>
                  <a:lnTo>
                    <a:pt x="438150" y="23813"/>
                  </a:lnTo>
                  <a:lnTo>
                    <a:pt x="419100" y="1262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6664B99-44A0-4848-894C-3F4506C33A38}"/>
              </a:ext>
            </a:extLst>
          </p:cNvPr>
          <p:cNvGrpSpPr>
            <a:grpSpLocks/>
          </p:cNvGrpSpPr>
          <p:nvPr/>
        </p:nvGrpSpPr>
        <p:grpSpPr bwMode="auto">
          <a:xfrm>
            <a:off x="2843213" y="1455738"/>
            <a:ext cx="4344987" cy="4422775"/>
            <a:chOff x="2843213" y="1455738"/>
            <a:chExt cx="4344987" cy="4422775"/>
          </a:xfrm>
        </p:grpSpPr>
        <p:sp>
          <p:nvSpPr>
            <p:cNvPr id="28" name="フリーフォーム 87">
              <a:extLst>
                <a:ext uri="{FF2B5EF4-FFF2-40B4-BE49-F238E27FC236}">
                  <a16:creationId xmlns:a16="http://schemas.microsoft.com/office/drawing/2014/main" id="{12183E4C-5101-43BE-8A72-1AE15F7425D6}"/>
                </a:ext>
              </a:extLst>
            </p:cNvPr>
            <p:cNvSpPr/>
            <p:nvPr/>
          </p:nvSpPr>
          <p:spPr>
            <a:xfrm>
              <a:off x="4491038" y="1455738"/>
              <a:ext cx="584200" cy="1225550"/>
            </a:xfrm>
            <a:custGeom>
              <a:avLst/>
              <a:gdLst>
                <a:gd name="connsiteX0" fmla="*/ 271462 w 583406"/>
                <a:gd name="connsiteY0" fmla="*/ 711994 h 1226344"/>
                <a:gd name="connsiteX1" fmla="*/ 273843 w 583406"/>
                <a:gd name="connsiteY1" fmla="*/ 881062 h 1226344"/>
                <a:gd name="connsiteX2" fmla="*/ 276225 w 583406"/>
                <a:gd name="connsiteY2" fmla="*/ 1047750 h 1226344"/>
                <a:gd name="connsiteX3" fmla="*/ 278606 w 583406"/>
                <a:gd name="connsiteY3" fmla="*/ 1226344 h 1226344"/>
                <a:gd name="connsiteX4" fmla="*/ 471487 w 583406"/>
                <a:gd name="connsiteY4" fmla="*/ 1207294 h 1226344"/>
                <a:gd name="connsiteX5" fmla="*/ 476250 w 583406"/>
                <a:gd name="connsiteY5" fmla="*/ 1081087 h 1226344"/>
                <a:gd name="connsiteX6" fmla="*/ 476250 w 583406"/>
                <a:gd name="connsiteY6" fmla="*/ 954881 h 1226344"/>
                <a:gd name="connsiteX7" fmla="*/ 478631 w 583406"/>
                <a:gd name="connsiteY7" fmla="*/ 871537 h 1226344"/>
                <a:gd name="connsiteX8" fmla="*/ 481012 w 583406"/>
                <a:gd name="connsiteY8" fmla="*/ 797719 h 1226344"/>
                <a:gd name="connsiteX9" fmla="*/ 485775 w 583406"/>
                <a:gd name="connsiteY9" fmla="*/ 711994 h 1226344"/>
                <a:gd name="connsiteX10" fmla="*/ 490537 w 583406"/>
                <a:gd name="connsiteY10" fmla="*/ 621506 h 1226344"/>
                <a:gd name="connsiteX11" fmla="*/ 495300 w 583406"/>
                <a:gd name="connsiteY11" fmla="*/ 576262 h 1226344"/>
                <a:gd name="connsiteX12" fmla="*/ 497681 w 583406"/>
                <a:gd name="connsiteY12" fmla="*/ 552450 h 1226344"/>
                <a:gd name="connsiteX13" fmla="*/ 497681 w 583406"/>
                <a:gd name="connsiteY13" fmla="*/ 514350 h 1226344"/>
                <a:gd name="connsiteX14" fmla="*/ 500062 w 583406"/>
                <a:gd name="connsiteY14" fmla="*/ 464344 h 1226344"/>
                <a:gd name="connsiteX15" fmla="*/ 504825 w 583406"/>
                <a:gd name="connsiteY15" fmla="*/ 402431 h 1226344"/>
                <a:gd name="connsiteX16" fmla="*/ 514350 w 583406"/>
                <a:gd name="connsiteY16" fmla="*/ 354806 h 1226344"/>
                <a:gd name="connsiteX17" fmla="*/ 526256 w 583406"/>
                <a:gd name="connsiteY17" fmla="*/ 319087 h 1226344"/>
                <a:gd name="connsiteX18" fmla="*/ 535781 w 583406"/>
                <a:gd name="connsiteY18" fmla="*/ 290512 h 1226344"/>
                <a:gd name="connsiteX19" fmla="*/ 545306 w 583406"/>
                <a:gd name="connsiteY19" fmla="*/ 276225 h 1226344"/>
                <a:gd name="connsiteX20" fmla="*/ 561975 w 583406"/>
                <a:gd name="connsiteY20" fmla="*/ 261937 h 1226344"/>
                <a:gd name="connsiteX21" fmla="*/ 573881 w 583406"/>
                <a:gd name="connsiteY21" fmla="*/ 247650 h 1226344"/>
                <a:gd name="connsiteX22" fmla="*/ 581025 w 583406"/>
                <a:gd name="connsiteY22" fmla="*/ 233362 h 1226344"/>
                <a:gd name="connsiteX23" fmla="*/ 583406 w 583406"/>
                <a:gd name="connsiteY23" fmla="*/ 223837 h 1226344"/>
                <a:gd name="connsiteX24" fmla="*/ 583406 w 583406"/>
                <a:gd name="connsiteY24" fmla="*/ 211931 h 1226344"/>
                <a:gd name="connsiteX25" fmla="*/ 578643 w 583406"/>
                <a:gd name="connsiteY25" fmla="*/ 190500 h 1226344"/>
                <a:gd name="connsiteX26" fmla="*/ 569118 w 583406"/>
                <a:gd name="connsiteY26" fmla="*/ 171450 h 1226344"/>
                <a:gd name="connsiteX27" fmla="*/ 554831 w 583406"/>
                <a:gd name="connsiteY27" fmla="*/ 150019 h 1226344"/>
                <a:gd name="connsiteX28" fmla="*/ 533400 w 583406"/>
                <a:gd name="connsiteY28" fmla="*/ 130969 h 1226344"/>
                <a:gd name="connsiteX29" fmla="*/ 514350 w 583406"/>
                <a:gd name="connsiteY29" fmla="*/ 109537 h 1226344"/>
                <a:gd name="connsiteX30" fmla="*/ 500062 w 583406"/>
                <a:gd name="connsiteY30" fmla="*/ 95250 h 1226344"/>
                <a:gd name="connsiteX31" fmla="*/ 476250 w 583406"/>
                <a:gd name="connsiteY31" fmla="*/ 76200 h 1226344"/>
                <a:gd name="connsiteX32" fmla="*/ 442912 w 583406"/>
                <a:gd name="connsiteY32" fmla="*/ 54769 h 1226344"/>
                <a:gd name="connsiteX33" fmla="*/ 409575 w 583406"/>
                <a:gd name="connsiteY33" fmla="*/ 40481 h 1226344"/>
                <a:gd name="connsiteX34" fmla="*/ 369093 w 583406"/>
                <a:gd name="connsiteY34" fmla="*/ 28575 h 1226344"/>
                <a:gd name="connsiteX35" fmla="*/ 326231 w 583406"/>
                <a:gd name="connsiteY35" fmla="*/ 16669 h 1226344"/>
                <a:gd name="connsiteX36" fmla="*/ 252412 w 583406"/>
                <a:gd name="connsiteY36" fmla="*/ 7144 h 1226344"/>
                <a:gd name="connsiteX37" fmla="*/ 195262 w 583406"/>
                <a:gd name="connsiteY37" fmla="*/ 0 h 1226344"/>
                <a:gd name="connsiteX38" fmla="*/ 107156 w 583406"/>
                <a:gd name="connsiteY38" fmla="*/ 0 h 1226344"/>
                <a:gd name="connsiteX39" fmla="*/ 66675 w 583406"/>
                <a:gd name="connsiteY39" fmla="*/ 2381 h 1226344"/>
                <a:gd name="connsiteX40" fmla="*/ 30956 w 583406"/>
                <a:gd name="connsiteY40" fmla="*/ 9525 h 1226344"/>
                <a:gd name="connsiteX41" fmla="*/ 11906 w 583406"/>
                <a:gd name="connsiteY41" fmla="*/ 19050 h 1226344"/>
                <a:gd name="connsiteX42" fmla="*/ 2381 w 583406"/>
                <a:gd name="connsiteY42" fmla="*/ 26194 h 1226344"/>
                <a:gd name="connsiteX43" fmla="*/ 0 w 583406"/>
                <a:gd name="connsiteY43" fmla="*/ 42862 h 1226344"/>
                <a:gd name="connsiteX44" fmla="*/ 7143 w 583406"/>
                <a:gd name="connsiteY44" fmla="*/ 57150 h 1226344"/>
                <a:gd name="connsiteX45" fmla="*/ 26193 w 583406"/>
                <a:gd name="connsiteY45" fmla="*/ 73819 h 1226344"/>
                <a:gd name="connsiteX46" fmla="*/ 80962 w 583406"/>
                <a:gd name="connsiteY46" fmla="*/ 102394 h 1226344"/>
                <a:gd name="connsiteX47" fmla="*/ 121443 w 583406"/>
                <a:gd name="connsiteY47" fmla="*/ 126206 h 1226344"/>
                <a:gd name="connsiteX48" fmla="*/ 159543 w 583406"/>
                <a:gd name="connsiteY48" fmla="*/ 152400 h 1226344"/>
                <a:gd name="connsiteX49" fmla="*/ 188118 w 583406"/>
                <a:gd name="connsiteY49" fmla="*/ 176212 h 1226344"/>
                <a:gd name="connsiteX50" fmla="*/ 209550 w 583406"/>
                <a:gd name="connsiteY50" fmla="*/ 197644 h 1226344"/>
                <a:gd name="connsiteX51" fmla="*/ 233362 w 583406"/>
                <a:gd name="connsiteY51" fmla="*/ 226219 h 1226344"/>
                <a:gd name="connsiteX52" fmla="*/ 242887 w 583406"/>
                <a:gd name="connsiteY52" fmla="*/ 247650 h 1226344"/>
                <a:gd name="connsiteX53" fmla="*/ 252412 w 583406"/>
                <a:gd name="connsiteY53" fmla="*/ 280987 h 1226344"/>
                <a:gd name="connsiteX54" fmla="*/ 259556 w 583406"/>
                <a:gd name="connsiteY54" fmla="*/ 423862 h 1226344"/>
                <a:gd name="connsiteX55" fmla="*/ 271462 w 583406"/>
                <a:gd name="connsiteY55" fmla="*/ 7119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83406" h="1226344">
                  <a:moveTo>
                    <a:pt x="271462" y="711994"/>
                  </a:moveTo>
                  <a:cubicBezTo>
                    <a:pt x="272256" y="768350"/>
                    <a:pt x="273049" y="824706"/>
                    <a:pt x="273843" y="881062"/>
                  </a:cubicBezTo>
                  <a:lnTo>
                    <a:pt x="276225" y="1047750"/>
                  </a:lnTo>
                  <a:cubicBezTo>
                    <a:pt x="277019" y="1107281"/>
                    <a:pt x="277812" y="1166813"/>
                    <a:pt x="278606" y="1226344"/>
                  </a:cubicBezTo>
                  <a:lnTo>
                    <a:pt x="471487" y="1207294"/>
                  </a:lnTo>
                  <a:lnTo>
                    <a:pt x="476250" y="1081087"/>
                  </a:lnTo>
                  <a:lnTo>
                    <a:pt x="476250" y="954881"/>
                  </a:lnTo>
                  <a:cubicBezTo>
                    <a:pt x="477044" y="927100"/>
                    <a:pt x="477837" y="899318"/>
                    <a:pt x="478631" y="871537"/>
                  </a:cubicBezTo>
                  <a:cubicBezTo>
                    <a:pt x="479425" y="846931"/>
                    <a:pt x="480218" y="822325"/>
                    <a:pt x="481012" y="797719"/>
                  </a:cubicBezTo>
                  <a:lnTo>
                    <a:pt x="485775" y="711994"/>
                  </a:lnTo>
                  <a:lnTo>
                    <a:pt x="490537" y="621506"/>
                  </a:lnTo>
                  <a:lnTo>
                    <a:pt x="495300" y="576262"/>
                  </a:lnTo>
                  <a:lnTo>
                    <a:pt x="497681" y="552450"/>
                  </a:lnTo>
                  <a:lnTo>
                    <a:pt x="497681" y="514350"/>
                  </a:lnTo>
                  <a:lnTo>
                    <a:pt x="500062" y="464344"/>
                  </a:lnTo>
                  <a:lnTo>
                    <a:pt x="504825" y="402431"/>
                  </a:lnTo>
                  <a:lnTo>
                    <a:pt x="514350" y="354806"/>
                  </a:lnTo>
                  <a:lnTo>
                    <a:pt x="526256" y="319087"/>
                  </a:lnTo>
                  <a:lnTo>
                    <a:pt x="535781" y="290512"/>
                  </a:lnTo>
                  <a:lnTo>
                    <a:pt x="545306" y="276225"/>
                  </a:lnTo>
                  <a:lnTo>
                    <a:pt x="561975" y="261937"/>
                  </a:lnTo>
                  <a:lnTo>
                    <a:pt x="573881" y="247650"/>
                  </a:lnTo>
                  <a:lnTo>
                    <a:pt x="581025" y="233362"/>
                  </a:lnTo>
                  <a:lnTo>
                    <a:pt x="583406" y="223837"/>
                  </a:lnTo>
                  <a:lnTo>
                    <a:pt x="583406" y="211931"/>
                  </a:lnTo>
                  <a:lnTo>
                    <a:pt x="578643" y="190500"/>
                  </a:lnTo>
                  <a:lnTo>
                    <a:pt x="569118" y="171450"/>
                  </a:lnTo>
                  <a:lnTo>
                    <a:pt x="554831" y="150019"/>
                  </a:lnTo>
                  <a:lnTo>
                    <a:pt x="533400" y="130969"/>
                  </a:lnTo>
                  <a:lnTo>
                    <a:pt x="514350" y="109537"/>
                  </a:lnTo>
                  <a:lnTo>
                    <a:pt x="500062" y="95250"/>
                  </a:lnTo>
                  <a:lnTo>
                    <a:pt x="476250" y="76200"/>
                  </a:lnTo>
                  <a:lnTo>
                    <a:pt x="442912" y="54769"/>
                  </a:lnTo>
                  <a:lnTo>
                    <a:pt x="409575" y="40481"/>
                  </a:lnTo>
                  <a:lnTo>
                    <a:pt x="369093" y="28575"/>
                  </a:lnTo>
                  <a:lnTo>
                    <a:pt x="326231" y="16669"/>
                  </a:lnTo>
                  <a:lnTo>
                    <a:pt x="252412" y="7144"/>
                  </a:lnTo>
                  <a:lnTo>
                    <a:pt x="195262" y="0"/>
                  </a:lnTo>
                  <a:lnTo>
                    <a:pt x="107156" y="0"/>
                  </a:lnTo>
                  <a:lnTo>
                    <a:pt x="66675" y="2381"/>
                  </a:lnTo>
                  <a:lnTo>
                    <a:pt x="30956" y="9525"/>
                  </a:lnTo>
                  <a:lnTo>
                    <a:pt x="11906" y="19050"/>
                  </a:lnTo>
                  <a:lnTo>
                    <a:pt x="2381" y="26194"/>
                  </a:lnTo>
                  <a:lnTo>
                    <a:pt x="0" y="42862"/>
                  </a:lnTo>
                  <a:lnTo>
                    <a:pt x="7143" y="57150"/>
                  </a:lnTo>
                  <a:lnTo>
                    <a:pt x="26193" y="73819"/>
                  </a:lnTo>
                  <a:lnTo>
                    <a:pt x="80962" y="102394"/>
                  </a:lnTo>
                  <a:lnTo>
                    <a:pt x="121443" y="126206"/>
                  </a:lnTo>
                  <a:lnTo>
                    <a:pt x="159543" y="152400"/>
                  </a:lnTo>
                  <a:lnTo>
                    <a:pt x="188118" y="176212"/>
                  </a:lnTo>
                  <a:lnTo>
                    <a:pt x="209550" y="197644"/>
                  </a:lnTo>
                  <a:lnTo>
                    <a:pt x="233362" y="226219"/>
                  </a:lnTo>
                  <a:lnTo>
                    <a:pt x="242887" y="247650"/>
                  </a:lnTo>
                  <a:lnTo>
                    <a:pt x="252412" y="280987"/>
                  </a:lnTo>
                  <a:lnTo>
                    <a:pt x="259556" y="423862"/>
                  </a:lnTo>
                  <a:lnTo>
                    <a:pt x="271462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8">
              <a:extLst>
                <a:ext uri="{FF2B5EF4-FFF2-40B4-BE49-F238E27FC236}">
                  <a16:creationId xmlns:a16="http://schemas.microsoft.com/office/drawing/2014/main" id="{A8D3224D-786C-4C56-AF09-BFC7D9847A2C}"/>
                </a:ext>
              </a:extLst>
            </p:cNvPr>
            <p:cNvSpPr/>
            <p:nvPr/>
          </p:nvSpPr>
          <p:spPr>
            <a:xfrm>
              <a:off x="3513138" y="1728788"/>
              <a:ext cx="687387" cy="730250"/>
            </a:xfrm>
            <a:custGeom>
              <a:avLst/>
              <a:gdLst>
                <a:gd name="connsiteX0" fmla="*/ 373856 w 688181"/>
                <a:gd name="connsiteY0" fmla="*/ 473868 h 731043"/>
                <a:gd name="connsiteX1" fmla="*/ 428625 w 688181"/>
                <a:gd name="connsiteY1" fmla="*/ 559593 h 731043"/>
                <a:gd name="connsiteX2" fmla="*/ 471487 w 688181"/>
                <a:gd name="connsiteY2" fmla="*/ 631031 h 731043"/>
                <a:gd name="connsiteX3" fmla="*/ 514350 w 688181"/>
                <a:gd name="connsiteY3" fmla="*/ 702468 h 731043"/>
                <a:gd name="connsiteX4" fmla="*/ 528637 w 688181"/>
                <a:gd name="connsiteY4" fmla="*/ 719137 h 731043"/>
                <a:gd name="connsiteX5" fmla="*/ 542925 w 688181"/>
                <a:gd name="connsiteY5" fmla="*/ 728662 h 731043"/>
                <a:gd name="connsiteX6" fmla="*/ 557212 w 688181"/>
                <a:gd name="connsiteY6" fmla="*/ 731043 h 731043"/>
                <a:gd name="connsiteX7" fmla="*/ 578644 w 688181"/>
                <a:gd name="connsiteY7" fmla="*/ 728662 h 731043"/>
                <a:gd name="connsiteX8" fmla="*/ 614362 w 688181"/>
                <a:gd name="connsiteY8" fmla="*/ 716756 h 731043"/>
                <a:gd name="connsiteX9" fmla="*/ 645319 w 688181"/>
                <a:gd name="connsiteY9" fmla="*/ 697706 h 731043"/>
                <a:gd name="connsiteX10" fmla="*/ 664369 w 688181"/>
                <a:gd name="connsiteY10" fmla="*/ 681037 h 731043"/>
                <a:gd name="connsiteX11" fmla="*/ 676275 w 688181"/>
                <a:gd name="connsiteY11" fmla="*/ 666750 h 731043"/>
                <a:gd name="connsiteX12" fmla="*/ 683419 w 688181"/>
                <a:gd name="connsiteY12" fmla="*/ 647700 h 731043"/>
                <a:gd name="connsiteX13" fmla="*/ 685800 w 688181"/>
                <a:gd name="connsiteY13" fmla="*/ 631031 h 731043"/>
                <a:gd name="connsiteX14" fmla="*/ 688181 w 688181"/>
                <a:gd name="connsiteY14" fmla="*/ 611981 h 731043"/>
                <a:gd name="connsiteX15" fmla="*/ 685800 w 688181"/>
                <a:gd name="connsiteY15" fmla="*/ 590550 h 731043"/>
                <a:gd name="connsiteX16" fmla="*/ 681037 w 688181"/>
                <a:gd name="connsiteY16" fmla="*/ 564356 h 731043"/>
                <a:gd name="connsiteX17" fmla="*/ 661987 w 688181"/>
                <a:gd name="connsiteY17" fmla="*/ 504825 h 731043"/>
                <a:gd name="connsiteX18" fmla="*/ 633412 w 688181"/>
                <a:gd name="connsiteY18" fmla="*/ 438150 h 731043"/>
                <a:gd name="connsiteX19" fmla="*/ 604837 w 688181"/>
                <a:gd name="connsiteY19" fmla="*/ 383381 h 731043"/>
                <a:gd name="connsiteX20" fmla="*/ 573881 w 688181"/>
                <a:gd name="connsiteY20" fmla="*/ 330993 h 731043"/>
                <a:gd name="connsiteX21" fmla="*/ 538162 w 688181"/>
                <a:gd name="connsiteY21" fmla="*/ 278606 h 731043"/>
                <a:gd name="connsiteX22" fmla="*/ 516731 w 688181"/>
                <a:gd name="connsiteY22" fmla="*/ 245268 h 731043"/>
                <a:gd name="connsiteX23" fmla="*/ 500062 w 688181"/>
                <a:gd name="connsiteY23" fmla="*/ 226218 h 731043"/>
                <a:gd name="connsiteX24" fmla="*/ 481012 w 688181"/>
                <a:gd name="connsiteY24" fmla="*/ 209550 h 731043"/>
                <a:gd name="connsiteX25" fmla="*/ 447675 w 688181"/>
                <a:gd name="connsiteY25" fmla="*/ 185737 h 731043"/>
                <a:gd name="connsiteX26" fmla="*/ 411956 w 688181"/>
                <a:gd name="connsiteY26" fmla="*/ 164306 h 731043"/>
                <a:gd name="connsiteX27" fmla="*/ 381000 w 688181"/>
                <a:gd name="connsiteY27" fmla="*/ 145256 h 731043"/>
                <a:gd name="connsiteX28" fmla="*/ 342900 w 688181"/>
                <a:gd name="connsiteY28" fmla="*/ 123825 h 731043"/>
                <a:gd name="connsiteX29" fmla="*/ 300037 w 688181"/>
                <a:gd name="connsiteY29" fmla="*/ 102393 h 731043"/>
                <a:gd name="connsiteX30" fmla="*/ 226219 w 688181"/>
                <a:gd name="connsiteY30" fmla="*/ 71437 h 731043"/>
                <a:gd name="connsiteX31" fmla="*/ 104775 w 688181"/>
                <a:gd name="connsiteY31" fmla="*/ 23812 h 731043"/>
                <a:gd name="connsiteX32" fmla="*/ 57150 w 688181"/>
                <a:gd name="connsiteY32" fmla="*/ 7143 h 731043"/>
                <a:gd name="connsiteX33" fmla="*/ 21431 w 688181"/>
                <a:gd name="connsiteY33" fmla="*/ 0 h 731043"/>
                <a:gd name="connsiteX34" fmla="*/ 9525 w 688181"/>
                <a:gd name="connsiteY34" fmla="*/ 0 h 731043"/>
                <a:gd name="connsiteX35" fmla="*/ 2381 w 688181"/>
                <a:gd name="connsiteY35" fmla="*/ 4762 h 731043"/>
                <a:gd name="connsiteX36" fmla="*/ 0 w 688181"/>
                <a:gd name="connsiteY36" fmla="*/ 14287 h 731043"/>
                <a:gd name="connsiteX37" fmla="*/ 0 w 688181"/>
                <a:gd name="connsiteY37" fmla="*/ 26193 h 731043"/>
                <a:gd name="connsiteX38" fmla="*/ 11906 w 688181"/>
                <a:gd name="connsiteY38" fmla="*/ 50006 h 731043"/>
                <a:gd name="connsiteX39" fmla="*/ 26194 w 688181"/>
                <a:gd name="connsiteY39" fmla="*/ 69056 h 731043"/>
                <a:gd name="connsiteX40" fmla="*/ 57150 w 688181"/>
                <a:gd name="connsiteY40" fmla="*/ 95250 h 731043"/>
                <a:gd name="connsiteX41" fmla="*/ 92869 w 688181"/>
                <a:gd name="connsiteY41" fmla="*/ 126206 h 731043"/>
                <a:gd name="connsiteX42" fmla="*/ 133350 w 688181"/>
                <a:gd name="connsiteY42" fmla="*/ 164306 h 731043"/>
                <a:gd name="connsiteX43" fmla="*/ 188119 w 688181"/>
                <a:gd name="connsiteY43" fmla="*/ 223837 h 731043"/>
                <a:gd name="connsiteX44" fmla="*/ 240506 w 688181"/>
                <a:gd name="connsiteY44" fmla="*/ 285750 h 731043"/>
                <a:gd name="connsiteX45" fmla="*/ 283369 w 688181"/>
                <a:gd name="connsiteY45" fmla="*/ 342900 h 731043"/>
                <a:gd name="connsiteX46" fmla="*/ 373856 w 688181"/>
                <a:gd name="connsiteY46" fmla="*/ 4738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8181" h="731043">
                  <a:moveTo>
                    <a:pt x="373856" y="473868"/>
                  </a:moveTo>
                  <a:lnTo>
                    <a:pt x="428625" y="559593"/>
                  </a:lnTo>
                  <a:lnTo>
                    <a:pt x="471487" y="631031"/>
                  </a:lnTo>
                  <a:lnTo>
                    <a:pt x="514350" y="702468"/>
                  </a:lnTo>
                  <a:lnTo>
                    <a:pt x="528637" y="719137"/>
                  </a:lnTo>
                  <a:lnTo>
                    <a:pt x="542925" y="728662"/>
                  </a:lnTo>
                  <a:lnTo>
                    <a:pt x="557212" y="731043"/>
                  </a:lnTo>
                  <a:lnTo>
                    <a:pt x="578644" y="728662"/>
                  </a:lnTo>
                  <a:lnTo>
                    <a:pt x="614362" y="716756"/>
                  </a:lnTo>
                  <a:lnTo>
                    <a:pt x="645319" y="697706"/>
                  </a:lnTo>
                  <a:lnTo>
                    <a:pt x="664369" y="681037"/>
                  </a:lnTo>
                  <a:lnTo>
                    <a:pt x="676275" y="666750"/>
                  </a:lnTo>
                  <a:lnTo>
                    <a:pt x="683419" y="647700"/>
                  </a:lnTo>
                  <a:lnTo>
                    <a:pt x="685800" y="631031"/>
                  </a:lnTo>
                  <a:lnTo>
                    <a:pt x="688181" y="611981"/>
                  </a:lnTo>
                  <a:lnTo>
                    <a:pt x="685800" y="590550"/>
                  </a:lnTo>
                  <a:lnTo>
                    <a:pt x="681037" y="564356"/>
                  </a:lnTo>
                  <a:lnTo>
                    <a:pt x="661987" y="504825"/>
                  </a:lnTo>
                  <a:lnTo>
                    <a:pt x="633412" y="438150"/>
                  </a:lnTo>
                  <a:lnTo>
                    <a:pt x="604837" y="383381"/>
                  </a:lnTo>
                  <a:lnTo>
                    <a:pt x="573881" y="330993"/>
                  </a:lnTo>
                  <a:lnTo>
                    <a:pt x="538162" y="278606"/>
                  </a:lnTo>
                  <a:lnTo>
                    <a:pt x="516731" y="245268"/>
                  </a:lnTo>
                  <a:lnTo>
                    <a:pt x="500062" y="226218"/>
                  </a:lnTo>
                  <a:lnTo>
                    <a:pt x="481012" y="209550"/>
                  </a:lnTo>
                  <a:lnTo>
                    <a:pt x="447675" y="185737"/>
                  </a:lnTo>
                  <a:lnTo>
                    <a:pt x="411956" y="164306"/>
                  </a:lnTo>
                  <a:lnTo>
                    <a:pt x="381000" y="145256"/>
                  </a:lnTo>
                  <a:lnTo>
                    <a:pt x="342900" y="123825"/>
                  </a:lnTo>
                  <a:lnTo>
                    <a:pt x="300037" y="102393"/>
                  </a:lnTo>
                  <a:lnTo>
                    <a:pt x="226219" y="71437"/>
                  </a:lnTo>
                  <a:lnTo>
                    <a:pt x="104775" y="23812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50006"/>
                  </a:lnTo>
                  <a:lnTo>
                    <a:pt x="26194" y="69056"/>
                  </a:lnTo>
                  <a:lnTo>
                    <a:pt x="57150" y="95250"/>
                  </a:lnTo>
                  <a:lnTo>
                    <a:pt x="92869" y="126206"/>
                  </a:lnTo>
                  <a:lnTo>
                    <a:pt x="133350" y="164306"/>
                  </a:lnTo>
                  <a:lnTo>
                    <a:pt x="188119" y="223837"/>
                  </a:lnTo>
                  <a:lnTo>
                    <a:pt x="240506" y="285750"/>
                  </a:lnTo>
                  <a:lnTo>
                    <a:pt x="283369" y="342900"/>
                  </a:lnTo>
                  <a:lnTo>
                    <a:pt x="373856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9">
              <a:extLst>
                <a:ext uri="{FF2B5EF4-FFF2-40B4-BE49-F238E27FC236}">
                  <a16:creationId xmlns:a16="http://schemas.microsoft.com/office/drawing/2014/main" id="{E82C2FDB-B461-4D85-845E-EEE754DA3AA2}"/>
                </a:ext>
              </a:extLst>
            </p:cNvPr>
            <p:cNvSpPr/>
            <p:nvPr/>
          </p:nvSpPr>
          <p:spPr>
            <a:xfrm>
              <a:off x="5561013" y="1617663"/>
              <a:ext cx="723900" cy="752475"/>
            </a:xfrm>
            <a:custGeom>
              <a:avLst/>
              <a:gdLst>
                <a:gd name="connsiteX0" fmla="*/ 233362 w 723900"/>
                <a:gd name="connsiteY0" fmla="*/ 326231 h 752475"/>
                <a:gd name="connsiteX1" fmla="*/ 150019 w 723900"/>
                <a:gd name="connsiteY1" fmla="*/ 466725 h 752475"/>
                <a:gd name="connsiteX2" fmla="*/ 59531 w 723900"/>
                <a:gd name="connsiteY2" fmla="*/ 614362 h 752475"/>
                <a:gd name="connsiteX3" fmla="*/ 16669 w 723900"/>
                <a:gd name="connsiteY3" fmla="*/ 685800 h 752475"/>
                <a:gd name="connsiteX4" fmla="*/ 4762 w 723900"/>
                <a:gd name="connsiteY4" fmla="*/ 714375 h 752475"/>
                <a:gd name="connsiteX5" fmla="*/ 0 w 723900"/>
                <a:gd name="connsiteY5" fmla="*/ 728662 h 752475"/>
                <a:gd name="connsiteX6" fmla="*/ 0 w 723900"/>
                <a:gd name="connsiteY6" fmla="*/ 742950 h 752475"/>
                <a:gd name="connsiteX7" fmla="*/ 4762 w 723900"/>
                <a:gd name="connsiteY7" fmla="*/ 750094 h 752475"/>
                <a:gd name="connsiteX8" fmla="*/ 16669 w 723900"/>
                <a:gd name="connsiteY8" fmla="*/ 752475 h 752475"/>
                <a:gd name="connsiteX9" fmla="*/ 38100 w 723900"/>
                <a:gd name="connsiteY9" fmla="*/ 747712 h 752475"/>
                <a:gd name="connsiteX10" fmla="*/ 57150 w 723900"/>
                <a:gd name="connsiteY10" fmla="*/ 738187 h 752475"/>
                <a:gd name="connsiteX11" fmla="*/ 95250 w 723900"/>
                <a:gd name="connsiteY11" fmla="*/ 709612 h 752475"/>
                <a:gd name="connsiteX12" fmla="*/ 159544 w 723900"/>
                <a:gd name="connsiteY12" fmla="*/ 664369 h 752475"/>
                <a:gd name="connsiteX13" fmla="*/ 245269 w 723900"/>
                <a:gd name="connsiteY13" fmla="*/ 604837 h 752475"/>
                <a:gd name="connsiteX14" fmla="*/ 321469 w 723900"/>
                <a:gd name="connsiteY14" fmla="*/ 547687 h 752475"/>
                <a:gd name="connsiteX15" fmla="*/ 407194 w 723900"/>
                <a:gd name="connsiteY15" fmla="*/ 483394 h 752475"/>
                <a:gd name="connsiteX16" fmla="*/ 497681 w 723900"/>
                <a:gd name="connsiteY16" fmla="*/ 419100 h 752475"/>
                <a:gd name="connsiteX17" fmla="*/ 559594 w 723900"/>
                <a:gd name="connsiteY17" fmla="*/ 376237 h 752475"/>
                <a:gd name="connsiteX18" fmla="*/ 585787 w 723900"/>
                <a:gd name="connsiteY18" fmla="*/ 364331 h 752475"/>
                <a:gd name="connsiteX19" fmla="*/ 633412 w 723900"/>
                <a:gd name="connsiteY19" fmla="*/ 347662 h 752475"/>
                <a:gd name="connsiteX20" fmla="*/ 678656 w 723900"/>
                <a:gd name="connsiteY20" fmla="*/ 338137 h 752475"/>
                <a:gd name="connsiteX21" fmla="*/ 692944 w 723900"/>
                <a:gd name="connsiteY21" fmla="*/ 338137 h 752475"/>
                <a:gd name="connsiteX22" fmla="*/ 704850 w 723900"/>
                <a:gd name="connsiteY22" fmla="*/ 335756 h 752475"/>
                <a:gd name="connsiteX23" fmla="*/ 721519 w 723900"/>
                <a:gd name="connsiteY23" fmla="*/ 319087 h 752475"/>
                <a:gd name="connsiteX24" fmla="*/ 723900 w 723900"/>
                <a:gd name="connsiteY24" fmla="*/ 304800 h 752475"/>
                <a:gd name="connsiteX25" fmla="*/ 723900 w 723900"/>
                <a:gd name="connsiteY25" fmla="*/ 292894 h 752475"/>
                <a:gd name="connsiteX26" fmla="*/ 719137 w 723900"/>
                <a:gd name="connsiteY26" fmla="*/ 273844 h 752475"/>
                <a:gd name="connsiteX27" fmla="*/ 709612 w 723900"/>
                <a:gd name="connsiteY27" fmla="*/ 257175 h 752475"/>
                <a:gd name="connsiteX28" fmla="*/ 681037 w 723900"/>
                <a:gd name="connsiteY28" fmla="*/ 223837 h 752475"/>
                <a:gd name="connsiteX29" fmla="*/ 640556 w 723900"/>
                <a:gd name="connsiteY29" fmla="*/ 176212 h 752475"/>
                <a:gd name="connsiteX30" fmla="*/ 592931 w 723900"/>
                <a:gd name="connsiteY30" fmla="*/ 135731 h 752475"/>
                <a:gd name="connsiteX31" fmla="*/ 550069 w 723900"/>
                <a:gd name="connsiteY31" fmla="*/ 104775 h 752475"/>
                <a:gd name="connsiteX32" fmla="*/ 500062 w 723900"/>
                <a:gd name="connsiteY32" fmla="*/ 73819 h 752475"/>
                <a:gd name="connsiteX33" fmla="*/ 438150 w 723900"/>
                <a:gd name="connsiteY33" fmla="*/ 45244 h 752475"/>
                <a:gd name="connsiteX34" fmla="*/ 385762 w 723900"/>
                <a:gd name="connsiteY34" fmla="*/ 26194 h 752475"/>
                <a:gd name="connsiteX35" fmla="*/ 333375 w 723900"/>
                <a:gd name="connsiteY35" fmla="*/ 9525 h 752475"/>
                <a:gd name="connsiteX36" fmla="*/ 278606 w 723900"/>
                <a:gd name="connsiteY36" fmla="*/ 0 h 752475"/>
                <a:gd name="connsiteX37" fmla="*/ 247650 w 723900"/>
                <a:gd name="connsiteY37" fmla="*/ 0 h 752475"/>
                <a:gd name="connsiteX38" fmla="*/ 216694 w 723900"/>
                <a:gd name="connsiteY38" fmla="*/ 0 h 752475"/>
                <a:gd name="connsiteX39" fmla="*/ 197644 w 723900"/>
                <a:gd name="connsiteY39" fmla="*/ 4762 h 752475"/>
                <a:gd name="connsiteX40" fmla="*/ 190500 w 723900"/>
                <a:gd name="connsiteY40" fmla="*/ 14287 h 752475"/>
                <a:gd name="connsiteX41" fmla="*/ 188119 w 723900"/>
                <a:gd name="connsiteY41" fmla="*/ 23812 h 752475"/>
                <a:gd name="connsiteX42" fmla="*/ 190500 w 723900"/>
                <a:gd name="connsiteY42" fmla="*/ 40481 h 752475"/>
                <a:gd name="connsiteX43" fmla="*/ 200025 w 723900"/>
                <a:gd name="connsiteY43" fmla="*/ 57150 h 752475"/>
                <a:gd name="connsiteX44" fmla="*/ 214312 w 723900"/>
                <a:gd name="connsiteY44" fmla="*/ 71437 h 752475"/>
                <a:gd name="connsiteX45" fmla="*/ 240506 w 723900"/>
                <a:gd name="connsiteY45" fmla="*/ 83344 h 752475"/>
                <a:gd name="connsiteX46" fmla="*/ 259556 w 723900"/>
                <a:gd name="connsiteY46" fmla="*/ 92869 h 752475"/>
                <a:gd name="connsiteX47" fmla="*/ 276225 w 723900"/>
                <a:gd name="connsiteY47" fmla="*/ 107156 h 752475"/>
                <a:gd name="connsiteX48" fmla="*/ 290512 w 723900"/>
                <a:gd name="connsiteY48" fmla="*/ 126206 h 752475"/>
                <a:gd name="connsiteX49" fmla="*/ 297656 w 723900"/>
                <a:gd name="connsiteY49" fmla="*/ 142875 h 752475"/>
                <a:gd name="connsiteX50" fmla="*/ 300037 w 723900"/>
                <a:gd name="connsiteY50" fmla="*/ 166687 h 752475"/>
                <a:gd name="connsiteX51" fmla="*/ 300037 w 723900"/>
                <a:gd name="connsiteY51" fmla="*/ 190500 h 752475"/>
                <a:gd name="connsiteX52" fmla="*/ 288131 w 723900"/>
                <a:gd name="connsiteY52" fmla="*/ 226219 h 752475"/>
                <a:gd name="connsiteX53" fmla="*/ 266700 w 723900"/>
                <a:gd name="connsiteY53" fmla="*/ 271462 h 752475"/>
                <a:gd name="connsiteX54" fmla="*/ 233362 w 723900"/>
                <a:gd name="connsiteY54" fmla="*/ 32623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23900" h="752475">
                  <a:moveTo>
                    <a:pt x="233362" y="326231"/>
                  </a:moveTo>
                  <a:lnTo>
                    <a:pt x="150019" y="466725"/>
                  </a:lnTo>
                  <a:lnTo>
                    <a:pt x="59531" y="614362"/>
                  </a:lnTo>
                  <a:lnTo>
                    <a:pt x="16669" y="685800"/>
                  </a:lnTo>
                  <a:lnTo>
                    <a:pt x="4762" y="714375"/>
                  </a:lnTo>
                  <a:lnTo>
                    <a:pt x="0" y="728662"/>
                  </a:lnTo>
                  <a:lnTo>
                    <a:pt x="0" y="742950"/>
                  </a:lnTo>
                  <a:lnTo>
                    <a:pt x="4762" y="750094"/>
                  </a:lnTo>
                  <a:lnTo>
                    <a:pt x="16669" y="752475"/>
                  </a:lnTo>
                  <a:lnTo>
                    <a:pt x="38100" y="747712"/>
                  </a:lnTo>
                  <a:lnTo>
                    <a:pt x="57150" y="738187"/>
                  </a:lnTo>
                  <a:lnTo>
                    <a:pt x="95250" y="709612"/>
                  </a:lnTo>
                  <a:lnTo>
                    <a:pt x="159544" y="664369"/>
                  </a:lnTo>
                  <a:lnTo>
                    <a:pt x="245269" y="604837"/>
                  </a:lnTo>
                  <a:lnTo>
                    <a:pt x="321469" y="547687"/>
                  </a:lnTo>
                  <a:lnTo>
                    <a:pt x="407194" y="483394"/>
                  </a:lnTo>
                  <a:lnTo>
                    <a:pt x="497681" y="419100"/>
                  </a:lnTo>
                  <a:lnTo>
                    <a:pt x="559594" y="376237"/>
                  </a:lnTo>
                  <a:lnTo>
                    <a:pt x="585787" y="364331"/>
                  </a:lnTo>
                  <a:lnTo>
                    <a:pt x="633412" y="347662"/>
                  </a:lnTo>
                  <a:lnTo>
                    <a:pt x="678656" y="338137"/>
                  </a:lnTo>
                  <a:lnTo>
                    <a:pt x="692944" y="338137"/>
                  </a:lnTo>
                  <a:lnTo>
                    <a:pt x="704850" y="335756"/>
                  </a:lnTo>
                  <a:lnTo>
                    <a:pt x="721519" y="319087"/>
                  </a:lnTo>
                  <a:lnTo>
                    <a:pt x="723900" y="304800"/>
                  </a:lnTo>
                  <a:lnTo>
                    <a:pt x="723900" y="292894"/>
                  </a:lnTo>
                  <a:lnTo>
                    <a:pt x="719137" y="273844"/>
                  </a:lnTo>
                  <a:lnTo>
                    <a:pt x="709612" y="257175"/>
                  </a:lnTo>
                  <a:lnTo>
                    <a:pt x="681037" y="223837"/>
                  </a:lnTo>
                  <a:lnTo>
                    <a:pt x="640556" y="176212"/>
                  </a:lnTo>
                  <a:lnTo>
                    <a:pt x="592931" y="135731"/>
                  </a:lnTo>
                  <a:lnTo>
                    <a:pt x="550069" y="104775"/>
                  </a:lnTo>
                  <a:lnTo>
                    <a:pt x="500062" y="73819"/>
                  </a:lnTo>
                  <a:lnTo>
                    <a:pt x="438150" y="45244"/>
                  </a:lnTo>
                  <a:lnTo>
                    <a:pt x="385762" y="26194"/>
                  </a:lnTo>
                  <a:lnTo>
                    <a:pt x="333375" y="9525"/>
                  </a:lnTo>
                  <a:lnTo>
                    <a:pt x="278606" y="0"/>
                  </a:lnTo>
                  <a:lnTo>
                    <a:pt x="247650" y="0"/>
                  </a:lnTo>
                  <a:lnTo>
                    <a:pt x="216694" y="0"/>
                  </a:lnTo>
                  <a:lnTo>
                    <a:pt x="197644" y="4762"/>
                  </a:lnTo>
                  <a:lnTo>
                    <a:pt x="190500" y="14287"/>
                  </a:lnTo>
                  <a:lnTo>
                    <a:pt x="188119" y="23812"/>
                  </a:lnTo>
                  <a:lnTo>
                    <a:pt x="190500" y="40481"/>
                  </a:lnTo>
                  <a:lnTo>
                    <a:pt x="200025" y="57150"/>
                  </a:lnTo>
                  <a:lnTo>
                    <a:pt x="214312" y="71437"/>
                  </a:lnTo>
                  <a:lnTo>
                    <a:pt x="240506" y="83344"/>
                  </a:lnTo>
                  <a:lnTo>
                    <a:pt x="259556" y="92869"/>
                  </a:lnTo>
                  <a:lnTo>
                    <a:pt x="276225" y="107156"/>
                  </a:lnTo>
                  <a:lnTo>
                    <a:pt x="290512" y="126206"/>
                  </a:lnTo>
                  <a:lnTo>
                    <a:pt x="297656" y="142875"/>
                  </a:lnTo>
                  <a:lnTo>
                    <a:pt x="300037" y="166687"/>
                  </a:lnTo>
                  <a:lnTo>
                    <a:pt x="300037" y="190500"/>
                  </a:lnTo>
                  <a:lnTo>
                    <a:pt x="288131" y="226219"/>
                  </a:lnTo>
                  <a:lnTo>
                    <a:pt x="266700" y="271462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0">
              <a:extLst>
                <a:ext uri="{FF2B5EF4-FFF2-40B4-BE49-F238E27FC236}">
                  <a16:creationId xmlns:a16="http://schemas.microsoft.com/office/drawing/2014/main" id="{DFB0D53B-C3CE-46FD-885B-9AEA07229D1F}"/>
                </a:ext>
              </a:extLst>
            </p:cNvPr>
            <p:cNvSpPr/>
            <p:nvPr/>
          </p:nvSpPr>
          <p:spPr>
            <a:xfrm>
              <a:off x="2843213" y="2516188"/>
              <a:ext cx="481012" cy="1190625"/>
            </a:xfrm>
            <a:custGeom>
              <a:avLst/>
              <a:gdLst>
                <a:gd name="connsiteX0" fmla="*/ 414337 w 481012"/>
                <a:gd name="connsiteY0" fmla="*/ 607219 h 1190625"/>
                <a:gd name="connsiteX1" fmla="*/ 371475 w 481012"/>
                <a:gd name="connsiteY1" fmla="*/ 735807 h 1190625"/>
                <a:gd name="connsiteX2" fmla="*/ 335756 w 481012"/>
                <a:gd name="connsiteY2" fmla="*/ 838200 h 1190625"/>
                <a:gd name="connsiteX3" fmla="*/ 304800 w 481012"/>
                <a:gd name="connsiteY3" fmla="*/ 921544 h 1190625"/>
                <a:gd name="connsiteX4" fmla="*/ 283368 w 481012"/>
                <a:gd name="connsiteY4" fmla="*/ 985838 h 1190625"/>
                <a:gd name="connsiteX5" fmla="*/ 259556 w 481012"/>
                <a:gd name="connsiteY5" fmla="*/ 1059657 h 1190625"/>
                <a:gd name="connsiteX6" fmla="*/ 245268 w 481012"/>
                <a:gd name="connsiteY6" fmla="*/ 1097757 h 1190625"/>
                <a:gd name="connsiteX7" fmla="*/ 226218 w 481012"/>
                <a:gd name="connsiteY7" fmla="*/ 1123950 h 1190625"/>
                <a:gd name="connsiteX8" fmla="*/ 197643 w 481012"/>
                <a:gd name="connsiteY8" fmla="*/ 1154907 h 1190625"/>
                <a:gd name="connsiteX9" fmla="*/ 173831 w 481012"/>
                <a:gd name="connsiteY9" fmla="*/ 1173957 h 1190625"/>
                <a:gd name="connsiteX10" fmla="*/ 150018 w 481012"/>
                <a:gd name="connsiteY10" fmla="*/ 1185863 h 1190625"/>
                <a:gd name="connsiteX11" fmla="*/ 119062 w 481012"/>
                <a:gd name="connsiteY11" fmla="*/ 1190625 h 1190625"/>
                <a:gd name="connsiteX12" fmla="*/ 95250 w 481012"/>
                <a:gd name="connsiteY12" fmla="*/ 1188244 h 1190625"/>
                <a:gd name="connsiteX13" fmla="*/ 76200 w 481012"/>
                <a:gd name="connsiteY13" fmla="*/ 1181100 h 1190625"/>
                <a:gd name="connsiteX14" fmla="*/ 61912 w 481012"/>
                <a:gd name="connsiteY14" fmla="*/ 1169194 h 1190625"/>
                <a:gd name="connsiteX15" fmla="*/ 50006 w 481012"/>
                <a:gd name="connsiteY15" fmla="*/ 1157288 h 1190625"/>
                <a:gd name="connsiteX16" fmla="*/ 38100 w 481012"/>
                <a:gd name="connsiteY16" fmla="*/ 1140619 h 1190625"/>
                <a:gd name="connsiteX17" fmla="*/ 23812 w 481012"/>
                <a:gd name="connsiteY17" fmla="*/ 1114425 h 1190625"/>
                <a:gd name="connsiteX18" fmla="*/ 14287 w 481012"/>
                <a:gd name="connsiteY18" fmla="*/ 1090613 h 1190625"/>
                <a:gd name="connsiteX19" fmla="*/ 7143 w 481012"/>
                <a:gd name="connsiteY19" fmla="*/ 1064419 h 1190625"/>
                <a:gd name="connsiteX20" fmla="*/ 2381 w 481012"/>
                <a:gd name="connsiteY20" fmla="*/ 1038225 h 1190625"/>
                <a:gd name="connsiteX21" fmla="*/ 0 w 481012"/>
                <a:gd name="connsiteY21" fmla="*/ 1012032 h 1190625"/>
                <a:gd name="connsiteX22" fmla="*/ 0 w 481012"/>
                <a:gd name="connsiteY22" fmla="*/ 964407 h 1190625"/>
                <a:gd name="connsiteX23" fmla="*/ 0 w 481012"/>
                <a:gd name="connsiteY23" fmla="*/ 940594 h 1190625"/>
                <a:gd name="connsiteX24" fmla="*/ 30956 w 481012"/>
                <a:gd name="connsiteY24" fmla="*/ 892969 h 1190625"/>
                <a:gd name="connsiteX25" fmla="*/ 90487 w 481012"/>
                <a:gd name="connsiteY25" fmla="*/ 792957 h 1190625"/>
                <a:gd name="connsiteX26" fmla="*/ 123825 w 481012"/>
                <a:gd name="connsiteY26" fmla="*/ 733425 h 1190625"/>
                <a:gd name="connsiteX27" fmla="*/ 147637 w 481012"/>
                <a:gd name="connsiteY27" fmla="*/ 685800 h 1190625"/>
                <a:gd name="connsiteX28" fmla="*/ 173831 w 481012"/>
                <a:gd name="connsiteY28" fmla="*/ 631032 h 1190625"/>
                <a:gd name="connsiteX29" fmla="*/ 204787 w 481012"/>
                <a:gd name="connsiteY29" fmla="*/ 559594 h 1190625"/>
                <a:gd name="connsiteX30" fmla="*/ 226218 w 481012"/>
                <a:gd name="connsiteY30" fmla="*/ 509588 h 1190625"/>
                <a:gd name="connsiteX31" fmla="*/ 247650 w 481012"/>
                <a:gd name="connsiteY31" fmla="*/ 457200 h 1190625"/>
                <a:gd name="connsiteX32" fmla="*/ 266700 w 481012"/>
                <a:gd name="connsiteY32" fmla="*/ 402432 h 1190625"/>
                <a:gd name="connsiteX33" fmla="*/ 283368 w 481012"/>
                <a:gd name="connsiteY33" fmla="*/ 340519 h 1190625"/>
                <a:gd name="connsiteX34" fmla="*/ 292893 w 481012"/>
                <a:gd name="connsiteY34" fmla="*/ 290513 h 1190625"/>
                <a:gd name="connsiteX35" fmla="*/ 297656 w 481012"/>
                <a:gd name="connsiteY35" fmla="*/ 254794 h 1190625"/>
                <a:gd name="connsiteX36" fmla="*/ 295275 w 481012"/>
                <a:gd name="connsiteY36" fmla="*/ 235744 h 1190625"/>
                <a:gd name="connsiteX37" fmla="*/ 285750 w 481012"/>
                <a:gd name="connsiteY37" fmla="*/ 202407 h 1190625"/>
                <a:gd name="connsiteX38" fmla="*/ 273843 w 481012"/>
                <a:gd name="connsiteY38" fmla="*/ 173832 h 1190625"/>
                <a:gd name="connsiteX39" fmla="*/ 257175 w 481012"/>
                <a:gd name="connsiteY39" fmla="*/ 147638 h 1190625"/>
                <a:gd name="connsiteX40" fmla="*/ 219075 w 481012"/>
                <a:gd name="connsiteY40" fmla="*/ 90488 h 1190625"/>
                <a:gd name="connsiteX41" fmla="*/ 192881 w 481012"/>
                <a:gd name="connsiteY41" fmla="*/ 52388 h 1190625"/>
                <a:gd name="connsiteX42" fmla="*/ 188118 w 481012"/>
                <a:gd name="connsiteY42" fmla="*/ 38100 h 1190625"/>
                <a:gd name="connsiteX43" fmla="*/ 188118 w 481012"/>
                <a:gd name="connsiteY43" fmla="*/ 33338 h 1190625"/>
                <a:gd name="connsiteX44" fmla="*/ 195262 w 481012"/>
                <a:gd name="connsiteY44" fmla="*/ 21432 h 1190625"/>
                <a:gd name="connsiteX45" fmla="*/ 211931 w 481012"/>
                <a:gd name="connsiteY45" fmla="*/ 4763 h 1190625"/>
                <a:gd name="connsiteX46" fmla="*/ 230981 w 481012"/>
                <a:gd name="connsiteY46" fmla="*/ 0 h 1190625"/>
                <a:gd name="connsiteX47" fmla="*/ 245268 w 481012"/>
                <a:gd name="connsiteY47" fmla="*/ 0 h 1190625"/>
                <a:gd name="connsiteX48" fmla="*/ 257175 w 481012"/>
                <a:gd name="connsiteY48" fmla="*/ 2382 h 1190625"/>
                <a:gd name="connsiteX49" fmla="*/ 276225 w 481012"/>
                <a:gd name="connsiteY49" fmla="*/ 16669 h 1190625"/>
                <a:gd name="connsiteX50" fmla="*/ 302418 w 481012"/>
                <a:gd name="connsiteY50" fmla="*/ 38100 h 1190625"/>
                <a:gd name="connsiteX51" fmla="*/ 342900 w 481012"/>
                <a:gd name="connsiteY51" fmla="*/ 80963 h 1190625"/>
                <a:gd name="connsiteX52" fmla="*/ 369093 w 481012"/>
                <a:gd name="connsiteY52" fmla="*/ 111919 h 1190625"/>
                <a:gd name="connsiteX53" fmla="*/ 395287 w 481012"/>
                <a:gd name="connsiteY53" fmla="*/ 145257 h 1190625"/>
                <a:gd name="connsiteX54" fmla="*/ 426243 w 481012"/>
                <a:gd name="connsiteY54" fmla="*/ 192882 h 1190625"/>
                <a:gd name="connsiteX55" fmla="*/ 454818 w 481012"/>
                <a:gd name="connsiteY55" fmla="*/ 250032 h 1190625"/>
                <a:gd name="connsiteX56" fmla="*/ 481012 w 481012"/>
                <a:gd name="connsiteY56" fmla="*/ 328613 h 1190625"/>
                <a:gd name="connsiteX57" fmla="*/ 454818 w 481012"/>
                <a:gd name="connsiteY57" fmla="*/ 471488 h 1190625"/>
                <a:gd name="connsiteX58" fmla="*/ 414337 w 481012"/>
                <a:gd name="connsiteY58" fmla="*/ 607219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1012" h="1190625">
                  <a:moveTo>
                    <a:pt x="414337" y="607219"/>
                  </a:moveTo>
                  <a:lnTo>
                    <a:pt x="371475" y="735807"/>
                  </a:lnTo>
                  <a:lnTo>
                    <a:pt x="335756" y="838200"/>
                  </a:lnTo>
                  <a:lnTo>
                    <a:pt x="304800" y="921544"/>
                  </a:lnTo>
                  <a:lnTo>
                    <a:pt x="283368" y="985838"/>
                  </a:lnTo>
                  <a:lnTo>
                    <a:pt x="259556" y="1059657"/>
                  </a:lnTo>
                  <a:lnTo>
                    <a:pt x="245268" y="1097757"/>
                  </a:lnTo>
                  <a:lnTo>
                    <a:pt x="226218" y="1123950"/>
                  </a:lnTo>
                  <a:lnTo>
                    <a:pt x="197643" y="1154907"/>
                  </a:lnTo>
                  <a:lnTo>
                    <a:pt x="173831" y="1173957"/>
                  </a:lnTo>
                  <a:lnTo>
                    <a:pt x="150018" y="1185863"/>
                  </a:lnTo>
                  <a:lnTo>
                    <a:pt x="119062" y="1190625"/>
                  </a:lnTo>
                  <a:lnTo>
                    <a:pt x="95250" y="1188244"/>
                  </a:lnTo>
                  <a:lnTo>
                    <a:pt x="76200" y="1181100"/>
                  </a:lnTo>
                  <a:lnTo>
                    <a:pt x="61912" y="1169194"/>
                  </a:lnTo>
                  <a:lnTo>
                    <a:pt x="50006" y="1157288"/>
                  </a:lnTo>
                  <a:lnTo>
                    <a:pt x="38100" y="1140619"/>
                  </a:lnTo>
                  <a:lnTo>
                    <a:pt x="23812" y="1114425"/>
                  </a:lnTo>
                  <a:lnTo>
                    <a:pt x="14287" y="1090613"/>
                  </a:lnTo>
                  <a:lnTo>
                    <a:pt x="7143" y="1064419"/>
                  </a:lnTo>
                  <a:lnTo>
                    <a:pt x="2381" y="1038225"/>
                  </a:lnTo>
                  <a:lnTo>
                    <a:pt x="0" y="1012032"/>
                  </a:lnTo>
                  <a:lnTo>
                    <a:pt x="0" y="964407"/>
                  </a:lnTo>
                  <a:lnTo>
                    <a:pt x="0" y="940594"/>
                  </a:lnTo>
                  <a:lnTo>
                    <a:pt x="30956" y="892969"/>
                  </a:lnTo>
                  <a:lnTo>
                    <a:pt x="90487" y="792957"/>
                  </a:lnTo>
                  <a:lnTo>
                    <a:pt x="123825" y="733425"/>
                  </a:lnTo>
                  <a:lnTo>
                    <a:pt x="147637" y="685800"/>
                  </a:lnTo>
                  <a:lnTo>
                    <a:pt x="173831" y="631032"/>
                  </a:lnTo>
                  <a:lnTo>
                    <a:pt x="204787" y="559594"/>
                  </a:lnTo>
                  <a:lnTo>
                    <a:pt x="226218" y="509588"/>
                  </a:lnTo>
                  <a:lnTo>
                    <a:pt x="247650" y="457200"/>
                  </a:lnTo>
                  <a:lnTo>
                    <a:pt x="266700" y="402432"/>
                  </a:lnTo>
                  <a:lnTo>
                    <a:pt x="283368" y="340519"/>
                  </a:lnTo>
                  <a:lnTo>
                    <a:pt x="292893" y="290513"/>
                  </a:lnTo>
                  <a:lnTo>
                    <a:pt x="297656" y="254794"/>
                  </a:lnTo>
                  <a:lnTo>
                    <a:pt x="295275" y="235744"/>
                  </a:lnTo>
                  <a:lnTo>
                    <a:pt x="285750" y="202407"/>
                  </a:lnTo>
                  <a:lnTo>
                    <a:pt x="273843" y="173832"/>
                  </a:lnTo>
                  <a:lnTo>
                    <a:pt x="257175" y="147638"/>
                  </a:lnTo>
                  <a:lnTo>
                    <a:pt x="219075" y="90488"/>
                  </a:lnTo>
                  <a:lnTo>
                    <a:pt x="192881" y="52388"/>
                  </a:lnTo>
                  <a:lnTo>
                    <a:pt x="188118" y="38100"/>
                  </a:lnTo>
                  <a:lnTo>
                    <a:pt x="188118" y="33338"/>
                  </a:lnTo>
                  <a:lnTo>
                    <a:pt x="195262" y="21432"/>
                  </a:lnTo>
                  <a:lnTo>
                    <a:pt x="211931" y="4763"/>
                  </a:lnTo>
                  <a:lnTo>
                    <a:pt x="230981" y="0"/>
                  </a:lnTo>
                  <a:lnTo>
                    <a:pt x="245268" y="0"/>
                  </a:lnTo>
                  <a:lnTo>
                    <a:pt x="257175" y="2382"/>
                  </a:lnTo>
                  <a:lnTo>
                    <a:pt x="276225" y="16669"/>
                  </a:lnTo>
                  <a:lnTo>
                    <a:pt x="302418" y="38100"/>
                  </a:lnTo>
                  <a:lnTo>
                    <a:pt x="342900" y="80963"/>
                  </a:lnTo>
                  <a:lnTo>
                    <a:pt x="369093" y="111919"/>
                  </a:lnTo>
                  <a:lnTo>
                    <a:pt x="395287" y="145257"/>
                  </a:lnTo>
                  <a:lnTo>
                    <a:pt x="426243" y="192882"/>
                  </a:lnTo>
                  <a:lnTo>
                    <a:pt x="454818" y="250032"/>
                  </a:lnTo>
                  <a:lnTo>
                    <a:pt x="481012" y="328613"/>
                  </a:lnTo>
                  <a:lnTo>
                    <a:pt x="454818" y="471488"/>
                  </a:lnTo>
                  <a:lnTo>
                    <a:pt x="414337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1">
              <a:extLst>
                <a:ext uri="{FF2B5EF4-FFF2-40B4-BE49-F238E27FC236}">
                  <a16:creationId xmlns:a16="http://schemas.microsoft.com/office/drawing/2014/main" id="{4ED37803-9645-4521-96D6-12E0D11AEBB8}"/>
                </a:ext>
              </a:extLst>
            </p:cNvPr>
            <p:cNvSpPr/>
            <p:nvPr/>
          </p:nvSpPr>
          <p:spPr>
            <a:xfrm>
              <a:off x="3244850" y="2422525"/>
              <a:ext cx="3943350" cy="593725"/>
            </a:xfrm>
            <a:custGeom>
              <a:avLst/>
              <a:gdLst>
                <a:gd name="connsiteX0" fmla="*/ 946150 w 3943350"/>
                <a:gd name="connsiteY0" fmla="*/ 260350 h 593725"/>
                <a:gd name="connsiteX1" fmla="*/ 739775 w 3943350"/>
                <a:gd name="connsiteY1" fmla="*/ 292100 h 593725"/>
                <a:gd name="connsiteX2" fmla="*/ 454025 w 3943350"/>
                <a:gd name="connsiteY2" fmla="*/ 339725 h 593725"/>
                <a:gd name="connsiteX3" fmla="*/ 139700 w 3943350"/>
                <a:gd name="connsiteY3" fmla="*/ 390525 h 593725"/>
                <a:gd name="connsiteX4" fmla="*/ 0 w 3943350"/>
                <a:gd name="connsiteY4" fmla="*/ 415925 h 593725"/>
                <a:gd name="connsiteX5" fmla="*/ 0 w 3943350"/>
                <a:gd name="connsiteY5" fmla="*/ 593725 h 593725"/>
                <a:gd name="connsiteX6" fmla="*/ 142875 w 3943350"/>
                <a:gd name="connsiteY6" fmla="*/ 561975 h 593725"/>
                <a:gd name="connsiteX7" fmla="*/ 307975 w 3943350"/>
                <a:gd name="connsiteY7" fmla="*/ 527050 h 593725"/>
                <a:gd name="connsiteX8" fmla="*/ 460375 w 3943350"/>
                <a:gd name="connsiteY8" fmla="*/ 495300 h 593725"/>
                <a:gd name="connsiteX9" fmla="*/ 638175 w 3943350"/>
                <a:gd name="connsiteY9" fmla="*/ 463550 h 593725"/>
                <a:gd name="connsiteX10" fmla="*/ 800100 w 3943350"/>
                <a:gd name="connsiteY10" fmla="*/ 438150 h 593725"/>
                <a:gd name="connsiteX11" fmla="*/ 942975 w 3943350"/>
                <a:gd name="connsiteY11" fmla="*/ 415925 h 593725"/>
                <a:gd name="connsiteX12" fmla="*/ 1158875 w 3943350"/>
                <a:gd name="connsiteY12" fmla="*/ 390525 h 593725"/>
                <a:gd name="connsiteX13" fmla="*/ 1298575 w 3943350"/>
                <a:gd name="connsiteY13" fmla="*/ 377825 h 593725"/>
                <a:gd name="connsiteX14" fmla="*/ 1435100 w 3943350"/>
                <a:gd name="connsiteY14" fmla="*/ 358775 h 593725"/>
                <a:gd name="connsiteX15" fmla="*/ 1597025 w 3943350"/>
                <a:gd name="connsiteY15" fmla="*/ 342900 h 593725"/>
                <a:gd name="connsiteX16" fmla="*/ 1816100 w 3943350"/>
                <a:gd name="connsiteY16" fmla="*/ 320675 h 593725"/>
                <a:gd name="connsiteX17" fmla="*/ 2066925 w 3943350"/>
                <a:gd name="connsiteY17" fmla="*/ 301625 h 593725"/>
                <a:gd name="connsiteX18" fmla="*/ 2305050 w 3943350"/>
                <a:gd name="connsiteY18" fmla="*/ 285750 h 593725"/>
                <a:gd name="connsiteX19" fmla="*/ 2590800 w 3943350"/>
                <a:gd name="connsiteY19" fmla="*/ 266700 h 593725"/>
                <a:gd name="connsiteX20" fmla="*/ 2835275 w 3943350"/>
                <a:gd name="connsiteY20" fmla="*/ 250825 h 593725"/>
                <a:gd name="connsiteX21" fmla="*/ 2987675 w 3943350"/>
                <a:gd name="connsiteY21" fmla="*/ 244475 h 593725"/>
                <a:gd name="connsiteX22" fmla="*/ 3127375 w 3943350"/>
                <a:gd name="connsiteY22" fmla="*/ 247650 h 593725"/>
                <a:gd name="connsiteX23" fmla="*/ 3273425 w 3943350"/>
                <a:gd name="connsiteY23" fmla="*/ 247650 h 593725"/>
                <a:gd name="connsiteX24" fmla="*/ 3314700 w 3943350"/>
                <a:gd name="connsiteY24" fmla="*/ 250825 h 593725"/>
                <a:gd name="connsiteX25" fmla="*/ 3349625 w 3943350"/>
                <a:gd name="connsiteY25" fmla="*/ 263525 h 593725"/>
                <a:gd name="connsiteX26" fmla="*/ 3378200 w 3943350"/>
                <a:gd name="connsiteY26" fmla="*/ 279400 h 593725"/>
                <a:gd name="connsiteX27" fmla="*/ 3857625 w 3943350"/>
                <a:gd name="connsiteY27" fmla="*/ 555625 h 593725"/>
                <a:gd name="connsiteX28" fmla="*/ 3886200 w 3943350"/>
                <a:gd name="connsiteY28" fmla="*/ 552450 h 593725"/>
                <a:gd name="connsiteX29" fmla="*/ 3914775 w 3943350"/>
                <a:gd name="connsiteY29" fmla="*/ 539750 h 593725"/>
                <a:gd name="connsiteX30" fmla="*/ 3927475 w 3943350"/>
                <a:gd name="connsiteY30" fmla="*/ 530225 h 593725"/>
                <a:gd name="connsiteX31" fmla="*/ 3933825 w 3943350"/>
                <a:gd name="connsiteY31" fmla="*/ 517525 h 593725"/>
                <a:gd name="connsiteX32" fmla="*/ 3940175 w 3943350"/>
                <a:gd name="connsiteY32" fmla="*/ 501650 h 593725"/>
                <a:gd name="connsiteX33" fmla="*/ 3943350 w 3943350"/>
                <a:gd name="connsiteY33" fmla="*/ 488950 h 593725"/>
                <a:gd name="connsiteX34" fmla="*/ 3943350 w 3943350"/>
                <a:gd name="connsiteY34" fmla="*/ 476250 h 593725"/>
                <a:gd name="connsiteX35" fmla="*/ 3937000 w 3943350"/>
                <a:gd name="connsiteY35" fmla="*/ 454025 h 593725"/>
                <a:gd name="connsiteX36" fmla="*/ 3924300 w 3943350"/>
                <a:gd name="connsiteY36" fmla="*/ 419100 h 593725"/>
                <a:gd name="connsiteX37" fmla="*/ 3889375 w 3943350"/>
                <a:gd name="connsiteY37" fmla="*/ 365125 h 593725"/>
                <a:gd name="connsiteX38" fmla="*/ 3835400 w 3943350"/>
                <a:gd name="connsiteY38" fmla="*/ 298450 h 593725"/>
                <a:gd name="connsiteX39" fmla="*/ 3762375 w 3943350"/>
                <a:gd name="connsiteY39" fmla="*/ 212725 h 593725"/>
                <a:gd name="connsiteX40" fmla="*/ 3654425 w 3943350"/>
                <a:gd name="connsiteY40" fmla="*/ 104775 h 593725"/>
                <a:gd name="connsiteX41" fmla="*/ 3590925 w 3943350"/>
                <a:gd name="connsiteY41" fmla="*/ 47625 h 593725"/>
                <a:gd name="connsiteX42" fmla="*/ 3546475 w 3943350"/>
                <a:gd name="connsiteY42" fmla="*/ 9525 h 593725"/>
                <a:gd name="connsiteX43" fmla="*/ 3536950 w 3943350"/>
                <a:gd name="connsiteY43" fmla="*/ 3175 h 593725"/>
                <a:gd name="connsiteX44" fmla="*/ 3514725 w 3943350"/>
                <a:gd name="connsiteY44" fmla="*/ 0 h 593725"/>
                <a:gd name="connsiteX45" fmla="*/ 3476625 w 3943350"/>
                <a:gd name="connsiteY45" fmla="*/ 6350 h 593725"/>
                <a:gd name="connsiteX46" fmla="*/ 3448050 w 3943350"/>
                <a:gd name="connsiteY46" fmla="*/ 19050 h 593725"/>
                <a:gd name="connsiteX47" fmla="*/ 3406775 w 3943350"/>
                <a:gd name="connsiteY47" fmla="*/ 41275 h 593725"/>
                <a:gd name="connsiteX48" fmla="*/ 3381375 w 3943350"/>
                <a:gd name="connsiteY48" fmla="*/ 50800 h 593725"/>
                <a:gd name="connsiteX49" fmla="*/ 3228975 w 3943350"/>
                <a:gd name="connsiteY49" fmla="*/ 63500 h 593725"/>
                <a:gd name="connsiteX50" fmla="*/ 2968625 w 3943350"/>
                <a:gd name="connsiteY50" fmla="*/ 79375 h 593725"/>
                <a:gd name="connsiteX51" fmla="*/ 2679700 w 3943350"/>
                <a:gd name="connsiteY51" fmla="*/ 88900 h 593725"/>
                <a:gd name="connsiteX52" fmla="*/ 2298700 w 3943350"/>
                <a:gd name="connsiteY52" fmla="*/ 111125 h 593725"/>
                <a:gd name="connsiteX53" fmla="*/ 1816100 w 3943350"/>
                <a:gd name="connsiteY53" fmla="*/ 146050 h 593725"/>
                <a:gd name="connsiteX54" fmla="*/ 1670050 w 3943350"/>
                <a:gd name="connsiteY54" fmla="*/ 158750 h 593725"/>
                <a:gd name="connsiteX55" fmla="*/ 1343025 w 3943350"/>
                <a:gd name="connsiteY55" fmla="*/ 203200 h 593725"/>
                <a:gd name="connsiteX56" fmla="*/ 1057275 w 3943350"/>
                <a:gd name="connsiteY56" fmla="*/ 244475 h 593725"/>
                <a:gd name="connsiteX57" fmla="*/ 946150 w 3943350"/>
                <a:gd name="connsiteY57" fmla="*/ 26035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943350" h="593725">
                  <a:moveTo>
                    <a:pt x="946150" y="260350"/>
                  </a:moveTo>
                  <a:lnTo>
                    <a:pt x="739775" y="292100"/>
                  </a:lnTo>
                  <a:lnTo>
                    <a:pt x="454025" y="339725"/>
                  </a:lnTo>
                  <a:lnTo>
                    <a:pt x="139700" y="390525"/>
                  </a:lnTo>
                  <a:lnTo>
                    <a:pt x="0" y="415925"/>
                  </a:lnTo>
                  <a:lnTo>
                    <a:pt x="0" y="593725"/>
                  </a:lnTo>
                  <a:lnTo>
                    <a:pt x="142875" y="561975"/>
                  </a:lnTo>
                  <a:lnTo>
                    <a:pt x="307975" y="527050"/>
                  </a:lnTo>
                  <a:lnTo>
                    <a:pt x="460375" y="495300"/>
                  </a:lnTo>
                  <a:lnTo>
                    <a:pt x="638175" y="463550"/>
                  </a:lnTo>
                  <a:lnTo>
                    <a:pt x="800100" y="438150"/>
                  </a:lnTo>
                  <a:lnTo>
                    <a:pt x="942975" y="415925"/>
                  </a:lnTo>
                  <a:lnTo>
                    <a:pt x="1158875" y="390525"/>
                  </a:lnTo>
                  <a:lnTo>
                    <a:pt x="1298575" y="377825"/>
                  </a:lnTo>
                  <a:lnTo>
                    <a:pt x="1435100" y="358775"/>
                  </a:lnTo>
                  <a:lnTo>
                    <a:pt x="1597025" y="342900"/>
                  </a:lnTo>
                  <a:lnTo>
                    <a:pt x="1816100" y="320675"/>
                  </a:lnTo>
                  <a:lnTo>
                    <a:pt x="2066925" y="301625"/>
                  </a:lnTo>
                  <a:lnTo>
                    <a:pt x="2305050" y="285750"/>
                  </a:lnTo>
                  <a:lnTo>
                    <a:pt x="2590800" y="266700"/>
                  </a:lnTo>
                  <a:lnTo>
                    <a:pt x="2835275" y="250825"/>
                  </a:lnTo>
                  <a:lnTo>
                    <a:pt x="2987675" y="244475"/>
                  </a:lnTo>
                  <a:lnTo>
                    <a:pt x="3127375" y="247650"/>
                  </a:lnTo>
                  <a:lnTo>
                    <a:pt x="3273425" y="247650"/>
                  </a:lnTo>
                  <a:lnTo>
                    <a:pt x="3314700" y="250825"/>
                  </a:lnTo>
                  <a:lnTo>
                    <a:pt x="3349625" y="263525"/>
                  </a:lnTo>
                  <a:lnTo>
                    <a:pt x="3378200" y="279400"/>
                  </a:lnTo>
                  <a:lnTo>
                    <a:pt x="3857625" y="555625"/>
                  </a:lnTo>
                  <a:lnTo>
                    <a:pt x="3886200" y="552450"/>
                  </a:lnTo>
                  <a:lnTo>
                    <a:pt x="3914775" y="539750"/>
                  </a:lnTo>
                  <a:lnTo>
                    <a:pt x="3927475" y="530225"/>
                  </a:lnTo>
                  <a:lnTo>
                    <a:pt x="3933825" y="517525"/>
                  </a:lnTo>
                  <a:lnTo>
                    <a:pt x="3940175" y="501650"/>
                  </a:lnTo>
                  <a:lnTo>
                    <a:pt x="3943350" y="488950"/>
                  </a:lnTo>
                  <a:lnTo>
                    <a:pt x="3943350" y="476250"/>
                  </a:lnTo>
                  <a:lnTo>
                    <a:pt x="3937000" y="454025"/>
                  </a:lnTo>
                  <a:lnTo>
                    <a:pt x="3924300" y="419100"/>
                  </a:lnTo>
                  <a:lnTo>
                    <a:pt x="3889375" y="365125"/>
                  </a:lnTo>
                  <a:lnTo>
                    <a:pt x="3835400" y="298450"/>
                  </a:lnTo>
                  <a:lnTo>
                    <a:pt x="3762375" y="212725"/>
                  </a:lnTo>
                  <a:lnTo>
                    <a:pt x="3654425" y="104775"/>
                  </a:lnTo>
                  <a:lnTo>
                    <a:pt x="3590925" y="47625"/>
                  </a:lnTo>
                  <a:lnTo>
                    <a:pt x="3546475" y="9525"/>
                  </a:lnTo>
                  <a:lnTo>
                    <a:pt x="3536950" y="3175"/>
                  </a:lnTo>
                  <a:lnTo>
                    <a:pt x="3514725" y="0"/>
                  </a:lnTo>
                  <a:lnTo>
                    <a:pt x="3476625" y="6350"/>
                  </a:lnTo>
                  <a:lnTo>
                    <a:pt x="3448050" y="19050"/>
                  </a:lnTo>
                  <a:lnTo>
                    <a:pt x="3406775" y="41275"/>
                  </a:lnTo>
                  <a:lnTo>
                    <a:pt x="3381375" y="50800"/>
                  </a:lnTo>
                  <a:lnTo>
                    <a:pt x="3228975" y="63500"/>
                  </a:lnTo>
                  <a:lnTo>
                    <a:pt x="2968625" y="79375"/>
                  </a:lnTo>
                  <a:lnTo>
                    <a:pt x="2679700" y="88900"/>
                  </a:lnTo>
                  <a:lnTo>
                    <a:pt x="2298700" y="111125"/>
                  </a:lnTo>
                  <a:lnTo>
                    <a:pt x="1816100" y="146050"/>
                  </a:lnTo>
                  <a:lnTo>
                    <a:pt x="1670050" y="158750"/>
                  </a:lnTo>
                  <a:lnTo>
                    <a:pt x="1343025" y="203200"/>
                  </a:lnTo>
                  <a:lnTo>
                    <a:pt x="1057275" y="244475"/>
                  </a:lnTo>
                  <a:lnTo>
                    <a:pt x="946150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2">
              <a:extLst>
                <a:ext uri="{FF2B5EF4-FFF2-40B4-BE49-F238E27FC236}">
                  <a16:creationId xmlns:a16="http://schemas.microsoft.com/office/drawing/2014/main" id="{33ED322D-72B2-47A9-8D17-7124A69D641B}"/>
                </a:ext>
              </a:extLst>
            </p:cNvPr>
            <p:cNvSpPr/>
            <p:nvPr/>
          </p:nvSpPr>
          <p:spPr>
            <a:xfrm>
              <a:off x="6183313" y="2667000"/>
              <a:ext cx="998537" cy="617538"/>
            </a:xfrm>
            <a:custGeom>
              <a:avLst/>
              <a:gdLst>
                <a:gd name="connsiteX0" fmla="*/ 511969 w 997744"/>
                <a:gd name="connsiteY0" fmla="*/ 378619 h 616744"/>
                <a:gd name="connsiteX1" fmla="*/ 578644 w 997744"/>
                <a:gd name="connsiteY1" fmla="*/ 345281 h 616744"/>
                <a:gd name="connsiteX2" fmla="*/ 595313 w 997744"/>
                <a:gd name="connsiteY2" fmla="*/ 338138 h 616744"/>
                <a:gd name="connsiteX3" fmla="*/ 652463 w 997744"/>
                <a:gd name="connsiteY3" fmla="*/ 330994 h 616744"/>
                <a:gd name="connsiteX4" fmla="*/ 740569 w 997744"/>
                <a:gd name="connsiteY4" fmla="*/ 321469 h 616744"/>
                <a:gd name="connsiteX5" fmla="*/ 821532 w 997744"/>
                <a:gd name="connsiteY5" fmla="*/ 316706 h 616744"/>
                <a:gd name="connsiteX6" fmla="*/ 876300 w 997744"/>
                <a:gd name="connsiteY6" fmla="*/ 314325 h 616744"/>
                <a:gd name="connsiteX7" fmla="*/ 912019 w 997744"/>
                <a:gd name="connsiteY7" fmla="*/ 314325 h 616744"/>
                <a:gd name="connsiteX8" fmla="*/ 931069 w 997744"/>
                <a:gd name="connsiteY8" fmla="*/ 311944 h 616744"/>
                <a:gd name="connsiteX9" fmla="*/ 969169 w 997744"/>
                <a:gd name="connsiteY9" fmla="*/ 300038 h 616744"/>
                <a:gd name="connsiteX10" fmla="*/ 985838 w 997744"/>
                <a:gd name="connsiteY10" fmla="*/ 285750 h 616744"/>
                <a:gd name="connsiteX11" fmla="*/ 997744 w 997744"/>
                <a:gd name="connsiteY11" fmla="*/ 250031 h 616744"/>
                <a:gd name="connsiteX12" fmla="*/ 431007 w 997744"/>
                <a:gd name="connsiteY12" fmla="*/ 0 h 616744"/>
                <a:gd name="connsiteX13" fmla="*/ 457200 w 997744"/>
                <a:gd name="connsiteY13" fmla="*/ 50006 h 616744"/>
                <a:gd name="connsiteX14" fmla="*/ 469107 w 997744"/>
                <a:gd name="connsiteY14" fmla="*/ 78581 h 616744"/>
                <a:gd name="connsiteX15" fmla="*/ 476250 w 997744"/>
                <a:gd name="connsiteY15" fmla="*/ 100013 h 616744"/>
                <a:gd name="connsiteX16" fmla="*/ 476250 w 997744"/>
                <a:gd name="connsiteY16" fmla="*/ 116681 h 616744"/>
                <a:gd name="connsiteX17" fmla="*/ 466725 w 997744"/>
                <a:gd name="connsiteY17" fmla="*/ 135731 h 616744"/>
                <a:gd name="connsiteX18" fmla="*/ 411957 w 997744"/>
                <a:gd name="connsiteY18" fmla="*/ 207169 h 616744"/>
                <a:gd name="connsiteX19" fmla="*/ 350044 w 997744"/>
                <a:gd name="connsiteY19" fmla="*/ 276225 h 616744"/>
                <a:gd name="connsiteX20" fmla="*/ 288132 w 997744"/>
                <a:gd name="connsiteY20" fmla="*/ 338138 h 616744"/>
                <a:gd name="connsiteX21" fmla="*/ 209550 w 997744"/>
                <a:gd name="connsiteY21" fmla="*/ 404813 h 616744"/>
                <a:gd name="connsiteX22" fmla="*/ 142875 w 997744"/>
                <a:gd name="connsiteY22" fmla="*/ 461963 h 616744"/>
                <a:gd name="connsiteX23" fmla="*/ 57150 w 997744"/>
                <a:gd name="connsiteY23" fmla="*/ 528638 h 616744"/>
                <a:gd name="connsiteX24" fmla="*/ 21432 w 997744"/>
                <a:gd name="connsiteY24" fmla="*/ 554831 h 616744"/>
                <a:gd name="connsiteX25" fmla="*/ 9525 w 997744"/>
                <a:gd name="connsiteY25" fmla="*/ 569119 h 616744"/>
                <a:gd name="connsiteX26" fmla="*/ 2382 w 997744"/>
                <a:gd name="connsiteY26" fmla="*/ 585788 h 616744"/>
                <a:gd name="connsiteX27" fmla="*/ 0 w 997744"/>
                <a:gd name="connsiteY27" fmla="*/ 602456 h 616744"/>
                <a:gd name="connsiteX28" fmla="*/ 4763 w 997744"/>
                <a:gd name="connsiteY28" fmla="*/ 611981 h 616744"/>
                <a:gd name="connsiteX29" fmla="*/ 16669 w 997744"/>
                <a:gd name="connsiteY29" fmla="*/ 616744 h 616744"/>
                <a:gd name="connsiteX30" fmla="*/ 40482 w 997744"/>
                <a:gd name="connsiteY30" fmla="*/ 614363 h 616744"/>
                <a:gd name="connsiteX31" fmla="*/ 95250 w 997744"/>
                <a:gd name="connsiteY31" fmla="*/ 588169 h 616744"/>
                <a:gd name="connsiteX32" fmla="*/ 216694 w 997744"/>
                <a:gd name="connsiteY32" fmla="*/ 528638 h 616744"/>
                <a:gd name="connsiteX33" fmla="*/ 311944 w 997744"/>
                <a:gd name="connsiteY33" fmla="*/ 478631 h 616744"/>
                <a:gd name="connsiteX34" fmla="*/ 423863 w 997744"/>
                <a:gd name="connsiteY34" fmla="*/ 421481 h 616744"/>
                <a:gd name="connsiteX35" fmla="*/ 511969 w 997744"/>
                <a:gd name="connsiteY35" fmla="*/ 37861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7744" h="616744">
                  <a:moveTo>
                    <a:pt x="511969" y="378619"/>
                  </a:moveTo>
                  <a:lnTo>
                    <a:pt x="578644" y="345281"/>
                  </a:lnTo>
                  <a:lnTo>
                    <a:pt x="595313" y="338138"/>
                  </a:lnTo>
                  <a:lnTo>
                    <a:pt x="652463" y="330994"/>
                  </a:lnTo>
                  <a:lnTo>
                    <a:pt x="740569" y="321469"/>
                  </a:lnTo>
                  <a:lnTo>
                    <a:pt x="821532" y="316706"/>
                  </a:lnTo>
                  <a:lnTo>
                    <a:pt x="876300" y="314325"/>
                  </a:lnTo>
                  <a:lnTo>
                    <a:pt x="912019" y="314325"/>
                  </a:lnTo>
                  <a:lnTo>
                    <a:pt x="931069" y="311944"/>
                  </a:lnTo>
                  <a:lnTo>
                    <a:pt x="969169" y="300038"/>
                  </a:lnTo>
                  <a:lnTo>
                    <a:pt x="985838" y="285750"/>
                  </a:lnTo>
                  <a:lnTo>
                    <a:pt x="997744" y="250031"/>
                  </a:lnTo>
                  <a:lnTo>
                    <a:pt x="431007" y="0"/>
                  </a:lnTo>
                  <a:lnTo>
                    <a:pt x="457200" y="50006"/>
                  </a:lnTo>
                  <a:lnTo>
                    <a:pt x="469107" y="78581"/>
                  </a:lnTo>
                  <a:lnTo>
                    <a:pt x="476250" y="100013"/>
                  </a:lnTo>
                  <a:lnTo>
                    <a:pt x="476250" y="116681"/>
                  </a:lnTo>
                  <a:lnTo>
                    <a:pt x="466725" y="135731"/>
                  </a:lnTo>
                  <a:lnTo>
                    <a:pt x="411957" y="207169"/>
                  </a:lnTo>
                  <a:lnTo>
                    <a:pt x="350044" y="276225"/>
                  </a:lnTo>
                  <a:lnTo>
                    <a:pt x="288132" y="338138"/>
                  </a:lnTo>
                  <a:lnTo>
                    <a:pt x="209550" y="404813"/>
                  </a:lnTo>
                  <a:lnTo>
                    <a:pt x="142875" y="461963"/>
                  </a:lnTo>
                  <a:lnTo>
                    <a:pt x="57150" y="528638"/>
                  </a:lnTo>
                  <a:lnTo>
                    <a:pt x="21432" y="554831"/>
                  </a:lnTo>
                  <a:lnTo>
                    <a:pt x="9525" y="569119"/>
                  </a:lnTo>
                  <a:lnTo>
                    <a:pt x="2382" y="585788"/>
                  </a:lnTo>
                  <a:lnTo>
                    <a:pt x="0" y="602456"/>
                  </a:lnTo>
                  <a:lnTo>
                    <a:pt x="4763" y="611981"/>
                  </a:lnTo>
                  <a:lnTo>
                    <a:pt x="16669" y="616744"/>
                  </a:lnTo>
                  <a:lnTo>
                    <a:pt x="40482" y="614363"/>
                  </a:lnTo>
                  <a:lnTo>
                    <a:pt x="95250" y="588169"/>
                  </a:lnTo>
                  <a:lnTo>
                    <a:pt x="216694" y="528638"/>
                  </a:lnTo>
                  <a:lnTo>
                    <a:pt x="311944" y="478631"/>
                  </a:lnTo>
                  <a:lnTo>
                    <a:pt x="423863" y="421481"/>
                  </a:lnTo>
                  <a:lnTo>
                    <a:pt x="5119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3">
              <a:extLst>
                <a:ext uri="{FF2B5EF4-FFF2-40B4-BE49-F238E27FC236}">
                  <a16:creationId xmlns:a16="http://schemas.microsoft.com/office/drawing/2014/main" id="{453FC6A0-3A01-429B-816A-A062867E3302}"/>
                </a:ext>
              </a:extLst>
            </p:cNvPr>
            <p:cNvSpPr/>
            <p:nvPr/>
          </p:nvSpPr>
          <p:spPr>
            <a:xfrm>
              <a:off x="3776663" y="3275013"/>
              <a:ext cx="454025" cy="977900"/>
            </a:xfrm>
            <a:custGeom>
              <a:avLst/>
              <a:gdLst>
                <a:gd name="connsiteX0" fmla="*/ 385762 w 454818"/>
                <a:gd name="connsiteY0" fmla="*/ 411956 h 978694"/>
                <a:gd name="connsiteX1" fmla="*/ 400050 w 454818"/>
                <a:gd name="connsiteY1" fmla="*/ 557212 h 978694"/>
                <a:gd name="connsiteX2" fmla="*/ 414337 w 454818"/>
                <a:gd name="connsiteY2" fmla="*/ 697706 h 978694"/>
                <a:gd name="connsiteX3" fmla="*/ 445293 w 454818"/>
                <a:gd name="connsiteY3" fmla="*/ 812006 h 978694"/>
                <a:gd name="connsiteX4" fmla="*/ 447675 w 454818"/>
                <a:gd name="connsiteY4" fmla="*/ 845344 h 978694"/>
                <a:gd name="connsiteX5" fmla="*/ 454818 w 454818"/>
                <a:gd name="connsiteY5" fmla="*/ 885825 h 978694"/>
                <a:gd name="connsiteX6" fmla="*/ 442912 w 454818"/>
                <a:gd name="connsiteY6" fmla="*/ 940594 h 978694"/>
                <a:gd name="connsiteX7" fmla="*/ 407193 w 454818"/>
                <a:gd name="connsiteY7" fmla="*/ 954881 h 978694"/>
                <a:gd name="connsiteX8" fmla="*/ 381000 w 454818"/>
                <a:gd name="connsiteY8" fmla="*/ 971550 h 978694"/>
                <a:gd name="connsiteX9" fmla="*/ 364331 w 454818"/>
                <a:gd name="connsiteY9" fmla="*/ 978694 h 978694"/>
                <a:gd name="connsiteX10" fmla="*/ 347662 w 454818"/>
                <a:gd name="connsiteY10" fmla="*/ 976312 h 978694"/>
                <a:gd name="connsiteX11" fmla="*/ 316706 w 454818"/>
                <a:gd name="connsiteY11" fmla="*/ 959644 h 978694"/>
                <a:gd name="connsiteX12" fmla="*/ 288131 w 454818"/>
                <a:gd name="connsiteY12" fmla="*/ 935831 h 978694"/>
                <a:gd name="connsiteX13" fmla="*/ 264318 w 454818"/>
                <a:gd name="connsiteY13" fmla="*/ 909637 h 978694"/>
                <a:gd name="connsiteX14" fmla="*/ 245268 w 454818"/>
                <a:gd name="connsiteY14" fmla="*/ 881062 h 978694"/>
                <a:gd name="connsiteX15" fmla="*/ 230981 w 454818"/>
                <a:gd name="connsiteY15" fmla="*/ 852487 h 978694"/>
                <a:gd name="connsiteX16" fmla="*/ 219075 w 454818"/>
                <a:gd name="connsiteY16" fmla="*/ 821531 h 978694"/>
                <a:gd name="connsiteX17" fmla="*/ 209550 w 454818"/>
                <a:gd name="connsiteY17" fmla="*/ 776287 h 978694"/>
                <a:gd name="connsiteX18" fmla="*/ 207168 w 454818"/>
                <a:gd name="connsiteY18" fmla="*/ 731044 h 978694"/>
                <a:gd name="connsiteX19" fmla="*/ 207168 w 454818"/>
                <a:gd name="connsiteY19" fmla="*/ 666750 h 978694"/>
                <a:gd name="connsiteX20" fmla="*/ 204787 w 454818"/>
                <a:gd name="connsiteY20" fmla="*/ 595312 h 978694"/>
                <a:gd name="connsiteX21" fmla="*/ 200025 w 454818"/>
                <a:gd name="connsiteY21" fmla="*/ 528637 h 978694"/>
                <a:gd name="connsiteX22" fmla="*/ 192881 w 454818"/>
                <a:gd name="connsiteY22" fmla="*/ 447675 h 978694"/>
                <a:gd name="connsiteX23" fmla="*/ 185737 w 454818"/>
                <a:gd name="connsiteY23" fmla="*/ 381000 h 978694"/>
                <a:gd name="connsiteX24" fmla="*/ 188118 w 454818"/>
                <a:gd name="connsiteY24" fmla="*/ 347662 h 978694"/>
                <a:gd name="connsiteX25" fmla="*/ 185737 w 454818"/>
                <a:gd name="connsiteY25" fmla="*/ 311944 h 978694"/>
                <a:gd name="connsiteX26" fmla="*/ 180975 w 454818"/>
                <a:gd name="connsiteY26" fmla="*/ 285750 h 978694"/>
                <a:gd name="connsiteX27" fmla="*/ 176212 w 454818"/>
                <a:gd name="connsiteY27" fmla="*/ 259556 h 978694"/>
                <a:gd name="connsiteX28" fmla="*/ 166687 w 454818"/>
                <a:gd name="connsiteY28" fmla="*/ 228600 h 978694"/>
                <a:gd name="connsiteX29" fmla="*/ 157162 w 454818"/>
                <a:gd name="connsiteY29" fmla="*/ 211931 h 978694"/>
                <a:gd name="connsiteX30" fmla="*/ 138112 w 454818"/>
                <a:gd name="connsiteY30" fmla="*/ 180975 h 978694"/>
                <a:gd name="connsiteX31" fmla="*/ 126206 w 454818"/>
                <a:gd name="connsiteY31" fmla="*/ 161925 h 978694"/>
                <a:gd name="connsiteX32" fmla="*/ 102393 w 454818"/>
                <a:gd name="connsiteY32" fmla="*/ 133350 h 978694"/>
                <a:gd name="connsiteX33" fmla="*/ 76200 w 454818"/>
                <a:gd name="connsiteY33" fmla="*/ 104775 h 978694"/>
                <a:gd name="connsiteX34" fmla="*/ 54768 w 454818"/>
                <a:gd name="connsiteY34" fmla="*/ 83344 h 978694"/>
                <a:gd name="connsiteX35" fmla="*/ 26193 w 454818"/>
                <a:gd name="connsiteY35" fmla="*/ 61912 h 978694"/>
                <a:gd name="connsiteX36" fmla="*/ 14287 w 454818"/>
                <a:gd name="connsiteY36" fmla="*/ 50006 h 978694"/>
                <a:gd name="connsiteX37" fmla="*/ 7143 w 454818"/>
                <a:gd name="connsiteY37" fmla="*/ 38100 h 978694"/>
                <a:gd name="connsiteX38" fmla="*/ 0 w 454818"/>
                <a:gd name="connsiteY38" fmla="*/ 19050 h 978694"/>
                <a:gd name="connsiteX39" fmla="*/ 4762 w 454818"/>
                <a:gd name="connsiteY39" fmla="*/ 7144 h 978694"/>
                <a:gd name="connsiteX40" fmla="*/ 21431 w 454818"/>
                <a:gd name="connsiteY40" fmla="*/ 0 h 978694"/>
                <a:gd name="connsiteX41" fmla="*/ 71437 w 454818"/>
                <a:gd name="connsiteY41" fmla="*/ 0 h 978694"/>
                <a:gd name="connsiteX42" fmla="*/ 111918 w 454818"/>
                <a:gd name="connsiteY42" fmla="*/ 4762 h 978694"/>
                <a:gd name="connsiteX43" fmla="*/ 171450 w 454818"/>
                <a:gd name="connsiteY43" fmla="*/ 16669 h 978694"/>
                <a:gd name="connsiteX44" fmla="*/ 223837 w 454818"/>
                <a:gd name="connsiteY44" fmla="*/ 30956 h 978694"/>
                <a:gd name="connsiteX45" fmla="*/ 290512 w 454818"/>
                <a:gd name="connsiteY45" fmla="*/ 59531 h 978694"/>
                <a:gd name="connsiteX46" fmla="*/ 340518 w 454818"/>
                <a:gd name="connsiteY46" fmla="*/ 85725 h 978694"/>
                <a:gd name="connsiteX47" fmla="*/ 364331 w 454818"/>
                <a:gd name="connsiteY47" fmla="*/ 235744 h 978694"/>
                <a:gd name="connsiteX48" fmla="*/ 385762 w 454818"/>
                <a:gd name="connsiteY48" fmla="*/ 4119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4818" h="978694">
                  <a:moveTo>
                    <a:pt x="385762" y="411956"/>
                  </a:moveTo>
                  <a:lnTo>
                    <a:pt x="400050" y="557212"/>
                  </a:lnTo>
                  <a:lnTo>
                    <a:pt x="414337" y="697706"/>
                  </a:lnTo>
                  <a:lnTo>
                    <a:pt x="445293" y="812006"/>
                  </a:lnTo>
                  <a:lnTo>
                    <a:pt x="447675" y="845344"/>
                  </a:lnTo>
                  <a:lnTo>
                    <a:pt x="454818" y="885825"/>
                  </a:lnTo>
                  <a:lnTo>
                    <a:pt x="442912" y="940594"/>
                  </a:lnTo>
                  <a:lnTo>
                    <a:pt x="407193" y="954881"/>
                  </a:lnTo>
                  <a:lnTo>
                    <a:pt x="381000" y="971550"/>
                  </a:lnTo>
                  <a:lnTo>
                    <a:pt x="364331" y="978694"/>
                  </a:lnTo>
                  <a:lnTo>
                    <a:pt x="347662" y="976312"/>
                  </a:lnTo>
                  <a:lnTo>
                    <a:pt x="316706" y="959644"/>
                  </a:lnTo>
                  <a:lnTo>
                    <a:pt x="288131" y="935831"/>
                  </a:lnTo>
                  <a:lnTo>
                    <a:pt x="264318" y="909637"/>
                  </a:lnTo>
                  <a:lnTo>
                    <a:pt x="245268" y="881062"/>
                  </a:lnTo>
                  <a:lnTo>
                    <a:pt x="230981" y="852487"/>
                  </a:lnTo>
                  <a:lnTo>
                    <a:pt x="219075" y="821531"/>
                  </a:lnTo>
                  <a:lnTo>
                    <a:pt x="209550" y="776287"/>
                  </a:lnTo>
                  <a:lnTo>
                    <a:pt x="207168" y="731044"/>
                  </a:lnTo>
                  <a:lnTo>
                    <a:pt x="207168" y="666750"/>
                  </a:lnTo>
                  <a:cubicBezTo>
                    <a:pt x="206374" y="642937"/>
                    <a:pt x="205581" y="619125"/>
                    <a:pt x="204787" y="595312"/>
                  </a:cubicBezTo>
                  <a:lnTo>
                    <a:pt x="200025" y="528637"/>
                  </a:lnTo>
                  <a:lnTo>
                    <a:pt x="192881" y="447675"/>
                  </a:lnTo>
                  <a:lnTo>
                    <a:pt x="185737" y="381000"/>
                  </a:lnTo>
                  <a:lnTo>
                    <a:pt x="188118" y="347662"/>
                  </a:lnTo>
                  <a:lnTo>
                    <a:pt x="185737" y="311944"/>
                  </a:lnTo>
                  <a:lnTo>
                    <a:pt x="180975" y="285750"/>
                  </a:lnTo>
                  <a:lnTo>
                    <a:pt x="176212" y="259556"/>
                  </a:lnTo>
                  <a:lnTo>
                    <a:pt x="166687" y="228600"/>
                  </a:lnTo>
                  <a:lnTo>
                    <a:pt x="157162" y="211931"/>
                  </a:lnTo>
                  <a:lnTo>
                    <a:pt x="138112" y="180975"/>
                  </a:lnTo>
                  <a:lnTo>
                    <a:pt x="126206" y="161925"/>
                  </a:lnTo>
                  <a:lnTo>
                    <a:pt x="102393" y="133350"/>
                  </a:lnTo>
                  <a:lnTo>
                    <a:pt x="76200" y="104775"/>
                  </a:lnTo>
                  <a:lnTo>
                    <a:pt x="54768" y="83344"/>
                  </a:lnTo>
                  <a:lnTo>
                    <a:pt x="26193" y="61912"/>
                  </a:lnTo>
                  <a:lnTo>
                    <a:pt x="14287" y="50006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71437" y="0"/>
                  </a:lnTo>
                  <a:lnTo>
                    <a:pt x="111918" y="4762"/>
                  </a:lnTo>
                  <a:lnTo>
                    <a:pt x="171450" y="16669"/>
                  </a:lnTo>
                  <a:lnTo>
                    <a:pt x="223837" y="30956"/>
                  </a:lnTo>
                  <a:lnTo>
                    <a:pt x="290512" y="59531"/>
                  </a:lnTo>
                  <a:lnTo>
                    <a:pt x="340518" y="85725"/>
                  </a:lnTo>
                  <a:lnTo>
                    <a:pt x="364331" y="235744"/>
                  </a:lnTo>
                  <a:lnTo>
                    <a:pt x="385762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4">
              <a:extLst>
                <a:ext uri="{FF2B5EF4-FFF2-40B4-BE49-F238E27FC236}">
                  <a16:creationId xmlns:a16="http://schemas.microsoft.com/office/drawing/2014/main" id="{370E8E34-DFF2-40D1-9E8E-49AEFADAA5F5}"/>
                </a:ext>
              </a:extLst>
            </p:cNvPr>
            <p:cNvSpPr/>
            <p:nvPr/>
          </p:nvSpPr>
          <p:spPr>
            <a:xfrm>
              <a:off x="4059238" y="3076575"/>
              <a:ext cx="1895475" cy="966788"/>
            </a:xfrm>
            <a:custGeom>
              <a:avLst/>
              <a:gdLst>
                <a:gd name="connsiteX0" fmla="*/ 1088232 w 1895475"/>
                <a:gd name="connsiteY0" fmla="*/ 119063 h 966788"/>
                <a:gd name="connsiteX1" fmla="*/ 892969 w 1895475"/>
                <a:gd name="connsiteY1" fmla="*/ 150019 h 966788"/>
                <a:gd name="connsiteX2" fmla="*/ 731044 w 1895475"/>
                <a:gd name="connsiteY2" fmla="*/ 176213 h 966788"/>
                <a:gd name="connsiteX3" fmla="*/ 488157 w 1895475"/>
                <a:gd name="connsiteY3" fmla="*/ 216694 h 966788"/>
                <a:gd name="connsiteX4" fmla="*/ 311944 w 1895475"/>
                <a:gd name="connsiteY4" fmla="*/ 245269 h 966788"/>
                <a:gd name="connsiteX5" fmla="*/ 83344 w 1895475"/>
                <a:gd name="connsiteY5" fmla="*/ 280988 h 966788"/>
                <a:gd name="connsiteX6" fmla="*/ 7144 w 1895475"/>
                <a:gd name="connsiteY6" fmla="*/ 292894 h 966788"/>
                <a:gd name="connsiteX7" fmla="*/ 0 w 1895475"/>
                <a:gd name="connsiteY7" fmla="*/ 295275 h 966788"/>
                <a:gd name="connsiteX8" fmla="*/ 19050 w 1895475"/>
                <a:gd name="connsiteY8" fmla="*/ 450056 h 966788"/>
                <a:gd name="connsiteX9" fmla="*/ 219075 w 1895475"/>
                <a:gd name="connsiteY9" fmla="*/ 414338 h 966788"/>
                <a:gd name="connsiteX10" fmla="*/ 407194 w 1895475"/>
                <a:gd name="connsiteY10" fmla="*/ 378619 h 966788"/>
                <a:gd name="connsiteX11" fmla="*/ 581025 w 1895475"/>
                <a:gd name="connsiteY11" fmla="*/ 347663 h 966788"/>
                <a:gd name="connsiteX12" fmla="*/ 828675 w 1895475"/>
                <a:gd name="connsiteY12" fmla="*/ 309563 h 966788"/>
                <a:gd name="connsiteX13" fmla="*/ 1038225 w 1895475"/>
                <a:gd name="connsiteY13" fmla="*/ 278606 h 966788"/>
                <a:gd name="connsiteX14" fmla="*/ 1166813 w 1895475"/>
                <a:gd name="connsiteY14" fmla="*/ 259556 h 966788"/>
                <a:gd name="connsiteX15" fmla="*/ 1297782 w 1895475"/>
                <a:gd name="connsiteY15" fmla="*/ 242888 h 966788"/>
                <a:gd name="connsiteX16" fmla="*/ 1376363 w 1895475"/>
                <a:gd name="connsiteY16" fmla="*/ 238125 h 966788"/>
                <a:gd name="connsiteX17" fmla="*/ 1421607 w 1895475"/>
                <a:gd name="connsiteY17" fmla="*/ 240506 h 966788"/>
                <a:gd name="connsiteX18" fmla="*/ 1440657 w 1895475"/>
                <a:gd name="connsiteY18" fmla="*/ 245269 h 966788"/>
                <a:gd name="connsiteX19" fmla="*/ 1459707 w 1895475"/>
                <a:gd name="connsiteY19" fmla="*/ 254794 h 966788"/>
                <a:gd name="connsiteX20" fmla="*/ 1473994 w 1895475"/>
                <a:gd name="connsiteY20" fmla="*/ 264319 h 966788"/>
                <a:gd name="connsiteX21" fmla="*/ 1481138 w 1895475"/>
                <a:gd name="connsiteY21" fmla="*/ 273844 h 966788"/>
                <a:gd name="connsiteX22" fmla="*/ 1485900 w 1895475"/>
                <a:gd name="connsiteY22" fmla="*/ 285750 h 966788"/>
                <a:gd name="connsiteX23" fmla="*/ 1488282 w 1895475"/>
                <a:gd name="connsiteY23" fmla="*/ 300038 h 966788"/>
                <a:gd name="connsiteX24" fmla="*/ 1488282 w 1895475"/>
                <a:gd name="connsiteY24" fmla="*/ 319088 h 966788"/>
                <a:gd name="connsiteX25" fmla="*/ 1476375 w 1895475"/>
                <a:gd name="connsiteY25" fmla="*/ 378619 h 966788"/>
                <a:gd name="connsiteX26" fmla="*/ 1431132 w 1895475"/>
                <a:gd name="connsiteY26" fmla="*/ 559594 h 966788"/>
                <a:gd name="connsiteX27" fmla="*/ 1390650 w 1895475"/>
                <a:gd name="connsiteY27" fmla="*/ 726281 h 966788"/>
                <a:gd name="connsiteX28" fmla="*/ 1364457 w 1895475"/>
                <a:gd name="connsiteY28" fmla="*/ 852488 h 966788"/>
                <a:gd name="connsiteX29" fmla="*/ 1378744 w 1895475"/>
                <a:gd name="connsiteY29" fmla="*/ 892969 h 966788"/>
                <a:gd name="connsiteX30" fmla="*/ 1395413 w 1895475"/>
                <a:gd name="connsiteY30" fmla="*/ 926306 h 966788"/>
                <a:gd name="connsiteX31" fmla="*/ 1404938 w 1895475"/>
                <a:gd name="connsiteY31" fmla="*/ 938213 h 966788"/>
                <a:gd name="connsiteX32" fmla="*/ 1421607 w 1895475"/>
                <a:gd name="connsiteY32" fmla="*/ 947738 h 966788"/>
                <a:gd name="connsiteX33" fmla="*/ 1440657 w 1895475"/>
                <a:gd name="connsiteY33" fmla="*/ 957263 h 966788"/>
                <a:gd name="connsiteX34" fmla="*/ 1457325 w 1895475"/>
                <a:gd name="connsiteY34" fmla="*/ 962025 h 966788"/>
                <a:gd name="connsiteX35" fmla="*/ 1476375 w 1895475"/>
                <a:gd name="connsiteY35" fmla="*/ 966788 h 966788"/>
                <a:gd name="connsiteX36" fmla="*/ 1493044 w 1895475"/>
                <a:gd name="connsiteY36" fmla="*/ 966788 h 966788"/>
                <a:gd name="connsiteX37" fmla="*/ 1519238 w 1895475"/>
                <a:gd name="connsiteY37" fmla="*/ 959644 h 966788"/>
                <a:gd name="connsiteX38" fmla="*/ 1547813 w 1895475"/>
                <a:gd name="connsiteY38" fmla="*/ 940594 h 966788"/>
                <a:gd name="connsiteX39" fmla="*/ 1554957 w 1895475"/>
                <a:gd name="connsiteY39" fmla="*/ 933450 h 966788"/>
                <a:gd name="connsiteX40" fmla="*/ 1576388 w 1895475"/>
                <a:gd name="connsiteY40" fmla="*/ 885825 h 966788"/>
                <a:gd name="connsiteX41" fmla="*/ 1614488 w 1895475"/>
                <a:gd name="connsiteY41" fmla="*/ 800100 h 966788"/>
                <a:gd name="connsiteX42" fmla="*/ 1659732 w 1895475"/>
                <a:gd name="connsiteY42" fmla="*/ 697706 h 966788"/>
                <a:gd name="connsiteX43" fmla="*/ 1702594 w 1895475"/>
                <a:gd name="connsiteY43" fmla="*/ 597694 h 966788"/>
                <a:gd name="connsiteX44" fmla="*/ 1728788 w 1895475"/>
                <a:gd name="connsiteY44" fmla="*/ 540544 h 966788"/>
                <a:gd name="connsiteX45" fmla="*/ 1735932 w 1895475"/>
                <a:gd name="connsiteY45" fmla="*/ 526256 h 966788"/>
                <a:gd name="connsiteX46" fmla="*/ 1745457 w 1895475"/>
                <a:gd name="connsiteY46" fmla="*/ 488156 h 966788"/>
                <a:gd name="connsiteX47" fmla="*/ 1762125 w 1895475"/>
                <a:gd name="connsiteY47" fmla="*/ 445294 h 966788"/>
                <a:gd name="connsiteX48" fmla="*/ 1785938 w 1895475"/>
                <a:gd name="connsiteY48" fmla="*/ 390525 h 966788"/>
                <a:gd name="connsiteX49" fmla="*/ 1812132 w 1895475"/>
                <a:gd name="connsiteY49" fmla="*/ 347663 h 966788"/>
                <a:gd name="connsiteX50" fmla="*/ 1835944 w 1895475"/>
                <a:gd name="connsiteY50" fmla="*/ 316706 h 966788"/>
                <a:gd name="connsiteX51" fmla="*/ 1854994 w 1895475"/>
                <a:gd name="connsiteY51" fmla="*/ 300038 h 966788"/>
                <a:gd name="connsiteX52" fmla="*/ 1876425 w 1895475"/>
                <a:gd name="connsiteY52" fmla="*/ 280988 h 966788"/>
                <a:gd name="connsiteX53" fmla="*/ 1888332 w 1895475"/>
                <a:gd name="connsiteY53" fmla="*/ 261938 h 966788"/>
                <a:gd name="connsiteX54" fmla="*/ 1895475 w 1895475"/>
                <a:gd name="connsiteY54" fmla="*/ 242888 h 966788"/>
                <a:gd name="connsiteX55" fmla="*/ 1895475 w 1895475"/>
                <a:gd name="connsiteY55" fmla="*/ 226219 h 966788"/>
                <a:gd name="connsiteX56" fmla="*/ 1895475 w 1895475"/>
                <a:gd name="connsiteY56" fmla="*/ 214313 h 966788"/>
                <a:gd name="connsiteX57" fmla="*/ 1888332 w 1895475"/>
                <a:gd name="connsiteY57" fmla="*/ 197644 h 966788"/>
                <a:gd name="connsiteX58" fmla="*/ 1866900 w 1895475"/>
                <a:gd name="connsiteY58" fmla="*/ 178594 h 966788"/>
                <a:gd name="connsiteX59" fmla="*/ 1833563 w 1895475"/>
                <a:gd name="connsiteY59" fmla="*/ 157163 h 966788"/>
                <a:gd name="connsiteX60" fmla="*/ 1795463 w 1895475"/>
                <a:gd name="connsiteY60" fmla="*/ 126206 h 966788"/>
                <a:gd name="connsiteX61" fmla="*/ 1731169 w 1895475"/>
                <a:gd name="connsiteY61" fmla="*/ 78581 h 966788"/>
                <a:gd name="connsiteX62" fmla="*/ 1631157 w 1895475"/>
                <a:gd name="connsiteY62" fmla="*/ 23813 h 966788"/>
                <a:gd name="connsiteX63" fmla="*/ 1583532 w 1895475"/>
                <a:gd name="connsiteY63" fmla="*/ 0 h 966788"/>
                <a:gd name="connsiteX64" fmla="*/ 1574007 w 1895475"/>
                <a:gd name="connsiteY64" fmla="*/ 0 h 966788"/>
                <a:gd name="connsiteX65" fmla="*/ 1554957 w 1895475"/>
                <a:gd name="connsiteY65" fmla="*/ 0 h 966788"/>
                <a:gd name="connsiteX66" fmla="*/ 1500188 w 1895475"/>
                <a:gd name="connsiteY66" fmla="*/ 16669 h 966788"/>
                <a:gd name="connsiteX67" fmla="*/ 1454944 w 1895475"/>
                <a:gd name="connsiteY67" fmla="*/ 35719 h 966788"/>
                <a:gd name="connsiteX68" fmla="*/ 1428750 w 1895475"/>
                <a:gd name="connsiteY68" fmla="*/ 59531 h 966788"/>
                <a:gd name="connsiteX69" fmla="*/ 1369219 w 1895475"/>
                <a:gd name="connsiteY69" fmla="*/ 71438 h 966788"/>
                <a:gd name="connsiteX70" fmla="*/ 1088232 w 1895475"/>
                <a:gd name="connsiteY70" fmla="*/ 119063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895475" h="966788">
                  <a:moveTo>
                    <a:pt x="1088232" y="119063"/>
                  </a:moveTo>
                  <a:lnTo>
                    <a:pt x="892969" y="150019"/>
                  </a:lnTo>
                  <a:lnTo>
                    <a:pt x="731044" y="176213"/>
                  </a:lnTo>
                  <a:lnTo>
                    <a:pt x="488157" y="216694"/>
                  </a:lnTo>
                  <a:lnTo>
                    <a:pt x="311944" y="245269"/>
                  </a:lnTo>
                  <a:lnTo>
                    <a:pt x="83344" y="280988"/>
                  </a:lnTo>
                  <a:lnTo>
                    <a:pt x="7144" y="292894"/>
                  </a:lnTo>
                  <a:lnTo>
                    <a:pt x="0" y="295275"/>
                  </a:lnTo>
                  <a:lnTo>
                    <a:pt x="19050" y="450056"/>
                  </a:lnTo>
                  <a:lnTo>
                    <a:pt x="219075" y="414338"/>
                  </a:lnTo>
                  <a:lnTo>
                    <a:pt x="407194" y="378619"/>
                  </a:lnTo>
                  <a:lnTo>
                    <a:pt x="581025" y="347663"/>
                  </a:lnTo>
                  <a:lnTo>
                    <a:pt x="828675" y="309563"/>
                  </a:lnTo>
                  <a:lnTo>
                    <a:pt x="1038225" y="278606"/>
                  </a:lnTo>
                  <a:lnTo>
                    <a:pt x="1166813" y="259556"/>
                  </a:lnTo>
                  <a:lnTo>
                    <a:pt x="1297782" y="242888"/>
                  </a:lnTo>
                  <a:lnTo>
                    <a:pt x="1376363" y="238125"/>
                  </a:lnTo>
                  <a:lnTo>
                    <a:pt x="1421607" y="240506"/>
                  </a:lnTo>
                  <a:lnTo>
                    <a:pt x="1440657" y="245269"/>
                  </a:lnTo>
                  <a:lnTo>
                    <a:pt x="1459707" y="254794"/>
                  </a:lnTo>
                  <a:lnTo>
                    <a:pt x="1473994" y="264319"/>
                  </a:lnTo>
                  <a:lnTo>
                    <a:pt x="1481138" y="273844"/>
                  </a:lnTo>
                  <a:lnTo>
                    <a:pt x="1485900" y="285750"/>
                  </a:lnTo>
                  <a:lnTo>
                    <a:pt x="1488282" y="300038"/>
                  </a:lnTo>
                  <a:lnTo>
                    <a:pt x="1488282" y="319088"/>
                  </a:lnTo>
                  <a:lnTo>
                    <a:pt x="1476375" y="378619"/>
                  </a:lnTo>
                  <a:lnTo>
                    <a:pt x="1431132" y="559594"/>
                  </a:lnTo>
                  <a:lnTo>
                    <a:pt x="1390650" y="726281"/>
                  </a:lnTo>
                  <a:lnTo>
                    <a:pt x="1364457" y="852488"/>
                  </a:lnTo>
                  <a:lnTo>
                    <a:pt x="1378744" y="892969"/>
                  </a:lnTo>
                  <a:lnTo>
                    <a:pt x="1395413" y="926306"/>
                  </a:lnTo>
                  <a:lnTo>
                    <a:pt x="1404938" y="938213"/>
                  </a:lnTo>
                  <a:lnTo>
                    <a:pt x="1421607" y="947738"/>
                  </a:lnTo>
                  <a:lnTo>
                    <a:pt x="1440657" y="957263"/>
                  </a:lnTo>
                  <a:lnTo>
                    <a:pt x="1457325" y="962025"/>
                  </a:lnTo>
                  <a:lnTo>
                    <a:pt x="1476375" y="966788"/>
                  </a:lnTo>
                  <a:lnTo>
                    <a:pt x="1493044" y="966788"/>
                  </a:lnTo>
                  <a:lnTo>
                    <a:pt x="1519238" y="959644"/>
                  </a:lnTo>
                  <a:lnTo>
                    <a:pt x="1547813" y="940594"/>
                  </a:lnTo>
                  <a:lnTo>
                    <a:pt x="1554957" y="933450"/>
                  </a:lnTo>
                  <a:lnTo>
                    <a:pt x="1576388" y="885825"/>
                  </a:lnTo>
                  <a:lnTo>
                    <a:pt x="1614488" y="800100"/>
                  </a:lnTo>
                  <a:lnTo>
                    <a:pt x="1659732" y="697706"/>
                  </a:lnTo>
                  <a:lnTo>
                    <a:pt x="1702594" y="597694"/>
                  </a:lnTo>
                  <a:lnTo>
                    <a:pt x="1728788" y="540544"/>
                  </a:lnTo>
                  <a:lnTo>
                    <a:pt x="1735932" y="526256"/>
                  </a:lnTo>
                  <a:lnTo>
                    <a:pt x="1745457" y="488156"/>
                  </a:lnTo>
                  <a:lnTo>
                    <a:pt x="1762125" y="445294"/>
                  </a:lnTo>
                  <a:lnTo>
                    <a:pt x="1785938" y="390525"/>
                  </a:lnTo>
                  <a:lnTo>
                    <a:pt x="1812132" y="347663"/>
                  </a:lnTo>
                  <a:lnTo>
                    <a:pt x="1835944" y="316706"/>
                  </a:lnTo>
                  <a:lnTo>
                    <a:pt x="1854994" y="300038"/>
                  </a:lnTo>
                  <a:lnTo>
                    <a:pt x="1876425" y="280988"/>
                  </a:lnTo>
                  <a:lnTo>
                    <a:pt x="1888332" y="261938"/>
                  </a:lnTo>
                  <a:lnTo>
                    <a:pt x="1895475" y="242888"/>
                  </a:lnTo>
                  <a:lnTo>
                    <a:pt x="1895475" y="226219"/>
                  </a:lnTo>
                  <a:lnTo>
                    <a:pt x="1895475" y="214313"/>
                  </a:lnTo>
                  <a:lnTo>
                    <a:pt x="1888332" y="197644"/>
                  </a:lnTo>
                  <a:lnTo>
                    <a:pt x="1866900" y="178594"/>
                  </a:lnTo>
                  <a:lnTo>
                    <a:pt x="1833563" y="157163"/>
                  </a:lnTo>
                  <a:lnTo>
                    <a:pt x="1795463" y="126206"/>
                  </a:lnTo>
                  <a:lnTo>
                    <a:pt x="1731169" y="78581"/>
                  </a:lnTo>
                  <a:lnTo>
                    <a:pt x="1631157" y="23813"/>
                  </a:lnTo>
                  <a:lnTo>
                    <a:pt x="1583532" y="0"/>
                  </a:lnTo>
                  <a:lnTo>
                    <a:pt x="1574007" y="0"/>
                  </a:lnTo>
                  <a:lnTo>
                    <a:pt x="1554957" y="0"/>
                  </a:lnTo>
                  <a:lnTo>
                    <a:pt x="1500188" y="16669"/>
                  </a:lnTo>
                  <a:lnTo>
                    <a:pt x="1454944" y="35719"/>
                  </a:lnTo>
                  <a:lnTo>
                    <a:pt x="1428750" y="59531"/>
                  </a:lnTo>
                  <a:lnTo>
                    <a:pt x="1369219" y="71438"/>
                  </a:lnTo>
                  <a:lnTo>
                    <a:pt x="1088232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5">
              <a:extLst>
                <a:ext uri="{FF2B5EF4-FFF2-40B4-BE49-F238E27FC236}">
                  <a16:creationId xmlns:a16="http://schemas.microsoft.com/office/drawing/2014/main" id="{45F5FA38-39A2-4B52-AE3E-127BADFEFDA9}"/>
                </a:ext>
              </a:extLst>
            </p:cNvPr>
            <p:cNvSpPr/>
            <p:nvPr/>
          </p:nvSpPr>
          <p:spPr>
            <a:xfrm>
              <a:off x="4132263" y="3760788"/>
              <a:ext cx="1373187" cy="361950"/>
            </a:xfrm>
            <a:custGeom>
              <a:avLst/>
              <a:gdLst>
                <a:gd name="connsiteX0" fmla="*/ 881062 w 1373981"/>
                <a:gd name="connsiteY0" fmla="*/ 64294 h 361950"/>
                <a:gd name="connsiteX1" fmla="*/ 671512 w 1373981"/>
                <a:gd name="connsiteY1" fmla="*/ 90487 h 361950"/>
                <a:gd name="connsiteX2" fmla="*/ 469106 w 1373981"/>
                <a:gd name="connsiteY2" fmla="*/ 119062 h 361950"/>
                <a:gd name="connsiteX3" fmla="*/ 261937 w 1373981"/>
                <a:gd name="connsiteY3" fmla="*/ 150019 h 361950"/>
                <a:gd name="connsiteX4" fmla="*/ 0 w 1373981"/>
                <a:gd name="connsiteY4" fmla="*/ 192881 h 361950"/>
                <a:gd name="connsiteX5" fmla="*/ 40481 w 1373981"/>
                <a:gd name="connsiteY5" fmla="*/ 361950 h 361950"/>
                <a:gd name="connsiteX6" fmla="*/ 104775 w 1373981"/>
                <a:gd name="connsiteY6" fmla="*/ 323850 h 361950"/>
                <a:gd name="connsiteX7" fmla="*/ 123825 w 1373981"/>
                <a:gd name="connsiteY7" fmla="*/ 319087 h 361950"/>
                <a:gd name="connsiteX8" fmla="*/ 178594 w 1373981"/>
                <a:gd name="connsiteY8" fmla="*/ 307181 h 361950"/>
                <a:gd name="connsiteX9" fmla="*/ 395287 w 1373981"/>
                <a:gd name="connsiteY9" fmla="*/ 273844 h 361950"/>
                <a:gd name="connsiteX10" fmla="*/ 595312 w 1373981"/>
                <a:gd name="connsiteY10" fmla="*/ 242887 h 361950"/>
                <a:gd name="connsiteX11" fmla="*/ 750094 w 1373981"/>
                <a:gd name="connsiteY11" fmla="*/ 219075 h 361950"/>
                <a:gd name="connsiteX12" fmla="*/ 895350 w 1373981"/>
                <a:gd name="connsiteY12" fmla="*/ 197644 h 361950"/>
                <a:gd name="connsiteX13" fmla="*/ 1038225 w 1373981"/>
                <a:gd name="connsiteY13" fmla="*/ 173831 h 361950"/>
                <a:gd name="connsiteX14" fmla="*/ 1121569 w 1373981"/>
                <a:gd name="connsiteY14" fmla="*/ 164306 h 361950"/>
                <a:gd name="connsiteX15" fmla="*/ 1200150 w 1373981"/>
                <a:gd name="connsiteY15" fmla="*/ 157162 h 361950"/>
                <a:gd name="connsiteX16" fmla="*/ 1252537 w 1373981"/>
                <a:gd name="connsiteY16" fmla="*/ 157162 h 361950"/>
                <a:gd name="connsiteX17" fmla="*/ 1283494 w 1373981"/>
                <a:gd name="connsiteY17" fmla="*/ 161925 h 361950"/>
                <a:gd name="connsiteX18" fmla="*/ 1364456 w 1373981"/>
                <a:gd name="connsiteY18" fmla="*/ 180975 h 361950"/>
                <a:gd name="connsiteX19" fmla="*/ 1373981 w 1373981"/>
                <a:gd name="connsiteY19" fmla="*/ 0 h 361950"/>
                <a:gd name="connsiteX20" fmla="*/ 1278731 w 1373981"/>
                <a:gd name="connsiteY20" fmla="*/ 11906 h 361950"/>
                <a:gd name="connsiteX21" fmla="*/ 1133475 w 1373981"/>
                <a:gd name="connsiteY21" fmla="*/ 28575 h 361950"/>
                <a:gd name="connsiteX22" fmla="*/ 881062 w 1373981"/>
                <a:gd name="connsiteY22" fmla="*/ 6429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3981" h="361950">
                  <a:moveTo>
                    <a:pt x="881062" y="64294"/>
                  </a:moveTo>
                  <a:lnTo>
                    <a:pt x="671512" y="90487"/>
                  </a:lnTo>
                  <a:lnTo>
                    <a:pt x="469106" y="119062"/>
                  </a:lnTo>
                  <a:lnTo>
                    <a:pt x="261937" y="150019"/>
                  </a:lnTo>
                  <a:lnTo>
                    <a:pt x="0" y="192881"/>
                  </a:lnTo>
                  <a:lnTo>
                    <a:pt x="40481" y="361950"/>
                  </a:lnTo>
                  <a:lnTo>
                    <a:pt x="104775" y="323850"/>
                  </a:lnTo>
                  <a:lnTo>
                    <a:pt x="123825" y="319087"/>
                  </a:lnTo>
                  <a:lnTo>
                    <a:pt x="178594" y="307181"/>
                  </a:lnTo>
                  <a:lnTo>
                    <a:pt x="395287" y="273844"/>
                  </a:lnTo>
                  <a:lnTo>
                    <a:pt x="595312" y="242887"/>
                  </a:lnTo>
                  <a:lnTo>
                    <a:pt x="750094" y="219075"/>
                  </a:lnTo>
                  <a:lnTo>
                    <a:pt x="895350" y="197644"/>
                  </a:lnTo>
                  <a:lnTo>
                    <a:pt x="1038225" y="173831"/>
                  </a:lnTo>
                  <a:lnTo>
                    <a:pt x="1121569" y="164306"/>
                  </a:lnTo>
                  <a:lnTo>
                    <a:pt x="1200150" y="157162"/>
                  </a:lnTo>
                  <a:lnTo>
                    <a:pt x="1252537" y="157162"/>
                  </a:lnTo>
                  <a:lnTo>
                    <a:pt x="1283494" y="161925"/>
                  </a:lnTo>
                  <a:lnTo>
                    <a:pt x="1364456" y="180975"/>
                  </a:lnTo>
                  <a:lnTo>
                    <a:pt x="1373981" y="0"/>
                  </a:lnTo>
                  <a:lnTo>
                    <a:pt x="1278731" y="11906"/>
                  </a:lnTo>
                  <a:lnTo>
                    <a:pt x="1133475" y="28575"/>
                  </a:lnTo>
                  <a:lnTo>
                    <a:pt x="88106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6">
              <a:extLst>
                <a:ext uri="{FF2B5EF4-FFF2-40B4-BE49-F238E27FC236}">
                  <a16:creationId xmlns:a16="http://schemas.microsoft.com/office/drawing/2014/main" id="{8ED53306-7261-4969-83A0-35BABE33C985}"/>
                </a:ext>
              </a:extLst>
            </p:cNvPr>
            <p:cNvSpPr/>
            <p:nvPr/>
          </p:nvSpPr>
          <p:spPr>
            <a:xfrm>
              <a:off x="2905125" y="4122738"/>
              <a:ext cx="1789113" cy="1755775"/>
            </a:xfrm>
            <a:custGeom>
              <a:avLst/>
              <a:gdLst>
                <a:gd name="connsiteX0" fmla="*/ 1650206 w 1788319"/>
                <a:gd name="connsiteY0" fmla="*/ 476250 h 1757362"/>
                <a:gd name="connsiteX1" fmla="*/ 1557338 w 1788319"/>
                <a:gd name="connsiteY1" fmla="*/ 628650 h 1757362"/>
                <a:gd name="connsiteX2" fmla="*/ 1502569 w 1788319"/>
                <a:gd name="connsiteY2" fmla="*/ 711994 h 1757362"/>
                <a:gd name="connsiteX3" fmla="*/ 1433513 w 1788319"/>
                <a:gd name="connsiteY3" fmla="*/ 814387 h 1757362"/>
                <a:gd name="connsiteX4" fmla="*/ 1369219 w 1788319"/>
                <a:gd name="connsiteY4" fmla="*/ 900112 h 1757362"/>
                <a:gd name="connsiteX5" fmla="*/ 1285875 w 1788319"/>
                <a:gd name="connsiteY5" fmla="*/ 1002506 h 1757362"/>
                <a:gd name="connsiteX6" fmla="*/ 1176338 w 1788319"/>
                <a:gd name="connsiteY6" fmla="*/ 1116806 h 1757362"/>
                <a:gd name="connsiteX7" fmla="*/ 1112044 w 1788319"/>
                <a:gd name="connsiteY7" fmla="*/ 1181100 h 1757362"/>
                <a:gd name="connsiteX8" fmla="*/ 1007269 w 1788319"/>
                <a:gd name="connsiteY8" fmla="*/ 1278731 h 1757362"/>
                <a:gd name="connsiteX9" fmla="*/ 923925 w 1788319"/>
                <a:gd name="connsiteY9" fmla="*/ 1345406 h 1757362"/>
                <a:gd name="connsiteX10" fmla="*/ 850106 w 1788319"/>
                <a:gd name="connsiteY10" fmla="*/ 1400175 h 1757362"/>
                <a:gd name="connsiteX11" fmla="*/ 783431 w 1788319"/>
                <a:gd name="connsiteY11" fmla="*/ 1445419 h 1757362"/>
                <a:gd name="connsiteX12" fmla="*/ 709613 w 1788319"/>
                <a:gd name="connsiteY12" fmla="*/ 1490662 h 1757362"/>
                <a:gd name="connsiteX13" fmla="*/ 626269 w 1788319"/>
                <a:gd name="connsiteY13" fmla="*/ 1535906 h 1757362"/>
                <a:gd name="connsiteX14" fmla="*/ 561975 w 1788319"/>
                <a:gd name="connsiteY14" fmla="*/ 1569244 h 1757362"/>
                <a:gd name="connsiteX15" fmla="*/ 481013 w 1788319"/>
                <a:gd name="connsiteY15" fmla="*/ 1607344 h 1757362"/>
                <a:gd name="connsiteX16" fmla="*/ 373856 w 1788319"/>
                <a:gd name="connsiteY16" fmla="*/ 1652587 h 1757362"/>
                <a:gd name="connsiteX17" fmla="*/ 257175 w 1788319"/>
                <a:gd name="connsiteY17" fmla="*/ 1697831 h 1757362"/>
                <a:gd name="connsiteX18" fmla="*/ 142875 w 1788319"/>
                <a:gd name="connsiteY18" fmla="*/ 1733550 h 1757362"/>
                <a:gd name="connsiteX19" fmla="*/ 69056 w 1788319"/>
                <a:gd name="connsiteY19" fmla="*/ 1752600 h 1757362"/>
                <a:gd name="connsiteX20" fmla="*/ 30956 w 1788319"/>
                <a:gd name="connsiteY20" fmla="*/ 1757362 h 1757362"/>
                <a:gd name="connsiteX21" fmla="*/ 14288 w 1788319"/>
                <a:gd name="connsiteY21" fmla="*/ 1757362 h 1757362"/>
                <a:gd name="connsiteX22" fmla="*/ 2381 w 1788319"/>
                <a:gd name="connsiteY22" fmla="*/ 1754981 h 1757362"/>
                <a:gd name="connsiteX23" fmla="*/ 0 w 1788319"/>
                <a:gd name="connsiteY23" fmla="*/ 1750219 h 1757362"/>
                <a:gd name="connsiteX24" fmla="*/ 2381 w 1788319"/>
                <a:gd name="connsiteY24" fmla="*/ 1740694 h 1757362"/>
                <a:gd name="connsiteX25" fmla="*/ 16669 w 1788319"/>
                <a:gd name="connsiteY25" fmla="*/ 1731169 h 1757362"/>
                <a:gd name="connsiteX26" fmla="*/ 30956 w 1788319"/>
                <a:gd name="connsiteY26" fmla="*/ 1721644 h 1757362"/>
                <a:gd name="connsiteX27" fmla="*/ 73819 w 1788319"/>
                <a:gd name="connsiteY27" fmla="*/ 1700212 h 1757362"/>
                <a:gd name="connsiteX28" fmla="*/ 145256 w 1788319"/>
                <a:gd name="connsiteY28" fmla="*/ 1666875 h 1757362"/>
                <a:gd name="connsiteX29" fmla="*/ 233363 w 1788319"/>
                <a:gd name="connsiteY29" fmla="*/ 1621631 h 1757362"/>
                <a:gd name="connsiteX30" fmla="*/ 330994 w 1788319"/>
                <a:gd name="connsiteY30" fmla="*/ 1564481 h 1757362"/>
                <a:gd name="connsiteX31" fmla="*/ 423863 w 1788319"/>
                <a:gd name="connsiteY31" fmla="*/ 1509712 h 1757362"/>
                <a:gd name="connsiteX32" fmla="*/ 511969 w 1788319"/>
                <a:gd name="connsiteY32" fmla="*/ 1450181 h 1757362"/>
                <a:gd name="connsiteX33" fmla="*/ 583406 w 1788319"/>
                <a:gd name="connsiteY33" fmla="*/ 1400175 h 1757362"/>
                <a:gd name="connsiteX34" fmla="*/ 654844 w 1788319"/>
                <a:gd name="connsiteY34" fmla="*/ 1343025 h 1757362"/>
                <a:gd name="connsiteX35" fmla="*/ 704850 w 1788319"/>
                <a:gd name="connsiteY35" fmla="*/ 1302544 h 1757362"/>
                <a:gd name="connsiteX36" fmla="*/ 769144 w 1788319"/>
                <a:gd name="connsiteY36" fmla="*/ 1245394 h 1757362"/>
                <a:gd name="connsiteX37" fmla="*/ 826294 w 1788319"/>
                <a:gd name="connsiteY37" fmla="*/ 1190625 h 1757362"/>
                <a:gd name="connsiteX38" fmla="*/ 888206 w 1788319"/>
                <a:gd name="connsiteY38" fmla="*/ 1126331 h 1757362"/>
                <a:gd name="connsiteX39" fmla="*/ 938213 w 1788319"/>
                <a:gd name="connsiteY39" fmla="*/ 1073944 h 1757362"/>
                <a:gd name="connsiteX40" fmla="*/ 990600 w 1788319"/>
                <a:gd name="connsiteY40" fmla="*/ 1014412 h 1757362"/>
                <a:gd name="connsiteX41" fmla="*/ 1035844 w 1788319"/>
                <a:gd name="connsiteY41" fmla="*/ 959644 h 1757362"/>
                <a:gd name="connsiteX42" fmla="*/ 1083469 w 1788319"/>
                <a:gd name="connsiteY42" fmla="*/ 895350 h 1757362"/>
                <a:gd name="connsiteX43" fmla="*/ 1119188 w 1788319"/>
                <a:gd name="connsiteY43" fmla="*/ 845344 h 1757362"/>
                <a:gd name="connsiteX44" fmla="*/ 1178719 w 1788319"/>
                <a:gd name="connsiteY44" fmla="*/ 754856 h 1757362"/>
                <a:gd name="connsiteX45" fmla="*/ 1219200 w 1788319"/>
                <a:gd name="connsiteY45" fmla="*/ 690562 h 1757362"/>
                <a:gd name="connsiteX46" fmla="*/ 1254919 w 1788319"/>
                <a:gd name="connsiteY46" fmla="*/ 626269 h 1757362"/>
                <a:gd name="connsiteX47" fmla="*/ 1302544 w 1788319"/>
                <a:gd name="connsiteY47" fmla="*/ 540544 h 1757362"/>
                <a:gd name="connsiteX48" fmla="*/ 1333500 w 1788319"/>
                <a:gd name="connsiteY48" fmla="*/ 473869 h 1757362"/>
                <a:gd name="connsiteX49" fmla="*/ 1369219 w 1788319"/>
                <a:gd name="connsiteY49" fmla="*/ 402431 h 1757362"/>
                <a:gd name="connsiteX50" fmla="*/ 1414463 w 1788319"/>
                <a:gd name="connsiteY50" fmla="*/ 295275 h 1757362"/>
                <a:gd name="connsiteX51" fmla="*/ 1416844 w 1788319"/>
                <a:gd name="connsiteY51" fmla="*/ 261937 h 1757362"/>
                <a:gd name="connsiteX52" fmla="*/ 1412081 w 1788319"/>
                <a:gd name="connsiteY52" fmla="*/ 223837 h 1757362"/>
                <a:gd name="connsiteX53" fmla="*/ 1409700 w 1788319"/>
                <a:gd name="connsiteY53" fmla="*/ 195262 h 1757362"/>
                <a:gd name="connsiteX54" fmla="*/ 1402556 w 1788319"/>
                <a:gd name="connsiteY54" fmla="*/ 171450 h 1757362"/>
                <a:gd name="connsiteX55" fmla="*/ 1388269 w 1788319"/>
                <a:gd name="connsiteY55" fmla="*/ 140494 h 1757362"/>
                <a:gd name="connsiteX56" fmla="*/ 1373981 w 1788319"/>
                <a:gd name="connsiteY56" fmla="*/ 119062 h 1757362"/>
                <a:gd name="connsiteX57" fmla="*/ 1357313 w 1788319"/>
                <a:gd name="connsiteY57" fmla="*/ 104775 h 1757362"/>
                <a:gd name="connsiteX58" fmla="*/ 1345406 w 1788319"/>
                <a:gd name="connsiteY58" fmla="*/ 97631 h 1757362"/>
                <a:gd name="connsiteX59" fmla="*/ 1331119 w 1788319"/>
                <a:gd name="connsiteY59" fmla="*/ 95250 h 1757362"/>
                <a:gd name="connsiteX60" fmla="*/ 1309688 w 1788319"/>
                <a:gd name="connsiteY60" fmla="*/ 95250 h 1757362"/>
                <a:gd name="connsiteX61" fmla="*/ 1278731 w 1788319"/>
                <a:gd name="connsiteY61" fmla="*/ 104775 h 1757362"/>
                <a:gd name="connsiteX62" fmla="*/ 1250156 w 1788319"/>
                <a:gd name="connsiteY62" fmla="*/ 121444 h 1757362"/>
                <a:gd name="connsiteX63" fmla="*/ 1273969 w 1788319"/>
                <a:gd name="connsiteY63" fmla="*/ 0 h 1757362"/>
                <a:gd name="connsiteX64" fmla="*/ 1407319 w 1788319"/>
                <a:gd name="connsiteY64" fmla="*/ 57150 h 1757362"/>
                <a:gd name="connsiteX65" fmla="*/ 1495425 w 1788319"/>
                <a:gd name="connsiteY65" fmla="*/ 100012 h 1757362"/>
                <a:gd name="connsiteX66" fmla="*/ 1576388 w 1788319"/>
                <a:gd name="connsiteY66" fmla="*/ 142875 h 1757362"/>
                <a:gd name="connsiteX67" fmla="*/ 1597819 w 1788319"/>
                <a:gd name="connsiteY67" fmla="*/ 157162 h 1757362"/>
                <a:gd name="connsiteX68" fmla="*/ 1638300 w 1788319"/>
                <a:gd name="connsiteY68" fmla="*/ 178594 h 1757362"/>
                <a:gd name="connsiteX69" fmla="*/ 1676400 w 1788319"/>
                <a:gd name="connsiteY69" fmla="*/ 200025 h 1757362"/>
                <a:gd name="connsiteX70" fmla="*/ 1733550 w 1788319"/>
                <a:gd name="connsiteY70" fmla="*/ 250031 h 1757362"/>
                <a:gd name="connsiteX71" fmla="*/ 1774031 w 1788319"/>
                <a:gd name="connsiteY71" fmla="*/ 285750 h 1757362"/>
                <a:gd name="connsiteX72" fmla="*/ 1778794 w 1788319"/>
                <a:gd name="connsiteY72" fmla="*/ 292894 h 1757362"/>
                <a:gd name="connsiteX73" fmla="*/ 1783556 w 1788319"/>
                <a:gd name="connsiteY73" fmla="*/ 300037 h 1757362"/>
                <a:gd name="connsiteX74" fmla="*/ 1788319 w 1788319"/>
                <a:gd name="connsiteY74" fmla="*/ 314325 h 1757362"/>
                <a:gd name="connsiteX75" fmla="*/ 1788319 w 1788319"/>
                <a:gd name="connsiteY75" fmla="*/ 323850 h 1757362"/>
                <a:gd name="connsiteX76" fmla="*/ 1785938 w 1788319"/>
                <a:gd name="connsiteY76" fmla="*/ 335756 h 1757362"/>
                <a:gd name="connsiteX77" fmla="*/ 1771650 w 1788319"/>
                <a:gd name="connsiteY77" fmla="*/ 352425 h 1757362"/>
                <a:gd name="connsiteX78" fmla="*/ 1754981 w 1788319"/>
                <a:gd name="connsiteY78" fmla="*/ 361950 h 1757362"/>
                <a:gd name="connsiteX79" fmla="*/ 1731169 w 1788319"/>
                <a:gd name="connsiteY79" fmla="*/ 369094 h 1757362"/>
                <a:gd name="connsiteX80" fmla="*/ 1704975 w 1788319"/>
                <a:gd name="connsiteY80" fmla="*/ 378619 h 1757362"/>
                <a:gd name="connsiteX81" fmla="*/ 1650206 w 1788319"/>
                <a:gd name="connsiteY81" fmla="*/ 476250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88319" h="1757362">
                  <a:moveTo>
                    <a:pt x="1650206" y="476250"/>
                  </a:moveTo>
                  <a:lnTo>
                    <a:pt x="1557338" y="628650"/>
                  </a:lnTo>
                  <a:lnTo>
                    <a:pt x="1502569" y="711994"/>
                  </a:lnTo>
                  <a:lnTo>
                    <a:pt x="1433513" y="814387"/>
                  </a:lnTo>
                  <a:lnTo>
                    <a:pt x="1369219" y="900112"/>
                  </a:lnTo>
                  <a:lnTo>
                    <a:pt x="1285875" y="1002506"/>
                  </a:lnTo>
                  <a:lnTo>
                    <a:pt x="1176338" y="1116806"/>
                  </a:lnTo>
                  <a:lnTo>
                    <a:pt x="1112044" y="1181100"/>
                  </a:lnTo>
                  <a:lnTo>
                    <a:pt x="1007269" y="1278731"/>
                  </a:lnTo>
                  <a:lnTo>
                    <a:pt x="923925" y="1345406"/>
                  </a:lnTo>
                  <a:lnTo>
                    <a:pt x="850106" y="1400175"/>
                  </a:lnTo>
                  <a:lnTo>
                    <a:pt x="783431" y="1445419"/>
                  </a:lnTo>
                  <a:lnTo>
                    <a:pt x="709613" y="1490662"/>
                  </a:lnTo>
                  <a:lnTo>
                    <a:pt x="626269" y="1535906"/>
                  </a:lnTo>
                  <a:lnTo>
                    <a:pt x="561975" y="1569244"/>
                  </a:lnTo>
                  <a:lnTo>
                    <a:pt x="481013" y="1607344"/>
                  </a:lnTo>
                  <a:lnTo>
                    <a:pt x="373856" y="1652587"/>
                  </a:lnTo>
                  <a:lnTo>
                    <a:pt x="257175" y="1697831"/>
                  </a:lnTo>
                  <a:lnTo>
                    <a:pt x="142875" y="1733550"/>
                  </a:lnTo>
                  <a:lnTo>
                    <a:pt x="69056" y="1752600"/>
                  </a:lnTo>
                  <a:lnTo>
                    <a:pt x="30956" y="1757362"/>
                  </a:lnTo>
                  <a:lnTo>
                    <a:pt x="14288" y="1757362"/>
                  </a:lnTo>
                  <a:lnTo>
                    <a:pt x="2381" y="1754981"/>
                  </a:lnTo>
                  <a:lnTo>
                    <a:pt x="0" y="1750219"/>
                  </a:lnTo>
                  <a:lnTo>
                    <a:pt x="2381" y="1740694"/>
                  </a:lnTo>
                  <a:lnTo>
                    <a:pt x="16669" y="1731169"/>
                  </a:lnTo>
                  <a:lnTo>
                    <a:pt x="30956" y="1721644"/>
                  </a:lnTo>
                  <a:lnTo>
                    <a:pt x="73819" y="1700212"/>
                  </a:lnTo>
                  <a:lnTo>
                    <a:pt x="145256" y="1666875"/>
                  </a:lnTo>
                  <a:lnTo>
                    <a:pt x="233363" y="1621631"/>
                  </a:lnTo>
                  <a:lnTo>
                    <a:pt x="330994" y="1564481"/>
                  </a:lnTo>
                  <a:lnTo>
                    <a:pt x="423863" y="1509712"/>
                  </a:lnTo>
                  <a:lnTo>
                    <a:pt x="511969" y="1450181"/>
                  </a:lnTo>
                  <a:lnTo>
                    <a:pt x="583406" y="1400175"/>
                  </a:lnTo>
                  <a:lnTo>
                    <a:pt x="654844" y="1343025"/>
                  </a:lnTo>
                  <a:lnTo>
                    <a:pt x="704850" y="1302544"/>
                  </a:lnTo>
                  <a:lnTo>
                    <a:pt x="769144" y="1245394"/>
                  </a:lnTo>
                  <a:lnTo>
                    <a:pt x="826294" y="1190625"/>
                  </a:lnTo>
                  <a:lnTo>
                    <a:pt x="888206" y="1126331"/>
                  </a:lnTo>
                  <a:lnTo>
                    <a:pt x="938213" y="1073944"/>
                  </a:lnTo>
                  <a:lnTo>
                    <a:pt x="990600" y="1014412"/>
                  </a:lnTo>
                  <a:lnTo>
                    <a:pt x="1035844" y="959644"/>
                  </a:lnTo>
                  <a:lnTo>
                    <a:pt x="1083469" y="895350"/>
                  </a:lnTo>
                  <a:lnTo>
                    <a:pt x="1119188" y="845344"/>
                  </a:lnTo>
                  <a:lnTo>
                    <a:pt x="1178719" y="754856"/>
                  </a:lnTo>
                  <a:lnTo>
                    <a:pt x="1219200" y="690562"/>
                  </a:lnTo>
                  <a:lnTo>
                    <a:pt x="1254919" y="626269"/>
                  </a:lnTo>
                  <a:lnTo>
                    <a:pt x="1302544" y="540544"/>
                  </a:lnTo>
                  <a:lnTo>
                    <a:pt x="1333500" y="473869"/>
                  </a:lnTo>
                  <a:lnTo>
                    <a:pt x="1369219" y="402431"/>
                  </a:lnTo>
                  <a:lnTo>
                    <a:pt x="1414463" y="295275"/>
                  </a:lnTo>
                  <a:lnTo>
                    <a:pt x="1416844" y="261937"/>
                  </a:lnTo>
                  <a:lnTo>
                    <a:pt x="1412081" y="223837"/>
                  </a:lnTo>
                  <a:lnTo>
                    <a:pt x="1409700" y="195262"/>
                  </a:lnTo>
                  <a:lnTo>
                    <a:pt x="1402556" y="171450"/>
                  </a:lnTo>
                  <a:lnTo>
                    <a:pt x="1388269" y="140494"/>
                  </a:lnTo>
                  <a:lnTo>
                    <a:pt x="1373981" y="119062"/>
                  </a:lnTo>
                  <a:lnTo>
                    <a:pt x="1357313" y="104775"/>
                  </a:lnTo>
                  <a:lnTo>
                    <a:pt x="1345406" y="97631"/>
                  </a:lnTo>
                  <a:lnTo>
                    <a:pt x="1331119" y="95250"/>
                  </a:lnTo>
                  <a:lnTo>
                    <a:pt x="1309688" y="95250"/>
                  </a:lnTo>
                  <a:lnTo>
                    <a:pt x="1278731" y="104775"/>
                  </a:lnTo>
                  <a:lnTo>
                    <a:pt x="1250156" y="121444"/>
                  </a:lnTo>
                  <a:lnTo>
                    <a:pt x="1273969" y="0"/>
                  </a:lnTo>
                  <a:lnTo>
                    <a:pt x="1407319" y="57150"/>
                  </a:lnTo>
                  <a:lnTo>
                    <a:pt x="1495425" y="100012"/>
                  </a:lnTo>
                  <a:lnTo>
                    <a:pt x="1576388" y="142875"/>
                  </a:lnTo>
                  <a:lnTo>
                    <a:pt x="1597819" y="157162"/>
                  </a:lnTo>
                  <a:lnTo>
                    <a:pt x="1638300" y="178594"/>
                  </a:lnTo>
                  <a:lnTo>
                    <a:pt x="1676400" y="200025"/>
                  </a:lnTo>
                  <a:lnTo>
                    <a:pt x="1733550" y="250031"/>
                  </a:lnTo>
                  <a:lnTo>
                    <a:pt x="1774031" y="285750"/>
                  </a:lnTo>
                  <a:lnTo>
                    <a:pt x="1778794" y="292894"/>
                  </a:lnTo>
                  <a:lnTo>
                    <a:pt x="1783556" y="300037"/>
                  </a:lnTo>
                  <a:lnTo>
                    <a:pt x="1788319" y="314325"/>
                  </a:lnTo>
                  <a:lnTo>
                    <a:pt x="1788319" y="323850"/>
                  </a:lnTo>
                  <a:lnTo>
                    <a:pt x="1785938" y="335756"/>
                  </a:lnTo>
                  <a:lnTo>
                    <a:pt x="1771650" y="352425"/>
                  </a:lnTo>
                  <a:lnTo>
                    <a:pt x="1754981" y="361950"/>
                  </a:lnTo>
                  <a:lnTo>
                    <a:pt x="1731169" y="369094"/>
                  </a:lnTo>
                  <a:lnTo>
                    <a:pt x="1704975" y="378619"/>
                  </a:lnTo>
                  <a:lnTo>
                    <a:pt x="16502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7">
              <a:extLst>
                <a:ext uri="{FF2B5EF4-FFF2-40B4-BE49-F238E27FC236}">
                  <a16:creationId xmlns:a16="http://schemas.microsoft.com/office/drawing/2014/main" id="{D3FF8B19-7E6C-443D-9415-815700368769}"/>
                </a:ext>
              </a:extLst>
            </p:cNvPr>
            <p:cNvSpPr/>
            <p:nvPr/>
          </p:nvSpPr>
          <p:spPr>
            <a:xfrm>
              <a:off x="4724400" y="3925888"/>
              <a:ext cx="2325688" cy="1827212"/>
            </a:xfrm>
            <a:custGeom>
              <a:avLst/>
              <a:gdLst>
                <a:gd name="connsiteX0" fmla="*/ 242888 w 2326481"/>
                <a:gd name="connsiteY0" fmla="*/ 647700 h 1826419"/>
                <a:gd name="connsiteX1" fmla="*/ 242888 w 2326481"/>
                <a:gd name="connsiteY1" fmla="*/ 507207 h 1826419"/>
                <a:gd name="connsiteX2" fmla="*/ 242888 w 2326481"/>
                <a:gd name="connsiteY2" fmla="*/ 366713 h 1826419"/>
                <a:gd name="connsiteX3" fmla="*/ 242888 w 2326481"/>
                <a:gd name="connsiteY3" fmla="*/ 247650 h 1826419"/>
                <a:gd name="connsiteX4" fmla="*/ 242888 w 2326481"/>
                <a:gd name="connsiteY4" fmla="*/ 219075 h 1826419"/>
                <a:gd name="connsiteX5" fmla="*/ 240506 w 2326481"/>
                <a:gd name="connsiteY5" fmla="*/ 195263 h 1826419"/>
                <a:gd name="connsiteX6" fmla="*/ 235744 w 2326481"/>
                <a:gd name="connsiteY6" fmla="*/ 173832 h 1826419"/>
                <a:gd name="connsiteX7" fmla="*/ 228600 w 2326481"/>
                <a:gd name="connsiteY7" fmla="*/ 157163 h 1826419"/>
                <a:gd name="connsiteX8" fmla="*/ 223838 w 2326481"/>
                <a:gd name="connsiteY8" fmla="*/ 145257 h 1826419"/>
                <a:gd name="connsiteX9" fmla="*/ 211931 w 2326481"/>
                <a:gd name="connsiteY9" fmla="*/ 126207 h 1826419"/>
                <a:gd name="connsiteX10" fmla="*/ 202406 w 2326481"/>
                <a:gd name="connsiteY10" fmla="*/ 116682 h 1826419"/>
                <a:gd name="connsiteX11" fmla="*/ 183356 w 2326481"/>
                <a:gd name="connsiteY11" fmla="*/ 100013 h 1826419"/>
                <a:gd name="connsiteX12" fmla="*/ 157163 w 2326481"/>
                <a:gd name="connsiteY12" fmla="*/ 83344 h 1826419"/>
                <a:gd name="connsiteX13" fmla="*/ 126206 w 2326481"/>
                <a:gd name="connsiteY13" fmla="*/ 66675 h 1826419"/>
                <a:gd name="connsiteX14" fmla="*/ 109538 w 2326481"/>
                <a:gd name="connsiteY14" fmla="*/ 61913 h 1826419"/>
                <a:gd name="connsiteX15" fmla="*/ 83344 w 2326481"/>
                <a:gd name="connsiteY15" fmla="*/ 59532 h 1826419"/>
                <a:gd name="connsiteX16" fmla="*/ 0 w 2326481"/>
                <a:gd name="connsiteY16" fmla="*/ 33338 h 1826419"/>
                <a:gd name="connsiteX17" fmla="*/ 214313 w 2326481"/>
                <a:gd name="connsiteY17" fmla="*/ 0 h 1826419"/>
                <a:gd name="connsiteX18" fmla="*/ 319088 w 2326481"/>
                <a:gd name="connsiteY18" fmla="*/ 71438 h 1826419"/>
                <a:gd name="connsiteX19" fmla="*/ 369094 w 2326481"/>
                <a:gd name="connsiteY19" fmla="*/ 104775 h 1826419"/>
                <a:gd name="connsiteX20" fmla="*/ 431006 w 2326481"/>
                <a:gd name="connsiteY20" fmla="*/ 150019 h 1826419"/>
                <a:gd name="connsiteX21" fmla="*/ 492919 w 2326481"/>
                <a:gd name="connsiteY21" fmla="*/ 200025 h 1826419"/>
                <a:gd name="connsiteX22" fmla="*/ 547688 w 2326481"/>
                <a:gd name="connsiteY22" fmla="*/ 247650 h 1826419"/>
                <a:gd name="connsiteX23" fmla="*/ 552450 w 2326481"/>
                <a:gd name="connsiteY23" fmla="*/ 250032 h 1826419"/>
                <a:gd name="connsiteX24" fmla="*/ 564356 w 2326481"/>
                <a:gd name="connsiteY24" fmla="*/ 261938 h 1826419"/>
                <a:gd name="connsiteX25" fmla="*/ 573881 w 2326481"/>
                <a:gd name="connsiteY25" fmla="*/ 280988 h 1826419"/>
                <a:gd name="connsiteX26" fmla="*/ 578644 w 2326481"/>
                <a:gd name="connsiteY26" fmla="*/ 302419 h 1826419"/>
                <a:gd name="connsiteX27" fmla="*/ 578644 w 2326481"/>
                <a:gd name="connsiteY27" fmla="*/ 333375 h 1826419"/>
                <a:gd name="connsiteX28" fmla="*/ 571500 w 2326481"/>
                <a:gd name="connsiteY28" fmla="*/ 366713 h 1826419"/>
                <a:gd name="connsiteX29" fmla="*/ 559594 w 2326481"/>
                <a:gd name="connsiteY29" fmla="*/ 402432 h 1826419"/>
                <a:gd name="connsiteX30" fmla="*/ 538163 w 2326481"/>
                <a:gd name="connsiteY30" fmla="*/ 452438 h 1826419"/>
                <a:gd name="connsiteX31" fmla="*/ 514350 w 2326481"/>
                <a:gd name="connsiteY31" fmla="*/ 502444 h 1826419"/>
                <a:gd name="connsiteX32" fmla="*/ 504825 w 2326481"/>
                <a:gd name="connsiteY32" fmla="*/ 542925 h 1826419"/>
                <a:gd name="connsiteX33" fmla="*/ 485775 w 2326481"/>
                <a:gd name="connsiteY33" fmla="*/ 638175 h 1826419"/>
                <a:gd name="connsiteX34" fmla="*/ 466725 w 2326481"/>
                <a:gd name="connsiteY34" fmla="*/ 745332 h 1826419"/>
                <a:gd name="connsiteX35" fmla="*/ 450056 w 2326481"/>
                <a:gd name="connsiteY35" fmla="*/ 866775 h 1826419"/>
                <a:gd name="connsiteX36" fmla="*/ 445294 w 2326481"/>
                <a:gd name="connsiteY36" fmla="*/ 942975 h 1826419"/>
                <a:gd name="connsiteX37" fmla="*/ 438150 w 2326481"/>
                <a:gd name="connsiteY37" fmla="*/ 1035844 h 1826419"/>
                <a:gd name="connsiteX38" fmla="*/ 431006 w 2326481"/>
                <a:gd name="connsiteY38" fmla="*/ 1145382 h 1826419"/>
                <a:gd name="connsiteX39" fmla="*/ 435769 w 2326481"/>
                <a:gd name="connsiteY39" fmla="*/ 1273969 h 1826419"/>
                <a:gd name="connsiteX40" fmla="*/ 445294 w 2326481"/>
                <a:gd name="connsiteY40" fmla="*/ 1393032 h 1826419"/>
                <a:gd name="connsiteX41" fmla="*/ 450056 w 2326481"/>
                <a:gd name="connsiteY41" fmla="*/ 1433513 h 1826419"/>
                <a:gd name="connsiteX42" fmla="*/ 461963 w 2326481"/>
                <a:gd name="connsiteY42" fmla="*/ 1466850 h 1826419"/>
                <a:gd name="connsiteX43" fmla="*/ 483394 w 2326481"/>
                <a:gd name="connsiteY43" fmla="*/ 1502569 h 1826419"/>
                <a:gd name="connsiteX44" fmla="*/ 514350 w 2326481"/>
                <a:gd name="connsiteY44" fmla="*/ 1535907 h 1826419"/>
                <a:gd name="connsiteX45" fmla="*/ 547688 w 2326481"/>
                <a:gd name="connsiteY45" fmla="*/ 1559719 h 1826419"/>
                <a:gd name="connsiteX46" fmla="*/ 578644 w 2326481"/>
                <a:gd name="connsiteY46" fmla="*/ 1578769 h 1826419"/>
                <a:gd name="connsiteX47" fmla="*/ 614363 w 2326481"/>
                <a:gd name="connsiteY47" fmla="*/ 1590675 h 1826419"/>
                <a:gd name="connsiteX48" fmla="*/ 666750 w 2326481"/>
                <a:gd name="connsiteY48" fmla="*/ 1602582 h 1826419"/>
                <a:gd name="connsiteX49" fmla="*/ 735806 w 2326481"/>
                <a:gd name="connsiteY49" fmla="*/ 1612107 h 1826419"/>
                <a:gd name="connsiteX50" fmla="*/ 828675 w 2326481"/>
                <a:gd name="connsiteY50" fmla="*/ 1619250 h 1826419"/>
                <a:gd name="connsiteX51" fmla="*/ 1007269 w 2326481"/>
                <a:gd name="connsiteY51" fmla="*/ 1621632 h 1826419"/>
                <a:gd name="connsiteX52" fmla="*/ 1200150 w 2326481"/>
                <a:gd name="connsiteY52" fmla="*/ 1619250 h 1826419"/>
                <a:gd name="connsiteX53" fmla="*/ 1319213 w 2326481"/>
                <a:gd name="connsiteY53" fmla="*/ 1612107 h 1826419"/>
                <a:gd name="connsiteX54" fmla="*/ 1454944 w 2326481"/>
                <a:gd name="connsiteY54" fmla="*/ 1600200 h 1826419"/>
                <a:gd name="connsiteX55" fmla="*/ 1566863 w 2326481"/>
                <a:gd name="connsiteY55" fmla="*/ 1581150 h 1826419"/>
                <a:gd name="connsiteX56" fmla="*/ 1657350 w 2326481"/>
                <a:gd name="connsiteY56" fmla="*/ 1557338 h 1826419"/>
                <a:gd name="connsiteX57" fmla="*/ 1716881 w 2326481"/>
                <a:gd name="connsiteY57" fmla="*/ 1535907 h 1826419"/>
                <a:gd name="connsiteX58" fmla="*/ 2278856 w 2326481"/>
                <a:gd name="connsiteY58" fmla="*/ 1559719 h 1826419"/>
                <a:gd name="connsiteX59" fmla="*/ 2295525 w 2326481"/>
                <a:gd name="connsiteY59" fmla="*/ 1576388 h 1826419"/>
                <a:gd name="connsiteX60" fmla="*/ 2314575 w 2326481"/>
                <a:gd name="connsiteY60" fmla="*/ 1600200 h 1826419"/>
                <a:gd name="connsiteX61" fmla="*/ 2321719 w 2326481"/>
                <a:gd name="connsiteY61" fmla="*/ 1616869 h 1826419"/>
                <a:gd name="connsiteX62" fmla="*/ 2326481 w 2326481"/>
                <a:gd name="connsiteY62" fmla="*/ 1635919 h 1826419"/>
                <a:gd name="connsiteX63" fmla="*/ 2324100 w 2326481"/>
                <a:gd name="connsiteY63" fmla="*/ 1654969 h 1826419"/>
                <a:gd name="connsiteX64" fmla="*/ 2314575 w 2326481"/>
                <a:gd name="connsiteY64" fmla="*/ 1674019 h 1826419"/>
                <a:gd name="connsiteX65" fmla="*/ 2297906 w 2326481"/>
                <a:gd name="connsiteY65" fmla="*/ 1690688 h 1826419"/>
                <a:gd name="connsiteX66" fmla="*/ 2276475 w 2326481"/>
                <a:gd name="connsiteY66" fmla="*/ 1704975 h 1826419"/>
                <a:gd name="connsiteX67" fmla="*/ 2245519 w 2326481"/>
                <a:gd name="connsiteY67" fmla="*/ 1719263 h 1826419"/>
                <a:gd name="connsiteX68" fmla="*/ 2195513 w 2326481"/>
                <a:gd name="connsiteY68" fmla="*/ 1735932 h 1826419"/>
                <a:gd name="connsiteX69" fmla="*/ 2114550 w 2326481"/>
                <a:gd name="connsiteY69" fmla="*/ 1750219 h 1826419"/>
                <a:gd name="connsiteX70" fmla="*/ 2002631 w 2326481"/>
                <a:gd name="connsiteY70" fmla="*/ 1764507 h 1826419"/>
                <a:gd name="connsiteX71" fmla="*/ 1881188 w 2326481"/>
                <a:gd name="connsiteY71" fmla="*/ 1776413 h 1826419"/>
                <a:gd name="connsiteX72" fmla="*/ 1745456 w 2326481"/>
                <a:gd name="connsiteY72" fmla="*/ 1785938 h 1826419"/>
                <a:gd name="connsiteX73" fmla="*/ 1576388 w 2326481"/>
                <a:gd name="connsiteY73" fmla="*/ 1800225 h 1826419"/>
                <a:gd name="connsiteX74" fmla="*/ 1421606 w 2326481"/>
                <a:gd name="connsiteY74" fmla="*/ 1804988 h 1826419"/>
                <a:gd name="connsiteX75" fmla="*/ 1281113 w 2326481"/>
                <a:gd name="connsiteY75" fmla="*/ 1816894 h 1826419"/>
                <a:gd name="connsiteX76" fmla="*/ 1185863 w 2326481"/>
                <a:gd name="connsiteY76" fmla="*/ 1821657 h 1826419"/>
                <a:gd name="connsiteX77" fmla="*/ 1109663 w 2326481"/>
                <a:gd name="connsiteY77" fmla="*/ 1824038 h 1826419"/>
                <a:gd name="connsiteX78" fmla="*/ 990600 w 2326481"/>
                <a:gd name="connsiteY78" fmla="*/ 1826419 h 1826419"/>
                <a:gd name="connsiteX79" fmla="*/ 897731 w 2326481"/>
                <a:gd name="connsiteY79" fmla="*/ 1826419 h 1826419"/>
                <a:gd name="connsiteX80" fmla="*/ 835819 w 2326481"/>
                <a:gd name="connsiteY80" fmla="*/ 1821657 h 1826419"/>
                <a:gd name="connsiteX81" fmla="*/ 759619 w 2326481"/>
                <a:gd name="connsiteY81" fmla="*/ 1816894 h 1826419"/>
                <a:gd name="connsiteX82" fmla="*/ 702469 w 2326481"/>
                <a:gd name="connsiteY82" fmla="*/ 1809750 h 1826419"/>
                <a:gd name="connsiteX83" fmla="*/ 642938 w 2326481"/>
                <a:gd name="connsiteY83" fmla="*/ 1800225 h 1826419"/>
                <a:gd name="connsiteX84" fmla="*/ 590550 w 2326481"/>
                <a:gd name="connsiteY84" fmla="*/ 1790700 h 1826419"/>
                <a:gd name="connsiteX85" fmla="*/ 554831 w 2326481"/>
                <a:gd name="connsiteY85" fmla="*/ 1781175 h 1826419"/>
                <a:gd name="connsiteX86" fmla="*/ 504825 w 2326481"/>
                <a:gd name="connsiteY86" fmla="*/ 1764507 h 1826419"/>
                <a:gd name="connsiteX87" fmla="*/ 461963 w 2326481"/>
                <a:gd name="connsiteY87" fmla="*/ 1747838 h 1826419"/>
                <a:gd name="connsiteX88" fmla="*/ 433388 w 2326481"/>
                <a:gd name="connsiteY88" fmla="*/ 1733550 h 1826419"/>
                <a:gd name="connsiteX89" fmla="*/ 409575 w 2326481"/>
                <a:gd name="connsiteY89" fmla="*/ 1719263 h 1826419"/>
                <a:gd name="connsiteX90" fmla="*/ 381000 w 2326481"/>
                <a:gd name="connsiteY90" fmla="*/ 1697832 h 1826419"/>
                <a:gd name="connsiteX91" fmla="*/ 352425 w 2326481"/>
                <a:gd name="connsiteY91" fmla="*/ 1669257 h 1826419"/>
                <a:gd name="connsiteX92" fmla="*/ 335756 w 2326481"/>
                <a:gd name="connsiteY92" fmla="*/ 1647825 h 1826419"/>
                <a:gd name="connsiteX93" fmla="*/ 319088 w 2326481"/>
                <a:gd name="connsiteY93" fmla="*/ 1621632 h 1826419"/>
                <a:gd name="connsiteX94" fmla="*/ 307181 w 2326481"/>
                <a:gd name="connsiteY94" fmla="*/ 1600200 h 1826419"/>
                <a:gd name="connsiteX95" fmla="*/ 290513 w 2326481"/>
                <a:gd name="connsiteY95" fmla="*/ 1564482 h 1826419"/>
                <a:gd name="connsiteX96" fmla="*/ 276225 w 2326481"/>
                <a:gd name="connsiteY96" fmla="*/ 1524000 h 1826419"/>
                <a:gd name="connsiteX97" fmla="*/ 264319 w 2326481"/>
                <a:gd name="connsiteY97" fmla="*/ 1466850 h 1826419"/>
                <a:gd name="connsiteX98" fmla="*/ 252413 w 2326481"/>
                <a:gd name="connsiteY98" fmla="*/ 1395413 h 1826419"/>
                <a:gd name="connsiteX99" fmla="*/ 245269 w 2326481"/>
                <a:gd name="connsiteY99" fmla="*/ 1321594 h 1826419"/>
                <a:gd name="connsiteX100" fmla="*/ 240506 w 2326481"/>
                <a:gd name="connsiteY100" fmla="*/ 1193007 h 1826419"/>
                <a:gd name="connsiteX101" fmla="*/ 242888 w 2326481"/>
                <a:gd name="connsiteY101" fmla="*/ 1035844 h 1826419"/>
                <a:gd name="connsiteX102" fmla="*/ 242888 w 2326481"/>
                <a:gd name="connsiteY102" fmla="*/ 647700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326481" h="1826419">
                  <a:moveTo>
                    <a:pt x="242888" y="647700"/>
                  </a:moveTo>
                  <a:lnTo>
                    <a:pt x="242888" y="507207"/>
                  </a:lnTo>
                  <a:lnTo>
                    <a:pt x="242888" y="366713"/>
                  </a:lnTo>
                  <a:lnTo>
                    <a:pt x="242888" y="247650"/>
                  </a:lnTo>
                  <a:lnTo>
                    <a:pt x="242888" y="219075"/>
                  </a:lnTo>
                  <a:lnTo>
                    <a:pt x="240506" y="195263"/>
                  </a:lnTo>
                  <a:lnTo>
                    <a:pt x="235744" y="173832"/>
                  </a:lnTo>
                  <a:lnTo>
                    <a:pt x="228600" y="157163"/>
                  </a:lnTo>
                  <a:lnTo>
                    <a:pt x="223838" y="145257"/>
                  </a:lnTo>
                  <a:lnTo>
                    <a:pt x="211931" y="126207"/>
                  </a:lnTo>
                  <a:lnTo>
                    <a:pt x="202406" y="116682"/>
                  </a:lnTo>
                  <a:lnTo>
                    <a:pt x="183356" y="100013"/>
                  </a:lnTo>
                  <a:lnTo>
                    <a:pt x="157163" y="83344"/>
                  </a:lnTo>
                  <a:lnTo>
                    <a:pt x="126206" y="66675"/>
                  </a:lnTo>
                  <a:lnTo>
                    <a:pt x="109538" y="61913"/>
                  </a:lnTo>
                  <a:lnTo>
                    <a:pt x="83344" y="59532"/>
                  </a:lnTo>
                  <a:lnTo>
                    <a:pt x="0" y="33338"/>
                  </a:lnTo>
                  <a:lnTo>
                    <a:pt x="214313" y="0"/>
                  </a:lnTo>
                  <a:lnTo>
                    <a:pt x="319088" y="71438"/>
                  </a:lnTo>
                  <a:lnTo>
                    <a:pt x="369094" y="104775"/>
                  </a:lnTo>
                  <a:lnTo>
                    <a:pt x="431006" y="150019"/>
                  </a:lnTo>
                  <a:lnTo>
                    <a:pt x="492919" y="200025"/>
                  </a:lnTo>
                  <a:lnTo>
                    <a:pt x="547688" y="247650"/>
                  </a:lnTo>
                  <a:lnTo>
                    <a:pt x="552450" y="250032"/>
                  </a:lnTo>
                  <a:lnTo>
                    <a:pt x="564356" y="261938"/>
                  </a:lnTo>
                  <a:lnTo>
                    <a:pt x="573881" y="280988"/>
                  </a:lnTo>
                  <a:lnTo>
                    <a:pt x="578644" y="302419"/>
                  </a:lnTo>
                  <a:lnTo>
                    <a:pt x="578644" y="333375"/>
                  </a:lnTo>
                  <a:lnTo>
                    <a:pt x="571500" y="366713"/>
                  </a:lnTo>
                  <a:lnTo>
                    <a:pt x="559594" y="402432"/>
                  </a:lnTo>
                  <a:lnTo>
                    <a:pt x="538163" y="452438"/>
                  </a:lnTo>
                  <a:lnTo>
                    <a:pt x="514350" y="502444"/>
                  </a:lnTo>
                  <a:lnTo>
                    <a:pt x="504825" y="542925"/>
                  </a:lnTo>
                  <a:lnTo>
                    <a:pt x="485775" y="638175"/>
                  </a:lnTo>
                  <a:lnTo>
                    <a:pt x="466725" y="745332"/>
                  </a:lnTo>
                  <a:lnTo>
                    <a:pt x="450056" y="866775"/>
                  </a:lnTo>
                  <a:lnTo>
                    <a:pt x="445294" y="942975"/>
                  </a:lnTo>
                  <a:lnTo>
                    <a:pt x="438150" y="1035844"/>
                  </a:lnTo>
                  <a:lnTo>
                    <a:pt x="431006" y="1145382"/>
                  </a:lnTo>
                  <a:lnTo>
                    <a:pt x="435769" y="1273969"/>
                  </a:lnTo>
                  <a:lnTo>
                    <a:pt x="445294" y="1393032"/>
                  </a:lnTo>
                  <a:lnTo>
                    <a:pt x="450056" y="1433513"/>
                  </a:lnTo>
                  <a:lnTo>
                    <a:pt x="461963" y="1466850"/>
                  </a:lnTo>
                  <a:lnTo>
                    <a:pt x="483394" y="1502569"/>
                  </a:lnTo>
                  <a:lnTo>
                    <a:pt x="514350" y="1535907"/>
                  </a:lnTo>
                  <a:lnTo>
                    <a:pt x="547688" y="1559719"/>
                  </a:lnTo>
                  <a:lnTo>
                    <a:pt x="578644" y="1578769"/>
                  </a:lnTo>
                  <a:lnTo>
                    <a:pt x="614363" y="1590675"/>
                  </a:lnTo>
                  <a:lnTo>
                    <a:pt x="666750" y="1602582"/>
                  </a:lnTo>
                  <a:lnTo>
                    <a:pt x="735806" y="1612107"/>
                  </a:lnTo>
                  <a:lnTo>
                    <a:pt x="828675" y="1619250"/>
                  </a:lnTo>
                  <a:lnTo>
                    <a:pt x="1007269" y="1621632"/>
                  </a:lnTo>
                  <a:lnTo>
                    <a:pt x="1200150" y="1619250"/>
                  </a:lnTo>
                  <a:lnTo>
                    <a:pt x="1319213" y="1612107"/>
                  </a:lnTo>
                  <a:lnTo>
                    <a:pt x="1454944" y="1600200"/>
                  </a:lnTo>
                  <a:lnTo>
                    <a:pt x="1566863" y="1581150"/>
                  </a:lnTo>
                  <a:lnTo>
                    <a:pt x="1657350" y="1557338"/>
                  </a:lnTo>
                  <a:lnTo>
                    <a:pt x="1716881" y="1535907"/>
                  </a:lnTo>
                  <a:lnTo>
                    <a:pt x="2278856" y="1559719"/>
                  </a:lnTo>
                  <a:lnTo>
                    <a:pt x="2295525" y="1576388"/>
                  </a:lnTo>
                  <a:lnTo>
                    <a:pt x="2314575" y="1600200"/>
                  </a:lnTo>
                  <a:lnTo>
                    <a:pt x="2321719" y="1616869"/>
                  </a:lnTo>
                  <a:lnTo>
                    <a:pt x="2326481" y="1635919"/>
                  </a:lnTo>
                  <a:lnTo>
                    <a:pt x="2324100" y="1654969"/>
                  </a:lnTo>
                  <a:lnTo>
                    <a:pt x="2314575" y="1674019"/>
                  </a:lnTo>
                  <a:lnTo>
                    <a:pt x="2297906" y="1690688"/>
                  </a:lnTo>
                  <a:lnTo>
                    <a:pt x="2276475" y="1704975"/>
                  </a:lnTo>
                  <a:lnTo>
                    <a:pt x="2245519" y="1719263"/>
                  </a:lnTo>
                  <a:lnTo>
                    <a:pt x="2195513" y="1735932"/>
                  </a:lnTo>
                  <a:lnTo>
                    <a:pt x="2114550" y="1750219"/>
                  </a:lnTo>
                  <a:lnTo>
                    <a:pt x="2002631" y="1764507"/>
                  </a:lnTo>
                  <a:lnTo>
                    <a:pt x="1881188" y="1776413"/>
                  </a:lnTo>
                  <a:lnTo>
                    <a:pt x="1745456" y="1785938"/>
                  </a:lnTo>
                  <a:lnTo>
                    <a:pt x="1576388" y="1800225"/>
                  </a:lnTo>
                  <a:lnTo>
                    <a:pt x="1421606" y="1804988"/>
                  </a:lnTo>
                  <a:lnTo>
                    <a:pt x="1281113" y="1816894"/>
                  </a:lnTo>
                  <a:lnTo>
                    <a:pt x="1185863" y="1821657"/>
                  </a:lnTo>
                  <a:lnTo>
                    <a:pt x="1109663" y="1824038"/>
                  </a:lnTo>
                  <a:lnTo>
                    <a:pt x="990600" y="1826419"/>
                  </a:lnTo>
                  <a:lnTo>
                    <a:pt x="897731" y="1826419"/>
                  </a:lnTo>
                  <a:lnTo>
                    <a:pt x="835819" y="1821657"/>
                  </a:lnTo>
                  <a:lnTo>
                    <a:pt x="759619" y="1816894"/>
                  </a:lnTo>
                  <a:lnTo>
                    <a:pt x="702469" y="1809750"/>
                  </a:lnTo>
                  <a:lnTo>
                    <a:pt x="642938" y="1800225"/>
                  </a:lnTo>
                  <a:lnTo>
                    <a:pt x="590550" y="1790700"/>
                  </a:lnTo>
                  <a:lnTo>
                    <a:pt x="554831" y="1781175"/>
                  </a:lnTo>
                  <a:lnTo>
                    <a:pt x="504825" y="1764507"/>
                  </a:lnTo>
                  <a:lnTo>
                    <a:pt x="461963" y="1747838"/>
                  </a:lnTo>
                  <a:lnTo>
                    <a:pt x="433388" y="1733550"/>
                  </a:lnTo>
                  <a:lnTo>
                    <a:pt x="409575" y="1719263"/>
                  </a:lnTo>
                  <a:lnTo>
                    <a:pt x="381000" y="1697832"/>
                  </a:lnTo>
                  <a:lnTo>
                    <a:pt x="352425" y="1669257"/>
                  </a:lnTo>
                  <a:lnTo>
                    <a:pt x="335756" y="1647825"/>
                  </a:lnTo>
                  <a:lnTo>
                    <a:pt x="319088" y="1621632"/>
                  </a:lnTo>
                  <a:lnTo>
                    <a:pt x="307181" y="1600200"/>
                  </a:lnTo>
                  <a:lnTo>
                    <a:pt x="290513" y="1564482"/>
                  </a:lnTo>
                  <a:lnTo>
                    <a:pt x="276225" y="1524000"/>
                  </a:lnTo>
                  <a:lnTo>
                    <a:pt x="264319" y="1466850"/>
                  </a:lnTo>
                  <a:lnTo>
                    <a:pt x="252413" y="1395413"/>
                  </a:lnTo>
                  <a:lnTo>
                    <a:pt x="245269" y="1321594"/>
                  </a:lnTo>
                  <a:lnTo>
                    <a:pt x="240506" y="1193007"/>
                  </a:lnTo>
                  <a:lnTo>
                    <a:pt x="242888" y="1035844"/>
                  </a:lnTo>
                  <a:lnTo>
                    <a:pt x="24288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8">
              <a:extLst>
                <a:ext uri="{FF2B5EF4-FFF2-40B4-BE49-F238E27FC236}">
                  <a16:creationId xmlns:a16="http://schemas.microsoft.com/office/drawing/2014/main" id="{CA53F01A-B460-4AA1-AF15-08A762A2047E}"/>
                </a:ext>
              </a:extLst>
            </p:cNvPr>
            <p:cNvSpPr/>
            <p:nvPr/>
          </p:nvSpPr>
          <p:spPr>
            <a:xfrm>
              <a:off x="6324600" y="4659313"/>
              <a:ext cx="719138" cy="889000"/>
            </a:xfrm>
            <a:custGeom>
              <a:avLst/>
              <a:gdLst>
                <a:gd name="connsiteX0" fmla="*/ 419100 w 719138"/>
                <a:gd name="connsiteY0" fmla="*/ 126207 h 888207"/>
                <a:gd name="connsiteX1" fmla="*/ 402431 w 719138"/>
                <a:gd name="connsiteY1" fmla="*/ 233363 h 888207"/>
                <a:gd name="connsiteX2" fmla="*/ 385763 w 719138"/>
                <a:gd name="connsiteY2" fmla="*/ 352425 h 888207"/>
                <a:gd name="connsiteX3" fmla="*/ 373856 w 719138"/>
                <a:gd name="connsiteY3" fmla="*/ 435769 h 888207"/>
                <a:gd name="connsiteX4" fmla="*/ 361950 w 719138"/>
                <a:gd name="connsiteY4" fmla="*/ 488157 h 888207"/>
                <a:gd name="connsiteX5" fmla="*/ 352425 w 719138"/>
                <a:gd name="connsiteY5" fmla="*/ 528638 h 888207"/>
                <a:gd name="connsiteX6" fmla="*/ 338138 w 719138"/>
                <a:gd name="connsiteY6" fmla="*/ 576263 h 888207"/>
                <a:gd name="connsiteX7" fmla="*/ 314325 w 719138"/>
                <a:gd name="connsiteY7" fmla="*/ 628650 h 888207"/>
                <a:gd name="connsiteX8" fmla="*/ 288131 w 719138"/>
                <a:gd name="connsiteY8" fmla="*/ 676275 h 888207"/>
                <a:gd name="connsiteX9" fmla="*/ 266700 w 719138"/>
                <a:gd name="connsiteY9" fmla="*/ 704850 h 888207"/>
                <a:gd name="connsiteX10" fmla="*/ 240506 w 719138"/>
                <a:gd name="connsiteY10" fmla="*/ 735807 h 888207"/>
                <a:gd name="connsiteX11" fmla="*/ 207169 w 719138"/>
                <a:gd name="connsiteY11" fmla="*/ 764382 h 888207"/>
                <a:gd name="connsiteX12" fmla="*/ 171450 w 719138"/>
                <a:gd name="connsiteY12" fmla="*/ 783432 h 888207"/>
                <a:gd name="connsiteX13" fmla="*/ 128588 w 719138"/>
                <a:gd name="connsiteY13" fmla="*/ 797719 h 888207"/>
                <a:gd name="connsiteX14" fmla="*/ 71438 w 719138"/>
                <a:gd name="connsiteY14" fmla="*/ 819150 h 888207"/>
                <a:gd name="connsiteX15" fmla="*/ 0 w 719138"/>
                <a:gd name="connsiteY15" fmla="*/ 842963 h 888207"/>
                <a:gd name="connsiteX16" fmla="*/ 719138 w 719138"/>
                <a:gd name="connsiteY16" fmla="*/ 888207 h 888207"/>
                <a:gd name="connsiteX17" fmla="*/ 702469 w 719138"/>
                <a:gd name="connsiteY17" fmla="*/ 854869 h 888207"/>
                <a:gd name="connsiteX18" fmla="*/ 676275 w 719138"/>
                <a:gd name="connsiteY18" fmla="*/ 821532 h 888207"/>
                <a:gd name="connsiteX19" fmla="*/ 657225 w 719138"/>
                <a:gd name="connsiteY19" fmla="*/ 795338 h 888207"/>
                <a:gd name="connsiteX20" fmla="*/ 621506 w 719138"/>
                <a:gd name="connsiteY20" fmla="*/ 740569 h 888207"/>
                <a:gd name="connsiteX21" fmla="*/ 592931 w 719138"/>
                <a:gd name="connsiteY21" fmla="*/ 695325 h 888207"/>
                <a:gd name="connsiteX22" fmla="*/ 571500 w 719138"/>
                <a:gd name="connsiteY22" fmla="*/ 650082 h 888207"/>
                <a:gd name="connsiteX23" fmla="*/ 552450 w 719138"/>
                <a:gd name="connsiteY23" fmla="*/ 607219 h 888207"/>
                <a:gd name="connsiteX24" fmla="*/ 542925 w 719138"/>
                <a:gd name="connsiteY24" fmla="*/ 576263 h 888207"/>
                <a:gd name="connsiteX25" fmla="*/ 531019 w 719138"/>
                <a:gd name="connsiteY25" fmla="*/ 528638 h 888207"/>
                <a:gd name="connsiteX26" fmla="*/ 519113 w 719138"/>
                <a:gd name="connsiteY26" fmla="*/ 476250 h 888207"/>
                <a:gd name="connsiteX27" fmla="*/ 507206 w 719138"/>
                <a:gd name="connsiteY27" fmla="*/ 378619 h 888207"/>
                <a:gd name="connsiteX28" fmla="*/ 495300 w 719138"/>
                <a:gd name="connsiteY28" fmla="*/ 157163 h 888207"/>
                <a:gd name="connsiteX29" fmla="*/ 497681 w 719138"/>
                <a:gd name="connsiteY29" fmla="*/ 66675 h 888207"/>
                <a:gd name="connsiteX30" fmla="*/ 485775 w 719138"/>
                <a:gd name="connsiteY30" fmla="*/ 28575 h 888207"/>
                <a:gd name="connsiteX31" fmla="*/ 473869 w 719138"/>
                <a:gd name="connsiteY31" fmla="*/ 7144 h 888207"/>
                <a:gd name="connsiteX32" fmla="*/ 464344 w 719138"/>
                <a:gd name="connsiteY32" fmla="*/ 2382 h 888207"/>
                <a:gd name="connsiteX33" fmla="*/ 457200 w 719138"/>
                <a:gd name="connsiteY33" fmla="*/ 0 h 888207"/>
                <a:gd name="connsiteX34" fmla="*/ 450056 w 719138"/>
                <a:gd name="connsiteY34" fmla="*/ 2382 h 888207"/>
                <a:gd name="connsiteX35" fmla="*/ 442913 w 719138"/>
                <a:gd name="connsiteY35" fmla="*/ 9525 h 888207"/>
                <a:gd name="connsiteX36" fmla="*/ 438150 w 719138"/>
                <a:gd name="connsiteY36" fmla="*/ 23813 h 888207"/>
                <a:gd name="connsiteX37" fmla="*/ 419100 w 719138"/>
                <a:gd name="connsiteY37" fmla="*/ 1262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8" h="888207">
                  <a:moveTo>
                    <a:pt x="419100" y="126207"/>
                  </a:moveTo>
                  <a:lnTo>
                    <a:pt x="402431" y="233363"/>
                  </a:lnTo>
                  <a:lnTo>
                    <a:pt x="385763" y="352425"/>
                  </a:lnTo>
                  <a:lnTo>
                    <a:pt x="373856" y="435769"/>
                  </a:lnTo>
                  <a:lnTo>
                    <a:pt x="361950" y="488157"/>
                  </a:lnTo>
                  <a:lnTo>
                    <a:pt x="352425" y="528638"/>
                  </a:lnTo>
                  <a:lnTo>
                    <a:pt x="338138" y="576263"/>
                  </a:lnTo>
                  <a:lnTo>
                    <a:pt x="314325" y="628650"/>
                  </a:lnTo>
                  <a:lnTo>
                    <a:pt x="288131" y="676275"/>
                  </a:lnTo>
                  <a:lnTo>
                    <a:pt x="266700" y="704850"/>
                  </a:lnTo>
                  <a:lnTo>
                    <a:pt x="240506" y="735807"/>
                  </a:lnTo>
                  <a:lnTo>
                    <a:pt x="207169" y="764382"/>
                  </a:lnTo>
                  <a:lnTo>
                    <a:pt x="171450" y="783432"/>
                  </a:lnTo>
                  <a:lnTo>
                    <a:pt x="128588" y="797719"/>
                  </a:lnTo>
                  <a:lnTo>
                    <a:pt x="71438" y="819150"/>
                  </a:lnTo>
                  <a:lnTo>
                    <a:pt x="0" y="842963"/>
                  </a:lnTo>
                  <a:lnTo>
                    <a:pt x="719138" y="888207"/>
                  </a:lnTo>
                  <a:lnTo>
                    <a:pt x="702469" y="854869"/>
                  </a:lnTo>
                  <a:lnTo>
                    <a:pt x="676275" y="821532"/>
                  </a:lnTo>
                  <a:lnTo>
                    <a:pt x="657225" y="795338"/>
                  </a:lnTo>
                  <a:lnTo>
                    <a:pt x="621506" y="740569"/>
                  </a:lnTo>
                  <a:lnTo>
                    <a:pt x="592931" y="695325"/>
                  </a:lnTo>
                  <a:lnTo>
                    <a:pt x="571500" y="650082"/>
                  </a:lnTo>
                  <a:lnTo>
                    <a:pt x="552450" y="607219"/>
                  </a:lnTo>
                  <a:lnTo>
                    <a:pt x="542925" y="576263"/>
                  </a:lnTo>
                  <a:lnTo>
                    <a:pt x="531019" y="528638"/>
                  </a:lnTo>
                  <a:lnTo>
                    <a:pt x="519113" y="476250"/>
                  </a:lnTo>
                  <a:lnTo>
                    <a:pt x="507206" y="378619"/>
                  </a:lnTo>
                  <a:lnTo>
                    <a:pt x="495300" y="157163"/>
                  </a:lnTo>
                  <a:cubicBezTo>
                    <a:pt x="496094" y="127000"/>
                    <a:pt x="496887" y="96838"/>
                    <a:pt x="497681" y="66675"/>
                  </a:cubicBezTo>
                  <a:lnTo>
                    <a:pt x="485775" y="28575"/>
                  </a:lnTo>
                  <a:lnTo>
                    <a:pt x="473869" y="7144"/>
                  </a:lnTo>
                  <a:lnTo>
                    <a:pt x="464344" y="2382"/>
                  </a:lnTo>
                  <a:lnTo>
                    <a:pt x="457200" y="0"/>
                  </a:lnTo>
                  <a:lnTo>
                    <a:pt x="450056" y="2382"/>
                  </a:lnTo>
                  <a:lnTo>
                    <a:pt x="442913" y="9525"/>
                  </a:lnTo>
                  <a:lnTo>
                    <a:pt x="438150" y="23813"/>
                  </a:lnTo>
                  <a:lnTo>
                    <a:pt x="419100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8674" name="グループ化 1">
            <a:extLst>
              <a:ext uri="{FF2B5EF4-FFF2-40B4-BE49-F238E27FC236}">
                <a16:creationId xmlns:a16="http://schemas.microsoft.com/office/drawing/2014/main" id="{67CD4E29-A550-452D-A5C5-4FCE36C98DEA}"/>
              </a:ext>
            </a:extLst>
          </p:cNvPr>
          <p:cNvGrpSpPr>
            <a:grpSpLocks/>
          </p:cNvGrpSpPr>
          <p:nvPr/>
        </p:nvGrpSpPr>
        <p:grpSpPr bwMode="auto">
          <a:xfrm>
            <a:off x="2843213" y="1455738"/>
            <a:ext cx="4344987" cy="4422775"/>
            <a:chOff x="2843213" y="1455738"/>
            <a:chExt cx="4344987" cy="4422775"/>
          </a:xfrm>
        </p:grpSpPr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C7D98D36-15C8-4581-B723-AC8ACC93F228}"/>
                </a:ext>
              </a:extLst>
            </p:cNvPr>
            <p:cNvSpPr/>
            <p:nvPr/>
          </p:nvSpPr>
          <p:spPr>
            <a:xfrm>
              <a:off x="4491038" y="1455738"/>
              <a:ext cx="584200" cy="1225550"/>
            </a:xfrm>
            <a:custGeom>
              <a:avLst/>
              <a:gdLst>
                <a:gd name="connsiteX0" fmla="*/ 271462 w 583406"/>
                <a:gd name="connsiteY0" fmla="*/ 711994 h 1226344"/>
                <a:gd name="connsiteX1" fmla="*/ 273843 w 583406"/>
                <a:gd name="connsiteY1" fmla="*/ 881062 h 1226344"/>
                <a:gd name="connsiteX2" fmla="*/ 276225 w 583406"/>
                <a:gd name="connsiteY2" fmla="*/ 1047750 h 1226344"/>
                <a:gd name="connsiteX3" fmla="*/ 278606 w 583406"/>
                <a:gd name="connsiteY3" fmla="*/ 1226344 h 1226344"/>
                <a:gd name="connsiteX4" fmla="*/ 471487 w 583406"/>
                <a:gd name="connsiteY4" fmla="*/ 1207294 h 1226344"/>
                <a:gd name="connsiteX5" fmla="*/ 476250 w 583406"/>
                <a:gd name="connsiteY5" fmla="*/ 1081087 h 1226344"/>
                <a:gd name="connsiteX6" fmla="*/ 476250 w 583406"/>
                <a:gd name="connsiteY6" fmla="*/ 954881 h 1226344"/>
                <a:gd name="connsiteX7" fmla="*/ 478631 w 583406"/>
                <a:gd name="connsiteY7" fmla="*/ 871537 h 1226344"/>
                <a:gd name="connsiteX8" fmla="*/ 481012 w 583406"/>
                <a:gd name="connsiteY8" fmla="*/ 797719 h 1226344"/>
                <a:gd name="connsiteX9" fmla="*/ 485775 w 583406"/>
                <a:gd name="connsiteY9" fmla="*/ 711994 h 1226344"/>
                <a:gd name="connsiteX10" fmla="*/ 490537 w 583406"/>
                <a:gd name="connsiteY10" fmla="*/ 621506 h 1226344"/>
                <a:gd name="connsiteX11" fmla="*/ 495300 w 583406"/>
                <a:gd name="connsiteY11" fmla="*/ 576262 h 1226344"/>
                <a:gd name="connsiteX12" fmla="*/ 497681 w 583406"/>
                <a:gd name="connsiteY12" fmla="*/ 552450 h 1226344"/>
                <a:gd name="connsiteX13" fmla="*/ 497681 w 583406"/>
                <a:gd name="connsiteY13" fmla="*/ 514350 h 1226344"/>
                <a:gd name="connsiteX14" fmla="*/ 500062 w 583406"/>
                <a:gd name="connsiteY14" fmla="*/ 464344 h 1226344"/>
                <a:gd name="connsiteX15" fmla="*/ 504825 w 583406"/>
                <a:gd name="connsiteY15" fmla="*/ 402431 h 1226344"/>
                <a:gd name="connsiteX16" fmla="*/ 514350 w 583406"/>
                <a:gd name="connsiteY16" fmla="*/ 354806 h 1226344"/>
                <a:gd name="connsiteX17" fmla="*/ 526256 w 583406"/>
                <a:gd name="connsiteY17" fmla="*/ 319087 h 1226344"/>
                <a:gd name="connsiteX18" fmla="*/ 535781 w 583406"/>
                <a:gd name="connsiteY18" fmla="*/ 290512 h 1226344"/>
                <a:gd name="connsiteX19" fmla="*/ 545306 w 583406"/>
                <a:gd name="connsiteY19" fmla="*/ 276225 h 1226344"/>
                <a:gd name="connsiteX20" fmla="*/ 561975 w 583406"/>
                <a:gd name="connsiteY20" fmla="*/ 261937 h 1226344"/>
                <a:gd name="connsiteX21" fmla="*/ 573881 w 583406"/>
                <a:gd name="connsiteY21" fmla="*/ 247650 h 1226344"/>
                <a:gd name="connsiteX22" fmla="*/ 581025 w 583406"/>
                <a:gd name="connsiteY22" fmla="*/ 233362 h 1226344"/>
                <a:gd name="connsiteX23" fmla="*/ 583406 w 583406"/>
                <a:gd name="connsiteY23" fmla="*/ 223837 h 1226344"/>
                <a:gd name="connsiteX24" fmla="*/ 583406 w 583406"/>
                <a:gd name="connsiteY24" fmla="*/ 211931 h 1226344"/>
                <a:gd name="connsiteX25" fmla="*/ 578643 w 583406"/>
                <a:gd name="connsiteY25" fmla="*/ 190500 h 1226344"/>
                <a:gd name="connsiteX26" fmla="*/ 569118 w 583406"/>
                <a:gd name="connsiteY26" fmla="*/ 171450 h 1226344"/>
                <a:gd name="connsiteX27" fmla="*/ 554831 w 583406"/>
                <a:gd name="connsiteY27" fmla="*/ 150019 h 1226344"/>
                <a:gd name="connsiteX28" fmla="*/ 533400 w 583406"/>
                <a:gd name="connsiteY28" fmla="*/ 130969 h 1226344"/>
                <a:gd name="connsiteX29" fmla="*/ 514350 w 583406"/>
                <a:gd name="connsiteY29" fmla="*/ 109537 h 1226344"/>
                <a:gd name="connsiteX30" fmla="*/ 500062 w 583406"/>
                <a:gd name="connsiteY30" fmla="*/ 95250 h 1226344"/>
                <a:gd name="connsiteX31" fmla="*/ 476250 w 583406"/>
                <a:gd name="connsiteY31" fmla="*/ 76200 h 1226344"/>
                <a:gd name="connsiteX32" fmla="*/ 442912 w 583406"/>
                <a:gd name="connsiteY32" fmla="*/ 54769 h 1226344"/>
                <a:gd name="connsiteX33" fmla="*/ 409575 w 583406"/>
                <a:gd name="connsiteY33" fmla="*/ 40481 h 1226344"/>
                <a:gd name="connsiteX34" fmla="*/ 369093 w 583406"/>
                <a:gd name="connsiteY34" fmla="*/ 28575 h 1226344"/>
                <a:gd name="connsiteX35" fmla="*/ 326231 w 583406"/>
                <a:gd name="connsiteY35" fmla="*/ 16669 h 1226344"/>
                <a:gd name="connsiteX36" fmla="*/ 252412 w 583406"/>
                <a:gd name="connsiteY36" fmla="*/ 7144 h 1226344"/>
                <a:gd name="connsiteX37" fmla="*/ 195262 w 583406"/>
                <a:gd name="connsiteY37" fmla="*/ 0 h 1226344"/>
                <a:gd name="connsiteX38" fmla="*/ 107156 w 583406"/>
                <a:gd name="connsiteY38" fmla="*/ 0 h 1226344"/>
                <a:gd name="connsiteX39" fmla="*/ 66675 w 583406"/>
                <a:gd name="connsiteY39" fmla="*/ 2381 h 1226344"/>
                <a:gd name="connsiteX40" fmla="*/ 30956 w 583406"/>
                <a:gd name="connsiteY40" fmla="*/ 9525 h 1226344"/>
                <a:gd name="connsiteX41" fmla="*/ 11906 w 583406"/>
                <a:gd name="connsiteY41" fmla="*/ 19050 h 1226344"/>
                <a:gd name="connsiteX42" fmla="*/ 2381 w 583406"/>
                <a:gd name="connsiteY42" fmla="*/ 26194 h 1226344"/>
                <a:gd name="connsiteX43" fmla="*/ 0 w 583406"/>
                <a:gd name="connsiteY43" fmla="*/ 42862 h 1226344"/>
                <a:gd name="connsiteX44" fmla="*/ 7143 w 583406"/>
                <a:gd name="connsiteY44" fmla="*/ 57150 h 1226344"/>
                <a:gd name="connsiteX45" fmla="*/ 26193 w 583406"/>
                <a:gd name="connsiteY45" fmla="*/ 73819 h 1226344"/>
                <a:gd name="connsiteX46" fmla="*/ 80962 w 583406"/>
                <a:gd name="connsiteY46" fmla="*/ 102394 h 1226344"/>
                <a:gd name="connsiteX47" fmla="*/ 121443 w 583406"/>
                <a:gd name="connsiteY47" fmla="*/ 126206 h 1226344"/>
                <a:gd name="connsiteX48" fmla="*/ 159543 w 583406"/>
                <a:gd name="connsiteY48" fmla="*/ 152400 h 1226344"/>
                <a:gd name="connsiteX49" fmla="*/ 188118 w 583406"/>
                <a:gd name="connsiteY49" fmla="*/ 176212 h 1226344"/>
                <a:gd name="connsiteX50" fmla="*/ 209550 w 583406"/>
                <a:gd name="connsiteY50" fmla="*/ 197644 h 1226344"/>
                <a:gd name="connsiteX51" fmla="*/ 233362 w 583406"/>
                <a:gd name="connsiteY51" fmla="*/ 226219 h 1226344"/>
                <a:gd name="connsiteX52" fmla="*/ 242887 w 583406"/>
                <a:gd name="connsiteY52" fmla="*/ 247650 h 1226344"/>
                <a:gd name="connsiteX53" fmla="*/ 252412 w 583406"/>
                <a:gd name="connsiteY53" fmla="*/ 280987 h 1226344"/>
                <a:gd name="connsiteX54" fmla="*/ 259556 w 583406"/>
                <a:gd name="connsiteY54" fmla="*/ 423862 h 1226344"/>
                <a:gd name="connsiteX55" fmla="*/ 271462 w 583406"/>
                <a:gd name="connsiteY55" fmla="*/ 7119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83406" h="1226344">
                  <a:moveTo>
                    <a:pt x="271462" y="711994"/>
                  </a:moveTo>
                  <a:cubicBezTo>
                    <a:pt x="272256" y="768350"/>
                    <a:pt x="273049" y="824706"/>
                    <a:pt x="273843" y="881062"/>
                  </a:cubicBezTo>
                  <a:lnTo>
                    <a:pt x="276225" y="1047750"/>
                  </a:lnTo>
                  <a:cubicBezTo>
                    <a:pt x="277019" y="1107281"/>
                    <a:pt x="277812" y="1166813"/>
                    <a:pt x="278606" y="1226344"/>
                  </a:cubicBezTo>
                  <a:lnTo>
                    <a:pt x="471487" y="1207294"/>
                  </a:lnTo>
                  <a:lnTo>
                    <a:pt x="476250" y="1081087"/>
                  </a:lnTo>
                  <a:lnTo>
                    <a:pt x="476250" y="954881"/>
                  </a:lnTo>
                  <a:cubicBezTo>
                    <a:pt x="477044" y="927100"/>
                    <a:pt x="477837" y="899318"/>
                    <a:pt x="478631" y="871537"/>
                  </a:cubicBezTo>
                  <a:cubicBezTo>
                    <a:pt x="479425" y="846931"/>
                    <a:pt x="480218" y="822325"/>
                    <a:pt x="481012" y="797719"/>
                  </a:cubicBezTo>
                  <a:lnTo>
                    <a:pt x="485775" y="711994"/>
                  </a:lnTo>
                  <a:lnTo>
                    <a:pt x="490537" y="621506"/>
                  </a:lnTo>
                  <a:lnTo>
                    <a:pt x="495300" y="576262"/>
                  </a:lnTo>
                  <a:lnTo>
                    <a:pt x="497681" y="552450"/>
                  </a:lnTo>
                  <a:lnTo>
                    <a:pt x="497681" y="514350"/>
                  </a:lnTo>
                  <a:lnTo>
                    <a:pt x="500062" y="464344"/>
                  </a:lnTo>
                  <a:lnTo>
                    <a:pt x="504825" y="402431"/>
                  </a:lnTo>
                  <a:lnTo>
                    <a:pt x="514350" y="354806"/>
                  </a:lnTo>
                  <a:lnTo>
                    <a:pt x="526256" y="319087"/>
                  </a:lnTo>
                  <a:lnTo>
                    <a:pt x="535781" y="290512"/>
                  </a:lnTo>
                  <a:lnTo>
                    <a:pt x="545306" y="276225"/>
                  </a:lnTo>
                  <a:lnTo>
                    <a:pt x="561975" y="261937"/>
                  </a:lnTo>
                  <a:lnTo>
                    <a:pt x="573881" y="247650"/>
                  </a:lnTo>
                  <a:lnTo>
                    <a:pt x="581025" y="233362"/>
                  </a:lnTo>
                  <a:lnTo>
                    <a:pt x="583406" y="223837"/>
                  </a:lnTo>
                  <a:lnTo>
                    <a:pt x="583406" y="211931"/>
                  </a:lnTo>
                  <a:lnTo>
                    <a:pt x="578643" y="190500"/>
                  </a:lnTo>
                  <a:lnTo>
                    <a:pt x="569118" y="171450"/>
                  </a:lnTo>
                  <a:lnTo>
                    <a:pt x="554831" y="150019"/>
                  </a:lnTo>
                  <a:lnTo>
                    <a:pt x="533400" y="130969"/>
                  </a:lnTo>
                  <a:lnTo>
                    <a:pt x="514350" y="109537"/>
                  </a:lnTo>
                  <a:lnTo>
                    <a:pt x="500062" y="95250"/>
                  </a:lnTo>
                  <a:lnTo>
                    <a:pt x="476250" y="76200"/>
                  </a:lnTo>
                  <a:lnTo>
                    <a:pt x="442912" y="54769"/>
                  </a:lnTo>
                  <a:lnTo>
                    <a:pt x="409575" y="40481"/>
                  </a:lnTo>
                  <a:lnTo>
                    <a:pt x="369093" y="28575"/>
                  </a:lnTo>
                  <a:lnTo>
                    <a:pt x="326231" y="16669"/>
                  </a:lnTo>
                  <a:lnTo>
                    <a:pt x="252412" y="7144"/>
                  </a:lnTo>
                  <a:lnTo>
                    <a:pt x="195262" y="0"/>
                  </a:lnTo>
                  <a:lnTo>
                    <a:pt x="107156" y="0"/>
                  </a:lnTo>
                  <a:lnTo>
                    <a:pt x="66675" y="2381"/>
                  </a:lnTo>
                  <a:lnTo>
                    <a:pt x="30956" y="9525"/>
                  </a:lnTo>
                  <a:lnTo>
                    <a:pt x="11906" y="19050"/>
                  </a:lnTo>
                  <a:lnTo>
                    <a:pt x="2381" y="26194"/>
                  </a:lnTo>
                  <a:lnTo>
                    <a:pt x="0" y="42862"/>
                  </a:lnTo>
                  <a:lnTo>
                    <a:pt x="7143" y="57150"/>
                  </a:lnTo>
                  <a:lnTo>
                    <a:pt x="26193" y="73819"/>
                  </a:lnTo>
                  <a:lnTo>
                    <a:pt x="80962" y="102394"/>
                  </a:lnTo>
                  <a:lnTo>
                    <a:pt x="121443" y="126206"/>
                  </a:lnTo>
                  <a:lnTo>
                    <a:pt x="159543" y="152400"/>
                  </a:lnTo>
                  <a:lnTo>
                    <a:pt x="188118" y="176212"/>
                  </a:lnTo>
                  <a:lnTo>
                    <a:pt x="209550" y="197644"/>
                  </a:lnTo>
                  <a:lnTo>
                    <a:pt x="233362" y="226219"/>
                  </a:lnTo>
                  <a:lnTo>
                    <a:pt x="242887" y="247650"/>
                  </a:lnTo>
                  <a:lnTo>
                    <a:pt x="252412" y="280987"/>
                  </a:lnTo>
                  <a:lnTo>
                    <a:pt x="259556" y="423862"/>
                  </a:lnTo>
                  <a:lnTo>
                    <a:pt x="271462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CA10434B-D02E-48B1-AA53-CE96FF0FA97C}"/>
                </a:ext>
              </a:extLst>
            </p:cNvPr>
            <p:cNvSpPr/>
            <p:nvPr/>
          </p:nvSpPr>
          <p:spPr>
            <a:xfrm>
              <a:off x="3513138" y="1728788"/>
              <a:ext cx="687387" cy="730250"/>
            </a:xfrm>
            <a:custGeom>
              <a:avLst/>
              <a:gdLst>
                <a:gd name="connsiteX0" fmla="*/ 373856 w 688181"/>
                <a:gd name="connsiteY0" fmla="*/ 473868 h 731043"/>
                <a:gd name="connsiteX1" fmla="*/ 428625 w 688181"/>
                <a:gd name="connsiteY1" fmla="*/ 559593 h 731043"/>
                <a:gd name="connsiteX2" fmla="*/ 471487 w 688181"/>
                <a:gd name="connsiteY2" fmla="*/ 631031 h 731043"/>
                <a:gd name="connsiteX3" fmla="*/ 514350 w 688181"/>
                <a:gd name="connsiteY3" fmla="*/ 702468 h 731043"/>
                <a:gd name="connsiteX4" fmla="*/ 528637 w 688181"/>
                <a:gd name="connsiteY4" fmla="*/ 719137 h 731043"/>
                <a:gd name="connsiteX5" fmla="*/ 542925 w 688181"/>
                <a:gd name="connsiteY5" fmla="*/ 728662 h 731043"/>
                <a:gd name="connsiteX6" fmla="*/ 557212 w 688181"/>
                <a:gd name="connsiteY6" fmla="*/ 731043 h 731043"/>
                <a:gd name="connsiteX7" fmla="*/ 578644 w 688181"/>
                <a:gd name="connsiteY7" fmla="*/ 728662 h 731043"/>
                <a:gd name="connsiteX8" fmla="*/ 614362 w 688181"/>
                <a:gd name="connsiteY8" fmla="*/ 716756 h 731043"/>
                <a:gd name="connsiteX9" fmla="*/ 645319 w 688181"/>
                <a:gd name="connsiteY9" fmla="*/ 697706 h 731043"/>
                <a:gd name="connsiteX10" fmla="*/ 664369 w 688181"/>
                <a:gd name="connsiteY10" fmla="*/ 681037 h 731043"/>
                <a:gd name="connsiteX11" fmla="*/ 676275 w 688181"/>
                <a:gd name="connsiteY11" fmla="*/ 666750 h 731043"/>
                <a:gd name="connsiteX12" fmla="*/ 683419 w 688181"/>
                <a:gd name="connsiteY12" fmla="*/ 647700 h 731043"/>
                <a:gd name="connsiteX13" fmla="*/ 685800 w 688181"/>
                <a:gd name="connsiteY13" fmla="*/ 631031 h 731043"/>
                <a:gd name="connsiteX14" fmla="*/ 688181 w 688181"/>
                <a:gd name="connsiteY14" fmla="*/ 611981 h 731043"/>
                <a:gd name="connsiteX15" fmla="*/ 685800 w 688181"/>
                <a:gd name="connsiteY15" fmla="*/ 590550 h 731043"/>
                <a:gd name="connsiteX16" fmla="*/ 681037 w 688181"/>
                <a:gd name="connsiteY16" fmla="*/ 564356 h 731043"/>
                <a:gd name="connsiteX17" fmla="*/ 661987 w 688181"/>
                <a:gd name="connsiteY17" fmla="*/ 504825 h 731043"/>
                <a:gd name="connsiteX18" fmla="*/ 633412 w 688181"/>
                <a:gd name="connsiteY18" fmla="*/ 438150 h 731043"/>
                <a:gd name="connsiteX19" fmla="*/ 604837 w 688181"/>
                <a:gd name="connsiteY19" fmla="*/ 383381 h 731043"/>
                <a:gd name="connsiteX20" fmla="*/ 573881 w 688181"/>
                <a:gd name="connsiteY20" fmla="*/ 330993 h 731043"/>
                <a:gd name="connsiteX21" fmla="*/ 538162 w 688181"/>
                <a:gd name="connsiteY21" fmla="*/ 278606 h 731043"/>
                <a:gd name="connsiteX22" fmla="*/ 516731 w 688181"/>
                <a:gd name="connsiteY22" fmla="*/ 245268 h 731043"/>
                <a:gd name="connsiteX23" fmla="*/ 500062 w 688181"/>
                <a:gd name="connsiteY23" fmla="*/ 226218 h 731043"/>
                <a:gd name="connsiteX24" fmla="*/ 481012 w 688181"/>
                <a:gd name="connsiteY24" fmla="*/ 209550 h 731043"/>
                <a:gd name="connsiteX25" fmla="*/ 447675 w 688181"/>
                <a:gd name="connsiteY25" fmla="*/ 185737 h 731043"/>
                <a:gd name="connsiteX26" fmla="*/ 411956 w 688181"/>
                <a:gd name="connsiteY26" fmla="*/ 164306 h 731043"/>
                <a:gd name="connsiteX27" fmla="*/ 381000 w 688181"/>
                <a:gd name="connsiteY27" fmla="*/ 145256 h 731043"/>
                <a:gd name="connsiteX28" fmla="*/ 342900 w 688181"/>
                <a:gd name="connsiteY28" fmla="*/ 123825 h 731043"/>
                <a:gd name="connsiteX29" fmla="*/ 300037 w 688181"/>
                <a:gd name="connsiteY29" fmla="*/ 102393 h 731043"/>
                <a:gd name="connsiteX30" fmla="*/ 226219 w 688181"/>
                <a:gd name="connsiteY30" fmla="*/ 71437 h 731043"/>
                <a:gd name="connsiteX31" fmla="*/ 104775 w 688181"/>
                <a:gd name="connsiteY31" fmla="*/ 23812 h 731043"/>
                <a:gd name="connsiteX32" fmla="*/ 57150 w 688181"/>
                <a:gd name="connsiteY32" fmla="*/ 7143 h 731043"/>
                <a:gd name="connsiteX33" fmla="*/ 21431 w 688181"/>
                <a:gd name="connsiteY33" fmla="*/ 0 h 731043"/>
                <a:gd name="connsiteX34" fmla="*/ 9525 w 688181"/>
                <a:gd name="connsiteY34" fmla="*/ 0 h 731043"/>
                <a:gd name="connsiteX35" fmla="*/ 2381 w 688181"/>
                <a:gd name="connsiteY35" fmla="*/ 4762 h 731043"/>
                <a:gd name="connsiteX36" fmla="*/ 0 w 688181"/>
                <a:gd name="connsiteY36" fmla="*/ 14287 h 731043"/>
                <a:gd name="connsiteX37" fmla="*/ 0 w 688181"/>
                <a:gd name="connsiteY37" fmla="*/ 26193 h 731043"/>
                <a:gd name="connsiteX38" fmla="*/ 11906 w 688181"/>
                <a:gd name="connsiteY38" fmla="*/ 50006 h 731043"/>
                <a:gd name="connsiteX39" fmla="*/ 26194 w 688181"/>
                <a:gd name="connsiteY39" fmla="*/ 69056 h 731043"/>
                <a:gd name="connsiteX40" fmla="*/ 57150 w 688181"/>
                <a:gd name="connsiteY40" fmla="*/ 95250 h 731043"/>
                <a:gd name="connsiteX41" fmla="*/ 92869 w 688181"/>
                <a:gd name="connsiteY41" fmla="*/ 126206 h 731043"/>
                <a:gd name="connsiteX42" fmla="*/ 133350 w 688181"/>
                <a:gd name="connsiteY42" fmla="*/ 164306 h 731043"/>
                <a:gd name="connsiteX43" fmla="*/ 188119 w 688181"/>
                <a:gd name="connsiteY43" fmla="*/ 223837 h 731043"/>
                <a:gd name="connsiteX44" fmla="*/ 240506 w 688181"/>
                <a:gd name="connsiteY44" fmla="*/ 285750 h 731043"/>
                <a:gd name="connsiteX45" fmla="*/ 283369 w 688181"/>
                <a:gd name="connsiteY45" fmla="*/ 342900 h 731043"/>
                <a:gd name="connsiteX46" fmla="*/ 373856 w 688181"/>
                <a:gd name="connsiteY46" fmla="*/ 4738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8181" h="731043">
                  <a:moveTo>
                    <a:pt x="373856" y="473868"/>
                  </a:moveTo>
                  <a:lnTo>
                    <a:pt x="428625" y="559593"/>
                  </a:lnTo>
                  <a:lnTo>
                    <a:pt x="471487" y="631031"/>
                  </a:lnTo>
                  <a:lnTo>
                    <a:pt x="514350" y="702468"/>
                  </a:lnTo>
                  <a:lnTo>
                    <a:pt x="528637" y="719137"/>
                  </a:lnTo>
                  <a:lnTo>
                    <a:pt x="542925" y="728662"/>
                  </a:lnTo>
                  <a:lnTo>
                    <a:pt x="557212" y="731043"/>
                  </a:lnTo>
                  <a:lnTo>
                    <a:pt x="578644" y="728662"/>
                  </a:lnTo>
                  <a:lnTo>
                    <a:pt x="614362" y="716756"/>
                  </a:lnTo>
                  <a:lnTo>
                    <a:pt x="645319" y="697706"/>
                  </a:lnTo>
                  <a:lnTo>
                    <a:pt x="664369" y="681037"/>
                  </a:lnTo>
                  <a:lnTo>
                    <a:pt x="676275" y="666750"/>
                  </a:lnTo>
                  <a:lnTo>
                    <a:pt x="683419" y="647700"/>
                  </a:lnTo>
                  <a:lnTo>
                    <a:pt x="685800" y="631031"/>
                  </a:lnTo>
                  <a:lnTo>
                    <a:pt x="688181" y="611981"/>
                  </a:lnTo>
                  <a:lnTo>
                    <a:pt x="685800" y="590550"/>
                  </a:lnTo>
                  <a:lnTo>
                    <a:pt x="681037" y="564356"/>
                  </a:lnTo>
                  <a:lnTo>
                    <a:pt x="661987" y="504825"/>
                  </a:lnTo>
                  <a:lnTo>
                    <a:pt x="633412" y="438150"/>
                  </a:lnTo>
                  <a:lnTo>
                    <a:pt x="604837" y="383381"/>
                  </a:lnTo>
                  <a:lnTo>
                    <a:pt x="573881" y="330993"/>
                  </a:lnTo>
                  <a:lnTo>
                    <a:pt x="538162" y="278606"/>
                  </a:lnTo>
                  <a:lnTo>
                    <a:pt x="516731" y="245268"/>
                  </a:lnTo>
                  <a:lnTo>
                    <a:pt x="500062" y="226218"/>
                  </a:lnTo>
                  <a:lnTo>
                    <a:pt x="481012" y="209550"/>
                  </a:lnTo>
                  <a:lnTo>
                    <a:pt x="447675" y="185737"/>
                  </a:lnTo>
                  <a:lnTo>
                    <a:pt x="411956" y="164306"/>
                  </a:lnTo>
                  <a:lnTo>
                    <a:pt x="381000" y="145256"/>
                  </a:lnTo>
                  <a:lnTo>
                    <a:pt x="342900" y="123825"/>
                  </a:lnTo>
                  <a:lnTo>
                    <a:pt x="300037" y="102393"/>
                  </a:lnTo>
                  <a:lnTo>
                    <a:pt x="226219" y="71437"/>
                  </a:lnTo>
                  <a:lnTo>
                    <a:pt x="104775" y="23812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50006"/>
                  </a:lnTo>
                  <a:lnTo>
                    <a:pt x="26194" y="69056"/>
                  </a:lnTo>
                  <a:lnTo>
                    <a:pt x="57150" y="95250"/>
                  </a:lnTo>
                  <a:lnTo>
                    <a:pt x="92869" y="126206"/>
                  </a:lnTo>
                  <a:lnTo>
                    <a:pt x="133350" y="164306"/>
                  </a:lnTo>
                  <a:lnTo>
                    <a:pt x="188119" y="223837"/>
                  </a:lnTo>
                  <a:lnTo>
                    <a:pt x="240506" y="285750"/>
                  </a:lnTo>
                  <a:lnTo>
                    <a:pt x="283369" y="342900"/>
                  </a:lnTo>
                  <a:lnTo>
                    <a:pt x="373856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4784AFB5-7E06-4F38-97D3-AC1E283F04C4}"/>
                </a:ext>
              </a:extLst>
            </p:cNvPr>
            <p:cNvSpPr/>
            <p:nvPr/>
          </p:nvSpPr>
          <p:spPr>
            <a:xfrm>
              <a:off x="5561013" y="1617663"/>
              <a:ext cx="723900" cy="752475"/>
            </a:xfrm>
            <a:custGeom>
              <a:avLst/>
              <a:gdLst>
                <a:gd name="connsiteX0" fmla="*/ 233362 w 723900"/>
                <a:gd name="connsiteY0" fmla="*/ 326231 h 752475"/>
                <a:gd name="connsiteX1" fmla="*/ 150019 w 723900"/>
                <a:gd name="connsiteY1" fmla="*/ 466725 h 752475"/>
                <a:gd name="connsiteX2" fmla="*/ 59531 w 723900"/>
                <a:gd name="connsiteY2" fmla="*/ 614362 h 752475"/>
                <a:gd name="connsiteX3" fmla="*/ 16669 w 723900"/>
                <a:gd name="connsiteY3" fmla="*/ 685800 h 752475"/>
                <a:gd name="connsiteX4" fmla="*/ 4762 w 723900"/>
                <a:gd name="connsiteY4" fmla="*/ 714375 h 752475"/>
                <a:gd name="connsiteX5" fmla="*/ 0 w 723900"/>
                <a:gd name="connsiteY5" fmla="*/ 728662 h 752475"/>
                <a:gd name="connsiteX6" fmla="*/ 0 w 723900"/>
                <a:gd name="connsiteY6" fmla="*/ 742950 h 752475"/>
                <a:gd name="connsiteX7" fmla="*/ 4762 w 723900"/>
                <a:gd name="connsiteY7" fmla="*/ 750094 h 752475"/>
                <a:gd name="connsiteX8" fmla="*/ 16669 w 723900"/>
                <a:gd name="connsiteY8" fmla="*/ 752475 h 752475"/>
                <a:gd name="connsiteX9" fmla="*/ 38100 w 723900"/>
                <a:gd name="connsiteY9" fmla="*/ 747712 h 752475"/>
                <a:gd name="connsiteX10" fmla="*/ 57150 w 723900"/>
                <a:gd name="connsiteY10" fmla="*/ 738187 h 752475"/>
                <a:gd name="connsiteX11" fmla="*/ 95250 w 723900"/>
                <a:gd name="connsiteY11" fmla="*/ 709612 h 752475"/>
                <a:gd name="connsiteX12" fmla="*/ 159544 w 723900"/>
                <a:gd name="connsiteY12" fmla="*/ 664369 h 752475"/>
                <a:gd name="connsiteX13" fmla="*/ 245269 w 723900"/>
                <a:gd name="connsiteY13" fmla="*/ 604837 h 752475"/>
                <a:gd name="connsiteX14" fmla="*/ 321469 w 723900"/>
                <a:gd name="connsiteY14" fmla="*/ 547687 h 752475"/>
                <a:gd name="connsiteX15" fmla="*/ 407194 w 723900"/>
                <a:gd name="connsiteY15" fmla="*/ 483394 h 752475"/>
                <a:gd name="connsiteX16" fmla="*/ 497681 w 723900"/>
                <a:gd name="connsiteY16" fmla="*/ 419100 h 752475"/>
                <a:gd name="connsiteX17" fmla="*/ 559594 w 723900"/>
                <a:gd name="connsiteY17" fmla="*/ 376237 h 752475"/>
                <a:gd name="connsiteX18" fmla="*/ 585787 w 723900"/>
                <a:gd name="connsiteY18" fmla="*/ 364331 h 752475"/>
                <a:gd name="connsiteX19" fmla="*/ 633412 w 723900"/>
                <a:gd name="connsiteY19" fmla="*/ 347662 h 752475"/>
                <a:gd name="connsiteX20" fmla="*/ 678656 w 723900"/>
                <a:gd name="connsiteY20" fmla="*/ 338137 h 752475"/>
                <a:gd name="connsiteX21" fmla="*/ 692944 w 723900"/>
                <a:gd name="connsiteY21" fmla="*/ 338137 h 752475"/>
                <a:gd name="connsiteX22" fmla="*/ 704850 w 723900"/>
                <a:gd name="connsiteY22" fmla="*/ 335756 h 752475"/>
                <a:gd name="connsiteX23" fmla="*/ 721519 w 723900"/>
                <a:gd name="connsiteY23" fmla="*/ 319087 h 752475"/>
                <a:gd name="connsiteX24" fmla="*/ 723900 w 723900"/>
                <a:gd name="connsiteY24" fmla="*/ 304800 h 752475"/>
                <a:gd name="connsiteX25" fmla="*/ 723900 w 723900"/>
                <a:gd name="connsiteY25" fmla="*/ 292894 h 752475"/>
                <a:gd name="connsiteX26" fmla="*/ 719137 w 723900"/>
                <a:gd name="connsiteY26" fmla="*/ 273844 h 752475"/>
                <a:gd name="connsiteX27" fmla="*/ 709612 w 723900"/>
                <a:gd name="connsiteY27" fmla="*/ 257175 h 752475"/>
                <a:gd name="connsiteX28" fmla="*/ 681037 w 723900"/>
                <a:gd name="connsiteY28" fmla="*/ 223837 h 752475"/>
                <a:gd name="connsiteX29" fmla="*/ 640556 w 723900"/>
                <a:gd name="connsiteY29" fmla="*/ 176212 h 752475"/>
                <a:gd name="connsiteX30" fmla="*/ 592931 w 723900"/>
                <a:gd name="connsiteY30" fmla="*/ 135731 h 752475"/>
                <a:gd name="connsiteX31" fmla="*/ 550069 w 723900"/>
                <a:gd name="connsiteY31" fmla="*/ 104775 h 752475"/>
                <a:gd name="connsiteX32" fmla="*/ 500062 w 723900"/>
                <a:gd name="connsiteY32" fmla="*/ 73819 h 752475"/>
                <a:gd name="connsiteX33" fmla="*/ 438150 w 723900"/>
                <a:gd name="connsiteY33" fmla="*/ 45244 h 752475"/>
                <a:gd name="connsiteX34" fmla="*/ 385762 w 723900"/>
                <a:gd name="connsiteY34" fmla="*/ 26194 h 752475"/>
                <a:gd name="connsiteX35" fmla="*/ 333375 w 723900"/>
                <a:gd name="connsiteY35" fmla="*/ 9525 h 752475"/>
                <a:gd name="connsiteX36" fmla="*/ 278606 w 723900"/>
                <a:gd name="connsiteY36" fmla="*/ 0 h 752475"/>
                <a:gd name="connsiteX37" fmla="*/ 247650 w 723900"/>
                <a:gd name="connsiteY37" fmla="*/ 0 h 752475"/>
                <a:gd name="connsiteX38" fmla="*/ 216694 w 723900"/>
                <a:gd name="connsiteY38" fmla="*/ 0 h 752475"/>
                <a:gd name="connsiteX39" fmla="*/ 197644 w 723900"/>
                <a:gd name="connsiteY39" fmla="*/ 4762 h 752475"/>
                <a:gd name="connsiteX40" fmla="*/ 190500 w 723900"/>
                <a:gd name="connsiteY40" fmla="*/ 14287 h 752475"/>
                <a:gd name="connsiteX41" fmla="*/ 188119 w 723900"/>
                <a:gd name="connsiteY41" fmla="*/ 23812 h 752475"/>
                <a:gd name="connsiteX42" fmla="*/ 190500 w 723900"/>
                <a:gd name="connsiteY42" fmla="*/ 40481 h 752475"/>
                <a:gd name="connsiteX43" fmla="*/ 200025 w 723900"/>
                <a:gd name="connsiteY43" fmla="*/ 57150 h 752475"/>
                <a:gd name="connsiteX44" fmla="*/ 214312 w 723900"/>
                <a:gd name="connsiteY44" fmla="*/ 71437 h 752475"/>
                <a:gd name="connsiteX45" fmla="*/ 240506 w 723900"/>
                <a:gd name="connsiteY45" fmla="*/ 83344 h 752475"/>
                <a:gd name="connsiteX46" fmla="*/ 259556 w 723900"/>
                <a:gd name="connsiteY46" fmla="*/ 92869 h 752475"/>
                <a:gd name="connsiteX47" fmla="*/ 276225 w 723900"/>
                <a:gd name="connsiteY47" fmla="*/ 107156 h 752475"/>
                <a:gd name="connsiteX48" fmla="*/ 290512 w 723900"/>
                <a:gd name="connsiteY48" fmla="*/ 126206 h 752475"/>
                <a:gd name="connsiteX49" fmla="*/ 297656 w 723900"/>
                <a:gd name="connsiteY49" fmla="*/ 142875 h 752475"/>
                <a:gd name="connsiteX50" fmla="*/ 300037 w 723900"/>
                <a:gd name="connsiteY50" fmla="*/ 166687 h 752475"/>
                <a:gd name="connsiteX51" fmla="*/ 300037 w 723900"/>
                <a:gd name="connsiteY51" fmla="*/ 190500 h 752475"/>
                <a:gd name="connsiteX52" fmla="*/ 288131 w 723900"/>
                <a:gd name="connsiteY52" fmla="*/ 226219 h 752475"/>
                <a:gd name="connsiteX53" fmla="*/ 266700 w 723900"/>
                <a:gd name="connsiteY53" fmla="*/ 271462 h 752475"/>
                <a:gd name="connsiteX54" fmla="*/ 233362 w 723900"/>
                <a:gd name="connsiteY54" fmla="*/ 32623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23900" h="752475">
                  <a:moveTo>
                    <a:pt x="233362" y="326231"/>
                  </a:moveTo>
                  <a:lnTo>
                    <a:pt x="150019" y="466725"/>
                  </a:lnTo>
                  <a:lnTo>
                    <a:pt x="59531" y="614362"/>
                  </a:lnTo>
                  <a:lnTo>
                    <a:pt x="16669" y="685800"/>
                  </a:lnTo>
                  <a:lnTo>
                    <a:pt x="4762" y="714375"/>
                  </a:lnTo>
                  <a:lnTo>
                    <a:pt x="0" y="728662"/>
                  </a:lnTo>
                  <a:lnTo>
                    <a:pt x="0" y="742950"/>
                  </a:lnTo>
                  <a:lnTo>
                    <a:pt x="4762" y="750094"/>
                  </a:lnTo>
                  <a:lnTo>
                    <a:pt x="16669" y="752475"/>
                  </a:lnTo>
                  <a:lnTo>
                    <a:pt x="38100" y="747712"/>
                  </a:lnTo>
                  <a:lnTo>
                    <a:pt x="57150" y="738187"/>
                  </a:lnTo>
                  <a:lnTo>
                    <a:pt x="95250" y="709612"/>
                  </a:lnTo>
                  <a:lnTo>
                    <a:pt x="159544" y="664369"/>
                  </a:lnTo>
                  <a:lnTo>
                    <a:pt x="245269" y="604837"/>
                  </a:lnTo>
                  <a:lnTo>
                    <a:pt x="321469" y="547687"/>
                  </a:lnTo>
                  <a:lnTo>
                    <a:pt x="407194" y="483394"/>
                  </a:lnTo>
                  <a:lnTo>
                    <a:pt x="497681" y="419100"/>
                  </a:lnTo>
                  <a:lnTo>
                    <a:pt x="559594" y="376237"/>
                  </a:lnTo>
                  <a:lnTo>
                    <a:pt x="585787" y="364331"/>
                  </a:lnTo>
                  <a:lnTo>
                    <a:pt x="633412" y="347662"/>
                  </a:lnTo>
                  <a:lnTo>
                    <a:pt x="678656" y="338137"/>
                  </a:lnTo>
                  <a:lnTo>
                    <a:pt x="692944" y="338137"/>
                  </a:lnTo>
                  <a:lnTo>
                    <a:pt x="704850" y="335756"/>
                  </a:lnTo>
                  <a:lnTo>
                    <a:pt x="721519" y="319087"/>
                  </a:lnTo>
                  <a:lnTo>
                    <a:pt x="723900" y="304800"/>
                  </a:lnTo>
                  <a:lnTo>
                    <a:pt x="723900" y="292894"/>
                  </a:lnTo>
                  <a:lnTo>
                    <a:pt x="719137" y="273844"/>
                  </a:lnTo>
                  <a:lnTo>
                    <a:pt x="709612" y="257175"/>
                  </a:lnTo>
                  <a:lnTo>
                    <a:pt x="681037" y="223837"/>
                  </a:lnTo>
                  <a:lnTo>
                    <a:pt x="640556" y="176212"/>
                  </a:lnTo>
                  <a:lnTo>
                    <a:pt x="592931" y="135731"/>
                  </a:lnTo>
                  <a:lnTo>
                    <a:pt x="550069" y="104775"/>
                  </a:lnTo>
                  <a:lnTo>
                    <a:pt x="500062" y="73819"/>
                  </a:lnTo>
                  <a:lnTo>
                    <a:pt x="438150" y="45244"/>
                  </a:lnTo>
                  <a:lnTo>
                    <a:pt x="385762" y="26194"/>
                  </a:lnTo>
                  <a:lnTo>
                    <a:pt x="333375" y="9525"/>
                  </a:lnTo>
                  <a:lnTo>
                    <a:pt x="278606" y="0"/>
                  </a:lnTo>
                  <a:lnTo>
                    <a:pt x="247650" y="0"/>
                  </a:lnTo>
                  <a:lnTo>
                    <a:pt x="216694" y="0"/>
                  </a:lnTo>
                  <a:lnTo>
                    <a:pt x="197644" y="4762"/>
                  </a:lnTo>
                  <a:lnTo>
                    <a:pt x="190500" y="14287"/>
                  </a:lnTo>
                  <a:lnTo>
                    <a:pt x="188119" y="23812"/>
                  </a:lnTo>
                  <a:lnTo>
                    <a:pt x="190500" y="40481"/>
                  </a:lnTo>
                  <a:lnTo>
                    <a:pt x="200025" y="57150"/>
                  </a:lnTo>
                  <a:lnTo>
                    <a:pt x="214312" y="71437"/>
                  </a:lnTo>
                  <a:lnTo>
                    <a:pt x="240506" y="83344"/>
                  </a:lnTo>
                  <a:lnTo>
                    <a:pt x="259556" y="92869"/>
                  </a:lnTo>
                  <a:lnTo>
                    <a:pt x="276225" y="107156"/>
                  </a:lnTo>
                  <a:lnTo>
                    <a:pt x="290512" y="126206"/>
                  </a:lnTo>
                  <a:lnTo>
                    <a:pt x="297656" y="142875"/>
                  </a:lnTo>
                  <a:lnTo>
                    <a:pt x="300037" y="166687"/>
                  </a:lnTo>
                  <a:lnTo>
                    <a:pt x="300037" y="190500"/>
                  </a:lnTo>
                  <a:lnTo>
                    <a:pt x="288131" y="226219"/>
                  </a:lnTo>
                  <a:lnTo>
                    <a:pt x="266700" y="271462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F849009A-C8DC-4766-AD32-B996457F8840}"/>
                </a:ext>
              </a:extLst>
            </p:cNvPr>
            <p:cNvSpPr/>
            <p:nvPr/>
          </p:nvSpPr>
          <p:spPr>
            <a:xfrm>
              <a:off x="2843213" y="2516188"/>
              <a:ext cx="481012" cy="1190625"/>
            </a:xfrm>
            <a:custGeom>
              <a:avLst/>
              <a:gdLst>
                <a:gd name="connsiteX0" fmla="*/ 414337 w 481012"/>
                <a:gd name="connsiteY0" fmla="*/ 607219 h 1190625"/>
                <a:gd name="connsiteX1" fmla="*/ 371475 w 481012"/>
                <a:gd name="connsiteY1" fmla="*/ 735807 h 1190625"/>
                <a:gd name="connsiteX2" fmla="*/ 335756 w 481012"/>
                <a:gd name="connsiteY2" fmla="*/ 838200 h 1190625"/>
                <a:gd name="connsiteX3" fmla="*/ 304800 w 481012"/>
                <a:gd name="connsiteY3" fmla="*/ 921544 h 1190625"/>
                <a:gd name="connsiteX4" fmla="*/ 283368 w 481012"/>
                <a:gd name="connsiteY4" fmla="*/ 985838 h 1190625"/>
                <a:gd name="connsiteX5" fmla="*/ 259556 w 481012"/>
                <a:gd name="connsiteY5" fmla="*/ 1059657 h 1190625"/>
                <a:gd name="connsiteX6" fmla="*/ 245268 w 481012"/>
                <a:gd name="connsiteY6" fmla="*/ 1097757 h 1190625"/>
                <a:gd name="connsiteX7" fmla="*/ 226218 w 481012"/>
                <a:gd name="connsiteY7" fmla="*/ 1123950 h 1190625"/>
                <a:gd name="connsiteX8" fmla="*/ 197643 w 481012"/>
                <a:gd name="connsiteY8" fmla="*/ 1154907 h 1190625"/>
                <a:gd name="connsiteX9" fmla="*/ 173831 w 481012"/>
                <a:gd name="connsiteY9" fmla="*/ 1173957 h 1190625"/>
                <a:gd name="connsiteX10" fmla="*/ 150018 w 481012"/>
                <a:gd name="connsiteY10" fmla="*/ 1185863 h 1190625"/>
                <a:gd name="connsiteX11" fmla="*/ 119062 w 481012"/>
                <a:gd name="connsiteY11" fmla="*/ 1190625 h 1190625"/>
                <a:gd name="connsiteX12" fmla="*/ 95250 w 481012"/>
                <a:gd name="connsiteY12" fmla="*/ 1188244 h 1190625"/>
                <a:gd name="connsiteX13" fmla="*/ 76200 w 481012"/>
                <a:gd name="connsiteY13" fmla="*/ 1181100 h 1190625"/>
                <a:gd name="connsiteX14" fmla="*/ 61912 w 481012"/>
                <a:gd name="connsiteY14" fmla="*/ 1169194 h 1190625"/>
                <a:gd name="connsiteX15" fmla="*/ 50006 w 481012"/>
                <a:gd name="connsiteY15" fmla="*/ 1157288 h 1190625"/>
                <a:gd name="connsiteX16" fmla="*/ 38100 w 481012"/>
                <a:gd name="connsiteY16" fmla="*/ 1140619 h 1190625"/>
                <a:gd name="connsiteX17" fmla="*/ 23812 w 481012"/>
                <a:gd name="connsiteY17" fmla="*/ 1114425 h 1190625"/>
                <a:gd name="connsiteX18" fmla="*/ 14287 w 481012"/>
                <a:gd name="connsiteY18" fmla="*/ 1090613 h 1190625"/>
                <a:gd name="connsiteX19" fmla="*/ 7143 w 481012"/>
                <a:gd name="connsiteY19" fmla="*/ 1064419 h 1190625"/>
                <a:gd name="connsiteX20" fmla="*/ 2381 w 481012"/>
                <a:gd name="connsiteY20" fmla="*/ 1038225 h 1190625"/>
                <a:gd name="connsiteX21" fmla="*/ 0 w 481012"/>
                <a:gd name="connsiteY21" fmla="*/ 1012032 h 1190625"/>
                <a:gd name="connsiteX22" fmla="*/ 0 w 481012"/>
                <a:gd name="connsiteY22" fmla="*/ 964407 h 1190625"/>
                <a:gd name="connsiteX23" fmla="*/ 0 w 481012"/>
                <a:gd name="connsiteY23" fmla="*/ 940594 h 1190625"/>
                <a:gd name="connsiteX24" fmla="*/ 30956 w 481012"/>
                <a:gd name="connsiteY24" fmla="*/ 892969 h 1190625"/>
                <a:gd name="connsiteX25" fmla="*/ 90487 w 481012"/>
                <a:gd name="connsiteY25" fmla="*/ 792957 h 1190625"/>
                <a:gd name="connsiteX26" fmla="*/ 123825 w 481012"/>
                <a:gd name="connsiteY26" fmla="*/ 733425 h 1190625"/>
                <a:gd name="connsiteX27" fmla="*/ 147637 w 481012"/>
                <a:gd name="connsiteY27" fmla="*/ 685800 h 1190625"/>
                <a:gd name="connsiteX28" fmla="*/ 173831 w 481012"/>
                <a:gd name="connsiteY28" fmla="*/ 631032 h 1190625"/>
                <a:gd name="connsiteX29" fmla="*/ 204787 w 481012"/>
                <a:gd name="connsiteY29" fmla="*/ 559594 h 1190625"/>
                <a:gd name="connsiteX30" fmla="*/ 226218 w 481012"/>
                <a:gd name="connsiteY30" fmla="*/ 509588 h 1190625"/>
                <a:gd name="connsiteX31" fmla="*/ 247650 w 481012"/>
                <a:gd name="connsiteY31" fmla="*/ 457200 h 1190625"/>
                <a:gd name="connsiteX32" fmla="*/ 266700 w 481012"/>
                <a:gd name="connsiteY32" fmla="*/ 402432 h 1190625"/>
                <a:gd name="connsiteX33" fmla="*/ 283368 w 481012"/>
                <a:gd name="connsiteY33" fmla="*/ 340519 h 1190625"/>
                <a:gd name="connsiteX34" fmla="*/ 292893 w 481012"/>
                <a:gd name="connsiteY34" fmla="*/ 290513 h 1190625"/>
                <a:gd name="connsiteX35" fmla="*/ 297656 w 481012"/>
                <a:gd name="connsiteY35" fmla="*/ 254794 h 1190625"/>
                <a:gd name="connsiteX36" fmla="*/ 295275 w 481012"/>
                <a:gd name="connsiteY36" fmla="*/ 235744 h 1190625"/>
                <a:gd name="connsiteX37" fmla="*/ 285750 w 481012"/>
                <a:gd name="connsiteY37" fmla="*/ 202407 h 1190625"/>
                <a:gd name="connsiteX38" fmla="*/ 273843 w 481012"/>
                <a:gd name="connsiteY38" fmla="*/ 173832 h 1190625"/>
                <a:gd name="connsiteX39" fmla="*/ 257175 w 481012"/>
                <a:gd name="connsiteY39" fmla="*/ 147638 h 1190625"/>
                <a:gd name="connsiteX40" fmla="*/ 219075 w 481012"/>
                <a:gd name="connsiteY40" fmla="*/ 90488 h 1190625"/>
                <a:gd name="connsiteX41" fmla="*/ 192881 w 481012"/>
                <a:gd name="connsiteY41" fmla="*/ 52388 h 1190625"/>
                <a:gd name="connsiteX42" fmla="*/ 188118 w 481012"/>
                <a:gd name="connsiteY42" fmla="*/ 38100 h 1190625"/>
                <a:gd name="connsiteX43" fmla="*/ 188118 w 481012"/>
                <a:gd name="connsiteY43" fmla="*/ 33338 h 1190625"/>
                <a:gd name="connsiteX44" fmla="*/ 195262 w 481012"/>
                <a:gd name="connsiteY44" fmla="*/ 21432 h 1190625"/>
                <a:gd name="connsiteX45" fmla="*/ 211931 w 481012"/>
                <a:gd name="connsiteY45" fmla="*/ 4763 h 1190625"/>
                <a:gd name="connsiteX46" fmla="*/ 230981 w 481012"/>
                <a:gd name="connsiteY46" fmla="*/ 0 h 1190625"/>
                <a:gd name="connsiteX47" fmla="*/ 245268 w 481012"/>
                <a:gd name="connsiteY47" fmla="*/ 0 h 1190625"/>
                <a:gd name="connsiteX48" fmla="*/ 257175 w 481012"/>
                <a:gd name="connsiteY48" fmla="*/ 2382 h 1190625"/>
                <a:gd name="connsiteX49" fmla="*/ 276225 w 481012"/>
                <a:gd name="connsiteY49" fmla="*/ 16669 h 1190625"/>
                <a:gd name="connsiteX50" fmla="*/ 302418 w 481012"/>
                <a:gd name="connsiteY50" fmla="*/ 38100 h 1190625"/>
                <a:gd name="connsiteX51" fmla="*/ 342900 w 481012"/>
                <a:gd name="connsiteY51" fmla="*/ 80963 h 1190625"/>
                <a:gd name="connsiteX52" fmla="*/ 369093 w 481012"/>
                <a:gd name="connsiteY52" fmla="*/ 111919 h 1190625"/>
                <a:gd name="connsiteX53" fmla="*/ 395287 w 481012"/>
                <a:gd name="connsiteY53" fmla="*/ 145257 h 1190625"/>
                <a:gd name="connsiteX54" fmla="*/ 426243 w 481012"/>
                <a:gd name="connsiteY54" fmla="*/ 192882 h 1190625"/>
                <a:gd name="connsiteX55" fmla="*/ 454818 w 481012"/>
                <a:gd name="connsiteY55" fmla="*/ 250032 h 1190625"/>
                <a:gd name="connsiteX56" fmla="*/ 481012 w 481012"/>
                <a:gd name="connsiteY56" fmla="*/ 328613 h 1190625"/>
                <a:gd name="connsiteX57" fmla="*/ 454818 w 481012"/>
                <a:gd name="connsiteY57" fmla="*/ 471488 h 1190625"/>
                <a:gd name="connsiteX58" fmla="*/ 414337 w 481012"/>
                <a:gd name="connsiteY58" fmla="*/ 607219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1012" h="1190625">
                  <a:moveTo>
                    <a:pt x="414337" y="607219"/>
                  </a:moveTo>
                  <a:lnTo>
                    <a:pt x="371475" y="735807"/>
                  </a:lnTo>
                  <a:lnTo>
                    <a:pt x="335756" y="838200"/>
                  </a:lnTo>
                  <a:lnTo>
                    <a:pt x="304800" y="921544"/>
                  </a:lnTo>
                  <a:lnTo>
                    <a:pt x="283368" y="985838"/>
                  </a:lnTo>
                  <a:lnTo>
                    <a:pt x="259556" y="1059657"/>
                  </a:lnTo>
                  <a:lnTo>
                    <a:pt x="245268" y="1097757"/>
                  </a:lnTo>
                  <a:lnTo>
                    <a:pt x="226218" y="1123950"/>
                  </a:lnTo>
                  <a:lnTo>
                    <a:pt x="197643" y="1154907"/>
                  </a:lnTo>
                  <a:lnTo>
                    <a:pt x="173831" y="1173957"/>
                  </a:lnTo>
                  <a:lnTo>
                    <a:pt x="150018" y="1185863"/>
                  </a:lnTo>
                  <a:lnTo>
                    <a:pt x="119062" y="1190625"/>
                  </a:lnTo>
                  <a:lnTo>
                    <a:pt x="95250" y="1188244"/>
                  </a:lnTo>
                  <a:lnTo>
                    <a:pt x="76200" y="1181100"/>
                  </a:lnTo>
                  <a:lnTo>
                    <a:pt x="61912" y="1169194"/>
                  </a:lnTo>
                  <a:lnTo>
                    <a:pt x="50006" y="1157288"/>
                  </a:lnTo>
                  <a:lnTo>
                    <a:pt x="38100" y="1140619"/>
                  </a:lnTo>
                  <a:lnTo>
                    <a:pt x="23812" y="1114425"/>
                  </a:lnTo>
                  <a:lnTo>
                    <a:pt x="14287" y="1090613"/>
                  </a:lnTo>
                  <a:lnTo>
                    <a:pt x="7143" y="1064419"/>
                  </a:lnTo>
                  <a:lnTo>
                    <a:pt x="2381" y="1038225"/>
                  </a:lnTo>
                  <a:lnTo>
                    <a:pt x="0" y="1012032"/>
                  </a:lnTo>
                  <a:lnTo>
                    <a:pt x="0" y="964407"/>
                  </a:lnTo>
                  <a:lnTo>
                    <a:pt x="0" y="940594"/>
                  </a:lnTo>
                  <a:lnTo>
                    <a:pt x="30956" y="892969"/>
                  </a:lnTo>
                  <a:lnTo>
                    <a:pt x="90487" y="792957"/>
                  </a:lnTo>
                  <a:lnTo>
                    <a:pt x="123825" y="733425"/>
                  </a:lnTo>
                  <a:lnTo>
                    <a:pt x="147637" y="685800"/>
                  </a:lnTo>
                  <a:lnTo>
                    <a:pt x="173831" y="631032"/>
                  </a:lnTo>
                  <a:lnTo>
                    <a:pt x="204787" y="559594"/>
                  </a:lnTo>
                  <a:lnTo>
                    <a:pt x="226218" y="509588"/>
                  </a:lnTo>
                  <a:lnTo>
                    <a:pt x="247650" y="457200"/>
                  </a:lnTo>
                  <a:lnTo>
                    <a:pt x="266700" y="402432"/>
                  </a:lnTo>
                  <a:lnTo>
                    <a:pt x="283368" y="340519"/>
                  </a:lnTo>
                  <a:lnTo>
                    <a:pt x="292893" y="290513"/>
                  </a:lnTo>
                  <a:lnTo>
                    <a:pt x="297656" y="254794"/>
                  </a:lnTo>
                  <a:lnTo>
                    <a:pt x="295275" y="235744"/>
                  </a:lnTo>
                  <a:lnTo>
                    <a:pt x="285750" y="202407"/>
                  </a:lnTo>
                  <a:lnTo>
                    <a:pt x="273843" y="173832"/>
                  </a:lnTo>
                  <a:lnTo>
                    <a:pt x="257175" y="147638"/>
                  </a:lnTo>
                  <a:lnTo>
                    <a:pt x="219075" y="90488"/>
                  </a:lnTo>
                  <a:lnTo>
                    <a:pt x="192881" y="52388"/>
                  </a:lnTo>
                  <a:lnTo>
                    <a:pt x="188118" y="38100"/>
                  </a:lnTo>
                  <a:lnTo>
                    <a:pt x="188118" y="33338"/>
                  </a:lnTo>
                  <a:lnTo>
                    <a:pt x="195262" y="21432"/>
                  </a:lnTo>
                  <a:lnTo>
                    <a:pt x="211931" y="4763"/>
                  </a:lnTo>
                  <a:lnTo>
                    <a:pt x="230981" y="0"/>
                  </a:lnTo>
                  <a:lnTo>
                    <a:pt x="245268" y="0"/>
                  </a:lnTo>
                  <a:lnTo>
                    <a:pt x="257175" y="2382"/>
                  </a:lnTo>
                  <a:lnTo>
                    <a:pt x="276225" y="16669"/>
                  </a:lnTo>
                  <a:lnTo>
                    <a:pt x="302418" y="38100"/>
                  </a:lnTo>
                  <a:lnTo>
                    <a:pt x="342900" y="80963"/>
                  </a:lnTo>
                  <a:lnTo>
                    <a:pt x="369093" y="111919"/>
                  </a:lnTo>
                  <a:lnTo>
                    <a:pt x="395287" y="145257"/>
                  </a:lnTo>
                  <a:lnTo>
                    <a:pt x="426243" y="192882"/>
                  </a:lnTo>
                  <a:lnTo>
                    <a:pt x="454818" y="250032"/>
                  </a:lnTo>
                  <a:lnTo>
                    <a:pt x="481012" y="328613"/>
                  </a:lnTo>
                  <a:lnTo>
                    <a:pt x="454818" y="471488"/>
                  </a:lnTo>
                  <a:lnTo>
                    <a:pt x="414337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72648C5F-6DC0-4DD4-BF64-0A0EFC6B8BDD}"/>
                </a:ext>
              </a:extLst>
            </p:cNvPr>
            <p:cNvSpPr/>
            <p:nvPr/>
          </p:nvSpPr>
          <p:spPr>
            <a:xfrm>
              <a:off x="3244850" y="2422525"/>
              <a:ext cx="3943350" cy="593725"/>
            </a:xfrm>
            <a:custGeom>
              <a:avLst/>
              <a:gdLst>
                <a:gd name="connsiteX0" fmla="*/ 946150 w 3943350"/>
                <a:gd name="connsiteY0" fmla="*/ 260350 h 593725"/>
                <a:gd name="connsiteX1" fmla="*/ 739775 w 3943350"/>
                <a:gd name="connsiteY1" fmla="*/ 292100 h 593725"/>
                <a:gd name="connsiteX2" fmla="*/ 454025 w 3943350"/>
                <a:gd name="connsiteY2" fmla="*/ 339725 h 593725"/>
                <a:gd name="connsiteX3" fmla="*/ 139700 w 3943350"/>
                <a:gd name="connsiteY3" fmla="*/ 390525 h 593725"/>
                <a:gd name="connsiteX4" fmla="*/ 0 w 3943350"/>
                <a:gd name="connsiteY4" fmla="*/ 415925 h 593725"/>
                <a:gd name="connsiteX5" fmla="*/ 0 w 3943350"/>
                <a:gd name="connsiteY5" fmla="*/ 593725 h 593725"/>
                <a:gd name="connsiteX6" fmla="*/ 142875 w 3943350"/>
                <a:gd name="connsiteY6" fmla="*/ 561975 h 593725"/>
                <a:gd name="connsiteX7" fmla="*/ 307975 w 3943350"/>
                <a:gd name="connsiteY7" fmla="*/ 527050 h 593725"/>
                <a:gd name="connsiteX8" fmla="*/ 460375 w 3943350"/>
                <a:gd name="connsiteY8" fmla="*/ 495300 h 593725"/>
                <a:gd name="connsiteX9" fmla="*/ 638175 w 3943350"/>
                <a:gd name="connsiteY9" fmla="*/ 463550 h 593725"/>
                <a:gd name="connsiteX10" fmla="*/ 800100 w 3943350"/>
                <a:gd name="connsiteY10" fmla="*/ 438150 h 593725"/>
                <a:gd name="connsiteX11" fmla="*/ 942975 w 3943350"/>
                <a:gd name="connsiteY11" fmla="*/ 415925 h 593725"/>
                <a:gd name="connsiteX12" fmla="*/ 1158875 w 3943350"/>
                <a:gd name="connsiteY12" fmla="*/ 390525 h 593725"/>
                <a:gd name="connsiteX13" fmla="*/ 1298575 w 3943350"/>
                <a:gd name="connsiteY13" fmla="*/ 377825 h 593725"/>
                <a:gd name="connsiteX14" fmla="*/ 1435100 w 3943350"/>
                <a:gd name="connsiteY14" fmla="*/ 358775 h 593725"/>
                <a:gd name="connsiteX15" fmla="*/ 1597025 w 3943350"/>
                <a:gd name="connsiteY15" fmla="*/ 342900 h 593725"/>
                <a:gd name="connsiteX16" fmla="*/ 1816100 w 3943350"/>
                <a:gd name="connsiteY16" fmla="*/ 320675 h 593725"/>
                <a:gd name="connsiteX17" fmla="*/ 2066925 w 3943350"/>
                <a:gd name="connsiteY17" fmla="*/ 301625 h 593725"/>
                <a:gd name="connsiteX18" fmla="*/ 2305050 w 3943350"/>
                <a:gd name="connsiteY18" fmla="*/ 285750 h 593725"/>
                <a:gd name="connsiteX19" fmla="*/ 2590800 w 3943350"/>
                <a:gd name="connsiteY19" fmla="*/ 266700 h 593725"/>
                <a:gd name="connsiteX20" fmla="*/ 2835275 w 3943350"/>
                <a:gd name="connsiteY20" fmla="*/ 250825 h 593725"/>
                <a:gd name="connsiteX21" fmla="*/ 2987675 w 3943350"/>
                <a:gd name="connsiteY21" fmla="*/ 244475 h 593725"/>
                <a:gd name="connsiteX22" fmla="*/ 3127375 w 3943350"/>
                <a:gd name="connsiteY22" fmla="*/ 247650 h 593725"/>
                <a:gd name="connsiteX23" fmla="*/ 3273425 w 3943350"/>
                <a:gd name="connsiteY23" fmla="*/ 247650 h 593725"/>
                <a:gd name="connsiteX24" fmla="*/ 3314700 w 3943350"/>
                <a:gd name="connsiteY24" fmla="*/ 250825 h 593725"/>
                <a:gd name="connsiteX25" fmla="*/ 3349625 w 3943350"/>
                <a:gd name="connsiteY25" fmla="*/ 263525 h 593725"/>
                <a:gd name="connsiteX26" fmla="*/ 3378200 w 3943350"/>
                <a:gd name="connsiteY26" fmla="*/ 279400 h 593725"/>
                <a:gd name="connsiteX27" fmla="*/ 3857625 w 3943350"/>
                <a:gd name="connsiteY27" fmla="*/ 555625 h 593725"/>
                <a:gd name="connsiteX28" fmla="*/ 3886200 w 3943350"/>
                <a:gd name="connsiteY28" fmla="*/ 552450 h 593725"/>
                <a:gd name="connsiteX29" fmla="*/ 3914775 w 3943350"/>
                <a:gd name="connsiteY29" fmla="*/ 539750 h 593725"/>
                <a:gd name="connsiteX30" fmla="*/ 3927475 w 3943350"/>
                <a:gd name="connsiteY30" fmla="*/ 530225 h 593725"/>
                <a:gd name="connsiteX31" fmla="*/ 3933825 w 3943350"/>
                <a:gd name="connsiteY31" fmla="*/ 517525 h 593725"/>
                <a:gd name="connsiteX32" fmla="*/ 3940175 w 3943350"/>
                <a:gd name="connsiteY32" fmla="*/ 501650 h 593725"/>
                <a:gd name="connsiteX33" fmla="*/ 3943350 w 3943350"/>
                <a:gd name="connsiteY33" fmla="*/ 488950 h 593725"/>
                <a:gd name="connsiteX34" fmla="*/ 3943350 w 3943350"/>
                <a:gd name="connsiteY34" fmla="*/ 476250 h 593725"/>
                <a:gd name="connsiteX35" fmla="*/ 3937000 w 3943350"/>
                <a:gd name="connsiteY35" fmla="*/ 454025 h 593725"/>
                <a:gd name="connsiteX36" fmla="*/ 3924300 w 3943350"/>
                <a:gd name="connsiteY36" fmla="*/ 419100 h 593725"/>
                <a:gd name="connsiteX37" fmla="*/ 3889375 w 3943350"/>
                <a:gd name="connsiteY37" fmla="*/ 365125 h 593725"/>
                <a:gd name="connsiteX38" fmla="*/ 3835400 w 3943350"/>
                <a:gd name="connsiteY38" fmla="*/ 298450 h 593725"/>
                <a:gd name="connsiteX39" fmla="*/ 3762375 w 3943350"/>
                <a:gd name="connsiteY39" fmla="*/ 212725 h 593725"/>
                <a:gd name="connsiteX40" fmla="*/ 3654425 w 3943350"/>
                <a:gd name="connsiteY40" fmla="*/ 104775 h 593725"/>
                <a:gd name="connsiteX41" fmla="*/ 3590925 w 3943350"/>
                <a:gd name="connsiteY41" fmla="*/ 47625 h 593725"/>
                <a:gd name="connsiteX42" fmla="*/ 3546475 w 3943350"/>
                <a:gd name="connsiteY42" fmla="*/ 9525 h 593725"/>
                <a:gd name="connsiteX43" fmla="*/ 3536950 w 3943350"/>
                <a:gd name="connsiteY43" fmla="*/ 3175 h 593725"/>
                <a:gd name="connsiteX44" fmla="*/ 3514725 w 3943350"/>
                <a:gd name="connsiteY44" fmla="*/ 0 h 593725"/>
                <a:gd name="connsiteX45" fmla="*/ 3476625 w 3943350"/>
                <a:gd name="connsiteY45" fmla="*/ 6350 h 593725"/>
                <a:gd name="connsiteX46" fmla="*/ 3448050 w 3943350"/>
                <a:gd name="connsiteY46" fmla="*/ 19050 h 593725"/>
                <a:gd name="connsiteX47" fmla="*/ 3406775 w 3943350"/>
                <a:gd name="connsiteY47" fmla="*/ 41275 h 593725"/>
                <a:gd name="connsiteX48" fmla="*/ 3381375 w 3943350"/>
                <a:gd name="connsiteY48" fmla="*/ 50800 h 593725"/>
                <a:gd name="connsiteX49" fmla="*/ 3228975 w 3943350"/>
                <a:gd name="connsiteY49" fmla="*/ 63500 h 593725"/>
                <a:gd name="connsiteX50" fmla="*/ 2968625 w 3943350"/>
                <a:gd name="connsiteY50" fmla="*/ 79375 h 593725"/>
                <a:gd name="connsiteX51" fmla="*/ 2679700 w 3943350"/>
                <a:gd name="connsiteY51" fmla="*/ 88900 h 593725"/>
                <a:gd name="connsiteX52" fmla="*/ 2298700 w 3943350"/>
                <a:gd name="connsiteY52" fmla="*/ 111125 h 593725"/>
                <a:gd name="connsiteX53" fmla="*/ 1816100 w 3943350"/>
                <a:gd name="connsiteY53" fmla="*/ 146050 h 593725"/>
                <a:gd name="connsiteX54" fmla="*/ 1670050 w 3943350"/>
                <a:gd name="connsiteY54" fmla="*/ 158750 h 593725"/>
                <a:gd name="connsiteX55" fmla="*/ 1343025 w 3943350"/>
                <a:gd name="connsiteY55" fmla="*/ 203200 h 593725"/>
                <a:gd name="connsiteX56" fmla="*/ 1057275 w 3943350"/>
                <a:gd name="connsiteY56" fmla="*/ 244475 h 593725"/>
                <a:gd name="connsiteX57" fmla="*/ 946150 w 3943350"/>
                <a:gd name="connsiteY57" fmla="*/ 26035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943350" h="593725">
                  <a:moveTo>
                    <a:pt x="946150" y="260350"/>
                  </a:moveTo>
                  <a:lnTo>
                    <a:pt x="739775" y="292100"/>
                  </a:lnTo>
                  <a:lnTo>
                    <a:pt x="454025" y="339725"/>
                  </a:lnTo>
                  <a:lnTo>
                    <a:pt x="139700" y="390525"/>
                  </a:lnTo>
                  <a:lnTo>
                    <a:pt x="0" y="415925"/>
                  </a:lnTo>
                  <a:lnTo>
                    <a:pt x="0" y="593725"/>
                  </a:lnTo>
                  <a:lnTo>
                    <a:pt x="142875" y="561975"/>
                  </a:lnTo>
                  <a:lnTo>
                    <a:pt x="307975" y="527050"/>
                  </a:lnTo>
                  <a:lnTo>
                    <a:pt x="460375" y="495300"/>
                  </a:lnTo>
                  <a:lnTo>
                    <a:pt x="638175" y="463550"/>
                  </a:lnTo>
                  <a:lnTo>
                    <a:pt x="800100" y="438150"/>
                  </a:lnTo>
                  <a:lnTo>
                    <a:pt x="942975" y="415925"/>
                  </a:lnTo>
                  <a:lnTo>
                    <a:pt x="1158875" y="390525"/>
                  </a:lnTo>
                  <a:lnTo>
                    <a:pt x="1298575" y="377825"/>
                  </a:lnTo>
                  <a:lnTo>
                    <a:pt x="1435100" y="358775"/>
                  </a:lnTo>
                  <a:lnTo>
                    <a:pt x="1597025" y="342900"/>
                  </a:lnTo>
                  <a:lnTo>
                    <a:pt x="1816100" y="320675"/>
                  </a:lnTo>
                  <a:lnTo>
                    <a:pt x="2066925" y="301625"/>
                  </a:lnTo>
                  <a:lnTo>
                    <a:pt x="2305050" y="285750"/>
                  </a:lnTo>
                  <a:lnTo>
                    <a:pt x="2590800" y="266700"/>
                  </a:lnTo>
                  <a:lnTo>
                    <a:pt x="2835275" y="250825"/>
                  </a:lnTo>
                  <a:lnTo>
                    <a:pt x="2987675" y="244475"/>
                  </a:lnTo>
                  <a:lnTo>
                    <a:pt x="3127375" y="247650"/>
                  </a:lnTo>
                  <a:lnTo>
                    <a:pt x="3273425" y="247650"/>
                  </a:lnTo>
                  <a:lnTo>
                    <a:pt x="3314700" y="250825"/>
                  </a:lnTo>
                  <a:lnTo>
                    <a:pt x="3349625" y="263525"/>
                  </a:lnTo>
                  <a:lnTo>
                    <a:pt x="3378200" y="279400"/>
                  </a:lnTo>
                  <a:lnTo>
                    <a:pt x="3857625" y="555625"/>
                  </a:lnTo>
                  <a:lnTo>
                    <a:pt x="3886200" y="552450"/>
                  </a:lnTo>
                  <a:lnTo>
                    <a:pt x="3914775" y="539750"/>
                  </a:lnTo>
                  <a:lnTo>
                    <a:pt x="3927475" y="530225"/>
                  </a:lnTo>
                  <a:lnTo>
                    <a:pt x="3933825" y="517525"/>
                  </a:lnTo>
                  <a:lnTo>
                    <a:pt x="3940175" y="501650"/>
                  </a:lnTo>
                  <a:lnTo>
                    <a:pt x="3943350" y="488950"/>
                  </a:lnTo>
                  <a:lnTo>
                    <a:pt x="3943350" y="476250"/>
                  </a:lnTo>
                  <a:lnTo>
                    <a:pt x="3937000" y="454025"/>
                  </a:lnTo>
                  <a:lnTo>
                    <a:pt x="3924300" y="419100"/>
                  </a:lnTo>
                  <a:lnTo>
                    <a:pt x="3889375" y="365125"/>
                  </a:lnTo>
                  <a:lnTo>
                    <a:pt x="3835400" y="298450"/>
                  </a:lnTo>
                  <a:lnTo>
                    <a:pt x="3762375" y="212725"/>
                  </a:lnTo>
                  <a:lnTo>
                    <a:pt x="3654425" y="104775"/>
                  </a:lnTo>
                  <a:lnTo>
                    <a:pt x="3590925" y="47625"/>
                  </a:lnTo>
                  <a:lnTo>
                    <a:pt x="3546475" y="9525"/>
                  </a:lnTo>
                  <a:lnTo>
                    <a:pt x="3536950" y="3175"/>
                  </a:lnTo>
                  <a:lnTo>
                    <a:pt x="3514725" y="0"/>
                  </a:lnTo>
                  <a:lnTo>
                    <a:pt x="3476625" y="6350"/>
                  </a:lnTo>
                  <a:lnTo>
                    <a:pt x="3448050" y="19050"/>
                  </a:lnTo>
                  <a:lnTo>
                    <a:pt x="3406775" y="41275"/>
                  </a:lnTo>
                  <a:lnTo>
                    <a:pt x="3381375" y="50800"/>
                  </a:lnTo>
                  <a:lnTo>
                    <a:pt x="3228975" y="63500"/>
                  </a:lnTo>
                  <a:lnTo>
                    <a:pt x="2968625" y="79375"/>
                  </a:lnTo>
                  <a:lnTo>
                    <a:pt x="2679700" y="88900"/>
                  </a:lnTo>
                  <a:lnTo>
                    <a:pt x="2298700" y="111125"/>
                  </a:lnTo>
                  <a:lnTo>
                    <a:pt x="1816100" y="146050"/>
                  </a:lnTo>
                  <a:lnTo>
                    <a:pt x="1670050" y="158750"/>
                  </a:lnTo>
                  <a:lnTo>
                    <a:pt x="1343025" y="203200"/>
                  </a:lnTo>
                  <a:lnTo>
                    <a:pt x="1057275" y="244475"/>
                  </a:lnTo>
                  <a:lnTo>
                    <a:pt x="946150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07705843-499F-4A64-822E-681BE01A25D2}"/>
                </a:ext>
              </a:extLst>
            </p:cNvPr>
            <p:cNvSpPr/>
            <p:nvPr/>
          </p:nvSpPr>
          <p:spPr>
            <a:xfrm>
              <a:off x="6183313" y="2667000"/>
              <a:ext cx="998537" cy="617538"/>
            </a:xfrm>
            <a:custGeom>
              <a:avLst/>
              <a:gdLst>
                <a:gd name="connsiteX0" fmla="*/ 511969 w 997744"/>
                <a:gd name="connsiteY0" fmla="*/ 378619 h 616744"/>
                <a:gd name="connsiteX1" fmla="*/ 578644 w 997744"/>
                <a:gd name="connsiteY1" fmla="*/ 345281 h 616744"/>
                <a:gd name="connsiteX2" fmla="*/ 595313 w 997744"/>
                <a:gd name="connsiteY2" fmla="*/ 338138 h 616744"/>
                <a:gd name="connsiteX3" fmla="*/ 652463 w 997744"/>
                <a:gd name="connsiteY3" fmla="*/ 330994 h 616744"/>
                <a:gd name="connsiteX4" fmla="*/ 740569 w 997744"/>
                <a:gd name="connsiteY4" fmla="*/ 321469 h 616744"/>
                <a:gd name="connsiteX5" fmla="*/ 821532 w 997744"/>
                <a:gd name="connsiteY5" fmla="*/ 316706 h 616744"/>
                <a:gd name="connsiteX6" fmla="*/ 876300 w 997744"/>
                <a:gd name="connsiteY6" fmla="*/ 314325 h 616744"/>
                <a:gd name="connsiteX7" fmla="*/ 912019 w 997744"/>
                <a:gd name="connsiteY7" fmla="*/ 314325 h 616744"/>
                <a:gd name="connsiteX8" fmla="*/ 931069 w 997744"/>
                <a:gd name="connsiteY8" fmla="*/ 311944 h 616744"/>
                <a:gd name="connsiteX9" fmla="*/ 969169 w 997744"/>
                <a:gd name="connsiteY9" fmla="*/ 300038 h 616744"/>
                <a:gd name="connsiteX10" fmla="*/ 985838 w 997744"/>
                <a:gd name="connsiteY10" fmla="*/ 285750 h 616744"/>
                <a:gd name="connsiteX11" fmla="*/ 997744 w 997744"/>
                <a:gd name="connsiteY11" fmla="*/ 250031 h 616744"/>
                <a:gd name="connsiteX12" fmla="*/ 431007 w 997744"/>
                <a:gd name="connsiteY12" fmla="*/ 0 h 616744"/>
                <a:gd name="connsiteX13" fmla="*/ 457200 w 997744"/>
                <a:gd name="connsiteY13" fmla="*/ 50006 h 616744"/>
                <a:gd name="connsiteX14" fmla="*/ 469107 w 997744"/>
                <a:gd name="connsiteY14" fmla="*/ 78581 h 616744"/>
                <a:gd name="connsiteX15" fmla="*/ 476250 w 997744"/>
                <a:gd name="connsiteY15" fmla="*/ 100013 h 616744"/>
                <a:gd name="connsiteX16" fmla="*/ 476250 w 997744"/>
                <a:gd name="connsiteY16" fmla="*/ 116681 h 616744"/>
                <a:gd name="connsiteX17" fmla="*/ 466725 w 997744"/>
                <a:gd name="connsiteY17" fmla="*/ 135731 h 616744"/>
                <a:gd name="connsiteX18" fmla="*/ 411957 w 997744"/>
                <a:gd name="connsiteY18" fmla="*/ 207169 h 616744"/>
                <a:gd name="connsiteX19" fmla="*/ 350044 w 997744"/>
                <a:gd name="connsiteY19" fmla="*/ 276225 h 616744"/>
                <a:gd name="connsiteX20" fmla="*/ 288132 w 997744"/>
                <a:gd name="connsiteY20" fmla="*/ 338138 h 616744"/>
                <a:gd name="connsiteX21" fmla="*/ 209550 w 997744"/>
                <a:gd name="connsiteY21" fmla="*/ 404813 h 616744"/>
                <a:gd name="connsiteX22" fmla="*/ 142875 w 997744"/>
                <a:gd name="connsiteY22" fmla="*/ 461963 h 616744"/>
                <a:gd name="connsiteX23" fmla="*/ 57150 w 997744"/>
                <a:gd name="connsiteY23" fmla="*/ 528638 h 616744"/>
                <a:gd name="connsiteX24" fmla="*/ 21432 w 997744"/>
                <a:gd name="connsiteY24" fmla="*/ 554831 h 616744"/>
                <a:gd name="connsiteX25" fmla="*/ 9525 w 997744"/>
                <a:gd name="connsiteY25" fmla="*/ 569119 h 616744"/>
                <a:gd name="connsiteX26" fmla="*/ 2382 w 997744"/>
                <a:gd name="connsiteY26" fmla="*/ 585788 h 616744"/>
                <a:gd name="connsiteX27" fmla="*/ 0 w 997744"/>
                <a:gd name="connsiteY27" fmla="*/ 602456 h 616744"/>
                <a:gd name="connsiteX28" fmla="*/ 4763 w 997744"/>
                <a:gd name="connsiteY28" fmla="*/ 611981 h 616744"/>
                <a:gd name="connsiteX29" fmla="*/ 16669 w 997744"/>
                <a:gd name="connsiteY29" fmla="*/ 616744 h 616744"/>
                <a:gd name="connsiteX30" fmla="*/ 40482 w 997744"/>
                <a:gd name="connsiteY30" fmla="*/ 614363 h 616744"/>
                <a:gd name="connsiteX31" fmla="*/ 95250 w 997744"/>
                <a:gd name="connsiteY31" fmla="*/ 588169 h 616744"/>
                <a:gd name="connsiteX32" fmla="*/ 216694 w 997744"/>
                <a:gd name="connsiteY32" fmla="*/ 528638 h 616744"/>
                <a:gd name="connsiteX33" fmla="*/ 311944 w 997744"/>
                <a:gd name="connsiteY33" fmla="*/ 478631 h 616744"/>
                <a:gd name="connsiteX34" fmla="*/ 423863 w 997744"/>
                <a:gd name="connsiteY34" fmla="*/ 421481 h 616744"/>
                <a:gd name="connsiteX35" fmla="*/ 511969 w 997744"/>
                <a:gd name="connsiteY35" fmla="*/ 37861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7744" h="616744">
                  <a:moveTo>
                    <a:pt x="511969" y="378619"/>
                  </a:moveTo>
                  <a:lnTo>
                    <a:pt x="578644" y="345281"/>
                  </a:lnTo>
                  <a:lnTo>
                    <a:pt x="595313" y="338138"/>
                  </a:lnTo>
                  <a:lnTo>
                    <a:pt x="652463" y="330994"/>
                  </a:lnTo>
                  <a:lnTo>
                    <a:pt x="740569" y="321469"/>
                  </a:lnTo>
                  <a:lnTo>
                    <a:pt x="821532" y="316706"/>
                  </a:lnTo>
                  <a:lnTo>
                    <a:pt x="876300" y="314325"/>
                  </a:lnTo>
                  <a:lnTo>
                    <a:pt x="912019" y="314325"/>
                  </a:lnTo>
                  <a:lnTo>
                    <a:pt x="931069" y="311944"/>
                  </a:lnTo>
                  <a:lnTo>
                    <a:pt x="969169" y="300038"/>
                  </a:lnTo>
                  <a:lnTo>
                    <a:pt x="985838" y="285750"/>
                  </a:lnTo>
                  <a:lnTo>
                    <a:pt x="997744" y="250031"/>
                  </a:lnTo>
                  <a:lnTo>
                    <a:pt x="431007" y="0"/>
                  </a:lnTo>
                  <a:lnTo>
                    <a:pt x="457200" y="50006"/>
                  </a:lnTo>
                  <a:lnTo>
                    <a:pt x="469107" y="78581"/>
                  </a:lnTo>
                  <a:lnTo>
                    <a:pt x="476250" y="100013"/>
                  </a:lnTo>
                  <a:lnTo>
                    <a:pt x="476250" y="116681"/>
                  </a:lnTo>
                  <a:lnTo>
                    <a:pt x="466725" y="135731"/>
                  </a:lnTo>
                  <a:lnTo>
                    <a:pt x="411957" y="207169"/>
                  </a:lnTo>
                  <a:lnTo>
                    <a:pt x="350044" y="276225"/>
                  </a:lnTo>
                  <a:lnTo>
                    <a:pt x="288132" y="338138"/>
                  </a:lnTo>
                  <a:lnTo>
                    <a:pt x="209550" y="404813"/>
                  </a:lnTo>
                  <a:lnTo>
                    <a:pt x="142875" y="461963"/>
                  </a:lnTo>
                  <a:lnTo>
                    <a:pt x="57150" y="528638"/>
                  </a:lnTo>
                  <a:lnTo>
                    <a:pt x="21432" y="554831"/>
                  </a:lnTo>
                  <a:lnTo>
                    <a:pt x="9525" y="569119"/>
                  </a:lnTo>
                  <a:lnTo>
                    <a:pt x="2382" y="585788"/>
                  </a:lnTo>
                  <a:lnTo>
                    <a:pt x="0" y="602456"/>
                  </a:lnTo>
                  <a:lnTo>
                    <a:pt x="4763" y="611981"/>
                  </a:lnTo>
                  <a:lnTo>
                    <a:pt x="16669" y="616744"/>
                  </a:lnTo>
                  <a:lnTo>
                    <a:pt x="40482" y="614363"/>
                  </a:lnTo>
                  <a:lnTo>
                    <a:pt x="95250" y="588169"/>
                  </a:lnTo>
                  <a:lnTo>
                    <a:pt x="216694" y="528638"/>
                  </a:lnTo>
                  <a:lnTo>
                    <a:pt x="311944" y="478631"/>
                  </a:lnTo>
                  <a:lnTo>
                    <a:pt x="423863" y="421481"/>
                  </a:lnTo>
                  <a:lnTo>
                    <a:pt x="5119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760EA382-A183-44C5-ADC3-D8A5A66A7557}"/>
                </a:ext>
              </a:extLst>
            </p:cNvPr>
            <p:cNvSpPr/>
            <p:nvPr/>
          </p:nvSpPr>
          <p:spPr>
            <a:xfrm>
              <a:off x="3776663" y="3275013"/>
              <a:ext cx="454025" cy="977900"/>
            </a:xfrm>
            <a:custGeom>
              <a:avLst/>
              <a:gdLst>
                <a:gd name="connsiteX0" fmla="*/ 385762 w 454818"/>
                <a:gd name="connsiteY0" fmla="*/ 411956 h 978694"/>
                <a:gd name="connsiteX1" fmla="*/ 400050 w 454818"/>
                <a:gd name="connsiteY1" fmla="*/ 557212 h 978694"/>
                <a:gd name="connsiteX2" fmla="*/ 414337 w 454818"/>
                <a:gd name="connsiteY2" fmla="*/ 697706 h 978694"/>
                <a:gd name="connsiteX3" fmla="*/ 445293 w 454818"/>
                <a:gd name="connsiteY3" fmla="*/ 812006 h 978694"/>
                <a:gd name="connsiteX4" fmla="*/ 447675 w 454818"/>
                <a:gd name="connsiteY4" fmla="*/ 845344 h 978694"/>
                <a:gd name="connsiteX5" fmla="*/ 454818 w 454818"/>
                <a:gd name="connsiteY5" fmla="*/ 885825 h 978694"/>
                <a:gd name="connsiteX6" fmla="*/ 442912 w 454818"/>
                <a:gd name="connsiteY6" fmla="*/ 940594 h 978694"/>
                <a:gd name="connsiteX7" fmla="*/ 407193 w 454818"/>
                <a:gd name="connsiteY7" fmla="*/ 954881 h 978694"/>
                <a:gd name="connsiteX8" fmla="*/ 381000 w 454818"/>
                <a:gd name="connsiteY8" fmla="*/ 971550 h 978694"/>
                <a:gd name="connsiteX9" fmla="*/ 364331 w 454818"/>
                <a:gd name="connsiteY9" fmla="*/ 978694 h 978694"/>
                <a:gd name="connsiteX10" fmla="*/ 347662 w 454818"/>
                <a:gd name="connsiteY10" fmla="*/ 976312 h 978694"/>
                <a:gd name="connsiteX11" fmla="*/ 316706 w 454818"/>
                <a:gd name="connsiteY11" fmla="*/ 959644 h 978694"/>
                <a:gd name="connsiteX12" fmla="*/ 288131 w 454818"/>
                <a:gd name="connsiteY12" fmla="*/ 935831 h 978694"/>
                <a:gd name="connsiteX13" fmla="*/ 264318 w 454818"/>
                <a:gd name="connsiteY13" fmla="*/ 909637 h 978694"/>
                <a:gd name="connsiteX14" fmla="*/ 245268 w 454818"/>
                <a:gd name="connsiteY14" fmla="*/ 881062 h 978694"/>
                <a:gd name="connsiteX15" fmla="*/ 230981 w 454818"/>
                <a:gd name="connsiteY15" fmla="*/ 852487 h 978694"/>
                <a:gd name="connsiteX16" fmla="*/ 219075 w 454818"/>
                <a:gd name="connsiteY16" fmla="*/ 821531 h 978694"/>
                <a:gd name="connsiteX17" fmla="*/ 209550 w 454818"/>
                <a:gd name="connsiteY17" fmla="*/ 776287 h 978694"/>
                <a:gd name="connsiteX18" fmla="*/ 207168 w 454818"/>
                <a:gd name="connsiteY18" fmla="*/ 731044 h 978694"/>
                <a:gd name="connsiteX19" fmla="*/ 207168 w 454818"/>
                <a:gd name="connsiteY19" fmla="*/ 666750 h 978694"/>
                <a:gd name="connsiteX20" fmla="*/ 204787 w 454818"/>
                <a:gd name="connsiteY20" fmla="*/ 595312 h 978694"/>
                <a:gd name="connsiteX21" fmla="*/ 200025 w 454818"/>
                <a:gd name="connsiteY21" fmla="*/ 528637 h 978694"/>
                <a:gd name="connsiteX22" fmla="*/ 192881 w 454818"/>
                <a:gd name="connsiteY22" fmla="*/ 447675 h 978694"/>
                <a:gd name="connsiteX23" fmla="*/ 185737 w 454818"/>
                <a:gd name="connsiteY23" fmla="*/ 381000 h 978694"/>
                <a:gd name="connsiteX24" fmla="*/ 188118 w 454818"/>
                <a:gd name="connsiteY24" fmla="*/ 347662 h 978694"/>
                <a:gd name="connsiteX25" fmla="*/ 185737 w 454818"/>
                <a:gd name="connsiteY25" fmla="*/ 311944 h 978694"/>
                <a:gd name="connsiteX26" fmla="*/ 180975 w 454818"/>
                <a:gd name="connsiteY26" fmla="*/ 285750 h 978694"/>
                <a:gd name="connsiteX27" fmla="*/ 176212 w 454818"/>
                <a:gd name="connsiteY27" fmla="*/ 259556 h 978694"/>
                <a:gd name="connsiteX28" fmla="*/ 166687 w 454818"/>
                <a:gd name="connsiteY28" fmla="*/ 228600 h 978694"/>
                <a:gd name="connsiteX29" fmla="*/ 157162 w 454818"/>
                <a:gd name="connsiteY29" fmla="*/ 211931 h 978694"/>
                <a:gd name="connsiteX30" fmla="*/ 138112 w 454818"/>
                <a:gd name="connsiteY30" fmla="*/ 180975 h 978694"/>
                <a:gd name="connsiteX31" fmla="*/ 126206 w 454818"/>
                <a:gd name="connsiteY31" fmla="*/ 161925 h 978694"/>
                <a:gd name="connsiteX32" fmla="*/ 102393 w 454818"/>
                <a:gd name="connsiteY32" fmla="*/ 133350 h 978694"/>
                <a:gd name="connsiteX33" fmla="*/ 76200 w 454818"/>
                <a:gd name="connsiteY33" fmla="*/ 104775 h 978694"/>
                <a:gd name="connsiteX34" fmla="*/ 54768 w 454818"/>
                <a:gd name="connsiteY34" fmla="*/ 83344 h 978694"/>
                <a:gd name="connsiteX35" fmla="*/ 26193 w 454818"/>
                <a:gd name="connsiteY35" fmla="*/ 61912 h 978694"/>
                <a:gd name="connsiteX36" fmla="*/ 14287 w 454818"/>
                <a:gd name="connsiteY36" fmla="*/ 50006 h 978694"/>
                <a:gd name="connsiteX37" fmla="*/ 7143 w 454818"/>
                <a:gd name="connsiteY37" fmla="*/ 38100 h 978694"/>
                <a:gd name="connsiteX38" fmla="*/ 0 w 454818"/>
                <a:gd name="connsiteY38" fmla="*/ 19050 h 978694"/>
                <a:gd name="connsiteX39" fmla="*/ 4762 w 454818"/>
                <a:gd name="connsiteY39" fmla="*/ 7144 h 978694"/>
                <a:gd name="connsiteX40" fmla="*/ 21431 w 454818"/>
                <a:gd name="connsiteY40" fmla="*/ 0 h 978694"/>
                <a:gd name="connsiteX41" fmla="*/ 71437 w 454818"/>
                <a:gd name="connsiteY41" fmla="*/ 0 h 978694"/>
                <a:gd name="connsiteX42" fmla="*/ 111918 w 454818"/>
                <a:gd name="connsiteY42" fmla="*/ 4762 h 978694"/>
                <a:gd name="connsiteX43" fmla="*/ 171450 w 454818"/>
                <a:gd name="connsiteY43" fmla="*/ 16669 h 978694"/>
                <a:gd name="connsiteX44" fmla="*/ 223837 w 454818"/>
                <a:gd name="connsiteY44" fmla="*/ 30956 h 978694"/>
                <a:gd name="connsiteX45" fmla="*/ 290512 w 454818"/>
                <a:gd name="connsiteY45" fmla="*/ 59531 h 978694"/>
                <a:gd name="connsiteX46" fmla="*/ 340518 w 454818"/>
                <a:gd name="connsiteY46" fmla="*/ 85725 h 978694"/>
                <a:gd name="connsiteX47" fmla="*/ 364331 w 454818"/>
                <a:gd name="connsiteY47" fmla="*/ 235744 h 978694"/>
                <a:gd name="connsiteX48" fmla="*/ 385762 w 454818"/>
                <a:gd name="connsiteY48" fmla="*/ 4119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4818" h="978694">
                  <a:moveTo>
                    <a:pt x="385762" y="411956"/>
                  </a:moveTo>
                  <a:lnTo>
                    <a:pt x="400050" y="557212"/>
                  </a:lnTo>
                  <a:lnTo>
                    <a:pt x="414337" y="697706"/>
                  </a:lnTo>
                  <a:lnTo>
                    <a:pt x="445293" y="812006"/>
                  </a:lnTo>
                  <a:lnTo>
                    <a:pt x="447675" y="845344"/>
                  </a:lnTo>
                  <a:lnTo>
                    <a:pt x="454818" y="885825"/>
                  </a:lnTo>
                  <a:lnTo>
                    <a:pt x="442912" y="940594"/>
                  </a:lnTo>
                  <a:lnTo>
                    <a:pt x="407193" y="954881"/>
                  </a:lnTo>
                  <a:lnTo>
                    <a:pt x="381000" y="971550"/>
                  </a:lnTo>
                  <a:lnTo>
                    <a:pt x="364331" y="978694"/>
                  </a:lnTo>
                  <a:lnTo>
                    <a:pt x="347662" y="976312"/>
                  </a:lnTo>
                  <a:lnTo>
                    <a:pt x="316706" y="959644"/>
                  </a:lnTo>
                  <a:lnTo>
                    <a:pt x="288131" y="935831"/>
                  </a:lnTo>
                  <a:lnTo>
                    <a:pt x="264318" y="909637"/>
                  </a:lnTo>
                  <a:lnTo>
                    <a:pt x="245268" y="881062"/>
                  </a:lnTo>
                  <a:lnTo>
                    <a:pt x="230981" y="852487"/>
                  </a:lnTo>
                  <a:lnTo>
                    <a:pt x="219075" y="821531"/>
                  </a:lnTo>
                  <a:lnTo>
                    <a:pt x="209550" y="776287"/>
                  </a:lnTo>
                  <a:lnTo>
                    <a:pt x="207168" y="731044"/>
                  </a:lnTo>
                  <a:lnTo>
                    <a:pt x="207168" y="666750"/>
                  </a:lnTo>
                  <a:cubicBezTo>
                    <a:pt x="206374" y="642937"/>
                    <a:pt x="205581" y="619125"/>
                    <a:pt x="204787" y="595312"/>
                  </a:cubicBezTo>
                  <a:lnTo>
                    <a:pt x="200025" y="528637"/>
                  </a:lnTo>
                  <a:lnTo>
                    <a:pt x="192881" y="447675"/>
                  </a:lnTo>
                  <a:lnTo>
                    <a:pt x="185737" y="381000"/>
                  </a:lnTo>
                  <a:lnTo>
                    <a:pt x="188118" y="347662"/>
                  </a:lnTo>
                  <a:lnTo>
                    <a:pt x="185737" y="311944"/>
                  </a:lnTo>
                  <a:lnTo>
                    <a:pt x="180975" y="285750"/>
                  </a:lnTo>
                  <a:lnTo>
                    <a:pt x="176212" y="259556"/>
                  </a:lnTo>
                  <a:lnTo>
                    <a:pt x="166687" y="228600"/>
                  </a:lnTo>
                  <a:lnTo>
                    <a:pt x="157162" y="211931"/>
                  </a:lnTo>
                  <a:lnTo>
                    <a:pt x="138112" y="180975"/>
                  </a:lnTo>
                  <a:lnTo>
                    <a:pt x="126206" y="161925"/>
                  </a:lnTo>
                  <a:lnTo>
                    <a:pt x="102393" y="133350"/>
                  </a:lnTo>
                  <a:lnTo>
                    <a:pt x="76200" y="104775"/>
                  </a:lnTo>
                  <a:lnTo>
                    <a:pt x="54768" y="83344"/>
                  </a:lnTo>
                  <a:lnTo>
                    <a:pt x="26193" y="61912"/>
                  </a:lnTo>
                  <a:lnTo>
                    <a:pt x="14287" y="50006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71437" y="0"/>
                  </a:lnTo>
                  <a:lnTo>
                    <a:pt x="111918" y="4762"/>
                  </a:lnTo>
                  <a:lnTo>
                    <a:pt x="171450" y="16669"/>
                  </a:lnTo>
                  <a:lnTo>
                    <a:pt x="223837" y="30956"/>
                  </a:lnTo>
                  <a:lnTo>
                    <a:pt x="290512" y="59531"/>
                  </a:lnTo>
                  <a:lnTo>
                    <a:pt x="340518" y="85725"/>
                  </a:lnTo>
                  <a:lnTo>
                    <a:pt x="364331" y="235744"/>
                  </a:lnTo>
                  <a:lnTo>
                    <a:pt x="385762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999241BC-E677-4D2D-89B8-223B5C44A059}"/>
                </a:ext>
              </a:extLst>
            </p:cNvPr>
            <p:cNvSpPr/>
            <p:nvPr/>
          </p:nvSpPr>
          <p:spPr>
            <a:xfrm>
              <a:off x="4059238" y="3076575"/>
              <a:ext cx="1895475" cy="966788"/>
            </a:xfrm>
            <a:custGeom>
              <a:avLst/>
              <a:gdLst>
                <a:gd name="connsiteX0" fmla="*/ 1088232 w 1895475"/>
                <a:gd name="connsiteY0" fmla="*/ 119063 h 966788"/>
                <a:gd name="connsiteX1" fmla="*/ 892969 w 1895475"/>
                <a:gd name="connsiteY1" fmla="*/ 150019 h 966788"/>
                <a:gd name="connsiteX2" fmla="*/ 731044 w 1895475"/>
                <a:gd name="connsiteY2" fmla="*/ 176213 h 966788"/>
                <a:gd name="connsiteX3" fmla="*/ 488157 w 1895475"/>
                <a:gd name="connsiteY3" fmla="*/ 216694 h 966788"/>
                <a:gd name="connsiteX4" fmla="*/ 311944 w 1895475"/>
                <a:gd name="connsiteY4" fmla="*/ 245269 h 966788"/>
                <a:gd name="connsiteX5" fmla="*/ 83344 w 1895475"/>
                <a:gd name="connsiteY5" fmla="*/ 280988 h 966788"/>
                <a:gd name="connsiteX6" fmla="*/ 7144 w 1895475"/>
                <a:gd name="connsiteY6" fmla="*/ 292894 h 966788"/>
                <a:gd name="connsiteX7" fmla="*/ 0 w 1895475"/>
                <a:gd name="connsiteY7" fmla="*/ 295275 h 966788"/>
                <a:gd name="connsiteX8" fmla="*/ 19050 w 1895475"/>
                <a:gd name="connsiteY8" fmla="*/ 450056 h 966788"/>
                <a:gd name="connsiteX9" fmla="*/ 219075 w 1895475"/>
                <a:gd name="connsiteY9" fmla="*/ 414338 h 966788"/>
                <a:gd name="connsiteX10" fmla="*/ 407194 w 1895475"/>
                <a:gd name="connsiteY10" fmla="*/ 378619 h 966788"/>
                <a:gd name="connsiteX11" fmla="*/ 581025 w 1895475"/>
                <a:gd name="connsiteY11" fmla="*/ 347663 h 966788"/>
                <a:gd name="connsiteX12" fmla="*/ 828675 w 1895475"/>
                <a:gd name="connsiteY12" fmla="*/ 309563 h 966788"/>
                <a:gd name="connsiteX13" fmla="*/ 1038225 w 1895475"/>
                <a:gd name="connsiteY13" fmla="*/ 278606 h 966788"/>
                <a:gd name="connsiteX14" fmla="*/ 1166813 w 1895475"/>
                <a:gd name="connsiteY14" fmla="*/ 259556 h 966788"/>
                <a:gd name="connsiteX15" fmla="*/ 1297782 w 1895475"/>
                <a:gd name="connsiteY15" fmla="*/ 242888 h 966788"/>
                <a:gd name="connsiteX16" fmla="*/ 1376363 w 1895475"/>
                <a:gd name="connsiteY16" fmla="*/ 238125 h 966788"/>
                <a:gd name="connsiteX17" fmla="*/ 1421607 w 1895475"/>
                <a:gd name="connsiteY17" fmla="*/ 240506 h 966788"/>
                <a:gd name="connsiteX18" fmla="*/ 1440657 w 1895475"/>
                <a:gd name="connsiteY18" fmla="*/ 245269 h 966788"/>
                <a:gd name="connsiteX19" fmla="*/ 1459707 w 1895475"/>
                <a:gd name="connsiteY19" fmla="*/ 254794 h 966788"/>
                <a:gd name="connsiteX20" fmla="*/ 1473994 w 1895475"/>
                <a:gd name="connsiteY20" fmla="*/ 264319 h 966788"/>
                <a:gd name="connsiteX21" fmla="*/ 1481138 w 1895475"/>
                <a:gd name="connsiteY21" fmla="*/ 273844 h 966788"/>
                <a:gd name="connsiteX22" fmla="*/ 1485900 w 1895475"/>
                <a:gd name="connsiteY22" fmla="*/ 285750 h 966788"/>
                <a:gd name="connsiteX23" fmla="*/ 1488282 w 1895475"/>
                <a:gd name="connsiteY23" fmla="*/ 300038 h 966788"/>
                <a:gd name="connsiteX24" fmla="*/ 1488282 w 1895475"/>
                <a:gd name="connsiteY24" fmla="*/ 319088 h 966788"/>
                <a:gd name="connsiteX25" fmla="*/ 1476375 w 1895475"/>
                <a:gd name="connsiteY25" fmla="*/ 378619 h 966788"/>
                <a:gd name="connsiteX26" fmla="*/ 1431132 w 1895475"/>
                <a:gd name="connsiteY26" fmla="*/ 559594 h 966788"/>
                <a:gd name="connsiteX27" fmla="*/ 1390650 w 1895475"/>
                <a:gd name="connsiteY27" fmla="*/ 726281 h 966788"/>
                <a:gd name="connsiteX28" fmla="*/ 1364457 w 1895475"/>
                <a:gd name="connsiteY28" fmla="*/ 852488 h 966788"/>
                <a:gd name="connsiteX29" fmla="*/ 1378744 w 1895475"/>
                <a:gd name="connsiteY29" fmla="*/ 892969 h 966788"/>
                <a:gd name="connsiteX30" fmla="*/ 1395413 w 1895475"/>
                <a:gd name="connsiteY30" fmla="*/ 926306 h 966788"/>
                <a:gd name="connsiteX31" fmla="*/ 1404938 w 1895475"/>
                <a:gd name="connsiteY31" fmla="*/ 938213 h 966788"/>
                <a:gd name="connsiteX32" fmla="*/ 1421607 w 1895475"/>
                <a:gd name="connsiteY32" fmla="*/ 947738 h 966788"/>
                <a:gd name="connsiteX33" fmla="*/ 1440657 w 1895475"/>
                <a:gd name="connsiteY33" fmla="*/ 957263 h 966788"/>
                <a:gd name="connsiteX34" fmla="*/ 1457325 w 1895475"/>
                <a:gd name="connsiteY34" fmla="*/ 962025 h 966788"/>
                <a:gd name="connsiteX35" fmla="*/ 1476375 w 1895475"/>
                <a:gd name="connsiteY35" fmla="*/ 966788 h 966788"/>
                <a:gd name="connsiteX36" fmla="*/ 1493044 w 1895475"/>
                <a:gd name="connsiteY36" fmla="*/ 966788 h 966788"/>
                <a:gd name="connsiteX37" fmla="*/ 1519238 w 1895475"/>
                <a:gd name="connsiteY37" fmla="*/ 959644 h 966788"/>
                <a:gd name="connsiteX38" fmla="*/ 1547813 w 1895475"/>
                <a:gd name="connsiteY38" fmla="*/ 940594 h 966788"/>
                <a:gd name="connsiteX39" fmla="*/ 1554957 w 1895475"/>
                <a:gd name="connsiteY39" fmla="*/ 933450 h 966788"/>
                <a:gd name="connsiteX40" fmla="*/ 1576388 w 1895475"/>
                <a:gd name="connsiteY40" fmla="*/ 885825 h 966788"/>
                <a:gd name="connsiteX41" fmla="*/ 1614488 w 1895475"/>
                <a:gd name="connsiteY41" fmla="*/ 800100 h 966788"/>
                <a:gd name="connsiteX42" fmla="*/ 1659732 w 1895475"/>
                <a:gd name="connsiteY42" fmla="*/ 697706 h 966788"/>
                <a:gd name="connsiteX43" fmla="*/ 1702594 w 1895475"/>
                <a:gd name="connsiteY43" fmla="*/ 597694 h 966788"/>
                <a:gd name="connsiteX44" fmla="*/ 1728788 w 1895475"/>
                <a:gd name="connsiteY44" fmla="*/ 540544 h 966788"/>
                <a:gd name="connsiteX45" fmla="*/ 1735932 w 1895475"/>
                <a:gd name="connsiteY45" fmla="*/ 526256 h 966788"/>
                <a:gd name="connsiteX46" fmla="*/ 1745457 w 1895475"/>
                <a:gd name="connsiteY46" fmla="*/ 488156 h 966788"/>
                <a:gd name="connsiteX47" fmla="*/ 1762125 w 1895475"/>
                <a:gd name="connsiteY47" fmla="*/ 445294 h 966788"/>
                <a:gd name="connsiteX48" fmla="*/ 1785938 w 1895475"/>
                <a:gd name="connsiteY48" fmla="*/ 390525 h 966788"/>
                <a:gd name="connsiteX49" fmla="*/ 1812132 w 1895475"/>
                <a:gd name="connsiteY49" fmla="*/ 347663 h 966788"/>
                <a:gd name="connsiteX50" fmla="*/ 1835944 w 1895475"/>
                <a:gd name="connsiteY50" fmla="*/ 316706 h 966788"/>
                <a:gd name="connsiteX51" fmla="*/ 1854994 w 1895475"/>
                <a:gd name="connsiteY51" fmla="*/ 300038 h 966788"/>
                <a:gd name="connsiteX52" fmla="*/ 1876425 w 1895475"/>
                <a:gd name="connsiteY52" fmla="*/ 280988 h 966788"/>
                <a:gd name="connsiteX53" fmla="*/ 1888332 w 1895475"/>
                <a:gd name="connsiteY53" fmla="*/ 261938 h 966788"/>
                <a:gd name="connsiteX54" fmla="*/ 1895475 w 1895475"/>
                <a:gd name="connsiteY54" fmla="*/ 242888 h 966788"/>
                <a:gd name="connsiteX55" fmla="*/ 1895475 w 1895475"/>
                <a:gd name="connsiteY55" fmla="*/ 226219 h 966788"/>
                <a:gd name="connsiteX56" fmla="*/ 1895475 w 1895475"/>
                <a:gd name="connsiteY56" fmla="*/ 214313 h 966788"/>
                <a:gd name="connsiteX57" fmla="*/ 1888332 w 1895475"/>
                <a:gd name="connsiteY57" fmla="*/ 197644 h 966788"/>
                <a:gd name="connsiteX58" fmla="*/ 1866900 w 1895475"/>
                <a:gd name="connsiteY58" fmla="*/ 178594 h 966788"/>
                <a:gd name="connsiteX59" fmla="*/ 1833563 w 1895475"/>
                <a:gd name="connsiteY59" fmla="*/ 157163 h 966788"/>
                <a:gd name="connsiteX60" fmla="*/ 1795463 w 1895475"/>
                <a:gd name="connsiteY60" fmla="*/ 126206 h 966788"/>
                <a:gd name="connsiteX61" fmla="*/ 1731169 w 1895475"/>
                <a:gd name="connsiteY61" fmla="*/ 78581 h 966788"/>
                <a:gd name="connsiteX62" fmla="*/ 1631157 w 1895475"/>
                <a:gd name="connsiteY62" fmla="*/ 23813 h 966788"/>
                <a:gd name="connsiteX63" fmla="*/ 1583532 w 1895475"/>
                <a:gd name="connsiteY63" fmla="*/ 0 h 966788"/>
                <a:gd name="connsiteX64" fmla="*/ 1574007 w 1895475"/>
                <a:gd name="connsiteY64" fmla="*/ 0 h 966788"/>
                <a:gd name="connsiteX65" fmla="*/ 1554957 w 1895475"/>
                <a:gd name="connsiteY65" fmla="*/ 0 h 966788"/>
                <a:gd name="connsiteX66" fmla="*/ 1500188 w 1895475"/>
                <a:gd name="connsiteY66" fmla="*/ 16669 h 966788"/>
                <a:gd name="connsiteX67" fmla="*/ 1454944 w 1895475"/>
                <a:gd name="connsiteY67" fmla="*/ 35719 h 966788"/>
                <a:gd name="connsiteX68" fmla="*/ 1428750 w 1895475"/>
                <a:gd name="connsiteY68" fmla="*/ 59531 h 966788"/>
                <a:gd name="connsiteX69" fmla="*/ 1369219 w 1895475"/>
                <a:gd name="connsiteY69" fmla="*/ 71438 h 966788"/>
                <a:gd name="connsiteX70" fmla="*/ 1088232 w 1895475"/>
                <a:gd name="connsiteY70" fmla="*/ 119063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895475" h="966788">
                  <a:moveTo>
                    <a:pt x="1088232" y="119063"/>
                  </a:moveTo>
                  <a:lnTo>
                    <a:pt x="892969" y="150019"/>
                  </a:lnTo>
                  <a:lnTo>
                    <a:pt x="731044" y="176213"/>
                  </a:lnTo>
                  <a:lnTo>
                    <a:pt x="488157" y="216694"/>
                  </a:lnTo>
                  <a:lnTo>
                    <a:pt x="311944" y="245269"/>
                  </a:lnTo>
                  <a:lnTo>
                    <a:pt x="83344" y="280988"/>
                  </a:lnTo>
                  <a:lnTo>
                    <a:pt x="7144" y="292894"/>
                  </a:lnTo>
                  <a:lnTo>
                    <a:pt x="0" y="295275"/>
                  </a:lnTo>
                  <a:lnTo>
                    <a:pt x="19050" y="450056"/>
                  </a:lnTo>
                  <a:lnTo>
                    <a:pt x="219075" y="414338"/>
                  </a:lnTo>
                  <a:lnTo>
                    <a:pt x="407194" y="378619"/>
                  </a:lnTo>
                  <a:lnTo>
                    <a:pt x="581025" y="347663"/>
                  </a:lnTo>
                  <a:lnTo>
                    <a:pt x="828675" y="309563"/>
                  </a:lnTo>
                  <a:lnTo>
                    <a:pt x="1038225" y="278606"/>
                  </a:lnTo>
                  <a:lnTo>
                    <a:pt x="1166813" y="259556"/>
                  </a:lnTo>
                  <a:lnTo>
                    <a:pt x="1297782" y="242888"/>
                  </a:lnTo>
                  <a:lnTo>
                    <a:pt x="1376363" y="238125"/>
                  </a:lnTo>
                  <a:lnTo>
                    <a:pt x="1421607" y="240506"/>
                  </a:lnTo>
                  <a:lnTo>
                    <a:pt x="1440657" y="245269"/>
                  </a:lnTo>
                  <a:lnTo>
                    <a:pt x="1459707" y="254794"/>
                  </a:lnTo>
                  <a:lnTo>
                    <a:pt x="1473994" y="264319"/>
                  </a:lnTo>
                  <a:lnTo>
                    <a:pt x="1481138" y="273844"/>
                  </a:lnTo>
                  <a:lnTo>
                    <a:pt x="1485900" y="285750"/>
                  </a:lnTo>
                  <a:lnTo>
                    <a:pt x="1488282" y="300038"/>
                  </a:lnTo>
                  <a:lnTo>
                    <a:pt x="1488282" y="319088"/>
                  </a:lnTo>
                  <a:lnTo>
                    <a:pt x="1476375" y="378619"/>
                  </a:lnTo>
                  <a:lnTo>
                    <a:pt x="1431132" y="559594"/>
                  </a:lnTo>
                  <a:lnTo>
                    <a:pt x="1390650" y="726281"/>
                  </a:lnTo>
                  <a:lnTo>
                    <a:pt x="1364457" y="852488"/>
                  </a:lnTo>
                  <a:lnTo>
                    <a:pt x="1378744" y="892969"/>
                  </a:lnTo>
                  <a:lnTo>
                    <a:pt x="1395413" y="926306"/>
                  </a:lnTo>
                  <a:lnTo>
                    <a:pt x="1404938" y="938213"/>
                  </a:lnTo>
                  <a:lnTo>
                    <a:pt x="1421607" y="947738"/>
                  </a:lnTo>
                  <a:lnTo>
                    <a:pt x="1440657" y="957263"/>
                  </a:lnTo>
                  <a:lnTo>
                    <a:pt x="1457325" y="962025"/>
                  </a:lnTo>
                  <a:lnTo>
                    <a:pt x="1476375" y="966788"/>
                  </a:lnTo>
                  <a:lnTo>
                    <a:pt x="1493044" y="966788"/>
                  </a:lnTo>
                  <a:lnTo>
                    <a:pt x="1519238" y="959644"/>
                  </a:lnTo>
                  <a:lnTo>
                    <a:pt x="1547813" y="940594"/>
                  </a:lnTo>
                  <a:lnTo>
                    <a:pt x="1554957" y="933450"/>
                  </a:lnTo>
                  <a:lnTo>
                    <a:pt x="1576388" y="885825"/>
                  </a:lnTo>
                  <a:lnTo>
                    <a:pt x="1614488" y="800100"/>
                  </a:lnTo>
                  <a:lnTo>
                    <a:pt x="1659732" y="697706"/>
                  </a:lnTo>
                  <a:lnTo>
                    <a:pt x="1702594" y="597694"/>
                  </a:lnTo>
                  <a:lnTo>
                    <a:pt x="1728788" y="540544"/>
                  </a:lnTo>
                  <a:lnTo>
                    <a:pt x="1735932" y="526256"/>
                  </a:lnTo>
                  <a:lnTo>
                    <a:pt x="1745457" y="488156"/>
                  </a:lnTo>
                  <a:lnTo>
                    <a:pt x="1762125" y="445294"/>
                  </a:lnTo>
                  <a:lnTo>
                    <a:pt x="1785938" y="390525"/>
                  </a:lnTo>
                  <a:lnTo>
                    <a:pt x="1812132" y="347663"/>
                  </a:lnTo>
                  <a:lnTo>
                    <a:pt x="1835944" y="316706"/>
                  </a:lnTo>
                  <a:lnTo>
                    <a:pt x="1854994" y="300038"/>
                  </a:lnTo>
                  <a:lnTo>
                    <a:pt x="1876425" y="280988"/>
                  </a:lnTo>
                  <a:lnTo>
                    <a:pt x="1888332" y="261938"/>
                  </a:lnTo>
                  <a:lnTo>
                    <a:pt x="1895475" y="242888"/>
                  </a:lnTo>
                  <a:lnTo>
                    <a:pt x="1895475" y="226219"/>
                  </a:lnTo>
                  <a:lnTo>
                    <a:pt x="1895475" y="214313"/>
                  </a:lnTo>
                  <a:lnTo>
                    <a:pt x="1888332" y="197644"/>
                  </a:lnTo>
                  <a:lnTo>
                    <a:pt x="1866900" y="178594"/>
                  </a:lnTo>
                  <a:lnTo>
                    <a:pt x="1833563" y="157163"/>
                  </a:lnTo>
                  <a:lnTo>
                    <a:pt x="1795463" y="126206"/>
                  </a:lnTo>
                  <a:lnTo>
                    <a:pt x="1731169" y="78581"/>
                  </a:lnTo>
                  <a:lnTo>
                    <a:pt x="1631157" y="23813"/>
                  </a:lnTo>
                  <a:lnTo>
                    <a:pt x="1583532" y="0"/>
                  </a:lnTo>
                  <a:lnTo>
                    <a:pt x="1574007" y="0"/>
                  </a:lnTo>
                  <a:lnTo>
                    <a:pt x="1554957" y="0"/>
                  </a:lnTo>
                  <a:lnTo>
                    <a:pt x="1500188" y="16669"/>
                  </a:lnTo>
                  <a:lnTo>
                    <a:pt x="1454944" y="35719"/>
                  </a:lnTo>
                  <a:lnTo>
                    <a:pt x="1428750" y="59531"/>
                  </a:lnTo>
                  <a:lnTo>
                    <a:pt x="1369219" y="71438"/>
                  </a:lnTo>
                  <a:lnTo>
                    <a:pt x="1088232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E99517DE-7E7C-4D1B-AB08-FBA07294042A}"/>
                </a:ext>
              </a:extLst>
            </p:cNvPr>
            <p:cNvSpPr/>
            <p:nvPr/>
          </p:nvSpPr>
          <p:spPr>
            <a:xfrm>
              <a:off x="4132263" y="3760788"/>
              <a:ext cx="1373187" cy="361950"/>
            </a:xfrm>
            <a:custGeom>
              <a:avLst/>
              <a:gdLst>
                <a:gd name="connsiteX0" fmla="*/ 881062 w 1373981"/>
                <a:gd name="connsiteY0" fmla="*/ 64294 h 361950"/>
                <a:gd name="connsiteX1" fmla="*/ 671512 w 1373981"/>
                <a:gd name="connsiteY1" fmla="*/ 90487 h 361950"/>
                <a:gd name="connsiteX2" fmla="*/ 469106 w 1373981"/>
                <a:gd name="connsiteY2" fmla="*/ 119062 h 361950"/>
                <a:gd name="connsiteX3" fmla="*/ 261937 w 1373981"/>
                <a:gd name="connsiteY3" fmla="*/ 150019 h 361950"/>
                <a:gd name="connsiteX4" fmla="*/ 0 w 1373981"/>
                <a:gd name="connsiteY4" fmla="*/ 192881 h 361950"/>
                <a:gd name="connsiteX5" fmla="*/ 40481 w 1373981"/>
                <a:gd name="connsiteY5" fmla="*/ 361950 h 361950"/>
                <a:gd name="connsiteX6" fmla="*/ 104775 w 1373981"/>
                <a:gd name="connsiteY6" fmla="*/ 323850 h 361950"/>
                <a:gd name="connsiteX7" fmla="*/ 123825 w 1373981"/>
                <a:gd name="connsiteY7" fmla="*/ 319087 h 361950"/>
                <a:gd name="connsiteX8" fmla="*/ 178594 w 1373981"/>
                <a:gd name="connsiteY8" fmla="*/ 307181 h 361950"/>
                <a:gd name="connsiteX9" fmla="*/ 395287 w 1373981"/>
                <a:gd name="connsiteY9" fmla="*/ 273844 h 361950"/>
                <a:gd name="connsiteX10" fmla="*/ 595312 w 1373981"/>
                <a:gd name="connsiteY10" fmla="*/ 242887 h 361950"/>
                <a:gd name="connsiteX11" fmla="*/ 750094 w 1373981"/>
                <a:gd name="connsiteY11" fmla="*/ 219075 h 361950"/>
                <a:gd name="connsiteX12" fmla="*/ 895350 w 1373981"/>
                <a:gd name="connsiteY12" fmla="*/ 197644 h 361950"/>
                <a:gd name="connsiteX13" fmla="*/ 1038225 w 1373981"/>
                <a:gd name="connsiteY13" fmla="*/ 173831 h 361950"/>
                <a:gd name="connsiteX14" fmla="*/ 1121569 w 1373981"/>
                <a:gd name="connsiteY14" fmla="*/ 164306 h 361950"/>
                <a:gd name="connsiteX15" fmla="*/ 1200150 w 1373981"/>
                <a:gd name="connsiteY15" fmla="*/ 157162 h 361950"/>
                <a:gd name="connsiteX16" fmla="*/ 1252537 w 1373981"/>
                <a:gd name="connsiteY16" fmla="*/ 157162 h 361950"/>
                <a:gd name="connsiteX17" fmla="*/ 1283494 w 1373981"/>
                <a:gd name="connsiteY17" fmla="*/ 161925 h 361950"/>
                <a:gd name="connsiteX18" fmla="*/ 1364456 w 1373981"/>
                <a:gd name="connsiteY18" fmla="*/ 180975 h 361950"/>
                <a:gd name="connsiteX19" fmla="*/ 1373981 w 1373981"/>
                <a:gd name="connsiteY19" fmla="*/ 0 h 361950"/>
                <a:gd name="connsiteX20" fmla="*/ 1278731 w 1373981"/>
                <a:gd name="connsiteY20" fmla="*/ 11906 h 361950"/>
                <a:gd name="connsiteX21" fmla="*/ 1133475 w 1373981"/>
                <a:gd name="connsiteY21" fmla="*/ 28575 h 361950"/>
                <a:gd name="connsiteX22" fmla="*/ 881062 w 1373981"/>
                <a:gd name="connsiteY22" fmla="*/ 6429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3981" h="361950">
                  <a:moveTo>
                    <a:pt x="881062" y="64294"/>
                  </a:moveTo>
                  <a:lnTo>
                    <a:pt x="671512" y="90487"/>
                  </a:lnTo>
                  <a:lnTo>
                    <a:pt x="469106" y="119062"/>
                  </a:lnTo>
                  <a:lnTo>
                    <a:pt x="261937" y="150019"/>
                  </a:lnTo>
                  <a:lnTo>
                    <a:pt x="0" y="192881"/>
                  </a:lnTo>
                  <a:lnTo>
                    <a:pt x="40481" y="361950"/>
                  </a:lnTo>
                  <a:lnTo>
                    <a:pt x="104775" y="323850"/>
                  </a:lnTo>
                  <a:lnTo>
                    <a:pt x="123825" y="319087"/>
                  </a:lnTo>
                  <a:lnTo>
                    <a:pt x="178594" y="307181"/>
                  </a:lnTo>
                  <a:lnTo>
                    <a:pt x="395287" y="273844"/>
                  </a:lnTo>
                  <a:lnTo>
                    <a:pt x="595312" y="242887"/>
                  </a:lnTo>
                  <a:lnTo>
                    <a:pt x="750094" y="219075"/>
                  </a:lnTo>
                  <a:lnTo>
                    <a:pt x="895350" y="197644"/>
                  </a:lnTo>
                  <a:lnTo>
                    <a:pt x="1038225" y="173831"/>
                  </a:lnTo>
                  <a:lnTo>
                    <a:pt x="1121569" y="164306"/>
                  </a:lnTo>
                  <a:lnTo>
                    <a:pt x="1200150" y="157162"/>
                  </a:lnTo>
                  <a:lnTo>
                    <a:pt x="1252537" y="157162"/>
                  </a:lnTo>
                  <a:lnTo>
                    <a:pt x="1283494" y="161925"/>
                  </a:lnTo>
                  <a:lnTo>
                    <a:pt x="1364456" y="180975"/>
                  </a:lnTo>
                  <a:lnTo>
                    <a:pt x="1373981" y="0"/>
                  </a:lnTo>
                  <a:lnTo>
                    <a:pt x="1278731" y="11906"/>
                  </a:lnTo>
                  <a:lnTo>
                    <a:pt x="1133475" y="28575"/>
                  </a:lnTo>
                  <a:lnTo>
                    <a:pt x="88106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F2A73589-6AA0-4FBF-B84F-E98531518B93}"/>
                </a:ext>
              </a:extLst>
            </p:cNvPr>
            <p:cNvSpPr/>
            <p:nvPr/>
          </p:nvSpPr>
          <p:spPr>
            <a:xfrm>
              <a:off x="2905125" y="4122738"/>
              <a:ext cx="1789113" cy="1755775"/>
            </a:xfrm>
            <a:custGeom>
              <a:avLst/>
              <a:gdLst>
                <a:gd name="connsiteX0" fmla="*/ 1650206 w 1788319"/>
                <a:gd name="connsiteY0" fmla="*/ 476250 h 1757362"/>
                <a:gd name="connsiteX1" fmla="*/ 1557338 w 1788319"/>
                <a:gd name="connsiteY1" fmla="*/ 628650 h 1757362"/>
                <a:gd name="connsiteX2" fmla="*/ 1502569 w 1788319"/>
                <a:gd name="connsiteY2" fmla="*/ 711994 h 1757362"/>
                <a:gd name="connsiteX3" fmla="*/ 1433513 w 1788319"/>
                <a:gd name="connsiteY3" fmla="*/ 814387 h 1757362"/>
                <a:gd name="connsiteX4" fmla="*/ 1369219 w 1788319"/>
                <a:gd name="connsiteY4" fmla="*/ 900112 h 1757362"/>
                <a:gd name="connsiteX5" fmla="*/ 1285875 w 1788319"/>
                <a:gd name="connsiteY5" fmla="*/ 1002506 h 1757362"/>
                <a:gd name="connsiteX6" fmla="*/ 1176338 w 1788319"/>
                <a:gd name="connsiteY6" fmla="*/ 1116806 h 1757362"/>
                <a:gd name="connsiteX7" fmla="*/ 1112044 w 1788319"/>
                <a:gd name="connsiteY7" fmla="*/ 1181100 h 1757362"/>
                <a:gd name="connsiteX8" fmla="*/ 1007269 w 1788319"/>
                <a:gd name="connsiteY8" fmla="*/ 1278731 h 1757362"/>
                <a:gd name="connsiteX9" fmla="*/ 923925 w 1788319"/>
                <a:gd name="connsiteY9" fmla="*/ 1345406 h 1757362"/>
                <a:gd name="connsiteX10" fmla="*/ 850106 w 1788319"/>
                <a:gd name="connsiteY10" fmla="*/ 1400175 h 1757362"/>
                <a:gd name="connsiteX11" fmla="*/ 783431 w 1788319"/>
                <a:gd name="connsiteY11" fmla="*/ 1445419 h 1757362"/>
                <a:gd name="connsiteX12" fmla="*/ 709613 w 1788319"/>
                <a:gd name="connsiteY12" fmla="*/ 1490662 h 1757362"/>
                <a:gd name="connsiteX13" fmla="*/ 626269 w 1788319"/>
                <a:gd name="connsiteY13" fmla="*/ 1535906 h 1757362"/>
                <a:gd name="connsiteX14" fmla="*/ 561975 w 1788319"/>
                <a:gd name="connsiteY14" fmla="*/ 1569244 h 1757362"/>
                <a:gd name="connsiteX15" fmla="*/ 481013 w 1788319"/>
                <a:gd name="connsiteY15" fmla="*/ 1607344 h 1757362"/>
                <a:gd name="connsiteX16" fmla="*/ 373856 w 1788319"/>
                <a:gd name="connsiteY16" fmla="*/ 1652587 h 1757362"/>
                <a:gd name="connsiteX17" fmla="*/ 257175 w 1788319"/>
                <a:gd name="connsiteY17" fmla="*/ 1697831 h 1757362"/>
                <a:gd name="connsiteX18" fmla="*/ 142875 w 1788319"/>
                <a:gd name="connsiteY18" fmla="*/ 1733550 h 1757362"/>
                <a:gd name="connsiteX19" fmla="*/ 69056 w 1788319"/>
                <a:gd name="connsiteY19" fmla="*/ 1752600 h 1757362"/>
                <a:gd name="connsiteX20" fmla="*/ 30956 w 1788319"/>
                <a:gd name="connsiteY20" fmla="*/ 1757362 h 1757362"/>
                <a:gd name="connsiteX21" fmla="*/ 14288 w 1788319"/>
                <a:gd name="connsiteY21" fmla="*/ 1757362 h 1757362"/>
                <a:gd name="connsiteX22" fmla="*/ 2381 w 1788319"/>
                <a:gd name="connsiteY22" fmla="*/ 1754981 h 1757362"/>
                <a:gd name="connsiteX23" fmla="*/ 0 w 1788319"/>
                <a:gd name="connsiteY23" fmla="*/ 1750219 h 1757362"/>
                <a:gd name="connsiteX24" fmla="*/ 2381 w 1788319"/>
                <a:gd name="connsiteY24" fmla="*/ 1740694 h 1757362"/>
                <a:gd name="connsiteX25" fmla="*/ 16669 w 1788319"/>
                <a:gd name="connsiteY25" fmla="*/ 1731169 h 1757362"/>
                <a:gd name="connsiteX26" fmla="*/ 30956 w 1788319"/>
                <a:gd name="connsiteY26" fmla="*/ 1721644 h 1757362"/>
                <a:gd name="connsiteX27" fmla="*/ 73819 w 1788319"/>
                <a:gd name="connsiteY27" fmla="*/ 1700212 h 1757362"/>
                <a:gd name="connsiteX28" fmla="*/ 145256 w 1788319"/>
                <a:gd name="connsiteY28" fmla="*/ 1666875 h 1757362"/>
                <a:gd name="connsiteX29" fmla="*/ 233363 w 1788319"/>
                <a:gd name="connsiteY29" fmla="*/ 1621631 h 1757362"/>
                <a:gd name="connsiteX30" fmla="*/ 330994 w 1788319"/>
                <a:gd name="connsiteY30" fmla="*/ 1564481 h 1757362"/>
                <a:gd name="connsiteX31" fmla="*/ 423863 w 1788319"/>
                <a:gd name="connsiteY31" fmla="*/ 1509712 h 1757362"/>
                <a:gd name="connsiteX32" fmla="*/ 511969 w 1788319"/>
                <a:gd name="connsiteY32" fmla="*/ 1450181 h 1757362"/>
                <a:gd name="connsiteX33" fmla="*/ 583406 w 1788319"/>
                <a:gd name="connsiteY33" fmla="*/ 1400175 h 1757362"/>
                <a:gd name="connsiteX34" fmla="*/ 654844 w 1788319"/>
                <a:gd name="connsiteY34" fmla="*/ 1343025 h 1757362"/>
                <a:gd name="connsiteX35" fmla="*/ 704850 w 1788319"/>
                <a:gd name="connsiteY35" fmla="*/ 1302544 h 1757362"/>
                <a:gd name="connsiteX36" fmla="*/ 769144 w 1788319"/>
                <a:gd name="connsiteY36" fmla="*/ 1245394 h 1757362"/>
                <a:gd name="connsiteX37" fmla="*/ 826294 w 1788319"/>
                <a:gd name="connsiteY37" fmla="*/ 1190625 h 1757362"/>
                <a:gd name="connsiteX38" fmla="*/ 888206 w 1788319"/>
                <a:gd name="connsiteY38" fmla="*/ 1126331 h 1757362"/>
                <a:gd name="connsiteX39" fmla="*/ 938213 w 1788319"/>
                <a:gd name="connsiteY39" fmla="*/ 1073944 h 1757362"/>
                <a:gd name="connsiteX40" fmla="*/ 990600 w 1788319"/>
                <a:gd name="connsiteY40" fmla="*/ 1014412 h 1757362"/>
                <a:gd name="connsiteX41" fmla="*/ 1035844 w 1788319"/>
                <a:gd name="connsiteY41" fmla="*/ 959644 h 1757362"/>
                <a:gd name="connsiteX42" fmla="*/ 1083469 w 1788319"/>
                <a:gd name="connsiteY42" fmla="*/ 895350 h 1757362"/>
                <a:gd name="connsiteX43" fmla="*/ 1119188 w 1788319"/>
                <a:gd name="connsiteY43" fmla="*/ 845344 h 1757362"/>
                <a:gd name="connsiteX44" fmla="*/ 1178719 w 1788319"/>
                <a:gd name="connsiteY44" fmla="*/ 754856 h 1757362"/>
                <a:gd name="connsiteX45" fmla="*/ 1219200 w 1788319"/>
                <a:gd name="connsiteY45" fmla="*/ 690562 h 1757362"/>
                <a:gd name="connsiteX46" fmla="*/ 1254919 w 1788319"/>
                <a:gd name="connsiteY46" fmla="*/ 626269 h 1757362"/>
                <a:gd name="connsiteX47" fmla="*/ 1302544 w 1788319"/>
                <a:gd name="connsiteY47" fmla="*/ 540544 h 1757362"/>
                <a:gd name="connsiteX48" fmla="*/ 1333500 w 1788319"/>
                <a:gd name="connsiteY48" fmla="*/ 473869 h 1757362"/>
                <a:gd name="connsiteX49" fmla="*/ 1369219 w 1788319"/>
                <a:gd name="connsiteY49" fmla="*/ 402431 h 1757362"/>
                <a:gd name="connsiteX50" fmla="*/ 1414463 w 1788319"/>
                <a:gd name="connsiteY50" fmla="*/ 295275 h 1757362"/>
                <a:gd name="connsiteX51" fmla="*/ 1416844 w 1788319"/>
                <a:gd name="connsiteY51" fmla="*/ 261937 h 1757362"/>
                <a:gd name="connsiteX52" fmla="*/ 1412081 w 1788319"/>
                <a:gd name="connsiteY52" fmla="*/ 223837 h 1757362"/>
                <a:gd name="connsiteX53" fmla="*/ 1409700 w 1788319"/>
                <a:gd name="connsiteY53" fmla="*/ 195262 h 1757362"/>
                <a:gd name="connsiteX54" fmla="*/ 1402556 w 1788319"/>
                <a:gd name="connsiteY54" fmla="*/ 171450 h 1757362"/>
                <a:gd name="connsiteX55" fmla="*/ 1388269 w 1788319"/>
                <a:gd name="connsiteY55" fmla="*/ 140494 h 1757362"/>
                <a:gd name="connsiteX56" fmla="*/ 1373981 w 1788319"/>
                <a:gd name="connsiteY56" fmla="*/ 119062 h 1757362"/>
                <a:gd name="connsiteX57" fmla="*/ 1357313 w 1788319"/>
                <a:gd name="connsiteY57" fmla="*/ 104775 h 1757362"/>
                <a:gd name="connsiteX58" fmla="*/ 1345406 w 1788319"/>
                <a:gd name="connsiteY58" fmla="*/ 97631 h 1757362"/>
                <a:gd name="connsiteX59" fmla="*/ 1331119 w 1788319"/>
                <a:gd name="connsiteY59" fmla="*/ 95250 h 1757362"/>
                <a:gd name="connsiteX60" fmla="*/ 1309688 w 1788319"/>
                <a:gd name="connsiteY60" fmla="*/ 95250 h 1757362"/>
                <a:gd name="connsiteX61" fmla="*/ 1278731 w 1788319"/>
                <a:gd name="connsiteY61" fmla="*/ 104775 h 1757362"/>
                <a:gd name="connsiteX62" fmla="*/ 1250156 w 1788319"/>
                <a:gd name="connsiteY62" fmla="*/ 121444 h 1757362"/>
                <a:gd name="connsiteX63" fmla="*/ 1273969 w 1788319"/>
                <a:gd name="connsiteY63" fmla="*/ 0 h 1757362"/>
                <a:gd name="connsiteX64" fmla="*/ 1407319 w 1788319"/>
                <a:gd name="connsiteY64" fmla="*/ 57150 h 1757362"/>
                <a:gd name="connsiteX65" fmla="*/ 1495425 w 1788319"/>
                <a:gd name="connsiteY65" fmla="*/ 100012 h 1757362"/>
                <a:gd name="connsiteX66" fmla="*/ 1576388 w 1788319"/>
                <a:gd name="connsiteY66" fmla="*/ 142875 h 1757362"/>
                <a:gd name="connsiteX67" fmla="*/ 1597819 w 1788319"/>
                <a:gd name="connsiteY67" fmla="*/ 157162 h 1757362"/>
                <a:gd name="connsiteX68" fmla="*/ 1638300 w 1788319"/>
                <a:gd name="connsiteY68" fmla="*/ 178594 h 1757362"/>
                <a:gd name="connsiteX69" fmla="*/ 1676400 w 1788319"/>
                <a:gd name="connsiteY69" fmla="*/ 200025 h 1757362"/>
                <a:gd name="connsiteX70" fmla="*/ 1733550 w 1788319"/>
                <a:gd name="connsiteY70" fmla="*/ 250031 h 1757362"/>
                <a:gd name="connsiteX71" fmla="*/ 1774031 w 1788319"/>
                <a:gd name="connsiteY71" fmla="*/ 285750 h 1757362"/>
                <a:gd name="connsiteX72" fmla="*/ 1778794 w 1788319"/>
                <a:gd name="connsiteY72" fmla="*/ 292894 h 1757362"/>
                <a:gd name="connsiteX73" fmla="*/ 1783556 w 1788319"/>
                <a:gd name="connsiteY73" fmla="*/ 300037 h 1757362"/>
                <a:gd name="connsiteX74" fmla="*/ 1788319 w 1788319"/>
                <a:gd name="connsiteY74" fmla="*/ 314325 h 1757362"/>
                <a:gd name="connsiteX75" fmla="*/ 1788319 w 1788319"/>
                <a:gd name="connsiteY75" fmla="*/ 323850 h 1757362"/>
                <a:gd name="connsiteX76" fmla="*/ 1785938 w 1788319"/>
                <a:gd name="connsiteY76" fmla="*/ 335756 h 1757362"/>
                <a:gd name="connsiteX77" fmla="*/ 1771650 w 1788319"/>
                <a:gd name="connsiteY77" fmla="*/ 352425 h 1757362"/>
                <a:gd name="connsiteX78" fmla="*/ 1754981 w 1788319"/>
                <a:gd name="connsiteY78" fmla="*/ 361950 h 1757362"/>
                <a:gd name="connsiteX79" fmla="*/ 1731169 w 1788319"/>
                <a:gd name="connsiteY79" fmla="*/ 369094 h 1757362"/>
                <a:gd name="connsiteX80" fmla="*/ 1704975 w 1788319"/>
                <a:gd name="connsiteY80" fmla="*/ 378619 h 1757362"/>
                <a:gd name="connsiteX81" fmla="*/ 1650206 w 1788319"/>
                <a:gd name="connsiteY81" fmla="*/ 476250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88319" h="1757362">
                  <a:moveTo>
                    <a:pt x="1650206" y="476250"/>
                  </a:moveTo>
                  <a:lnTo>
                    <a:pt x="1557338" y="628650"/>
                  </a:lnTo>
                  <a:lnTo>
                    <a:pt x="1502569" y="711994"/>
                  </a:lnTo>
                  <a:lnTo>
                    <a:pt x="1433513" y="814387"/>
                  </a:lnTo>
                  <a:lnTo>
                    <a:pt x="1369219" y="900112"/>
                  </a:lnTo>
                  <a:lnTo>
                    <a:pt x="1285875" y="1002506"/>
                  </a:lnTo>
                  <a:lnTo>
                    <a:pt x="1176338" y="1116806"/>
                  </a:lnTo>
                  <a:lnTo>
                    <a:pt x="1112044" y="1181100"/>
                  </a:lnTo>
                  <a:lnTo>
                    <a:pt x="1007269" y="1278731"/>
                  </a:lnTo>
                  <a:lnTo>
                    <a:pt x="923925" y="1345406"/>
                  </a:lnTo>
                  <a:lnTo>
                    <a:pt x="850106" y="1400175"/>
                  </a:lnTo>
                  <a:lnTo>
                    <a:pt x="783431" y="1445419"/>
                  </a:lnTo>
                  <a:lnTo>
                    <a:pt x="709613" y="1490662"/>
                  </a:lnTo>
                  <a:lnTo>
                    <a:pt x="626269" y="1535906"/>
                  </a:lnTo>
                  <a:lnTo>
                    <a:pt x="561975" y="1569244"/>
                  </a:lnTo>
                  <a:lnTo>
                    <a:pt x="481013" y="1607344"/>
                  </a:lnTo>
                  <a:lnTo>
                    <a:pt x="373856" y="1652587"/>
                  </a:lnTo>
                  <a:lnTo>
                    <a:pt x="257175" y="1697831"/>
                  </a:lnTo>
                  <a:lnTo>
                    <a:pt x="142875" y="1733550"/>
                  </a:lnTo>
                  <a:lnTo>
                    <a:pt x="69056" y="1752600"/>
                  </a:lnTo>
                  <a:lnTo>
                    <a:pt x="30956" y="1757362"/>
                  </a:lnTo>
                  <a:lnTo>
                    <a:pt x="14288" y="1757362"/>
                  </a:lnTo>
                  <a:lnTo>
                    <a:pt x="2381" y="1754981"/>
                  </a:lnTo>
                  <a:lnTo>
                    <a:pt x="0" y="1750219"/>
                  </a:lnTo>
                  <a:lnTo>
                    <a:pt x="2381" y="1740694"/>
                  </a:lnTo>
                  <a:lnTo>
                    <a:pt x="16669" y="1731169"/>
                  </a:lnTo>
                  <a:lnTo>
                    <a:pt x="30956" y="1721644"/>
                  </a:lnTo>
                  <a:lnTo>
                    <a:pt x="73819" y="1700212"/>
                  </a:lnTo>
                  <a:lnTo>
                    <a:pt x="145256" y="1666875"/>
                  </a:lnTo>
                  <a:lnTo>
                    <a:pt x="233363" y="1621631"/>
                  </a:lnTo>
                  <a:lnTo>
                    <a:pt x="330994" y="1564481"/>
                  </a:lnTo>
                  <a:lnTo>
                    <a:pt x="423863" y="1509712"/>
                  </a:lnTo>
                  <a:lnTo>
                    <a:pt x="511969" y="1450181"/>
                  </a:lnTo>
                  <a:lnTo>
                    <a:pt x="583406" y="1400175"/>
                  </a:lnTo>
                  <a:lnTo>
                    <a:pt x="654844" y="1343025"/>
                  </a:lnTo>
                  <a:lnTo>
                    <a:pt x="704850" y="1302544"/>
                  </a:lnTo>
                  <a:lnTo>
                    <a:pt x="769144" y="1245394"/>
                  </a:lnTo>
                  <a:lnTo>
                    <a:pt x="826294" y="1190625"/>
                  </a:lnTo>
                  <a:lnTo>
                    <a:pt x="888206" y="1126331"/>
                  </a:lnTo>
                  <a:lnTo>
                    <a:pt x="938213" y="1073944"/>
                  </a:lnTo>
                  <a:lnTo>
                    <a:pt x="990600" y="1014412"/>
                  </a:lnTo>
                  <a:lnTo>
                    <a:pt x="1035844" y="959644"/>
                  </a:lnTo>
                  <a:lnTo>
                    <a:pt x="1083469" y="895350"/>
                  </a:lnTo>
                  <a:lnTo>
                    <a:pt x="1119188" y="845344"/>
                  </a:lnTo>
                  <a:lnTo>
                    <a:pt x="1178719" y="754856"/>
                  </a:lnTo>
                  <a:lnTo>
                    <a:pt x="1219200" y="690562"/>
                  </a:lnTo>
                  <a:lnTo>
                    <a:pt x="1254919" y="626269"/>
                  </a:lnTo>
                  <a:lnTo>
                    <a:pt x="1302544" y="540544"/>
                  </a:lnTo>
                  <a:lnTo>
                    <a:pt x="1333500" y="473869"/>
                  </a:lnTo>
                  <a:lnTo>
                    <a:pt x="1369219" y="402431"/>
                  </a:lnTo>
                  <a:lnTo>
                    <a:pt x="1414463" y="295275"/>
                  </a:lnTo>
                  <a:lnTo>
                    <a:pt x="1416844" y="261937"/>
                  </a:lnTo>
                  <a:lnTo>
                    <a:pt x="1412081" y="223837"/>
                  </a:lnTo>
                  <a:lnTo>
                    <a:pt x="1409700" y="195262"/>
                  </a:lnTo>
                  <a:lnTo>
                    <a:pt x="1402556" y="171450"/>
                  </a:lnTo>
                  <a:lnTo>
                    <a:pt x="1388269" y="140494"/>
                  </a:lnTo>
                  <a:lnTo>
                    <a:pt x="1373981" y="119062"/>
                  </a:lnTo>
                  <a:lnTo>
                    <a:pt x="1357313" y="104775"/>
                  </a:lnTo>
                  <a:lnTo>
                    <a:pt x="1345406" y="97631"/>
                  </a:lnTo>
                  <a:lnTo>
                    <a:pt x="1331119" y="95250"/>
                  </a:lnTo>
                  <a:lnTo>
                    <a:pt x="1309688" y="95250"/>
                  </a:lnTo>
                  <a:lnTo>
                    <a:pt x="1278731" y="104775"/>
                  </a:lnTo>
                  <a:lnTo>
                    <a:pt x="1250156" y="121444"/>
                  </a:lnTo>
                  <a:lnTo>
                    <a:pt x="1273969" y="0"/>
                  </a:lnTo>
                  <a:lnTo>
                    <a:pt x="1407319" y="57150"/>
                  </a:lnTo>
                  <a:lnTo>
                    <a:pt x="1495425" y="100012"/>
                  </a:lnTo>
                  <a:lnTo>
                    <a:pt x="1576388" y="142875"/>
                  </a:lnTo>
                  <a:lnTo>
                    <a:pt x="1597819" y="157162"/>
                  </a:lnTo>
                  <a:lnTo>
                    <a:pt x="1638300" y="178594"/>
                  </a:lnTo>
                  <a:lnTo>
                    <a:pt x="1676400" y="200025"/>
                  </a:lnTo>
                  <a:lnTo>
                    <a:pt x="1733550" y="250031"/>
                  </a:lnTo>
                  <a:lnTo>
                    <a:pt x="1774031" y="285750"/>
                  </a:lnTo>
                  <a:lnTo>
                    <a:pt x="1778794" y="292894"/>
                  </a:lnTo>
                  <a:lnTo>
                    <a:pt x="1783556" y="300037"/>
                  </a:lnTo>
                  <a:lnTo>
                    <a:pt x="1788319" y="314325"/>
                  </a:lnTo>
                  <a:lnTo>
                    <a:pt x="1788319" y="323850"/>
                  </a:lnTo>
                  <a:lnTo>
                    <a:pt x="1785938" y="335756"/>
                  </a:lnTo>
                  <a:lnTo>
                    <a:pt x="1771650" y="352425"/>
                  </a:lnTo>
                  <a:lnTo>
                    <a:pt x="1754981" y="361950"/>
                  </a:lnTo>
                  <a:lnTo>
                    <a:pt x="1731169" y="369094"/>
                  </a:lnTo>
                  <a:lnTo>
                    <a:pt x="1704975" y="378619"/>
                  </a:lnTo>
                  <a:lnTo>
                    <a:pt x="16502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A8BAB91B-1E6B-4FC5-8B92-9045C270AC91}"/>
                </a:ext>
              </a:extLst>
            </p:cNvPr>
            <p:cNvSpPr/>
            <p:nvPr/>
          </p:nvSpPr>
          <p:spPr>
            <a:xfrm>
              <a:off x="4724400" y="3925888"/>
              <a:ext cx="2325688" cy="1827212"/>
            </a:xfrm>
            <a:custGeom>
              <a:avLst/>
              <a:gdLst>
                <a:gd name="connsiteX0" fmla="*/ 242888 w 2326481"/>
                <a:gd name="connsiteY0" fmla="*/ 647700 h 1826419"/>
                <a:gd name="connsiteX1" fmla="*/ 242888 w 2326481"/>
                <a:gd name="connsiteY1" fmla="*/ 507207 h 1826419"/>
                <a:gd name="connsiteX2" fmla="*/ 242888 w 2326481"/>
                <a:gd name="connsiteY2" fmla="*/ 366713 h 1826419"/>
                <a:gd name="connsiteX3" fmla="*/ 242888 w 2326481"/>
                <a:gd name="connsiteY3" fmla="*/ 247650 h 1826419"/>
                <a:gd name="connsiteX4" fmla="*/ 242888 w 2326481"/>
                <a:gd name="connsiteY4" fmla="*/ 219075 h 1826419"/>
                <a:gd name="connsiteX5" fmla="*/ 240506 w 2326481"/>
                <a:gd name="connsiteY5" fmla="*/ 195263 h 1826419"/>
                <a:gd name="connsiteX6" fmla="*/ 235744 w 2326481"/>
                <a:gd name="connsiteY6" fmla="*/ 173832 h 1826419"/>
                <a:gd name="connsiteX7" fmla="*/ 228600 w 2326481"/>
                <a:gd name="connsiteY7" fmla="*/ 157163 h 1826419"/>
                <a:gd name="connsiteX8" fmla="*/ 223838 w 2326481"/>
                <a:gd name="connsiteY8" fmla="*/ 145257 h 1826419"/>
                <a:gd name="connsiteX9" fmla="*/ 211931 w 2326481"/>
                <a:gd name="connsiteY9" fmla="*/ 126207 h 1826419"/>
                <a:gd name="connsiteX10" fmla="*/ 202406 w 2326481"/>
                <a:gd name="connsiteY10" fmla="*/ 116682 h 1826419"/>
                <a:gd name="connsiteX11" fmla="*/ 183356 w 2326481"/>
                <a:gd name="connsiteY11" fmla="*/ 100013 h 1826419"/>
                <a:gd name="connsiteX12" fmla="*/ 157163 w 2326481"/>
                <a:gd name="connsiteY12" fmla="*/ 83344 h 1826419"/>
                <a:gd name="connsiteX13" fmla="*/ 126206 w 2326481"/>
                <a:gd name="connsiteY13" fmla="*/ 66675 h 1826419"/>
                <a:gd name="connsiteX14" fmla="*/ 109538 w 2326481"/>
                <a:gd name="connsiteY14" fmla="*/ 61913 h 1826419"/>
                <a:gd name="connsiteX15" fmla="*/ 83344 w 2326481"/>
                <a:gd name="connsiteY15" fmla="*/ 59532 h 1826419"/>
                <a:gd name="connsiteX16" fmla="*/ 0 w 2326481"/>
                <a:gd name="connsiteY16" fmla="*/ 33338 h 1826419"/>
                <a:gd name="connsiteX17" fmla="*/ 214313 w 2326481"/>
                <a:gd name="connsiteY17" fmla="*/ 0 h 1826419"/>
                <a:gd name="connsiteX18" fmla="*/ 319088 w 2326481"/>
                <a:gd name="connsiteY18" fmla="*/ 71438 h 1826419"/>
                <a:gd name="connsiteX19" fmla="*/ 369094 w 2326481"/>
                <a:gd name="connsiteY19" fmla="*/ 104775 h 1826419"/>
                <a:gd name="connsiteX20" fmla="*/ 431006 w 2326481"/>
                <a:gd name="connsiteY20" fmla="*/ 150019 h 1826419"/>
                <a:gd name="connsiteX21" fmla="*/ 492919 w 2326481"/>
                <a:gd name="connsiteY21" fmla="*/ 200025 h 1826419"/>
                <a:gd name="connsiteX22" fmla="*/ 547688 w 2326481"/>
                <a:gd name="connsiteY22" fmla="*/ 247650 h 1826419"/>
                <a:gd name="connsiteX23" fmla="*/ 552450 w 2326481"/>
                <a:gd name="connsiteY23" fmla="*/ 250032 h 1826419"/>
                <a:gd name="connsiteX24" fmla="*/ 564356 w 2326481"/>
                <a:gd name="connsiteY24" fmla="*/ 261938 h 1826419"/>
                <a:gd name="connsiteX25" fmla="*/ 573881 w 2326481"/>
                <a:gd name="connsiteY25" fmla="*/ 280988 h 1826419"/>
                <a:gd name="connsiteX26" fmla="*/ 578644 w 2326481"/>
                <a:gd name="connsiteY26" fmla="*/ 302419 h 1826419"/>
                <a:gd name="connsiteX27" fmla="*/ 578644 w 2326481"/>
                <a:gd name="connsiteY27" fmla="*/ 333375 h 1826419"/>
                <a:gd name="connsiteX28" fmla="*/ 571500 w 2326481"/>
                <a:gd name="connsiteY28" fmla="*/ 366713 h 1826419"/>
                <a:gd name="connsiteX29" fmla="*/ 559594 w 2326481"/>
                <a:gd name="connsiteY29" fmla="*/ 402432 h 1826419"/>
                <a:gd name="connsiteX30" fmla="*/ 538163 w 2326481"/>
                <a:gd name="connsiteY30" fmla="*/ 452438 h 1826419"/>
                <a:gd name="connsiteX31" fmla="*/ 514350 w 2326481"/>
                <a:gd name="connsiteY31" fmla="*/ 502444 h 1826419"/>
                <a:gd name="connsiteX32" fmla="*/ 504825 w 2326481"/>
                <a:gd name="connsiteY32" fmla="*/ 542925 h 1826419"/>
                <a:gd name="connsiteX33" fmla="*/ 485775 w 2326481"/>
                <a:gd name="connsiteY33" fmla="*/ 638175 h 1826419"/>
                <a:gd name="connsiteX34" fmla="*/ 466725 w 2326481"/>
                <a:gd name="connsiteY34" fmla="*/ 745332 h 1826419"/>
                <a:gd name="connsiteX35" fmla="*/ 450056 w 2326481"/>
                <a:gd name="connsiteY35" fmla="*/ 866775 h 1826419"/>
                <a:gd name="connsiteX36" fmla="*/ 445294 w 2326481"/>
                <a:gd name="connsiteY36" fmla="*/ 942975 h 1826419"/>
                <a:gd name="connsiteX37" fmla="*/ 438150 w 2326481"/>
                <a:gd name="connsiteY37" fmla="*/ 1035844 h 1826419"/>
                <a:gd name="connsiteX38" fmla="*/ 431006 w 2326481"/>
                <a:gd name="connsiteY38" fmla="*/ 1145382 h 1826419"/>
                <a:gd name="connsiteX39" fmla="*/ 435769 w 2326481"/>
                <a:gd name="connsiteY39" fmla="*/ 1273969 h 1826419"/>
                <a:gd name="connsiteX40" fmla="*/ 445294 w 2326481"/>
                <a:gd name="connsiteY40" fmla="*/ 1393032 h 1826419"/>
                <a:gd name="connsiteX41" fmla="*/ 450056 w 2326481"/>
                <a:gd name="connsiteY41" fmla="*/ 1433513 h 1826419"/>
                <a:gd name="connsiteX42" fmla="*/ 461963 w 2326481"/>
                <a:gd name="connsiteY42" fmla="*/ 1466850 h 1826419"/>
                <a:gd name="connsiteX43" fmla="*/ 483394 w 2326481"/>
                <a:gd name="connsiteY43" fmla="*/ 1502569 h 1826419"/>
                <a:gd name="connsiteX44" fmla="*/ 514350 w 2326481"/>
                <a:gd name="connsiteY44" fmla="*/ 1535907 h 1826419"/>
                <a:gd name="connsiteX45" fmla="*/ 547688 w 2326481"/>
                <a:gd name="connsiteY45" fmla="*/ 1559719 h 1826419"/>
                <a:gd name="connsiteX46" fmla="*/ 578644 w 2326481"/>
                <a:gd name="connsiteY46" fmla="*/ 1578769 h 1826419"/>
                <a:gd name="connsiteX47" fmla="*/ 614363 w 2326481"/>
                <a:gd name="connsiteY47" fmla="*/ 1590675 h 1826419"/>
                <a:gd name="connsiteX48" fmla="*/ 666750 w 2326481"/>
                <a:gd name="connsiteY48" fmla="*/ 1602582 h 1826419"/>
                <a:gd name="connsiteX49" fmla="*/ 735806 w 2326481"/>
                <a:gd name="connsiteY49" fmla="*/ 1612107 h 1826419"/>
                <a:gd name="connsiteX50" fmla="*/ 828675 w 2326481"/>
                <a:gd name="connsiteY50" fmla="*/ 1619250 h 1826419"/>
                <a:gd name="connsiteX51" fmla="*/ 1007269 w 2326481"/>
                <a:gd name="connsiteY51" fmla="*/ 1621632 h 1826419"/>
                <a:gd name="connsiteX52" fmla="*/ 1200150 w 2326481"/>
                <a:gd name="connsiteY52" fmla="*/ 1619250 h 1826419"/>
                <a:gd name="connsiteX53" fmla="*/ 1319213 w 2326481"/>
                <a:gd name="connsiteY53" fmla="*/ 1612107 h 1826419"/>
                <a:gd name="connsiteX54" fmla="*/ 1454944 w 2326481"/>
                <a:gd name="connsiteY54" fmla="*/ 1600200 h 1826419"/>
                <a:gd name="connsiteX55" fmla="*/ 1566863 w 2326481"/>
                <a:gd name="connsiteY55" fmla="*/ 1581150 h 1826419"/>
                <a:gd name="connsiteX56" fmla="*/ 1657350 w 2326481"/>
                <a:gd name="connsiteY56" fmla="*/ 1557338 h 1826419"/>
                <a:gd name="connsiteX57" fmla="*/ 1716881 w 2326481"/>
                <a:gd name="connsiteY57" fmla="*/ 1535907 h 1826419"/>
                <a:gd name="connsiteX58" fmla="*/ 2278856 w 2326481"/>
                <a:gd name="connsiteY58" fmla="*/ 1559719 h 1826419"/>
                <a:gd name="connsiteX59" fmla="*/ 2295525 w 2326481"/>
                <a:gd name="connsiteY59" fmla="*/ 1576388 h 1826419"/>
                <a:gd name="connsiteX60" fmla="*/ 2314575 w 2326481"/>
                <a:gd name="connsiteY60" fmla="*/ 1600200 h 1826419"/>
                <a:gd name="connsiteX61" fmla="*/ 2321719 w 2326481"/>
                <a:gd name="connsiteY61" fmla="*/ 1616869 h 1826419"/>
                <a:gd name="connsiteX62" fmla="*/ 2326481 w 2326481"/>
                <a:gd name="connsiteY62" fmla="*/ 1635919 h 1826419"/>
                <a:gd name="connsiteX63" fmla="*/ 2324100 w 2326481"/>
                <a:gd name="connsiteY63" fmla="*/ 1654969 h 1826419"/>
                <a:gd name="connsiteX64" fmla="*/ 2314575 w 2326481"/>
                <a:gd name="connsiteY64" fmla="*/ 1674019 h 1826419"/>
                <a:gd name="connsiteX65" fmla="*/ 2297906 w 2326481"/>
                <a:gd name="connsiteY65" fmla="*/ 1690688 h 1826419"/>
                <a:gd name="connsiteX66" fmla="*/ 2276475 w 2326481"/>
                <a:gd name="connsiteY66" fmla="*/ 1704975 h 1826419"/>
                <a:gd name="connsiteX67" fmla="*/ 2245519 w 2326481"/>
                <a:gd name="connsiteY67" fmla="*/ 1719263 h 1826419"/>
                <a:gd name="connsiteX68" fmla="*/ 2195513 w 2326481"/>
                <a:gd name="connsiteY68" fmla="*/ 1735932 h 1826419"/>
                <a:gd name="connsiteX69" fmla="*/ 2114550 w 2326481"/>
                <a:gd name="connsiteY69" fmla="*/ 1750219 h 1826419"/>
                <a:gd name="connsiteX70" fmla="*/ 2002631 w 2326481"/>
                <a:gd name="connsiteY70" fmla="*/ 1764507 h 1826419"/>
                <a:gd name="connsiteX71" fmla="*/ 1881188 w 2326481"/>
                <a:gd name="connsiteY71" fmla="*/ 1776413 h 1826419"/>
                <a:gd name="connsiteX72" fmla="*/ 1745456 w 2326481"/>
                <a:gd name="connsiteY72" fmla="*/ 1785938 h 1826419"/>
                <a:gd name="connsiteX73" fmla="*/ 1576388 w 2326481"/>
                <a:gd name="connsiteY73" fmla="*/ 1800225 h 1826419"/>
                <a:gd name="connsiteX74" fmla="*/ 1421606 w 2326481"/>
                <a:gd name="connsiteY74" fmla="*/ 1804988 h 1826419"/>
                <a:gd name="connsiteX75" fmla="*/ 1281113 w 2326481"/>
                <a:gd name="connsiteY75" fmla="*/ 1816894 h 1826419"/>
                <a:gd name="connsiteX76" fmla="*/ 1185863 w 2326481"/>
                <a:gd name="connsiteY76" fmla="*/ 1821657 h 1826419"/>
                <a:gd name="connsiteX77" fmla="*/ 1109663 w 2326481"/>
                <a:gd name="connsiteY77" fmla="*/ 1824038 h 1826419"/>
                <a:gd name="connsiteX78" fmla="*/ 990600 w 2326481"/>
                <a:gd name="connsiteY78" fmla="*/ 1826419 h 1826419"/>
                <a:gd name="connsiteX79" fmla="*/ 897731 w 2326481"/>
                <a:gd name="connsiteY79" fmla="*/ 1826419 h 1826419"/>
                <a:gd name="connsiteX80" fmla="*/ 835819 w 2326481"/>
                <a:gd name="connsiteY80" fmla="*/ 1821657 h 1826419"/>
                <a:gd name="connsiteX81" fmla="*/ 759619 w 2326481"/>
                <a:gd name="connsiteY81" fmla="*/ 1816894 h 1826419"/>
                <a:gd name="connsiteX82" fmla="*/ 702469 w 2326481"/>
                <a:gd name="connsiteY82" fmla="*/ 1809750 h 1826419"/>
                <a:gd name="connsiteX83" fmla="*/ 642938 w 2326481"/>
                <a:gd name="connsiteY83" fmla="*/ 1800225 h 1826419"/>
                <a:gd name="connsiteX84" fmla="*/ 590550 w 2326481"/>
                <a:gd name="connsiteY84" fmla="*/ 1790700 h 1826419"/>
                <a:gd name="connsiteX85" fmla="*/ 554831 w 2326481"/>
                <a:gd name="connsiteY85" fmla="*/ 1781175 h 1826419"/>
                <a:gd name="connsiteX86" fmla="*/ 504825 w 2326481"/>
                <a:gd name="connsiteY86" fmla="*/ 1764507 h 1826419"/>
                <a:gd name="connsiteX87" fmla="*/ 461963 w 2326481"/>
                <a:gd name="connsiteY87" fmla="*/ 1747838 h 1826419"/>
                <a:gd name="connsiteX88" fmla="*/ 433388 w 2326481"/>
                <a:gd name="connsiteY88" fmla="*/ 1733550 h 1826419"/>
                <a:gd name="connsiteX89" fmla="*/ 409575 w 2326481"/>
                <a:gd name="connsiteY89" fmla="*/ 1719263 h 1826419"/>
                <a:gd name="connsiteX90" fmla="*/ 381000 w 2326481"/>
                <a:gd name="connsiteY90" fmla="*/ 1697832 h 1826419"/>
                <a:gd name="connsiteX91" fmla="*/ 352425 w 2326481"/>
                <a:gd name="connsiteY91" fmla="*/ 1669257 h 1826419"/>
                <a:gd name="connsiteX92" fmla="*/ 335756 w 2326481"/>
                <a:gd name="connsiteY92" fmla="*/ 1647825 h 1826419"/>
                <a:gd name="connsiteX93" fmla="*/ 319088 w 2326481"/>
                <a:gd name="connsiteY93" fmla="*/ 1621632 h 1826419"/>
                <a:gd name="connsiteX94" fmla="*/ 307181 w 2326481"/>
                <a:gd name="connsiteY94" fmla="*/ 1600200 h 1826419"/>
                <a:gd name="connsiteX95" fmla="*/ 290513 w 2326481"/>
                <a:gd name="connsiteY95" fmla="*/ 1564482 h 1826419"/>
                <a:gd name="connsiteX96" fmla="*/ 276225 w 2326481"/>
                <a:gd name="connsiteY96" fmla="*/ 1524000 h 1826419"/>
                <a:gd name="connsiteX97" fmla="*/ 264319 w 2326481"/>
                <a:gd name="connsiteY97" fmla="*/ 1466850 h 1826419"/>
                <a:gd name="connsiteX98" fmla="*/ 252413 w 2326481"/>
                <a:gd name="connsiteY98" fmla="*/ 1395413 h 1826419"/>
                <a:gd name="connsiteX99" fmla="*/ 245269 w 2326481"/>
                <a:gd name="connsiteY99" fmla="*/ 1321594 h 1826419"/>
                <a:gd name="connsiteX100" fmla="*/ 240506 w 2326481"/>
                <a:gd name="connsiteY100" fmla="*/ 1193007 h 1826419"/>
                <a:gd name="connsiteX101" fmla="*/ 242888 w 2326481"/>
                <a:gd name="connsiteY101" fmla="*/ 1035844 h 1826419"/>
                <a:gd name="connsiteX102" fmla="*/ 242888 w 2326481"/>
                <a:gd name="connsiteY102" fmla="*/ 647700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326481" h="1826419">
                  <a:moveTo>
                    <a:pt x="242888" y="647700"/>
                  </a:moveTo>
                  <a:lnTo>
                    <a:pt x="242888" y="507207"/>
                  </a:lnTo>
                  <a:lnTo>
                    <a:pt x="242888" y="366713"/>
                  </a:lnTo>
                  <a:lnTo>
                    <a:pt x="242888" y="247650"/>
                  </a:lnTo>
                  <a:lnTo>
                    <a:pt x="242888" y="219075"/>
                  </a:lnTo>
                  <a:lnTo>
                    <a:pt x="240506" y="195263"/>
                  </a:lnTo>
                  <a:lnTo>
                    <a:pt x="235744" y="173832"/>
                  </a:lnTo>
                  <a:lnTo>
                    <a:pt x="228600" y="157163"/>
                  </a:lnTo>
                  <a:lnTo>
                    <a:pt x="223838" y="145257"/>
                  </a:lnTo>
                  <a:lnTo>
                    <a:pt x="211931" y="126207"/>
                  </a:lnTo>
                  <a:lnTo>
                    <a:pt x="202406" y="116682"/>
                  </a:lnTo>
                  <a:lnTo>
                    <a:pt x="183356" y="100013"/>
                  </a:lnTo>
                  <a:lnTo>
                    <a:pt x="157163" y="83344"/>
                  </a:lnTo>
                  <a:lnTo>
                    <a:pt x="126206" y="66675"/>
                  </a:lnTo>
                  <a:lnTo>
                    <a:pt x="109538" y="61913"/>
                  </a:lnTo>
                  <a:lnTo>
                    <a:pt x="83344" y="59532"/>
                  </a:lnTo>
                  <a:lnTo>
                    <a:pt x="0" y="33338"/>
                  </a:lnTo>
                  <a:lnTo>
                    <a:pt x="214313" y="0"/>
                  </a:lnTo>
                  <a:lnTo>
                    <a:pt x="319088" y="71438"/>
                  </a:lnTo>
                  <a:lnTo>
                    <a:pt x="369094" y="104775"/>
                  </a:lnTo>
                  <a:lnTo>
                    <a:pt x="431006" y="150019"/>
                  </a:lnTo>
                  <a:lnTo>
                    <a:pt x="492919" y="200025"/>
                  </a:lnTo>
                  <a:lnTo>
                    <a:pt x="547688" y="247650"/>
                  </a:lnTo>
                  <a:lnTo>
                    <a:pt x="552450" y="250032"/>
                  </a:lnTo>
                  <a:lnTo>
                    <a:pt x="564356" y="261938"/>
                  </a:lnTo>
                  <a:lnTo>
                    <a:pt x="573881" y="280988"/>
                  </a:lnTo>
                  <a:lnTo>
                    <a:pt x="578644" y="302419"/>
                  </a:lnTo>
                  <a:lnTo>
                    <a:pt x="578644" y="333375"/>
                  </a:lnTo>
                  <a:lnTo>
                    <a:pt x="571500" y="366713"/>
                  </a:lnTo>
                  <a:lnTo>
                    <a:pt x="559594" y="402432"/>
                  </a:lnTo>
                  <a:lnTo>
                    <a:pt x="538163" y="452438"/>
                  </a:lnTo>
                  <a:lnTo>
                    <a:pt x="514350" y="502444"/>
                  </a:lnTo>
                  <a:lnTo>
                    <a:pt x="504825" y="542925"/>
                  </a:lnTo>
                  <a:lnTo>
                    <a:pt x="485775" y="638175"/>
                  </a:lnTo>
                  <a:lnTo>
                    <a:pt x="466725" y="745332"/>
                  </a:lnTo>
                  <a:lnTo>
                    <a:pt x="450056" y="866775"/>
                  </a:lnTo>
                  <a:lnTo>
                    <a:pt x="445294" y="942975"/>
                  </a:lnTo>
                  <a:lnTo>
                    <a:pt x="438150" y="1035844"/>
                  </a:lnTo>
                  <a:lnTo>
                    <a:pt x="431006" y="1145382"/>
                  </a:lnTo>
                  <a:lnTo>
                    <a:pt x="435769" y="1273969"/>
                  </a:lnTo>
                  <a:lnTo>
                    <a:pt x="445294" y="1393032"/>
                  </a:lnTo>
                  <a:lnTo>
                    <a:pt x="450056" y="1433513"/>
                  </a:lnTo>
                  <a:lnTo>
                    <a:pt x="461963" y="1466850"/>
                  </a:lnTo>
                  <a:lnTo>
                    <a:pt x="483394" y="1502569"/>
                  </a:lnTo>
                  <a:lnTo>
                    <a:pt x="514350" y="1535907"/>
                  </a:lnTo>
                  <a:lnTo>
                    <a:pt x="547688" y="1559719"/>
                  </a:lnTo>
                  <a:lnTo>
                    <a:pt x="578644" y="1578769"/>
                  </a:lnTo>
                  <a:lnTo>
                    <a:pt x="614363" y="1590675"/>
                  </a:lnTo>
                  <a:lnTo>
                    <a:pt x="666750" y="1602582"/>
                  </a:lnTo>
                  <a:lnTo>
                    <a:pt x="735806" y="1612107"/>
                  </a:lnTo>
                  <a:lnTo>
                    <a:pt x="828675" y="1619250"/>
                  </a:lnTo>
                  <a:lnTo>
                    <a:pt x="1007269" y="1621632"/>
                  </a:lnTo>
                  <a:lnTo>
                    <a:pt x="1200150" y="1619250"/>
                  </a:lnTo>
                  <a:lnTo>
                    <a:pt x="1319213" y="1612107"/>
                  </a:lnTo>
                  <a:lnTo>
                    <a:pt x="1454944" y="1600200"/>
                  </a:lnTo>
                  <a:lnTo>
                    <a:pt x="1566863" y="1581150"/>
                  </a:lnTo>
                  <a:lnTo>
                    <a:pt x="1657350" y="1557338"/>
                  </a:lnTo>
                  <a:lnTo>
                    <a:pt x="1716881" y="1535907"/>
                  </a:lnTo>
                  <a:lnTo>
                    <a:pt x="2278856" y="1559719"/>
                  </a:lnTo>
                  <a:lnTo>
                    <a:pt x="2295525" y="1576388"/>
                  </a:lnTo>
                  <a:lnTo>
                    <a:pt x="2314575" y="1600200"/>
                  </a:lnTo>
                  <a:lnTo>
                    <a:pt x="2321719" y="1616869"/>
                  </a:lnTo>
                  <a:lnTo>
                    <a:pt x="2326481" y="1635919"/>
                  </a:lnTo>
                  <a:lnTo>
                    <a:pt x="2324100" y="1654969"/>
                  </a:lnTo>
                  <a:lnTo>
                    <a:pt x="2314575" y="1674019"/>
                  </a:lnTo>
                  <a:lnTo>
                    <a:pt x="2297906" y="1690688"/>
                  </a:lnTo>
                  <a:lnTo>
                    <a:pt x="2276475" y="1704975"/>
                  </a:lnTo>
                  <a:lnTo>
                    <a:pt x="2245519" y="1719263"/>
                  </a:lnTo>
                  <a:lnTo>
                    <a:pt x="2195513" y="1735932"/>
                  </a:lnTo>
                  <a:lnTo>
                    <a:pt x="2114550" y="1750219"/>
                  </a:lnTo>
                  <a:lnTo>
                    <a:pt x="2002631" y="1764507"/>
                  </a:lnTo>
                  <a:lnTo>
                    <a:pt x="1881188" y="1776413"/>
                  </a:lnTo>
                  <a:lnTo>
                    <a:pt x="1745456" y="1785938"/>
                  </a:lnTo>
                  <a:lnTo>
                    <a:pt x="1576388" y="1800225"/>
                  </a:lnTo>
                  <a:lnTo>
                    <a:pt x="1421606" y="1804988"/>
                  </a:lnTo>
                  <a:lnTo>
                    <a:pt x="1281113" y="1816894"/>
                  </a:lnTo>
                  <a:lnTo>
                    <a:pt x="1185863" y="1821657"/>
                  </a:lnTo>
                  <a:lnTo>
                    <a:pt x="1109663" y="1824038"/>
                  </a:lnTo>
                  <a:lnTo>
                    <a:pt x="990600" y="1826419"/>
                  </a:lnTo>
                  <a:lnTo>
                    <a:pt x="897731" y="1826419"/>
                  </a:lnTo>
                  <a:lnTo>
                    <a:pt x="835819" y="1821657"/>
                  </a:lnTo>
                  <a:lnTo>
                    <a:pt x="759619" y="1816894"/>
                  </a:lnTo>
                  <a:lnTo>
                    <a:pt x="702469" y="1809750"/>
                  </a:lnTo>
                  <a:lnTo>
                    <a:pt x="642938" y="1800225"/>
                  </a:lnTo>
                  <a:lnTo>
                    <a:pt x="590550" y="1790700"/>
                  </a:lnTo>
                  <a:lnTo>
                    <a:pt x="554831" y="1781175"/>
                  </a:lnTo>
                  <a:lnTo>
                    <a:pt x="504825" y="1764507"/>
                  </a:lnTo>
                  <a:lnTo>
                    <a:pt x="461963" y="1747838"/>
                  </a:lnTo>
                  <a:lnTo>
                    <a:pt x="433388" y="1733550"/>
                  </a:lnTo>
                  <a:lnTo>
                    <a:pt x="409575" y="1719263"/>
                  </a:lnTo>
                  <a:lnTo>
                    <a:pt x="381000" y="1697832"/>
                  </a:lnTo>
                  <a:lnTo>
                    <a:pt x="352425" y="1669257"/>
                  </a:lnTo>
                  <a:lnTo>
                    <a:pt x="335756" y="1647825"/>
                  </a:lnTo>
                  <a:lnTo>
                    <a:pt x="319088" y="1621632"/>
                  </a:lnTo>
                  <a:lnTo>
                    <a:pt x="307181" y="1600200"/>
                  </a:lnTo>
                  <a:lnTo>
                    <a:pt x="290513" y="1564482"/>
                  </a:lnTo>
                  <a:lnTo>
                    <a:pt x="276225" y="1524000"/>
                  </a:lnTo>
                  <a:lnTo>
                    <a:pt x="264319" y="1466850"/>
                  </a:lnTo>
                  <a:lnTo>
                    <a:pt x="252413" y="1395413"/>
                  </a:lnTo>
                  <a:lnTo>
                    <a:pt x="245269" y="1321594"/>
                  </a:lnTo>
                  <a:lnTo>
                    <a:pt x="240506" y="1193007"/>
                  </a:lnTo>
                  <a:lnTo>
                    <a:pt x="242888" y="1035844"/>
                  </a:lnTo>
                  <a:lnTo>
                    <a:pt x="24288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1232E974-97F0-4F7A-9AC4-28F79DF96E30}"/>
                </a:ext>
              </a:extLst>
            </p:cNvPr>
            <p:cNvSpPr/>
            <p:nvPr/>
          </p:nvSpPr>
          <p:spPr>
            <a:xfrm>
              <a:off x="6324600" y="4659313"/>
              <a:ext cx="719138" cy="889000"/>
            </a:xfrm>
            <a:custGeom>
              <a:avLst/>
              <a:gdLst>
                <a:gd name="connsiteX0" fmla="*/ 419100 w 719138"/>
                <a:gd name="connsiteY0" fmla="*/ 126207 h 888207"/>
                <a:gd name="connsiteX1" fmla="*/ 402431 w 719138"/>
                <a:gd name="connsiteY1" fmla="*/ 233363 h 888207"/>
                <a:gd name="connsiteX2" fmla="*/ 385763 w 719138"/>
                <a:gd name="connsiteY2" fmla="*/ 352425 h 888207"/>
                <a:gd name="connsiteX3" fmla="*/ 373856 w 719138"/>
                <a:gd name="connsiteY3" fmla="*/ 435769 h 888207"/>
                <a:gd name="connsiteX4" fmla="*/ 361950 w 719138"/>
                <a:gd name="connsiteY4" fmla="*/ 488157 h 888207"/>
                <a:gd name="connsiteX5" fmla="*/ 352425 w 719138"/>
                <a:gd name="connsiteY5" fmla="*/ 528638 h 888207"/>
                <a:gd name="connsiteX6" fmla="*/ 338138 w 719138"/>
                <a:gd name="connsiteY6" fmla="*/ 576263 h 888207"/>
                <a:gd name="connsiteX7" fmla="*/ 314325 w 719138"/>
                <a:gd name="connsiteY7" fmla="*/ 628650 h 888207"/>
                <a:gd name="connsiteX8" fmla="*/ 288131 w 719138"/>
                <a:gd name="connsiteY8" fmla="*/ 676275 h 888207"/>
                <a:gd name="connsiteX9" fmla="*/ 266700 w 719138"/>
                <a:gd name="connsiteY9" fmla="*/ 704850 h 888207"/>
                <a:gd name="connsiteX10" fmla="*/ 240506 w 719138"/>
                <a:gd name="connsiteY10" fmla="*/ 735807 h 888207"/>
                <a:gd name="connsiteX11" fmla="*/ 207169 w 719138"/>
                <a:gd name="connsiteY11" fmla="*/ 764382 h 888207"/>
                <a:gd name="connsiteX12" fmla="*/ 171450 w 719138"/>
                <a:gd name="connsiteY12" fmla="*/ 783432 h 888207"/>
                <a:gd name="connsiteX13" fmla="*/ 128588 w 719138"/>
                <a:gd name="connsiteY13" fmla="*/ 797719 h 888207"/>
                <a:gd name="connsiteX14" fmla="*/ 71438 w 719138"/>
                <a:gd name="connsiteY14" fmla="*/ 819150 h 888207"/>
                <a:gd name="connsiteX15" fmla="*/ 0 w 719138"/>
                <a:gd name="connsiteY15" fmla="*/ 842963 h 888207"/>
                <a:gd name="connsiteX16" fmla="*/ 719138 w 719138"/>
                <a:gd name="connsiteY16" fmla="*/ 888207 h 888207"/>
                <a:gd name="connsiteX17" fmla="*/ 702469 w 719138"/>
                <a:gd name="connsiteY17" fmla="*/ 854869 h 888207"/>
                <a:gd name="connsiteX18" fmla="*/ 676275 w 719138"/>
                <a:gd name="connsiteY18" fmla="*/ 821532 h 888207"/>
                <a:gd name="connsiteX19" fmla="*/ 657225 w 719138"/>
                <a:gd name="connsiteY19" fmla="*/ 795338 h 888207"/>
                <a:gd name="connsiteX20" fmla="*/ 621506 w 719138"/>
                <a:gd name="connsiteY20" fmla="*/ 740569 h 888207"/>
                <a:gd name="connsiteX21" fmla="*/ 592931 w 719138"/>
                <a:gd name="connsiteY21" fmla="*/ 695325 h 888207"/>
                <a:gd name="connsiteX22" fmla="*/ 571500 w 719138"/>
                <a:gd name="connsiteY22" fmla="*/ 650082 h 888207"/>
                <a:gd name="connsiteX23" fmla="*/ 552450 w 719138"/>
                <a:gd name="connsiteY23" fmla="*/ 607219 h 888207"/>
                <a:gd name="connsiteX24" fmla="*/ 542925 w 719138"/>
                <a:gd name="connsiteY24" fmla="*/ 576263 h 888207"/>
                <a:gd name="connsiteX25" fmla="*/ 531019 w 719138"/>
                <a:gd name="connsiteY25" fmla="*/ 528638 h 888207"/>
                <a:gd name="connsiteX26" fmla="*/ 519113 w 719138"/>
                <a:gd name="connsiteY26" fmla="*/ 476250 h 888207"/>
                <a:gd name="connsiteX27" fmla="*/ 507206 w 719138"/>
                <a:gd name="connsiteY27" fmla="*/ 378619 h 888207"/>
                <a:gd name="connsiteX28" fmla="*/ 495300 w 719138"/>
                <a:gd name="connsiteY28" fmla="*/ 157163 h 888207"/>
                <a:gd name="connsiteX29" fmla="*/ 497681 w 719138"/>
                <a:gd name="connsiteY29" fmla="*/ 66675 h 888207"/>
                <a:gd name="connsiteX30" fmla="*/ 485775 w 719138"/>
                <a:gd name="connsiteY30" fmla="*/ 28575 h 888207"/>
                <a:gd name="connsiteX31" fmla="*/ 473869 w 719138"/>
                <a:gd name="connsiteY31" fmla="*/ 7144 h 888207"/>
                <a:gd name="connsiteX32" fmla="*/ 464344 w 719138"/>
                <a:gd name="connsiteY32" fmla="*/ 2382 h 888207"/>
                <a:gd name="connsiteX33" fmla="*/ 457200 w 719138"/>
                <a:gd name="connsiteY33" fmla="*/ 0 h 888207"/>
                <a:gd name="connsiteX34" fmla="*/ 450056 w 719138"/>
                <a:gd name="connsiteY34" fmla="*/ 2382 h 888207"/>
                <a:gd name="connsiteX35" fmla="*/ 442913 w 719138"/>
                <a:gd name="connsiteY35" fmla="*/ 9525 h 888207"/>
                <a:gd name="connsiteX36" fmla="*/ 438150 w 719138"/>
                <a:gd name="connsiteY36" fmla="*/ 23813 h 888207"/>
                <a:gd name="connsiteX37" fmla="*/ 419100 w 719138"/>
                <a:gd name="connsiteY37" fmla="*/ 1262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8" h="888207">
                  <a:moveTo>
                    <a:pt x="419100" y="126207"/>
                  </a:moveTo>
                  <a:lnTo>
                    <a:pt x="402431" y="233363"/>
                  </a:lnTo>
                  <a:lnTo>
                    <a:pt x="385763" y="352425"/>
                  </a:lnTo>
                  <a:lnTo>
                    <a:pt x="373856" y="435769"/>
                  </a:lnTo>
                  <a:lnTo>
                    <a:pt x="361950" y="488157"/>
                  </a:lnTo>
                  <a:lnTo>
                    <a:pt x="352425" y="528638"/>
                  </a:lnTo>
                  <a:lnTo>
                    <a:pt x="338138" y="576263"/>
                  </a:lnTo>
                  <a:lnTo>
                    <a:pt x="314325" y="628650"/>
                  </a:lnTo>
                  <a:lnTo>
                    <a:pt x="288131" y="676275"/>
                  </a:lnTo>
                  <a:lnTo>
                    <a:pt x="266700" y="704850"/>
                  </a:lnTo>
                  <a:lnTo>
                    <a:pt x="240506" y="735807"/>
                  </a:lnTo>
                  <a:lnTo>
                    <a:pt x="207169" y="764382"/>
                  </a:lnTo>
                  <a:lnTo>
                    <a:pt x="171450" y="783432"/>
                  </a:lnTo>
                  <a:lnTo>
                    <a:pt x="128588" y="797719"/>
                  </a:lnTo>
                  <a:lnTo>
                    <a:pt x="71438" y="819150"/>
                  </a:lnTo>
                  <a:lnTo>
                    <a:pt x="0" y="842963"/>
                  </a:lnTo>
                  <a:lnTo>
                    <a:pt x="719138" y="888207"/>
                  </a:lnTo>
                  <a:lnTo>
                    <a:pt x="702469" y="854869"/>
                  </a:lnTo>
                  <a:lnTo>
                    <a:pt x="676275" y="821532"/>
                  </a:lnTo>
                  <a:lnTo>
                    <a:pt x="657225" y="795338"/>
                  </a:lnTo>
                  <a:lnTo>
                    <a:pt x="621506" y="740569"/>
                  </a:lnTo>
                  <a:lnTo>
                    <a:pt x="592931" y="695325"/>
                  </a:lnTo>
                  <a:lnTo>
                    <a:pt x="571500" y="650082"/>
                  </a:lnTo>
                  <a:lnTo>
                    <a:pt x="552450" y="607219"/>
                  </a:lnTo>
                  <a:lnTo>
                    <a:pt x="542925" y="576263"/>
                  </a:lnTo>
                  <a:lnTo>
                    <a:pt x="531019" y="528638"/>
                  </a:lnTo>
                  <a:lnTo>
                    <a:pt x="519113" y="476250"/>
                  </a:lnTo>
                  <a:lnTo>
                    <a:pt x="507206" y="378619"/>
                  </a:lnTo>
                  <a:lnTo>
                    <a:pt x="495300" y="157163"/>
                  </a:lnTo>
                  <a:cubicBezTo>
                    <a:pt x="496094" y="127000"/>
                    <a:pt x="496887" y="96838"/>
                    <a:pt x="497681" y="66675"/>
                  </a:cubicBezTo>
                  <a:lnTo>
                    <a:pt x="485775" y="28575"/>
                  </a:lnTo>
                  <a:lnTo>
                    <a:pt x="473869" y="7144"/>
                  </a:lnTo>
                  <a:lnTo>
                    <a:pt x="464344" y="2382"/>
                  </a:lnTo>
                  <a:lnTo>
                    <a:pt x="457200" y="0"/>
                  </a:lnTo>
                  <a:lnTo>
                    <a:pt x="450056" y="2382"/>
                  </a:lnTo>
                  <a:lnTo>
                    <a:pt x="442913" y="9525"/>
                  </a:lnTo>
                  <a:lnTo>
                    <a:pt x="438150" y="23813"/>
                  </a:lnTo>
                  <a:lnTo>
                    <a:pt x="419100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1E5611-CF14-4505-9CCB-F569FC9D0673}"/>
              </a:ext>
            </a:extLst>
          </p:cNvPr>
          <p:cNvSpPr/>
          <p:nvPr/>
        </p:nvSpPr>
        <p:spPr>
          <a:xfrm>
            <a:off x="3679825" y="3119438"/>
            <a:ext cx="1038225" cy="1130300"/>
          </a:xfrm>
          <a:custGeom>
            <a:avLst/>
            <a:gdLst>
              <a:gd name="connsiteX0" fmla="*/ 626269 w 1038225"/>
              <a:gd name="connsiteY0" fmla="*/ 714375 h 1131093"/>
              <a:gd name="connsiteX1" fmla="*/ 445294 w 1038225"/>
              <a:gd name="connsiteY1" fmla="*/ 862012 h 1131093"/>
              <a:gd name="connsiteX2" fmla="*/ 292894 w 1038225"/>
              <a:gd name="connsiteY2" fmla="*/ 973931 h 1131093"/>
              <a:gd name="connsiteX3" fmla="*/ 180975 w 1038225"/>
              <a:gd name="connsiteY3" fmla="*/ 1045368 h 1131093"/>
              <a:gd name="connsiteX4" fmla="*/ 66675 w 1038225"/>
              <a:gd name="connsiteY4" fmla="*/ 1114425 h 1131093"/>
              <a:gd name="connsiteX5" fmla="*/ 45244 w 1038225"/>
              <a:gd name="connsiteY5" fmla="*/ 1123950 h 1131093"/>
              <a:gd name="connsiteX6" fmla="*/ 26194 w 1038225"/>
              <a:gd name="connsiteY6" fmla="*/ 1131093 h 1131093"/>
              <a:gd name="connsiteX7" fmla="*/ 9525 w 1038225"/>
              <a:gd name="connsiteY7" fmla="*/ 1128712 h 1131093"/>
              <a:gd name="connsiteX8" fmla="*/ 0 w 1038225"/>
              <a:gd name="connsiteY8" fmla="*/ 1116806 h 1131093"/>
              <a:gd name="connsiteX9" fmla="*/ 0 w 1038225"/>
              <a:gd name="connsiteY9" fmla="*/ 1102518 h 1131093"/>
              <a:gd name="connsiteX10" fmla="*/ 7144 w 1038225"/>
              <a:gd name="connsiteY10" fmla="*/ 1078706 h 1131093"/>
              <a:gd name="connsiteX11" fmla="*/ 21432 w 1038225"/>
              <a:gd name="connsiteY11" fmla="*/ 1062037 h 1131093"/>
              <a:gd name="connsiteX12" fmla="*/ 83344 w 1038225"/>
              <a:gd name="connsiteY12" fmla="*/ 1016793 h 1131093"/>
              <a:gd name="connsiteX13" fmla="*/ 161925 w 1038225"/>
              <a:gd name="connsiteY13" fmla="*/ 952500 h 1131093"/>
              <a:gd name="connsiteX14" fmla="*/ 216694 w 1038225"/>
              <a:gd name="connsiteY14" fmla="*/ 904875 h 1131093"/>
              <a:gd name="connsiteX15" fmla="*/ 295275 w 1038225"/>
              <a:gd name="connsiteY15" fmla="*/ 833437 h 1131093"/>
              <a:gd name="connsiteX16" fmla="*/ 361950 w 1038225"/>
              <a:gd name="connsiteY16" fmla="*/ 766762 h 1131093"/>
              <a:gd name="connsiteX17" fmla="*/ 419100 w 1038225"/>
              <a:gd name="connsiteY17" fmla="*/ 707231 h 1131093"/>
              <a:gd name="connsiteX18" fmla="*/ 483394 w 1038225"/>
              <a:gd name="connsiteY18" fmla="*/ 635793 h 1131093"/>
              <a:gd name="connsiteX19" fmla="*/ 545307 w 1038225"/>
              <a:gd name="connsiteY19" fmla="*/ 561975 h 1131093"/>
              <a:gd name="connsiteX20" fmla="*/ 619125 w 1038225"/>
              <a:gd name="connsiteY20" fmla="*/ 464343 h 1131093"/>
              <a:gd name="connsiteX21" fmla="*/ 666750 w 1038225"/>
              <a:gd name="connsiteY21" fmla="*/ 397668 h 1131093"/>
              <a:gd name="connsiteX22" fmla="*/ 735807 w 1038225"/>
              <a:gd name="connsiteY22" fmla="*/ 295275 h 1131093"/>
              <a:gd name="connsiteX23" fmla="*/ 757238 w 1038225"/>
              <a:gd name="connsiteY23" fmla="*/ 252412 h 1131093"/>
              <a:gd name="connsiteX24" fmla="*/ 762000 w 1038225"/>
              <a:gd name="connsiteY24" fmla="*/ 235743 h 1131093"/>
              <a:gd name="connsiteX25" fmla="*/ 762000 w 1038225"/>
              <a:gd name="connsiteY25" fmla="*/ 216693 h 1131093"/>
              <a:gd name="connsiteX26" fmla="*/ 754857 w 1038225"/>
              <a:gd name="connsiteY26" fmla="*/ 190500 h 1131093"/>
              <a:gd name="connsiteX27" fmla="*/ 738188 w 1038225"/>
              <a:gd name="connsiteY27" fmla="*/ 159543 h 1131093"/>
              <a:gd name="connsiteX28" fmla="*/ 707232 w 1038225"/>
              <a:gd name="connsiteY28" fmla="*/ 116681 h 1131093"/>
              <a:gd name="connsiteX29" fmla="*/ 671513 w 1038225"/>
              <a:gd name="connsiteY29" fmla="*/ 80962 h 1131093"/>
              <a:gd name="connsiteX30" fmla="*/ 659607 w 1038225"/>
              <a:gd name="connsiteY30" fmla="*/ 66675 h 1131093"/>
              <a:gd name="connsiteX31" fmla="*/ 647700 w 1038225"/>
              <a:gd name="connsiteY31" fmla="*/ 42862 h 1131093"/>
              <a:gd name="connsiteX32" fmla="*/ 647700 w 1038225"/>
              <a:gd name="connsiteY32" fmla="*/ 21431 h 1131093"/>
              <a:gd name="connsiteX33" fmla="*/ 657225 w 1038225"/>
              <a:gd name="connsiteY33" fmla="*/ 7143 h 1131093"/>
              <a:gd name="connsiteX34" fmla="*/ 678657 w 1038225"/>
              <a:gd name="connsiteY34" fmla="*/ 0 h 1131093"/>
              <a:gd name="connsiteX35" fmla="*/ 731044 w 1038225"/>
              <a:gd name="connsiteY35" fmla="*/ 16668 h 1131093"/>
              <a:gd name="connsiteX36" fmla="*/ 790575 w 1038225"/>
              <a:gd name="connsiteY36" fmla="*/ 45243 h 1131093"/>
              <a:gd name="connsiteX37" fmla="*/ 857250 w 1038225"/>
              <a:gd name="connsiteY37" fmla="*/ 83343 h 1131093"/>
              <a:gd name="connsiteX38" fmla="*/ 892969 w 1038225"/>
              <a:gd name="connsiteY38" fmla="*/ 109537 h 1131093"/>
              <a:gd name="connsiteX39" fmla="*/ 928688 w 1038225"/>
              <a:gd name="connsiteY39" fmla="*/ 138112 h 1131093"/>
              <a:gd name="connsiteX40" fmla="*/ 962025 w 1038225"/>
              <a:gd name="connsiteY40" fmla="*/ 171450 h 1131093"/>
              <a:gd name="connsiteX41" fmla="*/ 995363 w 1038225"/>
              <a:gd name="connsiteY41" fmla="*/ 207168 h 1131093"/>
              <a:gd name="connsiteX42" fmla="*/ 1021557 w 1038225"/>
              <a:gd name="connsiteY42" fmla="*/ 240506 h 1131093"/>
              <a:gd name="connsiteX43" fmla="*/ 1038225 w 1038225"/>
              <a:gd name="connsiteY43" fmla="*/ 266700 h 1131093"/>
              <a:gd name="connsiteX44" fmla="*/ 966788 w 1038225"/>
              <a:gd name="connsiteY44" fmla="*/ 354806 h 1131093"/>
              <a:gd name="connsiteX45" fmla="*/ 912019 w 1038225"/>
              <a:gd name="connsiteY45" fmla="*/ 428625 h 1131093"/>
              <a:gd name="connsiteX46" fmla="*/ 859632 w 1038225"/>
              <a:gd name="connsiteY46" fmla="*/ 490537 h 1131093"/>
              <a:gd name="connsiteX47" fmla="*/ 804863 w 1038225"/>
              <a:gd name="connsiteY47" fmla="*/ 552450 h 1131093"/>
              <a:gd name="connsiteX48" fmla="*/ 766763 w 1038225"/>
              <a:gd name="connsiteY48" fmla="*/ 585787 h 1131093"/>
              <a:gd name="connsiteX49" fmla="*/ 685800 w 1038225"/>
              <a:gd name="connsiteY49" fmla="*/ 664368 h 1131093"/>
              <a:gd name="connsiteX50" fmla="*/ 626269 w 1038225"/>
              <a:gd name="connsiteY50" fmla="*/ 714375 h 1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38225" h="1131093">
                <a:moveTo>
                  <a:pt x="626269" y="714375"/>
                </a:moveTo>
                <a:lnTo>
                  <a:pt x="445294" y="862012"/>
                </a:lnTo>
                <a:lnTo>
                  <a:pt x="292894" y="973931"/>
                </a:lnTo>
                <a:lnTo>
                  <a:pt x="180975" y="1045368"/>
                </a:lnTo>
                <a:lnTo>
                  <a:pt x="66675" y="1114425"/>
                </a:lnTo>
                <a:lnTo>
                  <a:pt x="45244" y="1123950"/>
                </a:lnTo>
                <a:lnTo>
                  <a:pt x="26194" y="1131093"/>
                </a:lnTo>
                <a:lnTo>
                  <a:pt x="9525" y="1128712"/>
                </a:lnTo>
                <a:lnTo>
                  <a:pt x="0" y="1116806"/>
                </a:lnTo>
                <a:lnTo>
                  <a:pt x="0" y="1102518"/>
                </a:lnTo>
                <a:lnTo>
                  <a:pt x="7144" y="1078706"/>
                </a:lnTo>
                <a:lnTo>
                  <a:pt x="21432" y="1062037"/>
                </a:lnTo>
                <a:lnTo>
                  <a:pt x="83344" y="1016793"/>
                </a:lnTo>
                <a:lnTo>
                  <a:pt x="161925" y="952500"/>
                </a:lnTo>
                <a:lnTo>
                  <a:pt x="216694" y="904875"/>
                </a:lnTo>
                <a:lnTo>
                  <a:pt x="295275" y="833437"/>
                </a:lnTo>
                <a:lnTo>
                  <a:pt x="361950" y="766762"/>
                </a:lnTo>
                <a:lnTo>
                  <a:pt x="419100" y="707231"/>
                </a:lnTo>
                <a:lnTo>
                  <a:pt x="483394" y="635793"/>
                </a:lnTo>
                <a:lnTo>
                  <a:pt x="545307" y="561975"/>
                </a:lnTo>
                <a:lnTo>
                  <a:pt x="619125" y="464343"/>
                </a:lnTo>
                <a:lnTo>
                  <a:pt x="666750" y="397668"/>
                </a:lnTo>
                <a:lnTo>
                  <a:pt x="735807" y="295275"/>
                </a:lnTo>
                <a:lnTo>
                  <a:pt x="757238" y="252412"/>
                </a:lnTo>
                <a:lnTo>
                  <a:pt x="762000" y="235743"/>
                </a:lnTo>
                <a:lnTo>
                  <a:pt x="762000" y="216693"/>
                </a:lnTo>
                <a:lnTo>
                  <a:pt x="754857" y="190500"/>
                </a:lnTo>
                <a:lnTo>
                  <a:pt x="738188" y="159543"/>
                </a:lnTo>
                <a:lnTo>
                  <a:pt x="707232" y="116681"/>
                </a:lnTo>
                <a:lnTo>
                  <a:pt x="671513" y="80962"/>
                </a:lnTo>
                <a:lnTo>
                  <a:pt x="659607" y="66675"/>
                </a:lnTo>
                <a:lnTo>
                  <a:pt x="647700" y="42862"/>
                </a:lnTo>
                <a:lnTo>
                  <a:pt x="647700" y="21431"/>
                </a:lnTo>
                <a:lnTo>
                  <a:pt x="657225" y="7143"/>
                </a:lnTo>
                <a:lnTo>
                  <a:pt x="678657" y="0"/>
                </a:lnTo>
                <a:lnTo>
                  <a:pt x="731044" y="16668"/>
                </a:lnTo>
                <a:lnTo>
                  <a:pt x="790575" y="45243"/>
                </a:lnTo>
                <a:lnTo>
                  <a:pt x="857250" y="83343"/>
                </a:lnTo>
                <a:lnTo>
                  <a:pt x="892969" y="109537"/>
                </a:lnTo>
                <a:lnTo>
                  <a:pt x="928688" y="138112"/>
                </a:lnTo>
                <a:lnTo>
                  <a:pt x="962025" y="171450"/>
                </a:lnTo>
                <a:lnTo>
                  <a:pt x="995363" y="207168"/>
                </a:lnTo>
                <a:lnTo>
                  <a:pt x="1021557" y="240506"/>
                </a:lnTo>
                <a:lnTo>
                  <a:pt x="1038225" y="266700"/>
                </a:lnTo>
                <a:lnTo>
                  <a:pt x="966788" y="354806"/>
                </a:lnTo>
                <a:lnTo>
                  <a:pt x="912019" y="428625"/>
                </a:lnTo>
                <a:lnTo>
                  <a:pt x="859632" y="490537"/>
                </a:lnTo>
                <a:lnTo>
                  <a:pt x="804863" y="552450"/>
                </a:lnTo>
                <a:lnTo>
                  <a:pt x="766763" y="585787"/>
                </a:lnTo>
                <a:lnTo>
                  <a:pt x="685800" y="664368"/>
                </a:lnTo>
                <a:lnTo>
                  <a:pt x="626269" y="714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FFB0377-A820-4FF3-9B15-B6C88E2E880F}"/>
              </a:ext>
            </a:extLst>
          </p:cNvPr>
          <p:cNvSpPr/>
          <p:nvPr/>
        </p:nvSpPr>
        <p:spPr>
          <a:xfrm rot="16200000">
            <a:off x="868363" y="3652838"/>
            <a:ext cx="4286250" cy="393700"/>
          </a:xfrm>
          <a:custGeom>
            <a:avLst/>
            <a:gdLst>
              <a:gd name="connsiteX0" fmla="*/ 2337720 w 4286509"/>
              <a:gd name="connsiteY0" fmla="*/ 388930 h 393068"/>
              <a:gd name="connsiteX1" fmla="*/ 1746049 w 4286509"/>
              <a:gd name="connsiteY1" fmla="*/ 384792 h 393068"/>
              <a:gd name="connsiteX2" fmla="*/ 1274368 w 4286509"/>
              <a:gd name="connsiteY2" fmla="*/ 376517 h 393068"/>
              <a:gd name="connsiteX3" fmla="*/ 831649 w 4286509"/>
              <a:gd name="connsiteY3" fmla="*/ 368242 h 393068"/>
              <a:gd name="connsiteX4" fmla="*/ 368243 w 4286509"/>
              <a:gd name="connsiteY4" fmla="*/ 347554 h 393068"/>
              <a:gd name="connsiteX5" fmla="*/ 74476 w 4286509"/>
              <a:gd name="connsiteY5" fmla="*/ 331004 h 393068"/>
              <a:gd name="connsiteX6" fmla="*/ 45514 w 4286509"/>
              <a:gd name="connsiteY6" fmla="*/ 326867 h 393068"/>
              <a:gd name="connsiteX7" fmla="*/ 24826 w 4286509"/>
              <a:gd name="connsiteY7" fmla="*/ 314454 h 393068"/>
              <a:gd name="connsiteX8" fmla="*/ 4138 w 4286509"/>
              <a:gd name="connsiteY8" fmla="*/ 285491 h 393068"/>
              <a:gd name="connsiteX9" fmla="*/ 0 w 4286509"/>
              <a:gd name="connsiteY9" fmla="*/ 256528 h 393068"/>
              <a:gd name="connsiteX10" fmla="*/ 8276 w 4286509"/>
              <a:gd name="connsiteY10" fmla="*/ 231703 h 393068"/>
              <a:gd name="connsiteX11" fmla="*/ 41376 w 4286509"/>
              <a:gd name="connsiteY11" fmla="*/ 198602 h 393068"/>
              <a:gd name="connsiteX12" fmla="*/ 95164 w 4286509"/>
              <a:gd name="connsiteY12" fmla="*/ 165502 h 393068"/>
              <a:gd name="connsiteX13" fmla="*/ 177915 w 4286509"/>
              <a:gd name="connsiteY13" fmla="*/ 136539 h 393068"/>
              <a:gd name="connsiteX14" fmla="*/ 235841 w 4286509"/>
              <a:gd name="connsiteY14" fmla="*/ 115851 h 393068"/>
              <a:gd name="connsiteX15" fmla="*/ 339280 w 4286509"/>
              <a:gd name="connsiteY15" fmla="*/ 91026 h 393068"/>
              <a:gd name="connsiteX16" fmla="*/ 442719 w 4286509"/>
              <a:gd name="connsiteY16" fmla="*/ 74476 h 393068"/>
              <a:gd name="connsiteX17" fmla="*/ 496507 w 4286509"/>
              <a:gd name="connsiteY17" fmla="*/ 86888 h 393068"/>
              <a:gd name="connsiteX18" fmla="*/ 620634 w 4286509"/>
              <a:gd name="connsiteY18" fmla="*/ 107576 h 393068"/>
              <a:gd name="connsiteX19" fmla="*/ 761311 w 4286509"/>
              <a:gd name="connsiteY19" fmla="*/ 128264 h 393068"/>
              <a:gd name="connsiteX20" fmla="*/ 914400 w 4286509"/>
              <a:gd name="connsiteY20" fmla="*/ 144814 h 393068"/>
              <a:gd name="connsiteX21" fmla="*/ 1113003 w 4286509"/>
              <a:gd name="connsiteY21" fmla="*/ 157227 h 393068"/>
              <a:gd name="connsiteX22" fmla="*/ 1439870 w 4286509"/>
              <a:gd name="connsiteY22" fmla="*/ 173777 h 393068"/>
              <a:gd name="connsiteX23" fmla="*/ 1746049 w 4286509"/>
              <a:gd name="connsiteY23" fmla="*/ 190327 h 393068"/>
              <a:gd name="connsiteX24" fmla="*/ 2221868 w 4286509"/>
              <a:gd name="connsiteY24" fmla="*/ 190327 h 393068"/>
              <a:gd name="connsiteX25" fmla="*/ 2602524 w 4286509"/>
              <a:gd name="connsiteY25" fmla="*/ 190327 h 393068"/>
              <a:gd name="connsiteX26" fmla="*/ 3161094 w 4286509"/>
              <a:gd name="connsiteY26" fmla="*/ 186190 h 393068"/>
              <a:gd name="connsiteX27" fmla="*/ 3458998 w 4286509"/>
              <a:gd name="connsiteY27" fmla="*/ 190327 h 393068"/>
              <a:gd name="connsiteX28" fmla="*/ 3889304 w 4286509"/>
              <a:gd name="connsiteY28" fmla="*/ 190327 h 393068"/>
              <a:gd name="connsiteX29" fmla="*/ 3959642 w 4286509"/>
              <a:gd name="connsiteY29" fmla="*/ 177915 h 393068"/>
              <a:gd name="connsiteX30" fmla="*/ 4050668 w 4286509"/>
              <a:gd name="connsiteY30" fmla="*/ 140677 h 393068"/>
              <a:gd name="connsiteX31" fmla="*/ 4137557 w 4286509"/>
              <a:gd name="connsiteY31" fmla="*/ 86888 h 393068"/>
              <a:gd name="connsiteX32" fmla="*/ 4216171 w 4286509"/>
              <a:gd name="connsiteY32" fmla="*/ 28963 h 393068"/>
              <a:gd name="connsiteX33" fmla="*/ 4245133 w 4286509"/>
              <a:gd name="connsiteY33" fmla="*/ 4137 h 393068"/>
              <a:gd name="connsiteX34" fmla="*/ 4257546 w 4286509"/>
              <a:gd name="connsiteY34" fmla="*/ 0 h 393068"/>
              <a:gd name="connsiteX35" fmla="*/ 4269959 w 4286509"/>
              <a:gd name="connsiteY35" fmla="*/ 0 h 393068"/>
              <a:gd name="connsiteX36" fmla="*/ 4286509 w 4286509"/>
              <a:gd name="connsiteY36" fmla="*/ 8275 h 393068"/>
              <a:gd name="connsiteX37" fmla="*/ 4282371 w 4286509"/>
              <a:gd name="connsiteY37" fmla="*/ 49650 h 393068"/>
              <a:gd name="connsiteX38" fmla="*/ 4269959 w 4286509"/>
              <a:gd name="connsiteY38" fmla="*/ 119989 h 393068"/>
              <a:gd name="connsiteX39" fmla="*/ 4228583 w 4286509"/>
              <a:gd name="connsiteY39" fmla="*/ 235840 h 393068"/>
              <a:gd name="connsiteX40" fmla="*/ 4212033 w 4286509"/>
              <a:gd name="connsiteY40" fmla="*/ 273078 h 393068"/>
              <a:gd name="connsiteX41" fmla="*/ 4195483 w 4286509"/>
              <a:gd name="connsiteY41" fmla="*/ 351692 h 393068"/>
              <a:gd name="connsiteX42" fmla="*/ 4063081 w 4286509"/>
              <a:gd name="connsiteY42" fmla="*/ 384792 h 393068"/>
              <a:gd name="connsiteX43" fmla="*/ 3773452 w 4286509"/>
              <a:gd name="connsiteY43" fmla="*/ 388930 h 393068"/>
              <a:gd name="connsiteX44" fmla="*/ 3566574 w 4286509"/>
              <a:gd name="connsiteY44" fmla="*/ 393068 h 393068"/>
              <a:gd name="connsiteX45" fmla="*/ 3409347 w 4286509"/>
              <a:gd name="connsiteY45" fmla="*/ 388930 h 393068"/>
              <a:gd name="connsiteX46" fmla="*/ 2838364 w 4286509"/>
              <a:gd name="connsiteY46" fmla="*/ 384792 h 393068"/>
              <a:gd name="connsiteX47" fmla="*/ 2672862 w 4286509"/>
              <a:gd name="connsiteY47" fmla="*/ 388930 h 393068"/>
              <a:gd name="connsiteX48" fmla="*/ 2337720 w 4286509"/>
              <a:gd name="connsiteY48" fmla="*/ 388930 h 39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286509" h="393068">
                <a:moveTo>
                  <a:pt x="2337720" y="388930"/>
                </a:moveTo>
                <a:lnTo>
                  <a:pt x="1746049" y="384792"/>
                </a:lnTo>
                <a:lnTo>
                  <a:pt x="1274368" y="376517"/>
                </a:lnTo>
                <a:lnTo>
                  <a:pt x="831649" y="368242"/>
                </a:lnTo>
                <a:lnTo>
                  <a:pt x="368243" y="347554"/>
                </a:lnTo>
                <a:lnTo>
                  <a:pt x="74476" y="331004"/>
                </a:lnTo>
                <a:lnTo>
                  <a:pt x="45514" y="326867"/>
                </a:lnTo>
                <a:lnTo>
                  <a:pt x="24826" y="314454"/>
                </a:lnTo>
                <a:lnTo>
                  <a:pt x="4138" y="285491"/>
                </a:lnTo>
                <a:lnTo>
                  <a:pt x="0" y="256528"/>
                </a:lnTo>
                <a:lnTo>
                  <a:pt x="8276" y="231703"/>
                </a:lnTo>
                <a:lnTo>
                  <a:pt x="41376" y="198602"/>
                </a:lnTo>
                <a:lnTo>
                  <a:pt x="95164" y="165502"/>
                </a:lnTo>
                <a:lnTo>
                  <a:pt x="177915" y="136539"/>
                </a:lnTo>
                <a:lnTo>
                  <a:pt x="235841" y="115851"/>
                </a:lnTo>
                <a:lnTo>
                  <a:pt x="339280" y="91026"/>
                </a:lnTo>
                <a:lnTo>
                  <a:pt x="442719" y="74476"/>
                </a:lnTo>
                <a:lnTo>
                  <a:pt x="496507" y="86888"/>
                </a:lnTo>
                <a:lnTo>
                  <a:pt x="620634" y="107576"/>
                </a:lnTo>
                <a:lnTo>
                  <a:pt x="761311" y="128264"/>
                </a:lnTo>
                <a:lnTo>
                  <a:pt x="914400" y="144814"/>
                </a:lnTo>
                <a:lnTo>
                  <a:pt x="1113003" y="157227"/>
                </a:lnTo>
                <a:lnTo>
                  <a:pt x="1439870" y="173777"/>
                </a:lnTo>
                <a:lnTo>
                  <a:pt x="1746049" y="190327"/>
                </a:lnTo>
                <a:lnTo>
                  <a:pt x="2221868" y="190327"/>
                </a:lnTo>
                <a:lnTo>
                  <a:pt x="2602524" y="190327"/>
                </a:lnTo>
                <a:lnTo>
                  <a:pt x="3161094" y="186190"/>
                </a:lnTo>
                <a:lnTo>
                  <a:pt x="3458998" y="190327"/>
                </a:lnTo>
                <a:lnTo>
                  <a:pt x="3889304" y="190327"/>
                </a:lnTo>
                <a:lnTo>
                  <a:pt x="3959642" y="177915"/>
                </a:lnTo>
                <a:lnTo>
                  <a:pt x="4050668" y="140677"/>
                </a:lnTo>
                <a:lnTo>
                  <a:pt x="4137557" y="86888"/>
                </a:lnTo>
                <a:lnTo>
                  <a:pt x="4216171" y="28963"/>
                </a:lnTo>
                <a:lnTo>
                  <a:pt x="4245133" y="4137"/>
                </a:lnTo>
                <a:lnTo>
                  <a:pt x="4257546" y="0"/>
                </a:lnTo>
                <a:lnTo>
                  <a:pt x="4269959" y="0"/>
                </a:lnTo>
                <a:lnTo>
                  <a:pt x="4286509" y="8275"/>
                </a:lnTo>
                <a:lnTo>
                  <a:pt x="4282371" y="49650"/>
                </a:lnTo>
                <a:lnTo>
                  <a:pt x="4269959" y="119989"/>
                </a:lnTo>
                <a:lnTo>
                  <a:pt x="4228583" y="235840"/>
                </a:lnTo>
                <a:lnTo>
                  <a:pt x="4212033" y="273078"/>
                </a:lnTo>
                <a:lnTo>
                  <a:pt x="4195483" y="351692"/>
                </a:lnTo>
                <a:lnTo>
                  <a:pt x="4063081" y="384792"/>
                </a:lnTo>
                <a:lnTo>
                  <a:pt x="3773452" y="388930"/>
                </a:lnTo>
                <a:lnTo>
                  <a:pt x="3566574" y="393068"/>
                </a:lnTo>
                <a:lnTo>
                  <a:pt x="3409347" y="388930"/>
                </a:lnTo>
                <a:lnTo>
                  <a:pt x="2838364" y="384792"/>
                </a:lnTo>
                <a:lnTo>
                  <a:pt x="2672862" y="388930"/>
                </a:lnTo>
                <a:lnTo>
                  <a:pt x="2337720" y="3889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B4A9541-F8A6-4436-B8F9-4E8BC5283CBC}"/>
              </a:ext>
            </a:extLst>
          </p:cNvPr>
          <p:cNvSpPr/>
          <p:nvPr/>
        </p:nvSpPr>
        <p:spPr>
          <a:xfrm>
            <a:off x="3132138" y="1554163"/>
            <a:ext cx="1333500" cy="1668462"/>
          </a:xfrm>
          <a:custGeom>
            <a:avLst/>
            <a:gdLst>
              <a:gd name="connsiteX0" fmla="*/ 383722 w 1333500"/>
              <a:gd name="connsiteY0" fmla="*/ 321128 h 1668235"/>
              <a:gd name="connsiteX1" fmla="*/ 8165 w 1333500"/>
              <a:gd name="connsiteY1" fmla="*/ 397328 h 1668235"/>
              <a:gd name="connsiteX2" fmla="*/ 0 w 1333500"/>
              <a:gd name="connsiteY2" fmla="*/ 236764 h 1668235"/>
              <a:gd name="connsiteX3" fmla="*/ 43543 w 1333500"/>
              <a:gd name="connsiteY3" fmla="*/ 239485 h 1668235"/>
              <a:gd name="connsiteX4" fmla="*/ 95250 w 1333500"/>
              <a:gd name="connsiteY4" fmla="*/ 231321 h 1668235"/>
              <a:gd name="connsiteX5" fmla="*/ 277586 w 1333500"/>
              <a:gd name="connsiteY5" fmla="*/ 193221 h 1668235"/>
              <a:gd name="connsiteX6" fmla="*/ 413657 w 1333500"/>
              <a:gd name="connsiteY6" fmla="*/ 166007 h 1668235"/>
              <a:gd name="connsiteX7" fmla="*/ 563336 w 1333500"/>
              <a:gd name="connsiteY7" fmla="*/ 136071 h 1668235"/>
              <a:gd name="connsiteX8" fmla="*/ 770165 w 1333500"/>
              <a:gd name="connsiteY8" fmla="*/ 95250 h 1668235"/>
              <a:gd name="connsiteX9" fmla="*/ 800100 w 1333500"/>
              <a:gd name="connsiteY9" fmla="*/ 87085 h 1668235"/>
              <a:gd name="connsiteX10" fmla="*/ 846365 w 1333500"/>
              <a:gd name="connsiteY10" fmla="*/ 70757 h 1668235"/>
              <a:gd name="connsiteX11" fmla="*/ 922565 w 1333500"/>
              <a:gd name="connsiteY11" fmla="*/ 38100 h 1668235"/>
              <a:gd name="connsiteX12" fmla="*/ 993322 w 1333500"/>
              <a:gd name="connsiteY12" fmla="*/ 0 h 1668235"/>
              <a:gd name="connsiteX13" fmla="*/ 1045029 w 1333500"/>
              <a:gd name="connsiteY13" fmla="*/ 19050 h 1668235"/>
              <a:gd name="connsiteX14" fmla="*/ 1123950 w 1333500"/>
              <a:gd name="connsiteY14" fmla="*/ 51707 h 1668235"/>
              <a:gd name="connsiteX15" fmla="*/ 1183822 w 1333500"/>
              <a:gd name="connsiteY15" fmla="*/ 78921 h 1668235"/>
              <a:gd name="connsiteX16" fmla="*/ 1227365 w 1333500"/>
              <a:gd name="connsiteY16" fmla="*/ 95250 h 1668235"/>
              <a:gd name="connsiteX17" fmla="*/ 1265465 w 1333500"/>
              <a:gd name="connsiteY17" fmla="*/ 117021 h 1668235"/>
              <a:gd name="connsiteX18" fmla="*/ 1300843 w 1333500"/>
              <a:gd name="connsiteY18" fmla="*/ 146957 h 1668235"/>
              <a:gd name="connsiteX19" fmla="*/ 1319893 w 1333500"/>
              <a:gd name="connsiteY19" fmla="*/ 168728 h 1668235"/>
              <a:gd name="connsiteX20" fmla="*/ 1328057 w 1333500"/>
              <a:gd name="connsiteY20" fmla="*/ 190500 h 1668235"/>
              <a:gd name="connsiteX21" fmla="*/ 1333500 w 1333500"/>
              <a:gd name="connsiteY21" fmla="*/ 212271 h 1668235"/>
              <a:gd name="connsiteX22" fmla="*/ 1330779 w 1333500"/>
              <a:gd name="connsiteY22" fmla="*/ 231321 h 1668235"/>
              <a:gd name="connsiteX23" fmla="*/ 1325336 w 1333500"/>
              <a:gd name="connsiteY23" fmla="*/ 255814 h 1668235"/>
              <a:gd name="connsiteX24" fmla="*/ 1303565 w 1333500"/>
              <a:gd name="connsiteY24" fmla="*/ 285750 h 1668235"/>
              <a:gd name="connsiteX25" fmla="*/ 1270907 w 1333500"/>
              <a:gd name="connsiteY25" fmla="*/ 318407 h 1668235"/>
              <a:gd name="connsiteX26" fmla="*/ 1251857 w 1333500"/>
              <a:gd name="connsiteY26" fmla="*/ 342900 h 1668235"/>
              <a:gd name="connsiteX27" fmla="*/ 1238250 w 1333500"/>
              <a:gd name="connsiteY27" fmla="*/ 370114 h 1668235"/>
              <a:gd name="connsiteX28" fmla="*/ 1216479 w 1333500"/>
              <a:gd name="connsiteY28" fmla="*/ 419100 h 1668235"/>
              <a:gd name="connsiteX29" fmla="*/ 1208315 w 1333500"/>
              <a:gd name="connsiteY29" fmla="*/ 451757 h 1668235"/>
              <a:gd name="connsiteX30" fmla="*/ 1200150 w 1333500"/>
              <a:gd name="connsiteY30" fmla="*/ 495300 h 1668235"/>
              <a:gd name="connsiteX31" fmla="*/ 1194707 w 1333500"/>
              <a:gd name="connsiteY31" fmla="*/ 604157 h 1668235"/>
              <a:gd name="connsiteX32" fmla="*/ 1189265 w 1333500"/>
              <a:gd name="connsiteY32" fmla="*/ 868135 h 1668235"/>
              <a:gd name="connsiteX33" fmla="*/ 1189265 w 1333500"/>
              <a:gd name="connsiteY33" fmla="*/ 1132114 h 1668235"/>
              <a:gd name="connsiteX34" fmla="*/ 1186543 w 1333500"/>
              <a:gd name="connsiteY34" fmla="*/ 1273628 h 1668235"/>
              <a:gd name="connsiteX35" fmla="*/ 1181100 w 1333500"/>
              <a:gd name="connsiteY35" fmla="*/ 1347107 h 1668235"/>
              <a:gd name="connsiteX36" fmla="*/ 1164772 w 1333500"/>
              <a:gd name="connsiteY36" fmla="*/ 1447800 h 1668235"/>
              <a:gd name="connsiteX37" fmla="*/ 1145722 w 1333500"/>
              <a:gd name="connsiteY37" fmla="*/ 1521278 h 1668235"/>
              <a:gd name="connsiteX38" fmla="*/ 1113065 w 1333500"/>
              <a:gd name="connsiteY38" fmla="*/ 1586593 h 1668235"/>
              <a:gd name="connsiteX39" fmla="*/ 1074965 w 1333500"/>
              <a:gd name="connsiteY39" fmla="*/ 1638300 h 1668235"/>
              <a:gd name="connsiteX40" fmla="*/ 1039586 w 1333500"/>
              <a:gd name="connsiteY40" fmla="*/ 1665514 h 1668235"/>
              <a:gd name="connsiteX41" fmla="*/ 1023257 w 1333500"/>
              <a:gd name="connsiteY41" fmla="*/ 1668235 h 1668235"/>
              <a:gd name="connsiteX42" fmla="*/ 1004207 w 1333500"/>
              <a:gd name="connsiteY42" fmla="*/ 1665514 h 1668235"/>
              <a:gd name="connsiteX43" fmla="*/ 990600 w 1333500"/>
              <a:gd name="connsiteY43" fmla="*/ 1660071 h 1668235"/>
              <a:gd name="connsiteX44" fmla="*/ 976993 w 1333500"/>
              <a:gd name="connsiteY44" fmla="*/ 1646464 h 1668235"/>
              <a:gd name="connsiteX45" fmla="*/ 957943 w 1333500"/>
              <a:gd name="connsiteY45" fmla="*/ 1619250 h 1668235"/>
              <a:gd name="connsiteX46" fmla="*/ 944336 w 1333500"/>
              <a:gd name="connsiteY46" fmla="*/ 1578428 h 1668235"/>
              <a:gd name="connsiteX47" fmla="*/ 968829 w 1333500"/>
              <a:gd name="connsiteY47" fmla="*/ 1420585 h 1668235"/>
              <a:gd name="connsiteX48" fmla="*/ 966107 w 1333500"/>
              <a:gd name="connsiteY48" fmla="*/ 911678 h 1668235"/>
              <a:gd name="connsiteX49" fmla="*/ 968829 w 1333500"/>
              <a:gd name="connsiteY49" fmla="*/ 723900 h 1668235"/>
              <a:gd name="connsiteX50" fmla="*/ 968829 w 1333500"/>
              <a:gd name="connsiteY50" fmla="*/ 302078 h 1668235"/>
              <a:gd name="connsiteX51" fmla="*/ 963386 w 1333500"/>
              <a:gd name="connsiteY51" fmla="*/ 269421 h 1668235"/>
              <a:gd name="connsiteX52" fmla="*/ 952500 w 1333500"/>
              <a:gd name="connsiteY52" fmla="*/ 242207 h 1668235"/>
              <a:gd name="connsiteX53" fmla="*/ 938893 w 1333500"/>
              <a:gd name="connsiteY53" fmla="*/ 231321 h 1668235"/>
              <a:gd name="connsiteX54" fmla="*/ 922565 w 1333500"/>
              <a:gd name="connsiteY54" fmla="*/ 225878 h 1668235"/>
              <a:gd name="connsiteX55" fmla="*/ 898072 w 1333500"/>
              <a:gd name="connsiteY55" fmla="*/ 220435 h 1668235"/>
              <a:gd name="connsiteX56" fmla="*/ 857250 w 1333500"/>
              <a:gd name="connsiteY56" fmla="*/ 225878 h 1668235"/>
              <a:gd name="connsiteX57" fmla="*/ 383722 w 1333500"/>
              <a:gd name="connsiteY57" fmla="*/ 321128 h 166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333500" h="1668235">
                <a:moveTo>
                  <a:pt x="383722" y="321128"/>
                </a:moveTo>
                <a:lnTo>
                  <a:pt x="8165" y="397328"/>
                </a:lnTo>
                <a:lnTo>
                  <a:pt x="0" y="236764"/>
                </a:lnTo>
                <a:lnTo>
                  <a:pt x="43543" y="239485"/>
                </a:lnTo>
                <a:lnTo>
                  <a:pt x="95250" y="231321"/>
                </a:lnTo>
                <a:lnTo>
                  <a:pt x="277586" y="193221"/>
                </a:lnTo>
                <a:lnTo>
                  <a:pt x="413657" y="166007"/>
                </a:lnTo>
                <a:lnTo>
                  <a:pt x="563336" y="136071"/>
                </a:lnTo>
                <a:lnTo>
                  <a:pt x="770165" y="95250"/>
                </a:lnTo>
                <a:lnTo>
                  <a:pt x="800100" y="87085"/>
                </a:lnTo>
                <a:lnTo>
                  <a:pt x="846365" y="70757"/>
                </a:lnTo>
                <a:lnTo>
                  <a:pt x="922565" y="38100"/>
                </a:lnTo>
                <a:lnTo>
                  <a:pt x="993322" y="0"/>
                </a:lnTo>
                <a:lnTo>
                  <a:pt x="1045029" y="19050"/>
                </a:lnTo>
                <a:lnTo>
                  <a:pt x="1123950" y="51707"/>
                </a:lnTo>
                <a:lnTo>
                  <a:pt x="1183822" y="78921"/>
                </a:lnTo>
                <a:lnTo>
                  <a:pt x="1227365" y="95250"/>
                </a:lnTo>
                <a:lnTo>
                  <a:pt x="1265465" y="117021"/>
                </a:lnTo>
                <a:lnTo>
                  <a:pt x="1300843" y="146957"/>
                </a:lnTo>
                <a:lnTo>
                  <a:pt x="1319893" y="168728"/>
                </a:lnTo>
                <a:lnTo>
                  <a:pt x="1328057" y="190500"/>
                </a:lnTo>
                <a:lnTo>
                  <a:pt x="1333500" y="212271"/>
                </a:lnTo>
                <a:lnTo>
                  <a:pt x="1330779" y="231321"/>
                </a:lnTo>
                <a:lnTo>
                  <a:pt x="1325336" y="255814"/>
                </a:lnTo>
                <a:lnTo>
                  <a:pt x="1303565" y="285750"/>
                </a:lnTo>
                <a:lnTo>
                  <a:pt x="1270907" y="318407"/>
                </a:lnTo>
                <a:lnTo>
                  <a:pt x="1251857" y="342900"/>
                </a:lnTo>
                <a:lnTo>
                  <a:pt x="1238250" y="370114"/>
                </a:lnTo>
                <a:lnTo>
                  <a:pt x="1216479" y="419100"/>
                </a:lnTo>
                <a:lnTo>
                  <a:pt x="1208315" y="451757"/>
                </a:lnTo>
                <a:lnTo>
                  <a:pt x="1200150" y="495300"/>
                </a:lnTo>
                <a:lnTo>
                  <a:pt x="1194707" y="604157"/>
                </a:lnTo>
                <a:lnTo>
                  <a:pt x="1189265" y="868135"/>
                </a:lnTo>
                <a:lnTo>
                  <a:pt x="1189265" y="1132114"/>
                </a:lnTo>
                <a:cubicBezTo>
                  <a:pt x="1188358" y="1179285"/>
                  <a:pt x="1187450" y="1226457"/>
                  <a:pt x="1186543" y="1273628"/>
                </a:cubicBezTo>
                <a:lnTo>
                  <a:pt x="1181100" y="1347107"/>
                </a:lnTo>
                <a:lnTo>
                  <a:pt x="1164772" y="1447800"/>
                </a:lnTo>
                <a:lnTo>
                  <a:pt x="1145722" y="1521278"/>
                </a:lnTo>
                <a:lnTo>
                  <a:pt x="1113065" y="1586593"/>
                </a:lnTo>
                <a:lnTo>
                  <a:pt x="1074965" y="1638300"/>
                </a:lnTo>
                <a:lnTo>
                  <a:pt x="1039586" y="1665514"/>
                </a:lnTo>
                <a:lnTo>
                  <a:pt x="1023257" y="1668235"/>
                </a:lnTo>
                <a:lnTo>
                  <a:pt x="1004207" y="1665514"/>
                </a:lnTo>
                <a:lnTo>
                  <a:pt x="990600" y="1660071"/>
                </a:lnTo>
                <a:lnTo>
                  <a:pt x="976993" y="1646464"/>
                </a:lnTo>
                <a:lnTo>
                  <a:pt x="957943" y="1619250"/>
                </a:lnTo>
                <a:lnTo>
                  <a:pt x="944336" y="1578428"/>
                </a:lnTo>
                <a:lnTo>
                  <a:pt x="968829" y="1420585"/>
                </a:lnTo>
                <a:cubicBezTo>
                  <a:pt x="967922" y="1250949"/>
                  <a:pt x="967014" y="1081314"/>
                  <a:pt x="966107" y="911678"/>
                </a:cubicBezTo>
                <a:cubicBezTo>
                  <a:pt x="967014" y="849085"/>
                  <a:pt x="967922" y="786493"/>
                  <a:pt x="968829" y="723900"/>
                </a:cubicBezTo>
                <a:lnTo>
                  <a:pt x="968829" y="302078"/>
                </a:lnTo>
                <a:lnTo>
                  <a:pt x="963386" y="269421"/>
                </a:lnTo>
                <a:lnTo>
                  <a:pt x="952500" y="242207"/>
                </a:lnTo>
                <a:lnTo>
                  <a:pt x="938893" y="231321"/>
                </a:lnTo>
                <a:lnTo>
                  <a:pt x="922565" y="225878"/>
                </a:lnTo>
                <a:lnTo>
                  <a:pt x="898072" y="220435"/>
                </a:lnTo>
                <a:lnTo>
                  <a:pt x="857250" y="225878"/>
                </a:lnTo>
                <a:lnTo>
                  <a:pt x="383722" y="32112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6C01BDF-272E-42DF-8A46-5D9712EC2B4A}"/>
              </a:ext>
            </a:extLst>
          </p:cNvPr>
          <p:cNvSpPr/>
          <p:nvPr/>
        </p:nvSpPr>
        <p:spPr>
          <a:xfrm>
            <a:off x="3127375" y="2255838"/>
            <a:ext cx="1030288" cy="336550"/>
          </a:xfrm>
          <a:custGeom>
            <a:avLst/>
            <a:gdLst>
              <a:gd name="connsiteX0" fmla="*/ 571500 w 1031082"/>
              <a:gd name="connsiteY0" fmla="*/ 261937 h 338137"/>
              <a:gd name="connsiteX1" fmla="*/ 228600 w 1031082"/>
              <a:gd name="connsiteY1" fmla="*/ 309562 h 338137"/>
              <a:gd name="connsiteX2" fmla="*/ 16669 w 1031082"/>
              <a:gd name="connsiteY2" fmla="*/ 338137 h 338137"/>
              <a:gd name="connsiteX3" fmla="*/ 0 w 1031082"/>
              <a:gd name="connsiteY3" fmla="*/ 178594 h 338137"/>
              <a:gd name="connsiteX4" fmla="*/ 195263 w 1031082"/>
              <a:gd name="connsiteY4" fmla="*/ 150019 h 338137"/>
              <a:gd name="connsiteX5" fmla="*/ 466725 w 1031082"/>
              <a:gd name="connsiteY5" fmla="*/ 104775 h 338137"/>
              <a:gd name="connsiteX6" fmla="*/ 795338 w 1031082"/>
              <a:gd name="connsiteY6" fmla="*/ 45244 h 338137"/>
              <a:gd name="connsiteX7" fmla="*/ 1031082 w 1031082"/>
              <a:gd name="connsiteY7" fmla="*/ 0 h 338137"/>
              <a:gd name="connsiteX8" fmla="*/ 1026319 w 1031082"/>
              <a:gd name="connsiteY8" fmla="*/ 211931 h 338137"/>
              <a:gd name="connsiteX9" fmla="*/ 571500 w 1031082"/>
              <a:gd name="connsiteY9" fmla="*/ 261937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1082" h="338137">
                <a:moveTo>
                  <a:pt x="571500" y="261937"/>
                </a:moveTo>
                <a:lnTo>
                  <a:pt x="228600" y="309562"/>
                </a:lnTo>
                <a:lnTo>
                  <a:pt x="16669" y="338137"/>
                </a:lnTo>
                <a:lnTo>
                  <a:pt x="0" y="178594"/>
                </a:lnTo>
                <a:lnTo>
                  <a:pt x="195263" y="150019"/>
                </a:lnTo>
                <a:lnTo>
                  <a:pt x="466725" y="104775"/>
                </a:lnTo>
                <a:lnTo>
                  <a:pt x="795338" y="45244"/>
                </a:lnTo>
                <a:lnTo>
                  <a:pt x="1031082" y="0"/>
                </a:lnTo>
                <a:lnTo>
                  <a:pt x="1026319" y="211931"/>
                </a:lnTo>
                <a:lnTo>
                  <a:pt x="571500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3D2D6FA-7750-401E-99AF-C348D94237F2}"/>
              </a:ext>
            </a:extLst>
          </p:cNvPr>
          <p:cNvSpPr/>
          <p:nvPr/>
        </p:nvSpPr>
        <p:spPr>
          <a:xfrm>
            <a:off x="3138488" y="2952750"/>
            <a:ext cx="1017587" cy="382588"/>
          </a:xfrm>
          <a:custGeom>
            <a:avLst/>
            <a:gdLst>
              <a:gd name="connsiteX0" fmla="*/ 326231 w 1016793"/>
              <a:gd name="connsiteY0" fmla="*/ 300038 h 383381"/>
              <a:gd name="connsiteX1" fmla="*/ 0 w 1016793"/>
              <a:gd name="connsiteY1" fmla="*/ 383381 h 383381"/>
              <a:gd name="connsiteX2" fmla="*/ 0 w 1016793"/>
              <a:gd name="connsiteY2" fmla="*/ 197644 h 383381"/>
              <a:gd name="connsiteX3" fmla="*/ 140493 w 1016793"/>
              <a:gd name="connsiteY3" fmla="*/ 166688 h 383381"/>
              <a:gd name="connsiteX4" fmla="*/ 402431 w 1016793"/>
              <a:gd name="connsiteY4" fmla="*/ 109538 h 383381"/>
              <a:gd name="connsiteX5" fmla="*/ 564356 w 1016793"/>
              <a:gd name="connsiteY5" fmla="*/ 73819 h 383381"/>
              <a:gd name="connsiteX6" fmla="*/ 723900 w 1016793"/>
              <a:gd name="connsiteY6" fmla="*/ 40481 h 383381"/>
              <a:gd name="connsiteX7" fmla="*/ 823912 w 1016793"/>
              <a:gd name="connsiteY7" fmla="*/ 23813 h 383381"/>
              <a:gd name="connsiteX8" fmla="*/ 1016793 w 1016793"/>
              <a:gd name="connsiteY8" fmla="*/ 0 h 383381"/>
              <a:gd name="connsiteX9" fmla="*/ 1012031 w 1016793"/>
              <a:gd name="connsiteY9" fmla="*/ 173831 h 383381"/>
              <a:gd name="connsiteX10" fmla="*/ 792956 w 1016793"/>
              <a:gd name="connsiteY10" fmla="*/ 214313 h 383381"/>
              <a:gd name="connsiteX11" fmla="*/ 531018 w 1016793"/>
              <a:gd name="connsiteY11" fmla="*/ 261938 h 383381"/>
              <a:gd name="connsiteX12" fmla="*/ 326231 w 1016793"/>
              <a:gd name="connsiteY12" fmla="*/ 30003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16793" h="383381">
                <a:moveTo>
                  <a:pt x="326231" y="300038"/>
                </a:moveTo>
                <a:lnTo>
                  <a:pt x="0" y="383381"/>
                </a:lnTo>
                <a:lnTo>
                  <a:pt x="0" y="197644"/>
                </a:lnTo>
                <a:lnTo>
                  <a:pt x="140493" y="166688"/>
                </a:lnTo>
                <a:lnTo>
                  <a:pt x="402431" y="109538"/>
                </a:lnTo>
                <a:lnTo>
                  <a:pt x="564356" y="73819"/>
                </a:lnTo>
                <a:lnTo>
                  <a:pt x="723900" y="40481"/>
                </a:lnTo>
                <a:lnTo>
                  <a:pt x="823912" y="23813"/>
                </a:lnTo>
                <a:lnTo>
                  <a:pt x="1016793" y="0"/>
                </a:lnTo>
                <a:lnTo>
                  <a:pt x="1012031" y="173831"/>
                </a:lnTo>
                <a:lnTo>
                  <a:pt x="792956" y="214313"/>
                </a:lnTo>
                <a:lnTo>
                  <a:pt x="531018" y="261938"/>
                </a:lnTo>
                <a:lnTo>
                  <a:pt x="326231" y="3000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22BC5C1-C23B-40B0-84EF-E330B2BF3AE2}"/>
              </a:ext>
            </a:extLst>
          </p:cNvPr>
          <p:cNvSpPr/>
          <p:nvPr/>
        </p:nvSpPr>
        <p:spPr>
          <a:xfrm>
            <a:off x="5265738" y="1573213"/>
            <a:ext cx="400050" cy="1631950"/>
          </a:xfrm>
          <a:custGeom>
            <a:avLst/>
            <a:gdLst>
              <a:gd name="connsiteX0" fmla="*/ 187779 w 400050"/>
              <a:gd name="connsiteY0" fmla="*/ 879021 h 1632857"/>
              <a:gd name="connsiteX1" fmla="*/ 193222 w 400050"/>
              <a:gd name="connsiteY1" fmla="*/ 650421 h 1632857"/>
              <a:gd name="connsiteX2" fmla="*/ 195943 w 400050"/>
              <a:gd name="connsiteY2" fmla="*/ 519793 h 1632857"/>
              <a:gd name="connsiteX3" fmla="*/ 193222 w 400050"/>
              <a:gd name="connsiteY3" fmla="*/ 359228 h 1632857"/>
              <a:gd name="connsiteX4" fmla="*/ 190500 w 400050"/>
              <a:gd name="connsiteY4" fmla="*/ 307521 h 1632857"/>
              <a:gd name="connsiteX5" fmla="*/ 182336 w 400050"/>
              <a:gd name="connsiteY5" fmla="*/ 263978 h 1632857"/>
              <a:gd name="connsiteX6" fmla="*/ 171450 w 400050"/>
              <a:gd name="connsiteY6" fmla="*/ 228600 h 1632857"/>
              <a:gd name="connsiteX7" fmla="*/ 146957 w 400050"/>
              <a:gd name="connsiteY7" fmla="*/ 185057 h 1632857"/>
              <a:gd name="connsiteX8" fmla="*/ 122465 w 400050"/>
              <a:gd name="connsiteY8" fmla="*/ 146957 h 1632857"/>
              <a:gd name="connsiteX9" fmla="*/ 97972 w 400050"/>
              <a:gd name="connsiteY9" fmla="*/ 117021 h 1632857"/>
              <a:gd name="connsiteX10" fmla="*/ 65315 w 400050"/>
              <a:gd name="connsiteY10" fmla="*/ 89807 h 1632857"/>
              <a:gd name="connsiteX11" fmla="*/ 21772 w 400050"/>
              <a:gd name="connsiteY11" fmla="*/ 62593 h 1632857"/>
              <a:gd name="connsiteX12" fmla="*/ 5443 w 400050"/>
              <a:gd name="connsiteY12" fmla="*/ 48985 h 1632857"/>
              <a:gd name="connsiteX13" fmla="*/ 0 w 400050"/>
              <a:gd name="connsiteY13" fmla="*/ 32657 h 1632857"/>
              <a:gd name="connsiteX14" fmla="*/ 2722 w 400050"/>
              <a:gd name="connsiteY14" fmla="*/ 21771 h 1632857"/>
              <a:gd name="connsiteX15" fmla="*/ 10886 w 400050"/>
              <a:gd name="connsiteY15" fmla="*/ 8164 h 1632857"/>
              <a:gd name="connsiteX16" fmla="*/ 46265 w 400050"/>
              <a:gd name="connsiteY16" fmla="*/ 0 h 1632857"/>
              <a:gd name="connsiteX17" fmla="*/ 81643 w 400050"/>
              <a:gd name="connsiteY17" fmla="*/ 5443 h 1632857"/>
              <a:gd name="connsiteX18" fmla="*/ 163286 w 400050"/>
              <a:gd name="connsiteY18" fmla="*/ 27214 h 1632857"/>
              <a:gd name="connsiteX19" fmla="*/ 236765 w 400050"/>
              <a:gd name="connsiteY19" fmla="*/ 46264 h 1632857"/>
              <a:gd name="connsiteX20" fmla="*/ 318407 w 400050"/>
              <a:gd name="connsiteY20" fmla="*/ 76200 h 1632857"/>
              <a:gd name="connsiteX21" fmla="*/ 345622 w 400050"/>
              <a:gd name="connsiteY21" fmla="*/ 87085 h 1632857"/>
              <a:gd name="connsiteX22" fmla="*/ 364672 w 400050"/>
              <a:gd name="connsiteY22" fmla="*/ 174171 h 1632857"/>
              <a:gd name="connsiteX23" fmla="*/ 378279 w 400050"/>
              <a:gd name="connsiteY23" fmla="*/ 242207 h 1632857"/>
              <a:gd name="connsiteX24" fmla="*/ 383722 w 400050"/>
              <a:gd name="connsiteY24" fmla="*/ 351064 h 1632857"/>
              <a:gd name="connsiteX25" fmla="*/ 394607 w 400050"/>
              <a:gd name="connsiteY25" fmla="*/ 541564 h 1632857"/>
              <a:gd name="connsiteX26" fmla="*/ 397329 w 400050"/>
              <a:gd name="connsiteY26" fmla="*/ 726621 h 1632857"/>
              <a:gd name="connsiteX27" fmla="*/ 397329 w 400050"/>
              <a:gd name="connsiteY27" fmla="*/ 821871 h 1632857"/>
              <a:gd name="connsiteX28" fmla="*/ 391886 w 400050"/>
              <a:gd name="connsiteY28" fmla="*/ 1355271 h 1632857"/>
              <a:gd name="connsiteX29" fmla="*/ 400050 w 400050"/>
              <a:gd name="connsiteY29" fmla="*/ 1450521 h 1632857"/>
              <a:gd name="connsiteX30" fmla="*/ 370115 w 400050"/>
              <a:gd name="connsiteY30" fmla="*/ 1537607 h 1632857"/>
              <a:gd name="connsiteX31" fmla="*/ 332015 w 400050"/>
              <a:gd name="connsiteY31" fmla="*/ 1608364 h 1632857"/>
              <a:gd name="connsiteX32" fmla="*/ 312965 w 400050"/>
              <a:gd name="connsiteY32" fmla="*/ 1624693 h 1632857"/>
              <a:gd name="connsiteX33" fmla="*/ 283029 w 400050"/>
              <a:gd name="connsiteY33" fmla="*/ 1632857 h 1632857"/>
              <a:gd name="connsiteX34" fmla="*/ 253093 w 400050"/>
              <a:gd name="connsiteY34" fmla="*/ 1632857 h 1632857"/>
              <a:gd name="connsiteX35" fmla="*/ 223157 w 400050"/>
              <a:gd name="connsiteY35" fmla="*/ 1621971 h 1632857"/>
              <a:gd name="connsiteX36" fmla="*/ 212272 w 400050"/>
              <a:gd name="connsiteY36" fmla="*/ 1600200 h 1632857"/>
              <a:gd name="connsiteX37" fmla="*/ 185057 w 400050"/>
              <a:gd name="connsiteY37" fmla="*/ 1513114 h 1632857"/>
              <a:gd name="connsiteX38" fmla="*/ 166007 w 400050"/>
              <a:gd name="connsiteY38" fmla="*/ 1445078 h 1632857"/>
              <a:gd name="connsiteX39" fmla="*/ 149679 w 400050"/>
              <a:gd name="connsiteY39" fmla="*/ 1352550 h 1632857"/>
              <a:gd name="connsiteX40" fmla="*/ 155122 w 400050"/>
              <a:gd name="connsiteY40" fmla="*/ 1289957 h 1632857"/>
              <a:gd name="connsiteX41" fmla="*/ 174172 w 400050"/>
              <a:gd name="connsiteY41" fmla="*/ 1069521 h 1632857"/>
              <a:gd name="connsiteX42" fmla="*/ 187779 w 400050"/>
              <a:gd name="connsiteY42" fmla="*/ 879021 h 1632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0050" h="1632857">
                <a:moveTo>
                  <a:pt x="187779" y="879021"/>
                </a:moveTo>
                <a:lnTo>
                  <a:pt x="193222" y="650421"/>
                </a:lnTo>
                <a:lnTo>
                  <a:pt x="195943" y="519793"/>
                </a:lnTo>
                <a:lnTo>
                  <a:pt x="193222" y="359228"/>
                </a:lnTo>
                <a:lnTo>
                  <a:pt x="190500" y="307521"/>
                </a:lnTo>
                <a:lnTo>
                  <a:pt x="182336" y="263978"/>
                </a:lnTo>
                <a:lnTo>
                  <a:pt x="171450" y="228600"/>
                </a:lnTo>
                <a:lnTo>
                  <a:pt x="146957" y="185057"/>
                </a:lnTo>
                <a:lnTo>
                  <a:pt x="122465" y="146957"/>
                </a:lnTo>
                <a:lnTo>
                  <a:pt x="97972" y="117021"/>
                </a:lnTo>
                <a:lnTo>
                  <a:pt x="65315" y="89807"/>
                </a:lnTo>
                <a:lnTo>
                  <a:pt x="21772" y="62593"/>
                </a:lnTo>
                <a:lnTo>
                  <a:pt x="5443" y="48985"/>
                </a:lnTo>
                <a:lnTo>
                  <a:pt x="0" y="32657"/>
                </a:lnTo>
                <a:lnTo>
                  <a:pt x="2722" y="21771"/>
                </a:lnTo>
                <a:lnTo>
                  <a:pt x="10886" y="8164"/>
                </a:lnTo>
                <a:lnTo>
                  <a:pt x="46265" y="0"/>
                </a:lnTo>
                <a:lnTo>
                  <a:pt x="81643" y="5443"/>
                </a:lnTo>
                <a:lnTo>
                  <a:pt x="163286" y="27214"/>
                </a:lnTo>
                <a:lnTo>
                  <a:pt x="236765" y="46264"/>
                </a:lnTo>
                <a:lnTo>
                  <a:pt x="318407" y="76200"/>
                </a:lnTo>
                <a:lnTo>
                  <a:pt x="345622" y="87085"/>
                </a:lnTo>
                <a:lnTo>
                  <a:pt x="364672" y="174171"/>
                </a:lnTo>
                <a:lnTo>
                  <a:pt x="378279" y="242207"/>
                </a:lnTo>
                <a:lnTo>
                  <a:pt x="383722" y="351064"/>
                </a:lnTo>
                <a:lnTo>
                  <a:pt x="394607" y="541564"/>
                </a:lnTo>
                <a:cubicBezTo>
                  <a:pt x="395514" y="603250"/>
                  <a:pt x="396422" y="664935"/>
                  <a:pt x="397329" y="726621"/>
                </a:cubicBezTo>
                <a:lnTo>
                  <a:pt x="397329" y="821871"/>
                </a:lnTo>
                <a:cubicBezTo>
                  <a:pt x="395515" y="999671"/>
                  <a:pt x="393700" y="1177471"/>
                  <a:pt x="391886" y="1355271"/>
                </a:cubicBezTo>
                <a:lnTo>
                  <a:pt x="400050" y="1450521"/>
                </a:lnTo>
                <a:lnTo>
                  <a:pt x="370115" y="1537607"/>
                </a:lnTo>
                <a:lnTo>
                  <a:pt x="332015" y="1608364"/>
                </a:lnTo>
                <a:lnTo>
                  <a:pt x="312965" y="1624693"/>
                </a:lnTo>
                <a:lnTo>
                  <a:pt x="283029" y="1632857"/>
                </a:lnTo>
                <a:lnTo>
                  <a:pt x="253093" y="1632857"/>
                </a:lnTo>
                <a:lnTo>
                  <a:pt x="223157" y="1621971"/>
                </a:lnTo>
                <a:lnTo>
                  <a:pt x="212272" y="1600200"/>
                </a:lnTo>
                <a:lnTo>
                  <a:pt x="185057" y="1513114"/>
                </a:lnTo>
                <a:lnTo>
                  <a:pt x="166007" y="1445078"/>
                </a:lnTo>
                <a:lnTo>
                  <a:pt x="149679" y="1352550"/>
                </a:lnTo>
                <a:lnTo>
                  <a:pt x="155122" y="1289957"/>
                </a:lnTo>
                <a:lnTo>
                  <a:pt x="174172" y="1069521"/>
                </a:lnTo>
                <a:lnTo>
                  <a:pt x="187779" y="87902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BF08505-F72B-4377-B2D2-C30B6EB00286}"/>
              </a:ext>
            </a:extLst>
          </p:cNvPr>
          <p:cNvSpPr/>
          <p:nvPr/>
        </p:nvSpPr>
        <p:spPr>
          <a:xfrm rot="16200000">
            <a:off x="3923507" y="3028156"/>
            <a:ext cx="4672012" cy="1546225"/>
          </a:xfrm>
          <a:custGeom>
            <a:avLst/>
            <a:gdLst>
              <a:gd name="connsiteX0" fmla="*/ 2426843 w 4671673"/>
              <a:gd name="connsiteY0" fmla="*/ 1438772 h 1547113"/>
              <a:gd name="connsiteX1" fmla="*/ 1937141 w 4671673"/>
              <a:gd name="connsiteY1" fmla="*/ 1447439 h 1547113"/>
              <a:gd name="connsiteX2" fmla="*/ 1616451 w 4671673"/>
              <a:gd name="connsiteY2" fmla="*/ 1456107 h 1547113"/>
              <a:gd name="connsiteX3" fmla="*/ 1235090 w 4671673"/>
              <a:gd name="connsiteY3" fmla="*/ 1464774 h 1547113"/>
              <a:gd name="connsiteX4" fmla="*/ 814726 w 4671673"/>
              <a:gd name="connsiteY4" fmla="*/ 1469108 h 1547113"/>
              <a:gd name="connsiteX5" fmla="*/ 671715 w 4671673"/>
              <a:gd name="connsiteY5" fmla="*/ 1473441 h 1547113"/>
              <a:gd name="connsiteX6" fmla="*/ 550373 w 4671673"/>
              <a:gd name="connsiteY6" fmla="*/ 1469108 h 1547113"/>
              <a:gd name="connsiteX7" fmla="*/ 476701 w 4671673"/>
              <a:gd name="connsiteY7" fmla="*/ 1460440 h 1547113"/>
              <a:gd name="connsiteX8" fmla="*/ 398695 w 4671673"/>
              <a:gd name="connsiteY8" fmla="*/ 1447439 h 1547113"/>
              <a:gd name="connsiteX9" fmla="*/ 325023 w 4671673"/>
              <a:gd name="connsiteY9" fmla="*/ 1425771 h 1547113"/>
              <a:gd name="connsiteX10" fmla="*/ 247018 w 4671673"/>
              <a:gd name="connsiteY10" fmla="*/ 1399769 h 1547113"/>
              <a:gd name="connsiteX11" fmla="*/ 134343 w 4671673"/>
              <a:gd name="connsiteY11" fmla="*/ 1356433 h 1547113"/>
              <a:gd name="connsiteX12" fmla="*/ 86673 w 4671673"/>
              <a:gd name="connsiteY12" fmla="*/ 1330431 h 1547113"/>
              <a:gd name="connsiteX13" fmla="*/ 56337 w 4671673"/>
              <a:gd name="connsiteY13" fmla="*/ 1308762 h 1547113"/>
              <a:gd name="connsiteX14" fmla="*/ 34669 w 4671673"/>
              <a:gd name="connsiteY14" fmla="*/ 1287094 h 1547113"/>
              <a:gd name="connsiteX15" fmla="*/ 13000 w 4671673"/>
              <a:gd name="connsiteY15" fmla="*/ 1252425 h 1547113"/>
              <a:gd name="connsiteX16" fmla="*/ 0 w 4671673"/>
              <a:gd name="connsiteY16" fmla="*/ 1209089 h 1547113"/>
              <a:gd name="connsiteX17" fmla="*/ 0 w 4671673"/>
              <a:gd name="connsiteY17" fmla="*/ 1174419 h 1547113"/>
              <a:gd name="connsiteX18" fmla="*/ 39002 w 4671673"/>
              <a:gd name="connsiteY18" fmla="*/ 1139750 h 1547113"/>
              <a:gd name="connsiteX19" fmla="*/ 138676 w 4671673"/>
              <a:gd name="connsiteY19" fmla="*/ 1066078 h 1547113"/>
              <a:gd name="connsiteX20" fmla="*/ 498369 w 4671673"/>
              <a:gd name="connsiteY20" fmla="*/ 1191754 h 1547113"/>
              <a:gd name="connsiteX21" fmla="*/ 524371 w 4671673"/>
              <a:gd name="connsiteY21" fmla="*/ 1213422 h 1547113"/>
              <a:gd name="connsiteX22" fmla="*/ 554707 w 4671673"/>
              <a:gd name="connsiteY22" fmla="*/ 1222090 h 1547113"/>
              <a:gd name="connsiteX23" fmla="*/ 693383 w 4671673"/>
              <a:gd name="connsiteY23" fmla="*/ 1226423 h 1547113"/>
              <a:gd name="connsiteX24" fmla="*/ 1100746 w 4671673"/>
              <a:gd name="connsiteY24" fmla="*/ 1226423 h 1547113"/>
              <a:gd name="connsiteX25" fmla="*/ 1425770 w 4671673"/>
              <a:gd name="connsiteY25" fmla="*/ 1226423 h 1547113"/>
              <a:gd name="connsiteX26" fmla="*/ 1902472 w 4671673"/>
              <a:gd name="connsiteY26" fmla="*/ 1222090 h 1547113"/>
              <a:gd name="connsiteX27" fmla="*/ 2366172 w 4671673"/>
              <a:gd name="connsiteY27" fmla="*/ 1222090 h 1547113"/>
              <a:gd name="connsiteX28" fmla="*/ 2786536 w 4671673"/>
              <a:gd name="connsiteY28" fmla="*/ 1222090 h 1547113"/>
              <a:gd name="connsiteX29" fmla="*/ 3211234 w 4671673"/>
              <a:gd name="connsiteY29" fmla="*/ 1226423 h 1547113"/>
              <a:gd name="connsiteX30" fmla="*/ 3358578 w 4671673"/>
              <a:gd name="connsiteY30" fmla="*/ 1222090 h 1547113"/>
              <a:gd name="connsiteX31" fmla="*/ 3826612 w 4671673"/>
              <a:gd name="connsiteY31" fmla="*/ 1226423 h 1547113"/>
              <a:gd name="connsiteX32" fmla="*/ 3999958 w 4671673"/>
              <a:gd name="connsiteY32" fmla="*/ 1222090 h 1547113"/>
              <a:gd name="connsiteX33" fmla="*/ 4242642 w 4671673"/>
              <a:gd name="connsiteY33" fmla="*/ 1226423 h 1547113"/>
              <a:gd name="connsiteX34" fmla="*/ 4407321 w 4671673"/>
              <a:gd name="connsiteY34" fmla="*/ 1226423 h 1547113"/>
              <a:gd name="connsiteX35" fmla="*/ 4441990 w 4671673"/>
              <a:gd name="connsiteY35" fmla="*/ 1213422 h 1547113"/>
              <a:gd name="connsiteX36" fmla="*/ 4459325 w 4671673"/>
              <a:gd name="connsiteY36" fmla="*/ 1187420 h 1547113"/>
              <a:gd name="connsiteX37" fmla="*/ 4467992 w 4671673"/>
              <a:gd name="connsiteY37" fmla="*/ 1165752 h 1547113"/>
              <a:gd name="connsiteX38" fmla="*/ 4472326 w 4671673"/>
              <a:gd name="connsiteY38" fmla="*/ 1131083 h 1547113"/>
              <a:gd name="connsiteX39" fmla="*/ 4450657 w 4671673"/>
              <a:gd name="connsiteY39" fmla="*/ 1001073 h 1547113"/>
              <a:gd name="connsiteX40" fmla="*/ 4415988 w 4671673"/>
              <a:gd name="connsiteY40" fmla="*/ 715053 h 1547113"/>
              <a:gd name="connsiteX41" fmla="*/ 4389986 w 4671673"/>
              <a:gd name="connsiteY41" fmla="*/ 494036 h 1547113"/>
              <a:gd name="connsiteX42" fmla="*/ 4355317 w 4671673"/>
              <a:gd name="connsiteY42" fmla="*/ 104008 h 1547113"/>
              <a:gd name="connsiteX43" fmla="*/ 4480993 w 4671673"/>
              <a:gd name="connsiteY43" fmla="*/ 0 h 1547113"/>
              <a:gd name="connsiteX44" fmla="*/ 4502661 w 4671673"/>
              <a:gd name="connsiteY44" fmla="*/ 138677 h 1547113"/>
              <a:gd name="connsiteX45" fmla="*/ 4532997 w 4671673"/>
              <a:gd name="connsiteY45" fmla="*/ 390029 h 1547113"/>
              <a:gd name="connsiteX46" fmla="*/ 4572000 w 4671673"/>
              <a:gd name="connsiteY46" fmla="*/ 680383 h 1547113"/>
              <a:gd name="connsiteX47" fmla="*/ 4598001 w 4671673"/>
              <a:gd name="connsiteY47" fmla="*/ 888399 h 1547113"/>
              <a:gd name="connsiteX48" fmla="*/ 4628337 w 4671673"/>
              <a:gd name="connsiteY48" fmla="*/ 1057411 h 1547113"/>
              <a:gd name="connsiteX49" fmla="*/ 4654339 w 4671673"/>
              <a:gd name="connsiteY49" fmla="*/ 1161418 h 1547113"/>
              <a:gd name="connsiteX50" fmla="*/ 4671673 w 4671673"/>
              <a:gd name="connsiteY50" fmla="*/ 1222090 h 1547113"/>
              <a:gd name="connsiteX51" fmla="*/ 4667340 w 4671673"/>
              <a:gd name="connsiteY51" fmla="*/ 1265426 h 1547113"/>
              <a:gd name="connsiteX52" fmla="*/ 4641338 w 4671673"/>
              <a:gd name="connsiteY52" fmla="*/ 1347765 h 1547113"/>
              <a:gd name="connsiteX53" fmla="*/ 4598001 w 4671673"/>
              <a:gd name="connsiteY53" fmla="*/ 1438772 h 1547113"/>
              <a:gd name="connsiteX54" fmla="*/ 4550331 w 4671673"/>
              <a:gd name="connsiteY54" fmla="*/ 1508110 h 1547113"/>
              <a:gd name="connsiteX55" fmla="*/ 4515662 w 4671673"/>
              <a:gd name="connsiteY55" fmla="*/ 1542780 h 1547113"/>
              <a:gd name="connsiteX56" fmla="*/ 4480993 w 4671673"/>
              <a:gd name="connsiteY56" fmla="*/ 1547113 h 1547113"/>
              <a:gd name="connsiteX57" fmla="*/ 4450657 w 4671673"/>
              <a:gd name="connsiteY57" fmla="*/ 1534112 h 1547113"/>
              <a:gd name="connsiteX58" fmla="*/ 4415988 w 4671673"/>
              <a:gd name="connsiteY58" fmla="*/ 1508110 h 1547113"/>
              <a:gd name="connsiteX59" fmla="*/ 4363984 w 4671673"/>
              <a:gd name="connsiteY59" fmla="*/ 1486442 h 1547113"/>
              <a:gd name="connsiteX60" fmla="*/ 4298980 w 4671673"/>
              <a:gd name="connsiteY60" fmla="*/ 1464774 h 1547113"/>
              <a:gd name="connsiteX61" fmla="*/ 4246976 w 4671673"/>
              <a:gd name="connsiteY61" fmla="*/ 1451773 h 1547113"/>
              <a:gd name="connsiteX62" fmla="*/ 4181971 w 4671673"/>
              <a:gd name="connsiteY62" fmla="*/ 1443106 h 1547113"/>
              <a:gd name="connsiteX63" fmla="*/ 4064963 w 4671673"/>
              <a:gd name="connsiteY63" fmla="*/ 1430105 h 1547113"/>
              <a:gd name="connsiteX64" fmla="*/ 3835279 w 4671673"/>
              <a:gd name="connsiteY64" fmla="*/ 1425771 h 1547113"/>
              <a:gd name="connsiteX65" fmla="*/ 3167897 w 4671673"/>
              <a:gd name="connsiteY65" fmla="*/ 1434438 h 1547113"/>
              <a:gd name="connsiteX66" fmla="*/ 2426843 w 4671673"/>
              <a:gd name="connsiteY66" fmla="*/ 1438772 h 1547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671673" h="1547113">
                <a:moveTo>
                  <a:pt x="2426843" y="1438772"/>
                </a:moveTo>
                <a:lnTo>
                  <a:pt x="1937141" y="1447439"/>
                </a:lnTo>
                <a:lnTo>
                  <a:pt x="1616451" y="1456107"/>
                </a:lnTo>
                <a:lnTo>
                  <a:pt x="1235090" y="1464774"/>
                </a:lnTo>
                <a:lnTo>
                  <a:pt x="814726" y="1469108"/>
                </a:lnTo>
                <a:lnTo>
                  <a:pt x="671715" y="1473441"/>
                </a:lnTo>
                <a:lnTo>
                  <a:pt x="550373" y="1469108"/>
                </a:lnTo>
                <a:lnTo>
                  <a:pt x="476701" y="1460440"/>
                </a:lnTo>
                <a:lnTo>
                  <a:pt x="398695" y="1447439"/>
                </a:lnTo>
                <a:lnTo>
                  <a:pt x="325023" y="1425771"/>
                </a:lnTo>
                <a:lnTo>
                  <a:pt x="247018" y="1399769"/>
                </a:lnTo>
                <a:lnTo>
                  <a:pt x="134343" y="1356433"/>
                </a:lnTo>
                <a:lnTo>
                  <a:pt x="86673" y="1330431"/>
                </a:lnTo>
                <a:lnTo>
                  <a:pt x="56337" y="1308762"/>
                </a:lnTo>
                <a:lnTo>
                  <a:pt x="34669" y="1287094"/>
                </a:lnTo>
                <a:lnTo>
                  <a:pt x="13000" y="1252425"/>
                </a:lnTo>
                <a:lnTo>
                  <a:pt x="0" y="1209089"/>
                </a:lnTo>
                <a:lnTo>
                  <a:pt x="0" y="1174419"/>
                </a:lnTo>
                <a:lnTo>
                  <a:pt x="39002" y="1139750"/>
                </a:lnTo>
                <a:lnTo>
                  <a:pt x="138676" y="1066078"/>
                </a:lnTo>
                <a:lnTo>
                  <a:pt x="498369" y="1191754"/>
                </a:lnTo>
                <a:lnTo>
                  <a:pt x="524371" y="1213422"/>
                </a:lnTo>
                <a:lnTo>
                  <a:pt x="554707" y="1222090"/>
                </a:lnTo>
                <a:lnTo>
                  <a:pt x="693383" y="1226423"/>
                </a:lnTo>
                <a:lnTo>
                  <a:pt x="1100746" y="1226423"/>
                </a:lnTo>
                <a:lnTo>
                  <a:pt x="1425770" y="1226423"/>
                </a:lnTo>
                <a:lnTo>
                  <a:pt x="1902472" y="1222090"/>
                </a:lnTo>
                <a:lnTo>
                  <a:pt x="2366172" y="1222090"/>
                </a:lnTo>
                <a:lnTo>
                  <a:pt x="2786536" y="1222090"/>
                </a:lnTo>
                <a:lnTo>
                  <a:pt x="3211234" y="1226423"/>
                </a:lnTo>
                <a:lnTo>
                  <a:pt x="3358578" y="1222090"/>
                </a:lnTo>
                <a:lnTo>
                  <a:pt x="3826612" y="1226423"/>
                </a:lnTo>
                <a:lnTo>
                  <a:pt x="3999958" y="1222090"/>
                </a:lnTo>
                <a:lnTo>
                  <a:pt x="4242642" y="1226423"/>
                </a:lnTo>
                <a:lnTo>
                  <a:pt x="4407321" y="1226423"/>
                </a:lnTo>
                <a:lnTo>
                  <a:pt x="4441990" y="1213422"/>
                </a:lnTo>
                <a:lnTo>
                  <a:pt x="4459325" y="1187420"/>
                </a:lnTo>
                <a:lnTo>
                  <a:pt x="4467992" y="1165752"/>
                </a:lnTo>
                <a:lnTo>
                  <a:pt x="4472326" y="1131083"/>
                </a:lnTo>
                <a:lnTo>
                  <a:pt x="4450657" y="1001073"/>
                </a:lnTo>
                <a:lnTo>
                  <a:pt x="4415988" y="715053"/>
                </a:lnTo>
                <a:lnTo>
                  <a:pt x="4389986" y="494036"/>
                </a:lnTo>
                <a:lnTo>
                  <a:pt x="4355317" y="104008"/>
                </a:lnTo>
                <a:lnTo>
                  <a:pt x="4480993" y="0"/>
                </a:lnTo>
                <a:lnTo>
                  <a:pt x="4502661" y="138677"/>
                </a:lnTo>
                <a:lnTo>
                  <a:pt x="4532997" y="390029"/>
                </a:lnTo>
                <a:lnTo>
                  <a:pt x="4572000" y="680383"/>
                </a:lnTo>
                <a:lnTo>
                  <a:pt x="4598001" y="888399"/>
                </a:lnTo>
                <a:lnTo>
                  <a:pt x="4628337" y="1057411"/>
                </a:lnTo>
                <a:lnTo>
                  <a:pt x="4654339" y="1161418"/>
                </a:lnTo>
                <a:lnTo>
                  <a:pt x="4671673" y="1222090"/>
                </a:lnTo>
                <a:lnTo>
                  <a:pt x="4667340" y="1265426"/>
                </a:lnTo>
                <a:lnTo>
                  <a:pt x="4641338" y="1347765"/>
                </a:lnTo>
                <a:lnTo>
                  <a:pt x="4598001" y="1438772"/>
                </a:lnTo>
                <a:lnTo>
                  <a:pt x="4550331" y="1508110"/>
                </a:lnTo>
                <a:lnTo>
                  <a:pt x="4515662" y="1542780"/>
                </a:lnTo>
                <a:lnTo>
                  <a:pt x="4480993" y="1547113"/>
                </a:lnTo>
                <a:lnTo>
                  <a:pt x="4450657" y="1534112"/>
                </a:lnTo>
                <a:lnTo>
                  <a:pt x="4415988" y="1508110"/>
                </a:lnTo>
                <a:lnTo>
                  <a:pt x="4363984" y="1486442"/>
                </a:lnTo>
                <a:lnTo>
                  <a:pt x="4298980" y="1464774"/>
                </a:lnTo>
                <a:lnTo>
                  <a:pt x="4246976" y="1451773"/>
                </a:lnTo>
                <a:lnTo>
                  <a:pt x="4181971" y="1443106"/>
                </a:lnTo>
                <a:lnTo>
                  <a:pt x="4064963" y="1430105"/>
                </a:lnTo>
                <a:lnTo>
                  <a:pt x="3835279" y="1425771"/>
                </a:lnTo>
                <a:lnTo>
                  <a:pt x="3167897" y="1434438"/>
                </a:lnTo>
                <a:lnTo>
                  <a:pt x="2426843" y="14387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C0C74EFE-F602-461E-BF37-4721C4DA2D1C}"/>
              </a:ext>
            </a:extLst>
          </p:cNvPr>
          <p:cNvSpPr/>
          <p:nvPr/>
        </p:nvSpPr>
        <p:spPr>
          <a:xfrm>
            <a:off x="5954713" y="5421313"/>
            <a:ext cx="777875" cy="622300"/>
          </a:xfrm>
          <a:custGeom>
            <a:avLst/>
            <a:gdLst>
              <a:gd name="connsiteX0" fmla="*/ 285750 w 776288"/>
              <a:gd name="connsiteY0" fmla="*/ 102394 h 621507"/>
              <a:gd name="connsiteX1" fmla="*/ 473869 w 776288"/>
              <a:gd name="connsiteY1" fmla="*/ 176213 h 621507"/>
              <a:gd name="connsiteX2" fmla="*/ 576263 w 776288"/>
              <a:gd name="connsiteY2" fmla="*/ 216694 h 621507"/>
              <a:gd name="connsiteX3" fmla="*/ 609600 w 776288"/>
              <a:gd name="connsiteY3" fmla="*/ 226219 h 621507"/>
              <a:gd name="connsiteX4" fmla="*/ 635794 w 776288"/>
              <a:gd name="connsiteY4" fmla="*/ 228600 h 621507"/>
              <a:gd name="connsiteX5" fmla="*/ 673894 w 776288"/>
              <a:gd name="connsiteY5" fmla="*/ 226219 h 621507"/>
              <a:gd name="connsiteX6" fmla="*/ 695325 w 776288"/>
              <a:gd name="connsiteY6" fmla="*/ 221457 h 621507"/>
              <a:gd name="connsiteX7" fmla="*/ 726282 w 776288"/>
              <a:gd name="connsiteY7" fmla="*/ 204788 h 621507"/>
              <a:gd name="connsiteX8" fmla="*/ 776288 w 776288"/>
              <a:gd name="connsiteY8" fmla="*/ 169069 h 621507"/>
              <a:gd name="connsiteX9" fmla="*/ 661988 w 776288"/>
              <a:gd name="connsiteY9" fmla="*/ 621507 h 621507"/>
              <a:gd name="connsiteX10" fmla="*/ 602457 w 776288"/>
              <a:gd name="connsiteY10" fmla="*/ 583407 h 621507"/>
              <a:gd name="connsiteX11" fmla="*/ 581025 w 776288"/>
              <a:gd name="connsiteY11" fmla="*/ 557213 h 621507"/>
              <a:gd name="connsiteX12" fmla="*/ 540544 w 776288"/>
              <a:gd name="connsiteY12" fmla="*/ 504825 h 621507"/>
              <a:gd name="connsiteX13" fmla="*/ 516732 w 776288"/>
              <a:gd name="connsiteY13" fmla="*/ 471488 h 621507"/>
              <a:gd name="connsiteX14" fmla="*/ 488157 w 776288"/>
              <a:gd name="connsiteY14" fmla="*/ 433388 h 621507"/>
              <a:gd name="connsiteX15" fmla="*/ 452438 w 776288"/>
              <a:gd name="connsiteY15" fmla="*/ 390525 h 621507"/>
              <a:gd name="connsiteX16" fmla="*/ 407194 w 776288"/>
              <a:gd name="connsiteY16" fmla="*/ 345282 h 621507"/>
              <a:gd name="connsiteX17" fmla="*/ 361950 w 776288"/>
              <a:gd name="connsiteY17" fmla="*/ 302419 h 621507"/>
              <a:gd name="connsiteX18" fmla="*/ 311944 w 776288"/>
              <a:gd name="connsiteY18" fmla="*/ 259557 h 621507"/>
              <a:gd name="connsiteX19" fmla="*/ 257175 w 776288"/>
              <a:gd name="connsiteY19" fmla="*/ 214313 h 621507"/>
              <a:gd name="connsiteX20" fmla="*/ 216694 w 776288"/>
              <a:gd name="connsiteY20" fmla="*/ 185738 h 621507"/>
              <a:gd name="connsiteX21" fmla="*/ 147638 w 776288"/>
              <a:gd name="connsiteY21" fmla="*/ 140494 h 621507"/>
              <a:gd name="connsiteX22" fmla="*/ 80963 w 776288"/>
              <a:gd name="connsiteY22" fmla="*/ 97632 h 621507"/>
              <a:gd name="connsiteX23" fmla="*/ 33338 w 776288"/>
              <a:gd name="connsiteY23" fmla="*/ 71438 h 621507"/>
              <a:gd name="connsiteX24" fmla="*/ 16669 w 776288"/>
              <a:gd name="connsiteY24" fmla="*/ 59532 h 621507"/>
              <a:gd name="connsiteX25" fmla="*/ 7144 w 776288"/>
              <a:gd name="connsiteY25" fmla="*/ 47625 h 621507"/>
              <a:gd name="connsiteX26" fmla="*/ 0 w 776288"/>
              <a:gd name="connsiteY26" fmla="*/ 30957 h 621507"/>
              <a:gd name="connsiteX27" fmla="*/ 0 w 776288"/>
              <a:gd name="connsiteY27" fmla="*/ 14288 h 621507"/>
              <a:gd name="connsiteX28" fmla="*/ 7144 w 776288"/>
              <a:gd name="connsiteY28" fmla="*/ 4763 h 621507"/>
              <a:gd name="connsiteX29" fmla="*/ 14288 w 776288"/>
              <a:gd name="connsiteY29" fmla="*/ 0 h 621507"/>
              <a:gd name="connsiteX30" fmla="*/ 28575 w 776288"/>
              <a:gd name="connsiteY30" fmla="*/ 0 h 621507"/>
              <a:gd name="connsiteX31" fmla="*/ 61913 w 776288"/>
              <a:gd name="connsiteY31" fmla="*/ 9525 h 621507"/>
              <a:gd name="connsiteX32" fmla="*/ 140494 w 776288"/>
              <a:gd name="connsiteY32" fmla="*/ 42863 h 621507"/>
              <a:gd name="connsiteX33" fmla="*/ 285750 w 776288"/>
              <a:gd name="connsiteY33" fmla="*/ 102394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6288" h="621507">
                <a:moveTo>
                  <a:pt x="285750" y="102394"/>
                </a:moveTo>
                <a:lnTo>
                  <a:pt x="473869" y="176213"/>
                </a:lnTo>
                <a:lnTo>
                  <a:pt x="576263" y="216694"/>
                </a:lnTo>
                <a:lnTo>
                  <a:pt x="609600" y="226219"/>
                </a:lnTo>
                <a:lnTo>
                  <a:pt x="635794" y="228600"/>
                </a:lnTo>
                <a:lnTo>
                  <a:pt x="673894" y="226219"/>
                </a:lnTo>
                <a:lnTo>
                  <a:pt x="695325" y="221457"/>
                </a:lnTo>
                <a:lnTo>
                  <a:pt x="726282" y="204788"/>
                </a:lnTo>
                <a:lnTo>
                  <a:pt x="776288" y="169069"/>
                </a:lnTo>
                <a:lnTo>
                  <a:pt x="661988" y="621507"/>
                </a:lnTo>
                <a:lnTo>
                  <a:pt x="602457" y="583407"/>
                </a:lnTo>
                <a:lnTo>
                  <a:pt x="581025" y="557213"/>
                </a:lnTo>
                <a:lnTo>
                  <a:pt x="540544" y="504825"/>
                </a:lnTo>
                <a:lnTo>
                  <a:pt x="516732" y="471488"/>
                </a:lnTo>
                <a:lnTo>
                  <a:pt x="488157" y="433388"/>
                </a:lnTo>
                <a:lnTo>
                  <a:pt x="452438" y="390525"/>
                </a:lnTo>
                <a:lnTo>
                  <a:pt x="407194" y="345282"/>
                </a:lnTo>
                <a:lnTo>
                  <a:pt x="361950" y="302419"/>
                </a:lnTo>
                <a:lnTo>
                  <a:pt x="311944" y="259557"/>
                </a:lnTo>
                <a:lnTo>
                  <a:pt x="257175" y="214313"/>
                </a:lnTo>
                <a:lnTo>
                  <a:pt x="216694" y="185738"/>
                </a:lnTo>
                <a:lnTo>
                  <a:pt x="147638" y="140494"/>
                </a:lnTo>
                <a:lnTo>
                  <a:pt x="80963" y="97632"/>
                </a:lnTo>
                <a:lnTo>
                  <a:pt x="33338" y="71438"/>
                </a:lnTo>
                <a:lnTo>
                  <a:pt x="16669" y="59532"/>
                </a:lnTo>
                <a:lnTo>
                  <a:pt x="7144" y="47625"/>
                </a:lnTo>
                <a:lnTo>
                  <a:pt x="0" y="30957"/>
                </a:lnTo>
                <a:lnTo>
                  <a:pt x="0" y="14288"/>
                </a:lnTo>
                <a:lnTo>
                  <a:pt x="7144" y="4763"/>
                </a:lnTo>
                <a:lnTo>
                  <a:pt x="14288" y="0"/>
                </a:lnTo>
                <a:lnTo>
                  <a:pt x="28575" y="0"/>
                </a:lnTo>
                <a:lnTo>
                  <a:pt x="61913" y="9525"/>
                </a:lnTo>
                <a:lnTo>
                  <a:pt x="140494" y="42863"/>
                </a:lnTo>
                <a:lnTo>
                  <a:pt x="285750" y="102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9881FED-9B23-4DCF-A95A-FE9172BF01AE}"/>
              </a:ext>
            </a:extLst>
          </p:cNvPr>
          <p:cNvSpPr/>
          <p:nvPr/>
        </p:nvSpPr>
        <p:spPr>
          <a:xfrm>
            <a:off x="5575300" y="2125663"/>
            <a:ext cx="1201738" cy="312737"/>
          </a:xfrm>
          <a:custGeom>
            <a:avLst/>
            <a:gdLst>
              <a:gd name="connsiteX0" fmla="*/ 604838 w 1202532"/>
              <a:gd name="connsiteY0" fmla="*/ 216694 h 311944"/>
              <a:gd name="connsiteX1" fmla="*/ 397669 w 1202532"/>
              <a:gd name="connsiteY1" fmla="*/ 242888 h 311944"/>
              <a:gd name="connsiteX2" fmla="*/ 254794 w 1202532"/>
              <a:gd name="connsiteY2" fmla="*/ 264319 h 311944"/>
              <a:gd name="connsiteX3" fmla="*/ 35719 w 1202532"/>
              <a:gd name="connsiteY3" fmla="*/ 311944 h 311944"/>
              <a:gd name="connsiteX4" fmla="*/ 0 w 1202532"/>
              <a:gd name="connsiteY4" fmla="*/ 154782 h 311944"/>
              <a:gd name="connsiteX5" fmla="*/ 180975 w 1202532"/>
              <a:gd name="connsiteY5" fmla="*/ 123825 h 311944"/>
              <a:gd name="connsiteX6" fmla="*/ 309563 w 1202532"/>
              <a:gd name="connsiteY6" fmla="*/ 104775 h 311944"/>
              <a:gd name="connsiteX7" fmla="*/ 545307 w 1202532"/>
              <a:gd name="connsiteY7" fmla="*/ 78582 h 311944"/>
              <a:gd name="connsiteX8" fmla="*/ 783432 w 1202532"/>
              <a:gd name="connsiteY8" fmla="*/ 47625 h 311944"/>
              <a:gd name="connsiteX9" fmla="*/ 1202532 w 1202532"/>
              <a:gd name="connsiteY9" fmla="*/ 0 h 311944"/>
              <a:gd name="connsiteX10" fmla="*/ 1197769 w 1202532"/>
              <a:gd name="connsiteY10" fmla="*/ 190500 h 311944"/>
              <a:gd name="connsiteX11" fmla="*/ 933450 w 1202532"/>
              <a:gd name="connsiteY11" fmla="*/ 192882 h 311944"/>
              <a:gd name="connsiteX12" fmla="*/ 604838 w 1202532"/>
              <a:gd name="connsiteY12" fmla="*/ 216694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02532" h="311944">
                <a:moveTo>
                  <a:pt x="604838" y="216694"/>
                </a:moveTo>
                <a:lnTo>
                  <a:pt x="397669" y="242888"/>
                </a:lnTo>
                <a:lnTo>
                  <a:pt x="254794" y="264319"/>
                </a:lnTo>
                <a:lnTo>
                  <a:pt x="35719" y="311944"/>
                </a:lnTo>
                <a:lnTo>
                  <a:pt x="0" y="154782"/>
                </a:lnTo>
                <a:lnTo>
                  <a:pt x="180975" y="123825"/>
                </a:lnTo>
                <a:lnTo>
                  <a:pt x="309563" y="104775"/>
                </a:lnTo>
                <a:lnTo>
                  <a:pt x="545307" y="78582"/>
                </a:lnTo>
                <a:lnTo>
                  <a:pt x="783432" y="47625"/>
                </a:lnTo>
                <a:lnTo>
                  <a:pt x="1202532" y="0"/>
                </a:lnTo>
                <a:lnTo>
                  <a:pt x="1197769" y="190500"/>
                </a:lnTo>
                <a:lnTo>
                  <a:pt x="933450" y="192882"/>
                </a:lnTo>
                <a:lnTo>
                  <a:pt x="604838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CBE2865-5753-40C1-9648-5DCE334333CE}"/>
              </a:ext>
            </a:extLst>
          </p:cNvPr>
          <p:cNvSpPr/>
          <p:nvPr/>
        </p:nvSpPr>
        <p:spPr>
          <a:xfrm>
            <a:off x="5591175" y="2752725"/>
            <a:ext cx="1174750" cy="306388"/>
          </a:xfrm>
          <a:custGeom>
            <a:avLst/>
            <a:gdLst>
              <a:gd name="connsiteX0" fmla="*/ 447675 w 1173956"/>
              <a:gd name="connsiteY0" fmla="*/ 238125 h 307181"/>
              <a:gd name="connsiteX1" fmla="*/ 188119 w 1173956"/>
              <a:gd name="connsiteY1" fmla="*/ 276225 h 307181"/>
              <a:gd name="connsiteX2" fmla="*/ 11906 w 1173956"/>
              <a:gd name="connsiteY2" fmla="*/ 307181 h 307181"/>
              <a:gd name="connsiteX3" fmla="*/ 0 w 1173956"/>
              <a:gd name="connsiteY3" fmla="*/ 147638 h 307181"/>
              <a:gd name="connsiteX4" fmla="*/ 297656 w 1173956"/>
              <a:gd name="connsiteY4" fmla="*/ 111919 h 307181"/>
              <a:gd name="connsiteX5" fmla="*/ 645319 w 1173956"/>
              <a:gd name="connsiteY5" fmla="*/ 66675 h 307181"/>
              <a:gd name="connsiteX6" fmla="*/ 938213 w 1173956"/>
              <a:gd name="connsiteY6" fmla="*/ 30956 h 307181"/>
              <a:gd name="connsiteX7" fmla="*/ 1166813 w 1173956"/>
              <a:gd name="connsiteY7" fmla="*/ 0 h 307181"/>
              <a:gd name="connsiteX8" fmla="*/ 1173956 w 1173956"/>
              <a:gd name="connsiteY8" fmla="*/ 190500 h 307181"/>
              <a:gd name="connsiteX9" fmla="*/ 954881 w 1173956"/>
              <a:gd name="connsiteY9" fmla="*/ 192881 h 307181"/>
              <a:gd name="connsiteX10" fmla="*/ 766763 w 1173956"/>
              <a:gd name="connsiteY10" fmla="*/ 207169 h 307181"/>
              <a:gd name="connsiteX11" fmla="*/ 447675 w 1173956"/>
              <a:gd name="connsiteY11" fmla="*/ 238125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73956" h="307181">
                <a:moveTo>
                  <a:pt x="447675" y="238125"/>
                </a:moveTo>
                <a:lnTo>
                  <a:pt x="188119" y="276225"/>
                </a:lnTo>
                <a:lnTo>
                  <a:pt x="11906" y="307181"/>
                </a:lnTo>
                <a:lnTo>
                  <a:pt x="0" y="147638"/>
                </a:lnTo>
                <a:lnTo>
                  <a:pt x="297656" y="111919"/>
                </a:lnTo>
                <a:lnTo>
                  <a:pt x="645319" y="66675"/>
                </a:lnTo>
                <a:lnTo>
                  <a:pt x="938213" y="30956"/>
                </a:lnTo>
                <a:lnTo>
                  <a:pt x="1166813" y="0"/>
                </a:lnTo>
                <a:lnTo>
                  <a:pt x="1173956" y="190500"/>
                </a:lnTo>
                <a:lnTo>
                  <a:pt x="954881" y="192881"/>
                </a:lnTo>
                <a:lnTo>
                  <a:pt x="766763" y="207169"/>
                </a:lnTo>
                <a:lnTo>
                  <a:pt x="447675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456946C-AB0E-4614-8F71-1FE0318D67C3}"/>
              </a:ext>
            </a:extLst>
          </p:cNvPr>
          <p:cNvSpPr/>
          <p:nvPr/>
        </p:nvSpPr>
        <p:spPr>
          <a:xfrm>
            <a:off x="4595813" y="3201988"/>
            <a:ext cx="1047750" cy="314325"/>
          </a:xfrm>
          <a:custGeom>
            <a:avLst/>
            <a:gdLst>
              <a:gd name="connsiteX0" fmla="*/ 326231 w 1047750"/>
              <a:gd name="connsiteY0" fmla="*/ 264319 h 314325"/>
              <a:gd name="connsiteX1" fmla="*/ 178593 w 1047750"/>
              <a:gd name="connsiteY1" fmla="*/ 285750 h 314325"/>
              <a:gd name="connsiteX2" fmla="*/ 78581 w 1047750"/>
              <a:gd name="connsiteY2" fmla="*/ 292894 h 314325"/>
              <a:gd name="connsiteX3" fmla="*/ 0 w 1047750"/>
              <a:gd name="connsiteY3" fmla="*/ 295275 h 314325"/>
              <a:gd name="connsiteX4" fmla="*/ 61912 w 1047750"/>
              <a:gd name="connsiteY4" fmla="*/ 166688 h 314325"/>
              <a:gd name="connsiteX5" fmla="*/ 288131 w 1047750"/>
              <a:gd name="connsiteY5" fmla="*/ 121444 h 314325"/>
              <a:gd name="connsiteX6" fmla="*/ 545306 w 1047750"/>
              <a:gd name="connsiteY6" fmla="*/ 71438 h 314325"/>
              <a:gd name="connsiteX7" fmla="*/ 590550 w 1047750"/>
              <a:gd name="connsiteY7" fmla="*/ 50007 h 314325"/>
              <a:gd name="connsiteX8" fmla="*/ 642937 w 1047750"/>
              <a:gd name="connsiteY8" fmla="*/ 26194 h 314325"/>
              <a:gd name="connsiteX9" fmla="*/ 695325 w 1047750"/>
              <a:gd name="connsiteY9" fmla="*/ 9525 h 314325"/>
              <a:gd name="connsiteX10" fmla="*/ 738187 w 1047750"/>
              <a:gd name="connsiteY10" fmla="*/ 0 h 314325"/>
              <a:gd name="connsiteX11" fmla="*/ 759618 w 1047750"/>
              <a:gd name="connsiteY11" fmla="*/ 0 h 314325"/>
              <a:gd name="connsiteX12" fmla="*/ 823912 w 1047750"/>
              <a:gd name="connsiteY12" fmla="*/ 21432 h 314325"/>
              <a:gd name="connsiteX13" fmla="*/ 916781 w 1047750"/>
              <a:gd name="connsiteY13" fmla="*/ 57150 h 314325"/>
              <a:gd name="connsiteX14" fmla="*/ 981075 w 1047750"/>
              <a:gd name="connsiteY14" fmla="*/ 92869 h 314325"/>
              <a:gd name="connsiteX15" fmla="*/ 1014412 w 1047750"/>
              <a:gd name="connsiteY15" fmla="*/ 116682 h 314325"/>
              <a:gd name="connsiteX16" fmla="*/ 1033462 w 1047750"/>
              <a:gd name="connsiteY16" fmla="*/ 140494 h 314325"/>
              <a:gd name="connsiteX17" fmla="*/ 1045368 w 1047750"/>
              <a:gd name="connsiteY17" fmla="*/ 166688 h 314325"/>
              <a:gd name="connsiteX18" fmla="*/ 1047750 w 1047750"/>
              <a:gd name="connsiteY18" fmla="*/ 190500 h 314325"/>
              <a:gd name="connsiteX19" fmla="*/ 1040606 w 1047750"/>
              <a:gd name="connsiteY19" fmla="*/ 228600 h 314325"/>
              <a:gd name="connsiteX20" fmla="*/ 1023937 w 1047750"/>
              <a:gd name="connsiteY20" fmla="*/ 266700 h 314325"/>
              <a:gd name="connsiteX21" fmla="*/ 976312 w 1047750"/>
              <a:gd name="connsiteY21" fmla="*/ 314325 h 314325"/>
              <a:gd name="connsiteX22" fmla="*/ 683418 w 1047750"/>
              <a:gd name="connsiteY22" fmla="*/ 235744 h 314325"/>
              <a:gd name="connsiteX23" fmla="*/ 609600 w 1047750"/>
              <a:gd name="connsiteY23" fmla="*/ 228600 h 314325"/>
              <a:gd name="connsiteX24" fmla="*/ 326231 w 1047750"/>
              <a:gd name="connsiteY24" fmla="*/ 264319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47750" h="314325">
                <a:moveTo>
                  <a:pt x="326231" y="264319"/>
                </a:moveTo>
                <a:lnTo>
                  <a:pt x="178593" y="285750"/>
                </a:lnTo>
                <a:lnTo>
                  <a:pt x="78581" y="292894"/>
                </a:lnTo>
                <a:lnTo>
                  <a:pt x="0" y="295275"/>
                </a:lnTo>
                <a:lnTo>
                  <a:pt x="61912" y="166688"/>
                </a:lnTo>
                <a:lnTo>
                  <a:pt x="288131" y="121444"/>
                </a:lnTo>
                <a:lnTo>
                  <a:pt x="545306" y="71438"/>
                </a:lnTo>
                <a:lnTo>
                  <a:pt x="590550" y="50007"/>
                </a:lnTo>
                <a:lnTo>
                  <a:pt x="642937" y="26194"/>
                </a:lnTo>
                <a:lnTo>
                  <a:pt x="695325" y="9525"/>
                </a:lnTo>
                <a:lnTo>
                  <a:pt x="738187" y="0"/>
                </a:lnTo>
                <a:lnTo>
                  <a:pt x="759618" y="0"/>
                </a:lnTo>
                <a:lnTo>
                  <a:pt x="823912" y="21432"/>
                </a:lnTo>
                <a:lnTo>
                  <a:pt x="916781" y="57150"/>
                </a:lnTo>
                <a:lnTo>
                  <a:pt x="981075" y="92869"/>
                </a:lnTo>
                <a:lnTo>
                  <a:pt x="1014412" y="116682"/>
                </a:lnTo>
                <a:lnTo>
                  <a:pt x="1033462" y="140494"/>
                </a:lnTo>
                <a:lnTo>
                  <a:pt x="1045368" y="166688"/>
                </a:lnTo>
                <a:lnTo>
                  <a:pt x="1047750" y="190500"/>
                </a:lnTo>
                <a:lnTo>
                  <a:pt x="1040606" y="228600"/>
                </a:lnTo>
                <a:lnTo>
                  <a:pt x="1023937" y="266700"/>
                </a:lnTo>
                <a:lnTo>
                  <a:pt x="976312" y="314325"/>
                </a:lnTo>
                <a:lnTo>
                  <a:pt x="683418" y="235744"/>
                </a:lnTo>
                <a:lnTo>
                  <a:pt x="609600" y="228600"/>
                </a:lnTo>
                <a:lnTo>
                  <a:pt x="326231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3C5638C-0D16-4A44-B3EF-5C82DA5BEB85}"/>
              </a:ext>
            </a:extLst>
          </p:cNvPr>
          <p:cNvSpPr/>
          <p:nvPr/>
        </p:nvSpPr>
        <p:spPr>
          <a:xfrm>
            <a:off x="3557588" y="3390900"/>
            <a:ext cx="2028825" cy="1619250"/>
          </a:xfrm>
          <a:custGeom>
            <a:avLst/>
            <a:gdLst>
              <a:gd name="connsiteX0" fmla="*/ 1270907 w 2030186"/>
              <a:gd name="connsiteY0" fmla="*/ 957943 h 1619250"/>
              <a:gd name="connsiteX1" fmla="*/ 1094014 w 2030186"/>
              <a:gd name="connsiteY1" fmla="*/ 1102179 h 1619250"/>
              <a:gd name="connsiteX2" fmla="*/ 949779 w 2030186"/>
              <a:gd name="connsiteY2" fmla="*/ 1202871 h 1619250"/>
              <a:gd name="connsiteX3" fmla="*/ 827314 w 2030186"/>
              <a:gd name="connsiteY3" fmla="*/ 1279071 h 1619250"/>
              <a:gd name="connsiteX4" fmla="*/ 691243 w 2030186"/>
              <a:gd name="connsiteY4" fmla="*/ 1355271 h 1619250"/>
              <a:gd name="connsiteX5" fmla="*/ 549729 w 2030186"/>
              <a:gd name="connsiteY5" fmla="*/ 1426029 h 1619250"/>
              <a:gd name="connsiteX6" fmla="*/ 419100 w 2030186"/>
              <a:gd name="connsiteY6" fmla="*/ 1485900 h 1619250"/>
              <a:gd name="connsiteX7" fmla="*/ 304800 w 2030186"/>
              <a:gd name="connsiteY7" fmla="*/ 1532164 h 1619250"/>
              <a:gd name="connsiteX8" fmla="*/ 176893 w 2030186"/>
              <a:gd name="connsiteY8" fmla="*/ 1578429 h 1619250"/>
              <a:gd name="connsiteX9" fmla="*/ 65314 w 2030186"/>
              <a:gd name="connsiteY9" fmla="*/ 1613807 h 1619250"/>
              <a:gd name="connsiteX10" fmla="*/ 38100 w 2030186"/>
              <a:gd name="connsiteY10" fmla="*/ 1619250 h 1619250"/>
              <a:gd name="connsiteX11" fmla="*/ 13607 w 2030186"/>
              <a:gd name="connsiteY11" fmla="*/ 1619250 h 1619250"/>
              <a:gd name="connsiteX12" fmla="*/ 0 w 2030186"/>
              <a:gd name="connsiteY12" fmla="*/ 1608364 h 1619250"/>
              <a:gd name="connsiteX13" fmla="*/ 2722 w 2030186"/>
              <a:gd name="connsiteY13" fmla="*/ 1589314 h 1619250"/>
              <a:gd name="connsiteX14" fmla="*/ 16329 w 2030186"/>
              <a:gd name="connsiteY14" fmla="*/ 1575707 h 1619250"/>
              <a:gd name="connsiteX15" fmla="*/ 152400 w 2030186"/>
              <a:gd name="connsiteY15" fmla="*/ 1513114 h 1619250"/>
              <a:gd name="connsiteX16" fmla="*/ 266700 w 2030186"/>
              <a:gd name="connsiteY16" fmla="*/ 1458686 h 1619250"/>
              <a:gd name="connsiteX17" fmla="*/ 389164 w 2030186"/>
              <a:gd name="connsiteY17" fmla="*/ 1396093 h 1619250"/>
              <a:gd name="connsiteX18" fmla="*/ 519793 w 2030186"/>
              <a:gd name="connsiteY18" fmla="*/ 1325336 h 1619250"/>
              <a:gd name="connsiteX19" fmla="*/ 634093 w 2030186"/>
              <a:gd name="connsiteY19" fmla="*/ 1254579 h 1619250"/>
              <a:gd name="connsiteX20" fmla="*/ 713014 w 2030186"/>
              <a:gd name="connsiteY20" fmla="*/ 1202871 h 1619250"/>
              <a:gd name="connsiteX21" fmla="*/ 802822 w 2030186"/>
              <a:gd name="connsiteY21" fmla="*/ 1132114 h 1619250"/>
              <a:gd name="connsiteX22" fmla="*/ 889907 w 2030186"/>
              <a:gd name="connsiteY22" fmla="*/ 1061357 h 1619250"/>
              <a:gd name="connsiteX23" fmla="*/ 985157 w 2030186"/>
              <a:gd name="connsiteY23" fmla="*/ 979714 h 1619250"/>
              <a:gd name="connsiteX24" fmla="*/ 1083129 w 2030186"/>
              <a:gd name="connsiteY24" fmla="*/ 887186 h 1619250"/>
              <a:gd name="connsiteX25" fmla="*/ 1156607 w 2030186"/>
              <a:gd name="connsiteY25" fmla="*/ 813707 h 1619250"/>
              <a:gd name="connsiteX26" fmla="*/ 1279072 w 2030186"/>
              <a:gd name="connsiteY26" fmla="*/ 683079 h 1619250"/>
              <a:gd name="connsiteX27" fmla="*/ 1368879 w 2030186"/>
              <a:gd name="connsiteY27" fmla="*/ 549729 h 1619250"/>
              <a:gd name="connsiteX28" fmla="*/ 1450522 w 2030186"/>
              <a:gd name="connsiteY28" fmla="*/ 440871 h 1619250"/>
              <a:gd name="connsiteX29" fmla="*/ 1551214 w 2030186"/>
              <a:gd name="connsiteY29" fmla="*/ 288471 h 1619250"/>
              <a:gd name="connsiteX30" fmla="*/ 1638300 w 2030186"/>
              <a:gd name="connsiteY30" fmla="*/ 163286 h 1619250"/>
              <a:gd name="connsiteX31" fmla="*/ 1690007 w 2030186"/>
              <a:gd name="connsiteY31" fmla="*/ 84364 h 1619250"/>
              <a:gd name="connsiteX32" fmla="*/ 1695450 w 2030186"/>
              <a:gd name="connsiteY32" fmla="*/ 68036 h 1619250"/>
              <a:gd name="connsiteX33" fmla="*/ 1673679 w 2030186"/>
              <a:gd name="connsiteY33" fmla="*/ 0 h 1619250"/>
              <a:gd name="connsiteX34" fmla="*/ 2030186 w 2030186"/>
              <a:gd name="connsiteY34" fmla="*/ 57150 h 1619250"/>
              <a:gd name="connsiteX35" fmla="*/ 2019300 w 2030186"/>
              <a:gd name="connsiteY35" fmla="*/ 119743 h 1619250"/>
              <a:gd name="connsiteX36" fmla="*/ 1978479 w 2030186"/>
              <a:gd name="connsiteY36" fmla="*/ 174171 h 1619250"/>
              <a:gd name="connsiteX37" fmla="*/ 1812472 w 2030186"/>
              <a:gd name="connsiteY37" fmla="*/ 367393 h 1619250"/>
              <a:gd name="connsiteX38" fmla="*/ 1676400 w 2030186"/>
              <a:gd name="connsiteY38" fmla="*/ 527957 h 1619250"/>
              <a:gd name="connsiteX39" fmla="*/ 1537607 w 2030186"/>
              <a:gd name="connsiteY39" fmla="*/ 693964 h 1619250"/>
              <a:gd name="connsiteX40" fmla="*/ 1447800 w 2030186"/>
              <a:gd name="connsiteY40" fmla="*/ 802821 h 1619250"/>
              <a:gd name="connsiteX41" fmla="*/ 1270907 w 2030186"/>
              <a:gd name="connsiteY41" fmla="*/ 957943 h 161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30186" h="1619250">
                <a:moveTo>
                  <a:pt x="1270907" y="957943"/>
                </a:moveTo>
                <a:lnTo>
                  <a:pt x="1094014" y="1102179"/>
                </a:lnTo>
                <a:lnTo>
                  <a:pt x="949779" y="1202871"/>
                </a:lnTo>
                <a:lnTo>
                  <a:pt x="827314" y="1279071"/>
                </a:lnTo>
                <a:lnTo>
                  <a:pt x="691243" y="1355271"/>
                </a:lnTo>
                <a:lnTo>
                  <a:pt x="549729" y="1426029"/>
                </a:lnTo>
                <a:lnTo>
                  <a:pt x="419100" y="1485900"/>
                </a:lnTo>
                <a:lnTo>
                  <a:pt x="304800" y="1532164"/>
                </a:lnTo>
                <a:lnTo>
                  <a:pt x="176893" y="1578429"/>
                </a:lnTo>
                <a:lnTo>
                  <a:pt x="65314" y="1613807"/>
                </a:lnTo>
                <a:lnTo>
                  <a:pt x="38100" y="1619250"/>
                </a:lnTo>
                <a:lnTo>
                  <a:pt x="13607" y="1619250"/>
                </a:lnTo>
                <a:lnTo>
                  <a:pt x="0" y="1608364"/>
                </a:lnTo>
                <a:lnTo>
                  <a:pt x="2722" y="1589314"/>
                </a:lnTo>
                <a:lnTo>
                  <a:pt x="16329" y="1575707"/>
                </a:lnTo>
                <a:lnTo>
                  <a:pt x="152400" y="1513114"/>
                </a:lnTo>
                <a:lnTo>
                  <a:pt x="266700" y="1458686"/>
                </a:lnTo>
                <a:lnTo>
                  <a:pt x="389164" y="1396093"/>
                </a:lnTo>
                <a:lnTo>
                  <a:pt x="519793" y="1325336"/>
                </a:lnTo>
                <a:lnTo>
                  <a:pt x="634093" y="1254579"/>
                </a:lnTo>
                <a:lnTo>
                  <a:pt x="713014" y="1202871"/>
                </a:lnTo>
                <a:lnTo>
                  <a:pt x="802822" y="1132114"/>
                </a:lnTo>
                <a:lnTo>
                  <a:pt x="889907" y="1061357"/>
                </a:lnTo>
                <a:lnTo>
                  <a:pt x="985157" y="979714"/>
                </a:lnTo>
                <a:lnTo>
                  <a:pt x="1083129" y="887186"/>
                </a:lnTo>
                <a:lnTo>
                  <a:pt x="1156607" y="813707"/>
                </a:lnTo>
                <a:lnTo>
                  <a:pt x="1279072" y="683079"/>
                </a:lnTo>
                <a:lnTo>
                  <a:pt x="1368879" y="549729"/>
                </a:lnTo>
                <a:lnTo>
                  <a:pt x="1450522" y="440871"/>
                </a:lnTo>
                <a:lnTo>
                  <a:pt x="1551214" y="288471"/>
                </a:lnTo>
                <a:lnTo>
                  <a:pt x="1638300" y="163286"/>
                </a:lnTo>
                <a:lnTo>
                  <a:pt x="1690007" y="84364"/>
                </a:lnTo>
                <a:lnTo>
                  <a:pt x="1695450" y="68036"/>
                </a:lnTo>
                <a:lnTo>
                  <a:pt x="1673679" y="0"/>
                </a:lnTo>
                <a:lnTo>
                  <a:pt x="2030186" y="57150"/>
                </a:lnTo>
                <a:lnTo>
                  <a:pt x="2019300" y="119743"/>
                </a:lnTo>
                <a:lnTo>
                  <a:pt x="1978479" y="174171"/>
                </a:lnTo>
                <a:lnTo>
                  <a:pt x="1812472" y="367393"/>
                </a:lnTo>
                <a:lnTo>
                  <a:pt x="1676400" y="527957"/>
                </a:lnTo>
                <a:lnTo>
                  <a:pt x="1537607" y="693964"/>
                </a:lnTo>
                <a:lnTo>
                  <a:pt x="1447800" y="802821"/>
                </a:lnTo>
                <a:lnTo>
                  <a:pt x="1270907" y="957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58D5F69-39DE-4248-B291-E7FE8FD839A2}"/>
              </a:ext>
            </a:extLst>
          </p:cNvPr>
          <p:cNvSpPr/>
          <p:nvPr/>
        </p:nvSpPr>
        <p:spPr>
          <a:xfrm>
            <a:off x="4384675" y="3611563"/>
            <a:ext cx="2192338" cy="1270000"/>
          </a:xfrm>
          <a:custGeom>
            <a:avLst/>
            <a:gdLst>
              <a:gd name="connsiteX0" fmla="*/ 781050 w 2193132"/>
              <a:gd name="connsiteY0" fmla="*/ 752475 h 1269207"/>
              <a:gd name="connsiteX1" fmla="*/ 590550 w 2193132"/>
              <a:gd name="connsiteY1" fmla="*/ 588169 h 1269207"/>
              <a:gd name="connsiteX2" fmla="*/ 466725 w 2193132"/>
              <a:gd name="connsiteY2" fmla="*/ 485775 h 1269207"/>
              <a:gd name="connsiteX3" fmla="*/ 400050 w 2193132"/>
              <a:gd name="connsiteY3" fmla="*/ 416719 h 1269207"/>
              <a:gd name="connsiteX4" fmla="*/ 288132 w 2193132"/>
              <a:gd name="connsiteY4" fmla="*/ 311944 h 1269207"/>
              <a:gd name="connsiteX5" fmla="*/ 228600 w 2193132"/>
              <a:gd name="connsiteY5" fmla="*/ 257175 h 1269207"/>
              <a:gd name="connsiteX6" fmla="*/ 171450 w 2193132"/>
              <a:gd name="connsiteY6" fmla="*/ 207169 h 1269207"/>
              <a:gd name="connsiteX7" fmla="*/ 107157 w 2193132"/>
              <a:gd name="connsiteY7" fmla="*/ 157163 h 1269207"/>
              <a:gd name="connsiteX8" fmla="*/ 0 w 2193132"/>
              <a:gd name="connsiteY8" fmla="*/ 73819 h 1269207"/>
              <a:gd name="connsiteX9" fmla="*/ 57150 w 2193132"/>
              <a:gd name="connsiteY9" fmla="*/ 0 h 1269207"/>
              <a:gd name="connsiteX10" fmla="*/ 173832 w 2193132"/>
              <a:gd name="connsiteY10" fmla="*/ 80963 h 1269207"/>
              <a:gd name="connsiteX11" fmla="*/ 292894 w 2193132"/>
              <a:gd name="connsiteY11" fmla="*/ 159544 h 1269207"/>
              <a:gd name="connsiteX12" fmla="*/ 381000 w 2193132"/>
              <a:gd name="connsiteY12" fmla="*/ 221457 h 1269207"/>
              <a:gd name="connsiteX13" fmla="*/ 492919 w 2193132"/>
              <a:gd name="connsiteY13" fmla="*/ 297657 h 1269207"/>
              <a:gd name="connsiteX14" fmla="*/ 557213 w 2193132"/>
              <a:gd name="connsiteY14" fmla="*/ 340519 h 1269207"/>
              <a:gd name="connsiteX15" fmla="*/ 697707 w 2193132"/>
              <a:gd name="connsiteY15" fmla="*/ 445294 h 1269207"/>
              <a:gd name="connsiteX16" fmla="*/ 823913 w 2193132"/>
              <a:gd name="connsiteY16" fmla="*/ 535782 h 1269207"/>
              <a:gd name="connsiteX17" fmla="*/ 933450 w 2193132"/>
              <a:gd name="connsiteY17" fmla="*/ 602457 h 1269207"/>
              <a:gd name="connsiteX18" fmla="*/ 1035844 w 2193132"/>
              <a:gd name="connsiteY18" fmla="*/ 659607 h 1269207"/>
              <a:gd name="connsiteX19" fmla="*/ 1178719 w 2193132"/>
              <a:gd name="connsiteY19" fmla="*/ 728663 h 1269207"/>
              <a:gd name="connsiteX20" fmla="*/ 1314450 w 2193132"/>
              <a:gd name="connsiteY20" fmla="*/ 795338 h 1269207"/>
              <a:gd name="connsiteX21" fmla="*/ 1423988 w 2193132"/>
              <a:gd name="connsiteY21" fmla="*/ 840582 h 1269207"/>
              <a:gd name="connsiteX22" fmla="*/ 1557338 w 2193132"/>
              <a:gd name="connsiteY22" fmla="*/ 892969 h 1269207"/>
              <a:gd name="connsiteX23" fmla="*/ 1695450 w 2193132"/>
              <a:gd name="connsiteY23" fmla="*/ 942975 h 1269207"/>
              <a:gd name="connsiteX24" fmla="*/ 1850232 w 2193132"/>
              <a:gd name="connsiteY24" fmla="*/ 995363 h 1269207"/>
              <a:gd name="connsiteX25" fmla="*/ 2000250 w 2193132"/>
              <a:gd name="connsiteY25" fmla="*/ 1042988 h 1269207"/>
              <a:gd name="connsiteX26" fmla="*/ 2135982 w 2193132"/>
              <a:gd name="connsiteY26" fmla="*/ 1081088 h 1269207"/>
              <a:gd name="connsiteX27" fmla="*/ 2181225 w 2193132"/>
              <a:gd name="connsiteY27" fmla="*/ 1092994 h 1269207"/>
              <a:gd name="connsiteX28" fmla="*/ 2190750 w 2193132"/>
              <a:gd name="connsiteY28" fmla="*/ 1100138 h 1269207"/>
              <a:gd name="connsiteX29" fmla="*/ 2193132 w 2193132"/>
              <a:gd name="connsiteY29" fmla="*/ 1116807 h 1269207"/>
              <a:gd name="connsiteX30" fmla="*/ 2185988 w 2193132"/>
              <a:gd name="connsiteY30" fmla="*/ 1126332 h 1269207"/>
              <a:gd name="connsiteX31" fmla="*/ 2114550 w 2193132"/>
              <a:gd name="connsiteY31" fmla="*/ 1145382 h 1269207"/>
              <a:gd name="connsiteX32" fmla="*/ 1921669 w 2193132"/>
              <a:gd name="connsiteY32" fmla="*/ 1193007 h 1269207"/>
              <a:gd name="connsiteX33" fmla="*/ 1654969 w 2193132"/>
              <a:gd name="connsiteY33" fmla="*/ 1264444 h 1269207"/>
              <a:gd name="connsiteX34" fmla="*/ 1628775 w 2193132"/>
              <a:gd name="connsiteY34" fmla="*/ 1269207 h 1269207"/>
              <a:gd name="connsiteX35" fmla="*/ 1585913 w 2193132"/>
              <a:gd name="connsiteY35" fmla="*/ 1269207 h 1269207"/>
              <a:gd name="connsiteX36" fmla="*/ 1552575 w 2193132"/>
              <a:gd name="connsiteY36" fmla="*/ 1264444 h 1269207"/>
              <a:gd name="connsiteX37" fmla="*/ 1516857 w 2193132"/>
              <a:gd name="connsiteY37" fmla="*/ 1250157 h 1269207"/>
              <a:gd name="connsiteX38" fmla="*/ 1321594 w 2193132"/>
              <a:gd name="connsiteY38" fmla="*/ 1145382 h 1269207"/>
              <a:gd name="connsiteX39" fmla="*/ 1181100 w 2193132"/>
              <a:gd name="connsiteY39" fmla="*/ 1054894 h 1269207"/>
              <a:gd name="connsiteX40" fmla="*/ 1021557 w 2193132"/>
              <a:gd name="connsiteY40" fmla="*/ 940594 h 1269207"/>
              <a:gd name="connsiteX41" fmla="*/ 892969 w 2193132"/>
              <a:gd name="connsiteY41" fmla="*/ 842963 h 1269207"/>
              <a:gd name="connsiteX42" fmla="*/ 781050 w 2193132"/>
              <a:gd name="connsiteY42" fmla="*/ 752475 h 1269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93132" h="1269207">
                <a:moveTo>
                  <a:pt x="781050" y="752475"/>
                </a:moveTo>
                <a:lnTo>
                  <a:pt x="590550" y="588169"/>
                </a:lnTo>
                <a:lnTo>
                  <a:pt x="466725" y="485775"/>
                </a:lnTo>
                <a:lnTo>
                  <a:pt x="400050" y="416719"/>
                </a:lnTo>
                <a:lnTo>
                  <a:pt x="288132" y="311944"/>
                </a:lnTo>
                <a:lnTo>
                  <a:pt x="228600" y="257175"/>
                </a:lnTo>
                <a:lnTo>
                  <a:pt x="171450" y="207169"/>
                </a:lnTo>
                <a:lnTo>
                  <a:pt x="107157" y="157163"/>
                </a:lnTo>
                <a:lnTo>
                  <a:pt x="0" y="73819"/>
                </a:lnTo>
                <a:lnTo>
                  <a:pt x="57150" y="0"/>
                </a:lnTo>
                <a:lnTo>
                  <a:pt x="173832" y="80963"/>
                </a:lnTo>
                <a:lnTo>
                  <a:pt x="292894" y="159544"/>
                </a:lnTo>
                <a:lnTo>
                  <a:pt x="381000" y="221457"/>
                </a:lnTo>
                <a:lnTo>
                  <a:pt x="492919" y="297657"/>
                </a:lnTo>
                <a:lnTo>
                  <a:pt x="557213" y="340519"/>
                </a:lnTo>
                <a:lnTo>
                  <a:pt x="697707" y="445294"/>
                </a:lnTo>
                <a:lnTo>
                  <a:pt x="823913" y="535782"/>
                </a:lnTo>
                <a:lnTo>
                  <a:pt x="933450" y="602457"/>
                </a:lnTo>
                <a:lnTo>
                  <a:pt x="1035844" y="659607"/>
                </a:lnTo>
                <a:lnTo>
                  <a:pt x="1178719" y="728663"/>
                </a:lnTo>
                <a:lnTo>
                  <a:pt x="1314450" y="795338"/>
                </a:lnTo>
                <a:lnTo>
                  <a:pt x="1423988" y="840582"/>
                </a:lnTo>
                <a:lnTo>
                  <a:pt x="1557338" y="892969"/>
                </a:lnTo>
                <a:lnTo>
                  <a:pt x="1695450" y="942975"/>
                </a:lnTo>
                <a:lnTo>
                  <a:pt x="1850232" y="995363"/>
                </a:lnTo>
                <a:lnTo>
                  <a:pt x="2000250" y="1042988"/>
                </a:lnTo>
                <a:lnTo>
                  <a:pt x="2135982" y="1081088"/>
                </a:lnTo>
                <a:lnTo>
                  <a:pt x="2181225" y="1092994"/>
                </a:lnTo>
                <a:lnTo>
                  <a:pt x="2190750" y="1100138"/>
                </a:lnTo>
                <a:lnTo>
                  <a:pt x="2193132" y="1116807"/>
                </a:lnTo>
                <a:lnTo>
                  <a:pt x="2185988" y="1126332"/>
                </a:lnTo>
                <a:lnTo>
                  <a:pt x="2114550" y="1145382"/>
                </a:lnTo>
                <a:lnTo>
                  <a:pt x="1921669" y="1193007"/>
                </a:lnTo>
                <a:lnTo>
                  <a:pt x="1654969" y="1264444"/>
                </a:lnTo>
                <a:lnTo>
                  <a:pt x="1628775" y="1269207"/>
                </a:lnTo>
                <a:lnTo>
                  <a:pt x="1585913" y="1269207"/>
                </a:lnTo>
                <a:lnTo>
                  <a:pt x="1552575" y="1264444"/>
                </a:lnTo>
                <a:lnTo>
                  <a:pt x="1516857" y="1250157"/>
                </a:lnTo>
                <a:lnTo>
                  <a:pt x="1321594" y="1145382"/>
                </a:lnTo>
                <a:lnTo>
                  <a:pt x="1181100" y="1054894"/>
                </a:lnTo>
                <a:lnTo>
                  <a:pt x="1021557" y="940594"/>
                </a:lnTo>
                <a:lnTo>
                  <a:pt x="892969" y="842963"/>
                </a:lnTo>
                <a:lnTo>
                  <a:pt x="781050" y="752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2E41D5E-292D-4A05-B39A-4B6CAB26C40B}"/>
              </a:ext>
            </a:extLst>
          </p:cNvPr>
          <p:cNvSpPr/>
          <p:nvPr/>
        </p:nvSpPr>
        <p:spPr>
          <a:xfrm>
            <a:off x="4033838" y="4919663"/>
            <a:ext cx="441325" cy="968375"/>
          </a:xfrm>
          <a:custGeom>
            <a:avLst/>
            <a:gdLst>
              <a:gd name="connsiteX0" fmla="*/ 200025 w 440531"/>
              <a:gd name="connsiteY0" fmla="*/ 507206 h 969168"/>
              <a:gd name="connsiteX1" fmla="*/ 192881 w 440531"/>
              <a:gd name="connsiteY1" fmla="*/ 385762 h 969168"/>
              <a:gd name="connsiteX2" fmla="*/ 188118 w 440531"/>
              <a:gd name="connsiteY2" fmla="*/ 330993 h 969168"/>
              <a:gd name="connsiteX3" fmla="*/ 176212 w 440531"/>
              <a:gd name="connsiteY3" fmla="*/ 269081 h 969168"/>
              <a:gd name="connsiteX4" fmla="*/ 152400 w 440531"/>
              <a:gd name="connsiteY4" fmla="*/ 214312 h 969168"/>
              <a:gd name="connsiteX5" fmla="*/ 121443 w 440531"/>
              <a:gd name="connsiteY5" fmla="*/ 164306 h 969168"/>
              <a:gd name="connsiteX6" fmla="*/ 85725 w 440531"/>
              <a:gd name="connsiteY6" fmla="*/ 119062 h 969168"/>
              <a:gd name="connsiteX7" fmla="*/ 54768 w 440531"/>
              <a:gd name="connsiteY7" fmla="*/ 85725 h 969168"/>
              <a:gd name="connsiteX8" fmla="*/ 11906 w 440531"/>
              <a:gd name="connsiteY8" fmla="*/ 47625 h 969168"/>
              <a:gd name="connsiteX9" fmla="*/ 2381 w 440531"/>
              <a:gd name="connsiteY9" fmla="*/ 35718 h 969168"/>
              <a:gd name="connsiteX10" fmla="*/ 0 w 440531"/>
              <a:gd name="connsiteY10" fmla="*/ 21431 h 969168"/>
              <a:gd name="connsiteX11" fmla="*/ 7143 w 440531"/>
              <a:gd name="connsiteY11" fmla="*/ 7143 h 969168"/>
              <a:gd name="connsiteX12" fmla="*/ 26193 w 440531"/>
              <a:gd name="connsiteY12" fmla="*/ 0 h 969168"/>
              <a:gd name="connsiteX13" fmla="*/ 92868 w 440531"/>
              <a:gd name="connsiteY13" fmla="*/ 2381 h 969168"/>
              <a:gd name="connsiteX14" fmla="*/ 150018 w 440531"/>
              <a:gd name="connsiteY14" fmla="*/ 9525 h 969168"/>
              <a:gd name="connsiteX15" fmla="*/ 221456 w 440531"/>
              <a:gd name="connsiteY15" fmla="*/ 26193 h 969168"/>
              <a:gd name="connsiteX16" fmla="*/ 250031 w 440531"/>
              <a:gd name="connsiteY16" fmla="*/ 35718 h 969168"/>
              <a:gd name="connsiteX17" fmla="*/ 278606 w 440531"/>
              <a:gd name="connsiteY17" fmla="*/ 47625 h 969168"/>
              <a:gd name="connsiteX18" fmla="*/ 311943 w 440531"/>
              <a:gd name="connsiteY18" fmla="*/ 69056 h 969168"/>
              <a:gd name="connsiteX19" fmla="*/ 323850 w 440531"/>
              <a:gd name="connsiteY19" fmla="*/ 200025 h 969168"/>
              <a:gd name="connsiteX20" fmla="*/ 342900 w 440531"/>
              <a:gd name="connsiteY20" fmla="*/ 276225 h 969168"/>
              <a:gd name="connsiteX21" fmla="*/ 352425 w 440531"/>
              <a:gd name="connsiteY21" fmla="*/ 328612 h 969168"/>
              <a:gd name="connsiteX22" fmla="*/ 369093 w 440531"/>
              <a:gd name="connsiteY22" fmla="*/ 409575 h 969168"/>
              <a:gd name="connsiteX23" fmla="*/ 381000 w 440531"/>
              <a:gd name="connsiteY23" fmla="*/ 511968 h 969168"/>
              <a:gd name="connsiteX24" fmla="*/ 392906 w 440531"/>
              <a:gd name="connsiteY24" fmla="*/ 621506 h 969168"/>
              <a:gd name="connsiteX25" fmla="*/ 404812 w 440531"/>
              <a:gd name="connsiteY25" fmla="*/ 704850 h 969168"/>
              <a:gd name="connsiteX26" fmla="*/ 440531 w 440531"/>
              <a:gd name="connsiteY26" fmla="*/ 826293 h 969168"/>
              <a:gd name="connsiteX27" fmla="*/ 440531 w 440531"/>
              <a:gd name="connsiteY27" fmla="*/ 869156 h 969168"/>
              <a:gd name="connsiteX28" fmla="*/ 431006 w 440531"/>
              <a:gd name="connsiteY28" fmla="*/ 914400 h 969168"/>
              <a:gd name="connsiteX29" fmla="*/ 419100 w 440531"/>
              <a:gd name="connsiteY29" fmla="*/ 940593 h 969168"/>
              <a:gd name="connsiteX30" fmla="*/ 409575 w 440531"/>
              <a:gd name="connsiteY30" fmla="*/ 952500 h 969168"/>
              <a:gd name="connsiteX31" fmla="*/ 392906 w 440531"/>
              <a:gd name="connsiteY31" fmla="*/ 962025 h 969168"/>
              <a:gd name="connsiteX32" fmla="*/ 371475 w 440531"/>
              <a:gd name="connsiteY32" fmla="*/ 966787 h 969168"/>
              <a:gd name="connsiteX33" fmla="*/ 345281 w 440531"/>
              <a:gd name="connsiteY33" fmla="*/ 969168 h 969168"/>
              <a:gd name="connsiteX34" fmla="*/ 326231 w 440531"/>
              <a:gd name="connsiteY34" fmla="*/ 966787 h 969168"/>
              <a:gd name="connsiteX35" fmla="*/ 300037 w 440531"/>
              <a:gd name="connsiteY35" fmla="*/ 957262 h 969168"/>
              <a:gd name="connsiteX36" fmla="*/ 285750 w 440531"/>
              <a:gd name="connsiteY36" fmla="*/ 947737 h 969168"/>
              <a:gd name="connsiteX37" fmla="*/ 266700 w 440531"/>
              <a:gd name="connsiteY37" fmla="*/ 923925 h 969168"/>
              <a:gd name="connsiteX38" fmla="*/ 252412 w 440531"/>
              <a:gd name="connsiteY38" fmla="*/ 890587 h 969168"/>
              <a:gd name="connsiteX39" fmla="*/ 245268 w 440531"/>
              <a:gd name="connsiteY39" fmla="*/ 845343 h 969168"/>
              <a:gd name="connsiteX40" fmla="*/ 230981 w 440531"/>
              <a:gd name="connsiteY40" fmla="*/ 785812 h 969168"/>
              <a:gd name="connsiteX41" fmla="*/ 219075 w 440531"/>
              <a:gd name="connsiteY41" fmla="*/ 731043 h 969168"/>
              <a:gd name="connsiteX42" fmla="*/ 207168 w 440531"/>
              <a:gd name="connsiteY42" fmla="*/ 666750 h 969168"/>
              <a:gd name="connsiteX43" fmla="*/ 202406 w 440531"/>
              <a:gd name="connsiteY43" fmla="*/ 614362 h 969168"/>
              <a:gd name="connsiteX44" fmla="*/ 200025 w 440531"/>
              <a:gd name="connsiteY44" fmla="*/ 507206 h 96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0531" h="969168">
                <a:moveTo>
                  <a:pt x="200025" y="507206"/>
                </a:moveTo>
                <a:lnTo>
                  <a:pt x="192881" y="385762"/>
                </a:lnTo>
                <a:lnTo>
                  <a:pt x="188118" y="330993"/>
                </a:lnTo>
                <a:lnTo>
                  <a:pt x="176212" y="269081"/>
                </a:lnTo>
                <a:lnTo>
                  <a:pt x="152400" y="214312"/>
                </a:lnTo>
                <a:lnTo>
                  <a:pt x="121443" y="164306"/>
                </a:lnTo>
                <a:lnTo>
                  <a:pt x="85725" y="119062"/>
                </a:lnTo>
                <a:lnTo>
                  <a:pt x="54768" y="85725"/>
                </a:lnTo>
                <a:lnTo>
                  <a:pt x="11906" y="47625"/>
                </a:lnTo>
                <a:lnTo>
                  <a:pt x="2381" y="35718"/>
                </a:lnTo>
                <a:lnTo>
                  <a:pt x="0" y="21431"/>
                </a:lnTo>
                <a:lnTo>
                  <a:pt x="7143" y="7143"/>
                </a:lnTo>
                <a:lnTo>
                  <a:pt x="26193" y="0"/>
                </a:lnTo>
                <a:lnTo>
                  <a:pt x="92868" y="2381"/>
                </a:lnTo>
                <a:lnTo>
                  <a:pt x="150018" y="9525"/>
                </a:lnTo>
                <a:lnTo>
                  <a:pt x="221456" y="26193"/>
                </a:lnTo>
                <a:lnTo>
                  <a:pt x="250031" y="35718"/>
                </a:lnTo>
                <a:lnTo>
                  <a:pt x="278606" y="47625"/>
                </a:lnTo>
                <a:lnTo>
                  <a:pt x="311943" y="69056"/>
                </a:lnTo>
                <a:lnTo>
                  <a:pt x="323850" y="200025"/>
                </a:lnTo>
                <a:lnTo>
                  <a:pt x="342900" y="276225"/>
                </a:lnTo>
                <a:lnTo>
                  <a:pt x="352425" y="328612"/>
                </a:lnTo>
                <a:lnTo>
                  <a:pt x="369093" y="409575"/>
                </a:lnTo>
                <a:lnTo>
                  <a:pt x="381000" y="511968"/>
                </a:lnTo>
                <a:lnTo>
                  <a:pt x="392906" y="621506"/>
                </a:lnTo>
                <a:lnTo>
                  <a:pt x="404812" y="704850"/>
                </a:lnTo>
                <a:lnTo>
                  <a:pt x="440531" y="826293"/>
                </a:lnTo>
                <a:lnTo>
                  <a:pt x="440531" y="869156"/>
                </a:lnTo>
                <a:lnTo>
                  <a:pt x="431006" y="914400"/>
                </a:lnTo>
                <a:lnTo>
                  <a:pt x="419100" y="940593"/>
                </a:lnTo>
                <a:lnTo>
                  <a:pt x="409575" y="952500"/>
                </a:lnTo>
                <a:lnTo>
                  <a:pt x="392906" y="962025"/>
                </a:lnTo>
                <a:lnTo>
                  <a:pt x="371475" y="966787"/>
                </a:lnTo>
                <a:lnTo>
                  <a:pt x="345281" y="969168"/>
                </a:lnTo>
                <a:lnTo>
                  <a:pt x="326231" y="966787"/>
                </a:lnTo>
                <a:lnTo>
                  <a:pt x="300037" y="957262"/>
                </a:lnTo>
                <a:lnTo>
                  <a:pt x="285750" y="947737"/>
                </a:lnTo>
                <a:lnTo>
                  <a:pt x="266700" y="923925"/>
                </a:lnTo>
                <a:lnTo>
                  <a:pt x="252412" y="890587"/>
                </a:lnTo>
                <a:lnTo>
                  <a:pt x="245268" y="845343"/>
                </a:lnTo>
                <a:lnTo>
                  <a:pt x="230981" y="785812"/>
                </a:lnTo>
                <a:lnTo>
                  <a:pt x="219075" y="731043"/>
                </a:lnTo>
                <a:lnTo>
                  <a:pt x="207168" y="666750"/>
                </a:lnTo>
                <a:lnTo>
                  <a:pt x="202406" y="614362"/>
                </a:lnTo>
                <a:cubicBezTo>
                  <a:pt x="201612" y="578643"/>
                  <a:pt x="200819" y="542925"/>
                  <a:pt x="200025" y="5072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E9542CC-A90B-4D70-96A3-CDC4AA2E8134}"/>
              </a:ext>
            </a:extLst>
          </p:cNvPr>
          <p:cNvSpPr/>
          <p:nvPr/>
        </p:nvSpPr>
        <p:spPr>
          <a:xfrm>
            <a:off x="4246563" y="4837113"/>
            <a:ext cx="1462087" cy="939800"/>
          </a:xfrm>
          <a:custGeom>
            <a:avLst/>
            <a:gdLst>
              <a:gd name="connsiteX0" fmla="*/ 488156 w 1462087"/>
              <a:gd name="connsiteY0" fmla="*/ 261937 h 940594"/>
              <a:gd name="connsiteX1" fmla="*/ 257175 w 1462087"/>
              <a:gd name="connsiteY1" fmla="*/ 290512 h 940594"/>
              <a:gd name="connsiteX2" fmla="*/ 59531 w 1462087"/>
              <a:gd name="connsiteY2" fmla="*/ 323850 h 940594"/>
              <a:gd name="connsiteX3" fmla="*/ 0 w 1462087"/>
              <a:gd name="connsiteY3" fmla="*/ 138112 h 940594"/>
              <a:gd name="connsiteX4" fmla="*/ 230981 w 1462087"/>
              <a:gd name="connsiteY4" fmla="*/ 121444 h 940594"/>
              <a:gd name="connsiteX5" fmla="*/ 404812 w 1462087"/>
              <a:gd name="connsiteY5" fmla="*/ 104775 h 940594"/>
              <a:gd name="connsiteX6" fmla="*/ 559594 w 1462087"/>
              <a:gd name="connsiteY6" fmla="*/ 83344 h 940594"/>
              <a:gd name="connsiteX7" fmla="*/ 747712 w 1462087"/>
              <a:gd name="connsiteY7" fmla="*/ 54769 h 940594"/>
              <a:gd name="connsiteX8" fmla="*/ 890587 w 1462087"/>
              <a:gd name="connsiteY8" fmla="*/ 30956 h 940594"/>
              <a:gd name="connsiteX9" fmla="*/ 1047750 w 1462087"/>
              <a:gd name="connsiteY9" fmla="*/ 0 h 940594"/>
              <a:gd name="connsiteX10" fmla="*/ 1109662 w 1462087"/>
              <a:gd name="connsiteY10" fmla="*/ 0 h 940594"/>
              <a:gd name="connsiteX11" fmla="*/ 1173956 w 1462087"/>
              <a:gd name="connsiteY11" fmla="*/ 9525 h 940594"/>
              <a:gd name="connsiteX12" fmla="*/ 1233487 w 1462087"/>
              <a:gd name="connsiteY12" fmla="*/ 28575 h 940594"/>
              <a:gd name="connsiteX13" fmla="*/ 1309687 w 1462087"/>
              <a:gd name="connsiteY13" fmla="*/ 64294 h 940594"/>
              <a:gd name="connsiteX14" fmla="*/ 1362075 w 1462087"/>
              <a:gd name="connsiteY14" fmla="*/ 97631 h 940594"/>
              <a:gd name="connsiteX15" fmla="*/ 1412081 w 1462087"/>
              <a:gd name="connsiteY15" fmla="*/ 133350 h 940594"/>
              <a:gd name="connsiteX16" fmla="*/ 1433512 w 1462087"/>
              <a:gd name="connsiteY16" fmla="*/ 154781 h 940594"/>
              <a:gd name="connsiteX17" fmla="*/ 1452562 w 1462087"/>
              <a:gd name="connsiteY17" fmla="*/ 183356 h 940594"/>
              <a:gd name="connsiteX18" fmla="*/ 1462087 w 1462087"/>
              <a:gd name="connsiteY18" fmla="*/ 219075 h 940594"/>
              <a:gd name="connsiteX19" fmla="*/ 1419225 w 1462087"/>
              <a:gd name="connsiteY19" fmla="*/ 330994 h 940594"/>
              <a:gd name="connsiteX20" fmla="*/ 1345406 w 1462087"/>
              <a:gd name="connsiteY20" fmla="*/ 528637 h 940594"/>
              <a:gd name="connsiteX21" fmla="*/ 1290637 w 1462087"/>
              <a:gd name="connsiteY21" fmla="*/ 666750 h 940594"/>
              <a:gd name="connsiteX22" fmla="*/ 1245394 w 1462087"/>
              <a:gd name="connsiteY22" fmla="*/ 800100 h 940594"/>
              <a:gd name="connsiteX23" fmla="*/ 1226344 w 1462087"/>
              <a:gd name="connsiteY23" fmla="*/ 842962 h 940594"/>
              <a:gd name="connsiteX24" fmla="*/ 1195387 w 1462087"/>
              <a:gd name="connsiteY24" fmla="*/ 888206 h 940594"/>
              <a:gd name="connsiteX25" fmla="*/ 1166812 w 1462087"/>
              <a:gd name="connsiteY25" fmla="*/ 921544 h 940594"/>
              <a:gd name="connsiteX26" fmla="*/ 1150144 w 1462087"/>
              <a:gd name="connsiteY26" fmla="*/ 933450 h 940594"/>
              <a:gd name="connsiteX27" fmla="*/ 1135856 w 1462087"/>
              <a:gd name="connsiteY27" fmla="*/ 940594 h 940594"/>
              <a:gd name="connsiteX28" fmla="*/ 1114425 w 1462087"/>
              <a:gd name="connsiteY28" fmla="*/ 938212 h 940594"/>
              <a:gd name="connsiteX29" fmla="*/ 1092994 w 1462087"/>
              <a:gd name="connsiteY29" fmla="*/ 921544 h 940594"/>
              <a:gd name="connsiteX30" fmla="*/ 1073944 w 1462087"/>
              <a:gd name="connsiteY30" fmla="*/ 895350 h 940594"/>
              <a:gd name="connsiteX31" fmla="*/ 1062037 w 1462087"/>
              <a:gd name="connsiteY31" fmla="*/ 866775 h 940594"/>
              <a:gd name="connsiteX32" fmla="*/ 1052512 w 1462087"/>
              <a:gd name="connsiteY32" fmla="*/ 826294 h 940594"/>
              <a:gd name="connsiteX33" fmla="*/ 1073944 w 1462087"/>
              <a:gd name="connsiteY33" fmla="*/ 719137 h 940594"/>
              <a:gd name="connsiteX34" fmla="*/ 1102519 w 1462087"/>
              <a:gd name="connsiteY34" fmla="*/ 595312 h 940594"/>
              <a:gd name="connsiteX35" fmla="*/ 1126331 w 1462087"/>
              <a:gd name="connsiteY35" fmla="*/ 485775 h 940594"/>
              <a:gd name="connsiteX36" fmla="*/ 1140619 w 1462087"/>
              <a:gd name="connsiteY36" fmla="*/ 402431 h 940594"/>
              <a:gd name="connsiteX37" fmla="*/ 1157287 w 1462087"/>
              <a:gd name="connsiteY37" fmla="*/ 300037 h 940594"/>
              <a:gd name="connsiteX38" fmla="*/ 1166812 w 1462087"/>
              <a:gd name="connsiteY38" fmla="*/ 235744 h 940594"/>
              <a:gd name="connsiteX39" fmla="*/ 1166812 w 1462087"/>
              <a:gd name="connsiteY39" fmla="*/ 211931 h 940594"/>
              <a:gd name="connsiteX40" fmla="*/ 1159669 w 1462087"/>
              <a:gd name="connsiteY40" fmla="*/ 192881 h 940594"/>
              <a:gd name="connsiteX41" fmla="*/ 1140619 w 1462087"/>
              <a:gd name="connsiteY41" fmla="*/ 183356 h 940594"/>
              <a:gd name="connsiteX42" fmla="*/ 1104900 w 1462087"/>
              <a:gd name="connsiteY42" fmla="*/ 176212 h 940594"/>
              <a:gd name="connsiteX43" fmla="*/ 1009650 w 1462087"/>
              <a:gd name="connsiteY43" fmla="*/ 190500 h 940594"/>
              <a:gd name="connsiteX44" fmla="*/ 488156 w 1462087"/>
              <a:gd name="connsiteY44" fmla="*/ 261937 h 94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62087" h="940594">
                <a:moveTo>
                  <a:pt x="488156" y="261937"/>
                </a:moveTo>
                <a:lnTo>
                  <a:pt x="257175" y="290512"/>
                </a:lnTo>
                <a:lnTo>
                  <a:pt x="59531" y="323850"/>
                </a:lnTo>
                <a:lnTo>
                  <a:pt x="0" y="138112"/>
                </a:lnTo>
                <a:lnTo>
                  <a:pt x="230981" y="121444"/>
                </a:lnTo>
                <a:lnTo>
                  <a:pt x="404812" y="104775"/>
                </a:lnTo>
                <a:lnTo>
                  <a:pt x="559594" y="83344"/>
                </a:lnTo>
                <a:lnTo>
                  <a:pt x="747712" y="54769"/>
                </a:lnTo>
                <a:lnTo>
                  <a:pt x="890587" y="30956"/>
                </a:lnTo>
                <a:lnTo>
                  <a:pt x="1047750" y="0"/>
                </a:lnTo>
                <a:lnTo>
                  <a:pt x="1109662" y="0"/>
                </a:lnTo>
                <a:lnTo>
                  <a:pt x="1173956" y="9525"/>
                </a:lnTo>
                <a:lnTo>
                  <a:pt x="1233487" y="28575"/>
                </a:lnTo>
                <a:lnTo>
                  <a:pt x="1309687" y="64294"/>
                </a:lnTo>
                <a:lnTo>
                  <a:pt x="1362075" y="97631"/>
                </a:lnTo>
                <a:lnTo>
                  <a:pt x="1412081" y="133350"/>
                </a:lnTo>
                <a:lnTo>
                  <a:pt x="1433512" y="154781"/>
                </a:lnTo>
                <a:lnTo>
                  <a:pt x="1452562" y="183356"/>
                </a:lnTo>
                <a:lnTo>
                  <a:pt x="1462087" y="219075"/>
                </a:lnTo>
                <a:lnTo>
                  <a:pt x="1419225" y="330994"/>
                </a:lnTo>
                <a:lnTo>
                  <a:pt x="1345406" y="528637"/>
                </a:lnTo>
                <a:lnTo>
                  <a:pt x="1290637" y="666750"/>
                </a:lnTo>
                <a:lnTo>
                  <a:pt x="1245394" y="800100"/>
                </a:lnTo>
                <a:lnTo>
                  <a:pt x="1226344" y="842962"/>
                </a:lnTo>
                <a:lnTo>
                  <a:pt x="1195387" y="888206"/>
                </a:lnTo>
                <a:lnTo>
                  <a:pt x="1166812" y="921544"/>
                </a:lnTo>
                <a:lnTo>
                  <a:pt x="1150144" y="933450"/>
                </a:lnTo>
                <a:lnTo>
                  <a:pt x="1135856" y="940594"/>
                </a:lnTo>
                <a:lnTo>
                  <a:pt x="1114425" y="938212"/>
                </a:lnTo>
                <a:lnTo>
                  <a:pt x="1092994" y="921544"/>
                </a:lnTo>
                <a:lnTo>
                  <a:pt x="1073944" y="895350"/>
                </a:lnTo>
                <a:lnTo>
                  <a:pt x="1062037" y="866775"/>
                </a:lnTo>
                <a:lnTo>
                  <a:pt x="1052512" y="826294"/>
                </a:lnTo>
                <a:lnTo>
                  <a:pt x="1073944" y="719137"/>
                </a:lnTo>
                <a:lnTo>
                  <a:pt x="1102519" y="595312"/>
                </a:lnTo>
                <a:lnTo>
                  <a:pt x="1126331" y="485775"/>
                </a:lnTo>
                <a:lnTo>
                  <a:pt x="1140619" y="402431"/>
                </a:lnTo>
                <a:lnTo>
                  <a:pt x="1157287" y="300037"/>
                </a:lnTo>
                <a:lnTo>
                  <a:pt x="1166812" y="235744"/>
                </a:lnTo>
                <a:lnTo>
                  <a:pt x="1166812" y="211931"/>
                </a:lnTo>
                <a:lnTo>
                  <a:pt x="1159669" y="192881"/>
                </a:lnTo>
                <a:lnTo>
                  <a:pt x="1140619" y="183356"/>
                </a:lnTo>
                <a:lnTo>
                  <a:pt x="1104900" y="176212"/>
                </a:lnTo>
                <a:lnTo>
                  <a:pt x="1009650" y="190500"/>
                </a:lnTo>
                <a:lnTo>
                  <a:pt x="488156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65462C2-8930-4238-BF91-33EA6711D9A5}"/>
              </a:ext>
            </a:extLst>
          </p:cNvPr>
          <p:cNvSpPr/>
          <p:nvPr/>
        </p:nvSpPr>
        <p:spPr>
          <a:xfrm>
            <a:off x="4370388" y="5524500"/>
            <a:ext cx="1001712" cy="257175"/>
          </a:xfrm>
          <a:custGeom>
            <a:avLst/>
            <a:gdLst>
              <a:gd name="connsiteX0" fmla="*/ 407194 w 1002506"/>
              <a:gd name="connsiteY0" fmla="*/ 216694 h 257175"/>
              <a:gd name="connsiteX1" fmla="*/ 42862 w 1002506"/>
              <a:gd name="connsiteY1" fmla="*/ 257175 h 257175"/>
              <a:gd name="connsiteX2" fmla="*/ 0 w 1002506"/>
              <a:gd name="connsiteY2" fmla="*/ 71438 h 257175"/>
              <a:gd name="connsiteX3" fmla="*/ 188119 w 1002506"/>
              <a:gd name="connsiteY3" fmla="*/ 69056 h 257175"/>
              <a:gd name="connsiteX4" fmla="*/ 352425 w 1002506"/>
              <a:gd name="connsiteY4" fmla="*/ 61913 h 257175"/>
              <a:gd name="connsiteX5" fmla="*/ 538162 w 1002506"/>
              <a:gd name="connsiteY5" fmla="*/ 47625 h 257175"/>
              <a:gd name="connsiteX6" fmla="*/ 702469 w 1002506"/>
              <a:gd name="connsiteY6" fmla="*/ 30956 h 257175"/>
              <a:gd name="connsiteX7" fmla="*/ 862012 w 1002506"/>
              <a:gd name="connsiteY7" fmla="*/ 14288 h 257175"/>
              <a:gd name="connsiteX8" fmla="*/ 1002506 w 1002506"/>
              <a:gd name="connsiteY8" fmla="*/ 0 h 257175"/>
              <a:gd name="connsiteX9" fmla="*/ 1002506 w 1002506"/>
              <a:gd name="connsiteY9" fmla="*/ 152400 h 257175"/>
              <a:gd name="connsiteX10" fmla="*/ 631031 w 1002506"/>
              <a:gd name="connsiteY10" fmla="*/ 195263 h 257175"/>
              <a:gd name="connsiteX11" fmla="*/ 407194 w 1002506"/>
              <a:gd name="connsiteY11" fmla="*/ 216694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2506" h="257175">
                <a:moveTo>
                  <a:pt x="407194" y="216694"/>
                </a:moveTo>
                <a:lnTo>
                  <a:pt x="42862" y="257175"/>
                </a:lnTo>
                <a:lnTo>
                  <a:pt x="0" y="71438"/>
                </a:lnTo>
                <a:lnTo>
                  <a:pt x="188119" y="69056"/>
                </a:lnTo>
                <a:lnTo>
                  <a:pt x="352425" y="61913"/>
                </a:lnTo>
                <a:lnTo>
                  <a:pt x="538162" y="47625"/>
                </a:lnTo>
                <a:lnTo>
                  <a:pt x="702469" y="30956"/>
                </a:lnTo>
                <a:lnTo>
                  <a:pt x="862012" y="14288"/>
                </a:lnTo>
                <a:lnTo>
                  <a:pt x="1002506" y="0"/>
                </a:lnTo>
                <a:lnTo>
                  <a:pt x="1002506" y="152400"/>
                </a:lnTo>
                <a:lnTo>
                  <a:pt x="631031" y="195263"/>
                </a:lnTo>
                <a:lnTo>
                  <a:pt x="407194" y="216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80432A-9D28-42B2-8A55-4BE7850C5A22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465263"/>
            <a:ext cx="4217987" cy="4672012"/>
            <a:chOff x="2967038" y="1617663"/>
            <a:chExt cx="4217987" cy="4672012"/>
          </a:xfrm>
        </p:grpSpPr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7A5E3A2C-FA8B-4D5C-A2F9-B647DC0F7630}"/>
                </a:ext>
              </a:extLst>
            </p:cNvPr>
            <p:cNvSpPr/>
            <p:nvPr/>
          </p:nvSpPr>
          <p:spPr>
            <a:xfrm>
              <a:off x="3832225" y="3271838"/>
              <a:ext cx="1038225" cy="1130300"/>
            </a:xfrm>
            <a:custGeom>
              <a:avLst/>
              <a:gdLst>
                <a:gd name="connsiteX0" fmla="*/ 626269 w 1038225"/>
                <a:gd name="connsiteY0" fmla="*/ 714375 h 1131093"/>
                <a:gd name="connsiteX1" fmla="*/ 445294 w 1038225"/>
                <a:gd name="connsiteY1" fmla="*/ 862012 h 1131093"/>
                <a:gd name="connsiteX2" fmla="*/ 292894 w 1038225"/>
                <a:gd name="connsiteY2" fmla="*/ 973931 h 1131093"/>
                <a:gd name="connsiteX3" fmla="*/ 180975 w 1038225"/>
                <a:gd name="connsiteY3" fmla="*/ 1045368 h 1131093"/>
                <a:gd name="connsiteX4" fmla="*/ 66675 w 1038225"/>
                <a:gd name="connsiteY4" fmla="*/ 1114425 h 1131093"/>
                <a:gd name="connsiteX5" fmla="*/ 45244 w 1038225"/>
                <a:gd name="connsiteY5" fmla="*/ 1123950 h 1131093"/>
                <a:gd name="connsiteX6" fmla="*/ 26194 w 1038225"/>
                <a:gd name="connsiteY6" fmla="*/ 1131093 h 1131093"/>
                <a:gd name="connsiteX7" fmla="*/ 9525 w 1038225"/>
                <a:gd name="connsiteY7" fmla="*/ 1128712 h 1131093"/>
                <a:gd name="connsiteX8" fmla="*/ 0 w 1038225"/>
                <a:gd name="connsiteY8" fmla="*/ 1116806 h 1131093"/>
                <a:gd name="connsiteX9" fmla="*/ 0 w 1038225"/>
                <a:gd name="connsiteY9" fmla="*/ 1102518 h 1131093"/>
                <a:gd name="connsiteX10" fmla="*/ 7144 w 1038225"/>
                <a:gd name="connsiteY10" fmla="*/ 1078706 h 1131093"/>
                <a:gd name="connsiteX11" fmla="*/ 21432 w 1038225"/>
                <a:gd name="connsiteY11" fmla="*/ 1062037 h 1131093"/>
                <a:gd name="connsiteX12" fmla="*/ 83344 w 1038225"/>
                <a:gd name="connsiteY12" fmla="*/ 1016793 h 1131093"/>
                <a:gd name="connsiteX13" fmla="*/ 161925 w 1038225"/>
                <a:gd name="connsiteY13" fmla="*/ 952500 h 1131093"/>
                <a:gd name="connsiteX14" fmla="*/ 216694 w 1038225"/>
                <a:gd name="connsiteY14" fmla="*/ 904875 h 1131093"/>
                <a:gd name="connsiteX15" fmla="*/ 295275 w 1038225"/>
                <a:gd name="connsiteY15" fmla="*/ 833437 h 1131093"/>
                <a:gd name="connsiteX16" fmla="*/ 361950 w 1038225"/>
                <a:gd name="connsiteY16" fmla="*/ 766762 h 1131093"/>
                <a:gd name="connsiteX17" fmla="*/ 419100 w 1038225"/>
                <a:gd name="connsiteY17" fmla="*/ 707231 h 1131093"/>
                <a:gd name="connsiteX18" fmla="*/ 483394 w 1038225"/>
                <a:gd name="connsiteY18" fmla="*/ 635793 h 1131093"/>
                <a:gd name="connsiteX19" fmla="*/ 545307 w 1038225"/>
                <a:gd name="connsiteY19" fmla="*/ 561975 h 1131093"/>
                <a:gd name="connsiteX20" fmla="*/ 619125 w 1038225"/>
                <a:gd name="connsiteY20" fmla="*/ 464343 h 1131093"/>
                <a:gd name="connsiteX21" fmla="*/ 666750 w 1038225"/>
                <a:gd name="connsiteY21" fmla="*/ 397668 h 1131093"/>
                <a:gd name="connsiteX22" fmla="*/ 735807 w 1038225"/>
                <a:gd name="connsiteY22" fmla="*/ 295275 h 1131093"/>
                <a:gd name="connsiteX23" fmla="*/ 757238 w 1038225"/>
                <a:gd name="connsiteY23" fmla="*/ 252412 h 1131093"/>
                <a:gd name="connsiteX24" fmla="*/ 762000 w 1038225"/>
                <a:gd name="connsiteY24" fmla="*/ 235743 h 1131093"/>
                <a:gd name="connsiteX25" fmla="*/ 762000 w 1038225"/>
                <a:gd name="connsiteY25" fmla="*/ 216693 h 1131093"/>
                <a:gd name="connsiteX26" fmla="*/ 754857 w 1038225"/>
                <a:gd name="connsiteY26" fmla="*/ 190500 h 1131093"/>
                <a:gd name="connsiteX27" fmla="*/ 738188 w 1038225"/>
                <a:gd name="connsiteY27" fmla="*/ 159543 h 1131093"/>
                <a:gd name="connsiteX28" fmla="*/ 707232 w 1038225"/>
                <a:gd name="connsiteY28" fmla="*/ 116681 h 1131093"/>
                <a:gd name="connsiteX29" fmla="*/ 671513 w 1038225"/>
                <a:gd name="connsiteY29" fmla="*/ 80962 h 1131093"/>
                <a:gd name="connsiteX30" fmla="*/ 659607 w 1038225"/>
                <a:gd name="connsiteY30" fmla="*/ 66675 h 1131093"/>
                <a:gd name="connsiteX31" fmla="*/ 647700 w 1038225"/>
                <a:gd name="connsiteY31" fmla="*/ 42862 h 1131093"/>
                <a:gd name="connsiteX32" fmla="*/ 647700 w 1038225"/>
                <a:gd name="connsiteY32" fmla="*/ 21431 h 1131093"/>
                <a:gd name="connsiteX33" fmla="*/ 657225 w 1038225"/>
                <a:gd name="connsiteY33" fmla="*/ 7143 h 1131093"/>
                <a:gd name="connsiteX34" fmla="*/ 678657 w 1038225"/>
                <a:gd name="connsiteY34" fmla="*/ 0 h 1131093"/>
                <a:gd name="connsiteX35" fmla="*/ 731044 w 1038225"/>
                <a:gd name="connsiteY35" fmla="*/ 16668 h 1131093"/>
                <a:gd name="connsiteX36" fmla="*/ 790575 w 1038225"/>
                <a:gd name="connsiteY36" fmla="*/ 45243 h 1131093"/>
                <a:gd name="connsiteX37" fmla="*/ 857250 w 1038225"/>
                <a:gd name="connsiteY37" fmla="*/ 83343 h 1131093"/>
                <a:gd name="connsiteX38" fmla="*/ 892969 w 1038225"/>
                <a:gd name="connsiteY38" fmla="*/ 109537 h 1131093"/>
                <a:gd name="connsiteX39" fmla="*/ 928688 w 1038225"/>
                <a:gd name="connsiteY39" fmla="*/ 138112 h 1131093"/>
                <a:gd name="connsiteX40" fmla="*/ 962025 w 1038225"/>
                <a:gd name="connsiteY40" fmla="*/ 171450 h 1131093"/>
                <a:gd name="connsiteX41" fmla="*/ 995363 w 1038225"/>
                <a:gd name="connsiteY41" fmla="*/ 207168 h 1131093"/>
                <a:gd name="connsiteX42" fmla="*/ 1021557 w 1038225"/>
                <a:gd name="connsiteY42" fmla="*/ 240506 h 1131093"/>
                <a:gd name="connsiteX43" fmla="*/ 1038225 w 1038225"/>
                <a:gd name="connsiteY43" fmla="*/ 266700 h 1131093"/>
                <a:gd name="connsiteX44" fmla="*/ 966788 w 1038225"/>
                <a:gd name="connsiteY44" fmla="*/ 354806 h 1131093"/>
                <a:gd name="connsiteX45" fmla="*/ 912019 w 1038225"/>
                <a:gd name="connsiteY45" fmla="*/ 428625 h 1131093"/>
                <a:gd name="connsiteX46" fmla="*/ 859632 w 1038225"/>
                <a:gd name="connsiteY46" fmla="*/ 490537 h 1131093"/>
                <a:gd name="connsiteX47" fmla="*/ 804863 w 1038225"/>
                <a:gd name="connsiteY47" fmla="*/ 552450 h 1131093"/>
                <a:gd name="connsiteX48" fmla="*/ 766763 w 1038225"/>
                <a:gd name="connsiteY48" fmla="*/ 585787 h 1131093"/>
                <a:gd name="connsiteX49" fmla="*/ 685800 w 1038225"/>
                <a:gd name="connsiteY49" fmla="*/ 664368 h 1131093"/>
                <a:gd name="connsiteX50" fmla="*/ 626269 w 1038225"/>
                <a:gd name="connsiteY50" fmla="*/ 714375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131093">
                  <a:moveTo>
                    <a:pt x="626269" y="714375"/>
                  </a:moveTo>
                  <a:lnTo>
                    <a:pt x="445294" y="862012"/>
                  </a:lnTo>
                  <a:lnTo>
                    <a:pt x="292894" y="973931"/>
                  </a:lnTo>
                  <a:lnTo>
                    <a:pt x="180975" y="1045368"/>
                  </a:lnTo>
                  <a:lnTo>
                    <a:pt x="66675" y="1114425"/>
                  </a:lnTo>
                  <a:lnTo>
                    <a:pt x="45244" y="1123950"/>
                  </a:lnTo>
                  <a:lnTo>
                    <a:pt x="26194" y="1131093"/>
                  </a:lnTo>
                  <a:lnTo>
                    <a:pt x="9525" y="1128712"/>
                  </a:lnTo>
                  <a:lnTo>
                    <a:pt x="0" y="1116806"/>
                  </a:lnTo>
                  <a:lnTo>
                    <a:pt x="0" y="1102518"/>
                  </a:lnTo>
                  <a:lnTo>
                    <a:pt x="7144" y="1078706"/>
                  </a:lnTo>
                  <a:lnTo>
                    <a:pt x="21432" y="1062037"/>
                  </a:lnTo>
                  <a:lnTo>
                    <a:pt x="83344" y="1016793"/>
                  </a:lnTo>
                  <a:lnTo>
                    <a:pt x="161925" y="952500"/>
                  </a:lnTo>
                  <a:lnTo>
                    <a:pt x="216694" y="904875"/>
                  </a:lnTo>
                  <a:lnTo>
                    <a:pt x="295275" y="833437"/>
                  </a:lnTo>
                  <a:lnTo>
                    <a:pt x="361950" y="766762"/>
                  </a:lnTo>
                  <a:lnTo>
                    <a:pt x="419100" y="707231"/>
                  </a:lnTo>
                  <a:lnTo>
                    <a:pt x="483394" y="635793"/>
                  </a:lnTo>
                  <a:lnTo>
                    <a:pt x="545307" y="561975"/>
                  </a:lnTo>
                  <a:lnTo>
                    <a:pt x="619125" y="464343"/>
                  </a:lnTo>
                  <a:lnTo>
                    <a:pt x="666750" y="397668"/>
                  </a:lnTo>
                  <a:lnTo>
                    <a:pt x="735807" y="295275"/>
                  </a:lnTo>
                  <a:lnTo>
                    <a:pt x="757238" y="252412"/>
                  </a:lnTo>
                  <a:lnTo>
                    <a:pt x="762000" y="235743"/>
                  </a:lnTo>
                  <a:lnTo>
                    <a:pt x="762000" y="216693"/>
                  </a:lnTo>
                  <a:lnTo>
                    <a:pt x="754857" y="190500"/>
                  </a:lnTo>
                  <a:lnTo>
                    <a:pt x="738188" y="159543"/>
                  </a:lnTo>
                  <a:lnTo>
                    <a:pt x="707232" y="116681"/>
                  </a:lnTo>
                  <a:lnTo>
                    <a:pt x="671513" y="80962"/>
                  </a:lnTo>
                  <a:lnTo>
                    <a:pt x="659607" y="66675"/>
                  </a:lnTo>
                  <a:lnTo>
                    <a:pt x="647700" y="42862"/>
                  </a:lnTo>
                  <a:lnTo>
                    <a:pt x="647700" y="21431"/>
                  </a:lnTo>
                  <a:lnTo>
                    <a:pt x="657225" y="7143"/>
                  </a:lnTo>
                  <a:lnTo>
                    <a:pt x="678657" y="0"/>
                  </a:lnTo>
                  <a:lnTo>
                    <a:pt x="731044" y="16668"/>
                  </a:lnTo>
                  <a:lnTo>
                    <a:pt x="790575" y="45243"/>
                  </a:lnTo>
                  <a:lnTo>
                    <a:pt x="857250" y="83343"/>
                  </a:lnTo>
                  <a:lnTo>
                    <a:pt x="892969" y="109537"/>
                  </a:lnTo>
                  <a:lnTo>
                    <a:pt x="928688" y="138112"/>
                  </a:lnTo>
                  <a:lnTo>
                    <a:pt x="962025" y="171450"/>
                  </a:lnTo>
                  <a:lnTo>
                    <a:pt x="995363" y="207168"/>
                  </a:lnTo>
                  <a:lnTo>
                    <a:pt x="1021557" y="240506"/>
                  </a:lnTo>
                  <a:lnTo>
                    <a:pt x="1038225" y="266700"/>
                  </a:lnTo>
                  <a:lnTo>
                    <a:pt x="966788" y="354806"/>
                  </a:lnTo>
                  <a:lnTo>
                    <a:pt x="912019" y="428625"/>
                  </a:lnTo>
                  <a:lnTo>
                    <a:pt x="859632" y="490537"/>
                  </a:lnTo>
                  <a:lnTo>
                    <a:pt x="804863" y="552450"/>
                  </a:lnTo>
                  <a:lnTo>
                    <a:pt x="766763" y="585787"/>
                  </a:lnTo>
                  <a:lnTo>
                    <a:pt x="685800" y="664368"/>
                  </a:lnTo>
                  <a:lnTo>
                    <a:pt x="626269" y="714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4C4F324E-35BF-4EA6-A89E-617EF6214D9F}"/>
                </a:ext>
              </a:extLst>
            </p:cNvPr>
            <p:cNvSpPr/>
            <p:nvPr/>
          </p:nvSpPr>
          <p:spPr>
            <a:xfrm rot="16200000">
              <a:off x="1020763" y="3805238"/>
              <a:ext cx="4286250" cy="393700"/>
            </a:xfrm>
            <a:custGeom>
              <a:avLst/>
              <a:gdLst>
                <a:gd name="connsiteX0" fmla="*/ 2337720 w 4286509"/>
                <a:gd name="connsiteY0" fmla="*/ 388930 h 393068"/>
                <a:gd name="connsiteX1" fmla="*/ 1746049 w 4286509"/>
                <a:gd name="connsiteY1" fmla="*/ 384792 h 393068"/>
                <a:gd name="connsiteX2" fmla="*/ 1274368 w 4286509"/>
                <a:gd name="connsiteY2" fmla="*/ 376517 h 393068"/>
                <a:gd name="connsiteX3" fmla="*/ 831649 w 4286509"/>
                <a:gd name="connsiteY3" fmla="*/ 368242 h 393068"/>
                <a:gd name="connsiteX4" fmla="*/ 368243 w 4286509"/>
                <a:gd name="connsiteY4" fmla="*/ 347554 h 393068"/>
                <a:gd name="connsiteX5" fmla="*/ 74476 w 4286509"/>
                <a:gd name="connsiteY5" fmla="*/ 331004 h 393068"/>
                <a:gd name="connsiteX6" fmla="*/ 45514 w 4286509"/>
                <a:gd name="connsiteY6" fmla="*/ 326867 h 393068"/>
                <a:gd name="connsiteX7" fmla="*/ 24826 w 4286509"/>
                <a:gd name="connsiteY7" fmla="*/ 314454 h 393068"/>
                <a:gd name="connsiteX8" fmla="*/ 4138 w 4286509"/>
                <a:gd name="connsiteY8" fmla="*/ 285491 h 393068"/>
                <a:gd name="connsiteX9" fmla="*/ 0 w 4286509"/>
                <a:gd name="connsiteY9" fmla="*/ 256528 h 393068"/>
                <a:gd name="connsiteX10" fmla="*/ 8276 w 4286509"/>
                <a:gd name="connsiteY10" fmla="*/ 231703 h 393068"/>
                <a:gd name="connsiteX11" fmla="*/ 41376 w 4286509"/>
                <a:gd name="connsiteY11" fmla="*/ 198602 h 393068"/>
                <a:gd name="connsiteX12" fmla="*/ 95164 w 4286509"/>
                <a:gd name="connsiteY12" fmla="*/ 165502 h 393068"/>
                <a:gd name="connsiteX13" fmla="*/ 177915 w 4286509"/>
                <a:gd name="connsiteY13" fmla="*/ 136539 h 393068"/>
                <a:gd name="connsiteX14" fmla="*/ 235841 w 4286509"/>
                <a:gd name="connsiteY14" fmla="*/ 115851 h 393068"/>
                <a:gd name="connsiteX15" fmla="*/ 339280 w 4286509"/>
                <a:gd name="connsiteY15" fmla="*/ 91026 h 393068"/>
                <a:gd name="connsiteX16" fmla="*/ 442719 w 4286509"/>
                <a:gd name="connsiteY16" fmla="*/ 74476 h 393068"/>
                <a:gd name="connsiteX17" fmla="*/ 496507 w 4286509"/>
                <a:gd name="connsiteY17" fmla="*/ 86888 h 393068"/>
                <a:gd name="connsiteX18" fmla="*/ 620634 w 4286509"/>
                <a:gd name="connsiteY18" fmla="*/ 107576 h 393068"/>
                <a:gd name="connsiteX19" fmla="*/ 761311 w 4286509"/>
                <a:gd name="connsiteY19" fmla="*/ 128264 h 393068"/>
                <a:gd name="connsiteX20" fmla="*/ 914400 w 4286509"/>
                <a:gd name="connsiteY20" fmla="*/ 144814 h 393068"/>
                <a:gd name="connsiteX21" fmla="*/ 1113003 w 4286509"/>
                <a:gd name="connsiteY21" fmla="*/ 157227 h 393068"/>
                <a:gd name="connsiteX22" fmla="*/ 1439870 w 4286509"/>
                <a:gd name="connsiteY22" fmla="*/ 173777 h 393068"/>
                <a:gd name="connsiteX23" fmla="*/ 1746049 w 4286509"/>
                <a:gd name="connsiteY23" fmla="*/ 190327 h 393068"/>
                <a:gd name="connsiteX24" fmla="*/ 2221868 w 4286509"/>
                <a:gd name="connsiteY24" fmla="*/ 190327 h 393068"/>
                <a:gd name="connsiteX25" fmla="*/ 2602524 w 4286509"/>
                <a:gd name="connsiteY25" fmla="*/ 190327 h 393068"/>
                <a:gd name="connsiteX26" fmla="*/ 3161094 w 4286509"/>
                <a:gd name="connsiteY26" fmla="*/ 186190 h 393068"/>
                <a:gd name="connsiteX27" fmla="*/ 3458998 w 4286509"/>
                <a:gd name="connsiteY27" fmla="*/ 190327 h 393068"/>
                <a:gd name="connsiteX28" fmla="*/ 3889304 w 4286509"/>
                <a:gd name="connsiteY28" fmla="*/ 190327 h 393068"/>
                <a:gd name="connsiteX29" fmla="*/ 3959642 w 4286509"/>
                <a:gd name="connsiteY29" fmla="*/ 177915 h 393068"/>
                <a:gd name="connsiteX30" fmla="*/ 4050668 w 4286509"/>
                <a:gd name="connsiteY30" fmla="*/ 140677 h 393068"/>
                <a:gd name="connsiteX31" fmla="*/ 4137557 w 4286509"/>
                <a:gd name="connsiteY31" fmla="*/ 86888 h 393068"/>
                <a:gd name="connsiteX32" fmla="*/ 4216171 w 4286509"/>
                <a:gd name="connsiteY32" fmla="*/ 28963 h 393068"/>
                <a:gd name="connsiteX33" fmla="*/ 4245133 w 4286509"/>
                <a:gd name="connsiteY33" fmla="*/ 4137 h 393068"/>
                <a:gd name="connsiteX34" fmla="*/ 4257546 w 4286509"/>
                <a:gd name="connsiteY34" fmla="*/ 0 h 393068"/>
                <a:gd name="connsiteX35" fmla="*/ 4269959 w 4286509"/>
                <a:gd name="connsiteY35" fmla="*/ 0 h 393068"/>
                <a:gd name="connsiteX36" fmla="*/ 4286509 w 4286509"/>
                <a:gd name="connsiteY36" fmla="*/ 8275 h 393068"/>
                <a:gd name="connsiteX37" fmla="*/ 4282371 w 4286509"/>
                <a:gd name="connsiteY37" fmla="*/ 49650 h 393068"/>
                <a:gd name="connsiteX38" fmla="*/ 4269959 w 4286509"/>
                <a:gd name="connsiteY38" fmla="*/ 119989 h 393068"/>
                <a:gd name="connsiteX39" fmla="*/ 4228583 w 4286509"/>
                <a:gd name="connsiteY39" fmla="*/ 235840 h 393068"/>
                <a:gd name="connsiteX40" fmla="*/ 4212033 w 4286509"/>
                <a:gd name="connsiteY40" fmla="*/ 273078 h 393068"/>
                <a:gd name="connsiteX41" fmla="*/ 4195483 w 4286509"/>
                <a:gd name="connsiteY41" fmla="*/ 351692 h 393068"/>
                <a:gd name="connsiteX42" fmla="*/ 4063081 w 4286509"/>
                <a:gd name="connsiteY42" fmla="*/ 384792 h 393068"/>
                <a:gd name="connsiteX43" fmla="*/ 3773452 w 4286509"/>
                <a:gd name="connsiteY43" fmla="*/ 388930 h 393068"/>
                <a:gd name="connsiteX44" fmla="*/ 3566574 w 4286509"/>
                <a:gd name="connsiteY44" fmla="*/ 393068 h 393068"/>
                <a:gd name="connsiteX45" fmla="*/ 3409347 w 4286509"/>
                <a:gd name="connsiteY45" fmla="*/ 388930 h 393068"/>
                <a:gd name="connsiteX46" fmla="*/ 2838364 w 4286509"/>
                <a:gd name="connsiteY46" fmla="*/ 384792 h 393068"/>
                <a:gd name="connsiteX47" fmla="*/ 2672862 w 4286509"/>
                <a:gd name="connsiteY47" fmla="*/ 388930 h 393068"/>
                <a:gd name="connsiteX48" fmla="*/ 2337720 w 4286509"/>
                <a:gd name="connsiteY48" fmla="*/ 388930 h 3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86509" h="393068">
                  <a:moveTo>
                    <a:pt x="2337720" y="388930"/>
                  </a:moveTo>
                  <a:lnTo>
                    <a:pt x="1746049" y="384792"/>
                  </a:lnTo>
                  <a:lnTo>
                    <a:pt x="1274368" y="376517"/>
                  </a:lnTo>
                  <a:lnTo>
                    <a:pt x="831649" y="368242"/>
                  </a:lnTo>
                  <a:lnTo>
                    <a:pt x="368243" y="347554"/>
                  </a:lnTo>
                  <a:lnTo>
                    <a:pt x="74476" y="331004"/>
                  </a:lnTo>
                  <a:lnTo>
                    <a:pt x="45514" y="326867"/>
                  </a:lnTo>
                  <a:lnTo>
                    <a:pt x="24826" y="314454"/>
                  </a:lnTo>
                  <a:lnTo>
                    <a:pt x="4138" y="285491"/>
                  </a:lnTo>
                  <a:lnTo>
                    <a:pt x="0" y="256528"/>
                  </a:lnTo>
                  <a:lnTo>
                    <a:pt x="8276" y="231703"/>
                  </a:lnTo>
                  <a:lnTo>
                    <a:pt x="41376" y="198602"/>
                  </a:lnTo>
                  <a:lnTo>
                    <a:pt x="95164" y="165502"/>
                  </a:lnTo>
                  <a:lnTo>
                    <a:pt x="177915" y="136539"/>
                  </a:lnTo>
                  <a:lnTo>
                    <a:pt x="235841" y="115851"/>
                  </a:lnTo>
                  <a:lnTo>
                    <a:pt x="339280" y="91026"/>
                  </a:lnTo>
                  <a:lnTo>
                    <a:pt x="442719" y="74476"/>
                  </a:lnTo>
                  <a:lnTo>
                    <a:pt x="496507" y="86888"/>
                  </a:lnTo>
                  <a:lnTo>
                    <a:pt x="620634" y="107576"/>
                  </a:lnTo>
                  <a:lnTo>
                    <a:pt x="761311" y="128264"/>
                  </a:lnTo>
                  <a:lnTo>
                    <a:pt x="914400" y="144814"/>
                  </a:lnTo>
                  <a:lnTo>
                    <a:pt x="1113003" y="157227"/>
                  </a:lnTo>
                  <a:lnTo>
                    <a:pt x="1439870" y="173777"/>
                  </a:lnTo>
                  <a:lnTo>
                    <a:pt x="1746049" y="190327"/>
                  </a:lnTo>
                  <a:lnTo>
                    <a:pt x="2221868" y="190327"/>
                  </a:lnTo>
                  <a:lnTo>
                    <a:pt x="2602524" y="190327"/>
                  </a:lnTo>
                  <a:lnTo>
                    <a:pt x="3161094" y="186190"/>
                  </a:lnTo>
                  <a:lnTo>
                    <a:pt x="3458998" y="190327"/>
                  </a:lnTo>
                  <a:lnTo>
                    <a:pt x="3889304" y="190327"/>
                  </a:lnTo>
                  <a:lnTo>
                    <a:pt x="3959642" y="177915"/>
                  </a:lnTo>
                  <a:lnTo>
                    <a:pt x="4050668" y="140677"/>
                  </a:lnTo>
                  <a:lnTo>
                    <a:pt x="4137557" y="86888"/>
                  </a:lnTo>
                  <a:lnTo>
                    <a:pt x="4216171" y="28963"/>
                  </a:lnTo>
                  <a:lnTo>
                    <a:pt x="4245133" y="4137"/>
                  </a:lnTo>
                  <a:lnTo>
                    <a:pt x="4257546" y="0"/>
                  </a:lnTo>
                  <a:lnTo>
                    <a:pt x="4269959" y="0"/>
                  </a:lnTo>
                  <a:lnTo>
                    <a:pt x="4286509" y="8275"/>
                  </a:lnTo>
                  <a:lnTo>
                    <a:pt x="4282371" y="49650"/>
                  </a:lnTo>
                  <a:lnTo>
                    <a:pt x="4269959" y="119989"/>
                  </a:lnTo>
                  <a:lnTo>
                    <a:pt x="4228583" y="235840"/>
                  </a:lnTo>
                  <a:lnTo>
                    <a:pt x="4212033" y="273078"/>
                  </a:lnTo>
                  <a:lnTo>
                    <a:pt x="4195483" y="351692"/>
                  </a:lnTo>
                  <a:lnTo>
                    <a:pt x="4063081" y="384792"/>
                  </a:lnTo>
                  <a:lnTo>
                    <a:pt x="3773452" y="388930"/>
                  </a:lnTo>
                  <a:lnTo>
                    <a:pt x="3566574" y="393068"/>
                  </a:lnTo>
                  <a:lnTo>
                    <a:pt x="3409347" y="388930"/>
                  </a:lnTo>
                  <a:lnTo>
                    <a:pt x="2838364" y="384792"/>
                  </a:lnTo>
                  <a:lnTo>
                    <a:pt x="2672862" y="388930"/>
                  </a:lnTo>
                  <a:lnTo>
                    <a:pt x="2337720" y="3889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61DB85C3-D491-4958-B4FF-334536B1C6AC}"/>
                </a:ext>
              </a:extLst>
            </p:cNvPr>
            <p:cNvSpPr/>
            <p:nvPr/>
          </p:nvSpPr>
          <p:spPr>
            <a:xfrm>
              <a:off x="3284538" y="1706563"/>
              <a:ext cx="1333500" cy="1668462"/>
            </a:xfrm>
            <a:custGeom>
              <a:avLst/>
              <a:gdLst>
                <a:gd name="connsiteX0" fmla="*/ 383722 w 1333500"/>
                <a:gd name="connsiteY0" fmla="*/ 321128 h 1668235"/>
                <a:gd name="connsiteX1" fmla="*/ 8165 w 1333500"/>
                <a:gd name="connsiteY1" fmla="*/ 397328 h 1668235"/>
                <a:gd name="connsiteX2" fmla="*/ 0 w 1333500"/>
                <a:gd name="connsiteY2" fmla="*/ 236764 h 1668235"/>
                <a:gd name="connsiteX3" fmla="*/ 43543 w 1333500"/>
                <a:gd name="connsiteY3" fmla="*/ 239485 h 1668235"/>
                <a:gd name="connsiteX4" fmla="*/ 95250 w 1333500"/>
                <a:gd name="connsiteY4" fmla="*/ 231321 h 1668235"/>
                <a:gd name="connsiteX5" fmla="*/ 277586 w 1333500"/>
                <a:gd name="connsiteY5" fmla="*/ 193221 h 1668235"/>
                <a:gd name="connsiteX6" fmla="*/ 413657 w 1333500"/>
                <a:gd name="connsiteY6" fmla="*/ 166007 h 1668235"/>
                <a:gd name="connsiteX7" fmla="*/ 563336 w 1333500"/>
                <a:gd name="connsiteY7" fmla="*/ 136071 h 1668235"/>
                <a:gd name="connsiteX8" fmla="*/ 770165 w 1333500"/>
                <a:gd name="connsiteY8" fmla="*/ 95250 h 1668235"/>
                <a:gd name="connsiteX9" fmla="*/ 800100 w 1333500"/>
                <a:gd name="connsiteY9" fmla="*/ 87085 h 1668235"/>
                <a:gd name="connsiteX10" fmla="*/ 846365 w 1333500"/>
                <a:gd name="connsiteY10" fmla="*/ 70757 h 1668235"/>
                <a:gd name="connsiteX11" fmla="*/ 922565 w 1333500"/>
                <a:gd name="connsiteY11" fmla="*/ 38100 h 1668235"/>
                <a:gd name="connsiteX12" fmla="*/ 993322 w 1333500"/>
                <a:gd name="connsiteY12" fmla="*/ 0 h 1668235"/>
                <a:gd name="connsiteX13" fmla="*/ 1045029 w 1333500"/>
                <a:gd name="connsiteY13" fmla="*/ 19050 h 1668235"/>
                <a:gd name="connsiteX14" fmla="*/ 1123950 w 1333500"/>
                <a:gd name="connsiteY14" fmla="*/ 51707 h 1668235"/>
                <a:gd name="connsiteX15" fmla="*/ 1183822 w 1333500"/>
                <a:gd name="connsiteY15" fmla="*/ 78921 h 1668235"/>
                <a:gd name="connsiteX16" fmla="*/ 1227365 w 1333500"/>
                <a:gd name="connsiteY16" fmla="*/ 95250 h 1668235"/>
                <a:gd name="connsiteX17" fmla="*/ 1265465 w 1333500"/>
                <a:gd name="connsiteY17" fmla="*/ 117021 h 1668235"/>
                <a:gd name="connsiteX18" fmla="*/ 1300843 w 1333500"/>
                <a:gd name="connsiteY18" fmla="*/ 146957 h 1668235"/>
                <a:gd name="connsiteX19" fmla="*/ 1319893 w 1333500"/>
                <a:gd name="connsiteY19" fmla="*/ 168728 h 1668235"/>
                <a:gd name="connsiteX20" fmla="*/ 1328057 w 1333500"/>
                <a:gd name="connsiteY20" fmla="*/ 190500 h 1668235"/>
                <a:gd name="connsiteX21" fmla="*/ 1333500 w 1333500"/>
                <a:gd name="connsiteY21" fmla="*/ 212271 h 1668235"/>
                <a:gd name="connsiteX22" fmla="*/ 1330779 w 1333500"/>
                <a:gd name="connsiteY22" fmla="*/ 231321 h 1668235"/>
                <a:gd name="connsiteX23" fmla="*/ 1325336 w 1333500"/>
                <a:gd name="connsiteY23" fmla="*/ 255814 h 1668235"/>
                <a:gd name="connsiteX24" fmla="*/ 1303565 w 1333500"/>
                <a:gd name="connsiteY24" fmla="*/ 285750 h 1668235"/>
                <a:gd name="connsiteX25" fmla="*/ 1270907 w 1333500"/>
                <a:gd name="connsiteY25" fmla="*/ 318407 h 1668235"/>
                <a:gd name="connsiteX26" fmla="*/ 1251857 w 1333500"/>
                <a:gd name="connsiteY26" fmla="*/ 342900 h 1668235"/>
                <a:gd name="connsiteX27" fmla="*/ 1238250 w 1333500"/>
                <a:gd name="connsiteY27" fmla="*/ 370114 h 1668235"/>
                <a:gd name="connsiteX28" fmla="*/ 1216479 w 1333500"/>
                <a:gd name="connsiteY28" fmla="*/ 419100 h 1668235"/>
                <a:gd name="connsiteX29" fmla="*/ 1208315 w 1333500"/>
                <a:gd name="connsiteY29" fmla="*/ 451757 h 1668235"/>
                <a:gd name="connsiteX30" fmla="*/ 1200150 w 1333500"/>
                <a:gd name="connsiteY30" fmla="*/ 495300 h 1668235"/>
                <a:gd name="connsiteX31" fmla="*/ 1194707 w 1333500"/>
                <a:gd name="connsiteY31" fmla="*/ 604157 h 1668235"/>
                <a:gd name="connsiteX32" fmla="*/ 1189265 w 1333500"/>
                <a:gd name="connsiteY32" fmla="*/ 868135 h 1668235"/>
                <a:gd name="connsiteX33" fmla="*/ 1189265 w 1333500"/>
                <a:gd name="connsiteY33" fmla="*/ 1132114 h 1668235"/>
                <a:gd name="connsiteX34" fmla="*/ 1186543 w 1333500"/>
                <a:gd name="connsiteY34" fmla="*/ 1273628 h 1668235"/>
                <a:gd name="connsiteX35" fmla="*/ 1181100 w 1333500"/>
                <a:gd name="connsiteY35" fmla="*/ 1347107 h 1668235"/>
                <a:gd name="connsiteX36" fmla="*/ 1164772 w 1333500"/>
                <a:gd name="connsiteY36" fmla="*/ 1447800 h 1668235"/>
                <a:gd name="connsiteX37" fmla="*/ 1145722 w 1333500"/>
                <a:gd name="connsiteY37" fmla="*/ 1521278 h 1668235"/>
                <a:gd name="connsiteX38" fmla="*/ 1113065 w 1333500"/>
                <a:gd name="connsiteY38" fmla="*/ 1586593 h 1668235"/>
                <a:gd name="connsiteX39" fmla="*/ 1074965 w 1333500"/>
                <a:gd name="connsiteY39" fmla="*/ 1638300 h 1668235"/>
                <a:gd name="connsiteX40" fmla="*/ 1039586 w 1333500"/>
                <a:gd name="connsiteY40" fmla="*/ 1665514 h 1668235"/>
                <a:gd name="connsiteX41" fmla="*/ 1023257 w 1333500"/>
                <a:gd name="connsiteY41" fmla="*/ 1668235 h 1668235"/>
                <a:gd name="connsiteX42" fmla="*/ 1004207 w 1333500"/>
                <a:gd name="connsiteY42" fmla="*/ 1665514 h 1668235"/>
                <a:gd name="connsiteX43" fmla="*/ 990600 w 1333500"/>
                <a:gd name="connsiteY43" fmla="*/ 1660071 h 1668235"/>
                <a:gd name="connsiteX44" fmla="*/ 976993 w 1333500"/>
                <a:gd name="connsiteY44" fmla="*/ 1646464 h 1668235"/>
                <a:gd name="connsiteX45" fmla="*/ 957943 w 1333500"/>
                <a:gd name="connsiteY45" fmla="*/ 1619250 h 1668235"/>
                <a:gd name="connsiteX46" fmla="*/ 944336 w 1333500"/>
                <a:gd name="connsiteY46" fmla="*/ 1578428 h 1668235"/>
                <a:gd name="connsiteX47" fmla="*/ 968829 w 1333500"/>
                <a:gd name="connsiteY47" fmla="*/ 1420585 h 1668235"/>
                <a:gd name="connsiteX48" fmla="*/ 966107 w 1333500"/>
                <a:gd name="connsiteY48" fmla="*/ 911678 h 1668235"/>
                <a:gd name="connsiteX49" fmla="*/ 968829 w 1333500"/>
                <a:gd name="connsiteY49" fmla="*/ 723900 h 1668235"/>
                <a:gd name="connsiteX50" fmla="*/ 968829 w 1333500"/>
                <a:gd name="connsiteY50" fmla="*/ 302078 h 1668235"/>
                <a:gd name="connsiteX51" fmla="*/ 963386 w 1333500"/>
                <a:gd name="connsiteY51" fmla="*/ 269421 h 1668235"/>
                <a:gd name="connsiteX52" fmla="*/ 952500 w 1333500"/>
                <a:gd name="connsiteY52" fmla="*/ 242207 h 1668235"/>
                <a:gd name="connsiteX53" fmla="*/ 938893 w 1333500"/>
                <a:gd name="connsiteY53" fmla="*/ 231321 h 1668235"/>
                <a:gd name="connsiteX54" fmla="*/ 922565 w 1333500"/>
                <a:gd name="connsiteY54" fmla="*/ 225878 h 1668235"/>
                <a:gd name="connsiteX55" fmla="*/ 898072 w 1333500"/>
                <a:gd name="connsiteY55" fmla="*/ 220435 h 1668235"/>
                <a:gd name="connsiteX56" fmla="*/ 857250 w 1333500"/>
                <a:gd name="connsiteY56" fmla="*/ 225878 h 1668235"/>
                <a:gd name="connsiteX57" fmla="*/ 383722 w 1333500"/>
                <a:gd name="connsiteY57" fmla="*/ 321128 h 166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3500" h="1668235">
                  <a:moveTo>
                    <a:pt x="383722" y="321128"/>
                  </a:moveTo>
                  <a:lnTo>
                    <a:pt x="8165" y="397328"/>
                  </a:lnTo>
                  <a:lnTo>
                    <a:pt x="0" y="236764"/>
                  </a:lnTo>
                  <a:lnTo>
                    <a:pt x="43543" y="239485"/>
                  </a:lnTo>
                  <a:lnTo>
                    <a:pt x="95250" y="231321"/>
                  </a:lnTo>
                  <a:lnTo>
                    <a:pt x="277586" y="193221"/>
                  </a:lnTo>
                  <a:lnTo>
                    <a:pt x="413657" y="166007"/>
                  </a:lnTo>
                  <a:lnTo>
                    <a:pt x="563336" y="136071"/>
                  </a:lnTo>
                  <a:lnTo>
                    <a:pt x="770165" y="95250"/>
                  </a:lnTo>
                  <a:lnTo>
                    <a:pt x="800100" y="87085"/>
                  </a:lnTo>
                  <a:lnTo>
                    <a:pt x="846365" y="70757"/>
                  </a:lnTo>
                  <a:lnTo>
                    <a:pt x="922565" y="38100"/>
                  </a:lnTo>
                  <a:lnTo>
                    <a:pt x="993322" y="0"/>
                  </a:lnTo>
                  <a:lnTo>
                    <a:pt x="1045029" y="19050"/>
                  </a:lnTo>
                  <a:lnTo>
                    <a:pt x="1123950" y="51707"/>
                  </a:lnTo>
                  <a:lnTo>
                    <a:pt x="1183822" y="78921"/>
                  </a:lnTo>
                  <a:lnTo>
                    <a:pt x="1227365" y="95250"/>
                  </a:lnTo>
                  <a:lnTo>
                    <a:pt x="1265465" y="117021"/>
                  </a:lnTo>
                  <a:lnTo>
                    <a:pt x="1300843" y="146957"/>
                  </a:lnTo>
                  <a:lnTo>
                    <a:pt x="1319893" y="168728"/>
                  </a:lnTo>
                  <a:lnTo>
                    <a:pt x="1328057" y="190500"/>
                  </a:lnTo>
                  <a:lnTo>
                    <a:pt x="1333500" y="212271"/>
                  </a:lnTo>
                  <a:lnTo>
                    <a:pt x="1330779" y="231321"/>
                  </a:lnTo>
                  <a:lnTo>
                    <a:pt x="1325336" y="255814"/>
                  </a:lnTo>
                  <a:lnTo>
                    <a:pt x="1303565" y="285750"/>
                  </a:lnTo>
                  <a:lnTo>
                    <a:pt x="1270907" y="318407"/>
                  </a:lnTo>
                  <a:lnTo>
                    <a:pt x="1251857" y="342900"/>
                  </a:lnTo>
                  <a:lnTo>
                    <a:pt x="1238250" y="370114"/>
                  </a:lnTo>
                  <a:lnTo>
                    <a:pt x="1216479" y="419100"/>
                  </a:lnTo>
                  <a:lnTo>
                    <a:pt x="1208315" y="451757"/>
                  </a:lnTo>
                  <a:lnTo>
                    <a:pt x="1200150" y="495300"/>
                  </a:lnTo>
                  <a:lnTo>
                    <a:pt x="1194707" y="604157"/>
                  </a:lnTo>
                  <a:lnTo>
                    <a:pt x="1189265" y="868135"/>
                  </a:lnTo>
                  <a:lnTo>
                    <a:pt x="1189265" y="1132114"/>
                  </a:lnTo>
                  <a:cubicBezTo>
                    <a:pt x="1188358" y="1179285"/>
                    <a:pt x="1187450" y="1226457"/>
                    <a:pt x="1186543" y="1273628"/>
                  </a:cubicBezTo>
                  <a:lnTo>
                    <a:pt x="1181100" y="1347107"/>
                  </a:lnTo>
                  <a:lnTo>
                    <a:pt x="1164772" y="1447800"/>
                  </a:lnTo>
                  <a:lnTo>
                    <a:pt x="1145722" y="1521278"/>
                  </a:lnTo>
                  <a:lnTo>
                    <a:pt x="1113065" y="1586593"/>
                  </a:lnTo>
                  <a:lnTo>
                    <a:pt x="1074965" y="1638300"/>
                  </a:lnTo>
                  <a:lnTo>
                    <a:pt x="1039586" y="1665514"/>
                  </a:lnTo>
                  <a:lnTo>
                    <a:pt x="1023257" y="1668235"/>
                  </a:lnTo>
                  <a:lnTo>
                    <a:pt x="1004207" y="1665514"/>
                  </a:lnTo>
                  <a:lnTo>
                    <a:pt x="990600" y="1660071"/>
                  </a:lnTo>
                  <a:lnTo>
                    <a:pt x="976993" y="1646464"/>
                  </a:lnTo>
                  <a:lnTo>
                    <a:pt x="957943" y="1619250"/>
                  </a:lnTo>
                  <a:lnTo>
                    <a:pt x="944336" y="1578428"/>
                  </a:lnTo>
                  <a:lnTo>
                    <a:pt x="968829" y="1420585"/>
                  </a:lnTo>
                  <a:cubicBezTo>
                    <a:pt x="967922" y="1250949"/>
                    <a:pt x="967014" y="1081314"/>
                    <a:pt x="966107" y="911678"/>
                  </a:cubicBezTo>
                  <a:cubicBezTo>
                    <a:pt x="967014" y="849085"/>
                    <a:pt x="967922" y="786493"/>
                    <a:pt x="968829" y="723900"/>
                  </a:cubicBezTo>
                  <a:lnTo>
                    <a:pt x="968829" y="302078"/>
                  </a:lnTo>
                  <a:lnTo>
                    <a:pt x="963386" y="269421"/>
                  </a:lnTo>
                  <a:lnTo>
                    <a:pt x="952500" y="242207"/>
                  </a:lnTo>
                  <a:lnTo>
                    <a:pt x="938893" y="231321"/>
                  </a:lnTo>
                  <a:lnTo>
                    <a:pt x="922565" y="225878"/>
                  </a:lnTo>
                  <a:lnTo>
                    <a:pt x="898072" y="220435"/>
                  </a:lnTo>
                  <a:lnTo>
                    <a:pt x="857250" y="225878"/>
                  </a:lnTo>
                  <a:lnTo>
                    <a:pt x="383722" y="32112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B59D0D93-36C9-4E24-8B99-9698D18BD83E}"/>
                </a:ext>
              </a:extLst>
            </p:cNvPr>
            <p:cNvSpPr/>
            <p:nvPr/>
          </p:nvSpPr>
          <p:spPr>
            <a:xfrm>
              <a:off x="3279775" y="2408238"/>
              <a:ext cx="1030288" cy="336550"/>
            </a:xfrm>
            <a:custGeom>
              <a:avLst/>
              <a:gdLst>
                <a:gd name="connsiteX0" fmla="*/ 571500 w 1031082"/>
                <a:gd name="connsiteY0" fmla="*/ 261937 h 338137"/>
                <a:gd name="connsiteX1" fmla="*/ 228600 w 1031082"/>
                <a:gd name="connsiteY1" fmla="*/ 309562 h 338137"/>
                <a:gd name="connsiteX2" fmla="*/ 16669 w 1031082"/>
                <a:gd name="connsiteY2" fmla="*/ 338137 h 338137"/>
                <a:gd name="connsiteX3" fmla="*/ 0 w 1031082"/>
                <a:gd name="connsiteY3" fmla="*/ 178594 h 338137"/>
                <a:gd name="connsiteX4" fmla="*/ 195263 w 1031082"/>
                <a:gd name="connsiteY4" fmla="*/ 150019 h 338137"/>
                <a:gd name="connsiteX5" fmla="*/ 466725 w 1031082"/>
                <a:gd name="connsiteY5" fmla="*/ 104775 h 338137"/>
                <a:gd name="connsiteX6" fmla="*/ 795338 w 1031082"/>
                <a:gd name="connsiteY6" fmla="*/ 45244 h 338137"/>
                <a:gd name="connsiteX7" fmla="*/ 1031082 w 1031082"/>
                <a:gd name="connsiteY7" fmla="*/ 0 h 338137"/>
                <a:gd name="connsiteX8" fmla="*/ 1026319 w 1031082"/>
                <a:gd name="connsiteY8" fmla="*/ 211931 h 338137"/>
                <a:gd name="connsiteX9" fmla="*/ 571500 w 1031082"/>
                <a:gd name="connsiteY9" fmla="*/ 26193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1082" h="338137">
                  <a:moveTo>
                    <a:pt x="571500" y="261937"/>
                  </a:moveTo>
                  <a:lnTo>
                    <a:pt x="228600" y="309562"/>
                  </a:lnTo>
                  <a:lnTo>
                    <a:pt x="16669" y="338137"/>
                  </a:lnTo>
                  <a:lnTo>
                    <a:pt x="0" y="178594"/>
                  </a:lnTo>
                  <a:lnTo>
                    <a:pt x="195263" y="150019"/>
                  </a:lnTo>
                  <a:lnTo>
                    <a:pt x="466725" y="104775"/>
                  </a:lnTo>
                  <a:lnTo>
                    <a:pt x="795338" y="45244"/>
                  </a:lnTo>
                  <a:lnTo>
                    <a:pt x="1031082" y="0"/>
                  </a:lnTo>
                  <a:lnTo>
                    <a:pt x="1026319" y="211931"/>
                  </a:lnTo>
                  <a:lnTo>
                    <a:pt x="571500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77FE91EF-BEE6-40A5-A983-0EFBA946B313}"/>
                </a:ext>
              </a:extLst>
            </p:cNvPr>
            <p:cNvSpPr/>
            <p:nvPr/>
          </p:nvSpPr>
          <p:spPr>
            <a:xfrm>
              <a:off x="3290888" y="3105150"/>
              <a:ext cx="1017587" cy="382588"/>
            </a:xfrm>
            <a:custGeom>
              <a:avLst/>
              <a:gdLst>
                <a:gd name="connsiteX0" fmla="*/ 326231 w 1016793"/>
                <a:gd name="connsiteY0" fmla="*/ 300038 h 383381"/>
                <a:gd name="connsiteX1" fmla="*/ 0 w 1016793"/>
                <a:gd name="connsiteY1" fmla="*/ 383381 h 383381"/>
                <a:gd name="connsiteX2" fmla="*/ 0 w 1016793"/>
                <a:gd name="connsiteY2" fmla="*/ 197644 h 383381"/>
                <a:gd name="connsiteX3" fmla="*/ 140493 w 1016793"/>
                <a:gd name="connsiteY3" fmla="*/ 166688 h 383381"/>
                <a:gd name="connsiteX4" fmla="*/ 402431 w 1016793"/>
                <a:gd name="connsiteY4" fmla="*/ 109538 h 383381"/>
                <a:gd name="connsiteX5" fmla="*/ 564356 w 1016793"/>
                <a:gd name="connsiteY5" fmla="*/ 73819 h 383381"/>
                <a:gd name="connsiteX6" fmla="*/ 723900 w 1016793"/>
                <a:gd name="connsiteY6" fmla="*/ 40481 h 383381"/>
                <a:gd name="connsiteX7" fmla="*/ 823912 w 1016793"/>
                <a:gd name="connsiteY7" fmla="*/ 23813 h 383381"/>
                <a:gd name="connsiteX8" fmla="*/ 1016793 w 1016793"/>
                <a:gd name="connsiteY8" fmla="*/ 0 h 383381"/>
                <a:gd name="connsiteX9" fmla="*/ 1012031 w 1016793"/>
                <a:gd name="connsiteY9" fmla="*/ 173831 h 383381"/>
                <a:gd name="connsiteX10" fmla="*/ 792956 w 1016793"/>
                <a:gd name="connsiteY10" fmla="*/ 214313 h 383381"/>
                <a:gd name="connsiteX11" fmla="*/ 531018 w 1016793"/>
                <a:gd name="connsiteY11" fmla="*/ 261938 h 383381"/>
                <a:gd name="connsiteX12" fmla="*/ 326231 w 1016793"/>
                <a:gd name="connsiteY12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793" h="383381">
                  <a:moveTo>
                    <a:pt x="326231" y="300038"/>
                  </a:moveTo>
                  <a:lnTo>
                    <a:pt x="0" y="383381"/>
                  </a:lnTo>
                  <a:lnTo>
                    <a:pt x="0" y="197644"/>
                  </a:lnTo>
                  <a:lnTo>
                    <a:pt x="140493" y="166688"/>
                  </a:lnTo>
                  <a:lnTo>
                    <a:pt x="402431" y="109538"/>
                  </a:lnTo>
                  <a:lnTo>
                    <a:pt x="564356" y="73819"/>
                  </a:lnTo>
                  <a:lnTo>
                    <a:pt x="723900" y="40481"/>
                  </a:lnTo>
                  <a:lnTo>
                    <a:pt x="823912" y="23813"/>
                  </a:lnTo>
                  <a:lnTo>
                    <a:pt x="1016793" y="0"/>
                  </a:lnTo>
                  <a:lnTo>
                    <a:pt x="1012031" y="173831"/>
                  </a:lnTo>
                  <a:lnTo>
                    <a:pt x="792956" y="214313"/>
                  </a:lnTo>
                  <a:lnTo>
                    <a:pt x="531018" y="261938"/>
                  </a:lnTo>
                  <a:lnTo>
                    <a:pt x="326231" y="3000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43AEE2F5-9178-43D3-B640-45E5C26EBC4B}"/>
                </a:ext>
              </a:extLst>
            </p:cNvPr>
            <p:cNvSpPr/>
            <p:nvPr/>
          </p:nvSpPr>
          <p:spPr>
            <a:xfrm>
              <a:off x="5418138" y="1725613"/>
              <a:ext cx="400050" cy="1631950"/>
            </a:xfrm>
            <a:custGeom>
              <a:avLst/>
              <a:gdLst>
                <a:gd name="connsiteX0" fmla="*/ 187779 w 400050"/>
                <a:gd name="connsiteY0" fmla="*/ 879021 h 1632857"/>
                <a:gd name="connsiteX1" fmla="*/ 193222 w 400050"/>
                <a:gd name="connsiteY1" fmla="*/ 650421 h 1632857"/>
                <a:gd name="connsiteX2" fmla="*/ 195943 w 400050"/>
                <a:gd name="connsiteY2" fmla="*/ 519793 h 1632857"/>
                <a:gd name="connsiteX3" fmla="*/ 193222 w 400050"/>
                <a:gd name="connsiteY3" fmla="*/ 359228 h 1632857"/>
                <a:gd name="connsiteX4" fmla="*/ 190500 w 400050"/>
                <a:gd name="connsiteY4" fmla="*/ 307521 h 1632857"/>
                <a:gd name="connsiteX5" fmla="*/ 182336 w 400050"/>
                <a:gd name="connsiteY5" fmla="*/ 263978 h 1632857"/>
                <a:gd name="connsiteX6" fmla="*/ 171450 w 400050"/>
                <a:gd name="connsiteY6" fmla="*/ 228600 h 1632857"/>
                <a:gd name="connsiteX7" fmla="*/ 146957 w 400050"/>
                <a:gd name="connsiteY7" fmla="*/ 185057 h 1632857"/>
                <a:gd name="connsiteX8" fmla="*/ 122465 w 400050"/>
                <a:gd name="connsiteY8" fmla="*/ 146957 h 1632857"/>
                <a:gd name="connsiteX9" fmla="*/ 97972 w 400050"/>
                <a:gd name="connsiteY9" fmla="*/ 117021 h 1632857"/>
                <a:gd name="connsiteX10" fmla="*/ 65315 w 400050"/>
                <a:gd name="connsiteY10" fmla="*/ 89807 h 1632857"/>
                <a:gd name="connsiteX11" fmla="*/ 21772 w 400050"/>
                <a:gd name="connsiteY11" fmla="*/ 62593 h 1632857"/>
                <a:gd name="connsiteX12" fmla="*/ 5443 w 400050"/>
                <a:gd name="connsiteY12" fmla="*/ 48985 h 1632857"/>
                <a:gd name="connsiteX13" fmla="*/ 0 w 400050"/>
                <a:gd name="connsiteY13" fmla="*/ 32657 h 1632857"/>
                <a:gd name="connsiteX14" fmla="*/ 2722 w 400050"/>
                <a:gd name="connsiteY14" fmla="*/ 21771 h 1632857"/>
                <a:gd name="connsiteX15" fmla="*/ 10886 w 400050"/>
                <a:gd name="connsiteY15" fmla="*/ 8164 h 1632857"/>
                <a:gd name="connsiteX16" fmla="*/ 46265 w 400050"/>
                <a:gd name="connsiteY16" fmla="*/ 0 h 1632857"/>
                <a:gd name="connsiteX17" fmla="*/ 81643 w 400050"/>
                <a:gd name="connsiteY17" fmla="*/ 5443 h 1632857"/>
                <a:gd name="connsiteX18" fmla="*/ 163286 w 400050"/>
                <a:gd name="connsiteY18" fmla="*/ 27214 h 1632857"/>
                <a:gd name="connsiteX19" fmla="*/ 236765 w 400050"/>
                <a:gd name="connsiteY19" fmla="*/ 46264 h 1632857"/>
                <a:gd name="connsiteX20" fmla="*/ 318407 w 400050"/>
                <a:gd name="connsiteY20" fmla="*/ 76200 h 1632857"/>
                <a:gd name="connsiteX21" fmla="*/ 345622 w 400050"/>
                <a:gd name="connsiteY21" fmla="*/ 87085 h 1632857"/>
                <a:gd name="connsiteX22" fmla="*/ 364672 w 400050"/>
                <a:gd name="connsiteY22" fmla="*/ 174171 h 1632857"/>
                <a:gd name="connsiteX23" fmla="*/ 378279 w 400050"/>
                <a:gd name="connsiteY23" fmla="*/ 242207 h 1632857"/>
                <a:gd name="connsiteX24" fmla="*/ 383722 w 400050"/>
                <a:gd name="connsiteY24" fmla="*/ 351064 h 1632857"/>
                <a:gd name="connsiteX25" fmla="*/ 394607 w 400050"/>
                <a:gd name="connsiteY25" fmla="*/ 541564 h 1632857"/>
                <a:gd name="connsiteX26" fmla="*/ 397329 w 400050"/>
                <a:gd name="connsiteY26" fmla="*/ 726621 h 1632857"/>
                <a:gd name="connsiteX27" fmla="*/ 397329 w 400050"/>
                <a:gd name="connsiteY27" fmla="*/ 821871 h 1632857"/>
                <a:gd name="connsiteX28" fmla="*/ 391886 w 400050"/>
                <a:gd name="connsiteY28" fmla="*/ 1355271 h 1632857"/>
                <a:gd name="connsiteX29" fmla="*/ 400050 w 400050"/>
                <a:gd name="connsiteY29" fmla="*/ 1450521 h 1632857"/>
                <a:gd name="connsiteX30" fmla="*/ 370115 w 400050"/>
                <a:gd name="connsiteY30" fmla="*/ 1537607 h 1632857"/>
                <a:gd name="connsiteX31" fmla="*/ 332015 w 400050"/>
                <a:gd name="connsiteY31" fmla="*/ 1608364 h 1632857"/>
                <a:gd name="connsiteX32" fmla="*/ 312965 w 400050"/>
                <a:gd name="connsiteY32" fmla="*/ 1624693 h 1632857"/>
                <a:gd name="connsiteX33" fmla="*/ 283029 w 400050"/>
                <a:gd name="connsiteY33" fmla="*/ 1632857 h 1632857"/>
                <a:gd name="connsiteX34" fmla="*/ 253093 w 400050"/>
                <a:gd name="connsiteY34" fmla="*/ 1632857 h 1632857"/>
                <a:gd name="connsiteX35" fmla="*/ 223157 w 400050"/>
                <a:gd name="connsiteY35" fmla="*/ 1621971 h 1632857"/>
                <a:gd name="connsiteX36" fmla="*/ 212272 w 400050"/>
                <a:gd name="connsiteY36" fmla="*/ 1600200 h 1632857"/>
                <a:gd name="connsiteX37" fmla="*/ 185057 w 400050"/>
                <a:gd name="connsiteY37" fmla="*/ 1513114 h 1632857"/>
                <a:gd name="connsiteX38" fmla="*/ 166007 w 400050"/>
                <a:gd name="connsiteY38" fmla="*/ 1445078 h 1632857"/>
                <a:gd name="connsiteX39" fmla="*/ 149679 w 400050"/>
                <a:gd name="connsiteY39" fmla="*/ 1352550 h 1632857"/>
                <a:gd name="connsiteX40" fmla="*/ 155122 w 400050"/>
                <a:gd name="connsiteY40" fmla="*/ 1289957 h 1632857"/>
                <a:gd name="connsiteX41" fmla="*/ 174172 w 400050"/>
                <a:gd name="connsiteY41" fmla="*/ 1069521 h 1632857"/>
                <a:gd name="connsiteX42" fmla="*/ 187779 w 400050"/>
                <a:gd name="connsiteY42" fmla="*/ 879021 h 16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50" h="1632857">
                  <a:moveTo>
                    <a:pt x="187779" y="879021"/>
                  </a:moveTo>
                  <a:lnTo>
                    <a:pt x="193222" y="650421"/>
                  </a:lnTo>
                  <a:lnTo>
                    <a:pt x="195943" y="519793"/>
                  </a:lnTo>
                  <a:lnTo>
                    <a:pt x="193222" y="359228"/>
                  </a:lnTo>
                  <a:lnTo>
                    <a:pt x="190500" y="307521"/>
                  </a:lnTo>
                  <a:lnTo>
                    <a:pt x="182336" y="263978"/>
                  </a:lnTo>
                  <a:lnTo>
                    <a:pt x="171450" y="228600"/>
                  </a:lnTo>
                  <a:lnTo>
                    <a:pt x="146957" y="185057"/>
                  </a:lnTo>
                  <a:lnTo>
                    <a:pt x="122465" y="146957"/>
                  </a:lnTo>
                  <a:lnTo>
                    <a:pt x="97972" y="117021"/>
                  </a:lnTo>
                  <a:lnTo>
                    <a:pt x="65315" y="89807"/>
                  </a:lnTo>
                  <a:lnTo>
                    <a:pt x="21772" y="62593"/>
                  </a:lnTo>
                  <a:lnTo>
                    <a:pt x="5443" y="48985"/>
                  </a:lnTo>
                  <a:lnTo>
                    <a:pt x="0" y="32657"/>
                  </a:lnTo>
                  <a:lnTo>
                    <a:pt x="2722" y="21771"/>
                  </a:lnTo>
                  <a:lnTo>
                    <a:pt x="10886" y="8164"/>
                  </a:lnTo>
                  <a:lnTo>
                    <a:pt x="46265" y="0"/>
                  </a:lnTo>
                  <a:lnTo>
                    <a:pt x="81643" y="5443"/>
                  </a:lnTo>
                  <a:lnTo>
                    <a:pt x="163286" y="27214"/>
                  </a:lnTo>
                  <a:lnTo>
                    <a:pt x="236765" y="46264"/>
                  </a:lnTo>
                  <a:lnTo>
                    <a:pt x="318407" y="76200"/>
                  </a:lnTo>
                  <a:lnTo>
                    <a:pt x="345622" y="87085"/>
                  </a:lnTo>
                  <a:lnTo>
                    <a:pt x="364672" y="174171"/>
                  </a:lnTo>
                  <a:lnTo>
                    <a:pt x="378279" y="242207"/>
                  </a:lnTo>
                  <a:lnTo>
                    <a:pt x="383722" y="351064"/>
                  </a:lnTo>
                  <a:lnTo>
                    <a:pt x="394607" y="541564"/>
                  </a:lnTo>
                  <a:cubicBezTo>
                    <a:pt x="395514" y="603250"/>
                    <a:pt x="396422" y="664935"/>
                    <a:pt x="397329" y="726621"/>
                  </a:cubicBezTo>
                  <a:lnTo>
                    <a:pt x="397329" y="821871"/>
                  </a:lnTo>
                  <a:cubicBezTo>
                    <a:pt x="395515" y="999671"/>
                    <a:pt x="393700" y="1177471"/>
                    <a:pt x="391886" y="1355271"/>
                  </a:cubicBezTo>
                  <a:lnTo>
                    <a:pt x="400050" y="1450521"/>
                  </a:lnTo>
                  <a:lnTo>
                    <a:pt x="370115" y="1537607"/>
                  </a:lnTo>
                  <a:lnTo>
                    <a:pt x="332015" y="1608364"/>
                  </a:lnTo>
                  <a:lnTo>
                    <a:pt x="312965" y="1624693"/>
                  </a:lnTo>
                  <a:lnTo>
                    <a:pt x="283029" y="1632857"/>
                  </a:lnTo>
                  <a:lnTo>
                    <a:pt x="253093" y="1632857"/>
                  </a:lnTo>
                  <a:lnTo>
                    <a:pt x="223157" y="1621971"/>
                  </a:lnTo>
                  <a:lnTo>
                    <a:pt x="212272" y="1600200"/>
                  </a:lnTo>
                  <a:lnTo>
                    <a:pt x="185057" y="1513114"/>
                  </a:lnTo>
                  <a:lnTo>
                    <a:pt x="166007" y="1445078"/>
                  </a:lnTo>
                  <a:lnTo>
                    <a:pt x="149679" y="1352550"/>
                  </a:lnTo>
                  <a:lnTo>
                    <a:pt x="155122" y="1289957"/>
                  </a:lnTo>
                  <a:lnTo>
                    <a:pt x="174172" y="1069521"/>
                  </a:lnTo>
                  <a:lnTo>
                    <a:pt x="187779" y="87902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6">
              <a:extLst>
                <a:ext uri="{FF2B5EF4-FFF2-40B4-BE49-F238E27FC236}">
                  <a16:creationId xmlns:a16="http://schemas.microsoft.com/office/drawing/2014/main" id="{B0310528-29E9-48BC-93F7-1590B35FFCC9}"/>
                </a:ext>
              </a:extLst>
            </p:cNvPr>
            <p:cNvSpPr/>
            <p:nvPr/>
          </p:nvSpPr>
          <p:spPr>
            <a:xfrm rot="16200000">
              <a:off x="4075907" y="3180556"/>
              <a:ext cx="4672012" cy="1546225"/>
            </a:xfrm>
            <a:custGeom>
              <a:avLst/>
              <a:gdLst>
                <a:gd name="connsiteX0" fmla="*/ 2426843 w 4671673"/>
                <a:gd name="connsiteY0" fmla="*/ 1438772 h 1547113"/>
                <a:gd name="connsiteX1" fmla="*/ 1937141 w 4671673"/>
                <a:gd name="connsiteY1" fmla="*/ 1447439 h 1547113"/>
                <a:gd name="connsiteX2" fmla="*/ 1616451 w 4671673"/>
                <a:gd name="connsiteY2" fmla="*/ 1456107 h 1547113"/>
                <a:gd name="connsiteX3" fmla="*/ 1235090 w 4671673"/>
                <a:gd name="connsiteY3" fmla="*/ 1464774 h 1547113"/>
                <a:gd name="connsiteX4" fmla="*/ 814726 w 4671673"/>
                <a:gd name="connsiteY4" fmla="*/ 1469108 h 1547113"/>
                <a:gd name="connsiteX5" fmla="*/ 671715 w 4671673"/>
                <a:gd name="connsiteY5" fmla="*/ 1473441 h 1547113"/>
                <a:gd name="connsiteX6" fmla="*/ 550373 w 4671673"/>
                <a:gd name="connsiteY6" fmla="*/ 1469108 h 1547113"/>
                <a:gd name="connsiteX7" fmla="*/ 476701 w 4671673"/>
                <a:gd name="connsiteY7" fmla="*/ 1460440 h 1547113"/>
                <a:gd name="connsiteX8" fmla="*/ 398695 w 4671673"/>
                <a:gd name="connsiteY8" fmla="*/ 1447439 h 1547113"/>
                <a:gd name="connsiteX9" fmla="*/ 325023 w 4671673"/>
                <a:gd name="connsiteY9" fmla="*/ 1425771 h 1547113"/>
                <a:gd name="connsiteX10" fmla="*/ 247018 w 4671673"/>
                <a:gd name="connsiteY10" fmla="*/ 1399769 h 1547113"/>
                <a:gd name="connsiteX11" fmla="*/ 134343 w 4671673"/>
                <a:gd name="connsiteY11" fmla="*/ 1356433 h 1547113"/>
                <a:gd name="connsiteX12" fmla="*/ 86673 w 4671673"/>
                <a:gd name="connsiteY12" fmla="*/ 1330431 h 1547113"/>
                <a:gd name="connsiteX13" fmla="*/ 56337 w 4671673"/>
                <a:gd name="connsiteY13" fmla="*/ 1308762 h 1547113"/>
                <a:gd name="connsiteX14" fmla="*/ 34669 w 4671673"/>
                <a:gd name="connsiteY14" fmla="*/ 1287094 h 1547113"/>
                <a:gd name="connsiteX15" fmla="*/ 13000 w 4671673"/>
                <a:gd name="connsiteY15" fmla="*/ 1252425 h 1547113"/>
                <a:gd name="connsiteX16" fmla="*/ 0 w 4671673"/>
                <a:gd name="connsiteY16" fmla="*/ 1209089 h 1547113"/>
                <a:gd name="connsiteX17" fmla="*/ 0 w 4671673"/>
                <a:gd name="connsiteY17" fmla="*/ 1174419 h 1547113"/>
                <a:gd name="connsiteX18" fmla="*/ 39002 w 4671673"/>
                <a:gd name="connsiteY18" fmla="*/ 1139750 h 1547113"/>
                <a:gd name="connsiteX19" fmla="*/ 138676 w 4671673"/>
                <a:gd name="connsiteY19" fmla="*/ 1066078 h 1547113"/>
                <a:gd name="connsiteX20" fmla="*/ 498369 w 4671673"/>
                <a:gd name="connsiteY20" fmla="*/ 1191754 h 1547113"/>
                <a:gd name="connsiteX21" fmla="*/ 524371 w 4671673"/>
                <a:gd name="connsiteY21" fmla="*/ 1213422 h 1547113"/>
                <a:gd name="connsiteX22" fmla="*/ 554707 w 4671673"/>
                <a:gd name="connsiteY22" fmla="*/ 1222090 h 1547113"/>
                <a:gd name="connsiteX23" fmla="*/ 693383 w 4671673"/>
                <a:gd name="connsiteY23" fmla="*/ 1226423 h 1547113"/>
                <a:gd name="connsiteX24" fmla="*/ 1100746 w 4671673"/>
                <a:gd name="connsiteY24" fmla="*/ 1226423 h 1547113"/>
                <a:gd name="connsiteX25" fmla="*/ 1425770 w 4671673"/>
                <a:gd name="connsiteY25" fmla="*/ 1226423 h 1547113"/>
                <a:gd name="connsiteX26" fmla="*/ 1902472 w 4671673"/>
                <a:gd name="connsiteY26" fmla="*/ 1222090 h 1547113"/>
                <a:gd name="connsiteX27" fmla="*/ 2366172 w 4671673"/>
                <a:gd name="connsiteY27" fmla="*/ 1222090 h 1547113"/>
                <a:gd name="connsiteX28" fmla="*/ 2786536 w 4671673"/>
                <a:gd name="connsiteY28" fmla="*/ 1222090 h 1547113"/>
                <a:gd name="connsiteX29" fmla="*/ 3211234 w 4671673"/>
                <a:gd name="connsiteY29" fmla="*/ 1226423 h 1547113"/>
                <a:gd name="connsiteX30" fmla="*/ 3358578 w 4671673"/>
                <a:gd name="connsiteY30" fmla="*/ 1222090 h 1547113"/>
                <a:gd name="connsiteX31" fmla="*/ 3826612 w 4671673"/>
                <a:gd name="connsiteY31" fmla="*/ 1226423 h 1547113"/>
                <a:gd name="connsiteX32" fmla="*/ 3999958 w 4671673"/>
                <a:gd name="connsiteY32" fmla="*/ 1222090 h 1547113"/>
                <a:gd name="connsiteX33" fmla="*/ 4242642 w 4671673"/>
                <a:gd name="connsiteY33" fmla="*/ 1226423 h 1547113"/>
                <a:gd name="connsiteX34" fmla="*/ 4407321 w 4671673"/>
                <a:gd name="connsiteY34" fmla="*/ 1226423 h 1547113"/>
                <a:gd name="connsiteX35" fmla="*/ 4441990 w 4671673"/>
                <a:gd name="connsiteY35" fmla="*/ 1213422 h 1547113"/>
                <a:gd name="connsiteX36" fmla="*/ 4459325 w 4671673"/>
                <a:gd name="connsiteY36" fmla="*/ 1187420 h 1547113"/>
                <a:gd name="connsiteX37" fmla="*/ 4467992 w 4671673"/>
                <a:gd name="connsiteY37" fmla="*/ 1165752 h 1547113"/>
                <a:gd name="connsiteX38" fmla="*/ 4472326 w 4671673"/>
                <a:gd name="connsiteY38" fmla="*/ 1131083 h 1547113"/>
                <a:gd name="connsiteX39" fmla="*/ 4450657 w 4671673"/>
                <a:gd name="connsiteY39" fmla="*/ 1001073 h 1547113"/>
                <a:gd name="connsiteX40" fmla="*/ 4415988 w 4671673"/>
                <a:gd name="connsiteY40" fmla="*/ 715053 h 1547113"/>
                <a:gd name="connsiteX41" fmla="*/ 4389986 w 4671673"/>
                <a:gd name="connsiteY41" fmla="*/ 494036 h 1547113"/>
                <a:gd name="connsiteX42" fmla="*/ 4355317 w 4671673"/>
                <a:gd name="connsiteY42" fmla="*/ 104008 h 1547113"/>
                <a:gd name="connsiteX43" fmla="*/ 4480993 w 4671673"/>
                <a:gd name="connsiteY43" fmla="*/ 0 h 1547113"/>
                <a:gd name="connsiteX44" fmla="*/ 4502661 w 4671673"/>
                <a:gd name="connsiteY44" fmla="*/ 138677 h 1547113"/>
                <a:gd name="connsiteX45" fmla="*/ 4532997 w 4671673"/>
                <a:gd name="connsiteY45" fmla="*/ 390029 h 1547113"/>
                <a:gd name="connsiteX46" fmla="*/ 4572000 w 4671673"/>
                <a:gd name="connsiteY46" fmla="*/ 680383 h 1547113"/>
                <a:gd name="connsiteX47" fmla="*/ 4598001 w 4671673"/>
                <a:gd name="connsiteY47" fmla="*/ 888399 h 1547113"/>
                <a:gd name="connsiteX48" fmla="*/ 4628337 w 4671673"/>
                <a:gd name="connsiteY48" fmla="*/ 1057411 h 1547113"/>
                <a:gd name="connsiteX49" fmla="*/ 4654339 w 4671673"/>
                <a:gd name="connsiteY49" fmla="*/ 1161418 h 1547113"/>
                <a:gd name="connsiteX50" fmla="*/ 4671673 w 4671673"/>
                <a:gd name="connsiteY50" fmla="*/ 1222090 h 1547113"/>
                <a:gd name="connsiteX51" fmla="*/ 4667340 w 4671673"/>
                <a:gd name="connsiteY51" fmla="*/ 1265426 h 1547113"/>
                <a:gd name="connsiteX52" fmla="*/ 4641338 w 4671673"/>
                <a:gd name="connsiteY52" fmla="*/ 1347765 h 1547113"/>
                <a:gd name="connsiteX53" fmla="*/ 4598001 w 4671673"/>
                <a:gd name="connsiteY53" fmla="*/ 1438772 h 1547113"/>
                <a:gd name="connsiteX54" fmla="*/ 4550331 w 4671673"/>
                <a:gd name="connsiteY54" fmla="*/ 1508110 h 1547113"/>
                <a:gd name="connsiteX55" fmla="*/ 4515662 w 4671673"/>
                <a:gd name="connsiteY55" fmla="*/ 1542780 h 1547113"/>
                <a:gd name="connsiteX56" fmla="*/ 4480993 w 4671673"/>
                <a:gd name="connsiteY56" fmla="*/ 1547113 h 1547113"/>
                <a:gd name="connsiteX57" fmla="*/ 4450657 w 4671673"/>
                <a:gd name="connsiteY57" fmla="*/ 1534112 h 1547113"/>
                <a:gd name="connsiteX58" fmla="*/ 4415988 w 4671673"/>
                <a:gd name="connsiteY58" fmla="*/ 1508110 h 1547113"/>
                <a:gd name="connsiteX59" fmla="*/ 4363984 w 4671673"/>
                <a:gd name="connsiteY59" fmla="*/ 1486442 h 1547113"/>
                <a:gd name="connsiteX60" fmla="*/ 4298980 w 4671673"/>
                <a:gd name="connsiteY60" fmla="*/ 1464774 h 1547113"/>
                <a:gd name="connsiteX61" fmla="*/ 4246976 w 4671673"/>
                <a:gd name="connsiteY61" fmla="*/ 1451773 h 1547113"/>
                <a:gd name="connsiteX62" fmla="*/ 4181971 w 4671673"/>
                <a:gd name="connsiteY62" fmla="*/ 1443106 h 1547113"/>
                <a:gd name="connsiteX63" fmla="*/ 4064963 w 4671673"/>
                <a:gd name="connsiteY63" fmla="*/ 1430105 h 1547113"/>
                <a:gd name="connsiteX64" fmla="*/ 3835279 w 4671673"/>
                <a:gd name="connsiteY64" fmla="*/ 1425771 h 1547113"/>
                <a:gd name="connsiteX65" fmla="*/ 3167897 w 4671673"/>
                <a:gd name="connsiteY65" fmla="*/ 1434438 h 1547113"/>
                <a:gd name="connsiteX66" fmla="*/ 2426843 w 4671673"/>
                <a:gd name="connsiteY66" fmla="*/ 1438772 h 154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671673" h="1547113">
                  <a:moveTo>
                    <a:pt x="2426843" y="1438772"/>
                  </a:moveTo>
                  <a:lnTo>
                    <a:pt x="1937141" y="1447439"/>
                  </a:lnTo>
                  <a:lnTo>
                    <a:pt x="1616451" y="1456107"/>
                  </a:lnTo>
                  <a:lnTo>
                    <a:pt x="1235090" y="1464774"/>
                  </a:lnTo>
                  <a:lnTo>
                    <a:pt x="814726" y="1469108"/>
                  </a:lnTo>
                  <a:lnTo>
                    <a:pt x="671715" y="1473441"/>
                  </a:lnTo>
                  <a:lnTo>
                    <a:pt x="550373" y="1469108"/>
                  </a:lnTo>
                  <a:lnTo>
                    <a:pt x="476701" y="1460440"/>
                  </a:lnTo>
                  <a:lnTo>
                    <a:pt x="398695" y="1447439"/>
                  </a:lnTo>
                  <a:lnTo>
                    <a:pt x="325023" y="1425771"/>
                  </a:lnTo>
                  <a:lnTo>
                    <a:pt x="247018" y="1399769"/>
                  </a:lnTo>
                  <a:lnTo>
                    <a:pt x="134343" y="1356433"/>
                  </a:lnTo>
                  <a:lnTo>
                    <a:pt x="86673" y="1330431"/>
                  </a:lnTo>
                  <a:lnTo>
                    <a:pt x="56337" y="1308762"/>
                  </a:lnTo>
                  <a:lnTo>
                    <a:pt x="34669" y="1287094"/>
                  </a:lnTo>
                  <a:lnTo>
                    <a:pt x="13000" y="1252425"/>
                  </a:lnTo>
                  <a:lnTo>
                    <a:pt x="0" y="1209089"/>
                  </a:lnTo>
                  <a:lnTo>
                    <a:pt x="0" y="1174419"/>
                  </a:lnTo>
                  <a:lnTo>
                    <a:pt x="39002" y="1139750"/>
                  </a:lnTo>
                  <a:lnTo>
                    <a:pt x="138676" y="1066078"/>
                  </a:lnTo>
                  <a:lnTo>
                    <a:pt x="498369" y="1191754"/>
                  </a:lnTo>
                  <a:lnTo>
                    <a:pt x="524371" y="1213422"/>
                  </a:lnTo>
                  <a:lnTo>
                    <a:pt x="554707" y="1222090"/>
                  </a:lnTo>
                  <a:lnTo>
                    <a:pt x="693383" y="1226423"/>
                  </a:lnTo>
                  <a:lnTo>
                    <a:pt x="1100746" y="1226423"/>
                  </a:lnTo>
                  <a:lnTo>
                    <a:pt x="1425770" y="1226423"/>
                  </a:lnTo>
                  <a:lnTo>
                    <a:pt x="1902472" y="1222090"/>
                  </a:lnTo>
                  <a:lnTo>
                    <a:pt x="2366172" y="1222090"/>
                  </a:lnTo>
                  <a:lnTo>
                    <a:pt x="2786536" y="1222090"/>
                  </a:lnTo>
                  <a:lnTo>
                    <a:pt x="3211234" y="1226423"/>
                  </a:lnTo>
                  <a:lnTo>
                    <a:pt x="3358578" y="1222090"/>
                  </a:lnTo>
                  <a:lnTo>
                    <a:pt x="3826612" y="1226423"/>
                  </a:lnTo>
                  <a:lnTo>
                    <a:pt x="3999958" y="1222090"/>
                  </a:lnTo>
                  <a:lnTo>
                    <a:pt x="4242642" y="1226423"/>
                  </a:lnTo>
                  <a:lnTo>
                    <a:pt x="4407321" y="1226423"/>
                  </a:lnTo>
                  <a:lnTo>
                    <a:pt x="4441990" y="1213422"/>
                  </a:lnTo>
                  <a:lnTo>
                    <a:pt x="4459325" y="1187420"/>
                  </a:lnTo>
                  <a:lnTo>
                    <a:pt x="4467992" y="1165752"/>
                  </a:lnTo>
                  <a:lnTo>
                    <a:pt x="4472326" y="1131083"/>
                  </a:lnTo>
                  <a:lnTo>
                    <a:pt x="4450657" y="1001073"/>
                  </a:lnTo>
                  <a:lnTo>
                    <a:pt x="4415988" y="715053"/>
                  </a:lnTo>
                  <a:lnTo>
                    <a:pt x="4389986" y="494036"/>
                  </a:lnTo>
                  <a:lnTo>
                    <a:pt x="4355317" y="104008"/>
                  </a:lnTo>
                  <a:lnTo>
                    <a:pt x="4480993" y="0"/>
                  </a:lnTo>
                  <a:lnTo>
                    <a:pt x="4502661" y="138677"/>
                  </a:lnTo>
                  <a:lnTo>
                    <a:pt x="4532997" y="390029"/>
                  </a:lnTo>
                  <a:lnTo>
                    <a:pt x="4572000" y="680383"/>
                  </a:lnTo>
                  <a:lnTo>
                    <a:pt x="4598001" y="888399"/>
                  </a:lnTo>
                  <a:lnTo>
                    <a:pt x="4628337" y="1057411"/>
                  </a:lnTo>
                  <a:lnTo>
                    <a:pt x="4654339" y="1161418"/>
                  </a:lnTo>
                  <a:lnTo>
                    <a:pt x="4671673" y="1222090"/>
                  </a:lnTo>
                  <a:lnTo>
                    <a:pt x="4667340" y="1265426"/>
                  </a:lnTo>
                  <a:lnTo>
                    <a:pt x="4641338" y="1347765"/>
                  </a:lnTo>
                  <a:lnTo>
                    <a:pt x="4598001" y="1438772"/>
                  </a:lnTo>
                  <a:lnTo>
                    <a:pt x="4550331" y="1508110"/>
                  </a:lnTo>
                  <a:lnTo>
                    <a:pt x="4515662" y="1542780"/>
                  </a:lnTo>
                  <a:lnTo>
                    <a:pt x="4480993" y="1547113"/>
                  </a:lnTo>
                  <a:lnTo>
                    <a:pt x="4450657" y="1534112"/>
                  </a:lnTo>
                  <a:lnTo>
                    <a:pt x="4415988" y="1508110"/>
                  </a:lnTo>
                  <a:lnTo>
                    <a:pt x="4363984" y="1486442"/>
                  </a:lnTo>
                  <a:lnTo>
                    <a:pt x="4298980" y="1464774"/>
                  </a:lnTo>
                  <a:lnTo>
                    <a:pt x="4246976" y="1451773"/>
                  </a:lnTo>
                  <a:lnTo>
                    <a:pt x="4181971" y="1443106"/>
                  </a:lnTo>
                  <a:lnTo>
                    <a:pt x="4064963" y="1430105"/>
                  </a:lnTo>
                  <a:lnTo>
                    <a:pt x="3835279" y="1425771"/>
                  </a:lnTo>
                  <a:lnTo>
                    <a:pt x="3167897" y="1434438"/>
                  </a:lnTo>
                  <a:lnTo>
                    <a:pt x="2426843" y="14387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8">
              <a:extLst>
                <a:ext uri="{FF2B5EF4-FFF2-40B4-BE49-F238E27FC236}">
                  <a16:creationId xmlns:a16="http://schemas.microsoft.com/office/drawing/2014/main" id="{94DB39BE-A6F8-4527-985C-99D75CE572D1}"/>
                </a:ext>
              </a:extLst>
            </p:cNvPr>
            <p:cNvSpPr/>
            <p:nvPr/>
          </p:nvSpPr>
          <p:spPr>
            <a:xfrm>
              <a:off x="6107113" y="5573713"/>
              <a:ext cx="777875" cy="622300"/>
            </a:xfrm>
            <a:custGeom>
              <a:avLst/>
              <a:gdLst>
                <a:gd name="connsiteX0" fmla="*/ 285750 w 776288"/>
                <a:gd name="connsiteY0" fmla="*/ 102394 h 621507"/>
                <a:gd name="connsiteX1" fmla="*/ 473869 w 776288"/>
                <a:gd name="connsiteY1" fmla="*/ 176213 h 621507"/>
                <a:gd name="connsiteX2" fmla="*/ 576263 w 776288"/>
                <a:gd name="connsiteY2" fmla="*/ 216694 h 621507"/>
                <a:gd name="connsiteX3" fmla="*/ 609600 w 776288"/>
                <a:gd name="connsiteY3" fmla="*/ 226219 h 621507"/>
                <a:gd name="connsiteX4" fmla="*/ 635794 w 776288"/>
                <a:gd name="connsiteY4" fmla="*/ 228600 h 621507"/>
                <a:gd name="connsiteX5" fmla="*/ 673894 w 776288"/>
                <a:gd name="connsiteY5" fmla="*/ 226219 h 621507"/>
                <a:gd name="connsiteX6" fmla="*/ 695325 w 776288"/>
                <a:gd name="connsiteY6" fmla="*/ 221457 h 621507"/>
                <a:gd name="connsiteX7" fmla="*/ 726282 w 776288"/>
                <a:gd name="connsiteY7" fmla="*/ 204788 h 621507"/>
                <a:gd name="connsiteX8" fmla="*/ 776288 w 776288"/>
                <a:gd name="connsiteY8" fmla="*/ 169069 h 621507"/>
                <a:gd name="connsiteX9" fmla="*/ 661988 w 776288"/>
                <a:gd name="connsiteY9" fmla="*/ 621507 h 621507"/>
                <a:gd name="connsiteX10" fmla="*/ 602457 w 776288"/>
                <a:gd name="connsiteY10" fmla="*/ 583407 h 621507"/>
                <a:gd name="connsiteX11" fmla="*/ 581025 w 776288"/>
                <a:gd name="connsiteY11" fmla="*/ 557213 h 621507"/>
                <a:gd name="connsiteX12" fmla="*/ 540544 w 776288"/>
                <a:gd name="connsiteY12" fmla="*/ 504825 h 621507"/>
                <a:gd name="connsiteX13" fmla="*/ 516732 w 776288"/>
                <a:gd name="connsiteY13" fmla="*/ 471488 h 621507"/>
                <a:gd name="connsiteX14" fmla="*/ 488157 w 776288"/>
                <a:gd name="connsiteY14" fmla="*/ 433388 h 621507"/>
                <a:gd name="connsiteX15" fmla="*/ 452438 w 776288"/>
                <a:gd name="connsiteY15" fmla="*/ 390525 h 621507"/>
                <a:gd name="connsiteX16" fmla="*/ 407194 w 776288"/>
                <a:gd name="connsiteY16" fmla="*/ 345282 h 621507"/>
                <a:gd name="connsiteX17" fmla="*/ 361950 w 776288"/>
                <a:gd name="connsiteY17" fmla="*/ 302419 h 621507"/>
                <a:gd name="connsiteX18" fmla="*/ 311944 w 776288"/>
                <a:gd name="connsiteY18" fmla="*/ 259557 h 621507"/>
                <a:gd name="connsiteX19" fmla="*/ 257175 w 776288"/>
                <a:gd name="connsiteY19" fmla="*/ 214313 h 621507"/>
                <a:gd name="connsiteX20" fmla="*/ 216694 w 776288"/>
                <a:gd name="connsiteY20" fmla="*/ 185738 h 621507"/>
                <a:gd name="connsiteX21" fmla="*/ 147638 w 776288"/>
                <a:gd name="connsiteY21" fmla="*/ 140494 h 621507"/>
                <a:gd name="connsiteX22" fmla="*/ 80963 w 776288"/>
                <a:gd name="connsiteY22" fmla="*/ 97632 h 621507"/>
                <a:gd name="connsiteX23" fmla="*/ 33338 w 776288"/>
                <a:gd name="connsiteY23" fmla="*/ 71438 h 621507"/>
                <a:gd name="connsiteX24" fmla="*/ 16669 w 776288"/>
                <a:gd name="connsiteY24" fmla="*/ 59532 h 621507"/>
                <a:gd name="connsiteX25" fmla="*/ 7144 w 776288"/>
                <a:gd name="connsiteY25" fmla="*/ 47625 h 621507"/>
                <a:gd name="connsiteX26" fmla="*/ 0 w 776288"/>
                <a:gd name="connsiteY26" fmla="*/ 30957 h 621507"/>
                <a:gd name="connsiteX27" fmla="*/ 0 w 776288"/>
                <a:gd name="connsiteY27" fmla="*/ 14288 h 621507"/>
                <a:gd name="connsiteX28" fmla="*/ 7144 w 776288"/>
                <a:gd name="connsiteY28" fmla="*/ 4763 h 621507"/>
                <a:gd name="connsiteX29" fmla="*/ 14288 w 776288"/>
                <a:gd name="connsiteY29" fmla="*/ 0 h 621507"/>
                <a:gd name="connsiteX30" fmla="*/ 28575 w 776288"/>
                <a:gd name="connsiteY30" fmla="*/ 0 h 621507"/>
                <a:gd name="connsiteX31" fmla="*/ 61913 w 776288"/>
                <a:gd name="connsiteY31" fmla="*/ 9525 h 621507"/>
                <a:gd name="connsiteX32" fmla="*/ 140494 w 776288"/>
                <a:gd name="connsiteY32" fmla="*/ 42863 h 621507"/>
                <a:gd name="connsiteX33" fmla="*/ 285750 w 776288"/>
                <a:gd name="connsiteY33" fmla="*/ 102394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6288" h="621507">
                  <a:moveTo>
                    <a:pt x="285750" y="102394"/>
                  </a:moveTo>
                  <a:lnTo>
                    <a:pt x="473869" y="176213"/>
                  </a:lnTo>
                  <a:lnTo>
                    <a:pt x="576263" y="216694"/>
                  </a:lnTo>
                  <a:lnTo>
                    <a:pt x="609600" y="226219"/>
                  </a:lnTo>
                  <a:lnTo>
                    <a:pt x="635794" y="228600"/>
                  </a:lnTo>
                  <a:lnTo>
                    <a:pt x="673894" y="226219"/>
                  </a:lnTo>
                  <a:lnTo>
                    <a:pt x="695325" y="221457"/>
                  </a:lnTo>
                  <a:lnTo>
                    <a:pt x="726282" y="204788"/>
                  </a:lnTo>
                  <a:lnTo>
                    <a:pt x="776288" y="169069"/>
                  </a:lnTo>
                  <a:lnTo>
                    <a:pt x="661988" y="621507"/>
                  </a:lnTo>
                  <a:lnTo>
                    <a:pt x="602457" y="583407"/>
                  </a:lnTo>
                  <a:lnTo>
                    <a:pt x="581025" y="557213"/>
                  </a:lnTo>
                  <a:lnTo>
                    <a:pt x="540544" y="504825"/>
                  </a:lnTo>
                  <a:lnTo>
                    <a:pt x="516732" y="471488"/>
                  </a:lnTo>
                  <a:lnTo>
                    <a:pt x="488157" y="433388"/>
                  </a:lnTo>
                  <a:lnTo>
                    <a:pt x="452438" y="390525"/>
                  </a:lnTo>
                  <a:lnTo>
                    <a:pt x="407194" y="345282"/>
                  </a:lnTo>
                  <a:lnTo>
                    <a:pt x="361950" y="302419"/>
                  </a:lnTo>
                  <a:lnTo>
                    <a:pt x="311944" y="259557"/>
                  </a:lnTo>
                  <a:lnTo>
                    <a:pt x="257175" y="214313"/>
                  </a:lnTo>
                  <a:lnTo>
                    <a:pt x="216694" y="185738"/>
                  </a:lnTo>
                  <a:lnTo>
                    <a:pt x="147638" y="140494"/>
                  </a:lnTo>
                  <a:lnTo>
                    <a:pt x="80963" y="97632"/>
                  </a:lnTo>
                  <a:lnTo>
                    <a:pt x="33338" y="71438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14288" y="0"/>
                  </a:lnTo>
                  <a:lnTo>
                    <a:pt x="28575" y="0"/>
                  </a:lnTo>
                  <a:lnTo>
                    <a:pt x="61913" y="9525"/>
                  </a:lnTo>
                  <a:lnTo>
                    <a:pt x="140494" y="42863"/>
                  </a:lnTo>
                  <a:lnTo>
                    <a:pt x="285750" y="102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5ACA7410-8412-48E6-A036-97980F1DA157}"/>
                </a:ext>
              </a:extLst>
            </p:cNvPr>
            <p:cNvSpPr/>
            <p:nvPr/>
          </p:nvSpPr>
          <p:spPr>
            <a:xfrm>
              <a:off x="5727700" y="2278063"/>
              <a:ext cx="1201738" cy="312737"/>
            </a:xfrm>
            <a:custGeom>
              <a:avLst/>
              <a:gdLst>
                <a:gd name="connsiteX0" fmla="*/ 604838 w 1202532"/>
                <a:gd name="connsiteY0" fmla="*/ 216694 h 311944"/>
                <a:gd name="connsiteX1" fmla="*/ 397669 w 1202532"/>
                <a:gd name="connsiteY1" fmla="*/ 242888 h 311944"/>
                <a:gd name="connsiteX2" fmla="*/ 254794 w 1202532"/>
                <a:gd name="connsiteY2" fmla="*/ 264319 h 311944"/>
                <a:gd name="connsiteX3" fmla="*/ 35719 w 1202532"/>
                <a:gd name="connsiteY3" fmla="*/ 311944 h 311944"/>
                <a:gd name="connsiteX4" fmla="*/ 0 w 1202532"/>
                <a:gd name="connsiteY4" fmla="*/ 154782 h 311944"/>
                <a:gd name="connsiteX5" fmla="*/ 180975 w 1202532"/>
                <a:gd name="connsiteY5" fmla="*/ 123825 h 311944"/>
                <a:gd name="connsiteX6" fmla="*/ 309563 w 1202532"/>
                <a:gd name="connsiteY6" fmla="*/ 104775 h 311944"/>
                <a:gd name="connsiteX7" fmla="*/ 545307 w 1202532"/>
                <a:gd name="connsiteY7" fmla="*/ 78582 h 311944"/>
                <a:gd name="connsiteX8" fmla="*/ 783432 w 1202532"/>
                <a:gd name="connsiteY8" fmla="*/ 47625 h 311944"/>
                <a:gd name="connsiteX9" fmla="*/ 1202532 w 1202532"/>
                <a:gd name="connsiteY9" fmla="*/ 0 h 311944"/>
                <a:gd name="connsiteX10" fmla="*/ 1197769 w 1202532"/>
                <a:gd name="connsiteY10" fmla="*/ 190500 h 311944"/>
                <a:gd name="connsiteX11" fmla="*/ 933450 w 1202532"/>
                <a:gd name="connsiteY11" fmla="*/ 192882 h 311944"/>
                <a:gd name="connsiteX12" fmla="*/ 604838 w 1202532"/>
                <a:gd name="connsiteY12" fmla="*/ 216694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2532" h="311944">
                  <a:moveTo>
                    <a:pt x="604838" y="216694"/>
                  </a:moveTo>
                  <a:lnTo>
                    <a:pt x="397669" y="242888"/>
                  </a:lnTo>
                  <a:lnTo>
                    <a:pt x="254794" y="264319"/>
                  </a:lnTo>
                  <a:lnTo>
                    <a:pt x="35719" y="311944"/>
                  </a:lnTo>
                  <a:lnTo>
                    <a:pt x="0" y="154782"/>
                  </a:lnTo>
                  <a:lnTo>
                    <a:pt x="180975" y="123825"/>
                  </a:lnTo>
                  <a:lnTo>
                    <a:pt x="309563" y="104775"/>
                  </a:lnTo>
                  <a:lnTo>
                    <a:pt x="545307" y="78582"/>
                  </a:lnTo>
                  <a:lnTo>
                    <a:pt x="783432" y="47625"/>
                  </a:lnTo>
                  <a:lnTo>
                    <a:pt x="1202532" y="0"/>
                  </a:lnTo>
                  <a:lnTo>
                    <a:pt x="1197769" y="190500"/>
                  </a:lnTo>
                  <a:lnTo>
                    <a:pt x="933450" y="192882"/>
                  </a:lnTo>
                  <a:lnTo>
                    <a:pt x="604838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23F9AD2C-F215-43F0-9283-B7A43A0A3C3F}"/>
                </a:ext>
              </a:extLst>
            </p:cNvPr>
            <p:cNvSpPr/>
            <p:nvPr/>
          </p:nvSpPr>
          <p:spPr>
            <a:xfrm>
              <a:off x="5743575" y="2905125"/>
              <a:ext cx="1174750" cy="306388"/>
            </a:xfrm>
            <a:custGeom>
              <a:avLst/>
              <a:gdLst>
                <a:gd name="connsiteX0" fmla="*/ 447675 w 1173956"/>
                <a:gd name="connsiteY0" fmla="*/ 238125 h 307181"/>
                <a:gd name="connsiteX1" fmla="*/ 188119 w 1173956"/>
                <a:gd name="connsiteY1" fmla="*/ 276225 h 307181"/>
                <a:gd name="connsiteX2" fmla="*/ 11906 w 1173956"/>
                <a:gd name="connsiteY2" fmla="*/ 307181 h 307181"/>
                <a:gd name="connsiteX3" fmla="*/ 0 w 1173956"/>
                <a:gd name="connsiteY3" fmla="*/ 147638 h 307181"/>
                <a:gd name="connsiteX4" fmla="*/ 297656 w 1173956"/>
                <a:gd name="connsiteY4" fmla="*/ 111919 h 307181"/>
                <a:gd name="connsiteX5" fmla="*/ 645319 w 1173956"/>
                <a:gd name="connsiteY5" fmla="*/ 66675 h 307181"/>
                <a:gd name="connsiteX6" fmla="*/ 938213 w 1173956"/>
                <a:gd name="connsiteY6" fmla="*/ 30956 h 307181"/>
                <a:gd name="connsiteX7" fmla="*/ 1166813 w 1173956"/>
                <a:gd name="connsiteY7" fmla="*/ 0 h 307181"/>
                <a:gd name="connsiteX8" fmla="*/ 1173956 w 1173956"/>
                <a:gd name="connsiteY8" fmla="*/ 190500 h 307181"/>
                <a:gd name="connsiteX9" fmla="*/ 954881 w 1173956"/>
                <a:gd name="connsiteY9" fmla="*/ 192881 h 307181"/>
                <a:gd name="connsiteX10" fmla="*/ 766763 w 1173956"/>
                <a:gd name="connsiteY10" fmla="*/ 207169 h 307181"/>
                <a:gd name="connsiteX11" fmla="*/ 447675 w 1173956"/>
                <a:gd name="connsiteY11" fmla="*/ 238125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3956" h="307181">
                  <a:moveTo>
                    <a:pt x="447675" y="238125"/>
                  </a:moveTo>
                  <a:lnTo>
                    <a:pt x="188119" y="276225"/>
                  </a:lnTo>
                  <a:lnTo>
                    <a:pt x="11906" y="307181"/>
                  </a:lnTo>
                  <a:lnTo>
                    <a:pt x="0" y="147638"/>
                  </a:lnTo>
                  <a:lnTo>
                    <a:pt x="297656" y="111919"/>
                  </a:lnTo>
                  <a:lnTo>
                    <a:pt x="645319" y="66675"/>
                  </a:lnTo>
                  <a:lnTo>
                    <a:pt x="938213" y="30956"/>
                  </a:lnTo>
                  <a:lnTo>
                    <a:pt x="1166813" y="0"/>
                  </a:lnTo>
                  <a:lnTo>
                    <a:pt x="1173956" y="190500"/>
                  </a:lnTo>
                  <a:lnTo>
                    <a:pt x="954881" y="192881"/>
                  </a:lnTo>
                  <a:lnTo>
                    <a:pt x="766763" y="207169"/>
                  </a:lnTo>
                  <a:lnTo>
                    <a:pt x="447675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74D10CCD-88E5-498B-8F4C-09DF09E60162}"/>
                </a:ext>
              </a:extLst>
            </p:cNvPr>
            <p:cNvSpPr/>
            <p:nvPr/>
          </p:nvSpPr>
          <p:spPr>
            <a:xfrm>
              <a:off x="4748213" y="3354388"/>
              <a:ext cx="1047750" cy="314325"/>
            </a:xfrm>
            <a:custGeom>
              <a:avLst/>
              <a:gdLst>
                <a:gd name="connsiteX0" fmla="*/ 326231 w 1047750"/>
                <a:gd name="connsiteY0" fmla="*/ 264319 h 314325"/>
                <a:gd name="connsiteX1" fmla="*/ 178593 w 1047750"/>
                <a:gd name="connsiteY1" fmla="*/ 285750 h 314325"/>
                <a:gd name="connsiteX2" fmla="*/ 78581 w 1047750"/>
                <a:gd name="connsiteY2" fmla="*/ 292894 h 314325"/>
                <a:gd name="connsiteX3" fmla="*/ 0 w 1047750"/>
                <a:gd name="connsiteY3" fmla="*/ 295275 h 314325"/>
                <a:gd name="connsiteX4" fmla="*/ 61912 w 1047750"/>
                <a:gd name="connsiteY4" fmla="*/ 166688 h 314325"/>
                <a:gd name="connsiteX5" fmla="*/ 288131 w 1047750"/>
                <a:gd name="connsiteY5" fmla="*/ 121444 h 314325"/>
                <a:gd name="connsiteX6" fmla="*/ 545306 w 1047750"/>
                <a:gd name="connsiteY6" fmla="*/ 71438 h 314325"/>
                <a:gd name="connsiteX7" fmla="*/ 590550 w 1047750"/>
                <a:gd name="connsiteY7" fmla="*/ 50007 h 314325"/>
                <a:gd name="connsiteX8" fmla="*/ 642937 w 1047750"/>
                <a:gd name="connsiteY8" fmla="*/ 26194 h 314325"/>
                <a:gd name="connsiteX9" fmla="*/ 695325 w 1047750"/>
                <a:gd name="connsiteY9" fmla="*/ 9525 h 314325"/>
                <a:gd name="connsiteX10" fmla="*/ 738187 w 1047750"/>
                <a:gd name="connsiteY10" fmla="*/ 0 h 314325"/>
                <a:gd name="connsiteX11" fmla="*/ 759618 w 1047750"/>
                <a:gd name="connsiteY11" fmla="*/ 0 h 314325"/>
                <a:gd name="connsiteX12" fmla="*/ 823912 w 1047750"/>
                <a:gd name="connsiteY12" fmla="*/ 21432 h 314325"/>
                <a:gd name="connsiteX13" fmla="*/ 916781 w 1047750"/>
                <a:gd name="connsiteY13" fmla="*/ 57150 h 314325"/>
                <a:gd name="connsiteX14" fmla="*/ 981075 w 1047750"/>
                <a:gd name="connsiteY14" fmla="*/ 92869 h 314325"/>
                <a:gd name="connsiteX15" fmla="*/ 1014412 w 1047750"/>
                <a:gd name="connsiteY15" fmla="*/ 116682 h 314325"/>
                <a:gd name="connsiteX16" fmla="*/ 1033462 w 1047750"/>
                <a:gd name="connsiteY16" fmla="*/ 140494 h 314325"/>
                <a:gd name="connsiteX17" fmla="*/ 1045368 w 1047750"/>
                <a:gd name="connsiteY17" fmla="*/ 166688 h 314325"/>
                <a:gd name="connsiteX18" fmla="*/ 1047750 w 1047750"/>
                <a:gd name="connsiteY18" fmla="*/ 190500 h 314325"/>
                <a:gd name="connsiteX19" fmla="*/ 1040606 w 1047750"/>
                <a:gd name="connsiteY19" fmla="*/ 228600 h 314325"/>
                <a:gd name="connsiteX20" fmla="*/ 1023937 w 1047750"/>
                <a:gd name="connsiteY20" fmla="*/ 266700 h 314325"/>
                <a:gd name="connsiteX21" fmla="*/ 976312 w 1047750"/>
                <a:gd name="connsiteY21" fmla="*/ 314325 h 314325"/>
                <a:gd name="connsiteX22" fmla="*/ 683418 w 1047750"/>
                <a:gd name="connsiteY22" fmla="*/ 235744 h 314325"/>
                <a:gd name="connsiteX23" fmla="*/ 609600 w 1047750"/>
                <a:gd name="connsiteY23" fmla="*/ 228600 h 314325"/>
                <a:gd name="connsiteX24" fmla="*/ 326231 w 1047750"/>
                <a:gd name="connsiteY24" fmla="*/ 26431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7750" h="314325">
                  <a:moveTo>
                    <a:pt x="326231" y="264319"/>
                  </a:moveTo>
                  <a:lnTo>
                    <a:pt x="178593" y="285750"/>
                  </a:lnTo>
                  <a:lnTo>
                    <a:pt x="78581" y="292894"/>
                  </a:lnTo>
                  <a:lnTo>
                    <a:pt x="0" y="295275"/>
                  </a:lnTo>
                  <a:lnTo>
                    <a:pt x="61912" y="166688"/>
                  </a:lnTo>
                  <a:lnTo>
                    <a:pt x="288131" y="121444"/>
                  </a:lnTo>
                  <a:lnTo>
                    <a:pt x="545306" y="71438"/>
                  </a:lnTo>
                  <a:lnTo>
                    <a:pt x="590550" y="50007"/>
                  </a:lnTo>
                  <a:lnTo>
                    <a:pt x="642937" y="26194"/>
                  </a:lnTo>
                  <a:lnTo>
                    <a:pt x="695325" y="9525"/>
                  </a:lnTo>
                  <a:lnTo>
                    <a:pt x="738187" y="0"/>
                  </a:lnTo>
                  <a:lnTo>
                    <a:pt x="759618" y="0"/>
                  </a:lnTo>
                  <a:lnTo>
                    <a:pt x="823912" y="21432"/>
                  </a:lnTo>
                  <a:lnTo>
                    <a:pt x="916781" y="57150"/>
                  </a:lnTo>
                  <a:lnTo>
                    <a:pt x="981075" y="92869"/>
                  </a:lnTo>
                  <a:lnTo>
                    <a:pt x="1014412" y="116682"/>
                  </a:lnTo>
                  <a:lnTo>
                    <a:pt x="1033462" y="140494"/>
                  </a:lnTo>
                  <a:lnTo>
                    <a:pt x="1045368" y="166688"/>
                  </a:lnTo>
                  <a:lnTo>
                    <a:pt x="1047750" y="190500"/>
                  </a:lnTo>
                  <a:lnTo>
                    <a:pt x="1040606" y="228600"/>
                  </a:lnTo>
                  <a:lnTo>
                    <a:pt x="1023937" y="266700"/>
                  </a:lnTo>
                  <a:lnTo>
                    <a:pt x="976312" y="314325"/>
                  </a:lnTo>
                  <a:lnTo>
                    <a:pt x="683418" y="235744"/>
                  </a:lnTo>
                  <a:lnTo>
                    <a:pt x="609600" y="228600"/>
                  </a:lnTo>
                  <a:lnTo>
                    <a:pt x="326231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A55A1853-2228-4AF3-A935-A9358C489AE1}"/>
                </a:ext>
              </a:extLst>
            </p:cNvPr>
            <p:cNvSpPr/>
            <p:nvPr/>
          </p:nvSpPr>
          <p:spPr>
            <a:xfrm>
              <a:off x="3709988" y="3543300"/>
              <a:ext cx="2028825" cy="1619250"/>
            </a:xfrm>
            <a:custGeom>
              <a:avLst/>
              <a:gdLst>
                <a:gd name="connsiteX0" fmla="*/ 1270907 w 2030186"/>
                <a:gd name="connsiteY0" fmla="*/ 957943 h 1619250"/>
                <a:gd name="connsiteX1" fmla="*/ 1094014 w 2030186"/>
                <a:gd name="connsiteY1" fmla="*/ 1102179 h 1619250"/>
                <a:gd name="connsiteX2" fmla="*/ 949779 w 2030186"/>
                <a:gd name="connsiteY2" fmla="*/ 1202871 h 1619250"/>
                <a:gd name="connsiteX3" fmla="*/ 827314 w 2030186"/>
                <a:gd name="connsiteY3" fmla="*/ 1279071 h 1619250"/>
                <a:gd name="connsiteX4" fmla="*/ 691243 w 2030186"/>
                <a:gd name="connsiteY4" fmla="*/ 1355271 h 1619250"/>
                <a:gd name="connsiteX5" fmla="*/ 549729 w 2030186"/>
                <a:gd name="connsiteY5" fmla="*/ 1426029 h 1619250"/>
                <a:gd name="connsiteX6" fmla="*/ 419100 w 2030186"/>
                <a:gd name="connsiteY6" fmla="*/ 1485900 h 1619250"/>
                <a:gd name="connsiteX7" fmla="*/ 304800 w 2030186"/>
                <a:gd name="connsiteY7" fmla="*/ 1532164 h 1619250"/>
                <a:gd name="connsiteX8" fmla="*/ 176893 w 2030186"/>
                <a:gd name="connsiteY8" fmla="*/ 1578429 h 1619250"/>
                <a:gd name="connsiteX9" fmla="*/ 65314 w 2030186"/>
                <a:gd name="connsiteY9" fmla="*/ 1613807 h 1619250"/>
                <a:gd name="connsiteX10" fmla="*/ 38100 w 2030186"/>
                <a:gd name="connsiteY10" fmla="*/ 1619250 h 1619250"/>
                <a:gd name="connsiteX11" fmla="*/ 13607 w 2030186"/>
                <a:gd name="connsiteY11" fmla="*/ 1619250 h 1619250"/>
                <a:gd name="connsiteX12" fmla="*/ 0 w 2030186"/>
                <a:gd name="connsiteY12" fmla="*/ 1608364 h 1619250"/>
                <a:gd name="connsiteX13" fmla="*/ 2722 w 2030186"/>
                <a:gd name="connsiteY13" fmla="*/ 1589314 h 1619250"/>
                <a:gd name="connsiteX14" fmla="*/ 16329 w 2030186"/>
                <a:gd name="connsiteY14" fmla="*/ 1575707 h 1619250"/>
                <a:gd name="connsiteX15" fmla="*/ 152400 w 2030186"/>
                <a:gd name="connsiteY15" fmla="*/ 1513114 h 1619250"/>
                <a:gd name="connsiteX16" fmla="*/ 266700 w 2030186"/>
                <a:gd name="connsiteY16" fmla="*/ 1458686 h 1619250"/>
                <a:gd name="connsiteX17" fmla="*/ 389164 w 2030186"/>
                <a:gd name="connsiteY17" fmla="*/ 1396093 h 1619250"/>
                <a:gd name="connsiteX18" fmla="*/ 519793 w 2030186"/>
                <a:gd name="connsiteY18" fmla="*/ 1325336 h 1619250"/>
                <a:gd name="connsiteX19" fmla="*/ 634093 w 2030186"/>
                <a:gd name="connsiteY19" fmla="*/ 1254579 h 1619250"/>
                <a:gd name="connsiteX20" fmla="*/ 713014 w 2030186"/>
                <a:gd name="connsiteY20" fmla="*/ 1202871 h 1619250"/>
                <a:gd name="connsiteX21" fmla="*/ 802822 w 2030186"/>
                <a:gd name="connsiteY21" fmla="*/ 1132114 h 1619250"/>
                <a:gd name="connsiteX22" fmla="*/ 889907 w 2030186"/>
                <a:gd name="connsiteY22" fmla="*/ 1061357 h 1619250"/>
                <a:gd name="connsiteX23" fmla="*/ 985157 w 2030186"/>
                <a:gd name="connsiteY23" fmla="*/ 979714 h 1619250"/>
                <a:gd name="connsiteX24" fmla="*/ 1083129 w 2030186"/>
                <a:gd name="connsiteY24" fmla="*/ 887186 h 1619250"/>
                <a:gd name="connsiteX25" fmla="*/ 1156607 w 2030186"/>
                <a:gd name="connsiteY25" fmla="*/ 813707 h 1619250"/>
                <a:gd name="connsiteX26" fmla="*/ 1279072 w 2030186"/>
                <a:gd name="connsiteY26" fmla="*/ 683079 h 1619250"/>
                <a:gd name="connsiteX27" fmla="*/ 1368879 w 2030186"/>
                <a:gd name="connsiteY27" fmla="*/ 549729 h 1619250"/>
                <a:gd name="connsiteX28" fmla="*/ 1450522 w 2030186"/>
                <a:gd name="connsiteY28" fmla="*/ 440871 h 1619250"/>
                <a:gd name="connsiteX29" fmla="*/ 1551214 w 2030186"/>
                <a:gd name="connsiteY29" fmla="*/ 288471 h 1619250"/>
                <a:gd name="connsiteX30" fmla="*/ 1638300 w 2030186"/>
                <a:gd name="connsiteY30" fmla="*/ 163286 h 1619250"/>
                <a:gd name="connsiteX31" fmla="*/ 1690007 w 2030186"/>
                <a:gd name="connsiteY31" fmla="*/ 84364 h 1619250"/>
                <a:gd name="connsiteX32" fmla="*/ 1695450 w 2030186"/>
                <a:gd name="connsiteY32" fmla="*/ 68036 h 1619250"/>
                <a:gd name="connsiteX33" fmla="*/ 1673679 w 2030186"/>
                <a:gd name="connsiteY33" fmla="*/ 0 h 1619250"/>
                <a:gd name="connsiteX34" fmla="*/ 2030186 w 2030186"/>
                <a:gd name="connsiteY34" fmla="*/ 57150 h 1619250"/>
                <a:gd name="connsiteX35" fmla="*/ 2019300 w 2030186"/>
                <a:gd name="connsiteY35" fmla="*/ 119743 h 1619250"/>
                <a:gd name="connsiteX36" fmla="*/ 1978479 w 2030186"/>
                <a:gd name="connsiteY36" fmla="*/ 174171 h 1619250"/>
                <a:gd name="connsiteX37" fmla="*/ 1812472 w 2030186"/>
                <a:gd name="connsiteY37" fmla="*/ 367393 h 1619250"/>
                <a:gd name="connsiteX38" fmla="*/ 1676400 w 2030186"/>
                <a:gd name="connsiteY38" fmla="*/ 527957 h 1619250"/>
                <a:gd name="connsiteX39" fmla="*/ 1537607 w 2030186"/>
                <a:gd name="connsiteY39" fmla="*/ 693964 h 1619250"/>
                <a:gd name="connsiteX40" fmla="*/ 1447800 w 2030186"/>
                <a:gd name="connsiteY40" fmla="*/ 802821 h 1619250"/>
                <a:gd name="connsiteX41" fmla="*/ 1270907 w 2030186"/>
                <a:gd name="connsiteY41" fmla="*/ 957943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0186" h="1619250">
                  <a:moveTo>
                    <a:pt x="1270907" y="957943"/>
                  </a:moveTo>
                  <a:lnTo>
                    <a:pt x="1094014" y="1102179"/>
                  </a:lnTo>
                  <a:lnTo>
                    <a:pt x="949779" y="1202871"/>
                  </a:lnTo>
                  <a:lnTo>
                    <a:pt x="827314" y="1279071"/>
                  </a:lnTo>
                  <a:lnTo>
                    <a:pt x="691243" y="1355271"/>
                  </a:lnTo>
                  <a:lnTo>
                    <a:pt x="549729" y="1426029"/>
                  </a:lnTo>
                  <a:lnTo>
                    <a:pt x="419100" y="1485900"/>
                  </a:lnTo>
                  <a:lnTo>
                    <a:pt x="304800" y="1532164"/>
                  </a:lnTo>
                  <a:lnTo>
                    <a:pt x="176893" y="1578429"/>
                  </a:lnTo>
                  <a:lnTo>
                    <a:pt x="65314" y="1613807"/>
                  </a:lnTo>
                  <a:lnTo>
                    <a:pt x="38100" y="1619250"/>
                  </a:lnTo>
                  <a:lnTo>
                    <a:pt x="13607" y="1619250"/>
                  </a:lnTo>
                  <a:lnTo>
                    <a:pt x="0" y="1608364"/>
                  </a:lnTo>
                  <a:lnTo>
                    <a:pt x="2722" y="1589314"/>
                  </a:lnTo>
                  <a:lnTo>
                    <a:pt x="16329" y="1575707"/>
                  </a:lnTo>
                  <a:lnTo>
                    <a:pt x="152400" y="1513114"/>
                  </a:lnTo>
                  <a:lnTo>
                    <a:pt x="266700" y="1458686"/>
                  </a:lnTo>
                  <a:lnTo>
                    <a:pt x="389164" y="1396093"/>
                  </a:lnTo>
                  <a:lnTo>
                    <a:pt x="519793" y="1325336"/>
                  </a:lnTo>
                  <a:lnTo>
                    <a:pt x="634093" y="1254579"/>
                  </a:lnTo>
                  <a:lnTo>
                    <a:pt x="713014" y="1202871"/>
                  </a:lnTo>
                  <a:lnTo>
                    <a:pt x="802822" y="1132114"/>
                  </a:lnTo>
                  <a:lnTo>
                    <a:pt x="889907" y="1061357"/>
                  </a:lnTo>
                  <a:lnTo>
                    <a:pt x="985157" y="979714"/>
                  </a:lnTo>
                  <a:lnTo>
                    <a:pt x="1083129" y="887186"/>
                  </a:lnTo>
                  <a:lnTo>
                    <a:pt x="1156607" y="813707"/>
                  </a:lnTo>
                  <a:lnTo>
                    <a:pt x="1279072" y="683079"/>
                  </a:lnTo>
                  <a:lnTo>
                    <a:pt x="1368879" y="549729"/>
                  </a:lnTo>
                  <a:lnTo>
                    <a:pt x="1450522" y="440871"/>
                  </a:lnTo>
                  <a:lnTo>
                    <a:pt x="1551214" y="288471"/>
                  </a:lnTo>
                  <a:lnTo>
                    <a:pt x="1638300" y="163286"/>
                  </a:lnTo>
                  <a:lnTo>
                    <a:pt x="1690007" y="84364"/>
                  </a:lnTo>
                  <a:lnTo>
                    <a:pt x="1695450" y="68036"/>
                  </a:lnTo>
                  <a:lnTo>
                    <a:pt x="1673679" y="0"/>
                  </a:lnTo>
                  <a:lnTo>
                    <a:pt x="2030186" y="57150"/>
                  </a:lnTo>
                  <a:lnTo>
                    <a:pt x="2019300" y="119743"/>
                  </a:lnTo>
                  <a:lnTo>
                    <a:pt x="1978479" y="174171"/>
                  </a:lnTo>
                  <a:lnTo>
                    <a:pt x="1812472" y="367393"/>
                  </a:lnTo>
                  <a:lnTo>
                    <a:pt x="1676400" y="527957"/>
                  </a:lnTo>
                  <a:lnTo>
                    <a:pt x="1537607" y="693964"/>
                  </a:lnTo>
                  <a:lnTo>
                    <a:pt x="1447800" y="802821"/>
                  </a:lnTo>
                  <a:lnTo>
                    <a:pt x="1270907" y="957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C9DA4B25-FA0D-4D3A-BDE5-0A3E5E8B7F60}"/>
                </a:ext>
              </a:extLst>
            </p:cNvPr>
            <p:cNvSpPr/>
            <p:nvPr/>
          </p:nvSpPr>
          <p:spPr>
            <a:xfrm>
              <a:off x="4537075" y="3763963"/>
              <a:ext cx="2192338" cy="1270000"/>
            </a:xfrm>
            <a:custGeom>
              <a:avLst/>
              <a:gdLst>
                <a:gd name="connsiteX0" fmla="*/ 781050 w 2193132"/>
                <a:gd name="connsiteY0" fmla="*/ 752475 h 1269207"/>
                <a:gd name="connsiteX1" fmla="*/ 590550 w 2193132"/>
                <a:gd name="connsiteY1" fmla="*/ 588169 h 1269207"/>
                <a:gd name="connsiteX2" fmla="*/ 466725 w 2193132"/>
                <a:gd name="connsiteY2" fmla="*/ 485775 h 1269207"/>
                <a:gd name="connsiteX3" fmla="*/ 400050 w 2193132"/>
                <a:gd name="connsiteY3" fmla="*/ 416719 h 1269207"/>
                <a:gd name="connsiteX4" fmla="*/ 288132 w 2193132"/>
                <a:gd name="connsiteY4" fmla="*/ 311944 h 1269207"/>
                <a:gd name="connsiteX5" fmla="*/ 228600 w 2193132"/>
                <a:gd name="connsiteY5" fmla="*/ 257175 h 1269207"/>
                <a:gd name="connsiteX6" fmla="*/ 171450 w 2193132"/>
                <a:gd name="connsiteY6" fmla="*/ 207169 h 1269207"/>
                <a:gd name="connsiteX7" fmla="*/ 107157 w 2193132"/>
                <a:gd name="connsiteY7" fmla="*/ 157163 h 1269207"/>
                <a:gd name="connsiteX8" fmla="*/ 0 w 2193132"/>
                <a:gd name="connsiteY8" fmla="*/ 73819 h 1269207"/>
                <a:gd name="connsiteX9" fmla="*/ 57150 w 2193132"/>
                <a:gd name="connsiteY9" fmla="*/ 0 h 1269207"/>
                <a:gd name="connsiteX10" fmla="*/ 173832 w 2193132"/>
                <a:gd name="connsiteY10" fmla="*/ 80963 h 1269207"/>
                <a:gd name="connsiteX11" fmla="*/ 292894 w 2193132"/>
                <a:gd name="connsiteY11" fmla="*/ 159544 h 1269207"/>
                <a:gd name="connsiteX12" fmla="*/ 381000 w 2193132"/>
                <a:gd name="connsiteY12" fmla="*/ 221457 h 1269207"/>
                <a:gd name="connsiteX13" fmla="*/ 492919 w 2193132"/>
                <a:gd name="connsiteY13" fmla="*/ 297657 h 1269207"/>
                <a:gd name="connsiteX14" fmla="*/ 557213 w 2193132"/>
                <a:gd name="connsiteY14" fmla="*/ 340519 h 1269207"/>
                <a:gd name="connsiteX15" fmla="*/ 697707 w 2193132"/>
                <a:gd name="connsiteY15" fmla="*/ 445294 h 1269207"/>
                <a:gd name="connsiteX16" fmla="*/ 823913 w 2193132"/>
                <a:gd name="connsiteY16" fmla="*/ 535782 h 1269207"/>
                <a:gd name="connsiteX17" fmla="*/ 933450 w 2193132"/>
                <a:gd name="connsiteY17" fmla="*/ 602457 h 1269207"/>
                <a:gd name="connsiteX18" fmla="*/ 1035844 w 2193132"/>
                <a:gd name="connsiteY18" fmla="*/ 659607 h 1269207"/>
                <a:gd name="connsiteX19" fmla="*/ 1178719 w 2193132"/>
                <a:gd name="connsiteY19" fmla="*/ 728663 h 1269207"/>
                <a:gd name="connsiteX20" fmla="*/ 1314450 w 2193132"/>
                <a:gd name="connsiteY20" fmla="*/ 795338 h 1269207"/>
                <a:gd name="connsiteX21" fmla="*/ 1423988 w 2193132"/>
                <a:gd name="connsiteY21" fmla="*/ 840582 h 1269207"/>
                <a:gd name="connsiteX22" fmla="*/ 1557338 w 2193132"/>
                <a:gd name="connsiteY22" fmla="*/ 892969 h 1269207"/>
                <a:gd name="connsiteX23" fmla="*/ 1695450 w 2193132"/>
                <a:gd name="connsiteY23" fmla="*/ 942975 h 1269207"/>
                <a:gd name="connsiteX24" fmla="*/ 1850232 w 2193132"/>
                <a:gd name="connsiteY24" fmla="*/ 995363 h 1269207"/>
                <a:gd name="connsiteX25" fmla="*/ 2000250 w 2193132"/>
                <a:gd name="connsiteY25" fmla="*/ 1042988 h 1269207"/>
                <a:gd name="connsiteX26" fmla="*/ 2135982 w 2193132"/>
                <a:gd name="connsiteY26" fmla="*/ 1081088 h 1269207"/>
                <a:gd name="connsiteX27" fmla="*/ 2181225 w 2193132"/>
                <a:gd name="connsiteY27" fmla="*/ 1092994 h 1269207"/>
                <a:gd name="connsiteX28" fmla="*/ 2190750 w 2193132"/>
                <a:gd name="connsiteY28" fmla="*/ 1100138 h 1269207"/>
                <a:gd name="connsiteX29" fmla="*/ 2193132 w 2193132"/>
                <a:gd name="connsiteY29" fmla="*/ 1116807 h 1269207"/>
                <a:gd name="connsiteX30" fmla="*/ 2185988 w 2193132"/>
                <a:gd name="connsiteY30" fmla="*/ 1126332 h 1269207"/>
                <a:gd name="connsiteX31" fmla="*/ 2114550 w 2193132"/>
                <a:gd name="connsiteY31" fmla="*/ 1145382 h 1269207"/>
                <a:gd name="connsiteX32" fmla="*/ 1921669 w 2193132"/>
                <a:gd name="connsiteY32" fmla="*/ 1193007 h 1269207"/>
                <a:gd name="connsiteX33" fmla="*/ 1654969 w 2193132"/>
                <a:gd name="connsiteY33" fmla="*/ 1264444 h 1269207"/>
                <a:gd name="connsiteX34" fmla="*/ 1628775 w 2193132"/>
                <a:gd name="connsiteY34" fmla="*/ 1269207 h 1269207"/>
                <a:gd name="connsiteX35" fmla="*/ 1585913 w 2193132"/>
                <a:gd name="connsiteY35" fmla="*/ 1269207 h 1269207"/>
                <a:gd name="connsiteX36" fmla="*/ 1552575 w 2193132"/>
                <a:gd name="connsiteY36" fmla="*/ 1264444 h 1269207"/>
                <a:gd name="connsiteX37" fmla="*/ 1516857 w 2193132"/>
                <a:gd name="connsiteY37" fmla="*/ 1250157 h 1269207"/>
                <a:gd name="connsiteX38" fmla="*/ 1321594 w 2193132"/>
                <a:gd name="connsiteY38" fmla="*/ 1145382 h 1269207"/>
                <a:gd name="connsiteX39" fmla="*/ 1181100 w 2193132"/>
                <a:gd name="connsiteY39" fmla="*/ 1054894 h 1269207"/>
                <a:gd name="connsiteX40" fmla="*/ 1021557 w 2193132"/>
                <a:gd name="connsiteY40" fmla="*/ 940594 h 1269207"/>
                <a:gd name="connsiteX41" fmla="*/ 892969 w 2193132"/>
                <a:gd name="connsiteY41" fmla="*/ 842963 h 1269207"/>
                <a:gd name="connsiteX42" fmla="*/ 781050 w 2193132"/>
                <a:gd name="connsiteY42" fmla="*/ 752475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93132" h="1269207">
                  <a:moveTo>
                    <a:pt x="781050" y="752475"/>
                  </a:moveTo>
                  <a:lnTo>
                    <a:pt x="590550" y="588169"/>
                  </a:lnTo>
                  <a:lnTo>
                    <a:pt x="466725" y="485775"/>
                  </a:lnTo>
                  <a:lnTo>
                    <a:pt x="400050" y="416719"/>
                  </a:lnTo>
                  <a:lnTo>
                    <a:pt x="288132" y="311944"/>
                  </a:lnTo>
                  <a:lnTo>
                    <a:pt x="228600" y="257175"/>
                  </a:lnTo>
                  <a:lnTo>
                    <a:pt x="171450" y="207169"/>
                  </a:lnTo>
                  <a:lnTo>
                    <a:pt x="107157" y="157163"/>
                  </a:lnTo>
                  <a:lnTo>
                    <a:pt x="0" y="73819"/>
                  </a:lnTo>
                  <a:lnTo>
                    <a:pt x="57150" y="0"/>
                  </a:lnTo>
                  <a:lnTo>
                    <a:pt x="173832" y="80963"/>
                  </a:lnTo>
                  <a:lnTo>
                    <a:pt x="292894" y="159544"/>
                  </a:lnTo>
                  <a:lnTo>
                    <a:pt x="381000" y="221457"/>
                  </a:lnTo>
                  <a:lnTo>
                    <a:pt x="492919" y="297657"/>
                  </a:lnTo>
                  <a:lnTo>
                    <a:pt x="557213" y="340519"/>
                  </a:lnTo>
                  <a:lnTo>
                    <a:pt x="697707" y="445294"/>
                  </a:lnTo>
                  <a:lnTo>
                    <a:pt x="823913" y="535782"/>
                  </a:lnTo>
                  <a:lnTo>
                    <a:pt x="933450" y="602457"/>
                  </a:lnTo>
                  <a:lnTo>
                    <a:pt x="1035844" y="659607"/>
                  </a:lnTo>
                  <a:lnTo>
                    <a:pt x="1178719" y="728663"/>
                  </a:lnTo>
                  <a:lnTo>
                    <a:pt x="1314450" y="795338"/>
                  </a:lnTo>
                  <a:lnTo>
                    <a:pt x="1423988" y="840582"/>
                  </a:lnTo>
                  <a:lnTo>
                    <a:pt x="1557338" y="892969"/>
                  </a:lnTo>
                  <a:lnTo>
                    <a:pt x="1695450" y="942975"/>
                  </a:lnTo>
                  <a:lnTo>
                    <a:pt x="1850232" y="995363"/>
                  </a:lnTo>
                  <a:lnTo>
                    <a:pt x="2000250" y="1042988"/>
                  </a:lnTo>
                  <a:lnTo>
                    <a:pt x="2135982" y="1081088"/>
                  </a:lnTo>
                  <a:lnTo>
                    <a:pt x="2181225" y="1092994"/>
                  </a:lnTo>
                  <a:lnTo>
                    <a:pt x="2190750" y="1100138"/>
                  </a:lnTo>
                  <a:lnTo>
                    <a:pt x="2193132" y="1116807"/>
                  </a:lnTo>
                  <a:lnTo>
                    <a:pt x="2185988" y="1126332"/>
                  </a:lnTo>
                  <a:lnTo>
                    <a:pt x="2114550" y="1145382"/>
                  </a:lnTo>
                  <a:lnTo>
                    <a:pt x="1921669" y="1193007"/>
                  </a:lnTo>
                  <a:lnTo>
                    <a:pt x="1654969" y="1264444"/>
                  </a:lnTo>
                  <a:lnTo>
                    <a:pt x="1628775" y="1269207"/>
                  </a:lnTo>
                  <a:lnTo>
                    <a:pt x="1585913" y="1269207"/>
                  </a:lnTo>
                  <a:lnTo>
                    <a:pt x="1552575" y="1264444"/>
                  </a:lnTo>
                  <a:lnTo>
                    <a:pt x="1516857" y="1250157"/>
                  </a:lnTo>
                  <a:lnTo>
                    <a:pt x="1321594" y="1145382"/>
                  </a:lnTo>
                  <a:lnTo>
                    <a:pt x="1181100" y="1054894"/>
                  </a:lnTo>
                  <a:lnTo>
                    <a:pt x="1021557" y="940594"/>
                  </a:lnTo>
                  <a:lnTo>
                    <a:pt x="892969" y="842963"/>
                  </a:lnTo>
                  <a:lnTo>
                    <a:pt x="781050" y="752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924E8F51-3788-4819-B322-3ED77B5BF634}"/>
                </a:ext>
              </a:extLst>
            </p:cNvPr>
            <p:cNvSpPr/>
            <p:nvPr/>
          </p:nvSpPr>
          <p:spPr>
            <a:xfrm>
              <a:off x="4186238" y="5072063"/>
              <a:ext cx="441325" cy="968375"/>
            </a:xfrm>
            <a:custGeom>
              <a:avLst/>
              <a:gdLst>
                <a:gd name="connsiteX0" fmla="*/ 200025 w 440531"/>
                <a:gd name="connsiteY0" fmla="*/ 507206 h 969168"/>
                <a:gd name="connsiteX1" fmla="*/ 192881 w 440531"/>
                <a:gd name="connsiteY1" fmla="*/ 385762 h 969168"/>
                <a:gd name="connsiteX2" fmla="*/ 188118 w 440531"/>
                <a:gd name="connsiteY2" fmla="*/ 330993 h 969168"/>
                <a:gd name="connsiteX3" fmla="*/ 176212 w 440531"/>
                <a:gd name="connsiteY3" fmla="*/ 269081 h 969168"/>
                <a:gd name="connsiteX4" fmla="*/ 152400 w 440531"/>
                <a:gd name="connsiteY4" fmla="*/ 214312 h 969168"/>
                <a:gd name="connsiteX5" fmla="*/ 121443 w 440531"/>
                <a:gd name="connsiteY5" fmla="*/ 164306 h 969168"/>
                <a:gd name="connsiteX6" fmla="*/ 85725 w 440531"/>
                <a:gd name="connsiteY6" fmla="*/ 119062 h 969168"/>
                <a:gd name="connsiteX7" fmla="*/ 54768 w 440531"/>
                <a:gd name="connsiteY7" fmla="*/ 85725 h 969168"/>
                <a:gd name="connsiteX8" fmla="*/ 11906 w 440531"/>
                <a:gd name="connsiteY8" fmla="*/ 47625 h 969168"/>
                <a:gd name="connsiteX9" fmla="*/ 2381 w 440531"/>
                <a:gd name="connsiteY9" fmla="*/ 35718 h 969168"/>
                <a:gd name="connsiteX10" fmla="*/ 0 w 440531"/>
                <a:gd name="connsiteY10" fmla="*/ 21431 h 969168"/>
                <a:gd name="connsiteX11" fmla="*/ 7143 w 440531"/>
                <a:gd name="connsiteY11" fmla="*/ 7143 h 969168"/>
                <a:gd name="connsiteX12" fmla="*/ 26193 w 440531"/>
                <a:gd name="connsiteY12" fmla="*/ 0 h 969168"/>
                <a:gd name="connsiteX13" fmla="*/ 92868 w 440531"/>
                <a:gd name="connsiteY13" fmla="*/ 2381 h 969168"/>
                <a:gd name="connsiteX14" fmla="*/ 150018 w 440531"/>
                <a:gd name="connsiteY14" fmla="*/ 9525 h 969168"/>
                <a:gd name="connsiteX15" fmla="*/ 221456 w 440531"/>
                <a:gd name="connsiteY15" fmla="*/ 26193 h 969168"/>
                <a:gd name="connsiteX16" fmla="*/ 250031 w 440531"/>
                <a:gd name="connsiteY16" fmla="*/ 35718 h 969168"/>
                <a:gd name="connsiteX17" fmla="*/ 278606 w 440531"/>
                <a:gd name="connsiteY17" fmla="*/ 47625 h 969168"/>
                <a:gd name="connsiteX18" fmla="*/ 311943 w 440531"/>
                <a:gd name="connsiteY18" fmla="*/ 69056 h 969168"/>
                <a:gd name="connsiteX19" fmla="*/ 323850 w 440531"/>
                <a:gd name="connsiteY19" fmla="*/ 200025 h 969168"/>
                <a:gd name="connsiteX20" fmla="*/ 342900 w 440531"/>
                <a:gd name="connsiteY20" fmla="*/ 276225 h 969168"/>
                <a:gd name="connsiteX21" fmla="*/ 352425 w 440531"/>
                <a:gd name="connsiteY21" fmla="*/ 328612 h 969168"/>
                <a:gd name="connsiteX22" fmla="*/ 369093 w 440531"/>
                <a:gd name="connsiteY22" fmla="*/ 409575 h 969168"/>
                <a:gd name="connsiteX23" fmla="*/ 381000 w 440531"/>
                <a:gd name="connsiteY23" fmla="*/ 511968 h 969168"/>
                <a:gd name="connsiteX24" fmla="*/ 392906 w 440531"/>
                <a:gd name="connsiteY24" fmla="*/ 621506 h 969168"/>
                <a:gd name="connsiteX25" fmla="*/ 404812 w 440531"/>
                <a:gd name="connsiteY25" fmla="*/ 704850 h 969168"/>
                <a:gd name="connsiteX26" fmla="*/ 440531 w 440531"/>
                <a:gd name="connsiteY26" fmla="*/ 826293 h 969168"/>
                <a:gd name="connsiteX27" fmla="*/ 440531 w 440531"/>
                <a:gd name="connsiteY27" fmla="*/ 869156 h 969168"/>
                <a:gd name="connsiteX28" fmla="*/ 431006 w 440531"/>
                <a:gd name="connsiteY28" fmla="*/ 914400 h 969168"/>
                <a:gd name="connsiteX29" fmla="*/ 419100 w 440531"/>
                <a:gd name="connsiteY29" fmla="*/ 940593 h 969168"/>
                <a:gd name="connsiteX30" fmla="*/ 409575 w 440531"/>
                <a:gd name="connsiteY30" fmla="*/ 952500 h 969168"/>
                <a:gd name="connsiteX31" fmla="*/ 392906 w 440531"/>
                <a:gd name="connsiteY31" fmla="*/ 962025 h 969168"/>
                <a:gd name="connsiteX32" fmla="*/ 371475 w 440531"/>
                <a:gd name="connsiteY32" fmla="*/ 966787 h 969168"/>
                <a:gd name="connsiteX33" fmla="*/ 345281 w 440531"/>
                <a:gd name="connsiteY33" fmla="*/ 969168 h 969168"/>
                <a:gd name="connsiteX34" fmla="*/ 326231 w 440531"/>
                <a:gd name="connsiteY34" fmla="*/ 966787 h 969168"/>
                <a:gd name="connsiteX35" fmla="*/ 300037 w 440531"/>
                <a:gd name="connsiteY35" fmla="*/ 957262 h 969168"/>
                <a:gd name="connsiteX36" fmla="*/ 285750 w 440531"/>
                <a:gd name="connsiteY36" fmla="*/ 947737 h 969168"/>
                <a:gd name="connsiteX37" fmla="*/ 266700 w 440531"/>
                <a:gd name="connsiteY37" fmla="*/ 923925 h 969168"/>
                <a:gd name="connsiteX38" fmla="*/ 252412 w 440531"/>
                <a:gd name="connsiteY38" fmla="*/ 890587 h 969168"/>
                <a:gd name="connsiteX39" fmla="*/ 245268 w 440531"/>
                <a:gd name="connsiteY39" fmla="*/ 845343 h 969168"/>
                <a:gd name="connsiteX40" fmla="*/ 230981 w 440531"/>
                <a:gd name="connsiteY40" fmla="*/ 785812 h 969168"/>
                <a:gd name="connsiteX41" fmla="*/ 219075 w 440531"/>
                <a:gd name="connsiteY41" fmla="*/ 731043 h 969168"/>
                <a:gd name="connsiteX42" fmla="*/ 207168 w 440531"/>
                <a:gd name="connsiteY42" fmla="*/ 666750 h 969168"/>
                <a:gd name="connsiteX43" fmla="*/ 202406 w 440531"/>
                <a:gd name="connsiteY43" fmla="*/ 614362 h 969168"/>
                <a:gd name="connsiteX44" fmla="*/ 200025 w 440531"/>
                <a:gd name="connsiteY44" fmla="*/ 507206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0531" h="969168">
                  <a:moveTo>
                    <a:pt x="200025" y="507206"/>
                  </a:moveTo>
                  <a:lnTo>
                    <a:pt x="192881" y="385762"/>
                  </a:lnTo>
                  <a:lnTo>
                    <a:pt x="188118" y="330993"/>
                  </a:lnTo>
                  <a:lnTo>
                    <a:pt x="176212" y="269081"/>
                  </a:lnTo>
                  <a:lnTo>
                    <a:pt x="152400" y="214312"/>
                  </a:lnTo>
                  <a:lnTo>
                    <a:pt x="121443" y="164306"/>
                  </a:lnTo>
                  <a:lnTo>
                    <a:pt x="85725" y="119062"/>
                  </a:lnTo>
                  <a:lnTo>
                    <a:pt x="54768" y="85725"/>
                  </a:lnTo>
                  <a:lnTo>
                    <a:pt x="11906" y="47625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7143" y="7143"/>
                  </a:lnTo>
                  <a:lnTo>
                    <a:pt x="26193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21456" y="26193"/>
                  </a:lnTo>
                  <a:lnTo>
                    <a:pt x="250031" y="35718"/>
                  </a:lnTo>
                  <a:lnTo>
                    <a:pt x="278606" y="47625"/>
                  </a:lnTo>
                  <a:lnTo>
                    <a:pt x="311943" y="69056"/>
                  </a:lnTo>
                  <a:lnTo>
                    <a:pt x="323850" y="200025"/>
                  </a:lnTo>
                  <a:lnTo>
                    <a:pt x="342900" y="276225"/>
                  </a:lnTo>
                  <a:lnTo>
                    <a:pt x="352425" y="328612"/>
                  </a:lnTo>
                  <a:lnTo>
                    <a:pt x="369093" y="409575"/>
                  </a:lnTo>
                  <a:lnTo>
                    <a:pt x="381000" y="511968"/>
                  </a:lnTo>
                  <a:lnTo>
                    <a:pt x="392906" y="621506"/>
                  </a:lnTo>
                  <a:lnTo>
                    <a:pt x="404812" y="704850"/>
                  </a:lnTo>
                  <a:lnTo>
                    <a:pt x="440531" y="826293"/>
                  </a:lnTo>
                  <a:lnTo>
                    <a:pt x="440531" y="869156"/>
                  </a:lnTo>
                  <a:lnTo>
                    <a:pt x="431006" y="914400"/>
                  </a:lnTo>
                  <a:lnTo>
                    <a:pt x="419100" y="940593"/>
                  </a:lnTo>
                  <a:lnTo>
                    <a:pt x="409575" y="952500"/>
                  </a:lnTo>
                  <a:lnTo>
                    <a:pt x="392906" y="962025"/>
                  </a:lnTo>
                  <a:lnTo>
                    <a:pt x="371475" y="966787"/>
                  </a:lnTo>
                  <a:lnTo>
                    <a:pt x="345281" y="969168"/>
                  </a:lnTo>
                  <a:lnTo>
                    <a:pt x="326231" y="966787"/>
                  </a:lnTo>
                  <a:lnTo>
                    <a:pt x="300037" y="957262"/>
                  </a:lnTo>
                  <a:lnTo>
                    <a:pt x="285750" y="947737"/>
                  </a:lnTo>
                  <a:lnTo>
                    <a:pt x="266700" y="923925"/>
                  </a:lnTo>
                  <a:lnTo>
                    <a:pt x="252412" y="890587"/>
                  </a:lnTo>
                  <a:lnTo>
                    <a:pt x="245268" y="845343"/>
                  </a:lnTo>
                  <a:lnTo>
                    <a:pt x="230981" y="785812"/>
                  </a:lnTo>
                  <a:lnTo>
                    <a:pt x="219075" y="731043"/>
                  </a:lnTo>
                  <a:lnTo>
                    <a:pt x="207168" y="666750"/>
                  </a:lnTo>
                  <a:lnTo>
                    <a:pt x="202406" y="614362"/>
                  </a:lnTo>
                  <a:cubicBezTo>
                    <a:pt x="201612" y="578643"/>
                    <a:pt x="200819" y="542925"/>
                    <a:pt x="200025" y="5072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0D0E7DF4-B97C-4A3E-81A9-0AD5B49AA718}"/>
                </a:ext>
              </a:extLst>
            </p:cNvPr>
            <p:cNvSpPr/>
            <p:nvPr/>
          </p:nvSpPr>
          <p:spPr>
            <a:xfrm>
              <a:off x="4398963" y="4989513"/>
              <a:ext cx="1462087" cy="939800"/>
            </a:xfrm>
            <a:custGeom>
              <a:avLst/>
              <a:gdLst>
                <a:gd name="connsiteX0" fmla="*/ 488156 w 1462087"/>
                <a:gd name="connsiteY0" fmla="*/ 261937 h 940594"/>
                <a:gd name="connsiteX1" fmla="*/ 257175 w 1462087"/>
                <a:gd name="connsiteY1" fmla="*/ 290512 h 940594"/>
                <a:gd name="connsiteX2" fmla="*/ 59531 w 1462087"/>
                <a:gd name="connsiteY2" fmla="*/ 323850 h 940594"/>
                <a:gd name="connsiteX3" fmla="*/ 0 w 1462087"/>
                <a:gd name="connsiteY3" fmla="*/ 138112 h 940594"/>
                <a:gd name="connsiteX4" fmla="*/ 230981 w 1462087"/>
                <a:gd name="connsiteY4" fmla="*/ 121444 h 940594"/>
                <a:gd name="connsiteX5" fmla="*/ 404812 w 1462087"/>
                <a:gd name="connsiteY5" fmla="*/ 104775 h 940594"/>
                <a:gd name="connsiteX6" fmla="*/ 559594 w 1462087"/>
                <a:gd name="connsiteY6" fmla="*/ 83344 h 940594"/>
                <a:gd name="connsiteX7" fmla="*/ 747712 w 1462087"/>
                <a:gd name="connsiteY7" fmla="*/ 54769 h 940594"/>
                <a:gd name="connsiteX8" fmla="*/ 890587 w 1462087"/>
                <a:gd name="connsiteY8" fmla="*/ 30956 h 940594"/>
                <a:gd name="connsiteX9" fmla="*/ 1047750 w 1462087"/>
                <a:gd name="connsiteY9" fmla="*/ 0 h 940594"/>
                <a:gd name="connsiteX10" fmla="*/ 1109662 w 1462087"/>
                <a:gd name="connsiteY10" fmla="*/ 0 h 940594"/>
                <a:gd name="connsiteX11" fmla="*/ 1173956 w 1462087"/>
                <a:gd name="connsiteY11" fmla="*/ 9525 h 940594"/>
                <a:gd name="connsiteX12" fmla="*/ 1233487 w 1462087"/>
                <a:gd name="connsiteY12" fmla="*/ 28575 h 940594"/>
                <a:gd name="connsiteX13" fmla="*/ 1309687 w 1462087"/>
                <a:gd name="connsiteY13" fmla="*/ 64294 h 940594"/>
                <a:gd name="connsiteX14" fmla="*/ 1362075 w 1462087"/>
                <a:gd name="connsiteY14" fmla="*/ 97631 h 940594"/>
                <a:gd name="connsiteX15" fmla="*/ 1412081 w 1462087"/>
                <a:gd name="connsiteY15" fmla="*/ 133350 h 940594"/>
                <a:gd name="connsiteX16" fmla="*/ 1433512 w 1462087"/>
                <a:gd name="connsiteY16" fmla="*/ 154781 h 940594"/>
                <a:gd name="connsiteX17" fmla="*/ 1452562 w 1462087"/>
                <a:gd name="connsiteY17" fmla="*/ 183356 h 940594"/>
                <a:gd name="connsiteX18" fmla="*/ 1462087 w 1462087"/>
                <a:gd name="connsiteY18" fmla="*/ 219075 h 940594"/>
                <a:gd name="connsiteX19" fmla="*/ 1419225 w 1462087"/>
                <a:gd name="connsiteY19" fmla="*/ 330994 h 940594"/>
                <a:gd name="connsiteX20" fmla="*/ 1345406 w 1462087"/>
                <a:gd name="connsiteY20" fmla="*/ 528637 h 940594"/>
                <a:gd name="connsiteX21" fmla="*/ 1290637 w 1462087"/>
                <a:gd name="connsiteY21" fmla="*/ 666750 h 940594"/>
                <a:gd name="connsiteX22" fmla="*/ 1245394 w 1462087"/>
                <a:gd name="connsiteY22" fmla="*/ 800100 h 940594"/>
                <a:gd name="connsiteX23" fmla="*/ 1226344 w 1462087"/>
                <a:gd name="connsiteY23" fmla="*/ 842962 h 940594"/>
                <a:gd name="connsiteX24" fmla="*/ 1195387 w 1462087"/>
                <a:gd name="connsiteY24" fmla="*/ 888206 h 940594"/>
                <a:gd name="connsiteX25" fmla="*/ 1166812 w 1462087"/>
                <a:gd name="connsiteY25" fmla="*/ 921544 h 940594"/>
                <a:gd name="connsiteX26" fmla="*/ 1150144 w 1462087"/>
                <a:gd name="connsiteY26" fmla="*/ 933450 h 940594"/>
                <a:gd name="connsiteX27" fmla="*/ 1135856 w 1462087"/>
                <a:gd name="connsiteY27" fmla="*/ 940594 h 940594"/>
                <a:gd name="connsiteX28" fmla="*/ 1114425 w 1462087"/>
                <a:gd name="connsiteY28" fmla="*/ 938212 h 940594"/>
                <a:gd name="connsiteX29" fmla="*/ 1092994 w 1462087"/>
                <a:gd name="connsiteY29" fmla="*/ 921544 h 940594"/>
                <a:gd name="connsiteX30" fmla="*/ 1073944 w 1462087"/>
                <a:gd name="connsiteY30" fmla="*/ 895350 h 940594"/>
                <a:gd name="connsiteX31" fmla="*/ 1062037 w 1462087"/>
                <a:gd name="connsiteY31" fmla="*/ 866775 h 940594"/>
                <a:gd name="connsiteX32" fmla="*/ 1052512 w 1462087"/>
                <a:gd name="connsiteY32" fmla="*/ 826294 h 940594"/>
                <a:gd name="connsiteX33" fmla="*/ 1073944 w 1462087"/>
                <a:gd name="connsiteY33" fmla="*/ 719137 h 940594"/>
                <a:gd name="connsiteX34" fmla="*/ 1102519 w 1462087"/>
                <a:gd name="connsiteY34" fmla="*/ 595312 h 940594"/>
                <a:gd name="connsiteX35" fmla="*/ 1126331 w 1462087"/>
                <a:gd name="connsiteY35" fmla="*/ 485775 h 940594"/>
                <a:gd name="connsiteX36" fmla="*/ 1140619 w 1462087"/>
                <a:gd name="connsiteY36" fmla="*/ 402431 h 940594"/>
                <a:gd name="connsiteX37" fmla="*/ 1157287 w 1462087"/>
                <a:gd name="connsiteY37" fmla="*/ 300037 h 940594"/>
                <a:gd name="connsiteX38" fmla="*/ 1166812 w 1462087"/>
                <a:gd name="connsiteY38" fmla="*/ 235744 h 940594"/>
                <a:gd name="connsiteX39" fmla="*/ 1166812 w 1462087"/>
                <a:gd name="connsiteY39" fmla="*/ 211931 h 940594"/>
                <a:gd name="connsiteX40" fmla="*/ 1159669 w 1462087"/>
                <a:gd name="connsiteY40" fmla="*/ 192881 h 940594"/>
                <a:gd name="connsiteX41" fmla="*/ 1140619 w 1462087"/>
                <a:gd name="connsiteY41" fmla="*/ 183356 h 940594"/>
                <a:gd name="connsiteX42" fmla="*/ 1104900 w 1462087"/>
                <a:gd name="connsiteY42" fmla="*/ 176212 h 940594"/>
                <a:gd name="connsiteX43" fmla="*/ 1009650 w 1462087"/>
                <a:gd name="connsiteY43" fmla="*/ 190500 h 940594"/>
                <a:gd name="connsiteX44" fmla="*/ 488156 w 1462087"/>
                <a:gd name="connsiteY44" fmla="*/ 261937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62087" h="940594">
                  <a:moveTo>
                    <a:pt x="488156" y="261937"/>
                  </a:moveTo>
                  <a:lnTo>
                    <a:pt x="257175" y="290512"/>
                  </a:lnTo>
                  <a:lnTo>
                    <a:pt x="59531" y="323850"/>
                  </a:lnTo>
                  <a:lnTo>
                    <a:pt x="0" y="138112"/>
                  </a:lnTo>
                  <a:lnTo>
                    <a:pt x="230981" y="121444"/>
                  </a:lnTo>
                  <a:lnTo>
                    <a:pt x="404812" y="104775"/>
                  </a:lnTo>
                  <a:lnTo>
                    <a:pt x="559594" y="83344"/>
                  </a:lnTo>
                  <a:lnTo>
                    <a:pt x="747712" y="54769"/>
                  </a:lnTo>
                  <a:lnTo>
                    <a:pt x="890587" y="30956"/>
                  </a:lnTo>
                  <a:lnTo>
                    <a:pt x="1047750" y="0"/>
                  </a:lnTo>
                  <a:lnTo>
                    <a:pt x="1109662" y="0"/>
                  </a:lnTo>
                  <a:lnTo>
                    <a:pt x="1173956" y="9525"/>
                  </a:lnTo>
                  <a:lnTo>
                    <a:pt x="1233487" y="28575"/>
                  </a:lnTo>
                  <a:lnTo>
                    <a:pt x="1309687" y="64294"/>
                  </a:lnTo>
                  <a:lnTo>
                    <a:pt x="1362075" y="97631"/>
                  </a:lnTo>
                  <a:lnTo>
                    <a:pt x="1412081" y="133350"/>
                  </a:lnTo>
                  <a:lnTo>
                    <a:pt x="1433512" y="154781"/>
                  </a:lnTo>
                  <a:lnTo>
                    <a:pt x="1452562" y="183356"/>
                  </a:lnTo>
                  <a:lnTo>
                    <a:pt x="1462087" y="219075"/>
                  </a:lnTo>
                  <a:lnTo>
                    <a:pt x="1419225" y="330994"/>
                  </a:lnTo>
                  <a:lnTo>
                    <a:pt x="1345406" y="528637"/>
                  </a:lnTo>
                  <a:lnTo>
                    <a:pt x="1290637" y="666750"/>
                  </a:lnTo>
                  <a:lnTo>
                    <a:pt x="1245394" y="800100"/>
                  </a:lnTo>
                  <a:lnTo>
                    <a:pt x="1226344" y="842962"/>
                  </a:lnTo>
                  <a:lnTo>
                    <a:pt x="1195387" y="888206"/>
                  </a:lnTo>
                  <a:lnTo>
                    <a:pt x="1166812" y="921544"/>
                  </a:lnTo>
                  <a:lnTo>
                    <a:pt x="1150144" y="933450"/>
                  </a:lnTo>
                  <a:lnTo>
                    <a:pt x="1135856" y="940594"/>
                  </a:lnTo>
                  <a:lnTo>
                    <a:pt x="1114425" y="938212"/>
                  </a:lnTo>
                  <a:lnTo>
                    <a:pt x="1092994" y="921544"/>
                  </a:lnTo>
                  <a:lnTo>
                    <a:pt x="1073944" y="895350"/>
                  </a:lnTo>
                  <a:lnTo>
                    <a:pt x="1062037" y="866775"/>
                  </a:lnTo>
                  <a:lnTo>
                    <a:pt x="1052512" y="826294"/>
                  </a:lnTo>
                  <a:lnTo>
                    <a:pt x="1073944" y="719137"/>
                  </a:lnTo>
                  <a:lnTo>
                    <a:pt x="1102519" y="595312"/>
                  </a:lnTo>
                  <a:lnTo>
                    <a:pt x="1126331" y="485775"/>
                  </a:lnTo>
                  <a:lnTo>
                    <a:pt x="1140619" y="402431"/>
                  </a:lnTo>
                  <a:lnTo>
                    <a:pt x="1157287" y="300037"/>
                  </a:lnTo>
                  <a:lnTo>
                    <a:pt x="1166812" y="235744"/>
                  </a:lnTo>
                  <a:lnTo>
                    <a:pt x="1166812" y="211931"/>
                  </a:lnTo>
                  <a:lnTo>
                    <a:pt x="1159669" y="192881"/>
                  </a:lnTo>
                  <a:lnTo>
                    <a:pt x="1140619" y="183356"/>
                  </a:lnTo>
                  <a:lnTo>
                    <a:pt x="1104900" y="176212"/>
                  </a:lnTo>
                  <a:lnTo>
                    <a:pt x="1009650" y="190500"/>
                  </a:lnTo>
                  <a:lnTo>
                    <a:pt x="488156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3469269B-E0BA-4059-8478-EA9AC4ADCFB3}"/>
                </a:ext>
              </a:extLst>
            </p:cNvPr>
            <p:cNvSpPr/>
            <p:nvPr/>
          </p:nvSpPr>
          <p:spPr>
            <a:xfrm>
              <a:off x="4522788" y="5676900"/>
              <a:ext cx="1001712" cy="257175"/>
            </a:xfrm>
            <a:custGeom>
              <a:avLst/>
              <a:gdLst>
                <a:gd name="connsiteX0" fmla="*/ 407194 w 1002506"/>
                <a:gd name="connsiteY0" fmla="*/ 216694 h 257175"/>
                <a:gd name="connsiteX1" fmla="*/ 42862 w 1002506"/>
                <a:gd name="connsiteY1" fmla="*/ 257175 h 257175"/>
                <a:gd name="connsiteX2" fmla="*/ 0 w 1002506"/>
                <a:gd name="connsiteY2" fmla="*/ 71438 h 257175"/>
                <a:gd name="connsiteX3" fmla="*/ 188119 w 1002506"/>
                <a:gd name="connsiteY3" fmla="*/ 69056 h 257175"/>
                <a:gd name="connsiteX4" fmla="*/ 352425 w 1002506"/>
                <a:gd name="connsiteY4" fmla="*/ 61913 h 257175"/>
                <a:gd name="connsiteX5" fmla="*/ 538162 w 1002506"/>
                <a:gd name="connsiteY5" fmla="*/ 47625 h 257175"/>
                <a:gd name="connsiteX6" fmla="*/ 702469 w 1002506"/>
                <a:gd name="connsiteY6" fmla="*/ 30956 h 257175"/>
                <a:gd name="connsiteX7" fmla="*/ 862012 w 1002506"/>
                <a:gd name="connsiteY7" fmla="*/ 14288 h 257175"/>
                <a:gd name="connsiteX8" fmla="*/ 1002506 w 1002506"/>
                <a:gd name="connsiteY8" fmla="*/ 0 h 257175"/>
                <a:gd name="connsiteX9" fmla="*/ 1002506 w 1002506"/>
                <a:gd name="connsiteY9" fmla="*/ 152400 h 257175"/>
                <a:gd name="connsiteX10" fmla="*/ 631031 w 1002506"/>
                <a:gd name="connsiteY10" fmla="*/ 195263 h 257175"/>
                <a:gd name="connsiteX11" fmla="*/ 407194 w 1002506"/>
                <a:gd name="connsiteY11" fmla="*/ 21669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506" h="257175">
                  <a:moveTo>
                    <a:pt x="407194" y="216694"/>
                  </a:moveTo>
                  <a:lnTo>
                    <a:pt x="42862" y="257175"/>
                  </a:lnTo>
                  <a:lnTo>
                    <a:pt x="0" y="71438"/>
                  </a:lnTo>
                  <a:lnTo>
                    <a:pt x="188119" y="69056"/>
                  </a:lnTo>
                  <a:lnTo>
                    <a:pt x="352425" y="61913"/>
                  </a:lnTo>
                  <a:lnTo>
                    <a:pt x="538162" y="47625"/>
                  </a:lnTo>
                  <a:lnTo>
                    <a:pt x="702469" y="30956"/>
                  </a:lnTo>
                  <a:lnTo>
                    <a:pt x="862012" y="14288"/>
                  </a:lnTo>
                  <a:lnTo>
                    <a:pt x="1002506" y="0"/>
                  </a:lnTo>
                  <a:lnTo>
                    <a:pt x="1002506" y="152400"/>
                  </a:lnTo>
                  <a:lnTo>
                    <a:pt x="631031" y="195263"/>
                  </a:lnTo>
                  <a:lnTo>
                    <a:pt x="407194" y="216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28DFC669-5E83-431A-A005-B87D4A363812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465263"/>
            <a:ext cx="4217987" cy="4672012"/>
            <a:chOff x="2814638" y="1465263"/>
            <a:chExt cx="4217987" cy="4672012"/>
          </a:xfrm>
        </p:grpSpPr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CFDC397D-9586-4BD5-BCB5-09C1AB24D170}"/>
                </a:ext>
              </a:extLst>
            </p:cNvPr>
            <p:cNvSpPr/>
            <p:nvPr/>
          </p:nvSpPr>
          <p:spPr>
            <a:xfrm>
              <a:off x="3679825" y="3119438"/>
              <a:ext cx="1038225" cy="1130300"/>
            </a:xfrm>
            <a:custGeom>
              <a:avLst/>
              <a:gdLst>
                <a:gd name="connsiteX0" fmla="*/ 626269 w 1038225"/>
                <a:gd name="connsiteY0" fmla="*/ 714375 h 1131093"/>
                <a:gd name="connsiteX1" fmla="*/ 445294 w 1038225"/>
                <a:gd name="connsiteY1" fmla="*/ 862012 h 1131093"/>
                <a:gd name="connsiteX2" fmla="*/ 292894 w 1038225"/>
                <a:gd name="connsiteY2" fmla="*/ 973931 h 1131093"/>
                <a:gd name="connsiteX3" fmla="*/ 180975 w 1038225"/>
                <a:gd name="connsiteY3" fmla="*/ 1045368 h 1131093"/>
                <a:gd name="connsiteX4" fmla="*/ 66675 w 1038225"/>
                <a:gd name="connsiteY4" fmla="*/ 1114425 h 1131093"/>
                <a:gd name="connsiteX5" fmla="*/ 45244 w 1038225"/>
                <a:gd name="connsiteY5" fmla="*/ 1123950 h 1131093"/>
                <a:gd name="connsiteX6" fmla="*/ 26194 w 1038225"/>
                <a:gd name="connsiteY6" fmla="*/ 1131093 h 1131093"/>
                <a:gd name="connsiteX7" fmla="*/ 9525 w 1038225"/>
                <a:gd name="connsiteY7" fmla="*/ 1128712 h 1131093"/>
                <a:gd name="connsiteX8" fmla="*/ 0 w 1038225"/>
                <a:gd name="connsiteY8" fmla="*/ 1116806 h 1131093"/>
                <a:gd name="connsiteX9" fmla="*/ 0 w 1038225"/>
                <a:gd name="connsiteY9" fmla="*/ 1102518 h 1131093"/>
                <a:gd name="connsiteX10" fmla="*/ 7144 w 1038225"/>
                <a:gd name="connsiteY10" fmla="*/ 1078706 h 1131093"/>
                <a:gd name="connsiteX11" fmla="*/ 21432 w 1038225"/>
                <a:gd name="connsiteY11" fmla="*/ 1062037 h 1131093"/>
                <a:gd name="connsiteX12" fmla="*/ 83344 w 1038225"/>
                <a:gd name="connsiteY12" fmla="*/ 1016793 h 1131093"/>
                <a:gd name="connsiteX13" fmla="*/ 161925 w 1038225"/>
                <a:gd name="connsiteY13" fmla="*/ 952500 h 1131093"/>
                <a:gd name="connsiteX14" fmla="*/ 216694 w 1038225"/>
                <a:gd name="connsiteY14" fmla="*/ 904875 h 1131093"/>
                <a:gd name="connsiteX15" fmla="*/ 295275 w 1038225"/>
                <a:gd name="connsiteY15" fmla="*/ 833437 h 1131093"/>
                <a:gd name="connsiteX16" fmla="*/ 361950 w 1038225"/>
                <a:gd name="connsiteY16" fmla="*/ 766762 h 1131093"/>
                <a:gd name="connsiteX17" fmla="*/ 419100 w 1038225"/>
                <a:gd name="connsiteY17" fmla="*/ 707231 h 1131093"/>
                <a:gd name="connsiteX18" fmla="*/ 483394 w 1038225"/>
                <a:gd name="connsiteY18" fmla="*/ 635793 h 1131093"/>
                <a:gd name="connsiteX19" fmla="*/ 545307 w 1038225"/>
                <a:gd name="connsiteY19" fmla="*/ 561975 h 1131093"/>
                <a:gd name="connsiteX20" fmla="*/ 619125 w 1038225"/>
                <a:gd name="connsiteY20" fmla="*/ 464343 h 1131093"/>
                <a:gd name="connsiteX21" fmla="*/ 666750 w 1038225"/>
                <a:gd name="connsiteY21" fmla="*/ 397668 h 1131093"/>
                <a:gd name="connsiteX22" fmla="*/ 735807 w 1038225"/>
                <a:gd name="connsiteY22" fmla="*/ 295275 h 1131093"/>
                <a:gd name="connsiteX23" fmla="*/ 757238 w 1038225"/>
                <a:gd name="connsiteY23" fmla="*/ 252412 h 1131093"/>
                <a:gd name="connsiteX24" fmla="*/ 762000 w 1038225"/>
                <a:gd name="connsiteY24" fmla="*/ 235743 h 1131093"/>
                <a:gd name="connsiteX25" fmla="*/ 762000 w 1038225"/>
                <a:gd name="connsiteY25" fmla="*/ 216693 h 1131093"/>
                <a:gd name="connsiteX26" fmla="*/ 754857 w 1038225"/>
                <a:gd name="connsiteY26" fmla="*/ 190500 h 1131093"/>
                <a:gd name="connsiteX27" fmla="*/ 738188 w 1038225"/>
                <a:gd name="connsiteY27" fmla="*/ 159543 h 1131093"/>
                <a:gd name="connsiteX28" fmla="*/ 707232 w 1038225"/>
                <a:gd name="connsiteY28" fmla="*/ 116681 h 1131093"/>
                <a:gd name="connsiteX29" fmla="*/ 671513 w 1038225"/>
                <a:gd name="connsiteY29" fmla="*/ 80962 h 1131093"/>
                <a:gd name="connsiteX30" fmla="*/ 659607 w 1038225"/>
                <a:gd name="connsiteY30" fmla="*/ 66675 h 1131093"/>
                <a:gd name="connsiteX31" fmla="*/ 647700 w 1038225"/>
                <a:gd name="connsiteY31" fmla="*/ 42862 h 1131093"/>
                <a:gd name="connsiteX32" fmla="*/ 647700 w 1038225"/>
                <a:gd name="connsiteY32" fmla="*/ 21431 h 1131093"/>
                <a:gd name="connsiteX33" fmla="*/ 657225 w 1038225"/>
                <a:gd name="connsiteY33" fmla="*/ 7143 h 1131093"/>
                <a:gd name="connsiteX34" fmla="*/ 678657 w 1038225"/>
                <a:gd name="connsiteY34" fmla="*/ 0 h 1131093"/>
                <a:gd name="connsiteX35" fmla="*/ 731044 w 1038225"/>
                <a:gd name="connsiteY35" fmla="*/ 16668 h 1131093"/>
                <a:gd name="connsiteX36" fmla="*/ 790575 w 1038225"/>
                <a:gd name="connsiteY36" fmla="*/ 45243 h 1131093"/>
                <a:gd name="connsiteX37" fmla="*/ 857250 w 1038225"/>
                <a:gd name="connsiteY37" fmla="*/ 83343 h 1131093"/>
                <a:gd name="connsiteX38" fmla="*/ 892969 w 1038225"/>
                <a:gd name="connsiteY38" fmla="*/ 109537 h 1131093"/>
                <a:gd name="connsiteX39" fmla="*/ 928688 w 1038225"/>
                <a:gd name="connsiteY39" fmla="*/ 138112 h 1131093"/>
                <a:gd name="connsiteX40" fmla="*/ 962025 w 1038225"/>
                <a:gd name="connsiteY40" fmla="*/ 171450 h 1131093"/>
                <a:gd name="connsiteX41" fmla="*/ 995363 w 1038225"/>
                <a:gd name="connsiteY41" fmla="*/ 207168 h 1131093"/>
                <a:gd name="connsiteX42" fmla="*/ 1021557 w 1038225"/>
                <a:gd name="connsiteY42" fmla="*/ 240506 h 1131093"/>
                <a:gd name="connsiteX43" fmla="*/ 1038225 w 1038225"/>
                <a:gd name="connsiteY43" fmla="*/ 266700 h 1131093"/>
                <a:gd name="connsiteX44" fmla="*/ 966788 w 1038225"/>
                <a:gd name="connsiteY44" fmla="*/ 354806 h 1131093"/>
                <a:gd name="connsiteX45" fmla="*/ 912019 w 1038225"/>
                <a:gd name="connsiteY45" fmla="*/ 428625 h 1131093"/>
                <a:gd name="connsiteX46" fmla="*/ 859632 w 1038225"/>
                <a:gd name="connsiteY46" fmla="*/ 490537 h 1131093"/>
                <a:gd name="connsiteX47" fmla="*/ 804863 w 1038225"/>
                <a:gd name="connsiteY47" fmla="*/ 552450 h 1131093"/>
                <a:gd name="connsiteX48" fmla="*/ 766763 w 1038225"/>
                <a:gd name="connsiteY48" fmla="*/ 585787 h 1131093"/>
                <a:gd name="connsiteX49" fmla="*/ 685800 w 1038225"/>
                <a:gd name="connsiteY49" fmla="*/ 664368 h 1131093"/>
                <a:gd name="connsiteX50" fmla="*/ 626269 w 1038225"/>
                <a:gd name="connsiteY50" fmla="*/ 714375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131093">
                  <a:moveTo>
                    <a:pt x="626269" y="714375"/>
                  </a:moveTo>
                  <a:lnTo>
                    <a:pt x="445294" y="862012"/>
                  </a:lnTo>
                  <a:lnTo>
                    <a:pt x="292894" y="973931"/>
                  </a:lnTo>
                  <a:lnTo>
                    <a:pt x="180975" y="1045368"/>
                  </a:lnTo>
                  <a:lnTo>
                    <a:pt x="66675" y="1114425"/>
                  </a:lnTo>
                  <a:lnTo>
                    <a:pt x="45244" y="1123950"/>
                  </a:lnTo>
                  <a:lnTo>
                    <a:pt x="26194" y="1131093"/>
                  </a:lnTo>
                  <a:lnTo>
                    <a:pt x="9525" y="1128712"/>
                  </a:lnTo>
                  <a:lnTo>
                    <a:pt x="0" y="1116806"/>
                  </a:lnTo>
                  <a:lnTo>
                    <a:pt x="0" y="1102518"/>
                  </a:lnTo>
                  <a:lnTo>
                    <a:pt x="7144" y="1078706"/>
                  </a:lnTo>
                  <a:lnTo>
                    <a:pt x="21432" y="1062037"/>
                  </a:lnTo>
                  <a:lnTo>
                    <a:pt x="83344" y="1016793"/>
                  </a:lnTo>
                  <a:lnTo>
                    <a:pt x="161925" y="952500"/>
                  </a:lnTo>
                  <a:lnTo>
                    <a:pt x="216694" y="904875"/>
                  </a:lnTo>
                  <a:lnTo>
                    <a:pt x="295275" y="833437"/>
                  </a:lnTo>
                  <a:lnTo>
                    <a:pt x="361950" y="766762"/>
                  </a:lnTo>
                  <a:lnTo>
                    <a:pt x="419100" y="707231"/>
                  </a:lnTo>
                  <a:lnTo>
                    <a:pt x="483394" y="635793"/>
                  </a:lnTo>
                  <a:lnTo>
                    <a:pt x="545307" y="561975"/>
                  </a:lnTo>
                  <a:lnTo>
                    <a:pt x="619125" y="464343"/>
                  </a:lnTo>
                  <a:lnTo>
                    <a:pt x="666750" y="397668"/>
                  </a:lnTo>
                  <a:lnTo>
                    <a:pt x="735807" y="295275"/>
                  </a:lnTo>
                  <a:lnTo>
                    <a:pt x="757238" y="252412"/>
                  </a:lnTo>
                  <a:lnTo>
                    <a:pt x="762000" y="235743"/>
                  </a:lnTo>
                  <a:lnTo>
                    <a:pt x="762000" y="216693"/>
                  </a:lnTo>
                  <a:lnTo>
                    <a:pt x="754857" y="190500"/>
                  </a:lnTo>
                  <a:lnTo>
                    <a:pt x="738188" y="159543"/>
                  </a:lnTo>
                  <a:lnTo>
                    <a:pt x="707232" y="116681"/>
                  </a:lnTo>
                  <a:lnTo>
                    <a:pt x="671513" y="80962"/>
                  </a:lnTo>
                  <a:lnTo>
                    <a:pt x="659607" y="66675"/>
                  </a:lnTo>
                  <a:lnTo>
                    <a:pt x="647700" y="42862"/>
                  </a:lnTo>
                  <a:lnTo>
                    <a:pt x="647700" y="21431"/>
                  </a:lnTo>
                  <a:lnTo>
                    <a:pt x="657225" y="7143"/>
                  </a:lnTo>
                  <a:lnTo>
                    <a:pt x="678657" y="0"/>
                  </a:lnTo>
                  <a:lnTo>
                    <a:pt x="731044" y="16668"/>
                  </a:lnTo>
                  <a:lnTo>
                    <a:pt x="790575" y="45243"/>
                  </a:lnTo>
                  <a:lnTo>
                    <a:pt x="857250" y="83343"/>
                  </a:lnTo>
                  <a:lnTo>
                    <a:pt x="892969" y="109537"/>
                  </a:lnTo>
                  <a:lnTo>
                    <a:pt x="928688" y="138112"/>
                  </a:lnTo>
                  <a:lnTo>
                    <a:pt x="962025" y="171450"/>
                  </a:lnTo>
                  <a:lnTo>
                    <a:pt x="995363" y="207168"/>
                  </a:lnTo>
                  <a:lnTo>
                    <a:pt x="1021557" y="240506"/>
                  </a:lnTo>
                  <a:lnTo>
                    <a:pt x="1038225" y="266700"/>
                  </a:lnTo>
                  <a:lnTo>
                    <a:pt x="966788" y="354806"/>
                  </a:lnTo>
                  <a:lnTo>
                    <a:pt x="912019" y="428625"/>
                  </a:lnTo>
                  <a:lnTo>
                    <a:pt x="859632" y="490537"/>
                  </a:lnTo>
                  <a:lnTo>
                    <a:pt x="804863" y="552450"/>
                  </a:lnTo>
                  <a:lnTo>
                    <a:pt x="766763" y="585787"/>
                  </a:lnTo>
                  <a:lnTo>
                    <a:pt x="685800" y="664368"/>
                  </a:lnTo>
                  <a:lnTo>
                    <a:pt x="626269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3AFAC911-227B-42DD-8D45-C0731EE75147}"/>
                </a:ext>
              </a:extLst>
            </p:cNvPr>
            <p:cNvSpPr/>
            <p:nvPr/>
          </p:nvSpPr>
          <p:spPr>
            <a:xfrm rot="16200000">
              <a:off x="868363" y="3652838"/>
              <a:ext cx="4286250" cy="393700"/>
            </a:xfrm>
            <a:custGeom>
              <a:avLst/>
              <a:gdLst>
                <a:gd name="connsiteX0" fmla="*/ 2337720 w 4286509"/>
                <a:gd name="connsiteY0" fmla="*/ 388930 h 393068"/>
                <a:gd name="connsiteX1" fmla="*/ 1746049 w 4286509"/>
                <a:gd name="connsiteY1" fmla="*/ 384792 h 393068"/>
                <a:gd name="connsiteX2" fmla="*/ 1274368 w 4286509"/>
                <a:gd name="connsiteY2" fmla="*/ 376517 h 393068"/>
                <a:gd name="connsiteX3" fmla="*/ 831649 w 4286509"/>
                <a:gd name="connsiteY3" fmla="*/ 368242 h 393068"/>
                <a:gd name="connsiteX4" fmla="*/ 368243 w 4286509"/>
                <a:gd name="connsiteY4" fmla="*/ 347554 h 393068"/>
                <a:gd name="connsiteX5" fmla="*/ 74476 w 4286509"/>
                <a:gd name="connsiteY5" fmla="*/ 331004 h 393068"/>
                <a:gd name="connsiteX6" fmla="*/ 45514 w 4286509"/>
                <a:gd name="connsiteY6" fmla="*/ 326867 h 393068"/>
                <a:gd name="connsiteX7" fmla="*/ 24826 w 4286509"/>
                <a:gd name="connsiteY7" fmla="*/ 314454 h 393068"/>
                <a:gd name="connsiteX8" fmla="*/ 4138 w 4286509"/>
                <a:gd name="connsiteY8" fmla="*/ 285491 h 393068"/>
                <a:gd name="connsiteX9" fmla="*/ 0 w 4286509"/>
                <a:gd name="connsiteY9" fmla="*/ 256528 h 393068"/>
                <a:gd name="connsiteX10" fmla="*/ 8276 w 4286509"/>
                <a:gd name="connsiteY10" fmla="*/ 231703 h 393068"/>
                <a:gd name="connsiteX11" fmla="*/ 41376 w 4286509"/>
                <a:gd name="connsiteY11" fmla="*/ 198602 h 393068"/>
                <a:gd name="connsiteX12" fmla="*/ 95164 w 4286509"/>
                <a:gd name="connsiteY12" fmla="*/ 165502 h 393068"/>
                <a:gd name="connsiteX13" fmla="*/ 177915 w 4286509"/>
                <a:gd name="connsiteY13" fmla="*/ 136539 h 393068"/>
                <a:gd name="connsiteX14" fmla="*/ 235841 w 4286509"/>
                <a:gd name="connsiteY14" fmla="*/ 115851 h 393068"/>
                <a:gd name="connsiteX15" fmla="*/ 339280 w 4286509"/>
                <a:gd name="connsiteY15" fmla="*/ 91026 h 393068"/>
                <a:gd name="connsiteX16" fmla="*/ 442719 w 4286509"/>
                <a:gd name="connsiteY16" fmla="*/ 74476 h 393068"/>
                <a:gd name="connsiteX17" fmla="*/ 496507 w 4286509"/>
                <a:gd name="connsiteY17" fmla="*/ 86888 h 393068"/>
                <a:gd name="connsiteX18" fmla="*/ 620634 w 4286509"/>
                <a:gd name="connsiteY18" fmla="*/ 107576 h 393068"/>
                <a:gd name="connsiteX19" fmla="*/ 761311 w 4286509"/>
                <a:gd name="connsiteY19" fmla="*/ 128264 h 393068"/>
                <a:gd name="connsiteX20" fmla="*/ 914400 w 4286509"/>
                <a:gd name="connsiteY20" fmla="*/ 144814 h 393068"/>
                <a:gd name="connsiteX21" fmla="*/ 1113003 w 4286509"/>
                <a:gd name="connsiteY21" fmla="*/ 157227 h 393068"/>
                <a:gd name="connsiteX22" fmla="*/ 1439870 w 4286509"/>
                <a:gd name="connsiteY22" fmla="*/ 173777 h 393068"/>
                <a:gd name="connsiteX23" fmla="*/ 1746049 w 4286509"/>
                <a:gd name="connsiteY23" fmla="*/ 190327 h 393068"/>
                <a:gd name="connsiteX24" fmla="*/ 2221868 w 4286509"/>
                <a:gd name="connsiteY24" fmla="*/ 190327 h 393068"/>
                <a:gd name="connsiteX25" fmla="*/ 2602524 w 4286509"/>
                <a:gd name="connsiteY25" fmla="*/ 190327 h 393068"/>
                <a:gd name="connsiteX26" fmla="*/ 3161094 w 4286509"/>
                <a:gd name="connsiteY26" fmla="*/ 186190 h 393068"/>
                <a:gd name="connsiteX27" fmla="*/ 3458998 w 4286509"/>
                <a:gd name="connsiteY27" fmla="*/ 190327 h 393068"/>
                <a:gd name="connsiteX28" fmla="*/ 3889304 w 4286509"/>
                <a:gd name="connsiteY28" fmla="*/ 190327 h 393068"/>
                <a:gd name="connsiteX29" fmla="*/ 3959642 w 4286509"/>
                <a:gd name="connsiteY29" fmla="*/ 177915 h 393068"/>
                <a:gd name="connsiteX30" fmla="*/ 4050668 w 4286509"/>
                <a:gd name="connsiteY30" fmla="*/ 140677 h 393068"/>
                <a:gd name="connsiteX31" fmla="*/ 4137557 w 4286509"/>
                <a:gd name="connsiteY31" fmla="*/ 86888 h 393068"/>
                <a:gd name="connsiteX32" fmla="*/ 4216171 w 4286509"/>
                <a:gd name="connsiteY32" fmla="*/ 28963 h 393068"/>
                <a:gd name="connsiteX33" fmla="*/ 4245133 w 4286509"/>
                <a:gd name="connsiteY33" fmla="*/ 4137 h 393068"/>
                <a:gd name="connsiteX34" fmla="*/ 4257546 w 4286509"/>
                <a:gd name="connsiteY34" fmla="*/ 0 h 393068"/>
                <a:gd name="connsiteX35" fmla="*/ 4269959 w 4286509"/>
                <a:gd name="connsiteY35" fmla="*/ 0 h 393068"/>
                <a:gd name="connsiteX36" fmla="*/ 4286509 w 4286509"/>
                <a:gd name="connsiteY36" fmla="*/ 8275 h 393068"/>
                <a:gd name="connsiteX37" fmla="*/ 4282371 w 4286509"/>
                <a:gd name="connsiteY37" fmla="*/ 49650 h 393068"/>
                <a:gd name="connsiteX38" fmla="*/ 4269959 w 4286509"/>
                <a:gd name="connsiteY38" fmla="*/ 119989 h 393068"/>
                <a:gd name="connsiteX39" fmla="*/ 4228583 w 4286509"/>
                <a:gd name="connsiteY39" fmla="*/ 235840 h 393068"/>
                <a:gd name="connsiteX40" fmla="*/ 4212033 w 4286509"/>
                <a:gd name="connsiteY40" fmla="*/ 273078 h 393068"/>
                <a:gd name="connsiteX41" fmla="*/ 4195483 w 4286509"/>
                <a:gd name="connsiteY41" fmla="*/ 351692 h 393068"/>
                <a:gd name="connsiteX42" fmla="*/ 4063081 w 4286509"/>
                <a:gd name="connsiteY42" fmla="*/ 384792 h 393068"/>
                <a:gd name="connsiteX43" fmla="*/ 3773452 w 4286509"/>
                <a:gd name="connsiteY43" fmla="*/ 388930 h 393068"/>
                <a:gd name="connsiteX44" fmla="*/ 3566574 w 4286509"/>
                <a:gd name="connsiteY44" fmla="*/ 393068 h 393068"/>
                <a:gd name="connsiteX45" fmla="*/ 3409347 w 4286509"/>
                <a:gd name="connsiteY45" fmla="*/ 388930 h 393068"/>
                <a:gd name="connsiteX46" fmla="*/ 2838364 w 4286509"/>
                <a:gd name="connsiteY46" fmla="*/ 384792 h 393068"/>
                <a:gd name="connsiteX47" fmla="*/ 2672862 w 4286509"/>
                <a:gd name="connsiteY47" fmla="*/ 388930 h 393068"/>
                <a:gd name="connsiteX48" fmla="*/ 2337720 w 4286509"/>
                <a:gd name="connsiteY48" fmla="*/ 388930 h 3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86509" h="393068">
                  <a:moveTo>
                    <a:pt x="2337720" y="388930"/>
                  </a:moveTo>
                  <a:lnTo>
                    <a:pt x="1746049" y="384792"/>
                  </a:lnTo>
                  <a:lnTo>
                    <a:pt x="1274368" y="376517"/>
                  </a:lnTo>
                  <a:lnTo>
                    <a:pt x="831649" y="368242"/>
                  </a:lnTo>
                  <a:lnTo>
                    <a:pt x="368243" y="347554"/>
                  </a:lnTo>
                  <a:lnTo>
                    <a:pt x="74476" y="331004"/>
                  </a:lnTo>
                  <a:lnTo>
                    <a:pt x="45514" y="326867"/>
                  </a:lnTo>
                  <a:lnTo>
                    <a:pt x="24826" y="314454"/>
                  </a:lnTo>
                  <a:lnTo>
                    <a:pt x="4138" y="285491"/>
                  </a:lnTo>
                  <a:lnTo>
                    <a:pt x="0" y="256528"/>
                  </a:lnTo>
                  <a:lnTo>
                    <a:pt x="8276" y="231703"/>
                  </a:lnTo>
                  <a:lnTo>
                    <a:pt x="41376" y="198602"/>
                  </a:lnTo>
                  <a:lnTo>
                    <a:pt x="95164" y="165502"/>
                  </a:lnTo>
                  <a:lnTo>
                    <a:pt x="177915" y="136539"/>
                  </a:lnTo>
                  <a:lnTo>
                    <a:pt x="235841" y="115851"/>
                  </a:lnTo>
                  <a:lnTo>
                    <a:pt x="339280" y="91026"/>
                  </a:lnTo>
                  <a:lnTo>
                    <a:pt x="442719" y="74476"/>
                  </a:lnTo>
                  <a:lnTo>
                    <a:pt x="496507" y="86888"/>
                  </a:lnTo>
                  <a:lnTo>
                    <a:pt x="620634" y="107576"/>
                  </a:lnTo>
                  <a:lnTo>
                    <a:pt x="761311" y="128264"/>
                  </a:lnTo>
                  <a:lnTo>
                    <a:pt x="914400" y="144814"/>
                  </a:lnTo>
                  <a:lnTo>
                    <a:pt x="1113003" y="157227"/>
                  </a:lnTo>
                  <a:lnTo>
                    <a:pt x="1439870" y="173777"/>
                  </a:lnTo>
                  <a:lnTo>
                    <a:pt x="1746049" y="190327"/>
                  </a:lnTo>
                  <a:lnTo>
                    <a:pt x="2221868" y="190327"/>
                  </a:lnTo>
                  <a:lnTo>
                    <a:pt x="2602524" y="190327"/>
                  </a:lnTo>
                  <a:lnTo>
                    <a:pt x="3161094" y="186190"/>
                  </a:lnTo>
                  <a:lnTo>
                    <a:pt x="3458998" y="190327"/>
                  </a:lnTo>
                  <a:lnTo>
                    <a:pt x="3889304" y="190327"/>
                  </a:lnTo>
                  <a:lnTo>
                    <a:pt x="3959642" y="177915"/>
                  </a:lnTo>
                  <a:lnTo>
                    <a:pt x="4050668" y="140677"/>
                  </a:lnTo>
                  <a:lnTo>
                    <a:pt x="4137557" y="86888"/>
                  </a:lnTo>
                  <a:lnTo>
                    <a:pt x="4216171" y="28963"/>
                  </a:lnTo>
                  <a:lnTo>
                    <a:pt x="4245133" y="4137"/>
                  </a:lnTo>
                  <a:lnTo>
                    <a:pt x="4257546" y="0"/>
                  </a:lnTo>
                  <a:lnTo>
                    <a:pt x="4269959" y="0"/>
                  </a:lnTo>
                  <a:lnTo>
                    <a:pt x="4286509" y="8275"/>
                  </a:lnTo>
                  <a:lnTo>
                    <a:pt x="4282371" y="49650"/>
                  </a:lnTo>
                  <a:lnTo>
                    <a:pt x="4269959" y="119989"/>
                  </a:lnTo>
                  <a:lnTo>
                    <a:pt x="4228583" y="235840"/>
                  </a:lnTo>
                  <a:lnTo>
                    <a:pt x="4212033" y="273078"/>
                  </a:lnTo>
                  <a:lnTo>
                    <a:pt x="4195483" y="351692"/>
                  </a:lnTo>
                  <a:lnTo>
                    <a:pt x="4063081" y="384792"/>
                  </a:lnTo>
                  <a:lnTo>
                    <a:pt x="3773452" y="388930"/>
                  </a:lnTo>
                  <a:lnTo>
                    <a:pt x="3566574" y="393068"/>
                  </a:lnTo>
                  <a:lnTo>
                    <a:pt x="3409347" y="388930"/>
                  </a:lnTo>
                  <a:lnTo>
                    <a:pt x="2838364" y="384792"/>
                  </a:lnTo>
                  <a:lnTo>
                    <a:pt x="2672862" y="388930"/>
                  </a:lnTo>
                  <a:lnTo>
                    <a:pt x="2337720" y="388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EA77D358-6BCF-4359-B5FD-A082BEDBCD95}"/>
                </a:ext>
              </a:extLst>
            </p:cNvPr>
            <p:cNvSpPr/>
            <p:nvPr/>
          </p:nvSpPr>
          <p:spPr>
            <a:xfrm>
              <a:off x="3132138" y="1554163"/>
              <a:ext cx="1333500" cy="1668462"/>
            </a:xfrm>
            <a:custGeom>
              <a:avLst/>
              <a:gdLst>
                <a:gd name="connsiteX0" fmla="*/ 383722 w 1333500"/>
                <a:gd name="connsiteY0" fmla="*/ 321128 h 1668235"/>
                <a:gd name="connsiteX1" fmla="*/ 8165 w 1333500"/>
                <a:gd name="connsiteY1" fmla="*/ 397328 h 1668235"/>
                <a:gd name="connsiteX2" fmla="*/ 0 w 1333500"/>
                <a:gd name="connsiteY2" fmla="*/ 236764 h 1668235"/>
                <a:gd name="connsiteX3" fmla="*/ 43543 w 1333500"/>
                <a:gd name="connsiteY3" fmla="*/ 239485 h 1668235"/>
                <a:gd name="connsiteX4" fmla="*/ 95250 w 1333500"/>
                <a:gd name="connsiteY4" fmla="*/ 231321 h 1668235"/>
                <a:gd name="connsiteX5" fmla="*/ 277586 w 1333500"/>
                <a:gd name="connsiteY5" fmla="*/ 193221 h 1668235"/>
                <a:gd name="connsiteX6" fmla="*/ 413657 w 1333500"/>
                <a:gd name="connsiteY6" fmla="*/ 166007 h 1668235"/>
                <a:gd name="connsiteX7" fmla="*/ 563336 w 1333500"/>
                <a:gd name="connsiteY7" fmla="*/ 136071 h 1668235"/>
                <a:gd name="connsiteX8" fmla="*/ 770165 w 1333500"/>
                <a:gd name="connsiteY8" fmla="*/ 95250 h 1668235"/>
                <a:gd name="connsiteX9" fmla="*/ 800100 w 1333500"/>
                <a:gd name="connsiteY9" fmla="*/ 87085 h 1668235"/>
                <a:gd name="connsiteX10" fmla="*/ 846365 w 1333500"/>
                <a:gd name="connsiteY10" fmla="*/ 70757 h 1668235"/>
                <a:gd name="connsiteX11" fmla="*/ 922565 w 1333500"/>
                <a:gd name="connsiteY11" fmla="*/ 38100 h 1668235"/>
                <a:gd name="connsiteX12" fmla="*/ 993322 w 1333500"/>
                <a:gd name="connsiteY12" fmla="*/ 0 h 1668235"/>
                <a:gd name="connsiteX13" fmla="*/ 1045029 w 1333500"/>
                <a:gd name="connsiteY13" fmla="*/ 19050 h 1668235"/>
                <a:gd name="connsiteX14" fmla="*/ 1123950 w 1333500"/>
                <a:gd name="connsiteY14" fmla="*/ 51707 h 1668235"/>
                <a:gd name="connsiteX15" fmla="*/ 1183822 w 1333500"/>
                <a:gd name="connsiteY15" fmla="*/ 78921 h 1668235"/>
                <a:gd name="connsiteX16" fmla="*/ 1227365 w 1333500"/>
                <a:gd name="connsiteY16" fmla="*/ 95250 h 1668235"/>
                <a:gd name="connsiteX17" fmla="*/ 1265465 w 1333500"/>
                <a:gd name="connsiteY17" fmla="*/ 117021 h 1668235"/>
                <a:gd name="connsiteX18" fmla="*/ 1300843 w 1333500"/>
                <a:gd name="connsiteY18" fmla="*/ 146957 h 1668235"/>
                <a:gd name="connsiteX19" fmla="*/ 1319893 w 1333500"/>
                <a:gd name="connsiteY19" fmla="*/ 168728 h 1668235"/>
                <a:gd name="connsiteX20" fmla="*/ 1328057 w 1333500"/>
                <a:gd name="connsiteY20" fmla="*/ 190500 h 1668235"/>
                <a:gd name="connsiteX21" fmla="*/ 1333500 w 1333500"/>
                <a:gd name="connsiteY21" fmla="*/ 212271 h 1668235"/>
                <a:gd name="connsiteX22" fmla="*/ 1330779 w 1333500"/>
                <a:gd name="connsiteY22" fmla="*/ 231321 h 1668235"/>
                <a:gd name="connsiteX23" fmla="*/ 1325336 w 1333500"/>
                <a:gd name="connsiteY23" fmla="*/ 255814 h 1668235"/>
                <a:gd name="connsiteX24" fmla="*/ 1303565 w 1333500"/>
                <a:gd name="connsiteY24" fmla="*/ 285750 h 1668235"/>
                <a:gd name="connsiteX25" fmla="*/ 1270907 w 1333500"/>
                <a:gd name="connsiteY25" fmla="*/ 318407 h 1668235"/>
                <a:gd name="connsiteX26" fmla="*/ 1251857 w 1333500"/>
                <a:gd name="connsiteY26" fmla="*/ 342900 h 1668235"/>
                <a:gd name="connsiteX27" fmla="*/ 1238250 w 1333500"/>
                <a:gd name="connsiteY27" fmla="*/ 370114 h 1668235"/>
                <a:gd name="connsiteX28" fmla="*/ 1216479 w 1333500"/>
                <a:gd name="connsiteY28" fmla="*/ 419100 h 1668235"/>
                <a:gd name="connsiteX29" fmla="*/ 1208315 w 1333500"/>
                <a:gd name="connsiteY29" fmla="*/ 451757 h 1668235"/>
                <a:gd name="connsiteX30" fmla="*/ 1200150 w 1333500"/>
                <a:gd name="connsiteY30" fmla="*/ 495300 h 1668235"/>
                <a:gd name="connsiteX31" fmla="*/ 1194707 w 1333500"/>
                <a:gd name="connsiteY31" fmla="*/ 604157 h 1668235"/>
                <a:gd name="connsiteX32" fmla="*/ 1189265 w 1333500"/>
                <a:gd name="connsiteY32" fmla="*/ 868135 h 1668235"/>
                <a:gd name="connsiteX33" fmla="*/ 1189265 w 1333500"/>
                <a:gd name="connsiteY33" fmla="*/ 1132114 h 1668235"/>
                <a:gd name="connsiteX34" fmla="*/ 1186543 w 1333500"/>
                <a:gd name="connsiteY34" fmla="*/ 1273628 h 1668235"/>
                <a:gd name="connsiteX35" fmla="*/ 1181100 w 1333500"/>
                <a:gd name="connsiteY35" fmla="*/ 1347107 h 1668235"/>
                <a:gd name="connsiteX36" fmla="*/ 1164772 w 1333500"/>
                <a:gd name="connsiteY36" fmla="*/ 1447800 h 1668235"/>
                <a:gd name="connsiteX37" fmla="*/ 1145722 w 1333500"/>
                <a:gd name="connsiteY37" fmla="*/ 1521278 h 1668235"/>
                <a:gd name="connsiteX38" fmla="*/ 1113065 w 1333500"/>
                <a:gd name="connsiteY38" fmla="*/ 1586593 h 1668235"/>
                <a:gd name="connsiteX39" fmla="*/ 1074965 w 1333500"/>
                <a:gd name="connsiteY39" fmla="*/ 1638300 h 1668235"/>
                <a:gd name="connsiteX40" fmla="*/ 1039586 w 1333500"/>
                <a:gd name="connsiteY40" fmla="*/ 1665514 h 1668235"/>
                <a:gd name="connsiteX41" fmla="*/ 1023257 w 1333500"/>
                <a:gd name="connsiteY41" fmla="*/ 1668235 h 1668235"/>
                <a:gd name="connsiteX42" fmla="*/ 1004207 w 1333500"/>
                <a:gd name="connsiteY42" fmla="*/ 1665514 h 1668235"/>
                <a:gd name="connsiteX43" fmla="*/ 990600 w 1333500"/>
                <a:gd name="connsiteY43" fmla="*/ 1660071 h 1668235"/>
                <a:gd name="connsiteX44" fmla="*/ 976993 w 1333500"/>
                <a:gd name="connsiteY44" fmla="*/ 1646464 h 1668235"/>
                <a:gd name="connsiteX45" fmla="*/ 957943 w 1333500"/>
                <a:gd name="connsiteY45" fmla="*/ 1619250 h 1668235"/>
                <a:gd name="connsiteX46" fmla="*/ 944336 w 1333500"/>
                <a:gd name="connsiteY46" fmla="*/ 1578428 h 1668235"/>
                <a:gd name="connsiteX47" fmla="*/ 968829 w 1333500"/>
                <a:gd name="connsiteY47" fmla="*/ 1420585 h 1668235"/>
                <a:gd name="connsiteX48" fmla="*/ 966107 w 1333500"/>
                <a:gd name="connsiteY48" fmla="*/ 911678 h 1668235"/>
                <a:gd name="connsiteX49" fmla="*/ 968829 w 1333500"/>
                <a:gd name="connsiteY49" fmla="*/ 723900 h 1668235"/>
                <a:gd name="connsiteX50" fmla="*/ 968829 w 1333500"/>
                <a:gd name="connsiteY50" fmla="*/ 302078 h 1668235"/>
                <a:gd name="connsiteX51" fmla="*/ 963386 w 1333500"/>
                <a:gd name="connsiteY51" fmla="*/ 269421 h 1668235"/>
                <a:gd name="connsiteX52" fmla="*/ 952500 w 1333500"/>
                <a:gd name="connsiteY52" fmla="*/ 242207 h 1668235"/>
                <a:gd name="connsiteX53" fmla="*/ 938893 w 1333500"/>
                <a:gd name="connsiteY53" fmla="*/ 231321 h 1668235"/>
                <a:gd name="connsiteX54" fmla="*/ 922565 w 1333500"/>
                <a:gd name="connsiteY54" fmla="*/ 225878 h 1668235"/>
                <a:gd name="connsiteX55" fmla="*/ 898072 w 1333500"/>
                <a:gd name="connsiteY55" fmla="*/ 220435 h 1668235"/>
                <a:gd name="connsiteX56" fmla="*/ 857250 w 1333500"/>
                <a:gd name="connsiteY56" fmla="*/ 225878 h 1668235"/>
                <a:gd name="connsiteX57" fmla="*/ 383722 w 1333500"/>
                <a:gd name="connsiteY57" fmla="*/ 321128 h 166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3500" h="1668235">
                  <a:moveTo>
                    <a:pt x="383722" y="321128"/>
                  </a:moveTo>
                  <a:lnTo>
                    <a:pt x="8165" y="397328"/>
                  </a:lnTo>
                  <a:lnTo>
                    <a:pt x="0" y="236764"/>
                  </a:lnTo>
                  <a:lnTo>
                    <a:pt x="43543" y="239485"/>
                  </a:lnTo>
                  <a:lnTo>
                    <a:pt x="95250" y="231321"/>
                  </a:lnTo>
                  <a:lnTo>
                    <a:pt x="277586" y="193221"/>
                  </a:lnTo>
                  <a:lnTo>
                    <a:pt x="413657" y="166007"/>
                  </a:lnTo>
                  <a:lnTo>
                    <a:pt x="563336" y="136071"/>
                  </a:lnTo>
                  <a:lnTo>
                    <a:pt x="770165" y="95250"/>
                  </a:lnTo>
                  <a:lnTo>
                    <a:pt x="800100" y="87085"/>
                  </a:lnTo>
                  <a:lnTo>
                    <a:pt x="846365" y="70757"/>
                  </a:lnTo>
                  <a:lnTo>
                    <a:pt x="922565" y="38100"/>
                  </a:lnTo>
                  <a:lnTo>
                    <a:pt x="993322" y="0"/>
                  </a:lnTo>
                  <a:lnTo>
                    <a:pt x="1045029" y="19050"/>
                  </a:lnTo>
                  <a:lnTo>
                    <a:pt x="1123950" y="51707"/>
                  </a:lnTo>
                  <a:lnTo>
                    <a:pt x="1183822" y="78921"/>
                  </a:lnTo>
                  <a:lnTo>
                    <a:pt x="1227365" y="95250"/>
                  </a:lnTo>
                  <a:lnTo>
                    <a:pt x="1265465" y="117021"/>
                  </a:lnTo>
                  <a:lnTo>
                    <a:pt x="1300843" y="146957"/>
                  </a:lnTo>
                  <a:lnTo>
                    <a:pt x="1319893" y="168728"/>
                  </a:lnTo>
                  <a:lnTo>
                    <a:pt x="1328057" y="190500"/>
                  </a:lnTo>
                  <a:lnTo>
                    <a:pt x="1333500" y="212271"/>
                  </a:lnTo>
                  <a:lnTo>
                    <a:pt x="1330779" y="231321"/>
                  </a:lnTo>
                  <a:lnTo>
                    <a:pt x="1325336" y="255814"/>
                  </a:lnTo>
                  <a:lnTo>
                    <a:pt x="1303565" y="285750"/>
                  </a:lnTo>
                  <a:lnTo>
                    <a:pt x="1270907" y="318407"/>
                  </a:lnTo>
                  <a:lnTo>
                    <a:pt x="1251857" y="342900"/>
                  </a:lnTo>
                  <a:lnTo>
                    <a:pt x="1238250" y="370114"/>
                  </a:lnTo>
                  <a:lnTo>
                    <a:pt x="1216479" y="419100"/>
                  </a:lnTo>
                  <a:lnTo>
                    <a:pt x="1208315" y="451757"/>
                  </a:lnTo>
                  <a:lnTo>
                    <a:pt x="1200150" y="495300"/>
                  </a:lnTo>
                  <a:lnTo>
                    <a:pt x="1194707" y="604157"/>
                  </a:lnTo>
                  <a:lnTo>
                    <a:pt x="1189265" y="868135"/>
                  </a:lnTo>
                  <a:lnTo>
                    <a:pt x="1189265" y="1132114"/>
                  </a:lnTo>
                  <a:cubicBezTo>
                    <a:pt x="1188358" y="1179285"/>
                    <a:pt x="1187450" y="1226457"/>
                    <a:pt x="1186543" y="1273628"/>
                  </a:cubicBezTo>
                  <a:lnTo>
                    <a:pt x="1181100" y="1347107"/>
                  </a:lnTo>
                  <a:lnTo>
                    <a:pt x="1164772" y="1447800"/>
                  </a:lnTo>
                  <a:lnTo>
                    <a:pt x="1145722" y="1521278"/>
                  </a:lnTo>
                  <a:lnTo>
                    <a:pt x="1113065" y="1586593"/>
                  </a:lnTo>
                  <a:lnTo>
                    <a:pt x="1074965" y="1638300"/>
                  </a:lnTo>
                  <a:lnTo>
                    <a:pt x="1039586" y="1665514"/>
                  </a:lnTo>
                  <a:lnTo>
                    <a:pt x="1023257" y="1668235"/>
                  </a:lnTo>
                  <a:lnTo>
                    <a:pt x="1004207" y="1665514"/>
                  </a:lnTo>
                  <a:lnTo>
                    <a:pt x="990600" y="1660071"/>
                  </a:lnTo>
                  <a:lnTo>
                    <a:pt x="976993" y="1646464"/>
                  </a:lnTo>
                  <a:lnTo>
                    <a:pt x="957943" y="1619250"/>
                  </a:lnTo>
                  <a:lnTo>
                    <a:pt x="944336" y="1578428"/>
                  </a:lnTo>
                  <a:lnTo>
                    <a:pt x="968829" y="1420585"/>
                  </a:lnTo>
                  <a:cubicBezTo>
                    <a:pt x="967922" y="1250949"/>
                    <a:pt x="967014" y="1081314"/>
                    <a:pt x="966107" y="911678"/>
                  </a:cubicBezTo>
                  <a:cubicBezTo>
                    <a:pt x="967014" y="849085"/>
                    <a:pt x="967922" y="786493"/>
                    <a:pt x="968829" y="723900"/>
                  </a:cubicBezTo>
                  <a:lnTo>
                    <a:pt x="968829" y="302078"/>
                  </a:lnTo>
                  <a:lnTo>
                    <a:pt x="963386" y="269421"/>
                  </a:lnTo>
                  <a:lnTo>
                    <a:pt x="952500" y="242207"/>
                  </a:lnTo>
                  <a:lnTo>
                    <a:pt x="938893" y="231321"/>
                  </a:lnTo>
                  <a:lnTo>
                    <a:pt x="922565" y="225878"/>
                  </a:lnTo>
                  <a:lnTo>
                    <a:pt x="898072" y="220435"/>
                  </a:lnTo>
                  <a:lnTo>
                    <a:pt x="857250" y="225878"/>
                  </a:lnTo>
                  <a:lnTo>
                    <a:pt x="383722" y="3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3B013D7C-537A-4B21-A949-BF21826B4C84}"/>
                </a:ext>
              </a:extLst>
            </p:cNvPr>
            <p:cNvSpPr/>
            <p:nvPr/>
          </p:nvSpPr>
          <p:spPr>
            <a:xfrm>
              <a:off x="3127375" y="2255838"/>
              <a:ext cx="1030288" cy="336550"/>
            </a:xfrm>
            <a:custGeom>
              <a:avLst/>
              <a:gdLst>
                <a:gd name="connsiteX0" fmla="*/ 571500 w 1031082"/>
                <a:gd name="connsiteY0" fmla="*/ 261937 h 338137"/>
                <a:gd name="connsiteX1" fmla="*/ 228600 w 1031082"/>
                <a:gd name="connsiteY1" fmla="*/ 309562 h 338137"/>
                <a:gd name="connsiteX2" fmla="*/ 16669 w 1031082"/>
                <a:gd name="connsiteY2" fmla="*/ 338137 h 338137"/>
                <a:gd name="connsiteX3" fmla="*/ 0 w 1031082"/>
                <a:gd name="connsiteY3" fmla="*/ 178594 h 338137"/>
                <a:gd name="connsiteX4" fmla="*/ 195263 w 1031082"/>
                <a:gd name="connsiteY4" fmla="*/ 150019 h 338137"/>
                <a:gd name="connsiteX5" fmla="*/ 466725 w 1031082"/>
                <a:gd name="connsiteY5" fmla="*/ 104775 h 338137"/>
                <a:gd name="connsiteX6" fmla="*/ 795338 w 1031082"/>
                <a:gd name="connsiteY6" fmla="*/ 45244 h 338137"/>
                <a:gd name="connsiteX7" fmla="*/ 1031082 w 1031082"/>
                <a:gd name="connsiteY7" fmla="*/ 0 h 338137"/>
                <a:gd name="connsiteX8" fmla="*/ 1026319 w 1031082"/>
                <a:gd name="connsiteY8" fmla="*/ 211931 h 338137"/>
                <a:gd name="connsiteX9" fmla="*/ 571500 w 1031082"/>
                <a:gd name="connsiteY9" fmla="*/ 26193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1082" h="338137">
                  <a:moveTo>
                    <a:pt x="571500" y="261937"/>
                  </a:moveTo>
                  <a:lnTo>
                    <a:pt x="228600" y="309562"/>
                  </a:lnTo>
                  <a:lnTo>
                    <a:pt x="16669" y="338137"/>
                  </a:lnTo>
                  <a:lnTo>
                    <a:pt x="0" y="178594"/>
                  </a:lnTo>
                  <a:lnTo>
                    <a:pt x="195263" y="150019"/>
                  </a:lnTo>
                  <a:lnTo>
                    <a:pt x="466725" y="104775"/>
                  </a:lnTo>
                  <a:lnTo>
                    <a:pt x="795338" y="45244"/>
                  </a:lnTo>
                  <a:lnTo>
                    <a:pt x="1031082" y="0"/>
                  </a:lnTo>
                  <a:lnTo>
                    <a:pt x="1026319" y="211931"/>
                  </a:lnTo>
                  <a:lnTo>
                    <a:pt x="571500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0E939DD9-43D1-4992-AA7A-31402DE52CA9}"/>
                </a:ext>
              </a:extLst>
            </p:cNvPr>
            <p:cNvSpPr/>
            <p:nvPr/>
          </p:nvSpPr>
          <p:spPr>
            <a:xfrm>
              <a:off x="3138488" y="2952750"/>
              <a:ext cx="1017587" cy="382588"/>
            </a:xfrm>
            <a:custGeom>
              <a:avLst/>
              <a:gdLst>
                <a:gd name="connsiteX0" fmla="*/ 326231 w 1016793"/>
                <a:gd name="connsiteY0" fmla="*/ 300038 h 383381"/>
                <a:gd name="connsiteX1" fmla="*/ 0 w 1016793"/>
                <a:gd name="connsiteY1" fmla="*/ 383381 h 383381"/>
                <a:gd name="connsiteX2" fmla="*/ 0 w 1016793"/>
                <a:gd name="connsiteY2" fmla="*/ 197644 h 383381"/>
                <a:gd name="connsiteX3" fmla="*/ 140493 w 1016793"/>
                <a:gd name="connsiteY3" fmla="*/ 166688 h 383381"/>
                <a:gd name="connsiteX4" fmla="*/ 402431 w 1016793"/>
                <a:gd name="connsiteY4" fmla="*/ 109538 h 383381"/>
                <a:gd name="connsiteX5" fmla="*/ 564356 w 1016793"/>
                <a:gd name="connsiteY5" fmla="*/ 73819 h 383381"/>
                <a:gd name="connsiteX6" fmla="*/ 723900 w 1016793"/>
                <a:gd name="connsiteY6" fmla="*/ 40481 h 383381"/>
                <a:gd name="connsiteX7" fmla="*/ 823912 w 1016793"/>
                <a:gd name="connsiteY7" fmla="*/ 23813 h 383381"/>
                <a:gd name="connsiteX8" fmla="*/ 1016793 w 1016793"/>
                <a:gd name="connsiteY8" fmla="*/ 0 h 383381"/>
                <a:gd name="connsiteX9" fmla="*/ 1012031 w 1016793"/>
                <a:gd name="connsiteY9" fmla="*/ 173831 h 383381"/>
                <a:gd name="connsiteX10" fmla="*/ 792956 w 1016793"/>
                <a:gd name="connsiteY10" fmla="*/ 214313 h 383381"/>
                <a:gd name="connsiteX11" fmla="*/ 531018 w 1016793"/>
                <a:gd name="connsiteY11" fmla="*/ 261938 h 383381"/>
                <a:gd name="connsiteX12" fmla="*/ 326231 w 1016793"/>
                <a:gd name="connsiteY12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793" h="383381">
                  <a:moveTo>
                    <a:pt x="326231" y="300038"/>
                  </a:moveTo>
                  <a:lnTo>
                    <a:pt x="0" y="383381"/>
                  </a:lnTo>
                  <a:lnTo>
                    <a:pt x="0" y="197644"/>
                  </a:lnTo>
                  <a:lnTo>
                    <a:pt x="140493" y="166688"/>
                  </a:lnTo>
                  <a:lnTo>
                    <a:pt x="402431" y="109538"/>
                  </a:lnTo>
                  <a:lnTo>
                    <a:pt x="564356" y="73819"/>
                  </a:lnTo>
                  <a:lnTo>
                    <a:pt x="723900" y="40481"/>
                  </a:lnTo>
                  <a:lnTo>
                    <a:pt x="823912" y="23813"/>
                  </a:lnTo>
                  <a:lnTo>
                    <a:pt x="1016793" y="0"/>
                  </a:lnTo>
                  <a:lnTo>
                    <a:pt x="1012031" y="173831"/>
                  </a:lnTo>
                  <a:lnTo>
                    <a:pt x="792956" y="214313"/>
                  </a:lnTo>
                  <a:lnTo>
                    <a:pt x="531018" y="261938"/>
                  </a:lnTo>
                  <a:lnTo>
                    <a:pt x="326231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7ACD3A79-3B75-4928-901C-6C5F089EA0D4}"/>
                </a:ext>
              </a:extLst>
            </p:cNvPr>
            <p:cNvSpPr/>
            <p:nvPr/>
          </p:nvSpPr>
          <p:spPr>
            <a:xfrm>
              <a:off x="5265738" y="1573213"/>
              <a:ext cx="400050" cy="1631950"/>
            </a:xfrm>
            <a:custGeom>
              <a:avLst/>
              <a:gdLst>
                <a:gd name="connsiteX0" fmla="*/ 187779 w 400050"/>
                <a:gd name="connsiteY0" fmla="*/ 879021 h 1632857"/>
                <a:gd name="connsiteX1" fmla="*/ 193222 w 400050"/>
                <a:gd name="connsiteY1" fmla="*/ 650421 h 1632857"/>
                <a:gd name="connsiteX2" fmla="*/ 195943 w 400050"/>
                <a:gd name="connsiteY2" fmla="*/ 519793 h 1632857"/>
                <a:gd name="connsiteX3" fmla="*/ 193222 w 400050"/>
                <a:gd name="connsiteY3" fmla="*/ 359228 h 1632857"/>
                <a:gd name="connsiteX4" fmla="*/ 190500 w 400050"/>
                <a:gd name="connsiteY4" fmla="*/ 307521 h 1632857"/>
                <a:gd name="connsiteX5" fmla="*/ 182336 w 400050"/>
                <a:gd name="connsiteY5" fmla="*/ 263978 h 1632857"/>
                <a:gd name="connsiteX6" fmla="*/ 171450 w 400050"/>
                <a:gd name="connsiteY6" fmla="*/ 228600 h 1632857"/>
                <a:gd name="connsiteX7" fmla="*/ 146957 w 400050"/>
                <a:gd name="connsiteY7" fmla="*/ 185057 h 1632857"/>
                <a:gd name="connsiteX8" fmla="*/ 122465 w 400050"/>
                <a:gd name="connsiteY8" fmla="*/ 146957 h 1632857"/>
                <a:gd name="connsiteX9" fmla="*/ 97972 w 400050"/>
                <a:gd name="connsiteY9" fmla="*/ 117021 h 1632857"/>
                <a:gd name="connsiteX10" fmla="*/ 65315 w 400050"/>
                <a:gd name="connsiteY10" fmla="*/ 89807 h 1632857"/>
                <a:gd name="connsiteX11" fmla="*/ 21772 w 400050"/>
                <a:gd name="connsiteY11" fmla="*/ 62593 h 1632857"/>
                <a:gd name="connsiteX12" fmla="*/ 5443 w 400050"/>
                <a:gd name="connsiteY12" fmla="*/ 48985 h 1632857"/>
                <a:gd name="connsiteX13" fmla="*/ 0 w 400050"/>
                <a:gd name="connsiteY13" fmla="*/ 32657 h 1632857"/>
                <a:gd name="connsiteX14" fmla="*/ 2722 w 400050"/>
                <a:gd name="connsiteY14" fmla="*/ 21771 h 1632857"/>
                <a:gd name="connsiteX15" fmla="*/ 10886 w 400050"/>
                <a:gd name="connsiteY15" fmla="*/ 8164 h 1632857"/>
                <a:gd name="connsiteX16" fmla="*/ 46265 w 400050"/>
                <a:gd name="connsiteY16" fmla="*/ 0 h 1632857"/>
                <a:gd name="connsiteX17" fmla="*/ 81643 w 400050"/>
                <a:gd name="connsiteY17" fmla="*/ 5443 h 1632857"/>
                <a:gd name="connsiteX18" fmla="*/ 163286 w 400050"/>
                <a:gd name="connsiteY18" fmla="*/ 27214 h 1632857"/>
                <a:gd name="connsiteX19" fmla="*/ 236765 w 400050"/>
                <a:gd name="connsiteY19" fmla="*/ 46264 h 1632857"/>
                <a:gd name="connsiteX20" fmla="*/ 318407 w 400050"/>
                <a:gd name="connsiteY20" fmla="*/ 76200 h 1632857"/>
                <a:gd name="connsiteX21" fmla="*/ 345622 w 400050"/>
                <a:gd name="connsiteY21" fmla="*/ 87085 h 1632857"/>
                <a:gd name="connsiteX22" fmla="*/ 364672 w 400050"/>
                <a:gd name="connsiteY22" fmla="*/ 174171 h 1632857"/>
                <a:gd name="connsiteX23" fmla="*/ 378279 w 400050"/>
                <a:gd name="connsiteY23" fmla="*/ 242207 h 1632857"/>
                <a:gd name="connsiteX24" fmla="*/ 383722 w 400050"/>
                <a:gd name="connsiteY24" fmla="*/ 351064 h 1632857"/>
                <a:gd name="connsiteX25" fmla="*/ 394607 w 400050"/>
                <a:gd name="connsiteY25" fmla="*/ 541564 h 1632857"/>
                <a:gd name="connsiteX26" fmla="*/ 397329 w 400050"/>
                <a:gd name="connsiteY26" fmla="*/ 726621 h 1632857"/>
                <a:gd name="connsiteX27" fmla="*/ 397329 w 400050"/>
                <a:gd name="connsiteY27" fmla="*/ 821871 h 1632857"/>
                <a:gd name="connsiteX28" fmla="*/ 391886 w 400050"/>
                <a:gd name="connsiteY28" fmla="*/ 1355271 h 1632857"/>
                <a:gd name="connsiteX29" fmla="*/ 400050 w 400050"/>
                <a:gd name="connsiteY29" fmla="*/ 1450521 h 1632857"/>
                <a:gd name="connsiteX30" fmla="*/ 370115 w 400050"/>
                <a:gd name="connsiteY30" fmla="*/ 1537607 h 1632857"/>
                <a:gd name="connsiteX31" fmla="*/ 332015 w 400050"/>
                <a:gd name="connsiteY31" fmla="*/ 1608364 h 1632857"/>
                <a:gd name="connsiteX32" fmla="*/ 312965 w 400050"/>
                <a:gd name="connsiteY32" fmla="*/ 1624693 h 1632857"/>
                <a:gd name="connsiteX33" fmla="*/ 283029 w 400050"/>
                <a:gd name="connsiteY33" fmla="*/ 1632857 h 1632857"/>
                <a:gd name="connsiteX34" fmla="*/ 253093 w 400050"/>
                <a:gd name="connsiteY34" fmla="*/ 1632857 h 1632857"/>
                <a:gd name="connsiteX35" fmla="*/ 223157 w 400050"/>
                <a:gd name="connsiteY35" fmla="*/ 1621971 h 1632857"/>
                <a:gd name="connsiteX36" fmla="*/ 212272 w 400050"/>
                <a:gd name="connsiteY36" fmla="*/ 1600200 h 1632857"/>
                <a:gd name="connsiteX37" fmla="*/ 185057 w 400050"/>
                <a:gd name="connsiteY37" fmla="*/ 1513114 h 1632857"/>
                <a:gd name="connsiteX38" fmla="*/ 166007 w 400050"/>
                <a:gd name="connsiteY38" fmla="*/ 1445078 h 1632857"/>
                <a:gd name="connsiteX39" fmla="*/ 149679 w 400050"/>
                <a:gd name="connsiteY39" fmla="*/ 1352550 h 1632857"/>
                <a:gd name="connsiteX40" fmla="*/ 155122 w 400050"/>
                <a:gd name="connsiteY40" fmla="*/ 1289957 h 1632857"/>
                <a:gd name="connsiteX41" fmla="*/ 174172 w 400050"/>
                <a:gd name="connsiteY41" fmla="*/ 1069521 h 1632857"/>
                <a:gd name="connsiteX42" fmla="*/ 187779 w 400050"/>
                <a:gd name="connsiteY42" fmla="*/ 879021 h 16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50" h="1632857">
                  <a:moveTo>
                    <a:pt x="187779" y="879021"/>
                  </a:moveTo>
                  <a:lnTo>
                    <a:pt x="193222" y="650421"/>
                  </a:lnTo>
                  <a:lnTo>
                    <a:pt x="195943" y="519793"/>
                  </a:lnTo>
                  <a:lnTo>
                    <a:pt x="193222" y="359228"/>
                  </a:lnTo>
                  <a:lnTo>
                    <a:pt x="190500" y="307521"/>
                  </a:lnTo>
                  <a:lnTo>
                    <a:pt x="182336" y="263978"/>
                  </a:lnTo>
                  <a:lnTo>
                    <a:pt x="171450" y="228600"/>
                  </a:lnTo>
                  <a:lnTo>
                    <a:pt x="146957" y="185057"/>
                  </a:lnTo>
                  <a:lnTo>
                    <a:pt x="122465" y="146957"/>
                  </a:lnTo>
                  <a:lnTo>
                    <a:pt x="97972" y="117021"/>
                  </a:lnTo>
                  <a:lnTo>
                    <a:pt x="65315" y="89807"/>
                  </a:lnTo>
                  <a:lnTo>
                    <a:pt x="21772" y="62593"/>
                  </a:lnTo>
                  <a:lnTo>
                    <a:pt x="5443" y="48985"/>
                  </a:lnTo>
                  <a:lnTo>
                    <a:pt x="0" y="32657"/>
                  </a:lnTo>
                  <a:lnTo>
                    <a:pt x="2722" y="21771"/>
                  </a:lnTo>
                  <a:lnTo>
                    <a:pt x="10886" y="8164"/>
                  </a:lnTo>
                  <a:lnTo>
                    <a:pt x="46265" y="0"/>
                  </a:lnTo>
                  <a:lnTo>
                    <a:pt x="81643" y="5443"/>
                  </a:lnTo>
                  <a:lnTo>
                    <a:pt x="163286" y="27214"/>
                  </a:lnTo>
                  <a:lnTo>
                    <a:pt x="236765" y="46264"/>
                  </a:lnTo>
                  <a:lnTo>
                    <a:pt x="318407" y="76200"/>
                  </a:lnTo>
                  <a:lnTo>
                    <a:pt x="345622" y="87085"/>
                  </a:lnTo>
                  <a:lnTo>
                    <a:pt x="364672" y="174171"/>
                  </a:lnTo>
                  <a:lnTo>
                    <a:pt x="378279" y="242207"/>
                  </a:lnTo>
                  <a:lnTo>
                    <a:pt x="383722" y="351064"/>
                  </a:lnTo>
                  <a:lnTo>
                    <a:pt x="394607" y="541564"/>
                  </a:lnTo>
                  <a:cubicBezTo>
                    <a:pt x="395514" y="603250"/>
                    <a:pt x="396422" y="664935"/>
                    <a:pt x="397329" y="726621"/>
                  </a:cubicBezTo>
                  <a:lnTo>
                    <a:pt x="397329" y="821871"/>
                  </a:lnTo>
                  <a:cubicBezTo>
                    <a:pt x="395515" y="999671"/>
                    <a:pt x="393700" y="1177471"/>
                    <a:pt x="391886" y="1355271"/>
                  </a:cubicBezTo>
                  <a:lnTo>
                    <a:pt x="400050" y="1450521"/>
                  </a:lnTo>
                  <a:lnTo>
                    <a:pt x="370115" y="1537607"/>
                  </a:lnTo>
                  <a:lnTo>
                    <a:pt x="332015" y="1608364"/>
                  </a:lnTo>
                  <a:lnTo>
                    <a:pt x="312965" y="1624693"/>
                  </a:lnTo>
                  <a:lnTo>
                    <a:pt x="283029" y="1632857"/>
                  </a:lnTo>
                  <a:lnTo>
                    <a:pt x="253093" y="1632857"/>
                  </a:lnTo>
                  <a:lnTo>
                    <a:pt x="223157" y="1621971"/>
                  </a:lnTo>
                  <a:lnTo>
                    <a:pt x="212272" y="1600200"/>
                  </a:lnTo>
                  <a:lnTo>
                    <a:pt x="185057" y="1513114"/>
                  </a:lnTo>
                  <a:lnTo>
                    <a:pt x="166007" y="1445078"/>
                  </a:lnTo>
                  <a:lnTo>
                    <a:pt x="149679" y="1352550"/>
                  </a:lnTo>
                  <a:lnTo>
                    <a:pt x="155122" y="1289957"/>
                  </a:lnTo>
                  <a:lnTo>
                    <a:pt x="174172" y="1069521"/>
                  </a:lnTo>
                  <a:lnTo>
                    <a:pt x="187779" y="879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1A2C914D-A433-4F08-BDFD-F4831ADA8E41}"/>
                </a:ext>
              </a:extLst>
            </p:cNvPr>
            <p:cNvSpPr/>
            <p:nvPr/>
          </p:nvSpPr>
          <p:spPr>
            <a:xfrm rot="16200000">
              <a:off x="3923507" y="3028156"/>
              <a:ext cx="4672012" cy="1546225"/>
            </a:xfrm>
            <a:custGeom>
              <a:avLst/>
              <a:gdLst>
                <a:gd name="connsiteX0" fmla="*/ 2426843 w 4671673"/>
                <a:gd name="connsiteY0" fmla="*/ 1438772 h 1547113"/>
                <a:gd name="connsiteX1" fmla="*/ 1937141 w 4671673"/>
                <a:gd name="connsiteY1" fmla="*/ 1447439 h 1547113"/>
                <a:gd name="connsiteX2" fmla="*/ 1616451 w 4671673"/>
                <a:gd name="connsiteY2" fmla="*/ 1456107 h 1547113"/>
                <a:gd name="connsiteX3" fmla="*/ 1235090 w 4671673"/>
                <a:gd name="connsiteY3" fmla="*/ 1464774 h 1547113"/>
                <a:gd name="connsiteX4" fmla="*/ 814726 w 4671673"/>
                <a:gd name="connsiteY4" fmla="*/ 1469108 h 1547113"/>
                <a:gd name="connsiteX5" fmla="*/ 671715 w 4671673"/>
                <a:gd name="connsiteY5" fmla="*/ 1473441 h 1547113"/>
                <a:gd name="connsiteX6" fmla="*/ 550373 w 4671673"/>
                <a:gd name="connsiteY6" fmla="*/ 1469108 h 1547113"/>
                <a:gd name="connsiteX7" fmla="*/ 476701 w 4671673"/>
                <a:gd name="connsiteY7" fmla="*/ 1460440 h 1547113"/>
                <a:gd name="connsiteX8" fmla="*/ 398695 w 4671673"/>
                <a:gd name="connsiteY8" fmla="*/ 1447439 h 1547113"/>
                <a:gd name="connsiteX9" fmla="*/ 325023 w 4671673"/>
                <a:gd name="connsiteY9" fmla="*/ 1425771 h 1547113"/>
                <a:gd name="connsiteX10" fmla="*/ 247018 w 4671673"/>
                <a:gd name="connsiteY10" fmla="*/ 1399769 h 1547113"/>
                <a:gd name="connsiteX11" fmla="*/ 134343 w 4671673"/>
                <a:gd name="connsiteY11" fmla="*/ 1356433 h 1547113"/>
                <a:gd name="connsiteX12" fmla="*/ 86673 w 4671673"/>
                <a:gd name="connsiteY12" fmla="*/ 1330431 h 1547113"/>
                <a:gd name="connsiteX13" fmla="*/ 56337 w 4671673"/>
                <a:gd name="connsiteY13" fmla="*/ 1308762 h 1547113"/>
                <a:gd name="connsiteX14" fmla="*/ 34669 w 4671673"/>
                <a:gd name="connsiteY14" fmla="*/ 1287094 h 1547113"/>
                <a:gd name="connsiteX15" fmla="*/ 13000 w 4671673"/>
                <a:gd name="connsiteY15" fmla="*/ 1252425 h 1547113"/>
                <a:gd name="connsiteX16" fmla="*/ 0 w 4671673"/>
                <a:gd name="connsiteY16" fmla="*/ 1209089 h 1547113"/>
                <a:gd name="connsiteX17" fmla="*/ 0 w 4671673"/>
                <a:gd name="connsiteY17" fmla="*/ 1174419 h 1547113"/>
                <a:gd name="connsiteX18" fmla="*/ 39002 w 4671673"/>
                <a:gd name="connsiteY18" fmla="*/ 1139750 h 1547113"/>
                <a:gd name="connsiteX19" fmla="*/ 138676 w 4671673"/>
                <a:gd name="connsiteY19" fmla="*/ 1066078 h 1547113"/>
                <a:gd name="connsiteX20" fmla="*/ 498369 w 4671673"/>
                <a:gd name="connsiteY20" fmla="*/ 1191754 h 1547113"/>
                <a:gd name="connsiteX21" fmla="*/ 524371 w 4671673"/>
                <a:gd name="connsiteY21" fmla="*/ 1213422 h 1547113"/>
                <a:gd name="connsiteX22" fmla="*/ 554707 w 4671673"/>
                <a:gd name="connsiteY22" fmla="*/ 1222090 h 1547113"/>
                <a:gd name="connsiteX23" fmla="*/ 693383 w 4671673"/>
                <a:gd name="connsiteY23" fmla="*/ 1226423 h 1547113"/>
                <a:gd name="connsiteX24" fmla="*/ 1100746 w 4671673"/>
                <a:gd name="connsiteY24" fmla="*/ 1226423 h 1547113"/>
                <a:gd name="connsiteX25" fmla="*/ 1425770 w 4671673"/>
                <a:gd name="connsiteY25" fmla="*/ 1226423 h 1547113"/>
                <a:gd name="connsiteX26" fmla="*/ 1902472 w 4671673"/>
                <a:gd name="connsiteY26" fmla="*/ 1222090 h 1547113"/>
                <a:gd name="connsiteX27" fmla="*/ 2366172 w 4671673"/>
                <a:gd name="connsiteY27" fmla="*/ 1222090 h 1547113"/>
                <a:gd name="connsiteX28" fmla="*/ 2786536 w 4671673"/>
                <a:gd name="connsiteY28" fmla="*/ 1222090 h 1547113"/>
                <a:gd name="connsiteX29" fmla="*/ 3211234 w 4671673"/>
                <a:gd name="connsiteY29" fmla="*/ 1226423 h 1547113"/>
                <a:gd name="connsiteX30" fmla="*/ 3358578 w 4671673"/>
                <a:gd name="connsiteY30" fmla="*/ 1222090 h 1547113"/>
                <a:gd name="connsiteX31" fmla="*/ 3826612 w 4671673"/>
                <a:gd name="connsiteY31" fmla="*/ 1226423 h 1547113"/>
                <a:gd name="connsiteX32" fmla="*/ 3999958 w 4671673"/>
                <a:gd name="connsiteY32" fmla="*/ 1222090 h 1547113"/>
                <a:gd name="connsiteX33" fmla="*/ 4242642 w 4671673"/>
                <a:gd name="connsiteY33" fmla="*/ 1226423 h 1547113"/>
                <a:gd name="connsiteX34" fmla="*/ 4407321 w 4671673"/>
                <a:gd name="connsiteY34" fmla="*/ 1226423 h 1547113"/>
                <a:gd name="connsiteX35" fmla="*/ 4441990 w 4671673"/>
                <a:gd name="connsiteY35" fmla="*/ 1213422 h 1547113"/>
                <a:gd name="connsiteX36" fmla="*/ 4459325 w 4671673"/>
                <a:gd name="connsiteY36" fmla="*/ 1187420 h 1547113"/>
                <a:gd name="connsiteX37" fmla="*/ 4467992 w 4671673"/>
                <a:gd name="connsiteY37" fmla="*/ 1165752 h 1547113"/>
                <a:gd name="connsiteX38" fmla="*/ 4472326 w 4671673"/>
                <a:gd name="connsiteY38" fmla="*/ 1131083 h 1547113"/>
                <a:gd name="connsiteX39" fmla="*/ 4450657 w 4671673"/>
                <a:gd name="connsiteY39" fmla="*/ 1001073 h 1547113"/>
                <a:gd name="connsiteX40" fmla="*/ 4415988 w 4671673"/>
                <a:gd name="connsiteY40" fmla="*/ 715053 h 1547113"/>
                <a:gd name="connsiteX41" fmla="*/ 4389986 w 4671673"/>
                <a:gd name="connsiteY41" fmla="*/ 494036 h 1547113"/>
                <a:gd name="connsiteX42" fmla="*/ 4355317 w 4671673"/>
                <a:gd name="connsiteY42" fmla="*/ 104008 h 1547113"/>
                <a:gd name="connsiteX43" fmla="*/ 4480993 w 4671673"/>
                <a:gd name="connsiteY43" fmla="*/ 0 h 1547113"/>
                <a:gd name="connsiteX44" fmla="*/ 4502661 w 4671673"/>
                <a:gd name="connsiteY44" fmla="*/ 138677 h 1547113"/>
                <a:gd name="connsiteX45" fmla="*/ 4532997 w 4671673"/>
                <a:gd name="connsiteY45" fmla="*/ 390029 h 1547113"/>
                <a:gd name="connsiteX46" fmla="*/ 4572000 w 4671673"/>
                <a:gd name="connsiteY46" fmla="*/ 680383 h 1547113"/>
                <a:gd name="connsiteX47" fmla="*/ 4598001 w 4671673"/>
                <a:gd name="connsiteY47" fmla="*/ 888399 h 1547113"/>
                <a:gd name="connsiteX48" fmla="*/ 4628337 w 4671673"/>
                <a:gd name="connsiteY48" fmla="*/ 1057411 h 1547113"/>
                <a:gd name="connsiteX49" fmla="*/ 4654339 w 4671673"/>
                <a:gd name="connsiteY49" fmla="*/ 1161418 h 1547113"/>
                <a:gd name="connsiteX50" fmla="*/ 4671673 w 4671673"/>
                <a:gd name="connsiteY50" fmla="*/ 1222090 h 1547113"/>
                <a:gd name="connsiteX51" fmla="*/ 4667340 w 4671673"/>
                <a:gd name="connsiteY51" fmla="*/ 1265426 h 1547113"/>
                <a:gd name="connsiteX52" fmla="*/ 4641338 w 4671673"/>
                <a:gd name="connsiteY52" fmla="*/ 1347765 h 1547113"/>
                <a:gd name="connsiteX53" fmla="*/ 4598001 w 4671673"/>
                <a:gd name="connsiteY53" fmla="*/ 1438772 h 1547113"/>
                <a:gd name="connsiteX54" fmla="*/ 4550331 w 4671673"/>
                <a:gd name="connsiteY54" fmla="*/ 1508110 h 1547113"/>
                <a:gd name="connsiteX55" fmla="*/ 4515662 w 4671673"/>
                <a:gd name="connsiteY55" fmla="*/ 1542780 h 1547113"/>
                <a:gd name="connsiteX56" fmla="*/ 4480993 w 4671673"/>
                <a:gd name="connsiteY56" fmla="*/ 1547113 h 1547113"/>
                <a:gd name="connsiteX57" fmla="*/ 4450657 w 4671673"/>
                <a:gd name="connsiteY57" fmla="*/ 1534112 h 1547113"/>
                <a:gd name="connsiteX58" fmla="*/ 4415988 w 4671673"/>
                <a:gd name="connsiteY58" fmla="*/ 1508110 h 1547113"/>
                <a:gd name="connsiteX59" fmla="*/ 4363984 w 4671673"/>
                <a:gd name="connsiteY59" fmla="*/ 1486442 h 1547113"/>
                <a:gd name="connsiteX60" fmla="*/ 4298980 w 4671673"/>
                <a:gd name="connsiteY60" fmla="*/ 1464774 h 1547113"/>
                <a:gd name="connsiteX61" fmla="*/ 4246976 w 4671673"/>
                <a:gd name="connsiteY61" fmla="*/ 1451773 h 1547113"/>
                <a:gd name="connsiteX62" fmla="*/ 4181971 w 4671673"/>
                <a:gd name="connsiteY62" fmla="*/ 1443106 h 1547113"/>
                <a:gd name="connsiteX63" fmla="*/ 4064963 w 4671673"/>
                <a:gd name="connsiteY63" fmla="*/ 1430105 h 1547113"/>
                <a:gd name="connsiteX64" fmla="*/ 3835279 w 4671673"/>
                <a:gd name="connsiteY64" fmla="*/ 1425771 h 1547113"/>
                <a:gd name="connsiteX65" fmla="*/ 3167897 w 4671673"/>
                <a:gd name="connsiteY65" fmla="*/ 1434438 h 1547113"/>
                <a:gd name="connsiteX66" fmla="*/ 2426843 w 4671673"/>
                <a:gd name="connsiteY66" fmla="*/ 1438772 h 154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671673" h="1547113">
                  <a:moveTo>
                    <a:pt x="2426843" y="1438772"/>
                  </a:moveTo>
                  <a:lnTo>
                    <a:pt x="1937141" y="1447439"/>
                  </a:lnTo>
                  <a:lnTo>
                    <a:pt x="1616451" y="1456107"/>
                  </a:lnTo>
                  <a:lnTo>
                    <a:pt x="1235090" y="1464774"/>
                  </a:lnTo>
                  <a:lnTo>
                    <a:pt x="814726" y="1469108"/>
                  </a:lnTo>
                  <a:lnTo>
                    <a:pt x="671715" y="1473441"/>
                  </a:lnTo>
                  <a:lnTo>
                    <a:pt x="550373" y="1469108"/>
                  </a:lnTo>
                  <a:lnTo>
                    <a:pt x="476701" y="1460440"/>
                  </a:lnTo>
                  <a:lnTo>
                    <a:pt x="398695" y="1447439"/>
                  </a:lnTo>
                  <a:lnTo>
                    <a:pt x="325023" y="1425771"/>
                  </a:lnTo>
                  <a:lnTo>
                    <a:pt x="247018" y="1399769"/>
                  </a:lnTo>
                  <a:lnTo>
                    <a:pt x="134343" y="1356433"/>
                  </a:lnTo>
                  <a:lnTo>
                    <a:pt x="86673" y="1330431"/>
                  </a:lnTo>
                  <a:lnTo>
                    <a:pt x="56337" y="1308762"/>
                  </a:lnTo>
                  <a:lnTo>
                    <a:pt x="34669" y="1287094"/>
                  </a:lnTo>
                  <a:lnTo>
                    <a:pt x="13000" y="1252425"/>
                  </a:lnTo>
                  <a:lnTo>
                    <a:pt x="0" y="1209089"/>
                  </a:lnTo>
                  <a:lnTo>
                    <a:pt x="0" y="1174419"/>
                  </a:lnTo>
                  <a:lnTo>
                    <a:pt x="39002" y="1139750"/>
                  </a:lnTo>
                  <a:lnTo>
                    <a:pt x="138676" y="1066078"/>
                  </a:lnTo>
                  <a:lnTo>
                    <a:pt x="498369" y="1191754"/>
                  </a:lnTo>
                  <a:lnTo>
                    <a:pt x="524371" y="1213422"/>
                  </a:lnTo>
                  <a:lnTo>
                    <a:pt x="554707" y="1222090"/>
                  </a:lnTo>
                  <a:lnTo>
                    <a:pt x="693383" y="1226423"/>
                  </a:lnTo>
                  <a:lnTo>
                    <a:pt x="1100746" y="1226423"/>
                  </a:lnTo>
                  <a:lnTo>
                    <a:pt x="1425770" y="1226423"/>
                  </a:lnTo>
                  <a:lnTo>
                    <a:pt x="1902472" y="1222090"/>
                  </a:lnTo>
                  <a:lnTo>
                    <a:pt x="2366172" y="1222090"/>
                  </a:lnTo>
                  <a:lnTo>
                    <a:pt x="2786536" y="1222090"/>
                  </a:lnTo>
                  <a:lnTo>
                    <a:pt x="3211234" y="1226423"/>
                  </a:lnTo>
                  <a:lnTo>
                    <a:pt x="3358578" y="1222090"/>
                  </a:lnTo>
                  <a:lnTo>
                    <a:pt x="3826612" y="1226423"/>
                  </a:lnTo>
                  <a:lnTo>
                    <a:pt x="3999958" y="1222090"/>
                  </a:lnTo>
                  <a:lnTo>
                    <a:pt x="4242642" y="1226423"/>
                  </a:lnTo>
                  <a:lnTo>
                    <a:pt x="4407321" y="1226423"/>
                  </a:lnTo>
                  <a:lnTo>
                    <a:pt x="4441990" y="1213422"/>
                  </a:lnTo>
                  <a:lnTo>
                    <a:pt x="4459325" y="1187420"/>
                  </a:lnTo>
                  <a:lnTo>
                    <a:pt x="4467992" y="1165752"/>
                  </a:lnTo>
                  <a:lnTo>
                    <a:pt x="4472326" y="1131083"/>
                  </a:lnTo>
                  <a:lnTo>
                    <a:pt x="4450657" y="1001073"/>
                  </a:lnTo>
                  <a:lnTo>
                    <a:pt x="4415988" y="715053"/>
                  </a:lnTo>
                  <a:lnTo>
                    <a:pt x="4389986" y="494036"/>
                  </a:lnTo>
                  <a:lnTo>
                    <a:pt x="4355317" y="104008"/>
                  </a:lnTo>
                  <a:lnTo>
                    <a:pt x="4480993" y="0"/>
                  </a:lnTo>
                  <a:lnTo>
                    <a:pt x="4502661" y="138677"/>
                  </a:lnTo>
                  <a:lnTo>
                    <a:pt x="4532997" y="390029"/>
                  </a:lnTo>
                  <a:lnTo>
                    <a:pt x="4572000" y="680383"/>
                  </a:lnTo>
                  <a:lnTo>
                    <a:pt x="4598001" y="888399"/>
                  </a:lnTo>
                  <a:lnTo>
                    <a:pt x="4628337" y="1057411"/>
                  </a:lnTo>
                  <a:lnTo>
                    <a:pt x="4654339" y="1161418"/>
                  </a:lnTo>
                  <a:lnTo>
                    <a:pt x="4671673" y="1222090"/>
                  </a:lnTo>
                  <a:lnTo>
                    <a:pt x="4667340" y="1265426"/>
                  </a:lnTo>
                  <a:lnTo>
                    <a:pt x="4641338" y="1347765"/>
                  </a:lnTo>
                  <a:lnTo>
                    <a:pt x="4598001" y="1438772"/>
                  </a:lnTo>
                  <a:lnTo>
                    <a:pt x="4550331" y="1508110"/>
                  </a:lnTo>
                  <a:lnTo>
                    <a:pt x="4515662" y="1542780"/>
                  </a:lnTo>
                  <a:lnTo>
                    <a:pt x="4480993" y="1547113"/>
                  </a:lnTo>
                  <a:lnTo>
                    <a:pt x="4450657" y="1534112"/>
                  </a:lnTo>
                  <a:lnTo>
                    <a:pt x="4415988" y="1508110"/>
                  </a:lnTo>
                  <a:lnTo>
                    <a:pt x="4363984" y="1486442"/>
                  </a:lnTo>
                  <a:lnTo>
                    <a:pt x="4298980" y="1464774"/>
                  </a:lnTo>
                  <a:lnTo>
                    <a:pt x="4246976" y="1451773"/>
                  </a:lnTo>
                  <a:lnTo>
                    <a:pt x="4181971" y="1443106"/>
                  </a:lnTo>
                  <a:lnTo>
                    <a:pt x="4064963" y="1430105"/>
                  </a:lnTo>
                  <a:lnTo>
                    <a:pt x="3835279" y="1425771"/>
                  </a:lnTo>
                  <a:lnTo>
                    <a:pt x="3167897" y="1434438"/>
                  </a:lnTo>
                  <a:lnTo>
                    <a:pt x="2426843" y="1438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A685A928-28CA-46FE-A131-69D11E379944}"/>
                </a:ext>
              </a:extLst>
            </p:cNvPr>
            <p:cNvSpPr/>
            <p:nvPr/>
          </p:nvSpPr>
          <p:spPr>
            <a:xfrm>
              <a:off x="5954713" y="5421313"/>
              <a:ext cx="777875" cy="622300"/>
            </a:xfrm>
            <a:custGeom>
              <a:avLst/>
              <a:gdLst>
                <a:gd name="connsiteX0" fmla="*/ 285750 w 776288"/>
                <a:gd name="connsiteY0" fmla="*/ 102394 h 621507"/>
                <a:gd name="connsiteX1" fmla="*/ 473869 w 776288"/>
                <a:gd name="connsiteY1" fmla="*/ 176213 h 621507"/>
                <a:gd name="connsiteX2" fmla="*/ 576263 w 776288"/>
                <a:gd name="connsiteY2" fmla="*/ 216694 h 621507"/>
                <a:gd name="connsiteX3" fmla="*/ 609600 w 776288"/>
                <a:gd name="connsiteY3" fmla="*/ 226219 h 621507"/>
                <a:gd name="connsiteX4" fmla="*/ 635794 w 776288"/>
                <a:gd name="connsiteY4" fmla="*/ 228600 h 621507"/>
                <a:gd name="connsiteX5" fmla="*/ 673894 w 776288"/>
                <a:gd name="connsiteY5" fmla="*/ 226219 h 621507"/>
                <a:gd name="connsiteX6" fmla="*/ 695325 w 776288"/>
                <a:gd name="connsiteY6" fmla="*/ 221457 h 621507"/>
                <a:gd name="connsiteX7" fmla="*/ 726282 w 776288"/>
                <a:gd name="connsiteY7" fmla="*/ 204788 h 621507"/>
                <a:gd name="connsiteX8" fmla="*/ 776288 w 776288"/>
                <a:gd name="connsiteY8" fmla="*/ 169069 h 621507"/>
                <a:gd name="connsiteX9" fmla="*/ 661988 w 776288"/>
                <a:gd name="connsiteY9" fmla="*/ 621507 h 621507"/>
                <a:gd name="connsiteX10" fmla="*/ 602457 w 776288"/>
                <a:gd name="connsiteY10" fmla="*/ 583407 h 621507"/>
                <a:gd name="connsiteX11" fmla="*/ 581025 w 776288"/>
                <a:gd name="connsiteY11" fmla="*/ 557213 h 621507"/>
                <a:gd name="connsiteX12" fmla="*/ 540544 w 776288"/>
                <a:gd name="connsiteY12" fmla="*/ 504825 h 621507"/>
                <a:gd name="connsiteX13" fmla="*/ 516732 w 776288"/>
                <a:gd name="connsiteY13" fmla="*/ 471488 h 621507"/>
                <a:gd name="connsiteX14" fmla="*/ 488157 w 776288"/>
                <a:gd name="connsiteY14" fmla="*/ 433388 h 621507"/>
                <a:gd name="connsiteX15" fmla="*/ 452438 w 776288"/>
                <a:gd name="connsiteY15" fmla="*/ 390525 h 621507"/>
                <a:gd name="connsiteX16" fmla="*/ 407194 w 776288"/>
                <a:gd name="connsiteY16" fmla="*/ 345282 h 621507"/>
                <a:gd name="connsiteX17" fmla="*/ 361950 w 776288"/>
                <a:gd name="connsiteY17" fmla="*/ 302419 h 621507"/>
                <a:gd name="connsiteX18" fmla="*/ 311944 w 776288"/>
                <a:gd name="connsiteY18" fmla="*/ 259557 h 621507"/>
                <a:gd name="connsiteX19" fmla="*/ 257175 w 776288"/>
                <a:gd name="connsiteY19" fmla="*/ 214313 h 621507"/>
                <a:gd name="connsiteX20" fmla="*/ 216694 w 776288"/>
                <a:gd name="connsiteY20" fmla="*/ 185738 h 621507"/>
                <a:gd name="connsiteX21" fmla="*/ 147638 w 776288"/>
                <a:gd name="connsiteY21" fmla="*/ 140494 h 621507"/>
                <a:gd name="connsiteX22" fmla="*/ 80963 w 776288"/>
                <a:gd name="connsiteY22" fmla="*/ 97632 h 621507"/>
                <a:gd name="connsiteX23" fmla="*/ 33338 w 776288"/>
                <a:gd name="connsiteY23" fmla="*/ 71438 h 621507"/>
                <a:gd name="connsiteX24" fmla="*/ 16669 w 776288"/>
                <a:gd name="connsiteY24" fmla="*/ 59532 h 621507"/>
                <a:gd name="connsiteX25" fmla="*/ 7144 w 776288"/>
                <a:gd name="connsiteY25" fmla="*/ 47625 h 621507"/>
                <a:gd name="connsiteX26" fmla="*/ 0 w 776288"/>
                <a:gd name="connsiteY26" fmla="*/ 30957 h 621507"/>
                <a:gd name="connsiteX27" fmla="*/ 0 w 776288"/>
                <a:gd name="connsiteY27" fmla="*/ 14288 h 621507"/>
                <a:gd name="connsiteX28" fmla="*/ 7144 w 776288"/>
                <a:gd name="connsiteY28" fmla="*/ 4763 h 621507"/>
                <a:gd name="connsiteX29" fmla="*/ 14288 w 776288"/>
                <a:gd name="connsiteY29" fmla="*/ 0 h 621507"/>
                <a:gd name="connsiteX30" fmla="*/ 28575 w 776288"/>
                <a:gd name="connsiteY30" fmla="*/ 0 h 621507"/>
                <a:gd name="connsiteX31" fmla="*/ 61913 w 776288"/>
                <a:gd name="connsiteY31" fmla="*/ 9525 h 621507"/>
                <a:gd name="connsiteX32" fmla="*/ 140494 w 776288"/>
                <a:gd name="connsiteY32" fmla="*/ 42863 h 621507"/>
                <a:gd name="connsiteX33" fmla="*/ 285750 w 776288"/>
                <a:gd name="connsiteY33" fmla="*/ 102394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6288" h="621507">
                  <a:moveTo>
                    <a:pt x="285750" y="102394"/>
                  </a:moveTo>
                  <a:lnTo>
                    <a:pt x="473869" y="176213"/>
                  </a:lnTo>
                  <a:lnTo>
                    <a:pt x="576263" y="216694"/>
                  </a:lnTo>
                  <a:lnTo>
                    <a:pt x="609600" y="226219"/>
                  </a:lnTo>
                  <a:lnTo>
                    <a:pt x="635794" y="228600"/>
                  </a:lnTo>
                  <a:lnTo>
                    <a:pt x="673894" y="226219"/>
                  </a:lnTo>
                  <a:lnTo>
                    <a:pt x="695325" y="221457"/>
                  </a:lnTo>
                  <a:lnTo>
                    <a:pt x="726282" y="204788"/>
                  </a:lnTo>
                  <a:lnTo>
                    <a:pt x="776288" y="169069"/>
                  </a:lnTo>
                  <a:lnTo>
                    <a:pt x="661988" y="621507"/>
                  </a:lnTo>
                  <a:lnTo>
                    <a:pt x="602457" y="583407"/>
                  </a:lnTo>
                  <a:lnTo>
                    <a:pt x="581025" y="557213"/>
                  </a:lnTo>
                  <a:lnTo>
                    <a:pt x="540544" y="504825"/>
                  </a:lnTo>
                  <a:lnTo>
                    <a:pt x="516732" y="471488"/>
                  </a:lnTo>
                  <a:lnTo>
                    <a:pt x="488157" y="433388"/>
                  </a:lnTo>
                  <a:lnTo>
                    <a:pt x="452438" y="390525"/>
                  </a:lnTo>
                  <a:lnTo>
                    <a:pt x="407194" y="345282"/>
                  </a:lnTo>
                  <a:lnTo>
                    <a:pt x="361950" y="302419"/>
                  </a:lnTo>
                  <a:lnTo>
                    <a:pt x="311944" y="259557"/>
                  </a:lnTo>
                  <a:lnTo>
                    <a:pt x="257175" y="214313"/>
                  </a:lnTo>
                  <a:lnTo>
                    <a:pt x="216694" y="185738"/>
                  </a:lnTo>
                  <a:lnTo>
                    <a:pt x="147638" y="140494"/>
                  </a:lnTo>
                  <a:lnTo>
                    <a:pt x="80963" y="97632"/>
                  </a:lnTo>
                  <a:lnTo>
                    <a:pt x="33338" y="71438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14288" y="0"/>
                  </a:lnTo>
                  <a:lnTo>
                    <a:pt x="28575" y="0"/>
                  </a:lnTo>
                  <a:lnTo>
                    <a:pt x="61913" y="9525"/>
                  </a:lnTo>
                  <a:lnTo>
                    <a:pt x="140494" y="42863"/>
                  </a:lnTo>
                  <a:lnTo>
                    <a:pt x="2857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E84A4E5C-6BD3-4F9F-8A5D-749F3BA323F1}"/>
                </a:ext>
              </a:extLst>
            </p:cNvPr>
            <p:cNvSpPr/>
            <p:nvPr/>
          </p:nvSpPr>
          <p:spPr>
            <a:xfrm>
              <a:off x="5575300" y="2125663"/>
              <a:ext cx="1201738" cy="312737"/>
            </a:xfrm>
            <a:custGeom>
              <a:avLst/>
              <a:gdLst>
                <a:gd name="connsiteX0" fmla="*/ 604838 w 1202532"/>
                <a:gd name="connsiteY0" fmla="*/ 216694 h 311944"/>
                <a:gd name="connsiteX1" fmla="*/ 397669 w 1202532"/>
                <a:gd name="connsiteY1" fmla="*/ 242888 h 311944"/>
                <a:gd name="connsiteX2" fmla="*/ 254794 w 1202532"/>
                <a:gd name="connsiteY2" fmla="*/ 264319 h 311944"/>
                <a:gd name="connsiteX3" fmla="*/ 35719 w 1202532"/>
                <a:gd name="connsiteY3" fmla="*/ 311944 h 311944"/>
                <a:gd name="connsiteX4" fmla="*/ 0 w 1202532"/>
                <a:gd name="connsiteY4" fmla="*/ 154782 h 311944"/>
                <a:gd name="connsiteX5" fmla="*/ 180975 w 1202532"/>
                <a:gd name="connsiteY5" fmla="*/ 123825 h 311944"/>
                <a:gd name="connsiteX6" fmla="*/ 309563 w 1202532"/>
                <a:gd name="connsiteY6" fmla="*/ 104775 h 311944"/>
                <a:gd name="connsiteX7" fmla="*/ 545307 w 1202532"/>
                <a:gd name="connsiteY7" fmla="*/ 78582 h 311944"/>
                <a:gd name="connsiteX8" fmla="*/ 783432 w 1202532"/>
                <a:gd name="connsiteY8" fmla="*/ 47625 h 311944"/>
                <a:gd name="connsiteX9" fmla="*/ 1202532 w 1202532"/>
                <a:gd name="connsiteY9" fmla="*/ 0 h 311944"/>
                <a:gd name="connsiteX10" fmla="*/ 1197769 w 1202532"/>
                <a:gd name="connsiteY10" fmla="*/ 190500 h 311944"/>
                <a:gd name="connsiteX11" fmla="*/ 933450 w 1202532"/>
                <a:gd name="connsiteY11" fmla="*/ 192882 h 311944"/>
                <a:gd name="connsiteX12" fmla="*/ 604838 w 1202532"/>
                <a:gd name="connsiteY12" fmla="*/ 216694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2532" h="311944">
                  <a:moveTo>
                    <a:pt x="604838" y="216694"/>
                  </a:moveTo>
                  <a:lnTo>
                    <a:pt x="397669" y="242888"/>
                  </a:lnTo>
                  <a:lnTo>
                    <a:pt x="254794" y="264319"/>
                  </a:lnTo>
                  <a:lnTo>
                    <a:pt x="35719" y="311944"/>
                  </a:lnTo>
                  <a:lnTo>
                    <a:pt x="0" y="154782"/>
                  </a:lnTo>
                  <a:lnTo>
                    <a:pt x="180975" y="123825"/>
                  </a:lnTo>
                  <a:lnTo>
                    <a:pt x="309563" y="104775"/>
                  </a:lnTo>
                  <a:lnTo>
                    <a:pt x="545307" y="78582"/>
                  </a:lnTo>
                  <a:lnTo>
                    <a:pt x="783432" y="47625"/>
                  </a:lnTo>
                  <a:lnTo>
                    <a:pt x="1202532" y="0"/>
                  </a:lnTo>
                  <a:lnTo>
                    <a:pt x="1197769" y="190500"/>
                  </a:lnTo>
                  <a:lnTo>
                    <a:pt x="933450" y="192882"/>
                  </a:lnTo>
                  <a:lnTo>
                    <a:pt x="604838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7F012695-D431-497B-89B2-72D49A1EC94F}"/>
                </a:ext>
              </a:extLst>
            </p:cNvPr>
            <p:cNvSpPr/>
            <p:nvPr/>
          </p:nvSpPr>
          <p:spPr>
            <a:xfrm>
              <a:off x="5591175" y="2752725"/>
              <a:ext cx="1174750" cy="306388"/>
            </a:xfrm>
            <a:custGeom>
              <a:avLst/>
              <a:gdLst>
                <a:gd name="connsiteX0" fmla="*/ 447675 w 1173956"/>
                <a:gd name="connsiteY0" fmla="*/ 238125 h 307181"/>
                <a:gd name="connsiteX1" fmla="*/ 188119 w 1173956"/>
                <a:gd name="connsiteY1" fmla="*/ 276225 h 307181"/>
                <a:gd name="connsiteX2" fmla="*/ 11906 w 1173956"/>
                <a:gd name="connsiteY2" fmla="*/ 307181 h 307181"/>
                <a:gd name="connsiteX3" fmla="*/ 0 w 1173956"/>
                <a:gd name="connsiteY3" fmla="*/ 147638 h 307181"/>
                <a:gd name="connsiteX4" fmla="*/ 297656 w 1173956"/>
                <a:gd name="connsiteY4" fmla="*/ 111919 h 307181"/>
                <a:gd name="connsiteX5" fmla="*/ 645319 w 1173956"/>
                <a:gd name="connsiteY5" fmla="*/ 66675 h 307181"/>
                <a:gd name="connsiteX6" fmla="*/ 938213 w 1173956"/>
                <a:gd name="connsiteY6" fmla="*/ 30956 h 307181"/>
                <a:gd name="connsiteX7" fmla="*/ 1166813 w 1173956"/>
                <a:gd name="connsiteY7" fmla="*/ 0 h 307181"/>
                <a:gd name="connsiteX8" fmla="*/ 1173956 w 1173956"/>
                <a:gd name="connsiteY8" fmla="*/ 190500 h 307181"/>
                <a:gd name="connsiteX9" fmla="*/ 954881 w 1173956"/>
                <a:gd name="connsiteY9" fmla="*/ 192881 h 307181"/>
                <a:gd name="connsiteX10" fmla="*/ 766763 w 1173956"/>
                <a:gd name="connsiteY10" fmla="*/ 207169 h 307181"/>
                <a:gd name="connsiteX11" fmla="*/ 447675 w 1173956"/>
                <a:gd name="connsiteY11" fmla="*/ 238125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3956" h="307181">
                  <a:moveTo>
                    <a:pt x="447675" y="238125"/>
                  </a:moveTo>
                  <a:lnTo>
                    <a:pt x="188119" y="276225"/>
                  </a:lnTo>
                  <a:lnTo>
                    <a:pt x="11906" y="307181"/>
                  </a:lnTo>
                  <a:lnTo>
                    <a:pt x="0" y="147638"/>
                  </a:lnTo>
                  <a:lnTo>
                    <a:pt x="297656" y="111919"/>
                  </a:lnTo>
                  <a:lnTo>
                    <a:pt x="645319" y="66675"/>
                  </a:lnTo>
                  <a:lnTo>
                    <a:pt x="938213" y="30956"/>
                  </a:lnTo>
                  <a:lnTo>
                    <a:pt x="1166813" y="0"/>
                  </a:lnTo>
                  <a:lnTo>
                    <a:pt x="1173956" y="190500"/>
                  </a:lnTo>
                  <a:lnTo>
                    <a:pt x="954881" y="192881"/>
                  </a:lnTo>
                  <a:lnTo>
                    <a:pt x="766763" y="207169"/>
                  </a:lnTo>
                  <a:lnTo>
                    <a:pt x="447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D8C55166-0FE4-48AB-8419-17E1A26D9FC2}"/>
                </a:ext>
              </a:extLst>
            </p:cNvPr>
            <p:cNvSpPr/>
            <p:nvPr/>
          </p:nvSpPr>
          <p:spPr>
            <a:xfrm>
              <a:off x="4595813" y="3201988"/>
              <a:ext cx="1047750" cy="314325"/>
            </a:xfrm>
            <a:custGeom>
              <a:avLst/>
              <a:gdLst>
                <a:gd name="connsiteX0" fmla="*/ 326231 w 1047750"/>
                <a:gd name="connsiteY0" fmla="*/ 264319 h 314325"/>
                <a:gd name="connsiteX1" fmla="*/ 178593 w 1047750"/>
                <a:gd name="connsiteY1" fmla="*/ 285750 h 314325"/>
                <a:gd name="connsiteX2" fmla="*/ 78581 w 1047750"/>
                <a:gd name="connsiteY2" fmla="*/ 292894 h 314325"/>
                <a:gd name="connsiteX3" fmla="*/ 0 w 1047750"/>
                <a:gd name="connsiteY3" fmla="*/ 295275 h 314325"/>
                <a:gd name="connsiteX4" fmla="*/ 61912 w 1047750"/>
                <a:gd name="connsiteY4" fmla="*/ 166688 h 314325"/>
                <a:gd name="connsiteX5" fmla="*/ 288131 w 1047750"/>
                <a:gd name="connsiteY5" fmla="*/ 121444 h 314325"/>
                <a:gd name="connsiteX6" fmla="*/ 545306 w 1047750"/>
                <a:gd name="connsiteY6" fmla="*/ 71438 h 314325"/>
                <a:gd name="connsiteX7" fmla="*/ 590550 w 1047750"/>
                <a:gd name="connsiteY7" fmla="*/ 50007 h 314325"/>
                <a:gd name="connsiteX8" fmla="*/ 642937 w 1047750"/>
                <a:gd name="connsiteY8" fmla="*/ 26194 h 314325"/>
                <a:gd name="connsiteX9" fmla="*/ 695325 w 1047750"/>
                <a:gd name="connsiteY9" fmla="*/ 9525 h 314325"/>
                <a:gd name="connsiteX10" fmla="*/ 738187 w 1047750"/>
                <a:gd name="connsiteY10" fmla="*/ 0 h 314325"/>
                <a:gd name="connsiteX11" fmla="*/ 759618 w 1047750"/>
                <a:gd name="connsiteY11" fmla="*/ 0 h 314325"/>
                <a:gd name="connsiteX12" fmla="*/ 823912 w 1047750"/>
                <a:gd name="connsiteY12" fmla="*/ 21432 h 314325"/>
                <a:gd name="connsiteX13" fmla="*/ 916781 w 1047750"/>
                <a:gd name="connsiteY13" fmla="*/ 57150 h 314325"/>
                <a:gd name="connsiteX14" fmla="*/ 981075 w 1047750"/>
                <a:gd name="connsiteY14" fmla="*/ 92869 h 314325"/>
                <a:gd name="connsiteX15" fmla="*/ 1014412 w 1047750"/>
                <a:gd name="connsiteY15" fmla="*/ 116682 h 314325"/>
                <a:gd name="connsiteX16" fmla="*/ 1033462 w 1047750"/>
                <a:gd name="connsiteY16" fmla="*/ 140494 h 314325"/>
                <a:gd name="connsiteX17" fmla="*/ 1045368 w 1047750"/>
                <a:gd name="connsiteY17" fmla="*/ 166688 h 314325"/>
                <a:gd name="connsiteX18" fmla="*/ 1047750 w 1047750"/>
                <a:gd name="connsiteY18" fmla="*/ 190500 h 314325"/>
                <a:gd name="connsiteX19" fmla="*/ 1040606 w 1047750"/>
                <a:gd name="connsiteY19" fmla="*/ 228600 h 314325"/>
                <a:gd name="connsiteX20" fmla="*/ 1023937 w 1047750"/>
                <a:gd name="connsiteY20" fmla="*/ 266700 h 314325"/>
                <a:gd name="connsiteX21" fmla="*/ 976312 w 1047750"/>
                <a:gd name="connsiteY21" fmla="*/ 314325 h 314325"/>
                <a:gd name="connsiteX22" fmla="*/ 683418 w 1047750"/>
                <a:gd name="connsiteY22" fmla="*/ 235744 h 314325"/>
                <a:gd name="connsiteX23" fmla="*/ 609600 w 1047750"/>
                <a:gd name="connsiteY23" fmla="*/ 228600 h 314325"/>
                <a:gd name="connsiteX24" fmla="*/ 326231 w 1047750"/>
                <a:gd name="connsiteY24" fmla="*/ 26431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7750" h="314325">
                  <a:moveTo>
                    <a:pt x="326231" y="264319"/>
                  </a:moveTo>
                  <a:lnTo>
                    <a:pt x="178593" y="285750"/>
                  </a:lnTo>
                  <a:lnTo>
                    <a:pt x="78581" y="292894"/>
                  </a:lnTo>
                  <a:lnTo>
                    <a:pt x="0" y="295275"/>
                  </a:lnTo>
                  <a:lnTo>
                    <a:pt x="61912" y="166688"/>
                  </a:lnTo>
                  <a:lnTo>
                    <a:pt x="288131" y="121444"/>
                  </a:lnTo>
                  <a:lnTo>
                    <a:pt x="545306" y="71438"/>
                  </a:lnTo>
                  <a:lnTo>
                    <a:pt x="590550" y="50007"/>
                  </a:lnTo>
                  <a:lnTo>
                    <a:pt x="642937" y="26194"/>
                  </a:lnTo>
                  <a:lnTo>
                    <a:pt x="695325" y="9525"/>
                  </a:lnTo>
                  <a:lnTo>
                    <a:pt x="738187" y="0"/>
                  </a:lnTo>
                  <a:lnTo>
                    <a:pt x="759618" y="0"/>
                  </a:lnTo>
                  <a:lnTo>
                    <a:pt x="823912" y="21432"/>
                  </a:lnTo>
                  <a:lnTo>
                    <a:pt x="916781" y="57150"/>
                  </a:lnTo>
                  <a:lnTo>
                    <a:pt x="981075" y="92869"/>
                  </a:lnTo>
                  <a:lnTo>
                    <a:pt x="1014412" y="116682"/>
                  </a:lnTo>
                  <a:lnTo>
                    <a:pt x="1033462" y="140494"/>
                  </a:lnTo>
                  <a:lnTo>
                    <a:pt x="1045368" y="166688"/>
                  </a:lnTo>
                  <a:lnTo>
                    <a:pt x="1047750" y="190500"/>
                  </a:lnTo>
                  <a:lnTo>
                    <a:pt x="1040606" y="228600"/>
                  </a:lnTo>
                  <a:lnTo>
                    <a:pt x="1023937" y="266700"/>
                  </a:lnTo>
                  <a:lnTo>
                    <a:pt x="976312" y="314325"/>
                  </a:lnTo>
                  <a:lnTo>
                    <a:pt x="683418" y="235744"/>
                  </a:lnTo>
                  <a:lnTo>
                    <a:pt x="609600" y="228600"/>
                  </a:lnTo>
                  <a:lnTo>
                    <a:pt x="32623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508EA41C-A2EB-48FC-9346-82AACA9E9EF6}"/>
                </a:ext>
              </a:extLst>
            </p:cNvPr>
            <p:cNvSpPr/>
            <p:nvPr/>
          </p:nvSpPr>
          <p:spPr>
            <a:xfrm>
              <a:off x="3557588" y="3390900"/>
              <a:ext cx="2028825" cy="1619250"/>
            </a:xfrm>
            <a:custGeom>
              <a:avLst/>
              <a:gdLst>
                <a:gd name="connsiteX0" fmla="*/ 1270907 w 2030186"/>
                <a:gd name="connsiteY0" fmla="*/ 957943 h 1619250"/>
                <a:gd name="connsiteX1" fmla="*/ 1094014 w 2030186"/>
                <a:gd name="connsiteY1" fmla="*/ 1102179 h 1619250"/>
                <a:gd name="connsiteX2" fmla="*/ 949779 w 2030186"/>
                <a:gd name="connsiteY2" fmla="*/ 1202871 h 1619250"/>
                <a:gd name="connsiteX3" fmla="*/ 827314 w 2030186"/>
                <a:gd name="connsiteY3" fmla="*/ 1279071 h 1619250"/>
                <a:gd name="connsiteX4" fmla="*/ 691243 w 2030186"/>
                <a:gd name="connsiteY4" fmla="*/ 1355271 h 1619250"/>
                <a:gd name="connsiteX5" fmla="*/ 549729 w 2030186"/>
                <a:gd name="connsiteY5" fmla="*/ 1426029 h 1619250"/>
                <a:gd name="connsiteX6" fmla="*/ 419100 w 2030186"/>
                <a:gd name="connsiteY6" fmla="*/ 1485900 h 1619250"/>
                <a:gd name="connsiteX7" fmla="*/ 304800 w 2030186"/>
                <a:gd name="connsiteY7" fmla="*/ 1532164 h 1619250"/>
                <a:gd name="connsiteX8" fmla="*/ 176893 w 2030186"/>
                <a:gd name="connsiteY8" fmla="*/ 1578429 h 1619250"/>
                <a:gd name="connsiteX9" fmla="*/ 65314 w 2030186"/>
                <a:gd name="connsiteY9" fmla="*/ 1613807 h 1619250"/>
                <a:gd name="connsiteX10" fmla="*/ 38100 w 2030186"/>
                <a:gd name="connsiteY10" fmla="*/ 1619250 h 1619250"/>
                <a:gd name="connsiteX11" fmla="*/ 13607 w 2030186"/>
                <a:gd name="connsiteY11" fmla="*/ 1619250 h 1619250"/>
                <a:gd name="connsiteX12" fmla="*/ 0 w 2030186"/>
                <a:gd name="connsiteY12" fmla="*/ 1608364 h 1619250"/>
                <a:gd name="connsiteX13" fmla="*/ 2722 w 2030186"/>
                <a:gd name="connsiteY13" fmla="*/ 1589314 h 1619250"/>
                <a:gd name="connsiteX14" fmla="*/ 16329 w 2030186"/>
                <a:gd name="connsiteY14" fmla="*/ 1575707 h 1619250"/>
                <a:gd name="connsiteX15" fmla="*/ 152400 w 2030186"/>
                <a:gd name="connsiteY15" fmla="*/ 1513114 h 1619250"/>
                <a:gd name="connsiteX16" fmla="*/ 266700 w 2030186"/>
                <a:gd name="connsiteY16" fmla="*/ 1458686 h 1619250"/>
                <a:gd name="connsiteX17" fmla="*/ 389164 w 2030186"/>
                <a:gd name="connsiteY17" fmla="*/ 1396093 h 1619250"/>
                <a:gd name="connsiteX18" fmla="*/ 519793 w 2030186"/>
                <a:gd name="connsiteY18" fmla="*/ 1325336 h 1619250"/>
                <a:gd name="connsiteX19" fmla="*/ 634093 w 2030186"/>
                <a:gd name="connsiteY19" fmla="*/ 1254579 h 1619250"/>
                <a:gd name="connsiteX20" fmla="*/ 713014 w 2030186"/>
                <a:gd name="connsiteY20" fmla="*/ 1202871 h 1619250"/>
                <a:gd name="connsiteX21" fmla="*/ 802822 w 2030186"/>
                <a:gd name="connsiteY21" fmla="*/ 1132114 h 1619250"/>
                <a:gd name="connsiteX22" fmla="*/ 889907 w 2030186"/>
                <a:gd name="connsiteY22" fmla="*/ 1061357 h 1619250"/>
                <a:gd name="connsiteX23" fmla="*/ 985157 w 2030186"/>
                <a:gd name="connsiteY23" fmla="*/ 979714 h 1619250"/>
                <a:gd name="connsiteX24" fmla="*/ 1083129 w 2030186"/>
                <a:gd name="connsiteY24" fmla="*/ 887186 h 1619250"/>
                <a:gd name="connsiteX25" fmla="*/ 1156607 w 2030186"/>
                <a:gd name="connsiteY25" fmla="*/ 813707 h 1619250"/>
                <a:gd name="connsiteX26" fmla="*/ 1279072 w 2030186"/>
                <a:gd name="connsiteY26" fmla="*/ 683079 h 1619250"/>
                <a:gd name="connsiteX27" fmla="*/ 1368879 w 2030186"/>
                <a:gd name="connsiteY27" fmla="*/ 549729 h 1619250"/>
                <a:gd name="connsiteX28" fmla="*/ 1450522 w 2030186"/>
                <a:gd name="connsiteY28" fmla="*/ 440871 h 1619250"/>
                <a:gd name="connsiteX29" fmla="*/ 1551214 w 2030186"/>
                <a:gd name="connsiteY29" fmla="*/ 288471 h 1619250"/>
                <a:gd name="connsiteX30" fmla="*/ 1638300 w 2030186"/>
                <a:gd name="connsiteY30" fmla="*/ 163286 h 1619250"/>
                <a:gd name="connsiteX31" fmla="*/ 1690007 w 2030186"/>
                <a:gd name="connsiteY31" fmla="*/ 84364 h 1619250"/>
                <a:gd name="connsiteX32" fmla="*/ 1695450 w 2030186"/>
                <a:gd name="connsiteY32" fmla="*/ 68036 h 1619250"/>
                <a:gd name="connsiteX33" fmla="*/ 1673679 w 2030186"/>
                <a:gd name="connsiteY33" fmla="*/ 0 h 1619250"/>
                <a:gd name="connsiteX34" fmla="*/ 2030186 w 2030186"/>
                <a:gd name="connsiteY34" fmla="*/ 57150 h 1619250"/>
                <a:gd name="connsiteX35" fmla="*/ 2019300 w 2030186"/>
                <a:gd name="connsiteY35" fmla="*/ 119743 h 1619250"/>
                <a:gd name="connsiteX36" fmla="*/ 1978479 w 2030186"/>
                <a:gd name="connsiteY36" fmla="*/ 174171 h 1619250"/>
                <a:gd name="connsiteX37" fmla="*/ 1812472 w 2030186"/>
                <a:gd name="connsiteY37" fmla="*/ 367393 h 1619250"/>
                <a:gd name="connsiteX38" fmla="*/ 1676400 w 2030186"/>
                <a:gd name="connsiteY38" fmla="*/ 527957 h 1619250"/>
                <a:gd name="connsiteX39" fmla="*/ 1537607 w 2030186"/>
                <a:gd name="connsiteY39" fmla="*/ 693964 h 1619250"/>
                <a:gd name="connsiteX40" fmla="*/ 1447800 w 2030186"/>
                <a:gd name="connsiteY40" fmla="*/ 802821 h 1619250"/>
                <a:gd name="connsiteX41" fmla="*/ 1270907 w 2030186"/>
                <a:gd name="connsiteY41" fmla="*/ 957943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0186" h="1619250">
                  <a:moveTo>
                    <a:pt x="1270907" y="957943"/>
                  </a:moveTo>
                  <a:lnTo>
                    <a:pt x="1094014" y="1102179"/>
                  </a:lnTo>
                  <a:lnTo>
                    <a:pt x="949779" y="1202871"/>
                  </a:lnTo>
                  <a:lnTo>
                    <a:pt x="827314" y="1279071"/>
                  </a:lnTo>
                  <a:lnTo>
                    <a:pt x="691243" y="1355271"/>
                  </a:lnTo>
                  <a:lnTo>
                    <a:pt x="549729" y="1426029"/>
                  </a:lnTo>
                  <a:lnTo>
                    <a:pt x="419100" y="1485900"/>
                  </a:lnTo>
                  <a:lnTo>
                    <a:pt x="304800" y="1532164"/>
                  </a:lnTo>
                  <a:lnTo>
                    <a:pt x="176893" y="1578429"/>
                  </a:lnTo>
                  <a:lnTo>
                    <a:pt x="65314" y="1613807"/>
                  </a:lnTo>
                  <a:lnTo>
                    <a:pt x="38100" y="1619250"/>
                  </a:lnTo>
                  <a:lnTo>
                    <a:pt x="13607" y="1619250"/>
                  </a:lnTo>
                  <a:lnTo>
                    <a:pt x="0" y="1608364"/>
                  </a:lnTo>
                  <a:lnTo>
                    <a:pt x="2722" y="1589314"/>
                  </a:lnTo>
                  <a:lnTo>
                    <a:pt x="16329" y="1575707"/>
                  </a:lnTo>
                  <a:lnTo>
                    <a:pt x="152400" y="1513114"/>
                  </a:lnTo>
                  <a:lnTo>
                    <a:pt x="266700" y="1458686"/>
                  </a:lnTo>
                  <a:lnTo>
                    <a:pt x="389164" y="1396093"/>
                  </a:lnTo>
                  <a:lnTo>
                    <a:pt x="519793" y="1325336"/>
                  </a:lnTo>
                  <a:lnTo>
                    <a:pt x="634093" y="1254579"/>
                  </a:lnTo>
                  <a:lnTo>
                    <a:pt x="713014" y="1202871"/>
                  </a:lnTo>
                  <a:lnTo>
                    <a:pt x="802822" y="1132114"/>
                  </a:lnTo>
                  <a:lnTo>
                    <a:pt x="889907" y="1061357"/>
                  </a:lnTo>
                  <a:lnTo>
                    <a:pt x="985157" y="979714"/>
                  </a:lnTo>
                  <a:lnTo>
                    <a:pt x="1083129" y="887186"/>
                  </a:lnTo>
                  <a:lnTo>
                    <a:pt x="1156607" y="813707"/>
                  </a:lnTo>
                  <a:lnTo>
                    <a:pt x="1279072" y="683079"/>
                  </a:lnTo>
                  <a:lnTo>
                    <a:pt x="1368879" y="549729"/>
                  </a:lnTo>
                  <a:lnTo>
                    <a:pt x="1450522" y="440871"/>
                  </a:lnTo>
                  <a:lnTo>
                    <a:pt x="1551214" y="288471"/>
                  </a:lnTo>
                  <a:lnTo>
                    <a:pt x="1638300" y="163286"/>
                  </a:lnTo>
                  <a:lnTo>
                    <a:pt x="1690007" y="84364"/>
                  </a:lnTo>
                  <a:lnTo>
                    <a:pt x="1695450" y="68036"/>
                  </a:lnTo>
                  <a:lnTo>
                    <a:pt x="1673679" y="0"/>
                  </a:lnTo>
                  <a:lnTo>
                    <a:pt x="2030186" y="57150"/>
                  </a:lnTo>
                  <a:lnTo>
                    <a:pt x="2019300" y="119743"/>
                  </a:lnTo>
                  <a:lnTo>
                    <a:pt x="1978479" y="174171"/>
                  </a:lnTo>
                  <a:lnTo>
                    <a:pt x="1812472" y="367393"/>
                  </a:lnTo>
                  <a:lnTo>
                    <a:pt x="1676400" y="527957"/>
                  </a:lnTo>
                  <a:lnTo>
                    <a:pt x="1537607" y="693964"/>
                  </a:lnTo>
                  <a:lnTo>
                    <a:pt x="1447800" y="802821"/>
                  </a:lnTo>
                  <a:lnTo>
                    <a:pt x="1270907" y="957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4252FAB0-E283-47FC-94E4-819B74150EAC}"/>
                </a:ext>
              </a:extLst>
            </p:cNvPr>
            <p:cNvSpPr/>
            <p:nvPr/>
          </p:nvSpPr>
          <p:spPr>
            <a:xfrm>
              <a:off x="4384675" y="3611563"/>
              <a:ext cx="2192338" cy="1270000"/>
            </a:xfrm>
            <a:custGeom>
              <a:avLst/>
              <a:gdLst>
                <a:gd name="connsiteX0" fmla="*/ 781050 w 2193132"/>
                <a:gd name="connsiteY0" fmla="*/ 752475 h 1269207"/>
                <a:gd name="connsiteX1" fmla="*/ 590550 w 2193132"/>
                <a:gd name="connsiteY1" fmla="*/ 588169 h 1269207"/>
                <a:gd name="connsiteX2" fmla="*/ 466725 w 2193132"/>
                <a:gd name="connsiteY2" fmla="*/ 485775 h 1269207"/>
                <a:gd name="connsiteX3" fmla="*/ 400050 w 2193132"/>
                <a:gd name="connsiteY3" fmla="*/ 416719 h 1269207"/>
                <a:gd name="connsiteX4" fmla="*/ 288132 w 2193132"/>
                <a:gd name="connsiteY4" fmla="*/ 311944 h 1269207"/>
                <a:gd name="connsiteX5" fmla="*/ 228600 w 2193132"/>
                <a:gd name="connsiteY5" fmla="*/ 257175 h 1269207"/>
                <a:gd name="connsiteX6" fmla="*/ 171450 w 2193132"/>
                <a:gd name="connsiteY6" fmla="*/ 207169 h 1269207"/>
                <a:gd name="connsiteX7" fmla="*/ 107157 w 2193132"/>
                <a:gd name="connsiteY7" fmla="*/ 157163 h 1269207"/>
                <a:gd name="connsiteX8" fmla="*/ 0 w 2193132"/>
                <a:gd name="connsiteY8" fmla="*/ 73819 h 1269207"/>
                <a:gd name="connsiteX9" fmla="*/ 57150 w 2193132"/>
                <a:gd name="connsiteY9" fmla="*/ 0 h 1269207"/>
                <a:gd name="connsiteX10" fmla="*/ 173832 w 2193132"/>
                <a:gd name="connsiteY10" fmla="*/ 80963 h 1269207"/>
                <a:gd name="connsiteX11" fmla="*/ 292894 w 2193132"/>
                <a:gd name="connsiteY11" fmla="*/ 159544 h 1269207"/>
                <a:gd name="connsiteX12" fmla="*/ 381000 w 2193132"/>
                <a:gd name="connsiteY12" fmla="*/ 221457 h 1269207"/>
                <a:gd name="connsiteX13" fmla="*/ 492919 w 2193132"/>
                <a:gd name="connsiteY13" fmla="*/ 297657 h 1269207"/>
                <a:gd name="connsiteX14" fmla="*/ 557213 w 2193132"/>
                <a:gd name="connsiteY14" fmla="*/ 340519 h 1269207"/>
                <a:gd name="connsiteX15" fmla="*/ 697707 w 2193132"/>
                <a:gd name="connsiteY15" fmla="*/ 445294 h 1269207"/>
                <a:gd name="connsiteX16" fmla="*/ 823913 w 2193132"/>
                <a:gd name="connsiteY16" fmla="*/ 535782 h 1269207"/>
                <a:gd name="connsiteX17" fmla="*/ 933450 w 2193132"/>
                <a:gd name="connsiteY17" fmla="*/ 602457 h 1269207"/>
                <a:gd name="connsiteX18" fmla="*/ 1035844 w 2193132"/>
                <a:gd name="connsiteY18" fmla="*/ 659607 h 1269207"/>
                <a:gd name="connsiteX19" fmla="*/ 1178719 w 2193132"/>
                <a:gd name="connsiteY19" fmla="*/ 728663 h 1269207"/>
                <a:gd name="connsiteX20" fmla="*/ 1314450 w 2193132"/>
                <a:gd name="connsiteY20" fmla="*/ 795338 h 1269207"/>
                <a:gd name="connsiteX21" fmla="*/ 1423988 w 2193132"/>
                <a:gd name="connsiteY21" fmla="*/ 840582 h 1269207"/>
                <a:gd name="connsiteX22" fmla="*/ 1557338 w 2193132"/>
                <a:gd name="connsiteY22" fmla="*/ 892969 h 1269207"/>
                <a:gd name="connsiteX23" fmla="*/ 1695450 w 2193132"/>
                <a:gd name="connsiteY23" fmla="*/ 942975 h 1269207"/>
                <a:gd name="connsiteX24" fmla="*/ 1850232 w 2193132"/>
                <a:gd name="connsiteY24" fmla="*/ 995363 h 1269207"/>
                <a:gd name="connsiteX25" fmla="*/ 2000250 w 2193132"/>
                <a:gd name="connsiteY25" fmla="*/ 1042988 h 1269207"/>
                <a:gd name="connsiteX26" fmla="*/ 2135982 w 2193132"/>
                <a:gd name="connsiteY26" fmla="*/ 1081088 h 1269207"/>
                <a:gd name="connsiteX27" fmla="*/ 2181225 w 2193132"/>
                <a:gd name="connsiteY27" fmla="*/ 1092994 h 1269207"/>
                <a:gd name="connsiteX28" fmla="*/ 2190750 w 2193132"/>
                <a:gd name="connsiteY28" fmla="*/ 1100138 h 1269207"/>
                <a:gd name="connsiteX29" fmla="*/ 2193132 w 2193132"/>
                <a:gd name="connsiteY29" fmla="*/ 1116807 h 1269207"/>
                <a:gd name="connsiteX30" fmla="*/ 2185988 w 2193132"/>
                <a:gd name="connsiteY30" fmla="*/ 1126332 h 1269207"/>
                <a:gd name="connsiteX31" fmla="*/ 2114550 w 2193132"/>
                <a:gd name="connsiteY31" fmla="*/ 1145382 h 1269207"/>
                <a:gd name="connsiteX32" fmla="*/ 1921669 w 2193132"/>
                <a:gd name="connsiteY32" fmla="*/ 1193007 h 1269207"/>
                <a:gd name="connsiteX33" fmla="*/ 1654969 w 2193132"/>
                <a:gd name="connsiteY33" fmla="*/ 1264444 h 1269207"/>
                <a:gd name="connsiteX34" fmla="*/ 1628775 w 2193132"/>
                <a:gd name="connsiteY34" fmla="*/ 1269207 h 1269207"/>
                <a:gd name="connsiteX35" fmla="*/ 1585913 w 2193132"/>
                <a:gd name="connsiteY35" fmla="*/ 1269207 h 1269207"/>
                <a:gd name="connsiteX36" fmla="*/ 1552575 w 2193132"/>
                <a:gd name="connsiteY36" fmla="*/ 1264444 h 1269207"/>
                <a:gd name="connsiteX37" fmla="*/ 1516857 w 2193132"/>
                <a:gd name="connsiteY37" fmla="*/ 1250157 h 1269207"/>
                <a:gd name="connsiteX38" fmla="*/ 1321594 w 2193132"/>
                <a:gd name="connsiteY38" fmla="*/ 1145382 h 1269207"/>
                <a:gd name="connsiteX39" fmla="*/ 1181100 w 2193132"/>
                <a:gd name="connsiteY39" fmla="*/ 1054894 h 1269207"/>
                <a:gd name="connsiteX40" fmla="*/ 1021557 w 2193132"/>
                <a:gd name="connsiteY40" fmla="*/ 940594 h 1269207"/>
                <a:gd name="connsiteX41" fmla="*/ 892969 w 2193132"/>
                <a:gd name="connsiteY41" fmla="*/ 842963 h 1269207"/>
                <a:gd name="connsiteX42" fmla="*/ 781050 w 2193132"/>
                <a:gd name="connsiteY42" fmla="*/ 752475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93132" h="1269207">
                  <a:moveTo>
                    <a:pt x="781050" y="752475"/>
                  </a:moveTo>
                  <a:lnTo>
                    <a:pt x="590550" y="588169"/>
                  </a:lnTo>
                  <a:lnTo>
                    <a:pt x="466725" y="485775"/>
                  </a:lnTo>
                  <a:lnTo>
                    <a:pt x="400050" y="416719"/>
                  </a:lnTo>
                  <a:lnTo>
                    <a:pt x="288132" y="311944"/>
                  </a:lnTo>
                  <a:lnTo>
                    <a:pt x="228600" y="257175"/>
                  </a:lnTo>
                  <a:lnTo>
                    <a:pt x="171450" y="207169"/>
                  </a:lnTo>
                  <a:lnTo>
                    <a:pt x="107157" y="157163"/>
                  </a:lnTo>
                  <a:lnTo>
                    <a:pt x="0" y="73819"/>
                  </a:lnTo>
                  <a:lnTo>
                    <a:pt x="57150" y="0"/>
                  </a:lnTo>
                  <a:lnTo>
                    <a:pt x="173832" y="80963"/>
                  </a:lnTo>
                  <a:lnTo>
                    <a:pt x="292894" y="159544"/>
                  </a:lnTo>
                  <a:lnTo>
                    <a:pt x="381000" y="221457"/>
                  </a:lnTo>
                  <a:lnTo>
                    <a:pt x="492919" y="297657"/>
                  </a:lnTo>
                  <a:lnTo>
                    <a:pt x="557213" y="340519"/>
                  </a:lnTo>
                  <a:lnTo>
                    <a:pt x="697707" y="445294"/>
                  </a:lnTo>
                  <a:lnTo>
                    <a:pt x="823913" y="535782"/>
                  </a:lnTo>
                  <a:lnTo>
                    <a:pt x="933450" y="602457"/>
                  </a:lnTo>
                  <a:lnTo>
                    <a:pt x="1035844" y="659607"/>
                  </a:lnTo>
                  <a:lnTo>
                    <a:pt x="1178719" y="728663"/>
                  </a:lnTo>
                  <a:lnTo>
                    <a:pt x="1314450" y="795338"/>
                  </a:lnTo>
                  <a:lnTo>
                    <a:pt x="1423988" y="840582"/>
                  </a:lnTo>
                  <a:lnTo>
                    <a:pt x="1557338" y="892969"/>
                  </a:lnTo>
                  <a:lnTo>
                    <a:pt x="1695450" y="942975"/>
                  </a:lnTo>
                  <a:lnTo>
                    <a:pt x="1850232" y="995363"/>
                  </a:lnTo>
                  <a:lnTo>
                    <a:pt x="2000250" y="1042988"/>
                  </a:lnTo>
                  <a:lnTo>
                    <a:pt x="2135982" y="1081088"/>
                  </a:lnTo>
                  <a:lnTo>
                    <a:pt x="2181225" y="1092994"/>
                  </a:lnTo>
                  <a:lnTo>
                    <a:pt x="2190750" y="1100138"/>
                  </a:lnTo>
                  <a:lnTo>
                    <a:pt x="2193132" y="1116807"/>
                  </a:lnTo>
                  <a:lnTo>
                    <a:pt x="2185988" y="1126332"/>
                  </a:lnTo>
                  <a:lnTo>
                    <a:pt x="2114550" y="1145382"/>
                  </a:lnTo>
                  <a:lnTo>
                    <a:pt x="1921669" y="1193007"/>
                  </a:lnTo>
                  <a:lnTo>
                    <a:pt x="1654969" y="1264444"/>
                  </a:lnTo>
                  <a:lnTo>
                    <a:pt x="1628775" y="1269207"/>
                  </a:lnTo>
                  <a:lnTo>
                    <a:pt x="1585913" y="1269207"/>
                  </a:lnTo>
                  <a:lnTo>
                    <a:pt x="1552575" y="1264444"/>
                  </a:lnTo>
                  <a:lnTo>
                    <a:pt x="1516857" y="1250157"/>
                  </a:lnTo>
                  <a:lnTo>
                    <a:pt x="1321594" y="1145382"/>
                  </a:lnTo>
                  <a:lnTo>
                    <a:pt x="1181100" y="1054894"/>
                  </a:lnTo>
                  <a:lnTo>
                    <a:pt x="1021557" y="940594"/>
                  </a:lnTo>
                  <a:lnTo>
                    <a:pt x="892969" y="842963"/>
                  </a:lnTo>
                  <a:lnTo>
                    <a:pt x="7810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EA235B10-B8AE-4DD1-8F66-7D2B32F2AB31}"/>
                </a:ext>
              </a:extLst>
            </p:cNvPr>
            <p:cNvSpPr/>
            <p:nvPr/>
          </p:nvSpPr>
          <p:spPr>
            <a:xfrm>
              <a:off x="4033838" y="4919663"/>
              <a:ext cx="441325" cy="968375"/>
            </a:xfrm>
            <a:custGeom>
              <a:avLst/>
              <a:gdLst>
                <a:gd name="connsiteX0" fmla="*/ 200025 w 440531"/>
                <a:gd name="connsiteY0" fmla="*/ 507206 h 969168"/>
                <a:gd name="connsiteX1" fmla="*/ 192881 w 440531"/>
                <a:gd name="connsiteY1" fmla="*/ 385762 h 969168"/>
                <a:gd name="connsiteX2" fmla="*/ 188118 w 440531"/>
                <a:gd name="connsiteY2" fmla="*/ 330993 h 969168"/>
                <a:gd name="connsiteX3" fmla="*/ 176212 w 440531"/>
                <a:gd name="connsiteY3" fmla="*/ 269081 h 969168"/>
                <a:gd name="connsiteX4" fmla="*/ 152400 w 440531"/>
                <a:gd name="connsiteY4" fmla="*/ 214312 h 969168"/>
                <a:gd name="connsiteX5" fmla="*/ 121443 w 440531"/>
                <a:gd name="connsiteY5" fmla="*/ 164306 h 969168"/>
                <a:gd name="connsiteX6" fmla="*/ 85725 w 440531"/>
                <a:gd name="connsiteY6" fmla="*/ 119062 h 969168"/>
                <a:gd name="connsiteX7" fmla="*/ 54768 w 440531"/>
                <a:gd name="connsiteY7" fmla="*/ 85725 h 969168"/>
                <a:gd name="connsiteX8" fmla="*/ 11906 w 440531"/>
                <a:gd name="connsiteY8" fmla="*/ 47625 h 969168"/>
                <a:gd name="connsiteX9" fmla="*/ 2381 w 440531"/>
                <a:gd name="connsiteY9" fmla="*/ 35718 h 969168"/>
                <a:gd name="connsiteX10" fmla="*/ 0 w 440531"/>
                <a:gd name="connsiteY10" fmla="*/ 21431 h 969168"/>
                <a:gd name="connsiteX11" fmla="*/ 7143 w 440531"/>
                <a:gd name="connsiteY11" fmla="*/ 7143 h 969168"/>
                <a:gd name="connsiteX12" fmla="*/ 26193 w 440531"/>
                <a:gd name="connsiteY12" fmla="*/ 0 h 969168"/>
                <a:gd name="connsiteX13" fmla="*/ 92868 w 440531"/>
                <a:gd name="connsiteY13" fmla="*/ 2381 h 969168"/>
                <a:gd name="connsiteX14" fmla="*/ 150018 w 440531"/>
                <a:gd name="connsiteY14" fmla="*/ 9525 h 969168"/>
                <a:gd name="connsiteX15" fmla="*/ 221456 w 440531"/>
                <a:gd name="connsiteY15" fmla="*/ 26193 h 969168"/>
                <a:gd name="connsiteX16" fmla="*/ 250031 w 440531"/>
                <a:gd name="connsiteY16" fmla="*/ 35718 h 969168"/>
                <a:gd name="connsiteX17" fmla="*/ 278606 w 440531"/>
                <a:gd name="connsiteY17" fmla="*/ 47625 h 969168"/>
                <a:gd name="connsiteX18" fmla="*/ 311943 w 440531"/>
                <a:gd name="connsiteY18" fmla="*/ 69056 h 969168"/>
                <a:gd name="connsiteX19" fmla="*/ 323850 w 440531"/>
                <a:gd name="connsiteY19" fmla="*/ 200025 h 969168"/>
                <a:gd name="connsiteX20" fmla="*/ 342900 w 440531"/>
                <a:gd name="connsiteY20" fmla="*/ 276225 h 969168"/>
                <a:gd name="connsiteX21" fmla="*/ 352425 w 440531"/>
                <a:gd name="connsiteY21" fmla="*/ 328612 h 969168"/>
                <a:gd name="connsiteX22" fmla="*/ 369093 w 440531"/>
                <a:gd name="connsiteY22" fmla="*/ 409575 h 969168"/>
                <a:gd name="connsiteX23" fmla="*/ 381000 w 440531"/>
                <a:gd name="connsiteY23" fmla="*/ 511968 h 969168"/>
                <a:gd name="connsiteX24" fmla="*/ 392906 w 440531"/>
                <a:gd name="connsiteY24" fmla="*/ 621506 h 969168"/>
                <a:gd name="connsiteX25" fmla="*/ 404812 w 440531"/>
                <a:gd name="connsiteY25" fmla="*/ 704850 h 969168"/>
                <a:gd name="connsiteX26" fmla="*/ 440531 w 440531"/>
                <a:gd name="connsiteY26" fmla="*/ 826293 h 969168"/>
                <a:gd name="connsiteX27" fmla="*/ 440531 w 440531"/>
                <a:gd name="connsiteY27" fmla="*/ 869156 h 969168"/>
                <a:gd name="connsiteX28" fmla="*/ 431006 w 440531"/>
                <a:gd name="connsiteY28" fmla="*/ 914400 h 969168"/>
                <a:gd name="connsiteX29" fmla="*/ 419100 w 440531"/>
                <a:gd name="connsiteY29" fmla="*/ 940593 h 969168"/>
                <a:gd name="connsiteX30" fmla="*/ 409575 w 440531"/>
                <a:gd name="connsiteY30" fmla="*/ 952500 h 969168"/>
                <a:gd name="connsiteX31" fmla="*/ 392906 w 440531"/>
                <a:gd name="connsiteY31" fmla="*/ 962025 h 969168"/>
                <a:gd name="connsiteX32" fmla="*/ 371475 w 440531"/>
                <a:gd name="connsiteY32" fmla="*/ 966787 h 969168"/>
                <a:gd name="connsiteX33" fmla="*/ 345281 w 440531"/>
                <a:gd name="connsiteY33" fmla="*/ 969168 h 969168"/>
                <a:gd name="connsiteX34" fmla="*/ 326231 w 440531"/>
                <a:gd name="connsiteY34" fmla="*/ 966787 h 969168"/>
                <a:gd name="connsiteX35" fmla="*/ 300037 w 440531"/>
                <a:gd name="connsiteY35" fmla="*/ 957262 h 969168"/>
                <a:gd name="connsiteX36" fmla="*/ 285750 w 440531"/>
                <a:gd name="connsiteY36" fmla="*/ 947737 h 969168"/>
                <a:gd name="connsiteX37" fmla="*/ 266700 w 440531"/>
                <a:gd name="connsiteY37" fmla="*/ 923925 h 969168"/>
                <a:gd name="connsiteX38" fmla="*/ 252412 w 440531"/>
                <a:gd name="connsiteY38" fmla="*/ 890587 h 969168"/>
                <a:gd name="connsiteX39" fmla="*/ 245268 w 440531"/>
                <a:gd name="connsiteY39" fmla="*/ 845343 h 969168"/>
                <a:gd name="connsiteX40" fmla="*/ 230981 w 440531"/>
                <a:gd name="connsiteY40" fmla="*/ 785812 h 969168"/>
                <a:gd name="connsiteX41" fmla="*/ 219075 w 440531"/>
                <a:gd name="connsiteY41" fmla="*/ 731043 h 969168"/>
                <a:gd name="connsiteX42" fmla="*/ 207168 w 440531"/>
                <a:gd name="connsiteY42" fmla="*/ 666750 h 969168"/>
                <a:gd name="connsiteX43" fmla="*/ 202406 w 440531"/>
                <a:gd name="connsiteY43" fmla="*/ 614362 h 969168"/>
                <a:gd name="connsiteX44" fmla="*/ 200025 w 440531"/>
                <a:gd name="connsiteY44" fmla="*/ 507206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0531" h="969168">
                  <a:moveTo>
                    <a:pt x="200025" y="507206"/>
                  </a:moveTo>
                  <a:lnTo>
                    <a:pt x="192881" y="385762"/>
                  </a:lnTo>
                  <a:lnTo>
                    <a:pt x="188118" y="330993"/>
                  </a:lnTo>
                  <a:lnTo>
                    <a:pt x="176212" y="269081"/>
                  </a:lnTo>
                  <a:lnTo>
                    <a:pt x="152400" y="214312"/>
                  </a:lnTo>
                  <a:lnTo>
                    <a:pt x="121443" y="164306"/>
                  </a:lnTo>
                  <a:lnTo>
                    <a:pt x="85725" y="119062"/>
                  </a:lnTo>
                  <a:lnTo>
                    <a:pt x="54768" y="85725"/>
                  </a:lnTo>
                  <a:lnTo>
                    <a:pt x="11906" y="47625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7143" y="7143"/>
                  </a:lnTo>
                  <a:lnTo>
                    <a:pt x="26193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21456" y="26193"/>
                  </a:lnTo>
                  <a:lnTo>
                    <a:pt x="250031" y="35718"/>
                  </a:lnTo>
                  <a:lnTo>
                    <a:pt x="278606" y="47625"/>
                  </a:lnTo>
                  <a:lnTo>
                    <a:pt x="311943" y="69056"/>
                  </a:lnTo>
                  <a:lnTo>
                    <a:pt x="323850" y="200025"/>
                  </a:lnTo>
                  <a:lnTo>
                    <a:pt x="342900" y="276225"/>
                  </a:lnTo>
                  <a:lnTo>
                    <a:pt x="352425" y="328612"/>
                  </a:lnTo>
                  <a:lnTo>
                    <a:pt x="369093" y="409575"/>
                  </a:lnTo>
                  <a:lnTo>
                    <a:pt x="381000" y="511968"/>
                  </a:lnTo>
                  <a:lnTo>
                    <a:pt x="392906" y="621506"/>
                  </a:lnTo>
                  <a:lnTo>
                    <a:pt x="404812" y="704850"/>
                  </a:lnTo>
                  <a:lnTo>
                    <a:pt x="440531" y="826293"/>
                  </a:lnTo>
                  <a:lnTo>
                    <a:pt x="440531" y="869156"/>
                  </a:lnTo>
                  <a:lnTo>
                    <a:pt x="431006" y="914400"/>
                  </a:lnTo>
                  <a:lnTo>
                    <a:pt x="419100" y="940593"/>
                  </a:lnTo>
                  <a:lnTo>
                    <a:pt x="409575" y="952500"/>
                  </a:lnTo>
                  <a:lnTo>
                    <a:pt x="392906" y="962025"/>
                  </a:lnTo>
                  <a:lnTo>
                    <a:pt x="371475" y="966787"/>
                  </a:lnTo>
                  <a:lnTo>
                    <a:pt x="345281" y="969168"/>
                  </a:lnTo>
                  <a:lnTo>
                    <a:pt x="326231" y="966787"/>
                  </a:lnTo>
                  <a:lnTo>
                    <a:pt x="300037" y="957262"/>
                  </a:lnTo>
                  <a:lnTo>
                    <a:pt x="285750" y="947737"/>
                  </a:lnTo>
                  <a:lnTo>
                    <a:pt x="266700" y="923925"/>
                  </a:lnTo>
                  <a:lnTo>
                    <a:pt x="252412" y="890587"/>
                  </a:lnTo>
                  <a:lnTo>
                    <a:pt x="245268" y="845343"/>
                  </a:lnTo>
                  <a:lnTo>
                    <a:pt x="230981" y="785812"/>
                  </a:lnTo>
                  <a:lnTo>
                    <a:pt x="219075" y="731043"/>
                  </a:lnTo>
                  <a:lnTo>
                    <a:pt x="207168" y="666750"/>
                  </a:lnTo>
                  <a:lnTo>
                    <a:pt x="202406" y="614362"/>
                  </a:lnTo>
                  <a:cubicBezTo>
                    <a:pt x="201612" y="578643"/>
                    <a:pt x="200819" y="542925"/>
                    <a:pt x="200025" y="5072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0113D596-51D5-41CB-870B-18B04C2C5AA1}"/>
                </a:ext>
              </a:extLst>
            </p:cNvPr>
            <p:cNvSpPr/>
            <p:nvPr/>
          </p:nvSpPr>
          <p:spPr>
            <a:xfrm>
              <a:off x="4246563" y="4837113"/>
              <a:ext cx="1462087" cy="939800"/>
            </a:xfrm>
            <a:custGeom>
              <a:avLst/>
              <a:gdLst>
                <a:gd name="connsiteX0" fmla="*/ 488156 w 1462087"/>
                <a:gd name="connsiteY0" fmla="*/ 261937 h 940594"/>
                <a:gd name="connsiteX1" fmla="*/ 257175 w 1462087"/>
                <a:gd name="connsiteY1" fmla="*/ 290512 h 940594"/>
                <a:gd name="connsiteX2" fmla="*/ 59531 w 1462087"/>
                <a:gd name="connsiteY2" fmla="*/ 323850 h 940594"/>
                <a:gd name="connsiteX3" fmla="*/ 0 w 1462087"/>
                <a:gd name="connsiteY3" fmla="*/ 138112 h 940594"/>
                <a:gd name="connsiteX4" fmla="*/ 230981 w 1462087"/>
                <a:gd name="connsiteY4" fmla="*/ 121444 h 940594"/>
                <a:gd name="connsiteX5" fmla="*/ 404812 w 1462087"/>
                <a:gd name="connsiteY5" fmla="*/ 104775 h 940594"/>
                <a:gd name="connsiteX6" fmla="*/ 559594 w 1462087"/>
                <a:gd name="connsiteY6" fmla="*/ 83344 h 940594"/>
                <a:gd name="connsiteX7" fmla="*/ 747712 w 1462087"/>
                <a:gd name="connsiteY7" fmla="*/ 54769 h 940594"/>
                <a:gd name="connsiteX8" fmla="*/ 890587 w 1462087"/>
                <a:gd name="connsiteY8" fmla="*/ 30956 h 940594"/>
                <a:gd name="connsiteX9" fmla="*/ 1047750 w 1462087"/>
                <a:gd name="connsiteY9" fmla="*/ 0 h 940594"/>
                <a:gd name="connsiteX10" fmla="*/ 1109662 w 1462087"/>
                <a:gd name="connsiteY10" fmla="*/ 0 h 940594"/>
                <a:gd name="connsiteX11" fmla="*/ 1173956 w 1462087"/>
                <a:gd name="connsiteY11" fmla="*/ 9525 h 940594"/>
                <a:gd name="connsiteX12" fmla="*/ 1233487 w 1462087"/>
                <a:gd name="connsiteY12" fmla="*/ 28575 h 940594"/>
                <a:gd name="connsiteX13" fmla="*/ 1309687 w 1462087"/>
                <a:gd name="connsiteY13" fmla="*/ 64294 h 940594"/>
                <a:gd name="connsiteX14" fmla="*/ 1362075 w 1462087"/>
                <a:gd name="connsiteY14" fmla="*/ 97631 h 940594"/>
                <a:gd name="connsiteX15" fmla="*/ 1412081 w 1462087"/>
                <a:gd name="connsiteY15" fmla="*/ 133350 h 940594"/>
                <a:gd name="connsiteX16" fmla="*/ 1433512 w 1462087"/>
                <a:gd name="connsiteY16" fmla="*/ 154781 h 940594"/>
                <a:gd name="connsiteX17" fmla="*/ 1452562 w 1462087"/>
                <a:gd name="connsiteY17" fmla="*/ 183356 h 940594"/>
                <a:gd name="connsiteX18" fmla="*/ 1462087 w 1462087"/>
                <a:gd name="connsiteY18" fmla="*/ 219075 h 940594"/>
                <a:gd name="connsiteX19" fmla="*/ 1419225 w 1462087"/>
                <a:gd name="connsiteY19" fmla="*/ 330994 h 940594"/>
                <a:gd name="connsiteX20" fmla="*/ 1345406 w 1462087"/>
                <a:gd name="connsiteY20" fmla="*/ 528637 h 940594"/>
                <a:gd name="connsiteX21" fmla="*/ 1290637 w 1462087"/>
                <a:gd name="connsiteY21" fmla="*/ 666750 h 940594"/>
                <a:gd name="connsiteX22" fmla="*/ 1245394 w 1462087"/>
                <a:gd name="connsiteY22" fmla="*/ 800100 h 940594"/>
                <a:gd name="connsiteX23" fmla="*/ 1226344 w 1462087"/>
                <a:gd name="connsiteY23" fmla="*/ 842962 h 940594"/>
                <a:gd name="connsiteX24" fmla="*/ 1195387 w 1462087"/>
                <a:gd name="connsiteY24" fmla="*/ 888206 h 940594"/>
                <a:gd name="connsiteX25" fmla="*/ 1166812 w 1462087"/>
                <a:gd name="connsiteY25" fmla="*/ 921544 h 940594"/>
                <a:gd name="connsiteX26" fmla="*/ 1150144 w 1462087"/>
                <a:gd name="connsiteY26" fmla="*/ 933450 h 940594"/>
                <a:gd name="connsiteX27" fmla="*/ 1135856 w 1462087"/>
                <a:gd name="connsiteY27" fmla="*/ 940594 h 940594"/>
                <a:gd name="connsiteX28" fmla="*/ 1114425 w 1462087"/>
                <a:gd name="connsiteY28" fmla="*/ 938212 h 940594"/>
                <a:gd name="connsiteX29" fmla="*/ 1092994 w 1462087"/>
                <a:gd name="connsiteY29" fmla="*/ 921544 h 940594"/>
                <a:gd name="connsiteX30" fmla="*/ 1073944 w 1462087"/>
                <a:gd name="connsiteY30" fmla="*/ 895350 h 940594"/>
                <a:gd name="connsiteX31" fmla="*/ 1062037 w 1462087"/>
                <a:gd name="connsiteY31" fmla="*/ 866775 h 940594"/>
                <a:gd name="connsiteX32" fmla="*/ 1052512 w 1462087"/>
                <a:gd name="connsiteY32" fmla="*/ 826294 h 940594"/>
                <a:gd name="connsiteX33" fmla="*/ 1073944 w 1462087"/>
                <a:gd name="connsiteY33" fmla="*/ 719137 h 940594"/>
                <a:gd name="connsiteX34" fmla="*/ 1102519 w 1462087"/>
                <a:gd name="connsiteY34" fmla="*/ 595312 h 940594"/>
                <a:gd name="connsiteX35" fmla="*/ 1126331 w 1462087"/>
                <a:gd name="connsiteY35" fmla="*/ 485775 h 940594"/>
                <a:gd name="connsiteX36" fmla="*/ 1140619 w 1462087"/>
                <a:gd name="connsiteY36" fmla="*/ 402431 h 940594"/>
                <a:gd name="connsiteX37" fmla="*/ 1157287 w 1462087"/>
                <a:gd name="connsiteY37" fmla="*/ 300037 h 940594"/>
                <a:gd name="connsiteX38" fmla="*/ 1166812 w 1462087"/>
                <a:gd name="connsiteY38" fmla="*/ 235744 h 940594"/>
                <a:gd name="connsiteX39" fmla="*/ 1166812 w 1462087"/>
                <a:gd name="connsiteY39" fmla="*/ 211931 h 940594"/>
                <a:gd name="connsiteX40" fmla="*/ 1159669 w 1462087"/>
                <a:gd name="connsiteY40" fmla="*/ 192881 h 940594"/>
                <a:gd name="connsiteX41" fmla="*/ 1140619 w 1462087"/>
                <a:gd name="connsiteY41" fmla="*/ 183356 h 940594"/>
                <a:gd name="connsiteX42" fmla="*/ 1104900 w 1462087"/>
                <a:gd name="connsiteY42" fmla="*/ 176212 h 940594"/>
                <a:gd name="connsiteX43" fmla="*/ 1009650 w 1462087"/>
                <a:gd name="connsiteY43" fmla="*/ 190500 h 940594"/>
                <a:gd name="connsiteX44" fmla="*/ 488156 w 1462087"/>
                <a:gd name="connsiteY44" fmla="*/ 261937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62087" h="940594">
                  <a:moveTo>
                    <a:pt x="488156" y="261937"/>
                  </a:moveTo>
                  <a:lnTo>
                    <a:pt x="257175" y="290512"/>
                  </a:lnTo>
                  <a:lnTo>
                    <a:pt x="59531" y="323850"/>
                  </a:lnTo>
                  <a:lnTo>
                    <a:pt x="0" y="138112"/>
                  </a:lnTo>
                  <a:lnTo>
                    <a:pt x="230981" y="121444"/>
                  </a:lnTo>
                  <a:lnTo>
                    <a:pt x="404812" y="104775"/>
                  </a:lnTo>
                  <a:lnTo>
                    <a:pt x="559594" y="83344"/>
                  </a:lnTo>
                  <a:lnTo>
                    <a:pt x="747712" y="54769"/>
                  </a:lnTo>
                  <a:lnTo>
                    <a:pt x="890587" y="30956"/>
                  </a:lnTo>
                  <a:lnTo>
                    <a:pt x="1047750" y="0"/>
                  </a:lnTo>
                  <a:lnTo>
                    <a:pt x="1109662" y="0"/>
                  </a:lnTo>
                  <a:lnTo>
                    <a:pt x="1173956" y="9525"/>
                  </a:lnTo>
                  <a:lnTo>
                    <a:pt x="1233487" y="28575"/>
                  </a:lnTo>
                  <a:lnTo>
                    <a:pt x="1309687" y="64294"/>
                  </a:lnTo>
                  <a:lnTo>
                    <a:pt x="1362075" y="97631"/>
                  </a:lnTo>
                  <a:lnTo>
                    <a:pt x="1412081" y="133350"/>
                  </a:lnTo>
                  <a:lnTo>
                    <a:pt x="1433512" y="154781"/>
                  </a:lnTo>
                  <a:lnTo>
                    <a:pt x="1452562" y="183356"/>
                  </a:lnTo>
                  <a:lnTo>
                    <a:pt x="1462087" y="219075"/>
                  </a:lnTo>
                  <a:lnTo>
                    <a:pt x="1419225" y="330994"/>
                  </a:lnTo>
                  <a:lnTo>
                    <a:pt x="1345406" y="528637"/>
                  </a:lnTo>
                  <a:lnTo>
                    <a:pt x="1290637" y="666750"/>
                  </a:lnTo>
                  <a:lnTo>
                    <a:pt x="1245394" y="800100"/>
                  </a:lnTo>
                  <a:lnTo>
                    <a:pt x="1226344" y="842962"/>
                  </a:lnTo>
                  <a:lnTo>
                    <a:pt x="1195387" y="888206"/>
                  </a:lnTo>
                  <a:lnTo>
                    <a:pt x="1166812" y="921544"/>
                  </a:lnTo>
                  <a:lnTo>
                    <a:pt x="1150144" y="933450"/>
                  </a:lnTo>
                  <a:lnTo>
                    <a:pt x="1135856" y="940594"/>
                  </a:lnTo>
                  <a:lnTo>
                    <a:pt x="1114425" y="938212"/>
                  </a:lnTo>
                  <a:lnTo>
                    <a:pt x="1092994" y="921544"/>
                  </a:lnTo>
                  <a:lnTo>
                    <a:pt x="1073944" y="895350"/>
                  </a:lnTo>
                  <a:lnTo>
                    <a:pt x="1062037" y="866775"/>
                  </a:lnTo>
                  <a:lnTo>
                    <a:pt x="1052512" y="826294"/>
                  </a:lnTo>
                  <a:lnTo>
                    <a:pt x="1073944" y="719137"/>
                  </a:lnTo>
                  <a:lnTo>
                    <a:pt x="1102519" y="595312"/>
                  </a:lnTo>
                  <a:lnTo>
                    <a:pt x="1126331" y="485775"/>
                  </a:lnTo>
                  <a:lnTo>
                    <a:pt x="1140619" y="402431"/>
                  </a:lnTo>
                  <a:lnTo>
                    <a:pt x="1157287" y="300037"/>
                  </a:lnTo>
                  <a:lnTo>
                    <a:pt x="1166812" y="235744"/>
                  </a:lnTo>
                  <a:lnTo>
                    <a:pt x="1166812" y="211931"/>
                  </a:lnTo>
                  <a:lnTo>
                    <a:pt x="1159669" y="192881"/>
                  </a:lnTo>
                  <a:lnTo>
                    <a:pt x="1140619" y="183356"/>
                  </a:lnTo>
                  <a:lnTo>
                    <a:pt x="1104900" y="176212"/>
                  </a:lnTo>
                  <a:lnTo>
                    <a:pt x="1009650" y="190500"/>
                  </a:lnTo>
                  <a:lnTo>
                    <a:pt x="4881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3F279A0C-E3F8-4DB1-9820-6A40EA08A51A}"/>
                </a:ext>
              </a:extLst>
            </p:cNvPr>
            <p:cNvSpPr/>
            <p:nvPr/>
          </p:nvSpPr>
          <p:spPr>
            <a:xfrm>
              <a:off x="4370388" y="5524500"/>
              <a:ext cx="1001712" cy="257175"/>
            </a:xfrm>
            <a:custGeom>
              <a:avLst/>
              <a:gdLst>
                <a:gd name="connsiteX0" fmla="*/ 407194 w 1002506"/>
                <a:gd name="connsiteY0" fmla="*/ 216694 h 257175"/>
                <a:gd name="connsiteX1" fmla="*/ 42862 w 1002506"/>
                <a:gd name="connsiteY1" fmla="*/ 257175 h 257175"/>
                <a:gd name="connsiteX2" fmla="*/ 0 w 1002506"/>
                <a:gd name="connsiteY2" fmla="*/ 71438 h 257175"/>
                <a:gd name="connsiteX3" fmla="*/ 188119 w 1002506"/>
                <a:gd name="connsiteY3" fmla="*/ 69056 h 257175"/>
                <a:gd name="connsiteX4" fmla="*/ 352425 w 1002506"/>
                <a:gd name="connsiteY4" fmla="*/ 61913 h 257175"/>
                <a:gd name="connsiteX5" fmla="*/ 538162 w 1002506"/>
                <a:gd name="connsiteY5" fmla="*/ 47625 h 257175"/>
                <a:gd name="connsiteX6" fmla="*/ 702469 w 1002506"/>
                <a:gd name="connsiteY6" fmla="*/ 30956 h 257175"/>
                <a:gd name="connsiteX7" fmla="*/ 862012 w 1002506"/>
                <a:gd name="connsiteY7" fmla="*/ 14288 h 257175"/>
                <a:gd name="connsiteX8" fmla="*/ 1002506 w 1002506"/>
                <a:gd name="connsiteY8" fmla="*/ 0 h 257175"/>
                <a:gd name="connsiteX9" fmla="*/ 1002506 w 1002506"/>
                <a:gd name="connsiteY9" fmla="*/ 152400 h 257175"/>
                <a:gd name="connsiteX10" fmla="*/ 631031 w 1002506"/>
                <a:gd name="connsiteY10" fmla="*/ 195263 h 257175"/>
                <a:gd name="connsiteX11" fmla="*/ 407194 w 1002506"/>
                <a:gd name="connsiteY11" fmla="*/ 21669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506" h="257175">
                  <a:moveTo>
                    <a:pt x="407194" y="216694"/>
                  </a:moveTo>
                  <a:lnTo>
                    <a:pt x="42862" y="257175"/>
                  </a:lnTo>
                  <a:lnTo>
                    <a:pt x="0" y="71438"/>
                  </a:lnTo>
                  <a:lnTo>
                    <a:pt x="188119" y="69056"/>
                  </a:lnTo>
                  <a:lnTo>
                    <a:pt x="352425" y="61913"/>
                  </a:lnTo>
                  <a:lnTo>
                    <a:pt x="538162" y="47625"/>
                  </a:lnTo>
                  <a:lnTo>
                    <a:pt x="702469" y="30956"/>
                  </a:lnTo>
                  <a:lnTo>
                    <a:pt x="862012" y="14288"/>
                  </a:lnTo>
                  <a:lnTo>
                    <a:pt x="1002506" y="0"/>
                  </a:lnTo>
                  <a:lnTo>
                    <a:pt x="1002506" y="152400"/>
                  </a:lnTo>
                  <a:lnTo>
                    <a:pt x="631031" y="195263"/>
                  </a:lnTo>
                  <a:lnTo>
                    <a:pt x="407194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722" name="グループ化 1">
            <a:extLst>
              <a:ext uri="{FF2B5EF4-FFF2-40B4-BE49-F238E27FC236}">
                <a16:creationId xmlns:a16="http://schemas.microsoft.com/office/drawing/2014/main" id="{3585AEBB-3FF4-4C68-BD82-C2331ED9D682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465263"/>
            <a:ext cx="4217987" cy="4672012"/>
            <a:chOff x="2814638" y="1465263"/>
            <a:chExt cx="4217987" cy="4672012"/>
          </a:xfrm>
        </p:grpSpPr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17CD749-714D-43CA-B6CB-ED0CF9F446FF}"/>
                </a:ext>
              </a:extLst>
            </p:cNvPr>
            <p:cNvSpPr/>
            <p:nvPr/>
          </p:nvSpPr>
          <p:spPr>
            <a:xfrm>
              <a:off x="3679825" y="3119438"/>
              <a:ext cx="1038225" cy="1130300"/>
            </a:xfrm>
            <a:custGeom>
              <a:avLst/>
              <a:gdLst>
                <a:gd name="connsiteX0" fmla="*/ 626269 w 1038225"/>
                <a:gd name="connsiteY0" fmla="*/ 714375 h 1131093"/>
                <a:gd name="connsiteX1" fmla="*/ 445294 w 1038225"/>
                <a:gd name="connsiteY1" fmla="*/ 862012 h 1131093"/>
                <a:gd name="connsiteX2" fmla="*/ 292894 w 1038225"/>
                <a:gd name="connsiteY2" fmla="*/ 973931 h 1131093"/>
                <a:gd name="connsiteX3" fmla="*/ 180975 w 1038225"/>
                <a:gd name="connsiteY3" fmla="*/ 1045368 h 1131093"/>
                <a:gd name="connsiteX4" fmla="*/ 66675 w 1038225"/>
                <a:gd name="connsiteY4" fmla="*/ 1114425 h 1131093"/>
                <a:gd name="connsiteX5" fmla="*/ 45244 w 1038225"/>
                <a:gd name="connsiteY5" fmla="*/ 1123950 h 1131093"/>
                <a:gd name="connsiteX6" fmla="*/ 26194 w 1038225"/>
                <a:gd name="connsiteY6" fmla="*/ 1131093 h 1131093"/>
                <a:gd name="connsiteX7" fmla="*/ 9525 w 1038225"/>
                <a:gd name="connsiteY7" fmla="*/ 1128712 h 1131093"/>
                <a:gd name="connsiteX8" fmla="*/ 0 w 1038225"/>
                <a:gd name="connsiteY8" fmla="*/ 1116806 h 1131093"/>
                <a:gd name="connsiteX9" fmla="*/ 0 w 1038225"/>
                <a:gd name="connsiteY9" fmla="*/ 1102518 h 1131093"/>
                <a:gd name="connsiteX10" fmla="*/ 7144 w 1038225"/>
                <a:gd name="connsiteY10" fmla="*/ 1078706 h 1131093"/>
                <a:gd name="connsiteX11" fmla="*/ 21432 w 1038225"/>
                <a:gd name="connsiteY11" fmla="*/ 1062037 h 1131093"/>
                <a:gd name="connsiteX12" fmla="*/ 83344 w 1038225"/>
                <a:gd name="connsiteY12" fmla="*/ 1016793 h 1131093"/>
                <a:gd name="connsiteX13" fmla="*/ 161925 w 1038225"/>
                <a:gd name="connsiteY13" fmla="*/ 952500 h 1131093"/>
                <a:gd name="connsiteX14" fmla="*/ 216694 w 1038225"/>
                <a:gd name="connsiteY14" fmla="*/ 904875 h 1131093"/>
                <a:gd name="connsiteX15" fmla="*/ 295275 w 1038225"/>
                <a:gd name="connsiteY15" fmla="*/ 833437 h 1131093"/>
                <a:gd name="connsiteX16" fmla="*/ 361950 w 1038225"/>
                <a:gd name="connsiteY16" fmla="*/ 766762 h 1131093"/>
                <a:gd name="connsiteX17" fmla="*/ 419100 w 1038225"/>
                <a:gd name="connsiteY17" fmla="*/ 707231 h 1131093"/>
                <a:gd name="connsiteX18" fmla="*/ 483394 w 1038225"/>
                <a:gd name="connsiteY18" fmla="*/ 635793 h 1131093"/>
                <a:gd name="connsiteX19" fmla="*/ 545307 w 1038225"/>
                <a:gd name="connsiteY19" fmla="*/ 561975 h 1131093"/>
                <a:gd name="connsiteX20" fmla="*/ 619125 w 1038225"/>
                <a:gd name="connsiteY20" fmla="*/ 464343 h 1131093"/>
                <a:gd name="connsiteX21" fmla="*/ 666750 w 1038225"/>
                <a:gd name="connsiteY21" fmla="*/ 397668 h 1131093"/>
                <a:gd name="connsiteX22" fmla="*/ 735807 w 1038225"/>
                <a:gd name="connsiteY22" fmla="*/ 295275 h 1131093"/>
                <a:gd name="connsiteX23" fmla="*/ 757238 w 1038225"/>
                <a:gd name="connsiteY23" fmla="*/ 252412 h 1131093"/>
                <a:gd name="connsiteX24" fmla="*/ 762000 w 1038225"/>
                <a:gd name="connsiteY24" fmla="*/ 235743 h 1131093"/>
                <a:gd name="connsiteX25" fmla="*/ 762000 w 1038225"/>
                <a:gd name="connsiteY25" fmla="*/ 216693 h 1131093"/>
                <a:gd name="connsiteX26" fmla="*/ 754857 w 1038225"/>
                <a:gd name="connsiteY26" fmla="*/ 190500 h 1131093"/>
                <a:gd name="connsiteX27" fmla="*/ 738188 w 1038225"/>
                <a:gd name="connsiteY27" fmla="*/ 159543 h 1131093"/>
                <a:gd name="connsiteX28" fmla="*/ 707232 w 1038225"/>
                <a:gd name="connsiteY28" fmla="*/ 116681 h 1131093"/>
                <a:gd name="connsiteX29" fmla="*/ 671513 w 1038225"/>
                <a:gd name="connsiteY29" fmla="*/ 80962 h 1131093"/>
                <a:gd name="connsiteX30" fmla="*/ 659607 w 1038225"/>
                <a:gd name="connsiteY30" fmla="*/ 66675 h 1131093"/>
                <a:gd name="connsiteX31" fmla="*/ 647700 w 1038225"/>
                <a:gd name="connsiteY31" fmla="*/ 42862 h 1131093"/>
                <a:gd name="connsiteX32" fmla="*/ 647700 w 1038225"/>
                <a:gd name="connsiteY32" fmla="*/ 21431 h 1131093"/>
                <a:gd name="connsiteX33" fmla="*/ 657225 w 1038225"/>
                <a:gd name="connsiteY33" fmla="*/ 7143 h 1131093"/>
                <a:gd name="connsiteX34" fmla="*/ 678657 w 1038225"/>
                <a:gd name="connsiteY34" fmla="*/ 0 h 1131093"/>
                <a:gd name="connsiteX35" fmla="*/ 731044 w 1038225"/>
                <a:gd name="connsiteY35" fmla="*/ 16668 h 1131093"/>
                <a:gd name="connsiteX36" fmla="*/ 790575 w 1038225"/>
                <a:gd name="connsiteY36" fmla="*/ 45243 h 1131093"/>
                <a:gd name="connsiteX37" fmla="*/ 857250 w 1038225"/>
                <a:gd name="connsiteY37" fmla="*/ 83343 h 1131093"/>
                <a:gd name="connsiteX38" fmla="*/ 892969 w 1038225"/>
                <a:gd name="connsiteY38" fmla="*/ 109537 h 1131093"/>
                <a:gd name="connsiteX39" fmla="*/ 928688 w 1038225"/>
                <a:gd name="connsiteY39" fmla="*/ 138112 h 1131093"/>
                <a:gd name="connsiteX40" fmla="*/ 962025 w 1038225"/>
                <a:gd name="connsiteY40" fmla="*/ 171450 h 1131093"/>
                <a:gd name="connsiteX41" fmla="*/ 995363 w 1038225"/>
                <a:gd name="connsiteY41" fmla="*/ 207168 h 1131093"/>
                <a:gd name="connsiteX42" fmla="*/ 1021557 w 1038225"/>
                <a:gd name="connsiteY42" fmla="*/ 240506 h 1131093"/>
                <a:gd name="connsiteX43" fmla="*/ 1038225 w 1038225"/>
                <a:gd name="connsiteY43" fmla="*/ 266700 h 1131093"/>
                <a:gd name="connsiteX44" fmla="*/ 966788 w 1038225"/>
                <a:gd name="connsiteY44" fmla="*/ 354806 h 1131093"/>
                <a:gd name="connsiteX45" fmla="*/ 912019 w 1038225"/>
                <a:gd name="connsiteY45" fmla="*/ 428625 h 1131093"/>
                <a:gd name="connsiteX46" fmla="*/ 859632 w 1038225"/>
                <a:gd name="connsiteY46" fmla="*/ 490537 h 1131093"/>
                <a:gd name="connsiteX47" fmla="*/ 804863 w 1038225"/>
                <a:gd name="connsiteY47" fmla="*/ 552450 h 1131093"/>
                <a:gd name="connsiteX48" fmla="*/ 766763 w 1038225"/>
                <a:gd name="connsiteY48" fmla="*/ 585787 h 1131093"/>
                <a:gd name="connsiteX49" fmla="*/ 685800 w 1038225"/>
                <a:gd name="connsiteY49" fmla="*/ 664368 h 1131093"/>
                <a:gd name="connsiteX50" fmla="*/ 626269 w 1038225"/>
                <a:gd name="connsiteY50" fmla="*/ 714375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131093">
                  <a:moveTo>
                    <a:pt x="626269" y="714375"/>
                  </a:moveTo>
                  <a:lnTo>
                    <a:pt x="445294" y="862012"/>
                  </a:lnTo>
                  <a:lnTo>
                    <a:pt x="292894" y="973931"/>
                  </a:lnTo>
                  <a:lnTo>
                    <a:pt x="180975" y="1045368"/>
                  </a:lnTo>
                  <a:lnTo>
                    <a:pt x="66675" y="1114425"/>
                  </a:lnTo>
                  <a:lnTo>
                    <a:pt x="45244" y="1123950"/>
                  </a:lnTo>
                  <a:lnTo>
                    <a:pt x="26194" y="1131093"/>
                  </a:lnTo>
                  <a:lnTo>
                    <a:pt x="9525" y="1128712"/>
                  </a:lnTo>
                  <a:lnTo>
                    <a:pt x="0" y="1116806"/>
                  </a:lnTo>
                  <a:lnTo>
                    <a:pt x="0" y="1102518"/>
                  </a:lnTo>
                  <a:lnTo>
                    <a:pt x="7144" y="1078706"/>
                  </a:lnTo>
                  <a:lnTo>
                    <a:pt x="21432" y="1062037"/>
                  </a:lnTo>
                  <a:lnTo>
                    <a:pt x="83344" y="1016793"/>
                  </a:lnTo>
                  <a:lnTo>
                    <a:pt x="161925" y="952500"/>
                  </a:lnTo>
                  <a:lnTo>
                    <a:pt x="216694" y="904875"/>
                  </a:lnTo>
                  <a:lnTo>
                    <a:pt x="295275" y="833437"/>
                  </a:lnTo>
                  <a:lnTo>
                    <a:pt x="361950" y="766762"/>
                  </a:lnTo>
                  <a:lnTo>
                    <a:pt x="419100" y="707231"/>
                  </a:lnTo>
                  <a:lnTo>
                    <a:pt x="483394" y="635793"/>
                  </a:lnTo>
                  <a:lnTo>
                    <a:pt x="545307" y="561975"/>
                  </a:lnTo>
                  <a:lnTo>
                    <a:pt x="619125" y="464343"/>
                  </a:lnTo>
                  <a:lnTo>
                    <a:pt x="666750" y="397668"/>
                  </a:lnTo>
                  <a:lnTo>
                    <a:pt x="735807" y="295275"/>
                  </a:lnTo>
                  <a:lnTo>
                    <a:pt x="757238" y="252412"/>
                  </a:lnTo>
                  <a:lnTo>
                    <a:pt x="762000" y="235743"/>
                  </a:lnTo>
                  <a:lnTo>
                    <a:pt x="762000" y="216693"/>
                  </a:lnTo>
                  <a:lnTo>
                    <a:pt x="754857" y="190500"/>
                  </a:lnTo>
                  <a:lnTo>
                    <a:pt x="738188" y="159543"/>
                  </a:lnTo>
                  <a:lnTo>
                    <a:pt x="707232" y="116681"/>
                  </a:lnTo>
                  <a:lnTo>
                    <a:pt x="671513" y="80962"/>
                  </a:lnTo>
                  <a:lnTo>
                    <a:pt x="659607" y="66675"/>
                  </a:lnTo>
                  <a:lnTo>
                    <a:pt x="647700" y="42862"/>
                  </a:lnTo>
                  <a:lnTo>
                    <a:pt x="647700" y="21431"/>
                  </a:lnTo>
                  <a:lnTo>
                    <a:pt x="657225" y="7143"/>
                  </a:lnTo>
                  <a:lnTo>
                    <a:pt x="678657" y="0"/>
                  </a:lnTo>
                  <a:lnTo>
                    <a:pt x="731044" y="16668"/>
                  </a:lnTo>
                  <a:lnTo>
                    <a:pt x="790575" y="45243"/>
                  </a:lnTo>
                  <a:lnTo>
                    <a:pt x="857250" y="83343"/>
                  </a:lnTo>
                  <a:lnTo>
                    <a:pt x="892969" y="109537"/>
                  </a:lnTo>
                  <a:lnTo>
                    <a:pt x="928688" y="138112"/>
                  </a:lnTo>
                  <a:lnTo>
                    <a:pt x="962025" y="171450"/>
                  </a:lnTo>
                  <a:lnTo>
                    <a:pt x="995363" y="207168"/>
                  </a:lnTo>
                  <a:lnTo>
                    <a:pt x="1021557" y="240506"/>
                  </a:lnTo>
                  <a:lnTo>
                    <a:pt x="1038225" y="266700"/>
                  </a:lnTo>
                  <a:lnTo>
                    <a:pt x="966788" y="354806"/>
                  </a:lnTo>
                  <a:lnTo>
                    <a:pt x="912019" y="428625"/>
                  </a:lnTo>
                  <a:lnTo>
                    <a:pt x="859632" y="490537"/>
                  </a:lnTo>
                  <a:lnTo>
                    <a:pt x="804863" y="552450"/>
                  </a:lnTo>
                  <a:lnTo>
                    <a:pt x="766763" y="585787"/>
                  </a:lnTo>
                  <a:lnTo>
                    <a:pt x="685800" y="664368"/>
                  </a:lnTo>
                  <a:lnTo>
                    <a:pt x="626269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02FD472-8D08-4A8F-90AD-4A688CD74340}"/>
                </a:ext>
              </a:extLst>
            </p:cNvPr>
            <p:cNvSpPr/>
            <p:nvPr/>
          </p:nvSpPr>
          <p:spPr>
            <a:xfrm rot="16200000">
              <a:off x="868363" y="3652838"/>
              <a:ext cx="4286250" cy="393700"/>
            </a:xfrm>
            <a:custGeom>
              <a:avLst/>
              <a:gdLst>
                <a:gd name="connsiteX0" fmla="*/ 2337720 w 4286509"/>
                <a:gd name="connsiteY0" fmla="*/ 388930 h 393068"/>
                <a:gd name="connsiteX1" fmla="*/ 1746049 w 4286509"/>
                <a:gd name="connsiteY1" fmla="*/ 384792 h 393068"/>
                <a:gd name="connsiteX2" fmla="*/ 1274368 w 4286509"/>
                <a:gd name="connsiteY2" fmla="*/ 376517 h 393068"/>
                <a:gd name="connsiteX3" fmla="*/ 831649 w 4286509"/>
                <a:gd name="connsiteY3" fmla="*/ 368242 h 393068"/>
                <a:gd name="connsiteX4" fmla="*/ 368243 w 4286509"/>
                <a:gd name="connsiteY4" fmla="*/ 347554 h 393068"/>
                <a:gd name="connsiteX5" fmla="*/ 74476 w 4286509"/>
                <a:gd name="connsiteY5" fmla="*/ 331004 h 393068"/>
                <a:gd name="connsiteX6" fmla="*/ 45514 w 4286509"/>
                <a:gd name="connsiteY6" fmla="*/ 326867 h 393068"/>
                <a:gd name="connsiteX7" fmla="*/ 24826 w 4286509"/>
                <a:gd name="connsiteY7" fmla="*/ 314454 h 393068"/>
                <a:gd name="connsiteX8" fmla="*/ 4138 w 4286509"/>
                <a:gd name="connsiteY8" fmla="*/ 285491 h 393068"/>
                <a:gd name="connsiteX9" fmla="*/ 0 w 4286509"/>
                <a:gd name="connsiteY9" fmla="*/ 256528 h 393068"/>
                <a:gd name="connsiteX10" fmla="*/ 8276 w 4286509"/>
                <a:gd name="connsiteY10" fmla="*/ 231703 h 393068"/>
                <a:gd name="connsiteX11" fmla="*/ 41376 w 4286509"/>
                <a:gd name="connsiteY11" fmla="*/ 198602 h 393068"/>
                <a:gd name="connsiteX12" fmla="*/ 95164 w 4286509"/>
                <a:gd name="connsiteY12" fmla="*/ 165502 h 393068"/>
                <a:gd name="connsiteX13" fmla="*/ 177915 w 4286509"/>
                <a:gd name="connsiteY13" fmla="*/ 136539 h 393068"/>
                <a:gd name="connsiteX14" fmla="*/ 235841 w 4286509"/>
                <a:gd name="connsiteY14" fmla="*/ 115851 h 393068"/>
                <a:gd name="connsiteX15" fmla="*/ 339280 w 4286509"/>
                <a:gd name="connsiteY15" fmla="*/ 91026 h 393068"/>
                <a:gd name="connsiteX16" fmla="*/ 442719 w 4286509"/>
                <a:gd name="connsiteY16" fmla="*/ 74476 h 393068"/>
                <a:gd name="connsiteX17" fmla="*/ 496507 w 4286509"/>
                <a:gd name="connsiteY17" fmla="*/ 86888 h 393068"/>
                <a:gd name="connsiteX18" fmla="*/ 620634 w 4286509"/>
                <a:gd name="connsiteY18" fmla="*/ 107576 h 393068"/>
                <a:gd name="connsiteX19" fmla="*/ 761311 w 4286509"/>
                <a:gd name="connsiteY19" fmla="*/ 128264 h 393068"/>
                <a:gd name="connsiteX20" fmla="*/ 914400 w 4286509"/>
                <a:gd name="connsiteY20" fmla="*/ 144814 h 393068"/>
                <a:gd name="connsiteX21" fmla="*/ 1113003 w 4286509"/>
                <a:gd name="connsiteY21" fmla="*/ 157227 h 393068"/>
                <a:gd name="connsiteX22" fmla="*/ 1439870 w 4286509"/>
                <a:gd name="connsiteY22" fmla="*/ 173777 h 393068"/>
                <a:gd name="connsiteX23" fmla="*/ 1746049 w 4286509"/>
                <a:gd name="connsiteY23" fmla="*/ 190327 h 393068"/>
                <a:gd name="connsiteX24" fmla="*/ 2221868 w 4286509"/>
                <a:gd name="connsiteY24" fmla="*/ 190327 h 393068"/>
                <a:gd name="connsiteX25" fmla="*/ 2602524 w 4286509"/>
                <a:gd name="connsiteY25" fmla="*/ 190327 h 393068"/>
                <a:gd name="connsiteX26" fmla="*/ 3161094 w 4286509"/>
                <a:gd name="connsiteY26" fmla="*/ 186190 h 393068"/>
                <a:gd name="connsiteX27" fmla="*/ 3458998 w 4286509"/>
                <a:gd name="connsiteY27" fmla="*/ 190327 h 393068"/>
                <a:gd name="connsiteX28" fmla="*/ 3889304 w 4286509"/>
                <a:gd name="connsiteY28" fmla="*/ 190327 h 393068"/>
                <a:gd name="connsiteX29" fmla="*/ 3959642 w 4286509"/>
                <a:gd name="connsiteY29" fmla="*/ 177915 h 393068"/>
                <a:gd name="connsiteX30" fmla="*/ 4050668 w 4286509"/>
                <a:gd name="connsiteY30" fmla="*/ 140677 h 393068"/>
                <a:gd name="connsiteX31" fmla="*/ 4137557 w 4286509"/>
                <a:gd name="connsiteY31" fmla="*/ 86888 h 393068"/>
                <a:gd name="connsiteX32" fmla="*/ 4216171 w 4286509"/>
                <a:gd name="connsiteY32" fmla="*/ 28963 h 393068"/>
                <a:gd name="connsiteX33" fmla="*/ 4245133 w 4286509"/>
                <a:gd name="connsiteY33" fmla="*/ 4137 h 393068"/>
                <a:gd name="connsiteX34" fmla="*/ 4257546 w 4286509"/>
                <a:gd name="connsiteY34" fmla="*/ 0 h 393068"/>
                <a:gd name="connsiteX35" fmla="*/ 4269959 w 4286509"/>
                <a:gd name="connsiteY35" fmla="*/ 0 h 393068"/>
                <a:gd name="connsiteX36" fmla="*/ 4286509 w 4286509"/>
                <a:gd name="connsiteY36" fmla="*/ 8275 h 393068"/>
                <a:gd name="connsiteX37" fmla="*/ 4282371 w 4286509"/>
                <a:gd name="connsiteY37" fmla="*/ 49650 h 393068"/>
                <a:gd name="connsiteX38" fmla="*/ 4269959 w 4286509"/>
                <a:gd name="connsiteY38" fmla="*/ 119989 h 393068"/>
                <a:gd name="connsiteX39" fmla="*/ 4228583 w 4286509"/>
                <a:gd name="connsiteY39" fmla="*/ 235840 h 393068"/>
                <a:gd name="connsiteX40" fmla="*/ 4212033 w 4286509"/>
                <a:gd name="connsiteY40" fmla="*/ 273078 h 393068"/>
                <a:gd name="connsiteX41" fmla="*/ 4195483 w 4286509"/>
                <a:gd name="connsiteY41" fmla="*/ 351692 h 393068"/>
                <a:gd name="connsiteX42" fmla="*/ 4063081 w 4286509"/>
                <a:gd name="connsiteY42" fmla="*/ 384792 h 393068"/>
                <a:gd name="connsiteX43" fmla="*/ 3773452 w 4286509"/>
                <a:gd name="connsiteY43" fmla="*/ 388930 h 393068"/>
                <a:gd name="connsiteX44" fmla="*/ 3566574 w 4286509"/>
                <a:gd name="connsiteY44" fmla="*/ 393068 h 393068"/>
                <a:gd name="connsiteX45" fmla="*/ 3409347 w 4286509"/>
                <a:gd name="connsiteY45" fmla="*/ 388930 h 393068"/>
                <a:gd name="connsiteX46" fmla="*/ 2838364 w 4286509"/>
                <a:gd name="connsiteY46" fmla="*/ 384792 h 393068"/>
                <a:gd name="connsiteX47" fmla="*/ 2672862 w 4286509"/>
                <a:gd name="connsiteY47" fmla="*/ 388930 h 393068"/>
                <a:gd name="connsiteX48" fmla="*/ 2337720 w 4286509"/>
                <a:gd name="connsiteY48" fmla="*/ 388930 h 3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86509" h="393068">
                  <a:moveTo>
                    <a:pt x="2337720" y="388930"/>
                  </a:moveTo>
                  <a:lnTo>
                    <a:pt x="1746049" y="384792"/>
                  </a:lnTo>
                  <a:lnTo>
                    <a:pt x="1274368" y="376517"/>
                  </a:lnTo>
                  <a:lnTo>
                    <a:pt x="831649" y="368242"/>
                  </a:lnTo>
                  <a:lnTo>
                    <a:pt x="368243" y="347554"/>
                  </a:lnTo>
                  <a:lnTo>
                    <a:pt x="74476" y="331004"/>
                  </a:lnTo>
                  <a:lnTo>
                    <a:pt x="45514" y="326867"/>
                  </a:lnTo>
                  <a:lnTo>
                    <a:pt x="24826" y="314454"/>
                  </a:lnTo>
                  <a:lnTo>
                    <a:pt x="4138" y="285491"/>
                  </a:lnTo>
                  <a:lnTo>
                    <a:pt x="0" y="256528"/>
                  </a:lnTo>
                  <a:lnTo>
                    <a:pt x="8276" y="231703"/>
                  </a:lnTo>
                  <a:lnTo>
                    <a:pt x="41376" y="198602"/>
                  </a:lnTo>
                  <a:lnTo>
                    <a:pt x="95164" y="165502"/>
                  </a:lnTo>
                  <a:lnTo>
                    <a:pt x="177915" y="136539"/>
                  </a:lnTo>
                  <a:lnTo>
                    <a:pt x="235841" y="115851"/>
                  </a:lnTo>
                  <a:lnTo>
                    <a:pt x="339280" y="91026"/>
                  </a:lnTo>
                  <a:lnTo>
                    <a:pt x="442719" y="74476"/>
                  </a:lnTo>
                  <a:lnTo>
                    <a:pt x="496507" y="86888"/>
                  </a:lnTo>
                  <a:lnTo>
                    <a:pt x="620634" y="107576"/>
                  </a:lnTo>
                  <a:lnTo>
                    <a:pt x="761311" y="128264"/>
                  </a:lnTo>
                  <a:lnTo>
                    <a:pt x="914400" y="144814"/>
                  </a:lnTo>
                  <a:lnTo>
                    <a:pt x="1113003" y="157227"/>
                  </a:lnTo>
                  <a:lnTo>
                    <a:pt x="1439870" y="173777"/>
                  </a:lnTo>
                  <a:lnTo>
                    <a:pt x="1746049" y="190327"/>
                  </a:lnTo>
                  <a:lnTo>
                    <a:pt x="2221868" y="190327"/>
                  </a:lnTo>
                  <a:lnTo>
                    <a:pt x="2602524" y="190327"/>
                  </a:lnTo>
                  <a:lnTo>
                    <a:pt x="3161094" y="186190"/>
                  </a:lnTo>
                  <a:lnTo>
                    <a:pt x="3458998" y="190327"/>
                  </a:lnTo>
                  <a:lnTo>
                    <a:pt x="3889304" y="190327"/>
                  </a:lnTo>
                  <a:lnTo>
                    <a:pt x="3959642" y="177915"/>
                  </a:lnTo>
                  <a:lnTo>
                    <a:pt x="4050668" y="140677"/>
                  </a:lnTo>
                  <a:lnTo>
                    <a:pt x="4137557" y="86888"/>
                  </a:lnTo>
                  <a:lnTo>
                    <a:pt x="4216171" y="28963"/>
                  </a:lnTo>
                  <a:lnTo>
                    <a:pt x="4245133" y="4137"/>
                  </a:lnTo>
                  <a:lnTo>
                    <a:pt x="4257546" y="0"/>
                  </a:lnTo>
                  <a:lnTo>
                    <a:pt x="4269959" y="0"/>
                  </a:lnTo>
                  <a:lnTo>
                    <a:pt x="4286509" y="8275"/>
                  </a:lnTo>
                  <a:lnTo>
                    <a:pt x="4282371" y="49650"/>
                  </a:lnTo>
                  <a:lnTo>
                    <a:pt x="4269959" y="119989"/>
                  </a:lnTo>
                  <a:lnTo>
                    <a:pt x="4228583" y="235840"/>
                  </a:lnTo>
                  <a:lnTo>
                    <a:pt x="4212033" y="273078"/>
                  </a:lnTo>
                  <a:lnTo>
                    <a:pt x="4195483" y="351692"/>
                  </a:lnTo>
                  <a:lnTo>
                    <a:pt x="4063081" y="384792"/>
                  </a:lnTo>
                  <a:lnTo>
                    <a:pt x="3773452" y="388930"/>
                  </a:lnTo>
                  <a:lnTo>
                    <a:pt x="3566574" y="393068"/>
                  </a:lnTo>
                  <a:lnTo>
                    <a:pt x="3409347" y="388930"/>
                  </a:lnTo>
                  <a:lnTo>
                    <a:pt x="2838364" y="384792"/>
                  </a:lnTo>
                  <a:lnTo>
                    <a:pt x="2672862" y="388930"/>
                  </a:lnTo>
                  <a:lnTo>
                    <a:pt x="2337720" y="388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60E0667-A6DE-4E26-9FB8-FF98A0AFF960}"/>
                </a:ext>
              </a:extLst>
            </p:cNvPr>
            <p:cNvSpPr/>
            <p:nvPr/>
          </p:nvSpPr>
          <p:spPr>
            <a:xfrm>
              <a:off x="3132138" y="1554163"/>
              <a:ext cx="1333500" cy="1668462"/>
            </a:xfrm>
            <a:custGeom>
              <a:avLst/>
              <a:gdLst>
                <a:gd name="connsiteX0" fmla="*/ 383722 w 1333500"/>
                <a:gd name="connsiteY0" fmla="*/ 321128 h 1668235"/>
                <a:gd name="connsiteX1" fmla="*/ 8165 w 1333500"/>
                <a:gd name="connsiteY1" fmla="*/ 397328 h 1668235"/>
                <a:gd name="connsiteX2" fmla="*/ 0 w 1333500"/>
                <a:gd name="connsiteY2" fmla="*/ 236764 h 1668235"/>
                <a:gd name="connsiteX3" fmla="*/ 43543 w 1333500"/>
                <a:gd name="connsiteY3" fmla="*/ 239485 h 1668235"/>
                <a:gd name="connsiteX4" fmla="*/ 95250 w 1333500"/>
                <a:gd name="connsiteY4" fmla="*/ 231321 h 1668235"/>
                <a:gd name="connsiteX5" fmla="*/ 277586 w 1333500"/>
                <a:gd name="connsiteY5" fmla="*/ 193221 h 1668235"/>
                <a:gd name="connsiteX6" fmla="*/ 413657 w 1333500"/>
                <a:gd name="connsiteY6" fmla="*/ 166007 h 1668235"/>
                <a:gd name="connsiteX7" fmla="*/ 563336 w 1333500"/>
                <a:gd name="connsiteY7" fmla="*/ 136071 h 1668235"/>
                <a:gd name="connsiteX8" fmla="*/ 770165 w 1333500"/>
                <a:gd name="connsiteY8" fmla="*/ 95250 h 1668235"/>
                <a:gd name="connsiteX9" fmla="*/ 800100 w 1333500"/>
                <a:gd name="connsiteY9" fmla="*/ 87085 h 1668235"/>
                <a:gd name="connsiteX10" fmla="*/ 846365 w 1333500"/>
                <a:gd name="connsiteY10" fmla="*/ 70757 h 1668235"/>
                <a:gd name="connsiteX11" fmla="*/ 922565 w 1333500"/>
                <a:gd name="connsiteY11" fmla="*/ 38100 h 1668235"/>
                <a:gd name="connsiteX12" fmla="*/ 993322 w 1333500"/>
                <a:gd name="connsiteY12" fmla="*/ 0 h 1668235"/>
                <a:gd name="connsiteX13" fmla="*/ 1045029 w 1333500"/>
                <a:gd name="connsiteY13" fmla="*/ 19050 h 1668235"/>
                <a:gd name="connsiteX14" fmla="*/ 1123950 w 1333500"/>
                <a:gd name="connsiteY14" fmla="*/ 51707 h 1668235"/>
                <a:gd name="connsiteX15" fmla="*/ 1183822 w 1333500"/>
                <a:gd name="connsiteY15" fmla="*/ 78921 h 1668235"/>
                <a:gd name="connsiteX16" fmla="*/ 1227365 w 1333500"/>
                <a:gd name="connsiteY16" fmla="*/ 95250 h 1668235"/>
                <a:gd name="connsiteX17" fmla="*/ 1265465 w 1333500"/>
                <a:gd name="connsiteY17" fmla="*/ 117021 h 1668235"/>
                <a:gd name="connsiteX18" fmla="*/ 1300843 w 1333500"/>
                <a:gd name="connsiteY18" fmla="*/ 146957 h 1668235"/>
                <a:gd name="connsiteX19" fmla="*/ 1319893 w 1333500"/>
                <a:gd name="connsiteY19" fmla="*/ 168728 h 1668235"/>
                <a:gd name="connsiteX20" fmla="*/ 1328057 w 1333500"/>
                <a:gd name="connsiteY20" fmla="*/ 190500 h 1668235"/>
                <a:gd name="connsiteX21" fmla="*/ 1333500 w 1333500"/>
                <a:gd name="connsiteY21" fmla="*/ 212271 h 1668235"/>
                <a:gd name="connsiteX22" fmla="*/ 1330779 w 1333500"/>
                <a:gd name="connsiteY22" fmla="*/ 231321 h 1668235"/>
                <a:gd name="connsiteX23" fmla="*/ 1325336 w 1333500"/>
                <a:gd name="connsiteY23" fmla="*/ 255814 h 1668235"/>
                <a:gd name="connsiteX24" fmla="*/ 1303565 w 1333500"/>
                <a:gd name="connsiteY24" fmla="*/ 285750 h 1668235"/>
                <a:gd name="connsiteX25" fmla="*/ 1270907 w 1333500"/>
                <a:gd name="connsiteY25" fmla="*/ 318407 h 1668235"/>
                <a:gd name="connsiteX26" fmla="*/ 1251857 w 1333500"/>
                <a:gd name="connsiteY26" fmla="*/ 342900 h 1668235"/>
                <a:gd name="connsiteX27" fmla="*/ 1238250 w 1333500"/>
                <a:gd name="connsiteY27" fmla="*/ 370114 h 1668235"/>
                <a:gd name="connsiteX28" fmla="*/ 1216479 w 1333500"/>
                <a:gd name="connsiteY28" fmla="*/ 419100 h 1668235"/>
                <a:gd name="connsiteX29" fmla="*/ 1208315 w 1333500"/>
                <a:gd name="connsiteY29" fmla="*/ 451757 h 1668235"/>
                <a:gd name="connsiteX30" fmla="*/ 1200150 w 1333500"/>
                <a:gd name="connsiteY30" fmla="*/ 495300 h 1668235"/>
                <a:gd name="connsiteX31" fmla="*/ 1194707 w 1333500"/>
                <a:gd name="connsiteY31" fmla="*/ 604157 h 1668235"/>
                <a:gd name="connsiteX32" fmla="*/ 1189265 w 1333500"/>
                <a:gd name="connsiteY32" fmla="*/ 868135 h 1668235"/>
                <a:gd name="connsiteX33" fmla="*/ 1189265 w 1333500"/>
                <a:gd name="connsiteY33" fmla="*/ 1132114 h 1668235"/>
                <a:gd name="connsiteX34" fmla="*/ 1186543 w 1333500"/>
                <a:gd name="connsiteY34" fmla="*/ 1273628 h 1668235"/>
                <a:gd name="connsiteX35" fmla="*/ 1181100 w 1333500"/>
                <a:gd name="connsiteY35" fmla="*/ 1347107 h 1668235"/>
                <a:gd name="connsiteX36" fmla="*/ 1164772 w 1333500"/>
                <a:gd name="connsiteY36" fmla="*/ 1447800 h 1668235"/>
                <a:gd name="connsiteX37" fmla="*/ 1145722 w 1333500"/>
                <a:gd name="connsiteY37" fmla="*/ 1521278 h 1668235"/>
                <a:gd name="connsiteX38" fmla="*/ 1113065 w 1333500"/>
                <a:gd name="connsiteY38" fmla="*/ 1586593 h 1668235"/>
                <a:gd name="connsiteX39" fmla="*/ 1074965 w 1333500"/>
                <a:gd name="connsiteY39" fmla="*/ 1638300 h 1668235"/>
                <a:gd name="connsiteX40" fmla="*/ 1039586 w 1333500"/>
                <a:gd name="connsiteY40" fmla="*/ 1665514 h 1668235"/>
                <a:gd name="connsiteX41" fmla="*/ 1023257 w 1333500"/>
                <a:gd name="connsiteY41" fmla="*/ 1668235 h 1668235"/>
                <a:gd name="connsiteX42" fmla="*/ 1004207 w 1333500"/>
                <a:gd name="connsiteY42" fmla="*/ 1665514 h 1668235"/>
                <a:gd name="connsiteX43" fmla="*/ 990600 w 1333500"/>
                <a:gd name="connsiteY43" fmla="*/ 1660071 h 1668235"/>
                <a:gd name="connsiteX44" fmla="*/ 976993 w 1333500"/>
                <a:gd name="connsiteY44" fmla="*/ 1646464 h 1668235"/>
                <a:gd name="connsiteX45" fmla="*/ 957943 w 1333500"/>
                <a:gd name="connsiteY45" fmla="*/ 1619250 h 1668235"/>
                <a:gd name="connsiteX46" fmla="*/ 944336 w 1333500"/>
                <a:gd name="connsiteY46" fmla="*/ 1578428 h 1668235"/>
                <a:gd name="connsiteX47" fmla="*/ 968829 w 1333500"/>
                <a:gd name="connsiteY47" fmla="*/ 1420585 h 1668235"/>
                <a:gd name="connsiteX48" fmla="*/ 966107 w 1333500"/>
                <a:gd name="connsiteY48" fmla="*/ 911678 h 1668235"/>
                <a:gd name="connsiteX49" fmla="*/ 968829 w 1333500"/>
                <a:gd name="connsiteY49" fmla="*/ 723900 h 1668235"/>
                <a:gd name="connsiteX50" fmla="*/ 968829 w 1333500"/>
                <a:gd name="connsiteY50" fmla="*/ 302078 h 1668235"/>
                <a:gd name="connsiteX51" fmla="*/ 963386 w 1333500"/>
                <a:gd name="connsiteY51" fmla="*/ 269421 h 1668235"/>
                <a:gd name="connsiteX52" fmla="*/ 952500 w 1333500"/>
                <a:gd name="connsiteY52" fmla="*/ 242207 h 1668235"/>
                <a:gd name="connsiteX53" fmla="*/ 938893 w 1333500"/>
                <a:gd name="connsiteY53" fmla="*/ 231321 h 1668235"/>
                <a:gd name="connsiteX54" fmla="*/ 922565 w 1333500"/>
                <a:gd name="connsiteY54" fmla="*/ 225878 h 1668235"/>
                <a:gd name="connsiteX55" fmla="*/ 898072 w 1333500"/>
                <a:gd name="connsiteY55" fmla="*/ 220435 h 1668235"/>
                <a:gd name="connsiteX56" fmla="*/ 857250 w 1333500"/>
                <a:gd name="connsiteY56" fmla="*/ 225878 h 1668235"/>
                <a:gd name="connsiteX57" fmla="*/ 383722 w 1333500"/>
                <a:gd name="connsiteY57" fmla="*/ 321128 h 166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3500" h="1668235">
                  <a:moveTo>
                    <a:pt x="383722" y="321128"/>
                  </a:moveTo>
                  <a:lnTo>
                    <a:pt x="8165" y="397328"/>
                  </a:lnTo>
                  <a:lnTo>
                    <a:pt x="0" y="236764"/>
                  </a:lnTo>
                  <a:lnTo>
                    <a:pt x="43543" y="239485"/>
                  </a:lnTo>
                  <a:lnTo>
                    <a:pt x="95250" y="231321"/>
                  </a:lnTo>
                  <a:lnTo>
                    <a:pt x="277586" y="193221"/>
                  </a:lnTo>
                  <a:lnTo>
                    <a:pt x="413657" y="166007"/>
                  </a:lnTo>
                  <a:lnTo>
                    <a:pt x="563336" y="136071"/>
                  </a:lnTo>
                  <a:lnTo>
                    <a:pt x="770165" y="95250"/>
                  </a:lnTo>
                  <a:lnTo>
                    <a:pt x="800100" y="87085"/>
                  </a:lnTo>
                  <a:lnTo>
                    <a:pt x="846365" y="70757"/>
                  </a:lnTo>
                  <a:lnTo>
                    <a:pt x="922565" y="38100"/>
                  </a:lnTo>
                  <a:lnTo>
                    <a:pt x="993322" y="0"/>
                  </a:lnTo>
                  <a:lnTo>
                    <a:pt x="1045029" y="19050"/>
                  </a:lnTo>
                  <a:lnTo>
                    <a:pt x="1123950" y="51707"/>
                  </a:lnTo>
                  <a:lnTo>
                    <a:pt x="1183822" y="78921"/>
                  </a:lnTo>
                  <a:lnTo>
                    <a:pt x="1227365" y="95250"/>
                  </a:lnTo>
                  <a:lnTo>
                    <a:pt x="1265465" y="117021"/>
                  </a:lnTo>
                  <a:lnTo>
                    <a:pt x="1300843" y="146957"/>
                  </a:lnTo>
                  <a:lnTo>
                    <a:pt x="1319893" y="168728"/>
                  </a:lnTo>
                  <a:lnTo>
                    <a:pt x="1328057" y="190500"/>
                  </a:lnTo>
                  <a:lnTo>
                    <a:pt x="1333500" y="212271"/>
                  </a:lnTo>
                  <a:lnTo>
                    <a:pt x="1330779" y="231321"/>
                  </a:lnTo>
                  <a:lnTo>
                    <a:pt x="1325336" y="255814"/>
                  </a:lnTo>
                  <a:lnTo>
                    <a:pt x="1303565" y="285750"/>
                  </a:lnTo>
                  <a:lnTo>
                    <a:pt x="1270907" y="318407"/>
                  </a:lnTo>
                  <a:lnTo>
                    <a:pt x="1251857" y="342900"/>
                  </a:lnTo>
                  <a:lnTo>
                    <a:pt x="1238250" y="370114"/>
                  </a:lnTo>
                  <a:lnTo>
                    <a:pt x="1216479" y="419100"/>
                  </a:lnTo>
                  <a:lnTo>
                    <a:pt x="1208315" y="451757"/>
                  </a:lnTo>
                  <a:lnTo>
                    <a:pt x="1200150" y="495300"/>
                  </a:lnTo>
                  <a:lnTo>
                    <a:pt x="1194707" y="604157"/>
                  </a:lnTo>
                  <a:lnTo>
                    <a:pt x="1189265" y="868135"/>
                  </a:lnTo>
                  <a:lnTo>
                    <a:pt x="1189265" y="1132114"/>
                  </a:lnTo>
                  <a:cubicBezTo>
                    <a:pt x="1188358" y="1179285"/>
                    <a:pt x="1187450" y="1226457"/>
                    <a:pt x="1186543" y="1273628"/>
                  </a:cubicBezTo>
                  <a:lnTo>
                    <a:pt x="1181100" y="1347107"/>
                  </a:lnTo>
                  <a:lnTo>
                    <a:pt x="1164772" y="1447800"/>
                  </a:lnTo>
                  <a:lnTo>
                    <a:pt x="1145722" y="1521278"/>
                  </a:lnTo>
                  <a:lnTo>
                    <a:pt x="1113065" y="1586593"/>
                  </a:lnTo>
                  <a:lnTo>
                    <a:pt x="1074965" y="1638300"/>
                  </a:lnTo>
                  <a:lnTo>
                    <a:pt x="1039586" y="1665514"/>
                  </a:lnTo>
                  <a:lnTo>
                    <a:pt x="1023257" y="1668235"/>
                  </a:lnTo>
                  <a:lnTo>
                    <a:pt x="1004207" y="1665514"/>
                  </a:lnTo>
                  <a:lnTo>
                    <a:pt x="990600" y="1660071"/>
                  </a:lnTo>
                  <a:lnTo>
                    <a:pt x="976993" y="1646464"/>
                  </a:lnTo>
                  <a:lnTo>
                    <a:pt x="957943" y="1619250"/>
                  </a:lnTo>
                  <a:lnTo>
                    <a:pt x="944336" y="1578428"/>
                  </a:lnTo>
                  <a:lnTo>
                    <a:pt x="968829" y="1420585"/>
                  </a:lnTo>
                  <a:cubicBezTo>
                    <a:pt x="967922" y="1250949"/>
                    <a:pt x="967014" y="1081314"/>
                    <a:pt x="966107" y="911678"/>
                  </a:cubicBezTo>
                  <a:cubicBezTo>
                    <a:pt x="967014" y="849085"/>
                    <a:pt x="967922" y="786493"/>
                    <a:pt x="968829" y="723900"/>
                  </a:cubicBezTo>
                  <a:lnTo>
                    <a:pt x="968829" y="302078"/>
                  </a:lnTo>
                  <a:lnTo>
                    <a:pt x="963386" y="269421"/>
                  </a:lnTo>
                  <a:lnTo>
                    <a:pt x="952500" y="242207"/>
                  </a:lnTo>
                  <a:lnTo>
                    <a:pt x="938893" y="231321"/>
                  </a:lnTo>
                  <a:lnTo>
                    <a:pt x="922565" y="225878"/>
                  </a:lnTo>
                  <a:lnTo>
                    <a:pt x="898072" y="220435"/>
                  </a:lnTo>
                  <a:lnTo>
                    <a:pt x="857250" y="225878"/>
                  </a:lnTo>
                  <a:lnTo>
                    <a:pt x="383722" y="3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641A16E-3377-49C5-A445-600FBA6F2D99}"/>
                </a:ext>
              </a:extLst>
            </p:cNvPr>
            <p:cNvSpPr/>
            <p:nvPr/>
          </p:nvSpPr>
          <p:spPr>
            <a:xfrm>
              <a:off x="3127375" y="2255838"/>
              <a:ext cx="1030288" cy="336550"/>
            </a:xfrm>
            <a:custGeom>
              <a:avLst/>
              <a:gdLst>
                <a:gd name="connsiteX0" fmla="*/ 571500 w 1031082"/>
                <a:gd name="connsiteY0" fmla="*/ 261937 h 338137"/>
                <a:gd name="connsiteX1" fmla="*/ 228600 w 1031082"/>
                <a:gd name="connsiteY1" fmla="*/ 309562 h 338137"/>
                <a:gd name="connsiteX2" fmla="*/ 16669 w 1031082"/>
                <a:gd name="connsiteY2" fmla="*/ 338137 h 338137"/>
                <a:gd name="connsiteX3" fmla="*/ 0 w 1031082"/>
                <a:gd name="connsiteY3" fmla="*/ 178594 h 338137"/>
                <a:gd name="connsiteX4" fmla="*/ 195263 w 1031082"/>
                <a:gd name="connsiteY4" fmla="*/ 150019 h 338137"/>
                <a:gd name="connsiteX5" fmla="*/ 466725 w 1031082"/>
                <a:gd name="connsiteY5" fmla="*/ 104775 h 338137"/>
                <a:gd name="connsiteX6" fmla="*/ 795338 w 1031082"/>
                <a:gd name="connsiteY6" fmla="*/ 45244 h 338137"/>
                <a:gd name="connsiteX7" fmla="*/ 1031082 w 1031082"/>
                <a:gd name="connsiteY7" fmla="*/ 0 h 338137"/>
                <a:gd name="connsiteX8" fmla="*/ 1026319 w 1031082"/>
                <a:gd name="connsiteY8" fmla="*/ 211931 h 338137"/>
                <a:gd name="connsiteX9" fmla="*/ 571500 w 1031082"/>
                <a:gd name="connsiteY9" fmla="*/ 26193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1082" h="338137">
                  <a:moveTo>
                    <a:pt x="571500" y="261937"/>
                  </a:moveTo>
                  <a:lnTo>
                    <a:pt x="228600" y="309562"/>
                  </a:lnTo>
                  <a:lnTo>
                    <a:pt x="16669" y="338137"/>
                  </a:lnTo>
                  <a:lnTo>
                    <a:pt x="0" y="178594"/>
                  </a:lnTo>
                  <a:lnTo>
                    <a:pt x="195263" y="150019"/>
                  </a:lnTo>
                  <a:lnTo>
                    <a:pt x="466725" y="104775"/>
                  </a:lnTo>
                  <a:lnTo>
                    <a:pt x="795338" y="45244"/>
                  </a:lnTo>
                  <a:lnTo>
                    <a:pt x="1031082" y="0"/>
                  </a:lnTo>
                  <a:lnTo>
                    <a:pt x="1026319" y="211931"/>
                  </a:lnTo>
                  <a:lnTo>
                    <a:pt x="571500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9920216-98FA-4BEE-B755-AB12E99B115B}"/>
                </a:ext>
              </a:extLst>
            </p:cNvPr>
            <p:cNvSpPr/>
            <p:nvPr/>
          </p:nvSpPr>
          <p:spPr>
            <a:xfrm>
              <a:off x="3138488" y="2952750"/>
              <a:ext cx="1017587" cy="382588"/>
            </a:xfrm>
            <a:custGeom>
              <a:avLst/>
              <a:gdLst>
                <a:gd name="connsiteX0" fmla="*/ 326231 w 1016793"/>
                <a:gd name="connsiteY0" fmla="*/ 300038 h 383381"/>
                <a:gd name="connsiteX1" fmla="*/ 0 w 1016793"/>
                <a:gd name="connsiteY1" fmla="*/ 383381 h 383381"/>
                <a:gd name="connsiteX2" fmla="*/ 0 w 1016793"/>
                <a:gd name="connsiteY2" fmla="*/ 197644 h 383381"/>
                <a:gd name="connsiteX3" fmla="*/ 140493 w 1016793"/>
                <a:gd name="connsiteY3" fmla="*/ 166688 h 383381"/>
                <a:gd name="connsiteX4" fmla="*/ 402431 w 1016793"/>
                <a:gd name="connsiteY4" fmla="*/ 109538 h 383381"/>
                <a:gd name="connsiteX5" fmla="*/ 564356 w 1016793"/>
                <a:gd name="connsiteY5" fmla="*/ 73819 h 383381"/>
                <a:gd name="connsiteX6" fmla="*/ 723900 w 1016793"/>
                <a:gd name="connsiteY6" fmla="*/ 40481 h 383381"/>
                <a:gd name="connsiteX7" fmla="*/ 823912 w 1016793"/>
                <a:gd name="connsiteY7" fmla="*/ 23813 h 383381"/>
                <a:gd name="connsiteX8" fmla="*/ 1016793 w 1016793"/>
                <a:gd name="connsiteY8" fmla="*/ 0 h 383381"/>
                <a:gd name="connsiteX9" fmla="*/ 1012031 w 1016793"/>
                <a:gd name="connsiteY9" fmla="*/ 173831 h 383381"/>
                <a:gd name="connsiteX10" fmla="*/ 792956 w 1016793"/>
                <a:gd name="connsiteY10" fmla="*/ 214313 h 383381"/>
                <a:gd name="connsiteX11" fmla="*/ 531018 w 1016793"/>
                <a:gd name="connsiteY11" fmla="*/ 261938 h 383381"/>
                <a:gd name="connsiteX12" fmla="*/ 326231 w 1016793"/>
                <a:gd name="connsiteY12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793" h="383381">
                  <a:moveTo>
                    <a:pt x="326231" y="300038"/>
                  </a:moveTo>
                  <a:lnTo>
                    <a:pt x="0" y="383381"/>
                  </a:lnTo>
                  <a:lnTo>
                    <a:pt x="0" y="197644"/>
                  </a:lnTo>
                  <a:lnTo>
                    <a:pt x="140493" y="166688"/>
                  </a:lnTo>
                  <a:lnTo>
                    <a:pt x="402431" y="109538"/>
                  </a:lnTo>
                  <a:lnTo>
                    <a:pt x="564356" y="73819"/>
                  </a:lnTo>
                  <a:lnTo>
                    <a:pt x="723900" y="40481"/>
                  </a:lnTo>
                  <a:lnTo>
                    <a:pt x="823912" y="23813"/>
                  </a:lnTo>
                  <a:lnTo>
                    <a:pt x="1016793" y="0"/>
                  </a:lnTo>
                  <a:lnTo>
                    <a:pt x="1012031" y="173831"/>
                  </a:lnTo>
                  <a:lnTo>
                    <a:pt x="792956" y="214313"/>
                  </a:lnTo>
                  <a:lnTo>
                    <a:pt x="531018" y="261938"/>
                  </a:lnTo>
                  <a:lnTo>
                    <a:pt x="326231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978FF92-FF6A-4F9D-8473-1842D63E660D}"/>
                </a:ext>
              </a:extLst>
            </p:cNvPr>
            <p:cNvSpPr/>
            <p:nvPr/>
          </p:nvSpPr>
          <p:spPr>
            <a:xfrm>
              <a:off x="5265738" y="1573213"/>
              <a:ext cx="400050" cy="1631950"/>
            </a:xfrm>
            <a:custGeom>
              <a:avLst/>
              <a:gdLst>
                <a:gd name="connsiteX0" fmla="*/ 187779 w 400050"/>
                <a:gd name="connsiteY0" fmla="*/ 879021 h 1632857"/>
                <a:gd name="connsiteX1" fmla="*/ 193222 w 400050"/>
                <a:gd name="connsiteY1" fmla="*/ 650421 h 1632857"/>
                <a:gd name="connsiteX2" fmla="*/ 195943 w 400050"/>
                <a:gd name="connsiteY2" fmla="*/ 519793 h 1632857"/>
                <a:gd name="connsiteX3" fmla="*/ 193222 w 400050"/>
                <a:gd name="connsiteY3" fmla="*/ 359228 h 1632857"/>
                <a:gd name="connsiteX4" fmla="*/ 190500 w 400050"/>
                <a:gd name="connsiteY4" fmla="*/ 307521 h 1632857"/>
                <a:gd name="connsiteX5" fmla="*/ 182336 w 400050"/>
                <a:gd name="connsiteY5" fmla="*/ 263978 h 1632857"/>
                <a:gd name="connsiteX6" fmla="*/ 171450 w 400050"/>
                <a:gd name="connsiteY6" fmla="*/ 228600 h 1632857"/>
                <a:gd name="connsiteX7" fmla="*/ 146957 w 400050"/>
                <a:gd name="connsiteY7" fmla="*/ 185057 h 1632857"/>
                <a:gd name="connsiteX8" fmla="*/ 122465 w 400050"/>
                <a:gd name="connsiteY8" fmla="*/ 146957 h 1632857"/>
                <a:gd name="connsiteX9" fmla="*/ 97972 w 400050"/>
                <a:gd name="connsiteY9" fmla="*/ 117021 h 1632857"/>
                <a:gd name="connsiteX10" fmla="*/ 65315 w 400050"/>
                <a:gd name="connsiteY10" fmla="*/ 89807 h 1632857"/>
                <a:gd name="connsiteX11" fmla="*/ 21772 w 400050"/>
                <a:gd name="connsiteY11" fmla="*/ 62593 h 1632857"/>
                <a:gd name="connsiteX12" fmla="*/ 5443 w 400050"/>
                <a:gd name="connsiteY12" fmla="*/ 48985 h 1632857"/>
                <a:gd name="connsiteX13" fmla="*/ 0 w 400050"/>
                <a:gd name="connsiteY13" fmla="*/ 32657 h 1632857"/>
                <a:gd name="connsiteX14" fmla="*/ 2722 w 400050"/>
                <a:gd name="connsiteY14" fmla="*/ 21771 h 1632857"/>
                <a:gd name="connsiteX15" fmla="*/ 10886 w 400050"/>
                <a:gd name="connsiteY15" fmla="*/ 8164 h 1632857"/>
                <a:gd name="connsiteX16" fmla="*/ 46265 w 400050"/>
                <a:gd name="connsiteY16" fmla="*/ 0 h 1632857"/>
                <a:gd name="connsiteX17" fmla="*/ 81643 w 400050"/>
                <a:gd name="connsiteY17" fmla="*/ 5443 h 1632857"/>
                <a:gd name="connsiteX18" fmla="*/ 163286 w 400050"/>
                <a:gd name="connsiteY18" fmla="*/ 27214 h 1632857"/>
                <a:gd name="connsiteX19" fmla="*/ 236765 w 400050"/>
                <a:gd name="connsiteY19" fmla="*/ 46264 h 1632857"/>
                <a:gd name="connsiteX20" fmla="*/ 318407 w 400050"/>
                <a:gd name="connsiteY20" fmla="*/ 76200 h 1632857"/>
                <a:gd name="connsiteX21" fmla="*/ 345622 w 400050"/>
                <a:gd name="connsiteY21" fmla="*/ 87085 h 1632857"/>
                <a:gd name="connsiteX22" fmla="*/ 364672 w 400050"/>
                <a:gd name="connsiteY22" fmla="*/ 174171 h 1632857"/>
                <a:gd name="connsiteX23" fmla="*/ 378279 w 400050"/>
                <a:gd name="connsiteY23" fmla="*/ 242207 h 1632857"/>
                <a:gd name="connsiteX24" fmla="*/ 383722 w 400050"/>
                <a:gd name="connsiteY24" fmla="*/ 351064 h 1632857"/>
                <a:gd name="connsiteX25" fmla="*/ 394607 w 400050"/>
                <a:gd name="connsiteY25" fmla="*/ 541564 h 1632857"/>
                <a:gd name="connsiteX26" fmla="*/ 397329 w 400050"/>
                <a:gd name="connsiteY26" fmla="*/ 726621 h 1632857"/>
                <a:gd name="connsiteX27" fmla="*/ 397329 w 400050"/>
                <a:gd name="connsiteY27" fmla="*/ 821871 h 1632857"/>
                <a:gd name="connsiteX28" fmla="*/ 391886 w 400050"/>
                <a:gd name="connsiteY28" fmla="*/ 1355271 h 1632857"/>
                <a:gd name="connsiteX29" fmla="*/ 400050 w 400050"/>
                <a:gd name="connsiteY29" fmla="*/ 1450521 h 1632857"/>
                <a:gd name="connsiteX30" fmla="*/ 370115 w 400050"/>
                <a:gd name="connsiteY30" fmla="*/ 1537607 h 1632857"/>
                <a:gd name="connsiteX31" fmla="*/ 332015 w 400050"/>
                <a:gd name="connsiteY31" fmla="*/ 1608364 h 1632857"/>
                <a:gd name="connsiteX32" fmla="*/ 312965 w 400050"/>
                <a:gd name="connsiteY32" fmla="*/ 1624693 h 1632857"/>
                <a:gd name="connsiteX33" fmla="*/ 283029 w 400050"/>
                <a:gd name="connsiteY33" fmla="*/ 1632857 h 1632857"/>
                <a:gd name="connsiteX34" fmla="*/ 253093 w 400050"/>
                <a:gd name="connsiteY34" fmla="*/ 1632857 h 1632857"/>
                <a:gd name="connsiteX35" fmla="*/ 223157 w 400050"/>
                <a:gd name="connsiteY35" fmla="*/ 1621971 h 1632857"/>
                <a:gd name="connsiteX36" fmla="*/ 212272 w 400050"/>
                <a:gd name="connsiteY36" fmla="*/ 1600200 h 1632857"/>
                <a:gd name="connsiteX37" fmla="*/ 185057 w 400050"/>
                <a:gd name="connsiteY37" fmla="*/ 1513114 h 1632857"/>
                <a:gd name="connsiteX38" fmla="*/ 166007 w 400050"/>
                <a:gd name="connsiteY38" fmla="*/ 1445078 h 1632857"/>
                <a:gd name="connsiteX39" fmla="*/ 149679 w 400050"/>
                <a:gd name="connsiteY39" fmla="*/ 1352550 h 1632857"/>
                <a:gd name="connsiteX40" fmla="*/ 155122 w 400050"/>
                <a:gd name="connsiteY40" fmla="*/ 1289957 h 1632857"/>
                <a:gd name="connsiteX41" fmla="*/ 174172 w 400050"/>
                <a:gd name="connsiteY41" fmla="*/ 1069521 h 1632857"/>
                <a:gd name="connsiteX42" fmla="*/ 187779 w 400050"/>
                <a:gd name="connsiteY42" fmla="*/ 879021 h 16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50" h="1632857">
                  <a:moveTo>
                    <a:pt x="187779" y="879021"/>
                  </a:moveTo>
                  <a:lnTo>
                    <a:pt x="193222" y="650421"/>
                  </a:lnTo>
                  <a:lnTo>
                    <a:pt x="195943" y="519793"/>
                  </a:lnTo>
                  <a:lnTo>
                    <a:pt x="193222" y="359228"/>
                  </a:lnTo>
                  <a:lnTo>
                    <a:pt x="190500" y="307521"/>
                  </a:lnTo>
                  <a:lnTo>
                    <a:pt x="182336" y="263978"/>
                  </a:lnTo>
                  <a:lnTo>
                    <a:pt x="171450" y="228600"/>
                  </a:lnTo>
                  <a:lnTo>
                    <a:pt x="146957" y="185057"/>
                  </a:lnTo>
                  <a:lnTo>
                    <a:pt x="122465" y="146957"/>
                  </a:lnTo>
                  <a:lnTo>
                    <a:pt x="97972" y="117021"/>
                  </a:lnTo>
                  <a:lnTo>
                    <a:pt x="65315" y="89807"/>
                  </a:lnTo>
                  <a:lnTo>
                    <a:pt x="21772" y="62593"/>
                  </a:lnTo>
                  <a:lnTo>
                    <a:pt x="5443" y="48985"/>
                  </a:lnTo>
                  <a:lnTo>
                    <a:pt x="0" y="32657"/>
                  </a:lnTo>
                  <a:lnTo>
                    <a:pt x="2722" y="21771"/>
                  </a:lnTo>
                  <a:lnTo>
                    <a:pt x="10886" y="8164"/>
                  </a:lnTo>
                  <a:lnTo>
                    <a:pt x="46265" y="0"/>
                  </a:lnTo>
                  <a:lnTo>
                    <a:pt x="81643" y="5443"/>
                  </a:lnTo>
                  <a:lnTo>
                    <a:pt x="163286" y="27214"/>
                  </a:lnTo>
                  <a:lnTo>
                    <a:pt x="236765" y="46264"/>
                  </a:lnTo>
                  <a:lnTo>
                    <a:pt x="318407" y="76200"/>
                  </a:lnTo>
                  <a:lnTo>
                    <a:pt x="345622" y="87085"/>
                  </a:lnTo>
                  <a:lnTo>
                    <a:pt x="364672" y="174171"/>
                  </a:lnTo>
                  <a:lnTo>
                    <a:pt x="378279" y="242207"/>
                  </a:lnTo>
                  <a:lnTo>
                    <a:pt x="383722" y="351064"/>
                  </a:lnTo>
                  <a:lnTo>
                    <a:pt x="394607" y="541564"/>
                  </a:lnTo>
                  <a:cubicBezTo>
                    <a:pt x="395514" y="603250"/>
                    <a:pt x="396422" y="664935"/>
                    <a:pt x="397329" y="726621"/>
                  </a:cubicBezTo>
                  <a:lnTo>
                    <a:pt x="397329" y="821871"/>
                  </a:lnTo>
                  <a:cubicBezTo>
                    <a:pt x="395515" y="999671"/>
                    <a:pt x="393700" y="1177471"/>
                    <a:pt x="391886" y="1355271"/>
                  </a:cubicBezTo>
                  <a:lnTo>
                    <a:pt x="400050" y="1450521"/>
                  </a:lnTo>
                  <a:lnTo>
                    <a:pt x="370115" y="1537607"/>
                  </a:lnTo>
                  <a:lnTo>
                    <a:pt x="332015" y="1608364"/>
                  </a:lnTo>
                  <a:lnTo>
                    <a:pt x="312965" y="1624693"/>
                  </a:lnTo>
                  <a:lnTo>
                    <a:pt x="283029" y="1632857"/>
                  </a:lnTo>
                  <a:lnTo>
                    <a:pt x="253093" y="1632857"/>
                  </a:lnTo>
                  <a:lnTo>
                    <a:pt x="223157" y="1621971"/>
                  </a:lnTo>
                  <a:lnTo>
                    <a:pt x="212272" y="1600200"/>
                  </a:lnTo>
                  <a:lnTo>
                    <a:pt x="185057" y="1513114"/>
                  </a:lnTo>
                  <a:lnTo>
                    <a:pt x="166007" y="1445078"/>
                  </a:lnTo>
                  <a:lnTo>
                    <a:pt x="149679" y="1352550"/>
                  </a:lnTo>
                  <a:lnTo>
                    <a:pt x="155122" y="1289957"/>
                  </a:lnTo>
                  <a:lnTo>
                    <a:pt x="174172" y="1069521"/>
                  </a:lnTo>
                  <a:lnTo>
                    <a:pt x="187779" y="879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22D1264-EA33-4A76-BFE7-4E61B6DBC37A}"/>
                </a:ext>
              </a:extLst>
            </p:cNvPr>
            <p:cNvSpPr/>
            <p:nvPr/>
          </p:nvSpPr>
          <p:spPr>
            <a:xfrm rot="16200000">
              <a:off x="3923507" y="3028156"/>
              <a:ext cx="4672012" cy="1546225"/>
            </a:xfrm>
            <a:custGeom>
              <a:avLst/>
              <a:gdLst>
                <a:gd name="connsiteX0" fmla="*/ 2426843 w 4671673"/>
                <a:gd name="connsiteY0" fmla="*/ 1438772 h 1547113"/>
                <a:gd name="connsiteX1" fmla="*/ 1937141 w 4671673"/>
                <a:gd name="connsiteY1" fmla="*/ 1447439 h 1547113"/>
                <a:gd name="connsiteX2" fmla="*/ 1616451 w 4671673"/>
                <a:gd name="connsiteY2" fmla="*/ 1456107 h 1547113"/>
                <a:gd name="connsiteX3" fmla="*/ 1235090 w 4671673"/>
                <a:gd name="connsiteY3" fmla="*/ 1464774 h 1547113"/>
                <a:gd name="connsiteX4" fmla="*/ 814726 w 4671673"/>
                <a:gd name="connsiteY4" fmla="*/ 1469108 h 1547113"/>
                <a:gd name="connsiteX5" fmla="*/ 671715 w 4671673"/>
                <a:gd name="connsiteY5" fmla="*/ 1473441 h 1547113"/>
                <a:gd name="connsiteX6" fmla="*/ 550373 w 4671673"/>
                <a:gd name="connsiteY6" fmla="*/ 1469108 h 1547113"/>
                <a:gd name="connsiteX7" fmla="*/ 476701 w 4671673"/>
                <a:gd name="connsiteY7" fmla="*/ 1460440 h 1547113"/>
                <a:gd name="connsiteX8" fmla="*/ 398695 w 4671673"/>
                <a:gd name="connsiteY8" fmla="*/ 1447439 h 1547113"/>
                <a:gd name="connsiteX9" fmla="*/ 325023 w 4671673"/>
                <a:gd name="connsiteY9" fmla="*/ 1425771 h 1547113"/>
                <a:gd name="connsiteX10" fmla="*/ 247018 w 4671673"/>
                <a:gd name="connsiteY10" fmla="*/ 1399769 h 1547113"/>
                <a:gd name="connsiteX11" fmla="*/ 134343 w 4671673"/>
                <a:gd name="connsiteY11" fmla="*/ 1356433 h 1547113"/>
                <a:gd name="connsiteX12" fmla="*/ 86673 w 4671673"/>
                <a:gd name="connsiteY12" fmla="*/ 1330431 h 1547113"/>
                <a:gd name="connsiteX13" fmla="*/ 56337 w 4671673"/>
                <a:gd name="connsiteY13" fmla="*/ 1308762 h 1547113"/>
                <a:gd name="connsiteX14" fmla="*/ 34669 w 4671673"/>
                <a:gd name="connsiteY14" fmla="*/ 1287094 h 1547113"/>
                <a:gd name="connsiteX15" fmla="*/ 13000 w 4671673"/>
                <a:gd name="connsiteY15" fmla="*/ 1252425 h 1547113"/>
                <a:gd name="connsiteX16" fmla="*/ 0 w 4671673"/>
                <a:gd name="connsiteY16" fmla="*/ 1209089 h 1547113"/>
                <a:gd name="connsiteX17" fmla="*/ 0 w 4671673"/>
                <a:gd name="connsiteY17" fmla="*/ 1174419 h 1547113"/>
                <a:gd name="connsiteX18" fmla="*/ 39002 w 4671673"/>
                <a:gd name="connsiteY18" fmla="*/ 1139750 h 1547113"/>
                <a:gd name="connsiteX19" fmla="*/ 138676 w 4671673"/>
                <a:gd name="connsiteY19" fmla="*/ 1066078 h 1547113"/>
                <a:gd name="connsiteX20" fmla="*/ 498369 w 4671673"/>
                <a:gd name="connsiteY20" fmla="*/ 1191754 h 1547113"/>
                <a:gd name="connsiteX21" fmla="*/ 524371 w 4671673"/>
                <a:gd name="connsiteY21" fmla="*/ 1213422 h 1547113"/>
                <a:gd name="connsiteX22" fmla="*/ 554707 w 4671673"/>
                <a:gd name="connsiteY22" fmla="*/ 1222090 h 1547113"/>
                <a:gd name="connsiteX23" fmla="*/ 693383 w 4671673"/>
                <a:gd name="connsiteY23" fmla="*/ 1226423 h 1547113"/>
                <a:gd name="connsiteX24" fmla="*/ 1100746 w 4671673"/>
                <a:gd name="connsiteY24" fmla="*/ 1226423 h 1547113"/>
                <a:gd name="connsiteX25" fmla="*/ 1425770 w 4671673"/>
                <a:gd name="connsiteY25" fmla="*/ 1226423 h 1547113"/>
                <a:gd name="connsiteX26" fmla="*/ 1902472 w 4671673"/>
                <a:gd name="connsiteY26" fmla="*/ 1222090 h 1547113"/>
                <a:gd name="connsiteX27" fmla="*/ 2366172 w 4671673"/>
                <a:gd name="connsiteY27" fmla="*/ 1222090 h 1547113"/>
                <a:gd name="connsiteX28" fmla="*/ 2786536 w 4671673"/>
                <a:gd name="connsiteY28" fmla="*/ 1222090 h 1547113"/>
                <a:gd name="connsiteX29" fmla="*/ 3211234 w 4671673"/>
                <a:gd name="connsiteY29" fmla="*/ 1226423 h 1547113"/>
                <a:gd name="connsiteX30" fmla="*/ 3358578 w 4671673"/>
                <a:gd name="connsiteY30" fmla="*/ 1222090 h 1547113"/>
                <a:gd name="connsiteX31" fmla="*/ 3826612 w 4671673"/>
                <a:gd name="connsiteY31" fmla="*/ 1226423 h 1547113"/>
                <a:gd name="connsiteX32" fmla="*/ 3999958 w 4671673"/>
                <a:gd name="connsiteY32" fmla="*/ 1222090 h 1547113"/>
                <a:gd name="connsiteX33" fmla="*/ 4242642 w 4671673"/>
                <a:gd name="connsiteY33" fmla="*/ 1226423 h 1547113"/>
                <a:gd name="connsiteX34" fmla="*/ 4407321 w 4671673"/>
                <a:gd name="connsiteY34" fmla="*/ 1226423 h 1547113"/>
                <a:gd name="connsiteX35" fmla="*/ 4441990 w 4671673"/>
                <a:gd name="connsiteY35" fmla="*/ 1213422 h 1547113"/>
                <a:gd name="connsiteX36" fmla="*/ 4459325 w 4671673"/>
                <a:gd name="connsiteY36" fmla="*/ 1187420 h 1547113"/>
                <a:gd name="connsiteX37" fmla="*/ 4467992 w 4671673"/>
                <a:gd name="connsiteY37" fmla="*/ 1165752 h 1547113"/>
                <a:gd name="connsiteX38" fmla="*/ 4472326 w 4671673"/>
                <a:gd name="connsiteY38" fmla="*/ 1131083 h 1547113"/>
                <a:gd name="connsiteX39" fmla="*/ 4450657 w 4671673"/>
                <a:gd name="connsiteY39" fmla="*/ 1001073 h 1547113"/>
                <a:gd name="connsiteX40" fmla="*/ 4415988 w 4671673"/>
                <a:gd name="connsiteY40" fmla="*/ 715053 h 1547113"/>
                <a:gd name="connsiteX41" fmla="*/ 4389986 w 4671673"/>
                <a:gd name="connsiteY41" fmla="*/ 494036 h 1547113"/>
                <a:gd name="connsiteX42" fmla="*/ 4355317 w 4671673"/>
                <a:gd name="connsiteY42" fmla="*/ 104008 h 1547113"/>
                <a:gd name="connsiteX43" fmla="*/ 4480993 w 4671673"/>
                <a:gd name="connsiteY43" fmla="*/ 0 h 1547113"/>
                <a:gd name="connsiteX44" fmla="*/ 4502661 w 4671673"/>
                <a:gd name="connsiteY44" fmla="*/ 138677 h 1547113"/>
                <a:gd name="connsiteX45" fmla="*/ 4532997 w 4671673"/>
                <a:gd name="connsiteY45" fmla="*/ 390029 h 1547113"/>
                <a:gd name="connsiteX46" fmla="*/ 4572000 w 4671673"/>
                <a:gd name="connsiteY46" fmla="*/ 680383 h 1547113"/>
                <a:gd name="connsiteX47" fmla="*/ 4598001 w 4671673"/>
                <a:gd name="connsiteY47" fmla="*/ 888399 h 1547113"/>
                <a:gd name="connsiteX48" fmla="*/ 4628337 w 4671673"/>
                <a:gd name="connsiteY48" fmla="*/ 1057411 h 1547113"/>
                <a:gd name="connsiteX49" fmla="*/ 4654339 w 4671673"/>
                <a:gd name="connsiteY49" fmla="*/ 1161418 h 1547113"/>
                <a:gd name="connsiteX50" fmla="*/ 4671673 w 4671673"/>
                <a:gd name="connsiteY50" fmla="*/ 1222090 h 1547113"/>
                <a:gd name="connsiteX51" fmla="*/ 4667340 w 4671673"/>
                <a:gd name="connsiteY51" fmla="*/ 1265426 h 1547113"/>
                <a:gd name="connsiteX52" fmla="*/ 4641338 w 4671673"/>
                <a:gd name="connsiteY52" fmla="*/ 1347765 h 1547113"/>
                <a:gd name="connsiteX53" fmla="*/ 4598001 w 4671673"/>
                <a:gd name="connsiteY53" fmla="*/ 1438772 h 1547113"/>
                <a:gd name="connsiteX54" fmla="*/ 4550331 w 4671673"/>
                <a:gd name="connsiteY54" fmla="*/ 1508110 h 1547113"/>
                <a:gd name="connsiteX55" fmla="*/ 4515662 w 4671673"/>
                <a:gd name="connsiteY55" fmla="*/ 1542780 h 1547113"/>
                <a:gd name="connsiteX56" fmla="*/ 4480993 w 4671673"/>
                <a:gd name="connsiteY56" fmla="*/ 1547113 h 1547113"/>
                <a:gd name="connsiteX57" fmla="*/ 4450657 w 4671673"/>
                <a:gd name="connsiteY57" fmla="*/ 1534112 h 1547113"/>
                <a:gd name="connsiteX58" fmla="*/ 4415988 w 4671673"/>
                <a:gd name="connsiteY58" fmla="*/ 1508110 h 1547113"/>
                <a:gd name="connsiteX59" fmla="*/ 4363984 w 4671673"/>
                <a:gd name="connsiteY59" fmla="*/ 1486442 h 1547113"/>
                <a:gd name="connsiteX60" fmla="*/ 4298980 w 4671673"/>
                <a:gd name="connsiteY60" fmla="*/ 1464774 h 1547113"/>
                <a:gd name="connsiteX61" fmla="*/ 4246976 w 4671673"/>
                <a:gd name="connsiteY61" fmla="*/ 1451773 h 1547113"/>
                <a:gd name="connsiteX62" fmla="*/ 4181971 w 4671673"/>
                <a:gd name="connsiteY62" fmla="*/ 1443106 h 1547113"/>
                <a:gd name="connsiteX63" fmla="*/ 4064963 w 4671673"/>
                <a:gd name="connsiteY63" fmla="*/ 1430105 h 1547113"/>
                <a:gd name="connsiteX64" fmla="*/ 3835279 w 4671673"/>
                <a:gd name="connsiteY64" fmla="*/ 1425771 h 1547113"/>
                <a:gd name="connsiteX65" fmla="*/ 3167897 w 4671673"/>
                <a:gd name="connsiteY65" fmla="*/ 1434438 h 1547113"/>
                <a:gd name="connsiteX66" fmla="*/ 2426843 w 4671673"/>
                <a:gd name="connsiteY66" fmla="*/ 1438772 h 154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671673" h="1547113">
                  <a:moveTo>
                    <a:pt x="2426843" y="1438772"/>
                  </a:moveTo>
                  <a:lnTo>
                    <a:pt x="1937141" y="1447439"/>
                  </a:lnTo>
                  <a:lnTo>
                    <a:pt x="1616451" y="1456107"/>
                  </a:lnTo>
                  <a:lnTo>
                    <a:pt x="1235090" y="1464774"/>
                  </a:lnTo>
                  <a:lnTo>
                    <a:pt x="814726" y="1469108"/>
                  </a:lnTo>
                  <a:lnTo>
                    <a:pt x="671715" y="1473441"/>
                  </a:lnTo>
                  <a:lnTo>
                    <a:pt x="550373" y="1469108"/>
                  </a:lnTo>
                  <a:lnTo>
                    <a:pt x="476701" y="1460440"/>
                  </a:lnTo>
                  <a:lnTo>
                    <a:pt x="398695" y="1447439"/>
                  </a:lnTo>
                  <a:lnTo>
                    <a:pt x="325023" y="1425771"/>
                  </a:lnTo>
                  <a:lnTo>
                    <a:pt x="247018" y="1399769"/>
                  </a:lnTo>
                  <a:lnTo>
                    <a:pt x="134343" y="1356433"/>
                  </a:lnTo>
                  <a:lnTo>
                    <a:pt x="86673" y="1330431"/>
                  </a:lnTo>
                  <a:lnTo>
                    <a:pt x="56337" y="1308762"/>
                  </a:lnTo>
                  <a:lnTo>
                    <a:pt x="34669" y="1287094"/>
                  </a:lnTo>
                  <a:lnTo>
                    <a:pt x="13000" y="1252425"/>
                  </a:lnTo>
                  <a:lnTo>
                    <a:pt x="0" y="1209089"/>
                  </a:lnTo>
                  <a:lnTo>
                    <a:pt x="0" y="1174419"/>
                  </a:lnTo>
                  <a:lnTo>
                    <a:pt x="39002" y="1139750"/>
                  </a:lnTo>
                  <a:lnTo>
                    <a:pt x="138676" y="1066078"/>
                  </a:lnTo>
                  <a:lnTo>
                    <a:pt x="498369" y="1191754"/>
                  </a:lnTo>
                  <a:lnTo>
                    <a:pt x="524371" y="1213422"/>
                  </a:lnTo>
                  <a:lnTo>
                    <a:pt x="554707" y="1222090"/>
                  </a:lnTo>
                  <a:lnTo>
                    <a:pt x="693383" y="1226423"/>
                  </a:lnTo>
                  <a:lnTo>
                    <a:pt x="1100746" y="1226423"/>
                  </a:lnTo>
                  <a:lnTo>
                    <a:pt x="1425770" y="1226423"/>
                  </a:lnTo>
                  <a:lnTo>
                    <a:pt x="1902472" y="1222090"/>
                  </a:lnTo>
                  <a:lnTo>
                    <a:pt x="2366172" y="1222090"/>
                  </a:lnTo>
                  <a:lnTo>
                    <a:pt x="2786536" y="1222090"/>
                  </a:lnTo>
                  <a:lnTo>
                    <a:pt x="3211234" y="1226423"/>
                  </a:lnTo>
                  <a:lnTo>
                    <a:pt x="3358578" y="1222090"/>
                  </a:lnTo>
                  <a:lnTo>
                    <a:pt x="3826612" y="1226423"/>
                  </a:lnTo>
                  <a:lnTo>
                    <a:pt x="3999958" y="1222090"/>
                  </a:lnTo>
                  <a:lnTo>
                    <a:pt x="4242642" y="1226423"/>
                  </a:lnTo>
                  <a:lnTo>
                    <a:pt x="4407321" y="1226423"/>
                  </a:lnTo>
                  <a:lnTo>
                    <a:pt x="4441990" y="1213422"/>
                  </a:lnTo>
                  <a:lnTo>
                    <a:pt x="4459325" y="1187420"/>
                  </a:lnTo>
                  <a:lnTo>
                    <a:pt x="4467992" y="1165752"/>
                  </a:lnTo>
                  <a:lnTo>
                    <a:pt x="4472326" y="1131083"/>
                  </a:lnTo>
                  <a:lnTo>
                    <a:pt x="4450657" y="1001073"/>
                  </a:lnTo>
                  <a:lnTo>
                    <a:pt x="4415988" y="715053"/>
                  </a:lnTo>
                  <a:lnTo>
                    <a:pt x="4389986" y="494036"/>
                  </a:lnTo>
                  <a:lnTo>
                    <a:pt x="4355317" y="104008"/>
                  </a:lnTo>
                  <a:lnTo>
                    <a:pt x="4480993" y="0"/>
                  </a:lnTo>
                  <a:lnTo>
                    <a:pt x="4502661" y="138677"/>
                  </a:lnTo>
                  <a:lnTo>
                    <a:pt x="4532997" y="390029"/>
                  </a:lnTo>
                  <a:lnTo>
                    <a:pt x="4572000" y="680383"/>
                  </a:lnTo>
                  <a:lnTo>
                    <a:pt x="4598001" y="888399"/>
                  </a:lnTo>
                  <a:lnTo>
                    <a:pt x="4628337" y="1057411"/>
                  </a:lnTo>
                  <a:lnTo>
                    <a:pt x="4654339" y="1161418"/>
                  </a:lnTo>
                  <a:lnTo>
                    <a:pt x="4671673" y="1222090"/>
                  </a:lnTo>
                  <a:lnTo>
                    <a:pt x="4667340" y="1265426"/>
                  </a:lnTo>
                  <a:lnTo>
                    <a:pt x="4641338" y="1347765"/>
                  </a:lnTo>
                  <a:lnTo>
                    <a:pt x="4598001" y="1438772"/>
                  </a:lnTo>
                  <a:lnTo>
                    <a:pt x="4550331" y="1508110"/>
                  </a:lnTo>
                  <a:lnTo>
                    <a:pt x="4515662" y="1542780"/>
                  </a:lnTo>
                  <a:lnTo>
                    <a:pt x="4480993" y="1547113"/>
                  </a:lnTo>
                  <a:lnTo>
                    <a:pt x="4450657" y="1534112"/>
                  </a:lnTo>
                  <a:lnTo>
                    <a:pt x="4415988" y="1508110"/>
                  </a:lnTo>
                  <a:lnTo>
                    <a:pt x="4363984" y="1486442"/>
                  </a:lnTo>
                  <a:lnTo>
                    <a:pt x="4298980" y="1464774"/>
                  </a:lnTo>
                  <a:lnTo>
                    <a:pt x="4246976" y="1451773"/>
                  </a:lnTo>
                  <a:lnTo>
                    <a:pt x="4181971" y="1443106"/>
                  </a:lnTo>
                  <a:lnTo>
                    <a:pt x="4064963" y="1430105"/>
                  </a:lnTo>
                  <a:lnTo>
                    <a:pt x="3835279" y="1425771"/>
                  </a:lnTo>
                  <a:lnTo>
                    <a:pt x="3167897" y="1434438"/>
                  </a:lnTo>
                  <a:lnTo>
                    <a:pt x="2426843" y="1438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2385C4A1-C412-41D4-9A92-0ACF64B78B63}"/>
                </a:ext>
              </a:extLst>
            </p:cNvPr>
            <p:cNvSpPr/>
            <p:nvPr/>
          </p:nvSpPr>
          <p:spPr>
            <a:xfrm>
              <a:off x="5954713" y="5421313"/>
              <a:ext cx="777875" cy="622300"/>
            </a:xfrm>
            <a:custGeom>
              <a:avLst/>
              <a:gdLst>
                <a:gd name="connsiteX0" fmla="*/ 285750 w 776288"/>
                <a:gd name="connsiteY0" fmla="*/ 102394 h 621507"/>
                <a:gd name="connsiteX1" fmla="*/ 473869 w 776288"/>
                <a:gd name="connsiteY1" fmla="*/ 176213 h 621507"/>
                <a:gd name="connsiteX2" fmla="*/ 576263 w 776288"/>
                <a:gd name="connsiteY2" fmla="*/ 216694 h 621507"/>
                <a:gd name="connsiteX3" fmla="*/ 609600 w 776288"/>
                <a:gd name="connsiteY3" fmla="*/ 226219 h 621507"/>
                <a:gd name="connsiteX4" fmla="*/ 635794 w 776288"/>
                <a:gd name="connsiteY4" fmla="*/ 228600 h 621507"/>
                <a:gd name="connsiteX5" fmla="*/ 673894 w 776288"/>
                <a:gd name="connsiteY5" fmla="*/ 226219 h 621507"/>
                <a:gd name="connsiteX6" fmla="*/ 695325 w 776288"/>
                <a:gd name="connsiteY6" fmla="*/ 221457 h 621507"/>
                <a:gd name="connsiteX7" fmla="*/ 726282 w 776288"/>
                <a:gd name="connsiteY7" fmla="*/ 204788 h 621507"/>
                <a:gd name="connsiteX8" fmla="*/ 776288 w 776288"/>
                <a:gd name="connsiteY8" fmla="*/ 169069 h 621507"/>
                <a:gd name="connsiteX9" fmla="*/ 661988 w 776288"/>
                <a:gd name="connsiteY9" fmla="*/ 621507 h 621507"/>
                <a:gd name="connsiteX10" fmla="*/ 602457 w 776288"/>
                <a:gd name="connsiteY10" fmla="*/ 583407 h 621507"/>
                <a:gd name="connsiteX11" fmla="*/ 581025 w 776288"/>
                <a:gd name="connsiteY11" fmla="*/ 557213 h 621507"/>
                <a:gd name="connsiteX12" fmla="*/ 540544 w 776288"/>
                <a:gd name="connsiteY12" fmla="*/ 504825 h 621507"/>
                <a:gd name="connsiteX13" fmla="*/ 516732 w 776288"/>
                <a:gd name="connsiteY13" fmla="*/ 471488 h 621507"/>
                <a:gd name="connsiteX14" fmla="*/ 488157 w 776288"/>
                <a:gd name="connsiteY14" fmla="*/ 433388 h 621507"/>
                <a:gd name="connsiteX15" fmla="*/ 452438 w 776288"/>
                <a:gd name="connsiteY15" fmla="*/ 390525 h 621507"/>
                <a:gd name="connsiteX16" fmla="*/ 407194 w 776288"/>
                <a:gd name="connsiteY16" fmla="*/ 345282 h 621507"/>
                <a:gd name="connsiteX17" fmla="*/ 361950 w 776288"/>
                <a:gd name="connsiteY17" fmla="*/ 302419 h 621507"/>
                <a:gd name="connsiteX18" fmla="*/ 311944 w 776288"/>
                <a:gd name="connsiteY18" fmla="*/ 259557 h 621507"/>
                <a:gd name="connsiteX19" fmla="*/ 257175 w 776288"/>
                <a:gd name="connsiteY19" fmla="*/ 214313 h 621507"/>
                <a:gd name="connsiteX20" fmla="*/ 216694 w 776288"/>
                <a:gd name="connsiteY20" fmla="*/ 185738 h 621507"/>
                <a:gd name="connsiteX21" fmla="*/ 147638 w 776288"/>
                <a:gd name="connsiteY21" fmla="*/ 140494 h 621507"/>
                <a:gd name="connsiteX22" fmla="*/ 80963 w 776288"/>
                <a:gd name="connsiteY22" fmla="*/ 97632 h 621507"/>
                <a:gd name="connsiteX23" fmla="*/ 33338 w 776288"/>
                <a:gd name="connsiteY23" fmla="*/ 71438 h 621507"/>
                <a:gd name="connsiteX24" fmla="*/ 16669 w 776288"/>
                <a:gd name="connsiteY24" fmla="*/ 59532 h 621507"/>
                <a:gd name="connsiteX25" fmla="*/ 7144 w 776288"/>
                <a:gd name="connsiteY25" fmla="*/ 47625 h 621507"/>
                <a:gd name="connsiteX26" fmla="*/ 0 w 776288"/>
                <a:gd name="connsiteY26" fmla="*/ 30957 h 621507"/>
                <a:gd name="connsiteX27" fmla="*/ 0 w 776288"/>
                <a:gd name="connsiteY27" fmla="*/ 14288 h 621507"/>
                <a:gd name="connsiteX28" fmla="*/ 7144 w 776288"/>
                <a:gd name="connsiteY28" fmla="*/ 4763 h 621507"/>
                <a:gd name="connsiteX29" fmla="*/ 14288 w 776288"/>
                <a:gd name="connsiteY29" fmla="*/ 0 h 621507"/>
                <a:gd name="connsiteX30" fmla="*/ 28575 w 776288"/>
                <a:gd name="connsiteY30" fmla="*/ 0 h 621507"/>
                <a:gd name="connsiteX31" fmla="*/ 61913 w 776288"/>
                <a:gd name="connsiteY31" fmla="*/ 9525 h 621507"/>
                <a:gd name="connsiteX32" fmla="*/ 140494 w 776288"/>
                <a:gd name="connsiteY32" fmla="*/ 42863 h 621507"/>
                <a:gd name="connsiteX33" fmla="*/ 285750 w 776288"/>
                <a:gd name="connsiteY33" fmla="*/ 102394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6288" h="621507">
                  <a:moveTo>
                    <a:pt x="285750" y="102394"/>
                  </a:moveTo>
                  <a:lnTo>
                    <a:pt x="473869" y="176213"/>
                  </a:lnTo>
                  <a:lnTo>
                    <a:pt x="576263" y="216694"/>
                  </a:lnTo>
                  <a:lnTo>
                    <a:pt x="609600" y="226219"/>
                  </a:lnTo>
                  <a:lnTo>
                    <a:pt x="635794" y="228600"/>
                  </a:lnTo>
                  <a:lnTo>
                    <a:pt x="673894" y="226219"/>
                  </a:lnTo>
                  <a:lnTo>
                    <a:pt x="695325" y="221457"/>
                  </a:lnTo>
                  <a:lnTo>
                    <a:pt x="726282" y="204788"/>
                  </a:lnTo>
                  <a:lnTo>
                    <a:pt x="776288" y="169069"/>
                  </a:lnTo>
                  <a:lnTo>
                    <a:pt x="661988" y="621507"/>
                  </a:lnTo>
                  <a:lnTo>
                    <a:pt x="602457" y="583407"/>
                  </a:lnTo>
                  <a:lnTo>
                    <a:pt x="581025" y="557213"/>
                  </a:lnTo>
                  <a:lnTo>
                    <a:pt x="540544" y="504825"/>
                  </a:lnTo>
                  <a:lnTo>
                    <a:pt x="516732" y="471488"/>
                  </a:lnTo>
                  <a:lnTo>
                    <a:pt x="488157" y="433388"/>
                  </a:lnTo>
                  <a:lnTo>
                    <a:pt x="452438" y="390525"/>
                  </a:lnTo>
                  <a:lnTo>
                    <a:pt x="407194" y="345282"/>
                  </a:lnTo>
                  <a:lnTo>
                    <a:pt x="361950" y="302419"/>
                  </a:lnTo>
                  <a:lnTo>
                    <a:pt x="311944" y="259557"/>
                  </a:lnTo>
                  <a:lnTo>
                    <a:pt x="257175" y="214313"/>
                  </a:lnTo>
                  <a:lnTo>
                    <a:pt x="216694" y="185738"/>
                  </a:lnTo>
                  <a:lnTo>
                    <a:pt x="147638" y="140494"/>
                  </a:lnTo>
                  <a:lnTo>
                    <a:pt x="80963" y="97632"/>
                  </a:lnTo>
                  <a:lnTo>
                    <a:pt x="33338" y="71438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14288" y="0"/>
                  </a:lnTo>
                  <a:lnTo>
                    <a:pt x="28575" y="0"/>
                  </a:lnTo>
                  <a:lnTo>
                    <a:pt x="61913" y="9525"/>
                  </a:lnTo>
                  <a:lnTo>
                    <a:pt x="140494" y="42863"/>
                  </a:lnTo>
                  <a:lnTo>
                    <a:pt x="2857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78B8257-D887-4548-8D30-C8B26E8DF098}"/>
                </a:ext>
              </a:extLst>
            </p:cNvPr>
            <p:cNvSpPr/>
            <p:nvPr/>
          </p:nvSpPr>
          <p:spPr>
            <a:xfrm>
              <a:off x="5575300" y="2125663"/>
              <a:ext cx="1201738" cy="312737"/>
            </a:xfrm>
            <a:custGeom>
              <a:avLst/>
              <a:gdLst>
                <a:gd name="connsiteX0" fmla="*/ 604838 w 1202532"/>
                <a:gd name="connsiteY0" fmla="*/ 216694 h 311944"/>
                <a:gd name="connsiteX1" fmla="*/ 397669 w 1202532"/>
                <a:gd name="connsiteY1" fmla="*/ 242888 h 311944"/>
                <a:gd name="connsiteX2" fmla="*/ 254794 w 1202532"/>
                <a:gd name="connsiteY2" fmla="*/ 264319 h 311944"/>
                <a:gd name="connsiteX3" fmla="*/ 35719 w 1202532"/>
                <a:gd name="connsiteY3" fmla="*/ 311944 h 311944"/>
                <a:gd name="connsiteX4" fmla="*/ 0 w 1202532"/>
                <a:gd name="connsiteY4" fmla="*/ 154782 h 311944"/>
                <a:gd name="connsiteX5" fmla="*/ 180975 w 1202532"/>
                <a:gd name="connsiteY5" fmla="*/ 123825 h 311944"/>
                <a:gd name="connsiteX6" fmla="*/ 309563 w 1202532"/>
                <a:gd name="connsiteY6" fmla="*/ 104775 h 311944"/>
                <a:gd name="connsiteX7" fmla="*/ 545307 w 1202532"/>
                <a:gd name="connsiteY7" fmla="*/ 78582 h 311944"/>
                <a:gd name="connsiteX8" fmla="*/ 783432 w 1202532"/>
                <a:gd name="connsiteY8" fmla="*/ 47625 h 311944"/>
                <a:gd name="connsiteX9" fmla="*/ 1202532 w 1202532"/>
                <a:gd name="connsiteY9" fmla="*/ 0 h 311944"/>
                <a:gd name="connsiteX10" fmla="*/ 1197769 w 1202532"/>
                <a:gd name="connsiteY10" fmla="*/ 190500 h 311944"/>
                <a:gd name="connsiteX11" fmla="*/ 933450 w 1202532"/>
                <a:gd name="connsiteY11" fmla="*/ 192882 h 311944"/>
                <a:gd name="connsiteX12" fmla="*/ 604838 w 1202532"/>
                <a:gd name="connsiteY12" fmla="*/ 216694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2532" h="311944">
                  <a:moveTo>
                    <a:pt x="604838" y="216694"/>
                  </a:moveTo>
                  <a:lnTo>
                    <a:pt x="397669" y="242888"/>
                  </a:lnTo>
                  <a:lnTo>
                    <a:pt x="254794" y="264319"/>
                  </a:lnTo>
                  <a:lnTo>
                    <a:pt x="35719" y="311944"/>
                  </a:lnTo>
                  <a:lnTo>
                    <a:pt x="0" y="154782"/>
                  </a:lnTo>
                  <a:lnTo>
                    <a:pt x="180975" y="123825"/>
                  </a:lnTo>
                  <a:lnTo>
                    <a:pt x="309563" y="104775"/>
                  </a:lnTo>
                  <a:lnTo>
                    <a:pt x="545307" y="78582"/>
                  </a:lnTo>
                  <a:lnTo>
                    <a:pt x="783432" y="47625"/>
                  </a:lnTo>
                  <a:lnTo>
                    <a:pt x="1202532" y="0"/>
                  </a:lnTo>
                  <a:lnTo>
                    <a:pt x="1197769" y="190500"/>
                  </a:lnTo>
                  <a:lnTo>
                    <a:pt x="933450" y="192882"/>
                  </a:lnTo>
                  <a:lnTo>
                    <a:pt x="604838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7FA7B59-9900-4F5B-AAC4-E8EAE2CD9228}"/>
                </a:ext>
              </a:extLst>
            </p:cNvPr>
            <p:cNvSpPr/>
            <p:nvPr/>
          </p:nvSpPr>
          <p:spPr>
            <a:xfrm>
              <a:off x="5591175" y="2752725"/>
              <a:ext cx="1174750" cy="306388"/>
            </a:xfrm>
            <a:custGeom>
              <a:avLst/>
              <a:gdLst>
                <a:gd name="connsiteX0" fmla="*/ 447675 w 1173956"/>
                <a:gd name="connsiteY0" fmla="*/ 238125 h 307181"/>
                <a:gd name="connsiteX1" fmla="*/ 188119 w 1173956"/>
                <a:gd name="connsiteY1" fmla="*/ 276225 h 307181"/>
                <a:gd name="connsiteX2" fmla="*/ 11906 w 1173956"/>
                <a:gd name="connsiteY2" fmla="*/ 307181 h 307181"/>
                <a:gd name="connsiteX3" fmla="*/ 0 w 1173956"/>
                <a:gd name="connsiteY3" fmla="*/ 147638 h 307181"/>
                <a:gd name="connsiteX4" fmla="*/ 297656 w 1173956"/>
                <a:gd name="connsiteY4" fmla="*/ 111919 h 307181"/>
                <a:gd name="connsiteX5" fmla="*/ 645319 w 1173956"/>
                <a:gd name="connsiteY5" fmla="*/ 66675 h 307181"/>
                <a:gd name="connsiteX6" fmla="*/ 938213 w 1173956"/>
                <a:gd name="connsiteY6" fmla="*/ 30956 h 307181"/>
                <a:gd name="connsiteX7" fmla="*/ 1166813 w 1173956"/>
                <a:gd name="connsiteY7" fmla="*/ 0 h 307181"/>
                <a:gd name="connsiteX8" fmla="*/ 1173956 w 1173956"/>
                <a:gd name="connsiteY8" fmla="*/ 190500 h 307181"/>
                <a:gd name="connsiteX9" fmla="*/ 954881 w 1173956"/>
                <a:gd name="connsiteY9" fmla="*/ 192881 h 307181"/>
                <a:gd name="connsiteX10" fmla="*/ 766763 w 1173956"/>
                <a:gd name="connsiteY10" fmla="*/ 207169 h 307181"/>
                <a:gd name="connsiteX11" fmla="*/ 447675 w 1173956"/>
                <a:gd name="connsiteY11" fmla="*/ 238125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3956" h="307181">
                  <a:moveTo>
                    <a:pt x="447675" y="238125"/>
                  </a:moveTo>
                  <a:lnTo>
                    <a:pt x="188119" y="276225"/>
                  </a:lnTo>
                  <a:lnTo>
                    <a:pt x="11906" y="307181"/>
                  </a:lnTo>
                  <a:lnTo>
                    <a:pt x="0" y="147638"/>
                  </a:lnTo>
                  <a:lnTo>
                    <a:pt x="297656" y="111919"/>
                  </a:lnTo>
                  <a:lnTo>
                    <a:pt x="645319" y="66675"/>
                  </a:lnTo>
                  <a:lnTo>
                    <a:pt x="938213" y="30956"/>
                  </a:lnTo>
                  <a:lnTo>
                    <a:pt x="1166813" y="0"/>
                  </a:lnTo>
                  <a:lnTo>
                    <a:pt x="1173956" y="190500"/>
                  </a:lnTo>
                  <a:lnTo>
                    <a:pt x="954881" y="192881"/>
                  </a:lnTo>
                  <a:lnTo>
                    <a:pt x="766763" y="207169"/>
                  </a:lnTo>
                  <a:lnTo>
                    <a:pt x="447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FC8486A-6638-4720-94CD-F53B22F162AE}"/>
                </a:ext>
              </a:extLst>
            </p:cNvPr>
            <p:cNvSpPr/>
            <p:nvPr/>
          </p:nvSpPr>
          <p:spPr>
            <a:xfrm>
              <a:off x="4595813" y="3201988"/>
              <a:ext cx="1047750" cy="314325"/>
            </a:xfrm>
            <a:custGeom>
              <a:avLst/>
              <a:gdLst>
                <a:gd name="connsiteX0" fmla="*/ 326231 w 1047750"/>
                <a:gd name="connsiteY0" fmla="*/ 264319 h 314325"/>
                <a:gd name="connsiteX1" fmla="*/ 178593 w 1047750"/>
                <a:gd name="connsiteY1" fmla="*/ 285750 h 314325"/>
                <a:gd name="connsiteX2" fmla="*/ 78581 w 1047750"/>
                <a:gd name="connsiteY2" fmla="*/ 292894 h 314325"/>
                <a:gd name="connsiteX3" fmla="*/ 0 w 1047750"/>
                <a:gd name="connsiteY3" fmla="*/ 295275 h 314325"/>
                <a:gd name="connsiteX4" fmla="*/ 61912 w 1047750"/>
                <a:gd name="connsiteY4" fmla="*/ 166688 h 314325"/>
                <a:gd name="connsiteX5" fmla="*/ 288131 w 1047750"/>
                <a:gd name="connsiteY5" fmla="*/ 121444 h 314325"/>
                <a:gd name="connsiteX6" fmla="*/ 545306 w 1047750"/>
                <a:gd name="connsiteY6" fmla="*/ 71438 h 314325"/>
                <a:gd name="connsiteX7" fmla="*/ 590550 w 1047750"/>
                <a:gd name="connsiteY7" fmla="*/ 50007 h 314325"/>
                <a:gd name="connsiteX8" fmla="*/ 642937 w 1047750"/>
                <a:gd name="connsiteY8" fmla="*/ 26194 h 314325"/>
                <a:gd name="connsiteX9" fmla="*/ 695325 w 1047750"/>
                <a:gd name="connsiteY9" fmla="*/ 9525 h 314325"/>
                <a:gd name="connsiteX10" fmla="*/ 738187 w 1047750"/>
                <a:gd name="connsiteY10" fmla="*/ 0 h 314325"/>
                <a:gd name="connsiteX11" fmla="*/ 759618 w 1047750"/>
                <a:gd name="connsiteY11" fmla="*/ 0 h 314325"/>
                <a:gd name="connsiteX12" fmla="*/ 823912 w 1047750"/>
                <a:gd name="connsiteY12" fmla="*/ 21432 h 314325"/>
                <a:gd name="connsiteX13" fmla="*/ 916781 w 1047750"/>
                <a:gd name="connsiteY13" fmla="*/ 57150 h 314325"/>
                <a:gd name="connsiteX14" fmla="*/ 981075 w 1047750"/>
                <a:gd name="connsiteY14" fmla="*/ 92869 h 314325"/>
                <a:gd name="connsiteX15" fmla="*/ 1014412 w 1047750"/>
                <a:gd name="connsiteY15" fmla="*/ 116682 h 314325"/>
                <a:gd name="connsiteX16" fmla="*/ 1033462 w 1047750"/>
                <a:gd name="connsiteY16" fmla="*/ 140494 h 314325"/>
                <a:gd name="connsiteX17" fmla="*/ 1045368 w 1047750"/>
                <a:gd name="connsiteY17" fmla="*/ 166688 h 314325"/>
                <a:gd name="connsiteX18" fmla="*/ 1047750 w 1047750"/>
                <a:gd name="connsiteY18" fmla="*/ 190500 h 314325"/>
                <a:gd name="connsiteX19" fmla="*/ 1040606 w 1047750"/>
                <a:gd name="connsiteY19" fmla="*/ 228600 h 314325"/>
                <a:gd name="connsiteX20" fmla="*/ 1023937 w 1047750"/>
                <a:gd name="connsiteY20" fmla="*/ 266700 h 314325"/>
                <a:gd name="connsiteX21" fmla="*/ 976312 w 1047750"/>
                <a:gd name="connsiteY21" fmla="*/ 314325 h 314325"/>
                <a:gd name="connsiteX22" fmla="*/ 683418 w 1047750"/>
                <a:gd name="connsiteY22" fmla="*/ 235744 h 314325"/>
                <a:gd name="connsiteX23" fmla="*/ 609600 w 1047750"/>
                <a:gd name="connsiteY23" fmla="*/ 228600 h 314325"/>
                <a:gd name="connsiteX24" fmla="*/ 326231 w 1047750"/>
                <a:gd name="connsiteY24" fmla="*/ 26431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7750" h="314325">
                  <a:moveTo>
                    <a:pt x="326231" y="264319"/>
                  </a:moveTo>
                  <a:lnTo>
                    <a:pt x="178593" y="285750"/>
                  </a:lnTo>
                  <a:lnTo>
                    <a:pt x="78581" y="292894"/>
                  </a:lnTo>
                  <a:lnTo>
                    <a:pt x="0" y="295275"/>
                  </a:lnTo>
                  <a:lnTo>
                    <a:pt x="61912" y="166688"/>
                  </a:lnTo>
                  <a:lnTo>
                    <a:pt x="288131" y="121444"/>
                  </a:lnTo>
                  <a:lnTo>
                    <a:pt x="545306" y="71438"/>
                  </a:lnTo>
                  <a:lnTo>
                    <a:pt x="590550" y="50007"/>
                  </a:lnTo>
                  <a:lnTo>
                    <a:pt x="642937" y="26194"/>
                  </a:lnTo>
                  <a:lnTo>
                    <a:pt x="695325" y="9525"/>
                  </a:lnTo>
                  <a:lnTo>
                    <a:pt x="738187" y="0"/>
                  </a:lnTo>
                  <a:lnTo>
                    <a:pt x="759618" y="0"/>
                  </a:lnTo>
                  <a:lnTo>
                    <a:pt x="823912" y="21432"/>
                  </a:lnTo>
                  <a:lnTo>
                    <a:pt x="916781" y="57150"/>
                  </a:lnTo>
                  <a:lnTo>
                    <a:pt x="981075" y="92869"/>
                  </a:lnTo>
                  <a:lnTo>
                    <a:pt x="1014412" y="116682"/>
                  </a:lnTo>
                  <a:lnTo>
                    <a:pt x="1033462" y="140494"/>
                  </a:lnTo>
                  <a:lnTo>
                    <a:pt x="1045368" y="166688"/>
                  </a:lnTo>
                  <a:lnTo>
                    <a:pt x="1047750" y="190500"/>
                  </a:lnTo>
                  <a:lnTo>
                    <a:pt x="1040606" y="228600"/>
                  </a:lnTo>
                  <a:lnTo>
                    <a:pt x="1023937" y="266700"/>
                  </a:lnTo>
                  <a:lnTo>
                    <a:pt x="976312" y="314325"/>
                  </a:lnTo>
                  <a:lnTo>
                    <a:pt x="683418" y="235744"/>
                  </a:lnTo>
                  <a:lnTo>
                    <a:pt x="609600" y="228600"/>
                  </a:lnTo>
                  <a:lnTo>
                    <a:pt x="32623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87328C0-1351-4C1B-B546-CFE3DC237AA6}"/>
                </a:ext>
              </a:extLst>
            </p:cNvPr>
            <p:cNvSpPr/>
            <p:nvPr/>
          </p:nvSpPr>
          <p:spPr>
            <a:xfrm>
              <a:off x="3557588" y="3390900"/>
              <a:ext cx="2028825" cy="1619250"/>
            </a:xfrm>
            <a:custGeom>
              <a:avLst/>
              <a:gdLst>
                <a:gd name="connsiteX0" fmla="*/ 1270907 w 2030186"/>
                <a:gd name="connsiteY0" fmla="*/ 957943 h 1619250"/>
                <a:gd name="connsiteX1" fmla="*/ 1094014 w 2030186"/>
                <a:gd name="connsiteY1" fmla="*/ 1102179 h 1619250"/>
                <a:gd name="connsiteX2" fmla="*/ 949779 w 2030186"/>
                <a:gd name="connsiteY2" fmla="*/ 1202871 h 1619250"/>
                <a:gd name="connsiteX3" fmla="*/ 827314 w 2030186"/>
                <a:gd name="connsiteY3" fmla="*/ 1279071 h 1619250"/>
                <a:gd name="connsiteX4" fmla="*/ 691243 w 2030186"/>
                <a:gd name="connsiteY4" fmla="*/ 1355271 h 1619250"/>
                <a:gd name="connsiteX5" fmla="*/ 549729 w 2030186"/>
                <a:gd name="connsiteY5" fmla="*/ 1426029 h 1619250"/>
                <a:gd name="connsiteX6" fmla="*/ 419100 w 2030186"/>
                <a:gd name="connsiteY6" fmla="*/ 1485900 h 1619250"/>
                <a:gd name="connsiteX7" fmla="*/ 304800 w 2030186"/>
                <a:gd name="connsiteY7" fmla="*/ 1532164 h 1619250"/>
                <a:gd name="connsiteX8" fmla="*/ 176893 w 2030186"/>
                <a:gd name="connsiteY8" fmla="*/ 1578429 h 1619250"/>
                <a:gd name="connsiteX9" fmla="*/ 65314 w 2030186"/>
                <a:gd name="connsiteY9" fmla="*/ 1613807 h 1619250"/>
                <a:gd name="connsiteX10" fmla="*/ 38100 w 2030186"/>
                <a:gd name="connsiteY10" fmla="*/ 1619250 h 1619250"/>
                <a:gd name="connsiteX11" fmla="*/ 13607 w 2030186"/>
                <a:gd name="connsiteY11" fmla="*/ 1619250 h 1619250"/>
                <a:gd name="connsiteX12" fmla="*/ 0 w 2030186"/>
                <a:gd name="connsiteY12" fmla="*/ 1608364 h 1619250"/>
                <a:gd name="connsiteX13" fmla="*/ 2722 w 2030186"/>
                <a:gd name="connsiteY13" fmla="*/ 1589314 h 1619250"/>
                <a:gd name="connsiteX14" fmla="*/ 16329 w 2030186"/>
                <a:gd name="connsiteY14" fmla="*/ 1575707 h 1619250"/>
                <a:gd name="connsiteX15" fmla="*/ 152400 w 2030186"/>
                <a:gd name="connsiteY15" fmla="*/ 1513114 h 1619250"/>
                <a:gd name="connsiteX16" fmla="*/ 266700 w 2030186"/>
                <a:gd name="connsiteY16" fmla="*/ 1458686 h 1619250"/>
                <a:gd name="connsiteX17" fmla="*/ 389164 w 2030186"/>
                <a:gd name="connsiteY17" fmla="*/ 1396093 h 1619250"/>
                <a:gd name="connsiteX18" fmla="*/ 519793 w 2030186"/>
                <a:gd name="connsiteY18" fmla="*/ 1325336 h 1619250"/>
                <a:gd name="connsiteX19" fmla="*/ 634093 w 2030186"/>
                <a:gd name="connsiteY19" fmla="*/ 1254579 h 1619250"/>
                <a:gd name="connsiteX20" fmla="*/ 713014 w 2030186"/>
                <a:gd name="connsiteY20" fmla="*/ 1202871 h 1619250"/>
                <a:gd name="connsiteX21" fmla="*/ 802822 w 2030186"/>
                <a:gd name="connsiteY21" fmla="*/ 1132114 h 1619250"/>
                <a:gd name="connsiteX22" fmla="*/ 889907 w 2030186"/>
                <a:gd name="connsiteY22" fmla="*/ 1061357 h 1619250"/>
                <a:gd name="connsiteX23" fmla="*/ 985157 w 2030186"/>
                <a:gd name="connsiteY23" fmla="*/ 979714 h 1619250"/>
                <a:gd name="connsiteX24" fmla="*/ 1083129 w 2030186"/>
                <a:gd name="connsiteY24" fmla="*/ 887186 h 1619250"/>
                <a:gd name="connsiteX25" fmla="*/ 1156607 w 2030186"/>
                <a:gd name="connsiteY25" fmla="*/ 813707 h 1619250"/>
                <a:gd name="connsiteX26" fmla="*/ 1279072 w 2030186"/>
                <a:gd name="connsiteY26" fmla="*/ 683079 h 1619250"/>
                <a:gd name="connsiteX27" fmla="*/ 1368879 w 2030186"/>
                <a:gd name="connsiteY27" fmla="*/ 549729 h 1619250"/>
                <a:gd name="connsiteX28" fmla="*/ 1450522 w 2030186"/>
                <a:gd name="connsiteY28" fmla="*/ 440871 h 1619250"/>
                <a:gd name="connsiteX29" fmla="*/ 1551214 w 2030186"/>
                <a:gd name="connsiteY29" fmla="*/ 288471 h 1619250"/>
                <a:gd name="connsiteX30" fmla="*/ 1638300 w 2030186"/>
                <a:gd name="connsiteY30" fmla="*/ 163286 h 1619250"/>
                <a:gd name="connsiteX31" fmla="*/ 1690007 w 2030186"/>
                <a:gd name="connsiteY31" fmla="*/ 84364 h 1619250"/>
                <a:gd name="connsiteX32" fmla="*/ 1695450 w 2030186"/>
                <a:gd name="connsiteY32" fmla="*/ 68036 h 1619250"/>
                <a:gd name="connsiteX33" fmla="*/ 1673679 w 2030186"/>
                <a:gd name="connsiteY33" fmla="*/ 0 h 1619250"/>
                <a:gd name="connsiteX34" fmla="*/ 2030186 w 2030186"/>
                <a:gd name="connsiteY34" fmla="*/ 57150 h 1619250"/>
                <a:gd name="connsiteX35" fmla="*/ 2019300 w 2030186"/>
                <a:gd name="connsiteY35" fmla="*/ 119743 h 1619250"/>
                <a:gd name="connsiteX36" fmla="*/ 1978479 w 2030186"/>
                <a:gd name="connsiteY36" fmla="*/ 174171 h 1619250"/>
                <a:gd name="connsiteX37" fmla="*/ 1812472 w 2030186"/>
                <a:gd name="connsiteY37" fmla="*/ 367393 h 1619250"/>
                <a:gd name="connsiteX38" fmla="*/ 1676400 w 2030186"/>
                <a:gd name="connsiteY38" fmla="*/ 527957 h 1619250"/>
                <a:gd name="connsiteX39" fmla="*/ 1537607 w 2030186"/>
                <a:gd name="connsiteY39" fmla="*/ 693964 h 1619250"/>
                <a:gd name="connsiteX40" fmla="*/ 1447800 w 2030186"/>
                <a:gd name="connsiteY40" fmla="*/ 802821 h 1619250"/>
                <a:gd name="connsiteX41" fmla="*/ 1270907 w 2030186"/>
                <a:gd name="connsiteY41" fmla="*/ 957943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0186" h="1619250">
                  <a:moveTo>
                    <a:pt x="1270907" y="957943"/>
                  </a:moveTo>
                  <a:lnTo>
                    <a:pt x="1094014" y="1102179"/>
                  </a:lnTo>
                  <a:lnTo>
                    <a:pt x="949779" y="1202871"/>
                  </a:lnTo>
                  <a:lnTo>
                    <a:pt x="827314" y="1279071"/>
                  </a:lnTo>
                  <a:lnTo>
                    <a:pt x="691243" y="1355271"/>
                  </a:lnTo>
                  <a:lnTo>
                    <a:pt x="549729" y="1426029"/>
                  </a:lnTo>
                  <a:lnTo>
                    <a:pt x="419100" y="1485900"/>
                  </a:lnTo>
                  <a:lnTo>
                    <a:pt x="304800" y="1532164"/>
                  </a:lnTo>
                  <a:lnTo>
                    <a:pt x="176893" y="1578429"/>
                  </a:lnTo>
                  <a:lnTo>
                    <a:pt x="65314" y="1613807"/>
                  </a:lnTo>
                  <a:lnTo>
                    <a:pt x="38100" y="1619250"/>
                  </a:lnTo>
                  <a:lnTo>
                    <a:pt x="13607" y="1619250"/>
                  </a:lnTo>
                  <a:lnTo>
                    <a:pt x="0" y="1608364"/>
                  </a:lnTo>
                  <a:lnTo>
                    <a:pt x="2722" y="1589314"/>
                  </a:lnTo>
                  <a:lnTo>
                    <a:pt x="16329" y="1575707"/>
                  </a:lnTo>
                  <a:lnTo>
                    <a:pt x="152400" y="1513114"/>
                  </a:lnTo>
                  <a:lnTo>
                    <a:pt x="266700" y="1458686"/>
                  </a:lnTo>
                  <a:lnTo>
                    <a:pt x="389164" y="1396093"/>
                  </a:lnTo>
                  <a:lnTo>
                    <a:pt x="519793" y="1325336"/>
                  </a:lnTo>
                  <a:lnTo>
                    <a:pt x="634093" y="1254579"/>
                  </a:lnTo>
                  <a:lnTo>
                    <a:pt x="713014" y="1202871"/>
                  </a:lnTo>
                  <a:lnTo>
                    <a:pt x="802822" y="1132114"/>
                  </a:lnTo>
                  <a:lnTo>
                    <a:pt x="889907" y="1061357"/>
                  </a:lnTo>
                  <a:lnTo>
                    <a:pt x="985157" y="979714"/>
                  </a:lnTo>
                  <a:lnTo>
                    <a:pt x="1083129" y="887186"/>
                  </a:lnTo>
                  <a:lnTo>
                    <a:pt x="1156607" y="813707"/>
                  </a:lnTo>
                  <a:lnTo>
                    <a:pt x="1279072" y="683079"/>
                  </a:lnTo>
                  <a:lnTo>
                    <a:pt x="1368879" y="549729"/>
                  </a:lnTo>
                  <a:lnTo>
                    <a:pt x="1450522" y="440871"/>
                  </a:lnTo>
                  <a:lnTo>
                    <a:pt x="1551214" y="288471"/>
                  </a:lnTo>
                  <a:lnTo>
                    <a:pt x="1638300" y="163286"/>
                  </a:lnTo>
                  <a:lnTo>
                    <a:pt x="1690007" y="84364"/>
                  </a:lnTo>
                  <a:lnTo>
                    <a:pt x="1695450" y="68036"/>
                  </a:lnTo>
                  <a:lnTo>
                    <a:pt x="1673679" y="0"/>
                  </a:lnTo>
                  <a:lnTo>
                    <a:pt x="2030186" y="57150"/>
                  </a:lnTo>
                  <a:lnTo>
                    <a:pt x="2019300" y="119743"/>
                  </a:lnTo>
                  <a:lnTo>
                    <a:pt x="1978479" y="174171"/>
                  </a:lnTo>
                  <a:lnTo>
                    <a:pt x="1812472" y="367393"/>
                  </a:lnTo>
                  <a:lnTo>
                    <a:pt x="1676400" y="527957"/>
                  </a:lnTo>
                  <a:lnTo>
                    <a:pt x="1537607" y="693964"/>
                  </a:lnTo>
                  <a:lnTo>
                    <a:pt x="1447800" y="802821"/>
                  </a:lnTo>
                  <a:lnTo>
                    <a:pt x="1270907" y="957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D1AA3B1-4540-4608-ABB7-078E5BCD36F4}"/>
                </a:ext>
              </a:extLst>
            </p:cNvPr>
            <p:cNvSpPr/>
            <p:nvPr/>
          </p:nvSpPr>
          <p:spPr>
            <a:xfrm>
              <a:off x="4384675" y="3611563"/>
              <a:ext cx="2192338" cy="1270000"/>
            </a:xfrm>
            <a:custGeom>
              <a:avLst/>
              <a:gdLst>
                <a:gd name="connsiteX0" fmla="*/ 781050 w 2193132"/>
                <a:gd name="connsiteY0" fmla="*/ 752475 h 1269207"/>
                <a:gd name="connsiteX1" fmla="*/ 590550 w 2193132"/>
                <a:gd name="connsiteY1" fmla="*/ 588169 h 1269207"/>
                <a:gd name="connsiteX2" fmla="*/ 466725 w 2193132"/>
                <a:gd name="connsiteY2" fmla="*/ 485775 h 1269207"/>
                <a:gd name="connsiteX3" fmla="*/ 400050 w 2193132"/>
                <a:gd name="connsiteY3" fmla="*/ 416719 h 1269207"/>
                <a:gd name="connsiteX4" fmla="*/ 288132 w 2193132"/>
                <a:gd name="connsiteY4" fmla="*/ 311944 h 1269207"/>
                <a:gd name="connsiteX5" fmla="*/ 228600 w 2193132"/>
                <a:gd name="connsiteY5" fmla="*/ 257175 h 1269207"/>
                <a:gd name="connsiteX6" fmla="*/ 171450 w 2193132"/>
                <a:gd name="connsiteY6" fmla="*/ 207169 h 1269207"/>
                <a:gd name="connsiteX7" fmla="*/ 107157 w 2193132"/>
                <a:gd name="connsiteY7" fmla="*/ 157163 h 1269207"/>
                <a:gd name="connsiteX8" fmla="*/ 0 w 2193132"/>
                <a:gd name="connsiteY8" fmla="*/ 73819 h 1269207"/>
                <a:gd name="connsiteX9" fmla="*/ 57150 w 2193132"/>
                <a:gd name="connsiteY9" fmla="*/ 0 h 1269207"/>
                <a:gd name="connsiteX10" fmla="*/ 173832 w 2193132"/>
                <a:gd name="connsiteY10" fmla="*/ 80963 h 1269207"/>
                <a:gd name="connsiteX11" fmla="*/ 292894 w 2193132"/>
                <a:gd name="connsiteY11" fmla="*/ 159544 h 1269207"/>
                <a:gd name="connsiteX12" fmla="*/ 381000 w 2193132"/>
                <a:gd name="connsiteY12" fmla="*/ 221457 h 1269207"/>
                <a:gd name="connsiteX13" fmla="*/ 492919 w 2193132"/>
                <a:gd name="connsiteY13" fmla="*/ 297657 h 1269207"/>
                <a:gd name="connsiteX14" fmla="*/ 557213 w 2193132"/>
                <a:gd name="connsiteY14" fmla="*/ 340519 h 1269207"/>
                <a:gd name="connsiteX15" fmla="*/ 697707 w 2193132"/>
                <a:gd name="connsiteY15" fmla="*/ 445294 h 1269207"/>
                <a:gd name="connsiteX16" fmla="*/ 823913 w 2193132"/>
                <a:gd name="connsiteY16" fmla="*/ 535782 h 1269207"/>
                <a:gd name="connsiteX17" fmla="*/ 933450 w 2193132"/>
                <a:gd name="connsiteY17" fmla="*/ 602457 h 1269207"/>
                <a:gd name="connsiteX18" fmla="*/ 1035844 w 2193132"/>
                <a:gd name="connsiteY18" fmla="*/ 659607 h 1269207"/>
                <a:gd name="connsiteX19" fmla="*/ 1178719 w 2193132"/>
                <a:gd name="connsiteY19" fmla="*/ 728663 h 1269207"/>
                <a:gd name="connsiteX20" fmla="*/ 1314450 w 2193132"/>
                <a:gd name="connsiteY20" fmla="*/ 795338 h 1269207"/>
                <a:gd name="connsiteX21" fmla="*/ 1423988 w 2193132"/>
                <a:gd name="connsiteY21" fmla="*/ 840582 h 1269207"/>
                <a:gd name="connsiteX22" fmla="*/ 1557338 w 2193132"/>
                <a:gd name="connsiteY22" fmla="*/ 892969 h 1269207"/>
                <a:gd name="connsiteX23" fmla="*/ 1695450 w 2193132"/>
                <a:gd name="connsiteY23" fmla="*/ 942975 h 1269207"/>
                <a:gd name="connsiteX24" fmla="*/ 1850232 w 2193132"/>
                <a:gd name="connsiteY24" fmla="*/ 995363 h 1269207"/>
                <a:gd name="connsiteX25" fmla="*/ 2000250 w 2193132"/>
                <a:gd name="connsiteY25" fmla="*/ 1042988 h 1269207"/>
                <a:gd name="connsiteX26" fmla="*/ 2135982 w 2193132"/>
                <a:gd name="connsiteY26" fmla="*/ 1081088 h 1269207"/>
                <a:gd name="connsiteX27" fmla="*/ 2181225 w 2193132"/>
                <a:gd name="connsiteY27" fmla="*/ 1092994 h 1269207"/>
                <a:gd name="connsiteX28" fmla="*/ 2190750 w 2193132"/>
                <a:gd name="connsiteY28" fmla="*/ 1100138 h 1269207"/>
                <a:gd name="connsiteX29" fmla="*/ 2193132 w 2193132"/>
                <a:gd name="connsiteY29" fmla="*/ 1116807 h 1269207"/>
                <a:gd name="connsiteX30" fmla="*/ 2185988 w 2193132"/>
                <a:gd name="connsiteY30" fmla="*/ 1126332 h 1269207"/>
                <a:gd name="connsiteX31" fmla="*/ 2114550 w 2193132"/>
                <a:gd name="connsiteY31" fmla="*/ 1145382 h 1269207"/>
                <a:gd name="connsiteX32" fmla="*/ 1921669 w 2193132"/>
                <a:gd name="connsiteY32" fmla="*/ 1193007 h 1269207"/>
                <a:gd name="connsiteX33" fmla="*/ 1654969 w 2193132"/>
                <a:gd name="connsiteY33" fmla="*/ 1264444 h 1269207"/>
                <a:gd name="connsiteX34" fmla="*/ 1628775 w 2193132"/>
                <a:gd name="connsiteY34" fmla="*/ 1269207 h 1269207"/>
                <a:gd name="connsiteX35" fmla="*/ 1585913 w 2193132"/>
                <a:gd name="connsiteY35" fmla="*/ 1269207 h 1269207"/>
                <a:gd name="connsiteX36" fmla="*/ 1552575 w 2193132"/>
                <a:gd name="connsiteY36" fmla="*/ 1264444 h 1269207"/>
                <a:gd name="connsiteX37" fmla="*/ 1516857 w 2193132"/>
                <a:gd name="connsiteY37" fmla="*/ 1250157 h 1269207"/>
                <a:gd name="connsiteX38" fmla="*/ 1321594 w 2193132"/>
                <a:gd name="connsiteY38" fmla="*/ 1145382 h 1269207"/>
                <a:gd name="connsiteX39" fmla="*/ 1181100 w 2193132"/>
                <a:gd name="connsiteY39" fmla="*/ 1054894 h 1269207"/>
                <a:gd name="connsiteX40" fmla="*/ 1021557 w 2193132"/>
                <a:gd name="connsiteY40" fmla="*/ 940594 h 1269207"/>
                <a:gd name="connsiteX41" fmla="*/ 892969 w 2193132"/>
                <a:gd name="connsiteY41" fmla="*/ 842963 h 1269207"/>
                <a:gd name="connsiteX42" fmla="*/ 781050 w 2193132"/>
                <a:gd name="connsiteY42" fmla="*/ 752475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93132" h="1269207">
                  <a:moveTo>
                    <a:pt x="781050" y="752475"/>
                  </a:moveTo>
                  <a:lnTo>
                    <a:pt x="590550" y="588169"/>
                  </a:lnTo>
                  <a:lnTo>
                    <a:pt x="466725" y="485775"/>
                  </a:lnTo>
                  <a:lnTo>
                    <a:pt x="400050" y="416719"/>
                  </a:lnTo>
                  <a:lnTo>
                    <a:pt x="288132" y="311944"/>
                  </a:lnTo>
                  <a:lnTo>
                    <a:pt x="228600" y="257175"/>
                  </a:lnTo>
                  <a:lnTo>
                    <a:pt x="171450" y="207169"/>
                  </a:lnTo>
                  <a:lnTo>
                    <a:pt x="107157" y="157163"/>
                  </a:lnTo>
                  <a:lnTo>
                    <a:pt x="0" y="73819"/>
                  </a:lnTo>
                  <a:lnTo>
                    <a:pt x="57150" y="0"/>
                  </a:lnTo>
                  <a:lnTo>
                    <a:pt x="173832" y="80963"/>
                  </a:lnTo>
                  <a:lnTo>
                    <a:pt x="292894" y="159544"/>
                  </a:lnTo>
                  <a:lnTo>
                    <a:pt x="381000" y="221457"/>
                  </a:lnTo>
                  <a:lnTo>
                    <a:pt x="492919" y="297657"/>
                  </a:lnTo>
                  <a:lnTo>
                    <a:pt x="557213" y="340519"/>
                  </a:lnTo>
                  <a:lnTo>
                    <a:pt x="697707" y="445294"/>
                  </a:lnTo>
                  <a:lnTo>
                    <a:pt x="823913" y="535782"/>
                  </a:lnTo>
                  <a:lnTo>
                    <a:pt x="933450" y="602457"/>
                  </a:lnTo>
                  <a:lnTo>
                    <a:pt x="1035844" y="659607"/>
                  </a:lnTo>
                  <a:lnTo>
                    <a:pt x="1178719" y="728663"/>
                  </a:lnTo>
                  <a:lnTo>
                    <a:pt x="1314450" y="795338"/>
                  </a:lnTo>
                  <a:lnTo>
                    <a:pt x="1423988" y="840582"/>
                  </a:lnTo>
                  <a:lnTo>
                    <a:pt x="1557338" y="892969"/>
                  </a:lnTo>
                  <a:lnTo>
                    <a:pt x="1695450" y="942975"/>
                  </a:lnTo>
                  <a:lnTo>
                    <a:pt x="1850232" y="995363"/>
                  </a:lnTo>
                  <a:lnTo>
                    <a:pt x="2000250" y="1042988"/>
                  </a:lnTo>
                  <a:lnTo>
                    <a:pt x="2135982" y="1081088"/>
                  </a:lnTo>
                  <a:lnTo>
                    <a:pt x="2181225" y="1092994"/>
                  </a:lnTo>
                  <a:lnTo>
                    <a:pt x="2190750" y="1100138"/>
                  </a:lnTo>
                  <a:lnTo>
                    <a:pt x="2193132" y="1116807"/>
                  </a:lnTo>
                  <a:lnTo>
                    <a:pt x="2185988" y="1126332"/>
                  </a:lnTo>
                  <a:lnTo>
                    <a:pt x="2114550" y="1145382"/>
                  </a:lnTo>
                  <a:lnTo>
                    <a:pt x="1921669" y="1193007"/>
                  </a:lnTo>
                  <a:lnTo>
                    <a:pt x="1654969" y="1264444"/>
                  </a:lnTo>
                  <a:lnTo>
                    <a:pt x="1628775" y="1269207"/>
                  </a:lnTo>
                  <a:lnTo>
                    <a:pt x="1585913" y="1269207"/>
                  </a:lnTo>
                  <a:lnTo>
                    <a:pt x="1552575" y="1264444"/>
                  </a:lnTo>
                  <a:lnTo>
                    <a:pt x="1516857" y="1250157"/>
                  </a:lnTo>
                  <a:lnTo>
                    <a:pt x="1321594" y="1145382"/>
                  </a:lnTo>
                  <a:lnTo>
                    <a:pt x="1181100" y="1054894"/>
                  </a:lnTo>
                  <a:lnTo>
                    <a:pt x="1021557" y="940594"/>
                  </a:lnTo>
                  <a:lnTo>
                    <a:pt x="892969" y="842963"/>
                  </a:lnTo>
                  <a:lnTo>
                    <a:pt x="7810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5D3DD1E-AD84-459D-AD00-9B5A10B62196}"/>
                </a:ext>
              </a:extLst>
            </p:cNvPr>
            <p:cNvSpPr/>
            <p:nvPr/>
          </p:nvSpPr>
          <p:spPr>
            <a:xfrm>
              <a:off x="4033838" y="4919663"/>
              <a:ext cx="441325" cy="968375"/>
            </a:xfrm>
            <a:custGeom>
              <a:avLst/>
              <a:gdLst>
                <a:gd name="connsiteX0" fmla="*/ 200025 w 440531"/>
                <a:gd name="connsiteY0" fmla="*/ 507206 h 969168"/>
                <a:gd name="connsiteX1" fmla="*/ 192881 w 440531"/>
                <a:gd name="connsiteY1" fmla="*/ 385762 h 969168"/>
                <a:gd name="connsiteX2" fmla="*/ 188118 w 440531"/>
                <a:gd name="connsiteY2" fmla="*/ 330993 h 969168"/>
                <a:gd name="connsiteX3" fmla="*/ 176212 w 440531"/>
                <a:gd name="connsiteY3" fmla="*/ 269081 h 969168"/>
                <a:gd name="connsiteX4" fmla="*/ 152400 w 440531"/>
                <a:gd name="connsiteY4" fmla="*/ 214312 h 969168"/>
                <a:gd name="connsiteX5" fmla="*/ 121443 w 440531"/>
                <a:gd name="connsiteY5" fmla="*/ 164306 h 969168"/>
                <a:gd name="connsiteX6" fmla="*/ 85725 w 440531"/>
                <a:gd name="connsiteY6" fmla="*/ 119062 h 969168"/>
                <a:gd name="connsiteX7" fmla="*/ 54768 w 440531"/>
                <a:gd name="connsiteY7" fmla="*/ 85725 h 969168"/>
                <a:gd name="connsiteX8" fmla="*/ 11906 w 440531"/>
                <a:gd name="connsiteY8" fmla="*/ 47625 h 969168"/>
                <a:gd name="connsiteX9" fmla="*/ 2381 w 440531"/>
                <a:gd name="connsiteY9" fmla="*/ 35718 h 969168"/>
                <a:gd name="connsiteX10" fmla="*/ 0 w 440531"/>
                <a:gd name="connsiteY10" fmla="*/ 21431 h 969168"/>
                <a:gd name="connsiteX11" fmla="*/ 7143 w 440531"/>
                <a:gd name="connsiteY11" fmla="*/ 7143 h 969168"/>
                <a:gd name="connsiteX12" fmla="*/ 26193 w 440531"/>
                <a:gd name="connsiteY12" fmla="*/ 0 h 969168"/>
                <a:gd name="connsiteX13" fmla="*/ 92868 w 440531"/>
                <a:gd name="connsiteY13" fmla="*/ 2381 h 969168"/>
                <a:gd name="connsiteX14" fmla="*/ 150018 w 440531"/>
                <a:gd name="connsiteY14" fmla="*/ 9525 h 969168"/>
                <a:gd name="connsiteX15" fmla="*/ 221456 w 440531"/>
                <a:gd name="connsiteY15" fmla="*/ 26193 h 969168"/>
                <a:gd name="connsiteX16" fmla="*/ 250031 w 440531"/>
                <a:gd name="connsiteY16" fmla="*/ 35718 h 969168"/>
                <a:gd name="connsiteX17" fmla="*/ 278606 w 440531"/>
                <a:gd name="connsiteY17" fmla="*/ 47625 h 969168"/>
                <a:gd name="connsiteX18" fmla="*/ 311943 w 440531"/>
                <a:gd name="connsiteY18" fmla="*/ 69056 h 969168"/>
                <a:gd name="connsiteX19" fmla="*/ 323850 w 440531"/>
                <a:gd name="connsiteY19" fmla="*/ 200025 h 969168"/>
                <a:gd name="connsiteX20" fmla="*/ 342900 w 440531"/>
                <a:gd name="connsiteY20" fmla="*/ 276225 h 969168"/>
                <a:gd name="connsiteX21" fmla="*/ 352425 w 440531"/>
                <a:gd name="connsiteY21" fmla="*/ 328612 h 969168"/>
                <a:gd name="connsiteX22" fmla="*/ 369093 w 440531"/>
                <a:gd name="connsiteY22" fmla="*/ 409575 h 969168"/>
                <a:gd name="connsiteX23" fmla="*/ 381000 w 440531"/>
                <a:gd name="connsiteY23" fmla="*/ 511968 h 969168"/>
                <a:gd name="connsiteX24" fmla="*/ 392906 w 440531"/>
                <a:gd name="connsiteY24" fmla="*/ 621506 h 969168"/>
                <a:gd name="connsiteX25" fmla="*/ 404812 w 440531"/>
                <a:gd name="connsiteY25" fmla="*/ 704850 h 969168"/>
                <a:gd name="connsiteX26" fmla="*/ 440531 w 440531"/>
                <a:gd name="connsiteY26" fmla="*/ 826293 h 969168"/>
                <a:gd name="connsiteX27" fmla="*/ 440531 w 440531"/>
                <a:gd name="connsiteY27" fmla="*/ 869156 h 969168"/>
                <a:gd name="connsiteX28" fmla="*/ 431006 w 440531"/>
                <a:gd name="connsiteY28" fmla="*/ 914400 h 969168"/>
                <a:gd name="connsiteX29" fmla="*/ 419100 w 440531"/>
                <a:gd name="connsiteY29" fmla="*/ 940593 h 969168"/>
                <a:gd name="connsiteX30" fmla="*/ 409575 w 440531"/>
                <a:gd name="connsiteY30" fmla="*/ 952500 h 969168"/>
                <a:gd name="connsiteX31" fmla="*/ 392906 w 440531"/>
                <a:gd name="connsiteY31" fmla="*/ 962025 h 969168"/>
                <a:gd name="connsiteX32" fmla="*/ 371475 w 440531"/>
                <a:gd name="connsiteY32" fmla="*/ 966787 h 969168"/>
                <a:gd name="connsiteX33" fmla="*/ 345281 w 440531"/>
                <a:gd name="connsiteY33" fmla="*/ 969168 h 969168"/>
                <a:gd name="connsiteX34" fmla="*/ 326231 w 440531"/>
                <a:gd name="connsiteY34" fmla="*/ 966787 h 969168"/>
                <a:gd name="connsiteX35" fmla="*/ 300037 w 440531"/>
                <a:gd name="connsiteY35" fmla="*/ 957262 h 969168"/>
                <a:gd name="connsiteX36" fmla="*/ 285750 w 440531"/>
                <a:gd name="connsiteY36" fmla="*/ 947737 h 969168"/>
                <a:gd name="connsiteX37" fmla="*/ 266700 w 440531"/>
                <a:gd name="connsiteY37" fmla="*/ 923925 h 969168"/>
                <a:gd name="connsiteX38" fmla="*/ 252412 w 440531"/>
                <a:gd name="connsiteY38" fmla="*/ 890587 h 969168"/>
                <a:gd name="connsiteX39" fmla="*/ 245268 w 440531"/>
                <a:gd name="connsiteY39" fmla="*/ 845343 h 969168"/>
                <a:gd name="connsiteX40" fmla="*/ 230981 w 440531"/>
                <a:gd name="connsiteY40" fmla="*/ 785812 h 969168"/>
                <a:gd name="connsiteX41" fmla="*/ 219075 w 440531"/>
                <a:gd name="connsiteY41" fmla="*/ 731043 h 969168"/>
                <a:gd name="connsiteX42" fmla="*/ 207168 w 440531"/>
                <a:gd name="connsiteY42" fmla="*/ 666750 h 969168"/>
                <a:gd name="connsiteX43" fmla="*/ 202406 w 440531"/>
                <a:gd name="connsiteY43" fmla="*/ 614362 h 969168"/>
                <a:gd name="connsiteX44" fmla="*/ 200025 w 440531"/>
                <a:gd name="connsiteY44" fmla="*/ 507206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0531" h="969168">
                  <a:moveTo>
                    <a:pt x="200025" y="507206"/>
                  </a:moveTo>
                  <a:lnTo>
                    <a:pt x="192881" y="385762"/>
                  </a:lnTo>
                  <a:lnTo>
                    <a:pt x="188118" y="330993"/>
                  </a:lnTo>
                  <a:lnTo>
                    <a:pt x="176212" y="269081"/>
                  </a:lnTo>
                  <a:lnTo>
                    <a:pt x="152400" y="214312"/>
                  </a:lnTo>
                  <a:lnTo>
                    <a:pt x="121443" y="164306"/>
                  </a:lnTo>
                  <a:lnTo>
                    <a:pt x="85725" y="119062"/>
                  </a:lnTo>
                  <a:lnTo>
                    <a:pt x="54768" y="85725"/>
                  </a:lnTo>
                  <a:lnTo>
                    <a:pt x="11906" y="47625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7143" y="7143"/>
                  </a:lnTo>
                  <a:lnTo>
                    <a:pt x="26193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21456" y="26193"/>
                  </a:lnTo>
                  <a:lnTo>
                    <a:pt x="250031" y="35718"/>
                  </a:lnTo>
                  <a:lnTo>
                    <a:pt x="278606" y="47625"/>
                  </a:lnTo>
                  <a:lnTo>
                    <a:pt x="311943" y="69056"/>
                  </a:lnTo>
                  <a:lnTo>
                    <a:pt x="323850" y="200025"/>
                  </a:lnTo>
                  <a:lnTo>
                    <a:pt x="342900" y="276225"/>
                  </a:lnTo>
                  <a:lnTo>
                    <a:pt x="352425" y="328612"/>
                  </a:lnTo>
                  <a:lnTo>
                    <a:pt x="369093" y="409575"/>
                  </a:lnTo>
                  <a:lnTo>
                    <a:pt x="381000" y="511968"/>
                  </a:lnTo>
                  <a:lnTo>
                    <a:pt x="392906" y="621506"/>
                  </a:lnTo>
                  <a:lnTo>
                    <a:pt x="404812" y="704850"/>
                  </a:lnTo>
                  <a:lnTo>
                    <a:pt x="440531" y="826293"/>
                  </a:lnTo>
                  <a:lnTo>
                    <a:pt x="440531" y="869156"/>
                  </a:lnTo>
                  <a:lnTo>
                    <a:pt x="431006" y="914400"/>
                  </a:lnTo>
                  <a:lnTo>
                    <a:pt x="419100" y="940593"/>
                  </a:lnTo>
                  <a:lnTo>
                    <a:pt x="409575" y="952500"/>
                  </a:lnTo>
                  <a:lnTo>
                    <a:pt x="392906" y="962025"/>
                  </a:lnTo>
                  <a:lnTo>
                    <a:pt x="371475" y="966787"/>
                  </a:lnTo>
                  <a:lnTo>
                    <a:pt x="345281" y="969168"/>
                  </a:lnTo>
                  <a:lnTo>
                    <a:pt x="326231" y="966787"/>
                  </a:lnTo>
                  <a:lnTo>
                    <a:pt x="300037" y="957262"/>
                  </a:lnTo>
                  <a:lnTo>
                    <a:pt x="285750" y="947737"/>
                  </a:lnTo>
                  <a:lnTo>
                    <a:pt x="266700" y="923925"/>
                  </a:lnTo>
                  <a:lnTo>
                    <a:pt x="252412" y="890587"/>
                  </a:lnTo>
                  <a:lnTo>
                    <a:pt x="245268" y="845343"/>
                  </a:lnTo>
                  <a:lnTo>
                    <a:pt x="230981" y="785812"/>
                  </a:lnTo>
                  <a:lnTo>
                    <a:pt x="219075" y="731043"/>
                  </a:lnTo>
                  <a:lnTo>
                    <a:pt x="207168" y="666750"/>
                  </a:lnTo>
                  <a:lnTo>
                    <a:pt x="202406" y="614362"/>
                  </a:lnTo>
                  <a:cubicBezTo>
                    <a:pt x="201612" y="578643"/>
                    <a:pt x="200819" y="542925"/>
                    <a:pt x="200025" y="5072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B96D861B-A841-4EDB-AD01-C16D59E39455}"/>
                </a:ext>
              </a:extLst>
            </p:cNvPr>
            <p:cNvSpPr/>
            <p:nvPr/>
          </p:nvSpPr>
          <p:spPr>
            <a:xfrm>
              <a:off x="4246563" y="4837113"/>
              <a:ext cx="1462087" cy="939800"/>
            </a:xfrm>
            <a:custGeom>
              <a:avLst/>
              <a:gdLst>
                <a:gd name="connsiteX0" fmla="*/ 488156 w 1462087"/>
                <a:gd name="connsiteY0" fmla="*/ 261937 h 940594"/>
                <a:gd name="connsiteX1" fmla="*/ 257175 w 1462087"/>
                <a:gd name="connsiteY1" fmla="*/ 290512 h 940594"/>
                <a:gd name="connsiteX2" fmla="*/ 59531 w 1462087"/>
                <a:gd name="connsiteY2" fmla="*/ 323850 h 940594"/>
                <a:gd name="connsiteX3" fmla="*/ 0 w 1462087"/>
                <a:gd name="connsiteY3" fmla="*/ 138112 h 940594"/>
                <a:gd name="connsiteX4" fmla="*/ 230981 w 1462087"/>
                <a:gd name="connsiteY4" fmla="*/ 121444 h 940594"/>
                <a:gd name="connsiteX5" fmla="*/ 404812 w 1462087"/>
                <a:gd name="connsiteY5" fmla="*/ 104775 h 940594"/>
                <a:gd name="connsiteX6" fmla="*/ 559594 w 1462087"/>
                <a:gd name="connsiteY6" fmla="*/ 83344 h 940594"/>
                <a:gd name="connsiteX7" fmla="*/ 747712 w 1462087"/>
                <a:gd name="connsiteY7" fmla="*/ 54769 h 940594"/>
                <a:gd name="connsiteX8" fmla="*/ 890587 w 1462087"/>
                <a:gd name="connsiteY8" fmla="*/ 30956 h 940594"/>
                <a:gd name="connsiteX9" fmla="*/ 1047750 w 1462087"/>
                <a:gd name="connsiteY9" fmla="*/ 0 h 940594"/>
                <a:gd name="connsiteX10" fmla="*/ 1109662 w 1462087"/>
                <a:gd name="connsiteY10" fmla="*/ 0 h 940594"/>
                <a:gd name="connsiteX11" fmla="*/ 1173956 w 1462087"/>
                <a:gd name="connsiteY11" fmla="*/ 9525 h 940594"/>
                <a:gd name="connsiteX12" fmla="*/ 1233487 w 1462087"/>
                <a:gd name="connsiteY12" fmla="*/ 28575 h 940594"/>
                <a:gd name="connsiteX13" fmla="*/ 1309687 w 1462087"/>
                <a:gd name="connsiteY13" fmla="*/ 64294 h 940594"/>
                <a:gd name="connsiteX14" fmla="*/ 1362075 w 1462087"/>
                <a:gd name="connsiteY14" fmla="*/ 97631 h 940594"/>
                <a:gd name="connsiteX15" fmla="*/ 1412081 w 1462087"/>
                <a:gd name="connsiteY15" fmla="*/ 133350 h 940594"/>
                <a:gd name="connsiteX16" fmla="*/ 1433512 w 1462087"/>
                <a:gd name="connsiteY16" fmla="*/ 154781 h 940594"/>
                <a:gd name="connsiteX17" fmla="*/ 1452562 w 1462087"/>
                <a:gd name="connsiteY17" fmla="*/ 183356 h 940594"/>
                <a:gd name="connsiteX18" fmla="*/ 1462087 w 1462087"/>
                <a:gd name="connsiteY18" fmla="*/ 219075 h 940594"/>
                <a:gd name="connsiteX19" fmla="*/ 1419225 w 1462087"/>
                <a:gd name="connsiteY19" fmla="*/ 330994 h 940594"/>
                <a:gd name="connsiteX20" fmla="*/ 1345406 w 1462087"/>
                <a:gd name="connsiteY20" fmla="*/ 528637 h 940594"/>
                <a:gd name="connsiteX21" fmla="*/ 1290637 w 1462087"/>
                <a:gd name="connsiteY21" fmla="*/ 666750 h 940594"/>
                <a:gd name="connsiteX22" fmla="*/ 1245394 w 1462087"/>
                <a:gd name="connsiteY22" fmla="*/ 800100 h 940594"/>
                <a:gd name="connsiteX23" fmla="*/ 1226344 w 1462087"/>
                <a:gd name="connsiteY23" fmla="*/ 842962 h 940594"/>
                <a:gd name="connsiteX24" fmla="*/ 1195387 w 1462087"/>
                <a:gd name="connsiteY24" fmla="*/ 888206 h 940594"/>
                <a:gd name="connsiteX25" fmla="*/ 1166812 w 1462087"/>
                <a:gd name="connsiteY25" fmla="*/ 921544 h 940594"/>
                <a:gd name="connsiteX26" fmla="*/ 1150144 w 1462087"/>
                <a:gd name="connsiteY26" fmla="*/ 933450 h 940594"/>
                <a:gd name="connsiteX27" fmla="*/ 1135856 w 1462087"/>
                <a:gd name="connsiteY27" fmla="*/ 940594 h 940594"/>
                <a:gd name="connsiteX28" fmla="*/ 1114425 w 1462087"/>
                <a:gd name="connsiteY28" fmla="*/ 938212 h 940594"/>
                <a:gd name="connsiteX29" fmla="*/ 1092994 w 1462087"/>
                <a:gd name="connsiteY29" fmla="*/ 921544 h 940594"/>
                <a:gd name="connsiteX30" fmla="*/ 1073944 w 1462087"/>
                <a:gd name="connsiteY30" fmla="*/ 895350 h 940594"/>
                <a:gd name="connsiteX31" fmla="*/ 1062037 w 1462087"/>
                <a:gd name="connsiteY31" fmla="*/ 866775 h 940594"/>
                <a:gd name="connsiteX32" fmla="*/ 1052512 w 1462087"/>
                <a:gd name="connsiteY32" fmla="*/ 826294 h 940594"/>
                <a:gd name="connsiteX33" fmla="*/ 1073944 w 1462087"/>
                <a:gd name="connsiteY33" fmla="*/ 719137 h 940594"/>
                <a:gd name="connsiteX34" fmla="*/ 1102519 w 1462087"/>
                <a:gd name="connsiteY34" fmla="*/ 595312 h 940594"/>
                <a:gd name="connsiteX35" fmla="*/ 1126331 w 1462087"/>
                <a:gd name="connsiteY35" fmla="*/ 485775 h 940594"/>
                <a:gd name="connsiteX36" fmla="*/ 1140619 w 1462087"/>
                <a:gd name="connsiteY36" fmla="*/ 402431 h 940594"/>
                <a:gd name="connsiteX37" fmla="*/ 1157287 w 1462087"/>
                <a:gd name="connsiteY37" fmla="*/ 300037 h 940594"/>
                <a:gd name="connsiteX38" fmla="*/ 1166812 w 1462087"/>
                <a:gd name="connsiteY38" fmla="*/ 235744 h 940594"/>
                <a:gd name="connsiteX39" fmla="*/ 1166812 w 1462087"/>
                <a:gd name="connsiteY39" fmla="*/ 211931 h 940594"/>
                <a:gd name="connsiteX40" fmla="*/ 1159669 w 1462087"/>
                <a:gd name="connsiteY40" fmla="*/ 192881 h 940594"/>
                <a:gd name="connsiteX41" fmla="*/ 1140619 w 1462087"/>
                <a:gd name="connsiteY41" fmla="*/ 183356 h 940594"/>
                <a:gd name="connsiteX42" fmla="*/ 1104900 w 1462087"/>
                <a:gd name="connsiteY42" fmla="*/ 176212 h 940594"/>
                <a:gd name="connsiteX43" fmla="*/ 1009650 w 1462087"/>
                <a:gd name="connsiteY43" fmla="*/ 190500 h 940594"/>
                <a:gd name="connsiteX44" fmla="*/ 488156 w 1462087"/>
                <a:gd name="connsiteY44" fmla="*/ 261937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62087" h="940594">
                  <a:moveTo>
                    <a:pt x="488156" y="261937"/>
                  </a:moveTo>
                  <a:lnTo>
                    <a:pt x="257175" y="290512"/>
                  </a:lnTo>
                  <a:lnTo>
                    <a:pt x="59531" y="323850"/>
                  </a:lnTo>
                  <a:lnTo>
                    <a:pt x="0" y="138112"/>
                  </a:lnTo>
                  <a:lnTo>
                    <a:pt x="230981" y="121444"/>
                  </a:lnTo>
                  <a:lnTo>
                    <a:pt x="404812" y="104775"/>
                  </a:lnTo>
                  <a:lnTo>
                    <a:pt x="559594" y="83344"/>
                  </a:lnTo>
                  <a:lnTo>
                    <a:pt x="747712" y="54769"/>
                  </a:lnTo>
                  <a:lnTo>
                    <a:pt x="890587" y="30956"/>
                  </a:lnTo>
                  <a:lnTo>
                    <a:pt x="1047750" y="0"/>
                  </a:lnTo>
                  <a:lnTo>
                    <a:pt x="1109662" y="0"/>
                  </a:lnTo>
                  <a:lnTo>
                    <a:pt x="1173956" y="9525"/>
                  </a:lnTo>
                  <a:lnTo>
                    <a:pt x="1233487" y="28575"/>
                  </a:lnTo>
                  <a:lnTo>
                    <a:pt x="1309687" y="64294"/>
                  </a:lnTo>
                  <a:lnTo>
                    <a:pt x="1362075" y="97631"/>
                  </a:lnTo>
                  <a:lnTo>
                    <a:pt x="1412081" y="133350"/>
                  </a:lnTo>
                  <a:lnTo>
                    <a:pt x="1433512" y="154781"/>
                  </a:lnTo>
                  <a:lnTo>
                    <a:pt x="1452562" y="183356"/>
                  </a:lnTo>
                  <a:lnTo>
                    <a:pt x="1462087" y="219075"/>
                  </a:lnTo>
                  <a:lnTo>
                    <a:pt x="1419225" y="330994"/>
                  </a:lnTo>
                  <a:lnTo>
                    <a:pt x="1345406" y="528637"/>
                  </a:lnTo>
                  <a:lnTo>
                    <a:pt x="1290637" y="666750"/>
                  </a:lnTo>
                  <a:lnTo>
                    <a:pt x="1245394" y="800100"/>
                  </a:lnTo>
                  <a:lnTo>
                    <a:pt x="1226344" y="842962"/>
                  </a:lnTo>
                  <a:lnTo>
                    <a:pt x="1195387" y="888206"/>
                  </a:lnTo>
                  <a:lnTo>
                    <a:pt x="1166812" y="921544"/>
                  </a:lnTo>
                  <a:lnTo>
                    <a:pt x="1150144" y="933450"/>
                  </a:lnTo>
                  <a:lnTo>
                    <a:pt x="1135856" y="940594"/>
                  </a:lnTo>
                  <a:lnTo>
                    <a:pt x="1114425" y="938212"/>
                  </a:lnTo>
                  <a:lnTo>
                    <a:pt x="1092994" y="921544"/>
                  </a:lnTo>
                  <a:lnTo>
                    <a:pt x="1073944" y="895350"/>
                  </a:lnTo>
                  <a:lnTo>
                    <a:pt x="1062037" y="866775"/>
                  </a:lnTo>
                  <a:lnTo>
                    <a:pt x="1052512" y="826294"/>
                  </a:lnTo>
                  <a:lnTo>
                    <a:pt x="1073944" y="719137"/>
                  </a:lnTo>
                  <a:lnTo>
                    <a:pt x="1102519" y="595312"/>
                  </a:lnTo>
                  <a:lnTo>
                    <a:pt x="1126331" y="485775"/>
                  </a:lnTo>
                  <a:lnTo>
                    <a:pt x="1140619" y="402431"/>
                  </a:lnTo>
                  <a:lnTo>
                    <a:pt x="1157287" y="300037"/>
                  </a:lnTo>
                  <a:lnTo>
                    <a:pt x="1166812" y="235744"/>
                  </a:lnTo>
                  <a:lnTo>
                    <a:pt x="1166812" y="211931"/>
                  </a:lnTo>
                  <a:lnTo>
                    <a:pt x="1159669" y="192881"/>
                  </a:lnTo>
                  <a:lnTo>
                    <a:pt x="1140619" y="183356"/>
                  </a:lnTo>
                  <a:lnTo>
                    <a:pt x="1104900" y="176212"/>
                  </a:lnTo>
                  <a:lnTo>
                    <a:pt x="1009650" y="190500"/>
                  </a:lnTo>
                  <a:lnTo>
                    <a:pt x="4881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569FBF3-7317-4E34-BB81-9C0572BB7E18}"/>
                </a:ext>
              </a:extLst>
            </p:cNvPr>
            <p:cNvSpPr/>
            <p:nvPr/>
          </p:nvSpPr>
          <p:spPr>
            <a:xfrm>
              <a:off x="4370388" y="5524500"/>
              <a:ext cx="1001712" cy="257175"/>
            </a:xfrm>
            <a:custGeom>
              <a:avLst/>
              <a:gdLst>
                <a:gd name="connsiteX0" fmla="*/ 407194 w 1002506"/>
                <a:gd name="connsiteY0" fmla="*/ 216694 h 257175"/>
                <a:gd name="connsiteX1" fmla="*/ 42862 w 1002506"/>
                <a:gd name="connsiteY1" fmla="*/ 257175 h 257175"/>
                <a:gd name="connsiteX2" fmla="*/ 0 w 1002506"/>
                <a:gd name="connsiteY2" fmla="*/ 71438 h 257175"/>
                <a:gd name="connsiteX3" fmla="*/ 188119 w 1002506"/>
                <a:gd name="connsiteY3" fmla="*/ 69056 h 257175"/>
                <a:gd name="connsiteX4" fmla="*/ 352425 w 1002506"/>
                <a:gd name="connsiteY4" fmla="*/ 61913 h 257175"/>
                <a:gd name="connsiteX5" fmla="*/ 538162 w 1002506"/>
                <a:gd name="connsiteY5" fmla="*/ 47625 h 257175"/>
                <a:gd name="connsiteX6" fmla="*/ 702469 w 1002506"/>
                <a:gd name="connsiteY6" fmla="*/ 30956 h 257175"/>
                <a:gd name="connsiteX7" fmla="*/ 862012 w 1002506"/>
                <a:gd name="connsiteY7" fmla="*/ 14288 h 257175"/>
                <a:gd name="connsiteX8" fmla="*/ 1002506 w 1002506"/>
                <a:gd name="connsiteY8" fmla="*/ 0 h 257175"/>
                <a:gd name="connsiteX9" fmla="*/ 1002506 w 1002506"/>
                <a:gd name="connsiteY9" fmla="*/ 152400 h 257175"/>
                <a:gd name="connsiteX10" fmla="*/ 631031 w 1002506"/>
                <a:gd name="connsiteY10" fmla="*/ 195263 h 257175"/>
                <a:gd name="connsiteX11" fmla="*/ 407194 w 1002506"/>
                <a:gd name="connsiteY11" fmla="*/ 21669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506" h="257175">
                  <a:moveTo>
                    <a:pt x="407194" y="216694"/>
                  </a:moveTo>
                  <a:lnTo>
                    <a:pt x="42862" y="257175"/>
                  </a:lnTo>
                  <a:lnTo>
                    <a:pt x="0" y="71438"/>
                  </a:lnTo>
                  <a:lnTo>
                    <a:pt x="188119" y="69056"/>
                  </a:lnTo>
                  <a:lnTo>
                    <a:pt x="352425" y="61913"/>
                  </a:lnTo>
                  <a:lnTo>
                    <a:pt x="538162" y="47625"/>
                  </a:lnTo>
                  <a:lnTo>
                    <a:pt x="702469" y="30956"/>
                  </a:lnTo>
                  <a:lnTo>
                    <a:pt x="862012" y="14288"/>
                  </a:lnTo>
                  <a:lnTo>
                    <a:pt x="1002506" y="0"/>
                  </a:lnTo>
                  <a:lnTo>
                    <a:pt x="1002506" y="152400"/>
                  </a:lnTo>
                  <a:lnTo>
                    <a:pt x="631031" y="195263"/>
                  </a:lnTo>
                  <a:lnTo>
                    <a:pt x="407194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FDCF91B-84A9-4A74-96B0-33927D411A27}"/>
              </a:ext>
            </a:extLst>
          </p:cNvPr>
          <p:cNvSpPr/>
          <p:nvPr/>
        </p:nvSpPr>
        <p:spPr>
          <a:xfrm>
            <a:off x="3016250" y="1887538"/>
            <a:ext cx="3562350" cy="606425"/>
          </a:xfrm>
          <a:custGeom>
            <a:avLst/>
            <a:gdLst>
              <a:gd name="connsiteX0" fmla="*/ 2003128 w 3562213"/>
              <a:gd name="connsiteY0" fmla="*/ 325631 h 605214"/>
              <a:gd name="connsiteX1" fmla="*/ 1651183 w 3562213"/>
              <a:gd name="connsiteY1" fmla="*/ 365102 h 605214"/>
              <a:gd name="connsiteX2" fmla="*/ 1414360 w 3562213"/>
              <a:gd name="connsiteY2" fmla="*/ 397994 h 605214"/>
              <a:gd name="connsiteX3" fmla="*/ 1203851 w 3562213"/>
              <a:gd name="connsiteY3" fmla="*/ 430886 h 605214"/>
              <a:gd name="connsiteX4" fmla="*/ 1039390 w 3562213"/>
              <a:gd name="connsiteY4" fmla="*/ 467067 h 605214"/>
              <a:gd name="connsiteX5" fmla="*/ 802567 w 3562213"/>
              <a:gd name="connsiteY5" fmla="*/ 499959 h 605214"/>
              <a:gd name="connsiteX6" fmla="*/ 703891 w 3562213"/>
              <a:gd name="connsiteY6" fmla="*/ 522984 h 605214"/>
              <a:gd name="connsiteX7" fmla="*/ 552587 w 3562213"/>
              <a:gd name="connsiteY7" fmla="*/ 565744 h 605214"/>
              <a:gd name="connsiteX8" fmla="*/ 397995 w 3562213"/>
              <a:gd name="connsiteY8" fmla="*/ 605214 h 605214"/>
              <a:gd name="connsiteX9" fmla="*/ 368392 w 3562213"/>
              <a:gd name="connsiteY9" fmla="*/ 605214 h 605214"/>
              <a:gd name="connsiteX10" fmla="*/ 338789 w 3562213"/>
              <a:gd name="connsiteY10" fmla="*/ 598636 h 605214"/>
              <a:gd name="connsiteX11" fmla="*/ 282872 w 3562213"/>
              <a:gd name="connsiteY11" fmla="*/ 575611 h 605214"/>
              <a:gd name="connsiteX12" fmla="*/ 197353 w 3562213"/>
              <a:gd name="connsiteY12" fmla="*/ 509827 h 605214"/>
              <a:gd name="connsiteX13" fmla="*/ 121701 w 3562213"/>
              <a:gd name="connsiteY13" fmla="*/ 440754 h 605214"/>
              <a:gd name="connsiteX14" fmla="*/ 42760 w 3562213"/>
              <a:gd name="connsiteY14" fmla="*/ 358523 h 605214"/>
              <a:gd name="connsiteX15" fmla="*/ 16446 w 3562213"/>
              <a:gd name="connsiteY15" fmla="*/ 328921 h 605214"/>
              <a:gd name="connsiteX16" fmla="*/ 6579 w 3562213"/>
              <a:gd name="connsiteY16" fmla="*/ 315764 h 605214"/>
              <a:gd name="connsiteX17" fmla="*/ 0 w 3562213"/>
              <a:gd name="connsiteY17" fmla="*/ 292739 h 605214"/>
              <a:gd name="connsiteX18" fmla="*/ 3290 w 3562213"/>
              <a:gd name="connsiteY18" fmla="*/ 266426 h 605214"/>
              <a:gd name="connsiteX19" fmla="*/ 9868 w 3562213"/>
              <a:gd name="connsiteY19" fmla="*/ 256558 h 605214"/>
              <a:gd name="connsiteX20" fmla="*/ 32892 w 3562213"/>
              <a:gd name="connsiteY20" fmla="*/ 256558 h 605214"/>
              <a:gd name="connsiteX21" fmla="*/ 59206 w 3562213"/>
              <a:gd name="connsiteY21" fmla="*/ 269715 h 605214"/>
              <a:gd name="connsiteX22" fmla="*/ 108544 w 3562213"/>
              <a:gd name="connsiteY22" fmla="*/ 302607 h 605214"/>
              <a:gd name="connsiteX23" fmla="*/ 138147 w 3562213"/>
              <a:gd name="connsiteY23" fmla="*/ 319053 h 605214"/>
              <a:gd name="connsiteX24" fmla="*/ 167750 w 3562213"/>
              <a:gd name="connsiteY24" fmla="*/ 332210 h 605214"/>
              <a:gd name="connsiteX25" fmla="*/ 210510 w 3562213"/>
              <a:gd name="connsiteY25" fmla="*/ 345367 h 605214"/>
              <a:gd name="connsiteX26" fmla="*/ 253269 w 3562213"/>
              <a:gd name="connsiteY26" fmla="*/ 351945 h 605214"/>
              <a:gd name="connsiteX27" fmla="*/ 315764 w 3562213"/>
              <a:gd name="connsiteY27" fmla="*/ 358523 h 605214"/>
              <a:gd name="connsiteX28" fmla="*/ 394705 w 3562213"/>
              <a:gd name="connsiteY28" fmla="*/ 358523 h 605214"/>
              <a:gd name="connsiteX29" fmla="*/ 496671 w 3562213"/>
              <a:gd name="connsiteY29" fmla="*/ 351945 h 605214"/>
              <a:gd name="connsiteX30" fmla="*/ 786121 w 3562213"/>
              <a:gd name="connsiteY30" fmla="*/ 319053 h 605214"/>
              <a:gd name="connsiteX31" fmla="*/ 1016366 w 3562213"/>
              <a:gd name="connsiteY31" fmla="*/ 292739 h 605214"/>
              <a:gd name="connsiteX32" fmla="*/ 1180826 w 3562213"/>
              <a:gd name="connsiteY32" fmla="*/ 276293 h 605214"/>
              <a:gd name="connsiteX33" fmla="*/ 1388046 w 3562213"/>
              <a:gd name="connsiteY33" fmla="*/ 249980 h 605214"/>
              <a:gd name="connsiteX34" fmla="*/ 1670918 w 3562213"/>
              <a:gd name="connsiteY34" fmla="*/ 217088 h 605214"/>
              <a:gd name="connsiteX35" fmla="*/ 2003128 w 3562213"/>
              <a:gd name="connsiteY35" fmla="*/ 180906 h 605214"/>
              <a:gd name="connsiteX36" fmla="*/ 2470196 w 3562213"/>
              <a:gd name="connsiteY36" fmla="*/ 134857 h 605214"/>
              <a:gd name="connsiteX37" fmla="*/ 2657681 w 3562213"/>
              <a:gd name="connsiteY37" fmla="*/ 115122 h 605214"/>
              <a:gd name="connsiteX38" fmla="*/ 2772803 w 3562213"/>
              <a:gd name="connsiteY38" fmla="*/ 98676 h 605214"/>
              <a:gd name="connsiteX39" fmla="*/ 2881347 w 3562213"/>
              <a:gd name="connsiteY39" fmla="*/ 82230 h 605214"/>
              <a:gd name="connsiteX40" fmla="*/ 2963577 w 3562213"/>
              <a:gd name="connsiteY40" fmla="*/ 65784 h 605214"/>
              <a:gd name="connsiteX41" fmla="*/ 3016205 w 3562213"/>
              <a:gd name="connsiteY41" fmla="*/ 49338 h 605214"/>
              <a:gd name="connsiteX42" fmla="*/ 3075410 w 3562213"/>
              <a:gd name="connsiteY42" fmla="*/ 26313 h 605214"/>
              <a:gd name="connsiteX43" fmla="*/ 3111592 w 3562213"/>
              <a:gd name="connsiteY43" fmla="*/ 3289 h 605214"/>
              <a:gd name="connsiteX44" fmla="*/ 3144484 w 3562213"/>
              <a:gd name="connsiteY44" fmla="*/ 0 h 605214"/>
              <a:gd name="connsiteX45" fmla="*/ 3210268 w 3562213"/>
              <a:gd name="connsiteY45" fmla="*/ 13157 h 605214"/>
              <a:gd name="connsiteX46" fmla="*/ 3292498 w 3562213"/>
              <a:gd name="connsiteY46" fmla="*/ 39470 h 605214"/>
              <a:gd name="connsiteX47" fmla="*/ 3378018 w 3562213"/>
              <a:gd name="connsiteY47" fmla="*/ 72362 h 605214"/>
              <a:gd name="connsiteX48" fmla="*/ 3427356 w 3562213"/>
              <a:gd name="connsiteY48" fmla="*/ 88808 h 605214"/>
              <a:gd name="connsiteX49" fmla="*/ 3470115 w 3562213"/>
              <a:gd name="connsiteY49" fmla="*/ 105254 h 605214"/>
              <a:gd name="connsiteX50" fmla="*/ 3503008 w 3562213"/>
              <a:gd name="connsiteY50" fmla="*/ 124990 h 605214"/>
              <a:gd name="connsiteX51" fmla="*/ 3532610 w 3562213"/>
              <a:gd name="connsiteY51" fmla="*/ 144725 h 605214"/>
              <a:gd name="connsiteX52" fmla="*/ 3549056 w 3562213"/>
              <a:gd name="connsiteY52" fmla="*/ 171039 h 605214"/>
              <a:gd name="connsiteX53" fmla="*/ 3562213 w 3562213"/>
              <a:gd name="connsiteY53" fmla="*/ 194063 h 605214"/>
              <a:gd name="connsiteX54" fmla="*/ 3562213 w 3562213"/>
              <a:gd name="connsiteY54" fmla="*/ 220377 h 605214"/>
              <a:gd name="connsiteX55" fmla="*/ 3549056 w 3562213"/>
              <a:gd name="connsiteY55" fmla="*/ 253269 h 605214"/>
              <a:gd name="connsiteX56" fmla="*/ 3532610 w 3562213"/>
              <a:gd name="connsiteY56" fmla="*/ 269715 h 605214"/>
              <a:gd name="connsiteX57" fmla="*/ 3503008 w 3562213"/>
              <a:gd name="connsiteY57" fmla="*/ 282872 h 605214"/>
              <a:gd name="connsiteX58" fmla="*/ 3450380 w 3562213"/>
              <a:gd name="connsiteY58" fmla="*/ 289450 h 605214"/>
              <a:gd name="connsiteX59" fmla="*/ 3236582 w 3562213"/>
              <a:gd name="connsiteY59" fmla="*/ 279582 h 605214"/>
              <a:gd name="connsiteX60" fmla="*/ 2933974 w 3562213"/>
              <a:gd name="connsiteY60" fmla="*/ 269715 h 605214"/>
              <a:gd name="connsiteX61" fmla="*/ 2641235 w 3562213"/>
              <a:gd name="connsiteY61" fmla="*/ 266426 h 605214"/>
              <a:gd name="connsiteX62" fmla="*/ 2440593 w 3562213"/>
              <a:gd name="connsiteY62" fmla="*/ 289450 h 605214"/>
              <a:gd name="connsiteX63" fmla="*/ 2003128 w 3562213"/>
              <a:gd name="connsiteY63" fmla="*/ 325631 h 605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562213" h="605214">
                <a:moveTo>
                  <a:pt x="2003128" y="325631"/>
                </a:moveTo>
                <a:lnTo>
                  <a:pt x="1651183" y="365102"/>
                </a:lnTo>
                <a:lnTo>
                  <a:pt x="1414360" y="397994"/>
                </a:lnTo>
                <a:lnTo>
                  <a:pt x="1203851" y="430886"/>
                </a:lnTo>
                <a:lnTo>
                  <a:pt x="1039390" y="467067"/>
                </a:lnTo>
                <a:lnTo>
                  <a:pt x="802567" y="499959"/>
                </a:lnTo>
                <a:lnTo>
                  <a:pt x="703891" y="522984"/>
                </a:lnTo>
                <a:lnTo>
                  <a:pt x="552587" y="565744"/>
                </a:lnTo>
                <a:lnTo>
                  <a:pt x="397995" y="605214"/>
                </a:lnTo>
                <a:lnTo>
                  <a:pt x="368392" y="605214"/>
                </a:lnTo>
                <a:lnTo>
                  <a:pt x="338789" y="598636"/>
                </a:lnTo>
                <a:lnTo>
                  <a:pt x="282872" y="575611"/>
                </a:lnTo>
                <a:lnTo>
                  <a:pt x="197353" y="509827"/>
                </a:lnTo>
                <a:lnTo>
                  <a:pt x="121701" y="440754"/>
                </a:lnTo>
                <a:lnTo>
                  <a:pt x="42760" y="358523"/>
                </a:lnTo>
                <a:lnTo>
                  <a:pt x="16446" y="328921"/>
                </a:lnTo>
                <a:lnTo>
                  <a:pt x="6579" y="315764"/>
                </a:lnTo>
                <a:lnTo>
                  <a:pt x="0" y="292739"/>
                </a:lnTo>
                <a:lnTo>
                  <a:pt x="3290" y="266426"/>
                </a:lnTo>
                <a:lnTo>
                  <a:pt x="9868" y="256558"/>
                </a:lnTo>
                <a:lnTo>
                  <a:pt x="32892" y="256558"/>
                </a:lnTo>
                <a:lnTo>
                  <a:pt x="59206" y="269715"/>
                </a:lnTo>
                <a:lnTo>
                  <a:pt x="108544" y="302607"/>
                </a:lnTo>
                <a:lnTo>
                  <a:pt x="138147" y="319053"/>
                </a:lnTo>
                <a:lnTo>
                  <a:pt x="167750" y="332210"/>
                </a:lnTo>
                <a:lnTo>
                  <a:pt x="210510" y="345367"/>
                </a:lnTo>
                <a:lnTo>
                  <a:pt x="253269" y="351945"/>
                </a:lnTo>
                <a:lnTo>
                  <a:pt x="315764" y="358523"/>
                </a:lnTo>
                <a:lnTo>
                  <a:pt x="394705" y="358523"/>
                </a:lnTo>
                <a:lnTo>
                  <a:pt x="496671" y="351945"/>
                </a:lnTo>
                <a:lnTo>
                  <a:pt x="786121" y="319053"/>
                </a:lnTo>
                <a:lnTo>
                  <a:pt x="1016366" y="292739"/>
                </a:lnTo>
                <a:lnTo>
                  <a:pt x="1180826" y="276293"/>
                </a:lnTo>
                <a:lnTo>
                  <a:pt x="1388046" y="249980"/>
                </a:lnTo>
                <a:lnTo>
                  <a:pt x="1670918" y="217088"/>
                </a:lnTo>
                <a:lnTo>
                  <a:pt x="2003128" y="180906"/>
                </a:lnTo>
                <a:lnTo>
                  <a:pt x="2470196" y="134857"/>
                </a:lnTo>
                <a:lnTo>
                  <a:pt x="2657681" y="115122"/>
                </a:lnTo>
                <a:lnTo>
                  <a:pt x="2772803" y="98676"/>
                </a:lnTo>
                <a:lnTo>
                  <a:pt x="2881347" y="82230"/>
                </a:lnTo>
                <a:lnTo>
                  <a:pt x="2963577" y="65784"/>
                </a:lnTo>
                <a:lnTo>
                  <a:pt x="3016205" y="49338"/>
                </a:lnTo>
                <a:lnTo>
                  <a:pt x="3075410" y="26313"/>
                </a:lnTo>
                <a:lnTo>
                  <a:pt x="3111592" y="3289"/>
                </a:lnTo>
                <a:lnTo>
                  <a:pt x="3144484" y="0"/>
                </a:lnTo>
                <a:lnTo>
                  <a:pt x="3210268" y="13157"/>
                </a:lnTo>
                <a:lnTo>
                  <a:pt x="3292498" y="39470"/>
                </a:lnTo>
                <a:lnTo>
                  <a:pt x="3378018" y="72362"/>
                </a:lnTo>
                <a:lnTo>
                  <a:pt x="3427356" y="88808"/>
                </a:lnTo>
                <a:lnTo>
                  <a:pt x="3470115" y="105254"/>
                </a:lnTo>
                <a:lnTo>
                  <a:pt x="3503008" y="124990"/>
                </a:lnTo>
                <a:lnTo>
                  <a:pt x="3532610" y="144725"/>
                </a:lnTo>
                <a:lnTo>
                  <a:pt x="3549056" y="171039"/>
                </a:lnTo>
                <a:lnTo>
                  <a:pt x="3562213" y="194063"/>
                </a:lnTo>
                <a:lnTo>
                  <a:pt x="3562213" y="220377"/>
                </a:lnTo>
                <a:lnTo>
                  <a:pt x="3549056" y="253269"/>
                </a:lnTo>
                <a:lnTo>
                  <a:pt x="3532610" y="269715"/>
                </a:lnTo>
                <a:lnTo>
                  <a:pt x="3503008" y="282872"/>
                </a:lnTo>
                <a:lnTo>
                  <a:pt x="3450380" y="289450"/>
                </a:lnTo>
                <a:lnTo>
                  <a:pt x="3236582" y="279582"/>
                </a:lnTo>
                <a:lnTo>
                  <a:pt x="2933974" y="269715"/>
                </a:lnTo>
                <a:lnTo>
                  <a:pt x="2641235" y="266426"/>
                </a:lnTo>
                <a:lnTo>
                  <a:pt x="2440593" y="289450"/>
                </a:lnTo>
                <a:lnTo>
                  <a:pt x="2003128" y="325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96C199D-ECA4-4D9B-A845-C7B36EDD048F}"/>
              </a:ext>
            </a:extLst>
          </p:cNvPr>
          <p:cNvSpPr/>
          <p:nvPr/>
        </p:nvSpPr>
        <p:spPr>
          <a:xfrm>
            <a:off x="3698875" y="1552575"/>
            <a:ext cx="628650" cy="1439863"/>
          </a:xfrm>
          <a:custGeom>
            <a:avLst/>
            <a:gdLst>
              <a:gd name="connsiteX0" fmla="*/ 571500 w 628650"/>
              <a:gd name="connsiteY0" fmla="*/ 933450 h 1440656"/>
              <a:gd name="connsiteX1" fmla="*/ 585788 w 628650"/>
              <a:gd name="connsiteY1" fmla="*/ 1045369 h 1440656"/>
              <a:gd name="connsiteX2" fmla="*/ 607219 w 628650"/>
              <a:gd name="connsiteY2" fmla="*/ 1231106 h 1440656"/>
              <a:gd name="connsiteX3" fmla="*/ 628650 w 628650"/>
              <a:gd name="connsiteY3" fmla="*/ 1354931 h 1440656"/>
              <a:gd name="connsiteX4" fmla="*/ 607219 w 628650"/>
              <a:gd name="connsiteY4" fmla="*/ 1393031 h 1440656"/>
              <a:gd name="connsiteX5" fmla="*/ 581025 w 628650"/>
              <a:gd name="connsiteY5" fmla="*/ 1416844 h 1440656"/>
              <a:gd name="connsiteX6" fmla="*/ 557213 w 628650"/>
              <a:gd name="connsiteY6" fmla="*/ 1435894 h 1440656"/>
              <a:gd name="connsiteX7" fmla="*/ 531019 w 628650"/>
              <a:gd name="connsiteY7" fmla="*/ 1440656 h 1440656"/>
              <a:gd name="connsiteX8" fmla="*/ 497682 w 628650"/>
              <a:gd name="connsiteY8" fmla="*/ 1433513 h 1440656"/>
              <a:gd name="connsiteX9" fmla="*/ 459582 w 628650"/>
              <a:gd name="connsiteY9" fmla="*/ 1419225 h 1440656"/>
              <a:gd name="connsiteX10" fmla="*/ 445294 w 628650"/>
              <a:gd name="connsiteY10" fmla="*/ 1409700 h 1440656"/>
              <a:gd name="connsiteX11" fmla="*/ 435769 w 628650"/>
              <a:gd name="connsiteY11" fmla="*/ 1388269 h 1440656"/>
              <a:gd name="connsiteX12" fmla="*/ 409575 w 628650"/>
              <a:gd name="connsiteY12" fmla="*/ 1288256 h 1440656"/>
              <a:gd name="connsiteX13" fmla="*/ 383382 w 628650"/>
              <a:gd name="connsiteY13" fmla="*/ 1145381 h 1440656"/>
              <a:gd name="connsiteX14" fmla="*/ 354807 w 628650"/>
              <a:gd name="connsiteY14" fmla="*/ 969169 h 1440656"/>
              <a:gd name="connsiteX15" fmla="*/ 328613 w 628650"/>
              <a:gd name="connsiteY15" fmla="*/ 785813 h 1440656"/>
              <a:gd name="connsiteX16" fmla="*/ 311944 w 628650"/>
              <a:gd name="connsiteY16" fmla="*/ 626269 h 1440656"/>
              <a:gd name="connsiteX17" fmla="*/ 290513 w 628650"/>
              <a:gd name="connsiteY17" fmla="*/ 504825 h 1440656"/>
              <a:gd name="connsiteX18" fmla="*/ 269082 w 628650"/>
              <a:gd name="connsiteY18" fmla="*/ 409575 h 1440656"/>
              <a:gd name="connsiteX19" fmla="*/ 240507 w 628650"/>
              <a:gd name="connsiteY19" fmla="*/ 335756 h 1440656"/>
              <a:gd name="connsiteX20" fmla="*/ 211932 w 628650"/>
              <a:gd name="connsiteY20" fmla="*/ 273844 h 1440656"/>
              <a:gd name="connsiteX21" fmla="*/ 169069 w 628650"/>
              <a:gd name="connsiteY21" fmla="*/ 202406 h 1440656"/>
              <a:gd name="connsiteX22" fmla="*/ 123825 w 628650"/>
              <a:gd name="connsiteY22" fmla="*/ 145256 h 1440656"/>
              <a:gd name="connsiteX23" fmla="*/ 88107 w 628650"/>
              <a:gd name="connsiteY23" fmla="*/ 104775 h 1440656"/>
              <a:gd name="connsiteX24" fmla="*/ 54769 w 628650"/>
              <a:gd name="connsiteY24" fmla="*/ 73819 h 1440656"/>
              <a:gd name="connsiteX25" fmla="*/ 26194 w 628650"/>
              <a:gd name="connsiteY25" fmla="*/ 54769 h 1440656"/>
              <a:gd name="connsiteX26" fmla="*/ 7144 w 628650"/>
              <a:gd name="connsiteY26" fmla="*/ 42863 h 1440656"/>
              <a:gd name="connsiteX27" fmla="*/ 0 w 628650"/>
              <a:gd name="connsiteY27" fmla="*/ 30956 h 1440656"/>
              <a:gd name="connsiteX28" fmla="*/ 2382 w 628650"/>
              <a:gd name="connsiteY28" fmla="*/ 16669 h 1440656"/>
              <a:gd name="connsiteX29" fmla="*/ 9525 w 628650"/>
              <a:gd name="connsiteY29" fmla="*/ 7144 h 1440656"/>
              <a:gd name="connsiteX30" fmla="*/ 33338 w 628650"/>
              <a:gd name="connsiteY30" fmla="*/ 0 h 1440656"/>
              <a:gd name="connsiteX31" fmla="*/ 130969 w 628650"/>
              <a:gd name="connsiteY31" fmla="*/ 11906 h 1440656"/>
              <a:gd name="connsiteX32" fmla="*/ 214313 w 628650"/>
              <a:gd name="connsiteY32" fmla="*/ 26194 h 1440656"/>
              <a:gd name="connsiteX33" fmla="*/ 247650 w 628650"/>
              <a:gd name="connsiteY33" fmla="*/ 33338 h 1440656"/>
              <a:gd name="connsiteX34" fmla="*/ 290513 w 628650"/>
              <a:gd name="connsiteY34" fmla="*/ 45244 h 1440656"/>
              <a:gd name="connsiteX35" fmla="*/ 321469 w 628650"/>
              <a:gd name="connsiteY35" fmla="*/ 57150 h 1440656"/>
              <a:gd name="connsiteX36" fmla="*/ 347663 w 628650"/>
              <a:gd name="connsiteY36" fmla="*/ 69056 h 1440656"/>
              <a:gd name="connsiteX37" fmla="*/ 381000 w 628650"/>
              <a:gd name="connsiteY37" fmla="*/ 88106 h 1440656"/>
              <a:gd name="connsiteX38" fmla="*/ 404813 w 628650"/>
              <a:gd name="connsiteY38" fmla="*/ 109538 h 1440656"/>
              <a:gd name="connsiteX39" fmla="*/ 423863 w 628650"/>
              <a:gd name="connsiteY39" fmla="*/ 142875 h 1440656"/>
              <a:gd name="connsiteX40" fmla="*/ 454819 w 628650"/>
              <a:gd name="connsiteY40" fmla="*/ 219075 h 1440656"/>
              <a:gd name="connsiteX41" fmla="*/ 483394 w 628650"/>
              <a:gd name="connsiteY41" fmla="*/ 311944 h 1440656"/>
              <a:gd name="connsiteX42" fmla="*/ 502444 w 628650"/>
              <a:gd name="connsiteY42" fmla="*/ 402431 h 1440656"/>
              <a:gd name="connsiteX43" fmla="*/ 519113 w 628650"/>
              <a:gd name="connsiteY43" fmla="*/ 492919 h 1440656"/>
              <a:gd name="connsiteX44" fmla="*/ 538163 w 628650"/>
              <a:gd name="connsiteY44" fmla="*/ 616744 h 1440656"/>
              <a:gd name="connsiteX45" fmla="*/ 554832 w 628650"/>
              <a:gd name="connsiteY45" fmla="*/ 745331 h 1440656"/>
              <a:gd name="connsiteX46" fmla="*/ 571500 w 628650"/>
              <a:gd name="connsiteY46" fmla="*/ 933450 h 144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28650" h="1440656">
                <a:moveTo>
                  <a:pt x="571500" y="933450"/>
                </a:moveTo>
                <a:lnTo>
                  <a:pt x="585788" y="1045369"/>
                </a:lnTo>
                <a:lnTo>
                  <a:pt x="607219" y="1231106"/>
                </a:lnTo>
                <a:lnTo>
                  <a:pt x="628650" y="1354931"/>
                </a:lnTo>
                <a:lnTo>
                  <a:pt x="607219" y="1393031"/>
                </a:lnTo>
                <a:lnTo>
                  <a:pt x="581025" y="1416844"/>
                </a:lnTo>
                <a:lnTo>
                  <a:pt x="557213" y="1435894"/>
                </a:lnTo>
                <a:lnTo>
                  <a:pt x="531019" y="1440656"/>
                </a:lnTo>
                <a:lnTo>
                  <a:pt x="497682" y="1433513"/>
                </a:lnTo>
                <a:lnTo>
                  <a:pt x="459582" y="1419225"/>
                </a:lnTo>
                <a:lnTo>
                  <a:pt x="445294" y="1409700"/>
                </a:lnTo>
                <a:lnTo>
                  <a:pt x="435769" y="1388269"/>
                </a:lnTo>
                <a:lnTo>
                  <a:pt x="409575" y="1288256"/>
                </a:lnTo>
                <a:lnTo>
                  <a:pt x="383382" y="1145381"/>
                </a:lnTo>
                <a:lnTo>
                  <a:pt x="354807" y="969169"/>
                </a:lnTo>
                <a:lnTo>
                  <a:pt x="328613" y="785813"/>
                </a:lnTo>
                <a:lnTo>
                  <a:pt x="311944" y="626269"/>
                </a:lnTo>
                <a:lnTo>
                  <a:pt x="290513" y="504825"/>
                </a:lnTo>
                <a:lnTo>
                  <a:pt x="269082" y="409575"/>
                </a:lnTo>
                <a:lnTo>
                  <a:pt x="240507" y="335756"/>
                </a:lnTo>
                <a:lnTo>
                  <a:pt x="211932" y="273844"/>
                </a:lnTo>
                <a:lnTo>
                  <a:pt x="169069" y="202406"/>
                </a:lnTo>
                <a:lnTo>
                  <a:pt x="123825" y="145256"/>
                </a:lnTo>
                <a:lnTo>
                  <a:pt x="88107" y="104775"/>
                </a:lnTo>
                <a:lnTo>
                  <a:pt x="54769" y="73819"/>
                </a:lnTo>
                <a:lnTo>
                  <a:pt x="26194" y="54769"/>
                </a:lnTo>
                <a:lnTo>
                  <a:pt x="7144" y="42863"/>
                </a:lnTo>
                <a:lnTo>
                  <a:pt x="0" y="30956"/>
                </a:lnTo>
                <a:lnTo>
                  <a:pt x="2382" y="16669"/>
                </a:lnTo>
                <a:lnTo>
                  <a:pt x="9525" y="7144"/>
                </a:lnTo>
                <a:lnTo>
                  <a:pt x="33338" y="0"/>
                </a:lnTo>
                <a:lnTo>
                  <a:pt x="130969" y="11906"/>
                </a:lnTo>
                <a:lnTo>
                  <a:pt x="214313" y="26194"/>
                </a:lnTo>
                <a:lnTo>
                  <a:pt x="247650" y="33338"/>
                </a:lnTo>
                <a:lnTo>
                  <a:pt x="290513" y="45244"/>
                </a:lnTo>
                <a:lnTo>
                  <a:pt x="321469" y="57150"/>
                </a:lnTo>
                <a:lnTo>
                  <a:pt x="347663" y="69056"/>
                </a:lnTo>
                <a:lnTo>
                  <a:pt x="381000" y="88106"/>
                </a:lnTo>
                <a:lnTo>
                  <a:pt x="404813" y="109538"/>
                </a:lnTo>
                <a:lnTo>
                  <a:pt x="423863" y="142875"/>
                </a:lnTo>
                <a:lnTo>
                  <a:pt x="454819" y="219075"/>
                </a:lnTo>
                <a:lnTo>
                  <a:pt x="483394" y="311944"/>
                </a:lnTo>
                <a:lnTo>
                  <a:pt x="502444" y="402431"/>
                </a:lnTo>
                <a:lnTo>
                  <a:pt x="519113" y="492919"/>
                </a:lnTo>
                <a:lnTo>
                  <a:pt x="538163" y="616744"/>
                </a:lnTo>
                <a:lnTo>
                  <a:pt x="554832" y="745331"/>
                </a:lnTo>
                <a:lnTo>
                  <a:pt x="571500" y="933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2C8B38D-CDC5-4AF4-A381-CF1D5BDE32F6}"/>
              </a:ext>
            </a:extLst>
          </p:cNvPr>
          <p:cNvSpPr/>
          <p:nvPr/>
        </p:nvSpPr>
        <p:spPr>
          <a:xfrm>
            <a:off x="5267325" y="1484313"/>
            <a:ext cx="550863" cy="1393825"/>
          </a:xfrm>
          <a:custGeom>
            <a:avLst/>
            <a:gdLst>
              <a:gd name="connsiteX0" fmla="*/ 371475 w 550069"/>
              <a:gd name="connsiteY0" fmla="*/ 876300 h 1395412"/>
              <a:gd name="connsiteX1" fmla="*/ 307181 w 550069"/>
              <a:gd name="connsiteY1" fmla="*/ 1245394 h 1395412"/>
              <a:gd name="connsiteX2" fmla="*/ 292894 w 550069"/>
              <a:gd name="connsiteY2" fmla="*/ 1281112 h 1395412"/>
              <a:gd name="connsiteX3" fmla="*/ 271463 w 550069"/>
              <a:gd name="connsiteY3" fmla="*/ 1319212 h 1395412"/>
              <a:gd name="connsiteX4" fmla="*/ 226219 w 550069"/>
              <a:gd name="connsiteY4" fmla="*/ 1364456 h 1395412"/>
              <a:gd name="connsiteX5" fmla="*/ 202406 w 550069"/>
              <a:gd name="connsiteY5" fmla="*/ 1378744 h 1395412"/>
              <a:gd name="connsiteX6" fmla="*/ 166688 w 550069"/>
              <a:gd name="connsiteY6" fmla="*/ 1390650 h 1395412"/>
              <a:gd name="connsiteX7" fmla="*/ 133350 w 550069"/>
              <a:gd name="connsiteY7" fmla="*/ 1395412 h 1395412"/>
              <a:gd name="connsiteX8" fmla="*/ 107156 w 550069"/>
              <a:gd name="connsiteY8" fmla="*/ 1393031 h 1395412"/>
              <a:gd name="connsiteX9" fmla="*/ 83344 w 550069"/>
              <a:gd name="connsiteY9" fmla="*/ 1388269 h 1395412"/>
              <a:gd name="connsiteX10" fmla="*/ 71438 w 550069"/>
              <a:gd name="connsiteY10" fmla="*/ 1378744 h 1395412"/>
              <a:gd name="connsiteX11" fmla="*/ 61913 w 550069"/>
              <a:gd name="connsiteY11" fmla="*/ 1362075 h 1395412"/>
              <a:gd name="connsiteX12" fmla="*/ 50006 w 550069"/>
              <a:gd name="connsiteY12" fmla="*/ 1323975 h 1395412"/>
              <a:gd name="connsiteX13" fmla="*/ 78581 w 550069"/>
              <a:gd name="connsiteY13" fmla="*/ 1195387 h 1395412"/>
              <a:gd name="connsiteX14" fmla="*/ 88106 w 550069"/>
              <a:gd name="connsiteY14" fmla="*/ 1116806 h 1395412"/>
              <a:gd name="connsiteX15" fmla="*/ 100013 w 550069"/>
              <a:gd name="connsiteY15" fmla="*/ 1028700 h 1395412"/>
              <a:gd name="connsiteX16" fmla="*/ 114300 w 550069"/>
              <a:gd name="connsiteY16" fmla="*/ 954881 h 1395412"/>
              <a:gd name="connsiteX17" fmla="*/ 130969 w 550069"/>
              <a:gd name="connsiteY17" fmla="*/ 878681 h 1395412"/>
              <a:gd name="connsiteX18" fmla="*/ 142875 w 550069"/>
              <a:gd name="connsiteY18" fmla="*/ 823912 h 1395412"/>
              <a:gd name="connsiteX19" fmla="*/ 157163 w 550069"/>
              <a:gd name="connsiteY19" fmla="*/ 759619 h 1395412"/>
              <a:gd name="connsiteX20" fmla="*/ 173831 w 550069"/>
              <a:gd name="connsiteY20" fmla="*/ 676275 h 1395412"/>
              <a:gd name="connsiteX21" fmla="*/ 192881 w 550069"/>
              <a:gd name="connsiteY21" fmla="*/ 542925 h 1395412"/>
              <a:gd name="connsiteX22" fmla="*/ 207169 w 550069"/>
              <a:gd name="connsiteY22" fmla="*/ 407194 h 1395412"/>
              <a:gd name="connsiteX23" fmla="*/ 211931 w 550069"/>
              <a:gd name="connsiteY23" fmla="*/ 340519 h 1395412"/>
              <a:gd name="connsiteX24" fmla="*/ 214313 w 550069"/>
              <a:gd name="connsiteY24" fmla="*/ 290512 h 1395412"/>
              <a:gd name="connsiteX25" fmla="*/ 209550 w 550069"/>
              <a:gd name="connsiteY25" fmla="*/ 261937 h 1395412"/>
              <a:gd name="connsiteX26" fmla="*/ 192881 w 550069"/>
              <a:gd name="connsiteY26" fmla="*/ 230981 h 1395412"/>
              <a:gd name="connsiteX27" fmla="*/ 157163 w 550069"/>
              <a:gd name="connsiteY27" fmla="*/ 185737 h 1395412"/>
              <a:gd name="connsiteX28" fmla="*/ 111919 w 550069"/>
              <a:gd name="connsiteY28" fmla="*/ 140494 h 1395412"/>
              <a:gd name="connsiteX29" fmla="*/ 78581 w 550069"/>
              <a:gd name="connsiteY29" fmla="*/ 114300 h 1395412"/>
              <a:gd name="connsiteX30" fmla="*/ 38100 w 550069"/>
              <a:gd name="connsiteY30" fmla="*/ 88106 h 1395412"/>
              <a:gd name="connsiteX31" fmla="*/ 19050 w 550069"/>
              <a:gd name="connsiteY31" fmla="*/ 76200 h 1395412"/>
              <a:gd name="connsiteX32" fmla="*/ 4763 w 550069"/>
              <a:gd name="connsiteY32" fmla="*/ 64294 h 1395412"/>
              <a:gd name="connsiteX33" fmla="*/ 0 w 550069"/>
              <a:gd name="connsiteY33" fmla="*/ 45244 h 1395412"/>
              <a:gd name="connsiteX34" fmla="*/ 4763 w 550069"/>
              <a:gd name="connsiteY34" fmla="*/ 21431 h 1395412"/>
              <a:gd name="connsiteX35" fmla="*/ 19050 w 550069"/>
              <a:gd name="connsiteY35" fmla="*/ 7144 h 1395412"/>
              <a:gd name="connsiteX36" fmla="*/ 50006 w 550069"/>
              <a:gd name="connsiteY36" fmla="*/ 0 h 1395412"/>
              <a:gd name="connsiteX37" fmla="*/ 80963 w 550069"/>
              <a:gd name="connsiteY37" fmla="*/ 4762 h 1395412"/>
              <a:gd name="connsiteX38" fmla="*/ 154781 w 550069"/>
              <a:gd name="connsiteY38" fmla="*/ 14287 h 1395412"/>
              <a:gd name="connsiteX39" fmla="*/ 219075 w 550069"/>
              <a:gd name="connsiteY39" fmla="*/ 21431 h 1395412"/>
              <a:gd name="connsiteX40" fmla="*/ 261938 w 550069"/>
              <a:gd name="connsiteY40" fmla="*/ 33337 h 1395412"/>
              <a:gd name="connsiteX41" fmla="*/ 323850 w 550069"/>
              <a:gd name="connsiteY41" fmla="*/ 64294 h 1395412"/>
              <a:gd name="connsiteX42" fmla="*/ 404813 w 550069"/>
              <a:gd name="connsiteY42" fmla="*/ 104775 h 1395412"/>
              <a:gd name="connsiteX43" fmla="*/ 450056 w 550069"/>
              <a:gd name="connsiteY43" fmla="*/ 128587 h 1395412"/>
              <a:gd name="connsiteX44" fmla="*/ 500063 w 550069"/>
              <a:gd name="connsiteY44" fmla="*/ 164306 h 1395412"/>
              <a:gd name="connsiteX45" fmla="*/ 528638 w 550069"/>
              <a:gd name="connsiteY45" fmla="*/ 190500 h 1395412"/>
              <a:gd name="connsiteX46" fmla="*/ 545306 w 550069"/>
              <a:gd name="connsiteY46" fmla="*/ 211931 h 1395412"/>
              <a:gd name="connsiteX47" fmla="*/ 550069 w 550069"/>
              <a:gd name="connsiteY47" fmla="*/ 235744 h 1395412"/>
              <a:gd name="connsiteX48" fmla="*/ 540544 w 550069"/>
              <a:gd name="connsiteY48" fmla="*/ 271462 h 1395412"/>
              <a:gd name="connsiteX49" fmla="*/ 500063 w 550069"/>
              <a:gd name="connsiteY49" fmla="*/ 338137 h 1395412"/>
              <a:gd name="connsiteX50" fmla="*/ 478631 w 550069"/>
              <a:gd name="connsiteY50" fmla="*/ 369094 h 1395412"/>
              <a:gd name="connsiteX51" fmla="*/ 466725 w 550069"/>
              <a:gd name="connsiteY51" fmla="*/ 397669 h 1395412"/>
              <a:gd name="connsiteX52" fmla="*/ 433388 w 550069"/>
              <a:gd name="connsiteY52" fmla="*/ 535781 h 1395412"/>
              <a:gd name="connsiteX53" fmla="*/ 416719 w 550069"/>
              <a:gd name="connsiteY53" fmla="*/ 661987 h 1395412"/>
              <a:gd name="connsiteX54" fmla="*/ 371475 w 550069"/>
              <a:gd name="connsiteY54" fmla="*/ 876300 h 139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50069" h="1395412">
                <a:moveTo>
                  <a:pt x="371475" y="876300"/>
                </a:moveTo>
                <a:lnTo>
                  <a:pt x="307181" y="1245394"/>
                </a:lnTo>
                <a:lnTo>
                  <a:pt x="292894" y="1281112"/>
                </a:lnTo>
                <a:lnTo>
                  <a:pt x="271463" y="1319212"/>
                </a:lnTo>
                <a:lnTo>
                  <a:pt x="226219" y="1364456"/>
                </a:lnTo>
                <a:lnTo>
                  <a:pt x="202406" y="1378744"/>
                </a:lnTo>
                <a:lnTo>
                  <a:pt x="166688" y="1390650"/>
                </a:lnTo>
                <a:lnTo>
                  <a:pt x="133350" y="1395412"/>
                </a:lnTo>
                <a:lnTo>
                  <a:pt x="107156" y="1393031"/>
                </a:lnTo>
                <a:lnTo>
                  <a:pt x="83344" y="1388269"/>
                </a:lnTo>
                <a:lnTo>
                  <a:pt x="71438" y="1378744"/>
                </a:lnTo>
                <a:lnTo>
                  <a:pt x="61913" y="1362075"/>
                </a:lnTo>
                <a:lnTo>
                  <a:pt x="50006" y="1323975"/>
                </a:lnTo>
                <a:lnTo>
                  <a:pt x="78581" y="1195387"/>
                </a:lnTo>
                <a:lnTo>
                  <a:pt x="88106" y="1116806"/>
                </a:lnTo>
                <a:lnTo>
                  <a:pt x="100013" y="1028700"/>
                </a:lnTo>
                <a:lnTo>
                  <a:pt x="114300" y="954881"/>
                </a:lnTo>
                <a:lnTo>
                  <a:pt x="130969" y="878681"/>
                </a:lnTo>
                <a:lnTo>
                  <a:pt x="142875" y="823912"/>
                </a:lnTo>
                <a:lnTo>
                  <a:pt x="157163" y="759619"/>
                </a:lnTo>
                <a:lnTo>
                  <a:pt x="173831" y="676275"/>
                </a:lnTo>
                <a:lnTo>
                  <a:pt x="192881" y="542925"/>
                </a:lnTo>
                <a:lnTo>
                  <a:pt x="207169" y="407194"/>
                </a:lnTo>
                <a:lnTo>
                  <a:pt x="211931" y="340519"/>
                </a:lnTo>
                <a:lnTo>
                  <a:pt x="214313" y="290512"/>
                </a:lnTo>
                <a:lnTo>
                  <a:pt x="209550" y="261937"/>
                </a:lnTo>
                <a:lnTo>
                  <a:pt x="192881" y="230981"/>
                </a:lnTo>
                <a:lnTo>
                  <a:pt x="157163" y="185737"/>
                </a:lnTo>
                <a:lnTo>
                  <a:pt x="111919" y="140494"/>
                </a:lnTo>
                <a:lnTo>
                  <a:pt x="78581" y="114300"/>
                </a:lnTo>
                <a:lnTo>
                  <a:pt x="38100" y="88106"/>
                </a:lnTo>
                <a:lnTo>
                  <a:pt x="19050" y="76200"/>
                </a:lnTo>
                <a:lnTo>
                  <a:pt x="4763" y="64294"/>
                </a:lnTo>
                <a:lnTo>
                  <a:pt x="0" y="45244"/>
                </a:lnTo>
                <a:lnTo>
                  <a:pt x="4763" y="21431"/>
                </a:lnTo>
                <a:lnTo>
                  <a:pt x="19050" y="7144"/>
                </a:lnTo>
                <a:lnTo>
                  <a:pt x="50006" y="0"/>
                </a:lnTo>
                <a:lnTo>
                  <a:pt x="80963" y="4762"/>
                </a:lnTo>
                <a:lnTo>
                  <a:pt x="154781" y="14287"/>
                </a:lnTo>
                <a:lnTo>
                  <a:pt x="219075" y="21431"/>
                </a:lnTo>
                <a:lnTo>
                  <a:pt x="261938" y="33337"/>
                </a:lnTo>
                <a:lnTo>
                  <a:pt x="323850" y="64294"/>
                </a:lnTo>
                <a:lnTo>
                  <a:pt x="404813" y="104775"/>
                </a:lnTo>
                <a:lnTo>
                  <a:pt x="450056" y="128587"/>
                </a:lnTo>
                <a:lnTo>
                  <a:pt x="500063" y="164306"/>
                </a:lnTo>
                <a:lnTo>
                  <a:pt x="528638" y="190500"/>
                </a:lnTo>
                <a:lnTo>
                  <a:pt x="545306" y="211931"/>
                </a:lnTo>
                <a:lnTo>
                  <a:pt x="550069" y="235744"/>
                </a:lnTo>
                <a:lnTo>
                  <a:pt x="540544" y="271462"/>
                </a:lnTo>
                <a:lnTo>
                  <a:pt x="500063" y="338137"/>
                </a:lnTo>
                <a:lnTo>
                  <a:pt x="478631" y="369094"/>
                </a:lnTo>
                <a:lnTo>
                  <a:pt x="466725" y="397669"/>
                </a:lnTo>
                <a:lnTo>
                  <a:pt x="433388" y="535781"/>
                </a:lnTo>
                <a:lnTo>
                  <a:pt x="416719" y="661987"/>
                </a:lnTo>
                <a:lnTo>
                  <a:pt x="371475" y="876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A686053-AD8C-47FD-A550-8D771086D14F}"/>
              </a:ext>
            </a:extLst>
          </p:cNvPr>
          <p:cNvSpPr/>
          <p:nvPr/>
        </p:nvSpPr>
        <p:spPr>
          <a:xfrm>
            <a:off x="4205288" y="2643188"/>
            <a:ext cx="1193800" cy="282575"/>
          </a:xfrm>
          <a:custGeom>
            <a:avLst/>
            <a:gdLst>
              <a:gd name="connsiteX0" fmla="*/ 823912 w 1193006"/>
              <a:gd name="connsiteY0" fmla="*/ 204787 h 283368"/>
              <a:gd name="connsiteX1" fmla="*/ 559593 w 1193006"/>
              <a:gd name="connsiteY1" fmla="*/ 230981 h 283368"/>
              <a:gd name="connsiteX2" fmla="*/ 431006 w 1193006"/>
              <a:gd name="connsiteY2" fmla="*/ 242887 h 283368"/>
              <a:gd name="connsiteX3" fmla="*/ 45243 w 1193006"/>
              <a:gd name="connsiteY3" fmla="*/ 283368 h 283368"/>
              <a:gd name="connsiteX4" fmla="*/ 0 w 1193006"/>
              <a:gd name="connsiteY4" fmla="*/ 123825 h 283368"/>
              <a:gd name="connsiteX5" fmla="*/ 361950 w 1193006"/>
              <a:gd name="connsiteY5" fmla="*/ 83343 h 283368"/>
              <a:gd name="connsiteX6" fmla="*/ 723900 w 1193006"/>
              <a:gd name="connsiteY6" fmla="*/ 45243 h 283368"/>
              <a:gd name="connsiteX7" fmla="*/ 1188243 w 1193006"/>
              <a:gd name="connsiteY7" fmla="*/ 0 h 283368"/>
              <a:gd name="connsiteX8" fmla="*/ 1193006 w 1193006"/>
              <a:gd name="connsiteY8" fmla="*/ 176212 h 283368"/>
              <a:gd name="connsiteX9" fmla="*/ 823912 w 1193006"/>
              <a:gd name="connsiteY9" fmla="*/ 204787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3006" h="283368">
                <a:moveTo>
                  <a:pt x="823912" y="204787"/>
                </a:moveTo>
                <a:lnTo>
                  <a:pt x="559593" y="230981"/>
                </a:lnTo>
                <a:lnTo>
                  <a:pt x="431006" y="242887"/>
                </a:lnTo>
                <a:lnTo>
                  <a:pt x="45243" y="283368"/>
                </a:lnTo>
                <a:lnTo>
                  <a:pt x="0" y="123825"/>
                </a:lnTo>
                <a:lnTo>
                  <a:pt x="361950" y="83343"/>
                </a:lnTo>
                <a:lnTo>
                  <a:pt x="723900" y="45243"/>
                </a:lnTo>
                <a:lnTo>
                  <a:pt x="1188243" y="0"/>
                </a:lnTo>
                <a:lnTo>
                  <a:pt x="1193006" y="176212"/>
                </a:lnTo>
                <a:lnTo>
                  <a:pt x="823912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DF4816A-37B8-4390-92AC-72A5BDC07570}"/>
              </a:ext>
            </a:extLst>
          </p:cNvPr>
          <p:cNvSpPr/>
          <p:nvPr/>
        </p:nvSpPr>
        <p:spPr>
          <a:xfrm>
            <a:off x="3198813" y="3354388"/>
            <a:ext cx="534987" cy="1131887"/>
          </a:xfrm>
          <a:custGeom>
            <a:avLst/>
            <a:gdLst>
              <a:gd name="connsiteX0" fmla="*/ 252412 w 535781"/>
              <a:gd name="connsiteY0" fmla="*/ 685800 h 1131094"/>
              <a:gd name="connsiteX1" fmla="*/ 235744 w 535781"/>
              <a:gd name="connsiteY1" fmla="*/ 507207 h 1131094"/>
              <a:gd name="connsiteX2" fmla="*/ 226219 w 535781"/>
              <a:gd name="connsiteY2" fmla="*/ 440532 h 1131094"/>
              <a:gd name="connsiteX3" fmla="*/ 209550 w 535781"/>
              <a:gd name="connsiteY3" fmla="*/ 385763 h 1131094"/>
              <a:gd name="connsiteX4" fmla="*/ 188119 w 535781"/>
              <a:gd name="connsiteY4" fmla="*/ 323850 h 1131094"/>
              <a:gd name="connsiteX5" fmla="*/ 159544 w 535781"/>
              <a:gd name="connsiteY5" fmla="*/ 261938 h 1131094"/>
              <a:gd name="connsiteX6" fmla="*/ 138112 w 535781"/>
              <a:gd name="connsiteY6" fmla="*/ 216694 h 1131094"/>
              <a:gd name="connsiteX7" fmla="*/ 111919 w 535781"/>
              <a:gd name="connsiteY7" fmla="*/ 173832 h 1131094"/>
              <a:gd name="connsiteX8" fmla="*/ 73819 w 535781"/>
              <a:gd name="connsiteY8" fmla="*/ 123825 h 1131094"/>
              <a:gd name="connsiteX9" fmla="*/ 30956 w 535781"/>
              <a:gd name="connsiteY9" fmla="*/ 78582 h 1131094"/>
              <a:gd name="connsiteX10" fmla="*/ 11906 w 535781"/>
              <a:gd name="connsiteY10" fmla="*/ 59532 h 1131094"/>
              <a:gd name="connsiteX11" fmla="*/ 2381 w 535781"/>
              <a:gd name="connsiteY11" fmla="*/ 45244 h 1131094"/>
              <a:gd name="connsiteX12" fmla="*/ 0 w 535781"/>
              <a:gd name="connsiteY12" fmla="*/ 30957 h 1131094"/>
              <a:gd name="connsiteX13" fmla="*/ 2381 w 535781"/>
              <a:gd name="connsiteY13" fmla="*/ 11907 h 1131094"/>
              <a:gd name="connsiteX14" fmla="*/ 11906 w 535781"/>
              <a:gd name="connsiteY14" fmla="*/ 4763 h 1131094"/>
              <a:gd name="connsiteX15" fmla="*/ 35719 w 535781"/>
              <a:gd name="connsiteY15" fmla="*/ 0 h 1131094"/>
              <a:gd name="connsiteX16" fmla="*/ 64294 w 535781"/>
              <a:gd name="connsiteY16" fmla="*/ 7144 h 1131094"/>
              <a:gd name="connsiteX17" fmla="*/ 138112 w 535781"/>
              <a:gd name="connsiteY17" fmla="*/ 21432 h 1131094"/>
              <a:gd name="connsiteX18" fmla="*/ 197644 w 535781"/>
              <a:gd name="connsiteY18" fmla="*/ 33338 h 1131094"/>
              <a:gd name="connsiteX19" fmla="*/ 261937 w 535781"/>
              <a:gd name="connsiteY19" fmla="*/ 52388 h 1131094"/>
              <a:gd name="connsiteX20" fmla="*/ 314325 w 535781"/>
              <a:gd name="connsiteY20" fmla="*/ 71438 h 1131094"/>
              <a:gd name="connsiteX21" fmla="*/ 373856 w 535781"/>
              <a:gd name="connsiteY21" fmla="*/ 97632 h 1131094"/>
              <a:gd name="connsiteX22" fmla="*/ 407194 w 535781"/>
              <a:gd name="connsiteY22" fmla="*/ 116682 h 1131094"/>
              <a:gd name="connsiteX23" fmla="*/ 426244 w 535781"/>
              <a:gd name="connsiteY23" fmla="*/ 135732 h 1131094"/>
              <a:gd name="connsiteX24" fmla="*/ 426244 w 535781"/>
              <a:gd name="connsiteY24" fmla="*/ 269082 h 1131094"/>
              <a:gd name="connsiteX25" fmla="*/ 447675 w 535781"/>
              <a:gd name="connsiteY25" fmla="*/ 381000 h 1131094"/>
              <a:gd name="connsiteX26" fmla="*/ 466725 w 535781"/>
              <a:gd name="connsiteY26" fmla="*/ 476250 h 1131094"/>
              <a:gd name="connsiteX27" fmla="*/ 488156 w 535781"/>
              <a:gd name="connsiteY27" fmla="*/ 600075 h 1131094"/>
              <a:gd name="connsiteX28" fmla="*/ 509587 w 535781"/>
              <a:gd name="connsiteY28" fmla="*/ 726282 h 1131094"/>
              <a:gd name="connsiteX29" fmla="*/ 526256 w 535781"/>
              <a:gd name="connsiteY29" fmla="*/ 835819 h 1131094"/>
              <a:gd name="connsiteX30" fmla="*/ 535781 w 535781"/>
              <a:gd name="connsiteY30" fmla="*/ 1073944 h 1131094"/>
              <a:gd name="connsiteX31" fmla="*/ 509587 w 535781"/>
              <a:gd name="connsiteY31" fmla="*/ 1109663 h 1131094"/>
              <a:gd name="connsiteX32" fmla="*/ 492919 w 535781"/>
              <a:gd name="connsiteY32" fmla="*/ 1126332 h 1131094"/>
              <a:gd name="connsiteX33" fmla="*/ 476250 w 535781"/>
              <a:gd name="connsiteY33" fmla="*/ 1131094 h 1131094"/>
              <a:gd name="connsiteX34" fmla="*/ 452437 w 535781"/>
              <a:gd name="connsiteY34" fmla="*/ 1131094 h 1131094"/>
              <a:gd name="connsiteX35" fmla="*/ 435769 w 535781"/>
              <a:gd name="connsiteY35" fmla="*/ 1126332 h 1131094"/>
              <a:gd name="connsiteX36" fmla="*/ 411956 w 535781"/>
              <a:gd name="connsiteY36" fmla="*/ 1112044 h 1131094"/>
              <a:gd name="connsiteX37" fmla="*/ 385762 w 535781"/>
              <a:gd name="connsiteY37" fmla="*/ 1088232 h 1131094"/>
              <a:gd name="connsiteX38" fmla="*/ 359569 w 535781"/>
              <a:gd name="connsiteY38" fmla="*/ 1057275 h 1131094"/>
              <a:gd name="connsiteX39" fmla="*/ 319087 w 535781"/>
              <a:gd name="connsiteY39" fmla="*/ 1007269 h 1131094"/>
              <a:gd name="connsiteX40" fmla="*/ 300037 w 535781"/>
              <a:gd name="connsiteY40" fmla="*/ 976313 h 1131094"/>
              <a:gd name="connsiteX41" fmla="*/ 280987 w 535781"/>
              <a:gd name="connsiteY41" fmla="*/ 933450 h 1131094"/>
              <a:gd name="connsiteX42" fmla="*/ 269081 w 535781"/>
              <a:gd name="connsiteY42" fmla="*/ 883444 h 1131094"/>
              <a:gd name="connsiteX43" fmla="*/ 264319 w 535781"/>
              <a:gd name="connsiteY43" fmla="*/ 804863 h 1131094"/>
              <a:gd name="connsiteX44" fmla="*/ 252412 w 535781"/>
              <a:gd name="connsiteY44" fmla="*/ 685800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35781" h="1131094">
                <a:moveTo>
                  <a:pt x="252412" y="685800"/>
                </a:moveTo>
                <a:lnTo>
                  <a:pt x="235744" y="507207"/>
                </a:lnTo>
                <a:lnTo>
                  <a:pt x="226219" y="440532"/>
                </a:lnTo>
                <a:lnTo>
                  <a:pt x="209550" y="385763"/>
                </a:lnTo>
                <a:lnTo>
                  <a:pt x="188119" y="323850"/>
                </a:lnTo>
                <a:lnTo>
                  <a:pt x="159544" y="261938"/>
                </a:lnTo>
                <a:lnTo>
                  <a:pt x="138112" y="216694"/>
                </a:lnTo>
                <a:lnTo>
                  <a:pt x="111919" y="173832"/>
                </a:lnTo>
                <a:lnTo>
                  <a:pt x="73819" y="123825"/>
                </a:lnTo>
                <a:lnTo>
                  <a:pt x="30956" y="78582"/>
                </a:lnTo>
                <a:lnTo>
                  <a:pt x="11906" y="59532"/>
                </a:lnTo>
                <a:lnTo>
                  <a:pt x="2381" y="45244"/>
                </a:lnTo>
                <a:lnTo>
                  <a:pt x="0" y="30957"/>
                </a:lnTo>
                <a:lnTo>
                  <a:pt x="2381" y="11907"/>
                </a:lnTo>
                <a:lnTo>
                  <a:pt x="11906" y="4763"/>
                </a:lnTo>
                <a:lnTo>
                  <a:pt x="35719" y="0"/>
                </a:lnTo>
                <a:lnTo>
                  <a:pt x="64294" y="7144"/>
                </a:lnTo>
                <a:lnTo>
                  <a:pt x="138112" y="21432"/>
                </a:lnTo>
                <a:lnTo>
                  <a:pt x="197644" y="33338"/>
                </a:lnTo>
                <a:lnTo>
                  <a:pt x="261937" y="52388"/>
                </a:lnTo>
                <a:lnTo>
                  <a:pt x="314325" y="71438"/>
                </a:lnTo>
                <a:lnTo>
                  <a:pt x="373856" y="97632"/>
                </a:lnTo>
                <a:lnTo>
                  <a:pt x="407194" y="116682"/>
                </a:lnTo>
                <a:lnTo>
                  <a:pt x="426244" y="135732"/>
                </a:lnTo>
                <a:lnTo>
                  <a:pt x="426244" y="269082"/>
                </a:lnTo>
                <a:lnTo>
                  <a:pt x="447675" y="381000"/>
                </a:lnTo>
                <a:lnTo>
                  <a:pt x="466725" y="476250"/>
                </a:lnTo>
                <a:lnTo>
                  <a:pt x="488156" y="600075"/>
                </a:lnTo>
                <a:lnTo>
                  <a:pt x="509587" y="726282"/>
                </a:lnTo>
                <a:lnTo>
                  <a:pt x="526256" y="835819"/>
                </a:lnTo>
                <a:lnTo>
                  <a:pt x="535781" y="1073944"/>
                </a:lnTo>
                <a:lnTo>
                  <a:pt x="509587" y="1109663"/>
                </a:lnTo>
                <a:lnTo>
                  <a:pt x="492919" y="1126332"/>
                </a:lnTo>
                <a:lnTo>
                  <a:pt x="476250" y="1131094"/>
                </a:lnTo>
                <a:lnTo>
                  <a:pt x="452437" y="1131094"/>
                </a:lnTo>
                <a:lnTo>
                  <a:pt x="435769" y="1126332"/>
                </a:lnTo>
                <a:lnTo>
                  <a:pt x="411956" y="1112044"/>
                </a:lnTo>
                <a:lnTo>
                  <a:pt x="385762" y="1088232"/>
                </a:lnTo>
                <a:lnTo>
                  <a:pt x="359569" y="1057275"/>
                </a:lnTo>
                <a:lnTo>
                  <a:pt x="319087" y="1007269"/>
                </a:lnTo>
                <a:lnTo>
                  <a:pt x="300037" y="976313"/>
                </a:lnTo>
                <a:lnTo>
                  <a:pt x="280987" y="933450"/>
                </a:lnTo>
                <a:lnTo>
                  <a:pt x="269081" y="883444"/>
                </a:lnTo>
                <a:lnTo>
                  <a:pt x="264319" y="804863"/>
                </a:lnTo>
                <a:lnTo>
                  <a:pt x="252412" y="685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2CEB350-5C8E-447B-B049-E92FA8407091}"/>
              </a:ext>
            </a:extLst>
          </p:cNvPr>
          <p:cNvSpPr/>
          <p:nvPr/>
        </p:nvSpPr>
        <p:spPr>
          <a:xfrm>
            <a:off x="3502025" y="3094038"/>
            <a:ext cx="2963863" cy="1101725"/>
          </a:xfrm>
          <a:custGeom>
            <a:avLst/>
            <a:gdLst>
              <a:gd name="connsiteX0" fmla="*/ 889907 w 2963635"/>
              <a:gd name="connsiteY0" fmla="*/ 429986 h 1102179"/>
              <a:gd name="connsiteX1" fmla="*/ 530678 w 2963635"/>
              <a:gd name="connsiteY1" fmla="*/ 489857 h 1102179"/>
              <a:gd name="connsiteX2" fmla="*/ 280307 w 2963635"/>
              <a:gd name="connsiteY2" fmla="*/ 530679 h 1102179"/>
              <a:gd name="connsiteX3" fmla="*/ 168728 w 2963635"/>
              <a:gd name="connsiteY3" fmla="*/ 552450 h 1102179"/>
              <a:gd name="connsiteX4" fmla="*/ 48985 w 2963635"/>
              <a:gd name="connsiteY4" fmla="*/ 576943 h 1102179"/>
              <a:gd name="connsiteX5" fmla="*/ 0 w 2963635"/>
              <a:gd name="connsiteY5" fmla="*/ 394607 h 1102179"/>
              <a:gd name="connsiteX6" fmla="*/ 201385 w 2963635"/>
              <a:gd name="connsiteY6" fmla="*/ 367393 h 1102179"/>
              <a:gd name="connsiteX7" fmla="*/ 527957 w 2963635"/>
              <a:gd name="connsiteY7" fmla="*/ 323850 h 1102179"/>
              <a:gd name="connsiteX8" fmla="*/ 900792 w 2963635"/>
              <a:gd name="connsiteY8" fmla="*/ 269422 h 1102179"/>
              <a:gd name="connsiteX9" fmla="*/ 1262742 w 2963635"/>
              <a:gd name="connsiteY9" fmla="*/ 220436 h 1102179"/>
              <a:gd name="connsiteX10" fmla="*/ 1426028 w 2963635"/>
              <a:gd name="connsiteY10" fmla="*/ 206829 h 1102179"/>
              <a:gd name="connsiteX11" fmla="*/ 1826078 w 2963635"/>
              <a:gd name="connsiteY11" fmla="*/ 160565 h 1102179"/>
              <a:gd name="connsiteX12" fmla="*/ 2269671 w 2963635"/>
              <a:gd name="connsiteY12" fmla="*/ 100693 h 1102179"/>
              <a:gd name="connsiteX13" fmla="*/ 2471057 w 2963635"/>
              <a:gd name="connsiteY13" fmla="*/ 65315 h 1102179"/>
              <a:gd name="connsiteX14" fmla="*/ 2536371 w 2963635"/>
              <a:gd name="connsiteY14" fmla="*/ 35379 h 1102179"/>
              <a:gd name="connsiteX15" fmla="*/ 2596242 w 2963635"/>
              <a:gd name="connsiteY15" fmla="*/ 10886 h 1102179"/>
              <a:gd name="connsiteX16" fmla="*/ 2620735 w 2963635"/>
              <a:gd name="connsiteY16" fmla="*/ 0 h 1102179"/>
              <a:gd name="connsiteX17" fmla="*/ 2637064 w 2963635"/>
              <a:gd name="connsiteY17" fmla="*/ 2722 h 1102179"/>
              <a:gd name="connsiteX18" fmla="*/ 2732314 w 2963635"/>
              <a:gd name="connsiteY18" fmla="*/ 54429 h 1102179"/>
              <a:gd name="connsiteX19" fmla="*/ 2803071 w 2963635"/>
              <a:gd name="connsiteY19" fmla="*/ 97972 h 1102179"/>
              <a:gd name="connsiteX20" fmla="*/ 2884714 w 2963635"/>
              <a:gd name="connsiteY20" fmla="*/ 152400 h 1102179"/>
              <a:gd name="connsiteX21" fmla="*/ 2936421 w 2963635"/>
              <a:gd name="connsiteY21" fmla="*/ 198665 h 1102179"/>
              <a:gd name="connsiteX22" fmla="*/ 2958192 w 2963635"/>
              <a:gd name="connsiteY22" fmla="*/ 225879 h 1102179"/>
              <a:gd name="connsiteX23" fmla="*/ 2963635 w 2963635"/>
              <a:gd name="connsiteY23" fmla="*/ 244929 h 1102179"/>
              <a:gd name="connsiteX24" fmla="*/ 2960914 w 2963635"/>
              <a:gd name="connsiteY24" fmla="*/ 269422 h 1102179"/>
              <a:gd name="connsiteX25" fmla="*/ 2939142 w 2963635"/>
              <a:gd name="connsiteY25" fmla="*/ 310243 h 1102179"/>
              <a:gd name="connsiteX26" fmla="*/ 2898321 w 2963635"/>
              <a:gd name="connsiteY26" fmla="*/ 353786 h 1102179"/>
              <a:gd name="connsiteX27" fmla="*/ 2876550 w 2963635"/>
              <a:gd name="connsiteY27" fmla="*/ 381000 h 1102179"/>
              <a:gd name="connsiteX28" fmla="*/ 2860221 w 2963635"/>
              <a:gd name="connsiteY28" fmla="*/ 416379 h 1102179"/>
              <a:gd name="connsiteX29" fmla="*/ 2813957 w 2963635"/>
              <a:gd name="connsiteY29" fmla="*/ 557893 h 1102179"/>
              <a:gd name="connsiteX30" fmla="*/ 2756807 w 2963635"/>
              <a:gd name="connsiteY30" fmla="*/ 745672 h 1102179"/>
              <a:gd name="connsiteX31" fmla="*/ 2686050 w 2963635"/>
              <a:gd name="connsiteY31" fmla="*/ 985157 h 1102179"/>
              <a:gd name="connsiteX32" fmla="*/ 2667000 w 2963635"/>
              <a:gd name="connsiteY32" fmla="*/ 1039586 h 1102179"/>
              <a:gd name="connsiteX33" fmla="*/ 2650671 w 2963635"/>
              <a:gd name="connsiteY33" fmla="*/ 1069522 h 1102179"/>
              <a:gd name="connsiteX34" fmla="*/ 2639785 w 2963635"/>
              <a:gd name="connsiteY34" fmla="*/ 1083129 h 1102179"/>
              <a:gd name="connsiteX35" fmla="*/ 2623457 w 2963635"/>
              <a:gd name="connsiteY35" fmla="*/ 1091293 h 1102179"/>
              <a:gd name="connsiteX36" fmla="*/ 2596242 w 2963635"/>
              <a:gd name="connsiteY36" fmla="*/ 1099457 h 1102179"/>
              <a:gd name="connsiteX37" fmla="*/ 2558142 w 2963635"/>
              <a:gd name="connsiteY37" fmla="*/ 1102179 h 1102179"/>
              <a:gd name="connsiteX38" fmla="*/ 2509157 w 2963635"/>
              <a:gd name="connsiteY38" fmla="*/ 1096736 h 1102179"/>
              <a:gd name="connsiteX39" fmla="*/ 2481942 w 2963635"/>
              <a:gd name="connsiteY39" fmla="*/ 1088572 h 1102179"/>
              <a:gd name="connsiteX40" fmla="*/ 2457450 w 2963635"/>
              <a:gd name="connsiteY40" fmla="*/ 1074965 h 1102179"/>
              <a:gd name="connsiteX41" fmla="*/ 2490107 w 2963635"/>
              <a:gd name="connsiteY41" fmla="*/ 881743 h 1102179"/>
              <a:gd name="connsiteX42" fmla="*/ 2520042 w 2963635"/>
              <a:gd name="connsiteY42" fmla="*/ 636815 h 1102179"/>
              <a:gd name="connsiteX43" fmla="*/ 2560864 w 2963635"/>
              <a:gd name="connsiteY43" fmla="*/ 381000 h 1102179"/>
              <a:gd name="connsiteX44" fmla="*/ 2563585 w 2963635"/>
              <a:gd name="connsiteY44" fmla="*/ 340179 h 1102179"/>
              <a:gd name="connsiteX45" fmla="*/ 2555421 w 2963635"/>
              <a:gd name="connsiteY45" fmla="*/ 312965 h 1102179"/>
              <a:gd name="connsiteX46" fmla="*/ 2536371 w 2963635"/>
              <a:gd name="connsiteY46" fmla="*/ 291193 h 1102179"/>
              <a:gd name="connsiteX47" fmla="*/ 2517321 w 2963635"/>
              <a:gd name="connsiteY47" fmla="*/ 280307 h 1102179"/>
              <a:gd name="connsiteX48" fmla="*/ 2473778 w 2963635"/>
              <a:gd name="connsiteY48" fmla="*/ 269422 h 1102179"/>
              <a:gd name="connsiteX49" fmla="*/ 2299607 w 2963635"/>
              <a:gd name="connsiteY49" fmla="*/ 283029 h 1102179"/>
              <a:gd name="connsiteX50" fmla="*/ 1872342 w 2963635"/>
              <a:gd name="connsiteY50" fmla="*/ 318407 h 1102179"/>
              <a:gd name="connsiteX51" fmla="*/ 1436914 w 2963635"/>
              <a:gd name="connsiteY51" fmla="*/ 361950 h 1102179"/>
              <a:gd name="connsiteX52" fmla="*/ 1268185 w 2963635"/>
              <a:gd name="connsiteY52" fmla="*/ 378279 h 1102179"/>
              <a:gd name="connsiteX53" fmla="*/ 889907 w 2963635"/>
              <a:gd name="connsiteY53" fmla="*/ 429986 h 1102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63635" h="1102179">
                <a:moveTo>
                  <a:pt x="889907" y="429986"/>
                </a:moveTo>
                <a:lnTo>
                  <a:pt x="530678" y="489857"/>
                </a:lnTo>
                <a:lnTo>
                  <a:pt x="280307" y="530679"/>
                </a:lnTo>
                <a:lnTo>
                  <a:pt x="168728" y="552450"/>
                </a:lnTo>
                <a:lnTo>
                  <a:pt x="48985" y="576943"/>
                </a:lnTo>
                <a:lnTo>
                  <a:pt x="0" y="394607"/>
                </a:lnTo>
                <a:lnTo>
                  <a:pt x="201385" y="367393"/>
                </a:lnTo>
                <a:lnTo>
                  <a:pt x="527957" y="323850"/>
                </a:lnTo>
                <a:lnTo>
                  <a:pt x="900792" y="269422"/>
                </a:lnTo>
                <a:lnTo>
                  <a:pt x="1262742" y="220436"/>
                </a:lnTo>
                <a:lnTo>
                  <a:pt x="1426028" y="206829"/>
                </a:lnTo>
                <a:lnTo>
                  <a:pt x="1826078" y="160565"/>
                </a:lnTo>
                <a:lnTo>
                  <a:pt x="2269671" y="100693"/>
                </a:lnTo>
                <a:lnTo>
                  <a:pt x="2471057" y="65315"/>
                </a:lnTo>
                <a:lnTo>
                  <a:pt x="2536371" y="35379"/>
                </a:lnTo>
                <a:lnTo>
                  <a:pt x="2596242" y="10886"/>
                </a:lnTo>
                <a:lnTo>
                  <a:pt x="2620735" y="0"/>
                </a:lnTo>
                <a:lnTo>
                  <a:pt x="2637064" y="2722"/>
                </a:lnTo>
                <a:lnTo>
                  <a:pt x="2732314" y="54429"/>
                </a:lnTo>
                <a:lnTo>
                  <a:pt x="2803071" y="97972"/>
                </a:lnTo>
                <a:lnTo>
                  <a:pt x="2884714" y="152400"/>
                </a:lnTo>
                <a:lnTo>
                  <a:pt x="2936421" y="198665"/>
                </a:lnTo>
                <a:lnTo>
                  <a:pt x="2958192" y="225879"/>
                </a:lnTo>
                <a:lnTo>
                  <a:pt x="2963635" y="244929"/>
                </a:lnTo>
                <a:lnTo>
                  <a:pt x="2960914" y="269422"/>
                </a:lnTo>
                <a:lnTo>
                  <a:pt x="2939142" y="310243"/>
                </a:lnTo>
                <a:lnTo>
                  <a:pt x="2898321" y="353786"/>
                </a:lnTo>
                <a:lnTo>
                  <a:pt x="2876550" y="381000"/>
                </a:lnTo>
                <a:lnTo>
                  <a:pt x="2860221" y="416379"/>
                </a:lnTo>
                <a:lnTo>
                  <a:pt x="2813957" y="557893"/>
                </a:lnTo>
                <a:lnTo>
                  <a:pt x="2756807" y="745672"/>
                </a:lnTo>
                <a:lnTo>
                  <a:pt x="2686050" y="985157"/>
                </a:lnTo>
                <a:lnTo>
                  <a:pt x="2667000" y="1039586"/>
                </a:lnTo>
                <a:lnTo>
                  <a:pt x="2650671" y="1069522"/>
                </a:lnTo>
                <a:lnTo>
                  <a:pt x="2639785" y="1083129"/>
                </a:lnTo>
                <a:lnTo>
                  <a:pt x="2623457" y="1091293"/>
                </a:lnTo>
                <a:lnTo>
                  <a:pt x="2596242" y="1099457"/>
                </a:lnTo>
                <a:lnTo>
                  <a:pt x="2558142" y="1102179"/>
                </a:lnTo>
                <a:lnTo>
                  <a:pt x="2509157" y="1096736"/>
                </a:lnTo>
                <a:lnTo>
                  <a:pt x="2481942" y="1088572"/>
                </a:lnTo>
                <a:lnTo>
                  <a:pt x="2457450" y="1074965"/>
                </a:lnTo>
                <a:lnTo>
                  <a:pt x="2490107" y="881743"/>
                </a:lnTo>
                <a:lnTo>
                  <a:pt x="2520042" y="636815"/>
                </a:lnTo>
                <a:lnTo>
                  <a:pt x="2560864" y="381000"/>
                </a:lnTo>
                <a:lnTo>
                  <a:pt x="2563585" y="340179"/>
                </a:lnTo>
                <a:lnTo>
                  <a:pt x="2555421" y="312965"/>
                </a:lnTo>
                <a:lnTo>
                  <a:pt x="2536371" y="291193"/>
                </a:lnTo>
                <a:lnTo>
                  <a:pt x="2517321" y="280307"/>
                </a:lnTo>
                <a:lnTo>
                  <a:pt x="2473778" y="269422"/>
                </a:lnTo>
                <a:lnTo>
                  <a:pt x="2299607" y="283029"/>
                </a:lnTo>
                <a:lnTo>
                  <a:pt x="1872342" y="318407"/>
                </a:lnTo>
                <a:lnTo>
                  <a:pt x="1436914" y="361950"/>
                </a:lnTo>
                <a:lnTo>
                  <a:pt x="1268185" y="378279"/>
                </a:lnTo>
                <a:lnTo>
                  <a:pt x="889907" y="42998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FE03146-B6CF-4942-9CF4-E5BC47CAD214}"/>
              </a:ext>
            </a:extLst>
          </p:cNvPr>
          <p:cNvSpPr/>
          <p:nvPr/>
        </p:nvSpPr>
        <p:spPr>
          <a:xfrm>
            <a:off x="3609975" y="3897313"/>
            <a:ext cx="2427288" cy="569912"/>
          </a:xfrm>
          <a:custGeom>
            <a:avLst/>
            <a:gdLst>
              <a:gd name="connsiteX0" fmla="*/ 1738313 w 2426494"/>
              <a:gd name="connsiteY0" fmla="*/ 242888 h 569119"/>
              <a:gd name="connsiteX1" fmla="*/ 1428750 w 2426494"/>
              <a:gd name="connsiteY1" fmla="*/ 280988 h 569119"/>
              <a:gd name="connsiteX2" fmla="*/ 1333500 w 2426494"/>
              <a:gd name="connsiteY2" fmla="*/ 292894 h 569119"/>
              <a:gd name="connsiteX3" fmla="*/ 1159669 w 2426494"/>
              <a:gd name="connsiteY3" fmla="*/ 314325 h 569119"/>
              <a:gd name="connsiteX4" fmla="*/ 912019 w 2426494"/>
              <a:gd name="connsiteY4" fmla="*/ 335757 h 569119"/>
              <a:gd name="connsiteX5" fmla="*/ 702469 w 2426494"/>
              <a:gd name="connsiteY5" fmla="*/ 361950 h 569119"/>
              <a:gd name="connsiteX6" fmla="*/ 492919 w 2426494"/>
              <a:gd name="connsiteY6" fmla="*/ 392907 h 569119"/>
              <a:gd name="connsiteX7" fmla="*/ 404813 w 2426494"/>
              <a:gd name="connsiteY7" fmla="*/ 409575 h 569119"/>
              <a:gd name="connsiteX8" fmla="*/ 330994 w 2426494"/>
              <a:gd name="connsiteY8" fmla="*/ 431007 h 569119"/>
              <a:gd name="connsiteX9" fmla="*/ 247650 w 2426494"/>
              <a:gd name="connsiteY9" fmla="*/ 464344 h 569119"/>
              <a:gd name="connsiteX10" fmla="*/ 169069 w 2426494"/>
              <a:gd name="connsiteY10" fmla="*/ 502444 h 569119"/>
              <a:gd name="connsiteX11" fmla="*/ 76200 w 2426494"/>
              <a:gd name="connsiteY11" fmla="*/ 569119 h 569119"/>
              <a:gd name="connsiteX12" fmla="*/ 0 w 2426494"/>
              <a:gd name="connsiteY12" fmla="*/ 271463 h 569119"/>
              <a:gd name="connsiteX13" fmla="*/ 173831 w 2426494"/>
              <a:gd name="connsiteY13" fmla="*/ 261938 h 569119"/>
              <a:gd name="connsiteX14" fmla="*/ 307181 w 2426494"/>
              <a:gd name="connsiteY14" fmla="*/ 250032 h 569119"/>
              <a:gd name="connsiteX15" fmla="*/ 433388 w 2426494"/>
              <a:gd name="connsiteY15" fmla="*/ 235744 h 569119"/>
              <a:gd name="connsiteX16" fmla="*/ 650081 w 2426494"/>
              <a:gd name="connsiteY16" fmla="*/ 207169 h 569119"/>
              <a:gd name="connsiteX17" fmla="*/ 871538 w 2426494"/>
              <a:gd name="connsiteY17" fmla="*/ 176213 h 569119"/>
              <a:gd name="connsiteX18" fmla="*/ 1162050 w 2426494"/>
              <a:gd name="connsiteY18" fmla="*/ 128588 h 569119"/>
              <a:gd name="connsiteX19" fmla="*/ 1331119 w 2426494"/>
              <a:gd name="connsiteY19" fmla="*/ 114300 h 569119"/>
              <a:gd name="connsiteX20" fmla="*/ 1538288 w 2426494"/>
              <a:gd name="connsiteY20" fmla="*/ 97632 h 569119"/>
              <a:gd name="connsiteX21" fmla="*/ 1671638 w 2426494"/>
              <a:gd name="connsiteY21" fmla="*/ 83344 h 569119"/>
              <a:gd name="connsiteX22" fmla="*/ 1797844 w 2426494"/>
              <a:gd name="connsiteY22" fmla="*/ 69057 h 569119"/>
              <a:gd name="connsiteX23" fmla="*/ 1966913 w 2426494"/>
              <a:gd name="connsiteY23" fmla="*/ 42863 h 569119"/>
              <a:gd name="connsiteX24" fmla="*/ 2193131 w 2426494"/>
              <a:gd name="connsiteY24" fmla="*/ 9525 h 569119"/>
              <a:gd name="connsiteX25" fmla="*/ 2255044 w 2426494"/>
              <a:gd name="connsiteY25" fmla="*/ 0 h 569119"/>
              <a:gd name="connsiteX26" fmla="*/ 2276475 w 2426494"/>
              <a:gd name="connsiteY26" fmla="*/ 0 h 569119"/>
              <a:gd name="connsiteX27" fmla="*/ 2319338 w 2426494"/>
              <a:gd name="connsiteY27" fmla="*/ 11907 h 569119"/>
              <a:gd name="connsiteX28" fmla="*/ 2426494 w 2426494"/>
              <a:gd name="connsiteY28" fmla="*/ 57150 h 569119"/>
              <a:gd name="connsiteX29" fmla="*/ 2426494 w 2426494"/>
              <a:gd name="connsiteY29" fmla="*/ 285750 h 569119"/>
              <a:gd name="connsiteX30" fmla="*/ 2350294 w 2426494"/>
              <a:gd name="connsiteY30" fmla="*/ 271463 h 569119"/>
              <a:gd name="connsiteX31" fmla="*/ 2328863 w 2426494"/>
              <a:gd name="connsiteY31" fmla="*/ 254794 h 569119"/>
              <a:gd name="connsiteX32" fmla="*/ 2324100 w 2426494"/>
              <a:gd name="connsiteY32" fmla="*/ 240507 h 569119"/>
              <a:gd name="connsiteX33" fmla="*/ 2312194 w 2426494"/>
              <a:gd name="connsiteY33" fmla="*/ 202407 h 569119"/>
              <a:gd name="connsiteX34" fmla="*/ 1738313 w 2426494"/>
              <a:gd name="connsiteY34" fmla="*/ 242888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26494" h="569119">
                <a:moveTo>
                  <a:pt x="1738313" y="242888"/>
                </a:moveTo>
                <a:lnTo>
                  <a:pt x="1428750" y="280988"/>
                </a:lnTo>
                <a:lnTo>
                  <a:pt x="1333500" y="292894"/>
                </a:lnTo>
                <a:lnTo>
                  <a:pt x="1159669" y="314325"/>
                </a:lnTo>
                <a:lnTo>
                  <a:pt x="912019" y="335757"/>
                </a:lnTo>
                <a:lnTo>
                  <a:pt x="702469" y="361950"/>
                </a:lnTo>
                <a:lnTo>
                  <a:pt x="492919" y="392907"/>
                </a:lnTo>
                <a:lnTo>
                  <a:pt x="404813" y="409575"/>
                </a:lnTo>
                <a:lnTo>
                  <a:pt x="330994" y="431007"/>
                </a:lnTo>
                <a:lnTo>
                  <a:pt x="247650" y="464344"/>
                </a:lnTo>
                <a:lnTo>
                  <a:pt x="169069" y="502444"/>
                </a:lnTo>
                <a:lnTo>
                  <a:pt x="76200" y="569119"/>
                </a:lnTo>
                <a:lnTo>
                  <a:pt x="0" y="271463"/>
                </a:lnTo>
                <a:lnTo>
                  <a:pt x="173831" y="261938"/>
                </a:lnTo>
                <a:lnTo>
                  <a:pt x="307181" y="250032"/>
                </a:lnTo>
                <a:lnTo>
                  <a:pt x="433388" y="235744"/>
                </a:lnTo>
                <a:lnTo>
                  <a:pt x="650081" y="207169"/>
                </a:lnTo>
                <a:lnTo>
                  <a:pt x="871538" y="176213"/>
                </a:lnTo>
                <a:lnTo>
                  <a:pt x="1162050" y="128588"/>
                </a:lnTo>
                <a:lnTo>
                  <a:pt x="1331119" y="114300"/>
                </a:lnTo>
                <a:lnTo>
                  <a:pt x="1538288" y="97632"/>
                </a:lnTo>
                <a:lnTo>
                  <a:pt x="1671638" y="83344"/>
                </a:lnTo>
                <a:lnTo>
                  <a:pt x="1797844" y="69057"/>
                </a:lnTo>
                <a:lnTo>
                  <a:pt x="1966913" y="42863"/>
                </a:lnTo>
                <a:lnTo>
                  <a:pt x="2193131" y="9525"/>
                </a:lnTo>
                <a:lnTo>
                  <a:pt x="2255044" y="0"/>
                </a:lnTo>
                <a:lnTo>
                  <a:pt x="2276475" y="0"/>
                </a:lnTo>
                <a:lnTo>
                  <a:pt x="2319338" y="11907"/>
                </a:lnTo>
                <a:lnTo>
                  <a:pt x="2426494" y="57150"/>
                </a:lnTo>
                <a:lnTo>
                  <a:pt x="2426494" y="285750"/>
                </a:lnTo>
                <a:lnTo>
                  <a:pt x="2350294" y="271463"/>
                </a:lnTo>
                <a:lnTo>
                  <a:pt x="2328863" y="254794"/>
                </a:lnTo>
                <a:lnTo>
                  <a:pt x="2324100" y="240507"/>
                </a:lnTo>
                <a:lnTo>
                  <a:pt x="2312194" y="202407"/>
                </a:lnTo>
                <a:lnTo>
                  <a:pt x="1738313" y="2428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28C8D92-0233-45FB-843B-F5C22AAB6A9E}"/>
              </a:ext>
            </a:extLst>
          </p:cNvPr>
          <p:cNvSpPr/>
          <p:nvPr/>
        </p:nvSpPr>
        <p:spPr>
          <a:xfrm>
            <a:off x="2619375" y="4497388"/>
            <a:ext cx="4343400" cy="720725"/>
          </a:xfrm>
          <a:custGeom>
            <a:avLst/>
            <a:gdLst>
              <a:gd name="connsiteX0" fmla="*/ 2921115 w 4344435"/>
              <a:gd name="connsiteY0" fmla="*/ 326867 h 719935"/>
              <a:gd name="connsiteX1" fmla="*/ 2478397 w 4344435"/>
              <a:gd name="connsiteY1" fmla="*/ 351692 h 719935"/>
              <a:gd name="connsiteX2" fmla="*/ 2321170 w 4344435"/>
              <a:gd name="connsiteY2" fmla="*/ 364105 h 719935"/>
              <a:gd name="connsiteX3" fmla="*/ 2147392 w 4344435"/>
              <a:gd name="connsiteY3" fmla="*/ 380655 h 719935"/>
              <a:gd name="connsiteX4" fmla="*/ 1903276 w 4344435"/>
              <a:gd name="connsiteY4" fmla="*/ 405481 h 719935"/>
              <a:gd name="connsiteX5" fmla="*/ 1588822 w 4344435"/>
              <a:gd name="connsiteY5" fmla="*/ 450994 h 719935"/>
              <a:gd name="connsiteX6" fmla="*/ 1315743 w 4344435"/>
              <a:gd name="connsiteY6" fmla="*/ 492369 h 719935"/>
              <a:gd name="connsiteX7" fmla="*/ 1104728 w 4344435"/>
              <a:gd name="connsiteY7" fmla="*/ 529607 h 719935"/>
              <a:gd name="connsiteX8" fmla="*/ 914400 w 4344435"/>
              <a:gd name="connsiteY8" fmla="*/ 575120 h 719935"/>
              <a:gd name="connsiteX9" fmla="*/ 765448 w 4344435"/>
              <a:gd name="connsiteY9" fmla="*/ 616496 h 719935"/>
              <a:gd name="connsiteX10" fmla="*/ 649597 w 4344435"/>
              <a:gd name="connsiteY10" fmla="*/ 645459 h 719935"/>
              <a:gd name="connsiteX11" fmla="*/ 554433 w 4344435"/>
              <a:gd name="connsiteY11" fmla="*/ 674422 h 719935"/>
              <a:gd name="connsiteX12" fmla="*/ 455132 w 4344435"/>
              <a:gd name="connsiteY12" fmla="*/ 715797 h 719935"/>
              <a:gd name="connsiteX13" fmla="*/ 417894 w 4344435"/>
              <a:gd name="connsiteY13" fmla="*/ 719935 h 719935"/>
              <a:gd name="connsiteX14" fmla="*/ 347555 w 4344435"/>
              <a:gd name="connsiteY14" fmla="*/ 703385 h 719935"/>
              <a:gd name="connsiteX15" fmla="*/ 306179 w 4344435"/>
              <a:gd name="connsiteY15" fmla="*/ 686834 h 719935"/>
              <a:gd name="connsiteX16" fmla="*/ 277217 w 4344435"/>
              <a:gd name="connsiteY16" fmla="*/ 662009 h 719935"/>
              <a:gd name="connsiteX17" fmla="*/ 169640 w 4344435"/>
              <a:gd name="connsiteY17" fmla="*/ 558570 h 719935"/>
              <a:gd name="connsiteX18" fmla="*/ 70339 w 4344435"/>
              <a:gd name="connsiteY18" fmla="*/ 446856 h 719935"/>
              <a:gd name="connsiteX19" fmla="*/ 20688 w 4344435"/>
              <a:gd name="connsiteY19" fmla="*/ 384793 h 719935"/>
              <a:gd name="connsiteX20" fmla="*/ 0 w 4344435"/>
              <a:gd name="connsiteY20" fmla="*/ 359967 h 719935"/>
              <a:gd name="connsiteX21" fmla="*/ 0 w 4344435"/>
              <a:gd name="connsiteY21" fmla="*/ 335142 h 719935"/>
              <a:gd name="connsiteX22" fmla="*/ 0 w 4344435"/>
              <a:gd name="connsiteY22" fmla="*/ 331005 h 719935"/>
              <a:gd name="connsiteX23" fmla="*/ 8275 w 4344435"/>
              <a:gd name="connsiteY23" fmla="*/ 318592 h 719935"/>
              <a:gd name="connsiteX24" fmla="*/ 28963 w 4344435"/>
              <a:gd name="connsiteY24" fmla="*/ 318592 h 719935"/>
              <a:gd name="connsiteX25" fmla="*/ 53789 w 4344435"/>
              <a:gd name="connsiteY25" fmla="*/ 331005 h 719935"/>
              <a:gd name="connsiteX26" fmla="*/ 99302 w 4344435"/>
              <a:gd name="connsiteY26" fmla="*/ 359967 h 719935"/>
              <a:gd name="connsiteX27" fmla="*/ 136540 w 4344435"/>
              <a:gd name="connsiteY27" fmla="*/ 376518 h 719935"/>
              <a:gd name="connsiteX28" fmla="*/ 194465 w 4344435"/>
              <a:gd name="connsiteY28" fmla="*/ 397205 h 719935"/>
              <a:gd name="connsiteX29" fmla="*/ 285492 w 4344435"/>
              <a:gd name="connsiteY29" fmla="*/ 413756 h 719935"/>
              <a:gd name="connsiteX30" fmla="*/ 388931 w 4344435"/>
              <a:gd name="connsiteY30" fmla="*/ 426168 h 719935"/>
              <a:gd name="connsiteX31" fmla="*/ 446856 w 4344435"/>
              <a:gd name="connsiteY31" fmla="*/ 422031 h 719935"/>
              <a:gd name="connsiteX32" fmla="*/ 612359 w 4344435"/>
              <a:gd name="connsiteY32" fmla="*/ 397205 h 719935"/>
              <a:gd name="connsiteX33" fmla="*/ 877162 w 4344435"/>
              <a:gd name="connsiteY33" fmla="*/ 355830 h 719935"/>
              <a:gd name="connsiteX34" fmla="*/ 1162654 w 4344435"/>
              <a:gd name="connsiteY34" fmla="*/ 310317 h 719935"/>
              <a:gd name="connsiteX35" fmla="*/ 1472970 w 4344435"/>
              <a:gd name="connsiteY35" fmla="*/ 268941 h 719935"/>
              <a:gd name="connsiteX36" fmla="*/ 1820525 w 4344435"/>
              <a:gd name="connsiteY36" fmla="*/ 219290 h 719935"/>
              <a:gd name="connsiteX37" fmla="*/ 2155667 w 4344435"/>
              <a:gd name="connsiteY37" fmla="*/ 173777 h 719935"/>
              <a:gd name="connsiteX38" fmla="*/ 2321170 w 4344435"/>
              <a:gd name="connsiteY38" fmla="*/ 161365 h 719935"/>
              <a:gd name="connsiteX39" fmla="*/ 2631486 w 4344435"/>
              <a:gd name="connsiteY39" fmla="*/ 144814 h 719935"/>
              <a:gd name="connsiteX40" fmla="*/ 3099030 w 4344435"/>
              <a:gd name="connsiteY40" fmla="*/ 124127 h 719935"/>
              <a:gd name="connsiteX41" fmla="*/ 3334871 w 4344435"/>
              <a:gd name="connsiteY41" fmla="*/ 111714 h 719935"/>
              <a:gd name="connsiteX42" fmla="*/ 3392797 w 4344435"/>
              <a:gd name="connsiteY42" fmla="*/ 107576 h 719935"/>
              <a:gd name="connsiteX43" fmla="*/ 3475548 w 4344435"/>
              <a:gd name="connsiteY43" fmla="*/ 95164 h 719935"/>
              <a:gd name="connsiteX44" fmla="*/ 3636913 w 4344435"/>
              <a:gd name="connsiteY44" fmla="*/ 70338 h 719935"/>
              <a:gd name="connsiteX45" fmla="*/ 3872753 w 4344435"/>
              <a:gd name="connsiteY45" fmla="*/ 0 h 719935"/>
              <a:gd name="connsiteX46" fmla="*/ 3988605 w 4344435"/>
              <a:gd name="connsiteY46" fmla="*/ 41376 h 719935"/>
              <a:gd name="connsiteX47" fmla="*/ 4087906 w 4344435"/>
              <a:gd name="connsiteY47" fmla="*/ 86889 h 719935"/>
              <a:gd name="connsiteX48" fmla="*/ 4183070 w 4344435"/>
              <a:gd name="connsiteY48" fmla="*/ 140677 h 719935"/>
              <a:gd name="connsiteX49" fmla="*/ 4315472 w 4344435"/>
              <a:gd name="connsiteY49" fmla="*/ 227566 h 719935"/>
              <a:gd name="connsiteX50" fmla="*/ 4332022 w 4344435"/>
              <a:gd name="connsiteY50" fmla="*/ 256528 h 719935"/>
              <a:gd name="connsiteX51" fmla="*/ 4344435 w 4344435"/>
              <a:gd name="connsiteY51" fmla="*/ 306179 h 719935"/>
              <a:gd name="connsiteX52" fmla="*/ 4336160 w 4344435"/>
              <a:gd name="connsiteY52" fmla="*/ 331005 h 719935"/>
              <a:gd name="connsiteX53" fmla="*/ 4315472 w 4344435"/>
              <a:gd name="connsiteY53" fmla="*/ 355830 h 719935"/>
              <a:gd name="connsiteX54" fmla="*/ 4290646 w 4344435"/>
              <a:gd name="connsiteY54" fmla="*/ 359967 h 719935"/>
              <a:gd name="connsiteX55" fmla="*/ 4133419 w 4344435"/>
              <a:gd name="connsiteY55" fmla="*/ 351692 h 719935"/>
              <a:gd name="connsiteX56" fmla="*/ 3885166 w 4344435"/>
              <a:gd name="connsiteY56" fmla="*/ 331005 h 719935"/>
              <a:gd name="connsiteX57" fmla="*/ 3645188 w 4344435"/>
              <a:gd name="connsiteY57" fmla="*/ 314454 h 719935"/>
              <a:gd name="connsiteX58" fmla="*/ 3264532 w 4344435"/>
              <a:gd name="connsiteY58" fmla="*/ 314454 h 719935"/>
              <a:gd name="connsiteX59" fmla="*/ 2921115 w 4344435"/>
              <a:gd name="connsiteY59" fmla="*/ 326867 h 71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4435" h="719935">
                <a:moveTo>
                  <a:pt x="2921115" y="326867"/>
                </a:moveTo>
                <a:lnTo>
                  <a:pt x="2478397" y="351692"/>
                </a:lnTo>
                <a:lnTo>
                  <a:pt x="2321170" y="364105"/>
                </a:lnTo>
                <a:lnTo>
                  <a:pt x="2147392" y="380655"/>
                </a:lnTo>
                <a:lnTo>
                  <a:pt x="1903276" y="405481"/>
                </a:lnTo>
                <a:lnTo>
                  <a:pt x="1588822" y="450994"/>
                </a:lnTo>
                <a:lnTo>
                  <a:pt x="1315743" y="492369"/>
                </a:lnTo>
                <a:lnTo>
                  <a:pt x="1104728" y="529607"/>
                </a:lnTo>
                <a:lnTo>
                  <a:pt x="914400" y="575120"/>
                </a:lnTo>
                <a:lnTo>
                  <a:pt x="765448" y="616496"/>
                </a:lnTo>
                <a:lnTo>
                  <a:pt x="649597" y="645459"/>
                </a:lnTo>
                <a:lnTo>
                  <a:pt x="554433" y="674422"/>
                </a:lnTo>
                <a:lnTo>
                  <a:pt x="455132" y="715797"/>
                </a:lnTo>
                <a:lnTo>
                  <a:pt x="417894" y="719935"/>
                </a:lnTo>
                <a:lnTo>
                  <a:pt x="347555" y="703385"/>
                </a:lnTo>
                <a:lnTo>
                  <a:pt x="306179" y="686834"/>
                </a:lnTo>
                <a:lnTo>
                  <a:pt x="277217" y="662009"/>
                </a:lnTo>
                <a:lnTo>
                  <a:pt x="169640" y="558570"/>
                </a:lnTo>
                <a:lnTo>
                  <a:pt x="70339" y="446856"/>
                </a:lnTo>
                <a:lnTo>
                  <a:pt x="20688" y="384793"/>
                </a:lnTo>
                <a:lnTo>
                  <a:pt x="0" y="359967"/>
                </a:lnTo>
                <a:lnTo>
                  <a:pt x="0" y="335142"/>
                </a:lnTo>
                <a:lnTo>
                  <a:pt x="0" y="331005"/>
                </a:lnTo>
                <a:lnTo>
                  <a:pt x="8275" y="318592"/>
                </a:lnTo>
                <a:lnTo>
                  <a:pt x="28963" y="318592"/>
                </a:lnTo>
                <a:lnTo>
                  <a:pt x="53789" y="331005"/>
                </a:lnTo>
                <a:lnTo>
                  <a:pt x="99302" y="359967"/>
                </a:lnTo>
                <a:lnTo>
                  <a:pt x="136540" y="376518"/>
                </a:lnTo>
                <a:lnTo>
                  <a:pt x="194465" y="397205"/>
                </a:lnTo>
                <a:lnTo>
                  <a:pt x="285492" y="413756"/>
                </a:lnTo>
                <a:lnTo>
                  <a:pt x="388931" y="426168"/>
                </a:lnTo>
                <a:lnTo>
                  <a:pt x="446856" y="422031"/>
                </a:lnTo>
                <a:lnTo>
                  <a:pt x="612359" y="397205"/>
                </a:lnTo>
                <a:lnTo>
                  <a:pt x="877162" y="355830"/>
                </a:lnTo>
                <a:lnTo>
                  <a:pt x="1162654" y="310317"/>
                </a:lnTo>
                <a:lnTo>
                  <a:pt x="1472970" y="268941"/>
                </a:lnTo>
                <a:lnTo>
                  <a:pt x="1820525" y="219290"/>
                </a:lnTo>
                <a:lnTo>
                  <a:pt x="2155667" y="173777"/>
                </a:lnTo>
                <a:lnTo>
                  <a:pt x="2321170" y="161365"/>
                </a:lnTo>
                <a:lnTo>
                  <a:pt x="2631486" y="144814"/>
                </a:lnTo>
                <a:lnTo>
                  <a:pt x="3099030" y="124127"/>
                </a:lnTo>
                <a:lnTo>
                  <a:pt x="3334871" y="111714"/>
                </a:lnTo>
                <a:lnTo>
                  <a:pt x="3392797" y="107576"/>
                </a:lnTo>
                <a:lnTo>
                  <a:pt x="3475548" y="95164"/>
                </a:lnTo>
                <a:lnTo>
                  <a:pt x="3636913" y="70338"/>
                </a:lnTo>
                <a:lnTo>
                  <a:pt x="3872753" y="0"/>
                </a:lnTo>
                <a:lnTo>
                  <a:pt x="3988605" y="41376"/>
                </a:lnTo>
                <a:lnTo>
                  <a:pt x="4087906" y="86889"/>
                </a:lnTo>
                <a:lnTo>
                  <a:pt x="4183070" y="140677"/>
                </a:lnTo>
                <a:lnTo>
                  <a:pt x="4315472" y="227566"/>
                </a:lnTo>
                <a:lnTo>
                  <a:pt x="4332022" y="256528"/>
                </a:lnTo>
                <a:lnTo>
                  <a:pt x="4344435" y="306179"/>
                </a:lnTo>
                <a:lnTo>
                  <a:pt x="4336160" y="331005"/>
                </a:lnTo>
                <a:lnTo>
                  <a:pt x="4315472" y="355830"/>
                </a:lnTo>
                <a:lnTo>
                  <a:pt x="4290646" y="359967"/>
                </a:lnTo>
                <a:lnTo>
                  <a:pt x="4133419" y="351692"/>
                </a:lnTo>
                <a:lnTo>
                  <a:pt x="3885166" y="331005"/>
                </a:lnTo>
                <a:lnTo>
                  <a:pt x="3645188" y="314454"/>
                </a:lnTo>
                <a:lnTo>
                  <a:pt x="3264532" y="314454"/>
                </a:lnTo>
                <a:lnTo>
                  <a:pt x="2921115" y="3268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32169E4-6C4F-4D71-BE44-B838A87A3554}"/>
              </a:ext>
            </a:extLst>
          </p:cNvPr>
          <p:cNvSpPr/>
          <p:nvPr/>
        </p:nvSpPr>
        <p:spPr>
          <a:xfrm rot="16200000">
            <a:off x="3194051" y="4197350"/>
            <a:ext cx="3219450" cy="454025"/>
          </a:xfrm>
          <a:custGeom>
            <a:avLst/>
            <a:gdLst>
              <a:gd name="connsiteX0" fmla="*/ 2301875 w 3219450"/>
              <a:gd name="connsiteY0" fmla="*/ 387350 h 454025"/>
              <a:gd name="connsiteX1" fmla="*/ 2012950 w 3219450"/>
              <a:gd name="connsiteY1" fmla="*/ 393700 h 454025"/>
              <a:gd name="connsiteX2" fmla="*/ 1863725 w 3219450"/>
              <a:gd name="connsiteY2" fmla="*/ 390525 h 454025"/>
              <a:gd name="connsiteX3" fmla="*/ 1352550 w 3219450"/>
              <a:gd name="connsiteY3" fmla="*/ 393700 h 454025"/>
              <a:gd name="connsiteX4" fmla="*/ 1181100 w 3219450"/>
              <a:gd name="connsiteY4" fmla="*/ 390525 h 454025"/>
              <a:gd name="connsiteX5" fmla="*/ 885825 w 3219450"/>
              <a:gd name="connsiteY5" fmla="*/ 393700 h 454025"/>
              <a:gd name="connsiteX6" fmla="*/ 590550 w 3219450"/>
              <a:gd name="connsiteY6" fmla="*/ 390525 h 454025"/>
              <a:gd name="connsiteX7" fmla="*/ 482600 w 3219450"/>
              <a:gd name="connsiteY7" fmla="*/ 400050 h 454025"/>
              <a:gd name="connsiteX8" fmla="*/ 365125 w 3219450"/>
              <a:gd name="connsiteY8" fmla="*/ 415925 h 454025"/>
              <a:gd name="connsiteX9" fmla="*/ 330200 w 3219450"/>
              <a:gd name="connsiteY9" fmla="*/ 415925 h 454025"/>
              <a:gd name="connsiteX10" fmla="*/ 250825 w 3219450"/>
              <a:gd name="connsiteY10" fmla="*/ 412750 h 454025"/>
              <a:gd name="connsiteX11" fmla="*/ 203200 w 3219450"/>
              <a:gd name="connsiteY11" fmla="*/ 403225 h 454025"/>
              <a:gd name="connsiteX12" fmla="*/ 152400 w 3219450"/>
              <a:gd name="connsiteY12" fmla="*/ 390525 h 454025"/>
              <a:gd name="connsiteX13" fmla="*/ 98425 w 3219450"/>
              <a:gd name="connsiteY13" fmla="*/ 368300 h 454025"/>
              <a:gd name="connsiteX14" fmla="*/ 38100 w 3219450"/>
              <a:gd name="connsiteY14" fmla="*/ 330200 h 454025"/>
              <a:gd name="connsiteX15" fmla="*/ 9525 w 3219450"/>
              <a:gd name="connsiteY15" fmla="*/ 304800 h 454025"/>
              <a:gd name="connsiteX16" fmla="*/ 0 w 3219450"/>
              <a:gd name="connsiteY16" fmla="*/ 279400 h 454025"/>
              <a:gd name="connsiteX17" fmla="*/ 0 w 3219450"/>
              <a:gd name="connsiteY17" fmla="*/ 260350 h 454025"/>
              <a:gd name="connsiteX18" fmla="*/ 12700 w 3219450"/>
              <a:gd name="connsiteY18" fmla="*/ 234950 h 454025"/>
              <a:gd name="connsiteX19" fmla="*/ 44450 w 3219450"/>
              <a:gd name="connsiteY19" fmla="*/ 209550 h 454025"/>
              <a:gd name="connsiteX20" fmla="*/ 98425 w 3219450"/>
              <a:gd name="connsiteY20" fmla="*/ 187325 h 454025"/>
              <a:gd name="connsiteX21" fmla="*/ 177800 w 3219450"/>
              <a:gd name="connsiteY21" fmla="*/ 168275 h 454025"/>
              <a:gd name="connsiteX22" fmla="*/ 352425 w 3219450"/>
              <a:gd name="connsiteY22" fmla="*/ 168275 h 454025"/>
              <a:gd name="connsiteX23" fmla="*/ 790575 w 3219450"/>
              <a:gd name="connsiteY23" fmla="*/ 168275 h 454025"/>
              <a:gd name="connsiteX24" fmla="*/ 1155700 w 3219450"/>
              <a:gd name="connsiteY24" fmla="*/ 171450 h 454025"/>
              <a:gd name="connsiteX25" fmla="*/ 1343025 w 3219450"/>
              <a:gd name="connsiteY25" fmla="*/ 171450 h 454025"/>
              <a:gd name="connsiteX26" fmla="*/ 1825625 w 3219450"/>
              <a:gd name="connsiteY26" fmla="*/ 168275 h 454025"/>
              <a:gd name="connsiteX27" fmla="*/ 1987550 w 3219450"/>
              <a:gd name="connsiteY27" fmla="*/ 168275 h 454025"/>
              <a:gd name="connsiteX28" fmla="*/ 2571750 w 3219450"/>
              <a:gd name="connsiteY28" fmla="*/ 168275 h 454025"/>
              <a:gd name="connsiteX29" fmla="*/ 2714625 w 3219450"/>
              <a:gd name="connsiteY29" fmla="*/ 171450 h 454025"/>
              <a:gd name="connsiteX30" fmla="*/ 2870200 w 3219450"/>
              <a:gd name="connsiteY30" fmla="*/ 168275 h 454025"/>
              <a:gd name="connsiteX31" fmla="*/ 2930525 w 3219450"/>
              <a:gd name="connsiteY31" fmla="*/ 161925 h 454025"/>
              <a:gd name="connsiteX32" fmla="*/ 2971800 w 3219450"/>
              <a:gd name="connsiteY32" fmla="*/ 149225 h 454025"/>
              <a:gd name="connsiteX33" fmla="*/ 3022600 w 3219450"/>
              <a:gd name="connsiteY33" fmla="*/ 127000 h 454025"/>
              <a:gd name="connsiteX34" fmla="*/ 3070225 w 3219450"/>
              <a:gd name="connsiteY34" fmla="*/ 98425 h 454025"/>
              <a:gd name="connsiteX35" fmla="*/ 3184525 w 3219450"/>
              <a:gd name="connsiteY35" fmla="*/ 0 h 454025"/>
              <a:gd name="connsiteX36" fmla="*/ 3219450 w 3219450"/>
              <a:gd name="connsiteY36" fmla="*/ 165100 h 454025"/>
              <a:gd name="connsiteX37" fmla="*/ 3152775 w 3219450"/>
              <a:gd name="connsiteY37" fmla="*/ 241300 h 454025"/>
              <a:gd name="connsiteX38" fmla="*/ 3117850 w 3219450"/>
              <a:gd name="connsiteY38" fmla="*/ 323850 h 454025"/>
              <a:gd name="connsiteX39" fmla="*/ 3082925 w 3219450"/>
              <a:gd name="connsiteY39" fmla="*/ 387350 h 454025"/>
              <a:gd name="connsiteX40" fmla="*/ 3041650 w 3219450"/>
              <a:gd name="connsiteY40" fmla="*/ 447675 h 454025"/>
              <a:gd name="connsiteX41" fmla="*/ 3028950 w 3219450"/>
              <a:gd name="connsiteY41" fmla="*/ 454025 h 454025"/>
              <a:gd name="connsiteX42" fmla="*/ 3003550 w 3219450"/>
              <a:gd name="connsiteY42" fmla="*/ 441325 h 454025"/>
              <a:gd name="connsiteX43" fmla="*/ 2955925 w 3219450"/>
              <a:gd name="connsiteY43" fmla="*/ 415925 h 454025"/>
              <a:gd name="connsiteX44" fmla="*/ 2911475 w 3219450"/>
              <a:gd name="connsiteY44" fmla="*/ 403225 h 454025"/>
              <a:gd name="connsiteX45" fmla="*/ 2841625 w 3219450"/>
              <a:gd name="connsiteY45" fmla="*/ 393700 h 454025"/>
              <a:gd name="connsiteX46" fmla="*/ 2714625 w 3219450"/>
              <a:gd name="connsiteY46" fmla="*/ 393700 h 454025"/>
              <a:gd name="connsiteX47" fmla="*/ 2597150 w 3219450"/>
              <a:gd name="connsiteY47" fmla="*/ 390525 h 454025"/>
              <a:gd name="connsiteX48" fmla="*/ 2301875 w 3219450"/>
              <a:gd name="connsiteY48" fmla="*/ 387350 h 45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219450" h="454025">
                <a:moveTo>
                  <a:pt x="2301875" y="387350"/>
                </a:moveTo>
                <a:lnTo>
                  <a:pt x="2012950" y="393700"/>
                </a:lnTo>
                <a:lnTo>
                  <a:pt x="1863725" y="390525"/>
                </a:lnTo>
                <a:lnTo>
                  <a:pt x="1352550" y="393700"/>
                </a:lnTo>
                <a:lnTo>
                  <a:pt x="1181100" y="390525"/>
                </a:lnTo>
                <a:lnTo>
                  <a:pt x="885825" y="393700"/>
                </a:lnTo>
                <a:lnTo>
                  <a:pt x="590550" y="390525"/>
                </a:lnTo>
                <a:lnTo>
                  <a:pt x="482600" y="400050"/>
                </a:lnTo>
                <a:lnTo>
                  <a:pt x="365125" y="415925"/>
                </a:lnTo>
                <a:lnTo>
                  <a:pt x="330200" y="415925"/>
                </a:lnTo>
                <a:lnTo>
                  <a:pt x="250825" y="412750"/>
                </a:lnTo>
                <a:lnTo>
                  <a:pt x="203200" y="403225"/>
                </a:lnTo>
                <a:lnTo>
                  <a:pt x="152400" y="390525"/>
                </a:lnTo>
                <a:lnTo>
                  <a:pt x="98425" y="368300"/>
                </a:lnTo>
                <a:lnTo>
                  <a:pt x="38100" y="330200"/>
                </a:lnTo>
                <a:lnTo>
                  <a:pt x="9525" y="304800"/>
                </a:lnTo>
                <a:lnTo>
                  <a:pt x="0" y="279400"/>
                </a:lnTo>
                <a:lnTo>
                  <a:pt x="0" y="260350"/>
                </a:lnTo>
                <a:lnTo>
                  <a:pt x="12700" y="234950"/>
                </a:lnTo>
                <a:lnTo>
                  <a:pt x="44450" y="209550"/>
                </a:lnTo>
                <a:lnTo>
                  <a:pt x="98425" y="187325"/>
                </a:lnTo>
                <a:lnTo>
                  <a:pt x="177800" y="168275"/>
                </a:lnTo>
                <a:lnTo>
                  <a:pt x="352425" y="168275"/>
                </a:lnTo>
                <a:lnTo>
                  <a:pt x="790575" y="168275"/>
                </a:lnTo>
                <a:lnTo>
                  <a:pt x="1155700" y="171450"/>
                </a:lnTo>
                <a:lnTo>
                  <a:pt x="1343025" y="171450"/>
                </a:lnTo>
                <a:lnTo>
                  <a:pt x="1825625" y="168275"/>
                </a:lnTo>
                <a:lnTo>
                  <a:pt x="1987550" y="168275"/>
                </a:lnTo>
                <a:lnTo>
                  <a:pt x="2571750" y="168275"/>
                </a:lnTo>
                <a:lnTo>
                  <a:pt x="2714625" y="171450"/>
                </a:lnTo>
                <a:lnTo>
                  <a:pt x="2870200" y="168275"/>
                </a:lnTo>
                <a:lnTo>
                  <a:pt x="2930525" y="161925"/>
                </a:lnTo>
                <a:lnTo>
                  <a:pt x="2971800" y="149225"/>
                </a:lnTo>
                <a:lnTo>
                  <a:pt x="3022600" y="127000"/>
                </a:lnTo>
                <a:lnTo>
                  <a:pt x="3070225" y="98425"/>
                </a:lnTo>
                <a:lnTo>
                  <a:pt x="3184525" y="0"/>
                </a:lnTo>
                <a:lnTo>
                  <a:pt x="3219450" y="165100"/>
                </a:lnTo>
                <a:lnTo>
                  <a:pt x="3152775" y="241300"/>
                </a:lnTo>
                <a:lnTo>
                  <a:pt x="3117850" y="323850"/>
                </a:lnTo>
                <a:lnTo>
                  <a:pt x="3082925" y="387350"/>
                </a:lnTo>
                <a:lnTo>
                  <a:pt x="3041650" y="447675"/>
                </a:lnTo>
                <a:lnTo>
                  <a:pt x="3028950" y="454025"/>
                </a:lnTo>
                <a:lnTo>
                  <a:pt x="3003550" y="441325"/>
                </a:lnTo>
                <a:lnTo>
                  <a:pt x="2955925" y="415925"/>
                </a:lnTo>
                <a:lnTo>
                  <a:pt x="2911475" y="403225"/>
                </a:lnTo>
                <a:lnTo>
                  <a:pt x="2841625" y="393700"/>
                </a:lnTo>
                <a:lnTo>
                  <a:pt x="2714625" y="393700"/>
                </a:lnTo>
                <a:lnTo>
                  <a:pt x="2597150" y="390525"/>
                </a:lnTo>
                <a:lnTo>
                  <a:pt x="2301875" y="387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BD50637-36B4-4A8A-83AA-524E82B25E5C}"/>
              </a:ext>
            </a:extLst>
          </p:cNvPr>
          <p:cNvGrpSpPr>
            <a:grpSpLocks/>
          </p:cNvGrpSpPr>
          <p:nvPr/>
        </p:nvGrpSpPr>
        <p:grpSpPr bwMode="auto">
          <a:xfrm>
            <a:off x="2619375" y="1484313"/>
            <a:ext cx="4343400" cy="4549775"/>
            <a:chOff x="2771775" y="1636713"/>
            <a:chExt cx="4343400" cy="45497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156B65D5-35E9-4919-8EA5-C31F9064D999}"/>
                </a:ext>
              </a:extLst>
            </p:cNvPr>
            <p:cNvSpPr/>
            <p:nvPr/>
          </p:nvSpPr>
          <p:spPr>
            <a:xfrm>
              <a:off x="3168650" y="2039938"/>
              <a:ext cx="3562350" cy="606425"/>
            </a:xfrm>
            <a:custGeom>
              <a:avLst/>
              <a:gdLst>
                <a:gd name="connsiteX0" fmla="*/ 2003128 w 3562213"/>
                <a:gd name="connsiteY0" fmla="*/ 325631 h 605214"/>
                <a:gd name="connsiteX1" fmla="*/ 1651183 w 3562213"/>
                <a:gd name="connsiteY1" fmla="*/ 365102 h 605214"/>
                <a:gd name="connsiteX2" fmla="*/ 1414360 w 3562213"/>
                <a:gd name="connsiteY2" fmla="*/ 397994 h 605214"/>
                <a:gd name="connsiteX3" fmla="*/ 1203851 w 3562213"/>
                <a:gd name="connsiteY3" fmla="*/ 430886 h 605214"/>
                <a:gd name="connsiteX4" fmla="*/ 1039390 w 3562213"/>
                <a:gd name="connsiteY4" fmla="*/ 467067 h 605214"/>
                <a:gd name="connsiteX5" fmla="*/ 802567 w 3562213"/>
                <a:gd name="connsiteY5" fmla="*/ 499959 h 605214"/>
                <a:gd name="connsiteX6" fmla="*/ 703891 w 3562213"/>
                <a:gd name="connsiteY6" fmla="*/ 522984 h 605214"/>
                <a:gd name="connsiteX7" fmla="*/ 552587 w 3562213"/>
                <a:gd name="connsiteY7" fmla="*/ 565744 h 605214"/>
                <a:gd name="connsiteX8" fmla="*/ 397995 w 3562213"/>
                <a:gd name="connsiteY8" fmla="*/ 605214 h 605214"/>
                <a:gd name="connsiteX9" fmla="*/ 368392 w 3562213"/>
                <a:gd name="connsiteY9" fmla="*/ 605214 h 605214"/>
                <a:gd name="connsiteX10" fmla="*/ 338789 w 3562213"/>
                <a:gd name="connsiteY10" fmla="*/ 598636 h 605214"/>
                <a:gd name="connsiteX11" fmla="*/ 282872 w 3562213"/>
                <a:gd name="connsiteY11" fmla="*/ 575611 h 605214"/>
                <a:gd name="connsiteX12" fmla="*/ 197353 w 3562213"/>
                <a:gd name="connsiteY12" fmla="*/ 509827 h 605214"/>
                <a:gd name="connsiteX13" fmla="*/ 121701 w 3562213"/>
                <a:gd name="connsiteY13" fmla="*/ 440754 h 605214"/>
                <a:gd name="connsiteX14" fmla="*/ 42760 w 3562213"/>
                <a:gd name="connsiteY14" fmla="*/ 358523 h 605214"/>
                <a:gd name="connsiteX15" fmla="*/ 16446 w 3562213"/>
                <a:gd name="connsiteY15" fmla="*/ 328921 h 605214"/>
                <a:gd name="connsiteX16" fmla="*/ 6579 w 3562213"/>
                <a:gd name="connsiteY16" fmla="*/ 315764 h 605214"/>
                <a:gd name="connsiteX17" fmla="*/ 0 w 3562213"/>
                <a:gd name="connsiteY17" fmla="*/ 292739 h 605214"/>
                <a:gd name="connsiteX18" fmla="*/ 3290 w 3562213"/>
                <a:gd name="connsiteY18" fmla="*/ 266426 h 605214"/>
                <a:gd name="connsiteX19" fmla="*/ 9868 w 3562213"/>
                <a:gd name="connsiteY19" fmla="*/ 256558 h 605214"/>
                <a:gd name="connsiteX20" fmla="*/ 32892 w 3562213"/>
                <a:gd name="connsiteY20" fmla="*/ 256558 h 605214"/>
                <a:gd name="connsiteX21" fmla="*/ 59206 w 3562213"/>
                <a:gd name="connsiteY21" fmla="*/ 269715 h 605214"/>
                <a:gd name="connsiteX22" fmla="*/ 108544 w 3562213"/>
                <a:gd name="connsiteY22" fmla="*/ 302607 h 605214"/>
                <a:gd name="connsiteX23" fmla="*/ 138147 w 3562213"/>
                <a:gd name="connsiteY23" fmla="*/ 319053 h 605214"/>
                <a:gd name="connsiteX24" fmla="*/ 167750 w 3562213"/>
                <a:gd name="connsiteY24" fmla="*/ 332210 h 605214"/>
                <a:gd name="connsiteX25" fmla="*/ 210510 w 3562213"/>
                <a:gd name="connsiteY25" fmla="*/ 345367 h 605214"/>
                <a:gd name="connsiteX26" fmla="*/ 253269 w 3562213"/>
                <a:gd name="connsiteY26" fmla="*/ 351945 h 605214"/>
                <a:gd name="connsiteX27" fmla="*/ 315764 w 3562213"/>
                <a:gd name="connsiteY27" fmla="*/ 358523 h 605214"/>
                <a:gd name="connsiteX28" fmla="*/ 394705 w 3562213"/>
                <a:gd name="connsiteY28" fmla="*/ 358523 h 605214"/>
                <a:gd name="connsiteX29" fmla="*/ 496671 w 3562213"/>
                <a:gd name="connsiteY29" fmla="*/ 351945 h 605214"/>
                <a:gd name="connsiteX30" fmla="*/ 786121 w 3562213"/>
                <a:gd name="connsiteY30" fmla="*/ 319053 h 605214"/>
                <a:gd name="connsiteX31" fmla="*/ 1016366 w 3562213"/>
                <a:gd name="connsiteY31" fmla="*/ 292739 h 605214"/>
                <a:gd name="connsiteX32" fmla="*/ 1180826 w 3562213"/>
                <a:gd name="connsiteY32" fmla="*/ 276293 h 605214"/>
                <a:gd name="connsiteX33" fmla="*/ 1388046 w 3562213"/>
                <a:gd name="connsiteY33" fmla="*/ 249980 h 605214"/>
                <a:gd name="connsiteX34" fmla="*/ 1670918 w 3562213"/>
                <a:gd name="connsiteY34" fmla="*/ 217088 h 605214"/>
                <a:gd name="connsiteX35" fmla="*/ 2003128 w 3562213"/>
                <a:gd name="connsiteY35" fmla="*/ 180906 h 605214"/>
                <a:gd name="connsiteX36" fmla="*/ 2470196 w 3562213"/>
                <a:gd name="connsiteY36" fmla="*/ 134857 h 605214"/>
                <a:gd name="connsiteX37" fmla="*/ 2657681 w 3562213"/>
                <a:gd name="connsiteY37" fmla="*/ 115122 h 605214"/>
                <a:gd name="connsiteX38" fmla="*/ 2772803 w 3562213"/>
                <a:gd name="connsiteY38" fmla="*/ 98676 h 605214"/>
                <a:gd name="connsiteX39" fmla="*/ 2881347 w 3562213"/>
                <a:gd name="connsiteY39" fmla="*/ 82230 h 605214"/>
                <a:gd name="connsiteX40" fmla="*/ 2963577 w 3562213"/>
                <a:gd name="connsiteY40" fmla="*/ 65784 h 605214"/>
                <a:gd name="connsiteX41" fmla="*/ 3016205 w 3562213"/>
                <a:gd name="connsiteY41" fmla="*/ 49338 h 605214"/>
                <a:gd name="connsiteX42" fmla="*/ 3075410 w 3562213"/>
                <a:gd name="connsiteY42" fmla="*/ 26313 h 605214"/>
                <a:gd name="connsiteX43" fmla="*/ 3111592 w 3562213"/>
                <a:gd name="connsiteY43" fmla="*/ 3289 h 605214"/>
                <a:gd name="connsiteX44" fmla="*/ 3144484 w 3562213"/>
                <a:gd name="connsiteY44" fmla="*/ 0 h 605214"/>
                <a:gd name="connsiteX45" fmla="*/ 3210268 w 3562213"/>
                <a:gd name="connsiteY45" fmla="*/ 13157 h 605214"/>
                <a:gd name="connsiteX46" fmla="*/ 3292498 w 3562213"/>
                <a:gd name="connsiteY46" fmla="*/ 39470 h 605214"/>
                <a:gd name="connsiteX47" fmla="*/ 3378018 w 3562213"/>
                <a:gd name="connsiteY47" fmla="*/ 72362 h 605214"/>
                <a:gd name="connsiteX48" fmla="*/ 3427356 w 3562213"/>
                <a:gd name="connsiteY48" fmla="*/ 88808 h 605214"/>
                <a:gd name="connsiteX49" fmla="*/ 3470115 w 3562213"/>
                <a:gd name="connsiteY49" fmla="*/ 105254 h 605214"/>
                <a:gd name="connsiteX50" fmla="*/ 3503008 w 3562213"/>
                <a:gd name="connsiteY50" fmla="*/ 124990 h 605214"/>
                <a:gd name="connsiteX51" fmla="*/ 3532610 w 3562213"/>
                <a:gd name="connsiteY51" fmla="*/ 144725 h 605214"/>
                <a:gd name="connsiteX52" fmla="*/ 3549056 w 3562213"/>
                <a:gd name="connsiteY52" fmla="*/ 171039 h 605214"/>
                <a:gd name="connsiteX53" fmla="*/ 3562213 w 3562213"/>
                <a:gd name="connsiteY53" fmla="*/ 194063 h 605214"/>
                <a:gd name="connsiteX54" fmla="*/ 3562213 w 3562213"/>
                <a:gd name="connsiteY54" fmla="*/ 220377 h 605214"/>
                <a:gd name="connsiteX55" fmla="*/ 3549056 w 3562213"/>
                <a:gd name="connsiteY55" fmla="*/ 253269 h 605214"/>
                <a:gd name="connsiteX56" fmla="*/ 3532610 w 3562213"/>
                <a:gd name="connsiteY56" fmla="*/ 269715 h 605214"/>
                <a:gd name="connsiteX57" fmla="*/ 3503008 w 3562213"/>
                <a:gd name="connsiteY57" fmla="*/ 282872 h 605214"/>
                <a:gd name="connsiteX58" fmla="*/ 3450380 w 3562213"/>
                <a:gd name="connsiteY58" fmla="*/ 289450 h 605214"/>
                <a:gd name="connsiteX59" fmla="*/ 3236582 w 3562213"/>
                <a:gd name="connsiteY59" fmla="*/ 279582 h 605214"/>
                <a:gd name="connsiteX60" fmla="*/ 2933974 w 3562213"/>
                <a:gd name="connsiteY60" fmla="*/ 269715 h 605214"/>
                <a:gd name="connsiteX61" fmla="*/ 2641235 w 3562213"/>
                <a:gd name="connsiteY61" fmla="*/ 266426 h 605214"/>
                <a:gd name="connsiteX62" fmla="*/ 2440593 w 3562213"/>
                <a:gd name="connsiteY62" fmla="*/ 289450 h 605214"/>
                <a:gd name="connsiteX63" fmla="*/ 2003128 w 3562213"/>
                <a:gd name="connsiteY63" fmla="*/ 325631 h 60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62213" h="605214">
                  <a:moveTo>
                    <a:pt x="2003128" y="325631"/>
                  </a:moveTo>
                  <a:lnTo>
                    <a:pt x="1651183" y="365102"/>
                  </a:lnTo>
                  <a:lnTo>
                    <a:pt x="1414360" y="397994"/>
                  </a:lnTo>
                  <a:lnTo>
                    <a:pt x="1203851" y="430886"/>
                  </a:lnTo>
                  <a:lnTo>
                    <a:pt x="1039390" y="467067"/>
                  </a:lnTo>
                  <a:lnTo>
                    <a:pt x="802567" y="499959"/>
                  </a:lnTo>
                  <a:lnTo>
                    <a:pt x="703891" y="522984"/>
                  </a:lnTo>
                  <a:lnTo>
                    <a:pt x="552587" y="565744"/>
                  </a:lnTo>
                  <a:lnTo>
                    <a:pt x="397995" y="605214"/>
                  </a:lnTo>
                  <a:lnTo>
                    <a:pt x="368392" y="605214"/>
                  </a:lnTo>
                  <a:lnTo>
                    <a:pt x="338789" y="598636"/>
                  </a:lnTo>
                  <a:lnTo>
                    <a:pt x="282872" y="575611"/>
                  </a:lnTo>
                  <a:lnTo>
                    <a:pt x="197353" y="509827"/>
                  </a:lnTo>
                  <a:lnTo>
                    <a:pt x="121701" y="440754"/>
                  </a:lnTo>
                  <a:lnTo>
                    <a:pt x="42760" y="358523"/>
                  </a:lnTo>
                  <a:lnTo>
                    <a:pt x="16446" y="328921"/>
                  </a:lnTo>
                  <a:lnTo>
                    <a:pt x="6579" y="315764"/>
                  </a:lnTo>
                  <a:lnTo>
                    <a:pt x="0" y="292739"/>
                  </a:lnTo>
                  <a:lnTo>
                    <a:pt x="3290" y="266426"/>
                  </a:lnTo>
                  <a:lnTo>
                    <a:pt x="9868" y="256558"/>
                  </a:lnTo>
                  <a:lnTo>
                    <a:pt x="32892" y="256558"/>
                  </a:lnTo>
                  <a:lnTo>
                    <a:pt x="59206" y="269715"/>
                  </a:lnTo>
                  <a:lnTo>
                    <a:pt x="108544" y="302607"/>
                  </a:lnTo>
                  <a:lnTo>
                    <a:pt x="138147" y="319053"/>
                  </a:lnTo>
                  <a:lnTo>
                    <a:pt x="167750" y="332210"/>
                  </a:lnTo>
                  <a:lnTo>
                    <a:pt x="210510" y="345367"/>
                  </a:lnTo>
                  <a:lnTo>
                    <a:pt x="253269" y="351945"/>
                  </a:lnTo>
                  <a:lnTo>
                    <a:pt x="315764" y="358523"/>
                  </a:lnTo>
                  <a:lnTo>
                    <a:pt x="394705" y="358523"/>
                  </a:lnTo>
                  <a:lnTo>
                    <a:pt x="496671" y="351945"/>
                  </a:lnTo>
                  <a:lnTo>
                    <a:pt x="786121" y="319053"/>
                  </a:lnTo>
                  <a:lnTo>
                    <a:pt x="1016366" y="292739"/>
                  </a:lnTo>
                  <a:lnTo>
                    <a:pt x="1180826" y="276293"/>
                  </a:lnTo>
                  <a:lnTo>
                    <a:pt x="1388046" y="249980"/>
                  </a:lnTo>
                  <a:lnTo>
                    <a:pt x="1670918" y="217088"/>
                  </a:lnTo>
                  <a:lnTo>
                    <a:pt x="2003128" y="180906"/>
                  </a:lnTo>
                  <a:lnTo>
                    <a:pt x="2470196" y="134857"/>
                  </a:lnTo>
                  <a:lnTo>
                    <a:pt x="2657681" y="115122"/>
                  </a:lnTo>
                  <a:lnTo>
                    <a:pt x="2772803" y="98676"/>
                  </a:lnTo>
                  <a:lnTo>
                    <a:pt x="2881347" y="82230"/>
                  </a:lnTo>
                  <a:lnTo>
                    <a:pt x="2963577" y="65784"/>
                  </a:lnTo>
                  <a:lnTo>
                    <a:pt x="3016205" y="49338"/>
                  </a:lnTo>
                  <a:lnTo>
                    <a:pt x="3075410" y="26313"/>
                  </a:lnTo>
                  <a:lnTo>
                    <a:pt x="3111592" y="3289"/>
                  </a:lnTo>
                  <a:lnTo>
                    <a:pt x="3144484" y="0"/>
                  </a:lnTo>
                  <a:lnTo>
                    <a:pt x="3210268" y="13157"/>
                  </a:lnTo>
                  <a:lnTo>
                    <a:pt x="3292498" y="39470"/>
                  </a:lnTo>
                  <a:lnTo>
                    <a:pt x="3378018" y="72362"/>
                  </a:lnTo>
                  <a:lnTo>
                    <a:pt x="3427356" y="88808"/>
                  </a:lnTo>
                  <a:lnTo>
                    <a:pt x="3470115" y="105254"/>
                  </a:lnTo>
                  <a:lnTo>
                    <a:pt x="3503008" y="124990"/>
                  </a:lnTo>
                  <a:lnTo>
                    <a:pt x="3532610" y="144725"/>
                  </a:lnTo>
                  <a:lnTo>
                    <a:pt x="3549056" y="171039"/>
                  </a:lnTo>
                  <a:lnTo>
                    <a:pt x="3562213" y="194063"/>
                  </a:lnTo>
                  <a:lnTo>
                    <a:pt x="3562213" y="220377"/>
                  </a:lnTo>
                  <a:lnTo>
                    <a:pt x="3549056" y="253269"/>
                  </a:lnTo>
                  <a:lnTo>
                    <a:pt x="3532610" y="269715"/>
                  </a:lnTo>
                  <a:lnTo>
                    <a:pt x="3503008" y="282872"/>
                  </a:lnTo>
                  <a:lnTo>
                    <a:pt x="3450380" y="289450"/>
                  </a:lnTo>
                  <a:lnTo>
                    <a:pt x="3236582" y="279582"/>
                  </a:lnTo>
                  <a:lnTo>
                    <a:pt x="2933974" y="269715"/>
                  </a:lnTo>
                  <a:lnTo>
                    <a:pt x="2641235" y="266426"/>
                  </a:lnTo>
                  <a:lnTo>
                    <a:pt x="2440593" y="289450"/>
                  </a:lnTo>
                  <a:lnTo>
                    <a:pt x="2003128" y="325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E50568B0-CEEB-4616-B039-5E96E24C5384}"/>
                </a:ext>
              </a:extLst>
            </p:cNvPr>
            <p:cNvSpPr/>
            <p:nvPr/>
          </p:nvSpPr>
          <p:spPr>
            <a:xfrm>
              <a:off x="3851275" y="1704975"/>
              <a:ext cx="628650" cy="1439863"/>
            </a:xfrm>
            <a:custGeom>
              <a:avLst/>
              <a:gdLst>
                <a:gd name="connsiteX0" fmla="*/ 571500 w 628650"/>
                <a:gd name="connsiteY0" fmla="*/ 933450 h 1440656"/>
                <a:gd name="connsiteX1" fmla="*/ 585788 w 628650"/>
                <a:gd name="connsiteY1" fmla="*/ 1045369 h 1440656"/>
                <a:gd name="connsiteX2" fmla="*/ 607219 w 628650"/>
                <a:gd name="connsiteY2" fmla="*/ 1231106 h 1440656"/>
                <a:gd name="connsiteX3" fmla="*/ 628650 w 628650"/>
                <a:gd name="connsiteY3" fmla="*/ 1354931 h 1440656"/>
                <a:gd name="connsiteX4" fmla="*/ 607219 w 628650"/>
                <a:gd name="connsiteY4" fmla="*/ 1393031 h 1440656"/>
                <a:gd name="connsiteX5" fmla="*/ 581025 w 628650"/>
                <a:gd name="connsiteY5" fmla="*/ 1416844 h 1440656"/>
                <a:gd name="connsiteX6" fmla="*/ 557213 w 628650"/>
                <a:gd name="connsiteY6" fmla="*/ 1435894 h 1440656"/>
                <a:gd name="connsiteX7" fmla="*/ 531019 w 628650"/>
                <a:gd name="connsiteY7" fmla="*/ 1440656 h 1440656"/>
                <a:gd name="connsiteX8" fmla="*/ 497682 w 628650"/>
                <a:gd name="connsiteY8" fmla="*/ 1433513 h 1440656"/>
                <a:gd name="connsiteX9" fmla="*/ 459582 w 628650"/>
                <a:gd name="connsiteY9" fmla="*/ 1419225 h 1440656"/>
                <a:gd name="connsiteX10" fmla="*/ 445294 w 628650"/>
                <a:gd name="connsiteY10" fmla="*/ 1409700 h 1440656"/>
                <a:gd name="connsiteX11" fmla="*/ 435769 w 628650"/>
                <a:gd name="connsiteY11" fmla="*/ 1388269 h 1440656"/>
                <a:gd name="connsiteX12" fmla="*/ 409575 w 628650"/>
                <a:gd name="connsiteY12" fmla="*/ 1288256 h 1440656"/>
                <a:gd name="connsiteX13" fmla="*/ 383382 w 628650"/>
                <a:gd name="connsiteY13" fmla="*/ 1145381 h 1440656"/>
                <a:gd name="connsiteX14" fmla="*/ 354807 w 628650"/>
                <a:gd name="connsiteY14" fmla="*/ 969169 h 1440656"/>
                <a:gd name="connsiteX15" fmla="*/ 328613 w 628650"/>
                <a:gd name="connsiteY15" fmla="*/ 785813 h 1440656"/>
                <a:gd name="connsiteX16" fmla="*/ 311944 w 628650"/>
                <a:gd name="connsiteY16" fmla="*/ 626269 h 1440656"/>
                <a:gd name="connsiteX17" fmla="*/ 290513 w 628650"/>
                <a:gd name="connsiteY17" fmla="*/ 504825 h 1440656"/>
                <a:gd name="connsiteX18" fmla="*/ 269082 w 628650"/>
                <a:gd name="connsiteY18" fmla="*/ 409575 h 1440656"/>
                <a:gd name="connsiteX19" fmla="*/ 240507 w 628650"/>
                <a:gd name="connsiteY19" fmla="*/ 335756 h 1440656"/>
                <a:gd name="connsiteX20" fmla="*/ 211932 w 628650"/>
                <a:gd name="connsiteY20" fmla="*/ 273844 h 1440656"/>
                <a:gd name="connsiteX21" fmla="*/ 169069 w 628650"/>
                <a:gd name="connsiteY21" fmla="*/ 202406 h 1440656"/>
                <a:gd name="connsiteX22" fmla="*/ 123825 w 628650"/>
                <a:gd name="connsiteY22" fmla="*/ 145256 h 1440656"/>
                <a:gd name="connsiteX23" fmla="*/ 88107 w 628650"/>
                <a:gd name="connsiteY23" fmla="*/ 104775 h 1440656"/>
                <a:gd name="connsiteX24" fmla="*/ 54769 w 628650"/>
                <a:gd name="connsiteY24" fmla="*/ 73819 h 1440656"/>
                <a:gd name="connsiteX25" fmla="*/ 26194 w 628650"/>
                <a:gd name="connsiteY25" fmla="*/ 54769 h 1440656"/>
                <a:gd name="connsiteX26" fmla="*/ 7144 w 628650"/>
                <a:gd name="connsiteY26" fmla="*/ 42863 h 1440656"/>
                <a:gd name="connsiteX27" fmla="*/ 0 w 628650"/>
                <a:gd name="connsiteY27" fmla="*/ 30956 h 1440656"/>
                <a:gd name="connsiteX28" fmla="*/ 2382 w 628650"/>
                <a:gd name="connsiteY28" fmla="*/ 16669 h 1440656"/>
                <a:gd name="connsiteX29" fmla="*/ 9525 w 628650"/>
                <a:gd name="connsiteY29" fmla="*/ 7144 h 1440656"/>
                <a:gd name="connsiteX30" fmla="*/ 33338 w 628650"/>
                <a:gd name="connsiteY30" fmla="*/ 0 h 1440656"/>
                <a:gd name="connsiteX31" fmla="*/ 130969 w 628650"/>
                <a:gd name="connsiteY31" fmla="*/ 11906 h 1440656"/>
                <a:gd name="connsiteX32" fmla="*/ 214313 w 628650"/>
                <a:gd name="connsiteY32" fmla="*/ 26194 h 1440656"/>
                <a:gd name="connsiteX33" fmla="*/ 247650 w 628650"/>
                <a:gd name="connsiteY33" fmla="*/ 33338 h 1440656"/>
                <a:gd name="connsiteX34" fmla="*/ 290513 w 628650"/>
                <a:gd name="connsiteY34" fmla="*/ 45244 h 1440656"/>
                <a:gd name="connsiteX35" fmla="*/ 321469 w 628650"/>
                <a:gd name="connsiteY35" fmla="*/ 57150 h 1440656"/>
                <a:gd name="connsiteX36" fmla="*/ 347663 w 628650"/>
                <a:gd name="connsiteY36" fmla="*/ 69056 h 1440656"/>
                <a:gd name="connsiteX37" fmla="*/ 381000 w 628650"/>
                <a:gd name="connsiteY37" fmla="*/ 88106 h 1440656"/>
                <a:gd name="connsiteX38" fmla="*/ 404813 w 628650"/>
                <a:gd name="connsiteY38" fmla="*/ 109538 h 1440656"/>
                <a:gd name="connsiteX39" fmla="*/ 423863 w 628650"/>
                <a:gd name="connsiteY39" fmla="*/ 142875 h 1440656"/>
                <a:gd name="connsiteX40" fmla="*/ 454819 w 628650"/>
                <a:gd name="connsiteY40" fmla="*/ 219075 h 1440656"/>
                <a:gd name="connsiteX41" fmla="*/ 483394 w 628650"/>
                <a:gd name="connsiteY41" fmla="*/ 311944 h 1440656"/>
                <a:gd name="connsiteX42" fmla="*/ 502444 w 628650"/>
                <a:gd name="connsiteY42" fmla="*/ 402431 h 1440656"/>
                <a:gd name="connsiteX43" fmla="*/ 519113 w 628650"/>
                <a:gd name="connsiteY43" fmla="*/ 492919 h 1440656"/>
                <a:gd name="connsiteX44" fmla="*/ 538163 w 628650"/>
                <a:gd name="connsiteY44" fmla="*/ 616744 h 1440656"/>
                <a:gd name="connsiteX45" fmla="*/ 554832 w 628650"/>
                <a:gd name="connsiteY45" fmla="*/ 745331 h 1440656"/>
                <a:gd name="connsiteX46" fmla="*/ 571500 w 628650"/>
                <a:gd name="connsiteY46" fmla="*/ 933450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8650" h="1440656">
                  <a:moveTo>
                    <a:pt x="571500" y="933450"/>
                  </a:moveTo>
                  <a:lnTo>
                    <a:pt x="585788" y="1045369"/>
                  </a:lnTo>
                  <a:lnTo>
                    <a:pt x="607219" y="1231106"/>
                  </a:lnTo>
                  <a:lnTo>
                    <a:pt x="628650" y="1354931"/>
                  </a:lnTo>
                  <a:lnTo>
                    <a:pt x="607219" y="1393031"/>
                  </a:lnTo>
                  <a:lnTo>
                    <a:pt x="581025" y="1416844"/>
                  </a:lnTo>
                  <a:lnTo>
                    <a:pt x="557213" y="1435894"/>
                  </a:lnTo>
                  <a:lnTo>
                    <a:pt x="531019" y="1440656"/>
                  </a:lnTo>
                  <a:lnTo>
                    <a:pt x="497682" y="1433513"/>
                  </a:lnTo>
                  <a:lnTo>
                    <a:pt x="459582" y="1419225"/>
                  </a:lnTo>
                  <a:lnTo>
                    <a:pt x="445294" y="1409700"/>
                  </a:lnTo>
                  <a:lnTo>
                    <a:pt x="435769" y="1388269"/>
                  </a:lnTo>
                  <a:lnTo>
                    <a:pt x="409575" y="1288256"/>
                  </a:lnTo>
                  <a:lnTo>
                    <a:pt x="383382" y="1145381"/>
                  </a:lnTo>
                  <a:lnTo>
                    <a:pt x="354807" y="969169"/>
                  </a:lnTo>
                  <a:lnTo>
                    <a:pt x="328613" y="785813"/>
                  </a:lnTo>
                  <a:lnTo>
                    <a:pt x="311944" y="626269"/>
                  </a:lnTo>
                  <a:lnTo>
                    <a:pt x="290513" y="504825"/>
                  </a:lnTo>
                  <a:lnTo>
                    <a:pt x="269082" y="409575"/>
                  </a:lnTo>
                  <a:lnTo>
                    <a:pt x="240507" y="335756"/>
                  </a:lnTo>
                  <a:lnTo>
                    <a:pt x="211932" y="273844"/>
                  </a:lnTo>
                  <a:lnTo>
                    <a:pt x="169069" y="202406"/>
                  </a:lnTo>
                  <a:lnTo>
                    <a:pt x="123825" y="145256"/>
                  </a:lnTo>
                  <a:lnTo>
                    <a:pt x="88107" y="104775"/>
                  </a:lnTo>
                  <a:lnTo>
                    <a:pt x="54769" y="73819"/>
                  </a:lnTo>
                  <a:lnTo>
                    <a:pt x="26194" y="54769"/>
                  </a:lnTo>
                  <a:lnTo>
                    <a:pt x="7144" y="42863"/>
                  </a:lnTo>
                  <a:lnTo>
                    <a:pt x="0" y="30956"/>
                  </a:lnTo>
                  <a:lnTo>
                    <a:pt x="2382" y="16669"/>
                  </a:lnTo>
                  <a:lnTo>
                    <a:pt x="9525" y="7144"/>
                  </a:lnTo>
                  <a:lnTo>
                    <a:pt x="33338" y="0"/>
                  </a:lnTo>
                  <a:lnTo>
                    <a:pt x="130969" y="11906"/>
                  </a:lnTo>
                  <a:lnTo>
                    <a:pt x="214313" y="26194"/>
                  </a:lnTo>
                  <a:lnTo>
                    <a:pt x="247650" y="33338"/>
                  </a:lnTo>
                  <a:lnTo>
                    <a:pt x="290513" y="45244"/>
                  </a:lnTo>
                  <a:lnTo>
                    <a:pt x="321469" y="57150"/>
                  </a:lnTo>
                  <a:lnTo>
                    <a:pt x="347663" y="69056"/>
                  </a:lnTo>
                  <a:lnTo>
                    <a:pt x="381000" y="88106"/>
                  </a:lnTo>
                  <a:lnTo>
                    <a:pt x="404813" y="109538"/>
                  </a:lnTo>
                  <a:lnTo>
                    <a:pt x="423863" y="142875"/>
                  </a:lnTo>
                  <a:lnTo>
                    <a:pt x="454819" y="219075"/>
                  </a:lnTo>
                  <a:lnTo>
                    <a:pt x="483394" y="311944"/>
                  </a:lnTo>
                  <a:lnTo>
                    <a:pt x="502444" y="402431"/>
                  </a:lnTo>
                  <a:lnTo>
                    <a:pt x="519113" y="492919"/>
                  </a:lnTo>
                  <a:lnTo>
                    <a:pt x="538163" y="616744"/>
                  </a:lnTo>
                  <a:lnTo>
                    <a:pt x="554832" y="745331"/>
                  </a:lnTo>
                  <a:lnTo>
                    <a:pt x="571500" y="933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180C16B3-74FF-43F5-8F1A-124BD09E90FC}"/>
                </a:ext>
              </a:extLst>
            </p:cNvPr>
            <p:cNvSpPr/>
            <p:nvPr/>
          </p:nvSpPr>
          <p:spPr>
            <a:xfrm>
              <a:off x="5419725" y="1636713"/>
              <a:ext cx="550863" cy="1393825"/>
            </a:xfrm>
            <a:custGeom>
              <a:avLst/>
              <a:gdLst>
                <a:gd name="connsiteX0" fmla="*/ 371475 w 550069"/>
                <a:gd name="connsiteY0" fmla="*/ 876300 h 1395412"/>
                <a:gd name="connsiteX1" fmla="*/ 307181 w 550069"/>
                <a:gd name="connsiteY1" fmla="*/ 1245394 h 1395412"/>
                <a:gd name="connsiteX2" fmla="*/ 292894 w 550069"/>
                <a:gd name="connsiteY2" fmla="*/ 1281112 h 1395412"/>
                <a:gd name="connsiteX3" fmla="*/ 271463 w 550069"/>
                <a:gd name="connsiteY3" fmla="*/ 1319212 h 1395412"/>
                <a:gd name="connsiteX4" fmla="*/ 226219 w 550069"/>
                <a:gd name="connsiteY4" fmla="*/ 1364456 h 1395412"/>
                <a:gd name="connsiteX5" fmla="*/ 202406 w 550069"/>
                <a:gd name="connsiteY5" fmla="*/ 1378744 h 1395412"/>
                <a:gd name="connsiteX6" fmla="*/ 166688 w 550069"/>
                <a:gd name="connsiteY6" fmla="*/ 1390650 h 1395412"/>
                <a:gd name="connsiteX7" fmla="*/ 133350 w 550069"/>
                <a:gd name="connsiteY7" fmla="*/ 1395412 h 1395412"/>
                <a:gd name="connsiteX8" fmla="*/ 107156 w 550069"/>
                <a:gd name="connsiteY8" fmla="*/ 1393031 h 1395412"/>
                <a:gd name="connsiteX9" fmla="*/ 83344 w 550069"/>
                <a:gd name="connsiteY9" fmla="*/ 1388269 h 1395412"/>
                <a:gd name="connsiteX10" fmla="*/ 71438 w 550069"/>
                <a:gd name="connsiteY10" fmla="*/ 1378744 h 1395412"/>
                <a:gd name="connsiteX11" fmla="*/ 61913 w 550069"/>
                <a:gd name="connsiteY11" fmla="*/ 1362075 h 1395412"/>
                <a:gd name="connsiteX12" fmla="*/ 50006 w 550069"/>
                <a:gd name="connsiteY12" fmla="*/ 1323975 h 1395412"/>
                <a:gd name="connsiteX13" fmla="*/ 78581 w 550069"/>
                <a:gd name="connsiteY13" fmla="*/ 1195387 h 1395412"/>
                <a:gd name="connsiteX14" fmla="*/ 88106 w 550069"/>
                <a:gd name="connsiteY14" fmla="*/ 1116806 h 1395412"/>
                <a:gd name="connsiteX15" fmla="*/ 100013 w 550069"/>
                <a:gd name="connsiteY15" fmla="*/ 1028700 h 1395412"/>
                <a:gd name="connsiteX16" fmla="*/ 114300 w 550069"/>
                <a:gd name="connsiteY16" fmla="*/ 954881 h 1395412"/>
                <a:gd name="connsiteX17" fmla="*/ 130969 w 550069"/>
                <a:gd name="connsiteY17" fmla="*/ 878681 h 1395412"/>
                <a:gd name="connsiteX18" fmla="*/ 142875 w 550069"/>
                <a:gd name="connsiteY18" fmla="*/ 823912 h 1395412"/>
                <a:gd name="connsiteX19" fmla="*/ 157163 w 550069"/>
                <a:gd name="connsiteY19" fmla="*/ 759619 h 1395412"/>
                <a:gd name="connsiteX20" fmla="*/ 173831 w 550069"/>
                <a:gd name="connsiteY20" fmla="*/ 676275 h 1395412"/>
                <a:gd name="connsiteX21" fmla="*/ 192881 w 550069"/>
                <a:gd name="connsiteY21" fmla="*/ 542925 h 1395412"/>
                <a:gd name="connsiteX22" fmla="*/ 207169 w 550069"/>
                <a:gd name="connsiteY22" fmla="*/ 407194 h 1395412"/>
                <a:gd name="connsiteX23" fmla="*/ 211931 w 550069"/>
                <a:gd name="connsiteY23" fmla="*/ 340519 h 1395412"/>
                <a:gd name="connsiteX24" fmla="*/ 214313 w 550069"/>
                <a:gd name="connsiteY24" fmla="*/ 290512 h 1395412"/>
                <a:gd name="connsiteX25" fmla="*/ 209550 w 550069"/>
                <a:gd name="connsiteY25" fmla="*/ 261937 h 1395412"/>
                <a:gd name="connsiteX26" fmla="*/ 192881 w 550069"/>
                <a:gd name="connsiteY26" fmla="*/ 230981 h 1395412"/>
                <a:gd name="connsiteX27" fmla="*/ 157163 w 550069"/>
                <a:gd name="connsiteY27" fmla="*/ 185737 h 1395412"/>
                <a:gd name="connsiteX28" fmla="*/ 111919 w 550069"/>
                <a:gd name="connsiteY28" fmla="*/ 140494 h 1395412"/>
                <a:gd name="connsiteX29" fmla="*/ 78581 w 550069"/>
                <a:gd name="connsiteY29" fmla="*/ 114300 h 1395412"/>
                <a:gd name="connsiteX30" fmla="*/ 38100 w 550069"/>
                <a:gd name="connsiteY30" fmla="*/ 88106 h 1395412"/>
                <a:gd name="connsiteX31" fmla="*/ 19050 w 550069"/>
                <a:gd name="connsiteY31" fmla="*/ 76200 h 1395412"/>
                <a:gd name="connsiteX32" fmla="*/ 4763 w 550069"/>
                <a:gd name="connsiteY32" fmla="*/ 64294 h 1395412"/>
                <a:gd name="connsiteX33" fmla="*/ 0 w 550069"/>
                <a:gd name="connsiteY33" fmla="*/ 45244 h 1395412"/>
                <a:gd name="connsiteX34" fmla="*/ 4763 w 550069"/>
                <a:gd name="connsiteY34" fmla="*/ 21431 h 1395412"/>
                <a:gd name="connsiteX35" fmla="*/ 19050 w 550069"/>
                <a:gd name="connsiteY35" fmla="*/ 7144 h 1395412"/>
                <a:gd name="connsiteX36" fmla="*/ 50006 w 550069"/>
                <a:gd name="connsiteY36" fmla="*/ 0 h 1395412"/>
                <a:gd name="connsiteX37" fmla="*/ 80963 w 550069"/>
                <a:gd name="connsiteY37" fmla="*/ 4762 h 1395412"/>
                <a:gd name="connsiteX38" fmla="*/ 154781 w 550069"/>
                <a:gd name="connsiteY38" fmla="*/ 14287 h 1395412"/>
                <a:gd name="connsiteX39" fmla="*/ 219075 w 550069"/>
                <a:gd name="connsiteY39" fmla="*/ 21431 h 1395412"/>
                <a:gd name="connsiteX40" fmla="*/ 261938 w 550069"/>
                <a:gd name="connsiteY40" fmla="*/ 33337 h 1395412"/>
                <a:gd name="connsiteX41" fmla="*/ 323850 w 550069"/>
                <a:gd name="connsiteY41" fmla="*/ 64294 h 1395412"/>
                <a:gd name="connsiteX42" fmla="*/ 404813 w 550069"/>
                <a:gd name="connsiteY42" fmla="*/ 104775 h 1395412"/>
                <a:gd name="connsiteX43" fmla="*/ 450056 w 550069"/>
                <a:gd name="connsiteY43" fmla="*/ 128587 h 1395412"/>
                <a:gd name="connsiteX44" fmla="*/ 500063 w 550069"/>
                <a:gd name="connsiteY44" fmla="*/ 164306 h 1395412"/>
                <a:gd name="connsiteX45" fmla="*/ 528638 w 550069"/>
                <a:gd name="connsiteY45" fmla="*/ 190500 h 1395412"/>
                <a:gd name="connsiteX46" fmla="*/ 545306 w 550069"/>
                <a:gd name="connsiteY46" fmla="*/ 211931 h 1395412"/>
                <a:gd name="connsiteX47" fmla="*/ 550069 w 550069"/>
                <a:gd name="connsiteY47" fmla="*/ 235744 h 1395412"/>
                <a:gd name="connsiteX48" fmla="*/ 540544 w 550069"/>
                <a:gd name="connsiteY48" fmla="*/ 271462 h 1395412"/>
                <a:gd name="connsiteX49" fmla="*/ 500063 w 550069"/>
                <a:gd name="connsiteY49" fmla="*/ 338137 h 1395412"/>
                <a:gd name="connsiteX50" fmla="*/ 478631 w 550069"/>
                <a:gd name="connsiteY50" fmla="*/ 369094 h 1395412"/>
                <a:gd name="connsiteX51" fmla="*/ 466725 w 550069"/>
                <a:gd name="connsiteY51" fmla="*/ 397669 h 1395412"/>
                <a:gd name="connsiteX52" fmla="*/ 433388 w 550069"/>
                <a:gd name="connsiteY52" fmla="*/ 535781 h 1395412"/>
                <a:gd name="connsiteX53" fmla="*/ 416719 w 550069"/>
                <a:gd name="connsiteY53" fmla="*/ 661987 h 1395412"/>
                <a:gd name="connsiteX54" fmla="*/ 371475 w 550069"/>
                <a:gd name="connsiteY54" fmla="*/ 876300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0069" h="1395412">
                  <a:moveTo>
                    <a:pt x="371475" y="876300"/>
                  </a:moveTo>
                  <a:lnTo>
                    <a:pt x="307181" y="1245394"/>
                  </a:lnTo>
                  <a:lnTo>
                    <a:pt x="292894" y="1281112"/>
                  </a:lnTo>
                  <a:lnTo>
                    <a:pt x="271463" y="1319212"/>
                  </a:lnTo>
                  <a:lnTo>
                    <a:pt x="226219" y="1364456"/>
                  </a:lnTo>
                  <a:lnTo>
                    <a:pt x="202406" y="1378744"/>
                  </a:lnTo>
                  <a:lnTo>
                    <a:pt x="166688" y="1390650"/>
                  </a:lnTo>
                  <a:lnTo>
                    <a:pt x="133350" y="1395412"/>
                  </a:lnTo>
                  <a:lnTo>
                    <a:pt x="107156" y="1393031"/>
                  </a:lnTo>
                  <a:lnTo>
                    <a:pt x="83344" y="1388269"/>
                  </a:lnTo>
                  <a:lnTo>
                    <a:pt x="71438" y="1378744"/>
                  </a:lnTo>
                  <a:lnTo>
                    <a:pt x="61913" y="1362075"/>
                  </a:lnTo>
                  <a:lnTo>
                    <a:pt x="50006" y="1323975"/>
                  </a:lnTo>
                  <a:lnTo>
                    <a:pt x="78581" y="1195387"/>
                  </a:lnTo>
                  <a:lnTo>
                    <a:pt x="88106" y="1116806"/>
                  </a:lnTo>
                  <a:lnTo>
                    <a:pt x="100013" y="1028700"/>
                  </a:lnTo>
                  <a:lnTo>
                    <a:pt x="114300" y="954881"/>
                  </a:lnTo>
                  <a:lnTo>
                    <a:pt x="130969" y="878681"/>
                  </a:lnTo>
                  <a:lnTo>
                    <a:pt x="142875" y="823912"/>
                  </a:lnTo>
                  <a:lnTo>
                    <a:pt x="157163" y="759619"/>
                  </a:lnTo>
                  <a:lnTo>
                    <a:pt x="173831" y="676275"/>
                  </a:lnTo>
                  <a:lnTo>
                    <a:pt x="192881" y="542925"/>
                  </a:lnTo>
                  <a:lnTo>
                    <a:pt x="207169" y="407194"/>
                  </a:lnTo>
                  <a:lnTo>
                    <a:pt x="211931" y="340519"/>
                  </a:lnTo>
                  <a:lnTo>
                    <a:pt x="214313" y="290512"/>
                  </a:lnTo>
                  <a:lnTo>
                    <a:pt x="209550" y="261937"/>
                  </a:lnTo>
                  <a:lnTo>
                    <a:pt x="192881" y="230981"/>
                  </a:lnTo>
                  <a:lnTo>
                    <a:pt x="157163" y="185737"/>
                  </a:lnTo>
                  <a:lnTo>
                    <a:pt x="111919" y="140494"/>
                  </a:lnTo>
                  <a:lnTo>
                    <a:pt x="78581" y="114300"/>
                  </a:lnTo>
                  <a:lnTo>
                    <a:pt x="38100" y="88106"/>
                  </a:lnTo>
                  <a:lnTo>
                    <a:pt x="19050" y="76200"/>
                  </a:lnTo>
                  <a:lnTo>
                    <a:pt x="4763" y="64294"/>
                  </a:lnTo>
                  <a:lnTo>
                    <a:pt x="0" y="45244"/>
                  </a:lnTo>
                  <a:lnTo>
                    <a:pt x="4763" y="21431"/>
                  </a:lnTo>
                  <a:lnTo>
                    <a:pt x="19050" y="7144"/>
                  </a:lnTo>
                  <a:lnTo>
                    <a:pt x="50006" y="0"/>
                  </a:lnTo>
                  <a:lnTo>
                    <a:pt x="80963" y="4762"/>
                  </a:lnTo>
                  <a:lnTo>
                    <a:pt x="154781" y="14287"/>
                  </a:lnTo>
                  <a:lnTo>
                    <a:pt x="219075" y="21431"/>
                  </a:lnTo>
                  <a:lnTo>
                    <a:pt x="261938" y="33337"/>
                  </a:lnTo>
                  <a:lnTo>
                    <a:pt x="323850" y="64294"/>
                  </a:lnTo>
                  <a:lnTo>
                    <a:pt x="404813" y="104775"/>
                  </a:lnTo>
                  <a:lnTo>
                    <a:pt x="450056" y="128587"/>
                  </a:lnTo>
                  <a:lnTo>
                    <a:pt x="500063" y="164306"/>
                  </a:lnTo>
                  <a:lnTo>
                    <a:pt x="528638" y="190500"/>
                  </a:lnTo>
                  <a:lnTo>
                    <a:pt x="545306" y="211931"/>
                  </a:lnTo>
                  <a:lnTo>
                    <a:pt x="550069" y="235744"/>
                  </a:lnTo>
                  <a:lnTo>
                    <a:pt x="540544" y="271462"/>
                  </a:lnTo>
                  <a:lnTo>
                    <a:pt x="500063" y="338137"/>
                  </a:lnTo>
                  <a:lnTo>
                    <a:pt x="478631" y="369094"/>
                  </a:lnTo>
                  <a:lnTo>
                    <a:pt x="466725" y="397669"/>
                  </a:lnTo>
                  <a:lnTo>
                    <a:pt x="433388" y="535781"/>
                  </a:lnTo>
                  <a:lnTo>
                    <a:pt x="416719" y="661987"/>
                  </a:lnTo>
                  <a:lnTo>
                    <a:pt x="371475" y="876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167F053B-34E3-475E-9FC6-B54A2089E3F0}"/>
                </a:ext>
              </a:extLst>
            </p:cNvPr>
            <p:cNvSpPr/>
            <p:nvPr/>
          </p:nvSpPr>
          <p:spPr>
            <a:xfrm>
              <a:off x="4357688" y="2795588"/>
              <a:ext cx="1193800" cy="282575"/>
            </a:xfrm>
            <a:custGeom>
              <a:avLst/>
              <a:gdLst>
                <a:gd name="connsiteX0" fmla="*/ 823912 w 1193006"/>
                <a:gd name="connsiteY0" fmla="*/ 204787 h 283368"/>
                <a:gd name="connsiteX1" fmla="*/ 559593 w 1193006"/>
                <a:gd name="connsiteY1" fmla="*/ 230981 h 283368"/>
                <a:gd name="connsiteX2" fmla="*/ 431006 w 1193006"/>
                <a:gd name="connsiteY2" fmla="*/ 242887 h 283368"/>
                <a:gd name="connsiteX3" fmla="*/ 45243 w 1193006"/>
                <a:gd name="connsiteY3" fmla="*/ 283368 h 283368"/>
                <a:gd name="connsiteX4" fmla="*/ 0 w 1193006"/>
                <a:gd name="connsiteY4" fmla="*/ 123825 h 283368"/>
                <a:gd name="connsiteX5" fmla="*/ 361950 w 1193006"/>
                <a:gd name="connsiteY5" fmla="*/ 83343 h 283368"/>
                <a:gd name="connsiteX6" fmla="*/ 723900 w 1193006"/>
                <a:gd name="connsiteY6" fmla="*/ 45243 h 283368"/>
                <a:gd name="connsiteX7" fmla="*/ 1188243 w 1193006"/>
                <a:gd name="connsiteY7" fmla="*/ 0 h 283368"/>
                <a:gd name="connsiteX8" fmla="*/ 1193006 w 1193006"/>
                <a:gd name="connsiteY8" fmla="*/ 176212 h 283368"/>
                <a:gd name="connsiteX9" fmla="*/ 823912 w 1193006"/>
                <a:gd name="connsiteY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3006" h="283368">
                  <a:moveTo>
                    <a:pt x="823912" y="204787"/>
                  </a:moveTo>
                  <a:lnTo>
                    <a:pt x="559593" y="230981"/>
                  </a:lnTo>
                  <a:lnTo>
                    <a:pt x="431006" y="242887"/>
                  </a:lnTo>
                  <a:lnTo>
                    <a:pt x="45243" y="283368"/>
                  </a:lnTo>
                  <a:lnTo>
                    <a:pt x="0" y="123825"/>
                  </a:lnTo>
                  <a:lnTo>
                    <a:pt x="361950" y="83343"/>
                  </a:lnTo>
                  <a:lnTo>
                    <a:pt x="723900" y="45243"/>
                  </a:lnTo>
                  <a:lnTo>
                    <a:pt x="1188243" y="0"/>
                  </a:lnTo>
                  <a:lnTo>
                    <a:pt x="1193006" y="176212"/>
                  </a:lnTo>
                  <a:lnTo>
                    <a:pt x="823912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4594624B-AEA7-46C6-8C01-36A235536C79}"/>
                </a:ext>
              </a:extLst>
            </p:cNvPr>
            <p:cNvSpPr/>
            <p:nvPr/>
          </p:nvSpPr>
          <p:spPr>
            <a:xfrm>
              <a:off x="3351213" y="3506788"/>
              <a:ext cx="534987" cy="1131887"/>
            </a:xfrm>
            <a:custGeom>
              <a:avLst/>
              <a:gdLst>
                <a:gd name="connsiteX0" fmla="*/ 252412 w 535781"/>
                <a:gd name="connsiteY0" fmla="*/ 685800 h 1131094"/>
                <a:gd name="connsiteX1" fmla="*/ 235744 w 535781"/>
                <a:gd name="connsiteY1" fmla="*/ 507207 h 1131094"/>
                <a:gd name="connsiteX2" fmla="*/ 226219 w 535781"/>
                <a:gd name="connsiteY2" fmla="*/ 440532 h 1131094"/>
                <a:gd name="connsiteX3" fmla="*/ 209550 w 535781"/>
                <a:gd name="connsiteY3" fmla="*/ 385763 h 1131094"/>
                <a:gd name="connsiteX4" fmla="*/ 188119 w 535781"/>
                <a:gd name="connsiteY4" fmla="*/ 323850 h 1131094"/>
                <a:gd name="connsiteX5" fmla="*/ 159544 w 535781"/>
                <a:gd name="connsiteY5" fmla="*/ 261938 h 1131094"/>
                <a:gd name="connsiteX6" fmla="*/ 138112 w 535781"/>
                <a:gd name="connsiteY6" fmla="*/ 216694 h 1131094"/>
                <a:gd name="connsiteX7" fmla="*/ 111919 w 535781"/>
                <a:gd name="connsiteY7" fmla="*/ 173832 h 1131094"/>
                <a:gd name="connsiteX8" fmla="*/ 73819 w 535781"/>
                <a:gd name="connsiteY8" fmla="*/ 123825 h 1131094"/>
                <a:gd name="connsiteX9" fmla="*/ 30956 w 535781"/>
                <a:gd name="connsiteY9" fmla="*/ 78582 h 1131094"/>
                <a:gd name="connsiteX10" fmla="*/ 11906 w 535781"/>
                <a:gd name="connsiteY10" fmla="*/ 59532 h 1131094"/>
                <a:gd name="connsiteX11" fmla="*/ 2381 w 535781"/>
                <a:gd name="connsiteY11" fmla="*/ 45244 h 1131094"/>
                <a:gd name="connsiteX12" fmla="*/ 0 w 535781"/>
                <a:gd name="connsiteY12" fmla="*/ 30957 h 1131094"/>
                <a:gd name="connsiteX13" fmla="*/ 2381 w 535781"/>
                <a:gd name="connsiteY13" fmla="*/ 11907 h 1131094"/>
                <a:gd name="connsiteX14" fmla="*/ 11906 w 535781"/>
                <a:gd name="connsiteY14" fmla="*/ 4763 h 1131094"/>
                <a:gd name="connsiteX15" fmla="*/ 35719 w 535781"/>
                <a:gd name="connsiteY15" fmla="*/ 0 h 1131094"/>
                <a:gd name="connsiteX16" fmla="*/ 64294 w 535781"/>
                <a:gd name="connsiteY16" fmla="*/ 7144 h 1131094"/>
                <a:gd name="connsiteX17" fmla="*/ 138112 w 535781"/>
                <a:gd name="connsiteY17" fmla="*/ 21432 h 1131094"/>
                <a:gd name="connsiteX18" fmla="*/ 197644 w 535781"/>
                <a:gd name="connsiteY18" fmla="*/ 33338 h 1131094"/>
                <a:gd name="connsiteX19" fmla="*/ 261937 w 535781"/>
                <a:gd name="connsiteY19" fmla="*/ 52388 h 1131094"/>
                <a:gd name="connsiteX20" fmla="*/ 314325 w 535781"/>
                <a:gd name="connsiteY20" fmla="*/ 71438 h 1131094"/>
                <a:gd name="connsiteX21" fmla="*/ 373856 w 535781"/>
                <a:gd name="connsiteY21" fmla="*/ 97632 h 1131094"/>
                <a:gd name="connsiteX22" fmla="*/ 407194 w 535781"/>
                <a:gd name="connsiteY22" fmla="*/ 116682 h 1131094"/>
                <a:gd name="connsiteX23" fmla="*/ 426244 w 535781"/>
                <a:gd name="connsiteY23" fmla="*/ 135732 h 1131094"/>
                <a:gd name="connsiteX24" fmla="*/ 426244 w 535781"/>
                <a:gd name="connsiteY24" fmla="*/ 269082 h 1131094"/>
                <a:gd name="connsiteX25" fmla="*/ 447675 w 535781"/>
                <a:gd name="connsiteY25" fmla="*/ 381000 h 1131094"/>
                <a:gd name="connsiteX26" fmla="*/ 466725 w 535781"/>
                <a:gd name="connsiteY26" fmla="*/ 476250 h 1131094"/>
                <a:gd name="connsiteX27" fmla="*/ 488156 w 535781"/>
                <a:gd name="connsiteY27" fmla="*/ 600075 h 1131094"/>
                <a:gd name="connsiteX28" fmla="*/ 509587 w 535781"/>
                <a:gd name="connsiteY28" fmla="*/ 726282 h 1131094"/>
                <a:gd name="connsiteX29" fmla="*/ 526256 w 535781"/>
                <a:gd name="connsiteY29" fmla="*/ 835819 h 1131094"/>
                <a:gd name="connsiteX30" fmla="*/ 535781 w 535781"/>
                <a:gd name="connsiteY30" fmla="*/ 1073944 h 1131094"/>
                <a:gd name="connsiteX31" fmla="*/ 509587 w 535781"/>
                <a:gd name="connsiteY31" fmla="*/ 1109663 h 1131094"/>
                <a:gd name="connsiteX32" fmla="*/ 492919 w 535781"/>
                <a:gd name="connsiteY32" fmla="*/ 1126332 h 1131094"/>
                <a:gd name="connsiteX33" fmla="*/ 476250 w 535781"/>
                <a:gd name="connsiteY33" fmla="*/ 1131094 h 1131094"/>
                <a:gd name="connsiteX34" fmla="*/ 452437 w 535781"/>
                <a:gd name="connsiteY34" fmla="*/ 1131094 h 1131094"/>
                <a:gd name="connsiteX35" fmla="*/ 435769 w 535781"/>
                <a:gd name="connsiteY35" fmla="*/ 1126332 h 1131094"/>
                <a:gd name="connsiteX36" fmla="*/ 411956 w 535781"/>
                <a:gd name="connsiteY36" fmla="*/ 1112044 h 1131094"/>
                <a:gd name="connsiteX37" fmla="*/ 385762 w 535781"/>
                <a:gd name="connsiteY37" fmla="*/ 1088232 h 1131094"/>
                <a:gd name="connsiteX38" fmla="*/ 359569 w 535781"/>
                <a:gd name="connsiteY38" fmla="*/ 1057275 h 1131094"/>
                <a:gd name="connsiteX39" fmla="*/ 319087 w 535781"/>
                <a:gd name="connsiteY39" fmla="*/ 1007269 h 1131094"/>
                <a:gd name="connsiteX40" fmla="*/ 300037 w 535781"/>
                <a:gd name="connsiteY40" fmla="*/ 976313 h 1131094"/>
                <a:gd name="connsiteX41" fmla="*/ 280987 w 535781"/>
                <a:gd name="connsiteY41" fmla="*/ 933450 h 1131094"/>
                <a:gd name="connsiteX42" fmla="*/ 269081 w 535781"/>
                <a:gd name="connsiteY42" fmla="*/ 883444 h 1131094"/>
                <a:gd name="connsiteX43" fmla="*/ 264319 w 535781"/>
                <a:gd name="connsiteY43" fmla="*/ 804863 h 1131094"/>
                <a:gd name="connsiteX44" fmla="*/ 252412 w 535781"/>
                <a:gd name="connsiteY44" fmla="*/ 685800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5781" h="1131094">
                  <a:moveTo>
                    <a:pt x="252412" y="685800"/>
                  </a:moveTo>
                  <a:lnTo>
                    <a:pt x="235744" y="507207"/>
                  </a:lnTo>
                  <a:lnTo>
                    <a:pt x="226219" y="440532"/>
                  </a:lnTo>
                  <a:lnTo>
                    <a:pt x="209550" y="385763"/>
                  </a:lnTo>
                  <a:lnTo>
                    <a:pt x="188119" y="323850"/>
                  </a:lnTo>
                  <a:lnTo>
                    <a:pt x="159544" y="261938"/>
                  </a:lnTo>
                  <a:lnTo>
                    <a:pt x="138112" y="216694"/>
                  </a:lnTo>
                  <a:lnTo>
                    <a:pt x="111919" y="173832"/>
                  </a:lnTo>
                  <a:lnTo>
                    <a:pt x="73819" y="123825"/>
                  </a:lnTo>
                  <a:lnTo>
                    <a:pt x="30956" y="78582"/>
                  </a:lnTo>
                  <a:lnTo>
                    <a:pt x="11906" y="59532"/>
                  </a:lnTo>
                  <a:lnTo>
                    <a:pt x="2381" y="45244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11906" y="4763"/>
                  </a:lnTo>
                  <a:lnTo>
                    <a:pt x="35719" y="0"/>
                  </a:lnTo>
                  <a:lnTo>
                    <a:pt x="64294" y="7144"/>
                  </a:lnTo>
                  <a:lnTo>
                    <a:pt x="138112" y="21432"/>
                  </a:lnTo>
                  <a:lnTo>
                    <a:pt x="197644" y="33338"/>
                  </a:lnTo>
                  <a:lnTo>
                    <a:pt x="261937" y="52388"/>
                  </a:lnTo>
                  <a:lnTo>
                    <a:pt x="314325" y="71438"/>
                  </a:lnTo>
                  <a:lnTo>
                    <a:pt x="373856" y="97632"/>
                  </a:lnTo>
                  <a:lnTo>
                    <a:pt x="407194" y="116682"/>
                  </a:lnTo>
                  <a:lnTo>
                    <a:pt x="426244" y="135732"/>
                  </a:lnTo>
                  <a:lnTo>
                    <a:pt x="426244" y="269082"/>
                  </a:lnTo>
                  <a:lnTo>
                    <a:pt x="447675" y="381000"/>
                  </a:lnTo>
                  <a:lnTo>
                    <a:pt x="466725" y="476250"/>
                  </a:lnTo>
                  <a:lnTo>
                    <a:pt x="488156" y="600075"/>
                  </a:lnTo>
                  <a:lnTo>
                    <a:pt x="509587" y="726282"/>
                  </a:lnTo>
                  <a:lnTo>
                    <a:pt x="526256" y="835819"/>
                  </a:lnTo>
                  <a:lnTo>
                    <a:pt x="535781" y="1073944"/>
                  </a:lnTo>
                  <a:lnTo>
                    <a:pt x="509587" y="1109663"/>
                  </a:lnTo>
                  <a:lnTo>
                    <a:pt x="492919" y="1126332"/>
                  </a:lnTo>
                  <a:lnTo>
                    <a:pt x="476250" y="1131094"/>
                  </a:lnTo>
                  <a:lnTo>
                    <a:pt x="452437" y="1131094"/>
                  </a:lnTo>
                  <a:lnTo>
                    <a:pt x="435769" y="1126332"/>
                  </a:lnTo>
                  <a:lnTo>
                    <a:pt x="411956" y="1112044"/>
                  </a:lnTo>
                  <a:lnTo>
                    <a:pt x="385762" y="1088232"/>
                  </a:lnTo>
                  <a:lnTo>
                    <a:pt x="359569" y="1057275"/>
                  </a:lnTo>
                  <a:lnTo>
                    <a:pt x="319087" y="1007269"/>
                  </a:lnTo>
                  <a:lnTo>
                    <a:pt x="300037" y="976313"/>
                  </a:lnTo>
                  <a:lnTo>
                    <a:pt x="280987" y="933450"/>
                  </a:lnTo>
                  <a:lnTo>
                    <a:pt x="269081" y="883444"/>
                  </a:lnTo>
                  <a:lnTo>
                    <a:pt x="264319" y="804863"/>
                  </a:lnTo>
                  <a:lnTo>
                    <a:pt x="252412" y="685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73E1B18F-AB0C-4ED3-B52B-57F37255DB2C}"/>
                </a:ext>
              </a:extLst>
            </p:cNvPr>
            <p:cNvSpPr/>
            <p:nvPr/>
          </p:nvSpPr>
          <p:spPr>
            <a:xfrm>
              <a:off x="3654425" y="3246438"/>
              <a:ext cx="2963863" cy="1101725"/>
            </a:xfrm>
            <a:custGeom>
              <a:avLst/>
              <a:gdLst>
                <a:gd name="connsiteX0" fmla="*/ 889907 w 2963635"/>
                <a:gd name="connsiteY0" fmla="*/ 429986 h 1102179"/>
                <a:gd name="connsiteX1" fmla="*/ 530678 w 2963635"/>
                <a:gd name="connsiteY1" fmla="*/ 489857 h 1102179"/>
                <a:gd name="connsiteX2" fmla="*/ 280307 w 2963635"/>
                <a:gd name="connsiteY2" fmla="*/ 530679 h 1102179"/>
                <a:gd name="connsiteX3" fmla="*/ 168728 w 2963635"/>
                <a:gd name="connsiteY3" fmla="*/ 552450 h 1102179"/>
                <a:gd name="connsiteX4" fmla="*/ 48985 w 2963635"/>
                <a:gd name="connsiteY4" fmla="*/ 576943 h 1102179"/>
                <a:gd name="connsiteX5" fmla="*/ 0 w 2963635"/>
                <a:gd name="connsiteY5" fmla="*/ 394607 h 1102179"/>
                <a:gd name="connsiteX6" fmla="*/ 201385 w 2963635"/>
                <a:gd name="connsiteY6" fmla="*/ 367393 h 1102179"/>
                <a:gd name="connsiteX7" fmla="*/ 527957 w 2963635"/>
                <a:gd name="connsiteY7" fmla="*/ 323850 h 1102179"/>
                <a:gd name="connsiteX8" fmla="*/ 900792 w 2963635"/>
                <a:gd name="connsiteY8" fmla="*/ 269422 h 1102179"/>
                <a:gd name="connsiteX9" fmla="*/ 1262742 w 2963635"/>
                <a:gd name="connsiteY9" fmla="*/ 220436 h 1102179"/>
                <a:gd name="connsiteX10" fmla="*/ 1426028 w 2963635"/>
                <a:gd name="connsiteY10" fmla="*/ 206829 h 1102179"/>
                <a:gd name="connsiteX11" fmla="*/ 1826078 w 2963635"/>
                <a:gd name="connsiteY11" fmla="*/ 160565 h 1102179"/>
                <a:gd name="connsiteX12" fmla="*/ 2269671 w 2963635"/>
                <a:gd name="connsiteY12" fmla="*/ 100693 h 1102179"/>
                <a:gd name="connsiteX13" fmla="*/ 2471057 w 2963635"/>
                <a:gd name="connsiteY13" fmla="*/ 65315 h 1102179"/>
                <a:gd name="connsiteX14" fmla="*/ 2536371 w 2963635"/>
                <a:gd name="connsiteY14" fmla="*/ 35379 h 1102179"/>
                <a:gd name="connsiteX15" fmla="*/ 2596242 w 2963635"/>
                <a:gd name="connsiteY15" fmla="*/ 10886 h 1102179"/>
                <a:gd name="connsiteX16" fmla="*/ 2620735 w 2963635"/>
                <a:gd name="connsiteY16" fmla="*/ 0 h 1102179"/>
                <a:gd name="connsiteX17" fmla="*/ 2637064 w 2963635"/>
                <a:gd name="connsiteY17" fmla="*/ 2722 h 1102179"/>
                <a:gd name="connsiteX18" fmla="*/ 2732314 w 2963635"/>
                <a:gd name="connsiteY18" fmla="*/ 54429 h 1102179"/>
                <a:gd name="connsiteX19" fmla="*/ 2803071 w 2963635"/>
                <a:gd name="connsiteY19" fmla="*/ 97972 h 1102179"/>
                <a:gd name="connsiteX20" fmla="*/ 2884714 w 2963635"/>
                <a:gd name="connsiteY20" fmla="*/ 152400 h 1102179"/>
                <a:gd name="connsiteX21" fmla="*/ 2936421 w 2963635"/>
                <a:gd name="connsiteY21" fmla="*/ 198665 h 1102179"/>
                <a:gd name="connsiteX22" fmla="*/ 2958192 w 2963635"/>
                <a:gd name="connsiteY22" fmla="*/ 225879 h 1102179"/>
                <a:gd name="connsiteX23" fmla="*/ 2963635 w 2963635"/>
                <a:gd name="connsiteY23" fmla="*/ 244929 h 1102179"/>
                <a:gd name="connsiteX24" fmla="*/ 2960914 w 2963635"/>
                <a:gd name="connsiteY24" fmla="*/ 269422 h 1102179"/>
                <a:gd name="connsiteX25" fmla="*/ 2939142 w 2963635"/>
                <a:gd name="connsiteY25" fmla="*/ 310243 h 1102179"/>
                <a:gd name="connsiteX26" fmla="*/ 2898321 w 2963635"/>
                <a:gd name="connsiteY26" fmla="*/ 353786 h 1102179"/>
                <a:gd name="connsiteX27" fmla="*/ 2876550 w 2963635"/>
                <a:gd name="connsiteY27" fmla="*/ 381000 h 1102179"/>
                <a:gd name="connsiteX28" fmla="*/ 2860221 w 2963635"/>
                <a:gd name="connsiteY28" fmla="*/ 416379 h 1102179"/>
                <a:gd name="connsiteX29" fmla="*/ 2813957 w 2963635"/>
                <a:gd name="connsiteY29" fmla="*/ 557893 h 1102179"/>
                <a:gd name="connsiteX30" fmla="*/ 2756807 w 2963635"/>
                <a:gd name="connsiteY30" fmla="*/ 745672 h 1102179"/>
                <a:gd name="connsiteX31" fmla="*/ 2686050 w 2963635"/>
                <a:gd name="connsiteY31" fmla="*/ 985157 h 1102179"/>
                <a:gd name="connsiteX32" fmla="*/ 2667000 w 2963635"/>
                <a:gd name="connsiteY32" fmla="*/ 1039586 h 1102179"/>
                <a:gd name="connsiteX33" fmla="*/ 2650671 w 2963635"/>
                <a:gd name="connsiteY33" fmla="*/ 1069522 h 1102179"/>
                <a:gd name="connsiteX34" fmla="*/ 2639785 w 2963635"/>
                <a:gd name="connsiteY34" fmla="*/ 1083129 h 1102179"/>
                <a:gd name="connsiteX35" fmla="*/ 2623457 w 2963635"/>
                <a:gd name="connsiteY35" fmla="*/ 1091293 h 1102179"/>
                <a:gd name="connsiteX36" fmla="*/ 2596242 w 2963635"/>
                <a:gd name="connsiteY36" fmla="*/ 1099457 h 1102179"/>
                <a:gd name="connsiteX37" fmla="*/ 2558142 w 2963635"/>
                <a:gd name="connsiteY37" fmla="*/ 1102179 h 1102179"/>
                <a:gd name="connsiteX38" fmla="*/ 2509157 w 2963635"/>
                <a:gd name="connsiteY38" fmla="*/ 1096736 h 1102179"/>
                <a:gd name="connsiteX39" fmla="*/ 2481942 w 2963635"/>
                <a:gd name="connsiteY39" fmla="*/ 1088572 h 1102179"/>
                <a:gd name="connsiteX40" fmla="*/ 2457450 w 2963635"/>
                <a:gd name="connsiteY40" fmla="*/ 1074965 h 1102179"/>
                <a:gd name="connsiteX41" fmla="*/ 2490107 w 2963635"/>
                <a:gd name="connsiteY41" fmla="*/ 881743 h 1102179"/>
                <a:gd name="connsiteX42" fmla="*/ 2520042 w 2963635"/>
                <a:gd name="connsiteY42" fmla="*/ 636815 h 1102179"/>
                <a:gd name="connsiteX43" fmla="*/ 2560864 w 2963635"/>
                <a:gd name="connsiteY43" fmla="*/ 381000 h 1102179"/>
                <a:gd name="connsiteX44" fmla="*/ 2563585 w 2963635"/>
                <a:gd name="connsiteY44" fmla="*/ 340179 h 1102179"/>
                <a:gd name="connsiteX45" fmla="*/ 2555421 w 2963635"/>
                <a:gd name="connsiteY45" fmla="*/ 312965 h 1102179"/>
                <a:gd name="connsiteX46" fmla="*/ 2536371 w 2963635"/>
                <a:gd name="connsiteY46" fmla="*/ 291193 h 1102179"/>
                <a:gd name="connsiteX47" fmla="*/ 2517321 w 2963635"/>
                <a:gd name="connsiteY47" fmla="*/ 280307 h 1102179"/>
                <a:gd name="connsiteX48" fmla="*/ 2473778 w 2963635"/>
                <a:gd name="connsiteY48" fmla="*/ 269422 h 1102179"/>
                <a:gd name="connsiteX49" fmla="*/ 2299607 w 2963635"/>
                <a:gd name="connsiteY49" fmla="*/ 283029 h 1102179"/>
                <a:gd name="connsiteX50" fmla="*/ 1872342 w 2963635"/>
                <a:gd name="connsiteY50" fmla="*/ 318407 h 1102179"/>
                <a:gd name="connsiteX51" fmla="*/ 1436914 w 2963635"/>
                <a:gd name="connsiteY51" fmla="*/ 361950 h 1102179"/>
                <a:gd name="connsiteX52" fmla="*/ 1268185 w 2963635"/>
                <a:gd name="connsiteY52" fmla="*/ 378279 h 1102179"/>
                <a:gd name="connsiteX53" fmla="*/ 889907 w 2963635"/>
                <a:gd name="connsiteY53" fmla="*/ 429986 h 110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3635" h="1102179">
                  <a:moveTo>
                    <a:pt x="889907" y="429986"/>
                  </a:moveTo>
                  <a:lnTo>
                    <a:pt x="530678" y="489857"/>
                  </a:lnTo>
                  <a:lnTo>
                    <a:pt x="280307" y="530679"/>
                  </a:lnTo>
                  <a:lnTo>
                    <a:pt x="168728" y="552450"/>
                  </a:lnTo>
                  <a:lnTo>
                    <a:pt x="48985" y="576943"/>
                  </a:lnTo>
                  <a:lnTo>
                    <a:pt x="0" y="394607"/>
                  </a:lnTo>
                  <a:lnTo>
                    <a:pt x="201385" y="367393"/>
                  </a:lnTo>
                  <a:lnTo>
                    <a:pt x="527957" y="323850"/>
                  </a:lnTo>
                  <a:lnTo>
                    <a:pt x="900792" y="269422"/>
                  </a:lnTo>
                  <a:lnTo>
                    <a:pt x="1262742" y="220436"/>
                  </a:lnTo>
                  <a:lnTo>
                    <a:pt x="1426028" y="206829"/>
                  </a:lnTo>
                  <a:lnTo>
                    <a:pt x="1826078" y="160565"/>
                  </a:lnTo>
                  <a:lnTo>
                    <a:pt x="2269671" y="100693"/>
                  </a:lnTo>
                  <a:lnTo>
                    <a:pt x="2471057" y="65315"/>
                  </a:lnTo>
                  <a:lnTo>
                    <a:pt x="2536371" y="35379"/>
                  </a:lnTo>
                  <a:lnTo>
                    <a:pt x="2596242" y="10886"/>
                  </a:lnTo>
                  <a:lnTo>
                    <a:pt x="2620735" y="0"/>
                  </a:lnTo>
                  <a:lnTo>
                    <a:pt x="2637064" y="2722"/>
                  </a:lnTo>
                  <a:lnTo>
                    <a:pt x="2732314" y="54429"/>
                  </a:lnTo>
                  <a:lnTo>
                    <a:pt x="2803071" y="97972"/>
                  </a:lnTo>
                  <a:lnTo>
                    <a:pt x="2884714" y="152400"/>
                  </a:lnTo>
                  <a:lnTo>
                    <a:pt x="2936421" y="198665"/>
                  </a:lnTo>
                  <a:lnTo>
                    <a:pt x="2958192" y="225879"/>
                  </a:lnTo>
                  <a:lnTo>
                    <a:pt x="2963635" y="244929"/>
                  </a:lnTo>
                  <a:lnTo>
                    <a:pt x="2960914" y="269422"/>
                  </a:lnTo>
                  <a:lnTo>
                    <a:pt x="2939142" y="310243"/>
                  </a:lnTo>
                  <a:lnTo>
                    <a:pt x="2898321" y="353786"/>
                  </a:lnTo>
                  <a:lnTo>
                    <a:pt x="2876550" y="381000"/>
                  </a:lnTo>
                  <a:lnTo>
                    <a:pt x="2860221" y="416379"/>
                  </a:lnTo>
                  <a:lnTo>
                    <a:pt x="2813957" y="557893"/>
                  </a:lnTo>
                  <a:lnTo>
                    <a:pt x="2756807" y="745672"/>
                  </a:lnTo>
                  <a:lnTo>
                    <a:pt x="2686050" y="985157"/>
                  </a:lnTo>
                  <a:lnTo>
                    <a:pt x="2667000" y="1039586"/>
                  </a:lnTo>
                  <a:lnTo>
                    <a:pt x="2650671" y="1069522"/>
                  </a:lnTo>
                  <a:lnTo>
                    <a:pt x="2639785" y="1083129"/>
                  </a:lnTo>
                  <a:lnTo>
                    <a:pt x="2623457" y="1091293"/>
                  </a:lnTo>
                  <a:lnTo>
                    <a:pt x="2596242" y="1099457"/>
                  </a:lnTo>
                  <a:lnTo>
                    <a:pt x="2558142" y="1102179"/>
                  </a:lnTo>
                  <a:lnTo>
                    <a:pt x="2509157" y="1096736"/>
                  </a:lnTo>
                  <a:lnTo>
                    <a:pt x="2481942" y="1088572"/>
                  </a:lnTo>
                  <a:lnTo>
                    <a:pt x="2457450" y="1074965"/>
                  </a:lnTo>
                  <a:lnTo>
                    <a:pt x="2490107" y="881743"/>
                  </a:lnTo>
                  <a:lnTo>
                    <a:pt x="2520042" y="636815"/>
                  </a:lnTo>
                  <a:lnTo>
                    <a:pt x="2560864" y="381000"/>
                  </a:lnTo>
                  <a:lnTo>
                    <a:pt x="2563585" y="340179"/>
                  </a:lnTo>
                  <a:lnTo>
                    <a:pt x="2555421" y="312965"/>
                  </a:lnTo>
                  <a:lnTo>
                    <a:pt x="2536371" y="291193"/>
                  </a:lnTo>
                  <a:lnTo>
                    <a:pt x="2517321" y="280307"/>
                  </a:lnTo>
                  <a:lnTo>
                    <a:pt x="2473778" y="269422"/>
                  </a:lnTo>
                  <a:lnTo>
                    <a:pt x="2299607" y="283029"/>
                  </a:lnTo>
                  <a:lnTo>
                    <a:pt x="1872342" y="318407"/>
                  </a:lnTo>
                  <a:lnTo>
                    <a:pt x="1436914" y="361950"/>
                  </a:lnTo>
                  <a:lnTo>
                    <a:pt x="1268185" y="378279"/>
                  </a:lnTo>
                  <a:lnTo>
                    <a:pt x="889907" y="42998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765E11A6-6F41-4120-95FD-35D7614D3E50}"/>
                </a:ext>
              </a:extLst>
            </p:cNvPr>
            <p:cNvSpPr/>
            <p:nvPr/>
          </p:nvSpPr>
          <p:spPr>
            <a:xfrm>
              <a:off x="3762375" y="4049713"/>
              <a:ext cx="2427288" cy="569912"/>
            </a:xfrm>
            <a:custGeom>
              <a:avLst/>
              <a:gdLst>
                <a:gd name="connsiteX0" fmla="*/ 1738313 w 2426494"/>
                <a:gd name="connsiteY0" fmla="*/ 242888 h 569119"/>
                <a:gd name="connsiteX1" fmla="*/ 1428750 w 2426494"/>
                <a:gd name="connsiteY1" fmla="*/ 280988 h 569119"/>
                <a:gd name="connsiteX2" fmla="*/ 1333500 w 2426494"/>
                <a:gd name="connsiteY2" fmla="*/ 292894 h 569119"/>
                <a:gd name="connsiteX3" fmla="*/ 1159669 w 2426494"/>
                <a:gd name="connsiteY3" fmla="*/ 314325 h 569119"/>
                <a:gd name="connsiteX4" fmla="*/ 912019 w 2426494"/>
                <a:gd name="connsiteY4" fmla="*/ 335757 h 569119"/>
                <a:gd name="connsiteX5" fmla="*/ 702469 w 2426494"/>
                <a:gd name="connsiteY5" fmla="*/ 361950 h 569119"/>
                <a:gd name="connsiteX6" fmla="*/ 492919 w 2426494"/>
                <a:gd name="connsiteY6" fmla="*/ 392907 h 569119"/>
                <a:gd name="connsiteX7" fmla="*/ 404813 w 2426494"/>
                <a:gd name="connsiteY7" fmla="*/ 409575 h 569119"/>
                <a:gd name="connsiteX8" fmla="*/ 330994 w 2426494"/>
                <a:gd name="connsiteY8" fmla="*/ 431007 h 569119"/>
                <a:gd name="connsiteX9" fmla="*/ 247650 w 2426494"/>
                <a:gd name="connsiteY9" fmla="*/ 464344 h 569119"/>
                <a:gd name="connsiteX10" fmla="*/ 169069 w 2426494"/>
                <a:gd name="connsiteY10" fmla="*/ 502444 h 569119"/>
                <a:gd name="connsiteX11" fmla="*/ 76200 w 2426494"/>
                <a:gd name="connsiteY11" fmla="*/ 569119 h 569119"/>
                <a:gd name="connsiteX12" fmla="*/ 0 w 2426494"/>
                <a:gd name="connsiteY12" fmla="*/ 271463 h 569119"/>
                <a:gd name="connsiteX13" fmla="*/ 173831 w 2426494"/>
                <a:gd name="connsiteY13" fmla="*/ 261938 h 569119"/>
                <a:gd name="connsiteX14" fmla="*/ 307181 w 2426494"/>
                <a:gd name="connsiteY14" fmla="*/ 250032 h 569119"/>
                <a:gd name="connsiteX15" fmla="*/ 433388 w 2426494"/>
                <a:gd name="connsiteY15" fmla="*/ 235744 h 569119"/>
                <a:gd name="connsiteX16" fmla="*/ 650081 w 2426494"/>
                <a:gd name="connsiteY16" fmla="*/ 207169 h 569119"/>
                <a:gd name="connsiteX17" fmla="*/ 871538 w 2426494"/>
                <a:gd name="connsiteY17" fmla="*/ 176213 h 569119"/>
                <a:gd name="connsiteX18" fmla="*/ 1162050 w 2426494"/>
                <a:gd name="connsiteY18" fmla="*/ 128588 h 569119"/>
                <a:gd name="connsiteX19" fmla="*/ 1331119 w 2426494"/>
                <a:gd name="connsiteY19" fmla="*/ 114300 h 569119"/>
                <a:gd name="connsiteX20" fmla="*/ 1538288 w 2426494"/>
                <a:gd name="connsiteY20" fmla="*/ 97632 h 569119"/>
                <a:gd name="connsiteX21" fmla="*/ 1671638 w 2426494"/>
                <a:gd name="connsiteY21" fmla="*/ 83344 h 569119"/>
                <a:gd name="connsiteX22" fmla="*/ 1797844 w 2426494"/>
                <a:gd name="connsiteY22" fmla="*/ 69057 h 569119"/>
                <a:gd name="connsiteX23" fmla="*/ 1966913 w 2426494"/>
                <a:gd name="connsiteY23" fmla="*/ 42863 h 569119"/>
                <a:gd name="connsiteX24" fmla="*/ 2193131 w 2426494"/>
                <a:gd name="connsiteY24" fmla="*/ 9525 h 569119"/>
                <a:gd name="connsiteX25" fmla="*/ 2255044 w 2426494"/>
                <a:gd name="connsiteY25" fmla="*/ 0 h 569119"/>
                <a:gd name="connsiteX26" fmla="*/ 2276475 w 2426494"/>
                <a:gd name="connsiteY26" fmla="*/ 0 h 569119"/>
                <a:gd name="connsiteX27" fmla="*/ 2319338 w 2426494"/>
                <a:gd name="connsiteY27" fmla="*/ 11907 h 569119"/>
                <a:gd name="connsiteX28" fmla="*/ 2426494 w 2426494"/>
                <a:gd name="connsiteY28" fmla="*/ 57150 h 569119"/>
                <a:gd name="connsiteX29" fmla="*/ 2426494 w 2426494"/>
                <a:gd name="connsiteY29" fmla="*/ 285750 h 569119"/>
                <a:gd name="connsiteX30" fmla="*/ 2350294 w 2426494"/>
                <a:gd name="connsiteY30" fmla="*/ 271463 h 569119"/>
                <a:gd name="connsiteX31" fmla="*/ 2328863 w 2426494"/>
                <a:gd name="connsiteY31" fmla="*/ 254794 h 569119"/>
                <a:gd name="connsiteX32" fmla="*/ 2324100 w 2426494"/>
                <a:gd name="connsiteY32" fmla="*/ 240507 h 569119"/>
                <a:gd name="connsiteX33" fmla="*/ 2312194 w 2426494"/>
                <a:gd name="connsiteY33" fmla="*/ 202407 h 569119"/>
                <a:gd name="connsiteX34" fmla="*/ 1738313 w 2426494"/>
                <a:gd name="connsiteY34" fmla="*/ 24288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26494" h="569119">
                  <a:moveTo>
                    <a:pt x="1738313" y="242888"/>
                  </a:moveTo>
                  <a:lnTo>
                    <a:pt x="1428750" y="280988"/>
                  </a:lnTo>
                  <a:lnTo>
                    <a:pt x="1333500" y="292894"/>
                  </a:lnTo>
                  <a:lnTo>
                    <a:pt x="1159669" y="314325"/>
                  </a:lnTo>
                  <a:lnTo>
                    <a:pt x="912019" y="335757"/>
                  </a:lnTo>
                  <a:lnTo>
                    <a:pt x="702469" y="361950"/>
                  </a:lnTo>
                  <a:lnTo>
                    <a:pt x="492919" y="392907"/>
                  </a:lnTo>
                  <a:lnTo>
                    <a:pt x="404813" y="409575"/>
                  </a:lnTo>
                  <a:lnTo>
                    <a:pt x="330994" y="431007"/>
                  </a:lnTo>
                  <a:lnTo>
                    <a:pt x="247650" y="464344"/>
                  </a:lnTo>
                  <a:lnTo>
                    <a:pt x="169069" y="502444"/>
                  </a:lnTo>
                  <a:lnTo>
                    <a:pt x="76200" y="569119"/>
                  </a:lnTo>
                  <a:lnTo>
                    <a:pt x="0" y="271463"/>
                  </a:lnTo>
                  <a:lnTo>
                    <a:pt x="173831" y="261938"/>
                  </a:lnTo>
                  <a:lnTo>
                    <a:pt x="307181" y="250032"/>
                  </a:lnTo>
                  <a:lnTo>
                    <a:pt x="433388" y="235744"/>
                  </a:lnTo>
                  <a:lnTo>
                    <a:pt x="650081" y="207169"/>
                  </a:lnTo>
                  <a:lnTo>
                    <a:pt x="871538" y="176213"/>
                  </a:lnTo>
                  <a:lnTo>
                    <a:pt x="1162050" y="128588"/>
                  </a:lnTo>
                  <a:lnTo>
                    <a:pt x="1331119" y="114300"/>
                  </a:lnTo>
                  <a:lnTo>
                    <a:pt x="1538288" y="97632"/>
                  </a:lnTo>
                  <a:lnTo>
                    <a:pt x="1671638" y="83344"/>
                  </a:lnTo>
                  <a:lnTo>
                    <a:pt x="1797844" y="69057"/>
                  </a:lnTo>
                  <a:lnTo>
                    <a:pt x="1966913" y="42863"/>
                  </a:lnTo>
                  <a:lnTo>
                    <a:pt x="2193131" y="9525"/>
                  </a:lnTo>
                  <a:lnTo>
                    <a:pt x="2255044" y="0"/>
                  </a:lnTo>
                  <a:lnTo>
                    <a:pt x="2276475" y="0"/>
                  </a:lnTo>
                  <a:lnTo>
                    <a:pt x="2319338" y="11907"/>
                  </a:lnTo>
                  <a:lnTo>
                    <a:pt x="2426494" y="57150"/>
                  </a:lnTo>
                  <a:lnTo>
                    <a:pt x="2426494" y="285750"/>
                  </a:lnTo>
                  <a:lnTo>
                    <a:pt x="2350294" y="271463"/>
                  </a:lnTo>
                  <a:lnTo>
                    <a:pt x="2328863" y="254794"/>
                  </a:lnTo>
                  <a:lnTo>
                    <a:pt x="2324100" y="240507"/>
                  </a:lnTo>
                  <a:lnTo>
                    <a:pt x="2312194" y="202407"/>
                  </a:lnTo>
                  <a:lnTo>
                    <a:pt x="1738313" y="2428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19477DF8-C5F9-4824-A334-F6D0B58BF220}"/>
                </a:ext>
              </a:extLst>
            </p:cNvPr>
            <p:cNvSpPr/>
            <p:nvPr/>
          </p:nvSpPr>
          <p:spPr>
            <a:xfrm>
              <a:off x="2771775" y="4649788"/>
              <a:ext cx="4343400" cy="720725"/>
            </a:xfrm>
            <a:custGeom>
              <a:avLst/>
              <a:gdLst>
                <a:gd name="connsiteX0" fmla="*/ 2921115 w 4344435"/>
                <a:gd name="connsiteY0" fmla="*/ 326867 h 719935"/>
                <a:gd name="connsiteX1" fmla="*/ 2478397 w 4344435"/>
                <a:gd name="connsiteY1" fmla="*/ 351692 h 719935"/>
                <a:gd name="connsiteX2" fmla="*/ 2321170 w 4344435"/>
                <a:gd name="connsiteY2" fmla="*/ 364105 h 719935"/>
                <a:gd name="connsiteX3" fmla="*/ 2147392 w 4344435"/>
                <a:gd name="connsiteY3" fmla="*/ 380655 h 719935"/>
                <a:gd name="connsiteX4" fmla="*/ 1903276 w 4344435"/>
                <a:gd name="connsiteY4" fmla="*/ 405481 h 719935"/>
                <a:gd name="connsiteX5" fmla="*/ 1588822 w 4344435"/>
                <a:gd name="connsiteY5" fmla="*/ 450994 h 719935"/>
                <a:gd name="connsiteX6" fmla="*/ 1315743 w 4344435"/>
                <a:gd name="connsiteY6" fmla="*/ 492369 h 719935"/>
                <a:gd name="connsiteX7" fmla="*/ 1104728 w 4344435"/>
                <a:gd name="connsiteY7" fmla="*/ 529607 h 719935"/>
                <a:gd name="connsiteX8" fmla="*/ 914400 w 4344435"/>
                <a:gd name="connsiteY8" fmla="*/ 575120 h 719935"/>
                <a:gd name="connsiteX9" fmla="*/ 765448 w 4344435"/>
                <a:gd name="connsiteY9" fmla="*/ 616496 h 719935"/>
                <a:gd name="connsiteX10" fmla="*/ 649597 w 4344435"/>
                <a:gd name="connsiteY10" fmla="*/ 645459 h 719935"/>
                <a:gd name="connsiteX11" fmla="*/ 554433 w 4344435"/>
                <a:gd name="connsiteY11" fmla="*/ 674422 h 719935"/>
                <a:gd name="connsiteX12" fmla="*/ 455132 w 4344435"/>
                <a:gd name="connsiteY12" fmla="*/ 715797 h 719935"/>
                <a:gd name="connsiteX13" fmla="*/ 417894 w 4344435"/>
                <a:gd name="connsiteY13" fmla="*/ 719935 h 719935"/>
                <a:gd name="connsiteX14" fmla="*/ 347555 w 4344435"/>
                <a:gd name="connsiteY14" fmla="*/ 703385 h 719935"/>
                <a:gd name="connsiteX15" fmla="*/ 306179 w 4344435"/>
                <a:gd name="connsiteY15" fmla="*/ 686834 h 719935"/>
                <a:gd name="connsiteX16" fmla="*/ 277217 w 4344435"/>
                <a:gd name="connsiteY16" fmla="*/ 662009 h 719935"/>
                <a:gd name="connsiteX17" fmla="*/ 169640 w 4344435"/>
                <a:gd name="connsiteY17" fmla="*/ 558570 h 719935"/>
                <a:gd name="connsiteX18" fmla="*/ 70339 w 4344435"/>
                <a:gd name="connsiteY18" fmla="*/ 446856 h 719935"/>
                <a:gd name="connsiteX19" fmla="*/ 20688 w 4344435"/>
                <a:gd name="connsiteY19" fmla="*/ 384793 h 719935"/>
                <a:gd name="connsiteX20" fmla="*/ 0 w 4344435"/>
                <a:gd name="connsiteY20" fmla="*/ 359967 h 719935"/>
                <a:gd name="connsiteX21" fmla="*/ 0 w 4344435"/>
                <a:gd name="connsiteY21" fmla="*/ 335142 h 719935"/>
                <a:gd name="connsiteX22" fmla="*/ 0 w 4344435"/>
                <a:gd name="connsiteY22" fmla="*/ 331005 h 719935"/>
                <a:gd name="connsiteX23" fmla="*/ 8275 w 4344435"/>
                <a:gd name="connsiteY23" fmla="*/ 318592 h 719935"/>
                <a:gd name="connsiteX24" fmla="*/ 28963 w 4344435"/>
                <a:gd name="connsiteY24" fmla="*/ 318592 h 719935"/>
                <a:gd name="connsiteX25" fmla="*/ 53789 w 4344435"/>
                <a:gd name="connsiteY25" fmla="*/ 331005 h 719935"/>
                <a:gd name="connsiteX26" fmla="*/ 99302 w 4344435"/>
                <a:gd name="connsiteY26" fmla="*/ 359967 h 719935"/>
                <a:gd name="connsiteX27" fmla="*/ 136540 w 4344435"/>
                <a:gd name="connsiteY27" fmla="*/ 376518 h 719935"/>
                <a:gd name="connsiteX28" fmla="*/ 194465 w 4344435"/>
                <a:gd name="connsiteY28" fmla="*/ 397205 h 719935"/>
                <a:gd name="connsiteX29" fmla="*/ 285492 w 4344435"/>
                <a:gd name="connsiteY29" fmla="*/ 413756 h 719935"/>
                <a:gd name="connsiteX30" fmla="*/ 388931 w 4344435"/>
                <a:gd name="connsiteY30" fmla="*/ 426168 h 719935"/>
                <a:gd name="connsiteX31" fmla="*/ 446856 w 4344435"/>
                <a:gd name="connsiteY31" fmla="*/ 422031 h 719935"/>
                <a:gd name="connsiteX32" fmla="*/ 612359 w 4344435"/>
                <a:gd name="connsiteY32" fmla="*/ 397205 h 719935"/>
                <a:gd name="connsiteX33" fmla="*/ 877162 w 4344435"/>
                <a:gd name="connsiteY33" fmla="*/ 355830 h 719935"/>
                <a:gd name="connsiteX34" fmla="*/ 1162654 w 4344435"/>
                <a:gd name="connsiteY34" fmla="*/ 310317 h 719935"/>
                <a:gd name="connsiteX35" fmla="*/ 1472970 w 4344435"/>
                <a:gd name="connsiteY35" fmla="*/ 268941 h 719935"/>
                <a:gd name="connsiteX36" fmla="*/ 1820525 w 4344435"/>
                <a:gd name="connsiteY36" fmla="*/ 219290 h 719935"/>
                <a:gd name="connsiteX37" fmla="*/ 2155667 w 4344435"/>
                <a:gd name="connsiteY37" fmla="*/ 173777 h 719935"/>
                <a:gd name="connsiteX38" fmla="*/ 2321170 w 4344435"/>
                <a:gd name="connsiteY38" fmla="*/ 161365 h 719935"/>
                <a:gd name="connsiteX39" fmla="*/ 2631486 w 4344435"/>
                <a:gd name="connsiteY39" fmla="*/ 144814 h 719935"/>
                <a:gd name="connsiteX40" fmla="*/ 3099030 w 4344435"/>
                <a:gd name="connsiteY40" fmla="*/ 124127 h 719935"/>
                <a:gd name="connsiteX41" fmla="*/ 3334871 w 4344435"/>
                <a:gd name="connsiteY41" fmla="*/ 111714 h 719935"/>
                <a:gd name="connsiteX42" fmla="*/ 3392797 w 4344435"/>
                <a:gd name="connsiteY42" fmla="*/ 107576 h 719935"/>
                <a:gd name="connsiteX43" fmla="*/ 3475548 w 4344435"/>
                <a:gd name="connsiteY43" fmla="*/ 95164 h 719935"/>
                <a:gd name="connsiteX44" fmla="*/ 3636913 w 4344435"/>
                <a:gd name="connsiteY44" fmla="*/ 70338 h 719935"/>
                <a:gd name="connsiteX45" fmla="*/ 3872753 w 4344435"/>
                <a:gd name="connsiteY45" fmla="*/ 0 h 719935"/>
                <a:gd name="connsiteX46" fmla="*/ 3988605 w 4344435"/>
                <a:gd name="connsiteY46" fmla="*/ 41376 h 719935"/>
                <a:gd name="connsiteX47" fmla="*/ 4087906 w 4344435"/>
                <a:gd name="connsiteY47" fmla="*/ 86889 h 719935"/>
                <a:gd name="connsiteX48" fmla="*/ 4183070 w 4344435"/>
                <a:gd name="connsiteY48" fmla="*/ 140677 h 719935"/>
                <a:gd name="connsiteX49" fmla="*/ 4315472 w 4344435"/>
                <a:gd name="connsiteY49" fmla="*/ 227566 h 719935"/>
                <a:gd name="connsiteX50" fmla="*/ 4332022 w 4344435"/>
                <a:gd name="connsiteY50" fmla="*/ 256528 h 719935"/>
                <a:gd name="connsiteX51" fmla="*/ 4344435 w 4344435"/>
                <a:gd name="connsiteY51" fmla="*/ 306179 h 719935"/>
                <a:gd name="connsiteX52" fmla="*/ 4336160 w 4344435"/>
                <a:gd name="connsiteY52" fmla="*/ 331005 h 719935"/>
                <a:gd name="connsiteX53" fmla="*/ 4315472 w 4344435"/>
                <a:gd name="connsiteY53" fmla="*/ 355830 h 719935"/>
                <a:gd name="connsiteX54" fmla="*/ 4290646 w 4344435"/>
                <a:gd name="connsiteY54" fmla="*/ 359967 h 719935"/>
                <a:gd name="connsiteX55" fmla="*/ 4133419 w 4344435"/>
                <a:gd name="connsiteY55" fmla="*/ 351692 h 719935"/>
                <a:gd name="connsiteX56" fmla="*/ 3885166 w 4344435"/>
                <a:gd name="connsiteY56" fmla="*/ 331005 h 719935"/>
                <a:gd name="connsiteX57" fmla="*/ 3645188 w 4344435"/>
                <a:gd name="connsiteY57" fmla="*/ 314454 h 719935"/>
                <a:gd name="connsiteX58" fmla="*/ 3264532 w 4344435"/>
                <a:gd name="connsiteY58" fmla="*/ 314454 h 719935"/>
                <a:gd name="connsiteX59" fmla="*/ 2921115 w 4344435"/>
                <a:gd name="connsiteY59" fmla="*/ 326867 h 71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4435" h="719935">
                  <a:moveTo>
                    <a:pt x="2921115" y="326867"/>
                  </a:moveTo>
                  <a:lnTo>
                    <a:pt x="2478397" y="351692"/>
                  </a:lnTo>
                  <a:lnTo>
                    <a:pt x="2321170" y="364105"/>
                  </a:lnTo>
                  <a:lnTo>
                    <a:pt x="2147392" y="380655"/>
                  </a:lnTo>
                  <a:lnTo>
                    <a:pt x="1903276" y="405481"/>
                  </a:lnTo>
                  <a:lnTo>
                    <a:pt x="1588822" y="450994"/>
                  </a:lnTo>
                  <a:lnTo>
                    <a:pt x="1315743" y="492369"/>
                  </a:lnTo>
                  <a:lnTo>
                    <a:pt x="1104728" y="529607"/>
                  </a:lnTo>
                  <a:lnTo>
                    <a:pt x="914400" y="575120"/>
                  </a:lnTo>
                  <a:lnTo>
                    <a:pt x="765448" y="616496"/>
                  </a:lnTo>
                  <a:lnTo>
                    <a:pt x="649597" y="645459"/>
                  </a:lnTo>
                  <a:lnTo>
                    <a:pt x="554433" y="674422"/>
                  </a:lnTo>
                  <a:lnTo>
                    <a:pt x="455132" y="715797"/>
                  </a:lnTo>
                  <a:lnTo>
                    <a:pt x="417894" y="719935"/>
                  </a:lnTo>
                  <a:lnTo>
                    <a:pt x="347555" y="703385"/>
                  </a:lnTo>
                  <a:lnTo>
                    <a:pt x="306179" y="686834"/>
                  </a:lnTo>
                  <a:lnTo>
                    <a:pt x="277217" y="662009"/>
                  </a:lnTo>
                  <a:lnTo>
                    <a:pt x="169640" y="558570"/>
                  </a:lnTo>
                  <a:lnTo>
                    <a:pt x="70339" y="446856"/>
                  </a:lnTo>
                  <a:lnTo>
                    <a:pt x="20688" y="384793"/>
                  </a:lnTo>
                  <a:lnTo>
                    <a:pt x="0" y="359967"/>
                  </a:lnTo>
                  <a:lnTo>
                    <a:pt x="0" y="335142"/>
                  </a:lnTo>
                  <a:lnTo>
                    <a:pt x="0" y="331005"/>
                  </a:lnTo>
                  <a:lnTo>
                    <a:pt x="8275" y="318592"/>
                  </a:lnTo>
                  <a:lnTo>
                    <a:pt x="28963" y="318592"/>
                  </a:lnTo>
                  <a:lnTo>
                    <a:pt x="53789" y="331005"/>
                  </a:lnTo>
                  <a:lnTo>
                    <a:pt x="99302" y="359967"/>
                  </a:lnTo>
                  <a:lnTo>
                    <a:pt x="136540" y="376518"/>
                  </a:lnTo>
                  <a:lnTo>
                    <a:pt x="194465" y="397205"/>
                  </a:lnTo>
                  <a:lnTo>
                    <a:pt x="285492" y="413756"/>
                  </a:lnTo>
                  <a:lnTo>
                    <a:pt x="388931" y="426168"/>
                  </a:lnTo>
                  <a:lnTo>
                    <a:pt x="446856" y="422031"/>
                  </a:lnTo>
                  <a:lnTo>
                    <a:pt x="612359" y="397205"/>
                  </a:lnTo>
                  <a:lnTo>
                    <a:pt x="877162" y="355830"/>
                  </a:lnTo>
                  <a:lnTo>
                    <a:pt x="1162654" y="310317"/>
                  </a:lnTo>
                  <a:lnTo>
                    <a:pt x="1472970" y="268941"/>
                  </a:lnTo>
                  <a:lnTo>
                    <a:pt x="1820525" y="219290"/>
                  </a:lnTo>
                  <a:lnTo>
                    <a:pt x="2155667" y="173777"/>
                  </a:lnTo>
                  <a:lnTo>
                    <a:pt x="2321170" y="161365"/>
                  </a:lnTo>
                  <a:lnTo>
                    <a:pt x="2631486" y="144814"/>
                  </a:lnTo>
                  <a:lnTo>
                    <a:pt x="3099030" y="124127"/>
                  </a:lnTo>
                  <a:lnTo>
                    <a:pt x="3334871" y="111714"/>
                  </a:lnTo>
                  <a:lnTo>
                    <a:pt x="3392797" y="107576"/>
                  </a:lnTo>
                  <a:lnTo>
                    <a:pt x="3475548" y="95164"/>
                  </a:lnTo>
                  <a:lnTo>
                    <a:pt x="3636913" y="70338"/>
                  </a:lnTo>
                  <a:lnTo>
                    <a:pt x="3872753" y="0"/>
                  </a:lnTo>
                  <a:lnTo>
                    <a:pt x="3988605" y="41376"/>
                  </a:lnTo>
                  <a:lnTo>
                    <a:pt x="4087906" y="86889"/>
                  </a:lnTo>
                  <a:lnTo>
                    <a:pt x="4183070" y="140677"/>
                  </a:lnTo>
                  <a:lnTo>
                    <a:pt x="4315472" y="227566"/>
                  </a:lnTo>
                  <a:lnTo>
                    <a:pt x="4332022" y="256528"/>
                  </a:lnTo>
                  <a:lnTo>
                    <a:pt x="4344435" y="306179"/>
                  </a:lnTo>
                  <a:lnTo>
                    <a:pt x="4336160" y="331005"/>
                  </a:lnTo>
                  <a:lnTo>
                    <a:pt x="4315472" y="355830"/>
                  </a:lnTo>
                  <a:lnTo>
                    <a:pt x="4290646" y="359967"/>
                  </a:lnTo>
                  <a:lnTo>
                    <a:pt x="4133419" y="351692"/>
                  </a:lnTo>
                  <a:lnTo>
                    <a:pt x="3885166" y="331005"/>
                  </a:lnTo>
                  <a:lnTo>
                    <a:pt x="3645188" y="314454"/>
                  </a:lnTo>
                  <a:lnTo>
                    <a:pt x="3264532" y="314454"/>
                  </a:lnTo>
                  <a:lnTo>
                    <a:pt x="2921115" y="3268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8BF2BCEE-E67A-4DCD-8378-9B3D1CB3D071}"/>
                </a:ext>
              </a:extLst>
            </p:cNvPr>
            <p:cNvSpPr/>
            <p:nvPr/>
          </p:nvSpPr>
          <p:spPr>
            <a:xfrm rot="16200000">
              <a:off x="3346451" y="4349750"/>
              <a:ext cx="3219450" cy="454025"/>
            </a:xfrm>
            <a:custGeom>
              <a:avLst/>
              <a:gdLst>
                <a:gd name="connsiteX0" fmla="*/ 2301875 w 3219450"/>
                <a:gd name="connsiteY0" fmla="*/ 387350 h 454025"/>
                <a:gd name="connsiteX1" fmla="*/ 2012950 w 3219450"/>
                <a:gd name="connsiteY1" fmla="*/ 393700 h 454025"/>
                <a:gd name="connsiteX2" fmla="*/ 1863725 w 3219450"/>
                <a:gd name="connsiteY2" fmla="*/ 390525 h 454025"/>
                <a:gd name="connsiteX3" fmla="*/ 1352550 w 3219450"/>
                <a:gd name="connsiteY3" fmla="*/ 393700 h 454025"/>
                <a:gd name="connsiteX4" fmla="*/ 1181100 w 3219450"/>
                <a:gd name="connsiteY4" fmla="*/ 390525 h 454025"/>
                <a:gd name="connsiteX5" fmla="*/ 885825 w 3219450"/>
                <a:gd name="connsiteY5" fmla="*/ 393700 h 454025"/>
                <a:gd name="connsiteX6" fmla="*/ 590550 w 3219450"/>
                <a:gd name="connsiteY6" fmla="*/ 390525 h 454025"/>
                <a:gd name="connsiteX7" fmla="*/ 482600 w 3219450"/>
                <a:gd name="connsiteY7" fmla="*/ 400050 h 454025"/>
                <a:gd name="connsiteX8" fmla="*/ 365125 w 3219450"/>
                <a:gd name="connsiteY8" fmla="*/ 415925 h 454025"/>
                <a:gd name="connsiteX9" fmla="*/ 330200 w 3219450"/>
                <a:gd name="connsiteY9" fmla="*/ 415925 h 454025"/>
                <a:gd name="connsiteX10" fmla="*/ 250825 w 3219450"/>
                <a:gd name="connsiteY10" fmla="*/ 412750 h 454025"/>
                <a:gd name="connsiteX11" fmla="*/ 203200 w 3219450"/>
                <a:gd name="connsiteY11" fmla="*/ 403225 h 454025"/>
                <a:gd name="connsiteX12" fmla="*/ 152400 w 3219450"/>
                <a:gd name="connsiteY12" fmla="*/ 390525 h 454025"/>
                <a:gd name="connsiteX13" fmla="*/ 98425 w 3219450"/>
                <a:gd name="connsiteY13" fmla="*/ 368300 h 454025"/>
                <a:gd name="connsiteX14" fmla="*/ 38100 w 3219450"/>
                <a:gd name="connsiteY14" fmla="*/ 330200 h 454025"/>
                <a:gd name="connsiteX15" fmla="*/ 9525 w 3219450"/>
                <a:gd name="connsiteY15" fmla="*/ 304800 h 454025"/>
                <a:gd name="connsiteX16" fmla="*/ 0 w 3219450"/>
                <a:gd name="connsiteY16" fmla="*/ 279400 h 454025"/>
                <a:gd name="connsiteX17" fmla="*/ 0 w 3219450"/>
                <a:gd name="connsiteY17" fmla="*/ 260350 h 454025"/>
                <a:gd name="connsiteX18" fmla="*/ 12700 w 3219450"/>
                <a:gd name="connsiteY18" fmla="*/ 234950 h 454025"/>
                <a:gd name="connsiteX19" fmla="*/ 44450 w 3219450"/>
                <a:gd name="connsiteY19" fmla="*/ 209550 h 454025"/>
                <a:gd name="connsiteX20" fmla="*/ 98425 w 3219450"/>
                <a:gd name="connsiteY20" fmla="*/ 187325 h 454025"/>
                <a:gd name="connsiteX21" fmla="*/ 177800 w 3219450"/>
                <a:gd name="connsiteY21" fmla="*/ 168275 h 454025"/>
                <a:gd name="connsiteX22" fmla="*/ 352425 w 3219450"/>
                <a:gd name="connsiteY22" fmla="*/ 168275 h 454025"/>
                <a:gd name="connsiteX23" fmla="*/ 790575 w 3219450"/>
                <a:gd name="connsiteY23" fmla="*/ 168275 h 454025"/>
                <a:gd name="connsiteX24" fmla="*/ 1155700 w 3219450"/>
                <a:gd name="connsiteY24" fmla="*/ 171450 h 454025"/>
                <a:gd name="connsiteX25" fmla="*/ 1343025 w 3219450"/>
                <a:gd name="connsiteY25" fmla="*/ 171450 h 454025"/>
                <a:gd name="connsiteX26" fmla="*/ 1825625 w 3219450"/>
                <a:gd name="connsiteY26" fmla="*/ 168275 h 454025"/>
                <a:gd name="connsiteX27" fmla="*/ 1987550 w 3219450"/>
                <a:gd name="connsiteY27" fmla="*/ 168275 h 454025"/>
                <a:gd name="connsiteX28" fmla="*/ 2571750 w 3219450"/>
                <a:gd name="connsiteY28" fmla="*/ 168275 h 454025"/>
                <a:gd name="connsiteX29" fmla="*/ 2714625 w 3219450"/>
                <a:gd name="connsiteY29" fmla="*/ 171450 h 454025"/>
                <a:gd name="connsiteX30" fmla="*/ 2870200 w 3219450"/>
                <a:gd name="connsiteY30" fmla="*/ 168275 h 454025"/>
                <a:gd name="connsiteX31" fmla="*/ 2930525 w 3219450"/>
                <a:gd name="connsiteY31" fmla="*/ 161925 h 454025"/>
                <a:gd name="connsiteX32" fmla="*/ 2971800 w 3219450"/>
                <a:gd name="connsiteY32" fmla="*/ 149225 h 454025"/>
                <a:gd name="connsiteX33" fmla="*/ 3022600 w 3219450"/>
                <a:gd name="connsiteY33" fmla="*/ 127000 h 454025"/>
                <a:gd name="connsiteX34" fmla="*/ 3070225 w 3219450"/>
                <a:gd name="connsiteY34" fmla="*/ 98425 h 454025"/>
                <a:gd name="connsiteX35" fmla="*/ 3184525 w 3219450"/>
                <a:gd name="connsiteY35" fmla="*/ 0 h 454025"/>
                <a:gd name="connsiteX36" fmla="*/ 3219450 w 3219450"/>
                <a:gd name="connsiteY36" fmla="*/ 165100 h 454025"/>
                <a:gd name="connsiteX37" fmla="*/ 3152775 w 3219450"/>
                <a:gd name="connsiteY37" fmla="*/ 241300 h 454025"/>
                <a:gd name="connsiteX38" fmla="*/ 3117850 w 3219450"/>
                <a:gd name="connsiteY38" fmla="*/ 323850 h 454025"/>
                <a:gd name="connsiteX39" fmla="*/ 3082925 w 3219450"/>
                <a:gd name="connsiteY39" fmla="*/ 387350 h 454025"/>
                <a:gd name="connsiteX40" fmla="*/ 3041650 w 3219450"/>
                <a:gd name="connsiteY40" fmla="*/ 447675 h 454025"/>
                <a:gd name="connsiteX41" fmla="*/ 3028950 w 3219450"/>
                <a:gd name="connsiteY41" fmla="*/ 454025 h 454025"/>
                <a:gd name="connsiteX42" fmla="*/ 3003550 w 3219450"/>
                <a:gd name="connsiteY42" fmla="*/ 441325 h 454025"/>
                <a:gd name="connsiteX43" fmla="*/ 2955925 w 3219450"/>
                <a:gd name="connsiteY43" fmla="*/ 415925 h 454025"/>
                <a:gd name="connsiteX44" fmla="*/ 2911475 w 3219450"/>
                <a:gd name="connsiteY44" fmla="*/ 403225 h 454025"/>
                <a:gd name="connsiteX45" fmla="*/ 2841625 w 3219450"/>
                <a:gd name="connsiteY45" fmla="*/ 393700 h 454025"/>
                <a:gd name="connsiteX46" fmla="*/ 2714625 w 3219450"/>
                <a:gd name="connsiteY46" fmla="*/ 393700 h 454025"/>
                <a:gd name="connsiteX47" fmla="*/ 2597150 w 3219450"/>
                <a:gd name="connsiteY47" fmla="*/ 390525 h 454025"/>
                <a:gd name="connsiteX48" fmla="*/ 2301875 w 3219450"/>
                <a:gd name="connsiteY48" fmla="*/ 387350 h 45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19450" h="454025">
                  <a:moveTo>
                    <a:pt x="2301875" y="387350"/>
                  </a:moveTo>
                  <a:lnTo>
                    <a:pt x="2012950" y="393700"/>
                  </a:lnTo>
                  <a:lnTo>
                    <a:pt x="1863725" y="390525"/>
                  </a:lnTo>
                  <a:lnTo>
                    <a:pt x="1352550" y="393700"/>
                  </a:lnTo>
                  <a:lnTo>
                    <a:pt x="1181100" y="390525"/>
                  </a:lnTo>
                  <a:lnTo>
                    <a:pt x="885825" y="393700"/>
                  </a:lnTo>
                  <a:lnTo>
                    <a:pt x="590550" y="390525"/>
                  </a:lnTo>
                  <a:lnTo>
                    <a:pt x="482600" y="400050"/>
                  </a:lnTo>
                  <a:lnTo>
                    <a:pt x="365125" y="415925"/>
                  </a:lnTo>
                  <a:lnTo>
                    <a:pt x="330200" y="415925"/>
                  </a:lnTo>
                  <a:lnTo>
                    <a:pt x="250825" y="412750"/>
                  </a:lnTo>
                  <a:lnTo>
                    <a:pt x="203200" y="403225"/>
                  </a:lnTo>
                  <a:lnTo>
                    <a:pt x="152400" y="390525"/>
                  </a:lnTo>
                  <a:lnTo>
                    <a:pt x="98425" y="368300"/>
                  </a:lnTo>
                  <a:lnTo>
                    <a:pt x="38100" y="330200"/>
                  </a:lnTo>
                  <a:lnTo>
                    <a:pt x="9525" y="304800"/>
                  </a:lnTo>
                  <a:lnTo>
                    <a:pt x="0" y="279400"/>
                  </a:lnTo>
                  <a:lnTo>
                    <a:pt x="0" y="260350"/>
                  </a:lnTo>
                  <a:lnTo>
                    <a:pt x="12700" y="234950"/>
                  </a:lnTo>
                  <a:lnTo>
                    <a:pt x="44450" y="209550"/>
                  </a:lnTo>
                  <a:lnTo>
                    <a:pt x="98425" y="187325"/>
                  </a:lnTo>
                  <a:lnTo>
                    <a:pt x="177800" y="168275"/>
                  </a:lnTo>
                  <a:lnTo>
                    <a:pt x="352425" y="168275"/>
                  </a:lnTo>
                  <a:lnTo>
                    <a:pt x="790575" y="168275"/>
                  </a:lnTo>
                  <a:lnTo>
                    <a:pt x="1155700" y="171450"/>
                  </a:lnTo>
                  <a:lnTo>
                    <a:pt x="1343025" y="171450"/>
                  </a:lnTo>
                  <a:lnTo>
                    <a:pt x="1825625" y="168275"/>
                  </a:lnTo>
                  <a:lnTo>
                    <a:pt x="1987550" y="168275"/>
                  </a:lnTo>
                  <a:lnTo>
                    <a:pt x="2571750" y="168275"/>
                  </a:lnTo>
                  <a:lnTo>
                    <a:pt x="2714625" y="171450"/>
                  </a:lnTo>
                  <a:lnTo>
                    <a:pt x="2870200" y="168275"/>
                  </a:lnTo>
                  <a:lnTo>
                    <a:pt x="2930525" y="161925"/>
                  </a:lnTo>
                  <a:lnTo>
                    <a:pt x="2971800" y="149225"/>
                  </a:lnTo>
                  <a:lnTo>
                    <a:pt x="3022600" y="127000"/>
                  </a:lnTo>
                  <a:lnTo>
                    <a:pt x="3070225" y="98425"/>
                  </a:lnTo>
                  <a:lnTo>
                    <a:pt x="3184525" y="0"/>
                  </a:lnTo>
                  <a:lnTo>
                    <a:pt x="3219450" y="165100"/>
                  </a:lnTo>
                  <a:lnTo>
                    <a:pt x="3152775" y="241300"/>
                  </a:lnTo>
                  <a:lnTo>
                    <a:pt x="3117850" y="323850"/>
                  </a:lnTo>
                  <a:lnTo>
                    <a:pt x="3082925" y="387350"/>
                  </a:lnTo>
                  <a:lnTo>
                    <a:pt x="3041650" y="447675"/>
                  </a:lnTo>
                  <a:lnTo>
                    <a:pt x="3028950" y="454025"/>
                  </a:lnTo>
                  <a:lnTo>
                    <a:pt x="3003550" y="441325"/>
                  </a:lnTo>
                  <a:lnTo>
                    <a:pt x="2955925" y="415925"/>
                  </a:lnTo>
                  <a:lnTo>
                    <a:pt x="2911475" y="403225"/>
                  </a:lnTo>
                  <a:lnTo>
                    <a:pt x="2841625" y="393700"/>
                  </a:lnTo>
                  <a:lnTo>
                    <a:pt x="2714625" y="393700"/>
                  </a:lnTo>
                  <a:lnTo>
                    <a:pt x="2597150" y="390525"/>
                  </a:lnTo>
                  <a:lnTo>
                    <a:pt x="2301875" y="387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FA5294B-1CE2-4A1C-BA4B-912C44A284EF}"/>
              </a:ext>
            </a:extLst>
          </p:cNvPr>
          <p:cNvGrpSpPr>
            <a:grpSpLocks/>
          </p:cNvGrpSpPr>
          <p:nvPr/>
        </p:nvGrpSpPr>
        <p:grpSpPr bwMode="auto">
          <a:xfrm>
            <a:off x="2632075" y="1484313"/>
            <a:ext cx="4343400" cy="4549775"/>
            <a:chOff x="2619375" y="1484313"/>
            <a:chExt cx="4343400" cy="45497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D0F6A9EC-A3C2-40A0-888F-43B67B5D9AE2}"/>
                </a:ext>
              </a:extLst>
            </p:cNvPr>
            <p:cNvSpPr/>
            <p:nvPr/>
          </p:nvSpPr>
          <p:spPr>
            <a:xfrm>
              <a:off x="3016250" y="1887538"/>
              <a:ext cx="3562350" cy="606425"/>
            </a:xfrm>
            <a:custGeom>
              <a:avLst/>
              <a:gdLst>
                <a:gd name="connsiteX0" fmla="*/ 2003128 w 3562213"/>
                <a:gd name="connsiteY0" fmla="*/ 325631 h 605214"/>
                <a:gd name="connsiteX1" fmla="*/ 1651183 w 3562213"/>
                <a:gd name="connsiteY1" fmla="*/ 365102 h 605214"/>
                <a:gd name="connsiteX2" fmla="*/ 1414360 w 3562213"/>
                <a:gd name="connsiteY2" fmla="*/ 397994 h 605214"/>
                <a:gd name="connsiteX3" fmla="*/ 1203851 w 3562213"/>
                <a:gd name="connsiteY3" fmla="*/ 430886 h 605214"/>
                <a:gd name="connsiteX4" fmla="*/ 1039390 w 3562213"/>
                <a:gd name="connsiteY4" fmla="*/ 467067 h 605214"/>
                <a:gd name="connsiteX5" fmla="*/ 802567 w 3562213"/>
                <a:gd name="connsiteY5" fmla="*/ 499959 h 605214"/>
                <a:gd name="connsiteX6" fmla="*/ 703891 w 3562213"/>
                <a:gd name="connsiteY6" fmla="*/ 522984 h 605214"/>
                <a:gd name="connsiteX7" fmla="*/ 552587 w 3562213"/>
                <a:gd name="connsiteY7" fmla="*/ 565744 h 605214"/>
                <a:gd name="connsiteX8" fmla="*/ 397995 w 3562213"/>
                <a:gd name="connsiteY8" fmla="*/ 605214 h 605214"/>
                <a:gd name="connsiteX9" fmla="*/ 368392 w 3562213"/>
                <a:gd name="connsiteY9" fmla="*/ 605214 h 605214"/>
                <a:gd name="connsiteX10" fmla="*/ 338789 w 3562213"/>
                <a:gd name="connsiteY10" fmla="*/ 598636 h 605214"/>
                <a:gd name="connsiteX11" fmla="*/ 282872 w 3562213"/>
                <a:gd name="connsiteY11" fmla="*/ 575611 h 605214"/>
                <a:gd name="connsiteX12" fmla="*/ 197353 w 3562213"/>
                <a:gd name="connsiteY12" fmla="*/ 509827 h 605214"/>
                <a:gd name="connsiteX13" fmla="*/ 121701 w 3562213"/>
                <a:gd name="connsiteY13" fmla="*/ 440754 h 605214"/>
                <a:gd name="connsiteX14" fmla="*/ 42760 w 3562213"/>
                <a:gd name="connsiteY14" fmla="*/ 358523 h 605214"/>
                <a:gd name="connsiteX15" fmla="*/ 16446 w 3562213"/>
                <a:gd name="connsiteY15" fmla="*/ 328921 h 605214"/>
                <a:gd name="connsiteX16" fmla="*/ 6579 w 3562213"/>
                <a:gd name="connsiteY16" fmla="*/ 315764 h 605214"/>
                <a:gd name="connsiteX17" fmla="*/ 0 w 3562213"/>
                <a:gd name="connsiteY17" fmla="*/ 292739 h 605214"/>
                <a:gd name="connsiteX18" fmla="*/ 3290 w 3562213"/>
                <a:gd name="connsiteY18" fmla="*/ 266426 h 605214"/>
                <a:gd name="connsiteX19" fmla="*/ 9868 w 3562213"/>
                <a:gd name="connsiteY19" fmla="*/ 256558 h 605214"/>
                <a:gd name="connsiteX20" fmla="*/ 32892 w 3562213"/>
                <a:gd name="connsiteY20" fmla="*/ 256558 h 605214"/>
                <a:gd name="connsiteX21" fmla="*/ 59206 w 3562213"/>
                <a:gd name="connsiteY21" fmla="*/ 269715 h 605214"/>
                <a:gd name="connsiteX22" fmla="*/ 108544 w 3562213"/>
                <a:gd name="connsiteY22" fmla="*/ 302607 h 605214"/>
                <a:gd name="connsiteX23" fmla="*/ 138147 w 3562213"/>
                <a:gd name="connsiteY23" fmla="*/ 319053 h 605214"/>
                <a:gd name="connsiteX24" fmla="*/ 167750 w 3562213"/>
                <a:gd name="connsiteY24" fmla="*/ 332210 h 605214"/>
                <a:gd name="connsiteX25" fmla="*/ 210510 w 3562213"/>
                <a:gd name="connsiteY25" fmla="*/ 345367 h 605214"/>
                <a:gd name="connsiteX26" fmla="*/ 253269 w 3562213"/>
                <a:gd name="connsiteY26" fmla="*/ 351945 h 605214"/>
                <a:gd name="connsiteX27" fmla="*/ 315764 w 3562213"/>
                <a:gd name="connsiteY27" fmla="*/ 358523 h 605214"/>
                <a:gd name="connsiteX28" fmla="*/ 394705 w 3562213"/>
                <a:gd name="connsiteY28" fmla="*/ 358523 h 605214"/>
                <a:gd name="connsiteX29" fmla="*/ 496671 w 3562213"/>
                <a:gd name="connsiteY29" fmla="*/ 351945 h 605214"/>
                <a:gd name="connsiteX30" fmla="*/ 786121 w 3562213"/>
                <a:gd name="connsiteY30" fmla="*/ 319053 h 605214"/>
                <a:gd name="connsiteX31" fmla="*/ 1016366 w 3562213"/>
                <a:gd name="connsiteY31" fmla="*/ 292739 h 605214"/>
                <a:gd name="connsiteX32" fmla="*/ 1180826 w 3562213"/>
                <a:gd name="connsiteY32" fmla="*/ 276293 h 605214"/>
                <a:gd name="connsiteX33" fmla="*/ 1388046 w 3562213"/>
                <a:gd name="connsiteY33" fmla="*/ 249980 h 605214"/>
                <a:gd name="connsiteX34" fmla="*/ 1670918 w 3562213"/>
                <a:gd name="connsiteY34" fmla="*/ 217088 h 605214"/>
                <a:gd name="connsiteX35" fmla="*/ 2003128 w 3562213"/>
                <a:gd name="connsiteY35" fmla="*/ 180906 h 605214"/>
                <a:gd name="connsiteX36" fmla="*/ 2470196 w 3562213"/>
                <a:gd name="connsiteY36" fmla="*/ 134857 h 605214"/>
                <a:gd name="connsiteX37" fmla="*/ 2657681 w 3562213"/>
                <a:gd name="connsiteY37" fmla="*/ 115122 h 605214"/>
                <a:gd name="connsiteX38" fmla="*/ 2772803 w 3562213"/>
                <a:gd name="connsiteY38" fmla="*/ 98676 h 605214"/>
                <a:gd name="connsiteX39" fmla="*/ 2881347 w 3562213"/>
                <a:gd name="connsiteY39" fmla="*/ 82230 h 605214"/>
                <a:gd name="connsiteX40" fmla="*/ 2963577 w 3562213"/>
                <a:gd name="connsiteY40" fmla="*/ 65784 h 605214"/>
                <a:gd name="connsiteX41" fmla="*/ 3016205 w 3562213"/>
                <a:gd name="connsiteY41" fmla="*/ 49338 h 605214"/>
                <a:gd name="connsiteX42" fmla="*/ 3075410 w 3562213"/>
                <a:gd name="connsiteY42" fmla="*/ 26313 h 605214"/>
                <a:gd name="connsiteX43" fmla="*/ 3111592 w 3562213"/>
                <a:gd name="connsiteY43" fmla="*/ 3289 h 605214"/>
                <a:gd name="connsiteX44" fmla="*/ 3144484 w 3562213"/>
                <a:gd name="connsiteY44" fmla="*/ 0 h 605214"/>
                <a:gd name="connsiteX45" fmla="*/ 3210268 w 3562213"/>
                <a:gd name="connsiteY45" fmla="*/ 13157 h 605214"/>
                <a:gd name="connsiteX46" fmla="*/ 3292498 w 3562213"/>
                <a:gd name="connsiteY46" fmla="*/ 39470 h 605214"/>
                <a:gd name="connsiteX47" fmla="*/ 3378018 w 3562213"/>
                <a:gd name="connsiteY47" fmla="*/ 72362 h 605214"/>
                <a:gd name="connsiteX48" fmla="*/ 3427356 w 3562213"/>
                <a:gd name="connsiteY48" fmla="*/ 88808 h 605214"/>
                <a:gd name="connsiteX49" fmla="*/ 3470115 w 3562213"/>
                <a:gd name="connsiteY49" fmla="*/ 105254 h 605214"/>
                <a:gd name="connsiteX50" fmla="*/ 3503008 w 3562213"/>
                <a:gd name="connsiteY50" fmla="*/ 124990 h 605214"/>
                <a:gd name="connsiteX51" fmla="*/ 3532610 w 3562213"/>
                <a:gd name="connsiteY51" fmla="*/ 144725 h 605214"/>
                <a:gd name="connsiteX52" fmla="*/ 3549056 w 3562213"/>
                <a:gd name="connsiteY52" fmla="*/ 171039 h 605214"/>
                <a:gd name="connsiteX53" fmla="*/ 3562213 w 3562213"/>
                <a:gd name="connsiteY53" fmla="*/ 194063 h 605214"/>
                <a:gd name="connsiteX54" fmla="*/ 3562213 w 3562213"/>
                <a:gd name="connsiteY54" fmla="*/ 220377 h 605214"/>
                <a:gd name="connsiteX55" fmla="*/ 3549056 w 3562213"/>
                <a:gd name="connsiteY55" fmla="*/ 253269 h 605214"/>
                <a:gd name="connsiteX56" fmla="*/ 3532610 w 3562213"/>
                <a:gd name="connsiteY56" fmla="*/ 269715 h 605214"/>
                <a:gd name="connsiteX57" fmla="*/ 3503008 w 3562213"/>
                <a:gd name="connsiteY57" fmla="*/ 282872 h 605214"/>
                <a:gd name="connsiteX58" fmla="*/ 3450380 w 3562213"/>
                <a:gd name="connsiteY58" fmla="*/ 289450 h 605214"/>
                <a:gd name="connsiteX59" fmla="*/ 3236582 w 3562213"/>
                <a:gd name="connsiteY59" fmla="*/ 279582 h 605214"/>
                <a:gd name="connsiteX60" fmla="*/ 2933974 w 3562213"/>
                <a:gd name="connsiteY60" fmla="*/ 269715 h 605214"/>
                <a:gd name="connsiteX61" fmla="*/ 2641235 w 3562213"/>
                <a:gd name="connsiteY61" fmla="*/ 266426 h 605214"/>
                <a:gd name="connsiteX62" fmla="*/ 2440593 w 3562213"/>
                <a:gd name="connsiteY62" fmla="*/ 289450 h 605214"/>
                <a:gd name="connsiteX63" fmla="*/ 2003128 w 3562213"/>
                <a:gd name="connsiteY63" fmla="*/ 325631 h 60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62213" h="605214">
                  <a:moveTo>
                    <a:pt x="2003128" y="325631"/>
                  </a:moveTo>
                  <a:lnTo>
                    <a:pt x="1651183" y="365102"/>
                  </a:lnTo>
                  <a:lnTo>
                    <a:pt x="1414360" y="397994"/>
                  </a:lnTo>
                  <a:lnTo>
                    <a:pt x="1203851" y="430886"/>
                  </a:lnTo>
                  <a:lnTo>
                    <a:pt x="1039390" y="467067"/>
                  </a:lnTo>
                  <a:lnTo>
                    <a:pt x="802567" y="499959"/>
                  </a:lnTo>
                  <a:lnTo>
                    <a:pt x="703891" y="522984"/>
                  </a:lnTo>
                  <a:lnTo>
                    <a:pt x="552587" y="565744"/>
                  </a:lnTo>
                  <a:lnTo>
                    <a:pt x="397995" y="605214"/>
                  </a:lnTo>
                  <a:lnTo>
                    <a:pt x="368392" y="605214"/>
                  </a:lnTo>
                  <a:lnTo>
                    <a:pt x="338789" y="598636"/>
                  </a:lnTo>
                  <a:lnTo>
                    <a:pt x="282872" y="575611"/>
                  </a:lnTo>
                  <a:lnTo>
                    <a:pt x="197353" y="509827"/>
                  </a:lnTo>
                  <a:lnTo>
                    <a:pt x="121701" y="440754"/>
                  </a:lnTo>
                  <a:lnTo>
                    <a:pt x="42760" y="358523"/>
                  </a:lnTo>
                  <a:lnTo>
                    <a:pt x="16446" y="328921"/>
                  </a:lnTo>
                  <a:lnTo>
                    <a:pt x="6579" y="315764"/>
                  </a:lnTo>
                  <a:lnTo>
                    <a:pt x="0" y="292739"/>
                  </a:lnTo>
                  <a:lnTo>
                    <a:pt x="3290" y="266426"/>
                  </a:lnTo>
                  <a:lnTo>
                    <a:pt x="9868" y="256558"/>
                  </a:lnTo>
                  <a:lnTo>
                    <a:pt x="32892" y="256558"/>
                  </a:lnTo>
                  <a:lnTo>
                    <a:pt x="59206" y="269715"/>
                  </a:lnTo>
                  <a:lnTo>
                    <a:pt x="108544" y="302607"/>
                  </a:lnTo>
                  <a:lnTo>
                    <a:pt x="138147" y="319053"/>
                  </a:lnTo>
                  <a:lnTo>
                    <a:pt x="167750" y="332210"/>
                  </a:lnTo>
                  <a:lnTo>
                    <a:pt x="210510" y="345367"/>
                  </a:lnTo>
                  <a:lnTo>
                    <a:pt x="253269" y="351945"/>
                  </a:lnTo>
                  <a:lnTo>
                    <a:pt x="315764" y="358523"/>
                  </a:lnTo>
                  <a:lnTo>
                    <a:pt x="394705" y="358523"/>
                  </a:lnTo>
                  <a:lnTo>
                    <a:pt x="496671" y="351945"/>
                  </a:lnTo>
                  <a:lnTo>
                    <a:pt x="786121" y="319053"/>
                  </a:lnTo>
                  <a:lnTo>
                    <a:pt x="1016366" y="292739"/>
                  </a:lnTo>
                  <a:lnTo>
                    <a:pt x="1180826" y="276293"/>
                  </a:lnTo>
                  <a:lnTo>
                    <a:pt x="1388046" y="249980"/>
                  </a:lnTo>
                  <a:lnTo>
                    <a:pt x="1670918" y="217088"/>
                  </a:lnTo>
                  <a:lnTo>
                    <a:pt x="2003128" y="180906"/>
                  </a:lnTo>
                  <a:lnTo>
                    <a:pt x="2470196" y="134857"/>
                  </a:lnTo>
                  <a:lnTo>
                    <a:pt x="2657681" y="115122"/>
                  </a:lnTo>
                  <a:lnTo>
                    <a:pt x="2772803" y="98676"/>
                  </a:lnTo>
                  <a:lnTo>
                    <a:pt x="2881347" y="82230"/>
                  </a:lnTo>
                  <a:lnTo>
                    <a:pt x="2963577" y="65784"/>
                  </a:lnTo>
                  <a:lnTo>
                    <a:pt x="3016205" y="49338"/>
                  </a:lnTo>
                  <a:lnTo>
                    <a:pt x="3075410" y="26313"/>
                  </a:lnTo>
                  <a:lnTo>
                    <a:pt x="3111592" y="3289"/>
                  </a:lnTo>
                  <a:lnTo>
                    <a:pt x="3144484" y="0"/>
                  </a:lnTo>
                  <a:lnTo>
                    <a:pt x="3210268" y="13157"/>
                  </a:lnTo>
                  <a:lnTo>
                    <a:pt x="3292498" y="39470"/>
                  </a:lnTo>
                  <a:lnTo>
                    <a:pt x="3378018" y="72362"/>
                  </a:lnTo>
                  <a:lnTo>
                    <a:pt x="3427356" y="88808"/>
                  </a:lnTo>
                  <a:lnTo>
                    <a:pt x="3470115" y="105254"/>
                  </a:lnTo>
                  <a:lnTo>
                    <a:pt x="3503008" y="124990"/>
                  </a:lnTo>
                  <a:lnTo>
                    <a:pt x="3532610" y="144725"/>
                  </a:lnTo>
                  <a:lnTo>
                    <a:pt x="3549056" y="171039"/>
                  </a:lnTo>
                  <a:lnTo>
                    <a:pt x="3562213" y="194063"/>
                  </a:lnTo>
                  <a:lnTo>
                    <a:pt x="3562213" y="220377"/>
                  </a:lnTo>
                  <a:lnTo>
                    <a:pt x="3549056" y="253269"/>
                  </a:lnTo>
                  <a:lnTo>
                    <a:pt x="3532610" y="269715"/>
                  </a:lnTo>
                  <a:lnTo>
                    <a:pt x="3503008" y="282872"/>
                  </a:lnTo>
                  <a:lnTo>
                    <a:pt x="3450380" y="289450"/>
                  </a:lnTo>
                  <a:lnTo>
                    <a:pt x="3236582" y="279582"/>
                  </a:lnTo>
                  <a:lnTo>
                    <a:pt x="2933974" y="269715"/>
                  </a:lnTo>
                  <a:lnTo>
                    <a:pt x="2641235" y="266426"/>
                  </a:lnTo>
                  <a:lnTo>
                    <a:pt x="2440593" y="289450"/>
                  </a:lnTo>
                  <a:lnTo>
                    <a:pt x="2003128" y="325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8B6226E5-872F-45FC-9033-BF78F127AFC0}"/>
                </a:ext>
              </a:extLst>
            </p:cNvPr>
            <p:cNvSpPr/>
            <p:nvPr/>
          </p:nvSpPr>
          <p:spPr>
            <a:xfrm>
              <a:off x="3698875" y="1552575"/>
              <a:ext cx="628650" cy="1439863"/>
            </a:xfrm>
            <a:custGeom>
              <a:avLst/>
              <a:gdLst>
                <a:gd name="connsiteX0" fmla="*/ 571500 w 628650"/>
                <a:gd name="connsiteY0" fmla="*/ 933450 h 1440656"/>
                <a:gd name="connsiteX1" fmla="*/ 585788 w 628650"/>
                <a:gd name="connsiteY1" fmla="*/ 1045369 h 1440656"/>
                <a:gd name="connsiteX2" fmla="*/ 607219 w 628650"/>
                <a:gd name="connsiteY2" fmla="*/ 1231106 h 1440656"/>
                <a:gd name="connsiteX3" fmla="*/ 628650 w 628650"/>
                <a:gd name="connsiteY3" fmla="*/ 1354931 h 1440656"/>
                <a:gd name="connsiteX4" fmla="*/ 607219 w 628650"/>
                <a:gd name="connsiteY4" fmla="*/ 1393031 h 1440656"/>
                <a:gd name="connsiteX5" fmla="*/ 581025 w 628650"/>
                <a:gd name="connsiteY5" fmla="*/ 1416844 h 1440656"/>
                <a:gd name="connsiteX6" fmla="*/ 557213 w 628650"/>
                <a:gd name="connsiteY6" fmla="*/ 1435894 h 1440656"/>
                <a:gd name="connsiteX7" fmla="*/ 531019 w 628650"/>
                <a:gd name="connsiteY7" fmla="*/ 1440656 h 1440656"/>
                <a:gd name="connsiteX8" fmla="*/ 497682 w 628650"/>
                <a:gd name="connsiteY8" fmla="*/ 1433513 h 1440656"/>
                <a:gd name="connsiteX9" fmla="*/ 459582 w 628650"/>
                <a:gd name="connsiteY9" fmla="*/ 1419225 h 1440656"/>
                <a:gd name="connsiteX10" fmla="*/ 445294 w 628650"/>
                <a:gd name="connsiteY10" fmla="*/ 1409700 h 1440656"/>
                <a:gd name="connsiteX11" fmla="*/ 435769 w 628650"/>
                <a:gd name="connsiteY11" fmla="*/ 1388269 h 1440656"/>
                <a:gd name="connsiteX12" fmla="*/ 409575 w 628650"/>
                <a:gd name="connsiteY12" fmla="*/ 1288256 h 1440656"/>
                <a:gd name="connsiteX13" fmla="*/ 383382 w 628650"/>
                <a:gd name="connsiteY13" fmla="*/ 1145381 h 1440656"/>
                <a:gd name="connsiteX14" fmla="*/ 354807 w 628650"/>
                <a:gd name="connsiteY14" fmla="*/ 969169 h 1440656"/>
                <a:gd name="connsiteX15" fmla="*/ 328613 w 628650"/>
                <a:gd name="connsiteY15" fmla="*/ 785813 h 1440656"/>
                <a:gd name="connsiteX16" fmla="*/ 311944 w 628650"/>
                <a:gd name="connsiteY16" fmla="*/ 626269 h 1440656"/>
                <a:gd name="connsiteX17" fmla="*/ 290513 w 628650"/>
                <a:gd name="connsiteY17" fmla="*/ 504825 h 1440656"/>
                <a:gd name="connsiteX18" fmla="*/ 269082 w 628650"/>
                <a:gd name="connsiteY18" fmla="*/ 409575 h 1440656"/>
                <a:gd name="connsiteX19" fmla="*/ 240507 w 628650"/>
                <a:gd name="connsiteY19" fmla="*/ 335756 h 1440656"/>
                <a:gd name="connsiteX20" fmla="*/ 211932 w 628650"/>
                <a:gd name="connsiteY20" fmla="*/ 273844 h 1440656"/>
                <a:gd name="connsiteX21" fmla="*/ 169069 w 628650"/>
                <a:gd name="connsiteY21" fmla="*/ 202406 h 1440656"/>
                <a:gd name="connsiteX22" fmla="*/ 123825 w 628650"/>
                <a:gd name="connsiteY22" fmla="*/ 145256 h 1440656"/>
                <a:gd name="connsiteX23" fmla="*/ 88107 w 628650"/>
                <a:gd name="connsiteY23" fmla="*/ 104775 h 1440656"/>
                <a:gd name="connsiteX24" fmla="*/ 54769 w 628650"/>
                <a:gd name="connsiteY24" fmla="*/ 73819 h 1440656"/>
                <a:gd name="connsiteX25" fmla="*/ 26194 w 628650"/>
                <a:gd name="connsiteY25" fmla="*/ 54769 h 1440656"/>
                <a:gd name="connsiteX26" fmla="*/ 7144 w 628650"/>
                <a:gd name="connsiteY26" fmla="*/ 42863 h 1440656"/>
                <a:gd name="connsiteX27" fmla="*/ 0 w 628650"/>
                <a:gd name="connsiteY27" fmla="*/ 30956 h 1440656"/>
                <a:gd name="connsiteX28" fmla="*/ 2382 w 628650"/>
                <a:gd name="connsiteY28" fmla="*/ 16669 h 1440656"/>
                <a:gd name="connsiteX29" fmla="*/ 9525 w 628650"/>
                <a:gd name="connsiteY29" fmla="*/ 7144 h 1440656"/>
                <a:gd name="connsiteX30" fmla="*/ 33338 w 628650"/>
                <a:gd name="connsiteY30" fmla="*/ 0 h 1440656"/>
                <a:gd name="connsiteX31" fmla="*/ 130969 w 628650"/>
                <a:gd name="connsiteY31" fmla="*/ 11906 h 1440656"/>
                <a:gd name="connsiteX32" fmla="*/ 214313 w 628650"/>
                <a:gd name="connsiteY32" fmla="*/ 26194 h 1440656"/>
                <a:gd name="connsiteX33" fmla="*/ 247650 w 628650"/>
                <a:gd name="connsiteY33" fmla="*/ 33338 h 1440656"/>
                <a:gd name="connsiteX34" fmla="*/ 290513 w 628650"/>
                <a:gd name="connsiteY34" fmla="*/ 45244 h 1440656"/>
                <a:gd name="connsiteX35" fmla="*/ 321469 w 628650"/>
                <a:gd name="connsiteY35" fmla="*/ 57150 h 1440656"/>
                <a:gd name="connsiteX36" fmla="*/ 347663 w 628650"/>
                <a:gd name="connsiteY36" fmla="*/ 69056 h 1440656"/>
                <a:gd name="connsiteX37" fmla="*/ 381000 w 628650"/>
                <a:gd name="connsiteY37" fmla="*/ 88106 h 1440656"/>
                <a:gd name="connsiteX38" fmla="*/ 404813 w 628650"/>
                <a:gd name="connsiteY38" fmla="*/ 109538 h 1440656"/>
                <a:gd name="connsiteX39" fmla="*/ 423863 w 628650"/>
                <a:gd name="connsiteY39" fmla="*/ 142875 h 1440656"/>
                <a:gd name="connsiteX40" fmla="*/ 454819 w 628650"/>
                <a:gd name="connsiteY40" fmla="*/ 219075 h 1440656"/>
                <a:gd name="connsiteX41" fmla="*/ 483394 w 628650"/>
                <a:gd name="connsiteY41" fmla="*/ 311944 h 1440656"/>
                <a:gd name="connsiteX42" fmla="*/ 502444 w 628650"/>
                <a:gd name="connsiteY42" fmla="*/ 402431 h 1440656"/>
                <a:gd name="connsiteX43" fmla="*/ 519113 w 628650"/>
                <a:gd name="connsiteY43" fmla="*/ 492919 h 1440656"/>
                <a:gd name="connsiteX44" fmla="*/ 538163 w 628650"/>
                <a:gd name="connsiteY44" fmla="*/ 616744 h 1440656"/>
                <a:gd name="connsiteX45" fmla="*/ 554832 w 628650"/>
                <a:gd name="connsiteY45" fmla="*/ 745331 h 1440656"/>
                <a:gd name="connsiteX46" fmla="*/ 571500 w 628650"/>
                <a:gd name="connsiteY46" fmla="*/ 933450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8650" h="1440656">
                  <a:moveTo>
                    <a:pt x="571500" y="933450"/>
                  </a:moveTo>
                  <a:lnTo>
                    <a:pt x="585788" y="1045369"/>
                  </a:lnTo>
                  <a:lnTo>
                    <a:pt x="607219" y="1231106"/>
                  </a:lnTo>
                  <a:lnTo>
                    <a:pt x="628650" y="1354931"/>
                  </a:lnTo>
                  <a:lnTo>
                    <a:pt x="607219" y="1393031"/>
                  </a:lnTo>
                  <a:lnTo>
                    <a:pt x="581025" y="1416844"/>
                  </a:lnTo>
                  <a:lnTo>
                    <a:pt x="557213" y="1435894"/>
                  </a:lnTo>
                  <a:lnTo>
                    <a:pt x="531019" y="1440656"/>
                  </a:lnTo>
                  <a:lnTo>
                    <a:pt x="497682" y="1433513"/>
                  </a:lnTo>
                  <a:lnTo>
                    <a:pt x="459582" y="1419225"/>
                  </a:lnTo>
                  <a:lnTo>
                    <a:pt x="445294" y="1409700"/>
                  </a:lnTo>
                  <a:lnTo>
                    <a:pt x="435769" y="1388269"/>
                  </a:lnTo>
                  <a:lnTo>
                    <a:pt x="409575" y="1288256"/>
                  </a:lnTo>
                  <a:lnTo>
                    <a:pt x="383382" y="1145381"/>
                  </a:lnTo>
                  <a:lnTo>
                    <a:pt x="354807" y="969169"/>
                  </a:lnTo>
                  <a:lnTo>
                    <a:pt x="328613" y="785813"/>
                  </a:lnTo>
                  <a:lnTo>
                    <a:pt x="311944" y="626269"/>
                  </a:lnTo>
                  <a:lnTo>
                    <a:pt x="290513" y="504825"/>
                  </a:lnTo>
                  <a:lnTo>
                    <a:pt x="269082" y="409575"/>
                  </a:lnTo>
                  <a:lnTo>
                    <a:pt x="240507" y="335756"/>
                  </a:lnTo>
                  <a:lnTo>
                    <a:pt x="211932" y="273844"/>
                  </a:lnTo>
                  <a:lnTo>
                    <a:pt x="169069" y="202406"/>
                  </a:lnTo>
                  <a:lnTo>
                    <a:pt x="123825" y="145256"/>
                  </a:lnTo>
                  <a:lnTo>
                    <a:pt x="88107" y="104775"/>
                  </a:lnTo>
                  <a:lnTo>
                    <a:pt x="54769" y="73819"/>
                  </a:lnTo>
                  <a:lnTo>
                    <a:pt x="26194" y="54769"/>
                  </a:lnTo>
                  <a:lnTo>
                    <a:pt x="7144" y="42863"/>
                  </a:lnTo>
                  <a:lnTo>
                    <a:pt x="0" y="30956"/>
                  </a:lnTo>
                  <a:lnTo>
                    <a:pt x="2382" y="16669"/>
                  </a:lnTo>
                  <a:lnTo>
                    <a:pt x="9525" y="7144"/>
                  </a:lnTo>
                  <a:lnTo>
                    <a:pt x="33338" y="0"/>
                  </a:lnTo>
                  <a:lnTo>
                    <a:pt x="130969" y="11906"/>
                  </a:lnTo>
                  <a:lnTo>
                    <a:pt x="214313" y="26194"/>
                  </a:lnTo>
                  <a:lnTo>
                    <a:pt x="247650" y="33338"/>
                  </a:lnTo>
                  <a:lnTo>
                    <a:pt x="290513" y="45244"/>
                  </a:lnTo>
                  <a:lnTo>
                    <a:pt x="321469" y="57150"/>
                  </a:lnTo>
                  <a:lnTo>
                    <a:pt x="347663" y="69056"/>
                  </a:lnTo>
                  <a:lnTo>
                    <a:pt x="381000" y="88106"/>
                  </a:lnTo>
                  <a:lnTo>
                    <a:pt x="404813" y="109538"/>
                  </a:lnTo>
                  <a:lnTo>
                    <a:pt x="423863" y="142875"/>
                  </a:lnTo>
                  <a:lnTo>
                    <a:pt x="454819" y="219075"/>
                  </a:lnTo>
                  <a:lnTo>
                    <a:pt x="483394" y="311944"/>
                  </a:lnTo>
                  <a:lnTo>
                    <a:pt x="502444" y="402431"/>
                  </a:lnTo>
                  <a:lnTo>
                    <a:pt x="519113" y="492919"/>
                  </a:lnTo>
                  <a:lnTo>
                    <a:pt x="538163" y="616744"/>
                  </a:lnTo>
                  <a:lnTo>
                    <a:pt x="554832" y="745331"/>
                  </a:lnTo>
                  <a:lnTo>
                    <a:pt x="571500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36A8F31E-A408-4810-870F-61FB0FD84463}"/>
                </a:ext>
              </a:extLst>
            </p:cNvPr>
            <p:cNvSpPr/>
            <p:nvPr/>
          </p:nvSpPr>
          <p:spPr>
            <a:xfrm>
              <a:off x="5267325" y="1484313"/>
              <a:ext cx="550863" cy="1393825"/>
            </a:xfrm>
            <a:custGeom>
              <a:avLst/>
              <a:gdLst>
                <a:gd name="connsiteX0" fmla="*/ 371475 w 550069"/>
                <a:gd name="connsiteY0" fmla="*/ 876300 h 1395412"/>
                <a:gd name="connsiteX1" fmla="*/ 307181 w 550069"/>
                <a:gd name="connsiteY1" fmla="*/ 1245394 h 1395412"/>
                <a:gd name="connsiteX2" fmla="*/ 292894 w 550069"/>
                <a:gd name="connsiteY2" fmla="*/ 1281112 h 1395412"/>
                <a:gd name="connsiteX3" fmla="*/ 271463 w 550069"/>
                <a:gd name="connsiteY3" fmla="*/ 1319212 h 1395412"/>
                <a:gd name="connsiteX4" fmla="*/ 226219 w 550069"/>
                <a:gd name="connsiteY4" fmla="*/ 1364456 h 1395412"/>
                <a:gd name="connsiteX5" fmla="*/ 202406 w 550069"/>
                <a:gd name="connsiteY5" fmla="*/ 1378744 h 1395412"/>
                <a:gd name="connsiteX6" fmla="*/ 166688 w 550069"/>
                <a:gd name="connsiteY6" fmla="*/ 1390650 h 1395412"/>
                <a:gd name="connsiteX7" fmla="*/ 133350 w 550069"/>
                <a:gd name="connsiteY7" fmla="*/ 1395412 h 1395412"/>
                <a:gd name="connsiteX8" fmla="*/ 107156 w 550069"/>
                <a:gd name="connsiteY8" fmla="*/ 1393031 h 1395412"/>
                <a:gd name="connsiteX9" fmla="*/ 83344 w 550069"/>
                <a:gd name="connsiteY9" fmla="*/ 1388269 h 1395412"/>
                <a:gd name="connsiteX10" fmla="*/ 71438 w 550069"/>
                <a:gd name="connsiteY10" fmla="*/ 1378744 h 1395412"/>
                <a:gd name="connsiteX11" fmla="*/ 61913 w 550069"/>
                <a:gd name="connsiteY11" fmla="*/ 1362075 h 1395412"/>
                <a:gd name="connsiteX12" fmla="*/ 50006 w 550069"/>
                <a:gd name="connsiteY12" fmla="*/ 1323975 h 1395412"/>
                <a:gd name="connsiteX13" fmla="*/ 78581 w 550069"/>
                <a:gd name="connsiteY13" fmla="*/ 1195387 h 1395412"/>
                <a:gd name="connsiteX14" fmla="*/ 88106 w 550069"/>
                <a:gd name="connsiteY14" fmla="*/ 1116806 h 1395412"/>
                <a:gd name="connsiteX15" fmla="*/ 100013 w 550069"/>
                <a:gd name="connsiteY15" fmla="*/ 1028700 h 1395412"/>
                <a:gd name="connsiteX16" fmla="*/ 114300 w 550069"/>
                <a:gd name="connsiteY16" fmla="*/ 954881 h 1395412"/>
                <a:gd name="connsiteX17" fmla="*/ 130969 w 550069"/>
                <a:gd name="connsiteY17" fmla="*/ 878681 h 1395412"/>
                <a:gd name="connsiteX18" fmla="*/ 142875 w 550069"/>
                <a:gd name="connsiteY18" fmla="*/ 823912 h 1395412"/>
                <a:gd name="connsiteX19" fmla="*/ 157163 w 550069"/>
                <a:gd name="connsiteY19" fmla="*/ 759619 h 1395412"/>
                <a:gd name="connsiteX20" fmla="*/ 173831 w 550069"/>
                <a:gd name="connsiteY20" fmla="*/ 676275 h 1395412"/>
                <a:gd name="connsiteX21" fmla="*/ 192881 w 550069"/>
                <a:gd name="connsiteY21" fmla="*/ 542925 h 1395412"/>
                <a:gd name="connsiteX22" fmla="*/ 207169 w 550069"/>
                <a:gd name="connsiteY22" fmla="*/ 407194 h 1395412"/>
                <a:gd name="connsiteX23" fmla="*/ 211931 w 550069"/>
                <a:gd name="connsiteY23" fmla="*/ 340519 h 1395412"/>
                <a:gd name="connsiteX24" fmla="*/ 214313 w 550069"/>
                <a:gd name="connsiteY24" fmla="*/ 290512 h 1395412"/>
                <a:gd name="connsiteX25" fmla="*/ 209550 w 550069"/>
                <a:gd name="connsiteY25" fmla="*/ 261937 h 1395412"/>
                <a:gd name="connsiteX26" fmla="*/ 192881 w 550069"/>
                <a:gd name="connsiteY26" fmla="*/ 230981 h 1395412"/>
                <a:gd name="connsiteX27" fmla="*/ 157163 w 550069"/>
                <a:gd name="connsiteY27" fmla="*/ 185737 h 1395412"/>
                <a:gd name="connsiteX28" fmla="*/ 111919 w 550069"/>
                <a:gd name="connsiteY28" fmla="*/ 140494 h 1395412"/>
                <a:gd name="connsiteX29" fmla="*/ 78581 w 550069"/>
                <a:gd name="connsiteY29" fmla="*/ 114300 h 1395412"/>
                <a:gd name="connsiteX30" fmla="*/ 38100 w 550069"/>
                <a:gd name="connsiteY30" fmla="*/ 88106 h 1395412"/>
                <a:gd name="connsiteX31" fmla="*/ 19050 w 550069"/>
                <a:gd name="connsiteY31" fmla="*/ 76200 h 1395412"/>
                <a:gd name="connsiteX32" fmla="*/ 4763 w 550069"/>
                <a:gd name="connsiteY32" fmla="*/ 64294 h 1395412"/>
                <a:gd name="connsiteX33" fmla="*/ 0 w 550069"/>
                <a:gd name="connsiteY33" fmla="*/ 45244 h 1395412"/>
                <a:gd name="connsiteX34" fmla="*/ 4763 w 550069"/>
                <a:gd name="connsiteY34" fmla="*/ 21431 h 1395412"/>
                <a:gd name="connsiteX35" fmla="*/ 19050 w 550069"/>
                <a:gd name="connsiteY35" fmla="*/ 7144 h 1395412"/>
                <a:gd name="connsiteX36" fmla="*/ 50006 w 550069"/>
                <a:gd name="connsiteY36" fmla="*/ 0 h 1395412"/>
                <a:gd name="connsiteX37" fmla="*/ 80963 w 550069"/>
                <a:gd name="connsiteY37" fmla="*/ 4762 h 1395412"/>
                <a:gd name="connsiteX38" fmla="*/ 154781 w 550069"/>
                <a:gd name="connsiteY38" fmla="*/ 14287 h 1395412"/>
                <a:gd name="connsiteX39" fmla="*/ 219075 w 550069"/>
                <a:gd name="connsiteY39" fmla="*/ 21431 h 1395412"/>
                <a:gd name="connsiteX40" fmla="*/ 261938 w 550069"/>
                <a:gd name="connsiteY40" fmla="*/ 33337 h 1395412"/>
                <a:gd name="connsiteX41" fmla="*/ 323850 w 550069"/>
                <a:gd name="connsiteY41" fmla="*/ 64294 h 1395412"/>
                <a:gd name="connsiteX42" fmla="*/ 404813 w 550069"/>
                <a:gd name="connsiteY42" fmla="*/ 104775 h 1395412"/>
                <a:gd name="connsiteX43" fmla="*/ 450056 w 550069"/>
                <a:gd name="connsiteY43" fmla="*/ 128587 h 1395412"/>
                <a:gd name="connsiteX44" fmla="*/ 500063 w 550069"/>
                <a:gd name="connsiteY44" fmla="*/ 164306 h 1395412"/>
                <a:gd name="connsiteX45" fmla="*/ 528638 w 550069"/>
                <a:gd name="connsiteY45" fmla="*/ 190500 h 1395412"/>
                <a:gd name="connsiteX46" fmla="*/ 545306 w 550069"/>
                <a:gd name="connsiteY46" fmla="*/ 211931 h 1395412"/>
                <a:gd name="connsiteX47" fmla="*/ 550069 w 550069"/>
                <a:gd name="connsiteY47" fmla="*/ 235744 h 1395412"/>
                <a:gd name="connsiteX48" fmla="*/ 540544 w 550069"/>
                <a:gd name="connsiteY48" fmla="*/ 271462 h 1395412"/>
                <a:gd name="connsiteX49" fmla="*/ 500063 w 550069"/>
                <a:gd name="connsiteY49" fmla="*/ 338137 h 1395412"/>
                <a:gd name="connsiteX50" fmla="*/ 478631 w 550069"/>
                <a:gd name="connsiteY50" fmla="*/ 369094 h 1395412"/>
                <a:gd name="connsiteX51" fmla="*/ 466725 w 550069"/>
                <a:gd name="connsiteY51" fmla="*/ 397669 h 1395412"/>
                <a:gd name="connsiteX52" fmla="*/ 433388 w 550069"/>
                <a:gd name="connsiteY52" fmla="*/ 535781 h 1395412"/>
                <a:gd name="connsiteX53" fmla="*/ 416719 w 550069"/>
                <a:gd name="connsiteY53" fmla="*/ 661987 h 1395412"/>
                <a:gd name="connsiteX54" fmla="*/ 371475 w 550069"/>
                <a:gd name="connsiteY54" fmla="*/ 876300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0069" h="1395412">
                  <a:moveTo>
                    <a:pt x="371475" y="876300"/>
                  </a:moveTo>
                  <a:lnTo>
                    <a:pt x="307181" y="1245394"/>
                  </a:lnTo>
                  <a:lnTo>
                    <a:pt x="292894" y="1281112"/>
                  </a:lnTo>
                  <a:lnTo>
                    <a:pt x="271463" y="1319212"/>
                  </a:lnTo>
                  <a:lnTo>
                    <a:pt x="226219" y="1364456"/>
                  </a:lnTo>
                  <a:lnTo>
                    <a:pt x="202406" y="1378744"/>
                  </a:lnTo>
                  <a:lnTo>
                    <a:pt x="166688" y="1390650"/>
                  </a:lnTo>
                  <a:lnTo>
                    <a:pt x="133350" y="1395412"/>
                  </a:lnTo>
                  <a:lnTo>
                    <a:pt x="107156" y="1393031"/>
                  </a:lnTo>
                  <a:lnTo>
                    <a:pt x="83344" y="1388269"/>
                  </a:lnTo>
                  <a:lnTo>
                    <a:pt x="71438" y="1378744"/>
                  </a:lnTo>
                  <a:lnTo>
                    <a:pt x="61913" y="1362075"/>
                  </a:lnTo>
                  <a:lnTo>
                    <a:pt x="50006" y="1323975"/>
                  </a:lnTo>
                  <a:lnTo>
                    <a:pt x="78581" y="1195387"/>
                  </a:lnTo>
                  <a:lnTo>
                    <a:pt x="88106" y="1116806"/>
                  </a:lnTo>
                  <a:lnTo>
                    <a:pt x="100013" y="1028700"/>
                  </a:lnTo>
                  <a:lnTo>
                    <a:pt x="114300" y="954881"/>
                  </a:lnTo>
                  <a:lnTo>
                    <a:pt x="130969" y="878681"/>
                  </a:lnTo>
                  <a:lnTo>
                    <a:pt x="142875" y="823912"/>
                  </a:lnTo>
                  <a:lnTo>
                    <a:pt x="157163" y="759619"/>
                  </a:lnTo>
                  <a:lnTo>
                    <a:pt x="173831" y="676275"/>
                  </a:lnTo>
                  <a:lnTo>
                    <a:pt x="192881" y="542925"/>
                  </a:lnTo>
                  <a:lnTo>
                    <a:pt x="207169" y="407194"/>
                  </a:lnTo>
                  <a:lnTo>
                    <a:pt x="211931" y="340519"/>
                  </a:lnTo>
                  <a:lnTo>
                    <a:pt x="214313" y="290512"/>
                  </a:lnTo>
                  <a:lnTo>
                    <a:pt x="209550" y="261937"/>
                  </a:lnTo>
                  <a:lnTo>
                    <a:pt x="192881" y="230981"/>
                  </a:lnTo>
                  <a:lnTo>
                    <a:pt x="157163" y="185737"/>
                  </a:lnTo>
                  <a:lnTo>
                    <a:pt x="111919" y="140494"/>
                  </a:lnTo>
                  <a:lnTo>
                    <a:pt x="78581" y="114300"/>
                  </a:lnTo>
                  <a:lnTo>
                    <a:pt x="38100" y="88106"/>
                  </a:lnTo>
                  <a:lnTo>
                    <a:pt x="19050" y="76200"/>
                  </a:lnTo>
                  <a:lnTo>
                    <a:pt x="4763" y="64294"/>
                  </a:lnTo>
                  <a:lnTo>
                    <a:pt x="0" y="45244"/>
                  </a:lnTo>
                  <a:lnTo>
                    <a:pt x="4763" y="21431"/>
                  </a:lnTo>
                  <a:lnTo>
                    <a:pt x="19050" y="7144"/>
                  </a:lnTo>
                  <a:lnTo>
                    <a:pt x="50006" y="0"/>
                  </a:lnTo>
                  <a:lnTo>
                    <a:pt x="80963" y="4762"/>
                  </a:lnTo>
                  <a:lnTo>
                    <a:pt x="154781" y="14287"/>
                  </a:lnTo>
                  <a:lnTo>
                    <a:pt x="219075" y="21431"/>
                  </a:lnTo>
                  <a:lnTo>
                    <a:pt x="261938" y="33337"/>
                  </a:lnTo>
                  <a:lnTo>
                    <a:pt x="323850" y="64294"/>
                  </a:lnTo>
                  <a:lnTo>
                    <a:pt x="404813" y="104775"/>
                  </a:lnTo>
                  <a:lnTo>
                    <a:pt x="450056" y="128587"/>
                  </a:lnTo>
                  <a:lnTo>
                    <a:pt x="500063" y="164306"/>
                  </a:lnTo>
                  <a:lnTo>
                    <a:pt x="528638" y="190500"/>
                  </a:lnTo>
                  <a:lnTo>
                    <a:pt x="545306" y="211931"/>
                  </a:lnTo>
                  <a:lnTo>
                    <a:pt x="550069" y="235744"/>
                  </a:lnTo>
                  <a:lnTo>
                    <a:pt x="540544" y="271462"/>
                  </a:lnTo>
                  <a:lnTo>
                    <a:pt x="500063" y="338137"/>
                  </a:lnTo>
                  <a:lnTo>
                    <a:pt x="478631" y="369094"/>
                  </a:lnTo>
                  <a:lnTo>
                    <a:pt x="466725" y="397669"/>
                  </a:lnTo>
                  <a:lnTo>
                    <a:pt x="433388" y="535781"/>
                  </a:lnTo>
                  <a:lnTo>
                    <a:pt x="416719" y="661987"/>
                  </a:lnTo>
                  <a:lnTo>
                    <a:pt x="3714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E97A0123-93C2-439F-BA9F-CCD1BDE10C3C}"/>
                </a:ext>
              </a:extLst>
            </p:cNvPr>
            <p:cNvSpPr/>
            <p:nvPr/>
          </p:nvSpPr>
          <p:spPr>
            <a:xfrm>
              <a:off x="4205288" y="2643188"/>
              <a:ext cx="1193800" cy="282575"/>
            </a:xfrm>
            <a:custGeom>
              <a:avLst/>
              <a:gdLst>
                <a:gd name="connsiteX0" fmla="*/ 823912 w 1193006"/>
                <a:gd name="connsiteY0" fmla="*/ 204787 h 283368"/>
                <a:gd name="connsiteX1" fmla="*/ 559593 w 1193006"/>
                <a:gd name="connsiteY1" fmla="*/ 230981 h 283368"/>
                <a:gd name="connsiteX2" fmla="*/ 431006 w 1193006"/>
                <a:gd name="connsiteY2" fmla="*/ 242887 h 283368"/>
                <a:gd name="connsiteX3" fmla="*/ 45243 w 1193006"/>
                <a:gd name="connsiteY3" fmla="*/ 283368 h 283368"/>
                <a:gd name="connsiteX4" fmla="*/ 0 w 1193006"/>
                <a:gd name="connsiteY4" fmla="*/ 123825 h 283368"/>
                <a:gd name="connsiteX5" fmla="*/ 361950 w 1193006"/>
                <a:gd name="connsiteY5" fmla="*/ 83343 h 283368"/>
                <a:gd name="connsiteX6" fmla="*/ 723900 w 1193006"/>
                <a:gd name="connsiteY6" fmla="*/ 45243 h 283368"/>
                <a:gd name="connsiteX7" fmla="*/ 1188243 w 1193006"/>
                <a:gd name="connsiteY7" fmla="*/ 0 h 283368"/>
                <a:gd name="connsiteX8" fmla="*/ 1193006 w 1193006"/>
                <a:gd name="connsiteY8" fmla="*/ 176212 h 283368"/>
                <a:gd name="connsiteX9" fmla="*/ 823912 w 1193006"/>
                <a:gd name="connsiteY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3006" h="283368">
                  <a:moveTo>
                    <a:pt x="823912" y="204787"/>
                  </a:moveTo>
                  <a:lnTo>
                    <a:pt x="559593" y="230981"/>
                  </a:lnTo>
                  <a:lnTo>
                    <a:pt x="431006" y="242887"/>
                  </a:lnTo>
                  <a:lnTo>
                    <a:pt x="45243" y="283368"/>
                  </a:lnTo>
                  <a:lnTo>
                    <a:pt x="0" y="123825"/>
                  </a:lnTo>
                  <a:lnTo>
                    <a:pt x="361950" y="83343"/>
                  </a:lnTo>
                  <a:lnTo>
                    <a:pt x="723900" y="45243"/>
                  </a:lnTo>
                  <a:lnTo>
                    <a:pt x="1188243" y="0"/>
                  </a:lnTo>
                  <a:lnTo>
                    <a:pt x="1193006" y="176212"/>
                  </a:lnTo>
                  <a:lnTo>
                    <a:pt x="823912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6FDB85A0-170B-4493-BA0E-47D2558013DD}"/>
                </a:ext>
              </a:extLst>
            </p:cNvPr>
            <p:cNvSpPr/>
            <p:nvPr/>
          </p:nvSpPr>
          <p:spPr>
            <a:xfrm>
              <a:off x="3198813" y="3354388"/>
              <a:ext cx="534987" cy="1131887"/>
            </a:xfrm>
            <a:custGeom>
              <a:avLst/>
              <a:gdLst>
                <a:gd name="connsiteX0" fmla="*/ 252412 w 535781"/>
                <a:gd name="connsiteY0" fmla="*/ 685800 h 1131094"/>
                <a:gd name="connsiteX1" fmla="*/ 235744 w 535781"/>
                <a:gd name="connsiteY1" fmla="*/ 507207 h 1131094"/>
                <a:gd name="connsiteX2" fmla="*/ 226219 w 535781"/>
                <a:gd name="connsiteY2" fmla="*/ 440532 h 1131094"/>
                <a:gd name="connsiteX3" fmla="*/ 209550 w 535781"/>
                <a:gd name="connsiteY3" fmla="*/ 385763 h 1131094"/>
                <a:gd name="connsiteX4" fmla="*/ 188119 w 535781"/>
                <a:gd name="connsiteY4" fmla="*/ 323850 h 1131094"/>
                <a:gd name="connsiteX5" fmla="*/ 159544 w 535781"/>
                <a:gd name="connsiteY5" fmla="*/ 261938 h 1131094"/>
                <a:gd name="connsiteX6" fmla="*/ 138112 w 535781"/>
                <a:gd name="connsiteY6" fmla="*/ 216694 h 1131094"/>
                <a:gd name="connsiteX7" fmla="*/ 111919 w 535781"/>
                <a:gd name="connsiteY7" fmla="*/ 173832 h 1131094"/>
                <a:gd name="connsiteX8" fmla="*/ 73819 w 535781"/>
                <a:gd name="connsiteY8" fmla="*/ 123825 h 1131094"/>
                <a:gd name="connsiteX9" fmla="*/ 30956 w 535781"/>
                <a:gd name="connsiteY9" fmla="*/ 78582 h 1131094"/>
                <a:gd name="connsiteX10" fmla="*/ 11906 w 535781"/>
                <a:gd name="connsiteY10" fmla="*/ 59532 h 1131094"/>
                <a:gd name="connsiteX11" fmla="*/ 2381 w 535781"/>
                <a:gd name="connsiteY11" fmla="*/ 45244 h 1131094"/>
                <a:gd name="connsiteX12" fmla="*/ 0 w 535781"/>
                <a:gd name="connsiteY12" fmla="*/ 30957 h 1131094"/>
                <a:gd name="connsiteX13" fmla="*/ 2381 w 535781"/>
                <a:gd name="connsiteY13" fmla="*/ 11907 h 1131094"/>
                <a:gd name="connsiteX14" fmla="*/ 11906 w 535781"/>
                <a:gd name="connsiteY14" fmla="*/ 4763 h 1131094"/>
                <a:gd name="connsiteX15" fmla="*/ 35719 w 535781"/>
                <a:gd name="connsiteY15" fmla="*/ 0 h 1131094"/>
                <a:gd name="connsiteX16" fmla="*/ 64294 w 535781"/>
                <a:gd name="connsiteY16" fmla="*/ 7144 h 1131094"/>
                <a:gd name="connsiteX17" fmla="*/ 138112 w 535781"/>
                <a:gd name="connsiteY17" fmla="*/ 21432 h 1131094"/>
                <a:gd name="connsiteX18" fmla="*/ 197644 w 535781"/>
                <a:gd name="connsiteY18" fmla="*/ 33338 h 1131094"/>
                <a:gd name="connsiteX19" fmla="*/ 261937 w 535781"/>
                <a:gd name="connsiteY19" fmla="*/ 52388 h 1131094"/>
                <a:gd name="connsiteX20" fmla="*/ 314325 w 535781"/>
                <a:gd name="connsiteY20" fmla="*/ 71438 h 1131094"/>
                <a:gd name="connsiteX21" fmla="*/ 373856 w 535781"/>
                <a:gd name="connsiteY21" fmla="*/ 97632 h 1131094"/>
                <a:gd name="connsiteX22" fmla="*/ 407194 w 535781"/>
                <a:gd name="connsiteY22" fmla="*/ 116682 h 1131094"/>
                <a:gd name="connsiteX23" fmla="*/ 426244 w 535781"/>
                <a:gd name="connsiteY23" fmla="*/ 135732 h 1131094"/>
                <a:gd name="connsiteX24" fmla="*/ 426244 w 535781"/>
                <a:gd name="connsiteY24" fmla="*/ 269082 h 1131094"/>
                <a:gd name="connsiteX25" fmla="*/ 447675 w 535781"/>
                <a:gd name="connsiteY25" fmla="*/ 381000 h 1131094"/>
                <a:gd name="connsiteX26" fmla="*/ 466725 w 535781"/>
                <a:gd name="connsiteY26" fmla="*/ 476250 h 1131094"/>
                <a:gd name="connsiteX27" fmla="*/ 488156 w 535781"/>
                <a:gd name="connsiteY27" fmla="*/ 600075 h 1131094"/>
                <a:gd name="connsiteX28" fmla="*/ 509587 w 535781"/>
                <a:gd name="connsiteY28" fmla="*/ 726282 h 1131094"/>
                <a:gd name="connsiteX29" fmla="*/ 526256 w 535781"/>
                <a:gd name="connsiteY29" fmla="*/ 835819 h 1131094"/>
                <a:gd name="connsiteX30" fmla="*/ 535781 w 535781"/>
                <a:gd name="connsiteY30" fmla="*/ 1073944 h 1131094"/>
                <a:gd name="connsiteX31" fmla="*/ 509587 w 535781"/>
                <a:gd name="connsiteY31" fmla="*/ 1109663 h 1131094"/>
                <a:gd name="connsiteX32" fmla="*/ 492919 w 535781"/>
                <a:gd name="connsiteY32" fmla="*/ 1126332 h 1131094"/>
                <a:gd name="connsiteX33" fmla="*/ 476250 w 535781"/>
                <a:gd name="connsiteY33" fmla="*/ 1131094 h 1131094"/>
                <a:gd name="connsiteX34" fmla="*/ 452437 w 535781"/>
                <a:gd name="connsiteY34" fmla="*/ 1131094 h 1131094"/>
                <a:gd name="connsiteX35" fmla="*/ 435769 w 535781"/>
                <a:gd name="connsiteY35" fmla="*/ 1126332 h 1131094"/>
                <a:gd name="connsiteX36" fmla="*/ 411956 w 535781"/>
                <a:gd name="connsiteY36" fmla="*/ 1112044 h 1131094"/>
                <a:gd name="connsiteX37" fmla="*/ 385762 w 535781"/>
                <a:gd name="connsiteY37" fmla="*/ 1088232 h 1131094"/>
                <a:gd name="connsiteX38" fmla="*/ 359569 w 535781"/>
                <a:gd name="connsiteY38" fmla="*/ 1057275 h 1131094"/>
                <a:gd name="connsiteX39" fmla="*/ 319087 w 535781"/>
                <a:gd name="connsiteY39" fmla="*/ 1007269 h 1131094"/>
                <a:gd name="connsiteX40" fmla="*/ 300037 w 535781"/>
                <a:gd name="connsiteY40" fmla="*/ 976313 h 1131094"/>
                <a:gd name="connsiteX41" fmla="*/ 280987 w 535781"/>
                <a:gd name="connsiteY41" fmla="*/ 933450 h 1131094"/>
                <a:gd name="connsiteX42" fmla="*/ 269081 w 535781"/>
                <a:gd name="connsiteY42" fmla="*/ 883444 h 1131094"/>
                <a:gd name="connsiteX43" fmla="*/ 264319 w 535781"/>
                <a:gd name="connsiteY43" fmla="*/ 804863 h 1131094"/>
                <a:gd name="connsiteX44" fmla="*/ 252412 w 535781"/>
                <a:gd name="connsiteY44" fmla="*/ 685800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5781" h="1131094">
                  <a:moveTo>
                    <a:pt x="252412" y="685800"/>
                  </a:moveTo>
                  <a:lnTo>
                    <a:pt x="235744" y="507207"/>
                  </a:lnTo>
                  <a:lnTo>
                    <a:pt x="226219" y="440532"/>
                  </a:lnTo>
                  <a:lnTo>
                    <a:pt x="209550" y="385763"/>
                  </a:lnTo>
                  <a:lnTo>
                    <a:pt x="188119" y="323850"/>
                  </a:lnTo>
                  <a:lnTo>
                    <a:pt x="159544" y="261938"/>
                  </a:lnTo>
                  <a:lnTo>
                    <a:pt x="138112" y="216694"/>
                  </a:lnTo>
                  <a:lnTo>
                    <a:pt x="111919" y="173832"/>
                  </a:lnTo>
                  <a:lnTo>
                    <a:pt x="73819" y="123825"/>
                  </a:lnTo>
                  <a:lnTo>
                    <a:pt x="30956" y="78582"/>
                  </a:lnTo>
                  <a:lnTo>
                    <a:pt x="11906" y="59532"/>
                  </a:lnTo>
                  <a:lnTo>
                    <a:pt x="2381" y="45244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11906" y="4763"/>
                  </a:lnTo>
                  <a:lnTo>
                    <a:pt x="35719" y="0"/>
                  </a:lnTo>
                  <a:lnTo>
                    <a:pt x="64294" y="7144"/>
                  </a:lnTo>
                  <a:lnTo>
                    <a:pt x="138112" y="21432"/>
                  </a:lnTo>
                  <a:lnTo>
                    <a:pt x="197644" y="33338"/>
                  </a:lnTo>
                  <a:lnTo>
                    <a:pt x="261937" y="52388"/>
                  </a:lnTo>
                  <a:lnTo>
                    <a:pt x="314325" y="71438"/>
                  </a:lnTo>
                  <a:lnTo>
                    <a:pt x="373856" y="97632"/>
                  </a:lnTo>
                  <a:lnTo>
                    <a:pt x="407194" y="116682"/>
                  </a:lnTo>
                  <a:lnTo>
                    <a:pt x="426244" y="135732"/>
                  </a:lnTo>
                  <a:lnTo>
                    <a:pt x="426244" y="269082"/>
                  </a:lnTo>
                  <a:lnTo>
                    <a:pt x="447675" y="381000"/>
                  </a:lnTo>
                  <a:lnTo>
                    <a:pt x="466725" y="476250"/>
                  </a:lnTo>
                  <a:lnTo>
                    <a:pt x="488156" y="600075"/>
                  </a:lnTo>
                  <a:lnTo>
                    <a:pt x="509587" y="726282"/>
                  </a:lnTo>
                  <a:lnTo>
                    <a:pt x="526256" y="835819"/>
                  </a:lnTo>
                  <a:lnTo>
                    <a:pt x="535781" y="1073944"/>
                  </a:lnTo>
                  <a:lnTo>
                    <a:pt x="509587" y="1109663"/>
                  </a:lnTo>
                  <a:lnTo>
                    <a:pt x="492919" y="1126332"/>
                  </a:lnTo>
                  <a:lnTo>
                    <a:pt x="476250" y="1131094"/>
                  </a:lnTo>
                  <a:lnTo>
                    <a:pt x="452437" y="1131094"/>
                  </a:lnTo>
                  <a:lnTo>
                    <a:pt x="435769" y="1126332"/>
                  </a:lnTo>
                  <a:lnTo>
                    <a:pt x="411956" y="1112044"/>
                  </a:lnTo>
                  <a:lnTo>
                    <a:pt x="385762" y="1088232"/>
                  </a:lnTo>
                  <a:lnTo>
                    <a:pt x="359569" y="1057275"/>
                  </a:lnTo>
                  <a:lnTo>
                    <a:pt x="319087" y="1007269"/>
                  </a:lnTo>
                  <a:lnTo>
                    <a:pt x="300037" y="976313"/>
                  </a:lnTo>
                  <a:lnTo>
                    <a:pt x="280987" y="933450"/>
                  </a:lnTo>
                  <a:lnTo>
                    <a:pt x="269081" y="883444"/>
                  </a:lnTo>
                  <a:lnTo>
                    <a:pt x="264319" y="804863"/>
                  </a:lnTo>
                  <a:lnTo>
                    <a:pt x="252412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D3B18724-8443-4E35-8048-0E02CBD3252E}"/>
                </a:ext>
              </a:extLst>
            </p:cNvPr>
            <p:cNvSpPr/>
            <p:nvPr/>
          </p:nvSpPr>
          <p:spPr>
            <a:xfrm>
              <a:off x="3502025" y="3094038"/>
              <a:ext cx="2963863" cy="1101725"/>
            </a:xfrm>
            <a:custGeom>
              <a:avLst/>
              <a:gdLst>
                <a:gd name="connsiteX0" fmla="*/ 889907 w 2963635"/>
                <a:gd name="connsiteY0" fmla="*/ 429986 h 1102179"/>
                <a:gd name="connsiteX1" fmla="*/ 530678 w 2963635"/>
                <a:gd name="connsiteY1" fmla="*/ 489857 h 1102179"/>
                <a:gd name="connsiteX2" fmla="*/ 280307 w 2963635"/>
                <a:gd name="connsiteY2" fmla="*/ 530679 h 1102179"/>
                <a:gd name="connsiteX3" fmla="*/ 168728 w 2963635"/>
                <a:gd name="connsiteY3" fmla="*/ 552450 h 1102179"/>
                <a:gd name="connsiteX4" fmla="*/ 48985 w 2963635"/>
                <a:gd name="connsiteY4" fmla="*/ 576943 h 1102179"/>
                <a:gd name="connsiteX5" fmla="*/ 0 w 2963635"/>
                <a:gd name="connsiteY5" fmla="*/ 394607 h 1102179"/>
                <a:gd name="connsiteX6" fmla="*/ 201385 w 2963635"/>
                <a:gd name="connsiteY6" fmla="*/ 367393 h 1102179"/>
                <a:gd name="connsiteX7" fmla="*/ 527957 w 2963635"/>
                <a:gd name="connsiteY7" fmla="*/ 323850 h 1102179"/>
                <a:gd name="connsiteX8" fmla="*/ 900792 w 2963635"/>
                <a:gd name="connsiteY8" fmla="*/ 269422 h 1102179"/>
                <a:gd name="connsiteX9" fmla="*/ 1262742 w 2963635"/>
                <a:gd name="connsiteY9" fmla="*/ 220436 h 1102179"/>
                <a:gd name="connsiteX10" fmla="*/ 1426028 w 2963635"/>
                <a:gd name="connsiteY10" fmla="*/ 206829 h 1102179"/>
                <a:gd name="connsiteX11" fmla="*/ 1826078 w 2963635"/>
                <a:gd name="connsiteY11" fmla="*/ 160565 h 1102179"/>
                <a:gd name="connsiteX12" fmla="*/ 2269671 w 2963635"/>
                <a:gd name="connsiteY12" fmla="*/ 100693 h 1102179"/>
                <a:gd name="connsiteX13" fmla="*/ 2471057 w 2963635"/>
                <a:gd name="connsiteY13" fmla="*/ 65315 h 1102179"/>
                <a:gd name="connsiteX14" fmla="*/ 2536371 w 2963635"/>
                <a:gd name="connsiteY14" fmla="*/ 35379 h 1102179"/>
                <a:gd name="connsiteX15" fmla="*/ 2596242 w 2963635"/>
                <a:gd name="connsiteY15" fmla="*/ 10886 h 1102179"/>
                <a:gd name="connsiteX16" fmla="*/ 2620735 w 2963635"/>
                <a:gd name="connsiteY16" fmla="*/ 0 h 1102179"/>
                <a:gd name="connsiteX17" fmla="*/ 2637064 w 2963635"/>
                <a:gd name="connsiteY17" fmla="*/ 2722 h 1102179"/>
                <a:gd name="connsiteX18" fmla="*/ 2732314 w 2963635"/>
                <a:gd name="connsiteY18" fmla="*/ 54429 h 1102179"/>
                <a:gd name="connsiteX19" fmla="*/ 2803071 w 2963635"/>
                <a:gd name="connsiteY19" fmla="*/ 97972 h 1102179"/>
                <a:gd name="connsiteX20" fmla="*/ 2884714 w 2963635"/>
                <a:gd name="connsiteY20" fmla="*/ 152400 h 1102179"/>
                <a:gd name="connsiteX21" fmla="*/ 2936421 w 2963635"/>
                <a:gd name="connsiteY21" fmla="*/ 198665 h 1102179"/>
                <a:gd name="connsiteX22" fmla="*/ 2958192 w 2963635"/>
                <a:gd name="connsiteY22" fmla="*/ 225879 h 1102179"/>
                <a:gd name="connsiteX23" fmla="*/ 2963635 w 2963635"/>
                <a:gd name="connsiteY23" fmla="*/ 244929 h 1102179"/>
                <a:gd name="connsiteX24" fmla="*/ 2960914 w 2963635"/>
                <a:gd name="connsiteY24" fmla="*/ 269422 h 1102179"/>
                <a:gd name="connsiteX25" fmla="*/ 2939142 w 2963635"/>
                <a:gd name="connsiteY25" fmla="*/ 310243 h 1102179"/>
                <a:gd name="connsiteX26" fmla="*/ 2898321 w 2963635"/>
                <a:gd name="connsiteY26" fmla="*/ 353786 h 1102179"/>
                <a:gd name="connsiteX27" fmla="*/ 2876550 w 2963635"/>
                <a:gd name="connsiteY27" fmla="*/ 381000 h 1102179"/>
                <a:gd name="connsiteX28" fmla="*/ 2860221 w 2963635"/>
                <a:gd name="connsiteY28" fmla="*/ 416379 h 1102179"/>
                <a:gd name="connsiteX29" fmla="*/ 2813957 w 2963635"/>
                <a:gd name="connsiteY29" fmla="*/ 557893 h 1102179"/>
                <a:gd name="connsiteX30" fmla="*/ 2756807 w 2963635"/>
                <a:gd name="connsiteY30" fmla="*/ 745672 h 1102179"/>
                <a:gd name="connsiteX31" fmla="*/ 2686050 w 2963635"/>
                <a:gd name="connsiteY31" fmla="*/ 985157 h 1102179"/>
                <a:gd name="connsiteX32" fmla="*/ 2667000 w 2963635"/>
                <a:gd name="connsiteY32" fmla="*/ 1039586 h 1102179"/>
                <a:gd name="connsiteX33" fmla="*/ 2650671 w 2963635"/>
                <a:gd name="connsiteY33" fmla="*/ 1069522 h 1102179"/>
                <a:gd name="connsiteX34" fmla="*/ 2639785 w 2963635"/>
                <a:gd name="connsiteY34" fmla="*/ 1083129 h 1102179"/>
                <a:gd name="connsiteX35" fmla="*/ 2623457 w 2963635"/>
                <a:gd name="connsiteY35" fmla="*/ 1091293 h 1102179"/>
                <a:gd name="connsiteX36" fmla="*/ 2596242 w 2963635"/>
                <a:gd name="connsiteY36" fmla="*/ 1099457 h 1102179"/>
                <a:gd name="connsiteX37" fmla="*/ 2558142 w 2963635"/>
                <a:gd name="connsiteY37" fmla="*/ 1102179 h 1102179"/>
                <a:gd name="connsiteX38" fmla="*/ 2509157 w 2963635"/>
                <a:gd name="connsiteY38" fmla="*/ 1096736 h 1102179"/>
                <a:gd name="connsiteX39" fmla="*/ 2481942 w 2963635"/>
                <a:gd name="connsiteY39" fmla="*/ 1088572 h 1102179"/>
                <a:gd name="connsiteX40" fmla="*/ 2457450 w 2963635"/>
                <a:gd name="connsiteY40" fmla="*/ 1074965 h 1102179"/>
                <a:gd name="connsiteX41" fmla="*/ 2490107 w 2963635"/>
                <a:gd name="connsiteY41" fmla="*/ 881743 h 1102179"/>
                <a:gd name="connsiteX42" fmla="*/ 2520042 w 2963635"/>
                <a:gd name="connsiteY42" fmla="*/ 636815 h 1102179"/>
                <a:gd name="connsiteX43" fmla="*/ 2560864 w 2963635"/>
                <a:gd name="connsiteY43" fmla="*/ 381000 h 1102179"/>
                <a:gd name="connsiteX44" fmla="*/ 2563585 w 2963635"/>
                <a:gd name="connsiteY44" fmla="*/ 340179 h 1102179"/>
                <a:gd name="connsiteX45" fmla="*/ 2555421 w 2963635"/>
                <a:gd name="connsiteY45" fmla="*/ 312965 h 1102179"/>
                <a:gd name="connsiteX46" fmla="*/ 2536371 w 2963635"/>
                <a:gd name="connsiteY46" fmla="*/ 291193 h 1102179"/>
                <a:gd name="connsiteX47" fmla="*/ 2517321 w 2963635"/>
                <a:gd name="connsiteY47" fmla="*/ 280307 h 1102179"/>
                <a:gd name="connsiteX48" fmla="*/ 2473778 w 2963635"/>
                <a:gd name="connsiteY48" fmla="*/ 269422 h 1102179"/>
                <a:gd name="connsiteX49" fmla="*/ 2299607 w 2963635"/>
                <a:gd name="connsiteY49" fmla="*/ 283029 h 1102179"/>
                <a:gd name="connsiteX50" fmla="*/ 1872342 w 2963635"/>
                <a:gd name="connsiteY50" fmla="*/ 318407 h 1102179"/>
                <a:gd name="connsiteX51" fmla="*/ 1436914 w 2963635"/>
                <a:gd name="connsiteY51" fmla="*/ 361950 h 1102179"/>
                <a:gd name="connsiteX52" fmla="*/ 1268185 w 2963635"/>
                <a:gd name="connsiteY52" fmla="*/ 378279 h 1102179"/>
                <a:gd name="connsiteX53" fmla="*/ 889907 w 2963635"/>
                <a:gd name="connsiteY53" fmla="*/ 429986 h 110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3635" h="1102179">
                  <a:moveTo>
                    <a:pt x="889907" y="429986"/>
                  </a:moveTo>
                  <a:lnTo>
                    <a:pt x="530678" y="489857"/>
                  </a:lnTo>
                  <a:lnTo>
                    <a:pt x="280307" y="530679"/>
                  </a:lnTo>
                  <a:lnTo>
                    <a:pt x="168728" y="552450"/>
                  </a:lnTo>
                  <a:lnTo>
                    <a:pt x="48985" y="576943"/>
                  </a:lnTo>
                  <a:lnTo>
                    <a:pt x="0" y="394607"/>
                  </a:lnTo>
                  <a:lnTo>
                    <a:pt x="201385" y="367393"/>
                  </a:lnTo>
                  <a:lnTo>
                    <a:pt x="527957" y="323850"/>
                  </a:lnTo>
                  <a:lnTo>
                    <a:pt x="900792" y="269422"/>
                  </a:lnTo>
                  <a:lnTo>
                    <a:pt x="1262742" y="220436"/>
                  </a:lnTo>
                  <a:lnTo>
                    <a:pt x="1426028" y="206829"/>
                  </a:lnTo>
                  <a:lnTo>
                    <a:pt x="1826078" y="160565"/>
                  </a:lnTo>
                  <a:lnTo>
                    <a:pt x="2269671" y="100693"/>
                  </a:lnTo>
                  <a:lnTo>
                    <a:pt x="2471057" y="65315"/>
                  </a:lnTo>
                  <a:lnTo>
                    <a:pt x="2536371" y="35379"/>
                  </a:lnTo>
                  <a:lnTo>
                    <a:pt x="2596242" y="10886"/>
                  </a:lnTo>
                  <a:lnTo>
                    <a:pt x="2620735" y="0"/>
                  </a:lnTo>
                  <a:lnTo>
                    <a:pt x="2637064" y="2722"/>
                  </a:lnTo>
                  <a:lnTo>
                    <a:pt x="2732314" y="54429"/>
                  </a:lnTo>
                  <a:lnTo>
                    <a:pt x="2803071" y="97972"/>
                  </a:lnTo>
                  <a:lnTo>
                    <a:pt x="2884714" y="152400"/>
                  </a:lnTo>
                  <a:lnTo>
                    <a:pt x="2936421" y="198665"/>
                  </a:lnTo>
                  <a:lnTo>
                    <a:pt x="2958192" y="225879"/>
                  </a:lnTo>
                  <a:lnTo>
                    <a:pt x="2963635" y="244929"/>
                  </a:lnTo>
                  <a:lnTo>
                    <a:pt x="2960914" y="269422"/>
                  </a:lnTo>
                  <a:lnTo>
                    <a:pt x="2939142" y="310243"/>
                  </a:lnTo>
                  <a:lnTo>
                    <a:pt x="2898321" y="353786"/>
                  </a:lnTo>
                  <a:lnTo>
                    <a:pt x="2876550" y="381000"/>
                  </a:lnTo>
                  <a:lnTo>
                    <a:pt x="2860221" y="416379"/>
                  </a:lnTo>
                  <a:lnTo>
                    <a:pt x="2813957" y="557893"/>
                  </a:lnTo>
                  <a:lnTo>
                    <a:pt x="2756807" y="745672"/>
                  </a:lnTo>
                  <a:lnTo>
                    <a:pt x="2686050" y="985157"/>
                  </a:lnTo>
                  <a:lnTo>
                    <a:pt x="2667000" y="1039586"/>
                  </a:lnTo>
                  <a:lnTo>
                    <a:pt x="2650671" y="1069522"/>
                  </a:lnTo>
                  <a:lnTo>
                    <a:pt x="2639785" y="1083129"/>
                  </a:lnTo>
                  <a:lnTo>
                    <a:pt x="2623457" y="1091293"/>
                  </a:lnTo>
                  <a:lnTo>
                    <a:pt x="2596242" y="1099457"/>
                  </a:lnTo>
                  <a:lnTo>
                    <a:pt x="2558142" y="1102179"/>
                  </a:lnTo>
                  <a:lnTo>
                    <a:pt x="2509157" y="1096736"/>
                  </a:lnTo>
                  <a:lnTo>
                    <a:pt x="2481942" y="1088572"/>
                  </a:lnTo>
                  <a:lnTo>
                    <a:pt x="2457450" y="1074965"/>
                  </a:lnTo>
                  <a:lnTo>
                    <a:pt x="2490107" y="881743"/>
                  </a:lnTo>
                  <a:lnTo>
                    <a:pt x="2520042" y="636815"/>
                  </a:lnTo>
                  <a:lnTo>
                    <a:pt x="2560864" y="381000"/>
                  </a:lnTo>
                  <a:lnTo>
                    <a:pt x="2563585" y="340179"/>
                  </a:lnTo>
                  <a:lnTo>
                    <a:pt x="2555421" y="312965"/>
                  </a:lnTo>
                  <a:lnTo>
                    <a:pt x="2536371" y="291193"/>
                  </a:lnTo>
                  <a:lnTo>
                    <a:pt x="2517321" y="280307"/>
                  </a:lnTo>
                  <a:lnTo>
                    <a:pt x="2473778" y="269422"/>
                  </a:lnTo>
                  <a:lnTo>
                    <a:pt x="2299607" y="283029"/>
                  </a:lnTo>
                  <a:lnTo>
                    <a:pt x="1872342" y="318407"/>
                  </a:lnTo>
                  <a:lnTo>
                    <a:pt x="1436914" y="361950"/>
                  </a:lnTo>
                  <a:lnTo>
                    <a:pt x="1268185" y="378279"/>
                  </a:lnTo>
                  <a:lnTo>
                    <a:pt x="889907" y="4299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35A6EC5C-D704-4219-B314-C6B85169F544}"/>
                </a:ext>
              </a:extLst>
            </p:cNvPr>
            <p:cNvSpPr/>
            <p:nvPr/>
          </p:nvSpPr>
          <p:spPr>
            <a:xfrm>
              <a:off x="3609975" y="3897313"/>
              <a:ext cx="2427288" cy="569912"/>
            </a:xfrm>
            <a:custGeom>
              <a:avLst/>
              <a:gdLst>
                <a:gd name="connsiteX0" fmla="*/ 1738313 w 2426494"/>
                <a:gd name="connsiteY0" fmla="*/ 242888 h 569119"/>
                <a:gd name="connsiteX1" fmla="*/ 1428750 w 2426494"/>
                <a:gd name="connsiteY1" fmla="*/ 280988 h 569119"/>
                <a:gd name="connsiteX2" fmla="*/ 1333500 w 2426494"/>
                <a:gd name="connsiteY2" fmla="*/ 292894 h 569119"/>
                <a:gd name="connsiteX3" fmla="*/ 1159669 w 2426494"/>
                <a:gd name="connsiteY3" fmla="*/ 314325 h 569119"/>
                <a:gd name="connsiteX4" fmla="*/ 912019 w 2426494"/>
                <a:gd name="connsiteY4" fmla="*/ 335757 h 569119"/>
                <a:gd name="connsiteX5" fmla="*/ 702469 w 2426494"/>
                <a:gd name="connsiteY5" fmla="*/ 361950 h 569119"/>
                <a:gd name="connsiteX6" fmla="*/ 492919 w 2426494"/>
                <a:gd name="connsiteY6" fmla="*/ 392907 h 569119"/>
                <a:gd name="connsiteX7" fmla="*/ 404813 w 2426494"/>
                <a:gd name="connsiteY7" fmla="*/ 409575 h 569119"/>
                <a:gd name="connsiteX8" fmla="*/ 330994 w 2426494"/>
                <a:gd name="connsiteY8" fmla="*/ 431007 h 569119"/>
                <a:gd name="connsiteX9" fmla="*/ 247650 w 2426494"/>
                <a:gd name="connsiteY9" fmla="*/ 464344 h 569119"/>
                <a:gd name="connsiteX10" fmla="*/ 169069 w 2426494"/>
                <a:gd name="connsiteY10" fmla="*/ 502444 h 569119"/>
                <a:gd name="connsiteX11" fmla="*/ 76200 w 2426494"/>
                <a:gd name="connsiteY11" fmla="*/ 569119 h 569119"/>
                <a:gd name="connsiteX12" fmla="*/ 0 w 2426494"/>
                <a:gd name="connsiteY12" fmla="*/ 271463 h 569119"/>
                <a:gd name="connsiteX13" fmla="*/ 173831 w 2426494"/>
                <a:gd name="connsiteY13" fmla="*/ 261938 h 569119"/>
                <a:gd name="connsiteX14" fmla="*/ 307181 w 2426494"/>
                <a:gd name="connsiteY14" fmla="*/ 250032 h 569119"/>
                <a:gd name="connsiteX15" fmla="*/ 433388 w 2426494"/>
                <a:gd name="connsiteY15" fmla="*/ 235744 h 569119"/>
                <a:gd name="connsiteX16" fmla="*/ 650081 w 2426494"/>
                <a:gd name="connsiteY16" fmla="*/ 207169 h 569119"/>
                <a:gd name="connsiteX17" fmla="*/ 871538 w 2426494"/>
                <a:gd name="connsiteY17" fmla="*/ 176213 h 569119"/>
                <a:gd name="connsiteX18" fmla="*/ 1162050 w 2426494"/>
                <a:gd name="connsiteY18" fmla="*/ 128588 h 569119"/>
                <a:gd name="connsiteX19" fmla="*/ 1331119 w 2426494"/>
                <a:gd name="connsiteY19" fmla="*/ 114300 h 569119"/>
                <a:gd name="connsiteX20" fmla="*/ 1538288 w 2426494"/>
                <a:gd name="connsiteY20" fmla="*/ 97632 h 569119"/>
                <a:gd name="connsiteX21" fmla="*/ 1671638 w 2426494"/>
                <a:gd name="connsiteY21" fmla="*/ 83344 h 569119"/>
                <a:gd name="connsiteX22" fmla="*/ 1797844 w 2426494"/>
                <a:gd name="connsiteY22" fmla="*/ 69057 h 569119"/>
                <a:gd name="connsiteX23" fmla="*/ 1966913 w 2426494"/>
                <a:gd name="connsiteY23" fmla="*/ 42863 h 569119"/>
                <a:gd name="connsiteX24" fmla="*/ 2193131 w 2426494"/>
                <a:gd name="connsiteY24" fmla="*/ 9525 h 569119"/>
                <a:gd name="connsiteX25" fmla="*/ 2255044 w 2426494"/>
                <a:gd name="connsiteY25" fmla="*/ 0 h 569119"/>
                <a:gd name="connsiteX26" fmla="*/ 2276475 w 2426494"/>
                <a:gd name="connsiteY26" fmla="*/ 0 h 569119"/>
                <a:gd name="connsiteX27" fmla="*/ 2319338 w 2426494"/>
                <a:gd name="connsiteY27" fmla="*/ 11907 h 569119"/>
                <a:gd name="connsiteX28" fmla="*/ 2426494 w 2426494"/>
                <a:gd name="connsiteY28" fmla="*/ 57150 h 569119"/>
                <a:gd name="connsiteX29" fmla="*/ 2426494 w 2426494"/>
                <a:gd name="connsiteY29" fmla="*/ 285750 h 569119"/>
                <a:gd name="connsiteX30" fmla="*/ 2350294 w 2426494"/>
                <a:gd name="connsiteY30" fmla="*/ 271463 h 569119"/>
                <a:gd name="connsiteX31" fmla="*/ 2328863 w 2426494"/>
                <a:gd name="connsiteY31" fmla="*/ 254794 h 569119"/>
                <a:gd name="connsiteX32" fmla="*/ 2324100 w 2426494"/>
                <a:gd name="connsiteY32" fmla="*/ 240507 h 569119"/>
                <a:gd name="connsiteX33" fmla="*/ 2312194 w 2426494"/>
                <a:gd name="connsiteY33" fmla="*/ 202407 h 569119"/>
                <a:gd name="connsiteX34" fmla="*/ 1738313 w 2426494"/>
                <a:gd name="connsiteY34" fmla="*/ 24288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26494" h="569119">
                  <a:moveTo>
                    <a:pt x="1738313" y="242888"/>
                  </a:moveTo>
                  <a:lnTo>
                    <a:pt x="1428750" y="280988"/>
                  </a:lnTo>
                  <a:lnTo>
                    <a:pt x="1333500" y="292894"/>
                  </a:lnTo>
                  <a:lnTo>
                    <a:pt x="1159669" y="314325"/>
                  </a:lnTo>
                  <a:lnTo>
                    <a:pt x="912019" y="335757"/>
                  </a:lnTo>
                  <a:lnTo>
                    <a:pt x="702469" y="361950"/>
                  </a:lnTo>
                  <a:lnTo>
                    <a:pt x="492919" y="392907"/>
                  </a:lnTo>
                  <a:lnTo>
                    <a:pt x="404813" y="409575"/>
                  </a:lnTo>
                  <a:lnTo>
                    <a:pt x="330994" y="431007"/>
                  </a:lnTo>
                  <a:lnTo>
                    <a:pt x="247650" y="464344"/>
                  </a:lnTo>
                  <a:lnTo>
                    <a:pt x="169069" y="502444"/>
                  </a:lnTo>
                  <a:lnTo>
                    <a:pt x="76200" y="569119"/>
                  </a:lnTo>
                  <a:lnTo>
                    <a:pt x="0" y="271463"/>
                  </a:lnTo>
                  <a:lnTo>
                    <a:pt x="173831" y="261938"/>
                  </a:lnTo>
                  <a:lnTo>
                    <a:pt x="307181" y="250032"/>
                  </a:lnTo>
                  <a:lnTo>
                    <a:pt x="433388" y="235744"/>
                  </a:lnTo>
                  <a:lnTo>
                    <a:pt x="650081" y="207169"/>
                  </a:lnTo>
                  <a:lnTo>
                    <a:pt x="871538" y="176213"/>
                  </a:lnTo>
                  <a:lnTo>
                    <a:pt x="1162050" y="128588"/>
                  </a:lnTo>
                  <a:lnTo>
                    <a:pt x="1331119" y="114300"/>
                  </a:lnTo>
                  <a:lnTo>
                    <a:pt x="1538288" y="97632"/>
                  </a:lnTo>
                  <a:lnTo>
                    <a:pt x="1671638" y="83344"/>
                  </a:lnTo>
                  <a:lnTo>
                    <a:pt x="1797844" y="69057"/>
                  </a:lnTo>
                  <a:lnTo>
                    <a:pt x="1966913" y="42863"/>
                  </a:lnTo>
                  <a:lnTo>
                    <a:pt x="2193131" y="9525"/>
                  </a:lnTo>
                  <a:lnTo>
                    <a:pt x="2255044" y="0"/>
                  </a:lnTo>
                  <a:lnTo>
                    <a:pt x="2276475" y="0"/>
                  </a:lnTo>
                  <a:lnTo>
                    <a:pt x="2319338" y="11907"/>
                  </a:lnTo>
                  <a:lnTo>
                    <a:pt x="2426494" y="57150"/>
                  </a:lnTo>
                  <a:lnTo>
                    <a:pt x="2426494" y="285750"/>
                  </a:lnTo>
                  <a:lnTo>
                    <a:pt x="2350294" y="271463"/>
                  </a:lnTo>
                  <a:lnTo>
                    <a:pt x="2328863" y="254794"/>
                  </a:lnTo>
                  <a:lnTo>
                    <a:pt x="2324100" y="240507"/>
                  </a:lnTo>
                  <a:lnTo>
                    <a:pt x="2312194" y="202407"/>
                  </a:lnTo>
                  <a:lnTo>
                    <a:pt x="1738313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344EB08E-ABD6-4A58-B21C-CEDB615E5B7E}"/>
                </a:ext>
              </a:extLst>
            </p:cNvPr>
            <p:cNvSpPr/>
            <p:nvPr/>
          </p:nvSpPr>
          <p:spPr>
            <a:xfrm>
              <a:off x="2619375" y="4497388"/>
              <a:ext cx="4343400" cy="720725"/>
            </a:xfrm>
            <a:custGeom>
              <a:avLst/>
              <a:gdLst>
                <a:gd name="connsiteX0" fmla="*/ 2921115 w 4344435"/>
                <a:gd name="connsiteY0" fmla="*/ 326867 h 719935"/>
                <a:gd name="connsiteX1" fmla="*/ 2478397 w 4344435"/>
                <a:gd name="connsiteY1" fmla="*/ 351692 h 719935"/>
                <a:gd name="connsiteX2" fmla="*/ 2321170 w 4344435"/>
                <a:gd name="connsiteY2" fmla="*/ 364105 h 719935"/>
                <a:gd name="connsiteX3" fmla="*/ 2147392 w 4344435"/>
                <a:gd name="connsiteY3" fmla="*/ 380655 h 719935"/>
                <a:gd name="connsiteX4" fmla="*/ 1903276 w 4344435"/>
                <a:gd name="connsiteY4" fmla="*/ 405481 h 719935"/>
                <a:gd name="connsiteX5" fmla="*/ 1588822 w 4344435"/>
                <a:gd name="connsiteY5" fmla="*/ 450994 h 719935"/>
                <a:gd name="connsiteX6" fmla="*/ 1315743 w 4344435"/>
                <a:gd name="connsiteY6" fmla="*/ 492369 h 719935"/>
                <a:gd name="connsiteX7" fmla="*/ 1104728 w 4344435"/>
                <a:gd name="connsiteY7" fmla="*/ 529607 h 719935"/>
                <a:gd name="connsiteX8" fmla="*/ 914400 w 4344435"/>
                <a:gd name="connsiteY8" fmla="*/ 575120 h 719935"/>
                <a:gd name="connsiteX9" fmla="*/ 765448 w 4344435"/>
                <a:gd name="connsiteY9" fmla="*/ 616496 h 719935"/>
                <a:gd name="connsiteX10" fmla="*/ 649597 w 4344435"/>
                <a:gd name="connsiteY10" fmla="*/ 645459 h 719935"/>
                <a:gd name="connsiteX11" fmla="*/ 554433 w 4344435"/>
                <a:gd name="connsiteY11" fmla="*/ 674422 h 719935"/>
                <a:gd name="connsiteX12" fmla="*/ 455132 w 4344435"/>
                <a:gd name="connsiteY12" fmla="*/ 715797 h 719935"/>
                <a:gd name="connsiteX13" fmla="*/ 417894 w 4344435"/>
                <a:gd name="connsiteY13" fmla="*/ 719935 h 719935"/>
                <a:gd name="connsiteX14" fmla="*/ 347555 w 4344435"/>
                <a:gd name="connsiteY14" fmla="*/ 703385 h 719935"/>
                <a:gd name="connsiteX15" fmla="*/ 306179 w 4344435"/>
                <a:gd name="connsiteY15" fmla="*/ 686834 h 719935"/>
                <a:gd name="connsiteX16" fmla="*/ 277217 w 4344435"/>
                <a:gd name="connsiteY16" fmla="*/ 662009 h 719935"/>
                <a:gd name="connsiteX17" fmla="*/ 169640 w 4344435"/>
                <a:gd name="connsiteY17" fmla="*/ 558570 h 719935"/>
                <a:gd name="connsiteX18" fmla="*/ 70339 w 4344435"/>
                <a:gd name="connsiteY18" fmla="*/ 446856 h 719935"/>
                <a:gd name="connsiteX19" fmla="*/ 20688 w 4344435"/>
                <a:gd name="connsiteY19" fmla="*/ 384793 h 719935"/>
                <a:gd name="connsiteX20" fmla="*/ 0 w 4344435"/>
                <a:gd name="connsiteY20" fmla="*/ 359967 h 719935"/>
                <a:gd name="connsiteX21" fmla="*/ 0 w 4344435"/>
                <a:gd name="connsiteY21" fmla="*/ 335142 h 719935"/>
                <a:gd name="connsiteX22" fmla="*/ 0 w 4344435"/>
                <a:gd name="connsiteY22" fmla="*/ 331005 h 719935"/>
                <a:gd name="connsiteX23" fmla="*/ 8275 w 4344435"/>
                <a:gd name="connsiteY23" fmla="*/ 318592 h 719935"/>
                <a:gd name="connsiteX24" fmla="*/ 28963 w 4344435"/>
                <a:gd name="connsiteY24" fmla="*/ 318592 h 719935"/>
                <a:gd name="connsiteX25" fmla="*/ 53789 w 4344435"/>
                <a:gd name="connsiteY25" fmla="*/ 331005 h 719935"/>
                <a:gd name="connsiteX26" fmla="*/ 99302 w 4344435"/>
                <a:gd name="connsiteY26" fmla="*/ 359967 h 719935"/>
                <a:gd name="connsiteX27" fmla="*/ 136540 w 4344435"/>
                <a:gd name="connsiteY27" fmla="*/ 376518 h 719935"/>
                <a:gd name="connsiteX28" fmla="*/ 194465 w 4344435"/>
                <a:gd name="connsiteY28" fmla="*/ 397205 h 719935"/>
                <a:gd name="connsiteX29" fmla="*/ 285492 w 4344435"/>
                <a:gd name="connsiteY29" fmla="*/ 413756 h 719935"/>
                <a:gd name="connsiteX30" fmla="*/ 388931 w 4344435"/>
                <a:gd name="connsiteY30" fmla="*/ 426168 h 719935"/>
                <a:gd name="connsiteX31" fmla="*/ 446856 w 4344435"/>
                <a:gd name="connsiteY31" fmla="*/ 422031 h 719935"/>
                <a:gd name="connsiteX32" fmla="*/ 612359 w 4344435"/>
                <a:gd name="connsiteY32" fmla="*/ 397205 h 719935"/>
                <a:gd name="connsiteX33" fmla="*/ 877162 w 4344435"/>
                <a:gd name="connsiteY33" fmla="*/ 355830 h 719935"/>
                <a:gd name="connsiteX34" fmla="*/ 1162654 w 4344435"/>
                <a:gd name="connsiteY34" fmla="*/ 310317 h 719935"/>
                <a:gd name="connsiteX35" fmla="*/ 1472970 w 4344435"/>
                <a:gd name="connsiteY35" fmla="*/ 268941 h 719935"/>
                <a:gd name="connsiteX36" fmla="*/ 1820525 w 4344435"/>
                <a:gd name="connsiteY36" fmla="*/ 219290 h 719935"/>
                <a:gd name="connsiteX37" fmla="*/ 2155667 w 4344435"/>
                <a:gd name="connsiteY37" fmla="*/ 173777 h 719935"/>
                <a:gd name="connsiteX38" fmla="*/ 2321170 w 4344435"/>
                <a:gd name="connsiteY38" fmla="*/ 161365 h 719935"/>
                <a:gd name="connsiteX39" fmla="*/ 2631486 w 4344435"/>
                <a:gd name="connsiteY39" fmla="*/ 144814 h 719935"/>
                <a:gd name="connsiteX40" fmla="*/ 3099030 w 4344435"/>
                <a:gd name="connsiteY40" fmla="*/ 124127 h 719935"/>
                <a:gd name="connsiteX41" fmla="*/ 3334871 w 4344435"/>
                <a:gd name="connsiteY41" fmla="*/ 111714 h 719935"/>
                <a:gd name="connsiteX42" fmla="*/ 3392797 w 4344435"/>
                <a:gd name="connsiteY42" fmla="*/ 107576 h 719935"/>
                <a:gd name="connsiteX43" fmla="*/ 3475548 w 4344435"/>
                <a:gd name="connsiteY43" fmla="*/ 95164 h 719935"/>
                <a:gd name="connsiteX44" fmla="*/ 3636913 w 4344435"/>
                <a:gd name="connsiteY44" fmla="*/ 70338 h 719935"/>
                <a:gd name="connsiteX45" fmla="*/ 3872753 w 4344435"/>
                <a:gd name="connsiteY45" fmla="*/ 0 h 719935"/>
                <a:gd name="connsiteX46" fmla="*/ 3988605 w 4344435"/>
                <a:gd name="connsiteY46" fmla="*/ 41376 h 719935"/>
                <a:gd name="connsiteX47" fmla="*/ 4087906 w 4344435"/>
                <a:gd name="connsiteY47" fmla="*/ 86889 h 719935"/>
                <a:gd name="connsiteX48" fmla="*/ 4183070 w 4344435"/>
                <a:gd name="connsiteY48" fmla="*/ 140677 h 719935"/>
                <a:gd name="connsiteX49" fmla="*/ 4315472 w 4344435"/>
                <a:gd name="connsiteY49" fmla="*/ 227566 h 719935"/>
                <a:gd name="connsiteX50" fmla="*/ 4332022 w 4344435"/>
                <a:gd name="connsiteY50" fmla="*/ 256528 h 719935"/>
                <a:gd name="connsiteX51" fmla="*/ 4344435 w 4344435"/>
                <a:gd name="connsiteY51" fmla="*/ 306179 h 719935"/>
                <a:gd name="connsiteX52" fmla="*/ 4336160 w 4344435"/>
                <a:gd name="connsiteY52" fmla="*/ 331005 h 719935"/>
                <a:gd name="connsiteX53" fmla="*/ 4315472 w 4344435"/>
                <a:gd name="connsiteY53" fmla="*/ 355830 h 719935"/>
                <a:gd name="connsiteX54" fmla="*/ 4290646 w 4344435"/>
                <a:gd name="connsiteY54" fmla="*/ 359967 h 719935"/>
                <a:gd name="connsiteX55" fmla="*/ 4133419 w 4344435"/>
                <a:gd name="connsiteY55" fmla="*/ 351692 h 719935"/>
                <a:gd name="connsiteX56" fmla="*/ 3885166 w 4344435"/>
                <a:gd name="connsiteY56" fmla="*/ 331005 h 719935"/>
                <a:gd name="connsiteX57" fmla="*/ 3645188 w 4344435"/>
                <a:gd name="connsiteY57" fmla="*/ 314454 h 719935"/>
                <a:gd name="connsiteX58" fmla="*/ 3264532 w 4344435"/>
                <a:gd name="connsiteY58" fmla="*/ 314454 h 719935"/>
                <a:gd name="connsiteX59" fmla="*/ 2921115 w 4344435"/>
                <a:gd name="connsiteY59" fmla="*/ 326867 h 71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4435" h="719935">
                  <a:moveTo>
                    <a:pt x="2921115" y="326867"/>
                  </a:moveTo>
                  <a:lnTo>
                    <a:pt x="2478397" y="351692"/>
                  </a:lnTo>
                  <a:lnTo>
                    <a:pt x="2321170" y="364105"/>
                  </a:lnTo>
                  <a:lnTo>
                    <a:pt x="2147392" y="380655"/>
                  </a:lnTo>
                  <a:lnTo>
                    <a:pt x="1903276" y="405481"/>
                  </a:lnTo>
                  <a:lnTo>
                    <a:pt x="1588822" y="450994"/>
                  </a:lnTo>
                  <a:lnTo>
                    <a:pt x="1315743" y="492369"/>
                  </a:lnTo>
                  <a:lnTo>
                    <a:pt x="1104728" y="529607"/>
                  </a:lnTo>
                  <a:lnTo>
                    <a:pt x="914400" y="575120"/>
                  </a:lnTo>
                  <a:lnTo>
                    <a:pt x="765448" y="616496"/>
                  </a:lnTo>
                  <a:lnTo>
                    <a:pt x="649597" y="645459"/>
                  </a:lnTo>
                  <a:lnTo>
                    <a:pt x="554433" y="674422"/>
                  </a:lnTo>
                  <a:lnTo>
                    <a:pt x="455132" y="715797"/>
                  </a:lnTo>
                  <a:lnTo>
                    <a:pt x="417894" y="719935"/>
                  </a:lnTo>
                  <a:lnTo>
                    <a:pt x="347555" y="703385"/>
                  </a:lnTo>
                  <a:lnTo>
                    <a:pt x="306179" y="686834"/>
                  </a:lnTo>
                  <a:lnTo>
                    <a:pt x="277217" y="662009"/>
                  </a:lnTo>
                  <a:lnTo>
                    <a:pt x="169640" y="558570"/>
                  </a:lnTo>
                  <a:lnTo>
                    <a:pt x="70339" y="446856"/>
                  </a:lnTo>
                  <a:lnTo>
                    <a:pt x="20688" y="384793"/>
                  </a:lnTo>
                  <a:lnTo>
                    <a:pt x="0" y="359967"/>
                  </a:lnTo>
                  <a:lnTo>
                    <a:pt x="0" y="335142"/>
                  </a:lnTo>
                  <a:lnTo>
                    <a:pt x="0" y="331005"/>
                  </a:lnTo>
                  <a:lnTo>
                    <a:pt x="8275" y="318592"/>
                  </a:lnTo>
                  <a:lnTo>
                    <a:pt x="28963" y="318592"/>
                  </a:lnTo>
                  <a:lnTo>
                    <a:pt x="53789" y="331005"/>
                  </a:lnTo>
                  <a:lnTo>
                    <a:pt x="99302" y="359967"/>
                  </a:lnTo>
                  <a:lnTo>
                    <a:pt x="136540" y="376518"/>
                  </a:lnTo>
                  <a:lnTo>
                    <a:pt x="194465" y="397205"/>
                  </a:lnTo>
                  <a:lnTo>
                    <a:pt x="285492" y="413756"/>
                  </a:lnTo>
                  <a:lnTo>
                    <a:pt x="388931" y="426168"/>
                  </a:lnTo>
                  <a:lnTo>
                    <a:pt x="446856" y="422031"/>
                  </a:lnTo>
                  <a:lnTo>
                    <a:pt x="612359" y="397205"/>
                  </a:lnTo>
                  <a:lnTo>
                    <a:pt x="877162" y="355830"/>
                  </a:lnTo>
                  <a:lnTo>
                    <a:pt x="1162654" y="310317"/>
                  </a:lnTo>
                  <a:lnTo>
                    <a:pt x="1472970" y="268941"/>
                  </a:lnTo>
                  <a:lnTo>
                    <a:pt x="1820525" y="219290"/>
                  </a:lnTo>
                  <a:lnTo>
                    <a:pt x="2155667" y="173777"/>
                  </a:lnTo>
                  <a:lnTo>
                    <a:pt x="2321170" y="161365"/>
                  </a:lnTo>
                  <a:lnTo>
                    <a:pt x="2631486" y="144814"/>
                  </a:lnTo>
                  <a:lnTo>
                    <a:pt x="3099030" y="124127"/>
                  </a:lnTo>
                  <a:lnTo>
                    <a:pt x="3334871" y="111714"/>
                  </a:lnTo>
                  <a:lnTo>
                    <a:pt x="3392797" y="107576"/>
                  </a:lnTo>
                  <a:lnTo>
                    <a:pt x="3475548" y="95164"/>
                  </a:lnTo>
                  <a:lnTo>
                    <a:pt x="3636913" y="70338"/>
                  </a:lnTo>
                  <a:lnTo>
                    <a:pt x="3872753" y="0"/>
                  </a:lnTo>
                  <a:lnTo>
                    <a:pt x="3988605" y="41376"/>
                  </a:lnTo>
                  <a:lnTo>
                    <a:pt x="4087906" y="86889"/>
                  </a:lnTo>
                  <a:lnTo>
                    <a:pt x="4183070" y="140677"/>
                  </a:lnTo>
                  <a:lnTo>
                    <a:pt x="4315472" y="227566"/>
                  </a:lnTo>
                  <a:lnTo>
                    <a:pt x="4332022" y="256528"/>
                  </a:lnTo>
                  <a:lnTo>
                    <a:pt x="4344435" y="306179"/>
                  </a:lnTo>
                  <a:lnTo>
                    <a:pt x="4336160" y="331005"/>
                  </a:lnTo>
                  <a:lnTo>
                    <a:pt x="4315472" y="355830"/>
                  </a:lnTo>
                  <a:lnTo>
                    <a:pt x="4290646" y="359967"/>
                  </a:lnTo>
                  <a:lnTo>
                    <a:pt x="4133419" y="351692"/>
                  </a:lnTo>
                  <a:lnTo>
                    <a:pt x="3885166" y="331005"/>
                  </a:lnTo>
                  <a:lnTo>
                    <a:pt x="3645188" y="314454"/>
                  </a:lnTo>
                  <a:lnTo>
                    <a:pt x="3264532" y="314454"/>
                  </a:lnTo>
                  <a:lnTo>
                    <a:pt x="2921115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DB3E1BF8-28BF-4768-9BFD-FEA648FE5702}"/>
                </a:ext>
              </a:extLst>
            </p:cNvPr>
            <p:cNvSpPr/>
            <p:nvPr/>
          </p:nvSpPr>
          <p:spPr>
            <a:xfrm rot="16200000">
              <a:off x="3194051" y="4197350"/>
              <a:ext cx="3219450" cy="454025"/>
            </a:xfrm>
            <a:custGeom>
              <a:avLst/>
              <a:gdLst>
                <a:gd name="connsiteX0" fmla="*/ 2301875 w 3219450"/>
                <a:gd name="connsiteY0" fmla="*/ 387350 h 454025"/>
                <a:gd name="connsiteX1" fmla="*/ 2012950 w 3219450"/>
                <a:gd name="connsiteY1" fmla="*/ 393700 h 454025"/>
                <a:gd name="connsiteX2" fmla="*/ 1863725 w 3219450"/>
                <a:gd name="connsiteY2" fmla="*/ 390525 h 454025"/>
                <a:gd name="connsiteX3" fmla="*/ 1352550 w 3219450"/>
                <a:gd name="connsiteY3" fmla="*/ 393700 h 454025"/>
                <a:gd name="connsiteX4" fmla="*/ 1181100 w 3219450"/>
                <a:gd name="connsiteY4" fmla="*/ 390525 h 454025"/>
                <a:gd name="connsiteX5" fmla="*/ 885825 w 3219450"/>
                <a:gd name="connsiteY5" fmla="*/ 393700 h 454025"/>
                <a:gd name="connsiteX6" fmla="*/ 590550 w 3219450"/>
                <a:gd name="connsiteY6" fmla="*/ 390525 h 454025"/>
                <a:gd name="connsiteX7" fmla="*/ 482600 w 3219450"/>
                <a:gd name="connsiteY7" fmla="*/ 400050 h 454025"/>
                <a:gd name="connsiteX8" fmla="*/ 365125 w 3219450"/>
                <a:gd name="connsiteY8" fmla="*/ 415925 h 454025"/>
                <a:gd name="connsiteX9" fmla="*/ 330200 w 3219450"/>
                <a:gd name="connsiteY9" fmla="*/ 415925 h 454025"/>
                <a:gd name="connsiteX10" fmla="*/ 250825 w 3219450"/>
                <a:gd name="connsiteY10" fmla="*/ 412750 h 454025"/>
                <a:gd name="connsiteX11" fmla="*/ 203200 w 3219450"/>
                <a:gd name="connsiteY11" fmla="*/ 403225 h 454025"/>
                <a:gd name="connsiteX12" fmla="*/ 152400 w 3219450"/>
                <a:gd name="connsiteY12" fmla="*/ 390525 h 454025"/>
                <a:gd name="connsiteX13" fmla="*/ 98425 w 3219450"/>
                <a:gd name="connsiteY13" fmla="*/ 368300 h 454025"/>
                <a:gd name="connsiteX14" fmla="*/ 38100 w 3219450"/>
                <a:gd name="connsiteY14" fmla="*/ 330200 h 454025"/>
                <a:gd name="connsiteX15" fmla="*/ 9525 w 3219450"/>
                <a:gd name="connsiteY15" fmla="*/ 304800 h 454025"/>
                <a:gd name="connsiteX16" fmla="*/ 0 w 3219450"/>
                <a:gd name="connsiteY16" fmla="*/ 279400 h 454025"/>
                <a:gd name="connsiteX17" fmla="*/ 0 w 3219450"/>
                <a:gd name="connsiteY17" fmla="*/ 260350 h 454025"/>
                <a:gd name="connsiteX18" fmla="*/ 12700 w 3219450"/>
                <a:gd name="connsiteY18" fmla="*/ 234950 h 454025"/>
                <a:gd name="connsiteX19" fmla="*/ 44450 w 3219450"/>
                <a:gd name="connsiteY19" fmla="*/ 209550 h 454025"/>
                <a:gd name="connsiteX20" fmla="*/ 98425 w 3219450"/>
                <a:gd name="connsiteY20" fmla="*/ 187325 h 454025"/>
                <a:gd name="connsiteX21" fmla="*/ 177800 w 3219450"/>
                <a:gd name="connsiteY21" fmla="*/ 168275 h 454025"/>
                <a:gd name="connsiteX22" fmla="*/ 352425 w 3219450"/>
                <a:gd name="connsiteY22" fmla="*/ 168275 h 454025"/>
                <a:gd name="connsiteX23" fmla="*/ 790575 w 3219450"/>
                <a:gd name="connsiteY23" fmla="*/ 168275 h 454025"/>
                <a:gd name="connsiteX24" fmla="*/ 1155700 w 3219450"/>
                <a:gd name="connsiteY24" fmla="*/ 171450 h 454025"/>
                <a:gd name="connsiteX25" fmla="*/ 1343025 w 3219450"/>
                <a:gd name="connsiteY25" fmla="*/ 171450 h 454025"/>
                <a:gd name="connsiteX26" fmla="*/ 1825625 w 3219450"/>
                <a:gd name="connsiteY26" fmla="*/ 168275 h 454025"/>
                <a:gd name="connsiteX27" fmla="*/ 1987550 w 3219450"/>
                <a:gd name="connsiteY27" fmla="*/ 168275 h 454025"/>
                <a:gd name="connsiteX28" fmla="*/ 2571750 w 3219450"/>
                <a:gd name="connsiteY28" fmla="*/ 168275 h 454025"/>
                <a:gd name="connsiteX29" fmla="*/ 2714625 w 3219450"/>
                <a:gd name="connsiteY29" fmla="*/ 171450 h 454025"/>
                <a:gd name="connsiteX30" fmla="*/ 2870200 w 3219450"/>
                <a:gd name="connsiteY30" fmla="*/ 168275 h 454025"/>
                <a:gd name="connsiteX31" fmla="*/ 2930525 w 3219450"/>
                <a:gd name="connsiteY31" fmla="*/ 161925 h 454025"/>
                <a:gd name="connsiteX32" fmla="*/ 2971800 w 3219450"/>
                <a:gd name="connsiteY32" fmla="*/ 149225 h 454025"/>
                <a:gd name="connsiteX33" fmla="*/ 3022600 w 3219450"/>
                <a:gd name="connsiteY33" fmla="*/ 127000 h 454025"/>
                <a:gd name="connsiteX34" fmla="*/ 3070225 w 3219450"/>
                <a:gd name="connsiteY34" fmla="*/ 98425 h 454025"/>
                <a:gd name="connsiteX35" fmla="*/ 3184525 w 3219450"/>
                <a:gd name="connsiteY35" fmla="*/ 0 h 454025"/>
                <a:gd name="connsiteX36" fmla="*/ 3219450 w 3219450"/>
                <a:gd name="connsiteY36" fmla="*/ 165100 h 454025"/>
                <a:gd name="connsiteX37" fmla="*/ 3152775 w 3219450"/>
                <a:gd name="connsiteY37" fmla="*/ 241300 h 454025"/>
                <a:gd name="connsiteX38" fmla="*/ 3117850 w 3219450"/>
                <a:gd name="connsiteY38" fmla="*/ 323850 h 454025"/>
                <a:gd name="connsiteX39" fmla="*/ 3082925 w 3219450"/>
                <a:gd name="connsiteY39" fmla="*/ 387350 h 454025"/>
                <a:gd name="connsiteX40" fmla="*/ 3041650 w 3219450"/>
                <a:gd name="connsiteY40" fmla="*/ 447675 h 454025"/>
                <a:gd name="connsiteX41" fmla="*/ 3028950 w 3219450"/>
                <a:gd name="connsiteY41" fmla="*/ 454025 h 454025"/>
                <a:gd name="connsiteX42" fmla="*/ 3003550 w 3219450"/>
                <a:gd name="connsiteY42" fmla="*/ 441325 h 454025"/>
                <a:gd name="connsiteX43" fmla="*/ 2955925 w 3219450"/>
                <a:gd name="connsiteY43" fmla="*/ 415925 h 454025"/>
                <a:gd name="connsiteX44" fmla="*/ 2911475 w 3219450"/>
                <a:gd name="connsiteY44" fmla="*/ 403225 h 454025"/>
                <a:gd name="connsiteX45" fmla="*/ 2841625 w 3219450"/>
                <a:gd name="connsiteY45" fmla="*/ 393700 h 454025"/>
                <a:gd name="connsiteX46" fmla="*/ 2714625 w 3219450"/>
                <a:gd name="connsiteY46" fmla="*/ 393700 h 454025"/>
                <a:gd name="connsiteX47" fmla="*/ 2597150 w 3219450"/>
                <a:gd name="connsiteY47" fmla="*/ 390525 h 454025"/>
                <a:gd name="connsiteX48" fmla="*/ 2301875 w 3219450"/>
                <a:gd name="connsiteY48" fmla="*/ 387350 h 45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19450" h="454025">
                  <a:moveTo>
                    <a:pt x="2301875" y="387350"/>
                  </a:moveTo>
                  <a:lnTo>
                    <a:pt x="2012950" y="393700"/>
                  </a:lnTo>
                  <a:lnTo>
                    <a:pt x="1863725" y="390525"/>
                  </a:lnTo>
                  <a:lnTo>
                    <a:pt x="1352550" y="393700"/>
                  </a:lnTo>
                  <a:lnTo>
                    <a:pt x="1181100" y="390525"/>
                  </a:lnTo>
                  <a:lnTo>
                    <a:pt x="885825" y="393700"/>
                  </a:lnTo>
                  <a:lnTo>
                    <a:pt x="590550" y="390525"/>
                  </a:lnTo>
                  <a:lnTo>
                    <a:pt x="482600" y="400050"/>
                  </a:lnTo>
                  <a:lnTo>
                    <a:pt x="365125" y="415925"/>
                  </a:lnTo>
                  <a:lnTo>
                    <a:pt x="330200" y="415925"/>
                  </a:lnTo>
                  <a:lnTo>
                    <a:pt x="250825" y="412750"/>
                  </a:lnTo>
                  <a:lnTo>
                    <a:pt x="203200" y="403225"/>
                  </a:lnTo>
                  <a:lnTo>
                    <a:pt x="152400" y="390525"/>
                  </a:lnTo>
                  <a:lnTo>
                    <a:pt x="98425" y="368300"/>
                  </a:lnTo>
                  <a:lnTo>
                    <a:pt x="38100" y="330200"/>
                  </a:lnTo>
                  <a:lnTo>
                    <a:pt x="9525" y="304800"/>
                  </a:lnTo>
                  <a:lnTo>
                    <a:pt x="0" y="279400"/>
                  </a:lnTo>
                  <a:lnTo>
                    <a:pt x="0" y="260350"/>
                  </a:lnTo>
                  <a:lnTo>
                    <a:pt x="12700" y="234950"/>
                  </a:lnTo>
                  <a:lnTo>
                    <a:pt x="44450" y="209550"/>
                  </a:lnTo>
                  <a:lnTo>
                    <a:pt x="98425" y="187325"/>
                  </a:lnTo>
                  <a:lnTo>
                    <a:pt x="177800" y="168275"/>
                  </a:lnTo>
                  <a:lnTo>
                    <a:pt x="352425" y="168275"/>
                  </a:lnTo>
                  <a:lnTo>
                    <a:pt x="790575" y="168275"/>
                  </a:lnTo>
                  <a:lnTo>
                    <a:pt x="1155700" y="171450"/>
                  </a:lnTo>
                  <a:lnTo>
                    <a:pt x="1343025" y="171450"/>
                  </a:lnTo>
                  <a:lnTo>
                    <a:pt x="1825625" y="168275"/>
                  </a:lnTo>
                  <a:lnTo>
                    <a:pt x="1987550" y="168275"/>
                  </a:lnTo>
                  <a:lnTo>
                    <a:pt x="2571750" y="168275"/>
                  </a:lnTo>
                  <a:lnTo>
                    <a:pt x="2714625" y="171450"/>
                  </a:lnTo>
                  <a:lnTo>
                    <a:pt x="2870200" y="168275"/>
                  </a:lnTo>
                  <a:lnTo>
                    <a:pt x="2930525" y="161925"/>
                  </a:lnTo>
                  <a:lnTo>
                    <a:pt x="2971800" y="149225"/>
                  </a:lnTo>
                  <a:lnTo>
                    <a:pt x="3022600" y="127000"/>
                  </a:lnTo>
                  <a:lnTo>
                    <a:pt x="3070225" y="98425"/>
                  </a:lnTo>
                  <a:lnTo>
                    <a:pt x="3184525" y="0"/>
                  </a:lnTo>
                  <a:lnTo>
                    <a:pt x="3219450" y="165100"/>
                  </a:lnTo>
                  <a:lnTo>
                    <a:pt x="3152775" y="241300"/>
                  </a:lnTo>
                  <a:lnTo>
                    <a:pt x="3117850" y="323850"/>
                  </a:lnTo>
                  <a:lnTo>
                    <a:pt x="3082925" y="387350"/>
                  </a:lnTo>
                  <a:lnTo>
                    <a:pt x="3041650" y="447675"/>
                  </a:lnTo>
                  <a:lnTo>
                    <a:pt x="3028950" y="454025"/>
                  </a:lnTo>
                  <a:lnTo>
                    <a:pt x="3003550" y="441325"/>
                  </a:lnTo>
                  <a:lnTo>
                    <a:pt x="2955925" y="415925"/>
                  </a:lnTo>
                  <a:lnTo>
                    <a:pt x="2911475" y="403225"/>
                  </a:lnTo>
                  <a:lnTo>
                    <a:pt x="2841625" y="393700"/>
                  </a:lnTo>
                  <a:lnTo>
                    <a:pt x="2714625" y="393700"/>
                  </a:lnTo>
                  <a:lnTo>
                    <a:pt x="2597150" y="390525"/>
                  </a:lnTo>
                  <a:lnTo>
                    <a:pt x="2301875" y="387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770" name="グループ化 1">
            <a:extLst>
              <a:ext uri="{FF2B5EF4-FFF2-40B4-BE49-F238E27FC236}">
                <a16:creationId xmlns:a16="http://schemas.microsoft.com/office/drawing/2014/main" id="{A24E0152-9B66-4D68-8A1F-D6F0D15CB853}"/>
              </a:ext>
            </a:extLst>
          </p:cNvPr>
          <p:cNvGrpSpPr>
            <a:grpSpLocks/>
          </p:cNvGrpSpPr>
          <p:nvPr/>
        </p:nvGrpSpPr>
        <p:grpSpPr bwMode="auto">
          <a:xfrm>
            <a:off x="2619375" y="1484313"/>
            <a:ext cx="4343400" cy="4549775"/>
            <a:chOff x="2619375" y="1484313"/>
            <a:chExt cx="4343400" cy="4549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3F29E1F-99F7-444B-A935-62F16F2DD1E0}"/>
                </a:ext>
              </a:extLst>
            </p:cNvPr>
            <p:cNvSpPr/>
            <p:nvPr/>
          </p:nvSpPr>
          <p:spPr>
            <a:xfrm>
              <a:off x="3016250" y="1887538"/>
              <a:ext cx="3562350" cy="606425"/>
            </a:xfrm>
            <a:custGeom>
              <a:avLst/>
              <a:gdLst>
                <a:gd name="connsiteX0" fmla="*/ 2003128 w 3562213"/>
                <a:gd name="connsiteY0" fmla="*/ 325631 h 605214"/>
                <a:gd name="connsiteX1" fmla="*/ 1651183 w 3562213"/>
                <a:gd name="connsiteY1" fmla="*/ 365102 h 605214"/>
                <a:gd name="connsiteX2" fmla="*/ 1414360 w 3562213"/>
                <a:gd name="connsiteY2" fmla="*/ 397994 h 605214"/>
                <a:gd name="connsiteX3" fmla="*/ 1203851 w 3562213"/>
                <a:gd name="connsiteY3" fmla="*/ 430886 h 605214"/>
                <a:gd name="connsiteX4" fmla="*/ 1039390 w 3562213"/>
                <a:gd name="connsiteY4" fmla="*/ 467067 h 605214"/>
                <a:gd name="connsiteX5" fmla="*/ 802567 w 3562213"/>
                <a:gd name="connsiteY5" fmla="*/ 499959 h 605214"/>
                <a:gd name="connsiteX6" fmla="*/ 703891 w 3562213"/>
                <a:gd name="connsiteY6" fmla="*/ 522984 h 605214"/>
                <a:gd name="connsiteX7" fmla="*/ 552587 w 3562213"/>
                <a:gd name="connsiteY7" fmla="*/ 565744 h 605214"/>
                <a:gd name="connsiteX8" fmla="*/ 397995 w 3562213"/>
                <a:gd name="connsiteY8" fmla="*/ 605214 h 605214"/>
                <a:gd name="connsiteX9" fmla="*/ 368392 w 3562213"/>
                <a:gd name="connsiteY9" fmla="*/ 605214 h 605214"/>
                <a:gd name="connsiteX10" fmla="*/ 338789 w 3562213"/>
                <a:gd name="connsiteY10" fmla="*/ 598636 h 605214"/>
                <a:gd name="connsiteX11" fmla="*/ 282872 w 3562213"/>
                <a:gd name="connsiteY11" fmla="*/ 575611 h 605214"/>
                <a:gd name="connsiteX12" fmla="*/ 197353 w 3562213"/>
                <a:gd name="connsiteY12" fmla="*/ 509827 h 605214"/>
                <a:gd name="connsiteX13" fmla="*/ 121701 w 3562213"/>
                <a:gd name="connsiteY13" fmla="*/ 440754 h 605214"/>
                <a:gd name="connsiteX14" fmla="*/ 42760 w 3562213"/>
                <a:gd name="connsiteY14" fmla="*/ 358523 h 605214"/>
                <a:gd name="connsiteX15" fmla="*/ 16446 w 3562213"/>
                <a:gd name="connsiteY15" fmla="*/ 328921 h 605214"/>
                <a:gd name="connsiteX16" fmla="*/ 6579 w 3562213"/>
                <a:gd name="connsiteY16" fmla="*/ 315764 h 605214"/>
                <a:gd name="connsiteX17" fmla="*/ 0 w 3562213"/>
                <a:gd name="connsiteY17" fmla="*/ 292739 h 605214"/>
                <a:gd name="connsiteX18" fmla="*/ 3290 w 3562213"/>
                <a:gd name="connsiteY18" fmla="*/ 266426 h 605214"/>
                <a:gd name="connsiteX19" fmla="*/ 9868 w 3562213"/>
                <a:gd name="connsiteY19" fmla="*/ 256558 h 605214"/>
                <a:gd name="connsiteX20" fmla="*/ 32892 w 3562213"/>
                <a:gd name="connsiteY20" fmla="*/ 256558 h 605214"/>
                <a:gd name="connsiteX21" fmla="*/ 59206 w 3562213"/>
                <a:gd name="connsiteY21" fmla="*/ 269715 h 605214"/>
                <a:gd name="connsiteX22" fmla="*/ 108544 w 3562213"/>
                <a:gd name="connsiteY22" fmla="*/ 302607 h 605214"/>
                <a:gd name="connsiteX23" fmla="*/ 138147 w 3562213"/>
                <a:gd name="connsiteY23" fmla="*/ 319053 h 605214"/>
                <a:gd name="connsiteX24" fmla="*/ 167750 w 3562213"/>
                <a:gd name="connsiteY24" fmla="*/ 332210 h 605214"/>
                <a:gd name="connsiteX25" fmla="*/ 210510 w 3562213"/>
                <a:gd name="connsiteY25" fmla="*/ 345367 h 605214"/>
                <a:gd name="connsiteX26" fmla="*/ 253269 w 3562213"/>
                <a:gd name="connsiteY26" fmla="*/ 351945 h 605214"/>
                <a:gd name="connsiteX27" fmla="*/ 315764 w 3562213"/>
                <a:gd name="connsiteY27" fmla="*/ 358523 h 605214"/>
                <a:gd name="connsiteX28" fmla="*/ 394705 w 3562213"/>
                <a:gd name="connsiteY28" fmla="*/ 358523 h 605214"/>
                <a:gd name="connsiteX29" fmla="*/ 496671 w 3562213"/>
                <a:gd name="connsiteY29" fmla="*/ 351945 h 605214"/>
                <a:gd name="connsiteX30" fmla="*/ 786121 w 3562213"/>
                <a:gd name="connsiteY30" fmla="*/ 319053 h 605214"/>
                <a:gd name="connsiteX31" fmla="*/ 1016366 w 3562213"/>
                <a:gd name="connsiteY31" fmla="*/ 292739 h 605214"/>
                <a:gd name="connsiteX32" fmla="*/ 1180826 w 3562213"/>
                <a:gd name="connsiteY32" fmla="*/ 276293 h 605214"/>
                <a:gd name="connsiteX33" fmla="*/ 1388046 w 3562213"/>
                <a:gd name="connsiteY33" fmla="*/ 249980 h 605214"/>
                <a:gd name="connsiteX34" fmla="*/ 1670918 w 3562213"/>
                <a:gd name="connsiteY34" fmla="*/ 217088 h 605214"/>
                <a:gd name="connsiteX35" fmla="*/ 2003128 w 3562213"/>
                <a:gd name="connsiteY35" fmla="*/ 180906 h 605214"/>
                <a:gd name="connsiteX36" fmla="*/ 2470196 w 3562213"/>
                <a:gd name="connsiteY36" fmla="*/ 134857 h 605214"/>
                <a:gd name="connsiteX37" fmla="*/ 2657681 w 3562213"/>
                <a:gd name="connsiteY37" fmla="*/ 115122 h 605214"/>
                <a:gd name="connsiteX38" fmla="*/ 2772803 w 3562213"/>
                <a:gd name="connsiteY38" fmla="*/ 98676 h 605214"/>
                <a:gd name="connsiteX39" fmla="*/ 2881347 w 3562213"/>
                <a:gd name="connsiteY39" fmla="*/ 82230 h 605214"/>
                <a:gd name="connsiteX40" fmla="*/ 2963577 w 3562213"/>
                <a:gd name="connsiteY40" fmla="*/ 65784 h 605214"/>
                <a:gd name="connsiteX41" fmla="*/ 3016205 w 3562213"/>
                <a:gd name="connsiteY41" fmla="*/ 49338 h 605214"/>
                <a:gd name="connsiteX42" fmla="*/ 3075410 w 3562213"/>
                <a:gd name="connsiteY42" fmla="*/ 26313 h 605214"/>
                <a:gd name="connsiteX43" fmla="*/ 3111592 w 3562213"/>
                <a:gd name="connsiteY43" fmla="*/ 3289 h 605214"/>
                <a:gd name="connsiteX44" fmla="*/ 3144484 w 3562213"/>
                <a:gd name="connsiteY44" fmla="*/ 0 h 605214"/>
                <a:gd name="connsiteX45" fmla="*/ 3210268 w 3562213"/>
                <a:gd name="connsiteY45" fmla="*/ 13157 h 605214"/>
                <a:gd name="connsiteX46" fmla="*/ 3292498 w 3562213"/>
                <a:gd name="connsiteY46" fmla="*/ 39470 h 605214"/>
                <a:gd name="connsiteX47" fmla="*/ 3378018 w 3562213"/>
                <a:gd name="connsiteY47" fmla="*/ 72362 h 605214"/>
                <a:gd name="connsiteX48" fmla="*/ 3427356 w 3562213"/>
                <a:gd name="connsiteY48" fmla="*/ 88808 h 605214"/>
                <a:gd name="connsiteX49" fmla="*/ 3470115 w 3562213"/>
                <a:gd name="connsiteY49" fmla="*/ 105254 h 605214"/>
                <a:gd name="connsiteX50" fmla="*/ 3503008 w 3562213"/>
                <a:gd name="connsiteY50" fmla="*/ 124990 h 605214"/>
                <a:gd name="connsiteX51" fmla="*/ 3532610 w 3562213"/>
                <a:gd name="connsiteY51" fmla="*/ 144725 h 605214"/>
                <a:gd name="connsiteX52" fmla="*/ 3549056 w 3562213"/>
                <a:gd name="connsiteY52" fmla="*/ 171039 h 605214"/>
                <a:gd name="connsiteX53" fmla="*/ 3562213 w 3562213"/>
                <a:gd name="connsiteY53" fmla="*/ 194063 h 605214"/>
                <a:gd name="connsiteX54" fmla="*/ 3562213 w 3562213"/>
                <a:gd name="connsiteY54" fmla="*/ 220377 h 605214"/>
                <a:gd name="connsiteX55" fmla="*/ 3549056 w 3562213"/>
                <a:gd name="connsiteY55" fmla="*/ 253269 h 605214"/>
                <a:gd name="connsiteX56" fmla="*/ 3532610 w 3562213"/>
                <a:gd name="connsiteY56" fmla="*/ 269715 h 605214"/>
                <a:gd name="connsiteX57" fmla="*/ 3503008 w 3562213"/>
                <a:gd name="connsiteY57" fmla="*/ 282872 h 605214"/>
                <a:gd name="connsiteX58" fmla="*/ 3450380 w 3562213"/>
                <a:gd name="connsiteY58" fmla="*/ 289450 h 605214"/>
                <a:gd name="connsiteX59" fmla="*/ 3236582 w 3562213"/>
                <a:gd name="connsiteY59" fmla="*/ 279582 h 605214"/>
                <a:gd name="connsiteX60" fmla="*/ 2933974 w 3562213"/>
                <a:gd name="connsiteY60" fmla="*/ 269715 h 605214"/>
                <a:gd name="connsiteX61" fmla="*/ 2641235 w 3562213"/>
                <a:gd name="connsiteY61" fmla="*/ 266426 h 605214"/>
                <a:gd name="connsiteX62" fmla="*/ 2440593 w 3562213"/>
                <a:gd name="connsiteY62" fmla="*/ 289450 h 605214"/>
                <a:gd name="connsiteX63" fmla="*/ 2003128 w 3562213"/>
                <a:gd name="connsiteY63" fmla="*/ 325631 h 60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62213" h="605214">
                  <a:moveTo>
                    <a:pt x="2003128" y="325631"/>
                  </a:moveTo>
                  <a:lnTo>
                    <a:pt x="1651183" y="365102"/>
                  </a:lnTo>
                  <a:lnTo>
                    <a:pt x="1414360" y="397994"/>
                  </a:lnTo>
                  <a:lnTo>
                    <a:pt x="1203851" y="430886"/>
                  </a:lnTo>
                  <a:lnTo>
                    <a:pt x="1039390" y="467067"/>
                  </a:lnTo>
                  <a:lnTo>
                    <a:pt x="802567" y="499959"/>
                  </a:lnTo>
                  <a:lnTo>
                    <a:pt x="703891" y="522984"/>
                  </a:lnTo>
                  <a:lnTo>
                    <a:pt x="552587" y="565744"/>
                  </a:lnTo>
                  <a:lnTo>
                    <a:pt x="397995" y="605214"/>
                  </a:lnTo>
                  <a:lnTo>
                    <a:pt x="368392" y="605214"/>
                  </a:lnTo>
                  <a:lnTo>
                    <a:pt x="338789" y="598636"/>
                  </a:lnTo>
                  <a:lnTo>
                    <a:pt x="282872" y="575611"/>
                  </a:lnTo>
                  <a:lnTo>
                    <a:pt x="197353" y="509827"/>
                  </a:lnTo>
                  <a:lnTo>
                    <a:pt x="121701" y="440754"/>
                  </a:lnTo>
                  <a:lnTo>
                    <a:pt x="42760" y="358523"/>
                  </a:lnTo>
                  <a:lnTo>
                    <a:pt x="16446" y="328921"/>
                  </a:lnTo>
                  <a:lnTo>
                    <a:pt x="6579" y="315764"/>
                  </a:lnTo>
                  <a:lnTo>
                    <a:pt x="0" y="292739"/>
                  </a:lnTo>
                  <a:lnTo>
                    <a:pt x="3290" y="266426"/>
                  </a:lnTo>
                  <a:lnTo>
                    <a:pt x="9868" y="256558"/>
                  </a:lnTo>
                  <a:lnTo>
                    <a:pt x="32892" y="256558"/>
                  </a:lnTo>
                  <a:lnTo>
                    <a:pt x="59206" y="269715"/>
                  </a:lnTo>
                  <a:lnTo>
                    <a:pt x="108544" y="302607"/>
                  </a:lnTo>
                  <a:lnTo>
                    <a:pt x="138147" y="319053"/>
                  </a:lnTo>
                  <a:lnTo>
                    <a:pt x="167750" y="332210"/>
                  </a:lnTo>
                  <a:lnTo>
                    <a:pt x="210510" y="345367"/>
                  </a:lnTo>
                  <a:lnTo>
                    <a:pt x="253269" y="351945"/>
                  </a:lnTo>
                  <a:lnTo>
                    <a:pt x="315764" y="358523"/>
                  </a:lnTo>
                  <a:lnTo>
                    <a:pt x="394705" y="358523"/>
                  </a:lnTo>
                  <a:lnTo>
                    <a:pt x="496671" y="351945"/>
                  </a:lnTo>
                  <a:lnTo>
                    <a:pt x="786121" y="319053"/>
                  </a:lnTo>
                  <a:lnTo>
                    <a:pt x="1016366" y="292739"/>
                  </a:lnTo>
                  <a:lnTo>
                    <a:pt x="1180826" y="276293"/>
                  </a:lnTo>
                  <a:lnTo>
                    <a:pt x="1388046" y="249980"/>
                  </a:lnTo>
                  <a:lnTo>
                    <a:pt x="1670918" y="217088"/>
                  </a:lnTo>
                  <a:lnTo>
                    <a:pt x="2003128" y="180906"/>
                  </a:lnTo>
                  <a:lnTo>
                    <a:pt x="2470196" y="134857"/>
                  </a:lnTo>
                  <a:lnTo>
                    <a:pt x="2657681" y="115122"/>
                  </a:lnTo>
                  <a:lnTo>
                    <a:pt x="2772803" y="98676"/>
                  </a:lnTo>
                  <a:lnTo>
                    <a:pt x="2881347" y="82230"/>
                  </a:lnTo>
                  <a:lnTo>
                    <a:pt x="2963577" y="65784"/>
                  </a:lnTo>
                  <a:lnTo>
                    <a:pt x="3016205" y="49338"/>
                  </a:lnTo>
                  <a:lnTo>
                    <a:pt x="3075410" y="26313"/>
                  </a:lnTo>
                  <a:lnTo>
                    <a:pt x="3111592" y="3289"/>
                  </a:lnTo>
                  <a:lnTo>
                    <a:pt x="3144484" y="0"/>
                  </a:lnTo>
                  <a:lnTo>
                    <a:pt x="3210268" y="13157"/>
                  </a:lnTo>
                  <a:lnTo>
                    <a:pt x="3292498" y="39470"/>
                  </a:lnTo>
                  <a:lnTo>
                    <a:pt x="3378018" y="72362"/>
                  </a:lnTo>
                  <a:lnTo>
                    <a:pt x="3427356" y="88808"/>
                  </a:lnTo>
                  <a:lnTo>
                    <a:pt x="3470115" y="105254"/>
                  </a:lnTo>
                  <a:lnTo>
                    <a:pt x="3503008" y="124990"/>
                  </a:lnTo>
                  <a:lnTo>
                    <a:pt x="3532610" y="144725"/>
                  </a:lnTo>
                  <a:lnTo>
                    <a:pt x="3549056" y="171039"/>
                  </a:lnTo>
                  <a:lnTo>
                    <a:pt x="3562213" y="194063"/>
                  </a:lnTo>
                  <a:lnTo>
                    <a:pt x="3562213" y="220377"/>
                  </a:lnTo>
                  <a:lnTo>
                    <a:pt x="3549056" y="253269"/>
                  </a:lnTo>
                  <a:lnTo>
                    <a:pt x="3532610" y="269715"/>
                  </a:lnTo>
                  <a:lnTo>
                    <a:pt x="3503008" y="282872"/>
                  </a:lnTo>
                  <a:lnTo>
                    <a:pt x="3450380" y="289450"/>
                  </a:lnTo>
                  <a:lnTo>
                    <a:pt x="3236582" y="279582"/>
                  </a:lnTo>
                  <a:lnTo>
                    <a:pt x="2933974" y="269715"/>
                  </a:lnTo>
                  <a:lnTo>
                    <a:pt x="2641235" y="266426"/>
                  </a:lnTo>
                  <a:lnTo>
                    <a:pt x="2440593" y="289450"/>
                  </a:lnTo>
                  <a:lnTo>
                    <a:pt x="2003128" y="325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7038C3F-3FEF-46AF-9F25-D12F01F94C83}"/>
                </a:ext>
              </a:extLst>
            </p:cNvPr>
            <p:cNvSpPr/>
            <p:nvPr/>
          </p:nvSpPr>
          <p:spPr>
            <a:xfrm>
              <a:off x="3698875" y="1552575"/>
              <a:ext cx="628650" cy="1439863"/>
            </a:xfrm>
            <a:custGeom>
              <a:avLst/>
              <a:gdLst>
                <a:gd name="connsiteX0" fmla="*/ 571500 w 628650"/>
                <a:gd name="connsiteY0" fmla="*/ 933450 h 1440656"/>
                <a:gd name="connsiteX1" fmla="*/ 585788 w 628650"/>
                <a:gd name="connsiteY1" fmla="*/ 1045369 h 1440656"/>
                <a:gd name="connsiteX2" fmla="*/ 607219 w 628650"/>
                <a:gd name="connsiteY2" fmla="*/ 1231106 h 1440656"/>
                <a:gd name="connsiteX3" fmla="*/ 628650 w 628650"/>
                <a:gd name="connsiteY3" fmla="*/ 1354931 h 1440656"/>
                <a:gd name="connsiteX4" fmla="*/ 607219 w 628650"/>
                <a:gd name="connsiteY4" fmla="*/ 1393031 h 1440656"/>
                <a:gd name="connsiteX5" fmla="*/ 581025 w 628650"/>
                <a:gd name="connsiteY5" fmla="*/ 1416844 h 1440656"/>
                <a:gd name="connsiteX6" fmla="*/ 557213 w 628650"/>
                <a:gd name="connsiteY6" fmla="*/ 1435894 h 1440656"/>
                <a:gd name="connsiteX7" fmla="*/ 531019 w 628650"/>
                <a:gd name="connsiteY7" fmla="*/ 1440656 h 1440656"/>
                <a:gd name="connsiteX8" fmla="*/ 497682 w 628650"/>
                <a:gd name="connsiteY8" fmla="*/ 1433513 h 1440656"/>
                <a:gd name="connsiteX9" fmla="*/ 459582 w 628650"/>
                <a:gd name="connsiteY9" fmla="*/ 1419225 h 1440656"/>
                <a:gd name="connsiteX10" fmla="*/ 445294 w 628650"/>
                <a:gd name="connsiteY10" fmla="*/ 1409700 h 1440656"/>
                <a:gd name="connsiteX11" fmla="*/ 435769 w 628650"/>
                <a:gd name="connsiteY11" fmla="*/ 1388269 h 1440656"/>
                <a:gd name="connsiteX12" fmla="*/ 409575 w 628650"/>
                <a:gd name="connsiteY12" fmla="*/ 1288256 h 1440656"/>
                <a:gd name="connsiteX13" fmla="*/ 383382 w 628650"/>
                <a:gd name="connsiteY13" fmla="*/ 1145381 h 1440656"/>
                <a:gd name="connsiteX14" fmla="*/ 354807 w 628650"/>
                <a:gd name="connsiteY14" fmla="*/ 969169 h 1440656"/>
                <a:gd name="connsiteX15" fmla="*/ 328613 w 628650"/>
                <a:gd name="connsiteY15" fmla="*/ 785813 h 1440656"/>
                <a:gd name="connsiteX16" fmla="*/ 311944 w 628650"/>
                <a:gd name="connsiteY16" fmla="*/ 626269 h 1440656"/>
                <a:gd name="connsiteX17" fmla="*/ 290513 w 628650"/>
                <a:gd name="connsiteY17" fmla="*/ 504825 h 1440656"/>
                <a:gd name="connsiteX18" fmla="*/ 269082 w 628650"/>
                <a:gd name="connsiteY18" fmla="*/ 409575 h 1440656"/>
                <a:gd name="connsiteX19" fmla="*/ 240507 w 628650"/>
                <a:gd name="connsiteY19" fmla="*/ 335756 h 1440656"/>
                <a:gd name="connsiteX20" fmla="*/ 211932 w 628650"/>
                <a:gd name="connsiteY20" fmla="*/ 273844 h 1440656"/>
                <a:gd name="connsiteX21" fmla="*/ 169069 w 628650"/>
                <a:gd name="connsiteY21" fmla="*/ 202406 h 1440656"/>
                <a:gd name="connsiteX22" fmla="*/ 123825 w 628650"/>
                <a:gd name="connsiteY22" fmla="*/ 145256 h 1440656"/>
                <a:gd name="connsiteX23" fmla="*/ 88107 w 628650"/>
                <a:gd name="connsiteY23" fmla="*/ 104775 h 1440656"/>
                <a:gd name="connsiteX24" fmla="*/ 54769 w 628650"/>
                <a:gd name="connsiteY24" fmla="*/ 73819 h 1440656"/>
                <a:gd name="connsiteX25" fmla="*/ 26194 w 628650"/>
                <a:gd name="connsiteY25" fmla="*/ 54769 h 1440656"/>
                <a:gd name="connsiteX26" fmla="*/ 7144 w 628650"/>
                <a:gd name="connsiteY26" fmla="*/ 42863 h 1440656"/>
                <a:gd name="connsiteX27" fmla="*/ 0 w 628650"/>
                <a:gd name="connsiteY27" fmla="*/ 30956 h 1440656"/>
                <a:gd name="connsiteX28" fmla="*/ 2382 w 628650"/>
                <a:gd name="connsiteY28" fmla="*/ 16669 h 1440656"/>
                <a:gd name="connsiteX29" fmla="*/ 9525 w 628650"/>
                <a:gd name="connsiteY29" fmla="*/ 7144 h 1440656"/>
                <a:gd name="connsiteX30" fmla="*/ 33338 w 628650"/>
                <a:gd name="connsiteY30" fmla="*/ 0 h 1440656"/>
                <a:gd name="connsiteX31" fmla="*/ 130969 w 628650"/>
                <a:gd name="connsiteY31" fmla="*/ 11906 h 1440656"/>
                <a:gd name="connsiteX32" fmla="*/ 214313 w 628650"/>
                <a:gd name="connsiteY32" fmla="*/ 26194 h 1440656"/>
                <a:gd name="connsiteX33" fmla="*/ 247650 w 628650"/>
                <a:gd name="connsiteY33" fmla="*/ 33338 h 1440656"/>
                <a:gd name="connsiteX34" fmla="*/ 290513 w 628650"/>
                <a:gd name="connsiteY34" fmla="*/ 45244 h 1440656"/>
                <a:gd name="connsiteX35" fmla="*/ 321469 w 628650"/>
                <a:gd name="connsiteY35" fmla="*/ 57150 h 1440656"/>
                <a:gd name="connsiteX36" fmla="*/ 347663 w 628650"/>
                <a:gd name="connsiteY36" fmla="*/ 69056 h 1440656"/>
                <a:gd name="connsiteX37" fmla="*/ 381000 w 628650"/>
                <a:gd name="connsiteY37" fmla="*/ 88106 h 1440656"/>
                <a:gd name="connsiteX38" fmla="*/ 404813 w 628650"/>
                <a:gd name="connsiteY38" fmla="*/ 109538 h 1440656"/>
                <a:gd name="connsiteX39" fmla="*/ 423863 w 628650"/>
                <a:gd name="connsiteY39" fmla="*/ 142875 h 1440656"/>
                <a:gd name="connsiteX40" fmla="*/ 454819 w 628650"/>
                <a:gd name="connsiteY40" fmla="*/ 219075 h 1440656"/>
                <a:gd name="connsiteX41" fmla="*/ 483394 w 628650"/>
                <a:gd name="connsiteY41" fmla="*/ 311944 h 1440656"/>
                <a:gd name="connsiteX42" fmla="*/ 502444 w 628650"/>
                <a:gd name="connsiteY42" fmla="*/ 402431 h 1440656"/>
                <a:gd name="connsiteX43" fmla="*/ 519113 w 628650"/>
                <a:gd name="connsiteY43" fmla="*/ 492919 h 1440656"/>
                <a:gd name="connsiteX44" fmla="*/ 538163 w 628650"/>
                <a:gd name="connsiteY44" fmla="*/ 616744 h 1440656"/>
                <a:gd name="connsiteX45" fmla="*/ 554832 w 628650"/>
                <a:gd name="connsiteY45" fmla="*/ 745331 h 1440656"/>
                <a:gd name="connsiteX46" fmla="*/ 571500 w 628650"/>
                <a:gd name="connsiteY46" fmla="*/ 933450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8650" h="1440656">
                  <a:moveTo>
                    <a:pt x="571500" y="933450"/>
                  </a:moveTo>
                  <a:lnTo>
                    <a:pt x="585788" y="1045369"/>
                  </a:lnTo>
                  <a:lnTo>
                    <a:pt x="607219" y="1231106"/>
                  </a:lnTo>
                  <a:lnTo>
                    <a:pt x="628650" y="1354931"/>
                  </a:lnTo>
                  <a:lnTo>
                    <a:pt x="607219" y="1393031"/>
                  </a:lnTo>
                  <a:lnTo>
                    <a:pt x="581025" y="1416844"/>
                  </a:lnTo>
                  <a:lnTo>
                    <a:pt x="557213" y="1435894"/>
                  </a:lnTo>
                  <a:lnTo>
                    <a:pt x="531019" y="1440656"/>
                  </a:lnTo>
                  <a:lnTo>
                    <a:pt x="497682" y="1433513"/>
                  </a:lnTo>
                  <a:lnTo>
                    <a:pt x="459582" y="1419225"/>
                  </a:lnTo>
                  <a:lnTo>
                    <a:pt x="445294" y="1409700"/>
                  </a:lnTo>
                  <a:lnTo>
                    <a:pt x="435769" y="1388269"/>
                  </a:lnTo>
                  <a:lnTo>
                    <a:pt x="409575" y="1288256"/>
                  </a:lnTo>
                  <a:lnTo>
                    <a:pt x="383382" y="1145381"/>
                  </a:lnTo>
                  <a:lnTo>
                    <a:pt x="354807" y="969169"/>
                  </a:lnTo>
                  <a:lnTo>
                    <a:pt x="328613" y="785813"/>
                  </a:lnTo>
                  <a:lnTo>
                    <a:pt x="311944" y="626269"/>
                  </a:lnTo>
                  <a:lnTo>
                    <a:pt x="290513" y="504825"/>
                  </a:lnTo>
                  <a:lnTo>
                    <a:pt x="269082" y="409575"/>
                  </a:lnTo>
                  <a:lnTo>
                    <a:pt x="240507" y="335756"/>
                  </a:lnTo>
                  <a:lnTo>
                    <a:pt x="211932" y="273844"/>
                  </a:lnTo>
                  <a:lnTo>
                    <a:pt x="169069" y="202406"/>
                  </a:lnTo>
                  <a:lnTo>
                    <a:pt x="123825" y="145256"/>
                  </a:lnTo>
                  <a:lnTo>
                    <a:pt x="88107" y="104775"/>
                  </a:lnTo>
                  <a:lnTo>
                    <a:pt x="54769" y="73819"/>
                  </a:lnTo>
                  <a:lnTo>
                    <a:pt x="26194" y="54769"/>
                  </a:lnTo>
                  <a:lnTo>
                    <a:pt x="7144" y="42863"/>
                  </a:lnTo>
                  <a:lnTo>
                    <a:pt x="0" y="30956"/>
                  </a:lnTo>
                  <a:lnTo>
                    <a:pt x="2382" y="16669"/>
                  </a:lnTo>
                  <a:lnTo>
                    <a:pt x="9525" y="7144"/>
                  </a:lnTo>
                  <a:lnTo>
                    <a:pt x="33338" y="0"/>
                  </a:lnTo>
                  <a:lnTo>
                    <a:pt x="130969" y="11906"/>
                  </a:lnTo>
                  <a:lnTo>
                    <a:pt x="214313" y="26194"/>
                  </a:lnTo>
                  <a:lnTo>
                    <a:pt x="247650" y="33338"/>
                  </a:lnTo>
                  <a:lnTo>
                    <a:pt x="290513" y="45244"/>
                  </a:lnTo>
                  <a:lnTo>
                    <a:pt x="321469" y="57150"/>
                  </a:lnTo>
                  <a:lnTo>
                    <a:pt x="347663" y="69056"/>
                  </a:lnTo>
                  <a:lnTo>
                    <a:pt x="381000" y="88106"/>
                  </a:lnTo>
                  <a:lnTo>
                    <a:pt x="404813" y="109538"/>
                  </a:lnTo>
                  <a:lnTo>
                    <a:pt x="423863" y="142875"/>
                  </a:lnTo>
                  <a:lnTo>
                    <a:pt x="454819" y="219075"/>
                  </a:lnTo>
                  <a:lnTo>
                    <a:pt x="483394" y="311944"/>
                  </a:lnTo>
                  <a:lnTo>
                    <a:pt x="502444" y="402431"/>
                  </a:lnTo>
                  <a:lnTo>
                    <a:pt x="519113" y="492919"/>
                  </a:lnTo>
                  <a:lnTo>
                    <a:pt x="538163" y="616744"/>
                  </a:lnTo>
                  <a:lnTo>
                    <a:pt x="554832" y="745331"/>
                  </a:lnTo>
                  <a:lnTo>
                    <a:pt x="571500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246D7D7-08F5-4842-A2C3-DA9CC75990C3}"/>
                </a:ext>
              </a:extLst>
            </p:cNvPr>
            <p:cNvSpPr/>
            <p:nvPr/>
          </p:nvSpPr>
          <p:spPr>
            <a:xfrm>
              <a:off x="5267325" y="1484313"/>
              <a:ext cx="550863" cy="1393825"/>
            </a:xfrm>
            <a:custGeom>
              <a:avLst/>
              <a:gdLst>
                <a:gd name="connsiteX0" fmla="*/ 371475 w 550069"/>
                <a:gd name="connsiteY0" fmla="*/ 876300 h 1395412"/>
                <a:gd name="connsiteX1" fmla="*/ 307181 w 550069"/>
                <a:gd name="connsiteY1" fmla="*/ 1245394 h 1395412"/>
                <a:gd name="connsiteX2" fmla="*/ 292894 w 550069"/>
                <a:gd name="connsiteY2" fmla="*/ 1281112 h 1395412"/>
                <a:gd name="connsiteX3" fmla="*/ 271463 w 550069"/>
                <a:gd name="connsiteY3" fmla="*/ 1319212 h 1395412"/>
                <a:gd name="connsiteX4" fmla="*/ 226219 w 550069"/>
                <a:gd name="connsiteY4" fmla="*/ 1364456 h 1395412"/>
                <a:gd name="connsiteX5" fmla="*/ 202406 w 550069"/>
                <a:gd name="connsiteY5" fmla="*/ 1378744 h 1395412"/>
                <a:gd name="connsiteX6" fmla="*/ 166688 w 550069"/>
                <a:gd name="connsiteY6" fmla="*/ 1390650 h 1395412"/>
                <a:gd name="connsiteX7" fmla="*/ 133350 w 550069"/>
                <a:gd name="connsiteY7" fmla="*/ 1395412 h 1395412"/>
                <a:gd name="connsiteX8" fmla="*/ 107156 w 550069"/>
                <a:gd name="connsiteY8" fmla="*/ 1393031 h 1395412"/>
                <a:gd name="connsiteX9" fmla="*/ 83344 w 550069"/>
                <a:gd name="connsiteY9" fmla="*/ 1388269 h 1395412"/>
                <a:gd name="connsiteX10" fmla="*/ 71438 w 550069"/>
                <a:gd name="connsiteY10" fmla="*/ 1378744 h 1395412"/>
                <a:gd name="connsiteX11" fmla="*/ 61913 w 550069"/>
                <a:gd name="connsiteY11" fmla="*/ 1362075 h 1395412"/>
                <a:gd name="connsiteX12" fmla="*/ 50006 w 550069"/>
                <a:gd name="connsiteY12" fmla="*/ 1323975 h 1395412"/>
                <a:gd name="connsiteX13" fmla="*/ 78581 w 550069"/>
                <a:gd name="connsiteY13" fmla="*/ 1195387 h 1395412"/>
                <a:gd name="connsiteX14" fmla="*/ 88106 w 550069"/>
                <a:gd name="connsiteY14" fmla="*/ 1116806 h 1395412"/>
                <a:gd name="connsiteX15" fmla="*/ 100013 w 550069"/>
                <a:gd name="connsiteY15" fmla="*/ 1028700 h 1395412"/>
                <a:gd name="connsiteX16" fmla="*/ 114300 w 550069"/>
                <a:gd name="connsiteY16" fmla="*/ 954881 h 1395412"/>
                <a:gd name="connsiteX17" fmla="*/ 130969 w 550069"/>
                <a:gd name="connsiteY17" fmla="*/ 878681 h 1395412"/>
                <a:gd name="connsiteX18" fmla="*/ 142875 w 550069"/>
                <a:gd name="connsiteY18" fmla="*/ 823912 h 1395412"/>
                <a:gd name="connsiteX19" fmla="*/ 157163 w 550069"/>
                <a:gd name="connsiteY19" fmla="*/ 759619 h 1395412"/>
                <a:gd name="connsiteX20" fmla="*/ 173831 w 550069"/>
                <a:gd name="connsiteY20" fmla="*/ 676275 h 1395412"/>
                <a:gd name="connsiteX21" fmla="*/ 192881 w 550069"/>
                <a:gd name="connsiteY21" fmla="*/ 542925 h 1395412"/>
                <a:gd name="connsiteX22" fmla="*/ 207169 w 550069"/>
                <a:gd name="connsiteY22" fmla="*/ 407194 h 1395412"/>
                <a:gd name="connsiteX23" fmla="*/ 211931 w 550069"/>
                <a:gd name="connsiteY23" fmla="*/ 340519 h 1395412"/>
                <a:gd name="connsiteX24" fmla="*/ 214313 w 550069"/>
                <a:gd name="connsiteY24" fmla="*/ 290512 h 1395412"/>
                <a:gd name="connsiteX25" fmla="*/ 209550 w 550069"/>
                <a:gd name="connsiteY25" fmla="*/ 261937 h 1395412"/>
                <a:gd name="connsiteX26" fmla="*/ 192881 w 550069"/>
                <a:gd name="connsiteY26" fmla="*/ 230981 h 1395412"/>
                <a:gd name="connsiteX27" fmla="*/ 157163 w 550069"/>
                <a:gd name="connsiteY27" fmla="*/ 185737 h 1395412"/>
                <a:gd name="connsiteX28" fmla="*/ 111919 w 550069"/>
                <a:gd name="connsiteY28" fmla="*/ 140494 h 1395412"/>
                <a:gd name="connsiteX29" fmla="*/ 78581 w 550069"/>
                <a:gd name="connsiteY29" fmla="*/ 114300 h 1395412"/>
                <a:gd name="connsiteX30" fmla="*/ 38100 w 550069"/>
                <a:gd name="connsiteY30" fmla="*/ 88106 h 1395412"/>
                <a:gd name="connsiteX31" fmla="*/ 19050 w 550069"/>
                <a:gd name="connsiteY31" fmla="*/ 76200 h 1395412"/>
                <a:gd name="connsiteX32" fmla="*/ 4763 w 550069"/>
                <a:gd name="connsiteY32" fmla="*/ 64294 h 1395412"/>
                <a:gd name="connsiteX33" fmla="*/ 0 w 550069"/>
                <a:gd name="connsiteY33" fmla="*/ 45244 h 1395412"/>
                <a:gd name="connsiteX34" fmla="*/ 4763 w 550069"/>
                <a:gd name="connsiteY34" fmla="*/ 21431 h 1395412"/>
                <a:gd name="connsiteX35" fmla="*/ 19050 w 550069"/>
                <a:gd name="connsiteY35" fmla="*/ 7144 h 1395412"/>
                <a:gd name="connsiteX36" fmla="*/ 50006 w 550069"/>
                <a:gd name="connsiteY36" fmla="*/ 0 h 1395412"/>
                <a:gd name="connsiteX37" fmla="*/ 80963 w 550069"/>
                <a:gd name="connsiteY37" fmla="*/ 4762 h 1395412"/>
                <a:gd name="connsiteX38" fmla="*/ 154781 w 550069"/>
                <a:gd name="connsiteY38" fmla="*/ 14287 h 1395412"/>
                <a:gd name="connsiteX39" fmla="*/ 219075 w 550069"/>
                <a:gd name="connsiteY39" fmla="*/ 21431 h 1395412"/>
                <a:gd name="connsiteX40" fmla="*/ 261938 w 550069"/>
                <a:gd name="connsiteY40" fmla="*/ 33337 h 1395412"/>
                <a:gd name="connsiteX41" fmla="*/ 323850 w 550069"/>
                <a:gd name="connsiteY41" fmla="*/ 64294 h 1395412"/>
                <a:gd name="connsiteX42" fmla="*/ 404813 w 550069"/>
                <a:gd name="connsiteY42" fmla="*/ 104775 h 1395412"/>
                <a:gd name="connsiteX43" fmla="*/ 450056 w 550069"/>
                <a:gd name="connsiteY43" fmla="*/ 128587 h 1395412"/>
                <a:gd name="connsiteX44" fmla="*/ 500063 w 550069"/>
                <a:gd name="connsiteY44" fmla="*/ 164306 h 1395412"/>
                <a:gd name="connsiteX45" fmla="*/ 528638 w 550069"/>
                <a:gd name="connsiteY45" fmla="*/ 190500 h 1395412"/>
                <a:gd name="connsiteX46" fmla="*/ 545306 w 550069"/>
                <a:gd name="connsiteY46" fmla="*/ 211931 h 1395412"/>
                <a:gd name="connsiteX47" fmla="*/ 550069 w 550069"/>
                <a:gd name="connsiteY47" fmla="*/ 235744 h 1395412"/>
                <a:gd name="connsiteX48" fmla="*/ 540544 w 550069"/>
                <a:gd name="connsiteY48" fmla="*/ 271462 h 1395412"/>
                <a:gd name="connsiteX49" fmla="*/ 500063 w 550069"/>
                <a:gd name="connsiteY49" fmla="*/ 338137 h 1395412"/>
                <a:gd name="connsiteX50" fmla="*/ 478631 w 550069"/>
                <a:gd name="connsiteY50" fmla="*/ 369094 h 1395412"/>
                <a:gd name="connsiteX51" fmla="*/ 466725 w 550069"/>
                <a:gd name="connsiteY51" fmla="*/ 397669 h 1395412"/>
                <a:gd name="connsiteX52" fmla="*/ 433388 w 550069"/>
                <a:gd name="connsiteY52" fmla="*/ 535781 h 1395412"/>
                <a:gd name="connsiteX53" fmla="*/ 416719 w 550069"/>
                <a:gd name="connsiteY53" fmla="*/ 661987 h 1395412"/>
                <a:gd name="connsiteX54" fmla="*/ 371475 w 550069"/>
                <a:gd name="connsiteY54" fmla="*/ 876300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0069" h="1395412">
                  <a:moveTo>
                    <a:pt x="371475" y="876300"/>
                  </a:moveTo>
                  <a:lnTo>
                    <a:pt x="307181" y="1245394"/>
                  </a:lnTo>
                  <a:lnTo>
                    <a:pt x="292894" y="1281112"/>
                  </a:lnTo>
                  <a:lnTo>
                    <a:pt x="271463" y="1319212"/>
                  </a:lnTo>
                  <a:lnTo>
                    <a:pt x="226219" y="1364456"/>
                  </a:lnTo>
                  <a:lnTo>
                    <a:pt x="202406" y="1378744"/>
                  </a:lnTo>
                  <a:lnTo>
                    <a:pt x="166688" y="1390650"/>
                  </a:lnTo>
                  <a:lnTo>
                    <a:pt x="133350" y="1395412"/>
                  </a:lnTo>
                  <a:lnTo>
                    <a:pt x="107156" y="1393031"/>
                  </a:lnTo>
                  <a:lnTo>
                    <a:pt x="83344" y="1388269"/>
                  </a:lnTo>
                  <a:lnTo>
                    <a:pt x="71438" y="1378744"/>
                  </a:lnTo>
                  <a:lnTo>
                    <a:pt x="61913" y="1362075"/>
                  </a:lnTo>
                  <a:lnTo>
                    <a:pt x="50006" y="1323975"/>
                  </a:lnTo>
                  <a:lnTo>
                    <a:pt x="78581" y="1195387"/>
                  </a:lnTo>
                  <a:lnTo>
                    <a:pt x="88106" y="1116806"/>
                  </a:lnTo>
                  <a:lnTo>
                    <a:pt x="100013" y="1028700"/>
                  </a:lnTo>
                  <a:lnTo>
                    <a:pt x="114300" y="954881"/>
                  </a:lnTo>
                  <a:lnTo>
                    <a:pt x="130969" y="878681"/>
                  </a:lnTo>
                  <a:lnTo>
                    <a:pt x="142875" y="823912"/>
                  </a:lnTo>
                  <a:lnTo>
                    <a:pt x="157163" y="759619"/>
                  </a:lnTo>
                  <a:lnTo>
                    <a:pt x="173831" y="676275"/>
                  </a:lnTo>
                  <a:lnTo>
                    <a:pt x="192881" y="542925"/>
                  </a:lnTo>
                  <a:lnTo>
                    <a:pt x="207169" y="407194"/>
                  </a:lnTo>
                  <a:lnTo>
                    <a:pt x="211931" y="340519"/>
                  </a:lnTo>
                  <a:lnTo>
                    <a:pt x="214313" y="290512"/>
                  </a:lnTo>
                  <a:lnTo>
                    <a:pt x="209550" y="261937"/>
                  </a:lnTo>
                  <a:lnTo>
                    <a:pt x="192881" y="230981"/>
                  </a:lnTo>
                  <a:lnTo>
                    <a:pt x="157163" y="185737"/>
                  </a:lnTo>
                  <a:lnTo>
                    <a:pt x="111919" y="140494"/>
                  </a:lnTo>
                  <a:lnTo>
                    <a:pt x="78581" y="114300"/>
                  </a:lnTo>
                  <a:lnTo>
                    <a:pt x="38100" y="88106"/>
                  </a:lnTo>
                  <a:lnTo>
                    <a:pt x="19050" y="76200"/>
                  </a:lnTo>
                  <a:lnTo>
                    <a:pt x="4763" y="64294"/>
                  </a:lnTo>
                  <a:lnTo>
                    <a:pt x="0" y="45244"/>
                  </a:lnTo>
                  <a:lnTo>
                    <a:pt x="4763" y="21431"/>
                  </a:lnTo>
                  <a:lnTo>
                    <a:pt x="19050" y="7144"/>
                  </a:lnTo>
                  <a:lnTo>
                    <a:pt x="50006" y="0"/>
                  </a:lnTo>
                  <a:lnTo>
                    <a:pt x="80963" y="4762"/>
                  </a:lnTo>
                  <a:lnTo>
                    <a:pt x="154781" y="14287"/>
                  </a:lnTo>
                  <a:lnTo>
                    <a:pt x="219075" y="21431"/>
                  </a:lnTo>
                  <a:lnTo>
                    <a:pt x="261938" y="33337"/>
                  </a:lnTo>
                  <a:lnTo>
                    <a:pt x="323850" y="64294"/>
                  </a:lnTo>
                  <a:lnTo>
                    <a:pt x="404813" y="104775"/>
                  </a:lnTo>
                  <a:lnTo>
                    <a:pt x="450056" y="128587"/>
                  </a:lnTo>
                  <a:lnTo>
                    <a:pt x="500063" y="164306"/>
                  </a:lnTo>
                  <a:lnTo>
                    <a:pt x="528638" y="190500"/>
                  </a:lnTo>
                  <a:lnTo>
                    <a:pt x="545306" y="211931"/>
                  </a:lnTo>
                  <a:lnTo>
                    <a:pt x="550069" y="235744"/>
                  </a:lnTo>
                  <a:lnTo>
                    <a:pt x="540544" y="271462"/>
                  </a:lnTo>
                  <a:lnTo>
                    <a:pt x="500063" y="338137"/>
                  </a:lnTo>
                  <a:lnTo>
                    <a:pt x="478631" y="369094"/>
                  </a:lnTo>
                  <a:lnTo>
                    <a:pt x="466725" y="397669"/>
                  </a:lnTo>
                  <a:lnTo>
                    <a:pt x="433388" y="535781"/>
                  </a:lnTo>
                  <a:lnTo>
                    <a:pt x="416719" y="661987"/>
                  </a:lnTo>
                  <a:lnTo>
                    <a:pt x="3714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6656CB1-C103-4998-AB09-E4714061E18E}"/>
                </a:ext>
              </a:extLst>
            </p:cNvPr>
            <p:cNvSpPr/>
            <p:nvPr/>
          </p:nvSpPr>
          <p:spPr>
            <a:xfrm>
              <a:off x="4205288" y="2643188"/>
              <a:ext cx="1193800" cy="282575"/>
            </a:xfrm>
            <a:custGeom>
              <a:avLst/>
              <a:gdLst>
                <a:gd name="connsiteX0" fmla="*/ 823912 w 1193006"/>
                <a:gd name="connsiteY0" fmla="*/ 204787 h 283368"/>
                <a:gd name="connsiteX1" fmla="*/ 559593 w 1193006"/>
                <a:gd name="connsiteY1" fmla="*/ 230981 h 283368"/>
                <a:gd name="connsiteX2" fmla="*/ 431006 w 1193006"/>
                <a:gd name="connsiteY2" fmla="*/ 242887 h 283368"/>
                <a:gd name="connsiteX3" fmla="*/ 45243 w 1193006"/>
                <a:gd name="connsiteY3" fmla="*/ 283368 h 283368"/>
                <a:gd name="connsiteX4" fmla="*/ 0 w 1193006"/>
                <a:gd name="connsiteY4" fmla="*/ 123825 h 283368"/>
                <a:gd name="connsiteX5" fmla="*/ 361950 w 1193006"/>
                <a:gd name="connsiteY5" fmla="*/ 83343 h 283368"/>
                <a:gd name="connsiteX6" fmla="*/ 723900 w 1193006"/>
                <a:gd name="connsiteY6" fmla="*/ 45243 h 283368"/>
                <a:gd name="connsiteX7" fmla="*/ 1188243 w 1193006"/>
                <a:gd name="connsiteY7" fmla="*/ 0 h 283368"/>
                <a:gd name="connsiteX8" fmla="*/ 1193006 w 1193006"/>
                <a:gd name="connsiteY8" fmla="*/ 176212 h 283368"/>
                <a:gd name="connsiteX9" fmla="*/ 823912 w 1193006"/>
                <a:gd name="connsiteY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3006" h="283368">
                  <a:moveTo>
                    <a:pt x="823912" y="204787"/>
                  </a:moveTo>
                  <a:lnTo>
                    <a:pt x="559593" y="230981"/>
                  </a:lnTo>
                  <a:lnTo>
                    <a:pt x="431006" y="242887"/>
                  </a:lnTo>
                  <a:lnTo>
                    <a:pt x="45243" y="283368"/>
                  </a:lnTo>
                  <a:lnTo>
                    <a:pt x="0" y="123825"/>
                  </a:lnTo>
                  <a:lnTo>
                    <a:pt x="361950" y="83343"/>
                  </a:lnTo>
                  <a:lnTo>
                    <a:pt x="723900" y="45243"/>
                  </a:lnTo>
                  <a:lnTo>
                    <a:pt x="1188243" y="0"/>
                  </a:lnTo>
                  <a:lnTo>
                    <a:pt x="1193006" y="176212"/>
                  </a:lnTo>
                  <a:lnTo>
                    <a:pt x="823912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B70F6AD-203A-47AA-8501-AD32F18C2571}"/>
                </a:ext>
              </a:extLst>
            </p:cNvPr>
            <p:cNvSpPr/>
            <p:nvPr/>
          </p:nvSpPr>
          <p:spPr>
            <a:xfrm>
              <a:off x="3198813" y="3354388"/>
              <a:ext cx="534987" cy="1131887"/>
            </a:xfrm>
            <a:custGeom>
              <a:avLst/>
              <a:gdLst>
                <a:gd name="connsiteX0" fmla="*/ 252412 w 535781"/>
                <a:gd name="connsiteY0" fmla="*/ 685800 h 1131094"/>
                <a:gd name="connsiteX1" fmla="*/ 235744 w 535781"/>
                <a:gd name="connsiteY1" fmla="*/ 507207 h 1131094"/>
                <a:gd name="connsiteX2" fmla="*/ 226219 w 535781"/>
                <a:gd name="connsiteY2" fmla="*/ 440532 h 1131094"/>
                <a:gd name="connsiteX3" fmla="*/ 209550 w 535781"/>
                <a:gd name="connsiteY3" fmla="*/ 385763 h 1131094"/>
                <a:gd name="connsiteX4" fmla="*/ 188119 w 535781"/>
                <a:gd name="connsiteY4" fmla="*/ 323850 h 1131094"/>
                <a:gd name="connsiteX5" fmla="*/ 159544 w 535781"/>
                <a:gd name="connsiteY5" fmla="*/ 261938 h 1131094"/>
                <a:gd name="connsiteX6" fmla="*/ 138112 w 535781"/>
                <a:gd name="connsiteY6" fmla="*/ 216694 h 1131094"/>
                <a:gd name="connsiteX7" fmla="*/ 111919 w 535781"/>
                <a:gd name="connsiteY7" fmla="*/ 173832 h 1131094"/>
                <a:gd name="connsiteX8" fmla="*/ 73819 w 535781"/>
                <a:gd name="connsiteY8" fmla="*/ 123825 h 1131094"/>
                <a:gd name="connsiteX9" fmla="*/ 30956 w 535781"/>
                <a:gd name="connsiteY9" fmla="*/ 78582 h 1131094"/>
                <a:gd name="connsiteX10" fmla="*/ 11906 w 535781"/>
                <a:gd name="connsiteY10" fmla="*/ 59532 h 1131094"/>
                <a:gd name="connsiteX11" fmla="*/ 2381 w 535781"/>
                <a:gd name="connsiteY11" fmla="*/ 45244 h 1131094"/>
                <a:gd name="connsiteX12" fmla="*/ 0 w 535781"/>
                <a:gd name="connsiteY12" fmla="*/ 30957 h 1131094"/>
                <a:gd name="connsiteX13" fmla="*/ 2381 w 535781"/>
                <a:gd name="connsiteY13" fmla="*/ 11907 h 1131094"/>
                <a:gd name="connsiteX14" fmla="*/ 11906 w 535781"/>
                <a:gd name="connsiteY14" fmla="*/ 4763 h 1131094"/>
                <a:gd name="connsiteX15" fmla="*/ 35719 w 535781"/>
                <a:gd name="connsiteY15" fmla="*/ 0 h 1131094"/>
                <a:gd name="connsiteX16" fmla="*/ 64294 w 535781"/>
                <a:gd name="connsiteY16" fmla="*/ 7144 h 1131094"/>
                <a:gd name="connsiteX17" fmla="*/ 138112 w 535781"/>
                <a:gd name="connsiteY17" fmla="*/ 21432 h 1131094"/>
                <a:gd name="connsiteX18" fmla="*/ 197644 w 535781"/>
                <a:gd name="connsiteY18" fmla="*/ 33338 h 1131094"/>
                <a:gd name="connsiteX19" fmla="*/ 261937 w 535781"/>
                <a:gd name="connsiteY19" fmla="*/ 52388 h 1131094"/>
                <a:gd name="connsiteX20" fmla="*/ 314325 w 535781"/>
                <a:gd name="connsiteY20" fmla="*/ 71438 h 1131094"/>
                <a:gd name="connsiteX21" fmla="*/ 373856 w 535781"/>
                <a:gd name="connsiteY21" fmla="*/ 97632 h 1131094"/>
                <a:gd name="connsiteX22" fmla="*/ 407194 w 535781"/>
                <a:gd name="connsiteY22" fmla="*/ 116682 h 1131094"/>
                <a:gd name="connsiteX23" fmla="*/ 426244 w 535781"/>
                <a:gd name="connsiteY23" fmla="*/ 135732 h 1131094"/>
                <a:gd name="connsiteX24" fmla="*/ 426244 w 535781"/>
                <a:gd name="connsiteY24" fmla="*/ 269082 h 1131094"/>
                <a:gd name="connsiteX25" fmla="*/ 447675 w 535781"/>
                <a:gd name="connsiteY25" fmla="*/ 381000 h 1131094"/>
                <a:gd name="connsiteX26" fmla="*/ 466725 w 535781"/>
                <a:gd name="connsiteY26" fmla="*/ 476250 h 1131094"/>
                <a:gd name="connsiteX27" fmla="*/ 488156 w 535781"/>
                <a:gd name="connsiteY27" fmla="*/ 600075 h 1131094"/>
                <a:gd name="connsiteX28" fmla="*/ 509587 w 535781"/>
                <a:gd name="connsiteY28" fmla="*/ 726282 h 1131094"/>
                <a:gd name="connsiteX29" fmla="*/ 526256 w 535781"/>
                <a:gd name="connsiteY29" fmla="*/ 835819 h 1131094"/>
                <a:gd name="connsiteX30" fmla="*/ 535781 w 535781"/>
                <a:gd name="connsiteY30" fmla="*/ 1073944 h 1131094"/>
                <a:gd name="connsiteX31" fmla="*/ 509587 w 535781"/>
                <a:gd name="connsiteY31" fmla="*/ 1109663 h 1131094"/>
                <a:gd name="connsiteX32" fmla="*/ 492919 w 535781"/>
                <a:gd name="connsiteY32" fmla="*/ 1126332 h 1131094"/>
                <a:gd name="connsiteX33" fmla="*/ 476250 w 535781"/>
                <a:gd name="connsiteY33" fmla="*/ 1131094 h 1131094"/>
                <a:gd name="connsiteX34" fmla="*/ 452437 w 535781"/>
                <a:gd name="connsiteY34" fmla="*/ 1131094 h 1131094"/>
                <a:gd name="connsiteX35" fmla="*/ 435769 w 535781"/>
                <a:gd name="connsiteY35" fmla="*/ 1126332 h 1131094"/>
                <a:gd name="connsiteX36" fmla="*/ 411956 w 535781"/>
                <a:gd name="connsiteY36" fmla="*/ 1112044 h 1131094"/>
                <a:gd name="connsiteX37" fmla="*/ 385762 w 535781"/>
                <a:gd name="connsiteY37" fmla="*/ 1088232 h 1131094"/>
                <a:gd name="connsiteX38" fmla="*/ 359569 w 535781"/>
                <a:gd name="connsiteY38" fmla="*/ 1057275 h 1131094"/>
                <a:gd name="connsiteX39" fmla="*/ 319087 w 535781"/>
                <a:gd name="connsiteY39" fmla="*/ 1007269 h 1131094"/>
                <a:gd name="connsiteX40" fmla="*/ 300037 w 535781"/>
                <a:gd name="connsiteY40" fmla="*/ 976313 h 1131094"/>
                <a:gd name="connsiteX41" fmla="*/ 280987 w 535781"/>
                <a:gd name="connsiteY41" fmla="*/ 933450 h 1131094"/>
                <a:gd name="connsiteX42" fmla="*/ 269081 w 535781"/>
                <a:gd name="connsiteY42" fmla="*/ 883444 h 1131094"/>
                <a:gd name="connsiteX43" fmla="*/ 264319 w 535781"/>
                <a:gd name="connsiteY43" fmla="*/ 804863 h 1131094"/>
                <a:gd name="connsiteX44" fmla="*/ 252412 w 535781"/>
                <a:gd name="connsiteY44" fmla="*/ 685800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5781" h="1131094">
                  <a:moveTo>
                    <a:pt x="252412" y="685800"/>
                  </a:moveTo>
                  <a:lnTo>
                    <a:pt x="235744" y="507207"/>
                  </a:lnTo>
                  <a:lnTo>
                    <a:pt x="226219" y="440532"/>
                  </a:lnTo>
                  <a:lnTo>
                    <a:pt x="209550" y="385763"/>
                  </a:lnTo>
                  <a:lnTo>
                    <a:pt x="188119" y="323850"/>
                  </a:lnTo>
                  <a:lnTo>
                    <a:pt x="159544" y="261938"/>
                  </a:lnTo>
                  <a:lnTo>
                    <a:pt x="138112" y="216694"/>
                  </a:lnTo>
                  <a:lnTo>
                    <a:pt x="111919" y="173832"/>
                  </a:lnTo>
                  <a:lnTo>
                    <a:pt x="73819" y="123825"/>
                  </a:lnTo>
                  <a:lnTo>
                    <a:pt x="30956" y="78582"/>
                  </a:lnTo>
                  <a:lnTo>
                    <a:pt x="11906" y="59532"/>
                  </a:lnTo>
                  <a:lnTo>
                    <a:pt x="2381" y="45244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11906" y="4763"/>
                  </a:lnTo>
                  <a:lnTo>
                    <a:pt x="35719" y="0"/>
                  </a:lnTo>
                  <a:lnTo>
                    <a:pt x="64294" y="7144"/>
                  </a:lnTo>
                  <a:lnTo>
                    <a:pt x="138112" y="21432"/>
                  </a:lnTo>
                  <a:lnTo>
                    <a:pt x="197644" y="33338"/>
                  </a:lnTo>
                  <a:lnTo>
                    <a:pt x="261937" y="52388"/>
                  </a:lnTo>
                  <a:lnTo>
                    <a:pt x="314325" y="71438"/>
                  </a:lnTo>
                  <a:lnTo>
                    <a:pt x="373856" y="97632"/>
                  </a:lnTo>
                  <a:lnTo>
                    <a:pt x="407194" y="116682"/>
                  </a:lnTo>
                  <a:lnTo>
                    <a:pt x="426244" y="135732"/>
                  </a:lnTo>
                  <a:lnTo>
                    <a:pt x="426244" y="269082"/>
                  </a:lnTo>
                  <a:lnTo>
                    <a:pt x="447675" y="381000"/>
                  </a:lnTo>
                  <a:lnTo>
                    <a:pt x="466725" y="476250"/>
                  </a:lnTo>
                  <a:lnTo>
                    <a:pt x="488156" y="600075"/>
                  </a:lnTo>
                  <a:lnTo>
                    <a:pt x="509587" y="726282"/>
                  </a:lnTo>
                  <a:lnTo>
                    <a:pt x="526256" y="835819"/>
                  </a:lnTo>
                  <a:lnTo>
                    <a:pt x="535781" y="1073944"/>
                  </a:lnTo>
                  <a:lnTo>
                    <a:pt x="509587" y="1109663"/>
                  </a:lnTo>
                  <a:lnTo>
                    <a:pt x="492919" y="1126332"/>
                  </a:lnTo>
                  <a:lnTo>
                    <a:pt x="476250" y="1131094"/>
                  </a:lnTo>
                  <a:lnTo>
                    <a:pt x="452437" y="1131094"/>
                  </a:lnTo>
                  <a:lnTo>
                    <a:pt x="435769" y="1126332"/>
                  </a:lnTo>
                  <a:lnTo>
                    <a:pt x="411956" y="1112044"/>
                  </a:lnTo>
                  <a:lnTo>
                    <a:pt x="385762" y="1088232"/>
                  </a:lnTo>
                  <a:lnTo>
                    <a:pt x="359569" y="1057275"/>
                  </a:lnTo>
                  <a:lnTo>
                    <a:pt x="319087" y="1007269"/>
                  </a:lnTo>
                  <a:lnTo>
                    <a:pt x="300037" y="976313"/>
                  </a:lnTo>
                  <a:lnTo>
                    <a:pt x="280987" y="933450"/>
                  </a:lnTo>
                  <a:lnTo>
                    <a:pt x="269081" y="883444"/>
                  </a:lnTo>
                  <a:lnTo>
                    <a:pt x="264319" y="804863"/>
                  </a:lnTo>
                  <a:lnTo>
                    <a:pt x="252412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BA5F864-C1A0-4211-9592-3C309B0790DD}"/>
                </a:ext>
              </a:extLst>
            </p:cNvPr>
            <p:cNvSpPr/>
            <p:nvPr/>
          </p:nvSpPr>
          <p:spPr>
            <a:xfrm>
              <a:off x="3502025" y="3094038"/>
              <a:ext cx="2963863" cy="1101725"/>
            </a:xfrm>
            <a:custGeom>
              <a:avLst/>
              <a:gdLst>
                <a:gd name="connsiteX0" fmla="*/ 889907 w 2963635"/>
                <a:gd name="connsiteY0" fmla="*/ 429986 h 1102179"/>
                <a:gd name="connsiteX1" fmla="*/ 530678 w 2963635"/>
                <a:gd name="connsiteY1" fmla="*/ 489857 h 1102179"/>
                <a:gd name="connsiteX2" fmla="*/ 280307 w 2963635"/>
                <a:gd name="connsiteY2" fmla="*/ 530679 h 1102179"/>
                <a:gd name="connsiteX3" fmla="*/ 168728 w 2963635"/>
                <a:gd name="connsiteY3" fmla="*/ 552450 h 1102179"/>
                <a:gd name="connsiteX4" fmla="*/ 48985 w 2963635"/>
                <a:gd name="connsiteY4" fmla="*/ 576943 h 1102179"/>
                <a:gd name="connsiteX5" fmla="*/ 0 w 2963635"/>
                <a:gd name="connsiteY5" fmla="*/ 394607 h 1102179"/>
                <a:gd name="connsiteX6" fmla="*/ 201385 w 2963635"/>
                <a:gd name="connsiteY6" fmla="*/ 367393 h 1102179"/>
                <a:gd name="connsiteX7" fmla="*/ 527957 w 2963635"/>
                <a:gd name="connsiteY7" fmla="*/ 323850 h 1102179"/>
                <a:gd name="connsiteX8" fmla="*/ 900792 w 2963635"/>
                <a:gd name="connsiteY8" fmla="*/ 269422 h 1102179"/>
                <a:gd name="connsiteX9" fmla="*/ 1262742 w 2963635"/>
                <a:gd name="connsiteY9" fmla="*/ 220436 h 1102179"/>
                <a:gd name="connsiteX10" fmla="*/ 1426028 w 2963635"/>
                <a:gd name="connsiteY10" fmla="*/ 206829 h 1102179"/>
                <a:gd name="connsiteX11" fmla="*/ 1826078 w 2963635"/>
                <a:gd name="connsiteY11" fmla="*/ 160565 h 1102179"/>
                <a:gd name="connsiteX12" fmla="*/ 2269671 w 2963635"/>
                <a:gd name="connsiteY12" fmla="*/ 100693 h 1102179"/>
                <a:gd name="connsiteX13" fmla="*/ 2471057 w 2963635"/>
                <a:gd name="connsiteY13" fmla="*/ 65315 h 1102179"/>
                <a:gd name="connsiteX14" fmla="*/ 2536371 w 2963635"/>
                <a:gd name="connsiteY14" fmla="*/ 35379 h 1102179"/>
                <a:gd name="connsiteX15" fmla="*/ 2596242 w 2963635"/>
                <a:gd name="connsiteY15" fmla="*/ 10886 h 1102179"/>
                <a:gd name="connsiteX16" fmla="*/ 2620735 w 2963635"/>
                <a:gd name="connsiteY16" fmla="*/ 0 h 1102179"/>
                <a:gd name="connsiteX17" fmla="*/ 2637064 w 2963635"/>
                <a:gd name="connsiteY17" fmla="*/ 2722 h 1102179"/>
                <a:gd name="connsiteX18" fmla="*/ 2732314 w 2963635"/>
                <a:gd name="connsiteY18" fmla="*/ 54429 h 1102179"/>
                <a:gd name="connsiteX19" fmla="*/ 2803071 w 2963635"/>
                <a:gd name="connsiteY19" fmla="*/ 97972 h 1102179"/>
                <a:gd name="connsiteX20" fmla="*/ 2884714 w 2963635"/>
                <a:gd name="connsiteY20" fmla="*/ 152400 h 1102179"/>
                <a:gd name="connsiteX21" fmla="*/ 2936421 w 2963635"/>
                <a:gd name="connsiteY21" fmla="*/ 198665 h 1102179"/>
                <a:gd name="connsiteX22" fmla="*/ 2958192 w 2963635"/>
                <a:gd name="connsiteY22" fmla="*/ 225879 h 1102179"/>
                <a:gd name="connsiteX23" fmla="*/ 2963635 w 2963635"/>
                <a:gd name="connsiteY23" fmla="*/ 244929 h 1102179"/>
                <a:gd name="connsiteX24" fmla="*/ 2960914 w 2963635"/>
                <a:gd name="connsiteY24" fmla="*/ 269422 h 1102179"/>
                <a:gd name="connsiteX25" fmla="*/ 2939142 w 2963635"/>
                <a:gd name="connsiteY25" fmla="*/ 310243 h 1102179"/>
                <a:gd name="connsiteX26" fmla="*/ 2898321 w 2963635"/>
                <a:gd name="connsiteY26" fmla="*/ 353786 h 1102179"/>
                <a:gd name="connsiteX27" fmla="*/ 2876550 w 2963635"/>
                <a:gd name="connsiteY27" fmla="*/ 381000 h 1102179"/>
                <a:gd name="connsiteX28" fmla="*/ 2860221 w 2963635"/>
                <a:gd name="connsiteY28" fmla="*/ 416379 h 1102179"/>
                <a:gd name="connsiteX29" fmla="*/ 2813957 w 2963635"/>
                <a:gd name="connsiteY29" fmla="*/ 557893 h 1102179"/>
                <a:gd name="connsiteX30" fmla="*/ 2756807 w 2963635"/>
                <a:gd name="connsiteY30" fmla="*/ 745672 h 1102179"/>
                <a:gd name="connsiteX31" fmla="*/ 2686050 w 2963635"/>
                <a:gd name="connsiteY31" fmla="*/ 985157 h 1102179"/>
                <a:gd name="connsiteX32" fmla="*/ 2667000 w 2963635"/>
                <a:gd name="connsiteY32" fmla="*/ 1039586 h 1102179"/>
                <a:gd name="connsiteX33" fmla="*/ 2650671 w 2963635"/>
                <a:gd name="connsiteY33" fmla="*/ 1069522 h 1102179"/>
                <a:gd name="connsiteX34" fmla="*/ 2639785 w 2963635"/>
                <a:gd name="connsiteY34" fmla="*/ 1083129 h 1102179"/>
                <a:gd name="connsiteX35" fmla="*/ 2623457 w 2963635"/>
                <a:gd name="connsiteY35" fmla="*/ 1091293 h 1102179"/>
                <a:gd name="connsiteX36" fmla="*/ 2596242 w 2963635"/>
                <a:gd name="connsiteY36" fmla="*/ 1099457 h 1102179"/>
                <a:gd name="connsiteX37" fmla="*/ 2558142 w 2963635"/>
                <a:gd name="connsiteY37" fmla="*/ 1102179 h 1102179"/>
                <a:gd name="connsiteX38" fmla="*/ 2509157 w 2963635"/>
                <a:gd name="connsiteY38" fmla="*/ 1096736 h 1102179"/>
                <a:gd name="connsiteX39" fmla="*/ 2481942 w 2963635"/>
                <a:gd name="connsiteY39" fmla="*/ 1088572 h 1102179"/>
                <a:gd name="connsiteX40" fmla="*/ 2457450 w 2963635"/>
                <a:gd name="connsiteY40" fmla="*/ 1074965 h 1102179"/>
                <a:gd name="connsiteX41" fmla="*/ 2490107 w 2963635"/>
                <a:gd name="connsiteY41" fmla="*/ 881743 h 1102179"/>
                <a:gd name="connsiteX42" fmla="*/ 2520042 w 2963635"/>
                <a:gd name="connsiteY42" fmla="*/ 636815 h 1102179"/>
                <a:gd name="connsiteX43" fmla="*/ 2560864 w 2963635"/>
                <a:gd name="connsiteY43" fmla="*/ 381000 h 1102179"/>
                <a:gd name="connsiteX44" fmla="*/ 2563585 w 2963635"/>
                <a:gd name="connsiteY44" fmla="*/ 340179 h 1102179"/>
                <a:gd name="connsiteX45" fmla="*/ 2555421 w 2963635"/>
                <a:gd name="connsiteY45" fmla="*/ 312965 h 1102179"/>
                <a:gd name="connsiteX46" fmla="*/ 2536371 w 2963635"/>
                <a:gd name="connsiteY46" fmla="*/ 291193 h 1102179"/>
                <a:gd name="connsiteX47" fmla="*/ 2517321 w 2963635"/>
                <a:gd name="connsiteY47" fmla="*/ 280307 h 1102179"/>
                <a:gd name="connsiteX48" fmla="*/ 2473778 w 2963635"/>
                <a:gd name="connsiteY48" fmla="*/ 269422 h 1102179"/>
                <a:gd name="connsiteX49" fmla="*/ 2299607 w 2963635"/>
                <a:gd name="connsiteY49" fmla="*/ 283029 h 1102179"/>
                <a:gd name="connsiteX50" fmla="*/ 1872342 w 2963635"/>
                <a:gd name="connsiteY50" fmla="*/ 318407 h 1102179"/>
                <a:gd name="connsiteX51" fmla="*/ 1436914 w 2963635"/>
                <a:gd name="connsiteY51" fmla="*/ 361950 h 1102179"/>
                <a:gd name="connsiteX52" fmla="*/ 1268185 w 2963635"/>
                <a:gd name="connsiteY52" fmla="*/ 378279 h 1102179"/>
                <a:gd name="connsiteX53" fmla="*/ 889907 w 2963635"/>
                <a:gd name="connsiteY53" fmla="*/ 429986 h 110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3635" h="1102179">
                  <a:moveTo>
                    <a:pt x="889907" y="429986"/>
                  </a:moveTo>
                  <a:lnTo>
                    <a:pt x="530678" y="489857"/>
                  </a:lnTo>
                  <a:lnTo>
                    <a:pt x="280307" y="530679"/>
                  </a:lnTo>
                  <a:lnTo>
                    <a:pt x="168728" y="552450"/>
                  </a:lnTo>
                  <a:lnTo>
                    <a:pt x="48985" y="576943"/>
                  </a:lnTo>
                  <a:lnTo>
                    <a:pt x="0" y="394607"/>
                  </a:lnTo>
                  <a:lnTo>
                    <a:pt x="201385" y="367393"/>
                  </a:lnTo>
                  <a:lnTo>
                    <a:pt x="527957" y="323850"/>
                  </a:lnTo>
                  <a:lnTo>
                    <a:pt x="900792" y="269422"/>
                  </a:lnTo>
                  <a:lnTo>
                    <a:pt x="1262742" y="220436"/>
                  </a:lnTo>
                  <a:lnTo>
                    <a:pt x="1426028" y="206829"/>
                  </a:lnTo>
                  <a:lnTo>
                    <a:pt x="1826078" y="160565"/>
                  </a:lnTo>
                  <a:lnTo>
                    <a:pt x="2269671" y="100693"/>
                  </a:lnTo>
                  <a:lnTo>
                    <a:pt x="2471057" y="65315"/>
                  </a:lnTo>
                  <a:lnTo>
                    <a:pt x="2536371" y="35379"/>
                  </a:lnTo>
                  <a:lnTo>
                    <a:pt x="2596242" y="10886"/>
                  </a:lnTo>
                  <a:lnTo>
                    <a:pt x="2620735" y="0"/>
                  </a:lnTo>
                  <a:lnTo>
                    <a:pt x="2637064" y="2722"/>
                  </a:lnTo>
                  <a:lnTo>
                    <a:pt x="2732314" y="54429"/>
                  </a:lnTo>
                  <a:lnTo>
                    <a:pt x="2803071" y="97972"/>
                  </a:lnTo>
                  <a:lnTo>
                    <a:pt x="2884714" y="152400"/>
                  </a:lnTo>
                  <a:lnTo>
                    <a:pt x="2936421" y="198665"/>
                  </a:lnTo>
                  <a:lnTo>
                    <a:pt x="2958192" y="225879"/>
                  </a:lnTo>
                  <a:lnTo>
                    <a:pt x="2963635" y="244929"/>
                  </a:lnTo>
                  <a:lnTo>
                    <a:pt x="2960914" y="269422"/>
                  </a:lnTo>
                  <a:lnTo>
                    <a:pt x="2939142" y="310243"/>
                  </a:lnTo>
                  <a:lnTo>
                    <a:pt x="2898321" y="353786"/>
                  </a:lnTo>
                  <a:lnTo>
                    <a:pt x="2876550" y="381000"/>
                  </a:lnTo>
                  <a:lnTo>
                    <a:pt x="2860221" y="416379"/>
                  </a:lnTo>
                  <a:lnTo>
                    <a:pt x="2813957" y="557893"/>
                  </a:lnTo>
                  <a:lnTo>
                    <a:pt x="2756807" y="745672"/>
                  </a:lnTo>
                  <a:lnTo>
                    <a:pt x="2686050" y="985157"/>
                  </a:lnTo>
                  <a:lnTo>
                    <a:pt x="2667000" y="1039586"/>
                  </a:lnTo>
                  <a:lnTo>
                    <a:pt x="2650671" y="1069522"/>
                  </a:lnTo>
                  <a:lnTo>
                    <a:pt x="2639785" y="1083129"/>
                  </a:lnTo>
                  <a:lnTo>
                    <a:pt x="2623457" y="1091293"/>
                  </a:lnTo>
                  <a:lnTo>
                    <a:pt x="2596242" y="1099457"/>
                  </a:lnTo>
                  <a:lnTo>
                    <a:pt x="2558142" y="1102179"/>
                  </a:lnTo>
                  <a:lnTo>
                    <a:pt x="2509157" y="1096736"/>
                  </a:lnTo>
                  <a:lnTo>
                    <a:pt x="2481942" y="1088572"/>
                  </a:lnTo>
                  <a:lnTo>
                    <a:pt x="2457450" y="1074965"/>
                  </a:lnTo>
                  <a:lnTo>
                    <a:pt x="2490107" y="881743"/>
                  </a:lnTo>
                  <a:lnTo>
                    <a:pt x="2520042" y="636815"/>
                  </a:lnTo>
                  <a:lnTo>
                    <a:pt x="2560864" y="381000"/>
                  </a:lnTo>
                  <a:lnTo>
                    <a:pt x="2563585" y="340179"/>
                  </a:lnTo>
                  <a:lnTo>
                    <a:pt x="2555421" y="312965"/>
                  </a:lnTo>
                  <a:lnTo>
                    <a:pt x="2536371" y="291193"/>
                  </a:lnTo>
                  <a:lnTo>
                    <a:pt x="2517321" y="280307"/>
                  </a:lnTo>
                  <a:lnTo>
                    <a:pt x="2473778" y="269422"/>
                  </a:lnTo>
                  <a:lnTo>
                    <a:pt x="2299607" y="283029"/>
                  </a:lnTo>
                  <a:lnTo>
                    <a:pt x="1872342" y="318407"/>
                  </a:lnTo>
                  <a:lnTo>
                    <a:pt x="1436914" y="361950"/>
                  </a:lnTo>
                  <a:lnTo>
                    <a:pt x="1268185" y="378279"/>
                  </a:lnTo>
                  <a:lnTo>
                    <a:pt x="889907" y="4299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B31FD11-BC58-4EF5-A2A7-FCAA028AF020}"/>
                </a:ext>
              </a:extLst>
            </p:cNvPr>
            <p:cNvSpPr/>
            <p:nvPr/>
          </p:nvSpPr>
          <p:spPr>
            <a:xfrm>
              <a:off x="3609975" y="3897313"/>
              <a:ext cx="2427288" cy="569912"/>
            </a:xfrm>
            <a:custGeom>
              <a:avLst/>
              <a:gdLst>
                <a:gd name="connsiteX0" fmla="*/ 1738313 w 2426494"/>
                <a:gd name="connsiteY0" fmla="*/ 242888 h 569119"/>
                <a:gd name="connsiteX1" fmla="*/ 1428750 w 2426494"/>
                <a:gd name="connsiteY1" fmla="*/ 280988 h 569119"/>
                <a:gd name="connsiteX2" fmla="*/ 1333500 w 2426494"/>
                <a:gd name="connsiteY2" fmla="*/ 292894 h 569119"/>
                <a:gd name="connsiteX3" fmla="*/ 1159669 w 2426494"/>
                <a:gd name="connsiteY3" fmla="*/ 314325 h 569119"/>
                <a:gd name="connsiteX4" fmla="*/ 912019 w 2426494"/>
                <a:gd name="connsiteY4" fmla="*/ 335757 h 569119"/>
                <a:gd name="connsiteX5" fmla="*/ 702469 w 2426494"/>
                <a:gd name="connsiteY5" fmla="*/ 361950 h 569119"/>
                <a:gd name="connsiteX6" fmla="*/ 492919 w 2426494"/>
                <a:gd name="connsiteY6" fmla="*/ 392907 h 569119"/>
                <a:gd name="connsiteX7" fmla="*/ 404813 w 2426494"/>
                <a:gd name="connsiteY7" fmla="*/ 409575 h 569119"/>
                <a:gd name="connsiteX8" fmla="*/ 330994 w 2426494"/>
                <a:gd name="connsiteY8" fmla="*/ 431007 h 569119"/>
                <a:gd name="connsiteX9" fmla="*/ 247650 w 2426494"/>
                <a:gd name="connsiteY9" fmla="*/ 464344 h 569119"/>
                <a:gd name="connsiteX10" fmla="*/ 169069 w 2426494"/>
                <a:gd name="connsiteY10" fmla="*/ 502444 h 569119"/>
                <a:gd name="connsiteX11" fmla="*/ 76200 w 2426494"/>
                <a:gd name="connsiteY11" fmla="*/ 569119 h 569119"/>
                <a:gd name="connsiteX12" fmla="*/ 0 w 2426494"/>
                <a:gd name="connsiteY12" fmla="*/ 271463 h 569119"/>
                <a:gd name="connsiteX13" fmla="*/ 173831 w 2426494"/>
                <a:gd name="connsiteY13" fmla="*/ 261938 h 569119"/>
                <a:gd name="connsiteX14" fmla="*/ 307181 w 2426494"/>
                <a:gd name="connsiteY14" fmla="*/ 250032 h 569119"/>
                <a:gd name="connsiteX15" fmla="*/ 433388 w 2426494"/>
                <a:gd name="connsiteY15" fmla="*/ 235744 h 569119"/>
                <a:gd name="connsiteX16" fmla="*/ 650081 w 2426494"/>
                <a:gd name="connsiteY16" fmla="*/ 207169 h 569119"/>
                <a:gd name="connsiteX17" fmla="*/ 871538 w 2426494"/>
                <a:gd name="connsiteY17" fmla="*/ 176213 h 569119"/>
                <a:gd name="connsiteX18" fmla="*/ 1162050 w 2426494"/>
                <a:gd name="connsiteY18" fmla="*/ 128588 h 569119"/>
                <a:gd name="connsiteX19" fmla="*/ 1331119 w 2426494"/>
                <a:gd name="connsiteY19" fmla="*/ 114300 h 569119"/>
                <a:gd name="connsiteX20" fmla="*/ 1538288 w 2426494"/>
                <a:gd name="connsiteY20" fmla="*/ 97632 h 569119"/>
                <a:gd name="connsiteX21" fmla="*/ 1671638 w 2426494"/>
                <a:gd name="connsiteY21" fmla="*/ 83344 h 569119"/>
                <a:gd name="connsiteX22" fmla="*/ 1797844 w 2426494"/>
                <a:gd name="connsiteY22" fmla="*/ 69057 h 569119"/>
                <a:gd name="connsiteX23" fmla="*/ 1966913 w 2426494"/>
                <a:gd name="connsiteY23" fmla="*/ 42863 h 569119"/>
                <a:gd name="connsiteX24" fmla="*/ 2193131 w 2426494"/>
                <a:gd name="connsiteY24" fmla="*/ 9525 h 569119"/>
                <a:gd name="connsiteX25" fmla="*/ 2255044 w 2426494"/>
                <a:gd name="connsiteY25" fmla="*/ 0 h 569119"/>
                <a:gd name="connsiteX26" fmla="*/ 2276475 w 2426494"/>
                <a:gd name="connsiteY26" fmla="*/ 0 h 569119"/>
                <a:gd name="connsiteX27" fmla="*/ 2319338 w 2426494"/>
                <a:gd name="connsiteY27" fmla="*/ 11907 h 569119"/>
                <a:gd name="connsiteX28" fmla="*/ 2426494 w 2426494"/>
                <a:gd name="connsiteY28" fmla="*/ 57150 h 569119"/>
                <a:gd name="connsiteX29" fmla="*/ 2426494 w 2426494"/>
                <a:gd name="connsiteY29" fmla="*/ 285750 h 569119"/>
                <a:gd name="connsiteX30" fmla="*/ 2350294 w 2426494"/>
                <a:gd name="connsiteY30" fmla="*/ 271463 h 569119"/>
                <a:gd name="connsiteX31" fmla="*/ 2328863 w 2426494"/>
                <a:gd name="connsiteY31" fmla="*/ 254794 h 569119"/>
                <a:gd name="connsiteX32" fmla="*/ 2324100 w 2426494"/>
                <a:gd name="connsiteY32" fmla="*/ 240507 h 569119"/>
                <a:gd name="connsiteX33" fmla="*/ 2312194 w 2426494"/>
                <a:gd name="connsiteY33" fmla="*/ 202407 h 569119"/>
                <a:gd name="connsiteX34" fmla="*/ 1738313 w 2426494"/>
                <a:gd name="connsiteY34" fmla="*/ 24288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26494" h="569119">
                  <a:moveTo>
                    <a:pt x="1738313" y="242888"/>
                  </a:moveTo>
                  <a:lnTo>
                    <a:pt x="1428750" y="280988"/>
                  </a:lnTo>
                  <a:lnTo>
                    <a:pt x="1333500" y="292894"/>
                  </a:lnTo>
                  <a:lnTo>
                    <a:pt x="1159669" y="314325"/>
                  </a:lnTo>
                  <a:lnTo>
                    <a:pt x="912019" y="335757"/>
                  </a:lnTo>
                  <a:lnTo>
                    <a:pt x="702469" y="361950"/>
                  </a:lnTo>
                  <a:lnTo>
                    <a:pt x="492919" y="392907"/>
                  </a:lnTo>
                  <a:lnTo>
                    <a:pt x="404813" y="409575"/>
                  </a:lnTo>
                  <a:lnTo>
                    <a:pt x="330994" y="431007"/>
                  </a:lnTo>
                  <a:lnTo>
                    <a:pt x="247650" y="464344"/>
                  </a:lnTo>
                  <a:lnTo>
                    <a:pt x="169069" y="502444"/>
                  </a:lnTo>
                  <a:lnTo>
                    <a:pt x="76200" y="569119"/>
                  </a:lnTo>
                  <a:lnTo>
                    <a:pt x="0" y="271463"/>
                  </a:lnTo>
                  <a:lnTo>
                    <a:pt x="173831" y="261938"/>
                  </a:lnTo>
                  <a:lnTo>
                    <a:pt x="307181" y="250032"/>
                  </a:lnTo>
                  <a:lnTo>
                    <a:pt x="433388" y="235744"/>
                  </a:lnTo>
                  <a:lnTo>
                    <a:pt x="650081" y="207169"/>
                  </a:lnTo>
                  <a:lnTo>
                    <a:pt x="871538" y="176213"/>
                  </a:lnTo>
                  <a:lnTo>
                    <a:pt x="1162050" y="128588"/>
                  </a:lnTo>
                  <a:lnTo>
                    <a:pt x="1331119" y="114300"/>
                  </a:lnTo>
                  <a:lnTo>
                    <a:pt x="1538288" y="97632"/>
                  </a:lnTo>
                  <a:lnTo>
                    <a:pt x="1671638" y="83344"/>
                  </a:lnTo>
                  <a:lnTo>
                    <a:pt x="1797844" y="69057"/>
                  </a:lnTo>
                  <a:lnTo>
                    <a:pt x="1966913" y="42863"/>
                  </a:lnTo>
                  <a:lnTo>
                    <a:pt x="2193131" y="9525"/>
                  </a:lnTo>
                  <a:lnTo>
                    <a:pt x="2255044" y="0"/>
                  </a:lnTo>
                  <a:lnTo>
                    <a:pt x="2276475" y="0"/>
                  </a:lnTo>
                  <a:lnTo>
                    <a:pt x="2319338" y="11907"/>
                  </a:lnTo>
                  <a:lnTo>
                    <a:pt x="2426494" y="57150"/>
                  </a:lnTo>
                  <a:lnTo>
                    <a:pt x="2426494" y="285750"/>
                  </a:lnTo>
                  <a:lnTo>
                    <a:pt x="2350294" y="271463"/>
                  </a:lnTo>
                  <a:lnTo>
                    <a:pt x="2328863" y="254794"/>
                  </a:lnTo>
                  <a:lnTo>
                    <a:pt x="2324100" y="240507"/>
                  </a:lnTo>
                  <a:lnTo>
                    <a:pt x="2312194" y="202407"/>
                  </a:lnTo>
                  <a:lnTo>
                    <a:pt x="1738313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5A60EE2-9D80-467D-B7FB-CEE046B53C32}"/>
                </a:ext>
              </a:extLst>
            </p:cNvPr>
            <p:cNvSpPr/>
            <p:nvPr/>
          </p:nvSpPr>
          <p:spPr>
            <a:xfrm>
              <a:off x="2619375" y="4497388"/>
              <a:ext cx="4343400" cy="720725"/>
            </a:xfrm>
            <a:custGeom>
              <a:avLst/>
              <a:gdLst>
                <a:gd name="connsiteX0" fmla="*/ 2921115 w 4344435"/>
                <a:gd name="connsiteY0" fmla="*/ 326867 h 719935"/>
                <a:gd name="connsiteX1" fmla="*/ 2478397 w 4344435"/>
                <a:gd name="connsiteY1" fmla="*/ 351692 h 719935"/>
                <a:gd name="connsiteX2" fmla="*/ 2321170 w 4344435"/>
                <a:gd name="connsiteY2" fmla="*/ 364105 h 719935"/>
                <a:gd name="connsiteX3" fmla="*/ 2147392 w 4344435"/>
                <a:gd name="connsiteY3" fmla="*/ 380655 h 719935"/>
                <a:gd name="connsiteX4" fmla="*/ 1903276 w 4344435"/>
                <a:gd name="connsiteY4" fmla="*/ 405481 h 719935"/>
                <a:gd name="connsiteX5" fmla="*/ 1588822 w 4344435"/>
                <a:gd name="connsiteY5" fmla="*/ 450994 h 719935"/>
                <a:gd name="connsiteX6" fmla="*/ 1315743 w 4344435"/>
                <a:gd name="connsiteY6" fmla="*/ 492369 h 719935"/>
                <a:gd name="connsiteX7" fmla="*/ 1104728 w 4344435"/>
                <a:gd name="connsiteY7" fmla="*/ 529607 h 719935"/>
                <a:gd name="connsiteX8" fmla="*/ 914400 w 4344435"/>
                <a:gd name="connsiteY8" fmla="*/ 575120 h 719935"/>
                <a:gd name="connsiteX9" fmla="*/ 765448 w 4344435"/>
                <a:gd name="connsiteY9" fmla="*/ 616496 h 719935"/>
                <a:gd name="connsiteX10" fmla="*/ 649597 w 4344435"/>
                <a:gd name="connsiteY10" fmla="*/ 645459 h 719935"/>
                <a:gd name="connsiteX11" fmla="*/ 554433 w 4344435"/>
                <a:gd name="connsiteY11" fmla="*/ 674422 h 719935"/>
                <a:gd name="connsiteX12" fmla="*/ 455132 w 4344435"/>
                <a:gd name="connsiteY12" fmla="*/ 715797 h 719935"/>
                <a:gd name="connsiteX13" fmla="*/ 417894 w 4344435"/>
                <a:gd name="connsiteY13" fmla="*/ 719935 h 719935"/>
                <a:gd name="connsiteX14" fmla="*/ 347555 w 4344435"/>
                <a:gd name="connsiteY14" fmla="*/ 703385 h 719935"/>
                <a:gd name="connsiteX15" fmla="*/ 306179 w 4344435"/>
                <a:gd name="connsiteY15" fmla="*/ 686834 h 719935"/>
                <a:gd name="connsiteX16" fmla="*/ 277217 w 4344435"/>
                <a:gd name="connsiteY16" fmla="*/ 662009 h 719935"/>
                <a:gd name="connsiteX17" fmla="*/ 169640 w 4344435"/>
                <a:gd name="connsiteY17" fmla="*/ 558570 h 719935"/>
                <a:gd name="connsiteX18" fmla="*/ 70339 w 4344435"/>
                <a:gd name="connsiteY18" fmla="*/ 446856 h 719935"/>
                <a:gd name="connsiteX19" fmla="*/ 20688 w 4344435"/>
                <a:gd name="connsiteY19" fmla="*/ 384793 h 719935"/>
                <a:gd name="connsiteX20" fmla="*/ 0 w 4344435"/>
                <a:gd name="connsiteY20" fmla="*/ 359967 h 719935"/>
                <a:gd name="connsiteX21" fmla="*/ 0 w 4344435"/>
                <a:gd name="connsiteY21" fmla="*/ 335142 h 719935"/>
                <a:gd name="connsiteX22" fmla="*/ 0 w 4344435"/>
                <a:gd name="connsiteY22" fmla="*/ 331005 h 719935"/>
                <a:gd name="connsiteX23" fmla="*/ 8275 w 4344435"/>
                <a:gd name="connsiteY23" fmla="*/ 318592 h 719935"/>
                <a:gd name="connsiteX24" fmla="*/ 28963 w 4344435"/>
                <a:gd name="connsiteY24" fmla="*/ 318592 h 719935"/>
                <a:gd name="connsiteX25" fmla="*/ 53789 w 4344435"/>
                <a:gd name="connsiteY25" fmla="*/ 331005 h 719935"/>
                <a:gd name="connsiteX26" fmla="*/ 99302 w 4344435"/>
                <a:gd name="connsiteY26" fmla="*/ 359967 h 719935"/>
                <a:gd name="connsiteX27" fmla="*/ 136540 w 4344435"/>
                <a:gd name="connsiteY27" fmla="*/ 376518 h 719935"/>
                <a:gd name="connsiteX28" fmla="*/ 194465 w 4344435"/>
                <a:gd name="connsiteY28" fmla="*/ 397205 h 719935"/>
                <a:gd name="connsiteX29" fmla="*/ 285492 w 4344435"/>
                <a:gd name="connsiteY29" fmla="*/ 413756 h 719935"/>
                <a:gd name="connsiteX30" fmla="*/ 388931 w 4344435"/>
                <a:gd name="connsiteY30" fmla="*/ 426168 h 719935"/>
                <a:gd name="connsiteX31" fmla="*/ 446856 w 4344435"/>
                <a:gd name="connsiteY31" fmla="*/ 422031 h 719935"/>
                <a:gd name="connsiteX32" fmla="*/ 612359 w 4344435"/>
                <a:gd name="connsiteY32" fmla="*/ 397205 h 719935"/>
                <a:gd name="connsiteX33" fmla="*/ 877162 w 4344435"/>
                <a:gd name="connsiteY33" fmla="*/ 355830 h 719935"/>
                <a:gd name="connsiteX34" fmla="*/ 1162654 w 4344435"/>
                <a:gd name="connsiteY34" fmla="*/ 310317 h 719935"/>
                <a:gd name="connsiteX35" fmla="*/ 1472970 w 4344435"/>
                <a:gd name="connsiteY35" fmla="*/ 268941 h 719935"/>
                <a:gd name="connsiteX36" fmla="*/ 1820525 w 4344435"/>
                <a:gd name="connsiteY36" fmla="*/ 219290 h 719935"/>
                <a:gd name="connsiteX37" fmla="*/ 2155667 w 4344435"/>
                <a:gd name="connsiteY37" fmla="*/ 173777 h 719935"/>
                <a:gd name="connsiteX38" fmla="*/ 2321170 w 4344435"/>
                <a:gd name="connsiteY38" fmla="*/ 161365 h 719935"/>
                <a:gd name="connsiteX39" fmla="*/ 2631486 w 4344435"/>
                <a:gd name="connsiteY39" fmla="*/ 144814 h 719935"/>
                <a:gd name="connsiteX40" fmla="*/ 3099030 w 4344435"/>
                <a:gd name="connsiteY40" fmla="*/ 124127 h 719935"/>
                <a:gd name="connsiteX41" fmla="*/ 3334871 w 4344435"/>
                <a:gd name="connsiteY41" fmla="*/ 111714 h 719935"/>
                <a:gd name="connsiteX42" fmla="*/ 3392797 w 4344435"/>
                <a:gd name="connsiteY42" fmla="*/ 107576 h 719935"/>
                <a:gd name="connsiteX43" fmla="*/ 3475548 w 4344435"/>
                <a:gd name="connsiteY43" fmla="*/ 95164 h 719935"/>
                <a:gd name="connsiteX44" fmla="*/ 3636913 w 4344435"/>
                <a:gd name="connsiteY44" fmla="*/ 70338 h 719935"/>
                <a:gd name="connsiteX45" fmla="*/ 3872753 w 4344435"/>
                <a:gd name="connsiteY45" fmla="*/ 0 h 719935"/>
                <a:gd name="connsiteX46" fmla="*/ 3988605 w 4344435"/>
                <a:gd name="connsiteY46" fmla="*/ 41376 h 719935"/>
                <a:gd name="connsiteX47" fmla="*/ 4087906 w 4344435"/>
                <a:gd name="connsiteY47" fmla="*/ 86889 h 719935"/>
                <a:gd name="connsiteX48" fmla="*/ 4183070 w 4344435"/>
                <a:gd name="connsiteY48" fmla="*/ 140677 h 719935"/>
                <a:gd name="connsiteX49" fmla="*/ 4315472 w 4344435"/>
                <a:gd name="connsiteY49" fmla="*/ 227566 h 719935"/>
                <a:gd name="connsiteX50" fmla="*/ 4332022 w 4344435"/>
                <a:gd name="connsiteY50" fmla="*/ 256528 h 719935"/>
                <a:gd name="connsiteX51" fmla="*/ 4344435 w 4344435"/>
                <a:gd name="connsiteY51" fmla="*/ 306179 h 719935"/>
                <a:gd name="connsiteX52" fmla="*/ 4336160 w 4344435"/>
                <a:gd name="connsiteY52" fmla="*/ 331005 h 719935"/>
                <a:gd name="connsiteX53" fmla="*/ 4315472 w 4344435"/>
                <a:gd name="connsiteY53" fmla="*/ 355830 h 719935"/>
                <a:gd name="connsiteX54" fmla="*/ 4290646 w 4344435"/>
                <a:gd name="connsiteY54" fmla="*/ 359967 h 719935"/>
                <a:gd name="connsiteX55" fmla="*/ 4133419 w 4344435"/>
                <a:gd name="connsiteY55" fmla="*/ 351692 h 719935"/>
                <a:gd name="connsiteX56" fmla="*/ 3885166 w 4344435"/>
                <a:gd name="connsiteY56" fmla="*/ 331005 h 719935"/>
                <a:gd name="connsiteX57" fmla="*/ 3645188 w 4344435"/>
                <a:gd name="connsiteY57" fmla="*/ 314454 h 719935"/>
                <a:gd name="connsiteX58" fmla="*/ 3264532 w 4344435"/>
                <a:gd name="connsiteY58" fmla="*/ 314454 h 719935"/>
                <a:gd name="connsiteX59" fmla="*/ 2921115 w 4344435"/>
                <a:gd name="connsiteY59" fmla="*/ 326867 h 71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4435" h="719935">
                  <a:moveTo>
                    <a:pt x="2921115" y="326867"/>
                  </a:moveTo>
                  <a:lnTo>
                    <a:pt x="2478397" y="351692"/>
                  </a:lnTo>
                  <a:lnTo>
                    <a:pt x="2321170" y="364105"/>
                  </a:lnTo>
                  <a:lnTo>
                    <a:pt x="2147392" y="380655"/>
                  </a:lnTo>
                  <a:lnTo>
                    <a:pt x="1903276" y="405481"/>
                  </a:lnTo>
                  <a:lnTo>
                    <a:pt x="1588822" y="450994"/>
                  </a:lnTo>
                  <a:lnTo>
                    <a:pt x="1315743" y="492369"/>
                  </a:lnTo>
                  <a:lnTo>
                    <a:pt x="1104728" y="529607"/>
                  </a:lnTo>
                  <a:lnTo>
                    <a:pt x="914400" y="575120"/>
                  </a:lnTo>
                  <a:lnTo>
                    <a:pt x="765448" y="616496"/>
                  </a:lnTo>
                  <a:lnTo>
                    <a:pt x="649597" y="645459"/>
                  </a:lnTo>
                  <a:lnTo>
                    <a:pt x="554433" y="674422"/>
                  </a:lnTo>
                  <a:lnTo>
                    <a:pt x="455132" y="715797"/>
                  </a:lnTo>
                  <a:lnTo>
                    <a:pt x="417894" y="719935"/>
                  </a:lnTo>
                  <a:lnTo>
                    <a:pt x="347555" y="703385"/>
                  </a:lnTo>
                  <a:lnTo>
                    <a:pt x="306179" y="686834"/>
                  </a:lnTo>
                  <a:lnTo>
                    <a:pt x="277217" y="662009"/>
                  </a:lnTo>
                  <a:lnTo>
                    <a:pt x="169640" y="558570"/>
                  </a:lnTo>
                  <a:lnTo>
                    <a:pt x="70339" y="446856"/>
                  </a:lnTo>
                  <a:lnTo>
                    <a:pt x="20688" y="384793"/>
                  </a:lnTo>
                  <a:lnTo>
                    <a:pt x="0" y="359967"/>
                  </a:lnTo>
                  <a:lnTo>
                    <a:pt x="0" y="335142"/>
                  </a:lnTo>
                  <a:lnTo>
                    <a:pt x="0" y="331005"/>
                  </a:lnTo>
                  <a:lnTo>
                    <a:pt x="8275" y="318592"/>
                  </a:lnTo>
                  <a:lnTo>
                    <a:pt x="28963" y="318592"/>
                  </a:lnTo>
                  <a:lnTo>
                    <a:pt x="53789" y="331005"/>
                  </a:lnTo>
                  <a:lnTo>
                    <a:pt x="99302" y="359967"/>
                  </a:lnTo>
                  <a:lnTo>
                    <a:pt x="136540" y="376518"/>
                  </a:lnTo>
                  <a:lnTo>
                    <a:pt x="194465" y="397205"/>
                  </a:lnTo>
                  <a:lnTo>
                    <a:pt x="285492" y="413756"/>
                  </a:lnTo>
                  <a:lnTo>
                    <a:pt x="388931" y="426168"/>
                  </a:lnTo>
                  <a:lnTo>
                    <a:pt x="446856" y="422031"/>
                  </a:lnTo>
                  <a:lnTo>
                    <a:pt x="612359" y="397205"/>
                  </a:lnTo>
                  <a:lnTo>
                    <a:pt x="877162" y="355830"/>
                  </a:lnTo>
                  <a:lnTo>
                    <a:pt x="1162654" y="310317"/>
                  </a:lnTo>
                  <a:lnTo>
                    <a:pt x="1472970" y="268941"/>
                  </a:lnTo>
                  <a:lnTo>
                    <a:pt x="1820525" y="219290"/>
                  </a:lnTo>
                  <a:lnTo>
                    <a:pt x="2155667" y="173777"/>
                  </a:lnTo>
                  <a:lnTo>
                    <a:pt x="2321170" y="161365"/>
                  </a:lnTo>
                  <a:lnTo>
                    <a:pt x="2631486" y="144814"/>
                  </a:lnTo>
                  <a:lnTo>
                    <a:pt x="3099030" y="124127"/>
                  </a:lnTo>
                  <a:lnTo>
                    <a:pt x="3334871" y="111714"/>
                  </a:lnTo>
                  <a:lnTo>
                    <a:pt x="3392797" y="107576"/>
                  </a:lnTo>
                  <a:lnTo>
                    <a:pt x="3475548" y="95164"/>
                  </a:lnTo>
                  <a:lnTo>
                    <a:pt x="3636913" y="70338"/>
                  </a:lnTo>
                  <a:lnTo>
                    <a:pt x="3872753" y="0"/>
                  </a:lnTo>
                  <a:lnTo>
                    <a:pt x="3988605" y="41376"/>
                  </a:lnTo>
                  <a:lnTo>
                    <a:pt x="4087906" y="86889"/>
                  </a:lnTo>
                  <a:lnTo>
                    <a:pt x="4183070" y="140677"/>
                  </a:lnTo>
                  <a:lnTo>
                    <a:pt x="4315472" y="227566"/>
                  </a:lnTo>
                  <a:lnTo>
                    <a:pt x="4332022" y="256528"/>
                  </a:lnTo>
                  <a:lnTo>
                    <a:pt x="4344435" y="306179"/>
                  </a:lnTo>
                  <a:lnTo>
                    <a:pt x="4336160" y="331005"/>
                  </a:lnTo>
                  <a:lnTo>
                    <a:pt x="4315472" y="355830"/>
                  </a:lnTo>
                  <a:lnTo>
                    <a:pt x="4290646" y="359967"/>
                  </a:lnTo>
                  <a:lnTo>
                    <a:pt x="4133419" y="351692"/>
                  </a:lnTo>
                  <a:lnTo>
                    <a:pt x="3885166" y="331005"/>
                  </a:lnTo>
                  <a:lnTo>
                    <a:pt x="3645188" y="314454"/>
                  </a:lnTo>
                  <a:lnTo>
                    <a:pt x="3264532" y="314454"/>
                  </a:lnTo>
                  <a:lnTo>
                    <a:pt x="2921115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FFC5D95-069D-4685-9224-5FCA48F290FE}"/>
                </a:ext>
              </a:extLst>
            </p:cNvPr>
            <p:cNvSpPr/>
            <p:nvPr/>
          </p:nvSpPr>
          <p:spPr>
            <a:xfrm rot="16200000">
              <a:off x="3194051" y="4197350"/>
              <a:ext cx="3219450" cy="454025"/>
            </a:xfrm>
            <a:custGeom>
              <a:avLst/>
              <a:gdLst>
                <a:gd name="connsiteX0" fmla="*/ 2301875 w 3219450"/>
                <a:gd name="connsiteY0" fmla="*/ 387350 h 454025"/>
                <a:gd name="connsiteX1" fmla="*/ 2012950 w 3219450"/>
                <a:gd name="connsiteY1" fmla="*/ 393700 h 454025"/>
                <a:gd name="connsiteX2" fmla="*/ 1863725 w 3219450"/>
                <a:gd name="connsiteY2" fmla="*/ 390525 h 454025"/>
                <a:gd name="connsiteX3" fmla="*/ 1352550 w 3219450"/>
                <a:gd name="connsiteY3" fmla="*/ 393700 h 454025"/>
                <a:gd name="connsiteX4" fmla="*/ 1181100 w 3219450"/>
                <a:gd name="connsiteY4" fmla="*/ 390525 h 454025"/>
                <a:gd name="connsiteX5" fmla="*/ 885825 w 3219450"/>
                <a:gd name="connsiteY5" fmla="*/ 393700 h 454025"/>
                <a:gd name="connsiteX6" fmla="*/ 590550 w 3219450"/>
                <a:gd name="connsiteY6" fmla="*/ 390525 h 454025"/>
                <a:gd name="connsiteX7" fmla="*/ 482600 w 3219450"/>
                <a:gd name="connsiteY7" fmla="*/ 400050 h 454025"/>
                <a:gd name="connsiteX8" fmla="*/ 365125 w 3219450"/>
                <a:gd name="connsiteY8" fmla="*/ 415925 h 454025"/>
                <a:gd name="connsiteX9" fmla="*/ 330200 w 3219450"/>
                <a:gd name="connsiteY9" fmla="*/ 415925 h 454025"/>
                <a:gd name="connsiteX10" fmla="*/ 250825 w 3219450"/>
                <a:gd name="connsiteY10" fmla="*/ 412750 h 454025"/>
                <a:gd name="connsiteX11" fmla="*/ 203200 w 3219450"/>
                <a:gd name="connsiteY11" fmla="*/ 403225 h 454025"/>
                <a:gd name="connsiteX12" fmla="*/ 152400 w 3219450"/>
                <a:gd name="connsiteY12" fmla="*/ 390525 h 454025"/>
                <a:gd name="connsiteX13" fmla="*/ 98425 w 3219450"/>
                <a:gd name="connsiteY13" fmla="*/ 368300 h 454025"/>
                <a:gd name="connsiteX14" fmla="*/ 38100 w 3219450"/>
                <a:gd name="connsiteY14" fmla="*/ 330200 h 454025"/>
                <a:gd name="connsiteX15" fmla="*/ 9525 w 3219450"/>
                <a:gd name="connsiteY15" fmla="*/ 304800 h 454025"/>
                <a:gd name="connsiteX16" fmla="*/ 0 w 3219450"/>
                <a:gd name="connsiteY16" fmla="*/ 279400 h 454025"/>
                <a:gd name="connsiteX17" fmla="*/ 0 w 3219450"/>
                <a:gd name="connsiteY17" fmla="*/ 260350 h 454025"/>
                <a:gd name="connsiteX18" fmla="*/ 12700 w 3219450"/>
                <a:gd name="connsiteY18" fmla="*/ 234950 h 454025"/>
                <a:gd name="connsiteX19" fmla="*/ 44450 w 3219450"/>
                <a:gd name="connsiteY19" fmla="*/ 209550 h 454025"/>
                <a:gd name="connsiteX20" fmla="*/ 98425 w 3219450"/>
                <a:gd name="connsiteY20" fmla="*/ 187325 h 454025"/>
                <a:gd name="connsiteX21" fmla="*/ 177800 w 3219450"/>
                <a:gd name="connsiteY21" fmla="*/ 168275 h 454025"/>
                <a:gd name="connsiteX22" fmla="*/ 352425 w 3219450"/>
                <a:gd name="connsiteY22" fmla="*/ 168275 h 454025"/>
                <a:gd name="connsiteX23" fmla="*/ 790575 w 3219450"/>
                <a:gd name="connsiteY23" fmla="*/ 168275 h 454025"/>
                <a:gd name="connsiteX24" fmla="*/ 1155700 w 3219450"/>
                <a:gd name="connsiteY24" fmla="*/ 171450 h 454025"/>
                <a:gd name="connsiteX25" fmla="*/ 1343025 w 3219450"/>
                <a:gd name="connsiteY25" fmla="*/ 171450 h 454025"/>
                <a:gd name="connsiteX26" fmla="*/ 1825625 w 3219450"/>
                <a:gd name="connsiteY26" fmla="*/ 168275 h 454025"/>
                <a:gd name="connsiteX27" fmla="*/ 1987550 w 3219450"/>
                <a:gd name="connsiteY27" fmla="*/ 168275 h 454025"/>
                <a:gd name="connsiteX28" fmla="*/ 2571750 w 3219450"/>
                <a:gd name="connsiteY28" fmla="*/ 168275 h 454025"/>
                <a:gd name="connsiteX29" fmla="*/ 2714625 w 3219450"/>
                <a:gd name="connsiteY29" fmla="*/ 171450 h 454025"/>
                <a:gd name="connsiteX30" fmla="*/ 2870200 w 3219450"/>
                <a:gd name="connsiteY30" fmla="*/ 168275 h 454025"/>
                <a:gd name="connsiteX31" fmla="*/ 2930525 w 3219450"/>
                <a:gd name="connsiteY31" fmla="*/ 161925 h 454025"/>
                <a:gd name="connsiteX32" fmla="*/ 2971800 w 3219450"/>
                <a:gd name="connsiteY32" fmla="*/ 149225 h 454025"/>
                <a:gd name="connsiteX33" fmla="*/ 3022600 w 3219450"/>
                <a:gd name="connsiteY33" fmla="*/ 127000 h 454025"/>
                <a:gd name="connsiteX34" fmla="*/ 3070225 w 3219450"/>
                <a:gd name="connsiteY34" fmla="*/ 98425 h 454025"/>
                <a:gd name="connsiteX35" fmla="*/ 3184525 w 3219450"/>
                <a:gd name="connsiteY35" fmla="*/ 0 h 454025"/>
                <a:gd name="connsiteX36" fmla="*/ 3219450 w 3219450"/>
                <a:gd name="connsiteY36" fmla="*/ 165100 h 454025"/>
                <a:gd name="connsiteX37" fmla="*/ 3152775 w 3219450"/>
                <a:gd name="connsiteY37" fmla="*/ 241300 h 454025"/>
                <a:gd name="connsiteX38" fmla="*/ 3117850 w 3219450"/>
                <a:gd name="connsiteY38" fmla="*/ 323850 h 454025"/>
                <a:gd name="connsiteX39" fmla="*/ 3082925 w 3219450"/>
                <a:gd name="connsiteY39" fmla="*/ 387350 h 454025"/>
                <a:gd name="connsiteX40" fmla="*/ 3041650 w 3219450"/>
                <a:gd name="connsiteY40" fmla="*/ 447675 h 454025"/>
                <a:gd name="connsiteX41" fmla="*/ 3028950 w 3219450"/>
                <a:gd name="connsiteY41" fmla="*/ 454025 h 454025"/>
                <a:gd name="connsiteX42" fmla="*/ 3003550 w 3219450"/>
                <a:gd name="connsiteY42" fmla="*/ 441325 h 454025"/>
                <a:gd name="connsiteX43" fmla="*/ 2955925 w 3219450"/>
                <a:gd name="connsiteY43" fmla="*/ 415925 h 454025"/>
                <a:gd name="connsiteX44" fmla="*/ 2911475 w 3219450"/>
                <a:gd name="connsiteY44" fmla="*/ 403225 h 454025"/>
                <a:gd name="connsiteX45" fmla="*/ 2841625 w 3219450"/>
                <a:gd name="connsiteY45" fmla="*/ 393700 h 454025"/>
                <a:gd name="connsiteX46" fmla="*/ 2714625 w 3219450"/>
                <a:gd name="connsiteY46" fmla="*/ 393700 h 454025"/>
                <a:gd name="connsiteX47" fmla="*/ 2597150 w 3219450"/>
                <a:gd name="connsiteY47" fmla="*/ 390525 h 454025"/>
                <a:gd name="connsiteX48" fmla="*/ 2301875 w 3219450"/>
                <a:gd name="connsiteY48" fmla="*/ 387350 h 45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19450" h="454025">
                  <a:moveTo>
                    <a:pt x="2301875" y="387350"/>
                  </a:moveTo>
                  <a:lnTo>
                    <a:pt x="2012950" y="393700"/>
                  </a:lnTo>
                  <a:lnTo>
                    <a:pt x="1863725" y="390525"/>
                  </a:lnTo>
                  <a:lnTo>
                    <a:pt x="1352550" y="393700"/>
                  </a:lnTo>
                  <a:lnTo>
                    <a:pt x="1181100" y="390525"/>
                  </a:lnTo>
                  <a:lnTo>
                    <a:pt x="885825" y="393700"/>
                  </a:lnTo>
                  <a:lnTo>
                    <a:pt x="590550" y="390525"/>
                  </a:lnTo>
                  <a:lnTo>
                    <a:pt x="482600" y="400050"/>
                  </a:lnTo>
                  <a:lnTo>
                    <a:pt x="365125" y="415925"/>
                  </a:lnTo>
                  <a:lnTo>
                    <a:pt x="330200" y="415925"/>
                  </a:lnTo>
                  <a:lnTo>
                    <a:pt x="250825" y="412750"/>
                  </a:lnTo>
                  <a:lnTo>
                    <a:pt x="203200" y="403225"/>
                  </a:lnTo>
                  <a:lnTo>
                    <a:pt x="152400" y="390525"/>
                  </a:lnTo>
                  <a:lnTo>
                    <a:pt x="98425" y="368300"/>
                  </a:lnTo>
                  <a:lnTo>
                    <a:pt x="38100" y="330200"/>
                  </a:lnTo>
                  <a:lnTo>
                    <a:pt x="9525" y="304800"/>
                  </a:lnTo>
                  <a:lnTo>
                    <a:pt x="0" y="279400"/>
                  </a:lnTo>
                  <a:lnTo>
                    <a:pt x="0" y="260350"/>
                  </a:lnTo>
                  <a:lnTo>
                    <a:pt x="12700" y="234950"/>
                  </a:lnTo>
                  <a:lnTo>
                    <a:pt x="44450" y="209550"/>
                  </a:lnTo>
                  <a:lnTo>
                    <a:pt x="98425" y="187325"/>
                  </a:lnTo>
                  <a:lnTo>
                    <a:pt x="177800" y="168275"/>
                  </a:lnTo>
                  <a:lnTo>
                    <a:pt x="352425" y="168275"/>
                  </a:lnTo>
                  <a:lnTo>
                    <a:pt x="790575" y="168275"/>
                  </a:lnTo>
                  <a:lnTo>
                    <a:pt x="1155700" y="171450"/>
                  </a:lnTo>
                  <a:lnTo>
                    <a:pt x="1343025" y="171450"/>
                  </a:lnTo>
                  <a:lnTo>
                    <a:pt x="1825625" y="168275"/>
                  </a:lnTo>
                  <a:lnTo>
                    <a:pt x="1987550" y="168275"/>
                  </a:lnTo>
                  <a:lnTo>
                    <a:pt x="2571750" y="168275"/>
                  </a:lnTo>
                  <a:lnTo>
                    <a:pt x="2714625" y="171450"/>
                  </a:lnTo>
                  <a:lnTo>
                    <a:pt x="2870200" y="168275"/>
                  </a:lnTo>
                  <a:lnTo>
                    <a:pt x="2930525" y="161925"/>
                  </a:lnTo>
                  <a:lnTo>
                    <a:pt x="2971800" y="149225"/>
                  </a:lnTo>
                  <a:lnTo>
                    <a:pt x="3022600" y="127000"/>
                  </a:lnTo>
                  <a:lnTo>
                    <a:pt x="3070225" y="98425"/>
                  </a:lnTo>
                  <a:lnTo>
                    <a:pt x="3184525" y="0"/>
                  </a:lnTo>
                  <a:lnTo>
                    <a:pt x="3219450" y="165100"/>
                  </a:lnTo>
                  <a:lnTo>
                    <a:pt x="3152775" y="241300"/>
                  </a:lnTo>
                  <a:lnTo>
                    <a:pt x="3117850" y="323850"/>
                  </a:lnTo>
                  <a:lnTo>
                    <a:pt x="3082925" y="387350"/>
                  </a:lnTo>
                  <a:lnTo>
                    <a:pt x="3041650" y="447675"/>
                  </a:lnTo>
                  <a:lnTo>
                    <a:pt x="3028950" y="454025"/>
                  </a:lnTo>
                  <a:lnTo>
                    <a:pt x="3003550" y="441325"/>
                  </a:lnTo>
                  <a:lnTo>
                    <a:pt x="2955925" y="415925"/>
                  </a:lnTo>
                  <a:lnTo>
                    <a:pt x="2911475" y="403225"/>
                  </a:lnTo>
                  <a:lnTo>
                    <a:pt x="2841625" y="393700"/>
                  </a:lnTo>
                  <a:lnTo>
                    <a:pt x="2714625" y="393700"/>
                  </a:lnTo>
                  <a:lnTo>
                    <a:pt x="2597150" y="390525"/>
                  </a:lnTo>
                  <a:lnTo>
                    <a:pt x="2301875" y="387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7FC6D94D-8AB6-4A17-82F7-E89C49EA7639}"/>
              </a:ext>
            </a:extLst>
          </p:cNvPr>
          <p:cNvSpPr/>
          <p:nvPr/>
        </p:nvSpPr>
        <p:spPr>
          <a:xfrm>
            <a:off x="4662488" y="1390650"/>
            <a:ext cx="600075" cy="788988"/>
          </a:xfrm>
          <a:custGeom>
            <a:avLst/>
            <a:gdLst>
              <a:gd name="connsiteX0" fmla="*/ 238125 w 600075"/>
              <a:gd name="connsiteY0" fmla="*/ 559594 h 788194"/>
              <a:gd name="connsiteX1" fmla="*/ 238125 w 600075"/>
              <a:gd name="connsiteY1" fmla="*/ 316706 h 788194"/>
              <a:gd name="connsiteX2" fmla="*/ 238125 w 600075"/>
              <a:gd name="connsiteY2" fmla="*/ 285750 h 788194"/>
              <a:gd name="connsiteX3" fmla="*/ 233362 w 600075"/>
              <a:gd name="connsiteY3" fmla="*/ 259556 h 788194"/>
              <a:gd name="connsiteX4" fmla="*/ 221456 w 600075"/>
              <a:gd name="connsiteY4" fmla="*/ 230981 h 788194"/>
              <a:gd name="connsiteX5" fmla="*/ 209550 w 600075"/>
              <a:gd name="connsiteY5" fmla="*/ 211931 h 788194"/>
              <a:gd name="connsiteX6" fmla="*/ 188118 w 600075"/>
              <a:gd name="connsiteY6" fmla="*/ 188119 h 788194"/>
              <a:gd name="connsiteX7" fmla="*/ 164306 w 600075"/>
              <a:gd name="connsiteY7" fmla="*/ 166688 h 788194"/>
              <a:gd name="connsiteX8" fmla="*/ 135731 w 600075"/>
              <a:gd name="connsiteY8" fmla="*/ 147638 h 788194"/>
              <a:gd name="connsiteX9" fmla="*/ 102393 w 600075"/>
              <a:gd name="connsiteY9" fmla="*/ 133350 h 788194"/>
              <a:gd name="connsiteX10" fmla="*/ 59531 w 600075"/>
              <a:gd name="connsiteY10" fmla="*/ 116681 h 788194"/>
              <a:gd name="connsiteX11" fmla="*/ 23812 w 600075"/>
              <a:gd name="connsiteY11" fmla="*/ 97631 h 788194"/>
              <a:gd name="connsiteX12" fmla="*/ 7143 w 600075"/>
              <a:gd name="connsiteY12" fmla="*/ 83344 h 788194"/>
              <a:gd name="connsiteX13" fmla="*/ 0 w 600075"/>
              <a:gd name="connsiteY13" fmla="*/ 73819 h 788194"/>
              <a:gd name="connsiteX14" fmla="*/ 0 w 600075"/>
              <a:gd name="connsiteY14" fmla="*/ 64294 h 788194"/>
              <a:gd name="connsiteX15" fmla="*/ 2381 w 600075"/>
              <a:gd name="connsiteY15" fmla="*/ 54769 h 788194"/>
              <a:gd name="connsiteX16" fmla="*/ 9525 w 600075"/>
              <a:gd name="connsiteY16" fmla="*/ 47625 h 788194"/>
              <a:gd name="connsiteX17" fmla="*/ 23812 w 600075"/>
              <a:gd name="connsiteY17" fmla="*/ 35719 h 788194"/>
              <a:gd name="connsiteX18" fmla="*/ 61912 w 600075"/>
              <a:gd name="connsiteY18" fmla="*/ 16669 h 788194"/>
              <a:gd name="connsiteX19" fmla="*/ 92868 w 600075"/>
              <a:gd name="connsiteY19" fmla="*/ 7144 h 788194"/>
              <a:gd name="connsiteX20" fmla="*/ 119062 w 600075"/>
              <a:gd name="connsiteY20" fmla="*/ 2381 h 788194"/>
              <a:gd name="connsiteX21" fmla="*/ 161925 w 600075"/>
              <a:gd name="connsiteY21" fmla="*/ 0 h 788194"/>
              <a:gd name="connsiteX22" fmla="*/ 209550 w 600075"/>
              <a:gd name="connsiteY22" fmla="*/ 4763 h 788194"/>
              <a:gd name="connsiteX23" fmla="*/ 259556 w 600075"/>
              <a:gd name="connsiteY23" fmla="*/ 11906 h 788194"/>
              <a:gd name="connsiteX24" fmla="*/ 345281 w 600075"/>
              <a:gd name="connsiteY24" fmla="*/ 38100 h 788194"/>
              <a:gd name="connsiteX25" fmla="*/ 411956 w 600075"/>
              <a:gd name="connsiteY25" fmla="*/ 64294 h 788194"/>
              <a:gd name="connsiteX26" fmla="*/ 469106 w 600075"/>
              <a:gd name="connsiteY26" fmla="*/ 92869 h 788194"/>
              <a:gd name="connsiteX27" fmla="*/ 528637 w 600075"/>
              <a:gd name="connsiteY27" fmla="*/ 128588 h 788194"/>
              <a:gd name="connsiteX28" fmla="*/ 564356 w 600075"/>
              <a:gd name="connsiteY28" fmla="*/ 152400 h 788194"/>
              <a:gd name="connsiteX29" fmla="*/ 581025 w 600075"/>
              <a:gd name="connsiteY29" fmla="*/ 171450 h 788194"/>
              <a:gd name="connsiteX30" fmla="*/ 592931 w 600075"/>
              <a:gd name="connsiteY30" fmla="*/ 195263 h 788194"/>
              <a:gd name="connsiteX31" fmla="*/ 600075 w 600075"/>
              <a:gd name="connsiteY31" fmla="*/ 226219 h 788194"/>
              <a:gd name="connsiteX32" fmla="*/ 595312 w 600075"/>
              <a:gd name="connsiteY32" fmla="*/ 254794 h 788194"/>
              <a:gd name="connsiteX33" fmla="*/ 581025 w 600075"/>
              <a:gd name="connsiteY33" fmla="*/ 273844 h 788194"/>
              <a:gd name="connsiteX34" fmla="*/ 561975 w 600075"/>
              <a:gd name="connsiteY34" fmla="*/ 288131 h 788194"/>
              <a:gd name="connsiteX35" fmla="*/ 550068 w 600075"/>
              <a:gd name="connsiteY35" fmla="*/ 300038 h 788194"/>
              <a:gd name="connsiteX36" fmla="*/ 542925 w 600075"/>
              <a:gd name="connsiteY36" fmla="*/ 314325 h 788194"/>
              <a:gd name="connsiteX37" fmla="*/ 531018 w 600075"/>
              <a:gd name="connsiteY37" fmla="*/ 354806 h 788194"/>
              <a:gd name="connsiteX38" fmla="*/ 519112 w 600075"/>
              <a:gd name="connsiteY38" fmla="*/ 404813 h 788194"/>
              <a:gd name="connsiteX39" fmla="*/ 514350 w 600075"/>
              <a:gd name="connsiteY39" fmla="*/ 459581 h 788194"/>
              <a:gd name="connsiteX40" fmla="*/ 509587 w 600075"/>
              <a:gd name="connsiteY40" fmla="*/ 533400 h 788194"/>
              <a:gd name="connsiteX41" fmla="*/ 504825 w 600075"/>
              <a:gd name="connsiteY41" fmla="*/ 766763 h 788194"/>
              <a:gd name="connsiteX42" fmla="*/ 235743 w 600075"/>
              <a:gd name="connsiteY42" fmla="*/ 788194 h 788194"/>
              <a:gd name="connsiteX43" fmla="*/ 238125 w 600075"/>
              <a:gd name="connsiteY43" fmla="*/ 559594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00075" h="788194">
                <a:moveTo>
                  <a:pt x="238125" y="559594"/>
                </a:moveTo>
                <a:lnTo>
                  <a:pt x="238125" y="316706"/>
                </a:lnTo>
                <a:lnTo>
                  <a:pt x="238125" y="285750"/>
                </a:lnTo>
                <a:lnTo>
                  <a:pt x="233362" y="259556"/>
                </a:lnTo>
                <a:lnTo>
                  <a:pt x="221456" y="230981"/>
                </a:lnTo>
                <a:lnTo>
                  <a:pt x="209550" y="211931"/>
                </a:lnTo>
                <a:lnTo>
                  <a:pt x="188118" y="188119"/>
                </a:lnTo>
                <a:lnTo>
                  <a:pt x="164306" y="166688"/>
                </a:lnTo>
                <a:lnTo>
                  <a:pt x="135731" y="147638"/>
                </a:lnTo>
                <a:lnTo>
                  <a:pt x="102393" y="133350"/>
                </a:lnTo>
                <a:lnTo>
                  <a:pt x="59531" y="116681"/>
                </a:lnTo>
                <a:lnTo>
                  <a:pt x="23812" y="97631"/>
                </a:lnTo>
                <a:lnTo>
                  <a:pt x="7143" y="83344"/>
                </a:lnTo>
                <a:lnTo>
                  <a:pt x="0" y="73819"/>
                </a:lnTo>
                <a:lnTo>
                  <a:pt x="0" y="64294"/>
                </a:lnTo>
                <a:lnTo>
                  <a:pt x="2381" y="54769"/>
                </a:lnTo>
                <a:lnTo>
                  <a:pt x="9525" y="47625"/>
                </a:lnTo>
                <a:lnTo>
                  <a:pt x="23812" y="35719"/>
                </a:lnTo>
                <a:lnTo>
                  <a:pt x="61912" y="16669"/>
                </a:lnTo>
                <a:lnTo>
                  <a:pt x="92868" y="7144"/>
                </a:lnTo>
                <a:lnTo>
                  <a:pt x="119062" y="2381"/>
                </a:lnTo>
                <a:lnTo>
                  <a:pt x="161925" y="0"/>
                </a:lnTo>
                <a:lnTo>
                  <a:pt x="209550" y="4763"/>
                </a:lnTo>
                <a:lnTo>
                  <a:pt x="259556" y="11906"/>
                </a:lnTo>
                <a:lnTo>
                  <a:pt x="345281" y="38100"/>
                </a:lnTo>
                <a:lnTo>
                  <a:pt x="411956" y="64294"/>
                </a:lnTo>
                <a:lnTo>
                  <a:pt x="469106" y="92869"/>
                </a:lnTo>
                <a:lnTo>
                  <a:pt x="528637" y="128588"/>
                </a:lnTo>
                <a:lnTo>
                  <a:pt x="564356" y="152400"/>
                </a:lnTo>
                <a:lnTo>
                  <a:pt x="581025" y="171450"/>
                </a:lnTo>
                <a:lnTo>
                  <a:pt x="592931" y="195263"/>
                </a:lnTo>
                <a:lnTo>
                  <a:pt x="600075" y="226219"/>
                </a:lnTo>
                <a:lnTo>
                  <a:pt x="595312" y="254794"/>
                </a:lnTo>
                <a:lnTo>
                  <a:pt x="581025" y="273844"/>
                </a:lnTo>
                <a:lnTo>
                  <a:pt x="561975" y="288131"/>
                </a:lnTo>
                <a:lnTo>
                  <a:pt x="550068" y="300038"/>
                </a:lnTo>
                <a:lnTo>
                  <a:pt x="542925" y="314325"/>
                </a:lnTo>
                <a:lnTo>
                  <a:pt x="531018" y="354806"/>
                </a:lnTo>
                <a:lnTo>
                  <a:pt x="519112" y="404813"/>
                </a:lnTo>
                <a:lnTo>
                  <a:pt x="514350" y="459581"/>
                </a:lnTo>
                <a:lnTo>
                  <a:pt x="509587" y="533400"/>
                </a:lnTo>
                <a:cubicBezTo>
                  <a:pt x="508000" y="611188"/>
                  <a:pt x="506412" y="688975"/>
                  <a:pt x="504825" y="766763"/>
                </a:cubicBezTo>
                <a:lnTo>
                  <a:pt x="235743" y="788194"/>
                </a:lnTo>
                <a:lnTo>
                  <a:pt x="238125" y="559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A073C5D6-7BA9-4572-AFD0-69E192EDDB82}"/>
              </a:ext>
            </a:extLst>
          </p:cNvPr>
          <p:cNvSpPr/>
          <p:nvPr/>
        </p:nvSpPr>
        <p:spPr>
          <a:xfrm>
            <a:off x="3027363" y="1981200"/>
            <a:ext cx="422275" cy="1162050"/>
          </a:xfrm>
          <a:custGeom>
            <a:avLst/>
            <a:gdLst>
              <a:gd name="connsiteX0" fmla="*/ 400050 w 423862"/>
              <a:gd name="connsiteY0" fmla="*/ 557213 h 1162050"/>
              <a:gd name="connsiteX1" fmla="*/ 376237 w 423862"/>
              <a:gd name="connsiteY1" fmla="*/ 692944 h 1162050"/>
              <a:gd name="connsiteX2" fmla="*/ 345281 w 423862"/>
              <a:gd name="connsiteY2" fmla="*/ 821531 h 1162050"/>
              <a:gd name="connsiteX3" fmla="*/ 333375 w 423862"/>
              <a:gd name="connsiteY3" fmla="*/ 864394 h 1162050"/>
              <a:gd name="connsiteX4" fmla="*/ 309562 w 423862"/>
              <a:gd name="connsiteY4" fmla="*/ 933450 h 1162050"/>
              <a:gd name="connsiteX5" fmla="*/ 288131 w 423862"/>
              <a:gd name="connsiteY5" fmla="*/ 985838 h 1162050"/>
              <a:gd name="connsiteX6" fmla="*/ 257175 w 423862"/>
              <a:gd name="connsiteY6" fmla="*/ 1040606 h 1162050"/>
              <a:gd name="connsiteX7" fmla="*/ 228600 w 423862"/>
              <a:gd name="connsiteY7" fmla="*/ 1085850 h 1162050"/>
              <a:gd name="connsiteX8" fmla="*/ 192881 w 423862"/>
              <a:gd name="connsiteY8" fmla="*/ 1131094 h 1162050"/>
              <a:gd name="connsiteX9" fmla="*/ 169069 w 423862"/>
              <a:gd name="connsiteY9" fmla="*/ 1152525 h 1162050"/>
              <a:gd name="connsiteX10" fmla="*/ 147637 w 423862"/>
              <a:gd name="connsiteY10" fmla="*/ 1162050 h 1162050"/>
              <a:gd name="connsiteX11" fmla="*/ 123825 w 423862"/>
              <a:gd name="connsiteY11" fmla="*/ 1162050 h 1162050"/>
              <a:gd name="connsiteX12" fmla="*/ 100012 w 423862"/>
              <a:gd name="connsiteY12" fmla="*/ 1152525 h 1162050"/>
              <a:gd name="connsiteX13" fmla="*/ 80962 w 423862"/>
              <a:gd name="connsiteY13" fmla="*/ 1131094 h 1162050"/>
              <a:gd name="connsiteX14" fmla="*/ 59531 w 423862"/>
              <a:gd name="connsiteY14" fmla="*/ 1102519 h 1162050"/>
              <a:gd name="connsiteX15" fmla="*/ 40481 w 423862"/>
              <a:gd name="connsiteY15" fmla="*/ 1071563 h 1162050"/>
              <a:gd name="connsiteX16" fmla="*/ 23812 w 423862"/>
              <a:gd name="connsiteY16" fmla="*/ 1038225 h 1162050"/>
              <a:gd name="connsiteX17" fmla="*/ 11906 w 423862"/>
              <a:gd name="connsiteY17" fmla="*/ 997744 h 1162050"/>
              <a:gd name="connsiteX18" fmla="*/ 7144 w 423862"/>
              <a:gd name="connsiteY18" fmla="*/ 966788 h 1162050"/>
              <a:gd name="connsiteX19" fmla="*/ 0 w 423862"/>
              <a:gd name="connsiteY19" fmla="*/ 921544 h 1162050"/>
              <a:gd name="connsiteX20" fmla="*/ 0 w 423862"/>
              <a:gd name="connsiteY20" fmla="*/ 871538 h 1162050"/>
              <a:gd name="connsiteX21" fmla="*/ 21431 w 423862"/>
              <a:gd name="connsiteY21" fmla="*/ 838200 h 1162050"/>
              <a:gd name="connsiteX22" fmla="*/ 76200 w 423862"/>
              <a:gd name="connsiteY22" fmla="*/ 759619 h 1162050"/>
              <a:gd name="connsiteX23" fmla="*/ 123825 w 423862"/>
              <a:gd name="connsiteY23" fmla="*/ 685800 h 1162050"/>
              <a:gd name="connsiteX24" fmla="*/ 171450 w 423862"/>
              <a:gd name="connsiteY24" fmla="*/ 609600 h 1162050"/>
              <a:gd name="connsiteX25" fmla="*/ 200025 w 423862"/>
              <a:gd name="connsiteY25" fmla="*/ 557213 h 1162050"/>
              <a:gd name="connsiteX26" fmla="*/ 226219 w 423862"/>
              <a:gd name="connsiteY26" fmla="*/ 504825 h 1162050"/>
              <a:gd name="connsiteX27" fmla="*/ 245269 w 423862"/>
              <a:gd name="connsiteY27" fmla="*/ 457200 h 1162050"/>
              <a:gd name="connsiteX28" fmla="*/ 264319 w 423862"/>
              <a:gd name="connsiteY28" fmla="*/ 395288 h 1162050"/>
              <a:gd name="connsiteX29" fmla="*/ 276225 w 423862"/>
              <a:gd name="connsiteY29" fmla="*/ 352425 h 1162050"/>
              <a:gd name="connsiteX30" fmla="*/ 288131 w 423862"/>
              <a:gd name="connsiteY30" fmla="*/ 304800 h 1162050"/>
              <a:gd name="connsiteX31" fmla="*/ 292894 w 423862"/>
              <a:gd name="connsiteY31" fmla="*/ 266700 h 1162050"/>
              <a:gd name="connsiteX32" fmla="*/ 297656 w 423862"/>
              <a:gd name="connsiteY32" fmla="*/ 223838 h 1162050"/>
              <a:gd name="connsiteX33" fmla="*/ 297656 w 423862"/>
              <a:gd name="connsiteY33" fmla="*/ 173831 h 1162050"/>
              <a:gd name="connsiteX34" fmla="*/ 297656 w 423862"/>
              <a:gd name="connsiteY34" fmla="*/ 130969 h 1162050"/>
              <a:gd name="connsiteX35" fmla="*/ 292894 w 423862"/>
              <a:gd name="connsiteY35" fmla="*/ 92869 h 1162050"/>
              <a:gd name="connsiteX36" fmla="*/ 288131 w 423862"/>
              <a:gd name="connsiteY36" fmla="*/ 61913 h 1162050"/>
              <a:gd name="connsiteX37" fmla="*/ 283369 w 423862"/>
              <a:gd name="connsiteY37" fmla="*/ 42863 h 1162050"/>
              <a:gd name="connsiteX38" fmla="*/ 276225 w 423862"/>
              <a:gd name="connsiteY38" fmla="*/ 21431 h 1162050"/>
              <a:gd name="connsiteX39" fmla="*/ 276225 w 423862"/>
              <a:gd name="connsiteY39" fmla="*/ 7144 h 1162050"/>
              <a:gd name="connsiteX40" fmla="*/ 280987 w 423862"/>
              <a:gd name="connsiteY40" fmla="*/ 0 h 1162050"/>
              <a:gd name="connsiteX41" fmla="*/ 292894 w 423862"/>
              <a:gd name="connsiteY41" fmla="*/ 2381 h 1162050"/>
              <a:gd name="connsiteX42" fmla="*/ 307181 w 423862"/>
              <a:gd name="connsiteY42" fmla="*/ 11906 h 1162050"/>
              <a:gd name="connsiteX43" fmla="*/ 342900 w 423862"/>
              <a:gd name="connsiteY43" fmla="*/ 45244 h 1162050"/>
              <a:gd name="connsiteX44" fmla="*/ 359569 w 423862"/>
              <a:gd name="connsiteY44" fmla="*/ 73819 h 1162050"/>
              <a:gd name="connsiteX45" fmla="*/ 378619 w 423862"/>
              <a:gd name="connsiteY45" fmla="*/ 116681 h 1162050"/>
              <a:gd name="connsiteX46" fmla="*/ 392906 w 423862"/>
              <a:gd name="connsiteY46" fmla="*/ 176213 h 1162050"/>
              <a:gd name="connsiteX47" fmla="*/ 402431 w 423862"/>
              <a:gd name="connsiteY47" fmla="*/ 238125 h 1162050"/>
              <a:gd name="connsiteX48" fmla="*/ 423862 w 423862"/>
              <a:gd name="connsiteY48" fmla="*/ 350044 h 1162050"/>
              <a:gd name="connsiteX49" fmla="*/ 409575 w 423862"/>
              <a:gd name="connsiteY49" fmla="*/ 497681 h 1162050"/>
              <a:gd name="connsiteX50" fmla="*/ 400050 w 423862"/>
              <a:gd name="connsiteY50" fmla="*/ 557213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3862" h="1162050">
                <a:moveTo>
                  <a:pt x="400050" y="557213"/>
                </a:moveTo>
                <a:lnTo>
                  <a:pt x="376237" y="692944"/>
                </a:lnTo>
                <a:lnTo>
                  <a:pt x="345281" y="821531"/>
                </a:lnTo>
                <a:lnTo>
                  <a:pt x="333375" y="864394"/>
                </a:lnTo>
                <a:lnTo>
                  <a:pt x="309562" y="933450"/>
                </a:lnTo>
                <a:lnTo>
                  <a:pt x="288131" y="985838"/>
                </a:lnTo>
                <a:lnTo>
                  <a:pt x="257175" y="1040606"/>
                </a:lnTo>
                <a:lnTo>
                  <a:pt x="228600" y="1085850"/>
                </a:lnTo>
                <a:lnTo>
                  <a:pt x="192881" y="1131094"/>
                </a:lnTo>
                <a:lnTo>
                  <a:pt x="169069" y="1152525"/>
                </a:lnTo>
                <a:lnTo>
                  <a:pt x="147637" y="1162050"/>
                </a:lnTo>
                <a:lnTo>
                  <a:pt x="123825" y="1162050"/>
                </a:lnTo>
                <a:lnTo>
                  <a:pt x="100012" y="1152525"/>
                </a:lnTo>
                <a:lnTo>
                  <a:pt x="80962" y="1131094"/>
                </a:lnTo>
                <a:lnTo>
                  <a:pt x="59531" y="1102519"/>
                </a:lnTo>
                <a:lnTo>
                  <a:pt x="40481" y="1071563"/>
                </a:lnTo>
                <a:lnTo>
                  <a:pt x="23812" y="1038225"/>
                </a:lnTo>
                <a:lnTo>
                  <a:pt x="11906" y="997744"/>
                </a:lnTo>
                <a:lnTo>
                  <a:pt x="7144" y="966788"/>
                </a:lnTo>
                <a:lnTo>
                  <a:pt x="0" y="921544"/>
                </a:lnTo>
                <a:lnTo>
                  <a:pt x="0" y="871538"/>
                </a:lnTo>
                <a:lnTo>
                  <a:pt x="21431" y="838200"/>
                </a:lnTo>
                <a:lnTo>
                  <a:pt x="76200" y="759619"/>
                </a:lnTo>
                <a:lnTo>
                  <a:pt x="123825" y="685800"/>
                </a:lnTo>
                <a:lnTo>
                  <a:pt x="171450" y="609600"/>
                </a:lnTo>
                <a:lnTo>
                  <a:pt x="200025" y="557213"/>
                </a:lnTo>
                <a:lnTo>
                  <a:pt x="226219" y="504825"/>
                </a:lnTo>
                <a:lnTo>
                  <a:pt x="245269" y="457200"/>
                </a:lnTo>
                <a:lnTo>
                  <a:pt x="264319" y="395288"/>
                </a:lnTo>
                <a:lnTo>
                  <a:pt x="276225" y="352425"/>
                </a:lnTo>
                <a:lnTo>
                  <a:pt x="288131" y="304800"/>
                </a:lnTo>
                <a:lnTo>
                  <a:pt x="292894" y="266700"/>
                </a:lnTo>
                <a:lnTo>
                  <a:pt x="297656" y="223838"/>
                </a:lnTo>
                <a:lnTo>
                  <a:pt x="297656" y="173831"/>
                </a:lnTo>
                <a:lnTo>
                  <a:pt x="297656" y="130969"/>
                </a:lnTo>
                <a:lnTo>
                  <a:pt x="292894" y="92869"/>
                </a:lnTo>
                <a:lnTo>
                  <a:pt x="288131" y="61913"/>
                </a:lnTo>
                <a:lnTo>
                  <a:pt x="283369" y="42863"/>
                </a:lnTo>
                <a:lnTo>
                  <a:pt x="276225" y="21431"/>
                </a:lnTo>
                <a:lnTo>
                  <a:pt x="276225" y="7144"/>
                </a:lnTo>
                <a:lnTo>
                  <a:pt x="280987" y="0"/>
                </a:lnTo>
                <a:lnTo>
                  <a:pt x="292894" y="2381"/>
                </a:lnTo>
                <a:lnTo>
                  <a:pt x="307181" y="11906"/>
                </a:lnTo>
                <a:lnTo>
                  <a:pt x="342900" y="45244"/>
                </a:lnTo>
                <a:lnTo>
                  <a:pt x="359569" y="73819"/>
                </a:lnTo>
                <a:lnTo>
                  <a:pt x="378619" y="116681"/>
                </a:lnTo>
                <a:lnTo>
                  <a:pt x="392906" y="176213"/>
                </a:lnTo>
                <a:lnTo>
                  <a:pt x="402431" y="238125"/>
                </a:lnTo>
                <a:lnTo>
                  <a:pt x="423862" y="350044"/>
                </a:lnTo>
                <a:lnTo>
                  <a:pt x="409575" y="497681"/>
                </a:lnTo>
                <a:lnTo>
                  <a:pt x="400050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3D1AFBC5-EFEA-4EDD-BAC1-798D6582D0B8}"/>
              </a:ext>
            </a:extLst>
          </p:cNvPr>
          <p:cNvSpPr/>
          <p:nvPr/>
        </p:nvSpPr>
        <p:spPr>
          <a:xfrm>
            <a:off x="3905250" y="2693988"/>
            <a:ext cx="2195513" cy="476250"/>
          </a:xfrm>
          <a:custGeom>
            <a:avLst/>
            <a:gdLst>
              <a:gd name="connsiteX0" fmla="*/ 1478756 w 2195513"/>
              <a:gd name="connsiteY0" fmla="*/ 69056 h 476250"/>
              <a:gd name="connsiteX1" fmla="*/ 1362075 w 2195513"/>
              <a:gd name="connsiteY1" fmla="*/ 88106 h 476250"/>
              <a:gd name="connsiteX2" fmla="*/ 1219200 w 2195513"/>
              <a:gd name="connsiteY2" fmla="*/ 109537 h 476250"/>
              <a:gd name="connsiteX3" fmla="*/ 985838 w 2195513"/>
              <a:gd name="connsiteY3" fmla="*/ 142875 h 476250"/>
              <a:gd name="connsiteX4" fmla="*/ 802481 w 2195513"/>
              <a:gd name="connsiteY4" fmla="*/ 171450 h 476250"/>
              <a:gd name="connsiteX5" fmla="*/ 669131 w 2195513"/>
              <a:gd name="connsiteY5" fmla="*/ 192881 h 476250"/>
              <a:gd name="connsiteX6" fmla="*/ 542925 w 2195513"/>
              <a:gd name="connsiteY6" fmla="*/ 209550 h 476250"/>
              <a:gd name="connsiteX7" fmla="*/ 440531 w 2195513"/>
              <a:gd name="connsiteY7" fmla="*/ 221456 h 476250"/>
              <a:gd name="connsiteX8" fmla="*/ 400050 w 2195513"/>
              <a:gd name="connsiteY8" fmla="*/ 223837 h 476250"/>
              <a:gd name="connsiteX9" fmla="*/ 354806 w 2195513"/>
              <a:gd name="connsiteY9" fmla="*/ 221456 h 476250"/>
              <a:gd name="connsiteX10" fmla="*/ 311944 w 2195513"/>
              <a:gd name="connsiteY10" fmla="*/ 219075 h 476250"/>
              <a:gd name="connsiteX11" fmla="*/ 266700 w 2195513"/>
              <a:gd name="connsiteY11" fmla="*/ 209550 h 476250"/>
              <a:gd name="connsiteX12" fmla="*/ 188119 w 2195513"/>
              <a:gd name="connsiteY12" fmla="*/ 188119 h 476250"/>
              <a:gd name="connsiteX13" fmla="*/ 102394 w 2195513"/>
              <a:gd name="connsiteY13" fmla="*/ 154781 h 476250"/>
              <a:gd name="connsiteX14" fmla="*/ 64294 w 2195513"/>
              <a:gd name="connsiteY14" fmla="*/ 135731 h 476250"/>
              <a:gd name="connsiteX15" fmla="*/ 26194 w 2195513"/>
              <a:gd name="connsiteY15" fmla="*/ 121444 h 476250"/>
              <a:gd name="connsiteX16" fmla="*/ 14288 w 2195513"/>
              <a:gd name="connsiteY16" fmla="*/ 119062 h 476250"/>
              <a:gd name="connsiteX17" fmla="*/ 4763 w 2195513"/>
              <a:gd name="connsiteY17" fmla="*/ 121444 h 476250"/>
              <a:gd name="connsiteX18" fmla="*/ 0 w 2195513"/>
              <a:gd name="connsiteY18" fmla="*/ 128587 h 476250"/>
              <a:gd name="connsiteX19" fmla="*/ 0 w 2195513"/>
              <a:gd name="connsiteY19" fmla="*/ 140494 h 476250"/>
              <a:gd name="connsiteX20" fmla="*/ 9525 w 2195513"/>
              <a:gd name="connsiteY20" fmla="*/ 171450 h 476250"/>
              <a:gd name="connsiteX21" fmla="*/ 40481 w 2195513"/>
              <a:gd name="connsiteY21" fmla="*/ 209550 h 476250"/>
              <a:gd name="connsiteX22" fmla="*/ 104775 w 2195513"/>
              <a:gd name="connsiteY22" fmla="*/ 278606 h 476250"/>
              <a:gd name="connsiteX23" fmla="*/ 176213 w 2195513"/>
              <a:gd name="connsiteY23" fmla="*/ 347662 h 476250"/>
              <a:gd name="connsiteX24" fmla="*/ 235744 w 2195513"/>
              <a:gd name="connsiteY24" fmla="*/ 397669 h 476250"/>
              <a:gd name="connsiteX25" fmla="*/ 288131 w 2195513"/>
              <a:gd name="connsiteY25" fmla="*/ 433387 h 476250"/>
              <a:gd name="connsiteX26" fmla="*/ 328613 w 2195513"/>
              <a:gd name="connsiteY26" fmla="*/ 454819 h 476250"/>
              <a:gd name="connsiteX27" fmla="*/ 373856 w 2195513"/>
              <a:gd name="connsiteY27" fmla="*/ 471487 h 476250"/>
              <a:gd name="connsiteX28" fmla="*/ 416719 w 2195513"/>
              <a:gd name="connsiteY28" fmla="*/ 476250 h 476250"/>
              <a:gd name="connsiteX29" fmla="*/ 507206 w 2195513"/>
              <a:gd name="connsiteY29" fmla="*/ 452437 h 476250"/>
              <a:gd name="connsiteX30" fmla="*/ 616744 w 2195513"/>
              <a:gd name="connsiteY30" fmla="*/ 421481 h 476250"/>
              <a:gd name="connsiteX31" fmla="*/ 766763 w 2195513"/>
              <a:gd name="connsiteY31" fmla="*/ 381000 h 476250"/>
              <a:gd name="connsiteX32" fmla="*/ 864394 w 2195513"/>
              <a:gd name="connsiteY32" fmla="*/ 357187 h 476250"/>
              <a:gd name="connsiteX33" fmla="*/ 1040606 w 2195513"/>
              <a:gd name="connsiteY33" fmla="*/ 330994 h 476250"/>
              <a:gd name="connsiteX34" fmla="*/ 1307306 w 2195513"/>
              <a:gd name="connsiteY34" fmla="*/ 297656 h 476250"/>
              <a:gd name="connsiteX35" fmla="*/ 1552575 w 2195513"/>
              <a:gd name="connsiteY35" fmla="*/ 269081 h 476250"/>
              <a:gd name="connsiteX36" fmla="*/ 1774031 w 2195513"/>
              <a:gd name="connsiteY36" fmla="*/ 245269 h 476250"/>
              <a:gd name="connsiteX37" fmla="*/ 1821656 w 2195513"/>
              <a:gd name="connsiteY37" fmla="*/ 245269 h 476250"/>
              <a:gd name="connsiteX38" fmla="*/ 1938338 w 2195513"/>
              <a:gd name="connsiteY38" fmla="*/ 252412 h 476250"/>
              <a:gd name="connsiteX39" fmla="*/ 2064544 w 2195513"/>
              <a:gd name="connsiteY39" fmla="*/ 264319 h 476250"/>
              <a:gd name="connsiteX40" fmla="*/ 2093119 w 2195513"/>
              <a:gd name="connsiteY40" fmla="*/ 266700 h 476250"/>
              <a:gd name="connsiteX41" fmla="*/ 2121694 w 2195513"/>
              <a:gd name="connsiteY41" fmla="*/ 261937 h 476250"/>
              <a:gd name="connsiteX42" fmla="*/ 2150269 w 2195513"/>
              <a:gd name="connsiteY42" fmla="*/ 252412 h 476250"/>
              <a:gd name="connsiteX43" fmla="*/ 2169319 w 2195513"/>
              <a:gd name="connsiteY43" fmla="*/ 240506 h 476250"/>
              <a:gd name="connsiteX44" fmla="*/ 2188369 w 2195513"/>
              <a:gd name="connsiteY44" fmla="*/ 226219 h 476250"/>
              <a:gd name="connsiteX45" fmla="*/ 2195513 w 2195513"/>
              <a:gd name="connsiteY45" fmla="*/ 209550 h 476250"/>
              <a:gd name="connsiteX46" fmla="*/ 2195513 w 2195513"/>
              <a:gd name="connsiteY46" fmla="*/ 197644 h 476250"/>
              <a:gd name="connsiteX47" fmla="*/ 2195513 w 2195513"/>
              <a:gd name="connsiteY47" fmla="*/ 185737 h 476250"/>
              <a:gd name="connsiteX48" fmla="*/ 2183606 w 2195513"/>
              <a:gd name="connsiteY48" fmla="*/ 159544 h 476250"/>
              <a:gd name="connsiteX49" fmla="*/ 2164556 w 2195513"/>
              <a:gd name="connsiteY49" fmla="*/ 138112 h 476250"/>
              <a:gd name="connsiteX50" fmla="*/ 2131219 w 2195513"/>
              <a:gd name="connsiteY50" fmla="*/ 109537 h 476250"/>
              <a:gd name="connsiteX51" fmla="*/ 2083594 w 2195513"/>
              <a:gd name="connsiteY51" fmla="*/ 78581 h 476250"/>
              <a:gd name="connsiteX52" fmla="*/ 2057400 w 2195513"/>
              <a:gd name="connsiteY52" fmla="*/ 66675 h 476250"/>
              <a:gd name="connsiteX53" fmla="*/ 1962150 w 2195513"/>
              <a:gd name="connsiteY53" fmla="*/ 38100 h 476250"/>
              <a:gd name="connsiteX54" fmla="*/ 1826419 w 2195513"/>
              <a:gd name="connsiteY54" fmla="*/ 7144 h 476250"/>
              <a:gd name="connsiteX55" fmla="*/ 1776413 w 2195513"/>
              <a:gd name="connsiteY55" fmla="*/ 0 h 476250"/>
              <a:gd name="connsiteX56" fmla="*/ 1740694 w 2195513"/>
              <a:gd name="connsiteY56" fmla="*/ 14287 h 476250"/>
              <a:gd name="connsiteX57" fmla="*/ 1633538 w 2195513"/>
              <a:gd name="connsiteY57" fmla="*/ 40481 h 476250"/>
              <a:gd name="connsiteX58" fmla="*/ 1478756 w 2195513"/>
              <a:gd name="connsiteY58" fmla="*/ 69056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95513" h="476250">
                <a:moveTo>
                  <a:pt x="1478756" y="69056"/>
                </a:moveTo>
                <a:lnTo>
                  <a:pt x="1362075" y="88106"/>
                </a:lnTo>
                <a:lnTo>
                  <a:pt x="1219200" y="109537"/>
                </a:lnTo>
                <a:lnTo>
                  <a:pt x="985838" y="142875"/>
                </a:lnTo>
                <a:lnTo>
                  <a:pt x="802481" y="171450"/>
                </a:lnTo>
                <a:lnTo>
                  <a:pt x="669131" y="192881"/>
                </a:lnTo>
                <a:lnTo>
                  <a:pt x="542925" y="209550"/>
                </a:lnTo>
                <a:lnTo>
                  <a:pt x="440531" y="221456"/>
                </a:lnTo>
                <a:lnTo>
                  <a:pt x="400050" y="223837"/>
                </a:lnTo>
                <a:lnTo>
                  <a:pt x="354806" y="221456"/>
                </a:lnTo>
                <a:lnTo>
                  <a:pt x="311944" y="219075"/>
                </a:lnTo>
                <a:lnTo>
                  <a:pt x="266700" y="209550"/>
                </a:lnTo>
                <a:lnTo>
                  <a:pt x="188119" y="188119"/>
                </a:lnTo>
                <a:lnTo>
                  <a:pt x="102394" y="154781"/>
                </a:lnTo>
                <a:lnTo>
                  <a:pt x="64294" y="135731"/>
                </a:lnTo>
                <a:lnTo>
                  <a:pt x="26194" y="121444"/>
                </a:lnTo>
                <a:lnTo>
                  <a:pt x="14288" y="119062"/>
                </a:lnTo>
                <a:lnTo>
                  <a:pt x="4763" y="121444"/>
                </a:lnTo>
                <a:lnTo>
                  <a:pt x="0" y="128587"/>
                </a:lnTo>
                <a:lnTo>
                  <a:pt x="0" y="140494"/>
                </a:lnTo>
                <a:lnTo>
                  <a:pt x="9525" y="171450"/>
                </a:lnTo>
                <a:lnTo>
                  <a:pt x="40481" y="209550"/>
                </a:lnTo>
                <a:lnTo>
                  <a:pt x="104775" y="278606"/>
                </a:lnTo>
                <a:lnTo>
                  <a:pt x="176213" y="347662"/>
                </a:lnTo>
                <a:lnTo>
                  <a:pt x="235744" y="397669"/>
                </a:lnTo>
                <a:lnTo>
                  <a:pt x="288131" y="433387"/>
                </a:lnTo>
                <a:lnTo>
                  <a:pt x="328613" y="454819"/>
                </a:lnTo>
                <a:lnTo>
                  <a:pt x="373856" y="471487"/>
                </a:lnTo>
                <a:lnTo>
                  <a:pt x="416719" y="476250"/>
                </a:lnTo>
                <a:lnTo>
                  <a:pt x="507206" y="452437"/>
                </a:lnTo>
                <a:lnTo>
                  <a:pt x="616744" y="421481"/>
                </a:lnTo>
                <a:lnTo>
                  <a:pt x="766763" y="381000"/>
                </a:lnTo>
                <a:lnTo>
                  <a:pt x="864394" y="357187"/>
                </a:lnTo>
                <a:lnTo>
                  <a:pt x="1040606" y="330994"/>
                </a:lnTo>
                <a:lnTo>
                  <a:pt x="1307306" y="297656"/>
                </a:lnTo>
                <a:lnTo>
                  <a:pt x="1552575" y="269081"/>
                </a:lnTo>
                <a:lnTo>
                  <a:pt x="1774031" y="245269"/>
                </a:lnTo>
                <a:lnTo>
                  <a:pt x="1821656" y="245269"/>
                </a:lnTo>
                <a:lnTo>
                  <a:pt x="1938338" y="252412"/>
                </a:lnTo>
                <a:lnTo>
                  <a:pt x="2064544" y="264319"/>
                </a:lnTo>
                <a:lnTo>
                  <a:pt x="2093119" y="266700"/>
                </a:lnTo>
                <a:lnTo>
                  <a:pt x="2121694" y="261937"/>
                </a:lnTo>
                <a:lnTo>
                  <a:pt x="2150269" y="252412"/>
                </a:lnTo>
                <a:lnTo>
                  <a:pt x="2169319" y="240506"/>
                </a:lnTo>
                <a:lnTo>
                  <a:pt x="2188369" y="226219"/>
                </a:lnTo>
                <a:lnTo>
                  <a:pt x="2195513" y="209550"/>
                </a:lnTo>
                <a:lnTo>
                  <a:pt x="2195513" y="197644"/>
                </a:lnTo>
                <a:lnTo>
                  <a:pt x="2195513" y="185737"/>
                </a:lnTo>
                <a:lnTo>
                  <a:pt x="2183606" y="159544"/>
                </a:lnTo>
                <a:lnTo>
                  <a:pt x="2164556" y="138112"/>
                </a:lnTo>
                <a:lnTo>
                  <a:pt x="2131219" y="109537"/>
                </a:lnTo>
                <a:lnTo>
                  <a:pt x="2083594" y="78581"/>
                </a:lnTo>
                <a:lnTo>
                  <a:pt x="2057400" y="66675"/>
                </a:lnTo>
                <a:lnTo>
                  <a:pt x="1962150" y="38100"/>
                </a:lnTo>
                <a:lnTo>
                  <a:pt x="1826419" y="7144"/>
                </a:lnTo>
                <a:lnTo>
                  <a:pt x="1776413" y="0"/>
                </a:lnTo>
                <a:lnTo>
                  <a:pt x="1740694" y="14287"/>
                </a:lnTo>
                <a:lnTo>
                  <a:pt x="1633538" y="40481"/>
                </a:lnTo>
                <a:lnTo>
                  <a:pt x="1478756" y="69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4BF6EC45-BBBB-4ABA-B857-D3696DCEBBB4}"/>
              </a:ext>
            </a:extLst>
          </p:cNvPr>
          <p:cNvSpPr/>
          <p:nvPr/>
        </p:nvSpPr>
        <p:spPr>
          <a:xfrm>
            <a:off x="3163888" y="3452813"/>
            <a:ext cx="3594100" cy="625475"/>
          </a:xfrm>
          <a:custGeom>
            <a:avLst/>
            <a:gdLst>
              <a:gd name="connsiteX0" fmla="*/ 2342249 w 3594140"/>
              <a:gd name="connsiteY0" fmla="*/ 112498 h 625946"/>
              <a:gd name="connsiteX1" fmla="*/ 2045141 w 3594140"/>
              <a:gd name="connsiteY1" fmla="*/ 147112 h 625946"/>
              <a:gd name="connsiteX2" fmla="*/ 1733610 w 3594140"/>
              <a:gd name="connsiteY2" fmla="*/ 184611 h 625946"/>
              <a:gd name="connsiteX3" fmla="*/ 1448041 w 3594140"/>
              <a:gd name="connsiteY3" fmla="*/ 222110 h 625946"/>
              <a:gd name="connsiteX4" fmla="*/ 1162471 w 3594140"/>
              <a:gd name="connsiteY4" fmla="*/ 259609 h 625946"/>
              <a:gd name="connsiteX5" fmla="*/ 833633 w 3594140"/>
              <a:gd name="connsiteY5" fmla="*/ 305762 h 625946"/>
              <a:gd name="connsiteX6" fmla="*/ 568255 w 3594140"/>
              <a:gd name="connsiteY6" fmla="*/ 343261 h 625946"/>
              <a:gd name="connsiteX7" fmla="*/ 501911 w 3594140"/>
              <a:gd name="connsiteY7" fmla="*/ 354799 h 625946"/>
              <a:gd name="connsiteX8" fmla="*/ 447104 w 3594140"/>
              <a:gd name="connsiteY8" fmla="*/ 360568 h 625946"/>
              <a:gd name="connsiteX9" fmla="*/ 383644 w 3594140"/>
              <a:gd name="connsiteY9" fmla="*/ 360568 h 625946"/>
              <a:gd name="connsiteX10" fmla="*/ 331723 w 3594140"/>
              <a:gd name="connsiteY10" fmla="*/ 357684 h 625946"/>
              <a:gd name="connsiteX11" fmla="*/ 274032 w 3594140"/>
              <a:gd name="connsiteY11" fmla="*/ 349030 h 625946"/>
              <a:gd name="connsiteX12" fmla="*/ 187495 w 3594140"/>
              <a:gd name="connsiteY12" fmla="*/ 331723 h 625946"/>
              <a:gd name="connsiteX13" fmla="*/ 103844 w 3594140"/>
              <a:gd name="connsiteY13" fmla="*/ 305762 h 625946"/>
              <a:gd name="connsiteX14" fmla="*/ 49037 w 3594140"/>
              <a:gd name="connsiteY14" fmla="*/ 282686 h 625946"/>
              <a:gd name="connsiteX15" fmla="*/ 23077 w 3594140"/>
              <a:gd name="connsiteY15" fmla="*/ 274032 h 625946"/>
              <a:gd name="connsiteX16" fmla="*/ 11538 w 3594140"/>
              <a:gd name="connsiteY16" fmla="*/ 274032 h 625946"/>
              <a:gd name="connsiteX17" fmla="*/ 0 w 3594140"/>
              <a:gd name="connsiteY17" fmla="*/ 282686 h 625946"/>
              <a:gd name="connsiteX18" fmla="*/ 0 w 3594140"/>
              <a:gd name="connsiteY18" fmla="*/ 291339 h 625946"/>
              <a:gd name="connsiteX19" fmla="*/ 11538 w 3594140"/>
              <a:gd name="connsiteY19" fmla="*/ 325954 h 625946"/>
              <a:gd name="connsiteX20" fmla="*/ 37499 w 3594140"/>
              <a:gd name="connsiteY20" fmla="*/ 360568 h 625946"/>
              <a:gd name="connsiteX21" fmla="*/ 144227 w 3594140"/>
              <a:gd name="connsiteY21" fmla="*/ 452874 h 625946"/>
              <a:gd name="connsiteX22" fmla="*/ 239417 w 3594140"/>
              <a:gd name="connsiteY22" fmla="*/ 524987 h 625946"/>
              <a:gd name="connsiteX23" fmla="*/ 305762 w 3594140"/>
              <a:gd name="connsiteY23" fmla="*/ 568255 h 625946"/>
              <a:gd name="connsiteX24" fmla="*/ 360568 w 3594140"/>
              <a:gd name="connsiteY24" fmla="*/ 599985 h 625946"/>
              <a:gd name="connsiteX25" fmla="*/ 389413 w 3594140"/>
              <a:gd name="connsiteY25" fmla="*/ 611524 h 625946"/>
              <a:gd name="connsiteX26" fmla="*/ 426913 w 3594140"/>
              <a:gd name="connsiteY26" fmla="*/ 620177 h 625946"/>
              <a:gd name="connsiteX27" fmla="*/ 475950 w 3594140"/>
              <a:gd name="connsiteY27" fmla="*/ 625946 h 625946"/>
              <a:gd name="connsiteX28" fmla="*/ 524987 w 3594140"/>
              <a:gd name="connsiteY28" fmla="*/ 614408 h 625946"/>
              <a:gd name="connsiteX29" fmla="*/ 625946 w 3594140"/>
              <a:gd name="connsiteY29" fmla="*/ 571140 h 625946"/>
              <a:gd name="connsiteX30" fmla="*/ 703829 w 3594140"/>
              <a:gd name="connsiteY30" fmla="*/ 536525 h 625946"/>
              <a:gd name="connsiteX31" fmla="*/ 822095 w 3594140"/>
              <a:gd name="connsiteY31" fmla="*/ 513449 h 625946"/>
              <a:gd name="connsiteX32" fmla="*/ 1116318 w 3594140"/>
              <a:gd name="connsiteY32" fmla="*/ 452874 h 625946"/>
              <a:gd name="connsiteX33" fmla="*/ 1387465 w 3594140"/>
              <a:gd name="connsiteY33" fmla="*/ 400952 h 625946"/>
              <a:gd name="connsiteX34" fmla="*/ 1502847 w 3594140"/>
              <a:gd name="connsiteY34" fmla="*/ 380760 h 625946"/>
              <a:gd name="connsiteX35" fmla="*/ 1626882 w 3594140"/>
              <a:gd name="connsiteY35" fmla="*/ 360568 h 625946"/>
              <a:gd name="connsiteX36" fmla="*/ 1825916 w 3594140"/>
              <a:gd name="connsiteY36" fmla="*/ 334607 h 625946"/>
              <a:gd name="connsiteX37" fmla="*/ 2050910 w 3594140"/>
              <a:gd name="connsiteY37" fmla="*/ 323069 h 625946"/>
              <a:gd name="connsiteX38" fmla="*/ 2394171 w 3594140"/>
              <a:gd name="connsiteY38" fmla="*/ 299993 h 625946"/>
              <a:gd name="connsiteX39" fmla="*/ 2593204 w 3594140"/>
              <a:gd name="connsiteY39" fmla="*/ 282686 h 625946"/>
              <a:gd name="connsiteX40" fmla="*/ 2757623 w 3594140"/>
              <a:gd name="connsiteY40" fmla="*/ 268263 h 625946"/>
              <a:gd name="connsiteX41" fmla="*/ 2792237 w 3594140"/>
              <a:gd name="connsiteY41" fmla="*/ 265378 h 625946"/>
              <a:gd name="connsiteX42" fmla="*/ 2884543 w 3594140"/>
              <a:gd name="connsiteY42" fmla="*/ 265378 h 625946"/>
              <a:gd name="connsiteX43" fmla="*/ 3014347 w 3594140"/>
              <a:gd name="connsiteY43" fmla="*/ 271147 h 625946"/>
              <a:gd name="connsiteX44" fmla="*/ 3178766 w 3594140"/>
              <a:gd name="connsiteY44" fmla="*/ 279801 h 625946"/>
              <a:gd name="connsiteX45" fmla="*/ 3297032 w 3594140"/>
              <a:gd name="connsiteY45" fmla="*/ 288455 h 625946"/>
              <a:gd name="connsiteX46" fmla="*/ 3441260 w 3594140"/>
              <a:gd name="connsiteY46" fmla="*/ 305762 h 625946"/>
              <a:gd name="connsiteX47" fmla="*/ 3472989 w 3594140"/>
              <a:gd name="connsiteY47" fmla="*/ 308647 h 625946"/>
              <a:gd name="connsiteX48" fmla="*/ 3507604 w 3594140"/>
              <a:gd name="connsiteY48" fmla="*/ 305762 h 625946"/>
              <a:gd name="connsiteX49" fmla="*/ 3553757 w 3594140"/>
              <a:gd name="connsiteY49" fmla="*/ 288455 h 625946"/>
              <a:gd name="connsiteX50" fmla="*/ 3582602 w 3594140"/>
              <a:gd name="connsiteY50" fmla="*/ 271147 h 625946"/>
              <a:gd name="connsiteX51" fmla="*/ 3582602 w 3594140"/>
              <a:gd name="connsiteY51" fmla="*/ 271147 h 625946"/>
              <a:gd name="connsiteX52" fmla="*/ 3594140 w 3594140"/>
              <a:gd name="connsiteY52" fmla="*/ 253840 h 625946"/>
              <a:gd name="connsiteX53" fmla="*/ 3594140 w 3594140"/>
              <a:gd name="connsiteY53" fmla="*/ 245187 h 625946"/>
              <a:gd name="connsiteX54" fmla="*/ 3588371 w 3594140"/>
              <a:gd name="connsiteY54" fmla="*/ 224995 h 625946"/>
              <a:gd name="connsiteX55" fmla="*/ 3565295 w 3594140"/>
              <a:gd name="connsiteY55" fmla="*/ 204803 h 625946"/>
              <a:gd name="connsiteX56" fmla="*/ 3530680 w 3594140"/>
              <a:gd name="connsiteY56" fmla="*/ 181727 h 625946"/>
              <a:gd name="connsiteX57" fmla="*/ 3464336 w 3594140"/>
              <a:gd name="connsiteY57" fmla="*/ 147112 h 625946"/>
              <a:gd name="connsiteX58" fmla="*/ 3363377 w 3594140"/>
              <a:gd name="connsiteY58" fmla="*/ 95190 h 625946"/>
              <a:gd name="connsiteX59" fmla="*/ 3253764 w 3594140"/>
              <a:gd name="connsiteY59" fmla="*/ 40384 h 625946"/>
              <a:gd name="connsiteX60" fmla="*/ 3190304 w 3594140"/>
              <a:gd name="connsiteY60" fmla="*/ 11539 h 625946"/>
              <a:gd name="connsiteX61" fmla="*/ 3152805 w 3594140"/>
              <a:gd name="connsiteY61" fmla="*/ 0 h 625946"/>
              <a:gd name="connsiteX62" fmla="*/ 3121075 w 3594140"/>
              <a:gd name="connsiteY62" fmla="*/ 0 h 625946"/>
              <a:gd name="connsiteX63" fmla="*/ 3057615 w 3594140"/>
              <a:gd name="connsiteY63" fmla="*/ 11539 h 625946"/>
              <a:gd name="connsiteX64" fmla="*/ 2959541 w 3594140"/>
              <a:gd name="connsiteY64" fmla="*/ 37500 h 625946"/>
              <a:gd name="connsiteX65" fmla="*/ 2933580 w 3594140"/>
              <a:gd name="connsiteY65" fmla="*/ 43269 h 625946"/>
              <a:gd name="connsiteX66" fmla="*/ 2838390 w 3594140"/>
              <a:gd name="connsiteY66" fmla="*/ 54807 h 625946"/>
              <a:gd name="connsiteX67" fmla="*/ 2633588 w 3594140"/>
              <a:gd name="connsiteY67" fmla="*/ 77883 h 625946"/>
              <a:gd name="connsiteX68" fmla="*/ 2342249 w 3594140"/>
              <a:gd name="connsiteY68" fmla="*/ 112498 h 625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594140" h="625946">
                <a:moveTo>
                  <a:pt x="2342249" y="112498"/>
                </a:moveTo>
                <a:lnTo>
                  <a:pt x="2045141" y="147112"/>
                </a:lnTo>
                <a:lnTo>
                  <a:pt x="1733610" y="184611"/>
                </a:lnTo>
                <a:lnTo>
                  <a:pt x="1448041" y="222110"/>
                </a:lnTo>
                <a:lnTo>
                  <a:pt x="1162471" y="259609"/>
                </a:lnTo>
                <a:lnTo>
                  <a:pt x="833633" y="305762"/>
                </a:lnTo>
                <a:lnTo>
                  <a:pt x="568255" y="343261"/>
                </a:lnTo>
                <a:lnTo>
                  <a:pt x="501911" y="354799"/>
                </a:lnTo>
                <a:lnTo>
                  <a:pt x="447104" y="360568"/>
                </a:lnTo>
                <a:lnTo>
                  <a:pt x="383644" y="360568"/>
                </a:lnTo>
                <a:lnTo>
                  <a:pt x="331723" y="357684"/>
                </a:lnTo>
                <a:lnTo>
                  <a:pt x="274032" y="349030"/>
                </a:lnTo>
                <a:lnTo>
                  <a:pt x="187495" y="331723"/>
                </a:lnTo>
                <a:lnTo>
                  <a:pt x="103844" y="305762"/>
                </a:lnTo>
                <a:lnTo>
                  <a:pt x="49037" y="282686"/>
                </a:lnTo>
                <a:lnTo>
                  <a:pt x="23077" y="274032"/>
                </a:lnTo>
                <a:lnTo>
                  <a:pt x="11538" y="274032"/>
                </a:lnTo>
                <a:lnTo>
                  <a:pt x="0" y="282686"/>
                </a:lnTo>
                <a:lnTo>
                  <a:pt x="0" y="291339"/>
                </a:lnTo>
                <a:lnTo>
                  <a:pt x="11538" y="325954"/>
                </a:lnTo>
                <a:lnTo>
                  <a:pt x="37499" y="360568"/>
                </a:lnTo>
                <a:lnTo>
                  <a:pt x="144227" y="452874"/>
                </a:lnTo>
                <a:lnTo>
                  <a:pt x="239417" y="524987"/>
                </a:lnTo>
                <a:lnTo>
                  <a:pt x="305762" y="568255"/>
                </a:lnTo>
                <a:lnTo>
                  <a:pt x="360568" y="599985"/>
                </a:lnTo>
                <a:lnTo>
                  <a:pt x="389413" y="611524"/>
                </a:lnTo>
                <a:lnTo>
                  <a:pt x="426913" y="620177"/>
                </a:lnTo>
                <a:lnTo>
                  <a:pt x="475950" y="625946"/>
                </a:lnTo>
                <a:lnTo>
                  <a:pt x="524987" y="614408"/>
                </a:lnTo>
                <a:lnTo>
                  <a:pt x="625946" y="571140"/>
                </a:lnTo>
                <a:lnTo>
                  <a:pt x="703829" y="536525"/>
                </a:lnTo>
                <a:lnTo>
                  <a:pt x="822095" y="513449"/>
                </a:lnTo>
                <a:lnTo>
                  <a:pt x="1116318" y="452874"/>
                </a:lnTo>
                <a:lnTo>
                  <a:pt x="1387465" y="400952"/>
                </a:lnTo>
                <a:lnTo>
                  <a:pt x="1502847" y="380760"/>
                </a:lnTo>
                <a:lnTo>
                  <a:pt x="1626882" y="360568"/>
                </a:lnTo>
                <a:lnTo>
                  <a:pt x="1825916" y="334607"/>
                </a:lnTo>
                <a:lnTo>
                  <a:pt x="2050910" y="323069"/>
                </a:lnTo>
                <a:lnTo>
                  <a:pt x="2394171" y="299993"/>
                </a:lnTo>
                <a:lnTo>
                  <a:pt x="2593204" y="282686"/>
                </a:lnTo>
                <a:lnTo>
                  <a:pt x="2757623" y="268263"/>
                </a:lnTo>
                <a:lnTo>
                  <a:pt x="2792237" y="265378"/>
                </a:lnTo>
                <a:lnTo>
                  <a:pt x="2884543" y="265378"/>
                </a:lnTo>
                <a:lnTo>
                  <a:pt x="3014347" y="271147"/>
                </a:lnTo>
                <a:lnTo>
                  <a:pt x="3178766" y="279801"/>
                </a:lnTo>
                <a:lnTo>
                  <a:pt x="3297032" y="288455"/>
                </a:lnTo>
                <a:lnTo>
                  <a:pt x="3441260" y="305762"/>
                </a:lnTo>
                <a:lnTo>
                  <a:pt x="3472989" y="308647"/>
                </a:lnTo>
                <a:lnTo>
                  <a:pt x="3507604" y="305762"/>
                </a:lnTo>
                <a:lnTo>
                  <a:pt x="3553757" y="288455"/>
                </a:lnTo>
                <a:lnTo>
                  <a:pt x="3582602" y="271147"/>
                </a:lnTo>
                <a:lnTo>
                  <a:pt x="3582602" y="271147"/>
                </a:lnTo>
                <a:lnTo>
                  <a:pt x="3594140" y="253840"/>
                </a:lnTo>
                <a:lnTo>
                  <a:pt x="3594140" y="245187"/>
                </a:lnTo>
                <a:lnTo>
                  <a:pt x="3588371" y="224995"/>
                </a:lnTo>
                <a:lnTo>
                  <a:pt x="3565295" y="204803"/>
                </a:lnTo>
                <a:lnTo>
                  <a:pt x="3530680" y="181727"/>
                </a:lnTo>
                <a:lnTo>
                  <a:pt x="3464336" y="147112"/>
                </a:lnTo>
                <a:lnTo>
                  <a:pt x="3363377" y="95190"/>
                </a:lnTo>
                <a:lnTo>
                  <a:pt x="3253764" y="40384"/>
                </a:lnTo>
                <a:lnTo>
                  <a:pt x="3190304" y="11539"/>
                </a:lnTo>
                <a:lnTo>
                  <a:pt x="3152805" y="0"/>
                </a:lnTo>
                <a:lnTo>
                  <a:pt x="3121075" y="0"/>
                </a:lnTo>
                <a:lnTo>
                  <a:pt x="3057615" y="11539"/>
                </a:lnTo>
                <a:lnTo>
                  <a:pt x="2959541" y="37500"/>
                </a:lnTo>
                <a:lnTo>
                  <a:pt x="2933580" y="43269"/>
                </a:lnTo>
                <a:lnTo>
                  <a:pt x="2838390" y="54807"/>
                </a:lnTo>
                <a:lnTo>
                  <a:pt x="2633588" y="77883"/>
                </a:lnTo>
                <a:lnTo>
                  <a:pt x="2342249" y="11249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417C7D64-DAAC-4A1F-BA86-661B22E7B6B5}"/>
              </a:ext>
            </a:extLst>
          </p:cNvPr>
          <p:cNvSpPr/>
          <p:nvPr/>
        </p:nvSpPr>
        <p:spPr>
          <a:xfrm>
            <a:off x="5707063" y="4256088"/>
            <a:ext cx="1158875" cy="1168400"/>
          </a:xfrm>
          <a:custGeom>
            <a:avLst/>
            <a:gdLst>
              <a:gd name="connsiteX0" fmla="*/ 723900 w 1157288"/>
              <a:gd name="connsiteY0" fmla="*/ 750094 h 1169194"/>
              <a:gd name="connsiteX1" fmla="*/ 647700 w 1157288"/>
              <a:gd name="connsiteY1" fmla="*/ 661987 h 1169194"/>
              <a:gd name="connsiteX2" fmla="*/ 564357 w 1157288"/>
              <a:gd name="connsiteY2" fmla="*/ 569119 h 1169194"/>
              <a:gd name="connsiteX3" fmla="*/ 476250 w 1157288"/>
              <a:gd name="connsiteY3" fmla="*/ 478631 h 1169194"/>
              <a:gd name="connsiteX4" fmla="*/ 376238 w 1157288"/>
              <a:gd name="connsiteY4" fmla="*/ 383381 h 1169194"/>
              <a:gd name="connsiteX5" fmla="*/ 266700 w 1157288"/>
              <a:gd name="connsiteY5" fmla="*/ 278606 h 1169194"/>
              <a:gd name="connsiteX6" fmla="*/ 147638 w 1157288"/>
              <a:gd name="connsiteY6" fmla="*/ 166687 h 1169194"/>
              <a:gd name="connsiteX7" fmla="*/ 21432 w 1157288"/>
              <a:gd name="connsiteY7" fmla="*/ 45244 h 1169194"/>
              <a:gd name="connsiteX8" fmla="*/ 2382 w 1157288"/>
              <a:gd name="connsiteY8" fmla="*/ 26194 h 1169194"/>
              <a:gd name="connsiteX9" fmla="*/ 0 w 1157288"/>
              <a:gd name="connsiteY9" fmla="*/ 14287 h 1169194"/>
              <a:gd name="connsiteX10" fmla="*/ 2382 w 1157288"/>
              <a:gd name="connsiteY10" fmla="*/ 4762 h 1169194"/>
              <a:gd name="connsiteX11" fmla="*/ 11907 w 1157288"/>
              <a:gd name="connsiteY11" fmla="*/ 2381 h 1169194"/>
              <a:gd name="connsiteX12" fmla="*/ 26194 w 1157288"/>
              <a:gd name="connsiteY12" fmla="*/ 0 h 1169194"/>
              <a:gd name="connsiteX13" fmla="*/ 52388 w 1157288"/>
              <a:gd name="connsiteY13" fmla="*/ 2381 h 1169194"/>
              <a:gd name="connsiteX14" fmla="*/ 195263 w 1157288"/>
              <a:gd name="connsiteY14" fmla="*/ 57150 h 1169194"/>
              <a:gd name="connsiteX15" fmla="*/ 390525 w 1157288"/>
              <a:gd name="connsiteY15" fmla="*/ 142875 h 1169194"/>
              <a:gd name="connsiteX16" fmla="*/ 502444 w 1157288"/>
              <a:gd name="connsiteY16" fmla="*/ 197644 h 1169194"/>
              <a:gd name="connsiteX17" fmla="*/ 607219 w 1157288"/>
              <a:gd name="connsiteY17" fmla="*/ 252412 h 1169194"/>
              <a:gd name="connsiteX18" fmla="*/ 714375 w 1157288"/>
              <a:gd name="connsiteY18" fmla="*/ 314325 h 1169194"/>
              <a:gd name="connsiteX19" fmla="*/ 797719 w 1157288"/>
              <a:gd name="connsiteY19" fmla="*/ 369094 h 1169194"/>
              <a:gd name="connsiteX20" fmla="*/ 878682 w 1157288"/>
              <a:gd name="connsiteY20" fmla="*/ 421481 h 1169194"/>
              <a:gd name="connsiteX21" fmla="*/ 945357 w 1157288"/>
              <a:gd name="connsiteY21" fmla="*/ 473869 h 1169194"/>
              <a:gd name="connsiteX22" fmla="*/ 985838 w 1157288"/>
              <a:gd name="connsiteY22" fmla="*/ 528637 h 1169194"/>
              <a:gd name="connsiteX23" fmla="*/ 1038225 w 1157288"/>
              <a:gd name="connsiteY23" fmla="*/ 609600 h 1169194"/>
              <a:gd name="connsiteX24" fmla="*/ 1071563 w 1157288"/>
              <a:gd name="connsiteY24" fmla="*/ 673894 h 1169194"/>
              <a:gd name="connsiteX25" fmla="*/ 1102519 w 1157288"/>
              <a:gd name="connsiteY25" fmla="*/ 747712 h 1169194"/>
              <a:gd name="connsiteX26" fmla="*/ 1121569 w 1157288"/>
              <a:gd name="connsiteY26" fmla="*/ 797719 h 1169194"/>
              <a:gd name="connsiteX27" fmla="*/ 1143000 w 1157288"/>
              <a:gd name="connsiteY27" fmla="*/ 876300 h 1169194"/>
              <a:gd name="connsiteX28" fmla="*/ 1152525 w 1157288"/>
              <a:gd name="connsiteY28" fmla="*/ 957262 h 1169194"/>
              <a:gd name="connsiteX29" fmla="*/ 1157288 w 1157288"/>
              <a:gd name="connsiteY29" fmla="*/ 1031081 h 1169194"/>
              <a:gd name="connsiteX30" fmla="*/ 1154907 w 1157288"/>
              <a:gd name="connsiteY30" fmla="*/ 1064419 h 1169194"/>
              <a:gd name="connsiteX31" fmla="*/ 1140619 w 1157288"/>
              <a:gd name="connsiteY31" fmla="*/ 1109662 h 1169194"/>
              <a:gd name="connsiteX32" fmla="*/ 1126332 w 1157288"/>
              <a:gd name="connsiteY32" fmla="*/ 1140619 h 1169194"/>
              <a:gd name="connsiteX33" fmla="*/ 1109663 w 1157288"/>
              <a:gd name="connsiteY33" fmla="*/ 1162050 h 1169194"/>
              <a:gd name="connsiteX34" fmla="*/ 1095375 w 1157288"/>
              <a:gd name="connsiteY34" fmla="*/ 1169194 h 1169194"/>
              <a:gd name="connsiteX35" fmla="*/ 1076325 w 1157288"/>
              <a:gd name="connsiteY35" fmla="*/ 1169194 h 1169194"/>
              <a:gd name="connsiteX36" fmla="*/ 1047750 w 1157288"/>
              <a:gd name="connsiteY36" fmla="*/ 1154906 h 1169194"/>
              <a:gd name="connsiteX37" fmla="*/ 1014413 w 1157288"/>
              <a:gd name="connsiteY37" fmla="*/ 1126331 h 1169194"/>
              <a:gd name="connsiteX38" fmla="*/ 983457 w 1157288"/>
              <a:gd name="connsiteY38" fmla="*/ 1088231 h 1169194"/>
              <a:gd name="connsiteX39" fmla="*/ 942975 w 1157288"/>
              <a:gd name="connsiteY39" fmla="*/ 1031081 h 1169194"/>
              <a:gd name="connsiteX40" fmla="*/ 885825 w 1157288"/>
              <a:gd name="connsiteY40" fmla="*/ 954881 h 1169194"/>
              <a:gd name="connsiteX41" fmla="*/ 812007 w 1157288"/>
              <a:gd name="connsiteY41" fmla="*/ 857250 h 1169194"/>
              <a:gd name="connsiteX42" fmla="*/ 723900 w 1157288"/>
              <a:gd name="connsiteY42" fmla="*/ 750094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57288" h="1169194">
                <a:moveTo>
                  <a:pt x="723900" y="750094"/>
                </a:moveTo>
                <a:lnTo>
                  <a:pt x="647700" y="661987"/>
                </a:lnTo>
                <a:lnTo>
                  <a:pt x="564357" y="569119"/>
                </a:lnTo>
                <a:lnTo>
                  <a:pt x="476250" y="478631"/>
                </a:lnTo>
                <a:lnTo>
                  <a:pt x="376238" y="383381"/>
                </a:lnTo>
                <a:lnTo>
                  <a:pt x="266700" y="278606"/>
                </a:lnTo>
                <a:lnTo>
                  <a:pt x="147638" y="166687"/>
                </a:lnTo>
                <a:lnTo>
                  <a:pt x="21432" y="45244"/>
                </a:lnTo>
                <a:lnTo>
                  <a:pt x="2382" y="26194"/>
                </a:lnTo>
                <a:lnTo>
                  <a:pt x="0" y="14287"/>
                </a:lnTo>
                <a:lnTo>
                  <a:pt x="2382" y="4762"/>
                </a:lnTo>
                <a:lnTo>
                  <a:pt x="11907" y="2381"/>
                </a:lnTo>
                <a:lnTo>
                  <a:pt x="26194" y="0"/>
                </a:lnTo>
                <a:lnTo>
                  <a:pt x="52388" y="2381"/>
                </a:lnTo>
                <a:lnTo>
                  <a:pt x="195263" y="57150"/>
                </a:lnTo>
                <a:lnTo>
                  <a:pt x="390525" y="142875"/>
                </a:lnTo>
                <a:lnTo>
                  <a:pt x="502444" y="197644"/>
                </a:lnTo>
                <a:lnTo>
                  <a:pt x="607219" y="252412"/>
                </a:lnTo>
                <a:lnTo>
                  <a:pt x="714375" y="314325"/>
                </a:lnTo>
                <a:lnTo>
                  <a:pt x="797719" y="369094"/>
                </a:lnTo>
                <a:lnTo>
                  <a:pt x="878682" y="421481"/>
                </a:lnTo>
                <a:lnTo>
                  <a:pt x="945357" y="473869"/>
                </a:lnTo>
                <a:lnTo>
                  <a:pt x="985838" y="528637"/>
                </a:lnTo>
                <a:lnTo>
                  <a:pt x="1038225" y="609600"/>
                </a:lnTo>
                <a:lnTo>
                  <a:pt x="1071563" y="673894"/>
                </a:lnTo>
                <a:lnTo>
                  <a:pt x="1102519" y="747712"/>
                </a:lnTo>
                <a:lnTo>
                  <a:pt x="1121569" y="797719"/>
                </a:lnTo>
                <a:lnTo>
                  <a:pt x="1143000" y="876300"/>
                </a:lnTo>
                <a:lnTo>
                  <a:pt x="1152525" y="957262"/>
                </a:lnTo>
                <a:lnTo>
                  <a:pt x="1157288" y="1031081"/>
                </a:lnTo>
                <a:lnTo>
                  <a:pt x="1154907" y="1064419"/>
                </a:lnTo>
                <a:lnTo>
                  <a:pt x="1140619" y="1109662"/>
                </a:lnTo>
                <a:lnTo>
                  <a:pt x="1126332" y="1140619"/>
                </a:lnTo>
                <a:lnTo>
                  <a:pt x="1109663" y="1162050"/>
                </a:lnTo>
                <a:lnTo>
                  <a:pt x="1095375" y="1169194"/>
                </a:lnTo>
                <a:lnTo>
                  <a:pt x="1076325" y="1169194"/>
                </a:lnTo>
                <a:lnTo>
                  <a:pt x="1047750" y="1154906"/>
                </a:lnTo>
                <a:lnTo>
                  <a:pt x="1014413" y="1126331"/>
                </a:lnTo>
                <a:lnTo>
                  <a:pt x="983457" y="1088231"/>
                </a:lnTo>
                <a:lnTo>
                  <a:pt x="942975" y="1031081"/>
                </a:lnTo>
                <a:lnTo>
                  <a:pt x="885825" y="954881"/>
                </a:lnTo>
                <a:lnTo>
                  <a:pt x="812007" y="857250"/>
                </a:lnTo>
                <a:lnTo>
                  <a:pt x="723900" y="750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C8601E0B-96EC-4839-95A5-AD22F2ED6535}"/>
              </a:ext>
            </a:extLst>
          </p:cNvPr>
          <p:cNvSpPr/>
          <p:nvPr/>
        </p:nvSpPr>
        <p:spPr>
          <a:xfrm>
            <a:off x="3384550" y="1911350"/>
            <a:ext cx="3898900" cy="492125"/>
          </a:xfrm>
          <a:custGeom>
            <a:avLst/>
            <a:gdLst>
              <a:gd name="connsiteX0" fmla="*/ 2530475 w 3898900"/>
              <a:gd name="connsiteY0" fmla="*/ 260350 h 492125"/>
              <a:gd name="connsiteX1" fmla="*/ 2206625 w 3898900"/>
              <a:gd name="connsiteY1" fmla="*/ 276225 h 492125"/>
              <a:gd name="connsiteX2" fmla="*/ 1939925 w 3898900"/>
              <a:gd name="connsiteY2" fmla="*/ 292100 h 492125"/>
              <a:gd name="connsiteX3" fmla="*/ 1701800 w 3898900"/>
              <a:gd name="connsiteY3" fmla="*/ 311150 h 492125"/>
              <a:gd name="connsiteX4" fmla="*/ 1355725 w 3898900"/>
              <a:gd name="connsiteY4" fmla="*/ 342900 h 492125"/>
              <a:gd name="connsiteX5" fmla="*/ 1076325 w 3898900"/>
              <a:gd name="connsiteY5" fmla="*/ 371475 h 492125"/>
              <a:gd name="connsiteX6" fmla="*/ 809625 w 3898900"/>
              <a:gd name="connsiteY6" fmla="*/ 400050 h 492125"/>
              <a:gd name="connsiteX7" fmla="*/ 612775 w 3898900"/>
              <a:gd name="connsiteY7" fmla="*/ 422275 h 492125"/>
              <a:gd name="connsiteX8" fmla="*/ 590550 w 3898900"/>
              <a:gd name="connsiteY8" fmla="*/ 425450 h 492125"/>
              <a:gd name="connsiteX9" fmla="*/ 555625 w 3898900"/>
              <a:gd name="connsiteY9" fmla="*/ 438150 h 492125"/>
              <a:gd name="connsiteX10" fmla="*/ 501650 w 3898900"/>
              <a:gd name="connsiteY10" fmla="*/ 454025 h 492125"/>
              <a:gd name="connsiteX11" fmla="*/ 454025 w 3898900"/>
              <a:gd name="connsiteY11" fmla="*/ 466725 h 492125"/>
              <a:gd name="connsiteX12" fmla="*/ 381000 w 3898900"/>
              <a:gd name="connsiteY12" fmla="*/ 482600 h 492125"/>
              <a:gd name="connsiteX13" fmla="*/ 307975 w 3898900"/>
              <a:gd name="connsiteY13" fmla="*/ 492125 h 492125"/>
              <a:gd name="connsiteX14" fmla="*/ 244475 w 3898900"/>
              <a:gd name="connsiteY14" fmla="*/ 488950 h 492125"/>
              <a:gd name="connsiteX15" fmla="*/ 206375 w 3898900"/>
              <a:gd name="connsiteY15" fmla="*/ 485775 h 492125"/>
              <a:gd name="connsiteX16" fmla="*/ 146050 w 3898900"/>
              <a:gd name="connsiteY16" fmla="*/ 473075 h 492125"/>
              <a:gd name="connsiteX17" fmla="*/ 9525 w 3898900"/>
              <a:gd name="connsiteY17" fmla="*/ 428625 h 492125"/>
              <a:gd name="connsiteX18" fmla="*/ 0 w 3898900"/>
              <a:gd name="connsiteY18" fmla="*/ 285750 h 492125"/>
              <a:gd name="connsiteX19" fmla="*/ 139700 w 3898900"/>
              <a:gd name="connsiteY19" fmla="*/ 298450 h 492125"/>
              <a:gd name="connsiteX20" fmla="*/ 206375 w 3898900"/>
              <a:gd name="connsiteY20" fmla="*/ 301625 h 492125"/>
              <a:gd name="connsiteX21" fmla="*/ 288925 w 3898900"/>
              <a:gd name="connsiteY21" fmla="*/ 295275 h 492125"/>
              <a:gd name="connsiteX22" fmla="*/ 393700 w 3898900"/>
              <a:gd name="connsiteY22" fmla="*/ 282575 h 492125"/>
              <a:gd name="connsiteX23" fmla="*/ 631825 w 3898900"/>
              <a:gd name="connsiteY23" fmla="*/ 257175 h 492125"/>
              <a:gd name="connsiteX24" fmla="*/ 914400 w 3898900"/>
              <a:gd name="connsiteY24" fmla="*/ 228600 h 492125"/>
              <a:gd name="connsiteX25" fmla="*/ 1228725 w 3898900"/>
              <a:gd name="connsiteY25" fmla="*/ 200025 h 492125"/>
              <a:gd name="connsiteX26" fmla="*/ 1539875 w 3898900"/>
              <a:gd name="connsiteY26" fmla="*/ 174625 h 492125"/>
              <a:gd name="connsiteX27" fmla="*/ 1911350 w 3898900"/>
              <a:gd name="connsiteY27" fmla="*/ 142875 h 492125"/>
              <a:gd name="connsiteX28" fmla="*/ 2365375 w 3898900"/>
              <a:gd name="connsiteY28" fmla="*/ 98425 h 492125"/>
              <a:gd name="connsiteX29" fmla="*/ 2759075 w 3898900"/>
              <a:gd name="connsiteY29" fmla="*/ 66675 h 492125"/>
              <a:gd name="connsiteX30" fmla="*/ 3000375 w 3898900"/>
              <a:gd name="connsiteY30" fmla="*/ 47625 h 492125"/>
              <a:gd name="connsiteX31" fmla="*/ 3111500 w 3898900"/>
              <a:gd name="connsiteY31" fmla="*/ 41275 h 492125"/>
              <a:gd name="connsiteX32" fmla="*/ 3197225 w 3898900"/>
              <a:gd name="connsiteY32" fmla="*/ 38100 h 492125"/>
              <a:gd name="connsiteX33" fmla="*/ 3225800 w 3898900"/>
              <a:gd name="connsiteY33" fmla="*/ 34925 h 492125"/>
              <a:gd name="connsiteX34" fmla="*/ 3263900 w 3898900"/>
              <a:gd name="connsiteY34" fmla="*/ 28575 h 492125"/>
              <a:gd name="connsiteX35" fmla="*/ 3330575 w 3898900"/>
              <a:gd name="connsiteY35" fmla="*/ 12700 h 492125"/>
              <a:gd name="connsiteX36" fmla="*/ 3365500 w 3898900"/>
              <a:gd name="connsiteY36" fmla="*/ 0 h 492125"/>
              <a:gd name="connsiteX37" fmla="*/ 3381375 w 3898900"/>
              <a:gd name="connsiteY37" fmla="*/ 0 h 492125"/>
              <a:gd name="connsiteX38" fmla="*/ 3432175 w 3898900"/>
              <a:gd name="connsiteY38" fmla="*/ 19050 h 492125"/>
              <a:gd name="connsiteX39" fmla="*/ 3486150 w 3898900"/>
              <a:gd name="connsiteY39" fmla="*/ 47625 h 492125"/>
              <a:gd name="connsiteX40" fmla="*/ 3562350 w 3898900"/>
              <a:gd name="connsiteY40" fmla="*/ 95250 h 492125"/>
              <a:gd name="connsiteX41" fmla="*/ 3641725 w 3898900"/>
              <a:gd name="connsiteY41" fmla="*/ 149225 h 492125"/>
              <a:gd name="connsiteX42" fmla="*/ 3717925 w 3898900"/>
              <a:gd name="connsiteY42" fmla="*/ 209550 h 492125"/>
              <a:gd name="connsiteX43" fmla="*/ 3787775 w 3898900"/>
              <a:gd name="connsiteY43" fmla="*/ 269875 h 492125"/>
              <a:gd name="connsiteX44" fmla="*/ 3863975 w 3898900"/>
              <a:gd name="connsiteY44" fmla="*/ 336550 h 492125"/>
              <a:gd name="connsiteX45" fmla="*/ 3883025 w 3898900"/>
              <a:gd name="connsiteY45" fmla="*/ 355600 h 492125"/>
              <a:gd name="connsiteX46" fmla="*/ 3895725 w 3898900"/>
              <a:gd name="connsiteY46" fmla="*/ 371475 h 492125"/>
              <a:gd name="connsiteX47" fmla="*/ 3898900 w 3898900"/>
              <a:gd name="connsiteY47" fmla="*/ 387350 h 492125"/>
              <a:gd name="connsiteX48" fmla="*/ 3898900 w 3898900"/>
              <a:gd name="connsiteY48" fmla="*/ 400050 h 492125"/>
              <a:gd name="connsiteX49" fmla="*/ 3889375 w 3898900"/>
              <a:gd name="connsiteY49" fmla="*/ 412750 h 492125"/>
              <a:gd name="connsiteX50" fmla="*/ 3876675 w 3898900"/>
              <a:gd name="connsiteY50" fmla="*/ 425450 h 492125"/>
              <a:gd name="connsiteX51" fmla="*/ 3841750 w 3898900"/>
              <a:gd name="connsiteY51" fmla="*/ 434975 h 492125"/>
              <a:gd name="connsiteX52" fmla="*/ 3311525 w 3898900"/>
              <a:gd name="connsiteY52" fmla="*/ 225425 h 492125"/>
              <a:gd name="connsiteX53" fmla="*/ 3276600 w 3898900"/>
              <a:gd name="connsiteY53" fmla="*/ 225425 h 492125"/>
              <a:gd name="connsiteX54" fmla="*/ 3076575 w 3898900"/>
              <a:gd name="connsiteY54" fmla="*/ 231775 h 492125"/>
              <a:gd name="connsiteX55" fmla="*/ 2749550 w 3898900"/>
              <a:gd name="connsiteY55" fmla="*/ 247650 h 492125"/>
              <a:gd name="connsiteX56" fmla="*/ 2530475 w 3898900"/>
              <a:gd name="connsiteY56" fmla="*/ 260350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898900" h="492125">
                <a:moveTo>
                  <a:pt x="2530475" y="260350"/>
                </a:moveTo>
                <a:lnTo>
                  <a:pt x="2206625" y="276225"/>
                </a:lnTo>
                <a:lnTo>
                  <a:pt x="1939925" y="292100"/>
                </a:lnTo>
                <a:lnTo>
                  <a:pt x="1701800" y="311150"/>
                </a:lnTo>
                <a:lnTo>
                  <a:pt x="1355725" y="342900"/>
                </a:lnTo>
                <a:lnTo>
                  <a:pt x="1076325" y="371475"/>
                </a:lnTo>
                <a:lnTo>
                  <a:pt x="809625" y="400050"/>
                </a:lnTo>
                <a:lnTo>
                  <a:pt x="612775" y="422275"/>
                </a:lnTo>
                <a:lnTo>
                  <a:pt x="590550" y="425450"/>
                </a:lnTo>
                <a:lnTo>
                  <a:pt x="555625" y="438150"/>
                </a:lnTo>
                <a:lnTo>
                  <a:pt x="501650" y="454025"/>
                </a:lnTo>
                <a:lnTo>
                  <a:pt x="454025" y="466725"/>
                </a:lnTo>
                <a:lnTo>
                  <a:pt x="381000" y="482600"/>
                </a:lnTo>
                <a:lnTo>
                  <a:pt x="307975" y="492125"/>
                </a:lnTo>
                <a:lnTo>
                  <a:pt x="244475" y="488950"/>
                </a:lnTo>
                <a:lnTo>
                  <a:pt x="206375" y="485775"/>
                </a:lnTo>
                <a:lnTo>
                  <a:pt x="146050" y="473075"/>
                </a:lnTo>
                <a:lnTo>
                  <a:pt x="9525" y="428625"/>
                </a:lnTo>
                <a:lnTo>
                  <a:pt x="0" y="285750"/>
                </a:lnTo>
                <a:lnTo>
                  <a:pt x="139700" y="298450"/>
                </a:lnTo>
                <a:lnTo>
                  <a:pt x="206375" y="301625"/>
                </a:lnTo>
                <a:lnTo>
                  <a:pt x="288925" y="295275"/>
                </a:lnTo>
                <a:lnTo>
                  <a:pt x="393700" y="282575"/>
                </a:lnTo>
                <a:lnTo>
                  <a:pt x="631825" y="257175"/>
                </a:lnTo>
                <a:lnTo>
                  <a:pt x="914400" y="228600"/>
                </a:lnTo>
                <a:lnTo>
                  <a:pt x="1228725" y="200025"/>
                </a:lnTo>
                <a:lnTo>
                  <a:pt x="1539875" y="174625"/>
                </a:lnTo>
                <a:lnTo>
                  <a:pt x="1911350" y="142875"/>
                </a:lnTo>
                <a:lnTo>
                  <a:pt x="2365375" y="98425"/>
                </a:lnTo>
                <a:lnTo>
                  <a:pt x="2759075" y="66675"/>
                </a:lnTo>
                <a:lnTo>
                  <a:pt x="3000375" y="47625"/>
                </a:lnTo>
                <a:lnTo>
                  <a:pt x="3111500" y="41275"/>
                </a:lnTo>
                <a:lnTo>
                  <a:pt x="3197225" y="38100"/>
                </a:lnTo>
                <a:lnTo>
                  <a:pt x="3225800" y="34925"/>
                </a:lnTo>
                <a:lnTo>
                  <a:pt x="3263900" y="28575"/>
                </a:lnTo>
                <a:lnTo>
                  <a:pt x="3330575" y="12700"/>
                </a:lnTo>
                <a:lnTo>
                  <a:pt x="3365500" y="0"/>
                </a:lnTo>
                <a:lnTo>
                  <a:pt x="3381375" y="0"/>
                </a:lnTo>
                <a:lnTo>
                  <a:pt x="3432175" y="19050"/>
                </a:lnTo>
                <a:lnTo>
                  <a:pt x="3486150" y="47625"/>
                </a:lnTo>
                <a:lnTo>
                  <a:pt x="3562350" y="95250"/>
                </a:lnTo>
                <a:lnTo>
                  <a:pt x="3641725" y="149225"/>
                </a:lnTo>
                <a:lnTo>
                  <a:pt x="3717925" y="209550"/>
                </a:lnTo>
                <a:lnTo>
                  <a:pt x="3787775" y="269875"/>
                </a:lnTo>
                <a:lnTo>
                  <a:pt x="3863975" y="336550"/>
                </a:lnTo>
                <a:lnTo>
                  <a:pt x="3883025" y="355600"/>
                </a:lnTo>
                <a:lnTo>
                  <a:pt x="3895725" y="371475"/>
                </a:lnTo>
                <a:lnTo>
                  <a:pt x="3898900" y="387350"/>
                </a:lnTo>
                <a:lnTo>
                  <a:pt x="3898900" y="400050"/>
                </a:lnTo>
                <a:lnTo>
                  <a:pt x="3889375" y="412750"/>
                </a:lnTo>
                <a:lnTo>
                  <a:pt x="3876675" y="425450"/>
                </a:lnTo>
                <a:lnTo>
                  <a:pt x="3841750" y="434975"/>
                </a:lnTo>
                <a:lnTo>
                  <a:pt x="3311525" y="225425"/>
                </a:lnTo>
                <a:lnTo>
                  <a:pt x="3276600" y="225425"/>
                </a:lnTo>
                <a:lnTo>
                  <a:pt x="3076575" y="231775"/>
                </a:lnTo>
                <a:lnTo>
                  <a:pt x="2749550" y="247650"/>
                </a:lnTo>
                <a:lnTo>
                  <a:pt x="2530475" y="260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47C5636E-03E0-4394-8A12-82027710D8F4}"/>
              </a:ext>
            </a:extLst>
          </p:cNvPr>
          <p:cNvSpPr/>
          <p:nvPr/>
        </p:nvSpPr>
        <p:spPr>
          <a:xfrm>
            <a:off x="6316663" y="2132013"/>
            <a:ext cx="965200" cy="639762"/>
          </a:xfrm>
          <a:custGeom>
            <a:avLst/>
            <a:gdLst>
              <a:gd name="connsiteX0" fmla="*/ 338138 w 964407"/>
              <a:gd name="connsiteY0" fmla="*/ 202406 h 640556"/>
              <a:gd name="connsiteX1" fmla="*/ 240507 w 964407"/>
              <a:gd name="connsiteY1" fmla="*/ 328612 h 640556"/>
              <a:gd name="connsiteX2" fmla="*/ 133350 w 964407"/>
              <a:gd name="connsiteY2" fmla="*/ 454819 h 640556"/>
              <a:gd name="connsiteX3" fmla="*/ 30957 w 964407"/>
              <a:gd name="connsiteY3" fmla="*/ 564356 h 640556"/>
              <a:gd name="connsiteX4" fmla="*/ 9525 w 964407"/>
              <a:gd name="connsiteY4" fmla="*/ 585787 h 640556"/>
              <a:gd name="connsiteX5" fmla="*/ 0 w 964407"/>
              <a:gd name="connsiteY5" fmla="*/ 604837 h 640556"/>
              <a:gd name="connsiteX6" fmla="*/ 0 w 964407"/>
              <a:gd name="connsiteY6" fmla="*/ 621506 h 640556"/>
              <a:gd name="connsiteX7" fmla="*/ 0 w 964407"/>
              <a:gd name="connsiteY7" fmla="*/ 633412 h 640556"/>
              <a:gd name="connsiteX8" fmla="*/ 2382 w 964407"/>
              <a:gd name="connsiteY8" fmla="*/ 638175 h 640556"/>
              <a:gd name="connsiteX9" fmla="*/ 11907 w 964407"/>
              <a:gd name="connsiteY9" fmla="*/ 640556 h 640556"/>
              <a:gd name="connsiteX10" fmla="*/ 30957 w 964407"/>
              <a:gd name="connsiteY10" fmla="*/ 635794 h 640556"/>
              <a:gd name="connsiteX11" fmla="*/ 59532 w 964407"/>
              <a:gd name="connsiteY11" fmla="*/ 626269 h 640556"/>
              <a:gd name="connsiteX12" fmla="*/ 166688 w 964407"/>
              <a:gd name="connsiteY12" fmla="*/ 561975 h 640556"/>
              <a:gd name="connsiteX13" fmla="*/ 366713 w 964407"/>
              <a:gd name="connsiteY13" fmla="*/ 440531 h 640556"/>
              <a:gd name="connsiteX14" fmla="*/ 573882 w 964407"/>
              <a:gd name="connsiteY14" fmla="*/ 314325 h 640556"/>
              <a:gd name="connsiteX15" fmla="*/ 676275 w 964407"/>
              <a:gd name="connsiteY15" fmla="*/ 252412 h 640556"/>
              <a:gd name="connsiteX16" fmla="*/ 692944 w 964407"/>
              <a:gd name="connsiteY16" fmla="*/ 245269 h 640556"/>
              <a:gd name="connsiteX17" fmla="*/ 766763 w 964407"/>
              <a:gd name="connsiteY17" fmla="*/ 235744 h 640556"/>
              <a:gd name="connsiteX18" fmla="*/ 812007 w 964407"/>
              <a:gd name="connsiteY18" fmla="*/ 230981 h 640556"/>
              <a:gd name="connsiteX19" fmla="*/ 890588 w 964407"/>
              <a:gd name="connsiteY19" fmla="*/ 226219 h 640556"/>
              <a:gd name="connsiteX20" fmla="*/ 919163 w 964407"/>
              <a:gd name="connsiteY20" fmla="*/ 219075 h 640556"/>
              <a:gd name="connsiteX21" fmla="*/ 942975 w 964407"/>
              <a:gd name="connsiteY21" fmla="*/ 207169 h 640556"/>
              <a:gd name="connsiteX22" fmla="*/ 964407 w 964407"/>
              <a:gd name="connsiteY22" fmla="*/ 183356 h 640556"/>
              <a:gd name="connsiteX23" fmla="*/ 962025 w 964407"/>
              <a:gd name="connsiteY23" fmla="*/ 161925 h 640556"/>
              <a:gd name="connsiteX24" fmla="*/ 933450 w 964407"/>
              <a:gd name="connsiteY24" fmla="*/ 121444 h 640556"/>
              <a:gd name="connsiteX25" fmla="*/ 373857 w 964407"/>
              <a:gd name="connsiteY25" fmla="*/ 0 h 640556"/>
              <a:gd name="connsiteX26" fmla="*/ 395288 w 964407"/>
              <a:gd name="connsiteY26" fmla="*/ 11906 h 640556"/>
              <a:gd name="connsiteX27" fmla="*/ 407194 w 964407"/>
              <a:gd name="connsiteY27" fmla="*/ 28575 h 640556"/>
              <a:gd name="connsiteX28" fmla="*/ 414338 w 964407"/>
              <a:gd name="connsiteY28" fmla="*/ 40481 h 640556"/>
              <a:gd name="connsiteX29" fmla="*/ 419100 w 964407"/>
              <a:gd name="connsiteY29" fmla="*/ 61912 h 640556"/>
              <a:gd name="connsiteX30" fmla="*/ 419100 w 964407"/>
              <a:gd name="connsiteY30" fmla="*/ 80962 h 640556"/>
              <a:gd name="connsiteX31" fmla="*/ 407194 w 964407"/>
              <a:gd name="connsiteY31" fmla="*/ 107156 h 640556"/>
              <a:gd name="connsiteX32" fmla="*/ 338138 w 964407"/>
              <a:gd name="connsiteY32" fmla="*/ 20240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64407" h="640556">
                <a:moveTo>
                  <a:pt x="338138" y="202406"/>
                </a:moveTo>
                <a:lnTo>
                  <a:pt x="240507" y="328612"/>
                </a:lnTo>
                <a:lnTo>
                  <a:pt x="133350" y="454819"/>
                </a:lnTo>
                <a:lnTo>
                  <a:pt x="30957" y="564356"/>
                </a:lnTo>
                <a:lnTo>
                  <a:pt x="9525" y="585787"/>
                </a:lnTo>
                <a:lnTo>
                  <a:pt x="0" y="604837"/>
                </a:lnTo>
                <a:lnTo>
                  <a:pt x="0" y="621506"/>
                </a:lnTo>
                <a:lnTo>
                  <a:pt x="0" y="633412"/>
                </a:lnTo>
                <a:lnTo>
                  <a:pt x="2382" y="638175"/>
                </a:lnTo>
                <a:lnTo>
                  <a:pt x="11907" y="640556"/>
                </a:lnTo>
                <a:lnTo>
                  <a:pt x="30957" y="635794"/>
                </a:lnTo>
                <a:lnTo>
                  <a:pt x="59532" y="626269"/>
                </a:lnTo>
                <a:lnTo>
                  <a:pt x="166688" y="561975"/>
                </a:lnTo>
                <a:lnTo>
                  <a:pt x="366713" y="440531"/>
                </a:lnTo>
                <a:lnTo>
                  <a:pt x="573882" y="314325"/>
                </a:lnTo>
                <a:lnTo>
                  <a:pt x="676275" y="252412"/>
                </a:lnTo>
                <a:lnTo>
                  <a:pt x="692944" y="245269"/>
                </a:lnTo>
                <a:lnTo>
                  <a:pt x="766763" y="235744"/>
                </a:lnTo>
                <a:lnTo>
                  <a:pt x="812007" y="230981"/>
                </a:lnTo>
                <a:lnTo>
                  <a:pt x="890588" y="226219"/>
                </a:lnTo>
                <a:lnTo>
                  <a:pt x="919163" y="219075"/>
                </a:lnTo>
                <a:lnTo>
                  <a:pt x="942975" y="207169"/>
                </a:lnTo>
                <a:lnTo>
                  <a:pt x="964407" y="183356"/>
                </a:lnTo>
                <a:lnTo>
                  <a:pt x="962025" y="161925"/>
                </a:lnTo>
                <a:lnTo>
                  <a:pt x="933450" y="121444"/>
                </a:lnTo>
                <a:lnTo>
                  <a:pt x="373857" y="0"/>
                </a:lnTo>
                <a:lnTo>
                  <a:pt x="395288" y="11906"/>
                </a:lnTo>
                <a:lnTo>
                  <a:pt x="407194" y="28575"/>
                </a:lnTo>
                <a:lnTo>
                  <a:pt x="414338" y="40481"/>
                </a:lnTo>
                <a:lnTo>
                  <a:pt x="419100" y="61912"/>
                </a:lnTo>
                <a:lnTo>
                  <a:pt x="419100" y="80962"/>
                </a:lnTo>
                <a:lnTo>
                  <a:pt x="407194" y="107156"/>
                </a:lnTo>
                <a:lnTo>
                  <a:pt x="338138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738C831F-4C20-4467-8828-439BB9429E65}"/>
              </a:ext>
            </a:extLst>
          </p:cNvPr>
          <p:cNvSpPr/>
          <p:nvPr/>
        </p:nvSpPr>
        <p:spPr>
          <a:xfrm>
            <a:off x="4727575" y="3743325"/>
            <a:ext cx="508000" cy="2263775"/>
          </a:xfrm>
          <a:custGeom>
            <a:avLst/>
            <a:gdLst>
              <a:gd name="connsiteX0" fmla="*/ 241259 w 509324"/>
              <a:gd name="connsiteY0" fmla="*/ 997798 h 2263661"/>
              <a:gd name="connsiteX1" fmla="*/ 241259 w 509324"/>
              <a:gd name="connsiteY1" fmla="*/ 679098 h 2263661"/>
              <a:gd name="connsiteX2" fmla="*/ 241259 w 509324"/>
              <a:gd name="connsiteY2" fmla="*/ 476560 h 2263661"/>
              <a:gd name="connsiteX3" fmla="*/ 241259 w 509324"/>
              <a:gd name="connsiteY3" fmla="*/ 342527 h 2263661"/>
              <a:gd name="connsiteX4" fmla="*/ 238280 w 509324"/>
              <a:gd name="connsiteY4" fmla="*/ 300828 h 2263661"/>
              <a:gd name="connsiteX5" fmla="*/ 232323 w 509324"/>
              <a:gd name="connsiteY5" fmla="*/ 235301 h 2263661"/>
              <a:gd name="connsiteX6" fmla="*/ 223388 w 509324"/>
              <a:gd name="connsiteY6" fmla="*/ 193602 h 2263661"/>
              <a:gd name="connsiteX7" fmla="*/ 211474 w 509324"/>
              <a:gd name="connsiteY7" fmla="*/ 157860 h 2263661"/>
              <a:gd name="connsiteX8" fmla="*/ 190624 w 509324"/>
              <a:gd name="connsiteY8" fmla="*/ 122118 h 2263661"/>
              <a:gd name="connsiteX9" fmla="*/ 166796 w 509324"/>
              <a:gd name="connsiteY9" fmla="*/ 95312 h 2263661"/>
              <a:gd name="connsiteX10" fmla="*/ 137011 w 509324"/>
              <a:gd name="connsiteY10" fmla="*/ 74462 h 2263661"/>
              <a:gd name="connsiteX11" fmla="*/ 104248 w 509324"/>
              <a:gd name="connsiteY11" fmla="*/ 62548 h 2263661"/>
              <a:gd name="connsiteX12" fmla="*/ 0 w 509324"/>
              <a:gd name="connsiteY12" fmla="*/ 17871 h 2263661"/>
              <a:gd name="connsiteX13" fmla="*/ 229345 w 509324"/>
              <a:gd name="connsiteY13" fmla="*/ 0 h 2263661"/>
              <a:gd name="connsiteX14" fmla="*/ 339549 w 509324"/>
              <a:gd name="connsiteY14" fmla="*/ 77441 h 2263661"/>
              <a:gd name="connsiteX15" fmla="*/ 405076 w 509324"/>
              <a:gd name="connsiteY15" fmla="*/ 125097 h 2263661"/>
              <a:gd name="connsiteX16" fmla="*/ 431883 w 509324"/>
              <a:gd name="connsiteY16" fmla="*/ 148925 h 2263661"/>
              <a:gd name="connsiteX17" fmla="*/ 464646 w 509324"/>
              <a:gd name="connsiteY17" fmla="*/ 184667 h 2263661"/>
              <a:gd name="connsiteX18" fmla="*/ 488474 w 509324"/>
              <a:gd name="connsiteY18" fmla="*/ 220409 h 2263661"/>
              <a:gd name="connsiteX19" fmla="*/ 500388 w 509324"/>
              <a:gd name="connsiteY19" fmla="*/ 253172 h 2263661"/>
              <a:gd name="connsiteX20" fmla="*/ 509324 w 509324"/>
              <a:gd name="connsiteY20" fmla="*/ 297850 h 2263661"/>
              <a:gd name="connsiteX21" fmla="*/ 503367 w 509324"/>
              <a:gd name="connsiteY21" fmla="*/ 384226 h 2263661"/>
              <a:gd name="connsiteX22" fmla="*/ 488474 w 509324"/>
              <a:gd name="connsiteY22" fmla="*/ 595700 h 2263661"/>
              <a:gd name="connsiteX23" fmla="*/ 473582 w 509324"/>
              <a:gd name="connsiteY23" fmla="*/ 869722 h 2263661"/>
              <a:gd name="connsiteX24" fmla="*/ 470603 w 509324"/>
              <a:gd name="connsiteY24" fmla="*/ 1030561 h 2263661"/>
              <a:gd name="connsiteX25" fmla="*/ 464646 w 509324"/>
              <a:gd name="connsiteY25" fmla="*/ 1236078 h 2263661"/>
              <a:gd name="connsiteX26" fmla="*/ 464646 w 509324"/>
              <a:gd name="connsiteY26" fmla="*/ 1385003 h 2263661"/>
              <a:gd name="connsiteX27" fmla="*/ 467625 w 509324"/>
              <a:gd name="connsiteY27" fmla="*/ 1480315 h 2263661"/>
              <a:gd name="connsiteX28" fmla="*/ 476560 w 509324"/>
              <a:gd name="connsiteY28" fmla="*/ 1569670 h 2263661"/>
              <a:gd name="connsiteX29" fmla="*/ 488474 w 509324"/>
              <a:gd name="connsiteY29" fmla="*/ 1664982 h 2263661"/>
              <a:gd name="connsiteX30" fmla="*/ 503367 w 509324"/>
              <a:gd name="connsiteY30" fmla="*/ 1760294 h 2263661"/>
              <a:gd name="connsiteX31" fmla="*/ 509324 w 509324"/>
              <a:gd name="connsiteY31" fmla="*/ 1787101 h 2263661"/>
              <a:gd name="connsiteX32" fmla="*/ 500388 w 509324"/>
              <a:gd name="connsiteY32" fmla="*/ 1837735 h 2263661"/>
              <a:gd name="connsiteX33" fmla="*/ 461668 w 509324"/>
              <a:gd name="connsiteY33" fmla="*/ 1959854 h 2263661"/>
              <a:gd name="connsiteX34" fmla="*/ 425926 w 509324"/>
              <a:gd name="connsiteY34" fmla="*/ 2040273 h 2263661"/>
              <a:gd name="connsiteX35" fmla="*/ 387205 w 509324"/>
              <a:gd name="connsiteY35" fmla="*/ 2117714 h 2263661"/>
              <a:gd name="connsiteX36" fmla="*/ 342528 w 509324"/>
              <a:gd name="connsiteY36" fmla="*/ 2183241 h 2263661"/>
              <a:gd name="connsiteX37" fmla="*/ 303807 w 509324"/>
              <a:gd name="connsiteY37" fmla="*/ 2233876 h 2263661"/>
              <a:gd name="connsiteX38" fmla="*/ 274022 w 509324"/>
              <a:gd name="connsiteY38" fmla="*/ 2257704 h 2263661"/>
              <a:gd name="connsiteX39" fmla="*/ 253173 w 509324"/>
              <a:gd name="connsiteY39" fmla="*/ 2263661 h 2263661"/>
              <a:gd name="connsiteX40" fmla="*/ 235302 w 509324"/>
              <a:gd name="connsiteY40" fmla="*/ 2260682 h 2263661"/>
              <a:gd name="connsiteX41" fmla="*/ 217431 w 509324"/>
              <a:gd name="connsiteY41" fmla="*/ 2251747 h 2263661"/>
              <a:gd name="connsiteX42" fmla="*/ 202538 w 509324"/>
              <a:gd name="connsiteY42" fmla="*/ 2233876 h 2263661"/>
              <a:gd name="connsiteX43" fmla="*/ 184667 w 509324"/>
              <a:gd name="connsiteY43" fmla="*/ 2186220 h 2263661"/>
              <a:gd name="connsiteX44" fmla="*/ 241259 w 509324"/>
              <a:gd name="connsiteY44" fmla="*/ 1691788 h 2263661"/>
              <a:gd name="connsiteX45" fmla="*/ 241259 w 509324"/>
              <a:gd name="connsiteY45" fmla="*/ 1596476 h 2263661"/>
              <a:gd name="connsiteX46" fmla="*/ 241259 w 509324"/>
              <a:gd name="connsiteY46" fmla="*/ 997798 h 2263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324" h="2263661">
                <a:moveTo>
                  <a:pt x="241259" y="997798"/>
                </a:moveTo>
                <a:lnTo>
                  <a:pt x="241259" y="679098"/>
                </a:lnTo>
                <a:lnTo>
                  <a:pt x="241259" y="476560"/>
                </a:lnTo>
                <a:lnTo>
                  <a:pt x="241259" y="342527"/>
                </a:lnTo>
                <a:lnTo>
                  <a:pt x="238280" y="300828"/>
                </a:lnTo>
                <a:lnTo>
                  <a:pt x="232323" y="235301"/>
                </a:lnTo>
                <a:lnTo>
                  <a:pt x="223388" y="193602"/>
                </a:lnTo>
                <a:lnTo>
                  <a:pt x="211474" y="157860"/>
                </a:lnTo>
                <a:lnTo>
                  <a:pt x="190624" y="122118"/>
                </a:lnTo>
                <a:lnTo>
                  <a:pt x="166796" y="95312"/>
                </a:lnTo>
                <a:lnTo>
                  <a:pt x="137011" y="74462"/>
                </a:lnTo>
                <a:lnTo>
                  <a:pt x="104248" y="62548"/>
                </a:lnTo>
                <a:lnTo>
                  <a:pt x="0" y="17871"/>
                </a:lnTo>
                <a:lnTo>
                  <a:pt x="229345" y="0"/>
                </a:lnTo>
                <a:lnTo>
                  <a:pt x="339549" y="77441"/>
                </a:lnTo>
                <a:lnTo>
                  <a:pt x="405076" y="125097"/>
                </a:lnTo>
                <a:lnTo>
                  <a:pt x="431883" y="148925"/>
                </a:lnTo>
                <a:lnTo>
                  <a:pt x="464646" y="184667"/>
                </a:lnTo>
                <a:lnTo>
                  <a:pt x="488474" y="220409"/>
                </a:lnTo>
                <a:lnTo>
                  <a:pt x="500388" y="253172"/>
                </a:lnTo>
                <a:lnTo>
                  <a:pt x="509324" y="297850"/>
                </a:lnTo>
                <a:lnTo>
                  <a:pt x="503367" y="384226"/>
                </a:lnTo>
                <a:lnTo>
                  <a:pt x="488474" y="595700"/>
                </a:lnTo>
                <a:lnTo>
                  <a:pt x="473582" y="869722"/>
                </a:lnTo>
                <a:lnTo>
                  <a:pt x="470603" y="1030561"/>
                </a:lnTo>
                <a:lnTo>
                  <a:pt x="464646" y="1236078"/>
                </a:lnTo>
                <a:lnTo>
                  <a:pt x="464646" y="1385003"/>
                </a:lnTo>
                <a:lnTo>
                  <a:pt x="467625" y="1480315"/>
                </a:lnTo>
                <a:lnTo>
                  <a:pt x="476560" y="1569670"/>
                </a:lnTo>
                <a:lnTo>
                  <a:pt x="488474" y="1664982"/>
                </a:lnTo>
                <a:lnTo>
                  <a:pt x="503367" y="1760294"/>
                </a:lnTo>
                <a:lnTo>
                  <a:pt x="509324" y="1787101"/>
                </a:lnTo>
                <a:lnTo>
                  <a:pt x="500388" y="1837735"/>
                </a:lnTo>
                <a:lnTo>
                  <a:pt x="461668" y="1959854"/>
                </a:lnTo>
                <a:lnTo>
                  <a:pt x="425926" y="2040273"/>
                </a:lnTo>
                <a:lnTo>
                  <a:pt x="387205" y="2117714"/>
                </a:lnTo>
                <a:lnTo>
                  <a:pt x="342528" y="2183241"/>
                </a:lnTo>
                <a:lnTo>
                  <a:pt x="303807" y="2233876"/>
                </a:lnTo>
                <a:lnTo>
                  <a:pt x="274022" y="2257704"/>
                </a:lnTo>
                <a:lnTo>
                  <a:pt x="253173" y="2263661"/>
                </a:lnTo>
                <a:lnTo>
                  <a:pt x="235302" y="2260682"/>
                </a:lnTo>
                <a:lnTo>
                  <a:pt x="217431" y="2251747"/>
                </a:lnTo>
                <a:lnTo>
                  <a:pt x="202538" y="2233876"/>
                </a:lnTo>
                <a:lnTo>
                  <a:pt x="184667" y="2186220"/>
                </a:lnTo>
                <a:lnTo>
                  <a:pt x="241259" y="1691788"/>
                </a:lnTo>
                <a:lnTo>
                  <a:pt x="241259" y="1596476"/>
                </a:lnTo>
                <a:lnTo>
                  <a:pt x="241259" y="99779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9B5C5217-3320-480E-8EF1-EEF1667A5FE0}"/>
              </a:ext>
            </a:extLst>
          </p:cNvPr>
          <p:cNvSpPr/>
          <p:nvPr/>
        </p:nvSpPr>
        <p:spPr>
          <a:xfrm>
            <a:off x="4329113" y="5248275"/>
            <a:ext cx="650875" cy="754063"/>
          </a:xfrm>
          <a:custGeom>
            <a:avLst/>
            <a:gdLst>
              <a:gd name="connsiteX0" fmla="*/ 240506 w 650081"/>
              <a:gd name="connsiteY0" fmla="*/ 104775 h 754856"/>
              <a:gd name="connsiteX1" fmla="*/ 357187 w 650081"/>
              <a:gd name="connsiteY1" fmla="*/ 164306 h 754856"/>
              <a:gd name="connsiteX2" fmla="*/ 442912 w 650081"/>
              <a:gd name="connsiteY2" fmla="*/ 211931 h 754856"/>
              <a:gd name="connsiteX3" fmla="*/ 485775 w 650081"/>
              <a:gd name="connsiteY3" fmla="*/ 235744 h 754856"/>
              <a:gd name="connsiteX4" fmla="*/ 516731 w 650081"/>
              <a:gd name="connsiteY4" fmla="*/ 247650 h 754856"/>
              <a:gd name="connsiteX5" fmla="*/ 545306 w 650081"/>
              <a:gd name="connsiteY5" fmla="*/ 254794 h 754856"/>
              <a:gd name="connsiteX6" fmla="*/ 561975 w 650081"/>
              <a:gd name="connsiteY6" fmla="*/ 257175 h 754856"/>
              <a:gd name="connsiteX7" fmla="*/ 578643 w 650081"/>
              <a:gd name="connsiteY7" fmla="*/ 257175 h 754856"/>
              <a:gd name="connsiteX8" fmla="*/ 604837 w 650081"/>
              <a:gd name="connsiteY8" fmla="*/ 247650 h 754856"/>
              <a:gd name="connsiteX9" fmla="*/ 626268 w 650081"/>
              <a:gd name="connsiteY9" fmla="*/ 230981 h 754856"/>
              <a:gd name="connsiteX10" fmla="*/ 635793 w 650081"/>
              <a:gd name="connsiteY10" fmla="*/ 209550 h 754856"/>
              <a:gd name="connsiteX11" fmla="*/ 640556 w 650081"/>
              <a:gd name="connsiteY11" fmla="*/ 142875 h 754856"/>
              <a:gd name="connsiteX12" fmla="*/ 645318 w 650081"/>
              <a:gd name="connsiteY12" fmla="*/ 52388 h 754856"/>
              <a:gd name="connsiteX13" fmla="*/ 650081 w 650081"/>
              <a:gd name="connsiteY13" fmla="*/ 754856 h 754856"/>
              <a:gd name="connsiteX14" fmla="*/ 621506 w 650081"/>
              <a:gd name="connsiteY14" fmla="*/ 745331 h 754856"/>
              <a:gd name="connsiteX15" fmla="*/ 602456 w 650081"/>
              <a:gd name="connsiteY15" fmla="*/ 728663 h 754856"/>
              <a:gd name="connsiteX16" fmla="*/ 581025 w 650081"/>
              <a:gd name="connsiteY16" fmla="*/ 683419 h 754856"/>
              <a:gd name="connsiteX17" fmla="*/ 559593 w 650081"/>
              <a:gd name="connsiteY17" fmla="*/ 631031 h 754856"/>
              <a:gd name="connsiteX18" fmla="*/ 528637 w 650081"/>
              <a:gd name="connsiteY18" fmla="*/ 571500 h 754856"/>
              <a:gd name="connsiteX19" fmla="*/ 497681 w 650081"/>
              <a:gd name="connsiteY19" fmla="*/ 526256 h 754856"/>
              <a:gd name="connsiteX20" fmla="*/ 454818 w 650081"/>
              <a:gd name="connsiteY20" fmla="*/ 473869 h 754856"/>
              <a:gd name="connsiteX21" fmla="*/ 419100 w 650081"/>
              <a:gd name="connsiteY21" fmla="*/ 428625 h 754856"/>
              <a:gd name="connsiteX22" fmla="*/ 371475 w 650081"/>
              <a:gd name="connsiteY22" fmla="*/ 376238 h 754856"/>
              <a:gd name="connsiteX23" fmla="*/ 311943 w 650081"/>
              <a:gd name="connsiteY23" fmla="*/ 314325 h 754856"/>
              <a:gd name="connsiteX24" fmla="*/ 242887 w 650081"/>
              <a:gd name="connsiteY24" fmla="*/ 247650 h 754856"/>
              <a:gd name="connsiteX25" fmla="*/ 169068 w 650081"/>
              <a:gd name="connsiteY25" fmla="*/ 183356 h 754856"/>
              <a:gd name="connsiteX26" fmla="*/ 111918 w 650081"/>
              <a:gd name="connsiteY26" fmla="*/ 135731 h 754856"/>
              <a:gd name="connsiteX27" fmla="*/ 52387 w 650081"/>
              <a:gd name="connsiteY27" fmla="*/ 90488 h 754856"/>
              <a:gd name="connsiteX28" fmla="*/ 16668 w 650081"/>
              <a:gd name="connsiteY28" fmla="*/ 61913 h 754856"/>
              <a:gd name="connsiteX29" fmla="*/ 7143 w 650081"/>
              <a:gd name="connsiteY29" fmla="*/ 47625 h 754856"/>
              <a:gd name="connsiteX30" fmla="*/ 2381 w 650081"/>
              <a:gd name="connsiteY30" fmla="*/ 28575 h 754856"/>
              <a:gd name="connsiteX31" fmla="*/ 0 w 650081"/>
              <a:gd name="connsiteY31" fmla="*/ 9525 h 754856"/>
              <a:gd name="connsiteX32" fmla="*/ 7143 w 650081"/>
              <a:gd name="connsiteY32" fmla="*/ 0 h 754856"/>
              <a:gd name="connsiteX33" fmla="*/ 16668 w 650081"/>
              <a:gd name="connsiteY33" fmla="*/ 0 h 754856"/>
              <a:gd name="connsiteX34" fmla="*/ 42862 w 650081"/>
              <a:gd name="connsiteY34" fmla="*/ 4763 h 754856"/>
              <a:gd name="connsiteX35" fmla="*/ 123825 w 650081"/>
              <a:gd name="connsiteY35" fmla="*/ 42863 h 754856"/>
              <a:gd name="connsiteX36" fmla="*/ 240506 w 650081"/>
              <a:gd name="connsiteY36" fmla="*/ 104775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50081" h="754856">
                <a:moveTo>
                  <a:pt x="240506" y="104775"/>
                </a:moveTo>
                <a:lnTo>
                  <a:pt x="357187" y="164306"/>
                </a:lnTo>
                <a:lnTo>
                  <a:pt x="442912" y="211931"/>
                </a:lnTo>
                <a:lnTo>
                  <a:pt x="485775" y="235744"/>
                </a:lnTo>
                <a:lnTo>
                  <a:pt x="516731" y="247650"/>
                </a:lnTo>
                <a:lnTo>
                  <a:pt x="545306" y="254794"/>
                </a:lnTo>
                <a:lnTo>
                  <a:pt x="561975" y="257175"/>
                </a:lnTo>
                <a:lnTo>
                  <a:pt x="578643" y="257175"/>
                </a:lnTo>
                <a:lnTo>
                  <a:pt x="604837" y="247650"/>
                </a:lnTo>
                <a:lnTo>
                  <a:pt x="626268" y="230981"/>
                </a:lnTo>
                <a:lnTo>
                  <a:pt x="635793" y="209550"/>
                </a:lnTo>
                <a:lnTo>
                  <a:pt x="640556" y="142875"/>
                </a:lnTo>
                <a:lnTo>
                  <a:pt x="645318" y="52388"/>
                </a:lnTo>
                <a:cubicBezTo>
                  <a:pt x="646906" y="286544"/>
                  <a:pt x="648493" y="520700"/>
                  <a:pt x="650081" y="754856"/>
                </a:cubicBezTo>
                <a:lnTo>
                  <a:pt x="621506" y="745331"/>
                </a:lnTo>
                <a:lnTo>
                  <a:pt x="602456" y="728663"/>
                </a:lnTo>
                <a:lnTo>
                  <a:pt x="581025" y="683419"/>
                </a:lnTo>
                <a:lnTo>
                  <a:pt x="559593" y="631031"/>
                </a:lnTo>
                <a:lnTo>
                  <a:pt x="528637" y="571500"/>
                </a:lnTo>
                <a:lnTo>
                  <a:pt x="497681" y="526256"/>
                </a:lnTo>
                <a:lnTo>
                  <a:pt x="454818" y="473869"/>
                </a:lnTo>
                <a:lnTo>
                  <a:pt x="419100" y="428625"/>
                </a:lnTo>
                <a:lnTo>
                  <a:pt x="371475" y="376238"/>
                </a:lnTo>
                <a:lnTo>
                  <a:pt x="311943" y="314325"/>
                </a:lnTo>
                <a:lnTo>
                  <a:pt x="242887" y="247650"/>
                </a:lnTo>
                <a:lnTo>
                  <a:pt x="169068" y="183356"/>
                </a:lnTo>
                <a:lnTo>
                  <a:pt x="111918" y="135731"/>
                </a:lnTo>
                <a:lnTo>
                  <a:pt x="52387" y="90488"/>
                </a:lnTo>
                <a:lnTo>
                  <a:pt x="16668" y="61913"/>
                </a:lnTo>
                <a:lnTo>
                  <a:pt x="7143" y="47625"/>
                </a:lnTo>
                <a:lnTo>
                  <a:pt x="2381" y="28575"/>
                </a:lnTo>
                <a:lnTo>
                  <a:pt x="0" y="9525"/>
                </a:lnTo>
                <a:lnTo>
                  <a:pt x="7143" y="0"/>
                </a:lnTo>
                <a:lnTo>
                  <a:pt x="16668" y="0"/>
                </a:lnTo>
                <a:lnTo>
                  <a:pt x="42862" y="4763"/>
                </a:lnTo>
                <a:lnTo>
                  <a:pt x="123825" y="42863"/>
                </a:lnTo>
                <a:lnTo>
                  <a:pt x="240506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4706DB9D-AFF9-4881-8BE7-5B4E23BF5145}"/>
              </a:ext>
            </a:extLst>
          </p:cNvPr>
          <p:cNvSpPr/>
          <p:nvPr/>
        </p:nvSpPr>
        <p:spPr>
          <a:xfrm>
            <a:off x="2944813" y="4306888"/>
            <a:ext cx="1219200" cy="1257300"/>
          </a:xfrm>
          <a:custGeom>
            <a:avLst/>
            <a:gdLst>
              <a:gd name="connsiteX0" fmla="*/ 1009650 w 1219200"/>
              <a:gd name="connsiteY0" fmla="*/ 535782 h 1257300"/>
              <a:gd name="connsiteX1" fmla="*/ 919163 w 1219200"/>
              <a:gd name="connsiteY1" fmla="*/ 619125 h 1257300"/>
              <a:gd name="connsiteX2" fmla="*/ 816769 w 1219200"/>
              <a:gd name="connsiteY2" fmla="*/ 709613 h 1257300"/>
              <a:gd name="connsiteX3" fmla="*/ 716757 w 1219200"/>
              <a:gd name="connsiteY3" fmla="*/ 792957 h 1257300"/>
              <a:gd name="connsiteX4" fmla="*/ 604838 w 1219200"/>
              <a:gd name="connsiteY4" fmla="*/ 881063 h 1257300"/>
              <a:gd name="connsiteX5" fmla="*/ 495300 w 1219200"/>
              <a:gd name="connsiteY5" fmla="*/ 964407 h 1257300"/>
              <a:gd name="connsiteX6" fmla="*/ 366713 w 1219200"/>
              <a:gd name="connsiteY6" fmla="*/ 1054894 h 1257300"/>
              <a:gd name="connsiteX7" fmla="*/ 200025 w 1219200"/>
              <a:gd name="connsiteY7" fmla="*/ 1159669 h 1257300"/>
              <a:gd name="connsiteX8" fmla="*/ 47625 w 1219200"/>
              <a:gd name="connsiteY8" fmla="*/ 1250157 h 1257300"/>
              <a:gd name="connsiteX9" fmla="*/ 23813 w 1219200"/>
              <a:gd name="connsiteY9" fmla="*/ 1257300 h 1257300"/>
              <a:gd name="connsiteX10" fmla="*/ 7144 w 1219200"/>
              <a:gd name="connsiteY10" fmla="*/ 1257300 h 1257300"/>
              <a:gd name="connsiteX11" fmla="*/ 0 w 1219200"/>
              <a:gd name="connsiteY11" fmla="*/ 1250157 h 1257300"/>
              <a:gd name="connsiteX12" fmla="*/ 0 w 1219200"/>
              <a:gd name="connsiteY12" fmla="*/ 1235869 h 1257300"/>
              <a:gd name="connsiteX13" fmla="*/ 4763 w 1219200"/>
              <a:gd name="connsiteY13" fmla="*/ 1212057 h 1257300"/>
              <a:gd name="connsiteX14" fmla="*/ 21432 w 1219200"/>
              <a:gd name="connsiteY14" fmla="*/ 1188244 h 1257300"/>
              <a:gd name="connsiteX15" fmla="*/ 80963 w 1219200"/>
              <a:gd name="connsiteY15" fmla="*/ 1138238 h 1257300"/>
              <a:gd name="connsiteX16" fmla="*/ 219075 w 1219200"/>
              <a:gd name="connsiteY16" fmla="*/ 1009650 h 1257300"/>
              <a:gd name="connsiteX17" fmla="*/ 328613 w 1219200"/>
              <a:gd name="connsiteY17" fmla="*/ 897732 h 1257300"/>
              <a:gd name="connsiteX18" fmla="*/ 447675 w 1219200"/>
              <a:gd name="connsiteY18" fmla="*/ 769144 h 1257300"/>
              <a:gd name="connsiteX19" fmla="*/ 595313 w 1219200"/>
              <a:gd name="connsiteY19" fmla="*/ 604838 h 1257300"/>
              <a:gd name="connsiteX20" fmla="*/ 659607 w 1219200"/>
              <a:gd name="connsiteY20" fmla="*/ 528638 h 1257300"/>
              <a:gd name="connsiteX21" fmla="*/ 711994 w 1219200"/>
              <a:gd name="connsiteY21" fmla="*/ 450057 h 1257300"/>
              <a:gd name="connsiteX22" fmla="*/ 771525 w 1219200"/>
              <a:gd name="connsiteY22" fmla="*/ 364332 h 1257300"/>
              <a:gd name="connsiteX23" fmla="*/ 828675 w 1219200"/>
              <a:gd name="connsiteY23" fmla="*/ 290513 h 1257300"/>
              <a:gd name="connsiteX24" fmla="*/ 847725 w 1219200"/>
              <a:gd name="connsiteY24" fmla="*/ 261938 h 1257300"/>
              <a:gd name="connsiteX25" fmla="*/ 857250 w 1219200"/>
              <a:gd name="connsiteY25" fmla="*/ 230982 h 1257300"/>
              <a:gd name="connsiteX26" fmla="*/ 862013 w 1219200"/>
              <a:gd name="connsiteY26" fmla="*/ 202407 h 1257300"/>
              <a:gd name="connsiteX27" fmla="*/ 859632 w 1219200"/>
              <a:gd name="connsiteY27" fmla="*/ 178594 h 1257300"/>
              <a:gd name="connsiteX28" fmla="*/ 857250 w 1219200"/>
              <a:gd name="connsiteY28" fmla="*/ 161925 h 1257300"/>
              <a:gd name="connsiteX29" fmla="*/ 845344 w 1219200"/>
              <a:gd name="connsiteY29" fmla="*/ 133350 h 1257300"/>
              <a:gd name="connsiteX30" fmla="*/ 821532 w 1219200"/>
              <a:gd name="connsiteY30" fmla="*/ 104775 h 1257300"/>
              <a:gd name="connsiteX31" fmla="*/ 792957 w 1219200"/>
              <a:gd name="connsiteY31" fmla="*/ 76200 h 1257300"/>
              <a:gd name="connsiteX32" fmla="*/ 773907 w 1219200"/>
              <a:gd name="connsiteY32" fmla="*/ 57150 h 1257300"/>
              <a:gd name="connsiteX33" fmla="*/ 764382 w 1219200"/>
              <a:gd name="connsiteY33" fmla="*/ 40482 h 1257300"/>
              <a:gd name="connsiteX34" fmla="*/ 759619 w 1219200"/>
              <a:gd name="connsiteY34" fmla="*/ 21432 h 1257300"/>
              <a:gd name="connsiteX35" fmla="*/ 762000 w 1219200"/>
              <a:gd name="connsiteY35" fmla="*/ 11907 h 1257300"/>
              <a:gd name="connsiteX36" fmla="*/ 766763 w 1219200"/>
              <a:gd name="connsiteY36" fmla="*/ 2382 h 1257300"/>
              <a:gd name="connsiteX37" fmla="*/ 781050 w 1219200"/>
              <a:gd name="connsiteY37" fmla="*/ 0 h 1257300"/>
              <a:gd name="connsiteX38" fmla="*/ 833438 w 1219200"/>
              <a:gd name="connsiteY38" fmla="*/ 21432 h 1257300"/>
              <a:gd name="connsiteX39" fmla="*/ 964407 w 1219200"/>
              <a:gd name="connsiteY39" fmla="*/ 92869 h 1257300"/>
              <a:gd name="connsiteX40" fmla="*/ 1071563 w 1219200"/>
              <a:gd name="connsiteY40" fmla="*/ 161925 h 1257300"/>
              <a:gd name="connsiteX41" fmla="*/ 1114425 w 1219200"/>
              <a:gd name="connsiteY41" fmla="*/ 200025 h 1257300"/>
              <a:gd name="connsiteX42" fmla="*/ 1147763 w 1219200"/>
              <a:gd name="connsiteY42" fmla="*/ 230982 h 1257300"/>
              <a:gd name="connsiteX43" fmla="*/ 1176338 w 1219200"/>
              <a:gd name="connsiteY43" fmla="*/ 261938 h 1257300"/>
              <a:gd name="connsiteX44" fmla="*/ 1200150 w 1219200"/>
              <a:gd name="connsiteY44" fmla="*/ 297657 h 1257300"/>
              <a:gd name="connsiteX45" fmla="*/ 1214438 w 1219200"/>
              <a:gd name="connsiteY45" fmla="*/ 335757 h 1257300"/>
              <a:gd name="connsiteX46" fmla="*/ 1219200 w 1219200"/>
              <a:gd name="connsiteY46" fmla="*/ 364332 h 1257300"/>
              <a:gd name="connsiteX47" fmla="*/ 1214438 w 1219200"/>
              <a:gd name="connsiteY47" fmla="*/ 395288 h 1257300"/>
              <a:gd name="connsiteX48" fmla="*/ 1202532 w 1219200"/>
              <a:gd name="connsiteY48" fmla="*/ 416719 h 1257300"/>
              <a:gd name="connsiteX49" fmla="*/ 1185863 w 1219200"/>
              <a:gd name="connsiteY49" fmla="*/ 428625 h 1257300"/>
              <a:gd name="connsiteX50" fmla="*/ 1157288 w 1219200"/>
              <a:gd name="connsiteY50" fmla="*/ 438150 h 1257300"/>
              <a:gd name="connsiteX51" fmla="*/ 1121569 w 1219200"/>
              <a:gd name="connsiteY51" fmla="*/ 440532 h 1257300"/>
              <a:gd name="connsiteX52" fmla="*/ 1102519 w 1219200"/>
              <a:gd name="connsiteY52" fmla="*/ 442913 h 1257300"/>
              <a:gd name="connsiteX53" fmla="*/ 1009650 w 1219200"/>
              <a:gd name="connsiteY53" fmla="*/ 535782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219200" h="1257300">
                <a:moveTo>
                  <a:pt x="1009650" y="535782"/>
                </a:moveTo>
                <a:lnTo>
                  <a:pt x="919163" y="619125"/>
                </a:lnTo>
                <a:lnTo>
                  <a:pt x="816769" y="709613"/>
                </a:lnTo>
                <a:lnTo>
                  <a:pt x="716757" y="792957"/>
                </a:lnTo>
                <a:lnTo>
                  <a:pt x="604838" y="881063"/>
                </a:lnTo>
                <a:lnTo>
                  <a:pt x="495300" y="964407"/>
                </a:lnTo>
                <a:lnTo>
                  <a:pt x="366713" y="1054894"/>
                </a:lnTo>
                <a:lnTo>
                  <a:pt x="200025" y="1159669"/>
                </a:lnTo>
                <a:lnTo>
                  <a:pt x="47625" y="1250157"/>
                </a:lnTo>
                <a:lnTo>
                  <a:pt x="23813" y="1257300"/>
                </a:lnTo>
                <a:lnTo>
                  <a:pt x="7144" y="1257300"/>
                </a:lnTo>
                <a:lnTo>
                  <a:pt x="0" y="1250157"/>
                </a:lnTo>
                <a:lnTo>
                  <a:pt x="0" y="1235869"/>
                </a:lnTo>
                <a:lnTo>
                  <a:pt x="4763" y="1212057"/>
                </a:lnTo>
                <a:lnTo>
                  <a:pt x="21432" y="1188244"/>
                </a:lnTo>
                <a:lnTo>
                  <a:pt x="80963" y="1138238"/>
                </a:lnTo>
                <a:lnTo>
                  <a:pt x="219075" y="1009650"/>
                </a:lnTo>
                <a:lnTo>
                  <a:pt x="328613" y="897732"/>
                </a:lnTo>
                <a:lnTo>
                  <a:pt x="447675" y="769144"/>
                </a:lnTo>
                <a:lnTo>
                  <a:pt x="595313" y="604838"/>
                </a:lnTo>
                <a:lnTo>
                  <a:pt x="659607" y="528638"/>
                </a:lnTo>
                <a:lnTo>
                  <a:pt x="711994" y="450057"/>
                </a:lnTo>
                <a:lnTo>
                  <a:pt x="771525" y="364332"/>
                </a:lnTo>
                <a:lnTo>
                  <a:pt x="828675" y="290513"/>
                </a:lnTo>
                <a:lnTo>
                  <a:pt x="847725" y="261938"/>
                </a:lnTo>
                <a:lnTo>
                  <a:pt x="857250" y="230982"/>
                </a:lnTo>
                <a:lnTo>
                  <a:pt x="862013" y="202407"/>
                </a:lnTo>
                <a:lnTo>
                  <a:pt x="859632" y="178594"/>
                </a:lnTo>
                <a:lnTo>
                  <a:pt x="857250" y="161925"/>
                </a:lnTo>
                <a:lnTo>
                  <a:pt x="845344" y="133350"/>
                </a:lnTo>
                <a:lnTo>
                  <a:pt x="821532" y="104775"/>
                </a:lnTo>
                <a:lnTo>
                  <a:pt x="792957" y="76200"/>
                </a:lnTo>
                <a:lnTo>
                  <a:pt x="773907" y="57150"/>
                </a:lnTo>
                <a:lnTo>
                  <a:pt x="764382" y="40482"/>
                </a:lnTo>
                <a:lnTo>
                  <a:pt x="759619" y="21432"/>
                </a:lnTo>
                <a:lnTo>
                  <a:pt x="762000" y="11907"/>
                </a:lnTo>
                <a:lnTo>
                  <a:pt x="766763" y="2382"/>
                </a:lnTo>
                <a:lnTo>
                  <a:pt x="781050" y="0"/>
                </a:lnTo>
                <a:lnTo>
                  <a:pt x="833438" y="21432"/>
                </a:lnTo>
                <a:lnTo>
                  <a:pt x="964407" y="92869"/>
                </a:lnTo>
                <a:lnTo>
                  <a:pt x="1071563" y="161925"/>
                </a:lnTo>
                <a:lnTo>
                  <a:pt x="1114425" y="200025"/>
                </a:lnTo>
                <a:lnTo>
                  <a:pt x="1147763" y="230982"/>
                </a:lnTo>
                <a:lnTo>
                  <a:pt x="1176338" y="261938"/>
                </a:lnTo>
                <a:lnTo>
                  <a:pt x="1200150" y="297657"/>
                </a:lnTo>
                <a:lnTo>
                  <a:pt x="1214438" y="335757"/>
                </a:lnTo>
                <a:lnTo>
                  <a:pt x="1219200" y="364332"/>
                </a:lnTo>
                <a:lnTo>
                  <a:pt x="1214438" y="395288"/>
                </a:lnTo>
                <a:lnTo>
                  <a:pt x="1202532" y="416719"/>
                </a:lnTo>
                <a:lnTo>
                  <a:pt x="1185863" y="428625"/>
                </a:lnTo>
                <a:lnTo>
                  <a:pt x="1157288" y="438150"/>
                </a:lnTo>
                <a:lnTo>
                  <a:pt x="1121569" y="440532"/>
                </a:lnTo>
                <a:lnTo>
                  <a:pt x="1102519" y="442913"/>
                </a:lnTo>
                <a:lnTo>
                  <a:pt x="1009650" y="5357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013D2DB-CC8D-44F3-9257-3E0608603921}"/>
              </a:ext>
            </a:extLst>
          </p:cNvPr>
          <p:cNvGrpSpPr>
            <a:grpSpLocks/>
          </p:cNvGrpSpPr>
          <p:nvPr/>
        </p:nvGrpSpPr>
        <p:grpSpPr bwMode="auto">
          <a:xfrm>
            <a:off x="2943225" y="1414463"/>
            <a:ext cx="4338638" cy="4616450"/>
            <a:chOff x="3097213" y="1543050"/>
            <a:chExt cx="4338637" cy="4616450"/>
          </a:xfrm>
        </p:grpSpPr>
        <p:sp>
          <p:nvSpPr>
            <p:cNvPr id="42" name="フリーフォーム 83">
              <a:extLst>
                <a:ext uri="{FF2B5EF4-FFF2-40B4-BE49-F238E27FC236}">
                  <a16:creationId xmlns:a16="http://schemas.microsoft.com/office/drawing/2014/main" id="{2FABAD97-2CD0-4709-B34E-0106C0727DAC}"/>
                </a:ext>
              </a:extLst>
            </p:cNvPr>
            <p:cNvSpPr/>
            <p:nvPr/>
          </p:nvSpPr>
          <p:spPr>
            <a:xfrm>
              <a:off x="4814888" y="1543050"/>
              <a:ext cx="600075" cy="788987"/>
            </a:xfrm>
            <a:custGeom>
              <a:avLst/>
              <a:gdLst>
                <a:gd name="connsiteX0" fmla="*/ 238125 w 600075"/>
                <a:gd name="connsiteY0" fmla="*/ 559594 h 788194"/>
                <a:gd name="connsiteX1" fmla="*/ 238125 w 600075"/>
                <a:gd name="connsiteY1" fmla="*/ 316706 h 788194"/>
                <a:gd name="connsiteX2" fmla="*/ 238125 w 600075"/>
                <a:gd name="connsiteY2" fmla="*/ 285750 h 788194"/>
                <a:gd name="connsiteX3" fmla="*/ 233362 w 600075"/>
                <a:gd name="connsiteY3" fmla="*/ 259556 h 788194"/>
                <a:gd name="connsiteX4" fmla="*/ 221456 w 600075"/>
                <a:gd name="connsiteY4" fmla="*/ 230981 h 788194"/>
                <a:gd name="connsiteX5" fmla="*/ 209550 w 600075"/>
                <a:gd name="connsiteY5" fmla="*/ 211931 h 788194"/>
                <a:gd name="connsiteX6" fmla="*/ 188118 w 600075"/>
                <a:gd name="connsiteY6" fmla="*/ 188119 h 788194"/>
                <a:gd name="connsiteX7" fmla="*/ 164306 w 600075"/>
                <a:gd name="connsiteY7" fmla="*/ 166688 h 788194"/>
                <a:gd name="connsiteX8" fmla="*/ 135731 w 600075"/>
                <a:gd name="connsiteY8" fmla="*/ 147638 h 788194"/>
                <a:gd name="connsiteX9" fmla="*/ 102393 w 600075"/>
                <a:gd name="connsiteY9" fmla="*/ 133350 h 788194"/>
                <a:gd name="connsiteX10" fmla="*/ 59531 w 600075"/>
                <a:gd name="connsiteY10" fmla="*/ 116681 h 788194"/>
                <a:gd name="connsiteX11" fmla="*/ 23812 w 600075"/>
                <a:gd name="connsiteY11" fmla="*/ 97631 h 788194"/>
                <a:gd name="connsiteX12" fmla="*/ 7143 w 600075"/>
                <a:gd name="connsiteY12" fmla="*/ 83344 h 788194"/>
                <a:gd name="connsiteX13" fmla="*/ 0 w 600075"/>
                <a:gd name="connsiteY13" fmla="*/ 73819 h 788194"/>
                <a:gd name="connsiteX14" fmla="*/ 0 w 600075"/>
                <a:gd name="connsiteY14" fmla="*/ 64294 h 788194"/>
                <a:gd name="connsiteX15" fmla="*/ 2381 w 600075"/>
                <a:gd name="connsiteY15" fmla="*/ 54769 h 788194"/>
                <a:gd name="connsiteX16" fmla="*/ 9525 w 600075"/>
                <a:gd name="connsiteY16" fmla="*/ 47625 h 788194"/>
                <a:gd name="connsiteX17" fmla="*/ 23812 w 600075"/>
                <a:gd name="connsiteY17" fmla="*/ 35719 h 788194"/>
                <a:gd name="connsiteX18" fmla="*/ 61912 w 600075"/>
                <a:gd name="connsiteY18" fmla="*/ 16669 h 788194"/>
                <a:gd name="connsiteX19" fmla="*/ 92868 w 600075"/>
                <a:gd name="connsiteY19" fmla="*/ 7144 h 788194"/>
                <a:gd name="connsiteX20" fmla="*/ 119062 w 600075"/>
                <a:gd name="connsiteY20" fmla="*/ 2381 h 788194"/>
                <a:gd name="connsiteX21" fmla="*/ 161925 w 600075"/>
                <a:gd name="connsiteY21" fmla="*/ 0 h 788194"/>
                <a:gd name="connsiteX22" fmla="*/ 209550 w 600075"/>
                <a:gd name="connsiteY22" fmla="*/ 4763 h 788194"/>
                <a:gd name="connsiteX23" fmla="*/ 259556 w 600075"/>
                <a:gd name="connsiteY23" fmla="*/ 11906 h 788194"/>
                <a:gd name="connsiteX24" fmla="*/ 345281 w 600075"/>
                <a:gd name="connsiteY24" fmla="*/ 38100 h 788194"/>
                <a:gd name="connsiteX25" fmla="*/ 411956 w 600075"/>
                <a:gd name="connsiteY25" fmla="*/ 64294 h 788194"/>
                <a:gd name="connsiteX26" fmla="*/ 469106 w 600075"/>
                <a:gd name="connsiteY26" fmla="*/ 92869 h 788194"/>
                <a:gd name="connsiteX27" fmla="*/ 528637 w 600075"/>
                <a:gd name="connsiteY27" fmla="*/ 128588 h 788194"/>
                <a:gd name="connsiteX28" fmla="*/ 564356 w 600075"/>
                <a:gd name="connsiteY28" fmla="*/ 152400 h 788194"/>
                <a:gd name="connsiteX29" fmla="*/ 581025 w 600075"/>
                <a:gd name="connsiteY29" fmla="*/ 171450 h 788194"/>
                <a:gd name="connsiteX30" fmla="*/ 592931 w 600075"/>
                <a:gd name="connsiteY30" fmla="*/ 195263 h 788194"/>
                <a:gd name="connsiteX31" fmla="*/ 600075 w 600075"/>
                <a:gd name="connsiteY31" fmla="*/ 226219 h 788194"/>
                <a:gd name="connsiteX32" fmla="*/ 595312 w 600075"/>
                <a:gd name="connsiteY32" fmla="*/ 254794 h 788194"/>
                <a:gd name="connsiteX33" fmla="*/ 581025 w 600075"/>
                <a:gd name="connsiteY33" fmla="*/ 273844 h 788194"/>
                <a:gd name="connsiteX34" fmla="*/ 561975 w 600075"/>
                <a:gd name="connsiteY34" fmla="*/ 288131 h 788194"/>
                <a:gd name="connsiteX35" fmla="*/ 550068 w 600075"/>
                <a:gd name="connsiteY35" fmla="*/ 300038 h 788194"/>
                <a:gd name="connsiteX36" fmla="*/ 542925 w 600075"/>
                <a:gd name="connsiteY36" fmla="*/ 314325 h 788194"/>
                <a:gd name="connsiteX37" fmla="*/ 531018 w 600075"/>
                <a:gd name="connsiteY37" fmla="*/ 354806 h 788194"/>
                <a:gd name="connsiteX38" fmla="*/ 519112 w 600075"/>
                <a:gd name="connsiteY38" fmla="*/ 404813 h 788194"/>
                <a:gd name="connsiteX39" fmla="*/ 514350 w 600075"/>
                <a:gd name="connsiteY39" fmla="*/ 459581 h 788194"/>
                <a:gd name="connsiteX40" fmla="*/ 509587 w 600075"/>
                <a:gd name="connsiteY40" fmla="*/ 533400 h 788194"/>
                <a:gd name="connsiteX41" fmla="*/ 504825 w 600075"/>
                <a:gd name="connsiteY41" fmla="*/ 766763 h 788194"/>
                <a:gd name="connsiteX42" fmla="*/ 235743 w 600075"/>
                <a:gd name="connsiteY42" fmla="*/ 788194 h 788194"/>
                <a:gd name="connsiteX43" fmla="*/ 238125 w 600075"/>
                <a:gd name="connsiteY43" fmla="*/ 559594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00075" h="788194">
                  <a:moveTo>
                    <a:pt x="238125" y="559594"/>
                  </a:moveTo>
                  <a:lnTo>
                    <a:pt x="238125" y="316706"/>
                  </a:lnTo>
                  <a:lnTo>
                    <a:pt x="238125" y="285750"/>
                  </a:lnTo>
                  <a:lnTo>
                    <a:pt x="233362" y="259556"/>
                  </a:lnTo>
                  <a:lnTo>
                    <a:pt x="221456" y="230981"/>
                  </a:lnTo>
                  <a:lnTo>
                    <a:pt x="209550" y="211931"/>
                  </a:lnTo>
                  <a:lnTo>
                    <a:pt x="188118" y="188119"/>
                  </a:lnTo>
                  <a:lnTo>
                    <a:pt x="164306" y="166688"/>
                  </a:lnTo>
                  <a:lnTo>
                    <a:pt x="135731" y="147638"/>
                  </a:lnTo>
                  <a:lnTo>
                    <a:pt x="102393" y="133350"/>
                  </a:lnTo>
                  <a:lnTo>
                    <a:pt x="59531" y="116681"/>
                  </a:lnTo>
                  <a:lnTo>
                    <a:pt x="23812" y="97631"/>
                  </a:lnTo>
                  <a:lnTo>
                    <a:pt x="7143" y="83344"/>
                  </a:lnTo>
                  <a:lnTo>
                    <a:pt x="0" y="73819"/>
                  </a:lnTo>
                  <a:lnTo>
                    <a:pt x="0" y="64294"/>
                  </a:lnTo>
                  <a:lnTo>
                    <a:pt x="2381" y="54769"/>
                  </a:lnTo>
                  <a:lnTo>
                    <a:pt x="9525" y="47625"/>
                  </a:lnTo>
                  <a:lnTo>
                    <a:pt x="23812" y="35719"/>
                  </a:lnTo>
                  <a:lnTo>
                    <a:pt x="61912" y="16669"/>
                  </a:lnTo>
                  <a:lnTo>
                    <a:pt x="92868" y="7144"/>
                  </a:lnTo>
                  <a:lnTo>
                    <a:pt x="119062" y="2381"/>
                  </a:lnTo>
                  <a:lnTo>
                    <a:pt x="161925" y="0"/>
                  </a:lnTo>
                  <a:lnTo>
                    <a:pt x="209550" y="4763"/>
                  </a:lnTo>
                  <a:lnTo>
                    <a:pt x="259556" y="11906"/>
                  </a:lnTo>
                  <a:lnTo>
                    <a:pt x="345281" y="38100"/>
                  </a:lnTo>
                  <a:lnTo>
                    <a:pt x="411956" y="64294"/>
                  </a:lnTo>
                  <a:lnTo>
                    <a:pt x="469106" y="92869"/>
                  </a:lnTo>
                  <a:lnTo>
                    <a:pt x="528637" y="128588"/>
                  </a:lnTo>
                  <a:lnTo>
                    <a:pt x="564356" y="152400"/>
                  </a:lnTo>
                  <a:lnTo>
                    <a:pt x="581025" y="171450"/>
                  </a:lnTo>
                  <a:lnTo>
                    <a:pt x="592931" y="195263"/>
                  </a:lnTo>
                  <a:lnTo>
                    <a:pt x="600075" y="226219"/>
                  </a:lnTo>
                  <a:lnTo>
                    <a:pt x="595312" y="254794"/>
                  </a:lnTo>
                  <a:lnTo>
                    <a:pt x="581025" y="273844"/>
                  </a:lnTo>
                  <a:lnTo>
                    <a:pt x="561975" y="288131"/>
                  </a:lnTo>
                  <a:lnTo>
                    <a:pt x="550068" y="300038"/>
                  </a:lnTo>
                  <a:lnTo>
                    <a:pt x="542925" y="314325"/>
                  </a:lnTo>
                  <a:lnTo>
                    <a:pt x="531018" y="354806"/>
                  </a:lnTo>
                  <a:lnTo>
                    <a:pt x="519112" y="404813"/>
                  </a:lnTo>
                  <a:lnTo>
                    <a:pt x="514350" y="459581"/>
                  </a:lnTo>
                  <a:lnTo>
                    <a:pt x="509587" y="533400"/>
                  </a:lnTo>
                  <a:cubicBezTo>
                    <a:pt x="508000" y="611188"/>
                    <a:pt x="506412" y="688975"/>
                    <a:pt x="504825" y="766763"/>
                  </a:cubicBezTo>
                  <a:lnTo>
                    <a:pt x="235743" y="788194"/>
                  </a:lnTo>
                  <a:lnTo>
                    <a:pt x="238125" y="559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4">
              <a:extLst>
                <a:ext uri="{FF2B5EF4-FFF2-40B4-BE49-F238E27FC236}">
                  <a16:creationId xmlns:a16="http://schemas.microsoft.com/office/drawing/2014/main" id="{29ACB159-53C4-43EA-82C5-8709258CF771}"/>
                </a:ext>
              </a:extLst>
            </p:cNvPr>
            <p:cNvSpPr/>
            <p:nvPr/>
          </p:nvSpPr>
          <p:spPr>
            <a:xfrm>
              <a:off x="3179763" y="2133600"/>
              <a:ext cx="422275" cy="1162050"/>
            </a:xfrm>
            <a:custGeom>
              <a:avLst/>
              <a:gdLst>
                <a:gd name="connsiteX0" fmla="*/ 400050 w 423862"/>
                <a:gd name="connsiteY0" fmla="*/ 557213 h 1162050"/>
                <a:gd name="connsiteX1" fmla="*/ 376237 w 423862"/>
                <a:gd name="connsiteY1" fmla="*/ 692944 h 1162050"/>
                <a:gd name="connsiteX2" fmla="*/ 345281 w 423862"/>
                <a:gd name="connsiteY2" fmla="*/ 821531 h 1162050"/>
                <a:gd name="connsiteX3" fmla="*/ 333375 w 423862"/>
                <a:gd name="connsiteY3" fmla="*/ 864394 h 1162050"/>
                <a:gd name="connsiteX4" fmla="*/ 309562 w 423862"/>
                <a:gd name="connsiteY4" fmla="*/ 933450 h 1162050"/>
                <a:gd name="connsiteX5" fmla="*/ 288131 w 423862"/>
                <a:gd name="connsiteY5" fmla="*/ 985838 h 1162050"/>
                <a:gd name="connsiteX6" fmla="*/ 257175 w 423862"/>
                <a:gd name="connsiteY6" fmla="*/ 1040606 h 1162050"/>
                <a:gd name="connsiteX7" fmla="*/ 228600 w 423862"/>
                <a:gd name="connsiteY7" fmla="*/ 1085850 h 1162050"/>
                <a:gd name="connsiteX8" fmla="*/ 192881 w 423862"/>
                <a:gd name="connsiteY8" fmla="*/ 1131094 h 1162050"/>
                <a:gd name="connsiteX9" fmla="*/ 169069 w 423862"/>
                <a:gd name="connsiteY9" fmla="*/ 1152525 h 1162050"/>
                <a:gd name="connsiteX10" fmla="*/ 147637 w 423862"/>
                <a:gd name="connsiteY10" fmla="*/ 1162050 h 1162050"/>
                <a:gd name="connsiteX11" fmla="*/ 123825 w 423862"/>
                <a:gd name="connsiteY11" fmla="*/ 1162050 h 1162050"/>
                <a:gd name="connsiteX12" fmla="*/ 100012 w 423862"/>
                <a:gd name="connsiteY12" fmla="*/ 1152525 h 1162050"/>
                <a:gd name="connsiteX13" fmla="*/ 80962 w 423862"/>
                <a:gd name="connsiteY13" fmla="*/ 1131094 h 1162050"/>
                <a:gd name="connsiteX14" fmla="*/ 59531 w 423862"/>
                <a:gd name="connsiteY14" fmla="*/ 1102519 h 1162050"/>
                <a:gd name="connsiteX15" fmla="*/ 40481 w 423862"/>
                <a:gd name="connsiteY15" fmla="*/ 1071563 h 1162050"/>
                <a:gd name="connsiteX16" fmla="*/ 23812 w 423862"/>
                <a:gd name="connsiteY16" fmla="*/ 1038225 h 1162050"/>
                <a:gd name="connsiteX17" fmla="*/ 11906 w 423862"/>
                <a:gd name="connsiteY17" fmla="*/ 997744 h 1162050"/>
                <a:gd name="connsiteX18" fmla="*/ 7144 w 423862"/>
                <a:gd name="connsiteY18" fmla="*/ 966788 h 1162050"/>
                <a:gd name="connsiteX19" fmla="*/ 0 w 423862"/>
                <a:gd name="connsiteY19" fmla="*/ 921544 h 1162050"/>
                <a:gd name="connsiteX20" fmla="*/ 0 w 423862"/>
                <a:gd name="connsiteY20" fmla="*/ 871538 h 1162050"/>
                <a:gd name="connsiteX21" fmla="*/ 21431 w 423862"/>
                <a:gd name="connsiteY21" fmla="*/ 838200 h 1162050"/>
                <a:gd name="connsiteX22" fmla="*/ 76200 w 423862"/>
                <a:gd name="connsiteY22" fmla="*/ 759619 h 1162050"/>
                <a:gd name="connsiteX23" fmla="*/ 123825 w 423862"/>
                <a:gd name="connsiteY23" fmla="*/ 685800 h 1162050"/>
                <a:gd name="connsiteX24" fmla="*/ 171450 w 423862"/>
                <a:gd name="connsiteY24" fmla="*/ 609600 h 1162050"/>
                <a:gd name="connsiteX25" fmla="*/ 200025 w 423862"/>
                <a:gd name="connsiteY25" fmla="*/ 557213 h 1162050"/>
                <a:gd name="connsiteX26" fmla="*/ 226219 w 423862"/>
                <a:gd name="connsiteY26" fmla="*/ 504825 h 1162050"/>
                <a:gd name="connsiteX27" fmla="*/ 245269 w 423862"/>
                <a:gd name="connsiteY27" fmla="*/ 457200 h 1162050"/>
                <a:gd name="connsiteX28" fmla="*/ 264319 w 423862"/>
                <a:gd name="connsiteY28" fmla="*/ 395288 h 1162050"/>
                <a:gd name="connsiteX29" fmla="*/ 276225 w 423862"/>
                <a:gd name="connsiteY29" fmla="*/ 352425 h 1162050"/>
                <a:gd name="connsiteX30" fmla="*/ 288131 w 423862"/>
                <a:gd name="connsiteY30" fmla="*/ 304800 h 1162050"/>
                <a:gd name="connsiteX31" fmla="*/ 292894 w 423862"/>
                <a:gd name="connsiteY31" fmla="*/ 266700 h 1162050"/>
                <a:gd name="connsiteX32" fmla="*/ 297656 w 423862"/>
                <a:gd name="connsiteY32" fmla="*/ 223838 h 1162050"/>
                <a:gd name="connsiteX33" fmla="*/ 297656 w 423862"/>
                <a:gd name="connsiteY33" fmla="*/ 173831 h 1162050"/>
                <a:gd name="connsiteX34" fmla="*/ 297656 w 423862"/>
                <a:gd name="connsiteY34" fmla="*/ 130969 h 1162050"/>
                <a:gd name="connsiteX35" fmla="*/ 292894 w 423862"/>
                <a:gd name="connsiteY35" fmla="*/ 92869 h 1162050"/>
                <a:gd name="connsiteX36" fmla="*/ 288131 w 423862"/>
                <a:gd name="connsiteY36" fmla="*/ 61913 h 1162050"/>
                <a:gd name="connsiteX37" fmla="*/ 283369 w 423862"/>
                <a:gd name="connsiteY37" fmla="*/ 42863 h 1162050"/>
                <a:gd name="connsiteX38" fmla="*/ 276225 w 423862"/>
                <a:gd name="connsiteY38" fmla="*/ 21431 h 1162050"/>
                <a:gd name="connsiteX39" fmla="*/ 276225 w 423862"/>
                <a:gd name="connsiteY39" fmla="*/ 7144 h 1162050"/>
                <a:gd name="connsiteX40" fmla="*/ 280987 w 423862"/>
                <a:gd name="connsiteY40" fmla="*/ 0 h 1162050"/>
                <a:gd name="connsiteX41" fmla="*/ 292894 w 423862"/>
                <a:gd name="connsiteY41" fmla="*/ 2381 h 1162050"/>
                <a:gd name="connsiteX42" fmla="*/ 307181 w 423862"/>
                <a:gd name="connsiteY42" fmla="*/ 11906 h 1162050"/>
                <a:gd name="connsiteX43" fmla="*/ 342900 w 423862"/>
                <a:gd name="connsiteY43" fmla="*/ 45244 h 1162050"/>
                <a:gd name="connsiteX44" fmla="*/ 359569 w 423862"/>
                <a:gd name="connsiteY44" fmla="*/ 73819 h 1162050"/>
                <a:gd name="connsiteX45" fmla="*/ 378619 w 423862"/>
                <a:gd name="connsiteY45" fmla="*/ 116681 h 1162050"/>
                <a:gd name="connsiteX46" fmla="*/ 392906 w 423862"/>
                <a:gd name="connsiteY46" fmla="*/ 176213 h 1162050"/>
                <a:gd name="connsiteX47" fmla="*/ 402431 w 423862"/>
                <a:gd name="connsiteY47" fmla="*/ 238125 h 1162050"/>
                <a:gd name="connsiteX48" fmla="*/ 423862 w 423862"/>
                <a:gd name="connsiteY48" fmla="*/ 350044 h 1162050"/>
                <a:gd name="connsiteX49" fmla="*/ 409575 w 423862"/>
                <a:gd name="connsiteY49" fmla="*/ 497681 h 1162050"/>
                <a:gd name="connsiteX50" fmla="*/ 400050 w 423862"/>
                <a:gd name="connsiteY50" fmla="*/ 55721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3862" h="1162050">
                  <a:moveTo>
                    <a:pt x="400050" y="557213"/>
                  </a:moveTo>
                  <a:lnTo>
                    <a:pt x="376237" y="692944"/>
                  </a:lnTo>
                  <a:lnTo>
                    <a:pt x="345281" y="821531"/>
                  </a:lnTo>
                  <a:lnTo>
                    <a:pt x="333375" y="864394"/>
                  </a:lnTo>
                  <a:lnTo>
                    <a:pt x="309562" y="933450"/>
                  </a:lnTo>
                  <a:lnTo>
                    <a:pt x="288131" y="985838"/>
                  </a:lnTo>
                  <a:lnTo>
                    <a:pt x="257175" y="1040606"/>
                  </a:lnTo>
                  <a:lnTo>
                    <a:pt x="228600" y="1085850"/>
                  </a:lnTo>
                  <a:lnTo>
                    <a:pt x="192881" y="1131094"/>
                  </a:lnTo>
                  <a:lnTo>
                    <a:pt x="169069" y="1152525"/>
                  </a:lnTo>
                  <a:lnTo>
                    <a:pt x="147637" y="1162050"/>
                  </a:lnTo>
                  <a:lnTo>
                    <a:pt x="123825" y="1162050"/>
                  </a:lnTo>
                  <a:lnTo>
                    <a:pt x="100012" y="1152525"/>
                  </a:lnTo>
                  <a:lnTo>
                    <a:pt x="80962" y="1131094"/>
                  </a:lnTo>
                  <a:lnTo>
                    <a:pt x="59531" y="1102519"/>
                  </a:lnTo>
                  <a:lnTo>
                    <a:pt x="40481" y="1071563"/>
                  </a:lnTo>
                  <a:lnTo>
                    <a:pt x="23812" y="1038225"/>
                  </a:lnTo>
                  <a:lnTo>
                    <a:pt x="11906" y="997744"/>
                  </a:lnTo>
                  <a:lnTo>
                    <a:pt x="7144" y="966788"/>
                  </a:lnTo>
                  <a:lnTo>
                    <a:pt x="0" y="921544"/>
                  </a:lnTo>
                  <a:lnTo>
                    <a:pt x="0" y="871538"/>
                  </a:lnTo>
                  <a:lnTo>
                    <a:pt x="21431" y="838200"/>
                  </a:lnTo>
                  <a:lnTo>
                    <a:pt x="76200" y="759619"/>
                  </a:lnTo>
                  <a:lnTo>
                    <a:pt x="123825" y="685800"/>
                  </a:lnTo>
                  <a:lnTo>
                    <a:pt x="171450" y="609600"/>
                  </a:lnTo>
                  <a:lnTo>
                    <a:pt x="200025" y="557213"/>
                  </a:lnTo>
                  <a:lnTo>
                    <a:pt x="226219" y="504825"/>
                  </a:lnTo>
                  <a:lnTo>
                    <a:pt x="245269" y="457200"/>
                  </a:lnTo>
                  <a:lnTo>
                    <a:pt x="264319" y="395288"/>
                  </a:lnTo>
                  <a:lnTo>
                    <a:pt x="276225" y="352425"/>
                  </a:lnTo>
                  <a:lnTo>
                    <a:pt x="288131" y="304800"/>
                  </a:lnTo>
                  <a:lnTo>
                    <a:pt x="292894" y="266700"/>
                  </a:lnTo>
                  <a:lnTo>
                    <a:pt x="297656" y="223838"/>
                  </a:lnTo>
                  <a:lnTo>
                    <a:pt x="297656" y="173831"/>
                  </a:lnTo>
                  <a:lnTo>
                    <a:pt x="297656" y="130969"/>
                  </a:lnTo>
                  <a:lnTo>
                    <a:pt x="292894" y="92869"/>
                  </a:lnTo>
                  <a:lnTo>
                    <a:pt x="288131" y="61913"/>
                  </a:lnTo>
                  <a:lnTo>
                    <a:pt x="283369" y="42863"/>
                  </a:lnTo>
                  <a:lnTo>
                    <a:pt x="276225" y="21431"/>
                  </a:lnTo>
                  <a:lnTo>
                    <a:pt x="276225" y="7144"/>
                  </a:lnTo>
                  <a:lnTo>
                    <a:pt x="280987" y="0"/>
                  </a:lnTo>
                  <a:lnTo>
                    <a:pt x="292894" y="2381"/>
                  </a:lnTo>
                  <a:lnTo>
                    <a:pt x="307181" y="11906"/>
                  </a:lnTo>
                  <a:lnTo>
                    <a:pt x="342900" y="45244"/>
                  </a:lnTo>
                  <a:lnTo>
                    <a:pt x="359569" y="73819"/>
                  </a:lnTo>
                  <a:lnTo>
                    <a:pt x="378619" y="116681"/>
                  </a:lnTo>
                  <a:lnTo>
                    <a:pt x="392906" y="176213"/>
                  </a:lnTo>
                  <a:lnTo>
                    <a:pt x="402431" y="238125"/>
                  </a:lnTo>
                  <a:lnTo>
                    <a:pt x="423862" y="350044"/>
                  </a:lnTo>
                  <a:lnTo>
                    <a:pt x="409575" y="497681"/>
                  </a:lnTo>
                  <a:lnTo>
                    <a:pt x="400050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7">
              <a:extLst>
                <a:ext uri="{FF2B5EF4-FFF2-40B4-BE49-F238E27FC236}">
                  <a16:creationId xmlns:a16="http://schemas.microsoft.com/office/drawing/2014/main" id="{C6FBCF7B-F512-426C-ACA2-3108FA336DE0}"/>
                </a:ext>
              </a:extLst>
            </p:cNvPr>
            <p:cNvSpPr/>
            <p:nvPr/>
          </p:nvSpPr>
          <p:spPr>
            <a:xfrm>
              <a:off x="4057651" y="2846387"/>
              <a:ext cx="2195511" cy="476250"/>
            </a:xfrm>
            <a:custGeom>
              <a:avLst/>
              <a:gdLst>
                <a:gd name="connsiteX0" fmla="*/ 1478756 w 2195513"/>
                <a:gd name="connsiteY0" fmla="*/ 69056 h 476250"/>
                <a:gd name="connsiteX1" fmla="*/ 1362075 w 2195513"/>
                <a:gd name="connsiteY1" fmla="*/ 88106 h 476250"/>
                <a:gd name="connsiteX2" fmla="*/ 1219200 w 2195513"/>
                <a:gd name="connsiteY2" fmla="*/ 109537 h 476250"/>
                <a:gd name="connsiteX3" fmla="*/ 985838 w 2195513"/>
                <a:gd name="connsiteY3" fmla="*/ 142875 h 476250"/>
                <a:gd name="connsiteX4" fmla="*/ 802481 w 2195513"/>
                <a:gd name="connsiteY4" fmla="*/ 171450 h 476250"/>
                <a:gd name="connsiteX5" fmla="*/ 669131 w 2195513"/>
                <a:gd name="connsiteY5" fmla="*/ 192881 h 476250"/>
                <a:gd name="connsiteX6" fmla="*/ 542925 w 2195513"/>
                <a:gd name="connsiteY6" fmla="*/ 209550 h 476250"/>
                <a:gd name="connsiteX7" fmla="*/ 440531 w 2195513"/>
                <a:gd name="connsiteY7" fmla="*/ 221456 h 476250"/>
                <a:gd name="connsiteX8" fmla="*/ 400050 w 2195513"/>
                <a:gd name="connsiteY8" fmla="*/ 223837 h 476250"/>
                <a:gd name="connsiteX9" fmla="*/ 354806 w 2195513"/>
                <a:gd name="connsiteY9" fmla="*/ 221456 h 476250"/>
                <a:gd name="connsiteX10" fmla="*/ 311944 w 2195513"/>
                <a:gd name="connsiteY10" fmla="*/ 219075 h 476250"/>
                <a:gd name="connsiteX11" fmla="*/ 266700 w 2195513"/>
                <a:gd name="connsiteY11" fmla="*/ 209550 h 476250"/>
                <a:gd name="connsiteX12" fmla="*/ 188119 w 2195513"/>
                <a:gd name="connsiteY12" fmla="*/ 188119 h 476250"/>
                <a:gd name="connsiteX13" fmla="*/ 102394 w 2195513"/>
                <a:gd name="connsiteY13" fmla="*/ 154781 h 476250"/>
                <a:gd name="connsiteX14" fmla="*/ 64294 w 2195513"/>
                <a:gd name="connsiteY14" fmla="*/ 135731 h 476250"/>
                <a:gd name="connsiteX15" fmla="*/ 26194 w 2195513"/>
                <a:gd name="connsiteY15" fmla="*/ 121444 h 476250"/>
                <a:gd name="connsiteX16" fmla="*/ 14288 w 2195513"/>
                <a:gd name="connsiteY16" fmla="*/ 119062 h 476250"/>
                <a:gd name="connsiteX17" fmla="*/ 4763 w 2195513"/>
                <a:gd name="connsiteY17" fmla="*/ 121444 h 476250"/>
                <a:gd name="connsiteX18" fmla="*/ 0 w 2195513"/>
                <a:gd name="connsiteY18" fmla="*/ 128587 h 476250"/>
                <a:gd name="connsiteX19" fmla="*/ 0 w 2195513"/>
                <a:gd name="connsiteY19" fmla="*/ 140494 h 476250"/>
                <a:gd name="connsiteX20" fmla="*/ 9525 w 2195513"/>
                <a:gd name="connsiteY20" fmla="*/ 171450 h 476250"/>
                <a:gd name="connsiteX21" fmla="*/ 40481 w 2195513"/>
                <a:gd name="connsiteY21" fmla="*/ 209550 h 476250"/>
                <a:gd name="connsiteX22" fmla="*/ 104775 w 2195513"/>
                <a:gd name="connsiteY22" fmla="*/ 278606 h 476250"/>
                <a:gd name="connsiteX23" fmla="*/ 176213 w 2195513"/>
                <a:gd name="connsiteY23" fmla="*/ 347662 h 476250"/>
                <a:gd name="connsiteX24" fmla="*/ 235744 w 2195513"/>
                <a:gd name="connsiteY24" fmla="*/ 397669 h 476250"/>
                <a:gd name="connsiteX25" fmla="*/ 288131 w 2195513"/>
                <a:gd name="connsiteY25" fmla="*/ 433387 h 476250"/>
                <a:gd name="connsiteX26" fmla="*/ 328613 w 2195513"/>
                <a:gd name="connsiteY26" fmla="*/ 454819 h 476250"/>
                <a:gd name="connsiteX27" fmla="*/ 373856 w 2195513"/>
                <a:gd name="connsiteY27" fmla="*/ 471487 h 476250"/>
                <a:gd name="connsiteX28" fmla="*/ 416719 w 2195513"/>
                <a:gd name="connsiteY28" fmla="*/ 476250 h 476250"/>
                <a:gd name="connsiteX29" fmla="*/ 507206 w 2195513"/>
                <a:gd name="connsiteY29" fmla="*/ 452437 h 476250"/>
                <a:gd name="connsiteX30" fmla="*/ 616744 w 2195513"/>
                <a:gd name="connsiteY30" fmla="*/ 421481 h 476250"/>
                <a:gd name="connsiteX31" fmla="*/ 766763 w 2195513"/>
                <a:gd name="connsiteY31" fmla="*/ 381000 h 476250"/>
                <a:gd name="connsiteX32" fmla="*/ 864394 w 2195513"/>
                <a:gd name="connsiteY32" fmla="*/ 357187 h 476250"/>
                <a:gd name="connsiteX33" fmla="*/ 1040606 w 2195513"/>
                <a:gd name="connsiteY33" fmla="*/ 330994 h 476250"/>
                <a:gd name="connsiteX34" fmla="*/ 1307306 w 2195513"/>
                <a:gd name="connsiteY34" fmla="*/ 297656 h 476250"/>
                <a:gd name="connsiteX35" fmla="*/ 1552575 w 2195513"/>
                <a:gd name="connsiteY35" fmla="*/ 269081 h 476250"/>
                <a:gd name="connsiteX36" fmla="*/ 1774031 w 2195513"/>
                <a:gd name="connsiteY36" fmla="*/ 245269 h 476250"/>
                <a:gd name="connsiteX37" fmla="*/ 1821656 w 2195513"/>
                <a:gd name="connsiteY37" fmla="*/ 245269 h 476250"/>
                <a:gd name="connsiteX38" fmla="*/ 1938338 w 2195513"/>
                <a:gd name="connsiteY38" fmla="*/ 252412 h 476250"/>
                <a:gd name="connsiteX39" fmla="*/ 2064544 w 2195513"/>
                <a:gd name="connsiteY39" fmla="*/ 264319 h 476250"/>
                <a:gd name="connsiteX40" fmla="*/ 2093119 w 2195513"/>
                <a:gd name="connsiteY40" fmla="*/ 266700 h 476250"/>
                <a:gd name="connsiteX41" fmla="*/ 2121694 w 2195513"/>
                <a:gd name="connsiteY41" fmla="*/ 261937 h 476250"/>
                <a:gd name="connsiteX42" fmla="*/ 2150269 w 2195513"/>
                <a:gd name="connsiteY42" fmla="*/ 252412 h 476250"/>
                <a:gd name="connsiteX43" fmla="*/ 2169319 w 2195513"/>
                <a:gd name="connsiteY43" fmla="*/ 240506 h 476250"/>
                <a:gd name="connsiteX44" fmla="*/ 2188369 w 2195513"/>
                <a:gd name="connsiteY44" fmla="*/ 226219 h 476250"/>
                <a:gd name="connsiteX45" fmla="*/ 2195513 w 2195513"/>
                <a:gd name="connsiteY45" fmla="*/ 209550 h 476250"/>
                <a:gd name="connsiteX46" fmla="*/ 2195513 w 2195513"/>
                <a:gd name="connsiteY46" fmla="*/ 197644 h 476250"/>
                <a:gd name="connsiteX47" fmla="*/ 2195513 w 2195513"/>
                <a:gd name="connsiteY47" fmla="*/ 185737 h 476250"/>
                <a:gd name="connsiteX48" fmla="*/ 2183606 w 2195513"/>
                <a:gd name="connsiteY48" fmla="*/ 159544 h 476250"/>
                <a:gd name="connsiteX49" fmla="*/ 2164556 w 2195513"/>
                <a:gd name="connsiteY49" fmla="*/ 138112 h 476250"/>
                <a:gd name="connsiteX50" fmla="*/ 2131219 w 2195513"/>
                <a:gd name="connsiteY50" fmla="*/ 109537 h 476250"/>
                <a:gd name="connsiteX51" fmla="*/ 2083594 w 2195513"/>
                <a:gd name="connsiteY51" fmla="*/ 78581 h 476250"/>
                <a:gd name="connsiteX52" fmla="*/ 2057400 w 2195513"/>
                <a:gd name="connsiteY52" fmla="*/ 66675 h 476250"/>
                <a:gd name="connsiteX53" fmla="*/ 1962150 w 2195513"/>
                <a:gd name="connsiteY53" fmla="*/ 38100 h 476250"/>
                <a:gd name="connsiteX54" fmla="*/ 1826419 w 2195513"/>
                <a:gd name="connsiteY54" fmla="*/ 7144 h 476250"/>
                <a:gd name="connsiteX55" fmla="*/ 1776413 w 2195513"/>
                <a:gd name="connsiteY55" fmla="*/ 0 h 476250"/>
                <a:gd name="connsiteX56" fmla="*/ 1740694 w 2195513"/>
                <a:gd name="connsiteY56" fmla="*/ 14287 h 476250"/>
                <a:gd name="connsiteX57" fmla="*/ 1633538 w 2195513"/>
                <a:gd name="connsiteY57" fmla="*/ 40481 h 476250"/>
                <a:gd name="connsiteX58" fmla="*/ 1478756 w 2195513"/>
                <a:gd name="connsiteY58" fmla="*/ 6905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5513" h="476250">
                  <a:moveTo>
                    <a:pt x="1478756" y="69056"/>
                  </a:moveTo>
                  <a:lnTo>
                    <a:pt x="1362075" y="88106"/>
                  </a:lnTo>
                  <a:lnTo>
                    <a:pt x="1219200" y="109537"/>
                  </a:lnTo>
                  <a:lnTo>
                    <a:pt x="985838" y="142875"/>
                  </a:lnTo>
                  <a:lnTo>
                    <a:pt x="802481" y="171450"/>
                  </a:lnTo>
                  <a:lnTo>
                    <a:pt x="669131" y="192881"/>
                  </a:lnTo>
                  <a:lnTo>
                    <a:pt x="542925" y="209550"/>
                  </a:lnTo>
                  <a:lnTo>
                    <a:pt x="440531" y="221456"/>
                  </a:lnTo>
                  <a:lnTo>
                    <a:pt x="400050" y="223837"/>
                  </a:lnTo>
                  <a:lnTo>
                    <a:pt x="354806" y="221456"/>
                  </a:lnTo>
                  <a:lnTo>
                    <a:pt x="311944" y="219075"/>
                  </a:lnTo>
                  <a:lnTo>
                    <a:pt x="266700" y="209550"/>
                  </a:lnTo>
                  <a:lnTo>
                    <a:pt x="188119" y="188119"/>
                  </a:lnTo>
                  <a:lnTo>
                    <a:pt x="102394" y="154781"/>
                  </a:lnTo>
                  <a:lnTo>
                    <a:pt x="64294" y="135731"/>
                  </a:lnTo>
                  <a:lnTo>
                    <a:pt x="26194" y="121444"/>
                  </a:lnTo>
                  <a:lnTo>
                    <a:pt x="14288" y="119062"/>
                  </a:lnTo>
                  <a:lnTo>
                    <a:pt x="4763" y="121444"/>
                  </a:lnTo>
                  <a:lnTo>
                    <a:pt x="0" y="128587"/>
                  </a:lnTo>
                  <a:lnTo>
                    <a:pt x="0" y="140494"/>
                  </a:lnTo>
                  <a:lnTo>
                    <a:pt x="9525" y="171450"/>
                  </a:lnTo>
                  <a:lnTo>
                    <a:pt x="40481" y="209550"/>
                  </a:lnTo>
                  <a:lnTo>
                    <a:pt x="104775" y="278606"/>
                  </a:lnTo>
                  <a:lnTo>
                    <a:pt x="176213" y="347662"/>
                  </a:lnTo>
                  <a:lnTo>
                    <a:pt x="235744" y="397669"/>
                  </a:lnTo>
                  <a:lnTo>
                    <a:pt x="288131" y="433387"/>
                  </a:lnTo>
                  <a:lnTo>
                    <a:pt x="328613" y="454819"/>
                  </a:lnTo>
                  <a:lnTo>
                    <a:pt x="373856" y="471487"/>
                  </a:lnTo>
                  <a:lnTo>
                    <a:pt x="416719" y="476250"/>
                  </a:lnTo>
                  <a:lnTo>
                    <a:pt x="507206" y="452437"/>
                  </a:lnTo>
                  <a:lnTo>
                    <a:pt x="616744" y="421481"/>
                  </a:lnTo>
                  <a:lnTo>
                    <a:pt x="766763" y="381000"/>
                  </a:lnTo>
                  <a:lnTo>
                    <a:pt x="864394" y="357187"/>
                  </a:lnTo>
                  <a:lnTo>
                    <a:pt x="1040606" y="330994"/>
                  </a:lnTo>
                  <a:lnTo>
                    <a:pt x="1307306" y="297656"/>
                  </a:lnTo>
                  <a:lnTo>
                    <a:pt x="1552575" y="269081"/>
                  </a:lnTo>
                  <a:lnTo>
                    <a:pt x="1774031" y="245269"/>
                  </a:lnTo>
                  <a:lnTo>
                    <a:pt x="1821656" y="245269"/>
                  </a:lnTo>
                  <a:lnTo>
                    <a:pt x="1938338" y="252412"/>
                  </a:lnTo>
                  <a:lnTo>
                    <a:pt x="2064544" y="264319"/>
                  </a:lnTo>
                  <a:lnTo>
                    <a:pt x="2093119" y="266700"/>
                  </a:lnTo>
                  <a:lnTo>
                    <a:pt x="2121694" y="261937"/>
                  </a:lnTo>
                  <a:lnTo>
                    <a:pt x="2150269" y="252412"/>
                  </a:lnTo>
                  <a:lnTo>
                    <a:pt x="2169319" y="240506"/>
                  </a:lnTo>
                  <a:lnTo>
                    <a:pt x="2188369" y="226219"/>
                  </a:lnTo>
                  <a:lnTo>
                    <a:pt x="2195513" y="209550"/>
                  </a:lnTo>
                  <a:lnTo>
                    <a:pt x="2195513" y="197644"/>
                  </a:lnTo>
                  <a:lnTo>
                    <a:pt x="2195513" y="185737"/>
                  </a:lnTo>
                  <a:lnTo>
                    <a:pt x="2183606" y="159544"/>
                  </a:lnTo>
                  <a:lnTo>
                    <a:pt x="2164556" y="138112"/>
                  </a:lnTo>
                  <a:lnTo>
                    <a:pt x="2131219" y="109537"/>
                  </a:lnTo>
                  <a:lnTo>
                    <a:pt x="2083594" y="78581"/>
                  </a:lnTo>
                  <a:lnTo>
                    <a:pt x="2057400" y="66675"/>
                  </a:lnTo>
                  <a:lnTo>
                    <a:pt x="1962150" y="38100"/>
                  </a:lnTo>
                  <a:lnTo>
                    <a:pt x="1826419" y="7144"/>
                  </a:lnTo>
                  <a:lnTo>
                    <a:pt x="1776413" y="0"/>
                  </a:lnTo>
                  <a:lnTo>
                    <a:pt x="1740694" y="14287"/>
                  </a:lnTo>
                  <a:lnTo>
                    <a:pt x="1633538" y="40481"/>
                  </a:lnTo>
                  <a:lnTo>
                    <a:pt x="1478756" y="69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8">
              <a:extLst>
                <a:ext uri="{FF2B5EF4-FFF2-40B4-BE49-F238E27FC236}">
                  <a16:creationId xmlns:a16="http://schemas.microsoft.com/office/drawing/2014/main" id="{986BD3A9-ECD0-4F70-9EE1-9DA03A33BEA2}"/>
                </a:ext>
              </a:extLst>
            </p:cNvPr>
            <p:cNvSpPr/>
            <p:nvPr/>
          </p:nvSpPr>
          <p:spPr>
            <a:xfrm>
              <a:off x="3316288" y="3605212"/>
              <a:ext cx="3594099" cy="625475"/>
            </a:xfrm>
            <a:custGeom>
              <a:avLst/>
              <a:gdLst>
                <a:gd name="connsiteX0" fmla="*/ 2342249 w 3594140"/>
                <a:gd name="connsiteY0" fmla="*/ 112498 h 625946"/>
                <a:gd name="connsiteX1" fmla="*/ 2045141 w 3594140"/>
                <a:gd name="connsiteY1" fmla="*/ 147112 h 625946"/>
                <a:gd name="connsiteX2" fmla="*/ 1733610 w 3594140"/>
                <a:gd name="connsiteY2" fmla="*/ 184611 h 625946"/>
                <a:gd name="connsiteX3" fmla="*/ 1448041 w 3594140"/>
                <a:gd name="connsiteY3" fmla="*/ 222110 h 625946"/>
                <a:gd name="connsiteX4" fmla="*/ 1162471 w 3594140"/>
                <a:gd name="connsiteY4" fmla="*/ 259609 h 625946"/>
                <a:gd name="connsiteX5" fmla="*/ 833633 w 3594140"/>
                <a:gd name="connsiteY5" fmla="*/ 305762 h 625946"/>
                <a:gd name="connsiteX6" fmla="*/ 568255 w 3594140"/>
                <a:gd name="connsiteY6" fmla="*/ 343261 h 625946"/>
                <a:gd name="connsiteX7" fmla="*/ 501911 w 3594140"/>
                <a:gd name="connsiteY7" fmla="*/ 354799 h 625946"/>
                <a:gd name="connsiteX8" fmla="*/ 447104 w 3594140"/>
                <a:gd name="connsiteY8" fmla="*/ 360568 h 625946"/>
                <a:gd name="connsiteX9" fmla="*/ 383644 w 3594140"/>
                <a:gd name="connsiteY9" fmla="*/ 360568 h 625946"/>
                <a:gd name="connsiteX10" fmla="*/ 331723 w 3594140"/>
                <a:gd name="connsiteY10" fmla="*/ 357684 h 625946"/>
                <a:gd name="connsiteX11" fmla="*/ 274032 w 3594140"/>
                <a:gd name="connsiteY11" fmla="*/ 349030 h 625946"/>
                <a:gd name="connsiteX12" fmla="*/ 187495 w 3594140"/>
                <a:gd name="connsiteY12" fmla="*/ 331723 h 625946"/>
                <a:gd name="connsiteX13" fmla="*/ 103844 w 3594140"/>
                <a:gd name="connsiteY13" fmla="*/ 305762 h 625946"/>
                <a:gd name="connsiteX14" fmla="*/ 49037 w 3594140"/>
                <a:gd name="connsiteY14" fmla="*/ 282686 h 625946"/>
                <a:gd name="connsiteX15" fmla="*/ 23077 w 3594140"/>
                <a:gd name="connsiteY15" fmla="*/ 274032 h 625946"/>
                <a:gd name="connsiteX16" fmla="*/ 11538 w 3594140"/>
                <a:gd name="connsiteY16" fmla="*/ 274032 h 625946"/>
                <a:gd name="connsiteX17" fmla="*/ 0 w 3594140"/>
                <a:gd name="connsiteY17" fmla="*/ 282686 h 625946"/>
                <a:gd name="connsiteX18" fmla="*/ 0 w 3594140"/>
                <a:gd name="connsiteY18" fmla="*/ 291339 h 625946"/>
                <a:gd name="connsiteX19" fmla="*/ 11538 w 3594140"/>
                <a:gd name="connsiteY19" fmla="*/ 325954 h 625946"/>
                <a:gd name="connsiteX20" fmla="*/ 37499 w 3594140"/>
                <a:gd name="connsiteY20" fmla="*/ 360568 h 625946"/>
                <a:gd name="connsiteX21" fmla="*/ 144227 w 3594140"/>
                <a:gd name="connsiteY21" fmla="*/ 452874 h 625946"/>
                <a:gd name="connsiteX22" fmla="*/ 239417 w 3594140"/>
                <a:gd name="connsiteY22" fmla="*/ 524987 h 625946"/>
                <a:gd name="connsiteX23" fmla="*/ 305762 w 3594140"/>
                <a:gd name="connsiteY23" fmla="*/ 568255 h 625946"/>
                <a:gd name="connsiteX24" fmla="*/ 360568 w 3594140"/>
                <a:gd name="connsiteY24" fmla="*/ 599985 h 625946"/>
                <a:gd name="connsiteX25" fmla="*/ 389413 w 3594140"/>
                <a:gd name="connsiteY25" fmla="*/ 611524 h 625946"/>
                <a:gd name="connsiteX26" fmla="*/ 426913 w 3594140"/>
                <a:gd name="connsiteY26" fmla="*/ 620177 h 625946"/>
                <a:gd name="connsiteX27" fmla="*/ 475950 w 3594140"/>
                <a:gd name="connsiteY27" fmla="*/ 625946 h 625946"/>
                <a:gd name="connsiteX28" fmla="*/ 524987 w 3594140"/>
                <a:gd name="connsiteY28" fmla="*/ 614408 h 625946"/>
                <a:gd name="connsiteX29" fmla="*/ 625946 w 3594140"/>
                <a:gd name="connsiteY29" fmla="*/ 571140 h 625946"/>
                <a:gd name="connsiteX30" fmla="*/ 703829 w 3594140"/>
                <a:gd name="connsiteY30" fmla="*/ 536525 h 625946"/>
                <a:gd name="connsiteX31" fmla="*/ 822095 w 3594140"/>
                <a:gd name="connsiteY31" fmla="*/ 513449 h 625946"/>
                <a:gd name="connsiteX32" fmla="*/ 1116318 w 3594140"/>
                <a:gd name="connsiteY32" fmla="*/ 452874 h 625946"/>
                <a:gd name="connsiteX33" fmla="*/ 1387465 w 3594140"/>
                <a:gd name="connsiteY33" fmla="*/ 400952 h 625946"/>
                <a:gd name="connsiteX34" fmla="*/ 1502847 w 3594140"/>
                <a:gd name="connsiteY34" fmla="*/ 380760 h 625946"/>
                <a:gd name="connsiteX35" fmla="*/ 1626882 w 3594140"/>
                <a:gd name="connsiteY35" fmla="*/ 360568 h 625946"/>
                <a:gd name="connsiteX36" fmla="*/ 1825916 w 3594140"/>
                <a:gd name="connsiteY36" fmla="*/ 334607 h 625946"/>
                <a:gd name="connsiteX37" fmla="*/ 2050910 w 3594140"/>
                <a:gd name="connsiteY37" fmla="*/ 323069 h 625946"/>
                <a:gd name="connsiteX38" fmla="*/ 2394171 w 3594140"/>
                <a:gd name="connsiteY38" fmla="*/ 299993 h 625946"/>
                <a:gd name="connsiteX39" fmla="*/ 2593204 w 3594140"/>
                <a:gd name="connsiteY39" fmla="*/ 282686 h 625946"/>
                <a:gd name="connsiteX40" fmla="*/ 2757623 w 3594140"/>
                <a:gd name="connsiteY40" fmla="*/ 268263 h 625946"/>
                <a:gd name="connsiteX41" fmla="*/ 2792237 w 3594140"/>
                <a:gd name="connsiteY41" fmla="*/ 265378 h 625946"/>
                <a:gd name="connsiteX42" fmla="*/ 2884543 w 3594140"/>
                <a:gd name="connsiteY42" fmla="*/ 265378 h 625946"/>
                <a:gd name="connsiteX43" fmla="*/ 3014347 w 3594140"/>
                <a:gd name="connsiteY43" fmla="*/ 271147 h 625946"/>
                <a:gd name="connsiteX44" fmla="*/ 3178766 w 3594140"/>
                <a:gd name="connsiteY44" fmla="*/ 279801 h 625946"/>
                <a:gd name="connsiteX45" fmla="*/ 3297032 w 3594140"/>
                <a:gd name="connsiteY45" fmla="*/ 288455 h 625946"/>
                <a:gd name="connsiteX46" fmla="*/ 3441260 w 3594140"/>
                <a:gd name="connsiteY46" fmla="*/ 305762 h 625946"/>
                <a:gd name="connsiteX47" fmla="*/ 3472989 w 3594140"/>
                <a:gd name="connsiteY47" fmla="*/ 308647 h 625946"/>
                <a:gd name="connsiteX48" fmla="*/ 3507604 w 3594140"/>
                <a:gd name="connsiteY48" fmla="*/ 305762 h 625946"/>
                <a:gd name="connsiteX49" fmla="*/ 3553757 w 3594140"/>
                <a:gd name="connsiteY49" fmla="*/ 288455 h 625946"/>
                <a:gd name="connsiteX50" fmla="*/ 3582602 w 3594140"/>
                <a:gd name="connsiteY50" fmla="*/ 271147 h 625946"/>
                <a:gd name="connsiteX51" fmla="*/ 3582602 w 3594140"/>
                <a:gd name="connsiteY51" fmla="*/ 271147 h 625946"/>
                <a:gd name="connsiteX52" fmla="*/ 3594140 w 3594140"/>
                <a:gd name="connsiteY52" fmla="*/ 253840 h 625946"/>
                <a:gd name="connsiteX53" fmla="*/ 3594140 w 3594140"/>
                <a:gd name="connsiteY53" fmla="*/ 245187 h 625946"/>
                <a:gd name="connsiteX54" fmla="*/ 3588371 w 3594140"/>
                <a:gd name="connsiteY54" fmla="*/ 224995 h 625946"/>
                <a:gd name="connsiteX55" fmla="*/ 3565295 w 3594140"/>
                <a:gd name="connsiteY55" fmla="*/ 204803 h 625946"/>
                <a:gd name="connsiteX56" fmla="*/ 3530680 w 3594140"/>
                <a:gd name="connsiteY56" fmla="*/ 181727 h 625946"/>
                <a:gd name="connsiteX57" fmla="*/ 3464336 w 3594140"/>
                <a:gd name="connsiteY57" fmla="*/ 147112 h 625946"/>
                <a:gd name="connsiteX58" fmla="*/ 3363377 w 3594140"/>
                <a:gd name="connsiteY58" fmla="*/ 95190 h 625946"/>
                <a:gd name="connsiteX59" fmla="*/ 3253764 w 3594140"/>
                <a:gd name="connsiteY59" fmla="*/ 40384 h 625946"/>
                <a:gd name="connsiteX60" fmla="*/ 3190304 w 3594140"/>
                <a:gd name="connsiteY60" fmla="*/ 11539 h 625946"/>
                <a:gd name="connsiteX61" fmla="*/ 3152805 w 3594140"/>
                <a:gd name="connsiteY61" fmla="*/ 0 h 625946"/>
                <a:gd name="connsiteX62" fmla="*/ 3121075 w 3594140"/>
                <a:gd name="connsiteY62" fmla="*/ 0 h 625946"/>
                <a:gd name="connsiteX63" fmla="*/ 3057615 w 3594140"/>
                <a:gd name="connsiteY63" fmla="*/ 11539 h 625946"/>
                <a:gd name="connsiteX64" fmla="*/ 2959541 w 3594140"/>
                <a:gd name="connsiteY64" fmla="*/ 37500 h 625946"/>
                <a:gd name="connsiteX65" fmla="*/ 2933580 w 3594140"/>
                <a:gd name="connsiteY65" fmla="*/ 43269 h 625946"/>
                <a:gd name="connsiteX66" fmla="*/ 2838390 w 3594140"/>
                <a:gd name="connsiteY66" fmla="*/ 54807 h 625946"/>
                <a:gd name="connsiteX67" fmla="*/ 2633588 w 3594140"/>
                <a:gd name="connsiteY67" fmla="*/ 77883 h 625946"/>
                <a:gd name="connsiteX68" fmla="*/ 2342249 w 3594140"/>
                <a:gd name="connsiteY68" fmla="*/ 112498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594140" h="625946">
                  <a:moveTo>
                    <a:pt x="2342249" y="112498"/>
                  </a:moveTo>
                  <a:lnTo>
                    <a:pt x="2045141" y="147112"/>
                  </a:lnTo>
                  <a:lnTo>
                    <a:pt x="1733610" y="184611"/>
                  </a:lnTo>
                  <a:lnTo>
                    <a:pt x="1448041" y="222110"/>
                  </a:lnTo>
                  <a:lnTo>
                    <a:pt x="1162471" y="259609"/>
                  </a:lnTo>
                  <a:lnTo>
                    <a:pt x="833633" y="305762"/>
                  </a:lnTo>
                  <a:lnTo>
                    <a:pt x="568255" y="343261"/>
                  </a:lnTo>
                  <a:lnTo>
                    <a:pt x="501911" y="354799"/>
                  </a:lnTo>
                  <a:lnTo>
                    <a:pt x="447104" y="360568"/>
                  </a:lnTo>
                  <a:lnTo>
                    <a:pt x="383644" y="360568"/>
                  </a:lnTo>
                  <a:lnTo>
                    <a:pt x="331723" y="357684"/>
                  </a:lnTo>
                  <a:lnTo>
                    <a:pt x="274032" y="349030"/>
                  </a:lnTo>
                  <a:lnTo>
                    <a:pt x="187495" y="331723"/>
                  </a:lnTo>
                  <a:lnTo>
                    <a:pt x="103844" y="305762"/>
                  </a:lnTo>
                  <a:lnTo>
                    <a:pt x="49037" y="282686"/>
                  </a:lnTo>
                  <a:lnTo>
                    <a:pt x="23077" y="274032"/>
                  </a:lnTo>
                  <a:lnTo>
                    <a:pt x="11538" y="274032"/>
                  </a:lnTo>
                  <a:lnTo>
                    <a:pt x="0" y="282686"/>
                  </a:lnTo>
                  <a:lnTo>
                    <a:pt x="0" y="291339"/>
                  </a:lnTo>
                  <a:lnTo>
                    <a:pt x="11538" y="325954"/>
                  </a:lnTo>
                  <a:lnTo>
                    <a:pt x="37499" y="360568"/>
                  </a:lnTo>
                  <a:lnTo>
                    <a:pt x="144227" y="452874"/>
                  </a:lnTo>
                  <a:lnTo>
                    <a:pt x="239417" y="524987"/>
                  </a:lnTo>
                  <a:lnTo>
                    <a:pt x="305762" y="568255"/>
                  </a:lnTo>
                  <a:lnTo>
                    <a:pt x="360568" y="599985"/>
                  </a:lnTo>
                  <a:lnTo>
                    <a:pt x="389413" y="611524"/>
                  </a:lnTo>
                  <a:lnTo>
                    <a:pt x="426913" y="620177"/>
                  </a:lnTo>
                  <a:lnTo>
                    <a:pt x="475950" y="625946"/>
                  </a:lnTo>
                  <a:lnTo>
                    <a:pt x="524987" y="614408"/>
                  </a:lnTo>
                  <a:lnTo>
                    <a:pt x="625946" y="571140"/>
                  </a:lnTo>
                  <a:lnTo>
                    <a:pt x="703829" y="536525"/>
                  </a:lnTo>
                  <a:lnTo>
                    <a:pt x="822095" y="513449"/>
                  </a:lnTo>
                  <a:lnTo>
                    <a:pt x="1116318" y="452874"/>
                  </a:lnTo>
                  <a:lnTo>
                    <a:pt x="1387465" y="400952"/>
                  </a:lnTo>
                  <a:lnTo>
                    <a:pt x="1502847" y="380760"/>
                  </a:lnTo>
                  <a:lnTo>
                    <a:pt x="1626882" y="360568"/>
                  </a:lnTo>
                  <a:lnTo>
                    <a:pt x="1825916" y="334607"/>
                  </a:lnTo>
                  <a:lnTo>
                    <a:pt x="2050910" y="323069"/>
                  </a:lnTo>
                  <a:lnTo>
                    <a:pt x="2394171" y="299993"/>
                  </a:lnTo>
                  <a:lnTo>
                    <a:pt x="2593204" y="282686"/>
                  </a:lnTo>
                  <a:lnTo>
                    <a:pt x="2757623" y="268263"/>
                  </a:lnTo>
                  <a:lnTo>
                    <a:pt x="2792237" y="265378"/>
                  </a:lnTo>
                  <a:lnTo>
                    <a:pt x="2884543" y="265378"/>
                  </a:lnTo>
                  <a:lnTo>
                    <a:pt x="3014347" y="271147"/>
                  </a:lnTo>
                  <a:lnTo>
                    <a:pt x="3178766" y="279801"/>
                  </a:lnTo>
                  <a:lnTo>
                    <a:pt x="3297032" y="288455"/>
                  </a:lnTo>
                  <a:lnTo>
                    <a:pt x="3441260" y="305762"/>
                  </a:lnTo>
                  <a:lnTo>
                    <a:pt x="3472989" y="308647"/>
                  </a:lnTo>
                  <a:lnTo>
                    <a:pt x="3507604" y="305762"/>
                  </a:lnTo>
                  <a:lnTo>
                    <a:pt x="3553757" y="288455"/>
                  </a:lnTo>
                  <a:lnTo>
                    <a:pt x="3582602" y="271147"/>
                  </a:lnTo>
                  <a:lnTo>
                    <a:pt x="3582602" y="271147"/>
                  </a:lnTo>
                  <a:lnTo>
                    <a:pt x="3594140" y="253840"/>
                  </a:lnTo>
                  <a:lnTo>
                    <a:pt x="3594140" y="245187"/>
                  </a:lnTo>
                  <a:lnTo>
                    <a:pt x="3588371" y="224995"/>
                  </a:lnTo>
                  <a:lnTo>
                    <a:pt x="3565295" y="204803"/>
                  </a:lnTo>
                  <a:lnTo>
                    <a:pt x="3530680" y="181727"/>
                  </a:lnTo>
                  <a:lnTo>
                    <a:pt x="3464336" y="147112"/>
                  </a:lnTo>
                  <a:lnTo>
                    <a:pt x="3363377" y="95190"/>
                  </a:lnTo>
                  <a:lnTo>
                    <a:pt x="3253764" y="40384"/>
                  </a:lnTo>
                  <a:lnTo>
                    <a:pt x="3190304" y="11539"/>
                  </a:lnTo>
                  <a:lnTo>
                    <a:pt x="3152805" y="0"/>
                  </a:lnTo>
                  <a:lnTo>
                    <a:pt x="3121075" y="0"/>
                  </a:lnTo>
                  <a:lnTo>
                    <a:pt x="3057615" y="11539"/>
                  </a:lnTo>
                  <a:lnTo>
                    <a:pt x="2959541" y="37500"/>
                  </a:lnTo>
                  <a:lnTo>
                    <a:pt x="2933580" y="43269"/>
                  </a:lnTo>
                  <a:lnTo>
                    <a:pt x="2838390" y="54807"/>
                  </a:lnTo>
                  <a:lnTo>
                    <a:pt x="2633588" y="77883"/>
                  </a:lnTo>
                  <a:lnTo>
                    <a:pt x="2342249" y="1124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2">
              <a:extLst>
                <a:ext uri="{FF2B5EF4-FFF2-40B4-BE49-F238E27FC236}">
                  <a16:creationId xmlns:a16="http://schemas.microsoft.com/office/drawing/2014/main" id="{64532713-987C-46E4-9851-8434F2222BBE}"/>
                </a:ext>
              </a:extLst>
            </p:cNvPr>
            <p:cNvSpPr/>
            <p:nvPr/>
          </p:nvSpPr>
          <p:spPr>
            <a:xfrm>
              <a:off x="5859462" y="4408487"/>
              <a:ext cx="1158875" cy="1168400"/>
            </a:xfrm>
            <a:custGeom>
              <a:avLst/>
              <a:gdLst>
                <a:gd name="connsiteX0" fmla="*/ 723900 w 1157288"/>
                <a:gd name="connsiteY0" fmla="*/ 750094 h 1169194"/>
                <a:gd name="connsiteX1" fmla="*/ 647700 w 1157288"/>
                <a:gd name="connsiteY1" fmla="*/ 661987 h 1169194"/>
                <a:gd name="connsiteX2" fmla="*/ 564357 w 1157288"/>
                <a:gd name="connsiteY2" fmla="*/ 569119 h 1169194"/>
                <a:gd name="connsiteX3" fmla="*/ 476250 w 1157288"/>
                <a:gd name="connsiteY3" fmla="*/ 478631 h 1169194"/>
                <a:gd name="connsiteX4" fmla="*/ 376238 w 1157288"/>
                <a:gd name="connsiteY4" fmla="*/ 383381 h 1169194"/>
                <a:gd name="connsiteX5" fmla="*/ 266700 w 1157288"/>
                <a:gd name="connsiteY5" fmla="*/ 278606 h 1169194"/>
                <a:gd name="connsiteX6" fmla="*/ 147638 w 1157288"/>
                <a:gd name="connsiteY6" fmla="*/ 166687 h 1169194"/>
                <a:gd name="connsiteX7" fmla="*/ 21432 w 1157288"/>
                <a:gd name="connsiteY7" fmla="*/ 45244 h 1169194"/>
                <a:gd name="connsiteX8" fmla="*/ 2382 w 1157288"/>
                <a:gd name="connsiteY8" fmla="*/ 26194 h 1169194"/>
                <a:gd name="connsiteX9" fmla="*/ 0 w 1157288"/>
                <a:gd name="connsiteY9" fmla="*/ 14287 h 1169194"/>
                <a:gd name="connsiteX10" fmla="*/ 2382 w 1157288"/>
                <a:gd name="connsiteY10" fmla="*/ 4762 h 1169194"/>
                <a:gd name="connsiteX11" fmla="*/ 11907 w 1157288"/>
                <a:gd name="connsiteY11" fmla="*/ 2381 h 1169194"/>
                <a:gd name="connsiteX12" fmla="*/ 26194 w 1157288"/>
                <a:gd name="connsiteY12" fmla="*/ 0 h 1169194"/>
                <a:gd name="connsiteX13" fmla="*/ 52388 w 1157288"/>
                <a:gd name="connsiteY13" fmla="*/ 2381 h 1169194"/>
                <a:gd name="connsiteX14" fmla="*/ 195263 w 1157288"/>
                <a:gd name="connsiteY14" fmla="*/ 57150 h 1169194"/>
                <a:gd name="connsiteX15" fmla="*/ 390525 w 1157288"/>
                <a:gd name="connsiteY15" fmla="*/ 142875 h 1169194"/>
                <a:gd name="connsiteX16" fmla="*/ 502444 w 1157288"/>
                <a:gd name="connsiteY16" fmla="*/ 197644 h 1169194"/>
                <a:gd name="connsiteX17" fmla="*/ 607219 w 1157288"/>
                <a:gd name="connsiteY17" fmla="*/ 252412 h 1169194"/>
                <a:gd name="connsiteX18" fmla="*/ 714375 w 1157288"/>
                <a:gd name="connsiteY18" fmla="*/ 314325 h 1169194"/>
                <a:gd name="connsiteX19" fmla="*/ 797719 w 1157288"/>
                <a:gd name="connsiteY19" fmla="*/ 369094 h 1169194"/>
                <a:gd name="connsiteX20" fmla="*/ 878682 w 1157288"/>
                <a:gd name="connsiteY20" fmla="*/ 421481 h 1169194"/>
                <a:gd name="connsiteX21" fmla="*/ 945357 w 1157288"/>
                <a:gd name="connsiteY21" fmla="*/ 473869 h 1169194"/>
                <a:gd name="connsiteX22" fmla="*/ 985838 w 1157288"/>
                <a:gd name="connsiteY22" fmla="*/ 528637 h 1169194"/>
                <a:gd name="connsiteX23" fmla="*/ 1038225 w 1157288"/>
                <a:gd name="connsiteY23" fmla="*/ 609600 h 1169194"/>
                <a:gd name="connsiteX24" fmla="*/ 1071563 w 1157288"/>
                <a:gd name="connsiteY24" fmla="*/ 673894 h 1169194"/>
                <a:gd name="connsiteX25" fmla="*/ 1102519 w 1157288"/>
                <a:gd name="connsiteY25" fmla="*/ 747712 h 1169194"/>
                <a:gd name="connsiteX26" fmla="*/ 1121569 w 1157288"/>
                <a:gd name="connsiteY26" fmla="*/ 797719 h 1169194"/>
                <a:gd name="connsiteX27" fmla="*/ 1143000 w 1157288"/>
                <a:gd name="connsiteY27" fmla="*/ 876300 h 1169194"/>
                <a:gd name="connsiteX28" fmla="*/ 1152525 w 1157288"/>
                <a:gd name="connsiteY28" fmla="*/ 957262 h 1169194"/>
                <a:gd name="connsiteX29" fmla="*/ 1157288 w 1157288"/>
                <a:gd name="connsiteY29" fmla="*/ 1031081 h 1169194"/>
                <a:gd name="connsiteX30" fmla="*/ 1154907 w 1157288"/>
                <a:gd name="connsiteY30" fmla="*/ 1064419 h 1169194"/>
                <a:gd name="connsiteX31" fmla="*/ 1140619 w 1157288"/>
                <a:gd name="connsiteY31" fmla="*/ 1109662 h 1169194"/>
                <a:gd name="connsiteX32" fmla="*/ 1126332 w 1157288"/>
                <a:gd name="connsiteY32" fmla="*/ 1140619 h 1169194"/>
                <a:gd name="connsiteX33" fmla="*/ 1109663 w 1157288"/>
                <a:gd name="connsiteY33" fmla="*/ 1162050 h 1169194"/>
                <a:gd name="connsiteX34" fmla="*/ 1095375 w 1157288"/>
                <a:gd name="connsiteY34" fmla="*/ 1169194 h 1169194"/>
                <a:gd name="connsiteX35" fmla="*/ 1076325 w 1157288"/>
                <a:gd name="connsiteY35" fmla="*/ 1169194 h 1169194"/>
                <a:gd name="connsiteX36" fmla="*/ 1047750 w 1157288"/>
                <a:gd name="connsiteY36" fmla="*/ 1154906 h 1169194"/>
                <a:gd name="connsiteX37" fmla="*/ 1014413 w 1157288"/>
                <a:gd name="connsiteY37" fmla="*/ 1126331 h 1169194"/>
                <a:gd name="connsiteX38" fmla="*/ 983457 w 1157288"/>
                <a:gd name="connsiteY38" fmla="*/ 1088231 h 1169194"/>
                <a:gd name="connsiteX39" fmla="*/ 942975 w 1157288"/>
                <a:gd name="connsiteY39" fmla="*/ 1031081 h 1169194"/>
                <a:gd name="connsiteX40" fmla="*/ 885825 w 1157288"/>
                <a:gd name="connsiteY40" fmla="*/ 954881 h 1169194"/>
                <a:gd name="connsiteX41" fmla="*/ 812007 w 1157288"/>
                <a:gd name="connsiteY41" fmla="*/ 857250 h 1169194"/>
                <a:gd name="connsiteX42" fmla="*/ 723900 w 1157288"/>
                <a:gd name="connsiteY42" fmla="*/ 7500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7288" h="1169194">
                  <a:moveTo>
                    <a:pt x="723900" y="750094"/>
                  </a:moveTo>
                  <a:lnTo>
                    <a:pt x="647700" y="661987"/>
                  </a:lnTo>
                  <a:lnTo>
                    <a:pt x="564357" y="569119"/>
                  </a:lnTo>
                  <a:lnTo>
                    <a:pt x="476250" y="478631"/>
                  </a:lnTo>
                  <a:lnTo>
                    <a:pt x="376238" y="383381"/>
                  </a:lnTo>
                  <a:lnTo>
                    <a:pt x="266700" y="278606"/>
                  </a:lnTo>
                  <a:lnTo>
                    <a:pt x="147638" y="166687"/>
                  </a:lnTo>
                  <a:lnTo>
                    <a:pt x="21432" y="45244"/>
                  </a:lnTo>
                  <a:lnTo>
                    <a:pt x="2382" y="26194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195263" y="57150"/>
                  </a:lnTo>
                  <a:lnTo>
                    <a:pt x="390525" y="142875"/>
                  </a:lnTo>
                  <a:lnTo>
                    <a:pt x="502444" y="197644"/>
                  </a:lnTo>
                  <a:lnTo>
                    <a:pt x="607219" y="252412"/>
                  </a:lnTo>
                  <a:lnTo>
                    <a:pt x="714375" y="314325"/>
                  </a:lnTo>
                  <a:lnTo>
                    <a:pt x="797719" y="369094"/>
                  </a:lnTo>
                  <a:lnTo>
                    <a:pt x="878682" y="421481"/>
                  </a:lnTo>
                  <a:lnTo>
                    <a:pt x="945357" y="473869"/>
                  </a:lnTo>
                  <a:lnTo>
                    <a:pt x="985838" y="528637"/>
                  </a:lnTo>
                  <a:lnTo>
                    <a:pt x="1038225" y="609600"/>
                  </a:lnTo>
                  <a:lnTo>
                    <a:pt x="1071563" y="673894"/>
                  </a:lnTo>
                  <a:lnTo>
                    <a:pt x="1102519" y="747712"/>
                  </a:lnTo>
                  <a:lnTo>
                    <a:pt x="1121569" y="797719"/>
                  </a:lnTo>
                  <a:lnTo>
                    <a:pt x="1143000" y="876300"/>
                  </a:lnTo>
                  <a:lnTo>
                    <a:pt x="1152525" y="957262"/>
                  </a:lnTo>
                  <a:lnTo>
                    <a:pt x="1157288" y="1031081"/>
                  </a:lnTo>
                  <a:lnTo>
                    <a:pt x="1154907" y="1064419"/>
                  </a:lnTo>
                  <a:lnTo>
                    <a:pt x="1140619" y="1109662"/>
                  </a:lnTo>
                  <a:lnTo>
                    <a:pt x="1126332" y="1140619"/>
                  </a:lnTo>
                  <a:lnTo>
                    <a:pt x="1109663" y="1162050"/>
                  </a:lnTo>
                  <a:lnTo>
                    <a:pt x="1095375" y="1169194"/>
                  </a:lnTo>
                  <a:lnTo>
                    <a:pt x="1076325" y="1169194"/>
                  </a:lnTo>
                  <a:lnTo>
                    <a:pt x="1047750" y="1154906"/>
                  </a:lnTo>
                  <a:lnTo>
                    <a:pt x="1014413" y="1126331"/>
                  </a:lnTo>
                  <a:lnTo>
                    <a:pt x="983457" y="1088231"/>
                  </a:lnTo>
                  <a:lnTo>
                    <a:pt x="942975" y="1031081"/>
                  </a:lnTo>
                  <a:lnTo>
                    <a:pt x="885825" y="954881"/>
                  </a:lnTo>
                  <a:lnTo>
                    <a:pt x="812007" y="857250"/>
                  </a:lnTo>
                  <a:lnTo>
                    <a:pt x="723900" y="750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5">
              <a:extLst>
                <a:ext uri="{FF2B5EF4-FFF2-40B4-BE49-F238E27FC236}">
                  <a16:creationId xmlns:a16="http://schemas.microsoft.com/office/drawing/2014/main" id="{A797A086-4D10-4B37-8C75-874F59B27E13}"/>
                </a:ext>
              </a:extLst>
            </p:cNvPr>
            <p:cNvSpPr/>
            <p:nvPr/>
          </p:nvSpPr>
          <p:spPr>
            <a:xfrm>
              <a:off x="3536951" y="2063750"/>
              <a:ext cx="3898899" cy="492125"/>
            </a:xfrm>
            <a:custGeom>
              <a:avLst/>
              <a:gdLst>
                <a:gd name="connsiteX0" fmla="*/ 2530475 w 3898900"/>
                <a:gd name="connsiteY0" fmla="*/ 260350 h 492125"/>
                <a:gd name="connsiteX1" fmla="*/ 2206625 w 3898900"/>
                <a:gd name="connsiteY1" fmla="*/ 276225 h 492125"/>
                <a:gd name="connsiteX2" fmla="*/ 1939925 w 3898900"/>
                <a:gd name="connsiteY2" fmla="*/ 292100 h 492125"/>
                <a:gd name="connsiteX3" fmla="*/ 1701800 w 3898900"/>
                <a:gd name="connsiteY3" fmla="*/ 311150 h 492125"/>
                <a:gd name="connsiteX4" fmla="*/ 1355725 w 3898900"/>
                <a:gd name="connsiteY4" fmla="*/ 342900 h 492125"/>
                <a:gd name="connsiteX5" fmla="*/ 1076325 w 3898900"/>
                <a:gd name="connsiteY5" fmla="*/ 371475 h 492125"/>
                <a:gd name="connsiteX6" fmla="*/ 809625 w 3898900"/>
                <a:gd name="connsiteY6" fmla="*/ 400050 h 492125"/>
                <a:gd name="connsiteX7" fmla="*/ 612775 w 3898900"/>
                <a:gd name="connsiteY7" fmla="*/ 422275 h 492125"/>
                <a:gd name="connsiteX8" fmla="*/ 590550 w 3898900"/>
                <a:gd name="connsiteY8" fmla="*/ 425450 h 492125"/>
                <a:gd name="connsiteX9" fmla="*/ 555625 w 3898900"/>
                <a:gd name="connsiteY9" fmla="*/ 438150 h 492125"/>
                <a:gd name="connsiteX10" fmla="*/ 501650 w 3898900"/>
                <a:gd name="connsiteY10" fmla="*/ 454025 h 492125"/>
                <a:gd name="connsiteX11" fmla="*/ 454025 w 3898900"/>
                <a:gd name="connsiteY11" fmla="*/ 466725 h 492125"/>
                <a:gd name="connsiteX12" fmla="*/ 381000 w 3898900"/>
                <a:gd name="connsiteY12" fmla="*/ 482600 h 492125"/>
                <a:gd name="connsiteX13" fmla="*/ 307975 w 3898900"/>
                <a:gd name="connsiteY13" fmla="*/ 492125 h 492125"/>
                <a:gd name="connsiteX14" fmla="*/ 244475 w 3898900"/>
                <a:gd name="connsiteY14" fmla="*/ 488950 h 492125"/>
                <a:gd name="connsiteX15" fmla="*/ 206375 w 3898900"/>
                <a:gd name="connsiteY15" fmla="*/ 485775 h 492125"/>
                <a:gd name="connsiteX16" fmla="*/ 146050 w 3898900"/>
                <a:gd name="connsiteY16" fmla="*/ 473075 h 492125"/>
                <a:gd name="connsiteX17" fmla="*/ 9525 w 3898900"/>
                <a:gd name="connsiteY17" fmla="*/ 428625 h 492125"/>
                <a:gd name="connsiteX18" fmla="*/ 0 w 3898900"/>
                <a:gd name="connsiteY18" fmla="*/ 285750 h 492125"/>
                <a:gd name="connsiteX19" fmla="*/ 139700 w 3898900"/>
                <a:gd name="connsiteY19" fmla="*/ 298450 h 492125"/>
                <a:gd name="connsiteX20" fmla="*/ 206375 w 3898900"/>
                <a:gd name="connsiteY20" fmla="*/ 301625 h 492125"/>
                <a:gd name="connsiteX21" fmla="*/ 288925 w 3898900"/>
                <a:gd name="connsiteY21" fmla="*/ 295275 h 492125"/>
                <a:gd name="connsiteX22" fmla="*/ 393700 w 3898900"/>
                <a:gd name="connsiteY22" fmla="*/ 282575 h 492125"/>
                <a:gd name="connsiteX23" fmla="*/ 631825 w 3898900"/>
                <a:gd name="connsiteY23" fmla="*/ 257175 h 492125"/>
                <a:gd name="connsiteX24" fmla="*/ 914400 w 3898900"/>
                <a:gd name="connsiteY24" fmla="*/ 228600 h 492125"/>
                <a:gd name="connsiteX25" fmla="*/ 1228725 w 3898900"/>
                <a:gd name="connsiteY25" fmla="*/ 200025 h 492125"/>
                <a:gd name="connsiteX26" fmla="*/ 1539875 w 3898900"/>
                <a:gd name="connsiteY26" fmla="*/ 174625 h 492125"/>
                <a:gd name="connsiteX27" fmla="*/ 1911350 w 3898900"/>
                <a:gd name="connsiteY27" fmla="*/ 142875 h 492125"/>
                <a:gd name="connsiteX28" fmla="*/ 2365375 w 3898900"/>
                <a:gd name="connsiteY28" fmla="*/ 98425 h 492125"/>
                <a:gd name="connsiteX29" fmla="*/ 2759075 w 3898900"/>
                <a:gd name="connsiteY29" fmla="*/ 66675 h 492125"/>
                <a:gd name="connsiteX30" fmla="*/ 3000375 w 3898900"/>
                <a:gd name="connsiteY30" fmla="*/ 47625 h 492125"/>
                <a:gd name="connsiteX31" fmla="*/ 3111500 w 3898900"/>
                <a:gd name="connsiteY31" fmla="*/ 41275 h 492125"/>
                <a:gd name="connsiteX32" fmla="*/ 3197225 w 3898900"/>
                <a:gd name="connsiteY32" fmla="*/ 38100 h 492125"/>
                <a:gd name="connsiteX33" fmla="*/ 3225800 w 3898900"/>
                <a:gd name="connsiteY33" fmla="*/ 34925 h 492125"/>
                <a:gd name="connsiteX34" fmla="*/ 3263900 w 3898900"/>
                <a:gd name="connsiteY34" fmla="*/ 28575 h 492125"/>
                <a:gd name="connsiteX35" fmla="*/ 3330575 w 3898900"/>
                <a:gd name="connsiteY35" fmla="*/ 12700 h 492125"/>
                <a:gd name="connsiteX36" fmla="*/ 3365500 w 3898900"/>
                <a:gd name="connsiteY36" fmla="*/ 0 h 492125"/>
                <a:gd name="connsiteX37" fmla="*/ 3381375 w 3898900"/>
                <a:gd name="connsiteY37" fmla="*/ 0 h 492125"/>
                <a:gd name="connsiteX38" fmla="*/ 3432175 w 3898900"/>
                <a:gd name="connsiteY38" fmla="*/ 19050 h 492125"/>
                <a:gd name="connsiteX39" fmla="*/ 3486150 w 3898900"/>
                <a:gd name="connsiteY39" fmla="*/ 47625 h 492125"/>
                <a:gd name="connsiteX40" fmla="*/ 3562350 w 3898900"/>
                <a:gd name="connsiteY40" fmla="*/ 95250 h 492125"/>
                <a:gd name="connsiteX41" fmla="*/ 3641725 w 3898900"/>
                <a:gd name="connsiteY41" fmla="*/ 149225 h 492125"/>
                <a:gd name="connsiteX42" fmla="*/ 3717925 w 3898900"/>
                <a:gd name="connsiteY42" fmla="*/ 209550 h 492125"/>
                <a:gd name="connsiteX43" fmla="*/ 3787775 w 3898900"/>
                <a:gd name="connsiteY43" fmla="*/ 269875 h 492125"/>
                <a:gd name="connsiteX44" fmla="*/ 3863975 w 3898900"/>
                <a:gd name="connsiteY44" fmla="*/ 336550 h 492125"/>
                <a:gd name="connsiteX45" fmla="*/ 3883025 w 3898900"/>
                <a:gd name="connsiteY45" fmla="*/ 355600 h 492125"/>
                <a:gd name="connsiteX46" fmla="*/ 3895725 w 3898900"/>
                <a:gd name="connsiteY46" fmla="*/ 371475 h 492125"/>
                <a:gd name="connsiteX47" fmla="*/ 3898900 w 3898900"/>
                <a:gd name="connsiteY47" fmla="*/ 387350 h 492125"/>
                <a:gd name="connsiteX48" fmla="*/ 3898900 w 3898900"/>
                <a:gd name="connsiteY48" fmla="*/ 400050 h 492125"/>
                <a:gd name="connsiteX49" fmla="*/ 3889375 w 3898900"/>
                <a:gd name="connsiteY49" fmla="*/ 412750 h 492125"/>
                <a:gd name="connsiteX50" fmla="*/ 3876675 w 3898900"/>
                <a:gd name="connsiteY50" fmla="*/ 425450 h 492125"/>
                <a:gd name="connsiteX51" fmla="*/ 3841750 w 3898900"/>
                <a:gd name="connsiteY51" fmla="*/ 434975 h 492125"/>
                <a:gd name="connsiteX52" fmla="*/ 3311525 w 3898900"/>
                <a:gd name="connsiteY52" fmla="*/ 225425 h 492125"/>
                <a:gd name="connsiteX53" fmla="*/ 3276600 w 3898900"/>
                <a:gd name="connsiteY53" fmla="*/ 225425 h 492125"/>
                <a:gd name="connsiteX54" fmla="*/ 3076575 w 3898900"/>
                <a:gd name="connsiteY54" fmla="*/ 231775 h 492125"/>
                <a:gd name="connsiteX55" fmla="*/ 2749550 w 3898900"/>
                <a:gd name="connsiteY55" fmla="*/ 247650 h 492125"/>
                <a:gd name="connsiteX56" fmla="*/ 2530475 w 3898900"/>
                <a:gd name="connsiteY56" fmla="*/ 260350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898900" h="492125">
                  <a:moveTo>
                    <a:pt x="2530475" y="260350"/>
                  </a:moveTo>
                  <a:lnTo>
                    <a:pt x="2206625" y="276225"/>
                  </a:lnTo>
                  <a:lnTo>
                    <a:pt x="1939925" y="292100"/>
                  </a:lnTo>
                  <a:lnTo>
                    <a:pt x="1701800" y="311150"/>
                  </a:lnTo>
                  <a:lnTo>
                    <a:pt x="1355725" y="342900"/>
                  </a:lnTo>
                  <a:lnTo>
                    <a:pt x="1076325" y="371475"/>
                  </a:lnTo>
                  <a:lnTo>
                    <a:pt x="809625" y="400050"/>
                  </a:lnTo>
                  <a:lnTo>
                    <a:pt x="612775" y="422275"/>
                  </a:lnTo>
                  <a:lnTo>
                    <a:pt x="590550" y="425450"/>
                  </a:lnTo>
                  <a:lnTo>
                    <a:pt x="555625" y="438150"/>
                  </a:lnTo>
                  <a:lnTo>
                    <a:pt x="501650" y="454025"/>
                  </a:lnTo>
                  <a:lnTo>
                    <a:pt x="454025" y="466725"/>
                  </a:lnTo>
                  <a:lnTo>
                    <a:pt x="381000" y="482600"/>
                  </a:lnTo>
                  <a:lnTo>
                    <a:pt x="307975" y="492125"/>
                  </a:lnTo>
                  <a:lnTo>
                    <a:pt x="244475" y="488950"/>
                  </a:lnTo>
                  <a:lnTo>
                    <a:pt x="206375" y="485775"/>
                  </a:lnTo>
                  <a:lnTo>
                    <a:pt x="146050" y="473075"/>
                  </a:lnTo>
                  <a:lnTo>
                    <a:pt x="9525" y="428625"/>
                  </a:lnTo>
                  <a:lnTo>
                    <a:pt x="0" y="285750"/>
                  </a:lnTo>
                  <a:lnTo>
                    <a:pt x="139700" y="298450"/>
                  </a:lnTo>
                  <a:lnTo>
                    <a:pt x="206375" y="301625"/>
                  </a:lnTo>
                  <a:lnTo>
                    <a:pt x="288925" y="295275"/>
                  </a:lnTo>
                  <a:lnTo>
                    <a:pt x="393700" y="282575"/>
                  </a:lnTo>
                  <a:lnTo>
                    <a:pt x="631825" y="257175"/>
                  </a:lnTo>
                  <a:lnTo>
                    <a:pt x="914400" y="228600"/>
                  </a:lnTo>
                  <a:lnTo>
                    <a:pt x="1228725" y="200025"/>
                  </a:lnTo>
                  <a:lnTo>
                    <a:pt x="1539875" y="174625"/>
                  </a:lnTo>
                  <a:lnTo>
                    <a:pt x="1911350" y="142875"/>
                  </a:lnTo>
                  <a:lnTo>
                    <a:pt x="2365375" y="98425"/>
                  </a:lnTo>
                  <a:lnTo>
                    <a:pt x="2759075" y="66675"/>
                  </a:lnTo>
                  <a:lnTo>
                    <a:pt x="3000375" y="47625"/>
                  </a:lnTo>
                  <a:lnTo>
                    <a:pt x="3111500" y="41275"/>
                  </a:lnTo>
                  <a:lnTo>
                    <a:pt x="3197225" y="38100"/>
                  </a:lnTo>
                  <a:lnTo>
                    <a:pt x="3225800" y="34925"/>
                  </a:lnTo>
                  <a:lnTo>
                    <a:pt x="3263900" y="28575"/>
                  </a:lnTo>
                  <a:lnTo>
                    <a:pt x="3330575" y="12700"/>
                  </a:lnTo>
                  <a:lnTo>
                    <a:pt x="3365500" y="0"/>
                  </a:lnTo>
                  <a:lnTo>
                    <a:pt x="3381375" y="0"/>
                  </a:lnTo>
                  <a:lnTo>
                    <a:pt x="3432175" y="19050"/>
                  </a:lnTo>
                  <a:lnTo>
                    <a:pt x="3486150" y="47625"/>
                  </a:lnTo>
                  <a:lnTo>
                    <a:pt x="3562350" y="95250"/>
                  </a:lnTo>
                  <a:lnTo>
                    <a:pt x="3641725" y="149225"/>
                  </a:lnTo>
                  <a:lnTo>
                    <a:pt x="3717925" y="209550"/>
                  </a:lnTo>
                  <a:lnTo>
                    <a:pt x="3787775" y="269875"/>
                  </a:lnTo>
                  <a:lnTo>
                    <a:pt x="3863975" y="336550"/>
                  </a:lnTo>
                  <a:lnTo>
                    <a:pt x="3883025" y="355600"/>
                  </a:lnTo>
                  <a:lnTo>
                    <a:pt x="3895725" y="371475"/>
                  </a:lnTo>
                  <a:lnTo>
                    <a:pt x="3898900" y="387350"/>
                  </a:lnTo>
                  <a:lnTo>
                    <a:pt x="3898900" y="400050"/>
                  </a:lnTo>
                  <a:lnTo>
                    <a:pt x="3889375" y="412750"/>
                  </a:lnTo>
                  <a:lnTo>
                    <a:pt x="3876675" y="425450"/>
                  </a:lnTo>
                  <a:lnTo>
                    <a:pt x="3841750" y="434975"/>
                  </a:lnTo>
                  <a:lnTo>
                    <a:pt x="3311525" y="225425"/>
                  </a:lnTo>
                  <a:lnTo>
                    <a:pt x="3276600" y="225425"/>
                  </a:lnTo>
                  <a:lnTo>
                    <a:pt x="3076575" y="231775"/>
                  </a:lnTo>
                  <a:lnTo>
                    <a:pt x="2749550" y="247650"/>
                  </a:lnTo>
                  <a:lnTo>
                    <a:pt x="2530475" y="260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6">
              <a:extLst>
                <a:ext uri="{FF2B5EF4-FFF2-40B4-BE49-F238E27FC236}">
                  <a16:creationId xmlns:a16="http://schemas.microsoft.com/office/drawing/2014/main" id="{683B22CF-A99E-4F53-94D9-BB690A453377}"/>
                </a:ext>
              </a:extLst>
            </p:cNvPr>
            <p:cNvSpPr/>
            <p:nvPr/>
          </p:nvSpPr>
          <p:spPr>
            <a:xfrm>
              <a:off x="6469062" y="2284412"/>
              <a:ext cx="965200" cy="639763"/>
            </a:xfrm>
            <a:custGeom>
              <a:avLst/>
              <a:gdLst>
                <a:gd name="connsiteX0" fmla="*/ 338138 w 964407"/>
                <a:gd name="connsiteY0" fmla="*/ 202406 h 640556"/>
                <a:gd name="connsiteX1" fmla="*/ 240507 w 964407"/>
                <a:gd name="connsiteY1" fmla="*/ 328612 h 640556"/>
                <a:gd name="connsiteX2" fmla="*/ 133350 w 964407"/>
                <a:gd name="connsiteY2" fmla="*/ 454819 h 640556"/>
                <a:gd name="connsiteX3" fmla="*/ 30957 w 964407"/>
                <a:gd name="connsiteY3" fmla="*/ 564356 h 640556"/>
                <a:gd name="connsiteX4" fmla="*/ 9525 w 964407"/>
                <a:gd name="connsiteY4" fmla="*/ 585787 h 640556"/>
                <a:gd name="connsiteX5" fmla="*/ 0 w 964407"/>
                <a:gd name="connsiteY5" fmla="*/ 604837 h 640556"/>
                <a:gd name="connsiteX6" fmla="*/ 0 w 964407"/>
                <a:gd name="connsiteY6" fmla="*/ 621506 h 640556"/>
                <a:gd name="connsiteX7" fmla="*/ 0 w 964407"/>
                <a:gd name="connsiteY7" fmla="*/ 633412 h 640556"/>
                <a:gd name="connsiteX8" fmla="*/ 2382 w 964407"/>
                <a:gd name="connsiteY8" fmla="*/ 638175 h 640556"/>
                <a:gd name="connsiteX9" fmla="*/ 11907 w 964407"/>
                <a:gd name="connsiteY9" fmla="*/ 640556 h 640556"/>
                <a:gd name="connsiteX10" fmla="*/ 30957 w 964407"/>
                <a:gd name="connsiteY10" fmla="*/ 635794 h 640556"/>
                <a:gd name="connsiteX11" fmla="*/ 59532 w 964407"/>
                <a:gd name="connsiteY11" fmla="*/ 626269 h 640556"/>
                <a:gd name="connsiteX12" fmla="*/ 166688 w 964407"/>
                <a:gd name="connsiteY12" fmla="*/ 561975 h 640556"/>
                <a:gd name="connsiteX13" fmla="*/ 366713 w 964407"/>
                <a:gd name="connsiteY13" fmla="*/ 440531 h 640556"/>
                <a:gd name="connsiteX14" fmla="*/ 573882 w 964407"/>
                <a:gd name="connsiteY14" fmla="*/ 314325 h 640556"/>
                <a:gd name="connsiteX15" fmla="*/ 676275 w 964407"/>
                <a:gd name="connsiteY15" fmla="*/ 252412 h 640556"/>
                <a:gd name="connsiteX16" fmla="*/ 692944 w 964407"/>
                <a:gd name="connsiteY16" fmla="*/ 245269 h 640556"/>
                <a:gd name="connsiteX17" fmla="*/ 766763 w 964407"/>
                <a:gd name="connsiteY17" fmla="*/ 235744 h 640556"/>
                <a:gd name="connsiteX18" fmla="*/ 812007 w 964407"/>
                <a:gd name="connsiteY18" fmla="*/ 230981 h 640556"/>
                <a:gd name="connsiteX19" fmla="*/ 890588 w 964407"/>
                <a:gd name="connsiteY19" fmla="*/ 226219 h 640556"/>
                <a:gd name="connsiteX20" fmla="*/ 919163 w 964407"/>
                <a:gd name="connsiteY20" fmla="*/ 219075 h 640556"/>
                <a:gd name="connsiteX21" fmla="*/ 942975 w 964407"/>
                <a:gd name="connsiteY21" fmla="*/ 207169 h 640556"/>
                <a:gd name="connsiteX22" fmla="*/ 964407 w 964407"/>
                <a:gd name="connsiteY22" fmla="*/ 183356 h 640556"/>
                <a:gd name="connsiteX23" fmla="*/ 962025 w 964407"/>
                <a:gd name="connsiteY23" fmla="*/ 161925 h 640556"/>
                <a:gd name="connsiteX24" fmla="*/ 933450 w 964407"/>
                <a:gd name="connsiteY24" fmla="*/ 121444 h 640556"/>
                <a:gd name="connsiteX25" fmla="*/ 373857 w 964407"/>
                <a:gd name="connsiteY25" fmla="*/ 0 h 640556"/>
                <a:gd name="connsiteX26" fmla="*/ 395288 w 964407"/>
                <a:gd name="connsiteY26" fmla="*/ 11906 h 640556"/>
                <a:gd name="connsiteX27" fmla="*/ 407194 w 964407"/>
                <a:gd name="connsiteY27" fmla="*/ 28575 h 640556"/>
                <a:gd name="connsiteX28" fmla="*/ 414338 w 964407"/>
                <a:gd name="connsiteY28" fmla="*/ 40481 h 640556"/>
                <a:gd name="connsiteX29" fmla="*/ 419100 w 964407"/>
                <a:gd name="connsiteY29" fmla="*/ 61912 h 640556"/>
                <a:gd name="connsiteX30" fmla="*/ 419100 w 964407"/>
                <a:gd name="connsiteY30" fmla="*/ 80962 h 640556"/>
                <a:gd name="connsiteX31" fmla="*/ 407194 w 964407"/>
                <a:gd name="connsiteY31" fmla="*/ 107156 h 640556"/>
                <a:gd name="connsiteX32" fmla="*/ 338138 w 964407"/>
                <a:gd name="connsiteY32" fmla="*/ 2024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4407" h="640556">
                  <a:moveTo>
                    <a:pt x="338138" y="202406"/>
                  </a:moveTo>
                  <a:lnTo>
                    <a:pt x="240507" y="328612"/>
                  </a:lnTo>
                  <a:lnTo>
                    <a:pt x="133350" y="454819"/>
                  </a:lnTo>
                  <a:lnTo>
                    <a:pt x="30957" y="564356"/>
                  </a:lnTo>
                  <a:lnTo>
                    <a:pt x="9525" y="585787"/>
                  </a:lnTo>
                  <a:lnTo>
                    <a:pt x="0" y="604837"/>
                  </a:lnTo>
                  <a:lnTo>
                    <a:pt x="0" y="621506"/>
                  </a:lnTo>
                  <a:lnTo>
                    <a:pt x="0" y="633412"/>
                  </a:lnTo>
                  <a:lnTo>
                    <a:pt x="2382" y="638175"/>
                  </a:lnTo>
                  <a:lnTo>
                    <a:pt x="11907" y="640556"/>
                  </a:lnTo>
                  <a:lnTo>
                    <a:pt x="30957" y="635794"/>
                  </a:lnTo>
                  <a:lnTo>
                    <a:pt x="59532" y="626269"/>
                  </a:lnTo>
                  <a:lnTo>
                    <a:pt x="166688" y="561975"/>
                  </a:lnTo>
                  <a:lnTo>
                    <a:pt x="366713" y="440531"/>
                  </a:lnTo>
                  <a:lnTo>
                    <a:pt x="573882" y="314325"/>
                  </a:lnTo>
                  <a:lnTo>
                    <a:pt x="676275" y="252412"/>
                  </a:lnTo>
                  <a:lnTo>
                    <a:pt x="692944" y="245269"/>
                  </a:lnTo>
                  <a:lnTo>
                    <a:pt x="766763" y="235744"/>
                  </a:lnTo>
                  <a:lnTo>
                    <a:pt x="812007" y="230981"/>
                  </a:lnTo>
                  <a:lnTo>
                    <a:pt x="890588" y="226219"/>
                  </a:lnTo>
                  <a:lnTo>
                    <a:pt x="919163" y="219075"/>
                  </a:lnTo>
                  <a:lnTo>
                    <a:pt x="942975" y="207169"/>
                  </a:lnTo>
                  <a:lnTo>
                    <a:pt x="964407" y="183356"/>
                  </a:lnTo>
                  <a:lnTo>
                    <a:pt x="962025" y="161925"/>
                  </a:lnTo>
                  <a:lnTo>
                    <a:pt x="933450" y="121444"/>
                  </a:lnTo>
                  <a:lnTo>
                    <a:pt x="373857" y="0"/>
                  </a:lnTo>
                  <a:lnTo>
                    <a:pt x="395288" y="11906"/>
                  </a:lnTo>
                  <a:lnTo>
                    <a:pt x="407194" y="28575"/>
                  </a:lnTo>
                  <a:lnTo>
                    <a:pt x="414338" y="40481"/>
                  </a:lnTo>
                  <a:lnTo>
                    <a:pt x="419100" y="61912"/>
                  </a:lnTo>
                  <a:lnTo>
                    <a:pt x="419100" y="80962"/>
                  </a:lnTo>
                  <a:lnTo>
                    <a:pt x="407194" y="107156"/>
                  </a:lnTo>
                  <a:lnTo>
                    <a:pt x="338138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9">
              <a:extLst>
                <a:ext uri="{FF2B5EF4-FFF2-40B4-BE49-F238E27FC236}">
                  <a16:creationId xmlns:a16="http://schemas.microsoft.com/office/drawing/2014/main" id="{6EF9EC67-CBE0-4EE7-91C3-F28D184ADECC}"/>
                </a:ext>
              </a:extLst>
            </p:cNvPr>
            <p:cNvSpPr/>
            <p:nvPr/>
          </p:nvSpPr>
          <p:spPr>
            <a:xfrm>
              <a:off x="4879976" y="3895725"/>
              <a:ext cx="508000" cy="2263775"/>
            </a:xfrm>
            <a:custGeom>
              <a:avLst/>
              <a:gdLst>
                <a:gd name="connsiteX0" fmla="*/ 241259 w 509324"/>
                <a:gd name="connsiteY0" fmla="*/ 997798 h 2263661"/>
                <a:gd name="connsiteX1" fmla="*/ 241259 w 509324"/>
                <a:gd name="connsiteY1" fmla="*/ 679098 h 2263661"/>
                <a:gd name="connsiteX2" fmla="*/ 241259 w 509324"/>
                <a:gd name="connsiteY2" fmla="*/ 476560 h 2263661"/>
                <a:gd name="connsiteX3" fmla="*/ 241259 w 509324"/>
                <a:gd name="connsiteY3" fmla="*/ 342527 h 2263661"/>
                <a:gd name="connsiteX4" fmla="*/ 238280 w 509324"/>
                <a:gd name="connsiteY4" fmla="*/ 300828 h 2263661"/>
                <a:gd name="connsiteX5" fmla="*/ 232323 w 509324"/>
                <a:gd name="connsiteY5" fmla="*/ 235301 h 2263661"/>
                <a:gd name="connsiteX6" fmla="*/ 223388 w 509324"/>
                <a:gd name="connsiteY6" fmla="*/ 193602 h 2263661"/>
                <a:gd name="connsiteX7" fmla="*/ 211474 w 509324"/>
                <a:gd name="connsiteY7" fmla="*/ 157860 h 2263661"/>
                <a:gd name="connsiteX8" fmla="*/ 190624 w 509324"/>
                <a:gd name="connsiteY8" fmla="*/ 122118 h 2263661"/>
                <a:gd name="connsiteX9" fmla="*/ 166796 w 509324"/>
                <a:gd name="connsiteY9" fmla="*/ 95312 h 2263661"/>
                <a:gd name="connsiteX10" fmla="*/ 137011 w 509324"/>
                <a:gd name="connsiteY10" fmla="*/ 74462 h 2263661"/>
                <a:gd name="connsiteX11" fmla="*/ 104248 w 509324"/>
                <a:gd name="connsiteY11" fmla="*/ 62548 h 2263661"/>
                <a:gd name="connsiteX12" fmla="*/ 0 w 509324"/>
                <a:gd name="connsiteY12" fmla="*/ 17871 h 2263661"/>
                <a:gd name="connsiteX13" fmla="*/ 229345 w 509324"/>
                <a:gd name="connsiteY13" fmla="*/ 0 h 2263661"/>
                <a:gd name="connsiteX14" fmla="*/ 339549 w 509324"/>
                <a:gd name="connsiteY14" fmla="*/ 77441 h 2263661"/>
                <a:gd name="connsiteX15" fmla="*/ 405076 w 509324"/>
                <a:gd name="connsiteY15" fmla="*/ 125097 h 2263661"/>
                <a:gd name="connsiteX16" fmla="*/ 431883 w 509324"/>
                <a:gd name="connsiteY16" fmla="*/ 148925 h 2263661"/>
                <a:gd name="connsiteX17" fmla="*/ 464646 w 509324"/>
                <a:gd name="connsiteY17" fmla="*/ 184667 h 2263661"/>
                <a:gd name="connsiteX18" fmla="*/ 488474 w 509324"/>
                <a:gd name="connsiteY18" fmla="*/ 220409 h 2263661"/>
                <a:gd name="connsiteX19" fmla="*/ 500388 w 509324"/>
                <a:gd name="connsiteY19" fmla="*/ 253172 h 2263661"/>
                <a:gd name="connsiteX20" fmla="*/ 509324 w 509324"/>
                <a:gd name="connsiteY20" fmla="*/ 297850 h 2263661"/>
                <a:gd name="connsiteX21" fmla="*/ 503367 w 509324"/>
                <a:gd name="connsiteY21" fmla="*/ 384226 h 2263661"/>
                <a:gd name="connsiteX22" fmla="*/ 488474 w 509324"/>
                <a:gd name="connsiteY22" fmla="*/ 595700 h 2263661"/>
                <a:gd name="connsiteX23" fmla="*/ 473582 w 509324"/>
                <a:gd name="connsiteY23" fmla="*/ 869722 h 2263661"/>
                <a:gd name="connsiteX24" fmla="*/ 470603 w 509324"/>
                <a:gd name="connsiteY24" fmla="*/ 1030561 h 2263661"/>
                <a:gd name="connsiteX25" fmla="*/ 464646 w 509324"/>
                <a:gd name="connsiteY25" fmla="*/ 1236078 h 2263661"/>
                <a:gd name="connsiteX26" fmla="*/ 464646 w 509324"/>
                <a:gd name="connsiteY26" fmla="*/ 1385003 h 2263661"/>
                <a:gd name="connsiteX27" fmla="*/ 467625 w 509324"/>
                <a:gd name="connsiteY27" fmla="*/ 1480315 h 2263661"/>
                <a:gd name="connsiteX28" fmla="*/ 476560 w 509324"/>
                <a:gd name="connsiteY28" fmla="*/ 1569670 h 2263661"/>
                <a:gd name="connsiteX29" fmla="*/ 488474 w 509324"/>
                <a:gd name="connsiteY29" fmla="*/ 1664982 h 2263661"/>
                <a:gd name="connsiteX30" fmla="*/ 503367 w 509324"/>
                <a:gd name="connsiteY30" fmla="*/ 1760294 h 2263661"/>
                <a:gd name="connsiteX31" fmla="*/ 509324 w 509324"/>
                <a:gd name="connsiteY31" fmla="*/ 1787101 h 2263661"/>
                <a:gd name="connsiteX32" fmla="*/ 500388 w 509324"/>
                <a:gd name="connsiteY32" fmla="*/ 1837735 h 2263661"/>
                <a:gd name="connsiteX33" fmla="*/ 461668 w 509324"/>
                <a:gd name="connsiteY33" fmla="*/ 1959854 h 2263661"/>
                <a:gd name="connsiteX34" fmla="*/ 425926 w 509324"/>
                <a:gd name="connsiteY34" fmla="*/ 2040273 h 2263661"/>
                <a:gd name="connsiteX35" fmla="*/ 387205 w 509324"/>
                <a:gd name="connsiteY35" fmla="*/ 2117714 h 2263661"/>
                <a:gd name="connsiteX36" fmla="*/ 342528 w 509324"/>
                <a:gd name="connsiteY36" fmla="*/ 2183241 h 2263661"/>
                <a:gd name="connsiteX37" fmla="*/ 303807 w 509324"/>
                <a:gd name="connsiteY37" fmla="*/ 2233876 h 2263661"/>
                <a:gd name="connsiteX38" fmla="*/ 274022 w 509324"/>
                <a:gd name="connsiteY38" fmla="*/ 2257704 h 2263661"/>
                <a:gd name="connsiteX39" fmla="*/ 253173 w 509324"/>
                <a:gd name="connsiteY39" fmla="*/ 2263661 h 2263661"/>
                <a:gd name="connsiteX40" fmla="*/ 235302 w 509324"/>
                <a:gd name="connsiteY40" fmla="*/ 2260682 h 2263661"/>
                <a:gd name="connsiteX41" fmla="*/ 217431 w 509324"/>
                <a:gd name="connsiteY41" fmla="*/ 2251747 h 2263661"/>
                <a:gd name="connsiteX42" fmla="*/ 202538 w 509324"/>
                <a:gd name="connsiteY42" fmla="*/ 2233876 h 2263661"/>
                <a:gd name="connsiteX43" fmla="*/ 184667 w 509324"/>
                <a:gd name="connsiteY43" fmla="*/ 2186220 h 2263661"/>
                <a:gd name="connsiteX44" fmla="*/ 241259 w 509324"/>
                <a:gd name="connsiteY44" fmla="*/ 1691788 h 2263661"/>
                <a:gd name="connsiteX45" fmla="*/ 241259 w 509324"/>
                <a:gd name="connsiteY45" fmla="*/ 1596476 h 2263661"/>
                <a:gd name="connsiteX46" fmla="*/ 241259 w 509324"/>
                <a:gd name="connsiteY46" fmla="*/ 997798 h 226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9324" h="2263661">
                  <a:moveTo>
                    <a:pt x="241259" y="997798"/>
                  </a:moveTo>
                  <a:lnTo>
                    <a:pt x="241259" y="679098"/>
                  </a:lnTo>
                  <a:lnTo>
                    <a:pt x="241259" y="476560"/>
                  </a:lnTo>
                  <a:lnTo>
                    <a:pt x="241259" y="342527"/>
                  </a:lnTo>
                  <a:lnTo>
                    <a:pt x="238280" y="300828"/>
                  </a:lnTo>
                  <a:lnTo>
                    <a:pt x="232323" y="235301"/>
                  </a:lnTo>
                  <a:lnTo>
                    <a:pt x="223388" y="193602"/>
                  </a:lnTo>
                  <a:lnTo>
                    <a:pt x="211474" y="157860"/>
                  </a:lnTo>
                  <a:lnTo>
                    <a:pt x="190624" y="122118"/>
                  </a:lnTo>
                  <a:lnTo>
                    <a:pt x="166796" y="95312"/>
                  </a:lnTo>
                  <a:lnTo>
                    <a:pt x="137011" y="74462"/>
                  </a:lnTo>
                  <a:lnTo>
                    <a:pt x="104248" y="62548"/>
                  </a:lnTo>
                  <a:lnTo>
                    <a:pt x="0" y="17871"/>
                  </a:lnTo>
                  <a:lnTo>
                    <a:pt x="229345" y="0"/>
                  </a:lnTo>
                  <a:lnTo>
                    <a:pt x="339549" y="77441"/>
                  </a:lnTo>
                  <a:lnTo>
                    <a:pt x="405076" y="125097"/>
                  </a:lnTo>
                  <a:lnTo>
                    <a:pt x="431883" y="148925"/>
                  </a:lnTo>
                  <a:lnTo>
                    <a:pt x="464646" y="184667"/>
                  </a:lnTo>
                  <a:lnTo>
                    <a:pt x="488474" y="220409"/>
                  </a:lnTo>
                  <a:lnTo>
                    <a:pt x="500388" y="253172"/>
                  </a:lnTo>
                  <a:lnTo>
                    <a:pt x="509324" y="297850"/>
                  </a:lnTo>
                  <a:lnTo>
                    <a:pt x="503367" y="384226"/>
                  </a:lnTo>
                  <a:lnTo>
                    <a:pt x="488474" y="595700"/>
                  </a:lnTo>
                  <a:lnTo>
                    <a:pt x="473582" y="869722"/>
                  </a:lnTo>
                  <a:lnTo>
                    <a:pt x="470603" y="1030561"/>
                  </a:lnTo>
                  <a:lnTo>
                    <a:pt x="464646" y="1236078"/>
                  </a:lnTo>
                  <a:lnTo>
                    <a:pt x="464646" y="1385003"/>
                  </a:lnTo>
                  <a:lnTo>
                    <a:pt x="467625" y="1480315"/>
                  </a:lnTo>
                  <a:lnTo>
                    <a:pt x="476560" y="1569670"/>
                  </a:lnTo>
                  <a:lnTo>
                    <a:pt x="488474" y="1664982"/>
                  </a:lnTo>
                  <a:lnTo>
                    <a:pt x="503367" y="1760294"/>
                  </a:lnTo>
                  <a:lnTo>
                    <a:pt x="509324" y="1787101"/>
                  </a:lnTo>
                  <a:lnTo>
                    <a:pt x="500388" y="1837735"/>
                  </a:lnTo>
                  <a:lnTo>
                    <a:pt x="461668" y="1959854"/>
                  </a:lnTo>
                  <a:lnTo>
                    <a:pt x="425926" y="2040273"/>
                  </a:lnTo>
                  <a:lnTo>
                    <a:pt x="387205" y="2117714"/>
                  </a:lnTo>
                  <a:lnTo>
                    <a:pt x="342528" y="2183241"/>
                  </a:lnTo>
                  <a:lnTo>
                    <a:pt x="303807" y="2233876"/>
                  </a:lnTo>
                  <a:lnTo>
                    <a:pt x="274022" y="2257704"/>
                  </a:lnTo>
                  <a:lnTo>
                    <a:pt x="253173" y="2263661"/>
                  </a:lnTo>
                  <a:lnTo>
                    <a:pt x="235302" y="2260682"/>
                  </a:lnTo>
                  <a:lnTo>
                    <a:pt x="217431" y="2251747"/>
                  </a:lnTo>
                  <a:lnTo>
                    <a:pt x="202538" y="2233876"/>
                  </a:lnTo>
                  <a:lnTo>
                    <a:pt x="184667" y="2186220"/>
                  </a:lnTo>
                  <a:lnTo>
                    <a:pt x="241259" y="1691788"/>
                  </a:lnTo>
                  <a:lnTo>
                    <a:pt x="241259" y="1596476"/>
                  </a:lnTo>
                  <a:lnTo>
                    <a:pt x="241259" y="9977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0">
              <a:extLst>
                <a:ext uri="{FF2B5EF4-FFF2-40B4-BE49-F238E27FC236}">
                  <a16:creationId xmlns:a16="http://schemas.microsoft.com/office/drawing/2014/main" id="{2C4E93E5-9143-4F92-A4E2-302FB5D18642}"/>
                </a:ext>
              </a:extLst>
            </p:cNvPr>
            <p:cNvSpPr/>
            <p:nvPr/>
          </p:nvSpPr>
          <p:spPr>
            <a:xfrm>
              <a:off x="4481513" y="5400675"/>
              <a:ext cx="650875" cy="754062"/>
            </a:xfrm>
            <a:custGeom>
              <a:avLst/>
              <a:gdLst>
                <a:gd name="connsiteX0" fmla="*/ 240506 w 650081"/>
                <a:gd name="connsiteY0" fmla="*/ 104775 h 754856"/>
                <a:gd name="connsiteX1" fmla="*/ 357187 w 650081"/>
                <a:gd name="connsiteY1" fmla="*/ 164306 h 754856"/>
                <a:gd name="connsiteX2" fmla="*/ 442912 w 650081"/>
                <a:gd name="connsiteY2" fmla="*/ 211931 h 754856"/>
                <a:gd name="connsiteX3" fmla="*/ 485775 w 650081"/>
                <a:gd name="connsiteY3" fmla="*/ 235744 h 754856"/>
                <a:gd name="connsiteX4" fmla="*/ 516731 w 650081"/>
                <a:gd name="connsiteY4" fmla="*/ 247650 h 754856"/>
                <a:gd name="connsiteX5" fmla="*/ 545306 w 650081"/>
                <a:gd name="connsiteY5" fmla="*/ 254794 h 754856"/>
                <a:gd name="connsiteX6" fmla="*/ 561975 w 650081"/>
                <a:gd name="connsiteY6" fmla="*/ 257175 h 754856"/>
                <a:gd name="connsiteX7" fmla="*/ 578643 w 650081"/>
                <a:gd name="connsiteY7" fmla="*/ 257175 h 754856"/>
                <a:gd name="connsiteX8" fmla="*/ 604837 w 650081"/>
                <a:gd name="connsiteY8" fmla="*/ 247650 h 754856"/>
                <a:gd name="connsiteX9" fmla="*/ 626268 w 650081"/>
                <a:gd name="connsiteY9" fmla="*/ 230981 h 754856"/>
                <a:gd name="connsiteX10" fmla="*/ 635793 w 650081"/>
                <a:gd name="connsiteY10" fmla="*/ 209550 h 754856"/>
                <a:gd name="connsiteX11" fmla="*/ 640556 w 650081"/>
                <a:gd name="connsiteY11" fmla="*/ 142875 h 754856"/>
                <a:gd name="connsiteX12" fmla="*/ 645318 w 650081"/>
                <a:gd name="connsiteY12" fmla="*/ 52388 h 754856"/>
                <a:gd name="connsiteX13" fmla="*/ 650081 w 650081"/>
                <a:gd name="connsiteY13" fmla="*/ 754856 h 754856"/>
                <a:gd name="connsiteX14" fmla="*/ 621506 w 650081"/>
                <a:gd name="connsiteY14" fmla="*/ 745331 h 754856"/>
                <a:gd name="connsiteX15" fmla="*/ 602456 w 650081"/>
                <a:gd name="connsiteY15" fmla="*/ 728663 h 754856"/>
                <a:gd name="connsiteX16" fmla="*/ 581025 w 650081"/>
                <a:gd name="connsiteY16" fmla="*/ 683419 h 754856"/>
                <a:gd name="connsiteX17" fmla="*/ 559593 w 650081"/>
                <a:gd name="connsiteY17" fmla="*/ 631031 h 754856"/>
                <a:gd name="connsiteX18" fmla="*/ 528637 w 650081"/>
                <a:gd name="connsiteY18" fmla="*/ 571500 h 754856"/>
                <a:gd name="connsiteX19" fmla="*/ 497681 w 650081"/>
                <a:gd name="connsiteY19" fmla="*/ 526256 h 754856"/>
                <a:gd name="connsiteX20" fmla="*/ 454818 w 650081"/>
                <a:gd name="connsiteY20" fmla="*/ 473869 h 754856"/>
                <a:gd name="connsiteX21" fmla="*/ 419100 w 650081"/>
                <a:gd name="connsiteY21" fmla="*/ 428625 h 754856"/>
                <a:gd name="connsiteX22" fmla="*/ 371475 w 650081"/>
                <a:gd name="connsiteY22" fmla="*/ 376238 h 754856"/>
                <a:gd name="connsiteX23" fmla="*/ 311943 w 650081"/>
                <a:gd name="connsiteY23" fmla="*/ 314325 h 754856"/>
                <a:gd name="connsiteX24" fmla="*/ 242887 w 650081"/>
                <a:gd name="connsiteY24" fmla="*/ 247650 h 754856"/>
                <a:gd name="connsiteX25" fmla="*/ 169068 w 650081"/>
                <a:gd name="connsiteY25" fmla="*/ 183356 h 754856"/>
                <a:gd name="connsiteX26" fmla="*/ 111918 w 650081"/>
                <a:gd name="connsiteY26" fmla="*/ 135731 h 754856"/>
                <a:gd name="connsiteX27" fmla="*/ 52387 w 650081"/>
                <a:gd name="connsiteY27" fmla="*/ 90488 h 754856"/>
                <a:gd name="connsiteX28" fmla="*/ 16668 w 650081"/>
                <a:gd name="connsiteY28" fmla="*/ 61913 h 754856"/>
                <a:gd name="connsiteX29" fmla="*/ 7143 w 650081"/>
                <a:gd name="connsiteY29" fmla="*/ 47625 h 754856"/>
                <a:gd name="connsiteX30" fmla="*/ 2381 w 650081"/>
                <a:gd name="connsiteY30" fmla="*/ 28575 h 754856"/>
                <a:gd name="connsiteX31" fmla="*/ 0 w 650081"/>
                <a:gd name="connsiteY31" fmla="*/ 9525 h 754856"/>
                <a:gd name="connsiteX32" fmla="*/ 7143 w 650081"/>
                <a:gd name="connsiteY32" fmla="*/ 0 h 754856"/>
                <a:gd name="connsiteX33" fmla="*/ 16668 w 650081"/>
                <a:gd name="connsiteY33" fmla="*/ 0 h 754856"/>
                <a:gd name="connsiteX34" fmla="*/ 42862 w 650081"/>
                <a:gd name="connsiteY34" fmla="*/ 4763 h 754856"/>
                <a:gd name="connsiteX35" fmla="*/ 123825 w 650081"/>
                <a:gd name="connsiteY35" fmla="*/ 42863 h 754856"/>
                <a:gd name="connsiteX36" fmla="*/ 240506 w 650081"/>
                <a:gd name="connsiteY36" fmla="*/ 1047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754856">
                  <a:moveTo>
                    <a:pt x="240506" y="104775"/>
                  </a:moveTo>
                  <a:lnTo>
                    <a:pt x="357187" y="164306"/>
                  </a:lnTo>
                  <a:lnTo>
                    <a:pt x="442912" y="211931"/>
                  </a:lnTo>
                  <a:lnTo>
                    <a:pt x="485775" y="235744"/>
                  </a:lnTo>
                  <a:lnTo>
                    <a:pt x="516731" y="247650"/>
                  </a:lnTo>
                  <a:lnTo>
                    <a:pt x="545306" y="254794"/>
                  </a:lnTo>
                  <a:lnTo>
                    <a:pt x="561975" y="257175"/>
                  </a:lnTo>
                  <a:lnTo>
                    <a:pt x="578643" y="257175"/>
                  </a:lnTo>
                  <a:lnTo>
                    <a:pt x="604837" y="247650"/>
                  </a:lnTo>
                  <a:lnTo>
                    <a:pt x="626268" y="230981"/>
                  </a:lnTo>
                  <a:lnTo>
                    <a:pt x="635793" y="209550"/>
                  </a:lnTo>
                  <a:lnTo>
                    <a:pt x="640556" y="142875"/>
                  </a:lnTo>
                  <a:lnTo>
                    <a:pt x="645318" y="52388"/>
                  </a:lnTo>
                  <a:cubicBezTo>
                    <a:pt x="646906" y="286544"/>
                    <a:pt x="648493" y="520700"/>
                    <a:pt x="650081" y="754856"/>
                  </a:cubicBezTo>
                  <a:lnTo>
                    <a:pt x="621506" y="745331"/>
                  </a:lnTo>
                  <a:lnTo>
                    <a:pt x="602456" y="728663"/>
                  </a:lnTo>
                  <a:lnTo>
                    <a:pt x="581025" y="683419"/>
                  </a:lnTo>
                  <a:lnTo>
                    <a:pt x="559593" y="631031"/>
                  </a:lnTo>
                  <a:lnTo>
                    <a:pt x="528637" y="571500"/>
                  </a:lnTo>
                  <a:lnTo>
                    <a:pt x="497681" y="526256"/>
                  </a:lnTo>
                  <a:lnTo>
                    <a:pt x="454818" y="473869"/>
                  </a:lnTo>
                  <a:lnTo>
                    <a:pt x="419100" y="428625"/>
                  </a:lnTo>
                  <a:lnTo>
                    <a:pt x="371475" y="376238"/>
                  </a:lnTo>
                  <a:lnTo>
                    <a:pt x="311943" y="314325"/>
                  </a:lnTo>
                  <a:lnTo>
                    <a:pt x="242887" y="247650"/>
                  </a:lnTo>
                  <a:lnTo>
                    <a:pt x="169068" y="183356"/>
                  </a:lnTo>
                  <a:lnTo>
                    <a:pt x="111918" y="135731"/>
                  </a:lnTo>
                  <a:lnTo>
                    <a:pt x="52387" y="90488"/>
                  </a:lnTo>
                  <a:lnTo>
                    <a:pt x="16668" y="61913"/>
                  </a:lnTo>
                  <a:lnTo>
                    <a:pt x="7143" y="4762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42862" y="4763"/>
                  </a:lnTo>
                  <a:lnTo>
                    <a:pt x="123825" y="42863"/>
                  </a:lnTo>
                  <a:lnTo>
                    <a:pt x="240506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1">
              <a:extLst>
                <a:ext uri="{FF2B5EF4-FFF2-40B4-BE49-F238E27FC236}">
                  <a16:creationId xmlns:a16="http://schemas.microsoft.com/office/drawing/2014/main" id="{2A43F886-9F0F-412B-BBA6-6B5BD7FC2BBD}"/>
                </a:ext>
              </a:extLst>
            </p:cNvPr>
            <p:cNvSpPr/>
            <p:nvPr/>
          </p:nvSpPr>
          <p:spPr>
            <a:xfrm>
              <a:off x="3097213" y="4459287"/>
              <a:ext cx="1219200" cy="1257300"/>
            </a:xfrm>
            <a:custGeom>
              <a:avLst/>
              <a:gdLst>
                <a:gd name="connsiteX0" fmla="*/ 1009650 w 1219200"/>
                <a:gd name="connsiteY0" fmla="*/ 535782 h 1257300"/>
                <a:gd name="connsiteX1" fmla="*/ 919163 w 1219200"/>
                <a:gd name="connsiteY1" fmla="*/ 619125 h 1257300"/>
                <a:gd name="connsiteX2" fmla="*/ 816769 w 1219200"/>
                <a:gd name="connsiteY2" fmla="*/ 709613 h 1257300"/>
                <a:gd name="connsiteX3" fmla="*/ 716757 w 1219200"/>
                <a:gd name="connsiteY3" fmla="*/ 792957 h 1257300"/>
                <a:gd name="connsiteX4" fmla="*/ 604838 w 1219200"/>
                <a:gd name="connsiteY4" fmla="*/ 881063 h 1257300"/>
                <a:gd name="connsiteX5" fmla="*/ 495300 w 1219200"/>
                <a:gd name="connsiteY5" fmla="*/ 964407 h 1257300"/>
                <a:gd name="connsiteX6" fmla="*/ 366713 w 1219200"/>
                <a:gd name="connsiteY6" fmla="*/ 1054894 h 1257300"/>
                <a:gd name="connsiteX7" fmla="*/ 200025 w 1219200"/>
                <a:gd name="connsiteY7" fmla="*/ 1159669 h 1257300"/>
                <a:gd name="connsiteX8" fmla="*/ 47625 w 1219200"/>
                <a:gd name="connsiteY8" fmla="*/ 1250157 h 1257300"/>
                <a:gd name="connsiteX9" fmla="*/ 23813 w 1219200"/>
                <a:gd name="connsiteY9" fmla="*/ 1257300 h 1257300"/>
                <a:gd name="connsiteX10" fmla="*/ 7144 w 1219200"/>
                <a:gd name="connsiteY10" fmla="*/ 1257300 h 1257300"/>
                <a:gd name="connsiteX11" fmla="*/ 0 w 1219200"/>
                <a:gd name="connsiteY11" fmla="*/ 1250157 h 1257300"/>
                <a:gd name="connsiteX12" fmla="*/ 0 w 1219200"/>
                <a:gd name="connsiteY12" fmla="*/ 1235869 h 1257300"/>
                <a:gd name="connsiteX13" fmla="*/ 4763 w 1219200"/>
                <a:gd name="connsiteY13" fmla="*/ 1212057 h 1257300"/>
                <a:gd name="connsiteX14" fmla="*/ 21432 w 1219200"/>
                <a:gd name="connsiteY14" fmla="*/ 1188244 h 1257300"/>
                <a:gd name="connsiteX15" fmla="*/ 80963 w 1219200"/>
                <a:gd name="connsiteY15" fmla="*/ 1138238 h 1257300"/>
                <a:gd name="connsiteX16" fmla="*/ 219075 w 1219200"/>
                <a:gd name="connsiteY16" fmla="*/ 1009650 h 1257300"/>
                <a:gd name="connsiteX17" fmla="*/ 328613 w 1219200"/>
                <a:gd name="connsiteY17" fmla="*/ 897732 h 1257300"/>
                <a:gd name="connsiteX18" fmla="*/ 447675 w 1219200"/>
                <a:gd name="connsiteY18" fmla="*/ 769144 h 1257300"/>
                <a:gd name="connsiteX19" fmla="*/ 595313 w 1219200"/>
                <a:gd name="connsiteY19" fmla="*/ 604838 h 1257300"/>
                <a:gd name="connsiteX20" fmla="*/ 659607 w 1219200"/>
                <a:gd name="connsiteY20" fmla="*/ 528638 h 1257300"/>
                <a:gd name="connsiteX21" fmla="*/ 711994 w 1219200"/>
                <a:gd name="connsiteY21" fmla="*/ 450057 h 1257300"/>
                <a:gd name="connsiteX22" fmla="*/ 771525 w 1219200"/>
                <a:gd name="connsiteY22" fmla="*/ 364332 h 1257300"/>
                <a:gd name="connsiteX23" fmla="*/ 828675 w 1219200"/>
                <a:gd name="connsiteY23" fmla="*/ 290513 h 1257300"/>
                <a:gd name="connsiteX24" fmla="*/ 847725 w 1219200"/>
                <a:gd name="connsiteY24" fmla="*/ 261938 h 1257300"/>
                <a:gd name="connsiteX25" fmla="*/ 857250 w 1219200"/>
                <a:gd name="connsiteY25" fmla="*/ 230982 h 1257300"/>
                <a:gd name="connsiteX26" fmla="*/ 862013 w 1219200"/>
                <a:gd name="connsiteY26" fmla="*/ 202407 h 1257300"/>
                <a:gd name="connsiteX27" fmla="*/ 859632 w 1219200"/>
                <a:gd name="connsiteY27" fmla="*/ 178594 h 1257300"/>
                <a:gd name="connsiteX28" fmla="*/ 857250 w 1219200"/>
                <a:gd name="connsiteY28" fmla="*/ 161925 h 1257300"/>
                <a:gd name="connsiteX29" fmla="*/ 845344 w 1219200"/>
                <a:gd name="connsiteY29" fmla="*/ 133350 h 1257300"/>
                <a:gd name="connsiteX30" fmla="*/ 821532 w 1219200"/>
                <a:gd name="connsiteY30" fmla="*/ 104775 h 1257300"/>
                <a:gd name="connsiteX31" fmla="*/ 792957 w 1219200"/>
                <a:gd name="connsiteY31" fmla="*/ 76200 h 1257300"/>
                <a:gd name="connsiteX32" fmla="*/ 773907 w 1219200"/>
                <a:gd name="connsiteY32" fmla="*/ 57150 h 1257300"/>
                <a:gd name="connsiteX33" fmla="*/ 764382 w 1219200"/>
                <a:gd name="connsiteY33" fmla="*/ 40482 h 1257300"/>
                <a:gd name="connsiteX34" fmla="*/ 759619 w 1219200"/>
                <a:gd name="connsiteY34" fmla="*/ 21432 h 1257300"/>
                <a:gd name="connsiteX35" fmla="*/ 762000 w 1219200"/>
                <a:gd name="connsiteY35" fmla="*/ 11907 h 1257300"/>
                <a:gd name="connsiteX36" fmla="*/ 766763 w 1219200"/>
                <a:gd name="connsiteY36" fmla="*/ 2382 h 1257300"/>
                <a:gd name="connsiteX37" fmla="*/ 781050 w 1219200"/>
                <a:gd name="connsiteY37" fmla="*/ 0 h 1257300"/>
                <a:gd name="connsiteX38" fmla="*/ 833438 w 1219200"/>
                <a:gd name="connsiteY38" fmla="*/ 21432 h 1257300"/>
                <a:gd name="connsiteX39" fmla="*/ 964407 w 1219200"/>
                <a:gd name="connsiteY39" fmla="*/ 92869 h 1257300"/>
                <a:gd name="connsiteX40" fmla="*/ 1071563 w 1219200"/>
                <a:gd name="connsiteY40" fmla="*/ 161925 h 1257300"/>
                <a:gd name="connsiteX41" fmla="*/ 1114425 w 1219200"/>
                <a:gd name="connsiteY41" fmla="*/ 200025 h 1257300"/>
                <a:gd name="connsiteX42" fmla="*/ 1147763 w 1219200"/>
                <a:gd name="connsiteY42" fmla="*/ 230982 h 1257300"/>
                <a:gd name="connsiteX43" fmla="*/ 1176338 w 1219200"/>
                <a:gd name="connsiteY43" fmla="*/ 261938 h 1257300"/>
                <a:gd name="connsiteX44" fmla="*/ 1200150 w 1219200"/>
                <a:gd name="connsiteY44" fmla="*/ 297657 h 1257300"/>
                <a:gd name="connsiteX45" fmla="*/ 1214438 w 1219200"/>
                <a:gd name="connsiteY45" fmla="*/ 335757 h 1257300"/>
                <a:gd name="connsiteX46" fmla="*/ 1219200 w 1219200"/>
                <a:gd name="connsiteY46" fmla="*/ 364332 h 1257300"/>
                <a:gd name="connsiteX47" fmla="*/ 1214438 w 1219200"/>
                <a:gd name="connsiteY47" fmla="*/ 395288 h 1257300"/>
                <a:gd name="connsiteX48" fmla="*/ 1202532 w 1219200"/>
                <a:gd name="connsiteY48" fmla="*/ 416719 h 1257300"/>
                <a:gd name="connsiteX49" fmla="*/ 1185863 w 1219200"/>
                <a:gd name="connsiteY49" fmla="*/ 428625 h 1257300"/>
                <a:gd name="connsiteX50" fmla="*/ 1157288 w 1219200"/>
                <a:gd name="connsiteY50" fmla="*/ 438150 h 1257300"/>
                <a:gd name="connsiteX51" fmla="*/ 1121569 w 1219200"/>
                <a:gd name="connsiteY51" fmla="*/ 440532 h 1257300"/>
                <a:gd name="connsiteX52" fmla="*/ 1102519 w 1219200"/>
                <a:gd name="connsiteY52" fmla="*/ 442913 h 1257300"/>
                <a:gd name="connsiteX53" fmla="*/ 1009650 w 1219200"/>
                <a:gd name="connsiteY53" fmla="*/ 535782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9200" h="1257300">
                  <a:moveTo>
                    <a:pt x="1009650" y="535782"/>
                  </a:moveTo>
                  <a:lnTo>
                    <a:pt x="919163" y="619125"/>
                  </a:lnTo>
                  <a:lnTo>
                    <a:pt x="816769" y="709613"/>
                  </a:lnTo>
                  <a:lnTo>
                    <a:pt x="716757" y="792957"/>
                  </a:lnTo>
                  <a:lnTo>
                    <a:pt x="604838" y="881063"/>
                  </a:lnTo>
                  <a:lnTo>
                    <a:pt x="495300" y="964407"/>
                  </a:lnTo>
                  <a:lnTo>
                    <a:pt x="366713" y="1054894"/>
                  </a:lnTo>
                  <a:lnTo>
                    <a:pt x="200025" y="1159669"/>
                  </a:lnTo>
                  <a:lnTo>
                    <a:pt x="47625" y="1250157"/>
                  </a:lnTo>
                  <a:lnTo>
                    <a:pt x="23813" y="1257300"/>
                  </a:lnTo>
                  <a:lnTo>
                    <a:pt x="7144" y="1257300"/>
                  </a:lnTo>
                  <a:lnTo>
                    <a:pt x="0" y="1250157"/>
                  </a:lnTo>
                  <a:lnTo>
                    <a:pt x="0" y="1235869"/>
                  </a:lnTo>
                  <a:lnTo>
                    <a:pt x="4763" y="1212057"/>
                  </a:lnTo>
                  <a:lnTo>
                    <a:pt x="21432" y="1188244"/>
                  </a:lnTo>
                  <a:lnTo>
                    <a:pt x="80963" y="1138238"/>
                  </a:lnTo>
                  <a:lnTo>
                    <a:pt x="219075" y="1009650"/>
                  </a:lnTo>
                  <a:lnTo>
                    <a:pt x="328613" y="897732"/>
                  </a:lnTo>
                  <a:lnTo>
                    <a:pt x="447675" y="769144"/>
                  </a:lnTo>
                  <a:lnTo>
                    <a:pt x="595313" y="604838"/>
                  </a:lnTo>
                  <a:lnTo>
                    <a:pt x="659607" y="528638"/>
                  </a:lnTo>
                  <a:lnTo>
                    <a:pt x="711994" y="450057"/>
                  </a:lnTo>
                  <a:lnTo>
                    <a:pt x="771525" y="364332"/>
                  </a:lnTo>
                  <a:lnTo>
                    <a:pt x="828675" y="290513"/>
                  </a:lnTo>
                  <a:lnTo>
                    <a:pt x="847725" y="261938"/>
                  </a:lnTo>
                  <a:lnTo>
                    <a:pt x="857250" y="230982"/>
                  </a:lnTo>
                  <a:lnTo>
                    <a:pt x="862013" y="202407"/>
                  </a:lnTo>
                  <a:lnTo>
                    <a:pt x="859632" y="178594"/>
                  </a:lnTo>
                  <a:lnTo>
                    <a:pt x="857250" y="161925"/>
                  </a:lnTo>
                  <a:lnTo>
                    <a:pt x="845344" y="133350"/>
                  </a:lnTo>
                  <a:lnTo>
                    <a:pt x="821532" y="104775"/>
                  </a:lnTo>
                  <a:lnTo>
                    <a:pt x="792957" y="76200"/>
                  </a:lnTo>
                  <a:lnTo>
                    <a:pt x="773907" y="57150"/>
                  </a:lnTo>
                  <a:lnTo>
                    <a:pt x="764382" y="40482"/>
                  </a:lnTo>
                  <a:lnTo>
                    <a:pt x="759619" y="21432"/>
                  </a:lnTo>
                  <a:lnTo>
                    <a:pt x="762000" y="11907"/>
                  </a:lnTo>
                  <a:lnTo>
                    <a:pt x="766763" y="2382"/>
                  </a:lnTo>
                  <a:lnTo>
                    <a:pt x="781050" y="0"/>
                  </a:lnTo>
                  <a:lnTo>
                    <a:pt x="833438" y="21432"/>
                  </a:lnTo>
                  <a:lnTo>
                    <a:pt x="964407" y="92869"/>
                  </a:lnTo>
                  <a:lnTo>
                    <a:pt x="1071563" y="161925"/>
                  </a:lnTo>
                  <a:lnTo>
                    <a:pt x="1114425" y="200025"/>
                  </a:lnTo>
                  <a:lnTo>
                    <a:pt x="1147763" y="230982"/>
                  </a:lnTo>
                  <a:lnTo>
                    <a:pt x="1176338" y="261938"/>
                  </a:lnTo>
                  <a:lnTo>
                    <a:pt x="1200150" y="297657"/>
                  </a:lnTo>
                  <a:lnTo>
                    <a:pt x="1214438" y="335757"/>
                  </a:lnTo>
                  <a:lnTo>
                    <a:pt x="1219200" y="364332"/>
                  </a:lnTo>
                  <a:lnTo>
                    <a:pt x="1214438" y="395288"/>
                  </a:lnTo>
                  <a:lnTo>
                    <a:pt x="1202532" y="416719"/>
                  </a:lnTo>
                  <a:lnTo>
                    <a:pt x="1185863" y="428625"/>
                  </a:lnTo>
                  <a:lnTo>
                    <a:pt x="1157288" y="438150"/>
                  </a:lnTo>
                  <a:lnTo>
                    <a:pt x="1121569" y="440532"/>
                  </a:lnTo>
                  <a:lnTo>
                    <a:pt x="1102519" y="442913"/>
                  </a:lnTo>
                  <a:lnTo>
                    <a:pt x="1009650" y="5357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10E37584-0325-4C2C-B64B-21155CDD7746}"/>
              </a:ext>
            </a:extLst>
          </p:cNvPr>
          <p:cNvGrpSpPr>
            <a:grpSpLocks/>
          </p:cNvGrpSpPr>
          <p:nvPr/>
        </p:nvGrpSpPr>
        <p:grpSpPr bwMode="auto">
          <a:xfrm>
            <a:off x="2944813" y="1390650"/>
            <a:ext cx="4338637" cy="4616450"/>
            <a:chOff x="2944813" y="1390650"/>
            <a:chExt cx="4338637" cy="4616450"/>
          </a:xfrm>
        </p:grpSpPr>
        <p:sp>
          <p:nvSpPr>
            <p:cNvPr id="54" name="フリーフォーム 83">
              <a:extLst>
                <a:ext uri="{FF2B5EF4-FFF2-40B4-BE49-F238E27FC236}">
                  <a16:creationId xmlns:a16="http://schemas.microsoft.com/office/drawing/2014/main" id="{0AD9C9D8-EF82-4221-817C-52178718C080}"/>
                </a:ext>
              </a:extLst>
            </p:cNvPr>
            <p:cNvSpPr/>
            <p:nvPr/>
          </p:nvSpPr>
          <p:spPr>
            <a:xfrm>
              <a:off x="4662488" y="1390650"/>
              <a:ext cx="600075" cy="788988"/>
            </a:xfrm>
            <a:custGeom>
              <a:avLst/>
              <a:gdLst>
                <a:gd name="connsiteX0" fmla="*/ 238125 w 600075"/>
                <a:gd name="connsiteY0" fmla="*/ 559594 h 788194"/>
                <a:gd name="connsiteX1" fmla="*/ 238125 w 600075"/>
                <a:gd name="connsiteY1" fmla="*/ 316706 h 788194"/>
                <a:gd name="connsiteX2" fmla="*/ 238125 w 600075"/>
                <a:gd name="connsiteY2" fmla="*/ 285750 h 788194"/>
                <a:gd name="connsiteX3" fmla="*/ 233362 w 600075"/>
                <a:gd name="connsiteY3" fmla="*/ 259556 h 788194"/>
                <a:gd name="connsiteX4" fmla="*/ 221456 w 600075"/>
                <a:gd name="connsiteY4" fmla="*/ 230981 h 788194"/>
                <a:gd name="connsiteX5" fmla="*/ 209550 w 600075"/>
                <a:gd name="connsiteY5" fmla="*/ 211931 h 788194"/>
                <a:gd name="connsiteX6" fmla="*/ 188118 w 600075"/>
                <a:gd name="connsiteY6" fmla="*/ 188119 h 788194"/>
                <a:gd name="connsiteX7" fmla="*/ 164306 w 600075"/>
                <a:gd name="connsiteY7" fmla="*/ 166688 h 788194"/>
                <a:gd name="connsiteX8" fmla="*/ 135731 w 600075"/>
                <a:gd name="connsiteY8" fmla="*/ 147638 h 788194"/>
                <a:gd name="connsiteX9" fmla="*/ 102393 w 600075"/>
                <a:gd name="connsiteY9" fmla="*/ 133350 h 788194"/>
                <a:gd name="connsiteX10" fmla="*/ 59531 w 600075"/>
                <a:gd name="connsiteY10" fmla="*/ 116681 h 788194"/>
                <a:gd name="connsiteX11" fmla="*/ 23812 w 600075"/>
                <a:gd name="connsiteY11" fmla="*/ 97631 h 788194"/>
                <a:gd name="connsiteX12" fmla="*/ 7143 w 600075"/>
                <a:gd name="connsiteY12" fmla="*/ 83344 h 788194"/>
                <a:gd name="connsiteX13" fmla="*/ 0 w 600075"/>
                <a:gd name="connsiteY13" fmla="*/ 73819 h 788194"/>
                <a:gd name="connsiteX14" fmla="*/ 0 w 600075"/>
                <a:gd name="connsiteY14" fmla="*/ 64294 h 788194"/>
                <a:gd name="connsiteX15" fmla="*/ 2381 w 600075"/>
                <a:gd name="connsiteY15" fmla="*/ 54769 h 788194"/>
                <a:gd name="connsiteX16" fmla="*/ 9525 w 600075"/>
                <a:gd name="connsiteY16" fmla="*/ 47625 h 788194"/>
                <a:gd name="connsiteX17" fmla="*/ 23812 w 600075"/>
                <a:gd name="connsiteY17" fmla="*/ 35719 h 788194"/>
                <a:gd name="connsiteX18" fmla="*/ 61912 w 600075"/>
                <a:gd name="connsiteY18" fmla="*/ 16669 h 788194"/>
                <a:gd name="connsiteX19" fmla="*/ 92868 w 600075"/>
                <a:gd name="connsiteY19" fmla="*/ 7144 h 788194"/>
                <a:gd name="connsiteX20" fmla="*/ 119062 w 600075"/>
                <a:gd name="connsiteY20" fmla="*/ 2381 h 788194"/>
                <a:gd name="connsiteX21" fmla="*/ 161925 w 600075"/>
                <a:gd name="connsiteY21" fmla="*/ 0 h 788194"/>
                <a:gd name="connsiteX22" fmla="*/ 209550 w 600075"/>
                <a:gd name="connsiteY22" fmla="*/ 4763 h 788194"/>
                <a:gd name="connsiteX23" fmla="*/ 259556 w 600075"/>
                <a:gd name="connsiteY23" fmla="*/ 11906 h 788194"/>
                <a:gd name="connsiteX24" fmla="*/ 345281 w 600075"/>
                <a:gd name="connsiteY24" fmla="*/ 38100 h 788194"/>
                <a:gd name="connsiteX25" fmla="*/ 411956 w 600075"/>
                <a:gd name="connsiteY25" fmla="*/ 64294 h 788194"/>
                <a:gd name="connsiteX26" fmla="*/ 469106 w 600075"/>
                <a:gd name="connsiteY26" fmla="*/ 92869 h 788194"/>
                <a:gd name="connsiteX27" fmla="*/ 528637 w 600075"/>
                <a:gd name="connsiteY27" fmla="*/ 128588 h 788194"/>
                <a:gd name="connsiteX28" fmla="*/ 564356 w 600075"/>
                <a:gd name="connsiteY28" fmla="*/ 152400 h 788194"/>
                <a:gd name="connsiteX29" fmla="*/ 581025 w 600075"/>
                <a:gd name="connsiteY29" fmla="*/ 171450 h 788194"/>
                <a:gd name="connsiteX30" fmla="*/ 592931 w 600075"/>
                <a:gd name="connsiteY30" fmla="*/ 195263 h 788194"/>
                <a:gd name="connsiteX31" fmla="*/ 600075 w 600075"/>
                <a:gd name="connsiteY31" fmla="*/ 226219 h 788194"/>
                <a:gd name="connsiteX32" fmla="*/ 595312 w 600075"/>
                <a:gd name="connsiteY32" fmla="*/ 254794 h 788194"/>
                <a:gd name="connsiteX33" fmla="*/ 581025 w 600075"/>
                <a:gd name="connsiteY33" fmla="*/ 273844 h 788194"/>
                <a:gd name="connsiteX34" fmla="*/ 561975 w 600075"/>
                <a:gd name="connsiteY34" fmla="*/ 288131 h 788194"/>
                <a:gd name="connsiteX35" fmla="*/ 550068 w 600075"/>
                <a:gd name="connsiteY35" fmla="*/ 300038 h 788194"/>
                <a:gd name="connsiteX36" fmla="*/ 542925 w 600075"/>
                <a:gd name="connsiteY36" fmla="*/ 314325 h 788194"/>
                <a:gd name="connsiteX37" fmla="*/ 531018 w 600075"/>
                <a:gd name="connsiteY37" fmla="*/ 354806 h 788194"/>
                <a:gd name="connsiteX38" fmla="*/ 519112 w 600075"/>
                <a:gd name="connsiteY38" fmla="*/ 404813 h 788194"/>
                <a:gd name="connsiteX39" fmla="*/ 514350 w 600075"/>
                <a:gd name="connsiteY39" fmla="*/ 459581 h 788194"/>
                <a:gd name="connsiteX40" fmla="*/ 509587 w 600075"/>
                <a:gd name="connsiteY40" fmla="*/ 533400 h 788194"/>
                <a:gd name="connsiteX41" fmla="*/ 504825 w 600075"/>
                <a:gd name="connsiteY41" fmla="*/ 766763 h 788194"/>
                <a:gd name="connsiteX42" fmla="*/ 235743 w 600075"/>
                <a:gd name="connsiteY42" fmla="*/ 788194 h 788194"/>
                <a:gd name="connsiteX43" fmla="*/ 238125 w 600075"/>
                <a:gd name="connsiteY43" fmla="*/ 559594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00075" h="788194">
                  <a:moveTo>
                    <a:pt x="238125" y="559594"/>
                  </a:moveTo>
                  <a:lnTo>
                    <a:pt x="238125" y="316706"/>
                  </a:lnTo>
                  <a:lnTo>
                    <a:pt x="238125" y="285750"/>
                  </a:lnTo>
                  <a:lnTo>
                    <a:pt x="233362" y="259556"/>
                  </a:lnTo>
                  <a:lnTo>
                    <a:pt x="221456" y="230981"/>
                  </a:lnTo>
                  <a:lnTo>
                    <a:pt x="209550" y="211931"/>
                  </a:lnTo>
                  <a:lnTo>
                    <a:pt x="188118" y="188119"/>
                  </a:lnTo>
                  <a:lnTo>
                    <a:pt x="164306" y="166688"/>
                  </a:lnTo>
                  <a:lnTo>
                    <a:pt x="135731" y="147638"/>
                  </a:lnTo>
                  <a:lnTo>
                    <a:pt x="102393" y="133350"/>
                  </a:lnTo>
                  <a:lnTo>
                    <a:pt x="59531" y="116681"/>
                  </a:lnTo>
                  <a:lnTo>
                    <a:pt x="23812" y="97631"/>
                  </a:lnTo>
                  <a:lnTo>
                    <a:pt x="7143" y="83344"/>
                  </a:lnTo>
                  <a:lnTo>
                    <a:pt x="0" y="73819"/>
                  </a:lnTo>
                  <a:lnTo>
                    <a:pt x="0" y="64294"/>
                  </a:lnTo>
                  <a:lnTo>
                    <a:pt x="2381" y="54769"/>
                  </a:lnTo>
                  <a:lnTo>
                    <a:pt x="9525" y="47625"/>
                  </a:lnTo>
                  <a:lnTo>
                    <a:pt x="23812" y="35719"/>
                  </a:lnTo>
                  <a:lnTo>
                    <a:pt x="61912" y="16669"/>
                  </a:lnTo>
                  <a:lnTo>
                    <a:pt x="92868" y="7144"/>
                  </a:lnTo>
                  <a:lnTo>
                    <a:pt x="119062" y="2381"/>
                  </a:lnTo>
                  <a:lnTo>
                    <a:pt x="161925" y="0"/>
                  </a:lnTo>
                  <a:lnTo>
                    <a:pt x="209550" y="4763"/>
                  </a:lnTo>
                  <a:lnTo>
                    <a:pt x="259556" y="11906"/>
                  </a:lnTo>
                  <a:lnTo>
                    <a:pt x="345281" y="38100"/>
                  </a:lnTo>
                  <a:lnTo>
                    <a:pt x="411956" y="64294"/>
                  </a:lnTo>
                  <a:lnTo>
                    <a:pt x="469106" y="92869"/>
                  </a:lnTo>
                  <a:lnTo>
                    <a:pt x="528637" y="128588"/>
                  </a:lnTo>
                  <a:lnTo>
                    <a:pt x="564356" y="152400"/>
                  </a:lnTo>
                  <a:lnTo>
                    <a:pt x="581025" y="171450"/>
                  </a:lnTo>
                  <a:lnTo>
                    <a:pt x="592931" y="195263"/>
                  </a:lnTo>
                  <a:lnTo>
                    <a:pt x="600075" y="226219"/>
                  </a:lnTo>
                  <a:lnTo>
                    <a:pt x="595312" y="254794"/>
                  </a:lnTo>
                  <a:lnTo>
                    <a:pt x="581025" y="273844"/>
                  </a:lnTo>
                  <a:lnTo>
                    <a:pt x="561975" y="288131"/>
                  </a:lnTo>
                  <a:lnTo>
                    <a:pt x="550068" y="300038"/>
                  </a:lnTo>
                  <a:lnTo>
                    <a:pt x="542925" y="314325"/>
                  </a:lnTo>
                  <a:lnTo>
                    <a:pt x="531018" y="354806"/>
                  </a:lnTo>
                  <a:lnTo>
                    <a:pt x="519112" y="404813"/>
                  </a:lnTo>
                  <a:lnTo>
                    <a:pt x="514350" y="459581"/>
                  </a:lnTo>
                  <a:lnTo>
                    <a:pt x="509587" y="533400"/>
                  </a:lnTo>
                  <a:cubicBezTo>
                    <a:pt x="508000" y="611188"/>
                    <a:pt x="506412" y="688975"/>
                    <a:pt x="504825" y="766763"/>
                  </a:cubicBezTo>
                  <a:lnTo>
                    <a:pt x="235743" y="788194"/>
                  </a:lnTo>
                  <a:lnTo>
                    <a:pt x="23812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84">
              <a:extLst>
                <a:ext uri="{FF2B5EF4-FFF2-40B4-BE49-F238E27FC236}">
                  <a16:creationId xmlns:a16="http://schemas.microsoft.com/office/drawing/2014/main" id="{DEC26E37-137C-40A8-9E0B-C0355F799008}"/>
                </a:ext>
              </a:extLst>
            </p:cNvPr>
            <p:cNvSpPr/>
            <p:nvPr/>
          </p:nvSpPr>
          <p:spPr>
            <a:xfrm>
              <a:off x="3027363" y="1981200"/>
              <a:ext cx="422275" cy="1162050"/>
            </a:xfrm>
            <a:custGeom>
              <a:avLst/>
              <a:gdLst>
                <a:gd name="connsiteX0" fmla="*/ 400050 w 423862"/>
                <a:gd name="connsiteY0" fmla="*/ 557213 h 1162050"/>
                <a:gd name="connsiteX1" fmla="*/ 376237 w 423862"/>
                <a:gd name="connsiteY1" fmla="*/ 692944 h 1162050"/>
                <a:gd name="connsiteX2" fmla="*/ 345281 w 423862"/>
                <a:gd name="connsiteY2" fmla="*/ 821531 h 1162050"/>
                <a:gd name="connsiteX3" fmla="*/ 333375 w 423862"/>
                <a:gd name="connsiteY3" fmla="*/ 864394 h 1162050"/>
                <a:gd name="connsiteX4" fmla="*/ 309562 w 423862"/>
                <a:gd name="connsiteY4" fmla="*/ 933450 h 1162050"/>
                <a:gd name="connsiteX5" fmla="*/ 288131 w 423862"/>
                <a:gd name="connsiteY5" fmla="*/ 985838 h 1162050"/>
                <a:gd name="connsiteX6" fmla="*/ 257175 w 423862"/>
                <a:gd name="connsiteY6" fmla="*/ 1040606 h 1162050"/>
                <a:gd name="connsiteX7" fmla="*/ 228600 w 423862"/>
                <a:gd name="connsiteY7" fmla="*/ 1085850 h 1162050"/>
                <a:gd name="connsiteX8" fmla="*/ 192881 w 423862"/>
                <a:gd name="connsiteY8" fmla="*/ 1131094 h 1162050"/>
                <a:gd name="connsiteX9" fmla="*/ 169069 w 423862"/>
                <a:gd name="connsiteY9" fmla="*/ 1152525 h 1162050"/>
                <a:gd name="connsiteX10" fmla="*/ 147637 w 423862"/>
                <a:gd name="connsiteY10" fmla="*/ 1162050 h 1162050"/>
                <a:gd name="connsiteX11" fmla="*/ 123825 w 423862"/>
                <a:gd name="connsiteY11" fmla="*/ 1162050 h 1162050"/>
                <a:gd name="connsiteX12" fmla="*/ 100012 w 423862"/>
                <a:gd name="connsiteY12" fmla="*/ 1152525 h 1162050"/>
                <a:gd name="connsiteX13" fmla="*/ 80962 w 423862"/>
                <a:gd name="connsiteY13" fmla="*/ 1131094 h 1162050"/>
                <a:gd name="connsiteX14" fmla="*/ 59531 w 423862"/>
                <a:gd name="connsiteY14" fmla="*/ 1102519 h 1162050"/>
                <a:gd name="connsiteX15" fmla="*/ 40481 w 423862"/>
                <a:gd name="connsiteY15" fmla="*/ 1071563 h 1162050"/>
                <a:gd name="connsiteX16" fmla="*/ 23812 w 423862"/>
                <a:gd name="connsiteY16" fmla="*/ 1038225 h 1162050"/>
                <a:gd name="connsiteX17" fmla="*/ 11906 w 423862"/>
                <a:gd name="connsiteY17" fmla="*/ 997744 h 1162050"/>
                <a:gd name="connsiteX18" fmla="*/ 7144 w 423862"/>
                <a:gd name="connsiteY18" fmla="*/ 966788 h 1162050"/>
                <a:gd name="connsiteX19" fmla="*/ 0 w 423862"/>
                <a:gd name="connsiteY19" fmla="*/ 921544 h 1162050"/>
                <a:gd name="connsiteX20" fmla="*/ 0 w 423862"/>
                <a:gd name="connsiteY20" fmla="*/ 871538 h 1162050"/>
                <a:gd name="connsiteX21" fmla="*/ 21431 w 423862"/>
                <a:gd name="connsiteY21" fmla="*/ 838200 h 1162050"/>
                <a:gd name="connsiteX22" fmla="*/ 76200 w 423862"/>
                <a:gd name="connsiteY22" fmla="*/ 759619 h 1162050"/>
                <a:gd name="connsiteX23" fmla="*/ 123825 w 423862"/>
                <a:gd name="connsiteY23" fmla="*/ 685800 h 1162050"/>
                <a:gd name="connsiteX24" fmla="*/ 171450 w 423862"/>
                <a:gd name="connsiteY24" fmla="*/ 609600 h 1162050"/>
                <a:gd name="connsiteX25" fmla="*/ 200025 w 423862"/>
                <a:gd name="connsiteY25" fmla="*/ 557213 h 1162050"/>
                <a:gd name="connsiteX26" fmla="*/ 226219 w 423862"/>
                <a:gd name="connsiteY26" fmla="*/ 504825 h 1162050"/>
                <a:gd name="connsiteX27" fmla="*/ 245269 w 423862"/>
                <a:gd name="connsiteY27" fmla="*/ 457200 h 1162050"/>
                <a:gd name="connsiteX28" fmla="*/ 264319 w 423862"/>
                <a:gd name="connsiteY28" fmla="*/ 395288 h 1162050"/>
                <a:gd name="connsiteX29" fmla="*/ 276225 w 423862"/>
                <a:gd name="connsiteY29" fmla="*/ 352425 h 1162050"/>
                <a:gd name="connsiteX30" fmla="*/ 288131 w 423862"/>
                <a:gd name="connsiteY30" fmla="*/ 304800 h 1162050"/>
                <a:gd name="connsiteX31" fmla="*/ 292894 w 423862"/>
                <a:gd name="connsiteY31" fmla="*/ 266700 h 1162050"/>
                <a:gd name="connsiteX32" fmla="*/ 297656 w 423862"/>
                <a:gd name="connsiteY32" fmla="*/ 223838 h 1162050"/>
                <a:gd name="connsiteX33" fmla="*/ 297656 w 423862"/>
                <a:gd name="connsiteY33" fmla="*/ 173831 h 1162050"/>
                <a:gd name="connsiteX34" fmla="*/ 297656 w 423862"/>
                <a:gd name="connsiteY34" fmla="*/ 130969 h 1162050"/>
                <a:gd name="connsiteX35" fmla="*/ 292894 w 423862"/>
                <a:gd name="connsiteY35" fmla="*/ 92869 h 1162050"/>
                <a:gd name="connsiteX36" fmla="*/ 288131 w 423862"/>
                <a:gd name="connsiteY36" fmla="*/ 61913 h 1162050"/>
                <a:gd name="connsiteX37" fmla="*/ 283369 w 423862"/>
                <a:gd name="connsiteY37" fmla="*/ 42863 h 1162050"/>
                <a:gd name="connsiteX38" fmla="*/ 276225 w 423862"/>
                <a:gd name="connsiteY38" fmla="*/ 21431 h 1162050"/>
                <a:gd name="connsiteX39" fmla="*/ 276225 w 423862"/>
                <a:gd name="connsiteY39" fmla="*/ 7144 h 1162050"/>
                <a:gd name="connsiteX40" fmla="*/ 280987 w 423862"/>
                <a:gd name="connsiteY40" fmla="*/ 0 h 1162050"/>
                <a:gd name="connsiteX41" fmla="*/ 292894 w 423862"/>
                <a:gd name="connsiteY41" fmla="*/ 2381 h 1162050"/>
                <a:gd name="connsiteX42" fmla="*/ 307181 w 423862"/>
                <a:gd name="connsiteY42" fmla="*/ 11906 h 1162050"/>
                <a:gd name="connsiteX43" fmla="*/ 342900 w 423862"/>
                <a:gd name="connsiteY43" fmla="*/ 45244 h 1162050"/>
                <a:gd name="connsiteX44" fmla="*/ 359569 w 423862"/>
                <a:gd name="connsiteY44" fmla="*/ 73819 h 1162050"/>
                <a:gd name="connsiteX45" fmla="*/ 378619 w 423862"/>
                <a:gd name="connsiteY45" fmla="*/ 116681 h 1162050"/>
                <a:gd name="connsiteX46" fmla="*/ 392906 w 423862"/>
                <a:gd name="connsiteY46" fmla="*/ 176213 h 1162050"/>
                <a:gd name="connsiteX47" fmla="*/ 402431 w 423862"/>
                <a:gd name="connsiteY47" fmla="*/ 238125 h 1162050"/>
                <a:gd name="connsiteX48" fmla="*/ 423862 w 423862"/>
                <a:gd name="connsiteY48" fmla="*/ 350044 h 1162050"/>
                <a:gd name="connsiteX49" fmla="*/ 409575 w 423862"/>
                <a:gd name="connsiteY49" fmla="*/ 497681 h 1162050"/>
                <a:gd name="connsiteX50" fmla="*/ 400050 w 423862"/>
                <a:gd name="connsiteY50" fmla="*/ 55721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3862" h="1162050">
                  <a:moveTo>
                    <a:pt x="400050" y="557213"/>
                  </a:moveTo>
                  <a:lnTo>
                    <a:pt x="376237" y="692944"/>
                  </a:lnTo>
                  <a:lnTo>
                    <a:pt x="345281" y="821531"/>
                  </a:lnTo>
                  <a:lnTo>
                    <a:pt x="333375" y="864394"/>
                  </a:lnTo>
                  <a:lnTo>
                    <a:pt x="309562" y="933450"/>
                  </a:lnTo>
                  <a:lnTo>
                    <a:pt x="288131" y="985838"/>
                  </a:lnTo>
                  <a:lnTo>
                    <a:pt x="257175" y="1040606"/>
                  </a:lnTo>
                  <a:lnTo>
                    <a:pt x="228600" y="1085850"/>
                  </a:lnTo>
                  <a:lnTo>
                    <a:pt x="192881" y="1131094"/>
                  </a:lnTo>
                  <a:lnTo>
                    <a:pt x="169069" y="1152525"/>
                  </a:lnTo>
                  <a:lnTo>
                    <a:pt x="147637" y="1162050"/>
                  </a:lnTo>
                  <a:lnTo>
                    <a:pt x="123825" y="1162050"/>
                  </a:lnTo>
                  <a:lnTo>
                    <a:pt x="100012" y="1152525"/>
                  </a:lnTo>
                  <a:lnTo>
                    <a:pt x="80962" y="1131094"/>
                  </a:lnTo>
                  <a:lnTo>
                    <a:pt x="59531" y="1102519"/>
                  </a:lnTo>
                  <a:lnTo>
                    <a:pt x="40481" y="1071563"/>
                  </a:lnTo>
                  <a:lnTo>
                    <a:pt x="23812" y="1038225"/>
                  </a:lnTo>
                  <a:lnTo>
                    <a:pt x="11906" y="997744"/>
                  </a:lnTo>
                  <a:lnTo>
                    <a:pt x="7144" y="966788"/>
                  </a:lnTo>
                  <a:lnTo>
                    <a:pt x="0" y="921544"/>
                  </a:lnTo>
                  <a:lnTo>
                    <a:pt x="0" y="871538"/>
                  </a:lnTo>
                  <a:lnTo>
                    <a:pt x="21431" y="838200"/>
                  </a:lnTo>
                  <a:lnTo>
                    <a:pt x="76200" y="759619"/>
                  </a:lnTo>
                  <a:lnTo>
                    <a:pt x="123825" y="685800"/>
                  </a:lnTo>
                  <a:lnTo>
                    <a:pt x="171450" y="609600"/>
                  </a:lnTo>
                  <a:lnTo>
                    <a:pt x="200025" y="557213"/>
                  </a:lnTo>
                  <a:lnTo>
                    <a:pt x="226219" y="504825"/>
                  </a:lnTo>
                  <a:lnTo>
                    <a:pt x="245269" y="457200"/>
                  </a:lnTo>
                  <a:lnTo>
                    <a:pt x="264319" y="395288"/>
                  </a:lnTo>
                  <a:lnTo>
                    <a:pt x="276225" y="352425"/>
                  </a:lnTo>
                  <a:lnTo>
                    <a:pt x="288131" y="304800"/>
                  </a:lnTo>
                  <a:lnTo>
                    <a:pt x="292894" y="266700"/>
                  </a:lnTo>
                  <a:lnTo>
                    <a:pt x="297656" y="223838"/>
                  </a:lnTo>
                  <a:lnTo>
                    <a:pt x="297656" y="173831"/>
                  </a:lnTo>
                  <a:lnTo>
                    <a:pt x="297656" y="130969"/>
                  </a:lnTo>
                  <a:lnTo>
                    <a:pt x="292894" y="92869"/>
                  </a:lnTo>
                  <a:lnTo>
                    <a:pt x="288131" y="61913"/>
                  </a:lnTo>
                  <a:lnTo>
                    <a:pt x="283369" y="42863"/>
                  </a:lnTo>
                  <a:lnTo>
                    <a:pt x="276225" y="21431"/>
                  </a:lnTo>
                  <a:lnTo>
                    <a:pt x="276225" y="7144"/>
                  </a:lnTo>
                  <a:lnTo>
                    <a:pt x="280987" y="0"/>
                  </a:lnTo>
                  <a:lnTo>
                    <a:pt x="292894" y="2381"/>
                  </a:lnTo>
                  <a:lnTo>
                    <a:pt x="307181" y="11906"/>
                  </a:lnTo>
                  <a:lnTo>
                    <a:pt x="342900" y="45244"/>
                  </a:lnTo>
                  <a:lnTo>
                    <a:pt x="359569" y="73819"/>
                  </a:lnTo>
                  <a:lnTo>
                    <a:pt x="378619" y="116681"/>
                  </a:lnTo>
                  <a:lnTo>
                    <a:pt x="392906" y="176213"/>
                  </a:lnTo>
                  <a:lnTo>
                    <a:pt x="402431" y="238125"/>
                  </a:lnTo>
                  <a:lnTo>
                    <a:pt x="423862" y="350044"/>
                  </a:lnTo>
                  <a:lnTo>
                    <a:pt x="409575" y="497681"/>
                  </a:lnTo>
                  <a:lnTo>
                    <a:pt x="40005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7">
              <a:extLst>
                <a:ext uri="{FF2B5EF4-FFF2-40B4-BE49-F238E27FC236}">
                  <a16:creationId xmlns:a16="http://schemas.microsoft.com/office/drawing/2014/main" id="{07DD9F92-2C07-49E2-9A8F-B64F13A7778C}"/>
                </a:ext>
              </a:extLst>
            </p:cNvPr>
            <p:cNvSpPr/>
            <p:nvPr/>
          </p:nvSpPr>
          <p:spPr>
            <a:xfrm>
              <a:off x="3905250" y="2693988"/>
              <a:ext cx="2195513" cy="476250"/>
            </a:xfrm>
            <a:custGeom>
              <a:avLst/>
              <a:gdLst>
                <a:gd name="connsiteX0" fmla="*/ 1478756 w 2195513"/>
                <a:gd name="connsiteY0" fmla="*/ 69056 h 476250"/>
                <a:gd name="connsiteX1" fmla="*/ 1362075 w 2195513"/>
                <a:gd name="connsiteY1" fmla="*/ 88106 h 476250"/>
                <a:gd name="connsiteX2" fmla="*/ 1219200 w 2195513"/>
                <a:gd name="connsiteY2" fmla="*/ 109537 h 476250"/>
                <a:gd name="connsiteX3" fmla="*/ 985838 w 2195513"/>
                <a:gd name="connsiteY3" fmla="*/ 142875 h 476250"/>
                <a:gd name="connsiteX4" fmla="*/ 802481 w 2195513"/>
                <a:gd name="connsiteY4" fmla="*/ 171450 h 476250"/>
                <a:gd name="connsiteX5" fmla="*/ 669131 w 2195513"/>
                <a:gd name="connsiteY5" fmla="*/ 192881 h 476250"/>
                <a:gd name="connsiteX6" fmla="*/ 542925 w 2195513"/>
                <a:gd name="connsiteY6" fmla="*/ 209550 h 476250"/>
                <a:gd name="connsiteX7" fmla="*/ 440531 w 2195513"/>
                <a:gd name="connsiteY7" fmla="*/ 221456 h 476250"/>
                <a:gd name="connsiteX8" fmla="*/ 400050 w 2195513"/>
                <a:gd name="connsiteY8" fmla="*/ 223837 h 476250"/>
                <a:gd name="connsiteX9" fmla="*/ 354806 w 2195513"/>
                <a:gd name="connsiteY9" fmla="*/ 221456 h 476250"/>
                <a:gd name="connsiteX10" fmla="*/ 311944 w 2195513"/>
                <a:gd name="connsiteY10" fmla="*/ 219075 h 476250"/>
                <a:gd name="connsiteX11" fmla="*/ 266700 w 2195513"/>
                <a:gd name="connsiteY11" fmla="*/ 209550 h 476250"/>
                <a:gd name="connsiteX12" fmla="*/ 188119 w 2195513"/>
                <a:gd name="connsiteY12" fmla="*/ 188119 h 476250"/>
                <a:gd name="connsiteX13" fmla="*/ 102394 w 2195513"/>
                <a:gd name="connsiteY13" fmla="*/ 154781 h 476250"/>
                <a:gd name="connsiteX14" fmla="*/ 64294 w 2195513"/>
                <a:gd name="connsiteY14" fmla="*/ 135731 h 476250"/>
                <a:gd name="connsiteX15" fmla="*/ 26194 w 2195513"/>
                <a:gd name="connsiteY15" fmla="*/ 121444 h 476250"/>
                <a:gd name="connsiteX16" fmla="*/ 14288 w 2195513"/>
                <a:gd name="connsiteY16" fmla="*/ 119062 h 476250"/>
                <a:gd name="connsiteX17" fmla="*/ 4763 w 2195513"/>
                <a:gd name="connsiteY17" fmla="*/ 121444 h 476250"/>
                <a:gd name="connsiteX18" fmla="*/ 0 w 2195513"/>
                <a:gd name="connsiteY18" fmla="*/ 128587 h 476250"/>
                <a:gd name="connsiteX19" fmla="*/ 0 w 2195513"/>
                <a:gd name="connsiteY19" fmla="*/ 140494 h 476250"/>
                <a:gd name="connsiteX20" fmla="*/ 9525 w 2195513"/>
                <a:gd name="connsiteY20" fmla="*/ 171450 h 476250"/>
                <a:gd name="connsiteX21" fmla="*/ 40481 w 2195513"/>
                <a:gd name="connsiteY21" fmla="*/ 209550 h 476250"/>
                <a:gd name="connsiteX22" fmla="*/ 104775 w 2195513"/>
                <a:gd name="connsiteY22" fmla="*/ 278606 h 476250"/>
                <a:gd name="connsiteX23" fmla="*/ 176213 w 2195513"/>
                <a:gd name="connsiteY23" fmla="*/ 347662 h 476250"/>
                <a:gd name="connsiteX24" fmla="*/ 235744 w 2195513"/>
                <a:gd name="connsiteY24" fmla="*/ 397669 h 476250"/>
                <a:gd name="connsiteX25" fmla="*/ 288131 w 2195513"/>
                <a:gd name="connsiteY25" fmla="*/ 433387 h 476250"/>
                <a:gd name="connsiteX26" fmla="*/ 328613 w 2195513"/>
                <a:gd name="connsiteY26" fmla="*/ 454819 h 476250"/>
                <a:gd name="connsiteX27" fmla="*/ 373856 w 2195513"/>
                <a:gd name="connsiteY27" fmla="*/ 471487 h 476250"/>
                <a:gd name="connsiteX28" fmla="*/ 416719 w 2195513"/>
                <a:gd name="connsiteY28" fmla="*/ 476250 h 476250"/>
                <a:gd name="connsiteX29" fmla="*/ 507206 w 2195513"/>
                <a:gd name="connsiteY29" fmla="*/ 452437 h 476250"/>
                <a:gd name="connsiteX30" fmla="*/ 616744 w 2195513"/>
                <a:gd name="connsiteY30" fmla="*/ 421481 h 476250"/>
                <a:gd name="connsiteX31" fmla="*/ 766763 w 2195513"/>
                <a:gd name="connsiteY31" fmla="*/ 381000 h 476250"/>
                <a:gd name="connsiteX32" fmla="*/ 864394 w 2195513"/>
                <a:gd name="connsiteY32" fmla="*/ 357187 h 476250"/>
                <a:gd name="connsiteX33" fmla="*/ 1040606 w 2195513"/>
                <a:gd name="connsiteY33" fmla="*/ 330994 h 476250"/>
                <a:gd name="connsiteX34" fmla="*/ 1307306 w 2195513"/>
                <a:gd name="connsiteY34" fmla="*/ 297656 h 476250"/>
                <a:gd name="connsiteX35" fmla="*/ 1552575 w 2195513"/>
                <a:gd name="connsiteY35" fmla="*/ 269081 h 476250"/>
                <a:gd name="connsiteX36" fmla="*/ 1774031 w 2195513"/>
                <a:gd name="connsiteY36" fmla="*/ 245269 h 476250"/>
                <a:gd name="connsiteX37" fmla="*/ 1821656 w 2195513"/>
                <a:gd name="connsiteY37" fmla="*/ 245269 h 476250"/>
                <a:gd name="connsiteX38" fmla="*/ 1938338 w 2195513"/>
                <a:gd name="connsiteY38" fmla="*/ 252412 h 476250"/>
                <a:gd name="connsiteX39" fmla="*/ 2064544 w 2195513"/>
                <a:gd name="connsiteY39" fmla="*/ 264319 h 476250"/>
                <a:gd name="connsiteX40" fmla="*/ 2093119 w 2195513"/>
                <a:gd name="connsiteY40" fmla="*/ 266700 h 476250"/>
                <a:gd name="connsiteX41" fmla="*/ 2121694 w 2195513"/>
                <a:gd name="connsiteY41" fmla="*/ 261937 h 476250"/>
                <a:gd name="connsiteX42" fmla="*/ 2150269 w 2195513"/>
                <a:gd name="connsiteY42" fmla="*/ 252412 h 476250"/>
                <a:gd name="connsiteX43" fmla="*/ 2169319 w 2195513"/>
                <a:gd name="connsiteY43" fmla="*/ 240506 h 476250"/>
                <a:gd name="connsiteX44" fmla="*/ 2188369 w 2195513"/>
                <a:gd name="connsiteY44" fmla="*/ 226219 h 476250"/>
                <a:gd name="connsiteX45" fmla="*/ 2195513 w 2195513"/>
                <a:gd name="connsiteY45" fmla="*/ 209550 h 476250"/>
                <a:gd name="connsiteX46" fmla="*/ 2195513 w 2195513"/>
                <a:gd name="connsiteY46" fmla="*/ 197644 h 476250"/>
                <a:gd name="connsiteX47" fmla="*/ 2195513 w 2195513"/>
                <a:gd name="connsiteY47" fmla="*/ 185737 h 476250"/>
                <a:gd name="connsiteX48" fmla="*/ 2183606 w 2195513"/>
                <a:gd name="connsiteY48" fmla="*/ 159544 h 476250"/>
                <a:gd name="connsiteX49" fmla="*/ 2164556 w 2195513"/>
                <a:gd name="connsiteY49" fmla="*/ 138112 h 476250"/>
                <a:gd name="connsiteX50" fmla="*/ 2131219 w 2195513"/>
                <a:gd name="connsiteY50" fmla="*/ 109537 h 476250"/>
                <a:gd name="connsiteX51" fmla="*/ 2083594 w 2195513"/>
                <a:gd name="connsiteY51" fmla="*/ 78581 h 476250"/>
                <a:gd name="connsiteX52" fmla="*/ 2057400 w 2195513"/>
                <a:gd name="connsiteY52" fmla="*/ 66675 h 476250"/>
                <a:gd name="connsiteX53" fmla="*/ 1962150 w 2195513"/>
                <a:gd name="connsiteY53" fmla="*/ 38100 h 476250"/>
                <a:gd name="connsiteX54" fmla="*/ 1826419 w 2195513"/>
                <a:gd name="connsiteY54" fmla="*/ 7144 h 476250"/>
                <a:gd name="connsiteX55" fmla="*/ 1776413 w 2195513"/>
                <a:gd name="connsiteY55" fmla="*/ 0 h 476250"/>
                <a:gd name="connsiteX56" fmla="*/ 1740694 w 2195513"/>
                <a:gd name="connsiteY56" fmla="*/ 14287 h 476250"/>
                <a:gd name="connsiteX57" fmla="*/ 1633538 w 2195513"/>
                <a:gd name="connsiteY57" fmla="*/ 40481 h 476250"/>
                <a:gd name="connsiteX58" fmla="*/ 1478756 w 2195513"/>
                <a:gd name="connsiteY58" fmla="*/ 6905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5513" h="476250">
                  <a:moveTo>
                    <a:pt x="1478756" y="69056"/>
                  </a:moveTo>
                  <a:lnTo>
                    <a:pt x="1362075" y="88106"/>
                  </a:lnTo>
                  <a:lnTo>
                    <a:pt x="1219200" y="109537"/>
                  </a:lnTo>
                  <a:lnTo>
                    <a:pt x="985838" y="142875"/>
                  </a:lnTo>
                  <a:lnTo>
                    <a:pt x="802481" y="171450"/>
                  </a:lnTo>
                  <a:lnTo>
                    <a:pt x="669131" y="192881"/>
                  </a:lnTo>
                  <a:lnTo>
                    <a:pt x="542925" y="209550"/>
                  </a:lnTo>
                  <a:lnTo>
                    <a:pt x="440531" y="221456"/>
                  </a:lnTo>
                  <a:lnTo>
                    <a:pt x="400050" y="223837"/>
                  </a:lnTo>
                  <a:lnTo>
                    <a:pt x="354806" y="221456"/>
                  </a:lnTo>
                  <a:lnTo>
                    <a:pt x="311944" y="219075"/>
                  </a:lnTo>
                  <a:lnTo>
                    <a:pt x="266700" y="209550"/>
                  </a:lnTo>
                  <a:lnTo>
                    <a:pt x="188119" y="188119"/>
                  </a:lnTo>
                  <a:lnTo>
                    <a:pt x="102394" y="154781"/>
                  </a:lnTo>
                  <a:lnTo>
                    <a:pt x="64294" y="135731"/>
                  </a:lnTo>
                  <a:lnTo>
                    <a:pt x="26194" y="121444"/>
                  </a:lnTo>
                  <a:lnTo>
                    <a:pt x="14288" y="119062"/>
                  </a:lnTo>
                  <a:lnTo>
                    <a:pt x="4763" y="121444"/>
                  </a:lnTo>
                  <a:lnTo>
                    <a:pt x="0" y="128587"/>
                  </a:lnTo>
                  <a:lnTo>
                    <a:pt x="0" y="140494"/>
                  </a:lnTo>
                  <a:lnTo>
                    <a:pt x="9525" y="171450"/>
                  </a:lnTo>
                  <a:lnTo>
                    <a:pt x="40481" y="209550"/>
                  </a:lnTo>
                  <a:lnTo>
                    <a:pt x="104775" y="278606"/>
                  </a:lnTo>
                  <a:lnTo>
                    <a:pt x="176213" y="347662"/>
                  </a:lnTo>
                  <a:lnTo>
                    <a:pt x="235744" y="397669"/>
                  </a:lnTo>
                  <a:lnTo>
                    <a:pt x="288131" y="433387"/>
                  </a:lnTo>
                  <a:lnTo>
                    <a:pt x="328613" y="454819"/>
                  </a:lnTo>
                  <a:lnTo>
                    <a:pt x="373856" y="471487"/>
                  </a:lnTo>
                  <a:lnTo>
                    <a:pt x="416719" y="476250"/>
                  </a:lnTo>
                  <a:lnTo>
                    <a:pt x="507206" y="452437"/>
                  </a:lnTo>
                  <a:lnTo>
                    <a:pt x="616744" y="421481"/>
                  </a:lnTo>
                  <a:lnTo>
                    <a:pt x="766763" y="381000"/>
                  </a:lnTo>
                  <a:lnTo>
                    <a:pt x="864394" y="357187"/>
                  </a:lnTo>
                  <a:lnTo>
                    <a:pt x="1040606" y="330994"/>
                  </a:lnTo>
                  <a:lnTo>
                    <a:pt x="1307306" y="297656"/>
                  </a:lnTo>
                  <a:lnTo>
                    <a:pt x="1552575" y="269081"/>
                  </a:lnTo>
                  <a:lnTo>
                    <a:pt x="1774031" y="245269"/>
                  </a:lnTo>
                  <a:lnTo>
                    <a:pt x="1821656" y="245269"/>
                  </a:lnTo>
                  <a:lnTo>
                    <a:pt x="1938338" y="252412"/>
                  </a:lnTo>
                  <a:lnTo>
                    <a:pt x="2064544" y="264319"/>
                  </a:lnTo>
                  <a:lnTo>
                    <a:pt x="2093119" y="266700"/>
                  </a:lnTo>
                  <a:lnTo>
                    <a:pt x="2121694" y="261937"/>
                  </a:lnTo>
                  <a:lnTo>
                    <a:pt x="2150269" y="252412"/>
                  </a:lnTo>
                  <a:lnTo>
                    <a:pt x="2169319" y="240506"/>
                  </a:lnTo>
                  <a:lnTo>
                    <a:pt x="2188369" y="226219"/>
                  </a:lnTo>
                  <a:lnTo>
                    <a:pt x="2195513" y="209550"/>
                  </a:lnTo>
                  <a:lnTo>
                    <a:pt x="2195513" y="197644"/>
                  </a:lnTo>
                  <a:lnTo>
                    <a:pt x="2195513" y="185737"/>
                  </a:lnTo>
                  <a:lnTo>
                    <a:pt x="2183606" y="159544"/>
                  </a:lnTo>
                  <a:lnTo>
                    <a:pt x="2164556" y="138112"/>
                  </a:lnTo>
                  <a:lnTo>
                    <a:pt x="2131219" y="109537"/>
                  </a:lnTo>
                  <a:lnTo>
                    <a:pt x="2083594" y="78581"/>
                  </a:lnTo>
                  <a:lnTo>
                    <a:pt x="2057400" y="66675"/>
                  </a:lnTo>
                  <a:lnTo>
                    <a:pt x="1962150" y="38100"/>
                  </a:lnTo>
                  <a:lnTo>
                    <a:pt x="1826419" y="7144"/>
                  </a:lnTo>
                  <a:lnTo>
                    <a:pt x="1776413" y="0"/>
                  </a:lnTo>
                  <a:lnTo>
                    <a:pt x="1740694" y="14287"/>
                  </a:lnTo>
                  <a:lnTo>
                    <a:pt x="1633538" y="40481"/>
                  </a:lnTo>
                  <a:lnTo>
                    <a:pt x="14787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8">
              <a:extLst>
                <a:ext uri="{FF2B5EF4-FFF2-40B4-BE49-F238E27FC236}">
                  <a16:creationId xmlns:a16="http://schemas.microsoft.com/office/drawing/2014/main" id="{FB1CE84A-610B-4A1A-9F11-E3F21CC74342}"/>
                </a:ext>
              </a:extLst>
            </p:cNvPr>
            <p:cNvSpPr/>
            <p:nvPr/>
          </p:nvSpPr>
          <p:spPr>
            <a:xfrm>
              <a:off x="3163888" y="3452813"/>
              <a:ext cx="3594100" cy="625475"/>
            </a:xfrm>
            <a:custGeom>
              <a:avLst/>
              <a:gdLst>
                <a:gd name="connsiteX0" fmla="*/ 2342249 w 3594140"/>
                <a:gd name="connsiteY0" fmla="*/ 112498 h 625946"/>
                <a:gd name="connsiteX1" fmla="*/ 2045141 w 3594140"/>
                <a:gd name="connsiteY1" fmla="*/ 147112 h 625946"/>
                <a:gd name="connsiteX2" fmla="*/ 1733610 w 3594140"/>
                <a:gd name="connsiteY2" fmla="*/ 184611 h 625946"/>
                <a:gd name="connsiteX3" fmla="*/ 1448041 w 3594140"/>
                <a:gd name="connsiteY3" fmla="*/ 222110 h 625946"/>
                <a:gd name="connsiteX4" fmla="*/ 1162471 w 3594140"/>
                <a:gd name="connsiteY4" fmla="*/ 259609 h 625946"/>
                <a:gd name="connsiteX5" fmla="*/ 833633 w 3594140"/>
                <a:gd name="connsiteY5" fmla="*/ 305762 h 625946"/>
                <a:gd name="connsiteX6" fmla="*/ 568255 w 3594140"/>
                <a:gd name="connsiteY6" fmla="*/ 343261 h 625946"/>
                <a:gd name="connsiteX7" fmla="*/ 501911 w 3594140"/>
                <a:gd name="connsiteY7" fmla="*/ 354799 h 625946"/>
                <a:gd name="connsiteX8" fmla="*/ 447104 w 3594140"/>
                <a:gd name="connsiteY8" fmla="*/ 360568 h 625946"/>
                <a:gd name="connsiteX9" fmla="*/ 383644 w 3594140"/>
                <a:gd name="connsiteY9" fmla="*/ 360568 h 625946"/>
                <a:gd name="connsiteX10" fmla="*/ 331723 w 3594140"/>
                <a:gd name="connsiteY10" fmla="*/ 357684 h 625946"/>
                <a:gd name="connsiteX11" fmla="*/ 274032 w 3594140"/>
                <a:gd name="connsiteY11" fmla="*/ 349030 h 625946"/>
                <a:gd name="connsiteX12" fmla="*/ 187495 w 3594140"/>
                <a:gd name="connsiteY12" fmla="*/ 331723 h 625946"/>
                <a:gd name="connsiteX13" fmla="*/ 103844 w 3594140"/>
                <a:gd name="connsiteY13" fmla="*/ 305762 h 625946"/>
                <a:gd name="connsiteX14" fmla="*/ 49037 w 3594140"/>
                <a:gd name="connsiteY14" fmla="*/ 282686 h 625946"/>
                <a:gd name="connsiteX15" fmla="*/ 23077 w 3594140"/>
                <a:gd name="connsiteY15" fmla="*/ 274032 h 625946"/>
                <a:gd name="connsiteX16" fmla="*/ 11538 w 3594140"/>
                <a:gd name="connsiteY16" fmla="*/ 274032 h 625946"/>
                <a:gd name="connsiteX17" fmla="*/ 0 w 3594140"/>
                <a:gd name="connsiteY17" fmla="*/ 282686 h 625946"/>
                <a:gd name="connsiteX18" fmla="*/ 0 w 3594140"/>
                <a:gd name="connsiteY18" fmla="*/ 291339 h 625946"/>
                <a:gd name="connsiteX19" fmla="*/ 11538 w 3594140"/>
                <a:gd name="connsiteY19" fmla="*/ 325954 h 625946"/>
                <a:gd name="connsiteX20" fmla="*/ 37499 w 3594140"/>
                <a:gd name="connsiteY20" fmla="*/ 360568 h 625946"/>
                <a:gd name="connsiteX21" fmla="*/ 144227 w 3594140"/>
                <a:gd name="connsiteY21" fmla="*/ 452874 h 625946"/>
                <a:gd name="connsiteX22" fmla="*/ 239417 w 3594140"/>
                <a:gd name="connsiteY22" fmla="*/ 524987 h 625946"/>
                <a:gd name="connsiteX23" fmla="*/ 305762 w 3594140"/>
                <a:gd name="connsiteY23" fmla="*/ 568255 h 625946"/>
                <a:gd name="connsiteX24" fmla="*/ 360568 w 3594140"/>
                <a:gd name="connsiteY24" fmla="*/ 599985 h 625946"/>
                <a:gd name="connsiteX25" fmla="*/ 389413 w 3594140"/>
                <a:gd name="connsiteY25" fmla="*/ 611524 h 625946"/>
                <a:gd name="connsiteX26" fmla="*/ 426913 w 3594140"/>
                <a:gd name="connsiteY26" fmla="*/ 620177 h 625946"/>
                <a:gd name="connsiteX27" fmla="*/ 475950 w 3594140"/>
                <a:gd name="connsiteY27" fmla="*/ 625946 h 625946"/>
                <a:gd name="connsiteX28" fmla="*/ 524987 w 3594140"/>
                <a:gd name="connsiteY28" fmla="*/ 614408 h 625946"/>
                <a:gd name="connsiteX29" fmla="*/ 625946 w 3594140"/>
                <a:gd name="connsiteY29" fmla="*/ 571140 h 625946"/>
                <a:gd name="connsiteX30" fmla="*/ 703829 w 3594140"/>
                <a:gd name="connsiteY30" fmla="*/ 536525 h 625946"/>
                <a:gd name="connsiteX31" fmla="*/ 822095 w 3594140"/>
                <a:gd name="connsiteY31" fmla="*/ 513449 h 625946"/>
                <a:gd name="connsiteX32" fmla="*/ 1116318 w 3594140"/>
                <a:gd name="connsiteY32" fmla="*/ 452874 h 625946"/>
                <a:gd name="connsiteX33" fmla="*/ 1387465 w 3594140"/>
                <a:gd name="connsiteY33" fmla="*/ 400952 h 625946"/>
                <a:gd name="connsiteX34" fmla="*/ 1502847 w 3594140"/>
                <a:gd name="connsiteY34" fmla="*/ 380760 h 625946"/>
                <a:gd name="connsiteX35" fmla="*/ 1626882 w 3594140"/>
                <a:gd name="connsiteY35" fmla="*/ 360568 h 625946"/>
                <a:gd name="connsiteX36" fmla="*/ 1825916 w 3594140"/>
                <a:gd name="connsiteY36" fmla="*/ 334607 h 625946"/>
                <a:gd name="connsiteX37" fmla="*/ 2050910 w 3594140"/>
                <a:gd name="connsiteY37" fmla="*/ 323069 h 625946"/>
                <a:gd name="connsiteX38" fmla="*/ 2394171 w 3594140"/>
                <a:gd name="connsiteY38" fmla="*/ 299993 h 625946"/>
                <a:gd name="connsiteX39" fmla="*/ 2593204 w 3594140"/>
                <a:gd name="connsiteY39" fmla="*/ 282686 h 625946"/>
                <a:gd name="connsiteX40" fmla="*/ 2757623 w 3594140"/>
                <a:gd name="connsiteY40" fmla="*/ 268263 h 625946"/>
                <a:gd name="connsiteX41" fmla="*/ 2792237 w 3594140"/>
                <a:gd name="connsiteY41" fmla="*/ 265378 h 625946"/>
                <a:gd name="connsiteX42" fmla="*/ 2884543 w 3594140"/>
                <a:gd name="connsiteY42" fmla="*/ 265378 h 625946"/>
                <a:gd name="connsiteX43" fmla="*/ 3014347 w 3594140"/>
                <a:gd name="connsiteY43" fmla="*/ 271147 h 625946"/>
                <a:gd name="connsiteX44" fmla="*/ 3178766 w 3594140"/>
                <a:gd name="connsiteY44" fmla="*/ 279801 h 625946"/>
                <a:gd name="connsiteX45" fmla="*/ 3297032 w 3594140"/>
                <a:gd name="connsiteY45" fmla="*/ 288455 h 625946"/>
                <a:gd name="connsiteX46" fmla="*/ 3441260 w 3594140"/>
                <a:gd name="connsiteY46" fmla="*/ 305762 h 625946"/>
                <a:gd name="connsiteX47" fmla="*/ 3472989 w 3594140"/>
                <a:gd name="connsiteY47" fmla="*/ 308647 h 625946"/>
                <a:gd name="connsiteX48" fmla="*/ 3507604 w 3594140"/>
                <a:gd name="connsiteY48" fmla="*/ 305762 h 625946"/>
                <a:gd name="connsiteX49" fmla="*/ 3553757 w 3594140"/>
                <a:gd name="connsiteY49" fmla="*/ 288455 h 625946"/>
                <a:gd name="connsiteX50" fmla="*/ 3582602 w 3594140"/>
                <a:gd name="connsiteY50" fmla="*/ 271147 h 625946"/>
                <a:gd name="connsiteX51" fmla="*/ 3582602 w 3594140"/>
                <a:gd name="connsiteY51" fmla="*/ 271147 h 625946"/>
                <a:gd name="connsiteX52" fmla="*/ 3594140 w 3594140"/>
                <a:gd name="connsiteY52" fmla="*/ 253840 h 625946"/>
                <a:gd name="connsiteX53" fmla="*/ 3594140 w 3594140"/>
                <a:gd name="connsiteY53" fmla="*/ 245187 h 625946"/>
                <a:gd name="connsiteX54" fmla="*/ 3588371 w 3594140"/>
                <a:gd name="connsiteY54" fmla="*/ 224995 h 625946"/>
                <a:gd name="connsiteX55" fmla="*/ 3565295 w 3594140"/>
                <a:gd name="connsiteY55" fmla="*/ 204803 h 625946"/>
                <a:gd name="connsiteX56" fmla="*/ 3530680 w 3594140"/>
                <a:gd name="connsiteY56" fmla="*/ 181727 h 625946"/>
                <a:gd name="connsiteX57" fmla="*/ 3464336 w 3594140"/>
                <a:gd name="connsiteY57" fmla="*/ 147112 h 625946"/>
                <a:gd name="connsiteX58" fmla="*/ 3363377 w 3594140"/>
                <a:gd name="connsiteY58" fmla="*/ 95190 h 625946"/>
                <a:gd name="connsiteX59" fmla="*/ 3253764 w 3594140"/>
                <a:gd name="connsiteY59" fmla="*/ 40384 h 625946"/>
                <a:gd name="connsiteX60" fmla="*/ 3190304 w 3594140"/>
                <a:gd name="connsiteY60" fmla="*/ 11539 h 625946"/>
                <a:gd name="connsiteX61" fmla="*/ 3152805 w 3594140"/>
                <a:gd name="connsiteY61" fmla="*/ 0 h 625946"/>
                <a:gd name="connsiteX62" fmla="*/ 3121075 w 3594140"/>
                <a:gd name="connsiteY62" fmla="*/ 0 h 625946"/>
                <a:gd name="connsiteX63" fmla="*/ 3057615 w 3594140"/>
                <a:gd name="connsiteY63" fmla="*/ 11539 h 625946"/>
                <a:gd name="connsiteX64" fmla="*/ 2959541 w 3594140"/>
                <a:gd name="connsiteY64" fmla="*/ 37500 h 625946"/>
                <a:gd name="connsiteX65" fmla="*/ 2933580 w 3594140"/>
                <a:gd name="connsiteY65" fmla="*/ 43269 h 625946"/>
                <a:gd name="connsiteX66" fmla="*/ 2838390 w 3594140"/>
                <a:gd name="connsiteY66" fmla="*/ 54807 h 625946"/>
                <a:gd name="connsiteX67" fmla="*/ 2633588 w 3594140"/>
                <a:gd name="connsiteY67" fmla="*/ 77883 h 625946"/>
                <a:gd name="connsiteX68" fmla="*/ 2342249 w 3594140"/>
                <a:gd name="connsiteY68" fmla="*/ 112498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594140" h="625946">
                  <a:moveTo>
                    <a:pt x="2342249" y="112498"/>
                  </a:moveTo>
                  <a:lnTo>
                    <a:pt x="2045141" y="147112"/>
                  </a:lnTo>
                  <a:lnTo>
                    <a:pt x="1733610" y="184611"/>
                  </a:lnTo>
                  <a:lnTo>
                    <a:pt x="1448041" y="222110"/>
                  </a:lnTo>
                  <a:lnTo>
                    <a:pt x="1162471" y="259609"/>
                  </a:lnTo>
                  <a:lnTo>
                    <a:pt x="833633" y="305762"/>
                  </a:lnTo>
                  <a:lnTo>
                    <a:pt x="568255" y="343261"/>
                  </a:lnTo>
                  <a:lnTo>
                    <a:pt x="501911" y="354799"/>
                  </a:lnTo>
                  <a:lnTo>
                    <a:pt x="447104" y="360568"/>
                  </a:lnTo>
                  <a:lnTo>
                    <a:pt x="383644" y="360568"/>
                  </a:lnTo>
                  <a:lnTo>
                    <a:pt x="331723" y="357684"/>
                  </a:lnTo>
                  <a:lnTo>
                    <a:pt x="274032" y="349030"/>
                  </a:lnTo>
                  <a:lnTo>
                    <a:pt x="187495" y="331723"/>
                  </a:lnTo>
                  <a:lnTo>
                    <a:pt x="103844" y="305762"/>
                  </a:lnTo>
                  <a:lnTo>
                    <a:pt x="49037" y="282686"/>
                  </a:lnTo>
                  <a:lnTo>
                    <a:pt x="23077" y="274032"/>
                  </a:lnTo>
                  <a:lnTo>
                    <a:pt x="11538" y="274032"/>
                  </a:lnTo>
                  <a:lnTo>
                    <a:pt x="0" y="282686"/>
                  </a:lnTo>
                  <a:lnTo>
                    <a:pt x="0" y="291339"/>
                  </a:lnTo>
                  <a:lnTo>
                    <a:pt x="11538" y="325954"/>
                  </a:lnTo>
                  <a:lnTo>
                    <a:pt x="37499" y="360568"/>
                  </a:lnTo>
                  <a:lnTo>
                    <a:pt x="144227" y="452874"/>
                  </a:lnTo>
                  <a:lnTo>
                    <a:pt x="239417" y="524987"/>
                  </a:lnTo>
                  <a:lnTo>
                    <a:pt x="305762" y="568255"/>
                  </a:lnTo>
                  <a:lnTo>
                    <a:pt x="360568" y="599985"/>
                  </a:lnTo>
                  <a:lnTo>
                    <a:pt x="389413" y="611524"/>
                  </a:lnTo>
                  <a:lnTo>
                    <a:pt x="426913" y="620177"/>
                  </a:lnTo>
                  <a:lnTo>
                    <a:pt x="475950" y="625946"/>
                  </a:lnTo>
                  <a:lnTo>
                    <a:pt x="524987" y="614408"/>
                  </a:lnTo>
                  <a:lnTo>
                    <a:pt x="625946" y="571140"/>
                  </a:lnTo>
                  <a:lnTo>
                    <a:pt x="703829" y="536525"/>
                  </a:lnTo>
                  <a:lnTo>
                    <a:pt x="822095" y="513449"/>
                  </a:lnTo>
                  <a:lnTo>
                    <a:pt x="1116318" y="452874"/>
                  </a:lnTo>
                  <a:lnTo>
                    <a:pt x="1387465" y="400952"/>
                  </a:lnTo>
                  <a:lnTo>
                    <a:pt x="1502847" y="380760"/>
                  </a:lnTo>
                  <a:lnTo>
                    <a:pt x="1626882" y="360568"/>
                  </a:lnTo>
                  <a:lnTo>
                    <a:pt x="1825916" y="334607"/>
                  </a:lnTo>
                  <a:lnTo>
                    <a:pt x="2050910" y="323069"/>
                  </a:lnTo>
                  <a:lnTo>
                    <a:pt x="2394171" y="299993"/>
                  </a:lnTo>
                  <a:lnTo>
                    <a:pt x="2593204" y="282686"/>
                  </a:lnTo>
                  <a:lnTo>
                    <a:pt x="2757623" y="268263"/>
                  </a:lnTo>
                  <a:lnTo>
                    <a:pt x="2792237" y="265378"/>
                  </a:lnTo>
                  <a:lnTo>
                    <a:pt x="2884543" y="265378"/>
                  </a:lnTo>
                  <a:lnTo>
                    <a:pt x="3014347" y="271147"/>
                  </a:lnTo>
                  <a:lnTo>
                    <a:pt x="3178766" y="279801"/>
                  </a:lnTo>
                  <a:lnTo>
                    <a:pt x="3297032" y="288455"/>
                  </a:lnTo>
                  <a:lnTo>
                    <a:pt x="3441260" y="305762"/>
                  </a:lnTo>
                  <a:lnTo>
                    <a:pt x="3472989" y="308647"/>
                  </a:lnTo>
                  <a:lnTo>
                    <a:pt x="3507604" y="305762"/>
                  </a:lnTo>
                  <a:lnTo>
                    <a:pt x="3553757" y="288455"/>
                  </a:lnTo>
                  <a:lnTo>
                    <a:pt x="3582602" y="271147"/>
                  </a:lnTo>
                  <a:lnTo>
                    <a:pt x="3582602" y="271147"/>
                  </a:lnTo>
                  <a:lnTo>
                    <a:pt x="3594140" y="253840"/>
                  </a:lnTo>
                  <a:lnTo>
                    <a:pt x="3594140" y="245187"/>
                  </a:lnTo>
                  <a:lnTo>
                    <a:pt x="3588371" y="224995"/>
                  </a:lnTo>
                  <a:lnTo>
                    <a:pt x="3565295" y="204803"/>
                  </a:lnTo>
                  <a:lnTo>
                    <a:pt x="3530680" y="181727"/>
                  </a:lnTo>
                  <a:lnTo>
                    <a:pt x="3464336" y="147112"/>
                  </a:lnTo>
                  <a:lnTo>
                    <a:pt x="3363377" y="95190"/>
                  </a:lnTo>
                  <a:lnTo>
                    <a:pt x="3253764" y="40384"/>
                  </a:lnTo>
                  <a:lnTo>
                    <a:pt x="3190304" y="11539"/>
                  </a:lnTo>
                  <a:lnTo>
                    <a:pt x="3152805" y="0"/>
                  </a:lnTo>
                  <a:lnTo>
                    <a:pt x="3121075" y="0"/>
                  </a:lnTo>
                  <a:lnTo>
                    <a:pt x="3057615" y="11539"/>
                  </a:lnTo>
                  <a:lnTo>
                    <a:pt x="2959541" y="37500"/>
                  </a:lnTo>
                  <a:lnTo>
                    <a:pt x="2933580" y="43269"/>
                  </a:lnTo>
                  <a:lnTo>
                    <a:pt x="2838390" y="54807"/>
                  </a:lnTo>
                  <a:lnTo>
                    <a:pt x="2633588" y="77883"/>
                  </a:lnTo>
                  <a:lnTo>
                    <a:pt x="2342249" y="1124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2">
              <a:extLst>
                <a:ext uri="{FF2B5EF4-FFF2-40B4-BE49-F238E27FC236}">
                  <a16:creationId xmlns:a16="http://schemas.microsoft.com/office/drawing/2014/main" id="{B02BF877-C73B-479B-97F4-3FB510D9D0B9}"/>
                </a:ext>
              </a:extLst>
            </p:cNvPr>
            <p:cNvSpPr/>
            <p:nvPr/>
          </p:nvSpPr>
          <p:spPr>
            <a:xfrm>
              <a:off x="5707063" y="4256088"/>
              <a:ext cx="1158875" cy="1168400"/>
            </a:xfrm>
            <a:custGeom>
              <a:avLst/>
              <a:gdLst>
                <a:gd name="connsiteX0" fmla="*/ 723900 w 1157288"/>
                <a:gd name="connsiteY0" fmla="*/ 750094 h 1169194"/>
                <a:gd name="connsiteX1" fmla="*/ 647700 w 1157288"/>
                <a:gd name="connsiteY1" fmla="*/ 661987 h 1169194"/>
                <a:gd name="connsiteX2" fmla="*/ 564357 w 1157288"/>
                <a:gd name="connsiteY2" fmla="*/ 569119 h 1169194"/>
                <a:gd name="connsiteX3" fmla="*/ 476250 w 1157288"/>
                <a:gd name="connsiteY3" fmla="*/ 478631 h 1169194"/>
                <a:gd name="connsiteX4" fmla="*/ 376238 w 1157288"/>
                <a:gd name="connsiteY4" fmla="*/ 383381 h 1169194"/>
                <a:gd name="connsiteX5" fmla="*/ 266700 w 1157288"/>
                <a:gd name="connsiteY5" fmla="*/ 278606 h 1169194"/>
                <a:gd name="connsiteX6" fmla="*/ 147638 w 1157288"/>
                <a:gd name="connsiteY6" fmla="*/ 166687 h 1169194"/>
                <a:gd name="connsiteX7" fmla="*/ 21432 w 1157288"/>
                <a:gd name="connsiteY7" fmla="*/ 45244 h 1169194"/>
                <a:gd name="connsiteX8" fmla="*/ 2382 w 1157288"/>
                <a:gd name="connsiteY8" fmla="*/ 26194 h 1169194"/>
                <a:gd name="connsiteX9" fmla="*/ 0 w 1157288"/>
                <a:gd name="connsiteY9" fmla="*/ 14287 h 1169194"/>
                <a:gd name="connsiteX10" fmla="*/ 2382 w 1157288"/>
                <a:gd name="connsiteY10" fmla="*/ 4762 h 1169194"/>
                <a:gd name="connsiteX11" fmla="*/ 11907 w 1157288"/>
                <a:gd name="connsiteY11" fmla="*/ 2381 h 1169194"/>
                <a:gd name="connsiteX12" fmla="*/ 26194 w 1157288"/>
                <a:gd name="connsiteY12" fmla="*/ 0 h 1169194"/>
                <a:gd name="connsiteX13" fmla="*/ 52388 w 1157288"/>
                <a:gd name="connsiteY13" fmla="*/ 2381 h 1169194"/>
                <a:gd name="connsiteX14" fmla="*/ 195263 w 1157288"/>
                <a:gd name="connsiteY14" fmla="*/ 57150 h 1169194"/>
                <a:gd name="connsiteX15" fmla="*/ 390525 w 1157288"/>
                <a:gd name="connsiteY15" fmla="*/ 142875 h 1169194"/>
                <a:gd name="connsiteX16" fmla="*/ 502444 w 1157288"/>
                <a:gd name="connsiteY16" fmla="*/ 197644 h 1169194"/>
                <a:gd name="connsiteX17" fmla="*/ 607219 w 1157288"/>
                <a:gd name="connsiteY17" fmla="*/ 252412 h 1169194"/>
                <a:gd name="connsiteX18" fmla="*/ 714375 w 1157288"/>
                <a:gd name="connsiteY18" fmla="*/ 314325 h 1169194"/>
                <a:gd name="connsiteX19" fmla="*/ 797719 w 1157288"/>
                <a:gd name="connsiteY19" fmla="*/ 369094 h 1169194"/>
                <a:gd name="connsiteX20" fmla="*/ 878682 w 1157288"/>
                <a:gd name="connsiteY20" fmla="*/ 421481 h 1169194"/>
                <a:gd name="connsiteX21" fmla="*/ 945357 w 1157288"/>
                <a:gd name="connsiteY21" fmla="*/ 473869 h 1169194"/>
                <a:gd name="connsiteX22" fmla="*/ 985838 w 1157288"/>
                <a:gd name="connsiteY22" fmla="*/ 528637 h 1169194"/>
                <a:gd name="connsiteX23" fmla="*/ 1038225 w 1157288"/>
                <a:gd name="connsiteY23" fmla="*/ 609600 h 1169194"/>
                <a:gd name="connsiteX24" fmla="*/ 1071563 w 1157288"/>
                <a:gd name="connsiteY24" fmla="*/ 673894 h 1169194"/>
                <a:gd name="connsiteX25" fmla="*/ 1102519 w 1157288"/>
                <a:gd name="connsiteY25" fmla="*/ 747712 h 1169194"/>
                <a:gd name="connsiteX26" fmla="*/ 1121569 w 1157288"/>
                <a:gd name="connsiteY26" fmla="*/ 797719 h 1169194"/>
                <a:gd name="connsiteX27" fmla="*/ 1143000 w 1157288"/>
                <a:gd name="connsiteY27" fmla="*/ 876300 h 1169194"/>
                <a:gd name="connsiteX28" fmla="*/ 1152525 w 1157288"/>
                <a:gd name="connsiteY28" fmla="*/ 957262 h 1169194"/>
                <a:gd name="connsiteX29" fmla="*/ 1157288 w 1157288"/>
                <a:gd name="connsiteY29" fmla="*/ 1031081 h 1169194"/>
                <a:gd name="connsiteX30" fmla="*/ 1154907 w 1157288"/>
                <a:gd name="connsiteY30" fmla="*/ 1064419 h 1169194"/>
                <a:gd name="connsiteX31" fmla="*/ 1140619 w 1157288"/>
                <a:gd name="connsiteY31" fmla="*/ 1109662 h 1169194"/>
                <a:gd name="connsiteX32" fmla="*/ 1126332 w 1157288"/>
                <a:gd name="connsiteY32" fmla="*/ 1140619 h 1169194"/>
                <a:gd name="connsiteX33" fmla="*/ 1109663 w 1157288"/>
                <a:gd name="connsiteY33" fmla="*/ 1162050 h 1169194"/>
                <a:gd name="connsiteX34" fmla="*/ 1095375 w 1157288"/>
                <a:gd name="connsiteY34" fmla="*/ 1169194 h 1169194"/>
                <a:gd name="connsiteX35" fmla="*/ 1076325 w 1157288"/>
                <a:gd name="connsiteY35" fmla="*/ 1169194 h 1169194"/>
                <a:gd name="connsiteX36" fmla="*/ 1047750 w 1157288"/>
                <a:gd name="connsiteY36" fmla="*/ 1154906 h 1169194"/>
                <a:gd name="connsiteX37" fmla="*/ 1014413 w 1157288"/>
                <a:gd name="connsiteY37" fmla="*/ 1126331 h 1169194"/>
                <a:gd name="connsiteX38" fmla="*/ 983457 w 1157288"/>
                <a:gd name="connsiteY38" fmla="*/ 1088231 h 1169194"/>
                <a:gd name="connsiteX39" fmla="*/ 942975 w 1157288"/>
                <a:gd name="connsiteY39" fmla="*/ 1031081 h 1169194"/>
                <a:gd name="connsiteX40" fmla="*/ 885825 w 1157288"/>
                <a:gd name="connsiteY40" fmla="*/ 954881 h 1169194"/>
                <a:gd name="connsiteX41" fmla="*/ 812007 w 1157288"/>
                <a:gd name="connsiteY41" fmla="*/ 857250 h 1169194"/>
                <a:gd name="connsiteX42" fmla="*/ 723900 w 1157288"/>
                <a:gd name="connsiteY42" fmla="*/ 7500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7288" h="1169194">
                  <a:moveTo>
                    <a:pt x="723900" y="750094"/>
                  </a:moveTo>
                  <a:lnTo>
                    <a:pt x="647700" y="661987"/>
                  </a:lnTo>
                  <a:lnTo>
                    <a:pt x="564357" y="569119"/>
                  </a:lnTo>
                  <a:lnTo>
                    <a:pt x="476250" y="478631"/>
                  </a:lnTo>
                  <a:lnTo>
                    <a:pt x="376238" y="383381"/>
                  </a:lnTo>
                  <a:lnTo>
                    <a:pt x="266700" y="278606"/>
                  </a:lnTo>
                  <a:lnTo>
                    <a:pt x="147638" y="166687"/>
                  </a:lnTo>
                  <a:lnTo>
                    <a:pt x="21432" y="45244"/>
                  </a:lnTo>
                  <a:lnTo>
                    <a:pt x="2382" y="26194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195263" y="57150"/>
                  </a:lnTo>
                  <a:lnTo>
                    <a:pt x="390525" y="142875"/>
                  </a:lnTo>
                  <a:lnTo>
                    <a:pt x="502444" y="197644"/>
                  </a:lnTo>
                  <a:lnTo>
                    <a:pt x="607219" y="252412"/>
                  </a:lnTo>
                  <a:lnTo>
                    <a:pt x="714375" y="314325"/>
                  </a:lnTo>
                  <a:lnTo>
                    <a:pt x="797719" y="369094"/>
                  </a:lnTo>
                  <a:lnTo>
                    <a:pt x="878682" y="421481"/>
                  </a:lnTo>
                  <a:lnTo>
                    <a:pt x="945357" y="473869"/>
                  </a:lnTo>
                  <a:lnTo>
                    <a:pt x="985838" y="528637"/>
                  </a:lnTo>
                  <a:lnTo>
                    <a:pt x="1038225" y="609600"/>
                  </a:lnTo>
                  <a:lnTo>
                    <a:pt x="1071563" y="673894"/>
                  </a:lnTo>
                  <a:lnTo>
                    <a:pt x="1102519" y="747712"/>
                  </a:lnTo>
                  <a:lnTo>
                    <a:pt x="1121569" y="797719"/>
                  </a:lnTo>
                  <a:lnTo>
                    <a:pt x="1143000" y="876300"/>
                  </a:lnTo>
                  <a:lnTo>
                    <a:pt x="1152525" y="957262"/>
                  </a:lnTo>
                  <a:lnTo>
                    <a:pt x="1157288" y="1031081"/>
                  </a:lnTo>
                  <a:lnTo>
                    <a:pt x="1154907" y="1064419"/>
                  </a:lnTo>
                  <a:lnTo>
                    <a:pt x="1140619" y="1109662"/>
                  </a:lnTo>
                  <a:lnTo>
                    <a:pt x="1126332" y="1140619"/>
                  </a:lnTo>
                  <a:lnTo>
                    <a:pt x="1109663" y="1162050"/>
                  </a:lnTo>
                  <a:lnTo>
                    <a:pt x="1095375" y="1169194"/>
                  </a:lnTo>
                  <a:lnTo>
                    <a:pt x="1076325" y="1169194"/>
                  </a:lnTo>
                  <a:lnTo>
                    <a:pt x="1047750" y="1154906"/>
                  </a:lnTo>
                  <a:lnTo>
                    <a:pt x="1014413" y="1126331"/>
                  </a:lnTo>
                  <a:lnTo>
                    <a:pt x="983457" y="1088231"/>
                  </a:lnTo>
                  <a:lnTo>
                    <a:pt x="942975" y="1031081"/>
                  </a:lnTo>
                  <a:lnTo>
                    <a:pt x="885825" y="954881"/>
                  </a:lnTo>
                  <a:lnTo>
                    <a:pt x="812007" y="857250"/>
                  </a:lnTo>
                  <a:lnTo>
                    <a:pt x="72390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85">
              <a:extLst>
                <a:ext uri="{FF2B5EF4-FFF2-40B4-BE49-F238E27FC236}">
                  <a16:creationId xmlns:a16="http://schemas.microsoft.com/office/drawing/2014/main" id="{BF3E3FC8-F37E-429F-B657-13B3F3DED1A0}"/>
                </a:ext>
              </a:extLst>
            </p:cNvPr>
            <p:cNvSpPr/>
            <p:nvPr/>
          </p:nvSpPr>
          <p:spPr>
            <a:xfrm>
              <a:off x="3384550" y="1911350"/>
              <a:ext cx="3898900" cy="492125"/>
            </a:xfrm>
            <a:custGeom>
              <a:avLst/>
              <a:gdLst>
                <a:gd name="connsiteX0" fmla="*/ 2530475 w 3898900"/>
                <a:gd name="connsiteY0" fmla="*/ 260350 h 492125"/>
                <a:gd name="connsiteX1" fmla="*/ 2206625 w 3898900"/>
                <a:gd name="connsiteY1" fmla="*/ 276225 h 492125"/>
                <a:gd name="connsiteX2" fmla="*/ 1939925 w 3898900"/>
                <a:gd name="connsiteY2" fmla="*/ 292100 h 492125"/>
                <a:gd name="connsiteX3" fmla="*/ 1701800 w 3898900"/>
                <a:gd name="connsiteY3" fmla="*/ 311150 h 492125"/>
                <a:gd name="connsiteX4" fmla="*/ 1355725 w 3898900"/>
                <a:gd name="connsiteY4" fmla="*/ 342900 h 492125"/>
                <a:gd name="connsiteX5" fmla="*/ 1076325 w 3898900"/>
                <a:gd name="connsiteY5" fmla="*/ 371475 h 492125"/>
                <a:gd name="connsiteX6" fmla="*/ 809625 w 3898900"/>
                <a:gd name="connsiteY6" fmla="*/ 400050 h 492125"/>
                <a:gd name="connsiteX7" fmla="*/ 612775 w 3898900"/>
                <a:gd name="connsiteY7" fmla="*/ 422275 h 492125"/>
                <a:gd name="connsiteX8" fmla="*/ 590550 w 3898900"/>
                <a:gd name="connsiteY8" fmla="*/ 425450 h 492125"/>
                <a:gd name="connsiteX9" fmla="*/ 555625 w 3898900"/>
                <a:gd name="connsiteY9" fmla="*/ 438150 h 492125"/>
                <a:gd name="connsiteX10" fmla="*/ 501650 w 3898900"/>
                <a:gd name="connsiteY10" fmla="*/ 454025 h 492125"/>
                <a:gd name="connsiteX11" fmla="*/ 454025 w 3898900"/>
                <a:gd name="connsiteY11" fmla="*/ 466725 h 492125"/>
                <a:gd name="connsiteX12" fmla="*/ 381000 w 3898900"/>
                <a:gd name="connsiteY12" fmla="*/ 482600 h 492125"/>
                <a:gd name="connsiteX13" fmla="*/ 307975 w 3898900"/>
                <a:gd name="connsiteY13" fmla="*/ 492125 h 492125"/>
                <a:gd name="connsiteX14" fmla="*/ 244475 w 3898900"/>
                <a:gd name="connsiteY14" fmla="*/ 488950 h 492125"/>
                <a:gd name="connsiteX15" fmla="*/ 206375 w 3898900"/>
                <a:gd name="connsiteY15" fmla="*/ 485775 h 492125"/>
                <a:gd name="connsiteX16" fmla="*/ 146050 w 3898900"/>
                <a:gd name="connsiteY16" fmla="*/ 473075 h 492125"/>
                <a:gd name="connsiteX17" fmla="*/ 9525 w 3898900"/>
                <a:gd name="connsiteY17" fmla="*/ 428625 h 492125"/>
                <a:gd name="connsiteX18" fmla="*/ 0 w 3898900"/>
                <a:gd name="connsiteY18" fmla="*/ 285750 h 492125"/>
                <a:gd name="connsiteX19" fmla="*/ 139700 w 3898900"/>
                <a:gd name="connsiteY19" fmla="*/ 298450 h 492125"/>
                <a:gd name="connsiteX20" fmla="*/ 206375 w 3898900"/>
                <a:gd name="connsiteY20" fmla="*/ 301625 h 492125"/>
                <a:gd name="connsiteX21" fmla="*/ 288925 w 3898900"/>
                <a:gd name="connsiteY21" fmla="*/ 295275 h 492125"/>
                <a:gd name="connsiteX22" fmla="*/ 393700 w 3898900"/>
                <a:gd name="connsiteY22" fmla="*/ 282575 h 492125"/>
                <a:gd name="connsiteX23" fmla="*/ 631825 w 3898900"/>
                <a:gd name="connsiteY23" fmla="*/ 257175 h 492125"/>
                <a:gd name="connsiteX24" fmla="*/ 914400 w 3898900"/>
                <a:gd name="connsiteY24" fmla="*/ 228600 h 492125"/>
                <a:gd name="connsiteX25" fmla="*/ 1228725 w 3898900"/>
                <a:gd name="connsiteY25" fmla="*/ 200025 h 492125"/>
                <a:gd name="connsiteX26" fmla="*/ 1539875 w 3898900"/>
                <a:gd name="connsiteY26" fmla="*/ 174625 h 492125"/>
                <a:gd name="connsiteX27" fmla="*/ 1911350 w 3898900"/>
                <a:gd name="connsiteY27" fmla="*/ 142875 h 492125"/>
                <a:gd name="connsiteX28" fmla="*/ 2365375 w 3898900"/>
                <a:gd name="connsiteY28" fmla="*/ 98425 h 492125"/>
                <a:gd name="connsiteX29" fmla="*/ 2759075 w 3898900"/>
                <a:gd name="connsiteY29" fmla="*/ 66675 h 492125"/>
                <a:gd name="connsiteX30" fmla="*/ 3000375 w 3898900"/>
                <a:gd name="connsiteY30" fmla="*/ 47625 h 492125"/>
                <a:gd name="connsiteX31" fmla="*/ 3111500 w 3898900"/>
                <a:gd name="connsiteY31" fmla="*/ 41275 h 492125"/>
                <a:gd name="connsiteX32" fmla="*/ 3197225 w 3898900"/>
                <a:gd name="connsiteY32" fmla="*/ 38100 h 492125"/>
                <a:gd name="connsiteX33" fmla="*/ 3225800 w 3898900"/>
                <a:gd name="connsiteY33" fmla="*/ 34925 h 492125"/>
                <a:gd name="connsiteX34" fmla="*/ 3263900 w 3898900"/>
                <a:gd name="connsiteY34" fmla="*/ 28575 h 492125"/>
                <a:gd name="connsiteX35" fmla="*/ 3330575 w 3898900"/>
                <a:gd name="connsiteY35" fmla="*/ 12700 h 492125"/>
                <a:gd name="connsiteX36" fmla="*/ 3365500 w 3898900"/>
                <a:gd name="connsiteY36" fmla="*/ 0 h 492125"/>
                <a:gd name="connsiteX37" fmla="*/ 3381375 w 3898900"/>
                <a:gd name="connsiteY37" fmla="*/ 0 h 492125"/>
                <a:gd name="connsiteX38" fmla="*/ 3432175 w 3898900"/>
                <a:gd name="connsiteY38" fmla="*/ 19050 h 492125"/>
                <a:gd name="connsiteX39" fmla="*/ 3486150 w 3898900"/>
                <a:gd name="connsiteY39" fmla="*/ 47625 h 492125"/>
                <a:gd name="connsiteX40" fmla="*/ 3562350 w 3898900"/>
                <a:gd name="connsiteY40" fmla="*/ 95250 h 492125"/>
                <a:gd name="connsiteX41" fmla="*/ 3641725 w 3898900"/>
                <a:gd name="connsiteY41" fmla="*/ 149225 h 492125"/>
                <a:gd name="connsiteX42" fmla="*/ 3717925 w 3898900"/>
                <a:gd name="connsiteY42" fmla="*/ 209550 h 492125"/>
                <a:gd name="connsiteX43" fmla="*/ 3787775 w 3898900"/>
                <a:gd name="connsiteY43" fmla="*/ 269875 h 492125"/>
                <a:gd name="connsiteX44" fmla="*/ 3863975 w 3898900"/>
                <a:gd name="connsiteY44" fmla="*/ 336550 h 492125"/>
                <a:gd name="connsiteX45" fmla="*/ 3883025 w 3898900"/>
                <a:gd name="connsiteY45" fmla="*/ 355600 h 492125"/>
                <a:gd name="connsiteX46" fmla="*/ 3895725 w 3898900"/>
                <a:gd name="connsiteY46" fmla="*/ 371475 h 492125"/>
                <a:gd name="connsiteX47" fmla="*/ 3898900 w 3898900"/>
                <a:gd name="connsiteY47" fmla="*/ 387350 h 492125"/>
                <a:gd name="connsiteX48" fmla="*/ 3898900 w 3898900"/>
                <a:gd name="connsiteY48" fmla="*/ 400050 h 492125"/>
                <a:gd name="connsiteX49" fmla="*/ 3889375 w 3898900"/>
                <a:gd name="connsiteY49" fmla="*/ 412750 h 492125"/>
                <a:gd name="connsiteX50" fmla="*/ 3876675 w 3898900"/>
                <a:gd name="connsiteY50" fmla="*/ 425450 h 492125"/>
                <a:gd name="connsiteX51" fmla="*/ 3841750 w 3898900"/>
                <a:gd name="connsiteY51" fmla="*/ 434975 h 492125"/>
                <a:gd name="connsiteX52" fmla="*/ 3311525 w 3898900"/>
                <a:gd name="connsiteY52" fmla="*/ 225425 h 492125"/>
                <a:gd name="connsiteX53" fmla="*/ 3276600 w 3898900"/>
                <a:gd name="connsiteY53" fmla="*/ 225425 h 492125"/>
                <a:gd name="connsiteX54" fmla="*/ 3076575 w 3898900"/>
                <a:gd name="connsiteY54" fmla="*/ 231775 h 492125"/>
                <a:gd name="connsiteX55" fmla="*/ 2749550 w 3898900"/>
                <a:gd name="connsiteY55" fmla="*/ 247650 h 492125"/>
                <a:gd name="connsiteX56" fmla="*/ 2530475 w 3898900"/>
                <a:gd name="connsiteY56" fmla="*/ 260350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898900" h="492125">
                  <a:moveTo>
                    <a:pt x="2530475" y="260350"/>
                  </a:moveTo>
                  <a:lnTo>
                    <a:pt x="2206625" y="276225"/>
                  </a:lnTo>
                  <a:lnTo>
                    <a:pt x="1939925" y="292100"/>
                  </a:lnTo>
                  <a:lnTo>
                    <a:pt x="1701800" y="311150"/>
                  </a:lnTo>
                  <a:lnTo>
                    <a:pt x="1355725" y="342900"/>
                  </a:lnTo>
                  <a:lnTo>
                    <a:pt x="1076325" y="371475"/>
                  </a:lnTo>
                  <a:lnTo>
                    <a:pt x="809625" y="400050"/>
                  </a:lnTo>
                  <a:lnTo>
                    <a:pt x="612775" y="422275"/>
                  </a:lnTo>
                  <a:lnTo>
                    <a:pt x="590550" y="425450"/>
                  </a:lnTo>
                  <a:lnTo>
                    <a:pt x="555625" y="438150"/>
                  </a:lnTo>
                  <a:lnTo>
                    <a:pt x="501650" y="454025"/>
                  </a:lnTo>
                  <a:lnTo>
                    <a:pt x="454025" y="466725"/>
                  </a:lnTo>
                  <a:lnTo>
                    <a:pt x="381000" y="482600"/>
                  </a:lnTo>
                  <a:lnTo>
                    <a:pt x="307975" y="492125"/>
                  </a:lnTo>
                  <a:lnTo>
                    <a:pt x="244475" y="488950"/>
                  </a:lnTo>
                  <a:lnTo>
                    <a:pt x="206375" y="485775"/>
                  </a:lnTo>
                  <a:lnTo>
                    <a:pt x="146050" y="473075"/>
                  </a:lnTo>
                  <a:lnTo>
                    <a:pt x="9525" y="428625"/>
                  </a:lnTo>
                  <a:lnTo>
                    <a:pt x="0" y="285750"/>
                  </a:lnTo>
                  <a:lnTo>
                    <a:pt x="139700" y="298450"/>
                  </a:lnTo>
                  <a:lnTo>
                    <a:pt x="206375" y="301625"/>
                  </a:lnTo>
                  <a:lnTo>
                    <a:pt x="288925" y="295275"/>
                  </a:lnTo>
                  <a:lnTo>
                    <a:pt x="393700" y="282575"/>
                  </a:lnTo>
                  <a:lnTo>
                    <a:pt x="631825" y="257175"/>
                  </a:lnTo>
                  <a:lnTo>
                    <a:pt x="914400" y="228600"/>
                  </a:lnTo>
                  <a:lnTo>
                    <a:pt x="1228725" y="200025"/>
                  </a:lnTo>
                  <a:lnTo>
                    <a:pt x="1539875" y="174625"/>
                  </a:lnTo>
                  <a:lnTo>
                    <a:pt x="1911350" y="142875"/>
                  </a:lnTo>
                  <a:lnTo>
                    <a:pt x="2365375" y="98425"/>
                  </a:lnTo>
                  <a:lnTo>
                    <a:pt x="2759075" y="66675"/>
                  </a:lnTo>
                  <a:lnTo>
                    <a:pt x="3000375" y="47625"/>
                  </a:lnTo>
                  <a:lnTo>
                    <a:pt x="3111500" y="41275"/>
                  </a:lnTo>
                  <a:lnTo>
                    <a:pt x="3197225" y="38100"/>
                  </a:lnTo>
                  <a:lnTo>
                    <a:pt x="3225800" y="34925"/>
                  </a:lnTo>
                  <a:lnTo>
                    <a:pt x="3263900" y="28575"/>
                  </a:lnTo>
                  <a:lnTo>
                    <a:pt x="3330575" y="12700"/>
                  </a:lnTo>
                  <a:lnTo>
                    <a:pt x="3365500" y="0"/>
                  </a:lnTo>
                  <a:lnTo>
                    <a:pt x="3381375" y="0"/>
                  </a:lnTo>
                  <a:lnTo>
                    <a:pt x="3432175" y="19050"/>
                  </a:lnTo>
                  <a:lnTo>
                    <a:pt x="3486150" y="47625"/>
                  </a:lnTo>
                  <a:lnTo>
                    <a:pt x="3562350" y="95250"/>
                  </a:lnTo>
                  <a:lnTo>
                    <a:pt x="3641725" y="149225"/>
                  </a:lnTo>
                  <a:lnTo>
                    <a:pt x="3717925" y="209550"/>
                  </a:lnTo>
                  <a:lnTo>
                    <a:pt x="3787775" y="269875"/>
                  </a:lnTo>
                  <a:lnTo>
                    <a:pt x="3863975" y="336550"/>
                  </a:lnTo>
                  <a:lnTo>
                    <a:pt x="3883025" y="355600"/>
                  </a:lnTo>
                  <a:lnTo>
                    <a:pt x="3895725" y="371475"/>
                  </a:lnTo>
                  <a:lnTo>
                    <a:pt x="3898900" y="387350"/>
                  </a:lnTo>
                  <a:lnTo>
                    <a:pt x="3898900" y="400050"/>
                  </a:lnTo>
                  <a:lnTo>
                    <a:pt x="3889375" y="412750"/>
                  </a:lnTo>
                  <a:lnTo>
                    <a:pt x="3876675" y="425450"/>
                  </a:lnTo>
                  <a:lnTo>
                    <a:pt x="3841750" y="434975"/>
                  </a:lnTo>
                  <a:lnTo>
                    <a:pt x="3311525" y="225425"/>
                  </a:lnTo>
                  <a:lnTo>
                    <a:pt x="3276600" y="225425"/>
                  </a:lnTo>
                  <a:lnTo>
                    <a:pt x="3076575" y="231775"/>
                  </a:lnTo>
                  <a:lnTo>
                    <a:pt x="2749550" y="247650"/>
                  </a:lnTo>
                  <a:lnTo>
                    <a:pt x="2530475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6">
              <a:extLst>
                <a:ext uri="{FF2B5EF4-FFF2-40B4-BE49-F238E27FC236}">
                  <a16:creationId xmlns:a16="http://schemas.microsoft.com/office/drawing/2014/main" id="{3943468B-49A9-48AD-A53E-FEDF641B00F7}"/>
                </a:ext>
              </a:extLst>
            </p:cNvPr>
            <p:cNvSpPr/>
            <p:nvPr/>
          </p:nvSpPr>
          <p:spPr>
            <a:xfrm>
              <a:off x="6316663" y="2132013"/>
              <a:ext cx="965200" cy="639762"/>
            </a:xfrm>
            <a:custGeom>
              <a:avLst/>
              <a:gdLst>
                <a:gd name="connsiteX0" fmla="*/ 338138 w 964407"/>
                <a:gd name="connsiteY0" fmla="*/ 202406 h 640556"/>
                <a:gd name="connsiteX1" fmla="*/ 240507 w 964407"/>
                <a:gd name="connsiteY1" fmla="*/ 328612 h 640556"/>
                <a:gd name="connsiteX2" fmla="*/ 133350 w 964407"/>
                <a:gd name="connsiteY2" fmla="*/ 454819 h 640556"/>
                <a:gd name="connsiteX3" fmla="*/ 30957 w 964407"/>
                <a:gd name="connsiteY3" fmla="*/ 564356 h 640556"/>
                <a:gd name="connsiteX4" fmla="*/ 9525 w 964407"/>
                <a:gd name="connsiteY4" fmla="*/ 585787 h 640556"/>
                <a:gd name="connsiteX5" fmla="*/ 0 w 964407"/>
                <a:gd name="connsiteY5" fmla="*/ 604837 h 640556"/>
                <a:gd name="connsiteX6" fmla="*/ 0 w 964407"/>
                <a:gd name="connsiteY6" fmla="*/ 621506 h 640556"/>
                <a:gd name="connsiteX7" fmla="*/ 0 w 964407"/>
                <a:gd name="connsiteY7" fmla="*/ 633412 h 640556"/>
                <a:gd name="connsiteX8" fmla="*/ 2382 w 964407"/>
                <a:gd name="connsiteY8" fmla="*/ 638175 h 640556"/>
                <a:gd name="connsiteX9" fmla="*/ 11907 w 964407"/>
                <a:gd name="connsiteY9" fmla="*/ 640556 h 640556"/>
                <a:gd name="connsiteX10" fmla="*/ 30957 w 964407"/>
                <a:gd name="connsiteY10" fmla="*/ 635794 h 640556"/>
                <a:gd name="connsiteX11" fmla="*/ 59532 w 964407"/>
                <a:gd name="connsiteY11" fmla="*/ 626269 h 640556"/>
                <a:gd name="connsiteX12" fmla="*/ 166688 w 964407"/>
                <a:gd name="connsiteY12" fmla="*/ 561975 h 640556"/>
                <a:gd name="connsiteX13" fmla="*/ 366713 w 964407"/>
                <a:gd name="connsiteY13" fmla="*/ 440531 h 640556"/>
                <a:gd name="connsiteX14" fmla="*/ 573882 w 964407"/>
                <a:gd name="connsiteY14" fmla="*/ 314325 h 640556"/>
                <a:gd name="connsiteX15" fmla="*/ 676275 w 964407"/>
                <a:gd name="connsiteY15" fmla="*/ 252412 h 640556"/>
                <a:gd name="connsiteX16" fmla="*/ 692944 w 964407"/>
                <a:gd name="connsiteY16" fmla="*/ 245269 h 640556"/>
                <a:gd name="connsiteX17" fmla="*/ 766763 w 964407"/>
                <a:gd name="connsiteY17" fmla="*/ 235744 h 640556"/>
                <a:gd name="connsiteX18" fmla="*/ 812007 w 964407"/>
                <a:gd name="connsiteY18" fmla="*/ 230981 h 640556"/>
                <a:gd name="connsiteX19" fmla="*/ 890588 w 964407"/>
                <a:gd name="connsiteY19" fmla="*/ 226219 h 640556"/>
                <a:gd name="connsiteX20" fmla="*/ 919163 w 964407"/>
                <a:gd name="connsiteY20" fmla="*/ 219075 h 640556"/>
                <a:gd name="connsiteX21" fmla="*/ 942975 w 964407"/>
                <a:gd name="connsiteY21" fmla="*/ 207169 h 640556"/>
                <a:gd name="connsiteX22" fmla="*/ 964407 w 964407"/>
                <a:gd name="connsiteY22" fmla="*/ 183356 h 640556"/>
                <a:gd name="connsiteX23" fmla="*/ 962025 w 964407"/>
                <a:gd name="connsiteY23" fmla="*/ 161925 h 640556"/>
                <a:gd name="connsiteX24" fmla="*/ 933450 w 964407"/>
                <a:gd name="connsiteY24" fmla="*/ 121444 h 640556"/>
                <a:gd name="connsiteX25" fmla="*/ 373857 w 964407"/>
                <a:gd name="connsiteY25" fmla="*/ 0 h 640556"/>
                <a:gd name="connsiteX26" fmla="*/ 395288 w 964407"/>
                <a:gd name="connsiteY26" fmla="*/ 11906 h 640556"/>
                <a:gd name="connsiteX27" fmla="*/ 407194 w 964407"/>
                <a:gd name="connsiteY27" fmla="*/ 28575 h 640556"/>
                <a:gd name="connsiteX28" fmla="*/ 414338 w 964407"/>
                <a:gd name="connsiteY28" fmla="*/ 40481 h 640556"/>
                <a:gd name="connsiteX29" fmla="*/ 419100 w 964407"/>
                <a:gd name="connsiteY29" fmla="*/ 61912 h 640556"/>
                <a:gd name="connsiteX30" fmla="*/ 419100 w 964407"/>
                <a:gd name="connsiteY30" fmla="*/ 80962 h 640556"/>
                <a:gd name="connsiteX31" fmla="*/ 407194 w 964407"/>
                <a:gd name="connsiteY31" fmla="*/ 107156 h 640556"/>
                <a:gd name="connsiteX32" fmla="*/ 338138 w 964407"/>
                <a:gd name="connsiteY32" fmla="*/ 2024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4407" h="640556">
                  <a:moveTo>
                    <a:pt x="338138" y="202406"/>
                  </a:moveTo>
                  <a:lnTo>
                    <a:pt x="240507" y="328612"/>
                  </a:lnTo>
                  <a:lnTo>
                    <a:pt x="133350" y="454819"/>
                  </a:lnTo>
                  <a:lnTo>
                    <a:pt x="30957" y="564356"/>
                  </a:lnTo>
                  <a:lnTo>
                    <a:pt x="9525" y="585787"/>
                  </a:lnTo>
                  <a:lnTo>
                    <a:pt x="0" y="604837"/>
                  </a:lnTo>
                  <a:lnTo>
                    <a:pt x="0" y="621506"/>
                  </a:lnTo>
                  <a:lnTo>
                    <a:pt x="0" y="633412"/>
                  </a:lnTo>
                  <a:lnTo>
                    <a:pt x="2382" y="638175"/>
                  </a:lnTo>
                  <a:lnTo>
                    <a:pt x="11907" y="640556"/>
                  </a:lnTo>
                  <a:lnTo>
                    <a:pt x="30957" y="635794"/>
                  </a:lnTo>
                  <a:lnTo>
                    <a:pt x="59532" y="626269"/>
                  </a:lnTo>
                  <a:lnTo>
                    <a:pt x="166688" y="561975"/>
                  </a:lnTo>
                  <a:lnTo>
                    <a:pt x="366713" y="440531"/>
                  </a:lnTo>
                  <a:lnTo>
                    <a:pt x="573882" y="314325"/>
                  </a:lnTo>
                  <a:lnTo>
                    <a:pt x="676275" y="252412"/>
                  </a:lnTo>
                  <a:lnTo>
                    <a:pt x="692944" y="245269"/>
                  </a:lnTo>
                  <a:lnTo>
                    <a:pt x="766763" y="235744"/>
                  </a:lnTo>
                  <a:lnTo>
                    <a:pt x="812007" y="230981"/>
                  </a:lnTo>
                  <a:lnTo>
                    <a:pt x="890588" y="226219"/>
                  </a:lnTo>
                  <a:lnTo>
                    <a:pt x="919163" y="219075"/>
                  </a:lnTo>
                  <a:lnTo>
                    <a:pt x="942975" y="207169"/>
                  </a:lnTo>
                  <a:lnTo>
                    <a:pt x="964407" y="183356"/>
                  </a:lnTo>
                  <a:lnTo>
                    <a:pt x="962025" y="161925"/>
                  </a:lnTo>
                  <a:lnTo>
                    <a:pt x="933450" y="121444"/>
                  </a:lnTo>
                  <a:lnTo>
                    <a:pt x="373857" y="0"/>
                  </a:lnTo>
                  <a:lnTo>
                    <a:pt x="395288" y="11906"/>
                  </a:lnTo>
                  <a:lnTo>
                    <a:pt x="407194" y="28575"/>
                  </a:lnTo>
                  <a:lnTo>
                    <a:pt x="414338" y="40481"/>
                  </a:lnTo>
                  <a:lnTo>
                    <a:pt x="419100" y="61912"/>
                  </a:lnTo>
                  <a:lnTo>
                    <a:pt x="419100" y="80962"/>
                  </a:lnTo>
                  <a:lnTo>
                    <a:pt x="407194" y="107156"/>
                  </a:lnTo>
                  <a:lnTo>
                    <a:pt x="338138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89">
              <a:extLst>
                <a:ext uri="{FF2B5EF4-FFF2-40B4-BE49-F238E27FC236}">
                  <a16:creationId xmlns:a16="http://schemas.microsoft.com/office/drawing/2014/main" id="{16B3953C-F828-452E-973C-BE35A5027AD7}"/>
                </a:ext>
              </a:extLst>
            </p:cNvPr>
            <p:cNvSpPr/>
            <p:nvPr/>
          </p:nvSpPr>
          <p:spPr>
            <a:xfrm>
              <a:off x="4727575" y="3743325"/>
              <a:ext cx="508000" cy="2263775"/>
            </a:xfrm>
            <a:custGeom>
              <a:avLst/>
              <a:gdLst>
                <a:gd name="connsiteX0" fmla="*/ 241259 w 509324"/>
                <a:gd name="connsiteY0" fmla="*/ 997798 h 2263661"/>
                <a:gd name="connsiteX1" fmla="*/ 241259 w 509324"/>
                <a:gd name="connsiteY1" fmla="*/ 679098 h 2263661"/>
                <a:gd name="connsiteX2" fmla="*/ 241259 w 509324"/>
                <a:gd name="connsiteY2" fmla="*/ 476560 h 2263661"/>
                <a:gd name="connsiteX3" fmla="*/ 241259 w 509324"/>
                <a:gd name="connsiteY3" fmla="*/ 342527 h 2263661"/>
                <a:gd name="connsiteX4" fmla="*/ 238280 w 509324"/>
                <a:gd name="connsiteY4" fmla="*/ 300828 h 2263661"/>
                <a:gd name="connsiteX5" fmla="*/ 232323 w 509324"/>
                <a:gd name="connsiteY5" fmla="*/ 235301 h 2263661"/>
                <a:gd name="connsiteX6" fmla="*/ 223388 w 509324"/>
                <a:gd name="connsiteY6" fmla="*/ 193602 h 2263661"/>
                <a:gd name="connsiteX7" fmla="*/ 211474 w 509324"/>
                <a:gd name="connsiteY7" fmla="*/ 157860 h 2263661"/>
                <a:gd name="connsiteX8" fmla="*/ 190624 w 509324"/>
                <a:gd name="connsiteY8" fmla="*/ 122118 h 2263661"/>
                <a:gd name="connsiteX9" fmla="*/ 166796 w 509324"/>
                <a:gd name="connsiteY9" fmla="*/ 95312 h 2263661"/>
                <a:gd name="connsiteX10" fmla="*/ 137011 w 509324"/>
                <a:gd name="connsiteY10" fmla="*/ 74462 h 2263661"/>
                <a:gd name="connsiteX11" fmla="*/ 104248 w 509324"/>
                <a:gd name="connsiteY11" fmla="*/ 62548 h 2263661"/>
                <a:gd name="connsiteX12" fmla="*/ 0 w 509324"/>
                <a:gd name="connsiteY12" fmla="*/ 17871 h 2263661"/>
                <a:gd name="connsiteX13" fmla="*/ 229345 w 509324"/>
                <a:gd name="connsiteY13" fmla="*/ 0 h 2263661"/>
                <a:gd name="connsiteX14" fmla="*/ 339549 w 509324"/>
                <a:gd name="connsiteY14" fmla="*/ 77441 h 2263661"/>
                <a:gd name="connsiteX15" fmla="*/ 405076 w 509324"/>
                <a:gd name="connsiteY15" fmla="*/ 125097 h 2263661"/>
                <a:gd name="connsiteX16" fmla="*/ 431883 w 509324"/>
                <a:gd name="connsiteY16" fmla="*/ 148925 h 2263661"/>
                <a:gd name="connsiteX17" fmla="*/ 464646 w 509324"/>
                <a:gd name="connsiteY17" fmla="*/ 184667 h 2263661"/>
                <a:gd name="connsiteX18" fmla="*/ 488474 w 509324"/>
                <a:gd name="connsiteY18" fmla="*/ 220409 h 2263661"/>
                <a:gd name="connsiteX19" fmla="*/ 500388 w 509324"/>
                <a:gd name="connsiteY19" fmla="*/ 253172 h 2263661"/>
                <a:gd name="connsiteX20" fmla="*/ 509324 w 509324"/>
                <a:gd name="connsiteY20" fmla="*/ 297850 h 2263661"/>
                <a:gd name="connsiteX21" fmla="*/ 503367 w 509324"/>
                <a:gd name="connsiteY21" fmla="*/ 384226 h 2263661"/>
                <a:gd name="connsiteX22" fmla="*/ 488474 w 509324"/>
                <a:gd name="connsiteY22" fmla="*/ 595700 h 2263661"/>
                <a:gd name="connsiteX23" fmla="*/ 473582 w 509324"/>
                <a:gd name="connsiteY23" fmla="*/ 869722 h 2263661"/>
                <a:gd name="connsiteX24" fmla="*/ 470603 w 509324"/>
                <a:gd name="connsiteY24" fmla="*/ 1030561 h 2263661"/>
                <a:gd name="connsiteX25" fmla="*/ 464646 w 509324"/>
                <a:gd name="connsiteY25" fmla="*/ 1236078 h 2263661"/>
                <a:gd name="connsiteX26" fmla="*/ 464646 w 509324"/>
                <a:gd name="connsiteY26" fmla="*/ 1385003 h 2263661"/>
                <a:gd name="connsiteX27" fmla="*/ 467625 w 509324"/>
                <a:gd name="connsiteY27" fmla="*/ 1480315 h 2263661"/>
                <a:gd name="connsiteX28" fmla="*/ 476560 w 509324"/>
                <a:gd name="connsiteY28" fmla="*/ 1569670 h 2263661"/>
                <a:gd name="connsiteX29" fmla="*/ 488474 w 509324"/>
                <a:gd name="connsiteY29" fmla="*/ 1664982 h 2263661"/>
                <a:gd name="connsiteX30" fmla="*/ 503367 w 509324"/>
                <a:gd name="connsiteY30" fmla="*/ 1760294 h 2263661"/>
                <a:gd name="connsiteX31" fmla="*/ 509324 w 509324"/>
                <a:gd name="connsiteY31" fmla="*/ 1787101 h 2263661"/>
                <a:gd name="connsiteX32" fmla="*/ 500388 w 509324"/>
                <a:gd name="connsiteY32" fmla="*/ 1837735 h 2263661"/>
                <a:gd name="connsiteX33" fmla="*/ 461668 w 509324"/>
                <a:gd name="connsiteY33" fmla="*/ 1959854 h 2263661"/>
                <a:gd name="connsiteX34" fmla="*/ 425926 w 509324"/>
                <a:gd name="connsiteY34" fmla="*/ 2040273 h 2263661"/>
                <a:gd name="connsiteX35" fmla="*/ 387205 w 509324"/>
                <a:gd name="connsiteY35" fmla="*/ 2117714 h 2263661"/>
                <a:gd name="connsiteX36" fmla="*/ 342528 w 509324"/>
                <a:gd name="connsiteY36" fmla="*/ 2183241 h 2263661"/>
                <a:gd name="connsiteX37" fmla="*/ 303807 w 509324"/>
                <a:gd name="connsiteY37" fmla="*/ 2233876 h 2263661"/>
                <a:gd name="connsiteX38" fmla="*/ 274022 w 509324"/>
                <a:gd name="connsiteY38" fmla="*/ 2257704 h 2263661"/>
                <a:gd name="connsiteX39" fmla="*/ 253173 w 509324"/>
                <a:gd name="connsiteY39" fmla="*/ 2263661 h 2263661"/>
                <a:gd name="connsiteX40" fmla="*/ 235302 w 509324"/>
                <a:gd name="connsiteY40" fmla="*/ 2260682 h 2263661"/>
                <a:gd name="connsiteX41" fmla="*/ 217431 w 509324"/>
                <a:gd name="connsiteY41" fmla="*/ 2251747 h 2263661"/>
                <a:gd name="connsiteX42" fmla="*/ 202538 w 509324"/>
                <a:gd name="connsiteY42" fmla="*/ 2233876 h 2263661"/>
                <a:gd name="connsiteX43" fmla="*/ 184667 w 509324"/>
                <a:gd name="connsiteY43" fmla="*/ 2186220 h 2263661"/>
                <a:gd name="connsiteX44" fmla="*/ 241259 w 509324"/>
                <a:gd name="connsiteY44" fmla="*/ 1691788 h 2263661"/>
                <a:gd name="connsiteX45" fmla="*/ 241259 w 509324"/>
                <a:gd name="connsiteY45" fmla="*/ 1596476 h 2263661"/>
                <a:gd name="connsiteX46" fmla="*/ 241259 w 509324"/>
                <a:gd name="connsiteY46" fmla="*/ 997798 h 226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9324" h="2263661">
                  <a:moveTo>
                    <a:pt x="241259" y="997798"/>
                  </a:moveTo>
                  <a:lnTo>
                    <a:pt x="241259" y="679098"/>
                  </a:lnTo>
                  <a:lnTo>
                    <a:pt x="241259" y="476560"/>
                  </a:lnTo>
                  <a:lnTo>
                    <a:pt x="241259" y="342527"/>
                  </a:lnTo>
                  <a:lnTo>
                    <a:pt x="238280" y="300828"/>
                  </a:lnTo>
                  <a:lnTo>
                    <a:pt x="232323" y="235301"/>
                  </a:lnTo>
                  <a:lnTo>
                    <a:pt x="223388" y="193602"/>
                  </a:lnTo>
                  <a:lnTo>
                    <a:pt x="211474" y="157860"/>
                  </a:lnTo>
                  <a:lnTo>
                    <a:pt x="190624" y="122118"/>
                  </a:lnTo>
                  <a:lnTo>
                    <a:pt x="166796" y="95312"/>
                  </a:lnTo>
                  <a:lnTo>
                    <a:pt x="137011" y="74462"/>
                  </a:lnTo>
                  <a:lnTo>
                    <a:pt x="104248" y="62548"/>
                  </a:lnTo>
                  <a:lnTo>
                    <a:pt x="0" y="17871"/>
                  </a:lnTo>
                  <a:lnTo>
                    <a:pt x="229345" y="0"/>
                  </a:lnTo>
                  <a:lnTo>
                    <a:pt x="339549" y="77441"/>
                  </a:lnTo>
                  <a:lnTo>
                    <a:pt x="405076" y="125097"/>
                  </a:lnTo>
                  <a:lnTo>
                    <a:pt x="431883" y="148925"/>
                  </a:lnTo>
                  <a:lnTo>
                    <a:pt x="464646" y="184667"/>
                  </a:lnTo>
                  <a:lnTo>
                    <a:pt x="488474" y="220409"/>
                  </a:lnTo>
                  <a:lnTo>
                    <a:pt x="500388" y="253172"/>
                  </a:lnTo>
                  <a:lnTo>
                    <a:pt x="509324" y="297850"/>
                  </a:lnTo>
                  <a:lnTo>
                    <a:pt x="503367" y="384226"/>
                  </a:lnTo>
                  <a:lnTo>
                    <a:pt x="488474" y="595700"/>
                  </a:lnTo>
                  <a:lnTo>
                    <a:pt x="473582" y="869722"/>
                  </a:lnTo>
                  <a:lnTo>
                    <a:pt x="470603" y="1030561"/>
                  </a:lnTo>
                  <a:lnTo>
                    <a:pt x="464646" y="1236078"/>
                  </a:lnTo>
                  <a:lnTo>
                    <a:pt x="464646" y="1385003"/>
                  </a:lnTo>
                  <a:lnTo>
                    <a:pt x="467625" y="1480315"/>
                  </a:lnTo>
                  <a:lnTo>
                    <a:pt x="476560" y="1569670"/>
                  </a:lnTo>
                  <a:lnTo>
                    <a:pt x="488474" y="1664982"/>
                  </a:lnTo>
                  <a:lnTo>
                    <a:pt x="503367" y="1760294"/>
                  </a:lnTo>
                  <a:lnTo>
                    <a:pt x="509324" y="1787101"/>
                  </a:lnTo>
                  <a:lnTo>
                    <a:pt x="500388" y="1837735"/>
                  </a:lnTo>
                  <a:lnTo>
                    <a:pt x="461668" y="1959854"/>
                  </a:lnTo>
                  <a:lnTo>
                    <a:pt x="425926" y="2040273"/>
                  </a:lnTo>
                  <a:lnTo>
                    <a:pt x="387205" y="2117714"/>
                  </a:lnTo>
                  <a:lnTo>
                    <a:pt x="342528" y="2183241"/>
                  </a:lnTo>
                  <a:lnTo>
                    <a:pt x="303807" y="2233876"/>
                  </a:lnTo>
                  <a:lnTo>
                    <a:pt x="274022" y="2257704"/>
                  </a:lnTo>
                  <a:lnTo>
                    <a:pt x="253173" y="2263661"/>
                  </a:lnTo>
                  <a:lnTo>
                    <a:pt x="235302" y="2260682"/>
                  </a:lnTo>
                  <a:lnTo>
                    <a:pt x="217431" y="2251747"/>
                  </a:lnTo>
                  <a:lnTo>
                    <a:pt x="202538" y="2233876"/>
                  </a:lnTo>
                  <a:lnTo>
                    <a:pt x="184667" y="2186220"/>
                  </a:lnTo>
                  <a:lnTo>
                    <a:pt x="241259" y="1691788"/>
                  </a:lnTo>
                  <a:lnTo>
                    <a:pt x="241259" y="1596476"/>
                  </a:lnTo>
                  <a:lnTo>
                    <a:pt x="241259" y="997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90">
              <a:extLst>
                <a:ext uri="{FF2B5EF4-FFF2-40B4-BE49-F238E27FC236}">
                  <a16:creationId xmlns:a16="http://schemas.microsoft.com/office/drawing/2014/main" id="{5D5E2CF1-38B5-455A-861E-79557796D680}"/>
                </a:ext>
              </a:extLst>
            </p:cNvPr>
            <p:cNvSpPr/>
            <p:nvPr/>
          </p:nvSpPr>
          <p:spPr>
            <a:xfrm>
              <a:off x="4329113" y="5248275"/>
              <a:ext cx="650875" cy="754063"/>
            </a:xfrm>
            <a:custGeom>
              <a:avLst/>
              <a:gdLst>
                <a:gd name="connsiteX0" fmla="*/ 240506 w 650081"/>
                <a:gd name="connsiteY0" fmla="*/ 104775 h 754856"/>
                <a:gd name="connsiteX1" fmla="*/ 357187 w 650081"/>
                <a:gd name="connsiteY1" fmla="*/ 164306 h 754856"/>
                <a:gd name="connsiteX2" fmla="*/ 442912 w 650081"/>
                <a:gd name="connsiteY2" fmla="*/ 211931 h 754856"/>
                <a:gd name="connsiteX3" fmla="*/ 485775 w 650081"/>
                <a:gd name="connsiteY3" fmla="*/ 235744 h 754856"/>
                <a:gd name="connsiteX4" fmla="*/ 516731 w 650081"/>
                <a:gd name="connsiteY4" fmla="*/ 247650 h 754856"/>
                <a:gd name="connsiteX5" fmla="*/ 545306 w 650081"/>
                <a:gd name="connsiteY5" fmla="*/ 254794 h 754856"/>
                <a:gd name="connsiteX6" fmla="*/ 561975 w 650081"/>
                <a:gd name="connsiteY6" fmla="*/ 257175 h 754856"/>
                <a:gd name="connsiteX7" fmla="*/ 578643 w 650081"/>
                <a:gd name="connsiteY7" fmla="*/ 257175 h 754856"/>
                <a:gd name="connsiteX8" fmla="*/ 604837 w 650081"/>
                <a:gd name="connsiteY8" fmla="*/ 247650 h 754856"/>
                <a:gd name="connsiteX9" fmla="*/ 626268 w 650081"/>
                <a:gd name="connsiteY9" fmla="*/ 230981 h 754856"/>
                <a:gd name="connsiteX10" fmla="*/ 635793 w 650081"/>
                <a:gd name="connsiteY10" fmla="*/ 209550 h 754856"/>
                <a:gd name="connsiteX11" fmla="*/ 640556 w 650081"/>
                <a:gd name="connsiteY11" fmla="*/ 142875 h 754856"/>
                <a:gd name="connsiteX12" fmla="*/ 645318 w 650081"/>
                <a:gd name="connsiteY12" fmla="*/ 52388 h 754856"/>
                <a:gd name="connsiteX13" fmla="*/ 650081 w 650081"/>
                <a:gd name="connsiteY13" fmla="*/ 754856 h 754856"/>
                <a:gd name="connsiteX14" fmla="*/ 621506 w 650081"/>
                <a:gd name="connsiteY14" fmla="*/ 745331 h 754856"/>
                <a:gd name="connsiteX15" fmla="*/ 602456 w 650081"/>
                <a:gd name="connsiteY15" fmla="*/ 728663 h 754856"/>
                <a:gd name="connsiteX16" fmla="*/ 581025 w 650081"/>
                <a:gd name="connsiteY16" fmla="*/ 683419 h 754856"/>
                <a:gd name="connsiteX17" fmla="*/ 559593 w 650081"/>
                <a:gd name="connsiteY17" fmla="*/ 631031 h 754856"/>
                <a:gd name="connsiteX18" fmla="*/ 528637 w 650081"/>
                <a:gd name="connsiteY18" fmla="*/ 571500 h 754856"/>
                <a:gd name="connsiteX19" fmla="*/ 497681 w 650081"/>
                <a:gd name="connsiteY19" fmla="*/ 526256 h 754856"/>
                <a:gd name="connsiteX20" fmla="*/ 454818 w 650081"/>
                <a:gd name="connsiteY20" fmla="*/ 473869 h 754856"/>
                <a:gd name="connsiteX21" fmla="*/ 419100 w 650081"/>
                <a:gd name="connsiteY21" fmla="*/ 428625 h 754856"/>
                <a:gd name="connsiteX22" fmla="*/ 371475 w 650081"/>
                <a:gd name="connsiteY22" fmla="*/ 376238 h 754856"/>
                <a:gd name="connsiteX23" fmla="*/ 311943 w 650081"/>
                <a:gd name="connsiteY23" fmla="*/ 314325 h 754856"/>
                <a:gd name="connsiteX24" fmla="*/ 242887 w 650081"/>
                <a:gd name="connsiteY24" fmla="*/ 247650 h 754856"/>
                <a:gd name="connsiteX25" fmla="*/ 169068 w 650081"/>
                <a:gd name="connsiteY25" fmla="*/ 183356 h 754856"/>
                <a:gd name="connsiteX26" fmla="*/ 111918 w 650081"/>
                <a:gd name="connsiteY26" fmla="*/ 135731 h 754856"/>
                <a:gd name="connsiteX27" fmla="*/ 52387 w 650081"/>
                <a:gd name="connsiteY27" fmla="*/ 90488 h 754856"/>
                <a:gd name="connsiteX28" fmla="*/ 16668 w 650081"/>
                <a:gd name="connsiteY28" fmla="*/ 61913 h 754856"/>
                <a:gd name="connsiteX29" fmla="*/ 7143 w 650081"/>
                <a:gd name="connsiteY29" fmla="*/ 47625 h 754856"/>
                <a:gd name="connsiteX30" fmla="*/ 2381 w 650081"/>
                <a:gd name="connsiteY30" fmla="*/ 28575 h 754856"/>
                <a:gd name="connsiteX31" fmla="*/ 0 w 650081"/>
                <a:gd name="connsiteY31" fmla="*/ 9525 h 754856"/>
                <a:gd name="connsiteX32" fmla="*/ 7143 w 650081"/>
                <a:gd name="connsiteY32" fmla="*/ 0 h 754856"/>
                <a:gd name="connsiteX33" fmla="*/ 16668 w 650081"/>
                <a:gd name="connsiteY33" fmla="*/ 0 h 754856"/>
                <a:gd name="connsiteX34" fmla="*/ 42862 w 650081"/>
                <a:gd name="connsiteY34" fmla="*/ 4763 h 754856"/>
                <a:gd name="connsiteX35" fmla="*/ 123825 w 650081"/>
                <a:gd name="connsiteY35" fmla="*/ 42863 h 754856"/>
                <a:gd name="connsiteX36" fmla="*/ 240506 w 650081"/>
                <a:gd name="connsiteY36" fmla="*/ 1047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754856">
                  <a:moveTo>
                    <a:pt x="240506" y="104775"/>
                  </a:moveTo>
                  <a:lnTo>
                    <a:pt x="357187" y="164306"/>
                  </a:lnTo>
                  <a:lnTo>
                    <a:pt x="442912" y="211931"/>
                  </a:lnTo>
                  <a:lnTo>
                    <a:pt x="485775" y="235744"/>
                  </a:lnTo>
                  <a:lnTo>
                    <a:pt x="516731" y="247650"/>
                  </a:lnTo>
                  <a:lnTo>
                    <a:pt x="545306" y="254794"/>
                  </a:lnTo>
                  <a:lnTo>
                    <a:pt x="561975" y="257175"/>
                  </a:lnTo>
                  <a:lnTo>
                    <a:pt x="578643" y="257175"/>
                  </a:lnTo>
                  <a:lnTo>
                    <a:pt x="604837" y="247650"/>
                  </a:lnTo>
                  <a:lnTo>
                    <a:pt x="626268" y="230981"/>
                  </a:lnTo>
                  <a:lnTo>
                    <a:pt x="635793" y="209550"/>
                  </a:lnTo>
                  <a:lnTo>
                    <a:pt x="640556" y="142875"/>
                  </a:lnTo>
                  <a:lnTo>
                    <a:pt x="645318" y="52388"/>
                  </a:lnTo>
                  <a:cubicBezTo>
                    <a:pt x="646906" y="286544"/>
                    <a:pt x="648493" y="520700"/>
                    <a:pt x="650081" y="754856"/>
                  </a:cubicBezTo>
                  <a:lnTo>
                    <a:pt x="621506" y="745331"/>
                  </a:lnTo>
                  <a:lnTo>
                    <a:pt x="602456" y="728663"/>
                  </a:lnTo>
                  <a:lnTo>
                    <a:pt x="581025" y="683419"/>
                  </a:lnTo>
                  <a:lnTo>
                    <a:pt x="559593" y="631031"/>
                  </a:lnTo>
                  <a:lnTo>
                    <a:pt x="528637" y="571500"/>
                  </a:lnTo>
                  <a:lnTo>
                    <a:pt x="497681" y="526256"/>
                  </a:lnTo>
                  <a:lnTo>
                    <a:pt x="454818" y="473869"/>
                  </a:lnTo>
                  <a:lnTo>
                    <a:pt x="419100" y="428625"/>
                  </a:lnTo>
                  <a:lnTo>
                    <a:pt x="371475" y="376238"/>
                  </a:lnTo>
                  <a:lnTo>
                    <a:pt x="311943" y="314325"/>
                  </a:lnTo>
                  <a:lnTo>
                    <a:pt x="242887" y="247650"/>
                  </a:lnTo>
                  <a:lnTo>
                    <a:pt x="169068" y="183356"/>
                  </a:lnTo>
                  <a:lnTo>
                    <a:pt x="111918" y="135731"/>
                  </a:lnTo>
                  <a:lnTo>
                    <a:pt x="52387" y="90488"/>
                  </a:lnTo>
                  <a:lnTo>
                    <a:pt x="16668" y="61913"/>
                  </a:lnTo>
                  <a:lnTo>
                    <a:pt x="7143" y="4762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42862" y="4763"/>
                  </a:lnTo>
                  <a:lnTo>
                    <a:pt x="123825" y="42863"/>
                  </a:lnTo>
                  <a:lnTo>
                    <a:pt x="240506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1">
              <a:extLst>
                <a:ext uri="{FF2B5EF4-FFF2-40B4-BE49-F238E27FC236}">
                  <a16:creationId xmlns:a16="http://schemas.microsoft.com/office/drawing/2014/main" id="{C61139AC-7A51-44D6-8C16-4BFBC0632168}"/>
                </a:ext>
              </a:extLst>
            </p:cNvPr>
            <p:cNvSpPr/>
            <p:nvPr/>
          </p:nvSpPr>
          <p:spPr>
            <a:xfrm>
              <a:off x="2944813" y="4306888"/>
              <a:ext cx="1219200" cy="1257300"/>
            </a:xfrm>
            <a:custGeom>
              <a:avLst/>
              <a:gdLst>
                <a:gd name="connsiteX0" fmla="*/ 1009650 w 1219200"/>
                <a:gd name="connsiteY0" fmla="*/ 535782 h 1257300"/>
                <a:gd name="connsiteX1" fmla="*/ 919163 w 1219200"/>
                <a:gd name="connsiteY1" fmla="*/ 619125 h 1257300"/>
                <a:gd name="connsiteX2" fmla="*/ 816769 w 1219200"/>
                <a:gd name="connsiteY2" fmla="*/ 709613 h 1257300"/>
                <a:gd name="connsiteX3" fmla="*/ 716757 w 1219200"/>
                <a:gd name="connsiteY3" fmla="*/ 792957 h 1257300"/>
                <a:gd name="connsiteX4" fmla="*/ 604838 w 1219200"/>
                <a:gd name="connsiteY4" fmla="*/ 881063 h 1257300"/>
                <a:gd name="connsiteX5" fmla="*/ 495300 w 1219200"/>
                <a:gd name="connsiteY5" fmla="*/ 964407 h 1257300"/>
                <a:gd name="connsiteX6" fmla="*/ 366713 w 1219200"/>
                <a:gd name="connsiteY6" fmla="*/ 1054894 h 1257300"/>
                <a:gd name="connsiteX7" fmla="*/ 200025 w 1219200"/>
                <a:gd name="connsiteY7" fmla="*/ 1159669 h 1257300"/>
                <a:gd name="connsiteX8" fmla="*/ 47625 w 1219200"/>
                <a:gd name="connsiteY8" fmla="*/ 1250157 h 1257300"/>
                <a:gd name="connsiteX9" fmla="*/ 23813 w 1219200"/>
                <a:gd name="connsiteY9" fmla="*/ 1257300 h 1257300"/>
                <a:gd name="connsiteX10" fmla="*/ 7144 w 1219200"/>
                <a:gd name="connsiteY10" fmla="*/ 1257300 h 1257300"/>
                <a:gd name="connsiteX11" fmla="*/ 0 w 1219200"/>
                <a:gd name="connsiteY11" fmla="*/ 1250157 h 1257300"/>
                <a:gd name="connsiteX12" fmla="*/ 0 w 1219200"/>
                <a:gd name="connsiteY12" fmla="*/ 1235869 h 1257300"/>
                <a:gd name="connsiteX13" fmla="*/ 4763 w 1219200"/>
                <a:gd name="connsiteY13" fmla="*/ 1212057 h 1257300"/>
                <a:gd name="connsiteX14" fmla="*/ 21432 w 1219200"/>
                <a:gd name="connsiteY14" fmla="*/ 1188244 h 1257300"/>
                <a:gd name="connsiteX15" fmla="*/ 80963 w 1219200"/>
                <a:gd name="connsiteY15" fmla="*/ 1138238 h 1257300"/>
                <a:gd name="connsiteX16" fmla="*/ 219075 w 1219200"/>
                <a:gd name="connsiteY16" fmla="*/ 1009650 h 1257300"/>
                <a:gd name="connsiteX17" fmla="*/ 328613 w 1219200"/>
                <a:gd name="connsiteY17" fmla="*/ 897732 h 1257300"/>
                <a:gd name="connsiteX18" fmla="*/ 447675 w 1219200"/>
                <a:gd name="connsiteY18" fmla="*/ 769144 h 1257300"/>
                <a:gd name="connsiteX19" fmla="*/ 595313 w 1219200"/>
                <a:gd name="connsiteY19" fmla="*/ 604838 h 1257300"/>
                <a:gd name="connsiteX20" fmla="*/ 659607 w 1219200"/>
                <a:gd name="connsiteY20" fmla="*/ 528638 h 1257300"/>
                <a:gd name="connsiteX21" fmla="*/ 711994 w 1219200"/>
                <a:gd name="connsiteY21" fmla="*/ 450057 h 1257300"/>
                <a:gd name="connsiteX22" fmla="*/ 771525 w 1219200"/>
                <a:gd name="connsiteY22" fmla="*/ 364332 h 1257300"/>
                <a:gd name="connsiteX23" fmla="*/ 828675 w 1219200"/>
                <a:gd name="connsiteY23" fmla="*/ 290513 h 1257300"/>
                <a:gd name="connsiteX24" fmla="*/ 847725 w 1219200"/>
                <a:gd name="connsiteY24" fmla="*/ 261938 h 1257300"/>
                <a:gd name="connsiteX25" fmla="*/ 857250 w 1219200"/>
                <a:gd name="connsiteY25" fmla="*/ 230982 h 1257300"/>
                <a:gd name="connsiteX26" fmla="*/ 862013 w 1219200"/>
                <a:gd name="connsiteY26" fmla="*/ 202407 h 1257300"/>
                <a:gd name="connsiteX27" fmla="*/ 859632 w 1219200"/>
                <a:gd name="connsiteY27" fmla="*/ 178594 h 1257300"/>
                <a:gd name="connsiteX28" fmla="*/ 857250 w 1219200"/>
                <a:gd name="connsiteY28" fmla="*/ 161925 h 1257300"/>
                <a:gd name="connsiteX29" fmla="*/ 845344 w 1219200"/>
                <a:gd name="connsiteY29" fmla="*/ 133350 h 1257300"/>
                <a:gd name="connsiteX30" fmla="*/ 821532 w 1219200"/>
                <a:gd name="connsiteY30" fmla="*/ 104775 h 1257300"/>
                <a:gd name="connsiteX31" fmla="*/ 792957 w 1219200"/>
                <a:gd name="connsiteY31" fmla="*/ 76200 h 1257300"/>
                <a:gd name="connsiteX32" fmla="*/ 773907 w 1219200"/>
                <a:gd name="connsiteY32" fmla="*/ 57150 h 1257300"/>
                <a:gd name="connsiteX33" fmla="*/ 764382 w 1219200"/>
                <a:gd name="connsiteY33" fmla="*/ 40482 h 1257300"/>
                <a:gd name="connsiteX34" fmla="*/ 759619 w 1219200"/>
                <a:gd name="connsiteY34" fmla="*/ 21432 h 1257300"/>
                <a:gd name="connsiteX35" fmla="*/ 762000 w 1219200"/>
                <a:gd name="connsiteY35" fmla="*/ 11907 h 1257300"/>
                <a:gd name="connsiteX36" fmla="*/ 766763 w 1219200"/>
                <a:gd name="connsiteY36" fmla="*/ 2382 h 1257300"/>
                <a:gd name="connsiteX37" fmla="*/ 781050 w 1219200"/>
                <a:gd name="connsiteY37" fmla="*/ 0 h 1257300"/>
                <a:gd name="connsiteX38" fmla="*/ 833438 w 1219200"/>
                <a:gd name="connsiteY38" fmla="*/ 21432 h 1257300"/>
                <a:gd name="connsiteX39" fmla="*/ 964407 w 1219200"/>
                <a:gd name="connsiteY39" fmla="*/ 92869 h 1257300"/>
                <a:gd name="connsiteX40" fmla="*/ 1071563 w 1219200"/>
                <a:gd name="connsiteY40" fmla="*/ 161925 h 1257300"/>
                <a:gd name="connsiteX41" fmla="*/ 1114425 w 1219200"/>
                <a:gd name="connsiteY41" fmla="*/ 200025 h 1257300"/>
                <a:gd name="connsiteX42" fmla="*/ 1147763 w 1219200"/>
                <a:gd name="connsiteY42" fmla="*/ 230982 h 1257300"/>
                <a:gd name="connsiteX43" fmla="*/ 1176338 w 1219200"/>
                <a:gd name="connsiteY43" fmla="*/ 261938 h 1257300"/>
                <a:gd name="connsiteX44" fmla="*/ 1200150 w 1219200"/>
                <a:gd name="connsiteY44" fmla="*/ 297657 h 1257300"/>
                <a:gd name="connsiteX45" fmla="*/ 1214438 w 1219200"/>
                <a:gd name="connsiteY45" fmla="*/ 335757 h 1257300"/>
                <a:gd name="connsiteX46" fmla="*/ 1219200 w 1219200"/>
                <a:gd name="connsiteY46" fmla="*/ 364332 h 1257300"/>
                <a:gd name="connsiteX47" fmla="*/ 1214438 w 1219200"/>
                <a:gd name="connsiteY47" fmla="*/ 395288 h 1257300"/>
                <a:gd name="connsiteX48" fmla="*/ 1202532 w 1219200"/>
                <a:gd name="connsiteY48" fmla="*/ 416719 h 1257300"/>
                <a:gd name="connsiteX49" fmla="*/ 1185863 w 1219200"/>
                <a:gd name="connsiteY49" fmla="*/ 428625 h 1257300"/>
                <a:gd name="connsiteX50" fmla="*/ 1157288 w 1219200"/>
                <a:gd name="connsiteY50" fmla="*/ 438150 h 1257300"/>
                <a:gd name="connsiteX51" fmla="*/ 1121569 w 1219200"/>
                <a:gd name="connsiteY51" fmla="*/ 440532 h 1257300"/>
                <a:gd name="connsiteX52" fmla="*/ 1102519 w 1219200"/>
                <a:gd name="connsiteY52" fmla="*/ 442913 h 1257300"/>
                <a:gd name="connsiteX53" fmla="*/ 1009650 w 1219200"/>
                <a:gd name="connsiteY53" fmla="*/ 535782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9200" h="1257300">
                  <a:moveTo>
                    <a:pt x="1009650" y="535782"/>
                  </a:moveTo>
                  <a:lnTo>
                    <a:pt x="919163" y="619125"/>
                  </a:lnTo>
                  <a:lnTo>
                    <a:pt x="816769" y="709613"/>
                  </a:lnTo>
                  <a:lnTo>
                    <a:pt x="716757" y="792957"/>
                  </a:lnTo>
                  <a:lnTo>
                    <a:pt x="604838" y="881063"/>
                  </a:lnTo>
                  <a:lnTo>
                    <a:pt x="495300" y="964407"/>
                  </a:lnTo>
                  <a:lnTo>
                    <a:pt x="366713" y="1054894"/>
                  </a:lnTo>
                  <a:lnTo>
                    <a:pt x="200025" y="1159669"/>
                  </a:lnTo>
                  <a:lnTo>
                    <a:pt x="47625" y="1250157"/>
                  </a:lnTo>
                  <a:lnTo>
                    <a:pt x="23813" y="1257300"/>
                  </a:lnTo>
                  <a:lnTo>
                    <a:pt x="7144" y="1257300"/>
                  </a:lnTo>
                  <a:lnTo>
                    <a:pt x="0" y="1250157"/>
                  </a:lnTo>
                  <a:lnTo>
                    <a:pt x="0" y="1235869"/>
                  </a:lnTo>
                  <a:lnTo>
                    <a:pt x="4763" y="1212057"/>
                  </a:lnTo>
                  <a:lnTo>
                    <a:pt x="21432" y="1188244"/>
                  </a:lnTo>
                  <a:lnTo>
                    <a:pt x="80963" y="1138238"/>
                  </a:lnTo>
                  <a:lnTo>
                    <a:pt x="219075" y="1009650"/>
                  </a:lnTo>
                  <a:lnTo>
                    <a:pt x="328613" y="897732"/>
                  </a:lnTo>
                  <a:lnTo>
                    <a:pt x="447675" y="769144"/>
                  </a:lnTo>
                  <a:lnTo>
                    <a:pt x="595313" y="604838"/>
                  </a:lnTo>
                  <a:lnTo>
                    <a:pt x="659607" y="528638"/>
                  </a:lnTo>
                  <a:lnTo>
                    <a:pt x="711994" y="450057"/>
                  </a:lnTo>
                  <a:lnTo>
                    <a:pt x="771525" y="364332"/>
                  </a:lnTo>
                  <a:lnTo>
                    <a:pt x="828675" y="290513"/>
                  </a:lnTo>
                  <a:lnTo>
                    <a:pt x="847725" y="261938"/>
                  </a:lnTo>
                  <a:lnTo>
                    <a:pt x="857250" y="230982"/>
                  </a:lnTo>
                  <a:lnTo>
                    <a:pt x="862013" y="202407"/>
                  </a:lnTo>
                  <a:lnTo>
                    <a:pt x="859632" y="178594"/>
                  </a:lnTo>
                  <a:lnTo>
                    <a:pt x="857250" y="161925"/>
                  </a:lnTo>
                  <a:lnTo>
                    <a:pt x="845344" y="133350"/>
                  </a:lnTo>
                  <a:lnTo>
                    <a:pt x="821532" y="104775"/>
                  </a:lnTo>
                  <a:lnTo>
                    <a:pt x="792957" y="76200"/>
                  </a:lnTo>
                  <a:lnTo>
                    <a:pt x="773907" y="57150"/>
                  </a:lnTo>
                  <a:lnTo>
                    <a:pt x="764382" y="40482"/>
                  </a:lnTo>
                  <a:lnTo>
                    <a:pt x="759619" y="21432"/>
                  </a:lnTo>
                  <a:lnTo>
                    <a:pt x="762000" y="11907"/>
                  </a:lnTo>
                  <a:lnTo>
                    <a:pt x="766763" y="2382"/>
                  </a:lnTo>
                  <a:lnTo>
                    <a:pt x="781050" y="0"/>
                  </a:lnTo>
                  <a:lnTo>
                    <a:pt x="833438" y="21432"/>
                  </a:lnTo>
                  <a:lnTo>
                    <a:pt x="964407" y="92869"/>
                  </a:lnTo>
                  <a:lnTo>
                    <a:pt x="1071563" y="161925"/>
                  </a:lnTo>
                  <a:lnTo>
                    <a:pt x="1114425" y="200025"/>
                  </a:lnTo>
                  <a:lnTo>
                    <a:pt x="1147763" y="230982"/>
                  </a:lnTo>
                  <a:lnTo>
                    <a:pt x="1176338" y="261938"/>
                  </a:lnTo>
                  <a:lnTo>
                    <a:pt x="1200150" y="297657"/>
                  </a:lnTo>
                  <a:lnTo>
                    <a:pt x="1214438" y="335757"/>
                  </a:lnTo>
                  <a:lnTo>
                    <a:pt x="1219200" y="364332"/>
                  </a:lnTo>
                  <a:lnTo>
                    <a:pt x="1214438" y="395288"/>
                  </a:lnTo>
                  <a:lnTo>
                    <a:pt x="1202532" y="416719"/>
                  </a:lnTo>
                  <a:lnTo>
                    <a:pt x="1185863" y="428625"/>
                  </a:lnTo>
                  <a:lnTo>
                    <a:pt x="1157288" y="438150"/>
                  </a:lnTo>
                  <a:lnTo>
                    <a:pt x="1121569" y="440532"/>
                  </a:lnTo>
                  <a:lnTo>
                    <a:pt x="1102519" y="442913"/>
                  </a:lnTo>
                  <a:lnTo>
                    <a:pt x="1009650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818" name="グループ化 1">
            <a:extLst>
              <a:ext uri="{FF2B5EF4-FFF2-40B4-BE49-F238E27FC236}">
                <a16:creationId xmlns:a16="http://schemas.microsoft.com/office/drawing/2014/main" id="{B7922215-6B36-4C71-BCEF-2277F3536D4D}"/>
              </a:ext>
            </a:extLst>
          </p:cNvPr>
          <p:cNvGrpSpPr>
            <a:grpSpLocks/>
          </p:cNvGrpSpPr>
          <p:nvPr/>
        </p:nvGrpSpPr>
        <p:grpSpPr bwMode="auto">
          <a:xfrm>
            <a:off x="2944813" y="1390650"/>
            <a:ext cx="4338637" cy="4616450"/>
            <a:chOff x="2944813" y="1390650"/>
            <a:chExt cx="4338637" cy="4616450"/>
          </a:xfrm>
        </p:grpSpPr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91EFA751-29C6-4441-9162-6358198CA53B}"/>
                </a:ext>
              </a:extLst>
            </p:cNvPr>
            <p:cNvSpPr/>
            <p:nvPr/>
          </p:nvSpPr>
          <p:spPr>
            <a:xfrm>
              <a:off x="4662488" y="1390650"/>
              <a:ext cx="600075" cy="788988"/>
            </a:xfrm>
            <a:custGeom>
              <a:avLst/>
              <a:gdLst>
                <a:gd name="connsiteX0" fmla="*/ 238125 w 600075"/>
                <a:gd name="connsiteY0" fmla="*/ 559594 h 788194"/>
                <a:gd name="connsiteX1" fmla="*/ 238125 w 600075"/>
                <a:gd name="connsiteY1" fmla="*/ 316706 h 788194"/>
                <a:gd name="connsiteX2" fmla="*/ 238125 w 600075"/>
                <a:gd name="connsiteY2" fmla="*/ 285750 h 788194"/>
                <a:gd name="connsiteX3" fmla="*/ 233362 w 600075"/>
                <a:gd name="connsiteY3" fmla="*/ 259556 h 788194"/>
                <a:gd name="connsiteX4" fmla="*/ 221456 w 600075"/>
                <a:gd name="connsiteY4" fmla="*/ 230981 h 788194"/>
                <a:gd name="connsiteX5" fmla="*/ 209550 w 600075"/>
                <a:gd name="connsiteY5" fmla="*/ 211931 h 788194"/>
                <a:gd name="connsiteX6" fmla="*/ 188118 w 600075"/>
                <a:gd name="connsiteY6" fmla="*/ 188119 h 788194"/>
                <a:gd name="connsiteX7" fmla="*/ 164306 w 600075"/>
                <a:gd name="connsiteY7" fmla="*/ 166688 h 788194"/>
                <a:gd name="connsiteX8" fmla="*/ 135731 w 600075"/>
                <a:gd name="connsiteY8" fmla="*/ 147638 h 788194"/>
                <a:gd name="connsiteX9" fmla="*/ 102393 w 600075"/>
                <a:gd name="connsiteY9" fmla="*/ 133350 h 788194"/>
                <a:gd name="connsiteX10" fmla="*/ 59531 w 600075"/>
                <a:gd name="connsiteY10" fmla="*/ 116681 h 788194"/>
                <a:gd name="connsiteX11" fmla="*/ 23812 w 600075"/>
                <a:gd name="connsiteY11" fmla="*/ 97631 h 788194"/>
                <a:gd name="connsiteX12" fmla="*/ 7143 w 600075"/>
                <a:gd name="connsiteY12" fmla="*/ 83344 h 788194"/>
                <a:gd name="connsiteX13" fmla="*/ 0 w 600075"/>
                <a:gd name="connsiteY13" fmla="*/ 73819 h 788194"/>
                <a:gd name="connsiteX14" fmla="*/ 0 w 600075"/>
                <a:gd name="connsiteY14" fmla="*/ 64294 h 788194"/>
                <a:gd name="connsiteX15" fmla="*/ 2381 w 600075"/>
                <a:gd name="connsiteY15" fmla="*/ 54769 h 788194"/>
                <a:gd name="connsiteX16" fmla="*/ 9525 w 600075"/>
                <a:gd name="connsiteY16" fmla="*/ 47625 h 788194"/>
                <a:gd name="connsiteX17" fmla="*/ 23812 w 600075"/>
                <a:gd name="connsiteY17" fmla="*/ 35719 h 788194"/>
                <a:gd name="connsiteX18" fmla="*/ 61912 w 600075"/>
                <a:gd name="connsiteY18" fmla="*/ 16669 h 788194"/>
                <a:gd name="connsiteX19" fmla="*/ 92868 w 600075"/>
                <a:gd name="connsiteY19" fmla="*/ 7144 h 788194"/>
                <a:gd name="connsiteX20" fmla="*/ 119062 w 600075"/>
                <a:gd name="connsiteY20" fmla="*/ 2381 h 788194"/>
                <a:gd name="connsiteX21" fmla="*/ 161925 w 600075"/>
                <a:gd name="connsiteY21" fmla="*/ 0 h 788194"/>
                <a:gd name="connsiteX22" fmla="*/ 209550 w 600075"/>
                <a:gd name="connsiteY22" fmla="*/ 4763 h 788194"/>
                <a:gd name="connsiteX23" fmla="*/ 259556 w 600075"/>
                <a:gd name="connsiteY23" fmla="*/ 11906 h 788194"/>
                <a:gd name="connsiteX24" fmla="*/ 345281 w 600075"/>
                <a:gd name="connsiteY24" fmla="*/ 38100 h 788194"/>
                <a:gd name="connsiteX25" fmla="*/ 411956 w 600075"/>
                <a:gd name="connsiteY25" fmla="*/ 64294 h 788194"/>
                <a:gd name="connsiteX26" fmla="*/ 469106 w 600075"/>
                <a:gd name="connsiteY26" fmla="*/ 92869 h 788194"/>
                <a:gd name="connsiteX27" fmla="*/ 528637 w 600075"/>
                <a:gd name="connsiteY27" fmla="*/ 128588 h 788194"/>
                <a:gd name="connsiteX28" fmla="*/ 564356 w 600075"/>
                <a:gd name="connsiteY28" fmla="*/ 152400 h 788194"/>
                <a:gd name="connsiteX29" fmla="*/ 581025 w 600075"/>
                <a:gd name="connsiteY29" fmla="*/ 171450 h 788194"/>
                <a:gd name="connsiteX30" fmla="*/ 592931 w 600075"/>
                <a:gd name="connsiteY30" fmla="*/ 195263 h 788194"/>
                <a:gd name="connsiteX31" fmla="*/ 600075 w 600075"/>
                <a:gd name="connsiteY31" fmla="*/ 226219 h 788194"/>
                <a:gd name="connsiteX32" fmla="*/ 595312 w 600075"/>
                <a:gd name="connsiteY32" fmla="*/ 254794 h 788194"/>
                <a:gd name="connsiteX33" fmla="*/ 581025 w 600075"/>
                <a:gd name="connsiteY33" fmla="*/ 273844 h 788194"/>
                <a:gd name="connsiteX34" fmla="*/ 561975 w 600075"/>
                <a:gd name="connsiteY34" fmla="*/ 288131 h 788194"/>
                <a:gd name="connsiteX35" fmla="*/ 550068 w 600075"/>
                <a:gd name="connsiteY35" fmla="*/ 300038 h 788194"/>
                <a:gd name="connsiteX36" fmla="*/ 542925 w 600075"/>
                <a:gd name="connsiteY36" fmla="*/ 314325 h 788194"/>
                <a:gd name="connsiteX37" fmla="*/ 531018 w 600075"/>
                <a:gd name="connsiteY37" fmla="*/ 354806 h 788194"/>
                <a:gd name="connsiteX38" fmla="*/ 519112 w 600075"/>
                <a:gd name="connsiteY38" fmla="*/ 404813 h 788194"/>
                <a:gd name="connsiteX39" fmla="*/ 514350 w 600075"/>
                <a:gd name="connsiteY39" fmla="*/ 459581 h 788194"/>
                <a:gd name="connsiteX40" fmla="*/ 509587 w 600075"/>
                <a:gd name="connsiteY40" fmla="*/ 533400 h 788194"/>
                <a:gd name="connsiteX41" fmla="*/ 504825 w 600075"/>
                <a:gd name="connsiteY41" fmla="*/ 766763 h 788194"/>
                <a:gd name="connsiteX42" fmla="*/ 235743 w 600075"/>
                <a:gd name="connsiteY42" fmla="*/ 788194 h 788194"/>
                <a:gd name="connsiteX43" fmla="*/ 238125 w 600075"/>
                <a:gd name="connsiteY43" fmla="*/ 559594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00075" h="788194">
                  <a:moveTo>
                    <a:pt x="238125" y="559594"/>
                  </a:moveTo>
                  <a:lnTo>
                    <a:pt x="238125" y="316706"/>
                  </a:lnTo>
                  <a:lnTo>
                    <a:pt x="238125" y="285750"/>
                  </a:lnTo>
                  <a:lnTo>
                    <a:pt x="233362" y="259556"/>
                  </a:lnTo>
                  <a:lnTo>
                    <a:pt x="221456" y="230981"/>
                  </a:lnTo>
                  <a:lnTo>
                    <a:pt x="209550" y="211931"/>
                  </a:lnTo>
                  <a:lnTo>
                    <a:pt x="188118" y="188119"/>
                  </a:lnTo>
                  <a:lnTo>
                    <a:pt x="164306" y="166688"/>
                  </a:lnTo>
                  <a:lnTo>
                    <a:pt x="135731" y="147638"/>
                  </a:lnTo>
                  <a:lnTo>
                    <a:pt x="102393" y="133350"/>
                  </a:lnTo>
                  <a:lnTo>
                    <a:pt x="59531" y="116681"/>
                  </a:lnTo>
                  <a:lnTo>
                    <a:pt x="23812" y="97631"/>
                  </a:lnTo>
                  <a:lnTo>
                    <a:pt x="7143" y="83344"/>
                  </a:lnTo>
                  <a:lnTo>
                    <a:pt x="0" y="73819"/>
                  </a:lnTo>
                  <a:lnTo>
                    <a:pt x="0" y="64294"/>
                  </a:lnTo>
                  <a:lnTo>
                    <a:pt x="2381" y="54769"/>
                  </a:lnTo>
                  <a:lnTo>
                    <a:pt x="9525" y="47625"/>
                  </a:lnTo>
                  <a:lnTo>
                    <a:pt x="23812" y="35719"/>
                  </a:lnTo>
                  <a:lnTo>
                    <a:pt x="61912" y="16669"/>
                  </a:lnTo>
                  <a:lnTo>
                    <a:pt x="92868" y="7144"/>
                  </a:lnTo>
                  <a:lnTo>
                    <a:pt x="119062" y="2381"/>
                  </a:lnTo>
                  <a:lnTo>
                    <a:pt x="161925" y="0"/>
                  </a:lnTo>
                  <a:lnTo>
                    <a:pt x="209550" y="4763"/>
                  </a:lnTo>
                  <a:lnTo>
                    <a:pt x="259556" y="11906"/>
                  </a:lnTo>
                  <a:lnTo>
                    <a:pt x="345281" y="38100"/>
                  </a:lnTo>
                  <a:lnTo>
                    <a:pt x="411956" y="64294"/>
                  </a:lnTo>
                  <a:lnTo>
                    <a:pt x="469106" y="92869"/>
                  </a:lnTo>
                  <a:lnTo>
                    <a:pt x="528637" y="128588"/>
                  </a:lnTo>
                  <a:lnTo>
                    <a:pt x="564356" y="152400"/>
                  </a:lnTo>
                  <a:lnTo>
                    <a:pt x="581025" y="171450"/>
                  </a:lnTo>
                  <a:lnTo>
                    <a:pt x="592931" y="195263"/>
                  </a:lnTo>
                  <a:lnTo>
                    <a:pt x="600075" y="226219"/>
                  </a:lnTo>
                  <a:lnTo>
                    <a:pt x="595312" y="254794"/>
                  </a:lnTo>
                  <a:lnTo>
                    <a:pt x="581025" y="273844"/>
                  </a:lnTo>
                  <a:lnTo>
                    <a:pt x="561975" y="288131"/>
                  </a:lnTo>
                  <a:lnTo>
                    <a:pt x="550068" y="300038"/>
                  </a:lnTo>
                  <a:lnTo>
                    <a:pt x="542925" y="314325"/>
                  </a:lnTo>
                  <a:lnTo>
                    <a:pt x="531018" y="354806"/>
                  </a:lnTo>
                  <a:lnTo>
                    <a:pt x="519112" y="404813"/>
                  </a:lnTo>
                  <a:lnTo>
                    <a:pt x="514350" y="459581"/>
                  </a:lnTo>
                  <a:lnTo>
                    <a:pt x="509587" y="533400"/>
                  </a:lnTo>
                  <a:cubicBezTo>
                    <a:pt x="508000" y="611188"/>
                    <a:pt x="506412" y="688975"/>
                    <a:pt x="504825" y="766763"/>
                  </a:cubicBezTo>
                  <a:lnTo>
                    <a:pt x="235743" y="788194"/>
                  </a:lnTo>
                  <a:lnTo>
                    <a:pt x="23812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5D24A082-2A4B-44DF-BADD-E35DEED30935}"/>
                </a:ext>
              </a:extLst>
            </p:cNvPr>
            <p:cNvSpPr/>
            <p:nvPr/>
          </p:nvSpPr>
          <p:spPr>
            <a:xfrm>
              <a:off x="3027363" y="1981200"/>
              <a:ext cx="422275" cy="1162050"/>
            </a:xfrm>
            <a:custGeom>
              <a:avLst/>
              <a:gdLst>
                <a:gd name="connsiteX0" fmla="*/ 400050 w 423862"/>
                <a:gd name="connsiteY0" fmla="*/ 557213 h 1162050"/>
                <a:gd name="connsiteX1" fmla="*/ 376237 w 423862"/>
                <a:gd name="connsiteY1" fmla="*/ 692944 h 1162050"/>
                <a:gd name="connsiteX2" fmla="*/ 345281 w 423862"/>
                <a:gd name="connsiteY2" fmla="*/ 821531 h 1162050"/>
                <a:gd name="connsiteX3" fmla="*/ 333375 w 423862"/>
                <a:gd name="connsiteY3" fmla="*/ 864394 h 1162050"/>
                <a:gd name="connsiteX4" fmla="*/ 309562 w 423862"/>
                <a:gd name="connsiteY4" fmla="*/ 933450 h 1162050"/>
                <a:gd name="connsiteX5" fmla="*/ 288131 w 423862"/>
                <a:gd name="connsiteY5" fmla="*/ 985838 h 1162050"/>
                <a:gd name="connsiteX6" fmla="*/ 257175 w 423862"/>
                <a:gd name="connsiteY6" fmla="*/ 1040606 h 1162050"/>
                <a:gd name="connsiteX7" fmla="*/ 228600 w 423862"/>
                <a:gd name="connsiteY7" fmla="*/ 1085850 h 1162050"/>
                <a:gd name="connsiteX8" fmla="*/ 192881 w 423862"/>
                <a:gd name="connsiteY8" fmla="*/ 1131094 h 1162050"/>
                <a:gd name="connsiteX9" fmla="*/ 169069 w 423862"/>
                <a:gd name="connsiteY9" fmla="*/ 1152525 h 1162050"/>
                <a:gd name="connsiteX10" fmla="*/ 147637 w 423862"/>
                <a:gd name="connsiteY10" fmla="*/ 1162050 h 1162050"/>
                <a:gd name="connsiteX11" fmla="*/ 123825 w 423862"/>
                <a:gd name="connsiteY11" fmla="*/ 1162050 h 1162050"/>
                <a:gd name="connsiteX12" fmla="*/ 100012 w 423862"/>
                <a:gd name="connsiteY12" fmla="*/ 1152525 h 1162050"/>
                <a:gd name="connsiteX13" fmla="*/ 80962 w 423862"/>
                <a:gd name="connsiteY13" fmla="*/ 1131094 h 1162050"/>
                <a:gd name="connsiteX14" fmla="*/ 59531 w 423862"/>
                <a:gd name="connsiteY14" fmla="*/ 1102519 h 1162050"/>
                <a:gd name="connsiteX15" fmla="*/ 40481 w 423862"/>
                <a:gd name="connsiteY15" fmla="*/ 1071563 h 1162050"/>
                <a:gd name="connsiteX16" fmla="*/ 23812 w 423862"/>
                <a:gd name="connsiteY16" fmla="*/ 1038225 h 1162050"/>
                <a:gd name="connsiteX17" fmla="*/ 11906 w 423862"/>
                <a:gd name="connsiteY17" fmla="*/ 997744 h 1162050"/>
                <a:gd name="connsiteX18" fmla="*/ 7144 w 423862"/>
                <a:gd name="connsiteY18" fmla="*/ 966788 h 1162050"/>
                <a:gd name="connsiteX19" fmla="*/ 0 w 423862"/>
                <a:gd name="connsiteY19" fmla="*/ 921544 h 1162050"/>
                <a:gd name="connsiteX20" fmla="*/ 0 w 423862"/>
                <a:gd name="connsiteY20" fmla="*/ 871538 h 1162050"/>
                <a:gd name="connsiteX21" fmla="*/ 21431 w 423862"/>
                <a:gd name="connsiteY21" fmla="*/ 838200 h 1162050"/>
                <a:gd name="connsiteX22" fmla="*/ 76200 w 423862"/>
                <a:gd name="connsiteY22" fmla="*/ 759619 h 1162050"/>
                <a:gd name="connsiteX23" fmla="*/ 123825 w 423862"/>
                <a:gd name="connsiteY23" fmla="*/ 685800 h 1162050"/>
                <a:gd name="connsiteX24" fmla="*/ 171450 w 423862"/>
                <a:gd name="connsiteY24" fmla="*/ 609600 h 1162050"/>
                <a:gd name="connsiteX25" fmla="*/ 200025 w 423862"/>
                <a:gd name="connsiteY25" fmla="*/ 557213 h 1162050"/>
                <a:gd name="connsiteX26" fmla="*/ 226219 w 423862"/>
                <a:gd name="connsiteY26" fmla="*/ 504825 h 1162050"/>
                <a:gd name="connsiteX27" fmla="*/ 245269 w 423862"/>
                <a:gd name="connsiteY27" fmla="*/ 457200 h 1162050"/>
                <a:gd name="connsiteX28" fmla="*/ 264319 w 423862"/>
                <a:gd name="connsiteY28" fmla="*/ 395288 h 1162050"/>
                <a:gd name="connsiteX29" fmla="*/ 276225 w 423862"/>
                <a:gd name="connsiteY29" fmla="*/ 352425 h 1162050"/>
                <a:gd name="connsiteX30" fmla="*/ 288131 w 423862"/>
                <a:gd name="connsiteY30" fmla="*/ 304800 h 1162050"/>
                <a:gd name="connsiteX31" fmla="*/ 292894 w 423862"/>
                <a:gd name="connsiteY31" fmla="*/ 266700 h 1162050"/>
                <a:gd name="connsiteX32" fmla="*/ 297656 w 423862"/>
                <a:gd name="connsiteY32" fmla="*/ 223838 h 1162050"/>
                <a:gd name="connsiteX33" fmla="*/ 297656 w 423862"/>
                <a:gd name="connsiteY33" fmla="*/ 173831 h 1162050"/>
                <a:gd name="connsiteX34" fmla="*/ 297656 w 423862"/>
                <a:gd name="connsiteY34" fmla="*/ 130969 h 1162050"/>
                <a:gd name="connsiteX35" fmla="*/ 292894 w 423862"/>
                <a:gd name="connsiteY35" fmla="*/ 92869 h 1162050"/>
                <a:gd name="connsiteX36" fmla="*/ 288131 w 423862"/>
                <a:gd name="connsiteY36" fmla="*/ 61913 h 1162050"/>
                <a:gd name="connsiteX37" fmla="*/ 283369 w 423862"/>
                <a:gd name="connsiteY37" fmla="*/ 42863 h 1162050"/>
                <a:gd name="connsiteX38" fmla="*/ 276225 w 423862"/>
                <a:gd name="connsiteY38" fmla="*/ 21431 h 1162050"/>
                <a:gd name="connsiteX39" fmla="*/ 276225 w 423862"/>
                <a:gd name="connsiteY39" fmla="*/ 7144 h 1162050"/>
                <a:gd name="connsiteX40" fmla="*/ 280987 w 423862"/>
                <a:gd name="connsiteY40" fmla="*/ 0 h 1162050"/>
                <a:gd name="connsiteX41" fmla="*/ 292894 w 423862"/>
                <a:gd name="connsiteY41" fmla="*/ 2381 h 1162050"/>
                <a:gd name="connsiteX42" fmla="*/ 307181 w 423862"/>
                <a:gd name="connsiteY42" fmla="*/ 11906 h 1162050"/>
                <a:gd name="connsiteX43" fmla="*/ 342900 w 423862"/>
                <a:gd name="connsiteY43" fmla="*/ 45244 h 1162050"/>
                <a:gd name="connsiteX44" fmla="*/ 359569 w 423862"/>
                <a:gd name="connsiteY44" fmla="*/ 73819 h 1162050"/>
                <a:gd name="connsiteX45" fmla="*/ 378619 w 423862"/>
                <a:gd name="connsiteY45" fmla="*/ 116681 h 1162050"/>
                <a:gd name="connsiteX46" fmla="*/ 392906 w 423862"/>
                <a:gd name="connsiteY46" fmla="*/ 176213 h 1162050"/>
                <a:gd name="connsiteX47" fmla="*/ 402431 w 423862"/>
                <a:gd name="connsiteY47" fmla="*/ 238125 h 1162050"/>
                <a:gd name="connsiteX48" fmla="*/ 423862 w 423862"/>
                <a:gd name="connsiteY48" fmla="*/ 350044 h 1162050"/>
                <a:gd name="connsiteX49" fmla="*/ 409575 w 423862"/>
                <a:gd name="connsiteY49" fmla="*/ 497681 h 1162050"/>
                <a:gd name="connsiteX50" fmla="*/ 400050 w 423862"/>
                <a:gd name="connsiteY50" fmla="*/ 55721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3862" h="1162050">
                  <a:moveTo>
                    <a:pt x="400050" y="557213"/>
                  </a:moveTo>
                  <a:lnTo>
                    <a:pt x="376237" y="692944"/>
                  </a:lnTo>
                  <a:lnTo>
                    <a:pt x="345281" y="821531"/>
                  </a:lnTo>
                  <a:lnTo>
                    <a:pt x="333375" y="864394"/>
                  </a:lnTo>
                  <a:lnTo>
                    <a:pt x="309562" y="933450"/>
                  </a:lnTo>
                  <a:lnTo>
                    <a:pt x="288131" y="985838"/>
                  </a:lnTo>
                  <a:lnTo>
                    <a:pt x="257175" y="1040606"/>
                  </a:lnTo>
                  <a:lnTo>
                    <a:pt x="228600" y="1085850"/>
                  </a:lnTo>
                  <a:lnTo>
                    <a:pt x="192881" y="1131094"/>
                  </a:lnTo>
                  <a:lnTo>
                    <a:pt x="169069" y="1152525"/>
                  </a:lnTo>
                  <a:lnTo>
                    <a:pt x="147637" y="1162050"/>
                  </a:lnTo>
                  <a:lnTo>
                    <a:pt x="123825" y="1162050"/>
                  </a:lnTo>
                  <a:lnTo>
                    <a:pt x="100012" y="1152525"/>
                  </a:lnTo>
                  <a:lnTo>
                    <a:pt x="80962" y="1131094"/>
                  </a:lnTo>
                  <a:lnTo>
                    <a:pt x="59531" y="1102519"/>
                  </a:lnTo>
                  <a:lnTo>
                    <a:pt x="40481" y="1071563"/>
                  </a:lnTo>
                  <a:lnTo>
                    <a:pt x="23812" y="1038225"/>
                  </a:lnTo>
                  <a:lnTo>
                    <a:pt x="11906" y="997744"/>
                  </a:lnTo>
                  <a:lnTo>
                    <a:pt x="7144" y="966788"/>
                  </a:lnTo>
                  <a:lnTo>
                    <a:pt x="0" y="921544"/>
                  </a:lnTo>
                  <a:lnTo>
                    <a:pt x="0" y="871538"/>
                  </a:lnTo>
                  <a:lnTo>
                    <a:pt x="21431" y="838200"/>
                  </a:lnTo>
                  <a:lnTo>
                    <a:pt x="76200" y="759619"/>
                  </a:lnTo>
                  <a:lnTo>
                    <a:pt x="123825" y="685800"/>
                  </a:lnTo>
                  <a:lnTo>
                    <a:pt x="171450" y="609600"/>
                  </a:lnTo>
                  <a:lnTo>
                    <a:pt x="200025" y="557213"/>
                  </a:lnTo>
                  <a:lnTo>
                    <a:pt x="226219" y="504825"/>
                  </a:lnTo>
                  <a:lnTo>
                    <a:pt x="245269" y="457200"/>
                  </a:lnTo>
                  <a:lnTo>
                    <a:pt x="264319" y="395288"/>
                  </a:lnTo>
                  <a:lnTo>
                    <a:pt x="276225" y="352425"/>
                  </a:lnTo>
                  <a:lnTo>
                    <a:pt x="288131" y="304800"/>
                  </a:lnTo>
                  <a:lnTo>
                    <a:pt x="292894" y="266700"/>
                  </a:lnTo>
                  <a:lnTo>
                    <a:pt x="297656" y="223838"/>
                  </a:lnTo>
                  <a:lnTo>
                    <a:pt x="297656" y="173831"/>
                  </a:lnTo>
                  <a:lnTo>
                    <a:pt x="297656" y="130969"/>
                  </a:lnTo>
                  <a:lnTo>
                    <a:pt x="292894" y="92869"/>
                  </a:lnTo>
                  <a:lnTo>
                    <a:pt x="288131" y="61913"/>
                  </a:lnTo>
                  <a:lnTo>
                    <a:pt x="283369" y="42863"/>
                  </a:lnTo>
                  <a:lnTo>
                    <a:pt x="276225" y="21431"/>
                  </a:lnTo>
                  <a:lnTo>
                    <a:pt x="276225" y="7144"/>
                  </a:lnTo>
                  <a:lnTo>
                    <a:pt x="280987" y="0"/>
                  </a:lnTo>
                  <a:lnTo>
                    <a:pt x="292894" y="2381"/>
                  </a:lnTo>
                  <a:lnTo>
                    <a:pt x="307181" y="11906"/>
                  </a:lnTo>
                  <a:lnTo>
                    <a:pt x="342900" y="45244"/>
                  </a:lnTo>
                  <a:lnTo>
                    <a:pt x="359569" y="73819"/>
                  </a:lnTo>
                  <a:lnTo>
                    <a:pt x="378619" y="116681"/>
                  </a:lnTo>
                  <a:lnTo>
                    <a:pt x="392906" y="176213"/>
                  </a:lnTo>
                  <a:lnTo>
                    <a:pt x="402431" y="238125"/>
                  </a:lnTo>
                  <a:lnTo>
                    <a:pt x="423862" y="350044"/>
                  </a:lnTo>
                  <a:lnTo>
                    <a:pt x="409575" y="497681"/>
                  </a:lnTo>
                  <a:lnTo>
                    <a:pt x="40005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F531A09A-592A-4628-AC18-EBE2337BAD5F}"/>
                </a:ext>
              </a:extLst>
            </p:cNvPr>
            <p:cNvSpPr/>
            <p:nvPr/>
          </p:nvSpPr>
          <p:spPr>
            <a:xfrm>
              <a:off x="3905250" y="2693988"/>
              <a:ext cx="2195513" cy="476250"/>
            </a:xfrm>
            <a:custGeom>
              <a:avLst/>
              <a:gdLst>
                <a:gd name="connsiteX0" fmla="*/ 1478756 w 2195513"/>
                <a:gd name="connsiteY0" fmla="*/ 69056 h 476250"/>
                <a:gd name="connsiteX1" fmla="*/ 1362075 w 2195513"/>
                <a:gd name="connsiteY1" fmla="*/ 88106 h 476250"/>
                <a:gd name="connsiteX2" fmla="*/ 1219200 w 2195513"/>
                <a:gd name="connsiteY2" fmla="*/ 109537 h 476250"/>
                <a:gd name="connsiteX3" fmla="*/ 985838 w 2195513"/>
                <a:gd name="connsiteY3" fmla="*/ 142875 h 476250"/>
                <a:gd name="connsiteX4" fmla="*/ 802481 w 2195513"/>
                <a:gd name="connsiteY4" fmla="*/ 171450 h 476250"/>
                <a:gd name="connsiteX5" fmla="*/ 669131 w 2195513"/>
                <a:gd name="connsiteY5" fmla="*/ 192881 h 476250"/>
                <a:gd name="connsiteX6" fmla="*/ 542925 w 2195513"/>
                <a:gd name="connsiteY6" fmla="*/ 209550 h 476250"/>
                <a:gd name="connsiteX7" fmla="*/ 440531 w 2195513"/>
                <a:gd name="connsiteY7" fmla="*/ 221456 h 476250"/>
                <a:gd name="connsiteX8" fmla="*/ 400050 w 2195513"/>
                <a:gd name="connsiteY8" fmla="*/ 223837 h 476250"/>
                <a:gd name="connsiteX9" fmla="*/ 354806 w 2195513"/>
                <a:gd name="connsiteY9" fmla="*/ 221456 h 476250"/>
                <a:gd name="connsiteX10" fmla="*/ 311944 w 2195513"/>
                <a:gd name="connsiteY10" fmla="*/ 219075 h 476250"/>
                <a:gd name="connsiteX11" fmla="*/ 266700 w 2195513"/>
                <a:gd name="connsiteY11" fmla="*/ 209550 h 476250"/>
                <a:gd name="connsiteX12" fmla="*/ 188119 w 2195513"/>
                <a:gd name="connsiteY12" fmla="*/ 188119 h 476250"/>
                <a:gd name="connsiteX13" fmla="*/ 102394 w 2195513"/>
                <a:gd name="connsiteY13" fmla="*/ 154781 h 476250"/>
                <a:gd name="connsiteX14" fmla="*/ 64294 w 2195513"/>
                <a:gd name="connsiteY14" fmla="*/ 135731 h 476250"/>
                <a:gd name="connsiteX15" fmla="*/ 26194 w 2195513"/>
                <a:gd name="connsiteY15" fmla="*/ 121444 h 476250"/>
                <a:gd name="connsiteX16" fmla="*/ 14288 w 2195513"/>
                <a:gd name="connsiteY16" fmla="*/ 119062 h 476250"/>
                <a:gd name="connsiteX17" fmla="*/ 4763 w 2195513"/>
                <a:gd name="connsiteY17" fmla="*/ 121444 h 476250"/>
                <a:gd name="connsiteX18" fmla="*/ 0 w 2195513"/>
                <a:gd name="connsiteY18" fmla="*/ 128587 h 476250"/>
                <a:gd name="connsiteX19" fmla="*/ 0 w 2195513"/>
                <a:gd name="connsiteY19" fmla="*/ 140494 h 476250"/>
                <a:gd name="connsiteX20" fmla="*/ 9525 w 2195513"/>
                <a:gd name="connsiteY20" fmla="*/ 171450 h 476250"/>
                <a:gd name="connsiteX21" fmla="*/ 40481 w 2195513"/>
                <a:gd name="connsiteY21" fmla="*/ 209550 h 476250"/>
                <a:gd name="connsiteX22" fmla="*/ 104775 w 2195513"/>
                <a:gd name="connsiteY22" fmla="*/ 278606 h 476250"/>
                <a:gd name="connsiteX23" fmla="*/ 176213 w 2195513"/>
                <a:gd name="connsiteY23" fmla="*/ 347662 h 476250"/>
                <a:gd name="connsiteX24" fmla="*/ 235744 w 2195513"/>
                <a:gd name="connsiteY24" fmla="*/ 397669 h 476250"/>
                <a:gd name="connsiteX25" fmla="*/ 288131 w 2195513"/>
                <a:gd name="connsiteY25" fmla="*/ 433387 h 476250"/>
                <a:gd name="connsiteX26" fmla="*/ 328613 w 2195513"/>
                <a:gd name="connsiteY26" fmla="*/ 454819 h 476250"/>
                <a:gd name="connsiteX27" fmla="*/ 373856 w 2195513"/>
                <a:gd name="connsiteY27" fmla="*/ 471487 h 476250"/>
                <a:gd name="connsiteX28" fmla="*/ 416719 w 2195513"/>
                <a:gd name="connsiteY28" fmla="*/ 476250 h 476250"/>
                <a:gd name="connsiteX29" fmla="*/ 507206 w 2195513"/>
                <a:gd name="connsiteY29" fmla="*/ 452437 h 476250"/>
                <a:gd name="connsiteX30" fmla="*/ 616744 w 2195513"/>
                <a:gd name="connsiteY30" fmla="*/ 421481 h 476250"/>
                <a:gd name="connsiteX31" fmla="*/ 766763 w 2195513"/>
                <a:gd name="connsiteY31" fmla="*/ 381000 h 476250"/>
                <a:gd name="connsiteX32" fmla="*/ 864394 w 2195513"/>
                <a:gd name="connsiteY32" fmla="*/ 357187 h 476250"/>
                <a:gd name="connsiteX33" fmla="*/ 1040606 w 2195513"/>
                <a:gd name="connsiteY33" fmla="*/ 330994 h 476250"/>
                <a:gd name="connsiteX34" fmla="*/ 1307306 w 2195513"/>
                <a:gd name="connsiteY34" fmla="*/ 297656 h 476250"/>
                <a:gd name="connsiteX35" fmla="*/ 1552575 w 2195513"/>
                <a:gd name="connsiteY35" fmla="*/ 269081 h 476250"/>
                <a:gd name="connsiteX36" fmla="*/ 1774031 w 2195513"/>
                <a:gd name="connsiteY36" fmla="*/ 245269 h 476250"/>
                <a:gd name="connsiteX37" fmla="*/ 1821656 w 2195513"/>
                <a:gd name="connsiteY37" fmla="*/ 245269 h 476250"/>
                <a:gd name="connsiteX38" fmla="*/ 1938338 w 2195513"/>
                <a:gd name="connsiteY38" fmla="*/ 252412 h 476250"/>
                <a:gd name="connsiteX39" fmla="*/ 2064544 w 2195513"/>
                <a:gd name="connsiteY39" fmla="*/ 264319 h 476250"/>
                <a:gd name="connsiteX40" fmla="*/ 2093119 w 2195513"/>
                <a:gd name="connsiteY40" fmla="*/ 266700 h 476250"/>
                <a:gd name="connsiteX41" fmla="*/ 2121694 w 2195513"/>
                <a:gd name="connsiteY41" fmla="*/ 261937 h 476250"/>
                <a:gd name="connsiteX42" fmla="*/ 2150269 w 2195513"/>
                <a:gd name="connsiteY42" fmla="*/ 252412 h 476250"/>
                <a:gd name="connsiteX43" fmla="*/ 2169319 w 2195513"/>
                <a:gd name="connsiteY43" fmla="*/ 240506 h 476250"/>
                <a:gd name="connsiteX44" fmla="*/ 2188369 w 2195513"/>
                <a:gd name="connsiteY44" fmla="*/ 226219 h 476250"/>
                <a:gd name="connsiteX45" fmla="*/ 2195513 w 2195513"/>
                <a:gd name="connsiteY45" fmla="*/ 209550 h 476250"/>
                <a:gd name="connsiteX46" fmla="*/ 2195513 w 2195513"/>
                <a:gd name="connsiteY46" fmla="*/ 197644 h 476250"/>
                <a:gd name="connsiteX47" fmla="*/ 2195513 w 2195513"/>
                <a:gd name="connsiteY47" fmla="*/ 185737 h 476250"/>
                <a:gd name="connsiteX48" fmla="*/ 2183606 w 2195513"/>
                <a:gd name="connsiteY48" fmla="*/ 159544 h 476250"/>
                <a:gd name="connsiteX49" fmla="*/ 2164556 w 2195513"/>
                <a:gd name="connsiteY49" fmla="*/ 138112 h 476250"/>
                <a:gd name="connsiteX50" fmla="*/ 2131219 w 2195513"/>
                <a:gd name="connsiteY50" fmla="*/ 109537 h 476250"/>
                <a:gd name="connsiteX51" fmla="*/ 2083594 w 2195513"/>
                <a:gd name="connsiteY51" fmla="*/ 78581 h 476250"/>
                <a:gd name="connsiteX52" fmla="*/ 2057400 w 2195513"/>
                <a:gd name="connsiteY52" fmla="*/ 66675 h 476250"/>
                <a:gd name="connsiteX53" fmla="*/ 1962150 w 2195513"/>
                <a:gd name="connsiteY53" fmla="*/ 38100 h 476250"/>
                <a:gd name="connsiteX54" fmla="*/ 1826419 w 2195513"/>
                <a:gd name="connsiteY54" fmla="*/ 7144 h 476250"/>
                <a:gd name="connsiteX55" fmla="*/ 1776413 w 2195513"/>
                <a:gd name="connsiteY55" fmla="*/ 0 h 476250"/>
                <a:gd name="connsiteX56" fmla="*/ 1740694 w 2195513"/>
                <a:gd name="connsiteY56" fmla="*/ 14287 h 476250"/>
                <a:gd name="connsiteX57" fmla="*/ 1633538 w 2195513"/>
                <a:gd name="connsiteY57" fmla="*/ 40481 h 476250"/>
                <a:gd name="connsiteX58" fmla="*/ 1478756 w 2195513"/>
                <a:gd name="connsiteY58" fmla="*/ 6905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5513" h="476250">
                  <a:moveTo>
                    <a:pt x="1478756" y="69056"/>
                  </a:moveTo>
                  <a:lnTo>
                    <a:pt x="1362075" y="88106"/>
                  </a:lnTo>
                  <a:lnTo>
                    <a:pt x="1219200" y="109537"/>
                  </a:lnTo>
                  <a:lnTo>
                    <a:pt x="985838" y="142875"/>
                  </a:lnTo>
                  <a:lnTo>
                    <a:pt x="802481" y="171450"/>
                  </a:lnTo>
                  <a:lnTo>
                    <a:pt x="669131" y="192881"/>
                  </a:lnTo>
                  <a:lnTo>
                    <a:pt x="542925" y="209550"/>
                  </a:lnTo>
                  <a:lnTo>
                    <a:pt x="440531" y="221456"/>
                  </a:lnTo>
                  <a:lnTo>
                    <a:pt x="400050" y="223837"/>
                  </a:lnTo>
                  <a:lnTo>
                    <a:pt x="354806" y="221456"/>
                  </a:lnTo>
                  <a:lnTo>
                    <a:pt x="311944" y="219075"/>
                  </a:lnTo>
                  <a:lnTo>
                    <a:pt x="266700" y="209550"/>
                  </a:lnTo>
                  <a:lnTo>
                    <a:pt x="188119" y="188119"/>
                  </a:lnTo>
                  <a:lnTo>
                    <a:pt x="102394" y="154781"/>
                  </a:lnTo>
                  <a:lnTo>
                    <a:pt x="64294" y="135731"/>
                  </a:lnTo>
                  <a:lnTo>
                    <a:pt x="26194" y="121444"/>
                  </a:lnTo>
                  <a:lnTo>
                    <a:pt x="14288" y="119062"/>
                  </a:lnTo>
                  <a:lnTo>
                    <a:pt x="4763" y="121444"/>
                  </a:lnTo>
                  <a:lnTo>
                    <a:pt x="0" y="128587"/>
                  </a:lnTo>
                  <a:lnTo>
                    <a:pt x="0" y="140494"/>
                  </a:lnTo>
                  <a:lnTo>
                    <a:pt x="9525" y="171450"/>
                  </a:lnTo>
                  <a:lnTo>
                    <a:pt x="40481" y="209550"/>
                  </a:lnTo>
                  <a:lnTo>
                    <a:pt x="104775" y="278606"/>
                  </a:lnTo>
                  <a:lnTo>
                    <a:pt x="176213" y="347662"/>
                  </a:lnTo>
                  <a:lnTo>
                    <a:pt x="235744" y="397669"/>
                  </a:lnTo>
                  <a:lnTo>
                    <a:pt x="288131" y="433387"/>
                  </a:lnTo>
                  <a:lnTo>
                    <a:pt x="328613" y="454819"/>
                  </a:lnTo>
                  <a:lnTo>
                    <a:pt x="373856" y="471487"/>
                  </a:lnTo>
                  <a:lnTo>
                    <a:pt x="416719" y="476250"/>
                  </a:lnTo>
                  <a:lnTo>
                    <a:pt x="507206" y="452437"/>
                  </a:lnTo>
                  <a:lnTo>
                    <a:pt x="616744" y="421481"/>
                  </a:lnTo>
                  <a:lnTo>
                    <a:pt x="766763" y="381000"/>
                  </a:lnTo>
                  <a:lnTo>
                    <a:pt x="864394" y="357187"/>
                  </a:lnTo>
                  <a:lnTo>
                    <a:pt x="1040606" y="330994"/>
                  </a:lnTo>
                  <a:lnTo>
                    <a:pt x="1307306" y="297656"/>
                  </a:lnTo>
                  <a:lnTo>
                    <a:pt x="1552575" y="269081"/>
                  </a:lnTo>
                  <a:lnTo>
                    <a:pt x="1774031" y="245269"/>
                  </a:lnTo>
                  <a:lnTo>
                    <a:pt x="1821656" y="245269"/>
                  </a:lnTo>
                  <a:lnTo>
                    <a:pt x="1938338" y="252412"/>
                  </a:lnTo>
                  <a:lnTo>
                    <a:pt x="2064544" y="264319"/>
                  </a:lnTo>
                  <a:lnTo>
                    <a:pt x="2093119" y="266700"/>
                  </a:lnTo>
                  <a:lnTo>
                    <a:pt x="2121694" y="261937"/>
                  </a:lnTo>
                  <a:lnTo>
                    <a:pt x="2150269" y="252412"/>
                  </a:lnTo>
                  <a:lnTo>
                    <a:pt x="2169319" y="240506"/>
                  </a:lnTo>
                  <a:lnTo>
                    <a:pt x="2188369" y="226219"/>
                  </a:lnTo>
                  <a:lnTo>
                    <a:pt x="2195513" y="209550"/>
                  </a:lnTo>
                  <a:lnTo>
                    <a:pt x="2195513" y="197644"/>
                  </a:lnTo>
                  <a:lnTo>
                    <a:pt x="2195513" y="185737"/>
                  </a:lnTo>
                  <a:lnTo>
                    <a:pt x="2183606" y="159544"/>
                  </a:lnTo>
                  <a:lnTo>
                    <a:pt x="2164556" y="138112"/>
                  </a:lnTo>
                  <a:lnTo>
                    <a:pt x="2131219" y="109537"/>
                  </a:lnTo>
                  <a:lnTo>
                    <a:pt x="2083594" y="78581"/>
                  </a:lnTo>
                  <a:lnTo>
                    <a:pt x="2057400" y="66675"/>
                  </a:lnTo>
                  <a:lnTo>
                    <a:pt x="1962150" y="38100"/>
                  </a:lnTo>
                  <a:lnTo>
                    <a:pt x="1826419" y="7144"/>
                  </a:lnTo>
                  <a:lnTo>
                    <a:pt x="1776413" y="0"/>
                  </a:lnTo>
                  <a:lnTo>
                    <a:pt x="1740694" y="14287"/>
                  </a:lnTo>
                  <a:lnTo>
                    <a:pt x="1633538" y="40481"/>
                  </a:lnTo>
                  <a:lnTo>
                    <a:pt x="14787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4BC22AE0-945D-499C-BA6E-E1A695E9BA58}"/>
                </a:ext>
              </a:extLst>
            </p:cNvPr>
            <p:cNvSpPr/>
            <p:nvPr/>
          </p:nvSpPr>
          <p:spPr>
            <a:xfrm>
              <a:off x="3163888" y="3452813"/>
              <a:ext cx="3594100" cy="625475"/>
            </a:xfrm>
            <a:custGeom>
              <a:avLst/>
              <a:gdLst>
                <a:gd name="connsiteX0" fmla="*/ 2342249 w 3594140"/>
                <a:gd name="connsiteY0" fmla="*/ 112498 h 625946"/>
                <a:gd name="connsiteX1" fmla="*/ 2045141 w 3594140"/>
                <a:gd name="connsiteY1" fmla="*/ 147112 h 625946"/>
                <a:gd name="connsiteX2" fmla="*/ 1733610 w 3594140"/>
                <a:gd name="connsiteY2" fmla="*/ 184611 h 625946"/>
                <a:gd name="connsiteX3" fmla="*/ 1448041 w 3594140"/>
                <a:gd name="connsiteY3" fmla="*/ 222110 h 625946"/>
                <a:gd name="connsiteX4" fmla="*/ 1162471 w 3594140"/>
                <a:gd name="connsiteY4" fmla="*/ 259609 h 625946"/>
                <a:gd name="connsiteX5" fmla="*/ 833633 w 3594140"/>
                <a:gd name="connsiteY5" fmla="*/ 305762 h 625946"/>
                <a:gd name="connsiteX6" fmla="*/ 568255 w 3594140"/>
                <a:gd name="connsiteY6" fmla="*/ 343261 h 625946"/>
                <a:gd name="connsiteX7" fmla="*/ 501911 w 3594140"/>
                <a:gd name="connsiteY7" fmla="*/ 354799 h 625946"/>
                <a:gd name="connsiteX8" fmla="*/ 447104 w 3594140"/>
                <a:gd name="connsiteY8" fmla="*/ 360568 h 625946"/>
                <a:gd name="connsiteX9" fmla="*/ 383644 w 3594140"/>
                <a:gd name="connsiteY9" fmla="*/ 360568 h 625946"/>
                <a:gd name="connsiteX10" fmla="*/ 331723 w 3594140"/>
                <a:gd name="connsiteY10" fmla="*/ 357684 h 625946"/>
                <a:gd name="connsiteX11" fmla="*/ 274032 w 3594140"/>
                <a:gd name="connsiteY11" fmla="*/ 349030 h 625946"/>
                <a:gd name="connsiteX12" fmla="*/ 187495 w 3594140"/>
                <a:gd name="connsiteY12" fmla="*/ 331723 h 625946"/>
                <a:gd name="connsiteX13" fmla="*/ 103844 w 3594140"/>
                <a:gd name="connsiteY13" fmla="*/ 305762 h 625946"/>
                <a:gd name="connsiteX14" fmla="*/ 49037 w 3594140"/>
                <a:gd name="connsiteY14" fmla="*/ 282686 h 625946"/>
                <a:gd name="connsiteX15" fmla="*/ 23077 w 3594140"/>
                <a:gd name="connsiteY15" fmla="*/ 274032 h 625946"/>
                <a:gd name="connsiteX16" fmla="*/ 11538 w 3594140"/>
                <a:gd name="connsiteY16" fmla="*/ 274032 h 625946"/>
                <a:gd name="connsiteX17" fmla="*/ 0 w 3594140"/>
                <a:gd name="connsiteY17" fmla="*/ 282686 h 625946"/>
                <a:gd name="connsiteX18" fmla="*/ 0 w 3594140"/>
                <a:gd name="connsiteY18" fmla="*/ 291339 h 625946"/>
                <a:gd name="connsiteX19" fmla="*/ 11538 w 3594140"/>
                <a:gd name="connsiteY19" fmla="*/ 325954 h 625946"/>
                <a:gd name="connsiteX20" fmla="*/ 37499 w 3594140"/>
                <a:gd name="connsiteY20" fmla="*/ 360568 h 625946"/>
                <a:gd name="connsiteX21" fmla="*/ 144227 w 3594140"/>
                <a:gd name="connsiteY21" fmla="*/ 452874 h 625946"/>
                <a:gd name="connsiteX22" fmla="*/ 239417 w 3594140"/>
                <a:gd name="connsiteY22" fmla="*/ 524987 h 625946"/>
                <a:gd name="connsiteX23" fmla="*/ 305762 w 3594140"/>
                <a:gd name="connsiteY23" fmla="*/ 568255 h 625946"/>
                <a:gd name="connsiteX24" fmla="*/ 360568 w 3594140"/>
                <a:gd name="connsiteY24" fmla="*/ 599985 h 625946"/>
                <a:gd name="connsiteX25" fmla="*/ 389413 w 3594140"/>
                <a:gd name="connsiteY25" fmla="*/ 611524 h 625946"/>
                <a:gd name="connsiteX26" fmla="*/ 426913 w 3594140"/>
                <a:gd name="connsiteY26" fmla="*/ 620177 h 625946"/>
                <a:gd name="connsiteX27" fmla="*/ 475950 w 3594140"/>
                <a:gd name="connsiteY27" fmla="*/ 625946 h 625946"/>
                <a:gd name="connsiteX28" fmla="*/ 524987 w 3594140"/>
                <a:gd name="connsiteY28" fmla="*/ 614408 h 625946"/>
                <a:gd name="connsiteX29" fmla="*/ 625946 w 3594140"/>
                <a:gd name="connsiteY29" fmla="*/ 571140 h 625946"/>
                <a:gd name="connsiteX30" fmla="*/ 703829 w 3594140"/>
                <a:gd name="connsiteY30" fmla="*/ 536525 h 625946"/>
                <a:gd name="connsiteX31" fmla="*/ 822095 w 3594140"/>
                <a:gd name="connsiteY31" fmla="*/ 513449 h 625946"/>
                <a:gd name="connsiteX32" fmla="*/ 1116318 w 3594140"/>
                <a:gd name="connsiteY32" fmla="*/ 452874 h 625946"/>
                <a:gd name="connsiteX33" fmla="*/ 1387465 w 3594140"/>
                <a:gd name="connsiteY33" fmla="*/ 400952 h 625946"/>
                <a:gd name="connsiteX34" fmla="*/ 1502847 w 3594140"/>
                <a:gd name="connsiteY34" fmla="*/ 380760 h 625946"/>
                <a:gd name="connsiteX35" fmla="*/ 1626882 w 3594140"/>
                <a:gd name="connsiteY35" fmla="*/ 360568 h 625946"/>
                <a:gd name="connsiteX36" fmla="*/ 1825916 w 3594140"/>
                <a:gd name="connsiteY36" fmla="*/ 334607 h 625946"/>
                <a:gd name="connsiteX37" fmla="*/ 2050910 w 3594140"/>
                <a:gd name="connsiteY37" fmla="*/ 323069 h 625946"/>
                <a:gd name="connsiteX38" fmla="*/ 2394171 w 3594140"/>
                <a:gd name="connsiteY38" fmla="*/ 299993 h 625946"/>
                <a:gd name="connsiteX39" fmla="*/ 2593204 w 3594140"/>
                <a:gd name="connsiteY39" fmla="*/ 282686 h 625946"/>
                <a:gd name="connsiteX40" fmla="*/ 2757623 w 3594140"/>
                <a:gd name="connsiteY40" fmla="*/ 268263 h 625946"/>
                <a:gd name="connsiteX41" fmla="*/ 2792237 w 3594140"/>
                <a:gd name="connsiteY41" fmla="*/ 265378 h 625946"/>
                <a:gd name="connsiteX42" fmla="*/ 2884543 w 3594140"/>
                <a:gd name="connsiteY42" fmla="*/ 265378 h 625946"/>
                <a:gd name="connsiteX43" fmla="*/ 3014347 w 3594140"/>
                <a:gd name="connsiteY43" fmla="*/ 271147 h 625946"/>
                <a:gd name="connsiteX44" fmla="*/ 3178766 w 3594140"/>
                <a:gd name="connsiteY44" fmla="*/ 279801 h 625946"/>
                <a:gd name="connsiteX45" fmla="*/ 3297032 w 3594140"/>
                <a:gd name="connsiteY45" fmla="*/ 288455 h 625946"/>
                <a:gd name="connsiteX46" fmla="*/ 3441260 w 3594140"/>
                <a:gd name="connsiteY46" fmla="*/ 305762 h 625946"/>
                <a:gd name="connsiteX47" fmla="*/ 3472989 w 3594140"/>
                <a:gd name="connsiteY47" fmla="*/ 308647 h 625946"/>
                <a:gd name="connsiteX48" fmla="*/ 3507604 w 3594140"/>
                <a:gd name="connsiteY48" fmla="*/ 305762 h 625946"/>
                <a:gd name="connsiteX49" fmla="*/ 3553757 w 3594140"/>
                <a:gd name="connsiteY49" fmla="*/ 288455 h 625946"/>
                <a:gd name="connsiteX50" fmla="*/ 3582602 w 3594140"/>
                <a:gd name="connsiteY50" fmla="*/ 271147 h 625946"/>
                <a:gd name="connsiteX51" fmla="*/ 3582602 w 3594140"/>
                <a:gd name="connsiteY51" fmla="*/ 271147 h 625946"/>
                <a:gd name="connsiteX52" fmla="*/ 3594140 w 3594140"/>
                <a:gd name="connsiteY52" fmla="*/ 253840 h 625946"/>
                <a:gd name="connsiteX53" fmla="*/ 3594140 w 3594140"/>
                <a:gd name="connsiteY53" fmla="*/ 245187 h 625946"/>
                <a:gd name="connsiteX54" fmla="*/ 3588371 w 3594140"/>
                <a:gd name="connsiteY54" fmla="*/ 224995 h 625946"/>
                <a:gd name="connsiteX55" fmla="*/ 3565295 w 3594140"/>
                <a:gd name="connsiteY55" fmla="*/ 204803 h 625946"/>
                <a:gd name="connsiteX56" fmla="*/ 3530680 w 3594140"/>
                <a:gd name="connsiteY56" fmla="*/ 181727 h 625946"/>
                <a:gd name="connsiteX57" fmla="*/ 3464336 w 3594140"/>
                <a:gd name="connsiteY57" fmla="*/ 147112 h 625946"/>
                <a:gd name="connsiteX58" fmla="*/ 3363377 w 3594140"/>
                <a:gd name="connsiteY58" fmla="*/ 95190 h 625946"/>
                <a:gd name="connsiteX59" fmla="*/ 3253764 w 3594140"/>
                <a:gd name="connsiteY59" fmla="*/ 40384 h 625946"/>
                <a:gd name="connsiteX60" fmla="*/ 3190304 w 3594140"/>
                <a:gd name="connsiteY60" fmla="*/ 11539 h 625946"/>
                <a:gd name="connsiteX61" fmla="*/ 3152805 w 3594140"/>
                <a:gd name="connsiteY61" fmla="*/ 0 h 625946"/>
                <a:gd name="connsiteX62" fmla="*/ 3121075 w 3594140"/>
                <a:gd name="connsiteY62" fmla="*/ 0 h 625946"/>
                <a:gd name="connsiteX63" fmla="*/ 3057615 w 3594140"/>
                <a:gd name="connsiteY63" fmla="*/ 11539 h 625946"/>
                <a:gd name="connsiteX64" fmla="*/ 2959541 w 3594140"/>
                <a:gd name="connsiteY64" fmla="*/ 37500 h 625946"/>
                <a:gd name="connsiteX65" fmla="*/ 2933580 w 3594140"/>
                <a:gd name="connsiteY65" fmla="*/ 43269 h 625946"/>
                <a:gd name="connsiteX66" fmla="*/ 2838390 w 3594140"/>
                <a:gd name="connsiteY66" fmla="*/ 54807 h 625946"/>
                <a:gd name="connsiteX67" fmla="*/ 2633588 w 3594140"/>
                <a:gd name="connsiteY67" fmla="*/ 77883 h 625946"/>
                <a:gd name="connsiteX68" fmla="*/ 2342249 w 3594140"/>
                <a:gd name="connsiteY68" fmla="*/ 112498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594140" h="625946">
                  <a:moveTo>
                    <a:pt x="2342249" y="112498"/>
                  </a:moveTo>
                  <a:lnTo>
                    <a:pt x="2045141" y="147112"/>
                  </a:lnTo>
                  <a:lnTo>
                    <a:pt x="1733610" y="184611"/>
                  </a:lnTo>
                  <a:lnTo>
                    <a:pt x="1448041" y="222110"/>
                  </a:lnTo>
                  <a:lnTo>
                    <a:pt x="1162471" y="259609"/>
                  </a:lnTo>
                  <a:lnTo>
                    <a:pt x="833633" y="305762"/>
                  </a:lnTo>
                  <a:lnTo>
                    <a:pt x="568255" y="343261"/>
                  </a:lnTo>
                  <a:lnTo>
                    <a:pt x="501911" y="354799"/>
                  </a:lnTo>
                  <a:lnTo>
                    <a:pt x="447104" y="360568"/>
                  </a:lnTo>
                  <a:lnTo>
                    <a:pt x="383644" y="360568"/>
                  </a:lnTo>
                  <a:lnTo>
                    <a:pt x="331723" y="357684"/>
                  </a:lnTo>
                  <a:lnTo>
                    <a:pt x="274032" y="349030"/>
                  </a:lnTo>
                  <a:lnTo>
                    <a:pt x="187495" y="331723"/>
                  </a:lnTo>
                  <a:lnTo>
                    <a:pt x="103844" y="305762"/>
                  </a:lnTo>
                  <a:lnTo>
                    <a:pt x="49037" y="282686"/>
                  </a:lnTo>
                  <a:lnTo>
                    <a:pt x="23077" y="274032"/>
                  </a:lnTo>
                  <a:lnTo>
                    <a:pt x="11538" y="274032"/>
                  </a:lnTo>
                  <a:lnTo>
                    <a:pt x="0" y="282686"/>
                  </a:lnTo>
                  <a:lnTo>
                    <a:pt x="0" y="291339"/>
                  </a:lnTo>
                  <a:lnTo>
                    <a:pt x="11538" y="325954"/>
                  </a:lnTo>
                  <a:lnTo>
                    <a:pt x="37499" y="360568"/>
                  </a:lnTo>
                  <a:lnTo>
                    <a:pt x="144227" y="452874"/>
                  </a:lnTo>
                  <a:lnTo>
                    <a:pt x="239417" y="524987"/>
                  </a:lnTo>
                  <a:lnTo>
                    <a:pt x="305762" y="568255"/>
                  </a:lnTo>
                  <a:lnTo>
                    <a:pt x="360568" y="599985"/>
                  </a:lnTo>
                  <a:lnTo>
                    <a:pt x="389413" y="611524"/>
                  </a:lnTo>
                  <a:lnTo>
                    <a:pt x="426913" y="620177"/>
                  </a:lnTo>
                  <a:lnTo>
                    <a:pt x="475950" y="625946"/>
                  </a:lnTo>
                  <a:lnTo>
                    <a:pt x="524987" y="614408"/>
                  </a:lnTo>
                  <a:lnTo>
                    <a:pt x="625946" y="571140"/>
                  </a:lnTo>
                  <a:lnTo>
                    <a:pt x="703829" y="536525"/>
                  </a:lnTo>
                  <a:lnTo>
                    <a:pt x="822095" y="513449"/>
                  </a:lnTo>
                  <a:lnTo>
                    <a:pt x="1116318" y="452874"/>
                  </a:lnTo>
                  <a:lnTo>
                    <a:pt x="1387465" y="400952"/>
                  </a:lnTo>
                  <a:lnTo>
                    <a:pt x="1502847" y="380760"/>
                  </a:lnTo>
                  <a:lnTo>
                    <a:pt x="1626882" y="360568"/>
                  </a:lnTo>
                  <a:lnTo>
                    <a:pt x="1825916" y="334607"/>
                  </a:lnTo>
                  <a:lnTo>
                    <a:pt x="2050910" y="323069"/>
                  </a:lnTo>
                  <a:lnTo>
                    <a:pt x="2394171" y="299993"/>
                  </a:lnTo>
                  <a:lnTo>
                    <a:pt x="2593204" y="282686"/>
                  </a:lnTo>
                  <a:lnTo>
                    <a:pt x="2757623" y="268263"/>
                  </a:lnTo>
                  <a:lnTo>
                    <a:pt x="2792237" y="265378"/>
                  </a:lnTo>
                  <a:lnTo>
                    <a:pt x="2884543" y="265378"/>
                  </a:lnTo>
                  <a:lnTo>
                    <a:pt x="3014347" y="271147"/>
                  </a:lnTo>
                  <a:lnTo>
                    <a:pt x="3178766" y="279801"/>
                  </a:lnTo>
                  <a:lnTo>
                    <a:pt x="3297032" y="288455"/>
                  </a:lnTo>
                  <a:lnTo>
                    <a:pt x="3441260" y="305762"/>
                  </a:lnTo>
                  <a:lnTo>
                    <a:pt x="3472989" y="308647"/>
                  </a:lnTo>
                  <a:lnTo>
                    <a:pt x="3507604" y="305762"/>
                  </a:lnTo>
                  <a:lnTo>
                    <a:pt x="3553757" y="288455"/>
                  </a:lnTo>
                  <a:lnTo>
                    <a:pt x="3582602" y="271147"/>
                  </a:lnTo>
                  <a:lnTo>
                    <a:pt x="3582602" y="271147"/>
                  </a:lnTo>
                  <a:lnTo>
                    <a:pt x="3594140" y="253840"/>
                  </a:lnTo>
                  <a:lnTo>
                    <a:pt x="3594140" y="245187"/>
                  </a:lnTo>
                  <a:lnTo>
                    <a:pt x="3588371" y="224995"/>
                  </a:lnTo>
                  <a:lnTo>
                    <a:pt x="3565295" y="204803"/>
                  </a:lnTo>
                  <a:lnTo>
                    <a:pt x="3530680" y="181727"/>
                  </a:lnTo>
                  <a:lnTo>
                    <a:pt x="3464336" y="147112"/>
                  </a:lnTo>
                  <a:lnTo>
                    <a:pt x="3363377" y="95190"/>
                  </a:lnTo>
                  <a:lnTo>
                    <a:pt x="3253764" y="40384"/>
                  </a:lnTo>
                  <a:lnTo>
                    <a:pt x="3190304" y="11539"/>
                  </a:lnTo>
                  <a:lnTo>
                    <a:pt x="3152805" y="0"/>
                  </a:lnTo>
                  <a:lnTo>
                    <a:pt x="3121075" y="0"/>
                  </a:lnTo>
                  <a:lnTo>
                    <a:pt x="3057615" y="11539"/>
                  </a:lnTo>
                  <a:lnTo>
                    <a:pt x="2959541" y="37500"/>
                  </a:lnTo>
                  <a:lnTo>
                    <a:pt x="2933580" y="43269"/>
                  </a:lnTo>
                  <a:lnTo>
                    <a:pt x="2838390" y="54807"/>
                  </a:lnTo>
                  <a:lnTo>
                    <a:pt x="2633588" y="77883"/>
                  </a:lnTo>
                  <a:lnTo>
                    <a:pt x="2342249" y="1124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B01BF521-AC4F-4FD3-A2A9-AAA8FA29F9BC}"/>
                </a:ext>
              </a:extLst>
            </p:cNvPr>
            <p:cNvSpPr/>
            <p:nvPr/>
          </p:nvSpPr>
          <p:spPr>
            <a:xfrm>
              <a:off x="5707063" y="4256088"/>
              <a:ext cx="1158875" cy="1168400"/>
            </a:xfrm>
            <a:custGeom>
              <a:avLst/>
              <a:gdLst>
                <a:gd name="connsiteX0" fmla="*/ 723900 w 1157288"/>
                <a:gd name="connsiteY0" fmla="*/ 750094 h 1169194"/>
                <a:gd name="connsiteX1" fmla="*/ 647700 w 1157288"/>
                <a:gd name="connsiteY1" fmla="*/ 661987 h 1169194"/>
                <a:gd name="connsiteX2" fmla="*/ 564357 w 1157288"/>
                <a:gd name="connsiteY2" fmla="*/ 569119 h 1169194"/>
                <a:gd name="connsiteX3" fmla="*/ 476250 w 1157288"/>
                <a:gd name="connsiteY3" fmla="*/ 478631 h 1169194"/>
                <a:gd name="connsiteX4" fmla="*/ 376238 w 1157288"/>
                <a:gd name="connsiteY4" fmla="*/ 383381 h 1169194"/>
                <a:gd name="connsiteX5" fmla="*/ 266700 w 1157288"/>
                <a:gd name="connsiteY5" fmla="*/ 278606 h 1169194"/>
                <a:gd name="connsiteX6" fmla="*/ 147638 w 1157288"/>
                <a:gd name="connsiteY6" fmla="*/ 166687 h 1169194"/>
                <a:gd name="connsiteX7" fmla="*/ 21432 w 1157288"/>
                <a:gd name="connsiteY7" fmla="*/ 45244 h 1169194"/>
                <a:gd name="connsiteX8" fmla="*/ 2382 w 1157288"/>
                <a:gd name="connsiteY8" fmla="*/ 26194 h 1169194"/>
                <a:gd name="connsiteX9" fmla="*/ 0 w 1157288"/>
                <a:gd name="connsiteY9" fmla="*/ 14287 h 1169194"/>
                <a:gd name="connsiteX10" fmla="*/ 2382 w 1157288"/>
                <a:gd name="connsiteY10" fmla="*/ 4762 h 1169194"/>
                <a:gd name="connsiteX11" fmla="*/ 11907 w 1157288"/>
                <a:gd name="connsiteY11" fmla="*/ 2381 h 1169194"/>
                <a:gd name="connsiteX12" fmla="*/ 26194 w 1157288"/>
                <a:gd name="connsiteY12" fmla="*/ 0 h 1169194"/>
                <a:gd name="connsiteX13" fmla="*/ 52388 w 1157288"/>
                <a:gd name="connsiteY13" fmla="*/ 2381 h 1169194"/>
                <a:gd name="connsiteX14" fmla="*/ 195263 w 1157288"/>
                <a:gd name="connsiteY14" fmla="*/ 57150 h 1169194"/>
                <a:gd name="connsiteX15" fmla="*/ 390525 w 1157288"/>
                <a:gd name="connsiteY15" fmla="*/ 142875 h 1169194"/>
                <a:gd name="connsiteX16" fmla="*/ 502444 w 1157288"/>
                <a:gd name="connsiteY16" fmla="*/ 197644 h 1169194"/>
                <a:gd name="connsiteX17" fmla="*/ 607219 w 1157288"/>
                <a:gd name="connsiteY17" fmla="*/ 252412 h 1169194"/>
                <a:gd name="connsiteX18" fmla="*/ 714375 w 1157288"/>
                <a:gd name="connsiteY18" fmla="*/ 314325 h 1169194"/>
                <a:gd name="connsiteX19" fmla="*/ 797719 w 1157288"/>
                <a:gd name="connsiteY19" fmla="*/ 369094 h 1169194"/>
                <a:gd name="connsiteX20" fmla="*/ 878682 w 1157288"/>
                <a:gd name="connsiteY20" fmla="*/ 421481 h 1169194"/>
                <a:gd name="connsiteX21" fmla="*/ 945357 w 1157288"/>
                <a:gd name="connsiteY21" fmla="*/ 473869 h 1169194"/>
                <a:gd name="connsiteX22" fmla="*/ 985838 w 1157288"/>
                <a:gd name="connsiteY22" fmla="*/ 528637 h 1169194"/>
                <a:gd name="connsiteX23" fmla="*/ 1038225 w 1157288"/>
                <a:gd name="connsiteY23" fmla="*/ 609600 h 1169194"/>
                <a:gd name="connsiteX24" fmla="*/ 1071563 w 1157288"/>
                <a:gd name="connsiteY24" fmla="*/ 673894 h 1169194"/>
                <a:gd name="connsiteX25" fmla="*/ 1102519 w 1157288"/>
                <a:gd name="connsiteY25" fmla="*/ 747712 h 1169194"/>
                <a:gd name="connsiteX26" fmla="*/ 1121569 w 1157288"/>
                <a:gd name="connsiteY26" fmla="*/ 797719 h 1169194"/>
                <a:gd name="connsiteX27" fmla="*/ 1143000 w 1157288"/>
                <a:gd name="connsiteY27" fmla="*/ 876300 h 1169194"/>
                <a:gd name="connsiteX28" fmla="*/ 1152525 w 1157288"/>
                <a:gd name="connsiteY28" fmla="*/ 957262 h 1169194"/>
                <a:gd name="connsiteX29" fmla="*/ 1157288 w 1157288"/>
                <a:gd name="connsiteY29" fmla="*/ 1031081 h 1169194"/>
                <a:gd name="connsiteX30" fmla="*/ 1154907 w 1157288"/>
                <a:gd name="connsiteY30" fmla="*/ 1064419 h 1169194"/>
                <a:gd name="connsiteX31" fmla="*/ 1140619 w 1157288"/>
                <a:gd name="connsiteY31" fmla="*/ 1109662 h 1169194"/>
                <a:gd name="connsiteX32" fmla="*/ 1126332 w 1157288"/>
                <a:gd name="connsiteY32" fmla="*/ 1140619 h 1169194"/>
                <a:gd name="connsiteX33" fmla="*/ 1109663 w 1157288"/>
                <a:gd name="connsiteY33" fmla="*/ 1162050 h 1169194"/>
                <a:gd name="connsiteX34" fmla="*/ 1095375 w 1157288"/>
                <a:gd name="connsiteY34" fmla="*/ 1169194 h 1169194"/>
                <a:gd name="connsiteX35" fmla="*/ 1076325 w 1157288"/>
                <a:gd name="connsiteY35" fmla="*/ 1169194 h 1169194"/>
                <a:gd name="connsiteX36" fmla="*/ 1047750 w 1157288"/>
                <a:gd name="connsiteY36" fmla="*/ 1154906 h 1169194"/>
                <a:gd name="connsiteX37" fmla="*/ 1014413 w 1157288"/>
                <a:gd name="connsiteY37" fmla="*/ 1126331 h 1169194"/>
                <a:gd name="connsiteX38" fmla="*/ 983457 w 1157288"/>
                <a:gd name="connsiteY38" fmla="*/ 1088231 h 1169194"/>
                <a:gd name="connsiteX39" fmla="*/ 942975 w 1157288"/>
                <a:gd name="connsiteY39" fmla="*/ 1031081 h 1169194"/>
                <a:gd name="connsiteX40" fmla="*/ 885825 w 1157288"/>
                <a:gd name="connsiteY40" fmla="*/ 954881 h 1169194"/>
                <a:gd name="connsiteX41" fmla="*/ 812007 w 1157288"/>
                <a:gd name="connsiteY41" fmla="*/ 857250 h 1169194"/>
                <a:gd name="connsiteX42" fmla="*/ 723900 w 1157288"/>
                <a:gd name="connsiteY42" fmla="*/ 7500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7288" h="1169194">
                  <a:moveTo>
                    <a:pt x="723900" y="750094"/>
                  </a:moveTo>
                  <a:lnTo>
                    <a:pt x="647700" y="661987"/>
                  </a:lnTo>
                  <a:lnTo>
                    <a:pt x="564357" y="569119"/>
                  </a:lnTo>
                  <a:lnTo>
                    <a:pt x="476250" y="478631"/>
                  </a:lnTo>
                  <a:lnTo>
                    <a:pt x="376238" y="383381"/>
                  </a:lnTo>
                  <a:lnTo>
                    <a:pt x="266700" y="278606"/>
                  </a:lnTo>
                  <a:lnTo>
                    <a:pt x="147638" y="166687"/>
                  </a:lnTo>
                  <a:lnTo>
                    <a:pt x="21432" y="45244"/>
                  </a:lnTo>
                  <a:lnTo>
                    <a:pt x="2382" y="26194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195263" y="57150"/>
                  </a:lnTo>
                  <a:lnTo>
                    <a:pt x="390525" y="142875"/>
                  </a:lnTo>
                  <a:lnTo>
                    <a:pt x="502444" y="197644"/>
                  </a:lnTo>
                  <a:lnTo>
                    <a:pt x="607219" y="252412"/>
                  </a:lnTo>
                  <a:lnTo>
                    <a:pt x="714375" y="314325"/>
                  </a:lnTo>
                  <a:lnTo>
                    <a:pt x="797719" y="369094"/>
                  </a:lnTo>
                  <a:lnTo>
                    <a:pt x="878682" y="421481"/>
                  </a:lnTo>
                  <a:lnTo>
                    <a:pt x="945357" y="473869"/>
                  </a:lnTo>
                  <a:lnTo>
                    <a:pt x="985838" y="528637"/>
                  </a:lnTo>
                  <a:lnTo>
                    <a:pt x="1038225" y="609600"/>
                  </a:lnTo>
                  <a:lnTo>
                    <a:pt x="1071563" y="673894"/>
                  </a:lnTo>
                  <a:lnTo>
                    <a:pt x="1102519" y="747712"/>
                  </a:lnTo>
                  <a:lnTo>
                    <a:pt x="1121569" y="797719"/>
                  </a:lnTo>
                  <a:lnTo>
                    <a:pt x="1143000" y="876300"/>
                  </a:lnTo>
                  <a:lnTo>
                    <a:pt x="1152525" y="957262"/>
                  </a:lnTo>
                  <a:lnTo>
                    <a:pt x="1157288" y="1031081"/>
                  </a:lnTo>
                  <a:lnTo>
                    <a:pt x="1154907" y="1064419"/>
                  </a:lnTo>
                  <a:lnTo>
                    <a:pt x="1140619" y="1109662"/>
                  </a:lnTo>
                  <a:lnTo>
                    <a:pt x="1126332" y="1140619"/>
                  </a:lnTo>
                  <a:lnTo>
                    <a:pt x="1109663" y="1162050"/>
                  </a:lnTo>
                  <a:lnTo>
                    <a:pt x="1095375" y="1169194"/>
                  </a:lnTo>
                  <a:lnTo>
                    <a:pt x="1076325" y="1169194"/>
                  </a:lnTo>
                  <a:lnTo>
                    <a:pt x="1047750" y="1154906"/>
                  </a:lnTo>
                  <a:lnTo>
                    <a:pt x="1014413" y="1126331"/>
                  </a:lnTo>
                  <a:lnTo>
                    <a:pt x="983457" y="1088231"/>
                  </a:lnTo>
                  <a:lnTo>
                    <a:pt x="942975" y="1031081"/>
                  </a:lnTo>
                  <a:lnTo>
                    <a:pt x="885825" y="954881"/>
                  </a:lnTo>
                  <a:lnTo>
                    <a:pt x="812007" y="857250"/>
                  </a:lnTo>
                  <a:lnTo>
                    <a:pt x="72390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60A5CF5E-E893-43FE-9176-8F1146632712}"/>
                </a:ext>
              </a:extLst>
            </p:cNvPr>
            <p:cNvSpPr/>
            <p:nvPr/>
          </p:nvSpPr>
          <p:spPr>
            <a:xfrm>
              <a:off x="3384550" y="1911350"/>
              <a:ext cx="3898900" cy="492125"/>
            </a:xfrm>
            <a:custGeom>
              <a:avLst/>
              <a:gdLst>
                <a:gd name="connsiteX0" fmla="*/ 2530475 w 3898900"/>
                <a:gd name="connsiteY0" fmla="*/ 260350 h 492125"/>
                <a:gd name="connsiteX1" fmla="*/ 2206625 w 3898900"/>
                <a:gd name="connsiteY1" fmla="*/ 276225 h 492125"/>
                <a:gd name="connsiteX2" fmla="*/ 1939925 w 3898900"/>
                <a:gd name="connsiteY2" fmla="*/ 292100 h 492125"/>
                <a:gd name="connsiteX3" fmla="*/ 1701800 w 3898900"/>
                <a:gd name="connsiteY3" fmla="*/ 311150 h 492125"/>
                <a:gd name="connsiteX4" fmla="*/ 1355725 w 3898900"/>
                <a:gd name="connsiteY4" fmla="*/ 342900 h 492125"/>
                <a:gd name="connsiteX5" fmla="*/ 1076325 w 3898900"/>
                <a:gd name="connsiteY5" fmla="*/ 371475 h 492125"/>
                <a:gd name="connsiteX6" fmla="*/ 809625 w 3898900"/>
                <a:gd name="connsiteY6" fmla="*/ 400050 h 492125"/>
                <a:gd name="connsiteX7" fmla="*/ 612775 w 3898900"/>
                <a:gd name="connsiteY7" fmla="*/ 422275 h 492125"/>
                <a:gd name="connsiteX8" fmla="*/ 590550 w 3898900"/>
                <a:gd name="connsiteY8" fmla="*/ 425450 h 492125"/>
                <a:gd name="connsiteX9" fmla="*/ 555625 w 3898900"/>
                <a:gd name="connsiteY9" fmla="*/ 438150 h 492125"/>
                <a:gd name="connsiteX10" fmla="*/ 501650 w 3898900"/>
                <a:gd name="connsiteY10" fmla="*/ 454025 h 492125"/>
                <a:gd name="connsiteX11" fmla="*/ 454025 w 3898900"/>
                <a:gd name="connsiteY11" fmla="*/ 466725 h 492125"/>
                <a:gd name="connsiteX12" fmla="*/ 381000 w 3898900"/>
                <a:gd name="connsiteY12" fmla="*/ 482600 h 492125"/>
                <a:gd name="connsiteX13" fmla="*/ 307975 w 3898900"/>
                <a:gd name="connsiteY13" fmla="*/ 492125 h 492125"/>
                <a:gd name="connsiteX14" fmla="*/ 244475 w 3898900"/>
                <a:gd name="connsiteY14" fmla="*/ 488950 h 492125"/>
                <a:gd name="connsiteX15" fmla="*/ 206375 w 3898900"/>
                <a:gd name="connsiteY15" fmla="*/ 485775 h 492125"/>
                <a:gd name="connsiteX16" fmla="*/ 146050 w 3898900"/>
                <a:gd name="connsiteY16" fmla="*/ 473075 h 492125"/>
                <a:gd name="connsiteX17" fmla="*/ 9525 w 3898900"/>
                <a:gd name="connsiteY17" fmla="*/ 428625 h 492125"/>
                <a:gd name="connsiteX18" fmla="*/ 0 w 3898900"/>
                <a:gd name="connsiteY18" fmla="*/ 285750 h 492125"/>
                <a:gd name="connsiteX19" fmla="*/ 139700 w 3898900"/>
                <a:gd name="connsiteY19" fmla="*/ 298450 h 492125"/>
                <a:gd name="connsiteX20" fmla="*/ 206375 w 3898900"/>
                <a:gd name="connsiteY20" fmla="*/ 301625 h 492125"/>
                <a:gd name="connsiteX21" fmla="*/ 288925 w 3898900"/>
                <a:gd name="connsiteY21" fmla="*/ 295275 h 492125"/>
                <a:gd name="connsiteX22" fmla="*/ 393700 w 3898900"/>
                <a:gd name="connsiteY22" fmla="*/ 282575 h 492125"/>
                <a:gd name="connsiteX23" fmla="*/ 631825 w 3898900"/>
                <a:gd name="connsiteY23" fmla="*/ 257175 h 492125"/>
                <a:gd name="connsiteX24" fmla="*/ 914400 w 3898900"/>
                <a:gd name="connsiteY24" fmla="*/ 228600 h 492125"/>
                <a:gd name="connsiteX25" fmla="*/ 1228725 w 3898900"/>
                <a:gd name="connsiteY25" fmla="*/ 200025 h 492125"/>
                <a:gd name="connsiteX26" fmla="*/ 1539875 w 3898900"/>
                <a:gd name="connsiteY26" fmla="*/ 174625 h 492125"/>
                <a:gd name="connsiteX27" fmla="*/ 1911350 w 3898900"/>
                <a:gd name="connsiteY27" fmla="*/ 142875 h 492125"/>
                <a:gd name="connsiteX28" fmla="*/ 2365375 w 3898900"/>
                <a:gd name="connsiteY28" fmla="*/ 98425 h 492125"/>
                <a:gd name="connsiteX29" fmla="*/ 2759075 w 3898900"/>
                <a:gd name="connsiteY29" fmla="*/ 66675 h 492125"/>
                <a:gd name="connsiteX30" fmla="*/ 3000375 w 3898900"/>
                <a:gd name="connsiteY30" fmla="*/ 47625 h 492125"/>
                <a:gd name="connsiteX31" fmla="*/ 3111500 w 3898900"/>
                <a:gd name="connsiteY31" fmla="*/ 41275 h 492125"/>
                <a:gd name="connsiteX32" fmla="*/ 3197225 w 3898900"/>
                <a:gd name="connsiteY32" fmla="*/ 38100 h 492125"/>
                <a:gd name="connsiteX33" fmla="*/ 3225800 w 3898900"/>
                <a:gd name="connsiteY33" fmla="*/ 34925 h 492125"/>
                <a:gd name="connsiteX34" fmla="*/ 3263900 w 3898900"/>
                <a:gd name="connsiteY34" fmla="*/ 28575 h 492125"/>
                <a:gd name="connsiteX35" fmla="*/ 3330575 w 3898900"/>
                <a:gd name="connsiteY35" fmla="*/ 12700 h 492125"/>
                <a:gd name="connsiteX36" fmla="*/ 3365500 w 3898900"/>
                <a:gd name="connsiteY36" fmla="*/ 0 h 492125"/>
                <a:gd name="connsiteX37" fmla="*/ 3381375 w 3898900"/>
                <a:gd name="connsiteY37" fmla="*/ 0 h 492125"/>
                <a:gd name="connsiteX38" fmla="*/ 3432175 w 3898900"/>
                <a:gd name="connsiteY38" fmla="*/ 19050 h 492125"/>
                <a:gd name="connsiteX39" fmla="*/ 3486150 w 3898900"/>
                <a:gd name="connsiteY39" fmla="*/ 47625 h 492125"/>
                <a:gd name="connsiteX40" fmla="*/ 3562350 w 3898900"/>
                <a:gd name="connsiteY40" fmla="*/ 95250 h 492125"/>
                <a:gd name="connsiteX41" fmla="*/ 3641725 w 3898900"/>
                <a:gd name="connsiteY41" fmla="*/ 149225 h 492125"/>
                <a:gd name="connsiteX42" fmla="*/ 3717925 w 3898900"/>
                <a:gd name="connsiteY42" fmla="*/ 209550 h 492125"/>
                <a:gd name="connsiteX43" fmla="*/ 3787775 w 3898900"/>
                <a:gd name="connsiteY43" fmla="*/ 269875 h 492125"/>
                <a:gd name="connsiteX44" fmla="*/ 3863975 w 3898900"/>
                <a:gd name="connsiteY44" fmla="*/ 336550 h 492125"/>
                <a:gd name="connsiteX45" fmla="*/ 3883025 w 3898900"/>
                <a:gd name="connsiteY45" fmla="*/ 355600 h 492125"/>
                <a:gd name="connsiteX46" fmla="*/ 3895725 w 3898900"/>
                <a:gd name="connsiteY46" fmla="*/ 371475 h 492125"/>
                <a:gd name="connsiteX47" fmla="*/ 3898900 w 3898900"/>
                <a:gd name="connsiteY47" fmla="*/ 387350 h 492125"/>
                <a:gd name="connsiteX48" fmla="*/ 3898900 w 3898900"/>
                <a:gd name="connsiteY48" fmla="*/ 400050 h 492125"/>
                <a:gd name="connsiteX49" fmla="*/ 3889375 w 3898900"/>
                <a:gd name="connsiteY49" fmla="*/ 412750 h 492125"/>
                <a:gd name="connsiteX50" fmla="*/ 3876675 w 3898900"/>
                <a:gd name="connsiteY50" fmla="*/ 425450 h 492125"/>
                <a:gd name="connsiteX51" fmla="*/ 3841750 w 3898900"/>
                <a:gd name="connsiteY51" fmla="*/ 434975 h 492125"/>
                <a:gd name="connsiteX52" fmla="*/ 3311525 w 3898900"/>
                <a:gd name="connsiteY52" fmla="*/ 225425 h 492125"/>
                <a:gd name="connsiteX53" fmla="*/ 3276600 w 3898900"/>
                <a:gd name="connsiteY53" fmla="*/ 225425 h 492125"/>
                <a:gd name="connsiteX54" fmla="*/ 3076575 w 3898900"/>
                <a:gd name="connsiteY54" fmla="*/ 231775 h 492125"/>
                <a:gd name="connsiteX55" fmla="*/ 2749550 w 3898900"/>
                <a:gd name="connsiteY55" fmla="*/ 247650 h 492125"/>
                <a:gd name="connsiteX56" fmla="*/ 2530475 w 3898900"/>
                <a:gd name="connsiteY56" fmla="*/ 260350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898900" h="492125">
                  <a:moveTo>
                    <a:pt x="2530475" y="260350"/>
                  </a:moveTo>
                  <a:lnTo>
                    <a:pt x="2206625" y="276225"/>
                  </a:lnTo>
                  <a:lnTo>
                    <a:pt x="1939925" y="292100"/>
                  </a:lnTo>
                  <a:lnTo>
                    <a:pt x="1701800" y="311150"/>
                  </a:lnTo>
                  <a:lnTo>
                    <a:pt x="1355725" y="342900"/>
                  </a:lnTo>
                  <a:lnTo>
                    <a:pt x="1076325" y="371475"/>
                  </a:lnTo>
                  <a:lnTo>
                    <a:pt x="809625" y="400050"/>
                  </a:lnTo>
                  <a:lnTo>
                    <a:pt x="612775" y="422275"/>
                  </a:lnTo>
                  <a:lnTo>
                    <a:pt x="590550" y="425450"/>
                  </a:lnTo>
                  <a:lnTo>
                    <a:pt x="555625" y="438150"/>
                  </a:lnTo>
                  <a:lnTo>
                    <a:pt x="501650" y="454025"/>
                  </a:lnTo>
                  <a:lnTo>
                    <a:pt x="454025" y="466725"/>
                  </a:lnTo>
                  <a:lnTo>
                    <a:pt x="381000" y="482600"/>
                  </a:lnTo>
                  <a:lnTo>
                    <a:pt x="307975" y="492125"/>
                  </a:lnTo>
                  <a:lnTo>
                    <a:pt x="244475" y="488950"/>
                  </a:lnTo>
                  <a:lnTo>
                    <a:pt x="206375" y="485775"/>
                  </a:lnTo>
                  <a:lnTo>
                    <a:pt x="146050" y="473075"/>
                  </a:lnTo>
                  <a:lnTo>
                    <a:pt x="9525" y="428625"/>
                  </a:lnTo>
                  <a:lnTo>
                    <a:pt x="0" y="285750"/>
                  </a:lnTo>
                  <a:lnTo>
                    <a:pt x="139700" y="298450"/>
                  </a:lnTo>
                  <a:lnTo>
                    <a:pt x="206375" y="301625"/>
                  </a:lnTo>
                  <a:lnTo>
                    <a:pt x="288925" y="295275"/>
                  </a:lnTo>
                  <a:lnTo>
                    <a:pt x="393700" y="282575"/>
                  </a:lnTo>
                  <a:lnTo>
                    <a:pt x="631825" y="257175"/>
                  </a:lnTo>
                  <a:lnTo>
                    <a:pt x="914400" y="228600"/>
                  </a:lnTo>
                  <a:lnTo>
                    <a:pt x="1228725" y="200025"/>
                  </a:lnTo>
                  <a:lnTo>
                    <a:pt x="1539875" y="174625"/>
                  </a:lnTo>
                  <a:lnTo>
                    <a:pt x="1911350" y="142875"/>
                  </a:lnTo>
                  <a:lnTo>
                    <a:pt x="2365375" y="98425"/>
                  </a:lnTo>
                  <a:lnTo>
                    <a:pt x="2759075" y="66675"/>
                  </a:lnTo>
                  <a:lnTo>
                    <a:pt x="3000375" y="47625"/>
                  </a:lnTo>
                  <a:lnTo>
                    <a:pt x="3111500" y="41275"/>
                  </a:lnTo>
                  <a:lnTo>
                    <a:pt x="3197225" y="38100"/>
                  </a:lnTo>
                  <a:lnTo>
                    <a:pt x="3225800" y="34925"/>
                  </a:lnTo>
                  <a:lnTo>
                    <a:pt x="3263900" y="28575"/>
                  </a:lnTo>
                  <a:lnTo>
                    <a:pt x="3330575" y="12700"/>
                  </a:lnTo>
                  <a:lnTo>
                    <a:pt x="3365500" y="0"/>
                  </a:lnTo>
                  <a:lnTo>
                    <a:pt x="3381375" y="0"/>
                  </a:lnTo>
                  <a:lnTo>
                    <a:pt x="3432175" y="19050"/>
                  </a:lnTo>
                  <a:lnTo>
                    <a:pt x="3486150" y="47625"/>
                  </a:lnTo>
                  <a:lnTo>
                    <a:pt x="3562350" y="95250"/>
                  </a:lnTo>
                  <a:lnTo>
                    <a:pt x="3641725" y="149225"/>
                  </a:lnTo>
                  <a:lnTo>
                    <a:pt x="3717925" y="209550"/>
                  </a:lnTo>
                  <a:lnTo>
                    <a:pt x="3787775" y="269875"/>
                  </a:lnTo>
                  <a:lnTo>
                    <a:pt x="3863975" y="336550"/>
                  </a:lnTo>
                  <a:lnTo>
                    <a:pt x="3883025" y="355600"/>
                  </a:lnTo>
                  <a:lnTo>
                    <a:pt x="3895725" y="371475"/>
                  </a:lnTo>
                  <a:lnTo>
                    <a:pt x="3898900" y="387350"/>
                  </a:lnTo>
                  <a:lnTo>
                    <a:pt x="3898900" y="400050"/>
                  </a:lnTo>
                  <a:lnTo>
                    <a:pt x="3889375" y="412750"/>
                  </a:lnTo>
                  <a:lnTo>
                    <a:pt x="3876675" y="425450"/>
                  </a:lnTo>
                  <a:lnTo>
                    <a:pt x="3841750" y="434975"/>
                  </a:lnTo>
                  <a:lnTo>
                    <a:pt x="3311525" y="225425"/>
                  </a:lnTo>
                  <a:lnTo>
                    <a:pt x="3276600" y="225425"/>
                  </a:lnTo>
                  <a:lnTo>
                    <a:pt x="3076575" y="231775"/>
                  </a:lnTo>
                  <a:lnTo>
                    <a:pt x="2749550" y="247650"/>
                  </a:lnTo>
                  <a:lnTo>
                    <a:pt x="2530475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6AB26721-C893-40B0-AF26-DFAA746EA6E8}"/>
                </a:ext>
              </a:extLst>
            </p:cNvPr>
            <p:cNvSpPr/>
            <p:nvPr/>
          </p:nvSpPr>
          <p:spPr>
            <a:xfrm>
              <a:off x="6316663" y="2132013"/>
              <a:ext cx="965200" cy="639762"/>
            </a:xfrm>
            <a:custGeom>
              <a:avLst/>
              <a:gdLst>
                <a:gd name="connsiteX0" fmla="*/ 338138 w 964407"/>
                <a:gd name="connsiteY0" fmla="*/ 202406 h 640556"/>
                <a:gd name="connsiteX1" fmla="*/ 240507 w 964407"/>
                <a:gd name="connsiteY1" fmla="*/ 328612 h 640556"/>
                <a:gd name="connsiteX2" fmla="*/ 133350 w 964407"/>
                <a:gd name="connsiteY2" fmla="*/ 454819 h 640556"/>
                <a:gd name="connsiteX3" fmla="*/ 30957 w 964407"/>
                <a:gd name="connsiteY3" fmla="*/ 564356 h 640556"/>
                <a:gd name="connsiteX4" fmla="*/ 9525 w 964407"/>
                <a:gd name="connsiteY4" fmla="*/ 585787 h 640556"/>
                <a:gd name="connsiteX5" fmla="*/ 0 w 964407"/>
                <a:gd name="connsiteY5" fmla="*/ 604837 h 640556"/>
                <a:gd name="connsiteX6" fmla="*/ 0 w 964407"/>
                <a:gd name="connsiteY6" fmla="*/ 621506 h 640556"/>
                <a:gd name="connsiteX7" fmla="*/ 0 w 964407"/>
                <a:gd name="connsiteY7" fmla="*/ 633412 h 640556"/>
                <a:gd name="connsiteX8" fmla="*/ 2382 w 964407"/>
                <a:gd name="connsiteY8" fmla="*/ 638175 h 640556"/>
                <a:gd name="connsiteX9" fmla="*/ 11907 w 964407"/>
                <a:gd name="connsiteY9" fmla="*/ 640556 h 640556"/>
                <a:gd name="connsiteX10" fmla="*/ 30957 w 964407"/>
                <a:gd name="connsiteY10" fmla="*/ 635794 h 640556"/>
                <a:gd name="connsiteX11" fmla="*/ 59532 w 964407"/>
                <a:gd name="connsiteY11" fmla="*/ 626269 h 640556"/>
                <a:gd name="connsiteX12" fmla="*/ 166688 w 964407"/>
                <a:gd name="connsiteY12" fmla="*/ 561975 h 640556"/>
                <a:gd name="connsiteX13" fmla="*/ 366713 w 964407"/>
                <a:gd name="connsiteY13" fmla="*/ 440531 h 640556"/>
                <a:gd name="connsiteX14" fmla="*/ 573882 w 964407"/>
                <a:gd name="connsiteY14" fmla="*/ 314325 h 640556"/>
                <a:gd name="connsiteX15" fmla="*/ 676275 w 964407"/>
                <a:gd name="connsiteY15" fmla="*/ 252412 h 640556"/>
                <a:gd name="connsiteX16" fmla="*/ 692944 w 964407"/>
                <a:gd name="connsiteY16" fmla="*/ 245269 h 640556"/>
                <a:gd name="connsiteX17" fmla="*/ 766763 w 964407"/>
                <a:gd name="connsiteY17" fmla="*/ 235744 h 640556"/>
                <a:gd name="connsiteX18" fmla="*/ 812007 w 964407"/>
                <a:gd name="connsiteY18" fmla="*/ 230981 h 640556"/>
                <a:gd name="connsiteX19" fmla="*/ 890588 w 964407"/>
                <a:gd name="connsiteY19" fmla="*/ 226219 h 640556"/>
                <a:gd name="connsiteX20" fmla="*/ 919163 w 964407"/>
                <a:gd name="connsiteY20" fmla="*/ 219075 h 640556"/>
                <a:gd name="connsiteX21" fmla="*/ 942975 w 964407"/>
                <a:gd name="connsiteY21" fmla="*/ 207169 h 640556"/>
                <a:gd name="connsiteX22" fmla="*/ 964407 w 964407"/>
                <a:gd name="connsiteY22" fmla="*/ 183356 h 640556"/>
                <a:gd name="connsiteX23" fmla="*/ 962025 w 964407"/>
                <a:gd name="connsiteY23" fmla="*/ 161925 h 640556"/>
                <a:gd name="connsiteX24" fmla="*/ 933450 w 964407"/>
                <a:gd name="connsiteY24" fmla="*/ 121444 h 640556"/>
                <a:gd name="connsiteX25" fmla="*/ 373857 w 964407"/>
                <a:gd name="connsiteY25" fmla="*/ 0 h 640556"/>
                <a:gd name="connsiteX26" fmla="*/ 395288 w 964407"/>
                <a:gd name="connsiteY26" fmla="*/ 11906 h 640556"/>
                <a:gd name="connsiteX27" fmla="*/ 407194 w 964407"/>
                <a:gd name="connsiteY27" fmla="*/ 28575 h 640556"/>
                <a:gd name="connsiteX28" fmla="*/ 414338 w 964407"/>
                <a:gd name="connsiteY28" fmla="*/ 40481 h 640556"/>
                <a:gd name="connsiteX29" fmla="*/ 419100 w 964407"/>
                <a:gd name="connsiteY29" fmla="*/ 61912 h 640556"/>
                <a:gd name="connsiteX30" fmla="*/ 419100 w 964407"/>
                <a:gd name="connsiteY30" fmla="*/ 80962 h 640556"/>
                <a:gd name="connsiteX31" fmla="*/ 407194 w 964407"/>
                <a:gd name="connsiteY31" fmla="*/ 107156 h 640556"/>
                <a:gd name="connsiteX32" fmla="*/ 338138 w 964407"/>
                <a:gd name="connsiteY32" fmla="*/ 2024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4407" h="640556">
                  <a:moveTo>
                    <a:pt x="338138" y="202406"/>
                  </a:moveTo>
                  <a:lnTo>
                    <a:pt x="240507" y="328612"/>
                  </a:lnTo>
                  <a:lnTo>
                    <a:pt x="133350" y="454819"/>
                  </a:lnTo>
                  <a:lnTo>
                    <a:pt x="30957" y="564356"/>
                  </a:lnTo>
                  <a:lnTo>
                    <a:pt x="9525" y="585787"/>
                  </a:lnTo>
                  <a:lnTo>
                    <a:pt x="0" y="604837"/>
                  </a:lnTo>
                  <a:lnTo>
                    <a:pt x="0" y="621506"/>
                  </a:lnTo>
                  <a:lnTo>
                    <a:pt x="0" y="633412"/>
                  </a:lnTo>
                  <a:lnTo>
                    <a:pt x="2382" y="638175"/>
                  </a:lnTo>
                  <a:lnTo>
                    <a:pt x="11907" y="640556"/>
                  </a:lnTo>
                  <a:lnTo>
                    <a:pt x="30957" y="635794"/>
                  </a:lnTo>
                  <a:lnTo>
                    <a:pt x="59532" y="626269"/>
                  </a:lnTo>
                  <a:lnTo>
                    <a:pt x="166688" y="561975"/>
                  </a:lnTo>
                  <a:lnTo>
                    <a:pt x="366713" y="440531"/>
                  </a:lnTo>
                  <a:lnTo>
                    <a:pt x="573882" y="314325"/>
                  </a:lnTo>
                  <a:lnTo>
                    <a:pt x="676275" y="252412"/>
                  </a:lnTo>
                  <a:lnTo>
                    <a:pt x="692944" y="245269"/>
                  </a:lnTo>
                  <a:lnTo>
                    <a:pt x="766763" y="235744"/>
                  </a:lnTo>
                  <a:lnTo>
                    <a:pt x="812007" y="230981"/>
                  </a:lnTo>
                  <a:lnTo>
                    <a:pt x="890588" y="226219"/>
                  </a:lnTo>
                  <a:lnTo>
                    <a:pt x="919163" y="219075"/>
                  </a:lnTo>
                  <a:lnTo>
                    <a:pt x="942975" y="207169"/>
                  </a:lnTo>
                  <a:lnTo>
                    <a:pt x="964407" y="183356"/>
                  </a:lnTo>
                  <a:lnTo>
                    <a:pt x="962025" y="161925"/>
                  </a:lnTo>
                  <a:lnTo>
                    <a:pt x="933450" y="121444"/>
                  </a:lnTo>
                  <a:lnTo>
                    <a:pt x="373857" y="0"/>
                  </a:lnTo>
                  <a:lnTo>
                    <a:pt x="395288" y="11906"/>
                  </a:lnTo>
                  <a:lnTo>
                    <a:pt x="407194" y="28575"/>
                  </a:lnTo>
                  <a:lnTo>
                    <a:pt x="414338" y="40481"/>
                  </a:lnTo>
                  <a:lnTo>
                    <a:pt x="419100" y="61912"/>
                  </a:lnTo>
                  <a:lnTo>
                    <a:pt x="419100" y="80962"/>
                  </a:lnTo>
                  <a:lnTo>
                    <a:pt x="407194" y="107156"/>
                  </a:lnTo>
                  <a:lnTo>
                    <a:pt x="338138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CF73AD7D-1A30-4580-AE5A-09A53C662A17}"/>
                </a:ext>
              </a:extLst>
            </p:cNvPr>
            <p:cNvSpPr/>
            <p:nvPr/>
          </p:nvSpPr>
          <p:spPr>
            <a:xfrm>
              <a:off x="4727575" y="3743325"/>
              <a:ext cx="508000" cy="2263775"/>
            </a:xfrm>
            <a:custGeom>
              <a:avLst/>
              <a:gdLst>
                <a:gd name="connsiteX0" fmla="*/ 241259 w 509324"/>
                <a:gd name="connsiteY0" fmla="*/ 997798 h 2263661"/>
                <a:gd name="connsiteX1" fmla="*/ 241259 w 509324"/>
                <a:gd name="connsiteY1" fmla="*/ 679098 h 2263661"/>
                <a:gd name="connsiteX2" fmla="*/ 241259 w 509324"/>
                <a:gd name="connsiteY2" fmla="*/ 476560 h 2263661"/>
                <a:gd name="connsiteX3" fmla="*/ 241259 w 509324"/>
                <a:gd name="connsiteY3" fmla="*/ 342527 h 2263661"/>
                <a:gd name="connsiteX4" fmla="*/ 238280 w 509324"/>
                <a:gd name="connsiteY4" fmla="*/ 300828 h 2263661"/>
                <a:gd name="connsiteX5" fmla="*/ 232323 w 509324"/>
                <a:gd name="connsiteY5" fmla="*/ 235301 h 2263661"/>
                <a:gd name="connsiteX6" fmla="*/ 223388 w 509324"/>
                <a:gd name="connsiteY6" fmla="*/ 193602 h 2263661"/>
                <a:gd name="connsiteX7" fmla="*/ 211474 w 509324"/>
                <a:gd name="connsiteY7" fmla="*/ 157860 h 2263661"/>
                <a:gd name="connsiteX8" fmla="*/ 190624 w 509324"/>
                <a:gd name="connsiteY8" fmla="*/ 122118 h 2263661"/>
                <a:gd name="connsiteX9" fmla="*/ 166796 w 509324"/>
                <a:gd name="connsiteY9" fmla="*/ 95312 h 2263661"/>
                <a:gd name="connsiteX10" fmla="*/ 137011 w 509324"/>
                <a:gd name="connsiteY10" fmla="*/ 74462 h 2263661"/>
                <a:gd name="connsiteX11" fmla="*/ 104248 w 509324"/>
                <a:gd name="connsiteY11" fmla="*/ 62548 h 2263661"/>
                <a:gd name="connsiteX12" fmla="*/ 0 w 509324"/>
                <a:gd name="connsiteY12" fmla="*/ 17871 h 2263661"/>
                <a:gd name="connsiteX13" fmla="*/ 229345 w 509324"/>
                <a:gd name="connsiteY13" fmla="*/ 0 h 2263661"/>
                <a:gd name="connsiteX14" fmla="*/ 339549 w 509324"/>
                <a:gd name="connsiteY14" fmla="*/ 77441 h 2263661"/>
                <a:gd name="connsiteX15" fmla="*/ 405076 w 509324"/>
                <a:gd name="connsiteY15" fmla="*/ 125097 h 2263661"/>
                <a:gd name="connsiteX16" fmla="*/ 431883 w 509324"/>
                <a:gd name="connsiteY16" fmla="*/ 148925 h 2263661"/>
                <a:gd name="connsiteX17" fmla="*/ 464646 w 509324"/>
                <a:gd name="connsiteY17" fmla="*/ 184667 h 2263661"/>
                <a:gd name="connsiteX18" fmla="*/ 488474 w 509324"/>
                <a:gd name="connsiteY18" fmla="*/ 220409 h 2263661"/>
                <a:gd name="connsiteX19" fmla="*/ 500388 w 509324"/>
                <a:gd name="connsiteY19" fmla="*/ 253172 h 2263661"/>
                <a:gd name="connsiteX20" fmla="*/ 509324 w 509324"/>
                <a:gd name="connsiteY20" fmla="*/ 297850 h 2263661"/>
                <a:gd name="connsiteX21" fmla="*/ 503367 w 509324"/>
                <a:gd name="connsiteY21" fmla="*/ 384226 h 2263661"/>
                <a:gd name="connsiteX22" fmla="*/ 488474 w 509324"/>
                <a:gd name="connsiteY22" fmla="*/ 595700 h 2263661"/>
                <a:gd name="connsiteX23" fmla="*/ 473582 w 509324"/>
                <a:gd name="connsiteY23" fmla="*/ 869722 h 2263661"/>
                <a:gd name="connsiteX24" fmla="*/ 470603 w 509324"/>
                <a:gd name="connsiteY24" fmla="*/ 1030561 h 2263661"/>
                <a:gd name="connsiteX25" fmla="*/ 464646 w 509324"/>
                <a:gd name="connsiteY25" fmla="*/ 1236078 h 2263661"/>
                <a:gd name="connsiteX26" fmla="*/ 464646 w 509324"/>
                <a:gd name="connsiteY26" fmla="*/ 1385003 h 2263661"/>
                <a:gd name="connsiteX27" fmla="*/ 467625 w 509324"/>
                <a:gd name="connsiteY27" fmla="*/ 1480315 h 2263661"/>
                <a:gd name="connsiteX28" fmla="*/ 476560 w 509324"/>
                <a:gd name="connsiteY28" fmla="*/ 1569670 h 2263661"/>
                <a:gd name="connsiteX29" fmla="*/ 488474 w 509324"/>
                <a:gd name="connsiteY29" fmla="*/ 1664982 h 2263661"/>
                <a:gd name="connsiteX30" fmla="*/ 503367 w 509324"/>
                <a:gd name="connsiteY30" fmla="*/ 1760294 h 2263661"/>
                <a:gd name="connsiteX31" fmla="*/ 509324 w 509324"/>
                <a:gd name="connsiteY31" fmla="*/ 1787101 h 2263661"/>
                <a:gd name="connsiteX32" fmla="*/ 500388 w 509324"/>
                <a:gd name="connsiteY32" fmla="*/ 1837735 h 2263661"/>
                <a:gd name="connsiteX33" fmla="*/ 461668 w 509324"/>
                <a:gd name="connsiteY33" fmla="*/ 1959854 h 2263661"/>
                <a:gd name="connsiteX34" fmla="*/ 425926 w 509324"/>
                <a:gd name="connsiteY34" fmla="*/ 2040273 h 2263661"/>
                <a:gd name="connsiteX35" fmla="*/ 387205 w 509324"/>
                <a:gd name="connsiteY35" fmla="*/ 2117714 h 2263661"/>
                <a:gd name="connsiteX36" fmla="*/ 342528 w 509324"/>
                <a:gd name="connsiteY36" fmla="*/ 2183241 h 2263661"/>
                <a:gd name="connsiteX37" fmla="*/ 303807 w 509324"/>
                <a:gd name="connsiteY37" fmla="*/ 2233876 h 2263661"/>
                <a:gd name="connsiteX38" fmla="*/ 274022 w 509324"/>
                <a:gd name="connsiteY38" fmla="*/ 2257704 h 2263661"/>
                <a:gd name="connsiteX39" fmla="*/ 253173 w 509324"/>
                <a:gd name="connsiteY39" fmla="*/ 2263661 h 2263661"/>
                <a:gd name="connsiteX40" fmla="*/ 235302 w 509324"/>
                <a:gd name="connsiteY40" fmla="*/ 2260682 h 2263661"/>
                <a:gd name="connsiteX41" fmla="*/ 217431 w 509324"/>
                <a:gd name="connsiteY41" fmla="*/ 2251747 h 2263661"/>
                <a:gd name="connsiteX42" fmla="*/ 202538 w 509324"/>
                <a:gd name="connsiteY42" fmla="*/ 2233876 h 2263661"/>
                <a:gd name="connsiteX43" fmla="*/ 184667 w 509324"/>
                <a:gd name="connsiteY43" fmla="*/ 2186220 h 2263661"/>
                <a:gd name="connsiteX44" fmla="*/ 241259 w 509324"/>
                <a:gd name="connsiteY44" fmla="*/ 1691788 h 2263661"/>
                <a:gd name="connsiteX45" fmla="*/ 241259 w 509324"/>
                <a:gd name="connsiteY45" fmla="*/ 1596476 h 2263661"/>
                <a:gd name="connsiteX46" fmla="*/ 241259 w 509324"/>
                <a:gd name="connsiteY46" fmla="*/ 997798 h 226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9324" h="2263661">
                  <a:moveTo>
                    <a:pt x="241259" y="997798"/>
                  </a:moveTo>
                  <a:lnTo>
                    <a:pt x="241259" y="679098"/>
                  </a:lnTo>
                  <a:lnTo>
                    <a:pt x="241259" y="476560"/>
                  </a:lnTo>
                  <a:lnTo>
                    <a:pt x="241259" y="342527"/>
                  </a:lnTo>
                  <a:lnTo>
                    <a:pt x="238280" y="300828"/>
                  </a:lnTo>
                  <a:lnTo>
                    <a:pt x="232323" y="235301"/>
                  </a:lnTo>
                  <a:lnTo>
                    <a:pt x="223388" y="193602"/>
                  </a:lnTo>
                  <a:lnTo>
                    <a:pt x="211474" y="157860"/>
                  </a:lnTo>
                  <a:lnTo>
                    <a:pt x="190624" y="122118"/>
                  </a:lnTo>
                  <a:lnTo>
                    <a:pt x="166796" y="95312"/>
                  </a:lnTo>
                  <a:lnTo>
                    <a:pt x="137011" y="74462"/>
                  </a:lnTo>
                  <a:lnTo>
                    <a:pt x="104248" y="62548"/>
                  </a:lnTo>
                  <a:lnTo>
                    <a:pt x="0" y="17871"/>
                  </a:lnTo>
                  <a:lnTo>
                    <a:pt x="229345" y="0"/>
                  </a:lnTo>
                  <a:lnTo>
                    <a:pt x="339549" y="77441"/>
                  </a:lnTo>
                  <a:lnTo>
                    <a:pt x="405076" y="125097"/>
                  </a:lnTo>
                  <a:lnTo>
                    <a:pt x="431883" y="148925"/>
                  </a:lnTo>
                  <a:lnTo>
                    <a:pt x="464646" y="184667"/>
                  </a:lnTo>
                  <a:lnTo>
                    <a:pt x="488474" y="220409"/>
                  </a:lnTo>
                  <a:lnTo>
                    <a:pt x="500388" y="253172"/>
                  </a:lnTo>
                  <a:lnTo>
                    <a:pt x="509324" y="297850"/>
                  </a:lnTo>
                  <a:lnTo>
                    <a:pt x="503367" y="384226"/>
                  </a:lnTo>
                  <a:lnTo>
                    <a:pt x="488474" y="595700"/>
                  </a:lnTo>
                  <a:lnTo>
                    <a:pt x="473582" y="869722"/>
                  </a:lnTo>
                  <a:lnTo>
                    <a:pt x="470603" y="1030561"/>
                  </a:lnTo>
                  <a:lnTo>
                    <a:pt x="464646" y="1236078"/>
                  </a:lnTo>
                  <a:lnTo>
                    <a:pt x="464646" y="1385003"/>
                  </a:lnTo>
                  <a:lnTo>
                    <a:pt x="467625" y="1480315"/>
                  </a:lnTo>
                  <a:lnTo>
                    <a:pt x="476560" y="1569670"/>
                  </a:lnTo>
                  <a:lnTo>
                    <a:pt x="488474" y="1664982"/>
                  </a:lnTo>
                  <a:lnTo>
                    <a:pt x="503367" y="1760294"/>
                  </a:lnTo>
                  <a:lnTo>
                    <a:pt x="509324" y="1787101"/>
                  </a:lnTo>
                  <a:lnTo>
                    <a:pt x="500388" y="1837735"/>
                  </a:lnTo>
                  <a:lnTo>
                    <a:pt x="461668" y="1959854"/>
                  </a:lnTo>
                  <a:lnTo>
                    <a:pt x="425926" y="2040273"/>
                  </a:lnTo>
                  <a:lnTo>
                    <a:pt x="387205" y="2117714"/>
                  </a:lnTo>
                  <a:lnTo>
                    <a:pt x="342528" y="2183241"/>
                  </a:lnTo>
                  <a:lnTo>
                    <a:pt x="303807" y="2233876"/>
                  </a:lnTo>
                  <a:lnTo>
                    <a:pt x="274022" y="2257704"/>
                  </a:lnTo>
                  <a:lnTo>
                    <a:pt x="253173" y="2263661"/>
                  </a:lnTo>
                  <a:lnTo>
                    <a:pt x="235302" y="2260682"/>
                  </a:lnTo>
                  <a:lnTo>
                    <a:pt x="217431" y="2251747"/>
                  </a:lnTo>
                  <a:lnTo>
                    <a:pt x="202538" y="2233876"/>
                  </a:lnTo>
                  <a:lnTo>
                    <a:pt x="184667" y="2186220"/>
                  </a:lnTo>
                  <a:lnTo>
                    <a:pt x="241259" y="1691788"/>
                  </a:lnTo>
                  <a:lnTo>
                    <a:pt x="241259" y="1596476"/>
                  </a:lnTo>
                  <a:lnTo>
                    <a:pt x="241259" y="997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94ED80C6-F2EF-4CB5-82E1-A6D2C56A9A00}"/>
                </a:ext>
              </a:extLst>
            </p:cNvPr>
            <p:cNvSpPr/>
            <p:nvPr/>
          </p:nvSpPr>
          <p:spPr>
            <a:xfrm>
              <a:off x="4329113" y="5248275"/>
              <a:ext cx="650875" cy="754063"/>
            </a:xfrm>
            <a:custGeom>
              <a:avLst/>
              <a:gdLst>
                <a:gd name="connsiteX0" fmla="*/ 240506 w 650081"/>
                <a:gd name="connsiteY0" fmla="*/ 104775 h 754856"/>
                <a:gd name="connsiteX1" fmla="*/ 357187 w 650081"/>
                <a:gd name="connsiteY1" fmla="*/ 164306 h 754856"/>
                <a:gd name="connsiteX2" fmla="*/ 442912 w 650081"/>
                <a:gd name="connsiteY2" fmla="*/ 211931 h 754856"/>
                <a:gd name="connsiteX3" fmla="*/ 485775 w 650081"/>
                <a:gd name="connsiteY3" fmla="*/ 235744 h 754856"/>
                <a:gd name="connsiteX4" fmla="*/ 516731 w 650081"/>
                <a:gd name="connsiteY4" fmla="*/ 247650 h 754856"/>
                <a:gd name="connsiteX5" fmla="*/ 545306 w 650081"/>
                <a:gd name="connsiteY5" fmla="*/ 254794 h 754856"/>
                <a:gd name="connsiteX6" fmla="*/ 561975 w 650081"/>
                <a:gd name="connsiteY6" fmla="*/ 257175 h 754856"/>
                <a:gd name="connsiteX7" fmla="*/ 578643 w 650081"/>
                <a:gd name="connsiteY7" fmla="*/ 257175 h 754856"/>
                <a:gd name="connsiteX8" fmla="*/ 604837 w 650081"/>
                <a:gd name="connsiteY8" fmla="*/ 247650 h 754856"/>
                <a:gd name="connsiteX9" fmla="*/ 626268 w 650081"/>
                <a:gd name="connsiteY9" fmla="*/ 230981 h 754856"/>
                <a:gd name="connsiteX10" fmla="*/ 635793 w 650081"/>
                <a:gd name="connsiteY10" fmla="*/ 209550 h 754856"/>
                <a:gd name="connsiteX11" fmla="*/ 640556 w 650081"/>
                <a:gd name="connsiteY11" fmla="*/ 142875 h 754856"/>
                <a:gd name="connsiteX12" fmla="*/ 645318 w 650081"/>
                <a:gd name="connsiteY12" fmla="*/ 52388 h 754856"/>
                <a:gd name="connsiteX13" fmla="*/ 650081 w 650081"/>
                <a:gd name="connsiteY13" fmla="*/ 754856 h 754856"/>
                <a:gd name="connsiteX14" fmla="*/ 621506 w 650081"/>
                <a:gd name="connsiteY14" fmla="*/ 745331 h 754856"/>
                <a:gd name="connsiteX15" fmla="*/ 602456 w 650081"/>
                <a:gd name="connsiteY15" fmla="*/ 728663 h 754856"/>
                <a:gd name="connsiteX16" fmla="*/ 581025 w 650081"/>
                <a:gd name="connsiteY16" fmla="*/ 683419 h 754856"/>
                <a:gd name="connsiteX17" fmla="*/ 559593 w 650081"/>
                <a:gd name="connsiteY17" fmla="*/ 631031 h 754856"/>
                <a:gd name="connsiteX18" fmla="*/ 528637 w 650081"/>
                <a:gd name="connsiteY18" fmla="*/ 571500 h 754856"/>
                <a:gd name="connsiteX19" fmla="*/ 497681 w 650081"/>
                <a:gd name="connsiteY19" fmla="*/ 526256 h 754856"/>
                <a:gd name="connsiteX20" fmla="*/ 454818 w 650081"/>
                <a:gd name="connsiteY20" fmla="*/ 473869 h 754856"/>
                <a:gd name="connsiteX21" fmla="*/ 419100 w 650081"/>
                <a:gd name="connsiteY21" fmla="*/ 428625 h 754856"/>
                <a:gd name="connsiteX22" fmla="*/ 371475 w 650081"/>
                <a:gd name="connsiteY22" fmla="*/ 376238 h 754856"/>
                <a:gd name="connsiteX23" fmla="*/ 311943 w 650081"/>
                <a:gd name="connsiteY23" fmla="*/ 314325 h 754856"/>
                <a:gd name="connsiteX24" fmla="*/ 242887 w 650081"/>
                <a:gd name="connsiteY24" fmla="*/ 247650 h 754856"/>
                <a:gd name="connsiteX25" fmla="*/ 169068 w 650081"/>
                <a:gd name="connsiteY25" fmla="*/ 183356 h 754856"/>
                <a:gd name="connsiteX26" fmla="*/ 111918 w 650081"/>
                <a:gd name="connsiteY26" fmla="*/ 135731 h 754856"/>
                <a:gd name="connsiteX27" fmla="*/ 52387 w 650081"/>
                <a:gd name="connsiteY27" fmla="*/ 90488 h 754856"/>
                <a:gd name="connsiteX28" fmla="*/ 16668 w 650081"/>
                <a:gd name="connsiteY28" fmla="*/ 61913 h 754856"/>
                <a:gd name="connsiteX29" fmla="*/ 7143 w 650081"/>
                <a:gd name="connsiteY29" fmla="*/ 47625 h 754856"/>
                <a:gd name="connsiteX30" fmla="*/ 2381 w 650081"/>
                <a:gd name="connsiteY30" fmla="*/ 28575 h 754856"/>
                <a:gd name="connsiteX31" fmla="*/ 0 w 650081"/>
                <a:gd name="connsiteY31" fmla="*/ 9525 h 754856"/>
                <a:gd name="connsiteX32" fmla="*/ 7143 w 650081"/>
                <a:gd name="connsiteY32" fmla="*/ 0 h 754856"/>
                <a:gd name="connsiteX33" fmla="*/ 16668 w 650081"/>
                <a:gd name="connsiteY33" fmla="*/ 0 h 754856"/>
                <a:gd name="connsiteX34" fmla="*/ 42862 w 650081"/>
                <a:gd name="connsiteY34" fmla="*/ 4763 h 754856"/>
                <a:gd name="connsiteX35" fmla="*/ 123825 w 650081"/>
                <a:gd name="connsiteY35" fmla="*/ 42863 h 754856"/>
                <a:gd name="connsiteX36" fmla="*/ 240506 w 650081"/>
                <a:gd name="connsiteY36" fmla="*/ 1047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754856">
                  <a:moveTo>
                    <a:pt x="240506" y="104775"/>
                  </a:moveTo>
                  <a:lnTo>
                    <a:pt x="357187" y="164306"/>
                  </a:lnTo>
                  <a:lnTo>
                    <a:pt x="442912" y="211931"/>
                  </a:lnTo>
                  <a:lnTo>
                    <a:pt x="485775" y="235744"/>
                  </a:lnTo>
                  <a:lnTo>
                    <a:pt x="516731" y="247650"/>
                  </a:lnTo>
                  <a:lnTo>
                    <a:pt x="545306" y="254794"/>
                  </a:lnTo>
                  <a:lnTo>
                    <a:pt x="561975" y="257175"/>
                  </a:lnTo>
                  <a:lnTo>
                    <a:pt x="578643" y="257175"/>
                  </a:lnTo>
                  <a:lnTo>
                    <a:pt x="604837" y="247650"/>
                  </a:lnTo>
                  <a:lnTo>
                    <a:pt x="626268" y="230981"/>
                  </a:lnTo>
                  <a:lnTo>
                    <a:pt x="635793" y="209550"/>
                  </a:lnTo>
                  <a:lnTo>
                    <a:pt x="640556" y="142875"/>
                  </a:lnTo>
                  <a:lnTo>
                    <a:pt x="645318" y="52388"/>
                  </a:lnTo>
                  <a:cubicBezTo>
                    <a:pt x="646906" y="286544"/>
                    <a:pt x="648493" y="520700"/>
                    <a:pt x="650081" y="754856"/>
                  </a:cubicBezTo>
                  <a:lnTo>
                    <a:pt x="621506" y="745331"/>
                  </a:lnTo>
                  <a:lnTo>
                    <a:pt x="602456" y="728663"/>
                  </a:lnTo>
                  <a:lnTo>
                    <a:pt x="581025" y="683419"/>
                  </a:lnTo>
                  <a:lnTo>
                    <a:pt x="559593" y="631031"/>
                  </a:lnTo>
                  <a:lnTo>
                    <a:pt x="528637" y="571500"/>
                  </a:lnTo>
                  <a:lnTo>
                    <a:pt x="497681" y="526256"/>
                  </a:lnTo>
                  <a:lnTo>
                    <a:pt x="454818" y="473869"/>
                  </a:lnTo>
                  <a:lnTo>
                    <a:pt x="419100" y="428625"/>
                  </a:lnTo>
                  <a:lnTo>
                    <a:pt x="371475" y="376238"/>
                  </a:lnTo>
                  <a:lnTo>
                    <a:pt x="311943" y="314325"/>
                  </a:lnTo>
                  <a:lnTo>
                    <a:pt x="242887" y="247650"/>
                  </a:lnTo>
                  <a:lnTo>
                    <a:pt x="169068" y="183356"/>
                  </a:lnTo>
                  <a:lnTo>
                    <a:pt x="111918" y="135731"/>
                  </a:lnTo>
                  <a:lnTo>
                    <a:pt x="52387" y="90488"/>
                  </a:lnTo>
                  <a:lnTo>
                    <a:pt x="16668" y="61913"/>
                  </a:lnTo>
                  <a:lnTo>
                    <a:pt x="7143" y="4762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42862" y="4763"/>
                  </a:lnTo>
                  <a:lnTo>
                    <a:pt x="123825" y="42863"/>
                  </a:lnTo>
                  <a:lnTo>
                    <a:pt x="240506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86AC5CFE-0483-4290-B9A6-7100C612E9FB}"/>
                </a:ext>
              </a:extLst>
            </p:cNvPr>
            <p:cNvSpPr/>
            <p:nvPr/>
          </p:nvSpPr>
          <p:spPr>
            <a:xfrm>
              <a:off x="2944813" y="4306888"/>
              <a:ext cx="1219200" cy="1257300"/>
            </a:xfrm>
            <a:custGeom>
              <a:avLst/>
              <a:gdLst>
                <a:gd name="connsiteX0" fmla="*/ 1009650 w 1219200"/>
                <a:gd name="connsiteY0" fmla="*/ 535782 h 1257300"/>
                <a:gd name="connsiteX1" fmla="*/ 919163 w 1219200"/>
                <a:gd name="connsiteY1" fmla="*/ 619125 h 1257300"/>
                <a:gd name="connsiteX2" fmla="*/ 816769 w 1219200"/>
                <a:gd name="connsiteY2" fmla="*/ 709613 h 1257300"/>
                <a:gd name="connsiteX3" fmla="*/ 716757 w 1219200"/>
                <a:gd name="connsiteY3" fmla="*/ 792957 h 1257300"/>
                <a:gd name="connsiteX4" fmla="*/ 604838 w 1219200"/>
                <a:gd name="connsiteY4" fmla="*/ 881063 h 1257300"/>
                <a:gd name="connsiteX5" fmla="*/ 495300 w 1219200"/>
                <a:gd name="connsiteY5" fmla="*/ 964407 h 1257300"/>
                <a:gd name="connsiteX6" fmla="*/ 366713 w 1219200"/>
                <a:gd name="connsiteY6" fmla="*/ 1054894 h 1257300"/>
                <a:gd name="connsiteX7" fmla="*/ 200025 w 1219200"/>
                <a:gd name="connsiteY7" fmla="*/ 1159669 h 1257300"/>
                <a:gd name="connsiteX8" fmla="*/ 47625 w 1219200"/>
                <a:gd name="connsiteY8" fmla="*/ 1250157 h 1257300"/>
                <a:gd name="connsiteX9" fmla="*/ 23813 w 1219200"/>
                <a:gd name="connsiteY9" fmla="*/ 1257300 h 1257300"/>
                <a:gd name="connsiteX10" fmla="*/ 7144 w 1219200"/>
                <a:gd name="connsiteY10" fmla="*/ 1257300 h 1257300"/>
                <a:gd name="connsiteX11" fmla="*/ 0 w 1219200"/>
                <a:gd name="connsiteY11" fmla="*/ 1250157 h 1257300"/>
                <a:gd name="connsiteX12" fmla="*/ 0 w 1219200"/>
                <a:gd name="connsiteY12" fmla="*/ 1235869 h 1257300"/>
                <a:gd name="connsiteX13" fmla="*/ 4763 w 1219200"/>
                <a:gd name="connsiteY13" fmla="*/ 1212057 h 1257300"/>
                <a:gd name="connsiteX14" fmla="*/ 21432 w 1219200"/>
                <a:gd name="connsiteY14" fmla="*/ 1188244 h 1257300"/>
                <a:gd name="connsiteX15" fmla="*/ 80963 w 1219200"/>
                <a:gd name="connsiteY15" fmla="*/ 1138238 h 1257300"/>
                <a:gd name="connsiteX16" fmla="*/ 219075 w 1219200"/>
                <a:gd name="connsiteY16" fmla="*/ 1009650 h 1257300"/>
                <a:gd name="connsiteX17" fmla="*/ 328613 w 1219200"/>
                <a:gd name="connsiteY17" fmla="*/ 897732 h 1257300"/>
                <a:gd name="connsiteX18" fmla="*/ 447675 w 1219200"/>
                <a:gd name="connsiteY18" fmla="*/ 769144 h 1257300"/>
                <a:gd name="connsiteX19" fmla="*/ 595313 w 1219200"/>
                <a:gd name="connsiteY19" fmla="*/ 604838 h 1257300"/>
                <a:gd name="connsiteX20" fmla="*/ 659607 w 1219200"/>
                <a:gd name="connsiteY20" fmla="*/ 528638 h 1257300"/>
                <a:gd name="connsiteX21" fmla="*/ 711994 w 1219200"/>
                <a:gd name="connsiteY21" fmla="*/ 450057 h 1257300"/>
                <a:gd name="connsiteX22" fmla="*/ 771525 w 1219200"/>
                <a:gd name="connsiteY22" fmla="*/ 364332 h 1257300"/>
                <a:gd name="connsiteX23" fmla="*/ 828675 w 1219200"/>
                <a:gd name="connsiteY23" fmla="*/ 290513 h 1257300"/>
                <a:gd name="connsiteX24" fmla="*/ 847725 w 1219200"/>
                <a:gd name="connsiteY24" fmla="*/ 261938 h 1257300"/>
                <a:gd name="connsiteX25" fmla="*/ 857250 w 1219200"/>
                <a:gd name="connsiteY25" fmla="*/ 230982 h 1257300"/>
                <a:gd name="connsiteX26" fmla="*/ 862013 w 1219200"/>
                <a:gd name="connsiteY26" fmla="*/ 202407 h 1257300"/>
                <a:gd name="connsiteX27" fmla="*/ 859632 w 1219200"/>
                <a:gd name="connsiteY27" fmla="*/ 178594 h 1257300"/>
                <a:gd name="connsiteX28" fmla="*/ 857250 w 1219200"/>
                <a:gd name="connsiteY28" fmla="*/ 161925 h 1257300"/>
                <a:gd name="connsiteX29" fmla="*/ 845344 w 1219200"/>
                <a:gd name="connsiteY29" fmla="*/ 133350 h 1257300"/>
                <a:gd name="connsiteX30" fmla="*/ 821532 w 1219200"/>
                <a:gd name="connsiteY30" fmla="*/ 104775 h 1257300"/>
                <a:gd name="connsiteX31" fmla="*/ 792957 w 1219200"/>
                <a:gd name="connsiteY31" fmla="*/ 76200 h 1257300"/>
                <a:gd name="connsiteX32" fmla="*/ 773907 w 1219200"/>
                <a:gd name="connsiteY32" fmla="*/ 57150 h 1257300"/>
                <a:gd name="connsiteX33" fmla="*/ 764382 w 1219200"/>
                <a:gd name="connsiteY33" fmla="*/ 40482 h 1257300"/>
                <a:gd name="connsiteX34" fmla="*/ 759619 w 1219200"/>
                <a:gd name="connsiteY34" fmla="*/ 21432 h 1257300"/>
                <a:gd name="connsiteX35" fmla="*/ 762000 w 1219200"/>
                <a:gd name="connsiteY35" fmla="*/ 11907 h 1257300"/>
                <a:gd name="connsiteX36" fmla="*/ 766763 w 1219200"/>
                <a:gd name="connsiteY36" fmla="*/ 2382 h 1257300"/>
                <a:gd name="connsiteX37" fmla="*/ 781050 w 1219200"/>
                <a:gd name="connsiteY37" fmla="*/ 0 h 1257300"/>
                <a:gd name="connsiteX38" fmla="*/ 833438 w 1219200"/>
                <a:gd name="connsiteY38" fmla="*/ 21432 h 1257300"/>
                <a:gd name="connsiteX39" fmla="*/ 964407 w 1219200"/>
                <a:gd name="connsiteY39" fmla="*/ 92869 h 1257300"/>
                <a:gd name="connsiteX40" fmla="*/ 1071563 w 1219200"/>
                <a:gd name="connsiteY40" fmla="*/ 161925 h 1257300"/>
                <a:gd name="connsiteX41" fmla="*/ 1114425 w 1219200"/>
                <a:gd name="connsiteY41" fmla="*/ 200025 h 1257300"/>
                <a:gd name="connsiteX42" fmla="*/ 1147763 w 1219200"/>
                <a:gd name="connsiteY42" fmla="*/ 230982 h 1257300"/>
                <a:gd name="connsiteX43" fmla="*/ 1176338 w 1219200"/>
                <a:gd name="connsiteY43" fmla="*/ 261938 h 1257300"/>
                <a:gd name="connsiteX44" fmla="*/ 1200150 w 1219200"/>
                <a:gd name="connsiteY44" fmla="*/ 297657 h 1257300"/>
                <a:gd name="connsiteX45" fmla="*/ 1214438 w 1219200"/>
                <a:gd name="connsiteY45" fmla="*/ 335757 h 1257300"/>
                <a:gd name="connsiteX46" fmla="*/ 1219200 w 1219200"/>
                <a:gd name="connsiteY46" fmla="*/ 364332 h 1257300"/>
                <a:gd name="connsiteX47" fmla="*/ 1214438 w 1219200"/>
                <a:gd name="connsiteY47" fmla="*/ 395288 h 1257300"/>
                <a:gd name="connsiteX48" fmla="*/ 1202532 w 1219200"/>
                <a:gd name="connsiteY48" fmla="*/ 416719 h 1257300"/>
                <a:gd name="connsiteX49" fmla="*/ 1185863 w 1219200"/>
                <a:gd name="connsiteY49" fmla="*/ 428625 h 1257300"/>
                <a:gd name="connsiteX50" fmla="*/ 1157288 w 1219200"/>
                <a:gd name="connsiteY50" fmla="*/ 438150 h 1257300"/>
                <a:gd name="connsiteX51" fmla="*/ 1121569 w 1219200"/>
                <a:gd name="connsiteY51" fmla="*/ 440532 h 1257300"/>
                <a:gd name="connsiteX52" fmla="*/ 1102519 w 1219200"/>
                <a:gd name="connsiteY52" fmla="*/ 442913 h 1257300"/>
                <a:gd name="connsiteX53" fmla="*/ 1009650 w 1219200"/>
                <a:gd name="connsiteY53" fmla="*/ 535782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9200" h="1257300">
                  <a:moveTo>
                    <a:pt x="1009650" y="535782"/>
                  </a:moveTo>
                  <a:lnTo>
                    <a:pt x="919163" y="619125"/>
                  </a:lnTo>
                  <a:lnTo>
                    <a:pt x="816769" y="709613"/>
                  </a:lnTo>
                  <a:lnTo>
                    <a:pt x="716757" y="792957"/>
                  </a:lnTo>
                  <a:lnTo>
                    <a:pt x="604838" y="881063"/>
                  </a:lnTo>
                  <a:lnTo>
                    <a:pt x="495300" y="964407"/>
                  </a:lnTo>
                  <a:lnTo>
                    <a:pt x="366713" y="1054894"/>
                  </a:lnTo>
                  <a:lnTo>
                    <a:pt x="200025" y="1159669"/>
                  </a:lnTo>
                  <a:lnTo>
                    <a:pt x="47625" y="1250157"/>
                  </a:lnTo>
                  <a:lnTo>
                    <a:pt x="23813" y="1257300"/>
                  </a:lnTo>
                  <a:lnTo>
                    <a:pt x="7144" y="1257300"/>
                  </a:lnTo>
                  <a:lnTo>
                    <a:pt x="0" y="1250157"/>
                  </a:lnTo>
                  <a:lnTo>
                    <a:pt x="0" y="1235869"/>
                  </a:lnTo>
                  <a:lnTo>
                    <a:pt x="4763" y="1212057"/>
                  </a:lnTo>
                  <a:lnTo>
                    <a:pt x="21432" y="1188244"/>
                  </a:lnTo>
                  <a:lnTo>
                    <a:pt x="80963" y="1138238"/>
                  </a:lnTo>
                  <a:lnTo>
                    <a:pt x="219075" y="1009650"/>
                  </a:lnTo>
                  <a:lnTo>
                    <a:pt x="328613" y="897732"/>
                  </a:lnTo>
                  <a:lnTo>
                    <a:pt x="447675" y="769144"/>
                  </a:lnTo>
                  <a:lnTo>
                    <a:pt x="595313" y="604838"/>
                  </a:lnTo>
                  <a:lnTo>
                    <a:pt x="659607" y="528638"/>
                  </a:lnTo>
                  <a:lnTo>
                    <a:pt x="711994" y="450057"/>
                  </a:lnTo>
                  <a:lnTo>
                    <a:pt x="771525" y="364332"/>
                  </a:lnTo>
                  <a:lnTo>
                    <a:pt x="828675" y="290513"/>
                  </a:lnTo>
                  <a:lnTo>
                    <a:pt x="847725" y="261938"/>
                  </a:lnTo>
                  <a:lnTo>
                    <a:pt x="857250" y="230982"/>
                  </a:lnTo>
                  <a:lnTo>
                    <a:pt x="862013" y="202407"/>
                  </a:lnTo>
                  <a:lnTo>
                    <a:pt x="859632" y="178594"/>
                  </a:lnTo>
                  <a:lnTo>
                    <a:pt x="857250" y="161925"/>
                  </a:lnTo>
                  <a:lnTo>
                    <a:pt x="845344" y="133350"/>
                  </a:lnTo>
                  <a:lnTo>
                    <a:pt x="821532" y="104775"/>
                  </a:lnTo>
                  <a:lnTo>
                    <a:pt x="792957" y="76200"/>
                  </a:lnTo>
                  <a:lnTo>
                    <a:pt x="773907" y="57150"/>
                  </a:lnTo>
                  <a:lnTo>
                    <a:pt x="764382" y="40482"/>
                  </a:lnTo>
                  <a:lnTo>
                    <a:pt x="759619" y="21432"/>
                  </a:lnTo>
                  <a:lnTo>
                    <a:pt x="762000" y="11907"/>
                  </a:lnTo>
                  <a:lnTo>
                    <a:pt x="766763" y="2382"/>
                  </a:lnTo>
                  <a:lnTo>
                    <a:pt x="781050" y="0"/>
                  </a:lnTo>
                  <a:lnTo>
                    <a:pt x="833438" y="21432"/>
                  </a:lnTo>
                  <a:lnTo>
                    <a:pt x="964407" y="92869"/>
                  </a:lnTo>
                  <a:lnTo>
                    <a:pt x="1071563" y="161925"/>
                  </a:lnTo>
                  <a:lnTo>
                    <a:pt x="1114425" y="200025"/>
                  </a:lnTo>
                  <a:lnTo>
                    <a:pt x="1147763" y="230982"/>
                  </a:lnTo>
                  <a:lnTo>
                    <a:pt x="1176338" y="261938"/>
                  </a:lnTo>
                  <a:lnTo>
                    <a:pt x="1200150" y="297657"/>
                  </a:lnTo>
                  <a:lnTo>
                    <a:pt x="1214438" y="335757"/>
                  </a:lnTo>
                  <a:lnTo>
                    <a:pt x="1219200" y="364332"/>
                  </a:lnTo>
                  <a:lnTo>
                    <a:pt x="1214438" y="395288"/>
                  </a:lnTo>
                  <a:lnTo>
                    <a:pt x="1202532" y="416719"/>
                  </a:lnTo>
                  <a:lnTo>
                    <a:pt x="1185863" y="428625"/>
                  </a:lnTo>
                  <a:lnTo>
                    <a:pt x="1157288" y="438150"/>
                  </a:lnTo>
                  <a:lnTo>
                    <a:pt x="1121569" y="440532"/>
                  </a:lnTo>
                  <a:lnTo>
                    <a:pt x="1102519" y="442913"/>
                  </a:lnTo>
                  <a:lnTo>
                    <a:pt x="1009650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82" name="グループ化 1">
            <a:extLst>
              <a:ext uri="{FF2B5EF4-FFF2-40B4-BE49-F238E27FC236}">
                <a16:creationId xmlns:a16="http://schemas.microsoft.com/office/drawing/2014/main" id="{AD84820C-D013-4265-A765-62B7C142122C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419225"/>
            <a:ext cx="4191000" cy="4333875"/>
            <a:chOff x="2771775" y="1419225"/>
            <a:chExt cx="4191000" cy="4333875"/>
          </a:xfrm>
        </p:grpSpPr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417B5A93-C56E-40BD-8975-EB1DF4C27512}"/>
                </a:ext>
              </a:extLst>
            </p:cNvPr>
            <p:cNvSpPr/>
            <p:nvPr/>
          </p:nvSpPr>
          <p:spPr>
            <a:xfrm>
              <a:off x="4379913" y="1419225"/>
              <a:ext cx="611187" cy="909638"/>
            </a:xfrm>
            <a:custGeom>
              <a:avLst/>
              <a:gdLst>
                <a:gd name="connsiteX0" fmla="*/ 276225 w 611981"/>
                <a:gd name="connsiteY0" fmla="*/ 642938 h 909638"/>
                <a:gd name="connsiteX1" fmla="*/ 276225 w 611981"/>
                <a:gd name="connsiteY1" fmla="*/ 531019 h 909638"/>
                <a:gd name="connsiteX2" fmla="*/ 280987 w 611981"/>
                <a:gd name="connsiteY2" fmla="*/ 500063 h 909638"/>
                <a:gd name="connsiteX3" fmla="*/ 283369 w 611981"/>
                <a:gd name="connsiteY3" fmla="*/ 459581 h 909638"/>
                <a:gd name="connsiteX4" fmla="*/ 283369 w 611981"/>
                <a:gd name="connsiteY4" fmla="*/ 416719 h 909638"/>
                <a:gd name="connsiteX5" fmla="*/ 280987 w 611981"/>
                <a:gd name="connsiteY5" fmla="*/ 376238 h 909638"/>
                <a:gd name="connsiteX6" fmla="*/ 276225 w 611981"/>
                <a:gd name="connsiteY6" fmla="*/ 338138 h 909638"/>
                <a:gd name="connsiteX7" fmla="*/ 266700 w 611981"/>
                <a:gd name="connsiteY7" fmla="*/ 302419 h 909638"/>
                <a:gd name="connsiteX8" fmla="*/ 254794 w 611981"/>
                <a:gd name="connsiteY8" fmla="*/ 271463 h 909638"/>
                <a:gd name="connsiteX9" fmla="*/ 242887 w 611981"/>
                <a:gd name="connsiteY9" fmla="*/ 240506 h 909638"/>
                <a:gd name="connsiteX10" fmla="*/ 226219 w 611981"/>
                <a:gd name="connsiteY10" fmla="*/ 214313 h 909638"/>
                <a:gd name="connsiteX11" fmla="*/ 180975 w 611981"/>
                <a:gd name="connsiteY11" fmla="*/ 169069 h 909638"/>
                <a:gd name="connsiteX12" fmla="*/ 147637 w 611981"/>
                <a:gd name="connsiteY12" fmla="*/ 140494 h 909638"/>
                <a:gd name="connsiteX13" fmla="*/ 116681 w 611981"/>
                <a:gd name="connsiteY13" fmla="*/ 119063 h 909638"/>
                <a:gd name="connsiteX14" fmla="*/ 78581 w 611981"/>
                <a:gd name="connsiteY14" fmla="*/ 95250 h 909638"/>
                <a:gd name="connsiteX15" fmla="*/ 35719 w 611981"/>
                <a:gd name="connsiteY15" fmla="*/ 71438 h 909638"/>
                <a:gd name="connsiteX16" fmla="*/ 21431 w 611981"/>
                <a:gd name="connsiteY16" fmla="*/ 59531 h 909638"/>
                <a:gd name="connsiteX17" fmla="*/ 4762 w 611981"/>
                <a:gd name="connsiteY17" fmla="*/ 42863 h 909638"/>
                <a:gd name="connsiteX18" fmla="*/ 0 w 611981"/>
                <a:gd name="connsiteY18" fmla="*/ 26194 h 909638"/>
                <a:gd name="connsiteX19" fmla="*/ 2381 w 611981"/>
                <a:gd name="connsiteY19" fmla="*/ 14288 h 909638"/>
                <a:gd name="connsiteX20" fmla="*/ 11906 w 611981"/>
                <a:gd name="connsiteY20" fmla="*/ 4763 h 909638"/>
                <a:gd name="connsiteX21" fmla="*/ 50006 w 611981"/>
                <a:gd name="connsiteY21" fmla="*/ 0 h 909638"/>
                <a:gd name="connsiteX22" fmla="*/ 130969 w 611981"/>
                <a:gd name="connsiteY22" fmla="*/ 11906 h 909638"/>
                <a:gd name="connsiteX23" fmla="*/ 254794 w 611981"/>
                <a:gd name="connsiteY23" fmla="*/ 35719 h 909638"/>
                <a:gd name="connsiteX24" fmla="*/ 326231 w 611981"/>
                <a:gd name="connsiteY24" fmla="*/ 54769 h 909638"/>
                <a:gd name="connsiteX25" fmla="*/ 383381 w 611981"/>
                <a:gd name="connsiteY25" fmla="*/ 71438 h 909638"/>
                <a:gd name="connsiteX26" fmla="*/ 438150 w 611981"/>
                <a:gd name="connsiteY26" fmla="*/ 95250 h 909638"/>
                <a:gd name="connsiteX27" fmla="*/ 497681 w 611981"/>
                <a:gd name="connsiteY27" fmla="*/ 123825 h 909638"/>
                <a:gd name="connsiteX28" fmla="*/ 538162 w 611981"/>
                <a:gd name="connsiteY28" fmla="*/ 152400 h 909638"/>
                <a:gd name="connsiteX29" fmla="*/ 561975 w 611981"/>
                <a:gd name="connsiteY29" fmla="*/ 171450 h 909638"/>
                <a:gd name="connsiteX30" fmla="*/ 588169 w 611981"/>
                <a:gd name="connsiteY30" fmla="*/ 197644 h 909638"/>
                <a:gd name="connsiteX31" fmla="*/ 604837 w 611981"/>
                <a:gd name="connsiteY31" fmla="*/ 223838 h 909638"/>
                <a:gd name="connsiteX32" fmla="*/ 611981 w 611981"/>
                <a:gd name="connsiteY32" fmla="*/ 240506 h 909638"/>
                <a:gd name="connsiteX33" fmla="*/ 611981 w 611981"/>
                <a:gd name="connsiteY33" fmla="*/ 266700 h 909638"/>
                <a:gd name="connsiteX34" fmla="*/ 607219 w 611981"/>
                <a:gd name="connsiteY34" fmla="*/ 292894 h 909638"/>
                <a:gd name="connsiteX35" fmla="*/ 592931 w 611981"/>
                <a:gd name="connsiteY35" fmla="*/ 314325 h 909638"/>
                <a:gd name="connsiteX36" fmla="*/ 571500 w 611981"/>
                <a:gd name="connsiteY36" fmla="*/ 333375 h 909638"/>
                <a:gd name="connsiteX37" fmla="*/ 561975 w 611981"/>
                <a:gd name="connsiteY37" fmla="*/ 347663 h 909638"/>
                <a:gd name="connsiteX38" fmla="*/ 550069 w 611981"/>
                <a:gd name="connsiteY38" fmla="*/ 376238 h 909638"/>
                <a:gd name="connsiteX39" fmla="*/ 533400 w 611981"/>
                <a:gd name="connsiteY39" fmla="*/ 438150 h 909638"/>
                <a:gd name="connsiteX40" fmla="*/ 523875 w 611981"/>
                <a:gd name="connsiteY40" fmla="*/ 511969 h 909638"/>
                <a:gd name="connsiteX41" fmla="*/ 521494 w 611981"/>
                <a:gd name="connsiteY41" fmla="*/ 692944 h 909638"/>
                <a:gd name="connsiteX42" fmla="*/ 521494 w 611981"/>
                <a:gd name="connsiteY42" fmla="*/ 878681 h 909638"/>
                <a:gd name="connsiteX43" fmla="*/ 273844 w 611981"/>
                <a:gd name="connsiteY43" fmla="*/ 909638 h 909638"/>
                <a:gd name="connsiteX44" fmla="*/ 276225 w 611981"/>
                <a:gd name="connsiteY44" fmla="*/ 642938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11981" h="909638">
                  <a:moveTo>
                    <a:pt x="276225" y="642938"/>
                  </a:moveTo>
                  <a:lnTo>
                    <a:pt x="276225" y="531019"/>
                  </a:lnTo>
                  <a:lnTo>
                    <a:pt x="280987" y="500063"/>
                  </a:lnTo>
                  <a:lnTo>
                    <a:pt x="283369" y="459581"/>
                  </a:lnTo>
                  <a:lnTo>
                    <a:pt x="283369" y="416719"/>
                  </a:lnTo>
                  <a:lnTo>
                    <a:pt x="280987" y="376238"/>
                  </a:lnTo>
                  <a:lnTo>
                    <a:pt x="276225" y="338138"/>
                  </a:lnTo>
                  <a:lnTo>
                    <a:pt x="266700" y="302419"/>
                  </a:lnTo>
                  <a:lnTo>
                    <a:pt x="254794" y="271463"/>
                  </a:lnTo>
                  <a:lnTo>
                    <a:pt x="242887" y="240506"/>
                  </a:lnTo>
                  <a:lnTo>
                    <a:pt x="226219" y="214313"/>
                  </a:lnTo>
                  <a:lnTo>
                    <a:pt x="180975" y="169069"/>
                  </a:lnTo>
                  <a:lnTo>
                    <a:pt x="147637" y="140494"/>
                  </a:lnTo>
                  <a:lnTo>
                    <a:pt x="116681" y="119063"/>
                  </a:lnTo>
                  <a:lnTo>
                    <a:pt x="78581" y="95250"/>
                  </a:lnTo>
                  <a:lnTo>
                    <a:pt x="35719" y="71438"/>
                  </a:lnTo>
                  <a:lnTo>
                    <a:pt x="21431" y="59531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50006" y="0"/>
                  </a:lnTo>
                  <a:lnTo>
                    <a:pt x="130969" y="11906"/>
                  </a:lnTo>
                  <a:lnTo>
                    <a:pt x="254794" y="35719"/>
                  </a:lnTo>
                  <a:lnTo>
                    <a:pt x="326231" y="54769"/>
                  </a:lnTo>
                  <a:lnTo>
                    <a:pt x="383381" y="71438"/>
                  </a:lnTo>
                  <a:lnTo>
                    <a:pt x="438150" y="95250"/>
                  </a:lnTo>
                  <a:lnTo>
                    <a:pt x="497681" y="123825"/>
                  </a:lnTo>
                  <a:lnTo>
                    <a:pt x="538162" y="152400"/>
                  </a:lnTo>
                  <a:lnTo>
                    <a:pt x="561975" y="171450"/>
                  </a:lnTo>
                  <a:lnTo>
                    <a:pt x="588169" y="197644"/>
                  </a:lnTo>
                  <a:lnTo>
                    <a:pt x="604837" y="223838"/>
                  </a:lnTo>
                  <a:lnTo>
                    <a:pt x="611981" y="240506"/>
                  </a:lnTo>
                  <a:lnTo>
                    <a:pt x="611981" y="266700"/>
                  </a:lnTo>
                  <a:lnTo>
                    <a:pt x="607219" y="292894"/>
                  </a:lnTo>
                  <a:lnTo>
                    <a:pt x="592931" y="314325"/>
                  </a:lnTo>
                  <a:lnTo>
                    <a:pt x="571500" y="333375"/>
                  </a:lnTo>
                  <a:lnTo>
                    <a:pt x="561975" y="347663"/>
                  </a:lnTo>
                  <a:lnTo>
                    <a:pt x="550069" y="376238"/>
                  </a:lnTo>
                  <a:lnTo>
                    <a:pt x="533400" y="438150"/>
                  </a:lnTo>
                  <a:lnTo>
                    <a:pt x="523875" y="511969"/>
                  </a:lnTo>
                  <a:cubicBezTo>
                    <a:pt x="523081" y="572294"/>
                    <a:pt x="522288" y="632619"/>
                    <a:pt x="521494" y="692944"/>
                  </a:cubicBezTo>
                  <a:lnTo>
                    <a:pt x="521494" y="878681"/>
                  </a:lnTo>
                  <a:lnTo>
                    <a:pt x="273844" y="909638"/>
                  </a:lnTo>
                  <a:cubicBezTo>
                    <a:pt x="274638" y="830263"/>
                    <a:pt x="275431" y="750888"/>
                    <a:pt x="276225" y="6429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DE3E7281-E72C-4B13-BE09-60F3FB87D651}"/>
                </a:ext>
              </a:extLst>
            </p:cNvPr>
            <p:cNvSpPr/>
            <p:nvPr/>
          </p:nvSpPr>
          <p:spPr>
            <a:xfrm>
              <a:off x="2771775" y="2173288"/>
              <a:ext cx="414338" cy="1246187"/>
            </a:xfrm>
            <a:custGeom>
              <a:avLst/>
              <a:gdLst>
                <a:gd name="connsiteX0" fmla="*/ 388144 w 414338"/>
                <a:gd name="connsiteY0" fmla="*/ 597694 h 1245394"/>
                <a:gd name="connsiteX1" fmla="*/ 414338 w 414338"/>
                <a:gd name="connsiteY1" fmla="*/ 381000 h 1245394"/>
                <a:gd name="connsiteX2" fmla="*/ 390525 w 414338"/>
                <a:gd name="connsiteY2" fmla="*/ 252413 h 1245394"/>
                <a:gd name="connsiteX3" fmla="*/ 366713 w 414338"/>
                <a:gd name="connsiteY3" fmla="*/ 192882 h 1245394"/>
                <a:gd name="connsiteX4" fmla="*/ 342900 w 414338"/>
                <a:gd name="connsiteY4" fmla="*/ 147638 h 1245394"/>
                <a:gd name="connsiteX5" fmla="*/ 321469 w 414338"/>
                <a:gd name="connsiteY5" fmla="*/ 111919 h 1245394"/>
                <a:gd name="connsiteX6" fmla="*/ 292894 w 414338"/>
                <a:gd name="connsiteY6" fmla="*/ 73819 h 1245394"/>
                <a:gd name="connsiteX7" fmla="*/ 266700 w 414338"/>
                <a:gd name="connsiteY7" fmla="*/ 40482 h 1245394"/>
                <a:gd name="connsiteX8" fmla="*/ 247650 w 414338"/>
                <a:gd name="connsiteY8" fmla="*/ 21432 h 1245394"/>
                <a:gd name="connsiteX9" fmla="*/ 233363 w 414338"/>
                <a:gd name="connsiteY9" fmla="*/ 7144 h 1245394"/>
                <a:gd name="connsiteX10" fmla="*/ 216694 w 414338"/>
                <a:gd name="connsiteY10" fmla="*/ 0 h 1245394"/>
                <a:gd name="connsiteX11" fmla="*/ 195263 w 414338"/>
                <a:gd name="connsiteY11" fmla="*/ 2382 h 1245394"/>
                <a:gd name="connsiteX12" fmla="*/ 188119 w 414338"/>
                <a:gd name="connsiteY12" fmla="*/ 19050 h 1245394"/>
                <a:gd name="connsiteX13" fmla="*/ 192881 w 414338"/>
                <a:gd name="connsiteY13" fmla="*/ 45244 h 1245394"/>
                <a:gd name="connsiteX14" fmla="*/ 204788 w 414338"/>
                <a:gd name="connsiteY14" fmla="*/ 95250 h 1245394"/>
                <a:gd name="connsiteX15" fmla="*/ 219075 w 414338"/>
                <a:gd name="connsiteY15" fmla="*/ 154782 h 1245394"/>
                <a:gd name="connsiteX16" fmla="*/ 226219 w 414338"/>
                <a:gd name="connsiteY16" fmla="*/ 200025 h 1245394"/>
                <a:gd name="connsiteX17" fmla="*/ 230981 w 414338"/>
                <a:gd name="connsiteY17" fmla="*/ 257175 h 1245394"/>
                <a:gd name="connsiteX18" fmla="*/ 230981 w 414338"/>
                <a:gd name="connsiteY18" fmla="*/ 297657 h 1245394"/>
                <a:gd name="connsiteX19" fmla="*/ 228600 w 414338"/>
                <a:gd name="connsiteY19" fmla="*/ 361950 h 1245394"/>
                <a:gd name="connsiteX20" fmla="*/ 223838 w 414338"/>
                <a:gd name="connsiteY20" fmla="*/ 421482 h 1245394"/>
                <a:gd name="connsiteX21" fmla="*/ 214313 w 414338"/>
                <a:gd name="connsiteY21" fmla="*/ 478632 h 1245394"/>
                <a:gd name="connsiteX22" fmla="*/ 200025 w 414338"/>
                <a:gd name="connsiteY22" fmla="*/ 545307 h 1245394"/>
                <a:gd name="connsiteX23" fmla="*/ 178594 w 414338"/>
                <a:gd name="connsiteY23" fmla="*/ 609600 h 1245394"/>
                <a:gd name="connsiteX24" fmla="*/ 133350 w 414338"/>
                <a:gd name="connsiteY24" fmla="*/ 704850 h 1245394"/>
                <a:gd name="connsiteX25" fmla="*/ 100013 w 414338"/>
                <a:gd name="connsiteY25" fmla="*/ 773907 h 1245394"/>
                <a:gd name="connsiteX26" fmla="*/ 61913 w 414338"/>
                <a:gd name="connsiteY26" fmla="*/ 854869 h 1245394"/>
                <a:gd name="connsiteX27" fmla="*/ 19050 w 414338"/>
                <a:gd name="connsiteY27" fmla="*/ 938213 h 1245394"/>
                <a:gd name="connsiteX28" fmla="*/ 2381 w 414338"/>
                <a:gd name="connsiteY28" fmla="*/ 978694 h 1245394"/>
                <a:gd name="connsiteX29" fmla="*/ 0 w 414338"/>
                <a:gd name="connsiteY29" fmla="*/ 1019175 h 1245394"/>
                <a:gd name="connsiteX30" fmla="*/ 2381 w 414338"/>
                <a:gd name="connsiteY30" fmla="*/ 1047750 h 1245394"/>
                <a:gd name="connsiteX31" fmla="*/ 9525 w 414338"/>
                <a:gd name="connsiteY31" fmla="*/ 1095375 h 1245394"/>
                <a:gd name="connsiteX32" fmla="*/ 21431 w 414338"/>
                <a:gd name="connsiteY32" fmla="*/ 1140619 h 1245394"/>
                <a:gd name="connsiteX33" fmla="*/ 35719 w 414338"/>
                <a:gd name="connsiteY33" fmla="*/ 1176338 h 1245394"/>
                <a:gd name="connsiteX34" fmla="*/ 54769 w 414338"/>
                <a:gd name="connsiteY34" fmla="*/ 1204913 h 1245394"/>
                <a:gd name="connsiteX35" fmla="*/ 64294 w 414338"/>
                <a:gd name="connsiteY35" fmla="*/ 1219200 h 1245394"/>
                <a:gd name="connsiteX36" fmla="*/ 78581 w 414338"/>
                <a:gd name="connsiteY36" fmla="*/ 1231107 h 1245394"/>
                <a:gd name="connsiteX37" fmla="*/ 95250 w 414338"/>
                <a:gd name="connsiteY37" fmla="*/ 1238250 h 1245394"/>
                <a:gd name="connsiteX38" fmla="*/ 130969 w 414338"/>
                <a:gd name="connsiteY38" fmla="*/ 1245394 h 1245394"/>
                <a:gd name="connsiteX39" fmla="*/ 169069 w 414338"/>
                <a:gd name="connsiteY39" fmla="*/ 1238250 h 1245394"/>
                <a:gd name="connsiteX40" fmla="*/ 188119 w 414338"/>
                <a:gd name="connsiteY40" fmla="*/ 1228725 h 1245394"/>
                <a:gd name="connsiteX41" fmla="*/ 211931 w 414338"/>
                <a:gd name="connsiteY41" fmla="*/ 1209675 h 1245394"/>
                <a:gd name="connsiteX42" fmla="*/ 242888 w 414338"/>
                <a:gd name="connsiteY42" fmla="*/ 1176338 h 1245394"/>
                <a:gd name="connsiteX43" fmla="*/ 276225 w 414338"/>
                <a:gd name="connsiteY43" fmla="*/ 1128713 h 1245394"/>
                <a:gd name="connsiteX44" fmla="*/ 297656 w 414338"/>
                <a:gd name="connsiteY44" fmla="*/ 1088232 h 1245394"/>
                <a:gd name="connsiteX45" fmla="*/ 316706 w 414338"/>
                <a:gd name="connsiteY45" fmla="*/ 1035844 h 1245394"/>
                <a:gd name="connsiteX46" fmla="*/ 338138 w 414338"/>
                <a:gd name="connsiteY46" fmla="*/ 969169 h 1245394"/>
                <a:gd name="connsiteX47" fmla="*/ 352425 w 414338"/>
                <a:gd name="connsiteY47" fmla="*/ 890588 h 1245394"/>
                <a:gd name="connsiteX48" fmla="*/ 359569 w 414338"/>
                <a:gd name="connsiteY48" fmla="*/ 831057 h 1245394"/>
                <a:gd name="connsiteX49" fmla="*/ 388144 w 414338"/>
                <a:gd name="connsiteY49" fmla="*/ 5976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4338" h="1245394">
                  <a:moveTo>
                    <a:pt x="388144" y="597694"/>
                  </a:moveTo>
                  <a:lnTo>
                    <a:pt x="414338" y="381000"/>
                  </a:lnTo>
                  <a:lnTo>
                    <a:pt x="390525" y="252413"/>
                  </a:lnTo>
                  <a:lnTo>
                    <a:pt x="366713" y="192882"/>
                  </a:lnTo>
                  <a:lnTo>
                    <a:pt x="342900" y="147638"/>
                  </a:lnTo>
                  <a:lnTo>
                    <a:pt x="321469" y="111919"/>
                  </a:lnTo>
                  <a:lnTo>
                    <a:pt x="292894" y="73819"/>
                  </a:lnTo>
                  <a:lnTo>
                    <a:pt x="266700" y="40482"/>
                  </a:lnTo>
                  <a:lnTo>
                    <a:pt x="247650" y="21432"/>
                  </a:lnTo>
                  <a:lnTo>
                    <a:pt x="233363" y="7144"/>
                  </a:lnTo>
                  <a:lnTo>
                    <a:pt x="216694" y="0"/>
                  </a:lnTo>
                  <a:lnTo>
                    <a:pt x="195263" y="2382"/>
                  </a:lnTo>
                  <a:lnTo>
                    <a:pt x="188119" y="19050"/>
                  </a:lnTo>
                  <a:lnTo>
                    <a:pt x="192881" y="45244"/>
                  </a:lnTo>
                  <a:lnTo>
                    <a:pt x="204788" y="95250"/>
                  </a:lnTo>
                  <a:lnTo>
                    <a:pt x="219075" y="154782"/>
                  </a:lnTo>
                  <a:lnTo>
                    <a:pt x="226219" y="200025"/>
                  </a:lnTo>
                  <a:lnTo>
                    <a:pt x="230981" y="257175"/>
                  </a:lnTo>
                  <a:lnTo>
                    <a:pt x="230981" y="297657"/>
                  </a:lnTo>
                  <a:cubicBezTo>
                    <a:pt x="230187" y="319088"/>
                    <a:pt x="229394" y="340519"/>
                    <a:pt x="228600" y="361950"/>
                  </a:cubicBezTo>
                  <a:lnTo>
                    <a:pt x="223838" y="421482"/>
                  </a:lnTo>
                  <a:lnTo>
                    <a:pt x="214313" y="478632"/>
                  </a:lnTo>
                  <a:lnTo>
                    <a:pt x="200025" y="545307"/>
                  </a:lnTo>
                  <a:lnTo>
                    <a:pt x="178594" y="609600"/>
                  </a:lnTo>
                  <a:lnTo>
                    <a:pt x="133350" y="704850"/>
                  </a:lnTo>
                  <a:lnTo>
                    <a:pt x="100013" y="773907"/>
                  </a:lnTo>
                  <a:lnTo>
                    <a:pt x="61913" y="854869"/>
                  </a:lnTo>
                  <a:lnTo>
                    <a:pt x="19050" y="938213"/>
                  </a:lnTo>
                  <a:lnTo>
                    <a:pt x="2381" y="978694"/>
                  </a:lnTo>
                  <a:lnTo>
                    <a:pt x="0" y="1019175"/>
                  </a:lnTo>
                  <a:lnTo>
                    <a:pt x="2381" y="1047750"/>
                  </a:lnTo>
                  <a:lnTo>
                    <a:pt x="9525" y="1095375"/>
                  </a:lnTo>
                  <a:lnTo>
                    <a:pt x="21431" y="1140619"/>
                  </a:lnTo>
                  <a:lnTo>
                    <a:pt x="35719" y="1176338"/>
                  </a:lnTo>
                  <a:lnTo>
                    <a:pt x="54769" y="1204913"/>
                  </a:lnTo>
                  <a:lnTo>
                    <a:pt x="64294" y="1219200"/>
                  </a:lnTo>
                  <a:lnTo>
                    <a:pt x="78581" y="1231107"/>
                  </a:lnTo>
                  <a:lnTo>
                    <a:pt x="95250" y="1238250"/>
                  </a:lnTo>
                  <a:lnTo>
                    <a:pt x="130969" y="1245394"/>
                  </a:lnTo>
                  <a:lnTo>
                    <a:pt x="169069" y="1238250"/>
                  </a:lnTo>
                  <a:lnTo>
                    <a:pt x="188119" y="1228725"/>
                  </a:lnTo>
                  <a:lnTo>
                    <a:pt x="211931" y="1209675"/>
                  </a:lnTo>
                  <a:lnTo>
                    <a:pt x="242888" y="1176338"/>
                  </a:lnTo>
                  <a:lnTo>
                    <a:pt x="276225" y="1128713"/>
                  </a:lnTo>
                  <a:lnTo>
                    <a:pt x="297656" y="1088232"/>
                  </a:lnTo>
                  <a:lnTo>
                    <a:pt x="316706" y="1035844"/>
                  </a:lnTo>
                  <a:lnTo>
                    <a:pt x="338138" y="969169"/>
                  </a:lnTo>
                  <a:lnTo>
                    <a:pt x="352425" y="890588"/>
                  </a:lnTo>
                  <a:lnTo>
                    <a:pt x="359569" y="831057"/>
                  </a:lnTo>
                  <a:lnTo>
                    <a:pt x="388144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AB1D4A30-CEC2-4A4D-8350-0613D3A7BB94}"/>
                </a:ext>
              </a:extLst>
            </p:cNvPr>
            <p:cNvSpPr/>
            <p:nvPr/>
          </p:nvSpPr>
          <p:spPr>
            <a:xfrm>
              <a:off x="3108325" y="2000250"/>
              <a:ext cx="3854450" cy="587375"/>
            </a:xfrm>
            <a:custGeom>
              <a:avLst/>
              <a:gdLst>
                <a:gd name="connsiteX0" fmla="*/ 1238250 w 3854450"/>
                <a:gd name="connsiteY0" fmla="*/ 269875 h 587375"/>
                <a:gd name="connsiteX1" fmla="*/ 939800 w 3854450"/>
                <a:gd name="connsiteY1" fmla="*/ 314325 h 587375"/>
                <a:gd name="connsiteX2" fmla="*/ 574675 w 3854450"/>
                <a:gd name="connsiteY2" fmla="*/ 365125 h 587375"/>
                <a:gd name="connsiteX3" fmla="*/ 292100 w 3854450"/>
                <a:gd name="connsiteY3" fmla="*/ 400050 h 587375"/>
                <a:gd name="connsiteX4" fmla="*/ 0 w 3854450"/>
                <a:gd name="connsiteY4" fmla="*/ 428625 h 587375"/>
                <a:gd name="connsiteX5" fmla="*/ 12700 w 3854450"/>
                <a:gd name="connsiteY5" fmla="*/ 587375 h 587375"/>
                <a:gd name="connsiteX6" fmla="*/ 330200 w 3854450"/>
                <a:gd name="connsiteY6" fmla="*/ 546100 h 587375"/>
                <a:gd name="connsiteX7" fmla="*/ 619125 w 3854450"/>
                <a:gd name="connsiteY7" fmla="*/ 508000 h 587375"/>
                <a:gd name="connsiteX8" fmla="*/ 984250 w 3854450"/>
                <a:gd name="connsiteY8" fmla="*/ 463550 h 587375"/>
                <a:gd name="connsiteX9" fmla="*/ 1368425 w 3854450"/>
                <a:gd name="connsiteY9" fmla="*/ 415925 h 587375"/>
                <a:gd name="connsiteX10" fmla="*/ 1727200 w 3854450"/>
                <a:gd name="connsiteY10" fmla="*/ 374650 h 587375"/>
                <a:gd name="connsiteX11" fmla="*/ 2098675 w 3854450"/>
                <a:gd name="connsiteY11" fmla="*/ 333375 h 587375"/>
                <a:gd name="connsiteX12" fmla="*/ 2520950 w 3854450"/>
                <a:gd name="connsiteY12" fmla="*/ 292100 h 587375"/>
                <a:gd name="connsiteX13" fmla="*/ 2851150 w 3854450"/>
                <a:gd name="connsiteY13" fmla="*/ 263525 h 587375"/>
                <a:gd name="connsiteX14" fmla="*/ 3060700 w 3854450"/>
                <a:gd name="connsiteY14" fmla="*/ 250825 h 587375"/>
                <a:gd name="connsiteX15" fmla="*/ 3181350 w 3854450"/>
                <a:gd name="connsiteY15" fmla="*/ 244475 h 587375"/>
                <a:gd name="connsiteX16" fmla="*/ 3235325 w 3854450"/>
                <a:gd name="connsiteY16" fmla="*/ 247650 h 587375"/>
                <a:gd name="connsiteX17" fmla="*/ 3257550 w 3854450"/>
                <a:gd name="connsiteY17" fmla="*/ 257175 h 587375"/>
                <a:gd name="connsiteX18" fmla="*/ 3781425 w 3854450"/>
                <a:gd name="connsiteY18" fmla="*/ 549275 h 587375"/>
                <a:gd name="connsiteX19" fmla="*/ 3813175 w 3854450"/>
                <a:gd name="connsiteY19" fmla="*/ 542925 h 587375"/>
                <a:gd name="connsiteX20" fmla="*/ 3841750 w 3854450"/>
                <a:gd name="connsiteY20" fmla="*/ 527050 h 587375"/>
                <a:gd name="connsiteX21" fmla="*/ 3851275 w 3854450"/>
                <a:gd name="connsiteY21" fmla="*/ 508000 h 587375"/>
                <a:gd name="connsiteX22" fmla="*/ 3854450 w 3854450"/>
                <a:gd name="connsiteY22" fmla="*/ 482600 h 587375"/>
                <a:gd name="connsiteX23" fmla="*/ 3844925 w 3854450"/>
                <a:gd name="connsiteY23" fmla="*/ 450850 h 587375"/>
                <a:gd name="connsiteX24" fmla="*/ 3822700 w 3854450"/>
                <a:gd name="connsiteY24" fmla="*/ 409575 h 587375"/>
                <a:gd name="connsiteX25" fmla="*/ 3787775 w 3854450"/>
                <a:gd name="connsiteY25" fmla="*/ 365125 h 587375"/>
                <a:gd name="connsiteX26" fmla="*/ 3749675 w 3854450"/>
                <a:gd name="connsiteY26" fmla="*/ 323850 h 587375"/>
                <a:gd name="connsiteX27" fmla="*/ 3689350 w 3854450"/>
                <a:gd name="connsiteY27" fmla="*/ 263525 h 587375"/>
                <a:gd name="connsiteX28" fmla="*/ 3632200 w 3854450"/>
                <a:gd name="connsiteY28" fmla="*/ 206375 h 587375"/>
                <a:gd name="connsiteX29" fmla="*/ 3556000 w 3854450"/>
                <a:gd name="connsiteY29" fmla="*/ 142875 h 587375"/>
                <a:gd name="connsiteX30" fmla="*/ 3444875 w 3854450"/>
                <a:gd name="connsiteY30" fmla="*/ 63500 h 587375"/>
                <a:gd name="connsiteX31" fmla="*/ 3352800 w 3854450"/>
                <a:gd name="connsiteY31" fmla="*/ 9525 h 587375"/>
                <a:gd name="connsiteX32" fmla="*/ 3336925 w 3854450"/>
                <a:gd name="connsiteY32" fmla="*/ 0 h 587375"/>
                <a:gd name="connsiteX33" fmla="*/ 3257550 w 3854450"/>
                <a:gd name="connsiteY33" fmla="*/ 31750 h 587375"/>
                <a:gd name="connsiteX34" fmla="*/ 3216275 w 3854450"/>
                <a:gd name="connsiteY34" fmla="*/ 44450 h 587375"/>
                <a:gd name="connsiteX35" fmla="*/ 3082925 w 3854450"/>
                <a:gd name="connsiteY35" fmla="*/ 60325 h 587375"/>
                <a:gd name="connsiteX36" fmla="*/ 2825750 w 3854450"/>
                <a:gd name="connsiteY36" fmla="*/ 88900 h 587375"/>
                <a:gd name="connsiteX37" fmla="*/ 2403475 w 3854450"/>
                <a:gd name="connsiteY37" fmla="*/ 133350 h 587375"/>
                <a:gd name="connsiteX38" fmla="*/ 1854200 w 3854450"/>
                <a:gd name="connsiteY38" fmla="*/ 193675 h 587375"/>
                <a:gd name="connsiteX39" fmla="*/ 1743075 w 3854450"/>
                <a:gd name="connsiteY39" fmla="*/ 203200 h 587375"/>
                <a:gd name="connsiteX40" fmla="*/ 1558925 w 3854450"/>
                <a:gd name="connsiteY40" fmla="*/ 222250 h 587375"/>
                <a:gd name="connsiteX41" fmla="*/ 1238250 w 3854450"/>
                <a:gd name="connsiteY41" fmla="*/ 26987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854450" h="587375">
                  <a:moveTo>
                    <a:pt x="1238250" y="269875"/>
                  </a:moveTo>
                  <a:lnTo>
                    <a:pt x="939800" y="314325"/>
                  </a:lnTo>
                  <a:lnTo>
                    <a:pt x="574675" y="365125"/>
                  </a:lnTo>
                  <a:lnTo>
                    <a:pt x="292100" y="400050"/>
                  </a:lnTo>
                  <a:lnTo>
                    <a:pt x="0" y="428625"/>
                  </a:lnTo>
                  <a:lnTo>
                    <a:pt x="12700" y="587375"/>
                  </a:lnTo>
                  <a:lnTo>
                    <a:pt x="330200" y="546100"/>
                  </a:lnTo>
                  <a:lnTo>
                    <a:pt x="619125" y="508000"/>
                  </a:lnTo>
                  <a:lnTo>
                    <a:pt x="984250" y="463550"/>
                  </a:lnTo>
                  <a:lnTo>
                    <a:pt x="1368425" y="415925"/>
                  </a:lnTo>
                  <a:lnTo>
                    <a:pt x="1727200" y="374650"/>
                  </a:lnTo>
                  <a:lnTo>
                    <a:pt x="2098675" y="333375"/>
                  </a:lnTo>
                  <a:lnTo>
                    <a:pt x="2520950" y="292100"/>
                  </a:lnTo>
                  <a:lnTo>
                    <a:pt x="2851150" y="263525"/>
                  </a:lnTo>
                  <a:lnTo>
                    <a:pt x="3060700" y="250825"/>
                  </a:lnTo>
                  <a:lnTo>
                    <a:pt x="3181350" y="244475"/>
                  </a:lnTo>
                  <a:lnTo>
                    <a:pt x="3235325" y="247650"/>
                  </a:lnTo>
                  <a:lnTo>
                    <a:pt x="3257550" y="257175"/>
                  </a:lnTo>
                  <a:lnTo>
                    <a:pt x="3781425" y="549275"/>
                  </a:lnTo>
                  <a:lnTo>
                    <a:pt x="3813175" y="542925"/>
                  </a:lnTo>
                  <a:lnTo>
                    <a:pt x="3841750" y="527050"/>
                  </a:lnTo>
                  <a:lnTo>
                    <a:pt x="3851275" y="508000"/>
                  </a:lnTo>
                  <a:lnTo>
                    <a:pt x="3854450" y="482600"/>
                  </a:lnTo>
                  <a:lnTo>
                    <a:pt x="3844925" y="450850"/>
                  </a:lnTo>
                  <a:lnTo>
                    <a:pt x="3822700" y="409575"/>
                  </a:lnTo>
                  <a:lnTo>
                    <a:pt x="3787775" y="365125"/>
                  </a:lnTo>
                  <a:lnTo>
                    <a:pt x="3749675" y="323850"/>
                  </a:lnTo>
                  <a:lnTo>
                    <a:pt x="3689350" y="263525"/>
                  </a:lnTo>
                  <a:lnTo>
                    <a:pt x="3632200" y="206375"/>
                  </a:lnTo>
                  <a:lnTo>
                    <a:pt x="3556000" y="142875"/>
                  </a:lnTo>
                  <a:lnTo>
                    <a:pt x="3444875" y="63500"/>
                  </a:lnTo>
                  <a:lnTo>
                    <a:pt x="3352800" y="9525"/>
                  </a:lnTo>
                  <a:lnTo>
                    <a:pt x="3336925" y="0"/>
                  </a:lnTo>
                  <a:lnTo>
                    <a:pt x="3257550" y="31750"/>
                  </a:lnTo>
                  <a:lnTo>
                    <a:pt x="3216275" y="44450"/>
                  </a:lnTo>
                  <a:lnTo>
                    <a:pt x="3082925" y="60325"/>
                  </a:lnTo>
                  <a:lnTo>
                    <a:pt x="2825750" y="88900"/>
                  </a:lnTo>
                  <a:lnTo>
                    <a:pt x="2403475" y="133350"/>
                  </a:lnTo>
                  <a:lnTo>
                    <a:pt x="1854200" y="193675"/>
                  </a:lnTo>
                  <a:lnTo>
                    <a:pt x="1743075" y="203200"/>
                  </a:lnTo>
                  <a:lnTo>
                    <a:pt x="1558925" y="222250"/>
                  </a:lnTo>
                  <a:lnTo>
                    <a:pt x="12382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BC3484B7-02B8-45AC-A611-DD115FF568D7}"/>
                </a:ext>
              </a:extLst>
            </p:cNvPr>
            <p:cNvSpPr/>
            <p:nvPr/>
          </p:nvSpPr>
          <p:spPr>
            <a:xfrm>
              <a:off x="5999163" y="2190750"/>
              <a:ext cx="952500" cy="693738"/>
            </a:xfrm>
            <a:custGeom>
              <a:avLst/>
              <a:gdLst>
                <a:gd name="connsiteX0" fmla="*/ 326231 w 952500"/>
                <a:gd name="connsiteY0" fmla="*/ 290513 h 692944"/>
                <a:gd name="connsiteX1" fmla="*/ 359569 w 952500"/>
                <a:gd name="connsiteY1" fmla="*/ 240506 h 692944"/>
                <a:gd name="connsiteX2" fmla="*/ 395287 w 952500"/>
                <a:gd name="connsiteY2" fmla="*/ 180975 h 692944"/>
                <a:gd name="connsiteX3" fmla="*/ 400050 w 952500"/>
                <a:gd name="connsiteY3" fmla="*/ 164306 h 692944"/>
                <a:gd name="connsiteX4" fmla="*/ 402431 w 952500"/>
                <a:gd name="connsiteY4" fmla="*/ 140494 h 692944"/>
                <a:gd name="connsiteX5" fmla="*/ 400050 w 952500"/>
                <a:gd name="connsiteY5" fmla="*/ 119063 h 692944"/>
                <a:gd name="connsiteX6" fmla="*/ 395287 w 952500"/>
                <a:gd name="connsiteY6" fmla="*/ 100013 h 692944"/>
                <a:gd name="connsiteX7" fmla="*/ 385762 w 952500"/>
                <a:gd name="connsiteY7" fmla="*/ 83344 h 692944"/>
                <a:gd name="connsiteX8" fmla="*/ 378619 w 952500"/>
                <a:gd name="connsiteY8" fmla="*/ 73819 h 692944"/>
                <a:gd name="connsiteX9" fmla="*/ 359569 w 952500"/>
                <a:gd name="connsiteY9" fmla="*/ 59531 h 692944"/>
                <a:gd name="connsiteX10" fmla="*/ 338137 w 952500"/>
                <a:gd name="connsiteY10" fmla="*/ 0 h 692944"/>
                <a:gd name="connsiteX11" fmla="*/ 952500 w 952500"/>
                <a:gd name="connsiteY11" fmla="*/ 330994 h 692944"/>
                <a:gd name="connsiteX12" fmla="*/ 931069 w 952500"/>
                <a:gd name="connsiteY12" fmla="*/ 347663 h 692944"/>
                <a:gd name="connsiteX13" fmla="*/ 900112 w 952500"/>
                <a:gd name="connsiteY13" fmla="*/ 359569 h 692944"/>
                <a:gd name="connsiteX14" fmla="*/ 866775 w 952500"/>
                <a:gd name="connsiteY14" fmla="*/ 364331 h 692944"/>
                <a:gd name="connsiteX15" fmla="*/ 802481 w 952500"/>
                <a:gd name="connsiteY15" fmla="*/ 366713 h 692944"/>
                <a:gd name="connsiteX16" fmla="*/ 719137 w 952500"/>
                <a:gd name="connsiteY16" fmla="*/ 366713 h 692944"/>
                <a:gd name="connsiteX17" fmla="*/ 669131 w 952500"/>
                <a:gd name="connsiteY17" fmla="*/ 371475 h 692944"/>
                <a:gd name="connsiteX18" fmla="*/ 609600 w 952500"/>
                <a:gd name="connsiteY18" fmla="*/ 381000 h 692944"/>
                <a:gd name="connsiteX19" fmla="*/ 557212 w 952500"/>
                <a:gd name="connsiteY19" fmla="*/ 395288 h 692944"/>
                <a:gd name="connsiteX20" fmla="*/ 492919 w 952500"/>
                <a:gd name="connsiteY20" fmla="*/ 419100 h 692944"/>
                <a:gd name="connsiteX21" fmla="*/ 402431 w 952500"/>
                <a:gd name="connsiteY21" fmla="*/ 469106 h 692944"/>
                <a:gd name="connsiteX22" fmla="*/ 278606 w 952500"/>
                <a:gd name="connsiteY22" fmla="*/ 542925 h 692944"/>
                <a:gd name="connsiteX23" fmla="*/ 102394 w 952500"/>
                <a:gd name="connsiteY23" fmla="*/ 654844 h 692944"/>
                <a:gd name="connsiteX24" fmla="*/ 54769 w 952500"/>
                <a:gd name="connsiteY24" fmla="*/ 683419 h 692944"/>
                <a:gd name="connsiteX25" fmla="*/ 35719 w 952500"/>
                <a:gd name="connsiteY25" fmla="*/ 690563 h 692944"/>
                <a:gd name="connsiteX26" fmla="*/ 16669 w 952500"/>
                <a:gd name="connsiteY26" fmla="*/ 692944 h 692944"/>
                <a:gd name="connsiteX27" fmla="*/ 7144 w 952500"/>
                <a:gd name="connsiteY27" fmla="*/ 690563 h 692944"/>
                <a:gd name="connsiteX28" fmla="*/ 0 w 952500"/>
                <a:gd name="connsiteY28" fmla="*/ 681038 h 692944"/>
                <a:gd name="connsiteX29" fmla="*/ 4762 w 952500"/>
                <a:gd name="connsiteY29" fmla="*/ 659606 h 692944"/>
                <a:gd name="connsiteX30" fmla="*/ 16669 w 952500"/>
                <a:gd name="connsiteY30" fmla="*/ 638175 h 692944"/>
                <a:gd name="connsiteX31" fmla="*/ 73819 w 952500"/>
                <a:gd name="connsiteY31" fmla="*/ 578644 h 692944"/>
                <a:gd name="connsiteX32" fmla="*/ 195262 w 952500"/>
                <a:gd name="connsiteY32" fmla="*/ 450056 h 692944"/>
                <a:gd name="connsiteX33" fmla="*/ 264319 w 952500"/>
                <a:gd name="connsiteY33" fmla="*/ 371475 h 692944"/>
                <a:gd name="connsiteX34" fmla="*/ 326231 w 952500"/>
                <a:gd name="connsiteY34" fmla="*/ 2905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2500" h="692944">
                  <a:moveTo>
                    <a:pt x="326231" y="290513"/>
                  </a:moveTo>
                  <a:lnTo>
                    <a:pt x="359569" y="240506"/>
                  </a:lnTo>
                  <a:lnTo>
                    <a:pt x="395287" y="180975"/>
                  </a:lnTo>
                  <a:lnTo>
                    <a:pt x="400050" y="164306"/>
                  </a:lnTo>
                  <a:lnTo>
                    <a:pt x="402431" y="140494"/>
                  </a:lnTo>
                  <a:lnTo>
                    <a:pt x="400050" y="119063"/>
                  </a:lnTo>
                  <a:lnTo>
                    <a:pt x="395287" y="100013"/>
                  </a:lnTo>
                  <a:lnTo>
                    <a:pt x="385762" y="83344"/>
                  </a:lnTo>
                  <a:lnTo>
                    <a:pt x="378619" y="73819"/>
                  </a:lnTo>
                  <a:lnTo>
                    <a:pt x="359569" y="59531"/>
                  </a:lnTo>
                  <a:lnTo>
                    <a:pt x="338137" y="0"/>
                  </a:lnTo>
                  <a:lnTo>
                    <a:pt x="952500" y="330994"/>
                  </a:lnTo>
                  <a:lnTo>
                    <a:pt x="931069" y="347663"/>
                  </a:lnTo>
                  <a:lnTo>
                    <a:pt x="900112" y="359569"/>
                  </a:lnTo>
                  <a:lnTo>
                    <a:pt x="866775" y="364331"/>
                  </a:lnTo>
                  <a:lnTo>
                    <a:pt x="802481" y="366713"/>
                  </a:lnTo>
                  <a:lnTo>
                    <a:pt x="719137" y="366713"/>
                  </a:lnTo>
                  <a:lnTo>
                    <a:pt x="669131" y="371475"/>
                  </a:lnTo>
                  <a:lnTo>
                    <a:pt x="609600" y="381000"/>
                  </a:lnTo>
                  <a:lnTo>
                    <a:pt x="557212" y="395288"/>
                  </a:lnTo>
                  <a:lnTo>
                    <a:pt x="492919" y="419100"/>
                  </a:lnTo>
                  <a:lnTo>
                    <a:pt x="402431" y="469106"/>
                  </a:lnTo>
                  <a:lnTo>
                    <a:pt x="278606" y="542925"/>
                  </a:lnTo>
                  <a:lnTo>
                    <a:pt x="102394" y="654844"/>
                  </a:lnTo>
                  <a:lnTo>
                    <a:pt x="54769" y="683419"/>
                  </a:lnTo>
                  <a:lnTo>
                    <a:pt x="35719" y="690563"/>
                  </a:lnTo>
                  <a:lnTo>
                    <a:pt x="16669" y="692944"/>
                  </a:lnTo>
                  <a:lnTo>
                    <a:pt x="7144" y="690563"/>
                  </a:lnTo>
                  <a:lnTo>
                    <a:pt x="0" y="681038"/>
                  </a:lnTo>
                  <a:lnTo>
                    <a:pt x="4762" y="659606"/>
                  </a:lnTo>
                  <a:lnTo>
                    <a:pt x="16669" y="638175"/>
                  </a:lnTo>
                  <a:lnTo>
                    <a:pt x="73819" y="578644"/>
                  </a:lnTo>
                  <a:lnTo>
                    <a:pt x="195262" y="450056"/>
                  </a:lnTo>
                  <a:lnTo>
                    <a:pt x="264319" y="371475"/>
                  </a:lnTo>
                  <a:lnTo>
                    <a:pt x="32623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21018503-AD78-468A-985B-AAA02749B8A0}"/>
                </a:ext>
              </a:extLst>
            </p:cNvPr>
            <p:cNvSpPr/>
            <p:nvPr/>
          </p:nvSpPr>
          <p:spPr>
            <a:xfrm>
              <a:off x="3589338" y="2916238"/>
              <a:ext cx="2373312" cy="492125"/>
            </a:xfrm>
            <a:custGeom>
              <a:avLst/>
              <a:gdLst>
                <a:gd name="connsiteX0" fmla="*/ 1423987 w 2374106"/>
                <a:gd name="connsiteY0" fmla="*/ 159544 h 490538"/>
                <a:gd name="connsiteX1" fmla="*/ 1300162 w 2374106"/>
                <a:gd name="connsiteY1" fmla="*/ 190500 h 490538"/>
                <a:gd name="connsiteX2" fmla="*/ 1145381 w 2374106"/>
                <a:gd name="connsiteY2" fmla="*/ 223838 h 490538"/>
                <a:gd name="connsiteX3" fmla="*/ 1026319 w 2374106"/>
                <a:gd name="connsiteY3" fmla="*/ 247650 h 490538"/>
                <a:gd name="connsiteX4" fmla="*/ 900112 w 2374106"/>
                <a:gd name="connsiteY4" fmla="*/ 266700 h 490538"/>
                <a:gd name="connsiteX5" fmla="*/ 683419 w 2374106"/>
                <a:gd name="connsiteY5" fmla="*/ 302419 h 490538"/>
                <a:gd name="connsiteX6" fmla="*/ 450056 w 2374106"/>
                <a:gd name="connsiteY6" fmla="*/ 333375 h 490538"/>
                <a:gd name="connsiteX7" fmla="*/ 407194 w 2374106"/>
                <a:gd name="connsiteY7" fmla="*/ 330994 h 490538"/>
                <a:gd name="connsiteX8" fmla="*/ 283369 w 2374106"/>
                <a:gd name="connsiteY8" fmla="*/ 316707 h 490538"/>
                <a:gd name="connsiteX9" fmla="*/ 202406 w 2374106"/>
                <a:gd name="connsiteY9" fmla="*/ 302419 h 490538"/>
                <a:gd name="connsiteX10" fmla="*/ 147637 w 2374106"/>
                <a:gd name="connsiteY10" fmla="*/ 290513 h 490538"/>
                <a:gd name="connsiteX11" fmla="*/ 88106 w 2374106"/>
                <a:gd name="connsiteY11" fmla="*/ 276225 h 490538"/>
                <a:gd name="connsiteX12" fmla="*/ 47625 w 2374106"/>
                <a:gd name="connsiteY12" fmla="*/ 259557 h 490538"/>
                <a:gd name="connsiteX13" fmla="*/ 30956 w 2374106"/>
                <a:gd name="connsiteY13" fmla="*/ 252413 h 490538"/>
                <a:gd name="connsiteX14" fmla="*/ 7144 w 2374106"/>
                <a:gd name="connsiteY14" fmla="*/ 252413 h 490538"/>
                <a:gd name="connsiteX15" fmla="*/ 0 w 2374106"/>
                <a:gd name="connsiteY15" fmla="*/ 259557 h 490538"/>
                <a:gd name="connsiteX16" fmla="*/ 2381 w 2374106"/>
                <a:gd name="connsiteY16" fmla="*/ 278607 h 490538"/>
                <a:gd name="connsiteX17" fmla="*/ 14287 w 2374106"/>
                <a:gd name="connsiteY17" fmla="*/ 304800 h 490538"/>
                <a:gd name="connsiteX18" fmla="*/ 35719 w 2374106"/>
                <a:gd name="connsiteY18" fmla="*/ 326232 h 490538"/>
                <a:gd name="connsiteX19" fmla="*/ 107156 w 2374106"/>
                <a:gd name="connsiteY19" fmla="*/ 376238 h 490538"/>
                <a:gd name="connsiteX20" fmla="*/ 180975 w 2374106"/>
                <a:gd name="connsiteY20" fmla="*/ 414338 h 490538"/>
                <a:gd name="connsiteX21" fmla="*/ 252412 w 2374106"/>
                <a:gd name="connsiteY21" fmla="*/ 445294 h 490538"/>
                <a:gd name="connsiteX22" fmla="*/ 321469 w 2374106"/>
                <a:gd name="connsiteY22" fmla="*/ 466725 h 490538"/>
                <a:gd name="connsiteX23" fmla="*/ 461962 w 2374106"/>
                <a:gd name="connsiteY23" fmla="*/ 483394 h 490538"/>
                <a:gd name="connsiteX24" fmla="*/ 633412 w 2374106"/>
                <a:gd name="connsiteY24" fmla="*/ 490538 h 490538"/>
                <a:gd name="connsiteX25" fmla="*/ 721519 w 2374106"/>
                <a:gd name="connsiteY25" fmla="*/ 490538 h 490538"/>
                <a:gd name="connsiteX26" fmla="*/ 854869 w 2374106"/>
                <a:gd name="connsiteY26" fmla="*/ 478632 h 490538"/>
                <a:gd name="connsiteX27" fmla="*/ 988219 w 2374106"/>
                <a:gd name="connsiteY27" fmla="*/ 464344 h 490538"/>
                <a:gd name="connsiteX28" fmla="*/ 1226344 w 2374106"/>
                <a:gd name="connsiteY28" fmla="*/ 411957 h 490538"/>
                <a:gd name="connsiteX29" fmla="*/ 1466850 w 2374106"/>
                <a:gd name="connsiteY29" fmla="*/ 364332 h 490538"/>
                <a:gd name="connsiteX30" fmla="*/ 1628775 w 2374106"/>
                <a:gd name="connsiteY30" fmla="*/ 330994 h 490538"/>
                <a:gd name="connsiteX31" fmla="*/ 1831181 w 2374106"/>
                <a:gd name="connsiteY31" fmla="*/ 292894 h 490538"/>
                <a:gd name="connsiteX32" fmla="*/ 2059781 w 2374106"/>
                <a:gd name="connsiteY32" fmla="*/ 254794 h 490538"/>
                <a:gd name="connsiteX33" fmla="*/ 2245519 w 2374106"/>
                <a:gd name="connsiteY33" fmla="*/ 223838 h 490538"/>
                <a:gd name="connsiteX34" fmla="*/ 2290762 w 2374106"/>
                <a:gd name="connsiteY34" fmla="*/ 209550 h 490538"/>
                <a:gd name="connsiteX35" fmla="*/ 2340769 w 2374106"/>
                <a:gd name="connsiteY35" fmla="*/ 185738 h 490538"/>
                <a:gd name="connsiteX36" fmla="*/ 2362200 w 2374106"/>
                <a:gd name="connsiteY36" fmla="*/ 169069 h 490538"/>
                <a:gd name="connsiteX37" fmla="*/ 2374106 w 2374106"/>
                <a:gd name="connsiteY37" fmla="*/ 150019 h 490538"/>
                <a:gd name="connsiteX38" fmla="*/ 2374106 w 2374106"/>
                <a:gd name="connsiteY38" fmla="*/ 133350 h 490538"/>
                <a:gd name="connsiteX39" fmla="*/ 2366962 w 2374106"/>
                <a:gd name="connsiteY39" fmla="*/ 114300 h 490538"/>
                <a:gd name="connsiteX40" fmla="*/ 2350294 w 2374106"/>
                <a:gd name="connsiteY40" fmla="*/ 92869 h 490538"/>
                <a:gd name="connsiteX41" fmla="*/ 2328862 w 2374106"/>
                <a:gd name="connsiteY41" fmla="*/ 73819 h 490538"/>
                <a:gd name="connsiteX42" fmla="*/ 2300287 w 2374106"/>
                <a:gd name="connsiteY42" fmla="*/ 57150 h 490538"/>
                <a:gd name="connsiteX43" fmla="*/ 2264569 w 2374106"/>
                <a:gd name="connsiteY43" fmla="*/ 47625 h 490538"/>
                <a:gd name="connsiteX44" fmla="*/ 2155031 w 2374106"/>
                <a:gd name="connsiteY44" fmla="*/ 30957 h 490538"/>
                <a:gd name="connsiteX45" fmla="*/ 1981200 w 2374106"/>
                <a:gd name="connsiteY45" fmla="*/ 9525 h 490538"/>
                <a:gd name="connsiteX46" fmla="*/ 1869281 w 2374106"/>
                <a:gd name="connsiteY46" fmla="*/ 0 h 490538"/>
                <a:gd name="connsiteX47" fmla="*/ 1852612 w 2374106"/>
                <a:gd name="connsiteY47" fmla="*/ 0 h 490538"/>
                <a:gd name="connsiteX48" fmla="*/ 1833562 w 2374106"/>
                <a:gd name="connsiteY48" fmla="*/ 9525 h 490538"/>
                <a:gd name="connsiteX49" fmla="*/ 1797844 w 2374106"/>
                <a:gd name="connsiteY49" fmla="*/ 33338 h 490538"/>
                <a:gd name="connsiteX50" fmla="*/ 1716881 w 2374106"/>
                <a:gd name="connsiteY50" fmla="*/ 71438 h 490538"/>
                <a:gd name="connsiteX51" fmla="*/ 1547812 w 2374106"/>
                <a:gd name="connsiteY51" fmla="*/ 126207 h 490538"/>
                <a:gd name="connsiteX52" fmla="*/ 1423987 w 2374106"/>
                <a:gd name="connsiteY52" fmla="*/ 159544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4106" h="490538">
                  <a:moveTo>
                    <a:pt x="1423987" y="159544"/>
                  </a:moveTo>
                  <a:lnTo>
                    <a:pt x="1300162" y="190500"/>
                  </a:lnTo>
                  <a:lnTo>
                    <a:pt x="1145381" y="223838"/>
                  </a:lnTo>
                  <a:lnTo>
                    <a:pt x="1026319" y="247650"/>
                  </a:lnTo>
                  <a:lnTo>
                    <a:pt x="900112" y="266700"/>
                  </a:lnTo>
                  <a:lnTo>
                    <a:pt x="683419" y="302419"/>
                  </a:lnTo>
                  <a:lnTo>
                    <a:pt x="450056" y="333375"/>
                  </a:lnTo>
                  <a:lnTo>
                    <a:pt x="407194" y="330994"/>
                  </a:lnTo>
                  <a:lnTo>
                    <a:pt x="283369" y="316707"/>
                  </a:lnTo>
                  <a:lnTo>
                    <a:pt x="202406" y="302419"/>
                  </a:lnTo>
                  <a:lnTo>
                    <a:pt x="147637" y="290513"/>
                  </a:lnTo>
                  <a:lnTo>
                    <a:pt x="88106" y="276225"/>
                  </a:lnTo>
                  <a:lnTo>
                    <a:pt x="47625" y="259557"/>
                  </a:lnTo>
                  <a:lnTo>
                    <a:pt x="30956" y="252413"/>
                  </a:lnTo>
                  <a:lnTo>
                    <a:pt x="7144" y="252413"/>
                  </a:lnTo>
                  <a:lnTo>
                    <a:pt x="0" y="259557"/>
                  </a:lnTo>
                  <a:lnTo>
                    <a:pt x="2381" y="278607"/>
                  </a:lnTo>
                  <a:lnTo>
                    <a:pt x="14287" y="304800"/>
                  </a:lnTo>
                  <a:lnTo>
                    <a:pt x="35719" y="326232"/>
                  </a:lnTo>
                  <a:lnTo>
                    <a:pt x="107156" y="376238"/>
                  </a:lnTo>
                  <a:lnTo>
                    <a:pt x="180975" y="414338"/>
                  </a:lnTo>
                  <a:lnTo>
                    <a:pt x="252412" y="445294"/>
                  </a:lnTo>
                  <a:lnTo>
                    <a:pt x="321469" y="466725"/>
                  </a:lnTo>
                  <a:lnTo>
                    <a:pt x="461962" y="483394"/>
                  </a:lnTo>
                  <a:lnTo>
                    <a:pt x="633412" y="490538"/>
                  </a:lnTo>
                  <a:lnTo>
                    <a:pt x="721519" y="490538"/>
                  </a:lnTo>
                  <a:lnTo>
                    <a:pt x="854869" y="478632"/>
                  </a:lnTo>
                  <a:lnTo>
                    <a:pt x="988219" y="464344"/>
                  </a:lnTo>
                  <a:lnTo>
                    <a:pt x="1226344" y="411957"/>
                  </a:lnTo>
                  <a:lnTo>
                    <a:pt x="1466850" y="364332"/>
                  </a:lnTo>
                  <a:lnTo>
                    <a:pt x="1628775" y="330994"/>
                  </a:lnTo>
                  <a:lnTo>
                    <a:pt x="1831181" y="292894"/>
                  </a:lnTo>
                  <a:lnTo>
                    <a:pt x="2059781" y="254794"/>
                  </a:lnTo>
                  <a:lnTo>
                    <a:pt x="2245519" y="223838"/>
                  </a:lnTo>
                  <a:lnTo>
                    <a:pt x="2290762" y="209550"/>
                  </a:lnTo>
                  <a:lnTo>
                    <a:pt x="2340769" y="185738"/>
                  </a:lnTo>
                  <a:lnTo>
                    <a:pt x="2362200" y="169069"/>
                  </a:lnTo>
                  <a:lnTo>
                    <a:pt x="2374106" y="150019"/>
                  </a:lnTo>
                  <a:lnTo>
                    <a:pt x="2374106" y="133350"/>
                  </a:lnTo>
                  <a:lnTo>
                    <a:pt x="2366962" y="114300"/>
                  </a:lnTo>
                  <a:lnTo>
                    <a:pt x="2350294" y="92869"/>
                  </a:lnTo>
                  <a:lnTo>
                    <a:pt x="2328862" y="73819"/>
                  </a:lnTo>
                  <a:lnTo>
                    <a:pt x="2300287" y="57150"/>
                  </a:lnTo>
                  <a:lnTo>
                    <a:pt x="2264569" y="47625"/>
                  </a:lnTo>
                  <a:lnTo>
                    <a:pt x="2155031" y="30957"/>
                  </a:lnTo>
                  <a:lnTo>
                    <a:pt x="1981200" y="9525"/>
                  </a:lnTo>
                  <a:lnTo>
                    <a:pt x="1869281" y="0"/>
                  </a:lnTo>
                  <a:lnTo>
                    <a:pt x="1852612" y="0"/>
                  </a:lnTo>
                  <a:lnTo>
                    <a:pt x="1833562" y="9525"/>
                  </a:lnTo>
                  <a:lnTo>
                    <a:pt x="1797844" y="33338"/>
                  </a:lnTo>
                  <a:lnTo>
                    <a:pt x="1716881" y="71438"/>
                  </a:lnTo>
                  <a:lnTo>
                    <a:pt x="1547812" y="126207"/>
                  </a:lnTo>
                  <a:lnTo>
                    <a:pt x="1423987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DCA67EE7-97B9-4330-9A84-581150A5F185}"/>
                </a:ext>
              </a:extLst>
            </p:cNvPr>
            <p:cNvSpPr/>
            <p:nvPr/>
          </p:nvSpPr>
          <p:spPr>
            <a:xfrm>
              <a:off x="4513263" y="3298825"/>
              <a:ext cx="431800" cy="2063750"/>
            </a:xfrm>
            <a:custGeom>
              <a:avLst/>
              <a:gdLst>
                <a:gd name="connsiteX0" fmla="*/ 157075 w 431956"/>
                <a:gd name="connsiteY0" fmla="*/ 1349161 h 2064412"/>
                <a:gd name="connsiteX1" fmla="*/ 165490 w 431956"/>
                <a:gd name="connsiteY1" fmla="*/ 987327 h 2064412"/>
                <a:gd name="connsiteX2" fmla="*/ 143050 w 431956"/>
                <a:gd name="connsiteY2" fmla="*/ 830253 h 2064412"/>
                <a:gd name="connsiteX3" fmla="*/ 134636 w 431956"/>
                <a:gd name="connsiteY3" fmla="*/ 611470 h 2064412"/>
                <a:gd name="connsiteX4" fmla="*/ 129026 w 431956"/>
                <a:gd name="connsiteY4" fmla="*/ 465615 h 2064412"/>
                <a:gd name="connsiteX5" fmla="*/ 123416 w 431956"/>
                <a:gd name="connsiteY5" fmla="*/ 330979 h 2064412"/>
                <a:gd name="connsiteX6" fmla="*/ 120611 w 431956"/>
                <a:gd name="connsiteY6" fmla="*/ 230002 h 2064412"/>
                <a:gd name="connsiteX7" fmla="*/ 115001 w 431956"/>
                <a:gd name="connsiteY7" fmla="*/ 168294 h 2064412"/>
                <a:gd name="connsiteX8" fmla="*/ 109391 w 431956"/>
                <a:gd name="connsiteY8" fmla="*/ 143050 h 2064412"/>
                <a:gd name="connsiteX9" fmla="*/ 98172 w 431956"/>
                <a:gd name="connsiteY9" fmla="*/ 117806 h 2064412"/>
                <a:gd name="connsiteX10" fmla="*/ 89757 w 431956"/>
                <a:gd name="connsiteY10" fmla="*/ 106586 h 2064412"/>
                <a:gd name="connsiteX11" fmla="*/ 64513 w 431956"/>
                <a:gd name="connsiteY11" fmla="*/ 86952 h 2064412"/>
                <a:gd name="connsiteX12" fmla="*/ 0 w 431956"/>
                <a:gd name="connsiteY12" fmla="*/ 42073 h 2064412"/>
                <a:gd name="connsiteX13" fmla="*/ 193539 w 431956"/>
                <a:gd name="connsiteY13" fmla="*/ 0 h 2064412"/>
                <a:gd name="connsiteX14" fmla="*/ 283296 w 431956"/>
                <a:gd name="connsiteY14" fmla="*/ 70122 h 2064412"/>
                <a:gd name="connsiteX15" fmla="*/ 378663 w 431956"/>
                <a:gd name="connsiteY15" fmla="*/ 140245 h 2064412"/>
                <a:gd name="connsiteX16" fmla="*/ 401102 w 431956"/>
                <a:gd name="connsiteY16" fmla="*/ 159880 h 2064412"/>
                <a:gd name="connsiteX17" fmla="*/ 417931 w 431956"/>
                <a:gd name="connsiteY17" fmla="*/ 182319 h 2064412"/>
                <a:gd name="connsiteX18" fmla="*/ 429151 w 431956"/>
                <a:gd name="connsiteY18" fmla="*/ 204758 h 2064412"/>
                <a:gd name="connsiteX19" fmla="*/ 431956 w 431956"/>
                <a:gd name="connsiteY19" fmla="*/ 230002 h 2064412"/>
                <a:gd name="connsiteX20" fmla="*/ 415126 w 431956"/>
                <a:gd name="connsiteY20" fmla="*/ 255246 h 2064412"/>
                <a:gd name="connsiteX21" fmla="*/ 395492 w 431956"/>
                <a:gd name="connsiteY21" fmla="*/ 291710 h 2064412"/>
                <a:gd name="connsiteX22" fmla="*/ 384272 w 431956"/>
                <a:gd name="connsiteY22" fmla="*/ 336589 h 2064412"/>
                <a:gd name="connsiteX23" fmla="*/ 373053 w 431956"/>
                <a:gd name="connsiteY23" fmla="*/ 384272 h 2064412"/>
                <a:gd name="connsiteX24" fmla="*/ 367443 w 431956"/>
                <a:gd name="connsiteY24" fmla="*/ 445980 h 2064412"/>
                <a:gd name="connsiteX25" fmla="*/ 367443 w 431956"/>
                <a:gd name="connsiteY25" fmla="*/ 575006 h 2064412"/>
                <a:gd name="connsiteX26" fmla="*/ 367443 w 431956"/>
                <a:gd name="connsiteY26" fmla="*/ 802203 h 2064412"/>
                <a:gd name="connsiteX27" fmla="*/ 367443 w 431956"/>
                <a:gd name="connsiteY27" fmla="*/ 1093914 h 2064412"/>
                <a:gd name="connsiteX28" fmla="*/ 367443 w 431956"/>
                <a:gd name="connsiteY28" fmla="*/ 1452942 h 2064412"/>
                <a:gd name="connsiteX29" fmla="*/ 367443 w 431956"/>
                <a:gd name="connsiteY29" fmla="*/ 2053192 h 2064412"/>
                <a:gd name="connsiteX30" fmla="*/ 143050 w 431956"/>
                <a:gd name="connsiteY30" fmla="*/ 2064412 h 2064412"/>
                <a:gd name="connsiteX31" fmla="*/ 145855 w 431956"/>
                <a:gd name="connsiteY31" fmla="*/ 1817580 h 2064412"/>
                <a:gd name="connsiteX32" fmla="*/ 157075 w 431956"/>
                <a:gd name="connsiteY32" fmla="*/ 1349161 h 206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1956" h="2064412">
                  <a:moveTo>
                    <a:pt x="157075" y="1349161"/>
                  </a:moveTo>
                  <a:lnTo>
                    <a:pt x="165490" y="987327"/>
                  </a:lnTo>
                  <a:lnTo>
                    <a:pt x="143050" y="830253"/>
                  </a:lnTo>
                  <a:lnTo>
                    <a:pt x="134636" y="611470"/>
                  </a:lnTo>
                  <a:lnTo>
                    <a:pt x="129026" y="465615"/>
                  </a:lnTo>
                  <a:lnTo>
                    <a:pt x="123416" y="330979"/>
                  </a:lnTo>
                  <a:lnTo>
                    <a:pt x="120611" y="230002"/>
                  </a:lnTo>
                  <a:lnTo>
                    <a:pt x="115001" y="168294"/>
                  </a:lnTo>
                  <a:lnTo>
                    <a:pt x="109391" y="143050"/>
                  </a:lnTo>
                  <a:lnTo>
                    <a:pt x="98172" y="117806"/>
                  </a:lnTo>
                  <a:lnTo>
                    <a:pt x="89757" y="106586"/>
                  </a:lnTo>
                  <a:lnTo>
                    <a:pt x="64513" y="86952"/>
                  </a:lnTo>
                  <a:lnTo>
                    <a:pt x="0" y="42073"/>
                  </a:lnTo>
                  <a:lnTo>
                    <a:pt x="193539" y="0"/>
                  </a:lnTo>
                  <a:lnTo>
                    <a:pt x="283296" y="70122"/>
                  </a:lnTo>
                  <a:lnTo>
                    <a:pt x="378663" y="140245"/>
                  </a:lnTo>
                  <a:lnTo>
                    <a:pt x="401102" y="159880"/>
                  </a:lnTo>
                  <a:lnTo>
                    <a:pt x="417931" y="182319"/>
                  </a:lnTo>
                  <a:lnTo>
                    <a:pt x="429151" y="204758"/>
                  </a:lnTo>
                  <a:lnTo>
                    <a:pt x="431956" y="230002"/>
                  </a:lnTo>
                  <a:lnTo>
                    <a:pt x="415126" y="255246"/>
                  </a:lnTo>
                  <a:lnTo>
                    <a:pt x="395492" y="291710"/>
                  </a:lnTo>
                  <a:lnTo>
                    <a:pt x="384272" y="336589"/>
                  </a:lnTo>
                  <a:lnTo>
                    <a:pt x="373053" y="384272"/>
                  </a:lnTo>
                  <a:lnTo>
                    <a:pt x="367443" y="445980"/>
                  </a:lnTo>
                  <a:lnTo>
                    <a:pt x="367443" y="575006"/>
                  </a:lnTo>
                  <a:lnTo>
                    <a:pt x="367443" y="802203"/>
                  </a:lnTo>
                  <a:lnTo>
                    <a:pt x="367443" y="1093914"/>
                  </a:lnTo>
                  <a:lnTo>
                    <a:pt x="367443" y="1452942"/>
                  </a:lnTo>
                  <a:lnTo>
                    <a:pt x="367443" y="2053192"/>
                  </a:lnTo>
                  <a:lnTo>
                    <a:pt x="143050" y="2064412"/>
                  </a:lnTo>
                  <a:lnTo>
                    <a:pt x="145855" y="1817580"/>
                  </a:lnTo>
                  <a:lnTo>
                    <a:pt x="157075" y="1349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9D805E13-3E0C-4EEC-85A2-94E96681C83A}"/>
                </a:ext>
              </a:extLst>
            </p:cNvPr>
            <p:cNvSpPr/>
            <p:nvPr/>
          </p:nvSpPr>
          <p:spPr>
            <a:xfrm>
              <a:off x="3478213" y="3944938"/>
              <a:ext cx="2571750" cy="512762"/>
            </a:xfrm>
            <a:custGeom>
              <a:avLst/>
              <a:gdLst>
                <a:gd name="connsiteX0" fmla="*/ 1833563 w 2571750"/>
                <a:gd name="connsiteY0" fmla="*/ 261938 h 511969"/>
                <a:gd name="connsiteX1" fmla="*/ 1578769 w 2571750"/>
                <a:gd name="connsiteY1" fmla="*/ 290513 h 511969"/>
                <a:gd name="connsiteX2" fmla="*/ 1373982 w 2571750"/>
                <a:gd name="connsiteY2" fmla="*/ 314325 h 511969"/>
                <a:gd name="connsiteX3" fmla="*/ 1181100 w 2571750"/>
                <a:gd name="connsiteY3" fmla="*/ 357188 h 511969"/>
                <a:gd name="connsiteX4" fmla="*/ 990600 w 2571750"/>
                <a:gd name="connsiteY4" fmla="*/ 397669 h 511969"/>
                <a:gd name="connsiteX5" fmla="*/ 783432 w 2571750"/>
                <a:gd name="connsiteY5" fmla="*/ 440532 h 511969"/>
                <a:gd name="connsiteX6" fmla="*/ 628650 w 2571750"/>
                <a:gd name="connsiteY6" fmla="*/ 473869 h 511969"/>
                <a:gd name="connsiteX7" fmla="*/ 550069 w 2571750"/>
                <a:gd name="connsiteY7" fmla="*/ 492919 h 511969"/>
                <a:gd name="connsiteX8" fmla="*/ 488157 w 2571750"/>
                <a:gd name="connsiteY8" fmla="*/ 504825 h 511969"/>
                <a:gd name="connsiteX9" fmla="*/ 423863 w 2571750"/>
                <a:gd name="connsiteY9" fmla="*/ 511969 h 511969"/>
                <a:gd name="connsiteX10" fmla="*/ 378619 w 2571750"/>
                <a:gd name="connsiteY10" fmla="*/ 511969 h 511969"/>
                <a:gd name="connsiteX11" fmla="*/ 328613 w 2571750"/>
                <a:gd name="connsiteY11" fmla="*/ 504825 h 511969"/>
                <a:gd name="connsiteX12" fmla="*/ 300038 w 2571750"/>
                <a:gd name="connsiteY12" fmla="*/ 497682 h 511969"/>
                <a:gd name="connsiteX13" fmla="*/ 245269 w 2571750"/>
                <a:gd name="connsiteY13" fmla="*/ 478632 h 511969"/>
                <a:gd name="connsiteX14" fmla="*/ 171450 w 2571750"/>
                <a:gd name="connsiteY14" fmla="*/ 440532 h 511969"/>
                <a:gd name="connsiteX15" fmla="*/ 102394 w 2571750"/>
                <a:gd name="connsiteY15" fmla="*/ 390525 h 511969"/>
                <a:gd name="connsiteX16" fmla="*/ 38100 w 2571750"/>
                <a:gd name="connsiteY16" fmla="*/ 335757 h 511969"/>
                <a:gd name="connsiteX17" fmla="*/ 19050 w 2571750"/>
                <a:gd name="connsiteY17" fmla="*/ 316707 h 511969"/>
                <a:gd name="connsiteX18" fmla="*/ 7144 w 2571750"/>
                <a:gd name="connsiteY18" fmla="*/ 300038 h 511969"/>
                <a:gd name="connsiteX19" fmla="*/ 0 w 2571750"/>
                <a:gd name="connsiteY19" fmla="*/ 273844 h 511969"/>
                <a:gd name="connsiteX20" fmla="*/ 0 w 2571750"/>
                <a:gd name="connsiteY20" fmla="*/ 261938 h 511969"/>
                <a:gd name="connsiteX21" fmla="*/ 4763 w 2571750"/>
                <a:gd name="connsiteY21" fmla="*/ 254794 h 511969"/>
                <a:gd name="connsiteX22" fmla="*/ 21432 w 2571750"/>
                <a:gd name="connsiteY22" fmla="*/ 250032 h 511969"/>
                <a:gd name="connsiteX23" fmla="*/ 42863 w 2571750"/>
                <a:gd name="connsiteY23" fmla="*/ 254794 h 511969"/>
                <a:gd name="connsiteX24" fmla="*/ 88107 w 2571750"/>
                <a:gd name="connsiteY24" fmla="*/ 280988 h 511969"/>
                <a:gd name="connsiteX25" fmla="*/ 133350 w 2571750"/>
                <a:gd name="connsiteY25" fmla="*/ 307182 h 511969"/>
                <a:gd name="connsiteX26" fmla="*/ 176213 w 2571750"/>
                <a:gd name="connsiteY26" fmla="*/ 321469 h 511969"/>
                <a:gd name="connsiteX27" fmla="*/ 228600 w 2571750"/>
                <a:gd name="connsiteY27" fmla="*/ 335757 h 511969"/>
                <a:gd name="connsiteX28" fmla="*/ 276225 w 2571750"/>
                <a:gd name="connsiteY28" fmla="*/ 338138 h 511969"/>
                <a:gd name="connsiteX29" fmla="*/ 411957 w 2571750"/>
                <a:gd name="connsiteY29" fmla="*/ 311944 h 511969"/>
                <a:gd name="connsiteX30" fmla="*/ 731044 w 2571750"/>
                <a:gd name="connsiteY30" fmla="*/ 254794 h 511969"/>
                <a:gd name="connsiteX31" fmla="*/ 1212057 w 2571750"/>
                <a:gd name="connsiteY31" fmla="*/ 166688 h 511969"/>
                <a:gd name="connsiteX32" fmla="*/ 1521619 w 2571750"/>
                <a:gd name="connsiteY32" fmla="*/ 107157 h 511969"/>
                <a:gd name="connsiteX33" fmla="*/ 1759744 w 2571750"/>
                <a:gd name="connsiteY33" fmla="*/ 64294 h 511969"/>
                <a:gd name="connsiteX34" fmla="*/ 1916907 w 2571750"/>
                <a:gd name="connsiteY34" fmla="*/ 35719 h 511969"/>
                <a:gd name="connsiteX35" fmla="*/ 2076450 w 2571750"/>
                <a:gd name="connsiteY35" fmla="*/ 0 h 511969"/>
                <a:gd name="connsiteX36" fmla="*/ 2100263 w 2571750"/>
                <a:gd name="connsiteY36" fmla="*/ 0 h 511969"/>
                <a:gd name="connsiteX37" fmla="*/ 2145507 w 2571750"/>
                <a:gd name="connsiteY37" fmla="*/ 0 h 511969"/>
                <a:gd name="connsiteX38" fmla="*/ 2233613 w 2571750"/>
                <a:gd name="connsiteY38" fmla="*/ 9525 h 511969"/>
                <a:gd name="connsiteX39" fmla="*/ 2340769 w 2571750"/>
                <a:gd name="connsiteY39" fmla="*/ 33338 h 511969"/>
                <a:gd name="connsiteX40" fmla="*/ 2438400 w 2571750"/>
                <a:gd name="connsiteY40" fmla="*/ 66675 h 511969"/>
                <a:gd name="connsiteX41" fmla="*/ 2497932 w 2571750"/>
                <a:gd name="connsiteY41" fmla="*/ 90488 h 511969"/>
                <a:gd name="connsiteX42" fmla="*/ 2531269 w 2571750"/>
                <a:gd name="connsiteY42" fmla="*/ 107157 h 511969"/>
                <a:gd name="connsiteX43" fmla="*/ 2552700 w 2571750"/>
                <a:gd name="connsiteY43" fmla="*/ 119063 h 511969"/>
                <a:gd name="connsiteX44" fmla="*/ 2566988 w 2571750"/>
                <a:gd name="connsiteY44" fmla="*/ 133350 h 511969"/>
                <a:gd name="connsiteX45" fmla="*/ 2571750 w 2571750"/>
                <a:gd name="connsiteY45" fmla="*/ 147638 h 511969"/>
                <a:gd name="connsiteX46" fmla="*/ 2571750 w 2571750"/>
                <a:gd name="connsiteY46" fmla="*/ 161925 h 511969"/>
                <a:gd name="connsiteX47" fmla="*/ 2557463 w 2571750"/>
                <a:gd name="connsiteY47" fmla="*/ 178594 h 511969"/>
                <a:gd name="connsiteX48" fmla="*/ 2526507 w 2571750"/>
                <a:gd name="connsiteY48" fmla="*/ 197644 h 511969"/>
                <a:gd name="connsiteX49" fmla="*/ 2471738 w 2571750"/>
                <a:gd name="connsiteY49" fmla="*/ 207169 h 511969"/>
                <a:gd name="connsiteX50" fmla="*/ 2362200 w 2571750"/>
                <a:gd name="connsiteY50" fmla="*/ 219075 h 511969"/>
                <a:gd name="connsiteX51" fmla="*/ 2295525 w 2571750"/>
                <a:gd name="connsiteY51" fmla="*/ 219075 h 511969"/>
                <a:gd name="connsiteX52" fmla="*/ 2164557 w 2571750"/>
                <a:gd name="connsiteY52" fmla="*/ 228600 h 511969"/>
                <a:gd name="connsiteX53" fmla="*/ 1940719 w 2571750"/>
                <a:gd name="connsiteY53" fmla="*/ 250032 h 511969"/>
                <a:gd name="connsiteX54" fmla="*/ 1833563 w 2571750"/>
                <a:gd name="connsiteY54" fmla="*/ 26193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71750" h="511969">
                  <a:moveTo>
                    <a:pt x="1833563" y="261938"/>
                  </a:moveTo>
                  <a:lnTo>
                    <a:pt x="1578769" y="290513"/>
                  </a:lnTo>
                  <a:lnTo>
                    <a:pt x="1373982" y="314325"/>
                  </a:lnTo>
                  <a:lnTo>
                    <a:pt x="1181100" y="357188"/>
                  </a:lnTo>
                  <a:lnTo>
                    <a:pt x="990600" y="397669"/>
                  </a:lnTo>
                  <a:lnTo>
                    <a:pt x="783432" y="440532"/>
                  </a:lnTo>
                  <a:lnTo>
                    <a:pt x="628650" y="473869"/>
                  </a:lnTo>
                  <a:lnTo>
                    <a:pt x="550069" y="492919"/>
                  </a:lnTo>
                  <a:lnTo>
                    <a:pt x="488157" y="504825"/>
                  </a:lnTo>
                  <a:lnTo>
                    <a:pt x="423863" y="511969"/>
                  </a:lnTo>
                  <a:lnTo>
                    <a:pt x="378619" y="511969"/>
                  </a:lnTo>
                  <a:lnTo>
                    <a:pt x="328613" y="504825"/>
                  </a:lnTo>
                  <a:lnTo>
                    <a:pt x="300038" y="497682"/>
                  </a:lnTo>
                  <a:lnTo>
                    <a:pt x="245269" y="478632"/>
                  </a:lnTo>
                  <a:lnTo>
                    <a:pt x="171450" y="440532"/>
                  </a:lnTo>
                  <a:lnTo>
                    <a:pt x="102394" y="390525"/>
                  </a:lnTo>
                  <a:lnTo>
                    <a:pt x="38100" y="335757"/>
                  </a:lnTo>
                  <a:lnTo>
                    <a:pt x="19050" y="316707"/>
                  </a:lnTo>
                  <a:lnTo>
                    <a:pt x="7144" y="300038"/>
                  </a:lnTo>
                  <a:lnTo>
                    <a:pt x="0" y="273844"/>
                  </a:lnTo>
                  <a:lnTo>
                    <a:pt x="0" y="261938"/>
                  </a:lnTo>
                  <a:lnTo>
                    <a:pt x="4763" y="254794"/>
                  </a:lnTo>
                  <a:lnTo>
                    <a:pt x="21432" y="250032"/>
                  </a:lnTo>
                  <a:lnTo>
                    <a:pt x="42863" y="254794"/>
                  </a:lnTo>
                  <a:lnTo>
                    <a:pt x="88107" y="280988"/>
                  </a:lnTo>
                  <a:lnTo>
                    <a:pt x="133350" y="307182"/>
                  </a:lnTo>
                  <a:lnTo>
                    <a:pt x="176213" y="321469"/>
                  </a:lnTo>
                  <a:lnTo>
                    <a:pt x="228600" y="335757"/>
                  </a:lnTo>
                  <a:lnTo>
                    <a:pt x="276225" y="338138"/>
                  </a:lnTo>
                  <a:lnTo>
                    <a:pt x="411957" y="311944"/>
                  </a:lnTo>
                  <a:lnTo>
                    <a:pt x="731044" y="254794"/>
                  </a:lnTo>
                  <a:lnTo>
                    <a:pt x="1212057" y="166688"/>
                  </a:lnTo>
                  <a:lnTo>
                    <a:pt x="1521619" y="107157"/>
                  </a:lnTo>
                  <a:lnTo>
                    <a:pt x="1759744" y="64294"/>
                  </a:lnTo>
                  <a:lnTo>
                    <a:pt x="1916907" y="35719"/>
                  </a:lnTo>
                  <a:lnTo>
                    <a:pt x="2076450" y="0"/>
                  </a:lnTo>
                  <a:lnTo>
                    <a:pt x="2100263" y="0"/>
                  </a:lnTo>
                  <a:lnTo>
                    <a:pt x="2145507" y="0"/>
                  </a:lnTo>
                  <a:lnTo>
                    <a:pt x="2233613" y="9525"/>
                  </a:lnTo>
                  <a:lnTo>
                    <a:pt x="2340769" y="33338"/>
                  </a:lnTo>
                  <a:lnTo>
                    <a:pt x="2438400" y="66675"/>
                  </a:lnTo>
                  <a:lnTo>
                    <a:pt x="2497932" y="90488"/>
                  </a:lnTo>
                  <a:lnTo>
                    <a:pt x="2531269" y="107157"/>
                  </a:lnTo>
                  <a:lnTo>
                    <a:pt x="2552700" y="119063"/>
                  </a:lnTo>
                  <a:lnTo>
                    <a:pt x="2566988" y="133350"/>
                  </a:lnTo>
                  <a:lnTo>
                    <a:pt x="2571750" y="147638"/>
                  </a:lnTo>
                  <a:lnTo>
                    <a:pt x="2571750" y="161925"/>
                  </a:lnTo>
                  <a:lnTo>
                    <a:pt x="2557463" y="178594"/>
                  </a:lnTo>
                  <a:lnTo>
                    <a:pt x="2526507" y="197644"/>
                  </a:lnTo>
                  <a:lnTo>
                    <a:pt x="2471738" y="207169"/>
                  </a:lnTo>
                  <a:lnTo>
                    <a:pt x="2362200" y="219075"/>
                  </a:lnTo>
                  <a:lnTo>
                    <a:pt x="2295525" y="219075"/>
                  </a:lnTo>
                  <a:lnTo>
                    <a:pt x="2164557" y="228600"/>
                  </a:lnTo>
                  <a:lnTo>
                    <a:pt x="1940719" y="250032"/>
                  </a:lnTo>
                  <a:lnTo>
                    <a:pt x="183356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860791DC-C469-491D-A46D-45F5458F44CF}"/>
                </a:ext>
              </a:extLst>
            </p:cNvPr>
            <p:cNvSpPr/>
            <p:nvPr/>
          </p:nvSpPr>
          <p:spPr>
            <a:xfrm>
              <a:off x="2786063" y="5191125"/>
              <a:ext cx="4062412" cy="561975"/>
            </a:xfrm>
            <a:custGeom>
              <a:avLst/>
              <a:gdLst>
                <a:gd name="connsiteX0" fmla="*/ 1309105 w 4062172"/>
                <a:gd name="connsiteY0" fmla="*/ 184196 h 562455"/>
                <a:gd name="connsiteX1" fmla="*/ 1542639 w 4062172"/>
                <a:gd name="connsiteY1" fmla="*/ 154593 h 562455"/>
                <a:gd name="connsiteX2" fmla="*/ 1874849 w 4062172"/>
                <a:gd name="connsiteY2" fmla="*/ 115123 h 562455"/>
                <a:gd name="connsiteX3" fmla="*/ 2075490 w 4062172"/>
                <a:gd name="connsiteY3" fmla="*/ 92098 h 562455"/>
                <a:gd name="connsiteX4" fmla="*/ 2345205 w 4062172"/>
                <a:gd name="connsiteY4" fmla="*/ 78941 h 562455"/>
                <a:gd name="connsiteX5" fmla="*/ 2575450 w 4062172"/>
                <a:gd name="connsiteY5" fmla="*/ 62495 h 562455"/>
                <a:gd name="connsiteX6" fmla="*/ 2835298 w 4062172"/>
                <a:gd name="connsiteY6" fmla="*/ 42760 h 562455"/>
                <a:gd name="connsiteX7" fmla="*/ 3039228 w 4062172"/>
                <a:gd name="connsiteY7" fmla="*/ 32892 h 562455"/>
                <a:gd name="connsiteX8" fmla="*/ 3318811 w 4062172"/>
                <a:gd name="connsiteY8" fmla="*/ 16446 h 562455"/>
                <a:gd name="connsiteX9" fmla="*/ 3486561 w 4062172"/>
                <a:gd name="connsiteY9" fmla="*/ 3289 h 562455"/>
                <a:gd name="connsiteX10" fmla="*/ 3581948 w 4062172"/>
                <a:gd name="connsiteY10" fmla="*/ 0 h 562455"/>
                <a:gd name="connsiteX11" fmla="*/ 3618129 w 4062172"/>
                <a:gd name="connsiteY11" fmla="*/ 3289 h 562455"/>
                <a:gd name="connsiteX12" fmla="*/ 3687203 w 4062172"/>
                <a:gd name="connsiteY12" fmla="*/ 13157 h 562455"/>
                <a:gd name="connsiteX13" fmla="*/ 3759565 w 4062172"/>
                <a:gd name="connsiteY13" fmla="*/ 32892 h 562455"/>
                <a:gd name="connsiteX14" fmla="*/ 3845085 w 4062172"/>
                <a:gd name="connsiteY14" fmla="*/ 65784 h 562455"/>
                <a:gd name="connsiteX15" fmla="*/ 3930604 w 4062172"/>
                <a:gd name="connsiteY15" fmla="*/ 108544 h 562455"/>
                <a:gd name="connsiteX16" fmla="*/ 4006256 w 4062172"/>
                <a:gd name="connsiteY16" fmla="*/ 157882 h 562455"/>
                <a:gd name="connsiteX17" fmla="*/ 4035859 w 4062172"/>
                <a:gd name="connsiteY17" fmla="*/ 177617 h 562455"/>
                <a:gd name="connsiteX18" fmla="*/ 4042437 w 4062172"/>
                <a:gd name="connsiteY18" fmla="*/ 187485 h 562455"/>
                <a:gd name="connsiteX19" fmla="*/ 4049016 w 4062172"/>
                <a:gd name="connsiteY19" fmla="*/ 200642 h 562455"/>
                <a:gd name="connsiteX20" fmla="*/ 4058883 w 4062172"/>
                <a:gd name="connsiteY20" fmla="*/ 233534 h 562455"/>
                <a:gd name="connsiteX21" fmla="*/ 4062172 w 4062172"/>
                <a:gd name="connsiteY21" fmla="*/ 256558 h 562455"/>
                <a:gd name="connsiteX22" fmla="*/ 4062172 w 4062172"/>
                <a:gd name="connsiteY22" fmla="*/ 276294 h 562455"/>
                <a:gd name="connsiteX23" fmla="*/ 4052305 w 4062172"/>
                <a:gd name="connsiteY23" fmla="*/ 302607 h 562455"/>
                <a:gd name="connsiteX24" fmla="*/ 4039148 w 4062172"/>
                <a:gd name="connsiteY24" fmla="*/ 319053 h 562455"/>
                <a:gd name="connsiteX25" fmla="*/ 4012834 w 4062172"/>
                <a:gd name="connsiteY25" fmla="*/ 335500 h 562455"/>
                <a:gd name="connsiteX26" fmla="*/ 3953628 w 4062172"/>
                <a:gd name="connsiteY26" fmla="*/ 342078 h 562455"/>
                <a:gd name="connsiteX27" fmla="*/ 3907580 w 4062172"/>
                <a:gd name="connsiteY27" fmla="*/ 338789 h 562455"/>
                <a:gd name="connsiteX28" fmla="*/ 3825349 w 4062172"/>
                <a:gd name="connsiteY28" fmla="*/ 315764 h 562455"/>
                <a:gd name="connsiteX29" fmla="*/ 3680624 w 4062172"/>
                <a:gd name="connsiteY29" fmla="*/ 282872 h 562455"/>
                <a:gd name="connsiteX30" fmla="*/ 3535899 w 4062172"/>
                <a:gd name="connsiteY30" fmla="*/ 259848 h 562455"/>
                <a:gd name="connsiteX31" fmla="*/ 3394463 w 4062172"/>
                <a:gd name="connsiteY31" fmla="*/ 240112 h 562455"/>
                <a:gd name="connsiteX32" fmla="*/ 3279341 w 4062172"/>
                <a:gd name="connsiteY32" fmla="*/ 226956 h 562455"/>
                <a:gd name="connsiteX33" fmla="*/ 3157640 w 4062172"/>
                <a:gd name="connsiteY33" fmla="*/ 223666 h 562455"/>
                <a:gd name="connsiteX34" fmla="*/ 2986601 w 4062172"/>
                <a:gd name="connsiteY34" fmla="*/ 226956 h 562455"/>
                <a:gd name="connsiteX35" fmla="*/ 2835298 w 4062172"/>
                <a:gd name="connsiteY35" fmla="*/ 233534 h 562455"/>
                <a:gd name="connsiteX36" fmla="*/ 2674126 w 4062172"/>
                <a:gd name="connsiteY36" fmla="*/ 240112 h 562455"/>
                <a:gd name="connsiteX37" fmla="*/ 2348495 w 4062172"/>
                <a:gd name="connsiteY37" fmla="*/ 263137 h 562455"/>
                <a:gd name="connsiteX38" fmla="*/ 2068912 w 4062172"/>
                <a:gd name="connsiteY38" fmla="*/ 292740 h 562455"/>
                <a:gd name="connsiteX39" fmla="*/ 1822221 w 4062172"/>
                <a:gd name="connsiteY39" fmla="*/ 322343 h 562455"/>
                <a:gd name="connsiteX40" fmla="*/ 1687364 w 4062172"/>
                <a:gd name="connsiteY40" fmla="*/ 338789 h 562455"/>
                <a:gd name="connsiteX41" fmla="*/ 1457119 w 4062172"/>
                <a:gd name="connsiteY41" fmla="*/ 371681 h 562455"/>
                <a:gd name="connsiteX42" fmla="*/ 1157801 w 4062172"/>
                <a:gd name="connsiteY42" fmla="*/ 421019 h 562455"/>
                <a:gd name="connsiteX43" fmla="*/ 937424 w 4062172"/>
                <a:gd name="connsiteY43" fmla="*/ 457200 h 562455"/>
                <a:gd name="connsiteX44" fmla="*/ 664420 w 4062172"/>
                <a:gd name="connsiteY44" fmla="*/ 506538 h 562455"/>
                <a:gd name="connsiteX45" fmla="*/ 480224 w 4062172"/>
                <a:gd name="connsiteY45" fmla="*/ 549298 h 562455"/>
                <a:gd name="connsiteX46" fmla="*/ 444043 w 4062172"/>
                <a:gd name="connsiteY46" fmla="*/ 559166 h 562455"/>
                <a:gd name="connsiteX47" fmla="*/ 421018 w 4062172"/>
                <a:gd name="connsiteY47" fmla="*/ 562455 h 562455"/>
                <a:gd name="connsiteX48" fmla="*/ 358523 w 4062172"/>
                <a:gd name="connsiteY48" fmla="*/ 542720 h 562455"/>
                <a:gd name="connsiteX49" fmla="*/ 305896 w 4062172"/>
                <a:gd name="connsiteY49" fmla="*/ 519695 h 562455"/>
                <a:gd name="connsiteX50" fmla="*/ 217087 w 4062172"/>
                <a:gd name="connsiteY50" fmla="*/ 463779 h 562455"/>
                <a:gd name="connsiteX51" fmla="*/ 131568 w 4062172"/>
                <a:gd name="connsiteY51" fmla="*/ 397994 h 562455"/>
                <a:gd name="connsiteX52" fmla="*/ 55916 w 4062172"/>
                <a:gd name="connsiteY52" fmla="*/ 335500 h 562455"/>
                <a:gd name="connsiteX53" fmla="*/ 23024 w 4062172"/>
                <a:gd name="connsiteY53" fmla="*/ 302607 h 562455"/>
                <a:gd name="connsiteX54" fmla="*/ 6578 w 4062172"/>
                <a:gd name="connsiteY54" fmla="*/ 279583 h 562455"/>
                <a:gd name="connsiteX55" fmla="*/ 0 w 4062172"/>
                <a:gd name="connsiteY55" fmla="*/ 269715 h 562455"/>
                <a:gd name="connsiteX56" fmla="*/ 3289 w 4062172"/>
                <a:gd name="connsiteY56" fmla="*/ 259848 h 562455"/>
                <a:gd name="connsiteX57" fmla="*/ 9867 w 4062172"/>
                <a:gd name="connsiteY57" fmla="*/ 253269 h 562455"/>
                <a:gd name="connsiteX58" fmla="*/ 39470 w 4062172"/>
                <a:gd name="connsiteY58" fmla="*/ 253269 h 562455"/>
                <a:gd name="connsiteX59" fmla="*/ 62495 w 4062172"/>
                <a:gd name="connsiteY59" fmla="*/ 259848 h 562455"/>
                <a:gd name="connsiteX60" fmla="*/ 115122 w 4062172"/>
                <a:gd name="connsiteY60" fmla="*/ 282872 h 562455"/>
                <a:gd name="connsiteX61" fmla="*/ 187485 w 4062172"/>
                <a:gd name="connsiteY61" fmla="*/ 299318 h 562455"/>
                <a:gd name="connsiteX62" fmla="*/ 286161 w 4062172"/>
                <a:gd name="connsiteY62" fmla="*/ 315764 h 562455"/>
                <a:gd name="connsiteX63" fmla="*/ 397994 w 4062172"/>
                <a:gd name="connsiteY63" fmla="*/ 319053 h 562455"/>
                <a:gd name="connsiteX64" fmla="*/ 585479 w 4062172"/>
                <a:gd name="connsiteY64" fmla="*/ 286161 h 562455"/>
                <a:gd name="connsiteX65" fmla="*/ 934135 w 4062172"/>
                <a:gd name="connsiteY65" fmla="*/ 236823 h 562455"/>
                <a:gd name="connsiteX66" fmla="*/ 1309105 w 4062172"/>
                <a:gd name="connsiteY66" fmla="*/ 184196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62172" h="562455">
                  <a:moveTo>
                    <a:pt x="1309105" y="184196"/>
                  </a:moveTo>
                  <a:lnTo>
                    <a:pt x="1542639" y="154593"/>
                  </a:lnTo>
                  <a:lnTo>
                    <a:pt x="1874849" y="115123"/>
                  </a:lnTo>
                  <a:lnTo>
                    <a:pt x="2075490" y="92098"/>
                  </a:lnTo>
                  <a:lnTo>
                    <a:pt x="2345205" y="78941"/>
                  </a:lnTo>
                  <a:lnTo>
                    <a:pt x="2575450" y="62495"/>
                  </a:lnTo>
                  <a:lnTo>
                    <a:pt x="2835298" y="42760"/>
                  </a:lnTo>
                  <a:lnTo>
                    <a:pt x="3039228" y="32892"/>
                  </a:lnTo>
                  <a:lnTo>
                    <a:pt x="3318811" y="16446"/>
                  </a:lnTo>
                  <a:lnTo>
                    <a:pt x="3486561" y="3289"/>
                  </a:lnTo>
                  <a:lnTo>
                    <a:pt x="3581948" y="0"/>
                  </a:lnTo>
                  <a:lnTo>
                    <a:pt x="3618129" y="3289"/>
                  </a:lnTo>
                  <a:lnTo>
                    <a:pt x="3687203" y="13157"/>
                  </a:lnTo>
                  <a:lnTo>
                    <a:pt x="3759565" y="32892"/>
                  </a:lnTo>
                  <a:lnTo>
                    <a:pt x="3845085" y="65784"/>
                  </a:lnTo>
                  <a:lnTo>
                    <a:pt x="3930604" y="108544"/>
                  </a:lnTo>
                  <a:lnTo>
                    <a:pt x="4006256" y="157882"/>
                  </a:lnTo>
                  <a:lnTo>
                    <a:pt x="4035859" y="177617"/>
                  </a:lnTo>
                  <a:lnTo>
                    <a:pt x="4042437" y="187485"/>
                  </a:lnTo>
                  <a:lnTo>
                    <a:pt x="4049016" y="200642"/>
                  </a:lnTo>
                  <a:lnTo>
                    <a:pt x="4058883" y="233534"/>
                  </a:lnTo>
                  <a:lnTo>
                    <a:pt x="4062172" y="256558"/>
                  </a:lnTo>
                  <a:lnTo>
                    <a:pt x="4062172" y="276294"/>
                  </a:lnTo>
                  <a:lnTo>
                    <a:pt x="4052305" y="302607"/>
                  </a:lnTo>
                  <a:lnTo>
                    <a:pt x="4039148" y="319053"/>
                  </a:lnTo>
                  <a:lnTo>
                    <a:pt x="4012834" y="335500"/>
                  </a:lnTo>
                  <a:lnTo>
                    <a:pt x="3953628" y="342078"/>
                  </a:lnTo>
                  <a:lnTo>
                    <a:pt x="3907580" y="338789"/>
                  </a:lnTo>
                  <a:lnTo>
                    <a:pt x="3825349" y="315764"/>
                  </a:lnTo>
                  <a:lnTo>
                    <a:pt x="3680624" y="282872"/>
                  </a:lnTo>
                  <a:lnTo>
                    <a:pt x="3535899" y="259848"/>
                  </a:lnTo>
                  <a:lnTo>
                    <a:pt x="3394463" y="240112"/>
                  </a:lnTo>
                  <a:lnTo>
                    <a:pt x="3279341" y="226956"/>
                  </a:lnTo>
                  <a:lnTo>
                    <a:pt x="3157640" y="223666"/>
                  </a:lnTo>
                  <a:lnTo>
                    <a:pt x="2986601" y="226956"/>
                  </a:lnTo>
                  <a:lnTo>
                    <a:pt x="2835298" y="233534"/>
                  </a:lnTo>
                  <a:lnTo>
                    <a:pt x="2674126" y="240112"/>
                  </a:lnTo>
                  <a:lnTo>
                    <a:pt x="2348495" y="263137"/>
                  </a:lnTo>
                  <a:lnTo>
                    <a:pt x="2068912" y="292740"/>
                  </a:lnTo>
                  <a:lnTo>
                    <a:pt x="1822221" y="322343"/>
                  </a:lnTo>
                  <a:lnTo>
                    <a:pt x="1687364" y="338789"/>
                  </a:lnTo>
                  <a:lnTo>
                    <a:pt x="1457119" y="371681"/>
                  </a:lnTo>
                  <a:lnTo>
                    <a:pt x="1157801" y="421019"/>
                  </a:lnTo>
                  <a:lnTo>
                    <a:pt x="937424" y="457200"/>
                  </a:lnTo>
                  <a:lnTo>
                    <a:pt x="664420" y="506538"/>
                  </a:lnTo>
                  <a:lnTo>
                    <a:pt x="480224" y="549298"/>
                  </a:lnTo>
                  <a:lnTo>
                    <a:pt x="444043" y="559166"/>
                  </a:lnTo>
                  <a:lnTo>
                    <a:pt x="421018" y="562455"/>
                  </a:lnTo>
                  <a:lnTo>
                    <a:pt x="358523" y="542720"/>
                  </a:lnTo>
                  <a:lnTo>
                    <a:pt x="305896" y="519695"/>
                  </a:lnTo>
                  <a:lnTo>
                    <a:pt x="217087" y="463779"/>
                  </a:lnTo>
                  <a:lnTo>
                    <a:pt x="131568" y="397994"/>
                  </a:lnTo>
                  <a:lnTo>
                    <a:pt x="55916" y="335500"/>
                  </a:lnTo>
                  <a:lnTo>
                    <a:pt x="23024" y="302607"/>
                  </a:lnTo>
                  <a:lnTo>
                    <a:pt x="6578" y="279583"/>
                  </a:lnTo>
                  <a:lnTo>
                    <a:pt x="0" y="269715"/>
                  </a:lnTo>
                  <a:lnTo>
                    <a:pt x="3289" y="259848"/>
                  </a:lnTo>
                  <a:lnTo>
                    <a:pt x="9867" y="253269"/>
                  </a:lnTo>
                  <a:lnTo>
                    <a:pt x="39470" y="253269"/>
                  </a:lnTo>
                  <a:lnTo>
                    <a:pt x="62495" y="259848"/>
                  </a:lnTo>
                  <a:lnTo>
                    <a:pt x="115122" y="282872"/>
                  </a:lnTo>
                  <a:lnTo>
                    <a:pt x="187485" y="299318"/>
                  </a:lnTo>
                  <a:lnTo>
                    <a:pt x="286161" y="315764"/>
                  </a:lnTo>
                  <a:lnTo>
                    <a:pt x="397994" y="319053"/>
                  </a:lnTo>
                  <a:lnTo>
                    <a:pt x="585479" y="286161"/>
                  </a:lnTo>
                  <a:lnTo>
                    <a:pt x="934135" y="236823"/>
                  </a:lnTo>
                  <a:lnTo>
                    <a:pt x="1309105" y="18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0A0479D3-7122-4E94-AC9E-A391808786F9}"/>
                </a:ext>
              </a:extLst>
            </p:cNvPr>
            <p:cNvSpPr/>
            <p:nvPr/>
          </p:nvSpPr>
          <p:spPr>
            <a:xfrm>
              <a:off x="5580063" y="4398963"/>
              <a:ext cx="682625" cy="571500"/>
            </a:xfrm>
            <a:custGeom>
              <a:avLst/>
              <a:gdLst>
                <a:gd name="connsiteX0" fmla="*/ 397669 w 683419"/>
                <a:gd name="connsiteY0" fmla="*/ 138112 h 571500"/>
                <a:gd name="connsiteX1" fmla="*/ 242887 w 683419"/>
                <a:gd name="connsiteY1" fmla="*/ 78581 h 571500"/>
                <a:gd name="connsiteX2" fmla="*/ 111919 w 683419"/>
                <a:gd name="connsiteY2" fmla="*/ 33337 h 571500"/>
                <a:gd name="connsiteX3" fmla="*/ 59531 w 683419"/>
                <a:gd name="connsiteY3" fmla="*/ 14287 h 571500"/>
                <a:gd name="connsiteX4" fmla="*/ 33337 w 683419"/>
                <a:gd name="connsiteY4" fmla="*/ 2381 h 571500"/>
                <a:gd name="connsiteX5" fmla="*/ 16669 w 683419"/>
                <a:gd name="connsiteY5" fmla="*/ 0 h 571500"/>
                <a:gd name="connsiteX6" fmla="*/ 4762 w 683419"/>
                <a:gd name="connsiteY6" fmla="*/ 0 h 571500"/>
                <a:gd name="connsiteX7" fmla="*/ 0 w 683419"/>
                <a:gd name="connsiteY7" fmla="*/ 4762 h 571500"/>
                <a:gd name="connsiteX8" fmla="*/ 0 w 683419"/>
                <a:gd name="connsiteY8" fmla="*/ 16669 h 571500"/>
                <a:gd name="connsiteX9" fmla="*/ 9525 w 683419"/>
                <a:gd name="connsiteY9" fmla="*/ 52387 h 571500"/>
                <a:gd name="connsiteX10" fmla="*/ 26194 w 683419"/>
                <a:gd name="connsiteY10" fmla="*/ 66675 h 571500"/>
                <a:gd name="connsiteX11" fmla="*/ 92869 w 683419"/>
                <a:gd name="connsiteY11" fmla="*/ 111919 h 571500"/>
                <a:gd name="connsiteX12" fmla="*/ 171450 w 683419"/>
                <a:gd name="connsiteY12" fmla="*/ 176212 h 571500"/>
                <a:gd name="connsiteX13" fmla="*/ 264319 w 683419"/>
                <a:gd name="connsiteY13" fmla="*/ 266700 h 571500"/>
                <a:gd name="connsiteX14" fmla="*/ 347662 w 683419"/>
                <a:gd name="connsiteY14" fmla="*/ 352425 h 571500"/>
                <a:gd name="connsiteX15" fmla="*/ 402431 w 683419"/>
                <a:gd name="connsiteY15" fmla="*/ 414337 h 571500"/>
                <a:gd name="connsiteX16" fmla="*/ 488156 w 683419"/>
                <a:gd name="connsiteY16" fmla="*/ 511969 h 571500"/>
                <a:gd name="connsiteX17" fmla="*/ 521494 w 683419"/>
                <a:gd name="connsiteY17" fmla="*/ 550069 h 571500"/>
                <a:gd name="connsiteX18" fmla="*/ 547687 w 683419"/>
                <a:gd name="connsiteY18" fmla="*/ 564356 h 571500"/>
                <a:gd name="connsiteX19" fmla="*/ 571500 w 683419"/>
                <a:gd name="connsiteY19" fmla="*/ 571500 h 571500"/>
                <a:gd name="connsiteX20" fmla="*/ 597694 w 683419"/>
                <a:gd name="connsiteY20" fmla="*/ 566737 h 571500"/>
                <a:gd name="connsiteX21" fmla="*/ 623887 w 683419"/>
                <a:gd name="connsiteY21" fmla="*/ 547687 h 571500"/>
                <a:gd name="connsiteX22" fmla="*/ 650081 w 683419"/>
                <a:gd name="connsiteY22" fmla="*/ 521494 h 571500"/>
                <a:gd name="connsiteX23" fmla="*/ 671512 w 683419"/>
                <a:gd name="connsiteY23" fmla="*/ 488156 h 571500"/>
                <a:gd name="connsiteX24" fmla="*/ 681037 w 683419"/>
                <a:gd name="connsiteY24" fmla="*/ 461962 h 571500"/>
                <a:gd name="connsiteX25" fmla="*/ 683419 w 683419"/>
                <a:gd name="connsiteY25" fmla="*/ 435769 h 571500"/>
                <a:gd name="connsiteX26" fmla="*/ 676275 w 683419"/>
                <a:gd name="connsiteY26" fmla="*/ 397669 h 571500"/>
                <a:gd name="connsiteX27" fmla="*/ 657225 w 683419"/>
                <a:gd name="connsiteY27" fmla="*/ 347662 h 571500"/>
                <a:gd name="connsiteX28" fmla="*/ 621506 w 683419"/>
                <a:gd name="connsiteY28" fmla="*/ 280987 h 571500"/>
                <a:gd name="connsiteX29" fmla="*/ 576262 w 683419"/>
                <a:gd name="connsiteY29" fmla="*/ 216694 h 571500"/>
                <a:gd name="connsiteX30" fmla="*/ 564356 w 683419"/>
                <a:gd name="connsiteY30" fmla="*/ 209550 h 571500"/>
                <a:gd name="connsiteX31" fmla="*/ 476250 w 683419"/>
                <a:gd name="connsiteY31" fmla="*/ 171450 h 571500"/>
                <a:gd name="connsiteX32" fmla="*/ 397669 w 683419"/>
                <a:gd name="connsiteY32" fmla="*/ 138112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3419" h="571500">
                  <a:moveTo>
                    <a:pt x="397669" y="138112"/>
                  </a:moveTo>
                  <a:lnTo>
                    <a:pt x="242887" y="78581"/>
                  </a:lnTo>
                  <a:lnTo>
                    <a:pt x="111919" y="33337"/>
                  </a:lnTo>
                  <a:lnTo>
                    <a:pt x="59531" y="14287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9525" y="52387"/>
                  </a:lnTo>
                  <a:lnTo>
                    <a:pt x="26194" y="66675"/>
                  </a:lnTo>
                  <a:lnTo>
                    <a:pt x="92869" y="111919"/>
                  </a:lnTo>
                  <a:lnTo>
                    <a:pt x="171450" y="176212"/>
                  </a:lnTo>
                  <a:lnTo>
                    <a:pt x="264319" y="266700"/>
                  </a:lnTo>
                  <a:lnTo>
                    <a:pt x="347662" y="352425"/>
                  </a:lnTo>
                  <a:lnTo>
                    <a:pt x="402431" y="414337"/>
                  </a:lnTo>
                  <a:lnTo>
                    <a:pt x="488156" y="511969"/>
                  </a:lnTo>
                  <a:lnTo>
                    <a:pt x="521494" y="550069"/>
                  </a:lnTo>
                  <a:lnTo>
                    <a:pt x="547687" y="564356"/>
                  </a:lnTo>
                  <a:lnTo>
                    <a:pt x="571500" y="571500"/>
                  </a:lnTo>
                  <a:lnTo>
                    <a:pt x="597694" y="566737"/>
                  </a:lnTo>
                  <a:lnTo>
                    <a:pt x="623887" y="547687"/>
                  </a:lnTo>
                  <a:lnTo>
                    <a:pt x="650081" y="521494"/>
                  </a:lnTo>
                  <a:lnTo>
                    <a:pt x="671512" y="488156"/>
                  </a:lnTo>
                  <a:lnTo>
                    <a:pt x="681037" y="461962"/>
                  </a:lnTo>
                  <a:lnTo>
                    <a:pt x="683419" y="435769"/>
                  </a:lnTo>
                  <a:lnTo>
                    <a:pt x="676275" y="397669"/>
                  </a:lnTo>
                  <a:lnTo>
                    <a:pt x="657225" y="347662"/>
                  </a:lnTo>
                  <a:lnTo>
                    <a:pt x="621506" y="280987"/>
                  </a:lnTo>
                  <a:lnTo>
                    <a:pt x="576262" y="216694"/>
                  </a:lnTo>
                  <a:lnTo>
                    <a:pt x="564356" y="209550"/>
                  </a:lnTo>
                  <a:lnTo>
                    <a:pt x="476250" y="171450"/>
                  </a:lnTo>
                  <a:lnTo>
                    <a:pt x="397669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人を引きつける表現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宣 詞</a:t>
            </a:r>
          </a:p>
        </p:txBody>
      </p:sp>
    </p:spTree>
    <p:extLst>
      <p:ext uri="{BB962C8B-B14F-4D97-AF65-F5344CB8AC3E}">
        <p14:creationId xmlns:p14="http://schemas.microsoft.com/office/powerpoint/2010/main" val="169098612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4085041F-2E24-470B-A7FE-82AAEF97002A}"/>
              </a:ext>
            </a:extLst>
          </p:cNvPr>
          <p:cNvSpPr/>
          <p:nvPr/>
        </p:nvSpPr>
        <p:spPr>
          <a:xfrm>
            <a:off x="4516438" y="1443038"/>
            <a:ext cx="569912" cy="723900"/>
          </a:xfrm>
          <a:custGeom>
            <a:avLst/>
            <a:gdLst>
              <a:gd name="connsiteX0" fmla="*/ 204788 w 569119"/>
              <a:gd name="connsiteY0" fmla="*/ 435768 h 723900"/>
              <a:gd name="connsiteX1" fmla="*/ 207169 w 569119"/>
              <a:gd name="connsiteY1" fmla="*/ 723900 h 723900"/>
              <a:gd name="connsiteX2" fmla="*/ 457200 w 569119"/>
              <a:gd name="connsiteY2" fmla="*/ 697706 h 723900"/>
              <a:gd name="connsiteX3" fmla="*/ 476250 w 569119"/>
              <a:gd name="connsiteY3" fmla="*/ 588168 h 723900"/>
              <a:gd name="connsiteX4" fmla="*/ 485775 w 569119"/>
              <a:gd name="connsiteY4" fmla="*/ 511968 h 723900"/>
              <a:gd name="connsiteX5" fmla="*/ 497682 w 569119"/>
              <a:gd name="connsiteY5" fmla="*/ 442912 h 723900"/>
              <a:gd name="connsiteX6" fmla="*/ 507207 w 569119"/>
              <a:gd name="connsiteY6" fmla="*/ 400050 h 723900"/>
              <a:gd name="connsiteX7" fmla="*/ 514350 w 569119"/>
              <a:gd name="connsiteY7" fmla="*/ 378618 h 723900"/>
              <a:gd name="connsiteX8" fmla="*/ 523875 w 569119"/>
              <a:gd name="connsiteY8" fmla="*/ 364331 h 723900"/>
              <a:gd name="connsiteX9" fmla="*/ 538163 w 569119"/>
              <a:gd name="connsiteY9" fmla="*/ 333375 h 723900"/>
              <a:gd name="connsiteX10" fmla="*/ 554832 w 569119"/>
              <a:gd name="connsiteY10" fmla="*/ 302418 h 723900"/>
              <a:gd name="connsiteX11" fmla="*/ 564357 w 569119"/>
              <a:gd name="connsiteY11" fmla="*/ 273843 h 723900"/>
              <a:gd name="connsiteX12" fmla="*/ 566738 w 569119"/>
              <a:gd name="connsiteY12" fmla="*/ 257175 h 723900"/>
              <a:gd name="connsiteX13" fmla="*/ 569119 w 569119"/>
              <a:gd name="connsiteY13" fmla="*/ 235743 h 723900"/>
              <a:gd name="connsiteX14" fmla="*/ 569119 w 569119"/>
              <a:gd name="connsiteY14" fmla="*/ 219075 h 723900"/>
              <a:gd name="connsiteX15" fmla="*/ 564357 w 569119"/>
              <a:gd name="connsiteY15" fmla="*/ 197643 h 723900"/>
              <a:gd name="connsiteX16" fmla="*/ 552450 w 569119"/>
              <a:gd name="connsiteY16" fmla="*/ 180975 h 723900"/>
              <a:gd name="connsiteX17" fmla="*/ 523875 w 569119"/>
              <a:gd name="connsiteY17" fmla="*/ 161925 h 723900"/>
              <a:gd name="connsiteX18" fmla="*/ 457200 w 569119"/>
              <a:gd name="connsiteY18" fmla="*/ 128587 h 723900"/>
              <a:gd name="connsiteX19" fmla="*/ 395288 w 569119"/>
              <a:gd name="connsiteY19" fmla="*/ 104775 h 723900"/>
              <a:gd name="connsiteX20" fmla="*/ 288132 w 569119"/>
              <a:gd name="connsiteY20" fmla="*/ 66675 h 723900"/>
              <a:gd name="connsiteX21" fmla="*/ 157163 w 569119"/>
              <a:gd name="connsiteY21" fmla="*/ 28575 h 723900"/>
              <a:gd name="connsiteX22" fmla="*/ 66675 w 569119"/>
              <a:gd name="connsiteY22" fmla="*/ 4762 h 723900"/>
              <a:gd name="connsiteX23" fmla="*/ 42863 w 569119"/>
              <a:gd name="connsiteY23" fmla="*/ 0 h 723900"/>
              <a:gd name="connsiteX24" fmla="*/ 30957 w 569119"/>
              <a:gd name="connsiteY24" fmla="*/ 0 h 723900"/>
              <a:gd name="connsiteX25" fmla="*/ 16669 w 569119"/>
              <a:gd name="connsiteY25" fmla="*/ 2381 h 723900"/>
              <a:gd name="connsiteX26" fmla="*/ 4763 w 569119"/>
              <a:gd name="connsiteY26" fmla="*/ 11906 h 723900"/>
              <a:gd name="connsiteX27" fmla="*/ 0 w 569119"/>
              <a:gd name="connsiteY27" fmla="*/ 26193 h 723900"/>
              <a:gd name="connsiteX28" fmla="*/ 2382 w 569119"/>
              <a:gd name="connsiteY28" fmla="*/ 47625 h 723900"/>
              <a:gd name="connsiteX29" fmla="*/ 7144 w 569119"/>
              <a:gd name="connsiteY29" fmla="*/ 64293 h 723900"/>
              <a:gd name="connsiteX30" fmla="*/ 33338 w 569119"/>
              <a:gd name="connsiteY30" fmla="*/ 78581 h 723900"/>
              <a:gd name="connsiteX31" fmla="*/ 64294 w 569119"/>
              <a:gd name="connsiteY31" fmla="*/ 97631 h 723900"/>
              <a:gd name="connsiteX32" fmla="*/ 116682 w 569119"/>
              <a:gd name="connsiteY32" fmla="*/ 133350 h 723900"/>
              <a:gd name="connsiteX33" fmla="*/ 145257 w 569119"/>
              <a:gd name="connsiteY33" fmla="*/ 157162 h 723900"/>
              <a:gd name="connsiteX34" fmla="*/ 166688 w 569119"/>
              <a:gd name="connsiteY34" fmla="*/ 183356 h 723900"/>
              <a:gd name="connsiteX35" fmla="*/ 185738 w 569119"/>
              <a:gd name="connsiteY35" fmla="*/ 216693 h 723900"/>
              <a:gd name="connsiteX36" fmla="*/ 195263 w 569119"/>
              <a:gd name="connsiteY36" fmla="*/ 242887 h 723900"/>
              <a:gd name="connsiteX37" fmla="*/ 202407 w 569119"/>
              <a:gd name="connsiteY37" fmla="*/ 276225 h 723900"/>
              <a:gd name="connsiteX38" fmla="*/ 204788 w 569119"/>
              <a:gd name="connsiteY38" fmla="*/ 333375 h 723900"/>
              <a:gd name="connsiteX39" fmla="*/ 204788 w 569119"/>
              <a:gd name="connsiteY39" fmla="*/ 435768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69119" h="723900">
                <a:moveTo>
                  <a:pt x="204788" y="435768"/>
                </a:moveTo>
                <a:cubicBezTo>
                  <a:pt x="205582" y="531812"/>
                  <a:pt x="206375" y="627856"/>
                  <a:pt x="207169" y="723900"/>
                </a:cubicBezTo>
                <a:lnTo>
                  <a:pt x="457200" y="697706"/>
                </a:lnTo>
                <a:lnTo>
                  <a:pt x="476250" y="588168"/>
                </a:lnTo>
                <a:lnTo>
                  <a:pt x="485775" y="511968"/>
                </a:lnTo>
                <a:lnTo>
                  <a:pt x="497682" y="442912"/>
                </a:lnTo>
                <a:lnTo>
                  <a:pt x="507207" y="400050"/>
                </a:lnTo>
                <a:lnTo>
                  <a:pt x="514350" y="378618"/>
                </a:lnTo>
                <a:lnTo>
                  <a:pt x="523875" y="364331"/>
                </a:lnTo>
                <a:lnTo>
                  <a:pt x="538163" y="333375"/>
                </a:lnTo>
                <a:lnTo>
                  <a:pt x="554832" y="302418"/>
                </a:lnTo>
                <a:lnTo>
                  <a:pt x="564357" y="273843"/>
                </a:lnTo>
                <a:lnTo>
                  <a:pt x="566738" y="257175"/>
                </a:lnTo>
                <a:lnTo>
                  <a:pt x="569119" y="235743"/>
                </a:lnTo>
                <a:lnTo>
                  <a:pt x="569119" y="219075"/>
                </a:lnTo>
                <a:lnTo>
                  <a:pt x="564357" y="197643"/>
                </a:lnTo>
                <a:lnTo>
                  <a:pt x="552450" y="180975"/>
                </a:lnTo>
                <a:lnTo>
                  <a:pt x="523875" y="161925"/>
                </a:lnTo>
                <a:lnTo>
                  <a:pt x="457200" y="128587"/>
                </a:lnTo>
                <a:lnTo>
                  <a:pt x="395288" y="104775"/>
                </a:lnTo>
                <a:lnTo>
                  <a:pt x="288132" y="66675"/>
                </a:lnTo>
                <a:lnTo>
                  <a:pt x="157163" y="28575"/>
                </a:lnTo>
                <a:lnTo>
                  <a:pt x="66675" y="4762"/>
                </a:lnTo>
                <a:lnTo>
                  <a:pt x="42863" y="0"/>
                </a:lnTo>
                <a:lnTo>
                  <a:pt x="30957" y="0"/>
                </a:lnTo>
                <a:lnTo>
                  <a:pt x="16669" y="2381"/>
                </a:lnTo>
                <a:lnTo>
                  <a:pt x="4763" y="11906"/>
                </a:lnTo>
                <a:lnTo>
                  <a:pt x="0" y="26193"/>
                </a:lnTo>
                <a:lnTo>
                  <a:pt x="2382" y="47625"/>
                </a:lnTo>
                <a:lnTo>
                  <a:pt x="7144" y="64293"/>
                </a:lnTo>
                <a:lnTo>
                  <a:pt x="33338" y="78581"/>
                </a:lnTo>
                <a:lnTo>
                  <a:pt x="64294" y="97631"/>
                </a:lnTo>
                <a:lnTo>
                  <a:pt x="116682" y="133350"/>
                </a:lnTo>
                <a:lnTo>
                  <a:pt x="145257" y="157162"/>
                </a:lnTo>
                <a:lnTo>
                  <a:pt x="166688" y="183356"/>
                </a:lnTo>
                <a:lnTo>
                  <a:pt x="185738" y="216693"/>
                </a:lnTo>
                <a:lnTo>
                  <a:pt x="195263" y="242887"/>
                </a:lnTo>
                <a:lnTo>
                  <a:pt x="202407" y="276225"/>
                </a:lnTo>
                <a:cubicBezTo>
                  <a:pt x="203201" y="295275"/>
                  <a:pt x="203994" y="314325"/>
                  <a:pt x="204788" y="333375"/>
                </a:cubicBezTo>
                <a:lnTo>
                  <a:pt x="204788" y="4357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07E4015D-4A08-4689-B824-5559A8386B7D}"/>
              </a:ext>
            </a:extLst>
          </p:cNvPr>
          <p:cNvSpPr/>
          <p:nvPr/>
        </p:nvSpPr>
        <p:spPr>
          <a:xfrm>
            <a:off x="2913063" y="2030413"/>
            <a:ext cx="425450" cy="1120775"/>
          </a:xfrm>
          <a:custGeom>
            <a:avLst/>
            <a:gdLst>
              <a:gd name="connsiteX0" fmla="*/ 407194 w 426244"/>
              <a:gd name="connsiteY0" fmla="*/ 519113 h 1119188"/>
              <a:gd name="connsiteX1" fmla="*/ 416719 w 426244"/>
              <a:gd name="connsiteY1" fmla="*/ 438150 h 1119188"/>
              <a:gd name="connsiteX2" fmla="*/ 426244 w 426244"/>
              <a:gd name="connsiteY2" fmla="*/ 347663 h 1119188"/>
              <a:gd name="connsiteX3" fmla="*/ 409575 w 426244"/>
              <a:gd name="connsiteY3" fmla="*/ 211932 h 1119188"/>
              <a:gd name="connsiteX4" fmla="*/ 390525 w 426244"/>
              <a:gd name="connsiteY4" fmla="*/ 154782 h 1119188"/>
              <a:gd name="connsiteX5" fmla="*/ 366712 w 426244"/>
              <a:gd name="connsiteY5" fmla="*/ 107157 h 1119188"/>
              <a:gd name="connsiteX6" fmla="*/ 345281 w 426244"/>
              <a:gd name="connsiteY6" fmla="*/ 69057 h 1119188"/>
              <a:gd name="connsiteX7" fmla="*/ 323850 w 426244"/>
              <a:gd name="connsiteY7" fmla="*/ 40482 h 1119188"/>
              <a:gd name="connsiteX8" fmla="*/ 297656 w 426244"/>
              <a:gd name="connsiteY8" fmla="*/ 14288 h 1119188"/>
              <a:gd name="connsiteX9" fmla="*/ 276225 w 426244"/>
              <a:gd name="connsiteY9" fmla="*/ 0 h 1119188"/>
              <a:gd name="connsiteX10" fmla="*/ 259556 w 426244"/>
              <a:gd name="connsiteY10" fmla="*/ 0 h 1119188"/>
              <a:gd name="connsiteX11" fmla="*/ 250031 w 426244"/>
              <a:gd name="connsiteY11" fmla="*/ 2382 h 1119188"/>
              <a:gd name="connsiteX12" fmla="*/ 245269 w 426244"/>
              <a:gd name="connsiteY12" fmla="*/ 9525 h 1119188"/>
              <a:gd name="connsiteX13" fmla="*/ 242887 w 426244"/>
              <a:gd name="connsiteY13" fmla="*/ 35719 h 1119188"/>
              <a:gd name="connsiteX14" fmla="*/ 245269 w 426244"/>
              <a:gd name="connsiteY14" fmla="*/ 59532 h 1119188"/>
              <a:gd name="connsiteX15" fmla="*/ 247650 w 426244"/>
              <a:gd name="connsiteY15" fmla="*/ 90488 h 1119188"/>
              <a:gd name="connsiteX16" fmla="*/ 245269 w 426244"/>
              <a:gd name="connsiteY16" fmla="*/ 140494 h 1119188"/>
              <a:gd name="connsiteX17" fmla="*/ 240506 w 426244"/>
              <a:gd name="connsiteY17" fmla="*/ 180975 h 1119188"/>
              <a:gd name="connsiteX18" fmla="*/ 233362 w 426244"/>
              <a:gd name="connsiteY18" fmla="*/ 226219 h 1119188"/>
              <a:gd name="connsiteX19" fmla="*/ 221456 w 426244"/>
              <a:gd name="connsiteY19" fmla="*/ 278607 h 1119188"/>
              <a:gd name="connsiteX20" fmla="*/ 209550 w 426244"/>
              <a:gd name="connsiteY20" fmla="*/ 326232 h 1119188"/>
              <a:gd name="connsiteX21" fmla="*/ 192881 w 426244"/>
              <a:gd name="connsiteY21" fmla="*/ 378619 h 1119188"/>
              <a:gd name="connsiteX22" fmla="*/ 159544 w 426244"/>
              <a:gd name="connsiteY22" fmla="*/ 459582 h 1119188"/>
              <a:gd name="connsiteX23" fmla="*/ 128587 w 426244"/>
              <a:gd name="connsiteY23" fmla="*/ 531019 h 1119188"/>
              <a:gd name="connsiteX24" fmla="*/ 100012 w 426244"/>
              <a:gd name="connsiteY24" fmla="*/ 588169 h 1119188"/>
              <a:gd name="connsiteX25" fmla="*/ 54769 w 426244"/>
              <a:gd name="connsiteY25" fmla="*/ 669132 h 1119188"/>
              <a:gd name="connsiteX26" fmla="*/ 30956 w 426244"/>
              <a:gd name="connsiteY26" fmla="*/ 709613 h 1119188"/>
              <a:gd name="connsiteX27" fmla="*/ 16669 w 426244"/>
              <a:gd name="connsiteY27" fmla="*/ 742950 h 1119188"/>
              <a:gd name="connsiteX28" fmla="*/ 4762 w 426244"/>
              <a:gd name="connsiteY28" fmla="*/ 788194 h 1119188"/>
              <a:gd name="connsiteX29" fmla="*/ 0 w 426244"/>
              <a:gd name="connsiteY29" fmla="*/ 845344 h 1119188"/>
              <a:gd name="connsiteX30" fmla="*/ 0 w 426244"/>
              <a:gd name="connsiteY30" fmla="*/ 897732 h 1119188"/>
              <a:gd name="connsiteX31" fmla="*/ 4762 w 426244"/>
              <a:gd name="connsiteY31" fmla="*/ 954882 h 1119188"/>
              <a:gd name="connsiteX32" fmla="*/ 16669 w 426244"/>
              <a:gd name="connsiteY32" fmla="*/ 1016794 h 1119188"/>
              <a:gd name="connsiteX33" fmla="*/ 28575 w 426244"/>
              <a:gd name="connsiteY33" fmla="*/ 1052513 h 1119188"/>
              <a:gd name="connsiteX34" fmla="*/ 42862 w 426244"/>
              <a:gd name="connsiteY34" fmla="*/ 1078707 h 1119188"/>
              <a:gd name="connsiteX35" fmla="*/ 64294 w 426244"/>
              <a:gd name="connsiteY35" fmla="*/ 1104900 h 1119188"/>
              <a:gd name="connsiteX36" fmla="*/ 83344 w 426244"/>
              <a:gd name="connsiteY36" fmla="*/ 1114425 h 1119188"/>
              <a:gd name="connsiteX37" fmla="*/ 95250 w 426244"/>
              <a:gd name="connsiteY37" fmla="*/ 1119188 h 1119188"/>
              <a:gd name="connsiteX38" fmla="*/ 121444 w 426244"/>
              <a:gd name="connsiteY38" fmla="*/ 1119188 h 1119188"/>
              <a:gd name="connsiteX39" fmla="*/ 142875 w 426244"/>
              <a:gd name="connsiteY39" fmla="*/ 1112044 h 1119188"/>
              <a:gd name="connsiteX40" fmla="*/ 161925 w 426244"/>
              <a:gd name="connsiteY40" fmla="*/ 1102519 h 1119188"/>
              <a:gd name="connsiteX41" fmla="*/ 188119 w 426244"/>
              <a:gd name="connsiteY41" fmla="*/ 1078707 h 1119188"/>
              <a:gd name="connsiteX42" fmla="*/ 211931 w 426244"/>
              <a:gd name="connsiteY42" fmla="*/ 1050132 h 1119188"/>
              <a:gd name="connsiteX43" fmla="*/ 238125 w 426244"/>
              <a:gd name="connsiteY43" fmla="*/ 1012032 h 1119188"/>
              <a:gd name="connsiteX44" fmla="*/ 266700 w 426244"/>
              <a:gd name="connsiteY44" fmla="*/ 966788 h 1119188"/>
              <a:gd name="connsiteX45" fmla="*/ 290512 w 426244"/>
              <a:gd name="connsiteY45" fmla="*/ 921544 h 1119188"/>
              <a:gd name="connsiteX46" fmla="*/ 314325 w 426244"/>
              <a:gd name="connsiteY46" fmla="*/ 869157 h 1119188"/>
              <a:gd name="connsiteX47" fmla="*/ 333375 w 426244"/>
              <a:gd name="connsiteY47" fmla="*/ 814388 h 1119188"/>
              <a:gd name="connsiteX48" fmla="*/ 354806 w 426244"/>
              <a:gd name="connsiteY48" fmla="*/ 742950 h 1119188"/>
              <a:gd name="connsiteX49" fmla="*/ 369094 w 426244"/>
              <a:gd name="connsiteY49" fmla="*/ 692944 h 1119188"/>
              <a:gd name="connsiteX50" fmla="*/ 383381 w 426244"/>
              <a:gd name="connsiteY50" fmla="*/ 638175 h 1119188"/>
              <a:gd name="connsiteX51" fmla="*/ 407194 w 426244"/>
              <a:gd name="connsiteY51" fmla="*/ 519113 h 111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26244" h="1119188">
                <a:moveTo>
                  <a:pt x="407194" y="519113"/>
                </a:moveTo>
                <a:lnTo>
                  <a:pt x="416719" y="438150"/>
                </a:lnTo>
                <a:lnTo>
                  <a:pt x="426244" y="347663"/>
                </a:lnTo>
                <a:lnTo>
                  <a:pt x="409575" y="211932"/>
                </a:lnTo>
                <a:lnTo>
                  <a:pt x="390525" y="154782"/>
                </a:lnTo>
                <a:lnTo>
                  <a:pt x="366712" y="107157"/>
                </a:lnTo>
                <a:lnTo>
                  <a:pt x="345281" y="69057"/>
                </a:lnTo>
                <a:lnTo>
                  <a:pt x="323850" y="40482"/>
                </a:lnTo>
                <a:lnTo>
                  <a:pt x="297656" y="14288"/>
                </a:lnTo>
                <a:lnTo>
                  <a:pt x="276225" y="0"/>
                </a:lnTo>
                <a:lnTo>
                  <a:pt x="259556" y="0"/>
                </a:lnTo>
                <a:lnTo>
                  <a:pt x="250031" y="2382"/>
                </a:lnTo>
                <a:lnTo>
                  <a:pt x="245269" y="9525"/>
                </a:lnTo>
                <a:lnTo>
                  <a:pt x="242887" y="35719"/>
                </a:lnTo>
                <a:lnTo>
                  <a:pt x="245269" y="59532"/>
                </a:lnTo>
                <a:lnTo>
                  <a:pt x="247650" y="90488"/>
                </a:lnTo>
                <a:lnTo>
                  <a:pt x="245269" y="140494"/>
                </a:lnTo>
                <a:lnTo>
                  <a:pt x="240506" y="180975"/>
                </a:lnTo>
                <a:lnTo>
                  <a:pt x="233362" y="226219"/>
                </a:lnTo>
                <a:lnTo>
                  <a:pt x="221456" y="278607"/>
                </a:lnTo>
                <a:lnTo>
                  <a:pt x="209550" y="326232"/>
                </a:lnTo>
                <a:lnTo>
                  <a:pt x="192881" y="378619"/>
                </a:lnTo>
                <a:lnTo>
                  <a:pt x="159544" y="459582"/>
                </a:lnTo>
                <a:lnTo>
                  <a:pt x="128587" y="531019"/>
                </a:lnTo>
                <a:lnTo>
                  <a:pt x="100012" y="588169"/>
                </a:lnTo>
                <a:lnTo>
                  <a:pt x="54769" y="669132"/>
                </a:lnTo>
                <a:lnTo>
                  <a:pt x="30956" y="709613"/>
                </a:lnTo>
                <a:lnTo>
                  <a:pt x="16669" y="742950"/>
                </a:lnTo>
                <a:lnTo>
                  <a:pt x="4762" y="788194"/>
                </a:lnTo>
                <a:lnTo>
                  <a:pt x="0" y="845344"/>
                </a:lnTo>
                <a:lnTo>
                  <a:pt x="0" y="897732"/>
                </a:lnTo>
                <a:lnTo>
                  <a:pt x="4762" y="954882"/>
                </a:lnTo>
                <a:lnTo>
                  <a:pt x="16669" y="1016794"/>
                </a:lnTo>
                <a:lnTo>
                  <a:pt x="28575" y="1052513"/>
                </a:lnTo>
                <a:lnTo>
                  <a:pt x="42862" y="1078707"/>
                </a:lnTo>
                <a:lnTo>
                  <a:pt x="64294" y="1104900"/>
                </a:lnTo>
                <a:lnTo>
                  <a:pt x="83344" y="1114425"/>
                </a:lnTo>
                <a:lnTo>
                  <a:pt x="95250" y="1119188"/>
                </a:lnTo>
                <a:lnTo>
                  <a:pt x="121444" y="1119188"/>
                </a:lnTo>
                <a:lnTo>
                  <a:pt x="142875" y="1112044"/>
                </a:lnTo>
                <a:lnTo>
                  <a:pt x="161925" y="1102519"/>
                </a:lnTo>
                <a:lnTo>
                  <a:pt x="188119" y="1078707"/>
                </a:lnTo>
                <a:lnTo>
                  <a:pt x="211931" y="1050132"/>
                </a:lnTo>
                <a:lnTo>
                  <a:pt x="238125" y="1012032"/>
                </a:lnTo>
                <a:lnTo>
                  <a:pt x="266700" y="966788"/>
                </a:lnTo>
                <a:lnTo>
                  <a:pt x="290512" y="921544"/>
                </a:lnTo>
                <a:lnTo>
                  <a:pt x="314325" y="869157"/>
                </a:lnTo>
                <a:lnTo>
                  <a:pt x="333375" y="814388"/>
                </a:lnTo>
                <a:lnTo>
                  <a:pt x="354806" y="742950"/>
                </a:lnTo>
                <a:lnTo>
                  <a:pt x="369094" y="692944"/>
                </a:lnTo>
                <a:lnTo>
                  <a:pt x="383381" y="638175"/>
                </a:lnTo>
                <a:lnTo>
                  <a:pt x="407194" y="5191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E27F2488-A26E-4A40-965D-D9B50FC059BF}"/>
              </a:ext>
            </a:extLst>
          </p:cNvPr>
          <p:cNvSpPr/>
          <p:nvPr/>
        </p:nvSpPr>
        <p:spPr>
          <a:xfrm>
            <a:off x="3263900" y="1933575"/>
            <a:ext cx="3870325" cy="492125"/>
          </a:xfrm>
          <a:custGeom>
            <a:avLst/>
            <a:gdLst>
              <a:gd name="connsiteX0" fmla="*/ 2295525 w 3870325"/>
              <a:gd name="connsiteY0" fmla="*/ 92075 h 492125"/>
              <a:gd name="connsiteX1" fmla="*/ 2016125 w 3870325"/>
              <a:gd name="connsiteY1" fmla="*/ 111125 h 492125"/>
              <a:gd name="connsiteX2" fmla="*/ 1774825 w 3870325"/>
              <a:gd name="connsiteY2" fmla="*/ 130175 h 492125"/>
              <a:gd name="connsiteX3" fmla="*/ 1701800 w 3870325"/>
              <a:gd name="connsiteY3" fmla="*/ 133350 h 492125"/>
              <a:gd name="connsiteX4" fmla="*/ 1308100 w 3870325"/>
              <a:gd name="connsiteY4" fmla="*/ 171450 h 492125"/>
              <a:gd name="connsiteX5" fmla="*/ 968375 w 3870325"/>
              <a:gd name="connsiteY5" fmla="*/ 209550 h 492125"/>
              <a:gd name="connsiteX6" fmla="*/ 720725 w 3870325"/>
              <a:gd name="connsiteY6" fmla="*/ 234950 h 492125"/>
              <a:gd name="connsiteX7" fmla="*/ 530225 w 3870325"/>
              <a:gd name="connsiteY7" fmla="*/ 257175 h 492125"/>
              <a:gd name="connsiteX8" fmla="*/ 320675 w 3870325"/>
              <a:gd name="connsiteY8" fmla="*/ 279400 h 492125"/>
              <a:gd name="connsiteX9" fmla="*/ 238125 w 3870325"/>
              <a:gd name="connsiteY9" fmla="*/ 288925 h 492125"/>
              <a:gd name="connsiteX10" fmla="*/ 155575 w 3870325"/>
              <a:gd name="connsiteY10" fmla="*/ 288925 h 492125"/>
              <a:gd name="connsiteX11" fmla="*/ 9525 w 3870325"/>
              <a:gd name="connsiteY11" fmla="*/ 288925 h 492125"/>
              <a:gd name="connsiteX12" fmla="*/ 0 w 3870325"/>
              <a:gd name="connsiteY12" fmla="*/ 288925 h 492125"/>
              <a:gd name="connsiteX13" fmla="*/ 9525 w 3870325"/>
              <a:gd name="connsiteY13" fmla="*/ 454025 h 492125"/>
              <a:gd name="connsiteX14" fmla="*/ 130175 w 3870325"/>
              <a:gd name="connsiteY14" fmla="*/ 476250 h 492125"/>
              <a:gd name="connsiteX15" fmla="*/ 231775 w 3870325"/>
              <a:gd name="connsiteY15" fmla="*/ 492125 h 492125"/>
              <a:gd name="connsiteX16" fmla="*/ 288925 w 3870325"/>
              <a:gd name="connsiteY16" fmla="*/ 479425 h 492125"/>
              <a:gd name="connsiteX17" fmla="*/ 409575 w 3870325"/>
              <a:gd name="connsiteY17" fmla="*/ 457200 h 492125"/>
              <a:gd name="connsiteX18" fmla="*/ 587375 w 3870325"/>
              <a:gd name="connsiteY18" fmla="*/ 428625 h 492125"/>
              <a:gd name="connsiteX19" fmla="*/ 835025 w 3870325"/>
              <a:gd name="connsiteY19" fmla="*/ 393700 h 492125"/>
              <a:gd name="connsiteX20" fmla="*/ 1060450 w 3870325"/>
              <a:gd name="connsiteY20" fmla="*/ 365125 h 492125"/>
              <a:gd name="connsiteX21" fmla="*/ 1225550 w 3870325"/>
              <a:gd name="connsiteY21" fmla="*/ 346075 h 492125"/>
              <a:gd name="connsiteX22" fmla="*/ 1460500 w 3870325"/>
              <a:gd name="connsiteY22" fmla="*/ 320675 h 492125"/>
              <a:gd name="connsiteX23" fmla="*/ 1685925 w 3870325"/>
              <a:gd name="connsiteY23" fmla="*/ 298450 h 492125"/>
              <a:gd name="connsiteX24" fmla="*/ 1876425 w 3870325"/>
              <a:gd name="connsiteY24" fmla="*/ 282575 h 492125"/>
              <a:gd name="connsiteX25" fmla="*/ 2051050 w 3870325"/>
              <a:gd name="connsiteY25" fmla="*/ 266700 h 492125"/>
              <a:gd name="connsiteX26" fmla="*/ 2314575 w 3870325"/>
              <a:gd name="connsiteY26" fmla="*/ 250825 h 492125"/>
              <a:gd name="connsiteX27" fmla="*/ 2501900 w 3870325"/>
              <a:gd name="connsiteY27" fmla="*/ 241300 h 492125"/>
              <a:gd name="connsiteX28" fmla="*/ 2708275 w 3870325"/>
              <a:gd name="connsiteY28" fmla="*/ 231775 h 492125"/>
              <a:gd name="connsiteX29" fmla="*/ 2889250 w 3870325"/>
              <a:gd name="connsiteY29" fmla="*/ 225425 h 492125"/>
              <a:gd name="connsiteX30" fmla="*/ 3076575 w 3870325"/>
              <a:gd name="connsiteY30" fmla="*/ 222250 h 492125"/>
              <a:gd name="connsiteX31" fmla="*/ 3244850 w 3870325"/>
              <a:gd name="connsiteY31" fmla="*/ 222250 h 492125"/>
              <a:gd name="connsiteX32" fmla="*/ 3302000 w 3870325"/>
              <a:gd name="connsiteY32" fmla="*/ 222250 h 492125"/>
              <a:gd name="connsiteX33" fmla="*/ 3324225 w 3870325"/>
              <a:gd name="connsiteY33" fmla="*/ 225425 h 492125"/>
              <a:gd name="connsiteX34" fmla="*/ 3810000 w 3870325"/>
              <a:gd name="connsiteY34" fmla="*/ 463550 h 492125"/>
              <a:gd name="connsiteX35" fmla="*/ 3829050 w 3870325"/>
              <a:gd name="connsiteY35" fmla="*/ 463550 h 492125"/>
              <a:gd name="connsiteX36" fmla="*/ 3844925 w 3870325"/>
              <a:gd name="connsiteY36" fmla="*/ 457200 h 492125"/>
              <a:gd name="connsiteX37" fmla="*/ 3857625 w 3870325"/>
              <a:gd name="connsiteY37" fmla="*/ 447675 h 492125"/>
              <a:gd name="connsiteX38" fmla="*/ 3867150 w 3870325"/>
              <a:gd name="connsiteY38" fmla="*/ 431800 h 492125"/>
              <a:gd name="connsiteX39" fmla="*/ 3870325 w 3870325"/>
              <a:gd name="connsiteY39" fmla="*/ 409575 h 492125"/>
              <a:gd name="connsiteX40" fmla="*/ 3870325 w 3870325"/>
              <a:gd name="connsiteY40" fmla="*/ 396875 h 492125"/>
              <a:gd name="connsiteX41" fmla="*/ 3870325 w 3870325"/>
              <a:gd name="connsiteY41" fmla="*/ 387350 h 492125"/>
              <a:gd name="connsiteX42" fmla="*/ 3860800 w 3870325"/>
              <a:gd name="connsiteY42" fmla="*/ 361950 h 492125"/>
              <a:gd name="connsiteX43" fmla="*/ 3832225 w 3870325"/>
              <a:gd name="connsiteY43" fmla="*/ 320675 h 492125"/>
              <a:gd name="connsiteX44" fmla="*/ 3800475 w 3870325"/>
              <a:gd name="connsiteY44" fmla="*/ 285750 h 492125"/>
              <a:gd name="connsiteX45" fmla="*/ 3736975 w 3870325"/>
              <a:gd name="connsiteY45" fmla="*/ 222250 h 492125"/>
              <a:gd name="connsiteX46" fmla="*/ 3679825 w 3870325"/>
              <a:gd name="connsiteY46" fmla="*/ 171450 h 492125"/>
              <a:gd name="connsiteX47" fmla="*/ 3629025 w 3870325"/>
              <a:gd name="connsiteY47" fmla="*/ 127000 h 492125"/>
              <a:gd name="connsiteX48" fmla="*/ 3543300 w 3870325"/>
              <a:gd name="connsiteY48" fmla="*/ 66675 h 492125"/>
              <a:gd name="connsiteX49" fmla="*/ 3473450 w 3870325"/>
              <a:gd name="connsiteY49" fmla="*/ 28575 h 492125"/>
              <a:gd name="connsiteX50" fmla="*/ 3416300 w 3870325"/>
              <a:gd name="connsiteY50" fmla="*/ 6350 h 492125"/>
              <a:gd name="connsiteX51" fmla="*/ 3381375 w 3870325"/>
              <a:gd name="connsiteY51" fmla="*/ 0 h 492125"/>
              <a:gd name="connsiteX52" fmla="*/ 3343275 w 3870325"/>
              <a:gd name="connsiteY52" fmla="*/ 6350 h 492125"/>
              <a:gd name="connsiteX53" fmla="*/ 3276600 w 3870325"/>
              <a:gd name="connsiteY53" fmla="*/ 19050 h 492125"/>
              <a:gd name="connsiteX54" fmla="*/ 3197225 w 3870325"/>
              <a:gd name="connsiteY54" fmla="*/ 25400 h 492125"/>
              <a:gd name="connsiteX55" fmla="*/ 3000375 w 3870325"/>
              <a:gd name="connsiteY55" fmla="*/ 41275 h 492125"/>
              <a:gd name="connsiteX56" fmla="*/ 2724150 w 3870325"/>
              <a:gd name="connsiteY56" fmla="*/ 60325 h 492125"/>
              <a:gd name="connsiteX57" fmla="*/ 2422525 w 3870325"/>
              <a:gd name="connsiteY57" fmla="*/ 82550 h 492125"/>
              <a:gd name="connsiteX58" fmla="*/ 2295525 w 3870325"/>
              <a:gd name="connsiteY58" fmla="*/ 9207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870325" h="492125">
                <a:moveTo>
                  <a:pt x="2295525" y="92075"/>
                </a:moveTo>
                <a:lnTo>
                  <a:pt x="2016125" y="111125"/>
                </a:lnTo>
                <a:lnTo>
                  <a:pt x="1774825" y="130175"/>
                </a:lnTo>
                <a:lnTo>
                  <a:pt x="1701800" y="133350"/>
                </a:lnTo>
                <a:lnTo>
                  <a:pt x="1308100" y="171450"/>
                </a:lnTo>
                <a:lnTo>
                  <a:pt x="968375" y="209550"/>
                </a:lnTo>
                <a:lnTo>
                  <a:pt x="720725" y="234950"/>
                </a:lnTo>
                <a:lnTo>
                  <a:pt x="530225" y="257175"/>
                </a:lnTo>
                <a:lnTo>
                  <a:pt x="320675" y="279400"/>
                </a:lnTo>
                <a:lnTo>
                  <a:pt x="238125" y="288925"/>
                </a:lnTo>
                <a:lnTo>
                  <a:pt x="155575" y="288925"/>
                </a:lnTo>
                <a:lnTo>
                  <a:pt x="9525" y="288925"/>
                </a:lnTo>
                <a:lnTo>
                  <a:pt x="0" y="288925"/>
                </a:lnTo>
                <a:lnTo>
                  <a:pt x="9525" y="454025"/>
                </a:lnTo>
                <a:lnTo>
                  <a:pt x="130175" y="476250"/>
                </a:lnTo>
                <a:lnTo>
                  <a:pt x="231775" y="492125"/>
                </a:lnTo>
                <a:lnTo>
                  <a:pt x="288925" y="479425"/>
                </a:lnTo>
                <a:lnTo>
                  <a:pt x="409575" y="457200"/>
                </a:lnTo>
                <a:lnTo>
                  <a:pt x="587375" y="428625"/>
                </a:lnTo>
                <a:lnTo>
                  <a:pt x="835025" y="393700"/>
                </a:lnTo>
                <a:lnTo>
                  <a:pt x="1060450" y="365125"/>
                </a:lnTo>
                <a:lnTo>
                  <a:pt x="1225550" y="346075"/>
                </a:lnTo>
                <a:lnTo>
                  <a:pt x="1460500" y="320675"/>
                </a:lnTo>
                <a:lnTo>
                  <a:pt x="1685925" y="298450"/>
                </a:lnTo>
                <a:lnTo>
                  <a:pt x="1876425" y="282575"/>
                </a:lnTo>
                <a:lnTo>
                  <a:pt x="2051050" y="266700"/>
                </a:lnTo>
                <a:lnTo>
                  <a:pt x="2314575" y="250825"/>
                </a:lnTo>
                <a:lnTo>
                  <a:pt x="2501900" y="241300"/>
                </a:lnTo>
                <a:lnTo>
                  <a:pt x="2708275" y="231775"/>
                </a:lnTo>
                <a:lnTo>
                  <a:pt x="2889250" y="225425"/>
                </a:lnTo>
                <a:lnTo>
                  <a:pt x="3076575" y="222250"/>
                </a:lnTo>
                <a:lnTo>
                  <a:pt x="3244850" y="222250"/>
                </a:lnTo>
                <a:lnTo>
                  <a:pt x="3302000" y="222250"/>
                </a:lnTo>
                <a:lnTo>
                  <a:pt x="3324225" y="225425"/>
                </a:lnTo>
                <a:lnTo>
                  <a:pt x="3810000" y="463550"/>
                </a:lnTo>
                <a:lnTo>
                  <a:pt x="3829050" y="463550"/>
                </a:lnTo>
                <a:lnTo>
                  <a:pt x="3844925" y="457200"/>
                </a:lnTo>
                <a:lnTo>
                  <a:pt x="3857625" y="447675"/>
                </a:lnTo>
                <a:lnTo>
                  <a:pt x="3867150" y="431800"/>
                </a:lnTo>
                <a:lnTo>
                  <a:pt x="3870325" y="409575"/>
                </a:lnTo>
                <a:lnTo>
                  <a:pt x="3870325" y="396875"/>
                </a:lnTo>
                <a:lnTo>
                  <a:pt x="3870325" y="387350"/>
                </a:lnTo>
                <a:lnTo>
                  <a:pt x="3860800" y="361950"/>
                </a:lnTo>
                <a:lnTo>
                  <a:pt x="3832225" y="320675"/>
                </a:lnTo>
                <a:lnTo>
                  <a:pt x="3800475" y="285750"/>
                </a:lnTo>
                <a:lnTo>
                  <a:pt x="3736975" y="222250"/>
                </a:lnTo>
                <a:lnTo>
                  <a:pt x="3679825" y="171450"/>
                </a:lnTo>
                <a:lnTo>
                  <a:pt x="3629025" y="127000"/>
                </a:lnTo>
                <a:lnTo>
                  <a:pt x="3543300" y="66675"/>
                </a:lnTo>
                <a:lnTo>
                  <a:pt x="3473450" y="28575"/>
                </a:lnTo>
                <a:lnTo>
                  <a:pt x="3416300" y="6350"/>
                </a:lnTo>
                <a:lnTo>
                  <a:pt x="3381375" y="0"/>
                </a:lnTo>
                <a:lnTo>
                  <a:pt x="3343275" y="6350"/>
                </a:lnTo>
                <a:lnTo>
                  <a:pt x="3276600" y="19050"/>
                </a:lnTo>
                <a:lnTo>
                  <a:pt x="3197225" y="25400"/>
                </a:lnTo>
                <a:lnTo>
                  <a:pt x="3000375" y="41275"/>
                </a:lnTo>
                <a:lnTo>
                  <a:pt x="2724150" y="60325"/>
                </a:lnTo>
                <a:lnTo>
                  <a:pt x="2422525" y="82550"/>
                </a:lnTo>
                <a:lnTo>
                  <a:pt x="2295525" y="92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94F73D3F-F9CB-4873-966F-D8156A89089E}"/>
              </a:ext>
            </a:extLst>
          </p:cNvPr>
          <p:cNvSpPr/>
          <p:nvPr/>
        </p:nvSpPr>
        <p:spPr>
          <a:xfrm>
            <a:off x="6138863" y="2128838"/>
            <a:ext cx="990600" cy="685800"/>
          </a:xfrm>
          <a:custGeom>
            <a:avLst/>
            <a:gdLst>
              <a:gd name="connsiteX0" fmla="*/ 438150 w 990600"/>
              <a:gd name="connsiteY0" fmla="*/ 140493 h 685800"/>
              <a:gd name="connsiteX1" fmla="*/ 278606 w 990600"/>
              <a:gd name="connsiteY1" fmla="*/ 323850 h 685800"/>
              <a:gd name="connsiteX2" fmla="*/ 176212 w 990600"/>
              <a:gd name="connsiteY2" fmla="*/ 442912 h 685800"/>
              <a:gd name="connsiteX3" fmla="*/ 83343 w 990600"/>
              <a:gd name="connsiteY3" fmla="*/ 547687 h 685800"/>
              <a:gd name="connsiteX4" fmla="*/ 28575 w 990600"/>
              <a:gd name="connsiteY4" fmla="*/ 609600 h 685800"/>
              <a:gd name="connsiteX5" fmla="*/ 9525 w 990600"/>
              <a:gd name="connsiteY5" fmla="*/ 635793 h 685800"/>
              <a:gd name="connsiteX6" fmla="*/ 2381 w 990600"/>
              <a:gd name="connsiteY6" fmla="*/ 652462 h 685800"/>
              <a:gd name="connsiteX7" fmla="*/ 0 w 990600"/>
              <a:gd name="connsiteY7" fmla="*/ 664368 h 685800"/>
              <a:gd name="connsiteX8" fmla="*/ 0 w 990600"/>
              <a:gd name="connsiteY8" fmla="*/ 676275 h 685800"/>
              <a:gd name="connsiteX9" fmla="*/ 4762 w 990600"/>
              <a:gd name="connsiteY9" fmla="*/ 681037 h 685800"/>
              <a:gd name="connsiteX10" fmla="*/ 16668 w 990600"/>
              <a:gd name="connsiteY10" fmla="*/ 685800 h 685800"/>
              <a:gd name="connsiteX11" fmla="*/ 38100 w 990600"/>
              <a:gd name="connsiteY11" fmla="*/ 681037 h 685800"/>
              <a:gd name="connsiteX12" fmla="*/ 107156 w 990600"/>
              <a:gd name="connsiteY12" fmla="*/ 647700 h 685800"/>
              <a:gd name="connsiteX13" fmla="*/ 190500 w 990600"/>
              <a:gd name="connsiteY13" fmla="*/ 592931 h 685800"/>
              <a:gd name="connsiteX14" fmla="*/ 307181 w 990600"/>
              <a:gd name="connsiteY14" fmla="*/ 521493 h 685800"/>
              <a:gd name="connsiteX15" fmla="*/ 395287 w 990600"/>
              <a:gd name="connsiteY15" fmla="*/ 466725 h 685800"/>
              <a:gd name="connsiteX16" fmla="*/ 476250 w 990600"/>
              <a:gd name="connsiteY16" fmla="*/ 416718 h 685800"/>
              <a:gd name="connsiteX17" fmla="*/ 583406 w 990600"/>
              <a:gd name="connsiteY17" fmla="*/ 352425 h 685800"/>
              <a:gd name="connsiteX18" fmla="*/ 638175 w 990600"/>
              <a:gd name="connsiteY18" fmla="*/ 319087 h 685800"/>
              <a:gd name="connsiteX19" fmla="*/ 671512 w 990600"/>
              <a:gd name="connsiteY19" fmla="*/ 304800 h 685800"/>
              <a:gd name="connsiteX20" fmla="*/ 735806 w 990600"/>
              <a:gd name="connsiteY20" fmla="*/ 288131 h 685800"/>
              <a:gd name="connsiteX21" fmla="*/ 783431 w 990600"/>
              <a:gd name="connsiteY21" fmla="*/ 280987 h 685800"/>
              <a:gd name="connsiteX22" fmla="*/ 842962 w 990600"/>
              <a:gd name="connsiteY22" fmla="*/ 276225 h 685800"/>
              <a:gd name="connsiteX23" fmla="*/ 909637 w 990600"/>
              <a:gd name="connsiteY23" fmla="*/ 273843 h 685800"/>
              <a:gd name="connsiteX24" fmla="*/ 959643 w 990600"/>
              <a:gd name="connsiteY24" fmla="*/ 266700 h 685800"/>
              <a:gd name="connsiteX25" fmla="*/ 976312 w 990600"/>
              <a:gd name="connsiteY25" fmla="*/ 254793 h 685800"/>
              <a:gd name="connsiteX26" fmla="*/ 985837 w 990600"/>
              <a:gd name="connsiteY26" fmla="*/ 240506 h 685800"/>
              <a:gd name="connsiteX27" fmla="*/ 990600 w 990600"/>
              <a:gd name="connsiteY27" fmla="*/ 204787 h 685800"/>
              <a:gd name="connsiteX28" fmla="*/ 421481 w 990600"/>
              <a:gd name="connsiteY28" fmla="*/ 0 h 685800"/>
              <a:gd name="connsiteX29" fmla="*/ 461962 w 990600"/>
              <a:gd name="connsiteY29" fmla="*/ 45243 h 685800"/>
              <a:gd name="connsiteX30" fmla="*/ 471487 w 990600"/>
              <a:gd name="connsiteY30" fmla="*/ 61912 h 685800"/>
              <a:gd name="connsiteX31" fmla="*/ 476250 w 990600"/>
              <a:gd name="connsiteY31" fmla="*/ 76200 h 685800"/>
              <a:gd name="connsiteX32" fmla="*/ 476250 w 990600"/>
              <a:gd name="connsiteY32" fmla="*/ 85725 h 685800"/>
              <a:gd name="connsiteX33" fmla="*/ 438150 w 990600"/>
              <a:gd name="connsiteY33" fmla="*/ 140493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90600" h="685800">
                <a:moveTo>
                  <a:pt x="438150" y="140493"/>
                </a:moveTo>
                <a:lnTo>
                  <a:pt x="278606" y="323850"/>
                </a:lnTo>
                <a:lnTo>
                  <a:pt x="176212" y="442912"/>
                </a:lnTo>
                <a:lnTo>
                  <a:pt x="83343" y="547687"/>
                </a:lnTo>
                <a:lnTo>
                  <a:pt x="28575" y="609600"/>
                </a:lnTo>
                <a:lnTo>
                  <a:pt x="9525" y="635793"/>
                </a:lnTo>
                <a:lnTo>
                  <a:pt x="2381" y="652462"/>
                </a:lnTo>
                <a:lnTo>
                  <a:pt x="0" y="664368"/>
                </a:lnTo>
                <a:lnTo>
                  <a:pt x="0" y="676275"/>
                </a:lnTo>
                <a:lnTo>
                  <a:pt x="4762" y="681037"/>
                </a:lnTo>
                <a:lnTo>
                  <a:pt x="16668" y="685800"/>
                </a:lnTo>
                <a:lnTo>
                  <a:pt x="38100" y="681037"/>
                </a:lnTo>
                <a:lnTo>
                  <a:pt x="107156" y="647700"/>
                </a:lnTo>
                <a:lnTo>
                  <a:pt x="190500" y="592931"/>
                </a:lnTo>
                <a:lnTo>
                  <a:pt x="307181" y="521493"/>
                </a:lnTo>
                <a:lnTo>
                  <a:pt x="395287" y="466725"/>
                </a:lnTo>
                <a:lnTo>
                  <a:pt x="476250" y="416718"/>
                </a:lnTo>
                <a:lnTo>
                  <a:pt x="583406" y="352425"/>
                </a:lnTo>
                <a:lnTo>
                  <a:pt x="638175" y="319087"/>
                </a:lnTo>
                <a:lnTo>
                  <a:pt x="671512" y="304800"/>
                </a:lnTo>
                <a:lnTo>
                  <a:pt x="735806" y="288131"/>
                </a:lnTo>
                <a:lnTo>
                  <a:pt x="783431" y="280987"/>
                </a:lnTo>
                <a:lnTo>
                  <a:pt x="842962" y="276225"/>
                </a:lnTo>
                <a:lnTo>
                  <a:pt x="909637" y="273843"/>
                </a:lnTo>
                <a:lnTo>
                  <a:pt x="959643" y="266700"/>
                </a:lnTo>
                <a:lnTo>
                  <a:pt x="976312" y="254793"/>
                </a:lnTo>
                <a:lnTo>
                  <a:pt x="985837" y="240506"/>
                </a:lnTo>
                <a:lnTo>
                  <a:pt x="990600" y="204787"/>
                </a:lnTo>
                <a:lnTo>
                  <a:pt x="421481" y="0"/>
                </a:lnTo>
                <a:lnTo>
                  <a:pt x="461962" y="45243"/>
                </a:lnTo>
                <a:lnTo>
                  <a:pt x="471487" y="61912"/>
                </a:lnTo>
                <a:lnTo>
                  <a:pt x="476250" y="76200"/>
                </a:lnTo>
                <a:lnTo>
                  <a:pt x="476250" y="85725"/>
                </a:lnTo>
                <a:lnTo>
                  <a:pt x="438150" y="1404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CACC714A-9B0F-4587-A5EF-ACAB24F307D3}"/>
              </a:ext>
            </a:extLst>
          </p:cNvPr>
          <p:cNvSpPr/>
          <p:nvPr/>
        </p:nvSpPr>
        <p:spPr>
          <a:xfrm>
            <a:off x="3648075" y="2627313"/>
            <a:ext cx="2455863" cy="498475"/>
          </a:xfrm>
          <a:custGeom>
            <a:avLst/>
            <a:gdLst>
              <a:gd name="connsiteX0" fmla="*/ 1745456 w 2455069"/>
              <a:gd name="connsiteY0" fmla="*/ 300037 h 500062"/>
              <a:gd name="connsiteX1" fmla="*/ 1571625 w 2455069"/>
              <a:gd name="connsiteY1" fmla="*/ 311944 h 500062"/>
              <a:gd name="connsiteX2" fmla="*/ 1414463 w 2455069"/>
              <a:gd name="connsiteY2" fmla="*/ 328612 h 500062"/>
              <a:gd name="connsiteX3" fmla="*/ 1273969 w 2455069"/>
              <a:gd name="connsiteY3" fmla="*/ 342900 h 500062"/>
              <a:gd name="connsiteX4" fmla="*/ 1164431 w 2455069"/>
              <a:gd name="connsiteY4" fmla="*/ 354806 h 500062"/>
              <a:gd name="connsiteX5" fmla="*/ 1095375 w 2455069"/>
              <a:gd name="connsiteY5" fmla="*/ 369094 h 500062"/>
              <a:gd name="connsiteX6" fmla="*/ 976313 w 2455069"/>
              <a:gd name="connsiteY6" fmla="*/ 392906 h 500062"/>
              <a:gd name="connsiteX7" fmla="*/ 840581 w 2455069"/>
              <a:gd name="connsiteY7" fmla="*/ 419100 h 500062"/>
              <a:gd name="connsiteX8" fmla="*/ 721519 w 2455069"/>
              <a:gd name="connsiteY8" fmla="*/ 450056 h 500062"/>
              <a:gd name="connsiteX9" fmla="*/ 647700 w 2455069"/>
              <a:gd name="connsiteY9" fmla="*/ 469106 h 500062"/>
              <a:gd name="connsiteX10" fmla="*/ 600075 w 2455069"/>
              <a:gd name="connsiteY10" fmla="*/ 488156 h 500062"/>
              <a:gd name="connsiteX11" fmla="*/ 559594 w 2455069"/>
              <a:gd name="connsiteY11" fmla="*/ 497681 h 500062"/>
              <a:gd name="connsiteX12" fmla="*/ 535781 w 2455069"/>
              <a:gd name="connsiteY12" fmla="*/ 500062 h 500062"/>
              <a:gd name="connsiteX13" fmla="*/ 509588 w 2455069"/>
              <a:gd name="connsiteY13" fmla="*/ 495300 h 500062"/>
              <a:gd name="connsiteX14" fmla="*/ 454819 w 2455069"/>
              <a:gd name="connsiteY14" fmla="*/ 476250 h 500062"/>
              <a:gd name="connsiteX15" fmla="*/ 376238 w 2455069"/>
              <a:gd name="connsiteY15" fmla="*/ 440531 h 500062"/>
              <a:gd name="connsiteX16" fmla="*/ 285750 w 2455069"/>
              <a:gd name="connsiteY16" fmla="*/ 395287 h 500062"/>
              <a:gd name="connsiteX17" fmla="*/ 219075 w 2455069"/>
              <a:gd name="connsiteY17" fmla="*/ 359569 h 500062"/>
              <a:gd name="connsiteX18" fmla="*/ 157163 w 2455069"/>
              <a:gd name="connsiteY18" fmla="*/ 323850 h 500062"/>
              <a:gd name="connsiteX19" fmla="*/ 116681 w 2455069"/>
              <a:gd name="connsiteY19" fmla="*/ 300037 h 500062"/>
              <a:gd name="connsiteX20" fmla="*/ 78581 w 2455069"/>
              <a:gd name="connsiteY20" fmla="*/ 271462 h 500062"/>
              <a:gd name="connsiteX21" fmla="*/ 52388 w 2455069"/>
              <a:gd name="connsiteY21" fmla="*/ 247650 h 500062"/>
              <a:gd name="connsiteX22" fmla="*/ 33338 w 2455069"/>
              <a:gd name="connsiteY22" fmla="*/ 223837 h 500062"/>
              <a:gd name="connsiteX23" fmla="*/ 19050 w 2455069"/>
              <a:gd name="connsiteY23" fmla="*/ 200025 h 500062"/>
              <a:gd name="connsiteX24" fmla="*/ 4763 w 2455069"/>
              <a:gd name="connsiteY24" fmla="*/ 173831 h 500062"/>
              <a:gd name="connsiteX25" fmla="*/ 0 w 2455069"/>
              <a:gd name="connsiteY25" fmla="*/ 152400 h 500062"/>
              <a:gd name="connsiteX26" fmla="*/ 2381 w 2455069"/>
              <a:gd name="connsiteY26" fmla="*/ 142875 h 500062"/>
              <a:gd name="connsiteX27" fmla="*/ 9525 w 2455069"/>
              <a:gd name="connsiteY27" fmla="*/ 135731 h 500062"/>
              <a:gd name="connsiteX28" fmla="*/ 35719 w 2455069"/>
              <a:gd name="connsiteY28" fmla="*/ 133350 h 500062"/>
              <a:gd name="connsiteX29" fmla="*/ 54769 w 2455069"/>
              <a:gd name="connsiteY29" fmla="*/ 135731 h 500062"/>
              <a:gd name="connsiteX30" fmla="*/ 119063 w 2455069"/>
              <a:gd name="connsiteY30" fmla="*/ 164306 h 500062"/>
              <a:gd name="connsiteX31" fmla="*/ 216694 w 2455069"/>
              <a:gd name="connsiteY31" fmla="*/ 202406 h 500062"/>
              <a:gd name="connsiteX32" fmla="*/ 283369 w 2455069"/>
              <a:gd name="connsiteY32" fmla="*/ 226219 h 500062"/>
              <a:gd name="connsiteX33" fmla="*/ 311944 w 2455069"/>
              <a:gd name="connsiteY33" fmla="*/ 233362 h 500062"/>
              <a:gd name="connsiteX34" fmla="*/ 364331 w 2455069"/>
              <a:gd name="connsiteY34" fmla="*/ 240506 h 500062"/>
              <a:gd name="connsiteX35" fmla="*/ 428625 w 2455069"/>
              <a:gd name="connsiteY35" fmla="*/ 242887 h 500062"/>
              <a:gd name="connsiteX36" fmla="*/ 492919 w 2455069"/>
              <a:gd name="connsiteY36" fmla="*/ 242887 h 500062"/>
              <a:gd name="connsiteX37" fmla="*/ 538163 w 2455069"/>
              <a:gd name="connsiteY37" fmla="*/ 242887 h 500062"/>
              <a:gd name="connsiteX38" fmla="*/ 661988 w 2455069"/>
              <a:gd name="connsiteY38" fmla="*/ 233362 h 500062"/>
              <a:gd name="connsiteX39" fmla="*/ 826294 w 2455069"/>
              <a:gd name="connsiteY39" fmla="*/ 216694 h 500062"/>
              <a:gd name="connsiteX40" fmla="*/ 1042988 w 2455069"/>
              <a:gd name="connsiteY40" fmla="*/ 188119 h 500062"/>
              <a:gd name="connsiteX41" fmla="*/ 1200150 w 2455069"/>
              <a:gd name="connsiteY41" fmla="*/ 169069 h 500062"/>
              <a:gd name="connsiteX42" fmla="*/ 1414463 w 2455069"/>
              <a:gd name="connsiteY42" fmla="*/ 135731 h 500062"/>
              <a:gd name="connsiteX43" fmla="*/ 1578769 w 2455069"/>
              <a:gd name="connsiteY43" fmla="*/ 107156 h 500062"/>
              <a:gd name="connsiteX44" fmla="*/ 1695450 w 2455069"/>
              <a:gd name="connsiteY44" fmla="*/ 83344 h 500062"/>
              <a:gd name="connsiteX45" fmla="*/ 1790700 w 2455069"/>
              <a:gd name="connsiteY45" fmla="*/ 57150 h 500062"/>
              <a:gd name="connsiteX46" fmla="*/ 1850231 w 2455069"/>
              <a:gd name="connsiteY46" fmla="*/ 35719 h 500062"/>
              <a:gd name="connsiteX47" fmla="*/ 1885950 w 2455069"/>
              <a:gd name="connsiteY47" fmla="*/ 21431 h 500062"/>
              <a:gd name="connsiteX48" fmla="*/ 1921669 w 2455069"/>
              <a:gd name="connsiteY48" fmla="*/ 0 h 500062"/>
              <a:gd name="connsiteX49" fmla="*/ 1931194 w 2455069"/>
              <a:gd name="connsiteY49" fmla="*/ 0 h 500062"/>
              <a:gd name="connsiteX50" fmla="*/ 1990725 w 2455069"/>
              <a:gd name="connsiteY50" fmla="*/ 0 h 500062"/>
              <a:gd name="connsiteX51" fmla="*/ 2085975 w 2455069"/>
              <a:gd name="connsiteY51" fmla="*/ 14287 h 500062"/>
              <a:gd name="connsiteX52" fmla="*/ 2150269 w 2455069"/>
              <a:gd name="connsiteY52" fmla="*/ 28575 h 500062"/>
              <a:gd name="connsiteX53" fmla="*/ 2228850 w 2455069"/>
              <a:gd name="connsiteY53" fmla="*/ 54769 h 500062"/>
              <a:gd name="connsiteX54" fmla="*/ 2305050 w 2455069"/>
              <a:gd name="connsiteY54" fmla="*/ 90487 h 500062"/>
              <a:gd name="connsiteX55" fmla="*/ 2359819 w 2455069"/>
              <a:gd name="connsiteY55" fmla="*/ 121444 h 500062"/>
              <a:gd name="connsiteX56" fmla="*/ 2402681 w 2455069"/>
              <a:gd name="connsiteY56" fmla="*/ 150019 h 500062"/>
              <a:gd name="connsiteX57" fmla="*/ 2428875 w 2455069"/>
              <a:gd name="connsiteY57" fmla="*/ 169069 h 500062"/>
              <a:gd name="connsiteX58" fmla="*/ 2440781 w 2455069"/>
              <a:gd name="connsiteY58" fmla="*/ 178594 h 500062"/>
              <a:gd name="connsiteX59" fmla="*/ 2450306 w 2455069"/>
              <a:gd name="connsiteY59" fmla="*/ 200025 h 500062"/>
              <a:gd name="connsiteX60" fmla="*/ 2452688 w 2455069"/>
              <a:gd name="connsiteY60" fmla="*/ 221456 h 500062"/>
              <a:gd name="connsiteX61" fmla="*/ 2455069 w 2455069"/>
              <a:gd name="connsiteY61" fmla="*/ 242887 h 500062"/>
              <a:gd name="connsiteX62" fmla="*/ 2450306 w 2455069"/>
              <a:gd name="connsiteY62" fmla="*/ 259556 h 500062"/>
              <a:gd name="connsiteX63" fmla="*/ 2440781 w 2455069"/>
              <a:gd name="connsiteY63" fmla="*/ 271462 h 500062"/>
              <a:gd name="connsiteX64" fmla="*/ 2428875 w 2455069"/>
              <a:gd name="connsiteY64" fmla="*/ 283369 h 500062"/>
              <a:gd name="connsiteX65" fmla="*/ 2405063 w 2455069"/>
              <a:gd name="connsiteY65" fmla="*/ 292894 h 500062"/>
              <a:gd name="connsiteX66" fmla="*/ 2357438 w 2455069"/>
              <a:gd name="connsiteY66" fmla="*/ 297656 h 500062"/>
              <a:gd name="connsiteX67" fmla="*/ 2283619 w 2455069"/>
              <a:gd name="connsiteY67" fmla="*/ 302419 h 500062"/>
              <a:gd name="connsiteX68" fmla="*/ 2185988 w 2455069"/>
              <a:gd name="connsiteY68" fmla="*/ 300037 h 500062"/>
              <a:gd name="connsiteX69" fmla="*/ 2097881 w 2455069"/>
              <a:gd name="connsiteY69" fmla="*/ 295275 h 500062"/>
              <a:gd name="connsiteX70" fmla="*/ 1983581 w 2455069"/>
              <a:gd name="connsiteY70" fmla="*/ 288131 h 500062"/>
              <a:gd name="connsiteX71" fmla="*/ 1866900 w 2455069"/>
              <a:gd name="connsiteY71" fmla="*/ 295275 h 500062"/>
              <a:gd name="connsiteX72" fmla="*/ 1745456 w 2455069"/>
              <a:gd name="connsiteY72" fmla="*/ 300037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455069" h="500062">
                <a:moveTo>
                  <a:pt x="1745456" y="300037"/>
                </a:moveTo>
                <a:lnTo>
                  <a:pt x="1571625" y="311944"/>
                </a:lnTo>
                <a:lnTo>
                  <a:pt x="1414463" y="328612"/>
                </a:lnTo>
                <a:lnTo>
                  <a:pt x="1273969" y="342900"/>
                </a:lnTo>
                <a:lnTo>
                  <a:pt x="1164431" y="354806"/>
                </a:lnTo>
                <a:lnTo>
                  <a:pt x="1095375" y="369094"/>
                </a:lnTo>
                <a:lnTo>
                  <a:pt x="976313" y="392906"/>
                </a:lnTo>
                <a:lnTo>
                  <a:pt x="840581" y="419100"/>
                </a:lnTo>
                <a:lnTo>
                  <a:pt x="721519" y="450056"/>
                </a:lnTo>
                <a:lnTo>
                  <a:pt x="647700" y="469106"/>
                </a:lnTo>
                <a:lnTo>
                  <a:pt x="600075" y="488156"/>
                </a:lnTo>
                <a:lnTo>
                  <a:pt x="559594" y="497681"/>
                </a:lnTo>
                <a:lnTo>
                  <a:pt x="535781" y="500062"/>
                </a:lnTo>
                <a:lnTo>
                  <a:pt x="509588" y="495300"/>
                </a:lnTo>
                <a:lnTo>
                  <a:pt x="454819" y="476250"/>
                </a:lnTo>
                <a:lnTo>
                  <a:pt x="376238" y="440531"/>
                </a:lnTo>
                <a:lnTo>
                  <a:pt x="285750" y="395287"/>
                </a:lnTo>
                <a:lnTo>
                  <a:pt x="219075" y="359569"/>
                </a:lnTo>
                <a:lnTo>
                  <a:pt x="157163" y="323850"/>
                </a:lnTo>
                <a:lnTo>
                  <a:pt x="116681" y="300037"/>
                </a:lnTo>
                <a:lnTo>
                  <a:pt x="78581" y="271462"/>
                </a:lnTo>
                <a:lnTo>
                  <a:pt x="52388" y="247650"/>
                </a:lnTo>
                <a:lnTo>
                  <a:pt x="33338" y="223837"/>
                </a:lnTo>
                <a:lnTo>
                  <a:pt x="19050" y="200025"/>
                </a:lnTo>
                <a:lnTo>
                  <a:pt x="4763" y="173831"/>
                </a:lnTo>
                <a:lnTo>
                  <a:pt x="0" y="152400"/>
                </a:lnTo>
                <a:lnTo>
                  <a:pt x="2381" y="142875"/>
                </a:lnTo>
                <a:lnTo>
                  <a:pt x="9525" y="135731"/>
                </a:lnTo>
                <a:lnTo>
                  <a:pt x="35719" y="133350"/>
                </a:lnTo>
                <a:lnTo>
                  <a:pt x="54769" y="135731"/>
                </a:lnTo>
                <a:lnTo>
                  <a:pt x="119063" y="164306"/>
                </a:lnTo>
                <a:lnTo>
                  <a:pt x="216694" y="202406"/>
                </a:lnTo>
                <a:lnTo>
                  <a:pt x="283369" y="226219"/>
                </a:lnTo>
                <a:lnTo>
                  <a:pt x="311944" y="233362"/>
                </a:lnTo>
                <a:lnTo>
                  <a:pt x="364331" y="240506"/>
                </a:lnTo>
                <a:lnTo>
                  <a:pt x="428625" y="242887"/>
                </a:lnTo>
                <a:lnTo>
                  <a:pt x="492919" y="242887"/>
                </a:lnTo>
                <a:lnTo>
                  <a:pt x="538163" y="242887"/>
                </a:lnTo>
                <a:lnTo>
                  <a:pt x="661988" y="233362"/>
                </a:lnTo>
                <a:lnTo>
                  <a:pt x="826294" y="216694"/>
                </a:lnTo>
                <a:lnTo>
                  <a:pt x="1042988" y="188119"/>
                </a:lnTo>
                <a:lnTo>
                  <a:pt x="1200150" y="169069"/>
                </a:lnTo>
                <a:lnTo>
                  <a:pt x="1414463" y="135731"/>
                </a:lnTo>
                <a:lnTo>
                  <a:pt x="1578769" y="107156"/>
                </a:lnTo>
                <a:lnTo>
                  <a:pt x="1695450" y="83344"/>
                </a:lnTo>
                <a:lnTo>
                  <a:pt x="1790700" y="57150"/>
                </a:lnTo>
                <a:lnTo>
                  <a:pt x="1850231" y="35719"/>
                </a:lnTo>
                <a:lnTo>
                  <a:pt x="1885950" y="21431"/>
                </a:lnTo>
                <a:lnTo>
                  <a:pt x="1921669" y="0"/>
                </a:lnTo>
                <a:lnTo>
                  <a:pt x="1931194" y="0"/>
                </a:lnTo>
                <a:lnTo>
                  <a:pt x="1990725" y="0"/>
                </a:lnTo>
                <a:lnTo>
                  <a:pt x="2085975" y="14287"/>
                </a:lnTo>
                <a:lnTo>
                  <a:pt x="2150269" y="28575"/>
                </a:lnTo>
                <a:lnTo>
                  <a:pt x="2228850" y="54769"/>
                </a:lnTo>
                <a:lnTo>
                  <a:pt x="2305050" y="90487"/>
                </a:lnTo>
                <a:lnTo>
                  <a:pt x="2359819" y="121444"/>
                </a:lnTo>
                <a:lnTo>
                  <a:pt x="2402681" y="150019"/>
                </a:lnTo>
                <a:lnTo>
                  <a:pt x="2428875" y="169069"/>
                </a:lnTo>
                <a:lnTo>
                  <a:pt x="2440781" y="178594"/>
                </a:lnTo>
                <a:lnTo>
                  <a:pt x="2450306" y="200025"/>
                </a:lnTo>
                <a:lnTo>
                  <a:pt x="2452688" y="221456"/>
                </a:lnTo>
                <a:lnTo>
                  <a:pt x="2455069" y="242887"/>
                </a:lnTo>
                <a:lnTo>
                  <a:pt x="2450306" y="259556"/>
                </a:lnTo>
                <a:lnTo>
                  <a:pt x="2440781" y="271462"/>
                </a:lnTo>
                <a:lnTo>
                  <a:pt x="2428875" y="283369"/>
                </a:lnTo>
                <a:lnTo>
                  <a:pt x="2405063" y="292894"/>
                </a:lnTo>
                <a:lnTo>
                  <a:pt x="2357438" y="297656"/>
                </a:lnTo>
                <a:lnTo>
                  <a:pt x="2283619" y="302419"/>
                </a:lnTo>
                <a:lnTo>
                  <a:pt x="2185988" y="300037"/>
                </a:lnTo>
                <a:lnTo>
                  <a:pt x="2097881" y="295275"/>
                </a:lnTo>
                <a:lnTo>
                  <a:pt x="1983581" y="288131"/>
                </a:lnTo>
                <a:lnTo>
                  <a:pt x="1866900" y="295275"/>
                </a:lnTo>
                <a:lnTo>
                  <a:pt x="1745456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FBD15393-65FF-4CC0-8172-27488FBDD717}"/>
              </a:ext>
            </a:extLst>
          </p:cNvPr>
          <p:cNvSpPr/>
          <p:nvPr/>
        </p:nvSpPr>
        <p:spPr>
          <a:xfrm>
            <a:off x="3675063" y="3405188"/>
            <a:ext cx="525462" cy="1689100"/>
          </a:xfrm>
          <a:custGeom>
            <a:avLst/>
            <a:gdLst>
              <a:gd name="connsiteX0" fmla="*/ 442912 w 526256"/>
              <a:gd name="connsiteY0" fmla="*/ 502443 h 1688306"/>
              <a:gd name="connsiteX1" fmla="*/ 466725 w 526256"/>
              <a:gd name="connsiteY1" fmla="*/ 742950 h 1688306"/>
              <a:gd name="connsiteX2" fmla="*/ 471487 w 526256"/>
              <a:gd name="connsiteY2" fmla="*/ 790575 h 1688306"/>
              <a:gd name="connsiteX3" fmla="*/ 485775 w 526256"/>
              <a:gd name="connsiteY3" fmla="*/ 873918 h 1688306"/>
              <a:gd name="connsiteX4" fmla="*/ 495300 w 526256"/>
              <a:gd name="connsiteY4" fmla="*/ 1033462 h 1688306"/>
              <a:gd name="connsiteX5" fmla="*/ 511969 w 526256"/>
              <a:gd name="connsiteY5" fmla="*/ 1300162 h 1688306"/>
              <a:gd name="connsiteX6" fmla="*/ 514350 w 526256"/>
              <a:gd name="connsiteY6" fmla="*/ 1364456 h 1688306"/>
              <a:gd name="connsiteX7" fmla="*/ 526256 w 526256"/>
              <a:gd name="connsiteY7" fmla="*/ 1519237 h 1688306"/>
              <a:gd name="connsiteX8" fmla="*/ 521494 w 526256"/>
              <a:gd name="connsiteY8" fmla="*/ 1545431 h 1688306"/>
              <a:gd name="connsiteX9" fmla="*/ 507206 w 526256"/>
              <a:gd name="connsiteY9" fmla="*/ 1590675 h 1688306"/>
              <a:gd name="connsiteX10" fmla="*/ 492919 w 526256"/>
              <a:gd name="connsiteY10" fmla="*/ 1621631 h 1688306"/>
              <a:gd name="connsiteX11" fmla="*/ 481012 w 526256"/>
              <a:gd name="connsiteY11" fmla="*/ 1643062 h 1688306"/>
              <a:gd name="connsiteX12" fmla="*/ 466725 w 526256"/>
              <a:gd name="connsiteY12" fmla="*/ 1664493 h 1688306"/>
              <a:gd name="connsiteX13" fmla="*/ 452437 w 526256"/>
              <a:gd name="connsiteY13" fmla="*/ 1678781 h 1688306"/>
              <a:gd name="connsiteX14" fmla="*/ 440531 w 526256"/>
              <a:gd name="connsiteY14" fmla="*/ 1685925 h 1688306"/>
              <a:gd name="connsiteX15" fmla="*/ 428625 w 526256"/>
              <a:gd name="connsiteY15" fmla="*/ 1688306 h 1688306"/>
              <a:gd name="connsiteX16" fmla="*/ 421481 w 526256"/>
              <a:gd name="connsiteY16" fmla="*/ 1688306 h 1688306"/>
              <a:gd name="connsiteX17" fmla="*/ 402431 w 526256"/>
              <a:gd name="connsiteY17" fmla="*/ 1683543 h 1688306"/>
              <a:gd name="connsiteX18" fmla="*/ 383381 w 526256"/>
              <a:gd name="connsiteY18" fmla="*/ 1669256 h 1688306"/>
              <a:gd name="connsiteX19" fmla="*/ 369094 w 526256"/>
              <a:gd name="connsiteY19" fmla="*/ 1652587 h 1688306"/>
              <a:gd name="connsiteX20" fmla="*/ 338137 w 526256"/>
              <a:gd name="connsiteY20" fmla="*/ 1604962 h 1688306"/>
              <a:gd name="connsiteX21" fmla="*/ 307181 w 526256"/>
              <a:gd name="connsiteY21" fmla="*/ 1545431 h 1688306"/>
              <a:gd name="connsiteX22" fmla="*/ 278606 w 526256"/>
              <a:gd name="connsiteY22" fmla="*/ 1485900 h 1688306"/>
              <a:gd name="connsiteX23" fmla="*/ 261937 w 526256"/>
              <a:gd name="connsiteY23" fmla="*/ 1447800 h 1688306"/>
              <a:gd name="connsiteX24" fmla="*/ 242887 w 526256"/>
              <a:gd name="connsiteY24" fmla="*/ 1390650 h 1688306"/>
              <a:gd name="connsiteX25" fmla="*/ 230981 w 526256"/>
              <a:gd name="connsiteY25" fmla="*/ 1345406 h 1688306"/>
              <a:gd name="connsiteX26" fmla="*/ 221456 w 526256"/>
              <a:gd name="connsiteY26" fmla="*/ 1290637 h 1688306"/>
              <a:gd name="connsiteX27" fmla="*/ 221456 w 526256"/>
              <a:gd name="connsiteY27" fmla="*/ 1264443 h 1688306"/>
              <a:gd name="connsiteX28" fmla="*/ 226219 w 526256"/>
              <a:gd name="connsiteY28" fmla="*/ 1204912 h 1688306"/>
              <a:gd name="connsiteX29" fmla="*/ 242887 w 526256"/>
              <a:gd name="connsiteY29" fmla="*/ 1071562 h 1688306"/>
              <a:gd name="connsiteX30" fmla="*/ 245269 w 526256"/>
              <a:gd name="connsiteY30" fmla="*/ 1050131 h 1688306"/>
              <a:gd name="connsiteX31" fmla="*/ 238125 w 526256"/>
              <a:gd name="connsiteY31" fmla="*/ 971550 h 1688306"/>
              <a:gd name="connsiteX32" fmla="*/ 228600 w 526256"/>
              <a:gd name="connsiteY32" fmla="*/ 835818 h 1688306"/>
              <a:gd name="connsiteX33" fmla="*/ 219075 w 526256"/>
              <a:gd name="connsiteY33" fmla="*/ 695325 h 1688306"/>
              <a:gd name="connsiteX34" fmla="*/ 211931 w 526256"/>
              <a:gd name="connsiteY34" fmla="*/ 588168 h 1688306"/>
              <a:gd name="connsiteX35" fmla="*/ 204787 w 526256"/>
              <a:gd name="connsiteY35" fmla="*/ 483393 h 1688306"/>
              <a:gd name="connsiteX36" fmla="*/ 200025 w 526256"/>
              <a:gd name="connsiteY36" fmla="*/ 440531 h 1688306"/>
              <a:gd name="connsiteX37" fmla="*/ 197644 w 526256"/>
              <a:gd name="connsiteY37" fmla="*/ 407193 h 1688306"/>
              <a:gd name="connsiteX38" fmla="*/ 192881 w 526256"/>
              <a:gd name="connsiteY38" fmla="*/ 378618 h 1688306"/>
              <a:gd name="connsiteX39" fmla="*/ 185737 w 526256"/>
              <a:gd name="connsiteY39" fmla="*/ 340518 h 1688306"/>
              <a:gd name="connsiteX40" fmla="*/ 176212 w 526256"/>
              <a:gd name="connsiteY40" fmla="*/ 297656 h 1688306"/>
              <a:gd name="connsiteX41" fmla="*/ 164306 w 526256"/>
              <a:gd name="connsiteY41" fmla="*/ 261937 h 1688306"/>
              <a:gd name="connsiteX42" fmla="*/ 147637 w 526256"/>
              <a:gd name="connsiteY42" fmla="*/ 223837 h 1688306"/>
              <a:gd name="connsiteX43" fmla="*/ 128587 w 526256"/>
              <a:gd name="connsiteY43" fmla="*/ 188118 h 1688306"/>
              <a:gd name="connsiteX44" fmla="*/ 119062 w 526256"/>
              <a:gd name="connsiteY44" fmla="*/ 171450 h 1688306"/>
              <a:gd name="connsiteX45" fmla="*/ 92869 w 526256"/>
              <a:gd name="connsiteY45" fmla="*/ 135731 h 1688306"/>
              <a:gd name="connsiteX46" fmla="*/ 73819 w 526256"/>
              <a:gd name="connsiteY46" fmla="*/ 114300 h 1688306"/>
              <a:gd name="connsiteX47" fmla="*/ 45244 w 526256"/>
              <a:gd name="connsiteY47" fmla="*/ 85725 h 1688306"/>
              <a:gd name="connsiteX48" fmla="*/ 21431 w 526256"/>
              <a:gd name="connsiteY48" fmla="*/ 66675 h 1688306"/>
              <a:gd name="connsiteX49" fmla="*/ 7144 w 526256"/>
              <a:gd name="connsiteY49" fmla="*/ 52387 h 1688306"/>
              <a:gd name="connsiteX50" fmla="*/ 0 w 526256"/>
              <a:gd name="connsiteY50" fmla="*/ 40481 h 1688306"/>
              <a:gd name="connsiteX51" fmla="*/ 0 w 526256"/>
              <a:gd name="connsiteY51" fmla="*/ 28575 h 1688306"/>
              <a:gd name="connsiteX52" fmla="*/ 4762 w 526256"/>
              <a:gd name="connsiteY52" fmla="*/ 14287 h 1688306"/>
              <a:gd name="connsiteX53" fmla="*/ 28575 w 526256"/>
              <a:gd name="connsiteY53" fmla="*/ 4762 h 1688306"/>
              <a:gd name="connsiteX54" fmla="*/ 50006 w 526256"/>
              <a:gd name="connsiteY54" fmla="*/ 0 h 1688306"/>
              <a:gd name="connsiteX55" fmla="*/ 66675 w 526256"/>
              <a:gd name="connsiteY55" fmla="*/ 2381 h 1688306"/>
              <a:gd name="connsiteX56" fmla="*/ 107156 w 526256"/>
              <a:gd name="connsiteY56" fmla="*/ 14287 h 1688306"/>
              <a:gd name="connsiteX57" fmla="*/ 173831 w 526256"/>
              <a:gd name="connsiteY57" fmla="*/ 45243 h 1688306"/>
              <a:gd name="connsiteX58" fmla="*/ 223837 w 526256"/>
              <a:gd name="connsiteY58" fmla="*/ 69056 h 1688306"/>
              <a:gd name="connsiteX59" fmla="*/ 276225 w 526256"/>
              <a:gd name="connsiteY59" fmla="*/ 97631 h 1688306"/>
              <a:gd name="connsiteX60" fmla="*/ 316706 w 526256"/>
              <a:gd name="connsiteY60" fmla="*/ 123825 h 1688306"/>
              <a:gd name="connsiteX61" fmla="*/ 364331 w 526256"/>
              <a:gd name="connsiteY61" fmla="*/ 164306 h 1688306"/>
              <a:gd name="connsiteX62" fmla="*/ 381000 w 526256"/>
              <a:gd name="connsiteY62" fmla="*/ 178593 h 1688306"/>
              <a:gd name="connsiteX63" fmla="*/ 419100 w 526256"/>
              <a:gd name="connsiteY63" fmla="*/ 271462 h 1688306"/>
              <a:gd name="connsiteX64" fmla="*/ 442912 w 526256"/>
              <a:gd name="connsiteY64" fmla="*/ 502443 h 16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26256" h="1688306">
                <a:moveTo>
                  <a:pt x="442912" y="502443"/>
                </a:moveTo>
                <a:lnTo>
                  <a:pt x="466725" y="742950"/>
                </a:lnTo>
                <a:lnTo>
                  <a:pt x="471487" y="790575"/>
                </a:lnTo>
                <a:lnTo>
                  <a:pt x="485775" y="873918"/>
                </a:lnTo>
                <a:lnTo>
                  <a:pt x="495300" y="1033462"/>
                </a:lnTo>
                <a:lnTo>
                  <a:pt x="511969" y="1300162"/>
                </a:lnTo>
                <a:cubicBezTo>
                  <a:pt x="512763" y="1321593"/>
                  <a:pt x="513556" y="1343025"/>
                  <a:pt x="514350" y="1364456"/>
                </a:cubicBezTo>
                <a:lnTo>
                  <a:pt x="526256" y="1519237"/>
                </a:lnTo>
                <a:lnTo>
                  <a:pt x="521494" y="1545431"/>
                </a:lnTo>
                <a:lnTo>
                  <a:pt x="507206" y="1590675"/>
                </a:lnTo>
                <a:lnTo>
                  <a:pt x="492919" y="1621631"/>
                </a:lnTo>
                <a:lnTo>
                  <a:pt x="481012" y="1643062"/>
                </a:lnTo>
                <a:lnTo>
                  <a:pt x="466725" y="1664493"/>
                </a:lnTo>
                <a:lnTo>
                  <a:pt x="452437" y="1678781"/>
                </a:lnTo>
                <a:lnTo>
                  <a:pt x="440531" y="1685925"/>
                </a:lnTo>
                <a:lnTo>
                  <a:pt x="428625" y="1688306"/>
                </a:lnTo>
                <a:lnTo>
                  <a:pt x="421481" y="1688306"/>
                </a:lnTo>
                <a:lnTo>
                  <a:pt x="402431" y="1683543"/>
                </a:lnTo>
                <a:lnTo>
                  <a:pt x="383381" y="1669256"/>
                </a:lnTo>
                <a:lnTo>
                  <a:pt x="369094" y="1652587"/>
                </a:lnTo>
                <a:lnTo>
                  <a:pt x="338137" y="1604962"/>
                </a:lnTo>
                <a:lnTo>
                  <a:pt x="307181" y="1545431"/>
                </a:lnTo>
                <a:lnTo>
                  <a:pt x="278606" y="1485900"/>
                </a:lnTo>
                <a:lnTo>
                  <a:pt x="261937" y="1447800"/>
                </a:lnTo>
                <a:lnTo>
                  <a:pt x="242887" y="1390650"/>
                </a:lnTo>
                <a:lnTo>
                  <a:pt x="230981" y="1345406"/>
                </a:lnTo>
                <a:lnTo>
                  <a:pt x="221456" y="1290637"/>
                </a:lnTo>
                <a:lnTo>
                  <a:pt x="221456" y="1264443"/>
                </a:lnTo>
                <a:lnTo>
                  <a:pt x="226219" y="1204912"/>
                </a:lnTo>
                <a:lnTo>
                  <a:pt x="242887" y="1071562"/>
                </a:lnTo>
                <a:lnTo>
                  <a:pt x="245269" y="1050131"/>
                </a:lnTo>
                <a:lnTo>
                  <a:pt x="238125" y="971550"/>
                </a:lnTo>
                <a:lnTo>
                  <a:pt x="228600" y="835818"/>
                </a:lnTo>
                <a:lnTo>
                  <a:pt x="219075" y="695325"/>
                </a:lnTo>
                <a:lnTo>
                  <a:pt x="211931" y="588168"/>
                </a:lnTo>
                <a:lnTo>
                  <a:pt x="204787" y="483393"/>
                </a:lnTo>
                <a:lnTo>
                  <a:pt x="200025" y="440531"/>
                </a:lnTo>
                <a:lnTo>
                  <a:pt x="197644" y="407193"/>
                </a:lnTo>
                <a:lnTo>
                  <a:pt x="192881" y="378618"/>
                </a:lnTo>
                <a:lnTo>
                  <a:pt x="185737" y="340518"/>
                </a:lnTo>
                <a:lnTo>
                  <a:pt x="176212" y="297656"/>
                </a:lnTo>
                <a:lnTo>
                  <a:pt x="164306" y="261937"/>
                </a:lnTo>
                <a:lnTo>
                  <a:pt x="147637" y="223837"/>
                </a:lnTo>
                <a:lnTo>
                  <a:pt x="128587" y="188118"/>
                </a:lnTo>
                <a:lnTo>
                  <a:pt x="119062" y="171450"/>
                </a:lnTo>
                <a:lnTo>
                  <a:pt x="92869" y="135731"/>
                </a:lnTo>
                <a:lnTo>
                  <a:pt x="73819" y="114300"/>
                </a:lnTo>
                <a:lnTo>
                  <a:pt x="45244" y="85725"/>
                </a:lnTo>
                <a:lnTo>
                  <a:pt x="21431" y="66675"/>
                </a:lnTo>
                <a:lnTo>
                  <a:pt x="7144" y="52387"/>
                </a:lnTo>
                <a:lnTo>
                  <a:pt x="0" y="40481"/>
                </a:lnTo>
                <a:lnTo>
                  <a:pt x="0" y="28575"/>
                </a:lnTo>
                <a:lnTo>
                  <a:pt x="4762" y="14287"/>
                </a:lnTo>
                <a:lnTo>
                  <a:pt x="28575" y="4762"/>
                </a:lnTo>
                <a:lnTo>
                  <a:pt x="50006" y="0"/>
                </a:lnTo>
                <a:lnTo>
                  <a:pt x="66675" y="2381"/>
                </a:lnTo>
                <a:lnTo>
                  <a:pt x="107156" y="14287"/>
                </a:lnTo>
                <a:lnTo>
                  <a:pt x="173831" y="45243"/>
                </a:lnTo>
                <a:lnTo>
                  <a:pt x="223837" y="69056"/>
                </a:lnTo>
                <a:lnTo>
                  <a:pt x="276225" y="97631"/>
                </a:lnTo>
                <a:lnTo>
                  <a:pt x="316706" y="123825"/>
                </a:lnTo>
                <a:lnTo>
                  <a:pt x="364331" y="164306"/>
                </a:lnTo>
                <a:lnTo>
                  <a:pt x="381000" y="178593"/>
                </a:lnTo>
                <a:lnTo>
                  <a:pt x="419100" y="271462"/>
                </a:lnTo>
                <a:lnTo>
                  <a:pt x="442912" y="5024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71B15288-63F5-490D-8C8E-C342CEEB775A}"/>
              </a:ext>
            </a:extLst>
          </p:cNvPr>
          <p:cNvSpPr/>
          <p:nvPr/>
        </p:nvSpPr>
        <p:spPr>
          <a:xfrm>
            <a:off x="3998913" y="3322638"/>
            <a:ext cx="2108200" cy="1647825"/>
          </a:xfrm>
          <a:custGeom>
            <a:avLst/>
            <a:gdLst>
              <a:gd name="connsiteX0" fmla="*/ 1297781 w 2109787"/>
              <a:gd name="connsiteY0" fmla="*/ 90487 h 1647825"/>
              <a:gd name="connsiteX1" fmla="*/ 1150144 w 2109787"/>
              <a:gd name="connsiteY1" fmla="*/ 116681 h 1647825"/>
              <a:gd name="connsiteX2" fmla="*/ 1016794 w 2109787"/>
              <a:gd name="connsiteY2" fmla="*/ 140494 h 1647825"/>
              <a:gd name="connsiteX3" fmla="*/ 871537 w 2109787"/>
              <a:gd name="connsiteY3" fmla="*/ 161925 h 1647825"/>
              <a:gd name="connsiteX4" fmla="*/ 714375 w 2109787"/>
              <a:gd name="connsiteY4" fmla="*/ 185737 h 1647825"/>
              <a:gd name="connsiteX5" fmla="*/ 571500 w 2109787"/>
              <a:gd name="connsiteY5" fmla="*/ 204787 h 1647825"/>
              <a:gd name="connsiteX6" fmla="*/ 461962 w 2109787"/>
              <a:gd name="connsiteY6" fmla="*/ 219075 h 1647825"/>
              <a:gd name="connsiteX7" fmla="*/ 319087 w 2109787"/>
              <a:gd name="connsiteY7" fmla="*/ 235744 h 1647825"/>
              <a:gd name="connsiteX8" fmla="*/ 188119 w 2109787"/>
              <a:gd name="connsiteY8" fmla="*/ 250031 h 1647825"/>
              <a:gd name="connsiteX9" fmla="*/ 0 w 2109787"/>
              <a:gd name="connsiteY9" fmla="*/ 271462 h 1647825"/>
              <a:gd name="connsiteX10" fmla="*/ 26194 w 2109787"/>
              <a:gd name="connsiteY10" fmla="*/ 361950 h 1647825"/>
              <a:gd name="connsiteX11" fmla="*/ 204787 w 2109787"/>
              <a:gd name="connsiteY11" fmla="*/ 395287 h 1647825"/>
              <a:gd name="connsiteX12" fmla="*/ 223837 w 2109787"/>
              <a:gd name="connsiteY12" fmla="*/ 395287 h 1647825"/>
              <a:gd name="connsiteX13" fmla="*/ 314325 w 2109787"/>
              <a:gd name="connsiteY13" fmla="*/ 383381 h 1647825"/>
              <a:gd name="connsiteX14" fmla="*/ 516731 w 2109787"/>
              <a:gd name="connsiteY14" fmla="*/ 354806 h 1647825"/>
              <a:gd name="connsiteX15" fmla="*/ 773906 w 2109787"/>
              <a:gd name="connsiteY15" fmla="*/ 319087 h 1647825"/>
              <a:gd name="connsiteX16" fmla="*/ 997744 w 2109787"/>
              <a:gd name="connsiteY16" fmla="*/ 285750 h 1647825"/>
              <a:gd name="connsiteX17" fmla="*/ 1221581 w 2109787"/>
              <a:gd name="connsiteY17" fmla="*/ 254794 h 1647825"/>
              <a:gd name="connsiteX18" fmla="*/ 1412081 w 2109787"/>
              <a:gd name="connsiteY18" fmla="*/ 228600 h 1647825"/>
              <a:gd name="connsiteX19" fmla="*/ 1593056 w 2109787"/>
              <a:gd name="connsiteY19" fmla="*/ 202406 h 1647825"/>
              <a:gd name="connsiteX20" fmla="*/ 1669256 w 2109787"/>
              <a:gd name="connsiteY20" fmla="*/ 192881 h 1647825"/>
              <a:gd name="connsiteX21" fmla="*/ 1690687 w 2109787"/>
              <a:gd name="connsiteY21" fmla="*/ 195262 h 1647825"/>
              <a:gd name="connsiteX22" fmla="*/ 1712119 w 2109787"/>
              <a:gd name="connsiteY22" fmla="*/ 202406 h 1647825"/>
              <a:gd name="connsiteX23" fmla="*/ 1726406 w 2109787"/>
              <a:gd name="connsiteY23" fmla="*/ 214312 h 1647825"/>
              <a:gd name="connsiteX24" fmla="*/ 1738312 w 2109787"/>
              <a:gd name="connsiteY24" fmla="*/ 230981 h 1647825"/>
              <a:gd name="connsiteX25" fmla="*/ 1747837 w 2109787"/>
              <a:gd name="connsiteY25" fmla="*/ 250031 h 1647825"/>
              <a:gd name="connsiteX26" fmla="*/ 1750219 w 2109787"/>
              <a:gd name="connsiteY26" fmla="*/ 311944 h 1647825"/>
              <a:gd name="connsiteX27" fmla="*/ 1752600 w 2109787"/>
              <a:gd name="connsiteY27" fmla="*/ 452437 h 1647825"/>
              <a:gd name="connsiteX28" fmla="*/ 1752600 w 2109787"/>
              <a:gd name="connsiteY28" fmla="*/ 738187 h 1647825"/>
              <a:gd name="connsiteX29" fmla="*/ 1728787 w 2109787"/>
              <a:gd name="connsiteY29" fmla="*/ 821531 h 1647825"/>
              <a:gd name="connsiteX30" fmla="*/ 1719262 w 2109787"/>
              <a:gd name="connsiteY30" fmla="*/ 1035844 h 1647825"/>
              <a:gd name="connsiteX31" fmla="*/ 1707356 w 2109787"/>
              <a:gd name="connsiteY31" fmla="*/ 1281112 h 1647825"/>
              <a:gd name="connsiteX32" fmla="*/ 1721644 w 2109787"/>
              <a:gd name="connsiteY32" fmla="*/ 1609725 h 1647825"/>
              <a:gd name="connsiteX33" fmla="*/ 1724025 w 2109787"/>
              <a:gd name="connsiteY33" fmla="*/ 1624012 h 1647825"/>
              <a:gd name="connsiteX34" fmla="*/ 1738312 w 2109787"/>
              <a:gd name="connsiteY34" fmla="*/ 1633537 h 1647825"/>
              <a:gd name="connsiteX35" fmla="*/ 1764506 w 2109787"/>
              <a:gd name="connsiteY35" fmla="*/ 1643062 h 1647825"/>
              <a:gd name="connsiteX36" fmla="*/ 1793081 w 2109787"/>
              <a:gd name="connsiteY36" fmla="*/ 1647825 h 1647825"/>
              <a:gd name="connsiteX37" fmla="*/ 1828800 w 2109787"/>
              <a:gd name="connsiteY37" fmla="*/ 1645444 h 1647825"/>
              <a:gd name="connsiteX38" fmla="*/ 1862137 w 2109787"/>
              <a:gd name="connsiteY38" fmla="*/ 1635919 h 1647825"/>
              <a:gd name="connsiteX39" fmla="*/ 1881187 w 2109787"/>
              <a:gd name="connsiteY39" fmla="*/ 1624012 h 1647825"/>
              <a:gd name="connsiteX40" fmla="*/ 1900237 w 2109787"/>
              <a:gd name="connsiteY40" fmla="*/ 1604962 h 1647825"/>
              <a:gd name="connsiteX41" fmla="*/ 1912144 w 2109787"/>
              <a:gd name="connsiteY41" fmla="*/ 1588294 h 1647825"/>
              <a:gd name="connsiteX42" fmla="*/ 1926431 w 2109787"/>
              <a:gd name="connsiteY42" fmla="*/ 1559719 h 1647825"/>
              <a:gd name="connsiteX43" fmla="*/ 1931194 w 2109787"/>
              <a:gd name="connsiteY43" fmla="*/ 1533525 h 1647825"/>
              <a:gd name="connsiteX44" fmla="*/ 1935956 w 2109787"/>
              <a:gd name="connsiteY44" fmla="*/ 1471612 h 1647825"/>
              <a:gd name="connsiteX45" fmla="*/ 1945481 w 2109787"/>
              <a:gd name="connsiteY45" fmla="*/ 1350169 h 1647825"/>
              <a:gd name="connsiteX46" fmla="*/ 1955006 w 2109787"/>
              <a:gd name="connsiteY46" fmla="*/ 1231106 h 1647825"/>
              <a:gd name="connsiteX47" fmla="*/ 1964531 w 2109787"/>
              <a:gd name="connsiteY47" fmla="*/ 1116806 h 1647825"/>
              <a:gd name="connsiteX48" fmla="*/ 1976437 w 2109787"/>
              <a:gd name="connsiteY48" fmla="*/ 971550 h 1647825"/>
              <a:gd name="connsiteX49" fmla="*/ 1988344 w 2109787"/>
              <a:gd name="connsiteY49" fmla="*/ 835819 h 1647825"/>
              <a:gd name="connsiteX50" fmla="*/ 1997869 w 2109787"/>
              <a:gd name="connsiteY50" fmla="*/ 723900 h 1647825"/>
              <a:gd name="connsiteX51" fmla="*/ 2009775 w 2109787"/>
              <a:gd name="connsiteY51" fmla="*/ 583406 h 1647825"/>
              <a:gd name="connsiteX52" fmla="*/ 2019300 w 2109787"/>
              <a:gd name="connsiteY52" fmla="*/ 469106 h 1647825"/>
              <a:gd name="connsiteX53" fmla="*/ 2021681 w 2109787"/>
              <a:gd name="connsiteY53" fmla="*/ 461962 h 1647825"/>
              <a:gd name="connsiteX54" fmla="*/ 2035969 w 2109787"/>
              <a:gd name="connsiteY54" fmla="*/ 442912 h 1647825"/>
              <a:gd name="connsiteX55" fmla="*/ 2055019 w 2109787"/>
              <a:gd name="connsiteY55" fmla="*/ 416719 h 1647825"/>
              <a:gd name="connsiteX56" fmla="*/ 2076450 w 2109787"/>
              <a:gd name="connsiteY56" fmla="*/ 383381 h 1647825"/>
              <a:gd name="connsiteX57" fmla="*/ 2090737 w 2109787"/>
              <a:gd name="connsiteY57" fmla="*/ 354806 h 1647825"/>
              <a:gd name="connsiteX58" fmla="*/ 2107406 w 2109787"/>
              <a:gd name="connsiteY58" fmla="*/ 314325 h 1647825"/>
              <a:gd name="connsiteX59" fmla="*/ 2109787 w 2109787"/>
              <a:gd name="connsiteY59" fmla="*/ 292894 h 1647825"/>
              <a:gd name="connsiteX60" fmla="*/ 2107406 w 2109787"/>
              <a:gd name="connsiteY60" fmla="*/ 273844 h 1647825"/>
              <a:gd name="connsiteX61" fmla="*/ 2105025 w 2109787"/>
              <a:gd name="connsiteY61" fmla="*/ 254794 h 1647825"/>
              <a:gd name="connsiteX62" fmla="*/ 2093119 w 2109787"/>
              <a:gd name="connsiteY62" fmla="*/ 233362 h 1647825"/>
              <a:gd name="connsiteX63" fmla="*/ 2066925 w 2109787"/>
              <a:gd name="connsiteY63" fmla="*/ 200025 h 1647825"/>
              <a:gd name="connsiteX64" fmla="*/ 2005012 w 2109787"/>
              <a:gd name="connsiteY64" fmla="*/ 145256 h 1647825"/>
              <a:gd name="connsiteX65" fmla="*/ 1912144 w 2109787"/>
              <a:gd name="connsiteY65" fmla="*/ 76200 h 1647825"/>
              <a:gd name="connsiteX66" fmla="*/ 1835944 w 2109787"/>
              <a:gd name="connsiteY66" fmla="*/ 26194 h 1647825"/>
              <a:gd name="connsiteX67" fmla="*/ 1797844 w 2109787"/>
              <a:gd name="connsiteY67" fmla="*/ 7144 h 1647825"/>
              <a:gd name="connsiteX68" fmla="*/ 1778794 w 2109787"/>
              <a:gd name="connsiteY68" fmla="*/ 2381 h 1647825"/>
              <a:gd name="connsiteX69" fmla="*/ 1764506 w 2109787"/>
              <a:gd name="connsiteY69" fmla="*/ 0 h 1647825"/>
              <a:gd name="connsiteX70" fmla="*/ 1747837 w 2109787"/>
              <a:gd name="connsiteY70" fmla="*/ 0 h 1647825"/>
              <a:gd name="connsiteX71" fmla="*/ 1714500 w 2109787"/>
              <a:gd name="connsiteY71" fmla="*/ 0 h 1647825"/>
              <a:gd name="connsiteX72" fmla="*/ 1676400 w 2109787"/>
              <a:gd name="connsiteY72" fmla="*/ 7144 h 1647825"/>
              <a:gd name="connsiteX73" fmla="*/ 1633537 w 2109787"/>
              <a:gd name="connsiteY73" fmla="*/ 19050 h 1647825"/>
              <a:gd name="connsiteX74" fmla="*/ 1585912 w 2109787"/>
              <a:gd name="connsiteY74" fmla="*/ 35719 h 1647825"/>
              <a:gd name="connsiteX75" fmla="*/ 1566862 w 2109787"/>
              <a:gd name="connsiteY75" fmla="*/ 42862 h 1647825"/>
              <a:gd name="connsiteX76" fmla="*/ 1462087 w 2109787"/>
              <a:gd name="connsiteY76" fmla="*/ 61912 h 1647825"/>
              <a:gd name="connsiteX77" fmla="*/ 1297781 w 2109787"/>
              <a:gd name="connsiteY77" fmla="*/ 90487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109787" h="1647825">
                <a:moveTo>
                  <a:pt x="1297781" y="90487"/>
                </a:moveTo>
                <a:lnTo>
                  <a:pt x="1150144" y="116681"/>
                </a:lnTo>
                <a:lnTo>
                  <a:pt x="1016794" y="140494"/>
                </a:lnTo>
                <a:lnTo>
                  <a:pt x="871537" y="161925"/>
                </a:lnTo>
                <a:lnTo>
                  <a:pt x="714375" y="185737"/>
                </a:lnTo>
                <a:lnTo>
                  <a:pt x="571500" y="204787"/>
                </a:lnTo>
                <a:lnTo>
                  <a:pt x="461962" y="219075"/>
                </a:lnTo>
                <a:lnTo>
                  <a:pt x="319087" y="235744"/>
                </a:lnTo>
                <a:lnTo>
                  <a:pt x="188119" y="250031"/>
                </a:lnTo>
                <a:lnTo>
                  <a:pt x="0" y="271462"/>
                </a:lnTo>
                <a:lnTo>
                  <a:pt x="26194" y="361950"/>
                </a:lnTo>
                <a:lnTo>
                  <a:pt x="204787" y="395287"/>
                </a:lnTo>
                <a:lnTo>
                  <a:pt x="223837" y="395287"/>
                </a:lnTo>
                <a:lnTo>
                  <a:pt x="314325" y="383381"/>
                </a:lnTo>
                <a:lnTo>
                  <a:pt x="516731" y="354806"/>
                </a:lnTo>
                <a:lnTo>
                  <a:pt x="773906" y="319087"/>
                </a:lnTo>
                <a:lnTo>
                  <a:pt x="997744" y="285750"/>
                </a:lnTo>
                <a:lnTo>
                  <a:pt x="1221581" y="254794"/>
                </a:lnTo>
                <a:lnTo>
                  <a:pt x="1412081" y="228600"/>
                </a:lnTo>
                <a:lnTo>
                  <a:pt x="1593056" y="202406"/>
                </a:lnTo>
                <a:lnTo>
                  <a:pt x="1669256" y="192881"/>
                </a:lnTo>
                <a:lnTo>
                  <a:pt x="1690687" y="195262"/>
                </a:lnTo>
                <a:lnTo>
                  <a:pt x="1712119" y="202406"/>
                </a:lnTo>
                <a:lnTo>
                  <a:pt x="1726406" y="214312"/>
                </a:lnTo>
                <a:lnTo>
                  <a:pt x="1738312" y="230981"/>
                </a:lnTo>
                <a:lnTo>
                  <a:pt x="1747837" y="250031"/>
                </a:lnTo>
                <a:lnTo>
                  <a:pt x="1750219" y="311944"/>
                </a:lnTo>
                <a:cubicBezTo>
                  <a:pt x="1751013" y="358775"/>
                  <a:pt x="1751806" y="405606"/>
                  <a:pt x="1752600" y="452437"/>
                </a:cubicBezTo>
                <a:lnTo>
                  <a:pt x="1752600" y="738187"/>
                </a:lnTo>
                <a:lnTo>
                  <a:pt x="1728787" y="821531"/>
                </a:lnTo>
                <a:lnTo>
                  <a:pt x="1719262" y="1035844"/>
                </a:lnTo>
                <a:lnTo>
                  <a:pt x="1707356" y="1281112"/>
                </a:lnTo>
                <a:lnTo>
                  <a:pt x="1721644" y="1609725"/>
                </a:lnTo>
                <a:lnTo>
                  <a:pt x="1724025" y="1624012"/>
                </a:lnTo>
                <a:lnTo>
                  <a:pt x="1738312" y="1633537"/>
                </a:lnTo>
                <a:lnTo>
                  <a:pt x="1764506" y="1643062"/>
                </a:lnTo>
                <a:lnTo>
                  <a:pt x="1793081" y="1647825"/>
                </a:lnTo>
                <a:lnTo>
                  <a:pt x="1828800" y="1645444"/>
                </a:lnTo>
                <a:lnTo>
                  <a:pt x="1862137" y="1635919"/>
                </a:lnTo>
                <a:lnTo>
                  <a:pt x="1881187" y="1624012"/>
                </a:lnTo>
                <a:lnTo>
                  <a:pt x="1900237" y="1604962"/>
                </a:lnTo>
                <a:lnTo>
                  <a:pt x="1912144" y="1588294"/>
                </a:lnTo>
                <a:lnTo>
                  <a:pt x="1926431" y="1559719"/>
                </a:lnTo>
                <a:lnTo>
                  <a:pt x="1931194" y="1533525"/>
                </a:lnTo>
                <a:lnTo>
                  <a:pt x="1935956" y="1471612"/>
                </a:lnTo>
                <a:lnTo>
                  <a:pt x="1945481" y="1350169"/>
                </a:lnTo>
                <a:lnTo>
                  <a:pt x="1955006" y="1231106"/>
                </a:lnTo>
                <a:lnTo>
                  <a:pt x="1964531" y="1116806"/>
                </a:lnTo>
                <a:lnTo>
                  <a:pt x="1976437" y="971550"/>
                </a:lnTo>
                <a:lnTo>
                  <a:pt x="1988344" y="835819"/>
                </a:lnTo>
                <a:lnTo>
                  <a:pt x="1997869" y="723900"/>
                </a:lnTo>
                <a:lnTo>
                  <a:pt x="2009775" y="583406"/>
                </a:lnTo>
                <a:lnTo>
                  <a:pt x="2019300" y="469106"/>
                </a:lnTo>
                <a:lnTo>
                  <a:pt x="2021681" y="461962"/>
                </a:lnTo>
                <a:lnTo>
                  <a:pt x="2035969" y="442912"/>
                </a:lnTo>
                <a:lnTo>
                  <a:pt x="2055019" y="416719"/>
                </a:lnTo>
                <a:lnTo>
                  <a:pt x="2076450" y="383381"/>
                </a:lnTo>
                <a:lnTo>
                  <a:pt x="2090737" y="354806"/>
                </a:lnTo>
                <a:lnTo>
                  <a:pt x="2107406" y="314325"/>
                </a:lnTo>
                <a:lnTo>
                  <a:pt x="2109787" y="292894"/>
                </a:lnTo>
                <a:lnTo>
                  <a:pt x="2107406" y="273844"/>
                </a:lnTo>
                <a:lnTo>
                  <a:pt x="2105025" y="254794"/>
                </a:lnTo>
                <a:lnTo>
                  <a:pt x="2093119" y="233362"/>
                </a:lnTo>
                <a:lnTo>
                  <a:pt x="2066925" y="200025"/>
                </a:lnTo>
                <a:lnTo>
                  <a:pt x="2005012" y="145256"/>
                </a:lnTo>
                <a:lnTo>
                  <a:pt x="1912144" y="76200"/>
                </a:lnTo>
                <a:lnTo>
                  <a:pt x="1835944" y="26194"/>
                </a:lnTo>
                <a:lnTo>
                  <a:pt x="1797844" y="7144"/>
                </a:lnTo>
                <a:lnTo>
                  <a:pt x="1778794" y="2381"/>
                </a:lnTo>
                <a:lnTo>
                  <a:pt x="1764506" y="0"/>
                </a:lnTo>
                <a:lnTo>
                  <a:pt x="1747837" y="0"/>
                </a:lnTo>
                <a:lnTo>
                  <a:pt x="1714500" y="0"/>
                </a:lnTo>
                <a:lnTo>
                  <a:pt x="1676400" y="7144"/>
                </a:lnTo>
                <a:lnTo>
                  <a:pt x="1633537" y="19050"/>
                </a:lnTo>
                <a:lnTo>
                  <a:pt x="1585912" y="35719"/>
                </a:lnTo>
                <a:lnTo>
                  <a:pt x="1566862" y="42862"/>
                </a:lnTo>
                <a:lnTo>
                  <a:pt x="1462087" y="61912"/>
                </a:lnTo>
                <a:lnTo>
                  <a:pt x="1297781" y="904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9D13CCB9-E78E-48D4-9B41-FB19D5DEA745}"/>
              </a:ext>
            </a:extLst>
          </p:cNvPr>
          <p:cNvSpPr/>
          <p:nvPr/>
        </p:nvSpPr>
        <p:spPr>
          <a:xfrm>
            <a:off x="4100513" y="3943350"/>
            <a:ext cx="1727200" cy="379413"/>
          </a:xfrm>
          <a:custGeom>
            <a:avLst/>
            <a:gdLst>
              <a:gd name="connsiteX0" fmla="*/ 1343025 w 1726406"/>
              <a:gd name="connsiteY0" fmla="*/ 223838 h 378619"/>
              <a:gd name="connsiteX1" fmla="*/ 1164431 w 1726406"/>
              <a:gd name="connsiteY1" fmla="*/ 247650 h 378619"/>
              <a:gd name="connsiteX2" fmla="*/ 947737 w 1726406"/>
              <a:gd name="connsiteY2" fmla="*/ 276225 h 378619"/>
              <a:gd name="connsiteX3" fmla="*/ 759618 w 1726406"/>
              <a:gd name="connsiteY3" fmla="*/ 302419 h 378619"/>
              <a:gd name="connsiteX4" fmla="*/ 495300 w 1726406"/>
              <a:gd name="connsiteY4" fmla="*/ 338138 h 378619"/>
              <a:gd name="connsiteX5" fmla="*/ 197643 w 1726406"/>
              <a:gd name="connsiteY5" fmla="*/ 376238 h 378619"/>
              <a:gd name="connsiteX6" fmla="*/ 173831 w 1726406"/>
              <a:gd name="connsiteY6" fmla="*/ 378619 h 378619"/>
              <a:gd name="connsiteX7" fmla="*/ 128587 w 1726406"/>
              <a:gd name="connsiteY7" fmla="*/ 369094 h 378619"/>
              <a:gd name="connsiteX8" fmla="*/ 7143 w 1726406"/>
              <a:gd name="connsiteY8" fmla="*/ 350044 h 378619"/>
              <a:gd name="connsiteX9" fmla="*/ 0 w 1726406"/>
              <a:gd name="connsiteY9" fmla="*/ 228600 h 378619"/>
              <a:gd name="connsiteX10" fmla="*/ 176212 w 1726406"/>
              <a:gd name="connsiteY10" fmla="*/ 204788 h 378619"/>
              <a:gd name="connsiteX11" fmla="*/ 469106 w 1726406"/>
              <a:gd name="connsiteY11" fmla="*/ 161925 h 378619"/>
              <a:gd name="connsiteX12" fmla="*/ 731043 w 1726406"/>
              <a:gd name="connsiteY12" fmla="*/ 126206 h 378619"/>
              <a:gd name="connsiteX13" fmla="*/ 995362 w 1726406"/>
              <a:gd name="connsiteY13" fmla="*/ 88106 h 378619"/>
              <a:gd name="connsiteX14" fmla="*/ 1152525 w 1726406"/>
              <a:gd name="connsiteY14" fmla="*/ 66675 h 378619"/>
              <a:gd name="connsiteX15" fmla="*/ 1188243 w 1726406"/>
              <a:gd name="connsiteY15" fmla="*/ 54769 h 378619"/>
              <a:gd name="connsiteX16" fmla="*/ 1257300 w 1726406"/>
              <a:gd name="connsiteY16" fmla="*/ 30956 h 378619"/>
              <a:gd name="connsiteX17" fmla="*/ 1326356 w 1726406"/>
              <a:gd name="connsiteY17" fmla="*/ 9525 h 378619"/>
              <a:gd name="connsiteX18" fmla="*/ 1366837 w 1726406"/>
              <a:gd name="connsiteY18" fmla="*/ 0 h 378619"/>
              <a:gd name="connsiteX19" fmla="*/ 1393031 w 1726406"/>
              <a:gd name="connsiteY19" fmla="*/ 0 h 378619"/>
              <a:gd name="connsiteX20" fmla="*/ 1423987 w 1726406"/>
              <a:gd name="connsiteY20" fmla="*/ 2381 h 378619"/>
              <a:gd name="connsiteX21" fmla="*/ 1485900 w 1726406"/>
              <a:gd name="connsiteY21" fmla="*/ 16669 h 378619"/>
              <a:gd name="connsiteX22" fmla="*/ 1583531 w 1726406"/>
              <a:gd name="connsiteY22" fmla="*/ 57150 h 378619"/>
              <a:gd name="connsiteX23" fmla="*/ 1726406 w 1726406"/>
              <a:gd name="connsiteY23" fmla="*/ 123825 h 378619"/>
              <a:gd name="connsiteX24" fmla="*/ 1707356 w 1726406"/>
              <a:gd name="connsiteY24" fmla="*/ 221456 h 378619"/>
              <a:gd name="connsiteX25" fmla="*/ 1535906 w 1726406"/>
              <a:gd name="connsiteY25" fmla="*/ 223838 h 378619"/>
              <a:gd name="connsiteX26" fmla="*/ 1343025 w 1726406"/>
              <a:gd name="connsiteY26" fmla="*/ 223838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726406" h="378619">
                <a:moveTo>
                  <a:pt x="1343025" y="223838"/>
                </a:moveTo>
                <a:lnTo>
                  <a:pt x="1164431" y="247650"/>
                </a:lnTo>
                <a:lnTo>
                  <a:pt x="947737" y="276225"/>
                </a:lnTo>
                <a:lnTo>
                  <a:pt x="759618" y="302419"/>
                </a:lnTo>
                <a:lnTo>
                  <a:pt x="495300" y="338138"/>
                </a:lnTo>
                <a:lnTo>
                  <a:pt x="197643" y="376238"/>
                </a:lnTo>
                <a:lnTo>
                  <a:pt x="173831" y="378619"/>
                </a:lnTo>
                <a:lnTo>
                  <a:pt x="128587" y="369094"/>
                </a:lnTo>
                <a:lnTo>
                  <a:pt x="7143" y="350044"/>
                </a:lnTo>
                <a:lnTo>
                  <a:pt x="0" y="228600"/>
                </a:lnTo>
                <a:lnTo>
                  <a:pt x="176212" y="204788"/>
                </a:lnTo>
                <a:lnTo>
                  <a:pt x="469106" y="161925"/>
                </a:lnTo>
                <a:lnTo>
                  <a:pt x="731043" y="126206"/>
                </a:lnTo>
                <a:lnTo>
                  <a:pt x="995362" y="88106"/>
                </a:lnTo>
                <a:lnTo>
                  <a:pt x="1152525" y="66675"/>
                </a:lnTo>
                <a:lnTo>
                  <a:pt x="1188243" y="54769"/>
                </a:lnTo>
                <a:lnTo>
                  <a:pt x="1257300" y="30956"/>
                </a:lnTo>
                <a:lnTo>
                  <a:pt x="1326356" y="9525"/>
                </a:lnTo>
                <a:lnTo>
                  <a:pt x="1366837" y="0"/>
                </a:lnTo>
                <a:lnTo>
                  <a:pt x="1393031" y="0"/>
                </a:lnTo>
                <a:lnTo>
                  <a:pt x="1423987" y="2381"/>
                </a:lnTo>
                <a:lnTo>
                  <a:pt x="1485900" y="16669"/>
                </a:lnTo>
                <a:lnTo>
                  <a:pt x="1583531" y="57150"/>
                </a:lnTo>
                <a:lnTo>
                  <a:pt x="1726406" y="123825"/>
                </a:lnTo>
                <a:lnTo>
                  <a:pt x="1707356" y="221456"/>
                </a:lnTo>
                <a:lnTo>
                  <a:pt x="1535906" y="223838"/>
                </a:lnTo>
                <a:lnTo>
                  <a:pt x="1343025" y="2238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7943587B-B2A6-4795-9C22-DD88F8146C67}"/>
              </a:ext>
            </a:extLst>
          </p:cNvPr>
          <p:cNvSpPr/>
          <p:nvPr/>
        </p:nvSpPr>
        <p:spPr>
          <a:xfrm>
            <a:off x="4105275" y="4560888"/>
            <a:ext cx="1743075" cy="403225"/>
          </a:xfrm>
          <a:custGeom>
            <a:avLst/>
            <a:gdLst>
              <a:gd name="connsiteX0" fmla="*/ 1171575 w 1743075"/>
              <a:gd name="connsiteY0" fmla="*/ 50006 h 404812"/>
              <a:gd name="connsiteX1" fmla="*/ 852488 w 1743075"/>
              <a:gd name="connsiteY1" fmla="*/ 88106 h 404812"/>
              <a:gd name="connsiteX2" fmla="*/ 583406 w 1743075"/>
              <a:gd name="connsiteY2" fmla="*/ 123825 h 404812"/>
              <a:gd name="connsiteX3" fmla="*/ 359569 w 1743075"/>
              <a:gd name="connsiteY3" fmla="*/ 152400 h 404812"/>
              <a:gd name="connsiteX4" fmla="*/ 192881 w 1743075"/>
              <a:gd name="connsiteY4" fmla="*/ 171450 h 404812"/>
              <a:gd name="connsiteX5" fmla="*/ 0 w 1743075"/>
              <a:gd name="connsiteY5" fmla="*/ 197644 h 404812"/>
              <a:gd name="connsiteX6" fmla="*/ 42863 w 1743075"/>
              <a:gd name="connsiteY6" fmla="*/ 371475 h 404812"/>
              <a:gd name="connsiteX7" fmla="*/ 283369 w 1743075"/>
              <a:gd name="connsiteY7" fmla="*/ 340519 h 404812"/>
              <a:gd name="connsiteX8" fmla="*/ 497681 w 1743075"/>
              <a:gd name="connsiteY8" fmla="*/ 311944 h 404812"/>
              <a:gd name="connsiteX9" fmla="*/ 711994 w 1743075"/>
              <a:gd name="connsiteY9" fmla="*/ 283369 h 404812"/>
              <a:gd name="connsiteX10" fmla="*/ 962025 w 1743075"/>
              <a:gd name="connsiteY10" fmla="*/ 250031 h 404812"/>
              <a:gd name="connsiteX11" fmla="*/ 1162050 w 1743075"/>
              <a:gd name="connsiteY11" fmla="*/ 223837 h 404812"/>
              <a:gd name="connsiteX12" fmla="*/ 1285875 w 1743075"/>
              <a:gd name="connsiteY12" fmla="*/ 209550 h 404812"/>
              <a:gd name="connsiteX13" fmla="*/ 1343025 w 1743075"/>
              <a:gd name="connsiteY13" fmla="*/ 204787 h 404812"/>
              <a:gd name="connsiteX14" fmla="*/ 1378744 w 1743075"/>
              <a:gd name="connsiteY14" fmla="*/ 204787 h 404812"/>
              <a:gd name="connsiteX15" fmla="*/ 1426369 w 1743075"/>
              <a:gd name="connsiteY15" fmla="*/ 209550 h 404812"/>
              <a:gd name="connsiteX16" fmla="*/ 1464469 w 1743075"/>
              <a:gd name="connsiteY16" fmla="*/ 219075 h 404812"/>
              <a:gd name="connsiteX17" fmla="*/ 1495425 w 1743075"/>
              <a:gd name="connsiteY17" fmla="*/ 230981 h 404812"/>
              <a:gd name="connsiteX18" fmla="*/ 1516856 w 1743075"/>
              <a:gd name="connsiteY18" fmla="*/ 245269 h 404812"/>
              <a:gd name="connsiteX19" fmla="*/ 1533525 w 1743075"/>
              <a:gd name="connsiteY19" fmla="*/ 261937 h 404812"/>
              <a:gd name="connsiteX20" fmla="*/ 1545431 w 1743075"/>
              <a:gd name="connsiteY20" fmla="*/ 278606 h 404812"/>
              <a:gd name="connsiteX21" fmla="*/ 1559719 w 1743075"/>
              <a:gd name="connsiteY21" fmla="*/ 307181 h 404812"/>
              <a:gd name="connsiteX22" fmla="*/ 1571625 w 1743075"/>
              <a:gd name="connsiteY22" fmla="*/ 333375 h 404812"/>
              <a:gd name="connsiteX23" fmla="*/ 1583531 w 1743075"/>
              <a:gd name="connsiteY23" fmla="*/ 352425 h 404812"/>
              <a:gd name="connsiteX24" fmla="*/ 1593056 w 1743075"/>
              <a:gd name="connsiteY24" fmla="*/ 366712 h 404812"/>
              <a:gd name="connsiteX25" fmla="*/ 1602581 w 1743075"/>
              <a:gd name="connsiteY25" fmla="*/ 376237 h 404812"/>
              <a:gd name="connsiteX26" fmla="*/ 1614488 w 1743075"/>
              <a:gd name="connsiteY26" fmla="*/ 385762 h 404812"/>
              <a:gd name="connsiteX27" fmla="*/ 1650206 w 1743075"/>
              <a:gd name="connsiteY27" fmla="*/ 400050 h 404812"/>
              <a:gd name="connsiteX28" fmla="*/ 1704975 w 1743075"/>
              <a:gd name="connsiteY28" fmla="*/ 404812 h 404812"/>
              <a:gd name="connsiteX29" fmla="*/ 1743075 w 1743075"/>
              <a:gd name="connsiteY29" fmla="*/ 395287 h 404812"/>
              <a:gd name="connsiteX30" fmla="*/ 1666875 w 1743075"/>
              <a:gd name="connsiteY30" fmla="*/ 21431 h 404812"/>
              <a:gd name="connsiteX31" fmla="*/ 1566863 w 1743075"/>
              <a:gd name="connsiteY31" fmla="*/ 4762 h 404812"/>
              <a:gd name="connsiteX32" fmla="*/ 1526381 w 1743075"/>
              <a:gd name="connsiteY32" fmla="*/ 0 h 404812"/>
              <a:gd name="connsiteX33" fmla="*/ 1490663 w 1743075"/>
              <a:gd name="connsiteY33" fmla="*/ 0 h 404812"/>
              <a:gd name="connsiteX34" fmla="*/ 1464469 w 1743075"/>
              <a:gd name="connsiteY34" fmla="*/ 0 h 404812"/>
              <a:gd name="connsiteX35" fmla="*/ 1412081 w 1743075"/>
              <a:gd name="connsiteY35" fmla="*/ 7144 h 404812"/>
              <a:gd name="connsiteX36" fmla="*/ 1371600 w 1743075"/>
              <a:gd name="connsiteY36" fmla="*/ 16669 h 404812"/>
              <a:gd name="connsiteX37" fmla="*/ 1333500 w 1743075"/>
              <a:gd name="connsiteY37" fmla="*/ 28575 h 404812"/>
              <a:gd name="connsiteX38" fmla="*/ 1250156 w 1743075"/>
              <a:gd name="connsiteY38" fmla="*/ 40481 h 404812"/>
              <a:gd name="connsiteX39" fmla="*/ 1171575 w 1743075"/>
              <a:gd name="connsiteY39" fmla="*/ 50006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43075" h="404812">
                <a:moveTo>
                  <a:pt x="1171575" y="50006"/>
                </a:moveTo>
                <a:lnTo>
                  <a:pt x="852488" y="88106"/>
                </a:lnTo>
                <a:lnTo>
                  <a:pt x="583406" y="123825"/>
                </a:lnTo>
                <a:lnTo>
                  <a:pt x="359569" y="152400"/>
                </a:lnTo>
                <a:lnTo>
                  <a:pt x="192881" y="171450"/>
                </a:lnTo>
                <a:lnTo>
                  <a:pt x="0" y="197644"/>
                </a:lnTo>
                <a:lnTo>
                  <a:pt x="42863" y="371475"/>
                </a:lnTo>
                <a:lnTo>
                  <a:pt x="283369" y="340519"/>
                </a:lnTo>
                <a:lnTo>
                  <a:pt x="497681" y="311944"/>
                </a:lnTo>
                <a:lnTo>
                  <a:pt x="711994" y="283369"/>
                </a:lnTo>
                <a:lnTo>
                  <a:pt x="962025" y="250031"/>
                </a:lnTo>
                <a:lnTo>
                  <a:pt x="1162050" y="223837"/>
                </a:lnTo>
                <a:lnTo>
                  <a:pt x="1285875" y="209550"/>
                </a:lnTo>
                <a:lnTo>
                  <a:pt x="1343025" y="204787"/>
                </a:lnTo>
                <a:lnTo>
                  <a:pt x="1378744" y="204787"/>
                </a:lnTo>
                <a:lnTo>
                  <a:pt x="1426369" y="209550"/>
                </a:lnTo>
                <a:lnTo>
                  <a:pt x="1464469" y="219075"/>
                </a:lnTo>
                <a:lnTo>
                  <a:pt x="1495425" y="230981"/>
                </a:lnTo>
                <a:lnTo>
                  <a:pt x="1516856" y="245269"/>
                </a:lnTo>
                <a:lnTo>
                  <a:pt x="1533525" y="261937"/>
                </a:lnTo>
                <a:lnTo>
                  <a:pt x="1545431" y="278606"/>
                </a:lnTo>
                <a:lnTo>
                  <a:pt x="1559719" y="307181"/>
                </a:lnTo>
                <a:lnTo>
                  <a:pt x="1571625" y="333375"/>
                </a:lnTo>
                <a:lnTo>
                  <a:pt x="1583531" y="352425"/>
                </a:lnTo>
                <a:lnTo>
                  <a:pt x="1593056" y="366712"/>
                </a:lnTo>
                <a:lnTo>
                  <a:pt x="1602581" y="376237"/>
                </a:lnTo>
                <a:lnTo>
                  <a:pt x="1614488" y="385762"/>
                </a:lnTo>
                <a:lnTo>
                  <a:pt x="1650206" y="400050"/>
                </a:lnTo>
                <a:lnTo>
                  <a:pt x="1704975" y="404812"/>
                </a:lnTo>
                <a:lnTo>
                  <a:pt x="1743075" y="395287"/>
                </a:lnTo>
                <a:lnTo>
                  <a:pt x="1666875" y="21431"/>
                </a:lnTo>
                <a:lnTo>
                  <a:pt x="1566863" y="4762"/>
                </a:lnTo>
                <a:lnTo>
                  <a:pt x="1526381" y="0"/>
                </a:lnTo>
                <a:lnTo>
                  <a:pt x="1490663" y="0"/>
                </a:lnTo>
                <a:lnTo>
                  <a:pt x="1464469" y="0"/>
                </a:lnTo>
                <a:lnTo>
                  <a:pt x="1412081" y="7144"/>
                </a:lnTo>
                <a:lnTo>
                  <a:pt x="1371600" y="16669"/>
                </a:lnTo>
                <a:lnTo>
                  <a:pt x="1333500" y="28575"/>
                </a:lnTo>
                <a:lnTo>
                  <a:pt x="1250156" y="40481"/>
                </a:lnTo>
                <a:lnTo>
                  <a:pt x="1171575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17673C08-9B58-4759-B107-8CDE1D5BA3CA}"/>
              </a:ext>
            </a:extLst>
          </p:cNvPr>
          <p:cNvSpPr/>
          <p:nvPr/>
        </p:nvSpPr>
        <p:spPr>
          <a:xfrm>
            <a:off x="2990850" y="5149850"/>
            <a:ext cx="3937000" cy="644525"/>
          </a:xfrm>
          <a:custGeom>
            <a:avLst/>
            <a:gdLst>
              <a:gd name="connsiteX0" fmla="*/ 2616200 w 3937000"/>
              <a:gd name="connsiteY0" fmla="*/ 333375 h 644525"/>
              <a:gd name="connsiteX1" fmla="*/ 2441575 w 3937000"/>
              <a:gd name="connsiteY1" fmla="*/ 339725 h 644525"/>
              <a:gd name="connsiteX2" fmla="*/ 2305050 w 3937000"/>
              <a:gd name="connsiteY2" fmla="*/ 346075 h 644525"/>
              <a:gd name="connsiteX3" fmla="*/ 2174875 w 3937000"/>
              <a:gd name="connsiteY3" fmla="*/ 352425 h 644525"/>
              <a:gd name="connsiteX4" fmla="*/ 2000250 w 3937000"/>
              <a:gd name="connsiteY4" fmla="*/ 365125 h 644525"/>
              <a:gd name="connsiteX5" fmla="*/ 1819275 w 3937000"/>
              <a:gd name="connsiteY5" fmla="*/ 384175 h 644525"/>
              <a:gd name="connsiteX6" fmla="*/ 1635125 w 3937000"/>
              <a:gd name="connsiteY6" fmla="*/ 406400 h 644525"/>
              <a:gd name="connsiteX7" fmla="*/ 1479550 w 3937000"/>
              <a:gd name="connsiteY7" fmla="*/ 425450 h 644525"/>
              <a:gd name="connsiteX8" fmla="*/ 1317625 w 3937000"/>
              <a:gd name="connsiteY8" fmla="*/ 450850 h 644525"/>
              <a:gd name="connsiteX9" fmla="*/ 1203325 w 3937000"/>
              <a:gd name="connsiteY9" fmla="*/ 469900 h 644525"/>
              <a:gd name="connsiteX10" fmla="*/ 1076325 w 3937000"/>
              <a:gd name="connsiteY10" fmla="*/ 492125 h 644525"/>
              <a:gd name="connsiteX11" fmla="*/ 968375 w 3937000"/>
              <a:gd name="connsiteY11" fmla="*/ 517525 h 644525"/>
              <a:gd name="connsiteX12" fmla="*/ 822325 w 3937000"/>
              <a:gd name="connsiteY12" fmla="*/ 555625 h 644525"/>
              <a:gd name="connsiteX13" fmla="*/ 720725 w 3937000"/>
              <a:gd name="connsiteY13" fmla="*/ 587375 h 644525"/>
              <a:gd name="connsiteX14" fmla="*/ 638175 w 3937000"/>
              <a:gd name="connsiteY14" fmla="*/ 615950 h 644525"/>
              <a:gd name="connsiteX15" fmla="*/ 571500 w 3937000"/>
              <a:gd name="connsiteY15" fmla="*/ 644525 h 644525"/>
              <a:gd name="connsiteX16" fmla="*/ 549275 w 3937000"/>
              <a:gd name="connsiteY16" fmla="*/ 644525 h 644525"/>
              <a:gd name="connsiteX17" fmla="*/ 469900 w 3937000"/>
              <a:gd name="connsiteY17" fmla="*/ 622300 h 644525"/>
              <a:gd name="connsiteX18" fmla="*/ 368300 w 3937000"/>
              <a:gd name="connsiteY18" fmla="*/ 581025 h 644525"/>
              <a:gd name="connsiteX19" fmla="*/ 263525 w 3937000"/>
              <a:gd name="connsiteY19" fmla="*/ 536575 h 644525"/>
              <a:gd name="connsiteX20" fmla="*/ 222250 w 3937000"/>
              <a:gd name="connsiteY20" fmla="*/ 514350 h 644525"/>
              <a:gd name="connsiteX21" fmla="*/ 142875 w 3937000"/>
              <a:gd name="connsiteY21" fmla="*/ 454025 h 644525"/>
              <a:gd name="connsiteX22" fmla="*/ 111125 w 3937000"/>
              <a:gd name="connsiteY22" fmla="*/ 422275 h 644525"/>
              <a:gd name="connsiteX23" fmla="*/ 69850 w 3937000"/>
              <a:gd name="connsiteY23" fmla="*/ 374650 h 644525"/>
              <a:gd name="connsiteX24" fmla="*/ 31750 w 3937000"/>
              <a:gd name="connsiteY24" fmla="*/ 320675 h 644525"/>
              <a:gd name="connsiteX25" fmla="*/ 19050 w 3937000"/>
              <a:gd name="connsiteY25" fmla="*/ 298450 h 644525"/>
              <a:gd name="connsiteX26" fmla="*/ 3175 w 3937000"/>
              <a:gd name="connsiteY26" fmla="*/ 269875 h 644525"/>
              <a:gd name="connsiteX27" fmla="*/ 0 w 3937000"/>
              <a:gd name="connsiteY27" fmla="*/ 244475 h 644525"/>
              <a:gd name="connsiteX28" fmla="*/ 0 w 3937000"/>
              <a:gd name="connsiteY28" fmla="*/ 225425 h 644525"/>
              <a:gd name="connsiteX29" fmla="*/ 6350 w 3937000"/>
              <a:gd name="connsiteY29" fmla="*/ 212725 h 644525"/>
              <a:gd name="connsiteX30" fmla="*/ 12700 w 3937000"/>
              <a:gd name="connsiteY30" fmla="*/ 209550 h 644525"/>
              <a:gd name="connsiteX31" fmla="*/ 38100 w 3937000"/>
              <a:gd name="connsiteY31" fmla="*/ 209550 h 644525"/>
              <a:gd name="connsiteX32" fmla="*/ 69850 w 3937000"/>
              <a:gd name="connsiteY32" fmla="*/ 219075 h 644525"/>
              <a:gd name="connsiteX33" fmla="*/ 158750 w 3937000"/>
              <a:gd name="connsiteY33" fmla="*/ 254000 h 644525"/>
              <a:gd name="connsiteX34" fmla="*/ 250825 w 3937000"/>
              <a:gd name="connsiteY34" fmla="*/ 288925 h 644525"/>
              <a:gd name="connsiteX35" fmla="*/ 336550 w 3937000"/>
              <a:gd name="connsiteY35" fmla="*/ 307975 h 644525"/>
              <a:gd name="connsiteX36" fmla="*/ 425450 w 3937000"/>
              <a:gd name="connsiteY36" fmla="*/ 323850 h 644525"/>
              <a:gd name="connsiteX37" fmla="*/ 498475 w 3937000"/>
              <a:gd name="connsiteY37" fmla="*/ 330200 h 644525"/>
              <a:gd name="connsiteX38" fmla="*/ 593725 w 3937000"/>
              <a:gd name="connsiteY38" fmla="*/ 333375 h 644525"/>
              <a:gd name="connsiteX39" fmla="*/ 793750 w 3937000"/>
              <a:gd name="connsiteY39" fmla="*/ 317500 h 644525"/>
              <a:gd name="connsiteX40" fmla="*/ 1089025 w 3937000"/>
              <a:gd name="connsiteY40" fmla="*/ 282575 h 644525"/>
              <a:gd name="connsiteX41" fmla="*/ 1209675 w 3937000"/>
              <a:gd name="connsiteY41" fmla="*/ 263525 h 644525"/>
              <a:gd name="connsiteX42" fmla="*/ 1454150 w 3937000"/>
              <a:gd name="connsiteY42" fmla="*/ 238125 h 644525"/>
              <a:gd name="connsiteX43" fmla="*/ 1819275 w 3937000"/>
              <a:gd name="connsiteY43" fmla="*/ 200025 h 644525"/>
              <a:gd name="connsiteX44" fmla="*/ 2149475 w 3937000"/>
              <a:gd name="connsiteY44" fmla="*/ 168275 h 644525"/>
              <a:gd name="connsiteX45" fmla="*/ 2438400 w 3937000"/>
              <a:gd name="connsiteY45" fmla="*/ 142875 h 644525"/>
              <a:gd name="connsiteX46" fmla="*/ 2701925 w 3937000"/>
              <a:gd name="connsiteY46" fmla="*/ 117475 h 644525"/>
              <a:gd name="connsiteX47" fmla="*/ 2959100 w 3937000"/>
              <a:gd name="connsiteY47" fmla="*/ 95250 h 644525"/>
              <a:gd name="connsiteX48" fmla="*/ 3048000 w 3937000"/>
              <a:gd name="connsiteY48" fmla="*/ 85725 h 644525"/>
              <a:gd name="connsiteX49" fmla="*/ 3114675 w 3937000"/>
              <a:gd name="connsiteY49" fmla="*/ 66675 h 644525"/>
              <a:gd name="connsiteX50" fmla="*/ 3232150 w 3937000"/>
              <a:gd name="connsiteY50" fmla="*/ 25400 h 644525"/>
              <a:gd name="connsiteX51" fmla="*/ 3289300 w 3937000"/>
              <a:gd name="connsiteY51" fmla="*/ 0 h 644525"/>
              <a:gd name="connsiteX52" fmla="*/ 3305175 w 3937000"/>
              <a:gd name="connsiteY52" fmla="*/ 0 h 644525"/>
              <a:gd name="connsiteX53" fmla="*/ 3378200 w 3937000"/>
              <a:gd name="connsiteY53" fmla="*/ 9525 h 644525"/>
              <a:gd name="connsiteX54" fmla="*/ 3492500 w 3937000"/>
              <a:gd name="connsiteY54" fmla="*/ 34925 h 644525"/>
              <a:gd name="connsiteX55" fmla="*/ 3609975 w 3937000"/>
              <a:gd name="connsiteY55" fmla="*/ 66675 h 644525"/>
              <a:gd name="connsiteX56" fmla="*/ 3663950 w 3937000"/>
              <a:gd name="connsiteY56" fmla="*/ 82550 h 644525"/>
              <a:gd name="connsiteX57" fmla="*/ 3727450 w 3937000"/>
              <a:gd name="connsiteY57" fmla="*/ 111125 h 644525"/>
              <a:gd name="connsiteX58" fmla="*/ 3778250 w 3937000"/>
              <a:gd name="connsiteY58" fmla="*/ 136525 h 644525"/>
              <a:gd name="connsiteX59" fmla="*/ 3819525 w 3937000"/>
              <a:gd name="connsiteY59" fmla="*/ 158750 h 644525"/>
              <a:gd name="connsiteX60" fmla="*/ 3857625 w 3937000"/>
              <a:gd name="connsiteY60" fmla="*/ 184150 h 644525"/>
              <a:gd name="connsiteX61" fmla="*/ 3895725 w 3937000"/>
              <a:gd name="connsiteY61" fmla="*/ 215900 h 644525"/>
              <a:gd name="connsiteX62" fmla="*/ 3924300 w 3937000"/>
              <a:gd name="connsiteY62" fmla="*/ 247650 h 644525"/>
              <a:gd name="connsiteX63" fmla="*/ 3937000 w 3937000"/>
              <a:gd name="connsiteY63" fmla="*/ 276225 h 644525"/>
              <a:gd name="connsiteX64" fmla="*/ 3937000 w 3937000"/>
              <a:gd name="connsiteY64" fmla="*/ 295275 h 644525"/>
              <a:gd name="connsiteX65" fmla="*/ 3927475 w 3937000"/>
              <a:gd name="connsiteY65" fmla="*/ 320675 h 644525"/>
              <a:gd name="connsiteX66" fmla="*/ 3898900 w 3937000"/>
              <a:gd name="connsiteY66" fmla="*/ 342900 h 644525"/>
              <a:gd name="connsiteX67" fmla="*/ 3867150 w 3937000"/>
              <a:gd name="connsiteY67" fmla="*/ 358775 h 644525"/>
              <a:gd name="connsiteX68" fmla="*/ 3838575 w 3937000"/>
              <a:gd name="connsiteY68" fmla="*/ 365125 h 644525"/>
              <a:gd name="connsiteX69" fmla="*/ 3778250 w 3937000"/>
              <a:gd name="connsiteY69" fmla="*/ 365125 h 644525"/>
              <a:gd name="connsiteX70" fmla="*/ 3686175 w 3937000"/>
              <a:gd name="connsiteY70" fmla="*/ 361950 h 644525"/>
              <a:gd name="connsiteX71" fmla="*/ 3517900 w 3937000"/>
              <a:gd name="connsiteY71" fmla="*/ 349250 h 644525"/>
              <a:gd name="connsiteX72" fmla="*/ 3327400 w 3937000"/>
              <a:gd name="connsiteY72" fmla="*/ 339725 h 644525"/>
              <a:gd name="connsiteX73" fmla="*/ 3051175 w 3937000"/>
              <a:gd name="connsiteY73" fmla="*/ 333375 h 644525"/>
              <a:gd name="connsiteX74" fmla="*/ 2841625 w 3937000"/>
              <a:gd name="connsiteY74" fmla="*/ 333375 h 644525"/>
              <a:gd name="connsiteX75" fmla="*/ 2673350 w 3937000"/>
              <a:gd name="connsiteY75" fmla="*/ 333375 h 644525"/>
              <a:gd name="connsiteX76" fmla="*/ 2616200 w 3937000"/>
              <a:gd name="connsiteY76" fmla="*/ 333375 h 644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937000" h="644525">
                <a:moveTo>
                  <a:pt x="2616200" y="333375"/>
                </a:moveTo>
                <a:lnTo>
                  <a:pt x="2441575" y="339725"/>
                </a:lnTo>
                <a:lnTo>
                  <a:pt x="2305050" y="346075"/>
                </a:lnTo>
                <a:lnTo>
                  <a:pt x="2174875" y="352425"/>
                </a:lnTo>
                <a:lnTo>
                  <a:pt x="2000250" y="365125"/>
                </a:lnTo>
                <a:lnTo>
                  <a:pt x="1819275" y="384175"/>
                </a:lnTo>
                <a:lnTo>
                  <a:pt x="1635125" y="406400"/>
                </a:lnTo>
                <a:lnTo>
                  <a:pt x="1479550" y="425450"/>
                </a:lnTo>
                <a:lnTo>
                  <a:pt x="1317625" y="450850"/>
                </a:lnTo>
                <a:lnTo>
                  <a:pt x="1203325" y="469900"/>
                </a:lnTo>
                <a:lnTo>
                  <a:pt x="1076325" y="492125"/>
                </a:lnTo>
                <a:lnTo>
                  <a:pt x="968375" y="517525"/>
                </a:lnTo>
                <a:lnTo>
                  <a:pt x="822325" y="555625"/>
                </a:lnTo>
                <a:lnTo>
                  <a:pt x="720725" y="587375"/>
                </a:lnTo>
                <a:lnTo>
                  <a:pt x="638175" y="615950"/>
                </a:lnTo>
                <a:lnTo>
                  <a:pt x="571500" y="644525"/>
                </a:lnTo>
                <a:lnTo>
                  <a:pt x="549275" y="644525"/>
                </a:lnTo>
                <a:lnTo>
                  <a:pt x="469900" y="622300"/>
                </a:lnTo>
                <a:lnTo>
                  <a:pt x="368300" y="581025"/>
                </a:lnTo>
                <a:lnTo>
                  <a:pt x="263525" y="536575"/>
                </a:lnTo>
                <a:lnTo>
                  <a:pt x="222250" y="514350"/>
                </a:lnTo>
                <a:lnTo>
                  <a:pt x="142875" y="454025"/>
                </a:lnTo>
                <a:lnTo>
                  <a:pt x="111125" y="422275"/>
                </a:lnTo>
                <a:lnTo>
                  <a:pt x="69850" y="374650"/>
                </a:lnTo>
                <a:lnTo>
                  <a:pt x="31750" y="320675"/>
                </a:lnTo>
                <a:lnTo>
                  <a:pt x="19050" y="298450"/>
                </a:lnTo>
                <a:lnTo>
                  <a:pt x="3175" y="269875"/>
                </a:lnTo>
                <a:lnTo>
                  <a:pt x="0" y="244475"/>
                </a:lnTo>
                <a:lnTo>
                  <a:pt x="0" y="225425"/>
                </a:lnTo>
                <a:lnTo>
                  <a:pt x="6350" y="212725"/>
                </a:lnTo>
                <a:lnTo>
                  <a:pt x="12700" y="209550"/>
                </a:lnTo>
                <a:lnTo>
                  <a:pt x="38100" y="209550"/>
                </a:lnTo>
                <a:lnTo>
                  <a:pt x="69850" y="219075"/>
                </a:lnTo>
                <a:lnTo>
                  <a:pt x="158750" y="254000"/>
                </a:lnTo>
                <a:lnTo>
                  <a:pt x="250825" y="288925"/>
                </a:lnTo>
                <a:lnTo>
                  <a:pt x="336550" y="307975"/>
                </a:lnTo>
                <a:lnTo>
                  <a:pt x="425450" y="323850"/>
                </a:lnTo>
                <a:lnTo>
                  <a:pt x="498475" y="330200"/>
                </a:lnTo>
                <a:lnTo>
                  <a:pt x="593725" y="333375"/>
                </a:lnTo>
                <a:lnTo>
                  <a:pt x="793750" y="317500"/>
                </a:lnTo>
                <a:lnTo>
                  <a:pt x="1089025" y="282575"/>
                </a:lnTo>
                <a:lnTo>
                  <a:pt x="1209675" y="263525"/>
                </a:lnTo>
                <a:lnTo>
                  <a:pt x="1454150" y="238125"/>
                </a:lnTo>
                <a:lnTo>
                  <a:pt x="1819275" y="200025"/>
                </a:lnTo>
                <a:lnTo>
                  <a:pt x="2149475" y="168275"/>
                </a:lnTo>
                <a:lnTo>
                  <a:pt x="2438400" y="142875"/>
                </a:lnTo>
                <a:lnTo>
                  <a:pt x="2701925" y="117475"/>
                </a:lnTo>
                <a:lnTo>
                  <a:pt x="2959100" y="95250"/>
                </a:lnTo>
                <a:lnTo>
                  <a:pt x="3048000" y="85725"/>
                </a:lnTo>
                <a:lnTo>
                  <a:pt x="3114675" y="66675"/>
                </a:lnTo>
                <a:lnTo>
                  <a:pt x="3232150" y="25400"/>
                </a:lnTo>
                <a:lnTo>
                  <a:pt x="3289300" y="0"/>
                </a:lnTo>
                <a:lnTo>
                  <a:pt x="3305175" y="0"/>
                </a:lnTo>
                <a:lnTo>
                  <a:pt x="3378200" y="9525"/>
                </a:lnTo>
                <a:lnTo>
                  <a:pt x="3492500" y="34925"/>
                </a:lnTo>
                <a:lnTo>
                  <a:pt x="3609975" y="66675"/>
                </a:lnTo>
                <a:lnTo>
                  <a:pt x="3663950" y="82550"/>
                </a:lnTo>
                <a:lnTo>
                  <a:pt x="3727450" y="111125"/>
                </a:lnTo>
                <a:lnTo>
                  <a:pt x="3778250" y="136525"/>
                </a:lnTo>
                <a:lnTo>
                  <a:pt x="3819525" y="158750"/>
                </a:lnTo>
                <a:lnTo>
                  <a:pt x="3857625" y="184150"/>
                </a:lnTo>
                <a:lnTo>
                  <a:pt x="3895725" y="215900"/>
                </a:lnTo>
                <a:lnTo>
                  <a:pt x="3924300" y="247650"/>
                </a:lnTo>
                <a:lnTo>
                  <a:pt x="3937000" y="276225"/>
                </a:lnTo>
                <a:lnTo>
                  <a:pt x="3937000" y="295275"/>
                </a:lnTo>
                <a:lnTo>
                  <a:pt x="3927475" y="320675"/>
                </a:lnTo>
                <a:lnTo>
                  <a:pt x="3898900" y="342900"/>
                </a:lnTo>
                <a:lnTo>
                  <a:pt x="3867150" y="358775"/>
                </a:lnTo>
                <a:lnTo>
                  <a:pt x="3838575" y="365125"/>
                </a:lnTo>
                <a:lnTo>
                  <a:pt x="3778250" y="365125"/>
                </a:lnTo>
                <a:lnTo>
                  <a:pt x="3686175" y="361950"/>
                </a:lnTo>
                <a:lnTo>
                  <a:pt x="3517900" y="349250"/>
                </a:lnTo>
                <a:lnTo>
                  <a:pt x="3327400" y="339725"/>
                </a:lnTo>
                <a:lnTo>
                  <a:pt x="3051175" y="333375"/>
                </a:lnTo>
                <a:lnTo>
                  <a:pt x="2841625" y="333375"/>
                </a:lnTo>
                <a:lnTo>
                  <a:pt x="2673350" y="333375"/>
                </a:lnTo>
                <a:lnTo>
                  <a:pt x="2616200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20D0CBC-24DA-4F73-8B62-4B6BC3239CCA}"/>
              </a:ext>
            </a:extLst>
          </p:cNvPr>
          <p:cNvGrpSpPr>
            <a:grpSpLocks/>
          </p:cNvGrpSpPr>
          <p:nvPr/>
        </p:nvGrpSpPr>
        <p:grpSpPr bwMode="auto">
          <a:xfrm>
            <a:off x="2943225" y="1443038"/>
            <a:ext cx="4221163" cy="4351337"/>
            <a:chOff x="3065463" y="1595438"/>
            <a:chExt cx="4221162" cy="4351337"/>
          </a:xfrm>
        </p:grpSpPr>
        <p:sp>
          <p:nvSpPr>
            <p:cNvPr id="22" name="フリーフォーム 108">
              <a:extLst>
                <a:ext uri="{FF2B5EF4-FFF2-40B4-BE49-F238E27FC236}">
                  <a16:creationId xmlns:a16="http://schemas.microsoft.com/office/drawing/2014/main" id="{95C2D1DE-B7F8-4BD6-86B3-5A6496B19FC3}"/>
                </a:ext>
              </a:extLst>
            </p:cNvPr>
            <p:cNvSpPr/>
            <p:nvPr/>
          </p:nvSpPr>
          <p:spPr>
            <a:xfrm>
              <a:off x="4668838" y="1595438"/>
              <a:ext cx="569913" cy="723900"/>
            </a:xfrm>
            <a:custGeom>
              <a:avLst/>
              <a:gdLst>
                <a:gd name="connsiteX0" fmla="*/ 204788 w 569119"/>
                <a:gd name="connsiteY0" fmla="*/ 435768 h 723900"/>
                <a:gd name="connsiteX1" fmla="*/ 207169 w 569119"/>
                <a:gd name="connsiteY1" fmla="*/ 723900 h 723900"/>
                <a:gd name="connsiteX2" fmla="*/ 457200 w 569119"/>
                <a:gd name="connsiteY2" fmla="*/ 697706 h 723900"/>
                <a:gd name="connsiteX3" fmla="*/ 476250 w 569119"/>
                <a:gd name="connsiteY3" fmla="*/ 588168 h 723900"/>
                <a:gd name="connsiteX4" fmla="*/ 485775 w 569119"/>
                <a:gd name="connsiteY4" fmla="*/ 511968 h 723900"/>
                <a:gd name="connsiteX5" fmla="*/ 497682 w 569119"/>
                <a:gd name="connsiteY5" fmla="*/ 442912 h 723900"/>
                <a:gd name="connsiteX6" fmla="*/ 507207 w 569119"/>
                <a:gd name="connsiteY6" fmla="*/ 400050 h 723900"/>
                <a:gd name="connsiteX7" fmla="*/ 514350 w 569119"/>
                <a:gd name="connsiteY7" fmla="*/ 378618 h 723900"/>
                <a:gd name="connsiteX8" fmla="*/ 523875 w 569119"/>
                <a:gd name="connsiteY8" fmla="*/ 364331 h 723900"/>
                <a:gd name="connsiteX9" fmla="*/ 538163 w 569119"/>
                <a:gd name="connsiteY9" fmla="*/ 333375 h 723900"/>
                <a:gd name="connsiteX10" fmla="*/ 554832 w 569119"/>
                <a:gd name="connsiteY10" fmla="*/ 302418 h 723900"/>
                <a:gd name="connsiteX11" fmla="*/ 564357 w 569119"/>
                <a:gd name="connsiteY11" fmla="*/ 273843 h 723900"/>
                <a:gd name="connsiteX12" fmla="*/ 566738 w 569119"/>
                <a:gd name="connsiteY12" fmla="*/ 257175 h 723900"/>
                <a:gd name="connsiteX13" fmla="*/ 569119 w 569119"/>
                <a:gd name="connsiteY13" fmla="*/ 235743 h 723900"/>
                <a:gd name="connsiteX14" fmla="*/ 569119 w 569119"/>
                <a:gd name="connsiteY14" fmla="*/ 219075 h 723900"/>
                <a:gd name="connsiteX15" fmla="*/ 564357 w 569119"/>
                <a:gd name="connsiteY15" fmla="*/ 197643 h 723900"/>
                <a:gd name="connsiteX16" fmla="*/ 552450 w 569119"/>
                <a:gd name="connsiteY16" fmla="*/ 180975 h 723900"/>
                <a:gd name="connsiteX17" fmla="*/ 523875 w 569119"/>
                <a:gd name="connsiteY17" fmla="*/ 161925 h 723900"/>
                <a:gd name="connsiteX18" fmla="*/ 457200 w 569119"/>
                <a:gd name="connsiteY18" fmla="*/ 128587 h 723900"/>
                <a:gd name="connsiteX19" fmla="*/ 395288 w 569119"/>
                <a:gd name="connsiteY19" fmla="*/ 104775 h 723900"/>
                <a:gd name="connsiteX20" fmla="*/ 288132 w 569119"/>
                <a:gd name="connsiteY20" fmla="*/ 66675 h 723900"/>
                <a:gd name="connsiteX21" fmla="*/ 157163 w 569119"/>
                <a:gd name="connsiteY21" fmla="*/ 28575 h 723900"/>
                <a:gd name="connsiteX22" fmla="*/ 66675 w 569119"/>
                <a:gd name="connsiteY22" fmla="*/ 4762 h 723900"/>
                <a:gd name="connsiteX23" fmla="*/ 42863 w 569119"/>
                <a:gd name="connsiteY23" fmla="*/ 0 h 723900"/>
                <a:gd name="connsiteX24" fmla="*/ 30957 w 569119"/>
                <a:gd name="connsiteY24" fmla="*/ 0 h 723900"/>
                <a:gd name="connsiteX25" fmla="*/ 16669 w 569119"/>
                <a:gd name="connsiteY25" fmla="*/ 2381 h 723900"/>
                <a:gd name="connsiteX26" fmla="*/ 4763 w 569119"/>
                <a:gd name="connsiteY26" fmla="*/ 11906 h 723900"/>
                <a:gd name="connsiteX27" fmla="*/ 0 w 569119"/>
                <a:gd name="connsiteY27" fmla="*/ 26193 h 723900"/>
                <a:gd name="connsiteX28" fmla="*/ 2382 w 569119"/>
                <a:gd name="connsiteY28" fmla="*/ 47625 h 723900"/>
                <a:gd name="connsiteX29" fmla="*/ 7144 w 569119"/>
                <a:gd name="connsiteY29" fmla="*/ 64293 h 723900"/>
                <a:gd name="connsiteX30" fmla="*/ 33338 w 569119"/>
                <a:gd name="connsiteY30" fmla="*/ 78581 h 723900"/>
                <a:gd name="connsiteX31" fmla="*/ 64294 w 569119"/>
                <a:gd name="connsiteY31" fmla="*/ 97631 h 723900"/>
                <a:gd name="connsiteX32" fmla="*/ 116682 w 569119"/>
                <a:gd name="connsiteY32" fmla="*/ 133350 h 723900"/>
                <a:gd name="connsiteX33" fmla="*/ 145257 w 569119"/>
                <a:gd name="connsiteY33" fmla="*/ 157162 h 723900"/>
                <a:gd name="connsiteX34" fmla="*/ 166688 w 569119"/>
                <a:gd name="connsiteY34" fmla="*/ 183356 h 723900"/>
                <a:gd name="connsiteX35" fmla="*/ 185738 w 569119"/>
                <a:gd name="connsiteY35" fmla="*/ 216693 h 723900"/>
                <a:gd name="connsiteX36" fmla="*/ 195263 w 569119"/>
                <a:gd name="connsiteY36" fmla="*/ 242887 h 723900"/>
                <a:gd name="connsiteX37" fmla="*/ 202407 w 569119"/>
                <a:gd name="connsiteY37" fmla="*/ 276225 h 723900"/>
                <a:gd name="connsiteX38" fmla="*/ 204788 w 569119"/>
                <a:gd name="connsiteY38" fmla="*/ 333375 h 723900"/>
                <a:gd name="connsiteX39" fmla="*/ 204788 w 569119"/>
                <a:gd name="connsiteY39" fmla="*/ 4357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723900">
                  <a:moveTo>
                    <a:pt x="204788" y="435768"/>
                  </a:moveTo>
                  <a:cubicBezTo>
                    <a:pt x="205582" y="531812"/>
                    <a:pt x="206375" y="627856"/>
                    <a:pt x="207169" y="723900"/>
                  </a:cubicBezTo>
                  <a:lnTo>
                    <a:pt x="457200" y="697706"/>
                  </a:lnTo>
                  <a:lnTo>
                    <a:pt x="476250" y="588168"/>
                  </a:lnTo>
                  <a:lnTo>
                    <a:pt x="485775" y="511968"/>
                  </a:lnTo>
                  <a:lnTo>
                    <a:pt x="497682" y="442912"/>
                  </a:lnTo>
                  <a:lnTo>
                    <a:pt x="507207" y="400050"/>
                  </a:lnTo>
                  <a:lnTo>
                    <a:pt x="514350" y="378618"/>
                  </a:lnTo>
                  <a:lnTo>
                    <a:pt x="523875" y="364331"/>
                  </a:lnTo>
                  <a:lnTo>
                    <a:pt x="538163" y="333375"/>
                  </a:lnTo>
                  <a:lnTo>
                    <a:pt x="554832" y="302418"/>
                  </a:lnTo>
                  <a:lnTo>
                    <a:pt x="564357" y="273843"/>
                  </a:lnTo>
                  <a:lnTo>
                    <a:pt x="566738" y="257175"/>
                  </a:lnTo>
                  <a:lnTo>
                    <a:pt x="569119" y="235743"/>
                  </a:lnTo>
                  <a:lnTo>
                    <a:pt x="569119" y="219075"/>
                  </a:lnTo>
                  <a:lnTo>
                    <a:pt x="564357" y="197643"/>
                  </a:lnTo>
                  <a:lnTo>
                    <a:pt x="552450" y="180975"/>
                  </a:lnTo>
                  <a:lnTo>
                    <a:pt x="523875" y="161925"/>
                  </a:lnTo>
                  <a:lnTo>
                    <a:pt x="457200" y="128587"/>
                  </a:lnTo>
                  <a:lnTo>
                    <a:pt x="395288" y="104775"/>
                  </a:lnTo>
                  <a:lnTo>
                    <a:pt x="288132" y="66675"/>
                  </a:lnTo>
                  <a:lnTo>
                    <a:pt x="157163" y="28575"/>
                  </a:lnTo>
                  <a:lnTo>
                    <a:pt x="66675" y="4762"/>
                  </a:lnTo>
                  <a:lnTo>
                    <a:pt x="42863" y="0"/>
                  </a:lnTo>
                  <a:lnTo>
                    <a:pt x="30957" y="0"/>
                  </a:lnTo>
                  <a:lnTo>
                    <a:pt x="16669" y="2381"/>
                  </a:lnTo>
                  <a:lnTo>
                    <a:pt x="4763" y="11906"/>
                  </a:lnTo>
                  <a:lnTo>
                    <a:pt x="0" y="26193"/>
                  </a:lnTo>
                  <a:lnTo>
                    <a:pt x="2382" y="47625"/>
                  </a:lnTo>
                  <a:lnTo>
                    <a:pt x="7144" y="64293"/>
                  </a:lnTo>
                  <a:lnTo>
                    <a:pt x="33338" y="78581"/>
                  </a:lnTo>
                  <a:lnTo>
                    <a:pt x="64294" y="97631"/>
                  </a:lnTo>
                  <a:lnTo>
                    <a:pt x="116682" y="133350"/>
                  </a:lnTo>
                  <a:lnTo>
                    <a:pt x="145257" y="157162"/>
                  </a:lnTo>
                  <a:lnTo>
                    <a:pt x="166688" y="183356"/>
                  </a:lnTo>
                  <a:lnTo>
                    <a:pt x="185738" y="216693"/>
                  </a:lnTo>
                  <a:lnTo>
                    <a:pt x="195263" y="242887"/>
                  </a:lnTo>
                  <a:lnTo>
                    <a:pt x="202407" y="276225"/>
                  </a:lnTo>
                  <a:cubicBezTo>
                    <a:pt x="203201" y="295275"/>
                    <a:pt x="203994" y="314325"/>
                    <a:pt x="204788" y="333375"/>
                  </a:cubicBezTo>
                  <a:lnTo>
                    <a:pt x="204788" y="4357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9">
              <a:extLst>
                <a:ext uri="{FF2B5EF4-FFF2-40B4-BE49-F238E27FC236}">
                  <a16:creationId xmlns:a16="http://schemas.microsoft.com/office/drawing/2014/main" id="{FA2CB7F5-342B-4919-8F3A-152E3CA8E8D3}"/>
                </a:ext>
              </a:extLst>
            </p:cNvPr>
            <p:cNvSpPr/>
            <p:nvPr/>
          </p:nvSpPr>
          <p:spPr>
            <a:xfrm>
              <a:off x="3065463" y="2182813"/>
              <a:ext cx="425450" cy="1120775"/>
            </a:xfrm>
            <a:custGeom>
              <a:avLst/>
              <a:gdLst>
                <a:gd name="connsiteX0" fmla="*/ 407194 w 426244"/>
                <a:gd name="connsiteY0" fmla="*/ 519113 h 1119188"/>
                <a:gd name="connsiteX1" fmla="*/ 416719 w 426244"/>
                <a:gd name="connsiteY1" fmla="*/ 438150 h 1119188"/>
                <a:gd name="connsiteX2" fmla="*/ 426244 w 426244"/>
                <a:gd name="connsiteY2" fmla="*/ 347663 h 1119188"/>
                <a:gd name="connsiteX3" fmla="*/ 409575 w 426244"/>
                <a:gd name="connsiteY3" fmla="*/ 211932 h 1119188"/>
                <a:gd name="connsiteX4" fmla="*/ 390525 w 426244"/>
                <a:gd name="connsiteY4" fmla="*/ 154782 h 1119188"/>
                <a:gd name="connsiteX5" fmla="*/ 366712 w 426244"/>
                <a:gd name="connsiteY5" fmla="*/ 107157 h 1119188"/>
                <a:gd name="connsiteX6" fmla="*/ 345281 w 426244"/>
                <a:gd name="connsiteY6" fmla="*/ 69057 h 1119188"/>
                <a:gd name="connsiteX7" fmla="*/ 323850 w 426244"/>
                <a:gd name="connsiteY7" fmla="*/ 40482 h 1119188"/>
                <a:gd name="connsiteX8" fmla="*/ 297656 w 426244"/>
                <a:gd name="connsiteY8" fmla="*/ 14288 h 1119188"/>
                <a:gd name="connsiteX9" fmla="*/ 276225 w 426244"/>
                <a:gd name="connsiteY9" fmla="*/ 0 h 1119188"/>
                <a:gd name="connsiteX10" fmla="*/ 259556 w 426244"/>
                <a:gd name="connsiteY10" fmla="*/ 0 h 1119188"/>
                <a:gd name="connsiteX11" fmla="*/ 250031 w 426244"/>
                <a:gd name="connsiteY11" fmla="*/ 2382 h 1119188"/>
                <a:gd name="connsiteX12" fmla="*/ 245269 w 426244"/>
                <a:gd name="connsiteY12" fmla="*/ 9525 h 1119188"/>
                <a:gd name="connsiteX13" fmla="*/ 242887 w 426244"/>
                <a:gd name="connsiteY13" fmla="*/ 35719 h 1119188"/>
                <a:gd name="connsiteX14" fmla="*/ 245269 w 426244"/>
                <a:gd name="connsiteY14" fmla="*/ 59532 h 1119188"/>
                <a:gd name="connsiteX15" fmla="*/ 247650 w 426244"/>
                <a:gd name="connsiteY15" fmla="*/ 90488 h 1119188"/>
                <a:gd name="connsiteX16" fmla="*/ 245269 w 426244"/>
                <a:gd name="connsiteY16" fmla="*/ 140494 h 1119188"/>
                <a:gd name="connsiteX17" fmla="*/ 240506 w 426244"/>
                <a:gd name="connsiteY17" fmla="*/ 180975 h 1119188"/>
                <a:gd name="connsiteX18" fmla="*/ 233362 w 426244"/>
                <a:gd name="connsiteY18" fmla="*/ 226219 h 1119188"/>
                <a:gd name="connsiteX19" fmla="*/ 221456 w 426244"/>
                <a:gd name="connsiteY19" fmla="*/ 278607 h 1119188"/>
                <a:gd name="connsiteX20" fmla="*/ 209550 w 426244"/>
                <a:gd name="connsiteY20" fmla="*/ 326232 h 1119188"/>
                <a:gd name="connsiteX21" fmla="*/ 192881 w 426244"/>
                <a:gd name="connsiteY21" fmla="*/ 378619 h 1119188"/>
                <a:gd name="connsiteX22" fmla="*/ 159544 w 426244"/>
                <a:gd name="connsiteY22" fmla="*/ 459582 h 1119188"/>
                <a:gd name="connsiteX23" fmla="*/ 128587 w 426244"/>
                <a:gd name="connsiteY23" fmla="*/ 531019 h 1119188"/>
                <a:gd name="connsiteX24" fmla="*/ 100012 w 426244"/>
                <a:gd name="connsiteY24" fmla="*/ 588169 h 1119188"/>
                <a:gd name="connsiteX25" fmla="*/ 54769 w 426244"/>
                <a:gd name="connsiteY25" fmla="*/ 669132 h 1119188"/>
                <a:gd name="connsiteX26" fmla="*/ 30956 w 426244"/>
                <a:gd name="connsiteY26" fmla="*/ 709613 h 1119188"/>
                <a:gd name="connsiteX27" fmla="*/ 16669 w 426244"/>
                <a:gd name="connsiteY27" fmla="*/ 742950 h 1119188"/>
                <a:gd name="connsiteX28" fmla="*/ 4762 w 426244"/>
                <a:gd name="connsiteY28" fmla="*/ 788194 h 1119188"/>
                <a:gd name="connsiteX29" fmla="*/ 0 w 426244"/>
                <a:gd name="connsiteY29" fmla="*/ 845344 h 1119188"/>
                <a:gd name="connsiteX30" fmla="*/ 0 w 426244"/>
                <a:gd name="connsiteY30" fmla="*/ 897732 h 1119188"/>
                <a:gd name="connsiteX31" fmla="*/ 4762 w 426244"/>
                <a:gd name="connsiteY31" fmla="*/ 954882 h 1119188"/>
                <a:gd name="connsiteX32" fmla="*/ 16669 w 426244"/>
                <a:gd name="connsiteY32" fmla="*/ 1016794 h 1119188"/>
                <a:gd name="connsiteX33" fmla="*/ 28575 w 426244"/>
                <a:gd name="connsiteY33" fmla="*/ 1052513 h 1119188"/>
                <a:gd name="connsiteX34" fmla="*/ 42862 w 426244"/>
                <a:gd name="connsiteY34" fmla="*/ 1078707 h 1119188"/>
                <a:gd name="connsiteX35" fmla="*/ 64294 w 426244"/>
                <a:gd name="connsiteY35" fmla="*/ 1104900 h 1119188"/>
                <a:gd name="connsiteX36" fmla="*/ 83344 w 426244"/>
                <a:gd name="connsiteY36" fmla="*/ 1114425 h 1119188"/>
                <a:gd name="connsiteX37" fmla="*/ 95250 w 426244"/>
                <a:gd name="connsiteY37" fmla="*/ 1119188 h 1119188"/>
                <a:gd name="connsiteX38" fmla="*/ 121444 w 426244"/>
                <a:gd name="connsiteY38" fmla="*/ 1119188 h 1119188"/>
                <a:gd name="connsiteX39" fmla="*/ 142875 w 426244"/>
                <a:gd name="connsiteY39" fmla="*/ 1112044 h 1119188"/>
                <a:gd name="connsiteX40" fmla="*/ 161925 w 426244"/>
                <a:gd name="connsiteY40" fmla="*/ 1102519 h 1119188"/>
                <a:gd name="connsiteX41" fmla="*/ 188119 w 426244"/>
                <a:gd name="connsiteY41" fmla="*/ 1078707 h 1119188"/>
                <a:gd name="connsiteX42" fmla="*/ 211931 w 426244"/>
                <a:gd name="connsiteY42" fmla="*/ 1050132 h 1119188"/>
                <a:gd name="connsiteX43" fmla="*/ 238125 w 426244"/>
                <a:gd name="connsiteY43" fmla="*/ 1012032 h 1119188"/>
                <a:gd name="connsiteX44" fmla="*/ 266700 w 426244"/>
                <a:gd name="connsiteY44" fmla="*/ 966788 h 1119188"/>
                <a:gd name="connsiteX45" fmla="*/ 290512 w 426244"/>
                <a:gd name="connsiteY45" fmla="*/ 921544 h 1119188"/>
                <a:gd name="connsiteX46" fmla="*/ 314325 w 426244"/>
                <a:gd name="connsiteY46" fmla="*/ 869157 h 1119188"/>
                <a:gd name="connsiteX47" fmla="*/ 333375 w 426244"/>
                <a:gd name="connsiteY47" fmla="*/ 814388 h 1119188"/>
                <a:gd name="connsiteX48" fmla="*/ 354806 w 426244"/>
                <a:gd name="connsiteY48" fmla="*/ 742950 h 1119188"/>
                <a:gd name="connsiteX49" fmla="*/ 369094 w 426244"/>
                <a:gd name="connsiteY49" fmla="*/ 692944 h 1119188"/>
                <a:gd name="connsiteX50" fmla="*/ 383381 w 426244"/>
                <a:gd name="connsiteY50" fmla="*/ 638175 h 1119188"/>
                <a:gd name="connsiteX51" fmla="*/ 407194 w 426244"/>
                <a:gd name="connsiteY51" fmla="*/ 5191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6244" h="1119188">
                  <a:moveTo>
                    <a:pt x="407194" y="519113"/>
                  </a:moveTo>
                  <a:lnTo>
                    <a:pt x="416719" y="438150"/>
                  </a:lnTo>
                  <a:lnTo>
                    <a:pt x="426244" y="347663"/>
                  </a:lnTo>
                  <a:lnTo>
                    <a:pt x="409575" y="211932"/>
                  </a:lnTo>
                  <a:lnTo>
                    <a:pt x="390525" y="154782"/>
                  </a:lnTo>
                  <a:lnTo>
                    <a:pt x="366712" y="107157"/>
                  </a:lnTo>
                  <a:lnTo>
                    <a:pt x="345281" y="69057"/>
                  </a:lnTo>
                  <a:lnTo>
                    <a:pt x="323850" y="40482"/>
                  </a:lnTo>
                  <a:lnTo>
                    <a:pt x="297656" y="14288"/>
                  </a:lnTo>
                  <a:lnTo>
                    <a:pt x="276225" y="0"/>
                  </a:lnTo>
                  <a:lnTo>
                    <a:pt x="259556" y="0"/>
                  </a:lnTo>
                  <a:lnTo>
                    <a:pt x="250031" y="2382"/>
                  </a:lnTo>
                  <a:lnTo>
                    <a:pt x="245269" y="9525"/>
                  </a:lnTo>
                  <a:lnTo>
                    <a:pt x="242887" y="35719"/>
                  </a:lnTo>
                  <a:lnTo>
                    <a:pt x="245269" y="59532"/>
                  </a:lnTo>
                  <a:lnTo>
                    <a:pt x="247650" y="90488"/>
                  </a:lnTo>
                  <a:lnTo>
                    <a:pt x="245269" y="140494"/>
                  </a:lnTo>
                  <a:lnTo>
                    <a:pt x="240506" y="180975"/>
                  </a:lnTo>
                  <a:lnTo>
                    <a:pt x="233362" y="226219"/>
                  </a:lnTo>
                  <a:lnTo>
                    <a:pt x="221456" y="278607"/>
                  </a:lnTo>
                  <a:lnTo>
                    <a:pt x="209550" y="326232"/>
                  </a:lnTo>
                  <a:lnTo>
                    <a:pt x="192881" y="378619"/>
                  </a:lnTo>
                  <a:lnTo>
                    <a:pt x="159544" y="459582"/>
                  </a:lnTo>
                  <a:lnTo>
                    <a:pt x="128587" y="531019"/>
                  </a:lnTo>
                  <a:lnTo>
                    <a:pt x="100012" y="588169"/>
                  </a:lnTo>
                  <a:lnTo>
                    <a:pt x="54769" y="669132"/>
                  </a:lnTo>
                  <a:lnTo>
                    <a:pt x="30956" y="709613"/>
                  </a:lnTo>
                  <a:lnTo>
                    <a:pt x="16669" y="742950"/>
                  </a:lnTo>
                  <a:lnTo>
                    <a:pt x="4762" y="788194"/>
                  </a:lnTo>
                  <a:lnTo>
                    <a:pt x="0" y="845344"/>
                  </a:lnTo>
                  <a:lnTo>
                    <a:pt x="0" y="897732"/>
                  </a:lnTo>
                  <a:lnTo>
                    <a:pt x="4762" y="954882"/>
                  </a:lnTo>
                  <a:lnTo>
                    <a:pt x="16669" y="1016794"/>
                  </a:lnTo>
                  <a:lnTo>
                    <a:pt x="28575" y="1052513"/>
                  </a:lnTo>
                  <a:lnTo>
                    <a:pt x="42862" y="1078707"/>
                  </a:lnTo>
                  <a:lnTo>
                    <a:pt x="64294" y="1104900"/>
                  </a:lnTo>
                  <a:lnTo>
                    <a:pt x="83344" y="1114425"/>
                  </a:lnTo>
                  <a:lnTo>
                    <a:pt x="95250" y="1119188"/>
                  </a:lnTo>
                  <a:lnTo>
                    <a:pt x="121444" y="1119188"/>
                  </a:lnTo>
                  <a:lnTo>
                    <a:pt x="142875" y="1112044"/>
                  </a:lnTo>
                  <a:lnTo>
                    <a:pt x="161925" y="1102519"/>
                  </a:lnTo>
                  <a:lnTo>
                    <a:pt x="188119" y="1078707"/>
                  </a:lnTo>
                  <a:lnTo>
                    <a:pt x="211931" y="1050132"/>
                  </a:lnTo>
                  <a:lnTo>
                    <a:pt x="238125" y="1012032"/>
                  </a:lnTo>
                  <a:lnTo>
                    <a:pt x="266700" y="966788"/>
                  </a:lnTo>
                  <a:lnTo>
                    <a:pt x="290512" y="921544"/>
                  </a:lnTo>
                  <a:lnTo>
                    <a:pt x="314325" y="869157"/>
                  </a:lnTo>
                  <a:lnTo>
                    <a:pt x="333375" y="814388"/>
                  </a:lnTo>
                  <a:lnTo>
                    <a:pt x="354806" y="742950"/>
                  </a:lnTo>
                  <a:lnTo>
                    <a:pt x="369094" y="692944"/>
                  </a:lnTo>
                  <a:lnTo>
                    <a:pt x="383381" y="638175"/>
                  </a:lnTo>
                  <a:lnTo>
                    <a:pt x="407194" y="5191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0">
              <a:extLst>
                <a:ext uri="{FF2B5EF4-FFF2-40B4-BE49-F238E27FC236}">
                  <a16:creationId xmlns:a16="http://schemas.microsoft.com/office/drawing/2014/main" id="{6D6876AD-B005-4680-A493-F5912C715452}"/>
                </a:ext>
              </a:extLst>
            </p:cNvPr>
            <p:cNvSpPr/>
            <p:nvPr/>
          </p:nvSpPr>
          <p:spPr>
            <a:xfrm>
              <a:off x="3416301" y="2085975"/>
              <a:ext cx="3870324" cy="492125"/>
            </a:xfrm>
            <a:custGeom>
              <a:avLst/>
              <a:gdLst>
                <a:gd name="connsiteX0" fmla="*/ 2295525 w 3870325"/>
                <a:gd name="connsiteY0" fmla="*/ 92075 h 492125"/>
                <a:gd name="connsiteX1" fmla="*/ 2016125 w 3870325"/>
                <a:gd name="connsiteY1" fmla="*/ 111125 h 492125"/>
                <a:gd name="connsiteX2" fmla="*/ 1774825 w 3870325"/>
                <a:gd name="connsiteY2" fmla="*/ 130175 h 492125"/>
                <a:gd name="connsiteX3" fmla="*/ 1701800 w 3870325"/>
                <a:gd name="connsiteY3" fmla="*/ 133350 h 492125"/>
                <a:gd name="connsiteX4" fmla="*/ 1308100 w 3870325"/>
                <a:gd name="connsiteY4" fmla="*/ 171450 h 492125"/>
                <a:gd name="connsiteX5" fmla="*/ 968375 w 3870325"/>
                <a:gd name="connsiteY5" fmla="*/ 209550 h 492125"/>
                <a:gd name="connsiteX6" fmla="*/ 720725 w 3870325"/>
                <a:gd name="connsiteY6" fmla="*/ 234950 h 492125"/>
                <a:gd name="connsiteX7" fmla="*/ 530225 w 3870325"/>
                <a:gd name="connsiteY7" fmla="*/ 257175 h 492125"/>
                <a:gd name="connsiteX8" fmla="*/ 320675 w 3870325"/>
                <a:gd name="connsiteY8" fmla="*/ 279400 h 492125"/>
                <a:gd name="connsiteX9" fmla="*/ 238125 w 3870325"/>
                <a:gd name="connsiteY9" fmla="*/ 288925 h 492125"/>
                <a:gd name="connsiteX10" fmla="*/ 155575 w 3870325"/>
                <a:gd name="connsiteY10" fmla="*/ 288925 h 492125"/>
                <a:gd name="connsiteX11" fmla="*/ 9525 w 3870325"/>
                <a:gd name="connsiteY11" fmla="*/ 288925 h 492125"/>
                <a:gd name="connsiteX12" fmla="*/ 0 w 3870325"/>
                <a:gd name="connsiteY12" fmla="*/ 288925 h 492125"/>
                <a:gd name="connsiteX13" fmla="*/ 9525 w 3870325"/>
                <a:gd name="connsiteY13" fmla="*/ 454025 h 492125"/>
                <a:gd name="connsiteX14" fmla="*/ 130175 w 3870325"/>
                <a:gd name="connsiteY14" fmla="*/ 476250 h 492125"/>
                <a:gd name="connsiteX15" fmla="*/ 231775 w 3870325"/>
                <a:gd name="connsiteY15" fmla="*/ 492125 h 492125"/>
                <a:gd name="connsiteX16" fmla="*/ 288925 w 3870325"/>
                <a:gd name="connsiteY16" fmla="*/ 479425 h 492125"/>
                <a:gd name="connsiteX17" fmla="*/ 409575 w 3870325"/>
                <a:gd name="connsiteY17" fmla="*/ 457200 h 492125"/>
                <a:gd name="connsiteX18" fmla="*/ 587375 w 3870325"/>
                <a:gd name="connsiteY18" fmla="*/ 428625 h 492125"/>
                <a:gd name="connsiteX19" fmla="*/ 835025 w 3870325"/>
                <a:gd name="connsiteY19" fmla="*/ 393700 h 492125"/>
                <a:gd name="connsiteX20" fmla="*/ 1060450 w 3870325"/>
                <a:gd name="connsiteY20" fmla="*/ 365125 h 492125"/>
                <a:gd name="connsiteX21" fmla="*/ 1225550 w 3870325"/>
                <a:gd name="connsiteY21" fmla="*/ 346075 h 492125"/>
                <a:gd name="connsiteX22" fmla="*/ 1460500 w 3870325"/>
                <a:gd name="connsiteY22" fmla="*/ 320675 h 492125"/>
                <a:gd name="connsiteX23" fmla="*/ 1685925 w 3870325"/>
                <a:gd name="connsiteY23" fmla="*/ 298450 h 492125"/>
                <a:gd name="connsiteX24" fmla="*/ 1876425 w 3870325"/>
                <a:gd name="connsiteY24" fmla="*/ 282575 h 492125"/>
                <a:gd name="connsiteX25" fmla="*/ 2051050 w 3870325"/>
                <a:gd name="connsiteY25" fmla="*/ 266700 h 492125"/>
                <a:gd name="connsiteX26" fmla="*/ 2314575 w 3870325"/>
                <a:gd name="connsiteY26" fmla="*/ 250825 h 492125"/>
                <a:gd name="connsiteX27" fmla="*/ 2501900 w 3870325"/>
                <a:gd name="connsiteY27" fmla="*/ 241300 h 492125"/>
                <a:gd name="connsiteX28" fmla="*/ 2708275 w 3870325"/>
                <a:gd name="connsiteY28" fmla="*/ 231775 h 492125"/>
                <a:gd name="connsiteX29" fmla="*/ 2889250 w 3870325"/>
                <a:gd name="connsiteY29" fmla="*/ 225425 h 492125"/>
                <a:gd name="connsiteX30" fmla="*/ 3076575 w 3870325"/>
                <a:gd name="connsiteY30" fmla="*/ 222250 h 492125"/>
                <a:gd name="connsiteX31" fmla="*/ 3244850 w 3870325"/>
                <a:gd name="connsiteY31" fmla="*/ 222250 h 492125"/>
                <a:gd name="connsiteX32" fmla="*/ 3302000 w 3870325"/>
                <a:gd name="connsiteY32" fmla="*/ 222250 h 492125"/>
                <a:gd name="connsiteX33" fmla="*/ 3324225 w 3870325"/>
                <a:gd name="connsiteY33" fmla="*/ 225425 h 492125"/>
                <a:gd name="connsiteX34" fmla="*/ 3810000 w 3870325"/>
                <a:gd name="connsiteY34" fmla="*/ 463550 h 492125"/>
                <a:gd name="connsiteX35" fmla="*/ 3829050 w 3870325"/>
                <a:gd name="connsiteY35" fmla="*/ 463550 h 492125"/>
                <a:gd name="connsiteX36" fmla="*/ 3844925 w 3870325"/>
                <a:gd name="connsiteY36" fmla="*/ 457200 h 492125"/>
                <a:gd name="connsiteX37" fmla="*/ 3857625 w 3870325"/>
                <a:gd name="connsiteY37" fmla="*/ 447675 h 492125"/>
                <a:gd name="connsiteX38" fmla="*/ 3867150 w 3870325"/>
                <a:gd name="connsiteY38" fmla="*/ 431800 h 492125"/>
                <a:gd name="connsiteX39" fmla="*/ 3870325 w 3870325"/>
                <a:gd name="connsiteY39" fmla="*/ 409575 h 492125"/>
                <a:gd name="connsiteX40" fmla="*/ 3870325 w 3870325"/>
                <a:gd name="connsiteY40" fmla="*/ 396875 h 492125"/>
                <a:gd name="connsiteX41" fmla="*/ 3870325 w 3870325"/>
                <a:gd name="connsiteY41" fmla="*/ 387350 h 492125"/>
                <a:gd name="connsiteX42" fmla="*/ 3860800 w 3870325"/>
                <a:gd name="connsiteY42" fmla="*/ 361950 h 492125"/>
                <a:gd name="connsiteX43" fmla="*/ 3832225 w 3870325"/>
                <a:gd name="connsiteY43" fmla="*/ 320675 h 492125"/>
                <a:gd name="connsiteX44" fmla="*/ 3800475 w 3870325"/>
                <a:gd name="connsiteY44" fmla="*/ 285750 h 492125"/>
                <a:gd name="connsiteX45" fmla="*/ 3736975 w 3870325"/>
                <a:gd name="connsiteY45" fmla="*/ 222250 h 492125"/>
                <a:gd name="connsiteX46" fmla="*/ 3679825 w 3870325"/>
                <a:gd name="connsiteY46" fmla="*/ 171450 h 492125"/>
                <a:gd name="connsiteX47" fmla="*/ 3629025 w 3870325"/>
                <a:gd name="connsiteY47" fmla="*/ 127000 h 492125"/>
                <a:gd name="connsiteX48" fmla="*/ 3543300 w 3870325"/>
                <a:gd name="connsiteY48" fmla="*/ 66675 h 492125"/>
                <a:gd name="connsiteX49" fmla="*/ 3473450 w 3870325"/>
                <a:gd name="connsiteY49" fmla="*/ 28575 h 492125"/>
                <a:gd name="connsiteX50" fmla="*/ 3416300 w 3870325"/>
                <a:gd name="connsiteY50" fmla="*/ 6350 h 492125"/>
                <a:gd name="connsiteX51" fmla="*/ 3381375 w 3870325"/>
                <a:gd name="connsiteY51" fmla="*/ 0 h 492125"/>
                <a:gd name="connsiteX52" fmla="*/ 3343275 w 3870325"/>
                <a:gd name="connsiteY52" fmla="*/ 6350 h 492125"/>
                <a:gd name="connsiteX53" fmla="*/ 3276600 w 3870325"/>
                <a:gd name="connsiteY53" fmla="*/ 19050 h 492125"/>
                <a:gd name="connsiteX54" fmla="*/ 3197225 w 3870325"/>
                <a:gd name="connsiteY54" fmla="*/ 25400 h 492125"/>
                <a:gd name="connsiteX55" fmla="*/ 3000375 w 3870325"/>
                <a:gd name="connsiteY55" fmla="*/ 41275 h 492125"/>
                <a:gd name="connsiteX56" fmla="*/ 2724150 w 3870325"/>
                <a:gd name="connsiteY56" fmla="*/ 60325 h 492125"/>
                <a:gd name="connsiteX57" fmla="*/ 2422525 w 3870325"/>
                <a:gd name="connsiteY57" fmla="*/ 82550 h 492125"/>
                <a:gd name="connsiteX58" fmla="*/ 2295525 w 3870325"/>
                <a:gd name="connsiteY58" fmla="*/ 9207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70325" h="492125">
                  <a:moveTo>
                    <a:pt x="2295525" y="92075"/>
                  </a:moveTo>
                  <a:lnTo>
                    <a:pt x="2016125" y="111125"/>
                  </a:lnTo>
                  <a:lnTo>
                    <a:pt x="1774825" y="130175"/>
                  </a:lnTo>
                  <a:lnTo>
                    <a:pt x="1701800" y="133350"/>
                  </a:lnTo>
                  <a:lnTo>
                    <a:pt x="1308100" y="171450"/>
                  </a:lnTo>
                  <a:lnTo>
                    <a:pt x="968375" y="209550"/>
                  </a:lnTo>
                  <a:lnTo>
                    <a:pt x="720725" y="234950"/>
                  </a:lnTo>
                  <a:lnTo>
                    <a:pt x="530225" y="257175"/>
                  </a:lnTo>
                  <a:lnTo>
                    <a:pt x="320675" y="279400"/>
                  </a:lnTo>
                  <a:lnTo>
                    <a:pt x="238125" y="288925"/>
                  </a:lnTo>
                  <a:lnTo>
                    <a:pt x="155575" y="288925"/>
                  </a:lnTo>
                  <a:lnTo>
                    <a:pt x="9525" y="288925"/>
                  </a:lnTo>
                  <a:lnTo>
                    <a:pt x="0" y="288925"/>
                  </a:lnTo>
                  <a:lnTo>
                    <a:pt x="9525" y="454025"/>
                  </a:lnTo>
                  <a:lnTo>
                    <a:pt x="130175" y="476250"/>
                  </a:lnTo>
                  <a:lnTo>
                    <a:pt x="231775" y="492125"/>
                  </a:lnTo>
                  <a:lnTo>
                    <a:pt x="288925" y="479425"/>
                  </a:lnTo>
                  <a:lnTo>
                    <a:pt x="409575" y="457200"/>
                  </a:lnTo>
                  <a:lnTo>
                    <a:pt x="587375" y="428625"/>
                  </a:lnTo>
                  <a:lnTo>
                    <a:pt x="835025" y="393700"/>
                  </a:lnTo>
                  <a:lnTo>
                    <a:pt x="1060450" y="365125"/>
                  </a:lnTo>
                  <a:lnTo>
                    <a:pt x="1225550" y="346075"/>
                  </a:lnTo>
                  <a:lnTo>
                    <a:pt x="1460500" y="320675"/>
                  </a:lnTo>
                  <a:lnTo>
                    <a:pt x="1685925" y="298450"/>
                  </a:lnTo>
                  <a:lnTo>
                    <a:pt x="1876425" y="282575"/>
                  </a:lnTo>
                  <a:lnTo>
                    <a:pt x="2051050" y="266700"/>
                  </a:lnTo>
                  <a:lnTo>
                    <a:pt x="2314575" y="250825"/>
                  </a:lnTo>
                  <a:lnTo>
                    <a:pt x="2501900" y="241300"/>
                  </a:lnTo>
                  <a:lnTo>
                    <a:pt x="2708275" y="231775"/>
                  </a:lnTo>
                  <a:lnTo>
                    <a:pt x="2889250" y="225425"/>
                  </a:lnTo>
                  <a:lnTo>
                    <a:pt x="3076575" y="222250"/>
                  </a:lnTo>
                  <a:lnTo>
                    <a:pt x="3244850" y="222250"/>
                  </a:lnTo>
                  <a:lnTo>
                    <a:pt x="3302000" y="222250"/>
                  </a:lnTo>
                  <a:lnTo>
                    <a:pt x="3324225" y="225425"/>
                  </a:lnTo>
                  <a:lnTo>
                    <a:pt x="3810000" y="463550"/>
                  </a:lnTo>
                  <a:lnTo>
                    <a:pt x="3829050" y="463550"/>
                  </a:lnTo>
                  <a:lnTo>
                    <a:pt x="3844925" y="457200"/>
                  </a:lnTo>
                  <a:lnTo>
                    <a:pt x="3857625" y="447675"/>
                  </a:lnTo>
                  <a:lnTo>
                    <a:pt x="3867150" y="431800"/>
                  </a:lnTo>
                  <a:lnTo>
                    <a:pt x="3870325" y="409575"/>
                  </a:lnTo>
                  <a:lnTo>
                    <a:pt x="3870325" y="396875"/>
                  </a:lnTo>
                  <a:lnTo>
                    <a:pt x="3870325" y="387350"/>
                  </a:lnTo>
                  <a:lnTo>
                    <a:pt x="3860800" y="361950"/>
                  </a:lnTo>
                  <a:lnTo>
                    <a:pt x="3832225" y="320675"/>
                  </a:lnTo>
                  <a:lnTo>
                    <a:pt x="3800475" y="285750"/>
                  </a:lnTo>
                  <a:lnTo>
                    <a:pt x="3736975" y="222250"/>
                  </a:lnTo>
                  <a:lnTo>
                    <a:pt x="3679825" y="171450"/>
                  </a:lnTo>
                  <a:lnTo>
                    <a:pt x="3629025" y="127000"/>
                  </a:lnTo>
                  <a:lnTo>
                    <a:pt x="3543300" y="66675"/>
                  </a:lnTo>
                  <a:lnTo>
                    <a:pt x="3473450" y="28575"/>
                  </a:lnTo>
                  <a:lnTo>
                    <a:pt x="3416300" y="6350"/>
                  </a:lnTo>
                  <a:lnTo>
                    <a:pt x="3381375" y="0"/>
                  </a:lnTo>
                  <a:lnTo>
                    <a:pt x="3343275" y="6350"/>
                  </a:lnTo>
                  <a:lnTo>
                    <a:pt x="3276600" y="19050"/>
                  </a:lnTo>
                  <a:lnTo>
                    <a:pt x="3197225" y="25400"/>
                  </a:lnTo>
                  <a:lnTo>
                    <a:pt x="3000375" y="41275"/>
                  </a:lnTo>
                  <a:lnTo>
                    <a:pt x="2724150" y="60325"/>
                  </a:lnTo>
                  <a:lnTo>
                    <a:pt x="2422525" y="82550"/>
                  </a:lnTo>
                  <a:lnTo>
                    <a:pt x="2295525" y="92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1">
              <a:extLst>
                <a:ext uri="{FF2B5EF4-FFF2-40B4-BE49-F238E27FC236}">
                  <a16:creationId xmlns:a16="http://schemas.microsoft.com/office/drawing/2014/main" id="{F90D0EE7-E433-4A66-8605-8F6A0F9773AF}"/>
                </a:ext>
              </a:extLst>
            </p:cNvPr>
            <p:cNvSpPr/>
            <p:nvPr/>
          </p:nvSpPr>
          <p:spPr>
            <a:xfrm>
              <a:off x="6291262" y="2281238"/>
              <a:ext cx="990600" cy="685800"/>
            </a:xfrm>
            <a:custGeom>
              <a:avLst/>
              <a:gdLst>
                <a:gd name="connsiteX0" fmla="*/ 438150 w 990600"/>
                <a:gd name="connsiteY0" fmla="*/ 140493 h 685800"/>
                <a:gd name="connsiteX1" fmla="*/ 278606 w 990600"/>
                <a:gd name="connsiteY1" fmla="*/ 323850 h 685800"/>
                <a:gd name="connsiteX2" fmla="*/ 176212 w 990600"/>
                <a:gd name="connsiteY2" fmla="*/ 442912 h 685800"/>
                <a:gd name="connsiteX3" fmla="*/ 83343 w 990600"/>
                <a:gd name="connsiteY3" fmla="*/ 547687 h 685800"/>
                <a:gd name="connsiteX4" fmla="*/ 28575 w 990600"/>
                <a:gd name="connsiteY4" fmla="*/ 609600 h 685800"/>
                <a:gd name="connsiteX5" fmla="*/ 9525 w 990600"/>
                <a:gd name="connsiteY5" fmla="*/ 635793 h 685800"/>
                <a:gd name="connsiteX6" fmla="*/ 2381 w 990600"/>
                <a:gd name="connsiteY6" fmla="*/ 652462 h 685800"/>
                <a:gd name="connsiteX7" fmla="*/ 0 w 990600"/>
                <a:gd name="connsiteY7" fmla="*/ 664368 h 685800"/>
                <a:gd name="connsiteX8" fmla="*/ 0 w 990600"/>
                <a:gd name="connsiteY8" fmla="*/ 676275 h 685800"/>
                <a:gd name="connsiteX9" fmla="*/ 4762 w 990600"/>
                <a:gd name="connsiteY9" fmla="*/ 681037 h 685800"/>
                <a:gd name="connsiteX10" fmla="*/ 16668 w 990600"/>
                <a:gd name="connsiteY10" fmla="*/ 685800 h 685800"/>
                <a:gd name="connsiteX11" fmla="*/ 38100 w 990600"/>
                <a:gd name="connsiteY11" fmla="*/ 681037 h 685800"/>
                <a:gd name="connsiteX12" fmla="*/ 107156 w 990600"/>
                <a:gd name="connsiteY12" fmla="*/ 647700 h 685800"/>
                <a:gd name="connsiteX13" fmla="*/ 190500 w 990600"/>
                <a:gd name="connsiteY13" fmla="*/ 592931 h 685800"/>
                <a:gd name="connsiteX14" fmla="*/ 307181 w 990600"/>
                <a:gd name="connsiteY14" fmla="*/ 521493 h 685800"/>
                <a:gd name="connsiteX15" fmla="*/ 395287 w 990600"/>
                <a:gd name="connsiteY15" fmla="*/ 466725 h 685800"/>
                <a:gd name="connsiteX16" fmla="*/ 476250 w 990600"/>
                <a:gd name="connsiteY16" fmla="*/ 416718 h 685800"/>
                <a:gd name="connsiteX17" fmla="*/ 583406 w 990600"/>
                <a:gd name="connsiteY17" fmla="*/ 352425 h 685800"/>
                <a:gd name="connsiteX18" fmla="*/ 638175 w 990600"/>
                <a:gd name="connsiteY18" fmla="*/ 319087 h 685800"/>
                <a:gd name="connsiteX19" fmla="*/ 671512 w 990600"/>
                <a:gd name="connsiteY19" fmla="*/ 304800 h 685800"/>
                <a:gd name="connsiteX20" fmla="*/ 735806 w 990600"/>
                <a:gd name="connsiteY20" fmla="*/ 288131 h 685800"/>
                <a:gd name="connsiteX21" fmla="*/ 783431 w 990600"/>
                <a:gd name="connsiteY21" fmla="*/ 280987 h 685800"/>
                <a:gd name="connsiteX22" fmla="*/ 842962 w 990600"/>
                <a:gd name="connsiteY22" fmla="*/ 276225 h 685800"/>
                <a:gd name="connsiteX23" fmla="*/ 909637 w 990600"/>
                <a:gd name="connsiteY23" fmla="*/ 273843 h 685800"/>
                <a:gd name="connsiteX24" fmla="*/ 959643 w 990600"/>
                <a:gd name="connsiteY24" fmla="*/ 266700 h 685800"/>
                <a:gd name="connsiteX25" fmla="*/ 976312 w 990600"/>
                <a:gd name="connsiteY25" fmla="*/ 254793 h 685800"/>
                <a:gd name="connsiteX26" fmla="*/ 985837 w 990600"/>
                <a:gd name="connsiteY26" fmla="*/ 240506 h 685800"/>
                <a:gd name="connsiteX27" fmla="*/ 990600 w 990600"/>
                <a:gd name="connsiteY27" fmla="*/ 204787 h 685800"/>
                <a:gd name="connsiteX28" fmla="*/ 421481 w 990600"/>
                <a:gd name="connsiteY28" fmla="*/ 0 h 685800"/>
                <a:gd name="connsiteX29" fmla="*/ 461962 w 990600"/>
                <a:gd name="connsiteY29" fmla="*/ 45243 h 685800"/>
                <a:gd name="connsiteX30" fmla="*/ 471487 w 990600"/>
                <a:gd name="connsiteY30" fmla="*/ 61912 h 685800"/>
                <a:gd name="connsiteX31" fmla="*/ 476250 w 990600"/>
                <a:gd name="connsiteY31" fmla="*/ 76200 h 685800"/>
                <a:gd name="connsiteX32" fmla="*/ 476250 w 990600"/>
                <a:gd name="connsiteY32" fmla="*/ 85725 h 685800"/>
                <a:gd name="connsiteX33" fmla="*/ 438150 w 990600"/>
                <a:gd name="connsiteY33" fmla="*/ 140493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90600" h="685800">
                  <a:moveTo>
                    <a:pt x="438150" y="140493"/>
                  </a:moveTo>
                  <a:lnTo>
                    <a:pt x="278606" y="323850"/>
                  </a:lnTo>
                  <a:lnTo>
                    <a:pt x="176212" y="442912"/>
                  </a:lnTo>
                  <a:lnTo>
                    <a:pt x="83343" y="547687"/>
                  </a:lnTo>
                  <a:lnTo>
                    <a:pt x="28575" y="609600"/>
                  </a:lnTo>
                  <a:lnTo>
                    <a:pt x="9525" y="635793"/>
                  </a:lnTo>
                  <a:lnTo>
                    <a:pt x="2381" y="652462"/>
                  </a:lnTo>
                  <a:lnTo>
                    <a:pt x="0" y="664368"/>
                  </a:lnTo>
                  <a:lnTo>
                    <a:pt x="0" y="676275"/>
                  </a:lnTo>
                  <a:lnTo>
                    <a:pt x="4762" y="681037"/>
                  </a:lnTo>
                  <a:lnTo>
                    <a:pt x="16668" y="685800"/>
                  </a:lnTo>
                  <a:lnTo>
                    <a:pt x="38100" y="681037"/>
                  </a:lnTo>
                  <a:lnTo>
                    <a:pt x="107156" y="647700"/>
                  </a:lnTo>
                  <a:lnTo>
                    <a:pt x="190500" y="592931"/>
                  </a:lnTo>
                  <a:lnTo>
                    <a:pt x="307181" y="521493"/>
                  </a:lnTo>
                  <a:lnTo>
                    <a:pt x="395287" y="466725"/>
                  </a:lnTo>
                  <a:lnTo>
                    <a:pt x="476250" y="416718"/>
                  </a:lnTo>
                  <a:lnTo>
                    <a:pt x="583406" y="352425"/>
                  </a:lnTo>
                  <a:lnTo>
                    <a:pt x="638175" y="319087"/>
                  </a:lnTo>
                  <a:lnTo>
                    <a:pt x="671512" y="304800"/>
                  </a:lnTo>
                  <a:lnTo>
                    <a:pt x="735806" y="288131"/>
                  </a:lnTo>
                  <a:lnTo>
                    <a:pt x="783431" y="280987"/>
                  </a:lnTo>
                  <a:lnTo>
                    <a:pt x="842962" y="276225"/>
                  </a:lnTo>
                  <a:lnTo>
                    <a:pt x="909637" y="273843"/>
                  </a:lnTo>
                  <a:lnTo>
                    <a:pt x="959643" y="266700"/>
                  </a:lnTo>
                  <a:lnTo>
                    <a:pt x="976312" y="254793"/>
                  </a:lnTo>
                  <a:lnTo>
                    <a:pt x="985837" y="240506"/>
                  </a:lnTo>
                  <a:lnTo>
                    <a:pt x="990600" y="204787"/>
                  </a:lnTo>
                  <a:lnTo>
                    <a:pt x="421481" y="0"/>
                  </a:lnTo>
                  <a:lnTo>
                    <a:pt x="461962" y="45243"/>
                  </a:lnTo>
                  <a:lnTo>
                    <a:pt x="471487" y="61912"/>
                  </a:lnTo>
                  <a:lnTo>
                    <a:pt x="476250" y="76200"/>
                  </a:lnTo>
                  <a:lnTo>
                    <a:pt x="476250" y="85725"/>
                  </a:lnTo>
                  <a:lnTo>
                    <a:pt x="438150" y="1404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2">
              <a:extLst>
                <a:ext uri="{FF2B5EF4-FFF2-40B4-BE49-F238E27FC236}">
                  <a16:creationId xmlns:a16="http://schemas.microsoft.com/office/drawing/2014/main" id="{901364DB-6468-4A0C-8782-B7EEA35D9B62}"/>
                </a:ext>
              </a:extLst>
            </p:cNvPr>
            <p:cNvSpPr/>
            <p:nvPr/>
          </p:nvSpPr>
          <p:spPr>
            <a:xfrm>
              <a:off x="3800476" y="2779713"/>
              <a:ext cx="2455861" cy="498475"/>
            </a:xfrm>
            <a:custGeom>
              <a:avLst/>
              <a:gdLst>
                <a:gd name="connsiteX0" fmla="*/ 1745456 w 2455069"/>
                <a:gd name="connsiteY0" fmla="*/ 300037 h 500062"/>
                <a:gd name="connsiteX1" fmla="*/ 1571625 w 2455069"/>
                <a:gd name="connsiteY1" fmla="*/ 311944 h 500062"/>
                <a:gd name="connsiteX2" fmla="*/ 1414463 w 2455069"/>
                <a:gd name="connsiteY2" fmla="*/ 328612 h 500062"/>
                <a:gd name="connsiteX3" fmla="*/ 1273969 w 2455069"/>
                <a:gd name="connsiteY3" fmla="*/ 342900 h 500062"/>
                <a:gd name="connsiteX4" fmla="*/ 1164431 w 2455069"/>
                <a:gd name="connsiteY4" fmla="*/ 354806 h 500062"/>
                <a:gd name="connsiteX5" fmla="*/ 1095375 w 2455069"/>
                <a:gd name="connsiteY5" fmla="*/ 369094 h 500062"/>
                <a:gd name="connsiteX6" fmla="*/ 976313 w 2455069"/>
                <a:gd name="connsiteY6" fmla="*/ 392906 h 500062"/>
                <a:gd name="connsiteX7" fmla="*/ 840581 w 2455069"/>
                <a:gd name="connsiteY7" fmla="*/ 419100 h 500062"/>
                <a:gd name="connsiteX8" fmla="*/ 721519 w 2455069"/>
                <a:gd name="connsiteY8" fmla="*/ 450056 h 500062"/>
                <a:gd name="connsiteX9" fmla="*/ 647700 w 2455069"/>
                <a:gd name="connsiteY9" fmla="*/ 469106 h 500062"/>
                <a:gd name="connsiteX10" fmla="*/ 600075 w 2455069"/>
                <a:gd name="connsiteY10" fmla="*/ 488156 h 500062"/>
                <a:gd name="connsiteX11" fmla="*/ 559594 w 2455069"/>
                <a:gd name="connsiteY11" fmla="*/ 497681 h 500062"/>
                <a:gd name="connsiteX12" fmla="*/ 535781 w 2455069"/>
                <a:gd name="connsiteY12" fmla="*/ 500062 h 500062"/>
                <a:gd name="connsiteX13" fmla="*/ 509588 w 2455069"/>
                <a:gd name="connsiteY13" fmla="*/ 495300 h 500062"/>
                <a:gd name="connsiteX14" fmla="*/ 454819 w 2455069"/>
                <a:gd name="connsiteY14" fmla="*/ 476250 h 500062"/>
                <a:gd name="connsiteX15" fmla="*/ 376238 w 2455069"/>
                <a:gd name="connsiteY15" fmla="*/ 440531 h 500062"/>
                <a:gd name="connsiteX16" fmla="*/ 285750 w 2455069"/>
                <a:gd name="connsiteY16" fmla="*/ 395287 h 500062"/>
                <a:gd name="connsiteX17" fmla="*/ 219075 w 2455069"/>
                <a:gd name="connsiteY17" fmla="*/ 359569 h 500062"/>
                <a:gd name="connsiteX18" fmla="*/ 157163 w 2455069"/>
                <a:gd name="connsiteY18" fmla="*/ 323850 h 500062"/>
                <a:gd name="connsiteX19" fmla="*/ 116681 w 2455069"/>
                <a:gd name="connsiteY19" fmla="*/ 300037 h 500062"/>
                <a:gd name="connsiteX20" fmla="*/ 78581 w 2455069"/>
                <a:gd name="connsiteY20" fmla="*/ 271462 h 500062"/>
                <a:gd name="connsiteX21" fmla="*/ 52388 w 2455069"/>
                <a:gd name="connsiteY21" fmla="*/ 247650 h 500062"/>
                <a:gd name="connsiteX22" fmla="*/ 33338 w 2455069"/>
                <a:gd name="connsiteY22" fmla="*/ 223837 h 500062"/>
                <a:gd name="connsiteX23" fmla="*/ 19050 w 2455069"/>
                <a:gd name="connsiteY23" fmla="*/ 200025 h 500062"/>
                <a:gd name="connsiteX24" fmla="*/ 4763 w 2455069"/>
                <a:gd name="connsiteY24" fmla="*/ 173831 h 500062"/>
                <a:gd name="connsiteX25" fmla="*/ 0 w 2455069"/>
                <a:gd name="connsiteY25" fmla="*/ 152400 h 500062"/>
                <a:gd name="connsiteX26" fmla="*/ 2381 w 2455069"/>
                <a:gd name="connsiteY26" fmla="*/ 142875 h 500062"/>
                <a:gd name="connsiteX27" fmla="*/ 9525 w 2455069"/>
                <a:gd name="connsiteY27" fmla="*/ 135731 h 500062"/>
                <a:gd name="connsiteX28" fmla="*/ 35719 w 2455069"/>
                <a:gd name="connsiteY28" fmla="*/ 133350 h 500062"/>
                <a:gd name="connsiteX29" fmla="*/ 54769 w 2455069"/>
                <a:gd name="connsiteY29" fmla="*/ 135731 h 500062"/>
                <a:gd name="connsiteX30" fmla="*/ 119063 w 2455069"/>
                <a:gd name="connsiteY30" fmla="*/ 164306 h 500062"/>
                <a:gd name="connsiteX31" fmla="*/ 216694 w 2455069"/>
                <a:gd name="connsiteY31" fmla="*/ 202406 h 500062"/>
                <a:gd name="connsiteX32" fmla="*/ 283369 w 2455069"/>
                <a:gd name="connsiteY32" fmla="*/ 226219 h 500062"/>
                <a:gd name="connsiteX33" fmla="*/ 311944 w 2455069"/>
                <a:gd name="connsiteY33" fmla="*/ 233362 h 500062"/>
                <a:gd name="connsiteX34" fmla="*/ 364331 w 2455069"/>
                <a:gd name="connsiteY34" fmla="*/ 240506 h 500062"/>
                <a:gd name="connsiteX35" fmla="*/ 428625 w 2455069"/>
                <a:gd name="connsiteY35" fmla="*/ 242887 h 500062"/>
                <a:gd name="connsiteX36" fmla="*/ 492919 w 2455069"/>
                <a:gd name="connsiteY36" fmla="*/ 242887 h 500062"/>
                <a:gd name="connsiteX37" fmla="*/ 538163 w 2455069"/>
                <a:gd name="connsiteY37" fmla="*/ 242887 h 500062"/>
                <a:gd name="connsiteX38" fmla="*/ 661988 w 2455069"/>
                <a:gd name="connsiteY38" fmla="*/ 233362 h 500062"/>
                <a:gd name="connsiteX39" fmla="*/ 826294 w 2455069"/>
                <a:gd name="connsiteY39" fmla="*/ 216694 h 500062"/>
                <a:gd name="connsiteX40" fmla="*/ 1042988 w 2455069"/>
                <a:gd name="connsiteY40" fmla="*/ 188119 h 500062"/>
                <a:gd name="connsiteX41" fmla="*/ 1200150 w 2455069"/>
                <a:gd name="connsiteY41" fmla="*/ 169069 h 500062"/>
                <a:gd name="connsiteX42" fmla="*/ 1414463 w 2455069"/>
                <a:gd name="connsiteY42" fmla="*/ 135731 h 500062"/>
                <a:gd name="connsiteX43" fmla="*/ 1578769 w 2455069"/>
                <a:gd name="connsiteY43" fmla="*/ 107156 h 500062"/>
                <a:gd name="connsiteX44" fmla="*/ 1695450 w 2455069"/>
                <a:gd name="connsiteY44" fmla="*/ 83344 h 500062"/>
                <a:gd name="connsiteX45" fmla="*/ 1790700 w 2455069"/>
                <a:gd name="connsiteY45" fmla="*/ 57150 h 500062"/>
                <a:gd name="connsiteX46" fmla="*/ 1850231 w 2455069"/>
                <a:gd name="connsiteY46" fmla="*/ 35719 h 500062"/>
                <a:gd name="connsiteX47" fmla="*/ 1885950 w 2455069"/>
                <a:gd name="connsiteY47" fmla="*/ 21431 h 500062"/>
                <a:gd name="connsiteX48" fmla="*/ 1921669 w 2455069"/>
                <a:gd name="connsiteY48" fmla="*/ 0 h 500062"/>
                <a:gd name="connsiteX49" fmla="*/ 1931194 w 2455069"/>
                <a:gd name="connsiteY49" fmla="*/ 0 h 500062"/>
                <a:gd name="connsiteX50" fmla="*/ 1990725 w 2455069"/>
                <a:gd name="connsiteY50" fmla="*/ 0 h 500062"/>
                <a:gd name="connsiteX51" fmla="*/ 2085975 w 2455069"/>
                <a:gd name="connsiteY51" fmla="*/ 14287 h 500062"/>
                <a:gd name="connsiteX52" fmla="*/ 2150269 w 2455069"/>
                <a:gd name="connsiteY52" fmla="*/ 28575 h 500062"/>
                <a:gd name="connsiteX53" fmla="*/ 2228850 w 2455069"/>
                <a:gd name="connsiteY53" fmla="*/ 54769 h 500062"/>
                <a:gd name="connsiteX54" fmla="*/ 2305050 w 2455069"/>
                <a:gd name="connsiteY54" fmla="*/ 90487 h 500062"/>
                <a:gd name="connsiteX55" fmla="*/ 2359819 w 2455069"/>
                <a:gd name="connsiteY55" fmla="*/ 121444 h 500062"/>
                <a:gd name="connsiteX56" fmla="*/ 2402681 w 2455069"/>
                <a:gd name="connsiteY56" fmla="*/ 150019 h 500062"/>
                <a:gd name="connsiteX57" fmla="*/ 2428875 w 2455069"/>
                <a:gd name="connsiteY57" fmla="*/ 169069 h 500062"/>
                <a:gd name="connsiteX58" fmla="*/ 2440781 w 2455069"/>
                <a:gd name="connsiteY58" fmla="*/ 178594 h 500062"/>
                <a:gd name="connsiteX59" fmla="*/ 2450306 w 2455069"/>
                <a:gd name="connsiteY59" fmla="*/ 200025 h 500062"/>
                <a:gd name="connsiteX60" fmla="*/ 2452688 w 2455069"/>
                <a:gd name="connsiteY60" fmla="*/ 221456 h 500062"/>
                <a:gd name="connsiteX61" fmla="*/ 2455069 w 2455069"/>
                <a:gd name="connsiteY61" fmla="*/ 242887 h 500062"/>
                <a:gd name="connsiteX62" fmla="*/ 2450306 w 2455069"/>
                <a:gd name="connsiteY62" fmla="*/ 259556 h 500062"/>
                <a:gd name="connsiteX63" fmla="*/ 2440781 w 2455069"/>
                <a:gd name="connsiteY63" fmla="*/ 271462 h 500062"/>
                <a:gd name="connsiteX64" fmla="*/ 2428875 w 2455069"/>
                <a:gd name="connsiteY64" fmla="*/ 283369 h 500062"/>
                <a:gd name="connsiteX65" fmla="*/ 2405063 w 2455069"/>
                <a:gd name="connsiteY65" fmla="*/ 292894 h 500062"/>
                <a:gd name="connsiteX66" fmla="*/ 2357438 w 2455069"/>
                <a:gd name="connsiteY66" fmla="*/ 297656 h 500062"/>
                <a:gd name="connsiteX67" fmla="*/ 2283619 w 2455069"/>
                <a:gd name="connsiteY67" fmla="*/ 302419 h 500062"/>
                <a:gd name="connsiteX68" fmla="*/ 2185988 w 2455069"/>
                <a:gd name="connsiteY68" fmla="*/ 300037 h 500062"/>
                <a:gd name="connsiteX69" fmla="*/ 2097881 w 2455069"/>
                <a:gd name="connsiteY69" fmla="*/ 295275 h 500062"/>
                <a:gd name="connsiteX70" fmla="*/ 1983581 w 2455069"/>
                <a:gd name="connsiteY70" fmla="*/ 288131 h 500062"/>
                <a:gd name="connsiteX71" fmla="*/ 1866900 w 2455069"/>
                <a:gd name="connsiteY71" fmla="*/ 295275 h 500062"/>
                <a:gd name="connsiteX72" fmla="*/ 1745456 w 2455069"/>
                <a:gd name="connsiteY72" fmla="*/ 3000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55069" h="500062">
                  <a:moveTo>
                    <a:pt x="1745456" y="300037"/>
                  </a:moveTo>
                  <a:lnTo>
                    <a:pt x="1571625" y="311944"/>
                  </a:lnTo>
                  <a:lnTo>
                    <a:pt x="1414463" y="328612"/>
                  </a:lnTo>
                  <a:lnTo>
                    <a:pt x="1273969" y="342900"/>
                  </a:lnTo>
                  <a:lnTo>
                    <a:pt x="1164431" y="354806"/>
                  </a:lnTo>
                  <a:lnTo>
                    <a:pt x="1095375" y="369094"/>
                  </a:lnTo>
                  <a:lnTo>
                    <a:pt x="976313" y="392906"/>
                  </a:lnTo>
                  <a:lnTo>
                    <a:pt x="840581" y="419100"/>
                  </a:lnTo>
                  <a:lnTo>
                    <a:pt x="721519" y="450056"/>
                  </a:lnTo>
                  <a:lnTo>
                    <a:pt x="647700" y="469106"/>
                  </a:lnTo>
                  <a:lnTo>
                    <a:pt x="600075" y="488156"/>
                  </a:lnTo>
                  <a:lnTo>
                    <a:pt x="559594" y="497681"/>
                  </a:lnTo>
                  <a:lnTo>
                    <a:pt x="535781" y="500062"/>
                  </a:lnTo>
                  <a:lnTo>
                    <a:pt x="509588" y="495300"/>
                  </a:lnTo>
                  <a:lnTo>
                    <a:pt x="454819" y="476250"/>
                  </a:lnTo>
                  <a:lnTo>
                    <a:pt x="376238" y="440531"/>
                  </a:lnTo>
                  <a:lnTo>
                    <a:pt x="285750" y="395287"/>
                  </a:lnTo>
                  <a:lnTo>
                    <a:pt x="219075" y="359569"/>
                  </a:lnTo>
                  <a:lnTo>
                    <a:pt x="157163" y="323850"/>
                  </a:lnTo>
                  <a:lnTo>
                    <a:pt x="116681" y="300037"/>
                  </a:lnTo>
                  <a:lnTo>
                    <a:pt x="78581" y="271462"/>
                  </a:lnTo>
                  <a:lnTo>
                    <a:pt x="52388" y="247650"/>
                  </a:lnTo>
                  <a:lnTo>
                    <a:pt x="33338" y="223837"/>
                  </a:lnTo>
                  <a:lnTo>
                    <a:pt x="19050" y="200025"/>
                  </a:lnTo>
                  <a:lnTo>
                    <a:pt x="4763" y="173831"/>
                  </a:lnTo>
                  <a:lnTo>
                    <a:pt x="0" y="152400"/>
                  </a:lnTo>
                  <a:lnTo>
                    <a:pt x="2381" y="142875"/>
                  </a:lnTo>
                  <a:lnTo>
                    <a:pt x="9525" y="135731"/>
                  </a:lnTo>
                  <a:lnTo>
                    <a:pt x="35719" y="133350"/>
                  </a:lnTo>
                  <a:lnTo>
                    <a:pt x="54769" y="135731"/>
                  </a:lnTo>
                  <a:lnTo>
                    <a:pt x="119063" y="164306"/>
                  </a:lnTo>
                  <a:lnTo>
                    <a:pt x="216694" y="202406"/>
                  </a:lnTo>
                  <a:lnTo>
                    <a:pt x="283369" y="226219"/>
                  </a:lnTo>
                  <a:lnTo>
                    <a:pt x="311944" y="233362"/>
                  </a:lnTo>
                  <a:lnTo>
                    <a:pt x="364331" y="240506"/>
                  </a:lnTo>
                  <a:lnTo>
                    <a:pt x="428625" y="242887"/>
                  </a:lnTo>
                  <a:lnTo>
                    <a:pt x="492919" y="242887"/>
                  </a:lnTo>
                  <a:lnTo>
                    <a:pt x="538163" y="242887"/>
                  </a:lnTo>
                  <a:lnTo>
                    <a:pt x="661988" y="233362"/>
                  </a:lnTo>
                  <a:lnTo>
                    <a:pt x="826294" y="216694"/>
                  </a:lnTo>
                  <a:lnTo>
                    <a:pt x="1042988" y="188119"/>
                  </a:lnTo>
                  <a:lnTo>
                    <a:pt x="1200150" y="169069"/>
                  </a:lnTo>
                  <a:lnTo>
                    <a:pt x="1414463" y="135731"/>
                  </a:lnTo>
                  <a:lnTo>
                    <a:pt x="1578769" y="107156"/>
                  </a:lnTo>
                  <a:lnTo>
                    <a:pt x="1695450" y="83344"/>
                  </a:lnTo>
                  <a:lnTo>
                    <a:pt x="1790700" y="57150"/>
                  </a:lnTo>
                  <a:lnTo>
                    <a:pt x="1850231" y="35719"/>
                  </a:lnTo>
                  <a:lnTo>
                    <a:pt x="1885950" y="21431"/>
                  </a:lnTo>
                  <a:lnTo>
                    <a:pt x="1921669" y="0"/>
                  </a:lnTo>
                  <a:lnTo>
                    <a:pt x="1931194" y="0"/>
                  </a:lnTo>
                  <a:lnTo>
                    <a:pt x="1990725" y="0"/>
                  </a:lnTo>
                  <a:lnTo>
                    <a:pt x="2085975" y="14287"/>
                  </a:lnTo>
                  <a:lnTo>
                    <a:pt x="2150269" y="28575"/>
                  </a:lnTo>
                  <a:lnTo>
                    <a:pt x="2228850" y="54769"/>
                  </a:lnTo>
                  <a:lnTo>
                    <a:pt x="2305050" y="90487"/>
                  </a:lnTo>
                  <a:lnTo>
                    <a:pt x="2359819" y="121444"/>
                  </a:lnTo>
                  <a:lnTo>
                    <a:pt x="2402681" y="150019"/>
                  </a:lnTo>
                  <a:lnTo>
                    <a:pt x="2428875" y="169069"/>
                  </a:lnTo>
                  <a:lnTo>
                    <a:pt x="2440781" y="178594"/>
                  </a:lnTo>
                  <a:lnTo>
                    <a:pt x="2450306" y="200025"/>
                  </a:lnTo>
                  <a:lnTo>
                    <a:pt x="2452688" y="221456"/>
                  </a:lnTo>
                  <a:lnTo>
                    <a:pt x="2455069" y="242887"/>
                  </a:lnTo>
                  <a:lnTo>
                    <a:pt x="2450306" y="259556"/>
                  </a:lnTo>
                  <a:lnTo>
                    <a:pt x="2440781" y="271462"/>
                  </a:lnTo>
                  <a:lnTo>
                    <a:pt x="2428875" y="283369"/>
                  </a:lnTo>
                  <a:lnTo>
                    <a:pt x="2405063" y="292894"/>
                  </a:lnTo>
                  <a:lnTo>
                    <a:pt x="2357438" y="297656"/>
                  </a:lnTo>
                  <a:lnTo>
                    <a:pt x="2283619" y="302419"/>
                  </a:lnTo>
                  <a:lnTo>
                    <a:pt x="2185988" y="300037"/>
                  </a:lnTo>
                  <a:lnTo>
                    <a:pt x="2097881" y="295275"/>
                  </a:lnTo>
                  <a:lnTo>
                    <a:pt x="1983581" y="288131"/>
                  </a:lnTo>
                  <a:lnTo>
                    <a:pt x="1866900" y="295275"/>
                  </a:lnTo>
                  <a:lnTo>
                    <a:pt x="1745456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3">
              <a:extLst>
                <a:ext uri="{FF2B5EF4-FFF2-40B4-BE49-F238E27FC236}">
                  <a16:creationId xmlns:a16="http://schemas.microsoft.com/office/drawing/2014/main" id="{82D175FB-8B75-49EE-BFD2-F0DEBB181698}"/>
                </a:ext>
              </a:extLst>
            </p:cNvPr>
            <p:cNvSpPr/>
            <p:nvPr/>
          </p:nvSpPr>
          <p:spPr>
            <a:xfrm>
              <a:off x="3827463" y="3557588"/>
              <a:ext cx="525463" cy="1689100"/>
            </a:xfrm>
            <a:custGeom>
              <a:avLst/>
              <a:gdLst>
                <a:gd name="connsiteX0" fmla="*/ 442912 w 526256"/>
                <a:gd name="connsiteY0" fmla="*/ 502443 h 1688306"/>
                <a:gd name="connsiteX1" fmla="*/ 466725 w 526256"/>
                <a:gd name="connsiteY1" fmla="*/ 742950 h 1688306"/>
                <a:gd name="connsiteX2" fmla="*/ 471487 w 526256"/>
                <a:gd name="connsiteY2" fmla="*/ 790575 h 1688306"/>
                <a:gd name="connsiteX3" fmla="*/ 485775 w 526256"/>
                <a:gd name="connsiteY3" fmla="*/ 873918 h 1688306"/>
                <a:gd name="connsiteX4" fmla="*/ 495300 w 526256"/>
                <a:gd name="connsiteY4" fmla="*/ 1033462 h 1688306"/>
                <a:gd name="connsiteX5" fmla="*/ 511969 w 526256"/>
                <a:gd name="connsiteY5" fmla="*/ 1300162 h 1688306"/>
                <a:gd name="connsiteX6" fmla="*/ 514350 w 526256"/>
                <a:gd name="connsiteY6" fmla="*/ 1364456 h 1688306"/>
                <a:gd name="connsiteX7" fmla="*/ 526256 w 526256"/>
                <a:gd name="connsiteY7" fmla="*/ 1519237 h 1688306"/>
                <a:gd name="connsiteX8" fmla="*/ 521494 w 526256"/>
                <a:gd name="connsiteY8" fmla="*/ 1545431 h 1688306"/>
                <a:gd name="connsiteX9" fmla="*/ 507206 w 526256"/>
                <a:gd name="connsiteY9" fmla="*/ 1590675 h 1688306"/>
                <a:gd name="connsiteX10" fmla="*/ 492919 w 526256"/>
                <a:gd name="connsiteY10" fmla="*/ 1621631 h 1688306"/>
                <a:gd name="connsiteX11" fmla="*/ 481012 w 526256"/>
                <a:gd name="connsiteY11" fmla="*/ 1643062 h 1688306"/>
                <a:gd name="connsiteX12" fmla="*/ 466725 w 526256"/>
                <a:gd name="connsiteY12" fmla="*/ 1664493 h 1688306"/>
                <a:gd name="connsiteX13" fmla="*/ 452437 w 526256"/>
                <a:gd name="connsiteY13" fmla="*/ 1678781 h 1688306"/>
                <a:gd name="connsiteX14" fmla="*/ 440531 w 526256"/>
                <a:gd name="connsiteY14" fmla="*/ 1685925 h 1688306"/>
                <a:gd name="connsiteX15" fmla="*/ 428625 w 526256"/>
                <a:gd name="connsiteY15" fmla="*/ 1688306 h 1688306"/>
                <a:gd name="connsiteX16" fmla="*/ 421481 w 526256"/>
                <a:gd name="connsiteY16" fmla="*/ 1688306 h 1688306"/>
                <a:gd name="connsiteX17" fmla="*/ 402431 w 526256"/>
                <a:gd name="connsiteY17" fmla="*/ 1683543 h 1688306"/>
                <a:gd name="connsiteX18" fmla="*/ 383381 w 526256"/>
                <a:gd name="connsiteY18" fmla="*/ 1669256 h 1688306"/>
                <a:gd name="connsiteX19" fmla="*/ 369094 w 526256"/>
                <a:gd name="connsiteY19" fmla="*/ 1652587 h 1688306"/>
                <a:gd name="connsiteX20" fmla="*/ 338137 w 526256"/>
                <a:gd name="connsiteY20" fmla="*/ 1604962 h 1688306"/>
                <a:gd name="connsiteX21" fmla="*/ 307181 w 526256"/>
                <a:gd name="connsiteY21" fmla="*/ 1545431 h 1688306"/>
                <a:gd name="connsiteX22" fmla="*/ 278606 w 526256"/>
                <a:gd name="connsiteY22" fmla="*/ 1485900 h 1688306"/>
                <a:gd name="connsiteX23" fmla="*/ 261937 w 526256"/>
                <a:gd name="connsiteY23" fmla="*/ 1447800 h 1688306"/>
                <a:gd name="connsiteX24" fmla="*/ 242887 w 526256"/>
                <a:gd name="connsiteY24" fmla="*/ 1390650 h 1688306"/>
                <a:gd name="connsiteX25" fmla="*/ 230981 w 526256"/>
                <a:gd name="connsiteY25" fmla="*/ 1345406 h 1688306"/>
                <a:gd name="connsiteX26" fmla="*/ 221456 w 526256"/>
                <a:gd name="connsiteY26" fmla="*/ 1290637 h 1688306"/>
                <a:gd name="connsiteX27" fmla="*/ 221456 w 526256"/>
                <a:gd name="connsiteY27" fmla="*/ 1264443 h 1688306"/>
                <a:gd name="connsiteX28" fmla="*/ 226219 w 526256"/>
                <a:gd name="connsiteY28" fmla="*/ 1204912 h 1688306"/>
                <a:gd name="connsiteX29" fmla="*/ 242887 w 526256"/>
                <a:gd name="connsiteY29" fmla="*/ 1071562 h 1688306"/>
                <a:gd name="connsiteX30" fmla="*/ 245269 w 526256"/>
                <a:gd name="connsiteY30" fmla="*/ 1050131 h 1688306"/>
                <a:gd name="connsiteX31" fmla="*/ 238125 w 526256"/>
                <a:gd name="connsiteY31" fmla="*/ 971550 h 1688306"/>
                <a:gd name="connsiteX32" fmla="*/ 228600 w 526256"/>
                <a:gd name="connsiteY32" fmla="*/ 835818 h 1688306"/>
                <a:gd name="connsiteX33" fmla="*/ 219075 w 526256"/>
                <a:gd name="connsiteY33" fmla="*/ 695325 h 1688306"/>
                <a:gd name="connsiteX34" fmla="*/ 211931 w 526256"/>
                <a:gd name="connsiteY34" fmla="*/ 588168 h 1688306"/>
                <a:gd name="connsiteX35" fmla="*/ 204787 w 526256"/>
                <a:gd name="connsiteY35" fmla="*/ 483393 h 1688306"/>
                <a:gd name="connsiteX36" fmla="*/ 200025 w 526256"/>
                <a:gd name="connsiteY36" fmla="*/ 440531 h 1688306"/>
                <a:gd name="connsiteX37" fmla="*/ 197644 w 526256"/>
                <a:gd name="connsiteY37" fmla="*/ 407193 h 1688306"/>
                <a:gd name="connsiteX38" fmla="*/ 192881 w 526256"/>
                <a:gd name="connsiteY38" fmla="*/ 378618 h 1688306"/>
                <a:gd name="connsiteX39" fmla="*/ 185737 w 526256"/>
                <a:gd name="connsiteY39" fmla="*/ 340518 h 1688306"/>
                <a:gd name="connsiteX40" fmla="*/ 176212 w 526256"/>
                <a:gd name="connsiteY40" fmla="*/ 297656 h 1688306"/>
                <a:gd name="connsiteX41" fmla="*/ 164306 w 526256"/>
                <a:gd name="connsiteY41" fmla="*/ 261937 h 1688306"/>
                <a:gd name="connsiteX42" fmla="*/ 147637 w 526256"/>
                <a:gd name="connsiteY42" fmla="*/ 223837 h 1688306"/>
                <a:gd name="connsiteX43" fmla="*/ 128587 w 526256"/>
                <a:gd name="connsiteY43" fmla="*/ 188118 h 1688306"/>
                <a:gd name="connsiteX44" fmla="*/ 119062 w 526256"/>
                <a:gd name="connsiteY44" fmla="*/ 171450 h 1688306"/>
                <a:gd name="connsiteX45" fmla="*/ 92869 w 526256"/>
                <a:gd name="connsiteY45" fmla="*/ 135731 h 1688306"/>
                <a:gd name="connsiteX46" fmla="*/ 73819 w 526256"/>
                <a:gd name="connsiteY46" fmla="*/ 114300 h 1688306"/>
                <a:gd name="connsiteX47" fmla="*/ 45244 w 526256"/>
                <a:gd name="connsiteY47" fmla="*/ 85725 h 1688306"/>
                <a:gd name="connsiteX48" fmla="*/ 21431 w 526256"/>
                <a:gd name="connsiteY48" fmla="*/ 66675 h 1688306"/>
                <a:gd name="connsiteX49" fmla="*/ 7144 w 526256"/>
                <a:gd name="connsiteY49" fmla="*/ 52387 h 1688306"/>
                <a:gd name="connsiteX50" fmla="*/ 0 w 526256"/>
                <a:gd name="connsiteY50" fmla="*/ 40481 h 1688306"/>
                <a:gd name="connsiteX51" fmla="*/ 0 w 526256"/>
                <a:gd name="connsiteY51" fmla="*/ 28575 h 1688306"/>
                <a:gd name="connsiteX52" fmla="*/ 4762 w 526256"/>
                <a:gd name="connsiteY52" fmla="*/ 14287 h 1688306"/>
                <a:gd name="connsiteX53" fmla="*/ 28575 w 526256"/>
                <a:gd name="connsiteY53" fmla="*/ 4762 h 1688306"/>
                <a:gd name="connsiteX54" fmla="*/ 50006 w 526256"/>
                <a:gd name="connsiteY54" fmla="*/ 0 h 1688306"/>
                <a:gd name="connsiteX55" fmla="*/ 66675 w 526256"/>
                <a:gd name="connsiteY55" fmla="*/ 2381 h 1688306"/>
                <a:gd name="connsiteX56" fmla="*/ 107156 w 526256"/>
                <a:gd name="connsiteY56" fmla="*/ 14287 h 1688306"/>
                <a:gd name="connsiteX57" fmla="*/ 173831 w 526256"/>
                <a:gd name="connsiteY57" fmla="*/ 45243 h 1688306"/>
                <a:gd name="connsiteX58" fmla="*/ 223837 w 526256"/>
                <a:gd name="connsiteY58" fmla="*/ 69056 h 1688306"/>
                <a:gd name="connsiteX59" fmla="*/ 276225 w 526256"/>
                <a:gd name="connsiteY59" fmla="*/ 97631 h 1688306"/>
                <a:gd name="connsiteX60" fmla="*/ 316706 w 526256"/>
                <a:gd name="connsiteY60" fmla="*/ 123825 h 1688306"/>
                <a:gd name="connsiteX61" fmla="*/ 364331 w 526256"/>
                <a:gd name="connsiteY61" fmla="*/ 164306 h 1688306"/>
                <a:gd name="connsiteX62" fmla="*/ 381000 w 526256"/>
                <a:gd name="connsiteY62" fmla="*/ 178593 h 1688306"/>
                <a:gd name="connsiteX63" fmla="*/ 419100 w 526256"/>
                <a:gd name="connsiteY63" fmla="*/ 271462 h 1688306"/>
                <a:gd name="connsiteX64" fmla="*/ 442912 w 526256"/>
                <a:gd name="connsiteY64" fmla="*/ 502443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6256" h="1688306">
                  <a:moveTo>
                    <a:pt x="442912" y="502443"/>
                  </a:moveTo>
                  <a:lnTo>
                    <a:pt x="466725" y="742950"/>
                  </a:lnTo>
                  <a:lnTo>
                    <a:pt x="471487" y="790575"/>
                  </a:lnTo>
                  <a:lnTo>
                    <a:pt x="485775" y="873918"/>
                  </a:lnTo>
                  <a:lnTo>
                    <a:pt x="495300" y="1033462"/>
                  </a:lnTo>
                  <a:lnTo>
                    <a:pt x="511969" y="1300162"/>
                  </a:lnTo>
                  <a:cubicBezTo>
                    <a:pt x="512763" y="1321593"/>
                    <a:pt x="513556" y="1343025"/>
                    <a:pt x="514350" y="1364456"/>
                  </a:cubicBezTo>
                  <a:lnTo>
                    <a:pt x="526256" y="1519237"/>
                  </a:lnTo>
                  <a:lnTo>
                    <a:pt x="521494" y="1545431"/>
                  </a:lnTo>
                  <a:lnTo>
                    <a:pt x="507206" y="1590675"/>
                  </a:lnTo>
                  <a:lnTo>
                    <a:pt x="492919" y="1621631"/>
                  </a:lnTo>
                  <a:lnTo>
                    <a:pt x="481012" y="1643062"/>
                  </a:lnTo>
                  <a:lnTo>
                    <a:pt x="466725" y="1664493"/>
                  </a:lnTo>
                  <a:lnTo>
                    <a:pt x="452437" y="1678781"/>
                  </a:lnTo>
                  <a:lnTo>
                    <a:pt x="440531" y="1685925"/>
                  </a:lnTo>
                  <a:lnTo>
                    <a:pt x="428625" y="1688306"/>
                  </a:lnTo>
                  <a:lnTo>
                    <a:pt x="421481" y="1688306"/>
                  </a:lnTo>
                  <a:lnTo>
                    <a:pt x="402431" y="1683543"/>
                  </a:lnTo>
                  <a:lnTo>
                    <a:pt x="383381" y="1669256"/>
                  </a:lnTo>
                  <a:lnTo>
                    <a:pt x="369094" y="1652587"/>
                  </a:lnTo>
                  <a:lnTo>
                    <a:pt x="338137" y="1604962"/>
                  </a:lnTo>
                  <a:lnTo>
                    <a:pt x="307181" y="1545431"/>
                  </a:lnTo>
                  <a:lnTo>
                    <a:pt x="278606" y="1485900"/>
                  </a:lnTo>
                  <a:lnTo>
                    <a:pt x="261937" y="1447800"/>
                  </a:lnTo>
                  <a:lnTo>
                    <a:pt x="242887" y="1390650"/>
                  </a:lnTo>
                  <a:lnTo>
                    <a:pt x="230981" y="1345406"/>
                  </a:lnTo>
                  <a:lnTo>
                    <a:pt x="221456" y="1290637"/>
                  </a:lnTo>
                  <a:lnTo>
                    <a:pt x="221456" y="1264443"/>
                  </a:lnTo>
                  <a:lnTo>
                    <a:pt x="226219" y="1204912"/>
                  </a:lnTo>
                  <a:lnTo>
                    <a:pt x="242887" y="1071562"/>
                  </a:lnTo>
                  <a:lnTo>
                    <a:pt x="245269" y="1050131"/>
                  </a:lnTo>
                  <a:lnTo>
                    <a:pt x="238125" y="971550"/>
                  </a:lnTo>
                  <a:lnTo>
                    <a:pt x="228600" y="835818"/>
                  </a:lnTo>
                  <a:lnTo>
                    <a:pt x="219075" y="695325"/>
                  </a:lnTo>
                  <a:lnTo>
                    <a:pt x="211931" y="588168"/>
                  </a:lnTo>
                  <a:lnTo>
                    <a:pt x="204787" y="483393"/>
                  </a:lnTo>
                  <a:lnTo>
                    <a:pt x="200025" y="440531"/>
                  </a:lnTo>
                  <a:lnTo>
                    <a:pt x="197644" y="407193"/>
                  </a:lnTo>
                  <a:lnTo>
                    <a:pt x="192881" y="378618"/>
                  </a:lnTo>
                  <a:lnTo>
                    <a:pt x="185737" y="340518"/>
                  </a:lnTo>
                  <a:lnTo>
                    <a:pt x="176212" y="297656"/>
                  </a:lnTo>
                  <a:lnTo>
                    <a:pt x="164306" y="261937"/>
                  </a:lnTo>
                  <a:lnTo>
                    <a:pt x="147637" y="223837"/>
                  </a:lnTo>
                  <a:lnTo>
                    <a:pt x="128587" y="188118"/>
                  </a:lnTo>
                  <a:lnTo>
                    <a:pt x="119062" y="171450"/>
                  </a:lnTo>
                  <a:lnTo>
                    <a:pt x="92869" y="135731"/>
                  </a:lnTo>
                  <a:lnTo>
                    <a:pt x="73819" y="114300"/>
                  </a:lnTo>
                  <a:lnTo>
                    <a:pt x="45244" y="85725"/>
                  </a:lnTo>
                  <a:lnTo>
                    <a:pt x="21431" y="66675"/>
                  </a:lnTo>
                  <a:lnTo>
                    <a:pt x="7144" y="52387"/>
                  </a:lnTo>
                  <a:lnTo>
                    <a:pt x="0" y="40481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8575" y="4762"/>
                  </a:lnTo>
                  <a:lnTo>
                    <a:pt x="50006" y="0"/>
                  </a:lnTo>
                  <a:lnTo>
                    <a:pt x="66675" y="2381"/>
                  </a:lnTo>
                  <a:lnTo>
                    <a:pt x="107156" y="14287"/>
                  </a:lnTo>
                  <a:lnTo>
                    <a:pt x="173831" y="45243"/>
                  </a:lnTo>
                  <a:lnTo>
                    <a:pt x="223837" y="69056"/>
                  </a:lnTo>
                  <a:lnTo>
                    <a:pt x="276225" y="97631"/>
                  </a:lnTo>
                  <a:lnTo>
                    <a:pt x="316706" y="123825"/>
                  </a:lnTo>
                  <a:lnTo>
                    <a:pt x="364331" y="164306"/>
                  </a:lnTo>
                  <a:lnTo>
                    <a:pt x="381000" y="178593"/>
                  </a:lnTo>
                  <a:lnTo>
                    <a:pt x="419100" y="271462"/>
                  </a:lnTo>
                  <a:lnTo>
                    <a:pt x="442912" y="5024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4">
              <a:extLst>
                <a:ext uri="{FF2B5EF4-FFF2-40B4-BE49-F238E27FC236}">
                  <a16:creationId xmlns:a16="http://schemas.microsoft.com/office/drawing/2014/main" id="{78C92DE3-CC02-4BE0-9B48-64BC5E548D5A}"/>
                </a:ext>
              </a:extLst>
            </p:cNvPr>
            <p:cNvSpPr/>
            <p:nvPr/>
          </p:nvSpPr>
          <p:spPr>
            <a:xfrm>
              <a:off x="4151313" y="3475038"/>
              <a:ext cx="2108200" cy="1647825"/>
            </a:xfrm>
            <a:custGeom>
              <a:avLst/>
              <a:gdLst>
                <a:gd name="connsiteX0" fmla="*/ 1297781 w 2109787"/>
                <a:gd name="connsiteY0" fmla="*/ 90487 h 1647825"/>
                <a:gd name="connsiteX1" fmla="*/ 1150144 w 2109787"/>
                <a:gd name="connsiteY1" fmla="*/ 116681 h 1647825"/>
                <a:gd name="connsiteX2" fmla="*/ 1016794 w 2109787"/>
                <a:gd name="connsiteY2" fmla="*/ 140494 h 1647825"/>
                <a:gd name="connsiteX3" fmla="*/ 871537 w 2109787"/>
                <a:gd name="connsiteY3" fmla="*/ 161925 h 1647825"/>
                <a:gd name="connsiteX4" fmla="*/ 714375 w 2109787"/>
                <a:gd name="connsiteY4" fmla="*/ 185737 h 1647825"/>
                <a:gd name="connsiteX5" fmla="*/ 571500 w 2109787"/>
                <a:gd name="connsiteY5" fmla="*/ 204787 h 1647825"/>
                <a:gd name="connsiteX6" fmla="*/ 461962 w 2109787"/>
                <a:gd name="connsiteY6" fmla="*/ 219075 h 1647825"/>
                <a:gd name="connsiteX7" fmla="*/ 319087 w 2109787"/>
                <a:gd name="connsiteY7" fmla="*/ 235744 h 1647825"/>
                <a:gd name="connsiteX8" fmla="*/ 188119 w 2109787"/>
                <a:gd name="connsiteY8" fmla="*/ 250031 h 1647825"/>
                <a:gd name="connsiteX9" fmla="*/ 0 w 2109787"/>
                <a:gd name="connsiteY9" fmla="*/ 271462 h 1647825"/>
                <a:gd name="connsiteX10" fmla="*/ 26194 w 2109787"/>
                <a:gd name="connsiteY10" fmla="*/ 361950 h 1647825"/>
                <a:gd name="connsiteX11" fmla="*/ 204787 w 2109787"/>
                <a:gd name="connsiteY11" fmla="*/ 395287 h 1647825"/>
                <a:gd name="connsiteX12" fmla="*/ 223837 w 2109787"/>
                <a:gd name="connsiteY12" fmla="*/ 395287 h 1647825"/>
                <a:gd name="connsiteX13" fmla="*/ 314325 w 2109787"/>
                <a:gd name="connsiteY13" fmla="*/ 383381 h 1647825"/>
                <a:gd name="connsiteX14" fmla="*/ 516731 w 2109787"/>
                <a:gd name="connsiteY14" fmla="*/ 354806 h 1647825"/>
                <a:gd name="connsiteX15" fmla="*/ 773906 w 2109787"/>
                <a:gd name="connsiteY15" fmla="*/ 319087 h 1647825"/>
                <a:gd name="connsiteX16" fmla="*/ 997744 w 2109787"/>
                <a:gd name="connsiteY16" fmla="*/ 285750 h 1647825"/>
                <a:gd name="connsiteX17" fmla="*/ 1221581 w 2109787"/>
                <a:gd name="connsiteY17" fmla="*/ 254794 h 1647825"/>
                <a:gd name="connsiteX18" fmla="*/ 1412081 w 2109787"/>
                <a:gd name="connsiteY18" fmla="*/ 228600 h 1647825"/>
                <a:gd name="connsiteX19" fmla="*/ 1593056 w 2109787"/>
                <a:gd name="connsiteY19" fmla="*/ 202406 h 1647825"/>
                <a:gd name="connsiteX20" fmla="*/ 1669256 w 2109787"/>
                <a:gd name="connsiteY20" fmla="*/ 192881 h 1647825"/>
                <a:gd name="connsiteX21" fmla="*/ 1690687 w 2109787"/>
                <a:gd name="connsiteY21" fmla="*/ 195262 h 1647825"/>
                <a:gd name="connsiteX22" fmla="*/ 1712119 w 2109787"/>
                <a:gd name="connsiteY22" fmla="*/ 202406 h 1647825"/>
                <a:gd name="connsiteX23" fmla="*/ 1726406 w 2109787"/>
                <a:gd name="connsiteY23" fmla="*/ 214312 h 1647825"/>
                <a:gd name="connsiteX24" fmla="*/ 1738312 w 2109787"/>
                <a:gd name="connsiteY24" fmla="*/ 230981 h 1647825"/>
                <a:gd name="connsiteX25" fmla="*/ 1747837 w 2109787"/>
                <a:gd name="connsiteY25" fmla="*/ 250031 h 1647825"/>
                <a:gd name="connsiteX26" fmla="*/ 1750219 w 2109787"/>
                <a:gd name="connsiteY26" fmla="*/ 311944 h 1647825"/>
                <a:gd name="connsiteX27" fmla="*/ 1752600 w 2109787"/>
                <a:gd name="connsiteY27" fmla="*/ 452437 h 1647825"/>
                <a:gd name="connsiteX28" fmla="*/ 1752600 w 2109787"/>
                <a:gd name="connsiteY28" fmla="*/ 738187 h 1647825"/>
                <a:gd name="connsiteX29" fmla="*/ 1728787 w 2109787"/>
                <a:gd name="connsiteY29" fmla="*/ 821531 h 1647825"/>
                <a:gd name="connsiteX30" fmla="*/ 1719262 w 2109787"/>
                <a:gd name="connsiteY30" fmla="*/ 1035844 h 1647825"/>
                <a:gd name="connsiteX31" fmla="*/ 1707356 w 2109787"/>
                <a:gd name="connsiteY31" fmla="*/ 1281112 h 1647825"/>
                <a:gd name="connsiteX32" fmla="*/ 1721644 w 2109787"/>
                <a:gd name="connsiteY32" fmla="*/ 1609725 h 1647825"/>
                <a:gd name="connsiteX33" fmla="*/ 1724025 w 2109787"/>
                <a:gd name="connsiteY33" fmla="*/ 1624012 h 1647825"/>
                <a:gd name="connsiteX34" fmla="*/ 1738312 w 2109787"/>
                <a:gd name="connsiteY34" fmla="*/ 1633537 h 1647825"/>
                <a:gd name="connsiteX35" fmla="*/ 1764506 w 2109787"/>
                <a:gd name="connsiteY35" fmla="*/ 1643062 h 1647825"/>
                <a:gd name="connsiteX36" fmla="*/ 1793081 w 2109787"/>
                <a:gd name="connsiteY36" fmla="*/ 1647825 h 1647825"/>
                <a:gd name="connsiteX37" fmla="*/ 1828800 w 2109787"/>
                <a:gd name="connsiteY37" fmla="*/ 1645444 h 1647825"/>
                <a:gd name="connsiteX38" fmla="*/ 1862137 w 2109787"/>
                <a:gd name="connsiteY38" fmla="*/ 1635919 h 1647825"/>
                <a:gd name="connsiteX39" fmla="*/ 1881187 w 2109787"/>
                <a:gd name="connsiteY39" fmla="*/ 1624012 h 1647825"/>
                <a:gd name="connsiteX40" fmla="*/ 1900237 w 2109787"/>
                <a:gd name="connsiteY40" fmla="*/ 1604962 h 1647825"/>
                <a:gd name="connsiteX41" fmla="*/ 1912144 w 2109787"/>
                <a:gd name="connsiteY41" fmla="*/ 1588294 h 1647825"/>
                <a:gd name="connsiteX42" fmla="*/ 1926431 w 2109787"/>
                <a:gd name="connsiteY42" fmla="*/ 1559719 h 1647825"/>
                <a:gd name="connsiteX43" fmla="*/ 1931194 w 2109787"/>
                <a:gd name="connsiteY43" fmla="*/ 1533525 h 1647825"/>
                <a:gd name="connsiteX44" fmla="*/ 1935956 w 2109787"/>
                <a:gd name="connsiteY44" fmla="*/ 1471612 h 1647825"/>
                <a:gd name="connsiteX45" fmla="*/ 1945481 w 2109787"/>
                <a:gd name="connsiteY45" fmla="*/ 1350169 h 1647825"/>
                <a:gd name="connsiteX46" fmla="*/ 1955006 w 2109787"/>
                <a:gd name="connsiteY46" fmla="*/ 1231106 h 1647825"/>
                <a:gd name="connsiteX47" fmla="*/ 1964531 w 2109787"/>
                <a:gd name="connsiteY47" fmla="*/ 1116806 h 1647825"/>
                <a:gd name="connsiteX48" fmla="*/ 1976437 w 2109787"/>
                <a:gd name="connsiteY48" fmla="*/ 971550 h 1647825"/>
                <a:gd name="connsiteX49" fmla="*/ 1988344 w 2109787"/>
                <a:gd name="connsiteY49" fmla="*/ 835819 h 1647825"/>
                <a:gd name="connsiteX50" fmla="*/ 1997869 w 2109787"/>
                <a:gd name="connsiteY50" fmla="*/ 723900 h 1647825"/>
                <a:gd name="connsiteX51" fmla="*/ 2009775 w 2109787"/>
                <a:gd name="connsiteY51" fmla="*/ 583406 h 1647825"/>
                <a:gd name="connsiteX52" fmla="*/ 2019300 w 2109787"/>
                <a:gd name="connsiteY52" fmla="*/ 469106 h 1647825"/>
                <a:gd name="connsiteX53" fmla="*/ 2021681 w 2109787"/>
                <a:gd name="connsiteY53" fmla="*/ 461962 h 1647825"/>
                <a:gd name="connsiteX54" fmla="*/ 2035969 w 2109787"/>
                <a:gd name="connsiteY54" fmla="*/ 442912 h 1647825"/>
                <a:gd name="connsiteX55" fmla="*/ 2055019 w 2109787"/>
                <a:gd name="connsiteY55" fmla="*/ 416719 h 1647825"/>
                <a:gd name="connsiteX56" fmla="*/ 2076450 w 2109787"/>
                <a:gd name="connsiteY56" fmla="*/ 383381 h 1647825"/>
                <a:gd name="connsiteX57" fmla="*/ 2090737 w 2109787"/>
                <a:gd name="connsiteY57" fmla="*/ 354806 h 1647825"/>
                <a:gd name="connsiteX58" fmla="*/ 2107406 w 2109787"/>
                <a:gd name="connsiteY58" fmla="*/ 314325 h 1647825"/>
                <a:gd name="connsiteX59" fmla="*/ 2109787 w 2109787"/>
                <a:gd name="connsiteY59" fmla="*/ 292894 h 1647825"/>
                <a:gd name="connsiteX60" fmla="*/ 2107406 w 2109787"/>
                <a:gd name="connsiteY60" fmla="*/ 273844 h 1647825"/>
                <a:gd name="connsiteX61" fmla="*/ 2105025 w 2109787"/>
                <a:gd name="connsiteY61" fmla="*/ 254794 h 1647825"/>
                <a:gd name="connsiteX62" fmla="*/ 2093119 w 2109787"/>
                <a:gd name="connsiteY62" fmla="*/ 233362 h 1647825"/>
                <a:gd name="connsiteX63" fmla="*/ 2066925 w 2109787"/>
                <a:gd name="connsiteY63" fmla="*/ 200025 h 1647825"/>
                <a:gd name="connsiteX64" fmla="*/ 2005012 w 2109787"/>
                <a:gd name="connsiteY64" fmla="*/ 145256 h 1647825"/>
                <a:gd name="connsiteX65" fmla="*/ 1912144 w 2109787"/>
                <a:gd name="connsiteY65" fmla="*/ 76200 h 1647825"/>
                <a:gd name="connsiteX66" fmla="*/ 1835944 w 2109787"/>
                <a:gd name="connsiteY66" fmla="*/ 26194 h 1647825"/>
                <a:gd name="connsiteX67" fmla="*/ 1797844 w 2109787"/>
                <a:gd name="connsiteY67" fmla="*/ 7144 h 1647825"/>
                <a:gd name="connsiteX68" fmla="*/ 1778794 w 2109787"/>
                <a:gd name="connsiteY68" fmla="*/ 2381 h 1647825"/>
                <a:gd name="connsiteX69" fmla="*/ 1764506 w 2109787"/>
                <a:gd name="connsiteY69" fmla="*/ 0 h 1647825"/>
                <a:gd name="connsiteX70" fmla="*/ 1747837 w 2109787"/>
                <a:gd name="connsiteY70" fmla="*/ 0 h 1647825"/>
                <a:gd name="connsiteX71" fmla="*/ 1714500 w 2109787"/>
                <a:gd name="connsiteY71" fmla="*/ 0 h 1647825"/>
                <a:gd name="connsiteX72" fmla="*/ 1676400 w 2109787"/>
                <a:gd name="connsiteY72" fmla="*/ 7144 h 1647825"/>
                <a:gd name="connsiteX73" fmla="*/ 1633537 w 2109787"/>
                <a:gd name="connsiteY73" fmla="*/ 19050 h 1647825"/>
                <a:gd name="connsiteX74" fmla="*/ 1585912 w 2109787"/>
                <a:gd name="connsiteY74" fmla="*/ 35719 h 1647825"/>
                <a:gd name="connsiteX75" fmla="*/ 1566862 w 2109787"/>
                <a:gd name="connsiteY75" fmla="*/ 42862 h 1647825"/>
                <a:gd name="connsiteX76" fmla="*/ 1462087 w 2109787"/>
                <a:gd name="connsiteY76" fmla="*/ 61912 h 1647825"/>
                <a:gd name="connsiteX77" fmla="*/ 1297781 w 2109787"/>
                <a:gd name="connsiteY77" fmla="*/ 9048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109787" h="1647825">
                  <a:moveTo>
                    <a:pt x="1297781" y="90487"/>
                  </a:moveTo>
                  <a:lnTo>
                    <a:pt x="1150144" y="116681"/>
                  </a:lnTo>
                  <a:lnTo>
                    <a:pt x="1016794" y="140494"/>
                  </a:lnTo>
                  <a:lnTo>
                    <a:pt x="871537" y="161925"/>
                  </a:lnTo>
                  <a:lnTo>
                    <a:pt x="714375" y="185737"/>
                  </a:lnTo>
                  <a:lnTo>
                    <a:pt x="571500" y="204787"/>
                  </a:lnTo>
                  <a:lnTo>
                    <a:pt x="461962" y="219075"/>
                  </a:lnTo>
                  <a:lnTo>
                    <a:pt x="319087" y="235744"/>
                  </a:lnTo>
                  <a:lnTo>
                    <a:pt x="188119" y="250031"/>
                  </a:lnTo>
                  <a:lnTo>
                    <a:pt x="0" y="271462"/>
                  </a:lnTo>
                  <a:lnTo>
                    <a:pt x="26194" y="361950"/>
                  </a:lnTo>
                  <a:lnTo>
                    <a:pt x="204787" y="395287"/>
                  </a:lnTo>
                  <a:lnTo>
                    <a:pt x="223837" y="395287"/>
                  </a:lnTo>
                  <a:lnTo>
                    <a:pt x="314325" y="383381"/>
                  </a:lnTo>
                  <a:lnTo>
                    <a:pt x="516731" y="354806"/>
                  </a:lnTo>
                  <a:lnTo>
                    <a:pt x="773906" y="319087"/>
                  </a:lnTo>
                  <a:lnTo>
                    <a:pt x="997744" y="285750"/>
                  </a:lnTo>
                  <a:lnTo>
                    <a:pt x="1221581" y="254794"/>
                  </a:lnTo>
                  <a:lnTo>
                    <a:pt x="1412081" y="228600"/>
                  </a:lnTo>
                  <a:lnTo>
                    <a:pt x="1593056" y="202406"/>
                  </a:lnTo>
                  <a:lnTo>
                    <a:pt x="1669256" y="192881"/>
                  </a:lnTo>
                  <a:lnTo>
                    <a:pt x="1690687" y="195262"/>
                  </a:lnTo>
                  <a:lnTo>
                    <a:pt x="1712119" y="202406"/>
                  </a:lnTo>
                  <a:lnTo>
                    <a:pt x="1726406" y="214312"/>
                  </a:lnTo>
                  <a:lnTo>
                    <a:pt x="1738312" y="230981"/>
                  </a:lnTo>
                  <a:lnTo>
                    <a:pt x="1747837" y="250031"/>
                  </a:lnTo>
                  <a:lnTo>
                    <a:pt x="1750219" y="311944"/>
                  </a:lnTo>
                  <a:cubicBezTo>
                    <a:pt x="1751013" y="358775"/>
                    <a:pt x="1751806" y="405606"/>
                    <a:pt x="1752600" y="452437"/>
                  </a:cubicBezTo>
                  <a:lnTo>
                    <a:pt x="1752600" y="738187"/>
                  </a:lnTo>
                  <a:lnTo>
                    <a:pt x="1728787" y="821531"/>
                  </a:lnTo>
                  <a:lnTo>
                    <a:pt x="1719262" y="1035844"/>
                  </a:lnTo>
                  <a:lnTo>
                    <a:pt x="1707356" y="1281112"/>
                  </a:lnTo>
                  <a:lnTo>
                    <a:pt x="1721644" y="1609725"/>
                  </a:lnTo>
                  <a:lnTo>
                    <a:pt x="1724025" y="1624012"/>
                  </a:lnTo>
                  <a:lnTo>
                    <a:pt x="1738312" y="1633537"/>
                  </a:lnTo>
                  <a:lnTo>
                    <a:pt x="1764506" y="1643062"/>
                  </a:lnTo>
                  <a:lnTo>
                    <a:pt x="1793081" y="1647825"/>
                  </a:lnTo>
                  <a:lnTo>
                    <a:pt x="1828800" y="1645444"/>
                  </a:lnTo>
                  <a:lnTo>
                    <a:pt x="1862137" y="1635919"/>
                  </a:lnTo>
                  <a:lnTo>
                    <a:pt x="1881187" y="1624012"/>
                  </a:lnTo>
                  <a:lnTo>
                    <a:pt x="1900237" y="1604962"/>
                  </a:lnTo>
                  <a:lnTo>
                    <a:pt x="1912144" y="1588294"/>
                  </a:lnTo>
                  <a:lnTo>
                    <a:pt x="1926431" y="1559719"/>
                  </a:lnTo>
                  <a:lnTo>
                    <a:pt x="1931194" y="1533525"/>
                  </a:lnTo>
                  <a:lnTo>
                    <a:pt x="1935956" y="1471612"/>
                  </a:lnTo>
                  <a:lnTo>
                    <a:pt x="1945481" y="1350169"/>
                  </a:lnTo>
                  <a:lnTo>
                    <a:pt x="1955006" y="1231106"/>
                  </a:lnTo>
                  <a:lnTo>
                    <a:pt x="1964531" y="1116806"/>
                  </a:lnTo>
                  <a:lnTo>
                    <a:pt x="1976437" y="971550"/>
                  </a:lnTo>
                  <a:lnTo>
                    <a:pt x="1988344" y="835819"/>
                  </a:lnTo>
                  <a:lnTo>
                    <a:pt x="1997869" y="723900"/>
                  </a:lnTo>
                  <a:lnTo>
                    <a:pt x="2009775" y="583406"/>
                  </a:lnTo>
                  <a:lnTo>
                    <a:pt x="2019300" y="469106"/>
                  </a:lnTo>
                  <a:lnTo>
                    <a:pt x="2021681" y="461962"/>
                  </a:lnTo>
                  <a:lnTo>
                    <a:pt x="2035969" y="442912"/>
                  </a:lnTo>
                  <a:lnTo>
                    <a:pt x="2055019" y="416719"/>
                  </a:lnTo>
                  <a:lnTo>
                    <a:pt x="2076450" y="383381"/>
                  </a:lnTo>
                  <a:lnTo>
                    <a:pt x="2090737" y="354806"/>
                  </a:lnTo>
                  <a:lnTo>
                    <a:pt x="2107406" y="314325"/>
                  </a:lnTo>
                  <a:lnTo>
                    <a:pt x="2109787" y="292894"/>
                  </a:lnTo>
                  <a:lnTo>
                    <a:pt x="2107406" y="273844"/>
                  </a:lnTo>
                  <a:lnTo>
                    <a:pt x="2105025" y="254794"/>
                  </a:lnTo>
                  <a:lnTo>
                    <a:pt x="2093119" y="233362"/>
                  </a:lnTo>
                  <a:lnTo>
                    <a:pt x="2066925" y="200025"/>
                  </a:lnTo>
                  <a:lnTo>
                    <a:pt x="2005012" y="145256"/>
                  </a:lnTo>
                  <a:lnTo>
                    <a:pt x="1912144" y="76200"/>
                  </a:lnTo>
                  <a:lnTo>
                    <a:pt x="1835944" y="26194"/>
                  </a:lnTo>
                  <a:lnTo>
                    <a:pt x="1797844" y="7144"/>
                  </a:lnTo>
                  <a:lnTo>
                    <a:pt x="1778794" y="2381"/>
                  </a:lnTo>
                  <a:lnTo>
                    <a:pt x="1764506" y="0"/>
                  </a:lnTo>
                  <a:lnTo>
                    <a:pt x="1747837" y="0"/>
                  </a:lnTo>
                  <a:lnTo>
                    <a:pt x="1714500" y="0"/>
                  </a:lnTo>
                  <a:lnTo>
                    <a:pt x="1676400" y="7144"/>
                  </a:lnTo>
                  <a:lnTo>
                    <a:pt x="1633537" y="19050"/>
                  </a:lnTo>
                  <a:lnTo>
                    <a:pt x="1585912" y="35719"/>
                  </a:lnTo>
                  <a:lnTo>
                    <a:pt x="1566862" y="42862"/>
                  </a:lnTo>
                  <a:lnTo>
                    <a:pt x="1462087" y="61912"/>
                  </a:lnTo>
                  <a:lnTo>
                    <a:pt x="1297781" y="904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5">
              <a:extLst>
                <a:ext uri="{FF2B5EF4-FFF2-40B4-BE49-F238E27FC236}">
                  <a16:creationId xmlns:a16="http://schemas.microsoft.com/office/drawing/2014/main" id="{23D07ADC-B671-41CA-A66E-882E0FF8EFFA}"/>
                </a:ext>
              </a:extLst>
            </p:cNvPr>
            <p:cNvSpPr/>
            <p:nvPr/>
          </p:nvSpPr>
          <p:spPr>
            <a:xfrm>
              <a:off x="4252913" y="4095750"/>
              <a:ext cx="1727200" cy="379413"/>
            </a:xfrm>
            <a:custGeom>
              <a:avLst/>
              <a:gdLst>
                <a:gd name="connsiteX0" fmla="*/ 1343025 w 1726406"/>
                <a:gd name="connsiteY0" fmla="*/ 223838 h 378619"/>
                <a:gd name="connsiteX1" fmla="*/ 1164431 w 1726406"/>
                <a:gd name="connsiteY1" fmla="*/ 247650 h 378619"/>
                <a:gd name="connsiteX2" fmla="*/ 947737 w 1726406"/>
                <a:gd name="connsiteY2" fmla="*/ 276225 h 378619"/>
                <a:gd name="connsiteX3" fmla="*/ 759618 w 1726406"/>
                <a:gd name="connsiteY3" fmla="*/ 302419 h 378619"/>
                <a:gd name="connsiteX4" fmla="*/ 495300 w 1726406"/>
                <a:gd name="connsiteY4" fmla="*/ 338138 h 378619"/>
                <a:gd name="connsiteX5" fmla="*/ 197643 w 1726406"/>
                <a:gd name="connsiteY5" fmla="*/ 376238 h 378619"/>
                <a:gd name="connsiteX6" fmla="*/ 173831 w 1726406"/>
                <a:gd name="connsiteY6" fmla="*/ 378619 h 378619"/>
                <a:gd name="connsiteX7" fmla="*/ 128587 w 1726406"/>
                <a:gd name="connsiteY7" fmla="*/ 369094 h 378619"/>
                <a:gd name="connsiteX8" fmla="*/ 7143 w 1726406"/>
                <a:gd name="connsiteY8" fmla="*/ 350044 h 378619"/>
                <a:gd name="connsiteX9" fmla="*/ 0 w 1726406"/>
                <a:gd name="connsiteY9" fmla="*/ 228600 h 378619"/>
                <a:gd name="connsiteX10" fmla="*/ 176212 w 1726406"/>
                <a:gd name="connsiteY10" fmla="*/ 204788 h 378619"/>
                <a:gd name="connsiteX11" fmla="*/ 469106 w 1726406"/>
                <a:gd name="connsiteY11" fmla="*/ 161925 h 378619"/>
                <a:gd name="connsiteX12" fmla="*/ 731043 w 1726406"/>
                <a:gd name="connsiteY12" fmla="*/ 126206 h 378619"/>
                <a:gd name="connsiteX13" fmla="*/ 995362 w 1726406"/>
                <a:gd name="connsiteY13" fmla="*/ 88106 h 378619"/>
                <a:gd name="connsiteX14" fmla="*/ 1152525 w 1726406"/>
                <a:gd name="connsiteY14" fmla="*/ 66675 h 378619"/>
                <a:gd name="connsiteX15" fmla="*/ 1188243 w 1726406"/>
                <a:gd name="connsiteY15" fmla="*/ 54769 h 378619"/>
                <a:gd name="connsiteX16" fmla="*/ 1257300 w 1726406"/>
                <a:gd name="connsiteY16" fmla="*/ 30956 h 378619"/>
                <a:gd name="connsiteX17" fmla="*/ 1326356 w 1726406"/>
                <a:gd name="connsiteY17" fmla="*/ 9525 h 378619"/>
                <a:gd name="connsiteX18" fmla="*/ 1366837 w 1726406"/>
                <a:gd name="connsiteY18" fmla="*/ 0 h 378619"/>
                <a:gd name="connsiteX19" fmla="*/ 1393031 w 1726406"/>
                <a:gd name="connsiteY19" fmla="*/ 0 h 378619"/>
                <a:gd name="connsiteX20" fmla="*/ 1423987 w 1726406"/>
                <a:gd name="connsiteY20" fmla="*/ 2381 h 378619"/>
                <a:gd name="connsiteX21" fmla="*/ 1485900 w 1726406"/>
                <a:gd name="connsiteY21" fmla="*/ 16669 h 378619"/>
                <a:gd name="connsiteX22" fmla="*/ 1583531 w 1726406"/>
                <a:gd name="connsiteY22" fmla="*/ 57150 h 378619"/>
                <a:gd name="connsiteX23" fmla="*/ 1726406 w 1726406"/>
                <a:gd name="connsiteY23" fmla="*/ 123825 h 378619"/>
                <a:gd name="connsiteX24" fmla="*/ 1707356 w 1726406"/>
                <a:gd name="connsiteY24" fmla="*/ 221456 h 378619"/>
                <a:gd name="connsiteX25" fmla="*/ 1535906 w 1726406"/>
                <a:gd name="connsiteY25" fmla="*/ 223838 h 378619"/>
                <a:gd name="connsiteX26" fmla="*/ 1343025 w 1726406"/>
                <a:gd name="connsiteY26" fmla="*/ 223838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6406" h="378619">
                  <a:moveTo>
                    <a:pt x="1343025" y="223838"/>
                  </a:moveTo>
                  <a:lnTo>
                    <a:pt x="1164431" y="247650"/>
                  </a:lnTo>
                  <a:lnTo>
                    <a:pt x="947737" y="276225"/>
                  </a:lnTo>
                  <a:lnTo>
                    <a:pt x="759618" y="302419"/>
                  </a:lnTo>
                  <a:lnTo>
                    <a:pt x="495300" y="338138"/>
                  </a:lnTo>
                  <a:lnTo>
                    <a:pt x="197643" y="376238"/>
                  </a:lnTo>
                  <a:lnTo>
                    <a:pt x="173831" y="378619"/>
                  </a:lnTo>
                  <a:lnTo>
                    <a:pt x="128587" y="369094"/>
                  </a:lnTo>
                  <a:lnTo>
                    <a:pt x="7143" y="350044"/>
                  </a:lnTo>
                  <a:lnTo>
                    <a:pt x="0" y="228600"/>
                  </a:lnTo>
                  <a:lnTo>
                    <a:pt x="176212" y="204788"/>
                  </a:lnTo>
                  <a:lnTo>
                    <a:pt x="469106" y="161925"/>
                  </a:lnTo>
                  <a:lnTo>
                    <a:pt x="731043" y="126206"/>
                  </a:lnTo>
                  <a:lnTo>
                    <a:pt x="995362" y="88106"/>
                  </a:lnTo>
                  <a:lnTo>
                    <a:pt x="1152525" y="66675"/>
                  </a:lnTo>
                  <a:lnTo>
                    <a:pt x="1188243" y="54769"/>
                  </a:lnTo>
                  <a:lnTo>
                    <a:pt x="1257300" y="30956"/>
                  </a:lnTo>
                  <a:lnTo>
                    <a:pt x="1326356" y="9525"/>
                  </a:lnTo>
                  <a:lnTo>
                    <a:pt x="1366837" y="0"/>
                  </a:lnTo>
                  <a:lnTo>
                    <a:pt x="1393031" y="0"/>
                  </a:lnTo>
                  <a:lnTo>
                    <a:pt x="1423987" y="2381"/>
                  </a:lnTo>
                  <a:lnTo>
                    <a:pt x="1485900" y="16669"/>
                  </a:lnTo>
                  <a:lnTo>
                    <a:pt x="1583531" y="57150"/>
                  </a:lnTo>
                  <a:lnTo>
                    <a:pt x="1726406" y="123825"/>
                  </a:lnTo>
                  <a:lnTo>
                    <a:pt x="1707356" y="221456"/>
                  </a:lnTo>
                  <a:lnTo>
                    <a:pt x="1535906" y="223838"/>
                  </a:lnTo>
                  <a:lnTo>
                    <a:pt x="1343025" y="2238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6">
              <a:extLst>
                <a:ext uri="{FF2B5EF4-FFF2-40B4-BE49-F238E27FC236}">
                  <a16:creationId xmlns:a16="http://schemas.microsoft.com/office/drawing/2014/main" id="{4BC90508-F8DD-4E18-A719-6A16D6D4346D}"/>
                </a:ext>
              </a:extLst>
            </p:cNvPr>
            <p:cNvSpPr/>
            <p:nvPr/>
          </p:nvSpPr>
          <p:spPr>
            <a:xfrm>
              <a:off x="4257676" y="4713288"/>
              <a:ext cx="1743075" cy="403225"/>
            </a:xfrm>
            <a:custGeom>
              <a:avLst/>
              <a:gdLst>
                <a:gd name="connsiteX0" fmla="*/ 1171575 w 1743075"/>
                <a:gd name="connsiteY0" fmla="*/ 50006 h 404812"/>
                <a:gd name="connsiteX1" fmla="*/ 852488 w 1743075"/>
                <a:gd name="connsiteY1" fmla="*/ 88106 h 404812"/>
                <a:gd name="connsiteX2" fmla="*/ 583406 w 1743075"/>
                <a:gd name="connsiteY2" fmla="*/ 123825 h 404812"/>
                <a:gd name="connsiteX3" fmla="*/ 359569 w 1743075"/>
                <a:gd name="connsiteY3" fmla="*/ 152400 h 404812"/>
                <a:gd name="connsiteX4" fmla="*/ 192881 w 1743075"/>
                <a:gd name="connsiteY4" fmla="*/ 171450 h 404812"/>
                <a:gd name="connsiteX5" fmla="*/ 0 w 1743075"/>
                <a:gd name="connsiteY5" fmla="*/ 197644 h 404812"/>
                <a:gd name="connsiteX6" fmla="*/ 42863 w 1743075"/>
                <a:gd name="connsiteY6" fmla="*/ 371475 h 404812"/>
                <a:gd name="connsiteX7" fmla="*/ 283369 w 1743075"/>
                <a:gd name="connsiteY7" fmla="*/ 340519 h 404812"/>
                <a:gd name="connsiteX8" fmla="*/ 497681 w 1743075"/>
                <a:gd name="connsiteY8" fmla="*/ 311944 h 404812"/>
                <a:gd name="connsiteX9" fmla="*/ 711994 w 1743075"/>
                <a:gd name="connsiteY9" fmla="*/ 283369 h 404812"/>
                <a:gd name="connsiteX10" fmla="*/ 962025 w 1743075"/>
                <a:gd name="connsiteY10" fmla="*/ 250031 h 404812"/>
                <a:gd name="connsiteX11" fmla="*/ 1162050 w 1743075"/>
                <a:gd name="connsiteY11" fmla="*/ 223837 h 404812"/>
                <a:gd name="connsiteX12" fmla="*/ 1285875 w 1743075"/>
                <a:gd name="connsiteY12" fmla="*/ 209550 h 404812"/>
                <a:gd name="connsiteX13" fmla="*/ 1343025 w 1743075"/>
                <a:gd name="connsiteY13" fmla="*/ 204787 h 404812"/>
                <a:gd name="connsiteX14" fmla="*/ 1378744 w 1743075"/>
                <a:gd name="connsiteY14" fmla="*/ 204787 h 404812"/>
                <a:gd name="connsiteX15" fmla="*/ 1426369 w 1743075"/>
                <a:gd name="connsiteY15" fmla="*/ 209550 h 404812"/>
                <a:gd name="connsiteX16" fmla="*/ 1464469 w 1743075"/>
                <a:gd name="connsiteY16" fmla="*/ 219075 h 404812"/>
                <a:gd name="connsiteX17" fmla="*/ 1495425 w 1743075"/>
                <a:gd name="connsiteY17" fmla="*/ 230981 h 404812"/>
                <a:gd name="connsiteX18" fmla="*/ 1516856 w 1743075"/>
                <a:gd name="connsiteY18" fmla="*/ 245269 h 404812"/>
                <a:gd name="connsiteX19" fmla="*/ 1533525 w 1743075"/>
                <a:gd name="connsiteY19" fmla="*/ 261937 h 404812"/>
                <a:gd name="connsiteX20" fmla="*/ 1545431 w 1743075"/>
                <a:gd name="connsiteY20" fmla="*/ 278606 h 404812"/>
                <a:gd name="connsiteX21" fmla="*/ 1559719 w 1743075"/>
                <a:gd name="connsiteY21" fmla="*/ 307181 h 404812"/>
                <a:gd name="connsiteX22" fmla="*/ 1571625 w 1743075"/>
                <a:gd name="connsiteY22" fmla="*/ 333375 h 404812"/>
                <a:gd name="connsiteX23" fmla="*/ 1583531 w 1743075"/>
                <a:gd name="connsiteY23" fmla="*/ 352425 h 404812"/>
                <a:gd name="connsiteX24" fmla="*/ 1593056 w 1743075"/>
                <a:gd name="connsiteY24" fmla="*/ 366712 h 404812"/>
                <a:gd name="connsiteX25" fmla="*/ 1602581 w 1743075"/>
                <a:gd name="connsiteY25" fmla="*/ 376237 h 404812"/>
                <a:gd name="connsiteX26" fmla="*/ 1614488 w 1743075"/>
                <a:gd name="connsiteY26" fmla="*/ 385762 h 404812"/>
                <a:gd name="connsiteX27" fmla="*/ 1650206 w 1743075"/>
                <a:gd name="connsiteY27" fmla="*/ 400050 h 404812"/>
                <a:gd name="connsiteX28" fmla="*/ 1704975 w 1743075"/>
                <a:gd name="connsiteY28" fmla="*/ 404812 h 404812"/>
                <a:gd name="connsiteX29" fmla="*/ 1743075 w 1743075"/>
                <a:gd name="connsiteY29" fmla="*/ 395287 h 404812"/>
                <a:gd name="connsiteX30" fmla="*/ 1666875 w 1743075"/>
                <a:gd name="connsiteY30" fmla="*/ 21431 h 404812"/>
                <a:gd name="connsiteX31" fmla="*/ 1566863 w 1743075"/>
                <a:gd name="connsiteY31" fmla="*/ 4762 h 404812"/>
                <a:gd name="connsiteX32" fmla="*/ 1526381 w 1743075"/>
                <a:gd name="connsiteY32" fmla="*/ 0 h 404812"/>
                <a:gd name="connsiteX33" fmla="*/ 1490663 w 1743075"/>
                <a:gd name="connsiteY33" fmla="*/ 0 h 404812"/>
                <a:gd name="connsiteX34" fmla="*/ 1464469 w 1743075"/>
                <a:gd name="connsiteY34" fmla="*/ 0 h 404812"/>
                <a:gd name="connsiteX35" fmla="*/ 1412081 w 1743075"/>
                <a:gd name="connsiteY35" fmla="*/ 7144 h 404812"/>
                <a:gd name="connsiteX36" fmla="*/ 1371600 w 1743075"/>
                <a:gd name="connsiteY36" fmla="*/ 16669 h 404812"/>
                <a:gd name="connsiteX37" fmla="*/ 1333500 w 1743075"/>
                <a:gd name="connsiteY37" fmla="*/ 28575 h 404812"/>
                <a:gd name="connsiteX38" fmla="*/ 1250156 w 1743075"/>
                <a:gd name="connsiteY38" fmla="*/ 40481 h 404812"/>
                <a:gd name="connsiteX39" fmla="*/ 1171575 w 1743075"/>
                <a:gd name="connsiteY39" fmla="*/ 500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43075" h="404812">
                  <a:moveTo>
                    <a:pt x="1171575" y="50006"/>
                  </a:moveTo>
                  <a:lnTo>
                    <a:pt x="852488" y="88106"/>
                  </a:lnTo>
                  <a:lnTo>
                    <a:pt x="583406" y="123825"/>
                  </a:lnTo>
                  <a:lnTo>
                    <a:pt x="359569" y="152400"/>
                  </a:lnTo>
                  <a:lnTo>
                    <a:pt x="192881" y="171450"/>
                  </a:lnTo>
                  <a:lnTo>
                    <a:pt x="0" y="197644"/>
                  </a:lnTo>
                  <a:lnTo>
                    <a:pt x="42863" y="371475"/>
                  </a:lnTo>
                  <a:lnTo>
                    <a:pt x="283369" y="340519"/>
                  </a:lnTo>
                  <a:lnTo>
                    <a:pt x="497681" y="311944"/>
                  </a:lnTo>
                  <a:lnTo>
                    <a:pt x="711994" y="283369"/>
                  </a:lnTo>
                  <a:lnTo>
                    <a:pt x="962025" y="250031"/>
                  </a:lnTo>
                  <a:lnTo>
                    <a:pt x="1162050" y="223837"/>
                  </a:lnTo>
                  <a:lnTo>
                    <a:pt x="1285875" y="209550"/>
                  </a:lnTo>
                  <a:lnTo>
                    <a:pt x="1343025" y="204787"/>
                  </a:lnTo>
                  <a:lnTo>
                    <a:pt x="1378744" y="204787"/>
                  </a:lnTo>
                  <a:lnTo>
                    <a:pt x="1426369" y="209550"/>
                  </a:lnTo>
                  <a:lnTo>
                    <a:pt x="1464469" y="219075"/>
                  </a:lnTo>
                  <a:lnTo>
                    <a:pt x="1495425" y="230981"/>
                  </a:lnTo>
                  <a:lnTo>
                    <a:pt x="1516856" y="245269"/>
                  </a:lnTo>
                  <a:lnTo>
                    <a:pt x="1533525" y="261937"/>
                  </a:lnTo>
                  <a:lnTo>
                    <a:pt x="1545431" y="278606"/>
                  </a:lnTo>
                  <a:lnTo>
                    <a:pt x="1559719" y="307181"/>
                  </a:lnTo>
                  <a:lnTo>
                    <a:pt x="1571625" y="333375"/>
                  </a:lnTo>
                  <a:lnTo>
                    <a:pt x="1583531" y="352425"/>
                  </a:lnTo>
                  <a:lnTo>
                    <a:pt x="1593056" y="366712"/>
                  </a:lnTo>
                  <a:lnTo>
                    <a:pt x="1602581" y="376237"/>
                  </a:lnTo>
                  <a:lnTo>
                    <a:pt x="1614488" y="385762"/>
                  </a:lnTo>
                  <a:lnTo>
                    <a:pt x="1650206" y="400050"/>
                  </a:lnTo>
                  <a:lnTo>
                    <a:pt x="1704975" y="404812"/>
                  </a:lnTo>
                  <a:lnTo>
                    <a:pt x="1743075" y="395287"/>
                  </a:lnTo>
                  <a:lnTo>
                    <a:pt x="1666875" y="21431"/>
                  </a:lnTo>
                  <a:lnTo>
                    <a:pt x="1566863" y="4762"/>
                  </a:lnTo>
                  <a:lnTo>
                    <a:pt x="1526381" y="0"/>
                  </a:lnTo>
                  <a:lnTo>
                    <a:pt x="1490663" y="0"/>
                  </a:lnTo>
                  <a:lnTo>
                    <a:pt x="1464469" y="0"/>
                  </a:lnTo>
                  <a:lnTo>
                    <a:pt x="1412081" y="7144"/>
                  </a:lnTo>
                  <a:lnTo>
                    <a:pt x="1371600" y="16669"/>
                  </a:lnTo>
                  <a:lnTo>
                    <a:pt x="1333500" y="28575"/>
                  </a:lnTo>
                  <a:lnTo>
                    <a:pt x="1250156" y="40481"/>
                  </a:lnTo>
                  <a:lnTo>
                    <a:pt x="1171575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7">
              <a:extLst>
                <a:ext uri="{FF2B5EF4-FFF2-40B4-BE49-F238E27FC236}">
                  <a16:creationId xmlns:a16="http://schemas.microsoft.com/office/drawing/2014/main" id="{3DE1CFAC-661C-49A1-8366-7F492C9623B0}"/>
                </a:ext>
              </a:extLst>
            </p:cNvPr>
            <p:cNvSpPr/>
            <p:nvPr/>
          </p:nvSpPr>
          <p:spPr>
            <a:xfrm>
              <a:off x="3143251" y="5302250"/>
              <a:ext cx="3936999" cy="644525"/>
            </a:xfrm>
            <a:custGeom>
              <a:avLst/>
              <a:gdLst>
                <a:gd name="connsiteX0" fmla="*/ 2616200 w 3937000"/>
                <a:gd name="connsiteY0" fmla="*/ 333375 h 644525"/>
                <a:gd name="connsiteX1" fmla="*/ 2441575 w 3937000"/>
                <a:gd name="connsiteY1" fmla="*/ 339725 h 644525"/>
                <a:gd name="connsiteX2" fmla="*/ 2305050 w 3937000"/>
                <a:gd name="connsiteY2" fmla="*/ 346075 h 644525"/>
                <a:gd name="connsiteX3" fmla="*/ 2174875 w 3937000"/>
                <a:gd name="connsiteY3" fmla="*/ 352425 h 644525"/>
                <a:gd name="connsiteX4" fmla="*/ 2000250 w 3937000"/>
                <a:gd name="connsiteY4" fmla="*/ 365125 h 644525"/>
                <a:gd name="connsiteX5" fmla="*/ 1819275 w 3937000"/>
                <a:gd name="connsiteY5" fmla="*/ 384175 h 644525"/>
                <a:gd name="connsiteX6" fmla="*/ 1635125 w 3937000"/>
                <a:gd name="connsiteY6" fmla="*/ 406400 h 644525"/>
                <a:gd name="connsiteX7" fmla="*/ 1479550 w 3937000"/>
                <a:gd name="connsiteY7" fmla="*/ 425450 h 644525"/>
                <a:gd name="connsiteX8" fmla="*/ 1317625 w 3937000"/>
                <a:gd name="connsiteY8" fmla="*/ 450850 h 644525"/>
                <a:gd name="connsiteX9" fmla="*/ 1203325 w 3937000"/>
                <a:gd name="connsiteY9" fmla="*/ 469900 h 644525"/>
                <a:gd name="connsiteX10" fmla="*/ 1076325 w 3937000"/>
                <a:gd name="connsiteY10" fmla="*/ 492125 h 644525"/>
                <a:gd name="connsiteX11" fmla="*/ 968375 w 3937000"/>
                <a:gd name="connsiteY11" fmla="*/ 517525 h 644525"/>
                <a:gd name="connsiteX12" fmla="*/ 822325 w 3937000"/>
                <a:gd name="connsiteY12" fmla="*/ 555625 h 644525"/>
                <a:gd name="connsiteX13" fmla="*/ 720725 w 3937000"/>
                <a:gd name="connsiteY13" fmla="*/ 587375 h 644525"/>
                <a:gd name="connsiteX14" fmla="*/ 638175 w 3937000"/>
                <a:gd name="connsiteY14" fmla="*/ 615950 h 644525"/>
                <a:gd name="connsiteX15" fmla="*/ 571500 w 3937000"/>
                <a:gd name="connsiteY15" fmla="*/ 644525 h 644525"/>
                <a:gd name="connsiteX16" fmla="*/ 549275 w 3937000"/>
                <a:gd name="connsiteY16" fmla="*/ 644525 h 644525"/>
                <a:gd name="connsiteX17" fmla="*/ 469900 w 3937000"/>
                <a:gd name="connsiteY17" fmla="*/ 622300 h 644525"/>
                <a:gd name="connsiteX18" fmla="*/ 368300 w 3937000"/>
                <a:gd name="connsiteY18" fmla="*/ 581025 h 644525"/>
                <a:gd name="connsiteX19" fmla="*/ 263525 w 3937000"/>
                <a:gd name="connsiteY19" fmla="*/ 536575 h 644525"/>
                <a:gd name="connsiteX20" fmla="*/ 222250 w 3937000"/>
                <a:gd name="connsiteY20" fmla="*/ 514350 h 644525"/>
                <a:gd name="connsiteX21" fmla="*/ 142875 w 3937000"/>
                <a:gd name="connsiteY21" fmla="*/ 454025 h 644525"/>
                <a:gd name="connsiteX22" fmla="*/ 111125 w 3937000"/>
                <a:gd name="connsiteY22" fmla="*/ 422275 h 644525"/>
                <a:gd name="connsiteX23" fmla="*/ 69850 w 3937000"/>
                <a:gd name="connsiteY23" fmla="*/ 374650 h 644525"/>
                <a:gd name="connsiteX24" fmla="*/ 31750 w 3937000"/>
                <a:gd name="connsiteY24" fmla="*/ 320675 h 644525"/>
                <a:gd name="connsiteX25" fmla="*/ 19050 w 3937000"/>
                <a:gd name="connsiteY25" fmla="*/ 298450 h 644525"/>
                <a:gd name="connsiteX26" fmla="*/ 3175 w 3937000"/>
                <a:gd name="connsiteY26" fmla="*/ 269875 h 644525"/>
                <a:gd name="connsiteX27" fmla="*/ 0 w 3937000"/>
                <a:gd name="connsiteY27" fmla="*/ 244475 h 644525"/>
                <a:gd name="connsiteX28" fmla="*/ 0 w 3937000"/>
                <a:gd name="connsiteY28" fmla="*/ 225425 h 644525"/>
                <a:gd name="connsiteX29" fmla="*/ 6350 w 3937000"/>
                <a:gd name="connsiteY29" fmla="*/ 212725 h 644525"/>
                <a:gd name="connsiteX30" fmla="*/ 12700 w 3937000"/>
                <a:gd name="connsiteY30" fmla="*/ 209550 h 644525"/>
                <a:gd name="connsiteX31" fmla="*/ 38100 w 3937000"/>
                <a:gd name="connsiteY31" fmla="*/ 209550 h 644525"/>
                <a:gd name="connsiteX32" fmla="*/ 69850 w 3937000"/>
                <a:gd name="connsiteY32" fmla="*/ 219075 h 644525"/>
                <a:gd name="connsiteX33" fmla="*/ 158750 w 3937000"/>
                <a:gd name="connsiteY33" fmla="*/ 254000 h 644525"/>
                <a:gd name="connsiteX34" fmla="*/ 250825 w 3937000"/>
                <a:gd name="connsiteY34" fmla="*/ 288925 h 644525"/>
                <a:gd name="connsiteX35" fmla="*/ 336550 w 3937000"/>
                <a:gd name="connsiteY35" fmla="*/ 307975 h 644525"/>
                <a:gd name="connsiteX36" fmla="*/ 425450 w 3937000"/>
                <a:gd name="connsiteY36" fmla="*/ 323850 h 644525"/>
                <a:gd name="connsiteX37" fmla="*/ 498475 w 3937000"/>
                <a:gd name="connsiteY37" fmla="*/ 330200 h 644525"/>
                <a:gd name="connsiteX38" fmla="*/ 593725 w 3937000"/>
                <a:gd name="connsiteY38" fmla="*/ 333375 h 644525"/>
                <a:gd name="connsiteX39" fmla="*/ 793750 w 3937000"/>
                <a:gd name="connsiteY39" fmla="*/ 317500 h 644525"/>
                <a:gd name="connsiteX40" fmla="*/ 1089025 w 3937000"/>
                <a:gd name="connsiteY40" fmla="*/ 282575 h 644525"/>
                <a:gd name="connsiteX41" fmla="*/ 1209675 w 3937000"/>
                <a:gd name="connsiteY41" fmla="*/ 263525 h 644525"/>
                <a:gd name="connsiteX42" fmla="*/ 1454150 w 3937000"/>
                <a:gd name="connsiteY42" fmla="*/ 238125 h 644525"/>
                <a:gd name="connsiteX43" fmla="*/ 1819275 w 3937000"/>
                <a:gd name="connsiteY43" fmla="*/ 200025 h 644525"/>
                <a:gd name="connsiteX44" fmla="*/ 2149475 w 3937000"/>
                <a:gd name="connsiteY44" fmla="*/ 168275 h 644525"/>
                <a:gd name="connsiteX45" fmla="*/ 2438400 w 3937000"/>
                <a:gd name="connsiteY45" fmla="*/ 142875 h 644525"/>
                <a:gd name="connsiteX46" fmla="*/ 2701925 w 3937000"/>
                <a:gd name="connsiteY46" fmla="*/ 117475 h 644525"/>
                <a:gd name="connsiteX47" fmla="*/ 2959100 w 3937000"/>
                <a:gd name="connsiteY47" fmla="*/ 95250 h 644525"/>
                <a:gd name="connsiteX48" fmla="*/ 3048000 w 3937000"/>
                <a:gd name="connsiteY48" fmla="*/ 85725 h 644525"/>
                <a:gd name="connsiteX49" fmla="*/ 3114675 w 3937000"/>
                <a:gd name="connsiteY49" fmla="*/ 66675 h 644525"/>
                <a:gd name="connsiteX50" fmla="*/ 3232150 w 3937000"/>
                <a:gd name="connsiteY50" fmla="*/ 25400 h 644525"/>
                <a:gd name="connsiteX51" fmla="*/ 3289300 w 3937000"/>
                <a:gd name="connsiteY51" fmla="*/ 0 h 644525"/>
                <a:gd name="connsiteX52" fmla="*/ 3305175 w 3937000"/>
                <a:gd name="connsiteY52" fmla="*/ 0 h 644525"/>
                <a:gd name="connsiteX53" fmla="*/ 3378200 w 3937000"/>
                <a:gd name="connsiteY53" fmla="*/ 9525 h 644525"/>
                <a:gd name="connsiteX54" fmla="*/ 3492500 w 3937000"/>
                <a:gd name="connsiteY54" fmla="*/ 34925 h 644525"/>
                <a:gd name="connsiteX55" fmla="*/ 3609975 w 3937000"/>
                <a:gd name="connsiteY55" fmla="*/ 66675 h 644525"/>
                <a:gd name="connsiteX56" fmla="*/ 3663950 w 3937000"/>
                <a:gd name="connsiteY56" fmla="*/ 82550 h 644525"/>
                <a:gd name="connsiteX57" fmla="*/ 3727450 w 3937000"/>
                <a:gd name="connsiteY57" fmla="*/ 111125 h 644525"/>
                <a:gd name="connsiteX58" fmla="*/ 3778250 w 3937000"/>
                <a:gd name="connsiteY58" fmla="*/ 136525 h 644525"/>
                <a:gd name="connsiteX59" fmla="*/ 3819525 w 3937000"/>
                <a:gd name="connsiteY59" fmla="*/ 158750 h 644525"/>
                <a:gd name="connsiteX60" fmla="*/ 3857625 w 3937000"/>
                <a:gd name="connsiteY60" fmla="*/ 184150 h 644525"/>
                <a:gd name="connsiteX61" fmla="*/ 3895725 w 3937000"/>
                <a:gd name="connsiteY61" fmla="*/ 215900 h 644525"/>
                <a:gd name="connsiteX62" fmla="*/ 3924300 w 3937000"/>
                <a:gd name="connsiteY62" fmla="*/ 247650 h 644525"/>
                <a:gd name="connsiteX63" fmla="*/ 3937000 w 3937000"/>
                <a:gd name="connsiteY63" fmla="*/ 276225 h 644525"/>
                <a:gd name="connsiteX64" fmla="*/ 3937000 w 3937000"/>
                <a:gd name="connsiteY64" fmla="*/ 295275 h 644525"/>
                <a:gd name="connsiteX65" fmla="*/ 3927475 w 3937000"/>
                <a:gd name="connsiteY65" fmla="*/ 320675 h 644525"/>
                <a:gd name="connsiteX66" fmla="*/ 3898900 w 3937000"/>
                <a:gd name="connsiteY66" fmla="*/ 342900 h 644525"/>
                <a:gd name="connsiteX67" fmla="*/ 3867150 w 3937000"/>
                <a:gd name="connsiteY67" fmla="*/ 358775 h 644525"/>
                <a:gd name="connsiteX68" fmla="*/ 3838575 w 3937000"/>
                <a:gd name="connsiteY68" fmla="*/ 365125 h 644525"/>
                <a:gd name="connsiteX69" fmla="*/ 3778250 w 3937000"/>
                <a:gd name="connsiteY69" fmla="*/ 365125 h 644525"/>
                <a:gd name="connsiteX70" fmla="*/ 3686175 w 3937000"/>
                <a:gd name="connsiteY70" fmla="*/ 361950 h 644525"/>
                <a:gd name="connsiteX71" fmla="*/ 3517900 w 3937000"/>
                <a:gd name="connsiteY71" fmla="*/ 349250 h 644525"/>
                <a:gd name="connsiteX72" fmla="*/ 3327400 w 3937000"/>
                <a:gd name="connsiteY72" fmla="*/ 339725 h 644525"/>
                <a:gd name="connsiteX73" fmla="*/ 3051175 w 3937000"/>
                <a:gd name="connsiteY73" fmla="*/ 333375 h 644525"/>
                <a:gd name="connsiteX74" fmla="*/ 2841625 w 3937000"/>
                <a:gd name="connsiteY74" fmla="*/ 333375 h 644525"/>
                <a:gd name="connsiteX75" fmla="*/ 2673350 w 3937000"/>
                <a:gd name="connsiteY75" fmla="*/ 333375 h 644525"/>
                <a:gd name="connsiteX76" fmla="*/ 2616200 w 3937000"/>
                <a:gd name="connsiteY76" fmla="*/ 333375 h 6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37000" h="644525">
                  <a:moveTo>
                    <a:pt x="2616200" y="333375"/>
                  </a:moveTo>
                  <a:lnTo>
                    <a:pt x="2441575" y="339725"/>
                  </a:lnTo>
                  <a:lnTo>
                    <a:pt x="2305050" y="346075"/>
                  </a:lnTo>
                  <a:lnTo>
                    <a:pt x="2174875" y="352425"/>
                  </a:lnTo>
                  <a:lnTo>
                    <a:pt x="2000250" y="365125"/>
                  </a:lnTo>
                  <a:lnTo>
                    <a:pt x="1819275" y="384175"/>
                  </a:lnTo>
                  <a:lnTo>
                    <a:pt x="1635125" y="406400"/>
                  </a:lnTo>
                  <a:lnTo>
                    <a:pt x="1479550" y="425450"/>
                  </a:lnTo>
                  <a:lnTo>
                    <a:pt x="1317625" y="450850"/>
                  </a:lnTo>
                  <a:lnTo>
                    <a:pt x="1203325" y="469900"/>
                  </a:lnTo>
                  <a:lnTo>
                    <a:pt x="1076325" y="492125"/>
                  </a:lnTo>
                  <a:lnTo>
                    <a:pt x="968375" y="517525"/>
                  </a:lnTo>
                  <a:lnTo>
                    <a:pt x="822325" y="555625"/>
                  </a:lnTo>
                  <a:lnTo>
                    <a:pt x="720725" y="587375"/>
                  </a:lnTo>
                  <a:lnTo>
                    <a:pt x="638175" y="615950"/>
                  </a:lnTo>
                  <a:lnTo>
                    <a:pt x="571500" y="644525"/>
                  </a:lnTo>
                  <a:lnTo>
                    <a:pt x="549275" y="644525"/>
                  </a:lnTo>
                  <a:lnTo>
                    <a:pt x="469900" y="622300"/>
                  </a:lnTo>
                  <a:lnTo>
                    <a:pt x="368300" y="581025"/>
                  </a:lnTo>
                  <a:lnTo>
                    <a:pt x="263525" y="536575"/>
                  </a:lnTo>
                  <a:lnTo>
                    <a:pt x="222250" y="514350"/>
                  </a:lnTo>
                  <a:lnTo>
                    <a:pt x="142875" y="454025"/>
                  </a:lnTo>
                  <a:lnTo>
                    <a:pt x="111125" y="422275"/>
                  </a:lnTo>
                  <a:lnTo>
                    <a:pt x="69850" y="374650"/>
                  </a:lnTo>
                  <a:lnTo>
                    <a:pt x="31750" y="320675"/>
                  </a:lnTo>
                  <a:lnTo>
                    <a:pt x="19050" y="298450"/>
                  </a:lnTo>
                  <a:lnTo>
                    <a:pt x="3175" y="269875"/>
                  </a:lnTo>
                  <a:lnTo>
                    <a:pt x="0" y="244475"/>
                  </a:lnTo>
                  <a:lnTo>
                    <a:pt x="0" y="225425"/>
                  </a:lnTo>
                  <a:lnTo>
                    <a:pt x="6350" y="212725"/>
                  </a:lnTo>
                  <a:lnTo>
                    <a:pt x="12700" y="209550"/>
                  </a:lnTo>
                  <a:lnTo>
                    <a:pt x="38100" y="209550"/>
                  </a:lnTo>
                  <a:lnTo>
                    <a:pt x="69850" y="219075"/>
                  </a:lnTo>
                  <a:lnTo>
                    <a:pt x="158750" y="254000"/>
                  </a:lnTo>
                  <a:lnTo>
                    <a:pt x="250825" y="288925"/>
                  </a:lnTo>
                  <a:lnTo>
                    <a:pt x="336550" y="307975"/>
                  </a:lnTo>
                  <a:lnTo>
                    <a:pt x="425450" y="323850"/>
                  </a:lnTo>
                  <a:lnTo>
                    <a:pt x="498475" y="330200"/>
                  </a:lnTo>
                  <a:lnTo>
                    <a:pt x="593725" y="333375"/>
                  </a:lnTo>
                  <a:lnTo>
                    <a:pt x="793750" y="317500"/>
                  </a:lnTo>
                  <a:lnTo>
                    <a:pt x="1089025" y="282575"/>
                  </a:lnTo>
                  <a:lnTo>
                    <a:pt x="1209675" y="263525"/>
                  </a:lnTo>
                  <a:lnTo>
                    <a:pt x="1454150" y="238125"/>
                  </a:lnTo>
                  <a:lnTo>
                    <a:pt x="1819275" y="200025"/>
                  </a:lnTo>
                  <a:lnTo>
                    <a:pt x="2149475" y="168275"/>
                  </a:lnTo>
                  <a:lnTo>
                    <a:pt x="2438400" y="142875"/>
                  </a:lnTo>
                  <a:lnTo>
                    <a:pt x="2701925" y="117475"/>
                  </a:lnTo>
                  <a:lnTo>
                    <a:pt x="2959100" y="95250"/>
                  </a:lnTo>
                  <a:lnTo>
                    <a:pt x="3048000" y="85725"/>
                  </a:lnTo>
                  <a:lnTo>
                    <a:pt x="3114675" y="66675"/>
                  </a:lnTo>
                  <a:lnTo>
                    <a:pt x="3232150" y="25400"/>
                  </a:lnTo>
                  <a:lnTo>
                    <a:pt x="3289300" y="0"/>
                  </a:lnTo>
                  <a:lnTo>
                    <a:pt x="3305175" y="0"/>
                  </a:lnTo>
                  <a:lnTo>
                    <a:pt x="3378200" y="9525"/>
                  </a:lnTo>
                  <a:lnTo>
                    <a:pt x="3492500" y="34925"/>
                  </a:lnTo>
                  <a:lnTo>
                    <a:pt x="3609975" y="66675"/>
                  </a:lnTo>
                  <a:lnTo>
                    <a:pt x="3663950" y="82550"/>
                  </a:lnTo>
                  <a:lnTo>
                    <a:pt x="3727450" y="111125"/>
                  </a:lnTo>
                  <a:lnTo>
                    <a:pt x="3778250" y="136525"/>
                  </a:lnTo>
                  <a:lnTo>
                    <a:pt x="3819525" y="158750"/>
                  </a:lnTo>
                  <a:lnTo>
                    <a:pt x="3857625" y="184150"/>
                  </a:lnTo>
                  <a:lnTo>
                    <a:pt x="3895725" y="215900"/>
                  </a:lnTo>
                  <a:lnTo>
                    <a:pt x="3924300" y="247650"/>
                  </a:lnTo>
                  <a:lnTo>
                    <a:pt x="3937000" y="276225"/>
                  </a:lnTo>
                  <a:lnTo>
                    <a:pt x="3937000" y="295275"/>
                  </a:lnTo>
                  <a:lnTo>
                    <a:pt x="3927475" y="320675"/>
                  </a:lnTo>
                  <a:lnTo>
                    <a:pt x="3898900" y="342900"/>
                  </a:lnTo>
                  <a:lnTo>
                    <a:pt x="3867150" y="358775"/>
                  </a:lnTo>
                  <a:lnTo>
                    <a:pt x="3838575" y="365125"/>
                  </a:lnTo>
                  <a:lnTo>
                    <a:pt x="3778250" y="365125"/>
                  </a:lnTo>
                  <a:lnTo>
                    <a:pt x="3686175" y="361950"/>
                  </a:lnTo>
                  <a:lnTo>
                    <a:pt x="3517900" y="349250"/>
                  </a:lnTo>
                  <a:lnTo>
                    <a:pt x="3327400" y="339725"/>
                  </a:lnTo>
                  <a:lnTo>
                    <a:pt x="3051175" y="333375"/>
                  </a:lnTo>
                  <a:lnTo>
                    <a:pt x="2841625" y="333375"/>
                  </a:lnTo>
                  <a:lnTo>
                    <a:pt x="2673350" y="333375"/>
                  </a:lnTo>
                  <a:lnTo>
                    <a:pt x="2616200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9D366769-C623-41AA-B331-D6EB93C13C26}"/>
              </a:ext>
            </a:extLst>
          </p:cNvPr>
          <p:cNvGrpSpPr>
            <a:grpSpLocks/>
          </p:cNvGrpSpPr>
          <p:nvPr/>
        </p:nvGrpSpPr>
        <p:grpSpPr bwMode="auto">
          <a:xfrm>
            <a:off x="2913063" y="1443038"/>
            <a:ext cx="4221162" cy="4351337"/>
            <a:chOff x="2913063" y="1443038"/>
            <a:chExt cx="4221162" cy="4351337"/>
          </a:xfrm>
        </p:grpSpPr>
        <p:sp>
          <p:nvSpPr>
            <p:cNvPr id="34" name="フリーフォーム 108">
              <a:extLst>
                <a:ext uri="{FF2B5EF4-FFF2-40B4-BE49-F238E27FC236}">
                  <a16:creationId xmlns:a16="http://schemas.microsoft.com/office/drawing/2014/main" id="{D11F2001-3454-4718-A5B4-D42B80605751}"/>
                </a:ext>
              </a:extLst>
            </p:cNvPr>
            <p:cNvSpPr/>
            <p:nvPr/>
          </p:nvSpPr>
          <p:spPr>
            <a:xfrm>
              <a:off x="4516438" y="1443038"/>
              <a:ext cx="569912" cy="723900"/>
            </a:xfrm>
            <a:custGeom>
              <a:avLst/>
              <a:gdLst>
                <a:gd name="connsiteX0" fmla="*/ 204788 w 569119"/>
                <a:gd name="connsiteY0" fmla="*/ 435768 h 723900"/>
                <a:gd name="connsiteX1" fmla="*/ 207169 w 569119"/>
                <a:gd name="connsiteY1" fmla="*/ 723900 h 723900"/>
                <a:gd name="connsiteX2" fmla="*/ 457200 w 569119"/>
                <a:gd name="connsiteY2" fmla="*/ 697706 h 723900"/>
                <a:gd name="connsiteX3" fmla="*/ 476250 w 569119"/>
                <a:gd name="connsiteY3" fmla="*/ 588168 h 723900"/>
                <a:gd name="connsiteX4" fmla="*/ 485775 w 569119"/>
                <a:gd name="connsiteY4" fmla="*/ 511968 h 723900"/>
                <a:gd name="connsiteX5" fmla="*/ 497682 w 569119"/>
                <a:gd name="connsiteY5" fmla="*/ 442912 h 723900"/>
                <a:gd name="connsiteX6" fmla="*/ 507207 w 569119"/>
                <a:gd name="connsiteY6" fmla="*/ 400050 h 723900"/>
                <a:gd name="connsiteX7" fmla="*/ 514350 w 569119"/>
                <a:gd name="connsiteY7" fmla="*/ 378618 h 723900"/>
                <a:gd name="connsiteX8" fmla="*/ 523875 w 569119"/>
                <a:gd name="connsiteY8" fmla="*/ 364331 h 723900"/>
                <a:gd name="connsiteX9" fmla="*/ 538163 w 569119"/>
                <a:gd name="connsiteY9" fmla="*/ 333375 h 723900"/>
                <a:gd name="connsiteX10" fmla="*/ 554832 w 569119"/>
                <a:gd name="connsiteY10" fmla="*/ 302418 h 723900"/>
                <a:gd name="connsiteX11" fmla="*/ 564357 w 569119"/>
                <a:gd name="connsiteY11" fmla="*/ 273843 h 723900"/>
                <a:gd name="connsiteX12" fmla="*/ 566738 w 569119"/>
                <a:gd name="connsiteY12" fmla="*/ 257175 h 723900"/>
                <a:gd name="connsiteX13" fmla="*/ 569119 w 569119"/>
                <a:gd name="connsiteY13" fmla="*/ 235743 h 723900"/>
                <a:gd name="connsiteX14" fmla="*/ 569119 w 569119"/>
                <a:gd name="connsiteY14" fmla="*/ 219075 h 723900"/>
                <a:gd name="connsiteX15" fmla="*/ 564357 w 569119"/>
                <a:gd name="connsiteY15" fmla="*/ 197643 h 723900"/>
                <a:gd name="connsiteX16" fmla="*/ 552450 w 569119"/>
                <a:gd name="connsiteY16" fmla="*/ 180975 h 723900"/>
                <a:gd name="connsiteX17" fmla="*/ 523875 w 569119"/>
                <a:gd name="connsiteY17" fmla="*/ 161925 h 723900"/>
                <a:gd name="connsiteX18" fmla="*/ 457200 w 569119"/>
                <a:gd name="connsiteY18" fmla="*/ 128587 h 723900"/>
                <a:gd name="connsiteX19" fmla="*/ 395288 w 569119"/>
                <a:gd name="connsiteY19" fmla="*/ 104775 h 723900"/>
                <a:gd name="connsiteX20" fmla="*/ 288132 w 569119"/>
                <a:gd name="connsiteY20" fmla="*/ 66675 h 723900"/>
                <a:gd name="connsiteX21" fmla="*/ 157163 w 569119"/>
                <a:gd name="connsiteY21" fmla="*/ 28575 h 723900"/>
                <a:gd name="connsiteX22" fmla="*/ 66675 w 569119"/>
                <a:gd name="connsiteY22" fmla="*/ 4762 h 723900"/>
                <a:gd name="connsiteX23" fmla="*/ 42863 w 569119"/>
                <a:gd name="connsiteY23" fmla="*/ 0 h 723900"/>
                <a:gd name="connsiteX24" fmla="*/ 30957 w 569119"/>
                <a:gd name="connsiteY24" fmla="*/ 0 h 723900"/>
                <a:gd name="connsiteX25" fmla="*/ 16669 w 569119"/>
                <a:gd name="connsiteY25" fmla="*/ 2381 h 723900"/>
                <a:gd name="connsiteX26" fmla="*/ 4763 w 569119"/>
                <a:gd name="connsiteY26" fmla="*/ 11906 h 723900"/>
                <a:gd name="connsiteX27" fmla="*/ 0 w 569119"/>
                <a:gd name="connsiteY27" fmla="*/ 26193 h 723900"/>
                <a:gd name="connsiteX28" fmla="*/ 2382 w 569119"/>
                <a:gd name="connsiteY28" fmla="*/ 47625 h 723900"/>
                <a:gd name="connsiteX29" fmla="*/ 7144 w 569119"/>
                <a:gd name="connsiteY29" fmla="*/ 64293 h 723900"/>
                <a:gd name="connsiteX30" fmla="*/ 33338 w 569119"/>
                <a:gd name="connsiteY30" fmla="*/ 78581 h 723900"/>
                <a:gd name="connsiteX31" fmla="*/ 64294 w 569119"/>
                <a:gd name="connsiteY31" fmla="*/ 97631 h 723900"/>
                <a:gd name="connsiteX32" fmla="*/ 116682 w 569119"/>
                <a:gd name="connsiteY32" fmla="*/ 133350 h 723900"/>
                <a:gd name="connsiteX33" fmla="*/ 145257 w 569119"/>
                <a:gd name="connsiteY33" fmla="*/ 157162 h 723900"/>
                <a:gd name="connsiteX34" fmla="*/ 166688 w 569119"/>
                <a:gd name="connsiteY34" fmla="*/ 183356 h 723900"/>
                <a:gd name="connsiteX35" fmla="*/ 185738 w 569119"/>
                <a:gd name="connsiteY35" fmla="*/ 216693 h 723900"/>
                <a:gd name="connsiteX36" fmla="*/ 195263 w 569119"/>
                <a:gd name="connsiteY36" fmla="*/ 242887 h 723900"/>
                <a:gd name="connsiteX37" fmla="*/ 202407 w 569119"/>
                <a:gd name="connsiteY37" fmla="*/ 276225 h 723900"/>
                <a:gd name="connsiteX38" fmla="*/ 204788 w 569119"/>
                <a:gd name="connsiteY38" fmla="*/ 333375 h 723900"/>
                <a:gd name="connsiteX39" fmla="*/ 204788 w 569119"/>
                <a:gd name="connsiteY39" fmla="*/ 4357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723900">
                  <a:moveTo>
                    <a:pt x="204788" y="435768"/>
                  </a:moveTo>
                  <a:cubicBezTo>
                    <a:pt x="205582" y="531812"/>
                    <a:pt x="206375" y="627856"/>
                    <a:pt x="207169" y="723900"/>
                  </a:cubicBezTo>
                  <a:lnTo>
                    <a:pt x="457200" y="697706"/>
                  </a:lnTo>
                  <a:lnTo>
                    <a:pt x="476250" y="588168"/>
                  </a:lnTo>
                  <a:lnTo>
                    <a:pt x="485775" y="511968"/>
                  </a:lnTo>
                  <a:lnTo>
                    <a:pt x="497682" y="442912"/>
                  </a:lnTo>
                  <a:lnTo>
                    <a:pt x="507207" y="400050"/>
                  </a:lnTo>
                  <a:lnTo>
                    <a:pt x="514350" y="378618"/>
                  </a:lnTo>
                  <a:lnTo>
                    <a:pt x="523875" y="364331"/>
                  </a:lnTo>
                  <a:lnTo>
                    <a:pt x="538163" y="333375"/>
                  </a:lnTo>
                  <a:lnTo>
                    <a:pt x="554832" y="302418"/>
                  </a:lnTo>
                  <a:lnTo>
                    <a:pt x="564357" y="273843"/>
                  </a:lnTo>
                  <a:lnTo>
                    <a:pt x="566738" y="257175"/>
                  </a:lnTo>
                  <a:lnTo>
                    <a:pt x="569119" y="235743"/>
                  </a:lnTo>
                  <a:lnTo>
                    <a:pt x="569119" y="219075"/>
                  </a:lnTo>
                  <a:lnTo>
                    <a:pt x="564357" y="197643"/>
                  </a:lnTo>
                  <a:lnTo>
                    <a:pt x="552450" y="180975"/>
                  </a:lnTo>
                  <a:lnTo>
                    <a:pt x="523875" y="161925"/>
                  </a:lnTo>
                  <a:lnTo>
                    <a:pt x="457200" y="128587"/>
                  </a:lnTo>
                  <a:lnTo>
                    <a:pt x="395288" y="104775"/>
                  </a:lnTo>
                  <a:lnTo>
                    <a:pt x="288132" y="66675"/>
                  </a:lnTo>
                  <a:lnTo>
                    <a:pt x="157163" y="28575"/>
                  </a:lnTo>
                  <a:lnTo>
                    <a:pt x="66675" y="4762"/>
                  </a:lnTo>
                  <a:lnTo>
                    <a:pt x="42863" y="0"/>
                  </a:lnTo>
                  <a:lnTo>
                    <a:pt x="30957" y="0"/>
                  </a:lnTo>
                  <a:lnTo>
                    <a:pt x="16669" y="2381"/>
                  </a:lnTo>
                  <a:lnTo>
                    <a:pt x="4763" y="11906"/>
                  </a:lnTo>
                  <a:lnTo>
                    <a:pt x="0" y="26193"/>
                  </a:lnTo>
                  <a:lnTo>
                    <a:pt x="2382" y="47625"/>
                  </a:lnTo>
                  <a:lnTo>
                    <a:pt x="7144" y="64293"/>
                  </a:lnTo>
                  <a:lnTo>
                    <a:pt x="33338" y="78581"/>
                  </a:lnTo>
                  <a:lnTo>
                    <a:pt x="64294" y="97631"/>
                  </a:lnTo>
                  <a:lnTo>
                    <a:pt x="116682" y="133350"/>
                  </a:lnTo>
                  <a:lnTo>
                    <a:pt x="145257" y="157162"/>
                  </a:lnTo>
                  <a:lnTo>
                    <a:pt x="166688" y="183356"/>
                  </a:lnTo>
                  <a:lnTo>
                    <a:pt x="185738" y="216693"/>
                  </a:lnTo>
                  <a:lnTo>
                    <a:pt x="195263" y="242887"/>
                  </a:lnTo>
                  <a:lnTo>
                    <a:pt x="202407" y="276225"/>
                  </a:lnTo>
                  <a:cubicBezTo>
                    <a:pt x="203201" y="295275"/>
                    <a:pt x="203994" y="314325"/>
                    <a:pt x="204788" y="333375"/>
                  </a:cubicBezTo>
                  <a:lnTo>
                    <a:pt x="204788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9">
              <a:extLst>
                <a:ext uri="{FF2B5EF4-FFF2-40B4-BE49-F238E27FC236}">
                  <a16:creationId xmlns:a16="http://schemas.microsoft.com/office/drawing/2014/main" id="{5E74FCF7-28A8-484B-8347-1F786EA4E3D0}"/>
                </a:ext>
              </a:extLst>
            </p:cNvPr>
            <p:cNvSpPr/>
            <p:nvPr/>
          </p:nvSpPr>
          <p:spPr>
            <a:xfrm>
              <a:off x="2913063" y="2030413"/>
              <a:ext cx="425450" cy="1120775"/>
            </a:xfrm>
            <a:custGeom>
              <a:avLst/>
              <a:gdLst>
                <a:gd name="connsiteX0" fmla="*/ 407194 w 426244"/>
                <a:gd name="connsiteY0" fmla="*/ 519113 h 1119188"/>
                <a:gd name="connsiteX1" fmla="*/ 416719 w 426244"/>
                <a:gd name="connsiteY1" fmla="*/ 438150 h 1119188"/>
                <a:gd name="connsiteX2" fmla="*/ 426244 w 426244"/>
                <a:gd name="connsiteY2" fmla="*/ 347663 h 1119188"/>
                <a:gd name="connsiteX3" fmla="*/ 409575 w 426244"/>
                <a:gd name="connsiteY3" fmla="*/ 211932 h 1119188"/>
                <a:gd name="connsiteX4" fmla="*/ 390525 w 426244"/>
                <a:gd name="connsiteY4" fmla="*/ 154782 h 1119188"/>
                <a:gd name="connsiteX5" fmla="*/ 366712 w 426244"/>
                <a:gd name="connsiteY5" fmla="*/ 107157 h 1119188"/>
                <a:gd name="connsiteX6" fmla="*/ 345281 w 426244"/>
                <a:gd name="connsiteY6" fmla="*/ 69057 h 1119188"/>
                <a:gd name="connsiteX7" fmla="*/ 323850 w 426244"/>
                <a:gd name="connsiteY7" fmla="*/ 40482 h 1119188"/>
                <a:gd name="connsiteX8" fmla="*/ 297656 w 426244"/>
                <a:gd name="connsiteY8" fmla="*/ 14288 h 1119188"/>
                <a:gd name="connsiteX9" fmla="*/ 276225 w 426244"/>
                <a:gd name="connsiteY9" fmla="*/ 0 h 1119188"/>
                <a:gd name="connsiteX10" fmla="*/ 259556 w 426244"/>
                <a:gd name="connsiteY10" fmla="*/ 0 h 1119188"/>
                <a:gd name="connsiteX11" fmla="*/ 250031 w 426244"/>
                <a:gd name="connsiteY11" fmla="*/ 2382 h 1119188"/>
                <a:gd name="connsiteX12" fmla="*/ 245269 w 426244"/>
                <a:gd name="connsiteY12" fmla="*/ 9525 h 1119188"/>
                <a:gd name="connsiteX13" fmla="*/ 242887 w 426244"/>
                <a:gd name="connsiteY13" fmla="*/ 35719 h 1119188"/>
                <a:gd name="connsiteX14" fmla="*/ 245269 w 426244"/>
                <a:gd name="connsiteY14" fmla="*/ 59532 h 1119188"/>
                <a:gd name="connsiteX15" fmla="*/ 247650 w 426244"/>
                <a:gd name="connsiteY15" fmla="*/ 90488 h 1119188"/>
                <a:gd name="connsiteX16" fmla="*/ 245269 w 426244"/>
                <a:gd name="connsiteY16" fmla="*/ 140494 h 1119188"/>
                <a:gd name="connsiteX17" fmla="*/ 240506 w 426244"/>
                <a:gd name="connsiteY17" fmla="*/ 180975 h 1119188"/>
                <a:gd name="connsiteX18" fmla="*/ 233362 w 426244"/>
                <a:gd name="connsiteY18" fmla="*/ 226219 h 1119188"/>
                <a:gd name="connsiteX19" fmla="*/ 221456 w 426244"/>
                <a:gd name="connsiteY19" fmla="*/ 278607 h 1119188"/>
                <a:gd name="connsiteX20" fmla="*/ 209550 w 426244"/>
                <a:gd name="connsiteY20" fmla="*/ 326232 h 1119188"/>
                <a:gd name="connsiteX21" fmla="*/ 192881 w 426244"/>
                <a:gd name="connsiteY21" fmla="*/ 378619 h 1119188"/>
                <a:gd name="connsiteX22" fmla="*/ 159544 w 426244"/>
                <a:gd name="connsiteY22" fmla="*/ 459582 h 1119188"/>
                <a:gd name="connsiteX23" fmla="*/ 128587 w 426244"/>
                <a:gd name="connsiteY23" fmla="*/ 531019 h 1119188"/>
                <a:gd name="connsiteX24" fmla="*/ 100012 w 426244"/>
                <a:gd name="connsiteY24" fmla="*/ 588169 h 1119188"/>
                <a:gd name="connsiteX25" fmla="*/ 54769 w 426244"/>
                <a:gd name="connsiteY25" fmla="*/ 669132 h 1119188"/>
                <a:gd name="connsiteX26" fmla="*/ 30956 w 426244"/>
                <a:gd name="connsiteY26" fmla="*/ 709613 h 1119188"/>
                <a:gd name="connsiteX27" fmla="*/ 16669 w 426244"/>
                <a:gd name="connsiteY27" fmla="*/ 742950 h 1119188"/>
                <a:gd name="connsiteX28" fmla="*/ 4762 w 426244"/>
                <a:gd name="connsiteY28" fmla="*/ 788194 h 1119188"/>
                <a:gd name="connsiteX29" fmla="*/ 0 w 426244"/>
                <a:gd name="connsiteY29" fmla="*/ 845344 h 1119188"/>
                <a:gd name="connsiteX30" fmla="*/ 0 w 426244"/>
                <a:gd name="connsiteY30" fmla="*/ 897732 h 1119188"/>
                <a:gd name="connsiteX31" fmla="*/ 4762 w 426244"/>
                <a:gd name="connsiteY31" fmla="*/ 954882 h 1119188"/>
                <a:gd name="connsiteX32" fmla="*/ 16669 w 426244"/>
                <a:gd name="connsiteY32" fmla="*/ 1016794 h 1119188"/>
                <a:gd name="connsiteX33" fmla="*/ 28575 w 426244"/>
                <a:gd name="connsiteY33" fmla="*/ 1052513 h 1119188"/>
                <a:gd name="connsiteX34" fmla="*/ 42862 w 426244"/>
                <a:gd name="connsiteY34" fmla="*/ 1078707 h 1119188"/>
                <a:gd name="connsiteX35" fmla="*/ 64294 w 426244"/>
                <a:gd name="connsiteY35" fmla="*/ 1104900 h 1119188"/>
                <a:gd name="connsiteX36" fmla="*/ 83344 w 426244"/>
                <a:gd name="connsiteY36" fmla="*/ 1114425 h 1119188"/>
                <a:gd name="connsiteX37" fmla="*/ 95250 w 426244"/>
                <a:gd name="connsiteY37" fmla="*/ 1119188 h 1119188"/>
                <a:gd name="connsiteX38" fmla="*/ 121444 w 426244"/>
                <a:gd name="connsiteY38" fmla="*/ 1119188 h 1119188"/>
                <a:gd name="connsiteX39" fmla="*/ 142875 w 426244"/>
                <a:gd name="connsiteY39" fmla="*/ 1112044 h 1119188"/>
                <a:gd name="connsiteX40" fmla="*/ 161925 w 426244"/>
                <a:gd name="connsiteY40" fmla="*/ 1102519 h 1119188"/>
                <a:gd name="connsiteX41" fmla="*/ 188119 w 426244"/>
                <a:gd name="connsiteY41" fmla="*/ 1078707 h 1119188"/>
                <a:gd name="connsiteX42" fmla="*/ 211931 w 426244"/>
                <a:gd name="connsiteY42" fmla="*/ 1050132 h 1119188"/>
                <a:gd name="connsiteX43" fmla="*/ 238125 w 426244"/>
                <a:gd name="connsiteY43" fmla="*/ 1012032 h 1119188"/>
                <a:gd name="connsiteX44" fmla="*/ 266700 w 426244"/>
                <a:gd name="connsiteY44" fmla="*/ 966788 h 1119188"/>
                <a:gd name="connsiteX45" fmla="*/ 290512 w 426244"/>
                <a:gd name="connsiteY45" fmla="*/ 921544 h 1119188"/>
                <a:gd name="connsiteX46" fmla="*/ 314325 w 426244"/>
                <a:gd name="connsiteY46" fmla="*/ 869157 h 1119188"/>
                <a:gd name="connsiteX47" fmla="*/ 333375 w 426244"/>
                <a:gd name="connsiteY47" fmla="*/ 814388 h 1119188"/>
                <a:gd name="connsiteX48" fmla="*/ 354806 w 426244"/>
                <a:gd name="connsiteY48" fmla="*/ 742950 h 1119188"/>
                <a:gd name="connsiteX49" fmla="*/ 369094 w 426244"/>
                <a:gd name="connsiteY49" fmla="*/ 692944 h 1119188"/>
                <a:gd name="connsiteX50" fmla="*/ 383381 w 426244"/>
                <a:gd name="connsiteY50" fmla="*/ 638175 h 1119188"/>
                <a:gd name="connsiteX51" fmla="*/ 407194 w 426244"/>
                <a:gd name="connsiteY51" fmla="*/ 5191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6244" h="1119188">
                  <a:moveTo>
                    <a:pt x="407194" y="519113"/>
                  </a:moveTo>
                  <a:lnTo>
                    <a:pt x="416719" y="438150"/>
                  </a:lnTo>
                  <a:lnTo>
                    <a:pt x="426244" y="347663"/>
                  </a:lnTo>
                  <a:lnTo>
                    <a:pt x="409575" y="211932"/>
                  </a:lnTo>
                  <a:lnTo>
                    <a:pt x="390525" y="154782"/>
                  </a:lnTo>
                  <a:lnTo>
                    <a:pt x="366712" y="107157"/>
                  </a:lnTo>
                  <a:lnTo>
                    <a:pt x="345281" y="69057"/>
                  </a:lnTo>
                  <a:lnTo>
                    <a:pt x="323850" y="40482"/>
                  </a:lnTo>
                  <a:lnTo>
                    <a:pt x="297656" y="14288"/>
                  </a:lnTo>
                  <a:lnTo>
                    <a:pt x="276225" y="0"/>
                  </a:lnTo>
                  <a:lnTo>
                    <a:pt x="259556" y="0"/>
                  </a:lnTo>
                  <a:lnTo>
                    <a:pt x="250031" y="2382"/>
                  </a:lnTo>
                  <a:lnTo>
                    <a:pt x="245269" y="9525"/>
                  </a:lnTo>
                  <a:lnTo>
                    <a:pt x="242887" y="35719"/>
                  </a:lnTo>
                  <a:lnTo>
                    <a:pt x="245269" y="59532"/>
                  </a:lnTo>
                  <a:lnTo>
                    <a:pt x="247650" y="90488"/>
                  </a:lnTo>
                  <a:lnTo>
                    <a:pt x="245269" y="140494"/>
                  </a:lnTo>
                  <a:lnTo>
                    <a:pt x="240506" y="180975"/>
                  </a:lnTo>
                  <a:lnTo>
                    <a:pt x="233362" y="226219"/>
                  </a:lnTo>
                  <a:lnTo>
                    <a:pt x="221456" y="278607"/>
                  </a:lnTo>
                  <a:lnTo>
                    <a:pt x="209550" y="326232"/>
                  </a:lnTo>
                  <a:lnTo>
                    <a:pt x="192881" y="378619"/>
                  </a:lnTo>
                  <a:lnTo>
                    <a:pt x="159544" y="459582"/>
                  </a:lnTo>
                  <a:lnTo>
                    <a:pt x="128587" y="531019"/>
                  </a:lnTo>
                  <a:lnTo>
                    <a:pt x="100012" y="588169"/>
                  </a:lnTo>
                  <a:lnTo>
                    <a:pt x="54769" y="669132"/>
                  </a:lnTo>
                  <a:lnTo>
                    <a:pt x="30956" y="709613"/>
                  </a:lnTo>
                  <a:lnTo>
                    <a:pt x="16669" y="742950"/>
                  </a:lnTo>
                  <a:lnTo>
                    <a:pt x="4762" y="788194"/>
                  </a:lnTo>
                  <a:lnTo>
                    <a:pt x="0" y="845344"/>
                  </a:lnTo>
                  <a:lnTo>
                    <a:pt x="0" y="897732"/>
                  </a:lnTo>
                  <a:lnTo>
                    <a:pt x="4762" y="954882"/>
                  </a:lnTo>
                  <a:lnTo>
                    <a:pt x="16669" y="1016794"/>
                  </a:lnTo>
                  <a:lnTo>
                    <a:pt x="28575" y="1052513"/>
                  </a:lnTo>
                  <a:lnTo>
                    <a:pt x="42862" y="1078707"/>
                  </a:lnTo>
                  <a:lnTo>
                    <a:pt x="64294" y="1104900"/>
                  </a:lnTo>
                  <a:lnTo>
                    <a:pt x="83344" y="1114425"/>
                  </a:lnTo>
                  <a:lnTo>
                    <a:pt x="95250" y="1119188"/>
                  </a:lnTo>
                  <a:lnTo>
                    <a:pt x="121444" y="1119188"/>
                  </a:lnTo>
                  <a:lnTo>
                    <a:pt x="142875" y="1112044"/>
                  </a:lnTo>
                  <a:lnTo>
                    <a:pt x="161925" y="1102519"/>
                  </a:lnTo>
                  <a:lnTo>
                    <a:pt x="188119" y="1078707"/>
                  </a:lnTo>
                  <a:lnTo>
                    <a:pt x="211931" y="1050132"/>
                  </a:lnTo>
                  <a:lnTo>
                    <a:pt x="238125" y="1012032"/>
                  </a:lnTo>
                  <a:lnTo>
                    <a:pt x="266700" y="966788"/>
                  </a:lnTo>
                  <a:lnTo>
                    <a:pt x="290512" y="921544"/>
                  </a:lnTo>
                  <a:lnTo>
                    <a:pt x="314325" y="869157"/>
                  </a:lnTo>
                  <a:lnTo>
                    <a:pt x="333375" y="814388"/>
                  </a:lnTo>
                  <a:lnTo>
                    <a:pt x="354806" y="742950"/>
                  </a:lnTo>
                  <a:lnTo>
                    <a:pt x="369094" y="692944"/>
                  </a:lnTo>
                  <a:lnTo>
                    <a:pt x="383381" y="638175"/>
                  </a:lnTo>
                  <a:lnTo>
                    <a:pt x="407194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0">
              <a:extLst>
                <a:ext uri="{FF2B5EF4-FFF2-40B4-BE49-F238E27FC236}">
                  <a16:creationId xmlns:a16="http://schemas.microsoft.com/office/drawing/2014/main" id="{57319FA3-A28D-4B80-91E7-B26D546E27B8}"/>
                </a:ext>
              </a:extLst>
            </p:cNvPr>
            <p:cNvSpPr/>
            <p:nvPr/>
          </p:nvSpPr>
          <p:spPr>
            <a:xfrm>
              <a:off x="3263900" y="1933575"/>
              <a:ext cx="3870325" cy="492125"/>
            </a:xfrm>
            <a:custGeom>
              <a:avLst/>
              <a:gdLst>
                <a:gd name="connsiteX0" fmla="*/ 2295525 w 3870325"/>
                <a:gd name="connsiteY0" fmla="*/ 92075 h 492125"/>
                <a:gd name="connsiteX1" fmla="*/ 2016125 w 3870325"/>
                <a:gd name="connsiteY1" fmla="*/ 111125 h 492125"/>
                <a:gd name="connsiteX2" fmla="*/ 1774825 w 3870325"/>
                <a:gd name="connsiteY2" fmla="*/ 130175 h 492125"/>
                <a:gd name="connsiteX3" fmla="*/ 1701800 w 3870325"/>
                <a:gd name="connsiteY3" fmla="*/ 133350 h 492125"/>
                <a:gd name="connsiteX4" fmla="*/ 1308100 w 3870325"/>
                <a:gd name="connsiteY4" fmla="*/ 171450 h 492125"/>
                <a:gd name="connsiteX5" fmla="*/ 968375 w 3870325"/>
                <a:gd name="connsiteY5" fmla="*/ 209550 h 492125"/>
                <a:gd name="connsiteX6" fmla="*/ 720725 w 3870325"/>
                <a:gd name="connsiteY6" fmla="*/ 234950 h 492125"/>
                <a:gd name="connsiteX7" fmla="*/ 530225 w 3870325"/>
                <a:gd name="connsiteY7" fmla="*/ 257175 h 492125"/>
                <a:gd name="connsiteX8" fmla="*/ 320675 w 3870325"/>
                <a:gd name="connsiteY8" fmla="*/ 279400 h 492125"/>
                <a:gd name="connsiteX9" fmla="*/ 238125 w 3870325"/>
                <a:gd name="connsiteY9" fmla="*/ 288925 h 492125"/>
                <a:gd name="connsiteX10" fmla="*/ 155575 w 3870325"/>
                <a:gd name="connsiteY10" fmla="*/ 288925 h 492125"/>
                <a:gd name="connsiteX11" fmla="*/ 9525 w 3870325"/>
                <a:gd name="connsiteY11" fmla="*/ 288925 h 492125"/>
                <a:gd name="connsiteX12" fmla="*/ 0 w 3870325"/>
                <a:gd name="connsiteY12" fmla="*/ 288925 h 492125"/>
                <a:gd name="connsiteX13" fmla="*/ 9525 w 3870325"/>
                <a:gd name="connsiteY13" fmla="*/ 454025 h 492125"/>
                <a:gd name="connsiteX14" fmla="*/ 130175 w 3870325"/>
                <a:gd name="connsiteY14" fmla="*/ 476250 h 492125"/>
                <a:gd name="connsiteX15" fmla="*/ 231775 w 3870325"/>
                <a:gd name="connsiteY15" fmla="*/ 492125 h 492125"/>
                <a:gd name="connsiteX16" fmla="*/ 288925 w 3870325"/>
                <a:gd name="connsiteY16" fmla="*/ 479425 h 492125"/>
                <a:gd name="connsiteX17" fmla="*/ 409575 w 3870325"/>
                <a:gd name="connsiteY17" fmla="*/ 457200 h 492125"/>
                <a:gd name="connsiteX18" fmla="*/ 587375 w 3870325"/>
                <a:gd name="connsiteY18" fmla="*/ 428625 h 492125"/>
                <a:gd name="connsiteX19" fmla="*/ 835025 w 3870325"/>
                <a:gd name="connsiteY19" fmla="*/ 393700 h 492125"/>
                <a:gd name="connsiteX20" fmla="*/ 1060450 w 3870325"/>
                <a:gd name="connsiteY20" fmla="*/ 365125 h 492125"/>
                <a:gd name="connsiteX21" fmla="*/ 1225550 w 3870325"/>
                <a:gd name="connsiteY21" fmla="*/ 346075 h 492125"/>
                <a:gd name="connsiteX22" fmla="*/ 1460500 w 3870325"/>
                <a:gd name="connsiteY22" fmla="*/ 320675 h 492125"/>
                <a:gd name="connsiteX23" fmla="*/ 1685925 w 3870325"/>
                <a:gd name="connsiteY23" fmla="*/ 298450 h 492125"/>
                <a:gd name="connsiteX24" fmla="*/ 1876425 w 3870325"/>
                <a:gd name="connsiteY24" fmla="*/ 282575 h 492125"/>
                <a:gd name="connsiteX25" fmla="*/ 2051050 w 3870325"/>
                <a:gd name="connsiteY25" fmla="*/ 266700 h 492125"/>
                <a:gd name="connsiteX26" fmla="*/ 2314575 w 3870325"/>
                <a:gd name="connsiteY26" fmla="*/ 250825 h 492125"/>
                <a:gd name="connsiteX27" fmla="*/ 2501900 w 3870325"/>
                <a:gd name="connsiteY27" fmla="*/ 241300 h 492125"/>
                <a:gd name="connsiteX28" fmla="*/ 2708275 w 3870325"/>
                <a:gd name="connsiteY28" fmla="*/ 231775 h 492125"/>
                <a:gd name="connsiteX29" fmla="*/ 2889250 w 3870325"/>
                <a:gd name="connsiteY29" fmla="*/ 225425 h 492125"/>
                <a:gd name="connsiteX30" fmla="*/ 3076575 w 3870325"/>
                <a:gd name="connsiteY30" fmla="*/ 222250 h 492125"/>
                <a:gd name="connsiteX31" fmla="*/ 3244850 w 3870325"/>
                <a:gd name="connsiteY31" fmla="*/ 222250 h 492125"/>
                <a:gd name="connsiteX32" fmla="*/ 3302000 w 3870325"/>
                <a:gd name="connsiteY32" fmla="*/ 222250 h 492125"/>
                <a:gd name="connsiteX33" fmla="*/ 3324225 w 3870325"/>
                <a:gd name="connsiteY33" fmla="*/ 225425 h 492125"/>
                <a:gd name="connsiteX34" fmla="*/ 3810000 w 3870325"/>
                <a:gd name="connsiteY34" fmla="*/ 463550 h 492125"/>
                <a:gd name="connsiteX35" fmla="*/ 3829050 w 3870325"/>
                <a:gd name="connsiteY35" fmla="*/ 463550 h 492125"/>
                <a:gd name="connsiteX36" fmla="*/ 3844925 w 3870325"/>
                <a:gd name="connsiteY36" fmla="*/ 457200 h 492125"/>
                <a:gd name="connsiteX37" fmla="*/ 3857625 w 3870325"/>
                <a:gd name="connsiteY37" fmla="*/ 447675 h 492125"/>
                <a:gd name="connsiteX38" fmla="*/ 3867150 w 3870325"/>
                <a:gd name="connsiteY38" fmla="*/ 431800 h 492125"/>
                <a:gd name="connsiteX39" fmla="*/ 3870325 w 3870325"/>
                <a:gd name="connsiteY39" fmla="*/ 409575 h 492125"/>
                <a:gd name="connsiteX40" fmla="*/ 3870325 w 3870325"/>
                <a:gd name="connsiteY40" fmla="*/ 396875 h 492125"/>
                <a:gd name="connsiteX41" fmla="*/ 3870325 w 3870325"/>
                <a:gd name="connsiteY41" fmla="*/ 387350 h 492125"/>
                <a:gd name="connsiteX42" fmla="*/ 3860800 w 3870325"/>
                <a:gd name="connsiteY42" fmla="*/ 361950 h 492125"/>
                <a:gd name="connsiteX43" fmla="*/ 3832225 w 3870325"/>
                <a:gd name="connsiteY43" fmla="*/ 320675 h 492125"/>
                <a:gd name="connsiteX44" fmla="*/ 3800475 w 3870325"/>
                <a:gd name="connsiteY44" fmla="*/ 285750 h 492125"/>
                <a:gd name="connsiteX45" fmla="*/ 3736975 w 3870325"/>
                <a:gd name="connsiteY45" fmla="*/ 222250 h 492125"/>
                <a:gd name="connsiteX46" fmla="*/ 3679825 w 3870325"/>
                <a:gd name="connsiteY46" fmla="*/ 171450 h 492125"/>
                <a:gd name="connsiteX47" fmla="*/ 3629025 w 3870325"/>
                <a:gd name="connsiteY47" fmla="*/ 127000 h 492125"/>
                <a:gd name="connsiteX48" fmla="*/ 3543300 w 3870325"/>
                <a:gd name="connsiteY48" fmla="*/ 66675 h 492125"/>
                <a:gd name="connsiteX49" fmla="*/ 3473450 w 3870325"/>
                <a:gd name="connsiteY49" fmla="*/ 28575 h 492125"/>
                <a:gd name="connsiteX50" fmla="*/ 3416300 w 3870325"/>
                <a:gd name="connsiteY50" fmla="*/ 6350 h 492125"/>
                <a:gd name="connsiteX51" fmla="*/ 3381375 w 3870325"/>
                <a:gd name="connsiteY51" fmla="*/ 0 h 492125"/>
                <a:gd name="connsiteX52" fmla="*/ 3343275 w 3870325"/>
                <a:gd name="connsiteY52" fmla="*/ 6350 h 492125"/>
                <a:gd name="connsiteX53" fmla="*/ 3276600 w 3870325"/>
                <a:gd name="connsiteY53" fmla="*/ 19050 h 492125"/>
                <a:gd name="connsiteX54" fmla="*/ 3197225 w 3870325"/>
                <a:gd name="connsiteY54" fmla="*/ 25400 h 492125"/>
                <a:gd name="connsiteX55" fmla="*/ 3000375 w 3870325"/>
                <a:gd name="connsiteY55" fmla="*/ 41275 h 492125"/>
                <a:gd name="connsiteX56" fmla="*/ 2724150 w 3870325"/>
                <a:gd name="connsiteY56" fmla="*/ 60325 h 492125"/>
                <a:gd name="connsiteX57" fmla="*/ 2422525 w 3870325"/>
                <a:gd name="connsiteY57" fmla="*/ 82550 h 492125"/>
                <a:gd name="connsiteX58" fmla="*/ 2295525 w 3870325"/>
                <a:gd name="connsiteY58" fmla="*/ 9207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70325" h="492125">
                  <a:moveTo>
                    <a:pt x="2295525" y="92075"/>
                  </a:moveTo>
                  <a:lnTo>
                    <a:pt x="2016125" y="111125"/>
                  </a:lnTo>
                  <a:lnTo>
                    <a:pt x="1774825" y="130175"/>
                  </a:lnTo>
                  <a:lnTo>
                    <a:pt x="1701800" y="133350"/>
                  </a:lnTo>
                  <a:lnTo>
                    <a:pt x="1308100" y="171450"/>
                  </a:lnTo>
                  <a:lnTo>
                    <a:pt x="968375" y="209550"/>
                  </a:lnTo>
                  <a:lnTo>
                    <a:pt x="720725" y="234950"/>
                  </a:lnTo>
                  <a:lnTo>
                    <a:pt x="530225" y="257175"/>
                  </a:lnTo>
                  <a:lnTo>
                    <a:pt x="320675" y="279400"/>
                  </a:lnTo>
                  <a:lnTo>
                    <a:pt x="238125" y="288925"/>
                  </a:lnTo>
                  <a:lnTo>
                    <a:pt x="155575" y="288925"/>
                  </a:lnTo>
                  <a:lnTo>
                    <a:pt x="9525" y="288925"/>
                  </a:lnTo>
                  <a:lnTo>
                    <a:pt x="0" y="288925"/>
                  </a:lnTo>
                  <a:lnTo>
                    <a:pt x="9525" y="454025"/>
                  </a:lnTo>
                  <a:lnTo>
                    <a:pt x="130175" y="476250"/>
                  </a:lnTo>
                  <a:lnTo>
                    <a:pt x="231775" y="492125"/>
                  </a:lnTo>
                  <a:lnTo>
                    <a:pt x="288925" y="479425"/>
                  </a:lnTo>
                  <a:lnTo>
                    <a:pt x="409575" y="457200"/>
                  </a:lnTo>
                  <a:lnTo>
                    <a:pt x="587375" y="428625"/>
                  </a:lnTo>
                  <a:lnTo>
                    <a:pt x="835025" y="393700"/>
                  </a:lnTo>
                  <a:lnTo>
                    <a:pt x="1060450" y="365125"/>
                  </a:lnTo>
                  <a:lnTo>
                    <a:pt x="1225550" y="346075"/>
                  </a:lnTo>
                  <a:lnTo>
                    <a:pt x="1460500" y="320675"/>
                  </a:lnTo>
                  <a:lnTo>
                    <a:pt x="1685925" y="298450"/>
                  </a:lnTo>
                  <a:lnTo>
                    <a:pt x="1876425" y="282575"/>
                  </a:lnTo>
                  <a:lnTo>
                    <a:pt x="2051050" y="266700"/>
                  </a:lnTo>
                  <a:lnTo>
                    <a:pt x="2314575" y="250825"/>
                  </a:lnTo>
                  <a:lnTo>
                    <a:pt x="2501900" y="241300"/>
                  </a:lnTo>
                  <a:lnTo>
                    <a:pt x="2708275" y="231775"/>
                  </a:lnTo>
                  <a:lnTo>
                    <a:pt x="2889250" y="225425"/>
                  </a:lnTo>
                  <a:lnTo>
                    <a:pt x="3076575" y="222250"/>
                  </a:lnTo>
                  <a:lnTo>
                    <a:pt x="3244850" y="222250"/>
                  </a:lnTo>
                  <a:lnTo>
                    <a:pt x="3302000" y="222250"/>
                  </a:lnTo>
                  <a:lnTo>
                    <a:pt x="3324225" y="225425"/>
                  </a:lnTo>
                  <a:lnTo>
                    <a:pt x="3810000" y="463550"/>
                  </a:lnTo>
                  <a:lnTo>
                    <a:pt x="3829050" y="463550"/>
                  </a:lnTo>
                  <a:lnTo>
                    <a:pt x="3844925" y="457200"/>
                  </a:lnTo>
                  <a:lnTo>
                    <a:pt x="3857625" y="447675"/>
                  </a:lnTo>
                  <a:lnTo>
                    <a:pt x="3867150" y="431800"/>
                  </a:lnTo>
                  <a:lnTo>
                    <a:pt x="3870325" y="409575"/>
                  </a:lnTo>
                  <a:lnTo>
                    <a:pt x="3870325" y="396875"/>
                  </a:lnTo>
                  <a:lnTo>
                    <a:pt x="3870325" y="387350"/>
                  </a:lnTo>
                  <a:lnTo>
                    <a:pt x="3860800" y="361950"/>
                  </a:lnTo>
                  <a:lnTo>
                    <a:pt x="3832225" y="320675"/>
                  </a:lnTo>
                  <a:lnTo>
                    <a:pt x="3800475" y="285750"/>
                  </a:lnTo>
                  <a:lnTo>
                    <a:pt x="3736975" y="222250"/>
                  </a:lnTo>
                  <a:lnTo>
                    <a:pt x="3679825" y="171450"/>
                  </a:lnTo>
                  <a:lnTo>
                    <a:pt x="3629025" y="127000"/>
                  </a:lnTo>
                  <a:lnTo>
                    <a:pt x="3543300" y="66675"/>
                  </a:lnTo>
                  <a:lnTo>
                    <a:pt x="3473450" y="28575"/>
                  </a:lnTo>
                  <a:lnTo>
                    <a:pt x="3416300" y="6350"/>
                  </a:lnTo>
                  <a:lnTo>
                    <a:pt x="3381375" y="0"/>
                  </a:lnTo>
                  <a:lnTo>
                    <a:pt x="3343275" y="6350"/>
                  </a:lnTo>
                  <a:lnTo>
                    <a:pt x="3276600" y="19050"/>
                  </a:lnTo>
                  <a:lnTo>
                    <a:pt x="3197225" y="25400"/>
                  </a:lnTo>
                  <a:lnTo>
                    <a:pt x="3000375" y="41275"/>
                  </a:lnTo>
                  <a:lnTo>
                    <a:pt x="2724150" y="60325"/>
                  </a:lnTo>
                  <a:lnTo>
                    <a:pt x="2422525" y="82550"/>
                  </a:lnTo>
                  <a:lnTo>
                    <a:pt x="229552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1">
              <a:extLst>
                <a:ext uri="{FF2B5EF4-FFF2-40B4-BE49-F238E27FC236}">
                  <a16:creationId xmlns:a16="http://schemas.microsoft.com/office/drawing/2014/main" id="{95A45B1B-FFCC-4649-9F6A-8A49DD2232AD}"/>
                </a:ext>
              </a:extLst>
            </p:cNvPr>
            <p:cNvSpPr/>
            <p:nvPr/>
          </p:nvSpPr>
          <p:spPr>
            <a:xfrm>
              <a:off x="6138863" y="2128838"/>
              <a:ext cx="990600" cy="685800"/>
            </a:xfrm>
            <a:custGeom>
              <a:avLst/>
              <a:gdLst>
                <a:gd name="connsiteX0" fmla="*/ 438150 w 990600"/>
                <a:gd name="connsiteY0" fmla="*/ 140493 h 685800"/>
                <a:gd name="connsiteX1" fmla="*/ 278606 w 990600"/>
                <a:gd name="connsiteY1" fmla="*/ 323850 h 685800"/>
                <a:gd name="connsiteX2" fmla="*/ 176212 w 990600"/>
                <a:gd name="connsiteY2" fmla="*/ 442912 h 685800"/>
                <a:gd name="connsiteX3" fmla="*/ 83343 w 990600"/>
                <a:gd name="connsiteY3" fmla="*/ 547687 h 685800"/>
                <a:gd name="connsiteX4" fmla="*/ 28575 w 990600"/>
                <a:gd name="connsiteY4" fmla="*/ 609600 h 685800"/>
                <a:gd name="connsiteX5" fmla="*/ 9525 w 990600"/>
                <a:gd name="connsiteY5" fmla="*/ 635793 h 685800"/>
                <a:gd name="connsiteX6" fmla="*/ 2381 w 990600"/>
                <a:gd name="connsiteY6" fmla="*/ 652462 h 685800"/>
                <a:gd name="connsiteX7" fmla="*/ 0 w 990600"/>
                <a:gd name="connsiteY7" fmla="*/ 664368 h 685800"/>
                <a:gd name="connsiteX8" fmla="*/ 0 w 990600"/>
                <a:gd name="connsiteY8" fmla="*/ 676275 h 685800"/>
                <a:gd name="connsiteX9" fmla="*/ 4762 w 990600"/>
                <a:gd name="connsiteY9" fmla="*/ 681037 h 685800"/>
                <a:gd name="connsiteX10" fmla="*/ 16668 w 990600"/>
                <a:gd name="connsiteY10" fmla="*/ 685800 h 685800"/>
                <a:gd name="connsiteX11" fmla="*/ 38100 w 990600"/>
                <a:gd name="connsiteY11" fmla="*/ 681037 h 685800"/>
                <a:gd name="connsiteX12" fmla="*/ 107156 w 990600"/>
                <a:gd name="connsiteY12" fmla="*/ 647700 h 685800"/>
                <a:gd name="connsiteX13" fmla="*/ 190500 w 990600"/>
                <a:gd name="connsiteY13" fmla="*/ 592931 h 685800"/>
                <a:gd name="connsiteX14" fmla="*/ 307181 w 990600"/>
                <a:gd name="connsiteY14" fmla="*/ 521493 h 685800"/>
                <a:gd name="connsiteX15" fmla="*/ 395287 w 990600"/>
                <a:gd name="connsiteY15" fmla="*/ 466725 h 685800"/>
                <a:gd name="connsiteX16" fmla="*/ 476250 w 990600"/>
                <a:gd name="connsiteY16" fmla="*/ 416718 h 685800"/>
                <a:gd name="connsiteX17" fmla="*/ 583406 w 990600"/>
                <a:gd name="connsiteY17" fmla="*/ 352425 h 685800"/>
                <a:gd name="connsiteX18" fmla="*/ 638175 w 990600"/>
                <a:gd name="connsiteY18" fmla="*/ 319087 h 685800"/>
                <a:gd name="connsiteX19" fmla="*/ 671512 w 990600"/>
                <a:gd name="connsiteY19" fmla="*/ 304800 h 685800"/>
                <a:gd name="connsiteX20" fmla="*/ 735806 w 990600"/>
                <a:gd name="connsiteY20" fmla="*/ 288131 h 685800"/>
                <a:gd name="connsiteX21" fmla="*/ 783431 w 990600"/>
                <a:gd name="connsiteY21" fmla="*/ 280987 h 685800"/>
                <a:gd name="connsiteX22" fmla="*/ 842962 w 990600"/>
                <a:gd name="connsiteY22" fmla="*/ 276225 h 685800"/>
                <a:gd name="connsiteX23" fmla="*/ 909637 w 990600"/>
                <a:gd name="connsiteY23" fmla="*/ 273843 h 685800"/>
                <a:gd name="connsiteX24" fmla="*/ 959643 w 990600"/>
                <a:gd name="connsiteY24" fmla="*/ 266700 h 685800"/>
                <a:gd name="connsiteX25" fmla="*/ 976312 w 990600"/>
                <a:gd name="connsiteY25" fmla="*/ 254793 h 685800"/>
                <a:gd name="connsiteX26" fmla="*/ 985837 w 990600"/>
                <a:gd name="connsiteY26" fmla="*/ 240506 h 685800"/>
                <a:gd name="connsiteX27" fmla="*/ 990600 w 990600"/>
                <a:gd name="connsiteY27" fmla="*/ 204787 h 685800"/>
                <a:gd name="connsiteX28" fmla="*/ 421481 w 990600"/>
                <a:gd name="connsiteY28" fmla="*/ 0 h 685800"/>
                <a:gd name="connsiteX29" fmla="*/ 461962 w 990600"/>
                <a:gd name="connsiteY29" fmla="*/ 45243 h 685800"/>
                <a:gd name="connsiteX30" fmla="*/ 471487 w 990600"/>
                <a:gd name="connsiteY30" fmla="*/ 61912 h 685800"/>
                <a:gd name="connsiteX31" fmla="*/ 476250 w 990600"/>
                <a:gd name="connsiteY31" fmla="*/ 76200 h 685800"/>
                <a:gd name="connsiteX32" fmla="*/ 476250 w 990600"/>
                <a:gd name="connsiteY32" fmla="*/ 85725 h 685800"/>
                <a:gd name="connsiteX33" fmla="*/ 438150 w 990600"/>
                <a:gd name="connsiteY33" fmla="*/ 140493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90600" h="685800">
                  <a:moveTo>
                    <a:pt x="438150" y="140493"/>
                  </a:moveTo>
                  <a:lnTo>
                    <a:pt x="278606" y="323850"/>
                  </a:lnTo>
                  <a:lnTo>
                    <a:pt x="176212" y="442912"/>
                  </a:lnTo>
                  <a:lnTo>
                    <a:pt x="83343" y="547687"/>
                  </a:lnTo>
                  <a:lnTo>
                    <a:pt x="28575" y="609600"/>
                  </a:lnTo>
                  <a:lnTo>
                    <a:pt x="9525" y="635793"/>
                  </a:lnTo>
                  <a:lnTo>
                    <a:pt x="2381" y="652462"/>
                  </a:lnTo>
                  <a:lnTo>
                    <a:pt x="0" y="664368"/>
                  </a:lnTo>
                  <a:lnTo>
                    <a:pt x="0" y="676275"/>
                  </a:lnTo>
                  <a:lnTo>
                    <a:pt x="4762" y="681037"/>
                  </a:lnTo>
                  <a:lnTo>
                    <a:pt x="16668" y="685800"/>
                  </a:lnTo>
                  <a:lnTo>
                    <a:pt x="38100" y="681037"/>
                  </a:lnTo>
                  <a:lnTo>
                    <a:pt x="107156" y="647700"/>
                  </a:lnTo>
                  <a:lnTo>
                    <a:pt x="190500" y="592931"/>
                  </a:lnTo>
                  <a:lnTo>
                    <a:pt x="307181" y="521493"/>
                  </a:lnTo>
                  <a:lnTo>
                    <a:pt x="395287" y="466725"/>
                  </a:lnTo>
                  <a:lnTo>
                    <a:pt x="476250" y="416718"/>
                  </a:lnTo>
                  <a:lnTo>
                    <a:pt x="583406" y="352425"/>
                  </a:lnTo>
                  <a:lnTo>
                    <a:pt x="638175" y="319087"/>
                  </a:lnTo>
                  <a:lnTo>
                    <a:pt x="671512" y="304800"/>
                  </a:lnTo>
                  <a:lnTo>
                    <a:pt x="735806" y="288131"/>
                  </a:lnTo>
                  <a:lnTo>
                    <a:pt x="783431" y="280987"/>
                  </a:lnTo>
                  <a:lnTo>
                    <a:pt x="842962" y="276225"/>
                  </a:lnTo>
                  <a:lnTo>
                    <a:pt x="909637" y="273843"/>
                  </a:lnTo>
                  <a:lnTo>
                    <a:pt x="959643" y="266700"/>
                  </a:lnTo>
                  <a:lnTo>
                    <a:pt x="976312" y="254793"/>
                  </a:lnTo>
                  <a:lnTo>
                    <a:pt x="985837" y="240506"/>
                  </a:lnTo>
                  <a:lnTo>
                    <a:pt x="990600" y="204787"/>
                  </a:lnTo>
                  <a:lnTo>
                    <a:pt x="421481" y="0"/>
                  </a:lnTo>
                  <a:lnTo>
                    <a:pt x="461962" y="45243"/>
                  </a:lnTo>
                  <a:lnTo>
                    <a:pt x="471487" y="61912"/>
                  </a:lnTo>
                  <a:lnTo>
                    <a:pt x="476250" y="76200"/>
                  </a:lnTo>
                  <a:lnTo>
                    <a:pt x="476250" y="85725"/>
                  </a:lnTo>
                  <a:lnTo>
                    <a:pt x="438150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2">
              <a:extLst>
                <a:ext uri="{FF2B5EF4-FFF2-40B4-BE49-F238E27FC236}">
                  <a16:creationId xmlns:a16="http://schemas.microsoft.com/office/drawing/2014/main" id="{431C1B28-293F-4387-AFA4-7636A9BFEB4D}"/>
                </a:ext>
              </a:extLst>
            </p:cNvPr>
            <p:cNvSpPr/>
            <p:nvPr/>
          </p:nvSpPr>
          <p:spPr>
            <a:xfrm>
              <a:off x="3648075" y="2627313"/>
              <a:ext cx="2455863" cy="498475"/>
            </a:xfrm>
            <a:custGeom>
              <a:avLst/>
              <a:gdLst>
                <a:gd name="connsiteX0" fmla="*/ 1745456 w 2455069"/>
                <a:gd name="connsiteY0" fmla="*/ 300037 h 500062"/>
                <a:gd name="connsiteX1" fmla="*/ 1571625 w 2455069"/>
                <a:gd name="connsiteY1" fmla="*/ 311944 h 500062"/>
                <a:gd name="connsiteX2" fmla="*/ 1414463 w 2455069"/>
                <a:gd name="connsiteY2" fmla="*/ 328612 h 500062"/>
                <a:gd name="connsiteX3" fmla="*/ 1273969 w 2455069"/>
                <a:gd name="connsiteY3" fmla="*/ 342900 h 500062"/>
                <a:gd name="connsiteX4" fmla="*/ 1164431 w 2455069"/>
                <a:gd name="connsiteY4" fmla="*/ 354806 h 500062"/>
                <a:gd name="connsiteX5" fmla="*/ 1095375 w 2455069"/>
                <a:gd name="connsiteY5" fmla="*/ 369094 h 500062"/>
                <a:gd name="connsiteX6" fmla="*/ 976313 w 2455069"/>
                <a:gd name="connsiteY6" fmla="*/ 392906 h 500062"/>
                <a:gd name="connsiteX7" fmla="*/ 840581 w 2455069"/>
                <a:gd name="connsiteY7" fmla="*/ 419100 h 500062"/>
                <a:gd name="connsiteX8" fmla="*/ 721519 w 2455069"/>
                <a:gd name="connsiteY8" fmla="*/ 450056 h 500062"/>
                <a:gd name="connsiteX9" fmla="*/ 647700 w 2455069"/>
                <a:gd name="connsiteY9" fmla="*/ 469106 h 500062"/>
                <a:gd name="connsiteX10" fmla="*/ 600075 w 2455069"/>
                <a:gd name="connsiteY10" fmla="*/ 488156 h 500062"/>
                <a:gd name="connsiteX11" fmla="*/ 559594 w 2455069"/>
                <a:gd name="connsiteY11" fmla="*/ 497681 h 500062"/>
                <a:gd name="connsiteX12" fmla="*/ 535781 w 2455069"/>
                <a:gd name="connsiteY12" fmla="*/ 500062 h 500062"/>
                <a:gd name="connsiteX13" fmla="*/ 509588 w 2455069"/>
                <a:gd name="connsiteY13" fmla="*/ 495300 h 500062"/>
                <a:gd name="connsiteX14" fmla="*/ 454819 w 2455069"/>
                <a:gd name="connsiteY14" fmla="*/ 476250 h 500062"/>
                <a:gd name="connsiteX15" fmla="*/ 376238 w 2455069"/>
                <a:gd name="connsiteY15" fmla="*/ 440531 h 500062"/>
                <a:gd name="connsiteX16" fmla="*/ 285750 w 2455069"/>
                <a:gd name="connsiteY16" fmla="*/ 395287 h 500062"/>
                <a:gd name="connsiteX17" fmla="*/ 219075 w 2455069"/>
                <a:gd name="connsiteY17" fmla="*/ 359569 h 500062"/>
                <a:gd name="connsiteX18" fmla="*/ 157163 w 2455069"/>
                <a:gd name="connsiteY18" fmla="*/ 323850 h 500062"/>
                <a:gd name="connsiteX19" fmla="*/ 116681 w 2455069"/>
                <a:gd name="connsiteY19" fmla="*/ 300037 h 500062"/>
                <a:gd name="connsiteX20" fmla="*/ 78581 w 2455069"/>
                <a:gd name="connsiteY20" fmla="*/ 271462 h 500062"/>
                <a:gd name="connsiteX21" fmla="*/ 52388 w 2455069"/>
                <a:gd name="connsiteY21" fmla="*/ 247650 h 500062"/>
                <a:gd name="connsiteX22" fmla="*/ 33338 w 2455069"/>
                <a:gd name="connsiteY22" fmla="*/ 223837 h 500062"/>
                <a:gd name="connsiteX23" fmla="*/ 19050 w 2455069"/>
                <a:gd name="connsiteY23" fmla="*/ 200025 h 500062"/>
                <a:gd name="connsiteX24" fmla="*/ 4763 w 2455069"/>
                <a:gd name="connsiteY24" fmla="*/ 173831 h 500062"/>
                <a:gd name="connsiteX25" fmla="*/ 0 w 2455069"/>
                <a:gd name="connsiteY25" fmla="*/ 152400 h 500062"/>
                <a:gd name="connsiteX26" fmla="*/ 2381 w 2455069"/>
                <a:gd name="connsiteY26" fmla="*/ 142875 h 500062"/>
                <a:gd name="connsiteX27" fmla="*/ 9525 w 2455069"/>
                <a:gd name="connsiteY27" fmla="*/ 135731 h 500062"/>
                <a:gd name="connsiteX28" fmla="*/ 35719 w 2455069"/>
                <a:gd name="connsiteY28" fmla="*/ 133350 h 500062"/>
                <a:gd name="connsiteX29" fmla="*/ 54769 w 2455069"/>
                <a:gd name="connsiteY29" fmla="*/ 135731 h 500062"/>
                <a:gd name="connsiteX30" fmla="*/ 119063 w 2455069"/>
                <a:gd name="connsiteY30" fmla="*/ 164306 h 500062"/>
                <a:gd name="connsiteX31" fmla="*/ 216694 w 2455069"/>
                <a:gd name="connsiteY31" fmla="*/ 202406 h 500062"/>
                <a:gd name="connsiteX32" fmla="*/ 283369 w 2455069"/>
                <a:gd name="connsiteY32" fmla="*/ 226219 h 500062"/>
                <a:gd name="connsiteX33" fmla="*/ 311944 w 2455069"/>
                <a:gd name="connsiteY33" fmla="*/ 233362 h 500062"/>
                <a:gd name="connsiteX34" fmla="*/ 364331 w 2455069"/>
                <a:gd name="connsiteY34" fmla="*/ 240506 h 500062"/>
                <a:gd name="connsiteX35" fmla="*/ 428625 w 2455069"/>
                <a:gd name="connsiteY35" fmla="*/ 242887 h 500062"/>
                <a:gd name="connsiteX36" fmla="*/ 492919 w 2455069"/>
                <a:gd name="connsiteY36" fmla="*/ 242887 h 500062"/>
                <a:gd name="connsiteX37" fmla="*/ 538163 w 2455069"/>
                <a:gd name="connsiteY37" fmla="*/ 242887 h 500062"/>
                <a:gd name="connsiteX38" fmla="*/ 661988 w 2455069"/>
                <a:gd name="connsiteY38" fmla="*/ 233362 h 500062"/>
                <a:gd name="connsiteX39" fmla="*/ 826294 w 2455069"/>
                <a:gd name="connsiteY39" fmla="*/ 216694 h 500062"/>
                <a:gd name="connsiteX40" fmla="*/ 1042988 w 2455069"/>
                <a:gd name="connsiteY40" fmla="*/ 188119 h 500062"/>
                <a:gd name="connsiteX41" fmla="*/ 1200150 w 2455069"/>
                <a:gd name="connsiteY41" fmla="*/ 169069 h 500062"/>
                <a:gd name="connsiteX42" fmla="*/ 1414463 w 2455069"/>
                <a:gd name="connsiteY42" fmla="*/ 135731 h 500062"/>
                <a:gd name="connsiteX43" fmla="*/ 1578769 w 2455069"/>
                <a:gd name="connsiteY43" fmla="*/ 107156 h 500062"/>
                <a:gd name="connsiteX44" fmla="*/ 1695450 w 2455069"/>
                <a:gd name="connsiteY44" fmla="*/ 83344 h 500062"/>
                <a:gd name="connsiteX45" fmla="*/ 1790700 w 2455069"/>
                <a:gd name="connsiteY45" fmla="*/ 57150 h 500062"/>
                <a:gd name="connsiteX46" fmla="*/ 1850231 w 2455069"/>
                <a:gd name="connsiteY46" fmla="*/ 35719 h 500062"/>
                <a:gd name="connsiteX47" fmla="*/ 1885950 w 2455069"/>
                <a:gd name="connsiteY47" fmla="*/ 21431 h 500062"/>
                <a:gd name="connsiteX48" fmla="*/ 1921669 w 2455069"/>
                <a:gd name="connsiteY48" fmla="*/ 0 h 500062"/>
                <a:gd name="connsiteX49" fmla="*/ 1931194 w 2455069"/>
                <a:gd name="connsiteY49" fmla="*/ 0 h 500062"/>
                <a:gd name="connsiteX50" fmla="*/ 1990725 w 2455069"/>
                <a:gd name="connsiteY50" fmla="*/ 0 h 500062"/>
                <a:gd name="connsiteX51" fmla="*/ 2085975 w 2455069"/>
                <a:gd name="connsiteY51" fmla="*/ 14287 h 500062"/>
                <a:gd name="connsiteX52" fmla="*/ 2150269 w 2455069"/>
                <a:gd name="connsiteY52" fmla="*/ 28575 h 500062"/>
                <a:gd name="connsiteX53" fmla="*/ 2228850 w 2455069"/>
                <a:gd name="connsiteY53" fmla="*/ 54769 h 500062"/>
                <a:gd name="connsiteX54" fmla="*/ 2305050 w 2455069"/>
                <a:gd name="connsiteY54" fmla="*/ 90487 h 500062"/>
                <a:gd name="connsiteX55" fmla="*/ 2359819 w 2455069"/>
                <a:gd name="connsiteY55" fmla="*/ 121444 h 500062"/>
                <a:gd name="connsiteX56" fmla="*/ 2402681 w 2455069"/>
                <a:gd name="connsiteY56" fmla="*/ 150019 h 500062"/>
                <a:gd name="connsiteX57" fmla="*/ 2428875 w 2455069"/>
                <a:gd name="connsiteY57" fmla="*/ 169069 h 500062"/>
                <a:gd name="connsiteX58" fmla="*/ 2440781 w 2455069"/>
                <a:gd name="connsiteY58" fmla="*/ 178594 h 500062"/>
                <a:gd name="connsiteX59" fmla="*/ 2450306 w 2455069"/>
                <a:gd name="connsiteY59" fmla="*/ 200025 h 500062"/>
                <a:gd name="connsiteX60" fmla="*/ 2452688 w 2455069"/>
                <a:gd name="connsiteY60" fmla="*/ 221456 h 500062"/>
                <a:gd name="connsiteX61" fmla="*/ 2455069 w 2455069"/>
                <a:gd name="connsiteY61" fmla="*/ 242887 h 500062"/>
                <a:gd name="connsiteX62" fmla="*/ 2450306 w 2455069"/>
                <a:gd name="connsiteY62" fmla="*/ 259556 h 500062"/>
                <a:gd name="connsiteX63" fmla="*/ 2440781 w 2455069"/>
                <a:gd name="connsiteY63" fmla="*/ 271462 h 500062"/>
                <a:gd name="connsiteX64" fmla="*/ 2428875 w 2455069"/>
                <a:gd name="connsiteY64" fmla="*/ 283369 h 500062"/>
                <a:gd name="connsiteX65" fmla="*/ 2405063 w 2455069"/>
                <a:gd name="connsiteY65" fmla="*/ 292894 h 500062"/>
                <a:gd name="connsiteX66" fmla="*/ 2357438 w 2455069"/>
                <a:gd name="connsiteY66" fmla="*/ 297656 h 500062"/>
                <a:gd name="connsiteX67" fmla="*/ 2283619 w 2455069"/>
                <a:gd name="connsiteY67" fmla="*/ 302419 h 500062"/>
                <a:gd name="connsiteX68" fmla="*/ 2185988 w 2455069"/>
                <a:gd name="connsiteY68" fmla="*/ 300037 h 500062"/>
                <a:gd name="connsiteX69" fmla="*/ 2097881 w 2455069"/>
                <a:gd name="connsiteY69" fmla="*/ 295275 h 500062"/>
                <a:gd name="connsiteX70" fmla="*/ 1983581 w 2455069"/>
                <a:gd name="connsiteY70" fmla="*/ 288131 h 500062"/>
                <a:gd name="connsiteX71" fmla="*/ 1866900 w 2455069"/>
                <a:gd name="connsiteY71" fmla="*/ 295275 h 500062"/>
                <a:gd name="connsiteX72" fmla="*/ 1745456 w 2455069"/>
                <a:gd name="connsiteY72" fmla="*/ 3000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55069" h="500062">
                  <a:moveTo>
                    <a:pt x="1745456" y="300037"/>
                  </a:moveTo>
                  <a:lnTo>
                    <a:pt x="1571625" y="311944"/>
                  </a:lnTo>
                  <a:lnTo>
                    <a:pt x="1414463" y="328612"/>
                  </a:lnTo>
                  <a:lnTo>
                    <a:pt x="1273969" y="342900"/>
                  </a:lnTo>
                  <a:lnTo>
                    <a:pt x="1164431" y="354806"/>
                  </a:lnTo>
                  <a:lnTo>
                    <a:pt x="1095375" y="369094"/>
                  </a:lnTo>
                  <a:lnTo>
                    <a:pt x="976313" y="392906"/>
                  </a:lnTo>
                  <a:lnTo>
                    <a:pt x="840581" y="419100"/>
                  </a:lnTo>
                  <a:lnTo>
                    <a:pt x="721519" y="450056"/>
                  </a:lnTo>
                  <a:lnTo>
                    <a:pt x="647700" y="469106"/>
                  </a:lnTo>
                  <a:lnTo>
                    <a:pt x="600075" y="488156"/>
                  </a:lnTo>
                  <a:lnTo>
                    <a:pt x="559594" y="497681"/>
                  </a:lnTo>
                  <a:lnTo>
                    <a:pt x="535781" y="500062"/>
                  </a:lnTo>
                  <a:lnTo>
                    <a:pt x="509588" y="495300"/>
                  </a:lnTo>
                  <a:lnTo>
                    <a:pt x="454819" y="476250"/>
                  </a:lnTo>
                  <a:lnTo>
                    <a:pt x="376238" y="440531"/>
                  </a:lnTo>
                  <a:lnTo>
                    <a:pt x="285750" y="395287"/>
                  </a:lnTo>
                  <a:lnTo>
                    <a:pt x="219075" y="359569"/>
                  </a:lnTo>
                  <a:lnTo>
                    <a:pt x="157163" y="323850"/>
                  </a:lnTo>
                  <a:lnTo>
                    <a:pt x="116681" y="300037"/>
                  </a:lnTo>
                  <a:lnTo>
                    <a:pt x="78581" y="271462"/>
                  </a:lnTo>
                  <a:lnTo>
                    <a:pt x="52388" y="247650"/>
                  </a:lnTo>
                  <a:lnTo>
                    <a:pt x="33338" y="223837"/>
                  </a:lnTo>
                  <a:lnTo>
                    <a:pt x="19050" y="200025"/>
                  </a:lnTo>
                  <a:lnTo>
                    <a:pt x="4763" y="173831"/>
                  </a:lnTo>
                  <a:lnTo>
                    <a:pt x="0" y="152400"/>
                  </a:lnTo>
                  <a:lnTo>
                    <a:pt x="2381" y="142875"/>
                  </a:lnTo>
                  <a:lnTo>
                    <a:pt x="9525" y="135731"/>
                  </a:lnTo>
                  <a:lnTo>
                    <a:pt x="35719" y="133350"/>
                  </a:lnTo>
                  <a:lnTo>
                    <a:pt x="54769" y="135731"/>
                  </a:lnTo>
                  <a:lnTo>
                    <a:pt x="119063" y="164306"/>
                  </a:lnTo>
                  <a:lnTo>
                    <a:pt x="216694" y="202406"/>
                  </a:lnTo>
                  <a:lnTo>
                    <a:pt x="283369" y="226219"/>
                  </a:lnTo>
                  <a:lnTo>
                    <a:pt x="311944" y="233362"/>
                  </a:lnTo>
                  <a:lnTo>
                    <a:pt x="364331" y="240506"/>
                  </a:lnTo>
                  <a:lnTo>
                    <a:pt x="428625" y="242887"/>
                  </a:lnTo>
                  <a:lnTo>
                    <a:pt x="492919" y="242887"/>
                  </a:lnTo>
                  <a:lnTo>
                    <a:pt x="538163" y="242887"/>
                  </a:lnTo>
                  <a:lnTo>
                    <a:pt x="661988" y="233362"/>
                  </a:lnTo>
                  <a:lnTo>
                    <a:pt x="826294" y="216694"/>
                  </a:lnTo>
                  <a:lnTo>
                    <a:pt x="1042988" y="188119"/>
                  </a:lnTo>
                  <a:lnTo>
                    <a:pt x="1200150" y="169069"/>
                  </a:lnTo>
                  <a:lnTo>
                    <a:pt x="1414463" y="135731"/>
                  </a:lnTo>
                  <a:lnTo>
                    <a:pt x="1578769" y="107156"/>
                  </a:lnTo>
                  <a:lnTo>
                    <a:pt x="1695450" y="83344"/>
                  </a:lnTo>
                  <a:lnTo>
                    <a:pt x="1790700" y="57150"/>
                  </a:lnTo>
                  <a:lnTo>
                    <a:pt x="1850231" y="35719"/>
                  </a:lnTo>
                  <a:lnTo>
                    <a:pt x="1885950" y="21431"/>
                  </a:lnTo>
                  <a:lnTo>
                    <a:pt x="1921669" y="0"/>
                  </a:lnTo>
                  <a:lnTo>
                    <a:pt x="1931194" y="0"/>
                  </a:lnTo>
                  <a:lnTo>
                    <a:pt x="1990725" y="0"/>
                  </a:lnTo>
                  <a:lnTo>
                    <a:pt x="2085975" y="14287"/>
                  </a:lnTo>
                  <a:lnTo>
                    <a:pt x="2150269" y="28575"/>
                  </a:lnTo>
                  <a:lnTo>
                    <a:pt x="2228850" y="54769"/>
                  </a:lnTo>
                  <a:lnTo>
                    <a:pt x="2305050" y="90487"/>
                  </a:lnTo>
                  <a:lnTo>
                    <a:pt x="2359819" y="121444"/>
                  </a:lnTo>
                  <a:lnTo>
                    <a:pt x="2402681" y="150019"/>
                  </a:lnTo>
                  <a:lnTo>
                    <a:pt x="2428875" y="169069"/>
                  </a:lnTo>
                  <a:lnTo>
                    <a:pt x="2440781" y="178594"/>
                  </a:lnTo>
                  <a:lnTo>
                    <a:pt x="2450306" y="200025"/>
                  </a:lnTo>
                  <a:lnTo>
                    <a:pt x="2452688" y="221456"/>
                  </a:lnTo>
                  <a:lnTo>
                    <a:pt x="2455069" y="242887"/>
                  </a:lnTo>
                  <a:lnTo>
                    <a:pt x="2450306" y="259556"/>
                  </a:lnTo>
                  <a:lnTo>
                    <a:pt x="2440781" y="271462"/>
                  </a:lnTo>
                  <a:lnTo>
                    <a:pt x="2428875" y="283369"/>
                  </a:lnTo>
                  <a:lnTo>
                    <a:pt x="2405063" y="292894"/>
                  </a:lnTo>
                  <a:lnTo>
                    <a:pt x="2357438" y="297656"/>
                  </a:lnTo>
                  <a:lnTo>
                    <a:pt x="2283619" y="302419"/>
                  </a:lnTo>
                  <a:lnTo>
                    <a:pt x="2185988" y="300037"/>
                  </a:lnTo>
                  <a:lnTo>
                    <a:pt x="2097881" y="295275"/>
                  </a:lnTo>
                  <a:lnTo>
                    <a:pt x="1983581" y="288131"/>
                  </a:lnTo>
                  <a:lnTo>
                    <a:pt x="1866900" y="295275"/>
                  </a:lnTo>
                  <a:lnTo>
                    <a:pt x="17454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3">
              <a:extLst>
                <a:ext uri="{FF2B5EF4-FFF2-40B4-BE49-F238E27FC236}">
                  <a16:creationId xmlns:a16="http://schemas.microsoft.com/office/drawing/2014/main" id="{F13019C2-C65F-420C-AB63-C482179CB758}"/>
                </a:ext>
              </a:extLst>
            </p:cNvPr>
            <p:cNvSpPr/>
            <p:nvPr/>
          </p:nvSpPr>
          <p:spPr>
            <a:xfrm>
              <a:off x="3675063" y="3405188"/>
              <a:ext cx="525462" cy="1689100"/>
            </a:xfrm>
            <a:custGeom>
              <a:avLst/>
              <a:gdLst>
                <a:gd name="connsiteX0" fmla="*/ 442912 w 526256"/>
                <a:gd name="connsiteY0" fmla="*/ 502443 h 1688306"/>
                <a:gd name="connsiteX1" fmla="*/ 466725 w 526256"/>
                <a:gd name="connsiteY1" fmla="*/ 742950 h 1688306"/>
                <a:gd name="connsiteX2" fmla="*/ 471487 w 526256"/>
                <a:gd name="connsiteY2" fmla="*/ 790575 h 1688306"/>
                <a:gd name="connsiteX3" fmla="*/ 485775 w 526256"/>
                <a:gd name="connsiteY3" fmla="*/ 873918 h 1688306"/>
                <a:gd name="connsiteX4" fmla="*/ 495300 w 526256"/>
                <a:gd name="connsiteY4" fmla="*/ 1033462 h 1688306"/>
                <a:gd name="connsiteX5" fmla="*/ 511969 w 526256"/>
                <a:gd name="connsiteY5" fmla="*/ 1300162 h 1688306"/>
                <a:gd name="connsiteX6" fmla="*/ 514350 w 526256"/>
                <a:gd name="connsiteY6" fmla="*/ 1364456 h 1688306"/>
                <a:gd name="connsiteX7" fmla="*/ 526256 w 526256"/>
                <a:gd name="connsiteY7" fmla="*/ 1519237 h 1688306"/>
                <a:gd name="connsiteX8" fmla="*/ 521494 w 526256"/>
                <a:gd name="connsiteY8" fmla="*/ 1545431 h 1688306"/>
                <a:gd name="connsiteX9" fmla="*/ 507206 w 526256"/>
                <a:gd name="connsiteY9" fmla="*/ 1590675 h 1688306"/>
                <a:gd name="connsiteX10" fmla="*/ 492919 w 526256"/>
                <a:gd name="connsiteY10" fmla="*/ 1621631 h 1688306"/>
                <a:gd name="connsiteX11" fmla="*/ 481012 w 526256"/>
                <a:gd name="connsiteY11" fmla="*/ 1643062 h 1688306"/>
                <a:gd name="connsiteX12" fmla="*/ 466725 w 526256"/>
                <a:gd name="connsiteY12" fmla="*/ 1664493 h 1688306"/>
                <a:gd name="connsiteX13" fmla="*/ 452437 w 526256"/>
                <a:gd name="connsiteY13" fmla="*/ 1678781 h 1688306"/>
                <a:gd name="connsiteX14" fmla="*/ 440531 w 526256"/>
                <a:gd name="connsiteY14" fmla="*/ 1685925 h 1688306"/>
                <a:gd name="connsiteX15" fmla="*/ 428625 w 526256"/>
                <a:gd name="connsiteY15" fmla="*/ 1688306 h 1688306"/>
                <a:gd name="connsiteX16" fmla="*/ 421481 w 526256"/>
                <a:gd name="connsiteY16" fmla="*/ 1688306 h 1688306"/>
                <a:gd name="connsiteX17" fmla="*/ 402431 w 526256"/>
                <a:gd name="connsiteY17" fmla="*/ 1683543 h 1688306"/>
                <a:gd name="connsiteX18" fmla="*/ 383381 w 526256"/>
                <a:gd name="connsiteY18" fmla="*/ 1669256 h 1688306"/>
                <a:gd name="connsiteX19" fmla="*/ 369094 w 526256"/>
                <a:gd name="connsiteY19" fmla="*/ 1652587 h 1688306"/>
                <a:gd name="connsiteX20" fmla="*/ 338137 w 526256"/>
                <a:gd name="connsiteY20" fmla="*/ 1604962 h 1688306"/>
                <a:gd name="connsiteX21" fmla="*/ 307181 w 526256"/>
                <a:gd name="connsiteY21" fmla="*/ 1545431 h 1688306"/>
                <a:gd name="connsiteX22" fmla="*/ 278606 w 526256"/>
                <a:gd name="connsiteY22" fmla="*/ 1485900 h 1688306"/>
                <a:gd name="connsiteX23" fmla="*/ 261937 w 526256"/>
                <a:gd name="connsiteY23" fmla="*/ 1447800 h 1688306"/>
                <a:gd name="connsiteX24" fmla="*/ 242887 w 526256"/>
                <a:gd name="connsiteY24" fmla="*/ 1390650 h 1688306"/>
                <a:gd name="connsiteX25" fmla="*/ 230981 w 526256"/>
                <a:gd name="connsiteY25" fmla="*/ 1345406 h 1688306"/>
                <a:gd name="connsiteX26" fmla="*/ 221456 w 526256"/>
                <a:gd name="connsiteY26" fmla="*/ 1290637 h 1688306"/>
                <a:gd name="connsiteX27" fmla="*/ 221456 w 526256"/>
                <a:gd name="connsiteY27" fmla="*/ 1264443 h 1688306"/>
                <a:gd name="connsiteX28" fmla="*/ 226219 w 526256"/>
                <a:gd name="connsiteY28" fmla="*/ 1204912 h 1688306"/>
                <a:gd name="connsiteX29" fmla="*/ 242887 w 526256"/>
                <a:gd name="connsiteY29" fmla="*/ 1071562 h 1688306"/>
                <a:gd name="connsiteX30" fmla="*/ 245269 w 526256"/>
                <a:gd name="connsiteY30" fmla="*/ 1050131 h 1688306"/>
                <a:gd name="connsiteX31" fmla="*/ 238125 w 526256"/>
                <a:gd name="connsiteY31" fmla="*/ 971550 h 1688306"/>
                <a:gd name="connsiteX32" fmla="*/ 228600 w 526256"/>
                <a:gd name="connsiteY32" fmla="*/ 835818 h 1688306"/>
                <a:gd name="connsiteX33" fmla="*/ 219075 w 526256"/>
                <a:gd name="connsiteY33" fmla="*/ 695325 h 1688306"/>
                <a:gd name="connsiteX34" fmla="*/ 211931 w 526256"/>
                <a:gd name="connsiteY34" fmla="*/ 588168 h 1688306"/>
                <a:gd name="connsiteX35" fmla="*/ 204787 w 526256"/>
                <a:gd name="connsiteY35" fmla="*/ 483393 h 1688306"/>
                <a:gd name="connsiteX36" fmla="*/ 200025 w 526256"/>
                <a:gd name="connsiteY36" fmla="*/ 440531 h 1688306"/>
                <a:gd name="connsiteX37" fmla="*/ 197644 w 526256"/>
                <a:gd name="connsiteY37" fmla="*/ 407193 h 1688306"/>
                <a:gd name="connsiteX38" fmla="*/ 192881 w 526256"/>
                <a:gd name="connsiteY38" fmla="*/ 378618 h 1688306"/>
                <a:gd name="connsiteX39" fmla="*/ 185737 w 526256"/>
                <a:gd name="connsiteY39" fmla="*/ 340518 h 1688306"/>
                <a:gd name="connsiteX40" fmla="*/ 176212 w 526256"/>
                <a:gd name="connsiteY40" fmla="*/ 297656 h 1688306"/>
                <a:gd name="connsiteX41" fmla="*/ 164306 w 526256"/>
                <a:gd name="connsiteY41" fmla="*/ 261937 h 1688306"/>
                <a:gd name="connsiteX42" fmla="*/ 147637 w 526256"/>
                <a:gd name="connsiteY42" fmla="*/ 223837 h 1688306"/>
                <a:gd name="connsiteX43" fmla="*/ 128587 w 526256"/>
                <a:gd name="connsiteY43" fmla="*/ 188118 h 1688306"/>
                <a:gd name="connsiteX44" fmla="*/ 119062 w 526256"/>
                <a:gd name="connsiteY44" fmla="*/ 171450 h 1688306"/>
                <a:gd name="connsiteX45" fmla="*/ 92869 w 526256"/>
                <a:gd name="connsiteY45" fmla="*/ 135731 h 1688306"/>
                <a:gd name="connsiteX46" fmla="*/ 73819 w 526256"/>
                <a:gd name="connsiteY46" fmla="*/ 114300 h 1688306"/>
                <a:gd name="connsiteX47" fmla="*/ 45244 w 526256"/>
                <a:gd name="connsiteY47" fmla="*/ 85725 h 1688306"/>
                <a:gd name="connsiteX48" fmla="*/ 21431 w 526256"/>
                <a:gd name="connsiteY48" fmla="*/ 66675 h 1688306"/>
                <a:gd name="connsiteX49" fmla="*/ 7144 w 526256"/>
                <a:gd name="connsiteY49" fmla="*/ 52387 h 1688306"/>
                <a:gd name="connsiteX50" fmla="*/ 0 w 526256"/>
                <a:gd name="connsiteY50" fmla="*/ 40481 h 1688306"/>
                <a:gd name="connsiteX51" fmla="*/ 0 w 526256"/>
                <a:gd name="connsiteY51" fmla="*/ 28575 h 1688306"/>
                <a:gd name="connsiteX52" fmla="*/ 4762 w 526256"/>
                <a:gd name="connsiteY52" fmla="*/ 14287 h 1688306"/>
                <a:gd name="connsiteX53" fmla="*/ 28575 w 526256"/>
                <a:gd name="connsiteY53" fmla="*/ 4762 h 1688306"/>
                <a:gd name="connsiteX54" fmla="*/ 50006 w 526256"/>
                <a:gd name="connsiteY54" fmla="*/ 0 h 1688306"/>
                <a:gd name="connsiteX55" fmla="*/ 66675 w 526256"/>
                <a:gd name="connsiteY55" fmla="*/ 2381 h 1688306"/>
                <a:gd name="connsiteX56" fmla="*/ 107156 w 526256"/>
                <a:gd name="connsiteY56" fmla="*/ 14287 h 1688306"/>
                <a:gd name="connsiteX57" fmla="*/ 173831 w 526256"/>
                <a:gd name="connsiteY57" fmla="*/ 45243 h 1688306"/>
                <a:gd name="connsiteX58" fmla="*/ 223837 w 526256"/>
                <a:gd name="connsiteY58" fmla="*/ 69056 h 1688306"/>
                <a:gd name="connsiteX59" fmla="*/ 276225 w 526256"/>
                <a:gd name="connsiteY59" fmla="*/ 97631 h 1688306"/>
                <a:gd name="connsiteX60" fmla="*/ 316706 w 526256"/>
                <a:gd name="connsiteY60" fmla="*/ 123825 h 1688306"/>
                <a:gd name="connsiteX61" fmla="*/ 364331 w 526256"/>
                <a:gd name="connsiteY61" fmla="*/ 164306 h 1688306"/>
                <a:gd name="connsiteX62" fmla="*/ 381000 w 526256"/>
                <a:gd name="connsiteY62" fmla="*/ 178593 h 1688306"/>
                <a:gd name="connsiteX63" fmla="*/ 419100 w 526256"/>
                <a:gd name="connsiteY63" fmla="*/ 271462 h 1688306"/>
                <a:gd name="connsiteX64" fmla="*/ 442912 w 526256"/>
                <a:gd name="connsiteY64" fmla="*/ 502443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6256" h="1688306">
                  <a:moveTo>
                    <a:pt x="442912" y="502443"/>
                  </a:moveTo>
                  <a:lnTo>
                    <a:pt x="466725" y="742950"/>
                  </a:lnTo>
                  <a:lnTo>
                    <a:pt x="471487" y="790575"/>
                  </a:lnTo>
                  <a:lnTo>
                    <a:pt x="485775" y="873918"/>
                  </a:lnTo>
                  <a:lnTo>
                    <a:pt x="495300" y="1033462"/>
                  </a:lnTo>
                  <a:lnTo>
                    <a:pt x="511969" y="1300162"/>
                  </a:lnTo>
                  <a:cubicBezTo>
                    <a:pt x="512763" y="1321593"/>
                    <a:pt x="513556" y="1343025"/>
                    <a:pt x="514350" y="1364456"/>
                  </a:cubicBezTo>
                  <a:lnTo>
                    <a:pt x="526256" y="1519237"/>
                  </a:lnTo>
                  <a:lnTo>
                    <a:pt x="521494" y="1545431"/>
                  </a:lnTo>
                  <a:lnTo>
                    <a:pt x="507206" y="1590675"/>
                  </a:lnTo>
                  <a:lnTo>
                    <a:pt x="492919" y="1621631"/>
                  </a:lnTo>
                  <a:lnTo>
                    <a:pt x="481012" y="1643062"/>
                  </a:lnTo>
                  <a:lnTo>
                    <a:pt x="466725" y="1664493"/>
                  </a:lnTo>
                  <a:lnTo>
                    <a:pt x="452437" y="1678781"/>
                  </a:lnTo>
                  <a:lnTo>
                    <a:pt x="440531" y="1685925"/>
                  </a:lnTo>
                  <a:lnTo>
                    <a:pt x="428625" y="1688306"/>
                  </a:lnTo>
                  <a:lnTo>
                    <a:pt x="421481" y="1688306"/>
                  </a:lnTo>
                  <a:lnTo>
                    <a:pt x="402431" y="1683543"/>
                  </a:lnTo>
                  <a:lnTo>
                    <a:pt x="383381" y="1669256"/>
                  </a:lnTo>
                  <a:lnTo>
                    <a:pt x="369094" y="1652587"/>
                  </a:lnTo>
                  <a:lnTo>
                    <a:pt x="338137" y="1604962"/>
                  </a:lnTo>
                  <a:lnTo>
                    <a:pt x="307181" y="1545431"/>
                  </a:lnTo>
                  <a:lnTo>
                    <a:pt x="278606" y="1485900"/>
                  </a:lnTo>
                  <a:lnTo>
                    <a:pt x="261937" y="1447800"/>
                  </a:lnTo>
                  <a:lnTo>
                    <a:pt x="242887" y="1390650"/>
                  </a:lnTo>
                  <a:lnTo>
                    <a:pt x="230981" y="1345406"/>
                  </a:lnTo>
                  <a:lnTo>
                    <a:pt x="221456" y="1290637"/>
                  </a:lnTo>
                  <a:lnTo>
                    <a:pt x="221456" y="1264443"/>
                  </a:lnTo>
                  <a:lnTo>
                    <a:pt x="226219" y="1204912"/>
                  </a:lnTo>
                  <a:lnTo>
                    <a:pt x="242887" y="1071562"/>
                  </a:lnTo>
                  <a:lnTo>
                    <a:pt x="245269" y="1050131"/>
                  </a:lnTo>
                  <a:lnTo>
                    <a:pt x="238125" y="971550"/>
                  </a:lnTo>
                  <a:lnTo>
                    <a:pt x="228600" y="835818"/>
                  </a:lnTo>
                  <a:lnTo>
                    <a:pt x="219075" y="695325"/>
                  </a:lnTo>
                  <a:lnTo>
                    <a:pt x="211931" y="588168"/>
                  </a:lnTo>
                  <a:lnTo>
                    <a:pt x="204787" y="483393"/>
                  </a:lnTo>
                  <a:lnTo>
                    <a:pt x="200025" y="440531"/>
                  </a:lnTo>
                  <a:lnTo>
                    <a:pt x="197644" y="407193"/>
                  </a:lnTo>
                  <a:lnTo>
                    <a:pt x="192881" y="378618"/>
                  </a:lnTo>
                  <a:lnTo>
                    <a:pt x="185737" y="340518"/>
                  </a:lnTo>
                  <a:lnTo>
                    <a:pt x="176212" y="297656"/>
                  </a:lnTo>
                  <a:lnTo>
                    <a:pt x="164306" y="261937"/>
                  </a:lnTo>
                  <a:lnTo>
                    <a:pt x="147637" y="223837"/>
                  </a:lnTo>
                  <a:lnTo>
                    <a:pt x="128587" y="188118"/>
                  </a:lnTo>
                  <a:lnTo>
                    <a:pt x="119062" y="171450"/>
                  </a:lnTo>
                  <a:lnTo>
                    <a:pt x="92869" y="135731"/>
                  </a:lnTo>
                  <a:lnTo>
                    <a:pt x="73819" y="114300"/>
                  </a:lnTo>
                  <a:lnTo>
                    <a:pt x="45244" y="85725"/>
                  </a:lnTo>
                  <a:lnTo>
                    <a:pt x="21431" y="66675"/>
                  </a:lnTo>
                  <a:lnTo>
                    <a:pt x="7144" y="52387"/>
                  </a:lnTo>
                  <a:lnTo>
                    <a:pt x="0" y="40481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8575" y="4762"/>
                  </a:lnTo>
                  <a:lnTo>
                    <a:pt x="50006" y="0"/>
                  </a:lnTo>
                  <a:lnTo>
                    <a:pt x="66675" y="2381"/>
                  </a:lnTo>
                  <a:lnTo>
                    <a:pt x="107156" y="14287"/>
                  </a:lnTo>
                  <a:lnTo>
                    <a:pt x="173831" y="45243"/>
                  </a:lnTo>
                  <a:lnTo>
                    <a:pt x="223837" y="69056"/>
                  </a:lnTo>
                  <a:lnTo>
                    <a:pt x="276225" y="97631"/>
                  </a:lnTo>
                  <a:lnTo>
                    <a:pt x="316706" y="123825"/>
                  </a:lnTo>
                  <a:lnTo>
                    <a:pt x="364331" y="164306"/>
                  </a:lnTo>
                  <a:lnTo>
                    <a:pt x="381000" y="178593"/>
                  </a:lnTo>
                  <a:lnTo>
                    <a:pt x="419100" y="271462"/>
                  </a:lnTo>
                  <a:lnTo>
                    <a:pt x="442912" y="502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4">
              <a:extLst>
                <a:ext uri="{FF2B5EF4-FFF2-40B4-BE49-F238E27FC236}">
                  <a16:creationId xmlns:a16="http://schemas.microsoft.com/office/drawing/2014/main" id="{168EBC1D-E932-41CB-B37E-7DEC41DDF97F}"/>
                </a:ext>
              </a:extLst>
            </p:cNvPr>
            <p:cNvSpPr/>
            <p:nvPr/>
          </p:nvSpPr>
          <p:spPr>
            <a:xfrm>
              <a:off x="3998913" y="3322638"/>
              <a:ext cx="2108200" cy="1647825"/>
            </a:xfrm>
            <a:custGeom>
              <a:avLst/>
              <a:gdLst>
                <a:gd name="connsiteX0" fmla="*/ 1297781 w 2109787"/>
                <a:gd name="connsiteY0" fmla="*/ 90487 h 1647825"/>
                <a:gd name="connsiteX1" fmla="*/ 1150144 w 2109787"/>
                <a:gd name="connsiteY1" fmla="*/ 116681 h 1647825"/>
                <a:gd name="connsiteX2" fmla="*/ 1016794 w 2109787"/>
                <a:gd name="connsiteY2" fmla="*/ 140494 h 1647825"/>
                <a:gd name="connsiteX3" fmla="*/ 871537 w 2109787"/>
                <a:gd name="connsiteY3" fmla="*/ 161925 h 1647825"/>
                <a:gd name="connsiteX4" fmla="*/ 714375 w 2109787"/>
                <a:gd name="connsiteY4" fmla="*/ 185737 h 1647825"/>
                <a:gd name="connsiteX5" fmla="*/ 571500 w 2109787"/>
                <a:gd name="connsiteY5" fmla="*/ 204787 h 1647825"/>
                <a:gd name="connsiteX6" fmla="*/ 461962 w 2109787"/>
                <a:gd name="connsiteY6" fmla="*/ 219075 h 1647825"/>
                <a:gd name="connsiteX7" fmla="*/ 319087 w 2109787"/>
                <a:gd name="connsiteY7" fmla="*/ 235744 h 1647825"/>
                <a:gd name="connsiteX8" fmla="*/ 188119 w 2109787"/>
                <a:gd name="connsiteY8" fmla="*/ 250031 h 1647825"/>
                <a:gd name="connsiteX9" fmla="*/ 0 w 2109787"/>
                <a:gd name="connsiteY9" fmla="*/ 271462 h 1647825"/>
                <a:gd name="connsiteX10" fmla="*/ 26194 w 2109787"/>
                <a:gd name="connsiteY10" fmla="*/ 361950 h 1647825"/>
                <a:gd name="connsiteX11" fmla="*/ 204787 w 2109787"/>
                <a:gd name="connsiteY11" fmla="*/ 395287 h 1647825"/>
                <a:gd name="connsiteX12" fmla="*/ 223837 w 2109787"/>
                <a:gd name="connsiteY12" fmla="*/ 395287 h 1647825"/>
                <a:gd name="connsiteX13" fmla="*/ 314325 w 2109787"/>
                <a:gd name="connsiteY13" fmla="*/ 383381 h 1647825"/>
                <a:gd name="connsiteX14" fmla="*/ 516731 w 2109787"/>
                <a:gd name="connsiteY14" fmla="*/ 354806 h 1647825"/>
                <a:gd name="connsiteX15" fmla="*/ 773906 w 2109787"/>
                <a:gd name="connsiteY15" fmla="*/ 319087 h 1647825"/>
                <a:gd name="connsiteX16" fmla="*/ 997744 w 2109787"/>
                <a:gd name="connsiteY16" fmla="*/ 285750 h 1647825"/>
                <a:gd name="connsiteX17" fmla="*/ 1221581 w 2109787"/>
                <a:gd name="connsiteY17" fmla="*/ 254794 h 1647825"/>
                <a:gd name="connsiteX18" fmla="*/ 1412081 w 2109787"/>
                <a:gd name="connsiteY18" fmla="*/ 228600 h 1647825"/>
                <a:gd name="connsiteX19" fmla="*/ 1593056 w 2109787"/>
                <a:gd name="connsiteY19" fmla="*/ 202406 h 1647825"/>
                <a:gd name="connsiteX20" fmla="*/ 1669256 w 2109787"/>
                <a:gd name="connsiteY20" fmla="*/ 192881 h 1647825"/>
                <a:gd name="connsiteX21" fmla="*/ 1690687 w 2109787"/>
                <a:gd name="connsiteY21" fmla="*/ 195262 h 1647825"/>
                <a:gd name="connsiteX22" fmla="*/ 1712119 w 2109787"/>
                <a:gd name="connsiteY22" fmla="*/ 202406 h 1647825"/>
                <a:gd name="connsiteX23" fmla="*/ 1726406 w 2109787"/>
                <a:gd name="connsiteY23" fmla="*/ 214312 h 1647825"/>
                <a:gd name="connsiteX24" fmla="*/ 1738312 w 2109787"/>
                <a:gd name="connsiteY24" fmla="*/ 230981 h 1647825"/>
                <a:gd name="connsiteX25" fmla="*/ 1747837 w 2109787"/>
                <a:gd name="connsiteY25" fmla="*/ 250031 h 1647825"/>
                <a:gd name="connsiteX26" fmla="*/ 1750219 w 2109787"/>
                <a:gd name="connsiteY26" fmla="*/ 311944 h 1647825"/>
                <a:gd name="connsiteX27" fmla="*/ 1752600 w 2109787"/>
                <a:gd name="connsiteY27" fmla="*/ 452437 h 1647825"/>
                <a:gd name="connsiteX28" fmla="*/ 1752600 w 2109787"/>
                <a:gd name="connsiteY28" fmla="*/ 738187 h 1647825"/>
                <a:gd name="connsiteX29" fmla="*/ 1728787 w 2109787"/>
                <a:gd name="connsiteY29" fmla="*/ 821531 h 1647825"/>
                <a:gd name="connsiteX30" fmla="*/ 1719262 w 2109787"/>
                <a:gd name="connsiteY30" fmla="*/ 1035844 h 1647825"/>
                <a:gd name="connsiteX31" fmla="*/ 1707356 w 2109787"/>
                <a:gd name="connsiteY31" fmla="*/ 1281112 h 1647825"/>
                <a:gd name="connsiteX32" fmla="*/ 1721644 w 2109787"/>
                <a:gd name="connsiteY32" fmla="*/ 1609725 h 1647825"/>
                <a:gd name="connsiteX33" fmla="*/ 1724025 w 2109787"/>
                <a:gd name="connsiteY33" fmla="*/ 1624012 h 1647825"/>
                <a:gd name="connsiteX34" fmla="*/ 1738312 w 2109787"/>
                <a:gd name="connsiteY34" fmla="*/ 1633537 h 1647825"/>
                <a:gd name="connsiteX35" fmla="*/ 1764506 w 2109787"/>
                <a:gd name="connsiteY35" fmla="*/ 1643062 h 1647825"/>
                <a:gd name="connsiteX36" fmla="*/ 1793081 w 2109787"/>
                <a:gd name="connsiteY36" fmla="*/ 1647825 h 1647825"/>
                <a:gd name="connsiteX37" fmla="*/ 1828800 w 2109787"/>
                <a:gd name="connsiteY37" fmla="*/ 1645444 h 1647825"/>
                <a:gd name="connsiteX38" fmla="*/ 1862137 w 2109787"/>
                <a:gd name="connsiteY38" fmla="*/ 1635919 h 1647825"/>
                <a:gd name="connsiteX39" fmla="*/ 1881187 w 2109787"/>
                <a:gd name="connsiteY39" fmla="*/ 1624012 h 1647825"/>
                <a:gd name="connsiteX40" fmla="*/ 1900237 w 2109787"/>
                <a:gd name="connsiteY40" fmla="*/ 1604962 h 1647825"/>
                <a:gd name="connsiteX41" fmla="*/ 1912144 w 2109787"/>
                <a:gd name="connsiteY41" fmla="*/ 1588294 h 1647825"/>
                <a:gd name="connsiteX42" fmla="*/ 1926431 w 2109787"/>
                <a:gd name="connsiteY42" fmla="*/ 1559719 h 1647825"/>
                <a:gd name="connsiteX43" fmla="*/ 1931194 w 2109787"/>
                <a:gd name="connsiteY43" fmla="*/ 1533525 h 1647825"/>
                <a:gd name="connsiteX44" fmla="*/ 1935956 w 2109787"/>
                <a:gd name="connsiteY44" fmla="*/ 1471612 h 1647825"/>
                <a:gd name="connsiteX45" fmla="*/ 1945481 w 2109787"/>
                <a:gd name="connsiteY45" fmla="*/ 1350169 h 1647825"/>
                <a:gd name="connsiteX46" fmla="*/ 1955006 w 2109787"/>
                <a:gd name="connsiteY46" fmla="*/ 1231106 h 1647825"/>
                <a:gd name="connsiteX47" fmla="*/ 1964531 w 2109787"/>
                <a:gd name="connsiteY47" fmla="*/ 1116806 h 1647825"/>
                <a:gd name="connsiteX48" fmla="*/ 1976437 w 2109787"/>
                <a:gd name="connsiteY48" fmla="*/ 971550 h 1647825"/>
                <a:gd name="connsiteX49" fmla="*/ 1988344 w 2109787"/>
                <a:gd name="connsiteY49" fmla="*/ 835819 h 1647825"/>
                <a:gd name="connsiteX50" fmla="*/ 1997869 w 2109787"/>
                <a:gd name="connsiteY50" fmla="*/ 723900 h 1647825"/>
                <a:gd name="connsiteX51" fmla="*/ 2009775 w 2109787"/>
                <a:gd name="connsiteY51" fmla="*/ 583406 h 1647825"/>
                <a:gd name="connsiteX52" fmla="*/ 2019300 w 2109787"/>
                <a:gd name="connsiteY52" fmla="*/ 469106 h 1647825"/>
                <a:gd name="connsiteX53" fmla="*/ 2021681 w 2109787"/>
                <a:gd name="connsiteY53" fmla="*/ 461962 h 1647825"/>
                <a:gd name="connsiteX54" fmla="*/ 2035969 w 2109787"/>
                <a:gd name="connsiteY54" fmla="*/ 442912 h 1647825"/>
                <a:gd name="connsiteX55" fmla="*/ 2055019 w 2109787"/>
                <a:gd name="connsiteY55" fmla="*/ 416719 h 1647825"/>
                <a:gd name="connsiteX56" fmla="*/ 2076450 w 2109787"/>
                <a:gd name="connsiteY56" fmla="*/ 383381 h 1647825"/>
                <a:gd name="connsiteX57" fmla="*/ 2090737 w 2109787"/>
                <a:gd name="connsiteY57" fmla="*/ 354806 h 1647825"/>
                <a:gd name="connsiteX58" fmla="*/ 2107406 w 2109787"/>
                <a:gd name="connsiteY58" fmla="*/ 314325 h 1647825"/>
                <a:gd name="connsiteX59" fmla="*/ 2109787 w 2109787"/>
                <a:gd name="connsiteY59" fmla="*/ 292894 h 1647825"/>
                <a:gd name="connsiteX60" fmla="*/ 2107406 w 2109787"/>
                <a:gd name="connsiteY60" fmla="*/ 273844 h 1647825"/>
                <a:gd name="connsiteX61" fmla="*/ 2105025 w 2109787"/>
                <a:gd name="connsiteY61" fmla="*/ 254794 h 1647825"/>
                <a:gd name="connsiteX62" fmla="*/ 2093119 w 2109787"/>
                <a:gd name="connsiteY62" fmla="*/ 233362 h 1647825"/>
                <a:gd name="connsiteX63" fmla="*/ 2066925 w 2109787"/>
                <a:gd name="connsiteY63" fmla="*/ 200025 h 1647825"/>
                <a:gd name="connsiteX64" fmla="*/ 2005012 w 2109787"/>
                <a:gd name="connsiteY64" fmla="*/ 145256 h 1647825"/>
                <a:gd name="connsiteX65" fmla="*/ 1912144 w 2109787"/>
                <a:gd name="connsiteY65" fmla="*/ 76200 h 1647825"/>
                <a:gd name="connsiteX66" fmla="*/ 1835944 w 2109787"/>
                <a:gd name="connsiteY66" fmla="*/ 26194 h 1647825"/>
                <a:gd name="connsiteX67" fmla="*/ 1797844 w 2109787"/>
                <a:gd name="connsiteY67" fmla="*/ 7144 h 1647825"/>
                <a:gd name="connsiteX68" fmla="*/ 1778794 w 2109787"/>
                <a:gd name="connsiteY68" fmla="*/ 2381 h 1647825"/>
                <a:gd name="connsiteX69" fmla="*/ 1764506 w 2109787"/>
                <a:gd name="connsiteY69" fmla="*/ 0 h 1647825"/>
                <a:gd name="connsiteX70" fmla="*/ 1747837 w 2109787"/>
                <a:gd name="connsiteY70" fmla="*/ 0 h 1647825"/>
                <a:gd name="connsiteX71" fmla="*/ 1714500 w 2109787"/>
                <a:gd name="connsiteY71" fmla="*/ 0 h 1647825"/>
                <a:gd name="connsiteX72" fmla="*/ 1676400 w 2109787"/>
                <a:gd name="connsiteY72" fmla="*/ 7144 h 1647825"/>
                <a:gd name="connsiteX73" fmla="*/ 1633537 w 2109787"/>
                <a:gd name="connsiteY73" fmla="*/ 19050 h 1647825"/>
                <a:gd name="connsiteX74" fmla="*/ 1585912 w 2109787"/>
                <a:gd name="connsiteY74" fmla="*/ 35719 h 1647825"/>
                <a:gd name="connsiteX75" fmla="*/ 1566862 w 2109787"/>
                <a:gd name="connsiteY75" fmla="*/ 42862 h 1647825"/>
                <a:gd name="connsiteX76" fmla="*/ 1462087 w 2109787"/>
                <a:gd name="connsiteY76" fmla="*/ 61912 h 1647825"/>
                <a:gd name="connsiteX77" fmla="*/ 1297781 w 2109787"/>
                <a:gd name="connsiteY77" fmla="*/ 9048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109787" h="1647825">
                  <a:moveTo>
                    <a:pt x="1297781" y="90487"/>
                  </a:moveTo>
                  <a:lnTo>
                    <a:pt x="1150144" y="116681"/>
                  </a:lnTo>
                  <a:lnTo>
                    <a:pt x="1016794" y="140494"/>
                  </a:lnTo>
                  <a:lnTo>
                    <a:pt x="871537" y="161925"/>
                  </a:lnTo>
                  <a:lnTo>
                    <a:pt x="714375" y="185737"/>
                  </a:lnTo>
                  <a:lnTo>
                    <a:pt x="571500" y="204787"/>
                  </a:lnTo>
                  <a:lnTo>
                    <a:pt x="461962" y="219075"/>
                  </a:lnTo>
                  <a:lnTo>
                    <a:pt x="319087" y="235744"/>
                  </a:lnTo>
                  <a:lnTo>
                    <a:pt x="188119" y="250031"/>
                  </a:lnTo>
                  <a:lnTo>
                    <a:pt x="0" y="271462"/>
                  </a:lnTo>
                  <a:lnTo>
                    <a:pt x="26194" y="361950"/>
                  </a:lnTo>
                  <a:lnTo>
                    <a:pt x="204787" y="395287"/>
                  </a:lnTo>
                  <a:lnTo>
                    <a:pt x="223837" y="395287"/>
                  </a:lnTo>
                  <a:lnTo>
                    <a:pt x="314325" y="383381"/>
                  </a:lnTo>
                  <a:lnTo>
                    <a:pt x="516731" y="354806"/>
                  </a:lnTo>
                  <a:lnTo>
                    <a:pt x="773906" y="319087"/>
                  </a:lnTo>
                  <a:lnTo>
                    <a:pt x="997744" y="285750"/>
                  </a:lnTo>
                  <a:lnTo>
                    <a:pt x="1221581" y="254794"/>
                  </a:lnTo>
                  <a:lnTo>
                    <a:pt x="1412081" y="228600"/>
                  </a:lnTo>
                  <a:lnTo>
                    <a:pt x="1593056" y="202406"/>
                  </a:lnTo>
                  <a:lnTo>
                    <a:pt x="1669256" y="192881"/>
                  </a:lnTo>
                  <a:lnTo>
                    <a:pt x="1690687" y="195262"/>
                  </a:lnTo>
                  <a:lnTo>
                    <a:pt x="1712119" y="202406"/>
                  </a:lnTo>
                  <a:lnTo>
                    <a:pt x="1726406" y="214312"/>
                  </a:lnTo>
                  <a:lnTo>
                    <a:pt x="1738312" y="230981"/>
                  </a:lnTo>
                  <a:lnTo>
                    <a:pt x="1747837" y="250031"/>
                  </a:lnTo>
                  <a:lnTo>
                    <a:pt x="1750219" y="311944"/>
                  </a:lnTo>
                  <a:cubicBezTo>
                    <a:pt x="1751013" y="358775"/>
                    <a:pt x="1751806" y="405606"/>
                    <a:pt x="1752600" y="452437"/>
                  </a:cubicBezTo>
                  <a:lnTo>
                    <a:pt x="1752600" y="738187"/>
                  </a:lnTo>
                  <a:lnTo>
                    <a:pt x="1728787" y="821531"/>
                  </a:lnTo>
                  <a:lnTo>
                    <a:pt x="1719262" y="1035844"/>
                  </a:lnTo>
                  <a:lnTo>
                    <a:pt x="1707356" y="1281112"/>
                  </a:lnTo>
                  <a:lnTo>
                    <a:pt x="1721644" y="1609725"/>
                  </a:lnTo>
                  <a:lnTo>
                    <a:pt x="1724025" y="1624012"/>
                  </a:lnTo>
                  <a:lnTo>
                    <a:pt x="1738312" y="1633537"/>
                  </a:lnTo>
                  <a:lnTo>
                    <a:pt x="1764506" y="1643062"/>
                  </a:lnTo>
                  <a:lnTo>
                    <a:pt x="1793081" y="1647825"/>
                  </a:lnTo>
                  <a:lnTo>
                    <a:pt x="1828800" y="1645444"/>
                  </a:lnTo>
                  <a:lnTo>
                    <a:pt x="1862137" y="1635919"/>
                  </a:lnTo>
                  <a:lnTo>
                    <a:pt x="1881187" y="1624012"/>
                  </a:lnTo>
                  <a:lnTo>
                    <a:pt x="1900237" y="1604962"/>
                  </a:lnTo>
                  <a:lnTo>
                    <a:pt x="1912144" y="1588294"/>
                  </a:lnTo>
                  <a:lnTo>
                    <a:pt x="1926431" y="1559719"/>
                  </a:lnTo>
                  <a:lnTo>
                    <a:pt x="1931194" y="1533525"/>
                  </a:lnTo>
                  <a:lnTo>
                    <a:pt x="1935956" y="1471612"/>
                  </a:lnTo>
                  <a:lnTo>
                    <a:pt x="1945481" y="1350169"/>
                  </a:lnTo>
                  <a:lnTo>
                    <a:pt x="1955006" y="1231106"/>
                  </a:lnTo>
                  <a:lnTo>
                    <a:pt x="1964531" y="1116806"/>
                  </a:lnTo>
                  <a:lnTo>
                    <a:pt x="1976437" y="971550"/>
                  </a:lnTo>
                  <a:lnTo>
                    <a:pt x="1988344" y="835819"/>
                  </a:lnTo>
                  <a:lnTo>
                    <a:pt x="1997869" y="723900"/>
                  </a:lnTo>
                  <a:lnTo>
                    <a:pt x="2009775" y="583406"/>
                  </a:lnTo>
                  <a:lnTo>
                    <a:pt x="2019300" y="469106"/>
                  </a:lnTo>
                  <a:lnTo>
                    <a:pt x="2021681" y="461962"/>
                  </a:lnTo>
                  <a:lnTo>
                    <a:pt x="2035969" y="442912"/>
                  </a:lnTo>
                  <a:lnTo>
                    <a:pt x="2055019" y="416719"/>
                  </a:lnTo>
                  <a:lnTo>
                    <a:pt x="2076450" y="383381"/>
                  </a:lnTo>
                  <a:lnTo>
                    <a:pt x="2090737" y="354806"/>
                  </a:lnTo>
                  <a:lnTo>
                    <a:pt x="2107406" y="314325"/>
                  </a:lnTo>
                  <a:lnTo>
                    <a:pt x="2109787" y="292894"/>
                  </a:lnTo>
                  <a:lnTo>
                    <a:pt x="2107406" y="273844"/>
                  </a:lnTo>
                  <a:lnTo>
                    <a:pt x="2105025" y="254794"/>
                  </a:lnTo>
                  <a:lnTo>
                    <a:pt x="2093119" y="233362"/>
                  </a:lnTo>
                  <a:lnTo>
                    <a:pt x="2066925" y="200025"/>
                  </a:lnTo>
                  <a:lnTo>
                    <a:pt x="2005012" y="145256"/>
                  </a:lnTo>
                  <a:lnTo>
                    <a:pt x="1912144" y="76200"/>
                  </a:lnTo>
                  <a:lnTo>
                    <a:pt x="1835944" y="26194"/>
                  </a:lnTo>
                  <a:lnTo>
                    <a:pt x="1797844" y="7144"/>
                  </a:lnTo>
                  <a:lnTo>
                    <a:pt x="1778794" y="2381"/>
                  </a:lnTo>
                  <a:lnTo>
                    <a:pt x="1764506" y="0"/>
                  </a:lnTo>
                  <a:lnTo>
                    <a:pt x="1747837" y="0"/>
                  </a:lnTo>
                  <a:lnTo>
                    <a:pt x="1714500" y="0"/>
                  </a:lnTo>
                  <a:lnTo>
                    <a:pt x="1676400" y="7144"/>
                  </a:lnTo>
                  <a:lnTo>
                    <a:pt x="1633537" y="19050"/>
                  </a:lnTo>
                  <a:lnTo>
                    <a:pt x="1585912" y="35719"/>
                  </a:lnTo>
                  <a:lnTo>
                    <a:pt x="1566862" y="42862"/>
                  </a:lnTo>
                  <a:lnTo>
                    <a:pt x="1462087" y="61912"/>
                  </a:lnTo>
                  <a:lnTo>
                    <a:pt x="1297781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5">
              <a:extLst>
                <a:ext uri="{FF2B5EF4-FFF2-40B4-BE49-F238E27FC236}">
                  <a16:creationId xmlns:a16="http://schemas.microsoft.com/office/drawing/2014/main" id="{08E030A3-6BC4-4464-BD26-5509DE8DDE8E}"/>
                </a:ext>
              </a:extLst>
            </p:cNvPr>
            <p:cNvSpPr/>
            <p:nvPr/>
          </p:nvSpPr>
          <p:spPr>
            <a:xfrm>
              <a:off x="4100513" y="3943350"/>
              <a:ext cx="1727200" cy="379413"/>
            </a:xfrm>
            <a:custGeom>
              <a:avLst/>
              <a:gdLst>
                <a:gd name="connsiteX0" fmla="*/ 1343025 w 1726406"/>
                <a:gd name="connsiteY0" fmla="*/ 223838 h 378619"/>
                <a:gd name="connsiteX1" fmla="*/ 1164431 w 1726406"/>
                <a:gd name="connsiteY1" fmla="*/ 247650 h 378619"/>
                <a:gd name="connsiteX2" fmla="*/ 947737 w 1726406"/>
                <a:gd name="connsiteY2" fmla="*/ 276225 h 378619"/>
                <a:gd name="connsiteX3" fmla="*/ 759618 w 1726406"/>
                <a:gd name="connsiteY3" fmla="*/ 302419 h 378619"/>
                <a:gd name="connsiteX4" fmla="*/ 495300 w 1726406"/>
                <a:gd name="connsiteY4" fmla="*/ 338138 h 378619"/>
                <a:gd name="connsiteX5" fmla="*/ 197643 w 1726406"/>
                <a:gd name="connsiteY5" fmla="*/ 376238 h 378619"/>
                <a:gd name="connsiteX6" fmla="*/ 173831 w 1726406"/>
                <a:gd name="connsiteY6" fmla="*/ 378619 h 378619"/>
                <a:gd name="connsiteX7" fmla="*/ 128587 w 1726406"/>
                <a:gd name="connsiteY7" fmla="*/ 369094 h 378619"/>
                <a:gd name="connsiteX8" fmla="*/ 7143 w 1726406"/>
                <a:gd name="connsiteY8" fmla="*/ 350044 h 378619"/>
                <a:gd name="connsiteX9" fmla="*/ 0 w 1726406"/>
                <a:gd name="connsiteY9" fmla="*/ 228600 h 378619"/>
                <a:gd name="connsiteX10" fmla="*/ 176212 w 1726406"/>
                <a:gd name="connsiteY10" fmla="*/ 204788 h 378619"/>
                <a:gd name="connsiteX11" fmla="*/ 469106 w 1726406"/>
                <a:gd name="connsiteY11" fmla="*/ 161925 h 378619"/>
                <a:gd name="connsiteX12" fmla="*/ 731043 w 1726406"/>
                <a:gd name="connsiteY12" fmla="*/ 126206 h 378619"/>
                <a:gd name="connsiteX13" fmla="*/ 995362 w 1726406"/>
                <a:gd name="connsiteY13" fmla="*/ 88106 h 378619"/>
                <a:gd name="connsiteX14" fmla="*/ 1152525 w 1726406"/>
                <a:gd name="connsiteY14" fmla="*/ 66675 h 378619"/>
                <a:gd name="connsiteX15" fmla="*/ 1188243 w 1726406"/>
                <a:gd name="connsiteY15" fmla="*/ 54769 h 378619"/>
                <a:gd name="connsiteX16" fmla="*/ 1257300 w 1726406"/>
                <a:gd name="connsiteY16" fmla="*/ 30956 h 378619"/>
                <a:gd name="connsiteX17" fmla="*/ 1326356 w 1726406"/>
                <a:gd name="connsiteY17" fmla="*/ 9525 h 378619"/>
                <a:gd name="connsiteX18" fmla="*/ 1366837 w 1726406"/>
                <a:gd name="connsiteY18" fmla="*/ 0 h 378619"/>
                <a:gd name="connsiteX19" fmla="*/ 1393031 w 1726406"/>
                <a:gd name="connsiteY19" fmla="*/ 0 h 378619"/>
                <a:gd name="connsiteX20" fmla="*/ 1423987 w 1726406"/>
                <a:gd name="connsiteY20" fmla="*/ 2381 h 378619"/>
                <a:gd name="connsiteX21" fmla="*/ 1485900 w 1726406"/>
                <a:gd name="connsiteY21" fmla="*/ 16669 h 378619"/>
                <a:gd name="connsiteX22" fmla="*/ 1583531 w 1726406"/>
                <a:gd name="connsiteY22" fmla="*/ 57150 h 378619"/>
                <a:gd name="connsiteX23" fmla="*/ 1726406 w 1726406"/>
                <a:gd name="connsiteY23" fmla="*/ 123825 h 378619"/>
                <a:gd name="connsiteX24" fmla="*/ 1707356 w 1726406"/>
                <a:gd name="connsiteY24" fmla="*/ 221456 h 378619"/>
                <a:gd name="connsiteX25" fmla="*/ 1535906 w 1726406"/>
                <a:gd name="connsiteY25" fmla="*/ 223838 h 378619"/>
                <a:gd name="connsiteX26" fmla="*/ 1343025 w 1726406"/>
                <a:gd name="connsiteY26" fmla="*/ 223838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6406" h="378619">
                  <a:moveTo>
                    <a:pt x="1343025" y="223838"/>
                  </a:moveTo>
                  <a:lnTo>
                    <a:pt x="1164431" y="247650"/>
                  </a:lnTo>
                  <a:lnTo>
                    <a:pt x="947737" y="276225"/>
                  </a:lnTo>
                  <a:lnTo>
                    <a:pt x="759618" y="302419"/>
                  </a:lnTo>
                  <a:lnTo>
                    <a:pt x="495300" y="338138"/>
                  </a:lnTo>
                  <a:lnTo>
                    <a:pt x="197643" y="376238"/>
                  </a:lnTo>
                  <a:lnTo>
                    <a:pt x="173831" y="378619"/>
                  </a:lnTo>
                  <a:lnTo>
                    <a:pt x="128587" y="369094"/>
                  </a:lnTo>
                  <a:lnTo>
                    <a:pt x="7143" y="350044"/>
                  </a:lnTo>
                  <a:lnTo>
                    <a:pt x="0" y="228600"/>
                  </a:lnTo>
                  <a:lnTo>
                    <a:pt x="176212" y="204788"/>
                  </a:lnTo>
                  <a:lnTo>
                    <a:pt x="469106" y="161925"/>
                  </a:lnTo>
                  <a:lnTo>
                    <a:pt x="731043" y="126206"/>
                  </a:lnTo>
                  <a:lnTo>
                    <a:pt x="995362" y="88106"/>
                  </a:lnTo>
                  <a:lnTo>
                    <a:pt x="1152525" y="66675"/>
                  </a:lnTo>
                  <a:lnTo>
                    <a:pt x="1188243" y="54769"/>
                  </a:lnTo>
                  <a:lnTo>
                    <a:pt x="1257300" y="30956"/>
                  </a:lnTo>
                  <a:lnTo>
                    <a:pt x="1326356" y="9525"/>
                  </a:lnTo>
                  <a:lnTo>
                    <a:pt x="1366837" y="0"/>
                  </a:lnTo>
                  <a:lnTo>
                    <a:pt x="1393031" y="0"/>
                  </a:lnTo>
                  <a:lnTo>
                    <a:pt x="1423987" y="2381"/>
                  </a:lnTo>
                  <a:lnTo>
                    <a:pt x="1485900" y="16669"/>
                  </a:lnTo>
                  <a:lnTo>
                    <a:pt x="1583531" y="57150"/>
                  </a:lnTo>
                  <a:lnTo>
                    <a:pt x="1726406" y="123825"/>
                  </a:lnTo>
                  <a:lnTo>
                    <a:pt x="1707356" y="221456"/>
                  </a:lnTo>
                  <a:lnTo>
                    <a:pt x="1535906" y="223838"/>
                  </a:lnTo>
                  <a:lnTo>
                    <a:pt x="1343025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6">
              <a:extLst>
                <a:ext uri="{FF2B5EF4-FFF2-40B4-BE49-F238E27FC236}">
                  <a16:creationId xmlns:a16="http://schemas.microsoft.com/office/drawing/2014/main" id="{5A711C6A-94BF-471A-AD09-AF648A2E311B}"/>
                </a:ext>
              </a:extLst>
            </p:cNvPr>
            <p:cNvSpPr/>
            <p:nvPr/>
          </p:nvSpPr>
          <p:spPr>
            <a:xfrm>
              <a:off x="4105275" y="4560888"/>
              <a:ext cx="1743075" cy="403225"/>
            </a:xfrm>
            <a:custGeom>
              <a:avLst/>
              <a:gdLst>
                <a:gd name="connsiteX0" fmla="*/ 1171575 w 1743075"/>
                <a:gd name="connsiteY0" fmla="*/ 50006 h 404812"/>
                <a:gd name="connsiteX1" fmla="*/ 852488 w 1743075"/>
                <a:gd name="connsiteY1" fmla="*/ 88106 h 404812"/>
                <a:gd name="connsiteX2" fmla="*/ 583406 w 1743075"/>
                <a:gd name="connsiteY2" fmla="*/ 123825 h 404812"/>
                <a:gd name="connsiteX3" fmla="*/ 359569 w 1743075"/>
                <a:gd name="connsiteY3" fmla="*/ 152400 h 404812"/>
                <a:gd name="connsiteX4" fmla="*/ 192881 w 1743075"/>
                <a:gd name="connsiteY4" fmla="*/ 171450 h 404812"/>
                <a:gd name="connsiteX5" fmla="*/ 0 w 1743075"/>
                <a:gd name="connsiteY5" fmla="*/ 197644 h 404812"/>
                <a:gd name="connsiteX6" fmla="*/ 42863 w 1743075"/>
                <a:gd name="connsiteY6" fmla="*/ 371475 h 404812"/>
                <a:gd name="connsiteX7" fmla="*/ 283369 w 1743075"/>
                <a:gd name="connsiteY7" fmla="*/ 340519 h 404812"/>
                <a:gd name="connsiteX8" fmla="*/ 497681 w 1743075"/>
                <a:gd name="connsiteY8" fmla="*/ 311944 h 404812"/>
                <a:gd name="connsiteX9" fmla="*/ 711994 w 1743075"/>
                <a:gd name="connsiteY9" fmla="*/ 283369 h 404812"/>
                <a:gd name="connsiteX10" fmla="*/ 962025 w 1743075"/>
                <a:gd name="connsiteY10" fmla="*/ 250031 h 404812"/>
                <a:gd name="connsiteX11" fmla="*/ 1162050 w 1743075"/>
                <a:gd name="connsiteY11" fmla="*/ 223837 h 404812"/>
                <a:gd name="connsiteX12" fmla="*/ 1285875 w 1743075"/>
                <a:gd name="connsiteY12" fmla="*/ 209550 h 404812"/>
                <a:gd name="connsiteX13" fmla="*/ 1343025 w 1743075"/>
                <a:gd name="connsiteY13" fmla="*/ 204787 h 404812"/>
                <a:gd name="connsiteX14" fmla="*/ 1378744 w 1743075"/>
                <a:gd name="connsiteY14" fmla="*/ 204787 h 404812"/>
                <a:gd name="connsiteX15" fmla="*/ 1426369 w 1743075"/>
                <a:gd name="connsiteY15" fmla="*/ 209550 h 404812"/>
                <a:gd name="connsiteX16" fmla="*/ 1464469 w 1743075"/>
                <a:gd name="connsiteY16" fmla="*/ 219075 h 404812"/>
                <a:gd name="connsiteX17" fmla="*/ 1495425 w 1743075"/>
                <a:gd name="connsiteY17" fmla="*/ 230981 h 404812"/>
                <a:gd name="connsiteX18" fmla="*/ 1516856 w 1743075"/>
                <a:gd name="connsiteY18" fmla="*/ 245269 h 404812"/>
                <a:gd name="connsiteX19" fmla="*/ 1533525 w 1743075"/>
                <a:gd name="connsiteY19" fmla="*/ 261937 h 404812"/>
                <a:gd name="connsiteX20" fmla="*/ 1545431 w 1743075"/>
                <a:gd name="connsiteY20" fmla="*/ 278606 h 404812"/>
                <a:gd name="connsiteX21" fmla="*/ 1559719 w 1743075"/>
                <a:gd name="connsiteY21" fmla="*/ 307181 h 404812"/>
                <a:gd name="connsiteX22" fmla="*/ 1571625 w 1743075"/>
                <a:gd name="connsiteY22" fmla="*/ 333375 h 404812"/>
                <a:gd name="connsiteX23" fmla="*/ 1583531 w 1743075"/>
                <a:gd name="connsiteY23" fmla="*/ 352425 h 404812"/>
                <a:gd name="connsiteX24" fmla="*/ 1593056 w 1743075"/>
                <a:gd name="connsiteY24" fmla="*/ 366712 h 404812"/>
                <a:gd name="connsiteX25" fmla="*/ 1602581 w 1743075"/>
                <a:gd name="connsiteY25" fmla="*/ 376237 h 404812"/>
                <a:gd name="connsiteX26" fmla="*/ 1614488 w 1743075"/>
                <a:gd name="connsiteY26" fmla="*/ 385762 h 404812"/>
                <a:gd name="connsiteX27" fmla="*/ 1650206 w 1743075"/>
                <a:gd name="connsiteY27" fmla="*/ 400050 h 404812"/>
                <a:gd name="connsiteX28" fmla="*/ 1704975 w 1743075"/>
                <a:gd name="connsiteY28" fmla="*/ 404812 h 404812"/>
                <a:gd name="connsiteX29" fmla="*/ 1743075 w 1743075"/>
                <a:gd name="connsiteY29" fmla="*/ 395287 h 404812"/>
                <a:gd name="connsiteX30" fmla="*/ 1666875 w 1743075"/>
                <a:gd name="connsiteY30" fmla="*/ 21431 h 404812"/>
                <a:gd name="connsiteX31" fmla="*/ 1566863 w 1743075"/>
                <a:gd name="connsiteY31" fmla="*/ 4762 h 404812"/>
                <a:gd name="connsiteX32" fmla="*/ 1526381 w 1743075"/>
                <a:gd name="connsiteY32" fmla="*/ 0 h 404812"/>
                <a:gd name="connsiteX33" fmla="*/ 1490663 w 1743075"/>
                <a:gd name="connsiteY33" fmla="*/ 0 h 404812"/>
                <a:gd name="connsiteX34" fmla="*/ 1464469 w 1743075"/>
                <a:gd name="connsiteY34" fmla="*/ 0 h 404812"/>
                <a:gd name="connsiteX35" fmla="*/ 1412081 w 1743075"/>
                <a:gd name="connsiteY35" fmla="*/ 7144 h 404812"/>
                <a:gd name="connsiteX36" fmla="*/ 1371600 w 1743075"/>
                <a:gd name="connsiteY36" fmla="*/ 16669 h 404812"/>
                <a:gd name="connsiteX37" fmla="*/ 1333500 w 1743075"/>
                <a:gd name="connsiteY37" fmla="*/ 28575 h 404812"/>
                <a:gd name="connsiteX38" fmla="*/ 1250156 w 1743075"/>
                <a:gd name="connsiteY38" fmla="*/ 40481 h 404812"/>
                <a:gd name="connsiteX39" fmla="*/ 1171575 w 1743075"/>
                <a:gd name="connsiteY39" fmla="*/ 500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43075" h="404812">
                  <a:moveTo>
                    <a:pt x="1171575" y="50006"/>
                  </a:moveTo>
                  <a:lnTo>
                    <a:pt x="852488" y="88106"/>
                  </a:lnTo>
                  <a:lnTo>
                    <a:pt x="583406" y="123825"/>
                  </a:lnTo>
                  <a:lnTo>
                    <a:pt x="359569" y="152400"/>
                  </a:lnTo>
                  <a:lnTo>
                    <a:pt x="192881" y="171450"/>
                  </a:lnTo>
                  <a:lnTo>
                    <a:pt x="0" y="197644"/>
                  </a:lnTo>
                  <a:lnTo>
                    <a:pt x="42863" y="371475"/>
                  </a:lnTo>
                  <a:lnTo>
                    <a:pt x="283369" y="340519"/>
                  </a:lnTo>
                  <a:lnTo>
                    <a:pt x="497681" y="311944"/>
                  </a:lnTo>
                  <a:lnTo>
                    <a:pt x="711994" y="283369"/>
                  </a:lnTo>
                  <a:lnTo>
                    <a:pt x="962025" y="250031"/>
                  </a:lnTo>
                  <a:lnTo>
                    <a:pt x="1162050" y="223837"/>
                  </a:lnTo>
                  <a:lnTo>
                    <a:pt x="1285875" y="209550"/>
                  </a:lnTo>
                  <a:lnTo>
                    <a:pt x="1343025" y="204787"/>
                  </a:lnTo>
                  <a:lnTo>
                    <a:pt x="1378744" y="204787"/>
                  </a:lnTo>
                  <a:lnTo>
                    <a:pt x="1426369" y="209550"/>
                  </a:lnTo>
                  <a:lnTo>
                    <a:pt x="1464469" y="219075"/>
                  </a:lnTo>
                  <a:lnTo>
                    <a:pt x="1495425" y="230981"/>
                  </a:lnTo>
                  <a:lnTo>
                    <a:pt x="1516856" y="245269"/>
                  </a:lnTo>
                  <a:lnTo>
                    <a:pt x="1533525" y="261937"/>
                  </a:lnTo>
                  <a:lnTo>
                    <a:pt x="1545431" y="278606"/>
                  </a:lnTo>
                  <a:lnTo>
                    <a:pt x="1559719" y="307181"/>
                  </a:lnTo>
                  <a:lnTo>
                    <a:pt x="1571625" y="333375"/>
                  </a:lnTo>
                  <a:lnTo>
                    <a:pt x="1583531" y="352425"/>
                  </a:lnTo>
                  <a:lnTo>
                    <a:pt x="1593056" y="366712"/>
                  </a:lnTo>
                  <a:lnTo>
                    <a:pt x="1602581" y="376237"/>
                  </a:lnTo>
                  <a:lnTo>
                    <a:pt x="1614488" y="385762"/>
                  </a:lnTo>
                  <a:lnTo>
                    <a:pt x="1650206" y="400050"/>
                  </a:lnTo>
                  <a:lnTo>
                    <a:pt x="1704975" y="404812"/>
                  </a:lnTo>
                  <a:lnTo>
                    <a:pt x="1743075" y="395287"/>
                  </a:lnTo>
                  <a:lnTo>
                    <a:pt x="1666875" y="21431"/>
                  </a:lnTo>
                  <a:lnTo>
                    <a:pt x="1566863" y="4762"/>
                  </a:lnTo>
                  <a:lnTo>
                    <a:pt x="1526381" y="0"/>
                  </a:lnTo>
                  <a:lnTo>
                    <a:pt x="1490663" y="0"/>
                  </a:lnTo>
                  <a:lnTo>
                    <a:pt x="1464469" y="0"/>
                  </a:lnTo>
                  <a:lnTo>
                    <a:pt x="1412081" y="7144"/>
                  </a:lnTo>
                  <a:lnTo>
                    <a:pt x="1371600" y="16669"/>
                  </a:lnTo>
                  <a:lnTo>
                    <a:pt x="1333500" y="28575"/>
                  </a:lnTo>
                  <a:lnTo>
                    <a:pt x="1250156" y="40481"/>
                  </a:lnTo>
                  <a:lnTo>
                    <a:pt x="1171575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7">
              <a:extLst>
                <a:ext uri="{FF2B5EF4-FFF2-40B4-BE49-F238E27FC236}">
                  <a16:creationId xmlns:a16="http://schemas.microsoft.com/office/drawing/2014/main" id="{BD811B1B-7465-4396-8F2D-347D9B4430BC}"/>
                </a:ext>
              </a:extLst>
            </p:cNvPr>
            <p:cNvSpPr/>
            <p:nvPr/>
          </p:nvSpPr>
          <p:spPr>
            <a:xfrm>
              <a:off x="2990850" y="5149850"/>
              <a:ext cx="3937000" cy="644525"/>
            </a:xfrm>
            <a:custGeom>
              <a:avLst/>
              <a:gdLst>
                <a:gd name="connsiteX0" fmla="*/ 2616200 w 3937000"/>
                <a:gd name="connsiteY0" fmla="*/ 333375 h 644525"/>
                <a:gd name="connsiteX1" fmla="*/ 2441575 w 3937000"/>
                <a:gd name="connsiteY1" fmla="*/ 339725 h 644525"/>
                <a:gd name="connsiteX2" fmla="*/ 2305050 w 3937000"/>
                <a:gd name="connsiteY2" fmla="*/ 346075 h 644525"/>
                <a:gd name="connsiteX3" fmla="*/ 2174875 w 3937000"/>
                <a:gd name="connsiteY3" fmla="*/ 352425 h 644525"/>
                <a:gd name="connsiteX4" fmla="*/ 2000250 w 3937000"/>
                <a:gd name="connsiteY4" fmla="*/ 365125 h 644525"/>
                <a:gd name="connsiteX5" fmla="*/ 1819275 w 3937000"/>
                <a:gd name="connsiteY5" fmla="*/ 384175 h 644525"/>
                <a:gd name="connsiteX6" fmla="*/ 1635125 w 3937000"/>
                <a:gd name="connsiteY6" fmla="*/ 406400 h 644525"/>
                <a:gd name="connsiteX7" fmla="*/ 1479550 w 3937000"/>
                <a:gd name="connsiteY7" fmla="*/ 425450 h 644525"/>
                <a:gd name="connsiteX8" fmla="*/ 1317625 w 3937000"/>
                <a:gd name="connsiteY8" fmla="*/ 450850 h 644525"/>
                <a:gd name="connsiteX9" fmla="*/ 1203325 w 3937000"/>
                <a:gd name="connsiteY9" fmla="*/ 469900 h 644525"/>
                <a:gd name="connsiteX10" fmla="*/ 1076325 w 3937000"/>
                <a:gd name="connsiteY10" fmla="*/ 492125 h 644525"/>
                <a:gd name="connsiteX11" fmla="*/ 968375 w 3937000"/>
                <a:gd name="connsiteY11" fmla="*/ 517525 h 644525"/>
                <a:gd name="connsiteX12" fmla="*/ 822325 w 3937000"/>
                <a:gd name="connsiteY12" fmla="*/ 555625 h 644525"/>
                <a:gd name="connsiteX13" fmla="*/ 720725 w 3937000"/>
                <a:gd name="connsiteY13" fmla="*/ 587375 h 644525"/>
                <a:gd name="connsiteX14" fmla="*/ 638175 w 3937000"/>
                <a:gd name="connsiteY14" fmla="*/ 615950 h 644525"/>
                <a:gd name="connsiteX15" fmla="*/ 571500 w 3937000"/>
                <a:gd name="connsiteY15" fmla="*/ 644525 h 644525"/>
                <a:gd name="connsiteX16" fmla="*/ 549275 w 3937000"/>
                <a:gd name="connsiteY16" fmla="*/ 644525 h 644525"/>
                <a:gd name="connsiteX17" fmla="*/ 469900 w 3937000"/>
                <a:gd name="connsiteY17" fmla="*/ 622300 h 644525"/>
                <a:gd name="connsiteX18" fmla="*/ 368300 w 3937000"/>
                <a:gd name="connsiteY18" fmla="*/ 581025 h 644525"/>
                <a:gd name="connsiteX19" fmla="*/ 263525 w 3937000"/>
                <a:gd name="connsiteY19" fmla="*/ 536575 h 644525"/>
                <a:gd name="connsiteX20" fmla="*/ 222250 w 3937000"/>
                <a:gd name="connsiteY20" fmla="*/ 514350 h 644525"/>
                <a:gd name="connsiteX21" fmla="*/ 142875 w 3937000"/>
                <a:gd name="connsiteY21" fmla="*/ 454025 h 644525"/>
                <a:gd name="connsiteX22" fmla="*/ 111125 w 3937000"/>
                <a:gd name="connsiteY22" fmla="*/ 422275 h 644525"/>
                <a:gd name="connsiteX23" fmla="*/ 69850 w 3937000"/>
                <a:gd name="connsiteY23" fmla="*/ 374650 h 644525"/>
                <a:gd name="connsiteX24" fmla="*/ 31750 w 3937000"/>
                <a:gd name="connsiteY24" fmla="*/ 320675 h 644525"/>
                <a:gd name="connsiteX25" fmla="*/ 19050 w 3937000"/>
                <a:gd name="connsiteY25" fmla="*/ 298450 h 644525"/>
                <a:gd name="connsiteX26" fmla="*/ 3175 w 3937000"/>
                <a:gd name="connsiteY26" fmla="*/ 269875 h 644525"/>
                <a:gd name="connsiteX27" fmla="*/ 0 w 3937000"/>
                <a:gd name="connsiteY27" fmla="*/ 244475 h 644525"/>
                <a:gd name="connsiteX28" fmla="*/ 0 w 3937000"/>
                <a:gd name="connsiteY28" fmla="*/ 225425 h 644525"/>
                <a:gd name="connsiteX29" fmla="*/ 6350 w 3937000"/>
                <a:gd name="connsiteY29" fmla="*/ 212725 h 644525"/>
                <a:gd name="connsiteX30" fmla="*/ 12700 w 3937000"/>
                <a:gd name="connsiteY30" fmla="*/ 209550 h 644525"/>
                <a:gd name="connsiteX31" fmla="*/ 38100 w 3937000"/>
                <a:gd name="connsiteY31" fmla="*/ 209550 h 644525"/>
                <a:gd name="connsiteX32" fmla="*/ 69850 w 3937000"/>
                <a:gd name="connsiteY32" fmla="*/ 219075 h 644525"/>
                <a:gd name="connsiteX33" fmla="*/ 158750 w 3937000"/>
                <a:gd name="connsiteY33" fmla="*/ 254000 h 644525"/>
                <a:gd name="connsiteX34" fmla="*/ 250825 w 3937000"/>
                <a:gd name="connsiteY34" fmla="*/ 288925 h 644525"/>
                <a:gd name="connsiteX35" fmla="*/ 336550 w 3937000"/>
                <a:gd name="connsiteY35" fmla="*/ 307975 h 644525"/>
                <a:gd name="connsiteX36" fmla="*/ 425450 w 3937000"/>
                <a:gd name="connsiteY36" fmla="*/ 323850 h 644525"/>
                <a:gd name="connsiteX37" fmla="*/ 498475 w 3937000"/>
                <a:gd name="connsiteY37" fmla="*/ 330200 h 644525"/>
                <a:gd name="connsiteX38" fmla="*/ 593725 w 3937000"/>
                <a:gd name="connsiteY38" fmla="*/ 333375 h 644525"/>
                <a:gd name="connsiteX39" fmla="*/ 793750 w 3937000"/>
                <a:gd name="connsiteY39" fmla="*/ 317500 h 644525"/>
                <a:gd name="connsiteX40" fmla="*/ 1089025 w 3937000"/>
                <a:gd name="connsiteY40" fmla="*/ 282575 h 644525"/>
                <a:gd name="connsiteX41" fmla="*/ 1209675 w 3937000"/>
                <a:gd name="connsiteY41" fmla="*/ 263525 h 644525"/>
                <a:gd name="connsiteX42" fmla="*/ 1454150 w 3937000"/>
                <a:gd name="connsiteY42" fmla="*/ 238125 h 644525"/>
                <a:gd name="connsiteX43" fmla="*/ 1819275 w 3937000"/>
                <a:gd name="connsiteY43" fmla="*/ 200025 h 644525"/>
                <a:gd name="connsiteX44" fmla="*/ 2149475 w 3937000"/>
                <a:gd name="connsiteY44" fmla="*/ 168275 h 644525"/>
                <a:gd name="connsiteX45" fmla="*/ 2438400 w 3937000"/>
                <a:gd name="connsiteY45" fmla="*/ 142875 h 644525"/>
                <a:gd name="connsiteX46" fmla="*/ 2701925 w 3937000"/>
                <a:gd name="connsiteY46" fmla="*/ 117475 h 644525"/>
                <a:gd name="connsiteX47" fmla="*/ 2959100 w 3937000"/>
                <a:gd name="connsiteY47" fmla="*/ 95250 h 644525"/>
                <a:gd name="connsiteX48" fmla="*/ 3048000 w 3937000"/>
                <a:gd name="connsiteY48" fmla="*/ 85725 h 644525"/>
                <a:gd name="connsiteX49" fmla="*/ 3114675 w 3937000"/>
                <a:gd name="connsiteY49" fmla="*/ 66675 h 644525"/>
                <a:gd name="connsiteX50" fmla="*/ 3232150 w 3937000"/>
                <a:gd name="connsiteY50" fmla="*/ 25400 h 644525"/>
                <a:gd name="connsiteX51" fmla="*/ 3289300 w 3937000"/>
                <a:gd name="connsiteY51" fmla="*/ 0 h 644525"/>
                <a:gd name="connsiteX52" fmla="*/ 3305175 w 3937000"/>
                <a:gd name="connsiteY52" fmla="*/ 0 h 644525"/>
                <a:gd name="connsiteX53" fmla="*/ 3378200 w 3937000"/>
                <a:gd name="connsiteY53" fmla="*/ 9525 h 644525"/>
                <a:gd name="connsiteX54" fmla="*/ 3492500 w 3937000"/>
                <a:gd name="connsiteY54" fmla="*/ 34925 h 644525"/>
                <a:gd name="connsiteX55" fmla="*/ 3609975 w 3937000"/>
                <a:gd name="connsiteY55" fmla="*/ 66675 h 644525"/>
                <a:gd name="connsiteX56" fmla="*/ 3663950 w 3937000"/>
                <a:gd name="connsiteY56" fmla="*/ 82550 h 644525"/>
                <a:gd name="connsiteX57" fmla="*/ 3727450 w 3937000"/>
                <a:gd name="connsiteY57" fmla="*/ 111125 h 644525"/>
                <a:gd name="connsiteX58" fmla="*/ 3778250 w 3937000"/>
                <a:gd name="connsiteY58" fmla="*/ 136525 h 644525"/>
                <a:gd name="connsiteX59" fmla="*/ 3819525 w 3937000"/>
                <a:gd name="connsiteY59" fmla="*/ 158750 h 644525"/>
                <a:gd name="connsiteX60" fmla="*/ 3857625 w 3937000"/>
                <a:gd name="connsiteY60" fmla="*/ 184150 h 644525"/>
                <a:gd name="connsiteX61" fmla="*/ 3895725 w 3937000"/>
                <a:gd name="connsiteY61" fmla="*/ 215900 h 644525"/>
                <a:gd name="connsiteX62" fmla="*/ 3924300 w 3937000"/>
                <a:gd name="connsiteY62" fmla="*/ 247650 h 644525"/>
                <a:gd name="connsiteX63" fmla="*/ 3937000 w 3937000"/>
                <a:gd name="connsiteY63" fmla="*/ 276225 h 644525"/>
                <a:gd name="connsiteX64" fmla="*/ 3937000 w 3937000"/>
                <a:gd name="connsiteY64" fmla="*/ 295275 h 644525"/>
                <a:gd name="connsiteX65" fmla="*/ 3927475 w 3937000"/>
                <a:gd name="connsiteY65" fmla="*/ 320675 h 644525"/>
                <a:gd name="connsiteX66" fmla="*/ 3898900 w 3937000"/>
                <a:gd name="connsiteY66" fmla="*/ 342900 h 644525"/>
                <a:gd name="connsiteX67" fmla="*/ 3867150 w 3937000"/>
                <a:gd name="connsiteY67" fmla="*/ 358775 h 644525"/>
                <a:gd name="connsiteX68" fmla="*/ 3838575 w 3937000"/>
                <a:gd name="connsiteY68" fmla="*/ 365125 h 644525"/>
                <a:gd name="connsiteX69" fmla="*/ 3778250 w 3937000"/>
                <a:gd name="connsiteY69" fmla="*/ 365125 h 644525"/>
                <a:gd name="connsiteX70" fmla="*/ 3686175 w 3937000"/>
                <a:gd name="connsiteY70" fmla="*/ 361950 h 644525"/>
                <a:gd name="connsiteX71" fmla="*/ 3517900 w 3937000"/>
                <a:gd name="connsiteY71" fmla="*/ 349250 h 644525"/>
                <a:gd name="connsiteX72" fmla="*/ 3327400 w 3937000"/>
                <a:gd name="connsiteY72" fmla="*/ 339725 h 644525"/>
                <a:gd name="connsiteX73" fmla="*/ 3051175 w 3937000"/>
                <a:gd name="connsiteY73" fmla="*/ 333375 h 644525"/>
                <a:gd name="connsiteX74" fmla="*/ 2841625 w 3937000"/>
                <a:gd name="connsiteY74" fmla="*/ 333375 h 644525"/>
                <a:gd name="connsiteX75" fmla="*/ 2673350 w 3937000"/>
                <a:gd name="connsiteY75" fmla="*/ 333375 h 644525"/>
                <a:gd name="connsiteX76" fmla="*/ 2616200 w 3937000"/>
                <a:gd name="connsiteY76" fmla="*/ 333375 h 6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37000" h="644525">
                  <a:moveTo>
                    <a:pt x="2616200" y="333375"/>
                  </a:moveTo>
                  <a:lnTo>
                    <a:pt x="2441575" y="339725"/>
                  </a:lnTo>
                  <a:lnTo>
                    <a:pt x="2305050" y="346075"/>
                  </a:lnTo>
                  <a:lnTo>
                    <a:pt x="2174875" y="352425"/>
                  </a:lnTo>
                  <a:lnTo>
                    <a:pt x="2000250" y="365125"/>
                  </a:lnTo>
                  <a:lnTo>
                    <a:pt x="1819275" y="384175"/>
                  </a:lnTo>
                  <a:lnTo>
                    <a:pt x="1635125" y="406400"/>
                  </a:lnTo>
                  <a:lnTo>
                    <a:pt x="1479550" y="425450"/>
                  </a:lnTo>
                  <a:lnTo>
                    <a:pt x="1317625" y="450850"/>
                  </a:lnTo>
                  <a:lnTo>
                    <a:pt x="1203325" y="469900"/>
                  </a:lnTo>
                  <a:lnTo>
                    <a:pt x="1076325" y="492125"/>
                  </a:lnTo>
                  <a:lnTo>
                    <a:pt x="968375" y="517525"/>
                  </a:lnTo>
                  <a:lnTo>
                    <a:pt x="822325" y="555625"/>
                  </a:lnTo>
                  <a:lnTo>
                    <a:pt x="720725" y="587375"/>
                  </a:lnTo>
                  <a:lnTo>
                    <a:pt x="638175" y="615950"/>
                  </a:lnTo>
                  <a:lnTo>
                    <a:pt x="571500" y="644525"/>
                  </a:lnTo>
                  <a:lnTo>
                    <a:pt x="549275" y="644525"/>
                  </a:lnTo>
                  <a:lnTo>
                    <a:pt x="469900" y="622300"/>
                  </a:lnTo>
                  <a:lnTo>
                    <a:pt x="368300" y="581025"/>
                  </a:lnTo>
                  <a:lnTo>
                    <a:pt x="263525" y="536575"/>
                  </a:lnTo>
                  <a:lnTo>
                    <a:pt x="222250" y="514350"/>
                  </a:lnTo>
                  <a:lnTo>
                    <a:pt x="142875" y="454025"/>
                  </a:lnTo>
                  <a:lnTo>
                    <a:pt x="111125" y="422275"/>
                  </a:lnTo>
                  <a:lnTo>
                    <a:pt x="69850" y="374650"/>
                  </a:lnTo>
                  <a:lnTo>
                    <a:pt x="31750" y="320675"/>
                  </a:lnTo>
                  <a:lnTo>
                    <a:pt x="19050" y="298450"/>
                  </a:lnTo>
                  <a:lnTo>
                    <a:pt x="3175" y="269875"/>
                  </a:lnTo>
                  <a:lnTo>
                    <a:pt x="0" y="244475"/>
                  </a:lnTo>
                  <a:lnTo>
                    <a:pt x="0" y="225425"/>
                  </a:lnTo>
                  <a:lnTo>
                    <a:pt x="6350" y="212725"/>
                  </a:lnTo>
                  <a:lnTo>
                    <a:pt x="12700" y="209550"/>
                  </a:lnTo>
                  <a:lnTo>
                    <a:pt x="38100" y="209550"/>
                  </a:lnTo>
                  <a:lnTo>
                    <a:pt x="69850" y="219075"/>
                  </a:lnTo>
                  <a:lnTo>
                    <a:pt x="158750" y="254000"/>
                  </a:lnTo>
                  <a:lnTo>
                    <a:pt x="250825" y="288925"/>
                  </a:lnTo>
                  <a:lnTo>
                    <a:pt x="336550" y="307975"/>
                  </a:lnTo>
                  <a:lnTo>
                    <a:pt x="425450" y="323850"/>
                  </a:lnTo>
                  <a:lnTo>
                    <a:pt x="498475" y="330200"/>
                  </a:lnTo>
                  <a:lnTo>
                    <a:pt x="593725" y="333375"/>
                  </a:lnTo>
                  <a:lnTo>
                    <a:pt x="793750" y="317500"/>
                  </a:lnTo>
                  <a:lnTo>
                    <a:pt x="1089025" y="282575"/>
                  </a:lnTo>
                  <a:lnTo>
                    <a:pt x="1209675" y="263525"/>
                  </a:lnTo>
                  <a:lnTo>
                    <a:pt x="1454150" y="238125"/>
                  </a:lnTo>
                  <a:lnTo>
                    <a:pt x="1819275" y="200025"/>
                  </a:lnTo>
                  <a:lnTo>
                    <a:pt x="2149475" y="168275"/>
                  </a:lnTo>
                  <a:lnTo>
                    <a:pt x="2438400" y="142875"/>
                  </a:lnTo>
                  <a:lnTo>
                    <a:pt x="2701925" y="117475"/>
                  </a:lnTo>
                  <a:lnTo>
                    <a:pt x="2959100" y="95250"/>
                  </a:lnTo>
                  <a:lnTo>
                    <a:pt x="3048000" y="85725"/>
                  </a:lnTo>
                  <a:lnTo>
                    <a:pt x="3114675" y="66675"/>
                  </a:lnTo>
                  <a:lnTo>
                    <a:pt x="3232150" y="25400"/>
                  </a:lnTo>
                  <a:lnTo>
                    <a:pt x="3289300" y="0"/>
                  </a:lnTo>
                  <a:lnTo>
                    <a:pt x="3305175" y="0"/>
                  </a:lnTo>
                  <a:lnTo>
                    <a:pt x="3378200" y="9525"/>
                  </a:lnTo>
                  <a:lnTo>
                    <a:pt x="3492500" y="34925"/>
                  </a:lnTo>
                  <a:lnTo>
                    <a:pt x="3609975" y="66675"/>
                  </a:lnTo>
                  <a:lnTo>
                    <a:pt x="3663950" y="82550"/>
                  </a:lnTo>
                  <a:lnTo>
                    <a:pt x="3727450" y="111125"/>
                  </a:lnTo>
                  <a:lnTo>
                    <a:pt x="3778250" y="136525"/>
                  </a:lnTo>
                  <a:lnTo>
                    <a:pt x="3819525" y="158750"/>
                  </a:lnTo>
                  <a:lnTo>
                    <a:pt x="3857625" y="184150"/>
                  </a:lnTo>
                  <a:lnTo>
                    <a:pt x="3895725" y="215900"/>
                  </a:lnTo>
                  <a:lnTo>
                    <a:pt x="3924300" y="247650"/>
                  </a:lnTo>
                  <a:lnTo>
                    <a:pt x="3937000" y="276225"/>
                  </a:lnTo>
                  <a:lnTo>
                    <a:pt x="3937000" y="295275"/>
                  </a:lnTo>
                  <a:lnTo>
                    <a:pt x="3927475" y="320675"/>
                  </a:lnTo>
                  <a:lnTo>
                    <a:pt x="3898900" y="342900"/>
                  </a:lnTo>
                  <a:lnTo>
                    <a:pt x="3867150" y="358775"/>
                  </a:lnTo>
                  <a:lnTo>
                    <a:pt x="3838575" y="365125"/>
                  </a:lnTo>
                  <a:lnTo>
                    <a:pt x="3778250" y="365125"/>
                  </a:lnTo>
                  <a:lnTo>
                    <a:pt x="3686175" y="361950"/>
                  </a:lnTo>
                  <a:lnTo>
                    <a:pt x="3517900" y="349250"/>
                  </a:lnTo>
                  <a:lnTo>
                    <a:pt x="3327400" y="339725"/>
                  </a:lnTo>
                  <a:lnTo>
                    <a:pt x="3051175" y="333375"/>
                  </a:lnTo>
                  <a:lnTo>
                    <a:pt x="2841625" y="333375"/>
                  </a:lnTo>
                  <a:lnTo>
                    <a:pt x="2673350" y="333375"/>
                  </a:lnTo>
                  <a:lnTo>
                    <a:pt x="261620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914" name="グループ化 1">
            <a:extLst>
              <a:ext uri="{FF2B5EF4-FFF2-40B4-BE49-F238E27FC236}">
                <a16:creationId xmlns:a16="http://schemas.microsoft.com/office/drawing/2014/main" id="{B7EA293C-D892-4351-96C0-E17F5CE1F3E5}"/>
              </a:ext>
            </a:extLst>
          </p:cNvPr>
          <p:cNvGrpSpPr>
            <a:grpSpLocks/>
          </p:cNvGrpSpPr>
          <p:nvPr/>
        </p:nvGrpSpPr>
        <p:grpSpPr bwMode="auto">
          <a:xfrm>
            <a:off x="2913063" y="1443038"/>
            <a:ext cx="4221162" cy="4351337"/>
            <a:chOff x="2913063" y="1443038"/>
            <a:chExt cx="4221162" cy="4351337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81E31FD9-F14B-4E2B-AE66-7C165D10C3EC}"/>
                </a:ext>
              </a:extLst>
            </p:cNvPr>
            <p:cNvSpPr/>
            <p:nvPr/>
          </p:nvSpPr>
          <p:spPr>
            <a:xfrm>
              <a:off x="4516438" y="1443038"/>
              <a:ext cx="569912" cy="723900"/>
            </a:xfrm>
            <a:custGeom>
              <a:avLst/>
              <a:gdLst>
                <a:gd name="connsiteX0" fmla="*/ 204788 w 569119"/>
                <a:gd name="connsiteY0" fmla="*/ 435768 h 723900"/>
                <a:gd name="connsiteX1" fmla="*/ 207169 w 569119"/>
                <a:gd name="connsiteY1" fmla="*/ 723900 h 723900"/>
                <a:gd name="connsiteX2" fmla="*/ 457200 w 569119"/>
                <a:gd name="connsiteY2" fmla="*/ 697706 h 723900"/>
                <a:gd name="connsiteX3" fmla="*/ 476250 w 569119"/>
                <a:gd name="connsiteY3" fmla="*/ 588168 h 723900"/>
                <a:gd name="connsiteX4" fmla="*/ 485775 w 569119"/>
                <a:gd name="connsiteY4" fmla="*/ 511968 h 723900"/>
                <a:gd name="connsiteX5" fmla="*/ 497682 w 569119"/>
                <a:gd name="connsiteY5" fmla="*/ 442912 h 723900"/>
                <a:gd name="connsiteX6" fmla="*/ 507207 w 569119"/>
                <a:gd name="connsiteY6" fmla="*/ 400050 h 723900"/>
                <a:gd name="connsiteX7" fmla="*/ 514350 w 569119"/>
                <a:gd name="connsiteY7" fmla="*/ 378618 h 723900"/>
                <a:gd name="connsiteX8" fmla="*/ 523875 w 569119"/>
                <a:gd name="connsiteY8" fmla="*/ 364331 h 723900"/>
                <a:gd name="connsiteX9" fmla="*/ 538163 w 569119"/>
                <a:gd name="connsiteY9" fmla="*/ 333375 h 723900"/>
                <a:gd name="connsiteX10" fmla="*/ 554832 w 569119"/>
                <a:gd name="connsiteY10" fmla="*/ 302418 h 723900"/>
                <a:gd name="connsiteX11" fmla="*/ 564357 w 569119"/>
                <a:gd name="connsiteY11" fmla="*/ 273843 h 723900"/>
                <a:gd name="connsiteX12" fmla="*/ 566738 w 569119"/>
                <a:gd name="connsiteY12" fmla="*/ 257175 h 723900"/>
                <a:gd name="connsiteX13" fmla="*/ 569119 w 569119"/>
                <a:gd name="connsiteY13" fmla="*/ 235743 h 723900"/>
                <a:gd name="connsiteX14" fmla="*/ 569119 w 569119"/>
                <a:gd name="connsiteY14" fmla="*/ 219075 h 723900"/>
                <a:gd name="connsiteX15" fmla="*/ 564357 w 569119"/>
                <a:gd name="connsiteY15" fmla="*/ 197643 h 723900"/>
                <a:gd name="connsiteX16" fmla="*/ 552450 w 569119"/>
                <a:gd name="connsiteY16" fmla="*/ 180975 h 723900"/>
                <a:gd name="connsiteX17" fmla="*/ 523875 w 569119"/>
                <a:gd name="connsiteY17" fmla="*/ 161925 h 723900"/>
                <a:gd name="connsiteX18" fmla="*/ 457200 w 569119"/>
                <a:gd name="connsiteY18" fmla="*/ 128587 h 723900"/>
                <a:gd name="connsiteX19" fmla="*/ 395288 w 569119"/>
                <a:gd name="connsiteY19" fmla="*/ 104775 h 723900"/>
                <a:gd name="connsiteX20" fmla="*/ 288132 w 569119"/>
                <a:gd name="connsiteY20" fmla="*/ 66675 h 723900"/>
                <a:gd name="connsiteX21" fmla="*/ 157163 w 569119"/>
                <a:gd name="connsiteY21" fmla="*/ 28575 h 723900"/>
                <a:gd name="connsiteX22" fmla="*/ 66675 w 569119"/>
                <a:gd name="connsiteY22" fmla="*/ 4762 h 723900"/>
                <a:gd name="connsiteX23" fmla="*/ 42863 w 569119"/>
                <a:gd name="connsiteY23" fmla="*/ 0 h 723900"/>
                <a:gd name="connsiteX24" fmla="*/ 30957 w 569119"/>
                <a:gd name="connsiteY24" fmla="*/ 0 h 723900"/>
                <a:gd name="connsiteX25" fmla="*/ 16669 w 569119"/>
                <a:gd name="connsiteY25" fmla="*/ 2381 h 723900"/>
                <a:gd name="connsiteX26" fmla="*/ 4763 w 569119"/>
                <a:gd name="connsiteY26" fmla="*/ 11906 h 723900"/>
                <a:gd name="connsiteX27" fmla="*/ 0 w 569119"/>
                <a:gd name="connsiteY27" fmla="*/ 26193 h 723900"/>
                <a:gd name="connsiteX28" fmla="*/ 2382 w 569119"/>
                <a:gd name="connsiteY28" fmla="*/ 47625 h 723900"/>
                <a:gd name="connsiteX29" fmla="*/ 7144 w 569119"/>
                <a:gd name="connsiteY29" fmla="*/ 64293 h 723900"/>
                <a:gd name="connsiteX30" fmla="*/ 33338 w 569119"/>
                <a:gd name="connsiteY30" fmla="*/ 78581 h 723900"/>
                <a:gd name="connsiteX31" fmla="*/ 64294 w 569119"/>
                <a:gd name="connsiteY31" fmla="*/ 97631 h 723900"/>
                <a:gd name="connsiteX32" fmla="*/ 116682 w 569119"/>
                <a:gd name="connsiteY32" fmla="*/ 133350 h 723900"/>
                <a:gd name="connsiteX33" fmla="*/ 145257 w 569119"/>
                <a:gd name="connsiteY33" fmla="*/ 157162 h 723900"/>
                <a:gd name="connsiteX34" fmla="*/ 166688 w 569119"/>
                <a:gd name="connsiteY34" fmla="*/ 183356 h 723900"/>
                <a:gd name="connsiteX35" fmla="*/ 185738 w 569119"/>
                <a:gd name="connsiteY35" fmla="*/ 216693 h 723900"/>
                <a:gd name="connsiteX36" fmla="*/ 195263 w 569119"/>
                <a:gd name="connsiteY36" fmla="*/ 242887 h 723900"/>
                <a:gd name="connsiteX37" fmla="*/ 202407 w 569119"/>
                <a:gd name="connsiteY37" fmla="*/ 276225 h 723900"/>
                <a:gd name="connsiteX38" fmla="*/ 204788 w 569119"/>
                <a:gd name="connsiteY38" fmla="*/ 333375 h 723900"/>
                <a:gd name="connsiteX39" fmla="*/ 204788 w 569119"/>
                <a:gd name="connsiteY39" fmla="*/ 4357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723900">
                  <a:moveTo>
                    <a:pt x="204788" y="435768"/>
                  </a:moveTo>
                  <a:cubicBezTo>
                    <a:pt x="205582" y="531812"/>
                    <a:pt x="206375" y="627856"/>
                    <a:pt x="207169" y="723900"/>
                  </a:cubicBezTo>
                  <a:lnTo>
                    <a:pt x="457200" y="697706"/>
                  </a:lnTo>
                  <a:lnTo>
                    <a:pt x="476250" y="588168"/>
                  </a:lnTo>
                  <a:lnTo>
                    <a:pt x="485775" y="511968"/>
                  </a:lnTo>
                  <a:lnTo>
                    <a:pt x="497682" y="442912"/>
                  </a:lnTo>
                  <a:lnTo>
                    <a:pt x="507207" y="400050"/>
                  </a:lnTo>
                  <a:lnTo>
                    <a:pt x="514350" y="378618"/>
                  </a:lnTo>
                  <a:lnTo>
                    <a:pt x="523875" y="364331"/>
                  </a:lnTo>
                  <a:lnTo>
                    <a:pt x="538163" y="333375"/>
                  </a:lnTo>
                  <a:lnTo>
                    <a:pt x="554832" y="302418"/>
                  </a:lnTo>
                  <a:lnTo>
                    <a:pt x="564357" y="273843"/>
                  </a:lnTo>
                  <a:lnTo>
                    <a:pt x="566738" y="257175"/>
                  </a:lnTo>
                  <a:lnTo>
                    <a:pt x="569119" y="235743"/>
                  </a:lnTo>
                  <a:lnTo>
                    <a:pt x="569119" y="219075"/>
                  </a:lnTo>
                  <a:lnTo>
                    <a:pt x="564357" y="197643"/>
                  </a:lnTo>
                  <a:lnTo>
                    <a:pt x="552450" y="180975"/>
                  </a:lnTo>
                  <a:lnTo>
                    <a:pt x="523875" y="161925"/>
                  </a:lnTo>
                  <a:lnTo>
                    <a:pt x="457200" y="128587"/>
                  </a:lnTo>
                  <a:lnTo>
                    <a:pt x="395288" y="104775"/>
                  </a:lnTo>
                  <a:lnTo>
                    <a:pt x="288132" y="66675"/>
                  </a:lnTo>
                  <a:lnTo>
                    <a:pt x="157163" y="28575"/>
                  </a:lnTo>
                  <a:lnTo>
                    <a:pt x="66675" y="4762"/>
                  </a:lnTo>
                  <a:lnTo>
                    <a:pt x="42863" y="0"/>
                  </a:lnTo>
                  <a:lnTo>
                    <a:pt x="30957" y="0"/>
                  </a:lnTo>
                  <a:lnTo>
                    <a:pt x="16669" y="2381"/>
                  </a:lnTo>
                  <a:lnTo>
                    <a:pt x="4763" y="11906"/>
                  </a:lnTo>
                  <a:lnTo>
                    <a:pt x="0" y="26193"/>
                  </a:lnTo>
                  <a:lnTo>
                    <a:pt x="2382" y="47625"/>
                  </a:lnTo>
                  <a:lnTo>
                    <a:pt x="7144" y="64293"/>
                  </a:lnTo>
                  <a:lnTo>
                    <a:pt x="33338" y="78581"/>
                  </a:lnTo>
                  <a:lnTo>
                    <a:pt x="64294" y="97631"/>
                  </a:lnTo>
                  <a:lnTo>
                    <a:pt x="116682" y="133350"/>
                  </a:lnTo>
                  <a:lnTo>
                    <a:pt x="145257" y="157162"/>
                  </a:lnTo>
                  <a:lnTo>
                    <a:pt x="166688" y="183356"/>
                  </a:lnTo>
                  <a:lnTo>
                    <a:pt x="185738" y="216693"/>
                  </a:lnTo>
                  <a:lnTo>
                    <a:pt x="195263" y="242887"/>
                  </a:lnTo>
                  <a:lnTo>
                    <a:pt x="202407" y="276225"/>
                  </a:lnTo>
                  <a:cubicBezTo>
                    <a:pt x="203201" y="295275"/>
                    <a:pt x="203994" y="314325"/>
                    <a:pt x="204788" y="333375"/>
                  </a:cubicBezTo>
                  <a:lnTo>
                    <a:pt x="204788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FD13FFEE-997E-4A03-80E9-F2B971D64C1D}"/>
                </a:ext>
              </a:extLst>
            </p:cNvPr>
            <p:cNvSpPr/>
            <p:nvPr/>
          </p:nvSpPr>
          <p:spPr>
            <a:xfrm>
              <a:off x="2913063" y="2030413"/>
              <a:ext cx="425450" cy="1120775"/>
            </a:xfrm>
            <a:custGeom>
              <a:avLst/>
              <a:gdLst>
                <a:gd name="connsiteX0" fmla="*/ 407194 w 426244"/>
                <a:gd name="connsiteY0" fmla="*/ 519113 h 1119188"/>
                <a:gd name="connsiteX1" fmla="*/ 416719 w 426244"/>
                <a:gd name="connsiteY1" fmla="*/ 438150 h 1119188"/>
                <a:gd name="connsiteX2" fmla="*/ 426244 w 426244"/>
                <a:gd name="connsiteY2" fmla="*/ 347663 h 1119188"/>
                <a:gd name="connsiteX3" fmla="*/ 409575 w 426244"/>
                <a:gd name="connsiteY3" fmla="*/ 211932 h 1119188"/>
                <a:gd name="connsiteX4" fmla="*/ 390525 w 426244"/>
                <a:gd name="connsiteY4" fmla="*/ 154782 h 1119188"/>
                <a:gd name="connsiteX5" fmla="*/ 366712 w 426244"/>
                <a:gd name="connsiteY5" fmla="*/ 107157 h 1119188"/>
                <a:gd name="connsiteX6" fmla="*/ 345281 w 426244"/>
                <a:gd name="connsiteY6" fmla="*/ 69057 h 1119188"/>
                <a:gd name="connsiteX7" fmla="*/ 323850 w 426244"/>
                <a:gd name="connsiteY7" fmla="*/ 40482 h 1119188"/>
                <a:gd name="connsiteX8" fmla="*/ 297656 w 426244"/>
                <a:gd name="connsiteY8" fmla="*/ 14288 h 1119188"/>
                <a:gd name="connsiteX9" fmla="*/ 276225 w 426244"/>
                <a:gd name="connsiteY9" fmla="*/ 0 h 1119188"/>
                <a:gd name="connsiteX10" fmla="*/ 259556 w 426244"/>
                <a:gd name="connsiteY10" fmla="*/ 0 h 1119188"/>
                <a:gd name="connsiteX11" fmla="*/ 250031 w 426244"/>
                <a:gd name="connsiteY11" fmla="*/ 2382 h 1119188"/>
                <a:gd name="connsiteX12" fmla="*/ 245269 w 426244"/>
                <a:gd name="connsiteY12" fmla="*/ 9525 h 1119188"/>
                <a:gd name="connsiteX13" fmla="*/ 242887 w 426244"/>
                <a:gd name="connsiteY13" fmla="*/ 35719 h 1119188"/>
                <a:gd name="connsiteX14" fmla="*/ 245269 w 426244"/>
                <a:gd name="connsiteY14" fmla="*/ 59532 h 1119188"/>
                <a:gd name="connsiteX15" fmla="*/ 247650 w 426244"/>
                <a:gd name="connsiteY15" fmla="*/ 90488 h 1119188"/>
                <a:gd name="connsiteX16" fmla="*/ 245269 w 426244"/>
                <a:gd name="connsiteY16" fmla="*/ 140494 h 1119188"/>
                <a:gd name="connsiteX17" fmla="*/ 240506 w 426244"/>
                <a:gd name="connsiteY17" fmla="*/ 180975 h 1119188"/>
                <a:gd name="connsiteX18" fmla="*/ 233362 w 426244"/>
                <a:gd name="connsiteY18" fmla="*/ 226219 h 1119188"/>
                <a:gd name="connsiteX19" fmla="*/ 221456 w 426244"/>
                <a:gd name="connsiteY19" fmla="*/ 278607 h 1119188"/>
                <a:gd name="connsiteX20" fmla="*/ 209550 w 426244"/>
                <a:gd name="connsiteY20" fmla="*/ 326232 h 1119188"/>
                <a:gd name="connsiteX21" fmla="*/ 192881 w 426244"/>
                <a:gd name="connsiteY21" fmla="*/ 378619 h 1119188"/>
                <a:gd name="connsiteX22" fmla="*/ 159544 w 426244"/>
                <a:gd name="connsiteY22" fmla="*/ 459582 h 1119188"/>
                <a:gd name="connsiteX23" fmla="*/ 128587 w 426244"/>
                <a:gd name="connsiteY23" fmla="*/ 531019 h 1119188"/>
                <a:gd name="connsiteX24" fmla="*/ 100012 w 426244"/>
                <a:gd name="connsiteY24" fmla="*/ 588169 h 1119188"/>
                <a:gd name="connsiteX25" fmla="*/ 54769 w 426244"/>
                <a:gd name="connsiteY25" fmla="*/ 669132 h 1119188"/>
                <a:gd name="connsiteX26" fmla="*/ 30956 w 426244"/>
                <a:gd name="connsiteY26" fmla="*/ 709613 h 1119188"/>
                <a:gd name="connsiteX27" fmla="*/ 16669 w 426244"/>
                <a:gd name="connsiteY27" fmla="*/ 742950 h 1119188"/>
                <a:gd name="connsiteX28" fmla="*/ 4762 w 426244"/>
                <a:gd name="connsiteY28" fmla="*/ 788194 h 1119188"/>
                <a:gd name="connsiteX29" fmla="*/ 0 w 426244"/>
                <a:gd name="connsiteY29" fmla="*/ 845344 h 1119188"/>
                <a:gd name="connsiteX30" fmla="*/ 0 w 426244"/>
                <a:gd name="connsiteY30" fmla="*/ 897732 h 1119188"/>
                <a:gd name="connsiteX31" fmla="*/ 4762 w 426244"/>
                <a:gd name="connsiteY31" fmla="*/ 954882 h 1119188"/>
                <a:gd name="connsiteX32" fmla="*/ 16669 w 426244"/>
                <a:gd name="connsiteY32" fmla="*/ 1016794 h 1119188"/>
                <a:gd name="connsiteX33" fmla="*/ 28575 w 426244"/>
                <a:gd name="connsiteY33" fmla="*/ 1052513 h 1119188"/>
                <a:gd name="connsiteX34" fmla="*/ 42862 w 426244"/>
                <a:gd name="connsiteY34" fmla="*/ 1078707 h 1119188"/>
                <a:gd name="connsiteX35" fmla="*/ 64294 w 426244"/>
                <a:gd name="connsiteY35" fmla="*/ 1104900 h 1119188"/>
                <a:gd name="connsiteX36" fmla="*/ 83344 w 426244"/>
                <a:gd name="connsiteY36" fmla="*/ 1114425 h 1119188"/>
                <a:gd name="connsiteX37" fmla="*/ 95250 w 426244"/>
                <a:gd name="connsiteY37" fmla="*/ 1119188 h 1119188"/>
                <a:gd name="connsiteX38" fmla="*/ 121444 w 426244"/>
                <a:gd name="connsiteY38" fmla="*/ 1119188 h 1119188"/>
                <a:gd name="connsiteX39" fmla="*/ 142875 w 426244"/>
                <a:gd name="connsiteY39" fmla="*/ 1112044 h 1119188"/>
                <a:gd name="connsiteX40" fmla="*/ 161925 w 426244"/>
                <a:gd name="connsiteY40" fmla="*/ 1102519 h 1119188"/>
                <a:gd name="connsiteX41" fmla="*/ 188119 w 426244"/>
                <a:gd name="connsiteY41" fmla="*/ 1078707 h 1119188"/>
                <a:gd name="connsiteX42" fmla="*/ 211931 w 426244"/>
                <a:gd name="connsiteY42" fmla="*/ 1050132 h 1119188"/>
                <a:gd name="connsiteX43" fmla="*/ 238125 w 426244"/>
                <a:gd name="connsiteY43" fmla="*/ 1012032 h 1119188"/>
                <a:gd name="connsiteX44" fmla="*/ 266700 w 426244"/>
                <a:gd name="connsiteY44" fmla="*/ 966788 h 1119188"/>
                <a:gd name="connsiteX45" fmla="*/ 290512 w 426244"/>
                <a:gd name="connsiteY45" fmla="*/ 921544 h 1119188"/>
                <a:gd name="connsiteX46" fmla="*/ 314325 w 426244"/>
                <a:gd name="connsiteY46" fmla="*/ 869157 h 1119188"/>
                <a:gd name="connsiteX47" fmla="*/ 333375 w 426244"/>
                <a:gd name="connsiteY47" fmla="*/ 814388 h 1119188"/>
                <a:gd name="connsiteX48" fmla="*/ 354806 w 426244"/>
                <a:gd name="connsiteY48" fmla="*/ 742950 h 1119188"/>
                <a:gd name="connsiteX49" fmla="*/ 369094 w 426244"/>
                <a:gd name="connsiteY49" fmla="*/ 692944 h 1119188"/>
                <a:gd name="connsiteX50" fmla="*/ 383381 w 426244"/>
                <a:gd name="connsiteY50" fmla="*/ 638175 h 1119188"/>
                <a:gd name="connsiteX51" fmla="*/ 407194 w 426244"/>
                <a:gd name="connsiteY51" fmla="*/ 5191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6244" h="1119188">
                  <a:moveTo>
                    <a:pt x="407194" y="519113"/>
                  </a:moveTo>
                  <a:lnTo>
                    <a:pt x="416719" y="438150"/>
                  </a:lnTo>
                  <a:lnTo>
                    <a:pt x="426244" y="347663"/>
                  </a:lnTo>
                  <a:lnTo>
                    <a:pt x="409575" y="211932"/>
                  </a:lnTo>
                  <a:lnTo>
                    <a:pt x="390525" y="154782"/>
                  </a:lnTo>
                  <a:lnTo>
                    <a:pt x="366712" y="107157"/>
                  </a:lnTo>
                  <a:lnTo>
                    <a:pt x="345281" y="69057"/>
                  </a:lnTo>
                  <a:lnTo>
                    <a:pt x="323850" y="40482"/>
                  </a:lnTo>
                  <a:lnTo>
                    <a:pt x="297656" y="14288"/>
                  </a:lnTo>
                  <a:lnTo>
                    <a:pt x="276225" y="0"/>
                  </a:lnTo>
                  <a:lnTo>
                    <a:pt x="259556" y="0"/>
                  </a:lnTo>
                  <a:lnTo>
                    <a:pt x="250031" y="2382"/>
                  </a:lnTo>
                  <a:lnTo>
                    <a:pt x="245269" y="9525"/>
                  </a:lnTo>
                  <a:lnTo>
                    <a:pt x="242887" y="35719"/>
                  </a:lnTo>
                  <a:lnTo>
                    <a:pt x="245269" y="59532"/>
                  </a:lnTo>
                  <a:lnTo>
                    <a:pt x="247650" y="90488"/>
                  </a:lnTo>
                  <a:lnTo>
                    <a:pt x="245269" y="140494"/>
                  </a:lnTo>
                  <a:lnTo>
                    <a:pt x="240506" y="180975"/>
                  </a:lnTo>
                  <a:lnTo>
                    <a:pt x="233362" y="226219"/>
                  </a:lnTo>
                  <a:lnTo>
                    <a:pt x="221456" y="278607"/>
                  </a:lnTo>
                  <a:lnTo>
                    <a:pt x="209550" y="326232"/>
                  </a:lnTo>
                  <a:lnTo>
                    <a:pt x="192881" y="378619"/>
                  </a:lnTo>
                  <a:lnTo>
                    <a:pt x="159544" y="459582"/>
                  </a:lnTo>
                  <a:lnTo>
                    <a:pt x="128587" y="531019"/>
                  </a:lnTo>
                  <a:lnTo>
                    <a:pt x="100012" y="588169"/>
                  </a:lnTo>
                  <a:lnTo>
                    <a:pt x="54769" y="669132"/>
                  </a:lnTo>
                  <a:lnTo>
                    <a:pt x="30956" y="709613"/>
                  </a:lnTo>
                  <a:lnTo>
                    <a:pt x="16669" y="742950"/>
                  </a:lnTo>
                  <a:lnTo>
                    <a:pt x="4762" y="788194"/>
                  </a:lnTo>
                  <a:lnTo>
                    <a:pt x="0" y="845344"/>
                  </a:lnTo>
                  <a:lnTo>
                    <a:pt x="0" y="897732"/>
                  </a:lnTo>
                  <a:lnTo>
                    <a:pt x="4762" y="954882"/>
                  </a:lnTo>
                  <a:lnTo>
                    <a:pt x="16669" y="1016794"/>
                  </a:lnTo>
                  <a:lnTo>
                    <a:pt x="28575" y="1052513"/>
                  </a:lnTo>
                  <a:lnTo>
                    <a:pt x="42862" y="1078707"/>
                  </a:lnTo>
                  <a:lnTo>
                    <a:pt x="64294" y="1104900"/>
                  </a:lnTo>
                  <a:lnTo>
                    <a:pt x="83344" y="1114425"/>
                  </a:lnTo>
                  <a:lnTo>
                    <a:pt x="95250" y="1119188"/>
                  </a:lnTo>
                  <a:lnTo>
                    <a:pt x="121444" y="1119188"/>
                  </a:lnTo>
                  <a:lnTo>
                    <a:pt x="142875" y="1112044"/>
                  </a:lnTo>
                  <a:lnTo>
                    <a:pt x="161925" y="1102519"/>
                  </a:lnTo>
                  <a:lnTo>
                    <a:pt x="188119" y="1078707"/>
                  </a:lnTo>
                  <a:lnTo>
                    <a:pt x="211931" y="1050132"/>
                  </a:lnTo>
                  <a:lnTo>
                    <a:pt x="238125" y="1012032"/>
                  </a:lnTo>
                  <a:lnTo>
                    <a:pt x="266700" y="966788"/>
                  </a:lnTo>
                  <a:lnTo>
                    <a:pt x="290512" y="921544"/>
                  </a:lnTo>
                  <a:lnTo>
                    <a:pt x="314325" y="869157"/>
                  </a:lnTo>
                  <a:lnTo>
                    <a:pt x="333375" y="814388"/>
                  </a:lnTo>
                  <a:lnTo>
                    <a:pt x="354806" y="742950"/>
                  </a:lnTo>
                  <a:lnTo>
                    <a:pt x="369094" y="692944"/>
                  </a:lnTo>
                  <a:lnTo>
                    <a:pt x="383381" y="638175"/>
                  </a:lnTo>
                  <a:lnTo>
                    <a:pt x="407194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F97EEEA1-D480-46D2-ACB5-1F8BD872E7B9}"/>
                </a:ext>
              </a:extLst>
            </p:cNvPr>
            <p:cNvSpPr/>
            <p:nvPr/>
          </p:nvSpPr>
          <p:spPr>
            <a:xfrm>
              <a:off x="3263900" y="1933575"/>
              <a:ext cx="3870325" cy="492125"/>
            </a:xfrm>
            <a:custGeom>
              <a:avLst/>
              <a:gdLst>
                <a:gd name="connsiteX0" fmla="*/ 2295525 w 3870325"/>
                <a:gd name="connsiteY0" fmla="*/ 92075 h 492125"/>
                <a:gd name="connsiteX1" fmla="*/ 2016125 w 3870325"/>
                <a:gd name="connsiteY1" fmla="*/ 111125 h 492125"/>
                <a:gd name="connsiteX2" fmla="*/ 1774825 w 3870325"/>
                <a:gd name="connsiteY2" fmla="*/ 130175 h 492125"/>
                <a:gd name="connsiteX3" fmla="*/ 1701800 w 3870325"/>
                <a:gd name="connsiteY3" fmla="*/ 133350 h 492125"/>
                <a:gd name="connsiteX4" fmla="*/ 1308100 w 3870325"/>
                <a:gd name="connsiteY4" fmla="*/ 171450 h 492125"/>
                <a:gd name="connsiteX5" fmla="*/ 968375 w 3870325"/>
                <a:gd name="connsiteY5" fmla="*/ 209550 h 492125"/>
                <a:gd name="connsiteX6" fmla="*/ 720725 w 3870325"/>
                <a:gd name="connsiteY6" fmla="*/ 234950 h 492125"/>
                <a:gd name="connsiteX7" fmla="*/ 530225 w 3870325"/>
                <a:gd name="connsiteY7" fmla="*/ 257175 h 492125"/>
                <a:gd name="connsiteX8" fmla="*/ 320675 w 3870325"/>
                <a:gd name="connsiteY8" fmla="*/ 279400 h 492125"/>
                <a:gd name="connsiteX9" fmla="*/ 238125 w 3870325"/>
                <a:gd name="connsiteY9" fmla="*/ 288925 h 492125"/>
                <a:gd name="connsiteX10" fmla="*/ 155575 w 3870325"/>
                <a:gd name="connsiteY10" fmla="*/ 288925 h 492125"/>
                <a:gd name="connsiteX11" fmla="*/ 9525 w 3870325"/>
                <a:gd name="connsiteY11" fmla="*/ 288925 h 492125"/>
                <a:gd name="connsiteX12" fmla="*/ 0 w 3870325"/>
                <a:gd name="connsiteY12" fmla="*/ 288925 h 492125"/>
                <a:gd name="connsiteX13" fmla="*/ 9525 w 3870325"/>
                <a:gd name="connsiteY13" fmla="*/ 454025 h 492125"/>
                <a:gd name="connsiteX14" fmla="*/ 130175 w 3870325"/>
                <a:gd name="connsiteY14" fmla="*/ 476250 h 492125"/>
                <a:gd name="connsiteX15" fmla="*/ 231775 w 3870325"/>
                <a:gd name="connsiteY15" fmla="*/ 492125 h 492125"/>
                <a:gd name="connsiteX16" fmla="*/ 288925 w 3870325"/>
                <a:gd name="connsiteY16" fmla="*/ 479425 h 492125"/>
                <a:gd name="connsiteX17" fmla="*/ 409575 w 3870325"/>
                <a:gd name="connsiteY17" fmla="*/ 457200 h 492125"/>
                <a:gd name="connsiteX18" fmla="*/ 587375 w 3870325"/>
                <a:gd name="connsiteY18" fmla="*/ 428625 h 492125"/>
                <a:gd name="connsiteX19" fmla="*/ 835025 w 3870325"/>
                <a:gd name="connsiteY19" fmla="*/ 393700 h 492125"/>
                <a:gd name="connsiteX20" fmla="*/ 1060450 w 3870325"/>
                <a:gd name="connsiteY20" fmla="*/ 365125 h 492125"/>
                <a:gd name="connsiteX21" fmla="*/ 1225550 w 3870325"/>
                <a:gd name="connsiteY21" fmla="*/ 346075 h 492125"/>
                <a:gd name="connsiteX22" fmla="*/ 1460500 w 3870325"/>
                <a:gd name="connsiteY22" fmla="*/ 320675 h 492125"/>
                <a:gd name="connsiteX23" fmla="*/ 1685925 w 3870325"/>
                <a:gd name="connsiteY23" fmla="*/ 298450 h 492125"/>
                <a:gd name="connsiteX24" fmla="*/ 1876425 w 3870325"/>
                <a:gd name="connsiteY24" fmla="*/ 282575 h 492125"/>
                <a:gd name="connsiteX25" fmla="*/ 2051050 w 3870325"/>
                <a:gd name="connsiteY25" fmla="*/ 266700 h 492125"/>
                <a:gd name="connsiteX26" fmla="*/ 2314575 w 3870325"/>
                <a:gd name="connsiteY26" fmla="*/ 250825 h 492125"/>
                <a:gd name="connsiteX27" fmla="*/ 2501900 w 3870325"/>
                <a:gd name="connsiteY27" fmla="*/ 241300 h 492125"/>
                <a:gd name="connsiteX28" fmla="*/ 2708275 w 3870325"/>
                <a:gd name="connsiteY28" fmla="*/ 231775 h 492125"/>
                <a:gd name="connsiteX29" fmla="*/ 2889250 w 3870325"/>
                <a:gd name="connsiteY29" fmla="*/ 225425 h 492125"/>
                <a:gd name="connsiteX30" fmla="*/ 3076575 w 3870325"/>
                <a:gd name="connsiteY30" fmla="*/ 222250 h 492125"/>
                <a:gd name="connsiteX31" fmla="*/ 3244850 w 3870325"/>
                <a:gd name="connsiteY31" fmla="*/ 222250 h 492125"/>
                <a:gd name="connsiteX32" fmla="*/ 3302000 w 3870325"/>
                <a:gd name="connsiteY32" fmla="*/ 222250 h 492125"/>
                <a:gd name="connsiteX33" fmla="*/ 3324225 w 3870325"/>
                <a:gd name="connsiteY33" fmla="*/ 225425 h 492125"/>
                <a:gd name="connsiteX34" fmla="*/ 3810000 w 3870325"/>
                <a:gd name="connsiteY34" fmla="*/ 463550 h 492125"/>
                <a:gd name="connsiteX35" fmla="*/ 3829050 w 3870325"/>
                <a:gd name="connsiteY35" fmla="*/ 463550 h 492125"/>
                <a:gd name="connsiteX36" fmla="*/ 3844925 w 3870325"/>
                <a:gd name="connsiteY36" fmla="*/ 457200 h 492125"/>
                <a:gd name="connsiteX37" fmla="*/ 3857625 w 3870325"/>
                <a:gd name="connsiteY37" fmla="*/ 447675 h 492125"/>
                <a:gd name="connsiteX38" fmla="*/ 3867150 w 3870325"/>
                <a:gd name="connsiteY38" fmla="*/ 431800 h 492125"/>
                <a:gd name="connsiteX39" fmla="*/ 3870325 w 3870325"/>
                <a:gd name="connsiteY39" fmla="*/ 409575 h 492125"/>
                <a:gd name="connsiteX40" fmla="*/ 3870325 w 3870325"/>
                <a:gd name="connsiteY40" fmla="*/ 396875 h 492125"/>
                <a:gd name="connsiteX41" fmla="*/ 3870325 w 3870325"/>
                <a:gd name="connsiteY41" fmla="*/ 387350 h 492125"/>
                <a:gd name="connsiteX42" fmla="*/ 3860800 w 3870325"/>
                <a:gd name="connsiteY42" fmla="*/ 361950 h 492125"/>
                <a:gd name="connsiteX43" fmla="*/ 3832225 w 3870325"/>
                <a:gd name="connsiteY43" fmla="*/ 320675 h 492125"/>
                <a:gd name="connsiteX44" fmla="*/ 3800475 w 3870325"/>
                <a:gd name="connsiteY44" fmla="*/ 285750 h 492125"/>
                <a:gd name="connsiteX45" fmla="*/ 3736975 w 3870325"/>
                <a:gd name="connsiteY45" fmla="*/ 222250 h 492125"/>
                <a:gd name="connsiteX46" fmla="*/ 3679825 w 3870325"/>
                <a:gd name="connsiteY46" fmla="*/ 171450 h 492125"/>
                <a:gd name="connsiteX47" fmla="*/ 3629025 w 3870325"/>
                <a:gd name="connsiteY47" fmla="*/ 127000 h 492125"/>
                <a:gd name="connsiteX48" fmla="*/ 3543300 w 3870325"/>
                <a:gd name="connsiteY48" fmla="*/ 66675 h 492125"/>
                <a:gd name="connsiteX49" fmla="*/ 3473450 w 3870325"/>
                <a:gd name="connsiteY49" fmla="*/ 28575 h 492125"/>
                <a:gd name="connsiteX50" fmla="*/ 3416300 w 3870325"/>
                <a:gd name="connsiteY50" fmla="*/ 6350 h 492125"/>
                <a:gd name="connsiteX51" fmla="*/ 3381375 w 3870325"/>
                <a:gd name="connsiteY51" fmla="*/ 0 h 492125"/>
                <a:gd name="connsiteX52" fmla="*/ 3343275 w 3870325"/>
                <a:gd name="connsiteY52" fmla="*/ 6350 h 492125"/>
                <a:gd name="connsiteX53" fmla="*/ 3276600 w 3870325"/>
                <a:gd name="connsiteY53" fmla="*/ 19050 h 492125"/>
                <a:gd name="connsiteX54" fmla="*/ 3197225 w 3870325"/>
                <a:gd name="connsiteY54" fmla="*/ 25400 h 492125"/>
                <a:gd name="connsiteX55" fmla="*/ 3000375 w 3870325"/>
                <a:gd name="connsiteY55" fmla="*/ 41275 h 492125"/>
                <a:gd name="connsiteX56" fmla="*/ 2724150 w 3870325"/>
                <a:gd name="connsiteY56" fmla="*/ 60325 h 492125"/>
                <a:gd name="connsiteX57" fmla="*/ 2422525 w 3870325"/>
                <a:gd name="connsiteY57" fmla="*/ 82550 h 492125"/>
                <a:gd name="connsiteX58" fmla="*/ 2295525 w 3870325"/>
                <a:gd name="connsiteY58" fmla="*/ 9207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70325" h="492125">
                  <a:moveTo>
                    <a:pt x="2295525" y="92075"/>
                  </a:moveTo>
                  <a:lnTo>
                    <a:pt x="2016125" y="111125"/>
                  </a:lnTo>
                  <a:lnTo>
                    <a:pt x="1774825" y="130175"/>
                  </a:lnTo>
                  <a:lnTo>
                    <a:pt x="1701800" y="133350"/>
                  </a:lnTo>
                  <a:lnTo>
                    <a:pt x="1308100" y="171450"/>
                  </a:lnTo>
                  <a:lnTo>
                    <a:pt x="968375" y="209550"/>
                  </a:lnTo>
                  <a:lnTo>
                    <a:pt x="720725" y="234950"/>
                  </a:lnTo>
                  <a:lnTo>
                    <a:pt x="530225" y="257175"/>
                  </a:lnTo>
                  <a:lnTo>
                    <a:pt x="320675" y="279400"/>
                  </a:lnTo>
                  <a:lnTo>
                    <a:pt x="238125" y="288925"/>
                  </a:lnTo>
                  <a:lnTo>
                    <a:pt x="155575" y="288925"/>
                  </a:lnTo>
                  <a:lnTo>
                    <a:pt x="9525" y="288925"/>
                  </a:lnTo>
                  <a:lnTo>
                    <a:pt x="0" y="288925"/>
                  </a:lnTo>
                  <a:lnTo>
                    <a:pt x="9525" y="454025"/>
                  </a:lnTo>
                  <a:lnTo>
                    <a:pt x="130175" y="476250"/>
                  </a:lnTo>
                  <a:lnTo>
                    <a:pt x="231775" y="492125"/>
                  </a:lnTo>
                  <a:lnTo>
                    <a:pt x="288925" y="479425"/>
                  </a:lnTo>
                  <a:lnTo>
                    <a:pt x="409575" y="457200"/>
                  </a:lnTo>
                  <a:lnTo>
                    <a:pt x="587375" y="428625"/>
                  </a:lnTo>
                  <a:lnTo>
                    <a:pt x="835025" y="393700"/>
                  </a:lnTo>
                  <a:lnTo>
                    <a:pt x="1060450" y="365125"/>
                  </a:lnTo>
                  <a:lnTo>
                    <a:pt x="1225550" y="346075"/>
                  </a:lnTo>
                  <a:lnTo>
                    <a:pt x="1460500" y="320675"/>
                  </a:lnTo>
                  <a:lnTo>
                    <a:pt x="1685925" y="298450"/>
                  </a:lnTo>
                  <a:lnTo>
                    <a:pt x="1876425" y="282575"/>
                  </a:lnTo>
                  <a:lnTo>
                    <a:pt x="2051050" y="266700"/>
                  </a:lnTo>
                  <a:lnTo>
                    <a:pt x="2314575" y="250825"/>
                  </a:lnTo>
                  <a:lnTo>
                    <a:pt x="2501900" y="241300"/>
                  </a:lnTo>
                  <a:lnTo>
                    <a:pt x="2708275" y="231775"/>
                  </a:lnTo>
                  <a:lnTo>
                    <a:pt x="2889250" y="225425"/>
                  </a:lnTo>
                  <a:lnTo>
                    <a:pt x="3076575" y="222250"/>
                  </a:lnTo>
                  <a:lnTo>
                    <a:pt x="3244850" y="222250"/>
                  </a:lnTo>
                  <a:lnTo>
                    <a:pt x="3302000" y="222250"/>
                  </a:lnTo>
                  <a:lnTo>
                    <a:pt x="3324225" y="225425"/>
                  </a:lnTo>
                  <a:lnTo>
                    <a:pt x="3810000" y="463550"/>
                  </a:lnTo>
                  <a:lnTo>
                    <a:pt x="3829050" y="463550"/>
                  </a:lnTo>
                  <a:lnTo>
                    <a:pt x="3844925" y="457200"/>
                  </a:lnTo>
                  <a:lnTo>
                    <a:pt x="3857625" y="447675"/>
                  </a:lnTo>
                  <a:lnTo>
                    <a:pt x="3867150" y="431800"/>
                  </a:lnTo>
                  <a:lnTo>
                    <a:pt x="3870325" y="409575"/>
                  </a:lnTo>
                  <a:lnTo>
                    <a:pt x="3870325" y="396875"/>
                  </a:lnTo>
                  <a:lnTo>
                    <a:pt x="3870325" y="387350"/>
                  </a:lnTo>
                  <a:lnTo>
                    <a:pt x="3860800" y="361950"/>
                  </a:lnTo>
                  <a:lnTo>
                    <a:pt x="3832225" y="320675"/>
                  </a:lnTo>
                  <a:lnTo>
                    <a:pt x="3800475" y="285750"/>
                  </a:lnTo>
                  <a:lnTo>
                    <a:pt x="3736975" y="222250"/>
                  </a:lnTo>
                  <a:lnTo>
                    <a:pt x="3679825" y="171450"/>
                  </a:lnTo>
                  <a:lnTo>
                    <a:pt x="3629025" y="127000"/>
                  </a:lnTo>
                  <a:lnTo>
                    <a:pt x="3543300" y="66675"/>
                  </a:lnTo>
                  <a:lnTo>
                    <a:pt x="3473450" y="28575"/>
                  </a:lnTo>
                  <a:lnTo>
                    <a:pt x="3416300" y="6350"/>
                  </a:lnTo>
                  <a:lnTo>
                    <a:pt x="3381375" y="0"/>
                  </a:lnTo>
                  <a:lnTo>
                    <a:pt x="3343275" y="6350"/>
                  </a:lnTo>
                  <a:lnTo>
                    <a:pt x="3276600" y="19050"/>
                  </a:lnTo>
                  <a:lnTo>
                    <a:pt x="3197225" y="25400"/>
                  </a:lnTo>
                  <a:lnTo>
                    <a:pt x="3000375" y="41275"/>
                  </a:lnTo>
                  <a:lnTo>
                    <a:pt x="2724150" y="60325"/>
                  </a:lnTo>
                  <a:lnTo>
                    <a:pt x="2422525" y="82550"/>
                  </a:lnTo>
                  <a:lnTo>
                    <a:pt x="229552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897E2863-A6BC-4333-B8DE-2735E62939E6}"/>
                </a:ext>
              </a:extLst>
            </p:cNvPr>
            <p:cNvSpPr/>
            <p:nvPr/>
          </p:nvSpPr>
          <p:spPr>
            <a:xfrm>
              <a:off x="6138863" y="2128838"/>
              <a:ext cx="990600" cy="685800"/>
            </a:xfrm>
            <a:custGeom>
              <a:avLst/>
              <a:gdLst>
                <a:gd name="connsiteX0" fmla="*/ 438150 w 990600"/>
                <a:gd name="connsiteY0" fmla="*/ 140493 h 685800"/>
                <a:gd name="connsiteX1" fmla="*/ 278606 w 990600"/>
                <a:gd name="connsiteY1" fmla="*/ 323850 h 685800"/>
                <a:gd name="connsiteX2" fmla="*/ 176212 w 990600"/>
                <a:gd name="connsiteY2" fmla="*/ 442912 h 685800"/>
                <a:gd name="connsiteX3" fmla="*/ 83343 w 990600"/>
                <a:gd name="connsiteY3" fmla="*/ 547687 h 685800"/>
                <a:gd name="connsiteX4" fmla="*/ 28575 w 990600"/>
                <a:gd name="connsiteY4" fmla="*/ 609600 h 685800"/>
                <a:gd name="connsiteX5" fmla="*/ 9525 w 990600"/>
                <a:gd name="connsiteY5" fmla="*/ 635793 h 685800"/>
                <a:gd name="connsiteX6" fmla="*/ 2381 w 990600"/>
                <a:gd name="connsiteY6" fmla="*/ 652462 h 685800"/>
                <a:gd name="connsiteX7" fmla="*/ 0 w 990600"/>
                <a:gd name="connsiteY7" fmla="*/ 664368 h 685800"/>
                <a:gd name="connsiteX8" fmla="*/ 0 w 990600"/>
                <a:gd name="connsiteY8" fmla="*/ 676275 h 685800"/>
                <a:gd name="connsiteX9" fmla="*/ 4762 w 990600"/>
                <a:gd name="connsiteY9" fmla="*/ 681037 h 685800"/>
                <a:gd name="connsiteX10" fmla="*/ 16668 w 990600"/>
                <a:gd name="connsiteY10" fmla="*/ 685800 h 685800"/>
                <a:gd name="connsiteX11" fmla="*/ 38100 w 990600"/>
                <a:gd name="connsiteY11" fmla="*/ 681037 h 685800"/>
                <a:gd name="connsiteX12" fmla="*/ 107156 w 990600"/>
                <a:gd name="connsiteY12" fmla="*/ 647700 h 685800"/>
                <a:gd name="connsiteX13" fmla="*/ 190500 w 990600"/>
                <a:gd name="connsiteY13" fmla="*/ 592931 h 685800"/>
                <a:gd name="connsiteX14" fmla="*/ 307181 w 990600"/>
                <a:gd name="connsiteY14" fmla="*/ 521493 h 685800"/>
                <a:gd name="connsiteX15" fmla="*/ 395287 w 990600"/>
                <a:gd name="connsiteY15" fmla="*/ 466725 h 685800"/>
                <a:gd name="connsiteX16" fmla="*/ 476250 w 990600"/>
                <a:gd name="connsiteY16" fmla="*/ 416718 h 685800"/>
                <a:gd name="connsiteX17" fmla="*/ 583406 w 990600"/>
                <a:gd name="connsiteY17" fmla="*/ 352425 h 685800"/>
                <a:gd name="connsiteX18" fmla="*/ 638175 w 990600"/>
                <a:gd name="connsiteY18" fmla="*/ 319087 h 685800"/>
                <a:gd name="connsiteX19" fmla="*/ 671512 w 990600"/>
                <a:gd name="connsiteY19" fmla="*/ 304800 h 685800"/>
                <a:gd name="connsiteX20" fmla="*/ 735806 w 990600"/>
                <a:gd name="connsiteY20" fmla="*/ 288131 h 685800"/>
                <a:gd name="connsiteX21" fmla="*/ 783431 w 990600"/>
                <a:gd name="connsiteY21" fmla="*/ 280987 h 685800"/>
                <a:gd name="connsiteX22" fmla="*/ 842962 w 990600"/>
                <a:gd name="connsiteY22" fmla="*/ 276225 h 685800"/>
                <a:gd name="connsiteX23" fmla="*/ 909637 w 990600"/>
                <a:gd name="connsiteY23" fmla="*/ 273843 h 685800"/>
                <a:gd name="connsiteX24" fmla="*/ 959643 w 990600"/>
                <a:gd name="connsiteY24" fmla="*/ 266700 h 685800"/>
                <a:gd name="connsiteX25" fmla="*/ 976312 w 990600"/>
                <a:gd name="connsiteY25" fmla="*/ 254793 h 685800"/>
                <a:gd name="connsiteX26" fmla="*/ 985837 w 990600"/>
                <a:gd name="connsiteY26" fmla="*/ 240506 h 685800"/>
                <a:gd name="connsiteX27" fmla="*/ 990600 w 990600"/>
                <a:gd name="connsiteY27" fmla="*/ 204787 h 685800"/>
                <a:gd name="connsiteX28" fmla="*/ 421481 w 990600"/>
                <a:gd name="connsiteY28" fmla="*/ 0 h 685800"/>
                <a:gd name="connsiteX29" fmla="*/ 461962 w 990600"/>
                <a:gd name="connsiteY29" fmla="*/ 45243 h 685800"/>
                <a:gd name="connsiteX30" fmla="*/ 471487 w 990600"/>
                <a:gd name="connsiteY30" fmla="*/ 61912 h 685800"/>
                <a:gd name="connsiteX31" fmla="*/ 476250 w 990600"/>
                <a:gd name="connsiteY31" fmla="*/ 76200 h 685800"/>
                <a:gd name="connsiteX32" fmla="*/ 476250 w 990600"/>
                <a:gd name="connsiteY32" fmla="*/ 85725 h 685800"/>
                <a:gd name="connsiteX33" fmla="*/ 438150 w 990600"/>
                <a:gd name="connsiteY33" fmla="*/ 140493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90600" h="685800">
                  <a:moveTo>
                    <a:pt x="438150" y="140493"/>
                  </a:moveTo>
                  <a:lnTo>
                    <a:pt x="278606" y="323850"/>
                  </a:lnTo>
                  <a:lnTo>
                    <a:pt x="176212" y="442912"/>
                  </a:lnTo>
                  <a:lnTo>
                    <a:pt x="83343" y="547687"/>
                  </a:lnTo>
                  <a:lnTo>
                    <a:pt x="28575" y="609600"/>
                  </a:lnTo>
                  <a:lnTo>
                    <a:pt x="9525" y="635793"/>
                  </a:lnTo>
                  <a:lnTo>
                    <a:pt x="2381" y="652462"/>
                  </a:lnTo>
                  <a:lnTo>
                    <a:pt x="0" y="664368"/>
                  </a:lnTo>
                  <a:lnTo>
                    <a:pt x="0" y="676275"/>
                  </a:lnTo>
                  <a:lnTo>
                    <a:pt x="4762" y="681037"/>
                  </a:lnTo>
                  <a:lnTo>
                    <a:pt x="16668" y="685800"/>
                  </a:lnTo>
                  <a:lnTo>
                    <a:pt x="38100" y="681037"/>
                  </a:lnTo>
                  <a:lnTo>
                    <a:pt x="107156" y="647700"/>
                  </a:lnTo>
                  <a:lnTo>
                    <a:pt x="190500" y="592931"/>
                  </a:lnTo>
                  <a:lnTo>
                    <a:pt x="307181" y="521493"/>
                  </a:lnTo>
                  <a:lnTo>
                    <a:pt x="395287" y="466725"/>
                  </a:lnTo>
                  <a:lnTo>
                    <a:pt x="476250" y="416718"/>
                  </a:lnTo>
                  <a:lnTo>
                    <a:pt x="583406" y="352425"/>
                  </a:lnTo>
                  <a:lnTo>
                    <a:pt x="638175" y="319087"/>
                  </a:lnTo>
                  <a:lnTo>
                    <a:pt x="671512" y="304800"/>
                  </a:lnTo>
                  <a:lnTo>
                    <a:pt x="735806" y="288131"/>
                  </a:lnTo>
                  <a:lnTo>
                    <a:pt x="783431" y="280987"/>
                  </a:lnTo>
                  <a:lnTo>
                    <a:pt x="842962" y="276225"/>
                  </a:lnTo>
                  <a:lnTo>
                    <a:pt x="909637" y="273843"/>
                  </a:lnTo>
                  <a:lnTo>
                    <a:pt x="959643" y="266700"/>
                  </a:lnTo>
                  <a:lnTo>
                    <a:pt x="976312" y="254793"/>
                  </a:lnTo>
                  <a:lnTo>
                    <a:pt x="985837" y="240506"/>
                  </a:lnTo>
                  <a:lnTo>
                    <a:pt x="990600" y="204787"/>
                  </a:lnTo>
                  <a:lnTo>
                    <a:pt x="421481" y="0"/>
                  </a:lnTo>
                  <a:lnTo>
                    <a:pt x="461962" y="45243"/>
                  </a:lnTo>
                  <a:lnTo>
                    <a:pt x="471487" y="61912"/>
                  </a:lnTo>
                  <a:lnTo>
                    <a:pt x="476250" y="76200"/>
                  </a:lnTo>
                  <a:lnTo>
                    <a:pt x="476250" y="85725"/>
                  </a:lnTo>
                  <a:lnTo>
                    <a:pt x="438150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B34FA76C-10F0-488A-A194-26F152A0A386}"/>
                </a:ext>
              </a:extLst>
            </p:cNvPr>
            <p:cNvSpPr/>
            <p:nvPr/>
          </p:nvSpPr>
          <p:spPr>
            <a:xfrm>
              <a:off x="3648075" y="2627313"/>
              <a:ext cx="2455863" cy="498475"/>
            </a:xfrm>
            <a:custGeom>
              <a:avLst/>
              <a:gdLst>
                <a:gd name="connsiteX0" fmla="*/ 1745456 w 2455069"/>
                <a:gd name="connsiteY0" fmla="*/ 300037 h 500062"/>
                <a:gd name="connsiteX1" fmla="*/ 1571625 w 2455069"/>
                <a:gd name="connsiteY1" fmla="*/ 311944 h 500062"/>
                <a:gd name="connsiteX2" fmla="*/ 1414463 w 2455069"/>
                <a:gd name="connsiteY2" fmla="*/ 328612 h 500062"/>
                <a:gd name="connsiteX3" fmla="*/ 1273969 w 2455069"/>
                <a:gd name="connsiteY3" fmla="*/ 342900 h 500062"/>
                <a:gd name="connsiteX4" fmla="*/ 1164431 w 2455069"/>
                <a:gd name="connsiteY4" fmla="*/ 354806 h 500062"/>
                <a:gd name="connsiteX5" fmla="*/ 1095375 w 2455069"/>
                <a:gd name="connsiteY5" fmla="*/ 369094 h 500062"/>
                <a:gd name="connsiteX6" fmla="*/ 976313 w 2455069"/>
                <a:gd name="connsiteY6" fmla="*/ 392906 h 500062"/>
                <a:gd name="connsiteX7" fmla="*/ 840581 w 2455069"/>
                <a:gd name="connsiteY7" fmla="*/ 419100 h 500062"/>
                <a:gd name="connsiteX8" fmla="*/ 721519 w 2455069"/>
                <a:gd name="connsiteY8" fmla="*/ 450056 h 500062"/>
                <a:gd name="connsiteX9" fmla="*/ 647700 w 2455069"/>
                <a:gd name="connsiteY9" fmla="*/ 469106 h 500062"/>
                <a:gd name="connsiteX10" fmla="*/ 600075 w 2455069"/>
                <a:gd name="connsiteY10" fmla="*/ 488156 h 500062"/>
                <a:gd name="connsiteX11" fmla="*/ 559594 w 2455069"/>
                <a:gd name="connsiteY11" fmla="*/ 497681 h 500062"/>
                <a:gd name="connsiteX12" fmla="*/ 535781 w 2455069"/>
                <a:gd name="connsiteY12" fmla="*/ 500062 h 500062"/>
                <a:gd name="connsiteX13" fmla="*/ 509588 w 2455069"/>
                <a:gd name="connsiteY13" fmla="*/ 495300 h 500062"/>
                <a:gd name="connsiteX14" fmla="*/ 454819 w 2455069"/>
                <a:gd name="connsiteY14" fmla="*/ 476250 h 500062"/>
                <a:gd name="connsiteX15" fmla="*/ 376238 w 2455069"/>
                <a:gd name="connsiteY15" fmla="*/ 440531 h 500062"/>
                <a:gd name="connsiteX16" fmla="*/ 285750 w 2455069"/>
                <a:gd name="connsiteY16" fmla="*/ 395287 h 500062"/>
                <a:gd name="connsiteX17" fmla="*/ 219075 w 2455069"/>
                <a:gd name="connsiteY17" fmla="*/ 359569 h 500062"/>
                <a:gd name="connsiteX18" fmla="*/ 157163 w 2455069"/>
                <a:gd name="connsiteY18" fmla="*/ 323850 h 500062"/>
                <a:gd name="connsiteX19" fmla="*/ 116681 w 2455069"/>
                <a:gd name="connsiteY19" fmla="*/ 300037 h 500062"/>
                <a:gd name="connsiteX20" fmla="*/ 78581 w 2455069"/>
                <a:gd name="connsiteY20" fmla="*/ 271462 h 500062"/>
                <a:gd name="connsiteX21" fmla="*/ 52388 w 2455069"/>
                <a:gd name="connsiteY21" fmla="*/ 247650 h 500062"/>
                <a:gd name="connsiteX22" fmla="*/ 33338 w 2455069"/>
                <a:gd name="connsiteY22" fmla="*/ 223837 h 500062"/>
                <a:gd name="connsiteX23" fmla="*/ 19050 w 2455069"/>
                <a:gd name="connsiteY23" fmla="*/ 200025 h 500062"/>
                <a:gd name="connsiteX24" fmla="*/ 4763 w 2455069"/>
                <a:gd name="connsiteY24" fmla="*/ 173831 h 500062"/>
                <a:gd name="connsiteX25" fmla="*/ 0 w 2455069"/>
                <a:gd name="connsiteY25" fmla="*/ 152400 h 500062"/>
                <a:gd name="connsiteX26" fmla="*/ 2381 w 2455069"/>
                <a:gd name="connsiteY26" fmla="*/ 142875 h 500062"/>
                <a:gd name="connsiteX27" fmla="*/ 9525 w 2455069"/>
                <a:gd name="connsiteY27" fmla="*/ 135731 h 500062"/>
                <a:gd name="connsiteX28" fmla="*/ 35719 w 2455069"/>
                <a:gd name="connsiteY28" fmla="*/ 133350 h 500062"/>
                <a:gd name="connsiteX29" fmla="*/ 54769 w 2455069"/>
                <a:gd name="connsiteY29" fmla="*/ 135731 h 500062"/>
                <a:gd name="connsiteX30" fmla="*/ 119063 w 2455069"/>
                <a:gd name="connsiteY30" fmla="*/ 164306 h 500062"/>
                <a:gd name="connsiteX31" fmla="*/ 216694 w 2455069"/>
                <a:gd name="connsiteY31" fmla="*/ 202406 h 500062"/>
                <a:gd name="connsiteX32" fmla="*/ 283369 w 2455069"/>
                <a:gd name="connsiteY32" fmla="*/ 226219 h 500062"/>
                <a:gd name="connsiteX33" fmla="*/ 311944 w 2455069"/>
                <a:gd name="connsiteY33" fmla="*/ 233362 h 500062"/>
                <a:gd name="connsiteX34" fmla="*/ 364331 w 2455069"/>
                <a:gd name="connsiteY34" fmla="*/ 240506 h 500062"/>
                <a:gd name="connsiteX35" fmla="*/ 428625 w 2455069"/>
                <a:gd name="connsiteY35" fmla="*/ 242887 h 500062"/>
                <a:gd name="connsiteX36" fmla="*/ 492919 w 2455069"/>
                <a:gd name="connsiteY36" fmla="*/ 242887 h 500062"/>
                <a:gd name="connsiteX37" fmla="*/ 538163 w 2455069"/>
                <a:gd name="connsiteY37" fmla="*/ 242887 h 500062"/>
                <a:gd name="connsiteX38" fmla="*/ 661988 w 2455069"/>
                <a:gd name="connsiteY38" fmla="*/ 233362 h 500062"/>
                <a:gd name="connsiteX39" fmla="*/ 826294 w 2455069"/>
                <a:gd name="connsiteY39" fmla="*/ 216694 h 500062"/>
                <a:gd name="connsiteX40" fmla="*/ 1042988 w 2455069"/>
                <a:gd name="connsiteY40" fmla="*/ 188119 h 500062"/>
                <a:gd name="connsiteX41" fmla="*/ 1200150 w 2455069"/>
                <a:gd name="connsiteY41" fmla="*/ 169069 h 500062"/>
                <a:gd name="connsiteX42" fmla="*/ 1414463 w 2455069"/>
                <a:gd name="connsiteY42" fmla="*/ 135731 h 500062"/>
                <a:gd name="connsiteX43" fmla="*/ 1578769 w 2455069"/>
                <a:gd name="connsiteY43" fmla="*/ 107156 h 500062"/>
                <a:gd name="connsiteX44" fmla="*/ 1695450 w 2455069"/>
                <a:gd name="connsiteY44" fmla="*/ 83344 h 500062"/>
                <a:gd name="connsiteX45" fmla="*/ 1790700 w 2455069"/>
                <a:gd name="connsiteY45" fmla="*/ 57150 h 500062"/>
                <a:gd name="connsiteX46" fmla="*/ 1850231 w 2455069"/>
                <a:gd name="connsiteY46" fmla="*/ 35719 h 500062"/>
                <a:gd name="connsiteX47" fmla="*/ 1885950 w 2455069"/>
                <a:gd name="connsiteY47" fmla="*/ 21431 h 500062"/>
                <a:gd name="connsiteX48" fmla="*/ 1921669 w 2455069"/>
                <a:gd name="connsiteY48" fmla="*/ 0 h 500062"/>
                <a:gd name="connsiteX49" fmla="*/ 1931194 w 2455069"/>
                <a:gd name="connsiteY49" fmla="*/ 0 h 500062"/>
                <a:gd name="connsiteX50" fmla="*/ 1990725 w 2455069"/>
                <a:gd name="connsiteY50" fmla="*/ 0 h 500062"/>
                <a:gd name="connsiteX51" fmla="*/ 2085975 w 2455069"/>
                <a:gd name="connsiteY51" fmla="*/ 14287 h 500062"/>
                <a:gd name="connsiteX52" fmla="*/ 2150269 w 2455069"/>
                <a:gd name="connsiteY52" fmla="*/ 28575 h 500062"/>
                <a:gd name="connsiteX53" fmla="*/ 2228850 w 2455069"/>
                <a:gd name="connsiteY53" fmla="*/ 54769 h 500062"/>
                <a:gd name="connsiteX54" fmla="*/ 2305050 w 2455069"/>
                <a:gd name="connsiteY54" fmla="*/ 90487 h 500062"/>
                <a:gd name="connsiteX55" fmla="*/ 2359819 w 2455069"/>
                <a:gd name="connsiteY55" fmla="*/ 121444 h 500062"/>
                <a:gd name="connsiteX56" fmla="*/ 2402681 w 2455069"/>
                <a:gd name="connsiteY56" fmla="*/ 150019 h 500062"/>
                <a:gd name="connsiteX57" fmla="*/ 2428875 w 2455069"/>
                <a:gd name="connsiteY57" fmla="*/ 169069 h 500062"/>
                <a:gd name="connsiteX58" fmla="*/ 2440781 w 2455069"/>
                <a:gd name="connsiteY58" fmla="*/ 178594 h 500062"/>
                <a:gd name="connsiteX59" fmla="*/ 2450306 w 2455069"/>
                <a:gd name="connsiteY59" fmla="*/ 200025 h 500062"/>
                <a:gd name="connsiteX60" fmla="*/ 2452688 w 2455069"/>
                <a:gd name="connsiteY60" fmla="*/ 221456 h 500062"/>
                <a:gd name="connsiteX61" fmla="*/ 2455069 w 2455069"/>
                <a:gd name="connsiteY61" fmla="*/ 242887 h 500062"/>
                <a:gd name="connsiteX62" fmla="*/ 2450306 w 2455069"/>
                <a:gd name="connsiteY62" fmla="*/ 259556 h 500062"/>
                <a:gd name="connsiteX63" fmla="*/ 2440781 w 2455069"/>
                <a:gd name="connsiteY63" fmla="*/ 271462 h 500062"/>
                <a:gd name="connsiteX64" fmla="*/ 2428875 w 2455069"/>
                <a:gd name="connsiteY64" fmla="*/ 283369 h 500062"/>
                <a:gd name="connsiteX65" fmla="*/ 2405063 w 2455069"/>
                <a:gd name="connsiteY65" fmla="*/ 292894 h 500062"/>
                <a:gd name="connsiteX66" fmla="*/ 2357438 w 2455069"/>
                <a:gd name="connsiteY66" fmla="*/ 297656 h 500062"/>
                <a:gd name="connsiteX67" fmla="*/ 2283619 w 2455069"/>
                <a:gd name="connsiteY67" fmla="*/ 302419 h 500062"/>
                <a:gd name="connsiteX68" fmla="*/ 2185988 w 2455069"/>
                <a:gd name="connsiteY68" fmla="*/ 300037 h 500062"/>
                <a:gd name="connsiteX69" fmla="*/ 2097881 w 2455069"/>
                <a:gd name="connsiteY69" fmla="*/ 295275 h 500062"/>
                <a:gd name="connsiteX70" fmla="*/ 1983581 w 2455069"/>
                <a:gd name="connsiteY70" fmla="*/ 288131 h 500062"/>
                <a:gd name="connsiteX71" fmla="*/ 1866900 w 2455069"/>
                <a:gd name="connsiteY71" fmla="*/ 295275 h 500062"/>
                <a:gd name="connsiteX72" fmla="*/ 1745456 w 2455069"/>
                <a:gd name="connsiteY72" fmla="*/ 3000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55069" h="500062">
                  <a:moveTo>
                    <a:pt x="1745456" y="300037"/>
                  </a:moveTo>
                  <a:lnTo>
                    <a:pt x="1571625" y="311944"/>
                  </a:lnTo>
                  <a:lnTo>
                    <a:pt x="1414463" y="328612"/>
                  </a:lnTo>
                  <a:lnTo>
                    <a:pt x="1273969" y="342900"/>
                  </a:lnTo>
                  <a:lnTo>
                    <a:pt x="1164431" y="354806"/>
                  </a:lnTo>
                  <a:lnTo>
                    <a:pt x="1095375" y="369094"/>
                  </a:lnTo>
                  <a:lnTo>
                    <a:pt x="976313" y="392906"/>
                  </a:lnTo>
                  <a:lnTo>
                    <a:pt x="840581" y="419100"/>
                  </a:lnTo>
                  <a:lnTo>
                    <a:pt x="721519" y="450056"/>
                  </a:lnTo>
                  <a:lnTo>
                    <a:pt x="647700" y="469106"/>
                  </a:lnTo>
                  <a:lnTo>
                    <a:pt x="600075" y="488156"/>
                  </a:lnTo>
                  <a:lnTo>
                    <a:pt x="559594" y="497681"/>
                  </a:lnTo>
                  <a:lnTo>
                    <a:pt x="535781" y="500062"/>
                  </a:lnTo>
                  <a:lnTo>
                    <a:pt x="509588" y="495300"/>
                  </a:lnTo>
                  <a:lnTo>
                    <a:pt x="454819" y="476250"/>
                  </a:lnTo>
                  <a:lnTo>
                    <a:pt x="376238" y="440531"/>
                  </a:lnTo>
                  <a:lnTo>
                    <a:pt x="285750" y="395287"/>
                  </a:lnTo>
                  <a:lnTo>
                    <a:pt x="219075" y="359569"/>
                  </a:lnTo>
                  <a:lnTo>
                    <a:pt x="157163" y="323850"/>
                  </a:lnTo>
                  <a:lnTo>
                    <a:pt x="116681" y="300037"/>
                  </a:lnTo>
                  <a:lnTo>
                    <a:pt x="78581" y="271462"/>
                  </a:lnTo>
                  <a:lnTo>
                    <a:pt x="52388" y="247650"/>
                  </a:lnTo>
                  <a:lnTo>
                    <a:pt x="33338" y="223837"/>
                  </a:lnTo>
                  <a:lnTo>
                    <a:pt x="19050" y="200025"/>
                  </a:lnTo>
                  <a:lnTo>
                    <a:pt x="4763" y="173831"/>
                  </a:lnTo>
                  <a:lnTo>
                    <a:pt x="0" y="152400"/>
                  </a:lnTo>
                  <a:lnTo>
                    <a:pt x="2381" y="142875"/>
                  </a:lnTo>
                  <a:lnTo>
                    <a:pt x="9525" y="135731"/>
                  </a:lnTo>
                  <a:lnTo>
                    <a:pt x="35719" y="133350"/>
                  </a:lnTo>
                  <a:lnTo>
                    <a:pt x="54769" y="135731"/>
                  </a:lnTo>
                  <a:lnTo>
                    <a:pt x="119063" y="164306"/>
                  </a:lnTo>
                  <a:lnTo>
                    <a:pt x="216694" y="202406"/>
                  </a:lnTo>
                  <a:lnTo>
                    <a:pt x="283369" y="226219"/>
                  </a:lnTo>
                  <a:lnTo>
                    <a:pt x="311944" y="233362"/>
                  </a:lnTo>
                  <a:lnTo>
                    <a:pt x="364331" y="240506"/>
                  </a:lnTo>
                  <a:lnTo>
                    <a:pt x="428625" y="242887"/>
                  </a:lnTo>
                  <a:lnTo>
                    <a:pt x="492919" y="242887"/>
                  </a:lnTo>
                  <a:lnTo>
                    <a:pt x="538163" y="242887"/>
                  </a:lnTo>
                  <a:lnTo>
                    <a:pt x="661988" y="233362"/>
                  </a:lnTo>
                  <a:lnTo>
                    <a:pt x="826294" y="216694"/>
                  </a:lnTo>
                  <a:lnTo>
                    <a:pt x="1042988" y="188119"/>
                  </a:lnTo>
                  <a:lnTo>
                    <a:pt x="1200150" y="169069"/>
                  </a:lnTo>
                  <a:lnTo>
                    <a:pt x="1414463" y="135731"/>
                  </a:lnTo>
                  <a:lnTo>
                    <a:pt x="1578769" y="107156"/>
                  </a:lnTo>
                  <a:lnTo>
                    <a:pt x="1695450" y="83344"/>
                  </a:lnTo>
                  <a:lnTo>
                    <a:pt x="1790700" y="57150"/>
                  </a:lnTo>
                  <a:lnTo>
                    <a:pt x="1850231" y="35719"/>
                  </a:lnTo>
                  <a:lnTo>
                    <a:pt x="1885950" y="21431"/>
                  </a:lnTo>
                  <a:lnTo>
                    <a:pt x="1921669" y="0"/>
                  </a:lnTo>
                  <a:lnTo>
                    <a:pt x="1931194" y="0"/>
                  </a:lnTo>
                  <a:lnTo>
                    <a:pt x="1990725" y="0"/>
                  </a:lnTo>
                  <a:lnTo>
                    <a:pt x="2085975" y="14287"/>
                  </a:lnTo>
                  <a:lnTo>
                    <a:pt x="2150269" y="28575"/>
                  </a:lnTo>
                  <a:lnTo>
                    <a:pt x="2228850" y="54769"/>
                  </a:lnTo>
                  <a:lnTo>
                    <a:pt x="2305050" y="90487"/>
                  </a:lnTo>
                  <a:lnTo>
                    <a:pt x="2359819" y="121444"/>
                  </a:lnTo>
                  <a:lnTo>
                    <a:pt x="2402681" y="150019"/>
                  </a:lnTo>
                  <a:lnTo>
                    <a:pt x="2428875" y="169069"/>
                  </a:lnTo>
                  <a:lnTo>
                    <a:pt x="2440781" y="178594"/>
                  </a:lnTo>
                  <a:lnTo>
                    <a:pt x="2450306" y="200025"/>
                  </a:lnTo>
                  <a:lnTo>
                    <a:pt x="2452688" y="221456"/>
                  </a:lnTo>
                  <a:lnTo>
                    <a:pt x="2455069" y="242887"/>
                  </a:lnTo>
                  <a:lnTo>
                    <a:pt x="2450306" y="259556"/>
                  </a:lnTo>
                  <a:lnTo>
                    <a:pt x="2440781" y="271462"/>
                  </a:lnTo>
                  <a:lnTo>
                    <a:pt x="2428875" y="283369"/>
                  </a:lnTo>
                  <a:lnTo>
                    <a:pt x="2405063" y="292894"/>
                  </a:lnTo>
                  <a:lnTo>
                    <a:pt x="2357438" y="297656"/>
                  </a:lnTo>
                  <a:lnTo>
                    <a:pt x="2283619" y="302419"/>
                  </a:lnTo>
                  <a:lnTo>
                    <a:pt x="2185988" y="300037"/>
                  </a:lnTo>
                  <a:lnTo>
                    <a:pt x="2097881" y="295275"/>
                  </a:lnTo>
                  <a:lnTo>
                    <a:pt x="1983581" y="288131"/>
                  </a:lnTo>
                  <a:lnTo>
                    <a:pt x="1866900" y="295275"/>
                  </a:lnTo>
                  <a:lnTo>
                    <a:pt x="17454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62919991-CD81-4084-8C15-FE459EF0D35B}"/>
                </a:ext>
              </a:extLst>
            </p:cNvPr>
            <p:cNvSpPr/>
            <p:nvPr/>
          </p:nvSpPr>
          <p:spPr>
            <a:xfrm>
              <a:off x="3675063" y="3405188"/>
              <a:ext cx="525462" cy="1689100"/>
            </a:xfrm>
            <a:custGeom>
              <a:avLst/>
              <a:gdLst>
                <a:gd name="connsiteX0" fmla="*/ 442912 w 526256"/>
                <a:gd name="connsiteY0" fmla="*/ 502443 h 1688306"/>
                <a:gd name="connsiteX1" fmla="*/ 466725 w 526256"/>
                <a:gd name="connsiteY1" fmla="*/ 742950 h 1688306"/>
                <a:gd name="connsiteX2" fmla="*/ 471487 w 526256"/>
                <a:gd name="connsiteY2" fmla="*/ 790575 h 1688306"/>
                <a:gd name="connsiteX3" fmla="*/ 485775 w 526256"/>
                <a:gd name="connsiteY3" fmla="*/ 873918 h 1688306"/>
                <a:gd name="connsiteX4" fmla="*/ 495300 w 526256"/>
                <a:gd name="connsiteY4" fmla="*/ 1033462 h 1688306"/>
                <a:gd name="connsiteX5" fmla="*/ 511969 w 526256"/>
                <a:gd name="connsiteY5" fmla="*/ 1300162 h 1688306"/>
                <a:gd name="connsiteX6" fmla="*/ 514350 w 526256"/>
                <a:gd name="connsiteY6" fmla="*/ 1364456 h 1688306"/>
                <a:gd name="connsiteX7" fmla="*/ 526256 w 526256"/>
                <a:gd name="connsiteY7" fmla="*/ 1519237 h 1688306"/>
                <a:gd name="connsiteX8" fmla="*/ 521494 w 526256"/>
                <a:gd name="connsiteY8" fmla="*/ 1545431 h 1688306"/>
                <a:gd name="connsiteX9" fmla="*/ 507206 w 526256"/>
                <a:gd name="connsiteY9" fmla="*/ 1590675 h 1688306"/>
                <a:gd name="connsiteX10" fmla="*/ 492919 w 526256"/>
                <a:gd name="connsiteY10" fmla="*/ 1621631 h 1688306"/>
                <a:gd name="connsiteX11" fmla="*/ 481012 w 526256"/>
                <a:gd name="connsiteY11" fmla="*/ 1643062 h 1688306"/>
                <a:gd name="connsiteX12" fmla="*/ 466725 w 526256"/>
                <a:gd name="connsiteY12" fmla="*/ 1664493 h 1688306"/>
                <a:gd name="connsiteX13" fmla="*/ 452437 w 526256"/>
                <a:gd name="connsiteY13" fmla="*/ 1678781 h 1688306"/>
                <a:gd name="connsiteX14" fmla="*/ 440531 w 526256"/>
                <a:gd name="connsiteY14" fmla="*/ 1685925 h 1688306"/>
                <a:gd name="connsiteX15" fmla="*/ 428625 w 526256"/>
                <a:gd name="connsiteY15" fmla="*/ 1688306 h 1688306"/>
                <a:gd name="connsiteX16" fmla="*/ 421481 w 526256"/>
                <a:gd name="connsiteY16" fmla="*/ 1688306 h 1688306"/>
                <a:gd name="connsiteX17" fmla="*/ 402431 w 526256"/>
                <a:gd name="connsiteY17" fmla="*/ 1683543 h 1688306"/>
                <a:gd name="connsiteX18" fmla="*/ 383381 w 526256"/>
                <a:gd name="connsiteY18" fmla="*/ 1669256 h 1688306"/>
                <a:gd name="connsiteX19" fmla="*/ 369094 w 526256"/>
                <a:gd name="connsiteY19" fmla="*/ 1652587 h 1688306"/>
                <a:gd name="connsiteX20" fmla="*/ 338137 w 526256"/>
                <a:gd name="connsiteY20" fmla="*/ 1604962 h 1688306"/>
                <a:gd name="connsiteX21" fmla="*/ 307181 w 526256"/>
                <a:gd name="connsiteY21" fmla="*/ 1545431 h 1688306"/>
                <a:gd name="connsiteX22" fmla="*/ 278606 w 526256"/>
                <a:gd name="connsiteY22" fmla="*/ 1485900 h 1688306"/>
                <a:gd name="connsiteX23" fmla="*/ 261937 w 526256"/>
                <a:gd name="connsiteY23" fmla="*/ 1447800 h 1688306"/>
                <a:gd name="connsiteX24" fmla="*/ 242887 w 526256"/>
                <a:gd name="connsiteY24" fmla="*/ 1390650 h 1688306"/>
                <a:gd name="connsiteX25" fmla="*/ 230981 w 526256"/>
                <a:gd name="connsiteY25" fmla="*/ 1345406 h 1688306"/>
                <a:gd name="connsiteX26" fmla="*/ 221456 w 526256"/>
                <a:gd name="connsiteY26" fmla="*/ 1290637 h 1688306"/>
                <a:gd name="connsiteX27" fmla="*/ 221456 w 526256"/>
                <a:gd name="connsiteY27" fmla="*/ 1264443 h 1688306"/>
                <a:gd name="connsiteX28" fmla="*/ 226219 w 526256"/>
                <a:gd name="connsiteY28" fmla="*/ 1204912 h 1688306"/>
                <a:gd name="connsiteX29" fmla="*/ 242887 w 526256"/>
                <a:gd name="connsiteY29" fmla="*/ 1071562 h 1688306"/>
                <a:gd name="connsiteX30" fmla="*/ 245269 w 526256"/>
                <a:gd name="connsiteY30" fmla="*/ 1050131 h 1688306"/>
                <a:gd name="connsiteX31" fmla="*/ 238125 w 526256"/>
                <a:gd name="connsiteY31" fmla="*/ 971550 h 1688306"/>
                <a:gd name="connsiteX32" fmla="*/ 228600 w 526256"/>
                <a:gd name="connsiteY32" fmla="*/ 835818 h 1688306"/>
                <a:gd name="connsiteX33" fmla="*/ 219075 w 526256"/>
                <a:gd name="connsiteY33" fmla="*/ 695325 h 1688306"/>
                <a:gd name="connsiteX34" fmla="*/ 211931 w 526256"/>
                <a:gd name="connsiteY34" fmla="*/ 588168 h 1688306"/>
                <a:gd name="connsiteX35" fmla="*/ 204787 w 526256"/>
                <a:gd name="connsiteY35" fmla="*/ 483393 h 1688306"/>
                <a:gd name="connsiteX36" fmla="*/ 200025 w 526256"/>
                <a:gd name="connsiteY36" fmla="*/ 440531 h 1688306"/>
                <a:gd name="connsiteX37" fmla="*/ 197644 w 526256"/>
                <a:gd name="connsiteY37" fmla="*/ 407193 h 1688306"/>
                <a:gd name="connsiteX38" fmla="*/ 192881 w 526256"/>
                <a:gd name="connsiteY38" fmla="*/ 378618 h 1688306"/>
                <a:gd name="connsiteX39" fmla="*/ 185737 w 526256"/>
                <a:gd name="connsiteY39" fmla="*/ 340518 h 1688306"/>
                <a:gd name="connsiteX40" fmla="*/ 176212 w 526256"/>
                <a:gd name="connsiteY40" fmla="*/ 297656 h 1688306"/>
                <a:gd name="connsiteX41" fmla="*/ 164306 w 526256"/>
                <a:gd name="connsiteY41" fmla="*/ 261937 h 1688306"/>
                <a:gd name="connsiteX42" fmla="*/ 147637 w 526256"/>
                <a:gd name="connsiteY42" fmla="*/ 223837 h 1688306"/>
                <a:gd name="connsiteX43" fmla="*/ 128587 w 526256"/>
                <a:gd name="connsiteY43" fmla="*/ 188118 h 1688306"/>
                <a:gd name="connsiteX44" fmla="*/ 119062 w 526256"/>
                <a:gd name="connsiteY44" fmla="*/ 171450 h 1688306"/>
                <a:gd name="connsiteX45" fmla="*/ 92869 w 526256"/>
                <a:gd name="connsiteY45" fmla="*/ 135731 h 1688306"/>
                <a:gd name="connsiteX46" fmla="*/ 73819 w 526256"/>
                <a:gd name="connsiteY46" fmla="*/ 114300 h 1688306"/>
                <a:gd name="connsiteX47" fmla="*/ 45244 w 526256"/>
                <a:gd name="connsiteY47" fmla="*/ 85725 h 1688306"/>
                <a:gd name="connsiteX48" fmla="*/ 21431 w 526256"/>
                <a:gd name="connsiteY48" fmla="*/ 66675 h 1688306"/>
                <a:gd name="connsiteX49" fmla="*/ 7144 w 526256"/>
                <a:gd name="connsiteY49" fmla="*/ 52387 h 1688306"/>
                <a:gd name="connsiteX50" fmla="*/ 0 w 526256"/>
                <a:gd name="connsiteY50" fmla="*/ 40481 h 1688306"/>
                <a:gd name="connsiteX51" fmla="*/ 0 w 526256"/>
                <a:gd name="connsiteY51" fmla="*/ 28575 h 1688306"/>
                <a:gd name="connsiteX52" fmla="*/ 4762 w 526256"/>
                <a:gd name="connsiteY52" fmla="*/ 14287 h 1688306"/>
                <a:gd name="connsiteX53" fmla="*/ 28575 w 526256"/>
                <a:gd name="connsiteY53" fmla="*/ 4762 h 1688306"/>
                <a:gd name="connsiteX54" fmla="*/ 50006 w 526256"/>
                <a:gd name="connsiteY54" fmla="*/ 0 h 1688306"/>
                <a:gd name="connsiteX55" fmla="*/ 66675 w 526256"/>
                <a:gd name="connsiteY55" fmla="*/ 2381 h 1688306"/>
                <a:gd name="connsiteX56" fmla="*/ 107156 w 526256"/>
                <a:gd name="connsiteY56" fmla="*/ 14287 h 1688306"/>
                <a:gd name="connsiteX57" fmla="*/ 173831 w 526256"/>
                <a:gd name="connsiteY57" fmla="*/ 45243 h 1688306"/>
                <a:gd name="connsiteX58" fmla="*/ 223837 w 526256"/>
                <a:gd name="connsiteY58" fmla="*/ 69056 h 1688306"/>
                <a:gd name="connsiteX59" fmla="*/ 276225 w 526256"/>
                <a:gd name="connsiteY59" fmla="*/ 97631 h 1688306"/>
                <a:gd name="connsiteX60" fmla="*/ 316706 w 526256"/>
                <a:gd name="connsiteY60" fmla="*/ 123825 h 1688306"/>
                <a:gd name="connsiteX61" fmla="*/ 364331 w 526256"/>
                <a:gd name="connsiteY61" fmla="*/ 164306 h 1688306"/>
                <a:gd name="connsiteX62" fmla="*/ 381000 w 526256"/>
                <a:gd name="connsiteY62" fmla="*/ 178593 h 1688306"/>
                <a:gd name="connsiteX63" fmla="*/ 419100 w 526256"/>
                <a:gd name="connsiteY63" fmla="*/ 271462 h 1688306"/>
                <a:gd name="connsiteX64" fmla="*/ 442912 w 526256"/>
                <a:gd name="connsiteY64" fmla="*/ 502443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6256" h="1688306">
                  <a:moveTo>
                    <a:pt x="442912" y="502443"/>
                  </a:moveTo>
                  <a:lnTo>
                    <a:pt x="466725" y="742950"/>
                  </a:lnTo>
                  <a:lnTo>
                    <a:pt x="471487" y="790575"/>
                  </a:lnTo>
                  <a:lnTo>
                    <a:pt x="485775" y="873918"/>
                  </a:lnTo>
                  <a:lnTo>
                    <a:pt x="495300" y="1033462"/>
                  </a:lnTo>
                  <a:lnTo>
                    <a:pt x="511969" y="1300162"/>
                  </a:lnTo>
                  <a:cubicBezTo>
                    <a:pt x="512763" y="1321593"/>
                    <a:pt x="513556" y="1343025"/>
                    <a:pt x="514350" y="1364456"/>
                  </a:cubicBezTo>
                  <a:lnTo>
                    <a:pt x="526256" y="1519237"/>
                  </a:lnTo>
                  <a:lnTo>
                    <a:pt x="521494" y="1545431"/>
                  </a:lnTo>
                  <a:lnTo>
                    <a:pt x="507206" y="1590675"/>
                  </a:lnTo>
                  <a:lnTo>
                    <a:pt x="492919" y="1621631"/>
                  </a:lnTo>
                  <a:lnTo>
                    <a:pt x="481012" y="1643062"/>
                  </a:lnTo>
                  <a:lnTo>
                    <a:pt x="466725" y="1664493"/>
                  </a:lnTo>
                  <a:lnTo>
                    <a:pt x="452437" y="1678781"/>
                  </a:lnTo>
                  <a:lnTo>
                    <a:pt x="440531" y="1685925"/>
                  </a:lnTo>
                  <a:lnTo>
                    <a:pt x="428625" y="1688306"/>
                  </a:lnTo>
                  <a:lnTo>
                    <a:pt x="421481" y="1688306"/>
                  </a:lnTo>
                  <a:lnTo>
                    <a:pt x="402431" y="1683543"/>
                  </a:lnTo>
                  <a:lnTo>
                    <a:pt x="383381" y="1669256"/>
                  </a:lnTo>
                  <a:lnTo>
                    <a:pt x="369094" y="1652587"/>
                  </a:lnTo>
                  <a:lnTo>
                    <a:pt x="338137" y="1604962"/>
                  </a:lnTo>
                  <a:lnTo>
                    <a:pt x="307181" y="1545431"/>
                  </a:lnTo>
                  <a:lnTo>
                    <a:pt x="278606" y="1485900"/>
                  </a:lnTo>
                  <a:lnTo>
                    <a:pt x="261937" y="1447800"/>
                  </a:lnTo>
                  <a:lnTo>
                    <a:pt x="242887" y="1390650"/>
                  </a:lnTo>
                  <a:lnTo>
                    <a:pt x="230981" y="1345406"/>
                  </a:lnTo>
                  <a:lnTo>
                    <a:pt x="221456" y="1290637"/>
                  </a:lnTo>
                  <a:lnTo>
                    <a:pt x="221456" y="1264443"/>
                  </a:lnTo>
                  <a:lnTo>
                    <a:pt x="226219" y="1204912"/>
                  </a:lnTo>
                  <a:lnTo>
                    <a:pt x="242887" y="1071562"/>
                  </a:lnTo>
                  <a:lnTo>
                    <a:pt x="245269" y="1050131"/>
                  </a:lnTo>
                  <a:lnTo>
                    <a:pt x="238125" y="971550"/>
                  </a:lnTo>
                  <a:lnTo>
                    <a:pt x="228600" y="835818"/>
                  </a:lnTo>
                  <a:lnTo>
                    <a:pt x="219075" y="695325"/>
                  </a:lnTo>
                  <a:lnTo>
                    <a:pt x="211931" y="588168"/>
                  </a:lnTo>
                  <a:lnTo>
                    <a:pt x="204787" y="483393"/>
                  </a:lnTo>
                  <a:lnTo>
                    <a:pt x="200025" y="440531"/>
                  </a:lnTo>
                  <a:lnTo>
                    <a:pt x="197644" y="407193"/>
                  </a:lnTo>
                  <a:lnTo>
                    <a:pt x="192881" y="378618"/>
                  </a:lnTo>
                  <a:lnTo>
                    <a:pt x="185737" y="340518"/>
                  </a:lnTo>
                  <a:lnTo>
                    <a:pt x="176212" y="297656"/>
                  </a:lnTo>
                  <a:lnTo>
                    <a:pt x="164306" y="261937"/>
                  </a:lnTo>
                  <a:lnTo>
                    <a:pt x="147637" y="223837"/>
                  </a:lnTo>
                  <a:lnTo>
                    <a:pt x="128587" y="188118"/>
                  </a:lnTo>
                  <a:lnTo>
                    <a:pt x="119062" y="171450"/>
                  </a:lnTo>
                  <a:lnTo>
                    <a:pt x="92869" y="135731"/>
                  </a:lnTo>
                  <a:lnTo>
                    <a:pt x="73819" y="114300"/>
                  </a:lnTo>
                  <a:lnTo>
                    <a:pt x="45244" y="85725"/>
                  </a:lnTo>
                  <a:lnTo>
                    <a:pt x="21431" y="66675"/>
                  </a:lnTo>
                  <a:lnTo>
                    <a:pt x="7144" y="52387"/>
                  </a:lnTo>
                  <a:lnTo>
                    <a:pt x="0" y="40481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8575" y="4762"/>
                  </a:lnTo>
                  <a:lnTo>
                    <a:pt x="50006" y="0"/>
                  </a:lnTo>
                  <a:lnTo>
                    <a:pt x="66675" y="2381"/>
                  </a:lnTo>
                  <a:lnTo>
                    <a:pt x="107156" y="14287"/>
                  </a:lnTo>
                  <a:lnTo>
                    <a:pt x="173831" y="45243"/>
                  </a:lnTo>
                  <a:lnTo>
                    <a:pt x="223837" y="69056"/>
                  </a:lnTo>
                  <a:lnTo>
                    <a:pt x="276225" y="97631"/>
                  </a:lnTo>
                  <a:lnTo>
                    <a:pt x="316706" y="123825"/>
                  </a:lnTo>
                  <a:lnTo>
                    <a:pt x="364331" y="164306"/>
                  </a:lnTo>
                  <a:lnTo>
                    <a:pt x="381000" y="178593"/>
                  </a:lnTo>
                  <a:lnTo>
                    <a:pt x="419100" y="271462"/>
                  </a:lnTo>
                  <a:lnTo>
                    <a:pt x="442912" y="502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68192F70-A397-438A-9CC6-7BB6A70348A5}"/>
                </a:ext>
              </a:extLst>
            </p:cNvPr>
            <p:cNvSpPr/>
            <p:nvPr/>
          </p:nvSpPr>
          <p:spPr>
            <a:xfrm>
              <a:off x="3998913" y="3322638"/>
              <a:ext cx="2108200" cy="1647825"/>
            </a:xfrm>
            <a:custGeom>
              <a:avLst/>
              <a:gdLst>
                <a:gd name="connsiteX0" fmla="*/ 1297781 w 2109787"/>
                <a:gd name="connsiteY0" fmla="*/ 90487 h 1647825"/>
                <a:gd name="connsiteX1" fmla="*/ 1150144 w 2109787"/>
                <a:gd name="connsiteY1" fmla="*/ 116681 h 1647825"/>
                <a:gd name="connsiteX2" fmla="*/ 1016794 w 2109787"/>
                <a:gd name="connsiteY2" fmla="*/ 140494 h 1647825"/>
                <a:gd name="connsiteX3" fmla="*/ 871537 w 2109787"/>
                <a:gd name="connsiteY3" fmla="*/ 161925 h 1647825"/>
                <a:gd name="connsiteX4" fmla="*/ 714375 w 2109787"/>
                <a:gd name="connsiteY4" fmla="*/ 185737 h 1647825"/>
                <a:gd name="connsiteX5" fmla="*/ 571500 w 2109787"/>
                <a:gd name="connsiteY5" fmla="*/ 204787 h 1647825"/>
                <a:gd name="connsiteX6" fmla="*/ 461962 w 2109787"/>
                <a:gd name="connsiteY6" fmla="*/ 219075 h 1647825"/>
                <a:gd name="connsiteX7" fmla="*/ 319087 w 2109787"/>
                <a:gd name="connsiteY7" fmla="*/ 235744 h 1647825"/>
                <a:gd name="connsiteX8" fmla="*/ 188119 w 2109787"/>
                <a:gd name="connsiteY8" fmla="*/ 250031 h 1647825"/>
                <a:gd name="connsiteX9" fmla="*/ 0 w 2109787"/>
                <a:gd name="connsiteY9" fmla="*/ 271462 h 1647825"/>
                <a:gd name="connsiteX10" fmla="*/ 26194 w 2109787"/>
                <a:gd name="connsiteY10" fmla="*/ 361950 h 1647825"/>
                <a:gd name="connsiteX11" fmla="*/ 204787 w 2109787"/>
                <a:gd name="connsiteY11" fmla="*/ 395287 h 1647825"/>
                <a:gd name="connsiteX12" fmla="*/ 223837 w 2109787"/>
                <a:gd name="connsiteY12" fmla="*/ 395287 h 1647825"/>
                <a:gd name="connsiteX13" fmla="*/ 314325 w 2109787"/>
                <a:gd name="connsiteY13" fmla="*/ 383381 h 1647825"/>
                <a:gd name="connsiteX14" fmla="*/ 516731 w 2109787"/>
                <a:gd name="connsiteY14" fmla="*/ 354806 h 1647825"/>
                <a:gd name="connsiteX15" fmla="*/ 773906 w 2109787"/>
                <a:gd name="connsiteY15" fmla="*/ 319087 h 1647825"/>
                <a:gd name="connsiteX16" fmla="*/ 997744 w 2109787"/>
                <a:gd name="connsiteY16" fmla="*/ 285750 h 1647825"/>
                <a:gd name="connsiteX17" fmla="*/ 1221581 w 2109787"/>
                <a:gd name="connsiteY17" fmla="*/ 254794 h 1647825"/>
                <a:gd name="connsiteX18" fmla="*/ 1412081 w 2109787"/>
                <a:gd name="connsiteY18" fmla="*/ 228600 h 1647825"/>
                <a:gd name="connsiteX19" fmla="*/ 1593056 w 2109787"/>
                <a:gd name="connsiteY19" fmla="*/ 202406 h 1647825"/>
                <a:gd name="connsiteX20" fmla="*/ 1669256 w 2109787"/>
                <a:gd name="connsiteY20" fmla="*/ 192881 h 1647825"/>
                <a:gd name="connsiteX21" fmla="*/ 1690687 w 2109787"/>
                <a:gd name="connsiteY21" fmla="*/ 195262 h 1647825"/>
                <a:gd name="connsiteX22" fmla="*/ 1712119 w 2109787"/>
                <a:gd name="connsiteY22" fmla="*/ 202406 h 1647825"/>
                <a:gd name="connsiteX23" fmla="*/ 1726406 w 2109787"/>
                <a:gd name="connsiteY23" fmla="*/ 214312 h 1647825"/>
                <a:gd name="connsiteX24" fmla="*/ 1738312 w 2109787"/>
                <a:gd name="connsiteY24" fmla="*/ 230981 h 1647825"/>
                <a:gd name="connsiteX25" fmla="*/ 1747837 w 2109787"/>
                <a:gd name="connsiteY25" fmla="*/ 250031 h 1647825"/>
                <a:gd name="connsiteX26" fmla="*/ 1750219 w 2109787"/>
                <a:gd name="connsiteY26" fmla="*/ 311944 h 1647825"/>
                <a:gd name="connsiteX27" fmla="*/ 1752600 w 2109787"/>
                <a:gd name="connsiteY27" fmla="*/ 452437 h 1647825"/>
                <a:gd name="connsiteX28" fmla="*/ 1752600 w 2109787"/>
                <a:gd name="connsiteY28" fmla="*/ 738187 h 1647825"/>
                <a:gd name="connsiteX29" fmla="*/ 1728787 w 2109787"/>
                <a:gd name="connsiteY29" fmla="*/ 821531 h 1647825"/>
                <a:gd name="connsiteX30" fmla="*/ 1719262 w 2109787"/>
                <a:gd name="connsiteY30" fmla="*/ 1035844 h 1647825"/>
                <a:gd name="connsiteX31" fmla="*/ 1707356 w 2109787"/>
                <a:gd name="connsiteY31" fmla="*/ 1281112 h 1647825"/>
                <a:gd name="connsiteX32" fmla="*/ 1721644 w 2109787"/>
                <a:gd name="connsiteY32" fmla="*/ 1609725 h 1647825"/>
                <a:gd name="connsiteX33" fmla="*/ 1724025 w 2109787"/>
                <a:gd name="connsiteY33" fmla="*/ 1624012 h 1647825"/>
                <a:gd name="connsiteX34" fmla="*/ 1738312 w 2109787"/>
                <a:gd name="connsiteY34" fmla="*/ 1633537 h 1647825"/>
                <a:gd name="connsiteX35" fmla="*/ 1764506 w 2109787"/>
                <a:gd name="connsiteY35" fmla="*/ 1643062 h 1647825"/>
                <a:gd name="connsiteX36" fmla="*/ 1793081 w 2109787"/>
                <a:gd name="connsiteY36" fmla="*/ 1647825 h 1647825"/>
                <a:gd name="connsiteX37" fmla="*/ 1828800 w 2109787"/>
                <a:gd name="connsiteY37" fmla="*/ 1645444 h 1647825"/>
                <a:gd name="connsiteX38" fmla="*/ 1862137 w 2109787"/>
                <a:gd name="connsiteY38" fmla="*/ 1635919 h 1647825"/>
                <a:gd name="connsiteX39" fmla="*/ 1881187 w 2109787"/>
                <a:gd name="connsiteY39" fmla="*/ 1624012 h 1647825"/>
                <a:gd name="connsiteX40" fmla="*/ 1900237 w 2109787"/>
                <a:gd name="connsiteY40" fmla="*/ 1604962 h 1647825"/>
                <a:gd name="connsiteX41" fmla="*/ 1912144 w 2109787"/>
                <a:gd name="connsiteY41" fmla="*/ 1588294 h 1647825"/>
                <a:gd name="connsiteX42" fmla="*/ 1926431 w 2109787"/>
                <a:gd name="connsiteY42" fmla="*/ 1559719 h 1647825"/>
                <a:gd name="connsiteX43" fmla="*/ 1931194 w 2109787"/>
                <a:gd name="connsiteY43" fmla="*/ 1533525 h 1647825"/>
                <a:gd name="connsiteX44" fmla="*/ 1935956 w 2109787"/>
                <a:gd name="connsiteY44" fmla="*/ 1471612 h 1647825"/>
                <a:gd name="connsiteX45" fmla="*/ 1945481 w 2109787"/>
                <a:gd name="connsiteY45" fmla="*/ 1350169 h 1647825"/>
                <a:gd name="connsiteX46" fmla="*/ 1955006 w 2109787"/>
                <a:gd name="connsiteY46" fmla="*/ 1231106 h 1647825"/>
                <a:gd name="connsiteX47" fmla="*/ 1964531 w 2109787"/>
                <a:gd name="connsiteY47" fmla="*/ 1116806 h 1647825"/>
                <a:gd name="connsiteX48" fmla="*/ 1976437 w 2109787"/>
                <a:gd name="connsiteY48" fmla="*/ 971550 h 1647825"/>
                <a:gd name="connsiteX49" fmla="*/ 1988344 w 2109787"/>
                <a:gd name="connsiteY49" fmla="*/ 835819 h 1647825"/>
                <a:gd name="connsiteX50" fmla="*/ 1997869 w 2109787"/>
                <a:gd name="connsiteY50" fmla="*/ 723900 h 1647825"/>
                <a:gd name="connsiteX51" fmla="*/ 2009775 w 2109787"/>
                <a:gd name="connsiteY51" fmla="*/ 583406 h 1647825"/>
                <a:gd name="connsiteX52" fmla="*/ 2019300 w 2109787"/>
                <a:gd name="connsiteY52" fmla="*/ 469106 h 1647825"/>
                <a:gd name="connsiteX53" fmla="*/ 2021681 w 2109787"/>
                <a:gd name="connsiteY53" fmla="*/ 461962 h 1647825"/>
                <a:gd name="connsiteX54" fmla="*/ 2035969 w 2109787"/>
                <a:gd name="connsiteY54" fmla="*/ 442912 h 1647825"/>
                <a:gd name="connsiteX55" fmla="*/ 2055019 w 2109787"/>
                <a:gd name="connsiteY55" fmla="*/ 416719 h 1647825"/>
                <a:gd name="connsiteX56" fmla="*/ 2076450 w 2109787"/>
                <a:gd name="connsiteY56" fmla="*/ 383381 h 1647825"/>
                <a:gd name="connsiteX57" fmla="*/ 2090737 w 2109787"/>
                <a:gd name="connsiteY57" fmla="*/ 354806 h 1647825"/>
                <a:gd name="connsiteX58" fmla="*/ 2107406 w 2109787"/>
                <a:gd name="connsiteY58" fmla="*/ 314325 h 1647825"/>
                <a:gd name="connsiteX59" fmla="*/ 2109787 w 2109787"/>
                <a:gd name="connsiteY59" fmla="*/ 292894 h 1647825"/>
                <a:gd name="connsiteX60" fmla="*/ 2107406 w 2109787"/>
                <a:gd name="connsiteY60" fmla="*/ 273844 h 1647825"/>
                <a:gd name="connsiteX61" fmla="*/ 2105025 w 2109787"/>
                <a:gd name="connsiteY61" fmla="*/ 254794 h 1647825"/>
                <a:gd name="connsiteX62" fmla="*/ 2093119 w 2109787"/>
                <a:gd name="connsiteY62" fmla="*/ 233362 h 1647825"/>
                <a:gd name="connsiteX63" fmla="*/ 2066925 w 2109787"/>
                <a:gd name="connsiteY63" fmla="*/ 200025 h 1647825"/>
                <a:gd name="connsiteX64" fmla="*/ 2005012 w 2109787"/>
                <a:gd name="connsiteY64" fmla="*/ 145256 h 1647825"/>
                <a:gd name="connsiteX65" fmla="*/ 1912144 w 2109787"/>
                <a:gd name="connsiteY65" fmla="*/ 76200 h 1647825"/>
                <a:gd name="connsiteX66" fmla="*/ 1835944 w 2109787"/>
                <a:gd name="connsiteY66" fmla="*/ 26194 h 1647825"/>
                <a:gd name="connsiteX67" fmla="*/ 1797844 w 2109787"/>
                <a:gd name="connsiteY67" fmla="*/ 7144 h 1647825"/>
                <a:gd name="connsiteX68" fmla="*/ 1778794 w 2109787"/>
                <a:gd name="connsiteY68" fmla="*/ 2381 h 1647825"/>
                <a:gd name="connsiteX69" fmla="*/ 1764506 w 2109787"/>
                <a:gd name="connsiteY69" fmla="*/ 0 h 1647825"/>
                <a:gd name="connsiteX70" fmla="*/ 1747837 w 2109787"/>
                <a:gd name="connsiteY70" fmla="*/ 0 h 1647825"/>
                <a:gd name="connsiteX71" fmla="*/ 1714500 w 2109787"/>
                <a:gd name="connsiteY71" fmla="*/ 0 h 1647825"/>
                <a:gd name="connsiteX72" fmla="*/ 1676400 w 2109787"/>
                <a:gd name="connsiteY72" fmla="*/ 7144 h 1647825"/>
                <a:gd name="connsiteX73" fmla="*/ 1633537 w 2109787"/>
                <a:gd name="connsiteY73" fmla="*/ 19050 h 1647825"/>
                <a:gd name="connsiteX74" fmla="*/ 1585912 w 2109787"/>
                <a:gd name="connsiteY74" fmla="*/ 35719 h 1647825"/>
                <a:gd name="connsiteX75" fmla="*/ 1566862 w 2109787"/>
                <a:gd name="connsiteY75" fmla="*/ 42862 h 1647825"/>
                <a:gd name="connsiteX76" fmla="*/ 1462087 w 2109787"/>
                <a:gd name="connsiteY76" fmla="*/ 61912 h 1647825"/>
                <a:gd name="connsiteX77" fmla="*/ 1297781 w 2109787"/>
                <a:gd name="connsiteY77" fmla="*/ 9048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109787" h="1647825">
                  <a:moveTo>
                    <a:pt x="1297781" y="90487"/>
                  </a:moveTo>
                  <a:lnTo>
                    <a:pt x="1150144" y="116681"/>
                  </a:lnTo>
                  <a:lnTo>
                    <a:pt x="1016794" y="140494"/>
                  </a:lnTo>
                  <a:lnTo>
                    <a:pt x="871537" y="161925"/>
                  </a:lnTo>
                  <a:lnTo>
                    <a:pt x="714375" y="185737"/>
                  </a:lnTo>
                  <a:lnTo>
                    <a:pt x="571500" y="204787"/>
                  </a:lnTo>
                  <a:lnTo>
                    <a:pt x="461962" y="219075"/>
                  </a:lnTo>
                  <a:lnTo>
                    <a:pt x="319087" y="235744"/>
                  </a:lnTo>
                  <a:lnTo>
                    <a:pt x="188119" y="250031"/>
                  </a:lnTo>
                  <a:lnTo>
                    <a:pt x="0" y="271462"/>
                  </a:lnTo>
                  <a:lnTo>
                    <a:pt x="26194" y="361950"/>
                  </a:lnTo>
                  <a:lnTo>
                    <a:pt x="204787" y="395287"/>
                  </a:lnTo>
                  <a:lnTo>
                    <a:pt x="223837" y="395287"/>
                  </a:lnTo>
                  <a:lnTo>
                    <a:pt x="314325" y="383381"/>
                  </a:lnTo>
                  <a:lnTo>
                    <a:pt x="516731" y="354806"/>
                  </a:lnTo>
                  <a:lnTo>
                    <a:pt x="773906" y="319087"/>
                  </a:lnTo>
                  <a:lnTo>
                    <a:pt x="997744" y="285750"/>
                  </a:lnTo>
                  <a:lnTo>
                    <a:pt x="1221581" y="254794"/>
                  </a:lnTo>
                  <a:lnTo>
                    <a:pt x="1412081" y="228600"/>
                  </a:lnTo>
                  <a:lnTo>
                    <a:pt x="1593056" y="202406"/>
                  </a:lnTo>
                  <a:lnTo>
                    <a:pt x="1669256" y="192881"/>
                  </a:lnTo>
                  <a:lnTo>
                    <a:pt x="1690687" y="195262"/>
                  </a:lnTo>
                  <a:lnTo>
                    <a:pt x="1712119" y="202406"/>
                  </a:lnTo>
                  <a:lnTo>
                    <a:pt x="1726406" y="214312"/>
                  </a:lnTo>
                  <a:lnTo>
                    <a:pt x="1738312" y="230981"/>
                  </a:lnTo>
                  <a:lnTo>
                    <a:pt x="1747837" y="250031"/>
                  </a:lnTo>
                  <a:lnTo>
                    <a:pt x="1750219" y="311944"/>
                  </a:lnTo>
                  <a:cubicBezTo>
                    <a:pt x="1751013" y="358775"/>
                    <a:pt x="1751806" y="405606"/>
                    <a:pt x="1752600" y="452437"/>
                  </a:cubicBezTo>
                  <a:lnTo>
                    <a:pt x="1752600" y="738187"/>
                  </a:lnTo>
                  <a:lnTo>
                    <a:pt x="1728787" y="821531"/>
                  </a:lnTo>
                  <a:lnTo>
                    <a:pt x="1719262" y="1035844"/>
                  </a:lnTo>
                  <a:lnTo>
                    <a:pt x="1707356" y="1281112"/>
                  </a:lnTo>
                  <a:lnTo>
                    <a:pt x="1721644" y="1609725"/>
                  </a:lnTo>
                  <a:lnTo>
                    <a:pt x="1724025" y="1624012"/>
                  </a:lnTo>
                  <a:lnTo>
                    <a:pt x="1738312" y="1633537"/>
                  </a:lnTo>
                  <a:lnTo>
                    <a:pt x="1764506" y="1643062"/>
                  </a:lnTo>
                  <a:lnTo>
                    <a:pt x="1793081" y="1647825"/>
                  </a:lnTo>
                  <a:lnTo>
                    <a:pt x="1828800" y="1645444"/>
                  </a:lnTo>
                  <a:lnTo>
                    <a:pt x="1862137" y="1635919"/>
                  </a:lnTo>
                  <a:lnTo>
                    <a:pt x="1881187" y="1624012"/>
                  </a:lnTo>
                  <a:lnTo>
                    <a:pt x="1900237" y="1604962"/>
                  </a:lnTo>
                  <a:lnTo>
                    <a:pt x="1912144" y="1588294"/>
                  </a:lnTo>
                  <a:lnTo>
                    <a:pt x="1926431" y="1559719"/>
                  </a:lnTo>
                  <a:lnTo>
                    <a:pt x="1931194" y="1533525"/>
                  </a:lnTo>
                  <a:lnTo>
                    <a:pt x="1935956" y="1471612"/>
                  </a:lnTo>
                  <a:lnTo>
                    <a:pt x="1945481" y="1350169"/>
                  </a:lnTo>
                  <a:lnTo>
                    <a:pt x="1955006" y="1231106"/>
                  </a:lnTo>
                  <a:lnTo>
                    <a:pt x="1964531" y="1116806"/>
                  </a:lnTo>
                  <a:lnTo>
                    <a:pt x="1976437" y="971550"/>
                  </a:lnTo>
                  <a:lnTo>
                    <a:pt x="1988344" y="835819"/>
                  </a:lnTo>
                  <a:lnTo>
                    <a:pt x="1997869" y="723900"/>
                  </a:lnTo>
                  <a:lnTo>
                    <a:pt x="2009775" y="583406"/>
                  </a:lnTo>
                  <a:lnTo>
                    <a:pt x="2019300" y="469106"/>
                  </a:lnTo>
                  <a:lnTo>
                    <a:pt x="2021681" y="461962"/>
                  </a:lnTo>
                  <a:lnTo>
                    <a:pt x="2035969" y="442912"/>
                  </a:lnTo>
                  <a:lnTo>
                    <a:pt x="2055019" y="416719"/>
                  </a:lnTo>
                  <a:lnTo>
                    <a:pt x="2076450" y="383381"/>
                  </a:lnTo>
                  <a:lnTo>
                    <a:pt x="2090737" y="354806"/>
                  </a:lnTo>
                  <a:lnTo>
                    <a:pt x="2107406" y="314325"/>
                  </a:lnTo>
                  <a:lnTo>
                    <a:pt x="2109787" y="292894"/>
                  </a:lnTo>
                  <a:lnTo>
                    <a:pt x="2107406" y="273844"/>
                  </a:lnTo>
                  <a:lnTo>
                    <a:pt x="2105025" y="254794"/>
                  </a:lnTo>
                  <a:lnTo>
                    <a:pt x="2093119" y="233362"/>
                  </a:lnTo>
                  <a:lnTo>
                    <a:pt x="2066925" y="200025"/>
                  </a:lnTo>
                  <a:lnTo>
                    <a:pt x="2005012" y="145256"/>
                  </a:lnTo>
                  <a:lnTo>
                    <a:pt x="1912144" y="76200"/>
                  </a:lnTo>
                  <a:lnTo>
                    <a:pt x="1835944" y="26194"/>
                  </a:lnTo>
                  <a:lnTo>
                    <a:pt x="1797844" y="7144"/>
                  </a:lnTo>
                  <a:lnTo>
                    <a:pt x="1778794" y="2381"/>
                  </a:lnTo>
                  <a:lnTo>
                    <a:pt x="1764506" y="0"/>
                  </a:lnTo>
                  <a:lnTo>
                    <a:pt x="1747837" y="0"/>
                  </a:lnTo>
                  <a:lnTo>
                    <a:pt x="1714500" y="0"/>
                  </a:lnTo>
                  <a:lnTo>
                    <a:pt x="1676400" y="7144"/>
                  </a:lnTo>
                  <a:lnTo>
                    <a:pt x="1633537" y="19050"/>
                  </a:lnTo>
                  <a:lnTo>
                    <a:pt x="1585912" y="35719"/>
                  </a:lnTo>
                  <a:lnTo>
                    <a:pt x="1566862" y="42862"/>
                  </a:lnTo>
                  <a:lnTo>
                    <a:pt x="1462087" y="61912"/>
                  </a:lnTo>
                  <a:lnTo>
                    <a:pt x="1297781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4F0C6019-E575-4A38-8E79-CFD8B8A7B779}"/>
                </a:ext>
              </a:extLst>
            </p:cNvPr>
            <p:cNvSpPr/>
            <p:nvPr/>
          </p:nvSpPr>
          <p:spPr>
            <a:xfrm>
              <a:off x="4100513" y="3943350"/>
              <a:ext cx="1727200" cy="379413"/>
            </a:xfrm>
            <a:custGeom>
              <a:avLst/>
              <a:gdLst>
                <a:gd name="connsiteX0" fmla="*/ 1343025 w 1726406"/>
                <a:gd name="connsiteY0" fmla="*/ 223838 h 378619"/>
                <a:gd name="connsiteX1" fmla="*/ 1164431 w 1726406"/>
                <a:gd name="connsiteY1" fmla="*/ 247650 h 378619"/>
                <a:gd name="connsiteX2" fmla="*/ 947737 w 1726406"/>
                <a:gd name="connsiteY2" fmla="*/ 276225 h 378619"/>
                <a:gd name="connsiteX3" fmla="*/ 759618 w 1726406"/>
                <a:gd name="connsiteY3" fmla="*/ 302419 h 378619"/>
                <a:gd name="connsiteX4" fmla="*/ 495300 w 1726406"/>
                <a:gd name="connsiteY4" fmla="*/ 338138 h 378619"/>
                <a:gd name="connsiteX5" fmla="*/ 197643 w 1726406"/>
                <a:gd name="connsiteY5" fmla="*/ 376238 h 378619"/>
                <a:gd name="connsiteX6" fmla="*/ 173831 w 1726406"/>
                <a:gd name="connsiteY6" fmla="*/ 378619 h 378619"/>
                <a:gd name="connsiteX7" fmla="*/ 128587 w 1726406"/>
                <a:gd name="connsiteY7" fmla="*/ 369094 h 378619"/>
                <a:gd name="connsiteX8" fmla="*/ 7143 w 1726406"/>
                <a:gd name="connsiteY8" fmla="*/ 350044 h 378619"/>
                <a:gd name="connsiteX9" fmla="*/ 0 w 1726406"/>
                <a:gd name="connsiteY9" fmla="*/ 228600 h 378619"/>
                <a:gd name="connsiteX10" fmla="*/ 176212 w 1726406"/>
                <a:gd name="connsiteY10" fmla="*/ 204788 h 378619"/>
                <a:gd name="connsiteX11" fmla="*/ 469106 w 1726406"/>
                <a:gd name="connsiteY11" fmla="*/ 161925 h 378619"/>
                <a:gd name="connsiteX12" fmla="*/ 731043 w 1726406"/>
                <a:gd name="connsiteY12" fmla="*/ 126206 h 378619"/>
                <a:gd name="connsiteX13" fmla="*/ 995362 w 1726406"/>
                <a:gd name="connsiteY13" fmla="*/ 88106 h 378619"/>
                <a:gd name="connsiteX14" fmla="*/ 1152525 w 1726406"/>
                <a:gd name="connsiteY14" fmla="*/ 66675 h 378619"/>
                <a:gd name="connsiteX15" fmla="*/ 1188243 w 1726406"/>
                <a:gd name="connsiteY15" fmla="*/ 54769 h 378619"/>
                <a:gd name="connsiteX16" fmla="*/ 1257300 w 1726406"/>
                <a:gd name="connsiteY16" fmla="*/ 30956 h 378619"/>
                <a:gd name="connsiteX17" fmla="*/ 1326356 w 1726406"/>
                <a:gd name="connsiteY17" fmla="*/ 9525 h 378619"/>
                <a:gd name="connsiteX18" fmla="*/ 1366837 w 1726406"/>
                <a:gd name="connsiteY18" fmla="*/ 0 h 378619"/>
                <a:gd name="connsiteX19" fmla="*/ 1393031 w 1726406"/>
                <a:gd name="connsiteY19" fmla="*/ 0 h 378619"/>
                <a:gd name="connsiteX20" fmla="*/ 1423987 w 1726406"/>
                <a:gd name="connsiteY20" fmla="*/ 2381 h 378619"/>
                <a:gd name="connsiteX21" fmla="*/ 1485900 w 1726406"/>
                <a:gd name="connsiteY21" fmla="*/ 16669 h 378619"/>
                <a:gd name="connsiteX22" fmla="*/ 1583531 w 1726406"/>
                <a:gd name="connsiteY22" fmla="*/ 57150 h 378619"/>
                <a:gd name="connsiteX23" fmla="*/ 1726406 w 1726406"/>
                <a:gd name="connsiteY23" fmla="*/ 123825 h 378619"/>
                <a:gd name="connsiteX24" fmla="*/ 1707356 w 1726406"/>
                <a:gd name="connsiteY24" fmla="*/ 221456 h 378619"/>
                <a:gd name="connsiteX25" fmla="*/ 1535906 w 1726406"/>
                <a:gd name="connsiteY25" fmla="*/ 223838 h 378619"/>
                <a:gd name="connsiteX26" fmla="*/ 1343025 w 1726406"/>
                <a:gd name="connsiteY26" fmla="*/ 223838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6406" h="378619">
                  <a:moveTo>
                    <a:pt x="1343025" y="223838"/>
                  </a:moveTo>
                  <a:lnTo>
                    <a:pt x="1164431" y="247650"/>
                  </a:lnTo>
                  <a:lnTo>
                    <a:pt x="947737" y="276225"/>
                  </a:lnTo>
                  <a:lnTo>
                    <a:pt x="759618" y="302419"/>
                  </a:lnTo>
                  <a:lnTo>
                    <a:pt x="495300" y="338138"/>
                  </a:lnTo>
                  <a:lnTo>
                    <a:pt x="197643" y="376238"/>
                  </a:lnTo>
                  <a:lnTo>
                    <a:pt x="173831" y="378619"/>
                  </a:lnTo>
                  <a:lnTo>
                    <a:pt x="128587" y="369094"/>
                  </a:lnTo>
                  <a:lnTo>
                    <a:pt x="7143" y="350044"/>
                  </a:lnTo>
                  <a:lnTo>
                    <a:pt x="0" y="228600"/>
                  </a:lnTo>
                  <a:lnTo>
                    <a:pt x="176212" y="204788"/>
                  </a:lnTo>
                  <a:lnTo>
                    <a:pt x="469106" y="161925"/>
                  </a:lnTo>
                  <a:lnTo>
                    <a:pt x="731043" y="126206"/>
                  </a:lnTo>
                  <a:lnTo>
                    <a:pt x="995362" y="88106"/>
                  </a:lnTo>
                  <a:lnTo>
                    <a:pt x="1152525" y="66675"/>
                  </a:lnTo>
                  <a:lnTo>
                    <a:pt x="1188243" y="54769"/>
                  </a:lnTo>
                  <a:lnTo>
                    <a:pt x="1257300" y="30956"/>
                  </a:lnTo>
                  <a:lnTo>
                    <a:pt x="1326356" y="9525"/>
                  </a:lnTo>
                  <a:lnTo>
                    <a:pt x="1366837" y="0"/>
                  </a:lnTo>
                  <a:lnTo>
                    <a:pt x="1393031" y="0"/>
                  </a:lnTo>
                  <a:lnTo>
                    <a:pt x="1423987" y="2381"/>
                  </a:lnTo>
                  <a:lnTo>
                    <a:pt x="1485900" y="16669"/>
                  </a:lnTo>
                  <a:lnTo>
                    <a:pt x="1583531" y="57150"/>
                  </a:lnTo>
                  <a:lnTo>
                    <a:pt x="1726406" y="123825"/>
                  </a:lnTo>
                  <a:lnTo>
                    <a:pt x="1707356" y="221456"/>
                  </a:lnTo>
                  <a:lnTo>
                    <a:pt x="1535906" y="223838"/>
                  </a:lnTo>
                  <a:lnTo>
                    <a:pt x="1343025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56CD45C8-B2B7-48BD-B867-E05C54FD4C76}"/>
                </a:ext>
              </a:extLst>
            </p:cNvPr>
            <p:cNvSpPr/>
            <p:nvPr/>
          </p:nvSpPr>
          <p:spPr>
            <a:xfrm>
              <a:off x="4105275" y="4560888"/>
              <a:ext cx="1743075" cy="403225"/>
            </a:xfrm>
            <a:custGeom>
              <a:avLst/>
              <a:gdLst>
                <a:gd name="connsiteX0" fmla="*/ 1171575 w 1743075"/>
                <a:gd name="connsiteY0" fmla="*/ 50006 h 404812"/>
                <a:gd name="connsiteX1" fmla="*/ 852488 w 1743075"/>
                <a:gd name="connsiteY1" fmla="*/ 88106 h 404812"/>
                <a:gd name="connsiteX2" fmla="*/ 583406 w 1743075"/>
                <a:gd name="connsiteY2" fmla="*/ 123825 h 404812"/>
                <a:gd name="connsiteX3" fmla="*/ 359569 w 1743075"/>
                <a:gd name="connsiteY3" fmla="*/ 152400 h 404812"/>
                <a:gd name="connsiteX4" fmla="*/ 192881 w 1743075"/>
                <a:gd name="connsiteY4" fmla="*/ 171450 h 404812"/>
                <a:gd name="connsiteX5" fmla="*/ 0 w 1743075"/>
                <a:gd name="connsiteY5" fmla="*/ 197644 h 404812"/>
                <a:gd name="connsiteX6" fmla="*/ 42863 w 1743075"/>
                <a:gd name="connsiteY6" fmla="*/ 371475 h 404812"/>
                <a:gd name="connsiteX7" fmla="*/ 283369 w 1743075"/>
                <a:gd name="connsiteY7" fmla="*/ 340519 h 404812"/>
                <a:gd name="connsiteX8" fmla="*/ 497681 w 1743075"/>
                <a:gd name="connsiteY8" fmla="*/ 311944 h 404812"/>
                <a:gd name="connsiteX9" fmla="*/ 711994 w 1743075"/>
                <a:gd name="connsiteY9" fmla="*/ 283369 h 404812"/>
                <a:gd name="connsiteX10" fmla="*/ 962025 w 1743075"/>
                <a:gd name="connsiteY10" fmla="*/ 250031 h 404812"/>
                <a:gd name="connsiteX11" fmla="*/ 1162050 w 1743075"/>
                <a:gd name="connsiteY11" fmla="*/ 223837 h 404812"/>
                <a:gd name="connsiteX12" fmla="*/ 1285875 w 1743075"/>
                <a:gd name="connsiteY12" fmla="*/ 209550 h 404812"/>
                <a:gd name="connsiteX13" fmla="*/ 1343025 w 1743075"/>
                <a:gd name="connsiteY13" fmla="*/ 204787 h 404812"/>
                <a:gd name="connsiteX14" fmla="*/ 1378744 w 1743075"/>
                <a:gd name="connsiteY14" fmla="*/ 204787 h 404812"/>
                <a:gd name="connsiteX15" fmla="*/ 1426369 w 1743075"/>
                <a:gd name="connsiteY15" fmla="*/ 209550 h 404812"/>
                <a:gd name="connsiteX16" fmla="*/ 1464469 w 1743075"/>
                <a:gd name="connsiteY16" fmla="*/ 219075 h 404812"/>
                <a:gd name="connsiteX17" fmla="*/ 1495425 w 1743075"/>
                <a:gd name="connsiteY17" fmla="*/ 230981 h 404812"/>
                <a:gd name="connsiteX18" fmla="*/ 1516856 w 1743075"/>
                <a:gd name="connsiteY18" fmla="*/ 245269 h 404812"/>
                <a:gd name="connsiteX19" fmla="*/ 1533525 w 1743075"/>
                <a:gd name="connsiteY19" fmla="*/ 261937 h 404812"/>
                <a:gd name="connsiteX20" fmla="*/ 1545431 w 1743075"/>
                <a:gd name="connsiteY20" fmla="*/ 278606 h 404812"/>
                <a:gd name="connsiteX21" fmla="*/ 1559719 w 1743075"/>
                <a:gd name="connsiteY21" fmla="*/ 307181 h 404812"/>
                <a:gd name="connsiteX22" fmla="*/ 1571625 w 1743075"/>
                <a:gd name="connsiteY22" fmla="*/ 333375 h 404812"/>
                <a:gd name="connsiteX23" fmla="*/ 1583531 w 1743075"/>
                <a:gd name="connsiteY23" fmla="*/ 352425 h 404812"/>
                <a:gd name="connsiteX24" fmla="*/ 1593056 w 1743075"/>
                <a:gd name="connsiteY24" fmla="*/ 366712 h 404812"/>
                <a:gd name="connsiteX25" fmla="*/ 1602581 w 1743075"/>
                <a:gd name="connsiteY25" fmla="*/ 376237 h 404812"/>
                <a:gd name="connsiteX26" fmla="*/ 1614488 w 1743075"/>
                <a:gd name="connsiteY26" fmla="*/ 385762 h 404812"/>
                <a:gd name="connsiteX27" fmla="*/ 1650206 w 1743075"/>
                <a:gd name="connsiteY27" fmla="*/ 400050 h 404812"/>
                <a:gd name="connsiteX28" fmla="*/ 1704975 w 1743075"/>
                <a:gd name="connsiteY28" fmla="*/ 404812 h 404812"/>
                <a:gd name="connsiteX29" fmla="*/ 1743075 w 1743075"/>
                <a:gd name="connsiteY29" fmla="*/ 395287 h 404812"/>
                <a:gd name="connsiteX30" fmla="*/ 1666875 w 1743075"/>
                <a:gd name="connsiteY30" fmla="*/ 21431 h 404812"/>
                <a:gd name="connsiteX31" fmla="*/ 1566863 w 1743075"/>
                <a:gd name="connsiteY31" fmla="*/ 4762 h 404812"/>
                <a:gd name="connsiteX32" fmla="*/ 1526381 w 1743075"/>
                <a:gd name="connsiteY32" fmla="*/ 0 h 404812"/>
                <a:gd name="connsiteX33" fmla="*/ 1490663 w 1743075"/>
                <a:gd name="connsiteY33" fmla="*/ 0 h 404812"/>
                <a:gd name="connsiteX34" fmla="*/ 1464469 w 1743075"/>
                <a:gd name="connsiteY34" fmla="*/ 0 h 404812"/>
                <a:gd name="connsiteX35" fmla="*/ 1412081 w 1743075"/>
                <a:gd name="connsiteY35" fmla="*/ 7144 h 404812"/>
                <a:gd name="connsiteX36" fmla="*/ 1371600 w 1743075"/>
                <a:gd name="connsiteY36" fmla="*/ 16669 h 404812"/>
                <a:gd name="connsiteX37" fmla="*/ 1333500 w 1743075"/>
                <a:gd name="connsiteY37" fmla="*/ 28575 h 404812"/>
                <a:gd name="connsiteX38" fmla="*/ 1250156 w 1743075"/>
                <a:gd name="connsiteY38" fmla="*/ 40481 h 404812"/>
                <a:gd name="connsiteX39" fmla="*/ 1171575 w 1743075"/>
                <a:gd name="connsiteY39" fmla="*/ 500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43075" h="404812">
                  <a:moveTo>
                    <a:pt x="1171575" y="50006"/>
                  </a:moveTo>
                  <a:lnTo>
                    <a:pt x="852488" y="88106"/>
                  </a:lnTo>
                  <a:lnTo>
                    <a:pt x="583406" y="123825"/>
                  </a:lnTo>
                  <a:lnTo>
                    <a:pt x="359569" y="152400"/>
                  </a:lnTo>
                  <a:lnTo>
                    <a:pt x="192881" y="171450"/>
                  </a:lnTo>
                  <a:lnTo>
                    <a:pt x="0" y="197644"/>
                  </a:lnTo>
                  <a:lnTo>
                    <a:pt x="42863" y="371475"/>
                  </a:lnTo>
                  <a:lnTo>
                    <a:pt x="283369" y="340519"/>
                  </a:lnTo>
                  <a:lnTo>
                    <a:pt x="497681" y="311944"/>
                  </a:lnTo>
                  <a:lnTo>
                    <a:pt x="711994" y="283369"/>
                  </a:lnTo>
                  <a:lnTo>
                    <a:pt x="962025" y="250031"/>
                  </a:lnTo>
                  <a:lnTo>
                    <a:pt x="1162050" y="223837"/>
                  </a:lnTo>
                  <a:lnTo>
                    <a:pt x="1285875" y="209550"/>
                  </a:lnTo>
                  <a:lnTo>
                    <a:pt x="1343025" y="204787"/>
                  </a:lnTo>
                  <a:lnTo>
                    <a:pt x="1378744" y="204787"/>
                  </a:lnTo>
                  <a:lnTo>
                    <a:pt x="1426369" y="209550"/>
                  </a:lnTo>
                  <a:lnTo>
                    <a:pt x="1464469" y="219075"/>
                  </a:lnTo>
                  <a:lnTo>
                    <a:pt x="1495425" y="230981"/>
                  </a:lnTo>
                  <a:lnTo>
                    <a:pt x="1516856" y="245269"/>
                  </a:lnTo>
                  <a:lnTo>
                    <a:pt x="1533525" y="261937"/>
                  </a:lnTo>
                  <a:lnTo>
                    <a:pt x="1545431" y="278606"/>
                  </a:lnTo>
                  <a:lnTo>
                    <a:pt x="1559719" y="307181"/>
                  </a:lnTo>
                  <a:lnTo>
                    <a:pt x="1571625" y="333375"/>
                  </a:lnTo>
                  <a:lnTo>
                    <a:pt x="1583531" y="352425"/>
                  </a:lnTo>
                  <a:lnTo>
                    <a:pt x="1593056" y="366712"/>
                  </a:lnTo>
                  <a:lnTo>
                    <a:pt x="1602581" y="376237"/>
                  </a:lnTo>
                  <a:lnTo>
                    <a:pt x="1614488" y="385762"/>
                  </a:lnTo>
                  <a:lnTo>
                    <a:pt x="1650206" y="400050"/>
                  </a:lnTo>
                  <a:lnTo>
                    <a:pt x="1704975" y="404812"/>
                  </a:lnTo>
                  <a:lnTo>
                    <a:pt x="1743075" y="395287"/>
                  </a:lnTo>
                  <a:lnTo>
                    <a:pt x="1666875" y="21431"/>
                  </a:lnTo>
                  <a:lnTo>
                    <a:pt x="1566863" y="4762"/>
                  </a:lnTo>
                  <a:lnTo>
                    <a:pt x="1526381" y="0"/>
                  </a:lnTo>
                  <a:lnTo>
                    <a:pt x="1490663" y="0"/>
                  </a:lnTo>
                  <a:lnTo>
                    <a:pt x="1464469" y="0"/>
                  </a:lnTo>
                  <a:lnTo>
                    <a:pt x="1412081" y="7144"/>
                  </a:lnTo>
                  <a:lnTo>
                    <a:pt x="1371600" y="16669"/>
                  </a:lnTo>
                  <a:lnTo>
                    <a:pt x="1333500" y="28575"/>
                  </a:lnTo>
                  <a:lnTo>
                    <a:pt x="1250156" y="40481"/>
                  </a:lnTo>
                  <a:lnTo>
                    <a:pt x="1171575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BD089190-E7D9-4B3D-9580-26FAFCD8FCF4}"/>
                </a:ext>
              </a:extLst>
            </p:cNvPr>
            <p:cNvSpPr/>
            <p:nvPr/>
          </p:nvSpPr>
          <p:spPr>
            <a:xfrm>
              <a:off x="2990850" y="5149850"/>
              <a:ext cx="3937000" cy="644525"/>
            </a:xfrm>
            <a:custGeom>
              <a:avLst/>
              <a:gdLst>
                <a:gd name="connsiteX0" fmla="*/ 2616200 w 3937000"/>
                <a:gd name="connsiteY0" fmla="*/ 333375 h 644525"/>
                <a:gd name="connsiteX1" fmla="*/ 2441575 w 3937000"/>
                <a:gd name="connsiteY1" fmla="*/ 339725 h 644525"/>
                <a:gd name="connsiteX2" fmla="*/ 2305050 w 3937000"/>
                <a:gd name="connsiteY2" fmla="*/ 346075 h 644525"/>
                <a:gd name="connsiteX3" fmla="*/ 2174875 w 3937000"/>
                <a:gd name="connsiteY3" fmla="*/ 352425 h 644525"/>
                <a:gd name="connsiteX4" fmla="*/ 2000250 w 3937000"/>
                <a:gd name="connsiteY4" fmla="*/ 365125 h 644525"/>
                <a:gd name="connsiteX5" fmla="*/ 1819275 w 3937000"/>
                <a:gd name="connsiteY5" fmla="*/ 384175 h 644525"/>
                <a:gd name="connsiteX6" fmla="*/ 1635125 w 3937000"/>
                <a:gd name="connsiteY6" fmla="*/ 406400 h 644525"/>
                <a:gd name="connsiteX7" fmla="*/ 1479550 w 3937000"/>
                <a:gd name="connsiteY7" fmla="*/ 425450 h 644525"/>
                <a:gd name="connsiteX8" fmla="*/ 1317625 w 3937000"/>
                <a:gd name="connsiteY8" fmla="*/ 450850 h 644525"/>
                <a:gd name="connsiteX9" fmla="*/ 1203325 w 3937000"/>
                <a:gd name="connsiteY9" fmla="*/ 469900 h 644525"/>
                <a:gd name="connsiteX10" fmla="*/ 1076325 w 3937000"/>
                <a:gd name="connsiteY10" fmla="*/ 492125 h 644525"/>
                <a:gd name="connsiteX11" fmla="*/ 968375 w 3937000"/>
                <a:gd name="connsiteY11" fmla="*/ 517525 h 644525"/>
                <a:gd name="connsiteX12" fmla="*/ 822325 w 3937000"/>
                <a:gd name="connsiteY12" fmla="*/ 555625 h 644525"/>
                <a:gd name="connsiteX13" fmla="*/ 720725 w 3937000"/>
                <a:gd name="connsiteY13" fmla="*/ 587375 h 644525"/>
                <a:gd name="connsiteX14" fmla="*/ 638175 w 3937000"/>
                <a:gd name="connsiteY14" fmla="*/ 615950 h 644525"/>
                <a:gd name="connsiteX15" fmla="*/ 571500 w 3937000"/>
                <a:gd name="connsiteY15" fmla="*/ 644525 h 644525"/>
                <a:gd name="connsiteX16" fmla="*/ 549275 w 3937000"/>
                <a:gd name="connsiteY16" fmla="*/ 644525 h 644525"/>
                <a:gd name="connsiteX17" fmla="*/ 469900 w 3937000"/>
                <a:gd name="connsiteY17" fmla="*/ 622300 h 644525"/>
                <a:gd name="connsiteX18" fmla="*/ 368300 w 3937000"/>
                <a:gd name="connsiteY18" fmla="*/ 581025 h 644525"/>
                <a:gd name="connsiteX19" fmla="*/ 263525 w 3937000"/>
                <a:gd name="connsiteY19" fmla="*/ 536575 h 644525"/>
                <a:gd name="connsiteX20" fmla="*/ 222250 w 3937000"/>
                <a:gd name="connsiteY20" fmla="*/ 514350 h 644525"/>
                <a:gd name="connsiteX21" fmla="*/ 142875 w 3937000"/>
                <a:gd name="connsiteY21" fmla="*/ 454025 h 644525"/>
                <a:gd name="connsiteX22" fmla="*/ 111125 w 3937000"/>
                <a:gd name="connsiteY22" fmla="*/ 422275 h 644525"/>
                <a:gd name="connsiteX23" fmla="*/ 69850 w 3937000"/>
                <a:gd name="connsiteY23" fmla="*/ 374650 h 644525"/>
                <a:gd name="connsiteX24" fmla="*/ 31750 w 3937000"/>
                <a:gd name="connsiteY24" fmla="*/ 320675 h 644525"/>
                <a:gd name="connsiteX25" fmla="*/ 19050 w 3937000"/>
                <a:gd name="connsiteY25" fmla="*/ 298450 h 644525"/>
                <a:gd name="connsiteX26" fmla="*/ 3175 w 3937000"/>
                <a:gd name="connsiteY26" fmla="*/ 269875 h 644525"/>
                <a:gd name="connsiteX27" fmla="*/ 0 w 3937000"/>
                <a:gd name="connsiteY27" fmla="*/ 244475 h 644525"/>
                <a:gd name="connsiteX28" fmla="*/ 0 w 3937000"/>
                <a:gd name="connsiteY28" fmla="*/ 225425 h 644525"/>
                <a:gd name="connsiteX29" fmla="*/ 6350 w 3937000"/>
                <a:gd name="connsiteY29" fmla="*/ 212725 h 644525"/>
                <a:gd name="connsiteX30" fmla="*/ 12700 w 3937000"/>
                <a:gd name="connsiteY30" fmla="*/ 209550 h 644525"/>
                <a:gd name="connsiteX31" fmla="*/ 38100 w 3937000"/>
                <a:gd name="connsiteY31" fmla="*/ 209550 h 644525"/>
                <a:gd name="connsiteX32" fmla="*/ 69850 w 3937000"/>
                <a:gd name="connsiteY32" fmla="*/ 219075 h 644525"/>
                <a:gd name="connsiteX33" fmla="*/ 158750 w 3937000"/>
                <a:gd name="connsiteY33" fmla="*/ 254000 h 644525"/>
                <a:gd name="connsiteX34" fmla="*/ 250825 w 3937000"/>
                <a:gd name="connsiteY34" fmla="*/ 288925 h 644525"/>
                <a:gd name="connsiteX35" fmla="*/ 336550 w 3937000"/>
                <a:gd name="connsiteY35" fmla="*/ 307975 h 644525"/>
                <a:gd name="connsiteX36" fmla="*/ 425450 w 3937000"/>
                <a:gd name="connsiteY36" fmla="*/ 323850 h 644525"/>
                <a:gd name="connsiteX37" fmla="*/ 498475 w 3937000"/>
                <a:gd name="connsiteY37" fmla="*/ 330200 h 644525"/>
                <a:gd name="connsiteX38" fmla="*/ 593725 w 3937000"/>
                <a:gd name="connsiteY38" fmla="*/ 333375 h 644525"/>
                <a:gd name="connsiteX39" fmla="*/ 793750 w 3937000"/>
                <a:gd name="connsiteY39" fmla="*/ 317500 h 644525"/>
                <a:gd name="connsiteX40" fmla="*/ 1089025 w 3937000"/>
                <a:gd name="connsiteY40" fmla="*/ 282575 h 644525"/>
                <a:gd name="connsiteX41" fmla="*/ 1209675 w 3937000"/>
                <a:gd name="connsiteY41" fmla="*/ 263525 h 644525"/>
                <a:gd name="connsiteX42" fmla="*/ 1454150 w 3937000"/>
                <a:gd name="connsiteY42" fmla="*/ 238125 h 644525"/>
                <a:gd name="connsiteX43" fmla="*/ 1819275 w 3937000"/>
                <a:gd name="connsiteY43" fmla="*/ 200025 h 644525"/>
                <a:gd name="connsiteX44" fmla="*/ 2149475 w 3937000"/>
                <a:gd name="connsiteY44" fmla="*/ 168275 h 644525"/>
                <a:gd name="connsiteX45" fmla="*/ 2438400 w 3937000"/>
                <a:gd name="connsiteY45" fmla="*/ 142875 h 644525"/>
                <a:gd name="connsiteX46" fmla="*/ 2701925 w 3937000"/>
                <a:gd name="connsiteY46" fmla="*/ 117475 h 644525"/>
                <a:gd name="connsiteX47" fmla="*/ 2959100 w 3937000"/>
                <a:gd name="connsiteY47" fmla="*/ 95250 h 644525"/>
                <a:gd name="connsiteX48" fmla="*/ 3048000 w 3937000"/>
                <a:gd name="connsiteY48" fmla="*/ 85725 h 644525"/>
                <a:gd name="connsiteX49" fmla="*/ 3114675 w 3937000"/>
                <a:gd name="connsiteY49" fmla="*/ 66675 h 644525"/>
                <a:gd name="connsiteX50" fmla="*/ 3232150 w 3937000"/>
                <a:gd name="connsiteY50" fmla="*/ 25400 h 644525"/>
                <a:gd name="connsiteX51" fmla="*/ 3289300 w 3937000"/>
                <a:gd name="connsiteY51" fmla="*/ 0 h 644525"/>
                <a:gd name="connsiteX52" fmla="*/ 3305175 w 3937000"/>
                <a:gd name="connsiteY52" fmla="*/ 0 h 644525"/>
                <a:gd name="connsiteX53" fmla="*/ 3378200 w 3937000"/>
                <a:gd name="connsiteY53" fmla="*/ 9525 h 644525"/>
                <a:gd name="connsiteX54" fmla="*/ 3492500 w 3937000"/>
                <a:gd name="connsiteY54" fmla="*/ 34925 h 644525"/>
                <a:gd name="connsiteX55" fmla="*/ 3609975 w 3937000"/>
                <a:gd name="connsiteY55" fmla="*/ 66675 h 644525"/>
                <a:gd name="connsiteX56" fmla="*/ 3663950 w 3937000"/>
                <a:gd name="connsiteY56" fmla="*/ 82550 h 644525"/>
                <a:gd name="connsiteX57" fmla="*/ 3727450 w 3937000"/>
                <a:gd name="connsiteY57" fmla="*/ 111125 h 644525"/>
                <a:gd name="connsiteX58" fmla="*/ 3778250 w 3937000"/>
                <a:gd name="connsiteY58" fmla="*/ 136525 h 644525"/>
                <a:gd name="connsiteX59" fmla="*/ 3819525 w 3937000"/>
                <a:gd name="connsiteY59" fmla="*/ 158750 h 644525"/>
                <a:gd name="connsiteX60" fmla="*/ 3857625 w 3937000"/>
                <a:gd name="connsiteY60" fmla="*/ 184150 h 644525"/>
                <a:gd name="connsiteX61" fmla="*/ 3895725 w 3937000"/>
                <a:gd name="connsiteY61" fmla="*/ 215900 h 644525"/>
                <a:gd name="connsiteX62" fmla="*/ 3924300 w 3937000"/>
                <a:gd name="connsiteY62" fmla="*/ 247650 h 644525"/>
                <a:gd name="connsiteX63" fmla="*/ 3937000 w 3937000"/>
                <a:gd name="connsiteY63" fmla="*/ 276225 h 644525"/>
                <a:gd name="connsiteX64" fmla="*/ 3937000 w 3937000"/>
                <a:gd name="connsiteY64" fmla="*/ 295275 h 644525"/>
                <a:gd name="connsiteX65" fmla="*/ 3927475 w 3937000"/>
                <a:gd name="connsiteY65" fmla="*/ 320675 h 644525"/>
                <a:gd name="connsiteX66" fmla="*/ 3898900 w 3937000"/>
                <a:gd name="connsiteY66" fmla="*/ 342900 h 644525"/>
                <a:gd name="connsiteX67" fmla="*/ 3867150 w 3937000"/>
                <a:gd name="connsiteY67" fmla="*/ 358775 h 644525"/>
                <a:gd name="connsiteX68" fmla="*/ 3838575 w 3937000"/>
                <a:gd name="connsiteY68" fmla="*/ 365125 h 644525"/>
                <a:gd name="connsiteX69" fmla="*/ 3778250 w 3937000"/>
                <a:gd name="connsiteY69" fmla="*/ 365125 h 644525"/>
                <a:gd name="connsiteX70" fmla="*/ 3686175 w 3937000"/>
                <a:gd name="connsiteY70" fmla="*/ 361950 h 644525"/>
                <a:gd name="connsiteX71" fmla="*/ 3517900 w 3937000"/>
                <a:gd name="connsiteY71" fmla="*/ 349250 h 644525"/>
                <a:gd name="connsiteX72" fmla="*/ 3327400 w 3937000"/>
                <a:gd name="connsiteY72" fmla="*/ 339725 h 644525"/>
                <a:gd name="connsiteX73" fmla="*/ 3051175 w 3937000"/>
                <a:gd name="connsiteY73" fmla="*/ 333375 h 644525"/>
                <a:gd name="connsiteX74" fmla="*/ 2841625 w 3937000"/>
                <a:gd name="connsiteY74" fmla="*/ 333375 h 644525"/>
                <a:gd name="connsiteX75" fmla="*/ 2673350 w 3937000"/>
                <a:gd name="connsiteY75" fmla="*/ 333375 h 644525"/>
                <a:gd name="connsiteX76" fmla="*/ 2616200 w 3937000"/>
                <a:gd name="connsiteY76" fmla="*/ 333375 h 6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37000" h="644525">
                  <a:moveTo>
                    <a:pt x="2616200" y="333375"/>
                  </a:moveTo>
                  <a:lnTo>
                    <a:pt x="2441575" y="339725"/>
                  </a:lnTo>
                  <a:lnTo>
                    <a:pt x="2305050" y="346075"/>
                  </a:lnTo>
                  <a:lnTo>
                    <a:pt x="2174875" y="352425"/>
                  </a:lnTo>
                  <a:lnTo>
                    <a:pt x="2000250" y="365125"/>
                  </a:lnTo>
                  <a:lnTo>
                    <a:pt x="1819275" y="384175"/>
                  </a:lnTo>
                  <a:lnTo>
                    <a:pt x="1635125" y="406400"/>
                  </a:lnTo>
                  <a:lnTo>
                    <a:pt x="1479550" y="425450"/>
                  </a:lnTo>
                  <a:lnTo>
                    <a:pt x="1317625" y="450850"/>
                  </a:lnTo>
                  <a:lnTo>
                    <a:pt x="1203325" y="469900"/>
                  </a:lnTo>
                  <a:lnTo>
                    <a:pt x="1076325" y="492125"/>
                  </a:lnTo>
                  <a:lnTo>
                    <a:pt x="968375" y="517525"/>
                  </a:lnTo>
                  <a:lnTo>
                    <a:pt x="822325" y="555625"/>
                  </a:lnTo>
                  <a:lnTo>
                    <a:pt x="720725" y="587375"/>
                  </a:lnTo>
                  <a:lnTo>
                    <a:pt x="638175" y="615950"/>
                  </a:lnTo>
                  <a:lnTo>
                    <a:pt x="571500" y="644525"/>
                  </a:lnTo>
                  <a:lnTo>
                    <a:pt x="549275" y="644525"/>
                  </a:lnTo>
                  <a:lnTo>
                    <a:pt x="469900" y="622300"/>
                  </a:lnTo>
                  <a:lnTo>
                    <a:pt x="368300" y="581025"/>
                  </a:lnTo>
                  <a:lnTo>
                    <a:pt x="263525" y="536575"/>
                  </a:lnTo>
                  <a:lnTo>
                    <a:pt x="222250" y="514350"/>
                  </a:lnTo>
                  <a:lnTo>
                    <a:pt x="142875" y="454025"/>
                  </a:lnTo>
                  <a:lnTo>
                    <a:pt x="111125" y="422275"/>
                  </a:lnTo>
                  <a:lnTo>
                    <a:pt x="69850" y="374650"/>
                  </a:lnTo>
                  <a:lnTo>
                    <a:pt x="31750" y="320675"/>
                  </a:lnTo>
                  <a:lnTo>
                    <a:pt x="19050" y="298450"/>
                  </a:lnTo>
                  <a:lnTo>
                    <a:pt x="3175" y="269875"/>
                  </a:lnTo>
                  <a:lnTo>
                    <a:pt x="0" y="244475"/>
                  </a:lnTo>
                  <a:lnTo>
                    <a:pt x="0" y="225425"/>
                  </a:lnTo>
                  <a:lnTo>
                    <a:pt x="6350" y="212725"/>
                  </a:lnTo>
                  <a:lnTo>
                    <a:pt x="12700" y="209550"/>
                  </a:lnTo>
                  <a:lnTo>
                    <a:pt x="38100" y="209550"/>
                  </a:lnTo>
                  <a:lnTo>
                    <a:pt x="69850" y="219075"/>
                  </a:lnTo>
                  <a:lnTo>
                    <a:pt x="158750" y="254000"/>
                  </a:lnTo>
                  <a:lnTo>
                    <a:pt x="250825" y="288925"/>
                  </a:lnTo>
                  <a:lnTo>
                    <a:pt x="336550" y="307975"/>
                  </a:lnTo>
                  <a:lnTo>
                    <a:pt x="425450" y="323850"/>
                  </a:lnTo>
                  <a:lnTo>
                    <a:pt x="498475" y="330200"/>
                  </a:lnTo>
                  <a:lnTo>
                    <a:pt x="593725" y="333375"/>
                  </a:lnTo>
                  <a:lnTo>
                    <a:pt x="793750" y="317500"/>
                  </a:lnTo>
                  <a:lnTo>
                    <a:pt x="1089025" y="282575"/>
                  </a:lnTo>
                  <a:lnTo>
                    <a:pt x="1209675" y="263525"/>
                  </a:lnTo>
                  <a:lnTo>
                    <a:pt x="1454150" y="238125"/>
                  </a:lnTo>
                  <a:lnTo>
                    <a:pt x="1819275" y="200025"/>
                  </a:lnTo>
                  <a:lnTo>
                    <a:pt x="2149475" y="168275"/>
                  </a:lnTo>
                  <a:lnTo>
                    <a:pt x="2438400" y="142875"/>
                  </a:lnTo>
                  <a:lnTo>
                    <a:pt x="2701925" y="117475"/>
                  </a:lnTo>
                  <a:lnTo>
                    <a:pt x="2959100" y="95250"/>
                  </a:lnTo>
                  <a:lnTo>
                    <a:pt x="3048000" y="85725"/>
                  </a:lnTo>
                  <a:lnTo>
                    <a:pt x="3114675" y="66675"/>
                  </a:lnTo>
                  <a:lnTo>
                    <a:pt x="3232150" y="25400"/>
                  </a:lnTo>
                  <a:lnTo>
                    <a:pt x="3289300" y="0"/>
                  </a:lnTo>
                  <a:lnTo>
                    <a:pt x="3305175" y="0"/>
                  </a:lnTo>
                  <a:lnTo>
                    <a:pt x="3378200" y="9525"/>
                  </a:lnTo>
                  <a:lnTo>
                    <a:pt x="3492500" y="34925"/>
                  </a:lnTo>
                  <a:lnTo>
                    <a:pt x="3609975" y="66675"/>
                  </a:lnTo>
                  <a:lnTo>
                    <a:pt x="3663950" y="82550"/>
                  </a:lnTo>
                  <a:lnTo>
                    <a:pt x="3727450" y="111125"/>
                  </a:lnTo>
                  <a:lnTo>
                    <a:pt x="3778250" y="136525"/>
                  </a:lnTo>
                  <a:lnTo>
                    <a:pt x="3819525" y="158750"/>
                  </a:lnTo>
                  <a:lnTo>
                    <a:pt x="3857625" y="184150"/>
                  </a:lnTo>
                  <a:lnTo>
                    <a:pt x="3895725" y="215900"/>
                  </a:lnTo>
                  <a:lnTo>
                    <a:pt x="3924300" y="247650"/>
                  </a:lnTo>
                  <a:lnTo>
                    <a:pt x="3937000" y="276225"/>
                  </a:lnTo>
                  <a:lnTo>
                    <a:pt x="3937000" y="295275"/>
                  </a:lnTo>
                  <a:lnTo>
                    <a:pt x="3927475" y="320675"/>
                  </a:lnTo>
                  <a:lnTo>
                    <a:pt x="3898900" y="342900"/>
                  </a:lnTo>
                  <a:lnTo>
                    <a:pt x="3867150" y="358775"/>
                  </a:lnTo>
                  <a:lnTo>
                    <a:pt x="3838575" y="365125"/>
                  </a:lnTo>
                  <a:lnTo>
                    <a:pt x="3778250" y="365125"/>
                  </a:lnTo>
                  <a:lnTo>
                    <a:pt x="3686175" y="361950"/>
                  </a:lnTo>
                  <a:lnTo>
                    <a:pt x="3517900" y="349250"/>
                  </a:lnTo>
                  <a:lnTo>
                    <a:pt x="3327400" y="339725"/>
                  </a:lnTo>
                  <a:lnTo>
                    <a:pt x="3051175" y="333375"/>
                  </a:lnTo>
                  <a:lnTo>
                    <a:pt x="2841625" y="333375"/>
                  </a:lnTo>
                  <a:lnTo>
                    <a:pt x="2673350" y="333375"/>
                  </a:lnTo>
                  <a:lnTo>
                    <a:pt x="261620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256F501A-8B92-4E6F-988D-7770D231F0D8}"/>
              </a:ext>
            </a:extLst>
          </p:cNvPr>
          <p:cNvSpPr/>
          <p:nvPr/>
        </p:nvSpPr>
        <p:spPr>
          <a:xfrm>
            <a:off x="2967038" y="1562100"/>
            <a:ext cx="979487" cy="461963"/>
          </a:xfrm>
          <a:custGeom>
            <a:avLst/>
            <a:gdLst>
              <a:gd name="connsiteX0" fmla="*/ 633412 w 978693"/>
              <a:gd name="connsiteY0" fmla="*/ 164306 h 461963"/>
              <a:gd name="connsiteX1" fmla="*/ 502443 w 978693"/>
              <a:gd name="connsiteY1" fmla="*/ 138113 h 461963"/>
              <a:gd name="connsiteX2" fmla="*/ 385762 w 978693"/>
              <a:gd name="connsiteY2" fmla="*/ 111919 h 461963"/>
              <a:gd name="connsiteX3" fmla="*/ 280987 w 978693"/>
              <a:gd name="connsiteY3" fmla="*/ 85725 h 461963"/>
              <a:gd name="connsiteX4" fmla="*/ 173831 w 978693"/>
              <a:gd name="connsiteY4" fmla="*/ 54769 h 461963"/>
              <a:gd name="connsiteX5" fmla="*/ 95250 w 978693"/>
              <a:gd name="connsiteY5" fmla="*/ 28575 h 461963"/>
              <a:gd name="connsiteX6" fmla="*/ 40481 w 978693"/>
              <a:gd name="connsiteY6" fmla="*/ 7144 h 461963"/>
              <a:gd name="connsiteX7" fmla="*/ 21431 w 978693"/>
              <a:gd name="connsiteY7" fmla="*/ 2381 h 461963"/>
              <a:gd name="connsiteX8" fmla="*/ 7143 w 978693"/>
              <a:gd name="connsiteY8" fmla="*/ 0 h 461963"/>
              <a:gd name="connsiteX9" fmla="*/ 0 w 978693"/>
              <a:gd name="connsiteY9" fmla="*/ 7144 h 461963"/>
              <a:gd name="connsiteX10" fmla="*/ 0 w 978693"/>
              <a:gd name="connsiteY10" fmla="*/ 23813 h 461963"/>
              <a:gd name="connsiteX11" fmla="*/ 9525 w 978693"/>
              <a:gd name="connsiteY11" fmla="*/ 47625 h 461963"/>
              <a:gd name="connsiteX12" fmla="*/ 23812 w 978693"/>
              <a:gd name="connsiteY12" fmla="*/ 66675 h 461963"/>
              <a:gd name="connsiteX13" fmla="*/ 76200 w 978693"/>
              <a:gd name="connsiteY13" fmla="*/ 121444 h 461963"/>
              <a:gd name="connsiteX14" fmla="*/ 157162 w 978693"/>
              <a:gd name="connsiteY14" fmla="*/ 192881 h 461963"/>
              <a:gd name="connsiteX15" fmla="*/ 223837 w 978693"/>
              <a:gd name="connsiteY15" fmla="*/ 245269 h 461963"/>
              <a:gd name="connsiteX16" fmla="*/ 290512 w 978693"/>
              <a:gd name="connsiteY16" fmla="*/ 290513 h 461963"/>
              <a:gd name="connsiteX17" fmla="*/ 357187 w 978693"/>
              <a:gd name="connsiteY17" fmla="*/ 330994 h 461963"/>
              <a:gd name="connsiteX18" fmla="*/ 416718 w 978693"/>
              <a:gd name="connsiteY18" fmla="*/ 364331 h 461963"/>
              <a:gd name="connsiteX19" fmla="*/ 485775 w 978693"/>
              <a:gd name="connsiteY19" fmla="*/ 395288 h 461963"/>
              <a:gd name="connsiteX20" fmla="*/ 561975 w 978693"/>
              <a:gd name="connsiteY20" fmla="*/ 421481 h 461963"/>
              <a:gd name="connsiteX21" fmla="*/ 621506 w 978693"/>
              <a:gd name="connsiteY21" fmla="*/ 435769 h 461963"/>
              <a:gd name="connsiteX22" fmla="*/ 685800 w 978693"/>
              <a:gd name="connsiteY22" fmla="*/ 447675 h 461963"/>
              <a:gd name="connsiteX23" fmla="*/ 735806 w 978693"/>
              <a:gd name="connsiteY23" fmla="*/ 454819 h 461963"/>
              <a:gd name="connsiteX24" fmla="*/ 783431 w 978693"/>
              <a:gd name="connsiteY24" fmla="*/ 459581 h 461963"/>
              <a:gd name="connsiteX25" fmla="*/ 859631 w 978693"/>
              <a:gd name="connsiteY25" fmla="*/ 461963 h 461963"/>
              <a:gd name="connsiteX26" fmla="*/ 888206 w 978693"/>
              <a:gd name="connsiteY26" fmla="*/ 459581 h 461963"/>
              <a:gd name="connsiteX27" fmla="*/ 909637 w 978693"/>
              <a:gd name="connsiteY27" fmla="*/ 454819 h 461963"/>
              <a:gd name="connsiteX28" fmla="*/ 938212 w 978693"/>
              <a:gd name="connsiteY28" fmla="*/ 440531 h 461963"/>
              <a:gd name="connsiteX29" fmla="*/ 957262 w 978693"/>
              <a:gd name="connsiteY29" fmla="*/ 423863 h 461963"/>
              <a:gd name="connsiteX30" fmla="*/ 964406 w 978693"/>
              <a:gd name="connsiteY30" fmla="*/ 411956 h 461963"/>
              <a:gd name="connsiteX31" fmla="*/ 971550 w 978693"/>
              <a:gd name="connsiteY31" fmla="*/ 397669 h 461963"/>
              <a:gd name="connsiteX32" fmla="*/ 976312 w 978693"/>
              <a:gd name="connsiteY32" fmla="*/ 383381 h 461963"/>
              <a:gd name="connsiteX33" fmla="*/ 978693 w 978693"/>
              <a:gd name="connsiteY33" fmla="*/ 364331 h 461963"/>
              <a:gd name="connsiteX34" fmla="*/ 976312 w 978693"/>
              <a:gd name="connsiteY34" fmla="*/ 335756 h 461963"/>
              <a:gd name="connsiteX35" fmla="*/ 971550 w 978693"/>
              <a:gd name="connsiteY35" fmla="*/ 304800 h 461963"/>
              <a:gd name="connsiteX36" fmla="*/ 966787 w 978693"/>
              <a:gd name="connsiteY36" fmla="*/ 290513 h 461963"/>
              <a:gd name="connsiteX37" fmla="*/ 954881 w 978693"/>
              <a:gd name="connsiteY37" fmla="*/ 269081 h 461963"/>
              <a:gd name="connsiteX38" fmla="*/ 935831 w 978693"/>
              <a:gd name="connsiteY38" fmla="*/ 252413 h 461963"/>
              <a:gd name="connsiteX39" fmla="*/ 904875 w 978693"/>
              <a:gd name="connsiteY39" fmla="*/ 233363 h 461963"/>
              <a:gd name="connsiteX40" fmla="*/ 866775 w 978693"/>
              <a:gd name="connsiteY40" fmla="*/ 216694 h 461963"/>
              <a:gd name="connsiteX41" fmla="*/ 802481 w 978693"/>
              <a:gd name="connsiteY41" fmla="*/ 195263 h 461963"/>
              <a:gd name="connsiteX42" fmla="*/ 633412 w 978693"/>
              <a:gd name="connsiteY42" fmla="*/ 164306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78693" h="461963">
                <a:moveTo>
                  <a:pt x="633412" y="164306"/>
                </a:moveTo>
                <a:lnTo>
                  <a:pt x="502443" y="138113"/>
                </a:lnTo>
                <a:lnTo>
                  <a:pt x="385762" y="111919"/>
                </a:lnTo>
                <a:lnTo>
                  <a:pt x="280987" y="85725"/>
                </a:lnTo>
                <a:lnTo>
                  <a:pt x="173831" y="54769"/>
                </a:lnTo>
                <a:lnTo>
                  <a:pt x="95250" y="28575"/>
                </a:lnTo>
                <a:lnTo>
                  <a:pt x="40481" y="7144"/>
                </a:lnTo>
                <a:lnTo>
                  <a:pt x="21431" y="2381"/>
                </a:lnTo>
                <a:lnTo>
                  <a:pt x="7143" y="0"/>
                </a:lnTo>
                <a:lnTo>
                  <a:pt x="0" y="7144"/>
                </a:lnTo>
                <a:lnTo>
                  <a:pt x="0" y="23813"/>
                </a:lnTo>
                <a:lnTo>
                  <a:pt x="9525" y="47625"/>
                </a:lnTo>
                <a:lnTo>
                  <a:pt x="23812" y="66675"/>
                </a:lnTo>
                <a:lnTo>
                  <a:pt x="76200" y="121444"/>
                </a:lnTo>
                <a:lnTo>
                  <a:pt x="157162" y="192881"/>
                </a:lnTo>
                <a:lnTo>
                  <a:pt x="223837" y="245269"/>
                </a:lnTo>
                <a:lnTo>
                  <a:pt x="290512" y="290513"/>
                </a:lnTo>
                <a:lnTo>
                  <a:pt x="357187" y="330994"/>
                </a:lnTo>
                <a:lnTo>
                  <a:pt x="416718" y="364331"/>
                </a:lnTo>
                <a:lnTo>
                  <a:pt x="485775" y="395288"/>
                </a:lnTo>
                <a:lnTo>
                  <a:pt x="561975" y="421481"/>
                </a:lnTo>
                <a:lnTo>
                  <a:pt x="621506" y="435769"/>
                </a:lnTo>
                <a:lnTo>
                  <a:pt x="685800" y="447675"/>
                </a:lnTo>
                <a:lnTo>
                  <a:pt x="735806" y="454819"/>
                </a:lnTo>
                <a:lnTo>
                  <a:pt x="783431" y="459581"/>
                </a:lnTo>
                <a:lnTo>
                  <a:pt x="859631" y="461963"/>
                </a:lnTo>
                <a:lnTo>
                  <a:pt x="888206" y="459581"/>
                </a:lnTo>
                <a:lnTo>
                  <a:pt x="909637" y="454819"/>
                </a:lnTo>
                <a:lnTo>
                  <a:pt x="938212" y="440531"/>
                </a:lnTo>
                <a:lnTo>
                  <a:pt x="957262" y="423863"/>
                </a:lnTo>
                <a:lnTo>
                  <a:pt x="964406" y="411956"/>
                </a:lnTo>
                <a:lnTo>
                  <a:pt x="971550" y="397669"/>
                </a:lnTo>
                <a:lnTo>
                  <a:pt x="976312" y="383381"/>
                </a:lnTo>
                <a:lnTo>
                  <a:pt x="978693" y="364331"/>
                </a:lnTo>
                <a:lnTo>
                  <a:pt x="976312" y="335756"/>
                </a:lnTo>
                <a:lnTo>
                  <a:pt x="971550" y="304800"/>
                </a:lnTo>
                <a:lnTo>
                  <a:pt x="966787" y="290513"/>
                </a:lnTo>
                <a:lnTo>
                  <a:pt x="954881" y="269081"/>
                </a:lnTo>
                <a:lnTo>
                  <a:pt x="935831" y="252413"/>
                </a:lnTo>
                <a:lnTo>
                  <a:pt x="904875" y="233363"/>
                </a:lnTo>
                <a:lnTo>
                  <a:pt x="866775" y="216694"/>
                </a:lnTo>
                <a:lnTo>
                  <a:pt x="802481" y="195263"/>
                </a:lnTo>
                <a:lnTo>
                  <a:pt x="633412" y="164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7332600F-E247-4F24-AA99-20670B52D1EF}"/>
              </a:ext>
            </a:extLst>
          </p:cNvPr>
          <p:cNvSpPr/>
          <p:nvPr/>
        </p:nvSpPr>
        <p:spPr>
          <a:xfrm>
            <a:off x="2366963" y="2268538"/>
            <a:ext cx="2151062" cy="625475"/>
          </a:xfrm>
          <a:custGeom>
            <a:avLst/>
            <a:gdLst>
              <a:gd name="connsiteX0" fmla="*/ 1416843 w 2150268"/>
              <a:gd name="connsiteY0" fmla="*/ 140494 h 623888"/>
              <a:gd name="connsiteX1" fmla="*/ 1202531 w 2150268"/>
              <a:gd name="connsiteY1" fmla="*/ 195263 h 623888"/>
              <a:gd name="connsiteX2" fmla="*/ 1081087 w 2150268"/>
              <a:gd name="connsiteY2" fmla="*/ 226219 h 623888"/>
              <a:gd name="connsiteX3" fmla="*/ 942975 w 2150268"/>
              <a:gd name="connsiteY3" fmla="*/ 257175 h 623888"/>
              <a:gd name="connsiteX4" fmla="*/ 773906 w 2150268"/>
              <a:gd name="connsiteY4" fmla="*/ 295275 h 623888"/>
              <a:gd name="connsiteX5" fmla="*/ 645318 w 2150268"/>
              <a:gd name="connsiteY5" fmla="*/ 323850 h 623888"/>
              <a:gd name="connsiteX6" fmla="*/ 490537 w 2150268"/>
              <a:gd name="connsiteY6" fmla="*/ 354807 h 623888"/>
              <a:gd name="connsiteX7" fmla="*/ 445293 w 2150268"/>
              <a:gd name="connsiteY7" fmla="*/ 354807 h 623888"/>
              <a:gd name="connsiteX8" fmla="*/ 390525 w 2150268"/>
              <a:gd name="connsiteY8" fmla="*/ 350044 h 623888"/>
              <a:gd name="connsiteX9" fmla="*/ 340518 w 2150268"/>
              <a:gd name="connsiteY9" fmla="*/ 342900 h 623888"/>
              <a:gd name="connsiteX10" fmla="*/ 288131 w 2150268"/>
              <a:gd name="connsiteY10" fmla="*/ 330994 h 623888"/>
              <a:gd name="connsiteX11" fmla="*/ 242887 w 2150268"/>
              <a:gd name="connsiteY11" fmla="*/ 316707 h 623888"/>
              <a:gd name="connsiteX12" fmla="*/ 195262 w 2150268"/>
              <a:gd name="connsiteY12" fmla="*/ 292894 h 623888"/>
              <a:gd name="connsiteX13" fmla="*/ 152400 w 2150268"/>
              <a:gd name="connsiteY13" fmla="*/ 269082 h 623888"/>
              <a:gd name="connsiteX14" fmla="*/ 114300 w 2150268"/>
              <a:gd name="connsiteY14" fmla="*/ 238125 h 623888"/>
              <a:gd name="connsiteX15" fmla="*/ 88106 w 2150268"/>
              <a:gd name="connsiteY15" fmla="*/ 209550 h 623888"/>
              <a:gd name="connsiteX16" fmla="*/ 57150 w 2150268"/>
              <a:gd name="connsiteY16" fmla="*/ 190500 h 623888"/>
              <a:gd name="connsiteX17" fmla="*/ 35718 w 2150268"/>
              <a:gd name="connsiteY17" fmla="*/ 180975 h 623888"/>
              <a:gd name="connsiteX18" fmla="*/ 11906 w 2150268"/>
              <a:gd name="connsiteY18" fmla="*/ 178594 h 623888"/>
              <a:gd name="connsiteX19" fmla="*/ 4762 w 2150268"/>
              <a:gd name="connsiteY19" fmla="*/ 183357 h 623888"/>
              <a:gd name="connsiteX20" fmla="*/ 0 w 2150268"/>
              <a:gd name="connsiteY20" fmla="*/ 190500 h 623888"/>
              <a:gd name="connsiteX21" fmla="*/ 2381 w 2150268"/>
              <a:gd name="connsiteY21" fmla="*/ 216694 h 623888"/>
              <a:gd name="connsiteX22" fmla="*/ 16668 w 2150268"/>
              <a:gd name="connsiteY22" fmla="*/ 252413 h 623888"/>
              <a:gd name="connsiteX23" fmla="*/ 78581 w 2150268"/>
              <a:gd name="connsiteY23" fmla="*/ 335757 h 623888"/>
              <a:gd name="connsiteX24" fmla="*/ 164306 w 2150268"/>
              <a:gd name="connsiteY24" fmla="*/ 440532 h 623888"/>
              <a:gd name="connsiteX25" fmla="*/ 219075 w 2150268"/>
              <a:gd name="connsiteY25" fmla="*/ 497682 h 623888"/>
              <a:gd name="connsiteX26" fmla="*/ 276225 w 2150268"/>
              <a:gd name="connsiteY26" fmla="*/ 550069 h 623888"/>
              <a:gd name="connsiteX27" fmla="*/ 314325 w 2150268"/>
              <a:gd name="connsiteY27" fmla="*/ 578644 h 623888"/>
              <a:gd name="connsiteX28" fmla="*/ 333375 w 2150268"/>
              <a:gd name="connsiteY28" fmla="*/ 590550 h 623888"/>
              <a:gd name="connsiteX29" fmla="*/ 366712 w 2150268"/>
              <a:gd name="connsiteY29" fmla="*/ 609600 h 623888"/>
              <a:gd name="connsiteX30" fmla="*/ 400050 w 2150268"/>
              <a:gd name="connsiteY30" fmla="*/ 619125 h 623888"/>
              <a:gd name="connsiteX31" fmla="*/ 428625 w 2150268"/>
              <a:gd name="connsiteY31" fmla="*/ 623888 h 623888"/>
              <a:gd name="connsiteX32" fmla="*/ 452437 w 2150268"/>
              <a:gd name="connsiteY32" fmla="*/ 616744 h 623888"/>
              <a:gd name="connsiteX33" fmla="*/ 531018 w 2150268"/>
              <a:gd name="connsiteY33" fmla="*/ 583407 h 623888"/>
              <a:gd name="connsiteX34" fmla="*/ 592931 w 2150268"/>
              <a:gd name="connsiteY34" fmla="*/ 557213 h 623888"/>
              <a:gd name="connsiteX35" fmla="*/ 747712 w 2150268"/>
              <a:gd name="connsiteY35" fmla="*/ 514350 h 623888"/>
              <a:gd name="connsiteX36" fmla="*/ 921543 w 2150268"/>
              <a:gd name="connsiteY36" fmla="*/ 466725 h 623888"/>
              <a:gd name="connsiteX37" fmla="*/ 1078706 w 2150268"/>
              <a:gd name="connsiteY37" fmla="*/ 426244 h 623888"/>
              <a:gd name="connsiteX38" fmla="*/ 1233487 w 2150268"/>
              <a:gd name="connsiteY38" fmla="*/ 388144 h 623888"/>
              <a:gd name="connsiteX39" fmla="*/ 1347787 w 2150268"/>
              <a:gd name="connsiteY39" fmla="*/ 359569 h 623888"/>
              <a:gd name="connsiteX40" fmla="*/ 1435893 w 2150268"/>
              <a:gd name="connsiteY40" fmla="*/ 340519 h 623888"/>
              <a:gd name="connsiteX41" fmla="*/ 1543050 w 2150268"/>
              <a:gd name="connsiteY41" fmla="*/ 321469 h 623888"/>
              <a:gd name="connsiteX42" fmla="*/ 1685925 w 2150268"/>
              <a:gd name="connsiteY42" fmla="*/ 300038 h 623888"/>
              <a:gd name="connsiteX43" fmla="*/ 1819275 w 2150268"/>
              <a:gd name="connsiteY43" fmla="*/ 278607 h 623888"/>
              <a:gd name="connsiteX44" fmla="*/ 2016918 w 2150268"/>
              <a:gd name="connsiteY44" fmla="*/ 250032 h 623888"/>
              <a:gd name="connsiteX45" fmla="*/ 2066925 w 2150268"/>
              <a:gd name="connsiteY45" fmla="*/ 242888 h 623888"/>
              <a:gd name="connsiteX46" fmla="*/ 2095500 w 2150268"/>
              <a:gd name="connsiteY46" fmla="*/ 235744 h 623888"/>
              <a:gd name="connsiteX47" fmla="*/ 2119312 w 2150268"/>
              <a:gd name="connsiteY47" fmla="*/ 226219 h 623888"/>
              <a:gd name="connsiteX48" fmla="*/ 2135981 w 2150268"/>
              <a:gd name="connsiteY48" fmla="*/ 216694 h 623888"/>
              <a:gd name="connsiteX49" fmla="*/ 2143125 w 2150268"/>
              <a:gd name="connsiteY49" fmla="*/ 207169 h 623888"/>
              <a:gd name="connsiteX50" fmla="*/ 2150268 w 2150268"/>
              <a:gd name="connsiteY50" fmla="*/ 192882 h 623888"/>
              <a:gd name="connsiteX51" fmla="*/ 2150268 w 2150268"/>
              <a:gd name="connsiteY51" fmla="*/ 180975 h 623888"/>
              <a:gd name="connsiteX52" fmla="*/ 2147887 w 2150268"/>
              <a:gd name="connsiteY52" fmla="*/ 164307 h 623888"/>
              <a:gd name="connsiteX53" fmla="*/ 2143125 w 2150268"/>
              <a:gd name="connsiteY53" fmla="*/ 147638 h 623888"/>
              <a:gd name="connsiteX54" fmla="*/ 2126456 w 2150268"/>
              <a:gd name="connsiteY54" fmla="*/ 123825 h 623888"/>
              <a:gd name="connsiteX55" fmla="*/ 2109787 w 2150268"/>
              <a:gd name="connsiteY55" fmla="*/ 104775 h 623888"/>
              <a:gd name="connsiteX56" fmla="*/ 2097881 w 2150268"/>
              <a:gd name="connsiteY56" fmla="*/ 97632 h 623888"/>
              <a:gd name="connsiteX57" fmla="*/ 2088356 w 2150268"/>
              <a:gd name="connsiteY57" fmla="*/ 92869 h 623888"/>
              <a:gd name="connsiteX58" fmla="*/ 2026443 w 2150268"/>
              <a:gd name="connsiteY58" fmla="*/ 71438 h 623888"/>
              <a:gd name="connsiteX59" fmla="*/ 1914525 w 2150268"/>
              <a:gd name="connsiteY59" fmla="*/ 35719 h 623888"/>
              <a:gd name="connsiteX60" fmla="*/ 1826418 w 2150268"/>
              <a:gd name="connsiteY60" fmla="*/ 9525 h 623888"/>
              <a:gd name="connsiteX61" fmla="*/ 1804987 w 2150268"/>
              <a:gd name="connsiteY61" fmla="*/ 0 h 623888"/>
              <a:gd name="connsiteX62" fmla="*/ 1795462 w 2150268"/>
              <a:gd name="connsiteY62" fmla="*/ 0 h 623888"/>
              <a:gd name="connsiteX63" fmla="*/ 1750218 w 2150268"/>
              <a:gd name="connsiteY63" fmla="*/ 16669 h 623888"/>
              <a:gd name="connsiteX64" fmla="*/ 1657350 w 2150268"/>
              <a:gd name="connsiteY64" fmla="*/ 59532 h 623888"/>
              <a:gd name="connsiteX65" fmla="*/ 1607343 w 2150268"/>
              <a:gd name="connsiteY65" fmla="*/ 85725 h 623888"/>
              <a:gd name="connsiteX66" fmla="*/ 1550193 w 2150268"/>
              <a:gd name="connsiteY66" fmla="*/ 100013 h 623888"/>
              <a:gd name="connsiteX67" fmla="*/ 1416843 w 2150268"/>
              <a:gd name="connsiteY67" fmla="*/ 140494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150268" h="623888">
                <a:moveTo>
                  <a:pt x="1416843" y="140494"/>
                </a:moveTo>
                <a:lnTo>
                  <a:pt x="1202531" y="195263"/>
                </a:lnTo>
                <a:lnTo>
                  <a:pt x="1081087" y="226219"/>
                </a:lnTo>
                <a:lnTo>
                  <a:pt x="942975" y="257175"/>
                </a:lnTo>
                <a:lnTo>
                  <a:pt x="773906" y="295275"/>
                </a:lnTo>
                <a:lnTo>
                  <a:pt x="645318" y="323850"/>
                </a:lnTo>
                <a:lnTo>
                  <a:pt x="490537" y="354807"/>
                </a:lnTo>
                <a:lnTo>
                  <a:pt x="445293" y="354807"/>
                </a:lnTo>
                <a:lnTo>
                  <a:pt x="390525" y="350044"/>
                </a:lnTo>
                <a:lnTo>
                  <a:pt x="340518" y="342900"/>
                </a:lnTo>
                <a:lnTo>
                  <a:pt x="288131" y="330994"/>
                </a:lnTo>
                <a:lnTo>
                  <a:pt x="242887" y="316707"/>
                </a:lnTo>
                <a:lnTo>
                  <a:pt x="195262" y="292894"/>
                </a:lnTo>
                <a:lnTo>
                  <a:pt x="152400" y="269082"/>
                </a:lnTo>
                <a:lnTo>
                  <a:pt x="114300" y="238125"/>
                </a:lnTo>
                <a:lnTo>
                  <a:pt x="88106" y="209550"/>
                </a:lnTo>
                <a:lnTo>
                  <a:pt x="57150" y="190500"/>
                </a:lnTo>
                <a:lnTo>
                  <a:pt x="35718" y="180975"/>
                </a:lnTo>
                <a:lnTo>
                  <a:pt x="11906" y="178594"/>
                </a:lnTo>
                <a:lnTo>
                  <a:pt x="4762" y="183357"/>
                </a:lnTo>
                <a:lnTo>
                  <a:pt x="0" y="190500"/>
                </a:lnTo>
                <a:lnTo>
                  <a:pt x="2381" y="216694"/>
                </a:lnTo>
                <a:lnTo>
                  <a:pt x="16668" y="252413"/>
                </a:lnTo>
                <a:lnTo>
                  <a:pt x="78581" y="335757"/>
                </a:lnTo>
                <a:lnTo>
                  <a:pt x="164306" y="440532"/>
                </a:lnTo>
                <a:lnTo>
                  <a:pt x="219075" y="497682"/>
                </a:lnTo>
                <a:lnTo>
                  <a:pt x="276225" y="550069"/>
                </a:lnTo>
                <a:lnTo>
                  <a:pt x="314325" y="578644"/>
                </a:lnTo>
                <a:lnTo>
                  <a:pt x="333375" y="590550"/>
                </a:lnTo>
                <a:lnTo>
                  <a:pt x="366712" y="609600"/>
                </a:lnTo>
                <a:lnTo>
                  <a:pt x="400050" y="619125"/>
                </a:lnTo>
                <a:lnTo>
                  <a:pt x="428625" y="623888"/>
                </a:lnTo>
                <a:lnTo>
                  <a:pt x="452437" y="616744"/>
                </a:lnTo>
                <a:lnTo>
                  <a:pt x="531018" y="583407"/>
                </a:lnTo>
                <a:lnTo>
                  <a:pt x="592931" y="557213"/>
                </a:lnTo>
                <a:lnTo>
                  <a:pt x="747712" y="514350"/>
                </a:lnTo>
                <a:lnTo>
                  <a:pt x="921543" y="466725"/>
                </a:lnTo>
                <a:lnTo>
                  <a:pt x="1078706" y="426244"/>
                </a:lnTo>
                <a:lnTo>
                  <a:pt x="1233487" y="388144"/>
                </a:lnTo>
                <a:lnTo>
                  <a:pt x="1347787" y="359569"/>
                </a:lnTo>
                <a:lnTo>
                  <a:pt x="1435893" y="340519"/>
                </a:lnTo>
                <a:lnTo>
                  <a:pt x="1543050" y="321469"/>
                </a:lnTo>
                <a:lnTo>
                  <a:pt x="1685925" y="300038"/>
                </a:lnTo>
                <a:lnTo>
                  <a:pt x="1819275" y="278607"/>
                </a:lnTo>
                <a:lnTo>
                  <a:pt x="2016918" y="250032"/>
                </a:lnTo>
                <a:lnTo>
                  <a:pt x="2066925" y="242888"/>
                </a:lnTo>
                <a:lnTo>
                  <a:pt x="2095500" y="235744"/>
                </a:lnTo>
                <a:lnTo>
                  <a:pt x="2119312" y="226219"/>
                </a:lnTo>
                <a:lnTo>
                  <a:pt x="2135981" y="216694"/>
                </a:lnTo>
                <a:lnTo>
                  <a:pt x="2143125" y="207169"/>
                </a:lnTo>
                <a:lnTo>
                  <a:pt x="2150268" y="192882"/>
                </a:lnTo>
                <a:lnTo>
                  <a:pt x="2150268" y="180975"/>
                </a:lnTo>
                <a:lnTo>
                  <a:pt x="2147887" y="164307"/>
                </a:lnTo>
                <a:lnTo>
                  <a:pt x="2143125" y="147638"/>
                </a:lnTo>
                <a:lnTo>
                  <a:pt x="2126456" y="123825"/>
                </a:lnTo>
                <a:lnTo>
                  <a:pt x="2109787" y="104775"/>
                </a:lnTo>
                <a:lnTo>
                  <a:pt x="2097881" y="97632"/>
                </a:lnTo>
                <a:lnTo>
                  <a:pt x="2088356" y="92869"/>
                </a:lnTo>
                <a:lnTo>
                  <a:pt x="2026443" y="71438"/>
                </a:lnTo>
                <a:lnTo>
                  <a:pt x="1914525" y="35719"/>
                </a:lnTo>
                <a:lnTo>
                  <a:pt x="1826418" y="9525"/>
                </a:lnTo>
                <a:lnTo>
                  <a:pt x="1804987" y="0"/>
                </a:lnTo>
                <a:lnTo>
                  <a:pt x="1795462" y="0"/>
                </a:lnTo>
                <a:lnTo>
                  <a:pt x="1750218" y="16669"/>
                </a:lnTo>
                <a:lnTo>
                  <a:pt x="1657350" y="59532"/>
                </a:lnTo>
                <a:lnTo>
                  <a:pt x="1607343" y="85725"/>
                </a:lnTo>
                <a:lnTo>
                  <a:pt x="1550193" y="100013"/>
                </a:lnTo>
                <a:lnTo>
                  <a:pt x="1416843" y="140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D9624280-2A72-46D2-8E61-33B631A45261}"/>
              </a:ext>
            </a:extLst>
          </p:cNvPr>
          <p:cNvSpPr/>
          <p:nvPr/>
        </p:nvSpPr>
        <p:spPr>
          <a:xfrm>
            <a:off x="2898775" y="3028950"/>
            <a:ext cx="1206500" cy="379413"/>
          </a:xfrm>
          <a:custGeom>
            <a:avLst/>
            <a:gdLst>
              <a:gd name="connsiteX0" fmla="*/ 1002507 w 1207294"/>
              <a:gd name="connsiteY0" fmla="*/ 214313 h 378619"/>
              <a:gd name="connsiteX1" fmla="*/ 881063 w 1207294"/>
              <a:gd name="connsiteY1" fmla="*/ 245269 h 378619"/>
              <a:gd name="connsiteX2" fmla="*/ 790575 w 1207294"/>
              <a:gd name="connsiteY2" fmla="*/ 271463 h 378619"/>
              <a:gd name="connsiteX3" fmla="*/ 700088 w 1207294"/>
              <a:gd name="connsiteY3" fmla="*/ 300038 h 378619"/>
              <a:gd name="connsiteX4" fmla="*/ 621507 w 1207294"/>
              <a:gd name="connsiteY4" fmla="*/ 326231 h 378619"/>
              <a:gd name="connsiteX5" fmla="*/ 576263 w 1207294"/>
              <a:gd name="connsiteY5" fmla="*/ 345281 h 378619"/>
              <a:gd name="connsiteX6" fmla="*/ 547688 w 1207294"/>
              <a:gd name="connsiteY6" fmla="*/ 357188 h 378619"/>
              <a:gd name="connsiteX7" fmla="*/ 509588 w 1207294"/>
              <a:gd name="connsiteY7" fmla="*/ 366713 h 378619"/>
              <a:gd name="connsiteX8" fmla="*/ 438150 w 1207294"/>
              <a:gd name="connsiteY8" fmla="*/ 373856 h 378619"/>
              <a:gd name="connsiteX9" fmla="*/ 361950 w 1207294"/>
              <a:gd name="connsiteY9" fmla="*/ 378619 h 378619"/>
              <a:gd name="connsiteX10" fmla="*/ 328613 w 1207294"/>
              <a:gd name="connsiteY10" fmla="*/ 378619 h 378619"/>
              <a:gd name="connsiteX11" fmla="*/ 269082 w 1207294"/>
              <a:gd name="connsiteY11" fmla="*/ 357188 h 378619"/>
              <a:gd name="connsiteX12" fmla="*/ 183357 w 1207294"/>
              <a:gd name="connsiteY12" fmla="*/ 319088 h 378619"/>
              <a:gd name="connsiteX13" fmla="*/ 126207 w 1207294"/>
              <a:gd name="connsiteY13" fmla="*/ 288131 h 378619"/>
              <a:gd name="connsiteX14" fmla="*/ 78582 w 1207294"/>
              <a:gd name="connsiteY14" fmla="*/ 259556 h 378619"/>
              <a:gd name="connsiteX15" fmla="*/ 38100 w 1207294"/>
              <a:gd name="connsiteY15" fmla="*/ 228600 h 378619"/>
              <a:gd name="connsiteX16" fmla="*/ 16669 w 1207294"/>
              <a:gd name="connsiteY16" fmla="*/ 202406 h 378619"/>
              <a:gd name="connsiteX17" fmla="*/ 4763 w 1207294"/>
              <a:gd name="connsiteY17" fmla="*/ 176213 h 378619"/>
              <a:gd name="connsiteX18" fmla="*/ 0 w 1207294"/>
              <a:gd name="connsiteY18" fmla="*/ 157163 h 378619"/>
              <a:gd name="connsiteX19" fmla="*/ 4763 w 1207294"/>
              <a:gd name="connsiteY19" fmla="*/ 142875 h 378619"/>
              <a:gd name="connsiteX20" fmla="*/ 19050 w 1207294"/>
              <a:gd name="connsiteY20" fmla="*/ 140494 h 378619"/>
              <a:gd name="connsiteX21" fmla="*/ 35719 w 1207294"/>
              <a:gd name="connsiteY21" fmla="*/ 145256 h 378619"/>
              <a:gd name="connsiteX22" fmla="*/ 80963 w 1207294"/>
              <a:gd name="connsiteY22" fmla="*/ 159544 h 378619"/>
              <a:gd name="connsiteX23" fmla="*/ 147638 w 1207294"/>
              <a:gd name="connsiteY23" fmla="*/ 173831 h 378619"/>
              <a:gd name="connsiteX24" fmla="*/ 240507 w 1207294"/>
              <a:gd name="connsiteY24" fmla="*/ 192881 h 378619"/>
              <a:gd name="connsiteX25" fmla="*/ 288132 w 1207294"/>
              <a:gd name="connsiteY25" fmla="*/ 200025 h 378619"/>
              <a:gd name="connsiteX26" fmla="*/ 347663 w 1207294"/>
              <a:gd name="connsiteY26" fmla="*/ 195263 h 378619"/>
              <a:gd name="connsiteX27" fmla="*/ 445294 w 1207294"/>
              <a:gd name="connsiteY27" fmla="*/ 176213 h 378619"/>
              <a:gd name="connsiteX28" fmla="*/ 535782 w 1207294"/>
              <a:gd name="connsiteY28" fmla="*/ 157163 h 378619"/>
              <a:gd name="connsiteX29" fmla="*/ 628650 w 1207294"/>
              <a:gd name="connsiteY29" fmla="*/ 130969 h 378619"/>
              <a:gd name="connsiteX30" fmla="*/ 721519 w 1207294"/>
              <a:gd name="connsiteY30" fmla="*/ 97631 h 378619"/>
              <a:gd name="connsiteX31" fmla="*/ 792957 w 1207294"/>
              <a:gd name="connsiteY31" fmla="*/ 69056 h 378619"/>
              <a:gd name="connsiteX32" fmla="*/ 871538 w 1207294"/>
              <a:gd name="connsiteY32" fmla="*/ 30956 h 378619"/>
              <a:gd name="connsiteX33" fmla="*/ 928688 w 1207294"/>
              <a:gd name="connsiteY33" fmla="*/ 0 h 378619"/>
              <a:gd name="connsiteX34" fmla="*/ 969169 w 1207294"/>
              <a:gd name="connsiteY34" fmla="*/ 0 h 378619"/>
              <a:gd name="connsiteX35" fmla="*/ 1052513 w 1207294"/>
              <a:gd name="connsiteY35" fmla="*/ 2381 h 378619"/>
              <a:gd name="connsiteX36" fmla="*/ 1119188 w 1207294"/>
              <a:gd name="connsiteY36" fmla="*/ 14288 h 378619"/>
              <a:gd name="connsiteX37" fmla="*/ 1154907 w 1207294"/>
              <a:gd name="connsiteY37" fmla="*/ 26194 h 378619"/>
              <a:gd name="connsiteX38" fmla="*/ 1183482 w 1207294"/>
              <a:gd name="connsiteY38" fmla="*/ 42863 h 378619"/>
              <a:gd name="connsiteX39" fmla="*/ 1195388 w 1207294"/>
              <a:gd name="connsiteY39" fmla="*/ 54769 h 378619"/>
              <a:gd name="connsiteX40" fmla="*/ 1204913 w 1207294"/>
              <a:gd name="connsiteY40" fmla="*/ 71438 h 378619"/>
              <a:gd name="connsiteX41" fmla="*/ 1207294 w 1207294"/>
              <a:gd name="connsiteY41" fmla="*/ 85725 h 378619"/>
              <a:gd name="connsiteX42" fmla="*/ 1202532 w 1207294"/>
              <a:gd name="connsiteY42" fmla="*/ 104775 h 378619"/>
              <a:gd name="connsiteX43" fmla="*/ 1188244 w 1207294"/>
              <a:gd name="connsiteY43" fmla="*/ 138113 h 378619"/>
              <a:gd name="connsiteX44" fmla="*/ 1159669 w 1207294"/>
              <a:gd name="connsiteY44" fmla="*/ 171450 h 378619"/>
              <a:gd name="connsiteX45" fmla="*/ 1126332 w 1207294"/>
              <a:gd name="connsiteY45" fmla="*/ 188119 h 378619"/>
              <a:gd name="connsiteX46" fmla="*/ 1002507 w 1207294"/>
              <a:gd name="connsiteY46" fmla="*/ 214313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07294" h="378619">
                <a:moveTo>
                  <a:pt x="1002507" y="214313"/>
                </a:moveTo>
                <a:lnTo>
                  <a:pt x="881063" y="245269"/>
                </a:lnTo>
                <a:lnTo>
                  <a:pt x="790575" y="271463"/>
                </a:lnTo>
                <a:lnTo>
                  <a:pt x="700088" y="300038"/>
                </a:lnTo>
                <a:lnTo>
                  <a:pt x="621507" y="326231"/>
                </a:lnTo>
                <a:lnTo>
                  <a:pt x="576263" y="345281"/>
                </a:lnTo>
                <a:lnTo>
                  <a:pt x="547688" y="357188"/>
                </a:lnTo>
                <a:lnTo>
                  <a:pt x="509588" y="366713"/>
                </a:lnTo>
                <a:lnTo>
                  <a:pt x="438150" y="373856"/>
                </a:lnTo>
                <a:lnTo>
                  <a:pt x="361950" y="378619"/>
                </a:lnTo>
                <a:lnTo>
                  <a:pt x="328613" y="378619"/>
                </a:lnTo>
                <a:lnTo>
                  <a:pt x="269082" y="357188"/>
                </a:lnTo>
                <a:lnTo>
                  <a:pt x="183357" y="319088"/>
                </a:lnTo>
                <a:lnTo>
                  <a:pt x="126207" y="288131"/>
                </a:lnTo>
                <a:lnTo>
                  <a:pt x="78582" y="259556"/>
                </a:lnTo>
                <a:lnTo>
                  <a:pt x="38100" y="228600"/>
                </a:lnTo>
                <a:lnTo>
                  <a:pt x="16669" y="202406"/>
                </a:lnTo>
                <a:lnTo>
                  <a:pt x="4763" y="176213"/>
                </a:lnTo>
                <a:lnTo>
                  <a:pt x="0" y="157163"/>
                </a:lnTo>
                <a:lnTo>
                  <a:pt x="4763" y="142875"/>
                </a:lnTo>
                <a:lnTo>
                  <a:pt x="19050" y="140494"/>
                </a:lnTo>
                <a:lnTo>
                  <a:pt x="35719" y="145256"/>
                </a:lnTo>
                <a:lnTo>
                  <a:pt x="80963" y="159544"/>
                </a:lnTo>
                <a:lnTo>
                  <a:pt x="147638" y="173831"/>
                </a:lnTo>
                <a:lnTo>
                  <a:pt x="240507" y="192881"/>
                </a:lnTo>
                <a:lnTo>
                  <a:pt x="288132" y="200025"/>
                </a:lnTo>
                <a:lnTo>
                  <a:pt x="347663" y="195263"/>
                </a:lnTo>
                <a:lnTo>
                  <a:pt x="445294" y="176213"/>
                </a:lnTo>
                <a:lnTo>
                  <a:pt x="535782" y="157163"/>
                </a:lnTo>
                <a:lnTo>
                  <a:pt x="628650" y="130969"/>
                </a:lnTo>
                <a:lnTo>
                  <a:pt x="721519" y="97631"/>
                </a:lnTo>
                <a:lnTo>
                  <a:pt x="792957" y="69056"/>
                </a:lnTo>
                <a:lnTo>
                  <a:pt x="871538" y="30956"/>
                </a:lnTo>
                <a:lnTo>
                  <a:pt x="928688" y="0"/>
                </a:lnTo>
                <a:lnTo>
                  <a:pt x="969169" y="0"/>
                </a:lnTo>
                <a:lnTo>
                  <a:pt x="1052513" y="2381"/>
                </a:lnTo>
                <a:lnTo>
                  <a:pt x="1119188" y="14288"/>
                </a:lnTo>
                <a:lnTo>
                  <a:pt x="1154907" y="26194"/>
                </a:lnTo>
                <a:lnTo>
                  <a:pt x="1183482" y="42863"/>
                </a:lnTo>
                <a:lnTo>
                  <a:pt x="1195388" y="54769"/>
                </a:lnTo>
                <a:lnTo>
                  <a:pt x="1204913" y="71438"/>
                </a:lnTo>
                <a:lnTo>
                  <a:pt x="1207294" y="85725"/>
                </a:lnTo>
                <a:lnTo>
                  <a:pt x="1202532" y="104775"/>
                </a:lnTo>
                <a:lnTo>
                  <a:pt x="1188244" y="138113"/>
                </a:lnTo>
                <a:lnTo>
                  <a:pt x="1159669" y="171450"/>
                </a:lnTo>
                <a:lnTo>
                  <a:pt x="1126332" y="188119"/>
                </a:lnTo>
                <a:lnTo>
                  <a:pt x="1002507" y="2143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CF51579E-E526-4EAE-A072-7A40C0DD58AD}"/>
              </a:ext>
            </a:extLst>
          </p:cNvPr>
          <p:cNvSpPr/>
          <p:nvPr/>
        </p:nvSpPr>
        <p:spPr>
          <a:xfrm>
            <a:off x="2955925" y="3744913"/>
            <a:ext cx="1152525" cy="352425"/>
          </a:xfrm>
          <a:custGeom>
            <a:avLst/>
            <a:gdLst>
              <a:gd name="connsiteX0" fmla="*/ 821532 w 1152525"/>
              <a:gd name="connsiteY0" fmla="*/ 38100 h 352425"/>
              <a:gd name="connsiteX1" fmla="*/ 592932 w 1152525"/>
              <a:gd name="connsiteY1" fmla="*/ 107157 h 352425"/>
              <a:gd name="connsiteX2" fmla="*/ 373857 w 1152525"/>
              <a:gd name="connsiteY2" fmla="*/ 171450 h 352425"/>
              <a:gd name="connsiteX3" fmla="*/ 283369 w 1152525"/>
              <a:gd name="connsiteY3" fmla="*/ 192882 h 352425"/>
              <a:gd name="connsiteX4" fmla="*/ 252413 w 1152525"/>
              <a:gd name="connsiteY4" fmla="*/ 197644 h 352425"/>
              <a:gd name="connsiteX5" fmla="*/ 223838 w 1152525"/>
              <a:gd name="connsiteY5" fmla="*/ 197644 h 352425"/>
              <a:gd name="connsiteX6" fmla="*/ 183357 w 1152525"/>
              <a:gd name="connsiteY6" fmla="*/ 192882 h 352425"/>
              <a:gd name="connsiteX7" fmla="*/ 135732 w 1152525"/>
              <a:gd name="connsiteY7" fmla="*/ 183357 h 352425"/>
              <a:gd name="connsiteX8" fmla="*/ 76200 w 1152525"/>
              <a:gd name="connsiteY8" fmla="*/ 164307 h 352425"/>
              <a:gd name="connsiteX9" fmla="*/ 47625 w 1152525"/>
              <a:gd name="connsiteY9" fmla="*/ 154782 h 352425"/>
              <a:gd name="connsiteX10" fmla="*/ 30957 w 1152525"/>
              <a:gd name="connsiteY10" fmla="*/ 154782 h 352425"/>
              <a:gd name="connsiteX11" fmla="*/ 14288 w 1152525"/>
              <a:gd name="connsiteY11" fmla="*/ 157163 h 352425"/>
              <a:gd name="connsiteX12" fmla="*/ 4763 w 1152525"/>
              <a:gd name="connsiteY12" fmla="*/ 164307 h 352425"/>
              <a:gd name="connsiteX13" fmla="*/ 0 w 1152525"/>
              <a:gd name="connsiteY13" fmla="*/ 169069 h 352425"/>
              <a:gd name="connsiteX14" fmla="*/ 0 w 1152525"/>
              <a:gd name="connsiteY14" fmla="*/ 176213 h 352425"/>
              <a:gd name="connsiteX15" fmla="*/ 0 w 1152525"/>
              <a:gd name="connsiteY15" fmla="*/ 190500 h 352425"/>
              <a:gd name="connsiteX16" fmla="*/ 19050 w 1152525"/>
              <a:gd name="connsiteY16" fmla="*/ 216694 h 352425"/>
              <a:gd name="connsiteX17" fmla="*/ 88107 w 1152525"/>
              <a:gd name="connsiteY17" fmla="*/ 261938 h 352425"/>
              <a:gd name="connsiteX18" fmla="*/ 150019 w 1152525"/>
              <a:gd name="connsiteY18" fmla="*/ 297657 h 352425"/>
              <a:gd name="connsiteX19" fmla="*/ 207169 w 1152525"/>
              <a:gd name="connsiteY19" fmla="*/ 326232 h 352425"/>
              <a:gd name="connsiteX20" fmla="*/ 257175 w 1152525"/>
              <a:gd name="connsiteY20" fmla="*/ 342900 h 352425"/>
              <a:gd name="connsiteX21" fmla="*/ 300038 w 1152525"/>
              <a:gd name="connsiteY21" fmla="*/ 350044 h 352425"/>
              <a:gd name="connsiteX22" fmla="*/ 330994 w 1152525"/>
              <a:gd name="connsiteY22" fmla="*/ 352425 h 352425"/>
              <a:gd name="connsiteX23" fmla="*/ 404813 w 1152525"/>
              <a:gd name="connsiteY23" fmla="*/ 347663 h 352425"/>
              <a:gd name="connsiteX24" fmla="*/ 533400 w 1152525"/>
              <a:gd name="connsiteY24" fmla="*/ 323850 h 352425"/>
              <a:gd name="connsiteX25" fmla="*/ 783432 w 1152525"/>
              <a:gd name="connsiteY25" fmla="*/ 264319 h 352425"/>
              <a:gd name="connsiteX26" fmla="*/ 997744 w 1152525"/>
              <a:gd name="connsiteY26" fmla="*/ 207169 h 352425"/>
              <a:gd name="connsiteX27" fmla="*/ 1114425 w 1152525"/>
              <a:gd name="connsiteY27" fmla="*/ 176213 h 352425"/>
              <a:gd name="connsiteX28" fmla="*/ 1133475 w 1152525"/>
              <a:gd name="connsiteY28" fmla="*/ 166688 h 352425"/>
              <a:gd name="connsiteX29" fmla="*/ 1147763 w 1152525"/>
              <a:gd name="connsiteY29" fmla="*/ 152400 h 352425"/>
              <a:gd name="connsiteX30" fmla="*/ 1152525 w 1152525"/>
              <a:gd name="connsiteY30" fmla="*/ 140494 h 352425"/>
              <a:gd name="connsiteX31" fmla="*/ 1152525 w 1152525"/>
              <a:gd name="connsiteY31" fmla="*/ 123825 h 352425"/>
              <a:gd name="connsiteX32" fmla="*/ 1150144 w 1152525"/>
              <a:gd name="connsiteY32" fmla="*/ 100013 h 352425"/>
              <a:gd name="connsiteX33" fmla="*/ 1138238 w 1152525"/>
              <a:gd name="connsiteY33" fmla="*/ 80963 h 352425"/>
              <a:gd name="connsiteX34" fmla="*/ 1121569 w 1152525"/>
              <a:gd name="connsiteY34" fmla="*/ 64294 h 352425"/>
              <a:gd name="connsiteX35" fmla="*/ 1097757 w 1152525"/>
              <a:gd name="connsiteY35" fmla="*/ 45244 h 352425"/>
              <a:gd name="connsiteX36" fmla="*/ 1052513 w 1152525"/>
              <a:gd name="connsiteY36" fmla="*/ 19050 h 352425"/>
              <a:gd name="connsiteX37" fmla="*/ 1016794 w 1152525"/>
              <a:gd name="connsiteY37" fmla="*/ 7144 h 352425"/>
              <a:gd name="connsiteX38" fmla="*/ 957263 w 1152525"/>
              <a:gd name="connsiteY38" fmla="*/ 0 h 352425"/>
              <a:gd name="connsiteX39" fmla="*/ 928688 w 1152525"/>
              <a:gd name="connsiteY39" fmla="*/ 2382 h 352425"/>
              <a:gd name="connsiteX40" fmla="*/ 821532 w 1152525"/>
              <a:gd name="connsiteY40" fmla="*/ 38100 h 352425"/>
              <a:gd name="connsiteX0" fmla="*/ 928688 w 1152525"/>
              <a:gd name="connsiteY0" fmla="*/ 2382 h 352425"/>
              <a:gd name="connsiteX1" fmla="*/ 592932 w 1152525"/>
              <a:gd name="connsiteY1" fmla="*/ 107157 h 352425"/>
              <a:gd name="connsiteX2" fmla="*/ 373857 w 1152525"/>
              <a:gd name="connsiteY2" fmla="*/ 171450 h 352425"/>
              <a:gd name="connsiteX3" fmla="*/ 283369 w 1152525"/>
              <a:gd name="connsiteY3" fmla="*/ 192882 h 352425"/>
              <a:gd name="connsiteX4" fmla="*/ 252413 w 1152525"/>
              <a:gd name="connsiteY4" fmla="*/ 197644 h 352425"/>
              <a:gd name="connsiteX5" fmla="*/ 223838 w 1152525"/>
              <a:gd name="connsiteY5" fmla="*/ 197644 h 352425"/>
              <a:gd name="connsiteX6" fmla="*/ 183357 w 1152525"/>
              <a:gd name="connsiteY6" fmla="*/ 192882 h 352425"/>
              <a:gd name="connsiteX7" fmla="*/ 135732 w 1152525"/>
              <a:gd name="connsiteY7" fmla="*/ 183357 h 352425"/>
              <a:gd name="connsiteX8" fmla="*/ 76200 w 1152525"/>
              <a:gd name="connsiteY8" fmla="*/ 164307 h 352425"/>
              <a:gd name="connsiteX9" fmla="*/ 47625 w 1152525"/>
              <a:gd name="connsiteY9" fmla="*/ 154782 h 352425"/>
              <a:gd name="connsiteX10" fmla="*/ 30957 w 1152525"/>
              <a:gd name="connsiteY10" fmla="*/ 154782 h 352425"/>
              <a:gd name="connsiteX11" fmla="*/ 14288 w 1152525"/>
              <a:gd name="connsiteY11" fmla="*/ 157163 h 352425"/>
              <a:gd name="connsiteX12" fmla="*/ 4763 w 1152525"/>
              <a:gd name="connsiteY12" fmla="*/ 164307 h 352425"/>
              <a:gd name="connsiteX13" fmla="*/ 0 w 1152525"/>
              <a:gd name="connsiteY13" fmla="*/ 169069 h 352425"/>
              <a:gd name="connsiteX14" fmla="*/ 0 w 1152525"/>
              <a:gd name="connsiteY14" fmla="*/ 176213 h 352425"/>
              <a:gd name="connsiteX15" fmla="*/ 0 w 1152525"/>
              <a:gd name="connsiteY15" fmla="*/ 190500 h 352425"/>
              <a:gd name="connsiteX16" fmla="*/ 19050 w 1152525"/>
              <a:gd name="connsiteY16" fmla="*/ 216694 h 352425"/>
              <a:gd name="connsiteX17" fmla="*/ 88107 w 1152525"/>
              <a:gd name="connsiteY17" fmla="*/ 261938 h 352425"/>
              <a:gd name="connsiteX18" fmla="*/ 150019 w 1152525"/>
              <a:gd name="connsiteY18" fmla="*/ 297657 h 352425"/>
              <a:gd name="connsiteX19" fmla="*/ 207169 w 1152525"/>
              <a:gd name="connsiteY19" fmla="*/ 326232 h 352425"/>
              <a:gd name="connsiteX20" fmla="*/ 257175 w 1152525"/>
              <a:gd name="connsiteY20" fmla="*/ 342900 h 352425"/>
              <a:gd name="connsiteX21" fmla="*/ 300038 w 1152525"/>
              <a:gd name="connsiteY21" fmla="*/ 350044 h 352425"/>
              <a:gd name="connsiteX22" fmla="*/ 330994 w 1152525"/>
              <a:gd name="connsiteY22" fmla="*/ 352425 h 352425"/>
              <a:gd name="connsiteX23" fmla="*/ 404813 w 1152525"/>
              <a:gd name="connsiteY23" fmla="*/ 347663 h 352425"/>
              <a:gd name="connsiteX24" fmla="*/ 533400 w 1152525"/>
              <a:gd name="connsiteY24" fmla="*/ 323850 h 352425"/>
              <a:gd name="connsiteX25" fmla="*/ 783432 w 1152525"/>
              <a:gd name="connsiteY25" fmla="*/ 264319 h 352425"/>
              <a:gd name="connsiteX26" fmla="*/ 997744 w 1152525"/>
              <a:gd name="connsiteY26" fmla="*/ 207169 h 352425"/>
              <a:gd name="connsiteX27" fmla="*/ 1114425 w 1152525"/>
              <a:gd name="connsiteY27" fmla="*/ 176213 h 352425"/>
              <a:gd name="connsiteX28" fmla="*/ 1133475 w 1152525"/>
              <a:gd name="connsiteY28" fmla="*/ 166688 h 352425"/>
              <a:gd name="connsiteX29" fmla="*/ 1147763 w 1152525"/>
              <a:gd name="connsiteY29" fmla="*/ 152400 h 352425"/>
              <a:gd name="connsiteX30" fmla="*/ 1152525 w 1152525"/>
              <a:gd name="connsiteY30" fmla="*/ 140494 h 352425"/>
              <a:gd name="connsiteX31" fmla="*/ 1152525 w 1152525"/>
              <a:gd name="connsiteY31" fmla="*/ 123825 h 352425"/>
              <a:gd name="connsiteX32" fmla="*/ 1150144 w 1152525"/>
              <a:gd name="connsiteY32" fmla="*/ 100013 h 352425"/>
              <a:gd name="connsiteX33" fmla="*/ 1138238 w 1152525"/>
              <a:gd name="connsiteY33" fmla="*/ 80963 h 352425"/>
              <a:gd name="connsiteX34" fmla="*/ 1121569 w 1152525"/>
              <a:gd name="connsiteY34" fmla="*/ 64294 h 352425"/>
              <a:gd name="connsiteX35" fmla="*/ 1097757 w 1152525"/>
              <a:gd name="connsiteY35" fmla="*/ 45244 h 352425"/>
              <a:gd name="connsiteX36" fmla="*/ 1052513 w 1152525"/>
              <a:gd name="connsiteY36" fmla="*/ 19050 h 352425"/>
              <a:gd name="connsiteX37" fmla="*/ 1016794 w 1152525"/>
              <a:gd name="connsiteY37" fmla="*/ 7144 h 352425"/>
              <a:gd name="connsiteX38" fmla="*/ 957263 w 1152525"/>
              <a:gd name="connsiteY38" fmla="*/ 0 h 352425"/>
              <a:gd name="connsiteX39" fmla="*/ 928688 w 1152525"/>
              <a:gd name="connsiteY39" fmla="*/ 2382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52525" h="352425">
                <a:moveTo>
                  <a:pt x="928688" y="2382"/>
                </a:moveTo>
                <a:cubicBezTo>
                  <a:pt x="867966" y="20241"/>
                  <a:pt x="685404" y="78979"/>
                  <a:pt x="592932" y="107157"/>
                </a:cubicBezTo>
                <a:lnTo>
                  <a:pt x="373857" y="171450"/>
                </a:lnTo>
                <a:lnTo>
                  <a:pt x="283369" y="192882"/>
                </a:lnTo>
                <a:lnTo>
                  <a:pt x="252413" y="197644"/>
                </a:lnTo>
                <a:lnTo>
                  <a:pt x="223838" y="197644"/>
                </a:lnTo>
                <a:lnTo>
                  <a:pt x="183357" y="192882"/>
                </a:lnTo>
                <a:lnTo>
                  <a:pt x="135732" y="183357"/>
                </a:lnTo>
                <a:lnTo>
                  <a:pt x="76200" y="164307"/>
                </a:lnTo>
                <a:lnTo>
                  <a:pt x="47625" y="154782"/>
                </a:lnTo>
                <a:lnTo>
                  <a:pt x="30957" y="154782"/>
                </a:lnTo>
                <a:lnTo>
                  <a:pt x="14288" y="157163"/>
                </a:lnTo>
                <a:lnTo>
                  <a:pt x="4763" y="164307"/>
                </a:lnTo>
                <a:lnTo>
                  <a:pt x="0" y="169069"/>
                </a:lnTo>
                <a:lnTo>
                  <a:pt x="0" y="176213"/>
                </a:lnTo>
                <a:lnTo>
                  <a:pt x="0" y="190500"/>
                </a:lnTo>
                <a:lnTo>
                  <a:pt x="19050" y="216694"/>
                </a:lnTo>
                <a:lnTo>
                  <a:pt x="88107" y="261938"/>
                </a:lnTo>
                <a:lnTo>
                  <a:pt x="150019" y="297657"/>
                </a:lnTo>
                <a:lnTo>
                  <a:pt x="207169" y="326232"/>
                </a:lnTo>
                <a:lnTo>
                  <a:pt x="257175" y="342900"/>
                </a:lnTo>
                <a:lnTo>
                  <a:pt x="300038" y="350044"/>
                </a:lnTo>
                <a:lnTo>
                  <a:pt x="330994" y="352425"/>
                </a:lnTo>
                <a:lnTo>
                  <a:pt x="404813" y="347663"/>
                </a:lnTo>
                <a:lnTo>
                  <a:pt x="533400" y="323850"/>
                </a:lnTo>
                <a:lnTo>
                  <a:pt x="783432" y="264319"/>
                </a:lnTo>
                <a:lnTo>
                  <a:pt x="997744" y="207169"/>
                </a:lnTo>
                <a:lnTo>
                  <a:pt x="1114425" y="176213"/>
                </a:lnTo>
                <a:lnTo>
                  <a:pt x="1133475" y="166688"/>
                </a:lnTo>
                <a:lnTo>
                  <a:pt x="1147763" y="152400"/>
                </a:lnTo>
                <a:lnTo>
                  <a:pt x="1152525" y="140494"/>
                </a:lnTo>
                <a:lnTo>
                  <a:pt x="1152525" y="123825"/>
                </a:lnTo>
                <a:lnTo>
                  <a:pt x="1150144" y="100013"/>
                </a:lnTo>
                <a:lnTo>
                  <a:pt x="1138238" y="80963"/>
                </a:lnTo>
                <a:lnTo>
                  <a:pt x="1121569" y="64294"/>
                </a:lnTo>
                <a:lnTo>
                  <a:pt x="1097757" y="45244"/>
                </a:lnTo>
                <a:lnTo>
                  <a:pt x="1052513" y="19050"/>
                </a:lnTo>
                <a:lnTo>
                  <a:pt x="1016794" y="7144"/>
                </a:lnTo>
                <a:lnTo>
                  <a:pt x="957263" y="0"/>
                </a:lnTo>
                <a:lnTo>
                  <a:pt x="928688" y="23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1CB4C1D2-F9C2-429A-B726-2CE99CC582D1}"/>
              </a:ext>
            </a:extLst>
          </p:cNvPr>
          <p:cNvSpPr/>
          <p:nvPr/>
        </p:nvSpPr>
        <p:spPr>
          <a:xfrm>
            <a:off x="2698750" y="4532313"/>
            <a:ext cx="592138" cy="1096962"/>
          </a:xfrm>
          <a:custGeom>
            <a:avLst/>
            <a:gdLst>
              <a:gd name="connsiteX0" fmla="*/ 516732 w 592932"/>
              <a:gd name="connsiteY0" fmla="*/ 550069 h 1097756"/>
              <a:gd name="connsiteX1" fmla="*/ 478632 w 592932"/>
              <a:gd name="connsiteY1" fmla="*/ 419100 h 1097756"/>
              <a:gd name="connsiteX2" fmla="*/ 445294 w 592932"/>
              <a:gd name="connsiteY2" fmla="*/ 319087 h 1097756"/>
              <a:gd name="connsiteX3" fmla="*/ 409575 w 592932"/>
              <a:gd name="connsiteY3" fmla="*/ 211931 h 1097756"/>
              <a:gd name="connsiteX4" fmla="*/ 276225 w 592932"/>
              <a:gd name="connsiteY4" fmla="*/ 69056 h 1097756"/>
              <a:gd name="connsiteX5" fmla="*/ 238125 w 592932"/>
              <a:gd name="connsiteY5" fmla="*/ 64294 h 1097756"/>
              <a:gd name="connsiteX6" fmla="*/ 202407 w 592932"/>
              <a:gd name="connsiteY6" fmla="*/ 59531 h 1097756"/>
              <a:gd name="connsiteX7" fmla="*/ 147638 w 592932"/>
              <a:gd name="connsiteY7" fmla="*/ 47625 h 1097756"/>
              <a:gd name="connsiteX8" fmla="*/ 88107 w 592932"/>
              <a:gd name="connsiteY8" fmla="*/ 26194 h 1097756"/>
              <a:gd name="connsiteX9" fmla="*/ 42863 w 592932"/>
              <a:gd name="connsiteY9" fmla="*/ 7144 h 1097756"/>
              <a:gd name="connsiteX10" fmla="*/ 19050 w 592932"/>
              <a:gd name="connsiteY10" fmla="*/ 0 h 1097756"/>
              <a:gd name="connsiteX11" fmla="*/ 7144 w 592932"/>
              <a:gd name="connsiteY11" fmla="*/ 2381 h 1097756"/>
              <a:gd name="connsiteX12" fmla="*/ 0 w 592932"/>
              <a:gd name="connsiteY12" fmla="*/ 11906 h 1097756"/>
              <a:gd name="connsiteX13" fmla="*/ 2382 w 592932"/>
              <a:gd name="connsiteY13" fmla="*/ 26194 h 1097756"/>
              <a:gd name="connsiteX14" fmla="*/ 16669 w 592932"/>
              <a:gd name="connsiteY14" fmla="*/ 57150 h 1097756"/>
              <a:gd name="connsiteX15" fmla="*/ 42863 w 592932"/>
              <a:gd name="connsiteY15" fmla="*/ 80962 h 1097756"/>
              <a:gd name="connsiteX16" fmla="*/ 88107 w 592932"/>
              <a:gd name="connsiteY16" fmla="*/ 126206 h 1097756"/>
              <a:gd name="connsiteX17" fmla="*/ 114300 w 592932"/>
              <a:gd name="connsiteY17" fmla="*/ 152400 h 1097756"/>
              <a:gd name="connsiteX18" fmla="*/ 152400 w 592932"/>
              <a:gd name="connsiteY18" fmla="*/ 204787 h 1097756"/>
              <a:gd name="connsiteX19" fmla="*/ 192882 w 592932"/>
              <a:gd name="connsiteY19" fmla="*/ 273844 h 1097756"/>
              <a:gd name="connsiteX20" fmla="*/ 219075 w 592932"/>
              <a:gd name="connsiteY20" fmla="*/ 326231 h 1097756"/>
              <a:gd name="connsiteX21" fmla="*/ 245269 w 592932"/>
              <a:gd name="connsiteY21" fmla="*/ 390525 h 1097756"/>
              <a:gd name="connsiteX22" fmla="*/ 273844 w 592932"/>
              <a:gd name="connsiteY22" fmla="*/ 476250 h 1097756"/>
              <a:gd name="connsiteX23" fmla="*/ 292894 w 592932"/>
              <a:gd name="connsiteY23" fmla="*/ 559594 h 1097756"/>
              <a:gd name="connsiteX24" fmla="*/ 307182 w 592932"/>
              <a:gd name="connsiteY24" fmla="*/ 640556 h 1097756"/>
              <a:gd name="connsiteX25" fmla="*/ 323850 w 592932"/>
              <a:gd name="connsiteY25" fmla="*/ 762000 h 1097756"/>
              <a:gd name="connsiteX26" fmla="*/ 347663 w 592932"/>
              <a:gd name="connsiteY26" fmla="*/ 873919 h 1097756"/>
              <a:gd name="connsiteX27" fmla="*/ 352425 w 592932"/>
              <a:gd name="connsiteY27" fmla="*/ 904875 h 1097756"/>
              <a:gd name="connsiteX28" fmla="*/ 359569 w 592932"/>
              <a:gd name="connsiteY28" fmla="*/ 940594 h 1097756"/>
              <a:gd name="connsiteX29" fmla="*/ 381000 w 592932"/>
              <a:gd name="connsiteY29" fmla="*/ 990600 h 1097756"/>
              <a:gd name="connsiteX30" fmla="*/ 419100 w 592932"/>
              <a:gd name="connsiteY30" fmla="*/ 1040606 h 1097756"/>
              <a:gd name="connsiteX31" fmla="*/ 442913 w 592932"/>
              <a:gd name="connsiteY31" fmla="*/ 1066800 h 1097756"/>
              <a:gd name="connsiteX32" fmla="*/ 459582 w 592932"/>
              <a:gd name="connsiteY32" fmla="*/ 1085850 h 1097756"/>
              <a:gd name="connsiteX33" fmla="*/ 471488 w 592932"/>
              <a:gd name="connsiteY33" fmla="*/ 1092994 h 1097756"/>
              <a:gd name="connsiteX34" fmla="*/ 495300 w 592932"/>
              <a:gd name="connsiteY34" fmla="*/ 1097756 h 1097756"/>
              <a:gd name="connsiteX35" fmla="*/ 526257 w 592932"/>
              <a:gd name="connsiteY35" fmla="*/ 1090612 h 1097756"/>
              <a:gd name="connsiteX36" fmla="*/ 550069 w 592932"/>
              <a:gd name="connsiteY36" fmla="*/ 1078706 h 1097756"/>
              <a:gd name="connsiteX37" fmla="*/ 571500 w 592932"/>
              <a:gd name="connsiteY37" fmla="*/ 1062037 h 1097756"/>
              <a:gd name="connsiteX38" fmla="*/ 578644 w 592932"/>
              <a:gd name="connsiteY38" fmla="*/ 1045369 h 1097756"/>
              <a:gd name="connsiteX39" fmla="*/ 588169 w 592932"/>
              <a:gd name="connsiteY39" fmla="*/ 1012031 h 1097756"/>
              <a:gd name="connsiteX40" fmla="*/ 592932 w 592932"/>
              <a:gd name="connsiteY40" fmla="*/ 971550 h 1097756"/>
              <a:gd name="connsiteX41" fmla="*/ 590550 w 592932"/>
              <a:gd name="connsiteY41" fmla="*/ 928687 h 1097756"/>
              <a:gd name="connsiteX42" fmla="*/ 578644 w 592932"/>
              <a:gd name="connsiteY42" fmla="*/ 792956 h 1097756"/>
              <a:gd name="connsiteX43" fmla="*/ 516732 w 592932"/>
              <a:gd name="connsiteY43" fmla="*/ 550069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2932" h="1097756">
                <a:moveTo>
                  <a:pt x="516732" y="550069"/>
                </a:moveTo>
                <a:lnTo>
                  <a:pt x="478632" y="419100"/>
                </a:lnTo>
                <a:lnTo>
                  <a:pt x="445294" y="319087"/>
                </a:lnTo>
                <a:lnTo>
                  <a:pt x="409575" y="211931"/>
                </a:lnTo>
                <a:lnTo>
                  <a:pt x="276225" y="69056"/>
                </a:lnTo>
                <a:lnTo>
                  <a:pt x="238125" y="64294"/>
                </a:lnTo>
                <a:lnTo>
                  <a:pt x="202407" y="59531"/>
                </a:lnTo>
                <a:lnTo>
                  <a:pt x="147638" y="47625"/>
                </a:lnTo>
                <a:lnTo>
                  <a:pt x="88107" y="26194"/>
                </a:lnTo>
                <a:lnTo>
                  <a:pt x="42863" y="7144"/>
                </a:lnTo>
                <a:lnTo>
                  <a:pt x="19050" y="0"/>
                </a:lnTo>
                <a:lnTo>
                  <a:pt x="7144" y="2381"/>
                </a:lnTo>
                <a:lnTo>
                  <a:pt x="0" y="11906"/>
                </a:lnTo>
                <a:lnTo>
                  <a:pt x="2382" y="26194"/>
                </a:lnTo>
                <a:lnTo>
                  <a:pt x="16669" y="57150"/>
                </a:lnTo>
                <a:lnTo>
                  <a:pt x="42863" y="80962"/>
                </a:lnTo>
                <a:lnTo>
                  <a:pt x="88107" y="126206"/>
                </a:lnTo>
                <a:lnTo>
                  <a:pt x="114300" y="152400"/>
                </a:lnTo>
                <a:lnTo>
                  <a:pt x="152400" y="204787"/>
                </a:lnTo>
                <a:lnTo>
                  <a:pt x="192882" y="273844"/>
                </a:lnTo>
                <a:lnTo>
                  <a:pt x="219075" y="326231"/>
                </a:lnTo>
                <a:lnTo>
                  <a:pt x="245269" y="390525"/>
                </a:lnTo>
                <a:lnTo>
                  <a:pt x="273844" y="476250"/>
                </a:lnTo>
                <a:lnTo>
                  <a:pt x="292894" y="559594"/>
                </a:lnTo>
                <a:lnTo>
                  <a:pt x="307182" y="640556"/>
                </a:lnTo>
                <a:lnTo>
                  <a:pt x="323850" y="762000"/>
                </a:lnTo>
                <a:lnTo>
                  <a:pt x="347663" y="873919"/>
                </a:lnTo>
                <a:lnTo>
                  <a:pt x="352425" y="904875"/>
                </a:lnTo>
                <a:lnTo>
                  <a:pt x="359569" y="940594"/>
                </a:lnTo>
                <a:lnTo>
                  <a:pt x="381000" y="990600"/>
                </a:lnTo>
                <a:lnTo>
                  <a:pt x="419100" y="1040606"/>
                </a:lnTo>
                <a:lnTo>
                  <a:pt x="442913" y="1066800"/>
                </a:lnTo>
                <a:lnTo>
                  <a:pt x="459582" y="1085850"/>
                </a:lnTo>
                <a:lnTo>
                  <a:pt x="471488" y="1092994"/>
                </a:lnTo>
                <a:lnTo>
                  <a:pt x="495300" y="1097756"/>
                </a:lnTo>
                <a:lnTo>
                  <a:pt x="526257" y="1090612"/>
                </a:lnTo>
                <a:lnTo>
                  <a:pt x="550069" y="1078706"/>
                </a:lnTo>
                <a:lnTo>
                  <a:pt x="571500" y="1062037"/>
                </a:lnTo>
                <a:lnTo>
                  <a:pt x="578644" y="1045369"/>
                </a:lnTo>
                <a:lnTo>
                  <a:pt x="588169" y="1012031"/>
                </a:lnTo>
                <a:lnTo>
                  <a:pt x="592932" y="971550"/>
                </a:lnTo>
                <a:lnTo>
                  <a:pt x="590550" y="928687"/>
                </a:lnTo>
                <a:lnTo>
                  <a:pt x="578644" y="792956"/>
                </a:lnTo>
                <a:lnTo>
                  <a:pt x="516732" y="550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B26EF7AF-CC80-40E3-98C4-C575517FF08A}"/>
              </a:ext>
            </a:extLst>
          </p:cNvPr>
          <p:cNvSpPr/>
          <p:nvPr/>
        </p:nvSpPr>
        <p:spPr>
          <a:xfrm>
            <a:off x="4618038" y="2849563"/>
            <a:ext cx="1525587" cy="400050"/>
          </a:xfrm>
          <a:custGeom>
            <a:avLst/>
            <a:gdLst>
              <a:gd name="connsiteX0" fmla="*/ 1183481 w 1526381"/>
              <a:gd name="connsiteY0" fmla="*/ 252413 h 400050"/>
              <a:gd name="connsiteX1" fmla="*/ 978694 w 1526381"/>
              <a:gd name="connsiteY1" fmla="*/ 292894 h 400050"/>
              <a:gd name="connsiteX2" fmla="*/ 738187 w 1526381"/>
              <a:gd name="connsiteY2" fmla="*/ 338138 h 400050"/>
              <a:gd name="connsiteX3" fmla="*/ 514350 w 1526381"/>
              <a:gd name="connsiteY3" fmla="*/ 376238 h 400050"/>
              <a:gd name="connsiteX4" fmla="*/ 378619 w 1526381"/>
              <a:gd name="connsiteY4" fmla="*/ 395288 h 400050"/>
              <a:gd name="connsiteX5" fmla="*/ 328612 w 1526381"/>
              <a:gd name="connsiteY5" fmla="*/ 400050 h 400050"/>
              <a:gd name="connsiteX6" fmla="*/ 295275 w 1526381"/>
              <a:gd name="connsiteY6" fmla="*/ 400050 h 400050"/>
              <a:gd name="connsiteX7" fmla="*/ 259556 w 1526381"/>
              <a:gd name="connsiteY7" fmla="*/ 395288 h 400050"/>
              <a:gd name="connsiteX8" fmla="*/ 233362 w 1526381"/>
              <a:gd name="connsiteY8" fmla="*/ 388144 h 400050"/>
              <a:gd name="connsiteX9" fmla="*/ 188119 w 1526381"/>
              <a:gd name="connsiteY9" fmla="*/ 369094 h 400050"/>
              <a:gd name="connsiteX10" fmla="*/ 145256 w 1526381"/>
              <a:gd name="connsiteY10" fmla="*/ 342900 h 400050"/>
              <a:gd name="connsiteX11" fmla="*/ 116681 w 1526381"/>
              <a:gd name="connsiteY11" fmla="*/ 319088 h 400050"/>
              <a:gd name="connsiteX12" fmla="*/ 92869 w 1526381"/>
              <a:gd name="connsiteY12" fmla="*/ 295275 h 400050"/>
              <a:gd name="connsiteX13" fmla="*/ 73819 w 1526381"/>
              <a:gd name="connsiteY13" fmla="*/ 269082 h 400050"/>
              <a:gd name="connsiteX14" fmla="*/ 42862 w 1526381"/>
              <a:gd name="connsiteY14" fmla="*/ 228600 h 400050"/>
              <a:gd name="connsiteX15" fmla="*/ 16669 w 1526381"/>
              <a:gd name="connsiteY15" fmla="*/ 183357 h 400050"/>
              <a:gd name="connsiteX16" fmla="*/ 4762 w 1526381"/>
              <a:gd name="connsiteY16" fmla="*/ 152400 h 400050"/>
              <a:gd name="connsiteX17" fmla="*/ 0 w 1526381"/>
              <a:gd name="connsiteY17" fmla="*/ 133350 h 400050"/>
              <a:gd name="connsiteX18" fmla="*/ 4762 w 1526381"/>
              <a:gd name="connsiteY18" fmla="*/ 121444 h 400050"/>
              <a:gd name="connsiteX19" fmla="*/ 19050 w 1526381"/>
              <a:gd name="connsiteY19" fmla="*/ 119063 h 400050"/>
              <a:gd name="connsiteX20" fmla="*/ 54769 w 1526381"/>
              <a:gd name="connsiteY20" fmla="*/ 128588 h 400050"/>
              <a:gd name="connsiteX21" fmla="*/ 83344 w 1526381"/>
              <a:gd name="connsiteY21" fmla="*/ 150019 h 400050"/>
              <a:gd name="connsiteX22" fmla="*/ 111919 w 1526381"/>
              <a:gd name="connsiteY22" fmla="*/ 171450 h 400050"/>
              <a:gd name="connsiteX23" fmla="*/ 138112 w 1526381"/>
              <a:gd name="connsiteY23" fmla="*/ 183357 h 400050"/>
              <a:gd name="connsiteX24" fmla="*/ 183356 w 1526381"/>
              <a:gd name="connsiteY24" fmla="*/ 197644 h 400050"/>
              <a:gd name="connsiteX25" fmla="*/ 214312 w 1526381"/>
              <a:gd name="connsiteY25" fmla="*/ 202407 h 400050"/>
              <a:gd name="connsiteX26" fmla="*/ 292894 w 1526381"/>
              <a:gd name="connsiteY26" fmla="*/ 200025 h 400050"/>
              <a:gd name="connsiteX27" fmla="*/ 426244 w 1526381"/>
              <a:gd name="connsiteY27" fmla="*/ 180975 h 400050"/>
              <a:gd name="connsiteX28" fmla="*/ 714375 w 1526381"/>
              <a:gd name="connsiteY28" fmla="*/ 133350 h 400050"/>
              <a:gd name="connsiteX29" fmla="*/ 938212 w 1526381"/>
              <a:gd name="connsiteY29" fmla="*/ 80963 h 400050"/>
              <a:gd name="connsiteX30" fmla="*/ 1004887 w 1526381"/>
              <a:gd name="connsiteY30" fmla="*/ 61913 h 400050"/>
              <a:gd name="connsiteX31" fmla="*/ 1050131 w 1526381"/>
              <a:gd name="connsiteY31" fmla="*/ 45244 h 400050"/>
              <a:gd name="connsiteX32" fmla="*/ 1138237 w 1526381"/>
              <a:gd name="connsiteY32" fmla="*/ 4763 h 400050"/>
              <a:gd name="connsiteX33" fmla="*/ 1157287 w 1526381"/>
              <a:gd name="connsiteY33" fmla="*/ 0 h 400050"/>
              <a:gd name="connsiteX34" fmla="*/ 1193006 w 1526381"/>
              <a:gd name="connsiteY34" fmla="*/ 2382 h 400050"/>
              <a:gd name="connsiteX35" fmla="*/ 1288256 w 1526381"/>
              <a:gd name="connsiteY35" fmla="*/ 14288 h 400050"/>
              <a:gd name="connsiteX36" fmla="*/ 1397794 w 1526381"/>
              <a:gd name="connsiteY36" fmla="*/ 38100 h 400050"/>
              <a:gd name="connsiteX37" fmla="*/ 1450181 w 1526381"/>
              <a:gd name="connsiteY37" fmla="*/ 57150 h 400050"/>
              <a:gd name="connsiteX38" fmla="*/ 1504950 w 1526381"/>
              <a:gd name="connsiteY38" fmla="*/ 80963 h 400050"/>
              <a:gd name="connsiteX39" fmla="*/ 1516856 w 1526381"/>
              <a:gd name="connsiteY39" fmla="*/ 90488 h 400050"/>
              <a:gd name="connsiteX40" fmla="*/ 1524000 w 1526381"/>
              <a:gd name="connsiteY40" fmla="*/ 107157 h 400050"/>
              <a:gd name="connsiteX41" fmla="*/ 1526381 w 1526381"/>
              <a:gd name="connsiteY41" fmla="*/ 126207 h 400050"/>
              <a:gd name="connsiteX42" fmla="*/ 1521619 w 1526381"/>
              <a:gd name="connsiteY42" fmla="*/ 150019 h 400050"/>
              <a:gd name="connsiteX43" fmla="*/ 1512094 w 1526381"/>
              <a:gd name="connsiteY43" fmla="*/ 169069 h 400050"/>
              <a:gd name="connsiteX44" fmla="*/ 1500187 w 1526381"/>
              <a:gd name="connsiteY44" fmla="*/ 180975 h 400050"/>
              <a:gd name="connsiteX45" fmla="*/ 1471612 w 1526381"/>
              <a:gd name="connsiteY45" fmla="*/ 192882 h 400050"/>
              <a:gd name="connsiteX46" fmla="*/ 1416844 w 1526381"/>
              <a:gd name="connsiteY46" fmla="*/ 207169 h 400050"/>
              <a:gd name="connsiteX47" fmla="*/ 1183481 w 1526381"/>
              <a:gd name="connsiteY47" fmla="*/ 252413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26381" h="400050">
                <a:moveTo>
                  <a:pt x="1183481" y="252413"/>
                </a:moveTo>
                <a:lnTo>
                  <a:pt x="978694" y="292894"/>
                </a:lnTo>
                <a:lnTo>
                  <a:pt x="738187" y="338138"/>
                </a:lnTo>
                <a:lnTo>
                  <a:pt x="514350" y="376238"/>
                </a:lnTo>
                <a:lnTo>
                  <a:pt x="378619" y="395288"/>
                </a:lnTo>
                <a:lnTo>
                  <a:pt x="328612" y="400050"/>
                </a:lnTo>
                <a:lnTo>
                  <a:pt x="295275" y="400050"/>
                </a:lnTo>
                <a:lnTo>
                  <a:pt x="259556" y="395288"/>
                </a:lnTo>
                <a:lnTo>
                  <a:pt x="233362" y="388144"/>
                </a:lnTo>
                <a:lnTo>
                  <a:pt x="188119" y="369094"/>
                </a:lnTo>
                <a:lnTo>
                  <a:pt x="145256" y="342900"/>
                </a:lnTo>
                <a:lnTo>
                  <a:pt x="116681" y="319088"/>
                </a:lnTo>
                <a:lnTo>
                  <a:pt x="92869" y="295275"/>
                </a:lnTo>
                <a:lnTo>
                  <a:pt x="73819" y="269082"/>
                </a:lnTo>
                <a:lnTo>
                  <a:pt x="42862" y="228600"/>
                </a:lnTo>
                <a:lnTo>
                  <a:pt x="16669" y="183357"/>
                </a:lnTo>
                <a:lnTo>
                  <a:pt x="4762" y="152400"/>
                </a:lnTo>
                <a:lnTo>
                  <a:pt x="0" y="133350"/>
                </a:lnTo>
                <a:lnTo>
                  <a:pt x="4762" y="121444"/>
                </a:lnTo>
                <a:lnTo>
                  <a:pt x="19050" y="119063"/>
                </a:lnTo>
                <a:lnTo>
                  <a:pt x="54769" y="128588"/>
                </a:lnTo>
                <a:lnTo>
                  <a:pt x="83344" y="150019"/>
                </a:lnTo>
                <a:lnTo>
                  <a:pt x="111919" y="171450"/>
                </a:lnTo>
                <a:lnTo>
                  <a:pt x="138112" y="183357"/>
                </a:lnTo>
                <a:lnTo>
                  <a:pt x="183356" y="197644"/>
                </a:lnTo>
                <a:lnTo>
                  <a:pt x="214312" y="202407"/>
                </a:lnTo>
                <a:lnTo>
                  <a:pt x="292894" y="200025"/>
                </a:lnTo>
                <a:lnTo>
                  <a:pt x="426244" y="180975"/>
                </a:lnTo>
                <a:lnTo>
                  <a:pt x="714375" y="133350"/>
                </a:lnTo>
                <a:lnTo>
                  <a:pt x="938212" y="80963"/>
                </a:lnTo>
                <a:lnTo>
                  <a:pt x="1004887" y="61913"/>
                </a:lnTo>
                <a:lnTo>
                  <a:pt x="1050131" y="45244"/>
                </a:lnTo>
                <a:lnTo>
                  <a:pt x="1138237" y="4763"/>
                </a:lnTo>
                <a:lnTo>
                  <a:pt x="1157287" y="0"/>
                </a:lnTo>
                <a:lnTo>
                  <a:pt x="1193006" y="2382"/>
                </a:lnTo>
                <a:lnTo>
                  <a:pt x="1288256" y="14288"/>
                </a:lnTo>
                <a:lnTo>
                  <a:pt x="1397794" y="38100"/>
                </a:lnTo>
                <a:lnTo>
                  <a:pt x="1450181" y="57150"/>
                </a:lnTo>
                <a:lnTo>
                  <a:pt x="1504950" y="80963"/>
                </a:lnTo>
                <a:lnTo>
                  <a:pt x="1516856" y="90488"/>
                </a:lnTo>
                <a:lnTo>
                  <a:pt x="1524000" y="107157"/>
                </a:lnTo>
                <a:lnTo>
                  <a:pt x="1526381" y="126207"/>
                </a:lnTo>
                <a:lnTo>
                  <a:pt x="1521619" y="150019"/>
                </a:lnTo>
                <a:lnTo>
                  <a:pt x="1512094" y="169069"/>
                </a:lnTo>
                <a:lnTo>
                  <a:pt x="1500187" y="180975"/>
                </a:lnTo>
                <a:lnTo>
                  <a:pt x="1471612" y="192882"/>
                </a:lnTo>
                <a:lnTo>
                  <a:pt x="1416844" y="207169"/>
                </a:lnTo>
                <a:lnTo>
                  <a:pt x="1183481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FD502BEA-A064-4F6B-A251-D517DE9366CC}"/>
              </a:ext>
            </a:extLst>
          </p:cNvPr>
          <p:cNvSpPr/>
          <p:nvPr/>
        </p:nvSpPr>
        <p:spPr>
          <a:xfrm>
            <a:off x="4576763" y="3659188"/>
            <a:ext cx="503237" cy="1152525"/>
          </a:xfrm>
          <a:custGeom>
            <a:avLst/>
            <a:gdLst>
              <a:gd name="connsiteX0" fmla="*/ 416718 w 502443"/>
              <a:gd name="connsiteY0" fmla="*/ 514350 h 1152525"/>
              <a:gd name="connsiteX1" fmla="*/ 404812 w 502443"/>
              <a:gd name="connsiteY1" fmla="*/ 423863 h 1152525"/>
              <a:gd name="connsiteX2" fmla="*/ 392906 w 502443"/>
              <a:gd name="connsiteY2" fmla="*/ 307182 h 1152525"/>
              <a:gd name="connsiteX3" fmla="*/ 392906 w 502443"/>
              <a:gd name="connsiteY3" fmla="*/ 259557 h 1152525"/>
              <a:gd name="connsiteX4" fmla="*/ 345281 w 502443"/>
              <a:gd name="connsiteY4" fmla="*/ 104775 h 1152525"/>
              <a:gd name="connsiteX5" fmla="*/ 300037 w 502443"/>
              <a:gd name="connsiteY5" fmla="*/ 85725 h 1152525"/>
              <a:gd name="connsiteX6" fmla="*/ 219075 w 502443"/>
              <a:gd name="connsiteY6" fmla="*/ 59532 h 1152525"/>
              <a:gd name="connsiteX7" fmla="*/ 150018 w 502443"/>
              <a:gd name="connsiteY7" fmla="*/ 38100 h 1152525"/>
              <a:gd name="connsiteX8" fmla="*/ 88106 w 502443"/>
              <a:gd name="connsiteY8" fmla="*/ 21432 h 1152525"/>
              <a:gd name="connsiteX9" fmla="*/ 30956 w 502443"/>
              <a:gd name="connsiteY9" fmla="*/ 2382 h 1152525"/>
              <a:gd name="connsiteX10" fmla="*/ 14287 w 502443"/>
              <a:gd name="connsiteY10" fmla="*/ 0 h 1152525"/>
              <a:gd name="connsiteX11" fmla="*/ 9525 w 502443"/>
              <a:gd name="connsiteY11" fmla="*/ 0 h 1152525"/>
              <a:gd name="connsiteX12" fmla="*/ 2381 w 502443"/>
              <a:gd name="connsiteY12" fmla="*/ 2382 h 1152525"/>
              <a:gd name="connsiteX13" fmla="*/ 0 w 502443"/>
              <a:gd name="connsiteY13" fmla="*/ 14288 h 1152525"/>
              <a:gd name="connsiteX14" fmla="*/ 0 w 502443"/>
              <a:gd name="connsiteY14" fmla="*/ 28575 h 1152525"/>
              <a:gd name="connsiteX15" fmla="*/ 7143 w 502443"/>
              <a:gd name="connsiteY15" fmla="*/ 52388 h 1152525"/>
              <a:gd name="connsiteX16" fmla="*/ 16668 w 502443"/>
              <a:gd name="connsiteY16" fmla="*/ 64294 h 1152525"/>
              <a:gd name="connsiteX17" fmla="*/ 45243 w 502443"/>
              <a:gd name="connsiteY17" fmla="*/ 83344 h 1152525"/>
              <a:gd name="connsiteX18" fmla="*/ 64293 w 502443"/>
              <a:gd name="connsiteY18" fmla="*/ 100013 h 1152525"/>
              <a:gd name="connsiteX19" fmla="*/ 100012 w 502443"/>
              <a:gd name="connsiteY19" fmla="*/ 145257 h 1152525"/>
              <a:gd name="connsiteX20" fmla="*/ 126206 w 502443"/>
              <a:gd name="connsiteY20" fmla="*/ 188119 h 1152525"/>
              <a:gd name="connsiteX21" fmla="*/ 150018 w 502443"/>
              <a:gd name="connsiteY21" fmla="*/ 238125 h 1152525"/>
              <a:gd name="connsiteX22" fmla="*/ 169068 w 502443"/>
              <a:gd name="connsiteY22" fmla="*/ 290513 h 1152525"/>
              <a:gd name="connsiteX23" fmla="*/ 185737 w 502443"/>
              <a:gd name="connsiteY23" fmla="*/ 354807 h 1152525"/>
              <a:gd name="connsiteX24" fmla="*/ 190500 w 502443"/>
              <a:gd name="connsiteY24" fmla="*/ 407194 h 1152525"/>
              <a:gd name="connsiteX25" fmla="*/ 209550 w 502443"/>
              <a:gd name="connsiteY25" fmla="*/ 645319 h 1152525"/>
              <a:gd name="connsiteX26" fmla="*/ 221456 w 502443"/>
              <a:gd name="connsiteY26" fmla="*/ 742950 h 1152525"/>
              <a:gd name="connsiteX27" fmla="*/ 235743 w 502443"/>
              <a:gd name="connsiteY27" fmla="*/ 838200 h 1152525"/>
              <a:gd name="connsiteX28" fmla="*/ 252412 w 502443"/>
              <a:gd name="connsiteY28" fmla="*/ 921544 h 1152525"/>
              <a:gd name="connsiteX29" fmla="*/ 278606 w 502443"/>
              <a:gd name="connsiteY29" fmla="*/ 1000125 h 1152525"/>
              <a:gd name="connsiteX30" fmla="*/ 307181 w 502443"/>
              <a:gd name="connsiteY30" fmla="*/ 1059657 h 1152525"/>
              <a:gd name="connsiteX31" fmla="*/ 335756 w 502443"/>
              <a:gd name="connsiteY31" fmla="*/ 1107282 h 1152525"/>
              <a:gd name="connsiteX32" fmla="*/ 352425 w 502443"/>
              <a:gd name="connsiteY32" fmla="*/ 1126332 h 1152525"/>
              <a:gd name="connsiteX33" fmla="*/ 369093 w 502443"/>
              <a:gd name="connsiteY33" fmla="*/ 1138238 h 1152525"/>
              <a:gd name="connsiteX34" fmla="*/ 385762 w 502443"/>
              <a:gd name="connsiteY34" fmla="*/ 1147763 h 1152525"/>
              <a:gd name="connsiteX35" fmla="*/ 416718 w 502443"/>
              <a:gd name="connsiteY35" fmla="*/ 1152525 h 1152525"/>
              <a:gd name="connsiteX36" fmla="*/ 435768 w 502443"/>
              <a:gd name="connsiteY36" fmla="*/ 1152525 h 1152525"/>
              <a:gd name="connsiteX37" fmla="*/ 459581 w 502443"/>
              <a:gd name="connsiteY37" fmla="*/ 1140619 h 1152525"/>
              <a:gd name="connsiteX38" fmla="*/ 476250 w 502443"/>
              <a:gd name="connsiteY38" fmla="*/ 1123950 h 1152525"/>
              <a:gd name="connsiteX39" fmla="*/ 485775 w 502443"/>
              <a:gd name="connsiteY39" fmla="*/ 1104900 h 1152525"/>
              <a:gd name="connsiteX40" fmla="*/ 492918 w 502443"/>
              <a:gd name="connsiteY40" fmla="*/ 1078707 h 1152525"/>
              <a:gd name="connsiteX41" fmla="*/ 500062 w 502443"/>
              <a:gd name="connsiteY41" fmla="*/ 1045369 h 1152525"/>
              <a:gd name="connsiteX42" fmla="*/ 502443 w 502443"/>
              <a:gd name="connsiteY42" fmla="*/ 988219 h 1152525"/>
              <a:gd name="connsiteX43" fmla="*/ 471487 w 502443"/>
              <a:gd name="connsiteY43" fmla="*/ 809625 h 1152525"/>
              <a:gd name="connsiteX44" fmla="*/ 442912 w 502443"/>
              <a:gd name="connsiteY44" fmla="*/ 666750 h 1152525"/>
              <a:gd name="connsiteX45" fmla="*/ 416718 w 502443"/>
              <a:gd name="connsiteY45" fmla="*/ 5143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02443" h="1152525">
                <a:moveTo>
                  <a:pt x="416718" y="514350"/>
                </a:moveTo>
                <a:lnTo>
                  <a:pt x="404812" y="423863"/>
                </a:lnTo>
                <a:lnTo>
                  <a:pt x="392906" y="307182"/>
                </a:lnTo>
                <a:lnTo>
                  <a:pt x="392906" y="259557"/>
                </a:lnTo>
                <a:lnTo>
                  <a:pt x="345281" y="104775"/>
                </a:lnTo>
                <a:lnTo>
                  <a:pt x="300037" y="85725"/>
                </a:lnTo>
                <a:lnTo>
                  <a:pt x="219075" y="59532"/>
                </a:lnTo>
                <a:lnTo>
                  <a:pt x="150018" y="38100"/>
                </a:lnTo>
                <a:lnTo>
                  <a:pt x="88106" y="21432"/>
                </a:lnTo>
                <a:lnTo>
                  <a:pt x="30956" y="2382"/>
                </a:lnTo>
                <a:lnTo>
                  <a:pt x="14287" y="0"/>
                </a:lnTo>
                <a:lnTo>
                  <a:pt x="9525" y="0"/>
                </a:lnTo>
                <a:lnTo>
                  <a:pt x="2381" y="2382"/>
                </a:lnTo>
                <a:lnTo>
                  <a:pt x="0" y="14288"/>
                </a:lnTo>
                <a:lnTo>
                  <a:pt x="0" y="28575"/>
                </a:lnTo>
                <a:lnTo>
                  <a:pt x="7143" y="52388"/>
                </a:lnTo>
                <a:lnTo>
                  <a:pt x="16668" y="64294"/>
                </a:lnTo>
                <a:lnTo>
                  <a:pt x="45243" y="83344"/>
                </a:lnTo>
                <a:lnTo>
                  <a:pt x="64293" y="100013"/>
                </a:lnTo>
                <a:lnTo>
                  <a:pt x="100012" y="145257"/>
                </a:lnTo>
                <a:lnTo>
                  <a:pt x="126206" y="188119"/>
                </a:lnTo>
                <a:lnTo>
                  <a:pt x="150018" y="238125"/>
                </a:lnTo>
                <a:lnTo>
                  <a:pt x="169068" y="290513"/>
                </a:lnTo>
                <a:lnTo>
                  <a:pt x="185737" y="354807"/>
                </a:lnTo>
                <a:lnTo>
                  <a:pt x="190500" y="407194"/>
                </a:lnTo>
                <a:lnTo>
                  <a:pt x="209550" y="645319"/>
                </a:lnTo>
                <a:lnTo>
                  <a:pt x="221456" y="742950"/>
                </a:lnTo>
                <a:lnTo>
                  <a:pt x="235743" y="838200"/>
                </a:lnTo>
                <a:lnTo>
                  <a:pt x="252412" y="921544"/>
                </a:lnTo>
                <a:lnTo>
                  <a:pt x="278606" y="1000125"/>
                </a:lnTo>
                <a:lnTo>
                  <a:pt x="307181" y="1059657"/>
                </a:lnTo>
                <a:lnTo>
                  <a:pt x="335756" y="1107282"/>
                </a:lnTo>
                <a:lnTo>
                  <a:pt x="352425" y="1126332"/>
                </a:lnTo>
                <a:lnTo>
                  <a:pt x="369093" y="1138238"/>
                </a:lnTo>
                <a:lnTo>
                  <a:pt x="385762" y="1147763"/>
                </a:lnTo>
                <a:lnTo>
                  <a:pt x="416718" y="1152525"/>
                </a:lnTo>
                <a:lnTo>
                  <a:pt x="435768" y="1152525"/>
                </a:lnTo>
                <a:lnTo>
                  <a:pt x="459581" y="1140619"/>
                </a:lnTo>
                <a:lnTo>
                  <a:pt x="476250" y="1123950"/>
                </a:lnTo>
                <a:lnTo>
                  <a:pt x="485775" y="1104900"/>
                </a:lnTo>
                <a:lnTo>
                  <a:pt x="492918" y="1078707"/>
                </a:lnTo>
                <a:lnTo>
                  <a:pt x="500062" y="1045369"/>
                </a:lnTo>
                <a:cubicBezTo>
                  <a:pt x="500856" y="1026319"/>
                  <a:pt x="501649" y="1007269"/>
                  <a:pt x="502443" y="988219"/>
                </a:cubicBezTo>
                <a:lnTo>
                  <a:pt x="471487" y="809625"/>
                </a:lnTo>
                <a:lnTo>
                  <a:pt x="442912" y="666750"/>
                </a:lnTo>
                <a:lnTo>
                  <a:pt x="416718" y="514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FA615503-302F-434A-B807-998150E3F0F2}"/>
              </a:ext>
            </a:extLst>
          </p:cNvPr>
          <p:cNvSpPr/>
          <p:nvPr/>
        </p:nvSpPr>
        <p:spPr>
          <a:xfrm rot="16200000">
            <a:off x="3755232" y="2769393"/>
            <a:ext cx="4064000" cy="2398713"/>
          </a:xfrm>
          <a:custGeom>
            <a:avLst/>
            <a:gdLst>
              <a:gd name="connsiteX0" fmla="*/ 2693862 w 4065462"/>
              <a:gd name="connsiteY0" fmla="*/ 2062333 h 2397833"/>
              <a:gd name="connsiteX1" fmla="*/ 3121459 w 4065462"/>
              <a:gd name="connsiteY1" fmla="*/ 2059044 h 2397833"/>
              <a:gd name="connsiteX2" fmla="*/ 3479982 w 4065462"/>
              <a:gd name="connsiteY2" fmla="*/ 2055755 h 2397833"/>
              <a:gd name="connsiteX3" fmla="*/ 3667467 w 4065462"/>
              <a:gd name="connsiteY3" fmla="*/ 2055755 h 2397833"/>
              <a:gd name="connsiteX4" fmla="*/ 3726673 w 4065462"/>
              <a:gd name="connsiteY4" fmla="*/ 2049177 h 2397833"/>
              <a:gd name="connsiteX5" fmla="*/ 3752987 w 4065462"/>
              <a:gd name="connsiteY5" fmla="*/ 2036020 h 2397833"/>
              <a:gd name="connsiteX6" fmla="*/ 3772722 w 4065462"/>
              <a:gd name="connsiteY6" fmla="*/ 2019574 h 2397833"/>
              <a:gd name="connsiteX7" fmla="*/ 3782590 w 4065462"/>
              <a:gd name="connsiteY7" fmla="*/ 1999838 h 2397833"/>
              <a:gd name="connsiteX8" fmla="*/ 3795746 w 4065462"/>
              <a:gd name="connsiteY8" fmla="*/ 1963657 h 2397833"/>
              <a:gd name="connsiteX9" fmla="*/ 3799036 w 4065462"/>
              <a:gd name="connsiteY9" fmla="*/ 1934054 h 2397833"/>
              <a:gd name="connsiteX10" fmla="*/ 3795746 w 4065462"/>
              <a:gd name="connsiteY10" fmla="*/ 1904451 h 2397833"/>
              <a:gd name="connsiteX11" fmla="*/ 3776011 w 4065462"/>
              <a:gd name="connsiteY11" fmla="*/ 1776172 h 2397833"/>
              <a:gd name="connsiteX12" fmla="*/ 3743119 w 4065462"/>
              <a:gd name="connsiteY12" fmla="*/ 1582109 h 2397833"/>
              <a:gd name="connsiteX13" fmla="*/ 3706938 w 4065462"/>
              <a:gd name="connsiteY13" fmla="*/ 1368310 h 2397833"/>
              <a:gd name="connsiteX14" fmla="*/ 3670757 w 4065462"/>
              <a:gd name="connsiteY14" fmla="*/ 1187404 h 2397833"/>
              <a:gd name="connsiteX15" fmla="*/ 3631286 w 4065462"/>
              <a:gd name="connsiteY15" fmla="*/ 986762 h 2397833"/>
              <a:gd name="connsiteX16" fmla="*/ 3591816 w 4065462"/>
              <a:gd name="connsiteY16" fmla="*/ 799277 h 2397833"/>
              <a:gd name="connsiteX17" fmla="*/ 3555634 w 4065462"/>
              <a:gd name="connsiteY17" fmla="*/ 618371 h 2397833"/>
              <a:gd name="connsiteX18" fmla="*/ 3512875 w 4065462"/>
              <a:gd name="connsiteY18" fmla="*/ 440754 h 2397833"/>
              <a:gd name="connsiteX19" fmla="*/ 3509585 w 4065462"/>
              <a:gd name="connsiteY19" fmla="*/ 417729 h 2397833"/>
              <a:gd name="connsiteX20" fmla="*/ 3516164 w 4065462"/>
              <a:gd name="connsiteY20" fmla="*/ 394705 h 2397833"/>
              <a:gd name="connsiteX21" fmla="*/ 3549056 w 4065462"/>
              <a:gd name="connsiteY21" fmla="*/ 335499 h 2397833"/>
              <a:gd name="connsiteX22" fmla="*/ 3595105 w 4065462"/>
              <a:gd name="connsiteY22" fmla="*/ 269715 h 2397833"/>
              <a:gd name="connsiteX23" fmla="*/ 3631286 w 4065462"/>
              <a:gd name="connsiteY23" fmla="*/ 220377 h 2397833"/>
              <a:gd name="connsiteX24" fmla="*/ 3687203 w 4065462"/>
              <a:gd name="connsiteY24" fmla="*/ 157882 h 2397833"/>
              <a:gd name="connsiteX25" fmla="*/ 3733252 w 4065462"/>
              <a:gd name="connsiteY25" fmla="*/ 111833 h 2397833"/>
              <a:gd name="connsiteX26" fmla="*/ 3779300 w 4065462"/>
              <a:gd name="connsiteY26" fmla="*/ 65784 h 2397833"/>
              <a:gd name="connsiteX27" fmla="*/ 3818771 w 4065462"/>
              <a:gd name="connsiteY27" fmla="*/ 26313 h 2397833"/>
              <a:gd name="connsiteX28" fmla="*/ 3845085 w 4065462"/>
              <a:gd name="connsiteY28" fmla="*/ 6578 h 2397833"/>
              <a:gd name="connsiteX29" fmla="*/ 3868109 w 4065462"/>
              <a:gd name="connsiteY29" fmla="*/ 0 h 2397833"/>
              <a:gd name="connsiteX30" fmla="*/ 3881266 w 4065462"/>
              <a:gd name="connsiteY30" fmla="*/ 0 h 2397833"/>
              <a:gd name="connsiteX31" fmla="*/ 3887844 w 4065462"/>
              <a:gd name="connsiteY31" fmla="*/ 6578 h 2397833"/>
              <a:gd name="connsiteX32" fmla="*/ 3891134 w 4065462"/>
              <a:gd name="connsiteY32" fmla="*/ 19735 h 2397833"/>
              <a:gd name="connsiteX33" fmla="*/ 3891134 w 4065462"/>
              <a:gd name="connsiteY33" fmla="*/ 49338 h 2397833"/>
              <a:gd name="connsiteX34" fmla="*/ 3884555 w 4065462"/>
              <a:gd name="connsiteY34" fmla="*/ 69073 h 2397833"/>
              <a:gd name="connsiteX35" fmla="*/ 3868109 w 4065462"/>
              <a:gd name="connsiteY35" fmla="*/ 95387 h 2397833"/>
              <a:gd name="connsiteX36" fmla="*/ 3835217 w 4065462"/>
              <a:gd name="connsiteY36" fmla="*/ 141436 h 2397833"/>
              <a:gd name="connsiteX37" fmla="*/ 3812193 w 4065462"/>
              <a:gd name="connsiteY37" fmla="*/ 184195 h 2397833"/>
              <a:gd name="connsiteX38" fmla="*/ 3792457 w 4065462"/>
              <a:gd name="connsiteY38" fmla="*/ 230244 h 2397833"/>
              <a:gd name="connsiteX39" fmla="*/ 3769433 w 4065462"/>
              <a:gd name="connsiteY39" fmla="*/ 289450 h 2397833"/>
              <a:gd name="connsiteX40" fmla="*/ 3759565 w 4065462"/>
              <a:gd name="connsiteY40" fmla="*/ 342077 h 2397833"/>
              <a:gd name="connsiteX41" fmla="*/ 3752987 w 4065462"/>
              <a:gd name="connsiteY41" fmla="*/ 407862 h 2397833"/>
              <a:gd name="connsiteX42" fmla="*/ 3766144 w 4065462"/>
              <a:gd name="connsiteY42" fmla="*/ 572322 h 2397833"/>
              <a:gd name="connsiteX43" fmla="*/ 3789168 w 4065462"/>
              <a:gd name="connsiteY43" fmla="*/ 749939 h 2397833"/>
              <a:gd name="connsiteX44" fmla="*/ 3831928 w 4065462"/>
              <a:gd name="connsiteY44" fmla="*/ 1016365 h 2397833"/>
              <a:gd name="connsiteX45" fmla="*/ 3868109 w 4065462"/>
              <a:gd name="connsiteY45" fmla="*/ 1220296 h 2397833"/>
              <a:gd name="connsiteX46" fmla="*/ 3930604 w 4065462"/>
              <a:gd name="connsiteY46" fmla="*/ 1539349 h 2397833"/>
              <a:gd name="connsiteX47" fmla="*/ 3970075 w 4065462"/>
              <a:gd name="connsiteY47" fmla="*/ 1743280 h 2397833"/>
              <a:gd name="connsiteX48" fmla="*/ 4009545 w 4065462"/>
              <a:gd name="connsiteY48" fmla="*/ 1917608 h 2397833"/>
              <a:gd name="connsiteX49" fmla="*/ 4035859 w 4065462"/>
              <a:gd name="connsiteY49" fmla="*/ 2003128 h 2397833"/>
              <a:gd name="connsiteX50" fmla="*/ 4062172 w 4065462"/>
              <a:gd name="connsiteY50" fmla="*/ 2065623 h 2397833"/>
              <a:gd name="connsiteX51" fmla="*/ 4065462 w 4065462"/>
              <a:gd name="connsiteY51" fmla="*/ 2075490 h 2397833"/>
              <a:gd name="connsiteX52" fmla="*/ 4049016 w 4065462"/>
              <a:gd name="connsiteY52" fmla="*/ 2114961 h 2397833"/>
              <a:gd name="connsiteX53" fmla="*/ 3999677 w 4065462"/>
              <a:gd name="connsiteY53" fmla="*/ 2200480 h 2397833"/>
              <a:gd name="connsiteX54" fmla="*/ 3966785 w 4065462"/>
              <a:gd name="connsiteY54" fmla="*/ 2249818 h 2397833"/>
              <a:gd name="connsiteX55" fmla="*/ 3894423 w 4065462"/>
              <a:gd name="connsiteY55" fmla="*/ 2338627 h 2397833"/>
              <a:gd name="connsiteX56" fmla="*/ 3854952 w 4065462"/>
              <a:gd name="connsiteY56" fmla="*/ 2381387 h 2397833"/>
              <a:gd name="connsiteX57" fmla="*/ 3838506 w 4065462"/>
              <a:gd name="connsiteY57" fmla="*/ 2394544 h 2397833"/>
              <a:gd name="connsiteX58" fmla="*/ 3822060 w 4065462"/>
              <a:gd name="connsiteY58" fmla="*/ 2397833 h 2397833"/>
              <a:gd name="connsiteX59" fmla="*/ 3799036 w 4065462"/>
              <a:gd name="connsiteY59" fmla="*/ 2394544 h 2397833"/>
              <a:gd name="connsiteX60" fmla="*/ 3756276 w 4065462"/>
              <a:gd name="connsiteY60" fmla="*/ 2371519 h 2397833"/>
              <a:gd name="connsiteX61" fmla="*/ 3739830 w 4065462"/>
              <a:gd name="connsiteY61" fmla="*/ 2355073 h 2397833"/>
              <a:gd name="connsiteX62" fmla="*/ 3713516 w 4065462"/>
              <a:gd name="connsiteY62" fmla="*/ 2341916 h 2397833"/>
              <a:gd name="connsiteX63" fmla="*/ 3647732 w 4065462"/>
              <a:gd name="connsiteY63" fmla="*/ 2332049 h 2397833"/>
              <a:gd name="connsiteX64" fmla="*/ 3512875 w 4065462"/>
              <a:gd name="connsiteY64" fmla="*/ 2322181 h 2397833"/>
              <a:gd name="connsiteX65" fmla="*/ 3269473 w 4065462"/>
              <a:gd name="connsiteY65" fmla="*/ 2322181 h 2397833"/>
              <a:gd name="connsiteX66" fmla="*/ 2904371 w 4065462"/>
              <a:gd name="connsiteY66" fmla="*/ 2325470 h 2397833"/>
              <a:gd name="connsiteX67" fmla="*/ 2457039 w 4065462"/>
              <a:gd name="connsiteY67" fmla="*/ 2325470 h 2397833"/>
              <a:gd name="connsiteX68" fmla="*/ 2233372 w 4065462"/>
              <a:gd name="connsiteY68" fmla="*/ 2325470 h 2397833"/>
              <a:gd name="connsiteX69" fmla="*/ 2029441 w 4065462"/>
              <a:gd name="connsiteY69" fmla="*/ 2328759 h 2397833"/>
              <a:gd name="connsiteX70" fmla="*/ 1763016 w 4065462"/>
              <a:gd name="connsiteY70" fmla="*/ 2332049 h 2397833"/>
              <a:gd name="connsiteX71" fmla="*/ 1529482 w 4065462"/>
              <a:gd name="connsiteY71" fmla="*/ 2335338 h 2397833"/>
              <a:gd name="connsiteX72" fmla="*/ 1292659 w 4065462"/>
              <a:gd name="connsiteY72" fmla="*/ 2341916 h 2397833"/>
              <a:gd name="connsiteX73" fmla="*/ 1068993 w 4065462"/>
              <a:gd name="connsiteY73" fmla="*/ 2348495 h 2397833"/>
              <a:gd name="connsiteX74" fmla="*/ 920978 w 4065462"/>
              <a:gd name="connsiteY74" fmla="*/ 2351784 h 2397833"/>
              <a:gd name="connsiteX75" fmla="*/ 759807 w 4065462"/>
              <a:gd name="connsiteY75" fmla="*/ 2361651 h 2397833"/>
              <a:gd name="connsiteX76" fmla="*/ 657841 w 4065462"/>
              <a:gd name="connsiteY76" fmla="*/ 2368230 h 2397833"/>
              <a:gd name="connsiteX77" fmla="*/ 647974 w 4065462"/>
              <a:gd name="connsiteY77" fmla="*/ 2368230 h 2397833"/>
              <a:gd name="connsiteX78" fmla="*/ 615082 w 4065462"/>
              <a:gd name="connsiteY78" fmla="*/ 2361651 h 2397833"/>
              <a:gd name="connsiteX79" fmla="*/ 470357 w 4065462"/>
              <a:gd name="connsiteY79" fmla="*/ 2332049 h 2397833"/>
              <a:gd name="connsiteX80" fmla="*/ 351945 w 4065462"/>
              <a:gd name="connsiteY80" fmla="*/ 2302446 h 2397833"/>
              <a:gd name="connsiteX81" fmla="*/ 223666 w 4065462"/>
              <a:gd name="connsiteY81" fmla="*/ 2266264 h 2397833"/>
              <a:gd name="connsiteX82" fmla="*/ 118411 w 4065462"/>
              <a:gd name="connsiteY82" fmla="*/ 2226794 h 2397833"/>
              <a:gd name="connsiteX83" fmla="*/ 52627 w 4065462"/>
              <a:gd name="connsiteY83" fmla="*/ 2193902 h 2397833"/>
              <a:gd name="connsiteX84" fmla="*/ 19735 w 4065462"/>
              <a:gd name="connsiteY84" fmla="*/ 2174167 h 2397833"/>
              <a:gd name="connsiteX85" fmla="*/ 6578 w 4065462"/>
              <a:gd name="connsiteY85" fmla="*/ 2161010 h 2397833"/>
              <a:gd name="connsiteX86" fmla="*/ 3289 w 4065462"/>
              <a:gd name="connsiteY86" fmla="*/ 2147853 h 2397833"/>
              <a:gd name="connsiteX87" fmla="*/ 0 w 4065462"/>
              <a:gd name="connsiteY87" fmla="*/ 2134696 h 2397833"/>
              <a:gd name="connsiteX88" fmla="*/ 6578 w 4065462"/>
              <a:gd name="connsiteY88" fmla="*/ 2114961 h 2397833"/>
              <a:gd name="connsiteX89" fmla="*/ 16446 w 4065462"/>
              <a:gd name="connsiteY89" fmla="*/ 2095226 h 2397833"/>
              <a:gd name="connsiteX90" fmla="*/ 39470 w 4065462"/>
              <a:gd name="connsiteY90" fmla="*/ 2075490 h 2397833"/>
              <a:gd name="connsiteX91" fmla="*/ 95387 w 4065462"/>
              <a:gd name="connsiteY91" fmla="*/ 2042598 h 2397833"/>
              <a:gd name="connsiteX92" fmla="*/ 148014 w 4065462"/>
              <a:gd name="connsiteY92" fmla="*/ 2016285 h 2397833"/>
              <a:gd name="connsiteX93" fmla="*/ 710469 w 4065462"/>
              <a:gd name="connsiteY93" fmla="*/ 2075490 h 2397833"/>
              <a:gd name="connsiteX94" fmla="*/ 901243 w 4065462"/>
              <a:gd name="connsiteY94" fmla="*/ 2075490 h 2397833"/>
              <a:gd name="connsiteX95" fmla="*/ 1453830 w 4065462"/>
              <a:gd name="connsiteY95" fmla="*/ 2072201 h 2397833"/>
              <a:gd name="connsiteX96" fmla="*/ 2239951 w 4065462"/>
              <a:gd name="connsiteY96" fmla="*/ 2065623 h 2397833"/>
              <a:gd name="connsiteX97" fmla="*/ 2693862 w 4065462"/>
              <a:gd name="connsiteY97" fmla="*/ 2062333 h 239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065462" h="2397833">
                <a:moveTo>
                  <a:pt x="2693862" y="2062333"/>
                </a:moveTo>
                <a:lnTo>
                  <a:pt x="3121459" y="2059044"/>
                </a:lnTo>
                <a:lnTo>
                  <a:pt x="3479982" y="2055755"/>
                </a:lnTo>
                <a:lnTo>
                  <a:pt x="3667467" y="2055755"/>
                </a:lnTo>
                <a:lnTo>
                  <a:pt x="3726673" y="2049177"/>
                </a:lnTo>
                <a:lnTo>
                  <a:pt x="3752987" y="2036020"/>
                </a:lnTo>
                <a:lnTo>
                  <a:pt x="3772722" y="2019574"/>
                </a:lnTo>
                <a:lnTo>
                  <a:pt x="3782590" y="1999838"/>
                </a:lnTo>
                <a:lnTo>
                  <a:pt x="3795746" y="1963657"/>
                </a:lnTo>
                <a:lnTo>
                  <a:pt x="3799036" y="1934054"/>
                </a:lnTo>
                <a:lnTo>
                  <a:pt x="3795746" y="1904451"/>
                </a:lnTo>
                <a:lnTo>
                  <a:pt x="3776011" y="1776172"/>
                </a:lnTo>
                <a:lnTo>
                  <a:pt x="3743119" y="1582109"/>
                </a:lnTo>
                <a:lnTo>
                  <a:pt x="3706938" y="1368310"/>
                </a:lnTo>
                <a:lnTo>
                  <a:pt x="3670757" y="1187404"/>
                </a:lnTo>
                <a:lnTo>
                  <a:pt x="3631286" y="986762"/>
                </a:lnTo>
                <a:lnTo>
                  <a:pt x="3591816" y="799277"/>
                </a:lnTo>
                <a:lnTo>
                  <a:pt x="3555634" y="618371"/>
                </a:lnTo>
                <a:lnTo>
                  <a:pt x="3512875" y="440754"/>
                </a:lnTo>
                <a:lnTo>
                  <a:pt x="3509585" y="417729"/>
                </a:lnTo>
                <a:lnTo>
                  <a:pt x="3516164" y="394705"/>
                </a:lnTo>
                <a:lnTo>
                  <a:pt x="3549056" y="335499"/>
                </a:lnTo>
                <a:lnTo>
                  <a:pt x="3595105" y="269715"/>
                </a:lnTo>
                <a:lnTo>
                  <a:pt x="3631286" y="220377"/>
                </a:lnTo>
                <a:lnTo>
                  <a:pt x="3687203" y="157882"/>
                </a:lnTo>
                <a:lnTo>
                  <a:pt x="3733252" y="111833"/>
                </a:lnTo>
                <a:lnTo>
                  <a:pt x="3779300" y="65784"/>
                </a:lnTo>
                <a:lnTo>
                  <a:pt x="3818771" y="26313"/>
                </a:lnTo>
                <a:lnTo>
                  <a:pt x="3845085" y="6578"/>
                </a:lnTo>
                <a:lnTo>
                  <a:pt x="3868109" y="0"/>
                </a:lnTo>
                <a:lnTo>
                  <a:pt x="3881266" y="0"/>
                </a:lnTo>
                <a:lnTo>
                  <a:pt x="3887844" y="6578"/>
                </a:lnTo>
                <a:lnTo>
                  <a:pt x="3891134" y="19735"/>
                </a:lnTo>
                <a:lnTo>
                  <a:pt x="3891134" y="49338"/>
                </a:lnTo>
                <a:lnTo>
                  <a:pt x="3884555" y="69073"/>
                </a:lnTo>
                <a:lnTo>
                  <a:pt x="3868109" y="95387"/>
                </a:lnTo>
                <a:lnTo>
                  <a:pt x="3835217" y="141436"/>
                </a:lnTo>
                <a:lnTo>
                  <a:pt x="3812193" y="184195"/>
                </a:lnTo>
                <a:lnTo>
                  <a:pt x="3792457" y="230244"/>
                </a:lnTo>
                <a:lnTo>
                  <a:pt x="3769433" y="289450"/>
                </a:lnTo>
                <a:lnTo>
                  <a:pt x="3759565" y="342077"/>
                </a:lnTo>
                <a:lnTo>
                  <a:pt x="3752987" y="407862"/>
                </a:lnTo>
                <a:lnTo>
                  <a:pt x="3766144" y="572322"/>
                </a:lnTo>
                <a:lnTo>
                  <a:pt x="3789168" y="749939"/>
                </a:lnTo>
                <a:lnTo>
                  <a:pt x="3831928" y="1016365"/>
                </a:lnTo>
                <a:lnTo>
                  <a:pt x="3868109" y="1220296"/>
                </a:lnTo>
                <a:lnTo>
                  <a:pt x="3930604" y="1539349"/>
                </a:lnTo>
                <a:lnTo>
                  <a:pt x="3970075" y="1743280"/>
                </a:lnTo>
                <a:lnTo>
                  <a:pt x="4009545" y="1917608"/>
                </a:lnTo>
                <a:lnTo>
                  <a:pt x="4035859" y="2003128"/>
                </a:lnTo>
                <a:lnTo>
                  <a:pt x="4062172" y="2065623"/>
                </a:lnTo>
                <a:lnTo>
                  <a:pt x="4065462" y="2075490"/>
                </a:lnTo>
                <a:lnTo>
                  <a:pt x="4049016" y="2114961"/>
                </a:lnTo>
                <a:lnTo>
                  <a:pt x="3999677" y="2200480"/>
                </a:lnTo>
                <a:lnTo>
                  <a:pt x="3966785" y="2249818"/>
                </a:lnTo>
                <a:lnTo>
                  <a:pt x="3894423" y="2338627"/>
                </a:lnTo>
                <a:lnTo>
                  <a:pt x="3854952" y="2381387"/>
                </a:lnTo>
                <a:lnTo>
                  <a:pt x="3838506" y="2394544"/>
                </a:lnTo>
                <a:lnTo>
                  <a:pt x="3822060" y="2397833"/>
                </a:lnTo>
                <a:lnTo>
                  <a:pt x="3799036" y="2394544"/>
                </a:lnTo>
                <a:lnTo>
                  <a:pt x="3756276" y="2371519"/>
                </a:lnTo>
                <a:lnTo>
                  <a:pt x="3739830" y="2355073"/>
                </a:lnTo>
                <a:lnTo>
                  <a:pt x="3713516" y="2341916"/>
                </a:lnTo>
                <a:lnTo>
                  <a:pt x="3647732" y="2332049"/>
                </a:lnTo>
                <a:lnTo>
                  <a:pt x="3512875" y="2322181"/>
                </a:lnTo>
                <a:lnTo>
                  <a:pt x="3269473" y="2322181"/>
                </a:lnTo>
                <a:lnTo>
                  <a:pt x="2904371" y="2325470"/>
                </a:lnTo>
                <a:lnTo>
                  <a:pt x="2457039" y="2325470"/>
                </a:lnTo>
                <a:lnTo>
                  <a:pt x="2233372" y="2325470"/>
                </a:lnTo>
                <a:lnTo>
                  <a:pt x="2029441" y="2328759"/>
                </a:lnTo>
                <a:lnTo>
                  <a:pt x="1763016" y="2332049"/>
                </a:lnTo>
                <a:lnTo>
                  <a:pt x="1529482" y="2335338"/>
                </a:lnTo>
                <a:lnTo>
                  <a:pt x="1292659" y="2341916"/>
                </a:lnTo>
                <a:lnTo>
                  <a:pt x="1068993" y="2348495"/>
                </a:lnTo>
                <a:lnTo>
                  <a:pt x="920978" y="2351784"/>
                </a:lnTo>
                <a:lnTo>
                  <a:pt x="759807" y="2361651"/>
                </a:lnTo>
                <a:lnTo>
                  <a:pt x="657841" y="2368230"/>
                </a:lnTo>
                <a:lnTo>
                  <a:pt x="647974" y="2368230"/>
                </a:lnTo>
                <a:lnTo>
                  <a:pt x="615082" y="2361651"/>
                </a:lnTo>
                <a:lnTo>
                  <a:pt x="470357" y="2332049"/>
                </a:lnTo>
                <a:lnTo>
                  <a:pt x="351945" y="2302446"/>
                </a:lnTo>
                <a:lnTo>
                  <a:pt x="223666" y="2266264"/>
                </a:lnTo>
                <a:lnTo>
                  <a:pt x="118411" y="2226794"/>
                </a:lnTo>
                <a:lnTo>
                  <a:pt x="52627" y="2193902"/>
                </a:lnTo>
                <a:lnTo>
                  <a:pt x="19735" y="2174167"/>
                </a:lnTo>
                <a:lnTo>
                  <a:pt x="6578" y="2161010"/>
                </a:lnTo>
                <a:lnTo>
                  <a:pt x="3289" y="2147853"/>
                </a:lnTo>
                <a:lnTo>
                  <a:pt x="0" y="2134696"/>
                </a:lnTo>
                <a:lnTo>
                  <a:pt x="6578" y="2114961"/>
                </a:lnTo>
                <a:lnTo>
                  <a:pt x="16446" y="2095226"/>
                </a:lnTo>
                <a:lnTo>
                  <a:pt x="39470" y="2075490"/>
                </a:lnTo>
                <a:lnTo>
                  <a:pt x="95387" y="2042598"/>
                </a:lnTo>
                <a:lnTo>
                  <a:pt x="148014" y="2016285"/>
                </a:lnTo>
                <a:lnTo>
                  <a:pt x="710469" y="2075490"/>
                </a:lnTo>
                <a:lnTo>
                  <a:pt x="901243" y="2075490"/>
                </a:lnTo>
                <a:lnTo>
                  <a:pt x="1453830" y="2072201"/>
                </a:lnTo>
                <a:lnTo>
                  <a:pt x="2239951" y="2065623"/>
                </a:lnTo>
                <a:lnTo>
                  <a:pt x="2693862" y="206233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2C49CFB5-BCB2-457C-97E2-26A86AA38080}"/>
              </a:ext>
            </a:extLst>
          </p:cNvPr>
          <p:cNvSpPr/>
          <p:nvPr/>
        </p:nvSpPr>
        <p:spPr>
          <a:xfrm>
            <a:off x="2919413" y="4370388"/>
            <a:ext cx="1447800" cy="974725"/>
          </a:xfrm>
          <a:custGeom>
            <a:avLst/>
            <a:gdLst>
              <a:gd name="connsiteX0" fmla="*/ 840581 w 1447800"/>
              <a:gd name="connsiteY0" fmla="*/ 95250 h 976312"/>
              <a:gd name="connsiteX1" fmla="*/ 592931 w 1447800"/>
              <a:gd name="connsiteY1" fmla="*/ 140494 h 976312"/>
              <a:gd name="connsiteX2" fmla="*/ 397668 w 1447800"/>
              <a:gd name="connsiteY2" fmla="*/ 176212 h 976312"/>
              <a:gd name="connsiteX3" fmla="*/ 159543 w 1447800"/>
              <a:gd name="connsiteY3" fmla="*/ 216694 h 976312"/>
              <a:gd name="connsiteX4" fmla="*/ 54768 w 1447800"/>
              <a:gd name="connsiteY4" fmla="*/ 230981 h 976312"/>
              <a:gd name="connsiteX5" fmla="*/ 0 w 1447800"/>
              <a:gd name="connsiteY5" fmla="*/ 226219 h 976312"/>
              <a:gd name="connsiteX6" fmla="*/ 128587 w 1447800"/>
              <a:gd name="connsiteY6" fmla="*/ 411956 h 976312"/>
              <a:gd name="connsiteX7" fmla="*/ 335756 w 1447800"/>
              <a:gd name="connsiteY7" fmla="*/ 371475 h 976312"/>
              <a:gd name="connsiteX8" fmla="*/ 611981 w 1447800"/>
              <a:gd name="connsiteY8" fmla="*/ 316706 h 976312"/>
              <a:gd name="connsiteX9" fmla="*/ 862012 w 1447800"/>
              <a:gd name="connsiteY9" fmla="*/ 264319 h 976312"/>
              <a:gd name="connsiteX10" fmla="*/ 1040606 w 1447800"/>
              <a:gd name="connsiteY10" fmla="*/ 226219 h 976312"/>
              <a:gd name="connsiteX11" fmla="*/ 1083468 w 1447800"/>
              <a:gd name="connsiteY11" fmla="*/ 221456 h 976312"/>
              <a:gd name="connsiteX12" fmla="*/ 1109662 w 1447800"/>
              <a:gd name="connsiteY12" fmla="*/ 226219 h 976312"/>
              <a:gd name="connsiteX13" fmla="*/ 1123950 w 1447800"/>
              <a:gd name="connsiteY13" fmla="*/ 233362 h 976312"/>
              <a:gd name="connsiteX14" fmla="*/ 1133475 w 1447800"/>
              <a:gd name="connsiteY14" fmla="*/ 245269 h 976312"/>
              <a:gd name="connsiteX15" fmla="*/ 1138237 w 1447800"/>
              <a:gd name="connsiteY15" fmla="*/ 271462 h 976312"/>
              <a:gd name="connsiteX16" fmla="*/ 1133475 w 1447800"/>
              <a:gd name="connsiteY16" fmla="*/ 297656 h 976312"/>
              <a:gd name="connsiteX17" fmla="*/ 1123950 w 1447800"/>
              <a:gd name="connsiteY17" fmla="*/ 388144 h 976312"/>
              <a:gd name="connsiteX18" fmla="*/ 1109662 w 1447800"/>
              <a:gd name="connsiteY18" fmla="*/ 531019 h 976312"/>
              <a:gd name="connsiteX19" fmla="*/ 1090612 w 1447800"/>
              <a:gd name="connsiteY19" fmla="*/ 669131 h 976312"/>
              <a:gd name="connsiteX20" fmla="*/ 1064418 w 1447800"/>
              <a:gd name="connsiteY20" fmla="*/ 852487 h 976312"/>
              <a:gd name="connsiteX21" fmla="*/ 1064418 w 1447800"/>
              <a:gd name="connsiteY21" fmla="*/ 966787 h 976312"/>
              <a:gd name="connsiteX22" fmla="*/ 1214437 w 1447800"/>
              <a:gd name="connsiteY22" fmla="*/ 976312 h 976312"/>
              <a:gd name="connsiteX23" fmla="*/ 1266825 w 1447800"/>
              <a:gd name="connsiteY23" fmla="*/ 873919 h 976312"/>
              <a:gd name="connsiteX24" fmla="*/ 1285875 w 1447800"/>
              <a:gd name="connsiteY24" fmla="*/ 752475 h 976312"/>
              <a:gd name="connsiteX25" fmla="*/ 1312068 w 1447800"/>
              <a:gd name="connsiteY25" fmla="*/ 583406 h 976312"/>
              <a:gd name="connsiteX26" fmla="*/ 1331118 w 1447800"/>
              <a:gd name="connsiteY26" fmla="*/ 454819 h 976312"/>
              <a:gd name="connsiteX27" fmla="*/ 1338262 w 1447800"/>
              <a:gd name="connsiteY27" fmla="*/ 423862 h 976312"/>
              <a:gd name="connsiteX28" fmla="*/ 1347787 w 1447800"/>
              <a:gd name="connsiteY28" fmla="*/ 397669 h 976312"/>
              <a:gd name="connsiteX29" fmla="*/ 1362075 w 1447800"/>
              <a:gd name="connsiteY29" fmla="*/ 371475 h 976312"/>
              <a:gd name="connsiteX30" fmla="*/ 1381125 w 1447800"/>
              <a:gd name="connsiteY30" fmla="*/ 347662 h 976312"/>
              <a:gd name="connsiteX31" fmla="*/ 1397793 w 1447800"/>
              <a:gd name="connsiteY31" fmla="*/ 328612 h 976312"/>
              <a:gd name="connsiteX32" fmla="*/ 1421606 w 1447800"/>
              <a:gd name="connsiteY32" fmla="*/ 311944 h 976312"/>
              <a:gd name="connsiteX33" fmla="*/ 1426368 w 1447800"/>
              <a:gd name="connsiteY33" fmla="*/ 307181 h 976312"/>
              <a:gd name="connsiteX34" fmla="*/ 1435893 w 1447800"/>
              <a:gd name="connsiteY34" fmla="*/ 290512 h 976312"/>
              <a:gd name="connsiteX35" fmla="*/ 1443037 w 1447800"/>
              <a:gd name="connsiteY35" fmla="*/ 266700 h 976312"/>
              <a:gd name="connsiteX36" fmla="*/ 1447800 w 1447800"/>
              <a:gd name="connsiteY36" fmla="*/ 242887 h 976312"/>
              <a:gd name="connsiteX37" fmla="*/ 1445418 w 1447800"/>
              <a:gd name="connsiteY37" fmla="*/ 228600 h 976312"/>
              <a:gd name="connsiteX38" fmla="*/ 1443037 w 1447800"/>
              <a:gd name="connsiteY38" fmla="*/ 219075 h 976312"/>
              <a:gd name="connsiteX39" fmla="*/ 1428750 w 1447800"/>
              <a:gd name="connsiteY39" fmla="*/ 200025 h 976312"/>
              <a:gd name="connsiteX40" fmla="*/ 1371600 w 1447800"/>
              <a:gd name="connsiteY40" fmla="*/ 147637 h 976312"/>
              <a:gd name="connsiteX41" fmla="*/ 1278731 w 1447800"/>
              <a:gd name="connsiteY41" fmla="*/ 69056 h 976312"/>
              <a:gd name="connsiteX42" fmla="*/ 1200150 w 1447800"/>
              <a:gd name="connsiteY42" fmla="*/ 11906 h 976312"/>
              <a:gd name="connsiteX43" fmla="*/ 1188243 w 1447800"/>
              <a:gd name="connsiteY43" fmla="*/ 2381 h 976312"/>
              <a:gd name="connsiteX44" fmla="*/ 1176337 w 1447800"/>
              <a:gd name="connsiteY44" fmla="*/ 0 h 976312"/>
              <a:gd name="connsiteX45" fmla="*/ 1150143 w 1447800"/>
              <a:gd name="connsiteY45" fmla="*/ 4762 h 976312"/>
              <a:gd name="connsiteX46" fmla="*/ 1062037 w 1447800"/>
              <a:gd name="connsiteY46" fmla="*/ 33337 h 976312"/>
              <a:gd name="connsiteX47" fmla="*/ 976312 w 1447800"/>
              <a:gd name="connsiteY47" fmla="*/ 64294 h 976312"/>
              <a:gd name="connsiteX48" fmla="*/ 840581 w 1447800"/>
              <a:gd name="connsiteY48" fmla="*/ 95250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47800" h="976312">
                <a:moveTo>
                  <a:pt x="840581" y="95250"/>
                </a:moveTo>
                <a:lnTo>
                  <a:pt x="592931" y="140494"/>
                </a:lnTo>
                <a:lnTo>
                  <a:pt x="397668" y="176212"/>
                </a:lnTo>
                <a:lnTo>
                  <a:pt x="159543" y="216694"/>
                </a:lnTo>
                <a:lnTo>
                  <a:pt x="54768" y="230981"/>
                </a:lnTo>
                <a:lnTo>
                  <a:pt x="0" y="226219"/>
                </a:lnTo>
                <a:lnTo>
                  <a:pt x="128587" y="411956"/>
                </a:lnTo>
                <a:lnTo>
                  <a:pt x="335756" y="371475"/>
                </a:lnTo>
                <a:lnTo>
                  <a:pt x="611981" y="316706"/>
                </a:lnTo>
                <a:lnTo>
                  <a:pt x="862012" y="264319"/>
                </a:lnTo>
                <a:lnTo>
                  <a:pt x="1040606" y="226219"/>
                </a:lnTo>
                <a:lnTo>
                  <a:pt x="1083468" y="221456"/>
                </a:lnTo>
                <a:lnTo>
                  <a:pt x="1109662" y="226219"/>
                </a:lnTo>
                <a:lnTo>
                  <a:pt x="1123950" y="233362"/>
                </a:lnTo>
                <a:lnTo>
                  <a:pt x="1133475" y="245269"/>
                </a:lnTo>
                <a:lnTo>
                  <a:pt x="1138237" y="271462"/>
                </a:lnTo>
                <a:lnTo>
                  <a:pt x="1133475" y="297656"/>
                </a:lnTo>
                <a:lnTo>
                  <a:pt x="1123950" y="388144"/>
                </a:lnTo>
                <a:lnTo>
                  <a:pt x="1109662" y="531019"/>
                </a:lnTo>
                <a:lnTo>
                  <a:pt x="1090612" y="669131"/>
                </a:lnTo>
                <a:lnTo>
                  <a:pt x="1064418" y="852487"/>
                </a:lnTo>
                <a:lnTo>
                  <a:pt x="1064418" y="966787"/>
                </a:lnTo>
                <a:lnTo>
                  <a:pt x="1214437" y="976312"/>
                </a:lnTo>
                <a:lnTo>
                  <a:pt x="1266825" y="873919"/>
                </a:lnTo>
                <a:lnTo>
                  <a:pt x="1285875" y="752475"/>
                </a:lnTo>
                <a:lnTo>
                  <a:pt x="1312068" y="583406"/>
                </a:lnTo>
                <a:lnTo>
                  <a:pt x="1331118" y="454819"/>
                </a:lnTo>
                <a:lnTo>
                  <a:pt x="1338262" y="423862"/>
                </a:lnTo>
                <a:lnTo>
                  <a:pt x="1347787" y="397669"/>
                </a:lnTo>
                <a:lnTo>
                  <a:pt x="1362075" y="371475"/>
                </a:lnTo>
                <a:lnTo>
                  <a:pt x="1381125" y="347662"/>
                </a:lnTo>
                <a:lnTo>
                  <a:pt x="1397793" y="328612"/>
                </a:lnTo>
                <a:lnTo>
                  <a:pt x="1421606" y="311944"/>
                </a:lnTo>
                <a:lnTo>
                  <a:pt x="1426368" y="307181"/>
                </a:lnTo>
                <a:lnTo>
                  <a:pt x="1435893" y="290512"/>
                </a:lnTo>
                <a:lnTo>
                  <a:pt x="1443037" y="266700"/>
                </a:lnTo>
                <a:lnTo>
                  <a:pt x="1447800" y="242887"/>
                </a:lnTo>
                <a:lnTo>
                  <a:pt x="1445418" y="228600"/>
                </a:lnTo>
                <a:lnTo>
                  <a:pt x="1443037" y="219075"/>
                </a:lnTo>
                <a:lnTo>
                  <a:pt x="1428750" y="200025"/>
                </a:lnTo>
                <a:lnTo>
                  <a:pt x="1371600" y="147637"/>
                </a:lnTo>
                <a:lnTo>
                  <a:pt x="1278731" y="69056"/>
                </a:lnTo>
                <a:lnTo>
                  <a:pt x="1200150" y="11906"/>
                </a:lnTo>
                <a:lnTo>
                  <a:pt x="1188243" y="2381"/>
                </a:lnTo>
                <a:lnTo>
                  <a:pt x="1176337" y="0"/>
                </a:lnTo>
                <a:lnTo>
                  <a:pt x="1150143" y="4762"/>
                </a:lnTo>
                <a:lnTo>
                  <a:pt x="1062037" y="33337"/>
                </a:lnTo>
                <a:lnTo>
                  <a:pt x="976312" y="64294"/>
                </a:lnTo>
                <a:lnTo>
                  <a:pt x="840581" y="9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461E53F1-7E30-49B5-8C94-47925684D7B9}"/>
              </a:ext>
            </a:extLst>
          </p:cNvPr>
          <p:cNvSpPr/>
          <p:nvPr/>
        </p:nvSpPr>
        <p:spPr>
          <a:xfrm>
            <a:off x="3195638" y="5189538"/>
            <a:ext cx="1012825" cy="311150"/>
          </a:xfrm>
          <a:custGeom>
            <a:avLst/>
            <a:gdLst>
              <a:gd name="connsiteX0" fmla="*/ 690562 w 1012031"/>
              <a:gd name="connsiteY0" fmla="*/ 16669 h 311944"/>
              <a:gd name="connsiteX1" fmla="*/ 402431 w 1012031"/>
              <a:gd name="connsiteY1" fmla="*/ 59531 h 311944"/>
              <a:gd name="connsiteX2" fmla="*/ 180975 w 1012031"/>
              <a:gd name="connsiteY2" fmla="*/ 97631 h 311944"/>
              <a:gd name="connsiteX3" fmla="*/ 0 w 1012031"/>
              <a:gd name="connsiteY3" fmla="*/ 130969 h 311944"/>
              <a:gd name="connsiteX4" fmla="*/ 38100 w 1012031"/>
              <a:gd name="connsiteY4" fmla="*/ 311944 h 311944"/>
              <a:gd name="connsiteX5" fmla="*/ 147637 w 1012031"/>
              <a:gd name="connsiteY5" fmla="*/ 276225 h 311944"/>
              <a:gd name="connsiteX6" fmla="*/ 235743 w 1012031"/>
              <a:gd name="connsiteY6" fmla="*/ 252412 h 311944"/>
              <a:gd name="connsiteX7" fmla="*/ 347662 w 1012031"/>
              <a:gd name="connsiteY7" fmla="*/ 228600 h 311944"/>
              <a:gd name="connsiteX8" fmla="*/ 442912 w 1012031"/>
              <a:gd name="connsiteY8" fmla="*/ 214312 h 311944"/>
              <a:gd name="connsiteX9" fmla="*/ 597693 w 1012031"/>
              <a:gd name="connsiteY9" fmla="*/ 200025 h 311944"/>
              <a:gd name="connsiteX10" fmla="*/ 690562 w 1012031"/>
              <a:gd name="connsiteY10" fmla="*/ 192881 h 311944"/>
              <a:gd name="connsiteX11" fmla="*/ 797718 w 1012031"/>
              <a:gd name="connsiteY11" fmla="*/ 195262 h 311944"/>
              <a:gd name="connsiteX12" fmla="*/ 888206 w 1012031"/>
              <a:gd name="connsiteY12" fmla="*/ 204787 h 311944"/>
              <a:gd name="connsiteX13" fmla="*/ 912018 w 1012031"/>
              <a:gd name="connsiteY13" fmla="*/ 202406 h 311944"/>
              <a:gd name="connsiteX14" fmla="*/ 950118 w 1012031"/>
              <a:gd name="connsiteY14" fmla="*/ 195262 h 311944"/>
              <a:gd name="connsiteX15" fmla="*/ 981075 w 1012031"/>
              <a:gd name="connsiteY15" fmla="*/ 178594 h 311944"/>
              <a:gd name="connsiteX16" fmla="*/ 1000125 w 1012031"/>
              <a:gd name="connsiteY16" fmla="*/ 161925 h 311944"/>
              <a:gd name="connsiteX17" fmla="*/ 1007268 w 1012031"/>
              <a:gd name="connsiteY17" fmla="*/ 145256 h 311944"/>
              <a:gd name="connsiteX18" fmla="*/ 1012031 w 1012031"/>
              <a:gd name="connsiteY18" fmla="*/ 130969 h 311944"/>
              <a:gd name="connsiteX19" fmla="*/ 1009650 w 1012031"/>
              <a:gd name="connsiteY19" fmla="*/ 102394 h 311944"/>
              <a:gd name="connsiteX20" fmla="*/ 1002506 w 1012031"/>
              <a:gd name="connsiteY20" fmla="*/ 76200 h 311944"/>
              <a:gd name="connsiteX21" fmla="*/ 985837 w 1012031"/>
              <a:gd name="connsiteY21" fmla="*/ 40481 h 311944"/>
              <a:gd name="connsiteX22" fmla="*/ 821531 w 1012031"/>
              <a:gd name="connsiteY22" fmla="*/ 0 h 311944"/>
              <a:gd name="connsiteX23" fmla="*/ 690562 w 1012031"/>
              <a:gd name="connsiteY23" fmla="*/ 16669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2031" h="311944">
                <a:moveTo>
                  <a:pt x="690562" y="16669"/>
                </a:moveTo>
                <a:lnTo>
                  <a:pt x="402431" y="59531"/>
                </a:lnTo>
                <a:lnTo>
                  <a:pt x="180975" y="97631"/>
                </a:lnTo>
                <a:lnTo>
                  <a:pt x="0" y="130969"/>
                </a:lnTo>
                <a:lnTo>
                  <a:pt x="38100" y="311944"/>
                </a:lnTo>
                <a:lnTo>
                  <a:pt x="147637" y="276225"/>
                </a:lnTo>
                <a:lnTo>
                  <a:pt x="235743" y="252412"/>
                </a:lnTo>
                <a:lnTo>
                  <a:pt x="347662" y="228600"/>
                </a:lnTo>
                <a:lnTo>
                  <a:pt x="442912" y="214312"/>
                </a:lnTo>
                <a:lnTo>
                  <a:pt x="597693" y="200025"/>
                </a:lnTo>
                <a:lnTo>
                  <a:pt x="690562" y="192881"/>
                </a:lnTo>
                <a:lnTo>
                  <a:pt x="797718" y="195262"/>
                </a:lnTo>
                <a:lnTo>
                  <a:pt x="888206" y="204787"/>
                </a:lnTo>
                <a:lnTo>
                  <a:pt x="912018" y="202406"/>
                </a:lnTo>
                <a:lnTo>
                  <a:pt x="950118" y="195262"/>
                </a:lnTo>
                <a:lnTo>
                  <a:pt x="981075" y="178594"/>
                </a:lnTo>
                <a:lnTo>
                  <a:pt x="1000125" y="161925"/>
                </a:lnTo>
                <a:lnTo>
                  <a:pt x="1007268" y="145256"/>
                </a:lnTo>
                <a:lnTo>
                  <a:pt x="1012031" y="130969"/>
                </a:lnTo>
                <a:lnTo>
                  <a:pt x="1009650" y="102394"/>
                </a:lnTo>
                <a:lnTo>
                  <a:pt x="1002506" y="76200"/>
                </a:lnTo>
                <a:lnTo>
                  <a:pt x="985837" y="40481"/>
                </a:lnTo>
                <a:lnTo>
                  <a:pt x="821531" y="0"/>
                </a:lnTo>
                <a:lnTo>
                  <a:pt x="690562" y="166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86A178C0-5A13-4B35-AD0A-1F32756B2579}"/>
              </a:ext>
            </a:extLst>
          </p:cNvPr>
          <p:cNvSpPr/>
          <p:nvPr/>
        </p:nvSpPr>
        <p:spPr>
          <a:xfrm rot="16200000">
            <a:off x="5914232" y="5207794"/>
            <a:ext cx="757237" cy="752475"/>
          </a:xfrm>
          <a:custGeom>
            <a:avLst/>
            <a:gdLst>
              <a:gd name="connsiteX0" fmla="*/ 557212 w 757237"/>
              <a:gd name="connsiteY0" fmla="*/ 152400 h 752475"/>
              <a:gd name="connsiteX1" fmla="*/ 500062 w 757237"/>
              <a:gd name="connsiteY1" fmla="*/ 245269 h 752475"/>
              <a:gd name="connsiteX2" fmla="*/ 428625 w 757237"/>
              <a:gd name="connsiteY2" fmla="*/ 347663 h 752475"/>
              <a:gd name="connsiteX3" fmla="*/ 323850 w 757237"/>
              <a:gd name="connsiteY3" fmla="*/ 478632 h 752475"/>
              <a:gd name="connsiteX4" fmla="*/ 233362 w 757237"/>
              <a:gd name="connsiteY4" fmla="*/ 576263 h 752475"/>
              <a:gd name="connsiteX5" fmla="*/ 161925 w 757237"/>
              <a:gd name="connsiteY5" fmla="*/ 647700 h 752475"/>
              <a:gd name="connsiteX6" fmla="*/ 109537 w 757237"/>
              <a:gd name="connsiteY6" fmla="*/ 690563 h 752475"/>
              <a:gd name="connsiteX7" fmla="*/ 59531 w 757237"/>
              <a:gd name="connsiteY7" fmla="*/ 716757 h 752475"/>
              <a:gd name="connsiteX8" fmla="*/ 0 w 757237"/>
              <a:gd name="connsiteY8" fmla="*/ 752475 h 752475"/>
              <a:gd name="connsiteX9" fmla="*/ 757237 w 757237"/>
              <a:gd name="connsiteY9" fmla="*/ 752475 h 752475"/>
              <a:gd name="connsiteX10" fmla="*/ 692943 w 757237"/>
              <a:gd name="connsiteY10" fmla="*/ 750094 h 752475"/>
              <a:gd name="connsiteX11" fmla="*/ 650081 w 757237"/>
              <a:gd name="connsiteY11" fmla="*/ 740569 h 752475"/>
              <a:gd name="connsiteX12" fmla="*/ 609600 w 757237"/>
              <a:gd name="connsiteY12" fmla="*/ 726282 h 752475"/>
              <a:gd name="connsiteX13" fmla="*/ 578643 w 757237"/>
              <a:gd name="connsiteY13" fmla="*/ 711994 h 752475"/>
              <a:gd name="connsiteX14" fmla="*/ 559593 w 757237"/>
              <a:gd name="connsiteY14" fmla="*/ 697707 h 752475"/>
              <a:gd name="connsiteX15" fmla="*/ 540543 w 757237"/>
              <a:gd name="connsiteY15" fmla="*/ 678657 h 752475"/>
              <a:gd name="connsiteX16" fmla="*/ 531018 w 757237"/>
              <a:gd name="connsiteY16" fmla="*/ 661988 h 752475"/>
              <a:gd name="connsiteX17" fmla="*/ 523875 w 757237"/>
              <a:gd name="connsiteY17" fmla="*/ 635794 h 752475"/>
              <a:gd name="connsiteX18" fmla="*/ 523875 w 757237"/>
              <a:gd name="connsiteY18" fmla="*/ 614363 h 752475"/>
              <a:gd name="connsiteX19" fmla="*/ 535781 w 757237"/>
              <a:gd name="connsiteY19" fmla="*/ 557213 h 752475"/>
              <a:gd name="connsiteX20" fmla="*/ 566737 w 757237"/>
              <a:gd name="connsiteY20" fmla="*/ 442913 h 752475"/>
              <a:gd name="connsiteX21" fmla="*/ 602456 w 757237"/>
              <a:gd name="connsiteY21" fmla="*/ 307182 h 752475"/>
              <a:gd name="connsiteX22" fmla="*/ 635793 w 757237"/>
              <a:gd name="connsiteY22" fmla="*/ 195263 h 752475"/>
              <a:gd name="connsiteX23" fmla="*/ 673893 w 757237"/>
              <a:gd name="connsiteY23" fmla="*/ 69057 h 752475"/>
              <a:gd name="connsiteX24" fmla="*/ 683418 w 757237"/>
              <a:gd name="connsiteY24" fmla="*/ 38100 h 752475"/>
              <a:gd name="connsiteX25" fmla="*/ 683418 w 757237"/>
              <a:gd name="connsiteY25" fmla="*/ 23813 h 752475"/>
              <a:gd name="connsiteX26" fmla="*/ 681037 w 757237"/>
              <a:gd name="connsiteY26" fmla="*/ 9525 h 752475"/>
              <a:gd name="connsiteX27" fmla="*/ 676275 w 757237"/>
              <a:gd name="connsiteY27" fmla="*/ 2382 h 752475"/>
              <a:gd name="connsiteX28" fmla="*/ 673893 w 757237"/>
              <a:gd name="connsiteY28" fmla="*/ 0 h 752475"/>
              <a:gd name="connsiteX29" fmla="*/ 666750 w 757237"/>
              <a:gd name="connsiteY29" fmla="*/ 0 h 752475"/>
              <a:gd name="connsiteX30" fmla="*/ 652462 w 757237"/>
              <a:gd name="connsiteY30" fmla="*/ 0 h 752475"/>
              <a:gd name="connsiteX31" fmla="*/ 635793 w 757237"/>
              <a:gd name="connsiteY31" fmla="*/ 14288 h 752475"/>
              <a:gd name="connsiteX32" fmla="*/ 619125 w 757237"/>
              <a:gd name="connsiteY32" fmla="*/ 40482 h 752475"/>
              <a:gd name="connsiteX33" fmla="*/ 557212 w 757237"/>
              <a:gd name="connsiteY33" fmla="*/ 152400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57237" h="752475">
                <a:moveTo>
                  <a:pt x="557212" y="152400"/>
                </a:moveTo>
                <a:lnTo>
                  <a:pt x="500062" y="245269"/>
                </a:lnTo>
                <a:lnTo>
                  <a:pt x="428625" y="347663"/>
                </a:lnTo>
                <a:lnTo>
                  <a:pt x="323850" y="478632"/>
                </a:lnTo>
                <a:lnTo>
                  <a:pt x="233362" y="576263"/>
                </a:lnTo>
                <a:lnTo>
                  <a:pt x="161925" y="647700"/>
                </a:lnTo>
                <a:lnTo>
                  <a:pt x="109537" y="690563"/>
                </a:lnTo>
                <a:lnTo>
                  <a:pt x="59531" y="716757"/>
                </a:lnTo>
                <a:lnTo>
                  <a:pt x="0" y="752475"/>
                </a:lnTo>
                <a:lnTo>
                  <a:pt x="757237" y="752475"/>
                </a:lnTo>
                <a:lnTo>
                  <a:pt x="692943" y="750094"/>
                </a:lnTo>
                <a:lnTo>
                  <a:pt x="650081" y="740569"/>
                </a:lnTo>
                <a:lnTo>
                  <a:pt x="609600" y="726282"/>
                </a:lnTo>
                <a:lnTo>
                  <a:pt x="578643" y="711994"/>
                </a:lnTo>
                <a:lnTo>
                  <a:pt x="559593" y="697707"/>
                </a:lnTo>
                <a:lnTo>
                  <a:pt x="540543" y="678657"/>
                </a:lnTo>
                <a:lnTo>
                  <a:pt x="531018" y="661988"/>
                </a:lnTo>
                <a:lnTo>
                  <a:pt x="523875" y="635794"/>
                </a:lnTo>
                <a:lnTo>
                  <a:pt x="523875" y="614363"/>
                </a:lnTo>
                <a:lnTo>
                  <a:pt x="535781" y="557213"/>
                </a:lnTo>
                <a:lnTo>
                  <a:pt x="566737" y="442913"/>
                </a:lnTo>
                <a:lnTo>
                  <a:pt x="602456" y="307182"/>
                </a:lnTo>
                <a:lnTo>
                  <a:pt x="635793" y="195263"/>
                </a:lnTo>
                <a:lnTo>
                  <a:pt x="673893" y="69057"/>
                </a:lnTo>
                <a:lnTo>
                  <a:pt x="683418" y="38100"/>
                </a:lnTo>
                <a:lnTo>
                  <a:pt x="683418" y="23813"/>
                </a:lnTo>
                <a:lnTo>
                  <a:pt x="681037" y="9525"/>
                </a:lnTo>
                <a:lnTo>
                  <a:pt x="676275" y="2382"/>
                </a:lnTo>
                <a:lnTo>
                  <a:pt x="673893" y="0"/>
                </a:lnTo>
                <a:lnTo>
                  <a:pt x="666750" y="0"/>
                </a:lnTo>
                <a:lnTo>
                  <a:pt x="652462" y="0"/>
                </a:lnTo>
                <a:lnTo>
                  <a:pt x="635793" y="14288"/>
                </a:lnTo>
                <a:lnTo>
                  <a:pt x="619125" y="40482"/>
                </a:lnTo>
                <a:lnTo>
                  <a:pt x="557212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326AAEA9-3881-4F96-B6F9-E7F199F99485}"/>
              </a:ext>
            </a:extLst>
          </p:cNvPr>
          <p:cNvSpPr/>
          <p:nvPr/>
        </p:nvSpPr>
        <p:spPr>
          <a:xfrm>
            <a:off x="4827588" y="3543300"/>
            <a:ext cx="1406525" cy="1087438"/>
          </a:xfrm>
          <a:custGeom>
            <a:avLst/>
            <a:gdLst>
              <a:gd name="connsiteX0" fmla="*/ 731044 w 1407319"/>
              <a:gd name="connsiteY0" fmla="*/ 295275 h 1088231"/>
              <a:gd name="connsiteX1" fmla="*/ 919162 w 1407319"/>
              <a:gd name="connsiteY1" fmla="*/ 254794 h 1088231"/>
              <a:gd name="connsiteX2" fmla="*/ 966787 w 1407319"/>
              <a:gd name="connsiteY2" fmla="*/ 242888 h 1088231"/>
              <a:gd name="connsiteX3" fmla="*/ 992981 w 1407319"/>
              <a:gd name="connsiteY3" fmla="*/ 235744 h 1088231"/>
              <a:gd name="connsiteX4" fmla="*/ 1009650 w 1407319"/>
              <a:gd name="connsiteY4" fmla="*/ 233363 h 1088231"/>
              <a:gd name="connsiteX5" fmla="*/ 1023937 w 1407319"/>
              <a:gd name="connsiteY5" fmla="*/ 235744 h 1088231"/>
              <a:gd name="connsiteX6" fmla="*/ 1035844 w 1407319"/>
              <a:gd name="connsiteY6" fmla="*/ 240506 h 1088231"/>
              <a:gd name="connsiteX7" fmla="*/ 1047750 w 1407319"/>
              <a:gd name="connsiteY7" fmla="*/ 250031 h 1088231"/>
              <a:gd name="connsiteX8" fmla="*/ 1062037 w 1407319"/>
              <a:gd name="connsiteY8" fmla="*/ 269081 h 1088231"/>
              <a:gd name="connsiteX9" fmla="*/ 1073944 w 1407319"/>
              <a:gd name="connsiteY9" fmla="*/ 309563 h 1088231"/>
              <a:gd name="connsiteX10" fmla="*/ 1076325 w 1407319"/>
              <a:gd name="connsiteY10" fmla="*/ 340519 h 1088231"/>
              <a:gd name="connsiteX11" fmla="*/ 1069181 w 1407319"/>
              <a:gd name="connsiteY11" fmla="*/ 409575 h 1088231"/>
              <a:gd name="connsiteX12" fmla="*/ 1057275 w 1407319"/>
              <a:gd name="connsiteY12" fmla="*/ 492919 h 1088231"/>
              <a:gd name="connsiteX13" fmla="*/ 1031081 w 1407319"/>
              <a:gd name="connsiteY13" fmla="*/ 645319 h 1088231"/>
              <a:gd name="connsiteX14" fmla="*/ 981075 w 1407319"/>
              <a:gd name="connsiteY14" fmla="*/ 866775 h 1088231"/>
              <a:gd name="connsiteX15" fmla="*/ 952500 w 1407319"/>
              <a:gd name="connsiteY15" fmla="*/ 1009650 h 1088231"/>
              <a:gd name="connsiteX16" fmla="*/ 959644 w 1407319"/>
              <a:gd name="connsiteY16" fmla="*/ 1035844 h 1088231"/>
              <a:gd name="connsiteX17" fmla="*/ 971550 w 1407319"/>
              <a:gd name="connsiteY17" fmla="*/ 1054894 h 1088231"/>
              <a:gd name="connsiteX18" fmla="*/ 988219 w 1407319"/>
              <a:gd name="connsiteY18" fmla="*/ 1069181 h 1088231"/>
              <a:gd name="connsiteX19" fmla="*/ 1012031 w 1407319"/>
              <a:gd name="connsiteY19" fmla="*/ 1081088 h 1088231"/>
              <a:gd name="connsiteX20" fmla="*/ 1028700 w 1407319"/>
              <a:gd name="connsiteY20" fmla="*/ 1085850 h 1088231"/>
              <a:gd name="connsiteX21" fmla="*/ 1042987 w 1407319"/>
              <a:gd name="connsiteY21" fmla="*/ 1088231 h 1088231"/>
              <a:gd name="connsiteX22" fmla="*/ 1069181 w 1407319"/>
              <a:gd name="connsiteY22" fmla="*/ 1085850 h 1088231"/>
              <a:gd name="connsiteX23" fmla="*/ 1100137 w 1407319"/>
              <a:gd name="connsiteY23" fmla="*/ 1081088 h 1088231"/>
              <a:gd name="connsiteX24" fmla="*/ 1133475 w 1407319"/>
              <a:gd name="connsiteY24" fmla="*/ 1066800 h 1088231"/>
              <a:gd name="connsiteX25" fmla="*/ 1154906 w 1407319"/>
              <a:gd name="connsiteY25" fmla="*/ 1054894 h 1088231"/>
              <a:gd name="connsiteX26" fmla="*/ 1169194 w 1407319"/>
              <a:gd name="connsiteY26" fmla="*/ 1040606 h 1088231"/>
              <a:gd name="connsiteX27" fmla="*/ 1181100 w 1407319"/>
              <a:gd name="connsiteY27" fmla="*/ 1019175 h 1088231"/>
              <a:gd name="connsiteX28" fmla="*/ 1188244 w 1407319"/>
              <a:gd name="connsiteY28" fmla="*/ 1000125 h 1088231"/>
              <a:gd name="connsiteX29" fmla="*/ 1193006 w 1407319"/>
              <a:gd name="connsiteY29" fmla="*/ 978694 h 1088231"/>
              <a:gd name="connsiteX30" fmla="*/ 1231106 w 1407319"/>
              <a:gd name="connsiteY30" fmla="*/ 850106 h 1088231"/>
              <a:gd name="connsiteX31" fmla="*/ 1250156 w 1407319"/>
              <a:gd name="connsiteY31" fmla="*/ 773906 h 1088231"/>
              <a:gd name="connsiteX32" fmla="*/ 1281112 w 1407319"/>
              <a:gd name="connsiteY32" fmla="*/ 657225 h 1088231"/>
              <a:gd name="connsiteX33" fmla="*/ 1304925 w 1407319"/>
              <a:gd name="connsiteY33" fmla="*/ 545306 h 1088231"/>
              <a:gd name="connsiteX34" fmla="*/ 1328737 w 1407319"/>
              <a:gd name="connsiteY34" fmla="*/ 426244 h 1088231"/>
              <a:gd name="connsiteX35" fmla="*/ 1343025 w 1407319"/>
              <a:gd name="connsiteY35" fmla="*/ 342900 h 1088231"/>
              <a:gd name="connsiteX36" fmla="*/ 1359694 w 1407319"/>
              <a:gd name="connsiteY36" fmla="*/ 321469 h 1088231"/>
              <a:gd name="connsiteX37" fmla="*/ 1383506 w 1407319"/>
              <a:gd name="connsiteY37" fmla="*/ 292894 h 1088231"/>
              <a:gd name="connsiteX38" fmla="*/ 1400175 w 1407319"/>
              <a:gd name="connsiteY38" fmla="*/ 266700 h 1088231"/>
              <a:gd name="connsiteX39" fmla="*/ 1407319 w 1407319"/>
              <a:gd name="connsiteY39" fmla="*/ 245269 h 1088231"/>
              <a:gd name="connsiteX40" fmla="*/ 1407319 w 1407319"/>
              <a:gd name="connsiteY40" fmla="*/ 221456 h 1088231"/>
              <a:gd name="connsiteX41" fmla="*/ 1402556 w 1407319"/>
              <a:gd name="connsiteY41" fmla="*/ 204788 h 1088231"/>
              <a:gd name="connsiteX42" fmla="*/ 1369219 w 1407319"/>
              <a:gd name="connsiteY42" fmla="*/ 176213 h 1088231"/>
              <a:gd name="connsiteX43" fmla="*/ 1300162 w 1407319"/>
              <a:gd name="connsiteY43" fmla="*/ 123825 h 1088231"/>
              <a:gd name="connsiteX44" fmla="*/ 1195387 w 1407319"/>
              <a:gd name="connsiteY44" fmla="*/ 54769 h 1088231"/>
              <a:gd name="connsiteX45" fmla="*/ 1131094 w 1407319"/>
              <a:gd name="connsiteY45" fmla="*/ 14288 h 1088231"/>
              <a:gd name="connsiteX46" fmla="*/ 1107281 w 1407319"/>
              <a:gd name="connsiteY46" fmla="*/ 2381 h 1088231"/>
              <a:gd name="connsiteX47" fmla="*/ 1102519 w 1407319"/>
              <a:gd name="connsiteY47" fmla="*/ 0 h 1088231"/>
              <a:gd name="connsiteX48" fmla="*/ 1078706 w 1407319"/>
              <a:gd name="connsiteY48" fmla="*/ 11906 h 1088231"/>
              <a:gd name="connsiteX49" fmla="*/ 1038225 w 1407319"/>
              <a:gd name="connsiteY49" fmla="*/ 33338 h 1088231"/>
              <a:gd name="connsiteX50" fmla="*/ 988219 w 1407319"/>
              <a:gd name="connsiteY50" fmla="*/ 52388 h 1088231"/>
              <a:gd name="connsiteX51" fmla="*/ 919162 w 1407319"/>
              <a:gd name="connsiteY51" fmla="*/ 71438 h 1088231"/>
              <a:gd name="connsiteX52" fmla="*/ 778669 w 1407319"/>
              <a:gd name="connsiteY52" fmla="*/ 102394 h 1088231"/>
              <a:gd name="connsiteX53" fmla="*/ 590550 w 1407319"/>
              <a:gd name="connsiteY53" fmla="*/ 138113 h 1088231"/>
              <a:gd name="connsiteX54" fmla="*/ 342900 w 1407319"/>
              <a:gd name="connsiteY54" fmla="*/ 183356 h 1088231"/>
              <a:gd name="connsiteX55" fmla="*/ 0 w 1407319"/>
              <a:gd name="connsiteY55" fmla="*/ 238125 h 1088231"/>
              <a:gd name="connsiteX56" fmla="*/ 61912 w 1407319"/>
              <a:gd name="connsiteY56" fmla="*/ 409575 h 1088231"/>
              <a:gd name="connsiteX57" fmla="*/ 280987 w 1407319"/>
              <a:gd name="connsiteY57" fmla="*/ 376238 h 1088231"/>
              <a:gd name="connsiteX58" fmla="*/ 731044 w 1407319"/>
              <a:gd name="connsiteY58" fmla="*/ 295275 h 108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407319" h="1088231">
                <a:moveTo>
                  <a:pt x="731044" y="295275"/>
                </a:moveTo>
                <a:lnTo>
                  <a:pt x="919162" y="254794"/>
                </a:lnTo>
                <a:lnTo>
                  <a:pt x="966787" y="242888"/>
                </a:lnTo>
                <a:lnTo>
                  <a:pt x="992981" y="235744"/>
                </a:lnTo>
                <a:lnTo>
                  <a:pt x="1009650" y="233363"/>
                </a:lnTo>
                <a:lnTo>
                  <a:pt x="1023937" y="235744"/>
                </a:lnTo>
                <a:lnTo>
                  <a:pt x="1035844" y="240506"/>
                </a:lnTo>
                <a:lnTo>
                  <a:pt x="1047750" y="250031"/>
                </a:lnTo>
                <a:lnTo>
                  <a:pt x="1062037" y="269081"/>
                </a:lnTo>
                <a:lnTo>
                  <a:pt x="1073944" y="309563"/>
                </a:lnTo>
                <a:lnTo>
                  <a:pt x="1076325" y="340519"/>
                </a:lnTo>
                <a:lnTo>
                  <a:pt x="1069181" y="409575"/>
                </a:lnTo>
                <a:lnTo>
                  <a:pt x="1057275" y="492919"/>
                </a:lnTo>
                <a:lnTo>
                  <a:pt x="1031081" y="645319"/>
                </a:lnTo>
                <a:lnTo>
                  <a:pt x="981075" y="866775"/>
                </a:lnTo>
                <a:lnTo>
                  <a:pt x="952500" y="1009650"/>
                </a:lnTo>
                <a:lnTo>
                  <a:pt x="959644" y="1035844"/>
                </a:lnTo>
                <a:lnTo>
                  <a:pt x="971550" y="1054894"/>
                </a:lnTo>
                <a:lnTo>
                  <a:pt x="988219" y="1069181"/>
                </a:lnTo>
                <a:lnTo>
                  <a:pt x="1012031" y="1081088"/>
                </a:lnTo>
                <a:lnTo>
                  <a:pt x="1028700" y="1085850"/>
                </a:lnTo>
                <a:lnTo>
                  <a:pt x="1042987" y="1088231"/>
                </a:lnTo>
                <a:lnTo>
                  <a:pt x="1069181" y="1085850"/>
                </a:lnTo>
                <a:lnTo>
                  <a:pt x="1100137" y="1081088"/>
                </a:lnTo>
                <a:lnTo>
                  <a:pt x="1133475" y="1066800"/>
                </a:lnTo>
                <a:lnTo>
                  <a:pt x="1154906" y="1054894"/>
                </a:lnTo>
                <a:lnTo>
                  <a:pt x="1169194" y="1040606"/>
                </a:lnTo>
                <a:lnTo>
                  <a:pt x="1181100" y="1019175"/>
                </a:lnTo>
                <a:lnTo>
                  <a:pt x="1188244" y="1000125"/>
                </a:lnTo>
                <a:lnTo>
                  <a:pt x="1193006" y="978694"/>
                </a:lnTo>
                <a:lnTo>
                  <a:pt x="1231106" y="850106"/>
                </a:lnTo>
                <a:lnTo>
                  <a:pt x="1250156" y="773906"/>
                </a:lnTo>
                <a:lnTo>
                  <a:pt x="1281112" y="657225"/>
                </a:lnTo>
                <a:lnTo>
                  <a:pt x="1304925" y="545306"/>
                </a:lnTo>
                <a:lnTo>
                  <a:pt x="1328737" y="426244"/>
                </a:lnTo>
                <a:lnTo>
                  <a:pt x="1343025" y="342900"/>
                </a:lnTo>
                <a:lnTo>
                  <a:pt x="1359694" y="321469"/>
                </a:lnTo>
                <a:lnTo>
                  <a:pt x="1383506" y="292894"/>
                </a:lnTo>
                <a:lnTo>
                  <a:pt x="1400175" y="266700"/>
                </a:lnTo>
                <a:lnTo>
                  <a:pt x="1407319" y="245269"/>
                </a:lnTo>
                <a:lnTo>
                  <a:pt x="1407319" y="221456"/>
                </a:lnTo>
                <a:lnTo>
                  <a:pt x="1402556" y="204788"/>
                </a:lnTo>
                <a:lnTo>
                  <a:pt x="1369219" y="176213"/>
                </a:lnTo>
                <a:lnTo>
                  <a:pt x="1300162" y="123825"/>
                </a:lnTo>
                <a:lnTo>
                  <a:pt x="1195387" y="54769"/>
                </a:lnTo>
                <a:lnTo>
                  <a:pt x="1131094" y="14288"/>
                </a:lnTo>
                <a:lnTo>
                  <a:pt x="1107281" y="2381"/>
                </a:lnTo>
                <a:lnTo>
                  <a:pt x="1102519" y="0"/>
                </a:lnTo>
                <a:lnTo>
                  <a:pt x="1078706" y="11906"/>
                </a:lnTo>
                <a:lnTo>
                  <a:pt x="1038225" y="33338"/>
                </a:lnTo>
                <a:lnTo>
                  <a:pt x="988219" y="52388"/>
                </a:lnTo>
                <a:lnTo>
                  <a:pt x="919162" y="71438"/>
                </a:lnTo>
                <a:lnTo>
                  <a:pt x="778669" y="102394"/>
                </a:lnTo>
                <a:lnTo>
                  <a:pt x="590550" y="138113"/>
                </a:lnTo>
                <a:lnTo>
                  <a:pt x="342900" y="183356"/>
                </a:lnTo>
                <a:lnTo>
                  <a:pt x="0" y="238125"/>
                </a:lnTo>
                <a:lnTo>
                  <a:pt x="61912" y="409575"/>
                </a:lnTo>
                <a:lnTo>
                  <a:pt x="280987" y="376238"/>
                </a:lnTo>
                <a:lnTo>
                  <a:pt x="731044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3522F08A-3D66-4022-B770-636C6E33D250}"/>
              </a:ext>
            </a:extLst>
          </p:cNvPr>
          <p:cNvSpPr/>
          <p:nvPr/>
        </p:nvSpPr>
        <p:spPr>
          <a:xfrm>
            <a:off x="4970463" y="4357688"/>
            <a:ext cx="915987" cy="309562"/>
          </a:xfrm>
          <a:custGeom>
            <a:avLst/>
            <a:gdLst>
              <a:gd name="connsiteX0" fmla="*/ 716756 w 916781"/>
              <a:gd name="connsiteY0" fmla="*/ 33337 h 309562"/>
              <a:gd name="connsiteX1" fmla="*/ 459581 w 916781"/>
              <a:gd name="connsiteY1" fmla="*/ 78581 h 309562"/>
              <a:gd name="connsiteX2" fmla="*/ 171450 w 916781"/>
              <a:gd name="connsiteY2" fmla="*/ 128587 h 309562"/>
              <a:gd name="connsiteX3" fmla="*/ 0 w 916781"/>
              <a:gd name="connsiteY3" fmla="*/ 157162 h 309562"/>
              <a:gd name="connsiteX4" fmla="*/ 38100 w 916781"/>
              <a:gd name="connsiteY4" fmla="*/ 309562 h 309562"/>
              <a:gd name="connsiteX5" fmla="*/ 335756 w 916781"/>
              <a:gd name="connsiteY5" fmla="*/ 261937 h 309562"/>
              <a:gd name="connsiteX6" fmla="*/ 635794 w 916781"/>
              <a:gd name="connsiteY6" fmla="*/ 214312 h 309562"/>
              <a:gd name="connsiteX7" fmla="*/ 907256 w 916781"/>
              <a:gd name="connsiteY7" fmla="*/ 178593 h 309562"/>
              <a:gd name="connsiteX8" fmla="*/ 916781 w 916781"/>
              <a:gd name="connsiteY8" fmla="*/ 0 h 309562"/>
              <a:gd name="connsiteX9" fmla="*/ 716756 w 916781"/>
              <a:gd name="connsiteY9" fmla="*/ 33337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6781" h="309562">
                <a:moveTo>
                  <a:pt x="716756" y="33337"/>
                </a:moveTo>
                <a:lnTo>
                  <a:pt x="459581" y="78581"/>
                </a:lnTo>
                <a:lnTo>
                  <a:pt x="171450" y="128587"/>
                </a:lnTo>
                <a:lnTo>
                  <a:pt x="0" y="157162"/>
                </a:lnTo>
                <a:lnTo>
                  <a:pt x="38100" y="309562"/>
                </a:lnTo>
                <a:lnTo>
                  <a:pt x="335756" y="261937"/>
                </a:lnTo>
                <a:lnTo>
                  <a:pt x="635794" y="214312"/>
                </a:lnTo>
                <a:lnTo>
                  <a:pt x="907256" y="178593"/>
                </a:lnTo>
                <a:lnTo>
                  <a:pt x="916781" y="0"/>
                </a:lnTo>
                <a:lnTo>
                  <a:pt x="716756" y="33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2A9AD0-16F7-4E87-BE75-795D43922606}"/>
              </a:ext>
            </a:extLst>
          </p:cNvPr>
          <p:cNvGrpSpPr>
            <a:grpSpLocks/>
          </p:cNvGrpSpPr>
          <p:nvPr/>
        </p:nvGrpSpPr>
        <p:grpSpPr bwMode="auto">
          <a:xfrm>
            <a:off x="2368550" y="1562100"/>
            <a:ext cx="4619625" cy="4438650"/>
            <a:chOff x="2519363" y="1714500"/>
            <a:chExt cx="4619625" cy="4438650"/>
          </a:xfrm>
        </p:grpSpPr>
        <p:sp>
          <p:nvSpPr>
            <p:cNvPr id="15" name="フリーフォーム 80">
              <a:extLst>
                <a:ext uri="{FF2B5EF4-FFF2-40B4-BE49-F238E27FC236}">
                  <a16:creationId xmlns:a16="http://schemas.microsoft.com/office/drawing/2014/main" id="{214595C6-5AB5-4820-802E-AFEC3678DDC5}"/>
                </a:ext>
              </a:extLst>
            </p:cNvPr>
            <p:cNvSpPr/>
            <p:nvPr/>
          </p:nvSpPr>
          <p:spPr>
            <a:xfrm>
              <a:off x="3119438" y="1714500"/>
              <a:ext cx="979488" cy="461963"/>
            </a:xfrm>
            <a:custGeom>
              <a:avLst/>
              <a:gdLst>
                <a:gd name="connsiteX0" fmla="*/ 633412 w 978693"/>
                <a:gd name="connsiteY0" fmla="*/ 164306 h 461963"/>
                <a:gd name="connsiteX1" fmla="*/ 502443 w 978693"/>
                <a:gd name="connsiteY1" fmla="*/ 138113 h 461963"/>
                <a:gd name="connsiteX2" fmla="*/ 385762 w 978693"/>
                <a:gd name="connsiteY2" fmla="*/ 111919 h 461963"/>
                <a:gd name="connsiteX3" fmla="*/ 280987 w 978693"/>
                <a:gd name="connsiteY3" fmla="*/ 85725 h 461963"/>
                <a:gd name="connsiteX4" fmla="*/ 173831 w 978693"/>
                <a:gd name="connsiteY4" fmla="*/ 54769 h 461963"/>
                <a:gd name="connsiteX5" fmla="*/ 95250 w 978693"/>
                <a:gd name="connsiteY5" fmla="*/ 28575 h 461963"/>
                <a:gd name="connsiteX6" fmla="*/ 40481 w 978693"/>
                <a:gd name="connsiteY6" fmla="*/ 7144 h 461963"/>
                <a:gd name="connsiteX7" fmla="*/ 21431 w 978693"/>
                <a:gd name="connsiteY7" fmla="*/ 2381 h 461963"/>
                <a:gd name="connsiteX8" fmla="*/ 7143 w 978693"/>
                <a:gd name="connsiteY8" fmla="*/ 0 h 461963"/>
                <a:gd name="connsiteX9" fmla="*/ 0 w 978693"/>
                <a:gd name="connsiteY9" fmla="*/ 7144 h 461963"/>
                <a:gd name="connsiteX10" fmla="*/ 0 w 978693"/>
                <a:gd name="connsiteY10" fmla="*/ 23813 h 461963"/>
                <a:gd name="connsiteX11" fmla="*/ 9525 w 978693"/>
                <a:gd name="connsiteY11" fmla="*/ 47625 h 461963"/>
                <a:gd name="connsiteX12" fmla="*/ 23812 w 978693"/>
                <a:gd name="connsiteY12" fmla="*/ 66675 h 461963"/>
                <a:gd name="connsiteX13" fmla="*/ 76200 w 978693"/>
                <a:gd name="connsiteY13" fmla="*/ 121444 h 461963"/>
                <a:gd name="connsiteX14" fmla="*/ 157162 w 978693"/>
                <a:gd name="connsiteY14" fmla="*/ 192881 h 461963"/>
                <a:gd name="connsiteX15" fmla="*/ 223837 w 978693"/>
                <a:gd name="connsiteY15" fmla="*/ 245269 h 461963"/>
                <a:gd name="connsiteX16" fmla="*/ 290512 w 978693"/>
                <a:gd name="connsiteY16" fmla="*/ 290513 h 461963"/>
                <a:gd name="connsiteX17" fmla="*/ 357187 w 978693"/>
                <a:gd name="connsiteY17" fmla="*/ 330994 h 461963"/>
                <a:gd name="connsiteX18" fmla="*/ 416718 w 978693"/>
                <a:gd name="connsiteY18" fmla="*/ 364331 h 461963"/>
                <a:gd name="connsiteX19" fmla="*/ 485775 w 978693"/>
                <a:gd name="connsiteY19" fmla="*/ 395288 h 461963"/>
                <a:gd name="connsiteX20" fmla="*/ 561975 w 978693"/>
                <a:gd name="connsiteY20" fmla="*/ 421481 h 461963"/>
                <a:gd name="connsiteX21" fmla="*/ 621506 w 978693"/>
                <a:gd name="connsiteY21" fmla="*/ 435769 h 461963"/>
                <a:gd name="connsiteX22" fmla="*/ 685800 w 978693"/>
                <a:gd name="connsiteY22" fmla="*/ 447675 h 461963"/>
                <a:gd name="connsiteX23" fmla="*/ 735806 w 978693"/>
                <a:gd name="connsiteY23" fmla="*/ 454819 h 461963"/>
                <a:gd name="connsiteX24" fmla="*/ 783431 w 978693"/>
                <a:gd name="connsiteY24" fmla="*/ 459581 h 461963"/>
                <a:gd name="connsiteX25" fmla="*/ 859631 w 978693"/>
                <a:gd name="connsiteY25" fmla="*/ 461963 h 461963"/>
                <a:gd name="connsiteX26" fmla="*/ 888206 w 978693"/>
                <a:gd name="connsiteY26" fmla="*/ 459581 h 461963"/>
                <a:gd name="connsiteX27" fmla="*/ 909637 w 978693"/>
                <a:gd name="connsiteY27" fmla="*/ 454819 h 461963"/>
                <a:gd name="connsiteX28" fmla="*/ 938212 w 978693"/>
                <a:gd name="connsiteY28" fmla="*/ 440531 h 461963"/>
                <a:gd name="connsiteX29" fmla="*/ 957262 w 978693"/>
                <a:gd name="connsiteY29" fmla="*/ 423863 h 461963"/>
                <a:gd name="connsiteX30" fmla="*/ 964406 w 978693"/>
                <a:gd name="connsiteY30" fmla="*/ 411956 h 461963"/>
                <a:gd name="connsiteX31" fmla="*/ 971550 w 978693"/>
                <a:gd name="connsiteY31" fmla="*/ 397669 h 461963"/>
                <a:gd name="connsiteX32" fmla="*/ 976312 w 978693"/>
                <a:gd name="connsiteY32" fmla="*/ 383381 h 461963"/>
                <a:gd name="connsiteX33" fmla="*/ 978693 w 978693"/>
                <a:gd name="connsiteY33" fmla="*/ 364331 h 461963"/>
                <a:gd name="connsiteX34" fmla="*/ 976312 w 978693"/>
                <a:gd name="connsiteY34" fmla="*/ 335756 h 461963"/>
                <a:gd name="connsiteX35" fmla="*/ 971550 w 978693"/>
                <a:gd name="connsiteY35" fmla="*/ 304800 h 461963"/>
                <a:gd name="connsiteX36" fmla="*/ 966787 w 978693"/>
                <a:gd name="connsiteY36" fmla="*/ 290513 h 461963"/>
                <a:gd name="connsiteX37" fmla="*/ 954881 w 978693"/>
                <a:gd name="connsiteY37" fmla="*/ 269081 h 461963"/>
                <a:gd name="connsiteX38" fmla="*/ 935831 w 978693"/>
                <a:gd name="connsiteY38" fmla="*/ 252413 h 461963"/>
                <a:gd name="connsiteX39" fmla="*/ 904875 w 978693"/>
                <a:gd name="connsiteY39" fmla="*/ 233363 h 461963"/>
                <a:gd name="connsiteX40" fmla="*/ 866775 w 978693"/>
                <a:gd name="connsiteY40" fmla="*/ 216694 h 461963"/>
                <a:gd name="connsiteX41" fmla="*/ 802481 w 978693"/>
                <a:gd name="connsiteY41" fmla="*/ 195263 h 461963"/>
                <a:gd name="connsiteX42" fmla="*/ 633412 w 978693"/>
                <a:gd name="connsiteY42" fmla="*/ 164306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8693" h="461963">
                  <a:moveTo>
                    <a:pt x="633412" y="164306"/>
                  </a:moveTo>
                  <a:lnTo>
                    <a:pt x="502443" y="138113"/>
                  </a:lnTo>
                  <a:lnTo>
                    <a:pt x="385762" y="111919"/>
                  </a:lnTo>
                  <a:lnTo>
                    <a:pt x="280987" y="85725"/>
                  </a:lnTo>
                  <a:lnTo>
                    <a:pt x="173831" y="54769"/>
                  </a:lnTo>
                  <a:lnTo>
                    <a:pt x="95250" y="28575"/>
                  </a:lnTo>
                  <a:lnTo>
                    <a:pt x="40481" y="7144"/>
                  </a:lnTo>
                  <a:lnTo>
                    <a:pt x="21431" y="2381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9525" y="47625"/>
                  </a:lnTo>
                  <a:lnTo>
                    <a:pt x="23812" y="66675"/>
                  </a:lnTo>
                  <a:lnTo>
                    <a:pt x="76200" y="121444"/>
                  </a:lnTo>
                  <a:lnTo>
                    <a:pt x="157162" y="192881"/>
                  </a:lnTo>
                  <a:lnTo>
                    <a:pt x="223837" y="245269"/>
                  </a:lnTo>
                  <a:lnTo>
                    <a:pt x="290512" y="290513"/>
                  </a:lnTo>
                  <a:lnTo>
                    <a:pt x="357187" y="330994"/>
                  </a:lnTo>
                  <a:lnTo>
                    <a:pt x="416718" y="364331"/>
                  </a:lnTo>
                  <a:lnTo>
                    <a:pt x="485775" y="395288"/>
                  </a:lnTo>
                  <a:lnTo>
                    <a:pt x="561975" y="421481"/>
                  </a:lnTo>
                  <a:lnTo>
                    <a:pt x="621506" y="435769"/>
                  </a:lnTo>
                  <a:lnTo>
                    <a:pt x="685800" y="447675"/>
                  </a:lnTo>
                  <a:lnTo>
                    <a:pt x="735806" y="454819"/>
                  </a:lnTo>
                  <a:lnTo>
                    <a:pt x="783431" y="459581"/>
                  </a:lnTo>
                  <a:lnTo>
                    <a:pt x="859631" y="461963"/>
                  </a:lnTo>
                  <a:lnTo>
                    <a:pt x="888206" y="459581"/>
                  </a:lnTo>
                  <a:lnTo>
                    <a:pt x="909637" y="454819"/>
                  </a:lnTo>
                  <a:lnTo>
                    <a:pt x="938212" y="440531"/>
                  </a:lnTo>
                  <a:lnTo>
                    <a:pt x="957262" y="423863"/>
                  </a:lnTo>
                  <a:lnTo>
                    <a:pt x="964406" y="411956"/>
                  </a:lnTo>
                  <a:lnTo>
                    <a:pt x="971550" y="397669"/>
                  </a:lnTo>
                  <a:lnTo>
                    <a:pt x="976312" y="383381"/>
                  </a:lnTo>
                  <a:lnTo>
                    <a:pt x="978693" y="364331"/>
                  </a:lnTo>
                  <a:lnTo>
                    <a:pt x="976312" y="335756"/>
                  </a:lnTo>
                  <a:lnTo>
                    <a:pt x="971550" y="304800"/>
                  </a:lnTo>
                  <a:lnTo>
                    <a:pt x="966787" y="290513"/>
                  </a:lnTo>
                  <a:lnTo>
                    <a:pt x="954881" y="269081"/>
                  </a:lnTo>
                  <a:lnTo>
                    <a:pt x="935831" y="252413"/>
                  </a:lnTo>
                  <a:lnTo>
                    <a:pt x="904875" y="233363"/>
                  </a:lnTo>
                  <a:lnTo>
                    <a:pt x="866775" y="216694"/>
                  </a:lnTo>
                  <a:lnTo>
                    <a:pt x="802481" y="195263"/>
                  </a:lnTo>
                  <a:lnTo>
                    <a:pt x="633412" y="164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1">
              <a:extLst>
                <a:ext uri="{FF2B5EF4-FFF2-40B4-BE49-F238E27FC236}">
                  <a16:creationId xmlns:a16="http://schemas.microsoft.com/office/drawing/2014/main" id="{95FAAA1B-8738-4DC4-94A0-9E5DF0117085}"/>
                </a:ext>
              </a:extLst>
            </p:cNvPr>
            <p:cNvSpPr/>
            <p:nvPr/>
          </p:nvSpPr>
          <p:spPr>
            <a:xfrm>
              <a:off x="2519363" y="2420938"/>
              <a:ext cx="2151063" cy="625475"/>
            </a:xfrm>
            <a:custGeom>
              <a:avLst/>
              <a:gdLst>
                <a:gd name="connsiteX0" fmla="*/ 1416843 w 2150268"/>
                <a:gd name="connsiteY0" fmla="*/ 140494 h 623888"/>
                <a:gd name="connsiteX1" fmla="*/ 1202531 w 2150268"/>
                <a:gd name="connsiteY1" fmla="*/ 195263 h 623888"/>
                <a:gd name="connsiteX2" fmla="*/ 1081087 w 2150268"/>
                <a:gd name="connsiteY2" fmla="*/ 226219 h 623888"/>
                <a:gd name="connsiteX3" fmla="*/ 942975 w 2150268"/>
                <a:gd name="connsiteY3" fmla="*/ 257175 h 623888"/>
                <a:gd name="connsiteX4" fmla="*/ 773906 w 2150268"/>
                <a:gd name="connsiteY4" fmla="*/ 295275 h 623888"/>
                <a:gd name="connsiteX5" fmla="*/ 645318 w 2150268"/>
                <a:gd name="connsiteY5" fmla="*/ 323850 h 623888"/>
                <a:gd name="connsiteX6" fmla="*/ 490537 w 2150268"/>
                <a:gd name="connsiteY6" fmla="*/ 354807 h 623888"/>
                <a:gd name="connsiteX7" fmla="*/ 445293 w 2150268"/>
                <a:gd name="connsiteY7" fmla="*/ 354807 h 623888"/>
                <a:gd name="connsiteX8" fmla="*/ 390525 w 2150268"/>
                <a:gd name="connsiteY8" fmla="*/ 350044 h 623888"/>
                <a:gd name="connsiteX9" fmla="*/ 340518 w 2150268"/>
                <a:gd name="connsiteY9" fmla="*/ 342900 h 623888"/>
                <a:gd name="connsiteX10" fmla="*/ 288131 w 2150268"/>
                <a:gd name="connsiteY10" fmla="*/ 330994 h 623888"/>
                <a:gd name="connsiteX11" fmla="*/ 242887 w 2150268"/>
                <a:gd name="connsiteY11" fmla="*/ 316707 h 623888"/>
                <a:gd name="connsiteX12" fmla="*/ 195262 w 2150268"/>
                <a:gd name="connsiteY12" fmla="*/ 292894 h 623888"/>
                <a:gd name="connsiteX13" fmla="*/ 152400 w 2150268"/>
                <a:gd name="connsiteY13" fmla="*/ 269082 h 623888"/>
                <a:gd name="connsiteX14" fmla="*/ 114300 w 2150268"/>
                <a:gd name="connsiteY14" fmla="*/ 238125 h 623888"/>
                <a:gd name="connsiteX15" fmla="*/ 88106 w 2150268"/>
                <a:gd name="connsiteY15" fmla="*/ 209550 h 623888"/>
                <a:gd name="connsiteX16" fmla="*/ 57150 w 2150268"/>
                <a:gd name="connsiteY16" fmla="*/ 190500 h 623888"/>
                <a:gd name="connsiteX17" fmla="*/ 35718 w 2150268"/>
                <a:gd name="connsiteY17" fmla="*/ 180975 h 623888"/>
                <a:gd name="connsiteX18" fmla="*/ 11906 w 2150268"/>
                <a:gd name="connsiteY18" fmla="*/ 178594 h 623888"/>
                <a:gd name="connsiteX19" fmla="*/ 4762 w 2150268"/>
                <a:gd name="connsiteY19" fmla="*/ 183357 h 623888"/>
                <a:gd name="connsiteX20" fmla="*/ 0 w 2150268"/>
                <a:gd name="connsiteY20" fmla="*/ 190500 h 623888"/>
                <a:gd name="connsiteX21" fmla="*/ 2381 w 2150268"/>
                <a:gd name="connsiteY21" fmla="*/ 216694 h 623888"/>
                <a:gd name="connsiteX22" fmla="*/ 16668 w 2150268"/>
                <a:gd name="connsiteY22" fmla="*/ 252413 h 623888"/>
                <a:gd name="connsiteX23" fmla="*/ 78581 w 2150268"/>
                <a:gd name="connsiteY23" fmla="*/ 335757 h 623888"/>
                <a:gd name="connsiteX24" fmla="*/ 164306 w 2150268"/>
                <a:gd name="connsiteY24" fmla="*/ 440532 h 623888"/>
                <a:gd name="connsiteX25" fmla="*/ 219075 w 2150268"/>
                <a:gd name="connsiteY25" fmla="*/ 497682 h 623888"/>
                <a:gd name="connsiteX26" fmla="*/ 276225 w 2150268"/>
                <a:gd name="connsiteY26" fmla="*/ 550069 h 623888"/>
                <a:gd name="connsiteX27" fmla="*/ 314325 w 2150268"/>
                <a:gd name="connsiteY27" fmla="*/ 578644 h 623888"/>
                <a:gd name="connsiteX28" fmla="*/ 333375 w 2150268"/>
                <a:gd name="connsiteY28" fmla="*/ 590550 h 623888"/>
                <a:gd name="connsiteX29" fmla="*/ 366712 w 2150268"/>
                <a:gd name="connsiteY29" fmla="*/ 609600 h 623888"/>
                <a:gd name="connsiteX30" fmla="*/ 400050 w 2150268"/>
                <a:gd name="connsiteY30" fmla="*/ 619125 h 623888"/>
                <a:gd name="connsiteX31" fmla="*/ 428625 w 2150268"/>
                <a:gd name="connsiteY31" fmla="*/ 623888 h 623888"/>
                <a:gd name="connsiteX32" fmla="*/ 452437 w 2150268"/>
                <a:gd name="connsiteY32" fmla="*/ 616744 h 623888"/>
                <a:gd name="connsiteX33" fmla="*/ 531018 w 2150268"/>
                <a:gd name="connsiteY33" fmla="*/ 583407 h 623888"/>
                <a:gd name="connsiteX34" fmla="*/ 592931 w 2150268"/>
                <a:gd name="connsiteY34" fmla="*/ 557213 h 623888"/>
                <a:gd name="connsiteX35" fmla="*/ 747712 w 2150268"/>
                <a:gd name="connsiteY35" fmla="*/ 514350 h 623888"/>
                <a:gd name="connsiteX36" fmla="*/ 921543 w 2150268"/>
                <a:gd name="connsiteY36" fmla="*/ 466725 h 623888"/>
                <a:gd name="connsiteX37" fmla="*/ 1078706 w 2150268"/>
                <a:gd name="connsiteY37" fmla="*/ 426244 h 623888"/>
                <a:gd name="connsiteX38" fmla="*/ 1233487 w 2150268"/>
                <a:gd name="connsiteY38" fmla="*/ 388144 h 623888"/>
                <a:gd name="connsiteX39" fmla="*/ 1347787 w 2150268"/>
                <a:gd name="connsiteY39" fmla="*/ 359569 h 623888"/>
                <a:gd name="connsiteX40" fmla="*/ 1435893 w 2150268"/>
                <a:gd name="connsiteY40" fmla="*/ 340519 h 623888"/>
                <a:gd name="connsiteX41" fmla="*/ 1543050 w 2150268"/>
                <a:gd name="connsiteY41" fmla="*/ 321469 h 623888"/>
                <a:gd name="connsiteX42" fmla="*/ 1685925 w 2150268"/>
                <a:gd name="connsiteY42" fmla="*/ 300038 h 623888"/>
                <a:gd name="connsiteX43" fmla="*/ 1819275 w 2150268"/>
                <a:gd name="connsiteY43" fmla="*/ 278607 h 623888"/>
                <a:gd name="connsiteX44" fmla="*/ 2016918 w 2150268"/>
                <a:gd name="connsiteY44" fmla="*/ 250032 h 623888"/>
                <a:gd name="connsiteX45" fmla="*/ 2066925 w 2150268"/>
                <a:gd name="connsiteY45" fmla="*/ 242888 h 623888"/>
                <a:gd name="connsiteX46" fmla="*/ 2095500 w 2150268"/>
                <a:gd name="connsiteY46" fmla="*/ 235744 h 623888"/>
                <a:gd name="connsiteX47" fmla="*/ 2119312 w 2150268"/>
                <a:gd name="connsiteY47" fmla="*/ 226219 h 623888"/>
                <a:gd name="connsiteX48" fmla="*/ 2135981 w 2150268"/>
                <a:gd name="connsiteY48" fmla="*/ 216694 h 623888"/>
                <a:gd name="connsiteX49" fmla="*/ 2143125 w 2150268"/>
                <a:gd name="connsiteY49" fmla="*/ 207169 h 623888"/>
                <a:gd name="connsiteX50" fmla="*/ 2150268 w 2150268"/>
                <a:gd name="connsiteY50" fmla="*/ 192882 h 623888"/>
                <a:gd name="connsiteX51" fmla="*/ 2150268 w 2150268"/>
                <a:gd name="connsiteY51" fmla="*/ 180975 h 623888"/>
                <a:gd name="connsiteX52" fmla="*/ 2147887 w 2150268"/>
                <a:gd name="connsiteY52" fmla="*/ 164307 h 623888"/>
                <a:gd name="connsiteX53" fmla="*/ 2143125 w 2150268"/>
                <a:gd name="connsiteY53" fmla="*/ 147638 h 623888"/>
                <a:gd name="connsiteX54" fmla="*/ 2126456 w 2150268"/>
                <a:gd name="connsiteY54" fmla="*/ 123825 h 623888"/>
                <a:gd name="connsiteX55" fmla="*/ 2109787 w 2150268"/>
                <a:gd name="connsiteY55" fmla="*/ 104775 h 623888"/>
                <a:gd name="connsiteX56" fmla="*/ 2097881 w 2150268"/>
                <a:gd name="connsiteY56" fmla="*/ 97632 h 623888"/>
                <a:gd name="connsiteX57" fmla="*/ 2088356 w 2150268"/>
                <a:gd name="connsiteY57" fmla="*/ 92869 h 623888"/>
                <a:gd name="connsiteX58" fmla="*/ 2026443 w 2150268"/>
                <a:gd name="connsiteY58" fmla="*/ 71438 h 623888"/>
                <a:gd name="connsiteX59" fmla="*/ 1914525 w 2150268"/>
                <a:gd name="connsiteY59" fmla="*/ 35719 h 623888"/>
                <a:gd name="connsiteX60" fmla="*/ 1826418 w 2150268"/>
                <a:gd name="connsiteY60" fmla="*/ 9525 h 623888"/>
                <a:gd name="connsiteX61" fmla="*/ 1804987 w 2150268"/>
                <a:gd name="connsiteY61" fmla="*/ 0 h 623888"/>
                <a:gd name="connsiteX62" fmla="*/ 1795462 w 2150268"/>
                <a:gd name="connsiteY62" fmla="*/ 0 h 623888"/>
                <a:gd name="connsiteX63" fmla="*/ 1750218 w 2150268"/>
                <a:gd name="connsiteY63" fmla="*/ 16669 h 623888"/>
                <a:gd name="connsiteX64" fmla="*/ 1657350 w 2150268"/>
                <a:gd name="connsiteY64" fmla="*/ 59532 h 623888"/>
                <a:gd name="connsiteX65" fmla="*/ 1607343 w 2150268"/>
                <a:gd name="connsiteY65" fmla="*/ 85725 h 623888"/>
                <a:gd name="connsiteX66" fmla="*/ 1550193 w 2150268"/>
                <a:gd name="connsiteY66" fmla="*/ 100013 h 623888"/>
                <a:gd name="connsiteX67" fmla="*/ 1416843 w 2150268"/>
                <a:gd name="connsiteY67" fmla="*/ 1404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50268" h="623888">
                  <a:moveTo>
                    <a:pt x="1416843" y="140494"/>
                  </a:moveTo>
                  <a:lnTo>
                    <a:pt x="1202531" y="195263"/>
                  </a:lnTo>
                  <a:lnTo>
                    <a:pt x="1081087" y="226219"/>
                  </a:lnTo>
                  <a:lnTo>
                    <a:pt x="942975" y="257175"/>
                  </a:lnTo>
                  <a:lnTo>
                    <a:pt x="773906" y="295275"/>
                  </a:lnTo>
                  <a:lnTo>
                    <a:pt x="645318" y="323850"/>
                  </a:lnTo>
                  <a:lnTo>
                    <a:pt x="490537" y="354807"/>
                  </a:lnTo>
                  <a:lnTo>
                    <a:pt x="445293" y="354807"/>
                  </a:lnTo>
                  <a:lnTo>
                    <a:pt x="390525" y="350044"/>
                  </a:lnTo>
                  <a:lnTo>
                    <a:pt x="340518" y="342900"/>
                  </a:lnTo>
                  <a:lnTo>
                    <a:pt x="288131" y="330994"/>
                  </a:lnTo>
                  <a:lnTo>
                    <a:pt x="242887" y="316707"/>
                  </a:lnTo>
                  <a:lnTo>
                    <a:pt x="195262" y="292894"/>
                  </a:lnTo>
                  <a:lnTo>
                    <a:pt x="152400" y="269082"/>
                  </a:lnTo>
                  <a:lnTo>
                    <a:pt x="114300" y="238125"/>
                  </a:lnTo>
                  <a:lnTo>
                    <a:pt x="88106" y="209550"/>
                  </a:lnTo>
                  <a:lnTo>
                    <a:pt x="57150" y="190500"/>
                  </a:lnTo>
                  <a:lnTo>
                    <a:pt x="35718" y="180975"/>
                  </a:lnTo>
                  <a:lnTo>
                    <a:pt x="11906" y="178594"/>
                  </a:lnTo>
                  <a:lnTo>
                    <a:pt x="4762" y="183357"/>
                  </a:lnTo>
                  <a:lnTo>
                    <a:pt x="0" y="190500"/>
                  </a:lnTo>
                  <a:lnTo>
                    <a:pt x="2381" y="216694"/>
                  </a:lnTo>
                  <a:lnTo>
                    <a:pt x="16668" y="252413"/>
                  </a:lnTo>
                  <a:lnTo>
                    <a:pt x="78581" y="335757"/>
                  </a:lnTo>
                  <a:lnTo>
                    <a:pt x="164306" y="440532"/>
                  </a:lnTo>
                  <a:lnTo>
                    <a:pt x="219075" y="497682"/>
                  </a:lnTo>
                  <a:lnTo>
                    <a:pt x="276225" y="550069"/>
                  </a:lnTo>
                  <a:lnTo>
                    <a:pt x="314325" y="578644"/>
                  </a:lnTo>
                  <a:lnTo>
                    <a:pt x="333375" y="590550"/>
                  </a:lnTo>
                  <a:lnTo>
                    <a:pt x="366712" y="609600"/>
                  </a:lnTo>
                  <a:lnTo>
                    <a:pt x="400050" y="619125"/>
                  </a:lnTo>
                  <a:lnTo>
                    <a:pt x="428625" y="623888"/>
                  </a:lnTo>
                  <a:lnTo>
                    <a:pt x="452437" y="616744"/>
                  </a:lnTo>
                  <a:lnTo>
                    <a:pt x="531018" y="583407"/>
                  </a:lnTo>
                  <a:lnTo>
                    <a:pt x="592931" y="557213"/>
                  </a:lnTo>
                  <a:lnTo>
                    <a:pt x="747712" y="514350"/>
                  </a:lnTo>
                  <a:lnTo>
                    <a:pt x="921543" y="466725"/>
                  </a:lnTo>
                  <a:lnTo>
                    <a:pt x="1078706" y="426244"/>
                  </a:lnTo>
                  <a:lnTo>
                    <a:pt x="1233487" y="388144"/>
                  </a:lnTo>
                  <a:lnTo>
                    <a:pt x="1347787" y="359569"/>
                  </a:lnTo>
                  <a:lnTo>
                    <a:pt x="1435893" y="340519"/>
                  </a:lnTo>
                  <a:lnTo>
                    <a:pt x="1543050" y="321469"/>
                  </a:lnTo>
                  <a:lnTo>
                    <a:pt x="1685925" y="300038"/>
                  </a:lnTo>
                  <a:lnTo>
                    <a:pt x="1819275" y="278607"/>
                  </a:lnTo>
                  <a:lnTo>
                    <a:pt x="2016918" y="250032"/>
                  </a:lnTo>
                  <a:lnTo>
                    <a:pt x="2066925" y="242888"/>
                  </a:lnTo>
                  <a:lnTo>
                    <a:pt x="2095500" y="235744"/>
                  </a:lnTo>
                  <a:lnTo>
                    <a:pt x="2119312" y="226219"/>
                  </a:lnTo>
                  <a:lnTo>
                    <a:pt x="2135981" y="216694"/>
                  </a:lnTo>
                  <a:lnTo>
                    <a:pt x="2143125" y="207169"/>
                  </a:lnTo>
                  <a:lnTo>
                    <a:pt x="2150268" y="192882"/>
                  </a:lnTo>
                  <a:lnTo>
                    <a:pt x="2150268" y="180975"/>
                  </a:lnTo>
                  <a:lnTo>
                    <a:pt x="2147887" y="164307"/>
                  </a:lnTo>
                  <a:lnTo>
                    <a:pt x="2143125" y="147638"/>
                  </a:lnTo>
                  <a:lnTo>
                    <a:pt x="2126456" y="123825"/>
                  </a:lnTo>
                  <a:lnTo>
                    <a:pt x="2109787" y="104775"/>
                  </a:lnTo>
                  <a:lnTo>
                    <a:pt x="2097881" y="97632"/>
                  </a:lnTo>
                  <a:lnTo>
                    <a:pt x="2088356" y="92869"/>
                  </a:lnTo>
                  <a:lnTo>
                    <a:pt x="2026443" y="71438"/>
                  </a:lnTo>
                  <a:lnTo>
                    <a:pt x="1914525" y="35719"/>
                  </a:lnTo>
                  <a:lnTo>
                    <a:pt x="1826418" y="9525"/>
                  </a:lnTo>
                  <a:lnTo>
                    <a:pt x="1804987" y="0"/>
                  </a:lnTo>
                  <a:lnTo>
                    <a:pt x="1795462" y="0"/>
                  </a:lnTo>
                  <a:lnTo>
                    <a:pt x="1750218" y="16669"/>
                  </a:lnTo>
                  <a:lnTo>
                    <a:pt x="1657350" y="59532"/>
                  </a:lnTo>
                  <a:lnTo>
                    <a:pt x="1607343" y="85725"/>
                  </a:lnTo>
                  <a:lnTo>
                    <a:pt x="1550193" y="100013"/>
                  </a:lnTo>
                  <a:lnTo>
                    <a:pt x="1416843" y="140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2">
              <a:extLst>
                <a:ext uri="{FF2B5EF4-FFF2-40B4-BE49-F238E27FC236}">
                  <a16:creationId xmlns:a16="http://schemas.microsoft.com/office/drawing/2014/main" id="{CD56592F-38AB-4348-8913-57A82B3F268D}"/>
                </a:ext>
              </a:extLst>
            </p:cNvPr>
            <p:cNvSpPr/>
            <p:nvPr/>
          </p:nvSpPr>
          <p:spPr>
            <a:xfrm>
              <a:off x="3051176" y="3181350"/>
              <a:ext cx="1206500" cy="379413"/>
            </a:xfrm>
            <a:custGeom>
              <a:avLst/>
              <a:gdLst>
                <a:gd name="connsiteX0" fmla="*/ 1002507 w 1207294"/>
                <a:gd name="connsiteY0" fmla="*/ 214313 h 378619"/>
                <a:gd name="connsiteX1" fmla="*/ 881063 w 1207294"/>
                <a:gd name="connsiteY1" fmla="*/ 245269 h 378619"/>
                <a:gd name="connsiteX2" fmla="*/ 790575 w 1207294"/>
                <a:gd name="connsiteY2" fmla="*/ 271463 h 378619"/>
                <a:gd name="connsiteX3" fmla="*/ 700088 w 1207294"/>
                <a:gd name="connsiteY3" fmla="*/ 300038 h 378619"/>
                <a:gd name="connsiteX4" fmla="*/ 621507 w 1207294"/>
                <a:gd name="connsiteY4" fmla="*/ 326231 h 378619"/>
                <a:gd name="connsiteX5" fmla="*/ 576263 w 1207294"/>
                <a:gd name="connsiteY5" fmla="*/ 345281 h 378619"/>
                <a:gd name="connsiteX6" fmla="*/ 547688 w 1207294"/>
                <a:gd name="connsiteY6" fmla="*/ 357188 h 378619"/>
                <a:gd name="connsiteX7" fmla="*/ 509588 w 1207294"/>
                <a:gd name="connsiteY7" fmla="*/ 366713 h 378619"/>
                <a:gd name="connsiteX8" fmla="*/ 438150 w 1207294"/>
                <a:gd name="connsiteY8" fmla="*/ 373856 h 378619"/>
                <a:gd name="connsiteX9" fmla="*/ 361950 w 1207294"/>
                <a:gd name="connsiteY9" fmla="*/ 378619 h 378619"/>
                <a:gd name="connsiteX10" fmla="*/ 328613 w 1207294"/>
                <a:gd name="connsiteY10" fmla="*/ 378619 h 378619"/>
                <a:gd name="connsiteX11" fmla="*/ 269082 w 1207294"/>
                <a:gd name="connsiteY11" fmla="*/ 357188 h 378619"/>
                <a:gd name="connsiteX12" fmla="*/ 183357 w 1207294"/>
                <a:gd name="connsiteY12" fmla="*/ 319088 h 378619"/>
                <a:gd name="connsiteX13" fmla="*/ 126207 w 1207294"/>
                <a:gd name="connsiteY13" fmla="*/ 288131 h 378619"/>
                <a:gd name="connsiteX14" fmla="*/ 78582 w 1207294"/>
                <a:gd name="connsiteY14" fmla="*/ 259556 h 378619"/>
                <a:gd name="connsiteX15" fmla="*/ 38100 w 1207294"/>
                <a:gd name="connsiteY15" fmla="*/ 228600 h 378619"/>
                <a:gd name="connsiteX16" fmla="*/ 16669 w 1207294"/>
                <a:gd name="connsiteY16" fmla="*/ 202406 h 378619"/>
                <a:gd name="connsiteX17" fmla="*/ 4763 w 1207294"/>
                <a:gd name="connsiteY17" fmla="*/ 176213 h 378619"/>
                <a:gd name="connsiteX18" fmla="*/ 0 w 1207294"/>
                <a:gd name="connsiteY18" fmla="*/ 157163 h 378619"/>
                <a:gd name="connsiteX19" fmla="*/ 4763 w 1207294"/>
                <a:gd name="connsiteY19" fmla="*/ 142875 h 378619"/>
                <a:gd name="connsiteX20" fmla="*/ 19050 w 1207294"/>
                <a:gd name="connsiteY20" fmla="*/ 140494 h 378619"/>
                <a:gd name="connsiteX21" fmla="*/ 35719 w 1207294"/>
                <a:gd name="connsiteY21" fmla="*/ 145256 h 378619"/>
                <a:gd name="connsiteX22" fmla="*/ 80963 w 1207294"/>
                <a:gd name="connsiteY22" fmla="*/ 159544 h 378619"/>
                <a:gd name="connsiteX23" fmla="*/ 147638 w 1207294"/>
                <a:gd name="connsiteY23" fmla="*/ 173831 h 378619"/>
                <a:gd name="connsiteX24" fmla="*/ 240507 w 1207294"/>
                <a:gd name="connsiteY24" fmla="*/ 192881 h 378619"/>
                <a:gd name="connsiteX25" fmla="*/ 288132 w 1207294"/>
                <a:gd name="connsiteY25" fmla="*/ 200025 h 378619"/>
                <a:gd name="connsiteX26" fmla="*/ 347663 w 1207294"/>
                <a:gd name="connsiteY26" fmla="*/ 195263 h 378619"/>
                <a:gd name="connsiteX27" fmla="*/ 445294 w 1207294"/>
                <a:gd name="connsiteY27" fmla="*/ 176213 h 378619"/>
                <a:gd name="connsiteX28" fmla="*/ 535782 w 1207294"/>
                <a:gd name="connsiteY28" fmla="*/ 157163 h 378619"/>
                <a:gd name="connsiteX29" fmla="*/ 628650 w 1207294"/>
                <a:gd name="connsiteY29" fmla="*/ 130969 h 378619"/>
                <a:gd name="connsiteX30" fmla="*/ 721519 w 1207294"/>
                <a:gd name="connsiteY30" fmla="*/ 97631 h 378619"/>
                <a:gd name="connsiteX31" fmla="*/ 792957 w 1207294"/>
                <a:gd name="connsiteY31" fmla="*/ 69056 h 378619"/>
                <a:gd name="connsiteX32" fmla="*/ 871538 w 1207294"/>
                <a:gd name="connsiteY32" fmla="*/ 30956 h 378619"/>
                <a:gd name="connsiteX33" fmla="*/ 928688 w 1207294"/>
                <a:gd name="connsiteY33" fmla="*/ 0 h 378619"/>
                <a:gd name="connsiteX34" fmla="*/ 969169 w 1207294"/>
                <a:gd name="connsiteY34" fmla="*/ 0 h 378619"/>
                <a:gd name="connsiteX35" fmla="*/ 1052513 w 1207294"/>
                <a:gd name="connsiteY35" fmla="*/ 2381 h 378619"/>
                <a:gd name="connsiteX36" fmla="*/ 1119188 w 1207294"/>
                <a:gd name="connsiteY36" fmla="*/ 14288 h 378619"/>
                <a:gd name="connsiteX37" fmla="*/ 1154907 w 1207294"/>
                <a:gd name="connsiteY37" fmla="*/ 26194 h 378619"/>
                <a:gd name="connsiteX38" fmla="*/ 1183482 w 1207294"/>
                <a:gd name="connsiteY38" fmla="*/ 42863 h 378619"/>
                <a:gd name="connsiteX39" fmla="*/ 1195388 w 1207294"/>
                <a:gd name="connsiteY39" fmla="*/ 54769 h 378619"/>
                <a:gd name="connsiteX40" fmla="*/ 1204913 w 1207294"/>
                <a:gd name="connsiteY40" fmla="*/ 71438 h 378619"/>
                <a:gd name="connsiteX41" fmla="*/ 1207294 w 1207294"/>
                <a:gd name="connsiteY41" fmla="*/ 85725 h 378619"/>
                <a:gd name="connsiteX42" fmla="*/ 1202532 w 1207294"/>
                <a:gd name="connsiteY42" fmla="*/ 104775 h 378619"/>
                <a:gd name="connsiteX43" fmla="*/ 1188244 w 1207294"/>
                <a:gd name="connsiteY43" fmla="*/ 138113 h 378619"/>
                <a:gd name="connsiteX44" fmla="*/ 1159669 w 1207294"/>
                <a:gd name="connsiteY44" fmla="*/ 171450 h 378619"/>
                <a:gd name="connsiteX45" fmla="*/ 1126332 w 1207294"/>
                <a:gd name="connsiteY45" fmla="*/ 188119 h 378619"/>
                <a:gd name="connsiteX46" fmla="*/ 1002507 w 1207294"/>
                <a:gd name="connsiteY46" fmla="*/ 2143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7294" h="378619">
                  <a:moveTo>
                    <a:pt x="1002507" y="214313"/>
                  </a:moveTo>
                  <a:lnTo>
                    <a:pt x="881063" y="245269"/>
                  </a:lnTo>
                  <a:lnTo>
                    <a:pt x="790575" y="271463"/>
                  </a:lnTo>
                  <a:lnTo>
                    <a:pt x="700088" y="300038"/>
                  </a:lnTo>
                  <a:lnTo>
                    <a:pt x="621507" y="326231"/>
                  </a:lnTo>
                  <a:lnTo>
                    <a:pt x="576263" y="345281"/>
                  </a:lnTo>
                  <a:lnTo>
                    <a:pt x="547688" y="357188"/>
                  </a:lnTo>
                  <a:lnTo>
                    <a:pt x="509588" y="366713"/>
                  </a:lnTo>
                  <a:lnTo>
                    <a:pt x="438150" y="373856"/>
                  </a:lnTo>
                  <a:lnTo>
                    <a:pt x="361950" y="378619"/>
                  </a:lnTo>
                  <a:lnTo>
                    <a:pt x="328613" y="378619"/>
                  </a:lnTo>
                  <a:lnTo>
                    <a:pt x="269082" y="357188"/>
                  </a:lnTo>
                  <a:lnTo>
                    <a:pt x="183357" y="319088"/>
                  </a:lnTo>
                  <a:lnTo>
                    <a:pt x="126207" y="288131"/>
                  </a:lnTo>
                  <a:lnTo>
                    <a:pt x="78582" y="259556"/>
                  </a:lnTo>
                  <a:lnTo>
                    <a:pt x="38100" y="228600"/>
                  </a:lnTo>
                  <a:lnTo>
                    <a:pt x="16669" y="202406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19050" y="140494"/>
                  </a:lnTo>
                  <a:lnTo>
                    <a:pt x="35719" y="145256"/>
                  </a:lnTo>
                  <a:lnTo>
                    <a:pt x="80963" y="159544"/>
                  </a:lnTo>
                  <a:lnTo>
                    <a:pt x="147638" y="173831"/>
                  </a:lnTo>
                  <a:lnTo>
                    <a:pt x="240507" y="192881"/>
                  </a:lnTo>
                  <a:lnTo>
                    <a:pt x="288132" y="200025"/>
                  </a:lnTo>
                  <a:lnTo>
                    <a:pt x="347663" y="195263"/>
                  </a:lnTo>
                  <a:lnTo>
                    <a:pt x="445294" y="176213"/>
                  </a:lnTo>
                  <a:lnTo>
                    <a:pt x="535782" y="157163"/>
                  </a:lnTo>
                  <a:lnTo>
                    <a:pt x="628650" y="130969"/>
                  </a:lnTo>
                  <a:lnTo>
                    <a:pt x="721519" y="97631"/>
                  </a:lnTo>
                  <a:lnTo>
                    <a:pt x="792957" y="69056"/>
                  </a:lnTo>
                  <a:lnTo>
                    <a:pt x="871538" y="30956"/>
                  </a:lnTo>
                  <a:lnTo>
                    <a:pt x="928688" y="0"/>
                  </a:lnTo>
                  <a:lnTo>
                    <a:pt x="969169" y="0"/>
                  </a:lnTo>
                  <a:lnTo>
                    <a:pt x="1052513" y="2381"/>
                  </a:lnTo>
                  <a:lnTo>
                    <a:pt x="1119188" y="14288"/>
                  </a:lnTo>
                  <a:lnTo>
                    <a:pt x="1154907" y="26194"/>
                  </a:lnTo>
                  <a:lnTo>
                    <a:pt x="1183482" y="42863"/>
                  </a:lnTo>
                  <a:lnTo>
                    <a:pt x="1195388" y="54769"/>
                  </a:lnTo>
                  <a:lnTo>
                    <a:pt x="1204913" y="71438"/>
                  </a:lnTo>
                  <a:lnTo>
                    <a:pt x="1207294" y="85725"/>
                  </a:lnTo>
                  <a:lnTo>
                    <a:pt x="1202532" y="104775"/>
                  </a:lnTo>
                  <a:lnTo>
                    <a:pt x="1188244" y="138113"/>
                  </a:lnTo>
                  <a:lnTo>
                    <a:pt x="1159669" y="171450"/>
                  </a:lnTo>
                  <a:lnTo>
                    <a:pt x="1126332" y="188119"/>
                  </a:lnTo>
                  <a:lnTo>
                    <a:pt x="1002507" y="2143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3">
              <a:extLst>
                <a:ext uri="{FF2B5EF4-FFF2-40B4-BE49-F238E27FC236}">
                  <a16:creationId xmlns:a16="http://schemas.microsoft.com/office/drawing/2014/main" id="{900FBC3E-0B6E-45FA-9332-A3832CEE66FE}"/>
                </a:ext>
              </a:extLst>
            </p:cNvPr>
            <p:cNvSpPr/>
            <p:nvPr/>
          </p:nvSpPr>
          <p:spPr>
            <a:xfrm>
              <a:off x="3108326" y="3897313"/>
              <a:ext cx="1152525" cy="352425"/>
            </a:xfrm>
            <a:custGeom>
              <a:avLst/>
              <a:gdLst>
                <a:gd name="connsiteX0" fmla="*/ 821532 w 1152525"/>
                <a:gd name="connsiteY0" fmla="*/ 38100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  <a:gd name="connsiteX40" fmla="*/ 821532 w 1152525"/>
                <a:gd name="connsiteY40" fmla="*/ 38100 h 352425"/>
                <a:gd name="connsiteX0" fmla="*/ 928688 w 1152525"/>
                <a:gd name="connsiteY0" fmla="*/ 2382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52525" h="352425">
                  <a:moveTo>
                    <a:pt x="928688" y="2382"/>
                  </a:moveTo>
                  <a:cubicBezTo>
                    <a:pt x="867966" y="20241"/>
                    <a:pt x="685404" y="78979"/>
                    <a:pt x="592932" y="107157"/>
                  </a:cubicBezTo>
                  <a:lnTo>
                    <a:pt x="373857" y="171450"/>
                  </a:lnTo>
                  <a:lnTo>
                    <a:pt x="283369" y="192882"/>
                  </a:lnTo>
                  <a:lnTo>
                    <a:pt x="252413" y="197644"/>
                  </a:lnTo>
                  <a:lnTo>
                    <a:pt x="223838" y="197644"/>
                  </a:lnTo>
                  <a:lnTo>
                    <a:pt x="183357" y="192882"/>
                  </a:lnTo>
                  <a:lnTo>
                    <a:pt x="135732" y="183357"/>
                  </a:lnTo>
                  <a:lnTo>
                    <a:pt x="76200" y="164307"/>
                  </a:lnTo>
                  <a:lnTo>
                    <a:pt x="47625" y="154782"/>
                  </a:lnTo>
                  <a:lnTo>
                    <a:pt x="30957" y="154782"/>
                  </a:lnTo>
                  <a:lnTo>
                    <a:pt x="14288" y="157163"/>
                  </a:lnTo>
                  <a:lnTo>
                    <a:pt x="4763" y="164307"/>
                  </a:lnTo>
                  <a:lnTo>
                    <a:pt x="0" y="169069"/>
                  </a:lnTo>
                  <a:lnTo>
                    <a:pt x="0" y="176213"/>
                  </a:lnTo>
                  <a:lnTo>
                    <a:pt x="0" y="190500"/>
                  </a:lnTo>
                  <a:lnTo>
                    <a:pt x="19050" y="216694"/>
                  </a:lnTo>
                  <a:lnTo>
                    <a:pt x="88107" y="261938"/>
                  </a:lnTo>
                  <a:lnTo>
                    <a:pt x="150019" y="297657"/>
                  </a:lnTo>
                  <a:lnTo>
                    <a:pt x="207169" y="326232"/>
                  </a:lnTo>
                  <a:lnTo>
                    <a:pt x="257175" y="342900"/>
                  </a:lnTo>
                  <a:lnTo>
                    <a:pt x="300038" y="350044"/>
                  </a:lnTo>
                  <a:lnTo>
                    <a:pt x="330994" y="352425"/>
                  </a:lnTo>
                  <a:lnTo>
                    <a:pt x="404813" y="347663"/>
                  </a:lnTo>
                  <a:lnTo>
                    <a:pt x="533400" y="323850"/>
                  </a:lnTo>
                  <a:lnTo>
                    <a:pt x="783432" y="264319"/>
                  </a:lnTo>
                  <a:lnTo>
                    <a:pt x="997744" y="207169"/>
                  </a:lnTo>
                  <a:lnTo>
                    <a:pt x="1114425" y="176213"/>
                  </a:lnTo>
                  <a:lnTo>
                    <a:pt x="1133475" y="166688"/>
                  </a:lnTo>
                  <a:lnTo>
                    <a:pt x="1147763" y="152400"/>
                  </a:lnTo>
                  <a:lnTo>
                    <a:pt x="1152525" y="140494"/>
                  </a:lnTo>
                  <a:lnTo>
                    <a:pt x="1152525" y="123825"/>
                  </a:lnTo>
                  <a:lnTo>
                    <a:pt x="1150144" y="100013"/>
                  </a:lnTo>
                  <a:lnTo>
                    <a:pt x="1138238" y="80963"/>
                  </a:lnTo>
                  <a:lnTo>
                    <a:pt x="1121569" y="64294"/>
                  </a:lnTo>
                  <a:lnTo>
                    <a:pt x="1097757" y="45244"/>
                  </a:lnTo>
                  <a:lnTo>
                    <a:pt x="1052513" y="19050"/>
                  </a:lnTo>
                  <a:lnTo>
                    <a:pt x="1016794" y="7144"/>
                  </a:lnTo>
                  <a:lnTo>
                    <a:pt x="957263" y="0"/>
                  </a:lnTo>
                  <a:lnTo>
                    <a:pt x="928688" y="23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4">
              <a:extLst>
                <a:ext uri="{FF2B5EF4-FFF2-40B4-BE49-F238E27FC236}">
                  <a16:creationId xmlns:a16="http://schemas.microsoft.com/office/drawing/2014/main" id="{2BB811D4-5814-4B0E-A53C-BBFDDA958D0A}"/>
                </a:ext>
              </a:extLst>
            </p:cNvPr>
            <p:cNvSpPr/>
            <p:nvPr/>
          </p:nvSpPr>
          <p:spPr>
            <a:xfrm>
              <a:off x="2851151" y="4684713"/>
              <a:ext cx="592137" cy="1096962"/>
            </a:xfrm>
            <a:custGeom>
              <a:avLst/>
              <a:gdLst>
                <a:gd name="connsiteX0" fmla="*/ 516732 w 592932"/>
                <a:gd name="connsiteY0" fmla="*/ 550069 h 1097756"/>
                <a:gd name="connsiteX1" fmla="*/ 478632 w 592932"/>
                <a:gd name="connsiteY1" fmla="*/ 419100 h 1097756"/>
                <a:gd name="connsiteX2" fmla="*/ 445294 w 592932"/>
                <a:gd name="connsiteY2" fmla="*/ 319087 h 1097756"/>
                <a:gd name="connsiteX3" fmla="*/ 409575 w 592932"/>
                <a:gd name="connsiteY3" fmla="*/ 211931 h 1097756"/>
                <a:gd name="connsiteX4" fmla="*/ 276225 w 592932"/>
                <a:gd name="connsiteY4" fmla="*/ 69056 h 1097756"/>
                <a:gd name="connsiteX5" fmla="*/ 238125 w 592932"/>
                <a:gd name="connsiteY5" fmla="*/ 64294 h 1097756"/>
                <a:gd name="connsiteX6" fmla="*/ 202407 w 592932"/>
                <a:gd name="connsiteY6" fmla="*/ 59531 h 1097756"/>
                <a:gd name="connsiteX7" fmla="*/ 147638 w 592932"/>
                <a:gd name="connsiteY7" fmla="*/ 47625 h 1097756"/>
                <a:gd name="connsiteX8" fmla="*/ 88107 w 592932"/>
                <a:gd name="connsiteY8" fmla="*/ 26194 h 1097756"/>
                <a:gd name="connsiteX9" fmla="*/ 42863 w 592932"/>
                <a:gd name="connsiteY9" fmla="*/ 7144 h 1097756"/>
                <a:gd name="connsiteX10" fmla="*/ 19050 w 592932"/>
                <a:gd name="connsiteY10" fmla="*/ 0 h 1097756"/>
                <a:gd name="connsiteX11" fmla="*/ 7144 w 592932"/>
                <a:gd name="connsiteY11" fmla="*/ 2381 h 1097756"/>
                <a:gd name="connsiteX12" fmla="*/ 0 w 592932"/>
                <a:gd name="connsiteY12" fmla="*/ 11906 h 1097756"/>
                <a:gd name="connsiteX13" fmla="*/ 2382 w 592932"/>
                <a:gd name="connsiteY13" fmla="*/ 26194 h 1097756"/>
                <a:gd name="connsiteX14" fmla="*/ 16669 w 592932"/>
                <a:gd name="connsiteY14" fmla="*/ 57150 h 1097756"/>
                <a:gd name="connsiteX15" fmla="*/ 42863 w 592932"/>
                <a:gd name="connsiteY15" fmla="*/ 80962 h 1097756"/>
                <a:gd name="connsiteX16" fmla="*/ 88107 w 592932"/>
                <a:gd name="connsiteY16" fmla="*/ 126206 h 1097756"/>
                <a:gd name="connsiteX17" fmla="*/ 114300 w 592932"/>
                <a:gd name="connsiteY17" fmla="*/ 152400 h 1097756"/>
                <a:gd name="connsiteX18" fmla="*/ 152400 w 592932"/>
                <a:gd name="connsiteY18" fmla="*/ 204787 h 1097756"/>
                <a:gd name="connsiteX19" fmla="*/ 192882 w 592932"/>
                <a:gd name="connsiteY19" fmla="*/ 273844 h 1097756"/>
                <a:gd name="connsiteX20" fmla="*/ 219075 w 592932"/>
                <a:gd name="connsiteY20" fmla="*/ 326231 h 1097756"/>
                <a:gd name="connsiteX21" fmla="*/ 245269 w 592932"/>
                <a:gd name="connsiteY21" fmla="*/ 390525 h 1097756"/>
                <a:gd name="connsiteX22" fmla="*/ 273844 w 592932"/>
                <a:gd name="connsiteY22" fmla="*/ 476250 h 1097756"/>
                <a:gd name="connsiteX23" fmla="*/ 292894 w 592932"/>
                <a:gd name="connsiteY23" fmla="*/ 559594 h 1097756"/>
                <a:gd name="connsiteX24" fmla="*/ 307182 w 592932"/>
                <a:gd name="connsiteY24" fmla="*/ 640556 h 1097756"/>
                <a:gd name="connsiteX25" fmla="*/ 323850 w 592932"/>
                <a:gd name="connsiteY25" fmla="*/ 762000 h 1097756"/>
                <a:gd name="connsiteX26" fmla="*/ 347663 w 592932"/>
                <a:gd name="connsiteY26" fmla="*/ 873919 h 1097756"/>
                <a:gd name="connsiteX27" fmla="*/ 352425 w 592932"/>
                <a:gd name="connsiteY27" fmla="*/ 904875 h 1097756"/>
                <a:gd name="connsiteX28" fmla="*/ 359569 w 592932"/>
                <a:gd name="connsiteY28" fmla="*/ 940594 h 1097756"/>
                <a:gd name="connsiteX29" fmla="*/ 381000 w 592932"/>
                <a:gd name="connsiteY29" fmla="*/ 990600 h 1097756"/>
                <a:gd name="connsiteX30" fmla="*/ 419100 w 592932"/>
                <a:gd name="connsiteY30" fmla="*/ 1040606 h 1097756"/>
                <a:gd name="connsiteX31" fmla="*/ 442913 w 592932"/>
                <a:gd name="connsiteY31" fmla="*/ 1066800 h 1097756"/>
                <a:gd name="connsiteX32" fmla="*/ 459582 w 592932"/>
                <a:gd name="connsiteY32" fmla="*/ 1085850 h 1097756"/>
                <a:gd name="connsiteX33" fmla="*/ 471488 w 592932"/>
                <a:gd name="connsiteY33" fmla="*/ 1092994 h 1097756"/>
                <a:gd name="connsiteX34" fmla="*/ 495300 w 592932"/>
                <a:gd name="connsiteY34" fmla="*/ 1097756 h 1097756"/>
                <a:gd name="connsiteX35" fmla="*/ 526257 w 592932"/>
                <a:gd name="connsiteY35" fmla="*/ 1090612 h 1097756"/>
                <a:gd name="connsiteX36" fmla="*/ 550069 w 592932"/>
                <a:gd name="connsiteY36" fmla="*/ 1078706 h 1097756"/>
                <a:gd name="connsiteX37" fmla="*/ 571500 w 592932"/>
                <a:gd name="connsiteY37" fmla="*/ 1062037 h 1097756"/>
                <a:gd name="connsiteX38" fmla="*/ 578644 w 592932"/>
                <a:gd name="connsiteY38" fmla="*/ 1045369 h 1097756"/>
                <a:gd name="connsiteX39" fmla="*/ 588169 w 592932"/>
                <a:gd name="connsiteY39" fmla="*/ 1012031 h 1097756"/>
                <a:gd name="connsiteX40" fmla="*/ 592932 w 592932"/>
                <a:gd name="connsiteY40" fmla="*/ 971550 h 1097756"/>
                <a:gd name="connsiteX41" fmla="*/ 590550 w 592932"/>
                <a:gd name="connsiteY41" fmla="*/ 928687 h 1097756"/>
                <a:gd name="connsiteX42" fmla="*/ 578644 w 592932"/>
                <a:gd name="connsiteY42" fmla="*/ 792956 h 1097756"/>
                <a:gd name="connsiteX43" fmla="*/ 516732 w 592932"/>
                <a:gd name="connsiteY43" fmla="*/ 550069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2932" h="1097756">
                  <a:moveTo>
                    <a:pt x="516732" y="550069"/>
                  </a:moveTo>
                  <a:lnTo>
                    <a:pt x="478632" y="419100"/>
                  </a:lnTo>
                  <a:lnTo>
                    <a:pt x="445294" y="319087"/>
                  </a:lnTo>
                  <a:lnTo>
                    <a:pt x="409575" y="211931"/>
                  </a:lnTo>
                  <a:lnTo>
                    <a:pt x="276225" y="69056"/>
                  </a:lnTo>
                  <a:lnTo>
                    <a:pt x="238125" y="64294"/>
                  </a:lnTo>
                  <a:lnTo>
                    <a:pt x="202407" y="59531"/>
                  </a:lnTo>
                  <a:lnTo>
                    <a:pt x="147638" y="47625"/>
                  </a:lnTo>
                  <a:lnTo>
                    <a:pt x="88107" y="26194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26194"/>
                  </a:lnTo>
                  <a:lnTo>
                    <a:pt x="16669" y="57150"/>
                  </a:lnTo>
                  <a:lnTo>
                    <a:pt x="42863" y="80962"/>
                  </a:lnTo>
                  <a:lnTo>
                    <a:pt x="88107" y="126206"/>
                  </a:lnTo>
                  <a:lnTo>
                    <a:pt x="114300" y="152400"/>
                  </a:lnTo>
                  <a:lnTo>
                    <a:pt x="152400" y="204787"/>
                  </a:lnTo>
                  <a:lnTo>
                    <a:pt x="192882" y="273844"/>
                  </a:lnTo>
                  <a:lnTo>
                    <a:pt x="219075" y="326231"/>
                  </a:lnTo>
                  <a:lnTo>
                    <a:pt x="245269" y="390525"/>
                  </a:lnTo>
                  <a:lnTo>
                    <a:pt x="273844" y="476250"/>
                  </a:lnTo>
                  <a:lnTo>
                    <a:pt x="292894" y="559594"/>
                  </a:lnTo>
                  <a:lnTo>
                    <a:pt x="307182" y="640556"/>
                  </a:lnTo>
                  <a:lnTo>
                    <a:pt x="323850" y="762000"/>
                  </a:lnTo>
                  <a:lnTo>
                    <a:pt x="347663" y="873919"/>
                  </a:lnTo>
                  <a:lnTo>
                    <a:pt x="352425" y="904875"/>
                  </a:lnTo>
                  <a:lnTo>
                    <a:pt x="359569" y="940594"/>
                  </a:lnTo>
                  <a:lnTo>
                    <a:pt x="381000" y="990600"/>
                  </a:lnTo>
                  <a:lnTo>
                    <a:pt x="419100" y="1040606"/>
                  </a:lnTo>
                  <a:lnTo>
                    <a:pt x="442913" y="1066800"/>
                  </a:lnTo>
                  <a:lnTo>
                    <a:pt x="459582" y="1085850"/>
                  </a:lnTo>
                  <a:lnTo>
                    <a:pt x="471488" y="1092994"/>
                  </a:lnTo>
                  <a:lnTo>
                    <a:pt x="495300" y="1097756"/>
                  </a:lnTo>
                  <a:lnTo>
                    <a:pt x="526257" y="1090612"/>
                  </a:lnTo>
                  <a:lnTo>
                    <a:pt x="550069" y="1078706"/>
                  </a:lnTo>
                  <a:lnTo>
                    <a:pt x="571500" y="1062037"/>
                  </a:lnTo>
                  <a:lnTo>
                    <a:pt x="578644" y="1045369"/>
                  </a:lnTo>
                  <a:lnTo>
                    <a:pt x="588169" y="1012031"/>
                  </a:lnTo>
                  <a:lnTo>
                    <a:pt x="592932" y="971550"/>
                  </a:lnTo>
                  <a:lnTo>
                    <a:pt x="590550" y="928687"/>
                  </a:lnTo>
                  <a:lnTo>
                    <a:pt x="578644" y="792956"/>
                  </a:lnTo>
                  <a:lnTo>
                    <a:pt x="516732" y="550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7">
              <a:extLst>
                <a:ext uri="{FF2B5EF4-FFF2-40B4-BE49-F238E27FC236}">
                  <a16:creationId xmlns:a16="http://schemas.microsoft.com/office/drawing/2014/main" id="{20E9E11A-818C-4A6E-961B-C9353F084321}"/>
                </a:ext>
              </a:extLst>
            </p:cNvPr>
            <p:cNvSpPr/>
            <p:nvPr/>
          </p:nvSpPr>
          <p:spPr>
            <a:xfrm>
              <a:off x="4770438" y="3001963"/>
              <a:ext cx="1525588" cy="400050"/>
            </a:xfrm>
            <a:custGeom>
              <a:avLst/>
              <a:gdLst>
                <a:gd name="connsiteX0" fmla="*/ 1183481 w 1526381"/>
                <a:gd name="connsiteY0" fmla="*/ 252413 h 400050"/>
                <a:gd name="connsiteX1" fmla="*/ 978694 w 1526381"/>
                <a:gd name="connsiteY1" fmla="*/ 292894 h 400050"/>
                <a:gd name="connsiteX2" fmla="*/ 738187 w 1526381"/>
                <a:gd name="connsiteY2" fmla="*/ 338138 h 400050"/>
                <a:gd name="connsiteX3" fmla="*/ 514350 w 1526381"/>
                <a:gd name="connsiteY3" fmla="*/ 376238 h 400050"/>
                <a:gd name="connsiteX4" fmla="*/ 378619 w 1526381"/>
                <a:gd name="connsiteY4" fmla="*/ 395288 h 400050"/>
                <a:gd name="connsiteX5" fmla="*/ 328612 w 1526381"/>
                <a:gd name="connsiteY5" fmla="*/ 400050 h 400050"/>
                <a:gd name="connsiteX6" fmla="*/ 295275 w 1526381"/>
                <a:gd name="connsiteY6" fmla="*/ 400050 h 400050"/>
                <a:gd name="connsiteX7" fmla="*/ 259556 w 1526381"/>
                <a:gd name="connsiteY7" fmla="*/ 395288 h 400050"/>
                <a:gd name="connsiteX8" fmla="*/ 233362 w 1526381"/>
                <a:gd name="connsiteY8" fmla="*/ 388144 h 400050"/>
                <a:gd name="connsiteX9" fmla="*/ 188119 w 1526381"/>
                <a:gd name="connsiteY9" fmla="*/ 369094 h 400050"/>
                <a:gd name="connsiteX10" fmla="*/ 145256 w 1526381"/>
                <a:gd name="connsiteY10" fmla="*/ 342900 h 400050"/>
                <a:gd name="connsiteX11" fmla="*/ 116681 w 1526381"/>
                <a:gd name="connsiteY11" fmla="*/ 319088 h 400050"/>
                <a:gd name="connsiteX12" fmla="*/ 92869 w 1526381"/>
                <a:gd name="connsiteY12" fmla="*/ 295275 h 400050"/>
                <a:gd name="connsiteX13" fmla="*/ 73819 w 1526381"/>
                <a:gd name="connsiteY13" fmla="*/ 269082 h 400050"/>
                <a:gd name="connsiteX14" fmla="*/ 42862 w 1526381"/>
                <a:gd name="connsiteY14" fmla="*/ 228600 h 400050"/>
                <a:gd name="connsiteX15" fmla="*/ 16669 w 1526381"/>
                <a:gd name="connsiteY15" fmla="*/ 183357 h 400050"/>
                <a:gd name="connsiteX16" fmla="*/ 4762 w 1526381"/>
                <a:gd name="connsiteY16" fmla="*/ 152400 h 400050"/>
                <a:gd name="connsiteX17" fmla="*/ 0 w 1526381"/>
                <a:gd name="connsiteY17" fmla="*/ 133350 h 400050"/>
                <a:gd name="connsiteX18" fmla="*/ 4762 w 1526381"/>
                <a:gd name="connsiteY18" fmla="*/ 121444 h 400050"/>
                <a:gd name="connsiteX19" fmla="*/ 19050 w 1526381"/>
                <a:gd name="connsiteY19" fmla="*/ 119063 h 400050"/>
                <a:gd name="connsiteX20" fmla="*/ 54769 w 1526381"/>
                <a:gd name="connsiteY20" fmla="*/ 128588 h 400050"/>
                <a:gd name="connsiteX21" fmla="*/ 83344 w 1526381"/>
                <a:gd name="connsiteY21" fmla="*/ 150019 h 400050"/>
                <a:gd name="connsiteX22" fmla="*/ 111919 w 1526381"/>
                <a:gd name="connsiteY22" fmla="*/ 171450 h 400050"/>
                <a:gd name="connsiteX23" fmla="*/ 138112 w 1526381"/>
                <a:gd name="connsiteY23" fmla="*/ 183357 h 400050"/>
                <a:gd name="connsiteX24" fmla="*/ 183356 w 1526381"/>
                <a:gd name="connsiteY24" fmla="*/ 197644 h 400050"/>
                <a:gd name="connsiteX25" fmla="*/ 214312 w 1526381"/>
                <a:gd name="connsiteY25" fmla="*/ 202407 h 400050"/>
                <a:gd name="connsiteX26" fmla="*/ 292894 w 1526381"/>
                <a:gd name="connsiteY26" fmla="*/ 200025 h 400050"/>
                <a:gd name="connsiteX27" fmla="*/ 426244 w 1526381"/>
                <a:gd name="connsiteY27" fmla="*/ 180975 h 400050"/>
                <a:gd name="connsiteX28" fmla="*/ 714375 w 1526381"/>
                <a:gd name="connsiteY28" fmla="*/ 133350 h 400050"/>
                <a:gd name="connsiteX29" fmla="*/ 938212 w 1526381"/>
                <a:gd name="connsiteY29" fmla="*/ 80963 h 400050"/>
                <a:gd name="connsiteX30" fmla="*/ 1004887 w 1526381"/>
                <a:gd name="connsiteY30" fmla="*/ 61913 h 400050"/>
                <a:gd name="connsiteX31" fmla="*/ 1050131 w 1526381"/>
                <a:gd name="connsiteY31" fmla="*/ 45244 h 400050"/>
                <a:gd name="connsiteX32" fmla="*/ 1138237 w 1526381"/>
                <a:gd name="connsiteY32" fmla="*/ 4763 h 400050"/>
                <a:gd name="connsiteX33" fmla="*/ 1157287 w 1526381"/>
                <a:gd name="connsiteY33" fmla="*/ 0 h 400050"/>
                <a:gd name="connsiteX34" fmla="*/ 1193006 w 1526381"/>
                <a:gd name="connsiteY34" fmla="*/ 2382 h 400050"/>
                <a:gd name="connsiteX35" fmla="*/ 1288256 w 1526381"/>
                <a:gd name="connsiteY35" fmla="*/ 14288 h 400050"/>
                <a:gd name="connsiteX36" fmla="*/ 1397794 w 1526381"/>
                <a:gd name="connsiteY36" fmla="*/ 38100 h 400050"/>
                <a:gd name="connsiteX37" fmla="*/ 1450181 w 1526381"/>
                <a:gd name="connsiteY37" fmla="*/ 57150 h 400050"/>
                <a:gd name="connsiteX38" fmla="*/ 1504950 w 1526381"/>
                <a:gd name="connsiteY38" fmla="*/ 80963 h 400050"/>
                <a:gd name="connsiteX39" fmla="*/ 1516856 w 1526381"/>
                <a:gd name="connsiteY39" fmla="*/ 90488 h 400050"/>
                <a:gd name="connsiteX40" fmla="*/ 1524000 w 1526381"/>
                <a:gd name="connsiteY40" fmla="*/ 107157 h 400050"/>
                <a:gd name="connsiteX41" fmla="*/ 1526381 w 1526381"/>
                <a:gd name="connsiteY41" fmla="*/ 126207 h 400050"/>
                <a:gd name="connsiteX42" fmla="*/ 1521619 w 1526381"/>
                <a:gd name="connsiteY42" fmla="*/ 150019 h 400050"/>
                <a:gd name="connsiteX43" fmla="*/ 1512094 w 1526381"/>
                <a:gd name="connsiteY43" fmla="*/ 169069 h 400050"/>
                <a:gd name="connsiteX44" fmla="*/ 1500187 w 1526381"/>
                <a:gd name="connsiteY44" fmla="*/ 180975 h 400050"/>
                <a:gd name="connsiteX45" fmla="*/ 1471612 w 1526381"/>
                <a:gd name="connsiteY45" fmla="*/ 192882 h 400050"/>
                <a:gd name="connsiteX46" fmla="*/ 1416844 w 1526381"/>
                <a:gd name="connsiteY46" fmla="*/ 207169 h 400050"/>
                <a:gd name="connsiteX47" fmla="*/ 1183481 w 1526381"/>
                <a:gd name="connsiteY47" fmla="*/ 25241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26381" h="400050">
                  <a:moveTo>
                    <a:pt x="1183481" y="252413"/>
                  </a:moveTo>
                  <a:lnTo>
                    <a:pt x="978694" y="292894"/>
                  </a:lnTo>
                  <a:lnTo>
                    <a:pt x="738187" y="338138"/>
                  </a:lnTo>
                  <a:lnTo>
                    <a:pt x="514350" y="376238"/>
                  </a:lnTo>
                  <a:lnTo>
                    <a:pt x="378619" y="395288"/>
                  </a:lnTo>
                  <a:lnTo>
                    <a:pt x="328612" y="400050"/>
                  </a:lnTo>
                  <a:lnTo>
                    <a:pt x="295275" y="400050"/>
                  </a:lnTo>
                  <a:lnTo>
                    <a:pt x="259556" y="395288"/>
                  </a:lnTo>
                  <a:lnTo>
                    <a:pt x="233362" y="388144"/>
                  </a:lnTo>
                  <a:lnTo>
                    <a:pt x="188119" y="369094"/>
                  </a:lnTo>
                  <a:lnTo>
                    <a:pt x="145256" y="342900"/>
                  </a:lnTo>
                  <a:lnTo>
                    <a:pt x="116681" y="319088"/>
                  </a:lnTo>
                  <a:lnTo>
                    <a:pt x="92869" y="295275"/>
                  </a:lnTo>
                  <a:lnTo>
                    <a:pt x="73819" y="269082"/>
                  </a:lnTo>
                  <a:lnTo>
                    <a:pt x="42862" y="228600"/>
                  </a:lnTo>
                  <a:lnTo>
                    <a:pt x="16669" y="183357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4762" y="121444"/>
                  </a:lnTo>
                  <a:lnTo>
                    <a:pt x="19050" y="119063"/>
                  </a:lnTo>
                  <a:lnTo>
                    <a:pt x="54769" y="128588"/>
                  </a:lnTo>
                  <a:lnTo>
                    <a:pt x="83344" y="150019"/>
                  </a:lnTo>
                  <a:lnTo>
                    <a:pt x="111919" y="171450"/>
                  </a:lnTo>
                  <a:lnTo>
                    <a:pt x="138112" y="183357"/>
                  </a:lnTo>
                  <a:lnTo>
                    <a:pt x="183356" y="197644"/>
                  </a:lnTo>
                  <a:lnTo>
                    <a:pt x="214312" y="202407"/>
                  </a:lnTo>
                  <a:lnTo>
                    <a:pt x="292894" y="200025"/>
                  </a:lnTo>
                  <a:lnTo>
                    <a:pt x="426244" y="180975"/>
                  </a:lnTo>
                  <a:lnTo>
                    <a:pt x="714375" y="133350"/>
                  </a:lnTo>
                  <a:lnTo>
                    <a:pt x="938212" y="80963"/>
                  </a:lnTo>
                  <a:lnTo>
                    <a:pt x="1004887" y="61913"/>
                  </a:lnTo>
                  <a:lnTo>
                    <a:pt x="1050131" y="45244"/>
                  </a:lnTo>
                  <a:lnTo>
                    <a:pt x="1138237" y="4763"/>
                  </a:lnTo>
                  <a:lnTo>
                    <a:pt x="1157287" y="0"/>
                  </a:lnTo>
                  <a:lnTo>
                    <a:pt x="1193006" y="2382"/>
                  </a:lnTo>
                  <a:lnTo>
                    <a:pt x="1288256" y="14288"/>
                  </a:lnTo>
                  <a:lnTo>
                    <a:pt x="1397794" y="38100"/>
                  </a:lnTo>
                  <a:lnTo>
                    <a:pt x="1450181" y="57150"/>
                  </a:lnTo>
                  <a:lnTo>
                    <a:pt x="1504950" y="80963"/>
                  </a:lnTo>
                  <a:lnTo>
                    <a:pt x="1516856" y="90488"/>
                  </a:lnTo>
                  <a:lnTo>
                    <a:pt x="1524000" y="107157"/>
                  </a:lnTo>
                  <a:lnTo>
                    <a:pt x="1526381" y="126207"/>
                  </a:lnTo>
                  <a:lnTo>
                    <a:pt x="1521619" y="150019"/>
                  </a:lnTo>
                  <a:lnTo>
                    <a:pt x="1512094" y="169069"/>
                  </a:lnTo>
                  <a:lnTo>
                    <a:pt x="1500187" y="180975"/>
                  </a:lnTo>
                  <a:lnTo>
                    <a:pt x="1471612" y="192882"/>
                  </a:lnTo>
                  <a:lnTo>
                    <a:pt x="1416844" y="207169"/>
                  </a:lnTo>
                  <a:lnTo>
                    <a:pt x="1183481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8">
              <a:extLst>
                <a:ext uri="{FF2B5EF4-FFF2-40B4-BE49-F238E27FC236}">
                  <a16:creationId xmlns:a16="http://schemas.microsoft.com/office/drawing/2014/main" id="{E7F6995E-AF3B-4B47-AB91-8A75519AFDD3}"/>
                </a:ext>
              </a:extLst>
            </p:cNvPr>
            <p:cNvSpPr/>
            <p:nvPr/>
          </p:nvSpPr>
          <p:spPr>
            <a:xfrm>
              <a:off x="4729163" y="3811588"/>
              <a:ext cx="503238" cy="1152525"/>
            </a:xfrm>
            <a:custGeom>
              <a:avLst/>
              <a:gdLst>
                <a:gd name="connsiteX0" fmla="*/ 416718 w 502443"/>
                <a:gd name="connsiteY0" fmla="*/ 514350 h 1152525"/>
                <a:gd name="connsiteX1" fmla="*/ 404812 w 502443"/>
                <a:gd name="connsiteY1" fmla="*/ 423863 h 1152525"/>
                <a:gd name="connsiteX2" fmla="*/ 392906 w 502443"/>
                <a:gd name="connsiteY2" fmla="*/ 307182 h 1152525"/>
                <a:gd name="connsiteX3" fmla="*/ 392906 w 502443"/>
                <a:gd name="connsiteY3" fmla="*/ 259557 h 1152525"/>
                <a:gd name="connsiteX4" fmla="*/ 345281 w 502443"/>
                <a:gd name="connsiteY4" fmla="*/ 104775 h 1152525"/>
                <a:gd name="connsiteX5" fmla="*/ 300037 w 502443"/>
                <a:gd name="connsiteY5" fmla="*/ 85725 h 1152525"/>
                <a:gd name="connsiteX6" fmla="*/ 219075 w 502443"/>
                <a:gd name="connsiteY6" fmla="*/ 59532 h 1152525"/>
                <a:gd name="connsiteX7" fmla="*/ 150018 w 502443"/>
                <a:gd name="connsiteY7" fmla="*/ 38100 h 1152525"/>
                <a:gd name="connsiteX8" fmla="*/ 88106 w 502443"/>
                <a:gd name="connsiteY8" fmla="*/ 21432 h 1152525"/>
                <a:gd name="connsiteX9" fmla="*/ 30956 w 502443"/>
                <a:gd name="connsiteY9" fmla="*/ 2382 h 1152525"/>
                <a:gd name="connsiteX10" fmla="*/ 14287 w 502443"/>
                <a:gd name="connsiteY10" fmla="*/ 0 h 1152525"/>
                <a:gd name="connsiteX11" fmla="*/ 9525 w 502443"/>
                <a:gd name="connsiteY11" fmla="*/ 0 h 1152525"/>
                <a:gd name="connsiteX12" fmla="*/ 2381 w 502443"/>
                <a:gd name="connsiteY12" fmla="*/ 2382 h 1152525"/>
                <a:gd name="connsiteX13" fmla="*/ 0 w 502443"/>
                <a:gd name="connsiteY13" fmla="*/ 14288 h 1152525"/>
                <a:gd name="connsiteX14" fmla="*/ 0 w 502443"/>
                <a:gd name="connsiteY14" fmla="*/ 28575 h 1152525"/>
                <a:gd name="connsiteX15" fmla="*/ 7143 w 502443"/>
                <a:gd name="connsiteY15" fmla="*/ 52388 h 1152525"/>
                <a:gd name="connsiteX16" fmla="*/ 16668 w 502443"/>
                <a:gd name="connsiteY16" fmla="*/ 64294 h 1152525"/>
                <a:gd name="connsiteX17" fmla="*/ 45243 w 502443"/>
                <a:gd name="connsiteY17" fmla="*/ 83344 h 1152525"/>
                <a:gd name="connsiteX18" fmla="*/ 64293 w 502443"/>
                <a:gd name="connsiteY18" fmla="*/ 100013 h 1152525"/>
                <a:gd name="connsiteX19" fmla="*/ 100012 w 502443"/>
                <a:gd name="connsiteY19" fmla="*/ 145257 h 1152525"/>
                <a:gd name="connsiteX20" fmla="*/ 126206 w 502443"/>
                <a:gd name="connsiteY20" fmla="*/ 188119 h 1152525"/>
                <a:gd name="connsiteX21" fmla="*/ 150018 w 502443"/>
                <a:gd name="connsiteY21" fmla="*/ 238125 h 1152525"/>
                <a:gd name="connsiteX22" fmla="*/ 169068 w 502443"/>
                <a:gd name="connsiteY22" fmla="*/ 290513 h 1152525"/>
                <a:gd name="connsiteX23" fmla="*/ 185737 w 502443"/>
                <a:gd name="connsiteY23" fmla="*/ 354807 h 1152525"/>
                <a:gd name="connsiteX24" fmla="*/ 190500 w 502443"/>
                <a:gd name="connsiteY24" fmla="*/ 407194 h 1152525"/>
                <a:gd name="connsiteX25" fmla="*/ 209550 w 502443"/>
                <a:gd name="connsiteY25" fmla="*/ 645319 h 1152525"/>
                <a:gd name="connsiteX26" fmla="*/ 221456 w 502443"/>
                <a:gd name="connsiteY26" fmla="*/ 742950 h 1152525"/>
                <a:gd name="connsiteX27" fmla="*/ 235743 w 502443"/>
                <a:gd name="connsiteY27" fmla="*/ 838200 h 1152525"/>
                <a:gd name="connsiteX28" fmla="*/ 252412 w 502443"/>
                <a:gd name="connsiteY28" fmla="*/ 921544 h 1152525"/>
                <a:gd name="connsiteX29" fmla="*/ 278606 w 502443"/>
                <a:gd name="connsiteY29" fmla="*/ 1000125 h 1152525"/>
                <a:gd name="connsiteX30" fmla="*/ 307181 w 502443"/>
                <a:gd name="connsiteY30" fmla="*/ 1059657 h 1152525"/>
                <a:gd name="connsiteX31" fmla="*/ 335756 w 502443"/>
                <a:gd name="connsiteY31" fmla="*/ 1107282 h 1152525"/>
                <a:gd name="connsiteX32" fmla="*/ 352425 w 502443"/>
                <a:gd name="connsiteY32" fmla="*/ 1126332 h 1152525"/>
                <a:gd name="connsiteX33" fmla="*/ 369093 w 502443"/>
                <a:gd name="connsiteY33" fmla="*/ 1138238 h 1152525"/>
                <a:gd name="connsiteX34" fmla="*/ 385762 w 502443"/>
                <a:gd name="connsiteY34" fmla="*/ 1147763 h 1152525"/>
                <a:gd name="connsiteX35" fmla="*/ 416718 w 502443"/>
                <a:gd name="connsiteY35" fmla="*/ 1152525 h 1152525"/>
                <a:gd name="connsiteX36" fmla="*/ 435768 w 502443"/>
                <a:gd name="connsiteY36" fmla="*/ 1152525 h 1152525"/>
                <a:gd name="connsiteX37" fmla="*/ 459581 w 502443"/>
                <a:gd name="connsiteY37" fmla="*/ 1140619 h 1152525"/>
                <a:gd name="connsiteX38" fmla="*/ 476250 w 502443"/>
                <a:gd name="connsiteY38" fmla="*/ 1123950 h 1152525"/>
                <a:gd name="connsiteX39" fmla="*/ 485775 w 502443"/>
                <a:gd name="connsiteY39" fmla="*/ 1104900 h 1152525"/>
                <a:gd name="connsiteX40" fmla="*/ 492918 w 502443"/>
                <a:gd name="connsiteY40" fmla="*/ 1078707 h 1152525"/>
                <a:gd name="connsiteX41" fmla="*/ 500062 w 502443"/>
                <a:gd name="connsiteY41" fmla="*/ 1045369 h 1152525"/>
                <a:gd name="connsiteX42" fmla="*/ 502443 w 502443"/>
                <a:gd name="connsiteY42" fmla="*/ 988219 h 1152525"/>
                <a:gd name="connsiteX43" fmla="*/ 471487 w 502443"/>
                <a:gd name="connsiteY43" fmla="*/ 809625 h 1152525"/>
                <a:gd name="connsiteX44" fmla="*/ 442912 w 502443"/>
                <a:gd name="connsiteY44" fmla="*/ 666750 h 1152525"/>
                <a:gd name="connsiteX45" fmla="*/ 416718 w 502443"/>
                <a:gd name="connsiteY45" fmla="*/ 5143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152525">
                  <a:moveTo>
                    <a:pt x="416718" y="514350"/>
                  </a:moveTo>
                  <a:lnTo>
                    <a:pt x="404812" y="423863"/>
                  </a:lnTo>
                  <a:lnTo>
                    <a:pt x="392906" y="307182"/>
                  </a:lnTo>
                  <a:lnTo>
                    <a:pt x="392906" y="259557"/>
                  </a:lnTo>
                  <a:lnTo>
                    <a:pt x="345281" y="104775"/>
                  </a:lnTo>
                  <a:lnTo>
                    <a:pt x="300037" y="85725"/>
                  </a:lnTo>
                  <a:lnTo>
                    <a:pt x="219075" y="59532"/>
                  </a:lnTo>
                  <a:lnTo>
                    <a:pt x="150018" y="38100"/>
                  </a:lnTo>
                  <a:lnTo>
                    <a:pt x="88106" y="21432"/>
                  </a:lnTo>
                  <a:lnTo>
                    <a:pt x="30956" y="2382"/>
                  </a:lnTo>
                  <a:lnTo>
                    <a:pt x="14287" y="0"/>
                  </a:lnTo>
                  <a:lnTo>
                    <a:pt x="9525" y="0"/>
                  </a:lnTo>
                  <a:lnTo>
                    <a:pt x="2381" y="2382"/>
                  </a:lnTo>
                  <a:lnTo>
                    <a:pt x="0" y="14288"/>
                  </a:lnTo>
                  <a:lnTo>
                    <a:pt x="0" y="28575"/>
                  </a:lnTo>
                  <a:lnTo>
                    <a:pt x="7143" y="52388"/>
                  </a:lnTo>
                  <a:lnTo>
                    <a:pt x="16668" y="64294"/>
                  </a:lnTo>
                  <a:lnTo>
                    <a:pt x="45243" y="83344"/>
                  </a:lnTo>
                  <a:lnTo>
                    <a:pt x="64293" y="100013"/>
                  </a:lnTo>
                  <a:lnTo>
                    <a:pt x="100012" y="145257"/>
                  </a:lnTo>
                  <a:lnTo>
                    <a:pt x="126206" y="188119"/>
                  </a:lnTo>
                  <a:lnTo>
                    <a:pt x="150018" y="238125"/>
                  </a:lnTo>
                  <a:lnTo>
                    <a:pt x="169068" y="290513"/>
                  </a:lnTo>
                  <a:lnTo>
                    <a:pt x="185737" y="354807"/>
                  </a:lnTo>
                  <a:lnTo>
                    <a:pt x="190500" y="407194"/>
                  </a:lnTo>
                  <a:lnTo>
                    <a:pt x="209550" y="645319"/>
                  </a:lnTo>
                  <a:lnTo>
                    <a:pt x="221456" y="742950"/>
                  </a:lnTo>
                  <a:lnTo>
                    <a:pt x="235743" y="838200"/>
                  </a:lnTo>
                  <a:lnTo>
                    <a:pt x="252412" y="921544"/>
                  </a:lnTo>
                  <a:lnTo>
                    <a:pt x="278606" y="1000125"/>
                  </a:lnTo>
                  <a:lnTo>
                    <a:pt x="307181" y="1059657"/>
                  </a:lnTo>
                  <a:lnTo>
                    <a:pt x="335756" y="1107282"/>
                  </a:lnTo>
                  <a:lnTo>
                    <a:pt x="352425" y="1126332"/>
                  </a:lnTo>
                  <a:lnTo>
                    <a:pt x="369093" y="1138238"/>
                  </a:lnTo>
                  <a:lnTo>
                    <a:pt x="385762" y="1147763"/>
                  </a:lnTo>
                  <a:lnTo>
                    <a:pt x="416718" y="1152525"/>
                  </a:lnTo>
                  <a:lnTo>
                    <a:pt x="435768" y="1152525"/>
                  </a:lnTo>
                  <a:lnTo>
                    <a:pt x="459581" y="1140619"/>
                  </a:lnTo>
                  <a:lnTo>
                    <a:pt x="476250" y="1123950"/>
                  </a:lnTo>
                  <a:lnTo>
                    <a:pt x="485775" y="1104900"/>
                  </a:lnTo>
                  <a:lnTo>
                    <a:pt x="492918" y="1078707"/>
                  </a:lnTo>
                  <a:lnTo>
                    <a:pt x="500062" y="1045369"/>
                  </a:lnTo>
                  <a:cubicBezTo>
                    <a:pt x="500856" y="1026319"/>
                    <a:pt x="501649" y="1007269"/>
                    <a:pt x="502443" y="988219"/>
                  </a:cubicBezTo>
                  <a:lnTo>
                    <a:pt x="471487" y="809625"/>
                  </a:lnTo>
                  <a:lnTo>
                    <a:pt x="442912" y="666750"/>
                  </a:lnTo>
                  <a:lnTo>
                    <a:pt x="416718" y="514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2">
              <a:extLst>
                <a:ext uri="{FF2B5EF4-FFF2-40B4-BE49-F238E27FC236}">
                  <a16:creationId xmlns:a16="http://schemas.microsoft.com/office/drawing/2014/main" id="{C7FFC1AE-C206-40E5-9DDB-1554984B6F62}"/>
                </a:ext>
              </a:extLst>
            </p:cNvPr>
            <p:cNvSpPr/>
            <p:nvPr/>
          </p:nvSpPr>
          <p:spPr>
            <a:xfrm rot="16200000">
              <a:off x="3907632" y="2921794"/>
              <a:ext cx="4064000" cy="2398712"/>
            </a:xfrm>
            <a:custGeom>
              <a:avLst/>
              <a:gdLst>
                <a:gd name="connsiteX0" fmla="*/ 2693862 w 4065462"/>
                <a:gd name="connsiteY0" fmla="*/ 2062333 h 2397833"/>
                <a:gd name="connsiteX1" fmla="*/ 3121459 w 4065462"/>
                <a:gd name="connsiteY1" fmla="*/ 2059044 h 2397833"/>
                <a:gd name="connsiteX2" fmla="*/ 3479982 w 4065462"/>
                <a:gd name="connsiteY2" fmla="*/ 2055755 h 2397833"/>
                <a:gd name="connsiteX3" fmla="*/ 3667467 w 4065462"/>
                <a:gd name="connsiteY3" fmla="*/ 2055755 h 2397833"/>
                <a:gd name="connsiteX4" fmla="*/ 3726673 w 4065462"/>
                <a:gd name="connsiteY4" fmla="*/ 2049177 h 2397833"/>
                <a:gd name="connsiteX5" fmla="*/ 3752987 w 4065462"/>
                <a:gd name="connsiteY5" fmla="*/ 2036020 h 2397833"/>
                <a:gd name="connsiteX6" fmla="*/ 3772722 w 4065462"/>
                <a:gd name="connsiteY6" fmla="*/ 2019574 h 2397833"/>
                <a:gd name="connsiteX7" fmla="*/ 3782590 w 4065462"/>
                <a:gd name="connsiteY7" fmla="*/ 1999838 h 2397833"/>
                <a:gd name="connsiteX8" fmla="*/ 3795746 w 4065462"/>
                <a:gd name="connsiteY8" fmla="*/ 1963657 h 2397833"/>
                <a:gd name="connsiteX9" fmla="*/ 3799036 w 4065462"/>
                <a:gd name="connsiteY9" fmla="*/ 1934054 h 2397833"/>
                <a:gd name="connsiteX10" fmla="*/ 3795746 w 4065462"/>
                <a:gd name="connsiteY10" fmla="*/ 1904451 h 2397833"/>
                <a:gd name="connsiteX11" fmla="*/ 3776011 w 4065462"/>
                <a:gd name="connsiteY11" fmla="*/ 1776172 h 2397833"/>
                <a:gd name="connsiteX12" fmla="*/ 3743119 w 4065462"/>
                <a:gd name="connsiteY12" fmla="*/ 1582109 h 2397833"/>
                <a:gd name="connsiteX13" fmla="*/ 3706938 w 4065462"/>
                <a:gd name="connsiteY13" fmla="*/ 1368310 h 2397833"/>
                <a:gd name="connsiteX14" fmla="*/ 3670757 w 4065462"/>
                <a:gd name="connsiteY14" fmla="*/ 1187404 h 2397833"/>
                <a:gd name="connsiteX15" fmla="*/ 3631286 w 4065462"/>
                <a:gd name="connsiteY15" fmla="*/ 986762 h 2397833"/>
                <a:gd name="connsiteX16" fmla="*/ 3591816 w 4065462"/>
                <a:gd name="connsiteY16" fmla="*/ 799277 h 2397833"/>
                <a:gd name="connsiteX17" fmla="*/ 3555634 w 4065462"/>
                <a:gd name="connsiteY17" fmla="*/ 618371 h 2397833"/>
                <a:gd name="connsiteX18" fmla="*/ 3512875 w 4065462"/>
                <a:gd name="connsiteY18" fmla="*/ 440754 h 2397833"/>
                <a:gd name="connsiteX19" fmla="*/ 3509585 w 4065462"/>
                <a:gd name="connsiteY19" fmla="*/ 417729 h 2397833"/>
                <a:gd name="connsiteX20" fmla="*/ 3516164 w 4065462"/>
                <a:gd name="connsiteY20" fmla="*/ 394705 h 2397833"/>
                <a:gd name="connsiteX21" fmla="*/ 3549056 w 4065462"/>
                <a:gd name="connsiteY21" fmla="*/ 335499 h 2397833"/>
                <a:gd name="connsiteX22" fmla="*/ 3595105 w 4065462"/>
                <a:gd name="connsiteY22" fmla="*/ 269715 h 2397833"/>
                <a:gd name="connsiteX23" fmla="*/ 3631286 w 4065462"/>
                <a:gd name="connsiteY23" fmla="*/ 220377 h 2397833"/>
                <a:gd name="connsiteX24" fmla="*/ 3687203 w 4065462"/>
                <a:gd name="connsiteY24" fmla="*/ 157882 h 2397833"/>
                <a:gd name="connsiteX25" fmla="*/ 3733252 w 4065462"/>
                <a:gd name="connsiteY25" fmla="*/ 111833 h 2397833"/>
                <a:gd name="connsiteX26" fmla="*/ 3779300 w 4065462"/>
                <a:gd name="connsiteY26" fmla="*/ 65784 h 2397833"/>
                <a:gd name="connsiteX27" fmla="*/ 3818771 w 4065462"/>
                <a:gd name="connsiteY27" fmla="*/ 26313 h 2397833"/>
                <a:gd name="connsiteX28" fmla="*/ 3845085 w 4065462"/>
                <a:gd name="connsiteY28" fmla="*/ 6578 h 2397833"/>
                <a:gd name="connsiteX29" fmla="*/ 3868109 w 4065462"/>
                <a:gd name="connsiteY29" fmla="*/ 0 h 2397833"/>
                <a:gd name="connsiteX30" fmla="*/ 3881266 w 4065462"/>
                <a:gd name="connsiteY30" fmla="*/ 0 h 2397833"/>
                <a:gd name="connsiteX31" fmla="*/ 3887844 w 4065462"/>
                <a:gd name="connsiteY31" fmla="*/ 6578 h 2397833"/>
                <a:gd name="connsiteX32" fmla="*/ 3891134 w 4065462"/>
                <a:gd name="connsiteY32" fmla="*/ 19735 h 2397833"/>
                <a:gd name="connsiteX33" fmla="*/ 3891134 w 4065462"/>
                <a:gd name="connsiteY33" fmla="*/ 49338 h 2397833"/>
                <a:gd name="connsiteX34" fmla="*/ 3884555 w 4065462"/>
                <a:gd name="connsiteY34" fmla="*/ 69073 h 2397833"/>
                <a:gd name="connsiteX35" fmla="*/ 3868109 w 4065462"/>
                <a:gd name="connsiteY35" fmla="*/ 95387 h 2397833"/>
                <a:gd name="connsiteX36" fmla="*/ 3835217 w 4065462"/>
                <a:gd name="connsiteY36" fmla="*/ 141436 h 2397833"/>
                <a:gd name="connsiteX37" fmla="*/ 3812193 w 4065462"/>
                <a:gd name="connsiteY37" fmla="*/ 184195 h 2397833"/>
                <a:gd name="connsiteX38" fmla="*/ 3792457 w 4065462"/>
                <a:gd name="connsiteY38" fmla="*/ 230244 h 2397833"/>
                <a:gd name="connsiteX39" fmla="*/ 3769433 w 4065462"/>
                <a:gd name="connsiteY39" fmla="*/ 289450 h 2397833"/>
                <a:gd name="connsiteX40" fmla="*/ 3759565 w 4065462"/>
                <a:gd name="connsiteY40" fmla="*/ 342077 h 2397833"/>
                <a:gd name="connsiteX41" fmla="*/ 3752987 w 4065462"/>
                <a:gd name="connsiteY41" fmla="*/ 407862 h 2397833"/>
                <a:gd name="connsiteX42" fmla="*/ 3766144 w 4065462"/>
                <a:gd name="connsiteY42" fmla="*/ 572322 h 2397833"/>
                <a:gd name="connsiteX43" fmla="*/ 3789168 w 4065462"/>
                <a:gd name="connsiteY43" fmla="*/ 749939 h 2397833"/>
                <a:gd name="connsiteX44" fmla="*/ 3831928 w 4065462"/>
                <a:gd name="connsiteY44" fmla="*/ 1016365 h 2397833"/>
                <a:gd name="connsiteX45" fmla="*/ 3868109 w 4065462"/>
                <a:gd name="connsiteY45" fmla="*/ 1220296 h 2397833"/>
                <a:gd name="connsiteX46" fmla="*/ 3930604 w 4065462"/>
                <a:gd name="connsiteY46" fmla="*/ 1539349 h 2397833"/>
                <a:gd name="connsiteX47" fmla="*/ 3970075 w 4065462"/>
                <a:gd name="connsiteY47" fmla="*/ 1743280 h 2397833"/>
                <a:gd name="connsiteX48" fmla="*/ 4009545 w 4065462"/>
                <a:gd name="connsiteY48" fmla="*/ 1917608 h 2397833"/>
                <a:gd name="connsiteX49" fmla="*/ 4035859 w 4065462"/>
                <a:gd name="connsiteY49" fmla="*/ 2003128 h 2397833"/>
                <a:gd name="connsiteX50" fmla="*/ 4062172 w 4065462"/>
                <a:gd name="connsiteY50" fmla="*/ 2065623 h 2397833"/>
                <a:gd name="connsiteX51" fmla="*/ 4065462 w 4065462"/>
                <a:gd name="connsiteY51" fmla="*/ 2075490 h 2397833"/>
                <a:gd name="connsiteX52" fmla="*/ 4049016 w 4065462"/>
                <a:gd name="connsiteY52" fmla="*/ 2114961 h 2397833"/>
                <a:gd name="connsiteX53" fmla="*/ 3999677 w 4065462"/>
                <a:gd name="connsiteY53" fmla="*/ 2200480 h 2397833"/>
                <a:gd name="connsiteX54" fmla="*/ 3966785 w 4065462"/>
                <a:gd name="connsiteY54" fmla="*/ 2249818 h 2397833"/>
                <a:gd name="connsiteX55" fmla="*/ 3894423 w 4065462"/>
                <a:gd name="connsiteY55" fmla="*/ 2338627 h 2397833"/>
                <a:gd name="connsiteX56" fmla="*/ 3854952 w 4065462"/>
                <a:gd name="connsiteY56" fmla="*/ 2381387 h 2397833"/>
                <a:gd name="connsiteX57" fmla="*/ 3838506 w 4065462"/>
                <a:gd name="connsiteY57" fmla="*/ 2394544 h 2397833"/>
                <a:gd name="connsiteX58" fmla="*/ 3822060 w 4065462"/>
                <a:gd name="connsiteY58" fmla="*/ 2397833 h 2397833"/>
                <a:gd name="connsiteX59" fmla="*/ 3799036 w 4065462"/>
                <a:gd name="connsiteY59" fmla="*/ 2394544 h 2397833"/>
                <a:gd name="connsiteX60" fmla="*/ 3756276 w 4065462"/>
                <a:gd name="connsiteY60" fmla="*/ 2371519 h 2397833"/>
                <a:gd name="connsiteX61" fmla="*/ 3739830 w 4065462"/>
                <a:gd name="connsiteY61" fmla="*/ 2355073 h 2397833"/>
                <a:gd name="connsiteX62" fmla="*/ 3713516 w 4065462"/>
                <a:gd name="connsiteY62" fmla="*/ 2341916 h 2397833"/>
                <a:gd name="connsiteX63" fmla="*/ 3647732 w 4065462"/>
                <a:gd name="connsiteY63" fmla="*/ 2332049 h 2397833"/>
                <a:gd name="connsiteX64" fmla="*/ 3512875 w 4065462"/>
                <a:gd name="connsiteY64" fmla="*/ 2322181 h 2397833"/>
                <a:gd name="connsiteX65" fmla="*/ 3269473 w 4065462"/>
                <a:gd name="connsiteY65" fmla="*/ 2322181 h 2397833"/>
                <a:gd name="connsiteX66" fmla="*/ 2904371 w 4065462"/>
                <a:gd name="connsiteY66" fmla="*/ 2325470 h 2397833"/>
                <a:gd name="connsiteX67" fmla="*/ 2457039 w 4065462"/>
                <a:gd name="connsiteY67" fmla="*/ 2325470 h 2397833"/>
                <a:gd name="connsiteX68" fmla="*/ 2233372 w 4065462"/>
                <a:gd name="connsiteY68" fmla="*/ 2325470 h 2397833"/>
                <a:gd name="connsiteX69" fmla="*/ 2029441 w 4065462"/>
                <a:gd name="connsiteY69" fmla="*/ 2328759 h 2397833"/>
                <a:gd name="connsiteX70" fmla="*/ 1763016 w 4065462"/>
                <a:gd name="connsiteY70" fmla="*/ 2332049 h 2397833"/>
                <a:gd name="connsiteX71" fmla="*/ 1529482 w 4065462"/>
                <a:gd name="connsiteY71" fmla="*/ 2335338 h 2397833"/>
                <a:gd name="connsiteX72" fmla="*/ 1292659 w 4065462"/>
                <a:gd name="connsiteY72" fmla="*/ 2341916 h 2397833"/>
                <a:gd name="connsiteX73" fmla="*/ 1068993 w 4065462"/>
                <a:gd name="connsiteY73" fmla="*/ 2348495 h 2397833"/>
                <a:gd name="connsiteX74" fmla="*/ 920978 w 4065462"/>
                <a:gd name="connsiteY74" fmla="*/ 2351784 h 2397833"/>
                <a:gd name="connsiteX75" fmla="*/ 759807 w 4065462"/>
                <a:gd name="connsiteY75" fmla="*/ 2361651 h 2397833"/>
                <a:gd name="connsiteX76" fmla="*/ 657841 w 4065462"/>
                <a:gd name="connsiteY76" fmla="*/ 2368230 h 2397833"/>
                <a:gd name="connsiteX77" fmla="*/ 647974 w 4065462"/>
                <a:gd name="connsiteY77" fmla="*/ 2368230 h 2397833"/>
                <a:gd name="connsiteX78" fmla="*/ 615082 w 4065462"/>
                <a:gd name="connsiteY78" fmla="*/ 2361651 h 2397833"/>
                <a:gd name="connsiteX79" fmla="*/ 470357 w 4065462"/>
                <a:gd name="connsiteY79" fmla="*/ 2332049 h 2397833"/>
                <a:gd name="connsiteX80" fmla="*/ 351945 w 4065462"/>
                <a:gd name="connsiteY80" fmla="*/ 2302446 h 2397833"/>
                <a:gd name="connsiteX81" fmla="*/ 223666 w 4065462"/>
                <a:gd name="connsiteY81" fmla="*/ 2266264 h 2397833"/>
                <a:gd name="connsiteX82" fmla="*/ 118411 w 4065462"/>
                <a:gd name="connsiteY82" fmla="*/ 2226794 h 2397833"/>
                <a:gd name="connsiteX83" fmla="*/ 52627 w 4065462"/>
                <a:gd name="connsiteY83" fmla="*/ 2193902 h 2397833"/>
                <a:gd name="connsiteX84" fmla="*/ 19735 w 4065462"/>
                <a:gd name="connsiteY84" fmla="*/ 2174167 h 2397833"/>
                <a:gd name="connsiteX85" fmla="*/ 6578 w 4065462"/>
                <a:gd name="connsiteY85" fmla="*/ 2161010 h 2397833"/>
                <a:gd name="connsiteX86" fmla="*/ 3289 w 4065462"/>
                <a:gd name="connsiteY86" fmla="*/ 2147853 h 2397833"/>
                <a:gd name="connsiteX87" fmla="*/ 0 w 4065462"/>
                <a:gd name="connsiteY87" fmla="*/ 2134696 h 2397833"/>
                <a:gd name="connsiteX88" fmla="*/ 6578 w 4065462"/>
                <a:gd name="connsiteY88" fmla="*/ 2114961 h 2397833"/>
                <a:gd name="connsiteX89" fmla="*/ 16446 w 4065462"/>
                <a:gd name="connsiteY89" fmla="*/ 2095226 h 2397833"/>
                <a:gd name="connsiteX90" fmla="*/ 39470 w 4065462"/>
                <a:gd name="connsiteY90" fmla="*/ 2075490 h 2397833"/>
                <a:gd name="connsiteX91" fmla="*/ 95387 w 4065462"/>
                <a:gd name="connsiteY91" fmla="*/ 2042598 h 2397833"/>
                <a:gd name="connsiteX92" fmla="*/ 148014 w 4065462"/>
                <a:gd name="connsiteY92" fmla="*/ 2016285 h 2397833"/>
                <a:gd name="connsiteX93" fmla="*/ 710469 w 4065462"/>
                <a:gd name="connsiteY93" fmla="*/ 2075490 h 2397833"/>
                <a:gd name="connsiteX94" fmla="*/ 901243 w 4065462"/>
                <a:gd name="connsiteY94" fmla="*/ 2075490 h 2397833"/>
                <a:gd name="connsiteX95" fmla="*/ 1453830 w 4065462"/>
                <a:gd name="connsiteY95" fmla="*/ 2072201 h 2397833"/>
                <a:gd name="connsiteX96" fmla="*/ 2239951 w 4065462"/>
                <a:gd name="connsiteY96" fmla="*/ 2065623 h 2397833"/>
                <a:gd name="connsiteX97" fmla="*/ 2693862 w 4065462"/>
                <a:gd name="connsiteY97" fmla="*/ 2062333 h 239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4065462" h="2397833">
                  <a:moveTo>
                    <a:pt x="2693862" y="2062333"/>
                  </a:moveTo>
                  <a:lnTo>
                    <a:pt x="3121459" y="2059044"/>
                  </a:lnTo>
                  <a:lnTo>
                    <a:pt x="3479982" y="2055755"/>
                  </a:lnTo>
                  <a:lnTo>
                    <a:pt x="3667467" y="2055755"/>
                  </a:lnTo>
                  <a:lnTo>
                    <a:pt x="3726673" y="2049177"/>
                  </a:lnTo>
                  <a:lnTo>
                    <a:pt x="3752987" y="2036020"/>
                  </a:lnTo>
                  <a:lnTo>
                    <a:pt x="3772722" y="2019574"/>
                  </a:lnTo>
                  <a:lnTo>
                    <a:pt x="3782590" y="1999838"/>
                  </a:lnTo>
                  <a:lnTo>
                    <a:pt x="3795746" y="1963657"/>
                  </a:lnTo>
                  <a:lnTo>
                    <a:pt x="3799036" y="1934054"/>
                  </a:lnTo>
                  <a:lnTo>
                    <a:pt x="3795746" y="1904451"/>
                  </a:lnTo>
                  <a:lnTo>
                    <a:pt x="3776011" y="1776172"/>
                  </a:lnTo>
                  <a:lnTo>
                    <a:pt x="3743119" y="1582109"/>
                  </a:lnTo>
                  <a:lnTo>
                    <a:pt x="3706938" y="1368310"/>
                  </a:lnTo>
                  <a:lnTo>
                    <a:pt x="3670757" y="1187404"/>
                  </a:lnTo>
                  <a:lnTo>
                    <a:pt x="3631286" y="986762"/>
                  </a:lnTo>
                  <a:lnTo>
                    <a:pt x="3591816" y="799277"/>
                  </a:lnTo>
                  <a:lnTo>
                    <a:pt x="3555634" y="618371"/>
                  </a:lnTo>
                  <a:lnTo>
                    <a:pt x="3512875" y="440754"/>
                  </a:lnTo>
                  <a:lnTo>
                    <a:pt x="3509585" y="417729"/>
                  </a:lnTo>
                  <a:lnTo>
                    <a:pt x="3516164" y="394705"/>
                  </a:lnTo>
                  <a:lnTo>
                    <a:pt x="3549056" y="335499"/>
                  </a:lnTo>
                  <a:lnTo>
                    <a:pt x="3595105" y="269715"/>
                  </a:lnTo>
                  <a:lnTo>
                    <a:pt x="3631286" y="220377"/>
                  </a:lnTo>
                  <a:lnTo>
                    <a:pt x="3687203" y="157882"/>
                  </a:lnTo>
                  <a:lnTo>
                    <a:pt x="3733252" y="111833"/>
                  </a:lnTo>
                  <a:lnTo>
                    <a:pt x="3779300" y="65784"/>
                  </a:lnTo>
                  <a:lnTo>
                    <a:pt x="3818771" y="26313"/>
                  </a:lnTo>
                  <a:lnTo>
                    <a:pt x="3845085" y="6578"/>
                  </a:lnTo>
                  <a:lnTo>
                    <a:pt x="3868109" y="0"/>
                  </a:lnTo>
                  <a:lnTo>
                    <a:pt x="3881266" y="0"/>
                  </a:lnTo>
                  <a:lnTo>
                    <a:pt x="3887844" y="6578"/>
                  </a:lnTo>
                  <a:lnTo>
                    <a:pt x="3891134" y="19735"/>
                  </a:lnTo>
                  <a:lnTo>
                    <a:pt x="3891134" y="49338"/>
                  </a:lnTo>
                  <a:lnTo>
                    <a:pt x="3884555" y="69073"/>
                  </a:lnTo>
                  <a:lnTo>
                    <a:pt x="3868109" y="95387"/>
                  </a:lnTo>
                  <a:lnTo>
                    <a:pt x="3835217" y="141436"/>
                  </a:lnTo>
                  <a:lnTo>
                    <a:pt x="3812193" y="184195"/>
                  </a:lnTo>
                  <a:lnTo>
                    <a:pt x="3792457" y="230244"/>
                  </a:lnTo>
                  <a:lnTo>
                    <a:pt x="3769433" y="289450"/>
                  </a:lnTo>
                  <a:lnTo>
                    <a:pt x="3759565" y="342077"/>
                  </a:lnTo>
                  <a:lnTo>
                    <a:pt x="3752987" y="407862"/>
                  </a:lnTo>
                  <a:lnTo>
                    <a:pt x="3766144" y="572322"/>
                  </a:lnTo>
                  <a:lnTo>
                    <a:pt x="3789168" y="749939"/>
                  </a:lnTo>
                  <a:lnTo>
                    <a:pt x="3831928" y="1016365"/>
                  </a:lnTo>
                  <a:lnTo>
                    <a:pt x="3868109" y="1220296"/>
                  </a:lnTo>
                  <a:lnTo>
                    <a:pt x="3930604" y="1539349"/>
                  </a:lnTo>
                  <a:lnTo>
                    <a:pt x="3970075" y="1743280"/>
                  </a:lnTo>
                  <a:lnTo>
                    <a:pt x="4009545" y="1917608"/>
                  </a:lnTo>
                  <a:lnTo>
                    <a:pt x="4035859" y="2003128"/>
                  </a:lnTo>
                  <a:lnTo>
                    <a:pt x="4062172" y="2065623"/>
                  </a:lnTo>
                  <a:lnTo>
                    <a:pt x="4065462" y="2075490"/>
                  </a:lnTo>
                  <a:lnTo>
                    <a:pt x="4049016" y="2114961"/>
                  </a:lnTo>
                  <a:lnTo>
                    <a:pt x="3999677" y="2200480"/>
                  </a:lnTo>
                  <a:lnTo>
                    <a:pt x="3966785" y="2249818"/>
                  </a:lnTo>
                  <a:lnTo>
                    <a:pt x="3894423" y="2338627"/>
                  </a:lnTo>
                  <a:lnTo>
                    <a:pt x="3854952" y="2381387"/>
                  </a:lnTo>
                  <a:lnTo>
                    <a:pt x="3838506" y="2394544"/>
                  </a:lnTo>
                  <a:lnTo>
                    <a:pt x="3822060" y="2397833"/>
                  </a:lnTo>
                  <a:lnTo>
                    <a:pt x="3799036" y="2394544"/>
                  </a:lnTo>
                  <a:lnTo>
                    <a:pt x="3756276" y="2371519"/>
                  </a:lnTo>
                  <a:lnTo>
                    <a:pt x="3739830" y="2355073"/>
                  </a:lnTo>
                  <a:lnTo>
                    <a:pt x="3713516" y="2341916"/>
                  </a:lnTo>
                  <a:lnTo>
                    <a:pt x="3647732" y="2332049"/>
                  </a:lnTo>
                  <a:lnTo>
                    <a:pt x="3512875" y="2322181"/>
                  </a:lnTo>
                  <a:lnTo>
                    <a:pt x="3269473" y="2322181"/>
                  </a:lnTo>
                  <a:lnTo>
                    <a:pt x="2904371" y="2325470"/>
                  </a:lnTo>
                  <a:lnTo>
                    <a:pt x="2457039" y="2325470"/>
                  </a:lnTo>
                  <a:lnTo>
                    <a:pt x="2233372" y="2325470"/>
                  </a:lnTo>
                  <a:lnTo>
                    <a:pt x="2029441" y="2328759"/>
                  </a:lnTo>
                  <a:lnTo>
                    <a:pt x="1763016" y="2332049"/>
                  </a:lnTo>
                  <a:lnTo>
                    <a:pt x="1529482" y="2335338"/>
                  </a:lnTo>
                  <a:lnTo>
                    <a:pt x="1292659" y="2341916"/>
                  </a:lnTo>
                  <a:lnTo>
                    <a:pt x="1068993" y="2348495"/>
                  </a:lnTo>
                  <a:lnTo>
                    <a:pt x="920978" y="2351784"/>
                  </a:lnTo>
                  <a:lnTo>
                    <a:pt x="759807" y="2361651"/>
                  </a:lnTo>
                  <a:lnTo>
                    <a:pt x="657841" y="2368230"/>
                  </a:lnTo>
                  <a:lnTo>
                    <a:pt x="647974" y="2368230"/>
                  </a:lnTo>
                  <a:lnTo>
                    <a:pt x="615082" y="2361651"/>
                  </a:lnTo>
                  <a:lnTo>
                    <a:pt x="470357" y="2332049"/>
                  </a:lnTo>
                  <a:lnTo>
                    <a:pt x="351945" y="2302446"/>
                  </a:lnTo>
                  <a:lnTo>
                    <a:pt x="223666" y="2266264"/>
                  </a:lnTo>
                  <a:lnTo>
                    <a:pt x="118411" y="2226794"/>
                  </a:lnTo>
                  <a:lnTo>
                    <a:pt x="52627" y="2193902"/>
                  </a:lnTo>
                  <a:lnTo>
                    <a:pt x="19735" y="2174167"/>
                  </a:lnTo>
                  <a:lnTo>
                    <a:pt x="6578" y="2161010"/>
                  </a:lnTo>
                  <a:lnTo>
                    <a:pt x="3289" y="2147853"/>
                  </a:lnTo>
                  <a:lnTo>
                    <a:pt x="0" y="2134696"/>
                  </a:lnTo>
                  <a:lnTo>
                    <a:pt x="6578" y="2114961"/>
                  </a:lnTo>
                  <a:lnTo>
                    <a:pt x="16446" y="2095226"/>
                  </a:lnTo>
                  <a:lnTo>
                    <a:pt x="39470" y="2075490"/>
                  </a:lnTo>
                  <a:lnTo>
                    <a:pt x="95387" y="2042598"/>
                  </a:lnTo>
                  <a:lnTo>
                    <a:pt x="148014" y="2016285"/>
                  </a:lnTo>
                  <a:lnTo>
                    <a:pt x="710469" y="2075490"/>
                  </a:lnTo>
                  <a:lnTo>
                    <a:pt x="901243" y="2075490"/>
                  </a:lnTo>
                  <a:lnTo>
                    <a:pt x="1453830" y="2072201"/>
                  </a:lnTo>
                  <a:lnTo>
                    <a:pt x="2239951" y="2065623"/>
                  </a:lnTo>
                  <a:lnTo>
                    <a:pt x="2693862" y="20623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DBDB8754-E4E8-4D2C-8D8F-52A6985CEF21}"/>
                </a:ext>
              </a:extLst>
            </p:cNvPr>
            <p:cNvSpPr/>
            <p:nvPr/>
          </p:nvSpPr>
          <p:spPr>
            <a:xfrm>
              <a:off x="3071813" y="4522788"/>
              <a:ext cx="1447800" cy="974725"/>
            </a:xfrm>
            <a:custGeom>
              <a:avLst/>
              <a:gdLst>
                <a:gd name="connsiteX0" fmla="*/ 840581 w 1447800"/>
                <a:gd name="connsiteY0" fmla="*/ 95250 h 976312"/>
                <a:gd name="connsiteX1" fmla="*/ 592931 w 1447800"/>
                <a:gd name="connsiteY1" fmla="*/ 140494 h 976312"/>
                <a:gd name="connsiteX2" fmla="*/ 397668 w 1447800"/>
                <a:gd name="connsiteY2" fmla="*/ 176212 h 976312"/>
                <a:gd name="connsiteX3" fmla="*/ 159543 w 1447800"/>
                <a:gd name="connsiteY3" fmla="*/ 216694 h 976312"/>
                <a:gd name="connsiteX4" fmla="*/ 54768 w 1447800"/>
                <a:gd name="connsiteY4" fmla="*/ 230981 h 976312"/>
                <a:gd name="connsiteX5" fmla="*/ 0 w 1447800"/>
                <a:gd name="connsiteY5" fmla="*/ 226219 h 976312"/>
                <a:gd name="connsiteX6" fmla="*/ 128587 w 1447800"/>
                <a:gd name="connsiteY6" fmla="*/ 411956 h 976312"/>
                <a:gd name="connsiteX7" fmla="*/ 335756 w 1447800"/>
                <a:gd name="connsiteY7" fmla="*/ 371475 h 976312"/>
                <a:gd name="connsiteX8" fmla="*/ 611981 w 1447800"/>
                <a:gd name="connsiteY8" fmla="*/ 316706 h 976312"/>
                <a:gd name="connsiteX9" fmla="*/ 862012 w 1447800"/>
                <a:gd name="connsiteY9" fmla="*/ 264319 h 976312"/>
                <a:gd name="connsiteX10" fmla="*/ 1040606 w 1447800"/>
                <a:gd name="connsiteY10" fmla="*/ 226219 h 976312"/>
                <a:gd name="connsiteX11" fmla="*/ 1083468 w 1447800"/>
                <a:gd name="connsiteY11" fmla="*/ 221456 h 976312"/>
                <a:gd name="connsiteX12" fmla="*/ 1109662 w 1447800"/>
                <a:gd name="connsiteY12" fmla="*/ 226219 h 976312"/>
                <a:gd name="connsiteX13" fmla="*/ 1123950 w 1447800"/>
                <a:gd name="connsiteY13" fmla="*/ 233362 h 976312"/>
                <a:gd name="connsiteX14" fmla="*/ 1133475 w 1447800"/>
                <a:gd name="connsiteY14" fmla="*/ 245269 h 976312"/>
                <a:gd name="connsiteX15" fmla="*/ 1138237 w 1447800"/>
                <a:gd name="connsiteY15" fmla="*/ 271462 h 976312"/>
                <a:gd name="connsiteX16" fmla="*/ 1133475 w 1447800"/>
                <a:gd name="connsiteY16" fmla="*/ 297656 h 976312"/>
                <a:gd name="connsiteX17" fmla="*/ 1123950 w 1447800"/>
                <a:gd name="connsiteY17" fmla="*/ 388144 h 976312"/>
                <a:gd name="connsiteX18" fmla="*/ 1109662 w 1447800"/>
                <a:gd name="connsiteY18" fmla="*/ 531019 h 976312"/>
                <a:gd name="connsiteX19" fmla="*/ 1090612 w 1447800"/>
                <a:gd name="connsiteY19" fmla="*/ 669131 h 976312"/>
                <a:gd name="connsiteX20" fmla="*/ 1064418 w 1447800"/>
                <a:gd name="connsiteY20" fmla="*/ 852487 h 976312"/>
                <a:gd name="connsiteX21" fmla="*/ 1064418 w 1447800"/>
                <a:gd name="connsiteY21" fmla="*/ 966787 h 976312"/>
                <a:gd name="connsiteX22" fmla="*/ 1214437 w 1447800"/>
                <a:gd name="connsiteY22" fmla="*/ 976312 h 976312"/>
                <a:gd name="connsiteX23" fmla="*/ 1266825 w 1447800"/>
                <a:gd name="connsiteY23" fmla="*/ 873919 h 976312"/>
                <a:gd name="connsiteX24" fmla="*/ 1285875 w 1447800"/>
                <a:gd name="connsiteY24" fmla="*/ 752475 h 976312"/>
                <a:gd name="connsiteX25" fmla="*/ 1312068 w 1447800"/>
                <a:gd name="connsiteY25" fmla="*/ 583406 h 976312"/>
                <a:gd name="connsiteX26" fmla="*/ 1331118 w 1447800"/>
                <a:gd name="connsiteY26" fmla="*/ 454819 h 976312"/>
                <a:gd name="connsiteX27" fmla="*/ 1338262 w 1447800"/>
                <a:gd name="connsiteY27" fmla="*/ 423862 h 976312"/>
                <a:gd name="connsiteX28" fmla="*/ 1347787 w 1447800"/>
                <a:gd name="connsiteY28" fmla="*/ 397669 h 976312"/>
                <a:gd name="connsiteX29" fmla="*/ 1362075 w 1447800"/>
                <a:gd name="connsiteY29" fmla="*/ 371475 h 976312"/>
                <a:gd name="connsiteX30" fmla="*/ 1381125 w 1447800"/>
                <a:gd name="connsiteY30" fmla="*/ 347662 h 976312"/>
                <a:gd name="connsiteX31" fmla="*/ 1397793 w 1447800"/>
                <a:gd name="connsiteY31" fmla="*/ 328612 h 976312"/>
                <a:gd name="connsiteX32" fmla="*/ 1421606 w 1447800"/>
                <a:gd name="connsiteY32" fmla="*/ 311944 h 976312"/>
                <a:gd name="connsiteX33" fmla="*/ 1426368 w 1447800"/>
                <a:gd name="connsiteY33" fmla="*/ 307181 h 976312"/>
                <a:gd name="connsiteX34" fmla="*/ 1435893 w 1447800"/>
                <a:gd name="connsiteY34" fmla="*/ 290512 h 976312"/>
                <a:gd name="connsiteX35" fmla="*/ 1443037 w 1447800"/>
                <a:gd name="connsiteY35" fmla="*/ 266700 h 976312"/>
                <a:gd name="connsiteX36" fmla="*/ 1447800 w 1447800"/>
                <a:gd name="connsiteY36" fmla="*/ 242887 h 976312"/>
                <a:gd name="connsiteX37" fmla="*/ 1445418 w 1447800"/>
                <a:gd name="connsiteY37" fmla="*/ 228600 h 976312"/>
                <a:gd name="connsiteX38" fmla="*/ 1443037 w 1447800"/>
                <a:gd name="connsiteY38" fmla="*/ 219075 h 976312"/>
                <a:gd name="connsiteX39" fmla="*/ 1428750 w 1447800"/>
                <a:gd name="connsiteY39" fmla="*/ 200025 h 976312"/>
                <a:gd name="connsiteX40" fmla="*/ 1371600 w 1447800"/>
                <a:gd name="connsiteY40" fmla="*/ 147637 h 976312"/>
                <a:gd name="connsiteX41" fmla="*/ 1278731 w 1447800"/>
                <a:gd name="connsiteY41" fmla="*/ 69056 h 976312"/>
                <a:gd name="connsiteX42" fmla="*/ 1200150 w 1447800"/>
                <a:gd name="connsiteY42" fmla="*/ 11906 h 976312"/>
                <a:gd name="connsiteX43" fmla="*/ 1188243 w 1447800"/>
                <a:gd name="connsiteY43" fmla="*/ 2381 h 976312"/>
                <a:gd name="connsiteX44" fmla="*/ 1176337 w 1447800"/>
                <a:gd name="connsiteY44" fmla="*/ 0 h 976312"/>
                <a:gd name="connsiteX45" fmla="*/ 1150143 w 1447800"/>
                <a:gd name="connsiteY45" fmla="*/ 4762 h 976312"/>
                <a:gd name="connsiteX46" fmla="*/ 1062037 w 1447800"/>
                <a:gd name="connsiteY46" fmla="*/ 33337 h 976312"/>
                <a:gd name="connsiteX47" fmla="*/ 976312 w 1447800"/>
                <a:gd name="connsiteY47" fmla="*/ 64294 h 976312"/>
                <a:gd name="connsiteX48" fmla="*/ 840581 w 1447800"/>
                <a:gd name="connsiteY48" fmla="*/ 9525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7800" h="976312">
                  <a:moveTo>
                    <a:pt x="840581" y="95250"/>
                  </a:moveTo>
                  <a:lnTo>
                    <a:pt x="592931" y="140494"/>
                  </a:lnTo>
                  <a:lnTo>
                    <a:pt x="397668" y="176212"/>
                  </a:lnTo>
                  <a:lnTo>
                    <a:pt x="159543" y="216694"/>
                  </a:lnTo>
                  <a:lnTo>
                    <a:pt x="54768" y="230981"/>
                  </a:lnTo>
                  <a:lnTo>
                    <a:pt x="0" y="226219"/>
                  </a:lnTo>
                  <a:lnTo>
                    <a:pt x="128587" y="411956"/>
                  </a:lnTo>
                  <a:lnTo>
                    <a:pt x="335756" y="371475"/>
                  </a:lnTo>
                  <a:lnTo>
                    <a:pt x="611981" y="316706"/>
                  </a:lnTo>
                  <a:lnTo>
                    <a:pt x="862012" y="264319"/>
                  </a:lnTo>
                  <a:lnTo>
                    <a:pt x="1040606" y="226219"/>
                  </a:lnTo>
                  <a:lnTo>
                    <a:pt x="1083468" y="221456"/>
                  </a:lnTo>
                  <a:lnTo>
                    <a:pt x="1109662" y="226219"/>
                  </a:lnTo>
                  <a:lnTo>
                    <a:pt x="1123950" y="233362"/>
                  </a:lnTo>
                  <a:lnTo>
                    <a:pt x="1133475" y="245269"/>
                  </a:lnTo>
                  <a:lnTo>
                    <a:pt x="1138237" y="271462"/>
                  </a:lnTo>
                  <a:lnTo>
                    <a:pt x="1133475" y="297656"/>
                  </a:lnTo>
                  <a:lnTo>
                    <a:pt x="1123950" y="388144"/>
                  </a:lnTo>
                  <a:lnTo>
                    <a:pt x="1109662" y="531019"/>
                  </a:lnTo>
                  <a:lnTo>
                    <a:pt x="1090612" y="669131"/>
                  </a:lnTo>
                  <a:lnTo>
                    <a:pt x="1064418" y="852487"/>
                  </a:lnTo>
                  <a:lnTo>
                    <a:pt x="1064418" y="966787"/>
                  </a:lnTo>
                  <a:lnTo>
                    <a:pt x="1214437" y="976312"/>
                  </a:lnTo>
                  <a:lnTo>
                    <a:pt x="1266825" y="873919"/>
                  </a:lnTo>
                  <a:lnTo>
                    <a:pt x="1285875" y="752475"/>
                  </a:lnTo>
                  <a:lnTo>
                    <a:pt x="1312068" y="583406"/>
                  </a:lnTo>
                  <a:lnTo>
                    <a:pt x="1331118" y="454819"/>
                  </a:lnTo>
                  <a:lnTo>
                    <a:pt x="1338262" y="423862"/>
                  </a:lnTo>
                  <a:lnTo>
                    <a:pt x="1347787" y="397669"/>
                  </a:lnTo>
                  <a:lnTo>
                    <a:pt x="1362075" y="371475"/>
                  </a:lnTo>
                  <a:lnTo>
                    <a:pt x="1381125" y="347662"/>
                  </a:lnTo>
                  <a:lnTo>
                    <a:pt x="1397793" y="328612"/>
                  </a:lnTo>
                  <a:lnTo>
                    <a:pt x="1421606" y="311944"/>
                  </a:lnTo>
                  <a:lnTo>
                    <a:pt x="1426368" y="307181"/>
                  </a:lnTo>
                  <a:lnTo>
                    <a:pt x="1435893" y="290512"/>
                  </a:lnTo>
                  <a:lnTo>
                    <a:pt x="1443037" y="266700"/>
                  </a:lnTo>
                  <a:lnTo>
                    <a:pt x="1447800" y="242887"/>
                  </a:lnTo>
                  <a:lnTo>
                    <a:pt x="1445418" y="228600"/>
                  </a:lnTo>
                  <a:lnTo>
                    <a:pt x="1443037" y="219075"/>
                  </a:lnTo>
                  <a:lnTo>
                    <a:pt x="1428750" y="200025"/>
                  </a:lnTo>
                  <a:lnTo>
                    <a:pt x="1371600" y="147637"/>
                  </a:lnTo>
                  <a:lnTo>
                    <a:pt x="1278731" y="69056"/>
                  </a:lnTo>
                  <a:lnTo>
                    <a:pt x="1200150" y="11906"/>
                  </a:lnTo>
                  <a:lnTo>
                    <a:pt x="1188243" y="2381"/>
                  </a:lnTo>
                  <a:lnTo>
                    <a:pt x="1176337" y="0"/>
                  </a:lnTo>
                  <a:lnTo>
                    <a:pt x="1150143" y="4762"/>
                  </a:lnTo>
                  <a:lnTo>
                    <a:pt x="1062037" y="33337"/>
                  </a:lnTo>
                  <a:lnTo>
                    <a:pt x="976312" y="64294"/>
                  </a:lnTo>
                  <a:lnTo>
                    <a:pt x="840581" y="9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6">
              <a:extLst>
                <a:ext uri="{FF2B5EF4-FFF2-40B4-BE49-F238E27FC236}">
                  <a16:creationId xmlns:a16="http://schemas.microsoft.com/office/drawing/2014/main" id="{A458FFBB-286D-4C1C-A120-5A82B70D8AB7}"/>
                </a:ext>
              </a:extLst>
            </p:cNvPr>
            <p:cNvSpPr/>
            <p:nvPr/>
          </p:nvSpPr>
          <p:spPr>
            <a:xfrm>
              <a:off x="3348038" y="5341938"/>
              <a:ext cx="1012825" cy="311150"/>
            </a:xfrm>
            <a:custGeom>
              <a:avLst/>
              <a:gdLst>
                <a:gd name="connsiteX0" fmla="*/ 690562 w 1012031"/>
                <a:gd name="connsiteY0" fmla="*/ 16669 h 311944"/>
                <a:gd name="connsiteX1" fmla="*/ 402431 w 1012031"/>
                <a:gd name="connsiteY1" fmla="*/ 59531 h 311944"/>
                <a:gd name="connsiteX2" fmla="*/ 180975 w 1012031"/>
                <a:gd name="connsiteY2" fmla="*/ 97631 h 311944"/>
                <a:gd name="connsiteX3" fmla="*/ 0 w 1012031"/>
                <a:gd name="connsiteY3" fmla="*/ 130969 h 311944"/>
                <a:gd name="connsiteX4" fmla="*/ 38100 w 1012031"/>
                <a:gd name="connsiteY4" fmla="*/ 311944 h 311944"/>
                <a:gd name="connsiteX5" fmla="*/ 147637 w 1012031"/>
                <a:gd name="connsiteY5" fmla="*/ 276225 h 311944"/>
                <a:gd name="connsiteX6" fmla="*/ 235743 w 1012031"/>
                <a:gd name="connsiteY6" fmla="*/ 252412 h 311944"/>
                <a:gd name="connsiteX7" fmla="*/ 347662 w 1012031"/>
                <a:gd name="connsiteY7" fmla="*/ 228600 h 311944"/>
                <a:gd name="connsiteX8" fmla="*/ 442912 w 1012031"/>
                <a:gd name="connsiteY8" fmla="*/ 214312 h 311944"/>
                <a:gd name="connsiteX9" fmla="*/ 597693 w 1012031"/>
                <a:gd name="connsiteY9" fmla="*/ 200025 h 311944"/>
                <a:gd name="connsiteX10" fmla="*/ 690562 w 1012031"/>
                <a:gd name="connsiteY10" fmla="*/ 192881 h 311944"/>
                <a:gd name="connsiteX11" fmla="*/ 797718 w 1012031"/>
                <a:gd name="connsiteY11" fmla="*/ 195262 h 311944"/>
                <a:gd name="connsiteX12" fmla="*/ 888206 w 1012031"/>
                <a:gd name="connsiteY12" fmla="*/ 204787 h 311944"/>
                <a:gd name="connsiteX13" fmla="*/ 912018 w 1012031"/>
                <a:gd name="connsiteY13" fmla="*/ 202406 h 311944"/>
                <a:gd name="connsiteX14" fmla="*/ 950118 w 1012031"/>
                <a:gd name="connsiteY14" fmla="*/ 195262 h 311944"/>
                <a:gd name="connsiteX15" fmla="*/ 981075 w 1012031"/>
                <a:gd name="connsiteY15" fmla="*/ 178594 h 311944"/>
                <a:gd name="connsiteX16" fmla="*/ 1000125 w 1012031"/>
                <a:gd name="connsiteY16" fmla="*/ 161925 h 311944"/>
                <a:gd name="connsiteX17" fmla="*/ 1007268 w 1012031"/>
                <a:gd name="connsiteY17" fmla="*/ 145256 h 311944"/>
                <a:gd name="connsiteX18" fmla="*/ 1012031 w 1012031"/>
                <a:gd name="connsiteY18" fmla="*/ 130969 h 311944"/>
                <a:gd name="connsiteX19" fmla="*/ 1009650 w 1012031"/>
                <a:gd name="connsiteY19" fmla="*/ 102394 h 311944"/>
                <a:gd name="connsiteX20" fmla="*/ 1002506 w 1012031"/>
                <a:gd name="connsiteY20" fmla="*/ 76200 h 311944"/>
                <a:gd name="connsiteX21" fmla="*/ 985837 w 1012031"/>
                <a:gd name="connsiteY21" fmla="*/ 40481 h 311944"/>
                <a:gd name="connsiteX22" fmla="*/ 821531 w 1012031"/>
                <a:gd name="connsiteY22" fmla="*/ 0 h 311944"/>
                <a:gd name="connsiteX23" fmla="*/ 690562 w 1012031"/>
                <a:gd name="connsiteY23" fmla="*/ 166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2031" h="311944">
                  <a:moveTo>
                    <a:pt x="690562" y="16669"/>
                  </a:moveTo>
                  <a:lnTo>
                    <a:pt x="402431" y="59531"/>
                  </a:lnTo>
                  <a:lnTo>
                    <a:pt x="180975" y="97631"/>
                  </a:lnTo>
                  <a:lnTo>
                    <a:pt x="0" y="130969"/>
                  </a:lnTo>
                  <a:lnTo>
                    <a:pt x="38100" y="311944"/>
                  </a:lnTo>
                  <a:lnTo>
                    <a:pt x="147637" y="276225"/>
                  </a:lnTo>
                  <a:lnTo>
                    <a:pt x="235743" y="252412"/>
                  </a:lnTo>
                  <a:lnTo>
                    <a:pt x="347662" y="228600"/>
                  </a:lnTo>
                  <a:lnTo>
                    <a:pt x="442912" y="214312"/>
                  </a:lnTo>
                  <a:lnTo>
                    <a:pt x="597693" y="200025"/>
                  </a:lnTo>
                  <a:lnTo>
                    <a:pt x="690562" y="192881"/>
                  </a:lnTo>
                  <a:lnTo>
                    <a:pt x="797718" y="195262"/>
                  </a:lnTo>
                  <a:lnTo>
                    <a:pt x="888206" y="204787"/>
                  </a:lnTo>
                  <a:lnTo>
                    <a:pt x="912018" y="202406"/>
                  </a:lnTo>
                  <a:lnTo>
                    <a:pt x="950118" y="195262"/>
                  </a:lnTo>
                  <a:lnTo>
                    <a:pt x="981075" y="178594"/>
                  </a:lnTo>
                  <a:lnTo>
                    <a:pt x="1000125" y="161925"/>
                  </a:lnTo>
                  <a:lnTo>
                    <a:pt x="1007268" y="145256"/>
                  </a:lnTo>
                  <a:lnTo>
                    <a:pt x="1012031" y="130969"/>
                  </a:lnTo>
                  <a:lnTo>
                    <a:pt x="1009650" y="102394"/>
                  </a:lnTo>
                  <a:lnTo>
                    <a:pt x="1002506" y="76200"/>
                  </a:lnTo>
                  <a:lnTo>
                    <a:pt x="985837" y="40481"/>
                  </a:lnTo>
                  <a:lnTo>
                    <a:pt x="821531" y="0"/>
                  </a:lnTo>
                  <a:lnTo>
                    <a:pt x="690562" y="166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F9CC550F-FBCE-464D-A557-523B70BC20CE}"/>
                </a:ext>
              </a:extLst>
            </p:cNvPr>
            <p:cNvSpPr/>
            <p:nvPr/>
          </p:nvSpPr>
          <p:spPr>
            <a:xfrm rot="16200000">
              <a:off x="6066632" y="5360194"/>
              <a:ext cx="757237" cy="752475"/>
            </a:xfrm>
            <a:custGeom>
              <a:avLst/>
              <a:gdLst>
                <a:gd name="connsiteX0" fmla="*/ 557212 w 757237"/>
                <a:gd name="connsiteY0" fmla="*/ 152400 h 752475"/>
                <a:gd name="connsiteX1" fmla="*/ 500062 w 757237"/>
                <a:gd name="connsiteY1" fmla="*/ 245269 h 752475"/>
                <a:gd name="connsiteX2" fmla="*/ 428625 w 757237"/>
                <a:gd name="connsiteY2" fmla="*/ 347663 h 752475"/>
                <a:gd name="connsiteX3" fmla="*/ 323850 w 757237"/>
                <a:gd name="connsiteY3" fmla="*/ 478632 h 752475"/>
                <a:gd name="connsiteX4" fmla="*/ 233362 w 757237"/>
                <a:gd name="connsiteY4" fmla="*/ 576263 h 752475"/>
                <a:gd name="connsiteX5" fmla="*/ 161925 w 757237"/>
                <a:gd name="connsiteY5" fmla="*/ 647700 h 752475"/>
                <a:gd name="connsiteX6" fmla="*/ 109537 w 757237"/>
                <a:gd name="connsiteY6" fmla="*/ 690563 h 752475"/>
                <a:gd name="connsiteX7" fmla="*/ 59531 w 757237"/>
                <a:gd name="connsiteY7" fmla="*/ 716757 h 752475"/>
                <a:gd name="connsiteX8" fmla="*/ 0 w 757237"/>
                <a:gd name="connsiteY8" fmla="*/ 752475 h 752475"/>
                <a:gd name="connsiteX9" fmla="*/ 757237 w 757237"/>
                <a:gd name="connsiteY9" fmla="*/ 752475 h 752475"/>
                <a:gd name="connsiteX10" fmla="*/ 692943 w 757237"/>
                <a:gd name="connsiteY10" fmla="*/ 750094 h 752475"/>
                <a:gd name="connsiteX11" fmla="*/ 650081 w 757237"/>
                <a:gd name="connsiteY11" fmla="*/ 740569 h 752475"/>
                <a:gd name="connsiteX12" fmla="*/ 609600 w 757237"/>
                <a:gd name="connsiteY12" fmla="*/ 726282 h 752475"/>
                <a:gd name="connsiteX13" fmla="*/ 578643 w 757237"/>
                <a:gd name="connsiteY13" fmla="*/ 711994 h 752475"/>
                <a:gd name="connsiteX14" fmla="*/ 559593 w 757237"/>
                <a:gd name="connsiteY14" fmla="*/ 697707 h 752475"/>
                <a:gd name="connsiteX15" fmla="*/ 540543 w 757237"/>
                <a:gd name="connsiteY15" fmla="*/ 678657 h 752475"/>
                <a:gd name="connsiteX16" fmla="*/ 531018 w 757237"/>
                <a:gd name="connsiteY16" fmla="*/ 661988 h 752475"/>
                <a:gd name="connsiteX17" fmla="*/ 523875 w 757237"/>
                <a:gd name="connsiteY17" fmla="*/ 635794 h 752475"/>
                <a:gd name="connsiteX18" fmla="*/ 523875 w 757237"/>
                <a:gd name="connsiteY18" fmla="*/ 614363 h 752475"/>
                <a:gd name="connsiteX19" fmla="*/ 535781 w 757237"/>
                <a:gd name="connsiteY19" fmla="*/ 557213 h 752475"/>
                <a:gd name="connsiteX20" fmla="*/ 566737 w 757237"/>
                <a:gd name="connsiteY20" fmla="*/ 442913 h 752475"/>
                <a:gd name="connsiteX21" fmla="*/ 602456 w 757237"/>
                <a:gd name="connsiteY21" fmla="*/ 307182 h 752475"/>
                <a:gd name="connsiteX22" fmla="*/ 635793 w 757237"/>
                <a:gd name="connsiteY22" fmla="*/ 195263 h 752475"/>
                <a:gd name="connsiteX23" fmla="*/ 673893 w 757237"/>
                <a:gd name="connsiteY23" fmla="*/ 69057 h 752475"/>
                <a:gd name="connsiteX24" fmla="*/ 683418 w 757237"/>
                <a:gd name="connsiteY24" fmla="*/ 38100 h 752475"/>
                <a:gd name="connsiteX25" fmla="*/ 683418 w 757237"/>
                <a:gd name="connsiteY25" fmla="*/ 23813 h 752475"/>
                <a:gd name="connsiteX26" fmla="*/ 681037 w 757237"/>
                <a:gd name="connsiteY26" fmla="*/ 9525 h 752475"/>
                <a:gd name="connsiteX27" fmla="*/ 676275 w 757237"/>
                <a:gd name="connsiteY27" fmla="*/ 2382 h 752475"/>
                <a:gd name="connsiteX28" fmla="*/ 673893 w 757237"/>
                <a:gd name="connsiteY28" fmla="*/ 0 h 752475"/>
                <a:gd name="connsiteX29" fmla="*/ 666750 w 757237"/>
                <a:gd name="connsiteY29" fmla="*/ 0 h 752475"/>
                <a:gd name="connsiteX30" fmla="*/ 652462 w 757237"/>
                <a:gd name="connsiteY30" fmla="*/ 0 h 752475"/>
                <a:gd name="connsiteX31" fmla="*/ 635793 w 757237"/>
                <a:gd name="connsiteY31" fmla="*/ 14288 h 752475"/>
                <a:gd name="connsiteX32" fmla="*/ 619125 w 757237"/>
                <a:gd name="connsiteY32" fmla="*/ 40482 h 752475"/>
                <a:gd name="connsiteX33" fmla="*/ 557212 w 757237"/>
                <a:gd name="connsiteY33" fmla="*/ 152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7237" h="752475">
                  <a:moveTo>
                    <a:pt x="557212" y="152400"/>
                  </a:moveTo>
                  <a:lnTo>
                    <a:pt x="500062" y="245269"/>
                  </a:lnTo>
                  <a:lnTo>
                    <a:pt x="428625" y="347663"/>
                  </a:lnTo>
                  <a:lnTo>
                    <a:pt x="323850" y="478632"/>
                  </a:lnTo>
                  <a:lnTo>
                    <a:pt x="233362" y="576263"/>
                  </a:lnTo>
                  <a:lnTo>
                    <a:pt x="161925" y="647700"/>
                  </a:lnTo>
                  <a:lnTo>
                    <a:pt x="109537" y="690563"/>
                  </a:lnTo>
                  <a:lnTo>
                    <a:pt x="59531" y="716757"/>
                  </a:lnTo>
                  <a:lnTo>
                    <a:pt x="0" y="752475"/>
                  </a:lnTo>
                  <a:lnTo>
                    <a:pt x="757237" y="752475"/>
                  </a:lnTo>
                  <a:lnTo>
                    <a:pt x="692943" y="750094"/>
                  </a:lnTo>
                  <a:lnTo>
                    <a:pt x="650081" y="740569"/>
                  </a:lnTo>
                  <a:lnTo>
                    <a:pt x="609600" y="726282"/>
                  </a:lnTo>
                  <a:lnTo>
                    <a:pt x="578643" y="711994"/>
                  </a:lnTo>
                  <a:lnTo>
                    <a:pt x="559593" y="697707"/>
                  </a:lnTo>
                  <a:lnTo>
                    <a:pt x="540543" y="678657"/>
                  </a:lnTo>
                  <a:lnTo>
                    <a:pt x="531018" y="661988"/>
                  </a:lnTo>
                  <a:lnTo>
                    <a:pt x="523875" y="635794"/>
                  </a:lnTo>
                  <a:lnTo>
                    <a:pt x="523875" y="614363"/>
                  </a:lnTo>
                  <a:lnTo>
                    <a:pt x="535781" y="557213"/>
                  </a:lnTo>
                  <a:lnTo>
                    <a:pt x="566737" y="442913"/>
                  </a:lnTo>
                  <a:lnTo>
                    <a:pt x="602456" y="307182"/>
                  </a:lnTo>
                  <a:lnTo>
                    <a:pt x="635793" y="195263"/>
                  </a:lnTo>
                  <a:lnTo>
                    <a:pt x="673893" y="69057"/>
                  </a:lnTo>
                  <a:lnTo>
                    <a:pt x="683418" y="38100"/>
                  </a:lnTo>
                  <a:lnTo>
                    <a:pt x="683418" y="23813"/>
                  </a:lnTo>
                  <a:lnTo>
                    <a:pt x="681037" y="9525"/>
                  </a:lnTo>
                  <a:lnTo>
                    <a:pt x="676275" y="2382"/>
                  </a:lnTo>
                  <a:lnTo>
                    <a:pt x="673893" y="0"/>
                  </a:lnTo>
                  <a:lnTo>
                    <a:pt x="666750" y="0"/>
                  </a:lnTo>
                  <a:lnTo>
                    <a:pt x="652462" y="0"/>
                  </a:lnTo>
                  <a:lnTo>
                    <a:pt x="635793" y="14288"/>
                  </a:lnTo>
                  <a:lnTo>
                    <a:pt x="619125" y="40482"/>
                  </a:lnTo>
                  <a:lnTo>
                    <a:pt x="557212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9">
              <a:extLst>
                <a:ext uri="{FF2B5EF4-FFF2-40B4-BE49-F238E27FC236}">
                  <a16:creationId xmlns:a16="http://schemas.microsoft.com/office/drawing/2014/main" id="{64CD4235-5A2B-4888-B314-A8F6D5E51B12}"/>
                </a:ext>
              </a:extLst>
            </p:cNvPr>
            <p:cNvSpPr/>
            <p:nvPr/>
          </p:nvSpPr>
          <p:spPr>
            <a:xfrm>
              <a:off x="4979988" y="3695700"/>
              <a:ext cx="1406525" cy="1087438"/>
            </a:xfrm>
            <a:custGeom>
              <a:avLst/>
              <a:gdLst>
                <a:gd name="connsiteX0" fmla="*/ 731044 w 1407319"/>
                <a:gd name="connsiteY0" fmla="*/ 295275 h 1088231"/>
                <a:gd name="connsiteX1" fmla="*/ 919162 w 1407319"/>
                <a:gd name="connsiteY1" fmla="*/ 254794 h 1088231"/>
                <a:gd name="connsiteX2" fmla="*/ 966787 w 1407319"/>
                <a:gd name="connsiteY2" fmla="*/ 242888 h 1088231"/>
                <a:gd name="connsiteX3" fmla="*/ 992981 w 1407319"/>
                <a:gd name="connsiteY3" fmla="*/ 235744 h 1088231"/>
                <a:gd name="connsiteX4" fmla="*/ 1009650 w 1407319"/>
                <a:gd name="connsiteY4" fmla="*/ 233363 h 1088231"/>
                <a:gd name="connsiteX5" fmla="*/ 1023937 w 1407319"/>
                <a:gd name="connsiteY5" fmla="*/ 235744 h 1088231"/>
                <a:gd name="connsiteX6" fmla="*/ 1035844 w 1407319"/>
                <a:gd name="connsiteY6" fmla="*/ 240506 h 1088231"/>
                <a:gd name="connsiteX7" fmla="*/ 1047750 w 1407319"/>
                <a:gd name="connsiteY7" fmla="*/ 250031 h 1088231"/>
                <a:gd name="connsiteX8" fmla="*/ 1062037 w 1407319"/>
                <a:gd name="connsiteY8" fmla="*/ 269081 h 1088231"/>
                <a:gd name="connsiteX9" fmla="*/ 1073944 w 1407319"/>
                <a:gd name="connsiteY9" fmla="*/ 309563 h 1088231"/>
                <a:gd name="connsiteX10" fmla="*/ 1076325 w 1407319"/>
                <a:gd name="connsiteY10" fmla="*/ 340519 h 1088231"/>
                <a:gd name="connsiteX11" fmla="*/ 1069181 w 1407319"/>
                <a:gd name="connsiteY11" fmla="*/ 409575 h 1088231"/>
                <a:gd name="connsiteX12" fmla="*/ 1057275 w 1407319"/>
                <a:gd name="connsiteY12" fmla="*/ 492919 h 1088231"/>
                <a:gd name="connsiteX13" fmla="*/ 1031081 w 1407319"/>
                <a:gd name="connsiteY13" fmla="*/ 645319 h 1088231"/>
                <a:gd name="connsiteX14" fmla="*/ 981075 w 1407319"/>
                <a:gd name="connsiteY14" fmla="*/ 866775 h 1088231"/>
                <a:gd name="connsiteX15" fmla="*/ 952500 w 1407319"/>
                <a:gd name="connsiteY15" fmla="*/ 1009650 h 1088231"/>
                <a:gd name="connsiteX16" fmla="*/ 959644 w 1407319"/>
                <a:gd name="connsiteY16" fmla="*/ 1035844 h 1088231"/>
                <a:gd name="connsiteX17" fmla="*/ 971550 w 1407319"/>
                <a:gd name="connsiteY17" fmla="*/ 1054894 h 1088231"/>
                <a:gd name="connsiteX18" fmla="*/ 988219 w 1407319"/>
                <a:gd name="connsiteY18" fmla="*/ 1069181 h 1088231"/>
                <a:gd name="connsiteX19" fmla="*/ 1012031 w 1407319"/>
                <a:gd name="connsiteY19" fmla="*/ 1081088 h 1088231"/>
                <a:gd name="connsiteX20" fmla="*/ 1028700 w 1407319"/>
                <a:gd name="connsiteY20" fmla="*/ 1085850 h 1088231"/>
                <a:gd name="connsiteX21" fmla="*/ 1042987 w 1407319"/>
                <a:gd name="connsiteY21" fmla="*/ 1088231 h 1088231"/>
                <a:gd name="connsiteX22" fmla="*/ 1069181 w 1407319"/>
                <a:gd name="connsiteY22" fmla="*/ 1085850 h 1088231"/>
                <a:gd name="connsiteX23" fmla="*/ 1100137 w 1407319"/>
                <a:gd name="connsiteY23" fmla="*/ 1081088 h 1088231"/>
                <a:gd name="connsiteX24" fmla="*/ 1133475 w 1407319"/>
                <a:gd name="connsiteY24" fmla="*/ 1066800 h 1088231"/>
                <a:gd name="connsiteX25" fmla="*/ 1154906 w 1407319"/>
                <a:gd name="connsiteY25" fmla="*/ 1054894 h 1088231"/>
                <a:gd name="connsiteX26" fmla="*/ 1169194 w 1407319"/>
                <a:gd name="connsiteY26" fmla="*/ 1040606 h 1088231"/>
                <a:gd name="connsiteX27" fmla="*/ 1181100 w 1407319"/>
                <a:gd name="connsiteY27" fmla="*/ 1019175 h 1088231"/>
                <a:gd name="connsiteX28" fmla="*/ 1188244 w 1407319"/>
                <a:gd name="connsiteY28" fmla="*/ 1000125 h 1088231"/>
                <a:gd name="connsiteX29" fmla="*/ 1193006 w 1407319"/>
                <a:gd name="connsiteY29" fmla="*/ 978694 h 1088231"/>
                <a:gd name="connsiteX30" fmla="*/ 1231106 w 1407319"/>
                <a:gd name="connsiteY30" fmla="*/ 850106 h 1088231"/>
                <a:gd name="connsiteX31" fmla="*/ 1250156 w 1407319"/>
                <a:gd name="connsiteY31" fmla="*/ 773906 h 1088231"/>
                <a:gd name="connsiteX32" fmla="*/ 1281112 w 1407319"/>
                <a:gd name="connsiteY32" fmla="*/ 657225 h 1088231"/>
                <a:gd name="connsiteX33" fmla="*/ 1304925 w 1407319"/>
                <a:gd name="connsiteY33" fmla="*/ 545306 h 1088231"/>
                <a:gd name="connsiteX34" fmla="*/ 1328737 w 1407319"/>
                <a:gd name="connsiteY34" fmla="*/ 426244 h 1088231"/>
                <a:gd name="connsiteX35" fmla="*/ 1343025 w 1407319"/>
                <a:gd name="connsiteY35" fmla="*/ 342900 h 1088231"/>
                <a:gd name="connsiteX36" fmla="*/ 1359694 w 1407319"/>
                <a:gd name="connsiteY36" fmla="*/ 321469 h 1088231"/>
                <a:gd name="connsiteX37" fmla="*/ 1383506 w 1407319"/>
                <a:gd name="connsiteY37" fmla="*/ 292894 h 1088231"/>
                <a:gd name="connsiteX38" fmla="*/ 1400175 w 1407319"/>
                <a:gd name="connsiteY38" fmla="*/ 266700 h 1088231"/>
                <a:gd name="connsiteX39" fmla="*/ 1407319 w 1407319"/>
                <a:gd name="connsiteY39" fmla="*/ 245269 h 1088231"/>
                <a:gd name="connsiteX40" fmla="*/ 1407319 w 1407319"/>
                <a:gd name="connsiteY40" fmla="*/ 221456 h 1088231"/>
                <a:gd name="connsiteX41" fmla="*/ 1402556 w 1407319"/>
                <a:gd name="connsiteY41" fmla="*/ 204788 h 1088231"/>
                <a:gd name="connsiteX42" fmla="*/ 1369219 w 1407319"/>
                <a:gd name="connsiteY42" fmla="*/ 176213 h 1088231"/>
                <a:gd name="connsiteX43" fmla="*/ 1300162 w 1407319"/>
                <a:gd name="connsiteY43" fmla="*/ 123825 h 1088231"/>
                <a:gd name="connsiteX44" fmla="*/ 1195387 w 1407319"/>
                <a:gd name="connsiteY44" fmla="*/ 54769 h 1088231"/>
                <a:gd name="connsiteX45" fmla="*/ 1131094 w 1407319"/>
                <a:gd name="connsiteY45" fmla="*/ 14288 h 1088231"/>
                <a:gd name="connsiteX46" fmla="*/ 1107281 w 1407319"/>
                <a:gd name="connsiteY46" fmla="*/ 2381 h 1088231"/>
                <a:gd name="connsiteX47" fmla="*/ 1102519 w 1407319"/>
                <a:gd name="connsiteY47" fmla="*/ 0 h 1088231"/>
                <a:gd name="connsiteX48" fmla="*/ 1078706 w 1407319"/>
                <a:gd name="connsiteY48" fmla="*/ 11906 h 1088231"/>
                <a:gd name="connsiteX49" fmla="*/ 1038225 w 1407319"/>
                <a:gd name="connsiteY49" fmla="*/ 33338 h 1088231"/>
                <a:gd name="connsiteX50" fmla="*/ 988219 w 1407319"/>
                <a:gd name="connsiteY50" fmla="*/ 52388 h 1088231"/>
                <a:gd name="connsiteX51" fmla="*/ 919162 w 1407319"/>
                <a:gd name="connsiteY51" fmla="*/ 71438 h 1088231"/>
                <a:gd name="connsiteX52" fmla="*/ 778669 w 1407319"/>
                <a:gd name="connsiteY52" fmla="*/ 102394 h 1088231"/>
                <a:gd name="connsiteX53" fmla="*/ 590550 w 1407319"/>
                <a:gd name="connsiteY53" fmla="*/ 138113 h 1088231"/>
                <a:gd name="connsiteX54" fmla="*/ 342900 w 1407319"/>
                <a:gd name="connsiteY54" fmla="*/ 183356 h 1088231"/>
                <a:gd name="connsiteX55" fmla="*/ 0 w 1407319"/>
                <a:gd name="connsiteY55" fmla="*/ 238125 h 1088231"/>
                <a:gd name="connsiteX56" fmla="*/ 61912 w 1407319"/>
                <a:gd name="connsiteY56" fmla="*/ 409575 h 1088231"/>
                <a:gd name="connsiteX57" fmla="*/ 280987 w 1407319"/>
                <a:gd name="connsiteY57" fmla="*/ 376238 h 1088231"/>
                <a:gd name="connsiteX58" fmla="*/ 731044 w 1407319"/>
                <a:gd name="connsiteY58" fmla="*/ 295275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07319" h="1088231">
                  <a:moveTo>
                    <a:pt x="731044" y="295275"/>
                  </a:moveTo>
                  <a:lnTo>
                    <a:pt x="919162" y="254794"/>
                  </a:lnTo>
                  <a:lnTo>
                    <a:pt x="966787" y="242888"/>
                  </a:lnTo>
                  <a:lnTo>
                    <a:pt x="992981" y="235744"/>
                  </a:lnTo>
                  <a:lnTo>
                    <a:pt x="1009650" y="233363"/>
                  </a:lnTo>
                  <a:lnTo>
                    <a:pt x="1023937" y="235744"/>
                  </a:lnTo>
                  <a:lnTo>
                    <a:pt x="1035844" y="240506"/>
                  </a:lnTo>
                  <a:lnTo>
                    <a:pt x="1047750" y="250031"/>
                  </a:lnTo>
                  <a:lnTo>
                    <a:pt x="1062037" y="269081"/>
                  </a:lnTo>
                  <a:lnTo>
                    <a:pt x="1073944" y="309563"/>
                  </a:lnTo>
                  <a:lnTo>
                    <a:pt x="1076325" y="340519"/>
                  </a:lnTo>
                  <a:lnTo>
                    <a:pt x="1069181" y="409575"/>
                  </a:lnTo>
                  <a:lnTo>
                    <a:pt x="1057275" y="492919"/>
                  </a:lnTo>
                  <a:lnTo>
                    <a:pt x="1031081" y="645319"/>
                  </a:lnTo>
                  <a:lnTo>
                    <a:pt x="981075" y="866775"/>
                  </a:lnTo>
                  <a:lnTo>
                    <a:pt x="952500" y="1009650"/>
                  </a:lnTo>
                  <a:lnTo>
                    <a:pt x="959644" y="1035844"/>
                  </a:lnTo>
                  <a:lnTo>
                    <a:pt x="971550" y="1054894"/>
                  </a:lnTo>
                  <a:lnTo>
                    <a:pt x="988219" y="1069181"/>
                  </a:lnTo>
                  <a:lnTo>
                    <a:pt x="1012031" y="1081088"/>
                  </a:lnTo>
                  <a:lnTo>
                    <a:pt x="1028700" y="1085850"/>
                  </a:lnTo>
                  <a:lnTo>
                    <a:pt x="1042987" y="1088231"/>
                  </a:lnTo>
                  <a:lnTo>
                    <a:pt x="1069181" y="1085850"/>
                  </a:lnTo>
                  <a:lnTo>
                    <a:pt x="1100137" y="1081088"/>
                  </a:lnTo>
                  <a:lnTo>
                    <a:pt x="1133475" y="1066800"/>
                  </a:lnTo>
                  <a:lnTo>
                    <a:pt x="1154906" y="1054894"/>
                  </a:lnTo>
                  <a:lnTo>
                    <a:pt x="1169194" y="1040606"/>
                  </a:lnTo>
                  <a:lnTo>
                    <a:pt x="1181100" y="1019175"/>
                  </a:lnTo>
                  <a:lnTo>
                    <a:pt x="1188244" y="1000125"/>
                  </a:lnTo>
                  <a:lnTo>
                    <a:pt x="1193006" y="978694"/>
                  </a:lnTo>
                  <a:lnTo>
                    <a:pt x="1231106" y="850106"/>
                  </a:lnTo>
                  <a:lnTo>
                    <a:pt x="1250156" y="773906"/>
                  </a:lnTo>
                  <a:lnTo>
                    <a:pt x="1281112" y="657225"/>
                  </a:lnTo>
                  <a:lnTo>
                    <a:pt x="1304925" y="545306"/>
                  </a:lnTo>
                  <a:lnTo>
                    <a:pt x="1328737" y="426244"/>
                  </a:lnTo>
                  <a:lnTo>
                    <a:pt x="1343025" y="342900"/>
                  </a:lnTo>
                  <a:lnTo>
                    <a:pt x="1359694" y="321469"/>
                  </a:lnTo>
                  <a:lnTo>
                    <a:pt x="1383506" y="292894"/>
                  </a:lnTo>
                  <a:lnTo>
                    <a:pt x="1400175" y="266700"/>
                  </a:lnTo>
                  <a:lnTo>
                    <a:pt x="1407319" y="245269"/>
                  </a:lnTo>
                  <a:lnTo>
                    <a:pt x="1407319" y="221456"/>
                  </a:lnTo>
                  <a:lnTo>
                    <a:pt x="1402556" y="204788"/>
                  </a:lnTo>
                  <a:lnTo>
                    <a:pt x="1369219" y="176213"/>
                  </a:lnTo>
                  <a:lnTo>
                    <a:pt x="1300162" y="123825"/>
                  </a:lnTo>
                  <a:lnTo>
                    <a:pt x="1195387" y="54769"/>
                  </a:lnTo>
                  <a:lnTo>
                    <a:pt x="1131094" y="14288"/>
                  </a:lnTo>
                  <a:lnTo>
                    <a:pt x="1107281" y="2381"/>
                  </a:lnTo>
                  <a:lnTo>
                    <a:pt x="1102519" y="0"/>
                  </a:lnTo>
                  <a:lnTo>
                    <a:pt x="1078706" y="11906"/>
                  </a:lnTo>
                  <a:lnTo>
                    <a:pt x="1038225" y="33338"/>
                  </a:lnTo>
                  <a:lnTo>
                    <a:pt x="988219" y="52388"/>
                  </a:lnTo>
                  <a:lnTo>
                    <a:pt x="919162" y="71438"/>
                  </a:lnTo>
                  <a:lnTo>
                    <a:pt x="778669" y="102394"/>
                  </a:lnTo>
                  <a:lnTo>
                    <a:pt x="590550" y="138113"/>
                  </a:lnTo>
                  <a:lnTo>
                    <a:pt x="342900" y="183356"/>
                  </a:lnTo>
                  <a:lnTo>
                    <a:pt x="0" y="238125"/>
                  </a:lnTo>
                  <a:lnTo>
                    <a:pt x="61912" y="409575"/>
                  </a:lnTo>
                  <a:lnTo>
                    <a:pt x="280987" y="376238"/>
                  </a:lnTo>
                  <a:lnTo>
                    <a:pt x="731044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7256E8F9-388E-4EDF-B367-4C5999DE3BCD}"/>
                </a:ext>
              </a:extLst>
            </p:cNvPr>
            <p:cNvSpPr/>
            <p:nvPr/>
          </p:nvSpPr>
          <p:spPr>
            <a:xfrm>
              <a:off x="5122863" y="4510088"/>
              <a:ext cx="915988" cy="309562"/>
            </a:xfrm>
            <a:custGeom>
              <a:avLst/>
              <a:gdLst>
                <a:gd name="connsiteX0" fmla="*/ 716756 w 916781"/>
                <a:gd name="connsiteY0" fmla="*/ 33337 h 309562"/>
                <a:gd name="connsiteX1" fmla="*/ 459581 w 916781"/>
                <a:gd name="connsiteY1" fmla="*/ 78581 h 309562"/>
                <a:gd name="connsiteX2" fmla="*/ 171450 w 916781"/>
                <a:gd name="connsiteY2" fmla="*/ 128587 h 309562"/>
                <a:gd name="connsiteX3" fmla="*/ 0 w 916781"/>
                <a:gd name="connsiteY3" fmla="*/ 157162 h 309562"/>
                <a:gd name="connsiteX4" fmla="*/ 38100 w 916781"/>
                <a:gd name="connsiteY4" fmla="*/ 309562 h 309562"/>
                <a:gd name="connsiteX5" fmla="*/ 335756 w 916781"/>
                <a:gd name="connsiteY5" fmla="*/ 261937 h 309562"/>
                <a:gd name="connsiteX6" fmla="*/ 635794 w 916781"/>
                <a:gd name="connsiteY6" fmla="*/ 214312 h 309562"/>
                <a:gd name="connsiteX7" fmla="*/ 907256 w 916781"/>
                <a:gd name="connsiteY7" fmla="*/ 178593 h 309562"/>
                <a:gd name="connsiteX8" fmla="*/ 916781 w 916781"/>
                <a:gd name="connsiteY8" fmla="*/ 0 h 309562"/>
                <a:gd name="connsiteX9" fmla="*/ 716756 w 916781"/>
                <a:gd name="connsiteY9" fmla="*/ 33337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6781" h="309562">
                  <a:moveTo>
                    <a:pt x="716756" y="33337"/>
                  </a:moveTo>
                  <a:lnTo>
                    <a:pt x="459581" y="78581"/>
                  </a:lnTo>
                  <a:lnTo>
                    <a:pt x="171450" y="128587"/>
                  </a:lnTo>
                  <a:lnTo>
                    <a:pt x="0" y="157162"/>
                  </a:lnTo>
                  <a:lnTo>
                    <a:pt x="38100" y="309562"/>
                  </a:lnTo>
                  <a:lnTo>
                    <a:pt x="335756" y="261937"/>
                  </a:lnTo>
                  <a:lnTo>
                    <a:pt x="635794" y="214312"/>
                  </a:lnTo>
                  <a:lnTo>
                    <a:pt x="907256" y="178593"/>
                  </a:lnTo>
                  <a:lnTo>
                    <a:pt x="916781" y="0"/>
                  </a:lnTo>
                  <a:lnTo>
                    <a:pt x="716756" y="33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7A211A03-9E4F-4FAB-9BC2-4444C1CB5E60}"/>
              </a:ext>
            </a:extLst>
          </p:cNvPr>
          <p:cNvGrpSpPr>
            <a:grpSpLocks/>
          </p:cNvGrpSpPr>
          <p:nvPr/>
        </p:nvGrpSpPr>
        <p:grpSpPr bwMode="auto">
          <a:xfrm>
            <a:off x="2366963" y="1562100"/>
            <a:ext cx="4619625" cy="4438650"/>
            <a:chOff x="2366963" y="1562100"/>
            <a:chExt cx="4619625" cy="4438650"/>
          </a:xfrm>
        </p:grpSpPr>
        <p:sp>
          <p:nvSpPr>
            <p:cNvPr id="30" name="フリーフォーム 80">
              <a:extLst>
                <a:ext uri="{FF2B5EF4-FFF2-40B4-BE49-F238E27FC236}">
                  <a16:creationId xmlns:a16="http://schemas.microsoft.com/office/drawing/2014/main" id="{A03A1C74-E91F-44A4-B7B5-74D9C579E590}"/>
                </a:ext>
              </a:extLst>
            </p:cNvPr>
            <p:cNvSpPr/>
            <p:nvPr/>
          </p:nvSpPr>
          <p:spPr>
            <a:xfrm>
              <a:off x="2967038" y="1562100"/>
              <a:ext cx="979487" cy="461963"/>
            </a:xfrm>
            <a:custGeom>
              <a:avLst/>
              <a:gdLst>
                <a:gd name="connsiteX0" fmla="*/ 633412 w 978693"/>
                <a:gd name="connsiteY0" fmla="*/ 164306 h 461963"/>
                <a:gd name="connsiteX1" fmla="*/ 502443 w 978693"/>
                <a:gd name="connsiteY1" fmla="*/ 138113 h 461963"/>
                <a:gd name="connsiteX2" fmla="*/ 385762 w 978693"/>
                <a:gd name="connsiteY2" fmla="*/ 111919 h 461963"/>
                <a:gd name="connsiteX3" fmla="*/ 280987 w 978693"/>
                <a:gd name="connsiteY3" fmla="*/ 85725 h 461963"/>
                <a:gd name="connsiteX4" fmla="*/ 173831 w 978693"/>
                <a:gd name="connsiteY4" fmla="*/ 54769 h 461963"/>
                <a:gd name="connsiteX5" fmla="*/ 95250 w 978693"/>
                <a:gd name="connsiteY5" fmla="*/ 28575 h 461963"/>
                <a:gd name="connsiteX6" fmla="*/ 40481 w 978693"/>
                <a:gd name="connsiteY6" fmla="*/ 7144 h 461963"/>
                <a:gd name="connsiteX7" fmla="*/ 21431 w 978693"/>
                <a:gd name="connsiteY7" fmla="*/ 2381 h 461963"/>
                <a:gd name="connsiteX8" fmla="*/ 7143 w 978693"/>
                <a:gd name="connsiteY8" fmla="*/ 0 h 461963"/>
                <a:gd name="connsiteX9" fmla="*/ 0 w 978693"/>
                <a:gd name="connsiteY9" fmla="*/ 7144 h 461963"/>
                <a:gd name="connsiteX10" fmla="*/ 0 w 978693"/>
                <a:gd name="connsiteY10" fmla="*/ 23813 h 461963"/>
                <a:gd name="connsiteX11" fmla="*/ 9525 w 978693"/>
                <a:gd name="connsiteY11" fmla="*/ 47625 h 461963"/>
                <a:gd name="connsiteX12" fmla="*/ 23812 w 978693"/>
                <a:gd name="connsiteY12" fmla="*/ 66675 h 461963"/>
                <a:gd name="connsiteX13" fmla="*/ 76200 w 978693"/>
                <a:gd name="connsiteY13" fmla="*/ 121444 h 461963"/>
                <a:gd name="connsiteX14" fmla="*/ 157162 w 978693"/>
                <a:gd name="connsiteY14" fmla="*/ 192881 h 461963"/>
                <a:gd name="connsiteX15" fmla="*/ 223837 w 978693"/>
                <a:gd name="connsiteY15" fmla="*/ 245269 h 461963"/>
                <a:gd name="connsiteX16" fmla="*/ 290512 w 978693"/>
                <a:gd name="connsiteY16" fmla="*/ 290513 h 461963"/>
                <a:gd name="connsiteX17" fmla="*/ 357187 w 978693"/>
                <a:gd name="connsiteY17" fmla="*/ 330994 h 461963"/>
                <a:gd name="connsiteX18" fmla="*/ 416718 w 978693"/>
                <a:gd name="connsiteY18" fmla="*/ 364331 h 461963"/>
                <a:gd name="connsiteX19" fmla="*/ 485775 w 978693"/>
                <a:gd name="connsiteY19" fmla="*/ 395288 h 461963"/>
                <a:gd name="connsiteX20" fmla="*/ 561975 w 978693"/>
                <a:gd name="connsiteY20" fmla="*/ 421481 h 461963"/>
                <a:gd name="connsiteX21" fmla="*/ 621506 w 978693"/>
                <a:gd name="connsiteY21" fmla="*/ 435769 h 461963"/>
                <a:gd name="connsiteX22" fmla="*/ 685800 w 978693"/>
                <a:gd name="connsiteY22" fmla="*/ 447675 h 461963"/>
                <a:gd name="connsiteX23" fmla="*/ 735806 w 978693"/>
                <a:gd name="connsiteY23" fmla="*/ 454819 h 461963"/>
                <a:gd name="connsiteX24" fmla="*/ 783431 w 978693"/>
                <a:gd name="connsiteY24" fmla="*/ 459581 h 461963"/>
                <a:gd name="connsiteX25" fmla="*/ 859631 w 978693"/>
                <a:gd name="connsiteY25" fmla="*/ 461963 h 461963"/>
                <a:gd name="connsiteX26" fmla="*/ 888206 w 978693"/>
                <a:gd name="connsiteY26" fmla="*/ 459581 h 461963"/>
                <a:gd name="connsiteX27" fmla="*/ 909637 w 978693"/>
                <a:gd name="connsiteY27" fmla="*/ 454819 h 461963"/>
                <a:gd name="connsiteX28" fmla="*/ 938212 w 978693"/>
                <a:gd name="connsiteY28" fmla="*/ 440531 h 461963"/>
                <a:gd name="connsiteX29" fmla="*/ 957262 w 978693"/>
                <a:gd name="connsiteY29" fmla="*/ 423863 h 461963"/>
                <a:gd name="connsiteX30" fmla="*/ 964406 w 978693"/>
                <a:gd name="connsiteY30" fmla="*/ 411956 h 461963"/>
                <a:gd name="connsiteX31" fmla="*/ 971550 w 978693"/>
                <a:gd name="connsiteY31" fmla="*/ 397669 h 461963"/>
                <a:gd name="connsiteX32" fmla="*/ 976312 w 978693"/>
                <a:gd name="connsiteY32" fmla="*/ 383381 h 461963"/>
                <a:gd name="connsiteX33" fmla="*/ 978693 w 978693"/>
                <a:gd name="connsiteY33" fmla="*/ 364331 h 461963"/>
                <a:gd name="connsiteX34" fmla="*/ 976312 w 978693"/>
                <a:gd name="connsiteY34" fmla="*/ 335756 h 461963"/>
                <a:gd name="connsiteX35" fmla="*/ 971550 w 978693"/>
                <a:gd name="connsiteY35" fmla="*/ 304800 h 461963"/>
                <a:gd name="connsiteX36" fmla="*/ 966787 w 978693"/>
                <a:gd name="connsiteY36" fmla="*/ 290513 h 461963"/>
                <a:gd name="connsiteX37" fmla="*/ 954881 w 978693"/>
                <a:gd name="connsiteY37" fmla="*/ 269081 h 461963"/>
                <a:gd name="connsiteX38" fmla="*/ 935831 w 978693"/>
                <a:gd name="connsiteY38" fmla="*/ 252413 h 461963"/>
                <a:gd name="connsiteX39" fmla="*/ 904875 w 978693"/>
                <a:gd name="connsiteY39" fmla="*/ 233363 h 461963"/>
                <a:gd name="connsiteX40" fmla="*/ 866775 w 978693"/>
                <a:gd name="connsiteY40" fmla="*/ 216694 h 461963"/>
                <a:gd name="connsiteX41" fmla="*/ 802481 w 978693"/>
                <a:gd name="connsiteY41" fmla="*/ 195263 h 461963"/>
                <a:gd name="connsiteX42" fmla="*/ 633412 w 978693"/>
                <a:gd name="connsiteY42" fmla="*/ 164306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8693" h="461963">
                  <a:moveTo>
                    <a:pt x="633412" y="164306"/>
                  </a:moveTo>
                  <a:lnTo>
                    <a:pt x="502443" y="138113"/>
                  </a:lnTo>
                  <a:lnTo>
                    <a:pt x="385762" y="111919"/>
                  </a:lnTo>
                  <a:lnTo>
                    <a:pt x="280987" y="85725"/>
                  </a:lnTo>
                  <a:lnTo>
                    <a:pt x="173831" y="54769"/>
                  </a:lnTo>
                  <a:lnTo>
                    <a:pt x="95250" y="28575"/>
                  </a:lnTo>
                  <a:lnTo>
                    <a:pt x="40481" y="7144"/>
                  </a:lnTo>
                  <a:lnTo>
                    <a:pt x="21431" y="2381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9525" y="47625"/>
                  </a:lnTo>
                  <a:lnTo>
                    <a:pt x="23812" y="66675"/>
                  </a:lnTo>
                  <a:lnTo>
                    <a:pt x="76200" y="121444"/>
                  </a:lnTo>
                  <a:lnTo>
                    <a:pt x="157162" y="192881"/>
                  </a:lnTo>
                  <a:lnTo>
                    <a:pt x="223837" y="245269"/>
                  </a:lnTo>
                  <a:lnTo>
                    <a:pt x="290512" y="290513"/>
                  </a:lnTo>
                  <a:lnTo>
                    <a:pt x="357187" y="330994"/>
                  </a:lnTo>
                  <a:lnTo>
                    <a:pt x="416718" y="364331"/>
                  </a:lnTo>
                  <a:lnTo>
                    <a:pt x="485775" y="395288"/>
                  </a:lnTo>
                  <a:lnTo>
                    <a:pt x="561975" y="421481"/>
                  </a:lnTo>
                  <a:lnTo>
                    <a:pt x="621506" y="435769"/>
                  </a:lnTo>
                  <a:lnTo>
                    <a:pt x="685800" y="447675"/>
                  </a:lnTo>
                  <a:lnTo>
                    <a:pt x="735806" y="454819"/>
                  </a:lnTo>
                  <a:lnTo>
                    <a:pt x="783431" y="459581"/>
                  </a:lnTo>
                  <a:lnTo>
                    <a:pt x="859631" y="461963"/>
                  </a:lnTo>
                  <a:lnTo>
                    <a:pt x="888206" y="459581"/>
                  </a:lnTo>
                  <a:lnTo>
                    <a:pt x="909637" y="454819"/>
                  </a:lnTo>
                  <a:lnTo>
                    <a:pt x="938212" y="440531"/>
                  </a:lnTo>
                  <a:lnTo>
                    <a:pt x="957262" y="423863"/>
                  </a:lnTo>
                  <a:lnTo>
                    <a:pt x="964406" y="411956"/>
                  </a:lnTo>
                  <a:lnTo>
                    <a:pt x="971550" y="397669"/>
                  </a:lnTo>
                  <a:lnTo>
                    <a:pt x="976312" y="383381"/>
                  </a:lnTo>
                  <a:lnTo>
                    <a:pt x="978693" y="364331"/>
                  </a:lnTo>
                  <a:lnTo>
                    <a:pt x="976312" y="335756"/>
                  </a:lnTo>
                  <a:lnTo>
                    <a:pt x="971550" y="304800"/>
                  </a:lnTo>
                  <a:lnTo>
                    <a:pt x="966787" y="290513"/>
                  </a:lnTo>
                  <a:lnTo>
                    <a:pt x="954881" y="269081"/>
                  </a:lnTo>
                  <a:lnTo>
                    <a:pt x="935831" y="252413"/>
                  </a:lnTo>
                  <a:lnTo>
                    <a:pt x="904875" y="233363"/>
                  </a:lnTo>
                  <a:lnTo>
                    <a:pt x="866775" y="216694"/>
                  </a:lnTo>
                  <a:lnTo>
                    <a:pt x="802481" y="195263"/>
                  </a:lnTo>
                  <a:lnTo>
                    <a:pt x="63341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1">
              <a:extLst>
                <a:ext uri="{FF2B5EF4-FFF2-40B4-BE49-F238E27FC236}">
                  <a16:creationId xmlns:a16="http://schemas.microsoft.com/office/drawing/2014/main" id="{A231BF0F-BA3D-4A94-A16C-1D2B1572530F}"/>
                </a:ext>
              </a:extLst>
            </p:cNvPr>
            <p:cNvSpPr/>
            <p:nvPr/>
          </p:nvSpPr>
          <p:spPr>
            <a:xfrm>
              <a:off x="2366963" y="2268538"/>
              <a:ext cx="2151062" cy="625475"/>
            </a:xfrm>
            <a:custGeom>
              <a:avLst/>
              <a:gdLst>
                <a:gd name="connsiteX0" fmla="*/ 1416843 w 2150268"/>
                <a:gd name="connsiteY0" fmla="*/ 140494 h 623888"/>
                <a:gd name="connsiteX1" fmla="*/ 1202531 w 2150268"/>
                <a:gd name="connsiteY1" fmla="*/ 195263 h 623888"/>
                <a:gd name="connsiteX2" fmla="*/ 1081087 w 2150268"/>
                <a:gd name="connsiteY2" fmla="*/ 226219 h 623888"/>
                <a:gd name="connsiteX3" fmla="*/ 942975 w 2150268"/>
                <a:gd name="connsiteY3" fmla="*/ 257175 h 623888"/>
                <a:gd name="connsiteX4" fmla="*/ 773906 w 2150268"/>
                <a:gd name="connsiteY4" fmla="*/ 295275 h 623888"/>
                <a:gd name="connsiteX5" fmla="*/ 645318 w 2150268"/>
                <a:gd name="connsiteY5" fmla="*/ 323850 h 623888"/>
                <a:gd name="connsiteX6" fmla="*/ 490537 w 2150268"/>
                <a:gd name="connsiteY6" fmla="*/ 354807 h 623888"/>
                <a:gd name="connsiteX7" fmla="*/ 445293 w 2150268"/>
                <a:gd name="connsiteY7" fmla="*/ 354807 h 623888"/>
                <a:gd name="connsiteX8" fmla="*/ 390525 w 2150268"/>
                <a:gd name="connsiteY8" fmla="*/ 350044 h 623888"/>
                <a:gd name="connsiteX9" fmla="*/ 340518 w 2150268"/>
                <a:gd name="connsiteY9" fmla="*/ 342900 h 623888"/>
                <a:gd name="connsiteX10" fmla="*/ 288131 w 2150268"/>
                <a:gd name="connsiteY10" fmla="*/ 330994 h 623888"/>
                <a:gd name="connsiteX11" fmla="*/ 242887 w 2150268"/>
                <a:gd name="connsiteY11" fmla="*/ 316707 h 623888"/>
                <a:gd name="connsiteX12" fmla="*/ 195262 w 2150268"/>
                <a:gd name="connsiteY12" fmla="*/ 292894 h 623888"/>
                <a:gd name="connsiteX13" fmla="*/ 152400 w 2150268"/>
                <a:gd name="connsiteY13" fmla="*/ 269082 h 623888"/>
                <a:gd name="connsiteX14" fmla="*/ 114300 w 2150268"/>
                <a:gd name="connsiteY14" fmla="*/ 238125 h 623888"/>
                <a:gd name="connsiteX15" fmla="*/ 88106 w 2150268"/>
                <a:gd name="connsiteY15" fmla="*/ 209550 h 623888"/>
                <a:gd name="connsiteX16" fmla="*/ 57150 w 2150268"/>
                <a:gd name="connsiteY16" fmla="*/ 190500 h 623888"/>
                <a:gd name="connsiteX17" fmla="*/ 35718 w 2150268"/>
                <a:gd name="connsiteY17" fmla="*/ 180975 h 623888"/>
                <a:gd name="connsiteX18" fmla="*/ 11906 w 2150268"/>
                <a:gd name="connsiteY18" fmla="*/ 178594 h 623888"/>
                <a:gd name="connsiteX19" fmla="*/ 4762 w 2150268"/>
                <a:gd name="connsiteY19" fmla="*/ 183357 h 623888"/>
                <a:gd name="connsiteX20" fmla="*/ 0 w 2150268"/>
                <a:gd name="connsiteY20" fmla="*/ 190500 h 623888"/>
                <a:gd name="connsiteX21" fmla="*/ 2381 w 2150268"/>
                <a:gd name="connsiteY21" fmla="*/ 216694 h 623888"/>
                <a:gd name="connsiteX22" fmla="*/ 16668 w 2150268"/>
                <a:gd name="connsiteY22" fmla="*/ 252413 h 623888"/>
                <a:gd name="connsiteX23" fmla="*/ 78581 w 2150268"/>
                <a:gd name="connsiteY23" fmla="*/ 335757 h 623888"/>
                <a:gd name="connsiteX24" fmla="*/ 164306 w 2150268"/>
                <a:gd name="connsiteY24" fmla="*/ 440532 h 623888"/>
                <a:gd name="connsiteX25" fmla="*/ 219075 w 2150268"/>
                <a:gd name="connsiteY25" fmla="*/ 497682 h 623888"/>
                <a:gd name="connsiteX26" fmla="*/ 276225 w 2150268"/>
                <a:gd name="connsiteY26" fmla="*/ 550069 h 623888"/>
                <a:gd name="connsiteX27" fmla="*/ 314325 w 2150268"/>
                <a:gd name="connsiteY27" fmla="*/ 578644 h 623888"/>
                <a:gd name="connsiteX28" fmla="*/ 333375 w 2150268"/>
                <a:gd name="connsiteY28" fmla="*/ 590550 h 623888"/>
                <a:gd name="connsiteX29" fmla="*/ 366712 w 2150268"/>
                <a:gd name="connsiteY29" fmla="*/ 609600 h 623888"/>
                <a:gd name="connsiteX30" fmla="*/ 400050 w 2150268"/>
                <a:gd name="connsiteY30" fmla="*/ 619125 h 623888"/>
                <a:gd name="connsiteX31" fmla="*/ 428625 w 2150268"/>
                <a:gd name="connsiteY31" fmla="*/ 623888 h 623888"/>
                <a:gd name="connsiteX32" fmla="*/ 452437 w 2150268"/>
                <a:gd name="connsiteY32" fmla="*/ 616744 h 623888"/>
                <a:gd name="connsiteX33" fmla="*/ 531018 w 2150268"/>
                <a:gd name="connsiteY33" fmla="*/ 583407 h 623888"/>
                <a:gd name="connsiteX34" fmla="*/ 592931 w 2150268"/>
                <a:gd name="connsiteY34" fmla="*/ 557213 h 623888"/>
                <a:gd name="connsiteX35" fmla="*/ 747712 w 2150268"/>
                <a:gd name="connsiteY35" fmla="*/ 514350 h 623888"/>
                <a:gd name="connsiteX36" fmla="*/ 921543 w 2150268"/>
                <a:gd name="connsiteY36" fmla="*/ 466725 h 623888"/>
                <a:gd name="connsiteX37" fmla="*/ 1078706 w 2150268"/>
                <a:gd name="connsiteY37" fmla="*/ 426244 h 623888"/>
                <a:gd name="connsiteX38" fmla="*/ 1233487 w 2150268"/>
                <a:gd name="connsiteY38" fmla="*/ 388144 h 623888"/>
                <a:gd name="connsiteX39" fmla="*/ 1347787 w 2150268"/>
                <a:gd name="connsiteY39" fmla="*/ 359569 h 623888"/>
                <a:gd name="connsiteX40" fmla="*/ 1435893 w 2150268"/>
                <a:gd name="connsiteY40" fmla="*/ 340519 h 623888"/>
                <a:gd name="connsiteX41" fmla="*/ 1543050 w 2150268"/>
                <a:gd name="connsiteY41" fmla="*/ 321469 h 623888"/>
                <a:gd name="connsiteX42" fmla="*/ 1685925 w 2150268"/>
                <a:gd name="connsiteY42" fmla="*/ 300038 h 623888"/>
                <a:gd name="connsiteX43" fmla="*/ 1819275 w 2150268"/>
                <a:gd name="connsiteY43" fmla="*/ 278607 h 623888"/>
                <a:gd name="connsiteX44" fmla="*/ 2016918 w 2150268"/>
                <a:gd name="connsiteY44" fmla="*/ 250032 h 623888"/>
                <a:gd name="connsiteX45" fmla="*/ 2066925 w 2150268"/>
                <a:gd name="connsiteY45" fmla="*/ 242888 h 623888"/>
                <a:gd name="connsiteX46" fmla="*/ 2095500 w 2150268"/>
                <a:gd name="connsiteY46" fmla="*/ 235744 h 623888"/>
                <a:gd name="connsiteX47" fmla="*/ 2119312 w 2150268"/>
                <a:gd name="connsiteY47" fmla="*/ 226219 h 623888"/>
                <a:gd name="connsiteX48" fmla="*/ 2135981 w 2150268"/>
                <a:gd name="connsiteY48" fmla="*/ 216694 h 623888"/>
                <a:gd name="connsiteX49" fmla="*/ 2143125 w 2150268"/>
                <a:gd name="connsiteY49" fmla="*/ 207169 h 623888"/>
                <a:gd name="connsiteX50" fmla="*/ 2150268 w 2150268"/>
                <a:gd name="connsiteY50" fmla="*/ 192882 h 623888"/>
                <a:gd name="connsiteX51" fmla="*/ 2150268 w 2150268"/>
                <a:gd name="connsiteY51" fmla="*/ 180975 h 623888"/>
                <a:gd name="connsiteX52" fmla="*/ 2147887 w 2150268"/>
                <a:gd name="connsiteY52" fmla="*/ 164307 h 623888"/>
                <a:gd name="connsiteX53" fmla="*/ 2143125 w 2150268"/>
                <a:gd name="connsiteY53" fmla="*/ 147638 h 623888"/>
                <a:gd name="connsiteX54" fmla="*/ 2126456 w 2150268"/>
                <a:gd name="connsiteY54" fmla="*/ 123825 h 623888"/>
                <a:gd name="connsiteX55" fmla="*/ 2109787 w 2150268"/>
                <a:gd name="connsiteY55" fmla="*/ 104775 h 623888"/>
                <a:gd name="connsiteX56" fmla="*/ 2097881 w 2150268"/>
                <a:gd name="connsiteY56" fmla="*/ 97632 h 623888"/>
                <a:gd name="connsiteX57" fmla="*/ 2088356 w 2150268"/>
                <a:gd name="connsiteY57" fmla="*/ 92869 h 623888"/>
                <a:gd name="connsiteX58" fmla="*/ 2026443 w 2150268"/>
                <a:gd name="connsiteY58" fmla="*/ 71438 h 623888"/>
                <a:gd name="connsiteX59" fmla="*/ 1914525 w 2150268"/>
                <a:gd name="connsiteY59" fmla="*/ 35719 h 623888"/>
                <a:gd name="connsiteX60" fmla="*/ 1826418 w 2150268"/>
                <a:gd name="connsiteY60" fmla="*/ 9525 h 623888"/>
                <a:gd name="connsiteX61" fmla="*/ 1804987 w 2150268"/>
                <a:gd name="connsiteY61" fmla="*/ 0 h 623888"/>
                <a:gd name="connsiteX62" fmla="*/ 1795462 w 2150268"/>
                <a:gd name="connsiteY62" fmla="*/ 0 h 623888"/>
                <a:gd name="connsiteX63" fmla="*/ 1750218 w 2150268"/>
                <a:gd name="connsiteY63" fmla="*/ 16669 h 623888"/>
                <a:gd name="connsiteX64" fmla="*/ 1657350 w 2150268"/>
                <a:gd name="connsiteY64" fmla="*/ 59532 h 623888"/>
                <a:gd name="connsiteX65" fmla="*/ 1607343 w 2150268"/>
                <a:gd name="connsiteY65" fmla="*/ 85725 h 623888"/>
                <a:gd name="connsiteX66" fmla="*/ 1550193 w 2150268"/>
                <a:gd name="connsiteY66" fmla="*/ 100013 h 623888"/>
                <a:gd name="connsiteX67" fmla="*/ 1416843 w 2150268"/>
                <a:gd name="connsiteY67" fmla="*/ 1404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50268" h="623888">
                  <a:moveTo>
                    <a:pt x="1416843" y="140494"/>
                  </a:moveTo>
                  <a:lnTo>
                    <a:pt x="1202531" y="195263"/>
                  </a:lnTo>
                  <a:lnTo>
                    <a:pt x="1081087" y="226219"/>
                  </a:lnTo>
                  <a:lnTo>
                    <a:pt x="942975" y="257175"/>
                  </a:lnTo>
                  <a:lnTo>
                    <a:pt x="773906" y="295275"/>
                  </a:lnTo>
                  <a:lnTo>
                    <a:pt x="645318" y="323850"/>
                  </a:lnTo>
                  <a:lnTo>
                    <a:pt x="490537" y="354807"/>
                  </a:lnTo>
                  <a:lnTo>
                    <a:pt x="445293" y="354807"/>
                  </a:lnTo>
                  <a:lnTo>
                    <a:pt x="390525" y="350044"/>
                  </a:lnTo>
                  <a:lnTo>
                    <a:pt x="340518" y="342900"/>
                  </a:lnTo>
                  <a:lnTo>
                    <a:pt x="288131" y="330994"/>
                  </a:lnTo>
                  <a:lnTo>
                    <a:pt x="242887" y="316707"/>
                  </a:lnTo>
                  <a:lnTo>
                    <a:pt x="195262" y="292894"/>
                  </a:lnTo>
                  <a:lnTo>
                    <a:pt x="152400" y="269082"/>
                  </a:lnTo>
                  <a:lnTo>
                    <a:pt x="114300" y="238125"/>
                  </a:lnTo>
                  <a:lnTo>
                    <a:pt x="88106" y="209550"/>
                  </a:lnTo>
                  <a:lnTo>
                    <a:pt x="57150" y="190500"/>
                  </a:lnTo>
                  <a:lnTo>
                    <a:pt x="35718" y="180975"/>
                  </a:lnTo>
                  <a:lnTo>
                    <a:pt x="11906" y="178594"/>
                  </a:lnTo>
                  <a:lnTo>
                    <a:pt x="4762" y="183357"/>
                  </a:lnTo>
                  <a:lnTo>
                    <a:pt x="0" y="190500"/>
                  </a:lnTo>
                  <a:lnTo>
                    <a:pt x="2381" y="216694"/>
                  </a:lnTo>
                  <a:lnTo>
                    <a:pt x="16668" y="252413"/>
                  </a:lnTo>
                  <a:lnTo>
                    <a:pt x="78581" y="335757"/>
                  </a:lnTo>
                  <a:lnTo>
                    <a:pt x="164306" y="440532"/>
                  </a:lnTo>
                  <a:lnTo>
                    <a:pt x="219075" y="497682"/>
                  </a:lnTo>
                  <a:lnTo>
                    <a:pt x="276225" y="550069"/>
                  </a:lnTo>
                  <a:lnTo>
                    <a:pt x="314325" y="578644"/>
                  </a:lnTo>
                  <a:lnTo>
                    <a:pt x="333375" y="590550"/>
                  </a:lnTo>
                  <a:lnTo>
                    <a:pt x="366712" y="609600"/>
                  </a:lnTo>
                  <a:lnTo>
                    <a:pt x="400050" y="619125"/>
                  </a:lnTo>
                  <a:lnTo>
                    <a:pt x="428625" y="623888"/>
                  </a:lnTo>
                  <a:lnTo>
                    <a:pt x="452437" y="616744"/>
                  </a:lnTo>
                  <a:lnTo>
                    <a:pt x="531018" y="583407"/>
                  </a:lnTo>
                  <a:lnTo>
                    <a:pt x="592931" y="557213"/>
                  </a:lnTo>
                  <a:lnTo>
                    <a:pt x="747712" y="514350"/>
                  </a:lnTo>
                  <a:lnTo>
                    <a:pt x="921543" y="466725"/>
                  </a:lnTo>
                  <a:lnTo>
                    <a:pt x="1078706" y="426244"/>
                  </a:lnTo>
                  <a:lnTo>
                    <a:pt x="1233487" y="388144"/>
                  </a:lnTo>
                  <a:lnTo>
                    <a:pt x="1347787" y="359569"/>
                  </a:lnTo>
                  <a:lnTo>
                    <a:pt x="1435893" y="340519"/>
                  </a:lnTo>
                  <a:lnTo>
                    <a:pt x="1543050" y="321469"/>
                  </a:lnTo>
                  <a:lnTo>
                    <a:pt x="1685925" y="300038"/>
                  </a:lnTo>
                  <a:lnTo>
                    <a:pt x="1819275" y="278607"/>
                  </a:lnTo>
                  <a:lnTo>
                    <a:pt x="2016918" y="250032"/>
                  </a:lnTo>
                  <a:lnTo>
                    <a:pt x="2066925" y="242888"/>
                  </a:lnTo>
                  <a:lnTo>
                    <a:pt x="2095500" y="235744"/>
                  </a:lnTo>
                  <a:lnTo>
                    <a:pt x="2119312" y="226219"/>
                  </a:lnTo>
                  <a:lnTo>
                    <a:pt x="2135981" y="216694"/>
                  </a:lnTo>
                  <a:lnTo>
                    <a:pt x="2143125" y="207169"/>
                  </a:lnTo>
                  <a:lnTo>
                    <a:pt x="2150268" y="192882"/>
                  </a:lnTo>
                  <a:lnTo>
                    <a:pt x="2150268" y="180975"/>
                  </a:lnTo>
                  <a:lnTo>
                    <a:pt x="2147887" y="164307"/>
                  </a:lnTo>
                  <a:lnTo>
                    <a:pt x="2143125" y="147638"/>
                  </a:lnTo>
                  <a:lnTo>
                    <a:pt x="2126456" y="123825"/>
                  </a:lnTo>
                  <a:lnTo>
                    <a:pt x="2109787" y="104775"/>
                  </a:lnTo>
                  <a:lnTo>
                    <a:pt x="2097881" y="97632"/>
                  </a:lnTo>
                  <a:lnTo>
                    <a:pt x="2088356" y="92869"/>
                  </a:lnTo>
                  <a:lnTo>
                    <a:pt x="2026443" y="71438"/>
                  </a:lnTo>
                  <a:lnTo>
                    <a:pt x="1914525" y="35719"/>
                  </a:lnTo>
                  <a:lnTo>
                    <a:pt x="1826418" y="9525"/>
                  </a:lnTo>
                  <a:lnTo>
                    <a:pt x="1804987" y="0"/>
                  </a:lnTo>
                  <a:lnTo>
                    <a:pt x="1795462" y="0"/>
                  </a:lnTo>
                  <a:lnTo>
                    <a:pt x="1750218" y="16669"/>
                  </a:lnTo>
                  <a:lnTo>
                    <a:pt x="1657350" y="59532"/>
                  </a:lnTo>
                  <a:lnTo>
                    <a:pt x="1607343" y="85725"/>
                  </a:lnTo>
                  <a:lnTo>
                    <a:pt x="1550193" y="100013"/>
                  </a:lnTo>
                  <a:lnTo>
                    <a:pt x="1416843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2">
              <a:extLst>
                <a:ext uri="{FF2B5EF4-FFF2-40B4-BE49-F238E27FC236}">
                  <a16:creationId xmlns:a16="http://schemas.microsoft.com/office/drawing/2014/main" id="{2E339443-9D04-49EE-97A7-F6A4EDF4D4D1}"/>
                </a:ext>
              </a:extLst>
            </p:cNvPr>
            <p:cNvSpPr/>
            <p:nvPr/>
          </p:nvSpPr>
          <p:spPr>
            <a:xfrm>
              <a:off x="2898775" y="3028950"/>
              <a:ext cx="1206500" cy="379413"/>
            </a:xfrm>
            <a:custGeom>
              <a:avLst/>
              <a:gdLst>
                <a:gd name="connsiteX0" fmla="*/ 1002507 w 1207294"/>
                <a:gd name="connsiteY0" fmla="*/ 214313 h 378619"/>
                <a:gd name="connsiteX1" fmla="*/ 881063 w 1207294"/>
                <a:gd name="connsiteY1" fmla="*/ 245269 h 378619"/>
                <a:gd name="connsiteX2" fmla="*/ 790575 w 1207294"/>
                <a:gd name="connsiteY2" fmla="*/ 271463 h 378619"/>
                <a:gd name="connsiteX3" fmla="*/ 700088 w 1207294"/>
                <a:gd name="connsiteY3" fmla="*/ 300038 h 378619"/>
                <a:gd name="connsiteX4" fmla="*/ 621507 w 1207294"/>
                <a:gd name="connsiteY4" fmla="*/ 326231 h 378619"/>
                <a:gd name="connsiteX5" fmla="*/ 576263 w 1207294"/>
                <a:gd name="connsiteY5" fmla="*/ 345281 h 378619"/>
                <a:gd name="connsiteX6" fmla="*/ 547688 w 1207294"/>
                <a:gd name="connsiteY6" fmla="*/ 357188 h 378619"/>
                <a:gd name="connsiteX7" fmla="*/ 509588 w 1207294"/>
                <a:gd name="connsiteY7" fmla="*/ 366713 h 378619"/>
                <a:gd name="connsiteX8" fmla="*/ 438150 w 1207294"/>
                <a:gd name="connsiteY8" fmla="*/ 373856 h 378619"/>
                <a:gd name="connsiteX9" fmla="*/ 361950 w 1207294"/>
                <a:gd name="connsiteY9" fmla="*/ 378619 h 378619"/>
                <a:gd name="connsiteX10" fmla="*/ 328613 w 1207294"/>
                <a:gd name="connsiteY10" fmla="*/ 378619 h 378619"/>
                <a:gd name="connsiteX11" fmla="*/ 269082 w 1207294"/>
                <a:gd name="connsiteY11" fmla="*/ 357188 h 378619"/>
                <a:gd name="connsiteX12" fmla="*/ 183357 w 1207294"/>
                <a:gd name="connsiteY12" fmla="*/ 319088 h 378619"/>
                <a:gd name="connsiteX13" fmla="*/ 126207 w 1207294"/>
                <a:gd name="connsiteY13" fmla="*/ 288131 h 378619"/>
                <a:gd name="connsiteX14" fmla="*/ 78582 w 1207294"/>
                <a:gd name="connsiteY14" fmla="*/ 259556 h 378619"/>
                <a:gd name="connsiteX15" fmla="*/ 38100 w 1207294"/>
                <a:gd name="connsiteY15" fmla="*/ 228600 h 378619"/>
                <a:gd name="connsiteX16" fmla="*/ 16669 w 1207294"/>
                <a:gd name="connsiteY16" fmla="*/ 202406 h 378619"/>
                <a:gd name="connsiteX17" fmla="*/ 4763 w 1207294"/>
                <a:gd name="connsiteY17" fmla="*/ 176213 h 378619"/>
                <a:gd name="connsiteX18" fmla="*/ 0 w 1207294"/>
                <a:gd name="connsiteY18" fmla="*/ 157163 h 378619"/>
                <a:gd name="connsiteX19" fmla="*/ 4763 w 1207294"/>
                <a:gd name="connsiteY19" fmla="*/ 142875 h 378619"/>
                <a:gd name="connsiteX20" fmla="*/ 19050 w 1207294"/>
                <a:gd name="connsiteY20" fmla="*/ 140494 h 378619"/>
                <a:gd name="connsiteX21" fmla="*/ 35719 w 1207294"/>
                <a:gd name="connsiteY21" fmla="*/ 145256 h 378619"/>
                <a:gd name="connsiteX22" fmla="*/ 80963 w 1207294"/>
                <a:gd name="connsiteY22" fmla="*/ 159544 h 378619"/>
                <a:gd name="connsiteX23" fmla="*/ 147638 w 1207294"/>
                <a:gd name="connsiteY23" fmla="*/ 173831 h 378619"/>
                <a:gd name="connsiteX24" fmla="*/ 240507 w 1207294"/>
                <a:gd name="connsiteY24" fmla="*/ 192881 h 378619"/>
                <a:gd name="connsiteX25" fmla="*/ 288132 w 1207294"/>
                <a:gd name="connsiteY25" fmla="*/ 200025 h 378619"/>
                <a:gd name="connsiteX26" fmla="*/ 347663 w 1207294"/>
                <a:gd name="connsiteY26" fmla="*/ 195263 h 378619"/>
                <a:gd name="connsiteX27" fmla="*/ 445294 w 1207294"/>
                <a:gd name="connsiteY27" fmla="*/ 176213 h 378619"/>
                <a:gd name="connsiteX28" fmla="*/ 535782 w 1207294"/>
                <a:gd name="connsiteY28" fmla="*/ 157163 h 378619"/>
                <a:gd name="connsiteX29" fmla="*/ 628650 w 1207294"/>
                <a:gd name="connsiteY29" fmla="*/ 130969 h 378619"/>
                <a:gd name="connsiteX30" fmla="*/ 721519 w 1207294"/>
                <a:gd name="connsiteY30" fmla="*/ 97631 h 378619"/>
                <a:gd name="connsiteX31" fmla="*/ 792957 w 1207294"/>
                <a:gd name="connsiteY31" fmla="*/ 69056 h 378619"/>
                <a:gd name="connsiteX32" fmla="*/ 871538 w 1207294"/>
                <a:gd name="connsiteY32" fmla="*/ 30956 h 378619"/>
                <a:gd name="connsiteX33" fmla="*/ 928688 w 1207294"/>
                <a:gd name="connsiteY33" fmla="*/ 0 h 378619"/>
                <a:gd name="connsiteX34" fmla="*/ 969169 w 1207294"/>
                <a:gd name="connsiteY34" fmla="*/ 0 h 378619"/>
                <a:gd name="connsiteX35" fmla="*/ 1052513 w 1207294"/>
                <a:gd name="connsiteY35" fmla="*/ 2381 h 378619"/>
                <a:gd name="connsiteX36" fmla="*/ 1119188 w 1207294"/>
                <a:gd name="connsiteY36" fmla="*/ 14288 h 378619"/>
                <a:gd name="connsiteX37" fmla="*/ 1154907 w 1207294"/>
                <a:gd name="connsiteY37" fmla="*/ 26194 h 378619"/>
                <a:gd name="connsiteX38" fmla="*/ 1183482 w 1207294"/>
                <a:gd name="connsiteY38" fmla="*/ 42863 h 378619"/>
                <a:gd name="connsiteX39" fmla="*/ 1195388 w 1207294"/>
                <a:gd name="connsiteY39" fmla="*/ 54769 h 378619"/>
                <a:gd name="connsiteX40" fmla="*/ 1204913 w 1207294"/>
                <a:gd name="connsiteY40" fmla="*/ 71438 h 378619"/>
                <a:gd name="connsiteX41" fmla="*/ 1207294 w 1207294"/>
                <a:gd name="connsiteY41" fmla="*/ 85725 h 378619"/>
                <a:gd name="connsiteX42" fmla="*/ 1202532 w 1207294"/>
                <a:gd name="connsiteY42" fmla="*/ 104775 h 378619"/>
                <a:gd name="connsiteX43" fmla="*/ 1188244 w 1207294"/>
                <a:gd name="connsiteY43" fmla="*/ 138113 h 378619"/>
                <a:gd name="connsiteX44" fmla="*/ 1159669 w 1207294"/>
                <a:gd name="connsiteY44" fmla="*/ 171450 h 378619"/>
                <a:gd name="connsiteX45" fmla="*/ 1126332 w 1207294"/>
                <a:gd name="connsiteY45" fmla="*/ 188119 h 378619"/>
                <a:gd name="connsiteX46" fmla="*/ 1002507 w 1207294"/>
                <a:gd name="connsiteY46" fmla="*/ 2143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7294" h="378619">
                  <a:moveTo>
                    <a:pt x="1002507" y="214313"/>
                  </a:moveTo>
                  <a:lnTo>
                    <a:pt x="881063" y="245269"/>
                  </a:lnTo>
                  <a:lnTo>
                    <a:pt x="790575" y="271463"/>
                  </a:lnTo>
                  <a:lnTo>
                    <a:pt x="700088" y="300038"/>
                  </a:lnTo>
                  <a:lnTo>
                    <a:pt x="621507" y="326231"/>
                  </a:lnTo>
                  <a:lnTo>
                    <a:pt x="576263" y="345281"/>
                  </a:lnTo>
                  <a:lnTo>
                    <a:pt x="547688" y="357188"/>
                  </a:lnTo>
                  <a:lnTo>
                    <a:pt x="509588" y="366713"/>
                  </a:lnTo>
                  <a:lnTo>
                    <a:pt x="438150" y="373856"/>
                  </a:lnTo>
                  <a:lnTo>
                    <a:pt x="361950" y="378619"/>
                  </a:lnTo>
                  <a:lnTo>
                    <a:pt x="328613" y="378619"/>
                  </a:lnTo>
                  <a:lnTo>
                    <a:pt x="269082" y="357188"/>
                  </a:lnTo>
                  <a:lnTo>
                    <a:pt x="183357" y="319088"/>
                  </a:lnTo>
                  <a:lnTo>
                    <a:pt x="126207" y="288131"/>
                  </a:lnTo>
                  <a:lnTo>
                    <a:pt x="78582" y="259556"/>
                  </a:lnTo>
                  <a:lnTo>
                    <a:pt x="38100" y="228600"/>
                  </a:lnTo>
                  <a:lnTo>
                    <a:pt x="16669" y="202406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19050" y="140494"/>
                  </a:lnTo>
                  <a:lnTo>
                    <a:pt x="35719" y="145256"/>
                  </a:lnTo>
                  <a:lnTo>
                    <a:pt x="80963" y="159544"/>
                  </a:lnTo>
                  <a:lnTo>
                    <a:pt x="147638" y="173831"/>
                  </a:lnTo>
                  <a:lnTo>
                    <a:pt x="240507" y="192881"/>
                  </a:lnTo>
                  <a:lnTo>
                    <a:pt x="288132" y="200025"/>
                  </a:lnTo>
                  <a:lnTo>
                    <a:pt x="347663" y="195263"/>
                  </a:lnTo>
                  <a:lnTo>
                    <a:pt x="445294" y="176213"/>
                  </a:lnTo>
                  <a:lnTo>
                    <a:pt x="535782" y="157163"/>
                  </a:lnTo>
                  <a:lnTo>
                    <a:pt x="628650" y="130969"/>
                  </a:lnTo>
                  <a:lnTo>
                    <a:pt x="721519" y="97631"/>
                  </a:lnTo>
                  <a:lnTo>
                    <a:pt x="792957" y="69056"/>
                  </a:lnTo>
                  <a:lnTo>
                    <a:pt x="871538" y="30956"/>
                  </a:lnTo>
                  <a:lnTo>
                    <a:pt x="928688" y="0"/>
                  </a:lnTo>
                  <a:lnTo>
                    <a:pt x="969169" y="0"/>
                  </a:lnTo>
                  <a:lnTo>
                    <a:pt x="1052513" y="2381"/>
                  </a:lnTo>
                  <a:lnTo>
                    <a:pt x="1119188" y="14288"/>
                  </a:lnTo>
                  <a:lnTo>
                    <a:pt x="1154907" y="26194"/>
                  </a:lnTo>
                  <a:lnTo>
                    <a:pt x="1183482" y="42863"/>
                  </a:lnTo>
                  <a:lnTo>
                    <a:pt x="1195388" y="54769"/>
                  </a:lnTo>
                  <a:lnTo>
                    <a:pt x="1204913" y="71438"/>
                  </a:lnTo>
                  <a:lnTo>
                    <a:pt x="1207294" y="85725"/>
                  </a:lnTo>
                  <a:lnTo>
                    <a:pt x="1202532" y="104775"/>
                  </a:lnTo>
                  <a:lnTo>
                    <a:pt x="1188244" y="138113"/>
                  </a:lnTo>
                  <a:lnTo>
                    <a:pt x="1159669" y="171450"/>
                  </a:lnTo>
                  <a:lnTo>
                    <a:pt x="1126332" y="188119"/>
                  </a:lnTo>
                  <a:lnTo>
                    <a:pt x="100250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3">
              <a:extLst>
                <a:ext uri="{FF2B5EF4-FFF2-40B4-BE49-F238E27FC236}">
                  <a16:creationId xmlns:a16="http://schemas.microsoft.com/office/drawing/2014/main" id="{E9B54C4F-E3A8-4652-8B2B-CE7E0DA479A0}"/>
                </a:ext>
              </a:extLst>
            </p:cNvPr>
            <p:cNvSpPr/>
            <p:nvPr/>
          </p:nvSpPr>
          <p:spPr>
            <a:xfrm>
              <a:off x="2955925" y="3744913"/>
              <a:ext cx="1152525" cy="352425"/>
            </a:xfrm>
            <a:custGeom>
              <a:avLst/>
              <a:gdLst>
                <a:gd name="connsiteX0" fmla="*/ 821532 w 1152525"/>
                <a:gd name="connsiteY0" fmla="*/ 38100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  <a:gd name="connsiteX40" fmla="*/ 821532 w 1152525"/>
                <a:gd name="connsiteY40" fmla="*/ 38100 h 352425"/>
                <a:gd name="connsiteX0" fmla="*/ 928688 w 1152525"/>
                <a:gd name="connsiteY0" fmla="*/ 2382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52525" h="352425">
                  <a:moveTo>
                    <a:pt x="928688" y="2382"/>
                  </a:moveTo>
                  <a:cubicBezTo>
                    <a:pt x="867966" y="20241"/>
                    <a:pt x="685404" y="78979"/>
                    <a:pt x="592932" y="107157"/>
                  </a:cubicBezTo>
                  <a:lnTo>
                    <a:pt x="373857" y="171450"/>
                  </a:lnTo>
                  <a:lnTo>
                    <a:pt x="283369" y="192882"/>
                  </a:lnTo>
                  <a:lnTo>
                    <a:pt x="252413" y="197644"/>
                  </a:lnTo>
                  <a:lnTo>
                    <a:pt x="223838" y="197644"/>
                  </a:lnTo>
                  <a:lnTo>
                    <a:pt x="183357" y="192882"/>
                  </a:lnTo>
                  <a:lnTo>
                    <a:pt x="135732" y="183357"/>
                  </a:lnTo>
                  <a:lnTo>
                    <a:pt x="76200" y="164307"/>
                  </a:lnTo>
                  <a:lnTo>
                    <a:pt x="47625" y="154782"/>
                  </a:lnTo>
                  <a:lnTo>
                    <a:pt x="30957" y="154782"/>
                  </a:lnTo>
                  <a:lnTo>
                    <a:pt x="14288" y="157163"/>
                  </a:lnTo>
                  <a:lnTo>
                    <a:pt x="4763" y="164307"/>
                  </a:lnTo>
                  <a:lnTo>
                    <a:pt x="0" y="169069"/>
                  </a:lnTo>
                  <a:lnTo>
                    <a:pt x="0" y="176213"/>
                  </a:lnTo>
                  <a:lnTo>
                    <a:pt x="0" y="190500"/>
                  </a:lnTo>
                  <a:lnTo>
                    <a:pt x="19050" y="216694"/>
                  </a:lnTo>
                  <a:lnTo>
                    <a:pt x="88107" y="261938"/>
                  </a:lnTo>
                  <a:lnTo>
                    <a:pt x="150019" y="297657"/>
                  </a:lnTo>
                  <a:lnTo>
                    <a:pt x="207169" y="326232"/>
                  </a:lnTo>
                  <a:lnTo>
                    <a:pt x="257175" y="342900"/>
                  </a:lnTo>
                  <a:lnTo>
                    <a:pt x="300038" y="350044"/>
                  </a:lnTo>
                  <a:lnTo>
                    <a:pt x="330994" y="352425"/>
                  </a:lnTo>
                  <a:lnTo>
                    <a:pt x="404813" y="347663"/>
                  </a:lnTo>
                  <a:lnTo>
                    <a:pt x="533400" y="323850"/>
                  </a:lnTo>
                  <a:lnTo>
                    <a:pt x="783432" y="264319"/>
                  </a:lnTo>
                  <a:lnTo>
                    <a:pt x="997744" y="207169"/>
                  </a:lnTo>
                  <a:lnTo>
                    <a:pt x="1114425" y="176213"/>
                  </a:lnTo>
                  <a:lnTo>
                    <a:pt x="1133475" y="166688"/>
                  </a:lnTo>
                  <a:lnTo>
                    <a:pt x="1147763" y="152400"/>
                  </a:lnTo>
                  <a:lnTo>
                    <a:pt x="1152525" y="140494"/>
                  </a:lnTo>
                  <a:lnTo>
                    <a:pt x="1152525" y="123825"/>
                  </a:lnTo>
                  <a:lnTo>
                    <a:pt x="1150144" y="100013"/>
                  </a:lnTo>
                  <a:lnTo>
                    <a:pt x="1138238" y="80963"/>
                  </a:lnTo>
                  <a:lnTo>
                    <a:pt x="1121569" y="64294"/>
                  </a:lnTo>
                  <a:lnTo>
                    <a:pt x="1097757" y="45244"/>
                  </a:lnTo>
                  <a:lnTo>
                    <a:pt x="1052513" y="19050"/>
                  </a:lnTo>
                  <a:lnTo>
                    <a:pt x="1016794" y="7144"/>
                  </a:lnTo>
                  <a:lnTo>
                    <a:pt x="957263" y="0"/>
                  </a:lnTo>
                  <a:lnTo>
                    <a:pt x="928688" y="2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4">
              <a:extLst>
                <a:ext uri="{FF2B5EF4-FFF2-40B4-BE49-F238E27FC236}">
                  <a16:creationId xmlns:a16="http://schemas.microsoft.com/office/drawing/2014/main" id="{86AB21EC-5C73-4A2B-A6F0-F5389FC12FB3}"/>
                </a:ext>
              </a:extLst>
            </p:cNvPr>
            <p:cNvSpPr/>
            <p:nvPr/>
          </p:nvSpPr>
          <p:spPr>
            <a:xfrm>
              <a:off x="2698750" y="4532313"/>
              <a:ext cx="592138" cy="1096962"/>
            </a:xfrm>
            <a:custGeom>
              <a:avLst/>
              <a:gdLst>
                <a:gd name="connsiteX0" fmla="*/ 516732 w 592932"/>
                <a:gd name="connsiteY0" fmla="*/ 550069 h 1097756"/>
                <a:gd name="connsiteX1" fmla="*/ 478632 w 592932"/>
                <a:gd name="connsiteY1" fmla="*/ 419100 h 1097756"/>
                <a:gd name="connsiteX2" fmla="*/ 445294 w 592932"/>
                <a:gd name="connsiteY2" fmla="*/ 319087 h 1097756"/>
                <a:gd name="connsiteX3" fmla="*/ 409575 w 592932"/>
                <a:gd name="connsiteY3" fmla="*/ 211931 h 1097756"/>
                <a:gd name="connsiteX4" fmla="*/ 276225 w 592932"/>
                <a:gd name="connsiteY4" fmla="*/ 69056 h 1097756"/>
                <a:gd name="connsiteX5" fmla="*/ 238125 w 592932"/>
                <a:gd name="connsiteY5" fmla="*/ 64294 h 1097756"/>
                <a:gd name="connsiteX6" fmla="*/ 202407 w 592932"/>
                <a:gd name="connsiteY6" fmla="*/ 59531 h 1097756"/>
                <a:gd name="connsiteX7" fmla="*/ 147638 w 592932"/>
                <a:gd name="connsiteY7" fmla="*/ 47625 h 1097756"/>
                <a:gd name="connsiteX8" fmla="*/ 88107 w 592932"/>
                <a:gd name="connsiteY8" fmla="*/ 26194 h 1097756"/>
                <a:gd name="connsiteX9" fmla="*/ 42863 w 592932"/>
                <a:gd name="connsiteY9" fmla="*/ 7144 h 1097756"/>
                <a:gd name="connsiteX10" fmla="*/ 19050 w 592932"/>
                <a:gd name="connsiteY10" fmla="*/ 0 h 1097756"/>
                <a:gd name="connsiteX11" fmla="*/ 7144 w 592932"/>
                <a:gd name="connsiteY11" fmla="*/ 2381 h 1097756"/>
                <a:gd name="connsiteX12" fmla="*/ 0 w 592932"/>
                <a:gd name="connsiteY12" fmla="*/ 11906 h 1097756"/>
                <a:gd name="connsiteX13" fmla="*/ 2382 w 592932"/>
                <a:gd name="connsiteY13" fmla="*/ 26194 h 1097756"/>
                <a:gd name="connsiteX14" fmla="*/ 16669 w 592932"/>
                <a:gd name="connsiteY14" fmla="*/ 57150 h 1097756"/>
                <a:gd name="connsiteX15" fmla="*/ 42863 w 592932"/>
                <a:gd name="connsiteY15" fmla="*/ 80962 h 1097756"/>
                <a:gd name="connsiteX16" fmla="*/ 88107 w 592932"/>
                <a:gd name="connsiteY16" fmla="*/ 126206 h 1097756"/>
                <a:gd name="connsiteX17" fmla="*/ 114300 w 592932"/>
                <a:gd name="connsiteY17" fmla="*/ 152400 h 1097756"/>
                <a:gd name="connsiteX18" fmla="*/ 152400 w 592932"/>
                <a:gd name="connsiteY18" fmla="*/ 204787 h 1097756"/>
                <a:gd name="connsiteX19" fmla="*/ 192882 w 592932"/>
                <a:gd name="connsiteY19" fmla="*/ 273844 h 1097756"/>
                <a:gd name="connsiteX20" fmla="*/ 219075 w 592932"/>
                <a:gd name="connsiteY20" fmla="*/ 326231 h 1097756"/>
                <a:gd name="connsiteX21" fmla="*/ 245269 w 592932"/>
                <a:gd name="connsiteY21" fmla="*/ 390525 h 1097756"/>
                <a:gd name="connsiteX22" fmla="*/ 273844 w 592932"/>
                <a:gd name="connsiteY22" fmla="*/ 476250 h 1097756"/>
                <a:gd name="connsiteX23" fmla="*/ 292894 w 592932"/>
                <a:gd name="connsiteY23" fmla="*/ 559594 h 1097756"/>
                <a:gd name="connsiteX24" fmla="*/ 307182 w 592932"/>
                <a:gd name="connsiteY24" fmla="*/ 640556 h 1097756"/>
                <a:gd name="connsiteX25" fmla="*/ 323850 w 592932"/>
                <a:gd name="connsiteY25" fmla="*/ 762000 h 1097756"/>
                <a:gd name="connsiteX26" fmla="*/ 347663 w 592932"/>
                <a:gd name="connsiteY26" fmla="*/ 873919 h 1097756"/>
                <a:gd name="connsiteX27" fmla="*/ 352425 w 592932"/>
                <a:gd name="connsiteY27" fmla="*/ 904875 h 1097756"/>
                <a:gd name="connsiteX28" fmla="*/ 359569 w 592932"/>
                <a:gd name="connsiteY28" fmla="*/ 940594 h 1097756"/>
                <a:gd name="connsiteX29" fmla="*/ 381000 w 592932"/>
                <a:gd name="connsiteY29" fmla="*/ 990600 h 1097756"/>
                <a:gd name="connsiteX30" fmla="*/ 419100 w 592932"/>
                <a:gd name="connsiteY30" fmla="*/ 1040606 h 1097756"/>
                <a:gd name="connsiteX31" fmla="*/ 442913 w 592932"/>
                <a:gd name="connsiteY31" fmla="*/ 1066800 h 1097756"/>
                <a:gd name="connsiteX32" fmla="*/ 459582 w 592932"/>
                <a:gd name="connsiteY32" fmla="*/ 1085850 h 1097756"/>
                <a:gd name="connsiteX33" fmla="*/ 471488 w 592932"/>
                <a:gd name="connsiteY33" fmla="*/ 1092994 h 1097756"/>
                <a:gd name="connsiteX34" fmla="*/ 495300 w 592932"/>
                <a:gd name="connsiteY34" fmla="*/ 1097756 h 1097756"/>
                <a:gd name="connsiteX35" fmla="*/ 526257 w 592932"/>
                <a:gd name="connsiteY35" fmla="*/ 1090612 h 1097756"/>
                <a:gd name="connsiteX36" fmla="*/ 550069 w 592932"/>
                <a:gd name="connsiteY36" fmla="*/ 1078706 h 1097756"/>
                <a:gd name="connsiteX37" fmla="*/ 571500 w 592932"/>
                <a:gd name="connsiteY37" fmla="*/ 1062037 h 1097756"/>
                <a:gd name="connsiteX38" fmla="*/ 578644 w 592932"/>
                <a:gd name="connsiteY38" fmla="*/ 1045369 h 1097756"/>
                <a:gd name="connsiteX39" fmla="*/ 588169 w 592932"/>
                <a:gd name="connsiteY39" fmla="*/ 1012031 h 1097756"/>
                <a:gd name="connsiteX40" fmla="*/ 592932 w 592932"/>
                <a:gd name="connsiteY40" fmla="*/ 971550 h 1097756"/>
                <a:gd name="connsiteX41" fmla="*/ 590550 w 592932"/>
                <a:gd name="connsiteY41" fmla="*/ 928687 h 1097756"/>
                <a:gd name="connsiteX42" fmla="*/ 578644 w 592932"/>
                <a:gd name="connsiteY42" fmla="*/ 792956 h 1097756"/>
                <a:gd name="connsiteX43" fmla="*/ 516732 w 592932"/>
                <a:gd name="connsiteY43" fmla="*/ 550069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2932" h="1097756">
                  <a:moveTo>
                    <a:pt x="516732" y="550069"/>
                  </a:moveTo>
                  <a:lnTo>
                    <a:pt x="478632" y="419100"/>
                  </a:lnTo>
                  <a:lnTo>
                    <a:pt x="445294" y="319087"/>
                  </a:lnTo>
                  <a:lnTo>
                    <a:pt x="409575" y="211931"/>
                  </a:lnTo>
                  <a:lnTo>
                    <a:pt x="276225" y="69056"/>
                  </a:lnTo>
                  <a:lnTo>
                    <a:pt x="238125" y="64294"/>
                  </a:lnTo>
                  <a:lnTo>
                    <a:pt x="202407" y="59531"/>
                  </a:lnTo>
                  <a:lnTo>
                    <a:pt x="147638" y="47625"/>
                  </a:lnTo>
                  <a:lnTo>
                    <a:pt x="88107" y="26194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26194"/>
                  </a:lnTo>
                  <a:lnTo>
                    <a:pt x="16669" y="57150"/>
                  </a:lnTo>
                  <a:lnTo>
                    <a:pt x="42863" y="80962"/>
                  </a:lnTo>
                  <a:lnTo>
                    <a:pt x="88107" y="126206"/>
                  </a:lnTo>
                  <a:lnTo>
                    <a:pt x="114300" y="152400"/>
                  </a:lnTo>
                  <a:lnTo>
                    <a:pt x="152400" y="204787"/>
                  </a:lnTo>
                  <a:lnTo>
                    <a:pt x="192882" y="273844"/>
                  </a:lnTo>
                  <a:lnTo>
                    <a:pt x="219075" y="326231"/>
                  </a:lnTo>
                  <a:lnTo>
                    <a:pt x="245269" y="390525"/>
                  </a:lnTo>
                  <a:lnTo>
                    <a:pt x="273844" y="476250"/>
                  </a:lnTo>
                  <a:lnTo>
                    <a:pt x="292894" y="559594"/>
                  </a:lnTo>
                  <a:lnTo>
                    <a:pt x="307182" y="640556"/>
                  </a:lnTo>
                  <a:lnTo>
                    <a:pt x="323850" y="762000"/>
                  </a:lnTo>
                  <a:lnTo>
                    <a:pt x="347663" y="873919"/>
                  </a:lnTo>
                  <a:lnTo>
                    <a:pt x="352425" y="904875"/>
                  </a:lnTo>
                  <a:lnTo>
                    <a:pt x="359569" y="940594"/>
                  </a:lnTo>
                  <a:lnTo>
                    <a:pt x="381000" y="990600"/>
                  </a:lnTo>
                  <a:lnTo>
                    <a:pt x="419100" y="1040606"/>
                  </a:lnTo>
                  <a:lnTo>
                    <a:pt x="442913" y="1066800"/>
                  </a:lnTo>
                  <a:lnTo>
                    <a:pt x="459582" y="1085850"/>
                  </a:lnTo>
                  <a:lnTo>
                    <a:pt x="471488" y="1092994"/>
                  </a:lnTo>
                  <a:lnTo>
                    <a:pt x="495300" y="1097756"/>
                  </a:lnTo>
                  <a:lnTo>
                    <a:pt x="526257" y="1090612"/>
                  </a:lnTo>
                  <a:lnTo>
                    <a:pt x="550069" y="1078706"/>
                  </a:lnTo>
                  <a:lnTo>
                    <a:pt x="571500" y="1062037"/>
                  </a:lnTo>
                  <a:lnTo>
                    <a:pt x="578644" y="1045369"/>
                  </a:lnTo>
                  <a:lnTo>
                    <a:pt x="588169" y="1012031"/>
                  </a:lnTo>
                  <a:lnTo>
                    <a:pt x="592932" y="971550"/>
                  </a:lnTo>
                  <a:lnTo>
                    <a:pt x="590550" y="928687"/>
                  </a:lnTo>
                  <a:lnTo>
                    <a:pt x="578644" y="792956"/>
                  </a:lnTo>
                  <a:lnTo>
                    <a:pt x="516732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7">
              <a:extLst>
                <a:ext uri="{FF2B5EF4-FFF2-40B4-BE49-F238E27FC236}">
                  <a16:creationId xmlns:a16="http://schemas.microsoft.com/office/drawing/2014/main" id="{6F86B978-1E89-4533-9C2E-B95BFA3551AD}"/>
                </a:ext>
              </a:extLst>
            </p:cNvPr>
            <p:cNvSpPr/>
            <p:nvPr/>
          </p:nvSpPr>
          <p:spPr>
            <a:xfrm>
              <a:off x="4618038" y="2849563"/>
              <a:ext cx="1525587" cy="400050"/>
            </a:xfrm>
            <a:custGeom>
              <a:avLst/>
              <a:gdLst>
                <a:gd name="connsiteX0" fmla="*/ 1183481 w 1526381"/>
                <a:gd name="connsiteY0" fmla="*/ 252413 h 400050"/>
                <a:gd name="connsiteX1" fmla="*/ 978694 w 1526381"/>
                <a:gd name="connsiteY1" fmla="*/ 292894 h 400050"/>
                <a:gd name="connsiteX2" fmla="*/ 738187 w 1526381"/>
                <a:gd name="connsiteY2" fmla="*/ 338138 h 400050"/>
                <a:gd name="connsiteX3" fmla="*/ 514350 w 1526381"/>
                <a:gd name="connsiteY3" fmla="*/ 376238 h 400050"/>
                <a:gd name="connsiteX4" fmla="*/ 378619 w 1526381"/>
                <a:gd name="connsiteY4" fmla="*/ 395288 h 400050"/>
                <a:gd name="connsiteX5" fmla="*/ 328612 w 1526381"/>
                <a:gd name="connsiteY5" fmla="*/ 400050 h 400050"/>
                <a:gd name="connsiteX6" fmla="*/ 295275 w 1526381"/>
                <a:gd name="connsiteY6" fmla="*/ 400050 h 400050"/>
                <a:gd name="connsiteX7" fmla="*/ 259556 w 1526381"/>
                <a:gd name="connsiteY7" fmla="*/ 395288 h 400050"/>
                <a:gd name="connsiteX8" fmla="*/ 233362 w 1526381"/>
                <a:gd name="connsiteY8" fmla="*/ 388144 h 400050"/>
                <a:gd name="connsiteX9" fmla="*/ 188119 w 1526381"/>
                <a:gd name="connsiteY9" fmla="*/ 369094 h 400050"/>
                <a:gd name="connsiteX10" fmla="*/ 145256 w 1526381"/>
                <a:gd name="connsiteY10" fmla="*/ 342900 h 400050"/>
                <a:gd name="connsiteX11" fmla="*/ 116681 w 1526381"/>
                <a:gd name="connsiteY11" fmla="*/ 319088 h 400050"/>
                <a:gd name="connsiteX12" fmla="*/ 92869 w 1526381"/>
                <a:gd name="connsiteY12" fmla="*/ 295275 h 400050"/>
                <a:gd name="connsiteX13" fmla="*/ 73819 w 1526381"/>
                <a:gd name="connsiteY13" fmla="*/ 269082 h 400050"/>
                <a:gd name="connsiteX14" fmla="*/ 42862 w 1526381"/>
                <a:gd name="connsiteY14" fmla="*/ 228600 h 400050"/>
                <a:gd name="connsiteX15" fmla="*/ 16669 w 1526381"/>
                <a:gd name="connsiteY15" fmla="*/ 183357 h 400050"/>
                <a:gd name="connsiteX16" fmla="*/ 4762 w 1526381"/>
                <a:gd name="connsiteY16" fmla="*/ 152400 h 400050"/>
                <a:gd name="connsiteX17" fmla="*/ 0 w 1526381"/>
                <a:gd name="connsiteY17" fmla="*/ 133350 h 400050"/>
                <a:gd name="connsiteX18" fmla="*/ 4762 w 1526381"/>
                <a:gd name="connsiteY18" fmla="*/ 121444 h 400050"/>
                <a:gd name="connsiteX19" fmla="*/ 19050 w 1526381"/>
                <a:gd name="connsiteY19" fmla="*/ 119063 h 400050"/>
                <a:gd name="connsiteX20" fmla="*/ 54769 w 1526381"/>
                <a:gd name="connsiteY20" fmla="*/ 128588 h 400050"/>
                <a:gd name="connsiteX21" fmla="*/ 83344 w 1526381"/>
                <a:gd name="connsiteY21" fmla="*/ 150019 h 400050"/>
                <a:gd name="connsiteX22" fmla="*/ 111919 w 1526381"/>
                <a:gd name="connsiteY22" fmla="*/ 171450 h 400050"/>
                <a:gd name="connsiteX23" fmla="*/ 138112 w 1526381"/>
                <a:gd name="connsiteY23" fmla="*/ 183357 h 400050"/>
                <a:gd name="connsiteX24" fmla="*/ 183356 w 1526381"/>
                <a:gd name="connsiteY24" fmla="*/ 197644 h 400050"/>
                <a:gd name="connsiteX25" fmla="*/ 214312 w 1526381"/>
                <a:gd name="connsiteY25" fmla="*/ 202407 h 400050"/>
                <a:gd name="connsiteX26" fmla="*/ 292894 w 1526381"/>
                <a:gd name="connsiteY26" fmla="*/ 200025 h 400050"/>
                <a:gd name="connsiteX27" fmla="*/ 426244 w 1526381"/>
                <a:gd name="connsiteY27" fmla="*/ 180975 h 400050"/>
                <a:gd name="connsiteX28" fmla="*/ 714375 w 1526381"/>
                <a:gd name="connsiteY28" fmla="*/ 133350 h 400050"/>
                <a:gd name="connsiteX29" fmla="*/ 938212 w 1526381"/>
                <a:gd name="connsiteY29" fmla="*/ 80963 h 400050"/>
                <a:gd name="connsiteX30" fmla="*/ 1004887 w 1526381"/>
                <a:gd name="connsiteY30" fmla="*/ 61913 h 400050"/>
                <a:gd name="connsiteX31" fmla="*/ 1050131 w 1526381"/>
                <a:gd name="connsiteY31" fmla="*/ 45244 h 400050"/>
                <a:gd name="connsiteX32" fmla="*/ 1138237 w 1526381"/>
                <a:gd name="connsiteY32" fmla="*/ 4763 h 400050"/>
                <a:gd name="connsiteX33" fmla="*/ 1157287 w 1526381"/>
                <a:gd name="connsiteY33" fmla="*/ 0 h 400050"/>
                <a:gd name="connsiteX34" fmla="*/ 1193006 w 1526381"/>
                <a:gd name="connsiteY34" fmla="*/ 2382 h 400050"/>
                <a:gd name="connsiteX35" fmla="*/ 1288256 w 1526381"/>
                <a:gd name="connsiteY35" fmla="*/ 14288 h 400050"/>
                <a:gd name="connsiteX36" fmla="*/ 1397794 w 1526381"/>
                <a:gd name="connsiteY36" fmla="*/ 38100 h 400050"/>
                <a:gd name="connsiteX37" fmla="*/ 1450181 w 1526381"/>
                <a:gd name="connsiteY37" fmla="*/ 57150 h 400050"/>
                <a:gd name="connsiteX38" fmla="*/ 1504950 w 1526381"/>
                <a:gd name="connsiteY38" fmla="*/ 80963 h 400050"/>
                <a:gd name="connsiteX39" fmla="*/ 1516856 w 1526381"/>
                <a:gd name="connsiteY39" fmla="*/ 90488 h 400050"/>
                <a:gd name="connsiteX40" fmla="*/ 1524000 w 1526381"/>
                <a:gd name="connsiteY40" fmla="*/ 107157 h 400050"/>
                <a:gd name="connsiteX41" fmla="*/ 1526381 w 1526381"/>
                <a:gd name="connsiteY41" fmla="*/ 126207 h 400050"/>
                <a:gd name="connsiteX42" fmla="*/ 1521619 w 1526381"/>
                <a:gd name="connsiteY42" fmla="*/ 150019 h 400050"/>
                <a:gd name="connsiteX43" fmla="*/ 1512094 w 1526381"/>
                <a:gd name="connsiteY43" fmla="*/ 169069 h 400050"/>
                <a:gd name="connsiteX44" fmla="*/ 1500187 w 1526381"/>
                <a:gd name="connsiteY44" fmla="*/ 180975 h 400050"/>
                <a:gd name="connsiteX45" fmla="*/ 1471612 w 1526381"/>
                <a:gd name="connsiteY45" fmla="*/ 192882 h 400050"/>
                <a:gd name="connsiteX46" fmla="*/ 1416844 w 1526381"/>
                <a:gd name="connsiteY46" fmla="*/ 207169 h 400050"/>
                <a:gd name="connsiteX47" fmla="*/ 1183481 w 1526381"/>
                <a:gd name="connsiteY47" fmla="*/ 25241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26381" h="400050">
                  <a:moveTo>
                    <a:pt x="1183481" y="252413"/>
                  </a:moveTo>
                  <a:lnTo>
                    <a:pt x="978694" y="292894"/>
                  </a:lnTo>
                  <a:lnTo>
                    <a:pt x="738187" y="338138"/>
                  </a:lnTo>
                  <a:lnTo>
                    <a:pt x="514350" y="376238"/>
                  </a:lnTo>
                  <a:lnTo>
                    <a:pt x="378619" y="395288"/>
                  </a:lnTo>
                  <a:lnTo>
                    <a:pt x="328612" y="400050"/>
                  </a:lnTo>
                  <a:lnTo>
                    <a:pt x="295275" y="400050"/>
                  </a:lnTo>
                  <a:lnTo>
                    <a:pt x="259556" y="395288"/>
                  </a:lnTo>
                  <a:lnTo>
                    <a:pt x="233362" y="388144"/>
                  </a:lnTo>
                  <a:lnTo>
                    <a:pt x="188119" y="369094"/>
                  </a:lnTo>
                  <a:lnTo>
                    <a:pt x="145256" y="342900"/>
                  </a:lnTo>
                  <a:lnTo>
                    <a:pt x="116681" y="319088"/>
                  </a:lnTo>
                  <a:lnTo>
                    <a:pt x="92869" y="295275"/>
                  </a:lnTo>
                  <a:lnTo>
                    <a:pt x="73819" y="269082"/>
                  </a:lnTo>
                  <a:lnTo>
                    <a:pt x="42862" y="228600"/>
                  </a:lnTo>
                  <a:lnTo>
                    <a:pt x="16669" y="183357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4762" y="121444"/>
                  </a:lnTo>
                  <a:lnTo>
                    <a:pt x="19050" y="119063"/>
                  </a:lnTo>
                  <a:lnTo>
                    <a:pt x="54769" y="128588"/>
                  </a:lnTo>
                  <a:lnTo>
                    <a:pt x="83344" y="150019"/>
                  </a:lnTo>
                  <a:lnTo>
                    <a:pt x="111919" y="171450"/>
                  </a:lnTo>
                  <a:lnTo>
                    <a:pt x="138112" y="183357"/>
                  </a:lnTo>
                  <a:lnTo>
                    <a:pt x="183356" y="197644"/>
                  </a:lnTo>
                  <a:lnTo>
                    <a:pt x="214312" y="202407"/>
                  </a:lnTo>
                  <a:lnTo>
                    <a:pt x="292894" y="200025"/>
                  </a:lnTo>
                  <a:lnTo>
                    <a:pt x="426244" y="180975"/>
                  </a:lnTo>
                  <a:lnTo>
                    <a:pt x="714375" y="133350"/>
                  </a:lnTo>
                  <a:lnTo>
                    <a:pt x="938212" y="80963"/>
                  </a:lnTo>
                  <a:lnTo>
                    <a:pt x="1004887" y="61913"/>
                  </a:lnTo>
                  <a:lnTo>
                    <a:pt x="1050131" y="45244"/>
                  </a:lnTo>
                  <a:lnTo>
                    <a:pt x="1138237" y="4763"/>
                  </a:lnTo>
                  <a:lnTo>
                    <a:pt x="1157287" y="0"/>
                  </a:lnTo>
                  <a:lnTo>
                    <a:pt x="1193006" y="2382"/>
                  </a:lnTo>
                  <a:lnTo>
                    <a:pt x="1288256" y="14288"/>
                  </a:lnTo>
                  <a:lnTo>
                    <a:pt x="1397794" y="38100"/>
                  </a:lnTo>
                  <a:lnTo>
                    <a:pt x="1450181" y="57150"/>
                  </a:lnTo>
                  <a:lnTo>
                    <a:pt x="1504950" y="80963"/>
                  </a:lnTo>
                  <a:lnTo>
                    <a:pt x="1516856" y="90488"/>
                  </a:lnTo>
                  <a:lnTo>
                    <a:pt x="1524000" y="107157"/>
                  </a:lnTo>
                  <a:lnTo>
                    <a:pt x="1526381" y="126207"/>
                  </a:lnTo>
                  <a:lnTo>
                    <a:pt x="1521619" y="150019"/>
                  </a:lnTo>
                  <a:lnTo>
                    <a:pt x="1512094" y="169069"/>
                  </a:lnTo>
                  <a:lnTo>
                    <a:pt x="1500187" y="180975"/>
                  </a:lnTo>
                  <a:lnTo>
                    <a:pt x="1471612" y="192882"/>
                  </a:lnTo>
                  <a:lnTo>
                    <a:pt x="1416844" y="207169"/>
                  </a:lnTo>
                  <a:lnTo>
                    <a:pt x="1183481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8">
              <a:extLst>
                <a:ext uri="{FF2B5EF4-FFF2-40B4-BE49-F238E27FC236}">
                  <a16:creationId xmlns:a16="http://schemas.microsoft.com/office/drawing/2014/main" id="{57EA158F-5F61-44F6-B44C-ECCF68EBDF37}"/>
                </a:ext>
              </a:extLst>
            </p:cNvPr>
            <p:cNvSpPr/>
            <p:nvPr/>
          </p:nvSpPr>
          <p:spPr>
            <a:xfrm>
              <a:off x="4576763" y="3659188"/>
              <a:ext cx="503237" cy="1152525"/>
            </a:xfrm>
            <a:custGeom>
              <a:avLst/>
              <a:gdLst>
                <a:gd name="connsiteX0" fmla="*/ 416718 w 502443"/>
                <a:gd name="connsiteY0" fmla="*/ 514350 h 1152525"/>
                <a:gd name="connsiteX1" fmla="*/ 404812 w 502443"/>
                <a:gd name="connsiteY1" fmla="*/ 423863 h 1152525"/>
                <a:gd name="connsiteX2" fmla="*/ 392906 w 502443"/>
                <a:gd name="connsiteY2" fmla="*/ 307182 h 1152525"/>
                <a:gd name="connsiteX3" fmla="*/ 392906 w 502443"/>
                <a:gd name="connsiteY3" fmla="*/ 259557 h 1152525"/>
                <a:gd name="connsiteX4" fmla="*/ 345281 w 502443"/>
                <a:gd name="connsiteY4" fmla="*/ 104775 h 1152525"/>
                <a:gd name="connsiteX5" fmla="*/ 300037 w 502443"/>
                <a:gd name="connsiteY5" fmla="*/ 85725 h 1152525"/>
                <a:gd name="connsiteX6" fmla="*/ 219075 w 502443"/>
                <a:gd name="connsiteY6" fmla="*/ 59532 h 1152525"/>
                <a:gd name="connsiteX7" fmla="*/ 150018 w 502443"/>
                <a:gd name="connsiteY7" fmla="*/ 38100 h 1152525"/>
                <a:gd name="connsiteX8" fmla="*/ 88106 w 502443"/>
                <a:gd name="connsiteY8" fmla="*/ 21432 h 1152525"/>
                <a:gd name="connsiteX9" fmla="*/ 30956 w 502443"/>
                <a:gd name="connsiteY9" fmla="*/ 2382 h 1152525"/>
                <a:gd name="connsiteX10" fmla="*/ 14287 w 502443"/>
                <a:gd name="connsiteY10" fmla="*/ 0 h 1152525"/>
                <a:gd name="connsiteX11" fmla="*/ 9525 w 502443"/>
                <a:gd name="connsiteY11" fmla="*/ 0 h 1152525"/>
                <a:gd name="connsiteX12" fmla="*/ 2381 w 502443"/>
                <a:gd name="connsiteY12" fmla="*/ 2382 h 1152525"/>
                <a:gd name="connsiteX13" fmla="*/ 0 w 502443"/>
                <a:gd name="connsiteY13" fmla="*/ 14288 h 1152525"/>
                <a:gd name="connsiteX14" fmla="*/ 0 w 502443"/>
                <a:gd name="connsiteY14" fmla="*/ 28575 h 1152525"/>
                <a:gd name="connsiteX15" fmla="*/ 7143 w 502443"/>
                <a:gd name="connsiteY15" fmla="*/ 52388 h 1152525"/>
                <a:gd name="connsiteX16" fmla="*/ 16668 w 502443"/>
                <a:gd name="connsiteY16" fmla="*/ 64294 h 1152525"/>
                <a:gd name="connsiteX17" fmla="*/ 45243 w 502443"/>
                <a:gd name="connsiteY17" fmla="*/ 83344 h 1152525"/>
                <a:gd name="connsiteX18" fmla="*/ 64293 w 502443"/>
                <a:gd name="connsiteY18" fmla="*/ 100013 h 1152525"/>
                <a:gd name="connsiteX19" fmla="*/ 100012 w 502443"/>
                <a:gd name="connsiteY19" fmla="*/ 145257 h 1152525"/>
                <a:gd name="connsiteX20" fmla="*/ 126206 w 502443"/>
                <a:gd name="connsiteY20" fmla="*/ 188119 h 1152525"/>
                <a:gd name="connsiteX21" fmla="*/ 150018 w 502443"/>
                <a:gd name="connsiteY21" fmla="*/ 238125 h 1152525"/>
                <a:gd name="connsiteX22" fmla="*/ 169068 w 502443"/>
                <a:gd name="connsiteY22" fmla="*/ 290513 h 1152525"/>
                <a:gd name="connsiteX23" fmla="*/ 185737 w 502443"/>
                <a:gd name="connsiteY23" fmla="*/ 354807 h 1152525"/>
                <a:gd name="connsiteX24" fmla="*/ 190500 w 502443"/>
                <a:gd name="connsiteY24" fmla="*/ 407194 h 1152525"/>
                <a:gd name="connsiteX25" fmla="*/ 209550 w 502443"/>
                <a:gd name="connsiteY25" fmla="*/ 645319 h 1152525"/>
                <a:gd name="connsiteX26" fmla="*/ 221456 w 502443"/>
                <a:gd name="connsiteY26" fmla="*/ 742950 h 1152525"/>
                <a:gd name="connsiteX27" fmla="*/ 235743 w 502443"/>
                <a:gd name="connsiteY27" fmla="*/ 838200 h 1152525"/>
                <a:gd name="connsiteX28" fmla="*/ 252412 w 502443"/>
                <a:gd name="connsiteY28" fmla="*/ 921544 h 1152525"/>
                <a:gd name="connsiteX29" fmla="*/ 278606 w 502443"/>
                <a:gd name="connsiteY29" fmla="*/ 1000125 h 1152525"/>
                <a:gd name="connsiteX30" fmla="*/ 307181 w 502443"/>
                <a:gd name="connsiteY30" fmla="*/ 1059657 h 1152525"/>
                <a:gd name="connsiteX31" fmla="*/ 335756 w 502443"/>
                <a:gd name="connsiteY31" fmla="*/ 1107282 h 1152525"/>
                <a:gd name="connsiteX32" fmla="*/ 352425 w 502443"/>
                <a:gd name="connsiteY32" fmla="*/ 1126332 h 1152525"/>
                <a:gd name="connsiteX33" fmla="*/ 369093 w 502443"/>
                <a:gd name="connsiteY33" fmla="*/ 1138238 h 1152525"/>
                <a:gd name="connsiteX34" fmla="*/ 385762 w 502443"/>
                <a:gd name="connsiteY34" fmla="*/ 1147763 h 1152525"/>
                <a:gd name="connsiteX35" fmla="*/ 416718 w 502443"/>
                <a:gd name="connsiteY35" fmla="*/ 1152525 h 1152525"/>
                <a:gd name="connsiteX36" fmla="*/ 435768 w 502443"/>
                <a:gd name="connsiteY36" fmla="*/ 1152525 h 1152525"/>
                <a:gd name="connsiteX37" fmla="*/ 459581 w 502443"/>
                <a:gd name="connsiteY37" fmla="*/ 1140619 h 1152525"/>
                <a:gd name="connsiteX38" fmla="*/ 476250 w 502443"/>
                <a:gd name="connsiteY38" fmla="*/ 1123950 h 1152525"/>
                <a:gd name="connsiteX39" fmla="*/ 485775 w 502443"/>
                <a:gd name="connsiteY39" fmla="*/ 1104900 h 1152525"/>
                <a:gd name="connsiteX40" fmla="*/ 492918 w 502443"/>
                <a:gd name="connsiteY40" fmla="*/ 1078707 h 1152525"/>
                <a:gd name="connsiteX41" fmla="*/ 500062 w 502443"/>
                <a:gd name="connsiteY41" fmla="*/ 1045369 h 1152525"/>
                <a:gd name="connsiteX42" fmla="*/ 502443 w 502443"/>
                <a:gd name="connsiteY42" fmla="*/ 988219 h 1152525"/>
                <a:gd name="connsiteX43" fmla="*/ 471487 w 502443"/>
                <a:gd name="connsiteY43" fmla="*/ 809625 h 1152525"/>
                <a:gd name="connsiteX44" fmla="*/ 442912 w 502443"/>
                <a:gd name="connsiteY44" fmla="*/ 666750 h 1152525"/>
                <a:gd name="connsiteX45" fmla="*/ 416718 w 502443"/>
                <a:gd name="connsiteY45" fmla="*/ 5143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152525">
                  <a:moveTo>
                    <a:pt x="416718" y="514350"/>
                  </a:moveTo>
                  <a:lnTo>
                    <a:pt x="404812" y="423863"/>
                  </a:lnTo>
                  <a:lnTo>
                    <a:pt x="392906" y="307182"/>
                  </a:lnTo>
                  <a:lnTo>
                    <a:pt x="392906" y="259557"/>
                  </a:lnTo>
                  <a:lnTo>
                    <a:pt x="345281" y="104775"/>
                  </a:lnTo>
                  <a:lnTo>
                    <a:pt x="300037" y="85725"/>
                  </a:lnTo>
                  <a:lnTo>
                    <a:pt x="219075" y="59532"/>
                  </a:lnTo>
                  <a:lnTo>
                    <a:pt x="150018" y="38100"/>
                  </a:lnTo>
                  <a:lnTo>
                    <a:pt x="88106" y="21432"/>
                  </a:lnTo>
                  <a:lnTo>
                    <a:pt x="30956" y="2382"/>
                  </a:lnTo>
                  <a:lnTo>
                    <a:pt x="14287" y="0"/>
                  </a:lnTo>
                  <a:lnTo>
                    <a:pt x="9525" y="0"/>
                  </a:lnTo>
                  <a:lnTo>
                    <a:pt x="2381" y="2382"/>
                  </a:lnTo>
                  <a:lnTo>
                    <a:pt x="0" y="14288"/>
                  </a:lnTo>
                  <a:lnTo>
                    <a:pt x="0" y="28575"/>
                  </a:lnTo>
                  <a:lnTo>
                    <a:pt x="7143" y="52388"/>
                  </a:lnTo>
                  <a:lnTo>
                    <a:pt x="16668" y="64294"/>
                  </a:lnTo>
                  <a:lnTo>
                    <a:pt x="45243" y="83344"/>
                  </a:lnTo>
                  <a:lnTo>
                    <a:pt x="64293" y="100013"/>
                  </a:lnTo>
                  <a:lnTo>
                    <a:pt x="100012" y="145257"/>
                  </a:lnTo>
                  <a:lnTo>
                    <a:pt x="126206" y="188119"/>
                  </a:lnTo>
                  <a:lnTo>
                    <a:pt x="150018" y="238125"/>
                  </a:lnTo>
                  <a:lnTo>
                    <a:pt x="169068" y="290513"/>
                  </a:lnTo>
                  <a:lnTo>
                    <a:pt x="185737" y="354807"/>
                  </a:lnTo>
                  <a:lnTo>
                    <a:pt x="190500" y="407194"/>
                  </a:lnTo>
                  <a:lnTo>
                    <a:pt x="209550" y="645319"/>
                  </a:lnTo>
                  <a:lnTo>
                    <a:pt x="221456" y="742950"/>
                  </a:lnTo>
                  <a:lnTo>
                    <a:pt x="235743" y="838200"/>
                  </a:lnTo>
                  <a:lnTo>
                    <a:pt x="252412" y="921544"/>
                  </a:lnTo>
                  <a:lnTo>
                    <a:pt x="278606" y="1000125"/>
                  </a:lnTo>
                  <a:lnTo>
                    <a:pt x="307181" y="1059657"/>
                  </a:lnTo>
                  <a:lnTo>
                    <a:pt x="335756" y="1107282"/>
                  </a:lnTo>
                  <a:lnTo>
                    <a:pt x="352425" y="1126332"/>
                  </a:lnTo>
                  <a:lnTo>
                    <a:pt x="369093" y="1138238"/>
                  </a:lnTo>
                  <a:lnTo>
                    <a:pt x="385762" y="1147763"/>
                  </a:lnTo>
                  <a:lnTo>
                    <a:pt x="416718" y="1152525"/>
                  </a:lnTo>
                  <a:lnTo>
                    <a:pt x="435768" y="1152525"/>
                  </a:lnTo>
                  <a:lnTo>
                    <a:pt x="459581" y="1140619"/>
                  </a:lnTo>
                  <a:lnTo>
                    <a:pt x="476250" y="1123950"/>
                  </a:lnTo>
                  <a:lnTo>
                    <a:pt x="485775" y="1104900"/>
                  </a:lnTo>
                  <a:lnTo>
                    <a:pt x="492918" y="1078707"/>
                  </a:lnTo>
                  <a:lnTo>
                    <a:pt x="500062" y="1045369"/>
                  </a:lnTo>
                  <a:cubicBezTo>
                    <a:pt x="500856" y="1026319"/>
                    <a:pt x="501649" y="1007269"/>
                    <a:pt x="502443" y="988219"/>
                  </a:cubicBezTo>
                  <a:lnTo>
                    <a:pt x="471487" y="809625"/>
                  </a:lnTo>
                  <a:lnTo>
                    <a:pt x="442912" y="666750"/>
                  </a:lnTo>
                  <a:lnTo>
                    <a:pt x="416718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2">
              <a:extLst>
                <a:ext uri="{FF2B5EF4-FFF2-40B4-BE49-F238E27FC236}">
                  <a16:creationId xmlns:a16="http://schemas.microsoft.com/office/drawing/2014/main" id="{A6FA6E8C-DF96-4A42-9E19-6CAC8A8BB2A3}"/>
                </a:ext>
              </a:extLst>
            </p:cNvPr>
            <p:cNvSpPr/>
            <p:nvPr/>
          </p:nvSpPr>
          <p:spPr>
            <a:xfrm rot="16200000">
              <a:off x="3755232" y="2769393"/>
              <a:ext cx="4064000" cy="2398713"/>
            </a:xfrm>
            <a:custGeom>
              <a:avLst/>
              <a:gdLst>
                <a:gd name="connsiteX0" fmla="*/ 2693862 w 4065462"/>
                <a:gd name="connsiteY0" fmla="*/ 2062333 h 2397833"/>
                <a:gd name="connsiteX1" fmla="*/ 3121459 w 4065462"/>
                <a:gd name="connsiteY1" fmla="*/ 2059044 h 2397833"/>
                <a:gd name="connsiteX2" fmla="*/ 3479982 w 4065462"/>
                <a:gd name="connsiteY2" fmla="*/ 2055755 h 2397833"/>
                <a:gd name="connsiteX3" fmla="*/ 3667467 w 4065462"/>
                <a:gd name="connsiteY3" fmla="*/ 2055755 h 2397833"/>
                <a:gd name="connsiteX4" fmla="*/ 3726673 w 4065462"/>
                <a:gd name="connsiteY4" fmla="*/ 2049177 h 2397833"/>
                <a:gd name="connsiteX5" fmla="*/ 3752987 w 4065462"/>
                <a:gd name="connsiteY5" fmla="*/ 2036020 h 2397833"/>
                <a:gd name="connsiteX6" fmla="*/ 3772722 w 4065462"/>
                <a:gd name="connsiteY6" fmla="*/ 2019574 h 2397833"/>
                <a:gd name="connsiteX7" fmla="*/ 3782590 w 4065462"/>
                <a:gd name="connsiteY7" fmla="*/ 1999838 h 2397833"/>
                <a:gd name="connsiteX8" fmla="*/ 3795746 w 4065462"/>
                <a:gd name="connsiteY8" fmla="*/ 1963657 h 2397833"/>
                <a:gd name="connsiteX9" fmla="*/ 3799036 w 4065462"/>
                <a:gd name="connsiteY9" fmla="*/ 1934054 h 2397833"/>
                <a:gd name="connsiteX10" fmla="*/ 3795746 w 4065462"/>
                <a:gd name="connsiteY10" fmla="*/ 1904451 h 2397833"/>
                <a:gd name="connsiteX11" fmla="*/ 3776011 w 4065462"/>
                <a:gd name="connsiteY11" fmla="*/ 1776172 h 2397833"/>
                <a:gd name="connsiteX12" fmla="*/ 3743119 w 4065462"/>
                <a:gd name="connsiteY12" fmla="*/ 1582109 h 2397833"/>
                <a:gd name="connsiteX13" fmla="*/ 3706938 w 4065462"/>
                <a:gd name="connsiteY13" fmla="*/ 1368310 h 2397833"/>
                <a:gd name="connsiteX14" fmla="*/ 3670757 w 4065462"/>
                <a:gd name="connsiteY14" fmla="*/ 1187404 h 2397833"/>
                <a:gd name="connsiteX15" fmla="*/ 3631286 w 4065462"/>
                <a:gd name="connsiteY15" fmla="*/ 986762 h 2397833"/>
                <a:gd name="connsiteX16" fmla="*/ 3591816 w 4065462"/>
                <a:gd name="connsiteY16" fmla="*/ 799277 h 2397833"/>
                <a:gd name="connsiteX17" fmla="*/ 3555634 w 4065462"/>
                <a:gd name="connsiteY17" fmla="*/ 618371 h 2397833"/>
                <a:gd name="connsiteX18" fmla="*/ 3512875 w 4065462"/>
                <a:gd name="connsiteY18" fmla="*/ 440754 h 2397833"/>
                <a:gd name="connsiteX19" fmla="*/ 3509585 w 4065462"/>
                <a:gd name="connsiteY19" fmla="*/ 417729 h 2397833"/>
                <a:gd name="connsiteX20" fmla="*/ 3516164 w 4065462"/>
                <a:gd name="connsiteY20" fmla="*/ 394705 h 2397833"/>
                <a:gd name="connsiteX21" fmla="*/ 3549056 w 4065462"/>
                <a:gd name="connsiteY21" fmla="*/ 335499 h 2397833"/>
                <a:gd name="connsiteX22" fmla="*/ 3595105 w 4065462"/>
                <a:gd name="connsiteY22" fmla="*/ 269715 h 2397833"/>
                <a:gd name="connsiteX23" fmla="*/ 3631286 w 4065462"/>
                <a:gd name="connsiteY23" fmla="*/ 220377 h 2397833"/>
                <a:gd name="connsiteX24" fmla="*/ 3687203 w 4065462"/>
                <a:gd name="connsiteY24" fmla="*/ 157882 h 2397833"/>
                <a:gd name="connsiteX25" fmla="*/ 3733252 w 4065462"/>
                <a:gd name="connsiteY25" fmla="*/ 111833 h 2397833"/>
                <a:gd name="connsiteX26" fmla="*/ 3779300 w 4065462"/>
                <a:gd name="connsiteY26" fmla="*/ 65784 h 2397833"/>
                <a:gd name="connsiteX27" fmla="*/ 3818771 w 4065462"/>
                <a:gd name="connsiteY27" fmla="*/ 26313 h 2397833"/>
                <a:gd name="connsiteX28" fmla="*/ 3845085 w 4065462"/>
                <a:gd name="connsiteY28" fmla="*/ 6578 h 2397833"/>
                <a:gd name="connsiteX29" fmla="*/ 3868109 w 4065462"/>
                <a:gd name="connsiteY29" fmla="*/ 0 h 2397833"/>
                <a:gd name="connsiteX30" fmla="*/ 3881266 w 4065462"/>
                <a:gd name="connsiteY30" fmla="*/ 0 h 2397833"/>
                <a:gd name="connsiteX31" fmla="*/ 3887844 w 4065462"/>
                <a:gd name="connsiteY31" fmla="*/ 6578 h 2397833"/>
                <a:gd name="connsiteX32" fmla="*/ 3891134 w 4065462"/>
                <a:gd name="connsiteY32" fmla="*/ 19735 h 2397833"/>
                <a:gd name="connsiteX33" fmla="*/ 3891134 w 4065462"/>
                <a:gd name="connsiteY33" fmla="*/ 49338 h 2397833"/>
                <a:gd name="connsiteX34" fmla="*/ 3884555 w 4065462"/>
                <a:gd name="connsiteY34" fmla="*/ 69073 h 2397833"/>
                <a:gd name="connsiteX35" fmla="*/ 3868109 w 4065462"/>
                <a:gd name="connsiteY35" fmla="*/ 95387 h 2397833"/>
                <a:gd name="connsiteX36" fmla="*/ 3835217 w 4065462"/>
                <a:gd name="connsiteY36" fmla="*/ 141436 h 2397833"/>
                <a:gd name="connsiteX37" fmla="*/ 3812193 w 4065462"/>
                <a:gd name="connsiteY37" fmla="*/ 184195 h 2397833"/>
                <a:gd name="connsiteX38" fmla="*/ 3792457 w 4065462"/>
                <a:gd name="connsiteY38" fmla="*/ 230244 h 2397833"/>
                <a:gd name="connsiteX39" fmla="*/ 3769433 w 4065462"/>
                <a:gd name="connsiteY39" fmla="*/ 289450 h 2397833"/>
                <a:gd name="connsiteX40" fmla="*/ 3759565 w 4065462"/>
                <a:gd name="connsiteY40" fmla="*/ 342077 h 2397833"/>
                <a:gd name="connsiteX41" fmla="*/ 3752987 w 4065462"/>
                <a:gd name="connsiteY41" fmla="*/ 407862 h 2397833"/>
                <a:gd name="connsiteX42" fmla="*/ 3766144 w 4065462"/>
                <a:gd name="connsiteY42" fmla="*/ 572322 h 2397833"/>
                <a:gd name="connsiteX43" fmla="*/ 3789168 w 4065462"/>
                <a:gd name="connsiteY43" fmla="*/ 749939 h 2397833"/>
                <a:gd name="connsiteX44" fmla="*/ 3831928 w 4065462"/>
                <a:gd name="connsiteY44" fmla="*/ 1016365 h 2397833"/>
                <a:gd name="connsiteX45" fmla="*/ 3868109 w 4065462"/>
                <a:gd name="connsiteY45" fmla="*/ 1220296 h 2397833"/>
                <a:gd name="connsiteX46" fmla="*/ 3930604 w 4065462"/>
                <a:gd name="connsiteY46" fmla="*/ 1539349 h 2397833"/>
                <a:gd name="connsiteX47" fmla="*/ 3970075 w 4065462"/>
                <a:gd name="connsiteY47" fmla="*/ 1743280 h 2397833"/>
                <a:gd name="connsiteX48" fmla="*/ 4009545 w 4065462"/>
                <a:gd name="connsiteY48" fmla="*/ 1917608 h 2397833"/>
                <a:gd name="connsiteX49" fmla="*/ 4035859 w 4065462"/>
                <a:gd name="connsiteY49" fmla="*/ 2003128 h 2397833"/>
                <a:gd name="connsiteX50" fmla="*/ 4062172 w 4065462"/>
                <a:gd name="connsiteY50" fmla="*/ 2065623 h 2397833"/>
                <a:gd name="connsiteX51" fmla="*/ 4065462 w 4065462"/>
                <a:gd name="connsiteY51" fmla="*/ 2075490 h 2397833"/>
                <a:gd name="connsiteX52" fmla="*/ 4049016 w 4065462"/>
                <a:gd name="connsiteY52" fmla="*/ 2114961 h 2397833"/>
                <a:gd name="connsiteX53" fmla="*/ 3999677 w 4065462"/>
                <a:gd name="connsiteY53" fmla="*/ 2200480 h 2397833"/>
                <a:gd name="connsiteX54" fmla="*/ 3966785 w 4065462"/>
                <a:gd name="connsiteY54" fmla="*/ 2249818 h 2397833"/>
                <a:gd name="connsiteX55" fmla="*/ 3894423 w 4065462"/>
                <a:gd name="connsiteY55" fmla="*/ 2338627 h 2397833"/>
                <a:gd name="connsiteX56" fmla="*/ 3854952 w 4065462"/>
                <a:gd name="connsiteY56" fmla="*/ 2381387 h 2397833"/>
                <a:gd name="connsiteX57" fmla="*/ 3838506 w 4065462"/>
                <a:gd name="connsiteY57" fmla="*/ 2394544 h 2397833"/>
                <a:gd name="connsiteX58" fmla="*/ 3822060 w 4065462"/>
                <a:gd name="connsiteY58" fmla="*/ 2397833 h 2397833"/>
                <a:gd name="connsiteX59" fmla="*/ 3799036 w 4065462"/>
                <a:gd name="connsiteY59" fmla="*/ 2394544 h 2397833"/>
                <a:gd name="connsiteX60" fmla="*/ 3756276 w 4065462"/>
                <a:gd name="connsiteY60" fmla="*/ 2371519 h 2397833"/>
                <a:gd name="connsiteX61" fmla="*/ 3739830 w 4065462"/>
                <a:gd name="connsiteY61" fmla="*/ 2355073 h 2397833"/>
                <a:gd name="connsiteX62" fmla="*/ 3713516 w 4065462"/>
                <a:gd name="connsiteY62" fmla="*/ 2341916 h 2397833"/>
                <a:gd name="connsiteX63" fmla="*/ 3647732 w 4065462"/>
                <a:gd name="connsiteY63" fmla="*/ 2332049 h 2397833"/>
                <a:gd name="connsiteX64" fmla="*/ 3512875 w 4065462"/>
                <a:gd name="connsiteY64" fmla="*/ 2322181 h 2397833"/>
                <a:gd name="connsiteX65" fmla="*/ 3269473 w 4065462"/>
                <a:gd name="connsiteY65" fmla="*/ 2322181 h 2397833"/>
                <a:gd name="connsiteX66" fmla="*/ 2904371 w 4065462"/>
                <a:gd name="connsiteY66" fmla="*/ 2325470 h 2397833"/>
                <a:gd name="connsiteX67" fmla="*/ 2457039 w 4065462"/>
                <a:gd name="connsiteY67" fmla="*/ 2325470 h 2397833"/>
                <a:gd name="connsiteX68" fmla="*/ 2233372 w 4065462"/>
                <a:gd name="connsiteY68" fmla="*/ 2325470 h 2397833"/>
                <a:gd name="connsiteX69" fmla="*/ 2029441 w 4065462"/>
                <a:gd name="connsiteY69" fmla="*/ 2328759 h 2397833"/>
                <a:gd name="connsiteX70" fmla="*/ 1763016 w 4065462"/>
                <a:gd name="connsiteY70" fmla="*/ 2332049 h 2397833"/>
                <a:gd name="connsiteX71" fmla="*/ 1529482 w 4065462"/>
                <a:gd name="connsiteY71" fmla="*/ 2335338 h 2397833"/>
                <a:gd name="connsiteX72" fmla="*/ 1292659 w 4065462"/>
                <a:gd name="connsiteY72" fmla="*/ 2341916 h 2397833"/>
                <a:gd name="connsiteX73" fmla="*/ 1068993 w 4065462"/>
                <a:gd name="connsiteY73" fmla="*/ 2348495 h 2397833"/>
                <a:gd name="connsiteX74" fmla="*/ 920978 w 4065462"/>
                <a:gd name="connsiteY74" fmla="*/ 2351784 h 2397833"/>
                <a:gd name="connsiteX75" fmla="*/ 759807 w 4065462"/>
                <a:gd name="connsiteY75" fmla="*/ 2361651 h 2397833"/>
                <a:gd name="connsiteX76" fmla="*/ 657841 w 4065462"/>
                <a:gd name="connsiteY76" fmla="*/ 2368230 h 2397833"/>
                <a:gd name="connsiteX77" fmla="*/ 647974 w 4065462"/>
                <a:gd name="connsiteY77" fmla="*/ 2368230 h 2397833"/>
                <a:gd name="connsiteX78" fmla="*/ 615082 w 4065462"/>
                <a:gd name="connsiteY78" fmla="*/ 2361651 h 2397833"/>
                <a:gd name="connsiteX79" fmla="*/ 470357 w 4065462"/>
                <a:gd name="connsiteY79" fmla="*/ 2332049 h 2397833"/>
                <a:gd name="connsiteX80" fmla="*/ 351945 w 4065462"/>
                <a:gd name="connsiteY80" fmla="*/ 2302446 h 2397833"/>
                <a:gd name="connsiteX81" fmla="*/ 223666 w 4065462"/>
                <a:gd name="connsiteY81" fmla="*/ 2266264 h 2397833"/>
                <a:gd name="connsiteX82" fmla="*/ 118411 w 4065462"/>
                <a:gd name="connsiteY82" fmla="*/ 2226794 h 2397833"/>
                <a:gd name="connsiteX83" fmla="*/ 52627 w 4065462"/>
                <a:gd name="connsiteY83" fmla="*/ 2193902 h 2397833"/>
                <a:gd name="connsiteX84" fmla="*/ 19735 w 4065462"/>
                <a:gd name="connsiteY84" fmla="*/ 2174167 h 2397833"/>
                <a:gd name="connsiteX85" fmla="*/ 6578 w 4065462"/>
                <a:gd name="connsiteY85" fmla="*/ 2161010 h 2397833"/>
                <a:gd name="connsiteX86" fmla="*/ 3289 w 4065462"/>
                <a:gd name="connsiteY86" fmla="*/ 2147853 h 2397833"/>
                <a:gd name="connsiteX87" fmla="*/ 0 w 4065462"/>
                <a:gd name="connsiteY87" fmla="*/ 2134696 h 2397833"/>
                <a:gd name="connsiteX88" fmla="*/ 6578 w 4065462"/>
                <a:gd name="connsiteY88" fmla="*/ 2114961 h 2397833"/>
                <a:gd name="connsiteX89" fmla="*/ 16446 w 4065462"/>
                <a:gd name="connsiteY89" fmla="*/ 2095226 h 2397833"/>
                <a:gd name="connsiteX90" fmla="*/ 39470 w 4065462"/>
                <a:gd name="connsiteY90" fmla="*/ 2075490 h 2397833"/>
                <a:gd name="connsiteX91" fmla="*/ 95387 w 4065462"/>
                <a:gd name="connsiteY91" fmla="*/ 2042598 h 2397833"/>
                <a:gd name="connsiteX92" fmla="*/ 148014 w 4065462"/>
                <a:gd name="connsiteY92" fmla="*/ 2016285 h 2397833"/>
                <a:gd name="connsiteX93" fmla="*/ 710469 w 4065462"/>
                <a:gd name="connsiteY93" fmla="*/ 2075490 h 2397833"/>
                <a:gd name="connsiteX94" fmla="*/ 901243 w 4065462"/>
                <a:gd name="connsiteY94" fmla="*/ 2075490 h 2397833"/>
                <a:gd name="connsiteX95" fmla="*/ 1453830 w 4065462"/>
                <a:gd name="connsiteY95" fmla="*/ 2072201 h 2397833"/>
                <a:gd name="connsiteX96" fmla="*/ 2239951 w 4065462"/>
                <a:gd name="connsiteY96" fmla="*/ 2065623 h 2397833"/>
                <a:gd name="connsiteX97" fmla="*/ 2693862 w 4065462"/>
                <a:gd name="connsiteY97" fmla="*/ 2062333 h 239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4065462" h="2397833">
                  <a:moveTo>
                    <a:pt x="2693862" y="2062333"/>
                  </a:moveTo>
                  <a:lnTo>
                    <a:pt x="3121459" y="2059044"/>
                  </a:lnTo>
                  <a:lnTo>
                    <a:pt x="3479982" y="2055755"/>
                  </a:lnTo>
                  <a:lnTo>
                    <a:pt x="3667467" y="2055755"/>
                  </a:lnTo>
                  <a:lnTo>
                    <a:pt x="3726673" y="2049177"/>
                  </a:lnTo>
                  <a:lnTo>
                    <a:pt x="3752987" y="2036020"/>
                  </a:lnTo>
                  <a:lnTo>
                    <a:pt x="3772722" y="2019574"/>
                  </a:lnTo>
                  <a:lnTo>
                    <a:pt x="3782590" y="1999838"/>
                  </a:lnTo>
                  <a:lnTo>
                    <a:pt x="3795746" y="1963657"/>
                  </a:lnTo>
                  <a:lnTo>
                    <a:pt x="3799036" y="1934054"/>
                  </a:lnTo>
                  <a:lnTo>
                    <a:pt x="3795746" y="1904451"/>
                  </a:lnTo>
                  <a:lnTo>
                    <a:pt x="3776011" y="1776172"/>
                  </a:lnTo>
                  <a:lnTo>
                    <a:pt x="3743119" y="1582109"/>
                  </a:lnTo>
                  <a:lnTo>
                    <a:pt x="3706938" y="1368310"/>
                  </a:lnTo>
                  <a:lnTo>
                    <a:pt x="3670757" y="1187404"/>
                  </a:lnTo>
                  <a:lnTo>
                    <a:pt x="3631286" y="986762"/>
                  </a:lnTo>
                  <a:lnTo>
                    <a:pt x="3591816" y="799277"/>
                  </a:lnTo>
                  <a:lnTo>
                    <a:pt x="3555634" y="618371"/>
                  </a:lnTo>
                  <a:lnTo>
                    <a:pt x="3512875" y="440754"/>
                  </a:lnTo>
                  <a:lnTo>
                    <a:pt x="3509585" y="417729"/>
                  </a:lnTo>
                  <a:lnTo>
                    <a:pt x="3516164" y="394705"/>
                  </a:lnTo>
                  <a:lnTo>
                    <a:pt x="3549056" y="335499"/>
                  </a:lnTo>
                  <a:lnTo>
                    <a:pt x="3595105" y="269715"/>
                  </a:lnTo>
                  <a:lnTo>
                    <a:pt x="3631286" y="220377"/>
                  </a:lnTo>
                  <a:lnTo>
                    <a:pt x="3687203" y="157882"/>
                  </a:lnTo>
                  <a:lnTo>
                    <a:pt x="3733252" y="111833"/>
                  </a:lnTo>
                  <a:lnTo>
                    <a:pt x="3779300" y="65784"/>
                  </a:lnTo>
                  <a:lnTo>
                    <a:pt x="3818771" y="26313"/>
                  </a:lnTo>
                  <a:lnTo>
                    <a:pt x="3845085" y="6578"/>
                  </a:lnTo>
                  <a:lnTo>
                    <a:pt x="3868109" y="0"/>
                  </a:lnTo>
                  <a:lnTo>
                    <a:pt x="3881266" y="0"/>
                  </a:lnTo>
                  <a:lnTo>
                    <a:pt x="3887844" y="6578"/>
                  </a:lnTo>
                  <a:lnTo>
                    <a:pt x="3891134" y="19735"/>
                  </a:lnTo>
                  <a:lnTo>
                    <a:pt x="3891134" y="49338"/>
                  </a:lnTo>
                  <a:lnTo>
                    <a:pt x="3884555" y="69073"/>
                  </a:lnTo>
                  <a:lnTo>
                    <a:pt x="3868109" y="95387"/>
                  </a:lnTo>
                  <a:lnTo>
                    <a:pt x="3835217" y="141436"/>
                  </a:lnTo>
                  <a:lnTo>
                    <a:pt x="3812193" y="184195"/>
                  </a:lnTo>
                  <a:lnTo>
                    <a:pt x="3792457" y="230244"/>
                  </a:lnTo>
                  <a:lnTo>
                    <a:pt x="3769433" y="289450"/>
                  </a:lnTo>
                  <a:lnTo>
                    <a:pt x="3759565" y="342077"/>
                  </a:lnTo>
                  <a:lnTo>
                    <a:pt x="3752987" y="407862"/>
                  </a:lnTo>
                  <a:lnTo>
                    <a:pt x="3766144" y="572322"/>
                  </a:lnTo>
                  <a:lnTo>
                    <a:pt x="3789168" y="749939"/>
                  </a:lnTo>
                  <a:lnTo>
                    <a:pt x="3831928" y="1016365"/>
                  </a:lnTo>
                  <a:lnTo>
                    <a:pt x="3868109" y="1220296"/>
                  </a:lnTo>
                  <a:lnTo>
                    <a:pt x="3930604" y="1539349"/>
                  </a:lnTo>
                  <a:lnTo>
                    <a:pt x="3970075" y="1743280"/>
                  </a:lnTo>
                  <a:lnTo>
                    <a:pt x="4009545" y="1917608"/>
                  </a:lnTo>
                  <a:lnTo>
                    <a:pt x="4035859" y="2003128"/>
                  </a:lnTo>
                  <a:lnTo>
                    <a:pt x="4062172" y="2065623"/>
                  </a:lnTo>
                  <a:lnTo>
                    <a:pt x="4065462" y="2075490"/>
                  </a:lnTo>
                  <a:lnTo>
                    <a:pt x="4049016" y="2114961"/>
                  </a:lnTo>
                  <a:lnTo>
                    <a:pt x="3999677" y="2200480"/>
                  </a:lnTo>
                  <a:lnTo>
                    <a:pt x="3966785" y="2249818"/>
                  </a:lnTo>
                  <a:lnTo>
                    <a:pt x="3894423" y="2338627"/>
                  </a:lnTo>
                  <a:lnTo>
                    <a:pt x="3854952" y="2381387"/>
                  </a:lnTo>
                  <a:lnTo>
                    <a:pt x="3838506" y="2394544"/>
                  </a:lnTo>
                  <a:lnTo>
                    <a:pt x="3822060" y="2397833"/>
                  </a:lnTo>
                  <a:lnTo>
                    <a:pt x="3799036" y="2394544"/>
                  </a:lnTo>
                  <a:lnTo>
                    <a:pt x="3756276" y="2371519"/>
                  </a:lnTo>
                  <a:lnTo>
                    <a:pt x="3739830" y="2355073"/>
                  </a:lnTo>
                  <a:lnTo>
                    <a:pt x="3713516" y="2341916"/>
                  </a:lnTo>
                  <a:lnTo>
                    <a:pt x="3647732" y="2332049"/>
                  </a:lnTo>
                  <a:lnTo>
                    <a:pt x="3512875" y="2322181"/>
                  </a:lnTo>
                  <a:lnTo>
                    <a:pt x="3269473" y="2322181"/>
                  </a:lnTo>
                  <a:lnTo>
                    <a:pt x="2904371" y="2325470"/>
                  </a:lnTo>
                  <a:lnTo>
                    <a:pt x="2457039" y="2325470"/>
                  </a:lnTo>
                  <a:lnTo>
                    <a:pt x="2233372" y="2325470"/>
                  </a:lnTo>
                  <a:lnTo>
                    <a:pt x="2029441" y="2328759"/>
                  </a:lnTo>
                  <a:lnTo>
                    <a:pt x="1763016" y="2332049"/>
                  </a:lnTo>
                  <a:lnTo>
                    <a:pt x="1529482" y="2335338"/>
                  </a:lnTo>
                  <a:lnTo>
                    <a:pt x="1292659" y="2341916"/>
                  </a:lnTo>
                  <a:lnTo>
                    <a:pt x="1068993" y="2348495"/>
                  </a:lnTo>
                  <a:lnTo>
                    <a:pt x="920978" y="2351784"/>
                  </a:lnTo>
                  <a:lnTo>
                    <a:pt x="759807" y="2361651"/>
                  </a:lnTo>
                  <a:lnTo>
                    <a:pt x="657841" y="2368230"/>
                  </a:lnTo>
                  <a:lnTo>
                    <a:pt x="647974" y="2368230"/>
                  </a:lnTo>
                  <a:lnTo>
                    <a:pt x="615082" y="2361651"/>
                  </a:lnTo>
                  <a:lnTo>
                    <a:pt x="470357" y="2332049"/>
                  </a:lnTo>
                  <a:lnTo>
                    <a:pt x="351945" y="2302446"/>
                  </a:lnTo>
                  <a:lnTo>
                    <a:pt x="223666" y="2266264"/>
                  </a:lnTo>
                  <a:lnTo>
                    <a:pt x="118411" y="2226794"/>
                  </a:lnTo>
                  <a:lnTo>
                    <a:pt x="52627" y="2193902"/>
                  </a:lnTo>
                  <a:lnTo>
                    <a:pt x="19735" y="2174167"/>
                  </a:lnTo>
                  <a:lnTo>
                    <a:pt x="6578" y="2161010"/>
                  </a:lnTo>
                  <a:lnTo>
                    <a:pt x="3289" y="2147853"/>
                  </a:lnTo>
                  <a:lnTo>
                    <a:pt x="0" y="2134696"/>
                  </a:lnTo>
                  <a:lnTo>
                    <a:pt x="6578" y="2114961"/>
                  </a:lnTo>
                  <a:lnTo>
                    <a:pt x="16446" y="2095226"/>
                  </a:lnTo>
                  <a:lnTo>
                    <a:pt x="39470" y="2075490"/>
                  </a:lnTo>
                  <a:lnTo>
                    <a:pt x="95387" y="2042598"/>
                  </a:lnTo>
                  <a:lnTo>
                    <a:pt x="148014" y="2016285"/>
                  </a:lnTo>
                  <a:lnTo>
                    <a:pt x="710469" y="2075490"/>
                  </a:lnTo>
                  <a:lnTo>
                    <a:pt x="901243" y="2075490"/>
                  </a:lnTo>
                  <a:lnTo>
                    <a:pt x="1453830" y="2072201"/>
                  </a:lnTo>
                  <a:lnTo>
                    <a:pt x="2239951" y="2065623"/>
                  </a:lnTo>
                  <a:lnTo>
                    <a:pt x="2693862" y="2062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CBB3F0C0-C4A8-479D-BFE3-C925CE414A40}"/>
                </a:ext>
              </a:extLst>
            </p:cNvPr>
            <p:cNvSpPr/>
            <p:nvPr/>
          </p:nvSpPr>
          <p:spPr>
            <a:xfrm>
              <a:off x="2919413" y="4370388"/>
              <a:ext cx="1447800" cy="974725"/>
            </a:xfrm>
            <a:custGeom>
              <a:avLst/>
              <a:gdLst>
                <a:gd name="connsiteX0" fmla="*/ 840581 w 1447800"/>
                <a:gd name="connsiteY0" fmla="*/ 95250 h 976312"/>
                <a:gd name="connsiteX1" fmla="*/ 592931 w 1447800"/>
                <a:gd name="connsiteY1" fmla="*/ 140494 h 976312"/>
                <a:gd name="connsiteX2" fmla="*/ 397668 w 1447800"/>
                <a:gd name="connsiteY2" fmla="*/ 176212 h 976312"/>
                <a:gd name="connsiteX3" fmla="*/ 159543 w 1447800"/>
                <a:gd name="connsiteY3" fmla="*/ 216694 h 976312"/>
                <a:gd name="connsiteX4" fmla="*/ 54768 w 1447800"/>
                <a:gd name="connsiteY4" fmla="*/ 230981 h 976312"/>
                <a:gd name="connsiteX5" fmla="*/ 0 w 1447800"/>
                <a:gd name="connsiteY5" fmla="*/ 226219 h 976312"/>
                <a:gd name="connsiteX6" fmla="*/ 128587 w 1447800"/>
                <a:gd name="connsiteY6" fmla="*/ 411956 h 976312"/>
                <a:gd name="connsiteX7" fmla="*/ 335756 w 1447800"/>
                <a:gd name="connsiteY7" fmla="*/ 371475 h 976312"/>
                <a:gd name="connsiteX8" fmla="*/ 611981 w 1447800"/>
                <a:gd name="connsiteY8" fmla="*/ 316706 h 976312"/>
                <a:gd name="connsiteX9" fmla="*/ 862012 w 1447800"/>
                <a:gd name="connsiteY9" fmla="*/ 264319 h 976312"/>
                <a:gd name="connsiteX10" fmla="*/ 1040606 w 1447800"/>
                <a:gd name="connsiteY10" fmla="*/ 226219 h 976312"/>
                <a:gd name="connsiteX11" fmla="*/ 1083468 w 1447800"/>
                <a:gd name="connsiteY11" fmla="*/ 221456 h 976312"/>
                <a:gd name="connsiteX12" fmla="*/ 1109662 w 1447800"/>
                <a:gd name="connsiteY12" fmla="*/ 226219 h 976312"/>
                <a:gd name="connsiteX13" fmla="*/ 1123950 w 1447800"/>
                <a:gd name="connsiteY13" fmla="*/ 233362 h 976312"/>
                <a:gd name="connsiteX14" fmla="*/ 1133475 w 1447800"/>
                <a:gd name="connsiteY14" fmla="*/ 245269 h 976312"/>
                <a:gd name="connsiteX15" fmla="*/ 1138237 w 1447800"/>
                <a:gd name="connsiteY15" fmla="*/ 271462 h 976312"/>
                <a:gd name="connsiteX16" fmla="*/ 1133475 w 1447800"/>
                <a:gd name="connsiteY16" fmla="*/ 297656 h 976312"/>
                <a:gd name="connsiteX17" fmla="*/ 1123950 w 1447800"/>
                <a:gd name="connsiteY17" fmla="*/ 388144 h 976312"/>
                <a:gd name="connsiteX18" fmla="*/ 1109662 w 1447800"/>
                <a:gd name="connsiteY18" fmla="*/ 531019 h 976312"/>
                <a:gd name="connsiteX19" fmla="*/ 1090612 w 1447800"/>
                <a:gd name="connsiteY19" fmla="*/ 669131 h 976312"/>
                <a:gd name="connsiteX20" fmla="*/ 1064418 w 1447800"/>
                <a:gd name="connsiteY20" fmla="*/ 852487 h 976312"/>
                <a:gd name="connsiteX21" fmla="*/ 1064418 w 1447800"/>
                <a:gd name="connsiteY21" fmla="*/ 966787 h 976312"/>
                <a:gd name="connsiteX22" fmla="*/ 1214437 w 1447800"/>
                <a:gd name="connsiteY22" fmla="*/ 976312 h 976312"/>
                <a:gd name="connsiteX23" fmla="*/ 1266825 w 1447800"/>
                <a:gd name="connsiteY23" fmla="*/ 873919 h 976312"/>
                <a:gd name="connsiteX24" fmla="*/ 1285875 w 1447800"/>
                <a:gd name="connsiteY24" fmla="*/ 752475 h 976312"/>
                <a:gd name="connsiteX25" fmla="*/ 1312068 w 1447800"/>
                <a:gd name="connsiteY25" fmla="*/ 583406 h 976312"/>
                <a:gd name="connsiteX26" fmla="*/ 1331118 w 1447800"/>
                <a:gd name="connsiteY26" fmla="*/ 454819 h 976312"/>
                <a:gd name="connsiteX27" fmla="*/ 1338262 w 1447800"/>
                <a:gd name="connsiteY27" fmla="*/ 423862 h 976312"/>
                <a:gd name="connsiteX28" fmla="*/ 1347787 w 1447800"/>
                <a:gd name="connsiteY28" fmla="*/ 397669 h 976312"/>
                <a:gd name="connsiteX29" fmla="*/ 1362075 w 1447800"/>
                <a:gd name="connsiteY29" fmla="*/ 371475 h 976312"/>
                <a:gd name="connsiteX30" fmla="*/ 1381125 w 1447800"/>
                <a:gd name="connsiteY30" fmla="*/ 347662 h 976312"/>
                <a:gd name="connsiteX31" fmla="*/ 1397793 w 1447800"/>
                <a:gd name="connsiteY31" fmla="*/ 328612 h 976312"/>
                <a:gd name="connsiteX32" fmla="*/ 1421606 w 1447800"/>
                <a:gd name="connsiteY32" fmla="*/ 311944 h 976312"/>
                <a:gd name="connsiteX33" fmla="*/ 1426368 w 1447800"/>
                <a:gd name="connsiteY33" fmla="*/ 307181 h 976312"/>
                <a:gd name="connsiteX34" fmla="*/ 1435893 w 1447800"/>
                <a:gd name="connsiteY34" fmla="*/ 290512 h 976312"/>
                <a:gd name="connsiteX35" fmla="*/ 1443037 w 1447800"/>
                <a:gd name="connsiteY35" fmla="*/ 266700 h 976312"/>
                <a:gd name="connsiteX36" fmla="*/ 1447800 w 1447800"/>
                <a:gd name="connsiteY36" fmla="*/ 242887 h 976312"/>
                <a:gd name="connsiteX37" fmla="*/ 1445418 w 1447800"/>
                <a:gd name="connsiteY37" fmla="*/ 228600 h 976312"/>
                <a:gd name="connsiteX38" fmla="*/ 1443037 w 1447800"/>
                <a:gd name="connsiteY38" fmla="*/ 219075 h 976312"/>
                <a:gd name="connsiteX39" fmla="*/ 1428750 w 1447800"/>
                <a:gd name="connsiteY39" fmla="*/ 200025 h 976312"/>
                <a:gd name="connsiteX40" fmla="*/ 1371600 w 1447800"/>
                <a:gd name="connsiteY40" fmla="*/ 147637 h 976312"/>
                <a:gd name="connsiteX41" fmla="*/ 1278731 w 1447800"/>
                <a:gd name="connsiteY41" fmla="*/ 69056 h 976312"/>
                <a:gd name="connsiteX42" fmla="*/ 1200150 w 1447800"/>
                <a:gd name="connsiteY42" fmla="*/ 11906 h 976312"/>
                <a:gd name="connsiteX43" fmla="*/ 1188243 w 1447800"/>
                <a:gd name="connsiteY43" fmla="*/ 2381 h 976312"/>
                <a:gd name="connsiteX44" fmla="*/ 1176337 w 1447800"/>
                <a:gd name="connsiteY44" fmla="*/ 0 h 976312"/>
                <a:gd name="connsiteX45" fmla="*/ 1150143 w 1447800"/>
                <a:gd name="connsiteY45" fmla="*/ 4762 h 976312"/>
                <a:gd name="connsiteX46" fmla="*/ 1062037 w 1447800"/>
                <a:gd name="connsiteY46" fmla="*/ 33337 h 976312"/>
                <a:gd name="connsiteX47" fmla="*/ 976312 w 1447800"/>
                <a:gd name="connsiteY47" fmla="*/ 64294 h 976312"/>
                <a:gd name="connsiteX48" fmla="*/ 840581 w 1447800"/>
                <a:gd name="connsiteY48" fmla="*/ 9525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7800" h="976312">
                  <a:moveTo>
                    <a:pt x="840581" y="95250"/>
                  </a:moveTo>
                  <a:lnTo>
                    <a:pt x="592931" y="140494"/>
                  </a:lnTo>
                  <a:lnTo>
                    <a:pt x="397668" y="176212"/>
                  </a:lnTo>
                  <a:lnTo>
                    <a:pt x="159543" y="216694"/>
                  </a:lnTo>
                  <a:lnTo>
                    <a:pt x="54768" y="230981"/>
                  </a:lnTo>
                  <a:lnTo>
                    <a:pt x="0" y="226219"/>
                  </a:lnTo>
                  <a:lnTo>
                    <a:pt x="128587" y="411956"/>
                  </a:lnTo>
                  <a:lnTo>
                    <a:pt x="335756" y="371475"/>
                  </a:lnTo>
                  <a:lnTo>
                    <a:pt x="611981" y="316706"/>
                  </a:lnTo>
                  <a:lnTo>
                    <a:pt x="862012" y="264319"/>
                  </a:lnTo>
                  <a:lnTo>
                    <a:pt x="1040606" y="226219"/>
                  </a:lnTo>
                  <a:lnTo>
                    <a:pt x="1083468" y="221456"/>
                  </a:lnTo>
                  <a:lnTo>
                    <a:pt x="1109662" y="226219"/>
                  </a:lnTo>
                  <a:lnTo>
                    <a:pt x="1123950" y="233362"/>
                  </a:lnTo>
                  <a:lnTo>
                    <a:pt x="1133475" y="245269"/>
                  </a:lnTo>
                  <a:lnTo>
                    <a:pt x="1138237" y="271462"/>
                  </a:lnTo>
                  <a:lnTo>
                    <a:pt x="1133475" y="297656"/>
                  </a:lnTo>
                  <a:lnTo>
                    <a:pt x="1123950" y="388144"/>
                  </a:lnTo>
                  <a:lnTo>
                    <a:pt x="1109662" y="531019"/>
                  </a:lnTo>
                  <a:lnTo>
                    <a:pt x="1090612" y="669131"/>
                  </a:lnTo>
                  <a:lnTo>
                    <a:pt x="1064418" y="852487"/>
                  </a:lnTo>
                  <a:lnTo>
                    <a:pt x="1064418" y="966787"/>
                  </a:lnTo>
                  <a:lnTo>
                    <a:pt x="1214437" y="976312"/>
                  </a:lnTo>
                  <a:lnTo>
                    <a:pt x="1266825" y="873919"/>
                  </a:lnTo>
                  <a:lnTo>
                    <a:pt x="1285875" y="752475"/>
                  </a:lnTo>
                  <a:lnTo>
                    <a:pt x="1312068" y="583406"/>
                  </a:lnTo>
                  <a:lnTo>
                    <a:pt x="1331118" y="454819"/>
                  </a:lnTo>
                  <a:lnTo>
                    <a:pt x="1338262" y="423862"/>
                  </a:lnTo>
                  <a:lnTo>
                    <a:pt x="1347787" y="397669"/>
                  </a:lnTo>
                  <a:lnTo>
                    <a:pt x="1362075" y="371475"/>
                  </a:lnTo>
                  <a:lnTo>
                    <a:pt x="1381125" y="347662"/>
                  </a:lnTo>
                  <a:lnTo>
                    <a:pt x="1397793" y="328612"/>
                  </a:lnTo>
                  <a:lnTo>
                    <a:pt x="1421606" y="311944"/>
                  </a:lnTo>
                  <a:lnTo>
                    <a:pt x="1426368" y="307181"/>
                  </a:lnTo>
                  <a:lnTo>
                    <a:pt x="1435893" y="290512"/>
                  </a:lnTo>
                  <a:lnTo>
                    <a:pt x="1443037" y="266700"/>
                  </a:lnTo>
                  <a:lnTo>
                    <a:pt x="1447800" y="242887"/>
                  </a:lnTo>
                  <a:lnTo>
                    <a:pt x="1445418" y="228600"/>
                  </a:lnTo>
                  <a:lnTo>
                    <a:pt x="1443037" y="219075"/>
                  </a:lnTo>
                  <a:lnTo>
                    <a:pt x="1428750" y="200025"/>
                  </a:lnTo>
                  <a:lnTo>
                    <a:pt x="1371600" y="147637"/>
                  </a:lnTo>
                  <a:lnTo>
                    <a:pt x="1278731" y="69056"/>
                  </a:lnTo>
                  <a:lnTo>
                    <a:pt x="1200150" y="11906"/>
                  </a:lnTo>
                  <a:lnTo>
                    <a:pt x="1188243" y="2381"/>
                  </a:lnTo>
                  <a:lnTo>
                    <a:pt x="1176337" y="0"/>
                  </a:lnTo>
                  <a:lnTo>
                    <a:pt x="1150143" y="4762"/>
                  </a:lnTo>
                  <a:lnTo>
                    <a:pt x="1062037" y="33337"/>
                  </a:lnTo>
                  <a:lnTo>
                    <a:pt x="976312" y="64294"/>
                  </a:lnTo>
                  <a:lnTo>
                    <a:pt x="840581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70BFF7B6-BB38-473A-B406-B153E30374F6}"/>
                </a:ext>
              </a:extLst>
            </p:cNvPr>
            <p:cNvSpPr/>
            <p:nvPr/>
          </p:nvSpPr>
          <p:spPr>
            <a:xfrm>
              <a:off x="3195638" y="5189538"/>
              <a:ext cx="1012825" cy="311150"/>
            </a:xfrm>
            <a:custGeom>
              <a:avLst/>
              <a:gdLst>
                <a:gd name="connsiteX0" fmla="*/ 690562 w 1012031"/>
                <a:gd name="connsiteY0" fmla="*/ 16669 h 311944"/>
                <a:gd name="connsiteX1" fmla="*/ 402431 w 1012031"/>
                <a:gd name="connsiteY1" fmla="*/ 59531 h 311944"/>
                <a:gd name="connsiteX2" fmla="*/ 180975 w 1012031"/>
                <a:gd name="connsiteY2" fmla="*/ 97631 h 311944"/>
                <a:gd name="connsiteX3" fmla="*/ 0 w 1012031"/>
                <a:gd name="connsiteY3" fmla="*/ 130969 h 311944"/>
                <a:gd name="connsiteX4" fmla="*/ 38100 w 1012031"/>
                <a:gd name="connsiteY4" fmla="*/ 311944 h 311944"/>
                <a:gd name="connsiteX5" fmla="*/ 147637 w 1012031"/>
                <a:gd name="connsiteY5" fmla="*/ 276225 h 311944"/>
                <a:gd name="connsiteX6" fmla="*/ 235743 w 1012031"/>
                <a:gd name="connsiteY6" fmla="*/ 252412 h 311944"/>
                <a:gd name="connsiteX7" fmla="*/ 347662 w 1012031"/>
                <a:gd name="connsiteY7" fmla="*/ 228600 h 311944"/>
                <a:gd name="connsiteX8" fmla="*/ 442912 w 1012031"/>
                <a:gd name="connsiteY8" fmla="*/ 214312 h 311944"/>
                <a:gd name="connsiteX9" fmla="*/ 597693 w 1012031"/>
                <a:gd name="connsiteY9" fmla="*/ 200025 h 311944"/>
                <a:gd name="connsiteX10" fmla="*/ 690562 w 1012031"/>
                <a:gd name="connsiteY10" fmla="*/ 192881 h 311944"/>
                <a:gd name="connsiteX11" fmla="*/ 797718 w 1012031"/>
                <a:gd name="connsiteY11" fmla="*/ 195262 h 311944"/>
                <a:gd name="connsiteX12" fmla="*/ 888206 w 1012031"/>
                <a:gd name="connsiteY12" fmla="*/ 204787 h 311944"/>
                <a:gd name="connsiteX13" fmla="*/ 912018 w 1012031"/>
                <a:gd name="connsiteY13" fmla="*/ 202406 h 311944"/>
                <a:gd name="connsiteX14" fmla="*/ 950118 w 1012031"/>
                <a:gd name="connsiteY14" fmla="*/ 195262 h 311944"/>
                <a:gd name="connsiteX15" fmla="*/ 981075 w 1012031"/>
                <a:gd name="connsiteY15" fmla="*/ 178594 h 311944"/>
                <a:gd name="connsiteX16" fmla="*/ 1000125 w 1012031"/>
                <a:gd name="connsiteY16" fmla="*/ 161925 h 311944"/>
                <a:gd name="connsiteX17" fmla="*/ 1007268 w 1012031"/>
                <a:gd name="connsiteY17" fmla="*/ 145256 h 311944"/>
                <a:gd name="connsiteX18" fmla="*/ 1012031 w 1012031"/>
                <a:gd name="connsiteY18" fmla="*/ 130969 h 311944"/>
                <a:gd name="connsiteX19" fmla="*/ 1009650 w 1012031"/>
                <a:gd name="connsiteY19" fmla="*/ 102394 h 311944"/>
                <a:gd name="connsiteX20" fmla="*/ 1002506 w 1012031"/>
                <a:gd name="connsiteY20" fmla="*/ 76200 h 311944"/>
                <a:gd name="connsiteX21" fmla="*/ 985837 w 1012031"/>
                <a:gd name="connsiteY21" fmla="*/ 40481 h 311944"/>
                <a:gd name="connsiteX22" fmla="*/ 821531 w 1012031"/>
                <a:gd name="connsiteY22" fmla="*/ 0 h 311944"/>
                <a:gd name="connsiteX23" fmla="*/ 690562 w 1012031"/>
                <a:gd name="connsiteY23" fmla="*/ 166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2031" h="311944">
                  <a:moveTo>
                    <a:pt x="690562" y="16669"/>
                  </a:moveTo>
                  <a:lnTo>
                    <a:pt x="402431" y="59531"/>
                  </a:lnTo>
                  <a:lnTo>
                    <a:pt x="180975" y="97631"/>
                  </a:lnTo>
                  <a:lnTo>
                    <a:pt x="0" y="130969"/>
                  </a:lnTo>
                  <a:lnTo>
                    <a:pt x="38100" y="311944"/>
                  </a:lnTo>
                  <a:lnTo>
                    <a:pt x="147637" y="276225"/>
                  </a:lnTo>
                  <a:lnTo>
                    <a:pt x="235743" y="252412"/>
                  </a:lnTo>
                  <a:lnTo>
                    <a:pt x="347662" y="228600"/>
                  </a:lnTo>
                  <a:lnTo>
                    <a:pt x="442912" y="214312"/>
                  </a:lnTo>
                  <a:lnTo>
                    <a:pt x="597693" y="200025"/>
                  </a:lnTo>
                  <a:lnTo>
                    <a:pt x="690562" y="192881"/>
                  </a:lnTo>
                  <a:lnTo>
                    <a:pt x="797718" y="195262"/>
                  </a:lnTo>
                  <a:lnTo>
                    <a:pt x="888206" y="204787"/>
                  </a:lnTo>
                  <a:lnTo>
                    <a:pt x="912018" y="202406"/>
                  </a:lnTo>
                  <a:lnTo>
                    <a:pt x="950118" y="195262"/>
                  </a:lnTo>
                  <a:lnTo>
                    <a:pt x="981075" y="178594"/>
                  </a:lnTo>
                  <a:lnTo>
                    <a:pt x="1000125" y="161925"/>
                  </a:lnTo>
                  <a:lnTo>
                    <a:pt x="1007268" y="145256"/>
                  </a:lnTo>
                  <a:lnTo>
                    <a:pt x="1012031" y="130969"/>
                  </a:lnTo>
                  <a:lnTo>
                    <a:pt x="1009650" y="102394"/>
                  </a:lnTo>
                  <a:lnTo>
                    <a:pt x="1002506" y="76200"/>
                  </a:lnTo>
                  <a:lnTo>
                    <a:pt x="985837" y="40481"/>
                  </a:lnTo>
                  <a:lnTo>
                    <a:pt x="821531" y="0"/>
                  </a:lnTo>
                  <a:lnTo>
                    <a:pt x="690562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3">
              <a:extLst>
                <a:ext uri="{FF2B5EF4-FFF2-40B4-BE49-F238E27FC236}">
                  <a16:creationId xmlns:a16="http://schemas.microsoft.com/office/drawing/2014/main" id="{6279E482-2527-4968-9E6A-3108FF48CC17}"/>
                </a:ext>
              </a:extLst>
            </p:cNvPr>
            <p:cNvSpPr/>
            <p:nvPr/>
          </p:nvSpPr>
          <p:spPr>
            <a:xfrm rot="16200000">
              <a:off x="5914232" y="5207794"/>
              <a:ext cx="757237" cy="752475"/>
            </a:xfrm>
            <a:custGeom>
              <a:avLst/>
              <a:gdLst>
                <a:gd name="connsiteX0" fmla="*/ 557212 w 757237"/>
                <a:gd name="connsiteY0" fmla="*/ 152400 h 752475"/>
                <a:gd name="connsiteX1" fmla="*/ 500062 w 757237"/>
                <a:gd name="connsiteY1" fmla="*/ 245269 h 752475"/>
                <a:gd name="connsiteX2" fmla="*/ 428625 w 757237"/>
                <a:gd name="connsiteY2" fmla="*/ 347663 h 752475"/>
                <a:gd name="connsiteX3" fmla="*/ 323850 w 757237"/>
                <a:gd name="connsiteY3" fmla="*/ 478632 h 752475"/>
                <a:gd name="connsiteX4" fmla="*/ 233362 w 757237"/>
                <a:gd name="connsiteY4" fmla="*/ 576263 h 752475"/>
                <a:gd name="connsiteX5" fmla="*/ 161925 w 757237"/>
                <a:gd name="connsiteY5" fmla="*/ 647700 h 752475"/>
                <a:gd name="connsiteX6" fmla="*/ 109537 w 757237"/>
                <a:gd name="connsiteY6" fmla="*/ 690563 h 752475"/>
                <a:gd name="connsiteX7" fmla="*/ 59531 w 757237"/>
                <a:gd name="connsiteY7" fmla="*/ 716757 h 752475"/>
                <a:gd name="connsiteX8" fmla="*/ 0 w 757237"/>
                <a:gd name="connsiteY8" fmla="*/ 752475 h 752475"/>
                <a:gd name="connsiteX9" fmla="*/ 757237 w 757237"/>
                <a:gd name="connsiteY9" fmla="*/ 752475 h 752475"/>
                <a:gd name="connsiteX10" fmla="*/ 692943 w 757237"/>
                <a:gd name="connsiteY10" fmla="*/ 750094 h 752475"/>
                <a:gd name="connsiteX11" fmla="*/ 650081 w 757237"/>
                <a:gd name="connsiteY11" fmla="*/ 740569 h 752475"/>
                <a:gd name="connsiteX12" fmla="*/ 609600 w 757237"/>
                <a:gd name="connsiteY12" fmla="*/ 726282 h 752475"/>
                <a:gd name="connsiteX13" fmla="*/ 578643 w 757237"/>
                <a:gd name="connsiteY13" fmla="*/ 711994 h 752475"/>
                <a:gd name="connsiteX14" fmla="*/ 559593 w 757237"/>
                <a:gd name="connsiteY14" fmla="*/ 697707 h 752475"/>
                <a:gd name="connsiteX15" fmla="*/ 540543 w 757237"/>
                <a:gd name="connsiteY15" fmla="*/ 678657 h 752475"/>
                <a:gd name="connsiteX16" fmla="*/ 531018 w 757237"/>
                <a:gd name="connsiteY16" fmla="*/ 661988 h 752475"/>
                <a:gd name="connsiteX17" fmla="*/ 523875 w 757237"/>
                <a:gd name="connsiteY17" fmla="*/ 635794 h 752475"/>
                <a:gd name="connsiteX18" fmla="*/ 523875 w 757237"/>
                <a:gd name="connsiteY18" fmla="*/ 614363 h 752475"/>
                <a:gd name="connsiteX19" fmla="*/ 535781 w 757237"/>
                <a:gd name="connsiteY19" fmla="*/ 557213 h 752475"/>
                <a:gd name="connsiteX20" fmla="*/ 566737 w 757237"/>
                <a:gd name="connsiteY20" fmla="*/ 442913 h 752475"/>
                <a:gd name="connsiteX21" fmla="*/ 602456 w 757237"/>
                <a:gd name="connsiteY21" fmla="*/ 307182 h 752475"/>
                <a:gd name="connsiteX22" fmla="*/ 635793 w 757237"/>
                <a:gd name="connsiteY22" fmla="*/ 195263 h 752475"/>
                <a:gd name="connsiteX23" fmla="*/ 673893 w 757237"/>
                <a:gd name="connsiteY23" fmla="*/ 69057 h 752475"/>
                <a:gd name="connsiteX24" fmla="*/ 683418 w 757237"/>
                <a:gd name="connsiteY24" fmla="*/ 38100 h 752475"/>
                <a:gd name="connsiteX25" fmla="*/ 683418 w 757237"/>
                <a:gd name="connsiteY25" fmla="*/ 23813 h 752475"/>
                <a:gd name="connsiteX26" fmla="*/ 681037 w 757237"/>
                <a:gd name="connsiteY26" fmla="*/ 9525 h 752475"/>
                <a:gd name="connsiteX27" fmla="*/ 676275 w 757237"/>
                <a:gd name="connsiteY27" fmla="*/ 2382 h 752475"/>
                <a:gd name="connsiteX28" fmla="*/ 673893 w 757237"/>
                <a:gd name="connsiteY28" fmla="*/ 0 h 752475"/>
                <a:gd name="connsiteX29" fmla="*/ 666750 w 757237"/>
                <a:gd name="connsiteY29" fmla="*/ 0 h 752475"/>
                <a:gd name="connsiteX30" fmla="*/ 652462 w 757237"/>
                <a:gd name="connsiteY30" fmla="*/ 0 h 752475"/>
                <a:gd name="connsiteX31" fmla="*/ 635793 w 757237"/>
                <a:gd name="connsiteY31" fmla="*/ 14288 h 752475"/>
                <a:gd name="connsiteX32" fmla="*/ 619125 w 757237"/>
                <a:gd name="connsiteY32" fmla="*/ 40482 h 752475"/>
                <a:gd name="connsiteX33" fmla="*/ 557212 w 757237"/>
                <a:gd name="connsiteY33" fmla="*/ 152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7237" h="752475">
                  <a:moveTo>
                    <a:pt x="557212" y="152400"/>
                  </a:moveTo>
                  <a:lnTo>
                    <a:pt x="500062" y="245269"/>
                  </a:lnTo>
                  <a:lnTo>
                    <a:pt x="428625" y="347663"/>
                  </a:lnTo>
                  <a:lnTo>
                    <a:pt x="323850" y="478632"/>
                  </a:lnTo>
                  <a:lnTo>
                    <a:pt x="233362" y="576263"/>
                  </a:lnTo>
                  <a:lnTo>
                    <a:pt x="161925" y="647700"/>
                  </a:lnTo>
                  <a:lnTo>
                    <a:pt x="109537" y="690563"/>
                  </a:lnTo>
                  <a:lnTo>
                    <a:pt x="59531" y="716757"/>
                  </a:lnTo>
                  <a:lnTo>
                    <a:pt x="0" y="752475"/>
                  </a:lnTo>
                  <a:lnTo>
                    <a:pt x="757237" y="752475"/>
                  </a:lnTo>
                  <a:lnTo>
                    <a:pt x="692943" y="750094"/>
                  </a:lnTo>
                  <a:lnTo>
                    <a:pt x="650081" y="740569"/>
                  </a:lnTo>
                  <a:lnTo>
                    <a:pt x="609600" y="726282"/>
                  </a:lnTo>
                  <a:lnTo>
                    <a:pt x="578643" y="711994"/>
                  </a:lnTo>
                  <a:lnTo>
                    <a:pt x="559593" y="697707"/>
                  </a:lnTo>
                  <a:lnTo>
                    <a:pt x="540543" y="678657"/>
                  </a:lnTo>
                  <a:lnTo>
                    <a:pt x="531018" y="661988"/>
                  </a:lnTo>
                  <a:lnTo>
                    <a:pt x="523875" y="635794"/>
                  </a:lnTo>
                  <a:lnTo>
                    <a:pt x="523875" y="614363"/>
                  </a:lnTo>
                  <a:lnTo>
                    <a:pt x="535781" y="557213"/>
                  </a:lnTo>
                  <a:lnTo>
                    <a:pt x="566737" y="442913"/>
                  </a:lnTo>
                  <a:lnTo>
                    <a:pt x="602456" y="307182"/>
                  </a:lnTo>
                  <a:lnTo>
                    <a:pt x="635793" y="195263"/>
                  </a:lnTo>
                  <a:lnTo>
                    <a:pt x="673893" y="69057"/>
                  </a:lnTo>
                  <a:lnTo>
                    <a:pt x="683418" y="38100"/>
                  </a:lnTo>
                  <a:lnTo>
                    <a:pt x="683418" y="23813"/>
                  </a:lnTo>
                  <a:lnTo>
                    <a:pt x="681037" y="9525"/>
                  </a:lnTo>
                  <a:lnTo>
                    <a:pt x="676275" y="2382"/>
                  </a:lnTo>
                  <a:lnTo>
                    <a:pt x="673893" y="0"/>
                  </a:lnTo>
                  <a:lnTo>
                    <a:pt x="666750" y="0"/>
                  </a:lnTo>
                  <a:lnTo>
                    <a:pt x="652462" y="0"/>
                  </a:lnTo>
                  <a:lnTo>
                    <a:pt x="635793" y="14288"/>
                  </a:lnTo>
                  <a:lnTo>
                    <a:pt x="619125" y="40482"/>
                  </a:lnTo>
                  <a:lnTo>
                    <a:pt x="55721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9">
              <a:extLst>
                <a:ext uri="{FF2B5EF4-FFF2-40B4-BE49-F238E27FC236}">
                  <a16:creationId xmlns:a16="http://schemas.microsoft.com/office/drawing/2014/main" id="{5669F154-E9FF-4F88-84C6-851D6B1436AB}"/>
                </a:ext>
              </a:extLst>
            </p:cNvPr>
            <p:cNvSpPr/>
            <p:nvPr/>
          </p:nvSpPr>
          <p:spPr>
            <a:xfrm>
              <a:off x="4827588" y="3543300"/>
              <a:ext cx="1406525" cy="1087438"/>
            </a:xfrm>
            <a:custGeom>
              <a:avLst/>
              <a:gdLst>
                <a:gd name="connsiteX0" fmla="*/ 731044 w 1407319"/>
                <a:gd name="connsiteY0" fmla="*/ 295275 h 1088231"/>
                <a:gd name="connsiteX1" fmla="*/ 919162 w 1407319"/>
                <a:gd name="connsiteY1" fmla="*/ 254794 h 1088231"/>
                <a:gd name="connsiteX2" fmla="*/ 966787 w 1407319"/>
                <a:gd name="connsiteY2" fmla="*/ 242888 h 1088231"/>
                <a:gd name="connsiteX3" fmla="*/ 992981 w 1407319"/>
                <a:gd name="connsiteY3" fmla="*/ 235744 h 1088231"/>
                <a:gd name="connsiteX4" fmla="*/ 1009650 w 1407319"/>
                <a:gd name="connsiteY4" fmla="*/ 233363 h 1088231"/>
                <a:gd name="connsiteX5" fmla="*/ 1023937 w 1407319"/>
                <a:gd name="connsiteY5" fmla="*/ 235744 h 1088231"/>
                <a:gd name="connsiteX6" fmla="*/ 1035844 w 1407319"/>
                <a:gd name="connsiteY6" fmla="*/ 240506 h 1088231"/>
                <a:gd name="connsiteX7" fmla="*/ 1047750 w 1407319"/>
                <a:gd name="connsiteY7" fmla="*/ 250031 h 1088231"/>
                <a:gd name="connsiteX8" fmla="*/ 1062037 w 1407319"/>
                <a:gd name="connsiteY8" fmla="*/ 269081 h 1088231"/>
                <a:gd name="connsiteX9" fmla="*/ 1073944 w 1407319"/>
                <a:gd name="connsiteY9" fmla="*/ 309563 h 1088231"/>
                <a:gd name="connsiteX10" fmla="*/ 1076325 w 1407319"/>
                <a:gd name="connsiteY10" fmla="*/ 340519 h 1088231"/>
                <a:gd name="connsiteX11" fmla="*/ 1069181 w 1407319"/>
                <a:gd name="connsiteY11" fmla="*/ 409575 h 1088231"/>
                <a:gd name="connsiteX12" fmla="*/ 1057275 w 1407319"/>
                <a:gd name="connsiteY12" fmla="*/ 492919 h 1088231"/>
                <a:gd name="connsiteX13" fmla="*/ 1031081 w 1407319"/>
                <a:gd name="connsiteY13" fmla="*/ 645319 h 1088231"/>
                <a:gd name="connsiteX14" fmla="*/ 981075 w 1407319"/>
                <a:gd name="connsiteY14" fmla="*/ 866775 h 1088231"/>
                <a:gd name="connsiteX15" fmla="*/ 952500 w 1407319"/>
                <a:gd name="connsiteY15" fmla="*/ 1009650 h 1088231"/>
                <a:gd name="connsiteX16" fmla="*/ 959644 w 1407319"/>
                <a:gd name="connsiteY16" fmla="*/ 1035844 h 1088231"/>
                <a:gd name="connsiteX17" fmla="*/ 971550 w 1407319"/>
                <a:gd name="connsiteY17" fmla="*/ 1054894 h 1088231"/>
                <a:gd name="connsiteX18" fmla="*/ 988219 w 1407319"/>
                <a:gd name="connsiteY18" fmla="*/ 1069181 h 1088231"/>
                <a:gd name="connsiteX19" fmla="*/ 1012031 w 1407319"/>
                <a:gd name="connsiteY19" fmla="*/ 1081088 h 1088231"/>
                <a:gd name="connsiteX20" fmla="*/ 1028700 w 1407319"/>
                <a:gd name="connsiteY20" fmla="*/ 1085850 h 1088231"/>
                <a:gd name="connsiteX21" fmla="*/ 1042987 w 1407319"/>
                <a:gd name="connsiteY21" fmla="*/ 1088231 h 1088231"/>
                <a:gd name="connsiteX22" fmla="*/ 1069181 w 1407319"/>
                <a:gd name="connsiteY22" fmla="*/ 1085850 h 1088231"/>
                <a:gd name="connsiteX23" fmla="*/ 1100137 w 1407319"/>
                <a:gd name="connsiteY23" fmla="*/ 1081088 h 1088231"/>
                <a:gd name="connsiteX24" fmla="*/ 1133475 w 1407319"/>
                <a:gd name="connsiteY24" fmla="*/ 1066800 h 1088231"/>
                <a:gd name="connsiteX25" fmla="*/ 1154906 w 1407319"/>
                <a:gd name="connsiteY25" fmla="*/ 1054894 h 1088231"/>
                <a:gd name="connsiteX26" fmla="*/ 1169194 w 1407319"/>
                <a:gd name="connsiteY26" fmla="*/ 1040606 h 1088231"/>
                <a:gd name="connsiteX27" fmla="*/ 1181100 w 1407319"/>
                <a:gd name="connsiteY27" fmla="*/ 1019175 h 1088231"/>
                <a:gd name="connsiteX28" fmla="*/ 1188244 w 1407319"/>
                <a:gd name="connsiteY28" fmla="*/ 1000125 h 1088231"/>
                <a:gd name="connsiteX29" fmla="*/ 1193006 w 1407319"/>
                <a:gd name="connsiteY29" fmla="*/ 978694 h 1088231"/>
                <a:gd name="connsiteX30" fmla="*/ 1231106 w 1407319"/>
                <a:gd name="connsiteY30" fmla="*/ 850106 h 1088231"/>
                <a:gd name="connsiteX31" fmla="*/ 1250156 w 1407319"/>
                <a:gd name="connsiteY31" fmla="*/ 773906 h 1088231"/>
                <a:gd name="connsiteX32" fmla="*/ 1281112 w 1407319"/>
                <a:gd name="connsiteY32" fmla="*/ 657225 h 1088231"/>
                <a:gd name="connsiteX33" fmla="*/ 1304925 w 1407319"/>
                <a:gd name="connsiteY33" fmla="*/ 545306 h 1088231"/>
                <a:gd name="connsiteX34" fmla="*/ 1328737 w 1407319"/>
                <a:gd name="connsiteY34" fmla="*/ 426244 h 1088231"/>
                <a:gd name="connsiteX35" fmla="*/ 1343025 w 1407319"/>
                <a:gd name="connsiteY35" fmla="*/ 342900 h 1088231"/>
                <a:gd name="connsiteX36" fmla="*/ 1359694 w 1407319"/>
                <a:gd name="connsiteY36" fmla="*/ 321469 h 1088231"/>
                <a:gd name="connsiteX37" fmla="*/ 1383506 w 1407319"/>
                <a:gd name="connsiteY37" fmla="*/ 292894 h 1088231"/>
                <a:gd name="connsiteX38" fmla="*/ 1400175 w 1407319"/>
                <a:gd name="connsiteY38" fmla="*/ 266700 h 1088231"/>
                <a:gd name="connsiteX39" fmla="*/ 1407319 w 1407319"/>
                <a:gd name="connsiteY39" fmla="*/ 245269 h 1088231"/>
                <a:gd name="connsiteX40" fmla="*/ 1407319 w 1407319"/>
                <a:gd name="connsiteY40" fmla="*/ 221456 h 1088231"/>
                <a:gd name="connsiteX41" fmla="*/ 1402556 w 1407319"/>
                <a:gd name="connsiteY41" fmla="*/ 204788 h 1088231"/>
                <a:gd name="connsiteX42" fmla="*/ 1369219 w 1407319"/>
                <a:gd name="connsiteY42" fmla="*/ 176213 h 1088231"/>
                <a:gd name="connsiteX43" fmla="*/ 1300162 w 1407319"/>
                <a:gd name="connsiteY43" fmla="*/ 123825 h 1088231"/>
                <a:gd name="connsiteX44" fmla="*/ 1195387 w 1407319"/>
                <a:gd name="connsiteY44" fmla="*/ 54769 h 1088231"/>
                <a:gd name="connsiteX45" fmla="*/ 1131094 w 1407319"/>
                <a:gd name="connsiteY45" fmla="*/ 14288 h 1088231"/>
                <a:gd name="connsiteX46" fmla="*/ 1107281 w 1407319"/>
                <a:gd name="connsiteY46" fmla="*/ 2381 h 1088231"/>
                <a:gd name="connsiteX47" fmla="*/ 1102519 w 1407319"/>
                <a:gd name="connsiteY47" fmla="*/ 0 h 1088231"/>
                <a:gd name="connsiteX48" fmla="*/ 1078706 w 1407319"/>
                <a:gd name="connsiteY48" fmla="*/ 11906 h 1088231"/>
                <a:gd name="connsiteX49" fmla="*/ 1038225 w 1407319"/>
                <a:gd name="connsiteY49" fmla="*/ 33338 h 1088231"/>
                <a:gd name="connsiteX50" fmla="*/ 988219 w 1407319"/>
                <a:gd name="connsiteY50" fmla="*/ 52388 h 1088231"/>
                <a:gd name="connsiteX51" fmla="*/ 919162 w 1407319"/>
                <a:gd name="connsiteY51" fmla="*/ 71438 h 1088231"/>
                <a:gd name="connsiteX52" fmla="*/ 778669 w 1407319"/>
                <a:gd name="connsiteY52" fmla="*/ 102394 h 1088231"/>
                <a:gd name="connsiteX53" fmla="*/ 590550 w 1407319"/>
                <a:gd name="connsiteY53" fmla="*/ 138113 h 1088231"/>
                <a:gd name="connsiteX54" fmla="*/ 342900 w 1407319"/>
                <a:gd name="connsiteY54" fmla="*/ 183356 h 1088231"/>
                <a:gd name="connsiteX55" fmla="*/ 0 w 1407319"/>
                <a:gd name="connsiteY55" fmla="*/ 238125 h 1088231"/>
                <a:gd name="connsiteX56" fmla="*/ 61912 w 1407319"/>
                <a:gd name="connsiteY56" fmla="*/ 409575 h 1088231"/>
                <a:gd name="connsiteX57" fmla="*/ 280987 w 1407319"/>
                <a:gd name="connsiteY57" fmla="*/ 376238 h 1088231"/>
                <a:gd name="connsiteX58" fmla="*/ 731044 w 1407319"/>
                <a:gd name="connsiteY58" fmla="*/ 295275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07319" h="1088231">
                  <a:moveTo>
                    <a:pt x="731044" y="295275"/>
                  </a:moveTo>
                  <a:lnTo>
                    <a:pt x="919162" y="254794"/>
                  </a:lnTo>
                  <a:lnTo>
                    <a:pt x="966787" y="242888"/>
                  </a:lnTo>
                  <a:lnTo>
                    <a:pt x="992981" y="235744"/>
                  </a:lnTo>
                  <a:lnTo>
                    <a:pt x="1009650" y="233363"/>
                  </a:lnTo>
                  <a:lnTo>
                    <a:pt x="1023937" y="235744"/>
                  </a:lnTo>
                  <a:lnTo>
                    <a:pt x="1035844" y="240506"/>
                  </a:lnTo>
                  <a:lnTo>
                    <a:pt x="1047750" y="250031"/>
                  </a:lnTo>
                  <a:lnTo>
                    <a:pt x="1062037" y="269081"/>
                  </a:lnTo>
                  <a:lnTo>
                    <a:pt x="1073944" y="309563"/>
                  </a:lnTo>
                  <a:lnTo>
                    <a:pt x="1076325" y="340519"/>
                  </a:lnTo>
                  <a:lnTo>
                    <a:pt x="1069181" y="409575"/>
                  </a:lnTo>
                  <a:lnTo>
                    <a:pt x="1057275" y="492919"/>
                  </a:lnTo>
                  <a:lnTo>
                    <a:pt x="1031081" y="645319"/>
                  </a:lnTo>
                  <a:lnTo>
                    <a:pt x="981075" y="866775"/>
                  </a:lnTo>
                  <a:lnTo>
                    <a:pt x="952500" y="1009650"/>
                  </a:lnTo>
                  <a:lnTo>
                    <a:pt x="959644" y="1035844"/>
                  </a:lnTo>
                  <a:lnTo>
                    <a:pt x="971550" y="1054894"/>
                  </a:lnTo>
                  <a:lnTo>
                    <a:pt x="988219" y="1069181"/>
                  </a:lnTo>
                  <a:lnTo>
                    <a:pt x="1012031" y="1081088"/>
                  </a:lnTo>
                  <a:lnTo>
                    <a:pt x="1028700" y="1085850"/>
                  </a:lnTo>
                  <a:lnTo>
                    <a:pt x="1042987" y="1088231"/>
                  </a:lnTo>
                  <a:lnTo>
                    <a:pt x="1069181" y="1085850"/>
                  </a:lnTo>
                  <a:lnTo>
                    <a:pt x="1100137" y="1081088"/>
                  </a:lnTo>
                  <a:lnTo>
                    <a:pt x="1133475" y="1066800"/>
                  </a:lnTo>
                  <a:lnTo>
                    <a:pt x="1154906" y="1054894"/>
                  </a:lnTo>
                  <a:lnTo>
                    <a:pt x="1169194" y="1040606"/>
                  </a:lnTo>
                  <a:lnTo>
                    <a:pt x="1181100" y="1019175"/>
                  </a:lnTo>
                  <a:lnTo>
                    <a:pt x="1188244" y="1000125"/>
                  </a:lnTo>
                  <a:lnTo>
                    <a:pt x="1193006" y="978694"/>
                  </a:lnTo>
                  <a:lnTo>
                    <a:pt x="1231106" y="850106"/>
                  </a:lnTo>
                  <a:lnTo>
                    <a:pt x="1250156" y="773906"/>
                  </a:lnTo>
                  <a:lnTo>
                    <a:pt x="1281112" y="657225"/>
                  </a:lnTo>
                  <a:lnTo>
                    <a:pt x="1304925" y="545306"/>
                  </a:lnTo>
                  <a:lnTo>
                    <a:pt x="1328737" y="426244"/>
                  </a:lnTo>
                  <a:lnTo>
                    <a:pt x="1343025" y="342900"/>
                  </a:lnTo>
                  <a:lnTo>
                    <a:pt x="1359694" y="321469"/>
                  </a:lnTo>
                  <a:lnTo>
                    <a:pt x="1383506" y="292894"/>
                  </a:lnTo>
                  <a:lnTo>
                    <a:pt x="1400175" y="266700"/>
                  </a:lnTo>
                  <a:lnTo>
                    <a:pt x="1407319" y="245269"/>
                  </a:lnTo>
                  <a:lnTo>
                    <a:pt x="1407319" y="221456"/>
                  </a:lnTo>
                  <a:lnTo>
                    <a:pt x="1402556" y="204788"/>
                  </a:lnTo>
                  <a:lnTo>
                    <a:pt x="1369219" y="176213"/>
                  </a:lnTo>
                  <a:lnTo>
                    <a:pt x="1300162" y="123825"/>
                  </a:lnTo>
                  <a:lnTo>
                    <a:pt x="1195387" y="54769"/>
                  </a:lnTo>
                  <a:lnTo>
                    <a:pt x="1131094" y="14288"/>
                  </a:lnTo>
                  <a:lnTo>
                    <a:pt x="1107281" y="2381"/>
                  </a:lnTo>
                  <a:lnTo>
                    <a:pt x="1102519" y="0"/>
                  </a:lnTo>
                  <a:lnTo>
                    <a:pt x="1078706" y="11906"/>
                  </a:lnTo>
                  <a:lnTo>
                    <a:pt x="1038225" y="33338"/>
                  </a:lnTo>
                  <a:lnTo>
                    <a:pt x="988219" y="52388"/>
                  </a:lnTo>
                  <a:lnTo>
                    <a:pt x="919162" y="71438"/>
                  </a:lnTo>
                  <a:lnTo>
                    <a:pt x="778669" y="102394"/>
                  </a:lnTo>
                  <a:lnTo>
                    <a:pt x="590550" y="138113"/>
                  </a:lnTo>
                  <a:lnTo>
                    <a:pt x="342900" y="183356"/>
                  </a:lnTo>
                  <a:lnTo>
                    <a:pt x="0" y="238125"/>
                  </a:lnTo>
                  <a:lnTo>
                    <a:pt x="61912" y="409575"/>
                  </a:lnTo>
                  <a:lnTo>
                    <a:pt x="280987" y="376238"/>
                  </a:lnTo>
                  <a:lnTo>
                    <a:pt x="7310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0">
              <a:extLst>
                <a:ext uri="{FF2B5EF4-FFF2-40B4-BE49-F238E27FC236}">
                  <a16:creationId xmlns:a16="http://schemas.microsoft.com/office/drawing/2014/main" id="{43E49C3C-2305-4699-A812-77EE2A35245D}"/>
                </a:ext>
              </a:extLst>
            </p:cNvPr>
            <p:cNvSpPr/>
            <p:nvPr/>
          </p:nvSpPr>
          <p:spPr>
            <a:xfrm>
              <a:off x="4970463" y="4357688"/>
              <a:ext cx="915987" cy="309562"/>
            </a:xfrm>
            <a:custGeom>
              <a:avLst/>
              <a:gdLst>
                <a:gd name="connsiteX0" fmla="*/ 716756 w 916781"/>
                <a:gd name="connsiteY0" fmla="*/ 33337 h 309562"/>
                <a:gd name="connsiteX1" fmla="*/ 459581 w 916781"/>
                <a:gd name="connsiteY1" fmla="*/ 78581 h 309562"/>
                <a:gd name="connsiteX2" fmla="*/ 171450 w 916781"/>
                <a:gd name="connsiteY2" fmla="*/ 128587 h 309562"/>
                <a:gd name="connsiteX3" fmla="*/ 0 w 916781"/>
                <a:gd name="connsiteY3" fmla="*/ 157162 h 309562"/>
                <a:gd name="connsiteX4" fmla="*/ 38100 w 916781"/>
                <a:gd name="connsiteY4" fmla="*/ 309562 h 309562"/>
                <a:gd name="connsiteX5" fmla="*/ 335756 w 916781"/>
                <a:gd name="connsiteY5" fmla="*/ 261937 h 309562"/>
                <a:gd name="connsiteX6" fmla="*/ 635794 w 916781"/>
                <a:gd name="connsiteY6" fmla="*/ 214312 h 309562"/>
                <a:gd name="connsiteX7" fmla="*/ 907256 w 916781"/>
                <a:gd name="connsiteY7" fmla="*/ 178593 h 309562"/>
                <a:gd name="connsiteX8" fmla="*/ 916781 w 916781"/>
                <a:gd name="connsiteY8" fmla="*/ 0 h 309562"/>
                <a:gd name="connsiteX9" fmla="*/ 716756 w 916781"/>
                <a:gd name="connsiteY9" fmla="*/ 33337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6781" h="309562">
                  <a:moveTo>
                    <a:pt x="716756" y="33337"/>
                  </a:moveTo>
                  <a:lnTo>
                    <a:pt x="459581" y="78581"/>
                  </a:lnTo>
                  <a:lnTo>
                    <a:pt x="171450" y="128587"/>
                  </a:lnTo>
                  <a:lnTo>
                    <a:pt x="0" y="157162"/>
                  </a:lnTo>
                  <a:lnTo>
                    <a:pt x="38100" y="309562"/>
                  </a:lnTo>
                  <a:lnTo>
                    <a:pt x="335756" y="261937"/>
                  </a:lnTo>
                  <a:lnTo>
                    <a:pt x="635794" y="214312"/>
                  </a:lnTo>
                  <a:lnTo>
                    <a:pt x="907256" y="178593"/>
                  </a:lnTo>
                  <a:lnTo>
                    <a:pt x="916781" y="0"/>
                  </a:lnTo>
                  <a:lnTo>
                    <a:pt x="7167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6866" name="グループ化 1">
            <a:extLst>
              <a:ext uri="{FF2B5EF4-FFF2-40B4-BE49-F238E27FC236}">
                <a16:creationId xmlns:a16="http://schemas.microsoft.com/office/drawing/2014/main" id="{2472CDC7-5D68-494D-A32D-A817A811D66E}"/>
              </a:ext>
            </a:extLst>
          </p:cNvPr>
          <p:cNvGrpSpPr>
            <a:grpSpLocks/>
          </p:cNvGrpSpPr>
          <p:nvPr/>
        </p:nvGrpSpPr>
        <p:grpSpPr bwMode="auto">
          <a:xfrm>
            <a:off x="2366963" y="1562100"/>
            <a:ext cx="4619625" cy="4438650"/>
            <a:chOff x="2366963" y="1562100"/>
            <a:chExt cx="4619625" cy="4438650"/>
          </a:xfrm>
        </p:grpSpPr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9D594AC0-4A73-4A4D-88B9-3DBF3118C251}"/>
                </a:ext>
              </a:extLst>
            </p:cNvPr>
            <p:cNvSpPr/>
            <p:nvPr/>
          </p:nvSpPr>
          <p:spPr>
            <a:xfrm>
              <a:off x="2967038" y="1562100"/>
              <a:ext cx="979487" cy="461963"/>
            </a:xfrm>
            <a:custGeom>
              <a:avLst/>
              <a:gdLst>
                <a:gd name="connsiteX0" fmla="*/ 633412 w 978693"/>
                <a:gd name="connsiteY0" fmla="*/ 164306 h 461963"/>
                <a:gd name="connsiteX1" fmla="*/ 502443 w 978693"/>
                <a:gd name="connsiteY1" fmla="*/ 138113 h 461963"/>
                <a:gd name="connsiteX2" fmla="*/ 385762 w 978693"/>
                <a:gd name="connsiteY2" fmla="*/ 111919 h 461963"/>
                <a:gd name="connsiteX3" fmla="*/ 280987 w 978693"/>
                <a:gd name="connsiteY3" fmla="*/ 85725 h 461963"/>
                <a:gd name="connsiteX4" fmla="*/ 173831 w 978693"/>
                <a:gd name="connsiteY4" fmla="*/ 54769 h 461963"/>
                <a:gd name="connsiteX5" fmla="*/ 95250 w 978693"/>
                <a:gd name="connsiteY5" fmla="*/ 28575 h 461963"/>
                <a:gd name="connsiteX6" fmla="*/ 40481 w 978693"/>
                <a:gd name="connsiteY6" fmla="*/ 7144 h 461963"/>
                <a:gd name="connsiteX7" fmla="*/ 21431 w 978693"/>
                <a:gd name="connsiteY7" fmla="*/ 2381 h 461963"/>
                <a:gd name="connsiteX8" fmla="*/ 7143 w 978693"/>
                <a:gd name="connsiteY8" fmla="*/ 0 h 461963"/>
                <a:gd name="connsiteX9" fmla="*/ 0 w 978693"/>
                <a:gd name="connsiteY9" fmla="*/ 7144 h 461963"/>
                <a:gd name="connsiteX10" fmla="*/ 0 w 978693"/>
                <a:gd name="connsiteY10" fmla="*/ 23813 h 461963"/>
                <a:gd name="connsiteX11" fmla="*/ 9525 w 978693"/>
                <a:gd name="connsiteY11" fmla="*/ 47625 h 461963"/>
                <a:gd name="connsiteX12" fmla="*/ 23812 w 978693"/>
                <a:gd name="connsiteY12" fmla="*/ 66675 h 461963"/>
                <a:gd name="connsiteX13" fmla="*/ 76200 w 978693"/>
                <a:gd name="connsiteY13" fmla="*/ 121444 h 461963"/>
                <a:gd name="connsiteX14" fmla="*/ 157162 w 978693"/>
                <a:gd name="connsiteY14" fmla="*/ 192881 h 461963"/>
                <a:gd name="connsiteX15" fmla="*/ 223837 w 978693"/>
                <a:gd name="connsiteY15" fmla="*/ 245269 h 461963"/>
                <a:gd name="connsiteX16" fmla="*/ 290512 w 978693"/>
                <a:gd name="connsiteY16" fmla="*/ 290513 h 461963"/>
                <a:gd name="connsiteX17" fmla="*/ 357187 w 978693"/>
                <a:gd name="connsiteY17" fmla="*/ 330994 h 461963"/>
                <a:gd name="connsiteX18" fmla="*/ 416718 w 978693"/>
                <a:gd name="connsiteY18" fmla="*/ 364331 h 461963"/>
                <a:gd name="connsiteX19" fmla="*/ 485775 w 978693"/>
                <a:gd name="connsiteY19" fmla="*/ 395288 h 461963"/>
                <a:gd name="connsiteX20" fmla="*/ 561975 w 978693"/>
                <a:gd name="connsiteY20" fmla="*/ 421481 h 461963"/>
                <a:gd name="connsiteX21" fmla="*/ 621506 w 978693"/>
                <a:gd name="connsiteY21" fmla="*/ 435769 h 461963"/>
                <a:gd name="connsiteX22" fmla="*/ 685800 w 978693"/>
                <a:gd name="connsiteY22" fmla="*/ 447675 h 461963"/>
                <a:gd name="connsiteX23" fmla="*/ 735806 w 978693"/>
                <a:gd name="connsiteY23" fmla="*/ 454819 h 461963"/>
                <a:gd name="connsiteX24" fmla="*/ 783431 w 978693"/>
                <a:gd name="connsiteY24" fmla="*/ 459581 h 461963"/>
                <a:gd name="connsiteX25" fmla="*/ 859631 w 978693"/>
                <a:gd name="connsiteY25" fmla="*/ 461963 h 461963"/>
                <a:gd name="connsiteX26" fmla="*/ 888206 w 978693"/>
                <a:gd name="connsiteY26" fmla="*/ 459581 h 461963"/>
                <a:gd name="connsiteX27" fmla="*/ 909637 w 978693"/>
                <a:gd name="connsiteY27" fmla="*/ 454819 h 461963"/>
                <a:gd name="connsiteX28" fmla="*/ 938212 w 978693"/>
                <a:gd name="connsiteY28" fmla="*/ 440531 h 461963"/>
                <a:gd name="connsiteX29" fmla="*/ 957262 w 978693"/>
                <a:gd name="connsiteY29" fmla="*/ 423863 h 461963"/>
                <a:gd name="connsiteX30" fmla="*/ 964406 w 978693"/>
                <a:gd name="connsiteY30" fmla="*/ 411956 h 461963"/>
                <a:gd name="connsiteX31" fmla="*/ 971550 w 978693"/>
                <a:gd name="connsiteY31" fmla="*/ 397669 h 461963"/>
                <a:gd name="connsiteX32" fmla="*/ 976312 w 978693"/>
                <a:gd name="connsiteY32" fmla="*/ 383381 h 461963"/>
                <a:gd name="connsiteX33" fmla="*/ 978693 w 978693"/>
                <a:gd name="connsiteY33" fmla="*/ 364331 h 461963"/>
                <a:gd name="connsiteX34" fmla="*/ 976312 w 978693"/>
                <a:gd name="connsiteY34" fmla="*/ 335756 h 461963"/>
                <a:gd name="connsiteX35" fmla="*/ 971550 w 978693"/>
                <a:gd name="connsiteY35" fmla="*/ 304800 h 461963"/>
                <a:gd name="connsiteX36" fmla="*/ 966787 w 978693"/>
                <a:gd name="connsiteY36" fmla="*/ 290513 h 461963"/>
                <a:gd name="connsiteX37" fmla="*/ 954881 w 978693"/>
                <a:gd name="connsiteY37" fmla="*/ 269081 h 461963"/>
                <a:gd name="connsiteX38" fmla="*/ 935831 w 978693"/>
                <a:gd name="connsiteY38" fmla="*/ 252413 h 461963"/>
                <a:gd name="connsiteX39" fmla="*/ 904875 w 978693"/>
                <a:gd name="connsiteY39" fmla="*/ 233363 h 461963"/>
                <a:gd name="connsiteX40" fmla="*/ 866775 w 978693"/>
                <a:gd name="connsiteY40" fmla="*/ 216694 h 461963"/>
                <a:gd name="connsiteX41" fmla="*/ 802481 w 978693"/>
                <a:gd name="connsiteY41" fmla="*/ 195263 h 461963"/>
                <a:gd name="connsiteX42" fmla="*/ 633412 w 978693"/>
                <a:gd name="connsiteY42" fmla="*/ 164306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8693" h="461963">
                  <a:moveTo>
                    <a:pt x="633412" y="164306"/>
                  </a:moveTo>
                  <a:lnTo>
                    <a:pt x="502443" y="138113"/>
                  </a:lnTo>
                  <a:lnTo>
                    <a:pt x="385762" y="111919"/>
                  </a:lnTo>
                  <a:lnTo>
                    <a:pt x="280987" y="85725"/>
                  </a:lnTo>
                  <a:lnTo>
                    <a:pt x="173831" y="54769"/>
                  </a:lnTo>
                  <a:lnTo>
                    <a:pt x="95250" y="28575"/>
                  </a:lnTo>
                  <a:lnTo>
                    <a:pt x="40481" y="7144"/>
                  </a:lnTo>
                  <a:lnTo>
                    <a:pt x="21431" y="2381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9525" y="47625"/>
                  </a:lnTo>
                  <a:lnTo>
                    <a:pt x="23812" y="66675"/>
                  </a:lnTo>
                  <a:lnTo>
                    <a:pt x="76200" y="121444"/>
                  </a:lnTo>
                  <a:lnTo>
                    <a:pt x="157162" y="192881"/>
                  </a:lnTo>
                  <a:lnTo>
                    <a:pt x="223837" y="245269"/>
                  </a:lnTo>
                  <a:lnTo>
                    <a:pt x="290512" y="290513"/>
                  </a:lnTo>
                  <a:lnTo>
                    <a:pt x="357187" y="330994"/>
                  </a:lnTo>
                  <a:lnTo>
                    <a:pt x="416718" y="364331"/>
                  </a:lnTo>
                  <a:lnTo>
                    <a:pt x="485775" y="395288"/>
                  </a:lnTo>
                  <a:lnTo>
                    <a:pt x="561975" y="421481"/>
                  </a:lnTo>
                  <a:lnTo>
                    <a:pt x="621506" y="435769"/>
                  </a:lnTo>
                  <a:lnTo>
                    <a:pt x="685800" y="447675"/>
                  </a:lnTo>
                  <a:lnTo>
                    <a:pt x="735806" y="454819"/>
                  </a:lnTo>
                  <a:lnTo>
                    <a:pt x="783431" y="459581"/>
                  </a:lnTo>
                  <a:lnTo>
                    <a:pt x="859631" y="461963"/>
                  </a:lnTo>
                  <a:lnTo>
                    <a:pt x="888206" y="459581"/>
                  </a:lnTo>
                  <a:lnTo>
                    <a:pt x="909637" y="454819"/>
                  </a:lnTo>
                  <a:lnTo>
                    <a:pt x="938212" y="440531"/>
                  </a:lnTo>
                  <a:lnTo>
                    <a:pt x="957262" y="423863"/>
                  </a:lnTo>
                  <a:lnTo>
                    <a:pt x="964406" y="411956"/>
                  </a:lnTo>
                  <a:lnTo>
                    <a:pt x="971550" y="397669"/>
                  </a:lnTo>
                  <a:lnTo>
                    <a:pt x="976312" y="383381"/>
                  </a:lnTo>
                  <a:lnTo>
                    <a:pt x="978693" y="364331"/>
                  </a:lnTo>
                  <a:lnTo>
                    <a:pt x="976312" y="335756"/>
                  </a:lnTo>
                  <a:lnTo>
                    <a:pt x="971550" y="304800"/>
                  </a:lnTo>
                  <a:lnTo>
                    <a:pt x="966787" y="290513"/>
                  </a:lnTo>
                  <a:lnTo>
                    <a:pt x="954881" y="269081"/>
                  </a:lnTo>
                  <a:lnTo>
                    <a:pt x="935831" y="252413"/>
                  </a:lnTo>
                  <a:lnTo>
                    <a:pt x="904875" y="233363"/>
                  </a:lnTo>
                  <a:lnTo>
                    <a:pt x="866775" y="216694"/>
                  </a:lnTo>
                  <a:lnTo>
                    <a:pt x="802481" y="195263"/>
                  </a:lnTo>
                  <a:lnTo>
                    <a:pt x="63341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1615CDB8-039B-47FF-A2DC-C3E770C88A63}"/>
                </a:ext>
              </a:extLst>
            </p:cNvPr>
            <p:cNvSpPr/>
            <p:nvPr/>
          </p:nvSpPr>
          <p:spPr>
            <a:xfrm>
              <a:off x="2366963" y="2268538"/>
              <a:ext cx="2151062" cy="625475"/>
            </a:xfrm>
            <a:custGeom>
              <a:avLst/>
              <a:gdLst>
                <a:gd name="connsiteX0" fmla="*/ 1416843 w 2150268"/>
                <a:gd name="connsiteY0" fmla="*/ 140494 h 623888"/>
                <a:gd name="connsiteX1" fmla="*/ 1202531 w 2150268"/>
                <a:gd name="connsiteY1" fmla="*/ 195263 h 623888"/>
                <a:gd name="connsiteX2" fmla="*/ 1081087 w 2150268"/>
                <a:gd name="connsiteY2" fmla="*/ 226219 h 623888"/>
                <a:gd name="connsiteX3" fmla="*/ 942975 w 2150268"/>
                <a:gd name="connsiteY3" fmla="*/ 257175 h 623888"/>
                <a:gd name="connsiteX4" fmla="*/ 773906 w 2150268"/>
                <a:gd name="connsiteY4" fmla="*/ 295275 h 623888"/>
                <a:gd name="connsiteX5" fmla="*/ 645318 w 2150268"/>
                <a:gd name="connsiteY5" fmla="*/ 323850 h 623888"/>
                <a:gd name="connsiteX6" fmla="*/ 490537 w 2150268"/>
                <a:gd name="connsiteY6" fmla="*/ 354807 h 623888"/>
                <a:gd name="connsiteX7" fmla="*/ 445293 w 2150268"/>
                <a:gd name="connsiteY7" fmla="*/ 354807 h 623888"/>
                <a:gd name="connsiteX8" fmla="*/ 390525 w 2150268"/>
                <a:gd name="connsiteY8" fmla="*/ 350044 h 623888"/>
                <a:gd name="connsiteX9" fmla="*/ 340518 w 2150268"/>
                <a:gd name="connsiteY9" fmla="*/ 342900 h 623888"/>
                <a:gd name="connsiteX10" fmla="*/ 288131 w 2150268"/>
                <a:gd name="connsiteY10" fmla="*/ 330994 h 623888"/>
                <a:gd name="connsiteX11" fmla="*/ 242887 w 2150268"/>
                <a:gd name="connsiteY11" fmla="*/ 316707 h 623888"/>
                <a:gd name="connsiteX12" fmla="*/ 195262 w 2150268"/>
                <a:gd name="connsiteY12" fmla="*/ 292894 h 623888"/>
                <a:gd name="connsiteX13" fmla="*/ 152400 w 2150268"/>
                <a:gd name="connsiteY13" fmla="*/ 269082 h 623888"/>
                <a:gd name="connsiteX14" fmla="*/ 114300 w 2150268"/>
                <a:gd name="connsiteY14" fmla="*/ 238125 h 623888"/>
                <a:gd name="connsiteX15" fmla="*/ 88106 w 2150268"/>
                <a:gd name="connsiteY15" fmla="*/ 209550 h 623888"/>
                <a:gd name="connsiteX16" fmla="*/ 57150 w 2150268"/>
                <a:gd name="connsiteY16" fmla="*/ 190500 h 623888"/>
                <a:gd name="connsiteX17" fmla="*/ 35718 w 2150268"/>
                <a:gd name="connsiteY17" fmla="*/ 180975 h 623888"/>
                <a:gd name="connsiteX18" fmla="*/ 11906 w 2150268"/>
                <a:gd name="connsiteY18" fmla="*/ 178594 h 623888"/>
                <a:gd name="connsiteX19" fmla="*/ 4762 w 2150268"/>
                <a:gd name="connsiteY19" fmla="*/ 183357 h 623888"/>
                <a:gd name="connsiteX20" fmla="*/ 0 w 2150268"/>
                <a:gd name="connsiteY20" fmla="*/ 190500 h 623888"/>
                <a:gd name="connsiteX21" fmla="*/ 2381 w 2150268"/>
                <a:gd name="connsiteY21" fmla="*/ 216694 h 623888"/>
                <a:gd name="connsiteX22" fmla="*/ 16668 w 2150268"/>
                <a:gd name="connsiteY22" fmla="*/ 252413 h 623888"/>
                <a:gd name="connsiteX23" fmla="*/ 78581 w 2150268"/>
                <a:gd name="connsiteY23" fmla="*/ 335757 h 623888"/>
                <a:gd name="connsiteX24" fmla="*/ 164306 w 2150268"/>
                <a:gd name="connsiteY24" fmla="*/ 440532 h 623888"/>
                <a:gd name="connsiteX25" fmla="*/ 219075 w 2150268"/>
                <a:gd name="connsiteY25" fmla="*/ 497682 h 623888"/>
                <a:gd name="connsiteX26" fmla="*/ 276225 w 2150268"/>
                <a:gd name="connsiteY26" fmla="*/ 550069 h 623888"/>
                <a:gd name="connsiteX27" fmla="*/ 314325 w 2150268"/>
                <a:gd name="connsiteY27" fmla="*/ 578644 h 623888"/>
                <a:gd name="connsiteX28" fmla="*/ 333375 w 2150268"/>
                <a:gd name="connsiteY28" fmla="*/ 590550 h 623888"/>
                <a:gd name="connsiteX29" fmla="*/ 366712 w 2150268"/>
                <a:gd name="connsiteY29" fmla="*/ 609600 h 623888"/>
                <a:gd name="connsiteX30" fmla="*/ 400050 w 2150268"/>
                <a:gd name="connsiteY30" fmla="*/ 619125 h 623888"/>
                <a:gd name="connsiteX31" fmla="*/ 428625 w 2150268"/>
                <a:gd name="connsiteY31" fmla="*/ 623888 h 623888"/>
                <a:gd name="connsiteX32" fmla="*/ 452437 w 2150268"/>
                <a:gd name="connsiteY32" fmla="*/ 616744 h 623888"/>
                <a:gd name="connsiteX33" fmla="*/ 531018 w 2150268"/>
                <a:gd name="connsiteY33" fmla="*/ 583407 h 623888"/>
                <a:gd name="connsiteX34" fmla="*/ 592931 w 2150268"/>
                <a:gd name="connsiteY34" fmla="*/ 557213 h 623888"/>
                <a:gd name="connsiteX35" fmla="*/ 747712 w 2150268"/>
                <a:gd name="connsiteY35" fmla="*/ 514350 h 623888"/>
                <a:gd name="connsiteX36" fmla="*/ 921543 w 2150268"/>
                <a:gd name="connsiteY36" fmla="*/ 466725 h 623888"/>
                <a:gd name="connsiteX37" fmla="*/ 1078706 w 2150268"/>
                <a:gd name="connsiteY37" fmla="*/ 426244 h 623888"/>
                <a:gd name="connsiteX38" fmla="*/ 1233487 w 2150268"/>
                <a:gd name="connsiteY38" fmla="*/ 388144 h 623888"/>
                <a:gd name="connsiteX39" fmla="*/ 1347787 w 2150268"/>
                <a:gd name="connsiteY39" fmla="*/ 359569 h 623888"/>
                <a:gd name="connsiteX40" fmla="*/ 1435893 w 2150268"/>
                <a:gd name="connsiteY40" fmla="*/ 340519 h 623888"/>
                <a:gd name="connsiteX41" fmla="*/ 1543050 w 2150268"/>
                <a:gd name="connsiteY41" fmla="*/ 321469 h 623888"/>
                <a:gd name="connsiteX42" fmla="*/ 1685925 w 2150268"/>
                <a:gd name="connsiteY42" fmla="*/ 300038 h 623888"/>
                <a:gd name="connsiteX43" fmla="*/ 1819275 w 2150268"/>
                <a:gd name="connsiteY43" fmla="*/ 278607 h 623888"/>
                <a:gd name="connsiteX44" fmla="*/ 2016918 w 2150268"/>
                <a:gd name="connsiteY44" fmla="*/ 250032 h 623888"/>
                <a:gd name="connsiteX45" fmla="*/ 2066925 w 2150268"/>
                <a:gd name="connsiteY45" fmla="*/ 242888 h 623888"/>
                <a:gd name="connsiteX46" fmla="*/ 2095500 w 2150268"/>
                <a:gd name="connsiteY46" fmla="*/ 235744 h 623888"/>
                <a:gd name="connsiteX47" fmla="*/ 2119312 w 2150268"/>
                <a:gd name="connsiteY47" fmla="*/ 226219 h 623888"/>
                <a:gd name="connsiteX48" fmla="*/ 2135981 w 2150268"/>
                <a:gd name="connsiteY48" fmla="*/ 216694 h 623888"/>
                <a:gd name="connsiteX49" fmla="*/ 2143125 w 2150268"/>
                <a:gd name="connsiteY49" fmla="*/ 207169 h 623888"/>
                <a:gd name="connsiteX50" fmla="*/ 2150268 w 2150268"/>
                <a:gd name="connsiteY50" fmla="*/ 192882 h 623888"/>
                <a:gd name="connsiteX51" fmla="*/ 2150268 w 2150268"/>
                <a:gd name="connsiteY51" fmla="*/ 180975 h 623888"/>
                <a:gd name="connsiteX52" fmla="*/ 2147887 w 2150268"/>
                <a:gd name="connsiteY52" fmla="*/ 164307 h 623888"/>
                <a:gd name="connsiteX53" fmla="*/ 2143125 w 2150268"/>
                <a:gd name="connsiteY53" fmla="*/ 147638 h 623888"/>
                <a:gd name="connsiteX54" fmla="*/ 2126456 w 2150268"/>
                <a:gd name="connsiteY54" fmla="*/ 123825 h 623888"/>
                <a:gd name="connsiteX55" fmla="*/ 2109787 w 2150268"/>
                <a:gd name="connsiteY55" fmla="*/ 104775 h 623888"/>
                <a:gd name="connsiteX56" fmla="*/ 2097881 w 2150268"/>
                <a:gd name="connsiteY56" fmla="*/ 97632 h 623888"/>
                <a:gd name="connsiteX57" fmla="*/ 2088356 w 2150268"/>
                <a:gd name="connsiteY57" fmla="*/ 92869 h 623888"/>
                <a:gd name="connsiteX58" fmla="*/ 2026443 w 2150268"/>
                <a:gd name="connsiteY58" fmla="*/ 71438 h 623888"/>
                <a:gd name="connsiteX59" fmla="*/ 1914525 w 2150268"/>
                <a:gd name="connsiteY59" fmla="*/ 35719 h 623888"/>
                <a:gd name="connsiteX60" fmla="*/ 1826418 w 2150268"/>
                <a:gd name="connsiteY60" fmla="*/ 9525 h 623888"/>
                <a:gd name="connsiteX61" fmla="*/ 1804987 w 2150268"/>
                <a:gd name="connsiteY61" fmla="*/ 0 h 623888"/>
                <a:gd name="connsiteX62" fmla="*/ 1795462 w 2150268"/>
                <a:gd name="connsiteY62" fmla="*/ 0 h 623888"/>
                <a:gd name="connsiteX63" fmla="*/ 1750218 w 2150268"/>
                <a:gd name="connsiteY63" fmla="*/ 16669 h 623888"/>
                <a:gd name="connsiteX64" fmla="*/ 1657350 w 2150268"/>
                <a:gd name="connsiteY64" fmla="*/ 59532 h 623888"/>
                <a:gd name="connsiteX65" fmla="*/ 1607343 w 2150268"/>
                <a:gd name="connsiteY65" fmla="*/ 85725 h 623888"/>
                <a:gd name="connsiteX66" fmla="*/ 1550193 w 2150268"/>
                <a:gd name="connsiteY66" fmla="*/ 100013 h 623888"/>
                <a:gd name="connsiteX67" fmla="*/ 1416843 w 2150268"/>
                <a:gd name="connsiteY67" fmla="*/ 1404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50268" h="623888">
                  <a:moveTo>
                    <a:pt x="1416843" y="140494"/>
                  </a:moveTo>
                  <a:lnTo>
                    <a:pt x="1202531" y="195263"/>
                  </a:lnTo>
                  <a:lnTo>
                    <a:pt x="1081087" y="226219"/>
                  </a:lnTo>
                  <a:lnTo>
                    <a:pt x="942975" y="257175"/>
                  </a:lnTo>
                  <a:lnTo>
                    <a:pt x="773906" y="295275"/>
                  </a:lnTo>
                  <a:lnTo>
                    <a:pt x="645318" y="323850"/>
                  </a:lnTo>
                  <a:lnTo>
                    <a:pt x="490537" y="354807"/>
                  </a:lnTo>
                  <a:lnTo>
                    <a:pt x="445293" y="354807"/>
                  </a:lnTo>
                  <a:lnTo>
                    <a:pt x="390525" y="350044"/>
                  </a:lnTo>
                  <a:lnTo>
                    <a:pt x="340518" y="342900"/>
                  </a:lnTo>
                  <a:lnTo>
                    <a:pt x="288131" y="330994"/>
                  </a:lnTo>
                  <a:lnTo>
                    <a:pt x="242887" y="316707"/>
                  </a:lnTo>
                  <a:lnTo>
                    <a:pt x="195262" y="292894"/>
                  </a:lnTo>
                  <a:lnTo>
                    <a:pt x="152400" y="269082"/>
                  </a:lnTo>
                  <a:lnTo>
                    <a:pt x="114300" y="238125"/>
                  </a:lnTo>
                  <a:lnTo>
                    <a:pt x="88106" y="209550"/>
                  </a:lnTo>
                  <a:lnTo>
                    <a:pt x="57150" y="190500"/>
                  </a:lnTo>
                  <a:lnTo>
                    <a:pt x="35718" y="180975"/>
                  </a:lnTo>
                  <a:lnTo>
                    <a:pt x="11906" y="178594"/>
                  </a:lnTo>
                  <a:lnTo>
                    <a:pt x="4762" y="183357"/>
                  </a:lnTo>
                  <a:lnTo>
                    <a:pt x="0" y="190500"/>
                  </a:lnTo>
                  <a:lnTo>
                    <a:pt x="2381" y="216694"/>
                  </a:lnTo>
                  <a:lnTo>
                    <a:pt x="16668" y="252413"/>
                  </a:lnTo>
                  <a:lnTo>
                    <a:pt x="78581" y="335757"/>
                  </a:lnTo>
                  <a:lnTo>
                    <a:pt x="164306" y="440532"/>
                  </a:lnTo>
                  <a:lnTo>
                    <a:pt x="219075" y="497682"/>
                  </a:lnTo>
                  <a:lnTo>
                    <a:pt x="276225" y="550069"/>
                  </a:lnTo>
                  <a:lnTo>
                    <a:pt x="314325" y="578644"/>
                  </a:lnTo>
                  <a:lnTo>
                    <a:pt x="333375" y="590550"/>
                  </a:lnTo>
                  <a:lnTo>
                    <a:pt x="366712" y="609600"/>
                  </a:lnTo>
                  <a:lnTo>
                    <a:pt x="400050" y="619125"/>
                  </a:lnTo>
                  <a:lnTo>
                    <a:pt x="428625" y="623888"/>
                  </a:lnTo>
                  <a:lnTo>
                    <a:pt x="452437" y="616744"/>
                  </a:lnTo>
                  <a:lnTo>
                    <a:pt x="531018" y="583407"/>
                  </a:lnTo>
                  <a:lnTo>
                    <a:pt x="592931" y="557213"/>
                  </a:lnTo>
                  <a:lnTo>
                    <a:pt x="747712" y="514350"/>
                  </a:lnTo>
                  <a:lnTo>
                    <a:pt x="921543" y="466725"/>
                  </a:lnTo>
                  <a:lnTo>
                    <a:pt x="1078706" y="426244"/>
                  </a:lnTo>
                  <a:lnTo>
                    <a:pt x="1233487" y="388144"/>
                  </a:lnTo>
                  <a:lnTo>
                    <a:pt x="1347787" y="359569"/>
                  </a:lnTo>
                  <a:lnTo>
                    <a:pt x="1435893" y="340519"/>
                  </a:lnTo>
                  <a:lnTo>
                    <a:pt x="1543050" y="321469"/>
                  </a:lnTo>
                  <a:lnTo>
                    <a:pt x="1685925" y="300038"/>
                  </a:lnTo>
                  <a:lnTo>
                    <a:pt x="1819275" y="278607"/>
                  </a:lnTo>
                  <a:lnTo>
                    <a:pt x="2016918" y="250032"/>
                  </a:lnTo>
                  <a:lnTo>
                    <a:pt x="2066925" y="242888"/>
                  </a:lnTo>
                  <a:lnTo>
                    <a:pt x="2095500" y="235744"/>
                  </a:lnTo>
                  <a:lnTo>
                    <a:pt x="2119312" y="226219"/>
                  </a:lnTo>
                  <a:lnTo>
                    <a:pt x="2135981" y="216694"/>
                  </a:lnTo>
                  <a:lnTo>
                    <a:pt x="2143125" y="207169"/>
                  </a:lnTo>
                  <a:lnTo>
                    <a:pt x="2150268" y="192882"/>
                  </a:lnTo>
                  <a:lnTo>
                    <a:pt x="2150268" y="180975"/>
                  </a:lnTo>
                  <a:lnTo>
                    <a:pt x="2147887" y="164307"/>
                  </a:lnTo>
                  <a:lnTo>
                    <a:pt x="2143125" y="147638"/>
                  </a:lnTo>
                  <a:lnTo>
                    <a:pt x="2126456" y="123825"/>
                  </a:lnTo>
                  <a:lnTo>
                    <a:pt x="2109787" y="104775"/>
                  </a:lnTo>
                  <a:lnTo>
                    <a:pt x="2097881" y="97632"/>
                  </a:lnTo>
                  <a:lnTo>
                    <a:pt x="2088356" y="92869"/>
                  </a:lnTo>
                  <a:lnTo>
                    <a:pt x="2026443" y="71438"/>
                  </a:lnTo>
                  <a:lnTo>
                    <a:pt x="1914525" y="35719"/>
                  </a:lnTo>
                  <a:lnTo>
                    <a:pt x="1826418" y="9525"/>
                  </a:lnTo>
                  <a:lnTo>
                    <a:pt x="1804987" y="0"/>
                  </a:lnTo>
                  <a:lnTo>
                    <a:pt x="1795462" y="0"/>
                  </a:lnTo>
                  <a:lnTo>
                    <a:pt x="1750218" y="16669"/>
                  </a:lnTo>
                  <a:lnTo>
                    <a:pt x="1657350" y="59532"/>
                  </a:lnTo>
                  <a:lnTo>
                    <a:pt x="1607343" y="85725"/>
                  </a:lnTo>
                  <a:lnTo>
                    <a:pt x="1550193" y="100013"/>
                  </a:lnTo>
                  <a:lnTo>
                    <a:pt x="1416843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04E7E30C-EDEE-4F6B-9E03-9C257FA0BA30}"/>
                </a:ext>
              </a:extLst>
            </p:cNvPr>
            <p:cNvSpPr/>
            <p:nvPr/>
          </p:nvSpPr>
          <p:spPr>
            <a:xfrm>
              <a:off x="2898775" y="3028950"/>
              <a:ext cx="1206500" cy="379413"/>
            </a:xfrm>
            <a:custGeom>
              <a:avLst/>
              <a:gdLst>
                <a:gd name="connsiteX0" fmla="*/ 1002507 w 1207294"/>
                <a:gd name="connsiteY0" fmla="*/ 214313 h 378619"/>
                <a:gd name="connsiteX1" fmla="*/ 881063 w 1207294"/>
                <a:gd name="connsiteY1" fmla="*/ 245269 h 378619"/>
                <a:gd name="connsiteX2" fmla="*/ 790575 w 1207294"/>
                <a:gd name="connsiteY2" fmla="*/ 271463 h 378619"/>
                <a:gd name="connsiteX3" fmla="*/ 700088 w 1207294"/>
                <a:gd name="connsiteY3" fmla="*/ 300038 h 378619"/>
                <a:gd name="connsiteX4" fmla="*/ 621507 w 1207294"/>
                <a:gd name="connsiteY4" fmla="*/ 326231 h 378619"/>
                <a:gd name="connsiteX5" fmla="*/ 576263 w 1207294"/>
                <a:gd name="connsiteY5" fmla="*/ 345281 h 378619"/>
                <a:gd name="connsiteX6" fmla="*/ 547688 w 1207294"/>
                <a:gd name="connsiteY6" fmla="*/ 357188 h 378619"/>
                <a:gd name="connsiteX7" fmla="*/ 509588 w 1207294"/>
                <a:gd name="connsiteY7" fmla="*/ 366713 h 378619"/>
                <a:gd name="connsiteX8" fmla="*/ 438150 w 1207294"/>
                <a:gd name="connsiteY8" fmla="*/ 373856 h 378619"/>
                <a:gd name="connsiteX9" fmla="*/ 361950 w 1207294"/>
                <a:gd name="connsiteY9" fmla="*/ 378619 h 378619"/>
                <a:gd name="connsiteX10" fmla="*/ 328613 w 1207294"/>
                <a:gd name="connsiteY10" fmla="*/ 378619 h 378619"/>
                <a:gd name="connsiteX11" fmla="*/ 269082 w 1207294"/>
                <a:gd name="connsiteY11" fmla="*/ 357188 h 378619"/>
                <a:gd name="connsiteX12" fmla="*/ 183357 w 1207294"/>
                <a:gd name="connsiteY12" fmla="*/ 319088 h 378619"/>
                <a:gd name="connsiteX13" fmla="*/ 126207 w 1207294"/>
                <a:gd name="connsiteY13" fmla="*/ 288131 h 378619"/>
                <a:gd name="connsiteX14" fmla="*/ 78582 w 1207294"/>
                <a:gd name="connsiteY14" fmla="*/ 259556 h 378619"/>
                <a:gd name="connsiteX15" fmla="*/ 38100 w 1207294"/>
                <a:gd name="connsiteY15" fmla="*/ 228600 h 378619"/>
                <a:gd name="connsiteX16" fmla="*/ 16669 w 1207294"/>
                <a:gd name="connsiteY16" fmla="*/ 202406 h 378619"/>
                <a:gd name="connsiteX17" fmla="*/ 4763 w 1207294"/>
                <a:gd name="connsiteY17" fmla="*/ 176213 h 378619"/>
                <a:gd name="connsiteX18" fmla="*/ 0 w 1207294"/>
                <a:gd name="connsiteY18" fmla="*/ 157163 h 378619"/>
                <a:gd name="connsiteX19" fmla="*/ 4763 w 1207294"/>
                <a:gd name="connsiteY19" fmla="*/ 142875 h 378619"/>
                <a:gd name="connsiteX20" fmla="*/ 19050 w 1207294"/>
                <a:gd name="connsiteY20" fmla="*/ 140494 h 378619"/>
                <a:gd name="connsiteX21" fmla="*/ 35719 w 1207294"/>
                <a:gd name="connsiteY21" fmla="*/ 145256 h 378619"/>
                <a:gd name="connsiteX22" fmla="*/ 80963 w 1207294"/>
                <a:gd name="connsiteY22" fmla="*/ 159544 h 378619"/>
                <a:gd name="connsiteX23" fmla="*/ 147638 w 1207294"/>
                <a:gd name="connsiteY23" fmla="*/ 173831 h 378619"/>
                <a:gd name="connsiteX24" fmla="*/ 240507 w 1207294"/>
                <a:gd name="connsiteY24" fmla="*/ 192881 h 378619"/>
                <a:gd name="connsiteX25" fmla="*/ 288132 w 1207294"/>
                <a:gd name="connsiteY25" fmla="*/ 200025 h 378619"/>
                <a:gd name="connsiteX26" fmla="*/ 347663 w 1207294"/>
                <a:gd name="connsiteY26" fmla="*/ 195263 h 378619"/>
                <a:gd name="connsiteX27" fmla="*/ 445294 w 1207294"/>
                <a:gd name="connsiteY27" fmla="*/ 176213 h 378619"/>
                <a:gd name="connsiteX28" fmla="*/ 535782 w 1207294"/>
                <a:gd name="connsiteY28" fmla="*/ 157163 h 378619"/>
                <a:gd name="connsiteX29" fmla="*/ 628650 w 1207294"/>
                <a:gd name="connsiteY29" fmla="*/ 130969 h 378619"/>
                <a:gd name="connsiteX30" fmla="*/ 721519 w 1207294"/>
                <a:gd name="connsiteY30" fmla="*/ 97631 h 378619"/>
                <a:gd name="connsiteX31" fmla="*/ 792957 w 1207294"/>
                <a:gd name="connsiteY31" fmla="*/ 69056 h 378619"/>
                <a:gd name="connsiteX32" fmla="*/ 871538 w 1207294"/>
                <a:gd name="connsiteY32" fmla="*/ 30956 h 378619"/>
                <a:gd name="connsiteX33" fmla="*/ 928688 w 1207294"/>
                <a:gd name="connsiteY33" fmla="*/ 0 h 378619"/>
                <a:gd name="connsiteX34" fmla="*/ 969169 w 1207294"/>
                <a:gd name="connsiteY34" fmla="*/ 0 h 378619"/>
                <a:gd name="connsiteX35" fmla="*/ 1052513 w 1207294"/>
                <a:gd name="connsiteY35" fmla="*/ 2381 h 378619"/>
                <a:gd name="connsiteX36" fmla="*/ 1119188 w 1207294"/>
                <a:gd name="connsiteY36" fmla="*/ 14288 h 378619"/>
                <a:gd name="connsiteX37" fmla="*/ 1154907 w 1207294"/>
                <a:gd name="connsiteY37" fmla="*/ 26194 h 378619"/>
                <a:gd name="connsiteX38" fmla="*/ 1183482 w 1207294"/>
                <a:gd name="connsiteY38" fmla="*/ 42863 h 378619"/>
                <a:gd name="connsiteX39" fmla="*/ 1195388 w 1207294"/>
                <a:gd name="connsiteY39" fmla="*/ 54769 h 378619"/>
                <a:gd name="connsiteX40" fmla="*/ 1204913 w 1207294"/>
                <a:gd name="connsiteY40" fmla="*/ 71438 h 378619"/>
                <a:gd name="connsiteX41" fmla="*/ 1207294 w 1207294"/>
                <a:gd name="connsiteY41" fmla="*/ 85725 h 378619"/>
                <a:gd name="connsiteX42" fmla="*/ 1202532 w 1207294"/>
                <a:gd name="connsiteY42" fmla="*/ 104775 h 378619"/>
                <a:gd name="connsiteX43" fmla="*/ 1188244 w 1207294"/>
                <a:gd name="connsiteY43" fmla="*/ 138113 h 378619"/>
                <a:gd name="connsiteX44" fmla="*/ 1159669 w 1207294"/>
                <a:gd name="connsiteY44" fmla="*/ 171450 h 378619"/>
                <a:gd name="connsiteX45" fmla="*/ 1126332 w 1207294"/>
                <a:gd name="connsiteY45" fmla="*/ 188119 h 378619"/>
                <a:gd name="connsiteX46" fmla="*/ 1002507 w 1207294"/>
                <a:gd name="connsiteY46" fmla="*/ 2143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7294" h="378619">
                  <a:moveTo>
                    <a:pt x="1002507" y="214313"/>
                  </a:moveTo>
                  <a:lnTo>
                    <a:pt x="881063" y="245269"/>
                  </a:lnTo>
                  <a:lnTo>
                    <a:pt x="790575" y="271463"/>
                  </a:lnTo>
                  <a:lnTo>
                    <a:pt x="700088" y="300038"/>
                  </a:lnTo>
                  <a:lnTo>
                    <a:pt x="621507" y="326231"/>
                  </a:lnTo>
                  <a:lnTo>
                    <a:pt x="576263" y="345281"/>
                  </a:lnTo>
                  <a:lnTo>
                    <a:pt x="547688" y="357188"/>
                  </a:lnTo>
                  <a:lnTo>
                    <a:pt x="509588" y="366713"/>
                  </a:lnTo>
                  <a:lnTo>
                    <a:pt x="438150" y="373856"/>
                  </a:lnTo>
                  <a:lnTo>
                    <a:pt x="361950" y="378619"/>
                  </a:lnTo>
                  <a:lnTo>
                    <a:pt x="328613" y="378619"/>
                  </a:lnTo>
                  <a:lnTo>
                    <a:pt x="269082" y="357188"/>
                  </a:lnTo>
                  <a:lnTo>
                    <a:pt x="183357" y="319088"/>
                  </a:lnTo>
                  <a:lnTo>
                    <a:pt x="126207" y="288131"/>
                  </a:lnTo>
                  <a:lnTo>
                    <a:pt x="78582" y="259556"/>
                  </a:lnTo>
                  <a:lnTo>
                    <a:pt x="38100" y="228600"/>
                  </a:lnTo>
                  <a:lnTo>
                    <a:pt x="16669" y="202406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19050" y="140494"/>
                  </a:lnTo>
                  <a:lnTo>
                    <a:pt x="35719" y="145256"/>
                  </a:lnTo>
                  <a:lnTo>
                    <a:pt x="80963" y="159544"/>
                  </a:lnTo>
                  <a:lnTo>
                    <a:pt x="147638" y="173831"/>
                  </a:lnTo>
                  <a:lnTo>
                    <a:pt x="240507" y="192881"/>
                  </a:lnTo>
                  <a:lnTo>
                    <a:pt x="288132" y="200025"/>
                  </a:lnTo>
                  <a:lnTo>
                    <a:pt x="347663" y="195263"/>
                  </a:lnTo>
                  <a:lnTo>
                    <a:pt x="445294" y="176213"/>
                  </a:lnTo>
                  <a:lnTo>
                    <a:pt x="535782" y="157163"/>
                  </a:lnTo>
                  <a:lnTo>
                    <a:pt x="628650" y="130969"/>
                  </a:lnTo>
                  <a:lnTo>
                    <a:pt x="721519" y="97631"/>
                  </a:lnTo>
                  <a:lnTo>
                    <a:pt x="792957" y="69056"/>
                  </a:lnTo>
                  <a:lnTo>
                    <a:pt x="871538" y="30956"/>
                  </a:lnTo>
                  <a:lnTo>
                    <a:pt x="928688" y="0"/>
                  </a:lnTo>
                  <a:lnTo>
                    <a:pt x="969169" y="0"/>
                  </a:lnTo>
                  <a:lnTo>
                    <a:pt x="1052513" y="2381"/>
                  </a:lnTo>
                  <a:lnTo>
                    <a:pt x="1119188" y="14288"/>
                  </a:lnTo>
                  <a:lnTo>
                    <a:pt x="1154907" y="26194"/>
                  </a:lnTo>
                  <a:lnTo>
                    <a:pt x="1183482" y="42863"/>
                  </a:lnTo>
                  <a:lnTo>
                    <a:pt x="1195388" y="54769"/>
                  </a:lnTo>
                  <a:lnTo>
                    <a:pt x="1204913" y="71438"/>
                  </a:lnTo>
                  <a:lnTo>
                    <a:pt x="1207294" y="85725"/>
                  </a:lnTo>
                  <a:lnTo>
                    <a:pt x="1202532" y="104775"/>
                  </a:lnTo>
                  <a:lnTo>
                    <a:pt x="1188244" y="138113"/>
                  </a:lnTo>
                  <a:lnTo>
                    <a:pt x="1159669" y="171450"/>
                  </a:lnTo>
                  <a:lnTo>
                    <a:pt x="1126332" y="188119"/>
                  </a:lnTo>
                  <a:lnTo>
                    <a:pt x="100250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2663C5D8-496E-4FC5-BFD7-F8F3ED856751}"/>
                </a:ext>
              </a:extLst>
            </p:cNvPr>
            <p:cNvSpPr/>
            <p:nvPr/>
          </p:nvSpPr>
          <p:spPr>
            <a:xfrm>
              <a:off x="2955925" y="3744913"/>
              <a:ext cx="1152525" cy="352425"/>
            </a:xfrm>
            <a:custGeom>
              <a:avLst/>
              <a:gdLst>
                <a:gd name="connsiteX0" fmla="*/ 821532 w 1152525"/>
                <a:gd name="connsiteY0" fmla="*/ 38100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  <a:gd name="connsiteX40" fmla="*/ 821532 w 1152525"/>
                <a:gd name="connsiteY40" fmla="*/ 38100 h 352425"/>
                <a:gd name="connsiteX0" fmla="*/ 928688 w 1152525"/>
                <a:gd name="connsiteY0" fmla="*/ 2382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52525" h="352425">
                  <a:moveTo>
                    <a:pt x="928688" y="2382"/>
                  </a:moveTo>
                  <a:cubicBezTo>
                    <a:pt x="867966" y="20241"/>
                    <a:pt x="685404" y="78979"/>
                    <a:pt x="592932" y="107157"/>
                  </a:cubicBezTo>
                  <a:lnTo>
                    <a:pt x="373857" y="171450"/>
                  </a:lnTo>
                  <a:lnTo>
                    <a:pt x="283369" y="192882"/>
                  </a:lnTo>
                  <a:lnTo>
                    <a:pt x="252413" y="197644"/>
                  </a:lnTo>
                  <a:lnTo>
                    <a:pt x="223838" y="197644"/>
                  </a:lnTo>
                  <a:lnTo>
                    <a:pt x="183357" y="192882"/>
                  </a:lnTo>
                  <a:lnTo>
                    <a:pt x="135732" y="183357"/>
                  </a:lnTo>
                  <a:lnTo>
                    <a:pt x="76200" y="164307"/>
                  </a:lnTo>
                  <a:lnTo>
                    <a:pt x="47625" y="154782"/>
                  </a:lnTo>
                  <a:lnTo>
                    <a:pt x="30957" y="154782"/>
                  </a:lnTo>
                  <a:lnTo>
                    <a:pt x="14288" y="157163"/>
                  </a:lnTo>
                  <a:lnTo>
                    <a:pt x="4763" y="164307"/>
                  </a:lnTo>
                  <a:lnTo>
                    <a:pt x="0" y="169069"/>
                  </a:lnTo>
                  <a:lnTo>
                    <a:pt x="0" y="176213"/>
                  </a:lnTo>
                  <a:lnTo>
                    <a:pt x="0" y="190500"/>
                  </a:lnTo>
                  <a:lnTo>
                    <a:pt x="19050" y="216694"/>
                  </a:lnTo>
                  <a:lnTo>
                    <a:pt x="88107" y="261938"/>
                  </a:lnTo>
                  <a:lnTo>
                    <a:pt x="150019" y="297657"/>
                  </a:lnTo>
                  <a:lnTo>
                    <a:pt x="207169" y="326232"/>
                  </a:lnTo>
                  <a:lnTo>
                    <a:pt x="257175" y="342900"/>
                  </a:lnTo>
                  <a:lnTo>
                    <a:pt x="300038" y="350044"/>
                  </a:lnTo>
                  <a:lnTo>
                    <a:pt x="330994" y="352425"/>
                  </a:lnTo>
                  <a:lnTo>
                    <a:pt x="404813" y="347663"/>
                  </a:lnTo>
                  <a:lnTo>
                    <a:pt x="533400" y="323850"/>
                  </a:lnTo>
                  <a:lnTo>
                    <a:pt x="783432" y="264319"/>
                  </a:lnTo>
                  <a:lnTo>
                    <a:pt x="997744" y="207169"/>
                  </a:lnTo>
                  <a:lnTo>
                    <a:pt x="1114425" y="176213"/>
                  </a:lnTo>
                  <a:lnTo>
                    <a:pt x="1133475" y="166688"/>
                  </a:lnTo>
                  <a:lnTo>
                    <a:pt x="1147763" y="152400"/>
                  </a:lnTo>
                  <a:lnTo>
                    <a:pt x="1152525" y="140494"/>
                  </a:lnTo>
                  <a:lnTo>
                    <a:pt x="1152525" y="123825"/>
                  </a:lnTo>
                  <a:lnTo>
                    <a:pt x="1150144" y="100013"/>
                  </a:lnTo>
                  <a:lnTo>
                    <a:pt x="1138238" y="80963"/>
                  </a:lnTo>
                  <a:lnTo>
                    <a:pt x="1121569" y="64294"/>
                  </a:lnTo>
                  <a:lnTo>
                    <a:pt x="1097757" y="45244"/>
                  </a:lnTo>
                  <a:lnTo>
                    <a:pt x="1052513" y="19050"/>
                  </a:lnTo>
                  <a:lnTo>
                    <a:pt x="1016794" y="7144"/>
                  </a:lnTo>
                  <a:lnTo>
                    <a:pt x="957263" y="0"/>
                  </a:lnTo>
                  <a:lnTo>
                    <a:pt x="928688" y="2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8780E710-48CB-42CD-B8D9-75C38514429F}"/>
                </a:ext>
              </a:extLst>
            </p:cNvPr>
            <p:cNvSpPr/>
            <p:nvPr/>
          </p:nvSpPr>
          <p:spPr>
            <a:xfrm>
              <a:off x="2698750" y="4532313"/>
              <a:ext cx="592138" cy="1096962"/>
            </a:xfrm>
            <a:custGeom>
              <a:avLst/>
              <a:gdLst>
                <a:gd name="connsiteX0" fmla="*/ 516732 w 592932"/>
                <a:gd name="connsiteY0" fmla="*/ 550069 h 1097756"/>
                <a:gd name="connsiteX1" fmla="*/ 478632 w 592932"/>
                <a:gd name="connsiteY1" fmla="*/ 419100 h 1097756"/>
                <a:gd name="connsiteX2" fmla="*/ 445294 w 592932"/>
                <a:gd name="connsiteY2" fmla="*/ 319087 h 1097756"/>
                <a:gd name="connsiteX3" fmla="*/ 409575 w 592932"/>
                <a:gd name="connsiteY3" fmla="*/ 211931 h 1097756"/>
                <a:gd name="connsiteX4" fmla="*/ 276225 w 592932"/>
                <a:gd name="connsiteY4" fmla="*/ 69056 h 1097756"/>
                <a:gd name="connsiteX5" fmla="*/ 238125 w 592932"/>
                <a:gd name="connsiteY5" fmla="*/ 64294 h 1097756"/>
                <a:gd name="connsiteX6" fmla="*/ 202407 w 592932"/>
                <a:gd name="connsiteY6" fmla="*/ 59531 h 1097756"/>
                <a:gd name="connsiteX7" fmla="*/ 147638 w 592932"/>
                <a:gd name="connsiteY7" fmla="*/ 47625 h 1097756"/>
                <a:gd name="connsiteX8" fmla="*/ 88107 w 592932"/>
                <a:gd name="connsiteY8" fmla="*/ 26194 h 1097756"/>
                <a:gd name="connsiteX9" fmla="*/ 42863 w 592932"/>
                <a:gd name="connsiteY9" fmla="*/ 7144 h 1097756"/>
                <a:gd name="connsiteX10" fmla="*/ 19050 w 592932"/>
                <a:gd name="connsiteY10" fmla="*/ 0 h 1097756"/>
                <a:gd name="connsiteX11" fmla="*/ 7144 w 592932"/>
                <a:gd name="connsiteY11" fmla="*/ 2381 h 1097756"/>
                <a:gd name="connsiteX12" fmla="*/ 0 w 592932"/>
                <a:gd name="connsiteY12" fmla="*/ 11906 h 1097756"/>
                <a:gd name="connsiteX13" fmla="*/ 2382 w 592932"/>
                <a:gd name="connsiteY13" fmla="*/ 26194 h 1097756"/>
                <a:gd name="connsiteX14" fmla="*/ 16669 w 592932"/>
                <a:gd name="connsiteY14" fmla="*/ 57150 h 1097756"/>
                <a:gd name="connsiteX15" fmla="*/ 42863 w 592932"/>
                <a:gd name="connsiteY15" fmla="*/ 80962 h 1097756"/>
                <a:gd name="connsiteX16" fmla="*/ 88107 w 592932"/>
                <a:gd name="connsiteY16" fmla="*/ 126206 h 1097756"/>
                <a:gd name="connsiteX17" fmla="*/ 114300 w 592932"/>
                <a:gd name="connsiteY17" fmla="*/ 152400 h 1097756"/>
                <a:gd name="connsiteX18" fmla="*/ 152400 w 592932"/>
                <a:gd name="connsiteY18" fmla="*/ 204787 h 1097756"/>
                <a:gd name="connsiteX19" fmla="*/ 192882 w 592932"/>
                <a:gd name="connsiteY19" fmla="*/ 273844 h 1097756"/>
                <a:gd name="connsiteX20" fmla="*/ 219075 w 592932"/>
                <a:gd name="connsiteY20" fmla="*/ 326231 h 1097756"/>
                <a:gd name="connsiteX21" fmla="*/ 245269 w 592932"/>
                <a:gd name="connsiteY21" fmla="*/ 390525 h 1097756"/>
                <a:gd name="connsiteX22" fmla="*/ 273844 w 592932"/>
                <a:gd name="connsiteY22" fmla="*/ 476250 h 1097756"/>
                <a:gd name="connsiteX23" fmla="*/ 292894 w 592932"/>
                <a:gd name="connsiteY23" fmla="*/ 559594 h 1097756"/>
                <a:gd name="connsiteX24" fmla="*/ 307182 w 592932"/>
                <a:gd name="connsiteY24" fmla="*/ 640556 h 1097756"/>
                <a:gd name="connsiteX25" fmla="*/ 323850 w 592932"/>
                <a:gd name="connsiteY25" fmla="*/ 762000 h 1097756"/>
                <a:gd name="connsiteX26" fmla="*/ 347663 w 592932"/>
                <a:gd name="connsiteY26" fmla="*/ 873919 h 1097756"/>
                <a:gd name="connsiteX27" fmla="*/ 352425 w 592932"/>
                <a:gd name="connsiteY27" fmla="*/ 904875 h 1097756"/>
                <a:gd name="connsiteX28" fmla="*/ 359569 w 592932"/>
                <a:gd name="connsiteY28" fmla="*/ 940594 h 1097756"/>
                <a:gd name="connsiteX29" fmla="*/ 381000 w 592932"/>
                <a:gd name="connsiteY29" fmla="*/ 990600 h 1097756"/>
                <a:gd name="connsiteX30" fmla="*/ 419100 w 592932"/>
                <a:gd name="connsiteY30" fmla="*/ 1040606 h 1097756"/>
                <a:gd name="connsiteX31" fmla="*/ 442913 w 592932"/>
                <a:gd name="connsiteY31" fmla="*/ 1066800 h 1097756"/>
                <a:gd name="connsiteX32" fmla="*/ 459582 w 592932"/>
                <a:gd name="connsiteY32" fmla="*/ 1085850 h 1097756"/>
                <a:gd name="connsiteX33" fmla="*/ 471488 w 592932"/>
                <a:gd name="connsiteY33" fmla="*/ 1092994 h 1097756"/>
                <a:gd name="connsiteX34" fmla="*/ 495300 w 592932"/>
                <a:gd name="connsiteY34" fmla="*/ 1097756 h 1097756"/>
                <a:gd name="connsiteX35" fmla="*/ 526257 w 592932"/>
                <a:gd name="connsiteY35" fmla="*/ 1090612 h 1097756"/>
                <a:gd name="connsiteX36" fmla="*/ 550069 w 592932"/>
                <a:gd name="connsiteY36" fmla="*/ 1078706 h 1097756"/>
                <a:gd name="connsiteX37" fmla="*/ 571500 w 592932"/>
                <a:gd name="connsiteY37" fmla="*/ 1062037 h 1097756"/>
                <a:gd name="connsiteX38" fmla="*/ 578644 w 592932"/>
                <a:gd name="connsiteY38" fmla="*/ 1045369 h 1097756"/>
                <a:gd name="connsiteX39" fmla="*/ 588169 w 592932"/>
                <a:gd name="connsiteY39" fmla="*/ 1012031 h 1097756"/>
                <a:gd name="connsiteX40" fmla="*/ 592932 w 592932"/>
                <a:gd name="connsiteY40" fmla="*/ 971550 h 1097756"/>
                <a:gd name="connsiteX41" fmla="*/ 590550 w 592932"/>
                <a:gd name="connsiteY41" fmla="*/ 928687 h 1097756"/>
                <a:gd name="connsiteX42" fmla="*/ 578644 w 592932"/>
                <a:gd name="connsiteY42" fmla="*/ 792956 h 1097756"/>
                <a:gd name="connsiteX43" fmla="*/ 516732 w 592932"/>
                <a:gd name="connsiteY43" fmla="*/ 550069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2932" h="1097756">
                  <a:moveTo>
                    <a:pt x="516732" y="550069"/>
                  </a:moveTo>
                  <a:lnTo>
                    <a:pt x="478632" y="419100"/>
                  </a:lnTo>
                  <a:lnTo>
                    <a:pt x="445294" y="319087"/>
                  </a:lnTo>
                  <a:lnTo>
                    <a:pt x="409575" y="211931"/>
                  </a:lnTo>
                  <a:lnTo>
                    <a:pt x="276225" y="69056"/>
                  </a:lnTo>
                  <a:lnTo>
                    <a:pt x="238125" y="64294"/>
                  </a:lnTo>
                  <a:lnTo>
                    <a:pt x="202407" y="59531"/>
                  </a:lnTo>
                  <a:lnTo>
                    <a:pt x="147638" y="47625"/>
                  </a:lnTo>
                  <a:lnTo>
                    <a:pt x="88107" y="26194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26194"/>
                  </a:lnTo>
                  <a:lnTo>
                    <a:pt x="16669" y="57150"/>
                  </a:lnTo>
                  <a:lnTo>
                    <a:pt x="42863" y="80962"/>
                  </a:lnTo>
                  <a:lnTo>
                    <a:pt x="88107" y="126206"/>
                  </a:lnTo>
                  <a:lnTo>
                    <a:pt x="114300" y="152400"/>
                  </a:lnTo>
                  <a:lnTo>
                    <a:pt x="152400" y="204787"/>
                  </a:lnTo>
                  <a:lnTo>
                    <a:pt x="192882" y="273844"/>
                  </a:lnTo>
                  <a:lnTo>
                    <a:pt x="219075" y="326231"/>
                  </a:lnTo>
                  <a:lnTo>
                    <a:pt x="245269" y="390525"/>
                  </a:lnTo>
                  <a:lnTo>
                    <a:pt x="273844" y="476250"/>
                  </a:lnTo>
                  <a:lnTo>
                    <a:pt x="292894" y="559594"/>
                  </a:lnTo>
                  <a:lnTo>
                    <a:pt x="307182" y="640556"/>
                  </a:lnTo>
                  <a:lnTo>
                    <a:pt x="323850" y="762000"/>
                  </a:lnTo>
                  <a:lnTo>
                    <a:pt x="347663" y="873919"/>
                  </a:lnTo>
                  <a:lnTo>
                    <a:pt x="352425" y="904875"/>
                  </a:lnTo>
                  <a:lnTo>
                    <a:pt x="359569" y="940594"/>
                  </a:lnTo>
                  <a:lnTo>
                    <a:pt x="381000" y="990600"/>
                  </a:lnTo>
                  <a:lnTo>
                    <a:pt x="419100" y="1040606"/>
                  </a:lnTo>
                  <a:lnTo>
                    <a:pt x="442913" y="1066800"/>
                  </a:lnTo>
                  <a:lnTo>
                    <a:pt x="459582" y="1085850"/>
                  </a:lnTo>
                  <a:lnTo>
                    <a:pt x="471488" y="1092994"/>
                  </a:lnTo>
                  <a:lnTo>
                    <a:pt x="495300" y="1097756"/>
                  </a:lnTo>
                  <a:lnTo>
                    <a:pt x="526257" y="1090612"/>
                  </a:lnTo>
                  <a:lnTo>
                    <a:pt x="550069" y="1078706"/>
                  </a:lnTo>
                  <a:lnTo>
                    <a:pt x="571500" y="1062037"/>
                  </a:lnTo>
                  <a:lnTo>
                    <a:pt x="578644" y="1045369"/>
                  </a:lnTo>
                  <a:lnTo>
                    <a:pt x="588169" y="1012031"/>
                  </a:lnTo>
                  <a:lnTo>
                    <a:pt x="592932" y="971550"/>
                  </a:lnTo>
                  <a:lnTo>
                    <a:pt x="590550" y="928687"/>
                  </a:lnTo>
                  <a:lnTo>
                    <a:pt x="578644" y="792956"/>
                  </a:lnTo>
                  <a:lnTo>
                    <a:pt x="516732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EF84A5ED-B2C1-4648-87CE-19382966216A}"/>
                </a:ext>
              </a:extLst>
            </p:cNvPr>
            <p:cNvSpPr/>
            <p:nvPr/>
          </p:nvSpPr>
          <p:spPr>
            <a:xfrm>
              <a:off x="4618038" y="2849563"/>
              <a:ext cx="1525587" cy="400050"/>
            </a:xfrm>
            <a:custGeom>
              <a:avLst/>
              <a:gdLst>
                <a:gd name="connsiteX0" fmla="*/ 1183481 w 1526381"/>
                <a:gd name="connsiteY0" fmla="*/ 252413 h 400050"/>
                <a:gd name="connsiteX1" fmla="*/ 978694 w 1526381"/>
                <a:gd name="connsiteY1" fmla="*/ 292894 h 400050"/>
                <a:gd name="connsiteX2" fmla="*/ 738187 w 1526381"/>
                <a:gd name="connsiteY2" fmla="*/ 338138 h 400050"/>
                <a:gd name="connsiteX3" fmla="*/ 514350 w 1526381"/>
                <a:gd name="connsiteY3" fmla="*/ 376238 h 400050"/>
                <a:gd name="connsiteX4" fmla="*/ 378619 w 1526381"/>
                <a:gd name="connsiteY4" fmla="*/ 395288 h 400050"/>
                <a:gd name="connsiteX5" fmla="*/ 328612 w 1526381"/>
                <a:gd name="connsiteY5" fmla="*/ 400050 h 400050"/>
                <a:gd name="connsiteX6" fmla="*/ 295275 w 1526381"/>
                <a:gd name="connsiteY6" fmla="*/ 400050 h 400050"/>
                <a:gd name="connsiteX7" fmla="*/ 259556 w 1526381"/>
                <a:gd name="connsiteY7" fmla="*/ 395288 h 400050"/>
                <a:gd name="connsiteX8" fmla="*/ 233362 w 1526381"/>
                <a:gd name="connsiteY8" fmla="*/ 388144 h 400050"/>
                <a:gd name="connsiteX9" fmla="*/ 188119 w 1526381"/>
                <a:gd name="connsiteY9" fmla="*/ 369094 h 400050"/>
                <a:gd name="connsiteX10" fmla="*/ 145256 w 1526381"/>
                <a:gd name="connsiteY10" fmla="*/ 342900 h 400050"/>
                <a:gd name="connsiteX11" fmla="*/ 116681 w 1526381"/>
                <a:gd name="connsiteY11" fmla="*/ 319088 h 400050"/>
                <a:gd name="connsiteX12" fmla="*/ 92869 w 1526381"/>
                <a:gd name="connsiteY12" fmla="*/ 295275 h 400050"/>
                <a:gd name="connsiteX13" fmla="*/ 73819 w 1526381"/>
                <a:gd name="connsiteY13" fmla="*/ 269082 h 400050"/>
                <a:gd name="connsiteX14" fmla="*/ 42862 w 1526381"/>
                <a:gd name="connsiteY14" fmla="*/ 228600 h 400050"/>
                <a:gd name="connsiteX15" fmla="*/ 16669 w 1526381"/>
                <a:gd name="connsiteY15" fmla="*/ 183357 h 400050"/>
                <a:gd name="connsiteX16" fmla="*/ 4762 w 1526381"/>
                <a:gd name="connsiteY16" fmla="*/ 152400 h 400050"/>
                <a:gd name="connsiteX17" fmla="*/ 0 w 1526381"/>
                <a:gd name="connsiteY17" fmla="*/ 133350 h 400050"/>
                <a:gd name="connsiteX18" fmla="*/ 4762 w 1526381"/>
                <a:gd name="connsiteY18" fmla="*/ 121444 h 400050"/>
                <a:gd name="connsiteX19" fmla="*/ 19050 w 1526381"/>
                <a:gd name="connsiteY19" fmla="*/ 119063 h 400050"/>
                <a:gd name="connsiteX20" fmla="*/ 54769 w 1526381"/>
                <a:gd name="connsiteY20" fmla="*/ 128588 h 400050"/>
                <a:gd name="connsiteX21" fmla="*/ 83344 w 1526381"/>
                <a:gd name="connsiteY21" fmla="*/ 150019 h 400050"/>
                <a:gd name="connsiteX22" fmla="*/ 111919 w 1526381"/>
                <a:gd name="connsiteY22" fmla="*/ 171450 h 400050"/>
                <a:gd name="connsiteX23" fmla="*/ 138112 w 1526381"/>
                <a:gd name="connsiteY23" fmla="*/ 183357 h 400050"/>
                <a:gd name="connsiteX24" fmla="*/ 183356 w 1526381"/>
                <a:gd name="connsiteY24" fmla="*/ 197644 h 400050"/>
                <a:gd name="connsiteX25" fmla="*/ 214312 w 1526381"/>
                <a:gd name="connsiteY25" fmla="*/ 202407 h 400050"/>
                <a:gd name="connsiteX26" fmla="*/ 292894 w 1526381"/>
                <a:gd name="connsiteY26" fmla="*/ 200025 h 400050"/>
                <a:gd name="connsiteX27" fmla="*/ 426244 w 1526381"/>
                <a:gd name="connsiteY27" fmla="*/ 180975 h 400050"/>
                <a:gd name="connsiteX28" fmla="*/ 714375 w 1526381"/>
                <a:gd name="connsiteY28" fmla="*/ 133350 h 400050"/>
                <a:gd name="connsiteX29" fmla="*/ 938212 w 1526381"/>
                <a:gd name="connsiteY29" fmla="*/ 80963 h 400050"/>
                <a:gd name="connsiteX30" fmla="*/ 1004887 w 1526381"/>
                <a:gd name="connsiteY30" fmla="*/ 61913 h 400050"/>
                <a:gd name="connsiteX31" fmla="*/ 1050131 w 1526381"/>
                <a:gd name="connsiteY31" fmla="*/ 45244 h 400050"/>
                <a:gd name="connsiteX32" fmla="*/ 1138237 w 1526381"/>
                <a:gd name="connsiteY32" fmla="*/ 4763 h 400050"/>
                <a:gd name="connsiteX33" fmla="*/ 1157287 w 1526381"/>
                <a:gd name="connsiteY33" fmla="*/ 0 h 400050"/>
                <a:gd name="connsiteX34" fmla="*/ 1193006 w 1526381"/>
                <a:gd name="connsiteY34" fmla="*/ 2382 h 400050"/>
                <a:gd name="connsiteX35" fmla="*/ 1288256 w 1526381"/>
                <a:gd name="connsiteY35" fmla="*/ 14288 h 400050"/>
                <a:gd name="connsiteX36" fmla="*/ 1397794 w 1526381"/>
                <a:gd name="connsiteY36" fmla="*/ 38100 h 400050"/>
                <a:gd name="connsiteX37" fmla="*/ 1450181 w 1526381"/>
                <a:gd name="connsiteY37" fmla="*/ 57150 h 400050"/>
                <a:gd name="connsiteX38" fmla="*/ 1504950 w 1526381"/>
                <a:gd name="connsiteY38" fmla="*/ 80963 h 400050"/>
                <a:gd name="connsiteX39" fmla="*/ 1516856 w 1526381"/>
                <a:gd name="connsiteY39" fmla="*/ 90488 h 400050"/>
                <a:gd name="connsiteX40" fmla="*/ 1524000 w 1526381"/>
                <a:gd name="connsiteY40" fmla="*/ 107157 h 400050"/>
                <a:gd name="connsiteX41" fmla="*/ 1526381 w 1526381"/>
                <a:gd name="connsiteY41" fmla="*/ 126207 h 400050"/>
                <a:gd name="connsiteX42" fmla="*/ 1521619 w 1526381"/>
                <a:gd name="connsiteY42" fmla="*/ 150019 h 400050"/>
                <a:gd name="connsiteX43" fmla="*/ 1512094 w 1526381"/>
                <a:gd name="connsiteY43" fmla="*/ 169069 h 400050"/>
                <a:gd name="connsiteX44" fmla="*/ 1500187 w 1526381"/>
                <a:gd name="connsiteY44" fmla="*/ 180975 h 400050"/>
                <a:gd name="connsiteX45" fmla="*/ 1471612 w 1526381"/>
                <a:gd name="connsiteY45" fmla="*/ 192882 h 400050"/>
                <a:gd name="connsiteX46" fmla="*/ 1416844 w 1526381"/>
                <a:gd name="connsiteY46" fmla="*/ 207169 h 400050"/>
                <a:gd name="connsiteX47" fmla="*/ 1183481 w 1526381"/>
                <a:gd name="connsiteY47" fmla="*/ 25241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26381" h="400050">
                  <a:moveTo>
                    <a:pt x="1183481" y="252413"/>
                  </a:moveTo>
                  <a:lnTo>
                    <a:pt x="978694" y="292894"/>
                  </a:lnTo>
                  <a:lnTo>
                    <a:pt x="738187" y="338138"/>
                  </a:lnTo>
                  <a:lnTo>
                    <a:pt x="514350" y="376238"/>
                  </a:lnTo>
                  <a:lnTo>
                    <a:pt x="378619" y="395288"/>
                  </a:lnTo>
                  <a:lnTo>
                    <a:pt x="328612" y="400050"/>
                  </a:lnTo>
                  <a:lnTo>
                    <a:pt x="295275" y="400050"/>
                  </a:lnTo>
                  <a:lnTo>
                    <a:pt x="259556" y="395288"/>
                  </a:lnTo>
                  <a:lnTo>
                    <a:pt x="233362" y="388144"/>
                  </a:lnTo>
                  <a:lnTo>
                    <a:pt x="188119" y="369094"/>
                  </a:lnTo>
                  <a:lnTo>
                    <a:pt x="145256" y="342900"/>
                  </a:lnTo>
                  <a:lnTo>
                    <a:pt x="116681" y="319088"/>
                  </a:lnTo>
                  <a:lnTo>
                    <a:pt x="92869" y="295275"/>
                  </a:lnTo>
                  <a:lnTo>
                    <a:pt x="73819" y="269082"/>
                  </a:lnTo>
                  <a:lnTo>
                    <a:pt x="42862" y="228600"/>
                  </a:lnTo>
                  <a:lnTo>
                    <a:pt x="16669" y="183357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4762" y="121444"/>
                  </a:lnTo>
                  <a:lnTo>
                    <a:pt x="19050" y="119063"/>
                  </a:lnTo>
                  <a:lnTo>
                    <a:pt x="54769" y="128588"/>
                  </a:lnTo>
                  <a:lnTo>
                    <a:pt x="83344" y="150019"/>
                  </a:lnTo>
                  <a:lnTo>
                    <a:pt x="111919" y="171450"/>
                  </a:lnTo>
                  <a:lnTo>
                    <a:pt x="138112" y="183357"/>
                  </a:lnTo>
                  <a:lnTo>
                    <a:pt x="183356" y="197644"/>
                  </a:lnTo>
                  <a:lnTo>
                    <a:pt x="214312" y="202407"/>
                  </a:lnTo>
                  <a:lnTo>
                    <a:pt x="292894" y="200025"/>
                  </a:lnTo>
                  <a:lnTo>
                    <a:pt x="426244" y="180975"/>
                  </a:lnTo>
                  <a:lnTo>
                    <a:pt x="714375" y="133350"/>
                  </a:lnTo>
                  <a:lnTo>
                    <a:pt x="938212" y="80963"/>
                  </a:lnTo>
                  <a:lnTo>
                    <a:pt x="1004887" y="61913"/>
                  </a:lnTo>
                  <a:lnTo>
                    <a:pt x="1050131" y="45244"/>
                  </a:lnTo>
                  <a:lnTo>
                    <a:pt x="1138237" y="4763"/>
                  </a:lnTo>
                  <a:lnTo>
                    <a:pt x="1157287" y="0"/>
                  </a:lnTo>
                  <a:lnTo>
                    <a:pt x="1193006" y="2382"/>
                  </a:lnTo>
                  <a:lnTo>
                    <a:pt x="1288256" y="14288"/>
                  </a:lnTo>
                  <a:lnTo>
                    <a:pt x="1397794" y="38100"/>
                  </a:lnTo>
                  <a:lnTo>
                    <a:pt x="1450181" y="57150"/>
                  </a:lnTo>
                  <a:lnTo>
                    <a:pt x="1504950" y="80963"/>
                  </a:lnTo>
                  <a:lnTo>
                    <a:pt x="1516856" y="90488"/>
                  </a:lnTo>
                  <a:lnTo>
                    <a:pt x="1524000" y="107157"/>
                  </a:lnTo>
                  <a:lnTo>
                    <a:pt x="1526381" y="126207"/>
                  </a:lnTo>
                  <a:lnTo>
                    <a:pt x="1521619" y="150019"/>
                  </a:lnTo>
                  <a:lnTo>
                    <a:pt x="1512094" y="169069"/>
                  </a:lnTo>
                  <a:lnTo>
                    <a:pt x="1500187" y="180975"/>
                  </a:lnTo>
                  <a:lnTo>
                    <a:pt x="1471612" y="192882"/>
                  </a:lnTo>
                  <a:lnTo>
                    <a:pt x="1416844" y="207169"/>
                  </a:lnTo>
                  <a:lnTo>
                    <a:pt x="1183481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25CCEABD-5A41-48BF-9B8C-7269AA2C9FDC}"/>
                </a:ext>
              </a:extLst>
            </p:cNvPr>
            <p:cNvSpPr/>
            <p:nvPr/>
          </p:nvSpPr>
          <p:spPr>
            <a:xfrm>
              <a:off x="4576763" y="3659188"/>
              <a:ext cx="503237" cy="1152525"/>
            </a:xfrm>
            <a:custGeom>
              <a:avLst/>
              <a:gdLst>
                <a:gd name="connsiteX0" fmla="*/ 416718 w 502443"/>
                <a:gd name="connsiteY0" fmla="*/ 514350 h 1152525"/>
                <a:gd name="connsiteX1" fmla="*/ 404812 w 502443"/>
                <a:gd name="connsiteY1" fmla="*/ 423863 h 1152525"/>
                <a:gd name="connsiteX2" fmla="*/ 392906 w 502443"/>
                <a:gd name="connsiteY2" fmla="*/ 307182 h 1152525"/>
                <a:gd name="connsiteX3" fmla="*/ 392906 w 502443"/>
                <a:gd name="connsiteY3" fmla="*/ 259557 h 1152525"/>
                <a:gd name="connsiteX4" fmla="*/ 345281 w 502443"/>
                <a:gd name="connsiteY4" fmla="*/ 104775 h 1152525"/>
                <a:gd name="connsiteX5" fmla="*/ 300037 w 502443"/>
                <a:gd name="connsiteY5" fmla="*/ 85725 h 1152525"/>
                <a:gd name="connsiteX6" fmla="*/ 219075 w 502443"/>
                <a:gd name="connsiteY6" fmla="*/ 59532 h 1152525"/>
                <a:gd name="connsiteX7" fmla="*/ 150018 w 502443"/>
                <a:gd name="connsiteY7" fmla="*/ 38100 h 1152525"/>
                <a:gd name="connsiteX8" fmla="*/ 88106 w 502443"/>
                <a:gd name="connsiteY8" fmla="*/ 21432 h 1152525"/>
                <a:gd name="connsiteX9" fmla="*/ 30956 w 502443"/>
                <a:gd name="connsiteY9" fmla="*/ 2382 h 1152525"/>
                <a:gd name="connsiteX10" fmla="*/ 14287 w 502443"/>
                <a:gd name="connsiteY10" fmla="*/ 0 h 1152525"/>
                <a:gd name="connsiteX11" fmla="*/ 9525 w 502443"/>
                <a:gd name="connsiteY11" fmla="*/ 0 h 1152525"/>
                <a:gd name="connsiteX12" fmla="*/ 2381 w 502443"/>
                <a:gd name="connsiteY12" fmla="*/ 2382 h 1152525"/>
                <a:gd name="connsiteX13" fmla="*/ 0 w 502443"/>
                <a:gd name="connsiteY13" fmla="*/ 14288 h 1152525"/>
                <a:gd name="connsiteX14" fmla="*/ 0 w 502443"/>
                <a:gd name="connsiteY14" fmla="*/ 28575 h 1152525"/>
                <a:gd name="connsiteX15" fmla="*/ 7143 w 502443"/>
                <a:gd name="connsiteY15" fmla="*/ 52388 h 1152525"/>
                <a:gd name="connsiteX16" fmla="*/ 16668 w 502443"/>
                <a:gd name="connsiteY16" fmla="*/ 64294 h 1152525"/>
                <a:gd name="connsiteX17" fmla="*/ 45243 w 502443"/>
                <a:gd name="connsiteY17" fmla="*/ 83344 h 1152525"/>
                <a:gd name="connsiteX18" fmla="*/ 64293 w 502443"/>
                <a:gd name="connsiteY18" fmla="*/ 100013 h 1152525"/>
                <a:gd name="connsiteX19" fmla="*/ 100012 w 502443"/>
                <a:gd name="connsiteY19" fmla="*/ 145257 h 1152525"/>
                <a:gd name="connsiteX20" fmla="*/ 126206 w 502443"/>
                <a:gd name="connsiteY20" fmla="*/ 188119 h 1152525"/>
                <a:gd name="connsiteX21" fmla="*/ 150018 w 502443"/>
                <a:gd name="connsiteY21" fmla="*/ 238125 h 1152525"/>
                <a:gd name="connsiteX22" fmla="*/ 169068 w 502443"/>
                <a:gd name="connsiteY22" fmla="*/ 290513 h 1152525"/>
                <a:gd name="connsiteX23" fmla="*/ 185737 w 502443"/>
                <a:gd name="connsiteY23" fmla="*/ 354807 h 1152525"/>
                <a:gd name="connsiteX24" fmla="*/ 190500 w 502443"/>
                <a:gd name="connsiteY24" fmla="*/ 407194 h 1152525"/>
                <a:gd name="connsiteX25" fmla="*/ 209550 w 502443"/>
                <a:gd name="connsiteY25" fmla="*/ 645319 h 1152525"/>
                <a:gd name="connsiteX26" fmla="*/ 221456 w 502443"/>
                <a:gd name="connsiteY26" fmla="*/ 742950 h 1152525"/>
                <a:gd name="connsiteX27" fmla="*/ 235743 w 502443"/>
                <a:gd name="connsiteY27" fmla="*/ 838200 h 1152525"/>
                <a:gd name="connsiteX28" fmla="*/ 252412 w 502443"/>
                <a:gd name="connsiteY28" fmla="*/ 921544 h 1152525"/>
                <a:gd name="connsiteX29" fmla="*/ 278606 w 502443"/>
                <a:gd name="connsiteY29" fmla="*/ 1000125 h 1152525"/>
                <a:gd name="connsiteX30" fmla="*/ 307181 w 502443"/>
                <a:gd name="connsiteY30" fmla="*/ 1059657 h 1152525"/>
                <a:gd name="connsiteX31" fmla="*/ 335756 w 502443"/>
                <a:gd name="connsiteY31" fmla="*/ 1107282 h 1152525"/>
                <a:gd name="connsiteX32" fmla="*/ 352425 w 502443"/>
                <a:gd name="connsiteY32" fmla="*/ 1126332 h 1152525"/>
                <a:gd name="connsiteX33" fmla="*/ 369093 w 502443"/>
                <a:gd name="connsiteY33" fmla="*/ 1138238 h 1152525"/>
                <a:gd name="connsiteX34" fmla="*/ 385762 w 502443"/>
                <a:gd name="connsiteY34" fmla="*/ 1147763 h 1152525"/>
                <a:gd name="connsiteX35" fmla="*/ 416718 w 502443"/>
                <a:gd name="connsiteY35" fmla="*/ 1152525 h 1152525"/>
                <a:gd name="connsiteX36" fmla="*/ 435768 w 502443"/>
                <a:gd name="connsiteY36" fmla="*/ 1152525 h 1152525"/>
                <a:gd name="connsiteX37" fmla="*/ 459581 w 502443"/>
                <a:gd name="connsiteY37" fmla="*/ 1140619 h 1152525"/>
                <a:gd name="connsiteX38" fmla="*/ 476250 w 502443"/>
                <a:gd name="connsiteY38" fmla="*/ 1123950 h 1152525"/>
                <a:gd name="connsiteX39" fmla="*/ 485775 w 502443"/>
                <a:gd name="connsiteY39" fmla="*/ 1104900 h 1152525"/>
                <a:gd name="connsiteX40" fmla="*/ 492918 w 502443"/>
                <a:gd name="connsiteY40" fmla="*/ 1078707 h 1152525"/>
                <a:gd name="connsiteX41" fmla="*/ 500062 w 502443"/>
                <a:gd name="connsiteY41" fmla="*/ 1045369 h 1152525"/>
                <a:gd name="connsiteX42" fmla="*/ 502443 w 502443"/>
                <a:gd name="connsiteY42" fmla="*/ 988219 h 1152525"/>
                <a:gd name="connsiteX43" fmla="*/ 471487 w 502443"/>
                <a:gd name="connsiteY43" fmla="*/ 809625 h 1152525"/>
                <a:gd name="connsiteX44" fmla="*/ 442912 w 502443"/>
                <a:gd name="connsiteY44" fmla="*/ 666750 h 1152525"/>
                <a:gd name="connsiteX45" fmla="*/ 416718 w 502443"/>
                <a:gd name="connsiteY45" fmla="*/ 5143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152525">
                  <a:moveTo>
                    <a:pt x="416718" y="514350"/>
                  </a:moveTo>
                  <a:lnTo>
                    <a:pt x="404812" y="423863"/>
                  </a:lnTo>
                  <a:lnTo>
                    <a:pt x="392906" y="307182"/>
                  </a:lnTo>
                  <a:lnTo>
                    <a:pt x="392906" y="259557"/>
                  </a:lnTo>
                  <a:lnTo>
                    <a:pt x="345281" y="104775"/>
                  </a:lnTo>
                  <a:lnTo>
                    <a:pt x="300037" y="85725"/>
                  </a:lnTo>
                  <a:lnTo>
                    <a:pt x="219075" y="59532"/>
                  </a:lnTo>
                  <a:lnTo>
                    <a:pt x="150018" y="38100"/>
                  </a:lnTo>
                  <a:lnTo>
                    <a:pt x="88106" y="21432"/>
                  </a:lnTo>
                  <a:lnTo>
                    <a:pt x="30956" y="2382"/>
                  </a:lnTo>
                  <a:lnTo>
                    <a:pt x="14287" y="0"/>
                  </a:lnTo>
                  <a:lnTo>
                    <a:pt x="9525" y="0"/>
                  </a:lnTo>
                  <a:lnTo>
                    <a:pt x="2381" y="2382"/>
                  </a:lnTo>
                  <a:lnTo>
                    <a:pt x="0" y="14288"/>
                  </a:lnTo>
                  <a:lnTo>
                    <a:pt x="0" y="28575"/>
                  </a:lnTo>
                  <a:lnTo>
                    <a:pt x="7143" y="52388"/>
                  </a:lnTo>
                  <a:lnTo>
                    <a:pt x="16668" y="64294"/>
                  </a:lnTo>
                  <a:lnTo>
                    <a:pt x="45243" y="83344"/>
                  </a:lnTo>
                  <a:lnTo>
                    <a:pt x="64293" y="100013"/>
                  </a:lnTo>
                  <a:lnTo>
                    <a:pt x="100012" y="145257"/>
                  </a:lnTo>
                  <a:lnTo>
                    <a:pt x="126206" y="188119"/>
                  </a:lnTo>
                  <a:lnTo>
                    <a:pt x="150018" y="238125"/>
                  </a:lnTo>
                  <a:lnTo>
                    <a:pt x="169068" y="290513"/>
                  </a:lnTo>
                  <a:lnTo>
                    <a:pt x="185737" y="354807"/>
                  </a:lnTo>
                  <a:lnTo>
                    <a:pt x="190500" y="407194"/>
                  </a:lnTo>
                  <a:lnTo>
                    <a:pt x="209550" y="645319"/>
                  </a:lnTo>
                  <a:lnTo>
                    <a:pt x="221456" y="742950"/>
                  </a:lnTo>
                  <a:lnTo>
                    <a:pt x="235743" y="838200"/>
                  </a:lnTo>
                  <a:lnTo>
                    <a:pt x="252412" y="921544"/>
                  </a:lnTo>
                  <a:lnTo>
                    <a:pt x="278606" y="1000125"/>
                  </a:lnTo>
                  <a:lnTo>
                    <a:pt x="307181" y="1059657"/>
                  </a:lnTo>
                  <a:lnTo>
                    <a:pt x="335756" y="1107282"/>
                  </a:lnTo>
                  <a:lnTo>
                    <a:pt x="352425" y="1126332"/>
                  </a:lnTo>
                  <a:lnTo>
                    <a:pt x="369093" y="1138238"/>
                  </a:lnTo>
                  <a:lnTo>
                    <a:pt x="385762" y="1147763"/>
                  </a:lnTo>
                  <a:lnTo>
                    <a:pt x="416718" y="1152525"/>
                  </a:lnTo>
                  <a:lnTo>
                    <a:pt x="435768" y="1152525"/>
                  </a:lnTo>
                  <a:lnTo>
                    <a:pt x="459581" y="1140619"/>
                  </a:lnTo>
                  <a:lnTo>
                    <a:pt x="476250" y="1123950"/>
                  </a:lnTo>
                  <a:lnTo>
                    <a:pt x="485775" y="1104900"/>
                  </a:lnTo>
                  <a:lnTo>
                    <a:pt x="492918" y="1078707"/>
                  </a:lnTo>
                  <a:lnTo>
                    <a:pt x="500062" y="1045369"/>
                  </a:lnTo>
                  <a:cubicBezTo>
                    <a:pt x="500856" y="1026319"/>
                    <a:pt x="501649" y="1007269"/>
                    <a:pt x="502443" y="988219"/>
                  </a:cubicBezTo>
                  <a:lnTo>
                    <a:pt x="471487" y="809625"/>
                  </a:lnTo>
                  <a:lnTo>
                    <a:pt x="442912" y="666750"/>
                  </a:lnTo>
                  <a:lnTo>
                    <a:pt x="416718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02C6D256-FB6E-4C5A-B7A7-69E0F5223464}"/>
                </a:ext>
              </a:extLst>
            </p:cNvPr>
            <p:cNvSpPr/>
            <p:nvPr/>
          </p:nvSpPr>
          <p:spPr>
            <a:xfrm rot="16200000">
              <a:off x="3755232" y="2769393"/>
              <a:ext cx="4064000" cy="2398713"/>
            </a:xfrm>
            <a:custGeom>
              <a:avLst/>
              <a:gdLst>
                <a:gd name="connsiteX0" fmla="*/ 2693862 w 4065462"/>
                <a:gd name="connsiteY0" fmla="*/ 2062333 h 2397833"/>
                <a:gd name="connsiteX1" fmla="*/ 3121459 w 4065462"/>
                <a:gd name="connsiteY1" fmla="*/ 2059044 h 2397833"/>
                <a:gd name="connsiteX2" fmla="*/ 3479982 w 4065462"/>
                <a:gd name="connsiteY2" fmla="*/ 2055755 h 2397833"/>
                <a:gd name="connsiteX3" fmla="*/ 3667467 w 4065462"/>
                <a:gd name="connsiteY3" fmla="*/ 2055755 h 2397833"/>
                <a:gd name="connsiteX4" fmla="*/ 3726673 w 4065462"/>
                <a:gd name="connsiteY4" fmla="*/ 2049177 h 2397833"/>
                <a:gd name="connsiteX5" fmla="*/ 3752987 w 4065462"/>
                <a:gd name="connsiteY5" fmla="*/ 2036020 h 2397833"/>
                <a:gd name="connsiteX6" fmla="*/ 3772722 w 4065462"/>
                <a:gd name="connsiteY6" fmla="*/ 2019574 h 2397833"/>
                <a:gd name="connsiteX7" fmla="*/ 3782590 w 4065462"/>
                <a:gd name="connsiteY7" fmla="*/ 1999838 h 2397833"/>
                <a:gd name="connsiteX8" fmla="*/ 3795746 w 4065462"/>
                <a:gd name="connsiteY8" fmla="*/ 1963657 h 2397833"/>
                <a:gd name="connsiteX9" fmla="*/ 3799036 w 4065462"/>
                <a:gd name="connsiteY9" fmla="*/ 1934054 h 2397833"/>
                <a:gd name="connsiteX10" fmla="*/ 3795746 w 4065462"/>
                <a:gd name="connsiteY10" fmla="*/ 1904451 h 2397833"/>
                <a:gd name="connsiteX11" fmla="*/ 3776011 w 4065462"/>
                <a:gd name="connsiteY11" fmla="*/ 1776172 h 2397833"/>
                <a:gd name="connsiteX12" fmla="*/ 3743119 w 4065462"/>
                <a:gd name="connsiteY12" fmla="*/ 1582109 h 2397833"/>
                <a:gd name="connsiteX13" fmla="*/ 3706938 w 4065462"/>
                <a:gd name="connsiteY13" fmla="*/ 1368310 h 2397833"/>
                <a:gd name="connsiteX14" fmla="*/ 3670757 w 4065462"/>
                <a:gd name="connsiteY14" fmla="*/ 1187404 h 2397833"/>
                <a:gd name="connsiteX15" fmla="*/ 3631286 w 4065462"/>
                <a:gd name="connsiteY15" fmla="*/ 986762 h 2397833"/>
                <a:gd name="connsiteX16" fmla="*/ 3591816 w 4065462"/>
                <a:gd name="connsiteY16" fmla="*/ 799277 h 2397833"/>
                <a:gd name="connsiteX17" fmla="*/ 3555634 w 4065462"/>
                <a:gd name="connsiteY17" fmla="*/ 618371 h 2397833"/>
                <a:gd name="connsiteX18" fmla="*/ 3512875 w 4065462"/>
                <a:gd name="connsiteY18" fmla="*/ 440754 h 2397833"/>
                <a:gd name="connsiteX19" fmla="*/ 3509585 w 4065462"/>
                <a:gd name="connsiteY19" fmla="*/ 417729 h 2397833"/>
                <a:gd name="connsiteX20" fmla="*/ 3516164 w 4065462"/>
                <a:gd name="connsiteY20" fmla="*/ 394705 h 2397833"/>
                <a:gd name="connsiteX21" fmla="*/ 3549056 w 4065462"/>
                <a:gd name="connsiteY21" fmla="*/ 335499 h 2397833"/>
                <a:gd name="connsiteX22" fmla="*/ 3595105 w 4065462"/>
                <a:gd name="connsiteY22" fmla="*/ 269715 h 2397833"/>
                <a:gd name="connsiteX23" fmla="*/ 3631286 w 4065462"/>
                <a:gd name="connsiteY23" fmla="*/ 220377 h 2397833"/>
                <a:gd name="connsiteX24" fmla="*/ 3687203 w 4065462"/>
                <a:gd name="connsiteY24" fmla="*/ 157882 h 2397833"/>
                <a:gd name="connsiteX25" fmla="*/ 3733252 w 4065462"/>
                <a:gd name="connsiteY25" fmla="*/ 111833 h 2397833"/>
                <a:gd name="connsiteX26" fmla="*/ 3779300 w 4065462"/>
                <a:gd name="connsiteY26" fmla="*/ 65784 h 2397833"/>
                <a:gd name="connsiteX27" fmla="*/ 3818771 w 4065462"/>
                <a:gd name="connsiteY27" fmla="*/ 26313 h 2397833"/>
                <a:gd name="connsiteX28" fmla="*/ 3845085 w 4065462"/>
                <a:gd name="connsiteY28" fmla="*/ 6578 h 2397833"/>
                <a:gd name="connsiteX29" fmla="*/ 3868109 w 4065462"/>
                <a:gd name="connsiteY29" fmla="*/ 0 h 2397833"/>
                <a:gd name="connsiteX30" fmla="*/ 3881266 w 4065462"/>
                <a:gd name="connsiteY30" fmla="*/ 0 h 2397833"/>
                <a:gd name="connsiteX31" fmla="*/ 3887844 w 4065462"/>
                <a:gd name="connsiteY31" fmla="*/ 6578 h 2397833"/>
                <a:gd name="connsiteX32" fmla="*/ 3891134 w 4065462"/>
                <a:gd name="connsiteY32" fmla="*/ 19735 h 2397833"/>
                <a:gd name="connsiteX33" fmla="*/ 3891134 w 4065462"/>
                <a:gd name="connsiteY33" fmla="*/ 49338 h 2397833"/>
                <a:gd name="connsiteX34" fmla="*/ 3884555 w 4065462"/>
                <a:gd name="connsiteY34" fmla="*/ 69073 h 2397833"/>
                <a:gd name="connsiteX35" fmla="*/ 3868109 w 4065462"/>
                <a:gd name="connsiteY35" fmla="*/ 95387 h 2397833"/>
                <a:gd name="connsiteX36" fmla="*/ 3835217 w 4065462"/>
                <a:gd name="connsiteY36" fmla="*/ 141436 h 2397833"/>
                <a:gd name="connsiteX37" fmla="*/ 3812193 w 4065462"/>
                <a:gd name="connsiteY37" fmla="*/ 184195 h 2397833"/>
                <a:gd name="connsiteX38" fmla="*/ 3792457 w 4065462"/>
                <a:gd name="connsiteY38" fmla="*/ 230244 h 2397833"/>
                <a:gd name="connsiteX39" fmla="*/ 3769433 w 4065462"/>
                <a:gd name="connsiteY39" fmla="*/ 289450 h 2397833"/>
                <a:gd name="connsiteX40" fmla="*/ 3759565 w 4065462"/>
                <a:gd name="connsiteY40" fmla="*/ 342077 h 2397833"/>
                <a:gd name="connsiteX41" fmla="*/ 3752987 w 4065462"/>
                <a:gd name="connsiteY41" fmla="*/ 407862 h 2397833"/>
                <a:gd name="connsiteX42" fmla="*/ 3766144 w 4065462"/>
                <a:gd name="connsiteY42" fmla="*/ 572322 h 2397833"/>
                <a:gd name="connsiteX43" fmla="*/ 3789168 w 4065462"/>
                <a:gd name="connsiteY43" fmla="*/ 749939 h 2397833"/>
                <a:gd name="connsiteX44" fmla="*/ 3831928 w 4065462"/>
                <a:gd name="connsiteY44" fmla="*/ 1016365 h 2397833"/>
                <a:gd name="connsiteX45" fmla="*/ 3868109 w 4065462"/>
                <a:gd name="connsiteY45" fmla="*/ 1220296 h 2397833"/>
                <a:gd name="connsiteX46" fmla="*/ 3930604 w 4065462"/>
                <a:gd name="connsiteY46" fmla="*/ 1539349 h 2397833"/>
                <a:gd name="connsiteX47" fmla="*/ 3970075 w 4065462"/>
                <a:gd name="connsiteY47" fmla="*/ 1743280 h 2397833"/>
                <a:gd name="connsiteX48" fmla="*/ 4009545 w 4065462"/>
                <a:gd name="connsiteY48" fmla="*/ 1917608 h 2397833"/>
                <a:gd name="connsiteX49" fmla="*/ 4035859 w 4065462"/>
                <a:gd name="connsiteY49" fmla="*/ 2003128 h 2397833"/>
                <a:gd name="connsiteX50" fmla="*/ 4062172 w 4065462"/>
                <a:gd name="connsiteY50" fmla="*/ 2065623 h 2397833"/>
                <a:gd name="connsiteX51" fmla="*/ 4065462 w 4065462"/>
                <a:gd name="connsiteY51" fmla="*/ 2075490 h 2397833"/>
                <a:gd name="connsiteX52" fmla="*/ 4049016 w 4065462"/>
                <a:gd name="connsiteY52" fmla="*/ 2114961 h 2397833"/>
                <a:gd name="connsiteX53" fmla="*/ 3999677 w 4065462"/>
                <a:gd name="connsiteY53" fmla="*/ 2200480 h 2397833"/>
                <a:gd name="connsiteX54" fmla="*/ 3966785 w 4065462"/>
                <a:gd name="connsiteY54" fmla="*/ 2249818 h 2397833"/>
                <a:gd name="connsiteX55" fmla="*/ 3894423 w 4065462"/>
                <a:gd name="connsiteY55" fmla="*/ 2338627 h 2397833"/>
                <a:gd name="connsiteX56" fmla="*/ 3854952 w 4065462"/>
                <a:gd name="connsiteY56" fmla="*/ 2381387 h 2397833"/>
                <a:gd name="connsiteX57" fmla="*/ 3838506 w 4065462"/>
                <a:gd name="connsiteY57" fmla="*/ 2394544 h 2397833"/>
                <a:gd name="connsiteX58" fmla="*/ 3822060 w 4065462"/>
                <a:gd name="connsiteY58" fmla="*/ 2397833 h 2397833"/>
                <a:gd name="connsiteX59" fmla="*/ 3799036 w 4065462"/>
                <a:gd name="connsiteY59" fmla="*/ 2394544 h 2397833"/>
                <a:gd name="connsiteX60" fmla="*/ 3756276 w 4065462"/>
                <a:gd name="connsiteY60" fmla="*/ 2371519 h 2397833"/>
                <a:gd name="connsiteX61" fmla="*/ 3739830 w 4065462"/>
                <a:gd name="connsiteY61" fmla="*/ 2355073 h 2397833"/>
                <a:gd name="connsiteX62" fmla="*/ 3713516 w 4065462"/>
                <a:gd name="connsiteY62" fmla="*/ 2341916 h 2397833"/>
                <a:gd name="connsiteX63" fmla="*/ 3647732 w 4065462"/>
                <a:gd name="connsiteY63" fmla="*/ 2332049 h 2397833"/>
                <a:gd name="connsiteX64" fmla="*/ 3512875 w 4065462"/>
                <a:gd name="connsiteY64" fmla="*/ 2322181 h 2397833"/>
                <a:gd name="connsiteX65" fmla="*/ 3269473 w 4065462"/>
                <a:gd name="connsiteY65" fmla="*/ 2322181 h 2397833"/>
                <a:gd name="connsiteX66" fmla="*/ 2904371 w 4065462"/>
                <a:gd name="connsiteY66" fmla="*/ 2325470 h 2397833"/>
                <a:gd name="connsiteX67" fmla="*/ 2457039 w 4065462"/>
                <a:gd name="connsiteY67" fmla="*/ 2325470 h 2397833"/>
                <a:gd name="connsiteX68" fmla="*/ 2233372 w 4065462"/>
                <a:gd name="connsiteY68" fmla="*/ 2325470 h 2397833"/>
                <a:gd name="connsiteX69" fmla="*/ 2029441 w 4065462"/>
                <a:gd name="connsiteY69" fmla="*/ 2328759 h 2397833"/>
                <a:gd name="connsiteX70" fmla="*/ 1763016 w 4065462"/>
                <a:gd name="connsiteY70" fmla="*/ 2332049 h 2397833"/>
                <a:gd name="connsiteX71" fmla="*/ 1529482 w 4065462"/>
                <a:gd name="connsiteY71" fmla="*/ 2335338 h 2397833"/>
                <a:gd name="connsiteX72" fmla="*/ 1292659 w 4065462"/>
                <a:gd name="connsiteY72" fmla="*/ 2341916 h 2397833"/>
                <a:gd name="connsiteX73" fmla="*/ 1068993 w 4065462"/>
                <a:gd name="connsiteY73" fmla="*/ 2348495 h 2397833"/>
                <a:gd name="connsiteX74" fmla="*/ 920978 w 4065462"/>
                <a:gd name="connsiteY74" fmla="*/ 2351784 h 2397833"/>
                <a:gd name="connsiteX75" fmla="*/ 759807 w 4065462"/>
                <a:gd name="connsiteY75" fmla="*/ 2361651 h 2397833"/>
                <a:gd name="connsiteX76" fmla="*/ 657841 w 4065462"/>
                <a:gd name="connsiteY76" fmla="*/ 2368230 h 2397833"/>
                <a:gd name="connsiteX77" fmla="*/ 647974 w 4065462"/>
                <a:gd name="connsiteY77" fmla="*/ 2368230 h 2397833"/>
                <a:gd name="connsiteX78" fmla="*/ 615082 w 4065462"/>
                <a:gd name="connsiteY78" fmla="*/ 2361651 h 2397833"/>
                <a:gd name="connsiteX79" fmla="*/ 470357 w 4065462"/>
                <a:gd name="connsiteY79" fmla="*/ 2332049 h 2397833"/>
                <a:gd name="connsiteX80" fmla="*/ 351945 w 4065462"/>
                <a:gd name="connsiteY80" fmla="*/ 2302446 h 2397833"/>
                <a:gd name="connsiteX81" fmla="*/ 223666 w 4065462"/>
                <a:gd name="connsiteY81" fmla="*/ 2266264 h 2397833"/>
                <a:gd name="connsiteX82" fmla="*/ 118411 w 4065462"/>
                <a:gd name="connsiteY82" fmla="*/ 2226794 h 2397833"/>
                <a:gd name="connsiteX83" fmla="*/ 52627 w 4065462"/>
                <a:gd name="connsiteY83" fmla="*/ 2193902 h 2397833"/>
                <a:gd name="connsiteX84" fmla="*/ 19735 w 4065462"/>
                <a:gd name="connsiteY84" fmla="*/ 2174167 h 2397833"/>
                <a:gd name="connsiteX85" fmla="*/ 6578 w 4065462"/>
                <a:gd name="connsiteY85" fmla="*/ 2161010 h 2397833"/>
                <a:gd name="connsiteX86" fmla="*/ 3289 w 4065462"/>
                <a:gd name="connsiteY86" fmla="*/ 2147853 h 2397833"/>
                <a:gd name="connsiteX87" fmla="*/ 0 w 4065462"/>
                <a:gd name="connsiteY87" fmla="*/ 2134696 h 2397833"/>
                <a:gd name="connsiteX88" fmla="*/ 6578 w 4065462"/>
                <a:gd name="connsiteY88" fmla="*/ 2114961 h 2397833"/>
                <a:gd name="connsiteX89" fmla="*/ 16446 w 4065462"/>
                <a:gd name="connsiteY89" fmla="*/ 2095226 h 2397833"/>
                <a:gd name="connsiteX90" fmla="*/ 39470 w 4065462"/>
                <a:gd name="connsiteY90" fmla="*/ 2075490 h 2397833"/>
                <a:gd name="connsiteX91" fmla="*/ 95387 w 4065462"/>
                <a:gd name="connsiteY91" fmla="*/ 2042598 h 2397833"/>
                <a:gd name="connsiteX92" fmla="*/ 148014 w 4065462"/>
                <a:gd name="connsiteY92" fmla="*/ 2016285 h 2397833"/>
                <a:gd name="connsiteX93" fmla="*/ 710469 w 4065462"/>
                <a:gd name="connsiteY93" fmla="*/ 2075490 h 2397833"/>
                <a:gd name="connsiteX94" fmla="*/ 901243 w 4065462"/>
                <a:gd name="connsiteY94" fmla="*/ 2075490 h 2397833"/>
                <a:gd name="connsiteX95" fmla="*/ 1453830 w 4065462"/>
                <a:gd name="connsiteY95" fmla="*/ 2072201 h 2397833"/>
                <a:gd name="connsiteX96" fmla="*/ 2239951 w 4065462"/>
                <a:gd name="connsiteY96" fmla="*/ 2065623 h 2397833"/>
                <a:gd name="connsiteX97" fmla="*/ 2693862 w 4065462"/>
                <a:gd name="connsiteY97" fmla="*/ 2062333 h 239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4065462" h="2397833">
                  <a:moveTo>
                    <a:pt x="2693862" y="2062333"/>
                  </a:moveTo>
                  <a:lnTo>
                    <a:pt x="3121459" y="2059044"/>
                  </a:lnTo>
                  <a:lnTo>
                    <a:pt x="3479982" y="2055755"/>
                  </a:lnTo>
                  <a:lnTo>
                    <a:pt x="3667467" y="2055755"/>
                  </a:lnTo>
                  <a:lnTo>
                    <a:pt x="3726673" y="2049177"/>
                  </a:lnTo>
                  <a:lnTo>
                    <a:pt x="3752987" y="2036020"/>
                  </a:lnTo>
                  <a:lnTo>
                    <a:pt x="3772722" y="2019574"/>
                  </a:lnTo>
                  <a:lnTo>
                    <a:pt x="3782590" y="1999838"/>
                  </a:lnTo>
                  <a:lnTo>
                    <a:pt x="3795746" y="1963657"/>
                  </a:lnTo>
                  <a:lnTo>
                    <a:pt x="3799036" y="1934054"/>
                  </a:lnTo>
                  <a:lnTo>
                    <a:pt x="3795746" y="1904451"/>
                  </a:lnTo>
                  <a:lnTo>
                    <a:pt x="3776011" y="1776172"/>
                  </a:lnTo>
                  <a:lnTo>
                    <a:pt x="3743119" y="1582109"/>
                  </a:lnTo>
                  <a:lnTo>
                    <a:pt x="3706938" y="1368310"/>
                  </a:lnTo>
                  <a:lnTo>
                    <a:pt x="3670757" y="1187404"/>
                  </a:lnTo>
                  <a:lnTo>
                    <a:pt x="3631286" y="986762"/>
                  </a:lnTo>
                  <a:lnTo>
                    <a:pt x="3591816" y="799277"/>
                  </a:lnTo>
                  <a:lnTo>
                    <a:pt x="3555634" y="618371"/>
                  </a:lnTo>
                  <a:lnTo>
                    <a:pt x="3512875" y="440754"/>
                  </a:lnTo>
                  <a:lnTo>
                    <a:pt x="3509585" y="417729"/>
                  </a:lnTo>
                  <a:lnTo>
                    <a:pt x="3516164" y="394705"/>
                  </a:lnTo>
                  <a:lnTo>
                    <a:pt x="3549056" y="335499"/>
                  </a:lnTo>
                  <a:lnTo>
                    <a:pt x="3595105" y="269715"/>
                  </a:lnTo>
                  <a:lnTo>
                    <a:pt x="3631286" y="220377"/>
                  </a:lnTo>
                  <a:lnTo>
                    <a:pt x="3687203" y="157882"/>
                  </a:lnTo>
                  <a:lnTo>
                    <a:pt x="3733252" y="111833"/>
                  </a:lnTo>
                  <a:lnTo>
                    <a:pt x="3779300" y="65784"/>
                  </a:lnTo>
                  <a:lnTo>
                    <a:pt x="3818771" y="26313"/>
                  </a:lnTo>
                  <a:lnTo>
                    <a:pt x="3845085" y="6578"/>
                  </a:lnTo>
                  <a:lnTo>
                    <a:pt x="3868109" y="0"/>
                  </a:lnTo>
                  <a:lnTo>
                    <a:pt x="3881266" y="0"/>
                  </a:lnTo>
                  <a:lnTo>
                    <a:pt x="3887844" y="6578"/>
                  </a:lnTo>
                  <a:lnTo>
                    <a:pt x="3891134" y="19735"/>
                  </a:lnTo>
                  <a:lnTo>
                    <a:pt x="3891134" y="49338"/>
                  </a:lnTo>
                  <a:lnTo>
                    <a:pt x="3884555" y="69073"/>
                  </a:lnTo>
                  <a:lnTo>
                    <a:pt x="3868109" y="95387"/>
                  </a:lnTo>
                  <a:lnTo>
                    <a:pt x="3835217" y="141436"/>
                  </a:lnTo>
                  <a:lnTo>
                    <a:pt x="3812193" y="184195"/>
                  </a:lnTo>
                  <a:lnTo>
                    <a:pt x="3792457" y="230244"/>
                  </a:lnTo>
                  <a:lnTo>
                    <a:pt x="3769433" y="289450"/>
                  </a:lnTo>
                  <a:lnTo>
                    <a:pt x="3759565" y="342077"/>
                  </a:lnTo>
                  <a:lnTo>
                    <a:pt x="3752987" y="407862"/>
                  </a:lnTo>
                  <a:lnTo>
                    <a:pt x="3766144" y="572322"/>
                  </a:lnTo>
                  <a:lnTo>
                    <a:pt x="3789168" y="749939"/>
                  </a:lnTo>
                  <a:lnTo>
                    <a:pt x="3831928" y="1016365"/>
                  </a:lnTo>
                  <a:lnTo>
                    <a:pt x="3868109" y="1220296"/>
                  </a:lnTo>
                  <a:lnTo>
                    <a:pt x="3930604" y="1539349"/>
                  </a:lnTo>
                  <a:lnTo>
                    <a:pt x="3970075" y="1743280"/>
                  </a:lnTo>
                  <a:lnTo>
                    <a:pt x="4009545" y="1917608"/>
                  </a:lnTo>
                  <a:lnTo>
                    <a:pt x="4035859" y="2003128"/>
                  </a:lnTo>
                  <a:lnTo>
                    <a:pt x="4062172" y="2065623"/>
                  </a:lnTo>
                  <a:lnTo>
                    <a:pt x="4065462" y="2075490"/>
                  </a:lnTo>
                  <a:lnTo>
                    <a:pt x="4049016" y="2114961"/>
                  </a:lnTo>
                  <a:lnTo>
                    <a:pt x="3999677" y="2200480"/>
                  </a:lnTo>
                  <a:lnTo>
                    <a:pt x="3966785" y="2249818"/>
                  </a:lnTo>
                  <a:lnTo>
                    <a:pt x="3894423" y="2338627"/>
                  </a:lnTo>
                  <a:lnTo>
                    <a:pt x="3854952" y="2381387"/>
                  </a:lnTo>
                  <a:lnTo>
                    <a:pt x="3838506" y="2394544"/>
                  </a:lnTo>
                  <a:lnTo>
                    <a:pt x="3822060" y="2397833"/>
                  </a:lnTo>
                  <a:lnTo>
                    <a:pt x="3799036" y="2394544"/>
                  </a:lnTo>
                  <a:lnTo>
                    <a:pt x="3756276" y="2371519"/>
                  </a:lnTo>
                  <a:lnTo>
                    <a:pt x="3739830" y="2355073"/>
                  </a:lnTo>
                  <a:lnTo>
                    <a:pt x="3713516" y="2341916"/>
                  </a:lnTo>
                  <a:lnTo>
                    <a:pt x="3647732" y="2332049"/>
                  </a:lnTo>
                  <a:lnTo>
                    <a:pt x="3512875" y="2322181"/>
                  </a:lnTo>
                  <a:lnTo>
                    <a:pt x="3269473" y="2322181"/>
                  </a:lnTo>
                  <a:lnTo>
                    <a:pt x="2904371" y="2325470"/>
                  </a:lnTo>
                  <a:lnTo>
                    <a:pt x="2457039" y="2325470"/>
                  </a:lnTo>
                  <a:lnTo>
                    <a:pt x="2233372" y="2325470"/>
                  </a:lnTo>
                  <a:lnTo>
                    <a:pt x="2029441" y="2328759"/>
                  </a:lnTo>
                  <a:lnTo>
                    <a:pt x="1763016" y="2332049"/>
                  </a:lnTo>
                  <a:lnTo>
                    <a:pt x="1529482" y="2335338"/>
                  </a:lnTo>
                  <a:lnTo>
                    <a:pt x="1292659" y="2341916"/>
                  </a:lnTo>
                  <a:lnTo>
                    <a:pt x="1068993" y="2348495"/>
                  </a:lnTo>
                  <a:lnTo>
                    <a:pt x="920978" y="2351784"/>
                  </a:lnTo>
                  <a:lnTo>
                    <a:pt x="759807" y="2361651"/>
                  </a:lnTo>
                  <a:lnTo>
                    <a:pt x="657841" y="2368230"/>
                  </a:lnTo>
                  <a:lnTo>
                    <a:pt x="647974" y="2368230"/>
                  </a:lnTo>
                  <a:lnTo>
                    <a:pt x="615082" y="2361651"/>
                  </a:lnTo>
                  <a:lnTo>
                    <a:pt x="470357" y="2332049"/>
                  </a:lnTo>
                  <a:lnTo>
                    <a:pt x="351945" y="2302446"/>
                  </a:lnTo>
                  <a:lnTo>
                    <a:pt x="223666" y="2266264"/>
                  </a:lnTo>
                  <a:lnTo>
                    <a:pt x="118411" y="2226794"/>
                  </a:lnTo>
                  <a:lnTo>
                    <a:pt x="52627" y="2193902"/>
                  </a:lnTo>
                  <a:lnTo>
                    <a:pt x="19735" y="2174167"/>
                  </a:lnTo>
                  <a:lnTo>
                    <a:pt x="6578" y="2161010"/>
                  </a:lnTo>
                  <a:lnTo>
                    <a:pt x="3289" y="2147853"/>
                  </a:lnTo>
                  <a:lnTo>
                    <a:pt x="0" y="2134696"/>
                  </a:lnTo>
                  <a:lnTo>
                    <a:pt x="6578" y="2114961"/>
                  </a:lnTo>
                  <a:lnTo>
                    <a:pt x="16446" y="2095226"/>
                  </a:lnTo>
                  <a:lnTo>
                    <a:pt x="39470" y="2075490"/>
                  </a:lnTo>
                  <a:lnTo>
                    <a:pt x="95387" y="2042598"/>
                  </a:lnTo>
                  <a:lnTo>
                    <a:pt x="148014" y="2016285"/>
                  </a:lnTo>
                  <a:lnTo>
                    <a:pt x="710469" y="2075490"/>
                  </a:lnTo>
                  <a:lnTo>
                    <a:pt x="901243" y="2075490"/>
                  </a:lnTo>
                  <a:lnTo>
                    <a:pt x="1453830" y="2072201"/>
                  </a:lnTo>
                  <a:lnTo>
                    <a:pt x="2239951" y="2065623"/>
                  </a:lnTo>
                  <a:lnTo>
                    <a:pt x="2693862" y="2062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FAEF8D2B-A54B-4620-B8BF-87007688D8B7}"/>
                </a:ext>
              </a:extLst>
            </p:cNvPr>
            <p:cNvSpPr/>
            <p:nvPr/>
          </p:nvSpPr>
          <p:spPr>
            <a:xfrm>
              <a:off x="2919413" y="4370388"/>
              <a:ext cx="1447800" cy="974725"/>
            </a:xfrm>
            <a:custGeom>
              <a:avLst/>
              <a:gdLst>
                <a:gd name="connsiteX0" fmla="*/ 840581 w 1447800"/>
                <a:gd name="connsiteY0" fmla="*/ 95250 h 976312"/>
                <a:gd name="connsiteX1" fmla="*/ 592931 w 1447800"/>
                <a:gd name="connsiteY1" fmla="*/ 140494 h 976312"/>
                <a:gd name="connsiteX2" fmla="*/ 397668 w 1447800"/>
                <a:gd name="connsiteY2" fmla="*/ 176212 h 976312"/>
                <a:gd name="connsiteX3" fmla="*/ 159543 w 1447800"/>
                <a:gd name="connsiteY3" fmla="*/ 216694 h 976312"/>
                <a:gd name="connsiteX4" fmla="*/ 54768 w 1447800"/>
                <a:gd name="connsiteY4" fmla="*/ 230981 h 976312"/>
                <a:gd name="connsiteX5" fmla="*/ 0 w 1447800"/>
                <a:gd name="connsiteY5" fmla="*/ 226219 h 976312"/>
                <a:gd name="connsiteX6" fmla="*/ 128587 w 1447800"/>
                <a:gd name="connsiteY6" fmla="*/ 411956 h 976312"/>
                <a:gd name="connsiteX7" fmla="*/ 335756 w 1447800"/>
                <a:gd name="connsiteY7" fmla="*/ 371475 h 976312"/>
                <a:gd name="connsiteX8" fmla="*/ 611981 w 1447800"/>
                <a:gd name="connsiteY8" fmla="*/ 316706 h 976312"/>
                <a:gd name="connsiteX9" fmla="*/ 862012 w 1447800"/>
                <a:gd name="connsiteY9" fmla="*/ 264319 h 976312"/>
                <a:gd name="connsiteX10" fmla="*/ 1040606 w 1447800"/>
                <a:gd name="connsiteY10" fmla="*/ 226219 h 976312"/>
                <a:gd name="connsiteX11" fmla="*/ 1083468 w 1447800"/>
                <a:gd name="connsiteY11" fmla="*/ 221456 h 976312"/>
                <a:gd name="connsiteX12" fmla="*/ 1109662 w 1447800"/>
                <a:gd name="connsiteY12" fmla="*/ 226219 h 976312"/>
                <a:gd name="connsiteX13" fmla="*/ 1123950 w 1447800"/>
                <a:gd name="connsiteY13" fmla="*/ 233362 h 976312"/>
                <a:gd name="connsiteX14" fmla="*/ 1133475 w 1447800"/>
                <a:gd name="connsiteY14" fmla="*/ 245269 h 976312"/>
                <a:gd name="connsiteX15" fmla="*/ 1138237 w 1447800"/>
                <a:gd name="connsiteY15" fmla="*/ 271462 h 976312"/>
                <a:gd name="connsiteX16" fmla="*/ 1133475 w 1447800"/>
                <a:gd name="connsiteY16" fmla="*/ 297656 h 976312"/>
                <a:gd name="connsiteX17" fmla="*/ 1123950 w 1447800"/>
                <a:gd name="connsiteY17" fmla="*/ 388144 h 976312"/>
                <a:gd name="connsiteX18" fmla="*/ 1109662 w 1447800"/>
                <a:gd name="connsiteY18" fmla="*/ 531019 h 976312"/>
                <a:gd name="connsiteX19" fmla="*/ 1090612 w 1447800"/>
                <a:gd name="connsiteY19" fmla="*/ 669131 h 976312"/>
                <a:gd name="connsiteX20" fmla="*/ 1064418 w 1447800"/>
                <a:gd name="connsiteY20" fmla="*/ 852487 h 976312"/>
                <a:gd name="connsiteX21" fmla="*/ 1064418 w 1447800"/>
                <a:gd name="connsiteY21" fmla="*/ 966787 h 976312"/>
                <a:gd name="connsiteX22" fmla="*/ 1214437 w 1447800"/>
                <a:gd name="connsiteY22" fmla="*/ 976312 h 976312"/>
                <a:gd name="connsiteX23" fmla="*/ 1266825 w 1447800"/>
                <a:gd name="connsiteY23" fmla="*/ 873919 h 976312"/>
                <a:gd name="connsiteX24" fmla="*/ 1285875 w 1447800"/>
                <a:gd name="connsiteY24" fmla="*/ 752475 h 976312"/>
                <a:gd name="connsiteX25" fmla="*/ 1312068 w 1447800"/>
                <a:gd name="connsiteY25" fmla="*/ 583406 h 976312"/>
                <a:gd name="connsiteX26" fmla="*/ 1331118 w 1447800"/>
                <a:gd name="connsiteY26" fmla="*/ 454819 h 976312"/>
                <a:gd name="connsiteX27" fmla="*/ 1338262 w 1447800"/>
                <a:gd name="connsiteY27" fmla="*/ 423862 h 976312"/>
                <a:gd name="connsiteX28" fmla="*/ 1347787 w 1447800"/>
                <a:gd name="connsiteY28" fmla="*/ 397669 h 976312"/>
                <a:gd name="connsiteX29" fmla="*/ 1362075 w 1447800"/>
                <a:gd name="connsiteY29" fmla="*/ 371475 h 976312"/>
                <a:gd name="connsiteX30" fmla="*/ 1381125 w 1447800"/>
                <a:gd name="connsiteY30" fmla="*/ 347662 h 976312"/>
                <a:gd name="connsiteX31" fmla="*/ 1397793 w 1447800"/>
                <a:gd name="connsiteY31" fmla="*/ 328612 h 976312"/>
                <a:gd name="connsiteX32" fmla="*/ 1421606 w 1447800"/>
                <a:gd name="connsiteY32" fmla="*/ 311944 h 976312"/>
                <a:gd name="connsiteX33" fmla="*/ 1426368 w 1447800"/>
                <a:gd name="connsiteY33" fmla="*/ 307181 h 976312"/>
                <a:gd name="connsiteX34" fmla="*/ 1435893 w 1447800"/>
                <a:gd name="connsiteY34" fmla="*/ 290512 h 976312"/>
                <a:gd name="connsiteX35" fmla="*/ 1443037 w 1447800"/>
                <a:gd name="connsiteY35" fmla="*/ 266700 h 976312"/>
                <a:gd name="connsiteX36" fmla="*/ 1447800 w 1447800"/>
                <a:gd name="connsiteY36" fmla="*/ 242887 h 976312"/>
                <a:gd name="connsiteX37" fmla="*/ 1445418 w 1447800"/>
                <a:gd name="connsiteY37" fmla="*/ 228600 h 976312"/>
                <a:gd name="connsiteX38" fmla="*/ 1443037 w 1447800"/>
                <a:gd name="connsiteY38" fmla="*/ 219075 h 976312"/>
                <a:gd name="connsiteX39" fmla="*/ 1428750 w 1447800"/>
                <a:gd name="connsiteY39" fmla="*/ 200025 h 976312"/>
                <a:gd name="connsiteX40" fmla="*/ 1371600 w 1447800"/>
                <a:gd name="connsiteY40" fmla="*/ 147637 h 976312"/>
                <a:gd name="connsiteX41" fmla="*/ 1278731 w 1447800"/>
                <a:gd name="connsiteY41" fmla="*/ 69056 h 976312"/>
                <a:gd name="connsiteX42" fmla="*/ 1200150 w 1447800"/>
                <a:gd name="connsiteY42" fmla="*/ 11906 h 976312"/>
                <a:gd name="connsiteX43" fmla="*/ 1188243 w 1447800"/>
                <a:gd name="connsiteY43" fmla="*/ 2381 h 976312"/>
                <a:gd name="connsiteX44" fmla="*/ 1176337 w 1447800"/>
                <a:gd name="connsiteY44" fmla="*/ 0 h 976312"/>
                <a:gd name="connsiteX45" fmla="*/ 1150143 w 1447800"/>
                <a:gd name="connsiteY45" fmla="*/ 4762 h 976312"/>
                <a:gd name="connsiteX46" fmla="*/ 1062037 w 1447800"/>
                <a:gd name="connsiteY46" fmla="*/ 33337 h 976312"/>
                <a:gd name="connsiteX47" fmla="*/ 976312 w 1447800"/>
                <a:gd name="connsiteY47" fmla="*/ 64294 h 976312"/>
                <a:gd name="connsiteX48" fmla="*/ 840581 w 1447800"/>
                <a:gd name="connsiteY48" fmla="*/ 9525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7800" h="976312">
                  <a:moveTo>
                    <a:pt x="840581" y="95250"/>
                  </a:moveTo>
                  <a:lnTo>
                    <a:pt x="592931" y="140494"/>
                  </a:lnTo>
                  <a:lnTo>
                    <a:pt x="397668" y="176212"/>
                  </a:lnTo>
                  <a:lnTo>
                    <a:pt x="159543" y="216694"/>
                  </a:lnTo>
                  <a:lnTo>
                    <a:pt x="54768" y="230981"/>
                  </a:lnTo>
                  <a:lnTo>
                    <a:pt x="0" y="226219"/>
                  </a:lnTo>
                  <a:lnTo>
                    <a:pt x="128587" y="411956"/>
                  </a:lnTo>
                  <a:lnTo>
                    <a:pt x="335756" y="371475"/>
                  </a:lnTo>
                  <a:lnTo>
                    <a:pt x="611981" y="316706"/>
                  </a:lnTo>
                  <a:lnTo>
                    <a:pt x="862012" y="264319"/>
                  </a:lnTo>
                  <a:lnTo>
                    <a:pt x="1040606" y="226219"/>
                  </a:lnTo>
                  <a:lnTo>
                    <a:pt x="1083468" y="221456"/>
                  </a:lnTo>
                  <a:lnTo>
                    <a:pt x="1109662" y="226219"/>
                  </a:lnTo>
                  <a:lnTo>
                    <a:pt x="1123950" y="233362"/>
                  </a:lnTo>
                  <a:lnTo>
                    <a:pt x="1133475" y="245269"/>
                  </a:lnTo>
                  <a:lnTo>
                    <a:pt x="1138237" y="271462"/>
                  </a:lnTo>
                  <a:lnTo>
                    <a:pt x="1133475" y="297656"/>
                  </a:lnTo>
                  <a:lnTo>
                    <a:pt x="1123950" y="388144"/>
                  </a:lnTo>
                  <a:lnTo>
                    <a:pt x="1109662" y="531019"/>
                  </a:lnTo>
                  <a:lnTo>
                    <a:pt x="1090612" y="669131"/>
                  </a:lnTo>
                  <a:lnTo>
                    <a:pt x="1064418" y="852487"/>
                  </a:lnTo>
                  <a:lnTo>
                    <a:pt x="1064418" y="966787"/>
                  </a:lnTo>
                  <a:lnTo>
                    <a:pt x="1214437" y="976312"/>
                  </a:lnTo>
                  <a:lnTo>
                    <a:pt x="1266825" y="873919"/>
                  </a:lnTo>
                  <a:lnTo>
                    <a:pt x="1285875" y="752475"/>
                  </a:lnTo>
                  <a:lnTo>
                    <a:pt x="1312068" y="583406"/>
                  </a:lnTo>
                  <a:lnTo>
                    <a:pt x="1331118" y="454819"/>
                  </a:lnTo>
                  <a:lnTo>
                    <a:pt x="1338262" y="423862"/>
                  </a:lnTo>
                  <a:lnTo>
                    <a:pt x="1347787" y="397669"/>
                  </a:lnTo>
                  <a:lnTo>
                    <a:pt x="1362075" y="371475"/>
                  </a:lnTo>
                  <a:lnTo>
                    <a:pt x="1381125" y="347662"/>
                  </a:lnTo>
                  <a:lnTo>
                    <a:pt x="1397793" y="328612"/>
                  </a:lnTo>
                  <a:lnTo>
                    <a:pt x="1421606" y="311944"/>
                  </a:lnTo>
                  <a:lnTo>
                    <a:pt x="1426368" y="307181"/>
                  </a:lnTo>
                  <a:lnTo>
                    <a:pt x="1435893" y="290512"/>
                  </a:lnTo>
                  <a:lnTo>
                    <a:pt x="1443037" y="266700"/>
                  </a:lnTo>
                  <a:lnTo>
                    <a:pt x="1447800" y="242887"/>
                  </a:lnTo>
                  <a:lnTo>
                    <a:pt x="1445418" y="228600"/>
                  </a:lnTo>
                  <a:lnTo>
                    <a:pt x="1443037" y="219075"/>
                  </a:lnTo>
                  <a:lnTo>
                    <a:pt x="1428750" y="200025"/>
                  </a:lnTo>
                  <a:lnTo>
                    <a:pt x="1371600" y="147637"/>
                  </a:lnTo>
                  <a:lnTo>
                    <a:pt x="1278731" y="69056"/>
                  </a:lnTo>
                  <a:lnTo>
                    <a:pt x="1200150" y="11906"/>
                  </a:lnTo>
                  <a:lnTo>
                    <a:pt x="1188243" y="2381"/>
                  </a:lnTo>
                  <a:lnTo>
                    <a:pt x="1176337" y="0"/>
                  </a:lnTo>
                  <a:lnTo>
                    <a:pt x="1150143" y="4762"/>
                  </a:lnTo>
                  <a:lnTo>
                    <a:pt x="1062037" y="33337"/>
                  </a:lnTo>
                  <a:lnTo>
                    <a:pt x="976312" y="64294"/>
                  </a:lnTo>
                  <a:lnTo>
                    <a:pt x="840581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E97482B0-72D2-46A9-9DA2-ABC5BCA6BDA0}"/>
                </a:ext>
              </a:extLst>
            </p:cNvPr>
            <p:cNvSpPr/>
            <p:nvPr/>
          </p:nvSpPr>
          <p:spPr>
            <a:xfrm>
              <a:off x="3195638" y="5189538"/>
              <a:ext cx="1012825" cy="311150"/>
            </a:xfrm>
            <a:custGeom>
              <a:avLst/>
              <a:gdLst>
                <a:gd name="connsiteX0" fmla="*/ 690562 w 1012031"/>
                <a:gd name="connsiteY0" fmla="*/ 16669 h 311944"/>
                <a:gd name="connsiteX1" fmla="*/ 402431 w 1012031"/>
                <a:gd name="connsiteY1" fmla="*/ 59531 h 311944"/>
                <a:gd name="connsiteX2" fmla="*/ 180975 w 1012031"/>
                <a:gd name="connsiteY2" fmla="*/ 97631 h 311944"/>
                <a:gd name="connsiteX3" fmla="*/ 0 w 1012031"/>
                <a:gd name="connsiteY3" fmla="*/ 130969 h 311944"/>
                <a:gd name="connsiteX4" fmla="*/ 38100 w 1012031"/>
                <a:gd name="connsiteY4" fmla="*/ 311944 h 311944"/>
                <a:gd name="connsiteX5" fmla="*/ 147637 w 1012031"/>
                <a:gd name="connsiteY5" fmla="*/ 276225 h 311944"/>
                <a:gd name="connsiteX6" fmla="*/ 235743 w 1012031"/>
                <a:gd name="connsiteY6" fmla="*/ 252412 h 311944"/>
                <a:gd name="connsiteX7" fmla="*/ 347662 w 1012031"/>
                <a:gd name="connsiteY7" fmla="*/ 228600 h 311944"/>
                <a:gd name="connsiteX8" fmla="*/ 442912 w 1012031"/>
                <a:gd name="connsiteY8" fmla="*/ 214312 h 311944"/>
                <a:gd name="connsiteX9" fmla="*/ 597693 w 1012031"/>
                <a:gd name="connsiteY9" fmla="*/ 200025 h 311944"/>
                <a:gd name="connsiteX10" fmla="*/ 690562 w 1012031"/>
                <a:gd name="connsiteY10" fmla="*/ 192881 h 311944"/>
                <a:gd name="connsiteX11" fmla="*/ 797718 w 1012031"/>
                <a:gd name="connsiteY11" fmla="*/ 195262 h 311944"/>
                <a:gd name="connsiteX12" fmla="*/ 888206 w 1012031"/>
                <a:gd name="connsiteY12" fmla="*/ 204787 h 311944"/>
                <a:gd name="connsiteX13" fmla="*/ 912018 w 1012031"/>
                <a:gd name="connsiteY13" fmla="*/ 202406 h 311944"/>
                <a:gd name="connsiteX14" fmla="*/ 950118 w 1012031"/>
                <a:gd name="connsiteY14" fmla="*/ 195262 h 311944"/>
                <a:gd name="connsiteX15" fmla="*/ 981075 w 1012031"/>
                <a:gd name="connsiteY15" fmla="*/ 178594 h 311944"/>
                <a:gd name="connsiteX16" fmla="*/ 1000125 w 1012031"/>
                <a:gd name="connsiteY16" fmla="*/ 161925 h 311944"/>
                <a:gd name="connsiteX17" fmla="*/ 1007268 w 1012031"/>
                <a:gd name="connsiteY17" fmla="*/ 145256 h 311944"/>
                <a:gd name="connsiteX18" fmla="*/ 1012031 w 1012031"/>
                <a:gd name="connsiteY18" fmla="*/ 130969 h 311944"/>
                <a:gd name="connsiteX19" fmla="*/ 1009650 w 1012031"/>
                <a:gd name="connsiteY19" fmla="*/ 102394 h 311944"/>
                <a:gd name="connsiteX20" fmla="*/ 1002506 w 1012031"/>
                <a:gd name="connsiteY20" fmla="*/ 76200 h 311944"/>
                <a:gd name="connsiteX21" fmla="*/ 985837 w 1012031"/>
                <a:gd name="connsiteY21" fmla="*/ 40481 h 311944"/>
                <a:gd name="connsiteX22" fmla="*/ 821531 w 1012031"/>
                <a:gd name="connsiteY22" fmla="*/ 0 h 311944"/>
                <a:gd name="connsiteX23" fmla="*/ 690562 w 1012031"/>
                <a:gd name="connsiteY23" fmla="*/ 166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2031" h="311944">
                  <a:moveTo>
                    <a:pt x="690562" y="16669"/>
                  </a:moveTo>
                  <a:lnTo>
                    <a:pt x="402431" y="59531"/>
                  </a:lnTo>
                  <a:lnTo>
                    <a:pt x="180975" y="97631"/>
                  </a:lnTo>
                  <a:lnTo>
                    <a:pt x="0" y="130969"/>
                  </a:lnTo>
                  <a:lnTo>
                    <a:pt x="38100" y="311944"/>
                  </a:lnTo>
                  <a:lnTo>
                    <a:pt x="147637" y="276225"/>
                  </a:lnTo>
                  <a:lnTo>
                    <a:pt x="235743" y="252412"/>
                  </a:lnTo>
                  <a:lnTo>
                    <a:pt x="347662" y="228600"/>
                  </a:lnTo>
                  <a:lnTo>
                    <a:pt x="442912" y="214312"/>
                  </a:lnTo>
                  <a:lnTo>
                    <a:pt x="597693" y="200025"/>
                  </a:lnTo>
                  <a:lnTo>
                    <a:pt x="690562" y="192881"/>
                  </a:lnTo>
                  <a:lnTo>
                    <a:pt x="797718" y="195262"/>
                  </a:lnTo>
                  <a:lnTo>
                    <a:pt x="888206" y="204787"/>
                  </a:lnTo>
                  <a:lnTo>
                    <a:pt x="912018" y="202406"/>
                  </a:lnTo>
                  <a:lnTo>
                    <a:pt x="950118" y="195262"/>
                  </a:lnTo>
                  <a:lnTo>
                    <a:pt x="981075" y="178594"/>
                  </a:lnTo>
                  <a:lnTo>
                    <a:pt x="1000125" y="161925"/>
                  </a:lnTo>
                  <a:lnTo>
                    <a:pt x="1007268" y="145256"/>
                  </a:lnTo>
                  <a:lnTo>
                    <a:pt x="1012031" y="130969"/>
                  </a:lnTo>
                  <a:lnTo>
                    <a:pt x="1009650" y="102394"/>
                  </a:lnTo>
                  <a:lnTo>
                    <a:pt x="1002506" y="76200"/>
                  </a:lnTo>
                  <a:lnTo>
                    <a:pt x="985837" y="40481"/>
                  </a:lnTo>
                  <a:lnTo>
                    <a:pt x="821531" y="0"/>
                  </a:lnTo>
                  <a:lnTo>
                    <a:pt x="690562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17E8800C-5911-4F7F-9DB8-08A7336E2C63}"/>
                </a:ext>
              </a:extLst>
            </p:cNvPr>
            <p:cNvSpPr/>
            <p:nvPr/>
          </p:nvSpPr>
          <p:spPr>
            <a:xfrm rot="16200000">
              <a:off x="5914232" y="5207794"/>
              <a:ext cx="757237" cy="752475"/>
            </a:xfrm>
            <a:custGeom>
              <a:avLst/>
              <a:gdLst>
                <a:gd name="connsiteX0" fmla="*/ 557212 w 757237"/>
                <a:gd name="connsiteY0" fmla="*/ 152400 h 752475"/>
                <a:gd name="connsiteX1" fmla="*/ 500062 w 757237"/>
                <a:gd name="connsiteY1" fmla="*/ 245269 h 752475"/>
                <a:gd name="connsiteX2" fmla="*/ 428625 w 757237"/>
                <a:gd name="connsiteY2" fmla="*/ 347663 h 752475"/>
                <a:gd name="connsiteX3" fmla="*/ 323850 w 757237"/>
                <a:gd name="connsiteY3" fmla="*/ 478632 h 752475"/>
                <a:gd name="connsiteX4" fmla="*/ 233362 w 757237"/>
                <a:gd name="connsiteY4" fmla="*/ 576263 h 752475"/>
                <a:gd name="connsiteX5" fmla="*/ 161925 w 757237"/>
                <a:gd name="connsiteY5" fmla="*/ 647700 h 752475"/>
                <a:gd name="connsiteX6" fmla="*/ 109537 w 757237"/>
                <a:gd name="connsiteY6" fmla="*/ 690563 h 752475"/>
                <a:gd name="connsiteX7" fmla="*/ 59531 w 757237"/>
                <a:gd name="connsiteY7" fmla="*/ 716757 h 752475"/>
                <a:gd name="connsiteX8" fmla="*/ 0 w 757237"/>
                <a:gd name="connsiteY8" fmla="*/ 752475 h 752475"/>
                <a:gd name="connsiteX9" fmla="*/ 757237 w 757237"/>
                <a:gd name="connsiteY9" fmla="*/ 752475 h 752475"/>
                <a:gd name="connsiteX10" fmla="*/ 692943 w 757237"/>
                <a:gd name="connsiteY10" fmla="*/ 750094 h 752475"/>
                <a:gd name="connsiteX11" fmla="*/ 650081 w 757237"/>
                <a:gd name="connsiteY11" fmla="*/ 740569 h 752475"/>
                <a:gd name="connsiteX12" fmla="*/ 609600 w 757237"/>
                <a:gd name="connsiteY12" fmla="*/ 726282 h 752475"/>
                <a:gd name="connsiteX13" fmla="*/ 578643 w 757237"/>
                <a:gd name="connsiteY13" fmla="*/ 711994 h 752475"/>
                <a:gd name="connsiteX14" fmla="*/ 559593 w 757237"/>
                <a:gd name="connsiteY14" fmla="*/ 697707 h 752475"/>
                <a:gd name="connsiteX15" fmla="*/ 540543 w 757237"/>
                <a:gd name="connsiteY15" fmla="*/ 678657 h 752475"/>
                <a:gd name="connsiteX16" fmla="*/ 531018 w 757237"/>
                <a:gd name="connsiteY16" fmla="*/ 661988 h 752475"/>
                <a:gd name="connsiteX17" fmla="*/ 523875 w 757237"/>
                <a:gd name="connsiteY17" fmla="*/ 635794 h 752475"/>
                <a:gd name="connsiteX18" fmla="*/ 523875 w 757237"/>
                <a:gd name="connsiteY18" fmla="*/ 614363 h 752475"/>
                <a:gd name="connsiteX19" fmla="*/ 535781 w 757237"/>
                <a:gd name="connsiteY19" fmla="*/ 557213 h 752475"/>
                <a:gd name="connsiteX20" fmla="*/ 566737 w 757237"/>
                <a:gd name="connsiteY20" fmla="*/ 442913 h 752475"/>
                <a:gd name="connsiteX21" fmla="*/ 602456 w 757237"/>
                <a:gd name="connsiteY21" fmla="*/ 307182 h 752475"/>
                <a:gd name="connsiteX22" fmla="*/ 635793 w 757237"/>
                <a:gd name="connsiteY22" fmla="*/ 195263 h 752475"/>
                <a:gd name="connsiteX23" fmla="*/ 673893 w 757237"/>
                <a:gd name="connsiteY23" fmla="*/ 69057 h 752475"/>
                <a:gd name="connsiteX24" fmla="*/ 683418 w 757237"/>
                <a:gd name="connsiteY24" fmla="*/ 38100 h 752475"/>
                <a:gd name="connsiteX25" fmla="*/ 683418 w 757237"/>
                <a:gd name="connsiteY25" fmla="*/ 23813 h 752475"/>
                <a:gd name="connsiteX26" fmla="*/ 681037 w 757237"/>
                <a:gd name="connsiteY26" fmla="*/ 9525 h 752475"/>
                <a:gd name="connsiteX27" fmla="*/ 676275 w 757237"/>
                <a:gd name="connsiteY27" fmla="*/ 2382 h 752475"/>
                <a:gd name="connsiteX28" fmla="*/ 673893 w 757237"/>
                <a:gd name="connsiteY28" fmla="*/ 0 h 752475"/>
                <a:gd name="connsiteX29" fmla="*/ 666750 w 757237"/>
                <a:gd name="connsiteY29" fmla="*/ 0 h 752475"/>
                <a:gd name="connsiteX30" fmla="*/ 652462 w 757237"/>
                <a:gd name="connsiteY30" fmla="*/ 0 h 752475"/>
                <a:gd name="connsiteX31" fmla="*/ 635793 w 757237"/>
                <a:gd name="connsiteY31" fmla="*/ 14288 h 752475"/>
                <a:gd name="connsiteX32" fmla="*/ 619125 w 757237"/>
                <a:gd name="connsiteY32" fmla="*/ 40482 h 752475"/>
                <a:gd name="connsiteX33" fmla="*/ 557212 w 757237"/>
                <a:gd name="connsiteY33" fmla="*/ 152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7237" h="752475">
                  <a:moveTo>
                    <a:pt x="557212" y="152400"/>
                  </a:moveTo>
                  <a:lnTo>
                    <a:pt x="500062" y="245269"/>
                  </a:lnTo>
                  <a:lnTo>
                    <a:pt x="428625" y="347663"/>
                  </a:lnTo>
                  <a:lnTo>
                    <a:pt x="323850" y="478632"/>
                  </a:lnTo>
                  <a:lnTo>
                    <a:pt x="233362" y="576263"/>
                  </a:lnTo>
                  <a:lnTo>
                    <a:pt x="161925" y="647700"/>
                  </a:lnTo>
                  <a:lnTo>
                    <a:pt x="109537" y="690563"/>
                  </a:lnTo>
                  <a:lnTo>
                    <a:pt x="59531" y="716757"/>
                  </a:lnTo>
                  <a:lnTo>
                    <a:pt x="0" y="752475"/>
                  </a:lnTo>
                  <a:lnTo>
                    <a:pt x="757237" y="752475"/>
                  </a:lnTo>
                  <a:lnTo>
                    <a:pt x="692943" y="750094"/>
                  </a:lnTo>
                  <a:lnTo>
                    <a:pt x="650081" y="740569"/>
                  </a:lnTo>
                  <a:lnTo>
                    <a:pt x="609600" y="726282"/>
                  </a:lnTo>
                  <a:lnTo>
                    <a:pt x="578643" y="711994"/>
                  </a:lnTo>
                  <a:lnTo>
                    <a:pt x="559593" y="697707"/>
                  </a:lnTo>
                  <a:lnTo>
                    <a:pt x="540543" y="678657"/>
                  </a:lnTo>
                  <a:lnTo>
                    <a:pt x="531018" y="661988"/>
                  </a:lnTo>
                  <a:lnTo>
                    <a:pt x="523875" y="635794"/>
                  </a:lnTo>
                  <a:lnTo>
                    <a:pt x="523875" y="614363"/>
                  </a:lnTo>
                  <a:lnTo>
                    <a:pt x="535781" y="557213"/>
                  </a:lnTo>
                  <a:lnTo>
                    <a:pt x="566737" y="442913"/>
                  </a:lnTo>
                  <a:lnTo>
                    <a:pt x="602456" y="307182"/>
                  </a:lnTo>
                  <a:lnTo>
                    <a:pt x="635793" y="195263"/>
                  </a:lnTo>
                  <a:lnTo>
                    <a:pt x="673893" y="69057"/>
                  </a:lnTo>
                  <a:lnTo>
                    <a:pt x="683418" y="38100"/>
                  </a:lnTo>
                  <a:lnTo>
                    <a:pt x="683418" y="23813"/>
                  </a:lnTo>
                  <a:lnTo>
                    <a:pt x="681037" y="9525"/>
                  </a:lnTo>
                  <a:lnTo>
                    <a:pt x="676275" y="2382"/>
                  </a:lnTo>
                  <a:lnTo>
                    <a:pt x="673893" y="0"/>
                  </a:lnTo>
                  <a:lnTo>
                    <a:pt x="666750" y="0"/>
                  </a:lnTo>
                  <a:lnTo>
                    <a:pt x="652462" y="0"/>
                  </a:lnTo>
                  <a:lnTo>
                    <a:pt x="635793" y="14288"/>
                  </a:lnTo>
                  <a:lnTo>
                    <a:pt x="619125" y="40482"/>
                  </a:lnTo>
                  <a:lnTo>
                    <a:pt x="55721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6F2482C9-B6EE-4C7D-8F38-E02809ABA5C2}"/>
                </a:ext>
              </a:extLst>
            </p:cNvPr>
            <p:cNvSpPr/>
            <p:nvPr/>
          </p:nvSpPr>
          <p:spPr>
            <a:xfrm>
              <a:off x="4827588" y="3543300"/>
              <a:ext cx="1406525" cy="1087438"/>
            </a:xfrm>
            <a:custGeom>
              <a:avLst/>
              <a:gdLst>
                <a:gd name="connsiteX0" fmla="*/ 731044 w 1407319"/>
                <a:gd name="connsiteY0" fmla="*/ 295275 h 1088231"/>
                <a:gd name="connsiteX1" fmla="*/ 919162 w 1407319"/>
                <a:gd name="connsiteY1" fmla="*/ 254794 h 1088231"/>
                <a:gd name="connsiteX2" fmla="*/ 966787 w 1407319"/>
                <a:gd name="connsiteY2" fmla="*/ 242888 h 1088231"/>
                <a:gd name="connsiteX3" fmla="*/ 992981 w 1407319"/>
                <a:gd name="connsiteY3" fmla="*/ 235744 h 1088231"/>
                <a:gd name="connsiteX4" fmla="*/ 1009650 w 1407319"/>
                <a:gd name="connsiteY4" fmla="*/ 233363 h 1088231"/>
                <a:gd name="connsiteX5" fmla="*/ 1023937 w 1407319"/>
                <a:gd name="connsiteY5" fmla="*/ 235744 h 1088231"/>
                <a:gd name="connsiteX6" fmla="*/ 1035844 w 1407319"/>
                <a:gd name="connsiteY6" fmla="*/ 240506 h 1088231"/>
                <a:gd name="connsiteX7" fmla="*/ 1047750 w 1407319"/>
                <a:gd name="connsiteY7" fmla="*/ 250031 h 1088231"/>
                <a:gd name="connsiteX8" fmla="*/ 1062037 w 1407319"/>
                <a:gd name="connsiteY8" fmla="*/ 269081 h 1088231"/>
                <a:gd name="connsiteX9" fmla="*/ 1073944 w 1407319"/>
                <a:gd name="connsiteY9" fmla="*/ 309563 h 1088231"/>
                <a:gd name="connsiteX10" fmla="*/ 1076325 w 1407319"/>
                <a:gd name="connsiteY10" fmla="*/ 340519 h 1088231"/>
                <a:gd name="connsiteX11" fmla="*/ 1069181 w 1407319"/>
                <a:gd name="connsiteY11" fmla="*/ 409575 h 1088231"/>
                <a:gd name="connsiteX12" fmla="*/ 1057275 w 1407319"/>
                <a:gd name="connsiteY12" fmla="*/ 492919 h 1088231"/>
                <a:gd name="connsiteX13" fmla="*/ 1031081 w 1407319"/>
                <a:gd name="connsiteY13" fmla="*/ 645319 h 1088231"/>
                <a:gd name="connsiteX14" fmla="*/ 981075 w 1407319"/>
                <a:gd name="connsiteY14" fmla="*/ 866775 h 1088231"/>
                <a:gd name="connsiteX15" fmla="*/ 952500 w 1407319"/>
                <a:gd name="connsiteY15" fmla="*/ 1009650 h 1088231"/>
                <a:gd name="connsiteX16" fmla="*/ 959644 w 1407319"/>
                <a:gd name="connsiteY16" fmla="*/ 1035844 h 1088231"/>
                <a:gd name="connsiteX17" fmla="*/ 971550 w 1407319"/>
                <a:gd name="connsiteY17" fmla="*/ 1054894 h 1088231"/>
                <a:gd name="connsiteX18" fmla="*/ 988219 w 1407319"/>
                <a:gd name="connsiteY18" fmla="*/ 1069181 h 1088231"/>
                <a:gd name="connsiteX19" fmla="*/ 1012031 w 1407319"/>
                <a:gd name="connsiteY19" fmla="*/ 1081088 h 1088231"/>
                <a:gd name="connsiteX20" fmla="*/ 1028700 w 1407319"/>
                <a:gd name="connsiteY20" fmla="*/ 1085850 h 1088231"/>
                <a:gd name="connsiteX21" fmla="*/ 1042987 w 1407319"/>
                <a:gd name="connsiteY21" fmla="*/ 1088231 h 1088231"/>
                <a:gd name="connsiteX22" fmla="*/ 1069181 w 1407319"/>
                <a:gd name="connsiteY22" fmla="*/ 1085850 h 1088231"/>
                <a:gd name="connsiteX23" fmla="*/ 1100137 w 1407319"/>
                <a:gd name="connsiteY23" fmla="*/ 1081088 h 1088231"/>
                <a:gd name="connsiteX24" fmla="*/ 1133475 w 1407319"/>
                <a:gd name="connsiteY24" fmla="*/ 1066800 h 1088231"/>
                <a:gd name="connsiteX25" fmla="*/ 1154906 w 1407319"/>
                <a:gd name="connsiteY25" fmla="*/ 1054894 h 1088231"/>
                <a:gd name="connsiteX26" fmla="*/ 1169194 w 1407319"/>
                <a:gd name="connsiteY26" fmla="*/ 1040606 h 1088231"/>
                <a:gd name="connsiteX27" fmla="*/ 1181100 w 1407319"/>
                <a:gd name="connsiteY27" fmla="*/ 1019175 h 1088231"/>
                <a:gd name="connsiteX28" fmla="*/ 1188244 w 1407319"/>
                <a:gd name="connsiteY28" fmla="*/ 1000125 h 1088231"/>
                <a:gd name="connsiteX29" fmla="*/ 1193006 w 1407319"/>
                <a:gd name="connsiteY29" fmla="*/ 978694 h 1088231"/>
                <a:gd name="connsiteX30" fmla="*/ 1231106 w 1407319"/>
                <a:gd name="connsiteY30" fmla="*/ 850106 h 1088231"/>
                <a:gd name="connsiteX31" fmla="*/ 1250156 w 1407319"/>
                <a:gd name="connsiteY31" fmla="*/ 773906 h 1088231"/>
                <a:gd name="connsiteX32" fmla="*/ 1281112 w 1407319"/>
                <a:gd name="connsiteY32" fmla="*/ 657225 h 1088231"/>
                <a:gd name="connsiteX33" fmla="*/ 1304925 w 1407319"/>
                <a:gd name="connsiteY33" fmla="*/ 545306 h 1088231"/>
                <a:gd name="connsiteX34" fmla="*/ 1328737 w 1407319"/>
                <a:gd name="connsiteY34" fmla="*/ 426244 h 1088231"/>
                <a:gd name="connsiteX35" fmla="*/ 1343025 w 1407319"/>
                <a:gd name="connsiteY35" fmla="*/ 342900 h 1088231"/>
                <a:gd name="connsiteX36" fmla="*/ 1359694 w 1407319"/>
                <a:gd name="connsiteY36" fmla="*/ 321469 h 1088231"/>
                <a:gd name="connsiteX37" fmla="*/ 1383506 w 1407319"/>
                <a:gd name="connsiteY37" fmla="*/ 292894 h 1088231"/>
                <a:gd name="connsiteX38" fmla="*/ 1400175 w 1407319"/>
                <a:gd name="connsiteY38" fmla="*/ 266700 h 1088231"/>
                <a:gd name="connsiteX39" fmla="*/ 1407319 w 1407319"/>
                <a:gd name="connsiteY39" fmla="*/ 245269 h 1088231"/>
                <a:gd name="connsiteX40" fmla="*/ 1407319 w 1407319"/>
                <a:gd name="connsiteY40" fmla="*/ 221456 h 1088231"/>
                <a:gd name="connsiteX41" fmla="*/ 1402556 w 1407319"/>
                <a:gd name="connsiteY41" fmla="*/ 204788 h 1088231"/>
                <a:gd name="connsiteX42" fmla="*/ 1369219 w 1407319"/>
                <a:gd name="connsiteY42" fmla="*/ 176213 h 1088231"/>
                <a:gd name="connsiteX43" fmla="*/ 1300162 w 1407319"/>
                <a:gd name="connsiteY43" fmla="*/ 123825 h 1088231"/>
                <a:gd name="connsiteX44" fmla="*/ 1195387 w 1407319"/>
                <a:gd name="connsiteY44" fmla="*/ 54769 h 1088231"/>
                <a:gd name="connsiteX45" fmla="*/ 1131094 w 1407319"/>
                <a:gd name="connsiteY45" fmla="*/ 14288 h 1088231"/>
                <a:gd name="connsiteX46" fmla="*/ 1107281 w 1407319"/>
                <a:gd name="connsiteY46" fmla="*/ 2381 h 1088231"/>
                <a:gd name="connsiteX47" fmla="*/ 1102519 w 1407319"/>
                <a:gd name="connsiteY47" fmla="*/ 0 h 1088231"/>
                <a:gd name="connsiteX48" fmla="*/ 1078706 w 1407319"/>
                <a:gd name="connsiteY48" fmla="*/ 11906 h 1088231"/>
                <a:gd name="connsiteX49" fmla="*/ 1038225 w 1407319"/>
                <a:gd name="connsiteY49" fmla="*/ 33338 h 1088231"/>
                <a:gd name="connsiteX50" fmla="*/ 988219 w 1407319"/>
                <a:gd name="connsiteY50" fmla="*/ 52388 h 1088231"/>
                <a:gd name="connsiteX51" fmla="*/ 919162 w 1407319"/>
                <a:gd name="connsiteY51" fmla="*/ 71438 h 1088231"/>
                <a:gd name="connsiteX52" fmla="*/ 778669 w 1407319"/>
                <a:gd name="connsiteY52" fmla="*/ 102394 h 1088231"/>
                <a:gd name="connsiteX53" fmla="*/ 590550 w 1407319"/>
                <a:gd name="connsiteY53" fmla="*/ 138113 h 1088231"/>
                <a:gd name="connsiteX54" fmla="*/ 342900 w 1407319"/>
                <a:gd name="connsiteY54" fmla="*/ 183356 h 1088231"/>
                <a:gd name="connsiteX55" fmla="*/ 0 w 1407319"/>
                <a:gd name="connsiteY55" fmla="*/ 238125 h 1088231"/>
                <a:gd name="connsiteX56" fmla="*/ 61912 w 1407319"/>
                <a:gd name="connsiteY56" fmla="*/ 409575 h 1088231"/>
                <a:gd name="connsiteX57" fmla="*/ 280987 w 1407319"/>
                <a:gd name="connsiteY57" fmla="*/ 376238 h 1088231"/>
                <a:gd name="connsiteX58" fmla="*/ 731044 w 1407319"/>
                <a:gd name="connsiteY58" fmla="*/ 295275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07319" h="1088231">
                  <a:moveTo>
                    <a:pt x="731044" y="295275"/>
                  </a:moveTo>
                  <a:lnTo>
                    <a:pt x="919162" y="254794"/>
                  </a:lnTo>
                  <a:lnTo>
                    <a:pt x="966787" y="242888"/>
                  </a:lnTo>
                  <a:lnTo>
                    <a:pt x="992981" y="235744"/>
                  </a:lnTo>
                  <a:lnTo>
                    <a:pt x="1009650" y="233363"/>
                  </a:lnTo>
                  <a:lnTo>
                    <a:pt x="1023937" y="235744"/>
                  </a:lnTo>
                  <a:lnTo>
                    <a:pt x="1035844" y="240506"/>
                  </a:lnTo>
                  <a:lnTo>
                    <a:pt x="1047750" y="250031"/>
                  </a:lnTo>
                  <a:lnTo>
                    <a:pt x="1062037" y="269081"/>
                  </a:lnTo>
                  <a:lnTo>
                    <a:pt x="1073944" y="309563"/>
                  </a:lnTo>
                  <a:lnTo>
                    <a:pt x="1076325" y="340519"/>
                  </a:lnTo>
                  <a:lnTo>
                    <a:pt x="1069181" y="409575"/>
                  </a:lnTo>
                  <a:lnTo>
                    <a:pt x="1057275" y="492919"/>
                  </a:lnTo>
                  <a:lnTo>
                    <a:pt x="1031081" y="645319"/>
                  </a:lnTo>
                  <a:lnTo>
                    <a:pt x="981075" y="866775"/>
                  </a:lnTo>
                  <a:lnTo>
                    <a:pt x="952500" y="1009650"/>
                  </a:lnTo>
                  <a:lnTo>
                    <a:pt x="959644" y="1035844"/>
                  </a:lnTo>
                  <a:lnTo>
                    <a:pt x="971550" y="1054894"/>
                  </a:lnTo>
                  <a:lnTo>
                    <a:pt x="988219" y="1069181"/>
                  </a:lnTo>
                  <a:lnTo>
                    <a:pt x="1012031" y="1081088"/>
                  </a:lnTo>
                  <a:lnTo>
                    <a:pt x="1028700" y="1085850"/>
                  </a:lnTo>
                  <a:lnTo>
                    <a:pt x="1042987" y="1088231"/>
                  </a:lnTo>
                  <a:lnTo>
                    <a:pt x="1069181" y="1085850"/>
                  </a:lnTo>
                  <a:lnTo>
                    <a:pt x="1100137" y="1081088"/>
                  </a:lnTo>
                  <a:lnTo>
                    <a:pt x="1133475" y="1066800"/>
                  </a:lnTo>
                  <a:lnTo>
                    <a:pt x="1154906" y="1054894"/>
                  </a:lnTo>
                  <a:lnTo>
                    <a:pt x="1169194" y="1040606"/>
                  </a:lnTo>
                  <a:lnTo>
                    <a:pt x="1181100" y="1019175"/>
                  </a:lnTo>
                  <a:lnTo>
                    <a:pt x="1188244" y="1000125"/>
                  </a:lnTo>
                  <a:lnTo>
                    <a:pt x="1193006" y="978694"/>
                  </a:lnTo>
                  <a:lnTo>
                    <a:pt x="1231106" y="850106"/>
                  </a:lnTo>
                  <a:lnTo>
                    <a:pt x="1250156" y="773906"/>
                  </a:lnTo>
                  <a:lnTo>
                    <a:pt x="1281112" y="657225"/>
                  </a:lnTo>
                  <a:lnTo>
                    <a:pt x="1304925" y="545306"/>
                  </a:lnTo>
                  <a:lnTo>
                    <a:pt x="1328737" y="426244"/>
                  </a:lnTo>
                  <a:lnTo>
                    <a:pt x="1343025" y="342900"/>
                  </a:lnTo>
                  <a:lnTo>
                    <a:pt x="1359694" y="321469"/>
                  </a:lnTo>
                  <a:lnTo>
                    <a:pt x="1383506" y="292894"/>
                  </a:lnTo>
                  <a:lnTo>
                    <a:pt x="1400175" y="266700"/>
                  </a:lnTo>
                  <a:lnTo>
                    <a:pt x="1407319" y="245269"/>
                  </a:lnTo>
                  <a:lnTo>
                    <a:pt x="1407319" y="221456"/>
                  </a:lnTo>
                  <a:lnTo>
                    <a:pt x="1402556" y="204788"/>
                  </a:lnTo>
                  <a:lnTo>
                    <a:pt x="1369219" y="176213"/>
                  </a:lnTo>
                  <a:lnTo>
                    <a:pt x="1300162" y="123825"/>
                  </a:lnTo>
                  <a:lnTo>
                    <a:pt x="1195387" y="54769"/>
                  </a:lnTo>
                  <a:lnTo>
                    <a:pt x="1131094" y="14288"/>
                  </a:lnTo>
                  <a:lnTo>
                    <a:pt x="1107281" y="2381"/>
                  </a:lnTo>
                  <a:lnTo>
                    <a:pt x="1102519" y="0"/>
                  </a:lnTo>
                  <a:lnTo>
                    <a:pt x="1078706" y="11906"/>
                  </a:lnTo>
                  <a:lnTo>
                    <a:pt x="1038225" y="33338"/>
                  </a:lnTo>
                  <a:lnTo>
                    <a:pt x="988219" y="52388"/>
                  </a:lnTo>
                  <a:lnTo>
                    <a:pt x="919162" y="71438"/>
                  </a:lnTo>
                  <a:lnTo>
                    <a:pt x="778669" y="102394"/>
                  </a:lnTo>
                  <a:lnTo>
                    <a:pt x="590550" y="138113"/>
                  </a:lnTo>
                  <a:lnTo>
                    <a:pt x="342900" y="183356"/>
                  </a:lnTo>
                  <a:lnTo>
                    <a:pt x="0" y="238125"/>
                  </a:lnTo>
                  <a:lnTo>
                    <a:pt x="61912" y="409575"/>
                  </a:lnTo>
                  <a:lnTo>
                    <a:pt x="280987" y="376238"/>
                  </a:lnTo>
                  <a:lnTo>
                    <a:pt x="7310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4672B8F1-4E0D-4E89-A814-4B7C0BDD79EB}"/>
                </a:ext>
              </a:extLst>
            </p:cNvPr>
            <p:cNvSpPr/>
            <p:nvPr/>
          </p:nvSpPr>
          <p:spPr>
            <a:xfrm>
              <a:off x="4970463" y="4357688"/>
              <a:ext cx="915987" cy="309562"/>
            </a:xfrm>
            <a:custGeom>
              <a:avLst/>
              <a:gdLst>
                <a:gd name="connsiteX0" fmla="*/ 716756 w 916781"/>
                <a:gd name="connsiteY0" fmla="*/ 33337 h 309562"/>
                <a:gd name="connsiteX1" fmla="*/ 459581 w 916781"/>
                <a:gd name="connsiteY1" fmla="*/ 78581 h 309562"/>
                <a:gd name="connsiteX2" fmla="*/ 171450 w 916781"/>
                <a:gd name="connsiteY2" fmla="*/ 128587 h 309562"/>
                <a:gd name="connsiteX3" fmla="*/ 0 w 916781"/>
                <a:gd name="connsiteY3" fmla="*/ 157162 h 309562"/>
                <a:gd name="connsiteX4" fmla="*/ 38100 w 916781"/>
                <a:gd name="connsiteY4" fmla="*/ 309562 h 309562"/>
                <a:gd name="connsiteX5" fmla="*/ 335756 w 916781"/>
                <a:gd name="connsiteY5" fmla="*/ 261937 h 309562"/>
                <a:gd name="connsiteX6" fmla="*/ 635794 w 916781"/>
                <a:gd name="connsiteY6" fmla="*/ 214312 h 309562"/>
                <a:gd name="connsiteX7" fmla="*/ 907256 w 916781"/>
                <a:gd name="connsiteY7" fmla="*/ 178593 h 309562"/>
                <a:gd name="connsiteX8" fmla="*/ 916781 w 916781"/>
                <a:gd name="connsiteY8" fmla="*/ 0 h 309562"/>
                <a:gd name="connsiteX9" fmla="*/ 716756 w 916781"/>
                <a:gd name="connsiteY9" fmla="*/ 33337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6781" h="309562">
                  <a:moveTo>
                    <a:pt x="716756" y="33337"/>
                  </a:moveTo>
                  <a:lnTo>
                    <a:pt x="459581" y="78581"/>
                  </a:lnTo>
                  <a:lnTo>
                    <a:pt x="171450" y="128587"/>
                  </a:lnTo>
                  <a:lnTo>
                    <a:pt x="0" y="157162"/>
                  </a:lnTo>
                  <a:lnTo>
                    <a:pt x="38100" y="309562"/>
                  </a:lnTo>
                  <a:lnTo>
                    <a:pt x="335756" y="261937"/>
                  </a:lnTo>
                  <a:lnTo>
                    <a:pt x="635794" y="214312"/>
                  </a:lnTo>
                  <a:lnTo>
                    <a:pt x="907256" y="178593"/>
                  </a:lnTo>
                  <a:lnTo>
                    <a:pt x="916781" y="0"/>
                  </a:lnTo>
                  <a:lnTo>
                    <a:pt x="7167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思い出に言葉に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値 俳</a:t>
            </a:r>
          </a:p>
        </p:txBody>
      </p:sp>
    </p:spTree>
    <p:extLst>
      <p:ext uri="{BB962C8B-B14F-4D97-AF65-F5344CB8AC3E}">
        <p14:creationId xmlns:p14="http://schemas.microsoft.com/office/powerpoint/2010/main" val="372407913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02793A05-58E8-4CD5-BDE3-8FE21C014012}"/>
              </a:ext>
            </a:extLst>
          </p:cNvPr>
          <p:cNvSpPr/>
          <p:nvPr/>
        </p:nvSpPr>
        <p:spPr>
          <a:xfrm rot="16200000">
            <a:off x="1923257" y="2039144"/>
            <a:ext cx="2449512" cy="1473200"/>
          </a:xfrm>
          <a:custGeom>
            <a:avLst/>
            <a:gdLst>
              <a:gd name="connsiteX0" fmla="*/ 1435893 w 2450306"/>
              <a:gd name="connsiteY0" fmla="*/ 823913 h 1473994"/>
              <a:gd name="connsiteX1" fmla="*/ 1307306 w 2450306"/>
              <a:gd name="connsiteY1" fmla="*/ 762000 h 1473994"/>
              <a:gd name="connsiteX2" fmla="*/ 1166812 w 2450306"/>
              <a:gd name="connsiteY2" fmla="*/ 688182 h 1473994"/>
              <a:gd name="connsiteX3" fmla="*/ 1023937 w 2450306"/>
              <a:gd name="connsiteY3" fmla="*/ 609600 h 1473994"/>
              <a:gd name="connsiteX4" fmla="*/ 914400 w 2450306"/>
              <a:gd name="connsiteY4" fmla="*/ 547688 h 1473994"/>
              <a:gd name="connsiteX5" fmla="*/ 773906 w 2450306"/>
              <a:gd name="connsiteY5" fmla="*/ 466725 h 1473994"/>
              <a:gd name="connsiteX6" fmla="*/ 666750 w 2450306"/>
              <a:gd name="connsiteY6" fmla="*/ 402432 h 1473994"/>
              <a:gd name="connsiteX7" fmla="*/ 581025 w 2450306"/>
              <a:gd name="connsiteY7" fmla="*/ 350044 h 1473994"/>
              <a:gd name="connsiteX8" fmla="*/ 492918 w 2450306"/>
              <a:gd name="connsiteY8" fmla="*/ 295275 h 1473994"/>
              <a:gd name="connsiteX9" fmla="*/ 414337 w 2450306"/>
              <a:gd name="connsiteY9" fmla="*/ 247650 h 1473994"/>
              <a:gd name="connsiteX10" fmla="*/ 352425 w 2450306"/>
              <a:gd name="connsiteY10" fmla="*/ 207169 h 1473994"/>
              <a:gd name="connsiteX11" fmla="*/ 269081 w 2450306"/>
              <a:gd name="connsiteY11" fmla="*/ 152400 h 1473994"/>
              <a:gd name="connsiteX12" fmla="*/ 140493 w 2450306"/>
              <a:gd name="connsiteY12" fmla="*/ 69057 h 1473994"/>
              <a:gd name="connsiteX13" fmla="*/ 54768 w 2450306"/>
              <a:gd name="connsiteY13" fmla="*/ 14288 h 1473994"/>
              <a:gd name="connsiteX14" fmla="*/ 28575 w 2450306"/>
              <a:gd name="connsiteY14" fmla="*/ 2382 h 1473994"/>
              <a:gd name="connsiteX15" fmla="*/ 14287 w 2450306"/>
              <a:gd name="connsiteY15" fmla="*/ 0 h 1473994"/>
              <a:gd name="connsiteX16" fmla="*/ 7143 w 2450306"/>
              <a:gd name="connsiteY16" fmla="*/ 0 h 1473994"/>
              <a:gd name="connsiteX17" fmla="*/ 2381 w 2450306"/>
              <a:gd name="connsiteY17" fmla="*/ 7144 h 1473994"/>
              <a:gd name="connsiteX18" fmla="*/ 0 w 2450306"/>
              <a:gd name="connsiteY18" fmla="*/ 16669 h 1473994"/>
              <a:gd name="connsiteX19" fmla="*/ 4762 w 2450306"/>
              <a:gd name="connsiteY19" fmla="*/ 38100 h 1473994"/>
              <a:gd name="connsiteX20" fmla="*/ 16668 w 2450306"/>
              <a:gd name="connsiteY20" fmla="*/ 59532 h 1473994"/>
              <a:gd name="connsiteX21" fmla="*/ 61912 w 2450306"/>
              <a:gd name="connsiteY21" fmla="*/ 109538 h 1473994"/>
              <a:gd name="connsiteX22" fmla="*/ 176212 w 2450306"/>
              <a:gd name="connsiteY22" fmla="*/ 219075 h 1473994"/>
              <a:gd name="connsiteX23" fmla="*/ 269081 w 2450306"/>
              <a:gd name="connsiteY23" fmla="*/ 300038 h 1473994"/>
              <a:gd name="connsiteX24" fmla="*/ 347662 w 2450306"/>
              <a:gd name="connsiteY24" fmla="*/ 369094 h 1473994"/>
              <a:gd name="connsiteX25" fmla="*/ 473868 w 2450306"/>
              <a:gd name="connsiteY25" fmla="*/ 469107 h 1473994"/>
              <a:gd name="connsiteX26" fmla="*/ 600075 w 2450306"/>
              <a:gd name="connsiteY26" fmla="*/ 564357 h 1473994"/>
              <a:gd name="connsiteX27" fmla="*/ 685800 w 2450306"/>
              <a:gd name="connsiteY27" fmla="*/ 628650 h 1473994"/>
              <a:gd name="connsiteX28" fmla="*/ 776287 w 2450306"/>
              <a:gd name="connsiteY28" fmla="*/ 692944 h 1473994"/>
              <a:gd name="connsiteX29" fmla="*/ 881062 w 2450306"/>
              <a:gd name="connsiteY29" fmla="*/ 759619 h 1473994"/>
              <a:gd name="connsiteX30" fmla="*/ 1083468 w 2450306"/>
              <a:gd name="connsiteY30" fmla="*/ 873919 h 1473994"/>
              <a:gd name="connsiteX31" fmla="*/ 1254918 w 2450306"/>
              <a:gd name="connsiteY31" fmla="*/ 971550 h 1473994"/>
              <a:gd name="connsiteX32" fmla="*/ 1433512 w 2450306"/>
              <a:gd name="connsiteY32" fmla="*/ 1071563 h 1473994"/>
              <a:gd name="connsiteX33" fmla="*/ 1602581 w 2450306"/>
              <a:gd name="connsiteY33" fmla="*/ 1169194 h 1473994"/>
              <a:gd name="connsiteX34" fmla="*/ 1731168 w 2450306"/>
              <a:gd name="connsiteY34" fmla="*/ 1238250 h 1473994"/>
              <a:gd name="connsiteX35" fmla="*/ 1912143 w 2450306"/>
              <a:gd name="connsiteY35" fmla="*/ 1340644 h 1473994"/>
              <a:gd name="connsiteX36" fmla="*/ 1933575 w 2450306"/>
              <a:gd name="connsiteY36" fmla="*/ 1352550 h 1473994"/>
              <a:gd name="connsiteX37" fmla="*/ 1940718 w 2450306"/>
              <a:gd name="connsiteY37" fmla="*/ 1378744 h 1473994"/>
              <a:gd name="connsiteX38" fmla="*/ 1957387 w 2450306"/>
              <a:gd name="connsiteY38" fmla="*/ 1421607 h 1473994"/>
              <a:gd name="connsiteX39" fmla="*/ 1971675 w 2450306"/>
              <a:gd name="connsiteY39" fmla="*/ 1447800 h 1473994"/>
              <a:gd name="connsiteX40" fmla="*/ 1983581 w 2450306"/>
              <a:gd name="connsiteY40" fmla="*/ 1462088 h 1473994"/>
              <a:gd name="connsiteX41" fmla="*/ 2000250 w 2450306"/>
              <a:gd name="connsiteY41" fmla="*/ 1471613 h 1473994"/>
              <a:gd name="connsiteX42" fmla="*/ 2009775 w 2450306"/>
              <a:gd name="connsiteY42" fmla="*/ 1473994 h 1473994"/>
              <a:gd name="connsiteX43" fmla="*/ 2028825 w 2450306"/>
              <a:gd name="connsiteY43" fmla="*/ 1471613 h 1473994"/>
              <a:gd name="connsiteX44" fmla="*/ 2052637 w 2450306"/>
              <a:gd name="connsiteY44" fmla="*/ 1459707 h 1473994"/>
              <a:gd name="connsiteX45" fmla="*/ 2105025 w 2450306"/>
              <a:gd name="connsiteY45" fmla="*/ 1435894 h 1473994"/>
              <a:gd name="connsiteX46" fmla="*/ 2169318 w 2450306"/>
              <a:gd name="connsiteY46" fmla="*/ 1402557 h 1473994"/>
              <a:gd name="connsiteX47" fmla="*/ 2233612 w 2450306"/>
              <a:gd name="connsiteY47" fmla="*/ 1362075 h 1473994"/>
              <a:gd name="connsiteX48" fmla="*/ 2281237 w 2450306"/>
              <a:gd name="connsiteY48" fmla="*/ 1328738 h 1473994"/>
              <a:gd name="connsiteX49" fmla="*/ 2321718 w 2450306"/>
              <a:gd name="connsiteY49" fmla="*/ 1295400 h 1473994"/>
              <a:gd name="connsiteX50" fmla="*/ 2350293 w 2450306"/>
              <a:gd name="connsiteY50" fmla="*/ 1266825 h 1473994"/>
              <a:gd name="connsiteX51" fmla="*/ 2381250 w 2450306"/>
              <a:gd name="connsiteY51" fmla="*/ 1231107 h 1473994"/>
              <a:gd name="connsiteX52" fmla="*/ 2400300 w 2450306"/>
              <a:gd name="connsiteY52" fmla="*/ 1202532 h 1473994"/>
              <a:gd name="connsiteX53" fmla="*/ 2414587 w 2450306"/>
              <a:gd name="connsiteY53" fmla="*/ 1176338 h 1473994"/>
              <a:gd name="connsiteX54" fmla="*/ 2426493 w 2450306"/>
              <a:gd name="connsiteY54" fmla="*/ 1150144 h 1473994"/>
              <a:gd name="connsiteX55" fmla="*/ 2438400 w 2450306"/>
              <a:gd name="connsiteY55" fmla="*/ 1121569 h 1473994"/>
              <a:gd name="connsiteX56" fmla="*/ 2450306 w 2450306"/>
              <a:gd name="connsiteY56" fmla="*/ 1073944 h 1473994"/>
              <a:gd name="connsiteX57" fmla="*/ 2450306 w 2450306"/>
              <a:gd name="connsiteY57" fmla="*/ 1054894 h 1473994"/>
              <a:gd name="connsiteX58" fmla="*/ 2445543 w 2450306"/>
              <a:gd name="connsiteY58" fmla="*/ 1042988 h 1473994"/>
              <a:gd name="connsiteX59" fmla="*/ 2436018 w 2450306"/>
              <a:gd name="connsiteY59" fmla="*/ 1035844 h 1473994"/>
              <a:gd name="connsiteX60" fmla="*/ 2421731 w 2450306"/>
              <a:gd name="connsiteY60" fmla="*/ 1035844 h 1473994"/>
              <a:gd name="connsiteX61" fmla="*/ 2402681 w 2450306"/>
              <a:gd name="connsiteY61" fmla="*/ 1040607 h 1473994"/>
              <a:gd name="connsiteX62" fmla="*/ 2388393 w 2450306"/>
              <a:gd name="connsiteY62" fmla="*/ 1052513 h 1473994"/>
              <a:gd name="connsiteX63" fmla="*/ 2357437 w 2450306"/>
              <a:gd name="connsiteY63" fmla="*/ 1078707 h 1473994"/>
              <a:gd name="connsiteX64" fmla="*/ 2324100 w 2450306"/>
              <a:gd name="connsiteY64" fmla="*/ 1102519 h 1473994"/>
              <a:gd name="connsiteX65" fmla="*/ 2288381 w 2450306"/>
              <a:gd name="connsiteY65" fmla="*/ 1119188 h 1473994"/>
              <a:gd name="connsiteX66" fmla="*/ 2245518 w 2450306"/>
              <a:gd name="connsiteY66" fmla="*/ 1128713 h 1473994"/>
              <a:gd name="connsiteX67" fmla="*/ 2214562 w 2450306"/>
              <a:gd name="connsiteY67" fmla="*/ 1128713 h 1473994"/>
              <a:gd name="connsiteX68" fmla="*/ 2183606 w 2450306"/>
              <a:gd name="connsiteY68" fmla="*/ 1126332 h 1473994"/>
              <a:gd name="connsiteX69" fmla="*/ 2133600 w 2450306"/>
              <a:gd name="connsiteY69" fmla="*/ 1114425 h 1473994"/>
              <a:gd name="connsiteX70" fmla="*/ 2038350 w 2450306"/>
              <a:gd name="connsiteY70" fmla="*/ 1083469 h 1473994"/>
              <a:gd name="connsiteX71" fmla="*/ 1902618 w 2450306"/>
              <a:gd name="connsiteY71" fmla="*/ 1031082 h 1473994"/>
              <a:gd name="connsiteX72" fmla="*/ 1759743 w 2450306"/>
              <a:gd name="connsiteY72" fmla="*/ 971550 h 1473994"/>
              <a:gd name="connsiteX73" fmla="*/ 1609725 w 2450306"/>
              <a:gd name="connsiteY73" fmla="*/ 904875 h 1473994"/>
              <a:gd name="connsiteX74" fmla="*/ 1435893 w 2450306"/>
              <a:gd name="connsiteY74" fmla="*/ 823913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450306" h="1473994">
                <a:moveTo>
                  <a:pt x="1435893" y="823913"/>
                </a:moveTo>
                <a:lnTo>
                  <a:pt x="1307306" y="762000"/>
                </a:lnTo>
                <a:lnTo>
                  <a:pt x="1166812" y="688182"/>
                </a:lnTo>
                <a:lnTo>
                  <a:pt x="1023937" y="609600"/>
                </a:lnTo>
                <a:lnTo>
                  <a:pt x="914400" y="547688"/>
                </a:lnTo>
                <a:lnTo>
                  <a:pt x="773906" y="466725"/>
                </a:lnTo>
                <a:lnTo>
                  <a:pt x="666750" y="402432"/>
                </a:lnTo>
                <a:lnTo>
                  <a:pt x="581025" y="350044"/>
                </a:lnTo>
                <a:lnTo>
                  <a:pt x="492918" y="295275"/>
                </a:lnTo>
                <a:lnTo>
                  <a:pt x="414337" y="247650"/>
                </a:lnTo>
                <a:lnTo>
                  <a:pt x="352425" y="207169"/>
                </a:lnTo>
                <a:lnTo>
                  <a:pt x="269081" y="152400"/>
                </a:lnTo>
                <a:lnTo>
                  <a:pt x="140493" y="69057"/>
                </a:lnTo>
                <a:lnTo>
                  <a:pt x="54768" y="14288"/>
                </a:lnTo>
                <a:lnTo>
                  <a:pt x="28575" y="2382"/>
                </a:lnTo>
                <a:lnTo>
                  <a:pt x="14287" y="0"/>
                </a:lnTo>
                <a:lnTo>
                  <a:pt x="7143" y="0"/>
                </a:lnTo>
                <a:lnTo>
                  <a:pt x="2381" y="7144"/>
                </a:lnTo>
                <a:lnTo>
                  <a:pt x="0" y="16669"/>
                </a:lnTo>
                <a:lnTo>
                  <a:pt x="4762" y="38100"/>
                </a:lnTo>
                <a:lnTo>
                  <a:pt x="16668" y="59532"/>
                </a:lnTo>
                <a:lnTo>
                  <a:pt x="61912" y="109538"/>
                </a:lnTo>
                <a:lnTo>
                  <a:pt x="176212" y="219075"/>
                </a:lnTo>
                <a:lnTo>
                  <a:pt x="269081" y="300038"/>
                </a:lnTo>
                <a:lnTo>
                  <a:pt x="347662" y="369094"/>
                </a:lnTo>
                <a:lnTo>
                  <a:pt x="473868" y="469107"/>
                </a:lnTo>
                <a:lnTo>
                  <a:pt x="600075" y="564357"/>
                </a:lnTo>
                <a:lnTo>
                  <a:pt x="685800" y="628650"/>
                </a:lnTo>
                <a:lnTo>
                  <a:pt x="776287" y="692944"/>
                </a:lnTo>
                <a:lnTo>
                  <a:pt x="881062" y="759619"/>
                </a:lnTo>
                <a:lnTo>
                  <a:pt x="1083468" y="873919"/>
                </a:lnTo>
                <a:lnTo>
                  <a:pt x="1254918" y="971550"/>
                </a:lnTo>
                <a:lnTo>
                  <a:pt x="1433512" y="1071563"/>
                </a:lnTo>
                <a:lnTo>
                  <a:pt x="1602581" y="1169194"/>
                </a:lnTo>
                <a:lnTo>
                  <a:pt x="1731168" y="1238250"/>
                </a:lnTo>
                <a:lnTo>
                  <a:pt x="1912143" y="1340644"/>
                </a:lnTo>
                <a:lnTo>
                  <a:pt x="1933575" y="1352550"/>
                </a:lnTo>
                <a:lnTo>
                  <a:pt x="1940718" y="1378744"/>
                </a:lnTo>
                <a:lnTo>
                  <a:pt x="1957387" y="1421607"/>
                </a:lnTo>
                <a:lnTo>
                  <a:pt x="1971675" y="1447800"/>
                </a:lnTo>
                <a:lnTo>
                  <a:pt x="1983581" y="1462088"/>
                </a:lnTo>
                <a:lnTo>
                  <a:pt x="2000250" y="1471613"/>
                </a:lnTo>
                <a:lnTo>
                  <a:pt x="2009775" y="1473994"/>
                </a:lnTo>
                <a:lnTo>
                  <a:pt x="2028825" y="1471613"/>
                </a:lnTo>
                <a:lnTo>
                  <a:pt x="2052637" y="1459707"/>
                </a:lnTo>
                <a:lnTo>
                  <a:pt x="2105025" y="1435894"/>
                </a:lnTo>
                <a:lnTo>
                  <a:pt x="2169318" y="1402557"/>
                </a:lnTo>
                <a:lnTo>
                  <a:pt x="2233612" y="1362075"/>
                </a:lnTo>
                <a:lnTo>
                  <a:pt x="2281237" y="1328738"/>
                </a:lnTo>
                <a:lnTo>
                  <a:pt x="2321718" y="1295400"/>
                </a:lnTo>
                <a:lnTo>
                  <a:pt x="2350293" y="1266825"/>
                </a:lnTo>
                <a:lnTo>
                  <a:pt x="2381250" y="1231107"/>
                </a:lnTo>
                <a:lnTo>
                  <a:pt x="2400300" y="1202532"/>
                </a:lnTo>
                <a:lnTo>
                  <a:pt x="2414587" y="1176338"/>
                </a:lnTo>
                <a:lnTo>
                  <a:pt x="2426493" y="1150144"/>
                </a:lnTo>
                <a:lnTo>
                  <a:pt x="2438400" y="1121569"/>
                </a:lnTo>
                <a:lnTo>
                  <a:pt x="2450306" y="1073944"/>
                </a:lnTo>
                <a:lnTo>
                  <a:pt x="2450306" y="1054894"/>
                </a:lnTo>
                <a:lnTo>
                  <a:pt x="2445543" y="1042988"/>
                </a:lnTo>
                <a:lnTo>
                  <a:pt x="2436018" y="1035844"/>
                </a:lnTo>
                <a:lnTo>
                  <a:pt x="2421731" y="1035844"/>
                </a:lnTo>
                <a:lnTo>
                  <a:pt x="2402681" y="1040607"/>
                </a:lnTo>
                <a:lnTo>
                  <a:pt x="2388393" y="1052513"/>
                </a:lnTo>
                <a:lnTo>
                  <a:pt x="2357437" y="1078707"/>
                </a:lnTo>
                <a:lnTo>
                  <a:pt x="2324100" y="1102519"/>
                </a:lnTo>
                <a:lnTo>
                  <a:pt x="2288381" y="1119188"/>
                </a:lnTo>
                <a:lnTo>
                  <a:pt x="2245518" y="1128713"/>
                </a:lnTo>
                <a:lnTo>
                  <a:pt x="2214562" y="1128713"/>
                </a:lnTo>
                <a:lnTo>
                  <a:pt x="2183606" y="1126332"/>
                </a:lnTo>
                <a:lnTo>
                  <a:pt x="2133600" y="1114425"/>
                </a:lnTo>
                <a:lnTo>
                  <a:pt x="2038350" y="1083469"/>
                </a:lnTo>
                <a:lnTo>
                  <a:pt x="1902618" y="1031082"/>
                </a:lnTo>
                <a:lnTo>
                  <a:pt x="1759743" y="971550"/>
                </a:lnTo>
                <a:lnTo>
                  <a:pt x="1609725" y="904875"/>
                </a:lnTo>
                <a:lnTo>
                  <a:pt x="1435893" y="8239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1A39DA82-78CC-43DD-BC3E-730BE2CA9690}"/>
              </a:ext>
            </a:extLst>
          </p:cNvPr>
          <p:cNvSpPr/>
          <p:nvPr/>
        </p:nvSpPr>
        <p:spPr>
          <a:xfrm rot="16200000">
            <a:off x="1739901" y="4222750"/>
            <a:ext cx="3016250" cy="352425"/>
          </a:xfrm>
          <a:custGeom>
            <a:avLst/>
            <a:gdLst>
              <a:gd name="connsiteX0" fmla="*/ 2046753 w 3016267"/>
              <a:gd name="connsiteY0" fmla="*/ 127765 h 353234"/>
              <a:gd name="connsiteX1" fmla="*/ 1748633 w 3016267"/>
              <a:gd name="connsiteY1" fmla="*/ 115239 h 353234"/>
              <a:gd name="connsiteX2" fmla="*/ 1505628 w 3016267"/>
              <a:gd name="connsiteY2" fmla="*/ 102713 h 353234"/>
              <a:gd name="connsiteX3" fmla="*/ 1255108 w 3016267"/>
              <a:gd name="connsiteY3" fmla="*/ 92692 h 353234"/>
              <a:gd name="connsiteX4" fmla="*/ 1034650 w 3016267"/>
              <a:gd name="connsiteY4" fmla="*/ 82672 h 353234"/>
              <a:gd name="connsiteX5" fmla="*/ 804171 w 3016267"/>
              <a:gd name="connsiteY5" fmla="*/ 70146 h 353234"/>
              <a:gd name="connsiteX6" fmla="*/ 691436 w 3016267"/>
              <a:gd name="connsiteY6" fmla="*/ 65135 h 353234"/>
              <a:gd name="connsiteX7" fmla="*/ 633817 w 3016267"/>
              <a:gd name="connsiteY7" fmla="*/ 52609 h 353234"/>
              <a:gd name="connsiteX8" fmla="*/ 506051 w 3016267"/>
              <a:gd name="connsiteY8" fmla="*/ 20041 h 353234"/>
              <a:gd name="connsiteX9" fmla="*/ 425885 w 3016267"/>
              <a:gd name="connsiteY9" fmla="*/ 0 h 353234"/>
              <a:gd name="connsiteX10" fmla="*/ 400833 w 3016267"/>
              <a:gd name="connsiteY10" fmla="*/ 2505 h 353234"/>
              <a:gd name="connsiteX11" fmla="*/ 313150 w 3016267"/>
              <a:gd name="connsiteY11" fmla="*/ 17536 h 353234"/>
              <a:gd name="connsiteX12" fmla="*/ 222963 w 3016267"/>
              <a:gd name="connsiteY12" fmla="*/ 37578 h 353234"/>
              <a:gd name="connsiteX13" fmla="*/ 140291 w 3016267"/>
              <a:gd name="connsiteY13" fmla="*/ 57620 h 353234"/>
              <a:gd name="connsiteX14" fmla="*/ 77661 w 3016267"/>
              <a:gd name="connsiteY14" fmla="*/ 80166 h 353234"/>
              <a:gd name="connsiteX15" fmla="*/ 32567 w 3016267"/>
              <a:gd name="connsiteY15" fmla="*/ 105218 h 353234"/>
              <a:gd name="connsiteX16" fmla="*/ 10021 w 3016267"/>
              <a:gd name="connsiteY16" fmla="*/ 122755 h 353234"/>
              <a:gd name="connsiteX17" fmla="*/ 0 w 3016267"/>
              <a:gd name="connsiteY17" fmla="*/ 142797 h 353234"/>
              <a:gd name="connsiteX18" fmla="*/ 0 w 3016267"/>
              <a:gd name="connsiteY18" fmla="*/ 155323 h 353234"/>
              <a:gd name="connsiteX19" fmla="*/ 5010 w 3016267"/>
              <a:gd name="connsiteY19" fmla="*/ 170354 h 353234"/>
              <a:gd name="connsiteX20" fmla="*/ 15031 w 3016267"/>
              <a:gd name="connsiteY20" fmla="*/ 182880 h 353234"/>
              <a:gd name="connsiteX21" fmla="*/ 42588 w 3016267"/>
              <a:gd name="connsiteY21" fmla="*/ 207932 h 353234"/>
              <a:gd name="connsiteX22" fmla="*/ 72651 w 3016267"/>
              <a:gd name="connsiteY22" fmla="*/ 225468 h 353234"/>
              <a:gd name="connsiteX23" fmla="*/ 120250 w 3016267"/>
              <a:gd name="connsiteY23" fmla="*/ 245510 h 353234"/>
              <a:gd name="connsiteX24" fmla="*/ 190395 w 3016267"/>
              <a:gd name="connsiteY24" fmla="*/ 263046 h 353234"/>
              <a:gd name="connsiteX25" fmla="*/ 248015 w 3016267"/>
              <a:gd name="connsiteY25" fmla="*/ 268057 h 353234"/>
              <a:gd name="connsiteX26" fmla="*/ 503546 w 3016267"/>
              <a:gd name="connsiteY26" fmla="*/ 278078 h 353234"/>
              <a:gd name="connsiteX27" fmla="*/ 909389 w 3016267"/>
              <a:gd name="connsiteY27" fmla="*/ 293109 h 353234"/>
              <a:gd name="connsiteX28" fmla="*/ 1382873 w 3016267"/>
              <a:gd name="connsiteY28" fmla="*/ 308140 h 353234"/>
              <a:gd name="connsiteX29" fmla="*/ 1786211 w 3016267"/>
              <a:gd name="connsiteY29" fmla="*/ 323171 h 353234"/>
              <a:gd name="connsiteX30" fmla="*/ 2187044 w 3016267"/>
              <a:gd name="connsiteY30" fmla="*/ 338203 h 353234"/>
              <a:gd name="connsiteX31" fmla="*/ 2630465 w 3016267"/>
              <a:gd name="connsiteY31" fmla="*/ 353234 h 353234"/>
              <a:gd name="connsiteX32" fmla="*/ 2668044 w 3016267"/>
              <a:gd name="connsiteY32" fmla="*/ 353234 h 353234"/>
              <a:gd name="connsiteX33" fmla="*/ 2705622 w 3016267"/>
              <a:gd name="connsiteY33" fmla="*/ 348223 h 353234"/>
              <a:gd name="connsiteX34" fmla="*/ 2753221 w 3016267"/>
              <a:gd name="connsiteY34" fmla="*/ 338203 h 353234"/>
              <a:gd name="connsiteX35" fmla="*/ 2793304 w 3016267"/>
              <a:gd name="connsiteY35" fmla="*/ 323171 h 353234"/>
              <a:gd name="connsiteX36" fmla="*/ 2858439 w 3016267"/>
              <a:gd name="connsiteY36" fmla="*/ 288098 h 353234"/>
              <a:gd name="connsiteX37" fmla="*/ 2923574 w 3016267"/>
              <a:gd name="connsiteY37" fmla="*/ 240500 h 353234"/>
              <a:gd name="connsiteX38" fmla="*/ 3016267 w 3016267"/>
              <a:gd name="connsiteY38" fmla="*/ 152817 h 353234"/>
              <a:gd name="connsiteX39" fmla="*/ 2810840 w 3016267"/>
              <a:gd name="connsiteY39" fmla="*/ 50104 h 353234"/>
              <a:gd name="connsiteX40" fmla="*/ 2723158 w 3016267"/>
              <a:gd name="connsiteY40" fmla="*/ 112734 h 353234"/>
              <a:gd name="connsiteX41" fmla="*/ 2663033 w 3016267"/>
              <a:gd name="connsiteY41" fmla="*/ 150312 h 353234"/>
              <a:gd name="connsiteX42" fmla="*/ 2650507 w 3016267"/>
              <a:gd name="connsiteY42" fmla="*/ 155323 h 353234"/>
              <a:gd name="connsiteX43" fmla="*/ 2565330 w 3016267"/>
              <a:gd name="connsiteY43" fmla="*/ 152817 h 353234"/>
              <a:gd name="connsiteX44" fmla="*/ 2289758 w 3016267"/>
              <a:gd name="connsiteY44" fmla="*/ 137786 h 353234"/>
              <a:gd name="connsiteX45" fmla="*/ 2046753 w 3016267"/>
              <a:gd name="connsiteY45" fmla="*/ 127765 h 35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016267" h="353234">
                <a:moveTo>
                  <a:pt x="2046753" y="127765"/>
                </a:moveTo>
                <a:lnTo>
                  <a:pt x="1748633" y="115239"/>
                </a:lnTo>
                <a:lnTo>
                  <a:pt x="1505628" y="102713"/>
                </a:lnTo>
                <a:lnTo>
                  <a:pt x="1255108" y="92692"/>
                </a:lnTo>
                <a:lnTo>
                  <a:pt x="1034650" y="82672"/>
                </a:lnTo>
                <a:lnTo>
                  <a:pt x="804171" y="70146"/>
                </a:lnTo>
                <a:lnTo>
                  <a:pt x="691436" y="65135"/>
                </a:lnTo>
                <a:lnTo>
                  <a:pt x="633817" y="52609"/>
                </a:lnTo>
                <a:lnTo>
                  <a:pt x="506051" y="20041"/>
                </a:lnTo>
                <a:lnTo>
                  <a:pt x="425885" y="0"/>
                </a:lnTo>
                <a:lnTo>
                  <a:pt x="400833" y="2505"/>
                </a:lnTo>
                <a:lnTo>
                  <a:pt x="313150" y="17536"/>
                </a:lnTo>
                <a:lnTo>
                  <a:pt x="222963" y="37578"/>
                </a:lnTo>
                <a:lnTo>
                  <a:pt x="140291" y="57620"/>
                </a:lnTo>
                <a:lnTo>
                  <a:pt x="77661" y="80166"/>
                </a:lnTo>
                <a:lnTo>
                  <a:pt x="32567" y="105218"/>
                </a:lnTo>
                <a:lnTo>
                  <a:pt x="10021" y="122755"/>
                </a:lnTo>
                <a:lnTo>
                  <a:pt x="0" y="142797"/>
                </a:lnTo>
                <a:lnTo>
                  <a:pt x="0" y="155323"/>
                </a:lnTo>
                <a:lnTo>
                  <a:pt x="5010" y="170354"/>
                </a:lnTo>
                <a:lnTo>
                  <a:pt x="15031" y="182880"/>
                </a:lnTo>
                <a:lnTo>
                  <a:pt x="42588" y="207932"/>
                </a:lnTo>
                <a:lnTo>
                  <a:pt x="72651" y="225468"/>
                </a:lnTo>
                <a:lnTo>
                  <a:pt x="120250" y="245510"/>
                </a:lnTo>
                <a:lnTo>
                  <a:pt x="190395" y="263046"/>
                </a:lnTo>
                <a:lnTo>
                  <a:pt x="248015" y="268057"/>
                </a:lnTo>
                <a:lnTo>
                  <a:pt x="503546" y="278078"/>
                </a:lnTo>
                <a:lnTo>
                  <a:pt x="909389" y="293109"/>
                </a:lnTo>
                <a:lnTo>
                  <a:pt x="1382873" y="308140"/>
                </a:lnTo>
                <a:lnTo>
                  <a:pt x="1786211" y="323171"/>
                </a:lnTo>
                <a:lnTo>
                  <a:pt x="2187044" y="338203"/>
                </a:lnTo>
                <a:lnTo>
                  <a:pt x="2630465" y="353234"/>
                </a:lnTo>
                <a:lnTo>
                  <a:pt x="2668044" y="353234"/>
                </a:lnTo>
                <a:lnTo>
                  <a:pt x="2705622" y="348223"/>
                </a:lnTo>
                <a:lnTo>
                  <a:pt x="2753221" y="338203"/>
                </a:lnTo>
                <a:lnTo>
                  <a:pt x="2793304" y="323171"/>
                </a:lnTo>
                <a:lnTo>
                  <a:pt x="2858439" y="288098"/>
                </a:lnTo>
                <a:lnTo>
                  <a:pt x="2923574" y="240500"/>
                </a:lnTo>
                <a:lnTo>
                  <a:pt x="3016267" y="152817"/>
                </a:lnTo>
                <a:lnTo>
                  <a:pt x="2810840" y="50104"/>
                </a:lnTo>
                <a:lnTo>
                  <a:pt x="2723158" y="112734"/>
                </a:lnTo>
                <a:lnTo>
                  <a:pt x="2663033" y="150312"/>
                </a:lnTo>
                <a:lnTo>
                  <a:pt x="2650507" y="155323"/>
                </a:lnTo>
                <a:lnTo>
                  <a:pt x="2565330" y="152817"/>
                </a:lnTo>
                <a:lnTo>
                  <a:pt x="2289758" y="137786"/>
                </a:lnTo>
                <a:lnTo>
                  <a:pt x="2046753" y="12776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D0E1EF94-4942-4ABB-8F2B-5DE0550B2E8F}"/>
              </a:ext>
            </a:extLst>
          </p:cNvPr>
          <p:cNvSpPr/>
          <p:nvPr/>
        </p:nvSpPr>
        <p:spPr>
          <a:xfrm>
            <a:off x="4316413" y="2135188"/>
            <a:ext cx="2570162" cy="533400"/>
          </a:xfrm>
          <a:custGeom>
            <a:avLst/>
            <a:gdLst>
              <a:gd name="connsiteX0" fmla="*/ 1912144 w 2569369"/>
              <a:gd name="connsiteY0" fmla="*/ 88107 h 533400"/>
              <a:gd name="connsiteX1" fmla="*/ 1769269 w 2569369"/>
              <a:gd name="connsiteY1" fmla="*/ 102394 h 533400"/>
              <a:gd name="connsiteX2" fmla="*/ 1557338 w 2569369"/>
              <a:gd name="connsiteY2" fmla="*/ 121444 h 533400"/>
              <a:gd name="connsiteX3" fmla="*/ 1447800 w 2569369"/>
              <a:gd name="connsiteY3" fmla="*/ 128588 h 533400"/>
              <a:gd name="connsiteX4" fmla="*/ 1371600 w 2569369"/>
              <a:gd name="connsiteY4" fmla="*/ 133350 h 533400"/>
              <a:gd name="connsiteX5" fmla="*/ 1152525 w 2569369"/>
              <a:gd name="connsiteY5" fmla="*/ 173832 h 533400"/>
              <a:gd name="connsiteX6" fmla="*/ 1054894 w 2569369"/>
              <a:gd name="connsiteY6" fmla="*/ 190500 h 533400"/>
              <a:gd name="connsiteX7" fmla="*/ 957263 w 2569369"/>
              <a:gd name="connsiteY7" fmla="*/ 207169 h 533400"/>
              <a:gd name="connsiteX8" fmla="*/ 835819 w 2569369"/>
              <a:gd name="connsiteY8" fmla="*/ 226219 h 533400"/>
              <a:gd name="connsiteX9" fmla="*/ 740569 w 2569369"/>
              <a:gd name="connsiteY9" fmla="*/ 240507 h 533400"/>
              <a:gd name="connsiteX10" fmla="*/ 619125 w 2569369"/>
              <a:gd name="connsiteY10" fmla="*/ 254794 h 533400"/>
              <a:gd name="connsiteX11" fmla="*/ 497682 w 2569369"/>
              <a:gd name="connsiteY11" fmla="*/ 271463 h 533400"/>
              <a:gd name="connsiteX12" fmla="*/ 373857 w 2569369"/>
              <a:gd name="connsiteY12" fmla="*/ 288132 h 533400"/>
              <a:gd name="connsiteX13" fmla="*/ 333375 w 2569369"/>
              <a:gd name="connsiteY13" fmla="*/ 292894 h 533400"/>
              <a:gd name="connsiteX14" fmla="*/ 300038 w 2569369"/>
              <a:gd name="connsiteY14" fmla="*/ 292894 h 533400"/>
              <a:gd name="connsiteX15" fmla="*/ 278607 w 2569369"/>
              <a:gd name="connsiteY15" fmla="*/ 290513 h 533400"/>
              <a:gd name="connsiteX16" fmla="*/ 252413 w 2569369"/>
              <a:gd name="connsiteY16" fmla="*/ 285750 h 533400"/>
              <a:gd name="connsiteX17" fmla="*/ 214313 w 2569369"/>
              <a:gd name="connsiteY17" fmla="*/ 276225 h 533400"/>
              <a:gd name="connsiteX18" fmla="*/ 183357 w 2569369"/>
              <a:gd name="connsiteY18" fmla="*/ 264319 h 533400"/>
              <a:gd name="connsiteX19" fmla="*/ 145257 w 2569369"/>
              <a:gd name="connsiteY19" fmla="*/ 245269 h 533400"/>
              <a:gd name="connsiteX20" fmla="*/ 109538 w 2569369"/>
              <a:gd name="connsiteY20" fmla="*/ 223838 h 533400"/>
              <a:gd name="connsiteX21" fmla="*/ 80963 w 2569369"/>
              <a:gd name="connsiteY21" fmla="*/ 202407 h 533400"/>
              <a:gd name="connsiteX22" fmla="*/ 61913 w 2569369"/>
              <a:gd name="connsiteY22" fmla="*/ 185738 h 533400"/>
              <a:gd name="connsiteX23" fmla="*/ 47625 w 2569369"/>
              <a:gd name="connsiteY23" fmla="*/ 176213 h 533400"/>
              <a:gd name="connsiteX24" fmla="*/ 33338 w 2569369"/>
              <a:gd name="connsiteY24" fmla="*/ 173832 h 533400"/>
              <a:gd name="connsiteX25" fmla="*/ 7144 w 2569369"/>
              <a:gd name="connsiteY25" fmla="*/ 176213 h 533400"/>
              <a:gd name="connsiteX26" fmla="*/ 0 w 2569369"/>
              <a:gd name="connsiteY26" fmla="*/ 180975 h 533400"/>
              <a:gd name="connsiteX27" fmla="*/ 0 w 2569369"/>
              <a:gd name="connsiteY27" fmla="*/ 204788 h 533400"/>
              <a:gd name="connsiteX28" fmla="*/ 4763 w 2569369"/>
              <a:gd name="connsiteY28" fmla="*/ 221457 h 533400"/>
              <a:gd name="connsiteX29" fmla="*/ 33338 w 2569369"/>
              <a:gd name="connsiteY29" fmla="*/ 261938 h 533400"/>
              <a:gd name="connsiteX30" fmla="*/ 95250 w 2569369"/>
              <a:gd name="connsiteY30" fmla="*/ 333375 h 533400"/>
              <a:gd name="connsiteX31" fmla="*/ 147638 w 2569369"/>
              <a:gd name="connsiteY31" fmla="*/ 388144 h 533400"/>
              <a:gd name="connsiteX32" fmla="*/ 211932 w 2569369"/>
              <a:gd name="connsiteY32" fmla="*/ 445294 h 533400"/>
              <a:gd name="connsiteX33" fmla="*/ 261938 w 2569369"/>
              <a:gd name="connsiteY33" fmla="*/ 483394 h 533400"/>
              <a:gd name="connsiteX34" fmla="*/ 319088 w 2569369"/>
              <a:gd name="connsiteY34" fmla="*/ 514350 h 533400"/>
              <a:gd name="connsiteX35" fmla="*/ 371475 w 2569369"/>
              <a:gd name="connsiteY35" fmla="*/ 533400 h 533400"/>
              <a:gd name="connsiteX36" fmla="*/ 388144 w 2569369"/>
              <a:gd name="connsiteY36" fmla="*/ 533400 h 533400"/>
              <a:gd name="connsiteX37" fmla="*/ 507207 w 2569369"/>
              <a:gd name="connsiteY37" fmla="*/ 500063 h 533400"/>
              <a:gd name="connsiteX38" fmla="*/ 557213 w 2569369"/>
              <a:gd name="connsiteY38" fmla="*/ 485775 h 533400"/>
              <a:gd name="connsiteX39" fmla="*/ 664369 w 2569369"/>
              <a:gd name="connsiteY39" fmla="*/ 464344 h 533400"/>
              <a:gd name="connsiteX40" fmla="*/ 902494 w 2569369"/>
              <a:gd name="connsiteY40" fmla="*/ 409575 h 533400"/>
              <a:gd name="connsiteX41" fmla="*/ 1116807 w 2569369"/>
              <a:gd name="connsiteY41" fmla="*/ 359569 h 533400"/>
              <a:gd name="connsiteX42" fmla="*/ 1162050 w 2569369"/>
              <a:gd name="connsiteY42" fmla="*/ 352425 h 533400"/>
              <a:gd name="connsiteX43" fmla="*/ 1354932 w 2569369"/>
              <a:gd name="connsiteY43" fmla="*/ 335757 h 533400"/>
              <a:gd name="connsiteX44" fmla="*/ 1509713 w 2569369"/>
              <a:gd name="connsiteY44" fmla="*/ 311944 h 533400"/>
              <a:gd name="connsiteX45" fmla="*/ 1654969 w 2569369"/>
              <a:gd name="connsiteY45" fmla="*/ 297657 h 533400"/>
              <a:gd name="connsiteX46" fmla="*/ 1797844 w 2569369"/>
              <a:gd name="connsiteY46" fmla="*/ 283369 h 533400"/>
              <a:gd name="connsiteX47" fmla="*/ 1926432 w 2569369"/>
              <a:gd name="connsiteY47" fmla="*/ 273844 h 533400"/>
              <a:gd name="connsiteX48" fmla="*/ 2045494 w 2569369"/>
              <a:gd name="connsiteY48" fmla="*/ 266700 h 533400"/>
              <a:gd name="connsiteX49" fmla="*/ 2109788 w 2569369"/>
              <a:gd name="connsiteY49" fmla="*/ 266700 h 533400"/>
              <a:gd name="connsiteX50" fmla="*/ 2238375 w 2569369"/>
              <a:gd name="connsiteY50" fmla="*/ 266700 h 533400"/>
              <a:gd name="connsiteX51" fmla="*/ 2424113 w 2569369"/>
              <a:gd name="connsiteY51" fmla="*/ 266700 h 533400"/>
              <a:gd name="connsiteX52" fmla="*/ 2462213 w 2569369"/>
              <a:gd name="connsiteY52" fmla="*/ 266700 h 533400"/>
              <a:gd name="connsiteX53" fmla="*/ 2493169 w 2569369"/>
              <a:gd name="connsiteY53" fmla="*/ 259557 h 533400"/>
              <a:gd name="connsiteX54" fmla="*/ 2526507 w 2569369"/>
              <a:gd name="connsiteY54" fmla="*/ 247650 h 533400"/>
              <a:gd name="connsiteX55" fmla="*/ 2547938 w 2569369"/>
              <a:gd name="connsiteY55" fmla="*/ 235744 h 533400"/>
              <a:gd name="connsiteX56" fmla="*/ 2562225 w 2569369"/>
              <a:gd name="connsiteY56" fmla="*/ 221457 h 533400"/>
              <a:gd name="connsiteX57" fmla="*/ 2566988 w 2569369"/>
              <a:gd name="connsiteY57" fmla="*/ 209550 h 533400"/>
              <a:gd name="connsiteX58" fmla="*/ 2569369 w 2569369"/>
              <a:gd name="connsiteY58" fmla="*/ 197644 h 533400"/>
              <a:gd name="connsiteX59" fmla="*/ 2569369 w 2569369"/>
              <a:gd name="connsiteY59" fmla="*/ 185738 h 533400"/>
              <a:gd name="connsiteX60" fmla="*/ 2564607 w 2569369"/>
              <a:gd name="connsiteY60" fmla="*/ 161925 h 533400"/>
              <a:gd name="connsiteX61" fmla="*/ 2557463 w 2569369"/>
              <a:gd name="connsiteY61" fmla="*/ 142875 h 533400"/>
              <a:gd name="connsiteX62" fmla="*/ 2550319 w 2569369"/>
              <a:gd name="connsiteY62" fmla="*/ 135732 h 533400"/>
              <a:gd name="connsiteX63" fmla="*/ 2521744 w 2569369"/>
              <a:gd name="connsiteY63" fmla="*/ 114300 h 533400"/>
              <a:gd name="connsiteX64" fmla="*/ 2481263 w 2569369"/>
              <a:gd name="connsiteY64" fmla="*/ 90488 h 533400"/>
              <a:gd name="connsiteX65" fmla="*/ 2436019 w 2569369"/>
              <a:gd name="connsiteY65" fmla="*/ 66675 h 533400"/>
              <a:gd name="connsiteX66" fmla="*/ 2388394 w 2569369"/>
              <a:gd name="connsiteY66" fmla="*/ 45244 h 533400"/>
              <a:gd name="connsiteX67" fmla="*/ 2264569 w 2569369"/>
              <a:gd name="connsiteY67" fmla="*/ 9525 h 533400"/>
              <a:gd name="connsiteX68" fmla="*/ 2212182 w 2569369"/>
              <a:gd name="connsiteY68" fmla="*/ 0 h 533400"/>
              <a:gd name="connsiteX69" fmla="*/ 2143125 w 2569369"/>
              <a:gd name="connsiteY69" fmla="*/ 33338 h 533400"/>
              <a:gd name="connsiteX70" fmla="*/ 2081213 w 2569369"/>
              <a:gd name="connsiteY70" fmla="*/ 64294 h 533400"/>
              <a:gd name="connsiteX71" fmla="*/ 2026444 w 2569369"/>
              <a:gd name="connsiteY71" fmla="*/ 73819 h 533400"/>
              <a:gd name="connsiteX72" fmla="*/ 1912144 w 2569369"/>
              <a:gd name="connsiteY72" fmla="*/ 8810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569369" h="533400">
                <a:moveTo>
                  <a:pt x="1912144" y="88107"/>
                </a:moveTo>
                <a:lnTo>
                  <a:pt x="1769269" y="102394"/>
                </a:lnTo>
                <a:lnTo>
                  <a:pt x="1557338" y="121444"/>
                </a:lnTo>
                <a:lnTo>
                  <a:pt x="1447800" y="128588"/>
                </a:lnTo>
                <a:lnTo>
                  <a:pt x="1371600" y="133350"/>
                </a:lnTo>
                <a:lnTo>
                  <a:pt x="1152525" y="173832"/>
                </a:lnTo>
                <a:lnTo>
                  <a:pt x="1054894" y="190500"/>
                </a:lnTo>
                <a:lnTo>
                  <a:pt x="957263" y="207169"/>
                </a:lnTo>
                <a:lnTo>
                  <a:pt x="835819" y="226219"/>
                </a:lnTo>
                <a:lnTo>
                  <a:pt x="740569" y="240507"/>
                </a:lnTo>
                <a:lnTo>
                  <a:pt x="619125" y="254794"/>
                </a:lnTo>
                <a:lnTo>
                  <a:pt x="497682" y="271463"/>
                </a:lnTo>
                <a:lnTo>
                  <a:pt x="373857" y="288132"/>
                </a:lnTo>
                <a:lnTo>
                  <a:pt x="333375" y="292894"/>
                </a:lnTo>
                <a:lnTo>
                  <a:pt x="300038" y="292894"/>
                </a:lnTo>
                <a:lnTo>
                  <a:pt x="278607" y="290513"/>
                </a:lnTo>
                <a:lnTo>
                  <a:pt x="252413" y="285750"/>
                </a:lnTo>
                <a:lnTo>
                  <a:pt x="214313" y="276225"/>
                </a:lnTo>
                <a:lnTo>
                  <a:pt x="183357" y="264319"/>
                </a:lnTo>
                <a:lnTo>
                  <a:pt x="145257" y="245269"/>
                </a:lnTo>
                <a:lnTo>
                  <a:pt x="109538" y="223838"/>
                </a:lnTo>
                <a:lnTo>
                  <a:pt x="80963" y="202407"/>
                </a:lnTo>
                <a:lnTo>
                  <a:pt x="61913" y="185738"/>
                </a:lnTo>
                <a:lnTo>
                  <a:pt x="47625" y="176213"/>
                </a:lnTo>
                <a:lnTo>
                  <a:pt x="33338" y="173832"/>
                </a:lnTo>
                <a:lnTo>
                  <a:pt x="7144" y="176213"/>
                </a:lnTo>
                <a:lnTo>
                  <a:pt x="0" y="180975"/>
                </a:lnTo>
                <a:lnTo>
                  <a:pt x="0" y="204788"/>
                </a:lnTo>
                <a:lnTo>
                  <a:pt x="4763" y="221457"/>
                </a:lnTo>
                <a:lnTo>
                  <a:pt x="33338" y="261938"/>
                </a:lnTo>
                <a:lnTo>
                  <a:pt x="95250" y="333375"/>
                </a:lnTo>
                <a:lnTo>
                  <a:pt x="147638" y="388144"/>
                </a:lnTo>
                <a:lnTo>
                  <a:pt x="211932" y="445294"/>
                </a:lnTo>
                <a:lnTo>
                  <a:pt x="261938" y="483394"/>
                </a:lnTo>
                <a:lnTo>
                  <a:pt x="319088" y="514350"/>
                </a:lnTo>
                <a:lnTo>
                  <a:pt x="371475" y="533400"/>
                </a:lnTo>
                <a:lnTo>
                  <a:pt x="388144" y="533400"/>
                </a:lnTo>
                <a:lnTo>
                  <a:pt x="507207" y="500063"/>
                </a:lnTo>
                <a:lnTo>
                  <a:pt x="557213" y="485775"/>
                </a:lnTo>
                <a:lnTo>
                  <a:pt x="664369" y="464344"/>
                </a:lnTo>
                <a:lnTo>
                  <a:pt x="902494" y="409575"/>
                </a:lnTo>
                <a:lnTo>
                  <a:pt x="1116807" y="359569"/>
                </a:lnTo>
                <a:lnTo>
                  <a:pt x="1162050" y="352425"/>
                </a:lnTo>
                <a:lnTo>
                  <a:pt x="1354932" y="335757"/>
                </a:lnTo>
                <a:lnTo>
                  <a:pt x="1509713" y="311944"/>
                </a:lnTo>
                <a:lnTo>
                  <a:pt x="1654969" y="297657"/>
                </a:lnTo>
                <a:lnTo>
                  <a:pt x="1797844" y="283369"/>
                </a:lnTo>
                <a:lnTo>
                  <a:pt x="1926432" y="273844"/>
                </a:lnTo>
                <a:lnTo>
                  <a:pt x="2045494" y="266700"/>
                </a:lnTo>
                <a:lnTo>
                  <a:pt x="2109788" y="266700"/>
                </a:lnTo>
                <a:lnTo>
                  <a:pt x="2238375" y="266700"/>
                </a:lnTo>
                <a:lnTo>
                  <a:pt x="2424113" y="266700"/>
                </a:lnTo>
                <a:lnTo>
                  <a:pt x="2462213" y="266700"/>
                </a:lnTo>
                <a:lnTo>
                  <a:pt x="2493169" y="259557"/>
                </a:lnTo>
                <a:lnTo>
                  <a:pt x="2526507" y="247650"/>
                </a:lnTo>
                <a:lnTo>
                  <a:pt x="2547938" y="235744"/>
                </a:lnTo>
                <a:lnTo>
                  <a:pt x="2562225" y="221457"/>
                </a:lnTo>
                <a:lnTo>
                  <a:pt x="2566988" y="209550"/>
                </a:lnTo>
                <a:lnTo>
                  <a:pt x="2569369" y="197644"/>
                </a:lnTo>
                <a:lnTo>
                  <a:pt x="2569369" y="185738"/>
                </a:lnTo>
                <a:lnTo>
                  <a:pt x="2564607" y="161925"/>
                </a:lnTo>
                <a:lnTo>
                  <a:pt x="2557463" y="142875"/>
                </a:lnTo>
                <a:lnTo>
                  <a:pt x="2550319" y="135732"/>
                </a:lnTo>
                <a:lnTo>
                  <a:pt x="2521744" y="114300"/>
                </a:lnTo>
                <a:lnTo>
                  <a:pt x="2481263" y="90488"/>
                </a:lnTo>
                <a:lnTo>
                  <a:pt x="2436019" y="66675"/>
                </a:lnTo>
                <a:lnTo>
                  <a:pt x="2388394" y="45244"/>
                </a:lnTo>
                <a:lnTo>
                  <a:pt x="2264569" y="9525"/>
                </a:lnTo>
                <a:lnTo>
                  <a:pt x="2212182" y="0"/>
                </a:lnTo>
                <a:lnTo>
                  <a:pt x="2143125" y="33338"/>
                </a:lnTo>
                <a:lnTo>
                  <a:pt x="2081213" y="64294"/>
                </a:lnTo>
                <a:lnTo>
                  <a:pt x="2026444" y="73819"/>
                </a:lnTo>
                <a:lnTo>
                  <a:pt x="1912144" y="88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2BFCA123-3E20-4F4A-9E49-7BC5D6B9B6EB}"/>
              </a:ext>
            </a:extLst>
          </p:cNvPr>
          <p:cNvSpPr/>
          <p:nvPr/>
        </p:nvSpPr>
        <p:spPr>
          <a:xfrm rot="16200000">
            <a:off x="4757737" y="2092326"/>
            <a:ext cx="1565275" cy="533400"/>
          </a:xfrm>
          <a:custGeom>
            <a:avLst/>
            <a:gdLst>
              <a:gd name="connsiteX0" fmla="*/ 1081087 w 1564481"/>
              <a:gd name="connsiteY0" fmla="*/ 200025 h 533400"/>
              <a:gd name="connsiteX1" fmla="*/ 883444 w 1564481"/>
              <a:gd name="connsiteY1" fmla="*/ 190500 h 533400"/>
              <a:gd name="connsiteX2" fmla="*/ 800100 w 1564481"/>
              <a:gd name="connsiteY2" fmla="*/ 185737 h 533400"/>
              <a:gd name="connsiteX3" fmla="*/ 666750 w 1564481"/>
              <a:gd name="connsiteY3" fmla="*/ 185737 h 533400"/>
              <a:gd name="connsiteX4" fmla="*/ 554831 w 1564481"/>
              <a:gd name="connsiteY4" fmla="*/ 183356 h 533400"/>
              <a:gd name="connsiteX5" fmla="*/ 361950 w 1564481"/>
              <a:gd name="connsiteY5" fmla="*/ 176212 h 533400"/>
              <a:gd name="connsiteX6" fmla="*/ 223837 w 1564481"/>
              <a:gd name="connsiteY6" fmla="*/ 171450 h 533400"/>
              <a:gd name="connsiteX7" fmla="*/ 0 w 1564481"/>
              <a:gd name="connsiteY7" fmla="*/ 161925 h 533400"/>
              <a:gd name="connsiteX8" fmla="*/ 21431 w 1564481"/>
              <a:gd name="connsiteY8" fmla="*/ 361950 h 533400"/>
              <a:gd name="connsiteX9" fmla="*/ 173831 w 1564481"/>
              <a:gd name="connsiteY9" fmla="*/ 369094 h 533400"/>
              <a:gd name="connsiteX10" fmla="*/ 433387 w 1564481"/>
              <a:gd name="connsiteY10" fmla="*/ 390525 h 533400"/>
              <a:gd name="connsiteX11" fmla="*/ 645319 w 1564481"/>
              <a:gd name="connsiteY11" fmla="*/ 407194 h 533400"/>
              <a:gd name="connsiteX12" fmla="*/ 695325 w 1564481"/>
              <a:gd name="connsiteY12" fmla="*/ 411956 h 533400"/>
              <a:gd name="connsiteX13" fmla="*/ 850106 w 1564481"/>
              <a:gd name="connsiteY13" fmla="*/ 431006 h 533400"/>
              <a:gd name="connsiteX14" fmla="*/ 1014412 w 1564481"/>
              <a:gd name="connsiteY14" fmla="*/ 445294 h 533400"/>
              <a:gd name="connsiteX15" fmla="*/ 1097756 w 1564481"/>
              <a:gd name="connsiteY15" fmla="*/ 454819 h 533400"/>
              <a:gd name="connsiteX16" fmla="*/ 1140619 w 1564481"/>
              <a:gd name="connsiteY16" fmla="*/ 466725 h 533400"/>
              <a:gd name="connsiteX17" fmla="*/ 1195387 w 1564481"/>
              <a:gd name="connsiteY17" fmla="*/ 488156 h 533400"/>
              <a:gd name="connsiteX18" fmla="*/ 1226344 w 1564481"/>
              <a:gd name="connsiteY18" fmla="*/ 507206 h 533400"/>
              <a:gd name="connsiteX19" fmla="*/ 1259681 w 1564481"/>
              <a:gd name="connsiteY19" fmla="*/ 526256 h 533400"/>
              <a:gd name="connsiteX20" fmla="*/ 1281112 w 1564481"/>
              <a:gd name="connsiteY20" fmla="*/ 533400 h 533400"/>
              <a:gd name="connsiteX21" fmla="*/ 1297781 w 1564481"/>
              <a:gd name="connsiteY21" fmla="*/ 533400 h 533400"/>
              <a:gd name="connsiteX22" fmla="*/ 1319212 w 1564481"/>
              <a:gd name="connsiteY22" fmla="*/ 528637 h 533400"/>
              <a:gd name="connsiteX23" fmla="*/ 1343025 w 1564481"/>
              <a:gd name="connsiteY23" fmla="*/ 516731 h 533400"/>
              <a:gd name="connsiteX24" fmla="*/ 1371600 w 1564481"/>
              <a:gd name="connsiteY24" fmla="*/ 495300 h 533400"/>
              <a:gd name="connsiteX25" fmla="*/ 1400175 w 1564481"/>
              <a:gd name="connsiteY25" fmla="*/ 464344 h 533400"/>
              <a:gd name="connsiteX26" fmla="*/ 1435894 w 1564481"/>
              <a:gd name="connsiteY26" fmla="*/ 416719 h 533400"/>
              <a:gd name="connsiteX27" fmla="*/ 1464469 w 1564481"/>
              <a:gd name="connsiteY27" fmla="*/ 371475 h 533400"/>
              <a:gd name="connsiteX28" fmla="*/ 1502569 w 1564481"/>
              <a:gd name="connsiteY28" fmla="*/ 302419 h 533400"/>
              <a:gd name="connsiteX29" fmla="*/ 1526381 w 1564481"/>
              <a:gd name="connsiteY29" fmla="*/ 247650 h 533400"/>
              <a:gd name="connsiteX30" fmla="*/ 1540669 w 1564481"/>
              <a:gd name="connsiteY30" fmla="*/ 207169 h 533400"/>
              <a:gd name="connsiteX31" fmla="*/ 1550194 w 1564481"/>
              <a:gd name="connsiteY31" fmla="*/ 178594 h 533400"/>
              <a:gd name="connsiteX32" fmla="*/ 1557337 w 1564481"/>
              <a:gd name="connsiteY32" fmla="*/ 145256 h 533400"/>
              <a:gd name="connsiteX33" fmla="*/ 1562100 w 1564481"/>
              <a:gd name="connsiteY33" fmla="*/ 100012 h 533400"/>
              <a:gd name="connsiteX34" fmla="*/ 1564481 w 1564481"/>
              <a:gd name="connsiteY34" fmla="*/ 61912 h 533400"/>
              <a:gd name="connsiteX35" fmla="*/ 1564481 w 1564481"/>
              <a:gd name="connsiteY35" fmla="*/ 40481 h 533400"/>
              <a:gd name="connsiteX36" fmla="*/ 1562100 w 1564481"/>
              <a:gd name="connsiteY36" fmla="*/ 16669 h 533400"/>
              <a:gd name="connsiteX37" fmla="*/ 1552575 w 1564481"/>
              <a:gd name="connsiteY37" fmla="*/ 2381 h 533400"/>
              <a:gd name="connsiteX38" fmla="*/ 1543050 w 1564481"/>
              <a:gd name="connsiteY38" fmla="*/ 0 h 533400"/>
              <a:gd name="connsiteX39" fmla="*/ 1526381 w 1564481"/>
              <a:gd name="connsiteY39" fmla="*/ 2381 h 533400"/>
              <a:gd name="connsiteX40" fmla="*/ 1512094 w 1564481"/>
              <a:gd name="connsiteY40" fmla="*/ 11906 h 533400"/>
              <a:gd name="connsiteX41" fmla="*/ 1495425 w 1564481"/>
              <a:gd name="connsiteY41" fmla="*/ 33337 h 533400"/>
              <a:gd name="connsiteX42" fmla="*/ 1466850 w 1564481"/>
              <a:gd name="connsiteY42" fmla="*/ 73819 h 533400"/>
              <a:gd name="connsiteX43" fmla="*/ 1433512 w 1564481"/>
              <a:gd name="connsiteY43" fmla="*/ 111919 h 533400"/>
              <a:gd name="connsiteX44" fmla="*/ 1402556 w 1564481"/>
              <a:gd name="connsiteY44" fmla="*/ 145256 h 533400"/>
              <a:gd name="connsiteX45" fmla="*/ 1373981 w 1564481"/>
              <a:gd name="connsiteY45" fmla="*/ 169069 h 533400"/>
              <a:gd name="connsiteX46" fmla="*/ 1345406 w 1564481"/>
              <a:gd name="connsiteY46" fmla="*/ 185737 h 533400"/>
              <a:gd name="connsiteX47" fmla="*/ 1302544 w 1564481"/>
              <a:gd name="connsiteY47" fmla="*/ 202406 h 533400"/>
              <a:gd name="connsiteX48" fmla="*/ 1264444 w 1564481"/>
              <a:gd name="connsiteY48" fmla="*/ 207169 h 533400"/>
              <a:gd name="connsiteX49" fmla="*/ 1197769 w 1564481"/>
              <a:gd name="connsiteY49" fmla="*/ 207169 h 533400"/>
              <a:gd name="connsiteX50" fmla="*/ 1081087 w 1564481"/>
              <a:gd name="connsiteY50" fmla="*/ 20002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64481" h="533400">
                <a:moveTo>
                  <a:pt x="1081087" y="200025"/>
                </a:moveTo>
                <a:lnTo>
                  <a:pt x="883444" y="190500"/>
                </a:lnTo>
                <a:lnTo>
                  <a:pt x="800100" y="185737"/>
                </a:lnTo>
                <a:lnTo>
                  <a:pt x="666750" y="185737"/>
                </a:lnTo>
                <a:lnTo>
                  <a:pt x="554831" y="183356"/>
                </a:lnTo>
                <a:lnTo>
                  <a:pt x="361950" y="176212"/>
                </a:lnTo>
                <a:lnTo>
                  <a:pt x="223837" y="171450"/>
                </a:lnTo>
                <a:lnTo>
                  <a:pt x="0" y="161925"/>
                </a:lnTo>
                <a:lnTo>
                  <a:pt x="21431" y="361950"/>
                </a:lnTo>
                <a:lnTo>
                  <a:pt x="173831" y="369094"/>
                </a:lnTo>
                <a:lnTo>
                  <a:pt x="433387" y="390525"/>
                </a:lnTo>
                <a:lnTo>
                  <a:pt x="645319" y="407194"/>
                </a:lnTo>
                <a:lnTo>
                  <a:pt x="695325" y="411956"/>
                </a:lnTo>
                <a:lnTo>
                  <a:pt x="850106" y="431006"/>
                </a:lnTo>
                <a:lnTo>
                  <a:pt x="1014412" y="445294"/>
                </a:lnTo>
                <a:lnTo>
                  <a:pt x="1097756" y="454819"/>
                </a:lnTo>
                <a:lnTo>
                  <a:pt x="1140619" y="466725"/>
                </a:lnTo>
                <a:lnTo>
                  <a:pt x="1195387" y="488156"/>
                </a:lnTo>
                <a:lnTo>
                  <a:pt x="1226344" y="507206"/>
                </a:lnTo>
                <a:lnTo>
                  <a:pt x="1259681" y="526256"/>
                </a:lnTo>
                <a:lnTo>
                  <a:pt x="1281112" y="533400"/>
                </a:lnTo>
                <a:lnTo>
                  <a:pt x="1297781" y="533400"/>
                </a:lnTo>
                <a:lnTo>
                  <a:pt x="1319212" y="528637"/>
                </a:lnTo>
                <a:lnTo>
                  <a:pt x="1343025" y="516731"/>
                </a:lnTo>
                <a:lnTo>
                  <a:pt x="1371600" y="495300"/>
                </a:lnTo>
                <a:lnTo>
                  <a:pt x="1400175" y="464344"/>
                </a:lnTo>
                <a:lnTo>
                  <a:pt x="1435894" y="416719"/>
                </a:lnTo>
                <a:lnTo>
                  <a:pt x="1464469" y="371475"/>
                </a:lnTo>
                <a:lnTo>
                  <a:pt x="1502569" y="302419"/>
                </a:lnTo>
                <a:lnTo>
                  <a:pt x="1526381" y="247650"/>
                </a:lnTo>
                <a:lnTo>
                  <a:pt x="1540669" y="207169"/>
                </a:lnTo>
                <a:lnTo>
                  <a:pt x="1550194" y="178594"/>
                </a:lnTo>
                <a:lnTo>
                  <a:pt x="1557337" y="145256"/>
                </a:lnTo>
                <a:lnTo>
                  <a:pt x="1562100" y="100012"/>
                </a:lnTo>
                <a:lnTo>
                  <a:pt x="1564481" y="61912"/>
                </a:lnTo>
                <a:lnTo>
                  <a:pt x="1564481" y="40481"/>
                </a:lnTo>
                <a:lnTo>
                  <a:pt x="1562100" y="16669"/>
                </a:lnTo>
                <a:lnTo>
                  <a:pt x="1552575" y="2381"/>
                </a:lnTo>
                <a:lnTo>
                  <a:pt x="1543050" y="0"/>
                </a:lnTo>
                <a:lnTo>
                  <a:pt x="1526381" y="2381"/>
                </a:lnTo>
                <a:lnTo>
                  <a:pt x="1512094" y="11906"/>
                </a:lnTo>
                <a:lnTo>
                  <a:pt x="1495425" y="33337"/>
                </a:lnTo>
                <a:lnTo>
                  <a:pt x="1466850" y="73819"/>
                </a:lnTo>
                <a:lnTo>
                  <a:pt x="1433512" y="111919"/>
                </a:lnTo>
                <a:lnTo>
                  <a:pt x="1402556" y="145256"/>
                </a:lnTo>
                <a:lnTo>
                  <a:pt x="1373981" y="169069"/>
                </a:lnTo>
                <a:lnTo>
                  <a:pt x="1345406" y="185737"/>
                </a:lnTo>
                <a:lnTo>
                  <a:pt x="1302544" y="202406"/>
                </a:lnTo>
                <a:lnTo>
                  <a:pt x="1264444" y="207169"/>
                </a:lnTo>
                <a:lnTo>
                  <a:pt x="1197769" y="207169"/>
                </a:lnTo>
                <a:lnTo>
                  <a:pt x="1081087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D0CD758F-424F-46F8-9AF9-D6B1A821381A}"/>
              </a:ext>
            </a:extLst>
          </p:cNvPr>
          <p:cNvSpPr/>
          <p:nvPr/>
        </p:nvSpPr>
        <p:spPr>
          <a:xfrm rot="16200000">
            <a:off x="3813969" y="3883819"/>
            <a:ext cx="2052638" cy="381000"/>
          </a:xfrm>
          <a:custGeom>
            <a:avLst/>
            <a:gdLst>
              <a:gd name="connsiteX0" fmla="*/ 1624013 w 2052638"/>
              <a:gd name="connsiteY0" fmla="*/ 121444 h 381000"/>
              <a:gd name="connsiteX1" fmla="*/ 1381125 w 2052638"/>
              <a:gd name="connsiteY1" fmla="*/ 119063 h 381000"/>
              <a:gd name="connsiteX2" fmla="*/ 1154906 w 2052638"/>
              <a:gd name="connsiteY2" fmla="*/ 119063 h 381000"/>
              <a:gd name="connsiteX3" fmla="*/ 935831 w 2052638"/>
              <a:gd name="connsiteY3" fmla="*/ 119063 h 381000"/>
              <a:gd name="connsiteX4" fmla="*/ 740569 w 2052638"/>
              <a:gd name="connsiteY4" fmla="*/ 119063 h 381000"/>
              <a:gd name="connsiteX5" fmla="*/ 547688 w 2052638"/>
              <a:gd name="connsiteY5" fmla="*/ 119063 h 381000"/>
              <a:gd name="connsiteX6" fmla="*/ 390525 w 2052638"/>
              <a:gd name="connsiteY6" fmla="*/ 119063 h 381000"/>
              <a:gd name="connsiteX7" fmla="*/ 304800 w 2052638"/>
              <a:gd name="connsiteY7" fmla="*/ 119063 h 381000"/>
              <a:gd name="connsiteX8" fmla="*/ 280988 w 2052638"/>
              <a:gd name="connsiteY8" fmla="*/ 121444 h 381000"/>
              <a:gd name="connsiteX9" fmla="*/ 233363 w 2052638"/>
              <a:gd name="connsiteY9" fmla="*/ 128588 h 381000"/>
              <a:gd name="connsiteX10" fmla="*/ 154781 w 2052638"/>
              <a:gd name="connsiteY10" fmla="*/ 150019 h 381000"/>
              <a:gd name="connsiteX11" fmla="*/ 78581 w 2052638"/>
              <a:gd name="connsiteY11" fmla="*/ 176213 h 381000"/>
              <a:gd name="connsiteX12" fmla="*/ 35719 w 2052638"/>
              <a:gd name="connsiteY12" fmla="*/ 197644 h 381000"/>
              <a:gd name="connsiteX13" fmla="*/ 16669 w 2052638"/>
              <a:gd name="connsiteY13" fmla="*/ 211932 h 381000"/>
              <a:gd name="connsiteX14" fmla="*/ 4763 w 2052638"/>
              <a:gd name="connsiteY14" fmla="*/ 228600 h 381000"/>
              <a:gd name="connsiteX15" fmla="*/ 0 w 2052638"/>
              <a:gd name="connsiteY15" fmla="*/ 245269 h 381000"/>
              <a:gd name="connsiteX16" fmla="*/ 4763 w 2052638"/>
              <a:gd name="connsiteY16" fmla="*/ 271463 h 381000"/>
              <a:gd name="connsiteX17" fmla="*/ 23813 w 2052638"/>
              <a:gd name="connsiteY17" fmla="*/ 300038 h 381000"/>
              <a:gd name="connsiteX18" fmla="*/ 57150 w 2052638"/>
              <a:gd name="connsiteY18" fmla="*/ 333375 h 381000"/>
              <a:gd name="connsiteX19" fmla="*/ 100013 w 2052638"/>
              <a:gd name="connsiteY19" fmla="*/ 373857 h 381000"/>
              <a:gd name="connsiteX20" fmla="*/ 107156 w 2052638"/>
              <a:gd name="connsiteY20" fmla="*/ 381000 h 381000"/>
              <a:gd name="connsiteX21" fmla="*/ 278606 w 2052638"/>
              <a:gd name="connsiteY21" fmla="*/ 364332 h 381000"/>
              <a:gd name="connsiteX22" fmla="*/ 452438 w 2052638"/>
              <a:gd name="connsiteY22" fmla="*/ 364332 h 381000"/>
              <a:gd name="connsiteX23" fmla="*/ 683419 w 2052638"/>
              <a:gd name="connsiteY23" fmla="*/ 364332 h 381000"/>
              <a:gd name="connsiteX24" fmla="*/ 733425 w 2052638"/>
              <a:gd name="connsiteY24" fmla="*/ 364332 h 381000"/>
              <a:gd name="connsiteX25" fmla="*/ 866775 w 2052638"/>
              <a:gd name="connsiteY25" fmla="*/ 342900 h 381000"/>
              <a:gd name="connsiteX26" fmla="*/ 1054894 w 2052638"/>
              <a:gd name="connsiteY26" fmla="*/ 340519 h 381000"/>
              <a:gd name="connsiteX27" fmla="*/ 1295400 w 2052638"/>
              <a:gd name="connsiteY27" fmla="*/ 340519 h 381000"/>
              <a:gd name="connsiteX28" fmla="*/ 1569244 w 2052638"/>
              <a:gd name="connsiteY28" fmla="*/ 342900 h 381000"/>
              <a:gd name="connsiteX29" fmla="*/ 1850231 w 2052638"/>
              <a:gd name="connsiteY29" fmla="*/ 342900 h 381000"/>
              <a:gd name="connsiteX30" fmla="*/ 1962150 w 2052638"/>
              <a:gd name="connsiteY30" fmla="*/ 290513 h 381000"/>
              <a:gd name="connsiteX31" fmla="*/ 1988344 w 2052638"/>
              <a:gd name="connsiteY31" fmla="*/ 219075 h 381000"/>
              <a:gd name="connsiteX32" fmla="*/ 2031206 w 2052638"/>
              <a:gd name="connsiteY32" fmla="*/ 107157 h 381000"/>
              <a:gd name="connsiteX33" fmla="*/ 2047875 w 2052638"/>
              <a:gd name="connsiteY33" fmla="*/ 54769 h 381000"/>
              <a:gd name="connsiteX34" fmla="*/ 2052638 w 2052638"/>
              <a:gd name="connsiteY34" fmla="*/ 30957 h 381000"/>
              <a:gd name="connsiteX35" fmla="*/ 2052638 w 2052638"/>
              <a:gd name="connsiteY35" fmla="*/ 19050 h 381000"/>
              <a:gd name="connsiteX36" fmla="*/ 2050256 w 2052638"/>
              <a:gd name="connsiteY36" fmla="*/ 7144 h 381000"/>
              <a:gd name="connsiteX37" fmla="*/ 2043113 w 2052638"/>
              <a:gd name="connsiteY37" fmla="*/ 2382 h 381000"/>
              <a:gd name="connsiteX38" fmla="*/ 2026444 w 2052638"/>
              <a:gd name="connsiteY38" fmla="*/ 0 h 381000"/>
              <a:gd name="connsiteX39" fmla="*/ 2009775 w 2052638"/>
              <a:gd name="connsiteY39" fmla="*/ 7144 h 381000"/>
              <a:gd name="connsiteX40" fmla="*/ 1952625 w 2052638"/>
              <a:gd name="connsiteY40" fmla="*/ 40482 h 381000"/>
              <a:gd name="connsiteX41" fmla="*/ 1874044 w 2052638"/>
              <a:gd name="connsiteY41" fmla="*/ 76200 h 381000"/>
              <a:gd name="connsiteX42" fmla="*/ 1816894 w 2052638"/>
              <a:gd name="connsiteY42" fmla="*/ 97632 h 381000"/>
              <a:gd name="connsiteX43" fmla="*/ 1754981 w 2052638"/>
              <a:gd name="connsiteY43" fmla="*/ 111919 h 381000"/>
              <a:gd name="connsiteX44" fmla="*/ 1724025 w 2052638"/>
              <a:gd name="connsiteY44" fmla="*/ 116682 h 381000"/>
              <a:gd name="connsiteX45" fmla="*/ 1624013 w 2052638"/>
              <a:gd name="connsiteY45" fmla="*/ 121444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52638" h="381000">
                <a:moveTo>
                  <a:pt x="1624013" y="121444"/>
                </a:moveTo>
                <a:lnTo>
                  <a:pt x="1381125" y="119063"/>
                </a:lnTo>
                <a:lnTo>
                  <a:pt x="1154906" y="119063"/>
                </a:lnTo>
                <a:lnTo>
                  <a:pt x="935831" y="119063"/>
                </a:lnTo>
                <a:lnTo>
                  <a:pt x="740569" y="119063"/>
                </a:lnTo>
                <a:lnTo>
                  <a:pt x="547688" y="119063"/>
                </a:lnTo>
                <a:lnTo>
                  <a:pt x="390525" y="119063"/>
                </a:lnTo>
                <a:lnTo>
                  <a:pt x="304800" y="119063"/>
                </a:lnTo>
                <a:lnTo>
                  <a:pt x="280988" y="121444"/>
                </a:lnTo>
                <a:lnTo>
                  <a:pt x="233363" y="128588"/>
                </a:lnTo>
                <a:lnTo>
                  <a:pt x="154781" y="150019"/>
                </a:lnTo>
                <a:lnTo>
                  <a:pt x="78581" y="176213"/>
                </a:lnTo>
                <a:lnTo>
                  <a:pt x="35719" y="197644"/>
                </a:lnTo>
                <a:lnTo>
                  <a:pt x="16669" y="211932"/>
                </a:lnTo>
                <a:lnTo>
                  <a:pt x="4763" y="228600"/>
                </a:lnTo>
                <a:lnTo>
                  <a:pt x="0" y="245269"/>
                </a:lnTo>
                <a:lnTo>
                  <a:pt x="4763" y="271463"/>
                </a:lnTo>
                <a:lnTo>
                  <a:pt x="23813" y="300038"/>
                </a:lnTo>
                <a:lnTo>
                  <a:pt x="57150" y="333375"/>
                </a:lnTo>
                <a:lnTo>
                  <a:pt x="100013" y="373857"/>
                </a:lnTo>
                <a:lnTo>
                  <a:pt x="107156" y="381000"/>
                </a:lnTo>
                <a:lnTo>
                  <a:pt x="278606" y="364332"/>
                </a:lnTo>
                <a:lnTo>
                  <a:pt x="452438" y="364332"/>
                </a:lnTo>
                <a:lnTo>
                  <a:pt x="683419" y="364332"/>
                </a:lnTo>
                <a:lnTo>
                  <a:pt x="733425" y="364332"/>
                </a:lnTo>
                <a:lnTo>
                  <a:pt x="866775" y="342900"/>
                </a:lnTo>
                <a:lnTo>
                  <a:pt x="1054894" y="340519"/>
                </a:lnTo>
                <a:lnTo>
                  <a:pt x="1295400" y="340519"/>
                </a:lnTo>
                <a:lnTo>
                  <a:pt x="1569244" y="342900"/>
                </a:lnTo>
                <a:lnTo>
                  <a:pt x="1850231" y="342900"/>
                </a:lnTo>
                <a:lnTo>
                  <a:pt x="1962150" y="290513"/>
                </a:lnTo>
                <a:lnTo>
                  <a:pt x="1988344" y="219075"/>
                </a:lnTo>
                <a:lnTo>
                  <a:pt x="2031206" y="107157"/>
                </a:lnTo>
                <a:lnTo>
                  <a:pt x="2047875" y="54769"/>
                </a:lnTo>
                <a:lnTo>
                  <a:pt x="2052638" y="30957"/>
                </a:lnTo>
                <a:lnTo>
                  <a:pt x="2052638" y="19050"/>
                </a:lnTo>
                <a:lnTo>
                  <a:pt x="2050256" y="7144"/>
                </a:lnTo>
                <a:lnTo>
                  <a:pt x="2043113" y="2382"/>
                </a:lnTo>
                <a:lnTo>
                  <a:pt x="2026444" y="0"/>
                </a:lnTo>
                <a:lnTo>
                  <a:pt x="2009775" y="7144"/>
                </a:lnTo>
                <a:lnTo>
                  <a:pt x="1952625" y="40482"/>
                </a:lnTo>
                <a:lnTo>
                  <a:pt x="1874044" y="76200"/>
                </a:lnTo>
                <a:lnTo>
                  <a:pt x="1816894" y="97632"/>
                </a:lnTo>
                <a:lnTo>
                  <a:pt x="1754981" y="111919"/>
                </a:lnTo>
                <a:lnTo>
                  <a:pt x="1724025" y="116682"/>
                </a:lnTo>
                <a:lnTo>
                  <a:pt x="1624013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281C7F8F-9B9B-45F2-ACE3-0F943E8B2EB2}"/>
              </a:ext>
            </a:extLst>
          </p:cNvPr>
          <p:cNvSpPr/>
          <p:nvPr/>
        </p:nvSpPr>
        <p:spPr>
          <a:xfrm rot="16200000">
            <a:off x="4728368" y="3069432"/>
            <a:ext cx="2024063" cy="1733550"/>
          </a:xfrm>
          <a:custGeom>
            <a:avLst/>
            <a:gdLst>
              <a:gd name="connsiteX0" fmla="*/ 1733550 w 2024063"/>
              <a:gd name="connsiteY0" fmla="*/ 545306 h 1733550"/>
              <a:gd name="connsiteX1" fmla="*/ 1719263 w 2024063"/>
              <a:gd name="connsiteY1" fmla="*/ 435769 h 1733550"/>
              <a:gd name="connsiteX2" fmla="*/ 1702594 w 2024063"/>
              <a:gd name="connsiteY2" fmla="*/ 309562 h 1733550"/>
              <a:gd name="connsiteX3" fmla="*/ 1678781 w 2024063"/>
              <a:gd name="connsiteY3" fmla="*/ 154781 h 1733550"/>
              <a:gd name="connsiteX4" fmla="*/ 1662113 w 2024063"/>
              <a:gd name="connsiteY4" fmla="*/ 38100 h 1733550"/>
              <a:gd name="connsiteX5" fmla="*/ 1802606 w 2024063"/>
              <a:gd name="connsiteY5" fmla="*/ 0 h 1733550"/>
              <a:gd name="connsiteX6" fmla="*/ 1812131 w 2024063"/>
              <a:gd name="connsiteY6" fmla="*/ 78581 h 1733550"/>
              <a:gd name="connsiteX7" fmla="*/ 1816894 w 2024063"/>
              <a:gd name="connsiteY7" fmla="*/ 145256 h 1733550"/>
              <a:gd name="connsiteX8" fmla="*/ 1824038 w 2024063"/>
              <a:gd name="connsiteY8" fmla="*/ 223837 h 1733550"/>
              <a:gd name="connsiteX9" fmla="*/ 1840706 w 2024063"/>
              <a:gd name="connsiteY9" fmla="*/ 342900 h 1733550"/>
              <a:gd name="connsiteX10" fmla="*/ 1854994 w 2024063"/>
              <a:gd name="connsiteY10" fmla="*/ 440531 h 1733550"/>
              <a:gd name="connsiteX11" fmla="*/ 1878806 w 2024063"/>
              <a:gd name="connsiteY11" fmla="*/ 576262 h 1733550"/>
              <a:gd name="connsiteX12" fmla="*/ 1919288 w 2024063"/>
              <a:gd name="connsiteY12" fmla="*/ 754856 h 1733550"/>
              <a:gd name="connsiteX13" fmla="*/ 1940719 w 2024063"/>
              <a:gd name="connsiteY13" fmla="*/ 954881 h 1733550"/>
              <a:gd name="connsiteX14" fmla="*/ 1962150 w 2024063"/>
              <a:gd name="connsiteY14" fmla="*/ 1178719 h 1733550"/>
              <a:gd name="connsiteX15" fmla="*/ 1966913 w 2024063"/>
              <a:gd name="connsiteY15" fmla="*/ 1212056 h 1733550"/>
              <a:gd name="connsiteX16" fmla="*/ 1988344 w 2024063"/>
              <a:gd name="connsiteY16" fmla="*/ 1252537 h 1733550"/>
              <a:gd name="connsiteX17" fmla="*/ 2005013 w 2024063"/>
              <a:gd name="connsiteY17" fmla="*/ 1293019 h 1733550"/>
              <a:gd name="connsiteX18" fmla="*/ 2019300 w 2024063"/>
              <a:gd name="connsiteY18" fmla="*/ 1331119 h 1733550"/>
              <a:gd name="connsiteX19" fmla="*/ 2024063 w 2024063"/>
              <a:gd name="connsiteY19" fmla="*/ 1364456 h 1733550"/>
              <a:gd name="connsiteX20" fmla="*/ 2024063 w 2024063"/>
              <a:gd name="connsiteY20" fmla="*/ 1407319 h 1733550"/>
              <a:gd name="connsiteX21" fmla="*/ 2000250 w 2024063"/>
              <a:gd name="connsiteY21" fmla="*/ 1452562 h 1733550"/>
              <a:gd name="connsiteX22" fmla="*/ 1943100 w 2024063"/>
              <a:gd name="connsiteY22" fmla="*/ 1557337 h 1733550"/>
              <a:gd name="connsiteX23" fmla="*/ 1890713 w 2024063"/>
              <a:gd name="connsiteY23" fmla="*/ 1650206 h 1733550"/>
              <a:gd name="connsiteX24" fmla="*/ 1859756 w 2024063"/>
              <a:gd name="connsiteY24" fmla="*/ 1690687 h 1733550"/>
              <a:gd name="connsiteX25" fmla="*/ 1833563 w 2024063"/>
              <a:gd name="connsiteY25" fmla="*/ 1714500 h 1733550"/>
              <a:gd name="connsiteX26" fmla="*/ 1809750 w 2024063"/>
              <a:gd name="connsiteY26" fmla="*/ 1728787 h 1733550"/>
              <a:gd name="connsiteX27" fmla="*/ 1781175 w 2024063"/>
              <a:gd name="connsiteY27" fmla="*/ 1733550 h 1733550"/>
              <a:gd name="connsiteX28" fmla="*/ 1762125 w 2024063"/>
              <a:gd name="connsiteY28" fmla="*/ 1731169 h 1733550"/>
              <a:gd name="connsiteX29" fmla="*/ 1738313 w 2024063"/>
              <a:gd name="connsiteY29" fmla="*/ 1716881 h 1733550"/>
              <a:gd name="connsiteX30" fmla="*/ 1707356 w 2024063"/>
              <a:gd name="connsiteY30" fmla="*/ 1695450 h 1733550"/>
              <a:gd name="connsiteX31" fmla="*/ 1671638 w 2024063"/>
              <a:gd name="connsiteY31" fmla="*/ 1676400 h 1733550"/>
              <a:gd name="connsiteX32" fmla="*/ 1614488 w 2024063"/>
              <a:gd name="connsiteY32" fmla="*/ 1664494 h 1733550"/>
              <a:gd name="connsiteX33" fmla="*/ 1478756 w 2024063"/>
              <a:gd name="connsiteY33" fmla="*/ 1657350 h 1733550"/>
              <a:gd name="connsiteX34" fmla="*/ 1147763 w 2024063"/>
              <a:gd name="connsiteY34" fmla="*/ 1645444 h 1733550"/>
              <a:gd name="connsiteX35" fmla="*/ 826294 w 2024063"/>
              <a:gd name="connsiteY35" fmla="*/ 1635919 h 1733550"/>
              <a:gd name="connsiteX36" fmla="*/ 569119 w 2024063"/>
              <a:gd name="connsiteY36" fmla="*/ 1626394 h 1733550"/>
              <a:gd name="connsiteX37" fmla="*/ 330994 w 2024063"/>
              <a:gd name="connsiteY37" fmla="*/ 1619250 h 1733550"/>
              <a:gd name="connsiteX38" fmla="*/ 202406 w 2024063"/>
              <a:gd name="connsiteY38" fmla="*/ 1614487 h 1733550"/>
              <a:gd name="connsiteX39" fmla="*/ 126206 w 2024063"/>
              <a:gd name="connsiteY39" fmla="*/ 1609725 h 1733550"/>
              <a:gd name="connsiteX40" fmla="*/ 88106 w 2024063"/>
              <a:gd name="connsiteY40" fmla="*/ 1602581 h 1733550"/>
              <a:gd name="connsiteX41" fmla="*/ 54769 w 2024063"/>
              <a:gd name="connsiteY41" fmla="*/ 1590675 h 1733550"/>
              <a:gd name="connsiteX42" fmla="*/ 30956 w 2024063"/>
              <a:gd name="connsiteY42" fmla="*/ 1576387 h 1733550"/>
              <a:gd name="connsiteX43" fmla="*/ 21431 w 2024063"/>
              <a:gd name="connsiteY43" fmla="*/ 1566862 h 1733550"/>
              <a:gd name="connsiteX44" fmla="*/ 9525 w 2024063"/>
              <a:gd name="connsiteY44" fmla="*/ 1547812 h 1733550"/>
              <a:gd name="connsiteX45" fmla="*/ 2381 w 2024063"/>
              <a:gd name="connsiteY45" fmla="*/ 1528762 h 1733550"/>
              <a:gd name="connsiteX46" fmla="*/ 0 w 2024063"/>
              <a:gd name="connsiteY46" fmla="*/ 1512094 h 1733550"/>
              <a:gd name="connsiteX47" fmla="*/ 0 w 2024063"/>
              <a:gd name="connsiteY47" fmla="*/ 1493044 h 1733550"/>
              <a:gd name="connsiteX48" fmla="*/ 2381 w 2024063"/>
              <a:gd name="connsiteY48" fmla="*/ 1471612 h 1733550"/>
              <a:gd name="connsiteX49" fmla="*/ 9525 w 2024063"/>
              <a:gd name="connsiteY49" fmla="*/ 1450181 h 1733550"/>
              <a:gd name="connsiteX50" fmla="*/ 26194 w 2024063"/>
              <a:gd name="connsiteY50" fmla="*/ 1426369 h 1733550"/>
              <a:gd name="connsiteX51" fmla="*/ 45244 w 2024063"/>
              <a:gd name="connsiteY51" fmla="*/ 1412081 h 1733550"/>
              <a:gd name="connsiteX52" fmla="*/ 71438 w 2024063"/>
              <a:gd name="connsiteY52" fmla="*/ 1400175 h 1733550"/>
              <a:gd name="connsiteX53" fmla="*/ 107156 w 2024063"/>
              <a:gd name="connsiteY53" fmla="*/ 1390650 h 1733550"/>
              <a:gd name="connsiteX54" fmla="*/ 283369 w 2024063"/>
              <a:gd name="connsiteY54" fmla="*/ 1393031 h 1733550"/>
              <a:gd name="connsiteX55" fmla="*/ 447675 w 2024063"/>
              <a:gd name="connsiteY55" fmla="*/ 1400175 h 1733550"/>
              <a:gd name="connsiteX56" fmla="*/ 652463 w 2024063"/>
              <a:gd name="connsiteY56" fmla="*/ 1409700 h 1733550"/>
              <a:gd name="connsiteX57" fmla="*/ 714375 w 2024063"/>
              <a:gd name="connsiteY57" fmla="*/ 1412081 h 1733550"/>
              <a:gd name="connsiteX58" fmla="*/ 909638 w 2024063"/>
              <a:gd name="connsiteY58" fmla="*/ 1412081 h 1733550"/>
              <a:gd name="connsiteX59" fmla="*/ 1154906 w 2024063"/>
              <a:gd name="connsiteY59" fmla="*/ 1412081 h 1733550"/>
              <a:gd name="connsiteX60" fmla="*/ 1276350 w 2024063"/>
              <a:gd name="connsiteY60" fmla="*/ 1412081 h 1733550"/>
              <a:gd name="connsiteX61" fmla="*/ 1469231 w 2024063"/>
              <a:gd name="connsiteY61" fmla="*/ 1412081 h 1733550"/>
              <a:gd name="connsiteX62" fmla="*/ 1681163 w 2024063"/>
              <a:gd name="connsiteY62" fmla="*/ 1412081 h 1733550"/>
              <a:gd name="connsiteX63" fmla="*/ 1745456 w 2024063"/>
              <a:gd name="connsiteY63" fmla="*/ 1412081 h 1733550"/>
              <a:gd name="connsiteX64" fmla="*/ 1766888 w 2024063"/>
              <a:gd name="connsiteY64" fmla="*/ 1407319 h 1733550"/>
              <a:gd name="connsiteX65" fmla="*/ 1783556 w 2024063"/>
              <a:gd name="connsiteY65" fmla="*/ 1393031 h 1733550"/>
              <a:gd name="connsiteX66" fmla="*/ 1795463 w 2024063"/>
              <a:gd name="connsiteY66" fmla="*/ 1373981 h 1733550"/>
              <a:gd name="connsiteX67" fmla="*/ 1802606 w 2024063"/>
              <a:gd name="connsiteY67" fmla="*/ 1350169 h 1733550"/>
              <a:gd name="connsiteX68" fmla="*/ 1807369 w 2024063"/>
              <a:gd name="connsiteY68" fmla="*/ 1323975 h 1733550"/>
              <a:gd name="connsiteX69" fmla="*/ 1807369 w 2024063"/>
              <a:gd name="connsiteY69" fmla="*/ 1281112 h 1733550"/>
              <a:gd name="connsiteX70" fmla="*/ 1790700 w 2024063"/>
              <a:gd name="connsiteY70" fmla="*/ 1097756 h 1733550"/>
              <a:gd name="connsiteX71" fmla="*/ 1769269 w 2024063"/>
              <a:gd name="connsiteY71" fmla="*/ 864394 h 1733550"/>
              <a:gd name="connsiteX72" fmla="*/ 1733550 w 2024063"/>
              <a:gd name="connsiteY72" fmla="*/ 545306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024063" h="1733550">
                <a:moveTo>
                  <a:pt x="1733550" y="545306"/>
                </a:moveTo>
                <a:lnTo>
                  <a:pt x="1719263" y="435769"/>
                </a:lnTo>
                <a:lnTo>
                  <a:pt x="1702594" y="309562"/>
                </a:lnTo>
                <a:lnTo>
                  <a:pt x="1678781" y="154781"/>
                </a:lnTo>
                <a:lnTo>
                  <a:pt x="1662113" y="38100"/>
                </a:lnTo>
                <a:lnTo>
                  <a:pt x="1802606" y="0"/>
                </a:lnTo>
                <a:lnTo>
                  <a:pt x="1812131" y="78581"/>
                </a:lnTo>
                <a:lnTo>
                  <a:pt x="1816894" y="145256"/>
                </a:lnTo>
                <a:lnTo>
                  <a:pt x="1824038" y="223837"/>
                </a:lnTo>
                <a:lnTo>
                  <a:pt x="1840706" y="342900"/>
                </a:lnTo>
                <a:lnTo>
                  <a:pt x="1854994" y="440531"/>
                </a:lnTo>
                <a:lnTo>
                  <a:pt x="1878806" y="576262"/>
                </a:lnTo>
                <a:lnTo>
                  <a:pt x="1919288" y="754856"/>
                </a:lnTo>
                <a:lnTo>
                  <a:pt x="1940719" y="954881"/>
                </a:lnTo>
                <a:lnTo>
                  <a:pt x="1962150" y="1178719"/>
                </a:lnTo>
                <a:lnTo>
                  <a:pt x="1966913" y="1212056"/>
                </a:lnTo>
                <a:lnTo>
                  <a:pt x="1988344" y="1252537"/>
                </a:lnTo>
                <a:lnTo>
                  <a:pt x="2005013" y="1293019"/>
                </a:lnTo>
                <a:lnTo>
                  <a:pt x="2019300" y="1331119"/>
                </a:lnTo>
                <a:lnTo>
                  <a:pt x="2024063" y="1364456"/>
                </a:lnTo>
                <a:lnTo>
                  <a:pt x="2024063" y="1407319"/>
                </a:lnTo>
                <a:lnTo>
                  <a:pt x="2000250" y="1452562"/>
                </a:lnTo>
                <a:lnTo>
                  <a:pt x="1943100" y="1557337"/>
                </a:lnTo>
                <a:lnTo>
                  <a:pt x="1890713" y="1650206"/>
                </a:lnTo>
                <a:lnTo>
                  <a:pt x="1859756" y="1690687"/>
                </a:lnTo>
                <a:lnTo>
                  <a:pt x="1833563" y="1714500"/>
                </a:lnTo>
                <a:lnTo>
                  <a:pt x="1809750" y="1728787"/>
                </a:lnTo>
                <a:lnTo>
                  <a:pt x="1781175" y="1733550"/>
                </a:lnTo>
                <a:lnTo>
                  <a:pt x="1762125" y="1731169"/>
                </a:lnTo>
                <a:lnTo>
                  <a:pt x="1738313" y="1716881"/>
                </a:lnTo>
                <a:lnTo>
                  <a:pt x="1707356" y="1695450"/>
                </a:lnTo>
                <a:lnTo>
                  <a:pt x="1671638" y="1676400"/>
                </a:lnTo>
                <a:lnTo>
                  <a:pt x="1614488" y="1664494"/>
                </a:lnTo>
                <a:lnTo>
                  <a:pt x="1478756" y="1657350"/>
                </a:lnTo>
                <a:lnTo>
                  <a:pt x="1147763" y="1645444"/>
                </a:lnTo>
                <a:lnTo>
                  <a:pt x="826294" y="1635919"/>
                </a:lnTo>
                <a:lnTo>
                  <a:pt x="569119" y="1626394"/>
                </a:lnTo>
                <a:lnTo>
                  <a:pt x="330994" y="1619250"/>
                </a:lnTo>
                <a:lnTo>
                  <a:pt x="202406" y="1614487"/>
                </a:lnTo>
                <a:lnTo>
                  <a:pt x="126206" y="1609725"/>
                </a:lnTo>
                <a:lnTo>
                  <a:pt x="88106" y="1602581"/>
                </a:lnTo>
                <a:lnTo>
                  <a:pt x="54769" y="1590675"/>
                </a:lnTo>
                <a:lnTo>
                  <a:pt x="30956" y="1576387"/>
                </a:lnTo>
                <a:lnTo>
                  <a:pt x="21431" y="1566862"/>
                </a:lnTo>
                <a:lnTo>
                  <a:pt x="9525" y="1547812"/>
                </a:lnTo>
                <a:lnTo>
                  <a:pt x="2381" y="1528762"/>
                </a:lnTo>
                <a:lnTo>
                  <a:pt x="0" y="1512094"/>
                </a:lnTo>
                <a:lnTo>
                  <a:pt x="0" y="1493044"/>
                </a:lnTo>
                <a:lnTo>
                  <a:pt x="2381" y="1471612"/>
                </a:lnTo>
                <a:lnTo>
                  <a:pt x="9525" y="1450181"/>
                </a:lnTo>
                <a:lnTo>
                  <a:pt x="26194" y="1426369"/>
                </a:lnTo>
                <a:lnTo>
                  <a:pt x="45244" y="1412081"/>
                </a:lnTo>
                <a:lnTo>
                  <a:pt x="71438" y="1400175"/>
                </a:lnTo>
                <a:lnTo>
                  <a:pt x="107156" y="1390650"/>
                </a:lnTo>
                <a:lnTo>
                  <a:pt x="283369" y="1393031"/>
                </a:lnTo>
                <a:lnTo>
                  <a:pt x="447675" y="1400175"/>
                </a:lnTo>
                <a:lnTo>
                  <a:pt x="652463" y="1409700"/>
                </a:lnTo>
                <a:lnTo>
                  <a:pt x="714375" y="1412081"/>
                </a:lnTo>
                <a:lnTo>
                  <a:pt x="909638" y="1412081"/>
                </a:lnTo>
                <a:lnTo>
                  <a:pt x="1154906" y="1412081"/>
                </a:lnTo>
                <a:lnTo>
                  <a:pt x="1276350" y="1412081"/>
                </a:lnTo>
                <a:lnTo>
                  <a:pt x="1469231" y="1412081"/>
                </a:lnTo>
                <a:lnTo>
                  <a:pt x="1681163" y="1412081"/>
                </a:lnTo>
                <a:lnTo>
                  <a:pt x="1745456" y="1412081"/>
                </a:lnTo>
                <a:lnTo>
                  <a:pt x="1766888" y="1407319"/>
                </a:lnTo>
                <a:lnTo>
                  <a:pt x="1783556" y="1393031"/>
                </a:lnTo>
                <a:lnTo>
                  <a:pt x="1795463" y="1373981"/>
                </a:lnTo>
                <a:lnTo>
                  <a:pt x="1802606" y="1350169"/>
                </a:lnTo>
                <a:lnTo>
                  <a:pt x="1807369" y="1323975"/>
                </a:lnTo>
                <a:lnTo>
                  <a:pt x="1807369" y="1281112"/>
                </a:lnTo>
                <a:lnTo>
                  <a:pt x="1790700" y="1097756"/>
                </a:lnTo>
                <a:lnTo>
                  <a:pt x="1769269" y="864394"/>
                </a:lnTo>
                <a:lnTo>
                  <a:pt x="1733550" y="545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C5F67183-40F8-4792-8F97-86ECFDB579F2}"/>
              </a:ext>
            </a:extLst>
          </p:cNvPr>
          <p:cNvSpPr/>
          <p:nvPr/>
        </p:nvSpPr>
        <p:spPr>
          <a:xfrm>
            <a:off x="4926013" y="3514725"/>
            <a:ext cx="1438275" cy="328613"/>
          </a:xfrm>
          <a:custGeom>
            <a:avLst/>
            <a:gdLst>
              <a:gd name="connsiteX0" fmla="*/ 1235869 w 1438275"/>
              <a:gd name="connsiteY0" fmla="*/ 16669 h 328613"/>
              <a:gd name="connsiteX1" fmla="*/ 1095375 w 1438275"/>
              <a:gd name="connsiteY1" fmla="*/ 30956 h 328613"/>
              <a:gd name="connsiteX2" fmla="*/ 942975 w 1438275"/>
              <a:gd name="connsiteY2" fmla="*/ 45244 h 328613"/>
              <a:gd name="connsiteX3" fmla="*/ 747713 w 1438275"/>
              <a:gd name="connsiteY3" fmla="*/ 64294 h 328613"/>
              <a:gd name="connsiteX4" fmla="*/ 592932 w 1438275"/>
              <a:gd name="connsiteY4" fmla="*/ 80963 h 328613"/>
              <a:gd name="connsiteX5" fmla="*/ 454819 w 1438275"/>
              <a:gd name="connsiteY5" fmla="*/ 95250 h 328613"/>
              <a:gd name="connsiteX6" fmla="*/ 283369 w 1438275"/>
              <a:gd name="connsiteY6" fmla="*/ 114300 h 328613"/>
              <a:gd name="connsiteX7" fmla="*/ 121444 w 1438275"/>
              <a:gd name="connsiteY7" fmla="*/ 130969 h 328613"/>
              <a:gd name="connsiteX8" fmla="*/ 0 w 1438275"/>
              <a:gd name="connsiteY8" fmla="*/ 142875 h 328613"/>
              <a:gd name="connsiteX9" fmla="*/ 11907 w 1438275"/>
              <a:gd name="connsiteY9" fmla="*/ 328613 h 328613"/>
              <a:gd name="connsiteX10" fmla="*/ 114300 w 1438275"/>
              <a:gd name="connsiteY10" fmla="*/ 302419 h 328613"/>
              <a:gd name="connsiteX11" fmla="*/ 195263 w 1438275"/>
              <a:gd name="connsiteY11" fmla="*/ 283369 h 328613"/>
              <a:gd name="connsiteX12" fmla="*/ 283369 w 1438275"/>
              <a:gd name="connsiteY12" fmla="*/ 264319 h 328613"/>
              <a:gd name="connsiteX13" fmla="*/ 350044 w 1438275"/>
              <a:gd name="connsiteY13" fmla="*/ 250031 h 328613"/>
              <a:gd name="connsiteX14" fmla="*/ 452438 w 1438275"/>
              <a:gd name="connsiteY14" fmla="*/ 233363 h 328613"/>
              <a:gd name="connsiteX15" fmla="*/ 559594 w 1438275"/>
              <a:gd name="connsiteY15" fmla="*/ 219075 h 328613"/>
              <a:gd name="connsiteX16" fmla="*/ 681038 w 1438275"/>
              <a:gd name="connsiteY16" fmla="*/ 209550 h 328613"/>
              <a:gd name="connsiteX17" fmla="*/ 814388 w 1438275"/>
              <a:gd name="connsiteY17" fmla="*/ 200025 h 328613"/>
              <a:gd name="connsiteX18" fmla="*/ 926307 w 1438275"/>
              <a:gd name="connsiteY18" fmla="*/ 192881 h 328613"/>
              <a:gd name="connsiteX19" fmla="*/ 1021557 w 1438275"/>
              <a:gd name="connsiteY19" fmla="*/ 188119 h 328613"/>
              <a:gd name="connsiteX20" fmla="*/ 1131094 w 1438275"/>
              <a:gd name="connsiteY20" fmla="*/ 183356 h 328613"/>
              <a:gd name="connsiteX21" fmla="*/ 1269207 w 1438275"/>
              <a:gd name="connsiteY21" fmla="*/ 183356 h 328613"/>
              <a:gd name="connsiteX22" fmla="*/ 1409700 w 1438275"/>
              <a:gd name="connsiteY22" fmla="*/ 185738 h 328613"/>
              <a:gd name="connsiteX23" fmla="*/ 1438275 w 1438275"/>
              <a:gd name="connsiteY23" fmla="*/ 183356 h 328613"/>
              <a:gd name="connsiteX24" fmla="*/ 1433513 w 1438275"/>
              <a:gd name="connsiteY24" fmla="*/ 0 h 328613"/>
              <a:gd name="connsiteX25" fmla="*/ 1235869 w 1438275"/>
              <a:gd name="connsiteY25" fmla="*/ 16669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38275" h="328613">
                <a:moveTo>
                  <a:pt x="1235869" y="16669"/>
                </a:moveTo>
                <a:lnTo>
                  <a:pt x="1095375" y="30956"/>
                </a:lnTo>
                <a:lnTo>
                  <a:pt x="942975" y="45244"/>
                </a:lnTo>
                <a:lnTo>
                  <a:pt x="747713" y="64294"/>
                </a:lnTo>
                <a:lnTo>
                  <a:pt x="592932" y="80963"/>
                </a:lnTo>
                <a:lnTo>
                  <a:pt x="454819" y="95250"/>
                </a:lnTo>
                <a:lnTo>
                  <a:pt x="283369" y="114300"/>
                </a:lnTo>
                <a:lnTo>
                  <a:pt x="121444" y="130969"/>
                </a:lnTo>
                <a:lnTo>
                  <a:pt x="0" y="142875"/>
                </a:lnTo>
                <a:lnTo>
                  <a:pt x="11907" y="328613"/>
                </a:lnTo>
                <a:lnTo>
                  <a:pt x="114300" y="302419"/>
                </a:lnTo>
                <a:lnTo>
                  <a:pt x="195263" y="283369"/>
                </a:lnTo>
                <a:lnTo>
                  <a:pt x="283369" y="264319"/>
                </a:lnTo>
                <a:lnTo>
                  <a:pt x="350044" y="250031"/>
                </a:lnTo>
                <a:lnTo>
                  <a:pt x="452438" y="233363"/>
                </a:lnTo>
                <a:lnTo>
                  <a:pt x="559594" y="219075"/>
                </a:lnTo>
                <a:lnTo>
                  <a:pt x="681038" y="209550"/>
                </a:lnTo>
                <a:lnTo>
                  <a:pt x="814388" y="200025"/>
                </a:lnTo>
                <a:lnTo>
                  <a:pt x="926307" y="192881"/>
                </a:lnTo>
                <a:lnTo>
                  <a:pt x="1021557" y="188119"/>
                </a:lnTo>
                <a:lnTo>
                  <a:pt x="1131094" y="183356"/>
                </a:lnTo>
                <a:lnTo>
                  <a:pt x="1269207" y="183356"/>
                </a:lnTo>
                <a:lnTo>
                  <a:pt x="1409700" y="185738"/>
                </a:lnTo>
                <a:lnTo>
                  <a:pt x="1438275" y="183356"/>
                </a:lnTo>
                <a:lnTo>
                  <a:pt x="1433513" y="0"/>
                </a:lnTo>
                <a:lnTo>
                  <a:pt x="1235869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41598CF1-210D-4920-82D8-352D48A50922}"/>
              </a:ext>
            </a:extLst>
          </p:cNvPr>
          <p:cNvSpPr/>
          <p:nvPr/>
        </p:nvSpPr>
        <p:spPr>
          <a:xfrm>
            <a:off x="4926013" y="4095750"/>
            <a:ext cx="1435100" cy="304800"/>
          </a:xfrm>
          <a:custGeom>
            <a:avLst/>
            <a:gdLst>
              <a:gd name="connsiteX0" fmla="*/ 902494 w 1433513"/>
              <a:gd name="connsiteY0" fmla="*/ 16669 h 304800"/>
              <a:gd name="connsiteX1" fmla="*/ 747713 w 1433513"/>
              <a:gd name="connsiteY1" fmla="*/ 28575 h 304800"/>
              <a:gd name="connsiteX2" fmla="*/ 647700 w 1433513"/>
              <a:gd name="connsiteY2" fmla="*/ 35719 h 304800"/>
              <a:gd name="connsiteX3" fmla="*/ 535782 w 1433513"/>
              <a:gd name="connsiteY3" fmla="*/ 47625 h 304800"/>
              <a:gd name="connsiteX4" fmla="*/ 381000 w 1433513"/>
              <a:gd name="connsiteY4" fmla="*/ 66675 h 304800"/>
              <a:gd name="connsiteX5" fmla="*/ 257175 w 1433513"/>
              <a:gd name="connsiteY5" fmla="*/ 83344 h 304800"/>
              <a:gd name="connsiteX6" fmla="*/ 128588 w 1433513"/>
              <a:gd name="connsiteY6" fmla="*/ 104775 h 304800"/>
              <a:gd name="connsiteX7" fmla="*/ 0 w 1433513"/>
              <a:gd name="connsiteY7" fmla="*/ 126206 h 304800"/>
              <a:gd name="connsiteX8" fmla="*/ 35719 w 1433513"/>
              <a:gd name="connsiteY8" fmla="*/ 304800 h 304800"/>
              <a:gd name="connsiteX9" fmla="*/ 138113 w 1433513"/>
              <a:gd name="connsiteY9" fmla="*/ 278606 h 304800"/>
              <a:gd name="connsiteX10" fmla="*/ 245269 w 1433513"/>
              <a:gd name="connsiteY10" fmla="*/ 254794 h 304800"/>
              <a:gd name="connsiteX11" fmla="*/ 340519 w 1433513"/>
              <a:gd name="connsiteY11" fmla="*/ 235744 h 304800"/>
              <a:gd name="connsiteX12" fmla="*/ 445294 w 1433513"/>
              <a:gd name="connsiteY12" fmla="*/ 216694 h 304800"/>
              <a:gd name="connsiteX13" fmla="*/ 578644 w 1433513"/>
              <a:gd name="connsiteY13" fmla="*/ 197644 h 304800"/>
              <a:gd name="connsiteX14" fmla="*/ 673894 w 1433513"/>
              <a:gd name="connsiteY14" fmla="*/ 188119 h 304800"/>
              <a:gd name="connsiteX15" fmla="*/ 802482 w 1433513"/>
              <a:gd name="connsiteY15" fmla="*/ 178594 h 304800"/>
              <a:gd name="connsiteX16" fmla="*/ 952500 w 1433513"/>
              <a:gd name="connsiteY16" fmla="*/ 169069 h 304800"/>
              <a:gd name="connsiteX17" fmla="*/ 1121569 w 1433513"/>
              <a:gd name="connsiteY17" fmla="*/ 164306 h 304800"/>
              <a:gd name="connsiteX18" fmla="*/ 1259682 w 1433513"/>
              <a:gd name="connsiteY18" fmla="*/ 159544 h 304800"/>
              <a:gd name="connsiteX19" fmla="*/ 1433513 w 1433513"/>
              <a:gd name="connsiteY19" fmla="*/ 159544 h 304800"/>
              <a:gd name="connsiteX20" fmla="*/ 1428750 w 1433513"/>
              <a:gd name="connsiteY20" fmla="*/ 0 h 304800"/>
              <a:gd name="connsiteX21" fmla="*/ 1283494 w 1433513"/>
              <a:gd name="connsiteY21" fmla="*/ 4763 h 304800"/>
              <a:gd name="connsiteX22" fmla="*/ 1154907 w 1433513"/>
              <a:gd name="connsiteY22" fmla="*/ 7144 h 304800"/>
              <a:gd name="connsiteX23" fmla="*/ 1042988 w 1433513"/>
              <a:gd name="connsiteY23" fmla="*/ 9525 h 304800"/>
              <a:gd name="connsiteX24" fmla="*/ 902494 w 1433513"/>
              <a:gd name="connsiteY24" fmla="*/ 166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33513" h="304800">
                <a:moveTo>
                  <a:pt x="902494" y="16669"/>
                </a:moveTo>
                <a:lnTo>
                  <a:pt x="747713" y="28575"/>
                </a:lnTo>
                <a:lnTo>
                  <a:pt x="647700" y="35719"/>
                </a:lnTo>
                <a:lnTo>
                  <a:pt x="535782" y="47625"/>
                </a:lnTo>
                <a:lnTo>
                  <a:pt x="381000" y="66675"/>
                </a:lnTo>
                <a:lnTo>
                  <a:pt x="257175" y="83344"/>
                </a:lnTo>
                <a:lnTo>
                  <a:pt x="128588" y="104775"/>
                </a:lnTo>
                <a:lnTo>
                  <a:pt x="0" y="126206"/>
                </a:lnTo>
                <a:lnTo>
                  <a:pt x="35719" y="304800"/>
                </a:lnTo>
                <a:lnTo>
                  <a:pt x="138113" y="278606"/>
                </a:lnTo>
                <a:lnTo>
                  <a:pt x="245269" y="254794"/>
                </a:lnTo>
                <a:lnTo>
                  <a:pt x="340519" y="235744"/>
                </a:lnTo>
                <a:lnTo>
                  <a:pt x="445294" y="216694"/>
                </a:lnTo>
                <a:lnTo>
                  <a:pt x="578644" y="197644"/>
                </a:lnTo>
                <a:lnTo>
                  <a:pt x="673894" y="188119"/>
                </a:lnTo>
                <a:lnTo>
                  <a:pt x="802482" y="178594"/>
                </a:lnTo>
                <a:lnTo>
                  <a:pt x="952500" y="169069"/>
                </a:lnTo>
                <a:lnTo>
                  <a:pt x="1121569" y="164306"/>
                </a:lnTo>
                <a:lnTo>
                  <a:pt x="1259682" y="159544"/>
                </a:lnTo>
                <a:lnTo>
                  <a:pt x="1433513" y="159544"/>
                </a:lnTo>
                <a:lnTo>
                  <a:pt x="1428750" y="0"/>
                </a:lnTo>
                <a:lnTo>
                  <a:pt x="1283494" y="4763"/>
                </a:lnTo>
                <a:lnTo>
                  <a:pt x="1154907" y="7144"/>
                </a:lnTo>
                <a:lnTo>
                  <a:pt x="1042988" y="9525"/>
                </a:lnTo>
                <a:lnTo>
                  <a:pt x="902494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3EF13A7C-FA4A-4E02-9757-E9D22F5914F8}"/>
              </a:ext>
            </a:extLst>
          </p:cNvPr>
          <p:cNvSpPr/>
          <p:nvPr/>
        </p:nvSpPr>
        <p:spPr>
          <a:xfrm>
            <a:off x="4953000" y="4700588"/>
            <a:ext cx="1385888" cy="307975"/>
          </a:xfrm>
          <a:custGeom>
            <a:avLst/>
            <a:gdLst>
              <a:gd name="connsiteX0" fmla="*/ 764381 w 1385888"/>
              <a:gd name="connsiteY0" fmla="*/ 204787 h 307181"/>
              <a:gd name="connsiteX1" fmla="*/ 526256 w 1385888"/>
              <a:gd name="connsiteY1" fmla="*/ 230981 h 307181"/>
              <a:gd name="connsiteX2" fmla="*/ 323850 w 1385888"/>
              <a:gd name="connsiteY2" fmla="*/ 257175 h 307181"/>
              <a:gd name="connsiteX3" fmla="*/ 138113 w 1385888"/>
              <a:gd name="connsiteY3" fmla="*/ 283368 h 307181"/>
              <a:gd name="connsiteX4" fmla="*/ 4763 w 1385888"/>
              <a:gd name="connsiteY4" fmla="*/ 307181 h 307181"/>
              <a:gd name="connsiteX5" fmla="*/ 0 w 1385888"/>
              <a:gd name="connsiteY5" fmla="*/ 145256 h 307181"/>
              <a:gd name="connsiteX6" fmla="*/ 185738 w 1385888"/>
              <a:gd name="connsiteY6" fmla="*/ 114300 h 307181"/>
              <a:gd name="connsiteX7" fmla="*/ 314325 w 1385888"/>
              <a:gd name="connsiteY7" fmla="*/ 95250 h 307181"/>
              <a:gd name="connsiteX8" fmla="*/ 466725 w 1385888"/>
              <a:gd name="connsiteY8" fmla="*/ 73818 h 307181"/>
              <a:gd name="connsiteX9" fmla="*/ 578644 w 1385888"/>
              <a:gd name="connsiteY9" fmla="*/ 59531 h 307181"/>
              <a:gd name="connsiteX10" fmla="*/ 700088 w 1385888"/>
              <a:gd name="connsiteY10" fmla="*/ 45243 h 307181"/>
              <a:gd name="connsiteX11" fmla="*/ 847725 w 1385888"/>
              <a:gd name="connsiteY11" fmla="*/ 30956 h 307181"/>
              <a:gd name="connsiteX12" fmla="*/ 988219 w 1385888"/>
              <a:gd name="connsiteY12" fmla="*/ 19050 h 307181"/>
              <a:gd name="connsiteX13" fmla="*/ 1150144 w 1385888"/>
              <a:gd name="connsiteY13" fmla="*/ 7143 h 307181"/>
              <a:gd name="connsiteX14" fmla="*/ 1295400 w 1385888"/>
              <a:gd name="connsiteY14" fmla="*/ 0 h 307181"/>
              <a:gd name="connsiteX15" fmla="*/ 1385888 w 1385888"/>
              <a:gd name="connsiteY15" fmla="*/ 0 h 307181"/>
              <a:gd name="connsiteX16" fmla="*/ 1385888 w 1385888"/>
              <a:gd name="connsiteY16" fmla="*/ 150018 h 307181"/>
              <a:gd name="connsiteX17" fmla="*/ 1247775 w 1385888"/>
              <a:gd name="connsiteY17" fmla="*/ 161925 h 307181"/>
              <a:gd name="connsiteX18" fmla="*/ 1121569 w 1385888"/>
              <a:gd name="connsiteY18" fmla="*/ 171450 h 307181"/>
              <a:gd name="connsiteX19" fmla="*/ 931069 w 1385888"/>
              <a:gd name="connsiteY19" fmla="*/ 190500 h 307181"/>
              <a:gd name="connsiteX20" fmla="*/ 764381 w 1385888"/>
              <a:gd name="connsiteY20" fmla="*/ 204787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85888" h="307181">
                <a:moveTo>
                  <a:pt x="764381" y="204787"/>
                </a:moveTo>
                <a:lnTo>
                  <a:pt x="526256" y="230981"/>
                </a:lnTo>
                <a:lnTo>
                  <a:pt x="323850" y="257175"/>
                </a:lnTo>
                <a:lnTo>
                  <a:pt x="138113" y="283368"/>
                </a:lnTo>
                <a:lnTo>
                  <a:pt x="4763" y="307181"/>
                </a:lnTo>
                <a:lnTo>
                  <a:pt x="0" y="145256"/>
                </a:lnTo>
                <a:lnTo>
                  <a:pt x="185738" y="114300"/>
                </a:lnTo>
                <a:lnTo>
                  <a:pt x="314325" y="95250"/>
                </a:lnTo>
                <a:lnTo>
                  <a:pt x="466725" y="73818"/>
                </a:lnTo>
                <a:lnTo>
                  <a:pt x="578644" y="59531"/>
                </a:lnTo>
                <a:cubicBezTo>
                  <a:pt x="619114" y="54674"/>
                  <a:pt x="659327" y="45243"/>
                  <a:pt x="700088" y="45243"/>
                </a:cubicBezTo>
                <a:lnTo>
                  <a:pt x="847725" y="30956"/>
                </a:lnTo>
                <a:lnTo>
                  <a:pt x="988219" y="19050"/>
                </a:lnTo>
                <a:lnTo>
                  <a:pt x="1150144" y="7143"/>
                </a:lnTo>
                <a:lnTo>
                  <a:pt x="1295400" y="0"/>
                </a:lnTo>
                <a:lnTo>
                  <a:pt x="1385888" y="0"/>
                </a:lnTo>
                <a:lnTo>
                  <a:pt x="1385888" y="150018"/>
                </a:lnTo>
                <a:lnTo>
                  <a:pt x="1247775" y="161925"/>
                </a:lnTo>
                <a:lnTo>
                  <a:pt x="1121569" y="171450"/>
                </a:lnTo>
                <a:lnTo>
                  <a:pt x="931069" y="190500"/>
                </a:lnTo>
                <a:lnTo>
                  <a:pt x="764381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8A279E1D-5A15-42A3-BAB4-DE443271138C}"/>
              </a:ext>
            </a:extLst>
          </p:cNvPr>
          <p:cNvSpPr/>
          <p:nvPr/>
        </p:nvSpPr>
        <p:spPr>
          <a:xfrm>
            <a:off x="3862388" y="3559175"/>
            <a:ext cx="3205162" cy="2347913"/>
          </a:xfrm>
          <a:custGeom>
            <a:avLst/>
            <a:gdLst>
              <a:gd name="connsiteX0" fmla="*/ 363377 w 3204867"/>
              <a:gd name="connsiteY0" fmla="*/ 968013 h 2347060"/>
              <a:gd name="connsiteX1" fmla="*/ 366355 w 3204867"/>
              <a:gd name="connsiteY1" fmla="*/ 804196 h 2347060"/>
              <a:gd name="connsiteX2" fmla="*/ 366355 w 3204867"/>
              <a:gd name="connsiteY2" fmla="*/ 688034 h 2347060"/>
              <a:gd name="connsiteX3" fmla="*/ 369334 w 3204867"/>
              <a:gd name="connsiteY3" fmla="*/ 589744 h 2347060"/>
              <a:gd name="connsiteX4" fmla="*/ 369334 w 3204867"/>
              <a:gd name="connsiteY4" fmla="*/ 554002 h 2347060"/>
              <a:gd name="connsiteX5" fmla="*/ 372312 w 3204867"/>
              <a:gd name="connsiteY5" fmla="*/ 509324 h 2347060"/>
              <a:gd name="connsiteX6" fmla="*/ 378269 w 3204867"/>
              <a:gd name="connsiteY6" fmla="*/ 467625 h 2347060"/>
              <a:gd name="connsiteX7" fmla="*/ 387205 w 3204867"/>
              <a:gd name="connsiteY7" fmla="*/ 416991 h 2347060"/>
              <a:gd name="connsiteX8" fmla="*/ 408054 w 3204867"/>
              <a:gd name="connsiteY8" fmla="*/ 351464 h 2347060"/>
              <a:gd name="connsiteX9" fmla="*/ 422947 w 3204867"/>
              <a:gd name="connsiteY9" fmla="*/ 324657 h 2347060"/>
              <a:gd name="connsiteX10" fmla="*/ 431882 w 3204867"/>
              <a:gd name="connsiteY10" fmla="*/ 300829 h 2347060"/>
              <a:gd name="connsiteX11" fmla="*/ 437839 w 3204867"/>
              <a:gd name="connsiteY11" fmla="*/ 279980 h 2347060"/>
              <a:gd name="connsiteX12" fmla="*/ 437839 w 3204867"/>
              <a:gd name="connsiteY12" fmla="*/ 265087 h 2347060"/>
              <a:gd name="connsiteX13" fmla="*/ 431882 w 3204867"/>
              <a:gd name="connsiteY13" fmla="*/ 241259 h 2347060"/>
              <a:gd name="connsiteX14" fmla="*/ 419968 w 3204867"/>
              <a:gd name="connsiteY14" fmla="*/ 211474 h 2347060"/>
              <a:gd name="connsiteX15" fmla="*/ 399119 w 3204867"/>
              <a:gd name="connsiteY15" fmla="*/ 184668 h 2347060"/>
              <a:gd name="connsiteX16" fmla="*/ 372312 w 3204867"/>
              <a:gd name="connsiteY16" fmla="*/ 154883 h 2347060"/>
              <a:gd name="connsiteX17" fmla="*/ 342527 w 3204867"/>
              <a:gd name="connsiteY17" fmla="*/ 128076 h 2347060"/>
              <a:gd name="connsiteX18" fmla="*/ 318699 w 3204867"/>
              <a:gd name="connsiteY18" fmla="*/ 107227 h 2347060"/>
              <a:gd name="connsiteX19" fmla="*/ 291893 w 3204867"/>
              <a:gd name="connsiteY19" fmla="*/ 92334 h 2347060"/>
              <a:gd name="connsiteX20" fmla="*/ 256151 w 3204867"/>
              <a:gd name="connsiteY20" fmla="*/ 71484 h 2347060"/>
              <a:gd name="connsiteX21" fmla="*/ 220409 w 3204867"/>
              <a:gd name="connsiteY21" fmla="*/ 53613 h 2347060"/>
              <a:gd name="connsiteX22" fmla="*/ 157860 w 3204867"/>
              <a:gd name="connsiteY22" fmla="*/ 29785 h 2347060"/>
              <a:gd name="connsiteX23" fmla="*/ 89355 w 3204867"/>
              <a:gd name="connsiteY23" fmla="*/ 11914 h 2347060"/>
              <a:gd name="connsiteX24" fmla="*/ 47656 w 3204867"/>
              <a:gd name="connsiteY24" fmla="*/ 2979 h 2347060"/>
              <a:gd name="connsiteX25" fmla="*/ 29785 w 3204867"/>
              <a:gd name="connsiteY25" fmla="*/ 0 h 2347060"/>
              <a:gd name="connsiteX26" fmla="*/ 8935 w 3204867"/>
              <a:gd name="connsiteY26" fmla="*/ 0 h 2347060"/>
              <a:gd name="connsiteX27" fmla="*/ 0 w 3204867"/>
              <a:gd name="connsiteY27" fmla="*/ 5957 h 2347060"/>
              <a:gd name="connsiteX28" fmla="*/ 0 w 3204867"/>
              <a:gd name="connsiteY28" fmla="*/ 17871 h 2347060"/>
              <a:gd name="connsiteX29" fmla="*/ 0 w 3204867"/>
              <a:gd name="connsiteY29" fmla="*/ 26807 h 2347060"/>
              <a:gd name="connsiteX30" fmla="*/ 14892 w 3204867"/>
              <a:gd name="connsiteY30" fmla="*/ 47656 h 2347060"/>
              <a:gd name="connsiteX31" fmla="*/ 41699 w 3204867"/>
              <a:gd name="connsiteY31" fmla="*/ 71484 h 2347060"/>
              <a:gd name="connsiteX32" fmla="*/ 65527 w 3204867"/>
              <a:gd name="connsiteY32" fmla="*/ 95312 h 2347060"/>
              <a:gd name="connsiteX33" fmla="*/ 89355 w 3204867"/>
              <a:gd name="connsiteY33" fmla="*/ 125098 h 2347060"/>
              <a:gd name="connsiteX34" fmla="*/ 113183 w 3204867"/>
              <a:gd name="connsiteY34" fmla="*/ 160840 h 2347060"/>
              <a:gd name="connsiteX35" fmla="*/ 122118 w 3204867"/>
              <a:gd name="connsiteY35" fmla="*/ 181689 h 2347060"/>
              <a:gd name="connsiteX36" fmla="*/ 131054 w 3204867"/>
              <a:gd name="connsiteY36" fmla="*/ 205517 h 2347060"/>
              <a:gd name="connsiteX37" fmla="*/ 142968 w 3204867"/>
              <a:gd name="connsiteY37" fmla="*/ 235302 h 2347060"/>
              <a:gd name="connsiteX38" fmla="*/ 151903 w 3204867"/>
              <a:gd name="connsiteY38" fmla="*/ 274023 h 2347060"/>
              <a:gd name="connsiteX39" fmla="*/ 163817 w 3204867"/>
              <a:gd name="connsiteY39" fmla="*/ 339550 h 2347060"/>
              <a:gd name="connsiteX40" fmla="*/ 166796 w 3204867"/>
              <a:gd name="connsiteY40" fmla="*/ 405077 h 2347060"/>
              <a:gd name="connsiteX41" fmla="*/ 163817 w 3204867"/>
              <a:gd name="connsiteY41" fmla="*/ 568894 h 2347060"/>
              <a:gd name="connsiteX42" fmla="*/ 148925 w 3204867"/>
              <a:gd name="connsiteY42" fmla="*/ 944185 h 2347060"/>
              <a:gd name="connsiteX43" fmla="*/ 131054 w 3204867"/>
              <a:gd name="connsiteY43" fmla="*/ 1474359 h 2347060"/>
              <a:gd name="connsiteX44" fmla="*/ 122118 w 3204867"/>
              <a:gd name="connsiteY44" fmla="*/ 1700725 h 2347060"/>
              <a:gd name="connsiteX45" fmla="*/ 98290 w 3204867"/>
              <a:gd name="connsiteY45" fmla="*/ 1787101 h 2347060"/>
              <a:gd name="connsiteX46" fmla="*/ 59570 w 3204867"/>
              <a:gd name="connsiteY46" fmla="*/ 1918155 h 2347060"/>
              <a:gd name="connsiteX47" fmla="*/ 59570 w 3204867"/>
              <a:gd name="connsiteY47" fmla="*/ 1936027 h 2347060"/>
              <a:gd name="connsiteX48" fmla="*/ 80419 w 3204867"/>
              <a:gd name="connsiteY48" fmla="*/ 2010489 h 2347060"/>
              <a:gd name="connsiteX49" fmla="*/ 113183 w 3204867"/>
              <a:gd name="connsiteY49" fmla="*/ 2099844 h 2347060"/>
              <a:gd name="connsiteX50" fmla="*/ 163817 w 3204867"/>
              <a:gd name="connsiteY50" fmla="*/ 2227920 h 2347060"/>
              <a:gd name="connsiteX51" fmla="*/ 196581 w 3204867"/>
              <a:gd name="connsiteY51" fmla="*/ 2293447 h 2347060"/>
              <a:gd name="connsiteX52" fmla="*/ 217430 w 3204867"/>
              <a:gd name="connsiteY52" fmla="*/ 2326210 h 2347060"/>
              <a:gd name="connsiteX53" fmla="*/ 229344 w 3204867"/>
              <a:gd name="connsiteY53" fmla="*/ 2338124 h 2347060"/>
              <a:gd name="connsiteX54" fmla="*/ 244237 w 3204867"/>
              <a:gd name="connsiteY54" fmla="*/ 2347060 h 2347060"/>
              <a:gd name="connsiteX55" fmla="*/ 265086 w 3204867"/>
              <a:gd name="connsiteY55" fmla="*/ 2344081 h 2347060"/>
              <a:gd name="connsiteX56" fmla="*/ 288914 w 3204867"/>
              <a:gd name="connsiteY56" fmla="*/ 2335146 h 2347060"/>
              <a:gd name="connsiteX57" fmla="*/ 312742 w 3204867"/>
              <a:gd name="connsiteY57" fmla="*/ 2314296 h 2347060"/>
              <a:gd name="connsiteX58" fmla="*/ 336570 w 3204867"/>
              <a:gd name="connsiteY58" fmla="*/ 2287490 h 2347060"/>
              <a:gd name="connsiteX59" fmla="*/ 381248 w 3204867"/>
              <a:gd name="connsiteY59" fmla="*/ 2233877 h 2347060"/>
              <a:gd name="connsiteX60" fmla="*/ 408054 w 3204867"/>
              <a:gd name="connsiteY60" fmla="*/ 2201113 h 2347060"/>
              <a:gd name="connsiteX61" fmla="*/ 414011 w 3204867"/>
              <a:gd name="connsiteY61" fmla="*/ 2195156 h 2347060"/>
              <a:gd name="connsiteX62" fmla="*/ 461667 w 3204867"/>
              <a:gd name="connsiteY62" fmla="*/ 2180264 h 2347060"/>
              <a:gd name="connsiteX63" fmla="*/ 649313 w 3204867"/>
              <a:gd name="connsiteY63" fmla="*/ 2144522 h 2347060"/>
              <a:gd name="connsiteX64" fmla="*/ 860787 w 3204867"/>
              <a:gd name="connsiteY64" fmla="*/ 2114737 h 2347060"/>
              <a:gd name="connsiteX65" fmla="*/ 1137787 w 3204867"/>
              <a:gd name="connsiteY65" fmla="*/ 2084952 h 2347060"/>
              <a:gd name="connsiteX66" fmla="*/ 1477336 w 3204867"/>
              <a:gd name="connsiteY66" fmla="*/ 2061124 h 2347060"/>
              <a:gd name="connsiteX67" fmla="*/ 1804972 w 3204867"/>
              <a:gd name="connsiteY67" fmla="*/ 2040274 h 2347060"/>
              <a:gd name="connsiteX68" fmla="*/ 1930069 w 3204867"/>
              <a:gd name="connsiteY68" fmla="*/ 2031339 h 2347060"/>
              <a:gd name="connsiteX69" fmla="*/ 2102822 w 3204867"/>
              <a:gd name="connsiteY69" fmla="*/ 2025382 h 2347060"/>
              <a:gd name="connsiteX70" fmla="*/ 2248768 w 3204867"/>
              <a:gd name="connsiteY70" fmla="*/ 2019425 h 2347060"/>
              <a:gd name="connsiteX71" fmla="*/ 2385779 w 3204867"/>
              <a:gd name="connsiteY71" fmla="*/ 2019425 h 2347060"/>
              <a:gd name="connsiteX72" fmla="*/ 2516833 w 3204867"/>
              <a:gd name="connsiteY72" fmla="*/ 2019425 h 2347060"/>
              <a:gd name="connsiteX73" fmla="*/ 2630017 w 3204867"/>
              <a:gd name="connsiteY73" fmla="*/ 2019425 h 2347060"/>
              <a:gd name="connsiteX74" fmla="*/ 2752135 w 3204867"/>
              <a:gd name="connsiteY74" fmla="*/ 2022403 h 2347060"/>
              <a:gd name="connsiteX75" fmla="*/ 2865318 w 3204867"/>
              <a:gd name="connsiteY75" fmla="*/ 2025382 h 2347060"/>
              <a:gd name="connsiteX76" fmla="*/ 3002329 w 3204867"/>
              <a:gd name="connsiteY76" fmla="*/ 2034317 h 2347060"/>
              <a:gd name="connsiteX77" fmla="*/ 3052964 w 3204867"/>
              <a:gd name="connsiteY77" fmla="*/ 2037296 h 2347060"/>
              <a:gd name="connsiteX78" fmla="*/ 3070835 w 3204867"/>
              <a:gd name="connsiteY78" fmla="*/ 2040274 h 2347060"/>
              <a:gd name="connsiteX79" fmla="*/ 3103598 w 3204867"/>
              <a:gd name="connsiteY79" fmla="*/ 2046231 h 2347060"/>
              <a:gd name="connsiteX80" fmla="*/ 3136362 w 3204867"/>
              <a:gd name="connsiteY80" fmla="*/ 2049210 h 2347060"/>
              <a:gd name="connsiteX81" fmla="*/ 3163168 w 3204867"/>
              <a:gd name="connsiteY81" fmla="*/ 2043253 h 2347060"/>
              <a:gd name="connsiteX82" fmla="*/ 3181039 w 3204867"/>
              <a:gd name="connsiteY82" fmla="*/ 2034317 h 2347060"/>
              <a:gd name="connsiteX83" fmla="*/ 3192953 w 3204867"/>
              <a:gd name="connsiteY83" fmla="*/ 2022403 h 2347060"/>
              <a:gd name="connsiteX84" fmla="*/ 3201889 w 3204867"/>
              <a:gd name="connsiteY84" fmla="*/ 2001554 h 2347060"/>
              <a:gd name="connsiteX85" fmla="*/ 3204867 w 3204867"/>
              <a:gd name="connsiteY85" fmla="*/ 1980704 h 2347060"/>
              <a:gd name="connsiteX86" fmla="*/ 3204867 w 3204867"/>
              <a:gd name="connsiteY86" fmla="*/ 1959855 h 2347060"/>
              <a:gd name="connsiteX87" fmla="*/ 3192953 w 3204867"/>
              <a:gd name="connsiteY87" fmla="*/ 1933048 h 2347060"/>
              <a:gd name="connsiteX88" fmla="*/ 3175082 w 3204867"/>
              <a:gd name="connsiteY88" fmla="*/ 1909220 h 2347060"/>
              <a:gd name="connsiteX89" fmla="*/ 3157211 w 3204867"/>
              <a:gd name="connsiteY89" fmla="*/ 1894327 h 2347060"/>
              <a:gd name="connsiteX90" fmla="*/ 3127426 w 3204867"/>
              <a:gd name="connsiteY90" fmla="*/ 1876456 h 2347060"/>
              <a:gd name="connsiteX91" fmla="*/ 3076792 w 3204867"/>
              <a:gd name="connsiteY91" fmla="*/ 1852628 h 2347060"/>
              <a:gd name="connsiteX92" fmla="*/ 3008286 w 3204867"/>
              <a:gd name="connsiteY92" fmla="*/ 1822843 h 2347060"/>
              <a:gd name="connsiteX93" fmla="*/ 2927867 w 3204867"/>
              <a:gd name="connsiteY93" fmla="*/ 1796037 h 2347060"/>
              <a:gd name="connsiteX94" fmla="*/ 2844469 w 3204867"/>
              <a:gd name="connsiteY94" fmla="*/ 1769230 h 2347060"/>
              <a:gd name="connsiteX95" fmla="*/ 2755114 w 3204867"/>
              <a:gd name="connsiteY95" fmla="*/ 1745402 h 2347060"/>
              <a:gd name="connsiteX96" fmla="*/ 2722350 w 3204867"/>
              <a:gd name="connsiteY96" fmla="*/ 1742424 h 2347060"/>
              <a:gd name="connsiteX97" fmla="*/ 2689587 w 3204867"/>
              <a:gd name="connsiteY97" fmla="*/ 1745402 h 2347060"/>
              <a:gd name="connsiteX98" fmla="*/ 2656823 w 3204867"/>
              <a:gd name="connsiteY98" fmla="*/ 1754338 h 2347060"/>
              <a:gd name="connsiteX99" fmla="*/ 2582361 w 3204867"/>
              <a:gd name="connsiteY99" fmla="*/ 1781144 h 2347060"/>
              <a:gd name="connsiteX100" fmla="*/ 2516833 w 3204867"/>
              <a:gd name="connsiteY100" fmla="*/ 1810929 h 2347060"/>
              <a:gd name="connsiteX101" fmla="*/ 2341102 w 3204867"/>
              <a:gd name="connsiteY101" fmla="*/ 1828800 h 2347060"/>
              <a:gd name="connsiteX102" fmla="*/ 2070058 w 3204867"/>
              <a:gd name="connsiteY102" fmla="*/ 1849650 h 2347060"/>
              <a:gd name="connsiteX103" fmla="*/ 1790079 w 3204867"/>
              <a:gd name="connsiteY103" fmla="*/ 1873478 h 2347060"/>
              <a:gd name="connsiteX104" fmla="*/ 1426702 w 3204867"/>
              <a:gd name="connsiteY104" fmla="*/ 1903263 h 2347060"/>
              <a:gd name="connsiteX105" fmla="*/ 1027583 w 3204867"/>
              <a:gd name="connsiteY105" fmla="*/ 1936027 h 2347060"/>
              <a:gd name="connsiteX106" fmla="*/ 735690 w 3204867"/>
              <a:gd name="connsiteY106" fmla="*/ 1959855 h 2347060"/>
              <a:gd name="connsiteX107" fmla="*/ 393162 w 3204867"/>
              <a:gd name="connsiteY107" fmla="*/ 1989640 h 2347060"/>
              <a:gd name="connsiteX108" fmla="*/ 357420 w 3204867"/>
              <a:gd name="connsiteY108" fmla="*/ 1992618 h 2347060"/>
              <a:gd name="connsiteX109" fmla="*/ 345506 w 3204867"/>
              <a:gd name="connsiteY109" fmla="*/ 1983683 h 2347060"/>
              <a:gd name="connsiteX110" fmla="*/ 348484 w 3204867"/>
              <a:gd name="connsiteY110" fmla="*/ 1915177 h 2347060"/>
              <a:gd name="connsiteX111" fmla="*/ 354441 w 3204867"/>
              <a:gd name="connsiteY111" fmla="*/ 1691789 h 2347060"/>
              <a:gd name="connsiteX112" fmla="*/ 357420 w 3204867"/>
              <a:gd name="connsiteY112" fmla="*/ 1408832 h 2347060"/>
              <a:gd name="connsiteX113" fmla="*/ 363377 w 3204867"/>
              <a:gd name="connsiteY113" fmla="*/ 968013 h 234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04867" h="2347060">
                <a:moveTo>
                  <a:pt x="363377" y="968013"/>
                </a:moveTo>
                <a:cubicBezTo>
                  <a:pt x="364370" y="913407"/>
                  <a:pt x="365362" y="858802"/>
                  <a:pt x="366355" y="804196"/>
                </a:cubicBezTo>
                <a:lnTo>
                  <a:pt x="366355" y="688034"/>
                </a:lnTo>
                <a:lnTo>
                  <a:pt x="369334" y="589744"/>
                </a:lnTo>
                <a:lnTo>
                  <a:pt x="369334" y="554002"/>
                </a:lnTo>
                <a:lnTo>
                  <a:pt x="372312" y="509324"/>
                </a:lnTo>
                <a:lnTo>
                  <a:pt x="378269" y="467625"/>
                </a:lnTo>
                <a:lnTo>
                  <a:pt x="387205" y="416991"/>
                </a:lnTo>
                <a:lnTo>
                  <a:pt x="408054" y="351464"/>
                </a:lnTo>
                <a:lnTo>
                  <a:pt x="422947" y="324657"/>
                </a:lnTo>
                <a:lnTo>
                  <a:pt x="431882" y="300829"/>
                </a:lnTo>
                <a:lnTo>
                  <a:pt x="437839" y="279980"/>
                </a:lnTo>
                <a:lnTo>
                  <a:pt x="437839" y="265087"/>
                </a:lnTo>
                <a:lnTo>
                  <a:pt x="431882" y="241259"/>
                </a:lnTo>
                <a:lnTo>
                  <a:pt x="419968" y="211474"/>
                </a:lnTo>
                <a:lnTo>
                  <a:pt x="399119" y="184668"/>
                </a:lnTo>
                <a:lnTo>
                  <a:pt x="372312" y="154883"/>
                </a:lnTo>
                <a:lnTo>
                  <a:pt x="342527" y="128076"/>
                </a:lnTo>
                <a:lnTo>
                  <a:pt x="318699" y="107227"/>
                </a:lnTo>
                <a:lnTo>
                  <a:pt x="291893" y="92334"/>
                </a:lnTo>
                <a:lnTo>
                  <a:pt x="256151" y="71484"/>
                </a:lnTo>
                <a:lnTo>
                  <a:pt x="220409" y="53613"/>
                </a:lnTo>
                <a:lnTo>
                  <a:pt x="157860" y="29785"/>
                </a:lnTo>
                <a:lnTo>
                  <a:pt x="89355" y="11914"/>
                </a:lnTo>
                <a:lnTo>
                  <a:pt x="47656" y="2979"/>
                </a:lnTo>
                <a:lnTo>
                  <a:pt x="29785" y="0"/>
                </a:lnTo>
                <a:lnTo>
                  <a:pt x="8935" y="0"/>
                </a:lnTo>
                <a:lnTo>
                  <a:pt x="0" y="5957"/>
                </a:lnTo>
                <a:lnTo>
                  <a:pt x="0" y="17871"/>
                </a:lnTo>
                <a:lnTo>
                  <a:pt x="0" y="26807"/>
                </a:lnTo>
                <a:lnTo>
                  <a:pt x="14892" y="47656"/>
                </a:lnTo>
                <a:lnTo>
                  <a:pt x="41699" y="71484"/>
                </a:lnTo>
                <a:lnTo>
                  <a:pt x="65527" y="95312"/>
                </a:lnTo>
                <a:lnTo>
                  <a:pt x="89355" y="125098"/>
                </a:lnTo>
                <a:lnTo>
                  <a:pt x="113183" y="160840"/>
                </a:lnTo>
                <a:lnTo>
                  <a:pt x="122118" y="181689"/>
                </a:lnTo>
                <a:lnTo>
                  <a:pt x="131054" y="205517"/>
                </a:lnTo>
                <a:lnTo>
                  <a:pt x="142968" y="235302"/>
                </a:lnTo>
                <a:lnTo>
                  <a:pt x="151903" y="274023"/>
                </a:lnTo>
                <a:lnTo>
                  <a:pt x="163817" y="339550"/>
                </a:lnTo>
                <a:lnTo>
                  <a:pt x="166796" y="405077"/>
                </a:lnTo>
                <a:lnTo>
                  <a:pt x="163817" y="568894"/>
                </a:lnTo>
                <a:lnTo>
                  <a:pt x="148925" y="944185"/>
                </a:lnTo>
                <a:lnTo>
                  <a:pt x="131054" y="1474359"/>
                </a:lnTo>
                <a:lnTo>
                  <a:pt x="122118" y="1700725"/>
                </a:lnTo>
                <a:lnTo>
                  <a:pt x="98290" y="1787101"/>
                </a:lnTo>
                <a:lnTo>
                  <a:pt x="59570" y="1918155"/>
                </a:lnTo>
                <a:lnTo>
                  <a:pt x="59570" y="1936027"/>
                </a:lnTo>
                <a:lnTo>
                  <a:pt x="80419" y="2010489"/>
                </a:lnTo>
                <a:lnTo>
                  <a:pt x="113183" y="2099844"/>
                </a:lnTo>
                <a:lnTo>
                  <a:pt x="163817" y="2227920"/>
                </a:lnTo>
                <a:lnTo>
                  <a:pt x="196581" y="2293447"/>
                </a:lnTo>
                <a:lnTo>
                  <a:pt x="217430" y="2326210"/>
                </a:lnTo>
                <a:lnTo>
                  <a:pt x="229344" y="2338124"/>
                </a:lnTo>
                <a:lnTo>
                  <a:pt x="244237" y="2347060"/>
                </a:lnTo>
                <a:lnTo>
                  <a:pt x="265086" y="2344081"/>
                </a:lnTo>
                <a:lnTo>
                  <a:pt x="288914" y="2335146"/>
                </a:lnTo>
                <a:lnTo>
                  <a:pt x="312742" y="2314296"/>
                </a:lnTo>
                <a:lnTo>
                  <a:pt x="336570" y="2287490"/>
                </a:lnTo>
                <a:lnTo>
                  <a:pt x="381248" y="2233877"/>
                </a:lnTo>
                <a:lnTo>
                  <a:pt x="408054" y="2201113"/>
                </a:lnTo>
                <a:lnTo>
                  <a:pt x="414011" y="2195156"/>
                </a:lnTo>
                <a:lnTo>
                  <a:pt x="461667" y="2180264"/>
                </a:lnTo>
                <a:lnTo>
                  <a:pt x="649313" y="2144522"/>
                </a:lnTo>
                <a:lnTo>
                  <a:pt x="860787" y="2114737"/>
                </a:lnTo>
                <a:lnTo>
                  <a:pt x="1137787" y="2084952"/>
                </a:lnTo>
                <a:lnTo>
                  <a:pt x="1477336" y="2061124"/>
                </a:lnTo>
                <a:lnTo>
                  <a:pt x="1804972" y="2040274"/>
                </a:lnTo>
                <a:lnTo>
                  <a:pt x="1930069" y="2031339"/>
                </a:lnTo>
                <a:lnTo>
                  <a:pt x="2102822" y="2025382"/>
                </a:lnTo>
                <a:lnTo>
                  <a:pt x="2248768" y="2019425"/>
                </a:lnTo>
                <a:lnTo>
                  <a:pt x="2385779" y="2019425"/>
                </a:lnTo>
                <a:lnTo>
                  <a:pt x="2516833" y="2019425"/>
                </a:lnTo>
                <a:lnTo>
                  <a:pt x="2630017" y="2019425"/>
                </a:lnTo>
                <a:lnTo>
                  <a:pt x="2752135" y="2022403"/>
                </a:lnTo>
                <a:lnTo>
                  <a:pt x="2865318" y="2025382"/>
                </a:lnTo>
                <a:lnTo>
                  <a:pt x="3002329" y="2034317"/>
                </a:lnTo>
                <a:lnTo>
                  <a:pt x="3052964" y="2037296"/>
                </a:lnTo>
                <a:lnTo>
                  <a:pt x="3070835" y="2040274"/>
                </a:lnTo>
                <a:lnTo>
                  <a:pt x="3103598" y="2046231"/>
                </a:lnTo>
                <a:lnTo>
                  <a:pt x="3136362" y="2049210"/>
                </a:lnTo>
                <a:lnTo>
                  <a:pt x="3163168" y="2043253"/>
                </a:lnTo>
                <a:lnTo>
                  <a:pt x="3181039" y="2034317"/>
                </a:lnTo>
                <a:lnTo>
                  <a:pt x="3192953" y="2022403"/>
                </a:lnTo>
                <a:lnTo>
                  <a:pt x="3201889" y="2001554"/>
                </a:lnTo>
                <a:lnTo>
                  <a:pt x="3204867" y="1980704"/>
                </a:lnTo>
                <a:lnTo>
                  <a:pt x="3204867" y="1959855"/>
                </a:lnTo>
                <a:lnTo>
                  <a:pt x="3192953" y="1933048"/>
                </a:lnTo>
                <a:lnTo>
                  <a:pt x="3175082" y="1909220"/>
                </a:lnTo>
                <a:lnTo>
                  <a:pt x="3157211" y="1894327"/>
                </a:lnTo>
                <a:lnTo>
                  <a:pt x="3127426" y="1876456"/>
                </a:lnTo>
                <a:lnTo>
                  <a:pt x="3076792" y="1852628"/>
                </a:lnTo>
                <a:lnTo>
                  <a:pt x="3008286" y="1822843"/>
                </a:lnTo>
                <a:lnTo>
                  <a:pt x="2927867" y="1796037"/>
                </a:lnTo>
                <a:lnTo>
                  <a:pt x="2844469" y="1769230"/>
                </a:lnTo>
                <a:lnTo>
                  <a:pt x="2755114" y="1745402"/>
                </a:lnTo>
                <a:lnTo>
                  <a:pt x="2722350" y="1742424"/>
                </a:lnTo>
                <a:lnTo>
                  <a:pt x="2689587" y="1745402"/>
                </a:lnTo>
                <a:lnTo>
                  <a:pt x="2656823" y="1754338"/>
                </a:lnTo>
                <a:lnTo>
                  <a:pt x="2582361" y="1781144"/>
                </a:lnTo>
                <a:lnTo>
                  <a:pt x="2516833" y="1810929"/>
                </a:lnTo>
                <a:lnTo>
                  <a:pt x="2341102" y="1828800"/>
                </a:lnTo>
                <a:lnTo>
                  <a:pt x="2070058" y="1849650"/>
                </a:lnTo>
                <a:lnTo>
                  <a:pt x="1790079" y="1873478"/>
                </a:lnTo>
                <a:lnTo>
                  <a:pt x="1426702" y="1903263"/>
                </a:lnTo>
                <a:lnTo>
                  <a:pt x="1027583" y="1936027"/>
                </a:lnTo>
                <a:lnTo>
                  <a:pt x="735690" y="1959855"/>
                </a:lnTo>
                <a:lnTo>
                  <a:pt x="393162" y="1989640"/>
                </a:lnTo>
                <a:lnTo>
                  <a:pt x="357420" y="1992618"/>
                </a:lnTo>
                <a:lnTo>
                  <a:pt x="345506" y="1983683"/>
                </a:lnTo>
                <a:lnTo>
                  <a:pt x="348484" y="1915177"/>
                </a:lnTo>
                <a:lnTo>
                  <a:pt x="354441" y="1691789"/>
                </a:lnTo>
                <a:lnTo>
                  <a:pt x="357420" y="1408832"/>
                </a:lnTo>
                <a:cubicBezTo>
                  <a:pt x="359406" y="1268842"/>
                  <a:pt x="361391" y="1128853"/>
                  <a:pt x="363377" y="9680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F663C6C-D246-493C-BA97-29BD437342F2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1550988"/>
            <a:ext cx="4656137" cy="4356100"/>
            <a:chOff x="2563813" y="1703388"/>
            <a:chExt cx="4656137" cy="4356100"/>
          </a:xfrm>
        </p:grpSpPr>
        <p:sp>
          <p:nvSpPr>
            <p:cNvPr id="12" name="フリーフォーム 117">
              <a:extLst>
                <a:ext uri="{FF2B5EF4-FFF2-40B4-BE49-F238E27FC236}">
                  <a16:creationId xmlns:a16="http://schemas.microsoft.com/office/drawing/2014/main" id="{50D962D9-251D-402A-85DF-A3C0524418A8}"/>
                </a:ext>
              </a:extLst>
            </p:cNvPr>
            <p:cNvSpPr/>
            <p:nvPr/>
          </p:nvSpPr>
          <p:spPr>
            <a:xfrm rot="16200000">
              <a:off x="2075657" y="2191544"/>
              <a:ext cx="2449512" cy="1473200"/>
            </a:xfrm>
            <a:custGeom>
              <a:avLst/>
              <a:gdLst>
                <a:gd name="connsiteX0" fmla="*/ 1435893 w 2450306"/>
                <a:gd name="connsiteY0" fmla="*/ 823913 h 1473994"/>
                <a:gd name="connsiteX1" fmla="*/ 1307306 w 2450306"/>
                <a:gd name="connsiteY1" fmla="*/ 762000 h 1473994"/>
                <a:gd name="connsiteX2" fmla="*/ 1166812 w 2450306"/>
                <a:gd name="connsiteY2" fmla="*/ 688182 h 1473994"/>
                <a:gd name="connsiteX3" fmla="*/ 1023937 w 2450306"/>
                <a:gd name="connsiteY3" fmla="*/ 609600 h 1473994"/>
                <a:gd name="connsiteX4" fmla="*/ 914400 w 2450306"/>
                <a:gd name="connsiteY4" fmla="*/ 547688 h 1473994"/>
                <a:gd name="connsiteX5" fmla="*/ 773906 w 2450306"/>
                <a:gd name="connsiteY5" fmla="*/ 466725 h 1473994"/>
                <a:gd name="connsiteX6" fmla="*/ 666750 w 2450306"/>
                <a:gd name="connsiteY6" fmla="*/ 402432 h 1473994"/>
                <a:gd name="connsiteX7" fmla="*/ 581025 w 2450306"/>
                <a:gd name="connsiteY7" fmla="*/ 350044 h 1473994"/>
                <a:gd name="connsiteX8" fmla="*/ 492918 w 2450306"/>
                <a:gd name="connsiteY8" fmla="*/ 295275 h 1473994"/>
                <a:gd name="connsiteX9" fmla="*/ 414337 w 2450306"/>
                <a:gd name="connsiteY9" fmla="*/ 247650 h 1473994"/>
                <a:gd name="connsiteX10" fmla="*/ 352425 w 2450306"/>
                <a:gd name="connsiteY10" fmla="*/ 207169 h 1473994"/>
                <a:gd name="connsiteX11" fmla="*/ 269081 w 2450306"/>
                <a:gd name="connsiteY11" fmla="*/ 152400 h 1473994"/>
                <a:gd name="connsiteX12" fmla="*/ 140493 w 2450306"/>
                <a:gd name="connsiteY12" fmla="*/ 69057 h 1473994"/>
                <a:gd name="connsiteX13" fmla="*/ 54768 w 2450306"/>
                <a:gd name="connsiteY13" fmla="*/ 14288 h 1473994"/>
                <a:gd name="connsiteX14" fmla="*/ 28575 w 2450306"/>
                <a:gd name="connsiteY14" fmla="*/ 2382 h 1473994"/>
                <a:gd name="connsiteX15" fmla="*/ 14287 w 2450306"/>
                <a:gd name="connsiteY15" fmla="*/ 0 h 1473994"/>
                <a:gd name="connsiteX16" fmla="*/ 7143 w 2450306"/>
                <a:gd name="connsiteY16" fmla="*/ 0 h 1473994"/>
                <a:gd name="connsiteX17" fmla="*/ 2381 w 2450306"/>
                <a:gd name="connsiteY17" fmla="*/ 7144 h 1473994"/>
                <a:gd name="connsiteX18" fmla="*/ 0 w 2450306"/>
                <a:gd name="connsiteY18" fmla="*/ 16669 h 1473994"/>
                <a:gd name="connsiteX19" fmla="*/ 4762 w 2450306"/>
                <a:gd name="connsiteY19" fmla="*/ 38100 h 1473994"/>
                <a:gd name="connsiteX20" fmla="*/ 16668 w 2450306"/>
                <a:gd name="connsiteY20" fmla="*/ 59532 h 1473994"/>
                <a:gd name="connsiteX21" fmla="*/ 61912 w 2450306"/>
                <a:gd name="connsiteY21" fmla="*/ 109538 h 1473994"/>
                <a:gd name="connsiteX22" fmla="*/ 176212 w 2450306"/>
                <a:gd name="connsiteY22" fmla="*/ 219075 h 1473994"/>
                <a:gd name="connsiteX23" fmla="*/ 269081 w 2450306"/>
                <a:gd name="connsiteY23" fmla="*/ 300038 h 1473994"/>
                <a:gd name="connsiteX24" fmla="*/ 347662 w 2450306"/>
                <a:gd name="connsiteY24" fmla="*/ 369094 h 1473994"/>
                <a:gd name="connsiteX25" fmla="*/ 473868 w 2450306"/>
                <a:gd name="connsiteY25" fmla="*/ 469107 h 1473994"/>
                <a:gd name="connsiteX26" fmla="*/ 600075 w 2450306"/>
                <a:gd name="connsiteY26" fmla="*/ 564357 h 1473994"/>
                <a:gd name="connsiteX27" fmla="*/ 685800 w 2450306"/>
                <a:gd name="connsiteY27" fmla="*/ 628650 h 1473994"/>
                <a:gd name="connsiteX28" fmla="*/ 776287 w 2450306"/>
                <a:gd name="connsiteY28" fmla="*/ 692944 h 1473994"/>
                <a:gd name="connsiteX29" fmla="*/ 881062 w 2450306"/>
                <a:gd name="connsiteY29" fmla="*/ 759619 h 1473994"/>
                <a:gd name="connsiteX30" fmla="*/ 1083468 w 2450306"/>
                <a:gd name="connsiteY30" fmla="*/ 873919 h 1473994"/>
                <a:gd name="connsiteX31" fmla="*/ 1254918 w 2450306"/>
                <a:gd name="connsiteY31" fmla="*/ 971550 h 1473994"/>
                <a:gd name="connsiteX32" fmla="*/ 1433512 w 2450306"/>
                <a:gd name="connsiteY32" fmla="*/ 1071563 h 1473994"/>
                <a:gd name="connsiteX33" fmla="*/ 1602581 w 2450306"/>
                <a:gd name="connsiteY33" fmla="*/ 1169194 h 1473994"/>
                <a:gd name="connsiteX34" fmla="*/ 1731168 w 2450306"/>
                <a:gd name="connsiteY34" fmla="*/ 1238250 h 1473994"/>
                <a:gd name="connsiteX35" fmla="*/ 1912143 w 2450306"/>
                <a:gd name="connsiteY35" fmla="*/ 1340644 h 1473994"/>
                <a:gd name="connsiteX36" fmla="*/ 1933575 w 2450306"/>
                <a:gd name="connsiteY36" fmla="*/ 1352550 h 1473994"/>
                <a:gd name="connsiteX37" fmla="*/ 1940718 w 2450306"/>
                <a:gd name="connsiteY37" fmla="*/ 1378744 h 1473994"/>
                <a:gd name="connsiteX38" fmla="*/ 1957387 w 2450306"/>
                <a:gd name="connsiteY38" fmla="*/ 1421607 h 1473994"/>
                <a:gd name="connsiteX39" fmla="*/ 1971675 w 2450306"/>
                <a:gd name="connsiteY39" fmla="*/ 1447800 h 1473994"/>
                <a:gd name="connsiteX40" fmla="*/ 1983581 w 2450306"/>
                <a:gd name="connsiteY40" fmla="*/ 1462088 h 1473994"/>
                <a:gd name="connsiteX41" fmla="*/ 2000250 w 2450306"/>
                <a:gd name="connsiteY41" fmla="*/ 1471613 h 1473994"/>
                <a:gd name="connsiteX42" fmla="*/ 2009775 w 2450306"/>
                <a:gd name="connsiteY42" fmla="*/ 1473994 h 1473994"/>
                <a:gd name="connsiteX43" fmla="*/ 2028825 w 2450306"/>
                <a:gd name="connsiteY43" fmla="*/ 1471613 h 1473994"/>
                <a:gd name="connsiteX44" fmla="*/ 2052637 w 2450306"/>
                <a:gd name="connsiteY44" fmla="*/ 1459707 h 1473994"/>
                <a:gd name="connsiteX45" fmla="*/ 2105025 w 2450306"/>
                <a:gd name="connsiteY45" fmla="*/ 1435894 h 1473994"/>
                <a:gd name="connsiteX46" fmla="*/ 2169318 w 2450306"/>
                <a:gd name="connsiteY46" fmla="*/ 1402557 h 1473994"/>
                <a:gd name="connsiteX47" fmla="*/ 2233612 w 2450306"/>
                <a:gd name="connsiteY47" fmla="*/ 1362075 h 1473994"/>
                <a:gd name="connsiteX48" fmla="*/ 2281237 w 2450306"/>
                <a:gd name="connsiteY48" fmla="*/ 1328738 h 1473994"/>
                <a:gd name="connsiteX49" fmla="*/ 2321718 w 2450306"/>
                <a:gd name="connsiteY49" fmla="*/ 1295400 h 1473994"/>
                <a:gd name="connsiteX50" fmla="*/ 2350293 w 2450306"/>
                <a:gd name="connsiteY50" fmla="*/ 1266825 h 1473994"/>
                <a:gd name="connsiteX51" fmla="*/ 2381250 w 2450306"/>
                <a:gd name="connsiteY51" fmla="*/ 1231107 h 1473994"/>
                <a:gd name="connsiteX52" fmla="*/ 2400300 w 2450306"/>
                <a:gd name="connsiteY52" fmla="*/ 1202532 h 1473994"/>
                <a:gd name="connsiteX53" fmla="*/ 2414587 w 2450306"/>
                <a:gd name="connsiteY53" fmla="*/ 1176338 h 1473994"/>
                <a:gd name="connsiteX54" fmla="*/ 2426493 w 2450306"/>
                <a:gd name="connsiteY54" fmla="*/ 1150144 h 1473994"/>
                <a:gd name="connsiteX55" fmla="*/ 2438400 w 2450306"/>
                <a:gd name="connsiteY55" fmla="*/ 1121569 h 1473994"/>
                <a:gd name="connsiteX56" fmla="*/ 2450306 w 2450306"/>
                <a:gd name="connsiteY56" fmla="*/ 1073944 h 1473994"/>
                <a:gd name="connsiteX57" fmla="*/ 2450306 w 2450306"/>
                <a:gd name="connsiteY57" fmla="*/ 1054894 h 1473994"/>
                <a:gd name="connsiteX58" fmla="*/ 2445543 w 2450306"/>
                <a:gd name="connsiteY58" fmla="*/ 1042988 h 1473994"/>
                <a:gd name="connsiteX59" fmla="*/ 2436018 w 2450306"/>
                <a:gd name="connsiteY59" fmla="*/ 1035844 h 1473994"/>
                <a:gd name="connsiteX60" fmla="*/ 2421731 w 2450306"/>
                <a:gd name="connsiteY60" fmla="*/ 1035844 h 1473994"/>
                <a:gd name="connsiteX61" fmla="*/ 2402681 w 2450306"/>
                <a:gd name="connsiteY61" fmla="*/ 1040607 h 1473994"/>
                <a:gd name="connsiteX62" fmla="*/ 2388393 w 2450306"/>
                <a:gd name="connsiteY62" fmla="*/ 1052513 h 1473994"/>
                <a:gd name="connsiteX63" fmla="*/ 2357437 w 2450306"/>
                <a:gd name="connsiteY63" fmla="*/ 1078707 h 1473994"/>
                <a:gd name="connsiteX64" fmla="*/ 2324100 w 2450306"/>
                <a:gd name="connsiteY64" fmla="*/ 1102519 h 1473994"/>
                <a:gd name="connsiteX65" fmla="*/ 2288381 w 2450306"/>
                <a:gd name="connsiteY65" fmla="*/ 1119188 h 1473994"/>
                <a:gd name="connsiteX66" fmla="*/ 2245518 w 2450306"/>
                <a:gd name="connsiteY66" fmla="*/ 1128713 h 1473994"/>
                <a:gd name="connsiteX67" fmla="*/ 2214562 w 2450306"/>
                <a:gd name="connsiteY67" fmla="*/ 1128713 h 1473994"/>
                <a:gd name="connsiteX68" fmla="*/ 2183606 w 2450306"/>
                <a:gd name="connsiteY68" fmla="*/ 1126332 h 1473994"/>
                <a:gd name="connsiteX69" fmla="*/ 2133600 w 2450306"/>
                <a:gd name="connsiteY69" fmla="*/ 1114425 h 1473994"/>
                <a:gd name="connsiteX70" fmla="*/ 2038350 w 2450306"/>
                <a:gd name="connsiteY70" fmla="*/ 1083469 h 1473994"/>
                <a:gd name="connsiteX71" fmla="*/ 1902618 w 2450306"/>
                <a:gd name="connsiteY71" fmla="*/ 1031082 h 1473994"/>
                <a:gd name="connsiteX72" fmla="*/ 1759743 w 2450306"/>
                <a:gd name="connsiteY72" fmla="*/ 971550 h 1473994"/>
                <a:gd name="connsiteX73" fmla="*/ 1609725 w 2450306"/>
                <a:gd name="connsiteY73" fmla="*/ 904875 h 1473994"/>
                <a:gd name="connsiteX74" fmla="*/ 1435893 w 2450306"/>
                <a:gd name="connsiteY74" fmla="*/ 8239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50306" h="1473994">
                  <a:moveTo>
                    <a:pt x="1435893" y="823913"/>
                  </a:moveTo>
                  <a:lnTo>
                    <a:pt x="1307306" y="762000"/>
                  </a:lnTo>
                  <a:lnTo>
                    <a:pt x="1166812" y="688182"/>
                  </a:lnTo>
                  <a:lnTo>
                    <a:pt x="1023937" y="609600"/>
                  </a:lnTo>
                  <a:lnTo>
                    <a:pt x="914400" y="547688"/>
                  </a:lnTo>
                  <a:lnTo>
                    <a:pt x="773906" y="466725"/>
                  </a:lnTo>
                  <a:lnTo>
                    <a:pt x="666750" y="402432"/>
                  </a:lnTo>
                  <a:lnTo>
                    <a:pt x="581025" y="350044"/>
                  </a:lnTo>
                  <a:lnTo>
                    <a:pt x="492918" y="295275"/>
                  </a:lnTo>
                  <a:lnTo>
                    <a:pt x="414337" y="247650"/>
                  </a:lnTo>
                  <a:lnTo>
                    <a:pt x="352425" y="207169"/>
                  </a:lnTo>
                  <a:lnTo>
                    <a:pt x="269081" y="152400"/>
                  </a:lnTo>
                  <a:lnTo>
                    <a:pt x="140493" y="69057"/>
                  </a:lnTo>
                  <a:lnTo>
                    <a:pt x="54768" y="14288"/>
                  </a:lnTo>
                  <a:lnTo>
                    <a:pt x="28575" y="2382"/>
                  </a:lnTo>
                  <a:lnTo>
                    <a:pt x="14287" y="0"/>
                  </a:lnTo>
                  <a:lnTo>
                    <a:pt x="7143" y="0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16668" y="59532"/>
                  </a:lnTo>
                  <a:lnTo>
                    <a:pt x="61912" y="109538"/>
                  </a:lnTo>
                  <a:lnTo>
                    <a:pt x="176212" y="219075"/>
                  </a:lnTo>
                  <a:lnTo>
                    <a:pt x="269081" y="300038"/>
                  </a:lnTo>
                  <a:lnTo>
                    <a:pt x="347662" y="369094"/>
                  </a:lnTo>
                  <a:lnTo>
                    <a:pt x="473868" y="469107"/>
                  </a:lnTo>
                  <a:lnTo>
                    <a:pt x="600075" y="564357"/>
                  </a:lnTo>
                  <a:lnTo>
                    <a:pt x="685800" y="628650"/>
                  </a:lnTo>
                  <a:lnTo>
                    <a:pt x="776287" y="692944"/>
                  </a:lnTo>
                  <a:lnTo>
                    <a:pt x="881062" y="759619"/>
                  </a:lnTo>
                  <a:lnTo>
                    <a:pt x="1083468" y="873919"/>
                  </a:lnTo>
                  <a:lnTo>
                    <a:pt x="1254918" y="971550"/>
                  </a:lnTo>
                  <a:lnTo>
                    <a:pt x="1433512" y="1071563"/>
                  </a:lnTo>
                  <a:lnTo>
                    <a:pt x="1602581" y="1169194"/>
                  </a:lnTo>
                  <a:lnTo>
                    <a:pt x="1731168" y="1238250"/>
                  </a:lnTo>
                  <a:lnTo>
                    <a:pt x="1912143" y="1340644"/>
                  </a:lnTo>
                  <a:lnTo>
                    <a:pt x="1933575" y="1352550"/>
                  </a:lnTo>
                  <a:lnTo>
                    <a:pt x="1940718" y="1378744"/>
                  </a:lnTo>
                  <a:lnTo>
                    <a:pt x="1957387" y="1421607"/>
                  </a:lnTo>
                  <a:lnTo>
                    <a:pt x="1971675" y="1447800"/>
                  </a:lnTo>
                  <a:lnTo>
                    <a:pt x="1983581" y="1462088"/>
                  </a:lnTo>
                  <a:lnTo>
                    <a:pt x="2000250" y="1471613"/>
                  </a:lnTo>
                  <a:lnTo>
                    <a:pt x="2009775" y="1473994"/>
                  </a:lnTo>
                  <a:lnTo>
                    <a:pt x="2028825" y="1471613"/>
                  </a:lnTo>
                  <a:lnTo>
                    <a:pt x="2052637" y="1459707"/>
                  </a:lnTo>
                  <a:lnTo>
                    <a:pt x="2105025" y="1435894"/>
                  </a:lnTo>
                  <a:lnTo>
                    <a:pt x="2169318" y="1402557"/>
                  </a:lnTo>
                  <a:lnTo>
                    <a:pt x="2233612" y="1362075"/>
                  </a:lnTo>
                  <a:lnTo>
                    <a:pt x="2281237" y="1328738"/>
                  </a:lnTo>
                  <a:lnTo>
                    <a:pt x="2321718" y="1295400"/>
                  </a:lnTo>
                  <a:lnTo>
                    <a:pt x="2350293" y="1266825"/>
                  </a:lnTo>
                  <a:lnTo>
                    <a:pt x="2381250" y="1231107"/>
                  </a:lnTo>
                  <a:lnTo>
                    <a:pt x="2400300" y="1202532"/>
                  </a:lnTo>
                  <a:lnTo>
                    <a:pt x="2414587" y="1176338"/>
                  </a:lnTo>
                  <a:lnTo>
                    <a:pt x="2426493" y="1150144"/>
                  </a:lnTo>
                  <a:lnTo>
                    <a:pt x="2438400" y="1121569"/>
                  </a:lnTo>
                  <a:lnTo>
                    <a:pt x="2450306" y="1073944"/>
                  </a:lnTo>
                  <a:lnTo>
                    <a:pt x="2450306" y="1054894"/>
                  </a:lnTo>
                  <a:lnTo>
                    <a:pt x="2445543" y="1042988"/>
                  </a:lnTo>
                  <a:lnTo>
                    <a:pt x="2436018" y="1035844"/>
                  </a:lnTo>
                  <a:lnTo>
                    <a:pt x="2421731" y="1035844"/>
                  </a:lnTo>
                  <a:lnTo>
                    <a:pt x="2402681" y="1040607"/>
                  </a:lnTo>
                  <a:lnTo>
                    <a:pt x="2388393" y="1052513"/>
                  </a:lnTo>
                  <a:lnTo>
                    <a:pt x="2357437" y="1078707"/>
                  </a:lnTo>
                  <a:lnTo>
                    <a:pt x="2324100" y="1102519"/>
                  </a:lnTo>
                  <a:lnTo>
                    <a:pt x="2288381" y="1119188"/>
                  </a:lnTo>
                  <a:lnTo>
                    <a:pt x="2245518" y="1128713"/>
                  </a:lnTo>
                  <a:lnTo>
                    <a:pt x="2214562" y="1128713"/>
                  </a:lnTo>
                  <a:lnTo>
                    <a:pt x="2183606" y="1126332"/>
                  </a:lnTo>
                  <a:lnTo>
                    <a:pt x="2133600" y="1114425"/>
                  </a:lnTo>
                  <a:lnTo>
                    <a:pt x="2038350" y="1083469"/>
                  </a:lnTo>
                  <a:lnTo>
                    <a:pt x="1902618" y="1031082"/>
                  </a:lnTo>
                  <a:lnTo>
                    <a:pt x="1759743" y="971550"/>
                  </a:lnTo>
                  <a:lnTo>
                    <a:pt x="1609725" y="904875"/>
                  </a:lnTo>
                  <a:lnTo>
                    <a:pt x="1435893" y="8239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8">
              <a:extLst>
                <a:ext uri="{FF2B5EF4-FFF2-40B4-BE49-F238E27FC236}">
                  <a16:creationId xmlns:a16="http://schemas.microsoft.com/office/drawing/2014/main" id="{9429890C-EE48-446A-BE01-82F8942B9EE5}"/>
                </a:ext>
              </a:extLst>
            </p:cNvPr>
            <p:cNvSpPr/>
            <p:nvPr/>
          </p:nvSpPr>
          <p:spPr>
            <a:xfrm rot="16200000">
              <a:off x="1892301" y="4375150"/>
              <a:ext cx="3016250" cy="352425"/>
            </a:xfrm>
            <a:custGeom>
              <a:avLst/>
              <a:gdLst>
                <a:gd name="connsiteX0" fmla="*/ 2046753 w 3016267"/>
                <a:gd name="connsiteY0" fmla="*/ 127765 h 353234"/>
                <a:gd name="connsiteX1" fmla="*/ 1748633 w 3016267"/>
                <a:gd name="connsiteY1" fmla="*/ 115239 h 353234"/>
                <a:gd name="connsiteX2" fmla="*/ 1505628 w 3016267"/>
                <a:gd name="connsiteY2" fmla="*/ 102713 h 353234"/>
                <a:gd name="connsiteX3" fmla="*/ 1255108 w 3016267"/>
                <a:gd name="connsiteY3" fmla="*/ 92692 h 353234"/>
                <a:gd name="connsiteX4" fmla="*/ 1034650 w 3016267"/>
                <a:gd name="connsiteY4" fmla="*/ 82672 h 353234"/>
                <a:gd name="connsiteX5" fmla="*/ 804171 w 3016267"/>
                <a:gd name="connsiteY5" fmla="*/ 70146 h 353234"/>
                <a:gd name="connsiteX6" fmla="*/ 691436 w 3016267"/>
                <a:gd name="connsiteY6" fmla="*/ 65135 h 353234"/>
                <a:gd name="connsiteX7" fmla="*/ 633817 w 3016267"/>
                <a:gd name="connsiteY7" fmla="*/ 52609 h 353234"/>
                <a:gd name="connsiteX8" fmla="*/ 506051 w 3016267"/>
                <a:gd name="connsiteY8" fmla="*/ 20041 h 353234"/>
                <a:gd name="connsiteX9" fmla="*/ 425885 w 3016267"/>
                <a:gd name="connsiteY9" fmla="*/ 0 h 353234"/>
                <a:gd name="connsiteX10" fmla="*/ 400833 w 3016267"/>
                <a:gd name="connsiteY10" fmla="*/ 2505 h 353234"/>
                <a:gd name="connsiteX11" fmla="*/ 313150 w 3016267"/>
                <a:gd name="connsiteY11" fmla="*/ 17536 h 353234"/>
                <a:gd name="connsiteX12" fmla="*/ 222963 w 3016267"/>
                <a:gd name="connsiteY12" fmla="*/ 37578 h 353234"/>
                <a:gd name="connsiteX13" fmla="*/ 140291 w 3016267"/>
                <a:gd name="connsiteY13" fmla="*/ 57620 h 353234"/>
                <a:gd name="connsiteX14" fmla="*/ 77661 w 3016267"/>
                <a:gd name="connsiteY14" fmla="*/ 80166 h 353234"/>
                <a:gd name="connsiteX15" fmla="*/ 32567 w 3016267"/>
                <a:gd name="connsiteY15" fmla="*/ 105218 h 353234"/>
                <a:gd name="connsiteX16" fmla="*/ 10021 w 3016267"/>
                <a:gd name="connsiteY16" fmla="*/ 122755 h 353234"/>
                <a:gd name="connsiteX17" fmla="*/ 0 w 3016267"/>
                <a:gd name="connsiteY17" fmla="*/ 142797 h 353234"/>
                <a:gd name="connsiteX18" fmla="*/ 0 w 3016267"/>
                <a:gd name="connsiteY18" fmla="*/ 155323 h 353234"/>
                <a:gd name="connsiteX19" fmla="*/ 5010 w 3016267"/>
                <a:gd name="connsiteY19" fmla="*/ 170354 h 353234"/>
                <a:gd name="connsiteX20" fmla="*/ 15031 w 3016267"/>
                <a:gd name="connsiteY20" fmla="*/ 182880 h 353234"/>
                <a:gd name="connsiteX21" fmla="*/ 42588 w 3016267"/>
                <a:gd name="connsiteY21" fmla="*/ 207932 h 353234"/>
                <a:gd name="connsiteX22" fmla="*/ 72651 w 3016267"/>
                <a:gd name="connsiteY22" fmla="*/ 225468 h 353234"/>
                <a:gd name="connsiteX23" fmla="*/ 120250 w 3016267"/>
                <a:gd name="connsiteY23" fmla="*/ 245510 h 353234"/>
                <a:gd name="connsiteX24" fmla="*/ 190395 w 3016267"/>
                <a:gd name="connsiteY24" fmla="*/ 263046 h 353234"/>
                <a:gd name="connsiteX25" fmla="*/ 248015 w 3016267"/>
                <a:gd name="connsiteY25" fmla="*/ 268057 h 353234"/>
                <a:gd name="connsiteX26" fmla="*/ 503546 w 3016267"/>
                <a:gd name="connsiteY26" fmla="*/ 278078 h 353234"/>
                <a:gd name="connsiteX27" fmla="*/ 909389 w 3016267"/>
                <a:gd name="connsiteY27" fmla="*/ 293109 h 353234"/>
                <a:gd name="connsiteX28" fmla="*/ 1382873 w 3016267"/>
                <a:gd name="connsiteY28" fmla="*/ 308140 h 353234"/>
                <a:gd name="connsiteX29" fmla="*/ 1786211 w 3016267"/>
                <a:gd name="connsiteY29" fmla="*/ 323171 h 353234"/>
                <a:gd name="connsiteX30" fmla="*/ 2187044 w 3016267"/>
                <a:gd name="connsiteY30" fmla="*/ 338203 h 353234"/>
                <a:gd name="connsiteX31" fmla="*/ 2630465 w 3016267"/>
                <a:gd name="connsiteY31" fmla="*/ 353234 h 353234"/>
                <a:gd name="connsiteX32" fmla="*/ 2668044 w 3016267"/>
                <a:gd name="connsiteY32" fmla="*/ 353234 h 353234"/>
                <a:gd name="connsiteX33" fmla="*/ 2705622 w 3016267"/>
                <a:gd name="connsiteY33" fmla="*/ 348223 h 353234"/>
                <a:gd name="connsiteX34" fmla="*/ 2753221 w 3016267"/>
                <a:gd name="connsiteY34" fmla="*/ 338203 h 353234"/>
                <a:gd name="connsiteX35" fmla="*/ 2793304 w 3016267"/>
                <a:gd name="connsiteY35" fmla="*/ 323171 h 353234"/>
                <a:gd name="connsiteX36" fmla="*/ 2858439 w 3016267"/>
                <a:gd name="connsiteY36" fmla="*/ 288098 h 353234"/>
                <a:gd name="connsiteX37" fmla="*/ 2923574 w 3016267"/>
                <a:gd name="connsiteY37" fmla="*/ 240500 h 353234"/>
                <a:gd name="connsiteX38" fmla="*/ 3016267 w 3016267"/>
                <a:gd name="connsiteY38" fmla="*/ 152817 h 353234"/>
                <a:gd name="connsiteX39" fmla="*/ 2810840 w 3016267"/>
                <a:gd name="connsiteY39" fmla="*/ 50104 h 353234"/>
                <a:gd name="connsiteX40" fmla="*/ 2723158 w 3016267"/>
                <a:gd name="connsiteY40" fmla="*/ 112734 h 353234"/>
                <a:gd name="connsiteX41" fmla="*/ 2663033 w 3016267"/>
                <a:gd name="connsiteY41" fmla="*/ 150312 h 353234"/>
                <a:gd name="connsiteX42" fmla="*/ 2650507 w 3016267"/>
                <a:gd name="connsiteY42" fmla="*/ 155323 h 353234"/>
                <a:gd name="connsiteX43" fmla="*/ 2565330 w 3016267"/>
                <a:gd name="connsiteY43" fmla="*/ 152817 h 353234"/>
                <a:gd name="connsiteX44" fmla="*/ 2289758 w 3016267"/>
                <a:gd name="connsiteY44" fmla="*/ 137786 h 353234"/>
                <a:gd name="connsiteX45" fmla="*/ 2046753 w 3016267"/>
                <a:gd name="connsiteY45" fmla="*/ 127765 h 35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6267" h="353234">
                  <a:moveTo>
                    <a:pt x="2046753" y="127765"/>
                  </a:moveTo>
                  <a:lnTo>
                    <a:pt x="1748633" y="115239"/>
                  </a:lnTo>
                  <a:lnTo>
                    <a:pt x="1505628" y="102713"/>
                  </a:lnTo>
                  <a:lnTo>
                    <a:pt x="1255108" y="92692"/>
                  </a:lnTo>
                  <a:lnTo>
                    <a:pt x="1034650" y="82672"/>
                  </a:lnTo>
                  <a:lnTo>
                    <a:pt x="804171" y="70146"/>
                  </a:lnTo>
                  <a:lnTo>
                    <a:pt x="691436" y="65135"/>
                  </a:lnTo>
                  <a:lnTo>
                    <a:pt x="633817" y="52609"/>
                  </a:lnTo>
                  <a:lnTo>
                    <a:pt x="506051" y="20041"/>
                  </a:lnTo>
                  <a:lnTo>
                    <a:pt x="425885" y="0"/>
                  </a:lnTo>
                  <a:lnTo>
                    <a:pt x="400833" y="2505"/>
                  </a:lnTo>
                  <a:lnTo>
                    <a:pt x="313150" y="17536"/>
                  </a:lnTo>
                  <a:lnTo>
                    <a:pt x="222963" y="37578"/>
                  </a:lnTo>
                  <a:lnTo>
                    <a:pt x="140291" y="57620"/>
                  </a:lnTo>
                  <a:lnTo>
                    <a:pt x="77661" y="80166"/>
                  </a:lnTo>
                  <a:lnTo>
                    <a:pt x="32567" y="105218"/>
                  </a:lnTo>
                  <a:lnTo>
                    <a:pt x="10021" y="122755"/>
                  </a:lnTo>
                  <a:lnTo>
                    <a:pt x="0" y="142797"/>
                  </a:lnTo>
                  <a:lnTo>
                    <a:pt x="0" y="155323"/>
                  </a:lnTo>
                  <a:lnTo>
                    <a:pt x="5010" y="170354"/>
                  </a:lnTo>
                  <a:lnTo>
                    <a:pt x="15031" y="182880"/>
                  </a:lnTo>
                  <a:lnTo>
                    <a:pt x="42588" y="207932"/>
                  </a:lnTo>
                  <a:lnTo>
                    <a:pt x="72651" y="225468"/>
                  </a:lnTo>
                  <a:lnTo>
                    <a:pt x="120250" y="245510"/>
                  </a:lnTo>
                  <a:lnTo>
                    <a:pt x="190395" y="263046"/>
                  </a:lnTo>
                  <a:lnTo>
                    <a:pt x="248015" y="268057"/>
                  </a:lnTo>
                  <a:lnTo>
                    <a:pt x="503546" y="278078"/>
                  </a:lnTo>
                  <a:lnTo>
                    <a:pt x="909389" y="293109"/>
                  </a:lnTo>
                  <a:lnTo>
                    <a:pt x="1382873" y="308140"/>
                  </a:lnTo>
                  <a:lnTo>
                    <a:pt x="1786211" y="323171"/>
                  </a:lnTo>
                  <a:lnTo>
                    <a:pt x="2187044" y="338203"/>
                  </a:lnTo>
                  <a:lnTo>
                    <a:pt x="2630465" y="353234"/>
                  </a:lnTo>
                  <a:lnTo>
                    <a:pt x="2668044" y="353234"/>
                  </a:lnTo>
                  <a:lnTo>
                    <a:pt x="2705622" y="348223"/>
                  </a:lnTo>
                  <a:lnTo>
                    <a:pt x="2753221" y="338203"/>
                  </a:lnTo>
                  <a:lnTo>
                    <a:pt x="2793304" y="323171"/>
                  </a:lnTo>
                  <a:lnTo>
                    <a:pt x="2858439" y="288098"/>
                  </a:lnTo>
                  <a:lnTo>
                    <a:pt x="2923574" y="240500"/>
                  </a:lnTo>
                  <a:lnTo>
                    <a:pt x="3016267" y="152817"/>
                  </a:lnTo>
                  <a:lnTo>
                    <a:pt x="2810840" y="50104"/>
                  </a:lnTo>
                  <a:lnTo>
                    <a:pt x="2723158" y="112734"/>
                  </a:lnTo>
                  <a:lnTo>
                    <a:pt x="2663033" y="150312"/>
                  </a:lnTo>
                  <a:lnTo>
                    <a:pt x="2650507" y="155323"/>
                  </a:lnTo>
                  <a:lnTo>
                    <a:pt x="2565330" y="152817"/>
                  </a:lnTo>
                  <a:lnTo>
                    <a:pt x="2289758" y="137786"/>
                  </a:lnTo>
                  <a:lnTo>
                    <a:pt x="2046753" y="12776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3">
              <a:extLst>
                <a:ext uri="{FF2B5EF4-FFF2-40B4-BE49-F238E27FC236}">
                  <a16:creationId xmlns:a16="http://schemas.microsoft.com/office/drawing/2014/main" id="{87A13E1F-A186-4F1E-9817-A5F1A3921261}"/>
                </a:ext>
              </a:extLst>
            </p:cNvPr>
            <p:cNvSpPr/>
            <p:nvPr/>
          </p:nvSpPr>
          <p:spPr>
            <a:xfrm>
              <a:off x="4468813" y="2287588"/>
              <a:ext cx="2570162" cy="533400"/>
            </a:xfrm>
            <a:custGeom>
              <a:avLst/>
              <a:gdLst>
                <a:gd name="connsiteX0" fmla="*/ 1912144 w 2569369"/>
                <a:gd name="connsiteY0" fmla="*/ 88107 h 533400"/>
                <a:gd name="connsiteX1" fmla="*/ 1769269 w 2569369"/>
                <a:gd name="connsiteY1" fmla="*/ 102394 h 533400"/>
                <a:gd name="connsiteX2" fmla="*/ 1557338 w 2569369"/>
                <a:gd name="connsiteY2" fmla="*/ 121444 h 533400"/>
                <a:gd name="connsiteX3" fmla="*/ 1447800 w 2569369"/>
                <a:gd name="connsiteY3" fmla="*/ 128588 h 533400"/>
                <a:gd name="connsiteX4" fmla="*/ 1371600 w 2569369"/>
                <a:gd name="connsiteY4" fmla="*/ 133350 h 533400"/>
                <a:gd name="connsiteX5" fmla="*/ 1152525 w 2569369"/>
                <a:gd name="connsiteY5" fmla="*/ 173832 h 533400"/>
                <a:gd name="connsiteX6" fmla="*/ 1054894 w 2569369"/>
                <a:gd name="connsiteY6" fmla="*/ 190500 h 533400"/>
                <a:gd name="connsiteX7" fmla="*/ 957263 w 2569369"/>
                <a:gd name="connsiteY7" fmla="*/ 207169 h 533400"/>
                <a:gd name="connsiteX8" fmla="*/ 835819 w 2569369"/>
                <a:gd name="connsiteY8" fmla="*/ 226219 h 533400"/>
                <a:gd name="connsiteX9" fmla="*/ 740569 w 2569369"/>
                <a:gd name="connsiteY9" fmla="*/ 240507 h 533400"/>
                <a:gd name="connsiteX10" fmla="*/ 619125 w 2569369"/>
                <a:gd name="connsiteY10" fmla="*/ 254794 h 533400"/>
                <a:gd name="connsiteX11" fmla="*/ 497682 w 2569369"/>
                <a:gd name="connsiteY11" fmla="*/ 271463 h 533400"/>
                <a:gd name="connsiteX12" fmla="*/ 373857 w 2569369"/>
                <a:gd name="connsiteY12" fmla="*/ 288132 h 533400"/>
                <a:gd name="connsiteX13" fmla="*/ 333375 w 2569369"/>
                <a:gd name="connsiteY13" fmla="*/ 292894 h 533400"/>
                <a:gd name="connsiteX14" fmla="*/ 300038 w 2569369"/>
                <a:gd name="connsiteY14" fmla="*/ 292894 h 533400"/>
                <a:gd name="connsiteX15" fmla="*/ 278607 w 2569369"/>
                <a:gd name="connsiteY15" fmla="*/ 290513 h 533400"/>
                <a:gd name="connsiteX16" fmla="*/ 252413 w 2569369"/>
                <a:gd name="connsiteY16" fmla="*/ 285750 h 533400"/>
                <a:gd name="connsiteX17" fmla="*/ 214313 w 2569369"/>
                <a:gd name="connsiteY17" fmla="*/ 276225 h 533400"/>
                <a:gd name="connsiteX18" fmla="*/ 183357 w 2569369"/>
                <a:gd name="connsiteY18" fmla="*/ 264319 h 533400"/>
                <a:gd name="connsiteX19" fmla="*/ 145257 w 2569369"/>
                <a:gd name="connsiteY19" fmla="*/ 245269 h 533400"/>
                <a:gd name="connsiteX20" fmla="*/ 109538 w 2569369"/>
                <a:gd name="connsiteY20" fmla="*/ 223838 h 533400"/>
                <a:gd name="connsiteX21" fmla="*/ 80963 w 2569369"/>
                <a:gd name="connsiteY21" fmla="*/ 202407 h 533400"/>
                <a:gd name="connsiteX22" fmla="*/ 61913 w 2569369"/>
                <a:gd name="connsiteY22" fmla="*/ 185738 h 533400"/>
                <a:gd name="connsiteX23" fmla="*/ 47625 w 2569369"/>
                <a:gd name="connsiteY23" fmla="*/ 176213 h 533400"/>
                <a:gd name="connsiteX24" fmla="*/ 33338 w 2569369"/>
                <a:gd name="connsiteY24" fmla="*/ 173832 h 533400"/>
                <a:gd name="connsiteX25" fmla="*/ 7144 w 2569369"/>
                <a:gd name="connsiteY25" fmla="*/ 176213 h 533400"/>
                <a:gd name="connsiteX26" fmla="*/ 0 w 2569369"/>
                <a:gd name="connsiteY26" fmla="*/ 180975 h 533400"/>
                <a:gd name="connsiteX27" fmla="*/ 0 w 2569369"/>
                <a:gd name="connsiteY27" fmla="*/ 204788 h 533400"/>
                <a:gd name="connsiteX28" fmla="*/ 4763 w 2569369"/>
                <a:gd name="connsiteY28" fmla="*/ 221457 h 533400"/>
                <a:gd name="connsiteX29" fmla="*/ 33338 w 2569369"/>
                <a:gd name="connsiteY29" fmla="*/ 261938 h 533400"/>
                <a:gd name="connsiteX30" fmla="*/ 95250 w 2569369"/>
                <a:gd name="connsiteY30" fmla="*/ 333375 h 533400"/>
                <a:gd name="connsiteX31" fmla="*/ 147638 w 2569369"/>
                <a:gd name="connsiteY31" fmla="*/ 388144 h 533400"/>
                <a:gd name="connsiteX32" fmla="*/ 211932 w 2569369"/>
                <a:gd name="connsiteY32" fmla="*/ 445294 h 533400"/>
                <a:gd name="connsiteX33" fmla="*/ 261938 w 2569369"/>
                <a:gd name="connsiteY33" fmla="*/ 483394 h 533400"/>
                <a:gd name="connsiteX34" fmla="*/ 319088 w 2569369"/>
                <a:gd name="connsiteY34" fmla="*/ 514350 h 533400"/>
                <a:gd name="connsiteX35" fmla="*/ 371475 w 2569369"/>
                <a:gd name="connsiteY35" fmla="*/ 533400 h 533400"/>
                <a:gd name="connsiteX36" fmla="*/ 388144 w 2569369"/>
                <a:gd name="connsiteY36" fmla="*/ 533400 h 533400"/>
                <a:gd name="connsiteX37" fmla="*/ 507207 w 2569369"/>
                <a:gd name="connsiteY37" fmla="*/ 500063 h 533400"/>
                <a:gd name="connsiteX38" fmla="*/ 557213 w 2569369"/>
                <a:gd name="connsiteY38" fmla="*/ 485775 h 533400"/>
                <a:gd name="connsiteX39" fmla="*/ 664369 w 2569369"/>
                <a:gd name="connsiteY39" fmla="*/ 464344 h 533400"/>
                <a:gd name="connsiteX40" fmla="*/ 902494 w 2569369"/>
                <a:gd name="connsiteY40" fmla="*/ 409575 h 533400"/>
                <a:gd name="connsiteX41" fmla="*/ 1116807 w 2569369"/>
                <a:gd name="connsiteY41" fmla="*/ 359569 h 533400"/>
                <a:gd name="connsiteX42" fmla="*/ 1162050 w 2569369"/>
                <a:gd name="connsiteY42" fmla="*/ 352425 h 533400"/>
                <a:gd name="connsiteX43" fmla="*/ 1354932 w 2569369"/>
                <a:gd name="connsiteY43" fmla="*/ 335757 h 533400"/>
                <a:gd name="connsiteX44" fmla="*/ 1509713 w 2569369"/>
                <a:gd name="connsiteY44" fmla="*/ 311944 h 533400"/>
                <a:gd name="connsiteX45" fmla="*/ 1654969 w 2569369"/>
                <a:gd name="connsiteY45" fmla="*/ 297657 h 533400"/>
                <a:gd name="connsiteX46" fmla="*/ 1797844 w 2569369"/>
                <a:gd name="connsiteY46" fmla="*/ 283369 h 533400"/>
                <a:gd name="connsiteX47" fmla="*/ 1926432 w 2569369"/>
                <a:gd name="connsiteY47" fmla="*/ 273844 h 533400"/>
                <a:gd name="connsiteX48" fmla="*/ 2045494 w 2569369"/>
                <a:gd name="connsiteY48" fmla="*/ 266700 h 533400"/>
                <a:gd name="connsiteX49" fmla="*/ 2109788 w 2569369"/>
                <a:gd name="connsiteY49" fmla="*/ 266700 h 533400"/>
                <a:gd name="connsiteX50" fmla="*/ 2238375 w 2569369"/>
                <a:gd name="connsiteY50" fmla="*/ 266700 h 533400"/>
                <a:gd name="connsiteX51" fmla="*/ 2424113 w 2569369"/>
                <a:gd name="connsiteY51" fmla="*/ 266700 h 533400"/>
                <a:gd name="connsiteX52" fmla="*/ 2462213 w 2569369"/>
                <a:gd name="connsiteY52" fmla="*/ 266700 h 533400"/>
                <a:gd name="connsiteX53" fmla="*/ 2493169 w 2569369"/>
                <a:gd name="connsiteY53" fmla="*/ 259557 h 533400"/>
                <a:gd name="connsiteX54" fmla="*/ 2526507 w 2569369"/>
                <a:gd name="connsiteY54" fmla="*/ 247650 h 533400"/>
                <a:gd name="connsiteX55" fmla="*/ 2547938 w 2569369"/>
                <a:gd name="connsiteY55" fmla="*/ 235744 h 533400"/>
                <a:gd name="connsiteX56" fmla="*/ 2562225 w 2569369"/>
                <a:gd name="connsiteY56" fmla="*/ 221457 h 533400"/>
                <a:gd name="connsiteX57" fmla="*/ 2566988 w 2569369"/>
                <a:gd name="connsiteY57" fmla="*/ 209550 h 533400"/>
                <a:gd name="connsiteX58" fmla="*/ 2569369 w 2569369"/>
                <a:gd name="connsiteY58" fmla="*/ 197644 h 533400"/>
                <a:gd name="connsiteX59" fmla="*/ 2569369 w 2569369"/>
                <a:gd name="connsiteY59" fmla="*/ 185738 h 533400"/>
                <a:gd name="connsiteX60" fmla="*/ 2564607 w 2569369"/>
                <a:gd name="connsiteY60" fmla="*/ 161925 h 533400"/>
                <a:gd name="connsiteX61" fmla="*/ 2557463 w 2569369"/>
                <a:gd name="connsiteY61" fmla="*/ 142875 h 533400"/>
                <a:gd name="connsiteX62" fmla="*/ 2550319 w 2569369"/>
                <a:gd name="connsiteY62" fmla="*/ 135732 h 533400"/>
                <a:gd name="connsiteX63" fmla="*/ 2521744 w 2569369"/>
                <a:gd name="connsiteY63" fmla="*/ 114300 h 533400"/>
                <a:gd name="connsiteX64" fmla="*/ 2481263 w 2569369"/>
                <a:gd name="connsiteY64" fmla="*/ 90488 h 533400"/>
                <a:gd name="connsiteX65" fmla="*/ 2436019 w 2569369"/>
                <a:gd name="connsiteY65" fmla="*/ 66675 h 533400"/>
                <a:gd name="connsiteX66" fmla="*/ 2388394 w 2569369"/>
                <a:gd name="connsiteY66" fmla="*/ 45244 h 533400"/>
                <a:gd name="connsiteX67" fmla="*/ 2264569 w 2569369"/>
                <a:gd name="connsiteY67" fmla="*/ 9525 h 533400"/>
                <a:gd name="connsiteX68" fmla="*/ 2212182 w 2569369"/>
                <a:gd name="connsiteY68" fmla="*/ 0 h 533400"/>
                <a:gd name="connsiteX69" fmla="*/ 2143125 w 2569369"/>
                <a:gd name="connsiteY69" fmla="*/ 33338 h 533400"/>
                <a:gd name="connsiteX70" fmla="*/ 2081213 w 2569369"/>
                <a:gd name="connsiteY70" fmla="*/ 64294 h 533400"/>
                <a:gd name="connsiteX71" fmla="*/ 2026444 w 2569369"/>
                <a:gd name="connsiteY71" fmla="*/ 73819 h 533400"/>
                <a:gd name="connsiteX72" fmla="*/ 1912144 w 2569369"/>
                <a:gd name="connsiteY72" fmla="*/ 881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69369" h="533400">
                  <a:moveTo>
                    <a:pt x="1912144" y="88107"/>
                  </a:moveTo>
                  <a:lnTo>
                    <a:pt x="1769269" y="102394"/>
                  </a:lnTo>
                  <a:lnTo>
                    <a:pt x="1557338" y="121444"/>
                  </a:lnTo>
                  <a:lnTo>
                    <a:pt x="1447800" y="128588"/>
                  </a:lnTo>
                  <a:lnTo>
                    <a:pt x="1371600" y="133350"/>
                  </a:lnTo>
                  <a:lnTo>
                    <a:pt x="1152525" y="173832"/>
                  </a:lnTo>
                  <a:lnTo>
                    <a:pt x="1054894" y="190500"/>
                  </a:lnTo>
                  <a:lnTo>
                    <a:pt x="957263" y="207169"/>
                  </a:lnTo>
                  <a:lnTo>
                    <a:pt x="835819" y="226219"/>
                  </a:lnTo>
                  <a:lnTo>
                    <a:pt x="740569" y="240507"/>
                  </a:lnTo>
                  <a:lnTo>
                    <a:pt x="619125" y="254794"/>
                  </a:lnTo>
                  <a:lnTo>
                    <a:pt x="497682" y="271463"/>
                  </a:lnTo>
                  <a:lnTo>
                    <a:pt x="373857" y="288132"/>
                  </a:lnTo>
                  <a:lnTo>
                    <a:pt x="333375" y="292894"/>
                  </a:lnTo>
                  <a:lnTo>
                    <a:pt x="300038" y="292894"/>
                  </a:lnTo>
                  <a:lnTo>
                    <a:pt x="278607" y="290513"/>
                  </a:lnTo>
                  <a:lnTo>
                    <a:pt x="252413" y="285750"/>
                  </a:lnTo>
                  <a:lnTo>
                    <a:pt x="214313" y="276225"/>
                  </a:lnTo>
                  <a:lnTo>
                    <a:pt x="183357" y="264319"/>
                  </a:lnTo>
                  <a:lnTo>
                    <a:pt x="145257" y="245269"/>
                  </a:lnTo>
                  <a:lnTo>
                    <a:pt x="109538" y="223838"/>
                  </a:lnTo>
                  <a:lnTo>
                    <a:pt x="80963" y="202407"/>
                  </a:lnTo>
                  <a:lnTo>
                    <a:pt x="61913" y="185738"/>
                  </a:lnTo>
                  <a:lnTo>
                    <a:pt x="47625" y="176213"/>
                  </a:lnTo>
                  <a:lnTo>
                    <a:pt x="33338" y="173832"/>
                  </a:lnTo>
                  <a:lnTo>
                    <a:pt x="7144" y="176213"/>
                  </a:lnTo>
                  <a:lnTo>
                    <a:pt x="0" y="180975"/>
                  </a:lnTo>
                  <a:lnTo>
                    <a:pt x="0" y="204788"/>
                  </a:lnTo>
                  <a:lnTo>
                    <a:pt x="4763" y="221457"/>
                  </a:lnTo>
                  <a:lnTo>
                    <a:pt x="33338" y="261938"/>
                  </a:lnTo>
                  <a:lnTo>
                    <a:pt x="95250" y="333375"/>
                  </a:lnTo>
                  <a:lnTo>
                    <a:pt x="147638" y="388144"/>
                  </a:lnTo>
                  <a:lnTo>
                    <a:pt x="211932" y="445294"/>
                  </a:lnTo>
                  <a:lnTo>
                    <a:pt x="261938" y="483394"/>
                  </a:lnTo>
                  <a:lnTo>
                    <a:pt x="319088" y="514350"/>
                  </a:lnTo>
                  <a:lnTo>
                    <a:pt x="371475" y="533400"/>
                  </a:lnTo>
                  <a:lnTo>
                    <a:pt x="388144" y="533400"/>
                  </a:lnTo>
                  <a:lnTo>
                    <a:pt x="507207" y="500063"/>
                  </a:lnTo>
                  <a:lnTo>
                    <a:pt x="557213" y="485775"/>
                  </a:lnTo>
                  <a:lnTo>
                    <a:pt x="664369" y="464344"/>
                  </a:lnTo>
                  <a:lnTo>
                    <a:pt x="902494" y="409575"/>
                  </a:lnTo>
                  <a:lnTo>
                    <a:pt x="1116807" y="359569"/>
                  </a:lnTo>
                  <a:lnTo>
                    <a:pt x="1162050" y="352425"/>
                  </a:lnTo>
                  <a:lnTo>
                    <a:pt x="1354932" y="335757"/>
                  </a:lnTo>
                  <a:lnTo>
                    <a:pt x="1509713" y="311944"/>
                  </a:lnTo>
                  <a:lnTo>
                    <a:pt x="1654969" y="297657"/>
                  </a:lnTo>
                  <a:lnTo>
                    <a:pt x="1797844" y="283369"/>
                  </a:lnTo>
                  <a:lnTo>
                    <a:pt x="1926432" y="273844"/>
                  </a:lnTo>
                  <a:lnTo>
                    <a:pt x="2045494" y="266700"/>
                  </a:lnTo>
                  <a:lnTo>
                    <a:pt x="2109788" y="266700"/>
                  </a:lnTo>
                  <a:lnTo>
                    <a:pt x="2238375" y="266700"/>
                  </a:lnTo>
                  <a:lnTo>
                    <a:pt x="2424113" y="266700"/>
                  </a:lnTo>
                  <a:lnTo>
                    <a:pt x="2462213" y="266700"/>
                  </a:lnTo>
                  <a:lnTo>
                    <a:pt x="2493169" y="259557"/>
                  </a:lnTo>
                  <a:lnTo>
                    <a:pt x="2526507" y="247650"/>
                  </a:lnTo>
                  <a:lnTo>
                    <a:pt x="2547938" y="235744"/>
                  </a:lnTo>
                  <a:lnTo>
                    <a:pt x="2562225" y="221457"/>
                  </a:lnTo>
                  <a:lnTo>
                    <a:pt x="2566988" y="209550"/>
                  </a:lnTo>
                  <a:lnTo>
                    <a:pt x="2569369" y="197644"/>
                  </a:lnTo>
                  <a:lnTo>
                    <a:pt x="2569369" y="185738"/>
                  </a:lnTo>
                  <a:lnTo>
                    <a:pt x="2564607" y="161925"/>
                  </a:lnTo>
                  <a:lnTo>
                    <a:pt x="2557463" y="142875"/>
                  </a:lnTo>
                  <a:lnTo>
                    <a:pt x="2550319" y="135732"/>
                  </a:lnTo>
                  <a:lnTo>
                    <a:pt x="2521744" y="114300"/>
                  </a:lnTo>
                  <a:lnTo>
                    <a:pt x="2481263" y="90488"/>
                  </a:lnTo>
                  <a:lnTo>
                    <a:pt x="2436019" y="66675"/>
                  </a:lnTo>
                  <a:lnTo>
                    <a:pt x="2388394" y="45244"/>
                  </a:lnTo>
                  <a:lnTo>
                    <a:pt x="2264569" y="9525"/>
                  </a:lnTo>
                  <a:lnTo>
                    <a:pt x="2212182" y="0"/>
                  </a:lnTo>
                  <a:lnTo>
                    <a:pt x="2143125" y="33338"/>
                  </a:lnTo>
                  <a:lnTo>
                    <a:pt x="2081213" y="64294"/>
                  </a:lnTo>
                  <a:lnTo>
                    <a:pt x="2026444" y="73819"/>
                  </a:lnTo>
                  <a:lnTo>
                    <a:pt x="1912144" y="88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9">
              <a:extLst>
                <a:ext uri="{FF2B5EF4-FFF2-40B4-BE49-F238E27FC236}">
                  <a16:creationId xmlns:a16="http://schemas.microsoft.com/office/drawing/2014/main" id="{7901B14F-3820-4C18-8E8B-BBADADD0EFBA}"/>
                </a:ext>
              </a:extLst>
            </p:cNvPr>
            <p:cNvSpPr/>
            <p:nvPr/>
          </p:nvSpPr>
          <p:spPr>
            <a:xfrm rot="16200000">
              <a:off x="4910137" y="2244726"/>
              <a:ext cx="1565275" cy="533400"/>
            </a:xfrm>
            <a:custGeom>
              <a:avLst/>
              <a:gdLst>
                <a:gd name="connsiteX0" fmla="*/ 1081087 w 1564481"/>
                <a:gd name="connsiteY0" fmla="*/ 200025 h 533400"/>
                <a:gd name="connsiteX1" fmla="*/ 883444 w 1564481"/>
                <a:gd name="connsiteY1" fmla="*/ 190500 h 533400"/>
                <a:gd name="connsiteX2" fmla="*/ 800100 w 1564481"/>
                <a:gd name="connsiteY2" fmla="*/ 185737 h 533400"/>
                <a:gd name="connsiteX3" fmla="*/ 666750 w 1564481"/>
                <a:gd name="connsiteY3" fmla="*/ 185737 h 533400"/>
                <a:gd name="connsiteX4" fmla="*/ 554831 w 1564481"/>
                <a:gd name="connsiteY4" fmla="*/ 183356 h 533400"/>
                <a:gd name="connsiteX5" fmla="*/ 361950 w 1564481"/>
                <a:gd name="connsiteY5" fmla="*/ 176212 h 533400"/>
                <a:gd name="connsiteX6" fmla="*/ 223837 w 1564481"/>
                <a:gd name="connsiteY6" fmla="*/ 171450 h 533400"/>
                <a:gd name="connsiteX7" fmla="*/ 0 w 1564481"/>
                <a:gd name="connsiteY7" fmla="*/ 161925 h 533400"/>
                <a:gd name="connsiteX8" fmla="*/ 21431 w 1564481"/>
                <a:gd name="connsiteY8" fmla="*/ 361950 h 533400"/>
                <a:gd name="connsiteX9" fmla="*/ 173831 w 1564481"/>
                <a:gd name="connsiteY9" fmla="*/ 369094 h 533400"/>
                <a:gd name="connsiteX10" fmla="*/ 433387 w 1564481"/>
                <a:gd name="connsiteY10" fmla="*/ 390525 h 533400"/>
                <a:gd name="connsiteX11" fmla="*/ 645319 w 1564481"/>
                <a:gd name="connsiteY11" fmla="*/ 407194 h 533400"/>
                <a:gd name="connsiteX12" fmla="*/ 695325 w 1564481"/>
                <a:gd name="connsiteY12" fmla="*/ 411956 h 533400"/>
                <a:gd name="connsiteX13" fmla="*/ 850106 w 1564481"/>
                <a:gd name="connsiteY13" fmla="*/ 431006 h 533400"/>
                <a:gd name="connsiteX14" fmla="*/ 1014412 w 1564481"/>
                <a:gd name="connsiteY14" fmla="*/ 445294 h 533400"/>
                <a:gd name="connsiteX15" fmla="*/ 1097756 w 1564481"/>
                <a:gd name="connsiteY15" fmla="*/ 454819 h 533400"/>
                <a:gd name="connsiteX16" fmla="*/ 1140619 w 1564481"/>
                <a:gd name="connsiteY16" fmla="*/ 466725 h 533400"/>
                <a:gd name="connsiteX17" fmla="*/ 1195387 w 1564481"/>
                <a:gd name="connsiteY17" fmla="*/ 488156 h 533400"/>
                <a:gd name="connsiteX18" fmla="*/ 1226344 w 1564481"/>
                <a:gd name="connsiteY18" fmla="*/ 507206 h 533400"/>
                <a:gd name="connsiteX19" fmla="*/ 1259681 w 1564481"/>
                <a:gd name="connsiteY19" fmla="*/ 526256 h 533400"/>
                <a:gd name="connsiteX20" fmla="*/ 1281112 w 1564481"/>
                <a:gd name="connsiteY20" fmla="*/ 533400 h 533400"/>
                <a:gd name="connsiteX21" fmla="*/ 1297781 w 1564481"/>
                <a:gd name="connsiteY21" fmla="*/ 533400 h 533400"/>
                <a:gd name="connsiteX22" fmla="*/ 1319212 w 1564481"/>
                <a:gd name="connsiteY22" fmla="*/ 528637 h 533400"/>
                <a:gd name="connsiteX23" fmla="*/ 1343025 w 1564481"/>
                <a:gd name="connsiteY23" fmla="*/ 516731 h 533400"/>
                <a:gd name="connsiteX24" fmla="*/ 1371600 w 1564481"/>
                <a:gd name="connsiteY24" fmla="*/ 495300 h 533400"/>
                <a:gd name="connsiteX25" fmla="*/ 1400175 w 1564481"/>
                <a:gd name="connsiteY25" fmla="*/ 464344 h 533400"/>
                <a:gd name="connsiteX26" fmla="*/ 1435894 w 1564481"/>
                <a:gd name="connsiteY26" fmla="*/ 416719 h 533400"/>
                <a:gd name="connsiteX27" fmla="*/ 1464469 w 1564481"/>
                <a:gd name="connsiteY27" fmla="*/ 371475 h 533400"/>
                <a:gd name="connsiteX28" fmla="*/ 1502569 w 1564481"/>
                <a:gd name="connsiteY28" fmla="*/ 302419 h 533400"/>
                <a:gd name="connsiteX29" fmla="*/ 1526381 w 1564481"/>
                <a:gd name="connsiteY29" fmla="*/ 247650 h 533400"/>
                <a:gd name="connsiteX30" fmla="*/ 1540669 w 1564481"/>
                <a:gd name="connsiteY30" fmla="*/ 207169 h 533400"/>
                <a:gd name="connsiteX31" fmla="*/ 1550194 w 1564481"/>
                <a:gd name="connsiteY31" fmla="*/ 178594 h 533400"/>
                <a:gd name="connsiteX32" fmla="*/ 1557337 w 1564481"/>
                <a:gd name="connsiteY32" fmla="*/ 145256 h 533400"/>
                <a:gd name="connsiteX33" fmla="*/ 1562100 w 1564481"/>
                <a:gd name="connsiteY33" fmla="*/ 100012 h 533400"/>
                <a:gd name="connsiteX34" fmla="*/ 1564481 w 1564481"/>
                <a:gd name="connsiteY34" fmla="*/ 61912 h 533400"/>
                <a:gd name="connsiteX35" fmla="*/ 1564481 w 1564481"/>
                <a:gd name="connsiteY35" fmla="*/ 40481 h 533400"/>
                <a:gd name="connsiteX36" fmla="*/ 1562100 w 1564481"/>
                <a:gd name="connsiteY36" fmla="*/ 16669 h 533400"/>
                <a:gd name="connsiteX37" fmla="*/ 1552575 w 1564481"/>
                <a:gd name="connsiteY37" fmla="*/ 2381 h 533400"/>
                <a:gd name="connsiteX38" fmla="*/ 1543050 w 1564481"/>
                <a:gd name="connsiteY38" fmla="*/ 0 h 533400"/>
                <a:gd name="connsiteX39" fmla="*/ 1526381 w 1564481"/>
                <a:gd name="connsiteY39" fmla="*/ 2381 h 533400"/>
                <a:gd name="connsiteX40" fmla="*/ 1512094 w 1564481"/>
                <a:gd name="connsiteY40" fmla="*/ 11906 h 533400"/>
                <a:gd name="connsiteX41" fmla="*/ 1495425 w 1564481"/>
                <a:gd name="connsiteY41" fmla="*/ 33337 h 533400"/>
                <a:gd name="connsiteX42" fmla="*/ 1466850 w 1564481"/>
                <a:gd name="connsiteY42" fmla="*/ 73819 h 533400"/>
                <a:gd name="connsiteX43" fmla="*/ 1433512 w 1564481"/>
                <a:gd name="connsiteY43" fmla="*/ 111919 h 533400"/>
                <a:gd name="connsiteX44" fmla="*/ 1402556 w 1564481"/>
                <a:gd name="connsiteY44" fmla="*/ 145256 h 533400"/>
                <a:gd name="connsiteX45" fmla="*/ 1373981 w 1564481"/>
                <a:gd name="connsiteY45" fmla="*/ 169069 h 533400"/>
                <a:gd name="connsiteX46" fmla="*/ 1345406 w 1564481"/>
                <a:gd name="connsiteY46" fmla="*/ 185737 h 533400"/>
                <a:gd name="connsiteX47" fmla="*/ 1302544 w 1564481"/>
                <a:gd name="connsiteY47" fmla="*/ 202406 h 533400"/>
                <a:gd name="connsiteX48" fmla="*/ 1264444 w 1564481"/>
                <a:gd name="connsiteY48" fmla="*/ 207169 h 533400"/>
                <a:gd name="connsiteX49" fmla="*/ 1197769 w 1564481"/>
                <a:gd name="connsiteY49" fmla="*/ 207169 h 533400"/>
                <a:gd name="connsiteX50" fmla="*/ 1081087 w 1564481"/>
                <a:gd name="connsiteY50" fmla="*/ 2000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64481" h="533400">
                  <a:moveTo>
                    <a:pt x="1081087" y="200025"/>
                  </a:moveTo>
                  <a:lnTo>
                    <a:pt x="883444" y="190500"/>
                  </a:lnTo>
                  <a:lnTo>
                    <a:pt x="800100" y="185737"/>
                  </a:lnTo>
                  <a:lnTo>
                    <a:pt x="666750" y="185737"/>
                  </a:lnTo>
                  <a:lnTo>
                    <a:pt x="554831" y="183356"/>
                  </a:lnTo>
                  <a:lnTo>
                    <a:pt x="361950" y="176212"/>
                  </a:lnTo>
                  <a:lnTo>
                    <a:pt x="223837" y="171450"/>
                  </a:lnTo>
                  <a:lnTo>
                    <a:pt x="0" y="161925"/>
                  </a:lnTo>
                  <a:lnTo>
                    <a:pt x="21431" y="361950"/>
                  </a:lnTo>
                  <a:lnTo>
                    <a:pt x="173831" y="369094"/>
                  </a:lnTo>
                  <a:lnTo>
                    <a:pt x="433387" y="390525"/>
                  </a:lnTo>
                  <a:lnTo>
                    <a:pt x="645319" y="407194"/>
                  </a:lnTo>
                  <a:lnTo>
                    <a:pt x="695325" y="411956"/>
                  </a:lnTo>
                  <a:lnTo>
                    <a:pt x="850106" y="431006"/>
                  </a:lnTo>
                  <a:lnTo>
                    <a:pt x="1014412" y="445294"/>
                  </a:lnTo>
                  <a:lnTo>
                    <a:pt x="1097756" y="454819"/>
                  </a:lnTo>
                  <a:lnTo>
                    <a:pt x="1140619" y="466725"/>
                  </a:lnTo>
                  <a:lnTo>
                    <a:pt x="1195387" y="488156"/>
                  </a:lnTo>
                  <a:lnTo>
                    <a:pt x="1226344" y="507206"/>
                  </a:lnTo>
                  <a:lnTo>
                    <a:pt x="1259681" y="526256"/>
                  </a:lnTo>
                  <a:lnTo>
                    <a:pt x="1281112" y="533400"/>
                  </a:lnTo>
                  <a:lnTo>
                    <a:pt x="1297781" y="533400"/>
                  </a:lnTo>
                  <a:lnTo>
                    <a:pt x="1319212" y="528637"/>
                  </a:lnTo>
                  <a:lnTo>
                    <a:pt x="1343025" y="516731"/>
                  </a:lnTo>
                  <a:lnTo>
                    <a:pt x="1371600" y="495300"/>
                  </a:lnTo>
                  <a:lnTo>
                    <a:pt x="1400175" y="464344"/>
                  </a:lnTo>
                  <a:lnTo>
                    <a:pt x="1435894" y="416719"/>
                  </a:lnTo>
                  <a:lnTo>
                    <a:pt x="1464469" y="371475"/>
                  </a:lnTo>
                  <a:lnTo>
                    <a:pt x="1502569" y="302419"/>
                  </a:lnTo>
                  <a:lnTo>
                    <a:pt x="1526381" y="247650"/>
                  </a:lnTo>
                  <a:lnTo>
                    <a:pt x="1540669" y="207169"/>
                  </a:lnTo>
                  <a:lnTo>
                    <a:pt x="1550194" y="178594"/>
                  </a:lnTo>
                  <a:lnTo>
                    <a:pt x="1557337" y="145256"/>
                  </a:lnTo>
                  <a:lnTo>
                    <a:pt x="1562100" y="100012"/>
                  </a:lnTo>
                  <a:lnTo>
                    <a:pt x="1564481" y="61912"/>
                  </a:lnTo>
                  <a:lnTo>
                    <a:pt x="1564481" y="40481"/>
                  </a:lnTo>
                  <a:lnTo>
                    <a:pt x="1562100" y="16669"/>
                  </a:lnTo>
                  <a:lnTo>
                    <a:pt x="1552575" y="2381"/>
                  </a:lnTo>
                  <a:lnTo>
                    <a:pt x="1543050" y="0"/>
                  </a:lnTo>
                  <a:lnTo>
                    <a:pt x="1526381" y="2381"/>
                  </a:lnTo>
                  <a:lnTo>
                    <a:pt x="1512094" y="11906"/>
                  </a:lnTo>
                  <a:lnTo>
                    <a:pt x="1495425" y="33337"/>
                  </a:lnTo>
                  <a:lnTo>
                    <a:pt x="1466850" y="73819"/>
                  </a:lnTo>
                  <a:lnTo>
                    <a:pt x="1433512" y="111919"/>
                  </a:lnTo>
                  <a:lnTo>
                    <a:pt x="1402556" y="145256"/>
                  </a:lnTo>
                  <a:lnTo>
                    <a:pt x="1373981" y="169069"/>
                  </a:lnTo>
                  <a:lnTo>
                    <a:pt x="1345406" y="185737"/>
                  </a:lnTo>
                  <a:lnTo>
                    <a:pt x="1302544" y="202406"/>
                  </a:lnTo>
                  <a:lnTo>
                    <a:pt x="1264444" y="207169"/>
                  </a:lnTo>
                  <a:lnTo>
                    <a:pt x="1197769" y="207169"/>
                  </a:lnTo>
                  <a:lnTo>
                    <a:pt x="1081087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0">
              <a:extLst>
                <a:ext uri="{FF2B5EF4-FFF2-40B4-BE49-F238E27FC236}">
                  <a16:creationId xmlns:a16="http://schemas.microsoft.com/office/drawing/2014/main" id="{3C98DB9F-15EC-4C86-9B11-DC0CAFFDD269}"/>
                </a:ext>
              </a:extLst>
            </p:cNvPr>
            <p:cNvSpPr/>
            <p:nvPr/>
          </p:nvSpPr>
          <p:spPr>
            <a:xfrm rot="16200000">
              <a:off x="3966369" y="4036219"/>
              <a:ext cx="2052638" cy="381000"/>
            </a:xfrm>
            <a:custGeom>
              <a:avLst/>
              <a:gdLst>
                <a:gd name="connsiteX0" fmla="*/ 1624013 w 2052638"/>
                <a:gd name="connsiteY0" fmla="*/ 121444 h 381000"/>
                <a:gd name="connsiteX1" fmla="*/ 1381125 w 2052638"/>
                <a:gd name="connsiteY1" fmla="*/ 119063 h 381000"/>
                <a:gd name="connsiteX2" fmla="*/ 1154906 w 2052638"/>
                <a:gd name="connsiteY2" fmla="*/ 119063 h 381000"/>
                <a:gd name="connsiteX3" fmla="*/ 935831 w 2052638"/>
                <a:gd name="connsiteY3" fmla="*/ 119063 h 381000"/>
                <a:gd name="connsiteX4" fmla="*/ 740569 w 2052638"/>
                <a:gd name="connsiteY4" fmla="*/ 119063 h 381000"/>
                <a:gd name="connsiteX5" fmla="*/ 547688 w 2052638"/>
                <a:gd name="connsiteY5" fmla="*/ 119063 h 381000"/>
                <a:gd name="connsiteX6" fmla="*/ 390525 w 2052638"/>
                <a:gd name="connsiteY6" fmla="*/ 119063 h 381000"/>
                <a:gd name="connsiteX7" fmla="*/ 304800 w 2052638"/>
                <a:gd name="connsiteY7" fmla="*/ 119063 h 381000"/>
                <a:gd name="connsiteX8" fmla="*/ 280988 w 2052638"/>
                <a:gd name="connsiteY8" fmla="*/ 121444 h 381000"/>
                <a:gd name="connsiteX9" fmla="*/ 233363 w 2052638"/>
                <a:gd name="connsiteY9" fmla="*/ 128588 h 381000"/>
                <a:gd name="connsiteX10" fmla="*/ 154781 w 2052638"/>
                <a:gd name="connsiteY10" fmla="*/ 150019 h 381000"/>
                <a:gd name="connsiteX11" fmla="*/ 78581 w 2052638"/>
                <a:gd name="connsiteY11" fmla="*/ 176213 h 381000"/>
                <a:gd name="connsiteX12" fmla="*/ 35719 w 2052638"/>
                <a:gd name="connsiteY12" fmla="*/ 197644 h 381000"/>
                <a:gd name="connsiteX13" fmla="*/ 16669 w 2052638"/>
                <a:gd name="connsiteY13" fmla="*/ 211932 h 381000"/>
                <a:gd name="connsiteX14" fmla="*/ 4763 w 2052638"/>
                <a:gd name="connsiteY14" fmla="*/ 228600 h 381000"/>
                <a:gd name="connsiteX15" fmla="*/ 0 w 2052638"/>
                <a:gd name="connsiteY15" fmla="*/ 245269 h 381000"/>
                <a:gd name="connsiteX16" fmla="*/ 4763 w 2052638"/>
                <a:gd name="connsiteY16" fmla="*/ 271463 h 381000"/>
                <a:gd name="connsiteX17" fmla="*/ 23813 w 2052638"/>
                <a:gd name="connsiteY17" fmla="*/ 300038 h 381000"/>
                <a:gd name="connsiteX18" fmla="*/ 57150 w 2052638"/>
                <a:gd name="connsiteY18" fmla="*/ 333375 h 381000"/>
                <a:gd name="connsiteX19" fmla="*/ 100013 w 2052638"/>
                <a:gd name="connsiteY19" fmla="*/ 373857 h 381000"/>
                <a:gd name="connsiteX20" fmla="*/ 107156 w 2052638"/>
                <a:gd name="connsiteY20" fmla="*/ 381000 h 381000"/>
                <a:gd name="connsiteX21" fmla="*/ 278606 w 2052638"/>
                <a:gd name="connsiteY21" fmla="*/ 364332 h 381000"/>
                <a:gd name="connsiteX22" fmla="*/ 452438 w 2052638"/>
                <a:gd name="connsiteY22" fmla="*/ 364332 h 381000"/>
                <a:gd name="connsiteX23" fmla="*/ 683419 w 2052638"/>
                <a:gd name="connsiteY23" fmla="*/ 364332 h 381000"/>
                <a:gd name="connsiteX24" fmla="*/ 733425 w 2052638"/>
                <a:gd name="connsiteY24" fmla="*/ 364332 h 381000"/>
                <a:gd name="connsiteX25" fmla="*/ 866775 w 2052638"/>
                <a:gd name="connsiteY25" fmla="*/ 342900 h 381000"/>
                <a:gd name="connsiteX26" fmla="*/ 1054894 w 2052638"/>
                <a:gd name="connsiteY26" fmla="*/ 340519 h 381000"/>
                <a:gd name="connsiteX27" fmla="*/ 1295400 w 2052638"/>
                <a:gd name="connsiteY27" fmla="*/ 340519 h 381000"/>
                <a:gd name="connsiteX28" fmla="*/ 1569244 w 2052638"/>
                <a:gd name="connsiteY28" fmla="*/ 342900 h 381000"/>
                <a:gd name="connsiteX29" fmla="*/ 1850231 w 2052638"/>
                <a:gd name="connsiteY29" fmla="*/ 342900 h 381000"/>
                <a:gd name="connsiteX30" fmla="*/ 1962150 w 2052638"/>
                <a:gd name="connsiteY30" fmla="*/ 290513 h 381000"/>
                <a:gd name="connsiteX31" fmla="*/ 1988344 w 2052638"/>
                <a:gd name="connsiteY31" fmla="*/ 219075 h 381000"/>
                <a:gd name="connsiteX32" fmla="*/ 2031206 w 2052638"/>
                <a:gd name="connsiteY32" fmla="*/ 107157 h 381000"/>
                <a:gd name="connsiteX33" fmla="*/ 2047875 w 2052638"/>
                <a:gd name="connsiteY33" fmla="*/ 54769 h 381000"/>
                <a:gd name="connsiteX34" fmla="*/ 2052638 w 2052638"/>
                <a:gd name="connsiteY34" fmla="*/ 30957 h 381000"/>
                <a:gd name="connsiteX35" fmla="*/ 2052638 w 2052638"/>
                <a:gd name="connsiteY35" fmla="*/ 19050 h 381000"/>
                <a:gd name="connsiteX36" fmla="*/ 2050256 w 2052638"/>
                <a:gd name="connsiteY36" fmla="*/ 7144 h 381000"/>
                <a:gd name="connsiteX37" fmla="*/ 2043113 w 2052638"/>
                <a:gd name="connsiteY37" fmla="*/ 2382 h 381000"/>
                <a:gd name="connsiteX38" fmla="*/ 2026444 w 2052638"/>
                <a:gd name="connsiteY38" fmla="*/ 0 h 381000"/>
                <a:gd name="connsiteX39" fmla="*/ 2009775 w 2052638"/>
                <a:gd name="connsiteY39" fmla="*/ 7144 h 381000"/>
                <a:gd name="connsiteX40" fmla="*/ 1952625 w 2052638"/>
                <a:gd name="connsiteY40" fmla="*/ 40482 h 381000"/>
                <a:gd name="connsiteX41" fmla="*/ 1874044 w 2052638"/>
                <a:gd name="connsiteY41" fmla="*/ 76200 h 381000"/>
                <a:gd name="connsiteX42" fmla="*/ 1816894 w 2052638"/>
                <a:gd name="connsiteY42" fmla="*/ 97632 h 381000"/>
                <a:gd name="connsiteX43" fmla="*/ 1754981 w 2052638"/>
                <a:gd name="connsiteY43" fmla="*/ 111919 h 381000"/>
                <a:gd name="connsiteX44" fmla="*/ 1724025 w 2052638"/>
                <a:gd name="connsiteY44" fmla="*/ 116682 h 381000"/>
                <a:gd name="connsiteX45" fmla="*/ 1624013 w 2052638"/>
                <a:gd name="connsiteY45" fmla="*/ 1214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2638" h="381000">
                  <a:moveTo>
                    <a:pt x="1624013" y="121444"/>
                  </a:moveTo>
                  <a:lnTo>
                    <a:pt x="1381125" y="119063"/>
                  </a:lnTo>
                  <a:lnTo>
                    <a:pt x="1154906" y="119063"/>
                  </a:lnTo>
                  <a:lnTo>
                    <a:pt x="935831" y="119063"/>
                  </a:lnTo>
                  <a:lnTo>
                    <a:pt x="740569" y="119063"/>
                  </a:lnTo>
                  <a:lnTo>
                    <a:pt x="547688" y="119063"/>
                  </a:lnTo>
                  <a:lnTo>
                    <a:pt x="390525" y="119063"/>
                  </a:lnTo>
                  <a:lnTo>
                    <a:pt x="304800" y="119063"/>
                  </a:lnTo>
                  <a:lnTo>
                    <a:pt x="280988" y="121444"/>
                  </a:lnTo>
                  <a:lnTo>
                    <a:pt x="233363" y="128588"/>
                  </a:lnTo>
                  <a:lnTo>
                    <a:pt x="154781" y="150019"/>
                  </a:lnTo>
                  <a:lnTo>
                    <a:pt x="78581" y="176213"/>
                  </a:lnTo>
                  <a:lnTo>
                    <a:pt x="35719" y="197644"/>
                  </a:lnTo>
                  <a:lnTo>
                    <a:pt x="16669" y="211932"/>
                  </a:lnTo>
                  <a:lnTo>
                    <a:pt x="4763" y="228600"/>
                  </a:lnTo>
                  <a:lnTo>
                    <a:pt x="0" y="245269"/>
                  </a:lnTo>
                  <a:lnTo>
                    <a:pt x="4763" y="271463"/>
                  </a:lnTo>
                  <a:lnTo>
                    <a:pt x="23813" y="300038"/>
                  </a:lnTo>
                  <a:lnTo>
                    <a:pt x="57150" y="333375"/>
                  </a:lnTo>
                  <a:lnTo>
                    <a:pt x="100013" y="373857"/>
                  </a:lnTo>
                  <a:lnTo>
                    <a:pt x="107156" y="381000"/>
                  </a:lnTo>
                  <a:lnTo>
                    <a:pt x="278606" y="364332"/>
                  </a:lnTo>
                  <a:lnTo>
                    <a:pt x="452438" y="364332"/>
                  </a:lnTo>
                  <a:lnTo>
                    <a:pt x="683419" y="364332"/>
                  </a:lnTo>
                  <a:lnTo>
                    <a:pt x="733425" y="364332"/>
                  </a:lnTo>
                  <a:lnTo>
                    <a:pt x="866775" y="342900"/>
                  </a:lnTo>
                  <a:lnTo>
                    <a:pt x="1054894" y="340519"/>
                  </a:lnTo>
                  <a:lnTo>
                    <a:pt x="1295400" y="340519"/>
                  </a:lnTo>
                  <a:lnTo>
                    <a:pt x="1569244" y="342900"/>
                  </a:lnTo>
                  <a:lnTo>
                    <a:pt x="1850231" y="342900"/>
                  </a:lnTo>
                  <a:lnTo>
                    <a:pt x="1962150" y="290513"/>
                  </a:lnTo>
                  <a:lnTo>
                    <a:pt x="1988344" y="219075"/>
                  </a:lnTo>
                  <a:lnTo>
                    <a:pt x="2031206" y="107157"/>
                  </a:lnTo>
                  <a:lnTo>
                    <a:pt x="2047875" y="54769"/>
                  </a:lnTo>
                  <a:lnTo>
                    <a:pt x="2052638" y="30957"/>
                  </a:lnTo>
                  <a:lnTo>
                    <a:pt x="2052638" y="19050"/>
                  </a:lnTo>
                  <a:lnTo>
                    <a:pt x="2050256" y="7144"/>
                  </a:lnTo>
                  <a:lnTo>
                    <a:pt x="2043113" y="2382"/>
                  </a:lnTo>
                  <a:lnTo>
                    <a:pt x="2026444" y="0"/>
                  </a:lnTo>
                  <a:lnTo>
                    <a:pt x="2009775" y="7144"/>
                  </a:lnTo>
                  <a:lnTo>
                    <a:pt x="1952625" y="40482"/>
                  </a:lnTo>
                  <a:lnTo>
                    <a:pt x="1874044" y="76200"/>
                  </a:lnTo>
                  <a:lnTo>
                    <a:pt x="1816894" y="97632"/>
                  </a:lnTo>
                  <a:lnTo>
                    <a:pt x="1754981" y="111919"/>
                  </a:lnTo>
                  <a:lnTo>
                    <a:pt x="1724025" y="116682"/>
                  </a:lnTo>
                  <a:lnTo>
                    <a:pt x="1624013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1">
              <a:extLst>
                <a:ext uri="{FF2B5EF4-FFF2-40B4-BE49-F238E27FC236}">
                  <a16:creationId xmlns:a16="http://schemas.microsoft.com/office/drawing/2014/main" id="{4CF97CCB-DF9B-4354-8D54-1EDF41844BBE}"/>
                </a:ext>
              </a:extLst>
            </p:cNvPr>
            <p:cNvSpPr/>
            <p:nvPr/>
          </p:nvSpPr>
          <p:spPr>
            <a:xfrm rot="16200000">
              <a:off x="4880768" y="3221832"/>
              <a:ext cx="2024063" cy="1733550"/>
            </a:xfrm>
            <a:custGeom>
              <a:avLst/>
              <a:gdLst>
                <a:gd name="connsiteX0" fmla="*/ 1733550 w 2024063"/>
                <a:gd name="connsiteY0" fmla="*/ 545306 h 1733550"/>
                <a:gd name="connsiteX1" fmla="*/ 1719263 w 2024063"/>
                <a:gd name="connsiteY1" fmla="*/ 435769 h 1733550"/>
                <a:gd name="connsiteX2" fmla="*/ 1702594 w 2024063"/>
                <a:gd name="connsiteY2" fmla="*/ 309562 h 1733550"/>
                <a:gd name="connsiteX3" fmla="*/ 1678781 w 2024063"/>
                <a:gd name="connsiteY3" fmla="*/ 154781 h 1733550"/>
                <a:gd name="connsiteX4" fmla="*/ 1662113 w 2024063"/>
                <a:gd name="connsiteY4" fmla="*/ 38100 h 1733550"/>
                <a:gd name="connsiteX5" fmla="*/ 1802606 w 2024063"/>
                <a:gd name="connsiteY5" fmla="*/ 0 h 1733550"/>
                <a:gd name="connsiteX6" fmla="*/ 1812131 w 2024063"/>
                <a:gd name="connsiteY6" fmla="*/ 78581 h 1733550"/>
                <a:gd name="connsiteX7" fmla="*/ 1816894 w 2024063"/>
                <a:gd name="connsiteY7" fmla="*/ 145256 h 1733550"/>
                <a:gd name="connsiteX8" fmla="*/ 1824038 w 2024063"/>
                <a:gd name="connsiteY8" fmla="*/ 223837 h 1733550"/>
                <a:gd name="connsiteX9" fmla="*/ 1840706 w 2024063"/>
                <a:gd name="connsiteY9" fmla="*/ 342900 h 1733550"/>
                <a:gd name="connsiteX10" fmla="*/ 1854994 w 2024063"/>
                <a:gd name="connsiteY10" fmla="*/ 440531 h 1733550"/>
                <a:gd name="connsiteX11" fmla="*/ 1878806 w 2024063"/>
                <a:gd name="connsiteY11" fmla="*/ 576262 h 1733550"/>
                <a:gd name="connsiteX12" fmla="*/ 1919288 w 2024063"/>
                <a:gd name="connsiteY12" fmla="*/ 754856 h 1733550"/>
                <a:gd name="connsiteX13" fmla="*/ 1940719 w 2024063"/>
                <a:gd name="connsiteY13" fmla="*/ 954881 h 1733550"/>
                <a:gd name="connsiteX14" fmla="*/ 1962150 w 2024063"/>
                <a:gd name="connsiteY14" fmla="*/ 1178719 h 1733550"/>
                <a:gd name="connsiteX15" fmla="*/ 1966913 w 2024063"/>
                <a:gd name="connsiteY15" fmla="*/ 1212056 h 1733550"/>
                <a:gd name="connsiteX16" fmla="*/ 1988344 w 2024063"/>
                <a:gd name="connsiteY16" fmla="*/ 1252537 h 1733550"/>
                <a:gd name="connsiteX17" fmla="*/ 2005013 w 2024063"/>
                <a:gd name="connsiteY17" fmla="*/ 1293019 h 1733550"/>
                <a:gd name="connsiteX18" fmla="*/ 2019300 w 2024063"/>
                <a:gd name="connsiteY18" fmla="*/ 1331119 h 1733550"/>
                <a:gd name="connsiteX19" fmla="*/ 2024063 w 2024063"/>
                <a:gd name="connsiteY19" fmla="*/ 1364456 h 1733550"/>
                <a:gd name="connsiteX20" fmla="*/ 2024063 w 2024063"/>
                <a:gd name="connsiteY20" fmla="*/ 1407319 h 1733550"/>
                <a:gd name="connsiteX21" fmla="*/ 2000250 w 2024063"/>
                <a:gd name="connsiteY21" fmla="*/ 1452562 h 1733550"/>
                <a:gd name="connsiteX22" fmla="*/ 1943100 w 2024063"/>
                <a:gd name="connsiteY22" fmla="*/ 1557337 h 1733550"/>
                <a:gd name="connsiteX23" fmla="*/ 1890713 w 2024063"/>
                <a:gd name="connsiteY23" fmla="*/ 1650206 h 1733550"/>
                <a:gd name="connsiteX24" fmla="*/ 1859756 w 2024063"/>
                <a:gd name="connsiteY24" fmla="*/ 1690687 h 1733550"/>
                <a:gd name="connsiteX25" fmla="*/ 1833563 w 2024063"/>
                <a:gd name="connsiteY25" fmla="*/ 1714500 h 1733550"/>
                <a:gd name="connsiteX26" fmla="*/ 1809750 w 2024063"/>
                <a:gd name="connsiteY26" fmla="*/ 1728787 h 1733550"/>
                <a:gd name="connsiteX27" fmla="*/ 1781175 w 2024063"/>
                <a:gd name="connsiteY27" fmla="*/ 1733550 h 1733550"/>
                <a:gd name="connsiteX28" fmla="*/ 1762125 w 2024063"/>
                <a:gd name="connsiteY28" fmla="*/ 1731169 h 1733550"/>
                <a:gd name="connsiteX29" fmla="*/ 1738313 w 2024063"/>
                <a:gd name="connsiteY29" fmla="*/ 1716881 h 1733550"/>
                <a:gd name="connsiteX30" fmla="*/ 1707356 w 2024063"/>
                <a:gd name="connsiteY30" fmla="*/ 1695450 h 1733550"/>
                <a:gd name="connsiteX31" fmla="*/ 1671638 w 2024063"/>
                <a:gd name="connsiteY31" fmla="*/ 1676400 h 1733550"/>
                <a:gd name="connsiteX32" fmla="*/ 1614488 w 2024063"/>
                <a:gd name="connsiteY32" fmla="*/ 1664494 h 1733550"/>
                <a:gd name="connsiteX33" fmla="*/ 1478756 w 2024063"/>
                <a:gd name="connsiteY33" fmla="*/ 1657350 h 1733550"/>
                <a:gd name="connsiteX34" fmla="*/ 1147763 w 2024063"/>
                <a:gd name="connsiteY34" fmla="*/ 1645444 h 1733550"/>
                <a:gd name="connsiteX35" fmla="*/ 826294 w 2024063"/>
                <a:gd name="connsiteY35" fmla="*/ 1635919 h 1733550"/>
                <a:gd name="connsiteX36" fmla="*/ 569119 w 2024063"/>
                <a:gd name="connsiteY36" fmla="*/ 1626394 h 1733550"/>
                <a:gd name="connsiteX37" fmla="*/ 330994 w 2024063"/>
                <a:gd name="connsiteY37" fmla="*/ 1619250 h 1733550"/>
                <a:gd name="connsiteX38" fmla="*/ 202406 w 2024063"/>
                <a:gd name="connsiteY38" fmla="*/ 1614487 h 1733550"/>
                <a:gd name="connsiteX39" fmla="*/ 126206 w 2024063"/>
                <a:gd name="connsiteY39" fmla="*/ 1609725 h 1733550"/>
                <a:gd name="connsiteX40" fmla="*/ 88106 w 2024063"/>
                <a:gd name="connsiteY40" fmla="*/ 1602581 h 1733550"/>
                <a:gd name="connsiteX41" fmla="*/ 54769 w 2024063"/>
                <a:gd name="connsiteY41" fmla="*/ 1590675 h 1733550"/>
                <a:gd name="connsiteX42" fmla="*/ 30956 w 2024063"/>
                <a:gd name="connsiteY42" fmla="*/ 1576387 h 1733550"/>
                <a:gd name="connsiteX43" fmla="*/ 21431 w 2024063"/>
                <a:gd name="connsiteY43" fmla="*/ 1566862 h 1733550"/>
                <a:gd name="connsiteX44" fmla="*/ 9525 w 2024063"/>
                <a:gd name="connsiteY44" fmla="*/ 1547812 h 1733550"/>
                <a:gd name="connsiteX45" fmla="*/ 2381 w 2024063"/>
                <a:gd name="connsiteY45" fmla="*/ 1528762 h 1733550"/>
                <a:gd name="connsiteX46" fmla="*/ 0 w 2024063"/>
                <a:gd name="connsiteY46" fmla="*/ 1512094 h 1733550"/>
                <a:gd name="connsiteX47" fmla="*/ 0 w 2024063"/>
                <a:gd name="connsiteY47" fmla="*/ 1493044 h 1733550"/>
                <a:gd name="connsiteX48" fmla="*/ 2381 w 2024063"/>
                <a:gd name="connsiteY48" fmla="*/ 1471612 h 1733550"/>
                <a:gd name="connsiteX49" fmla="*/ 9525 w 2024063"/>
                <a:gd name="connsiteY49" fmla="*/ 1450181 h 1733550"/>
                <a:gd name="connsiteX50" fmla="*/ 26194 w 2024063"/>
                <a:gd name="connsiteY50" fmla="*/ 1426369 h 1733550"/>
                <a:gd name="connsiteX51" fmla="*/ 45244 w 2024063"/>
                <a:gd name="connsiteY51" fmla="*/ 1412081 h 1733550"/>
                <a:gd name="connsiteX52" fmla="*/ 71438 w 2024063"/>
                <a:gd name="connsiteY52" fmla="*/ 1400175 h 1733550"/>
                <a:gd name="connsiteX53" fmla="*/ 107156 w 2024063"/>
                <a:gd name="connsiteY53" fmla="*/ 1390650 h 1733550"/>
                <a:gd name="connsiteX54" fmla="*/ 283369 w 2024063"/>
                <a:gd name="connsiteY54" fmla="*/ 1393031 h 1733550"/>
                <a:gd name="connsiteX55" fmla="*/ 447675 w 2024063"/>
                <a:gd name="connsiteY55" fmla="*/ 1400175 h 1733550"/>
                <a:gd name="connsiteX56" fmla="*/ 652463 w 2024063"/>
                <a:gd name="connsiteY56" fmla="*/ 1409700 h 1733550"/>
                <a:gd name="connsiteX57" fmla="*/ 714375 w 2024063"/>
                <a:gd name="connsiteY57" fmla="*/ 1412081 h 1733550"/>
                <a:gd name="connsiteX58" fmla="*/ 909638 w 2024063"/>
                <a:gd name="connsiteY58" fmla="*/ 1412081 h 1733550"/>
                <a:gd name="connsiteX59" fmla="*/ 1154906 w 2024063"/>
                <a:gd name="connsiteY59" fmla="*/ 1412081 h 1733550"/>
                <a:gd name="connsiteX60" fmla="*/ 1276350 w 2024063"/>
                <a:gd name="connsiteY60" fmla="*/ 1412081 h 1733550"/>
                <a:gd name="connsiteX61" fmla="*/ 1469231 w 2024063"/>
                <a:gd name="connsiteY61" fmla="*/ 1412081 h 1733550"/>
                <a:gd name="connsiteX62" fmla="*/ 1681163 w 2024063"/>
                <a:gd name="connsiteY62" fmla="*/ 1412081 h 1733550"/>
                <a:gd name="connsiteX63" fmla="*/ 1745456 w 2024063"/>
                <a:gd name="connsiteY63" fmla="*/ 1412081 h 1733550"/>
                <a:gd name="connsiteX64" fmla="*/ 1766888 w 2024063"/>
                <a:gd name="connsiteY64" fmla="*/ 1407319 h 1733550"/>
                <a:gd name="connsiteX65" fmla="*/ 1783556 w 2024063"/>
                <a:gd name="connsiteY65" fmla="*/ 1393031 h 1733550"/>
                <a:gd name="connsiteX66" fmla="*/ 1795463 w 2024063"/>
                <a:gd name="connsiteY66" fmla="*/ 1373981 h 1733550"/>
                <a:gd name="connsiteX67" fmla="*/ 1802606 w 2024063"/>
                <a:gd name="connsiteY67" fmla="*/ 1350169 h 1733550"/>
                <a:gd name="connsiteX68" fmla="*/ 1807369 w 2024063"/>
                <a:gd name="connsiteY68" fmla="*/ 1323975 h 1733550"/>
                <a:gd name="connsiteX69" fmla="*/ 1807369 w 2024063"/>
                <a:gd name="connsiteY69" fmla="*/ 1281112 h 1733550"/>
                <a:gd name="connsiteX70" fmla="*/ 1790700 w 2024063"/>
                <a:gd name="connsiteY70" fmla="*/ 1097756 h 1733550"/>
                <a:gd name="connsiteX71" fmla="*/ 1769269 w 2024063"/>
                <a:gd name="connsiteY71" fmla="*/ 864394 h 1733550"/>
                <a:gd name="connsiteX72" fmla="*/ 1733550 w 2024063"/>
                <a:gd name="connsiteY72" fmla="*/ 5453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24063" h="1733550">
                  <a:moveTo>
                    <a:pt x="1733550" y="545306"/>
                  </a:moveTo>
                  <a:lnTo>
                    <a:pt x="1719263" y="435769"/>
                  </a:lnTo>
                  <a:lnTo>
                    <a:pt x="1702594" y="309562"/>
                  </a:lnTo>
                  <a:lnTo>
                    <a:pt x="1678781" y="154781"/>
                  </a:lnTo>
                  <a:lnTo>
                    <a:pt x="1662113" y="38100"/>
                  </a:lnTo>
                  <a:lnTo>
                    <a:pt x="1802606" y="0"/>
                  </a:lnTo>
                  <a:lnTo>
                    <a:pt x="1812131" y="78581"/>
                  </a:lnTo>
                  <a:lnTo>
                    <a:pt x="1816894" y="145256"/>
                  </a:lnTo>
                  <a:lnTo>
                    <a:pt x="1824038" y="223837"/>
                  </a:lnTo>
                  <a:lnTo>
                    <a:pt x="1840706" y="342900"/>
                  </a:lnTo>
                  <a:lnTo>
                    <a:pt x="1854994" y="440531"/>
                  </a:lnTo>
                  <a:lnTo>
                    <a:pt x="1878806" y="576262"/>
                  </a:lnTo>
                  <a:lnTo>
                    <a:pt x="1919288" y="754856"/>
                  </a:lnTo>
                  <a:lnTo>
                    <a:pt x="1940719" y="954881"/>
                  </a:lnTo>
                  <a:lnTo>
                    <a:pt x="1962150" y="1178719"/>
                  </a:lnTo>
                  <a:lnTo>
                    <a:pt x="1966913" y="1212056"/>
                  </a:lnTo>
                  <a:lnTo>
                    <a:pt x="1988344" y="1252537"/>
                  </a:lnTo>
                  <a:lnTo>
                    <a:pt x="2005013" y="1293019"/>
                  </a:lnTo>
                  <a:lnTo>
                    <a:pt x="2019300" y="1331119"/>
                  </a:lnTo>
                  <a:lnTo>
                    <a:pt x="2024063" y="1364456"/>
                  </a:lnTo>
                  <a:lnTo>
                    <a:pt x="2024063" y="1407319"/>
                  </a:lnTo>
                  <a:lnTo>
                    <a:pt x="2000250" y="1452562"/>
                  </a:lnTo>
                  <a:lnTo>
                    <a:pt x="1943100" y="1557337"/>
                  </a:lnTo>
                  <a:lnTo>
                    <a:pt x="1890713" y="1650206"/>
                  </a:lnTo>
                  <a:lnTo>
                    <a:pt x="1859756" y="1690687"/>
                  </a:lnTo>
                  <a:lnTo>
                    <a:pt x="1833563" y="1714500"/>
                  </a:lnTo>
                  <a:lnTo>
                    <a:pt x="1809750" y="1728787"/>
                  </a:lnTo>
                  <a:lnTo>
                    <a:pt x="1781175" y="1733550"/>
                  </a:lnTo>
                  <a:lnTo>
                    <a:pt x="1762125" y="1731169"/>
                  </a:lnTo>
                  <a:lnTo>
                    <a:pt x="1738313" y="1716881"/>
                  </a:lnTo>
                  <a:lnTo>
                    <a:pt x="1707356" y="1695450"/>
                  </a:lnTo>
                  <a:lnTo>
                    <a:pt x="1671638" y="1676400"/>
                  </a:lnTo>
                  <a:lnTo>
                    <a:pt x="1614488" y="1664494"/>
                  </a:lnTo>
                  <a:lnTo>
                    <a:pt x="1478756" y="1657350"/>
                  </a:lnTo>
                  <a:lnTo>
                    <a:pt x="1147763" y="1645444"/>
                  </a:lnTo>
                  <a:lnTo>
                    <a:pt x="826294" y="1635919"/>
                  </a:lnTo>
                  <a:lnTo>
                    <a:pt x="569119" y="1626394"/>
                  </a:lnTo>
                  <a:lnTo>
                    <a:pt x="330994" y="1619250"/>
                  </a:lnTo>
                  <a:lnTo>
                    <a:pt x="202406" y="1614487"/>
                  </a:lnTo>
                  <a:lnTo>
                    <a:pt x="126206" y="1609725"/>
                  </a:lnTo>
                  <a:lnTo>
                    <a:pt x="88106" y="1602581"/>
                  </a:lnTo>
                  <a:lnTo>
                    <a:pt x="54769" y="1590675"/>
                  </a:lnTo>
                  <a:lnTo>
                    <a:pt x="30956" y="1576387"/>
                  </a:lnTo>
                  <a:lnTo>
                    <a:pt x="21431" y="1566862"/>
                  </a:lnTo>
                  <a:lnTo>
                    <a:pt x="9525" y="1547812"/>
                  </a:lnTo>
                  <a:lnTo>
                    <a:pt x="2381" y="1528762"/>
                  </a:lnTo>
                  <a:lnTo>
                    <a:pt x="0" y="1512094"/>
                  </a:lnTo>
                  <a:lnTo>
                    <a:pt x="0" y="1493044"/>
                  </a:lnTo>
                  <a:lnTo>
                    <a:pt x="2381" y="1471612"/>
                  </a:lnTo>
                  <a:lnTo>
                    <a:pt x="9525" y="1450181"/>
                  </a:lnTo>
                  <a:lnTo>
                    <a:pt x="26194" y="1426369"/>
                  </a:lnTo>
                  <a:lnTo>
                    <a:pt x="45244" y="1412081"/>
                  </a:lnTo>
                  <a:lnTo>
                    <a:pt x="71438" y="1400175"/>
                  </a:lnTo>
                  <a:lnTo>
                    <a:pt x="107156" y="1390650"/>
                  </a:lnTo>
                  <a:lnTo>
                    <a:pt x="283369" y="1393031"/>
                  </a:lnTo>
                  <a:lnTo>
                    <a:pt x="447675" y="1400175"/>
                  </a:lnTo>
                  <a:lnTo>
                    <a:pt x="652463" y="1409700"/>
                  </a:lnTo>
                  <a:lnTo>
                    <a:pt x="714375" y="1412081"/>
                  </a:lnTo>
                  <a:lnTo>
                    <a:pt x="909638" y="1412081"/>
                  </a:lnTo>
                  <a:lnTo>
                    <a:pt x="1154906" y="1412081"/>
                  </a:lnTo>
                  <a:lnTo>
                    <a:pt x="1276350" y="1412081"/>
                  </a:lnTo>
                  <a:lnTo>
                    <a:pt x="1469231" y="1412081"/>
                  </a:lnTo>
                  <a:lnTo>
                    <a:pt x="1681163" y="1412081"/>
                  </a:lnTo>
                  <a:lnTo>
                    <a:pt x="1745456" y="1412081"/>
                  </a:lnTo>
                  <a:lnTo>
                    <a:pt x="1766888" y="1407319"/>
                  </a:lnTo>
                  <a:lnTo>
                    <a:pt x="1783556" y="1393031"/>
                  </a:lnTo>
                  <a:lnTo>
                    <a:pt x="1795463" y="1373981"/>
                  </a:lnTo>
                  <a:lnTo>
                    <a:pt x="1802606" y="1350169"/>
                  </a:lnTo>
                  <a:lnTo>
                    <a:pt x="1807369" y="1323975"/>
                  </a:lnTo>
                  <a:lnTo>
                    <a:pt x="1807369" y="1281112"/>
                  </a:lnTo>
                  <a:lnTo>
                    <a:pt x="1790700" y="1097756"/>
                  </a:lnTo>
                  <a:lnTo>
                    <a:pt x="1769269" y="864394"/>
                  </a:lnTo>
                  <a:lnTo>
                    <a:pt x="1733550" y="545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4">
              <a:extLst>
                <a:ext uri="{FF2B5EF4-FFF2-40B4-BE49-F238E27FC236}">
                  <a16:creationId xmlns:a16="http://schemas.microsoft.com/office/drawing/2014/main" id="{F7BDA233-EAF3-4FCA-96FD-D06538B73CB8}"/>
                </a:ext>
              </a:extLst>
            </p:cNvPr>
            <p:cNvSpPr/>
            <p:nvPr/>
          </p:nvSpPr>
          <p:spPr>
            <a:xfrm>
              <a:off x="5078413" y="3667125"/>
              <a:ext cx="1438275" cy="328613"/>
            </a:xfrm>
            <a:custGeom>
              <a:avLst/>
              <a:gdLst>
                <a:gd name="connsiteX0" fmla="*/ 1235869 w 1438275"/>
                <a:gd name="connsiteY0" fmla="*/ 16669 h 328613"/>
                <a:gd name="connsiteX1" fmla="*/ 1095375 w 1438275"/>
                <a:gd name="connsiteY1" fmla="*/ 30956 h 328613"/>
                <a:gd name="connsiteX2" fmla="*/ 942975 w 1438275"/>
                <a:gd name="connsiteY2" fmla="*/ 45244 h 328613"/>
                <a:gd name="connsiteX3" fmla="*/ 747713 w 1438275"/>
                <a:gd name="connsiteY3" fmla="*/ 64294 h 328613"/>
                <a:gd name="connsiteX4" fmla="*/ 592932 w 1438275"/>
                <a:gd name="connsiteY4" fmla="*/ 80963 h 328613"/>
                <a:gd name="connsiteX5" fmla="*/ 454819 w 1438275"/>
                <a:gd name="connsiteY5" fmla="*/ 95250 h 328613"/>
                <a:gd name="connsiteX6" fmla="*/ 283369 w 1438275"/>
                <a:gd name="connsiteY6" fmla="*/ 114300 h 328613"/>
                <a:gd name="connsiteX7" fmla="*/ 121444 w 1438275"/>
                <a:gd name="connsiteY7" fmla="*/ 130969 h 328613"/>
                <a:gd name="connsiteX8" fmla="*/ 0 w 1438275"/>
                <a:gd name="connsiteY8" fmla="*/ 142875 h 328613"/>
                <a:gd name="connsiteX9" fmla="*/ 11907 w 1438275"/>
                <a:gd name="connsiteY9" fmla="*/ 328613 h 328613"/>
                <a:gd name="connsiteX10" fmla="*/ 114300 w 1438275"/>
                <a:gd name="connsiteY10" fmla="*/ 302419 h 328613"/>
                <a:gd name="connsiteX11" fmla="*/ 195263 w 1438275"/>
                <a:gd name="connsiteY11" fmla="*/ 283369 h 328613"/>
                <a:gd name="connsiteX12" fmla="*/ 283369 w 1438275"/>
                <a:gd name="connsiteY12" fmla="*/ 264319 h 328613"/>
                <a:gd name="connsiteX13" fmla="*/ 350044 w 1438275"/>
                <a:gd name="connsiteY13" fmla="*/ 250031 h 328613"/>
                <a:gd name="connsiteX14" fmla="*/ 452438 w 1438275"/>
                <a:gd name="connsiteY14" fmla="*/ 233363 h 328613"/>
                <a:gd name="connsiteX15" fmla="*/ 559594 w 1438275"/>
                <a:gd name="connsiteY15" fmla="*/ 219075 h 328613"/>
                <a:gd name="connsiteX16" fmla="*/ 681038 w 1438275"/>
                <a:gd name="connsiteY16" fmla="*/ 209550 h 328613"/>
                <a:gd name="connsiteX17" fmla="*/ 814388 w 1438275"/>
                <a:gd name="connsiteY17" fmla="*/ 200025 h 328613"/>
                <a:gd name="connsiteX18" fmla="*/ 926307 w 1438275"/>
                <a:gd name="connsiteY18" fmla="*/ 192881 h 328613"/>
                <a:gd name="connsiteX19" fmla="*/ 1021557 w 1438275"/>
                <a:gd name="connsiteY19" fmla="*/ 188119 h 328613"/>
                <a:gd name="connsiteX20" fmla="*/ 1131094 w 1438275"/>
                <a:gd name="connsiteY20" fmla="*/ 183356 h 328613"/>
                <a:gd name="connsiteX21" fmla="*/ 1269207 w 1438275"/>
                <a:gd name="connsiteY21" fmla="*/ 183356 h 328613"/>
                <a:gd name="connsiteX22" fmla="*/ 1409700 w 1438275"/>
                <a:gd name="connsiteY22" fmla="*/ 185738 h 328613"/>
                <a:gd name="connsiteX23" fmla="*/ 1438275 w 1438275"/>
                <a:gd name="connsiteY23" fmla="*/ 183356 h 328613"/>
                <a:gd name="connsiteX24" fmla="*/ 1433513 w 1438275"/>
                <a:gd name="connsiteY24" fmla="*/ 0 h 328613"/>
                <a:gd name="connsiteX25" fmla="*/ 1235869 w 1438275"/>
                <a:gd name="connsiteY25" fmla="*/ 1666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8275" h="328613">
                  <a:moveTo>
                    <a:pt x="1235869" y="16669"/>
                  </a:moveTo>
                  <a:lnTo>
                    <a:pt x="1095375" y="30956"/>
                  </a:lnTo>
                  <a:lnTo>
                    <a:pt x="942975" y="45244"/>
                  </a:lnTo>
                  <a:lnTo>
                    <a:pt x="747713" y="64294"/>
                  </a:lnTo>
                  <a:lnTo>
                    <a:pt x="592932" y="80963"/>
                  </a:lnTo>
                  <a:lnTo>
                    <a:pt x="454819" y="95250"/>
                  </a:lnTo>
                  <a:lnTo>
                    <a:pt x="283369" y="114300"/>
                  </a:lnTo>
                  <a:lnTo>
                    <a:pt x="121444" y="130969"/>
                  </a:lnTo>
                  <a:lnTo>
                    <a:pt x="0" y="142875"/>
                  </a:lnTo>
                  <a:lnTo>
                    <a:pt x="11907" y="328613"/>
                  </a:lnTo>
                  <a:lnTo>
                    <a:pt x="114300" y="302419"/>
                  </a:lnTo>
                  <a:lnTo>
                    <a:pt x="195263" y="283369"/>
                  </a:lnTo>
                  <a:lnTo>
                    <a:pt x="283369" y="264319"/>
                  </a:lnTo>
                  <a:lnTo>
                    <a:pt x="350044" y="250031"/>
                  </a:lnTo>
                  <a:lnTo>
                    <a:pt x="452438" y="233363"/>
                  </a:lnTo>
                  <a:lnTo>
                    <a:pt x="559594" y="219075"/>
                  </a:lnTo>
                  <a:lnTo>
                    <a:pt x="681038" y="209550"/>
                  </a:lnTo>
                  <a:lnTo>
                    <a:pt x="814388" y="200025"/>
                  </a:lnTo>
                  <a:lnTo>
                    <a:pt x="926307" y="192881"/>
                  </a:lnTo>
                  <a:lnTo>
                    <a:pt x="1021557" y="188119"/>
                  </a:lnTo>
                  <a:lnTo>
                    <a:pt x="1131094" y="183356"/>
                  </a:lnTo>
                  <a:lnTo>
                    <a:pt x="1269207" y="183356"/>
                  </a:lnTo>
                  <a:lnTo>
                    <a:pt x="1409700" y="185738"/>
                  </a:lnTo>
                  <a:lnTo>
                    <a:pt x="1438275" y="183356"/>
                  </a:lnTo>
                  <a:lnTo>
                    <a:pt x="1433513" y="0"/>
                  </a:lnTo>
                  <a:lnTo>
                    <a:pt x="1235869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5">
              <a:extLst>
                <a:ext uri="{FF2B5EF4-FFF2-40B4-BE49-F238E27FC236}">
                  <a16:creationId xmlns:a16="http://schemas.microsoft.com/office/drawing/2014/main" id="{8256B1C8-DFE6-4CAC-BE4D-422D1F99E780}"/>
                </a:ext>
              </a:extLst>
            </p:cNvPr>
            <p:cNvSpPr/>
            <p:nvPr/>
          </p:nvSpPr>
          <p:spPr>
            <a:xfrm>
              <a:off x="5078413" y="4248150"/>
              <a:ext cx="1435100" cy="304800"/>
            </a:xfrm>
            <a:custGeom>
              <a:avLst/>
              <a:gdLst>
                <a:gd name="connsiteX0" fmla="*/ 902494 w 1433513"/>
                <a:gd name="connsiteY0" fmla="*/ 16669 h 304800"/>
                <a:gd name="connsiteX1" fmla="*/ 747713 w 1433513"/>
                <a:gd name="connsiteY1" fmla="*/ 28575 h 304800"/>
                <a:gd name="connsiteX2" fmla="*/ 647700 w 1433513"/>
                <a:gd name="connsiteY2" fmla="*/ 35719 h 304800"/>
                <a:gd name="connsiteX3" fmla="*/ 535782 w 1433513"/>
                <a:gd name="connsiteY3" fmla="*/ 47625 h 304800"/>
                <a:gd name="connsiteX4" fmla="*/ 381000 w 1433513"/>
                <a:gd name="connsiteY4" fmla="*/ 66675 h 304800"/>
                <a:gd name="connsiteX5" fmla="*/ 257175 w 1433513"/>
                <a:gd name="connsiteY5" fmla="*/ 83344 h 304800"/>
                <a:gd name="connsiteX6" fmla="*/ 128588 w 1433513"/>
                <a:gd name="connsiteY6" fmla="*/ 104775 h 304800"/>
                <a:gd name="connsiteX7" fmla="*/ 0 w 1433513"/>
                <a:gd name="connsiteY7" fmla="*/ 126206 h 304800"/>
                <a:gd name="connsiteX8" fmla="*/ 35719 w 1433513"/>
                <a:gd name="connsiteY8" fmla="*/ 304800 h 304800"/>
                <a:gd name="connsiteX9" fmla="*/ 138113 w 1433513"/>
                <a:gd name="connsiteY9" fmla="*/ 278606 h 304800"/>
                <a:gd name="connsiteX10" fmla="*/ 245269 w 1433513"/>
                <a:gd name="connsiteY10" fmla="*/ 254794 h 304800"/>
                <a:gd name="connsiteX11" fmla="*/ 340519 w 1433513"/>
                <a:gd name="connsiteY11" fmla="*/ 235744 h 304800"/>
                <a:gd name="connsiteX12" fmla="*/ 445294 w 1433513"/>
                <a:gd name="connsiteY12" fmla="*/ 216694 h 304800"/>
                <a:gd name="connsiteX13" fmla="*/ 578644 w 1433513"/>
                <a:gd name="connsiteY13" fmla="*/ 197644 h 304800"/>
                <a:gd name="connsiteX14" fmla="*/ 673894 w 1433513"/>
                <a:gd name="connsiteY14" fmla="*/ 188119 h 304800"/>
                <a:gd name="connsiteX15" fmla="*/ 802482 w 1433513"/>
                <a:gd name="connsiteY15" fmla="*/ 178594 h 304800"/>
                <a:gd name="connsiteX16" fmla="*/ 952500 w 1433513"/>
                <a:gd name="connsiteY16" fmla="*/ 169069 h 304800"/>
                <a:gd name="connsiteX17" fmla="*/ 1121569 w 1433513"/>
                <a:gd name="connsiteY17" fmla="*/ 164306 h 304800"/>
                <a:gd name="connsiteX18" fmla="*/ 1259682 w 1433513"/>
                <a:gd name="connsiteY18" fmla="*/ 159544 h 304800"/>
                <a:gd name="connsiteX19" fmla="*/ 1433513 w 1433513"/>
                <a:gd name="connsiteY19" fmla="*/ 159544 h 304800"/>
                <a:gd name="connsiteX20" fmla="*/ 1428750 w 1433513"/>
                <a:gd name="connsiteY20" fmla="*/ 0 h 304800"/>
                <a:gd name="connsiteX21" fmla="*/ 1283494 w 1433513"/>
                <a:gd name="connsiteY21" fmla="*/ 4763 h 304800"/>
                <a:gd name="connsiteX22" fmla="*/ 1154907 w 1433513"/>
                <a:gd name="connsiteY22" fmla="*/ 7144 h 304800"/>
                <a:gd name="connsiteX23" fmla="*/ 1042988 w 1433513"/>
                <a:gd name="connsiteY23" fmla="*/ 9525 h 304800"/>
                <a:gd name="connsiteX24" fmla="*/ 902494 w 1433513"/>
                <a:gd name="connsiteY24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3513" h="304800">
                  <a:moveTo>
                    <a:pt x="902494" y="16669"/>
                  </a:moveTo>
                  <a:lnTo>
                    <a:pt x="747713" y="28575"/>
                  </a:lnTo>
                  <a:lnTo>
                    <a:pt x="647700" y="35719"/>
                  </a:lnTo>
                  <a:lnTo>
                    <a:pt x="535782" y="47625"/>
                  </a:lnTo>
                  <a:lnTo>
                    <a:pt x="381000" y="66675"/>
                  </a:lnTo>
                  <a:lnTo>
                    <a:pt x="257175" y="83344"/>
                  </a:lnTo>
                  <a:lnTo>
                    <a:pt x="128588" y="104775"/>
                  </a:lnTo>
                  <a:lnTo>
                    <a:pt x="0" y="126206"/>
                  </a:lnTo>
                  <a:lnTo>
                    <a:pt x="35719" y="304800"/>
                  </a:lnTo>
                  <a:lnTo>
                    <a:pt x="138113" y="278606"/>
                  </a:lnTo>
                  <a:lnTo>
                    <a:pt x="245269" y="254794"/>
                  </a:lnTo>
                  <a:lnTo>
                    <a:pt x="340519" y="235744"/>
                  </a:lnTo>
                  <a:lnTo>
                    <a:pt x="445294" y="216694"/>
                  </a:lnTo>
                  <a:lnTo>
                    <a:pt x="578644" y="197644"/>
                  </a:lnTo>
                  <a:lnTo>
                    <a:pt x="673894" y="188119"/>
                  </a:lnTo>
                  <a:lnTo>
                    <a:pt x="802482" y="178594"/>
                  </a:lnTo>
                  <a:lnTo>
                    <a:pt x="952500" y="169069"/>
                  </a:lnTo>
                  <a:lnTo>
                    <a:pt x="1121569" y="164306"/>
                  </a:lnTo>
                  <a:lnTo>
                    <a:pt x="1259682" y="159544"/>
                  </a:lnTo>
                  <a:lnTo>
                    <a:pt x="1433513" y="159544"/>
                  </a:lnTo>
                  <a:lnTo>
                    <a:pt x="1428750" y="0"/>
                  </a:lnTo>
                  <a:lnTo>
                    <a:pt x="1283494" y="4763"/>
                  </a:lnTo>
                  <a:lnTo>
                    <a:pt x="1154907" y="7144"/>
                  </a:lnTo>
                  <a:lnTo>
                    <a:pt x="1042988" y="9525"/>
                  </a:lnTo>
                  <a:lnTo>
                    <a:pt x="902494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6">
              <a:extLst>
                <a:ext uri="{FF2B5EF4-FFF2-40B4-BE49-F238E27FC236}">
                  <a16:creationId xmlns:a16="http://schemas.microsoft.com/office/drawing/2014/main" id="{2FB6B713-D2B6-4864-B35A-B426BF526C98}"/>
                </a:ext>
              </a:extLst>
            </p:cNvPr>
            <p:cNvSpPr/>
            <p:nvPr/>
          </p:nvSpPr>
          <p:spPr>
            <a:xfrm>
              <a:off x="5105400" y="4852988"/>
              <a:ext cx="1385888" cy="307975"/>
            </a:xfrm>
            <a:custGeom>
              <a:avLst/>
              <a:gdLst>
                <a:gd name="connsiteX0" fmla="*/ 764381 w 1385888"/>
                <a:gd name="connsiteY0" fmla="*/ 204787 h 307181"/>
                <a:gd name="connsiteX1" fmla="*/ 526256 w 1385888"/>
                <a:gd name="connsiteY1" fmla="*/ 230981 h 307181"/>
                <a:gd name="connsiteX2" fmla="*/ 323850 w 1385888"/>
                <a:gd name="connsiteY2" fmla="*/ 257175 h 307181"/>
                <a:gd name="connsiteX3" fmla="*/ 138113 w 1385888"/>
                <a:gd name="connsiteY3" fmla="*/ 283368 h 307181"/>
                <a:gd name="connsiteX4" fmla="*/ 4763 w 1385888"/>
                <a:gd name="connsiteY4" fmla="*/ 307181 h 307181"/>
                <a:gd name="connsiteX5" fmla="*/ 0 w 1385888"/>
                <a:gd name="connsiteY5" fmla="*/ 145256 h 307181"/>
                <a:gd name="connsiteX6" fmla="*/ 185738 w 1385888"/>
                <a:gd name="connsiteY6" fmla="*/ 114300 h 307181"/>
                <a:gd name="connsiteX7" fmla="*/ 314325 w 1385888"/>
                <a:gd name="connsiteY7" fmla="*/ 95250 h 307181"/>
                <a:gd name="connsiteX8" fmla="*/ 466725 w 1385888"/>
                <a:gd name="connsiteY8" fmla="*/ 73818 h 307181"/>
                <a:gd name="connsiteX9" fmla="*/ 578644 w 1385888"/>
                <a:gd name="connsiteY9" fmla="*/ 59531 h 307181"/>
                <a:gd name="connsiteX10" fmla="*/ 700088 w 1385888"/>
                <a:gd name="connsiteY10" fmla="*/ 45243 h 307181"/>
                <a:gd name="connsiteX11" fmla="*/ 847725 w 1385888"/>
                <a:gd name="connsiteY11" fmla="*/ 30956 h 307181"/>
                <a:gd name="connsiteX12" fmla="*/ 988219 w 1385888"/>
                <a:gd name="connsiteY12" fmla="*/ 19050 h 307181"/>
                <a:gd name="connsiteX13" fmla="*/ 1150144 w 1385888"/>
                <a:gd name="connsiteY13" fmla="*/ 7143 h 307181"/>
                <a:gd name="connsiteX14" fmla="*/ 1295400 w 1385888"/>
                <a:gd name="connsiteY14" fmla="*/ 0 h 307181"/>
                <a:gd name="connsiteX15" fmla="*/ 1385888 w 1385888"/>
                <a:gd name="connsiteY15" fmla="*/ 0 h 307181"/>
                <a:gd name="connsiteX16" fmla="*/ 1385888 w 1385888"/>
                <a:gd name="connsiteY16" fmla="*/ 150018 h 307181"/>
                <a:gd name="connsiteX17" fmla="*/ 1247775 w 1385888"/>
                <a:gd name="connsiteY17" fmla="*/ 161925 h 307181"/>
                <a:gd name="connsiteX18" fmla="*/ 1121569 w 1385888"/>
                <a:gd name="connsiteY18" fmla="*/ 171450 h 307181"/>
                <a:gd name="connsiteX19" fmla="*/ 931069 w 1385888"/>
                <a:gd name="connsiteY19" fmla="*/ 190500 h 307181"/>
                <a:gd name="connsiteX20" fmla="*/ 764381 w 1385888"/>
                <a:gd name="connsiteY20" fmla="*/ 204787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5888" h="307181">
                  <a:moveTo>
                    <a:pt x="764381" y="204787"/>
                  </a:moveTo>
                  <a:lnTo>
                    <a:pt x="526256" y="230981"/>
                  </a:lnTo>
                  <a:lnTo>
                    <a:pt x="323850" y="257175"/>
                  </a:lnTo>
                  <a:lnTo>
                    <a:pt x="138113" y="283368"/>
                  </a:lnTo>
                  <a:lnTo>
                    <a:pt x="4763" y="307181"/>
                  </a:lnTo>
                  <a:lnTo>
                    <a:pt x="0" y="145256"/>
                  </a:lnTo>
                  <a:lnTo>
                    <a:pt x="185738" y="114300"/>
                  </a:lnTo>
                  <a:lnTo>
                    <a:pt x="314325" y="95250"/>
                  </a:lnTo>
                  <a:lnTo>
                    <a:pt x="466725" y="73818"/>
                  </a:lnTo>
                  <a:lnTo>
                    <a:pt x="578644" y="59531"/>
                  </a:lnTo>
                  <a:cubicBezTo>
                    <a:pt x="619114" y="54674"/>
                    <a:pt x="659327" y="45243"/>
                    <a:pt x="700088" y="45243"/>
                  </a:cubicBezTo>
                  <a:lnTo>
                    <a:pt x="847725" y="30956"/>
                  </a:lnTo>
                  <a:lnTo>
                    <a:pt x="988219" y="19050"/>
                  </a:lnTo>
                  <a:lnTo>
                    <a:pt x="1150144" y="7143"/>
                  </a:lnTo>
                  <a:lnTo>
                    <a:pt x="1295400" y="0"/>
                  </a:lnTo>
                  <a:lnTo>
                    <a:pt x="1385888" y="0"/>
                  </a:lnTo>
                  <a:lnTo>
                    <a:pt x="1385888" y="150018"/>
                  </a:lnTo>
                  <a:lnTo>
                    <a:pt x="1247775" y="161925"/>
                  </a:lnTo>
                  <a:lnTo>
                    <a:pt x="1121569" y="171450"/>
                  </a:lnTo>
                  <a:lnTo>
                    <a:pt x="931069" y="190500"/>
                  </a:lnTo>
                  <a:lnTo>
                    <a:pt x="764381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7">
              <a:extLst>
                <a:ext uri="{FF2B5EF4-FFF2-40B4-BE49-F238E27FC236}">
                  <a16:creationId xmlns:a16="http://schemas.microsoft.com/office/drawing/2014/main" id="{9655711E-9EC7-47B8-A2A4-8661CDC34CF5}"/>
                </a:ext>
              </a:extLst>
            </p:cNvPr>
            <p:cNvSpPr/>
            <p:nvPr/>
          </p:nvSpPr>
          <p:spPr>
            <a:xfrm>
              <a:off x="4014788" y="3711575"/>
              <a:ext cx="3205162" cy="2347913"/>
            </a:xfrm>
            <a:custGeom>
              <a:avLst/>
              <a:gdLst>
                <a:gd name="connsiteX0" fmla="*/ 363377 w 3204867"/>
                <a:gd name="connsiteY0" fmla="*/ 968013 h 2347060"/>
                <a:gd name="connsiteX1" fmla="*/ 366355 w 3204867"/>
                <a:gd name="connsiteY1" fmla="*/ 804196 h 2347060"/>
                <a:gd name="connsiteX2" fmla="*/ 366355 w 3204867"/>
                <a:gd name="connsiteY2" fmla="*/ 688034 h 2347060"/>
                <a:gd name="connsiteX3" fmla="*/ 369334 w 3204867"/>
                <a:gd name="connsiteY3" fmla="*/ 589744 h 2347060"/>
                <a:gd name="connsiteX4" fmla="*/ 369334 w 3204867"/>
                <a:gd name="connsiteY4" fmla="*/ 554002 h 2347060"/>
                <a:gd name="connsiteX5" fmla="*/ 372312 w 3204867"/>
                <a:gd name="connsiteY5" fmla="*/ 509324 h 2347060"/>
                <a:gd name="connsiteX6" fmla="*/ 378269 w 3204867"/>
                <a:gd name="connsiteY6" fmla="*/ 467625 h 2347060"/>
                <a:gd name="connsiteX7" fmla="*/ 387205 w 3204867"/>
                <a:gd name="connsiteY7" fmla="*/ 416991 h 2347060"/>
                <a:gd name="connsiteX8" fmla="*/ 408054 w 3204867"/>
                <a:gd name="connsiteY8" fmla="*/ 351464 h 2347060"/>
                <a:gd name="connsiteX9" fmla="*/ 422947 w 3204867"/>
                <a:gd name="connsiteY9" fmla="*/ 324657 h 2347060"/>
                <a:gd name="connsiteX10" fmla="*/ 431882 w 3204867"/>
                <a:gd name="connsiteY10" fmla="*/ 300829 h 2347060"/>
                <a:gd name="connsiteX11" fmla="*/ 437839 w 3204867"/>
                <a:gd name="connsiteY11" fmla="*/ 279980 h 2347060"/>
                <a:gd name="connsiteX12" fmla="*/ 437839 w 3204867"/>
                <a:gd name="connsiteY12" fmla="*/ 265087 h 2347060"/>
                <a:gd name="connsiteX13" fmla="*/ 431882 w 3204867"/>
                <a:gd name="connsiteY13" fmla="*/ 241259 h 2347060"/>
                <a:gd name="connsiteX14" fmla="*/ 419968 w 3204867"/>
                <a:gd name="connsiteY14" fmla="*/ 211474 h 2347060"/>
                <a:gd name="connsiteX15" fmla="*/ 399119 w 3204867"/>
                <a:gd name="connsiteY15" fmla="*/ 184668 h 2347060"/>
                <a:gd name="connsiteX16" fmla="*/ 372312 w 3204867"/>
                <a:gd name="connsiteY16" fmla="*/ 154883 h 2347060"/>
                <a:gd name="connsiteX17" fmla="*/ 342527 w 3204867"/>
                <a:gd name="connsiteY17" fmla="*/ 128076 h 2347060"/>
                <a:gd name="connsiteX18" fmla="*/ 318699 w 3204867"/>
                <a:gd name="connsiteY18" fmla="*/ 107227 h 2347060"/>
                <a:gd name="connsiteX19" fmla="*/ 291893 w 3204867"/>
                <a:gd name="connsiteY19" fmla="*/ 92334 h 2347060"/>
                <a:gd name="connsiteX20" fmla="*/ 256151 w 3204867"/>
                <a:gd name="connsiteY20" fmla="*/ 71484 h 2347060"/>
                <a:gd name="connsiteX21" fmla="*/ 220409 w 3204867"/>
                <a:gd name="connsiteY21" fmla="*/ 53613 h 2347060"/>
                <a:gd name="connsiteX22" fmla="*/ 157860 w 3204867"/>
                <a:gd name="connsiteY22" fmla="*/ 29785 h 2347060"/>
                <a:gd name="connsiteX23" fmla="*/ 89355 w 3204867"/>
                <a:gd name="connsiteY23" fmla="*/ 11914 h 2347060"/>
                <a:gd name="connsiteX24" fmla="*/ 47656 w 3204867"/>
                <a:gd name="connsiteY24" fmla="*/ 2979 h 2347060"/>
                <a:gd name="connsiteX25" fmla="*/ 29785 w 3204867"/>
                <a:gd name="connsiteY25" fmla="*/ 0 h 2347060"/>
                <a:gd name="connsiteX26" fmla="*/ 8935 w 3204867"/>
                <a:gd name="connsiteY26" fmla="*/ 0 h 2347060"/>
                <a:gd name="connsiteX27" fmla="*/ 0 w 3204867"/>
                <a:gd name="connsiteY27" fmla="*/ 5957 h 2347060"/>
                <a:gd name="connsiteX28" fmla="*/ 0 w 3204867"/>
                <a:gd name="connsiteY28" fmla="*/ 17871 h 2347060"/>
                <a:gd name="connsiteX29" fmla="*/ 0 w 3204867"/>
                <a:gd name="connsiteY29" fmla="*/ 26807 h 2347060"/>
                <a:gd name="connsiteX30" fmla="*/ 14892 w 3204867"/>
                <a:gd name="connsiteY30" fmla="*/ 47656 h 2347060"/>
                <a:gd name="connsiteX31" fmla="*/ 41699 w 3204867"/>
                <a:gd name="connsiteY31" fmla="*/ 71484 h 2347060"/>
                <a:gd name="connsiteX32" fmla="*/ 65527 w 3204867"/>
                <a:gd name="connsiteY32" fmla="*/ 95312 h 2347060"/>
                <a:gd name="connsiteX33" fmla="*/ 89355 w 3204867"/>
                <a:gd name="connsiteY33" fmla="*/ 125098 h 2347060"/>
                <a:gd name="connsiteX34" fmla="*/ 113183 w 3204867"/>
                <a:gd name="connsiteY34" fmla="*/ 160840 h 2347060"/>
                <a:gd name="connsiteX35" fmla="*/ 122118 w 3204867"/>
                <a:gd name="connsiteY35" fmla="*/ 181689 h 2347060"/>
                <a:gd name="connsiteX36" fmla="*/ 131054 w 3204867"/>
                <a:gd name="connsiteY36" fmla="*/ 205517 h 2347060"/>
                <a:gd name="connsiteX37" fmla="*/ 142968 w 3204867"/>
                <a:gd name="connsiteY37" fmla="*/ 235302 h 2347060"/>
                <a:gd name="connsiteX38" fmla="*/ 151903 w 3204867"/>
                <a:gd name="connsiteY38" fmla="*/ 274023 h 2347060"/>
                <a:gd name="connsiteX39" fmla="*/ 163817 w 3204867"/>
                <a:gd name="connsiteY39" fmla="*/ 339550 h 2347060"/>
                <a:gd name="connsiteX40" fmla="*/ 166796 w 3204867"/>
                <a:gd name="connsiteY40" fmla="*/ 405077 h 2347060"/>
                <a:gd name="connsiteX41" fmla="*/ 163817 w 3204867"/>
                <a:gd name="connsiteY41" fmla="*/ 568894 h 2347060"/>
                <a:gd name="connsiteX42" fmla="*/ 148925 w 3204867"/>
                <a:gd name="connsiteY42" fmla="*/ 944185 h 2347060"/>
                <a:gd name="connsiteX43" fmla="*/ 131054 w 3204867"/>
                <a:gd name="connsiteY43" fmla="*/ 1474359 h 2347060"/>
                <a:gd name="connsiteX44" fmla="*/ 122118 w 3204867"/>
                <a:gd name="connsiteY44" fmla="*/ 1700725 h 2347060"/>
                <a:gd name="connsiteX45" fmla="*/ 98290 w 3204867"/>
                <a:gd name="connsiteY45" fmla="*/ 1787101 h 2347060"/>
                <a:gd name="connsiteX46" fmla="*/ 59570 w 3204867"/>
                <a:gd name="connsiteY46" fmla="*/ 1918155 h 2347060"/>
                <a:gd name="connsiteX47" fmla="*/ 59570 w 3204867"/>
                <a:gd name="connsiteY47" fmla="*/ 1936027 h 2347060"/>
                <a:gd name="connsiteX48" fmla="*/ 80419 w 3204867"/>
                <a:gd name="connsiteY48" fmla="*/ 2010489 h 2347060"/>
                <a:gd name="connsiteX49" fmla="*/ 113183 w 3204867"/>
                <a:gd name="connsiteY49" fmla="*/ 2099844 h 2347060"/>
                <a:gd name="connsiteX50" fmla="*/ 163817 w 3204867"/>
                <a:gd name="connsiteY50" fmla="*/ 2227920 h 2347060"/>
                <a:gd name="connsiteX51" fmla="*/ 196581 w 3204867"/>
                <a:gd name="connsiteY51" fmla="*/ 2293447 h 2347060"/>
                <a:gd name="connsiteX52" fmla="*/ 217430 w 3204867"/>
                <a:gd name="connsiteY52" fmla="*/ 2326210 h 2347060"/>
                <a:gd name="connsiteX53" fmla="*/ 229344 w 3204867"/>
                <a:gd name="connsiteY53" fmla="*/ 2338124 h 2347060"/>
                <a:gd name="connsiteX54" fmla="*/ 244237 w 3204867"/>
                <a:gd name="connsiteY54" fmla="*/ 2347060 h 2347060"/>
                <a:gd name="connsiteX55" fmla="*/ 265086 w 3204867"/>
                <a:gd name="connsiteY55" fmla="*/ 2344081 h 2347060"/>
                <a:gd name="connsiteX56" fmla="*/ 288914 w 3204867"/>
                <a:gd name="connsiteY56" fmla="*/ 2335146 h 2347060"/>
                <a:gd name="connsiteX57" fmla="*/ 312742 w 3204867"/>
                <a:gd name="connsiteY57" fmla="*/ 2314296 h 2347060"/>
                <a:gd name="connsiteX58" fmla="*/ 336570 w 3204867"/>
                <a:gd name="connsiteY58" fmla="*/ 2287490 h 2347060"/>
                <a:gd name="connsiteX59" fmla="*/ 381248 w 3204867"/>
                <a:gd name="connsiteY59" fmla="*/ 2233877 h 2347060"/>
                <a:gd name="connsiteX60" fmla="*/ 408054 w 3204867"/>
                <a:gd name="connsiteY60" fmla="*/ 2201113 h 2347060"/>
                <a:gd name="connsiteX61" fmla="*/ 414011 w 3204867"/>
                <a:gd name="connsiteY61" fmla="*/ 2195156 h 2347060"/>
                <a:gd name="connsiteX62" fmla="*/ 461667 w 3204867"/>
                <a:gd name="connsiteY62" fmla="*/ 2180264 h 2347060"/>
                <a:gd name="connsiteX63" fmla="*/ 649313 w 3204867"/>
                <a:gd name="connsiteY63" fmla="*/ 2144522 h 2347060"/>
                <a:gd name="connsiteX64" fmla="*/ 860787 w 3204867"/>
                <a:gd name="connsiteY64" fmla="*/ 2114737 h 2347060"/>
                <a:gd name="connsiteX65" fmla="*/ 1137787 w 3204867"/>
                <a:gd name="connsiteY65" fmla="*/ 2084952 h 2347060"/>
                <a:gd name="connsiteX66" fmla="*/ 1477336 w 3204867"/>
                <a:gd name="connsiteY66" fmla="*/ 2061124 h 2347060"/>
                <a:gd name="connsiteX67" fmla="*/ 1804972 w 3204867"/>
                <a:gd name="connsiteY67" fmla="*/ 2040274 h 2347060"/>
                <a:gd name="connsiteX68" fmla="*/ 1930069 w 3204867"/>
                <a:gd name="connsiteY68" fmla="*/ 2031339 h 2347060"/>
                <a:gd name="connsiteX69" fmla="*/ 2102822 w 3204867"/>
                <a:gd name="connsiteY69" fmla="*/ 2025382 h 2347060"/>
                <a:gd name="connsiteX70" fmla="*/ 2248768 w 3204867"/>
                <a:gd name="connsiteY70" fmla="*/ 2019425 h 2347060"/>
                <a:gd name="connsiteX71" fmla="*/ 2385779 w 3204867"/>
                <a:gd name="connsiteY71" fmla="*/ 2019425 h 2347060"/>
                <a:gd name="connsiteX72" fmla="*/ 2516833 w 3204867"/>
                <a:gd name="connsiteY72" fmla="*/ 2019425 h 2347060"/>
                <a:gd name="connsiteX73" fmla="*/ 2630017 w 3204867"/>
                <a:gd name="connsiteY73" fmla="*/ 2019425 h 2347060"/>
                <a:gd name="connsiteX74" fmla="*/ 2752135 w 3204867"/>
                <a:gd name="connsiteY74" fmla="*/ 2022403 h 2347060"/>
                <a:gd name="connsiteX75" fmla="*/ 2865318 w 3204867"/>
                <a:gd name="connsiteY75" fmla="*/ 2025382 h 2347060"/>
                <a:gd name="connsiteX76" fmla="*/ 3002329 w 3204867"/>
                <a:gd name="connsiteY76" fmla="*/ 2034317 h 2347060"/>
                <a:gd name="connsiteX77" fmla="*/ 3052964 w 3204867"/>
                <a:gd name="connsiteY77" fmla="*/ 2037296 h 2347060"/>
                <a:gd name="connsiteX78" fmla="*/ 3070835 w 3204867"/>
                <a:gd name="connsiteY78" fmla="*/ 2040274 h 2347060"/>
                <a:gd name="connsiteX79" fmla="*/ 3103598 w 3204867"/>
                <a:gd name="connsiteY79" fmla="*/ 2046231 h 2347060"/>
                <a:gd name="connsiteX80" fmla="*/ 3136362 w 3204867"/>
                <a:gd name="connsiteY80" fmla="*/ 2049210 h 2347060"/>
                <a:gd name="connsiteX81" fmla="*/ 3163168 w 3204867"/>
                <a:gd name="connsiteY81" fmla="*/ 2043253 h 2347060"/>
                <a:gd name="connsiteX82" fmla="*/ 3181039 w 3204867"/>
                <a:gd name="connsiteY82" fmla="*/ 2034317 h 2347060"/>
                <a:gd name="connsiteX83" fmla="*/ 3192953 w 3204867"/>
                <a:gd name="connsiteY83" fmla="*/ 2022403 h 2347060"/>
                <a:gd name="connsiteX84" fmla="*/ 3201889 w 3204867"/>
                <a:gd name="connsiteY84" fmla="*/ 2001554 h 2347060"/>
                <a:gd name="connsiteX85" fmla="*/ 3204867 w 3204867"/>
                <a:gd name="connsiteY85" fmla="*/ 1980704 h 2347060"/>
                <a:gd name="connsiteX86" fmla="*/ 3204867 w 3204867"/>
                <a:gd name="connsiteY86" fmla="*/ 1959855 h 2347060"/>
                <a:gd name="connsiteX87" fmla="*/ 3192953 w 3204867"/>
                <a:gd name="connsiteY87" fmla="*/ 1933048 h 2347060"/>
                <a:gd name="connsiteX88" fmla="*/ 3175082 w 3204867"/>
                <a:gd name="connsiteY88" fmla="*/ 1909220 h 2347060"/>
                <a:gd name="connsiteX89" fmla="*/ 3157211 w 3204867"/>
                <a:gd name="connsiteY89" fmla="*/ 1894327 h 2347060"/>
                <a:gd name="connsiteX90" fmla="*/ 3127426 w 3204867"/>
                <a:gd name="connsiteY90" fmla="*/ 1876456 h 2347060"/>
                <a:gd name="connsiteX91" fmla="*/ 3076792 w 3204867"/>
                <a:gd name="connsiteY91" fmla="*/ 1852628 h 2347060"/>
                <a:gd name="connsiteX92" fmla="*/ 3008286 w 3204867"/>
                <a:gd name="connsiteY92" fmla="*/ 1822843 h 2347060"/>
                <a:gd name="connsiteX93" fmla="*/ 2927867 w 3204867"/>
                <a:gd name="connsiteY93" fmla="*/ 1796037 h 2347060"/>
                <a:gd name="connsiteX94" fmla="*/ 2844469 w 3204867"/>
                <a:gd name="connsiteY94" fmla="*/ 1769230 h 2347060"/>
                <a:gd name="connsiteX95" fmla="*/ 2755114 w 3204867"/>
                <a:gd name="connsiteY95" fmla="*/ 1745402 h 2347060"/>
                <a:gd name="connsiteX96" fmla="*/ 2722350 w 3204867"/>
                <a:gd name="connsiteY96" fmla="*/ 1742424 h 2347060"/>
                <a:gd name="connsiteX97" fmla="*/ 2689587 w 3204867"/>
                <a:gd name="connsiteY97" fmla="*/ 1745402 h 2347060"/>
                <a:gd name="connsiteX98" fmla="*/ 2656823 w 3204867"/>
                <a:gd name="connsiteY98" fmla="*/ 1754338 h 2347060"/>
                <a:gd name="connsiteX99" fmla="*/ 2582361 w 3204867"/>
                <a:gd name="connsiteY99" fmla="*/ 1781144 h 2347060"/>
                <a:gd name="connsiteX100" fmla="*/ 2516833 w 3204867"/>
                <a:gd name="connsiteY100" fmla="*/ 1810929 h 2347060"/>
                <a:gd name="connsiteX101" fmla="*/ 2341102 w 3204867"/>
                <a:gd name="connsiteY101" fmla="*/ 1828800 h 2347060"/>
                <a:gd name="connsiteX102" fmla="*/ 2070058 w 3204867"/>
                <a:gd name="connsiteY102" fmla="*/ 1849650 h 2347060"/>
                <a:gd name="connsiteX103" fmla="*/ 1790079 w 3204867"/>
                <a:gd name="connsiteY103" fmla="*/ 1873478 h 2347060"/>
                <a:gd name="connsiteX104" fmla="*/ 1426702 w 3204867"/>
                <a:gd name="connsiteY104" fmla="*/ 1903263 h 2347060"/>
                <a:gd name="connsiteX105" fmla="*/ 1027583 w 3204867"/>
                <a:gd name="connsiteY105" fmla="*/ 1936027 h 2347060"/>
                <a:gd name="connsiteX106" fmla="*/ 735690 w 3204867"/>
                <a:gd name="connsiteY106" fmla="*/ 1959855 h 2347060"/>
                <a:gd name="connsiteX107" fmla="*/ 393162 w 3204867"/>
                <a:gd name="connsiteY107" fmla="*/ 1989640 h 2347060"/>
                <a:gd name="connsiteX108" fmla="*/ 357420 w 3204867"/>
                <a:gd name="connsiteY108" fmla="*/ 1992618 h 2347060"/>
                <a:gd name="connsiteX109" fmla="*/ 345506 w 3204867"/>
                <a:gd name="connsiteY109" fmla="*/ 1983683 h 2347060"/>
                <a:gd name="connsiteX110" fmla="*/ 348484 w 3204867"/>
                <a:gd name="connsiteY110" fmla="*/ 1915177 h 2347060"/>
                <a:gd name="connsiteX111" fmla="*/ 354441 w 3204867"/>
                <a:gd name="connsiteY111" fmla="*/ 1691789 h 2347060"/>
                <a:gd name="connsiteX112" fmla="*/ 357420 w 3204867"/>
                <a:gd name="connsiteY112" fmla="*/ 1408832 h 2347060"/>
                <a:gd name="connsiteX113" fmla="*/ 363377 w 3204867"/>
                <a:gd name="connsiteY113" fmla="*/ 968013 h 234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204867" h="2347060">
                  <a:moveTo>
                    <a:pt x="363377" y="968013"/>
                  </a:moveTo>
                  <a:cubicBezTo>
                    <a:pt x="364370" y="913407"/>
                    <a:pt x="365362" y="858802"/>
                    <a:pt x="366355" y="804196"/>
                  </a:cubicBezTo>
                  <a:lnTo>
                    <a:pt x="366355" y="688034"/>
                  </a:lnTo>
                  <a:lnTo>
                    <a:pt x="369334" y="589744"/>
                  </a:lnTo>
                  <a:lnTo>
                    <a:pt x="369334" y="554002"/>
                  </a:lnTo>
                  <a:lnTo>
                    <a:pt x="372312" y="509324"/>
                  </a:lnTo>
                  <a:lnTo>
                    <a:pt x="378269" y="467625"/>
                  </a:lnTo>
                  <a:lnTo>
                    <a:pt x="387205" y="416991"/>
                  </a:lnTo>
                  <a:lnTo>
                    <a:pt x="408054" y="351464"/>
                  </a:lnTo>
                  <a:lnTo>
                    <a:pt x="422947" y="324657"/>
                  </a:lnTo>
                  <a:lnTo>
                    <a:pt x="431882" y="300829"/>
                  </a:lnTo>
                  <a:lnTo>
                    <a:pt x="437839" y="279980"/>
                  </a:lnTo>
                  <a:lnTo>
                    <a:pt x="437839" y="265087"/>
                  </a:lnTo>
                  <a:lnTo>
                    <a:pt x="431882" y="241259"/>
                  </a:lnTo>
                  <a:lnTo>
                    <a:pt x="419968" y="211474"/>
                  </a:lnTo>
                  <a:lnTo>
                    <a:pt x="399119" y="184668"/>
                  </a:lnTo>
                  <a:lnTo>
                    <a:pt x="372312" y="154883"/>
                  </a:lnTo>
                  <a:lnTo>
                    <a:pt x="342527" y="128076"/>
                  </a:lnTo>
                  <a:lnTo>
                    <a:pt x="318699" y="107227"/>
                  </a:lnTo>
                  <a:lnTo>
                    <a:pt x="291893" y="92334"/>
                  </a:lnTo>
                  <a:lnTo>
                    <a:pt x="256151" y="71484"/>
                  </a:lnTo>
                  <a:lnTo>
                    <a:pt x="220409" y="53613"/>
                  </a:lnTo>
                  <a:lnTo>
                    <a:pt x="157860" y="29785"/>
                  </a:lnTo>
                  <a:lnTo>
                    <a:pt x="89355" y="11914"/>
                  </a:lnTo>
                  <a:lnTo>
                    <a:pt x="47656" y="2979"/>
                  </a:lnTo>
                  <a:lnTo>
                    <a:pt x="29785" y="0"/>
                  </a:lnTo>
                  <a:lnTo>
                    <a:pt x="8935" y="0"/>
                  </a:lnTo>
                  <a:lnTo>
                    <a:pt x="0" y="5957"/>
                  </a:lnTo>
                  <a:lnTo>
                    <a:pt x="0" y="17871"/>
                  </a:lnTo>
                  <a:lnTo>
                    <a:pt x="0" y="26807"/>
                  </a:lnTo>
                  <a:lnTo>
                    <a:pt x="14892" y="47656"/>
                  </a:lnTo>
                  <a:lnTo>
                    <a:pt x="41699" y="71484"/>
                  </a:lnTo>
                  <a:lnTo>
                    <a:pt x="65527" y="95312"/>
                  </a:lnTo>
                  <a:lnTo>
                    <a:pt x="89355" y="125098"/>
                  </a:lnTo>
                  <a:lnTo>
                    <a:pt x="113183" y="160840"/>
                  </a:lnTo>
                  <a:lnTo>
                    <a:pt x="122118" y="181689"/>
                  </a:lnTo>
                  <a:lnTo>
                    <a:pt x="131054" y="205517"/>
                  </a:lnTo>
                  <a:lnTo>
                    <a:pt x="142968" y="235302"/>
                  </a:lnTo>
                  <a:lnTo>
                    <a:pt x="151903" y="274023"/>
                  </a:lnTo>
                  <a:lnTo>
                    <a:pt x="163817" y="339550"/>
                  </a:lnTo>
                  <a:lnTo>
                    <a:pt x="166796" y="405077"/>
                  </a:lnTo>
                  <a:lnTo>
                    <a:pt x="163817" y="568894"/>
                  </a:lnTo>
                  <a:lnTo>
                    <a:pt x="148925" y="944185"/>
                  </a:lnTo>
                  <a:lnTo>
                    <a:pt x="131054" y="1474359"/>
                  </a:lnTo>
                  <a:lnTo>
                    <a:pt x="122118" y="1700725"/>
                  </a:lnTo>
                  <a:lnTo>
                    <a:pt x="98290" y="1787101"/>
                  </a:lnTo>
                  <a:lnTo>
                    <a:pt x="59570" y="1918155"/>
                  </a:lnTo>
                  <a:lnTo>
                    <a:pt x="59570" y="1936027"/>
                  </a:lnTo>
                  <a:lnTo>
                    <a:pt x="80419" y="2010489"/>
                  </a:lnTo>
                  <a:lnTo>
                    <a:pt x="113183" y="2099844"/>
                  </a:lnTo>
                  <a:lnTo>
                    <a:pt x="163817" y="2227920"/>
                  </a:lnTo>
                  <a:lnTo>
                    <a:pt x="196581" y="2293447"/>
                  </a:lnTo>
                  <a:lnTo>
                    <a:pt x="217430" y="2326210"/>
                  </a:lnTo>
                  <a:lnTo>
                    <a:pt x="229344" y="2338124"/>
                  </a:lnTo>
                  <a:lnTo>
                    <a:pt x="244237" y="2347060"/>
                  </a:lnTo>
                  <a:lnTo>
                    <a:pt x="265086" y="2344081"/>
                  </a:lnTo>
                  <a:lnTo>
                    <a:pt x="288914" y="2335146"/>
                  </a:lnTo>
                  <a:lnTo>
                    <a:pt x="312742" y="2314296"/>
                  </a:lnTo>
                  <a:lnTo>
                    <a:pt x="336570" y="2287490"/>
                  </a:lnTo>
                  <a:lnTo>
                    <a:pt x="381248" y="2233877"/>
                  </a:lnTo>
                  <a:lnTo>
                    <a:pt x="408054" y="2201113"/>
                  </a:lnTo>
                  <a:lnTo>
                    <a:pt x="414011" y="2195156"/>
                  </a:lnTo>
                  <a:lnTo>
                    <a:pt x="461667" y="2180264"/>
                  </a:lnTo>
                  <a:lnTo>
                    <a:pt x="649313" y="2144522"/>
                  </a:lnTo>
                  <a:lnTo>
                    <a:pt x="860787" y="2114737"/>
                  </a:lnTo>
                  <a:lnTo>
                    <a:pt x="1137787" y="2084952"/>
                  </a:lnTo>
                  <a:lnTo>
                    <a:pt x="1477336" y="2061124"/>
                  </a:lnTo>
                  <a:lnTo>
                    <a:pt x="1804972" y="2040274"/>
                  </a:lnTo>
                  <a:lnTo>
                    <a:pt x="1930069" y="2031339"/>
                  </a:lnTo>
                  <a:lnTo>
                    <a:pt x="2102822" y="2025382"/>
                  </a:lnTo>
                  <a:lnTo>
                    <a:pt x="2248768" y="2019425"/>
                  </a:lnTo>
                  <a:lnTo>
                    <a:pt x="2385779" y="2019425"/>
                  </a:lnTo>
                  <a:lnTo>
                    <a:pt x="2516833" y="2019425"/>
                  </a:lnTo>
                  <a:lnTo>
                    <a:pt x="2630017" y="2019425"/>
                  </a:lnTo>
                  <a:lnTo>
                    <a:pt x="2752135" y="2022403"/>
                  </a:lnTo>
                  <a:lnTo>
                    <a:pt x="2865318" y="2025382"/>
                  </a:lnTo>
                  <a:lnTo>
                    <a:pt x="3002329" y="2034317"/>
                  </a:lnTo>
                  <a:lnTo>
                    <a:pt x="3052964" y="2037296"/>
                  </a:lnTo>
                  <a:lnTo>
                    <a:pt x="3070835" y="2040274"/>
                  </a:lnTo>
                  <a:lnTo>
                    <a:pt x="3103598" y="2046231"/>
                  </a:lnTo>
                  <a:lnTo>
                    <a:pt x="3136362" y="2049210"/>
                  </a:lnTo>
                  <a:lnTo>
                    <a:pt x="3163168" y="2043253"/>
                  </a:lnTo>
                  <a:lnTo>
                    <a:pt x="3181039" y="2034317"/>
                  </a:lnTo>
                  <a:lnTo>
                    <a:pt x="3192953" y="2022403"/>
                  </a:lnTo>
                  <a:lnTo>
                    <a:pt x="3201889" y="2001554"/>
                  </a:lnTo>
                  <a:lnTo>
                    <a:pt x="3204867" y="1980704"/>
                  </a:lnTo>
                  <a:lnTo>
                    <a:pt x="3204867" y="1959855"/>
                  </a:lnTo>
                  <a:lnTo>
                    <a:pt x="3192953" y="1933048"/>
                  </a:lnTo>
                  <a:lnTo>
                    <a:pt x="3175082" y="1909220"/>
                  </a:lnTo>
                  <a:lnTo>
                    <a:pt x="3157211" y="1894327"/>
                  </a:lnTo>
                  <a:lnTo>
                    <a:pt x="3127426" y="1876456"/>
                  </a:lnTo>
                  <a:lnTo>
                    <a:pt x="3076792" y="1852628"/>
                  </a:lnTo>
                  <a:lnTo>
                    <a:pt x="3008286" y="1822843"/>
                  </a:lnTo>
                  <a:lnTo>
                    <a:pt x="2927867" y="1796037"/>
                  </a:lnTo>
                  <a:lnTo>
                    <a:pt x="2844469" y="1769230"/>
                  </a:lnTo>
                  <a:lnTo>
                    <a:pt x="2755114" y="1745402"/>
                  </a:lnTo>
                  <a:lnTo>
                    <a:pt x="2722350" y="1742424"/>
                  </a:lnTo>
                  <a:lnTo>
                    <a:pt x="2689587" y="1745402"/>
                  </a:lnTo>
                  <a:lnTo>
                    <a:pt x="2656823" y="1754338"/>
                  </a:lnTo>
                  <a:lnTo>
                    <a:pt x="2582361" y="1781144"/>
                  </a:lnTo>
                  <a:lnTo>
                    <a:pt x="2516833" y="1810929"/>
                  </a:lnTo>
                  <a:lnTo>
                    <a:pt x="2341102" y="1828800"/>
                  </a:lnTo>
                  <a:lnTo>
                    <a:pt x="2070058" y="1849650"/>
                  </a:lnTo>
                  <a:lnTo>
                    <a:pt x="1790079" y="1873478"/>
                  </a:lnTo>
                  <a:lnTo>
                    <a:pt x="1426702" y="1903263"/>
                  </a:lnTo>
                  <a:lnTo>
                    <a:pt x="1027583" y="1936027"/>
                  </a:lnTo>
                  <a:lnTo>
                    <a:pt x="735690" y="1959855"/>
                  </a:lnTo>
                  <a:lnTo>
                    <a:pt x="393162" y="1989640"/>
                  </a:lnTo>
                  <a:lnTo>
                    <a:pt x="357420" y="1992618"/>
                  </a:lnTo>
                  <a:lnTo>
                    <a:pt x="345506" y="1983683"/>
                  </a:lnTo>
                  <a:lnTo>
                    <a:pt x="348484" y="1915177"/>
                  </a:lnTo>
                  <a:lnTo>
                    <a:pt x="354441" y="1691789"/>
                  </a:lnTo>
                  <a:lnTo>
                    <a:pt x="357420" y="1408832"/>
                  </a:lnTo>
                  <a:cubicBezTo>
                    <a:pt x="359406" y="1268842"/>
                    <a:pt x="361391" y="1128853"/>
                    <a:pt x="363377" y="9680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17554C56-0743-4AA2-9D73-427B0DE0DFCC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1550988"/>
            <a:ext cx="4656137" cy="4356100"/>
            <a:chOff x="2411413" y="1550988"/>
            <a:chExt cx="4656137" cy="4356100"/>
          </a:xfrm>
        </p:grpSpPr>
        <p:sp>
          <p:nvSpPr>
            <p:cNvPr id="24" name="フリーフォーム 117">
              <a:extLst>
                <a:ext uri="{FF2B5EF4-FFF2-40B4-BE49-F238E27FC236}">
                  <a16:creationId xmlns:a16="http://schemas.microsoft.com/office/drawing/2014/main" id="{D3A90B4A-0F29-41D9-99EE-348AFBA21EFA}"/>
                </a:ext>
              </a:extLst>
            </p:cNvPr>
            <p:cNvSpPr/>
            <p:nvPr/>
          </p:nvSpPr>
          <p:spPr>
            <a:xfrm rot="16200000">
              <a:off x="1923257" y="2039144"/>
              <a:ext cx="2449512" cy="1473200"/>
            </a:xfrm>
            <a:custGeom>
              <a:avLst/>
              <a:gdLst>
                <a:gd name="connsiteX0" fmla="*/ 1435893 w 2450306"/>
                <a:gd name="connsiteY0" fmla="*/ 823913 h 1473994"/>
                <a:gd name="connsiteX1" fmla="*/ 1307306 w 2450306"/>
                <a:gd name="connsiteY1" fmla="*/ 762000 h 1473994"/>
                <a:gd name="connsiteX2" fmla="*/ 1166812 w 2450306"/>
                <a:gd name="connsiteY2" fmla="*/ 688182 h 1473994"/>
                <a:gd name="connsiteX3" fmla="*/ 1023937 w 2450306"/>
                <a:gd name="connsiteY3" fmla="*/ 609600 h 1473994"/>
                <a:gd name="connsiteX4" fmla="*/ 914400 w 2450306"/>
                <a:gd name="connsiteY4" fmla="*/ 547688 h 1473994"/>
                <a:gd name="connsiteX5" fmla="*/ 773906 w 2450306"/>
                <a:gd name="connsiteY5" fmla="*/ 466725 h 1473994"/>
                <a:gd name="connsiteX6" fmla="*/ 666750 w 2450306"/>
                <a:gd name="connsiteY6" fmla="*/ 402432 h 1473994"/>
                <a:gd name="connsiteX7" fmla="*/ 581025 w 2450306"/>
                <a:gd name="connsiteY7" fmla="*/ 350044 h 1473994"/>
                <a:gd name="connsiteX8" fmla="*/ 492918 w 2450306"/>
                <a:gd name="connsiteY8" fmla="*/ 295275 h 1473994"/>
                <a:gd name="connsiteX9" fmla="*/ 414337 w 2450306"/>
                <a:gd name="connsiteY9" fmla="*/ 247650 h 1473994"/>
                <a:gd name="connsiteX10" fmla="*/ 352425 w 2450306"/>
                <a:gd name="connsiteY10" fmla="*/ 207169 h 1473994"/>
                <a:gd name="connsiteX11" fmla="*/ 269081 w 2450306"/>
                <a:gd name="connsiteY11" fmla="*/ 152400 h 1473994"/>
                <a:gd name="connsiteX12" fmla="*/ 140493 w 2450306"/>
                <a:gd name="connsiteY12" fmla="*/ 69057 h 1473994"/>
                <a:gd name="connsiteX13" fmla="*/ 54768 w 2450306"/>
                <a:gd name="connsiteY13" fmla="*/ 14288 h 1473994"/>
                <a:gd name="connsiteX14" fmla="*/ 28575 w 2450306"/>
                <a:gd name="connsiteY14" fmla="*/ 2382 h 1473994"/>
                <a:gd name="connsiteX15" fmla="*/ 14287 w 2450306"/>
                <a:gd name="connsiteY15" fmla="*/ 0 h 1473994"/>
                <a:gd name="connsiteX16" fmla="*/ 7143 w 2450306"/>
                <a:gd name="connsiteY16" fmla="*/ 0 h 1473994"/>
                <a:gd name="connsiteX17" fmla="*/ 2381 w 2450306"/>
                <a:gd name="connsiteY17" fmla="*/ 7144 h 1473994"/>
                <a:gd name="connsiteX18" fmla="*/ 0 w 2450306"/>
                <a:gd name="connsiteY18" fmla="*/ 16669 h 1473994"/>
                <a:gd name="connsiteX19" fmla="*/ 4762 w 2450306"/>
                <a:gd name="connsiteY19" fmla="*/ 38100 h 1473994"/>
                <a:gd name="connsiteX20" fmla="*/ 16668 w 2450306"/>
                <a:gd name="connsiteY20" fmla="*/ 59532 h 1473994"/>
                <a:gd name="connsiteX21" fmla="*/ 61912 w 2450306"/>
                <a:gd name="connsiteY21" fmla="*/ 109538 h 1473994"/>
                <a:gd name="connsiteX22" fmla="*/ 176212 w 2450306"/>
                <a:gd name="connsiteY22" fmla="*/ 219075 h 1473994"/>
                <a:gd name="connsiteX23" fmla="*/ 269081 w 2450306"/>
                <a:gd name="connsiteY23" fmla="*/ 300038 h 1473994"/>
                <a:gd name="connsiteX24" fmla="*/ 347662 w 2450306"/>
                <a:gd name="connsiteY24" fmla="*/ 369094 h 1473994"/>
                <a:gd name="connsiteX25" fmla="*/ 473868 w 2450306"/>
                <a:gd name="connsiteY25" fmla="*/ 469107 h 1473994"/>
                <a:gd name="connsiteX26" fmla="*/ 600075 w 2450306"/>
                <a:gd name="connsiteY26" fmla="*/ 564357 h 1473994"/>
                <a:gd name="connsiteX27" fmla="*/ 685800 w 2450306"/>
                <a:gd name="connsiteY27" fmla="*/ 628650 h 1473994"/>
                <a:gd name="connsiteX28" fmla="*/ 776287 w 2450306"/>
                <a:gd name="connsiteY28" fmla="*/ 692944 h 1473994"/>
                <a:gd name="connsiteX29" fmla="*/ 881062 w 2450306"/>
                <a:gd name="connsiteY29" fmla="*/ 759619 h 1473994"/>
                <a:gd name="connsiteX30" fmla="*/ 1083468 w 2450306"/>
                <a:gd name="connsiteY30" fmla="*/ 873919 h 1473994"/>
                <a:gd name="connsiteX31" fmla="*/ 1254918 w 2450306"/>
                <a:gd name="connsiteY31" fmla="*/ 971550 h 1473994"/>
                <a:gd name="connsiteX32" fmla="*/ 1433512 w 2450306"/>
                <a:gd name="connsiteY32" fmla="*/ 1071563 h 1473994"/>
                <a:gd name="connsiteX33" fmla="*/ 1602581 w 2450306"/>
                <a:gd name="connsiteY33" fmla="*/ 1169194 h 1473994"/>
                <a:gd name="connsiteX34" fmla="*/ 1731168 w 2450306"/>
                <a:gd name="connsiteY34" fmla="*/ 1238250 h 1473994"/>
                <a:gd name="connsiteX35" fmla="*/ 1912143 w 2450306"/>
                <a:gd name="connsiteY35" fmla="*/ 1340644 h 1473994"/>
                <a:gd name="connsiteX36" fmla="*/ 1933575 w 2450306"/>
                <a:gd name="connsiteY36" fmla="*/ 1352550 h 1473994"/>
                <a:gd name="connsiteX37" fmla="*/ 1940718 w 2450306"/>
                <a:gd name="connsiteY37" fmla="*/ 1378744 h 1473994"/>
                <a:gd name="connsiteX38" fmla="*/ 1957387 w 2450306"/>
                <a:gd name="connsiteY38" fmla="*/ 1421607 h 1473994"/>
                <a:gd name="connsiteX39" fmla="*/ 1971675 w 2450306"/>
                <a:gd name="connsiteY39" fmla="*/ 1447800 h 1473994"/>
                <a:gd name="connsiteX40" fmla="*/ 1983581 w 2450306"/>
                <a:gd name="connsiteY40" fmla="*/ 1462088 h 1473994"/>
                <a:gd name="connsiteX41" fmla="*/ 2000250 w 2450306"/>
                <a:gd name="connsiteY41" fmla="*/ 1471613 h 1473994"/>
                <a:gd name="connsiteX42" fmla="*/ 2009775 w 2450306"/>
                <a:gd name="connsiteY42" fmla="*/ 1473994 h 1473994"/>
                <a:gd name="connsiteX43" fmla="*/ 2028825 w 2450306"/>
                <a:gd name="connsiteY43" fmla="*/ 1471613 h 1473994"/>
                <a:gd name="connsiteX44" fmla="*/ 2052637 w 2450306"/>
                <a:gd name="connsiteY44" fmla="*/ 1459707 h 1473994"/>
                <a:gd name="connsiteX45" fmla="*/ 2105025 w 2450306"/>
                <a:gd name="connsiteY45" fmla="*/ 1435894 h 1473994"/>
                <a:gd name="connsiteX46" fmla="*/ 2169318 w 2450306"/>
                <a:gd name="connsiteY46" fmla="*/ 1402557 h 1473994"/>
                <a:gd name="connsiteX47" fmla="*/ 2233612 w 2450306"/>
                <a:gd name="connsiteY47" fmla="*/ 1362075 h 1473994"/>
                <a:gd name="connsiteX48" fmla="*/ 2281237 w 2450306"/>
                <a:gd name="connsiteY48" fmla="*/ 1328738 h 1473994"/>
                <a:gd name="connsiteX49" fmla="*/ 2321718 w 2450306"/>
                <a:gd name="connsiteY49" fmla="*/ 1295400 h 1473994"/>
                <a:gd name="connsiteX50" fmla="*/ 2350293 w 2450306"/>
                <a:gd name="connsiteY50" fmla="*/ 1266825 h 1473994"/>
                <a:gd name="connsiteX51" fmla="*/ 2381250 w 2450306"/>
                <a:gd name="connsiteY51" fmla="*/ 1231107 h 1473994"/>
                <a:gd name="connsiteX52" fmla="*/ 2400300 w 2450306"/>
                <a:gd name="connsiteY52" fmla="*/ 1202532 h 1473994"/>
                <a:gd name="connsiteX53" fmla="*/ 2414587 w 2450306"/>
                <a:gd name="connsiteY53" fmla="*/ 1176338 h 1473994"/>
                <a:gd name="connsiteX54" fmla="*/ 2426493 w 2450306"/>
                <a:gd name="connsiteY54" fmla="*/ 1150144 h 1473994"/>
                <a:gd name="connsiteX55" fmla="*/ 2438400 w 2450306"/>
                <a:gd name="connsiteY55" fmla="*/ 1121569 h 1473994"/>
                <a:gd name="connsiteX56" fmla="*/ 2450306 w 2450306"/>
                <a:gd name="connsiteY56" fmla="*/ 1073944 h 1473994"/>
                <a:gd name="connsiteX57" fmla="*/ 2450306 w 2450306"/>
                <a:gd name="connsiteY57" fmla="*/ 1054894 h 1473994"/>
                <a:gd name="connsiteX58" fmla="*/ 2445543 w 2450306"/>
                <a:gd name="connsiteY58" fmla="*/ 1042988 h 1473994"/>
                <a:gd name="connsiteX59" fmla="*/ 2436018 w 2450306"/>
                <a:gd name="connsiteY59" fmla="*/ 1035844 h 1473994"/>
                <a:gd name="connsiteX60" fmla="*/ 2421731 w 2450306"/>
                <a:gd name="connsiteY60" fmla="*/ 1035844 h 1473994"/>
                <a:gd name="connsiteX61" fmla="*/ 2402681 w 2450306"/>
                <a:gd name="connsiteY61" fmla="*/ 1040607 h 1473994"/>
                <a:gd name="connsiteX62" fmla="*/ 2388393 w 2450306"/>
                <a:gd name="connsiteY62" fmla="*/ 1052513 h 1473994"/>
                <a:gd name="connsiteX63" fmla="*/ 2357437 w 2450306"/>
                <a:gd name="connsiteY63" fmla="*/ 1078707 h 1473994"/>
                <a:gd name="connsiteX64" fmla="*/ 2324100 w 2450306"/>
                <a:gd name="connsiteY64" fmla="*/ 1102519 h 1473994"/>
                <a:gd name="connsiteX65" fmla="*/ 2288381 w 2450306"/>
                <a:gd name="connsiteY65" fmla="*/ 1119188 h 1473994"/>
                <a:gd name="connsiteX66" fmla="*/ 2245518 w 2450306"/>
                <a:gd name="connsiteY66" fmla="*/ 1128713 h 1473994"/>
                <a:gd name="connsiteX67" fmla="*/ 2214562 w 2450306"/>
                <a:gd name="connsiteY67" fmla="*/ 1128713 h 1473994"/>
                <a:gd name="connsiteX68" fmla="*/ 2183606 w 2450306"/>
                <a:gd name="connsiteY68" fmla="*/ 1126332 h 1473994"/>
                <a:gd name="connsiteX69" fmla="*/ 2133600 w 2450306"/>
                <a:gd name="connsiteY69" fmla="*/ 1114425 h 1473994"/>
                <a:gd name="connsiteX70" fmla="*/ 2038350 w 2450306"/>
                <a:gd name="connsiteY70" fmla="*/ 1083469 h 1473994"/>
                <a:gd name="connsiteX71" fmla="*/ 1902618 w 2450306"/>
                <a:gd name="connsiteY71" fmla="*/ 1031082 h 1473994"/>
                <a:gd name="connsiteX72" fmla="*/ 1759743 w 2450306"/>
                <a:gd name="connsiteY72" fmla="*/ 971550 h 1473994"/>
                <a:gd name="connsiteX73" fmla="*/ 1609725 w 2450306"/>
                <a:gd name="connsiteY73" fmla="*/ 904875 h 1473994"/>
                <a:gd name="connsiteX74" fmla="*/ 1435893 w 2450306"/>
                <a:gd name="connsiteY74" fmla="*/ 8239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50306" h="1473994">
                  <a:moveTo>
                    <a:pt x="1435893" y="823913"/>
                  </a:moveTo>
                  <a:lnTo>
                    <a:pt x="1307306" y="762000"/>
                  </a:lnTo>
                  <a:lnTo>
                    <a:pt x="1166812" y="688182"/>
                  </a:lnTo>
                  <a:lnTo>
                    <a:pt x="1023937" y="609600"/>
                  </a:lnTo>
                  <a:lnTo>
                    <a:pt x="914400" y="547688"/>
                  </a:lnTo>
                  <a:lnTo>
                    <a:pt x="773906" y="466725"/>
                  </a:lnTo>
                  <a:lnTo>
                    <a:pt x="666750" y="402432"/>
                  </a:lnTo>
                  <a:lnTo>
                    <a:pt x="581025" y="350044"/>
                  </a:lnTo>
                  <a:lnTo>
                    <a:pt x="492918" y="295275"/>
                  </a:lnTo>
                  <a:lnTo>
                    <a:pt x="414337" y="247650"/>
                  </a:lnTo>
                  <a:lnTo>
                    <a:pt x="352425" y="207169"/>
                  </a:lnTo>
                  <a:lnTo>
                    <a:pt x="269081" y="152400"/>
                  </a:lnTo>
                  <a:lnTo>
                    <a:pt x="140493" y="69057"/>
                  </a:lnTo>
                  <a:lnTo>
                    <a:pt x="54768" y="14288"/>
                  </a:lnTo>
                  <a:lnTo>
                    <a:pt x="28575" y="2382"/>
                  </a:lnTo>
                  <a:lnTo>
                    <a:pt x="14287" y="0"/>
                  </a:lnTo>
                  <a:lnTo>
                    <a:pt x="7143" y="0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16668" y="59532"/>
                  </a:lnTo>
                  <a:lnTo>
                    <a:pt x="61912" y="109538"/>
                  </a:lnTo>
                  <a:lnTo>
                    <a:pt x="176212" y="219075"/>
                  </a:lnTo>
                  <a:lnTo>
                    <a:pt x="269081" y="300038"/>
                  </a:lnTo>
                  <a:lnTo>
                    <a:pt x="347662" y="369094"/>
                  </a:lnTo>
                  <a:lnTo>
                    <a:pt x="473868" y="469107"/>
                  </a:lnTo>
                  <a:lnTo>
                    <a:pt x="600075" y="564357"/>
                  </a:lnTo>
                  <a:lnTo>
                    <a:pt x="685800" y="628650"/>
                  </a:lnTo>
                  <a:lnTo>
                    <a:pt x="776287" y="692944"/>
                  </a:lnTo>
                  <a:lnTo>
                    <a:pt x="881062" y="759619"/>
                  </a:lnTo>
                  <a:lnTo>
                    <a:pt x="1083468" y="873919"/>
                  </a:lnTo>
                  <a:lnTo>
                    <a:pt x="1254918" y="971550"/>
                  </a:lnTo>
                  <a:lnTo>
                    <a:pt x="1433512" y="1071563"/>
                  </a:lnTo>
                  <a:lnTo>
                    <a:pt x="1602581" y="1169194"/>
                  </a:lnTo>
                  <a:lnTo>
                    <a:pt x="1731168" y="1238250"/>
                  </a:lnTo>
                  <a:lnTo>
                    <a:pt x="1912143" y="1340644"/>
                  </a:lnTo>
                  <a:lnTo>
                    <a:pt x="1933575" y="1352550"/>
                  </a:lnTo>
                  <a:lnTo>
                    <a:pt x="1940718" y="1378744"/>
                  </a:lnTo>
                  <a:lnTo>
                    <a:pt x="1957387" y="1421607"/>
                  </a:lnTo>
                  <a:lnTo>
                    <a:pt x="1971675" y="1447800"/>
                  </a:lnTo>
                  <a:lnTo>
                    <a:pt x="1983581" y="1462088"/>
                  </a:lnTo>
                  <a:lnTo>
                    <a:pt x="2000250" y="1471613"/>
                  </a:lnTo>
                  <a:lnTo>
                    <a:pt x="2009775" y="1473994"/>
                  </a:lnTo>
                  <a:lnTo>
                    <a:pt x="2028825" y="1471613"/>
                  </a:lnTo>
                  <a:lnTo>
                    <a:pt x="2052637" y="1459707"/>
                  </a:lnTo>
                  <a:lnTo>
                    <a:pt x="2105025" y="1435894"/>
                  </a:lnTo>
                  <a:lnTo>
                    <a:pt x="2169318" y="1402557"/>
                  </a:lnTo>
                  <a:lnTo>
                    <a:pt x="2233612" y="1362075"/>
                  </a:lnTo>
                  <a:lnTo>
                    <a:pt x="2281237" y="1328738"/>
                  </a:lnTo>
                  <a:lnTo>
                    <a:pt x="2321718" y="1295400"/>
                  </a:lnTo>
                  <a:lnTo>
                    <a:pt x="2350293" y="1266825"/>
                  </a:lnTo>
                  <a:lnTo>
                    <a:pt x="2381250" y="1231107"/>
                  </a:lnTo>
                  <a:lnTo>
                    <a:pt x="2400300" y="1202532"/>
                  </a:lnTo>
                  <a:lnTo>
                    <a:pt x="2414587" y="1176338"/>
                  </a:lnTo>
                  <a:lnTo>
                    <a:pt x="2426493" y="1150144"/>
                  </a:lnTo>
                  <a:lnTo>
                    <a:pt x="2438400" y="1121569"/>
                  </a:lnTo>
                  <a:lnTo>
                    <a:pt x="2450306" y="1073944"/>
                  </a:lnTo>
                  <a:lnTo>
                    <a:pt x="2450306" y="1054894"/>
                  </a:lnTo>
                  <a:lnTo>
                    <a:pt x="2445543" y="1042988"/>
                  </a:lnTo>
                  <a:lnTo>
                    <a:pt x="2436018" y="1035844"/>
                  </a:lnTo>
                  <a:lnTo>
                    <a:pt x="2421731" y="1035844"/>
                  </a:lnTo>
                  <a:lnTo>
                    <a:pt x="2402681" y="1040607"/>
                  </a:lnTo>
                  <a:lnTo>
                    <a:pt x="2388393" y="1052513"/>
                  </a:lnTo>
                  <a:lnTo>
                    <a:pt x="2357437" y="1078707"/>
                  </a:lnTo>
                  <a:lnTo>
                    <a:pt x="2324100" y="1102519"/>
                  </a:lnTo>
                  <a:lnTo>
                    <a:pt x="2288381" y="1119188"/>
                  </a:lnTo>
                  <a:lnTo>
                    <a:pt x="2245518" y="1128713"/>
                  </a:lnTo>
                  <a:lnTo>
                    <a:pt x="2214562" y="1128713"/>
                  </a:lnTo>
                  <a:lnTo>
                    <a:pt x="2183606" y="1126332"/>
                  </a:lnTo>
                  <a:lnTo>
                    <a:pt x="2133600" y="1114425"/>
                  </a:lnTo>
                  <a:lnTo>
                    <a:pt x="2038350" y="1083469"/>
                  </a:lnTo>
                  <a:lnTo>
                    <a:pt x="1902618" y="1031082"/>
                  </a:lnTo>
                  <a:lnTo>
                    <a:pt x="1759743" y="971550"/>
                  </a:lnTo>
                  <a:lnTo>
                    <a:pt x="1609725" y="904875"/>
                  </a:lnTo>
                  <a:lnTo>
                    <a:pt x="143589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431B6A4F-7C38-4F1C-A161-0040A3A21D5C}"/>
                </a:ext>
              </a:extLst>
            </p:cNvPr>
            <p:cNvSpPr/>
            <p:nvPr/>
          </p:nvSpPr>
          <p:spPr>
            <a:xfrm rot="16200000">
              <a:off x="1739901" y="4222750"/>
              <a:ext cx="3016250" cy="352425"/>
            </a:xfrm>
            <a:custGeom>
              <a:avLst/>
              <a:gdLst>
                <a:gd name="connsiteX0" fmla="*/ 2046753 w 3016267"/>
                <a:gd name="connsiteY0" fmla="*/ 127765 h 353234"/>
                <a:gd name="connsiteX1" fmla="*/ 1748633 w 3016267"/>
                <a:gd name="connsiteY1" fmla="*/ 115239 h 353234"/>
                <a:gd name="connsiteX2" fmla="*/ 1505628 w 3016267"/>
                <a:gd name="connsiteY2" fmla="*/ 102713 h 353234"/>
                <a:gd name="connsiteX3" fmla="*/ 1255108 w 3016267"/>
                <a:gd name="connsiteY3" fmla="*/ 92692 h 353234"/>
                <a:gd name="connsiteX4" fmla="*/ 1034650 w 3016267"/>
                <a:gd name="connsiteY4" fmla="*/ 82672 h 353234"/>
                <a:gd name="connsiteX5" fmla="*/ 804171 w 3016267"/>
                <a:gd name="connsiteY5" fmla="*/ 70146 h 353234"/>
                <a:gd name="connsiteX6" fmla="*/ 691436 w 3016267"/>
                <a:gd name="connsiteY6" fmla="*/ 65135 h 353234"/>
                <a:gd name="connsiteX7" fmla="*/ 633817 w 3016267"/>
                <a:gd name="connsiteY7" fmla="*/ 52609 h 353234"/>
                <a:gd name="connsiteX8" fmla="*/ 506051 w 3016267"/>
                <a:gd name="connsiteY8" fmla="*/ 20041 h 353234"/>
                <a:gd name="connsiteX9" fmla="*/ 425885 w 3016267"/>
                <a:gd name="connsiteY9" fmla="*/ 0 h 353234"/>
                <a:gd name="connsiteX10" fmla="*/ 400833 w 3016267"/>
                <a:gd name="connsiteY10" fmla="*/ 2505 h 353234"/>
                <a:gd name="connsiteX11" fmla="*/ 313150 w 3016267"/>
                <a:gd name="connsiteY11" fmla="*/ 17536 h 353234"/>
                <a:gd name="connsiteX12" fmla="*/ 222963 w 3016267"/>
                <a:gd name="connsiteY12" fmla="*/ 37578 h 353234"/>
                <a:gd name="connsiteX13" fmla="*/ 140291 w 3016267"/>
                <a:gd name="connsiteY13" fmla="*/ 57620 h 353234"/>
                <a:gd name="connsiteX14" fmla="*/ 77661 w 3016267"/>
                <a:gd name="connsiteY14" fmla="*/ 80166 h 353234"/>
                <a:gd name="connsiteX15" fmla="*/ 32567 w 3016267"/>
                <a:gd name="connsiteY15" fmla="*/ 105218 h 353234"/>
                <a:gd name="connsiteX16" fmla="*/ 10021 w 3016267"/>
                <a:gd name="connsiteY16" fmla="*/ 122755 h 353234"/>
                <a:gd name="connsiteX17" fmla="*/ 0 w 3016267"/>
                <a:gd name="connsiteY17" fmla="*/ 142797 h 353234"/>
                <a:gd name="connsiteX18" fmla="*/ 0 w 3016267"/>
                <a:gd name="connsiteY18" fmla="*/ 155323 h 353234"/>
                <a:gd name="connsiteX19" fmla="*/ 5010 w 3016267"/>
                <a:gd name="connsiteY19" fmla="*/ 170354 h 353234"/>
                <a:gd name="connsiteX20" fmla="*/ 15031 w 3016267"/>
                <a:gd name="connsiteY20" fmla="*/ 182880 h 353234"/>
                <a:gd name="connsiteX21" fmla="*/ 42588 w 3016267"/>
                <a:gd name="connsiteY21" fmla="*/ 207932 h 353234"/>
                <a:gd name="connsiteX22" fmla="*/ 72651 w 3016267"/>
                <a:gd name="connsiteY22" fmla="*/ 225468 h 353234"/>
                <a:gd name="connsiteX23" fmla="*/ 120250 w 3016267"/>
                <a:gd name="connsiteY23" fmla="*/ 245510 h 353234"/>
                <a:gd name="connsiteX24" fmla="*/ 190395 w 3016267"/>
                <a:gd name="connsiteY24" fmla="*/ 263046 h 353234"/>
                <a:gd name="connsiteX25" fmla="*/ 248015 w 3016267"/>
                <a:gd name="connsiteY25" fmla="*/ 268057 h 353234"/>
                <a:gd name="connsiteX26" fmla="*/ 503546 w 3016267"/>
                <a:gd name="connsiteY26" fmla="*/ 278078 h 353234"/>
                <a:gd name="connsiteX27" fmla="*/ 909389 w 3016267"/>
                <a:gd name="connsiteY27" fmla="*/ 293109 h 353234"/>
                <a:gd name="connsiteX28" fmla="*/ 1382873 w 3016267"/>
                <a:gd name="connsiteY28" fmla="*/ 308140 h 353234"/>
                <a:gd name="connsiteX29" fmla="*/ 1786211 w 3016267"/>
                <a:gd name="connsiteY29" fmla="*/ 323171 h 353234"/>
                <a:gd name="connsiteX30" fmla="*/ 2187044 w 3016267"/>
                <a:gd name="connsiteY30" fmla="*/ 338203 h 353234"/>
                <a:gd name="connsiteX31" fmla="*/ 2630465 w 3016267"/>
                <a:gd name="connsiteY31" fmla="*/ 353234 h 353234"/>
                <a:gd name="connsiteX32" fmla="*/ 2668044 w 3016267"/>
                <a:gd name="connsiteY32" fmla="*/ 353234 h 353234"/>
                <a:gd name="connsiteX33" fmla="*/ 2705622 w 3016267"/>
                <a:gd name="connsiteY33" fmla="*/ 348223 h 353234"/>
                <a:gd name="connsiteX34" fmla="*/ 2753221 w 3016267"/>
                <a:gd name="connsiteY34" fmla="*/ 338203 h 353234"/>
                <a:gd name="connsiteX35" fmla="*/ 2793304 w 3016267"/>
                <a:gd name="connsiteY35" fmla="*/ 323171 h 353234"/>
                <a:gd name="connsiteX36" fmla="*/ 2858439 w 3016267"/>
                <a:gd name="connsiteY36" fmla="*/ 288098 h 353234"/>
                <a:gd name="connsiteX37" fmla="*/ 2923574 w 3016267"/>
                <a:gd name="connsiteY37" fmla="*/ 240500 h 353234"/>
                <a:gd name="connsiteX38" fmla="*/ 3016267 w 3016267"/>
                <a:gd name="connsiteY38" fmla="*/ 152817 h 353234"/>
                <a:gd name="connsiteX39" fmla="*/ 2810840 w 3016267"/>
                <a:gd name="connsiteY39" fmla="*/ 50104 h 353234"/>
                <a:gd name="connsiteX40" fmla="*/ 2723158 w 3016267"/>
                <a:gd name="connsiteY40" fmla="*/ 112734 h 353234"/>
                <a:gd name="connsiteX41" fmla="*/ 2663033 w 3016267"/>
                <a:gd name="connsiteY41" fmla="*/ 150312 h 353234"/>
                <a:gd name="connsiteX42" fmla="*/ 2650507 w 3016267"/>
                <a:gd name="connsiteY42" fmla="*/ 155323 h 353234"/>
                <a:gd name="connsiteX43" fmla="*/ 2565330 w 3016267"/>
                <a:gd name="connsiteY43" fmla="*/ 152817 h 353234"/>
                <a:gd name="connsiteX44" fmla="*/ 2289758 w 3016267"/>
                <a:gd name="connsiteY44" fmla="*/ 137786 h 353234"/>
                <a:gd name="connsiteX45" fmla="*/ 2046753 w 3016267"/>
                <a:gd name="connsiteY45" fmla="*/ 127765 h 35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6267" h="353234">
                  <a:moveTo>
                    <a:pt x="2046753" y="127765"/>
                  </a:moveTo>
                  <a:lnTo>
                    <a:pt x="1748633" y="115239"/>
                  </a:lnTo>
                  <a:lnTo>
                    <a:pt x="1505628" y="102713"/>
                  </a:lnTo>
                  <a:lnTo>
                    <a:pt x="1255108" y="92692"/>
                  </a:lnTo>
                  <a:lnTo>
                    <a:pt x="1034650" y="82672"/>
                  </a:lnTo>
                  <a:lnTo>
                    <a:pt x="804171" y="70146"/>
                  </a:lnTo>
                  <a:lnTo>
                    <a:pt x="691436" y="65135"/>
                  </a:lnTo>
                  <a:lnTo>
                    <a:pt x="633817" y="52609"/>
                  </a:lnTo>
                  <a:lnTo>
                    <a:pt x="506051" y="20041"/>
                  </a:lnTo>
                  <a:lnTo>
                    <a:pt x="425885" y="0"/>
                  </a:lnTo>
                  <a:lnTo>
                    <a:pt x="400833" y="2505"/>
                  </a:lnTo>
                  <a:lnTo>
                    <a:pt x="313150" y="17536"/>
                  </a:lnTo>
                  <a:lnTo>
                    <a:pt x="222963" y="37578"/>
                  </a:lnTo>
                  <a:lnTo>
                    <a:pt x="140291" y="57620"/>
                  </a:lnTo>
                  <a:lnTo>
                    <a:pt x="77661" y="80166"/>
                  </a:lnTo>
                  <a:lnTo>
                    <a:pt x="32567" y="105218"/>
                  </a:lnTo>
                  <a:lnTo>
                    <a:pt x="10021" y="122755"/>
                  </a:lnTo>
                  <a:lnTo>
                    <a:pt x="0" y="142797"/>
                  </a:lnTo>
                  <a:lnTo>
                    <a:pt x="0" y="155323"/>
                  </a:lnTo>
                  <a:lnTo>
                    <a:pt x="5010" y="170354"/>
                  </a:lnTo>
                  <a:lnTo>
                    <a:pt x="15031" y="182880"/>
                  </a:lnTo>
                  <a:lnTo>
                    <a:pt x="42588" y="207932"/>
                  </a:lnTo>
                  <a:lnTo>
                    <a:pt x="72651" y="225468"/>
                  </a:lnTo>
                  <a:lnTo>
                    <a:pt x="120250" y="245510"/>
                  </a:lnTo>
                  <a:lnTo>
                    <a:pt x="190395" y="263046"/>
                  </a:lnTo>
                  <a:lnTo>
                    <a:pt x="248015" y="268057"/>
                  </a:lnTo>
                  <a:lnTo>
                    <a:pt x="503546" y="278078"/>
                  </a:lnTo>
                  <a:lnTo>
                    <a:pt x="909389" y="293109"/>
                  </a:lnTo>
                  <a:lnTo>
                    <a:pt x="1382873" y="308140"/>
                  </a:lnTo>
                  <a:lnTo>
                    <a:pt x="1786211" y="323171"/>
                  </a:lnTo>
                  <a:lnTo>
                    <a:pt x="2187044" y="338203"/>
                  </a:lnTo>
                  <a:lnTo>
                    <a:pt x="2630465" y="353234"/>
                  </a:lnTo>
                  <a:lnTo>
                    <a:pt x="2668044" y="353234"/>
                  </a:lnTo>
                  <a:lnTo>
                    <a:pt x="2705622" y="348223"/>
                  </a:lnTo>
                  <a:lnTo>
                    <a:pt x="2753221" y="338203"/>
                  </a:lnTo>
                  <a:lnTo>
                    <a:pt x="2793304" y="323171"/>
                  </a:lnTo>
                  <a:lnTo>
                    <a:pt x="2858439" y="288098"/>
                  </a:lnTo>
                  <a:lnTo>
                    <a:pt x="2923574" y="240500"/>
                  </a:lnTo>
                  <a:lnTo>
                    <a:pt x="3016267" y="152817"/>
                  </a:lnTo>
                  <a:lnTo>
                    <a:pt x="2810840" y="50104"/>
                  </a:lnTo>
                  <a:lnTo>
                    <a:pt x="2723158" y="112734"/>
                  </a:lnTo>
                  <a:lnTo>
                    <a:pt x="2663033" y="150312"/>
                  </a:lnTo>
                  <a:lnTo>
                    <a:pt x="2650507" y="155323"/>
                  </a:lnTo>
                  <a:lnTo>
                    <a:pt x="2565330" y="152817"/>
                  </a:lnTo>
                  <a:lnTo>
                    <a:pt x="2289758" y="137786"/>
                  </a:lnTo>
                  <a:lnTo>
                    <a:pt x="2046753" y="127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3">
              <a:extLst>
                <a:ext uri="{FF2B5EF4-FFF2-40B4-BE49-F238E27FC236}">
                  <a16:creationId xmlns:a16="http://schemas.microsoft.com/office/drawing/2014/main" id="{BE3EF9EF-EB70-40C9-9499-DF478CE129A8}"/>
                </a:ext>
              </a:extLst>
            </p:cNvPr>
            <p:cNvSpPr/>
            <p:nvPr/>
          </p:nvSpPr>
          <p:spPr>
            <a:xfrm>
              <a:off x="4316413" y="2135188"/>
              <a:ext cx="2570162" cy="533400"/>
            </a:xfrm>
            <a:custGeom>
              <a:avLst/>
              <a:gdLst>
                <a:gd name="connsiteX0" fmla="*/ 1912144 w 2569369"/>
                <a:gd name="connsiteY0" fmla="*/ 88107 h 533400"/>
                <a:gd name="connsiteX1" fmla="*/ 1769269 w 2569369"/>
                <a:gd name="connsiteY1" fmla="*/ 102394 h 533400"/>
                <a:gd name="connsiteX2" fmla="*/ 1557338 w 2569369"/>
                <a:gd name="connsiteY2" fmla="*/ 121444 h 533400"/>
                <a:gd name="connsiteX3" fmla="*/ 1447800 w 2569369"/>
                <a:gd name="connsiteY3" fmla="*/ 128588 h 533400"/>
                <a:gd name="connsiteX4" fmla="*/ 1371600 w 2569369"/>
                <a:gd name="connsiteY4" fmla="*/ 133350 h 533400"/>
                <a:gd name="connsiteX5" fmla="*/ 1152525 w 2569369"/>
                <a:gd name="connsiteY5" fmla="*/ 173832 h 533400"/>
                <a:gd name="connsiteX6" fmla="*/ 1054894 w 2569369"/>
                <a:gd name="connsiteY6" fmla="*/ 190500 h 533400"/>
                <a:gd name="connsiteX7" fmla="*/ 957263 w 2569369"/>
                <a:gd name="connsiteY7" fmla="*/ 207169 h 533400"/>
                <a:gd name="connsiteX8" fmla="*/ 835819 w 2569369"/>
                <a:gd name="connsiteY8" fmla="*/ 226219 h 533400"/>
                <a:gd name="connsiteX9" fmla="*/ 740569 w 2569369"/>
                <a:gd name="connsiteY9" fmla="*/ 240507 h 533400"/>
                <a:gd name="connsiteX10" fmla="*/ 619125 w 2569369"/>
                <a:gd name="connsiteY10" fmla="*/ 254794 h 533400"/>
                <a:gd name="connsiteX11" fmla="*/ 497682 w 2569369"/>
                <a:gd name="connsiteY11" fmla="*/ 271463 h 533400"/>
                <a:gd name="connsiteX12" fmla="*/ 373857 w 2569369"/>
                <a:gd name="connsiteY12" fmla="*/ 288132 h 533400"/>
                <a:gd name="connsiteX13" fmla="*/ 333375 w 2569369"/>
                <a:gd name="connsiteY13" fmla="*/ 292894 h 533400"/>
                <a:gd name="connsiteX14" fmla="*/ 300038 w 2569369"/>
                <a:gd name="connsiteY14" fmla="*/ 292894 h 533400"/>
                <a:gd name="connsiteX15" fmla="*/ 278607 w 2569369"/>
                <a:gd name="connsiteY15" fmla="*/ 290513 h 533400"/>
                <a:gd name="connsiteX16" fmla="*/ 252413 w 2569369"/>
                <a:gd name="connsiteY16" fmla="*/ 285750 h 533400"/>
                <a:gd name="connsiteX17" fmla="*/ 214313 w 2569369"/>
                <a:gd name="connsiteY17" fmla="*/ 276225 h 533400"/>
                <a:gd name="connsiteX18" fmla="*/ 183357 w 2569369"/>
                <a:gd name="connsiteY18" fmla="*/ 264319 h 533400"/>
                <a:gd name="connsiteX19" fmla="*/ 145257 w 2569369"/>
                <a:gd name="connsiteY19" fmla="*/ 245269 h 533400"/>
                <a:gd name="connsiteX20" fmla="*/ 109538 w 2569369"/>
                <a:gd name="connsiteY20" fmla="*/ 223838 h 533400"/>
                <a:gd name="connsiteX21" fmla="*/ 80963 w 2569369"/>
                <a:gd name="connsiteY21" fmla="*/ 202407 h 533400"/>
                <a:gd name="connsiteX22" fmla="*/ 61913 w 2569369"/>
                <a:gd name="connsiteY22" fmla="*/ 185738 h 533400"/>
                <a:gd name="connsiteX23" fmla="*/ 47625 w 2569369"/>
                <a:gd name="connsiteY23" fmla="*/ 176213 h 533400"/>
                <a:gd name="connsiteX24" fmla="*/ 33338 w 2569369"/>
                <a:gd name="connsiteY24" fmla="*/ 173832 h 533400"/>
                <a:gd name="connsiteX25" fmla="*/ 7144 w 2569369"/>
                <a:gd name="connsiteY25" fmla="*/ 176213 h 533400"/>
                <a:gd name="connsiteX26" fmla="*/ 0 w 2569369"/>
                <a:gd name="connsiteY26" fmla="*/ 180975 h 533400"/>
                <a:gd name="connsiteX27" fmla="*/ 0 w 2569369"/>
                <a:gd name="connsiteY27" fmla="*/ 204788 h 533400"/>
                <a:gd name="connsiteX28" fmla="*/ 4763 w 2569369"/>
                <a:gd name="connsiteY28" fmla="*/ 221457 h 533400"/>
                <a:gd name="connsiteX29" fmla="*/ 33338 w 2569369"/>
                <a:gd name="connsiteY29" fmla="*/ 261938 h 533400"/>
                <a:gd name="connsiteX30" fmla="*/ 95250 w 2569369"/>
                <a:gd name="connsiteY30" fmla="*/ 333375 h 533400"/>
                <a:gd name="connsiteX31" fmla="*/ 147638 w 2569369"/>
                <a:gd name="connsiteY31" fmla="*/ 388144 h 533400"/>
                <a:gd name="connsiteX32" fmla="*/ 211932 w 2569369"/>
                <a:gd name="connsiteY32" fmla="*/ 445294 h 533400"/>
                <a:gd name="connsiteX33" fmla="*/ 261938 w 2569369"/>
                <a:gd name="connsiteY33" fmla="*/ 483394 h 533400"/>
                <a:gd name="connsiteX34" fmla="*/ 319088 w 2569369"/>
                <a:gd name="connsiteY34" fmla="*/ 514350 h 533400"/>
                <a:gd name="connsiteX35" fmla="*/ 371475 w 2569369"/>
                <a:gd name="connsiteY35" fmla="*/ 533400 h 533400"/>
                <a:gd name="connsiteX36" fmla="*/ 388144 w 2569369"/>
                <a:gd name="connsiteY36" fmla="*/ 533400 h 533400"/>
                <a:gd name="connsiteX37" fmla="*/ 507207 w 2569369"/>
                <a:gd name="connsiteY37" fmla="*/ 500063 h 533400"/>
                <a:gd name="connsiteX38" fmla="*/ 557213 w 2569369"/>
                <a:gd name="connsiteY38" fmla="*/ 485775 h 533400"/>
                <a:gd name="connsiteX39" fmla="*/ 664369 w 2569369"/>
                <a:gd name="connsiteY39" fmla="*/ 464344 h 533400"/>
                <a:gd name="connsiteX40" fmla="*/ 902494 w 2569369"/>
                <a:gd name="connsiteY40" fmla="*/ 409575 h 533400"/>
                <a:gd name="connsiteX41" fmla="*/ 1116807 w 2569369"/>
                <a:gd name="connsiteY41" fmla="*/ 359569 h 533400"/>
                <a:gd name="connsiteX42" fmla="*/ 1162050 w 2569369"/>
                <a:gd name="connsiteY42" fmla="*/ 352425 h 533400"/>
                <a:gd name="connsiteX43" fmla="*/ 1354932 w 2569369"/>
                <a:gd name="connsiteY43" fmla="*/ 335757 h 533400"/>
                <a:gd name="connsiteX44" fmla="*/ 1509713 w 2569369"/>
                <a:gd name="connsiteY44" fmla="*/ 311944 h 533400"/>
                <a:gd name="connsiteX45" fmla="*/ 1654969 w 2569369"/>
                <a:gd name="connsiteY45" fmla="*/ 297657 h 533400"/>
                <a:gd name="connsiteX46" fmla="*/ 1797844 w 2569369"/>
                <a:gd name="connsiteY46" fmla="*/ 283369 h 533400"/>
                <a:gd name="connsiteX47" fmla="*/ 1926432 w 2569369"/>
                <a:gd name="connsiteY47" fmla="*/ 273844 h 533400"/>
                <a:gd name="connsiteX48" fmla="*/ 2045494 w 2569369"/>
                <a:gd name="connsiteY48" fmla="*/ 266700 h 533400"/>
                <a:gd name="connsiteX49" fmla="*/ 2109788 w 2569369"/>
                <a:gd name="connsiteY49" fmla="*/ 266700 h 533400"/>
                <a:gd name="connsiteX50" fmla="*/ 2238375 w 2569369"/>
                <a:gd name="connsiteY50" fmla="*/ 266700 h 533400"/>
                <a:gd name="connsiteX51" fmla="*/ 2424113 w 2569369"/>
                <a:gd name="connsiteY51" fmla="*/ 266700 h 533400"/>
                <a:gd name="connsiteX52" fmla="*/ 2462213 w 2569369"/>
                <a:gd name="connsiteY52" fmla="*/ 266700 h 533400"/>
                <a:gd name="connsiteX53" fmla="*/ 2493169 w 2569369"/>
                <a:gd name="connsiteY53" fmla="*/ 259557 h 533400"/>
                <a:gd name="connsiteX54" fmla="*/ 2526507 w 2569369"/>
                <a:gd name="connsiteY54" fmla="*/ 247650 h 533400"/>
                <a:gd name="connsiteX55" fmla="*/ 2547938 w 2569369"/>
                <a:gd name="connsiteY55" fmla="*/ 235744 h 533400"/>
                <a:gd name="connsiteX56" fmla="*/ 2562225 w 2569369"/>
                <a:gd name="connsiteY56" fmla="*/ 221457 h 533400"/>
                <a:gd name="connsiteX57" fmla="*/ 2566988 w 2569369"/>
                <a:gd name="connsiteY57" fmla="*/ 209550 h 533400"/>
                <a:gd name="connsiteX58" fmla="*/ 2569369 w 2569369"/>
                <a:gd name="connsiteY58" fmla="*/ 197644 h 533400"/>
                <a:gd name="connsiteX59" fmla="*/ 2569369 w 2569369"/>
                <a:gd name="connsiteY59" fmla="*/ 185738 h 533400"/>
                <a:gd name="connsiteX60" fmla="*/ 2564607 w 2569369"/>
                <a:gd name="connsiteY60" fmla="*/ 161925 h 533400"/>
                <a:gd name="connsiteX61" fmla="*/ 2557463 w 2569369"/>
                <a:gd name="connsiteY61" fmla="*/ 142875 h 533400"/>
                <a:gd name="connsiteX62" fmla="*/ 2550319 w 2569369"/>
                <a:gd name="connsiteY62" fmla="*/ 135732 h 533400"/>
                <a:gd name="connsiteX63" fmla="*/ 2521744 w 2569369"/>
                <a:gd name="connsiteY63" fmla="*/ 114300 h 533400"/>
                <a:gd name="connsiteX64" fmla="*/ 2481263 w 2569369"/>
                <a:gd name="connsiteY64" fmla="*/ 90488 h 533400"/>
                <a:gd name="connsiteX65" fmla="*/ 2436019 w 2569369"/>
                <a:gd name="connsiteY65" fmla="*/ 66675 h 533400"/>
                <a:gd name="connsiteX66" fmla="*/ 2388394 w 2569369"/>
                <a:gd name="connsiteY66" fmla="*/ 45244 h 533400"/>
                <a:gd name="connsiteX67" fmla="*/ 2264569 w 2569369"/>
                <a:gd name="connsiteY67" fmla="*/ 9525 h 533400"/>
                <a:gd name="connsiteX68" fmla="*/ 2212182 w 2569369"/>
                <a:gd name="connsiteY68" fmla="*/ 0 h 533400"/>
                <a:gd name="connsiteX69" fmla="*/ 2143125 w 2569369"/>
                <a:gd name="connsiteY69" fmla="*/ 33338 h 533400"/>
                <a:gd name="connsiteX70" fmla="*/ 2081213 w 2569369"/>
                <a:gd name="connsiteY70" fmla="*/ 64294 h 533400"/>
                <a:gd name="connsiteX71" fmla="*/ 2026444 w 2569369"/>
                <a:gd name="connsiteY71" fmla="*/ 73819 h 533400"/>
                <a:gd name="connsiteX72" fmla="*/ 1912144 w 2569369"/>
                <a:gd name="connsiteY72" fmla="*/ 881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69369" h="533400">
                  <a:moveTo>
                    <a:pt x="1912144" y="88107"/>
                  </a:moveTo>
                  <a:lnTo>
                    <a:pt x="1769269" y="102394"/>
                  </a:lnTo>
                  <a:lnTo>
                    <a:pt x="1557338" y="121444"/>
                  </a:lnTo>
                  <a:lnTo>
                    <a:pt x="1447800" y="128588"/>
                  </a:lnTo>
                  <a:lnTo>
                    <a:pt x="1371600" y="133350"/>
                  </a:lnTo>
                  <a:lnTo>
                    <a:pt x="1152525" y="173832"/>
                  </a:lnTo>
                  <a:lnTo>
                    <a:pt x="1054894" y="190500"/>
                  </a:lnTo>
                  <a:lnTo>
                    <a:pt x="957263" y="207169"/>
                  </a:lnTo>
                  <a:lnTo>
                    <a:pt x="835819" y="226219"/>
                  </a:lnTo>
                  <a:lnTo>
                    <a:pt x="740569" y="240507"/>
                  </a:lnTo>
                  <a:lnTo>
                    <a:pt x="619125" y="254794"/>
                  </a:lnTo>
                  <a:lnTo>
                    <a:pt x="497682" y="271463"/>
                  </a:lnTo>
                  <a:lnTo>
                    <a:pt x="373857" y="288132"/>
                  </a:lnTo>
                  <a:lnTo>
                    <a:pt x="333375" y="292894"/>
                  </a:lnTo>
                  <a:lnTo>
                    <a:pt x="300038" y="292894"/>
                  </a:lnTo>
                  <a:lnTo>
                    <a:pt x="278607" y="290513"/>
                  </a:lnTo>
                  <a:lnTo>
                    <a:pt x="252413" y="285750"/>
                  </a:lnTo>
                  <a:lnTo>
                    <a:pt x="214313" y="276225"/>
                  </a:lnTo>
                  <a:lnTo>
                    <a:pt x="183357" y="264319"/>
                  </a:lnTo>
                  <a:lnTo>
                    <a:pt x="145257" y="245269"/>
                  </a:lnTo>
                  <a:lnTo>
                    <a:pt x="109538" y="223838"/>
                  </a:lnTo>
                  <a:lnTo>
                    <a:pt x="80963" y="202407"/>
                  </a:lnTo>
                  <a:lnTo>
                    <a:pt x="61913" y="185738"/>
                  </a:lnTo>
                  <a:lnTo>
                    <a:pt x="47625" y="176213"/>
                  </a:lnTo>
                  <a:lnTo>
                    <a:pt x="33338" y="173832"/>
                  </a:lnTo>
                  <a:lnTo>
                    <a:pt x="7144" y="176213"/>
                  </a:lnTo>
                  <a:lnTo>
                    <a:pt x="0" y="180975"/>
                  </a:lnTo>
                  <a:lnTo>
                    <a:pt x="0" y="204788"/>
                  </a:lnTo>
                  <a:lnTo>
                    <a:pt x="4763" y="221457"/>
                  </a:lnTo>
                  <a:lnTo>
                    <a:pt x="33338" y="261938"/>
                  </a:lnTo>
                  <a:lnTo>
                    <a:pt x="95250" y="333375"/>
                  </a:lnTo>
                  <a:lnTo>
                    <a:pt x="147638" y="388144"/>
                  </a:lnTo>
                  <a:lnTo>
                    <a:pt x="211932" y="445294"/>
                  </a:lnTo>
                  <a:lnTo>
                    <a:pt x="261938" y="483394"/>
                  </a:lnTo>
                  <a:lnTo>
                    <a:pt x="319088" y="514350"/>
                  </a:lnTo>
                  <a:lnTo>
                    <a:pt x="371475" y="533400"/>
                  </a:lnTo>
                  <a:lnTo>
                    <a:pt x="388144" y="533400"/>
                  </a:lnTo>
                  <a:lnTo>
                    <a:pt x="507207" y="500063"/>
                  </a:lnTo>
                  <a:lnTo>
                    <a:pt x="557213" y="485775"/>
                  </a:lnTo>
                  <a:lnTo>
                    <a:pt x="664369" y="464344"/>
                  </a:lnTo>
                  <a:lnTo>
                    <a:pt x="902494" y="409575"/>
                  </a:lnTo>
                  <a:lnTo>
                    <a:pt x="1116807" y="359569"/>
                  </a:lnTo>
                  <a:lnTo>
                    <a:pt x="1162050" y="352425"/>
                  </a:lnTo>
                  <a:lnTo>
                    <a:pt x="1354932" y="335757"/>
                  </a:lnTo>
                  <a:lnTo>
                    <a:pt x="1509713" y="311944"/>
                  </a:lnTo>
                  <a:lnTo>
                    <a:pt x="1654969" y="297657"/>
                  </a:lnTo>
                  <a:lnTo>
                    <a:pt x="1797844" y="283369"/>
                  </a:lnTo>
                  <a:lnTo>
                    <a:pt x="1926432" y="273844"/>
                  </a:lnTo>
                  <a:lnTo>
                    <a:pt x="2045494" y="266700"/>
                  </a:lnTo>
                  <a:lnTo>
                    <a:pt x="2109788" y="266700"/>
                  </a:lnTo>
                  <a:lnTo>
                    <a:pt x="2238375" y="266700"/>
                  </a:lnTo>
                  <a:lnTo>
                    <a:pt x="2424113" y="266700"/>
                  </a:lnTo>
                  <a:lnTo>
                    <a:pt x="2462213" y="266700"/>
                  </a:lnTo>
                  <a:lnTo>
                    <a:pt x="2493169" y="259557"/>
                  </a:lnTo>
                  <a:lnTo>
                    <a:pt x="2526507" y="247650"/>
                  </a:lnTo>
                  <a:lnTo>
                    <a:pt x="2547938" y="235744"/>
                  </a:lnTo>
                  <a:lnTo>
                    <a:pt x="2562225" y="221457"/>
                  </a:lnTo>
                  <a:lnTo>
                    <a:pt x="2566988" y="209550"/>
                  </a:lnTo>
                  <a:lnTo>
                    <a:pt x="2569369" y="197644"/>
                  </a:lnTo>
                  <a:lnTo>
                    <a:pt x="2569369" y="185738"/>
                  </a:lnTo>
                  <a:lnTo>
                    <a:pt x="2564607" y="161925"/>
                  </a:lnTo>
                  <a:lnTo>
                    <a:pt x="2557463" y="142875"/>
                  </a:lnTo>
                  <a:lnTo>
                    <a:pt x="2550319" y="135732"/>
                  </a:lnTo>
                  <a:lnTo>
                    <a:pt x="2521744" y="114300"/>
                  </a:lnTo>
                  <a:lnTo>
                    <a:pt x="2481263" y="90488"/>
                  </a:lnTo>
                  <a:lnTo>
                    <a:pt x="2436019" y="66675"/>
                  </a:lnTo>
                  <a:lnTo>
                    <a:pt x="2388394" y="45244"/>
                  </a:lnTo>
                  <a:lnTo>
                    <a:pt x="2264569" y="9525"/>
                  </a:lnTo>
                  <a:lnTo>
                    <a:pt x="2212182" y="0"/>
                  </a:lnTo>
                  <a:lnTo>
                    <a:pt x="2143125" y="33338"/>
                  </a:lnTo>
                  <a:lnTo>
                    <a:pt x="2081213" y="64294"/>
                  </a:lnTo>
                  <a:lnTo>
                    <a:pt x="2026444" y="73819"/>
                  </a:lnTo>
                  <a:lnTo>
                    <a:pt x="1912144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9">
              <a:extLst>
                <a:ext uri="{FF2B5EF4-FFF2-40B4-BE49-F238E27FC236}">
                  <a16:creationId xmlns:a16="http://schemas.microsoft.com/office/drawing/2014/main" id="{2C0994EA-8978-465A-A082-9C0B61E6E299}"/>
                </a:ext>
              </a:extLst>
            </p:cNvPr>
            <p:cNvSpPr/>
            <p:nvPr/>
          </p:nvSpPr>
          <p:spPr>
            <a:xfrm rot="16200000">
              <a:off x="4757737" y="2092326"/>
              <a:ext cx="1565275" cy="533400"/>
            </a:xfrm>
            <a:custGeom>
              <a:avLst/>
              <a:gdLst>
                <a:gd name="connsiteX0" fmla="*/ 1081087 w 1564481"/>
                <a:gd name="connsiteY0" fmla="*/ 200025 h 533400"/>
                <a:gd name="connsiteX1" fmla="*/ 883444 w 1564481"/>
                <a:gd name="connsiteY1" fmla="*/ 190500 h 533400"/>
                <a:gd name="connsiteX2" fmla="*/ 800100 w 1564481"/>
                <a:gd name="connsiteY2" fmla="*/ 185737 h 533400"/>
                <a:gd name="connsiteX3" fmla="*/ 666750 w 1564481"/>
                <a:gd name="connsiteY3" fmla="*/ 185737 h 533400"/>
                <a:gd name="connsiteX4" fmla="*/ 554831 w 1564481"/>
                <a:gd name="connsiteY4" fmla="*/ 183356 h 533400"/>
                <a:gd name="connsiteX5" fmla="*/ 361950 w 1564481"/>
                <a:gd name="connsiteY5" fmla="*/ 176212 h 533400"/>
                <a:gd name="connsiteX6" fmla="*/ 223837 w 1564481"/>
                <a:gd name="connsiteY6" fmla="*/ 171450 h 533400"/>
                <a:gd name="connsiteX7" fmla="*/ 0 w 1564481"/>
                <a:gd name="connsiteY7" fmla="*/ 161925 h 533400"/>
                <a:gd name="connsiteX8" fmla="*/ 21431 w 1564481"/>
                <a:gd name="connsiteY8" fmla="*/ 361950 h 533400"/>
                <a:gd name="connsiteX9" fmla="*/ 173831 w 1564481"/>
                <a:gd name="connsiteY9" fmla="*/ 369094 h 533400"/>
                <a:gd name="connsiteX10" fmla="*/ 433387 w 1564481"/>
                <a:gd name="connsiteY10" fmla="*/ 390525 h 533400"/>
                <a:gd name="connsiteX11" fmla="*/ 645319 w 1564481"/>
                <a:gd name="connsiteY11" fmla="*/ 407194 h 533400"/>
                <a:gd name="connsiteX12" fmla="*/ 695325 w 1564481"/>
                <a:gd name="connsiteY12" fmla="*/ 411956 h 533400"/>
                <a:gd name="connsiteX13" fmla="*/ 850106 w 1564481"/>
                <a:gd name="connsiteY13" fmla="*/ 431006 h 533400"/>
                <a:gd name="connsiteX14" fmla="*/ 1014412 w 1564481"/>
                <a:gd name="connsiteY14" fmla="*/ 445294 h 533400"/>
                <a:gd name="connsiteX15" fmla="*/ 1097756 w 1564481"/>
                <a:gd name="connsiteY15" fmla="*/ 454819 h 533400"/>
                <a:gd name="connsiteX16" fmla="*/ 1140619 w 1564481"/>
                <a:gd name="connsiteY16" fmla="*/ 466725 h 533400"/>
                <a:gd name="connsiteX17" fmla="*/ 1195387 w 1564481"/>
                <a:gd name="connsiteY17" fmla="*/ 488156 h 533400"/>
                <a:gd name="connsiteX18" fmla="*/ 1226344 w 1564481"/>
                <a:gd name="connsiteY18" fmla="*/ 507206 h 533400"/>
                <a:gd name="connsiteX19" fmla="*/ 1259681 w 1564481"/>
                <a:gd name="connsiteY19" fmla="*/ 526256 h 533400"/>
                <a:gd name="connsiteX20" fmla="*/ 1281112 w 1564481"/>
                <a:gd name="connsiteY20" fmla="*/ 533400 h 533400"/>
                <a:gd name="connsiteX21" fmla="*/ 1297781 w 1564481"/>
                <a:gd name="connsiteY21" fmla="*/ 533400 h 533400"/>
                <a:gd name="connsiteX22" fmla="*/ 1319212 w 1564481"/>
                <a:gd name="connsiteY22" fmla="*/ 528637 h 533400"/>
                <a:gd name="connsiteX23" fmla="*/ 1343025 w 1564481"/>
                <a:gd name="connsiteY23" fmla="*/ 516731 h 533400"/>
                <a:gd name="connsiteX24" fmla="*/ 1371600 w 1564481"/>
                <a:gd name="connsiteY24" fmla="*/ 495300 h 533400"/>
                <a:gd name="connsiteX25" fmla="*/ 1400175 w 1564481"/>
                <a:gd name="connsiteY25" fmla="*/ 464344 h 533400"/>
                <a:gd name="connsiteX26" fmla="*/ 1435894 w 1564481"/>
                <a:gd name="connsiteY26" fmla="*/ 416719 h 533400"/>
                <a:gd name="connsiteX27" fmla="*/ 1464469 w 1564481"/>
                <a:gd name="connsiteY27" fmla="*/ 371475 h 533400"/>
                <a:gd name="connsiteX28" fmla="*/ 1502569 w 1564481"/>
                <a:gd name="connsiteY28" fmla="*/ 302419 h 533400"/>
                <a:gd name="connsiteX29" fmla="*/ 1526381 w 1564481"/>
                <a:gd name="connsiteY29" fmla="*/ 247650 h 533400"/>
                <a:gd name="connsiteX30" fmla="*/ 1540669 w 1564481"/>
                <a:gd name="connsiteY30" fmla="*/ 207169 h 533400"/>
                <a:gd name="connsiteX31" fmla="*/ 1550194 w 1564481"/>
                <a:gd name="connsiteY31" fmla="*/ 178594 h 533400"/>
                <a:gd name="connsiteX32" fmla="*/ 1557337 w 1564481"/>
                <a:gd name="connsiteY32" fmla="*/ 145256 h 533400"/>
                <a:gd name="connsiteX33" fmla="*/ 1562100 w 1564481"/>
                <a:gd name="connsiteY33" fmla="*/ 100012 h 533400"/>
                <a:gd name="connsiteX34" fmla="*/ 1564481 w 1564481"/>
                <a:gd name="connsiteY34" fmla="*/ 61912 h 533400"/>
                <a:gd name="connsiteX35" fmla="*/ 1564481 w 1564481"/>
                <a:gd name="connsiteY35" fmla="*/ 40481 h 533400"/>
                <a:gd name="connsiteX36" fmla="*/ 1562100 w 1564481"/>
                <a:gd name="connsiteY36" fmla="*/ 16669 h 533400"/>
                <a:gd name="connsiteX37" fmla="*/ 1552575 w 1564481"/>
                <a:gd name="connsiteY37" fmla="*/ 2381 h 533400"/>
                <a:gd name="connsiteX38" fmla="*/ 1543050 w 1564481"/>
                <a:gd name="connsiteY38" fmla="*/ 0 h 533400"/>
                <a:gd name="connsiteX39" fmla="*/ 1526381 w 1564481"/>
                <a:gd name="connsiteY39" fmla="*/ 2381 h 533400"/>
                <a:gd name="connsiteX40" fmla="*/ 1512094 w 1564481"/>
                <a:gd name="connsiteY40" fmla="*/ 11906 h 533400"/>
                <a:gd name="connsiteX41" fmla="*/ 1495425 w 1564481"/>
                <a:gd name="connsiteY41" fmla="*/ 33337 h 533400"/>
                <a:gd name="connsiteX42" fmla="*/ 1466850 w 1564481"/>
                <a:gd name="connsiteY42" fmla="*/ 73819 h 533400"/>
                <a:gd name="connsiteX43" fmla="*/ 1433512 w 1564481"/>
                <a:gd name="connsiteY43" fmla="*/ 111919 h 533400"/>
                <a:gd name="connsiteX44" fmla="*/ 1402556 w 1564481"/>
                <a:gd name="connsiteY44" fmla="*/ 145256 h 533400"/>
                <a:gd name="connsiteX45" fmla="*/ 1373981 w 1564481"/>
                <a:gd name="connsiteY45" fmla="*/ 169069 h 533400"/>
                <a:gd name="connsiteX46" fmla="*/ 1345406 w 1564481"/>
                <a:gd name="connsiteY46" fmla="*/ 185737 h 533400"/>
                <a:gd name="connsiteX47" fmla="*/ 1302544 w 1564481"/>
                <a:gd name="connsiteY47" fmla="*/ 202406 h 533400"/>
                <a:gd name="connsiteX48" fmla="*/ 1264444 w 1564481"/>
                <a:gd name="connsiteY48" fmla="*/ 207169 h 533400"/>
                <a:gd name="connsiteX49" fmla="*/ 1197769 w 1564481"/>
                <a:gd name="connsiteY49" fmla="*/ 207169 h 533400"/>
                <a:gd name="connsiteX50" fmla="*/ 1081087 w 1564481"/>
                <a:gd name="connsiteY50" fmla="*/ 2000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64481" h="533400">
                  <a:moveTo>
                    <a:pt x="1081087" y="200025"/>
                  </a:moveTo>
                  <a:lnTo>
                    <a:pt x="883444" y="190500"/>
                  </a:lnTo>
                  <a:lnTo>
                    <a:pt x="800100" y="185737"/>
                  </a:lnTo>
                  <a:lnTo>
                    <a:pt x="666750" y="185737"/>
                  </a:lnTo>
                  <a:lnTo>
                    <a:pt x="554831" y="183356"/>
                  </a:lnTo>
                  <a:lnTo>
                    <a:pt x="361950" y="176212"/>
                  </a:lnTo>
                  <a:lnTo>
                    <a:pt x="223837" y="171450"/>
                  </a:lnTo>
                  <a:lnTo>
                    <a:pt x="0" y="161925"/>
                  </a:lnTo>
                  <a:lnTo>
                    <a:pt x="21431" y="361950"/>
                  </a:lnTo>
                  <a:lnTo>
                    <a:pt x="173831" y="369094"/>
                  </a:lnTo>
                  <a:lnTo>
                    <a:pt x="433387" y="390525"/>
                  </a:lnTo>
                  <a:lnTo>
                    <a:pt x="645319" y="407194"/>
                  </a:lnTo>
                  <a:lnTo>
                    <a:pt x="695325" y="411956"/>
                  </a:lnTo>
                  <a:lnTo>
                    <a:pt x="850106" y="431006"/>
                  </a:lnTo>
                  <a:lnTo>
                    <a:pt x="1014412" y="445294"/>
                  </a:lnTo>
                  <a:lnTo>
                    <a:pt x="1097756" y="454819"/>
                  </a:lnTo>
                  <a:lnTo>
                    <a:pt x="1140619" y="466725"/>
                  </a:lnTo>
                  <a:lnTo>
                    <a:pt x="1195387" y="488156"/>
                  </a:lnTo>
                  <a:lnTo>
                    <a:pt x="1226344" y="507206"/>
                  </a:lnTo>
                  <a:lnTo>
                    <a:pt x="1259681" y="526256"/>
                  </a:lnTo>
                  <a:lnTo>
                    <a:pt x="1281112" y="533400"/>
                  </a:lnTo>
                  <a:lnTo>
                    <a:pt x="1297781" y="533400"/>
                  </a:lnTo>
                  <a:lnTo>
                    <a:pt x="1319212" y="528637"/>
                  </a:lnTo>
                  <a:lnTo>
                    <a:pt x="1343025" y="516731"/>
                  </a:lnTo>
                  <a:lnTo>
                    <a:pt x="1371600" y="495300"/>
                  </a:lnTo>
                  <a:lnTo>
                    <a:pt x="1400175" y="464344"/>
                  </a:lnTo>
                  <a:lnTo>
                    <a:pt x="1435894" y="416719"/>
                  </a:lnTo>
                  <a:lnTo>
                    <a:pt x="1464469" y="371475"/>
                  </a:lnTo>
                  <a:lnTo>
                    <a:pt x="1502569" y="302419"/>
                  </a:lnTo>
                  <a:lnTo>
                    <a:pt x="1526381" y="247650"/>
                  </a:lnTo>
                  <a:lnTo>
                    <a:pt x="1540669" y="207169"/>
                  </a:lnTo>
                  <a:lnTo>
                    <a:pt x="1550194" y="178594"/>
                  </a:lnTo>
                  <a:lnTo>
                    <a:pt x="1557337" y="145256"/>
                  </a:lnTo>
                  <a:lnTo>
                    <a:pt x="1562100" y="100012"/>
                  </a:lnTo>
                  <a:lnTo>
                    <a:pt x="1564481" y="61912"/>
                  </a:lnTo>
                  <a:lnTo>
                    <a:pt x="1564481" y="40481"/>
                  </a:lnTo>
                  <a:lnTo>
                    <a:pt x="1562100" y="16669"/>
                  </a:lnTo>
                  <a:lnTo>
                    <a:pt x="1552575" y="2381"/>
                  </a:lnTo>
                  <a:lnTo>
                    <a:pt x="1543050" y="0"/>
                  </a:lnTo>
                  <a:lnTo>
                    <a:pt x="1526381" y="2381"/>
                  </a:lnTo>
                  <a:lnTo>
                    <a:pt x="1512094" y="11906"/>
                  </a:lnTo>
                  <a:lnTo>
                    <a:pt x="1495425" y="33337"/>
                  </a:lnTo>
                  <a:lnTo>
                    <a:pt x="1466850" y="73819"/>
                  </a:lnTo>
                  <a:lnTo>
                    <a:pt x="1433512" y="111919"/>
                  </a:lnTo>
                  <a:lnTo>
                    <a:pt x="1402556" y="145256"/>
                  </a:lnTo>
                  <a:lnTo>
                    <a:pt x="1373981" y="169069"/>
                  </a:lnTo>
                  <a:lnTo>
                    <a:pt x="1345406" y="185737"/>
                  </a:lnTo>
                  <a:lnTo>
                    <a:pt x="1302544" y="202406"/>
                  </a:lnTo>
                  <a:lnTo>
                    <a:pt x="1264444" y="207169"/>
                  </a:lnTo>
                  <a:lnTo>
                    <a:pt x="1197769" y="207169"/>
                  </a:lnTo>
                  <a:lnTo>
                    <a:pt x="108108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0">
              <a:extLst>
                <a:ext uri="{FF2B5EF4-FFF2-40B4-BE49-F238E27FC236}">
                  <a16:creationId xmlns:a16="http://schemas.microsoft.com/office/drawing/2014/main" id="{FA381DE5-CA28-487C-8A35-53C64E5ECB4A}"/>
                </a:ext>
              </a:extLst>
            </p:cNvPr>
            <p:cNvSpPr/>
            <p:nvPr/>
          </p:nvSpPr>
          <p:spPr>
            <a:xfrm rot="16200000">
              <a:off x="3813969" y="3883819"/>
              <a:ext cx="2052638" cy="381000"/>
            </a:xfrm>
            <a:custGeom>
              <a:avLst/>
              <a:gdLst>
                <a:gd name="connsiteX0" fmla="*/ 1624013 w 2052638"/>
                <a:gd name="connsiteY0" fmla="*/ 121444 h 381000"/>
                <a:gd name="connsiteX1" fmla="*/ 1381125 w 2052638"/>
                <a:gd name="connsiteY1" fmla="*/ 119063 h 381000"/>
                <a:gd name="connsiteX2" fmla="*/ 1154906 w 2052638"/>
                <a:gd name="connsiteY2" fmla="*/ 119063 h 381000"/>
                <a:gd name="connsiteX3" fmla="*/ 935831 w 2052638"/>
                <a:gd name="connsiteY3" fmla="*/ 119063 h 381000"/>
                <a:gd name="connsiteX4" fmla="*/ 740569 w 2052638"/>
                <a:gd name="connsiteY4" fmla="*/ 119063 h 381000"/>
                <a:gd name="connsiteX5" fmla="*/ 547688 w 2052638"/>
                <a:gd name="connsiteY5" fmla="*/ 119063 h 381000"/>
                <a:gd name="connsiteX6" fmla="*/ 390525 w 2052638"/>
                <a:gd name="connsiteY6" fmla="*/ 119063 h 381000"/>
                <a:gd name="connsiteX7" fmla="*/ 304800 w 2052638"/>
                <a:gd name="connsiteY7" fmla="*/ 119063 h 381000"/>
                <a:gd name="connsiteX8" fmla="*/ 280988 w 2052638"/>
                <a:gd name="connsiteY8" fmla="*/ 121444 h 381000"/>
                <a:gd name="connsiteX9" fmla="*/ 233363 w 2052638"/>
                <a:gd name="connsiteY9" fmla="*/ 128588 h 381000"/>
                <a:gd name="connsiteX10" fmla="*/ 154781 w 2052638"/>
                <a:gd name="connsiteY10" fmla="*/ 150019 h 381000"/>
                <a:gd name="connsiteX11" fmla="*/ 78581 w 2052638"/>
                <a:gd name="connsiteY11" fmla="*/ 176213 h 381000"/>
                <a:gd name="connsiteX12" fmla="*/ 35719 w 2052638"/>
                <a:gd name="connsiteY12" fmla="*/ 197644 h 381000"/>
                <a:gd name="connsiteX13" fmla="*/ 16669 w 2052638"/>
                <a:gd name="connsiteY13" fmla="*/ 211932 h 381000"/>
                <a:gd name="connsiteX14" fmla="*/ 4763 w 2052638"/>
                <a:gd name="connsiteY14" fmla="*/ 228600 h 381000"/>
                <a:gd name="connsiteX15" fmla="*/ 0 w 2052638"/>
                <a:gd name="connsiteY15" fmla="*/ 245269 h 381000"/>
                <a:gd name="connsiteX16" fmla="*/ 4763 w 2052638"/>
                <a:gd name="connsiteY16" fmla="*/ 271463 h 381000"/>
                <a:gd name="connsiteX17" fmla="*/ 23813 w 2052638"/>
                <a:gd name="connsiteY17" fmla="*/ 300038 h 381000"/>
                <a:gd name="connsiteX18" fmla="*/ 57150 w 2052638"/>
                <a:gd name="connsiteY18" fmla="*/ 333375 h 381000"/>
                <a:gd name="connsiteX19" fmla="*/ 100013 w 2052638"/>
                <a:gd name="connsiteY19" fmla="*/ 373857 h 381000"/>
                <a:gd name="connsiteX20" fmla="*/ 107156 w 2052638"/>
                <a:gd name="connsiteY20" fmla="*/ 381000 h 381000"/>
                <a:gd name="connsiteX21" fmla="*/ 278606 w 2052638"/>
                <a:gd name="connsiteY21" fmla="*/ 364332 h 381000"/>
                <a:gd name="connsiteX22" fmla="*/ 452438 w 2052638"/>
                <a:gd name="connsiteY22" fmla="*/ 364332 h 381000"/>
                <a:gd name="connsiteX23" fmla="*/ 683419 w 2052638"/>
                <a:gd name="connsiteY23" fmla="*/ 364332 h 381000"/>
                <a:gd name="connsiteX24" fmla="*/ 733425 w 2052638"/>
                <a:gd name="connsiteY24" fmla="*/ 364332 h 381000"/>
                <a:gd name="connsiteX25" fmla="*/ 866775 w 2052638"/>
                <a:gd name="connsiteY25" fmla="*/ 342900 h 381000"/>
                <a:gd name="connsiteX26" fmla="*/ 1054894 w 2052638"/>
                <a:gd name="connsiteY26" fmla="*/ 340519 h 381000"/>
                <a:gd name="connsiteX27" fmla="*/ 1295400 w 2052638"/>
                <a:gd name="connsiteY27" fmla="*/ 340519 h 381000"/>
                <a:gd name="connsiteX28" fmla="*/ 1569244 w 2052638"/>
                <a:gd name="connsiteY28" fmla="*/ 342900 h 381000"/>
                <a:gd name="connsiteX29" fmla="*/ 1850231 w 2052638"/>
                <a:gd name="connsiteY29" fmla="*/ 342900 h 381000"/>
                <a:gd name="connsiteX30" fmla="*/ 1962150 w 2052638"/>
                <a:gd name="connsiteY30" fmla="*/ 290513 h 381000"/>
                <a:gd name="connsiteX31" fmla="*/ 1988344 w 2052638"/>
                <a:gd name="connsiteY31" fmla="*/ 219075 h 381000"/>
                <a:gd name="connsiteX32" fmla="*/ 2031206 w 2052638"/>
                <a:gd name="connsiteY32" fmla="*/ 107157 h 381000"/>
                <a:gd name="connsiteX33" fmla="*/ 2047875 w 2052638"/>
                <a:gd name="connsiteY33" fmla="*/ 54769 h 381000"/>
                <a:gd name="connsiteX34" fmla="*/ 2052638 w 2052638"/>
                <a:gd name="connsiteY34" fmla="*/ 30957 h 381000"/>
                <a:gd name="connsiteX35" fmla="*/ 2052638 w 2052638"/>
                <a:gd name="connsiteY35" fmla="*/ 19050 h 381000"/>
                <a:gd name="connsiteX36" fmla="*/ 2050256 w 2052638"/>
                <a:gd name="connsiteY36" fmla="*/ 7144 h 381000"/>
                <a:gd name="connsiteX37" fmla="*/ 2043113 w 2052638"/>
                <a:gd name="connsiteY37" fmla="*/ 2382 h 381000"/>
                <a:gd name="connsiteX38" fmla="*/ 2026444 w 2052638"/>
                <a:gd name="connsiteY38" fmla="*/ 0 h 381000"/>
                <a:gd name="connsiteX39" fmla="*/ 2009775 w 2052638"/>
                <a:gd name="connsiteY39" fmla="*/ 7144 h 381000"/>
                <a:gd name="connsiteX40" fmla="*/ 1952625 w 2052638"/>
                <a:gd name="connsiteY40" fmla="*/ 40482 h 381000"/>
                <a:gd name="connsiteX41" fmla="*/ 1874044 w 2052638"/>
                <a:gd name="connsiteY41" fmla="*/ 76200 h 381000"/>
                <a:gd name="connsiteX42" fmla="*/ 1816894 w 2052638"/>
                <a:gd name="connsiteY42" fmla="*/ 97632 h 381000"/>
                <a:gd name="connsiteX43" fmla="*/ 1754981 w 2052638"/>
                <a:gd name="connsiteY43" fmla="*/ 111919 h 381000"/>
                <a:gd name="connsiteX44" fmla="*/ 1724025 w 2052638"/>
                <a:gd name="connsiteY44" fmla="*/ 116682 h 381000"/>
                <a:gd name="connsiteX45" fmla="*/ 1624013 w 2052638"/>
                <a:gd name="connsiteY45" fmla="*/ 1214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2638" h="381000">
                  <a:moveTo>
                    <a:pt x="1624013" y="121444"/>
                  </a:moveTo>
                  <a:lnTo>
                    <a:pt x="1381125" y="119063"/>
                  </a:lnTo>
                  <a:lnTo>
                    <a:pt x="1154906" y="119063"/>
                  </a:lnTo>
                  <a:lnTo>
                    <a:pt x="935831" y="119063"/>
                  </a:lnTo>
                  <a:lnTo>
                    <a:pt x="740569" y="119063"/>
                  </a:lnTo>
                  <a:lnTo>
                    <a:pt x="547688" y="119063"/>
                  </a:lnTo>
                  <a:lnTo>
                    <a:pt x="390525" y="119063"/>
                  </a:lnTo>
                  <a:lnTo>
                    <a:pt x="304800" y="119063"/>
                  </a:lnTo>
                  <a:lnTo>
                    <a:pt x="280988" y="121444"/>
                  </a:lnTo>
                  <a:lnTo>
                    <a:pt x="233363" y="128588"/>
                  </a:lnTo>
                  <a:lnTo>
                    <a:pt x="154781" y="150019"/>
                  </a:lnTo>
                  <a:lnTo>
                    <a:pt x="78581" y="176213"/>
                  </a:lnTo>
                  <a:lnTo>
                    <a:pt x="35719" y="197644"/>
                  </a:lnTo>
                  <a:lnTo>
                    <a:pt x="16669" y="211932"/>
                  </a:lnTo>
                  <a:lnTo>
                    <a:pt x="4763" y="228600"/>
                  </a:lnTo>
                  <a:lnTo>
                    <a:pt x="0" y="245269"/>
                  </a:lnTo>
                  <a:lnTo>
                    <a:pt x="4763" y="271463"/>
                  </a:lnTo>
                  <a:lnTo>
                    <a:pt x="23813" y="300038"/>
                  </a:lnTo>
                  <a:lnTo>
                    <a:pt x="57150" y="333375"/>
                  </a:lnTo>
                  <a:lnTo>
                    <a:pt x="100013" y="373857"/>
                  </a:lnTo>
                  <a:lnTo>
                    <a:pt x="107156" y="381000"/>
                  </a:lnTo>
                  <a:lnTo>
                    <a:pt x="278606" y="364332"/>
                  </a:lnTo>
                  <a:lnTo>
                    <a:pt x="452438" y="364332"/>
                  </a:lnTo>
                  <a:lnTo>
                    <a:pt x="683419" y="364332"/>
                  </a:lnTo>
                  <a:lnTo>
                    <a:pt x="733425" y="364332"/>
                  </a:lnTo>
                  <a:lnTo>
                    <a:pt x="866775" y="342900"/>
                  </a:lnTo>
                  <a:lnTo>
                    <a:pt x="1054894" y="340519"/>
                  </a:lnTo>
                  <a:lnTo>
                    <a:pt x="1295400" y="340519"/>
                  </a:lnTo>
                  <a:lnTo>
                    <a:pt x="1569244" y="342900"/>
                  </a:lnTo>
                  <a:lnTo>
                    <a:pt x="1850231" y="342900"/>
                  </a:lnTo>
                  <a:lnTo>
                    <a:pt x="1962150" y="290513"/>
                  </a:lnTo>
                  <a:lnTo>
                    <a:pt x="1988344" y="219075"/>
                  </a:lnTo>
                  <a:lnTo>
                    <a:pt x="2031206" y="107157"/>
                  </a:lnTo>
                  <a:lnTo>
                    <a:pt x="2047875" y="54769"/>
                  </a:lnTo>
                  <a:lnTo>
                    <a:pt x="2052638" y="30957"/>
                  </a:lnTo>
                  <a:lnTo>
                    <a:pt x="2052638" y="19050"/>
                  </a:lnTo>
                  <a:lnTo>
                    <a:pt x="2050256" y="7144"/>
                  </a:lnTo>
                  <a:lnTo>
                    <a:pt x="2043113" y="2382"/>
                  </a:lnTo>
                  <a:lnTo>
                    <a:pt x="2026444" y="0"/>
                  </a:lnTo>
                  <a:lnTo>
                    <a:pt x="2009775" y="7144"/>
                  </a:lnTo>
                  <a:lnTo>
                    <a:pt x="1952625" y="40482"/>
                  </a:lnTo>
                  <a:lnTo>
                    <a:pt x="1874044" y="76200"/>
                  </a:lnTo>
                  <a:lnTo>
                    <a:pt x="1816894" y="97632"/>
                  </a:lnTo>
                  <a:lnTo>
                    <a:pt x="1754981" y="111919"/>
                  </a:lnTo>
                  <a:lnTo>
                    <a:pt x="1724025" y="116682"/>
                  </a:lnTo>
                  <a:lnTo>
                    <a:pt x="162401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1">
              <a:extLst>
                <a:ext uri="{FF2B5EF4-FFF2-40B4-BE49-F238E27FC236}">
                  <a16:creationId xmlns:a16="http://schemas.microsoft.com/office/drawing/2014/main" id="{565FF8F3-250D-4971-AB82-CFCB6D198036}"/>
                </a:ext>
              </a:extLst>
            </p:cNvPr>
            <p:cNvSpPr/>
            <p:nvPr/>
          </p:nvSpPr>
          <p:spPr>
            <a:xfrm rot="16200000">
              <a:off x="4728368" y="3069432"/>
              <a:ext cx="2024063" cy="1733550"/>
            </a:xfrm>
            <a:custGeom>
              <a:avLst/>
              <a:gdLst>
                <a:gd name="connsiteX0" fmla="*/ 1733550 w 2024063"/>
                <a:gd name="connsiteY0" fmla="*/ 545306 h 1733550"/>
                <a:gd name="connsiteX1" fmla="*/ 1719263 w 2024063"/>
                <a:gd name="connsiteY1" fmla="*/ 435769 h 1733550"/>
                <a:gd name="connsiteX2" fmla="*/ 1702594 w 2024063"/>
                <a:gd name="connsiteY2" fmla="*/ 309562 h 1733550"/>
                <a:gd name="connsiteX3" fmla="*/ 1678781 w 2024063"/>
                <a:gd name="connsiteY3" fmla="*/ 154781 h 1733550"/>
                <a:gd name="connsiteX4" fmla="*/ 1662113 w 2024063"/>
                <a:gd name="connsiteY4" fmla="*/ 38100 h 1733550"/>
                <a:gd name="connsiteX5" fmla="*/ 1802606 w 2024063"/>
                <a:gd name="connsiteY5" fmla="*/ 0 h 1733550"/>
                <a:gd name="connsiteX6" fmla="*/ 1812131 w 2024063"/>
                <a:gd name="connsiteY6" fmla="*/ 78581 h 1733550"/>
                <a:gd name="connsiteX7" fmla="*/ 1816894 w 2024063"/>
                <a:gd name="connsiteY7" fmla="*/ 145256 h 1733550"/>
                <a:gd name="connsiteX8" fmla="*/ 1824038 w 2024063"/>
                <a:gd name="connsiteY8" fmla="*/ 223837 h 1733550"/>
                <a:gd name="connsiteX9" fmla="*/ 1840706 w 2024063"/>
                <a:gd name="connsiteY9" fmla="*/ 342900 h 1733550"/>
                <a:gd name="connsiteX10" fmla="*/ 1854994 w 2024063"/>
                <a:gd name="connsiteY10" fmla="*/ 440531 h 1733550"/>
                <a:gd name="connsiteX11" fmla="*/ 1878806 w 2024063"/>
                <a:gd name="connsiteY11" fmla="*/ 576262 h 1733550"/>
                <a:gd name="connsiteX12" fmla="*/ 1919288 w 2024063"/>
                <a:gd name="connsiteY12" fmla="*/ 754856 h 1733550"/>
                <a:gd name="connsiteX13" fmla="*/ 1940719 w 2024063"/>
                <a:gd name="connsiteY13" fmla="*/ 954881 h 1733550"/>
                <a:gd name="connsiteX14" fmla="*/ 1962150 w 2024063"/>
                <a:gd name="connsiteY14" fmla="*/ 1178719 h 1733550"/>
                <a:gd name="connsiteX15" fmla="*/ 1966913 w 2024063"/>
                <a:gd name="connsiteY15" fmla="*/ 1212056 h 1733550"/>
                <a:gd name="connsiteX16" fmla="*/ 1988344 w 2024063"/>
                <a:gd name="connsiteY16" fmla="*/ 1252537 h 1733550"/>
                <a:gd name="connsiteX17" fmla="*/ 2005013 w 2024063"/>
                <a:gd name="connsiteY17" fmla="*/ 1293019 h 1733550"/>
                <a:gd name="connsiteX18" fmla="*/ 2019300 w 2024063"/>
                <a:gd name="connsiteY18" fmla="*/ 1331119 h 1733550"/>
                <a:gd name="connsiteX19" fmla="*/ 2024063 w 2024063"/>
                <a:gd name="connsiteY19" fmla="*/ 1364456 h 1733550"/>
                <a:gd name="connsiteX20" fmla="*/ 2024063 w 2024063"/>
                <a:gd name="connsiteY20" fmla="*/ 1407319 h 1733550"/>
                <a:gd name="connsiteX21" fmla="*/ 2000250 w 2024063"/>
                <a:gd name="connsiteY21" fmla="*/ 1452562 h 1733550"/>
                <a:gd name="connsiteX22" fmla="*/ 1943100 w 2024063"/>
                <a:gd name="connsiteY22" fmla="*/ 1557337 h 1733550"/>
                <a:gd name="connsiteX23" fmla="*/ 1890713 w 2024063"/>
                <a:gd name="connsiteY23" fmla="*/ 1650206 h 1733550"/>
                <a:gd name="connsiteX24" fmla="*/ 1859756 w 2024063"/>
                <a:gd name="connsiteY24" fmla="*/ 1690687 h 1733550"/>
                <a:gd name="connsiteX25" fmla="*/ 1833563 w 2024063"/>
                <a:gd name="connsiteY25" fmla="*/ 1714500 h 1733550"/>
                <a:gd name="connsiteX26" fmla="*/ 1809750 w 2024063"/>
                <a:gd name="connsiteY26" fmla="*/ 1728787 h 1733550"/>
                <a:gd name="connsiteX27" fmla="*/ 1781175 w 2024063"/>
                <a:gd name="connsiteY27" fmla="*/ 1733550 h 1733550"/>
                <a:gd name="connsiteX28" fmla="*/ 1762125 w 2024063"/>
                <a:gd name="connsiteY28" fmla="*/ 1731169 h 1733550"/>
                <a:gd name="connsiteX29" fmla="*/ 1738313 w 2024063"/>
                <a:gd name="connsiteY29" fmla="*/ 1716881 h 1733550"/>
                <a:gd name="connsiteX30" fmla="*/ 1707356 w 2024063"/>
                <a:gd name="connsiteY30" fmla="*/ 1695450 h 1733550"/>
                <a:gd name="connsiteX31" fmla="*/ 1671638 w 2024063"/>
                <a:gd name="connsiteY31" fmla="*/ 1676400 h 1733550"/>
                <a:gd name="connsiteX32" fmla="*/ 1614488 w 2024063"/>
                <a:gd name="connsiteY32" fmla="*/ 1664494 h 1733550"/>
                <a:gd name="connsiteX33" fmla="*/ 1478756 w 2024063"/>
                <a:gd name="connsiteY33" fmla="*/ 1657350 h 1733550"/>
                <a:gd name="connsiteX34" fmla="*/ 1147763 w 2024063"/>
                <a:gd name="connsiteY34" fmla="*/ 1645444 h 1733550"/>
                <a:gd name="connsiteX35" fmla="*/ 826294 w 2024063"/>
                <a:gd name="connsiteY35" fmla="*/ 1635919 h 1733550"/>
                <a:gd name="connsiteX36" fmla="*/ 569119 w 2024063"/>
                <a:gd name="connsiteY36" fmla="*/ 1626394 h 1733550"/>
                <a:gd name="connsiteX37" fmla="*/ 330994 w 2024063"/>
                <a:gd name="connsiteY37" fmla="*/ 1619250 h 1733550"/>
                <a:gd name="connsiteX38" fmla="*/ 202406 w 2024063"/>
                <a:gd name="connsiteY38" fmla="*/ 1614487 h 1733550"/>
                <a:gd name="connsiteX39" fmla="*/ 126206 w 2024063"/>
                <a:gd name="connsiteY39" fmla="*/ 1609725 h 1733550"/>
                <a:gd name="connsiteX40" fmla="*/ 88106 w 2024063"/>
                <a:gd name="connsiteY40" fmla="*/ 1602581 h 1733550"/>
                <a:gd name="connsiteX41" fmla="*/ 54769 w 2024063"/>
                <a:gd name="connsiteY41" fmla="*/ 1590675 h 1733550"/>
                <a:gd name="connsiteX42" fmla="*/ 30956 w 2024063"/>
                <a:gd name="connsiteY42" fmla="*/ 1576387 h 1733550"/>
                <a:gd name="connsiteX43" fmla="*/ 21431 w 2024063"/>
                <a:gd name="connsiteY43" fmla="*/ 1566862 h 1733550"/>
                <a:gd name="connsiteX44" fmla="*/ 9525 w 2024063"/>
                <a:gd name="connsiteY44" fmla="*/ 1547812 h 1733550"/>
                <a:gd name="connsiteX45" fmla="*/ 2381 w 2024063"/>
                <a:gd name="connsiteY45" fmla="*/ 1528762 h 1733550"/>
                <a:gd name="connsiteX46" fmla="*/ 0 w 2024063"/>
                <a:gd name="connsiteY46" fmla="*/ 1512094 h 1733550"/>
                <a:gd name="connsiteX47" fmla="*/ 0 w 2024063"/>
                <a:gd name="connsiteY47" fmla="*/ 1493044 h 1733550"/>
                <a:gd name="connsiteX48" fmla="*/ 2381 w 2024063"/>
                <a:gd name="connsiteY48" fmla="*/ 1471612 h 1733550"/>
                <a:gd name="connsiteX49" fmla="*/ 9525 w 2024063"/>
                <a:gd name="connsiteY49" fmla="*/ 1450181 h 1733550"/>
                <a:gd name="connsiteX50" fmla="*/ 26194 w 2024063"/>
                <a:gd name="connsiteY50" fmla="*/ 1426369 h 1733550"/>
                <a:gd name="connsiteX51" fmla="*/ 45244 w 2024063"/>
                <a:gd name="connsiteY51" fmla="*/ 1412081 h 1733550"/>
                <a:gd name="connsiteX52" fmla="*/ 71438 w 2024063"/>
                <a:gd name="connsiteY52" fmla="*/ 1400175 h 1733550"/>
                <a:gd name="connsiteX53" fmla="*/ 107156 w 2024063"/>
                <a:gd name="connsiteY53" fmla="*/ 1390650 h 1733550"/>
                <a:gd name="connsiteX54" fmla="*/ 283369 w 2024063"/>
                <a:gd name="connsiteY54" fmla="*/ 1393031 h 1733550"/>
                <a:gd name="connsiteX55" fmla="*/ 447675 w 2024063"/>
                <a:gd name="connsiteY55" fmla="*/ 1400175 h 1733550"/>
                <a:gd name="connsiteX56" fmla="*/ 652463 w 2024063"/>
                <a:gd name="connsiteY56" fmla="*/ 1409700 h 1733550"/>
                <a:gd name="connsiteX57" fmla="*/ 714375 w 2024063"/>
                <a:gd name="connsiteY57" fmla="*/ 1412081 h 1733550"/>
                <a:gd name="connsiteX58" fmla="*/ 909638 w 2024063"/>
                <a:gd name="connsiteY58" fmla="*/ 1412081 h 1733550"/>
                <a:gd name="connsiteX59" fmla="*/ 1154906 w 2024063"/>
                <a:gd name="connsiteY59" fmla="*/ 1412081 h 1733550"/>
                <a:gd name="connsiteX60" fmla="*/ 1276350 w 2024063"/>
                <a:gd name="connsiteY60" fmla="*/ 1412081 h 1733550"/>
                <a:gd name="connsiteX61" fmla="*/ 1469231 w 2024063"/>
                <a:gd name="connsiteY61" fmla="*/ 1412081 h 1733550"/>
                <a:gd name="connsiteX62" fmla="*/ 1681163 w 2024063"/>
                <a:gd name="connsiteY62" fmla="*/ 1412081 h 1733550"/>
                <a:gd name="connsiteX63" fmla="*/ 1745456 w 2024063"/>
                <a:gd name="connsiteY63" fmla="*/ 1412081 h 1733550"/>
                <a:gd name="connsiteX64" fmla="*/ 1766888 w 2024063"/>
                <a:gd name="connsiteY64" fmla="*/ 1407319 h 1733550"/>
                <a:gd name="connsiteX65" fmla="*/ 1783556 w 2024063"/>
                <a:gd name="connsiteY65" fmla="*/ 1393031 h 1733550"/>
                <a:gd name="connsiteX66" fmla="*/ 1795463 w 2024063"/>
                <a:gd name="connsiteY66" fmla="*/ 1373981 h 1733550"/>
                <a:gd name="connsiteX67" fmla="*/ 1802606 w 2024063"/>
                <a:gd name="connsiteY67" fmla="*/ 1350169 h 1733550"/>
                <a:gd name="connsiteX68" fmla="*/ 1807369 w 2024063"/>
                <a:gd name="connsiteY68" fmla="*/ 1323975 h 1733550"/>
                <a:gd name="connsiteX69" fmla="*/ 1807369 w 2024063"/>
                <a:gd name="connsiteY69" fmla="*/ 1281112 h 1733550"/>
                <a:gd name="connsiteX70" fmla="*/ 1790700 w 2024063"/>
                <a:gd name="connsiteY70" fmla="*/ 1097756 h 1733550"/>
                <a:gd name="connsiteX71" fmla="*/ 1769269 w 2024063"/>
                <a:gd name="connsiteY71" fmla="*/ 864394 h 1733550"/>
                <a:gd name="connsiteX72" fmla="*/ 1733550 w 2024063"/>
                <a:gd name="connsiteY72" fmla="*/ 5453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24063" h="1733550">
                  <a:moveTo>
                    <a:pt x="1733550" y="545306"/>
                  </a:moveTo>
                  <a:lnTo>
                    <a:pt x="1719263" y="435769"/>
                  </a:lnTo>
                  <a:lnTo>
                    <a:pt x="1702594" y="309562"/>
                  </a:lnTo>
                  <a:lnTo>
                    <a:pt x="1678781" y="154781"/>
                  </a:lnTo>
                  <a:lnTo>
                    <a:pt x="1662113" y="38100"/>
                  </a:lnTo>
                  <a:lnTo>
                    <a:pt x="1802606" y="0"/>
                  </a:lnTo>
                  <a:lnTo>
                    <a:pt x="1812131" y="78581"/>
                  </a:lnTo>
                  <a:lnTo>
                    <a:pt x="1816894" y="145256"/>
                  </a:lnTo>
                  <a:lnTo>
                    <a:pt x="1824038" y="223837"/>
                  </a:lnTo>
                  <a:lnTo>
                    <a:pt x="1840706" y="342900"/>
                  </a:lnTo>
                  <a:lnTo>
                    <a:pt x="1854994" y="440531"/>
                  </a:lnTo>
                  <a:lnTo>
                    <a:pt x="1878806" y="576262"/>
                  </a:lnTo>
                  <a:lnTo>
                    <a:pt x="1919288" y="754856"/>
                  </a:lnTo>
                  <a:lnTo>
                    <a:pt x="1940719" y="954881"/>
                  </a:lnTo>
                  <a:lnTo>
                    <a:pt x="1962150" y="1178719"/>
                  </a:lnTo>
                  <a:lnTo>
                    <a:pt x="1966913" y="1212056"/>
                  </a:lnTo>
                  <a:lnTo>
                    <a:pt x="1988344" y="1252537"/>
                  </a:lnTo>
                  <a:lnTo>
                    <a:pt x="2005013" y="1293019"/>
                  </a:lnTo>
                  <a:lnTo>
                    <a:pt x="2019300" y="1331119"/>
                  </a:lnTo>
                  <a:lnTo>
                    <a:pt x="2024063" y="1364456"/>
                  </a:lnTo>
                  <a:lnTo>
                    <a:pt x="2024063" y="1407319"/>
                  </a:lnTo>
                  <a:lnTo>
                    <a:pt x="2000250" y="1452562"/>
                  </a:lnTo>
                  <a:lnTo>
                    <a:pt x="1943100" y="1557337"/>
                  </a:lnTo>
                  <a:lnTo>
                    <a:pt x="1890713" y="1650206"/>
                  </a:lnTo>
                  <a:lnTo>
                    <a:pt x="1859756" y="1690687"/>
                  </a:lnTo>
                  <a:lnTo>
                    <a:pt x="1833563" y="1714500"/>
                  </a:lnTo>
                  <a:lnTo>
                    <a:pt x="1809750" y="1728787"/>
                  </a:lnTo>
                  <a:lnTo>
                    <a:pt x="1781175" y="1733550"/>
                  </a:lnTo>
                  <a:lnTo>
                    <a:pt x="1762125" y="1731169"/>
                  </a:lnTo>
                  <a:lnTo>
                    <a:pt x="1738313" y="1716881"/>
                  </a:lnTo>
                  <a:lnTo>
                    <a:pt x="1707356" y="1695450"/>
                  </a:lnTo>
                  <a:lnTo>
                    <a:pt x="1671638" y="1676400"/>
                  </a:lnTo>
                  <a:lnTo>
                    <a:pt x="1614488" y="1664494"/>
                  </a:lnTo>
                  <a:lnTo>
                    <a:pt x="1478756" y="1657350"/>
                  </a:lnTo>
                  <a:lnTo>
                    <a:pt x="1147763" y="1645444"/>
                  </a:lnTo>
                  <a:lnTo>
                    <a:pt x="826294" y="1635919"/>
                  </a:lnTo>
                  <a:lnTo>
                    <a:pt x="569119" y="1626394"/>
                  </a:lnTo>
                  <a:lnTo>
                    <a:pt x="330994" y="1619250"/>
                  </a:lnTo>
                  <a:lnTo>
                    <a:pt x="202406" y="1614487"/>
                  </a:lnTo>
                  <a:lnTo>
                    <a:pt x="126206" y="1609725"/>
                  </a:lnTo>
                  <a:lnTo>
                    <a:pt x="88106" y="1602581"/>
                  </a:lnTo>
                  <a:lnTo>
                    <a:pt x="54769" y="1590675"/>
                  </a:lnTo>
                  <a:lnTo>
                    <a:pt x="30956" y="1576387"/>
                  </a:lnTo>
                  <a:lnTo>
                    <a:pt x="21431" y="1566862"/>
                  </a:lnTo>
                  <a:lnTo>
                    <a:pt x="9525" y="1547812"/>
                  </a:lnTo>
                  <a:lnTo>
                    <a:pt x="2381" y="1528762"/>
                  </a:lnTo>
                  <a:lnTo>
                    <a:pt x="0" y="1512094"/>
                  </a:lnTo>
                  <a:lnTo>
                    <a:pt x="0" y="1493044"/>
                  </a:lnTo>
                  <a:lnTo>
                    <a:pt x="2381" y="1471612"/>
                  </a:lnTo>
                  <a:lnTo>
                    <a:pt x="9525" y="1450181"/>
                  </a:lnTo>
                  <a:lnTo>
                    <a:pt x="26194" y="1426369"/>
                  </a:lnTo>
                  <a:lnTo>
                    <a:pt x="45244" y="1412081"/>
                  </a:lnTo>
                  <a:lnTo>
                    <a:pt x="71438" y="1400175"/>
                  </a:lnTo>
                  <a:lnTo>
                    <a:pt x="107156" y="1390650"/>
                  </a:lnTo>
                  <a:lnTo>
                    <a:pt x="283369" y="1393031"/>
                  </a:lnTo>
                  <a:lnTo>
                    <a:pt x="447675" y="1400175"/>
                  </a:lnTo>
                  <a:lnTo>
                    <a:pt x="652463" y="1409700"/>
                  </a:lnTo>
                  <a:lnTo>
                    <a:pt x="714375" y="1412081"/>
                  </a:lnTo>
                  <a:lnTo>
                    <a:pt x="909638" y="1412081"/>
                  </a:lnTo>
                  <a:lnTo>
                    <a:pt x="1154906" y="1412081"/>
                  </a:lnTo>
                  <a:lnTo>
                    <a:pt x="1276350" y="1412081"/>
                  </a:lnTo>
                  <a:lnTo>
                    <a:pt x="1469231" y="1412081"/>
                  </a:lnTo>
                  <a:lnTo>
                    <a:pt x="1681163" y="1412081"/>
                  </a:lnTo>
                  <a:lnTo>
                    <a:pt x="1745456" y="1412081"/>
                  </a:lnTo>
                  <a:lnTo>
                    <a:pt x="1766888" y="1407319"/>
                  </a:lnTo>
                  <a:lnTo>
                    <a:pt x="1783556" y="1393031"/>
                  </a:lnTo>
                  <a:lnTo>
                    <a:pt x="1795463" y="1373981"/>
                  </a:lnTo>
                  <a:lnTo>
                    <a:pt x="1802606" y="1350169"/>
                  </a:lnTo>
                  <a:lnTo>
                    <a:pt x="1807369" y="1323975"/>
                  </a:lnTo>
                  <a:lnTo>
                    <a:pt x="1807369" y="1281112"/>
                  </a:lnTo>
                  <a:lnTo>
                    <a:pt x="1790700" y="1097756"/>
                  </a:lnTo>
                  <a:lnTo>
                    <a:pt x="1769269" y="864394"/>
                  </a:lnTo>
                  <a:lnTo>
                    <a:pt x="1733550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4">
              <a:extLst>
                <a:ext uri="{FF2B5EF4-FFF2-40B4-BE49-F238E27FC236}">
                  <a16:creationId xmlns:a16="http://schemas.microsoft.com/office/drawing/2014/main" id="{A63563F6-C18D-4A9A-ACE1-4262A01957DA}"/>
                </a:ext>
              </a:extLst>
            </p:cNvPr>
            <p:cNvSpPr/>
            <p:nvPr/>
          </p:nvSpPr>
          <p:spPr>
            <a:xfrm>
              <a:off x="4926013" y="3514725"/>
              <a:ext cx="1438275" cy="328613"/>
            </a:xfrm>
            <a:custGeom>
              <a:avLst/>
              <a:gdLst>
                <a:gd name="connsiteX0" fmla="*/ 1235869 w 1438275"/>
                <a:gd name="connsiteY0" fmla="*/ 16669 h 328613"/>
                <a:gd name="connsiteX1" fmla="*/ 1095375 w 1438275"/>
                <a:gd name="connsiteY1" fmla="*/ 30956 h 328613"/>
                <a:gd name="connsiteX2" fmla="*/ 942975 w 1438275"/>
                <a:gd name="connsiteY2" fmla="*/ 45244 h 328613"/>
                <a:gd name="connsiteX3" fmla="*/ 747713 w 1438275"/>
                <a:gd name="connsiteY3" fmla="*/ 64294 h 328613"/>
                <a:gd name="connsiteX4" fmla="*/ 592932 w 1438275"/>
                <a:gd name="connsiteY4" fmla="*/ 80963 h 328613"/>
                <a:gd name="connsiteX5" fmla="*/ 454819 w 1438275"/>
                <a:gd name="connsiteY5" fmla="*/ 95250 h 328613"/>
                <a:gd name="connsiteX6" fmla="*/ 283369 w 1438275"/>
                <a:gd name="connsiteY6" fmla="*/ 114300 h 328613"/>
                <a:gd name="connsiteX7" fmla="*/ 121444 w 1438275"/>
                <a:gd name="connsiteY7" fmla="*/ 130969 h 328613"/>
                <a:gd name="connsiteX8" fmla="*/ 0 w 1438275"/>
                <a:gd name="connsiteY8" fmla="*/ 142875 h 328613"/>
                <a:gd name="connsiteX9" fmla="*/ 11907 w 1438275"/>
                <a:gd name="connsiteY9" fmla="*/ 328613 h 328613"/>
                <a:gd name="connsiteX10" fmla="*/ 114300 w 1438275"/>
                <a:gd name="connsiteY10" fmla="*/ 302419 h 328613"/>
                <a:gd name="connsiteX11" fmla="*/ 195263 w 1438275"/>
                <a:gd name="connsiteY11" fmla="*/ 283369 h 328613"/>
                <a:gd name="connsiteX12" fmla="*/ 283369 w 1438275"/>
                <a:gd name="connsiteY12" fmla="*/ 264319 h 328613"/>
                <a:gd name="connsiteX13" fmla="*/ 350044 w 1438275"/>
                <a:gd name="connsiteY13" fmla="*/ 250031 h 328613"/>
                <a:gd name="connsiteX14" fmla="*/ 452438 w 1438275"/>
                <a:gd name="connsiteY14" fmla="*/ 233363 h 328613"/>
                <a:gd name="connsiteX15" fmla="*/ 559594 w 1438275"/>
                <a:gd name="connsiteY15" fmla="*/ 219075 h 328613"/>
                <a:gd name="connsiteX16" fmla="*/ 681038 w 1438275"/>
                <a:gd name="connsiteY16" fmla="*/ 209550 h 328613"/>
                <a:gd name="connsiteX17" fmla="*/ 814388 w 1438275"/>
                <a:gd name="connsiteY17" fmla="*/ 200025 h 328613"/>
                <a:gd name="connsiteX18" fmla="*/ 926307 w 1438275"/>
                <a:gd name="connsiteY18" fmla="*/ 192881 h 328613"/>
                <a:gd name="connsiteX19" fmla="*/ 1021557 w 1438275"/>
                <a:gd name="connsiteY19" fmla="*/ 188119 h 328613"/>
                <a:gd name="connsiteX20" fmla="*/ 1131094 w 1438275"/>
                <a:gd name="connsiteY20" fmla="*/ 183356 h 328613"/>
                <a:gd name="connsiteX21" fmla="*/ 1269207 w 1438275"/>
                <a:gd name="connsiteY21" fmla="*/ 183356 h 328613"/>
                <a:gd name="connsiteX22" fmla="*/ 1409700 w 1438275"/>
                <a:gd name="connsiteY22" fmla="*/ 185738 h 328613"/>
                <a:gd name="connsiteX23" fmla="*/ 1438275 w 1438275"/>
                <a:gd name="connsiteY23" fmla="*/ 183356 h 328613"/>
                <a:gd name="connsiteX24" fmla="*/ 1433513 w 1438275"/>
                <a:gd name="connsiteY24" fmla="*/ 0 h 328613"/>
                <a:gd name="connsiteX25" fmla="*/ 1235869 w 1438275"/>
                <a:gd name="connsiteY25" fmla="*/ 1666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8275" h="328613">
                  <a:moveTo>
                    <a:pt x="1235869" y="16669"/>
                  </a:moveTo>
                  <a:lnTo>
                    <a:pt x="1095375" y="30956"/>
                  </a:lnTo>
                  <a:lnTo>
                    <a:pt x="942975" y="45244"/>
                  </a:lnTo>
                  <a:lnTo>
                    <a:pt x="747713" y="64294"/>
                  </a:lnTo>
                  <a:lnTo>
                    <a:pt x="592932" y="80963"/>
                  </a:lnTo>
                  <a:lnTo>
                    <a:pt x="454819" y="95250"/>
                  </a:lnTo>
                  <a:lnTo>
                    <a:pt x="283369" y="114300"/>
                  </a:lnTo>
                  <a:lnTo>
                    <a:pt x="121444" y="130969"/>
                  </a:lnTo>
                  <a:lnTo>
                    <a:pt x="0" y="142875"/>
                  </a:lnTo>
                  <a:lnTo>
                    <a:pt x="11907" y="328613"/>
                  </a:lnTo>
                  <a:lnTo>
                    <a:pt x="114300" y="302419"/>
                  </a:lnTo>
                  <a:lnTo>
                    <a:pt x="195263" y="283369"/>
                  </a:lnTo>
                  <a:lnTo>
                    <a:pt x="283369" y="264319"/>
                  </a:lnTo>
                  <a:lnTo>
                    <a:pt x="350044" y="250031"/>
                  </a:lnTo>
                  <a:lnTo>
                    <a:pt x="452438" y="233363"/>
                  </a:lnTo>
                  <a:lnTo>
                    <a:pt x="559594" y="219075"/>
                  </a:lnTo>
                  <a:lnTo>
                    <a:pt x="681038" y="209550"/>
                  </a:lnTo>
                  <a:lnTo>
                    <a:pt x="814388" y="200025"/>
                  </a:lnTo>
                  <a:lnTo>
                    <a:pt x="926307" y="192881"/>
                  </a:lnTo>
                  <a:lnTo>
                    <a:pt x="1021557" y="188119"/>
                  </a:lnTo>
                  <a:lnTo>
                    <a:pt x="1131094" y="183356"/>
                  </a:lnTo>
                  <a:lnTo>
                    <a:pt x="1269207" y="183356"/>
                  </a:lnTo>
                  <a:lnTo>
                    <a:pt x="1409700" y="185738"/>
                  </a:lnTo>
                  <a:lnTo>
                    <a:pt x="1438275" y="183356"/>
                  </a:lnTo>
                  <a:lnTo>
                    <a:pt x="1433513" y="0"/>
                  </a:lnTo>
                  <a:lnTo>
                    <a:pt x="1235869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5">
              <a:extLst>
                <a:ext uri="{FF2B5EF4-FFF2-40B4-BE49-F238E27FC236}">
                  <a16:creationId xmlns:a16="http://schemas.microsoft.com/office/drawing/2014/main" id="{4B8FF852-65B6-4E31-8D80-54494E33B6A2}"/>
                </a:ext>
              </a:extLst>
            </p:cNvPr>
            <p:cNvSpPr/>
            <p:nvPr/>
          </p:nvSpPr>
          <p:spPr>
            <a:xfrm>
              <a:off x="4926013" y="4095750"/>
              <a:ext cx="1435100" cy="304800"/>
            </a:xfrm>
            <a:custGeom>
              <a:avLst/>
              <a:gdLst>
                <a:gd name="connsiteX0" fmla="*/ 902494 w 1433513"/>
                <a:gd name="connsiteY0" fmla="*/ 16669 h 304800"/>
                <a:gd name="connsiteX1" fmla="*/ 747713 w 1433513"/>
                <a:gd name="connsiteY1" fmla="*/ 28575 h 304800"/>
                <a:gd name="connsiteX2" fmla="*/ 647700 w 1433513"/>
                <a:gd name="connsiteY2" fmla="*/ 35719 h 304800"/>
                <a:gd name="connsiteX3" fmla="*/ 535782 w 1433513"/>
                <a:gd name="connsiteY3" fmla="*/ 47625 h 304800"/>
                <a:gd name="connsiteX4" fmla="*/ 381000 w 1433513"/>
                <a:gd name="connsiteY4" fmla="*/ 66675 h 304800"/>
                <a:gd name="connsiteX5" fmla="*/ 257175 w 1433513"/>
                <a:gd name="connsiteY5" fmla="*/ 83344 h 304800"/>
                <a:gd name="connsiteX6" fmla="*/ 128588 w 1433513"/>
                <a:gd name="connsiteY6" fmla="*/ 104775 h 304800"/>
                <a:gd name="connsiteX7" fmla="*/ 0 w 1433513"/>
                <a:gd name="connsiteY7" fmla="*/ 126206 h 304800"/>
                <a:gd name="connsiteX8" fmla="*/ 35719 w 1433513"/>
                <a:gd name="connsiteY8" fmla="*/ 304800 h 304800"/>
                <a:gd name="connsiteX9" fmla="*/ 138113 w 1433513"/>
                <a:gd name="connsiteY9" fmla="*/ 278606 h 304800"/>
                <a:gd name="connsiteX10" fmla="*/ 245269 w 1433513"/>
                <a:gd name="connsiteY10" fmla="*/ 254794 h 304800"/>
                <a:gd name="connsiteX11" fmla="*/ 340519 w 1433513"/>
                <a:gd name="connsiteY11" fmla="*/ 235744 h 304800"/>
                <a:gd name="connsiteX12" fmla="*/ 445294 w 1433513"/>
                <a:gd name="connsiteY12" fmla="*/ 216694 h 304800"/>
                <a:gd name="connsiteX13" fmla="*/ 578644 w 1433513"/>
                <a:gd name="connsiteY13" fmla="*/ 197644 h 304800"/>
                <a:gd name="connsiteX14" fmla="*/ 673894 w 1433513"/>
                <a:gd name="connsiteY14" fmla="*/ 188119 h 304800"/>
                <a:gd name="connsiteX15" fmla="*/ 802482 w 1433513"/>
                <a:gd name="connsiteY15" fmla="*/ 178594 h 304800"/>
                <a:gd name="connsiteX16" fmla="*/ 952500 w 1433513"/>
                <a:gd name="connsiteY16" fmla="*/ 169069 h 304800"/>
                <a:gd name="connsiteX17" fmla="*/ 1121569 w 1433513"/>
                <a:gd name="connsiteY17" fmla="*/ 164306 h 304800"/>
                <a:gd name="connsiteX18" fmla="*/ 1259682 w 1433513"/>
                <a:gd name="connsiteY18" fmla="*/ 159544 h 304800"/>
                <a:gd name="connsiteX19" fmla="*/ 1433513 w 1433513"/>
                <a:gd name="connsiteY19" fmla="*/ 159544 h 304800"/>
                <a:gd name="connsiteX20" fmla="*/ 1428750 w 1433513"/>
                <a:gd name="connsiteY20" fmla="*/ 0 h 304800"/>
                <a:gd name="connsiteX21" fmla="*/ 1283494 w 1433513"/>
                <a:gd name="connsiteY21" fmla="*/ 4763 h 304800"/>
                <a:gd name="connsiteX22" fmla="*/ 1154907 w 1433513"/>
                <a:gd name="connsiteY22" fmla="*/ 7144 h 304800"/>
                <a:gd name="connsiteX23" fmla="*/ 1042988 w 1433513"/>
                <a:gd name="connsiteY23" fmla="*/ 9525 h 304800"/>
                <a:gd name="connsiteX24" fmla="*/ 902494 w 1433513"/>
                <a:gd name="connsiteY24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3513" h="304800">
                  <a:moveTo>
                    <a:pt x="902494" y="16669"/>
                  </a:moveTo>
                  <a:lnTo>
                    <a:pt x="747713" y="28575"/>
                  </a:lnTo>
                  <a:lnTo>
                    <a:pt x="647700" y="35719"/>
                  </a:lnTo>
                  <a:lnTo>
                    <a:pt x="535782" y="47625"/>
                  </a:lnTo>
                  <a:lnTo>
                    <a:pt x="381000" y="66675"/>
                  </a:lnTo>
                  <a:lnTo>
                    <a:pt x="257175" y="83344"/>
                  </a:lnTo>
                  <a:lnTo>
                    <a:pt x="128588" y="104775"/>
                  </a:lnTo>
                  <a:lnTo>
                    <a:pt x="0" y="126206"/>
                  </a:lnTo>
                  <a:lnTo>
                    <a:pt x="35719" y="304800"/>
                  </a:lnTo>
                  <a:lnTo>
                    <a:pt x="138113" y="278606"/>
                  </a:lnTo>
                  <a:lnTo>
                    <a:pt x="245269" y="254794"/>
                  </a:lnTo>
                  <a:lnTo>
                    <a:pt x="340519" y="235744"/>
                  </a:lnTo>
                  <a:lnTo>
                    <a:pt x="445294" y="216694"/>
                  </a:lnTo>
                  <a:lnTo>
                    <a:pt x="578644" y="197644"/>
                  </a:lnTo>
                  <a:lnTo>
                    <a:pt x="673894" y="188119"/>
                  </a:lnTo>
                  <a:lnTo>
                    <a:pt x="802482" y="178594"/>
                  </a:lnTo>
                  <a:lnTo>
                    <a:pt x="952500" y="169069"/>
                  </a:lnTo>
                  <a:lnTo>
                    <a:pt x="1121569" y="164306"/>
                  </a:lnTo>
                  <a:lnTo>
                    <a:pt x="1259682" y="159544"/>
                  </a:lnTo>
                  <a:lnTo>
                    <a:pt x="1433513" y="159544"/>
                  </a:lnTo>
                  <a:lnTo>
                    <a:pt x="1428750" y="0"/>
                  </a:lnTo>
                  <a:lnTo>
                    <a:pt x="1283494" y="4763"/>
                  </a:lnTo>
                  <a:lnTo>
                    <a:pt x="1154907" y="7144"/>
                  </a:lnTo>
                  <a:lnTo>
                    <a:pt x="1042988" y="9525"/>
                  </a:lnTo>
                  <a:lnTo>
                    <a:pt x="9024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6">
              <a:extLst>
                <a:ext uri="{FF2B5EF4-FFF2-40B4-BE49-F238E27FC236}">
                  <a16:creationId xmlns:a16="http://schemas.microsoft.com/office/drawing/2014/main" id="{04957E4B-1FB2-4D1B-BADD-20CD8244388C}"/>
                </a:ext>
              </a:extLst>
            </p:cNvPr>
            <p:cNvSpPr/>
            <p:nvPr/>
          </p:nvSpPr>
          <p:spPr>
            <a:xfrm>
              <a:off x="4953000" y="4700588"/>
              <a:ext cx="1385888" cy="307975"/>
            </a:xfrm>
            <a:custGeom>
              <a:avLst/>
              <a:gdLst>
                <a:gd name="connsiteX0" fmla="*/ 764381 w 1385888"/>
                <a:gd name="connsiteY0" fmla="*/ 204787 h 307181"/>
                <a:gd name="connsiteX1" fmla="*/ 526256 w 1385888"/>
                <a:gd name="connsiteY1" fmla="*/ 230981 h 307181"/>
                <a:gd name="connsiteX2" fmla="*/ 323850 w 1385888"/>
                <a:gd name="connsiteY2" fmla="*/ 257175 h 307181"/>
                <a:gd name="connsiteX3" fmla="*/ 138113 w 1385888"/>
                <a:gd name="connsiteY3" fmla="*/ 283368 h 307181"/>
                <a:gd name="connsiteX4" fmla="*/ 4763 w 1385888"/>
                <a:gd name="connsiteY4" fmla="*/ 307181 h 307181"/>
                <a:gd name="connsiteX5" fmla="*/ 0 w 1385888"/>
                <a:gd name="connsiteY5" fmla="*/ 145256 h 307181"/>
                <a:gd name="connsiteX6" fmla="*/ 185738 w 1385888"/>
                <a:gd name="connsiteY6" fmla="*/ 114300 h 307181"/>
                <a:gd name="connsiteX7" fmla="*/ 314325 w 1385888"/>
                <a:gd name="connsiteY7" fmla="*/ 95250 h 307181"/>
                <a:gd name="connsiteX8" fmla="*/ 466725 w 1385888"/>
                <a:gd name="connsiteY8" fmla="*/ 73818 h 307181"/>
                <a:gd name="connsiteX9" fmla="*/ 578644 w 1385888"/>
                <a:gd name="connsiteY9" fmla="*/ 59531 h 307181"/>
                <a:gd name="connsiteX10" fmla="*/ 700088 w 1385888"/>
                <a:gd name="connsiteY10" fmla="*/ 45243 h 307181"/>
                <a:gd name="connsiteX11" fmla="*/ 847725 w 1385888"/>
                <a:gd name="connsiteY11" fmla="*/ 30956 h 307181"/>
                <a:gd name="connsiteX12" fmla="*/ 988219 w 1385888"/>
                <a:gd name="connsiteY12" fmla="*/ 19050 h 307181"/>
                <a:gd name="connsiteX13" fmla="*/ 1150144 w 1385888"/>
                <a:gd name="connsiteY13" fmla="*/ 7143 h 307181"/>
                <a:gd name="connsiteX14" fmla="*/ 1295400 w 1385888"/>
                <a:gd name="connsiteY14" fmla="*/ 0 h 307181"/>
                <a:gd name="connsiteX15" fmla="*/ 1385888 w 1385888"/>
                <a:gd name="connsiteY15" fmla="*/ 0 h 307181"/>
                <a:gd name="connsiteX16" fmla="*/ 1385888 w 1385888"/>
                <a:gd name="connsiteY16" fmla="*/ 150018 h 307181"/>
                <a:gd name="connsiteX17" fmla="*/ 1247775 w 1385888"/>
                <a:gd name="connsiteY17" fmla="*/ 161925 h 307181"/>
                <a:gd name="connsiteX18" fmla="*/ 1121569 w 1385888"/>
                <a:gd name="connsiteY18" fmla="*/ 171450 h 307181"/>
                <a:gd name="connsiteX19" fmla="*/ 931069 w 1385888"/>
                <a:gd name="connsiteY19" fmla="*/ 190500 h 307181"/>
                <a:gd name="connsiteX20" fmla="*/ 764381 w 1385888"/>
                <a:gd name="connsiteY20" fmla="*/ 204787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5888" h="307181">
                  <a:moveTo>
                    <a:pt x="764381" y="204787"/>
                  </a:moveTo>
                  <a:lnTo>
                    <a:pt x="526256" y="230981"/>
                  </a:lnTo>
                  <a:lnTo>
                    <a:pt x="323850" y="257175"/>
                  </a:lnTo>
                  <a:lnTo>
                    <a:pt x="138113" y="283368"/>
                  </a:lnTo>
                  <a:lnTo>
                    <a:pt x="4763" y="307181"/>
                  </a:lnTo>
                  <a:lnTo>
                    <a:pt x="0" y="145256"/>
                  </a:lnTo>
                  <a:lnTo>
                    <a:pt x="185738" y="114300"/>
                  </a:lnTo>
                  <a:lnTo>
                    <a:pt x="314325" y="95250"/>
                  </a:lnTo>
                  <a:lnTo>
                    <a:pt x="466725" y="73818"/>
                  </a:lnTo>
                  <a:lnTo>
                    <a:pt x="578644" y="59531"/>
                  </a:lnTo>
                  <a:cubicBezTo>
                    <a:pt x="619114" y="54674"/>
                    <a:pt x="659327" y="45243"/>
                    <a:pt x="700088" y="45243"/>
                  </a:cubicBezTo>
                  <a:lnTo>
                    <a:pt x="847725" y="30956"/>
                  </a:lnTo>
                  <a:lnTo>
                    <a:pt x="988219" y="19050"/>
                  </a:lnTo>
                  <a:lnTo>
                    <a:pt x="1150144" y="7143"/>
                  </a:lnTo>
                  <a:lnTo>
                    <a:pt x="1295400" y="0"/>
                  </a:lnTo>
                  <a:lnTo>
                    <a:pt x="1385888" y="0"/>
                  </a:lnTo>
                  <a:lnTo>
                    <a:pt x="1385888" y="150018"/>
                  </a:lnTo>
                  <a:lnTo>
                    <a:pt x="1247775" y="161925"/>
                  </a:lnTo>
                  <a:lnTo>
                    <a:pt x="1121569" y="171450"/>
                  </a:lnTo>
                  <a:lnTo>
                    <a:pt x="931069" y="190500"/>
                  </a:lnTo>
                  <a:lnTo>
                    <a:pt x="76438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7">
              <a:extLst>
                <a:ext uri="{FF2B5EF4-FFF2-40B4-BE49-F238E27FC236}">
                  <a16:creationId xmlns:a16="http://schemas.microsoft.com/office/drawing/2014/main" id="{26169280-C5E4-4FA6-B7E5-D12E7931DC00}"/>
                </a:ext>
              </a:extLst>
            </p:cNvPr>
            <p:cNvSpPr/>
            <p:nvPr/>
          </p:nvSpPr>
          <p:spPr>
            <a:xfrm>
              <a:off x="3862388" y="3559175"/>
              <a:ext cx="3205162" cy="2347913"/>
            </a:xfrm>
            <a:custGeom>
              <a:avLst/>
              <a:gdLst>
                <a:gd name="connsiteX0" fmla="*/ 363377 w 3204867"/>
                <a:gd name="connsiteY0" fmla="*/ 968013 h 2347060"/>
                <a:gd name="connsiteX1" fmla="*/ 366355 w 3204867"/>
                <a:gd name="connsiteY1" fmla="*/ 804196 h 2347060"/>
                <a:gd name="connsiteX2" fmla="*/ 366355 w 3204867"/>
                <a:gd name="connsiteY2" fmla="*/ 688034 h 2347060"/>
                <a:gd name="connsiteX3" fmla="*/ 369334 w 3204867"/>
                <a:gd name="connsiteY3" fmla="*/ 589744 h 2347060"/>
                <a:gd name="connsiteX4" fmla="*/ 369334 w 3204867"/>
                <a:gd name="connsiteY4" fmla="*/ 554002 h 2347060"/>
                <a:gd name="connsiteX5" fmla="*/ 372312 w 3204867"/>
                <a:gd name="connsiteY5" fmla="*/ 509324 h 2347060"/>
                <a:gd name="connsiteX6" fmla="*/ 378269 w 3204867"/>
                <a:gd name="connsiteY6" fmla="*/ 467625 h 2347060"/>
                <a:gd name="connsiteX7" fmla="*/ 387205 w 3204867"/>
                <a:gd name="connsiteY7" fmla="*/ 416991 h 2347060"/>
                <a:gd name="connsiteX8" fmla="*/ 408054 w 3204867"/>
                <a:gd name="connsiteY8" fmla="*/ 351464 h 2347060"/>
                <a:gd name="connsiteX9" fmla="*/ 422947 w 3204867"/>
                <a:gd name="connsiteY9" fmla="*/ 324657 h 2347060"/>
                <a:gd name="connsiteX10" fmla="*/ 431882 w 3204867"/>
                <a:gd name="connsiteY10" fmla="*/ 300829 h 2347060"/>
                <a:gd name="connsiteX11" fmla="*/ 437839 w 3204867"/>
                <a:gd name="connsiteY11" fmla="*/ 279980 h 2347060"/>
                <a:gd name="connsiteX12" fmla="*/ 437839 w 3204867"/>
                <a:gd name="connsiteY12" fmla="*/ 265087 h 2347060"/>
                <a:gd name="connsiteX13" fmla="*/ 431882 w 3204867"/>
                <a:gd name="connsiteY13" fmla="*/ 241259 h 2347060"/>
                <a:gd name="connsiteX14" fmla="*/ 419968 w 3204867"/>
                <a:gd name="connsiteY14" fmla="*/ 211474 h 2347060"/>
                <a:gd name="connsiteX15" fmla="*/ 399119 w 3204867"/>
                <a:gd name="connsiteY15" fmla="*/ 184668 h 2347060"/>
                <a:gd name="connsiteX16" fmla="*/ 372312 w 3204867"/>
                <a:gd name="connsiteY16" fmla="*/ 154883 h 2347060"/>
                <a:gd name="connsiteX17" fmla="*/ 342527 w 3204867"/>
                <a:gd name="connsiteY17" fmla="*/ 128076 h 2347060"/>
                <a:gd name="connsiteX18" fmla="*/ 318699 w 3204867"/>
                <a:gd name="connsiteY18" fmla="*/ 107227 h 2347060"/>
                <a:gd name="connsiteX19" fmla="*/ 291893 w 3204867"/>
                <a:gd name="connsiteY19" fmla="*/ 92334 h 2347060"/>
                <a:gd name="connsiteX20" fmla="*/ 256151 w 3204867"/>
                <a:gd name="connsiteY20" fmla="*/ 71484 h 2347060"/>
                <a:gd name="connsiteX21" fmla="*/ 220409 w 3204867"/>
                <a:gd name="connsiteY21" fmla="*/ 53613 h 2347060"/>
                <a:gd name="connsiteX22" fmla="*/ 157860 w 3204867"/>
                <a:gd name="connsiteY22" fmla="*/ 29785 h 2347060"/>
                <a:gd name="connsiteX23" fmla="*/ 89355 w 3204867"/>
                <a:gd name="connsiteY23" fmla="*/ 11914 h 2347060"/>
                <a:gd name="connsiteX24" fmla="*/ 47656 w 3204867"/>
                <a:gd name="connsiteY24" fmla="*/ 2979 h 2347060"/>
                <a:gd name="connsiteX25" fmla="*/ 29785 w 3204867"/>
                <a:gd name="connsiteY25" fmla="*/ 0 h 2347060"/>
                <a:gd name="connsiteX26" fmla="*/ 8935 w 3204867"/>
                <a:gd name="connsiteY26" fmla="*/ 0 h 2347060"/>
                <a:gd name="connsiteX27" fmla="*/ 0 w 3204867"/>
                <a:gd name="connsiteY27" fmla="*/ 5957 h 2347060"/>
                <a:gd name="connsiteX28" fmla="*/ 0 w 3204867"/>
                <a:gd name="connsiteY28" fmla="*/ 17871 h 2347060"/>
                <a:gd name="connsiteX29" fmla="*/ 0 w 3204867"/>
                <a:gd name="connsiteY29" fmla="*/ 26807 h 2347060"/>
                <a:gd name="connsiteX30" fmla="*/ 14892 w 3204867"/>
                <a:gd name="connsiteY30" fmla="*/ 47656 h 2347060"/>
                <a:gd name="connsiteX31" fmla="*/ 41699 w 3204867"/>
                <a:gd name="connsiteY31" fmla="*/ 71484 h 2347060"/>
                <a:gd name="connsiteX32" fmla="*/ 65527 w 3204867"/>
                <a:gd name="connsiteY32" fmla="*/ 95312 h 2347060"/>
                <a:gd name="connsiteX33" fmla="*/ 89355 w 3204867"/>
                <a:gd name="connsiteY33" fmla="*/ 125098 h 2347060"/>
                <a:gd name="connsiteX34" fmla="*/ 113183 w 3204867"/>
                <a:gd name="connsiteY34" fmla="*/ 160840 h 2347060"/>
                <a:gd name="connsiteX35" fmla="*/ 122118 w 3204867"/>
                <a:gd name="connsiteY35" fmla="*/ 181689 h 2347060"/>
                <a:gd name="connsiteX36" fmla="*/ 131054 w 3204867"/>
                <a:gd name="connsiteY36" fmla="*/ 205517 h 2347060"/>
                <a:gd name="connsiteX37" fmla="*/ 142968 w 3204867"/>
                <a:gd name="connsiteY37" fmla="*/ 235302 h 2347060"/>
                <a:gd name="connsiteX38" fmla="*/ 151903 w 3204867"/>
                <a:gd name="connsiteY38" fmla="*/ 274023 h 2347060"/>
                <a:gd name="connsiteX39" fmla="*/ 163817 w 3204867"/>
                <a:gd name="connsiteY39" fmla="*/ 339550 h 2347060"/>
                <a:gd name="connsiteX40" fmla="*/ 166796 w 3204867"/>
                <a:gd name="connsiteY40" fmla="*/ 405077 h 2347060"/>
                <a:gd name="connsiteX41" fmla="*/ 163817 w 3204867"/>
                <a:gd name="connsiteY41" fmla="*/ 568894 h 2347060"/>
                <a:gd name="connsiteX42" fmla="*/ 148925 w 3204867"/>
                <a:gd name="connsiteY42" fmla="*/ 944185 h 2347060"/>
                <a:gd name="connsiteX43" fmla="*/ 131054 w 3204867"/>
                <a:gd name="connsiteY43" fmla="*/ 1474359 h 2347060"/>
                <a:gd name="connsiteX44" fmla="*/ 122118 w 3204867"/>
                <a:gd name="connsiteY44" fmla="*/ 1700725 h 2347060"/>
                <a:gd name="connsiteX45" fmla="*/ 98290 w 3204867"/>
                <a:gd name="connsiteY45" fmla="*/ 1787101 h 2347060"/>
                <a:gd name="connsiteX46" fmla="*/ 59570 w 3204867"/>
                <a:gd name="connsiteY46" fmla="*/ 1918155 h 2347060"/>
                <a:gd name="connsiteX47" fmla="*/ 59570 w 3204867"/>
                <a:gd name="connsiteY47" fmla="*/ 1936027 h 2347060"/>
                <a:gd name="connsiteX48" fmla="*/ 80419 w 3204867"/>
                <a:gd name="connsiteY48" fmla="*/ 2010489 h 2347060"/>
                <a:gd name="connsiteX49" fmla="*/ 113183 w 3204867"/>
                <a:gd name="connsiteY49" fmla="*/ 2099844 h 2347060"/>
                <a:gd name="connsiteX50" fmla="*/ 163817 w 3204867"/>
                <a:gd name="connsiteY50" fmla="*/ 2227920 h 2347060"/>
                <a:gd name="connsiteX51" fmla="*/ 196581 w 3204867"/>
                <a:gd name="connsiteY51" fmla="*/ 2293447 h 2347060"/>
                <a:gd name="connsiteX52" fmla="*/ 217430 w 3204867"/>
                <a:gd name="connsiteY52" fmla="*/ 2326210 h 2347060"/>
                <a:gd name="connsiteX53" fmla="*/ 229344 w 3204867"/>
                <a:gd name="connsiteY53" fmla="*/ 2338124 h 2347060"/>
                <a:gd name="connsiteX54" fmla="*/ 244237 w 3204867"/>
                <a:gd name="connsiteY54" fmla="*/ 2347060 h 2347060"/>
                <a:gd name="connsiteX55" fmla="*/ 265086 w 3204867"/>
                <a:gd name="connsiteY55" fmla="*/ 2344081 h 2347060"/>
                <a:gd name="connsiteX56" fmla="*/ 288914 w 3204867"/>
                <a:gd name="connsiteY56" fmla="*/ 2335146 h 2347060"/>
                <a:gd name="connsiteX57" fmla="*/ 312742 w 3204867"/>
                <a:gd name="connsiteY57" fmla="*/ 2314296 h 2347060"/>
                <a:gd name="connsiteX58" fmla="*/ 336570 w 3204867"/>
                <a:gd name="connsiteY58" fmla="*/ 2287490 h 2347060"/>
                <a:gd name="connsiteX59" fmla="*/ 381248 w 3204867"/>
                <a:gd name="connsiteY59" fmla="*/ 2233877 h 2347060"/>
                <a:gd name="connsiteX60" fmla="*/ 408054 w 3204867"/>
                <a:gd name="connsiteY60" fmla="*/ 2201113 h 2347060"/>
                <a:gd name="connsiteX61" fmla="*/ 414011 w 3204867"/>
                <a:gd name="connsiteY61" fmla="*/ 2195156 h 2347060"/>
                <a:gd name="connsiteX62" fmla="*/ 461667 w 3204867"/>
                <a:gd name="connsiteY62" fmla="*/ 2180264 h 2347060"/>
                <a:gd name="connsiteX63" fmla="*/ 649313 w 3204867"/>
                <a:gd name="connsiteY63" fmla="*/ 2144522 h 2347060"/>
                <a:gd name="connsiteX64" fmla="*/ 860787 w 3204867"/>
                <a:gd name="connsiteY64" fmla="*/ 2114737 h 2347060"/>
                <a:gd name="connsiteX65" fmla="*/ 1137787 w 3204867"/>
                <a:gd name="connsiteY65" fmla="*/ 2084952 h 2347060"/>
                <a:gd name="connsiteX66" fmla="*/ 1477336 w 3204867"/>
                <a:gd name="connsiteY66" fmla="*/ 2061124 h 2347060"/>
                <a:gd name="connsiteX67" fmla="*/ 1804972 w 3204867"/>
                <a:gd name="connsiteY67" fmla="*/ 2040274 h 2347060"/>
                <a:gd name="connsiteX68" fmla="*/ 1930069 w 3204867"/>
                <a:gd name="connsiteY68" fmla="*/ 2031339 h 2347060"/>
                <a:gd name="connsiteX69" fmla="*/ 2102822 w 3204867"/>
                <a:gd name="connsiteY69" fmla="*/ 2025382 h 2347060"/>
                <a:gd name="connsiteX70" fmla="*/ 2248768 w 3204867"/>
                <a:gd name="connsiteY70" fmla="*/ 2019425 h 2347060"/>
                <a:gd name="connsiteX71" fmla="*/ 2385779 w 3204867"/>
                <a:gd name="connsiteY71" fmla="*/ 2019425 h 2347060"/>
                <a:gd name="connsiteX72" fmla="*/ 2516833 w 3204867"/>
                <a:gd name="connsiteY72" fmla="*/ 2019425 h 2347060"/>
                <a:gd name="connsiteX73" fmla="*/ 2630017 w 3204867"/>
                <a:gd name="connsiteY73" fmla="*/ 2019425 h 2347060"/>
                <a:gd name="connsiteX74" fmla="*/ 2752135 w 3204867"/>
                <a:gd name="connsiteY74" fmla="*/ 2022403 h 2347060"/>
                <a:gd name="connsiteX75" fmla="*/ 2865318 w 3204867"/>
                <a:gd name="connsiteY75" fmla="*/ 2025382 h 2347060"/>
                <a:gd name="connsiteX76" fmla="*/ 3002329 w 3204867"/>
                <a:gd name="connsiteY76" fmla="*/ 2034317 h 2347060"/>
                <a:gd name="connsiteX77" fmla="*/ 3052964 w 3204867"/>
                <a:gd name="connsiteY77" fmla="*/ 2037296 h 2347060"/>
                <a:gd name="connsiteX78" fmla="*/ 3070835 w 3204867"/>
                <a:gd name="connsiteY78" fmla="*/ 2040274 h 2347060"/>
                <a:gd name="connsiteX79" fmla="*/ 3103598 w 3204867"/>
                <a:gd name="connsiteY79" fmla="*/ 2046231 h 2347060"/>
                <a:gd name="connsiteX80" fmla="*/ 3136362 w 3204867"/>
                <a:gd name="connsiteY80" fmla="*/ 2049210 h 2347060"/>
                <a:gd name="connsiteX81" fmla="*/ 3163168 w 3204867"/>
                <a:gd name="connsiteY81" fmla="*/ 2043253 h 2347060"/>
                <a:gd name="connsiteX82" fmla="*/ 3181039 w 3204867"/>
                <a:gd name="connsiteY82" fmla="*/ 2034317 h 2347060"/>
                <a:gd name="connsiteX83" fmla="*/ 3192953 w 3204867"/>
                <a:gd name="connsiteY83" fmla="*/ 2022403 h 2347060"/>
                <a:gd name="connsiteX84" fmla="*/ 3201889 w 3204867"/>
                <a:gd name="connsiteY84" fmla="*/ 2001554 h 2347060"/>
                <a:gd name="connsiteX85" fmla="*/ 3204867 w 3204867"/>
                <a:gd name="connsiteY85" fmla="*/ 1980704 h 2347060"/>
                <a:gd name="connsiteX86" fmla="*/ 3204867 w 3204867"/>
                <a:gd name="connsiteY86" fmla="*/ 1959855 h 2347060"/>
                <a:gd name="connsiteX87" fmla="*/ 3192953 w 3204867"/>
                <a:gd name="connsiteY87" fmla="*/ 1933048 h 2347060"/>
                <a:gd name="connsiteX88" fmla="*/ 3175082 w 3204867"/>
                <a:gd name="connsiteY88" fmla="*/ 1909220 h 2347060"/>
                <a:gd name="connsiteX89" fmla="*/ 3157211 w 3204867"/>
                <a:gd name="connsiteY89" fmla="*/ 1894327 h 2347060"/>
                <a:gd name="connsiteX90" fmla="*/ 3127426 w 3204867"/>
                <a:gd name="connsiteY90" fmla="*/ 1876456 h 2347060"/>
                <a:gd name="connsiteX91" fmla="*/ 3076792 w 3204867"/>
                <a:gd name="connsiteY91" fmla="*/ 1852628 h 2347060"/>
                <a:gd name="connsiteX92" fmla="*/ 3008286 w 3204867"/>
                <a:gd name="connsiteY92" fmla="*/ 1822843 h 2347060"/>
                <a:gd name="connsiteX93" fmla="*/ 2927867 w 3204867"/>
                <a:gd name="connsiteY93" fmla="*/ 1796037 h 2347060"/>
                <a:gd name="connsiteX94" fmla="*/ 2844469 w 3204867"/>
                <a:gd name="connsiteY94" fmla="*/ 1769230 h 2347060"/>
                <a:gd name="connsiteX95" fmla="*/ 2755114 w 3204867"/>
                <a:gd name="connsiteY95" fmla="*/ 1745402 h 2347060"/>
                <a:gd name="connsiteX96" fmla="*/ 2722350 w 3204867"/>
                <a:gd name="connsiteY96" fmla="*/ 1742424 h 2347060"/>
                <a:gd name="connsiteX97" fmla="*/ 2689587 w 3204867"/>
                <a:gd name="connsiteY97" fmla="*/ 1745402 h 2347060"/>
                <a:gd name="connsiteX98" fmla="*/ 2656823 w 3204867"/>
                <a:gd name="connsiteY98" fmla="*/ 1754338 h 2347060"/>
                <a:gd name="connsiteX99" fmla="*/ 2582361 w 3204867"/>
                <a:gd name="connsiteY99" fmla="*/ 1781144 h 2347060"/>
                <a:gd name="connsiteX100" fmla="*/ 2516833 w 3204867"/>
                <a:gd name="connsiteY100" fmla="*/ 1810929 h 2347060"/>
                <a:gd name="connsiteX101" fmla="*/ 2341102 w 3204867"/>
                <a:gd name="connsiteY101" fmla="*/ 1828800 h 2347060"/>
                <a:gd name="connsiteX102" fmla="*/ 2070058 w 3204867"/>
                <a:gd name="connsiteY102" fmla="*/ 1849650 h 2347060"/>
                <a:gd name="connsiteX103" fmla="*/ 1790079 w 3204867"/>
                <a:gd name="connsiteY103" fmla="*/ 1873478 h 2347060"/>
                <a:gd name="connsiteX104" fmla="*/ 1426702 w 3204867"/>
                <a:gd name="connsiteY104" fmla="*/ 1903263 h 2347060"/>
                <a:gd name="connsiteX105" fmla="*/ 1027583 w 3204867"/>
                <a:gd name="connsiteY105" fmla="*/ 1936027 h 2347060"/>
                <a:gd name="connsiteX106" fmla="*/ 735690 w 3204867"/>
                <a:gd name="connsiteY106" fmla="*/ 1959855 h 2347060"/>
                <a:gd name="connsiteX107" fmla="*/ 393162 w 3204867"/>
                <a:gd name="connsiteY107" fmla="*/ 1989640 h 2347060"/>
                <a:gd name="connsiteX108" fmla="*/ 357420 w 3204867"/>
                <a:gd name="connsiteY108" fmla="*/ 1992618 h 2347060"/>
                <a:gd name="connsiteX109" fmla="*/ 345506 w 3204867"/>
                <a:gd name="connsiteY109" fmla="*/ 1983683 h 2347060"/>
                <a:gd name="connsiteX110" fmla="*/ 348484 w 3204867"/>
                <a:gd name="connsiteY110" fmla="*/ 1915177 h 2347060"/>
                <a:gd name="connsiteX111" fmla="*/ 354441 w 3204867"/>
                <a:gd name="connsiteY111" fmla="*/ 1691789 h 2347060"/>
                <a:gd name="connsiteX112" fmla="*/ 357420 w 3204867"/>
                <a:gd name="connsiteY112" fmla="*/ 1408832 h 2347060"/>
                <a:gd name="connsiteX113" fmla="*/ 363377 w 3204867"/>
                <a:gd name="connsiteY113" fmla="*/ 968013 h 234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204867" h="2347060">
                  <a:moveTo>
                    <a:pt x="363377" y="968013"/>
                  </a:moveTo>
                  <a:cubicBezTo>
                    <a:pt x="364370" y="913407"/>
                    <a:pt x="365362" y="858802"/>
                    <a:pt x="366355" y="804196"/>
                  </a:cubicBezTo>
                  <a:lnTo>
                    <a:pt x="366355" y="688034"/>
                  </a:lnTo>
                  <a:lnTo>
                    <a:pt x="369334" y="589744"/>
                  </a:lnTo>
                  <a:lnTo>
                    <a:pt x="369334" y="554002"/>
                  </a:lnTo>
                  <a:lnTo>
                    <a:pt x="372312" y="509324"/>
                  </a:lnTo>
                  <a:lnTo>
                    <a:pt x="378269" y="467625"/>
                  </a:lnTo>
                  <a:lnTo>
                    <a:pt x="387205" y="416991"/>
                  </a:lnTo>
                  <a:lnTo>
                    <a:pt x="408054" y="351464"/>
                  </a:lnTo>
                  <a:lnTo>
                    <a:pt x="422947" y="324657"/>
                  </a:lnTo>
                  <a:lnTo>
                    <a:pt x="431882" y="300829"/>
                  </a:lnTo>
                  <a:lnTo>
                    <a:pt x="437839" y="279980"/>
                  </a:lnTo>
                  <a:lnTo>
                    <a:pt x="437839" y="265087"/>
                  </a:lnTo>
                  <a:lnTo>
                    <a:pt x="431882" y="241259"/>
                  </a:lnTo>
                  <a:lnTo>
                    <a:pt x="419968" y="211474"/>
                  </a:lnTo>
                  <a:lnTo>
                    <a:pt x="399119" y="184668"/>
                  </a:lnTo>
                  <a:lnTo>
                    <a:pt x="372312" y="154883"/>
                  </a:lnTo>
                  <a:lnTo>
                    <a:pt x="342527" y="128076"/>
                  </a:lnTo>
                  <a:lnTo>
                    <a:pt x="318699" y="107227"/>
                  </a:lnTo>
                  <a:lnTo>
                    <a:pt x="291893" y="92334"/>
                  </a:lnTo>
                  <a:lnTo>
                    <a:pt x="256151" y="71484"/>
                  </a:lnTo>
                  <a:lnTo>
                    <a:pt x="220409" y="53613"/>
                  </a:lnTo>
                  <a:lnTo>
                    <a:pt x="157860" y="29785"/>
                  </a:lnTo>
                  <a:lnTo>
                    <a:pt x="89355" y="11914"/>
                  </a:lnTo>
                  <a:lnTo>
                    <a:pt x="47656" y="2979"/>
                  </a:lnTo>
                  <a:lnTo>
                    <a:pt x="29785" y="0"/>
                  </a:lnTo>
                  <a:lnTo>
                    <a:pt x="8935" y="0"/>
                  </a:lnTo>
                  <a:lnTo>
                    <a:pt x="0" y="5957"/>
                  </a:lnTo>
                  <a:lnTo>
                    <a:pt x="0" y="17871"/>
                  </a:lnTo>
                  <a:lnTo>
                    <a:pt x="0" y="26807"/>
                  </a:lnTo>
                  <a:lnTo>
                    <a:pt x="14892" y="47656"/>
                  </a:lnTo>
                  <a:lnTo>
                    <a:pt x="41699" y="71484"/>
                  </a:lnTo>
                  <a:lnTo>
                    <a:pt x="65527" y="95312"/>
                  </a:lnTo>
                  <a:lnTo>
                    <a:pt x="89355" y="125098"/>
                  </a:lnTo>
                  <a:lnTo>
                    <a:pt x="113183" y="160840"/>
                  </a:lnTo>
                  <a:lnTo>
                    <a:pt x="122118" y="181689"/>
                  </a:lnTo>
                  <a:lnTo>
                    <a:pt x="131054" y="205517"/>
                  </a:lnTo>
                  <a:lnTo>
                    <a:pt x="142968" y="235302"/>
                  </a:lnTo>
                  <a:lnTo>
                    <a:pt x="151903" y="274023"/>
                  </a:lnTo>
                  <a:lnTo>
                    <a:pt x="163817" y="339550"/>
                  </a:lnTo>
                  <a:lnTo>
                    <a:pt x="166796" y="405077"/>
                  </a:lnTo>
                  <a:lnTo>
                    <a:pt x="163817" y="568894"/>
                  </a:lnTo>
                  <a:lnTo>
                    <a:pt x="148925" y="944185"/>
                  </a:lnTo>
                  <a:lnTo>
                    <a:pt x="131054" y="1474359"/>
                  </a:lnTo>
                  <a:lnTo>
                    <a:pt x="122118" y="1700725"/>
                  </a:lnTo>
                  <a:lnTo>
                    <a:pt x="98290" y="1787101"/>
                  </a:lnTo>
                  <a:lnTo>
                    <a:pt x="59570" y="1918155"/>
                  </a:lnTo>
                  <a:lnTo>
                    <a:pt x="59570" y="1936027"/>
                  </a:lnTo>
                  <a:lnTo>
                    <a:pt x="80419" y="2010489"/>
                  </a:lnTo>
                  <a:lnTo>
                    <a:pt x="113183" y="2099844"/>
                  </a:lnTo>
                  <a:lnTo>
                    <a:pt x="163817" y="2227920"/>
                  </a:lnTo>
                  <a:lnTo>
                    <a:pt x="196581" y="2293447"/>
                  </a:lnTo>
                  <a:lnTo>
                    <a:pt x="217430" y="2326210"/>
                  </a:lnTo>
                  <a:lnTo>
                    <a:pt x="229344" y="2338124"/>
                  </a:lnTo>
                  <a:lnTo>
                    <a:pt x="244237" y="2347060"/>
                  </a:lnTo>
                  <a:lnTo>
                    <a:pt x="265086" y="2344081"/>
                  </a:lnTo>
                  <a:lnTo>
                    <a:pt x="288914" y="2335146"/>
                  </a:lnTo>
                  <a:lnTo>
                    <a:pt x="312742" y="2314296"/>
                  </a:lnTo>
                  <a:lnTo>
                    <a:pt x="336570" y="2287490"/>
                  </a:lnTo>
                  <a:lnTo>
                    <a:pt x="381248" y="2233877"/>
                  </a:lnTo>
                  <a:lnTo>
                    <a:pt x="408054" y="2201113"/>
                  </a:lnTo>
                  <a:lnTo>
                    <a:pt x="414011" y="2195156"/>
                  </a:lnTo>
                  <a:lnTo>
                    <a:pt x="461667" y="2180264"/>
                  </a:lnTo>
                  <a:lnTo>
                    <a:pt x="649313" y="2144522"/>
                  </a:lnTo>
                  <a:lnTo>
                    <a:pt x="860787" y="2114737"/>
                  </a:lnTo>
                  <a:lnTo>
                    <a:pt x="1137787" y="2084952"/>
                  </a:lnTo>
                  <a:lnTo>
                    <a:pt x="1477336" y="2061124"/>
                  </a:lnTo>
                  <a:lnTo>
                    <a:pt x="1804972" y="2040274"/>
                  </a:lnTo>
                  <a:lnTo>
                    <a:pt x="1930069" y="2031339"/>
                  </a:lnTo>
                  <a:lnTo>
                    <a:pt x="2102822" y="2025382"/>
                  </a:lnTo>
                  <a:lnTo>
                    <a:pt x="2248768" y="2019425"/>
                  </a:lnTo>
                  <a:lnTo>
                    <a:pt x="2385779" y="2019425"/>
                  </a:lnTo>
                  <a:lnTo>
                    <a:pt x="2516833" y="2019425"/>
                  </a:lnTo>
                  <a:lnTo>
                    <a:pt x="2630017" y="2019425"/>
                  </a:lnTo>
                  <a:lnTo>
                    <a:pt x="2752135" y="2022403"/>
                  </a:lnTo>
                  <a:lnTo>
                    <a:pt x="2865318" y="2025382"/>
                  </a:lnTo>
                  <a:lnTo>
                    <a:pt x="3002329" y="2034317"/>
                  </a:lnTo>
                  <a:lnTo>
                    <a:pt x="3052964" y="2037296"/>
                  </a:lnTo>
                  <a:lnTo>
                    <a:pt x="3070835" y="2040274"/>
                  </a:lnTo>
                  <a:lnTo>
                    <a:pt x="3103598" y="2046231"/>
                  </a:lnTo>
                  <a:lnTo>
                    <a:pt x="3136362" y="2049210"/>
                  </a:lnTo>
                  <a:lnTo>
                    <a:pt x="3163168" y="2043253"/>
                  </a:lnTo>
                  <a:lnTo>
                    <a:pt x="3181039" y="2034317"/>
                  </a:lnTo>
                  <a:lnTo>
                    <a:pt x="3192953" y="2022403"/>
                  </a:lnTo>
                  <a:lnTo>
                    <a:pt x="3201889" y="2001554"/>
                  </a:lnTo>
                  <a:lnTo>
                    <a:pt x="3204867" y="1980704"/>
                  </a:lnTo>
                  <a:lnTo>
                    <a:pt x="3204867" y="1959855"/>
                  </a:lnTo>
                  <a:lnTo>
                    <a:pt x="3192953" y="1933048"/>
                  </a:lnTo>
                  <a:lnTo>
                    <a:pt x="3175082" y="1909220"/>
                  </a:lnTo>
                  <a:lnTo>
                    <a:pt x="3157211" y="1894327"/>
                  </a:lnTo>
                  <a:lnTo>
                    <a:pt x="3127426" y="1876456"/>
                  </a:lnTo>
                  <a:lnTo>
                    <a:pt x="3076792" y="1852628"/>
                  </a:lnTo>
                  <a:lnTo>
                    <a:pt x="3008286" y="1822843"/>
                  </a:lnTo>
                  <a:lnTo>
                    <a:pt x="2927867" y="1796037"/>
                  </a:lnTo>
                  <a:lnTo>
                    <a:pt x="2844469" y="1769230"/>
                  </a:lnTo>
                  <a:lnTo>
                    <a:pt x="2755114" y="1745402"/>
                  </a:lnTo>
                  <a:lnTo>
                    <a:pt x="2722350" y="1742424"/>
                  </a:lnTo>
                  <a:lnTo>
                    <a:pt x="2689587" y="1745402"/>
                  </a:lnTo>
                  <a:lnTo>
                    <a:pt x="2656823" y="1754338"/>
                  </a:lnTo>
                  <a:lnTo>
                    <a:pt x="2582361" y="1781144"/>
                  </a:lnTo>
                  <a:lnTo>
                    <a:pt x="2516833" y="1810929"/>
                  </a:lnTo>
                  <a:lnTo>
                    <a:pt x="2341102" y="1828800"/>
                  </a:lnTo>
                  <a:lnTo>
                    <a:pt x="2070058" y="1849650"/>
                  </a:lnTo>
                  <a:lnTo>
                    <a:pt x="1790079" y="1873478"/>
                  </a:lnTo>
                  <a:lnTo>
                    <a:pt x="1426702" y="1903263"/>
                  </a:lnTo>
                  <a:lnTo>
                    <a:pt x="1027583" y="1936027"/>
                  </a:lnTo>
                  <a:lnTo>
                    <a:pt x="735690" y="1959855"/>
                  </a:lnTo>
                  <a:lnTo>
                    <a:pt x="393162" y="1989640"/>
                  </a:lnTo>
                  <a:lnTo>
                    <a:pt x="357420" y="1992618"/>
                  </a:lnTo>
                  <a:lnTo>
                    <a:pt x="345506" y="1983683"/>
                  </a:lnTo>
                  <a:lnTo>
                    <a:pt x="348484" y="1915177"/>
                  </a:lnTo>
                  <a:lnTo>
                    <a:pt x="354441" y="1691789"/>
                  </a:lnTo>
                  <a:lnTo>
                    <a:pt x="357420" y="1408832"/>
                  </a:lnTo>
                  <a:cubicBezTo>
                    <a:pt x="359406" y="1268842"/>
                    <a:pt x="361391" y="1128853"/>
                    <a:pt x="363377" y="9680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962" name="グループ化 1">
            <a:extLst>
              <a:ext uri="{FF2B5EF4-FFF2-40B4-BE49-F238E27FC236}">
                <a16:creationId xmlns:a16="http://schemas.microsoft.com/office/drawing/2014/main" id="{EE27CA25-E32A-4D1D-B2A2-66F85C65E4B1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1550988"/>
            <a:ext cx="4656137" cy="4356100"/>
            <a:chOff x="2411413" y="1550988"/>
            <a:chExt cx="4656137" cy="4356100"/>
          </a:xfrm>
        </p:grpSpPr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5DEE09BD-3C03-467D-ABB2-C95B216A0115}"/>
                </a:ext>
              </a:extLst>
            </p:cNvPr>
            <p:cNvSpPr/>
            <p:nvPr/>
          </p:nvSpPr>
          <p:spPr>
            <a:xfrm rot="16200000">
              <a:off x="1923257" y="2039144"/>
              <a:ext cx="2449512" cy="1473200"/>
            </a:xfrm>
            <a:custGeom>
              <a:avLst/>
              <a:gdLst>
                <a:gd name="connsiteX0" fmla="*/ 1435893 w 2450306"/>
                <a:gd name="connsiteY0" fmla="*/ 823913 h 1473994"/>
                <a:gd name="connsiteX1" fmla="*/ 1307306 w 2450306"/>
                <a:gd name="connsiteY1" fmla="*/ 762000 h 1473994"/>
                <a:gd name="connsiteX2" fmla="*/ 1166812 w 2450306"/>
                <a:gd name="connsiteY2" fmla="*/ 688182 h 1473994"/>
                <a:gd name="connsiteX3" fmla="*/ 1023937 w 2450306"/>
                <a:gd name="connsiteY3" fmla="*/ 609600 h 1473994"/>
                <a:gd name="connsiteX4" fmla="*/ 914400 w 2450306"/>
                <a:gd name="connsiteY4" fmla="*/ 547688 h 1473994"/>
                <a:gd name="connsiteX5" fmla="*/ 773906 w 2450306"/>
                <a:gd name="connsiteY5" fmla="*/ 466725 h 1473994"/>
                <a:gd name="connsiteX6" fmla="*/ 666750 w 2450306"/>
                <a:gd name="connsiteY6" fmla="*/ 402432 h 1473994"/>
                <a:gd name="connsiteX7" fmla="*/ 581025 w 2450306"/>
                <a:gd name="connsiteY7" fmla="*/ 350044 h 1473994"/>
                <a:gd name="connsiteX8" fmla="*/ 492918 w 2450306"/>
                <a:gd name="connsiteY8" fmla="*/ 295275 h 1473994"/>
                <a:gd name="connsiteX9" fmla="*/ 414337 w 2450306"/>
                <a:gd name="connsiteY9" fmla="*/ 247650 h 1473994"/>
                <a:gd name="connsiteX10" fmla="*/ 352425 w 2450306"/>
                <a:gd name="connsiteY10" fmla="*/ 207169 h 1473994"/>
                <a:gd name="connsiteX11" fmla="*/ 269081 w 2450306"/>
                <a:gd name="connsiteY11" fmla="*/ 152400 h 1473994"/>
                <a:gd name="connsiteX12" fmla="*/ 140493 w 2450306"/>
                <a:gd name="connsiteY12" fmla="*/ 69057 h 1473994"/>
                <a:gd name="connsiteX13" fmla="*/ 54768 w 2450306"/>
                <a:gd name="connsiteY13" fmla="*/ 14288 h 1473994"/>
                <a:gd name="connsiteX14" fmla="*/ 28575 w 2450306"/>
                <a:gd name="connsiteY14" fmla="*/ 2382 h 1473994"/>
                <a:gd name="connsiteX15" fmla="*/ 14287 w 2450306"/>
                <a:gd name="connsiteY15" fmla="*/ 0 h 1473994"/>
                <a:gd name="connsiteX16" fmla="*/ 7143 w 2450306"/>
                <a:gd name="connsiteY16" fmla="*/ 0 h 1473994"/>
                <a:gd name="connsiteX17" fmla="*/ 2381 w 2450306"/>
                <a:gd name="connsiteY17" fmla="*/ 7144 h 1473994"/>
                <a:gd name="connsiteX18" fmla="*/ 0 w 2450306"/>
                <a:gd name="connsiteY18" fmla="*/ 16669 h 1473994"/>
                <a:gd name="connsiteX19" fmla="*/ 4762 w 2450306"/>
                <a:gd name="connsiteY19" fmla="*/ 38100 h 1473994"/>
                <a:gd name="connsiteX20" fmla="*/ 16668 w 2450306"/>
                <a:gd name="connsiteY20" fmla="*/ 59532 h 1473994"/>
                <a:gd name="connsiteX21" fmla="*/ 61912 w 2450306"/>
                <a:gd name="connsiteY21" fmla="*/ 109538 h 1473994"/>
                <a:gd name="connsiteX22" fmla="*/ 176212 w 2450306"/>
                <a:gd name="connsiteY22" fmla="*/ 219075 h 1473994"/>
                <a:gd name="connsiteX23" fmla="*/ 269081 w 2450306"/>
                <a:gd name="connsiteY23" fmla="*/ 300038 h 1473994"/>
                <a:gd name="connsiteX24" fmla="*/ 347662 w 2450306"/>
                <a:gd name="connsiteY24" fmla="*/ 369094 h 1473994"/>
                <a:gd name="connsiteX25" fmla="*/ 473868 w 2450306"/>
                <a:gd name="connsiteY25" fmla="*/ 469107 h 1473994"/>
                <a:gd name="connsiteX26" fmla="*/ 600075 w 2450306"/>
                <a:gd name="connsiteY26" fmla="*/ 564357 h 1473994"/>
                <a:gd name="connsiteX27" fmla="*/ 685800 w 2450306"/>
                <a:gd name="connsiteY27" fmla="*/ 628650 h 1473994"/>
                <a:gd name="connsiteX28" fmla="*/ 776287 w 2450306"/>
                <a:gd name="connsiteY28" fmla="*/ 692944 h 1473994"/>
                <a:gd name="connsiteX29" fmla="*/ 881062 w 2450306"/>
                <a:gd name="connsiteY29" fmla="*/ 759619 h 1473994"/>
                <a:gd name="connsiteX30" fmla="*/ 1083468 w 2450306"/>
                <a:gd name="connsiteY30" fmla="*/ 873919 h 1473994"/>
                <a:gd name="connsiteX31" fmla="*/ 1254918 w 2450306"/>
                <a:gd name="connsiteY31" fmla="*/ 971550 h 1473994"/>
                <a:gd name="connsiteX32" fmla="*/ 1433512 w 2450306"/>
                <a:gd name="connsiteY32" fmla="*/ 1071563 h 1473994"/>
                <a:gd name="connsiteX33" fmla="*/ 1602581 w 2450306"/>
                <a:gd name="connsiteY33" fmla="*/ 1169194 h 1473994"/>
                <a:gd name="connsiteX34" fmla="*/ 1731168 w 2450306"/>
                <a:gd name="connsiteY34" fmla="*/ 1238250 h 1473994"/>
                <a:gd name="connsiteX35" fmla="*/ 1912143 w 2450306"/>
                <a:gd name="connsiteY35" fmla="*/ 1340644 h 1473994"/>
                <a:gd name="connsiteX36" fmla="*/ 1933575 w 2450306"/>
                <a:gd name="connsiteY36" fmla="*/ 1352550 h 1473994"/>
                <a:gd name="connsiteX37" fmla="*/ 1940718 w 2450306"/>
                <a:gd name="connsiteY37" fmla="*/ 1378744 h 1473994"/>
                <a:gd name="connsiteX38" fmla="*/ 1957387 w 2450306"/>
                <a:gd name="connsiteY38" fmla="*/ 1421607 h 1473994"/>
                <a:gd name="connsiteX39" fmla="*/ 1971675 w 2450306"/>
                <a:gd name="connsiteY39" fmla="*/ 1447800 h 1473994"/>
                <a:gd name="connsiteX40" fmla="*/ 1983581 w 2450306"/>
                <a:gd name="connsiteY40" fmla="*/ 1462088 h 1473994"/>
                <a:gd name="connsiteX41" fmla="*/ 2000250 w 2450306"/>
                <a:gd name="connsiteY41" fmla="*/ 1471613 h 1473994"/>
                <a:gd name="connsiteX42" fmla="*/ 2009775 w 2450306"/>
                <a:gd name="connsiteY42" fmla="*/ 1473994 h 1473994"/>
                <a:gd name="connsiteX43" fmla="*/ 2028825 w 2450306"/>
                <a:gd name="connsiteY43" fmla="*/ 1471613 h 1473994"/>
                <a:gd name="connsiteX44" fmla="*/ 2052637 w 2450306"/>
                <a:gd name="connsiteY44" fmla="*/ 1459707 h 1473994"/>
                <a:gd name="connsiteX45" fmla="*/ 2105025 w 2450306"/>
                <a:gd name="connsiteY45" fmla="*/ 1435894 h 1473994"/>
                <a:gd name="connsiteX46" fmla="*/ 2169318 w 2450306"/>
                <a:gd name="connsiteY46" fmla="*/ 1402557 h 1473994"/>
                <a:gd name="connsiteX47" fmla="*/ 2233612 w 2450306"/>
                <a:gd name="connsiteY47" fmla="*/ 1362075 h 1473994"/>
                <a:gd name="connsiteX48" fmla="*/ 2281237 w 2450306"/>
                <a:gd name="connsiteY48" fmla="*/ 1328738 h 1473994"/>
                <a:gd name="connsiteX49" fmla="*/ 2321718 w 2450306"/>
                <a:gd name="connsiteY49" fmla="*/ 1295400 h 1473994"/>
                <a:gd name="connsiteX50" fmla="*/ 2350293 w 2450306"/>
                <a:gd name="connsiteY50" fmla="*/ 1266825 h 1473994"/>
                <a:gd name="connsiteX51" fmla="*/ 2381250 w 2450306"/>
                <a:gd name="connsiteY51" fmla="*/ 1231107 h 1473994"/>
                <a:gd name="connsiteX52" fmla="*/ 2400300 w 2450306"/>
                <a:gd name="connsiteY52" fmla="*/ 1202532 h 1473994"/>
                <a:gd name="connsiteX53" fmla="*/ 2414587 w 2450306"/>
                <a:gd name="connsiteY53" fmla="*/ 1176338 h 1473994"/>
                <a:gd name="connsiteX54" fmla="*/ 2426493 w 2450306"/>
                <a:gd name="connsiteY54" fmla="*/ 1150144 h 1473994"/>
                <a:gd name="connsiteX55" fmla="*/ 2438400 w 2450306"/>
                <a:gd name="connsiteY55" fmla="*/ 1121569 h 1473994"/>
                <a:gd name="connsiteX56" fmla="*/ 2450306 w 2450306"/>
                <a:gd name="connsiteY56" fmla="*/ 1073944 h 1473994"/>
                <a:gd name="connsiteX57" fmla="*/ 2450306 w 2450306"/>
                <a:gd name="connsiteY57" fmla="*/ 1054894 h 1473994"/>
                <a:gd name="connsiteX58" fmla="*/ 2445543 w 2450306"/>
                <a:gd name="connsiteY58" fmla="*/ 1042988 h 1473994"/>
                <a:gd name="connsiteX59" fmla="*/ 2436018 w 2450306"/>
                <a:gd name="connsiteY59" fmla="*/ 1035844 h 1473994"/>
                <a:gd name="connsiteX60" fmla="*/ 2421731 w 2450306"/>
                <a:gd name="connsiteY60" fmla="*/ 1035844 h 1473994"/>
                <a:gd name="connsiteX61" fmla="*/ 2402681 w 2450306"/>
                <a:gd name="connsiteY61" fmla="*/ 1040607 h 1473994"/>
                <a:gd name="connsiteX62" fmla="*/ 2388393 w 2450306"/>
                <a:gd name="connsiteY62" fmla="*/ 1052513 h 1473994"/>
                <a:gd name="connsiteX63" fmla="*/ 2357437 w 2450306"/>
                <a:gd name="connsiteY63" fmla="*/ 1078707 h 1473994"/>
                <a:gd name="connsiteX64" fmla="*/ 2324100 w 2450306"/>
                <a:gd name="connsiteY64" fmla="*/ 1102519 h 1473994"/>
                <a:gd name="connsiteX65" fmla="*/ 2288381 w 2450306"/>
                <a:gd name="connsiteY65" fmla="*/ 1119188 h 1473994"/>
                <a:gd name="connsiteX66" fmla="*/ 2245518 w 2450306"/>
                <a:gd name="connsiteY66" fmla="*/ 1128713 h 1473994"/>
                <a:gd name="connsiteX67" fmla="*/ 2214562 w 2450306"/>
                <a:gd name="connsiteY67" fmla="*/ 1128713 h 1473994"/>
                <a:gd name="connsiteX68" fmla="*/ 2183606 w 2450306"/>
                <a:gd name="connsiteY68" fmla="*/ 1126332 h 1473994"/>
                <a:gd name="connsiteX69" fmla="*/ 2133600 w 2450306"/>
                <a:gd name="connsiteY69" fmla="*/ 1114425 h 1473994"/>
                <a:gd name="connsiteX70" fmla="*/ 2038350 w 2450306"/>
                <a:gd name="connsiteY70" fmla="*/ 1083469 h 1473994"/>
                <a:gd name="connsiteX71" fmla="*/ 1902618 w 2450306"/>
                <a:gd name="connsiteY71" fmla="*/ 1031082 h 1473994"/>
                <a:gd name="connsiteX72" fmla="*/ 1759743 w 2450306"/>
                <a:gd name="connsiteY72" fmla="*/ 971550 h 1473994"/>
                <a:gd name="connsiteX73" fmla="*/ 1609725 w 2450306"/>
                <a:gd name="connsiteY73" fmla="*/ 904875 h 1473994"/>
                <a:gd name="connsiteX74" fmla="*/ 1435893 w 2450306"/>
                <a:gd name="connsiteY74" fmla="*/ 8239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50306" h="1473994">
                  <a:moveTo>
                    <a:pt x="1435893" y="823913"/>
                  </a:moveTo>
                  <a:lnTo>
                    <a:pt x="1307306" y="762000"/>
                  </a:lnTo>
                  <a:lnTo>
                    <a:pt x="1166812" y="688182"/>
                  </a:lnTo>
                  <a:lnTo>
                    <a:pt x="1023937" y="609600"/>
                  </a:lnTo>
                  <a:lnTo>
                    <a:pt x="914400" y="547688"/>
                  </a:lnTo>
                  <a:lnTo>
                    <a:pt x="773906" y="466725"/>
                  </a:lnTo>
                  <a:lnTo>
                    <a:pt x="666750" y="402432"/>
                  </a:lnTo>
                  <a:lnTo>
                    <a:pt x="581025" y="350044"/>
                  </a:lnTo>
                  <a:lnTo>
                    <a:pt x="492918" y="295275"/>
                  </a:lnTo>
                  <a:lnTo>
                    <a:pt x="414337" y="247650"/>
                  </a:lnTo>
                  <a:lnTo>
                    <a:pt x="352425" y="207169"/>
                  </a:lnTo>
                  <a:lnTo>
                    <a:pt x="269081" y="152400"/>
                  </a:lnTo>
                  <a:lnTo>
                    <a:pt x="140493" y="69057"/>
                  </a:lnTo>
                  <a:lnTo>
                    <a:pt x="54768" y="14288"/>
                  </a:lnTo>
                  <a:lnTo>
                    <a:pt x="28575" y="2382"/>
                  </a:lnTo>
                  <a:lnTo>
                    <a:pt x="14287" y="0"/>
                  </a:lnTo>
                  <a:lnTo>
                    <a:pt x="7143" y="0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16668" y="59532"/>
                  </a:lnTo>
                  <a:lnTo>
                    <a:pt x="61912" y="109538"/>
                  </a:lnTo>
                  <a:lnTo>
                    <a:pt x="176212" y="219075"/>
                  </a:lnTo>
                  <a:lnTo>
                    <a:pt x="269081" y="300038"/>
                  </a:lnTo>
                  <a:lnTo>
                    <a:pt x="347662" y="369094"/>
                  </a:lnTo>
                  <a:lnTo>
                    <a:pt x="473868" y="469107"/>
                  </a:lnTo>
                  <a:lnTo>
                    <a:pt x="600075" y="564357"/>
                  </a:lnTo>
                  <a:lnTo>
                    <a:pt x="685800" y="628650"/>
                  </a:lnTo>
                  <a:lnTo>
                    <a:pt x="776287" y="692944"/>
                  </a:lnTo>
                  <a:lnTo>
                    <a:pt x="881062" y="759619"/>
                  </a:lnTo>
                  <a:lnTo>
                    <a:pt x="1083468" y="873919"/>
                  </a:lnTo>
                  <a:lnTo>
                    <a:pt x="1254918" y="971550"/>
                  </a:lnTo>
                  <a:lnTo>
                    <a:pt x="1433512" y="1071563"/>
                  </a:lnTo>
                  <a:lnTo>
                    <a:pt x="1602581" y="1169194"/>
                  </a:lnTo>
                  <a:lnTo>
                    <a:pt x="1731168" y="1238250"/>
                  </a:lnTo>
                  <a:lnTo>
                    <a:pt x="1912143" y="1340644"/>
                  </a:lnTo>
                  <a:lnTo>
                    <a:pt x="1933575" y="1352550"/>
                  </a:lnTo>
                  <a:lnTo>
                    <a:pt x="1940718" y="1378744"/>
                  </a:lnTo>
                  <a:lnTo>
                    <a:pt x="1957387" y="1421607"/>
                  </a:lnTo>
                  <a:lnTo>
                    <a:pt x="1971675" y="1447800"/>
                  </a:lnTo>
                  <a:lnTo>
                    <a:pt x="1983581" y="1462088"/>
                  </a:lnTo>
                  <a:lnTo>
                    <a:pt x="2000250" y="1471613"/>
                  </a:lnTo>
                  <a:lnTo>
                    <a:pt x="2009775" y="1473994"/>
                  </a:lnTo>
                  <a:lnTo>
                    <a:pt x="2028825" y="1471613"/>
                  </a:lnTo>
                  <a:lnTo>
                    <a:pt x="2052637" y="1459707"/>
                  </a:lnTo>
                  <a:lnTo>
                    <a:pt x="2105025" y="1435894"/>
                  </a:lnTo>
                  <a:lnTo>
                    <a:pt x="2169318" y="1402557"/>
                  </a:lnTo>
                  <a:lnTo>
                    <a:pt x="2233612" y="1362075"/>
                  </a:lnTo>
                  <a:lnTo>
                    <a:pt x="2281237" y="1328738"/>
                  </a:lnTo>
                  <a:lnTo>
                    <a:pt x="2321718" y="1295400"/>
                  </a:lnTo>
                  <a:lnTo>
                    <a:pt x="2350293" y="1266825"/>
                  </a:lnTo>
                  <a:lnTo>
                    <a:pt x="2381250" y="1231107"/>
                  </a:lnTo>
                  <a:lnTo>
                    <a:pt x="2400300" y="1202532"/>
                  </a:lnTo>
                  <a:lnTo>
                    <a:pt x="2414587" y="1176338"/>
                  </a:lnTo>
                  <a:lnTo>
                    <a:pt x="2426493" y="1150144"/>
                  </a:lnTo>
                  <a:lnTo>
                    <a:pt x="2438400" y="1121569"/>
                  </a:lnTo>
                  <a:lnTo>
                    <a:pt x="2450306" y="1073944"/>
                  </a:lnTo>
                  <a:lnTo>
                    <a:pt x="2450306" y="1054894"/>
                  </a:lnTo>
                  <a:lnTo>
                    <a:pt x="2445543" y="1042988"/>
                  </a:lnTo>
                  <a:lnTo>
                    <a:pt x="2436018" y="1035844"/>
                  </a:lnTo>
                  <a:lnTo>
                    <a:pt x="2421731" y="1035844"/>
                  </a:lnTo>
                  <a:lnTo>
                    <a:pt x="2402681" y="1040607"/>
                  </a:lnTo>
                  <a:lnTo>
                    <a:pt x="2388393" y="1052513"/>
                  </a:lnTo>
                  <a:lnTo>
                    <a:pt x="2357437" y="1078707"/>
                  </a:lnTo>
                  <a:lnTo>
                    <a:pt x="2324100" y="1102519"/>
                  </a:lnTo>
                  <a:lnTo>
                    <a:pt x="2288381" y="1119188"/>
                  </a:lnTo>
                  <a:lnTo>
                    <a:pt x="2245518" y="1128713"/>
                  </a:lnTo>
                  <a:lnTo>
                    <a:pt x="2214562" y="1128713"/>
                  </a:lnTo>
                  <a:lnTo>
                    <a:pt x="2183606" y="1126332"/>
                  </a:lnTo>
                  <a:lnTo>
                    <a:pt x="2133600" y="1114425"/>
                  </a:lnTo>
                  <a:lnTo>
                    <a:pt x="2038350" y="1083469"/>
                  </a:lnTo>
                  <a:lnTo>
                    <a:pt x="1902618" y="1031082"/>
                  </a:lnTo>
                  <a:lnTo>
                    <a:pt x="1759743" y="971550"/>
                  </a:lnTo>
                  <a:lnTo>
                    <a:pt x="1609725" y="904875"/>
                  </a:lnTo>
                  <a:lnTo>
                    <a:pt x="143589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040CE763-9460-4A46-BF67-0B1A791A92D6}"/>
                </a:ext>
              </a:extLst>
            </p:cNvPr>
            <p:cNvSpPr/>
            <p:nvPr/>
          </p:nvSpPr>
          <p:spPr>
            <a:xfrm rot="16200000">
              <a:off x="1739901" y="4222750"/>
              <a:ext cx="3016250" cy="352425"/>
            </a:xfrm>
            <a:custGeom>
              <a:avLst/>
              <a:gdLst>
                <a:gd name="connsiteX0" fmla="*/ 2046753 w 3016267"/>
                <a:gd name="connsiteY0" fmla="*/ 127765 h 353234"/>
                <a:gd name="connsiteX1" fmla="*/ 1748633 w 3016267"/>
                <a:gd name="connsiteY1" fmla="*/ 115239 h 353234"/>
                <a:gd name="connsiteX2" fmla="*/ 1505628 w 3016267"/>
                <a:gd name="connsiteY2" fmla="*/ 102713 h 353234"/>
                <a:gd name="connsiteX3" fmla="*/ 1255108 w 3016267"/>
                <a:gd name="connsiteY3" fmla="*/ 92692 h 353234"/>
                <a:gd name="connsiteX4" fmla="*/ 1034650 w 3016267"/>
                <a:gd name="connsiteY4" fmla="*/ 82672 h 353234"/>
                <a:gd name="connsiteX5" fmla="*/ 804171 w 3016267"/>
                <a:gd name="connsiteY5" fmla="*/ 70146 h 353234"/>
                <a:gd name="connsiteX6" fmla="*/ 691436 w 3016267"/>
                <a:gd name="connsiteY6" fmla="*/ 65135 h 353234"/>
                <a:gd name="connsiteX7" fmla="*/ 633817 w 3016267"/>
                <a:gd name="connsiteY7" fmla="*/ 52609 h 353234"/>
                <a:gd name="connsiteX8" fmla="*/ 506051 w 3016267"/>
                <a:gd name="connsiteY8" fmla="*/ 20041 h 353234"/>
                <a:gd name="connsiteX9" fmla="*/ 425885 w 3016267"/>
                <a:gd name="connsiteY9" fmla="*/ 0 h 353234"/>
                <a:gd name="connsiteX10" fmla="*/ 400833 w 3016267"/>
                <a:gd name="connsiteY10" fmla="*/ 2505 h 353234"/>
                <a:gd name="connsiteX11" fmla="*/ 313150 w 3016267"/>
                <a:gd name="connsiteY11" fmla="*/ 17536 h 353234"/>
                <a:gd name="connsiteX12" fmla="*/ 222963 w 3016267"/>
                <a:gd name="connsiteY12" fmla="*/ 37578 h 353234"/>
                <a:gd name="connsiteX13" fmla="*/ 140291 w 3016267"/>
                <a:gd name="connsiteY13" fmla="*/ 57620 h 353234"/>
                <a:gd name="connsiteX14" fmla="*/ 77661 w 3016267"/>
                <a:gd name="connsiteY14" fmla="*/ 80166 h 353234"/>
                <a:gd name="connsiteX15" fmla="*/ 32567 w 3016267"/>
                <a:gd name="connsiteY15" fmla="*/ 105218 h 353234"/>
                <a:gd name="connsiteX16" fmla="*/ 10021 w 3016267"/>
                <a:gd name="connsiteY16" fmla="*/ 122755 h 353234"/>
                <a:gd name="connsiteX17" fmla="*/ 0 w 3016267"/>
                <a:gd name="connsiteY17" fmla="*/ 142797 h 353234"/>
                <a:gd name="connsiteX18" fmla="*/ 0 w 3016267"/>
                <a:gd name="connsiteY18" fmla="*/ 155323 h 353234"/>
                <a:gd name="connsiteX19" fmla="*/ 5010 w 3016267"/>
                <a:gd name="connsiteY19" fmla="*/ 170354 h 353234"/>
                <a:gd name="connsiteX20" fmla="*/ 15031 w 3016267"/>
                <a:gd name="connsiteY20" fmla="*/ 182880 h 353234"/>
                <a:gd name="connsiteX21" fmla="*/ 42588 w 3016267"/>
                <a:gd name="connsiteY21" fmla="*/ 207932 h 353234"/>
                <a:gd name="connsiteX22" fmla="*/ 72651 w 3016267"/>
                <a:gd name="connsiteY22" fmla="*/ 225468 h 353234"/>
                <a:gd name="connsiteX23" fmla="*/ 120250 w 3016267"/>
                <a:gd name="connsiteY23" fmla="*/ 245510 h 353234"/>
                <a:gd name="connsiteX24" fmla="*/ 190395 w 3016267"/>
                <a:gd name="connsiteY24" fmla="*/ 263046 h 353234"/>
                <a:gd name="connsiteX25" fmla="*/ 248015 w 3016267"/>
                <a:gd name="connsiteY25" fmla="*/ 268057 h 353234"/>
                <a:gd name="connsiteX26" fmla="*/ 503546 w 3016267"/>
                <a:gd name="connsiteY26" fmla="*/ 278078 h 353234"/>
                <a:gd name="connsiteX27" fmla="*/ 909389 w 3016267"/>
                <a:gd name="connsiteY27" fmla="*/ 293109 h 353234"/>
                <a:gd name="connsiteX28" fmla="*/ 1382873 w 3016267"/>
                <a:gd name="connsiteY28" fmla="*/ 308140 h 353234"/>
                <a:gd name="connsiteX29" fmla="*/ 1786211 w 3016267"/>
                <a:gd name="connsiteY29" fmla="*/ 323171 h 353234"/>
                <a:gd name="connsiteX30" fmla="*/ 2187044 w 3016267"/>
                <a:gd name="connsiteY30" fmla="*/ 338203 h 353234"/>
                <a:gd name="connsiteX31" fmla="*/ 2630465 w 3016267"/>
                <a:gd name="connsiteY31" fmla="*/ 353234 h 353234"/>
                <a:gd name="connsiteX32" fmla="*/ 2668044 w 3016267"/>
                <a:gd name="connsiteY32" fmla="*/ 353234 h 353234"/>
                <a:gd name="connsiteX33" fmla="*/ 2705622 w 3016267"/>
                <a:gd name="connsiteY33" fmla="*/ 348223 h 353234"/>
                <a:gd name="connsiteX34" fmla="*/ 2753221 w 3016267"/>
                <a:gd name="connsiteY34" fmla="*/ 338203 h 353234"/>
                <a:gd name="connsiteX35" fmla="*/ 2793304 w 3016267"/>
                <a:gd name="connsiteY35" fmla="*/ 323171 h 353234"/>
                <a:gd name="connsiteX36" fmla="*/ 2858439 w 3016267"/>
                <a:gd name="connsiteY36" fmla="*/ 288098 h 353234"/>
                <a:gd name="connsiteX37" fmla="*/ 2923574 w 3016267"/>
                <a:gd name="connsiteY37" fmla="*/ 240500 h 353234"/>
                <a:gd name="connsiteX38" fmla="*/ 3016267 w 3016267"/>
                <a:gd name="connsiteY38" fmla="*/ 152817 h 353234"/>
                <a:gd name="connsiteX39" fmla="*/ 2810840 w 3016267"/>
                <a:gd name="connsiteY39" fmla="*/ 50104 h 353234"/>
                <a:gd name="connsiteX40" fmla="*/ 2723158 w 3016267"/>
                <a:gd name="connsiteY40" fmla="*/ 112734 h 353234"/>
                <a:gd name="connsiteX41" fmla="*/ 2663033 w 3016267"/>
                <a:gd name="connsiteY41" fmla="*/ 150312 h 353234"/>
                <a:gd name="connsiteX42" fmla="*/ 2650507 w 3016267"/>
                <a:gd name="connsiteY42" fmla="*/ 155323 h 353234"/>
                <a:gd name="connsiteX43" fmla="*/ 2565330 w 3016267"/>
                <a:gd name="connsiteY43" fmla="*/ 152817 h 353234"/>
                <a:gd name="connsiteX44" fmla="*/ 2289758 w 3016267"/>
                <a:gd name="connsiteY44" fmla="*/ 137786 h 353234"/>
                <a:gd name="connsiteX45" fmla="*/ 2046753 w 3016267"/>
                <a:gd name="connsiteY45" fmla="*/ 127765 h 35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6267" h="353234">
                  <a:moveTo>
                    <a:pt x="2046753" y="127765"/>
                  </a:moveTo>
                  <a:lnTo>
                    <a:pt x="1748633" y="115239"/>
                  </a:lnTo>
                  <a:lnTo>
                    <a:pt x="1505628" y="102713"/>
                  </a:lnTo>
                  <a:lnTo>
                    <a:pt x="1255108" y="92692"/>
                  </a:lnTo>
                  <a:lnTo>
                    <a:pt x="1034650" y="82672"/>
                  </a:lnTo>
                  <a:lnTo>
                    <a:pt x="804171" y="70146"/>
                  </a:lnTo>
                  <a:lnTo>
                    <a:pt x="691436" y="65135"/>
                  </a:lnTo>
                  <a:lnTo>
                    <a:pt x="633817" y="52609"/>
                  </a:lnTo>
                  <a:lnTo>
                    <a:pt x="506051" y="20041"/>
                  </a:lnTo>
                  <a:lnTo>
                    <a:pt x="425885" y="0"/>
                  </a:lnTo>
                  <a:lnTo>
                    <a:pt x="400833" y="2505"/>
                  </a:lnTo>
                  <a:lnTo>
                    <a:pt x="313150" y="17536"/>
                  </a:lnTo>
                  <a:lnTo>
                    <a:pt x="222963" y="37578"/>
                  </a:lnTo>
                  <a:lnTo>
                    <a:pt x="140291" y="57620"/>
                  </a:lnTo>
                  <a:lnTo>
                    <a:pt x="77661" y="80166"/>
                  </a:lnTo>
                  <a:lnTo>
                    <a:pt x="32567" y="105218"/>
                  </a:lnTo>
                  <a:lnTo>
                    <a:pt x="10021" y="122755"/>
                  </a:lnTo>
                  <a:lnTo>
                    <a:pt x="0" y="142797"/>
                  </a:lnTo>
                  <a:lnTo>
                    <a:pt x="0" y="155323"/>
                  </a:lnTo>
                  <a:lnTo>
                    <a:pt x="5010" y="170354"/>
                  </a:lnTo>
                  <a:lnTo>
                    <a:pt x="15031" y="182880"/>
                  </a:lnTo>
                  <a:lnTo>
                    <a:pt x="42588" y="207932"/>
                  </a:lnTo>
                  <a:lnTo>
                    <a:pt x="72651" y="225468"/>
                  </a:lnTo>
                  <a:lnTo>
                    <a:pt x="120250" y="245510"/>
                  </a:lnTo>
                  <a:lnTo>
                    <a:pt x="190395" y="263046"/>
                  </a:lnTo>
                  <a:lnTo>
                    <a:pt x="248015" y="268057"/>
                  </a:lnTo>
                  <a:lnTo>
                    <a:pt x="503546" y="278078"/>
                  </a:lnTo>
                  <a:lnTo>
                    <a:pt x="909389" y="293109"/>
                  </a:lnTo>
                  <a:lnTo>
                    <a:pt x="1382873" y="308140"/>
                  </a:lnTo>
                  <a:lnTo>
                    <a:pt x="1786211" y="323171"/>
                  </a:lnTo>
                  <a:lnTo>
                    <a:pt x="2187044" y="338203"/>
                  </a:lnTo>
                  <a:lnTo>
                    <a:pt x="2630465" y="353234"/>
                  </a:lnTo>
                  <a:lnTo>
                    <a:pt x="2668044" y="353234"/>
                  </a:lnTo>
                  <a:lnTo>
                    <a:pt x="2705622" y="348223"/>
                  </a:lnTo>
                  <a:lnTo>
                    <a:pt x="2753221" y="338203"/>
                  </a:lnTo>
                  <a:lnTo>
                    <a:pt x="2793304" y="323171"/>
                  </a:lnTo>
                  <a:lnTo>
                    <a:pt x="2858439" y="288098"/>
                  </a:lnTo>
                  <a:lnTo>
                    <a:pt x="2923574" y="240500"/>
                  </a:lnTo>
                  <a:lnTo>
                    <a:pt x="3016267" y="152817"/>
                  </a:lnTo>
                  <a:lnTo>
                    <a:pt x="2810840" y="50104"/>
                  </a:lnTo>
                  <a:lnTo>
                    <a:pt x="2723158" y="112734"/>
                  </a:lnTo>
                  <a:lnTo>
                    <a:pt x="2663033" y="150312"/>
                  </a:lnTo>
                  <a:lnTo>
                    <a:pt x="2650507" y="155323"/>
                  </a:lnTo>
                  <a:lnTo>
                    <a:pt x="2565330" y="152817"/>
                  </a:lnTo>
                  <a:lnTo>
                    <a:pt x="2289758" y="137786"/>
                  </a:lnTo>
                  <a:lnTo>
                    <a:pt x="2046753" y="127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18A03006-C310-49FD-83CA-F419203906F2}"/>
                </a:ext>
              </a:extLst>
            </p:cNvPr>
            <p:cNvSpPr/>
            <p:nvPr/>
          </p:nvSpPr>
          <p:spPr>
            <a:xfrm>
              <a:off x="4316413" y="2135188"/>
              <a:ext cx="2570162" cy="533400"/>
            </a:xfrm>
            <a:custGeom>
              <a:avLst/>
              <a:gdLst>
                <a:gd name="connsiteX0" fmla="*/ 1912144 w 2569369"/>
                <a:gd name="connsiteY0" fmla="*/ 88107 h 533400"/>
                <a:gd name="connsiteX1" fmla="*/ 1769269 w 2569369"/>
                <a:gd name="connsiteY1" fmla="*/ 102394 h 533400"/>
                <a:gd name="connsiteX2" fmla="*/ 1557338 w 2569369"/>
                <a:gd name="connsiteY2" fmla="*/ 121444 h 533400"/>
                <a:gd name="connsiteX3" fmla="*/ 1447800 w 2569369"/>
                <a:gd name="connsiteY3" fmla="*/ 128588 h 533400"/>
                <a:gd name="connsiteX4" fmla="*/ 1371600 w 2569369"/>
                <a:gd name="connsiteY4" fmla="*/ 133350 h 533400"/>
                <a:gd name="connsiteX5" fmla="*/ 1152525 w 2569369"/>
                <a:gd name="connsiteY5" fmla="*/ 173832 h 533400"/>
                <a:gd name="connsiteX6" fmla="*/ 1054894 w 2569369"/>
                <a:gd name="connsiteY6" fmla="*/ 190500 h 533400"/>
                <a:gd name="connsiteX7" fmla="*/ 957263 w 2569369"/>
                <a:gd name="connsiteY7" fmla="*/ 207169 h 533400"/>
                <a:gd name="connsiteX8" fmla="*/ 835819 w 2569369"/>
                <a:gd name="connsiteY8" fmla="*/ 226219 h 533400"/>
                <a:gd name="connsiteX9" fmla="*/ 740569 w 2569369"/>
                <a:gd name="connsiteY9" fmla="*/ 240507 h 533400"/>
                <a:gd name="connsiteX10" fmla="*/ 619125 w 2569369"/>
                <a:gd name="connsiteY10" fmla="*/ 254794 h 533400"/>
                <a:gd name="connsiteX11" fmla="*/ 497682 w 2569369"/>
                <a:gd name="connsiteY11" fmla="*/ 271463 h 533400"/>
                <a:gd name="connsiteX12" fmla="*/ 373857 w 2569369"/>
                <a:gd name="connsiteY12" fmla="*/ 288132 h 533400"/>
                <a:gd name="connsiteX13" fmla="*/ 333375 w 2569369"/>
                <a:gd name="connsiteY13" fmla="*/ 292894 h 533400"/>
                <a:gd name="connsiteX14" fmla="*/ 300038 w 2569369"/>
                <a:gd name="connsiteY14" fmla="*/ 292894 h 533400"/>
                <a:gd name="connsiteX15" fmla="*/ 278607 w 2569369"/>
                <a:gd name="connsiteY15" fmla="*/ 290513 h 533400"/>
                <a:gd name="connsiteX16" fmla="*/ 252413 w 2569369"/>
                <a:gd name="connsiteY16" fmla="*/ 285750 h 533400"/>
                <a:gd name="connsiteX17" fmla="*/ 214313 w 2569369"/>
                <a:gd name="connsiteY17" fmla="*/ 276225 h 533400"/>
                <a:gd name="connsiteX18" fmla="*/ 183357 w 2569369"/>
                <a:gd name="connsiteY18" fmla="*/ 264319 h 533400"/>
                <a:gd name="connsiteX19" fmla="*/ 145257 w 2569369"/>
                <a:gd name="connsiteY19" fmla="*/ 245269 h 533400"/>
                <a:gd name="connsiteX20" fmla="*/ 109538 w 2569369"/>
                <a:gd name="connsiteY20" fmla="*/ 223838 h 533400"/>
                <a:gd name="connsiteX21" fmla="*/ 80963 w 2569369"/>
                <a:gd name="connsiteY21" fmla="*/ 202407 h 533400"/>
                <a:gd name="connsiteX22" fmla="*/ 61913 w 2569369"/>
                <a:gd name="connsiteY22" fmla="*/ 185738 h 533400"/>
                <a:gd name="connsiteX23" fmla="*/ 47625 w 2569369"/>
                <a:gd name="connsiteY23" fmla="*/ 176213 h 533400"/>
                <a:gd name="connsiteX24" fmla="*/ 33338 w 2569369"/>
                <a:gd name="connsiteY24" fmla="*/ 173832 h 533400"/>
                <a:gd name="connsiteX25" fmla="*/ 7144 w 2569369"/>
                <a:gd name="connsiteY25" fmla="*/ 176213 h 533400"/>
                <a:gd name="connsiteX26" fmla="*/ 0 w 2569369"/>
                <a:gd name="connsiteY26" fmla="*/ 180975 h 533400"/>
                <a:gd name="connsiteX27" fmla="*/ 0 w 2569369"/>
                <a:gd name="connsiteY27" fmla="*/ 204788 h 533400"/>
                <a:gd name="connsiteX28" fmla="*/ 4763 w 2569369"/>
                <a:gd name="connsiteY28" fmla="*/ 221457 h 533400"/>
                <a:gd name="connsiteX29" fmla="*/ 33338 w 2569369"/>
                <a:gd name="connsiteY29" fmla="*/ 261938 h 533400"/>
                <a:gd name="connsiteX30" fmla="*/ 95250 w 2569369"/>
                <a:gd name="connsiteY30" fmla="*/ 333375 h 533400"/>
                <a:gd name="connsiteX31" fmla="*/ 147638 w 2569369"/>
                <a:gd name="connsiteY31" fmla="*/ 388144 h 533400"/>
                <a:gd name="connsiteX32" fmla="*/ 211932 w 2569369"/>
                <a:gd name="connsiteY32" fmla="*/ 445294 h 533400"/>
                <a:gd name="connsiteX33" fmla="*/ 261938 w 2569369"/>
                <a:gd name="connsiteY33" fmla="*/ 483394 h 533400"/>
                <a:gd name="connsiteX34" fmla="*/ 319088 w 2569369"/>
                <a:gd name="connsiteY34" fmla="*/ 514350 h 533400"/>
                <a:gd name="connsiteX35" fmla="*/ 371475 w 2569369"/>
                <a:gd name="connsiteY35" fmla="*/ 533400 h 533400"/>
                <a:gd name="connsiteX36" fmla="*/ 388144 w 2569369"/>
                <a:gd name="connsiteY36" fmla="*/ 533400 h 533400"/>
                <a:gd name="connsiteX37" fmla="*/ 507207 w 2569369"/>
                <a:gd name="connsiteY37" fmla="*/ 500063 h 533400"/>
                <a:gd name="connsiteX38" fmla="*/ 557213 w 2569369"/>
                <a:gd name="connsiteY38" fmla="*/ 485775 h 533400"/>
                <a:gd name="connsiteX39" fmla="*/ 664369 w 2569369"/>
                <a:gd name="connsiteY39" fmla="*/ 464344 h 533400"/>
                <a:gd name="connsiteX40" fmla="*/ 902494 w 2569369"/>
                <a:gd name="connsiteY40" fmla="*/ 409575 h 533400"/>
                <a:gd name="connsiteX41" fmla="*/ 1116807 w 2569369"/>
                <a:gd name="connsiteY41" fmla="*/ 359569 h 533400"/>
                <a:gd name="connsiteX42" fmla="*/ 1162050 w 2569369"/>
                <a:gd name="connsiteY42" fmla="*/ 352425 h 533400"/>
                <a:gd name="connsiteX43" fmla="*/ 1354932 w 2569369"/>
                <a:gd name="connsiteY43" fmla="*/ 335757 h 533400"/>
                <a:gd name="connsiteX44" fmla="*/ 1509713 w 2569369"/>
                <a:gd name="connsiteY44" fmla="*/ 311944 h 533400"/>
                <a:gd name="connsiteX45" fmla="*/ 1654969 w 2569369"/>
                <a:gd name="connsiteY45" fmla="*/ 297657 h 533400"/>
                <a:gd name="connsiteX46" fmla="*/ 1797844 w 2569369"/>
                <a:gd name="connsiteY46" fmla="*/ 283369 h 533400"/>
                <a:gd name="connsiteX47" fmla="*/ 1926432 w 2569369"/>
                <a:gd name="connsiteY47" fmla="*/ 273844 h 533400"/>
                <a:gd name="connsiteX48" fmla="*/ 2045494 w 2569369"/>
                <a:gd name="connsiteY48" fmla="*/ 266700 h 533400"/>
                <a:gd name="connsiteX49" fmla="*/ 2109788 w 2569369"/>
                <a:gd name="connsiteY49" fmla="*/ 266700 h 533400"/>
                <a:gd name="connsiteX50" fmla="*/ 2238375 w 2569369"/>
                <a:gd name="connsiteY50" fmla="*/ 266700 h 533400"/>
                <a:gd name="connsiteX51" fmla="*/ 2424113 w 2569369"/>
                <a:gd name="connsiteY51" fmla="*/ 266700 h 533400"/>
                <a:gd name="connsiteX52" fmla="*/ 2462213 w 2569369"/>
                <a:gd name="connsiteY52" fmla="*/ 266700 h 533400"/>
                <a:gd name="connsiteX53" fmla="*/ 2493169 w 2569369"/>
                <a:gd name="connsiteY53" fmla="*/ 259557 h 533400"/>
                <a:gd name="connsiteX54" fmla="*/ 2526507 w 2569369"/>
                <a:gd name="connsiteY54" fmla="*/ 247650 h 533400"/>
                <a:gd name="connsiteX55" fmla="*/ 2547938 w 2569369"/>
                <a:gd name="connsiteY55" fmla="*/ 235744 h 533400"/>
                <a:gd name="connsiteX56" fmla="*/ 2562225 w 2569369"/>
                <a:gd name="connsiteY56" fmla="*/ 221457 h 533400"/>
                <a:gd name="connsiteX57" fmla="*/ 2566988 w 2569369"/>
                <a:gd name="connsiteY57" fmla="*/ 209550 h 533400"/>
                <a:gd name="connsiteX58" fmla="*/ 2569369 w 2569369"/>
                <a:gd name="connsiteY58" fmla="*/ 197644 h 533400"/>
                <a:gd name="connsiteX59" fmla="*/ 2569369 w 2569369"/>
                <a:gd name="connsiteY59" fmla="*/ 185738 h 533400"/>
                <a:gd name="connsiteX60" fmla="*/ 2564607 w 2569369"/>
                <a:gd name="connsiteY60" fmla="*/ 161925 h 533400"/>
                <a:gd name="connsiteX61" fmla="*/ 2557463 w 2569369"/>
                <a:gd name="connsiteY61" fmla="*/ 142875 h 533400"/>
                <a:gd name="connsiteX62" fmla="*/ 2550319 w 2569369"/>
                <a:gd name="connsiteY62" fmla="*/ 135732 h 533400"/>
                <a:gd name="connsiteX63" fmla="*/ 2521744 w 2569369"/>
                <a:gd name="connsiteY63" fmla="*/ 114300 h 533400"/>
                <a:gd name="connsiteX64" fmla="*/ 2481263 w 2569369"/>
                <a:gd name="connsiteY64" fmla="*/ 90488 h 533400"/>
                <a:gd name="connsiteX65" fmla="*/ 2436019 w 2569369"/>
                <a:gd name="connsiteY65" fmla="*/ 66675 h 533400"/>
                <a:gd name="connsiteX66" fmla="*/ 2388394 w 2569369"/>
                <a:gd name="connsiteY66" fmla="*/ 45244 h 533400"/>
                <a:gd name="connsiteX67" fmla="*/ 2264569 w 2569369"/>
                <a:gd name="connsiteY67" fmla="*/ 9525 h 533400"/>
                <a:gd name="connsiteX68" fmla="*/ 2212182 w 2569369"/>
                <a:gd name="connsiteY68" fmla="*/ 0 h 533400"/>
                <a:gd name="connsiteX69" fmla="*/ 2143125 w 2569369"/>
                <a:gd name="connsiteY69" fmla="*/ 33338 h 533400"/>
                <a:gd name="connsiteX70" fmla="*/ 2081213 w 2569369"/>
                <a:gd name="connsiteY70" fmla="*/ 64294 h 533400"/>
                <a:gd name="connsiteX71" fmla="*/ 2026444 w 2569369"/>
                <a:gd name="connsiteY71" fmla="*/ 73819 h 533400"/>
                <a:gd name="connsiteX72" fmla="*/ 1912144 w 2569369"/>
                <a:gd name="connsiteY72" fmla="*/ 881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69369" h="533400">
                  <a:moveTo>
                    <a:pt x="1912144" y="88107"/>
                  </a:moveTo>
                  <a:lnTo>
                    <a:pt x="1769269" y="102394"/>
                  </a:lnTo>
                  <a:lnTo>
                    <a:pt x="1557338" y="121444"/>
                  </a:lnTo>
                  <a:lnTo>
                    <a:pt x="1447800" y="128588"/>
                  </a:lnTo>
                  <a:lnTo>
                    <a:pt x="1371600" y="133350"/>
                  </a:lnTo>
                  <a:lnTo>
                    <a:pt x="1152525" y="173832"/>
                  </a:lnTo>
                  <a:lnTo>
                    <a:pt x="1054894" y="190500"/>
                  </a:lnTo>
                  <a:lnTo>
                    <a:pt x="957263" y="207169"/>
                  </a:lnTo>
                  <a:lnTo>
                    <a:pt x="835819" y="226219"/>
                  </a:lnTo>
                  <a:lnTo>
                    <a:pt x="740569" y="240507"/>
                  </a:lnTo>
                  <a:lnTo>
                    <a:pt x="619125" y="254794"/>
                  </a:lnTo>
                  <a:lnTo>
                    <a:pt x="497682" y="271463"/>
                  </a:lnTo>
                  <a:lnTo>
                    <a:pt x="373857" y="288132"/>
                  </a:lnTo>
                  <a:lnTo>
                    <a:pt x="333375" y="292894"/>
                  </a:lnTo>
                  <a:lnTo>
                    <a:pt x="300038" y="292894"/>
                  </a:lnTo>
                  <a:lnTo>
                    <a:pt x="278607" y="290513"/>
                  </a:lnTo>
                  <a:lnTo>
                    <a:pt x="252413" y="285750"/>
                  </a:lnTo>
                  <a:lnTo>
                    <a:pt x="214313" y="276225"/>
                  </a:lnTo>
                  <a:lnTo>
                    <a:pt x="183357" y="264319"/>
                  </a:lnTo>
                  <a:lnTo>
                    <a:pt x="145257" y="245269"/>
                  </a:lnTo>
                  <a:lnTo>
                    <a:pt x="109538" y="223838"/>
                  </a:lnTo>
                  <a:lnTo>
                    <a:pt x="80963" y="202407"/>
                  </a:lnTo>
                  <a:lnTo>
                    <a:pt x="61913" y="185738"/>
                  </a:lnTo>
                  <a:lnTo>
                    <a:pt x="47625" y="176213"/>
                  </a:lnTo>
                  <a:lnTo>
                    <a:pt x="33338" y="173832"/>
                  </a:lnTo>
                  <a:lnTo>
                    <a:pt x="7144" y="176213"/>
                  </a:lnTo>
                  <a:lnTo>
                    <a:pt x="0" y="180975"/>
                  </a:lnTo>
                  <a:lnTo>
                    <a:pt x="0" y="204788"/>
                  </a:lnTo>
                  <a:lnTo>
                    <a:pt x="4763" y="221457"/>
                  </a:lnTo>
                  <a:lnTo>
                    <a:pt x="33338" y="261938"/>
                  </a:lnTo>
                  <a:lnTo>
                    <a:pt x="95250" y="333375"/>
                  </a:lnTo>
                  <a:lnTo>
                    <a:pt x="147638" y="388144"/>
                  </a:lnTo>
                  <a:lnTo>
                    <a:pt x="211932" y="445294"/>
                  </a:lnTo>
                  <a:lnTo>
                    <a:pt x="261938" y="483394"/>
                  </a:lnTo>
                  <a:lnTo>
                    <a:pt x="319088" y="514350"/>
                  </a:lnTo>
                  <a:lnTo>
                    <a:pt x="371475" y="533400"/>
                  </a:lnTo>
                  <a:lnTo>
                    <a:pt x="388144" y="533400"/>
                  </a:lnTo>
                  <a:lnTo>
                    <a:pt x="507207" y="500063"/>
                  </a:lnTo>
                  <a:lnTo>
                    <a:pt x="557213" y="485775"/>
                  </a:lnTo>
                  <a:lnTo>
                    <a:pt x="664369" y="464344"/>
                  </a:lnTo>
                  <a:lnTo>
                    <a:pt x="902494" y="409575"/>
                  </a:lnTo>
                  <a:lnTo>
                    <a:pt x="1116807" y="359569"/>
                  </a:lnTo>
                  <a:lnTo>
                    <a:pt x="1162050" y="352425"/>
                  </a:lnTo>
                  <a:lnTo>
                    <a:pt x="1354932" y="335757"/>
                  </a:lnTo>
                  <a:lnTo>
                    <a:pt x="1509713" y="311944"/>
                  </a:lnTo>
                  <a:lnTo>
                    <a:pt x="1654969" y="297657"/>
                  </a:lnTo>
                  <a:lnTo>
                    <a:pt x="1797844" y="283369"/>
                  </a:lnTo>
                  <a:lnTo>
                    <a:pt x="1926432" y="273844"/>
                  </a:lnTo>
                  <a:lnTo>
                    <a:pt x="2045494" y="266700"/>
                  </a:lnTo>
                  <a:lnTo>
                    <a:pt x="2109788" y="266700"/>
                  </a:lnTo>
                  <a:lnTo>
                    <a:pt x="2238375" y="266700"/>
                  </a:lnTo>
                  <a:lnTo>
                    <a:pt x="2424113" y="266700"/>
                  </a:lnTo>
                  <a:lnTo>
                    <a:pt x="2462213" y="266700"/>
                  </a:lnTo>
                  <a:lnTo>
                    <a:pt x="2493169" y="259557"/>
                  </a:lnTo>
                  <a:lnTo>
                    <a:pt x="2526507" y="247650"/>
                  </a:lnTo>
                  <a:lnTo>
                    <a:pt x="2547938" y="235744"/>
                  </a:lnTo>
                  <a:lnTo>
                    <a:pt x="2562225" y="221457"/>
                  </a:lnTo>
                  <a:lnTo>
                    <a:pt x="2566988" y="209550"/>
                  </a:lnTo>
                  <a:lnTo>
                    <a:pt x="2569369" y="197644"/>
                  </a:lnTo>
                  <a:lnTo>
                    <a:pt x="2569369" y="185738"/>
                  </a:lnTo>
                  <a:lnTo>
                    <a:pt x="2564607" y="161925"/>
                  </a:lnTo>
                  <a:lnTo>
                    <a:pt x="2557463" y="142875"/>
                  </a:lnTo>
                  <a:lnTo>
                    <a:pt x="2550319" y="135732"/>
                  </a:lnTo>
                  <a:lnTo>
                    <a:pt x="2521744" y="114300"/>
                  </a:lnTo>
                  <a:lnTo>
                    <a:pt x="2481263" y="90488"/>
                  </a:lnTo>
                  <a:lnTo>
                    <a:pt x="2436019" y="66675"/>
                  </a:lnTo>
                  <a:lnTo>
                    <a:pt x="2388394" y="45244"/>
                  </a:lnTo>
                  <a:lnTo>
                    <a:pt x="2264569" y="9525"/>
                  </a:lnTo>
                  <a:lnTo>
                    <a:pt x="2212182" y="0"/>
                  </a:lnTo>
                  <a:lnTo>
                    <a:pt x="2143125" y="33338"/>
                  </a:lnTo>
                  <a:lnTo>
                    <a:pt x="2081213" y="64294"/>
                  </a:lnTo>
                  <a:lnTo>
                    <a:pt x="2026444" y="73819"/>
                  </a:lnTo>
                  <a:lnTo>
                    <a:pt x="1912144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F363CDBC-2A8F-492F-A0C2-ADA1B049B43E}"/>
                </a:ext>
              </a:extLst>
            </p:cNvPr>
            <p:cNvSpPr/>
            <p:nvPr/>
          </p:nvSpPr>
          <p:spPr>
            <a:xfrm rot="16200000">
              <a:off x="4757737" y="2092326"/>
              <a:ext cx="1565275" cy="533400"/>
            </a:xfrm>
            <a:custGeom>
              <a:avLst/>
              <a:gdLst>
                <a:gd name="connsiteX0" fmla="*/ 1081087 w 1564481"/>
                <a:gd name="connsiteY0" fmla="*/ 200025 h 533400"/>
                <a:gd name="connsiteX1" fmla="*/ 883444 w 1564481"/>
                <a:gd name="connsiteY1" fmla="*/ 190500 h 533400"/>
                <a:gd name="connsiteX2" fmla="*/ 800100 w 1564481"/>
                <a:gd name="connsiteY2" fmla="*/ 185737 h 533400"/>
                <a:gd name="connsiteX3" fmla="*/ 666750 w 1564481"/>
                <a:gd name="connsiteY3" fmla="*/ 185737 h 533400"/>
                <a:gd name="connsiteX4" fmla="*/ 554831 w 1564481"/>
                <a:gd name="connsiteY4" fmla="*/ 183356 h 533400"/>
                <a:gd name="connsiteX5" fmla="*/ 361950 w 1564481"/>
                <a:gd name="connsiteY5" fmla="*/ 176212 h 533400"/>
                <a:gd name="connsiteX6" fmla="*/ 223837 w 1564481"/>
                <a:gd name="connsiteY6" fmla="*/ 171450 h 533400"/>
                <a:gd name="connsiteX7" fmla="*/ 0 w 1564481"/>
                <a:gd name="connsiteY7" fmla="*/ 161925 h 533400"/>
                <a:gd name="connsiteX8" fmla="*/ 21431 w 1564481"/>
                <a:gd name="connsiteY8" fmla="*/ 361950 h 533400"/>
                <a:gd name="connsiteX9" fmla="*/ 173831 w 1564481"/>
                <a:gd name="connsiteY9" fmla="*/ 369094 h 533400"/>
                <a:gd name="connsiteX10" fmla="*/ 433387 w 1564481"/>
                <a:gd name="connsiteY10" fmla="*/ 390525 h 533400"/>
                <a:gd name="connsiteX11" fmla="*/ 645319 w 1564481"/>
                <a:gd name="connsiteY11" fmla="*/ 407194 h 533400"/>
                <a:gd name="connsiteX12" fmla="*/ 695325 w 1564481"/>
                <a:gd name="connsiteY12" fmla="*/ 411956 h 533400"/>
                <a:gd name="connsiteX13" fmla="*/ 850106 w 1564481"/>
                <a:gd name="connsiteY13" fmla="*/ 431006 h 533400"/>
                <a:gd name="connsiteX14" fmla="*/ 1014412 w 1564481"/>
                <a:gd name="connsiteY14" fmla="*/ 445294 h 533400"/>
                <a:gd name="connsiteX15" fmla="*/ 1097756 w 1564481"/>
                <a:gd name="connsiteY15" fmla="*/ 454819 h 533400"/>
                <a:gd name="connsiteX16" fmla="*/ 1140619 w 1564481"/>
                <a:gd name="connsiteY16" fmla="*/ 466725 h 533400"/>
                <a:gd name="connsiteX17" fmla="*/ 1195387 w 1564481"/>
                <a:gd name="connsiteY17" fmla="*/ 488156 h 533400"/>
                <a:gd name="connsiteX18" fmla="*/ 1226344 w 1564481"/>
                <a:gd name="connsiteY18" fmla="*/ 507206 h 533400"/>
                <a:gd name="connsiteX19" fmla="*/ 1259681 w 1564481"/>
                <a:gd name="connsiteY19" fmla="*/ 526256 h 533400"/>
                <a:gd name="connsiteX20" fmla="*/ 1281112 w 1564481"/>
                <a:gd name="connsiteY20" fmla="*/ 533400 h 533400"/>
                <a:gd name="connsiteX21" fmla="*/ 1297781 w 1564481"/>
                <a:gd name="connsiteY21" fmla="*/ 533400 h 533400"/>
                <a:gd name="connsiteX22" fmla="*/ 1319212 w 1564481"/>
                <a:gd name="connsiteY22" fmla="*/ 528637 h 533400"/>
                <a:gd name="connsiteX23" fmla="*/ 1343025 w 1564481"/>
                <a:gd name="connsiteY23" fmla="*/ 516731 h 533400"/>
                <a:gd name="connsiteX24" fmla="*/ 1371600 w 1564481"/>
                <a:gd name="connsiteY24" fmla="*/ 495300 h 533400"/>
                <a:gd name="connsiteX25" fmla="*/ 1400175 w 1564481"/>
                <a:gd name="connsiteY25" fmla="*/ 464344 h 533400"/>
                <a:gd name="connsiteX26" fmla="*/ 1435894 w 1564481"/>
                <a:gd name="connsiteY26" fmla="*/ 416719 h 533400"/>
                <a:gd name="connsiteX27" fmla="*/ 1464469 w 1564481"/>
                <a:gd name="connsiteY27" fmla="*/ 371475 h 533400"/>
                <a:gd name="connsiteX28" fmla="*/ 1502569 w 1564481"/>
                <a:gd name="connsiteY28" fmla="*/ 302419 h 533400"/>
                <a:gd name="connsiteX29" fmla="*/ 1526381 w 1564481"/>
                <a:gd name="connsiteY29" fmla="*/ 247650 h 533400"/>
                <a:gd name="connsiteX30" fmla="*/ 1540669 w 1564481"/>
                <a:gd name="connsiteY30" fmla="*/ 207169 h 533400"/>
                <a:gd name="connsiteX31" fmla="*/ 1550194 w 1564481"/>
                <a:gd name="connsiteY31" fmla="*/ 178594 h 533400"/>
                <a:gd name="connsiteX32" fmla="*/ 1557337 w 1564481"/>
                <a:gd name="connsiteY32" fmla="*/ 145256 h 533400"/>
                <a:gd name="connsiteX33" fmla="*/ 1562100 w 1564481"/>
                <a:gd name="connsiteY33" fmla="*/ 100012 h 533400"/>
                <a:gd name="connsiteX34" fmla="*/ 1564481 w 1564481"/>
                <a:gd name="connsiteY34" fmla="*/ 61912 h 533400"/>
                <a:gd name="connsiteX35" fmla="*/ 1564481 w 1564481"/>
                <a:gd name="connsiteY35" fmla="*/ 40481 h 533400"/>
                <a:gd name="connsiteX36" fmla="*/ 1562100 w 1564481"/>
                <a:gd name="connsiteY36" fmla="*/ 16669 h 533400"/>
                <a:gd name="connsiteX37" fmla="*/ 1552575 w 1564481"/>
                <a:gd name="connsiteY37" fmla="*/ 2381 h 533400"/>
                <a:gd name="connsiteX38" fmla="*/ 1543050 w 1564481"/>
                <a:gd name="connsiteY38" fmla="*/ 0 h 533400"/>
                <a:gd name="connsiteX39" fmla="*/ 1526381 w 1564481"/>
                <a:gd name="connsiteY39" fmla="*/ 2381 h 533400"/>
                <a:gd name="connsiteX40" fmla="*/ 1512094 w 1564481"/>
                <a:gd name="connsiteY40" fmla="*/ 11906 h 533400"/>
                <a:gd name="connsiteX41" fmla="*/ 1495425 w 1564481"/>
                <a:gd name="connsiteY41" fmla="*/ 33337 h 533400"/>
                <a:gd name="connsiteX42" fmla="*/ 1466850 w 1564481"/>
                <a:gd name="connsiteY42" fmla="*/ 73819 h 533400"/>
                <a:gd name="connsiteX43" fmla="*/ 1433512 w 1564481"/>
                <a:gd name="connsiteY43" fmla="*/ 111919 h 533400"/>
                <a:gd name="connsiteX44" fmla="*/ 1402556 w 1564481"/>
                <a:gd name="connsiteY44" fmla="*/ 145256 h 533400"/>
                <a:gd name="connsiteX45" fmla="*/ 1373981 w 1564481"/>
                <a:gd name="connsiteY45" fmla="*/ 169069 h 533400"/>
                <a:gd name="connsiteX46" fmla="*/ 1345406 w 1564481"/>
                <a:gd name="connsiteY46" fmla="*/ 185737 h 533400"/>
                <a:gd name="connsiteX47" fmla="*/ 1302544 w 1564481"/>
                <a:gd name="connsiteY47" fmla="*/ 202406 h 533400"/>
                <a:gd name="connsiteX48" fmla="*/ 1264444 w 1564481"/>
                <a:gd name="connsiteY48" fmla="*/ 207169 h 533400"/>
                <a:gd name="connsiteX49" fmla="*/ 1197769 w 1564481"/>
                <a:gd name="connsiteY49" fmla="*/ 207169 h 533400"/>
                <a:gd name="connsiteX50" fmla="*/ 1081087 w 1564481"/>
                <a:gd name="connsiteY50" fmla="*/ 2000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64481" h="533400">
                  <a:moveTo>
                    <a:pt x="1081087" y="200025"/>
                  </a:moveTo>
                  <a:lnTo>
                    <a:pt x="883444" y="190500"/>
                  </a:lnTo>
                  <a:lnTo>
                    <a:pt x="800100" y="185737"/>
                  </a:lnTo>
                  <a:lnTo>
                    <a:pt x="666750" y="185737"/>
                  </a:lnTo>
                  <a:lnTo>
                    <a:pt x="554831" y="183356"/>
                  </a:lnTo>
                  <a:lnTo>
                    <a:pt x="361950" y="176212"/>
                  </a:lnTo>
                  <a:lnTo>
                    <a:pt x="223837" y="171450"/>
                  </a:lnTo>
                  <a:lnTo>
                    <a:pt x="0" y="161925"/>
                  </a:lnTo>
                  <a:lnTo>
                    <a:pt x="21431" y="361950"/>
                  </a:lnTo>
                  <a:lnTo>
                    <a:pt x="173831" y="369094"/>
                  </a:lnTo>
                  <a:lnTo>
                    <a:pt x="433387" y="390525"/>
                  </a:lnTo>
                  <a:lnTo>
                    <a:pt x="645319" y="407194"/>
                  </a:lnTo>
                  <a:lnTo>
                    <a:pt x="695325" y="411956"/>
                  </a:lnTo>
                  <a:lnTo>
                    <a:pt x="850106" y="431006"/>
                  </a:lnTo>
                  <a:lnTo>
                    <a:pt x="1014412" y="445294"/>
                  </a:lnTo>
                  <a:lnTo>
                    <a:pt x="1097756" y="454819"/>
                  </a:lnTo>
                  <a:lnTo>
                    <a:pt x="1140619" y="466725"/>
                  </a:lnTo>
                  <a:lnTo>
                    <a:pt x="1195387" y="488156"/>
                  </a:lnTo>
                  <a:lnTo>
                    <a:pt x="1226344" y="507206"/>
                  </a:lnTo>
                  <a:lnTo>
                    <a:pt x="1259681" y="526256"/>
                  </a:lnTo>
                  <a:lnTo>
                    <a:pt x="1281112" y="533400"/>
                  </a:lnTo>
                  <a:lnTo>
                    <a:pt x="1297781" y="533400"/>
                  </a:lnTo>
                  <a:lnTo>
                    <a:pt x="1319212" y="528637"/>
                  </a:lnTo>
                  <a:lnTo>
                    <a:pt x="1343025" y="516731"/>
                  </a:lnTo>
                  <a:lnTo>
                    <a:pt x="1371600" y="495300"/>
                  </a:lnTo>
                  <a:lnTo>
                    <a:pt x="1400175" y="464344"/>
                  </a:lnTo>
                  <a:lnTo>
                    <a:pt x="1435894" y="416719"/>
                  </a:lnTo>
                  <a:lnTo>
                    <a:pt x="1464469" y="371475"/>
                  </a:lnTo>
                  <a:lnTo>
                    <a:pt x="1502569" y="302419"/>
                  </a:lnTo>
                  <a:lnTo>
                    <a:pt x="1526381" y="247650"/>
                  </a:lnTo>
                  <a:lnTo>
                    <a:pt x="1540669" y="207169"/>
                  </a:lnTo>
                  <a:lnTo>
                    <a:pt x="1550194" y="178594"/>
                  </a:lnTo>
                  <a:lnTo>
                    <a:pt x="1557337" y="145256"/>
                  </a:lnTo>
                  <a:lnTo>
                    <a:pt x="1562100" y="100012"/>
                  </a:lnTo>
                  <a:lnTo>
                    <a:pt x="1564481" y="61912"/>
                  </a:lnTo>
                  <a:lnTo>
                    <a:pt x="1564481" y="40481"/>
                  </a:lnTo>
                  <a:lnTo>
                    <a:pt x="1562100" y="16669"/>
                  </a:lnTo>
                  <a:lnTo>
                    <a:pt x="1552575" y="2381"/>
                  </a:lnTo>
                  <a:lnTo>
                    <a:pt x="1543050" y="0"/>
                  </a:lnTo>
                  <a:lnTo>
                    <a:pt x="1526381" y="2381"/>
                  </a:lnTo>
                  <a:lnTo>
                    <a:pt x="1512094" y="11906"/>
                  </a:lnTo>
                  <a:lnTo>
                    <a:pt x="1495425" y="33337"/>
                  </a:lnTo>
                  <a:lnTo>
                    <a:pt x="1466850" y="73819"/>
                  </a:lnTo>
                  <a:lnTo>
                    <a:pt x="1433512" y="111919"/>
                  </a:lnTo>
                  <a:lnTo>
                    <a:pt x="1402556" y="145256"/>
                  </a:lnTo>
                  <a:lnTo>
                    <a:pt x="1373981" y="169069"/>
                  </a:lnTo>
                  <a:lnTo>
                    <a:pt x="1345406" y="185737"/>
                  </a:lnTo>
                  <a:lnTo>
                    <a:pt x="1302544" y="202406"/>
                  </a:lnTo>
                  <a:lnTo>
                    <a:pt x="1264444" y="207169"/>
                  </a:lnTo>
                  <a:lnTo>
                    <a:pt x="1197769" y="207169"/>
                  </a:lnTo>
                  <a:lnTo>
                    <a:pt x="108108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480E68B1-D296-409F-93C3-6D6F138B18DB}"/>
                </a:ext>
              </a:extLst>
            </p:cNvPr>
            <p:cNvSpPr/>
            <p:nvPr/>
          </p:nvSpPr>
          <p:spPr>
            <a:xfrm rot="16200000">
              <a:off x="3813969" y="3883819"/>
              <a:ext cx="2052638" cy="381000"/>
            </a:xfrm>
            <a:custGeom>
              <a:avLst/>
              <a:gdLst>
                <a:gd name="connsiteX0" fmla="*/ 1624013 w 2052638"/>
                <a:gd name="connsiteY0" fmla="*/ 121444 h 381000"/>
                <a:gd name="connsiteX1" fmla="*/ 1381125 w 2052638"/>
                <a:gd name="connsiteY1" fmla="*/ 119063 h 381000"/>
                <a:gd name="connsiteX2" fmla="*/ 1154906 w 2052638"/>
                <a:gd name="connsiteY2" fmla="*/ 119063 h 381000"/>
                <a:gd name="connsiteX3" fmla="*/ 935831 w 2052638"/>
                <a:gd name="connsiteY3" fmla="*/ 119063 h 381000"/>
                <a:gd name="connsiteX4" fmla="*/ 740569 w 2052638"/>
                <a:gd name="connsiteY4" fmla="*/ 119063 h 381000"/>
                <a:gd name="connsiteX5" fmla="*/ 547688 w 2052638"/>
                <a:gd name="connsiteY5" fmla="*/ 119063 h 381000"/>
                <a:gd name="connsiteX6" fmla="*/ 390525 w 2052638"/>
                <a:gd name="connsiteY6" fmla="*/ 119063 h 381000"/>
                <a:gd name="connsiteX7" fmla="*/ 304800 w 2052638"/>
                <a:gd name="connsiteY7" fmla="*/ 119063 h 381000"/>
                <a:gd name="connsiteX8" fmla="*/ 280988 w 2052638"/>
                <a:gd name="connsiteY8" fmla="*/ 121444 h 381000"/>
                <a:gd name="connsiteX9" fmla="*/ 233363 w 2052638"/>
                <a:gd name="connsiteY9" fmla="*/ 128588 h 381000"/>
                <a:gd name="connsiteX10" fmla="*/ 154781 w 2052638"/>
                <a:gd name="connsiteY10" fmla="*/ 150019 h 381000"/>
                <a:gd name="connsiteX11" fmla="*/ 78581 w 2052638"/>
                <a:gd name="connsiteY11" fmla="*/ 176213 h 381000"/>
                <a:gd name="connsiteX12" fmla="*/ 35719 w 2052638"/>
                <a:gd name="connsiteY12" fmla="*/ 197644 h 381000"/>
                <a:gd name="connsiteX13" fmla="*/ 16669 w 2052638"/>
                <a:gd name="connsiteY13" fmla="*/ 211932 h 381000"/>
                <a:gd name="connsiteX14" fmla="*/ 4763 w 2052638"/>
                <a:gd name="connsiteY14" fmla="*/ 228600 h 381000"/>
                <a:gd name="connsiteX15" fmla="*/ 0 w 2052638"/>
                <a:gd name="connsiteY15" fmla="*/ 245269 h 381000"/>
                <a:gd name="connsiteX16" fmla="*/ 4763 w 2052638"/>
                <a:gd name="connsiteY16" fmla="*/ 271463 h 381000"/>
                <a:gd name="connsiteX17" fmla="*/ 23813 w 2052638"/>
                <a:gd name="connsiteY17" fmla="*/ 300038 h 381000"/>
                <a:gd name="connsiteX18" fmla="*/ 57150 w 2052638"/>
                <a:gd name="connsiteY18" fmla="*/ 333375 h 381000"/>
                <a:gd name="connsiteX19" fmla="*/ 100013 w 2052638"/>
                <a:gd name="connsiteY19" fmla="*/ 373857 h 381000"/>
                <a:gd name="connsiteX20" fmla="*/ 107156 w 2052638"/>
                <a:gd name="connsiteY20" fmla="*/ 381000 h 381000"/>
                <a:gd name="connsiteX21" fmla="*/ 278606 w 2052638"/>
                <a:gd name="connsiteY21" fmla="*/ 364332 h 381000"/>
                <a:gd name="connsiteX22" fmla="*/ 452438 w 2052638"/>
                <a:gd name="connsiteY22" fmla="*/ 364332 h 381000"/>
                <a:gd name="connsiteX23" fmla="*/ 683419 w 2052638"/>
                <a:gd name="connsiteY23" fmla="*/ 364332 h 381000"/>
                <a:gd name="connsiteX24" fmla="*/ 733425 w 2052638"/>
                <a:gd name="connsiteY24" fmla="*/ 364332 h 381000"/>
                <a:gd name="connsiteX25" fmla="*/ 866775 w 2052638"/>
                <a:gd name="connsiteY25" fmla="*/ 342900 h 381000"/>
                <a:gd name="connsiteX26" fmla="*/ 1054894 w 2052638"/>
                <a:gd name="connsiteY26" fmla="*/ 340519 h 381000"/>
                <a:gd name="connsiteX27" fmla="*/ 1295400 w 2052638"/>
                <a:gd name="connsiteY27" fmla="*/ 340519 h 381000"/>
                <a:gd name="connsiteX28" fmla="*/ 1569244 w 2052638"/>
                <a:gd name="connsiteY28" fmla="*/ 342900 h 381000"/>
                <a:gd name="connsiteX29" fmla="*/ 1850231 w 2052638"/>
                <a:gd name="connsiteY29" fmla="*/ 342900 h 381000"/>
                <a:gd name="connsiteX30" fmla="*/ 1962150 w 2052638"/>
                <a:gd name="connsiteY30" fmla="*/ 290513 h 381000"/>
                <a:gd name="connsiteX31" fmla="*/ 1988344 w 2052638"/>
                <a:gd name="connsiteY31" fmla="*/ 219075 h 381000"/>
                <a:gd name="connsiteX32" fmla="*/ 2031206 w 2052638"/>
                <a:gd name="connsiteY32" fmla="*/ 107157 h 381000"/>
                <a:gd name="connsiteX33" fmla="*/ 2047875 w 2052638"/>
                <a:gd name="connsiteY33" fmla="*/ 54769 h 381000"/>
                <a:gd name="connsiteX34" fmla="*/ 2052638 w 2052638"/>
                <a:gd name="connsiteY34" fmla="*/ 30957 h 381000"/>
                <a:gd name="connsiteX35" fmla="*/ 2052638 w 2052638"/>
                <a:gd name="connsiteY35" fmla="*/ 19050 h 381000"/>
                <a:gd name="connsiteX36" fmla="*/ 2050256 w 2052638"/>
                <a:gd name="connsiteY36" fmla="*/ 7144 h 381000"/>
                <a:gd name="connsiteX37" fmla="*/ 2043113 w 2052638"/>
                <a:gd name="connsiteY37" fmla="*/ 2382 h 381000"/>
                <a:gd name="connsiteX38" fmla="*/ 2026444 w 2052638"/>
                <a:gd name="connsiteY38" fmla="*/ 0 h 381000"/>
                <a:gd name="connsiteX39" fmla="*/ 2009775 w 2052638"/>
                <a:gd name="connsiteY39" fmla="*/ 7144 h 381000"/>
                <a:gd name="connsiteX40" fmla="*/ 1952625 w 2052638"/>
                <a:gd name="connsiteY40" fmla="*/ 40482 h 381000"/>
                <a:gd name="connsiteX41" fmla="*/ 1874044 w 2052638"/>
                <a:gd name="connsiteY41" fmla="*/ 76200 h 381000"/>
                <a:gd name="connsiteX42" fmla="*/ 1816894 w 2052638"/>
                <a:gd name="connsiteY42" fmla="*/ 97632 h 381000"/>
                <a:gd name="connsiteX43" fmla="*/ 1754981 w 2052638"/>
                <a:gd name="connsiteY43" fmla="*/ 111919 h 381000"/>
                <a:gd name="connsiteX44" fmla="*/ 1724025 w 2052638"/>
                <a:gd name="connsiteY44" fmla="*/ 116682 h 381000"/>
                <a:gd name="connsiteX45" fmla="*/ 1624013 w 2052638"/>
                <a:gd name="connsiteY45" fmla="*/ 1214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2638" h="381000">
                  <a:moveTo>
                    <a:pt x="1624013" y="121444"/>
                  </a:moveTo>
                  <a:lnTo>
                    <a:pt x="1381125" y="119063"/>
                  </a:lnTo>
                  <a:lnTo>
                    <a:pt x="1154906" y="119063"/>
                  </a:lnTo>
                  <a:lnTo>
                    <a:pt x="935831" y="119063"/>
                  </a:lnTo>
                  <a:lnTo>
                    <a:pt x="740569" y="119063"/>
                  </a:lnTo>
                  <a:lnTo>
                    <a:pt x="547688" y="119063"/>
                  </a:lnTo>
                  <a:lnTo>
                    <a:pt x="390525" y="119063"/>
                  </a:lnTo>
                  <a:lnTo>
                    <a:pt x="304800" y="119063"/>
                  </a:lnTo>
                  <a:lnTo>
                    <a:pt x="280988" y="121444"/>
                  </a:lnTo>
                  <a:lnTo>
                    <a:pt x="233363" y="128588"/>
                  </a:lnTo>
                  <a:lnTo>
                    <a:pt x="154781" y="150019"/>
                  </a:lnTo>
                  <a:lnTo>
                    <a:pt x="78581" y="176213"/>
                  </a:lnTo>
                  <a:lnTo>
                    <a:pt x="35719" y="197644"/>
                  </a:lnTo>
                  <a:lnTo>
                    <a:pt x="16669" y="211932"/>
                  </a:lnTo>
                  <a:lnTo>
                    <a:pt x="4763" y="228600"/>
                  </a:lnTo>
                  <a:lnTo>
                    <a:pt x="0" y="245269"/>
                  </a:lnTo>
                  <a:lnTo>
                    <a:pt x="4763" y="271463"/>
                  </a:lnTo>
                  <a:lnTo>
                    <a:pt x="23813" y="300038"/>
                  </a:lnTo>
                  <a:lnTo>
                    <a:pt x="57150" y="333375"/>
                  </a:lnTo>
                  <a:lnTo>
                    <a:pt x="100013" y="373857"/>
                  </a:lnTo>
                  <a:lnTo>
                    <a:pt x="107156" y="381000"/>
                  </a:lnTo>
                  <a:lnTo>
                    <a:pt x="278606" y="364332"/>
                  </a:lnTo>
                  <a:lnTo>
                    <a:pt x="452438" y="364332"/>
                  </a:lnTo>
                  <a:lnTo>
                    <a:pt x="683419" y="364332"/>
                  </a:lnTo>
                  <a:lnTo>
                    <a:pt x="733425" y="364332"/>
                  </a:lnTo>
                  <a:lnTo>
                    <a:pt x="866775" y="342900"/>
                  </a:lnTo>
                  <a:lnTo>
                    <a:pt x="1054894" y="340519"/>
                  </a:lnTo>
                  <a:lnTo>
                    <a:pt x="1295400" y="340519"/>
                  </a:lnTo>
                  <a:lnTo>
                    <a:pt x="1569244" y="342900"/>
                  </a:lnTo>
                  <a:lnTo>
                    <a:pt x="1850231" y="342900"/>
                  </a:lnTo>
                  <a:lnTo>
                    <a:pt x="1962150" y="290513"/>
                  </a:lnTo>
                  <a:lnTo>
                    <a:pt x="1988344" y="219075"/>
                  </a:lnTo>
                  <a:lnTo>
                    <a:pt x="2031206" y="107157"/>
                  </a:lnTo>
                  <a:lnTo>
                    <a:pt x="2047875" y="54769"/>
                  </a:lnTo>
                  <a:lnTo>
                    <a:pt x="2052638" y="30957"/>
                  </a:lnTo>
                  <a:lnTo>
                    <a:pt x="2052638" y="19050"/>
                  </a:lnTo>
                  <a:lnTo>
                    <a:pt x="2050256" y="7144"/>
                  </a:lnTo>
                  <a:lnTo>
                    <a:pt x="2043113" y="2382"/>
                  </a:lnTo>
                  <a:lnTo>
                    <a:pt x="2026444" y="0"/>
                  </a:lnTo>
                  <a:lnTo>
                    <a:pt x="2009775" y="7144"/>
                  </a:lnTo>
                  <a:lnTo>
                    <a:pt x="1952625" y="40482"/>
                  </a:lnTo>
                  <a:lnTo>
                    <a:pt x="1874044" y="76200"/>
                  </a:lnTo>
                  <a:lnTo>
                    <a:pt x="1816894" y="97632"/>
                  </a:lnTo>
                  <a:lnTo>
                    <a:pt x="1754981" y="111919"/>
                  </a:lnTo>
                  <a:lnTo>
                    <a:pt x="1724025" y="116682"/>
                  </a:lnTo>
                  <a:lnTo>
                    <a:pt x="162401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E3F45C21-F981-4FCB-9690-ACFE17144E2E}"/>
                </a:ext>
              </a:extLst>
            </p:cNvPr>
            <p:cNvSpPr/>
            <p:nvPr/>
          </p:nvSpPr>
          <p:spPr>
            <a:xfrm rot="16200000">
              <a:off x="4728368" y="3069432"/>
              <a:ext cx="2024063" cy="1733550"/>
            </a:xfrm>
            <a:custGeom>
              <a:avLst/>
              <a:gdLst>
                <a:gd name="connsiteX0" fmla="*/ 1733550 w 2024063"/>
                <a:gd name="connsiteY0" fmla="*/ 545306 h 1733550"/>
                <a:gd name="connsiteX1" fmla="*/ 1719263 w 2024063"/>
                <a:gd name="connsiteY1" fmla="*/ 435769 h 1733550"/>
                <a:gd name="connsiteX2" fmla="*/ 1702594 w 2024063"/>
                <a:gd name="connsiteY2" fmla="*/ 309562 h 1733550"/>
                <a:gd name="connsiteX3" fmla="*/ 1678781 w 2024063"/>
                <a:gd name="connsiteY3" fmla="*/ 154781 h 1733550"/>
                <a:gd name="connsiteX4" fmla="*/ 1662113 w 2024063"/>
                <a:gd name="connsiteY4" fmla="*/ 38100 h 1733550"/>
                <a:gd name="connsiteX5" fmla="*/ 1802606 w 2024063"/>
                <a:gd name="connsiteY5" fmla="*/ 0 h 1733550"/>
                <a:gd name="connsiteX6" fmla="*/ 1812131 w 2024063"/>
                <a:gd name="connsiteY6" fmla="*/ 78581 h 1733550"/>
                <a:gd name="connsiteX7" fmla="*/ 1816894 w 2024063"/>
                <a:gd name="connsiteY7" fmla="*/ 145256 h 1733550"/>
                <a:gd name="connsiteX8" fmla="*/ 1824038 w 2024063"/>
                <a:gd name="connsiteY8" fmla="*/ 223837 h 1733550"/>
                <a:gd name="connsiteX9" fmla="*/ 1840706 w 2024063"/>
                <a:gd name="connsiteY9" fmla="*/ 342900 h 1733550"/>
                <a:gd name="connsiteX10" fmla="*/ 1854994 w 2024063"/>
                <a:gd name="connsiteY10" fmla="*/ 440531 h 1733550"/>
                <a:gd name="connsiteX11" fmla="*/ 1878806 w 2024063"/>
                <a:gd name="connsiteY11" fmla="*/ 576262 h 1733550"/>
                <a:gd name="connsiteX12" fmla="*/ 1919288 w 2024063"/>
                <a:gd name="connsiteY12" fmla="*/ 754856 h 1733550"/>
                <a:gd name="connsiteX13" fmla="*/ 1940719 w 2024063"/>
                <a:gd name="connsiteY13" fmla="*/ 954881 h 1733550"/>
                <a:gd name="connsiteX14" fmla="*/ 1962150 w 2024063"/>
                <a:gd name="connsiteY14" fmla="*/ 1178719 h 1733550"/>
                <a:gd name="connsiteX15" fmla="*/ 1966913 w 2024063"/>
                <a:gd name="connsiteY15" fmla="*/ 1212056 h 1733550"/>
                <a:gd name="connsiteX16" fmla="*/ 1988344 w 2024063"/>
                <a:gd name="connsiteY16" fmla="*/ 1252537 h 1733550"/>
                <a:gd name="connsiteX17" fmla="*/ 2005013 w 2024063"/>
                <a:gd name="connsiteY17" fmla="*/ 1293019 h 1733550"/>
                <a:gd name="connsiteX18" fmla="*/ 2019300 w 2024063"/>
                <a:gd name="connsiteY18" fmla="*/ 1331119 h 1733550"/>
                <a:gd name="connsiteX19" fmla="*/ 2024063 w 2024063"/>
                <a:gd name="connsiteY19" fmla="*/ 1364456 h 1733550"/>
                <a:gd name="connsiteX20" fmla="*/ 2024063 w 2024063"/>
                <a:gd name="connsiteY20" fmla="*/ 1407319 h 1733550"/>
                <a:gd name="connsiteX21" fmla="*/ 2000250 w 2024063"/>
                <a:gd name="connsiteY21" fmla="*/ 1452562 h 1733550"/>
                <a:gd name="connsiteX22" fmla="*/ 1943100 w 2024063"/>
                <a:gd name="connsiteY22" fmla="*/ 1557337 h 1733550"/>
                <a:gd name="connsiteX23" fmla="*/ 1890713 w 2024063"/>
                <a:gd name="connsiteY23" fmla="*/ 1650206 h 1733550"/>
                <a:gd name="connsiteX24" fmla="*/ 1859756 w 2024063"/>
                <a:gd name="connsiteY24" fmla="*/ 1690687 h 1733550"/>
                <a:gd name="connsiteX25" fmla="*/ 1833563 w 2024063"/>
                <a:gd name="connsiteY25" fmla="*/ 1714500 h 1733550"/>
                <a:gd name="connsiteX26" fmla="*/ 1809750 w 2024063"/>
                <a:gd name="connsiteY26" fmla="*/ 1728787 h 1733550"/>
                <a:gd name="connsiteX27" fmla="*/ 1781175 w 2024063"/>
                <a:gd name="connsiteY27" fmla="*/ 1733550 h 1733550"/>
                <a:gd name="connsiteX28" fmla="*/ 1762125 w 2024063"/>
                <a:gd name="connsiteY28" fmla="*/ 1731169 h 1733550"/>
                <a:gd name="connsiteX29" fmla="*/ 1738313 w 2024063"/>
                <a:gd name="connsiteY29" fmla="*/ 1716881 h 1733550"/>
                <a:gd name="connsiteX30" fmla="*/ 1707356 w 2024063"/>
                <a:gd name="connsiteY30" fmla="*/ 1695450 h 1733550"/>
                <a:gd name="connsiteX31" fmla="*/ 1671638 w 2024063"/>
                <a:gd name="connsiteY31" fmla="*/ 1676400 h 1733550"/>
                <a:gd name="connsiteX32" fmla="*/ 1614488 w 2024063"/>
                <a:gd name="connsiteY32" fmla="*/ 1664494 h 1733550"/>
                <a:gd name="connsiteX33" fmla="*/ 1478756 w 2024063"/>
                <a:gd name="connsiteY33" fmla="*/ 1657350 h 1733550"/>
                <a:gd name="connsiteX34" fmla="*/ 1147763 w 2024063"/>
                <a:gd name="connsiteY34" fmla="*/ 1645444 h 1733550"/>
                <a:gd name="connsiteX35" fmla="*/ 826294 w 2024063"/>
                <a:gd name="connsiteY35" fmla="*/ 1635919 h 1733550"/>
                <a:gd name="connsiteX36" fmla="*/ 569119 w 2024063"/>
                <a:gd name="connsiteY36" fmla="*/ 1626394 h 1733550"/>
                <a:gd name="connsiteX37" fmla="*/ 330994 w 2024063"/>
                <a:gd name="connsiteY37" fmla="*/ 1619250 h 1733550"/>
                <a:gd name="connsiteX38" fmla="*/ 202406 w 2024063"/>
                <a:gd name="connsiteY38" fmla="*/ 1614487 h 1733550"/>
                <a:gd name="connsiteX39" fmla="*/ 126206 w 2024063"/>
                <a:gd name="connsiteY39" fmla="*/ 1609725 h 1733550"/>
                <a:gd name="connsiteX40" fmla="*/ 88106 w 2024063"/>
                <a:gd name="connsiteY40" fmla="*/ 1602581 h 1733550"/>
                <a:gd name="connsiteX41" fmla="*/ 54769 w 2024063"/>
                <a:gd name="connsiteY41" fmla="*/ 1590675 h 1733550"/>
                <a:gd name="connsiteX42" fmla="*/ 30956 w 2024063"/>
                <a:gd name="connsiteY42" fmla="*/ 1576387 h 1733550"/>
                <a:gd name="connsiteX43" fmla="*/ 21431 w 2024063"/>
                <a:gd name="connsiteY43" fmla="*/ 1566862 h 1733550"/>
                <a:gd name="connsiteX44" fmla="*/ 9525 w 2024063"/>
                <a:gd name="connsiteY44" fmla="*/ 1547812 h 1733550"/>
                <a:gd name="connsiteX45" fmla="*/ 2381 w 2024063"/>
                <a:gd name="connsiteY45" fmla="*/ 1528762 h 1733550"/>
                <a:gd name="connsiteX46" fmla="*/ 0 w 2024063"/>
                <a:gd name="connsiteY46" fmla="*/ 1512094 h 1733550"/>
                <a:gd name="connsiteX47" fmla="*/ 0 w 2024063"/>
                <a:gd name="connsiteY47" fmla="*/ 1493044 h 1733550"/>
                <a:gd name="connsiteX48" fmla="*/ 2381 w 2024063"/>
                <a:gd name="connsiteY48" fmla="*/ 1471612 h 1733550"/>
                <a:gd name="connsiteX49" fmla="*/ 9525 w 2024063"/>
                <a:gd name="connsiteY49" fmla="*/ 1450181 h 1733550"/>
                <a:gd name="connsiteX50" fmla="*/ 26194 w 2024063"/>
                <a:gd name="connsiteY50" fmla="*/ 1426369 h 1733550"/>
                <a:gd name="connsiteX51" fmla="*/ 45244 w 2024063"/>
                <a:gd name="connsiteY51" fmla="*/ 1412081 h 1733550"/>
                <a:gd name="connsiteX52" fmla="*/ 71438 w 2024063"/>
                <a:gd name="connsiteY52" fmla="*/ 1400175 h 1733550"/>
                <a:gd name="connsiteX53" fmla="*/ 107156 w 2024063"/>
                <a:gd name="connsiteY53" fmla="*/ 1390650 h 1733550"/>
                <a:gd name="connsiteX54" fmla="*/ 283369 w 2024063"/>
                <a:gd name="connsiteY54" fmla="*/ 1393031 h 1733550"/>
                <a:gd name="connsiteX55" fmla="*/ 447675 w 2024063"/>
                <a:gd name="connsiteY55" fmla="*/ 1400175 h 1733550"/>
                <a:gd name="connsiteX56" fmla="*/ 652463 w 2024063"/>
                <a:gd name="connsiteY56" fmla="*/ 1409700 h 1733550"/>
                <a:gd name="connsiteX57" fmla="*/ 714375 w 2024063"/>
                <a:gd name="connsiteY57" fmla="*/ 1412081 h 1733550"/>
                <a:gd name="connsiteX58" fmla="*/ 909638 w 2024063"/>
                <a:gd name="connsiteY58" fmla="*/ 1412081 h 1733550"/>
                <a:gd name="connsiteX59" fmla="*/ 1154906 w 2024063"/>
                <a:gd name="connsiteY59" fmla="*/ 1412081 h 1733550"/>
                <a:gd name="connsiteX60" fmla="*/ 1276350 w 2024063"/>
                <a:gd name="connsiteY60" fmla="*/ 1412081 h 1733550"/>
                <a:gd name="connsiteX61" fmla="*/ 1469231 w 2024063"/>
                <a:gd name="connsiteY61" fmla="*/ 1412081 h 1733550"/>
                <a:gd name="connsiteX62" fmla="*/ 1681163 w 2024063"/>
                <a:gd name="connsiteY62" fmla="*/ 1412081 h 1733550"/>
                <a:gd name="connsiteX63" fmla="*/ 1745456 w 2024063"/>
                <a:gd name="connsiteY63" fmla="*/ 1412081 h 1733550"/>
                <a:gd name="connsiteX64" fmla="*/ 1766888 w 2024063"/>
                <a:gd name="connsiteY64" fmla="*/ 1407319 h 1733550"/>
                <a:gd name="connsiteX65" fmla="*/ 1783556 w 2024063"/>
                <a:gd name="connsiteY65" fmla="*/ 1393031 h 1733550"/>
                <a:gd name="connsiteX66" fmla="*/ 1795463 w 2024063"/>
                <a:gd name="connsiteY66" fmla="*/ 1373981 h 1733550"/>
                <a:gd name="connsiteX67" fmla="*/ 1802606 w 2024063"/>
                <a:gd name="connsiteY67" fmla="*/ 1350169 h 1733550"/>
                <a:gd name="connsiteX68" fmla="*/ 1807369 w 2024063"/>
                <a:gd name="connsiteY68" fmla="*/ 1323975 h 1733550"/>
                <a:gd name="connsiteX69" fmla="*/ 1807369 w 2024063"/>
                <a:gd name="connsiteY69" fmla="*/ 1281112 h 1733550"/>
                <a:gd name="connsiteX70" fmla="*/ 1790700 w 2024063"/>
                <a:gd name="connsiteY70" fmla="*/ 1097756 h 1733550"/>
                <a:gd name="connsiteX71" fmla="*/ 1769269 w 2024063"/>
                <a:gd name="connsiteY71" fmla="*/ 864394 h 1733550"/>
                <a:gd name="connsiteX72" fmla="*/ 1733550 w 2024063"/>
                <a:gd name="connsiteY72" fmla="*/ 5453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24063" h="1733550">
                  <a:moveTo>
                    <a:pt x="1733550" y="545306"/>
                  </a:moveTo>
                  <a:lnTo>
                    <a:pt x="1719263" y="435769"/>
                  </a:lnTo>
                  <a:lnTo>
                    <a:pt x="1702594" y="309562"/>
                  </a:lnTo>
                  <a:lnTo>
                    <a:pt x="1678781" y="154781"/>
                  </a:lnTo>
                  <a:lnTo>
                    <a:pt x="1662113" y="38100"/>
                  </a:lnTo>
                  <a:lnTo>
                    <a:pt x="1802606" y="0"/>
                  </a:lnTo>
                  <a:lnTo>
                    <a:pt x="1812131" y="78581"/>
                  </a:lnTo>
                  <a:lnTo>
                    <a:pt x="1816894" y="145256"/>
                  </a:lnTo>
                  <a:lnTo>
                    <a:pt x="1824038" y="223837"/>
                  </a:lnTo>
                  <a:lnTo>
                    <a:pt x="1840706" y="342900"/>
                  </a:lnTo>
                  <a:lnTo>
                    <a:pt x="1854994" y="440531"/>
                  </a:lnTo>
                  <a:lnTo>
                    <a:pt x="1878806" y="576262"/>
                  </a:lnTo>
                  <a:lnTo>
                    <a:pt x="1919288" y="754856"/>
                  </a:lnTo>
                  <a:lnTo>
                    <a:pt x="1940719" y="954881"/>
                  </a:lnTo>
                  <a:lnTo>
                    <a:pt x="1962150" y="1178719"/>
                  </a:lnTo>
                  <a:lnTo>
                    <a:pt x="1966913" y="1212056"/>
                  </a:lnTo>
                  <a:lnTo>
                    <a:pt x="1988344" y="1252537"/>
                  </a:lnTo>
                  <a:lnTo>
                    <a:pt x="2005013" y="1293019"/>
                  </a:lnTo>
                  <a:lnTo>
                    <a:pt x="2019300" y="1331119"/>
                  </a:lnTo>
                  <a:lnTo>
                    <a:pt x="2024063" y="1364456"/>
                  </a:lnTo>
                  <a:lnTo>
                    <a:pt x="2024063" y="1407319"/>
                  </a:lnTo>
                  <a:lnTo>
                    <a:pt x="2000250" y="1452562"/>
                  </a:lnTo>
                  <a:lnTo>
                    <a:pt x="1943100" y="1557337"/>
                  </a:lnTo>
                  <a:lnTo>
                    <a:pt x="1890713" y="1650206"/>
                  </a:lnTo>
                  <a:lnTo>
                    <a:pt x="1859756" y="1690687"/>
                  </a:lnTo>
                  <a:lnTo>
                    <a:pt x="1833563" y="1714500"/>
                  </a:lnTo>
                  <a:lnTo>
                    <a:pt x="1809750" y="1728787"/>
                  </a:lnTo>
                  <a:lnTo>
                    <a:pt x="1781175" y="1733550"/>
                  </a:lnTo>
                  <a:lnTo>
                    <a:pt x="1762125" y="1731169"/>
                  </a:lnTo>
                  <a:lnTo>
                    <a:pt x="1738313" y="1716881"/>
                  </a:lnTo>
                  <a:lnTo>
                    <a:pt x="1707356" y="1695450"/>
                  </a:lnTo>
                  <a:lnTo>
                    <a:pt x="1671638" y="1676400"/>
                  </a:lnTo>
                  <a:lnTo>
                    <a:pt x="1614488" y="1664494"/>
                  </a:lnTo>
                  <a:lnTo>
                    <a:pt x="1478756" y="1657350"/>
                  </a:lnTo>
                  <a:lnTo>
                    <a:pt x="1147763" y="1645444"/>
                  </a:lnTo>
                  <a:lnTo>
                    <a:pt x="826294" y="1635919"/>
                  </a:lnTo>
                  <a:lnTo>
                    <a:pt x="569119" y="1626394"/>
                  </a:lnTo>
                  <a:lnTo>
                    <a:pt x="330994" y="1619250"/>
                  </a:lnTo>
                  <a:lnTo>
                    <a:pt x="202406" y="1614487"/>
                  </a:lnTo>
                  <a:lnTo>
                    <a:pt x="126206" y="1609725"/>
                  </a:lnTo>
                  <a:lnTo>
                    <a:pt x="88106" y="1602581"/>
                  </a:lnTo>
                  <a:lnTo>
                    <a:pt x="54769" y="1590675"/>
                  </a:lnTo>
                  <a:lnTo>
                    <a:pt x="30956" y="1576387"/>
                  </a:lnTo>
                  <a:lnTo>
                    <a:pt x="21431" y="1566862"/>
                  </a:lnTo>
                  <a:lnTo>
                    <a:pt x="9525" y="1547812"/>
                  </a:lnTo>
                  <a:lnTo>
                    <a:pt x="2381" y="1528762"/>
                  </a:lnTo>
                  <a:lnTo>
                    <a:pt x="0" y="1512094"/>
                  </a:lnTo>
                  <a:lnTo>
                    <a:pt x="0" y="1493044"/>
                  </a:lnTo>
                  <a:lnTo>
                    <a:pt x="2381" y="1471612"/>
                  </a:lnTo>
                  <a:lnTo>
                    <a:pt x="9525" y="1450181"/>
                  </a:lnTo>
                  <a:lnTo>
                    <a:pt x="26194" y="1426369"/>
                  </a:lnTo>
                  <a:lnTo>
                    <a:pt x="45244" y="1412081"/>
                  </a:lnTo>
                  <a:lnTo>
                    <a:pt x="71438" y="1400175"/>
                  </a:lnTo>
                  <a:lnTo>
                    <a:pt x="107156" y="1390650"/>
                  </a:lnTo>
                  <a:lnTo>
                    <a:pt x="283369" y="1393031"/>
                  </a:lnTo>
                  <a:lnTo>
                    <a:pt x="447675" y="1400175"/>
                  </a:lnTo>
                  <a:lnTo>
                    <a:pt x="652463" y="1409700"/>
                  </a:lnTo>
                  <a:lnTo>
                    <a:pt x="714375" y="1412081"/>
                  </a:lnTo>
                  <a:lnTo>
                    <a:pt x="909638" y="1412081"/>
                  </a:lnTo>
                  <a:lnTo>
                    <a:pt x="1154906" y="1412081"/>
                  </a:lnTo>
                  <a:lnTo>
                    <a:pt x="1276350" y="1412081"/>
                  </a:lnTo>
                  <a:lnTo>
                    <a:pt x="1469231" y="1412081"/>
                  </a:lnTo>
                  <a:lnTo>
                    <a:pt x="1681163" y="1412081"/>
                  </a:lnTo>
                  <a:lnTo>
                    <a:pt x="1745456" y="1412081"/>
                  </a:lnTo>
                  <a:lnTo>
                    <a:pt x="1766888" y="1407319"/>
                  </a:lnTo>
                  <a:lnTo>
                    <a:pt x="1783556" y="1393031"/>
                  </a:lnTo>
                  <a:lnTo>
                    <a:pt x="1795463" y="1373981"/>
                  </a:lnTo>
                  <a:lnTo>
                    <a:pt x="1802606" y="1350169"/>
                  </a:lnTo>
                  <a:lnTo>
                    <a:pt x="1807369" y="1323975"/>
                  </a:lnTo>
                  <a:lnTo>
                    <a:pt x="1807369" y="1281112"/>
                  </a:lnTo>
                  <a:lnTo>
                    <a:pt x="1790700" y="1097756"/>
                  </a:lnTo>
                  <a:lnTo>
                    <a:pt x="1769269" y="864394"/>
                  </a:lnTo>
                  <a:lnTo>
                    <a:pt x="1733550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86C2C562-9AB5-4DA4-A883-A5F78A2DC62F}"/>
                </a:ext>
              </a:extLst>
            </p:cNvPr>
            <p:cNvSpPr/>
            <p:nvPr/>
          </p:nvSpPr>
          <p:spPr>
            <a:xfrm>
              <a:off x="4926013" y="3514725"/>
              <a:ext cx="1438275" cy="328613"/>
            </a:xfrm>
            <a:custGeom>
              <a:avLst/>
              <a:gdLst>
                <a:gd name="connsiteX0" fmla="*/ 1235869 w 1438275"/>
                <a:gd name="connsiteY0" fmla="*/ 16669 h 328613"/>
                <a:gd name="connsiteX1" fmla="*/ 1095375 w 1438275"/>
                <a:gd name="connsiteY1" fmla="*/ 30956 h 328613"/>
                <a:gd name="connsiteX2" fmla="*/ 942975 w 1438275"/>
                <a:gd name="connsiteY2" fmla="*/ 45244 h 328613"/>
                <a:gd name="connsiteX3" fmla="*/ 747713 w 1438275"/>
                <a:gd name="connsiteY3" fmla="*/ 64294 h 328613"/>
                <a:gd name="connsiteX4" fmla="*/ 592932 w 1438275"/>
                <a:gd name="connsiteY4" fmla="*/ 80963 h 328613"/>
                <a:gd name="connsiteX5" fmla="*/ 454819 w 1438275"/>
                <a:gd name="connsiteY5" fmla="*/ 95250 h 328613"/>
                <a:gd name="connsiteX6" fmla="*/ 283369 w 1438275"/>
                <a:gd name="connsiteY6" fmla="*/ 114300 h 328613"/>
                <a:gd name="connsiteX7" fmla="*/ 121444 w 1438275"/>
                <a:gd name="connsiteY7" fmla="*/ 130969 h 328613"/>
                <a:gd name="connsiteX8" fmla="*/ 0 w 1438275"/>
                <a:gd name="connsiteY8" fmla="*/ 142875 h 328613"/>
                <a:gd name="connsiteX9" fmla="*/ 11907 w 1438275"/>
                <a:gd name="connsiteY9" fmla="*/ 328613 h 328613"/>
                <a:gd name="connsiteX10" fmla="*/ 114300 w 1438275"/>
                <a:gd name="connsiteY10" fmla="*/ 302419 h 328613"/>
                <a:gd name="connsiteX11" fmla="*/ 195263 w 1438275"/>
                <a:gd name="connsiteY11" fmla="*/ 283369 h 328613"/>
                <a:gd name="connsiteX12" fmla="*/ 283369 w 1438275"/>
                <a:gd name="connsiteY12" fmla="*/ 264319 h 328613"/>
                <a:gd name="connsiteX13" fmla="*/ 350044 w 1438275"/>
                <a:gd name="connsiteY13" fmla="*/ 250031 h 328613"/>
                <a:gd name="connsiteX14" fmla="*/ 452438 w 1438275"/>
                <a:gd name="connsiteY14" fmla="*/ 233363 h 328613"/>
                <a:gd name="connsiteX15" fmla="*/ 559594 w 1438275"/>
                <a:gd name="connsiteY15" fmla="*/ 219075 h 328613"/>
                <a:gd name="connsiteX16" fmla="*/ 681038 w 1438275"/>
                <a:gd name="connsiteY16" fmla="*/ 209550 h 328613"/>
                <a:gd name="connsiteX17" fmla="*/ 814388 w 1438275"/>
                <a:gd name="connsiteY17" fmla="*/ 200025 h 328613"/>
                <a:gd name="connsiteX18" fmla="*/ 926307 w 1438275"/>
                <a:gd name="connsiteY18" fmla="*/ 192881 h 328613"/>
                <a:gd name="connsiteX19" fmla="*/ 1021557 w 1438275"/>
                <a:gd name="connsiteY19" fmla="*/ 188119 h 328613"/>
                <a:gd name="connsiteX20" fmla="*/ 1131094 w 1438275"/>
                <a:gd name="connsiteY20" fmla="*/ 183356 h 328613"/>
                <a:gd name="connsiteX21" fmla="*/ 1269207 w 1438275"/>
                <a:gd name="connsiteY21" fmla="*/ 183356 h 328613"/>
                <a:gd name="connsiteX22" fmla="*/ 1409700 w 1438275"/>
                <a:gd name="connsiteY22" fmla="*/ 185738 h 328613"/>
                <a:gd name="connsiteX23" fmla="*/ 1438275 w 1438275"/>
                <a:gd name="connsiteY23" fmla="*/ 183356 h 328613"/>
                <a:gd name="connsiteX24" fmla="*/ 1433513 w 1438275"/>
                <a:gd name="connsiteY24" fmla="*/ 0 h 328613"/>
                <a:gd name="connsiteX25" fmla="*/ 1235869 w 1438275"/>
                <a:gd name="connsiteY25" fmla="*/ 1666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8275" h="328613">
                  <a:moveTo>
                    <a:pt x="1235869" y="16669"/>
                  </a:moveTo>
                  <a:lnTo>
                    <a:pt x="1095375" y="30956"/>
                  </a:lnTo>
                  <a:lnTo>
                    <a:pt x="942975" y="45244"/>
                  </a:lnTo>
                  <a:lnTo>
                    <a:pt x="747713" y="64294"/>
                  </a:lnTo>
                  <a:lnTo>
                    <a:pt x="592932" y="80963"/>
                  </a:lnTo>
                  <a:lnTo>
                    <a:pt x="454819" y="95250"/>
                  </a:lnTo>
                  <a:lnTo>
                    <a:pt x="283369" y="114300"/>
                  </a:lnTo>
                  <a:lnTo>
                    <a:pt x="121444" y="130969"/>
                  </a:lnTo>
                  <a:lnTo>
                    <a:pt x="0" y="142875"/>
                  </a:lnTo>
                  <a:lnTo>
                    <a:pt x="11907" y="328613"/>
                  </a:lnTo>
                  <a:lnTo>
                    <a:pt x="114300" y="302419"/>
                  </a:lnTo>
                  <a:lnTo>
                    <a:pt x="195263" y="283369"/>
                  </a:lnTo>
                  <a:lnTo>
                    <a:pt x="283369" y="264319"/>
                  </a:lnTo>
                  <a:lnTo>
                    <a:pt x="350044" y="250031"/>
                  </a:lnTo>
                  <a:lnTo>
                    <a:pt x="452438" y="233363"/>
                  </a:lnTo>
                  <a:lnTo>
                    <a:pt x="559594" y="219075"/>
                  </a:lnTo>
                  <a:lnTo>
                    <a:pt x="681038" y="209550"/>
                  </a:lnTo>
                  <a:lnTo>
                    <a:pt x="814388" y="200025"/>
                  </a:lnTo>
                  <a:lnTo>
                    <a:pt x="926307" y="192881"/>
                  </a:lnTo>
                  <a:lnTo>
                    <a:pt x="1021557" y="188119"/>
                  </a:lnTo>
                  <a:lnTo>
                    <a:pt x="1131094" y="183356"/>
                  </a:lnTo>
                  <a:lnTo>
                    <a:pt x="1269207" y="183356"/>
                  </a:lnTo>
                  <a:lnTo>
                    <a:pt x="1409700" y="185738"/>
                  </a:lnTo>
                  <a:lnTo>
                    <a:pt x="1438275" y="183356"/>
                  </a:lnTo>
                  <a:lnTo>
                    <a:pt x="1433513" y="0"/>
                  </a:lnTo>
                  <a:lnTo>
                    <a:pt x="1235869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83941444-807B-47A7-8815-123950CC3610}"/>
                </a:ext>
              </a:extLst>
            </p:cNvPr>
            <p:cNvSpPr/>
            <p:nvPr/>
          </p:nvSpPr>
          <p:spPr>
            <a:xfrm>
              <a:off x="4926013" y="4095750"/>
              <a:ext cx="1435100" cy="304800"/>
            </a:xfrm>
            <a:custGeom>
              <a:avLst/>
              <a:gdLst>
                <a:gd name="connsiteX0" fmla="*/ 902494 w 1433513"/>
                <a:gd name="connsiteY0" fmla="*/ 16669 h 304800"/>
                <a:gd name="connsiteX1" fmla="*/ 747713 w 1433513"/>
                <a:gd name="connsiteY1" fmla="*/ 28575 h 304800"/>
                <a:gd name="connsiteX2" fmla="*/ 647700 w 1433513"/>
                <a:gd name="connsiteY2" fmla="*/ 35719 h 304800"/>
                <a:gd name="connsiteX3" fmla="*/ 535782 w 1433513"/>
                <a:gd name="connsiteY3" fmla="*/ 47625 h 304800"/>
                <a:gd name="connsiteX4" fmla="*/ 381000 w 1433513"/>
                <a:gd name="connsiteY4" fmla="*/ 66675 h 304800"/>
                <a:gd name="connsiteX5" fmla="*/ 257175 w 1433513"/>
                <a:gd name="connsiteY5" fmla="*/ 83344 h 304800"/>
                <a:gd name="connsiteX6" fmla="*/ 128588 w 1433513"/>
                <a:gd name="connsiteY6" fmla="*/ 104775 h 304800"/>
                <a:gd name="connsiteX7" fmla="*/ 0 w 1433513"/>
                <a:gd name="connsiteY7" fmla="*/ 126206 h 304800"/>
                <a:gd name="connsiteX8" fmla="*/ 35719 w 1433513"/>
                <a:gd name="connsiteY8" fmla="*/ 304800 h 304800"/>
                <a:gd name="connsiteX9" fmla="*/ 138113 w 1433513"/>
                <a:gd name="connsiteY9" fmla="*/ 278606 h 304800"/>
                <a:gd name="connsiteX10" fmla="*/ 245269 w 1433513"/>
                <a:gd name="connsiteY10" fmla="*/ 254794 h 304800"/>
                <a:gd name="connsiteX11" fmla="*/ 340519 w 1433513"/>
                <a:gd name="connsiteY11" fmla="*/ 235744 h 304800"/>
                <a:gd name="connsiteX12" fmla="*/ 445294 w 1433513"/>
                <a:gd name="connsiteY12" fmla="*/ 216694 h 304800"/>
                <a:gd name="connsiteX13" fmla="*/ 578644 w 1433513"/>
                <a:gd name="connsiteY13" fmla="*/ 197644 h 304800"/>
                <a:gd name="connsiteX14" fmla="*/ 673894 w 1433513"/>
                <a:gd name="connsiteY14" fmla="*/ 188119 h 304800"/>
                <a:gd name="connsiteX15" fmla="*/ 802482 w 1433513"/>
                <a:gd name="connsiteY15" fmla="*/ 178594 h 304800"/>
                <a:gd name="connsiteX16" fmla="*/ 952500 w 1433513"/>
                <a:gd name="connsiteY16" fmla="*/ 169069 h 304800"/>
                <a:gd name="connsiteX17" fmla="*/ 1121569 w 1433513"/>
                <a:gd name="connsiteY17" fmla="*/ 164306 h 304800"/>
                <a:gd name="connsiteX18" fmla="*/ 1259682 w 1433513"/>
                <a:gd name="connsiteY18" fmla="*/ 159544 h 304800"/>
                <a:gd name="connsiteX19" fmla="*/ 1433513 w 1433513"/>
                <a:gd name="connsiteY19" fmla="*/ 159544 h 304800"/>
                <a:gd name="connsiteX20" fmla="*/ 1428750 w 1433513"/>
                <a:gd name="connsiteY20" fmla="*/ 0 h 304800"/>
                <a:gd name="connsiteX21" fmla="*/ 1283494 w 1433513"/>
                <a:gd name="connsiteY21" fmla="*/ 4763 h 304800"/>
                <a:gd name="connsiteX22" fmla="*/ 1154907 w 1433513"/>
                <a:gd name="connsiteY22" fmla="*/ 7144 h 304800"/>
                <a:gd name="connsiteX23" fmla="*/ 1042988 w 1433513"/>
                <a:gd name="connsiteY23" fmla="*/ 9525 h 304800"/>
                <a:gd name="connsiteX24" fmla="*/ 902494 w 1433513"/>
                <a:gd name="connsiteY24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3513" h="304800">
                  <a:moveTo>
                    <a:pt x="902494" y="16669"/>
                  </a:moveTo>
                  <a:lnTo>
                    <a:pt x="747713" y="28575"/>
                  </a:lnTo>
                  <a:lnTo>
                    <a:pt x="647700" y="35719"/>
                  </a:lnTo>
                  <a:lnTo>
                    <a:pt x="535782" y="47625"/>
                  </a:lnTo>
                  <a:lnTo>
                    <a:pt x="381000" y="66675"/>
                  </a:lnTo>
                  <a:lnTo>
                    <a:pt x="257175" y="83344"/>
                  </a:lnTo>
                  <a:lnTo>
                    <a:pt x="128588" y="104775"/>
                  </a:lnTo>
                  <a:lnTo>
                    <a:pt x="0" y="126206"/>
                  </a:lnTo>
                  <a:lnTo>
                    <a:pt x="35719" y="304800"/>
                  </a:lnTo>
                  <a:lnTo>
                    <a:pt x="138113" y="278606"/>
                  </a:lnTo>
                  <a:lnTo>
                    <a:pt x="245269" y="254794"/>
                  </a:lnTo>
                  <a:lnTo>
                    <a:pt x="340519" y="235744"/>
                  </a:lnTo>
                  <a:lnTo>
                    <a:pt x="445294" y="216694"/>
                  </a:lnTo>
                  <a:lnTo>
                    <a:pt x="578644" y="197644"/>
                  </a:lnTo>
                  <a:lnTo>
                    <a:pt x="673894" y="188119"/>
                  </a:lnTo>
                  <a:lnTo>
                    <a:pt x="802482" y="178594"/>
                  </a:lnTo>
                  <a:lnTo>
                    <a:pt x="952500" y="169069"/>
                  </a:lnTo>
                  <a:lnTo>
                    <a:pt x="1121569" y="164306"/>
                  </a:lnTo>
                  <a:lnTo>
                    <a:pt x="1259682" y="159544"/>
                  </a:lnTo>
                  <a:lnTo>
                    <a:pt x="1433513" y="159544"/>
                  </a:lnTo>
                  <a:lnTo>
                    <a:pt x="1428750" y="0"/>
                  </a:lnTo>
                  <a:lnTo>
                    <a:pt x="1283494" y="4763"/>
                  </a:lnTo>
                  <a:lnTo>
                    <a:pt x="1154907" y="7144"/>
                  </a:lnTo>
                  <a:lnTo>
                    <a:pt x="1042988" y="9525"/>
                  </a:lnTo>
                  <a:lnTo>
                    <a:pt x="9024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78CE9EF1-88F9-45D4-B3E8-EB2586CCEDE5}"/>
                </a:ext>
              </a:extLst>
            </p:cNvPr>
            <p:cNvSpPr/>
            <p:nvPr/>
          </p:nvSpPr>
          <p:spPr>
            <a:xfrm>
              <a:off x="4953000" y="4700588"/>
              <a:ext cx="1385888" cy="307975"/>
            </a:xfrm>
            <a:custGeom>
              <a:avLst/>
              <a:gdLst>
                <a:gd name="connsiteX0" fmla="*/ 764381 w 1385888"/>
                <a:gd name="connsiteY0" fmla="*/ 204787 h 307181"/>
                <a:gd name="connsiteX1" fmla="*/ 526256 w 1385888"/>
                <a:gd name="connsiteY1" fmla="*/ 230981 h 307181"/>
                <a:gd name="connsiteX2" fmla="*/ 323850 w 1385888"/>
                <a:gd name="connsiteY2" fmla="*/ 257175 h 307181"/>
                <a:gd name="connsiteX3" fmla="*/ 138113 w 1385888"/>
                <a:gd name="connsiteY3" fmla="*/ 283368 h 307181"/>
                <a:gd name="connsiteX4" fmla="*/ 4763 w 1385888"/>
                <a:gd name="connsiteY4" fmla="*/ 307181 h 307181"/>
                <a:gd name="connsiteX5" fmla="*/ 0 w 1385888"/>
                <a:gd name="connsiteY5" fmla="*/ 145256 h 307181"/>
                <a:gd name="connsiteX6" fmla="*/ 185738 w 1385888"/>
                <a:gd name="connsiteY6" fmla="*/ 114300 h 307181"/>
                <a:gd name="connsiteX7" fmla="*/ 314325 w 1385888"/>
                <a:gd name="connsiteY7" fmla="*/ 95250 h 307181"/>
                <a:gd name="connsiteX8" fmla="*/ 466725 w 1385888"/>
                <a:gd name="connsiteY8" fmla="*/ 73818 h 307181"/>
                <a:gd name="connsiteX9" fmla="*/ 578644 w 1385888"/>
                <a:gd name="connsiteY9" fmla="*/ 59531 h 307181"/>
                <a:gd name="connsiteX10" fmla="*/ 700088 w 1385888"/>
                <a:gd name="connsiteY10" fmla="*/ 45243 h 307181"/>
                <a:gd name="connsiteX11" fmla="*/ 847725 w 1385888"/>
                <a:gd name="connsiteY11" fmla="*/ 30956 h 307181"/>
                <a:gd name="connsiteX12" fmla="*/ 988219 w 1385888"/>
                <a:gd name="connsiteY12" fmla="*/ 19050 h 307181"/>
                <a:gd name="connsiteX13" fmla="*/ 1150144 w 1385888"/>
                <a:gd name="connsiteY13" fmla="*/ 7143 h 307181"/>
                <a:gd name="connsiteX14" fmla="*/ 1295400 w 1385888"/>
                <a:gd name="connsiteY14" fmla="*/ 0 h 307181"/>
                <a:gd name="connsiteX15" fmla="*/ 1385888 w 1385888"/>
                <a:gd name="connsiteY15" fmla="*/ 0 h 307181"/>
                <a:gd name="connsiteX16" fmla="*/ 1385888 w 1385888"/>
                <a:gd name="connsiteY16" fmla="*/ 150018 h 307181"/>
                <a:gd name="connsiteX17" fmla="*/ 1247775 w 1385888"/>
                <a:gd name="connsiteY17" fmla="*/ 161925 h 307181"/>
                <a:gd name="connsiteX18" fmla="*/ 1121569 w 1385888"/>
                <a:gd name="connsiteY18" fmla="*/ 171450 h 307181"/>
                <a:gd name="connsiteX19" fmla="*/ 931069 w 1385888"/>
                <a:gd name="connsiteY19" fmla="*/ 190500 h 307181"/>
                <a:gd name="connsiteX20" fmla="*/ 764381 w 1385888"/>
                <a:gd name="connsiteY20" fmla="*/ 204787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5888" h="307181">
                  <a:moveTo>
                    <a:pt x="764381" y="204787"/>
                  </a:moveTo>
                  <a:lnTo>
                    <a:pt x="526256" y="230981"/>
                  </a:lnTo>
                  <a:lnTo>
                    <a:pt x="323850" y="257175"/>
                  </a:lnTo>
                  <a:lnTo>
                    <a:pt x="138113" y="283368"/>
                  </a:lnTo>
                  <a:lnTo>
                    <a:pt x="4763" y="307181"/>
                  </a:lnTo>
                  <a:lnTo>
                    <a:pt x="0" y="145256"/>
                  </a:lnTo>
                  <a:lnTo>
                    <a:pt x="185738" y="114300"/>
                  </a:lnTo>
                  <a:lnTo>
                    <a:pt x="314325" y="95250"/>
                  </a:lnTo>
                  <a:lnTo>
                    <a:pt x="466725" y="73818"/>
                  </a:lnTo>
                  <a:lnTo>
                    <a:pt x="578644" y="59531"/>
                  </a:lnTo>
                  <a:cubicBezTo>
                    <a:pt x="619114" y="54674"/>
                    <a:pt x="659327" y="45243"/>
                    <a:pt x="700088" y="45243"/>
                  </a:cubicBezTo>
                  <a:lnTo>
                    <a:pt x="847725" y="30956"/>
                  </a:lnTo>
                  <a:lnTo>
                    <a:pt x="988219" y="19050"/>
                  </a:lnTo>
                  <a:lnTo>
                    <a:pt x="1150144" y="7143"/>
                  </a:lnTo>
                  <a:lnTo>
                    <a:pt x="1295400" y="0"/>
                  </a:lnTo>
                  <a:lnTo>
                    <a:pt x="1385888" y="0"/>
                  </a:lnTo>
                  <a:lnTo>
                    <a:pt x="1385888" y="150018"/>
                  </a:lnTo>
                  <a:lnTo>
                    <a:pt x="1247775" y="161925"/>
                  </a:lnTo>
                  <a:lnTo>
                    <a:pt x="1121569" y="171450"/>
                  </a:lnTo>
                  <a:lnTo>
                    <a:pt x="931069" y="190500"/>
                  </a:lnTo>
                  <a:lnTo>
                    <a:pt x="76438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4916A8E2-6E24-44FF-8C40-C9097B083D47}"/>
                </a:ext>
              </a:extLst>
            </p:cNvPr>
            <p:cNvSpPr/>
            <p:nvPr/>
          </p:nvSpPr>
          <p:spPr>
            <a:xfrm>
              <a:off x="3862388" y="3559175"/>
              <a:ext cx="3205162" cy="2347913"/>
            </a:xfrm>
            <a:custGeom>
              <a:avLst/>
              <a:gdLst>
                <a:gd name="connsiteX0" fmla="*/ 363377 w 3204867"/>
                <a:gd name="connsiteY0" fmla="*/ 968013 h 2347060"/>
                <a:gd name="connsiteX1" fmla="*/ 366355 w 3204867"/>
                <a:gd name="connsiteY1" fmla="*/ 804196 h 2347060"/>
                <a:gd name="connsiteX2" fmla="*/ 366355 w 3204867"/>
                <a:gd name="connsiteY2" fmla="*/ 688034 h 2347060"/>
                <a:gd name="connsiteX3" fmla="*/ 369334 w 3204867"/>
                <a:gd name="connsiteY3" fmla="*/ 589744 h 2347060"/>
                <a:gd name="connsiteX4" fmla="*/ 369334 w 3204867"/>
                <a:gd name="connsiteY4" fmla="*/ 554002 h 2347060"/>
                <a:gd name="connsiteX5" fmla="*/ 372312 w 3204867"/>
                <a:gd name="connsiteY5" fmla="*/ 509324 h 2347060"/>
                <a:gd name="connsiteX6" fmla="*/ 378269 w 3204867"/>
                <a:gd name="connsiteY6" fmla="*/ 467625 h 2347060"/>
                <a:gd name="connsiteX7" fmla="*/ 387205 w 3204867"/>
                <a:gd name="connsiteY7" fmla="*/ 416991 h 2347060"/>
                <a:gd name="connsiteX8" fmla="*/ 408054 w 3204867"/>
                <a:gd name="connsiteY8" fmla="*/ 351464 h 2347060"/>
                <a:gd name="connsiteX9" fmla="*/ 422947 w 3204867"/>
                <a:gd name="connsiteY9" fmla="*/ 324657 h 2347060"/>
                <a:gd name="connsiteX10" fmla="*/ 431882 w 3204867"/>
                <a:gd name="connsiteY10" fmla="*/ 300829 h 2347060"/>
                <a:gd name="connsiteX11" fmla="*/ 437839 w 3204867"/>
                <a:gd name="connsiteY11" fmla="*/ 279980 h 2347060"/>
                <a:gd name="connsiteX12" fmla="*/ 437839 w 3204867"/>
                <a:gd name="connsiteY12" fmla="*/ 265087 h 2347060"/>
                <a:gd name="connsiteX13" fmla="*/ 431882 w 3204867"/>
                <a:gd name="connsiteY13" fmla="*/ 241259 h 2347060"/>
                <a:gd name="connsiteX14" fmla="*/ 419968 w 3204867"/>
                <a:gd name="connsiteY14" fmla="*/ 211474 h 2347060"/>
                <a:gd name="connsiteX15" fmla="*/ 399119 w 3204867"/>
                <a:gd name="connsiteY15" fmla="*/ 184668 h 2347060"/>
                <a:gd name="connsiteX16" fmla="*/ 372312 w 3204867"/>
                <a:gd name="connsiteY16" fmla="*/ 154883 h 2347060"/>
                <a:gd name="connsiteX17" fmla="*/ 342527 w 3204867"/>
                <a:gd name="connsiteY17" fmla="*/ 128076 h 2347060"/>
                <a:gd name="connsiteX18" fmla="*/ 318699 w 3204867"/>
                <a:gd name="connsiteY18" fmla="*/ 107227 h 2347060"/>
                <a:gd name="connsiteX19" fmla="*/ 291893 w 3204867"/>
                <a:gd name="connsiteY19" fmla="*/ 92334 h 2347060"/>
                <a:gd name="connsiteX20" fmla="*/ 256151 w 3204867"/>
                <a:gd name="connsiteY20" fmla="*/ 71484 h 2347060"/>
                <a:gd name="connsiteX21" fmla="*/ 220409 w 3204867"/>
                <a:gd name="connsiteY21" fmla="*/ 53613 h 2347060"/>
                <a:gd name="connsiteX22" fmla="*/ 157860 w 3204867"/>
                <a:gd name="connsiteY22" fmla="*/ 29785 h 2347060"/>
                <a:gd name="connsiteX23" fmla="*/ 89355 w 3204867"/>
                <a:gd name="connsiteY23" fmla="*/ 11914 h 2347060"/>
                <a:gd name="connsiteX24" fmla="*/ 47656 w 3204867"/>
                <a:gd name="connsiteY24" fmla="*/ 2979 h 2347060"/>
                <a:gd name="connsiteX25" fmla="*/ 29785 w 3204867"/>
                <a:gd name="connsiteY25" fmla="*/ 0 h 2347060"/>
                <a:gd name="connsiteX26" fmla="*/ 8935 w 3204867"/>
                <a:gd name="connsiteY26" fmla="*/ 0 h 2347060"/>
                <a:gd name="connsiteX27" fmla="*/ 0 w 3204867"/>
                <a:gd name="connsiteY27" fmla="*/ 5957 h 2347060"/>
                <a:gd name="connsiteX28" fmla="*/ 0 w 3204867"/>
                <a:gd name="connsiteY28" fmla="*/ 17871 h 2347060"/>
                <a:gd name="connsiteX29" fmla="*/ 0 w 3204867"/>
                <a:gd name="connsiteY29" fmla="*/ 26807 h 2347060"/>
                <a:gd name="connsiteX30" fmla="*/ 14892 w 3204867"/>
                <a:gd name="connsiteY30" fmla="*/ 47656 h 2347060"/>
                <a:gd name="connsiteX31" fmla="*/ 41699 w 3204867"/>
                <a:gd name="connsiteY31" fmla="*/ 71484 h 2347060"/>
                <a:gd name="connsiteX32" fmla="*/ 65527 w 3204867"/>
                <a:gd name="connsiteY32" fmla="*/ 95312 h 2347060"/>
                <a:gd name="connsiteX33" fmla="*/ 89355 w 3204867"/>
                <a:gd name="connsiteY33" fmla="*/ 125098 h 2347060"/>
                <a:gd name="connsiteX34" fmla="*/ 113183 w 3204867"/>
                <a:gd name="connsiteY34" fmla="*/ 160840 h 2347060"/>
                <a:gd name="connsiteX35" fmla="*/ 122118 w 3204867"/>
                <a:gd name="connsiteY35" fmla="*/ 181689 h 2347060"/>
                <a:gd name="connsiteX36" fmla="*/ 131054 w 3204867"/>
                <a:gd name="connsiteY36" fmla="*/ 205517 h 2347060"/>
                <a:gd name="connsiteX37" fmla="*/ 142968 w 3204867"/>
                <a:gd name="connsiteY37" fmla="*/ 235302 h 2347060"/>
                <a:gd name="connsiteX38" fmla="*/ 151903 w 3204867"/>
                <a:gd name="connsiteY38" fmla="*/ 274023 h 2347060"/>
                <a:gd name="connsiteX39" fmla="*/ 163817 w 3204867"/>
                <a:gd name="connsiteY39" fmla="*/ 339550 h 2347060"/>
                <a:gd name="connsiteX40" fmla="*/ 166796 w 3204867"/>
                <a:gd name="connsiteY40" fmla="*/ 405077 h 2347060"/>
                <a:gd name="connsiteX41" fmla="*/ 163817 w 3204867"/>
                <a:gd name="connsiteY41" fmla="*/ 568894 h 2347060"/>
                <a:gd name="connsiteX42" fmla="*/ 148925 w 3204867"/>
                <a:gd name="connsiteY42" fmla="*/ 944185 h 2347060"/>
                <a:gd name="connsiteX43" fmla="*/ 131054 w 3204867"/>
                <a:gd name="connsiteY43" fmla="*/ 1474359 h 2347060"/>
                <a:gd name="connsiteX44" fmla="*/ 122118 w 3204867"/>
                <a:gd name="connsiteY44" fmla="*/ 1700725 h 2347060"/>
                <a:gd name="connsiteX45" fmla="*/ 98290 w 3204867"/>
                <a:gd name="connsiteY45" fmla="*/ 1787101 h 2347060"/>
                <a:gd name="connsiteX46" fmla="*/ 59570 w 3204867"/>
                <a:gd name="connsiteY46" fmla="*/ 1918155 h 2347060"/>
                <a:gd name="connsiteX47" fmla="*/ 59570 w 3204867"/>
                <a:gd name="connsiteY47" fmla="*/ 1936027 h 2347060"/>
                <a:gd name="connsiteX48" fmla="*/ 80419 w 3204867"/>
                <a:gd name="connsiteY48" fmla="*/ 2010489 h 2347060"/>
                <a:gd name="connsiteX49" fmla="*/ 113183 w 3204867"/>
                <a:gd name="connsiteY49" fmla="*/ 2099844 h 2347060"/>
                <a:gd name="connsiteX50" fmla="*/ 163817 w 3204867"/>
                <a:gd name="connsiteY50" fmla="*/ 2227920 h 2347060"/>
                <a:gd name="connsiteX51" fmla="*/ 196581 w 3204867"/>
                <a:gd name="connsiteY51" fmla="*/ 2293447 h 2347060"/>
                <a:gd name="connsiteX52" fmla="*/ 217430 w 3204867"/>
                <a:gd name="connsiteY52" fmla="*/ 2326210 h 2347060"/>
                <a:gd name="connsiteX53" fmla="*/ 229344 w 3204867"/>
                <a:gd name="connsiteY53" fmla="*/ 2338124 h 2347060"/>
                <a:gd name="connsiteX54" fmla="*/ 244237 w 3204867"/>
                <a:gd name="connsiteY54" fmla="*/ 2347060 h 2347060"/>
                <a:gd name="connsiteX55" fmla="*/ 265086 w 3204867"/>
                <a:gd name="connsiteY55" fmla="*/ 2344081 h 2347060"/>
                <a:gd name="connsiteX56" fmla="*/ 288914 w 3204867"/>
                <a:gd name="connsiteY56" fmla="*/ 2335146 h 2347060"/>
                <a:gd name="connsiteX57" fmla="*/ 312742 w 3204867"/>
                <a:gd name="connsiteY57" fmla="*/ 2314296 h 2347060"/>
                <a:gd name="connsiteX58" fmla="*/ 336570 w 3204867"/>
                <a:gd name="connsiteY58" fmla="*/ 2287490 h 2347060"/>
                <a:gd name="connsiteX59" fmla="*/ 381248 w 3204867"/>
                <a:gd name="connsiteY59" fmla="*/ 2233877 h 2347060"/>
                <a:gd name="connsiteX60" fmla="*/ 408054 w 3204867"/>
                <a:gd name="connsiteY60" fmla="*/ 2201113 h 2347060"/>
                <a:gd name="connsiteX61" fmla="*/ 414011 w 3204867"/>
                <a:gd name="connsiteY61" fmla="*/ 2195156 h 2347060"/>
                <a:gd name="connsiteX62" fmla="*/ 461667 w 3204867"/>
                <a:gd name="connsiteY62" fmla="*/ 2180264 h 2347060"/>
                <a:gd name="connsiteX63" fmla="*/ 649313 w 3204867"/>
                <a:gd name="connsiteY63" fmla="*/ 2144522 h 2347060"/>
                <a:gd name="connsiteX64" fmla="*/ 860787 w 3204867"/>
                <a:gd name="connsiteY64" fmla="*/ 2114737 h 2347060"/>
                <a:gd name="connsiteX65" fmla="*/ 1137787 w 3204867"/>
                <a:gd name="connsiteY65" fmla="*/ 2084952 h 2347060"/>
                <a:gd name="connsiteX66" fmla="*/ 1477336 w 3204867"/>
                <a:gd name="connsiteY66" fmla="*/ 2061124 h 2347060"/>
                <a:gd name="connsiteX67" fmla="*/ 1804972 w 3204867"/>
                <a:gd name="connsiteY67" fmla="*/ 2040274 h 2347060"/>
                <a:gd name="connsiteX68" fmla="*/ 1930069 w 3204867"/>
                <a:gd name="connsiteY68" fmla="*/ 2031339 h 2347060"/>
                <a:gd name="connsiteX69" fmla="*/ 2102822 w 3204867"/>
                <a:gd name="connsiteY69" fmla="*/ 2025382 h 2347060"/>
                <a:gd name="connsiteX70" fmla="*/ 2248768 w 3204867"/>
                <a:gd name="connsiteY70" fmla="*/ 2019425 h 2347060"/>
                <a:gd name="connsiteX71" fmla="*/ 2385779 w 3204867"/>
                <a:gd name="connsiteY71" fmla="*/ 2019425 h 2347060"/>
                <a:gd name="connsiteX72" fmla="*/ 2516833 w 3204867"/>
                <a:gd name="connsiteY72" fmla="*/ 2019425 h 2347060"/>
                <a:gd name="connsiteX73" fmla="*/ 2630017 w 3204867"/>
                <a:gd name="connsiteY73" fmla="*/ 2019425 h 2347060"/>
                <a:gd name="connsiteX74" fmla="*/ 2752135 w 3204867"/>
                <a:gd name="connsiteY74" fmla="*/ 2022403 h 2347060"/>
                <a:gd name="connsiteX75" fmla="*/ 2865318 w 3204867"/>
                <a:gd name="connsiteY75" fmla="*/ 2025382 h 2347060"/>
                <a:gd name="connsiteX76" fmla="*/ 3002329 w 3204867"/>
                <a:gd name="connsiteY76" fmla="*/ 2034317 h 2347060"/>
                <a:gd name="connsiteX77" fmla="*/ 3052964 w 3204867"/>
                <a:gd name="connsiteY77" fmla="*/ 2037296 h 2347060"/>
                <a:gd name="connsiteX78" fmla="*/ 3070835 w 3204867"/>
                <a:gd name="connsiteY78" fmla="*/ 2040274 h 2347060"/>
                <a:gd name="connsiteX79" fmla="*/ 3103598 w 3204867"/>
                <a:gd name="connsiteY79" fmla="*/ 2046231 h 2347060"/>
                <a:gd name="connsiteX80" fmla="*/ 3136362 w 3204867"/>
                <a:gd name="connsiteY80" fmla="*/ 2049210 h 2347060"/>
                <a:gd name="connsiteX81" fmla="*/ 3163168 w 3204867"/>
                <a:gd name="connsiteY81" fmla="*/ 2043253 h 2347060"/>
                <a:gd name="connsiteX82" fmla="*/ 3181039 w 3204867"/>
                <a:gd name="connsiteY82" fmla="*/ 2034317 h 2347060"/>
                <a:gd name="connsiteX83" fmla="*/ 3192953 w 3204867"/>
                <a:gd name="connsiteY83" fmla="*/ 2022403 h 2347060"/>
                <a:gd name="connsiteX84" fmla="*/ 3201889 w 3204867"/>
                <a:gd name="connsiteY84" fmla="*/ 2001554 h 2347060"/>
                <a:gd name="connsiteX85" fmla="*/ 3204867 w 3204867"/>
                <a:gd name="connsiteY85" fmla="*/ 1980704 h 2347060"/>
                <a:gd name="connsiteX86" fmla="*/ 3204867 w 3204867"/>
                <a:gd name="connsiteY86" fmla="*/ 1959855 h 2347060"/>
                <a:gd name="connsiteX87" fmla="*/ 3192953 w 3204867"/>
                <a:gd name="connsiteY87" fmla="*/ 1933048 h 2347060"/>
                <a:gd name="connsiteX88" fmla="*/ 3175082 w 3204867"/>
                <a:gd name="connsiteY88" fmla="*/ 1909220 h 2347060"/>
                <a:gd name="connsiteX89" fmla="*/ 3157211 w 3204867"/>
                <a:gd name="connsiteY89" fmla="*/ 1894327 h 2347060"/>
                <a:gd name="connsiteX90" fmla="*/ 3127426 w 3204867"/>
                <a:gd name="connsiteY90" fmla="*/ 1876456 h 2347060"/>
                <a:gd name="connsiteX91" fmla="*/ 3076792 w 3204867"/>
                <a:gd name="connsiteY91" fmla="*/ 1852628 h 2347060"/>
                <a:gd name="connsiteX92" fmla="*/ 3008286 w 3204867"/>
                <a:gd name="connsiteY92" fmla="*/ 1822843 h 2347060"/>
                <a:gd name="connsiteX93" fmla="*/ 2927867 w 3204867"/>
                <a:gd name="connsiteY93" fmla="*/ 1796037 h 2347060"/>
                <a:gd name="connsiteX94" fmla="*/ 2844469 w 3204867"/>
                <a:gd name="connsiteY94" fmla="*/ 1769230 h 2347060"/>
                <a:gd name="connsiteX95" fmla="*/ 2755114 w 3204867"/>
                <a:gd name="connsiteY95" fmla="*/ 1745402 h 2347060"/>
                <a:gd name="connsiteX96" fmla="*/ 2722350 w 3204867"/>
                <a:gd name="connsiteY96" fmla="*/ 1742424 h 2347060"/>
                <a:gd name="connsiteX97" fmla="*/ 2689587 w 3204867"/>
                <a:gd name="connsiteY97" fmla="*/ 1745402 h 2347060"/>
                <a:gd name="connsiteX98" fmla="*/ 2656823 w 3204867"/>
                <a:gd name="connsiteY98" fmla="*/ 1754338 h 2347060"/>
                <a:gd name="connsiteX99" fmla="*/ 2582361 w 3204867"/>
                <a:gd name="connsiteY99" fmla="*/ 1781144 h 2347060"/>
                <a:gd name="connsiteX100" fmla="*/ 2516833 w 3204867"/>
                <a:gd name="connsiteY100" fmla="*/ 1810929 h 2347060"/>
                <a:gd name="connsiteX101" fmla="*/ 2341102 w 3204867"/>
                <a:gd name="connsiteY101" fmla="*/ 1828800 h 2347060"/>
                <a:gd name="connsiteX102" fmla="*/ 2070058 w 3204867"/>
                <a:gd name="connsiteY102" fmla="*/ 1849650 h 2347060"/>
                <a:gd name="connsiteX103" fmla="*/ 1790079 w 3204867"/>
                <a:gd name="connsiteY103" fmla="*/ 1873478 h 2347060"/>
                <a:gd name="connsiteX104" fmla="*/ 1426702 w 3204867"/>
                <a:gd name="connsiteY104" fmla="*/ 1903263 h 2347060"/>
                <a:gd name="connsiteX105" fmla="*/ 1027583 w 3204867"/>
                <a:gd name="connsiteY105" fmla="*/ 1936027 h 2347060"/>
                <a:gd name="connsiteX106" fmla="*/ 735690 w 3204867"/>
                <a:gd name="connsiteY106" fmla="*/ 1959855 h 2347060"/>
                <a:gd name="connsiteX107" fmla="*/ 393162 w 3204867"/>
                <a:gd name="connsiteY107" fmla="*/ 1989640 h 2347060"/>
                <a:gd name="connsiteX108" fmla="*/ 357420 w 3204867"/>
                <a:gd name="connsiteY108" fmla="*/ 1992618 h 2347060"/>
                <a:gd name="connsiteX109" fmla="*/ 345506 w 3204867"/>
                <a:gd name="connsiteY109" fmla="*/ 1983683 h 2347060"/>
                <a:gd name="connsiteX110" fmla="*/ 348484 w 3204867"/>
                <a:gd name="connsiteY110" fmla="*/ 1915177 h 2347060"/>
                <a:gd name="connsiteX111" fmla="*/ 354441 w 3204867"/>
                <a:gd name="connsiteY111" fmla="*/ 1691789 h 2347060"/>
                <a:gd name="connsiteX112" fmla="*/ 357420 w 3204867"/>
                <a:gd name="connsiteY112" fmla="*/ 1408832 h 2347060"/>
                <a:gd name="connsiteX113" fmla="*/ 363377 w 3204867"/>
                <a:gd name="connsiteY113" fmla="*/ 968013 h 234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204867" h="2347060">
                  <a:moveTo>
                    <a:pt x="363377" y="968013"/>
                  </a:moveTo>
                  <a:cubicBezTo>
                    <a:pt x="364370" y="913407"/>
                    <a:pt x="365362" y="858802"/>
                    <a:pt x="366355" y="804196"/>
                  </a:cubicBezTo>
                  <a:lnTo>
                    <a:pt x="366355" y="688034"/>
                  </a:lnTo>
                  <a:lnTo>
                    <a:pt x="369334" y="589744"/>
                  </a:lnTo>
                  <a:lnTo>
                    <a:pt x="369334" y="554002"/>
                  </a:lnTo>
                  <a:lnTo>
                    <a:pt x="372312" y="509324"/>
                  </a:lnTo>
                  <a:lnTo>
                    <a:pt x="378269" y="467625"/>
                  </a:lnTo>
                  <a:lnTo>
                    <a:pt x="387205" y="416991"/>
                  </a:lnTo>
                  <a:lnTo>
                    <a:pt x="408054" y="351464"/>
                  </a:lnTo>
                  <a:lnTo>
                    <a:pt x="422947" y="324657"/>
                  </a:lnTo>
                  <a:lnTo>
                    <a:pt x="431882" y="300829"/>
                  </a:lnTo>
                  <a:lnTo>
                    <a:pt x="437839" y="279980"/>
                  </a:lnTo>
                  <a:lnTo>
                    <a:pt x="437839" y="265087"/>
                  </a:lnTo>
                  <a:lnTo>
                    <a:pt x="431882" y="241259"/>
                  </a:lnTo>
                  <a:lnTo>
                    <a:pt x="419968" y="211474"/>
                  </a:lnTo>
                  <a:lnTo>
                    <a:pt x="399119" y="184668"/>
                  </a:lnTo>
                  <a:lnTo>
                    <a:pt x="372312" y="154883"/>
                  </a:lnTo>
                  <a:lnTo>
                    <a:pt x="342527" y="128076"/>
                  </a:lnTo>
                  <a:lnTo>
                    <a:pt x="318699" y="107227"/>
                  </a:lnTo>
                  <a:lnTo>
                    <a:pt x="291893" y="92334"/>
                  </a:lnTo>
                  <a:lnTo>
                    <a:pt x="256151" y="71484"/>
                  </a:lnTo>
                  <a:lnTo>
                    <a:pt x="220409" y="53613"/>
                  </a:lnTo>
                  <a:lnTo>
                    <a:pt x="157860" y="29785"/>
                  </a:lnTo>
                  <a:lnTo>
                    <a:pt x="89355" y="11914"/>
                  </a:lnTo>
                  <a:lnTo>
                    <a:pt x="47656" y="2979"/>
                  </a:lnTo>
                  <a:lnTo>
                    <a:pt x="29785" y="0"/>
                  </a:lnTo>
                  <a:lnTo>
                    <a:pt x="8935" y="0"/>
                  </a:lnTo>
                  <a:lnTo>
                    <a:pt x="0" y="5957"/>
                  </a:lnTo>
                  <a:lnTo>
                    <a:pt x="0" y="17871"/>
                  </a:lnTo>
                  <a:lnTo>
                    <a:pt x="0" y="26807"/>
                  </a:lnTo>
                  <a:lnTo>
                    <a:pt x="14892" y="47656"/>
                  </a:lnTo>
                  <a:lnTo>
                    <a:pt x="41699" y="71484"/>
                  </a:lnTo>
                  <a:lnTo>
                    <a:pt x="65527" y="95312"/>
                  </a:lnTo>
                  <a:lnTo>
                    <a:pt x="89355" y="125098"/>
                  </a:lnTo>
                  <a:lnTo>
                    <a:pt x="113183" y="160840"/>
                  </a:lnTo>
                  <a:lnTo>
                    <a:pt x="122118" y="181689"/>
                  </a:lnTo>
                  <a:lnTo>
                    <a:pt x="131054" y="205517"/>
                  </a:lnTo>
                  <a:lnTo>
                    <a:pt x="142968" y="235302"/>
                  </a:lnTo>
                  <a:lnTo>
                    <a:pt x="151903" y="274023"/>
                  </a:lnTo>
                  <a:lnTo>
                    <a:pt x="163817" y="339550"/>
                  </a:lnTo>
                  <a:lnTo>
                    <a:pt x="166796" y="405077"/>
                  </a:lnTo>
                  <a:lnTo>
                    <a:pt x="163817" y="568894"/>
                  </a:lnTo>
                  <a:lnTo>
                    <a:pt x="148925" y="944185"/>
                  </a:lnTo>
                  <a:lnTo>
                    <a:pt x="131054" y="1474359"/>
                  </a:lnTo>
                  <a:lnTo>
                    <a:pt x="122118" y="1700725"/>
                  </a:lnTo>
                  <a:lnTo>
                    <a:pt x="98290" y="1787101"/>
                  </a:lnTo>
                  <a:lnTo>
                    <a:pt x="59570" y="1918155"/>
                  </a:lnTo>
                  <a:lnTo>
                    <a:pt x="59570" y="1936027"/>
                  </a:lnTo>
                  <a:lnTo>
                    <a:pt x="80419" y="2010489"/>
                  </a:lnTo>
                  <a:lnTo>
                    <a:pt x="113183" y="2099844"/>
                  </a:lnTo>
                  <a:lnTo>
                    <a:pt x="163817" y="2227920"/>
                  </a:lnTo>
                  <a:lnTo>
                    <a:pt x="196581" y="2293447"/>
                  </a:lnTo>
                  <a:lnTo>
                    <a:pt x="217430" y="2326210"/>
                  </a:lnTo>
                  <a:lnTo>
                    <a:pt x="229344" y="2338124"/>
                  </a:lnTo>
                  <a:lnTo>
                    <a:pt x="244237" y="2347060"/>
                  </a:lnTo>
                  <a:lnTo>
                    <a:pt x="265086" y="2344081"/>
                  </a:lnTo>
                  <a:lnTo>
                    <a:pt x="288914" y="2335146"/>
                  </a:lnTo>
                  <a:lnTo>
                    <a:pt x="312742" y="2314296"/>
                  </a:lnTo>
                  <a:lnTo>
                    <a:pt x="336570" y="2287490"/>
                  </a:lnTo>
                  <a:lnTo>
                    <a:pt x="381248" y="2233877"/>
                  </a:lnTo>
                  <a:lnTo>
                    <a:pt x="408054" y="2201113"/>
                  </a:lnTo>
                  <a:lnTo>
                    <a:pt x="414011" y="2195156"/>
                  </a:lnTo>
                  <a:lnTo>
                    <a:pt x="461667" y="2180264"/>
                  </a:lnTo>
                  <a:lnTo>
                    <a:pt x="649313" y="2144522"/>
                  </a:lnTo>
                  <a:lnTo>
                    <a:pt x="860787" y="2114737"/>
                  </a:lnTo>
                  <a:lnTo>
                    <a:pt x="1137787" y="2084952"/>
                  </a:lnTo>
                  <a:lnTo>
                    <a:pt x="1477336" y="2061124"/>
                  </a:lnTo>
                  <a:lnTo>
                    <a:pt x="1804972" y="2040274"/>
                  </a:lnTo>
                  <a:lnTo>
                    <a:pt x="1930069" y="2031339"/>
                  </a:lnTo>
                  <a:lnTo>
                    <a:pt x="2102822" y="2025382"/>
                  </a:lnTo>
                  <a:lnTo>
                    <a:pt x="2248768" y="2019425"/>
                  </a:lnTo>
                  <a:lnTo>
                    <a:pt x="2385779" y="2019425"/>
                  </a:lnTo>
                  <a:lnTo>
                    <a:pt x="2516833" y="2019425"/>
                  </a:lnTo>
                  <a:lnTo>
                    <a:pt x="2630017" y="2019425"/>
                  </a:lnTo>
                  <a:lnTo>
                    <a:pt x="2752135" y="2022403"/>
                  </a:lnTo>
                  <a:lnTo>
                    <a:pt x="2865318" y="2025382"/>
                  </a:lnTo>
                  <a:lnTo>
                    <a:pt x="3002329" y="2034317"/>
                  </a:lnTo>
                  <a:lnTo>
                    <a:pt x="3052964" y="2037296"/>
                  </a:lnTo>
                  <a:lnTo>
                    <a:pt x="3070835" y="2040274"/>
                  </a:lnTo>
                  <a:lnTo>
                    <a:pt x="3103598" y="2046231"/>
                  </a:lnTo>
                  <a:lnTo>
                    <a:pt x="3136362" y="2049210"/>
                  </a:lnTo>
                  <a:lnTo>
                    <a:pt x="3163168" y="2043253"/>
                  </a:lnTo>
                  <a:lnTo>
                    <a:pt x="3181039" y="2034317"/>
                  </a:lnTo>
                  <a:lnTo>
                    <a:pt x="3192953" y="2022403"/>
                  </a:lnTo>
                  <a:lnTo>
                    <a:pt x="3201889" y="2001554"/>
                  </a:lnTo>
                  <a:lnTo>
                    <a:pt x="3204867" y="1980704"/>
                  </a:lnTo>
                  <a:lnTo>
                    <a:pt x="3204867" y="1959855"/>
                  </a:lnTo>
                  <a:lnTo>
                    <a:pt x="3192953" y="1933048"/>
                  </a:lnTo>
                  <a:lnTo>
                    <a:pt x="3175082" y="1909220"/>
                  </a:lnTo>
                  <a:lnTo>
                    <a:pt x="3157211" y="1894327"/>
                  </a:lnTo>
                  <a:lnTo>
                    <a:pt x="3127426" y="1876456"/>
                  </a:lnTo>
                  <a:lnTo>
                    <a:pt x="3076792" y="1852628"/>
                  </a:lnTo>
                  <a:lnTo>
                    <a:pt x="3008286" y="1822843"/>
                  </a:lnTo>
                  <a:lnTo>
                    <a:pt x="2927867" y="1796037"/>
                  </a:lnTo>
                  <a:lnTo>
                    <a:pt x="2844469" y="1769230"/>
                  </a:lnTo>
                  <a:lnTo>
                    <a:pt x="2755114" y="1745402"/>
                  </a:lnTo>
                  <a:lnTo>
                    <a:pt x="2722350" y="1742424"/>
                  </a:lnTo>
                  <a:lnTo>
                    <a:pt x="2689587" y="1745402"/>
                  </a:lnTo>
                  <a:lnTo>
                    <a:pt x="2656823" y="1754338"/>
                  </a:lnTo>
                  <a:lnTo>
                    <a:pt x="2582361" y="1781144"/>
                  </a:lnTo>
                  <a:lnTo>
                    <a:pt x="2516833" y="1810929"/>
                  </a:lnTo>
                  <a:lnTo>
                    <a:pt x="2341102" y="1828800"/>
                  </a:lnTo>
                  <a:lnTo>
                    <a:pt x="2070058" y="1849650"/>
                  </a:lnTo>
                  <a:lnTo>
                    <a:pt x="1790079" y="1873478"/>
                  </a:lnTo>
                  <a:lnTo>
                    <a:pt x="1426702" y="1903263"/>
                  </a:lnTo>
                  <a:lnTo>
                    <a:pt x="1027583" y="1936027"/>
                  </a:lnTo>
                  <a:lnTo>
                    <a:pt x="735690" y="1959855"/>
                  </a:lnTo>
                  <a:lnTo>
                    <a:pt x="393162" y="1989640"/>
                  </a:lnTo>
                  <a:lnTo>
                    <a:pt x="357420" y="1992618"/>
                  </a:lnTo>
                  <a:lnTo>
                    <a:pt x="345506" y="1983683"/>
                  </a:lnTo>
                  <a:lnTo>
                    <a:pt x="348484" y="1915177"/>
                  </a:lnTo>
                  <a:lnTo>
                    <a:pt x="354441" y="1691789"/>
                  </a:lnTo>
                  <a:lnTo>
                    <a:pt x="357420" y="1408832"/>
                  </a:lnTo>
                  <a:cubicBezTo>
                    <a:pt x="359406" y="1268842"/>
                    <a:pt x="361391" y="1128853"/>
                    <a:pt x="363377" y="9680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F8710E2E-AAA3-4E40-8474-7C8C54388693}"/>
              </a:ext>
            </a:extLst>
          </p:cNvPr>
          <p:cNvSpPr/>
          <p:nvPr/>
        </p:nvSpPr>
        <p:spPr>
          <a:xfrm>
            <a:off x="2520950" y="1570038"/>
            <a:ext cx="1519238" cy="2563812"/>
          </a:xfrm>
          <a:custGeom>
            <a:avLst/>
            <a:gdLst>
              <a:gd name="connsiteX0" fmla="*/ 824622 w 1519566"/>
              <a:gd name="connsiteY0" fmla="*/ 1107255 h 2563645"/>
              <a:gd name="connsiteX1" fmla="*/ 764771 w 1519566"/>
              <a:gd name="connsiteY1" fmla="*/ 1223633 h 2563645"/>
              <a:gd name="connsiteX2" fmla="*/ 701594 w 1519566"/>
              <a:gd name="connsiteY2" fmla="*/ 1349987 h 2563645"/>
              <a:gd name="connsiteX3" fmla="*/ 621792 w 1519566"/>
              <a:gd name="connsiteY3" fmla="*/ 1496291 h 2563645"/>
              <a:gd name="connsiteX4" fmla="*/ 515389 w 1519566"/>
              <a:gd name="connsiteY4" fmla="*/ 1689146 h 2563645"/>
              <a:gd name="connsiteX5" fmla="*/ 392361 w 1519566"/>
              <a:gd name="connsiteY5" fmla="*/ 1901952 h 2563645"/>
              <a:gd name="connsiteX6" fmla="*/ 262682 w 1519566"/>
              <a:gd name="connsiteY6" fmla="*/ 2111433 h 2563645"/>
              <a:gd name="connsiteX7" fmla="*/ 119703 w 1519566"/>
              <a:gd name="connsiteY7" fmla="*/ 2340864 h 2563645"/>
              <a:gd name="connsiteX8" fmla="*/ 36576 w 1519566"/>
              <a:gd name="connsiteY8" fmla="*/ 2470542 h 2563645"/>
              <a:gd name="connsiteX9" fmla="*/ 6650 w 1519566"/>
              <a:gd name="connsiteY9" fmla="*/ 2520419 h 2563645"/>
              <a:gd name="connsiteX10" fmla="*/ 0 w 1519566"/>
              <a:gd name="connsiteY10" fmla="*/ 2550345 h 2563645"/>
              <a:gd name="connsiteX11" fmla="*/ 9975 w 1519566"/>
              <a:gd name="connsiteY11" fmla="*/ 2563645 h 2563645"/>
              <a:gd name="connsiteX12" fmla="*/ 13300 w 1519566"/>
              <a:gd name="connsiteY12" fmla="*/ 2563645 h 2563645"/>
              <a:gd name="connsiteX13" fmla="*/ 36576 w 1519566"/>
              <a:gd name="connsiteY13" fmla="*/ 2560320 h 2563645"/>
              <a:gd name="connsiteX14" fmla="*/ 63177 w 1519566"/>
              <a:gd name="connsiteY14" fmla="*/ 2547020 h 2563645"/>
              <a:gd name="connsiteX15" fmla="*/ 139654 w 1519566"/>
              <a:gd name="connsiteY15" fmla="*/ 2473868 h 2563645"/>
              <a:gd name="connsiteX16" fmla="*/ 259357 w 1519566"/>
              <a:gd name="connsiteY16" fmla="*/ 2344189 h 2563645"/>
              <a:gd name="connsiteX17" fmla="*/ 405661 w 1519566"/>
              <a:gd name="connsiteY17" fmla="*/ 2174609 h 2563645"/>
              <a:gd name="connsiteX18" fmla="*/ 548640 w 1519566"/>
              <a:gd name="connsiteY18" fmla="*/ 1991729 h 2563645"/>
              <a:gd name="connsiteX19" fmla="*/ 648393 w 1519566"/>
              <a:gd name="connsiteY19" fmla="*/ 1852076 h 2563645"/>
              <a:gd name="connsiteX20" fmla="*/ 764771 w 1519566"/>
              <a:gd name="connsiteY20" fmla="*/ 1685821 h 2563645"/>
              <a:gd name="connsiteX21" fmla="*/ 811322 w 1519566"/>
              <a:gd name="connsiteY21" fmla="*/ 1609344 h 2563645"/>
              <a:gd name="connsiteX22" fmla="*/ 957626 w 1519566"/>
              <a:gd name="connsiteY22" fmla="*/ 1340012 h 2563645"/>
              <a:gd name="connsiteX23" fmla="*/ 1060704 w 1519566"/>
              <a:gd name="connsiteY23" fmla="*/ 1143831 h 2563645"/>
              <a:gd name="connsiteX24" fmla="*/ 1203683 w 1519566"/>
              <a:gd name="connsiteY24" fmla="*/ 851223 h 2563645"/>
              <a:gd name="connsiteX25" fmla="*/ 1286810 w 1519566"/>
              <a:gd name="connsiteY25" fmla="*/ 681644 h 2563645"/>
              <a:gd name="connsiteX26" fmla="*/ 1363287 w 1519566"/>
              <a:gd name="connsiteY26" fmla="*/ 525364 h 2563645"/>
              <a:gd name="connsiteX27" fmla="*/ 1373262 w 1519566"/>
              <a:gd name="connsiteY27" fmla="*/ 502089 h 2563645"/>
              <a:gd name="connsiteX28" fmla="*/ 1393213 w 1519566"/>
              <a:gd name="connsiteY28" fmla="*/ 478813 h 2563645"/>
              <a:gd name="connsiteX29" fmla="*/ 1393213 w 1519566"/>
              <a:gd name="connsiteY29" fmla="*/ 478813 h 2563645"/>
              <a:gd name="connsiteX30" fmla="*/ 1436439 w 1519566"/>
              <a:gd name="connsiteY30" fmla="*/ 448887 h 2563645"/>
              <a:gd name="connsiteX31" fmla="*/ 1482990 w 1519566"/>
              <a:gd name="connsiteY31" fmla="*/ 418961 h 2563645"/>
              <a:gd name="connsiteX32" fmla="*/ 1506266 w 1519566"/>
              <a:gd name="connsiteY32" fmla="*/ 395686 h 2563645"/>
              <a:gd name="connsiteX33" fmla="*/ 1516241 w 1519566"/>
              <a:gd name="connsiteY33" fmla="*/ 375735 h 2563645"/>
              <a:gd name="connsiteX34" fmla="*/ 1519566 w 1519566"/>
              <a:gd name="connsiteY34" fmla="*/ 349134 h 2563645"/>
              <a:gd name="connsiteX35" fmla="*/ 1512916 w 1519566"/>
              <a:gd name="connsiteY35" fmla="*/ 319209 h 2563645"/>
              <a:gd name="connsiteX36" fmla="*/ 1489641 w 1519566"/>
              <a:gd name="connsiteY36" fmla="*/ 269332 h 2563645"/>
              <a:gd name="connsiteX37" fmla="*/ 1466365 w 1519566"/>
              <a:gd name="connsiteY37" fmla="*/ 229431 h 2563645"/>
              <a:gd name="connsiteX38" fmla="*/ 1433114 w 1519566"/>
              <a:gd name="connsiteY38" fmla="*/ 186205 h 2563645"/>
              <a:gd name="connsiteX39" fmla="*/ 1389888 w 1519566"/>
              <a:gd name="connsiteY39" fmla="*/ 146304 h 2563645"/>
              <a:gd name="connsiteX40" fmla="*/ 1353312 w 1519566"/>
              <a:gd name="connsiteY40" fmla="*/ 123028 h 2563645"/>
              <a:gd name="connsiteX41" fmla="*/ 1300110 w 1519566"/>
              <a:gd name="connsiteY41" fmla="*/ 93102 h 2563645"/>
              <a:gd name="connsiteX42" fmla="*/ 1233609 w 1519566"/>
              <a:gd name="connsiteY42" fmla="*/ 59852 h 2563645"/>
              <a:gd name="connsiteX43" fmla="*/ 1147156 w 1519566"/>
              <a:gd name="connsiteY43" fmla="*/ 26601 h 2563645"/>
              <a:gd name="connsiteX44" fmla="*/ 1070679 w 1519566"/>
              <a:gd name="connsiteY44" fmla="*/ 3325 h 2563645"/>
              <a:gd name="connsiteX45" fmla="*/ 1050729 w 1519566"/>
              <a:gd name="connsiteY45" fmla="*/ 0 h 2563645"/>
              <a:gd name="connsiteX46" fmla="*/ 1030778 w 1519566"/>
              <a:gd name="connsiteY46" fmla="*/ 6650 h 2563645"/>
              <a:gd name="connsiteX47" fmla="*/ 1027453 w 1519566"/>
              <a:gd name="connsiteY47" fmla="*/ 16625 h 2563645"/>
              <a:gd name="connsiteX48" fmla="*/ 1030778 w 1519566"/>
              <a:gd name="connsiteY48" fmla="*/ 33251 h 2563645"/>
              <a:gd name="connsiteX49" fmla="*/ 1067354 w 1519566"/>
              <a:gd name="connsiteY49" fmla="*/ 79802 h 2563645"/>
              <a:gd name="connsiteX50" fmla="*/ 1087305 w 1519566"/>
              <a:gd name="connsiteY50" fmla="*/ 116378 h 2563645"/>
              <a:gd name="connsiteX51" fmla="*/ 1107255 w 1519566"/>
              <a:gd name="connsiteY51" fmla="*/ 152954 h 2563645"/>
              <a:gd name="connsiteX52" fmla="*/ 1123881 w 1519566"/>
              <a:gd name="connsiteY52" fmla="*/ 186205 h 2563645"/>
              <a:gd name="connsiteX53" fmla="*/ 1127206 w 1519566"/>
              <a:gd name="connsiteY53" fmla="*/ 209481 h 2563645"/>
              <a:gd name="connsiteX54" fmla="*/ 1130531 w 1519566"/>
              <a:gd name="connsiteY54" fmla="*/ 262682 h 2563645"/>
              <a:gd name="connsiteX55" fmla="*/ 1113905 w 1519566"/>
              <a:gd name="connsiteY55" fmla="*/ 349134 h 2563645"/>
              <a:gd name="connsiteX56" fmla="*/ 1077329 w 1519566"/>
              <a:gd name="connsiteY56" fmla="*/ 482138 h 2563645"/>
              <a:gd name="connsiteX57" fmla="*/ 1027453 w 1519566"/>
              <a:gd name="connsiteY57" fmla="*/ 621792 h 2563645"/>
              <a:gd name="connsiteX58" fmla="*/ 941001 w 1519566"/>
              <a:gd name="connsiteY58" fmla="*/ 844573 h 2563645"/>
              <a:gd name="connsiteX59" fmla="*/ 824622 w 1519566"/>
              <a:gd name="connsiteY59" fmla="*/ 1107255 h 2563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19566" h="2563645">
                <a:moveTo>
                  <a:pt x="824622" y="1107255"/>
                </a:moveTo>
                <a:lnTo>
                  <a:pt x="764771" y="1223633"/>
                </a:lnTo>
                <a:lnTo>
                  <a:pt x="701594" y="1349987"/>
                </a:lnTo>
                <a:lnTo>
                  <a:pt x="621792" y="1496291"/>
                </a:lnTo>
                <a:lnTo>
                  <a:pt x="515389" y="1689146"/>
                </a:lnTo>
                <a:lnTo>
                  <a:pt x="392361" y="1901952"/>
                </a:lnTo>
                <a:lnTo>
                  <a:pt x="262682" y="2111433"/>
                </a:lnTo>
                <a:lnTo>
                  <a:pt x="119703" y="2340864"/>
                </a:lnTo>
                <a:lnTo>
                  <a:pt x="36576" y="2470542"/>
                </a:lnTo>
                <a:lnTo>
                  <a:pt x="6650" y="2520419"/>
                </a:lnTo>
                <a:lnTo>
                  <a:pt x="0" y="2550345"/>
                </a:lnTo>
                <a:lnTo>
                  <a:pt x="9975" y="2563645"/>
                </a:lnTo>
                <a:lnTo>
                  <a:pt x="13300" y="2563645"/>
                </a:lnTo>
                <a:lnTo>
                  <a:pt x="36576" y="2560320"/>
                </a:lnTo>
                <a:lnTo>
                  <a:pt x="63177" y="2547020"/>
                </a:lnTo>
                <a:lnTo>
                  <a:pt x="139654" y="2473868"/>
                </a:lnTo>
                <a:lnTo>
                  <a:pt x="259357" y="2344189"/>
                </a:lnTo>
                <a:lnTo>
                  <a:pt x="405661" y="2174609"/>
                </a:lnTo>
                <a:lnTo>
                  <a:pt x="548640" y="1991729"/>
                </a:lnTo>
                <a:lnTo>
                  <a:pt x="648393" y="1852076"/>
                </a:lnTo>
                <a:lnTo>
                  <a:pt x="764771" y="1685821"/>
                </a:lnTo>
                <a:lnTo>
                  <a:pt x="811322" y="1609344"/>
                </a:lnTo>
                <a:lnTo>
                  <a:pt x="957626" y="1340012"/>
                </a:lnTo>
                <a:lnTo>
                  <a:pt x="1060704" y="1143831"/>
                </a:lnTo>
                <a:lnTo>
                  <a:pt x="1203683" y="851223"/>
                </a:lnTo>
                <a:lnTo>
                  <a:pt x="1286810" y="681644"/>
                </a:lnTo>
                <a:lnTo>
                  <a:pt x="1363287" y="525364"/>
                </a:lnTo>
                <a:lnTo>
                  <a:pt x="1373262" y="502089"/>
                </a:lnTo>
                <a:lnTo>
                  <a:pt x="1393213" y="478813"/>
                </a:lnTo>
                <a:lnTo>
                  <a:pt x="1393213" y="478813"/>
                </a:lnTo>
                <a:lnTo>
                  <a:pt x="1436439" y="448887"/>
                </a:lnTo>
                <a:lnTo>
                  <a:pt x="1482990" y="418961"/>
                </a:lnTo>
                <a:lnTo>
                  <a:pt x="1506266" y="395686"/>
                </a:lnTo>
                <a:lnTo>
                  <a:pt x="1516241" y="375735"/>
                </a:lnTo>
                <a:lnTo>
                  <a:pt x="1519566" y="349134"/>
                </a:lnTo>
                <a:lnTo>
                  <a:pt x="1512916" y="319209"/>
                </a:lnTo>
                <a:lnTo>
                  <a:pt x="1489641" y="269332"/>
                </a:lnTo>
                <a:lnTo>
                  <a:pt x="1466365" y="229431"/>
                </a:lnTo>
                <a:lnTo>
                  <a:pt x="1433114" y="186205"/>
                </a:lnTo>
                <a:lnTo>
                  <a:pt x="1389888" y="146304"/>
                </a:lnTo>
                <a:lnTo>
                  <a:pt x="1353312" y="123028"/>
                </a:lnTo>
                <a:lnTo>
                  <a:pt x="1300110" y="93102"/>
                </a:lnTo>
                <a:lnTo>
                  <a:pt x="1233609" y="59852"/>
                </a:lnTo>
                <a:lnTo>
                  <a:pt x="1147156" y="26601"/>
                </a:lnTo>
                <a:lnTo>
                  <a:pt x="1070679" y="3325"/>
                </a:lnTo>
                <a:lnTo>
                  <a:pt x="1050729" y="0"/>
                </a:lnTo>
                <a:lnTo>
                  <a:pt x="1030778" y="6650"/>
                </a:lnTo>
                <a:lnTo>
                  <a:pt x="1027453" y="16625"/>
                </a:lnTo>
                <a:lnTo>
                  <a:pt x="1030778" y="33251"/>
                </a:lnTo>
                <a:lnTo>
                  <a:pt x="1067354" y="79802"/>
                </a:lnTo>
                <a:lnTo>
                  <a:pt x="1087305" y="116378"/>
                </a:lnTo>
                <a:lnTo>
                  <a:pt x="1107255" y="152954"/>
                </a:lnTo>
                <a:lnTo>
                  <a:pt x="1123881" y="186205"/>
                </a:lnTo>
                <a:lnTo>
                  <a:pt x="1127206" y="209481"/>
                </a:lnTo>
                <a:lnTo>
                  <a:pt x="1130531" y="262682"/>
                </a:lnTo>
                <a:lnTo>
                  <a:pt x="1113905" y="349134"/>
                </a:lnTo>
                <a:lnTo>
                  <a:pt x="1077329" y="482138"/>
                </a:lnTo>
                <a:lnTo>
                  <a:pt x="1027453" y="621792"/>
                </a:lnTo>
                <a:lnTo>
                  <a:pt x="941001" y="844573"/>
                </a:lnTo>
                <a:lnTo>
                  <a:pt x="824622" y="110725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740BE3CE-81B2-4085-A356-C863D798BD44}"/>
              </a:ext>
            </a:extLst>
          </p:cNvPr>
          <p:cNvSpPr/>
          <p:nvPr/>
        </p:nvSpPr>
        <p:spPr>
          <a:xfrm rot="16800000">
            <a:off x="1898651" y="4106862"/>
            <a:ext cx="3009900" cy="714375"/>
          </a:xfrm>
          <a:custGeom>
            <a:avLst/>
            <a:gdLst>
              <a:gd name="connsiteX0" fmla="*/ 1485240 w 3010121"/>
              <a:gd name="connsiteY0" fmla="*/ 288063 h 713549"/>
              <a:gd name="connsiteX1" fmla="*/ 1886941 w 3010121"/>
              <a:gd name="connsiteY1" fmla="*/ 235207 h 713549"/>
              <a:gd name="connsiteX2" fmla="*/ 2304500 w 3010121"/>
              <a:gd name="connsiteY2" fmla="*/ 179709 h 713549"/>
              <a:gd name="connsiteX3" fmla="*/ 2703559 w 3010121"/>
              <a:gd name="connsiteY3" fmla="*/ 124211 h 713549"/>
              <a:gd name="connsiteX4" fmla="*/ 2714130 w 3010121"/>
              <a:gd name="connsiteY4" fmla="*/ 118925 h 713549"/>
              <a:gd name="connsiteX5" fmla="*/ 2722058 w 3010121"/>
              <a:gd name="connsiteY5" fmla="*/ 108354 h 713549"/>
              <a:gd name="connsiteX6" fmla="*/ 2729986 w 3010121"/>
              <a:gd name="connsiteY6" fmla="*/ 0 h 713549"/>
              <a:gd name="connsiteX7" fmla="*/ 3010121 w 3010121"/>
              <a:gd name="connsiteY7" fmla="*/ 84569 h 713549"/>
              <a:gd name="connsiteX8" fmla="*/ 2986336 w 3010121"/>
              <a:gd name="connsiteY8" fmla="*/ 161209 h 713549"/>
              <a:gd name="connsiteX9" fmla="*/ 2954622 w 3010121"/>
              <a:gd name="connsiteY9" fmla="*/ 235207 h 713549"/>
              <a:gd name="connsiteX10" fmla="*/ 2922909 w 3010121"/>
              <a:gd name="connsiteY10" fmla="*/ 285420 h 713549"/>
              <a:gd name="connsiteX11" fmla="*/ 2893838 w 3010121"/>
              <a:gd name="connsiteY11" fmla="*/ 314490 h 713549"/>
              <a:gd name="connsiteX12" fmla="*/ 2862125 w 3010121"/>
              <a:gd name="connsiteY12" fmla="*/ 325061 h 713549"/>
              <a:gd name="connsiteX13" fmla="*/ 2722058 w 3010121"/>
              <a:gd name="connsiteY13" fmla="*/ 335633 h 713549"/>
              <a:gd name="connsiteX14" fmla="*/ 2618990 w 3010121"/>
              <a:gd name="connsiteY14" fmla="*/ 346204 h 713549"/>
              <a:gd name="connsiteX15" fmla="*/ 2415496 w 3010121"/>
              <a:gd name="connsiteY15" fmla="*/ 375274 h 713549"/>
              <a:gd name="connsiteX16" fmla="*/ 2045508 w 3010121"/>
              <a:gd name="connsiteY16" fmla="*/ 430772 h 713549"/>
              <a:gd name="connsiteX17" fmla="*/ 1575094 w 3010121"/>
              <a:gd name="connsiteY17" fmla="*/ 502127 h 713549"/>
              <a:gd name="connsiteX18" fmla="*/ 1131108 w 3010121"/>
              <a:gd name="connsiteY18" fmla="*/ 568197 h 713549"/>
              <a:gd name="connsiteX19" fmla="*/ 729406 w 3010121"/>
              <a:gd name="connsiteY19" fmla="*/ 634266 h 713549"/>
              <a:gd name="connsiteX20" fmla="*/ 515341 w 3010121"/>
              <a:gd name="connsiteY20" fmla="*/ 671265 h 713549"/>
              <a:gd name="connsiteX21" fmla="*/ 356775 w 3010121"/>
              <a:gd name="connsiteY21" fmla="*/ 697693 h 713549"/>
              <a:gd name="connsiteX22" fmla="*/ 240493 w 3010121"/>
              <a:gd name="connsiteY22" fmla="*/ 710907 h 713549"/>
              <a:gd name="connsiteX23" fmla="*/ 150638 w 3010121"/>
              <a:gd name="connsiteY23" fmla="*/ 713549 h 713549"/>
              <a:gd name="connsiteX24" fmla="*/ 79284 w 3010121"/>
              <a:gd name="connsiteY24" fmla="*/ 710907 h 713549"/>
              <a:gd name="connsiteX25" fmla="*/ 42285 w 3010121"/>
              <a:gd name="connsiteY25" fmla="*/ 700335 h 713549"/>
              <a:gd name="connsiteX26" fmla="*/ 21143 w 3010121"/>
              <a:gd name="connsiteY26" fmla="*/ 689764 h 713549"/>
              <a:gd name="connsiteX27" fmla="*/ 5286 w 3010121"/>
              <a:gd name="connsiteY27" fmla="*/ 679193 h 713549"/>
              <a:gd name="connsiteX28" fmla="*/ 0 w 3010121"/>
              <a:gd name="connsiteY28" fmla="*/ 663337 h 713549"/>
              <a:gd name="connsiteX29" fmla="*/ 0 w 3010121"/>
              <a:gd name="connsiteY29" fmla="*/ 642194 h 713549"/>
              <a:gd name="connsiteX30" fmla="*/ 5286 w 3010121"/>
              <a:gd name="connsiteY30" fmla="*/ 610481 h 713549"/>
              <a:gd name="connsiteX31" fmla="*/ 18500 w 3010121"/>
              <a:gd name="connsiteY31" fmla="*/ 573482 h 713549"/>
              <a:gd name="connsiteX32" fmla="*/ 34356 w 3010121"/>
              <a:gd name="connsiteY32" fmla="*/ 549697 h 713549"/>
              <a:gd name="connsiteX33" fmla="*/ 60784 w 3010121"/>
              <a:gd name="connsiteY33" fmla="*/ 515341 h 713549"/>
              <a:gd name="connsiteX34" fmla="*/ 100426 w 3010121"/>
              <a:gd name="connsiteY34" fmla="*/ 480985 h 713549"/>
              <a:gd name="connsiteX35" fmla="*/ 163852 w 3010121"/>
              <a:gd name="connsiteY35" fmla="*/ 438701 h 713549"/>
              <a:gd name="connsiteX36" fmla="*/ 237850 w 3010121"/>
              <a:gd name="connsiteY36" fmla="*/ 404345 h 713549"/>
              <a:gd name="connsiteX37" fmla="*/ 332990 w 3010121"/>
              <a:gd name="connsiteY37" fmla="*/ 367346 h 713549"/>
              <a:gd name="connsiteX38" fmla="*/ 417559 w 3010121"/>
              <a:gd name="connsiteY38" fmla="*/ 346204 h 713549"/>
              <a:gd name="connsiteX39" fmla="*/ 438701 w 3010121"/>
              <a:gd name="connsiteY39" fmla="*/ 351489 h 713549"/>
              <a:gd name="connsiteX40" fmla="*/ 502127 w 3010121"/>
              <a:gd name="connsiteY40" fmla="*/ 362060 h 713549"/>
              <a:gd name="connsiteX41" fmla="*/ 597267 w 3010121"/>
              <a:gd name="connsiteY41" fmla="*/ 372631 h 713549"/>
              <a:gd name="connsiteX42" fmla="*/ 742620 w 3010121"/>
              <a:gd name="connsiteY42" fmla="*/ 369989 h 713549"/>
              <a:gd name="connsiteX43" fmla="*/ 895901 w 3010121"/>
              <a:gd name="connsiteY43" fmla="*/ 359418 h 713549"/>
              <a:gd name="connsiteX44" fmla="*/ 1059753 w 3010121"/>
              <a:gd name="connsiteY44" fmla="*/ 343561 h 713549"/>
              <a:gd name="connsiteX45" fmla="*/ 1485240 w 3010121"/>
              <a:gd name="connsiteY45" fmla="*/ 288063 h 713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010121" h="713549">
                <a:moveTo>
                  <a:pt x="1485240" y="288063"/>
                </a:moveTo>
                <a:lnTo>
                  <a:pt x="1886941" y="235207"/>
                </a:lnTo>
                <a:lnTo>
                  <a:pt x="2304500" y="179709"/>
                </a:lnTo>
                <a:lnTo>
                  <a:pt x="2703559" y="124211"/>
                </a:lnTo>
                <a:lnTo>
                  <a:pt x="2714130" y="118925"/>
                </a:lnTo>
                <a:lnTo>
                  <a:pt x="2722058" y="108354"/>
                </a:lnTo>
                <a:lnTo>
                  <a:pt x="2729986" y="0"/>
                </a:lnTo>
                <a:lnTo>
                  <a:pt x="3010121" y="84569"/>
                </a:lnTo>
                <a:lnTo>
                  <a:pt x="2986336" y="161209"/>
                </a:lnTo>
                <a:lnTo>
                  <a:pt x="2954622" y="235207"/>
                </a:lnTo>
                <a:lnTo>
                  <a:pt x="2922909" y="285420"/>
                </a:lnTo>
                <a:lnTo>
                  <a:pt x="2893838" y="314490"/>
                </a:lnTo>
                <a:lnTo>
                  <a:pt x="2862125" y="325061"/>
                </a:lnTo>
                <a:lnTo>
                  <a:pt x="2722058" y="335633"/>
                </a:lnTo>
                <a:lnTo>
                  <a:pt x="2618990" y="346204"/>
                </a:lnTo>
                <a:lnTo>
                  <a:pt x="2415496" y="375274"/>
                </a:lnTo>
                <a:lnTo>
                  <a:pt x="2045508" y="430772"/>
                </a:lnTo>
                <a:lnTo>
                  <a:pt x="1575094" y="502127"/>
                </a:lnTo>
                <a:lnTo>
                  <a:pt x="1131108" y="568197"/>
                </a:lnTo>
                <a:lnTo>
                  <a:pt x="729406" y="634266"/>
                </a:lnTo>
                <a:lnTo>
                  <a:pt x="515341" y="671265"/>
                </a:lnTo>
                <a:lnTo>
                  <a:pt x="356775" y="697693"/>
                </a:lnTo>
                <a:lnTo>
                  <a:pt x="240493" y="710907"/>
                </a:lnTo>
                <a:lnTo>
                  <a:pt x="150638" y="713549"/>
                </a:lnTo>
                <a:lnTo>
                  <a:pt x="79284" y="710907"/>
                </a:lnTo>
                <a:lnTo>
                  <a:pt x="42285" y="700335"/>
                </a:lnTo>
                <a:lnTo>
                  <a:pt x="21143" y="689764"/>
                </a:lnTo>
                <a:lnTo>
                  <a:pt x="5286" y="679193"/>
                </a:lnTo>
                <a:lnTo>
                  <a:pt x="0" y="663337"/>
                </a:lnTo>
                <a:lnTo>
                  <a:pt x="0" y="642194"/>
                </a:lnTo>
                <a:lnTo>
                  <a:pt x="5286" y="610481"/>
                </a:lnTo>
                <a:lnTo>
                  <a:pt x="18500" y="573482"/>
                </a:lnTo>
                <a:lnTo>
                  <a:pt x="34356" y="549697"/>
                </a:lnTo>
                <a:lnTo>
                  <a:pt x="60784" y="515341"/>
                </a:lnTo>
                <a:lnTo>
                  <a:pt x="100426" y="480985"/>
                </a:lnTo>
                <a:lnTo>
                  <a:pt x="163852" y="438701"/>
                </a:lnTo>
                <a:lnTo>
                  <a:pt x="237850" y="404345"/>
                </a:lnTo>
                <a:lnTo>
                  <a:pt x="332990" y="367346"/>
                </a:lnTo>
                <a:lnTo>
                  <a:pt x="417559" y="346204"/>
                </a:lnTo>
                <a:lnTo>
                  <a:pt x="438701" y="351489"/>
                </a:lnTo>
                <a:lnTo>
                  <a:pt x="502127" y="362060"/>
                </a:lnTo>
                <a:lnTo>
                  <a:pt x="597267" y="372631"/>
                </a:lnTo>
                <a:lnTo>
                  <a:pt x="742620" y="369989"/>
                </a:lnTo>
                <a:lnTo>
                  <a:pt x="895901" y="359418"/>
                </a:lnTo>
                <a:lnTo>
                  <a:pt x="1059753" y="343561"/>
                </a:lnTo>
                <a:lnTo>
                  <a:pt x="1485240" y="288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2DAB763F-F2E3-4623-8E28-4FEC9117391D}"/>
              </a:ext>
            </a:extLst>
          </p:cNvPr>
          <p:cNvSpPr/>
          <p:nvPr/>
        </p:nvSpPr>
        <p:spPr>
          <a:xfrm rot="16800000">
            <a:off x="2531269" y="3431381"/>
            <a:ext cx="4403725" cy="931863"/>
          </a:xfrm>
          <a:custGeom>
            <a:avLst/>
            <a:gdLst>
              <a:gd name="connsiteX0" fmla="*/ 3202165 w 4402536"/>
              <a:gd name="connsiteY0" fmla="*/ 483679 h 932053"/>
              <a:gd name="connsiteX1" fmla="*/ 2771444 w 4402536"/>
              <a:gd name="connsiteY1" fmla="*/ 557819 h 932053"/>
              <a:gd name="connsiteX2" fmla="*/ 2661998 w 4402536"/>
              <a:gd name="connsiteY2" fmla="*/ 579002 h 932053"/>
              <a:gd name="connsiteX3" fmla="*/ 2485473 w 4402536"/>
              <a:gd name="connsiteY3" fmla="*/ 610777 h 932053"/>
              <a:gd name="connsiteX4" fmla="*/ 2294826 w 4402536"/>
              <a:gd name="connsiteY4" fmla="*/ 639021 h 932053"/>
              <a:gd name="connsiteX5" fmla="*/ 2164197 w 4402536"/>
              <a:gd name="connsiteY5" fmla="*/ 656673 h 932053"/>
              <a:gd name="connsiteX6" fmla="*/ 2051221 w 4402536"/>
              <a:gd name="connsiteY6" fmla="*/ 670795 h 932053"/>
              <a:gd name="connsiteX7" fmla="*/ 1920593 w 4402536"/>
              <a:gd name="connsiteY7" fmla="*/ 684917 h 932053"/>
              <a:gd name="connsiteX8" fmla="*/ 1811147 w 4402536"/>
              <a:gd name="connsiteY8" fmla="*/ 706100 h 932053"/>
              <a:gd name="connsiteX9" fmla="*/ 1645214 w 4402536"/>
              <a:gd name="connsiteY9" fmla="*/ 713161 h 932053"/>
              <a:gd name="connsiteX10" fmla="*/ 1489872 w 4402536"/>
              <a:gd name="connsiteY10" fmla="*/ 709631 h 932053"/>
              <a:gd name="connsiteX11" fmla="*/ 1355712 w 4402536"/>
              <a:gd name="connsiteY11" fmla="*/ 699039 h 932053"/>
              <a:gd name="connsiteX12" fmla="*/ 1260389 w 4402536"/>
              <a:gd name="connsiteY12" fmla="*/ 688448 h 932053"/>
              <a:gd name="connsiteX13" fmla="*/ 1150943 w 4402536"/>
              <a:gd name="connsiteY13" fmla="*/ 670795 h 932053"/>
              <a:gd name="connsiteX14" fmla="*/ 1020315 w 4402536"/>
              <a:gd name="connsiteY14" fmla="*/ 649612 h 932053"/>
              <a:gd name="connsiteX15" fmla="*/ 889686 w 4402536"/>
              <a:gd name="connsiteY15" fmla="*/ 621368 h 932053"/>
              <a:gd name="connsiteX16" fmla="*/ 759058 w 4402536"/>
              <a:gd name="connsiteY16" fmla="*/ 586063 h 932053"/>
              <a:gd name="connsiteX17" fmla="*/ 614307 w 4402536"/>
              <a:gd name="connsiteY17" fmla="*/ 540167 h 932053"/>
              <a:gd name="connsiteX18" fmla="*/ 518983 w 4402536"/>
              <a:gd name="connsiteY18" fmla="*/ 504862 h 932053"/>
              <a:gd name="connsiteX19" fmla="*/ 353050 w 4402536"/>
              <a:gd name="connsiteY19" fmla="*/ 434252 h 932053"/>
              <a:gd name="connsiteX20" fmla="*/ 176525 w 4402536"/>
              <a:gd name="connsiteY20" fmla="*/ 353050 h 932053"/>
              <a:gd name="connsiteX21" fmla="*/ 74140 w 4402536"/>
              <a:gd name="connsiteY21" fmla="*/ 296562 h 932053"/>
              <a:gd name="connsiteX22" fmla="*/ 45896 w 4402536"/>
              <a:gd name="connsiteY22" fmla="*/ 285971 h 932053"/>
              <a:gd name="connsiteX23" fmla="*/ 17652 w 4402536"/>
              <a:gd name="connsiteY23" fmla="*/ 285971 h 932053"/>
              <a:gd name="connsiteX24" fmla="*/ 0 w 4402536"/>
              <a:gd name="connsiteY24" fmla="*/ 289501 h 932053"/>
              <a:gd name="connsiteX25" fmla="*/ 0 w 4402536"/>
              <a:gd name="connsiteY25" fmla="*/ 300093 h 932053"/>
              <a:gd name="connsiteX26" fmla="*/ 10591 w 4402536"/>
              <a:gd name="connsiteY26" fmla="*/ 324806 h 932053"/>
              <a:gd name="connsiteX27" fmla="*/ 63549 w 4402536"/>
              <a:gd name="connsiteY27" fmla="*/ 374233 h 932053"/>
              <a:gd name="connsiteX28" fmla="*/ 194177 w 4402536"/>
              <a:gd name="connsiteY28" fmla="*/ 469557 h 932053"/>
              <a:gd name="connsiteX29" fmla="*/ 335397 w 4402536"/>
              <a:gd name="connsiteY29" fmla="*/ 557819 h 932053"/>
              <a:gd name="connsiteX30" fmla="*/ 466026 w 4402536"/>
              <a:gd name="connsiteY30" fmla="*/ 631960 h 932053"/>
              <a:gd name="connsiteX31" fmla="*/ 561350 w 4402536"/>
              <a:gd name="connsiteY31" fmla="*/ 681387 h 932053"/>
              <a:gd name="connsiteX32" fmla="*/ 670795 w 4402536"/>
              <a:gd name="connsiteY32" fmla="*/ 730814 h 932053"/>
              <a:gd name="connsiteX33" fmla="*/ 790832 w 4402536"/>
              <a:gd name="connsiteY33" fmla="*/ 780241 h 932053"/>
              <a:gd name="connsiteX34" fmla="*/ 953235 w 4402536"/>
              <a:gd name="connsiteY34" fmla="*/ 833198 h 932053"/>
              <a:gd name="connsiteX35" fmla="*/ 1083864 w 4402536"/>
              <a:gd name="connsiteY35" fmla="*/ 868503 h 932053"/>
              <a:gd name="connsiteX36" fmla="*/ 1256858 w 4402536"/>
              <a:gd name="connsiteY36" fmla="*/ 900278 h 932053"/>
              <a:gd name="connsiteX37" fmla="*/ 1401609 w 4402536"/>
              <a:gd name="connsiteY37" fmla="*/ 921461 h 932053"/>
              <a:gd name="connsiteX38" fmla="*/ 1553421 w 4402536"/>
              <a:gd name="connsiteY38" fmla="*/ 932053 h 932053"/>
              <a:gd name="connsiteX39" fmla="*/ 1737007 w 4402536"/>
              <a:gd name="connsiteY39" fmla="*/ 932053 h 932053"/>
              <a:gd name="connsiteX40" fmla="*/ 1885288 w 4402536"/>
              <a:gd name="connsiteY40" fmla="*/ 928522 h 932053"/>
              <a:gd name="connsiteX41" fmla="*/ 2082996 w 4402536"/>
              <a:gd name="connsiteY41" fmla="*/ 914400 h 932053"/>
              <a:gd name="connsiteX42" fmla="*/ 2305417 w 4402536"/>
              <a:gd name="connsiteY42" fmla="*/ 886156 h 932053"/>
              <a:gd name="connsiteX43" fmla="*/ 2577266 w 4402536"/>
              <a:gd name="connsiteY43" fmla="*/ 843790 h 932053"/>
              <a:gd name="connsiteX44" fmla="*/ 2870298 w 4402536"/>
              <a:gd name="connsiteY44" fmla="*/ 794363 h 932053"/>
              <a:gd name="connsiteX45" fmla="*/ 3262183 w 4402536"/>
              <a:gd name="connsiteY45" fmla="*/ 727283 h 932053"/>
              <a:gd name="connsiteX46" fmla="*/ 3745862 w 4402536"/>
              <a:gd name="connsiteY46" fmla="*/ 649612 h 932053"/>
              <a:gd name="connsiteX47" fmla="*/ 4045955 w 4402536"/>
              <a:gd name="connsiteY47" fmla="*/ 603716 h 932053"/>
              <a:gd name="connsiteX48" fmla="*/ 4144809 w 4402536"/>
              <a:gd name="connsiteY48" fmla="*/ 593124 h 932053"/>
              <a:gd name="connsiteX49" fmla="*/ 4222480 w 4402536"/>
              <a:gd name="connsiteY49" fmla="*/ 593124 h 932053"/>
              <a:gd name="connsiteX50" fmla="*/ 4261316 w 4402536"/>
              <a:gd name="connsiteY50" fmla="*/ 589594 h 932053"/>
              <a:gd name="connsiteX51" fmla="*/ 4293090 w 4402536"/>
              <a:gd name="connsiteY51" fmla="*/ 575472 h 932053"/>
              <a:gd name="connsiteX52" fmla="*/ 4317804 w 4402536"/>
              <a:gd name="connsiteY52" fmla="*/ 557819 h 932053"/>
              <a:gd name="connsiteX53" fmla="*/ 4342517 w 4402536"/>
              <a:gd name="connsiteY53" fmla="*/ 529575 h 932053"/>
              <a:gd name="connsiteX54" fmla="*/ 4353109 w 4402536"/>
              <a:gd name="connsiteY54" fmla="*/ 497801 h 932053"/>
              <a:gd name="connsiteX55" fmla="*/ 4370761 w 4402536"/>
              <a:gd name="connsiteY55" fmla="*/ 430721 h 932053"/>
              <a:gd name="connsiteX56" fmla="*/ 4388414 w 4402536"/>
              <a:gd name="connsiteY56" fmla="*/ 338928 h 932053"/>
              <a:gd name="connsiteX57" fmla="*/ 4399005 w 4402536"/>
              <a:gd name="connsiteY57" fmla="*/ 243605 h 932053"/>
              <a:gd name="connsiteX58" fmla="*/ 4402536 w 4402536"/>
              <a:gd name="connsiteY58" fmla="*/ 148281 h 932053"/>
              <a:gd name="connsiteX59" fmla="*/ 4402536 w 4402536"/>
              <a:gd name="connsiteY59" fmla="*/ 88263 h 932053"/>
              <a:gd name="connsiteX60" fmla="*/ 4395475 w 4402536"/>
              <a:gd name="connsiteY60" fmla="*/ 38836 h 932053"/>
              <a:gd name="connsiteX61" fmla="*/ 4384883 w 4402536"/>
              <a:gd name="connsiteY61" fmla="*/ 10592 h 932053"/>
              <a:gd name="connsiteX62" fmla="*/ 4370761 w 4402536"/>
              <a:gd name="connsiteY62" fmla="*/ 0 h 932053"/>
              <a:gd name="connsiteX63" fmla="*/ 4360170 w 4402536"/>
              <a:gd name="connsiteY63" fmla="*/ 0 h 932053"/>
              <a:gd name="connsiteX64" fmla="*/ 4342517 w 4402536"/>
              <a:gd name="connsiteY64" fmla="*/ 10592 h 932053"/>
              <a:gd name="connsiteX65" fmla="*/ 4328395 w 4402536"/>
              <a:gd name="connsiteY65" fmla="*/ 24714 h 932053"/>
              <a:gd name="connsiteX66" fmla="*/ 4321334 w 4402536"/>
              <a:gd name="connsiteY66" fmla="*/ 52958 h 932053"/>
              <a:gd name="connsiteX67" fmla="*/ 4310743 w 4402536"/>
              <a:gd name="connsiteY67" fmla="*/ 95324 h 932053"/>
              <a:gd name="connsiteX68" fmla="*/ 4289560 w 4402536"/>
              <a:gd name="connsiteY68" fmla="*/ 144751 h 932053"/>
              <a:gd name="connsiteX69" fmla="*/ 4254255 w 4402536"/>
              <a:gd name="connsiteY69" fmla="*/ 194178 h 932053"/>
              <a:gd name="connsiteX70" fmla="*/ 4218950 w 4402536"/>
              <a:gd name="connsiteY70" fmla="*/ 225952 h 932053"/>
              <a:gd name="connsiteX71" fmla="*/ 4173053 w 4402536"/>
              <a:gd name="connsiteY71" fmla="*/ 254196 h 932053"/>
              <a:gd name="connsiteX72" fmla="*/ 4130687 w 4402536"/>
              <a:gd name="connsiteY72" fmla="*/ 275379 h 932053"/>
              <a:gd name="connsiteX73" fmla="*/ 3947101 w 4402536"/>
              <a:gd name="connsiteY73" fmla="*/ 317745 h 932053"/>
              <a:gd name="connsiteX74" fmla="*/ 3632886 w 4402536"/>
              <a:gd name="connsiteY74" fmla="*/ 395416 h 932053"/>
              <a:gd name="connsiteX75" fmla="*/ 3424587 w 4402536"/>
              <a:gd name="connsiteY75" fmla="*/ 444843 h 932053"/>
              <a:gd name="connsiteX76" fmla="*/ 3202165 w 4402536"/>
              <a:gd name="connsiteY76" fmla="*/ 483679 h 932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402536" h="932053">
                <a:moveTo>
                  <a:pt x="3202165" y="483679"/>
                </a:moveTo>
                <a:lnTo>
                  <a:pt x="2771444" y="557819"/>
                </a:lnTo>
                <a:lnTo>
                  <a:pt x="2661998" y="579002"/>
                </a:lnTo>
                <a:lnTo>
                  <a:pt x="2485473" y="610777"/>
                </a:lnTo>
                <a:lnTo>
                  <a:pt x="2294826" y="639021"/>
                </a:lnTo>
                <a:lnTo>
                  <a:pt x="2164197" y="656673"/>
                </a:lnTo>
                <a:lnTo>
                  <a:pt x="2051221" y="670795"/>
                </a:lnTo>
                <a:lnTo>
                  <a:pt x="1920593" y="684917"/>
                </a:lnTo>
                <a:lnTo>
                  <a:pt x="1811147" y="706100"/>
                </a:lnTo>
                <a:lnTo>
                  <a:pt x="1645214" y="713161"/>
                </a:lnTo>
                <a:lnTo>
                  <a:pt x="1489872" y="709631"/>
                </a:lnTo>
                <a:lnTo>
                  <a:pt x="1355712" y="699039"/>
                </a:lnTo>
                <a:lnTo>
                  <a:pt x="1260389" y="688448"/>
                </a:lnTo>
                <a:lnTo>
                  <a:pt x="1150943" y="670795"/>
                </a:lnTo>
                <a:lnTo>
                  <a:pt x="1020315" y="649612"/>
                </a:lnTo>
                <a:lnTo>
                  <a:pt x="889686" y="621368"/>
                </a:lnTo>
                <a:lnTo>
                  <a:pt x="759058" y="586063"/>
                </a:lnTo>
                <a:lnTo>
                  <a:pt x="614307" y="540167"/>
                </a:lnTo>
                <a:lnTo>
                  <a:pt x="518983" y="504862"/>
                </a:lnTo>
                <a:lnTo>
                  <a:pt x="353050" y="434252"/>
                </a:lnTo>
                <a:lnTo>
                  <a:pt x="176525" y="353050"/>
                </a:lnTo>
                <a:lnTo>
                  <a:pt x="74140" y="296562"/>
                </a:lnTo>
                <a:lnTo>
                  <a:pt x="45896" y="285971"/>
                </a:lnTo>
                <a:lnTo>
                  <a:pt x="17652" y="285971"/>
                </a:lnTo>
                <a:lnTo>
                  <a:pt x="0" y="289501"/>
                </a:lnTo>
                <a:lnTo>
                  <a:pt x="0" y="300093"/>
                </a:lnTo>
                <a:lnTo>
                  <a:pt x="10591" y="324806"/>
                </a:lnTo>
                <a:lnTo>
                  <a:pt x="63549" y="374233"/>
                </a:lnTo>
                <a:lnTo>
                  <a:pt x="194177" y="469557"/>
                </a:lnTo>
                <a:lnTo>
                  <a:pt x="335397" y="557819"/>
                </a:lnTo>
                <a:lnTo>
                  <a:pt x="466026" y="631960"/>
                </a:lnTo>
                <a:lnTo>
                  <a:pt x="561350" y="681387"/>
                </a:lnTo>
                <a:lnTo>
                  <a:pt x="670795" y="730814"/>
                </a:lnTo>
                <a:lnTo>
                  <a:pt x="790832" y="780241"/>
                </a:lnTo>
                <a:lnTo>
                  <a:pt x="953235" y="833198"/>
                </a:lnTo>
                <a:lnTo>
                  <a:pt x="1083864" y="868503"/>
                </a:lnTo>
                <a:lnTo>
                  <a:pt x="1256858" y="900278"/>
                </a:lnTo>
                <a:lnTo>
                  <a:pt x="1401609" y="921461"/>
                </a:lnTo>
                <a:lnTo>
                  <a:pt x="1553421" y="932053"/>
                </a:lnTo>
                <a:lnTo>
                  <a:pt x="1737007" y="932053"/>
                </a:lnTo>
                <a:lnTo>
                  <a:pt x="1885288" y="928522"/>
                </a:lnTo>
                <a:lnTo>
                  <a:pt x="2082996" y="914400"/>
                </a:lnTo>
                <a:lnTo>
                  <a:pt x="2305417" y="886156"/>
                </a:lnTo>
                <a:lnTo>
                  <a:pt x="2577266" y="843790"/>
                </a:lnTo>
                <a:lnTo>
                  <a:pt x="2870298" y="794363"/>
                </a:lnTo>
                <a:lnTo>
                  <a:pt x="3262183" y="727283"/>
                </a:lnTo>
                <a:lnTo>
                  <a:pt x="3745862" y="649612"/>
                </a:lnTo>
                <a:lnTo>
                  <a:pt x="4045955" y="603716"/>
                </a:lnTo>
                <a:lnTo>
                  <a:pt x="4144809" y="593124"/>
                </a:lnTo>
                <a:lnTo>
                  <a:pt x="4222480" y="593124"/>
                </a:lnTo>
                <a:lnTo>
                  <a:pt x="4261316" y="589594"/>
                </a:lnTo>
                <a:lnTo>
                  <a:pt x="4293090" y="575472"/>
                </a:lnTo>
                <a:lnTo>
                  <a:pt x="4317804" y="557819"/>
                </a:lnTo>
                <a:lnTo>
                  <a:pt x="4342517" y="529575"/>
                </a:lnTo>
                <a:lnTo>
                  <a:pt x="4353109" y="497801"/>
                </a:lnTo>
                <a:lnTo>
                  <a:pt x="4370761" y="430721"/>
                </a:lnTo>
                <a:lnTo>
                  <a:pt x="4388414" y="338928"/>
                </a:lnTo>
                <a:lnTo>
                  <a:pt x="4399005" y="243605"/>
                </a:lnTo>
                <a:lnTo>
                  <a:pt x="4402536" y="148281"/>
                </a:lnTo>
                <a:lnTo>
                  <a:pt x="4402536" y="88263"/>
                </a:lnTo>
                <a:lnTo>
                  <a:pt x="4395475" y="38836"/>
                </a:lnTo>
                <a:lnTo>
                  <a:pt x="4384883" y="10592"/>
                </a:lnTo>
                <a:lnTo>
                  <a:pt x="4370761" y="0"/>
                </a:lnTo>
                <a:lnTo>
                  <a:pt x="4360170" y="0"/>
                </a:lnTo>
                <a:lnTo>
                  <a:pt x="4342517" y="10592"/>
                </a:lnTo>
                <a:lnTo>
                  <a:pt x="4328395" y="24714"/>
                </a:lnTo>
                <a:lnTo>
                  <a:pt x="4321334" y="52958"/>
                </a:lnTo>
                <a:lnTo>
                  <a:pt x="4310743" y="95324"/>
                </a:lnTo>
                <a:lnTo>
                  <a:pt x="4289560" y="144751"/>
                </a:lnTo>
                <a:lnTo>
                  <a:pt x="4254255" y="194178"/>
                </a:lnTo>
                <a:lnTo>
                  <a:pt x="4218950" y="225952"/>
                </a:lnTo>
                <a:lnTo>
                  <a:pt x="4173053" y="254196"/>
                </a:lnTo>
                <a:lnTo>
                  <a:pt x="4130687" y="275379"/>
                </a:lnTo>
                <a:lnTo>
                  <a:pt x="3947101" y="317745"/>
                </a:lnTo>
                <a:lnTo>
                  <a:pt x="3632886" y="395416"/>
                </a:lnTo>
                <a:lnTo>
                  <a:pt x="3424587" y="444843"/>
                </a:lnTo>
                <a:lnTo>
                  <a:pt x="3202165" y="4836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A19FDB4F-BA81-4063-A707-A1A948A0CE84}"/>
              </a:ext>
            </a:extLst>
          </p:cNvPr>
          <p:cNvSpPr/>
          <p:nvPr/>
        </p:nvSpPr>
        <p:spPr>
          <a:xfrm rot="16800000">
            <a:off x="4229894" y="2228057"/>
            <a:ext cx="441325" cy="1119187"/>
          </a:xfrm>
          <a:custGeom>
            <a:avLst/>
            <a:gdLst>
              <a:gd name="connsiteX0" fmla="*/ 307181 w 440531"/>
              <a:gd name="connsiteY0" fmla="*/ 640556 h 1119188"/>
              <a:gd name="connsiteX1" fmla="*/ 252412 w 440531"/>
              <a:gd name="connsiteY1" fmla="*/ 461963 h 1119188"/>
              <a:gd name="connsiteX2" fmla="*/ 235743 w 440531"/>
              <a:gd name="connsiteY2" fmla="*/ 395288 h 1119188"/>
              <a:gd name="connsiteX3" fmla="*/ 226218 w 440531"/>
              <a:gd name="connsiteY3" fmla="*/ 321469 h 1119188"/>
              <a:gd name="connsiteX4" fmla="*/ 223837 w 440531"/>
              <a:gd name="connsiteY4" fmla="*/ 269081 h 1119188"/>
              <a:gd name="connsiteX5" fmla="*/ 223837 w 440531"/>
              <a:gd name="connsiteY5" fmla="*/ 211931 h 1119188"/>
              <a:gd name="connsiteX6" fmla="*/ 228600 w 440531"/>
              <a:gd name="connsiteY6" fmla="*/ 161925 h 1119188"/>
              <a:gd name="connsiteX7" fmla="*/ 240506 w 440531"/>
              <a:gd name="connsiteY7" fmla="*/ 95250 h 1119188"/>
              <a:gd name="connsiteX8" fmla="*/ 252412 w 440531"/>
              <a:gd name="connsiteY8" fmla="*/ 54769 h 1119188"/>
              <a:gd name="connsiteX9" fmla="*/ 259556 w 440531"/>
              <a:gd name="connsiteY9" fmla="*/ 19050 h 1119188"/>
              <a:gd name="connsiteX10" fmla="*/ 254793 w 440531"/>
              <a:gd name="connsiteY10" fmla="*/ 2381 h 1119188"/>
              <a:gd name="connsiteX11" fmla="*/ 240506 w 440531"/>
              <a:gd name="connsiteY11" fmla="*/ 0 h 1119188"/>
              <a:gd name="connsiteX12" fmla="*/ 197643 w 440531"/>
              <a:gd name="connsiteY12" fmla="*/ 26194 h 1119188"/>
              <a:gd name="connsiteX13" fmla="*/ 130968 w 440531"/>
              <a:gd name="connsiteY13" fmla="*/ 66675 h 1119188"/>
              <a:gd name="connsiteX14" fmla="*/ 95250 w 440531"/>
              <a:gd name="connsiteY14" fmla="*/ 97631 h 1119188"/>
              <a:gd name="connsiteX15" fmla="*/ 64293 w 440531"/>
              <a:gd name="connsiteY15" fmla="*/ 130969 h 1119188"/>
              <a:gd name="connsiteX16" fmla="*/ 33337 w 440531"/>
              <a:gd name="connsiteY16" fmla="*/ 173831 h 1119188"/>
              <a:gd name="connsiteX17" fmla="*/ 16668 w 440531"/>
              <a:gd name="connsiteY17" fmla="*/ 211931 h 1119188"/>
              <a:gd name="connsiteX18" fmla="*/ 7143 w 440531"/>
              <a:gd name="connsiteY18" fmla="*/ 242888 h 1119188"/>
              <a:gd name="connsiteX19" fmla="*/ 2381 w 440531"/>
              <a:gd name="connsiteY19" fmla="*/ 276225 h 1119188"/>
              <a:gd name="connsiteX20" fmla="*/ 0 w 440531"/>
              <a:gd name="connsiteY20" fmla="*/ 319088 h 1119188"/>
              <a:gd name="connsiteX21" fmla="*/ 7143 w 440531"/>
              <a:gd name="connsiteY21" fmla="*/ 357188 h 1119188"/>
              <a:gd name="connsiteX22" fmla="*/ 80962 w 440531"/>
              <a:gd name="connsiteY22" fmla="*/ 542925 h 1119188"/>
              <a:gd name="connsiteX23" fmla="*/ 169068 w 440531"/>
              <a:gd name="connsiteY23" fmla="*/ 778669 h 1119188"/>
              <a:gd name="connsiteX24" fmla="*/ 295275 w 440531"/>
              <a:gd name="connsiteY24" fmla="*/ 1119188 h 1119188"/>
              <a:gd name="connsiteX25" fmla="*/ 440531 w 440531"/>
              <a:gd name="connsiteY25" fmla="*/ 1076325 h 1119188"/>
              <a:gd name="connsiteX26" fmla="*/ 400050 w 440531"/>
              <a:gd name="connsiteY26" fmla="*/ 947738 h 1119188"/>
              <a:gd name="connsiteX27" fmla="*/ 307181 w 440531"/>
              <a:gd name="connsiteY27" fmla="*/ 640556 h 111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40531" h="1119188">
                <a:moveTo>
                  <a:pt x="307181" y="640556"/>
                </a:moveTo>
                <a:lnTo>
                  <a:pt x="252412" y="461963"/>
                </a:lnTo>
                <a:lnTo>
                  <a:pt x="235743" y="395288"/>
                </a:lnTo>
                <a:lnTo>
                  <a:pt x="226218" y="321469"/>
                </a:lnTo>
                <a:lnTo>
                  <a:pt x="223837" y="269081"/>
                </a:lnTo>
                <a:lnTo>
                  <a:pt x="223837" y="211931"/>
                </a:lnTo>
                <a:lnTo>
                  <a:pt x="228600" y="161925"/>
                </a:lnTo>
                <a:lnTo>
                  <a:pt x="240506" y="95250"/>
                </a:lnTo>
                <a:lnTo>
                  <a:pt x="252412" y="54769"/>
                </a:lnTo>
                <a:lnTo>
                  <a:pt x="259556" y="19050"/>
                </a:lnTo>
                <a:lnTo>
                  <a:pt x="254793" y="2381"/>
                </a:lnTo>
                <a:lnTo>
                  <a:pt x="240506" y="0"/>
                </a:lnTo>
                <a:lnTo>
                  <a:pt x="197643" y="26194"/>
                </a:lnTo>
                <a:lnTo>
                  <a:pt x="130968" y="66675"/>
                </a:lnTo>
                <a:lnTo>
                  <a:pt x="95250" y="97631"/>
                </a:lnTo>
                <a:lnTo>
                  <a:pt x="64293" y="130969"/>
                </a:lnTo>
                <a:lnTo>
                  <a:pt x="33337" y="173831"/>
                </a:lnTo>
                <a:lnTo>
                  <a:pt x="16668" y="211931"/>
                </a:lnTo>
                <a:lnTo>
                  <a:pt x="7143" y="242888"/>
                </a:lnTo>
                <a:lnTo>
                  <a:pt x="2381" y="276225"/>
                </a:lnTo>
                <a:lnTo>
                  <a:pt x="0" y="319088"/>
                </a:lnTo>
                <a:lnTo>
                  <a:pt x="7143" y="357188"/>
                </a:lnTo>
                <a:lnTo>
                  <a:pt x="80962" y="542925"/>
                </a:lnTo>
                <a:lnTo>
                  <a:pt x="169068" y="778669"/>
                </a:lnTo>
                <a:lnTo>
                  <a:pt x="295275" y="1119188"/>
                </a:lnTo>
                <a:lnTo>
                  <a:pt x="440531" y="1076325"/>
                </a:lnTo>
                <a:lnTo>
                  <a:pt x="400050" y="947738"/>
                </a:lnTo>
                <a:lnTo>
                  <a:pt x="307181" y="640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06FD01E0-8C01-4745-978F-566EE0927C07}"/>
              </a:ext>
            </a:extLst>
          </p:cNvPr>
          <p:cNvSpPr/>
          <p:nvPr/>
        </p:nvSpPr>
        <p:spPr>
          <a:xfrm rot="16800000">
            <a:off x="4183856" y="3066257"/>
            <a:ext cx="503237" cy="1066800"/>
          </a:xfrm>
          <a:custGeom>
            <a:avLst/>
            <a:gdLst>
              <a:gd name="connsiteX0" fmla="*/ 342900 w 502444"/>
              <a:gd name="connsiteY0" fmla="*/ 621506 h 1066800"/>
              <a:gd name="connsiteX1" fmla="*/ 416719 w 502444"/>
              <a:gd name="connsiteY1" fmla="*/ 812006 h 1066800"/>
              <a:gd name="connsiteX2" fmla="*/ 502444 w 502444"/>
              <a:gd name="connsiteY2" fmla="*/ 1052513 h 1066800"/>
              <a:gd name="connsiteX3" fmla="*/ 400050 w 502444"/>
              <a:gd name="connsiteY3" fmla="*/ 1066800 h 1066800"/>
              <a:gd name="connsiteX4" fmla="*/ 347663 w 502444"/>
              <a:gd name="connsiteY4" fmla="*/ 969169 h 1066800"/>
              <a:gd name="connsiteX5" fmla="*/ 280988 w 502444"/>
              <a:gd name="connsiteY5" fmla="*/ 862013 h 1066800"/>
              <a:gd name="connsiteX6" fmla="*/ 216694 w 502444"/>
              <a:gd name="connsiteY6" fmla="*/ 759619 h 1066800"/>
              <a:gd name="connsiteX7" fmla="*/ 145256 w 502444"/>
              <a:gd name="connsiteY7" fmla="*/ 638175 h 1066800"/>
              <a:gd name="connsiteX8" fmla="*/ 80963 w 502444"/>
              <a:gd name="connsiteY8" fmla="*/ 533400 h 1066800"/>
              <a:gd name="connsiteX9" fmla="*/ 42863 w 502444"/>
              <a:gd name="connsiteY9" fmla="*/ 469106 h 1066800"/>
              <a:gd name="connsiteX10" fmla="*/ 16669 w 502444"/>
              <a:gd name="connsiteY10" fmla="*/ 407194 h 1066800"/>
              <a:gd name="connsiteX11" fmla="*/ 0 w 502444"/>
              <a:gd name="connsiteY11" fmla="*/ 354806 h 1066800"/>
              <a:gd name="connsiteX12" fmla="*/ 0 w 502444"/>
              <a:gd name="connsiteY12" fmla="*/ 333375 h 1066800"/>
              <a:gd name="connsiteX13" fmla="*/ 7144 w 502444"/>
              <a:gd name="connsiteY13" fmla="*/ 307181 h 1066800"/>
              <a:gd name="connsiteX14" fmla="*/ 54769 w 502444"/>
              <a:gd name="connsiteY14" fmla="*/ 204788 h 1066800"/>
              <a:gd name="connsiteX15" fmla="*/ 107156 w 502444"/>
              <a:gd name="connsiteY15" fmla="*/ 119063 h 1066800"/>
              <a:gd name="connsiteX16" fmla="*/ 154781 w 502444"/>
              <a:gd name="connsiteY16" fmla="*/ 45244 h 1066800"/>
              <a:gd name="connsiteX17" fmla="*/ 171450 w 502444"/>
              <a:gd name="connsiteY17" fmla="*/ 21431 h 1066800"/>
              <a:gd name="connsiteX18" fmla="*/ 197644 w 502444"/>
              <a:gd name="connsiteY18" fmla="*/ 4763 h 1066800"/>
              <a:gd name="connsiteX19" fmla="*/ 214313 w 502444"/>
              <a:gd name="connsiteY19" fmla="*/ 0 h 1066800"/>
              <a:gd name="connsiteX20" fmla="*/ 226219 w 502444"/>
              <a:gd name="connsiteY20" fmla="*/ 0 h 1066800"/>
              <a:gd name="connsiteX21" fmla="*/ 230981 w 502444"/>
              <a:gd name="connsiteY21" fmla="*/ 11906 h 1066800"/>
              <a:gd name="connsiteX22" fmla="*/ 226219 w 502444"/>
              <a:gd name="connsiteY22" fmla="*/ 45244 h 1066800"/>
              <a:gd name="connsiteX23" fmla="*/ 219075 w 502444"/>
              <a:gd name="connsiteY23" fmla="*/ 119063 h 1066800"/>
              <a:gd name="connsiteX24" fmla="*/ 216694 w 502444"/>
              <a:gd name="connsiteY24" fmla="*/ 190500 h 1066800"/>
              <a:gd name="connsiteX25" fmla="*/ 221456 w 502444"/>
              <a:gd name="connsiteY25" fmla="*/ 273844 h 1066800"/>
              <a:gd name="connsiteX26" fmla="*/ 238125 w 502444"/>
              <a:gd name="connsiteY26" fmla="*/ 352425 h 1066800"/>
              <a:gd name="connsiteX27" fmla="*/ 304800 w 502444"/>
              <a:gd name="connsiteY27" fmla="*/ 523875 h 1066800"/>
              <a:gd name="connsiteX28" fmla="*/ 342900 w 502444"/>
              <a:gd name="connsiteY28" fmla="*/ 62150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02444" h="1066800">
                <a:moveTo>
                  <a:pt x="342900" y="621506"/>
                </a:moveTo>
                <a:lnTo>
                  <a:pt x="416719" y="812006"/>
                </a:lnTo>
                <a:lnTo>
                  <a:pt x="502444" y="1052513"/>
                </a:lnTo>
                <a:lnTo>
                  <a:pt x="400050" y="1066800"/>
                </a:lnTo>
                <a:lnTo>
                  <a:pt x="347663" y="969169"/>
                </a:lnTo>
                <a:lnTo>
                  <a:pt x="280988" y="862013"/>
                </a:lnTo>
                <a:lnTo>
                  <a:pt x="216694" y="759619"/>
                </a:lnTo>
                <a:lnTo>
                  <a:pt x="145256" y="638175"/>
                </a:lnTo>
                <a:lnTo>
                  <a:pt x="80963" y="533400"/>
                </a:lnTo>
                <a:lnTo>
                  <a:pt x="42863" y="469106"/>
                </a:lnTo>
                <a:lnTo>
                  <a:pt x="16669" y="407194"/>
                </a:lnTo>
                <a:lnTo>
                  <a:pt x="0" y="354806"/>
                </a:lnTo>
                <a:lnTo>
                  <a:pt x="0" y="333375"/>
                </a:lnTo>
                <a:lnTo>
                  <a:pt x="7144" y="307181"/>
                </a:lnTo>
                <a:lnTo>
                  <a:pt x="54769" y="204788"/>
                </a:lnTo>
                <a:lnTo>
                  <a:pt x="107156" y="119063"/>
                </a:lnTo>
                <a:lnTo>
                  <a:pt x="154781" y="45244"/>
                </a:lnTo>
                <a:lnTo>
                  <a:pt x="171450" y="21431"/>
                </a:lnTo>
                <a:lnTo>
                  <a:pt x="197644" y="4763"/>
                </a:lnTo>
                <a:lnTo>
                  <a:pt x="214313" y="0"/>
                </a:lnTo>
                <a:lnTo>
                  <a:pt x="226219" y="0"/>
                </a:lnTo>
                <a:lnTo>
                  <a:pt x="230981" y="11906"/>
                </a:lnTo>
                <a:lnTo>
                  <a:pt x="226219" y="45244"/>
                </a:lnTo>
                <a:lnTo>
                  <a:pt x="219075" y="119063"/>
                </a:lnTo>
                <a:cubicBezTo>
                  <a:pt x="218281" y="142875"/>
                  <a:pt x="217488" y="166688"/>
                  <a:pt x="216694" y="190500"/>
                </a:cubicBezTo>
                <a:lnTo>
                  <a:pt x="221456" y="273844"/>
                </a:lnTo>
                <a:lnTo>
                  <a:pt x="238125" y="352425"/>
                </a:lnTo>
                <a:lnTo>
                  <a:pt x="304800" y="523875"/>
                </a:lnTo>
                <a:lnTo>
                  <a:pt x="342900" y="621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705A3BCF-09F7-4D89-9870-433263B19917}"/>
              </a:ext>
            </a:extLst>
          </p:cNvPr>
          <p:cNvSpPr/>
          <p:nvPr/>
        </p:nvSpPr>
        <p:spPr>
          <a:xfrm rot="16800000">
            <a:off x="3883025" y="3827463"/>
            <a:ext cx="817563" cy="1277937"/>
          </a:xfrm>
          <a:custGeom>
            <a:avLst/>
            <a:gdLst>
              <a:gd name="connsiteX0" fmla="*/ 540544 w 816769"/>
              <a:gd name="connsiteY0" fmla="*/ 766762 h 1278731"/>
              <a:gd name="connsiteX1" fmla="*/ 719138 w 816769"/>
              <a:gd name="connsiteY1" fmla="*/ 1071562 h 1278731"/>
              <a:gd name="connsiteX2" fmla="*/ 816769 w 816769"/>
              <a:gd name="connsiteY2" fmla="*/ 1245394 h 1278731"/>
              <a:gd name="connsiteX3" fmla="*/ 721519 w 816769"/>
              <a:gd name="connsiteY3" fmla="*/ 1278731 h 1278731"/>
              <a:gd name="connsiteX4" fmla="*/ 647700 w 816769"/>
              <a:gd name="connsiteY4" fmla="*/ 1176337 h 1278731"/>
              <a:gd name="connsiteX5" fmla="*/ 571500 w 816769"/>
              <a:gd name="connsiteY5" fmla="*/ 1083469 h 1278731"/>
              <a:gd name="connsiteX6" fmla="*/ 483394 w 816769"/>
              <a:gd name="connsiteY6" fmla="*/ 976312 h 1278731"/>
              <a:gd name="connsiteX7" fmla="*/ 388144 w 816769"/>
              <a:gd name="connsiteY7" fmla="*/ 859631 h 1278731"/>
              <a:gd name="connsiteX8" fmla="*/ 304800 w 816769"/>
              <a:gd name="connsiteY8" fmla="*/ 757237 h 1278731"/>
              <a:gd name="connsiteX9" fmla="*/ 214313 w 816769"/>
              <a:gd name="connsiteY9" fmla="*/ 645319 h 1278731"/>
              <a:gd name="connsiteX10" fmla="*/ 145257 w 816769"/>
              <a:gd name="connsiteY10" fmla="*/ 561975 h 1278731"/>
              <a:gd name="connsiteX11" fmla="*/ 130969 w 816769"/>
              <a:gd name="connsiteY11" fmla="*/ 545306 h 1278731"/>
              <a:gd name="connsiteX12" fmla="*/ 119063 w 816769"/>
              <a:gd name="connsiteY12" fmla="*/ 531019 h 1278731"/>
              <a:gd name="connsiteX13" fmla="*/ 78582 w 816769"/>
              <a:gd name="connsiteY13" fmla="*/ 507206 h 1278731"/>
              <a:gd name="connsiteX14" fmla="*/ 21432 w 816769"/>
              <a:gd name="connsiteY14" fmla="*/ 466725 h 1278731"/>
              <a:gd name="connsiteX15" fmla="*/ 2382 w 816769"/>
              <a:gd name="connsiteY15" fmla="*/ 450056 h 1278731"/>
              <a:gd name="connsiteX16" fmla="*/ 0 w 816769"/>
              <a:gd name="connsiteY16" fmla="*/ 438150 h 1278731"/>
              <a:gd name="connsiteX17" fmla="*/ 0 w 816769"/>
              <a:gd name="connsiteY17" fmla="*/ 400050 h 1278731"/>
              <a:gd name="connsiteX18" fmla="*/ 7144 w 816769"/>
              <a:gd name="connsiteY18" fmla="*/ 330994 h 1278731"/>
              <a:gd name="connsiteX19" fmla="*/ 26194 w 816769"/>
              <a:gd name="connsiteY19" fmla="*/ 264319 h 1278731"/>
              <a:gd name="connsiteX20" fmla="*/ 52388 w 816769"/>
              <a:gd name="connsiteY20" fmla="*/ 197644 h 1278731"/>
              <a:gd name="connsiteX21" fmla="*/ 83344 w 816769"/>
              <a:gd name="connsiteY21" fmla="*/ 150019 h 1278731"/>
              <a:gd name="connsiteX22" fmla="*/ 116682 w 816769"/>
              <a:gd name="connsiteY22" fmla="*/ 107156 h 1278731"/>
              <a:gd name="connsiteX23" fmla="*/ 147638 w 816769"/>
              <a:gd name="connsiteY23" fmla="*/ 76200 h 1278731"/>
              <a:gd name="connsiteX24" fmla="*/ 197644 w 816769"/>
              <a:gd name="connsiteY24" fmla="*/ 33337 h 1278731"/>
              <a:gd name="connsiteX25" fmla="*/ 223838 w 816769"/>
              <a:gd name="connsiteY25" fmla="*/ 14287 h 1278731"/>
              <a:gd name="connsiteX26" fmla="*/ 252413 w 816769"/>
              <a:gd name="connsiteY26" fmla="*/ 0 h 1278731"/>
              <a:gd name="connsiteX27" fmla="*/ 264319 w 816769"/>
              <a:gd name="connsiteY27" fmla="*/ 0 h 1278731"/>
              <a:gd name="connsiteX28" fmla="*/ 271463 w 816769"/>
              <a:gd name="connsiteY28" fmla="*/ 0 h 1278731"/>
              <a:gd name="connsiteX29" fmla="*/ 276225 w 816769"/>
              <a:gd name="connsiteY29" fmla="*/ 7144 h 1278731"/>
              <a:gd name="connsiteX30" fmla="*/ 276225 w 816769"/>
              <a:gd name="connsiteY30" fmla="*/ 26194 h 1278731"/>
              <a:gd name="connsiteX31" fmla="*/ 266700 w 816769"/>
              <a:gd name="connsiteY31" fmla="*/ 57150 h 1278731"/>
              <a:gd name="connsiteX32" fmla="*/ 252413 w 816769"/>
              <a:gd name="connsiteY32" fmla="*/ 95250 h 1278731"/>
              <a:gd name="connsiteX33" fmla="*/ 238125 w 816769"/>
              <a:gd name="connsiteY33" fmla="*/ 130969 h 1278731"/>
              <a:gd name="connsiteX34" fmla="*/ 233363 w 816769"/>
              <a:gd name="connsiteY34" fmla="*/ 173831 h 1278731"/>
              <a:gd name="connsiteX35" fmla="*/ 235744 w 816769"/>
              <a:gd name="connsiteY35" fmla="*/ 223837 h 1278731"/>
              <a:gd name="connsiteX36" fmla="*/ 252413 w 816769"/>
              <a:gd name="connsiteY36" fmla="*/ 261937 h 1278731"/>
              <a:gd name="connsiteX37" fmla="*/ 347663 w 816769"/>
              <a:gd name="connsiteY37" fmla="*/ 428625 h 1278731"/>
              <a:gd name="connsiteX38" fmla="*/ 540544 w 816769"/>
              <a:gd name="connsiteY38" fmla="*/ 766762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16769" h="1278731">
                <a:moveTo>
                  <a:pt x="540544" y="766762"/>
                </a:moveTo>
                <a:lnTo>
                  <a:pt x="719138" y="1071562"/>
                </a:lnTo>
                <a:lnTo>
                  <a:pt x="816769" y="1245394"/>
                </a:lnTo>
                <a:lnTo>
                  <a:pt x="721519" y="1278731"/>
                </a:lnTo>
                <a:lnTo>
                  <a:pt x="647700" y="1176337"/>
                </a:lnTo>
                <a:lnTo>
                  <a:pt x="571500" y="1083469"/>
                </a:lnTo>
                <a:lnTo>
                  <a:pt x="483394" y="976312"/>
                </a:lnTo>
                <a:lnTo>
                  <a:pt x="388144" y="859631"/>
                </a:lnTo>
                <a:lnTo>
                  <a:pt x="304800" y="757237"/>
                </a:lnTo>
                <a:lnTo>
                  <a:pt x="214313" y="645319"/>
                </a:lnTo>
                <a:lnTo>
                  <a:pt x="145257" y="561975"/>
                </a:lnTo>
                <a:lnTo>
                  <a:pt x="130969" y="545306"/>
                </a:lnTo>
                <a:lnTo>
                  <a:pt x="119063" y="531019"/>
                </a:lnTo>
                <a:lnTo>
                  <a:pt x="78582" y="507206"/>
                </a:lnTo>
                <a:lnTo>
                  <a:pt x="21432" y="466725"/>
                </a:lnTo>
                <a:lnTo>
                  <a:pt x="2382" y="450056"/>
                </a:lnTo>
                <a:lnTo>
                  <a:pt x="0" y="438150"/>
                </a:lnTo>
                <a:lnTo>
                  <a:pt x="0" y="400050"/>
                </a:lnTo>
                <a:lnTo>
                  <a:pt x="7144" y="330994"/>
                </a:lnTo>
                <a:lnTo>
                  <a:pt x="26194" y="264319"/>
                </a:lnTo>
                <a:lnTo>
                  <a:pt x="52388" y="197644"/>
                </a:lnTo>
                <a:lnTo>
                  <a:pt x="83344" y="150019"/>
                </a:lnTo>
                <a:lnTo>
                  <a:pt x="116682" y="107156"/>
                </a:lnTo>
                <a:lnTo>
                  <a:pt x="147638" y="76200"/>
                </a:lnTo>
                <a:lnTo>
                  <a:pt x="197644" y="33337"/>
                </a:lnTo>
                <a:lnTo>
                  <a:pt x="223838" y="14287"/>
                </a:lnTo>
                <a:lnTo>
                  <a:pt x="252413" y="0"/>
                </a:lnTo>
                <a:lnTo>
                  <a:pt x="264319" y="0"/>
                </a:lnTo>
                <a:lnTo>
                  <a:pt x="271463" y="0"/>
                </a:lnTo>
                <a:lnTo>
                  <a:pt x="276225" y="7144"/>
                </a:lnTo>
                <a:lnTo>
                  <a:pt x="276225" y="26194"/>
                </a:lnTo>
                <a:lnTo>
                  <a:pt x="266700" y="57150"/>
                </a:lnTo>
                <a:lnTo>
                  <a:pt x="252413" y="95250"/>
                </a:lnTo>
                <a:lnTo>
                  <a:pt x="238125" y="130969"/>
                </a:lnTo>
                <a:lnTo>
                  <a:pt x="233363" y="173831"/>
                </a:lnTo>
                <a:lnTo>
                  <a:pt x="235744" y="223837"/>
                </a:lnTo>
                <a:lnTo>
                  <a:pt x="252413" y="261937"/>
                </a:lnTo>
                <a:lnTo>
                  <a:pt x="347663" y="428625"/>
                </a:lnTo>
                <a:lnTo>
                  <a:pt x="540544" y="7667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155676DD-B0C6-4C16-83FA-38E33EB6BDD1}"/>
              </a:ext>
            </a:extLst>
          </p:cNvPr>
          <p:cNvSpPr/>
          <p:nvPr/>
        </p:nvSpPr>
        <p:spPr>
          <a:xfrm rot="16800000">
            <a:off x="3559175" y="3187701"/>
            <a:ext cx="4516437" cy="1243012"/>
          </a:xfrm>
          <a:custGeom>
            <a:avLst/>
            <a:gdLst>
              <a:gd name="connsiteX0" fmla="*/ 2388412 w 4517136"/>
              <a:gd name="connsiteY0" fmla="*/ 607161 h 1243584"/>
              <a:gd name="connsiteX1" fmla="*/ 2699308 w 4517136"/>
              <a:gd name="connsiteY1" fmla="*/ 555955 h 1243584"/>
              <a:gd name="connsiteX2" fmla="*/ 3189427 w 4517136"/>
              <a:gd name="connsiteY2" fmla="*/ 471830 h 1243584"/>
              <a:gd name="connsiteX3" fmla="*/ 3558844 w 4517136"/>
              <a:gd name="connsiteY3" fmla="*/ 409651 h 1243584"/>
              <a:gd name="connsiteX4" fmla="*/ 3869740 w 4517136"/>
              <a:gd name="connsiteY4" fmla="*/ 358444 h 1243584"/>
              <a:gd name="connsiteX5" fmla="*/ 4191609 w 4517136"/>
              <a:gd name="connsiteY5" fmla="*/ 303580 h 1243584"/>
              <a:gd name="connsiteX6" fmla="*/ 4224528 w 4517136"/>
              <a:gd name="connsiteY6" fmla="*/ 292608 h 1243584"/>
              <a:gd name="connsiteX7" fmla="*/ 4264761 w 4517136"/>
              <a:gd name="connsiteY7" fmla="*/ 270662 h 1243584"/>
              <a:gd name="connsiteX8" fmla="*/ 4308652 w 4517136"/>
              <a:gd name="connsiteY8" fmla="*/ 226771 h 1243584"/>
              <a:gd name="connsiteX9" fmla="*/ 4341571 w 4517136"/>
              <a:gd name="connsiteY9" fmla="*/ 182880 h 1243584"/>
              <a:gd name="connsiteX10" fmla="*/ 4370832 w 4517136"/>
              <a:gd name="connsiteY10" fmla="*/ 128016 h 1243584"/>
              <a:gd name="connsiteX11" fmla="*/ 4392777 w 4517136"/>
              <a:gd name="connsiteY11" fmla="*/ 58521 h 1243584"/>
              <a:gd name="connsiteX12" fmla="*/ 4414723 w 4517136"/>
              <a:gd name="connsiteY12" fmla="*/ 14630 h 1243584"/>
              <a:gd name="connsiteX13" fmla="*/ 4433011 w 4517136"/>
              <a:gd name="connsiteY13" fmla="*/ 0 h 1243584"/>
              <a:gd name="connsiteX14" fmla="*/ 4447641 w 4517136"/>
              <a:gd name="connsiteY14" fmla="*/ 0 h 1243584"/>
              <a:gd name="connsiteX15" fmla="*/ 4458614 w 4517136"/>
              <a:gd name="connsiteY15" fmla="*/ 14630 h 1243584"/>
              <a:gd name="connsiteX16" fmla="*/ 4480560 w 4517136"/>
              <a:gd name="connsiteY16" fmla="*/ 51206 h 1243584"/>
              <a:gd name="connsiteX17" fmla="*/ 4498848 w 4517136"/>
              <a:gd name="connsiteY17" fmla="*/ 91440 h 1243584"/>
              <a:gd name="connsiteX18" fmla="*/ 4513478 w 4517136"/>
              <a:gd name="connsiteY18" fmla="*/ 153619 h 1243584"/>
              <a:gd name="connsiteX19" fmla="*/ 4517136 w 4517136"/>
              <a:gd name="connsiteY19" fmla="*/ 208483 h 1243584"/>
              <a:gd name="connsiteX20" fmla="*/ 4513478 w 4517136"/>
              <a:gd name="connsiteY20" fmla="*/ 281635 h 1243584"/>
              <a:gd name="connsiteX21" fmla="*/ 4498848 w 4517136"/>
              <a:gd name="connsiteY21" fmla="*/ 376732 h 1243584"/>
              <a:gd name="connsiteX22" fmla="*/ 4476902 w 4517136"/>
              <a:gd name="connsiteY22" fmla="*/ 482803 h 1243584"/>
              <a:gd name="connsiteX23" fmla="*/ 4462272 w 4517136"/>
              <a:gd name="connsiteY23" fmla="*/ 541324 h 1243584"/>
              <a:gd name="connsiteX24" fmla="*/ 4451299 w 4517136"/>
              <a:gd name="connsiteY24" fmla="*/ 563270 h 1243584"/>
              <a:gd name="connsiteX25" fmla="*/ 4429353 w 4517136"/>
              <a:gd name="connsiteY25" fmla="*/ 588873 h 1243584"/>
              <a:gd name="connsiteX26" fmla="*/ 4396435 w 4517136"/>
              <a:gd name="connsiteY26" fmla="*/ 599846 h 1243584"/>
              <a:gd name="connsiteX27" fmla="*/ 4356201 w 4517136"/>
              <a:gd name="connsiteY27" fmla="*/ 596188 h 1243584"/>
              <a:gd name="connsiteX28" fmla="*/ 4308652 w 4517136"/>
              <a:gd name="connsiteY28" fmla="*/ 581558 h 1243584"/>
              <a:gd name="connsiteX29" fmla="*/ 4264761 w 4517136"/>
              <a:gd name="connsiteY29" fmla="*/ 566928 h 1243584"/>
              <a:gd name="connsiteX30" fmla="*/ 4122115 w 4517136"/>
              <a:gd name="connsiteY30" fmla="*/ 585216 h 1243584"/>
              <a:gd name="connsiteX31" fmla="*/ 3551529 w 4517136"/>
              <a:gd name="connsiteY31" fmla="*/ 669340 h 1243584"/>
              <a:gd name="connsiteX32" fmla="*/ 3288182 w 4517136"/>
              <a:gd name="connsiteY32" fmla="*/ 709574 h 1243584"/>
              <a:gd name="connsiteX33" fmla="*/ 2929737 w 4517136"/>
              <a:gd name="connsiteY33" fmla="*/ 775411 h 1243584"/>
              <a:gd name="connsiteX34" fmla="*/ 2659075 w 4517136"/>
              <a:gd name="connsiteY34" fmla="*/ 822960 h 1243584"/>
              <a:gd name="connsiteX35" fmla="*/ 2417673 w 4517136"/>
              <a:gd name="connsiteY35" fmla="*/ 863193 h 1243584"/>
              <a:gd name="connsiteX36" fmla="*/ 1945843 w 4517136"/>
              <a:gd name="connsiteY36" fmla="*/ 932688 h 1243584"/>
              <a:gd name="connsiteX37" fmla="*/ 1726387 w 4517136"/>
              <a:gd name="connsiteY37" fmla="*/ 965606 h 1243584"/>
              <a:gd name="connsiteX38" fmla="*/ 1517904 w 4517136"/>
              <a:gd name="connsiteY38" fmla="*/ 1002182 h 1243584"/>
              <a:gd name="connsiteX39" fmla="*/ 1225296 w 4517136"/>
              <a:gd name="connsiteY39" fmla="*/ 1053388 h 1243584"/>
              <a:gd name="connsiteX40" fmla="*/ 892454 w 4517136"/>
              <a:gd name="connsiteY40" fmla="*/ 1111910 h 1243584"/>
              <a:gd name="connsiteX41" fmla="*/ 724204 w 4517136"/>
              <a:gd name="connsiteY41" fmla="*/ 1148486 h 1243584"/>
              <a:gd name="connsiteX42" fmla="*/ 526694 w 4517136"/>
              <a:gd name="connsiteY42" fmla="*/ 1196035 h 1243584"/>
              <a:gd name="connsiteX43" fmla="*/ 457200 w 4517136"/>
              <a:gd name="connsiteY43" fmla="*/ 1210665 h 1243584"/>
              <a:gd name="connsiteX44" fmla="*/ 351129 w 4517136"/>
              <a:gd name="connsiteY44" fmla="*/ 1228953 h 1243584"/>
              <a:gd name="connsiteX45" fmla="*/ 230428 w 4517136"/>
              <a:gd name="connsiteY45" fmla="*/ 1243584 h 1243584"/>
              <a:gd name="connsiteX46" fmla="*/ 135331 w 4517136"/>
              <a:gd name="connsiteY46" fmla="*/ 1243584 h 1243584"/>
              <a:gd name="connsiteX47" fmla="*/ 91440 w 4517136"/>
              <a:gd name="connsiteY47" fmla="*/ 1243584 h 1243584"/>
              <a:gd name="connsiteX48" fmla="*/ 62179 w 4517136"/>
              <a:gd name="connsiteY48" fmla="*/ 1239926 h 1243584"/>
              <a:gd name="connsiteX49" fmla="*/ 40233 w 4517136"/>
              <a:gd name="connsiteY49" fmla="*/ 1225296 h 1243584"/>
              <a:gd name="connsiteX50" fmla="*/ 21945 w 4517136"/>
              <a:gd name="connsiteY50" fmla="*/ 1203350 h 1243584"/>
              <a:gd name="connsiteX51" fmla="*/ 7315 w 4517136"/>
              <a:gd name="connsiteY51" fmla="*/ 1177747 h 1243584"/>
              <a:gd name="connsiteX52" fmla="*/ 0 w 4517136"/>
              <a:gd name="connsiteY52" fmla="*/ 1152144 h 1243584"/>
              <a:gd name="connsiteX53" fmla="*/ 3657 w 4517136"/>
              <a:gd name="connsiteY53" fmla="*/ 1126540 h 1243584"/>
              <a:gd name="connsiteX54" fmla="*/ 18288 w 4517136"/>
              <a:gd name="connsiteY54" fmla="*/ 1093622 h 1243584"/>
              <a:gd name="connsiteX55" fmla="*/ 43891 w 4517136"/>
              <a:gd name="connsiteY55" fmla="*/ 1057046 h 1243584"/>
              <a:gd name="connsiteX56" fmla="*/ 84124 w 4517136"/>
              <a:gd name="connsiteY56" fmla="*/ 1031443 h 1243584"/>
              <a:gd name="connsiteX57" fmla="*/ 153619 w 4517136"/>
              <a:gd name="connsiteY57" fmla="*/ 994867 h 1243584"/>
              <a:gd name="connsiteX58" fmla="*/ 230428 w 4517136"/>
              <a:gd name="connsiteY58" fmla="*/ 958291 h 1243584"/>
              <a:gd name="connsiteX59" fmla="*/ 358444 w 4517136"/>
              <a:gd name="connsiteY59" fmla="*/ 921715 h 1243584"/>
              <a:gd name="connsiteX60" fmla="*/ 475488 w 4517136"/>
              <a:gd name="connsiteY60" fmla="*/ 892454 h 1243584"/>
              <a:gd name="connsiteX61" fmla="*/ 588873 w 4517136"/>
              <a:gd name="connsiteY61" fmla="*/ 870508 h 1243584"/>
              <a:gd name="connsiteX62" fmla="*/ 651052 w 4517136"/>
              <a:gd name="connsiteY62" fmla="*/ 870508 h 1243584"/>
              <a:gd name="connsiteX63" fmla="*/ 746150 w 4517136"/>
              <a:gd name="connsiteY63" fmla="*/ 870508 h 1243584"/>
              <a:gd name="connsiteX64" fmla="*/ 998524 w 4517136"/>
              <a:gd name="connsiteY64" fmla="*/ 841248 h 1243584"/>
              <a:gd name="connsiteX65" fmla="*/ 1294790 w 4517136"/>
              <a:gd name="connsiteY65" fmla="*/ 793699 h 1243584"/>
              <a:gd name="connsiteX66" fmla="*/ 1627632 w 4517136"/>
              <a:gd name="connsiteY66" fmla="*/ 735177 h 1243584"/>
              <a:gd name="connsiteX67" fmla="*/ 2388412 w 4517136"/>
              <a:gd name="connsiteY67" fmla="*/ 607161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517136" h="1243584">
                <a:moveTo>
                  <a:pt x="2388412" y="607161"/>
                </a:moveTo>
                <a:lnTo>
                  <a:pt x="2699308" y="555955"/>
                </a:lnTo>
                <a:lnTo>
                  <a:pt x="3189427" y="471830"/>
                </a:lnTo>
                <a:lnTo>
                  <a:pt x="3558844" y="409651"/>
                </a:lnTo>
                <a:lnTo>
                  <a:pt x="3869740" y="358444"/>
                </a:lnTo>
                <a:lnTo>
                  <a:pt x="4191609" y="303580"/>
                </a:lnTo>
                <a:lnTo>
                  <a:pt x="4224528" y="292608"/>
                </a:lnTo>
                <a:lnTo>
                  <a:pt x="4264761" y="270662"/>
                </a:lnTo>
                <a:lnTo>
                  <a:pt x="4308652" y="226771"/>
                </a:lnTo>
                <a:lnTo>
                  <a:pt x="4341571" y="182880"/>
                </a:lnTo>
                <a:lnTo>
                  <a:pt x="4370832" y="128016"/>
                </a:lnTo>
                <a:lnTo>
                  <a:pt x="4392777" y="58521"/>
                </a:lnTo>
                <a:lnTo>
                  <a:pt x="4414723" y="14630"/>
                </a:lnTo>
                <a:lnTo>
                  <a:pt x="4433011" y="0"/>
                </a:lnTo>
                <a:lnTo>
                  <a:pt x="4447641" y="0"/>
                </a:lnTo>
                <a:lnTo>
                  <a:pt x="4458614" y="14630"/>
                </a:lnTo>
                <a:lnTo>
                  <a:pt x="4480560" y="51206"/>
                </a:lnTo>
                <a:lnTo>
                  <a:pt x="4498848" y="91440"/>
                </a:lnTo>
                <a:lnTo>
                  <a:pt x="4513478" y="153619"/>
                </a:lnTo>
                <a:lnTo>
                  <a:pt x="4517136" y="208483"/>
                </a:lnTo>
                <a:lnTo>
                  <a:pt x="4513478" y="281635"/>
                </a:lnTo>
                <a:lnTo>
                  <a:pt x="4498848" y="376732"/>
                </a:lnTo>
                <a:lnTo>
                  <a:pt x="4476902" y="482803"/>
                </a:lnTo>
                <a:lnTo>
                  <a:pt x="4462272" y="541324"/>
                </a:lnTo>
                <a:lnTo>
                  <a:pt x="4451299" y="563270"/>
                </a:lnTo>
                <a:lnTo>
                  <a:pt x="4429353" y="588873"/>
                </a:lnTo>
                <a:lnTo>
                  <a:pt x="4396435" y="599846"/>
                </a:lnTo>
                <a:lnTo>
                  <a:pt x="4356201" y="596188"/>
                </a:lnTo>
                <a:lnTo>
                  <a:pt x="4308652" y="581558"/>
                </a:lnTo>
                <a:lnTo>
                  <a:pt x="4264761" y="566928"/>
                </a:lnTo>
                <a:lnTo>
                  <a:pt x="4122115" y="585216"/>
                </a:lnTo>
                <a:lnTo>
                  <a:pt x="3551529" y="669340"/>
                </a:lnTo>
                <a:lnTo>
                  <a:pt x="3288182" y="709574"/>
                </a:lnTo>
                <a:lnTo>
                  <a:pt x="2929737" y="775411"/>
                </a:lnTo>
                <a:lnTo>
                  <a:pt x="2659075" y="822960"/>
                </a:lnTo>
                <a:lnTo>
                  <a:pt x="2417673" y="863193"/>
                </a:lnTo>
                <a:lnTo>
                  <a:pt x="1945843" y="932688"/>
                </a:lnTo>
                <a:lnTo>
                  <a:pt x="1726387" y="965606"/>
                </a:lnTo>
                <a:lnTo>
                  <a:pt x="1517904" y="1002182"/>
                </a:lnTo>
                <a:lnTo>
                  <a:pt x="1225296" y="1053388"/>
                </a:lnTo>
                <a:lnTo>
                  <a:pt x="892454" y="1111910"/>
                </a:lnTo>
                <a:lnTo>
                  <a:pt x="724204" y="1148486"/>
                </a:lnTo>
                <a:lnTo>
                  <a:pt x="526694" y="1196035"/>
                </a:lnTo>
                <a:lnTo>
                  <a:pt x="457200" y="1210665"/>
                </a:lnTo>
                <a:lnTo>
                  <a:pt x="351129" y="1228953"/>
                </a:lnTo>
                <a:lnTo>
                  <a:pt x="230428" y="1243584"/>
                </a:lnTo>
                <a:lnTo>
                  <a:pt x="135331" y="1243584"/>
                </a:lnTo>
                <a:lnTo>
                  <a:pt x="91440" y="1243584"/>
                </a:lnTo>
                <a:lnTo>
                  <a:pt x="62179" y="1239926"/>
                </a:lnTo>
                <a:lnTo>
                  <a:pt x="40233" y="1225296"/>
                </a:lnTo>
                <a:lnTo>
                  <a:pt x="21945" y="1203350"/>
                </a:lnTo>
                <a:lnTo>
                  <a:pt x="7315" y="1177747"/>
                </a:lnTo>
                <a:lnTo>
                  <a:pt x="0" y="1152144"/>
                </a:lnTo>
                <a:lnTo>
                  <a:pt x="3657" y="1126540"/>
                </a:lnTo>
                <a:lnTo>
                  <a:pt x="18288" y="1093622"/>
                </a:lnTo>
                <a:lnTo>
                  <a:pt x="43891" y="1057046"/>
                </a:lnTo>
                <a:lnTo>
                  <a:pt x="84124" y="1031443"/>
                </a:lnTo>
                <a:lnTo>
                  <a:pt x="153619" y="994867"/>
                </a:lnTo>
                <a:lnTo>
                  <a:pt x="230428" y="958291"/>
                </a:lnTo>
                <a:lnTo>
                  <a:pt x="358444" y="921715"/>
                </a:lnTo>
                <a:lnTo>
                  <a:pt x="475488" y="892454"/>
                </a:lnTo>
                <a:lnTo>
                  <a:pt x="588873" y="870508"/>
                </a:lnTo>
                <a:lnTo>
                  <a:pt x="651052" y="870508"/>
                </a:lnTo>
                <a:lnTo>
                  <a:pt x="746150" y="870508"/>
                </a:lnTo>
                <a:lnTo>
                  <a:pt x="998524" y="841248"/>
                </a:lnTo>
                <a:lnTo>
                  <a:pt x="1294790" y="793699"/>
                </a:lnTo>
                <a:lnTo>
                  <a:pt x="1627632" y="735177"/>
                </a:lnTo>
                <a:lnTo>
                  <a:pt x="2388412" y="6071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6210A15B-3512-4ADB-80C9-01C3D225BA0A}"/>
              </a:ext>
            </a:extLst>
          </p:cNvPr>
          <p:cNvSpPr/>
          <p:nvPr/>
        </p:nvSpPr>
        <p:spPr>
          <a:xfrm rot="16800000">
            <a:off x="6361907" y="2043906"/>
            <a:ext cx="461962" cy="1146175"/>
          </a:xfrm>
          <a:custGeom>
            <a:avLst/>
            <a:gdLst>
              <a:gd name="connsiteX0" fmla="*/ 316706 w 461963"/>
              <a:gd name="connsiteY0" fmla="*/ 526256 h 1145381"/>
              <a:gd name="connsiteX1" fmla="*/ 273844 w 461963"/>
              <a:gd name="connsiteY1" fmla="*/ 435769 h 1145381"/>
              <a:gd name="connsiteX2" fmla="*/ 214313 w 461963"/>
              <a:gd name="connsiteY2" fmla="*/ 295275 h 1145381"/>
              <a:gd name="connsiteX3" fmla="*/ 171450 w 461963"/>
              <a:gd name="connsiteY3" fmla="*/ 147638 h 1145381"/>
              <a:gd name="connsiteX4" fmla="*/ 142875 w 461963"/>
              <a:gd name="connsiteY4" fmla="*/ 0 h 1145381"/>
              <a:gd name="connsiteX5" fmla="*/ 2381 w 461963"/>
              <a:gd name="connsiteY5" fmla="*/ 19050 h 1145381"/>
              <a:gd name="connsiteX6" fmla="*/ 0 w 461963"/>
              <a:gd name="connsiteY6" fmla="*/ 152400 h 1145381"/>
              <a:gd name="connsiteX7" fmla="*/ 0 w 461963"/>
              <a:gd name="connsiteY7" fmla="*/ 209550 h 1145381"/>
              <a:gd name="connsiteX8" fmla="*/ 23813 w 461963"/>
              <a:gd name="connsiteY8" fmla="*/ 292894 h 1145381"/>
              <a:gd name="connsiteX9" fmla="*/ 90488 w 461963"/>
              <a:gd name="connsiteY9" fmla="*/ 509588 h 1145381"/>
              <a:gd name="connsiteX10" fmla="*/ 159544 w 461963"/>
              <a:gd name="connsiteY10" fmla="*/ 735806 h 1145381"/>
              <a:gd name="connsiteX11" fmla="*/ 233363 w 461963"/>
              <a:gd name="connsiteY11" fmla="*/ 978694 h 1145381"/>
              <a:gd name="connsiteX12" fmla="*/ 269081 w 461963"/>
              <a:gd name="connsiteY12" fmla="*/ 1081088 h 1145381"/>
              <a:gd name="connsiteX13" fmla="*/ 285750 w 461963"/>
              <a:gd name="connsiteY13" fmla="*/ 1104900 h 1145381"/>
              <a:gd name="connsiteX14" fmla="*/ 304800 w 461963"/>
              <a:gd name="connsiteY14" fmla="*/ 1128713 h 1145381"/>
              <a:gd name="connsiteX15" fmla="*/ 321469 w 461963"/>
              <a:gd name="connsiteY15" fmla="*/ 1140619 h 1145381"/>
              <a:gd name="connsiteX16" fmla="*/ 333375 w 461963"/>
              <a:gd name="connsiteY16" fmla="*/ 1145381 h 1145381"/>
              <a:gd name="connsiteX17" fmla="*/ 350044 w 461963"/>
              <a:gd name="connsiteY17" fmla="*/ 1145381 h 1145381"/>
              <a:gd name="connsiteX18" fmla="*/ 369094 w 461963"/>
              <a:gd name="connsiteY18" fmla="*/ 1133475 h 1145381"/>
              <a:gd name="connsiteX19" fmla="*/ 392906 w 461963"/>
              <a:gd name="connsiteY19" fmla="*/ 1104900 h 1145381"/>
              <a:gd name="connsiteX20" fmla="*/ 409575 w 461963"/>
              <a:gd name="connsiteY20" fmla="*/ 1071563 h 1145381"/>
              <a:gd name="connsiteX21" fmla="*/ 426244 w 461963"/>
              <a:gd name="connsiteY21" fmla="*/ 1016794 h 1145381"/>
              <a:gd name="connsiteX22" fmla="*/ 447675 w 461963"/>
              <a:gd name="connsiteY22" fmla="*/ 931069 h 1145381"/>
              <a:gd name="connsiteX23" fmla="*/ 459581 w 461963"/>
              <a:gd name="connsiteY23" fmla="*/ 840581 h 1145381"/>
              <a:gd name="connsiteX24" fmla="*/ 461963 w 461963"/>
              <a:gd name="connsiteY24" fmla="*/ 790575 h 1145381"/>
              <a:gd name="connsiteX25" fmla="*/ 452438 w 461963"/>
              <a:gd name="connsiteY25" fmla="*/ 766763 h 1145381"/>
              <a:gd name="connsiteX26" fmla="*/ 409575 w 461963"/>
              <a:gd name="connsiteY26" fmla="*/ 685800 h 1145381"/>
              <a:gd name="connsiteX27" fmla="*/ 361950 w 461963"/>
              <a:gd name="connsiteY27" fmla="*/ 609600 h 1145381"/>
              <a:gd name="connsiteX28" fmla="*/ 316706 w 461963"/>
              <a:gd name="connsiteY28" fmla="*/ 526256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61963" h="1145381">
                <a:moveTo>
                  <a:pt x="316706" y="526256"/>
                </a:moveTo>
                <a:lnTo>
                  <a:pt x="273844" y="435769"/>
                </a:lnTo>
                <a:lnTo>
                  <a:pt x="214313" y="295275"/>
                </a:lnTo>
                <a:lnTo>
                  <a:pt x="171450" y="147638"/>
                </a:lnTo>
                <a:lnTo>
                  <a:pt x="142875" y="0"/>
                </a:lnTo>
                <a:lnTo>
                  <a:pt x="2381" y="19050"/>
                </a:lnTo>
                <a:cubicBezTo>
                  <a:pt x="1587" y="63500"/>
                  <a:pt x="794" y="107950"/>
                  <a:pt x="0" y="152400"/>
                </a:cubicBezTo>
                <a:lnTo>
                  <a:pt x="0" y="209550"/>
                </a:lnTo>
                <a:lnTo>
                  <a:pt x="23813" y="292894"/>
                </a:lnTo>
                <a:lnTo>
                  <a:pt x="90488" y="509588"/>
                </a:lnTo>
                <a:lnTo>
                  <a:pt x="159544" y="735806"/>
                </a:lnTo>
                <a:lnTo>
                  <a:pt x="233363" y="978694"/>
                </a:lnTo>
                <a:lnTo>
                  <a:pt x="269081" y="1081088"/>
                </a:lnTo>
                <a:lnTo>
                  <a:pt x="285750" y="1104900"/>
                </a:lnTo>
                <a:lnTo>
                  <a:pt x="304800" y="1128713"/>
                </a:lnTo>
                <a:lnTo>
                  <a:pt x="321469" y="1140619"/>
                </a:lnTo>
                <a:lnTo>
                  <a:pt x="333375" y="1145381"/>
                </a:lnTo>
                <a:lnTo>
                  <a:pt x="350044" y="1145381"/>
                </a:lnTo>
                <a:lnTo>
                  <a:pt x="369094" y="1133475"/>
                </a:lnTo>
                <a:lnTo>
                  <a:pt x="392906" y="1104900"/>
                </a:lnTo>
                <a:lnTo>
                  <a:pt x="409575" y="1071563"/>
                </a:lnTo>
                <a:lnTo>
                  <a:pt x="426244" y="1016794"/>
                </a:lnTo>
                <a:lnTo>
                  <a:pt x="447675" y="931069"/>
                </a:lnTo>
                <a:lnTo>
                  <a:pt x="459581" y="840581"/>
                </a:lnTo>
                <a:lnTo>
                  <a:pt x="461963" y="790575"/>
                </a:lnTo>
                <a:lnTo>
                  <a:pt x="452438" y="766763"/>
                </a:lnTo>
                <a:lnTo>
                  <a:pt x="409575" y="685800"/>
                </a:lnTo>
                <a:lnTo>
                  <a:pt x="361950" y="609600"/>
                </a:lnTo>
                <a:lnTo>
                  <a:pt x="316706" y="526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1C5941F8-9893-4D07-8A53-A8F17C943333}"/>
              </a:ext>
            </a:extLst>
          </p:cNvPr>
          <p:cNvSpPr/>
          <p:nvPr/>
        </p:nvSpPr>
        <p:spPr>
          <a:xfrm rot="16800000">
            <a:off x="6277769" y="2959894"/>
            <a:ext cx="442913" cy="930275"/>
          </a:xfrm>
          <a:custGeom>
            <a:avLst/>
            <a:gdLst>
              <a:gd name="connsiteX0" fmla="*/ 121444 w 442912"/>
              <a:gd name="connsiteY0" fmla="*/ 528638 h 931069"/>
              <a:gd name="connsiteX1" fmla="*/ 90487 w 442912"/>
              <a:gd name="connsiteY1" fmla="*/ 431007 h 931069"/>
              <a:gd name="connsiteX2" fmla="*/ 66675 w 442912"/>
              <a:gd name="connsiteY2" fmla="*/ 340519 h 931069"/>
              <a:gd name="connsiteX3" fmla="*/ 42862 w 442912"/>
              <a:gd name="connsiteY3" fmla="*/ 238125 h 931069"/>
              <a:gd name="connsiteX4" fmla="*/ 21431 w 442912"/>
              <a:gd name="connsiteY4" fmla="*/ 135732 h 931069"/>
              <a:gd name="connsiteX5" fmla="*/ 0 w 442912"/>
              <a:gd name="connsiteY5" fmla="*/ 4763 h 931069"/>
              <a:gd name="connsiteX6" fmla="*/ 123825 w 442912"/>
              <a:gd name="connsiteY6" fmla="*/ 0 h 931069"/>
              <a:gd name="connsiteX7" fmla="*/ 166687 w 442912"/>
              <a:gd name="connsiteY7" fmla="*/ 130969 h 931069"/>
              <a:gd name="connsiteX8" fmla="*/ 238125 w 442912"/>
              <a:gd name="connsiteY8" fmla="*/ 292894 h 931069"/>
              <a:gd name="connsiteX9" fmla="*/ 314325 w 442912"/>
              <a:gd name="connsiteY9" fmla="*/ 431007 h 931069"/>
              <a:gd name="connsiteX10" fmla="*/ 359569 w 442912"/>
              <a:gd name="connsiteY10" fmla="*/ 504825 h 931069"/>
              <a:gd name="connsiteX11" fmla="*/ 409575 w 442912"/>
              <a:gd name="connsiteY11" fmla="*/ 569119 h 931069"/>
              <a:gd name="connsiteX12" fmla="*/ 423862 w 442912"/>
              <a:gd name="connsiteY12" fmla="*/ 581025 h 931069"/>
              <a:gd name="connsiteX13" fmla="*/ 433387 w 442912"/>
              <a:gd name="connsiteY13" fmla="*/ 602457 h 931069"/>
              <a:gd name="connsiteX14" fmla="*/ 440531 w 442912"/>
              <a:gd name="connsiteY14" fmla="*/ 647700 h 931069"/>
              <a:gd name="connsiteX15" fmla="*/ 442912 w 442912"/>
              <a:gd name="connsiteY15" fmla="*/ 688182 h 931069"/>
              <a:gd name="connsiteX16" fmla="*/ 438150 w 442912"/>
              <a:gd name="connsiteY16" fmla="*/ 750094 h 931069"/>
              <a:gd name="connsiteX17" fmla="*/ 431006 w 442912"/>
              <a:gd name="connsiteY17" fmla="*/ 800100 h 931069"/>
              <a:gd name="connsiteX18" fmla="*/ 414337 w 442912"/>
              <a:gd name="connsiteY18" fmla="*/ 866775 h 931069"/>
              <a:gd name="connsiteX19" fmla="*/ 395287 w 442912"/>
              <a:gd name="connsiteY19" fmla="*/ 902494 h 931069"/>
              <a:gd name="connsiteX20" fmla="*/ 371475 w 442912"/>
              <a:gd name="connsiteY20" fmla="*/ 926307 h 931069"/>
              <a:gd name="connsiteX21" fmla="*/ 350044 w 442912"/>
              <a:gd name="connsiteY21" fmla="*/ 931069 h 931069"/>
              <a:gd name="connsiteX22" fmla="*/ 328612 w 442912"/>
              <a:gd name="connsiteY22" fmla="*/ 923925 h 931069"/>
              <a:gd name="connsiteX23" fmla="*/ 307181 w 442912"/>
              <a:gd name="connsiteY23" fmla="*/ 907257 h 931069"/>
              <a:gd name="connsiteX24" fmla="*/ 278606 w 442912"/>
              <a:gd name="connsiteY24" fmla="*/ 878682 h 931069"/>
              <a:gd name="connsiteX25" fmla="*/ 245269 w 442912"/>
              <a:gd name="connsiteY25" fmla="*/ 826294 h 931069"/>
              <a:gd name="connsiteX26" fmla="*/ 221456 w 442912"/>
              <a:gd name="connsiteY26" fmla="*/ 781050 h 931069"/>
              <a:gd name="connsiteX27" fmla="*/ 190500 w 442912"/>
              <a:gd name="connsiteY27" fmla="*/ 721519 h 931069"/>
              <a:gd name="connsiteX28" fmla="*/ 157162 w 442912"/>
              <a:gd name="connsiteY28" fmla="*/ 638175 h 931069"/>
              <a:gd name="connsiteX29" fmla="*/ 121444 w 442912"/>
              <a:gd name="connsiteY29" fmla="*/ 528638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2912" h="931069">
                <a:moveTo>
                  <a:pt x="121444" y="528638"/>
                </a:moveTo>
                <a:lnTo>
                  <a:pt x="90487" y="431007"/>
                </a:lnTo>
                <a:lnTo>
                  <a:pt x="66675" y="340519"/>
                </a:lnTo>
                <a:lnTo>
                  <a:pt x="42862" y="238125"/>
                </a:lnTo>
                <a:lnTo>
                  <a:pt x="21431" y="135732"/>
                </a:lnTo>
                <a:lnTo>
                  <a:pt x="0" y="4763"/>
                </a:lnTo>
                <a:lnTo>
                  <a:pt x="123825" y="0"/>
                </a:lnTo>
                <a:lnTo>
                  <a:pt x="166687" y="130969"/>
                </a:lnTo>
                <a:lnTo>
                  <a:pt x="238125" y="292894"/>
                </a:lnTo>
                <a:lnTo>
                  <a:pt x="314325" y="431007"/>
                </a:lnTo>
                <a:lnTo>
                  <a:pt x="359569" y="504825"/>
                </a:lnTo>
                <a:lnTo>
                  <a:pt x="409575" y="569119"/>
                </a:lnTo>
                <a:lnTo>
                  <a:pt x="423862" y="581025"/>
                </a:lnTo>
                <a:lnTo>
                  <a:pt x="433387" y="602457"/>
                </a:lnTo>
                <a:lnTo>
                  <a:pt x="440531" y="647700"/>
                </a:lnTo>
                <a:lnTo>
                  <a:pt x="442912" y="688182"/>
                </a:lnTo>
                <a:lnTo>
                  <a:pt x="438150" y="750094"/>
                </a:lnTo>
                <a:lnTo>
                  <a:pt x="431006" y="800100"/>
                </a:lnTo>
                <a:lnTo>
                  <a:pt x="414337" y="866775"/>
                </a:lnTo>
                <a:lnTo>
                  <a:pt x="395287" y="902494"/>
                </a:lnTo>
                <a:lnTo>
                  <a:pt x="371475" y="926307"/>
                </a:lnTo>
                <a:lnTo>
                  <a:pt x="350044" y="931069"/>
                </a:lnTo>
                <a:lnTo>
                  <a:pt x="328612" y="923925"/>
                </a:lnTo>
                <a:lnTo>
                  <a:pt x="307181" y="907257"/>
                </a:lnTo>
                <a:lnTo>
                  <a:pt x="278606" y="878682"/>
                </a:lnTo>
                <a:lnTo>
                  <a:pt x="245269" y="826294"/>
                </a:lnTo>
                <a:lnTo>
                  <a:pt x="221456" y="781050"/>
                </a:lnTo>
                <a:lnTo>
                  <a:pt x="190500" y="721519"/>
                </a:lnTo>
                <a:lnTo>
                  <a:pt x="157162" y="638175"/>
                </a:lnTo>
                <a:lnTo>
                  <a:pt x="121444" y="528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192D64C8-157A-47C7-AE8E-0AEB1EE24FF1}"/>
              </a:ext>
            </a:extLst>
          </p:cNvPr>
          <p:cNvSpPr/>
          <p:nvPr/>
        </p:nvSpPr>
        <p:spPr>
          <a:xfrm rot="16800000">
            <a:off x="6415881" y="3750469"/>
            <a:ext cx="484188" cy="1314450"/>
          </a:xfrm>
          <a:custGeom>
            <a:avLst/>
            <a:gdLst>
              <a:gd name="connsiteX0" fmla="*/ 261938 w 483394"/>
              <a:gd name="connsiteY0" fmla="*/ 428625 h 1314450"/>
              <a:gd name="connsiteX1" fmla="*/ 238125 w 483394"/>
              <a:gd name="connsiteY1" fmla="*/ 342900 h 1314450"/>
              <a:gd name="connsiteX2" fmla="*/ 211931 w 483394"/>
              <a:gd name="connsiteY2" fmla="*/ 238125 h 1314450"/>
              <a:gd name="connsiteX3" fmla="*/ 185738 w 483394"/>
              <a:gd name="connsiteY3" fmla="*/ 119062 h 1314450"/>
              <a:gd name="connsiteX4" fmla="*/ 164306 w 483394"/>
              <a:gd name="connsiteY4" fmla="*/ 0 h 1314450"/>
              <a:gd name="connsiteX5" fmla="*/ 4763 w 483394"/>
              <a:gd name="connsiteY5" fmla="*/ 26193 h 1314450"/>
              <a:gd name="connsiteX6" fmla="*/ 0 w 483394"/>
              <a:gd name="connsiteY6" fmla="*/ 123825 h 1314450"/>
              <a:gd name="connsiteX7" fmla="*/ 0 w 483394"/>
              <a:gd name="connsiteY7" fmla="*/ 173831 h 1314450"/>
              <a:gd name="connsiteX8" fmla="*/ 4763 w 483394"/>
              <a:gd name="connsiteY8" fmla="*/ 240506 h 1314450"/>
              <a:gd name="connsiteX9" fmla="*/ 16669 w 483394"/>
              <a:gd name="connsiteY9" fmla="*/ 321468 h 1314450"/>
              <a:gd name="connsiteX10" fmla="*/ 50006 w 483394"/>
              <a:gd name="connsiteY10" fmla="*/ 454818 h 1314450"/>
              <a:gd name="connsiteX11" fmla="*/ 88106 w 483394"/>
              <a:gd name="connsiteY11" fmla="*/ 607218 h 1314450"/>
              <a:gd name="connsiteX12" fmla="*/ 147638 w 483394"/>
              <a:gd name="connsiteY12" fmla="*/ 821531 h 1314450"/>
              <a:gd name="connsiteX13" fmla="*/ 228600 w 483394"/>
              <a:gd name="connsiteY13" fmla="*/ 1097756 h 1314450"/>
              <a:gd name="connsiteX14" fmla="*/ 261938 w 483394"/>
              <a:gd name="connsiteY14" fmla="*/ 1209675 h 1314450"/>
              <a:gd name="connsiteX15" fmla="*/ 273844 w 483394"/>
              <a:gd name="connsiteY15" fmla="*/ 1238250 h 1314450"/>
              <a:gd name="connsiteX16" fmla="*/ 300038 w 483394"/>
              <a:gd name="connsiteY16" fmla="*/ 1283493 h 1314450"/>
              <a:gd name="connsiteX17" fmla="*/ 319088 w 483394"/>
              <a:gd name="connsiteY17" fmla="*/ 1302543 h 1314450"/>
              <a:gd name="connsiteX18" fmla="*/ 333375 w 483394"/>
              <a:gd name="connsiteY18" fmla="*/ 1309687 h 1314450"/>
              <a:gd name="connsiteX19" fmla="*/ 347663 w 483394"/>
              <a:gd name="connsiteY19" fmla="*/ 1314450 h 1314450"/>
              <a:gd name="connsiteX20" fmla="*/ 371475 w 483394"/>
              <a:gd name="connsiteY20" fmla="*/ 1307306 h 1314450"/>
              <a:gd name="connsiteX21" fmla="*/ 400050 w 483394"/>
              <a:gd name="connsiteY21" fmla="*/ 1288256 h 1314450"/>
              <a:gd name="connsiteX22" fmla="*/ 421481 w 483394"/>
              <a:gd name="connsiteY22" fmla="*/ 1259681 h 1314450"/>
              <a:gd name="connsiteX23" fmla="*/ 442913 w 483394"/>
              <a:gd name="connsiteY23" fmla="*/ 1219200 h 1314450"/>
              <a:gd name="connsiteX24" fmla="*/ 461963 w 483394"/>
              <a:gd name="connsiteY24" fmla="*/ 1166812 h 1314450"/>
              <a:gd name="connsiteX25" fmla="*/ 476250 w 483394"/>
              <a:gd name="connsiteY25" fmla="*/ 1107281 h 1314450"/>
              <a:gd name="connsiteX26" fmla="*/ 483394 w 483394"/>
              <a:gd name="connsiteY26" fmla="*/ 1050131 h 1314450"/>
              <a:gd name="connsiteX27" fmla="*/ 483394 w 483394"/>
              <a:gd name="connsiteY27" fmla="*/ 988218 h 1314450"/>
              <a:gd name="connsiteX28" fmla="*/ 476250 w 483394"/>
              <a:gd name="connsiteY28" fmla="*/ 928687 h 1314450"/>
              <a:gd name="connsiteX29" fmla="*/ 464344 w 483394"/>
              <a:gd name="connsiteY29" fmla="*/ 904875 h 1314450"/>
              <a:gd name="connsiteX30" fmla="*/ 416719 w 483394"/>
              <a:gd name="connsiteY30" fmla="*/ 835818 h 1314450"/>
              <a:gd name="connsiteX31" fmla="*/ 371475 w 483394"/>
              <a:gd name="connsiteY31" fmla="*/ 750093 h 1314450"/>
              <a:gd name="connsiteX32" fmla="*/ 342900 w 483394"/>
              <a:gd name="connsiteY32" fmla="*/ 681037 h 1314450"/>
              <a:gd name="connsiteX33" fmla="*/ 261938 w 483394"/>
              <a:gd name="connsiteY33" fmla="*/ 428625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83394" h="1314450">
                <a:moveTo>
                  <a:pt x="261938" y="428625"/>
                </a:moveTo>
                <a:lnTo>
                  <a:pt x="238125" y="342900"/>
                </a:lnTo>
                <a:lnTo>
                  <a:pt x="211931" y="238125"/>
                </a:lnTo>
                <a:lnTo>
                  <a:pt x="185738" y="119062"/>
                </a:lnTo>
                <a:lnTo>
                  <a:pt x="164306" y="0"/>
                </a:lnTo>
                <a:lnTo>
                  <a:pt x="4763" y="26193"/>
                </a:lnTo>
                <a:lnTo>
                  <a:pt x="0" y="123825"/>
                </a:lnTo>
                <a:lnTo>
                  <a:pt x="0" y="173831"/>
                </a:lnTo>
                <a:lnTo>
                  <a:pt x="4763" y="240506"/>
                </a:lnTo>
                <a:lnTo>
                  <a:pt x="16669" y="321468"/>
                </a:lnTo>
                <a:lnTo>
                  <a:pt x="50006" y="454818"/>
                </a:lnTo>
                <a:lnTo>
                  <a:pt x="88106" y="607218"/>
                </a:lnTo>
                <a:lnTo>
                  <a:pt x="147638" y="821531"/>
                </a:lnTo>
                <a:lnTo>
                  <a:pt x="228600" y="1097756"/>
                </a:lnTo>
                <a:lnTo>
                  <a:pt x="261938" y="1209675"/>
                </a:lnTo>
                <a:lnTo>
                  <a:pt x="273844" y="1238250"/>
                </a:lnTo>
                <a:lnTo>
                  <a:pt x="300038" y="1283493"/>
                </a:lnTo>
                <a:lnTo>
                  <a:pt x="319088" y="1302543"/>
                </a:lnTo>
                <a:lnTo>
                  <a:pt x="333375" y="1309687"/>
                </a:lnTo>
                <a:lnTo>
                  <a:pt x="347663" y="1314450"/>
                </a:lnTo>
                <a:lnTo>
                  <a:pt x="371475" y="1307306"/>
                </a:lnTo>
                <a:lnTo>
                  <a:pt x="400050" y="1288256"/>
                </a:lnTo>
                <a:lnTo>
                  <a:pt x="421481" y="1259681"/>
                </a:lnTo>
                <a:lnTo>
                  <a:pt x="442913" y="1219200"/>
                </a:lnTo>
                <a:lnTo>
                  <a:pt x="461963" y="1166812"/>
                </a:lnTo>
                <a:lnTo>
                  <a:pt x="476250" y="1107281"/>
                </a:lnTo>
                <a:lnTo>
                  <a:pt x="483394" y="1050131"/>
                </a:lnTo>
                <a:lnTo>
                  <a:pt x="483394" y="988218"/>
                </a:lnTo>
                <a:lnTo>
                  <a:pt x="476250" y="928687"/>
                </a:lnTo>
                <a:lnTo>
                  <a:pt x="464344" y="904875"/>
                </a:lnTo>
                <a:lnTo>
                  <a:pt x="416719" y="835818"/>
                </a:lnTo>
                <a:lnTo>
                  <a:pt x="371475" y="750093"/>
                </a:lnTo>
                <a:lnTo>
                  <a:pt x="342900" y="681037"/>
                </a:lnTo>
                <a:lnTo>
                  <a:pt x="261938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38A0BE6-D31B-4071-B1EB-731FB5782BAD}"/>
              </a:ext>
            </a:extLst>
          </p:cNvPr>
          <p:cNvGrpSpPr>
            <a:grpSpLocks/>
          </p:cNvGrpSpPr>
          <p:nvPr/>
        </p:nvGrpSpPr>
        <p:grpSpPr bwMode="auto">
          <a:xfrm>
            <a:off x="2520950" y="1535113"/>
            <a:ext cx="4794250" cy="4548187"/>
            <a:chOff x="2673350" y="1703388"/>
            <a:chExt cx="4794250" cy="4548187"/>
          </a:xfrm>
        </p:grpSpPr>
        <p:sp>
          <p:nvSpPr>
            <p:cNvPr id="12" name="フリーフォーム 112">
              <a:extLst>
                <a:ext uri="{FF2B5EF4-FFF2-40B4-BE49-F238E27FC236}">
                  <a16:creationId xmlns:a16="http://schemas.microsoft.com/office/drawing/2014/main" id="{882FCCD4-3407-4884-8248-4C7EB0F12466}"/>
                </a:ext>
              </a:extLst>
            </p:cNvPr>
            <p:cNvSpPr/>
            <p:nvPr/>
          </p:nvSpPr>
          <p:spPr>
            <a:xfrm>
              <a:off x="2673350" y="1722438"/>
              <a:ext cx="1519238" cy="2563812"/>
            </a:xfrm>
            <a:custGeom>
              <a:avLst/>
              <a:gdLst>
                <a:gd name="connsiteX0" fmla="*/ 824622 w 1519566"/>
                <a:gd name="connsiteY0" fmla="*/ 1107255 h 2563645"/>
                <a:gd name="connsiteX1" fmla="*/ 764771 w 1519566"/>
                <a:gd name="connsiteY1" fmla="*/ 1223633 h 2563645"/>
                <a:gd name="connsiteX2" fmla="*/ 701594 w 1519566"/>
                <a:gd name="connsiteY2" fmla="*/ 1349987 h 2563645"/>
                <a:gd name="connsiteX3" fmla="*/ 621792 w 1519566"/>
                <a:gd name="connsiteY3" fmla="*/ 1496291 h 2563645"/>
                <a:gd name="connsiteX4" fmla="*/ 515389 w 1519566"/>
                <a:gd name="connsiteY4" fmla="*/ 1689146 h 2563645"/>
                <a:gd name="connsiteX5" fmla="*/ 392361 w 1519566"/>
                <a:gd name="connsiteY5" fmla="*/ 1901952 h 2563645"/>
                <a:gd name="connsiteX6" fmla="*/ 262682 w 1519566"/>
                <a:gd name="connsiteY6" fmla="*/ 2111433 h 2563645"/>
                <a:gd name="connsiteX7" fmla="*/ 119703 w 1519566"/>
                <a:gd name="connsiteY7" fmla="*/ 2340864 h 2563645"/>
                <a:gd name="connsiteX8" fmla="*/ 36576 w 1519566"/>
                <a:gd name="connsiteY8" fmla="*/ 2470542 h 2563645"/>
                <a:gd name="connsiteX9" fmla="*/ 6650 w 1519566"/>
                <a:gd name="connsiteY9" fmla="*/ 2520419 h 2563645"/>
                <a:gd name="connsiteX10" fmla="*/ 0 w 1519566"/>
                <a:gd name="connsiteY10" fmla="*/ 2550345 h 2563645"/>
                <a:gd name="connsiteX11" fmla="*/ 9975 w 1519566"/>
                <a:gd name="connsiteY11" fmla="*/ 2563645 h 2563645"/>
                <a:gd name="connsiteX12" fmla="*/ 13300 w 1519566"/>
                <a:gd name="connsiteY12" fmla="*/ 2563645 h 2563645"/>
                <a:gd name="connsiteX13" fmla="*/ 36576 w 1519566"/>
                <a:gd name="connsiteY13" fmla="*/ 2560320 h 2563645"/>
                <a:gd name="connsiteX14" fmla="*/ 63177 w 1519566"/>
                <a:gd name="connsiteY14" fmla="*/ 2547020 h 2563645"/>
                <a:gd name="connsiteX15" fmla="*/ 139654 w 1519566"/>
                <a:gd name="connsiteY15" fmla="*/ 2473868 h 2563645"/>
                <a:gd name="connsiteX16" fmla="*/ 259357 w 1519566"/>
                <a:gd name="connsiteY16" fmla="*/ 2344189 h 2563645"/>
                <a:gd name="connsiteX17" fmla="*/ 405661 w 1519566"/>
                <a:gd name="connsiteY17" fmla="*/ 2174609 h 2563645"/>
                <a:gd name="connsiteX18" fmla="*/ 548640 w 1519566"/>
                <a:gd name="connsiteY18" fmla="*/ 1991729 h 2563645"/>
                <a:gd name="connsiteX19" fmla="*/ 648393 w 1519566"/>
                <a:gd name="connsiteY19" fmla="*/ 1852076 h 2563645"/>
                <a:gd name="connsiteX20" fmla="*/ 764771 w 1519566"/>
                <a:gd name="connsiteY20" fmla="*/ 1685821 h 2563645"/>
                <a:gd name="connsiteX21" fmla="*/ 811322 w 1519566"/>
                <a:gd name="connsiteY21" fmla="*/ 1609344 h 2563645"/>
                <a:gd name="connsiteX22" fmla="*/ 957626 w 1519566"/>
                <a:gd name="connsiteY22" fmla="*/ 1340012 h 2563645"/>
                <a:gd name="connsiteX23" fmla="*/ 1060704 w 1519566"/>
                <a:gd name="connsiteY23" fmla="*/ 1143831 h 2563645"/>
                <a:gd name="connsiteX24" fmla="*/ 1203683 w 1519566"/>
                <a:gd name="connsiteY24" fmla="*/ 851223 h 2563645"/>
                <a:gd name="connsiteX25" fmla="*/ 1286810 w 1519566"/>
                <a:gd name="connsiteY25" fmla="*/ 681644 h 2563645"/>
                <a:gd name="connsiteX26" fmla="*/ 1363287 w 1519566"/>
                <a:gd name="connsiteY26" fmla="*/ 525364 h 2563645"/>
                <a:gd name="connsiteX27" fmla="*/ 1373262 w 1519566"/>
                <a:gd name="connsiteY27" fmla="*/ 502089 h 2563645"/>
                <a:gd name="connsiteX28" fmla="*/ 1393213 w 1519566"/>
                <a:gd name="connsiteY28" fmla="*/ 478813 h 2563645"/>
                <a:gd name="connsiteX29" fmla="*/ 1393213 w 1519566"/>
                <a:gd name="connsiteY29" fmla="*/ 478813 h 2563645"/>
                <a:gd name="connsiteX30" fmla="*/ 1436439 w 1519566"/>
                <a:gd name="connsiteY30" fmla="*/ 448887 h 2563645"/>
                <a:gd name="connsiteX31" fmla="*/ 1482990 w 1519566"/>
                <a:gd name="connsiteY31" fmla="*/ 418961 h 2563645"/>
                <a:gd name="connsiteX32" fmla="*/ 1506266 w 1519566"/>
                <a:gd name="connsiteY32" fmla="*/ 395686 h 2563645"/>
                <a:gd name="connsiteX33" fmla="*/ 1516241 w 1519566"/>
                <a:gd name="connsiteY33" fmla="*/ 375735 h 2563645"/>
                <a:gd name="connsiteX34" fmla="*/ 1519566 w 1519566"/>
                <a:gd name="connsiteY34" fmla="*/ 349134 h 2563645"/>
                <a:gd name="connsiteX35" fmla="*/ 1512916 w 1519566"/>
                <a:gd name="connsiteY35" fmla="*/ 319209 h 2563645"/>
                <a:gd name="connsiteX36" fmla="*/ 1489641 w 1519566"/>
                <a:gd name="connsiteY36" fmla="*/ 269332 h 2563645"/>
                <a:gd name="connsiteX37" fmla="*/ 1466365 w 1519566"/>
                <a:gd name="connsiteY37" fmla="*/ 229431 h 2563645"/>
                <a:gd name="connsiteX38" fmla="*/ 1433114 w 1519566"/>
                <a:gd name="connsiteY38" fmla="*/ 186205 h 2563645"/>
                <a:gd name="connsiteX39" fmla="*/ 1389888 w 1519566"/>
                <a:gd name="connsiteY39" fmla="*/ 146304 h 2563645"/>
                <a:gd name="connsiteX40" fmla="*/ 1353312 w 1519566"/>
                <a:gd name="connsiteY40" fmla="*/ 123028 h 2563645"/>
                <a:gd name="connsiteX41" fmla="*/ 1300110 w 1519566"/>
                <a:gd name="connsiteY41" fmla="*/ 93102 h 2563645"/>
                <a:gd name="connsiteX42" fmla="*/ 1233609 w 1519566"/>
                <a:gd name="connsiteY42" fmla="*/ 59852 h 2563645"/>
                <a:gd name="connsiteX43" fmla="*/ 1147156 w 1519566"/>
                <a:gd name="connsiteY43" fmla="*/ 26601 h 2563645"/>
                <a:gd name="connsiteX44" fmla="*/ 1070679 w 1519566"/>
                <a:gd name="connsiteY44" fmla="*/ 3325 h 2563645"/>
                <a:gd name="connsiteX45" fmla="*/ 1050729 w 1519566"/>
                <a:gd name="connsiteY45" fmla="*/ 0 h 2563645"/>
                <a:gd name="connsiteX46" fmla="*/ 1030778 w 1519566"/>
                <a:gd name="connsiteY46" fmla="*/ 6650 h 2563645"/>
                <a:gd name="connsiteX47" fmla="*/ 1027453 w 1519566"/>
                <a:gd name="connsiteY47" fmla="*/ 16625 h 2563645"/>
                <a:gd name="connsiteX48" fmla="*/ 1030778 w 1519566"/>
                <a:gd name="connsiteY48" fmla="*/ 33251 h 2563645"/>
                <a:gd name="connsiteX49" fmla="*/ 1067354 w 1519566"/>
                <a:gd name="connsiteY49" fmla="*/ 79802 h 2563645"/>
                <a:gd name="connsiteX50" fmla="*/ 1087305 w 1519566"/>
                <a:gd name="connsiteY50" fmla="*/ 116378 h 2563645"/>
                <a:gd name="connsiteX51" fmla="*/ 1107255 w 1519566"/>
                <a:gd name="connsiteY51" fmla="*/ 152954 h 2563645"/>
                <a:gd name="connsiteX52" fmla="*/ 1123881 w 1519566"/>
                <a:gd name="connsiteY52" fmla="*/ 186205 h 2563645"/>
                <a:gd name="connsiteX53" fmla="*/ 1127206 w 1519566"/>
                <a:gd name="connsiteY53" fmla="*/ 209481 h 2563645"/>
                <a:gd name="connsiteX54" fmla="*/ 1130531 w 1519566"/>
                <a:gd name="connsiteY54" fmla="*/ 262682 h 2563645"/>
                <a:gd name="connsiteX55" fmla="*/ 1113905 w 1519566"/>
                <a:gd name="connsiteY55" fmla="*/ 349134 h 2563645"/>
                <a:gd name="connsiteX56" fmla="*/ 1077329 w 1519566"/>
                <a:gd name="connsiteY56" fmla="*/ 482138 h 2563645"/>
                <a:gd name="connsiteX57" fmla="*/ 1027453 w 1519566"/>
                <a:gd name="connsiteY57" fmla="*/ 621792 h 2563645"/>
                <a:gd name="connsiteX58" fmla="*/ 941001 w 1519566"/>
                <a:gd name="connsiteY58" fmla="*/ 844573 h 2563645"/>
                <a:gd name="connsiteX59" fmla="*/ 824622 w 1519566"/>
                <a:gd name="connsiteY59" fmla="*/ 1107255 h 25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9566" h="2563645">
                  <a:moveTo>
                    <a:pt x="824622" y="1107255"/>
                  </a:moveTo>
                  <a:lnTo>
                    <a:pt x="764771" y="1223633"/>
                  </a:lnTo>
                  <a:lnTo>
                    <a:pt x="701594" y="1349987"/>
                  </a:lnTo>
                  <a:lnTo>
                    <a:pt x="621792" y="1496291"/>
                  </a:lnTo>
                  <a:lnTo>
                    <a:pt x="515389" y="1689146"/>
                  </a:lnTo>
                  <a:lnTo>
                    <a:pt x="392361" y="1901952"/>
                  </a:lnTo>
                  <a:lnTo>
                    <a:pt x="262682" y="2111433"/>
                  </a:lnTo>
                  <a:lnTo>
                    <a:pt x="119703" y="2340864"/>
                  </a:lnTo>
                  <a:lnTo>
                    <a:pt x="36576" y="2470542"/>
                  </a:lnTo>
                  <a:lnTo>
                    <a:pt x="6650" y="2520419"/>
                  </a:lnTo>
                  <a:lnTo>
                    <a:pt x="0" y="2550345"/>
                  </a:lnTo>
                  <a:lnTo>
                    <a:pt x="9975" y="2563645"/>
                  </a:lnTo>
                  <a:lnTo>
                    <a:pt x="13300" y="2563645"/>
                  </a:lnTo>
                  <a:lnTo>
                    <a:pt x="36576" y="2560320"/>
                  </a:lnTo>
                  <a:lnTo>
                    <a:pt x="63177" y="2547020"/>
                  </a:lnTo>
                  <a:lnTo>
                    <a:pt x="139654" y="2473868"/>
                  </a:lnTo>
                  <a:lnTo>
                    <a:pt x="259357" y="2344189"/>
                  </a:lnTo>
                  <a:lnTo>
                    <a:pt x="405661" y="2174609"/>
                  </a:lnTo>
                  <a:lnTo>
                    <a:pt x="548640" y="1991729"/>
                  </a:lnTo>
                  <a:lnTo>
                    <a:pt x="648393" y="1852076"/>
                  </a:lnTo>
                  <a:lnTo>
                    <a:pt x="764771" y="1685821"/>
                  </a:lnTo>
                  <a:lnTo>
                    <a:pt x="811322" y="1609344"/>
                  </a:lnTo>
                  <a:lnTo>
                    <a:pt x="957626" y="1340012"/>
                  </a:lnTo>
                  <a:lnTo>
                    <a:pt x="1060704" y="1143831"/>
                  </a:lnTo>
                  <a:lnTo>
                    <a:pt x="1203683" y="851223"/>
                  </a:lnTo>
                  <a:lnTo>
                    <a:pt x="1286810" y="681644"/>
                  </a:lnTo>
                  <a:lnTo>
                    <a:pt x="1363287" y="525364"/>
                  </a:lnTo>
                  <a:lnTo>
                    <a:pt x="1373262" y="502089"/>
                  </a:lnTo>
                  <a:lnTo>
                    <a:pt x="1393213" y="478813"/>
                  </a:lnTo>
                  <a:lnTo>
                    <a:pt x="1393213" y="478813"/>
                  </a:lnTo>
                  <a:lnTo>
                    <a:pt x="1436439" y="448887"/>
                  </a:lnTo>
                  <a:lnTo>
                    <a:pt x="1482990" y="418961"/>
                  </a:lnTo>
                  <a:lnTo>
                    <a:pt x="1506266" y="395686"/>
                  </a:lnTo>
                  <a:lnTo>
                    <a:pt x="1516241" y="375735"/>
                  </a:lnTo>
                  <a:lnTo>
                    <a:pt x="1519566" y="349134"/>
                  </a:lnTo>
                  <a:lnTo>
                    <a:pt x="1512916" y="319209"/>
                  </a:lnTo>
                  <a:lnTo>
                    <a:pt x="1489641" y="269332"/>
                  </a:lnTo>
                  <a:lnTo>
                    <a:pt x="1466365" y="229431"/>
                  </a:lnTo>
                  <a:lnTo>
                    <a:pt x="1433114" y="186205"/>
                  </a:lnTo>
                  <a:lnTo>
                    <a:pt x="1389888" y="146304"/>
                  </a:lnTo>
                  <a:lnTo>
                    <a:pt x="1353312" y="123028"/>
                  </a:lnTo>
                  <a:lnTo>
                    <a:pt x="1300110" y="93102"/>
                  </a:lnTo>
                  <a:lnTo>
                    <a:pt x="1233609" y="59852"/>
                  </a:lnTo>
                  <a:lnTo>
                    <a:pt x="1147156" y="26601"/>
                  </a:lnTo>
                  <a:lnTo>
                    <a:pt x="1070679" y="3325"/>
                  </a:lnTo>
                  <a:lnTo>
                    <a:pt x="1050729" y="0"/>
                  </a:lnTo>
                  <a:lnTo>
                    <a:pt x="1030778" y="6650"/>
                  </a:lnTo>
                  <a:lnTo>
                    <a:pt x="1027453" y="16625"/>
                  </a:lnTo>
                  <a:lnTo>
                    <a:pt x="1030778" y="33251"/>
                  </a:lnTo>
                  <a:lnTo>
                    <a:pt x="1067354" y="79802"/>
                  </a:lnTo>
                  <a:lnTo>
                    <a:pt x="1087305" y="116378"/>
                  </a:lnTo>
                  <a:lnTo>
                    <a:pt x="1107255" y="152954"/>
                  </a:lnTo>
                  <a:lnTo>
                    <a:pt x="1123881" y="186205"/>
                  </a:lnTo>
                  <a:lnTo>
                    <a:pt x="1127206" y="209481"/>
                  </a:lnTo>
                  <a:lnTo>
                    <a:pt x="1130531" y="262682"/>
                  </a:lnTo>
                  <a:lnTo>
                    <a:pt x="1113905" y="349134"/>
                  </a:lnTo>
                  <a:lnTo>
                    <a:pt x="1077329" y="482138"/>
                  </a:lnTo>
                  <a:lnTo>
                    <a:pt x="1027453" y="621792"/>
                  </a:lnTo>
                  <a:lnTo>
                    <a:pt x="941001" y="844573"/>
                  </a:lnTo>
                  <a:lnTo>
                    <a:pt x="824622" y="110725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4">
              <a:extLst>
                <a:ext uri="{FF2B5EF4-FFF2-40B4-BE49-F238E27FC236}">
                  <a16:creationId xmlns:a16="http://schemas.microsoft.com/office/drawing/2014/main" id="{80D241DB-70D6-4E41-A0E4-9A31E8F1CCBF}"/>
                </a:ext>
              </a:extLst>
            </p:cNvPr>
            <p:cNvSpPr/>
            <p:nvPr/>
          </p:nvSpPr>
          <p:spPr>
            <a:xfrm rot="16800000">
              <a:off x="2051051" y="4259262"/>
              <a:ext cx="3009900" cy="714375"/>
            </a:xfrm>
            <a:custGeom>
              <a:avLst/>
              <a:gdLst>
                <a:gd name="connsiteX0" fmla="*/ 1485240 w 3010121"/>
                <a:gd name="connsiteY0" fmla="*/ 288063 h 713549"/>
                <a:gd name="connsiteX1" fmla="*/ 1886941 w 3010121"/>
                <a:gd name="connsiteY1" fmla="*/ 235207 h 713549"/>
                <a:gd name="connsiteX2" fmla="*/ 2304500 w 3010121"/>
                <a:gd name="connsiteY2" fmla="*/ 179709 h 713549"/>
                <a:gd name="connsiteX3" fmla="*/ 2703559 w 3010121"/>
                <a:gd name="connsiteY3" fmla="*/ 124211 h 713549"/>
                <a:gd name="connsiteX4" fmla="*/ 2714130 w 3010121"/>
                <a:gd name="connsiteY4" fmla="*/ 118925 h 713549"/>
                <a:gd name="connsiteX5" fmla="*/ 2722058 w 3010121"/>
                <a:gd name="connsiteY5" fmla="*/ 108354 h 713549"/>
                <a:gd name="connsiteX6" fmla="*/ 2729986 w 3010121"/>
                <a:gd name="connsiteY6" fmla="*/ 0 h 713549"/>
                <a:gd name="connsiteX7" fmla="*/ 3010121 w 3010121"/>
                <a:gd name="connsiteY7" fmla="*/ 84569 h 713549"/>
                <a:gd name="connsiteX8" fmla="*/ 2986336 w 3010121"/>
                <a:gd name="connsiteY8" fmla="*/ 161209 h 713549"/>
                <a:gd name="connsiteX9" fmla="*/ 2954622 w 3010121"/>
                <a:gd name="connsiteY9" fmla="*/ 235207 h 713549"/>
                <a:gd name="connsiteX10" fmla="*/ 2922909 w 3010121"/>
                <a:gd name="connsiteY10" fmla="*/ 285420 h 713549"/>
                <a:gd name="connsiteX11" fmla="*/ 2893838 w 3010121"/>
                <a:gd name="connsiteY11" fmla="*/ 314490 h 713549"/>
                <a:gd name="connsiteX12" fmla="*/ 2862125 w 3010121"/>
                <a:gd name="connsiteY12" fmla="*/ 325061 h 713549"/>
                <a:gd name="connsiteX13" fmla="*/ 2722058 w 3010121"/>
                <a:gd name="connsiteY13" fmla="*/ 335633 h 713549"/>
                <a:gd name="connsiteX14" fmla="*/ 2618990 w 3010121"/>
                <a:gd name="connsiteY14" fmla="*/ 346204 h 713549"/>
                <a:gd name="connsiteX15" fmla="*/ 2415496 w 3010121"/>
                <a:gd name="connsiteY15" fmla="*/ 375274 h 713549"/>
                <a:gd name="connsiteX16" fmla="*/ 2045508 w 3010121"/>
                <a:gd name="connsiteY16" fmla="*/ 430772 h 713549"/>
                <a:gd name="connsiteX17" fmla="*/ 1575094 w 3010121"/>
                <a:gd name="connsiteY17" fmla="*/ 502127 h 713549"/>
                <a:gd name="connsiteX18" fmla="*/ 1131108 w 3010121"/>
                <a:gd name="connsiteY18" fmla="*/ 568197 h 713549"/>
                <a:gd name="connsiteX19" fmla="*/ 729406 w 3010121"/>
                <a:gd name="connsiteY19" fmla="*/ 634266 h 713549"/>
                <a:gd name="connsiteX20" fmla="*/ 515341 w 3010121"/>
                <a:gd name="connsiteY20" fmla="*/ 671265 h 713549"/>
                <a:gd name="connsiteX21" fmla="*/ 356775 w 3010121"/>
                <a:gd name="connsiteY21" fmla="*/ 697693 h 713549"/>
                <a:gd name="connsiteX22" fmla="*/ 240493 w 3010121"/>
                <a:gd name="connsiteY22" fmla="*/ 710907 h 713549"/>
                <a:gd name="connsiteX23" fmla="*/ 150638 w 3010121"/>
                <a:gd name="connsiteY23" fmla="*/ 713549 h 713549"/>
                <a:gd name="connsiteX24" fmla="*/ 79284 w 3010121"/>
                <a:gd name="connsiteY24" fmla="*/ 710907 h 713549"/>
                <a:gd name="connsiteX25" fmla="*/ 42285 w 3010121"/>
                <a:gd name="connsiteY25" fmla="*/ 700335 h 713549"/>
                <a:gd name="connsiteX26" fmla="*/ 21143 w 3010121"/>
                <a:gd name="connsiteY26" fmla="*/ 689764 h 713549"/>
                <a:gd name="connsiteX27" fmla="*/ 5286 w 3010121"/>
                <a:gd name="connsiteY27" fmla="*/ 679193 h 713549"/>
                <a:gd name="connsiteX28" fmla="*/ 0 w 3010121"/>
                <a:gd name="connsiteY28" fmla="*/ 663337 h 713549"/>
                <a:gd name="connsiteX29" fmla="*/ 0 w 3010121"/>
                <a:gd name="connsiteY29" fmla="*/ 642194 h 713549"/>
                <a:gd name="connsiteX30" fmla="*/ 5286 w 3010121"/>
                <a:gd name="connsiteY30" fmla="*/ 610481 h 713549"/>
                <a:gd name="connsiteX31" fmla="*/ 18500 w 3010121"/>
                <a:gd name="connsiteY31" fmla="*/ 573482 h 713549"/>
                <a:gd name="connsiteX32" fmla="*/ 34356 w 3010121"/>
                <a:gd name="connsiteY32" fmla="*/ 549697 h 713549"/>
                <a:gd name="connsiteX33" fmla="*/ 60784 w 3010121"/>
                <a:gd name="connsiteY33" fmla="*/ 515341 h 713549"/>
                <a:gd name="connsiteX34" fmla="*/ 100426 w 3010121"/>
                <a:gd name="connsiteY34" fmla="*/ 480985 h 713549"/>
                <a:gd name="connsiteX35" fmla="*/ 163852 w 3010121"/>
                <a:gd name="connsiteY35" fmla="*/ 438701 h 713549"/>
                <a:gd name="connsiteX36" fmla="*/ 237850 w 3010121"/>
                <a:gd name="connsiteY36" fmla="*/ 404345 h 713549"/>
                <a:gd name="connsiteX37" fmla="*/ 332990 w 3010121"/>
                <a:gd name="connsiteY37" fmla="*/ 367346 h 713549"/>
                <a:gd name="connsiteX38" fmla="*/ 417559 w 3010121"/>
                <a:gd name="connsiteY38" fmla="*/ 346204 h 713549"/>
                <a:gd name="connsiteX39" fmla="*/ 438701 w 3010121"/>
                <a:gd name="connsiteY39" fmla="*/ 351489 h 713549"/>
                <a:gd name="connsiteX40" fmla="*/ 502127 w 3010121"/>
                <a:gd name="connsiteY40" fmla="*/ 362060 h 713549"/>
                <a:gd name="connsiteX41" fmla="*/ 597267 w 3010121"/>
                <a:gd name="connsiteY41" fmla="*/ 372631 h 713549"/>
                <a:gd name="connsiteX42" fmla="*/ 742620 w 3010121"/>
                <a:gd name="connsiteY42" fmla="*/ 369989 h 713549"/>
                <a:gd name="connsiteX43" fmla="*/ 895901 w 3010121"/>
                <a:gd name="connsiteY43" fmla="*/ 359418 h 713549"/>
                <a:gd name="connsiteX44" fmla="*/ 1059753 w 3010121"/>
                <a:gd name="connsiteY44" fmla="*/ 343561 h 713549"/>
                <a:gd name="connsiteX45" fmla="*/ 1485240 w 3010121"/>
                <a:gd name="connsiteY45" fmla="*/ 288063 h 71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0121" h="713549">
                  <a:moveTo>
                    <a:pt x="1485240" y="288063"/>
                  </a:moveTo>
                  <a:lnTo>
                    <a:pt x="1886941" y="235207"/>
                  </a:lnTo>
                  <a:lnTo>
                    <a:pt x="2304500" y="179709"/>
                  </a:lnTo>
                  <a:lnTo>
                    <a:pt x="2703559" y="124211"/>
                  </a:lnTo>
                  <a:lnTo>
                    <a:pt x="2714130" y="118925"/>
                  </a:lnTo>
                  <a:lnTo>
                    <a:pt x="2722058" y="108354"/>
                  </a:lnTo>
                  <a:lnTo>
                    <a:pt x="2729986" y="0"/>
                  </a:lnTo>
                  <a:lnTo>
                    <a:pt x="3010121" y="84569"/>
                  </a:lnTo>
                  <a:lnTo>
                    <a:pt x="2986336" y="161209"/>
                  </a:lnTo>
                  <a:lnTo>
                    <a:pt x="2954622" y="235207"/>
                  </a:lnTo>
                  <a:lnTo>
                    <a:pt x="2922909" y="285420"/>
                  </a:lnTo>
                  <a:lnTo>
                    <a:pt x="2893838" y="314490"/>
                  </a:lnTo>
                  <a:lnTo>
                    <a:pt x="2862125" y="325061"/>
                  </a:lnTo>
                  <a:lnTo>
                    <a:pt x="2722058" y="335633"/>
                  </a:lnTo>
                  <a:lnTo>
                    <a:pt x="2618990" y="346204"/>
                  </a:lnTo>
                  <a:lnTo>
                    <a:pt x="2415496" y="375274"/>
                  </a:lnTo>
                  <a:lnTo>
                    <a:pt x="2045508" y="430772"/>
                  </a:lnTo>
                  <a:lnTo>
                    <a:pt x="1575094" y="502127"/>
                  </a:lnTo>
                  <a:lnTo>
                    <a:pt x="1131108" y="568197"/>
                  </a:lnTo>
                  <a:lnTo>
                    <a:pt x="729406" y="634266"/>
                  </a:lnTo>
                  <a:lnTo>
                    <a:pt x="515341" y="671265"/>
                  </a:lnTo>
                  <a:lnTo>
                    <a:pt x="356775" y="697693"/>
                  </a:lnTo>
                  <a:lnTo>
                    <a:pt x="240493" y="710907"/>
                  </a:lnTo>
                  <a:lnTo>
                    <a:pt x="150638" y="713549"/>
                  </a:lnTo>
                  <a:lnTo>
                    <a:pt x="79284" y="710907"/>
                  </a:lnTo>
                  <a:lnTo>
                    <a:pt x="42285" y="700335"/>
                  </a:lnTo>
                  <a:lnTo>
                    <a:pt x="21143" y="689764"/>
                  </a:lnTo>
                  <a:lnTo>
                    <a:pt x="5286" y="679193"/>
                  </a:lnTo>
                  <a:lnTo>
                    <a:pt x="0" y="663337"/>
                  </a:lnTo>
                  <a:lnTo>
                    <a:pt x="0" y="642194"/>
                  </a:lnTo>
                  <a:lnTo>
                    <a:pt x="5286" y="610481"/>
                  </a:lnTo>
                  <a:lnTo>
                    <a:pt x="18500" y="573482"/>
                  </a:lnTo>
                  <a:lnTo>
                    <a:pt x="34356" y="549697"/>
                  </a:lnTo>
                  <a:lnTo>
                    <a:pt x="60784" y="515341"/>
                  </a:lnTo>
                  <a:lnTo>
                    <a:pt x="100426" y="480985"/>
                  </a:lnTo>
                  <a:lnTo>
                    <a:pt x="163852" y="438701"/>
                  </a:lnTo>
                  <a:lnTo>
                    <a:pt x="237850" y="404345"/>
                  </a:lnTo>
                  <a:lnTo>
                    <a:pt x="332990" y="367346"/>
                  </a:lnTo>
                  <a:lnTo>
                    <a:pt x="417559" y="346204"/>
                  </a:lnTo>
                  <a:lnTo>
                    <a:pt x="438701" y="351489"/>
                  </a:lnTo>
                  <a:lnTo>
                    <a:pt x="502127" y="362060"/>
                  </a:lnTo>
                  <a:lnTo>
                    <a:pt x="597267" y="372631"/>
                  </a:lnTo>
                  <a:lnTo>
                    <a:pt x="742620" y="369989"/>
                  </a:lnTo>
                  <a:lnTo>
                    <a:pt x="895901" y="359418"/>
                  </a:lnTo>
                  <a:lnTo>
                    <a:pt x="1059753" y="343561"/>
                  </a:lnTo>
                  <a:lnTo>
                    <a:pt x="1485240" y="288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15">
              <a:extLst>
                <a:ext uri="{FF2B5EF4-FFF2-40B4-BE49-F238E27FC236}">
                  <a16:creationId xmlns:a16="http://schemas.microsoft.com/office/drawing/2014/main" id="{6D249192-A95F-4832-B850-E9E6B469DB36}"/>
                </a:ext>
              </a:extLst>
            </p:cNvPr>
            <p:cNvSpPr/>
            <p:nvPr/>
          </p:nvSpPr>
          <p:spPr>
            <a:xfrm rot="16800000">
              <a:off x="2683669" y="3583781"/>
              <a:ext cx="4403725" cy="931863"/>
            </a:xfrm>
            <a:custGeom>
              <a:avLst/>
              <a:gdLst>
                <a:gd name="connsiteX0" fmla="*/ 3202165 w 4402536"/>
                <a:gd name="connsiteY0" fmla="*/ 483679 h 932053"/>
                <a:gd name="connsiteX1" fmla="*/ 2771444 w 4402536"/>
                <a:gd name="connsiteY1" fmla="*/ 557819 h 932053"/>
                <a:gd name="connsiteX2" fmla="*/ 2661998 w 4402536"/>
                <a:gd name="connsiteY2" fmla="*/ 579002 h 932053"/>
                <a:gd name="connsiteX3" fmla="*/ 2485473 w 4402536"/>
                <a:gd name="connsiteY3" fmla="*/ 610777 h 932053"/>
                <a:gd name="connsiteX4" fmla="*/ 2294826 w 4402536"/>
                <a:gd name="connsiteY4" fmla="*/ 639021 h 932053"/>
                <a:gd name="connsiteX5" fmla="*/ 2164197 w 4402536"/>
                <a:gd name="connsiteY5" fmla="*/ 656673 h 932053"/>
                <a:gd name="connsiteX6" fmla="*/ 2051221 w 4402536"/>
                <a:gd name="connsiteY6" fmla="*/ 670795 h 932053"/>
                <a:gd name="connsiteX7" fmla="*/ 1920593 w 4402536"/>
                <a:gd name="connsiteY7" fmla="*/ 684917 h 932053"/>
                <a:gd name="connsiteX8" fmla="*/ 1811147 w 4402536"/>
                <a:gd name="connsiteY8" fmla="*/ 706100 h 932053"/>
                <a:gd name="connsiteX9" fmla="*/ 1645214 w 4402536"/>
                <a:gd name="connsiteY9" fmla="*/ 713161 h 932053"/>
                <a:gd name="connsiteX10" fmla="*/ 1489872 w 4402536"/>
                <a:gd name="connsiteY10" fmla="*/ 709631 h 932053"/>
                <a:gd name="connsiteX11" fmla="*/ 1355712 w 4402536"/>
                <a:gd name="connsiteY11" fmla="*/ 699039 h 932053"/>
                <a:gd name="connsiteX12" fmla="*/ 1260389 w 4402536"/>
                <a:gd name="connsiteY12" fmla="*/ 688448 h 932053"/>
                <a:gd name="connsiteX13" fmla="*/ 1150943 w 4402536"/>
                <a:gd name="connsiteY13" fmla="*/ 670795 h 932053"/>
                <a:gd name="connsiteX14" fmla="*/ 1020315 w 4402536"/>
                <a:gd name="connsiteY14" fmla="*/ 649612 h 932053"/>
                <a:gd name="connsiteX15" fmla="*/ 889686 w 4402536"/>
                <a:gd name="connsiteY15" fmla="*/ 621368 h 932053"/>
                <a:gd name="connsiteX16" fmla="*/ 759058 w 4402536"/>
                <a:gd name="connsiteY16" fmla="*/ 586063 h 932053"/>
                <a:gd name="connsiteX17" fmla="*/ 614307 w 4402536"/>
                <a:gd name="connsiteY17" fmla="*/ 540167 h 932053"/>
                <a:gd name="connsiteX18" fmla="*/ 518983 w 4402536"/>
                <a:gd name="connsiteY18" fmla="*/ 504862 h 932053"/>
                <a:gd name="connsiteX19" fmla="*/ 353050 w 4402536"/>
                <a:gd name="connsiteY19" fmla="*/ 434252 h 932053"/>
                <a:gd name="connsiteX20" fmla="*/ 176525 w 4402536"/>
                <a:gd name="connsiteY20" fmla="*/ 353050 h 932053"/>
                <a:gd name="connsiteX21" fmla="*/ 74140 w 4402536"/>
                <a:gd name="connsiteY21" fmla="*/ 296562 h 932053"/>
                <a:gd name="connsiteX22" fmla="*/ 45896 w 4402536"/>
                <a:gd name="connsiteY22" fmla="*/ 285971 h 932053"/>
                <a:gd name="connsiteX23" fmla="*/ 17652 w 4402536"/>
                <a:gd name="connsiteY23" fmla="*/ 285971 h 932053"/>
                <a:gd name="connsiteX24" fmla="*/ 0 w 4402536"/>
                <a:gd name="connsiteY24" fmla="*/ 289501 h 932053"/>
                <a:gd name="connsiteX25" fmla="*/ 0 w 4402536"/>
                <a:gd name="connsiteY25" fmla="*/ 300093 h 932053"/>
                <a:gd name="connsiteX26" fmla="*/ 10591 w 4402536"/>
                <a:gd name="connsiteY26" fmla="*/ 324806 h 932053"/>
                <a:gd name="connsiteX27" fmla="*/ 63549 w 4402536"/>
                <a:gd name="connsiteY27" fmla="*/ 374233 h 932053"/>
                <a:gd name="connsiteX28" fmla="*/ 194177 w 4402536"/>
                <a:gd name="connsiteY28" fmla="*/ 469557 h 932053"/>
                <a:gd name="connsiteX29" fmla="*/ 335397 w 4402536"/>
                <a:gd name="connsiteY29" fmla="*/ 557819 h 932053"/>
                <a:gd name="connsiteX30" fmla="*/ 466026 w 4402536"/>
                <a:gd name="connsiteY30" fmla="*/ 631960 h 932053"/>
                <a:gd name="connsiteX31" fmla="*/ 561350 w 4402536"/>
                <a:gd name="connsiteY31" fmla="*/ 681387 h 932053"/>
                <a:gd name="connsiteX32" fmla="*/ 670795 w 4402536"/>
                <a:gd name="connsiteY32" fmla="*/ 730814 h 932053"/>
                <a:gd name="connsiteX33" fmla="*/ 790832 w 4402536"/>
                <a:gd name="connsiteY33" fmla="*/ 780241 h 932053"/>
                <a:gd name="connsiteX34" fmla="*/ 953235 w 4402536"/>
                <a:gd name="connsiteY34" fmla="*/ 833198 h 932053"/>
                <a:gd name="connsiteX35" fmla="*/ 1083864 w 4402536"/>
                <a:gd name="connsiteY35" fmla="*/ 868503 h 932053"/>
                <a:gd name="connsiteX36" fmla="*/ 1256858 w 4402536"/>
                <a:gd name="connsiteY36" fmla="*/ 900278 h 932053"/>
                <a:gd name="connsiteX37" fmla="*/ 1401609 w 4402536"/>
                <a:gd name="connsiteY37" fmla="*/ 921461 h 932053"/>
                <a:gd name="connsiteX38" fmla="*/ 1553421 w 4402536"/>
                <a:gd name="connsiteY38" fmla="*/ 932053 h 932053"/>
                <a:gd name="connsiteX39" fmla="*/ 1737007 w 4402536"/>
                <a:gd name="connsiteY39" fmla="*/ 932053 h 932053"/>
                <a:gd name="connsiteX40" fmla="*/ 1885288 w 4402536"/>
                <a:gd name="connsiteY40" fmla="*/ 928522 h 932053"/>
                <a:gd name="connsiteX41" fmla="*/ 2082996 w 4402536"/>
                <a:gd name="connsiteY41" fmla="*/ 914400 h 932053"/>
                <a:gd name="connsiteX42" fmla="*/ 2305417 w 4402536"/>
                <a:gd name="connsiteY42" fmla="*/ 886156 h 932053"/>
                <a:gd name="connsiteX43" fmla="*/ 2577266 w 4402536"/>
                <a:gd name="connsiteY43" fmla="*/ 843790 h 932053"/>
                <a:gd name="connsiteX44" fmla="*/ 2870298 w 4402536"/>
                <a:gd name="connsiteY44" fmla="*/ 794363 h 932053"/>
                <a:gd name="connsiteX45" fmla="*/ 3262183 w 4402536"/>
                <a:gd name="connsiteY45" fmla="*/ 727283 h 932053"/>
                <a:gd name="connsiteX46" fmla="*/ 3745862 w 4402536"/>
                <a:gd name="connsiteY46" fmla="*/ 649612 h 932053"/>
                <a:gd name="connsiteX47" fmla="*/ 4045955 w 4402536"/>
                <a:gd name="connsiteY47" fmla="*/ 603716 h 932053"/>
                <a:gd name="connsiteX48" fmla="*/ 4144809 w 4402536"/>
                <a:gd name="connsiteY48" fmla="*/ 593124 h 932053"/>
                <a:gd name="connsiteX49" fmla="*/ 4222480 w 4402536"/>
                <a:gd name="connsiteY49" fmla="*/ 593124 h 932053"/>
                <a:gd name="connsiteX50" fmla="*/ 4261316 w 4402536"/>
                <a:gd name="connsiteY50" fmla="*/ 589594 h 932053"/>
                <a:gd name="connsiteX51" fmla="*/ 4293090 w 4402536"/>
                <a:gd name="connsiteY51" fmla="*/ 575472 h 932053"/>
                <a:gd name="connsiteX52" fmla="*/ 4317804 w 4402536"/>
                <a:gd name="connsiteY52" fmla="*/ 557819 h 932053"/>
                <a:gd name="connsiteX53" fmla="*/ 4342517 w 4402536"/>
                <a:gd name="connsiteY53" fmla="*/ 529575 h 932053"/>
                <a:gd name="connsiteX54" fmla="*/ 4353109 w 4402536"/>
                <a:gd name="connsiteY54" fmla="*/ 497801 h 932053"/>
                <a:gd name="connsiteX55" fmla="*/ 4370761 w 4402536"/>
                <a:gd name="connsiteY55" fmla="*/ 430721 h 932053"/>
                <a:gd name="connsiteX56" fmla="*/ 4388414 w 4402536"/>
                <a:gd name="connsiteY56" fmla="*/ 338928 h 932053"/>
                <a:gd name="connsiteX57" fmla="*/ 4399005 w 4402536"/>
                <a:gd name="connsiteY57" fmla="*/ 243605 h 932053"/>
                <a:gd name="connsiteX58" fmla="*/ 4402536 w 4402536"/>
                <a:gd name="connsiteY58" fmla="*/ 148281 h 932053"/>
                <a:gd name="connsiteX59" fmla="*/ 4402536 w 4402536"/>
                <a:gd name="connsiteY59" fmla="*/ 88263 h 932053"/>
                <a:gd name="connsiteX60" fmla="*/ 4395475 w 4402536"/>
                <a:gd name="connsiteY60" fmla="*/ 38836 h 932053"/>
                <a:gd name="connsiteX61" fmla="*/ 4384883 w 4402536"/>
                <a:gd name="connsiteY61" fmla="*/ 10592 h 932053"/>
                <a:gd name="connsiteX62" fmla="*/ 4370761 w 4402536"/>
                <a:gd name="connsiteY62" fmla="*/ 0 h 932053"/>
                <a:gd name="connsiteX63" fmla="*/ 4360170 w 4402536"/>
                <a:gd name="connsiteY63" fmla="*/ 0 h 932053"/>
                <a:gd name="connsiteX64" fmla="*/ 4342517 w 4402536"/>
                <a:gd name="connsiteY64" fmla="*/ 10592 h 932053"/>
                <a:gd name="connsiteX65" fmla="*/ 4328395 w 4402536"/>
                <a:gd name="connsiteY65" fmla="*/ 24714 h 932053"/>
                <a:gd name="connsiteX66" fmla="*/ 4321334 w 4402536"/>
                <a:gd name="connsiteY66" fmla="*/ 52958 h 932053"/>
                <a:gd name="connsiteX67" fmla="*/ 4310743 w 4402536"/>
                <a:gd name="connsiteY67" fmla="*/ 95324 h 932053"/>
                <a:gd name="connsiteX68" fmla="*/ 4289560 w 4402536"/>
                <a:gd name="connsiteY68" fmla="*/ 144751 h 932053"/>
                <a:gd name="connsiteX69" fmla="*/ 4254255 w 4402536"/>
                <a:gd name="connsiteY69" fmla="*/ 194178 h 932053"/>
                <a:gd name="connsiteX70" fmla="*/ 4218950 w 4402536"/>
                <a:gd name="connsiteY70" fmla="*/ 225952 h 932053"/>
                <a:gd name="connsiteX71" fmla="*/ 4173053 w 4402536"/>
                <a:gd name="connsiteY71" fmla="*/ 254196 h 932053"/>
                <a:gd name="connsiteX72" fmla="*/ 4130687 w 4402536"/>
                <a:gd name="connsiteY72" fmla="*/ 275379 h 932053"/>
                <a:gd name="connsiteX73" fmla="*/ 3947101 w 4402536"/>
                <a:gd name="connsiteY73" fmla="*/ 317745 h 932053"/>
                <a:gd name="connsiteX74" fmla="*/ 3632886 w 4402536"/>
                <a:gd name="connsiteY74" fmla="*/ 395416 h 932053"/>
                <a:gd name="connsiteX75" fmla="*/ 3424587 w 4402536"/>
                <a:gd name="connsiteY75" fmla="*/ 444843 h 932053"/>
                <a:gd name="connsiteX76" fmla="*/ 3202165 w 4402536"/>
                <a:gd name="connsiteY76" fmla="*/ 483679 h 9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02536" h="932053">
                  <a:moveTo>
                    <a:pt x="3202165" y="483679"/>
                  </a:moveTo>
                  <a:lnTo>
                    <a:pt x="2771444" y="557819"/>
                  </a:lnTo>
                  <a:lnTo>
                    <a:pt x="2661998" y="579002"/>
                  </a:lnTo>
                  <a:lnTo>
                    <a:pt x="2485473" y="610777"/>
                  </a:lnTo>
                  <a:lnTo>
                    <a:pt x="2294826" y="639021"/>
                  </a:lnTo>
                  <a:lnTo>
                    <a:pt x="2164197" y="656673"/>
                  </a:lnTo>
                  <a:lnTo>
                    <a:pt x="2051221" y="670795"/>
                  </a:lnTo>
                  <a:lnTo>
                    <a:pt x="1920593" y="684917"/>
                  </a:lnTo>
                  <a:lnTo>
                    <a:pt x="1811147" y="706100"/>
                  </a:lnTo>
                  <a:lnTo>
                    <a:pt x="1645214" y="713161"/>
                  </a:lnTo>
                  <a:lnTo>
                    <a:pt x="1489872" y="709631"/>
                  </a:lnTo>
                  <a:lnTo>
                    <a:pt x="1355712" y="699039"/>
                  </a:lnTo>
                  <a:lnTo>
                    <a:pt x="1260389" y="688448"/>
                  </a:lnTo>
                  <a:lnTo>
                    <a:pt x="1150943" y="670795"/>
                  </a:lnTo>
                  <a:lnTo>
                    <a:pt x="1020315" y="649612"/>
                  </a:lnTo>
                  <a:lnTo>
                    <a:pt x="889686" y="621368"/>
                  </a:lnTo>
                  <a:lnTo>
                    <a:pt x="759058" y="586063"/>
                  </a:lnTo>
                  <a:lnTo>
                    <a:pt x="614307" y="540167"/>
                  </a:lnTo>
                  <a:lnTo>
                    <a:pt x="518983" y="504862"/>
                  </a:lnTo>
                  <a:lnTo>
                    <a:pt x="353050" y="434252"/>
                  </a:lnTo>
                  <a:lnTo>
                    <a:pt x="176525" y="353050"/>
                  </a:lnTo>
                  <a:lnTo>
                    <a:pt x="74140" y="296562"/>
                  </a:lnTo>
                  <a:lnTo>
                    <a:pt x="45896" y="285971"/>
                  </a:lnTo>
                  <a:lnTo>
                    <a:pt x="17652" y="285971"/>
                  </a:lnTo>
                  <a:lnTo>
                    <a:pt x="0" y="289501"/>
                  </a:lnTo>
                  <a:lnTo>
                    <a:pt x="0" y="300093"/>
                  </a:lnTo>
                  <a:lnTo>
                    <a:pt x="10591" y="324806"/>
                  </a:lnTo>
                  <a:lnTo>
                    <a:pt x="63549" y="374233"/>
                  </a:lnTo>
                  <a:lnTo>
                    <a:pt x="194177" y="469557"/>
                  </a:lnTo>
                  <a:lnTo>
                    <a:pt x="335397" y="557819"/>
                  </a:lnTo>
                  <a:lnTo>
                    <a:pt x="466026" y="631960"/>
                  </a:lnTo>
                  <a:lnTo>
                    <a:pt x="561350" y="681387"/>
                  </a:lnTo>
                  <a:lnTo>
                    <a:pt x="670795" y="730814"/>
                  </a:lnTo>
                  <a:lnTo>
                    <a:pt x="790832" y="780241"/>
                  </a:lnTo>
                  <a:lnTo>
                    <a:pt x="953235" y="833198"/>
                  </a:lnTo>
                  <a:lnTo>
                    <a:pt x="1083864" y="868503"/>
                  </a:lnTo>
                  <a:lnTo>
                    <a:pt x="1256858" y="900278"/>
                  </a:lnTo>
                  <a:lnTo>
                    <a:pt x="1401609" y="921461"/>
                  </a:lnTo>
                  <a:lnTo>
                    <a:pt x="1553421" y="932053"/>
                  </a:lnTo>
                  <a:lnTo>
                    <a:pt x="1737007" y="932053"/>
                  </a:lnTo>
                  <a:lnTo>
                    <a:pt x="1885288" y="928522"/>
                  </a:lnTo>
                  <a:lnTo>
                    <a:pt x="2082996" y="914400"/>
                  </a:lnTo>
                  <a:lnTo>
                    <a:pt x="2305417" y="886156"/>
                  </a:lnTo>
                  <a:lnTo>
                    <a:pt x="2577266" y="843790"/>
                  </a:lnTo>
                  <a:lnTo>
                    <a:pt x="2870298" y="794363"/>
                  </a:lnTo>
                  <a:lnTo>
                    <a:pt x="3262183" y="727283"/>
                  </a:lnTo>
                  <a:lnTo>
                    <a:pt x="3745862" y="649612"/>
                  </a:lnTo>
                  <a:lnTo>
                    <a:pt x="4045955" y="603716"/>
                  </a:lnTo>
                  <a:lnTo>
                    <a:pt x="4144809" y="593124"/>
                  </a:lnTo>
                  <a:lnTo>
                    <a:pt x="4222480" y="593124"/>
                  </a:lnTo>
                  <a:lnTo>
                    <a:pt x="4261316" y="589594"/>
                  </a:lnTo>
                  <a:lnTo>
                    <a:pt x="4293090" y="575472"/>
                  </a:lnTo>
                  <a:lnTo>
                    <a:pt x="4317804" y="557819"/>
                  </a:lnTo>
                  <a:lnTo>
                    <a:pt x="4342517" y="529575"/>
                  </a:lnTo>
                  <a:lnTo>
                    <a:pt x="4353109" y="497801"/>
                  </a:lnTo>
                  <a:lnTo>
                    <a:pt x="4370761" y="430721"/>
                  </a:lnTo>
                  <a:lnTo>
                    <a:pt x="4388414" y="338928"/>
                  </a:lnTo>
                  <a:lnTo>
                    <a:pt x="4399005" y="243605"/>
                  </a:lnTo>
                  <a:lnTo>
                    <a:pt x="4402536" y="148281"/>
                  </a:lnTo>
                  <a:lnTo>
                    <a:pt x="4402536" y="88263"/>
                  </a:lnTo>
                  <a:lnTo>
                    <a:pt x="4395475" y="38836"/>
                  </a:lnTo>
                  <a:lnTo>
                    <a:pt x="4384883" y="10592"/>
                  </a:lnTo>
                  <a:lnTo>
                    <a:pt x="4370761" y="0"/>
                  </a:lnTo>
                  <a:lnTo>
                    <a:pt x="4360170" y="0"/>
                  </a:lnTo>
                  <a:lnTo>
                    <a:pt x="4342517" y="10592"/>
                  </a:lnTo>
                  <a:lnTo>
                    <a:pt x="4328395" y="24714"/>
                  </a:lnTo>
                  <a:lnTo>
                    <a:pt x="4321334" y="52958"/>
                  </a:lnTo>
                  <a:lnTo>
                    <a:pt x="4310743" y="95324"/>
                  </a:lnTo>
                  <a:lnTo>
                    <a:pt x="4289560" y="144751"/>
                  </a:lnTo>
                  <a:lnTo>
                    <a:pt x="4254255" y="194178"/>
                  </a:lnTo>
                  <a:lnTo>
                    <a:pt x="4218950" y="225952"/>
                  </a:lnTo>
                  <a:lnTo>
                    <a:pt x="4173053" y="254196"/>
                  </a:lnTo>
                  <a:lnTo>
                    <a:pt x="4130687" y="275379"/>
                  </a:lnTo>
                  <a:lnTo>
                    <a:pt x="3947101" y="317745"/>
                  </a:lnTo>
                  <a:lnTo>
                    <a:pt x="3632886" y="395416"/>
                  </a:lnTo>
                  <a:lnTo>
                    <a:pt x="3424587" y="444843"/>
                  </a:lnTo>
                  <a:lnTo>
                    <a:pt x="3202165" y="4836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0">
              <a:extLst>
                <a:ext uri="{FF2B5EF4-FFF2-40B4-BE49-F238E27FC236}">
                  <a16:creationId xmlns:a16="http://schemas.microsoft.com/office/drawing/2014/main" id="{10360DB4-1237-4390-80C7-2F0AD9E6DC7C}"/>
                </a:ext>
              </a:extLst>
            </p:cNvPr>
            <p:cNvSpPr/>
            <p:nvPr/>
          </p:nvSpPr>
          <p:spPr>
            <a:xfrm rot="16800000">
              <a:off x="4382294" y="2380457"/>
              <a:ext cx="441325" cy="1119187"/>
            </a:xfrm>
            <a:custGeom>
              <a:avLst/>
              <a:gdLst>
                <a:gd name="connsiteX0" fmla="*/ 307181 w 440531"/>
                <a:gd name="connsiteY0" fmla="*/ 640556 h 1119188"/>
                <a:gd name="connsiteX1" fmla="*/ 252412 w 440531"/>
                <a:gd name="connsiteY1" fmla="*/ 461963 h 1119188"/>
                <a:gd name="connsiteX2" fmla="*/ 235743 w 440531"/>
                <a:gd name="connsiteY2" fmla="*/ 395288 h 1119188"/>
                <a:gd name="connsiteX3" fmla="*/ 226218 w 440531"/>
                <a:gd name="connsiteY3" fmla="*/ 321469 h 1119188"/>
                <a:gd name="connsiteX4" fmla="*/ 223837 w 440531"/>
                <a:gd name="connsiteY4" fmla="*/ 269081 h 1119188"/>
                <a:gd name="connsiteX5" fmla="*/ 223837 w 440531"/>
                <a:gd name="connsiteY5" fmla="*/ 211931 h 1119188"/>
                <a:gd name="connsiteX6" fmla="*/ 228600 w 440531"/>
                <a:gd name="connsiteY6" fmla="*/ 161925 h 1119188"/>
                <a:gd name="connsiteX7" fmla="*/ 240506 w 440531"/>
                <a:gd name="connsiteY7" fmla="*/ 95250 h 1119188"/>
                <a:gd name="connsiteX8" fmla="*/ 252412 w 440531"/>
                <a:gd name="connsiteY8" fmla="*/ 54769 h 1119188"/>
                <a:gd name="connsiteX9" fmla="*/ 259556 w 440531"/>
                <a:gd name="connsiteY9" fmla="*/ 19050 h 1119188"/>
                <a:gd name="connsiteX10" fmla="*/ 254793 w 440531"/>
                <a:gd name="connsiteY10" fmla="*/ 2381 h 1119188"/>
                <a:gd name="connsiteX11" fmla="*/ 240506 w 440531"/>
                <a:gd name="connsiteY11" fmla="*/ 0 h 1119188"/>
                <a:gd name="connsiteX12" fmla="*/ 197643 w 440531"/>
                <a:gd name="connsiteY12" fmla="*/ 26194 h 1119188"/>
                <a:gd name="connsiteX13" fmla="*/ 130968 w 440531"/>
                <a:gd name="connsiteY13" fmla="*/ 66675 h 1119188"/>
                <a:gd name="connsiteX14" fmla="*/ 95250 w 440531"/>
                <a:gd name="connsiteY14" fmla="*/ 97631 h 1119188"/>
                <a:gd name="connsiteX15" fmla="*/ 64293 w 440531"/>
                <a:gd name="connsiteY15" fmla="*/ 130969 h 1119188"/>
                <a:gd name="connsiteX16" fmla="*/ 33337 w 440531"/>
                <a:gd name="connsiteY16" fmla="*/ 173831 h 1119188"/>
                <a:gd name="connsiteX17" fmla="*/ 16668 w 440531"/>
                <a:gd name="connsiteY17" fmla="*/ 211931 h 1119188"/>
                <a:gd name="connsiteX18" fmla="*/ 7143 w 440531"/>
                <a:gd name="connsiteY18" fmla="*/ 242888 h 1119188"/>
                <a:gd name="connsiteX19" fmla="*/ 2381 w 440531"/>
                <a:gd name="connsiteY19" fmla="*/ 276225 h 1119188"/>
                <a:gd name="connsiteX20" fmla="*/ 0 w 440531"/>
                <a:gd name="connsiteY20" fmla="*/ 319088 h 1119188"/>
                <a:gd name="connsiteX21" fmla="*/ 7143 w 440531"/>
                <a:gd name="connsiteY21" fmla="*/ 357188 h 1119188"/>
                <a:gd name="connsiteX22" fmla="*/ 80962 w 440531"/>
                <a:gd name="connsiteY22" fmla="*/ 542925 h 1119188"/>
                <a:gd name="connsiteX23" fmla="*/ 169068 w 440531"/>
                <a:gd name="connsiteY23" fmla="*/ 778669 h 1119188"/>
                <a:gd name="connsiteX24" fmla="*/ 295275 w 440531"/>
                <a:gd name="connsiteY24" fmla="*/ 1119188 h 1119188"/>
                <a:gd name="connsiteX25" fmla="*/ 440531 w 440531"/>
                <a:gd name="connsiteY25" fmla="*/ 1076325 h 1119188"/>
                <a:gd name="connsiteX26" fmla="*/ 400050 w 440531"/>
                <a:gd name="connsiteY26" fmla="*/ 947738 h 1119188"/>
                <a:gd name="connsiteX27" fmla="*/ 307181 w 440531"/>
                <a:gd name="connsiteY27" fmla="*/ 640556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0531" h="1119188">
                  <a:moveTo>
                    <a:pt x="307181" y="640556"/>
                  </a:moveTo>
                  <a:lnTo>
                    <a:pt x="252412" y="461963"/>
                  </a:lnTo>
                  <a:lnTo>
                    <a:pt x="235743" y="395288"/>
                  </a:lnTo>
                  <a:lnTo>
                    <a:pt x="226218" y="321469"/>
                  </a:lnTo>
                  <a:lnTo>
                    <a:pt x="223837" y="269081"/>
                  </a:lnTo>
                  <a:lnTo>
                    <a:pt x="223837" y="211931"/>
                  </a:lnTo>
                  <a:lnTo>
                    <a:pt x="228600" y="161925"/>
                  </a:lnTo>
                  <a:lnTo>
                    <a:pt x="240506" y="95250"/>
                  </a:lnTo>
                  <a:lnTo>
                    <a:pt x="252412" y="54769"/>
                  </a:lnTo>
                  <a:lnTo>
                    <a:pt x="259556" y="19050"/>
                  </a:lnTo>
                  <a:lnTo>
                    <a:pt x="254793" y="2381"/>
                  </a:lnTo>
                  <a:lnTo>
                    <a:pt x="240506" y="0"/>
                  </a:lnTo>
                  <a:lnTo>
                    <a:pt x="197643" y="26194"/>
                  </a:lnTo>
                  <a:lnTo>
                    <a:pt x="130968" y="66675"/>
                  </a:lnTo>
                  <a:lnTo>
                    <a:pt x="95250" y="97631"/>
                  </a:lnTo>
                  <a:lnTo>
                    <a:pt x="64293" y="130969"/>
                  </a:lnTo>
                  <a:lnTo>
                    <a:pt x="33337" y="173831"/>
                  </a:lnTo>
                  <a:lnTo>
                    <a:pt x="16668" y="211931"/>
                  </a:lnTo>
                  <a:lnTo>
                    <a:pt x="7143" y="242888"/>
                  </a:lnTo>
                  <a:lnTo>
                    <a:pt x="2381" y="276225"/>
                  </a:lnTo>
                  <a:lnTo>
                    <a:pt x="0" y="319088"/>
                  </a:lnTo>
                  <a:lnTo>
                    <a:pt x="7143" y="357188"/>
                  </a:lnTo>
                  <a:lnTo>
                    <a:pt x="80962" y="542925"/>
                  </a:lnTo>
                  <a:lnTo>
                    <a:pt x="169068" y="778669"/>
                  </a:lnTo>
                  <a:lnTo>
                    <a:pt x="295275" y="1119188"/>
                  </a:lnTo>
                  <a:lnTo>
                    <a:pt x="440531" y="1076325"/>
                  </a:lnTo>
                  <a:lnTo>
                    <a:pt x="400050" y="947738"/>
                  </a:lnTo>
                  <a:lnTo>
                    <a:pt x="307181" y="640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1">
              <a:extLst>
                <a:ext uri="{FF2B5EF4-FFF2-40B4-BE49-F238E27FC236}">
                  <a16:creationId xmlns:a16="http://schemas.microsoft.com/office/drawing/2014/main" id="{881EBA15-C327-44CD-BE6D-572F1371AE65}"/>
                </a:ext>
              </a:extLst>
            </p:cNvPr>
            <p:cNvSpPr/>
            <p:nvPr/>
          </p:nvSpPr>
          <p:spPr>
            <a:xfrm rot="16800000">
              <a:off x="4336256" y="3218657"/>
              <a:ext cx="503237" cy="1066800"/>
            </a:xfrm>
            <a:custGeom>
              <a:avLst/>
              <a:gdLst>
                <a:gd name="connsiteX0" fmla="*/ 342900 w 502444"/>
                <a:gd name="connsiteY0" fmla="*/ 621506 h 1066800"/>
                <a:gd name="connsiteX1" fmla="*/ 416719 w 502444"/>
                <a:gd name="connsiteY1" fmla="*/ 812006 h 1066800"/>
                <a:gd name="connsiteX2" fmla="*/ 502444 w 502444"/>
                <a:gd name="connsiteY2" fmla="*/ 1052513 h 1066800"/>
                <a:gd name="connsiteX3" fmla="*/ 400050 w 502444"/>
                <a:gd name="connsiteY3" fmla="*/ 1066800 h 1066800"/>
                <a:gd name="connsiteX4" fmla="*/ 347663 w 502444"/>
                <a:gd name="connsiteY4" fmla="*/ 969169 h 1066800"/>
                <a:gd name="connsiteX5" fmla="*/ 280988 w 502444"/>
                <a:gd name="connsiteY5" fmla="*/ 862013 h 1066800"/>
                <a:gd name="connsiteX6" fmla="*/ 216694 w 502444"/>
                <a:gd name="connsiteY6" fmla="*/ 759619 h 1066800"/>
                <a:gd name="connsiteX7" fmla="*/ 145256 w 502444"/>
                <a:gd name="connsiteY7" fmla="*/ 638175 h 1066800"/>
                <a:gd name="connsiteX8" fmla="*/ 80963 w 502444"/>
                <a:gd name="connsiteY8" fmla="*/ 533400 h 1066800"/>
                <a:gd name="connsiteX9" fmla="*/ 42863 w 502444"/>
                <a:gd name="connsiteY9" fmla="*/ 469106 h 1066800"/>
                <a:gd name="connsiteX10" fmla="*/ 16669 w 502444"/>
                <a:gd name="connsiteY10" fmla="*/ 407194 h 1066800"/>
                <a:gd name="connsiteX11" fmla="*/ 0 w 502444"/>
                <a:gd name="connsiteY11" fmla="*/ 354806 h 1066800"/>
                <a:gd name="connsiteX12" fmla="*/ 0 w 502444"/>
                <a:gd name="connsiteY12" fmla="*/ 333375 h 1066800"/>
                <a:gd name="connsiteX13" fmla="*/ 7144 w 502444"/>
                <a:gd name="connsiteY13" fmla="*/ 307181 h 1066800"/>
                <a:gd name="connsiteX14" fmla="*/ 54769 w 502444"/>
                <a:gd name="connsiteY14" fmla="*/ 204788 h 1066800"/>
                <a:gd name="connsiteX15" fmla="*/ 107156 w 502444"/>
                <a:gd name="connsiteY15" fmla="*/ 119063 h 1066800"/>
                <a:gd name="connsiteX16" fmla="*/ 154781 w 502444"/>
                <a:gd name="connsiteY16" fmla="*/ 45244 h 1066800"/>
                <a:gd name="connsiteX17" fmla="*/ 171450 w 502444"/>
                <a:gd name="connsiteY17" fmla="*/ 21431 h 1066800"/>
                <a:gd name="connsiteX18" fmla="*/ 197644 w 502444"/>
                <a:gd name="connsiteY18" fmla="*/ 4763 h 1066800"/>
                <a:gd name="connsiteX19" fmla="*/ 214313 w 502444"/>
                <a:gd name="connsiteY19" fmla="*/ 0 h 1066800"/>
                <a:gd name="connsiteX20" fmla="*/ 226219 w 502444"/>
                <a:gd name="connsiteY20" fmla="*/ 0 h 1066800"/>
                <a:gd name="connsiteX21" fmla="*/ 230981 w 502444"/>
                <a:gd name="connsiteY21" fmla="*/ 11906 h 1066800"/>
                <a:gd name="connsiteX22" fmla="*/ 226219 w 502444"/>
                <a:gd name="connsiteY22" fmla="*/ 45244 h 1066800"/>
                <a:gd name="connsiteX23" fmla="*/ 219075 w 502444"/>
                <a:gd name="connsiteY23" fmla="*/ 119063 h 1066800"/>
                <a:gd name="connsiteX24" fmla="*/ 216694 w 502444"/>
                <a:gd name="connsiteY24" fmla="*/ 190500 h 1066800"/>
                <a:gd name="connsiteX25" fmla="*/ 221456 w 502444"/>
                <a:gd name="connsiteY25" fmla="*/ 273844 h 1066800"/>
                <a:gd name="connsiteX26" fmla="*/ 238125 w 502444"/>
                <a:gd name="connsiteY26" fmla="*/ 352425 h 1066800"/>
                <a:gd name="connsiteX27" fmla="*/ 304800 w 502444"/>
                <a:gd name="connsiteY27" fmla="*/ 523875 h 1066800"/>
                <a:gd name="connsiteX28" fmla="*/ 342900 w 502444"/>
                <a:gd name="connsiteY28" fmla="*/ 6215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2444" h="1066800">
                  <a:moveTo>
                    <a:pt x="342900" y="621506"/>
                  </a:moveTo>
                  <a:lnTo>
                    <a:pt x="416719" y="812006"/>
                  </a:lnTo>
                  <a:lnTo>
                    <a:pt x="502444" y="1052513"/>
                  </a:lnTo>
                  <a:lnTo>
                    <a:pt x="400050" y="1066800"/>
                  </a:lnTo>
                  <a:lnTo>
                    <a:pt x="347663" y="969169"/>
                  </a:lnTo>
                  <a:lnTo>
                    <a:pt x="280988" y="862013"/>
                  </a:lnTo>
                  <a:lnTo>
                    <a:pt x="216694" y="759619"/>
                  </a:lnTo>
                  <a:lnTo>
                    <a:pt x="145256" y="638175"/>
                  </a:lnTo>
                  <a:lnTo>
                    <a:pt x="80963" y="533400"/>
                  </a:lnTo>
                  <a:lnTo>
                    <a:pt x="42863" y="469106"/>
                  </a:lnTo>
                  <a:lnTo>
                    <a:pt x="16669" y="407194"/>
                  </a:lnTo>
                  <a:lnTo>
                    <a:pt x="0" y="354806"/>
                  </a:lnTo>
                  <a:lnTo>
                    <a:pt x="0" y="333375"/>
                  </a:lnTo>
                  <a:lnTo>
                    <a:pt x="7144" y="307181"/>
                  </a:lnTo>
                  <a:lnTo>
                    <a:pt x="54769" y="204788"/>
                  </a:lnTo>
                  <a:lnTo>
                    <a:pt x="107156" y="119063"/>
                  </a:lnTo>
                  <a:lnTo>
                    <a:pt x="154781" y="45244"/>
                  </a:lnTo>
                  <a:lnTo>
                    <a:pt x="171450" y="21431"/>
                  </a:lnTo>
                  <a:lnTo>
                    <a:pt x="197644" y="4763"/>
                  </a:lnTo>
                  <a:lnTo>
                    <a:pt x="214313" y="0"/>
                  </a:lnTo>
                  <a:lnTo>
                    <a:pt x="226219" y="0"/>
                  </a:lnTo>
                  <a:lnTo>
                    <a:pt x="230981" y="11906"/>
                  </a:lnTo>
                  <a:lnTo>
                    <a:pt x="226219" y="45244"/>
                  </a:lnTo>
                  <a:lnTo>
                    <a:pt x="219075" y="119063"/>
                  </a:lnTo>
                  <a:cubicBezTo>
                    <a:pt x="218281" y="142875"/>
                    <a:pt x="217488" y="166688"/>
                    <a:pt x="216694" y="190500"/>
                  </a:cubicBezTo>
                  <a:lnTo>
                    <a:pt x="221456" y="273844"/>
                  </a:lnTo>
                  <a:lnTo>
                    <a:pt x="238125" y="352425"/>
                  </a:lnTo>
                  <a:lnTo>
                    <a:pt x="304800" y="523875"/>
                  </a:lnTo>
                  <a:lnTo>
                    <a:pt x="342900" y="621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2">
              <a:extLst>
                <a:ext uri="{FF2B5EF4-FFF2-40B4-BE49-F238E27FC236}">
                  <a16:creationId xmlns:a16="http://schemas.microsoft.com/office/drawing/2014/main" id="{80AA2EFE-59CC-4765-A965-C7869BE8EC3F}"/>
                </a:ext>
              </a:extLst>
            </p:cNvPr>
            <p:cNvSpPr/>
            <p:nvPr/>
          </p:nvSpPr>
          <p:spPr>
            <a:xfrm rot="16800000">
              <a:off x="4035425" y="3979863"/>
              <a:ext cx="817563" cy="1277937"/>
            </a:xfrm>
            <a:custGeom>
              <a:avLst/>
              <a:gdLst>
                <a:gd name="connsiteX0" fmla="*/ 540544 w 816769"/>
                <a:gd name="connsiteY0" fmla="*/ 766762 h 1278731"/>
                <a:gd name="connsiteX1" fmla="*/ 719138 w 816769"/>
                <a:gd name="connsiteY1" fmla="*/ 1071562 h 1278731"/>
                <a:gd name="connsiteX2" fmla="*/ 816769 w 816769"/>
                <a:gd name="connsiteY2" fmla="*/ 1245394 h 1278731"/>
                <a:gd name="connsiteX3" fmla="*/ 721519 w 816769"/>
                <a:gd name="connsiteY3" fmla="*/ 1278731 h 1278731"/>
                <a:gd name="connsiteX4" fmla="*/ 647700 w 816769"/>
                <a:gd name="connsiteY4" fmla="*/ 1176337 h 1278731"/>
                <a:gd name="connsiteX5" fmla="*/ 571500 w 816769"/>
                <a:gd name="connsiteY5" fmla="*/ 1083469 h 1278731"/>
                <a:gd name="connsiteX6" fmla="*/ 483394 w 816769"/>
                <a:gd name="connsiteY6" fmla="*/ 976312 h 1278731"/>
                <a:gd name="connsiteX7" fmla="*/ 388144 w 816769"/>
                <a:gd name="connsiteY7" fmla="*/ 859631 h 1278731"/>
                <a:gd name="connsiteX8" fmla="*/ 304800 w 816769"/>
                <a:gd name="connsiteY8" fmla="*/ 757237 h 1278731"/>
                <a:gd name="connsiteX9" fmla="*/ 214313 w 816769"/>
                <a:gd name="connsiteY9" fmla="*/ 645319 h 1278731"/>
                <a:gd name="connsiteX10" fmla="*/ 145257 w 816769"/>
                <a:gd name="connsiteY10" fmla="*/ 561975 h 1278731"/>
                <a:gd name="connsiteX11" fmla="*/ 130969 w 816769"/>
                <a:gd name="connsiteY11" fmla="*/ 545306 h 1278731"/>
                <a:gd name="connsiteX12" fmla="*/ 119063 w 816769"/>
                <a:gd name="connsiteY12" fmla="*/ 531019 h 1278731"/>
                <a:gd name="connsiteX13" fmla="*/ 78582 w 816769"/>
                <a:gd name="connsiteY13" fmla="*/ 507206 h 1278731"/>
                <a:gd name="connsiteX14" fmla="*/ 21432 w 816769"/>
                <a:gd name="connsiteY14" fmla="*/ 466725 h 1278731"/>
                <a:gd name="connsiteX15" fmla="*/ 2382 w 816769"/>
                <a:gd name="connsiteY15" fmla="*/ 450056 h 1278731"/>
                <a:gd name="connsiteX16" fmla="*/ 0 w 816769"/>
                <a:gd name="connsiteY16" fmla="*/ 438150 h 1278731"/>
                <a:gd name="connsiteX17" fmla="*/ 0 w 816769"/>
                <a:gd name="connsiteY17" fmla="*/ 400050 h 1278731"/>
                <a:gd name="connsiteX18" fmla="*/ 7144 w 816769"/>
                <a:gd name="connsiteY18" fmla="*/ 330994 h 1278731"/>
                <a:gd name="connsiteX19" fmla="*/ 26194 w 816769"/>
                <a:gd name="connsiteY19" fmla="*/ 264319 h 1278731"/>
                <a:gd name="connsiteX20" fmla="*/ 52388 w 816769"/>
                <a:gd name="connsiteY20" fmla="*/ 197644 h 1278731"/>
                <a:gd name="connsiteX21" fmla="*/ 83344 w 816769"/>
                <a:gd name="connsiteY21" fmla="*/ 150019 h 1278731"/>
                <a:gd name="connsiteX22" fmla="*/ 116682 w 816769"/>
                <a:gd name="connsiteY22" fmla="*/ 107156 h 1278731"/>
                <a:gd name="connsiteX23" fmla="*/ 147638 w 816769"/>
                <a:gd name="connsiteY23" fmla="*/ 76200 h 1278731"/>
                <a:gd name="connsiteX24" fmla="*/ 197644 w 816769"/>
                <a:gd name="connsiteY24" fmla="*/ 33337 h 1278731"/>
                <a:gd name="connsiteX25" fmla="*/ 223838 w 816769"/>
                <a:gd name="connsiteY25" fmla="*/ 14287 h 1278731"/>
                <a:gd name="connsiteX26" fmla="*/ 252413 w 816769"/>
                <a:gd name="connsiteY26" fmla="*/ 0 h 1278731"/>
                <a:gd name="connsiteX27" fmla="*/ 264319 w 816769"/>
                <a:gd name="connsiteY27" fmla="*/ 0 h 1278731"/>
                <a:gd name="connsiteX28" fmla="*/ 271463 w 816769"/>
                <a:gd name="connsiteY28" fmla="*/ 0 h 1278731"/>
                <a:gd name="connsiteX29" fmla="*/ 276225 w 816769"/>
                <a:gd name="connsiteY29" fmla="*/ 7144 h 1278731"/>
                <a:gd name="connsiteX30" fmla="*/ 276225 w 816769"/>
                <a:gd name="connsiteY30" fmla="*/ 26194 h 1278731"/>
                <a:gd name="connsiteX31" fmla="*/ 266700 w 816769"/>
                <a:gd name="connsiteY31" fmla="*/ 57150 h 1278731"/>
                <a:gd name="connsiteX32" fmla="*/ 252413 w 816769"/>
                <a:gd name="connsiteY32" fmla="*/ 95250 h 1278731"/>
                <a:gd name="connsiteX33" fmla="*/ 238125 w 816769"/>
                <a:gd name="connsiteY33" fmla="*/ 130969 h 1278731"/>
                <a:gd name="connsiteX34" fmla="*/ 233363 w 816769"/>
                <a:gd name="connsiteY34" fmla="*/ 173831 h 1278731"/>
                <a:gd name="connsiteX35" fmla="*/ 235744 w 816769"/>
                <a:gd name="connsiteY35" fmla="*/ 223837 h 1278731"/>
                <a:gd name="connsiteX36" fmla="*/ 252413 w 816769"/>
                <a:gd name="connsiteY36" fmla="*/ 261937 h 1278731"/>
                <a:gd name="connsiteX37" fmla="*/ 347663 w 816769"/>
                <a:gd name="connsiteY37" fmla="*/ 428625 h 1278731"/>
                <a:gd name="connsiteX38" fmla="*/ 540544 w 816769"/>
                <a:gd name="connsiteY38" fmla="*/ 76676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6769" h="1278731">
                  <a:moveTo>
                    <a:pt x="540544" y="766762"/>
                  </a:moveTo>
                  <a:lnTo>
                    <a:pt x="719138" y="1071562"/>
                  </a:lnTo>
                  <a:lnTo>
                    <a:pt x="816769" y="1245394"/>
                  </a:lnTo>
                  <a:lnTo>
                    <a:pt x="721519" y="1278731"/>
                  </a:lnTo>
                  <a:lnTo>
                    <a:pt x="647700" y="1176337"/>
                  </a:lnTo>
                  <a:lnTo>
                    <a:pt x="571500" y="1083469"/>
                  </a:lnTo>
                  <a:lnTo>
                    <a:pt x="483394" y="976312"/>
                  </a:lnTo>
                  <a:lnTo>
                    <a:pt x="388144" y="859631"/>
                  </a:lnTo>
                  <a:lnTo>
                    <a:pt x="304800" y="757237"/>
                  </a:lnTo>
                  <a:lnTo>
                    <a:pt x="214313" y="645319"/>
                  </a:lnTo>
                  <a:lnTo>
                    <a:pt x="145257" y="561975"/>
                  </a:lnTo>
                  <a:lnTo>
                    <a:pt x="130969" y="545306"/>
                  </a:lnTo>
                  <a:lnTo>
                    <a:pt x="119063" y="531019"/>
                  </a:lnTo>
                  <a:lnTo>
                    <a:pt x="78582" y="507206"/>
                  </a:lnTo>
                  <a:lnTo>
                    <a:pt x="21432" y="466725"/>
                  </a:lnTo>
                  <a:lnTo>
                    <a:pt x="2382" y="450056"/>
                  </a:lnTo>
                  <a:lnTo>
                    <a:pt x="0" y="438150"/>
                  </a:lnTo>
                  <a:lnTo>
                    <a:pt x="0" y="400050"/>
                  </a:lnTo>
                  <a:lnTo>
                    <a:pt x="7144" y="330994"/>
                  </a:lnTo>
                  <a:lnTo>
                    <a:pt x="26194" y="264319"/>
                  </a:lnTo>
                  <a:lnTo>
                    <a:pt x="52388" y="197644"/>
                  </a:lnTo>
                  <a:lnTo>
                    <a:pt x="83344" y="150019"/>
                  </a:lnTo>
                  <a:lnTo>
                    <a:pt x="116682" y="107156"/>
                  </a:lnTo>
                  <a:lnTo>
                    <a:pt x="147638" y="76200"/>
                  </a:lnTo>
                  <a:lnTo>
                    <a:pt x="197644" y="33337"/>
                  </a:lnTo>
                  <a:lnTo>
                    <a:pt x="223838" y="14287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1463" y="0"/>
                  </a:lnTo>
                  <a:lnTo>
                    <a:pt x="276225" y="7144"/>
                  </a:lnTo>
                  <a:lnTo>
                    <a:pt x="276225" y="26194"/>
                  </a:lnTo>
                  <a:lnTo>
                    <a:pt x="266700" y="57150"/>
                  </a:lnTo>
                  <a:lnTo>
                    <a:pt x="252413" y="95250"/>
                  </a:lnTo>
                  <a:lnTo>
                    <a:pt x="238125" y="130969"/>
                  </a:lnTo>
                  <a:lnTo>
                    <a:pt x="233363" y="173831"/>
                  </a:lnTo>
                  <a:lnTo>
                    <a:pt x="235744" y="223837"/>
                  </a:lnTo>
                  <a:lnTo>
                    <a:pt x="252413" y="261937"/>
                  </a:lnTo>
                  <a:lnTo>
                    <a:pt x="347663" y="428625"/>
                  </a:lnTo>
                  <a:lnTo>
                    <a:pt x="540544" y="7667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6">
              <a:extLst>
                <a:ext uri="{FF2B5EF4-FFF2-40B4-BE49-F238E27FC236}">
                  <a16:creationId xmlns:a16="http://schemas.microsoft.com/office/drawing/2014/main" id="{65A13875-E656-42E9-9B89-0C17EFA8090A}"/>
                </a:ext>
              </a:extLst>
            </p:cNvPr>
            <p:cNvSpPr/>
            <p:nvPr/>
          </p:nvSpPr>
          <p:spPr>
            <a:xfrm rot="16800000">
              <a:off x="3711575" y="3340101"/>
              <a:ext cx="4516437" cy="1243012"/>
            </a:xfrm>
            <a:custGeom>
              <a:avLst/>
              <a:gdLst>
                <a:gd name="connsiteX0" fmla="*/ 2388412 w 4517136"/>
                <a:gd name="connsiteY0" fmla="*/ 607161 h 1243584"/>
                <a:gd name="connsiteX1" fmla="*/ 2699308 w 4517136"/>
                <a:gd name="connsiteY1" fmla="*/ 555955 h 1243584"/>
                <a:gd name="connsiteX2" fmla="*/ 3189427 w 4517136"/>
                <a:gd name="connsiteY2" fmla="*/ 471830 h 1243584"/>
                <a:gd name="connsiteX3" fmla="*/ 3558844 w 4517136"/>
                <a:gd name="connsiteY3" fmla="*/ 409651 h 1243584"/>
                <a:gd name="connsiteX4" fmla="*/ 3869740 w 4517136"/>
                <a:gd name="connsiteY4" fmla="*/ 358444 h 1243584"/>
                <a:gd name="connsiteX5" fmla="*/ 4191609 w 4517136"/>
                <a:gd name="connsiteY5" fmla="*/ 303580 h 1243584"/>
                <a:gd name="connsiteX6" fmla="*/ 4224528 w 4517136"/>
                <a:gd name="connsiteY6" fmla="*/ 292608 h 1243584"/>
                <a:gd name="connsiteX7" fmla="*/ 4264761 w 4517136"/>
                <a:gd name="connsiteY7" fmla="*/ 270662 h 1243584"/>
                <a:gd name="connsiteX8" fmla="*/ 4308652 w 4517136"/>
                <a:gd name="connsiteY8" fmla="*/ 226771 h 1243584"/>
                <a:gd name="connsiteX9" fmla="*/ 4341571 w 4517136"/>
                <a:gd name="connsiteY9" fmla="*/ 182880 h 1243584"/>
                <a:gd name="connsiteX10" fmla="*/ 4370832 w 4517136"/>
                <a:gd name="connsiteY10" fmla="*/ 128016 h 1243584"/>
                <a:gd name="connsiteX11" fmla="*/ 4392777 w 4517136"/>
                <a:gd name="connsiteY11" fmla="*/ 58521 h 1243584"/>
                <a:gd name="connsiteX12" fmla="*/ 4414723 w 4517136"/>
                <a:gd name="connsiteY12" fmla="*/ 14630 h 1243584"/>
                <a:gd name="connsiteX13" fmla="*/ 4433011 w 4517136"/>
                <a:gd name="connsiteY13" fmla="*/ 0 h 1243584"/>
                <a:gd name="connsiteX14" fmla="*/ 4447641 w 4517136"/>
                <a:gd name="connsiteY14" fmla="*/ 0 h 1243584"/>
                <a:gd name="connsiteX15" fmla="*/ 4458614 w 4517136"/>
                <a:gd name="connsiteY15" fmla="*/ 14630 h 1243584"/>
                <a:gd name="connsiteX16" fmla="*/ 4480560 w 4517136"/>
                <a:gd name="connsiteY16" fmla="*/ 51206 h 1243584"/>
                <a:gd name="connsiteX17" fmla="*/ 4498848 w 4517136"/>
                <a:gd name="connsiteY17" fmla="*/ 91440 h 1243584"/>
                <a:gd name="connsiteX18" fmla="*/ 4513478 w 4517136"/>
                <a:gd name="connsiteY18" fmla="*/ 153619 h 1243584"/>
                <a:gd name="connsiteX19" fmla="*/ 4517136 w 4517136"/>
                <a:gd name="connsiteY19" fmla="*/ 208483 h 1243584"/>
                <a:gd name="connsiteX20" fmla="*/ 4513478 w 4517136"/>
                <a:gd name="connsiteY20" fmla="*/ 281635 h 1243584"/>
                <a:gd name="connsiteX21" fmla="*/ 4498848 w 4517136"/>
                <a:gd name="connsiteY21" fmla="*/ 376732 h 1243584"/>
                <a:gd name="connsiteX22" fmla="*/ 4476902 w 4517136"/>
                <a:gd name="connsiteY22" fmla="*/ 482803 h 1243584"/>
                <a:gd name="connsiteX23" fmla="*/ 4462272 w 4517136"/>
                <a:gd name="connsiteY23" fmla="*/ 541324 h 1243584"/>
                <a:gd name="connsiteX24" fmla="*/ 4451299 w 4517136"/>
                <a:gd name="connsiteY24" fmla="*/ 563270 h 1243584"/>
                <a:gd name="connsiteX25" fmla="*/ 4429353 w 4517136"/>
                <a:gd name="connsiteY25" fmla="*/ 588873 h 1243584"/>
                <a:gd name="connsiteX26" fmla="*/ 4396435 w 4517136"/>
                <a:gd name="connsiteY26" fmla="*/ 599846 h 1243584"/>
                <a:gd name="connsiteX27" fmla="*/ 4356201 w 4517136"/>
                <a:gd name="connsiteY27" fmla="*/ 596188 h 1243584"/>
                <a:gd name="connsiteX28" fmla="*/ 4308652 w 4517136"/>
                <a:gd name="connsiteY28" fmla="*/ 581558 h 1243584"/>
                <a:gd name="connsiteX29" fmla="*/ 4264761 w 4517136"/>
                <a:gd name="connsiteY29" fmla="*/ 566928 h 1243584"/>
                <a:gd name="connsiteX30" fmla="*/ 4122115 w 4517136"/>
                <a:gd name="connsiteY30" fmla="*/ 585216 h 1243584"/>
                <a:gd name="connsiteX31" fmla="*/ 3551529 w 4517136"/>
                <a:gd name="connsiteY31" fmla="*/ 669340 h 1243584"/>
                <a:gd name="connsiteX32" fmla="*/ 3288182 w 4517136"/>
                <a:gd name="connsiteY32" fmla="*/ 709574 h 1243584"/>
                <a:gd name="connsiteX33" fmla="*/ 2929737 w 4517136"/>
                <a:gd name="connsiteY33" fmla="*/ 775411 h 1243584"/>
                <a:gd name="connsiteX34" fmla="*/ 2659075 w 4517136"/>
                <a:gd name="connsiteY34" fmla="*/ 822960 h 1243584"/>
                <a:gd name="connsiteX35" fmla="*/ 2417673 w 4517136"/>
                <a:gd name="connsiteY35" fmla="*/ 863193 h 1243584"/>
                <a:gd name="connsiteX36" fmla="*/ 1945843 w 4517136"/>
                <a:gd name="connsiteY36" fmla="*/ 932688 h 1243584"/>
                <a:gd name="connsiteX37" fmla="*/ 1726387 w 4517136"/>
                <a:gd name="connsiteY37" fmla="*/ 965606 h 1243584"/>
                <a:gd name="connsiteX38" fmla="*/ 1517904 w 4517136"/>
                <a:gd name="connsiteY38" fmla="*/ 1002182 h 1243584"/>
                <a:gd name="connsiteX39" fmla="*/ 1225296 w 4517136"/>
                <a:gd name="connsiteY39" fmla="*/ 1053388 h 1243584"/>
                <a:gd name="connsiteX40" fmla="*/ 892454 w 4517136"/>
                <a:gd name="connsiteY40" fmla="*/ 1111910 h 1243584"/>
                <a:gd name="connsiteX41" fmla="*/ 724204 w 4517136"/>
                <a:gd name="connsiteY41" fmla="*/ 1148486 h 1243584"/>
                <a:gd name="connsiteX42" fmla="*/ 526694 w 4517136"/>
                <a:gd name="connsiteY42" fmla="*/ 1196035 h 1243584"/>
                <a:gd name="connsiteX43" fmla="*/ 457200 w 4517136"/>
                <a:gd name="connsiteY43" fmla="*/ 1210665 h 1243584"/>
                <a:gd name="connsiteX44" fmla="*/ 351129 w 4517136"/>
                <a:gd name="connsiteY44" fmla="*/ 1228953 h 1243584"/>
                <a:gd name="connsiteX45" fmla="*/ 230428 w 4517136"/>
                <a:gd name="connsiteY45" fmla="*/ 1243584 h 1243584"/>
                <a:gd name="connsiteX46" fmla="*/ 135331 w 4517136"/>
                <a:gd name="connsiteY46" fmla="*/ 1243584 h 1243584"/>
                <a:gd name="connsiteX47" fmla="*/ 91440 w 4517136"/>
                <a:gd name="connsiteY47" fmla="*/ 1243584 h 1243584"/>
                <a:gd name="connsiteX48" fmla="*/ 62179 w 4517136"/>
                <a:gd name="connsiteY48" fmla="*/ 1239926 h 1243584"/>
                <a:gd name="connsiteX49" fmla="*/ 40233 w 4517136"/>
                <a:gd name="connsiteY49" fmla="*/ 1225296 h 1243584"/>
                <a:gd name="connsiteX50" fmla="*/ 21945 w 4517136"/>
                <a:gd name="connsiteY50" fmla="*/ 1203350 h 1243584"/>
                <a:gd name="connsiteX51" fmla="*/ 7315 w 4517136"/>
                <a:gd name="connsiteY51" fmla="*/ 1177747 h 1243584"/>
                <a:gd name="connsiteX52" fmla="*/ 0 w 4517136"/>
                <a:gd name="connsiteY52" fmla="*/ 1152144 h 1243584"/>
                <a:gd name="connsiteX53" fmla="*/ 3657 w 4517136"/>
                <a:gd name="connsiteY53" fmla="*/ 1126540 h 1243584"/>
                <a:gd name="connsiteX54" fmla="*/ 18288 w 4517136"/>
                <a:gd name="connsiteY54" fmla="*/ 1093622 h 1243584"/>
                <a:gd name="connsiteX55" fmla="*/ 43891 w 4517136"/>
                <a:gd name="connsiteY55" fmla="*/ 1057046 h 1243584"/>
                <a:gd name="connsiteX56" fmla="*/ 84124 w 4517136"/>
                <a:gd name="connsiteY56" fmla="*/ 1031443 h 1243584"/>
                <a:gd name="connsiteX57" fmla="*/ 153619 w 4517136"/>
                <a:gd name="connsiteY57" fmla="*/ 994867 h 1243584"/>
                <a:gd name="connsiteX58" fmla="*/ 230428 w 4517136"/>
                <a:gd name="connsiteY58" fmla="*/ 958291 h 1243584"/>
                <a:gd name="connsiteX59" fmla="*/ 358444 w 4517136"/>
                <a:gd name="connsiteY59" fmla="*/ 921715 h 1243584"/>
                <a:gd name="connsiteX60" fmla="*/ 475488 w 4517136"/>
                <a:gd name="connsiteY60" fmla="*/ 892454 h 1243584"/>
                <a:gd name="connsiteX61" fmla="*/ 588873 w 4517136"/>
                <a:gd name="connsiteY61" fmla="*/ 870508 h 1243584"/>
                <a:gd name="connsiteX62" fmla="*/ 651052 w 4517136"/>
                <a:gd name="connsiteY62" fmla="*/ 870508 h 1243584"/>
                <a:gd name="connsiteX63" fmla="*/ 746150 w 4517136"/>
                <a:gd name="connsiteY63" fmla="*/ 870508 h 1243584"/>
                <a:gd name="connsiteX64" fmla="*/ 998524 w 4517136"/>
                <a:gd name="connsiteY64" fmla="*/ 841248 h 1243584"/>
                <a:gd name="connsiteX65" fmla="*/ 1294790 w 4517136"/>
                <a:gd name="connsiteY65" fmla="*/ 793699 h 1243584"/>
                <a:gd name="connsiteX66" fmla="*/ 1627632 w 4517136"/>
                <a:gd name="connsiteY66" fmla="*/ 735177 h 1243584"/>
                <a:gd name="connsiteX67" fmla="*/ 2388412 w 4517136"/>
                <a:gd name="connsiteY67" fmla="*/ 607161 h 124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17136" h="1243584">
                  <a:moveTo>
                    <a:pt x="2388412" y="607161"/>
                  </a:moveTo>
                  <a:lnTo>
                    <a:pt x="2699308" y="555955"/>
                  </a:lnTo>
                  <a:lnTo>
                    <a:pt x="3189427" y="471830"/>
                  </a:lnTo>
                  <a:lnTo>
                    <a:pt x="3558844" y="409651"/>
                  </a:lnTo>
                  <a:lnTo>
                    <a:pt x="3869740" y="358444"/>
                  </a:lnTo>
                  <a:lnTo>
                    <a:pt x="4191609" y="303580"/>
                  </a:lnTo>
                  <a:lnTo>
                    <a:pt x="4224528" y="292608"/>
                  </a:lnTo>
                  <a:lnTo>
                    <a:pt x="4264761" y="270662"/>
                  </a:lnTo>
                  <a:lnTo>
                    <a:pt x="4308652" y="226771"/>
                  </a:lnTo>
                  <a:lnTo>
                    <a:pt x="4341571" y="182880"/>
                  </a:lnTo>
                  <a:lnTo>
                    <a:pt x="4370832" y="128016"/>
                  </a:lnTo>
                  <a:lnTo>
                    <a:pt x="4392777" y="58521"/>
                  </a:lnTo>
                  <a:lnTo>
                    <a:pt x="4414723" y="14630"/>
                  </a:lnTo>
                  <a:lnTo>
                    <a:pt x="4433011" y="0"/>
                  </a:lnTo>
                  <a:lnTo>
                    <a:pt x="4447641" y="0"/>
                  </a:lnTo>
                  <a:lnTo>
                    <a:pt x="4458614" y="14630"/>
                  </a:lnTo>
                  <a:lnTo>
                    <a:pt x="4480560" y="51206"/>
                  </a:lnTo>
                  <a:lnTo>
                    <a:pt x="4498848" y="91440"/>
                  </a:lnTo>
                  <a:lnTo>
                    <a:pt x="4513478" y="153619"/>
                  </a:lnTo>
                  <a:lnTo>
                    <a:pt x="4517136" y="208483"/>
                  </a:lnTo>
                  <a:lnTo>
                    <a:pt x="4513478" y="281635"/>
                  </a:lnTo>
                  <a:lnTo>
                    <a:pt x="4498848" y="376732"/>
                  </a:lnTo>
                  <a:lnTo>
                    <a:pt x="4476902" y="482803"/>
                  </a:lnTo>
                  <a:lnTo>
                    <a:pt x="4462272" y="541324"/>
                  </a:lnTo>
                  <a:lnTo>
                    <a:pt x="4451299" y="563270"/>
                  </a:lnTo>
                  <a:lnTo>
                    <a:pt x="4429353" y="588873"/>
                  </a:lnTo>
                  <a:lnTo>
                    <a:pt x="4396435" y="599846"/>
                  </a:lnTo>
                  <a:lnTo>
                    <a:pt x="4356201" y="596188"/>
                  </a:lnTo>
                  <a:lnTo>
                    <a:pt x="4308652" y="581558"/>
                  </a:lnTo>
                  <a:lnTo>
                    <a:pt x="4264761" y="566928"/>
                  </a:lnTo>
                  <a:lnTo>
                    <a:pt x="4122115" y="585216"/>
                  </a:lnTo>
                  <a:lnTo>
                    <a:pt x="3551529" y="669340"/>
                  </a:lnTo>
                  <a:lnTo>
                    <a:pt x="3288182" y="709574"/>
                  </a:lnTo>
                  <a:lnTo>
                    <a:pt x="2929737" y="775411"/>
                  </a:lnTo>
                  <a:lnTo>
                    <a:pt x="2659075" y="822960"/>
                  </a:lnTo>
                  <a:lnTo>
                    <a:pt x="2417673" y="863193"/>
                  </a:lnTo>
                  <a:lnTo>
                    <a:pt x="1945843" y="932688"/>
                  </a:lnTo>
                  <a:lnTo>
                    <a:pt x="1726387" y="965606"/>
                  </a:lnTo>
                  <a:lnTo>
                    <a:pt x="1517904" y="1002182"/>
                  </a:lnTo>
                  <a:lnTo>
                    <a:pt x="1225296" y="1053388"/>
                  </a:lnTo>
                  <a:lnTo>
                    <a:pt x="892454" y="1111910"/>
                  </a:lnTo>
                  <a:lnTo>
                    <a:pt x="724204" y="1148486"/>
                  </a:lnTo>
                  <a:lnTo>
                    <a:pt x="526694" y="1196035"/>
                  </a:lnTo>
                  <a:lnTo>
                    <a:pt x="457200" y="1210665"/>
                  </a:lnTo>
                  <a:lnTo>
                    <a:pt x="351129" y="1228953"/>
                  </a:lnTo>
                  <a:lnTo>
                    <a:pt x="230428" y="1243584"/>
                  </a:lnTo>
                  <a:lnTo>
                    <a:pt x="135331" y="1243584"/>
                  </a:lnTo>
                  <a:lnTo>
                    <a:pt x="91440" y="1243584"/>
                  </a:lnTo>
                  <a:lnTo>
                    <a:pt x="62179" y="1239926"/>
                  </a:lnTo>
                  <a:lnTo>
                    <a:pt x="40233" y="1225296"/>
                  </a:lnTo>
                  <a:lnTo>
                    <a:pt x="21945" y="1203350"/>
                  </a:lnTo>
                  <a:lnTo>
                    <a:pt x="7315" y="1177747"/>
                  </a:lnTo>
                  <a:lnTo>
                    <a:pt x="0" y="1152144"/>
                  </a:lnTo>
                  <a:lnTo>
                    <a:pt x="3657" y="1126540"/>
                  </a:lnTo>
                  <a:lnTo>
                    <a:pt x="18288" y="1093622"/>
                  </a:lnTo>
                  <a:lnTo>
                    <a:pt x="43891" y="1057046"/>
                  </a:lnTo>
                  <a:lnTo>
                    <a:pt x="84124" y="1031443"/>
                  </a:lnTo>
                  <a:lnTo>
                    <a:pt x="153619" y="994867"/>
                  </a:lnTo>
                  <a:lnTo>
                    <a:pt x="230428" y="958291"/>
                  </a:lnTo>
                  <a:lnTo>
                    <a:pt x="358444" y="921715"/>
                  </a:lnTo>
                  <a:lnTo>
                    <a:pt x="475488" y="892454"/>
                  </a:lnTo>
                  <a:lnTo>
                    <a:pt x="588873" y="870508"/>
                  </a:lnTo>
                  <a:lnTo>
                    <a:pt x="651052" y="870508"/>
                  </a:lnTo>
                  <a:lnTo>
                    <a:pt x="746150" y="870508"/>
                  </a:lnTo>
                  <a:lnTo>
                    <a:pt x="998524" y="841248"/>
                  </a:lnTo>
                  <a:lnTo>
                    <a:pt x="1294790" y="793699"/>
                  </a:lnTo>
                  <a:lnTo>
                    <a:pt x="1627632" y="735177"/>
                  </a:lnTo>
                  <a:lnTo>
                    <a:pt x="2388412" y="6071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9">
              <a:extLst>
                <a:ext uri="{FF2B5EF4-FFF2-40B4-BE49-F238E27FC236}">
                  <a16:creationId xmlns:a16="http://schemas.microsoft.com/office/drawing/2014/main" id="{DF53B7B5-875C-4D28-B11B-85813D9A661B}"/>
                </a:ext>
              </a:extLst>
            </p:cNvPr>
            <p:cNvSpPr/>
            <p:nvPr/>
          </p:nvSpPr>
          <p:spPr>
            <a:xfrm rot="16800000">
              <a:off x="6514307" y="2196306"/>
              <a:ext cx="461962" cy="1146175"/>
            </a:xfrm>
            <a:custGeom>
              <a:avLst/>
              <a:gdLst>
                <a:gd name="connsiteX0" fmla="*/ 316706 w 461963"/>
                <a:gd name="connsiteY0" fmla="*/ 526256 h 1145381"/>
                <a:gd name="connsiteX1" fmla="*/ 273844 w 461963"/>
                <a:gd name="connsiteY1" fmla="*/ 435769 h 1145381"/>
                <a:gd name="connsiteX2" fmla="*/ 214313 w 461963"/>
                <a:gd name="connsiteY2" fmla="*/ 295275 h 1145381"/>
                <a:gd name="connsiteX3" fmla="*/ 171450 w 461963"/>
                <a:gd name="connsiteY3" fmla="*/ 147638 h 1145381"/>
                <a:gd name="connsiteX4" fmla="*/ 142875 w 461963"/>
                <a:gd name="connsiteY4" fmla="*/ 0 h 1145381"/>
                <a:gd name="connsiteX5" fmla="*/ 2381 w 461963"/>
                <a:gd name="connsiteY5" fmla="*/ 19050 h 1145381"/>
                <a:gd name="connsiteX6" fmla="*/ 0 w 461963"/>
                <a:gd name="connsiteY6" fmla="*/ 152400 h 1145381"/>
                <a:gd name="connsiteX7" fmla="*/ 0 w 461963"/>
                <a:gd name="connsiteY7" fmla="*/ 209550 h 1145381"/>
                <a:gd name="connsiteX8" fmla="*/ 23813 w 461963"/>
                <a:gd name="connsiteY8" fmla="*/ 292894 h 1145381"/>
                <a:gd name="connsiteX9" fmla="*/ 90488 w 461963"/>
                <a:gd name="connsiteY9" fmla="*/ 509588 h 1145381"/>
                <a:gd name="connsiteX10" fmla="*/ 159544 w 461963"/>
                <a:gd name="connsiteY10" fmla="*/ 735806 h 1145381"/>
                <a:gd name="connsiteX11" fmla="*/ 233363 w 461963"/>
                <a:gd name="connsiteY11" fmla="*/ 978694 h 1145381"/>
                <a:gd name="connsiteX12" fmla="*/ 269081 w 461963"/>
                <a:gd name="connsiteY12" fmla="*/ 1081088 h 1145381"/>
                <a:gd name="connsiteX13" fmla="*/ 285750 w 461963"/>
                <a:gd name="connsiteY13" fmla="*/ 1104900 h 1145381"/>
                <a:gd name="connsiteX14" fmla="*/ 304800 w 461963"/>
                <a:gd name="connsiteY14" fmla="*/ 1128713 h 1145381"/>
                <a:gd name="connsiteX15" fmla="*/ 321469 w 461963"/>
                <a:gd name="connsiteY15" fmla="*/ 1140619 h 1145381"/>
                <a:gd name="connsiteX16" fmla="*/ 333375 w 461963"/>
                <a:gd name="connsiteY16" fmla="*/ 1145381 h 1145381"/>
                <a:gd name="connsiteX17" fmla="*/ 350044 w 461963"/>
                <a:gd name="connsiteY17" fmla="*/ 1145381 h 1145381"/>
                <a:gd name="connsiteX18" fmla="*/ 369094 w 461963"/>
                <a:gd name="connsiteY18" fmla="*/ 1133475 h 1145381"/>
                <a:gd name="connsiteX19" fmla="*/ 392906 w 461963"/>
                <a:gd name="connsiteY19" fmla="*/ 1104900 h 1145381"/>
                <a:gd name="connsiteX20" fmla="*/ 409575 w 461963"/>
                <a:gd name="connsiteY20" fmla="*/ 1071563 h 1145381"/>
                <a:gd name="connsiteX21" fmla="*/ 426244 w 461963"/>
                <a:gd name="connsiteY21" fmla="*/ 1016794 h 1145381"/>
                <a:gd name="connsiteX22" fmla="*/ 447675 w 461963"/>
                <a:gd name="connsiteY22" fmla="*/ 931069 h 1145381"/>
                <a:gd name="connsiteX23" fmla="*/ 459581 w 461963"/>
                <a:gd name="connsiteY23" fmla="*/ 840581 h 1145381"/>
                <a:gd name="connsiteX24" fmla="*/ 461963 w 461963"/>
                <a:gd name="connsiteY24" fmla="*/ 790575 h 1145381"/>
                <a:gd name="connsiteX25" fmla="*/ 452438 w 461963"/>
                <a:gd name="connsiteY25" fmla="*/ 766763 h 1145381"/>
                <a:gd name="connsiteX26" fmla="*/ 409575 w 461963"/>
                <a:gd name="connsiteY26" fmla="*/ 685800 h 1145381"/>
                <a:gd name="connsiteX27" fmla="*/ 361950 w 461963"/>
                <a:gd name="connsiteY27" fmla="*/ 609600 h 1145381"/>
                <a:gd name="connsiteX28" fmla="*/ 316706 w 461963"/>
                <a:gd name="connsiteY28" fmla="*/ 5262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1963" h="1145381">
                  <a:moveTo>
                    <a:pt x="316706" y="526256"/>
                  </a:moveTo>
                  <a:lnTo>
                    <a:pt x="273844" y="435769"/>
                  </a:lnTo>
                  <a:lnTo>
                    <a:pt x="214313" y="295275"/>
                  </a:lnTo>
                  <a:lnTo>
                    <a:pt x="171450" y="147638"/>
                  </a:lnTo>
                  <a:lnTo>
                    <a:pt x="142875" y="0"/>
                  </a:lnTo>
                  <a:lnTo>
                    <a:pt x="2381" y="19050"/>
                  </a:lnTo>
                  <a:cubicBezTo>
                    <a:pt x="1587" y="63500"/>
                    <a:pt x="794" y="107950"/>
                    <a:pt x="0" y="152400"/>
                  </a:cubicBezTo>
                  <a:lnTo>
                    <a:pt x="0" y="209550"/>
                  </a:lnTo>
                  <a:lnTo>
                    <a:pt x="23813" y="292894"/>
                  </a:lnTo>
                  <a:lnTo>
                    <a:pt x="90488" y="509588"/>
                  </a:lnTo>
                  <a:lnTo>
                    <a:pt x="159544" y="735806"/>
                  </a:lnTo>
                  <a:lnTo>
                    <a:pt x="233363" y="978694"/>
                  </a:lnTo>
                  <a:lnTo>
                    <a:pt x="269081" y="1081088"/>
                  </a:lnTo>
                  <a:lnTo>
                    <a:pt x="285750" y="1104900"/>
                  </a:lnTo>
                  <a:lnTo>
                    <a:pt x="304800" y="1128713"/>
                  </a:lnTo>
                  <a:lnTo>
                    <a:pt x="321469" y="1140619"/>
                  </a:lnTo>
                  <a:lnTo>
                    <a:pt x="333375" y="1145381"/>
                  </a:lnTo>
                  <a:lnTo>
                    <a:pt x="350044" y="1145381"/>
                  </a:lnTo>
                  <a:lnTo>
                    <a:pt x="369094" y="1133475"/>
                  </a:lnTo>
                  <a:lnTo>
                    <a:pt x="392906" y="1104900"/>
                  </a:lnTo>
                  <a:lnTo>
                    <a:pt x="409575" y="1071563"/>
                  </a:lnTo>
                  <a:lnTo>
                    <a:pt x="426244" y="1016794"/>
                  </a:lnTo>
                  <a:lnTo>
                    <a:pt x="447675" y="931069"/>
                  </a:lnTo>
                  <a:lnTo>
                    <a:pt x="459581" y="840581"/>
                  </a:lnTo>
                  <a:lnTo>
                    <a:pt x="461963" y="790575"/>
                  </a:lnTo>
                  <a:lnTo>
                    <a:pt x="452438" y="766763"/>
                  </a:lnTo>
                  <a:lnTo>
                    <a:pt x="409575" y="685800"/>
                  </a:lnTo>
                  <a:lnTo>
                    <a:pt x="361950" y="609600"/>
                  </a:lnTo>
                  <a:lnTo>
                    <a:pt x="316706" y="526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8">
              <a:extLst>
                <a:ext uri="{FF2B5EF4-FFF2-40B4-BE49-F238E27FC236}">
                  <a16:creationId xmlns:a16="http://schemas.microsoft.com/office/drawing/2014/main" id="{FD78E103-A50F-42B1-BB0B-D4A8D3599057}"/>
                </a:ext>
              </a:extLst>
            </p:cNvPr>
            <p:cNvSpPr/>
            <p:nvPr/>
          </p:nvSpPr>
          <p:spPr>
            <a:xfrm rot="16800000">
              <a:off x="6430169" y="3112294"/>
              <a:ext cx="442913" cy="930275"/>
            </a:xfrm>
            <a:custGeom>
              <a:avLst/>
              <a:gdLst>
                <a:gd name="connsiteX0" fmla="*/ 121444 w 442912"/>
                <a:gd name="connsiteY0" fmla="*/ 528638 h 931069"/>
                <a:gd name="connsiteX1" fmla="*/ 90487 w 442912"/>
                <a:gd name="connsiteY1" fmla="*/ 431007 h 931069"/>
                <a:gd name="connsiteX2" fmla="*/ 66675 w 442912"/>
                <a:gd name="connsiteY2" fmla="*/ 340519 h 931069"/>
                <a:gd name="connsiteX3" fmla="*/ 42862 w 442912"/>
                <a:gd name="connsiteY3" fmla="*/ 238125 h 931069"/>
                <a:gd name="connsiteX4" fmla="*/ 21431 w 442912"/>
                <a:gd name="connsiteY4" fmla="*/ 135732 h 931069"/>
                <a:gd name="connsiteX5" fmla="*/ 0 w 442912"/>
                <a:gd name="connsiteY5" fmla="*/ 4763 h 931069"/>
                <a:gd name="connsiteX6" fmla="*/ 123825 w 442912"/>
                <a:gd name="connsiteY6" fmla="*/ 0 h 931069"/>
                <a:gd name="connsiteX7" fmla="*/ 166687 w 442912"/>
                <a:gd name="connsiteY7" fmla="*/ 130969 h 931069"/>
                <a:gd name="connsiteX8" fmla="*/ 238125 w 442912"/>
                <a:gd name="connsiteY8" fmla="*/ 292894 h 931069"/>
                <a:gd name="connsiteX9" fmla="*/ 314325 w 442912"/>
                <a:gd name="connsiteY9" fmla="*/ 431007 h 931069"/>
                <a:gd name="connsiteX10" fmla="*/ 359569 w 442912"/>
                <a:gd name="connsiteY10" fmla="*/ 504825 h 931069"/>
                <a:gd name="connsiteX11" fmla="*/ 409575 w 442912"/>
                <a:gd name="connsiteY11" fmla="*/ 569119 h 931069"/>
                <a:gd name="connsiteX12" fmla="*/ 423862 w 442912"/>
                <a:gd name="connsiteY12" fmla="*/ 581025 h 931069"/>
                <a:gd name="connsiteX13" fmla="*/ 433387 w 442912"/>
                <a:gd name="connsiteY13" fmla="*/ 602457 h 931069"/>
                <a:gd name="connsiteX14" fmla="*/ 440531 w 442912"/>
                <a:gd name="connsiteY14" fmla="*/ 647700 h 931069"/>
                <a:gd name="connsiteX15" fmla="*/ 442912 w 442912"/>
                <a:gd name="connsiteY15" fmla="*/ 688182 h 931069"/>
                <a:gd name="connsiteX16" fmla="*/ 438150 w 442912"/>
                <a:gd name="connsiteY16" fmla="*/ 750094 h 931069"/>
                <a:gd name="connsiteX17" fmla="*/ 431006 w 442912"/>
                <a:gd name="connsiteY17" fmla="*/ 800100 h 931069"/>
                <a:gd name="connsiteX18" fmla="*/ 414337 w 442912"/>
                <a:gd name="connsiteY18" fmla="*/ 866775 h 931069"/>
                <a:gd name="connsiteX19" fmla="*/ 395287 w 442912"/>
                <a:gd name="connsiteY19" fmla="*/ 902494 h 931069"/>
                <a:gd name="connsiteX20" fmla="*/ 371475 w 442912"/>
                <a:gd name="connsiteY20" fmla="*/ 926307 h 931069"/>
                <a:gd name="connsiteX21" fmla="*/ 350044 w 442912"/>
                <a:gd name="connsiteY21" fmla="*/ 931069 h 931069"/>
                <a:gd name="connsiteX22" fmla="*/ 328612 w 442912"/>
                <a:gd name="connsiteY22" fmla="*/ 923925 h 931069"/>
                <a:gd name="connsiteX23" fmla="*/ 307181 w 442912"/>
                <a:gd name="connsiteY23" fmla="*/ 907257 h 931069"/>
                <a:gd name="connsiteX24" fmla="*/ 278606 w 442912"/>
                <a:gd name="connsiteY24" fmla="*/ 878682 h 931069"/>
                <a:gd name="connsiteX25" fmla="*/ 245269 w 442912"/>
                <a:gd name="connsiteY25" fmla="*/ 826294 h 931069"/>
                <a:gd name="connsiteX26" fmla="*/ 221456 w 442912"/>
                <a:gd name="connsiteY26" fmla="*/ 781050 h 931069"/>
                <a:gd name="connsiteX27" fmla="*/ 190500 w 442912"/>
                <a:gd name="connsiteY27" fmla="*/ 721519 h 931069"/>
                <a:gd name="connsiteX28" fmla="*/ 157162 w 442912"/>
                <a:gd name="connsiteY28" fmla="*/ 638175 h 931069"/>
                <a:gd name="connsiteX29" fmla="*/ 121444 w 442912"/>
                <a:gd name="connsiteY29" fmla="*/ 528638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2912" h="931069">
                  <a:moveTo>
                    <a:pt x="121444" y="528638"/>
                  </a:moveTo>
                  <a:lnTo>
                    <a:pt x="90487" y="431007"/>
                  </a:lnTo>
                  <a:lnTo>
                    <a:pt x="66675" y="340519"/>
                  </a:lnTo>
                  <a:lnTo>
                    <a:pt x="42862" y="238125"/>
                  </a:lnTo>
                  <a:lnTo>
                    <a:pt x="21431" y="135732"/>
                  </a:lnTo>
                  <a:lnTo>
                    <a:pt x="0" y="4763"/>
                  </a:lnTo>
                  <a:lnTo>
                    <a:pt x="123825" y="0"/>
                  </a:lnTo>
                  <a:lnTo>
                    <a:pt x="166687" y="130969"/>
                  </a:lnTo>
                  <a:lnTo>
                    <a:pt x="238125" y="292894"/>
                  </a:lnTo>
                  <a:lnTo>
                    <a:pt x="314325" y="431007"/>
                  </a:lnTo>
                  <a:lnTo>
                    <a:pt x="359569" y="504825"/>
                  </a:lnTo>
                  <a:lnTo>
                    <a:pt x="409575" y="569119"/>
                  </a:lnTo>
                  <a:lnTo>
                    <a:pt x="423862" y="581025"/>
                  </a:lnTo>
                  <a:lnTo>
                    <a:pt x="433387" y="602457"/>
                  </a:lnTo>
                  <a:lnTo>
                    <a:pt x="440531" y="647700"/>
                  </a:lnTo>
                  <a:lnTo>
                    <a:pt x="442912" y="688182"/>
                  </a:lnTo>
                  <a:lnTo>
                    <a:pt x="438150" y="750094"/>
                  </a:lnTo>
                  <a:lnTo>
                    <a:pt x="431006" y="800100"/>
                  </a:lnTo>
                  <a:lnTo>
                    <a:pt x="414337" y="866775"/>
                  </a:lnTo>
                  <a:lnTo>
                    <a:pt x="395287" y="902494"/>
                  </a:lnTo>
                  <a:lnTo>
                    <a:pt x="371475" y="926307"/>
                  </a:lnTo>
                  <a:lnTo>
                    <a:pt x="350044" y="931069"/>
                  </a:lnTo>
                  <a:lnTo>
                    <a:pt x="328612" y="923925"/>
                  </a:lnTo>
                  <a:lnTo>
                    <a:pt x="307181" y="907257"/>
                  </a:lnTo>
                  <a:lnTo>
                    <a:pt x="278606" y="878682"/>
                  </a:lnTo>
                  <a:lnTo>
                    <a:pt x="245269" y="826294"/>
                  </a:lnTo>
                  <a:lnTo>
                    <a:pt x="221456" y="781050"/>
                  </a:lnTo>
                  <a:lnTo>
                    <a:pt x="190500" y="721519"/>
                  </a:lnTo>
                  <a:lnTo>
                    <a:pt x="157162" y="638175"/>
                  </a:lnTo>
                  <a:lnTo>
                    <a:pt x="121444" y="528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7">
              <a:extLst>
                <a:ext uri="{FF2B5EF4-FFF2-40B4-BE49-F238E27FC236}">
                  <a16:creationId xmlns:a16="http://schemas.microsoft.com/office/drawing/2014/main" id="{AB1DABDC-F3E2-465A-9C62-99ABF2431A1B}"/>
                </a:ext>
              </a:extLst>
            </p:cNvPr>
            <p:cNvSpPr/>
            <p:nvPr/>
          </p:nvSpPr>
          <p:spPr>
            <a:xfrm rot="16800000">
              <a:off x="6568281" y="3902869"/>
              <a:ext cx="484188" cy="1314450"/>
            </a:xfrm>
            <a:custGeom>
              <a:avLst/>
              <a:gdLst>
                <a:gd name="connsiteX0" fmla="*/ 261938 w 483394"/>
                <a:gd name="connsiteY0" fmla="*/ 428625 h 1314450"/>
                <a:gd name="connsiteX1" fmla="*/ 238125 w 483394"/>
                <a:gd name="connsiteY1" fmla="*/ 342900 h 1314450"/>
                <a:gd name="connsiteX2" fmla="*/ 211931 w 483394"/>
                <a:gd name="connsiteY2" fmla="*/ 238125 h 1314450"/>
                <a:gd name="connsiteX3" fmla="*/ 185738 w 483394"/>
                <a:gd name="connsiteY3" fmla="*/ 119062 h 1314450"/>
                <a:gd name="connsiteX4" fmla="*/ 164306 w 483394"/>
                <a:gd name="connsiteY4" fmla="*/ 0 h 1314450"/>
                <a:gd name="connsiteX5" fmla="*/ 4763 w 483394"/>
                <a:gd name="connsiteY5" fmla="*/ 26193 h 1314450"/>
                <a:gd name="connsiteX6" fmla="*/ 0 w 483394"/>
                <a:gd name="connsiteY6" fmla="*/ 123825 h 1314450"/>
                <a:gd name="connsiteX7" fmla="*/ 0 w 483394"/>
                <a:gd name="connsiteY7" fmla="*/ 173831 h 1314450"/>
                <a:gd name="connsiteX8" fmla="*/ 4763 w 483394"/>
                <a:gd name="connsiteY8" fmla="*/ 240506 h 1314450"/>
                <a:gd name="connsiteX9" fmla="*/ 16669 w 483394"/>
                <a:gd name="connsiteY9" fmla="*/ 321468 h 1314450"/>
                <a:gd name="connsiteX10" fmla="*/ 50006 w 483394"/>
                <a:gd name="connsiteY10" fmla="*/ 454818 h 1314450"/>
                <a:gd name="connsiteX11" fmla="*/ 88106 w 483394"/>
                <a:gd name="connsiteY11" fmla="*/ 607218 h 1314450"/>
                <a:gd name="connsiteX12" fmla="*/ 147638 w 483394"/>
                <a:gd name="connsiteY12" fmla="*/ 821531 h 1314450"/>
                <a:gd name="connsiteX13" fmla="*/ 228600 w 483394"/>
                <a:gd name="connsiteY13" fmla="*/ 1097756 h 1314450"/>
                <a:gd name="connsiteX14" fmla="*/ 261938 w 483394"/>
                <a:gd name="connsiteY14" fmla="*/ 1209675 h 1314450"/>
                <a:gd name="connsiteX15" fmla="*/ 273844 w 483394"/>
                <a:gd name="connsiteY15" fmla="*/ 1238250 h 1314450"/>
                <a:gd name="connsiteX16" fmla="*/ 300038 w 483394"/>
                <a:gd name="connsiteY16" fmla="*/ 1283493 h 1314450"/>
                <a:gd name="connsiteX17" fmla="*/ 319088 w 483394"/>
                <a:gd name="connsiteY17" fmla="*/ 1302543 h 1314450"/>
                <a:gd name="connsiteX18" fmla="*/ 333375 w 483394"/>
                <a:gd name="connsiteY18" fmla="*/ 1309687 h 1314450"/>
                <a:gd name="connsiteX19" fmla="*/ 347663 w 483394"/>
                <a:gd name="connsiteY19" fmla="*/ 1314450 h 1314450"/>
                <a:gd name="connsiteX20" fmla="*/ 371475 w 483394"/>
                <a:gd name="connsiteY20" fmla="*/ 1307306 h 1314450"/>
                <a:gd name="connsiteX21" fmla="*/ 400050 w 483394"/>
                <a:gd name="connsiteY21" fmla="*/ 1288256 h 1314450"/>
                <a:gd name="connsiteX22" fmla="*/ 421481 w 483394"/>
                <a:gd name="connsiteY22" fmla="*/ 1259681 h 1314450"/>
                <a:gd name="connsiteX23" fmla="*/ 442913 w 483394"/>
                <a:gd name="connsiteY23" fmla="*/ 1219200 h 1314450"/>
                <a:gd name="connsiteX24" fmla="*/ 461963 w 483394"/>
                <a:gd name="connsiteY24" fmla="*/ 1166812 h 1314450"/>
                <a:gd name="connsiteX25" fmla="*/ 476250 w 483394"/>
                <a:gd name="connsiteY25" fmla="*/ 1107281 h 1314450"/>
                <a:gd name="connsiteX26" fmla="*/ 483394 w 483394"/>
                <a:gd name="connsiteY26" fmla="*/ 1050131 h 1314450"/>
                <a:gd name="connsiteX27" fmla="*/ 483394 w 483394"/>
                <a:gd name="connsiteY27" fmla="*/ 988218 h 1314450"/>
                <a:gd name="connsiteX28" fmla="*/ 476250 w 483394"/>
                <a:gd name="connsiteY28" fmla="*/ 928687 h 1314450"/>
                <a:gd name="connsiteX29" fmla="*/ 464344 w 483394"/>
                <a:gd name="connsiteY29" fmla="*/ 904875 h 1314450"/>
                <a:gd name="connsiteX30" fmla="*/ 416719 w 483394"/>
                <a:gd name="connsiteY30" fmla="*/ 835818 h 1314450"/>
                <a:gd name="connsiteX31" fmla="*/ 371475 w 483394"/>
                <a:gd name="connsiteY31" fmla="*/ 750093 h 1314450"/>
                <a:gd name="connsiteX32" fmla="*/ 342900 w 483394"/>
                <a:gd name="connsiteY32" fmla="*/ 681037 h 1314450"/>
                <a:gd name="connsiteX33" fmla="*/ 261938 w 483394"/>
                <a:gd name="connsiteY33" fmla="*/ 428625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4" h="1314450">
                  <a:moveTo>
                    <a:pt x="261938" y="428625"/>
                  </a:moveTo>
                  <a:lnTo>
                    <a:pt x="238125" y="342900"/>
                  </a:lnTo>
                  <a:lnTo>
                    <a:pt x="211931" y="238125"/>
                  </a:lnTo>
                  <a:lnTo>
                    <a:pt x="185738" y="119062"/>
                  </a:lnTo>
                  <a:lnTo>
                    <a:pt x="164306" y="0"/>
                  </a:lnTo>
                  <a:lnTo>
                    <a:pt x="4763" y="26193"/>
                  </a:lnTo>
                  <a:lnTo>
                    <a:pt x="0" y="123825"/>
                  </a:lnTo>
                  <a:lnTo>
                    <a:pt x="0" y="173831"/>
                  </a:lnTo>
                  <a:lnTo>
                    <a:pt x="4763" y="240506"/>
                  </a:lnTo>
                  <a:lnTo>
                    <a:pt x="16669" y="321468"/>
                  </a:lnTo>
                  <a:lnTo>
                    <a:pt x="50006" y="454818"/>
                  </a:lnTo>
                  <a:lnTo>
                    <a:pt x="88106" y="607218"/>
                  </a:lnTo>
                  <a:lnTo>
                    <a:pt x="147638" y="821531"/>
                  </a:lnTo>
                  <a:lnTo>
                    <a:pt x="228600" y="1097756"/>
                  </a:lnTo>
                  <a:lnTo>
                    <a:pt x="261938" y="1209675"/>
                  </a:lnTo>
                  <a:lnTo>
                    <a:pt x="273844" y="1238250"/>
                  </a:lnTo>
                  <a:lnTo>
                    <a:pt x="300038" y="1283493"/>
                  </a:lnTo>
                  <a:lnTo>
                    <a:pt x="319088" y="1302543"/>
                  </a:lnTo>
                  <a:lnTo>
                    <a:pt x="333375" y="1309687"/>
                  </a:lnTo>
                  <a:lnTo>
                    <a:pt x="347663" y="1314450"/>
                  </a:lnTo>
                  <a:lnTo>
                    <a:pt x="371475" y="1307306"/>
                  </a:lnTo>
                  <a:lnTo>
                    <a:pt x="400050" y="1288256"/>
                  </a:lnTo>
                  <a:lnTo>
                    <a:pt x="421481" y="1259681"/>
                  </a:lnTo>
                  <a:lnTo>
                    <a:pt x="442913" y="1219200"/>
                  </a:lnTo>
                  <a:lnTo>
                    <a:pt x="461963" y="1166812"/>
                  </a:lnTo>
                  <a:lnTo>
                    <a:pt x="476250" y="1107281"/>
                  </a:lnTo>
                  <a:lnTo>
                    <a:pt x="483394" y="1050131"/>
                  </a:lnTo>
                  <a:lnTo>
                    <a:pt x="483394" y="988218"/>
                  </a:lnTo>
                  <a:lnTo>
                    <a:pt x="476250" y="928687"/>
                  </a:lnTo>
                  <a:lnTo>
                    <a:pt x="464344" y="904875"/>
                  </a:lnTo>
                  <a:lnTo>
                    <a:pt x="416719" y="835818"/>
                  </a:lnTo>
                  <a:lnTo>
                    <a:pt x="371475" y="750093"/>
                  </a:lnTo>
                  <a:lnTo>
                    <a:pt x="342900" y="681037"/>
                  </a:lnTo>
                  <a:lnTo>
                    <a:pt x="261938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500594A-9D2F-4A1C-8309-EE0432BA24C1}"/>
              </a:ext>
            </a:extLst>
          </p:cNvPr>
          <p:cNvGrpSpPr>
            <a:grpSpLocks/>
          </p:cNvGrpSpPr>
          <p:nvPr/>
        </p:nvGrpSpPr>
        <p:grpSpPr bwMode="auto">
          <a:xfrm>
            <a:off x="2520950" y="1550988"/>
            <a:ext cx="4794250" cy="4548187"/>
            <a:chOff x="2520950" y="1550988"/>
            <a:chExt cx="4794250" cy="4548187"/>
          </a:xfrm>
        </p:grpSpPr>
        <p:sp>
          <p:nvSpPr>
            <p:cNvPr id="24" name="フリーフォーム 112">
              <a:extLst>
                <a:ext uri="{FF2B5EF4-FFF2-40B4-BE49-F238E27FC236}">
                  <a16:creationId xmlns:a16="http://schemas.microsoft.com/office/drawing/2014/main" id="{F90FA155-C853-4571-880A-D17B8B0F9DDA}"/>
                </a:ext>
              </a:extLst>
            </p:cNvPr>
            <p:cNvSpPr/>
            <p:nvPr/>
          </p:nvSpPr>
          <p:spPr>
            <a:xfrm>
              <a:off x="2520950" y="1570038"/>
              <a:ext cx="1519238" cy="2563812"/>
            </a:xfrm>
            <a:custGeom>
              <a:avLst/>
              <a:gdLst>
                <a:gd name="connsiteX0" fmla="*/ 824622 w 1519566"/>
                <a:gd name="connsiteY0" fmla="*/ 1107255 h 2563645"/>
                <a:gd name="connsiteX1" fmla="*/ 764771 w 1519566"/>
                <a:gd name="connsiteY1" fmla="*/ 1223633 h 2563645"/>
                <a:gd name="connsiteX2" fmla="*/ 701594 w 1519566"/>
                <a:gd name="connsiteY2" fmla="*/ 1349987 h 2563645"/>
                <a:gd name="connsiteX3" fmla="*/ 621792 w 1519566"/>
                <a:gd name="connsiteY3" fmla="*/ 1496291 h 2563645"/>
                <a:gd name="connsiteX4" fmla="*/ 515389 w 1519566"/>
                <a:gd name="connsiteY4" fmla="*/ 1689146 h 2563645"/>
                <a:gd name="connsiteX5" fmla="*/ 392361 w 1519566"/>
                <a:gd name="connsiteY5" fmla="*/ 1901952 h 2563645"/>
                <a:gd name="connsiteX6" fmla="*/ 262682 w 1519566"/>
                <a:gd name="connsiteY6" fmla="*/ 2111433 h 2563645"/>
                <a:gd name="connsiteX7" fmla="*/ 119703 w 1519566"/>
                <a:gd name="connsiteY7" fmla="*/ 2340864 h 2563645"/>
                <a:gd name="connsiteX8" fmla="*/ 36576 w 1519566"/>
                <a:gd name="connsiteY8" fmla="*/ 2470542 h 2563645"/>
                <a:gd name="connsiteX9" fmla="*/ 6650 w 1519566"/>
                <a:gd name="connsiteY9" fmla="*/ 2520419 h 2563645"/>
                <a:gd name="connsiteX10" fmla="*/ 0 w 1519566"/>
                <a:gd name="connsiteY10" fmla="*/ 2550345 h 2563645"/>
                <a:gd name="connsiteX11" fmla="*/ 9975 w 1519566"/>
                <a:gd name="connsiteY11" fmla="*/ 2563645 h 2563645"/>
                <a:gd name="connsiteX12" fmla="*/ 13300 w 1519566"/>
                <a:gd name="connsiteY12" fmla="*/ 2563645 h 2563645"/>
                <a:gd name="connsiteX13" fmla="*/ 36576 w 1519566"/>
                <a:gd name="connsiteY13" fmla="*/ 2560320 h 2563645"/>
                <a:gd name="connsiteX14" fmla="*/ 63177 w 1519566"/>
                <a:gd name="connsiteY14" fmla="*/ 2547020 h 2563645"/>
                <a:gd name="connsiteX15" fmla="*/ 139654 w 1519566"/>
                <a:gd name="connsiteY15" fmla="*/ 2473868 h 2563645"/>
                <a:gd name="connsiteX16" fmla="*/ 259357 w 1519566"/>
                <a:gd name="connsiteY16" fmla="*/ 2344189 h 2563645"/>
                <a:gd name="connsiteX17" fmla="*/ 405661 w 1519566"/>
                <a:gd name="connsiteY17" fmla="*/ 2174609 h 2563645"/>
                <a:gd name="connsiteX18" fmla="*/ 548640 w 1519566"/>
                <a:gd name="connsiteY18" fmla="*/ 1991729 h 2563645"/>
                <a:gd name="connsiteX19" fmla="*/ 648393 w 1519566"/>
                <a:gd name="connsiteY19" fmla="*/ 1852076 h 2563645"/>
                <a:gd name="connsiteX20" fmla="*/ 764771 w 1519566"/>
                <a:gd name="connsiteY20" fmla="*/ 1685821 h 2563645"/>
                <a:gd name="connsiteX21" fmla="*/ 811322 w 1519566"/>
                <a:gd name="connsiteY21" fmla="*/ 1609344 h 2563645"/>
                <a:gd name="connsiteX22" fmla="*/ 957626 w 1519566"/>
                <a:gd name="connsiteY22" fmla="*/ 1340012 h 2563645"/>
                <a:gd name="connsiteX23" fmla="*/ 1060704 w 1519566"/>
                <a:gd name="connsiteY23" fmla="*/ 1143831 h 2563645"/>
                <a:gd name="connsiteX24" fmla="*/ 1203683 w 1519566"/>
                <a:gd name="connsiteY24" fmla="*/ 851223 h 2563645"/>
                <a:gd name="connsiteX25" fmla="*/ 1286810 w 1519566"/>
                <a:gd name="connsiteY25" fmla="*/ 681644 h 2563645"/>
                <a:gd name="connsiteX26" fmla="*/ 1363287 w 1519566"/>
                <a:gd name="connsiteY26" fmla="*/ 525364 h 2563645"/>
                <a:gd name="connsiteX27" fmla="*/ 1373262 w 1519566"/>
                <a:gd name="connsiteY27" fmla="*/ 502089 h 2563645"/>
                <a:gd name="connsiteX28" fmla="*/ 1393213 w 1519566"/>
                <a:gd name="connsiteY28" fmla="*/ 478813 h 2563645"/>
                <a:gd name="connsiteX29" fmla="*/ 1393213 w 1519566"/>
                <a:gd name="connsiteY29" fmla="*/ 478813 h 2563645"/>
                <a:gd name="connsiteX30" fmla="*/ 1436439 w 1519566"/>
                <a:gd name="connsiteY30" fmla="*/ 448887 h 2563645"/>
                <a:gd name="connsiteX31" fmla="*/ 1482990 w 1519566"/>
                <a:gd name="connsiteY31" fmla="*/ 418961 h 2563645"/>
                <a:gd name="connsiteX32" fmla="*/ 1506266 w 1519566"/>
                <a:gd name="connsiteY32" fmla="*/ 395686 h 2563645"/>
                <a:gd name="connsiteX33" fmla="*/ 1516241 w 1519566"/>
                <a:gd name="connsiteY33" fmla="*/ 375735 h 2563645"/>
                <a:gd name="connsiteX34" fmla="*/ 1519566 w 1519566"/>
                <a:gd name="connsiteY34" fmla="*/ 349134 h 2563645"/>
                <a:gd name="connsiteX35" fmla="*/ 1512916 w 1519566"/>
                <a:gd name="connsiteY35" fmla="*/ 319209 h 2563645"/>
                <a:gd name="connsiteX36" fmla="*/ 1489641 w 1519566"/>
                <a:gd name="connsiteY36" fmla="*/ 269332 h 2563645"/>
                <a:gd name="connsiteX37" fmla="*/ 1466365 w 1519566"/>
                <a:gd name="connsiteY37" fmla="*/ 229431 h 2563645"/>
                <a:gd name="connsiteX38" fmla="*/ 1433114 w 1519566"/>
                <a:gd name="connsiteY38" fmla="*/ 186205 h 2563645"/>
                <a:gd name="connsiteX39" fmla="*/ 1389888 w 1519566"/>
                <a:gd name="connsiteY39" fmla="*/ 146304 h 2563645"/>
                <a:gd name="connsiteX40" fmla="*/ 1353312 w 1519566"/>
                <a:gd name="connsiteY40" fmla="*/ 123028 h 2563645"/>
                <a:gd name="connsiteX41" fmla="*/ 1300110 w 1519566"/>
                <a:gd name="connsiteY41" fmla="*/ 93102 h 2563645"/>
                <a:gd name="connsiteX42" fmla="*/ 1233609 w 1519566"/>
                <a:gd name="connsiteY42" fmla="*/ 59852 h 2563645"/>
                <a:gd name="connsiteX43" fmla="*/ 1147156 w 1519566"/>
                <a:gd name="connsiteY43" fmla="*/ 26601 h 2563645"/>
                <a:gd name="connsiteX44" fmla="*/ 1070679 w 1519566"/>
                <a:gd name="connsiteY44" fmla="*/ 3325 h 2563645"/>
                <a:gd name="connsiteX45" fmla="*/ 1050729 w 1519566"/>
                <a:gd name="connsiteY45" fmla="*/ 0 h 2563645"/>
                <a:gd name="connsiteX46" fmla="*/ 1030778 w 1519566"/>
                <a:gd name="connsiteY46" fmla="*/ 6650 h 2563645"/>
                <a:gd name="connsiteX47" fmla="*/ 1027453 w 1519566"/>
                <a:gd name="connsiteY47" fmla="*/ 16625 h 2563645"/>
                <a:gd name="connsiteX48" fmla="*/ 1030778 w 1519566"/>
                <a:gd name="connsiteY48" fmla="*/ 33251 h 2563645"/>
                <a:gd name="connsiteX49" fmla="*/ 1067354 w 1519566"/>
                <a:gd name="connsiteY49" fmla="*/ 79802 h 2563645"/>
                <a:gd name="connsiteX50" fmla="*/ 1087305 w 1519566"/>
                <a:gd name="connsiteY50" fmla="*/ 116378 h 2563645"/>
                <a:gd name="connsiteX51" fmla="*/ 1107255 w 1519566"/>
                <a:gd name="connsiteY51" fmla="*/ 152954 h 2563645"/>
                <a:gd name="connsiteX52" fmla="*/ 1123881 w 1519566"/>
                <a:gd name="connsiteY52" fmla="*/ 186205 h 2563645"/>
                <a:gd name="connsiteX53" fmla="*/ 1127206 w 1519566"/>
                <a:gd name="connsiteY53" fmla="*/ 209481 h 2563645"/>
                <a:gd name="connsiteX54" fmla="*/ 1130531 w 1519566"/>
                <a:gd name="connsiteY54" fmla="*/ 262682 h 2563645"/>
                <a:gd name="connsiteX55" fmla="*/ 1113905 w 1519566"/>
                <a:gd name="connsiteY55" fmla="*/ 349134 h 2563645"/>
                <a:gd name="connsiteX56" fmla="*/ 1077329 w 1519566"/>
                <a:gd name="connsiteY56" fmla="*/ 482138 h 2563645"/>
                <a:gd name="connsiteX57" fmla="*/ 1027453 w 1519566"/>
                <a:gd name="connsiteY57" fmla="*/ 621792 h 2563645"/>
                <a:gd name="connsiteX58" fmla="*/ 941001 w 1519566"/>
                <a:gd name="connsiteY58" fmla="*/ 844573 h 2563645"/>
                <a:gd name="connsiteX59" fmla="*/ 824622 w 1519566"/>
                <a:gd name="connsiteY59" fmla="*/ 1107255 h 25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9566" h="2563645">
                  <a:moveTo>
                    <a:pt x="824622" y="1107255"/>
                  </a:moveTo>
                  <a:lnTo>
                    <a:pt x="764771" y="1223633"/>
                  </a:lnTo>
                  <a:lnTo>
                    <a:pt x="701594" y="1349987"/>
                  </a:lnTo>
                  <a:lnTo>
                    <a:pt x="621792" y="1496291"/>
                  </a:lnTo>
                  <a:lnTo>
                    <a:pt x="515389" y="1689146"/>
                  </a:lnTo>
                  <a:lnTo>
                    <a:pt x="392361" y="1901952"/>
                  </a:lnTo>
                  <a:lnTo>
                    <a:pt x="262682" y="2111433"/>
                  </a:lnTo>
                  <a:lnTo>
                    <a:pt x="119703" y="2340864"/>
                  </a:lnTo>
                  <a:lnTo>
                    <a:pt x="36576" y="2470542"/>
                  </a:lnTo>
                  <a:lnTo>
                    <a:pt x="6650" y="2520419"/>
                  </a:lnTo>
                  <a:lnTo>
                    <a:pt x="0" y="2550345"/>
                  </a:lnTo>
                  <a:lnTo>
                    <a:pt x="9975" y="2563645"/>
                  </a:lnTo>
                  <a:lnTo>
                    <a:pt x="13300" y="2563645"/>
                  </a:lnTo>
                  <a:lnTo>
                    <a:pt x="36576" y="2560320"/>
                  </a:lnTo>
                  <a:lnTo>
                    <a:pt x="63177" y="2547020"/>
                  </a:lnTo>
                  <a:lnTo>
                    <a:pt x="139654" y="2473868"/>
                  </a:lnTo>
                  <a:lnTo>
                    <a:pt x="259357" y="2344189"/>
                  </a:lnTo>
                  <a:lnTo>
                    <a:pt x="405661" y="2174609"/>
                  </a:lnTo>
                  <a:lnTo>
                    <a:pt x="548640" y="1991729"/>
                  </a:lnTo>
                  <a:lnTo>
                    <a:pt x="648393" y="1852076"/>
                  </a:lnTo>
                  <a:lnTo>
                    <a:pt x="764771" y="1685821"/>
                  </a:lnTo>
                  <a:lnTo>
                    <a:pt x="811322" y="1609344"/>
                  </a:lnTo>
                  <a:lnTo>
                    <a:pt x="957626" y="1340012"/>
                  </a:lnTo>
                  <a:lnTo>
                    <a:pt x="1060704" y="1143831"/>
                  </a:lnTo>
                  <a:lnTo>
                    <a:pt x="1203683" y="851223"/>
                  </a:lnTo>
                  <a:lnTo>
                    <a:pt x="1286810" y="681644"/>
                  </a:lnTo>
                  <a:lnTo>
                    <a:pt x="1363287" y="525364"/>
                  </a:lnTo>
                  <a:lnTo>
                    <a:pt x="1373262" y="502089"/>
                  </a:lnTo>
                  <a:lnTo>
                    <a:pt x="1393213" y="478813"/>
                  </a:lnTo>
                  <a:lnTo>
                    <a:pt x="1393213" y="478813"/>
                  </a:lnTo>
                  <a:lnTo>
                    <a:pt x="1436439" y="448887"/>
                  </a:lnTo>
                  <a:lnTo>
                    <a:pt x="1482990" y="418961"/>
                  </a:lnTo>
                  <a:lnTo>
                    <a:pt x="1506266" y="395686"/>
                  </a:lnTo>
                  <a:lnTo>
                    <a:pt x="1516241" y="375735"/>
                  </a:lnTo>
                  <a:lnTo>
                    <a:pt x="1519566" y="349134"/>
                  </a:lnTo>
                  <a:lnTo>
                    <a:pt x="1512916" y="319209"/>
                  </a:lnTo>
                  <a:lnTo>
                    <a:pt x="1489641" y="269332"/>
                  </a:lnTo>
                  <a:lnTo>
                    <a:pt x="1466365" y="229431"/>
                  </a:lnTo>
                  <a:lnTo>
                    <a:pt x="1433114" y="186205"/>
                  </a:lnTo>
                  <a:lnTo>
                    <a:pt x="1389888" y="146304"/>
                  </a:lnTo>
                  <a:lnTo>
                    <a:pt x="1353312" y="123028"/>
                  </a:lnTo>
                  <a:lnTo>
                    <a:pt x="1300110" y="93102"/>
                  </a:lnTo>
                  <a:lnTo>
                    <a:pt x="1233609" y="59852"/>
                  </a:lnTo>
                  <a:lnTo>
                    <a:pt x="1147156" y="26601"/>
                  </a:lnTo>
                  <a:lnTo>
                    <a:pt x="1070679" y="3325"/>
                  </a:lnTo>
                  <a:lnTo>
                    <a:pt x="1050729" y="0"/>
                  </a:lnTo>
                  <a:lnTo>
                    <a:pt x="1030778" y="6650"/>
                  </a:lnTo>
                  <a:lnTo>
                    <a:pt x="1027453" y="16625"/>
                  </a:lnTo>
                  <a:lnTo>
                    <a:pt x="1030778" y="33251"/>
                  </a:lnTo>
                  <a:lnTo>
                    <a:pt x="1067354" y="79802"/>
                  </a:lnTo>
                  <a:lnTo>
                    <a:pt x="1087305" y="116378"/>
                  </a:lnTo>
                  <a:lnTo>
                    <a:pt x="1107255" y="152954"/>
                  </a:lnTo>
                  <a:lnTo>
                    <a:pt x="1123881" y="186205"/>
                  </a:lnTo>
                  <a:lnTo>
                    <a:pt x="1127206" y="209481"/>
                  </a:lnTo>
                  <a:lnTo>
                    <a:pt x="1130531" y="262682"/>
                  </a:lnTo>
                  <a:lnTo>
                    <a:pt x="1113905" y="349134"/>
                  </a:lnTo>
                  <a:lnTo>
                    <a:pt x="1077329" y="482138"/>
                  </a:lnTo>
                  <a:lnTo>
                    <a:pt x="1027453" y="621792"/>
                  </a:lnTo>
                  <a:lnTo>
                    <a:pt x="941001" y="844573"/>
                  </a:lnTo>
                  <a:lnTo>
                    <a:pt x="824622" y="1107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4">
              <a:extLst>
                <a:ext uri="{FF2B5EF4-FFF2-40B4-BE49-F238E27FC236}">
                  <a16:creationId xmlns:a16="http://schemas.microsoft.com/office/drawing/2014/main" id="{1D293099-6EEA-4B22-BD15-694B6DE72933}"/>
                </a:ext>
              </a:extLst>
            </p:cNvPr>
            <p:cNvSpPr/>
            <p:nvPr/>
          </p:nvSpPr>
          <p:spPr>
            <a:xfrm rot="16800000">
              <a:off x="1898651" y="4106862"/>
              <a:ext cx="3009900" cy="714375"/>
            </a:xfrm>
            <a:custGeom>
              <a:avLst/>
              <a:gdLst>
                <a:gd name="connsiteX0" fmla="*/ 1485240 w 3010121"/>
                <a:gd name="connsiteY0" fmla="*/ 288063 h 713549"/>
                <a:gd name="connsiteX1" fmla="*/ 1886941 w 3010121"/>
                <a:gd name="connsiteY1" fmla="*/ 235207 h 713549"/>
                <a:gd name="connsiteX2" fmla="*/ 2304500 w 3010121"/>
                <a:gd name="connsiteY2" fmla="*/ 179709 h 713549"/>
                <a:gd name="connsiteX3" fmla="*/ 2703559 w 3010121"/>
                <a:gd name="connsiteY3" fmla="*/ 124211 h 713549"/>
                <a:gd name="connsiteX4" fmla="*/ 2714130 w 3010121"/>
                <a:gd name="connsiteY4" fmla="*/ 118925 h 713549"/>
                <a:gd name="connsiteX5" fmla="*/ 2722058 w 3010121"/>
                <a:gd name="connsiteY5" fmla="*/ 108354 h 713549"/>
                <a:gd name="connsiteX6" fmla="*/ 2729986 w 3010121"/>
                <a:gd name="connsiteY6" fmla="*/ 0 h 713549"/>
                <a:gd name="connsiteX7" fmla="*/ 3010121 w 3010121"/>
                <a:gd name="connsiteY7" fmla="*/ 84569 h 713549"/>
                <a:gd name="connsiteX8" fmla="*/ 2986336 w 3010121"/>
                <a:gd name="connsiteY8" fmla="*/ 161209 h 713549"/>
                <a:gd name="connsiteX9" fmla="*/ 2954622 w 3010121"/>
                <a:gd name="connsiteY9" fmla="*/ 235207 h 713549"/>
                <a:gd name="connsiteX10" fmla="*/ 2922909 w 3010121"/>
                <a:gd name="connsiteY10" fmla="*/ 285420 h 713549"/>
                <a:gd name="connsiteX11" fmla="*/ 2893838 w 3010121"/>
                <a:gd name="connsiteY11" fmla="*/ 314490 h 713549"/>
                <a:gd name="connsiteX12" fmla="*/ 2862125 w 3010121"/>
                <a:gd name="connsiteY12" fmla="*/ 325061 h 713549"/>
                <a:gd name="connsiteX13" fmla="*/ 2722058 w 3010121"/>
                <a:gd name="connsiteY13" fmla="*/ 335633 h 713549"/>
                <a:gd name="connsiteX14" fmla="*/ 2618990 w 3010121"/>
                <a:gd name="connsiteY14" fmla="*/ 346204 h 713549"/>
                <a:gd name="connsiteX15" fmla="*/ 2415496 w 3010121"/>
                <a:gd name="connsiteY15" fmla="*/ 375274 h 713549"/>
                <a:gd name="connsiteX16" fmla="*/ 2045508 w 3010121"/>
                <a:gd name="connsiteY16" fmla="*/ 430772 h 713549"/>
                <a:gd name="connsiteX17" fmla="*/ 1575094 w 3010121"/>
                <a:gd name="connsiteY17" fmla="*/ 502127 h 713549"/>
                <a:gd name="connsiteX18" fmla="*/ 1131108 w 3010121"/>
                <a:gd name="connsiteY18" fmla="*/ 568197 h 713549"/>
                <a:gd name="connsiteX19" fmla="*/ 729406 w 3010121"/>
                <a:gd name="connsiteY19" fmla="*/ 634266 h 713549"/>
                <a:gd name="connsiteX20" fmla="*/ 515341 w 3010121"/>
                <a:gd name="connsiteY20" fmla="*/ 671265 h 713549"/>
                <a:gd name="connsiteX21" fmla="*/ 356775 w 3010121"/>
                <a:gd name="connsiteY21" fmla="*/ 697693 h 713549"/>
                <a:gd name="connsiteX22" fmla="*/ 240493 w 3010121"/>
                <a:gd name="connsiteY22" fmla="*/ 710907 h 713549"/>
                <a:gd name="connsiteX23" fmla="*/ 150638 w 3010121"/>
                <a:gd name="connsiteY23" fmla="*/ 713549 h 713549"/>
                <a:gd name="connsiteX24" fmla="*/ 79284 w 3010121"/>
                <a:gd name="connsiteY24" fmla="*/ 710907 h 713549"/>
                <a:gd name="connsiteX25" fmla="*/ 42285 w 3010121"/>
                <a:gd name="connsiteY25" fmla="*/ 700335 h 713549"/>
                <a:gd name="connsiteX26" fmla="*/ 21143 w 3010121"/>
                <a:gd name="connsiteY26" fmla="*/ 689764 h 713549"/>
                <a:gd name="connsiteX27" fmla="*/ 5286 w 3010121"/>
                <a:gd name="connsiteY27" fmla="*/ 679193 h 713549"/>
                <a:gd name="connsiteX28" fmla="*/ 0 w 3010121"/>
                <a:gd name="connsiteY28" fmla="*/ 663337 h 713549"/>
                <a:gd name="connsiteX29" fmla="*/ 0 w 3010121"/>
                <a:gd name="connsiteY29" fmla="*/ 642194 h 713549"/>
                <a:gd name="connsiteX30" fmla="*/ 5286 w 3010121"/>
                <a:gd name="connsiteY30" fmla="*/ 610481 h 713549"/>
                <a:gd name="connsiteX31" fmla="*/ 18500 w 3010121"/>
                <a:gd name="connsiteY31" fmla="*/ 573482 h 713549"/>
                <a:gd name="connsiteX32" fmla="*/ 34356 w 3010121"/>
                <a:gd name="connsiteY32" fmla="*/ 549697 h 713549"/>
                <a:gd name="connsiteX33" fmla="*/ 60784 w 3010121"/>
                <a:gd name="connsiteY33" fmla="*/ 515341 h 713549"/>
                <a:gd name="connsiteX34" fmla="*/ 100426 w 3010121"/>
                <a:gd name="connsiteY34" fmla="*/ 480985 h 713549"/>
                <a:gd name="connsiteX35" fmla="*/ 163852 w 3010121"/>
                <a:gd name="connsiteY35" fmla="*/ 438701 h 713549"/>
                <a:gd name="connsiteX36" fmla="*/ 237850 w 3010121"/>
                <a:gd name="connsiteY36" fmla="*/ 404345 h 713549"/>
                <a:gd name="connsiteX37" fmla="*/ 332990 w 3010121"/>
                <a:gd name="connsiteY37" fmla="*/ 367346 h 713549"/>
                <a:gd name="connsiteX38" fmla="*/ 417559 w 3010121"/>
                <a:gd name="connsiteY38" fmla="*/ 346204 h 713549"/>
                <a:gd name="connsiteX39" fmla="*/ 438701 w 3010121"/>
                <a:gd name="connsiteY39" fmla="*/ 351489 h 713549"/>
                <a:gd name="connsiteX40" fmla="*/ 502127 w 3010121"/>
                <a:gd name="connsiteY40" fmla="*/ 362060 h 713549"/>
                <a:gd name="connsiteX41" fmla="*/ 597267 w 3010121"/>
                <a:gd name="connsiteY41" fmla="*/ 372631 h 713549"/>
                <a:gd name="connsiteX42" fmla="*/ 742620 w 3010121"/>
                <a:gd name="connsiteY42" fmla="*/ 369989 h 713549"/>
                <a:gd name="connsiteX43" fmla="*/ 895901 w 3010121"/>
                <a:gd name="connsiteY43" fmla="*/ 359418 h 713549"/>
                <a:gd name="connsiteX44" fmla="*/ 1059753 w 3010121"/>
                <a:gd name="connsiteY44" fmla="*/ 343561 h 713549"/>
                <a:gd name="connsiteX45" fmla="*/ 1485240 w 3010121"/>
                <a:gd name="connsiteY45" fmla="*/ 288063 h 71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0121" h="713549">
                  <a:moveTo>
                    <a:pt x="1485240" y="288063"/>
                  </a:moveTo>
                  <a:lnTo>
                    <a:pt x="1886941" y="235207"/>
                  </a:lnTo>
                  <a:lnTo>
                    <a:pt x="2304500" y="179709"/>
                  </a:lnTo>
                  <a:lnTo>
                    <a:pt x="2703559" y="124211"/>
                  </a:lnTo>
                  <a:lnTo>
                    <a:pt x="2714130" y="118925"/>
                  </a:lnTo>
                  <a:lnTo>
                    <a:pt x="2722058" y="108354"/>
                  </a:lnTo>
                  <a:lnTo>
                    <a:pt x="2729986" y="0"/>
                  </a:lnTo>
                  <a:lnTo>
                    <a:pt x="3010121" y="84569"/>
                  </a:lnTo>
                  <a:lnTo>
                    <a:pt x="2986336" y="161209"/>
                  </a:lnTo>
                  <a:lnTo>
                    <a:pt x="2954622" y="235207"/>
                  </a:lnTo>
                  <a:lnTo>
                    <a:pt x="2922909" y="285420"/>
                  </a:lnTo>
                  <a:lnTo>
                    <a:pt x="2893838" y="314490"/>
                  </a:lnTo>
                  <a:lnTo>
                    <a:pt x="2862125" y="325061"/>
                  </a:lnTo>
                  <a:lnTo>
                    <a:pt x="2722058" y="335633"/>
                  </a:lnTo>
                  <a:lnTo>
                    <a:pt x="2618990" y="346204"/>
                  </a:lnTo>
                  <a:lnTo>
                    <a:pt x="2415496" y="375274"/>
                  </a:lnTo>
                  <a:lnTo>
                    <a:pt x="2045508" y="430772"/>
                  </a:lnTo>
                  <a:lnTo>
                    <a:pt x="1575094" y="502127"/>
                  </a:lnTo>
                  <a:lnTo>
                    <a:pt x="1131108" y="568197"/>
                  </a:lnTo>
                  <a:lnTo>
                    <a:pt x="729406" y="634266"/>
                  </a:lnTo>
                  <a:lnTo>
                    <a:pt x="515341" y="671265"/>
                  </a:lnTo>
                  <a:lnTo>
                    <a:pt x="356775" y="697693"/>
                  </a:lnTo>
                  <a:lnTo>
                    <a:pt x="240493" y="710907"/>
                  </a:lnTo>
                  <a:lnTo>
                    <a:pt x="150638" y="713549"/>
                  </a:lnTo>
                  <a:lnTo>
                    <a:pt x="79284" y="710907"/>
                  </a:lnTo>
                  <a:lnTo>
                    <a:pt x="42285" y="700335"/>
                  </a:lnTo>
                  <a:lnTo>
                    <a:pt x="21143" y="689764"/>
                  </a:lnTo>
                  <a:lnTo>
                    <a:pt x="5286" y="679193"/>
                  </a:lnTo>
                  <a:lnTo>
                    <a:pt x="0" y="663337"/>
                  </a:lnTo>
                  <a:lnTo>
                    <a:pt x="0" y="642194"/>
                  </a:lnTo>
                  <a:lnTo>
                    <a:pt x="5286" y="610481"/>
                  </a:lnTo>
                  <a:lnTo>
                    <a:pt x="18500" y="573482"/>
                  </a:lnTo>
                  <a:lnTo>
                    <a:pt x="34356" y="549697"/>
                  </a:lnTo>
                  <a:lnTo>
                    <a:pt x="60784" y="515341"/>
                  </a:lnTo>
                  <a:lnTo>
                    <a:pt x="100426" y="480985"/>
                  </a:lnTo>
                  <a:lnTo>
                    <a:pt x="163852" y="438701"/>
                  </a:lnTo>
                  <a:lnTo>
                    <a:pt x="237850" y="404345"/>
                  </a:lnTo>
                  <a:lnTo>
                    <a:pt x="332990" y="367346"/>
                  </a:lnTo>
                  <a:lnTo>
                    <a:pt x="417559" y="346204"/>
                  </a:lnTo>
                  <a:lnTo>
                    <a:pt x="438701" y="351489"/>
                  </a:lnTo>
                  <a:lnTo>
                    <a:pt x="502127" y="362060"/>
                  </a:lnTo>
                  <a:lnTo>
                    <a:pt x="597267" y="372631"/>
                  </a:lnTo>
                  <a:lnTo>
                    <a:pt x="742620" y="369989"/>
                  </a:lnTo>
                  <a:lnTo>
                    <a:pt x="895901" y="359418"/>
                  </a:lnTo>
                  <a:lnTo>
                    <a:pt x="1059753" y="343561"/>
                  </a:lnTo>
                  <a:lnTo>
                    <a:pt x="1485240" y="288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5">
              <a:extLst>
                <a:ext uri="{FF2B5EF4-FFF2-40B4-BE49-F238E27FC236}">
                  <a16:creationId xmlns:a16="http://schemas.microsoft.com/office/drawing/2014/main" id="{890CD0A5-61C0-4DF8-9E45-324E700BE964}"/>
                </a:ext>
              </a:extLst>
            </p:cNvPr>
            <p:cNvSpPr/>
            <p:nvPr/>
          </p:nvSpPr>
          <p:spPr>
            <a:xfrm rot="16800000">
              <a:off x="2531269" y="3431381"/>
              <a:ext cx="4403725" cy="931863"/>
            </a:xfrm>
            <a:custGeom>
              <a:avLst/>
              <a:gdLst>
                <a:gd name="connsiteX0" fmla="*/ 3202165 w 4402536"/>
                <a:gd name="connsiteY0" fmla="*/ 483679 h 932053"/>
                <a:gd name="connsiteX1" fmla="*/ 2771444 w 4402536"/>
                <a:gd name="connsiteY1" fmla="*/ 557819 h 932053"/>
                <a:gd name="connsiteX2" fmla="*/ 2661998 w 4402536"/>
                <a:gd name="connsiteY2" fmla="*/ 579002 h 932053"/>
                <a:gd name="connsiteX3" fmla="*/ 2485473 w 4402536"/>
                <a:gd name="connsiteY3" fmla="*/ 610777 h 932053"/>
                <a:gd name="connsiteX4" fmla="*/ 2294826 w 4402536"/>
                <a:gd name="connsiteY4" fmla="*/ 639021 h 932053"/>
                <a:gd name="connsiteX5" fmla="*/ 2164197 w 4402536"/>
                <a:gd name="connsiteY5" fmla="*/ 656673 h 932053"/>
                <a:gd name="connsiteX6" fmla="*/ 2051221 w 4402536"/>
                <a:gd name="connsiteY6" fmla="*/ 670795 h 932053"/>
                <a:gd name="connsiteX7" fmla="*/ 1920593 w 4402536"/>
                <a:gd name="connsiteY7" fmla="*/ 684917 h 932053"/>
                <a:gd name="connsiteX8" fmla="*/ 1811147 w 4402536"/>
                <a:gd name="connsiteY8" fmla="*/ 706100 h 932053"/>
                <a:gd name="connsiteX9" fmla="*/ 1645214 w 4402536"/>
                <a:gd name="connsiteY9" fmla="*/ 713161 h 932053"/>
                <a:gd name="connsiteX10" fmla="*/ 1489872 w 4402536"/>
                <a:gd name="connsiteY10" fmla="*/ 709631 h 932053"/>
                <a:gd name="connsiteX11" fmla="*/ 1355712 w 4402536"/>
                <a:gd name="connsiteY11" fmla="*/ 699039 h 932053"/>
                <a:gd name="connsiteX12" fmla="*/ 1260389 w 4402536"/>
                <a:gd name="connsiteY12" fmla="*/ 688448 h 932053"/>
                <a:gd name="connsiteX13" fmla="*/ 1150943 w 4402536"/>
                <a:gd name="connsiteY13" fmla="*/ 670795 h 932053"/>
                <a:gd name="connsiteX14" fmla="*/ 1020315 w 4402536"/>
                <a:gd name="connsiteY14" fmla="*/ 649612 h 932053"/>
                <a:gd name="connsiteX15" fmla="*/ 889686 w 4402536"/>
                <a:gd name="connsiteY15" fmla="*/ 621368 h 932053"/>
                <a:gd name="connsiteX16" fmla="*/ 759058 w 4402536"/>
                <a:gd name="connsiteY16" fmla="*/ 586063 h 932053"/>
                <a:gd name="connsiteX17" fmla="*/ 614307 w 4402536"/>
                <a:gd name="connsiteY17" fmla="*/ 540167 h 932053"/>
                <a:gd name="connsiteX18" fmla="*/ 518983 w 4402536"/>
                <a:gd name="connsiteY18" fmla="*/ 504862 h 932053"/>
                <a:gd name="connsiteX19" fmla="*/ 353050 w 4402536"/>
                <a:gd name="connsiteY19" fmla="*/ 434252 h 932053"/>
                <a:gd name="connsiteX20" fmla="*/ 176525 w 4402536"/>
                <a:gd name="connsiteY20" fmla="*/ 353050 h 932053"/>
                <a:gd name="connsiteX21" fmla="*/ 74140 w 4402536"/>
                <a:gd name="connsiteY21" fmla="*/ 296562 h 932053"/>
                <a:gd name="connsiteX22" fmla="*/ 45896 w 4402536"/>
                <a:gd name="connsiteY22" fmla="*/ 285971 h 932053"/>
                <a:gd name="connsiteX23" fmla="*/ 17652 w 4402536"/>
                <a:gd name="connsiteY23" fmla="*/ 285971 h 932053"/>
                <a:gd name="connsiteX24" fmla="*/ 0 w 4402536"/>
                <a:gd name="connsiteY24" fmla="*/ 289501 h 932053"/>
                <a:gd name="connsiteX25" fmla="*/ 0 w 4402536"/>
                <a:gd name="connsiteY25" fmla="*/ 300093 h 932053"/>
                <a:gd name="connsiteX26" fmla="*/ 10591 w 4402536"/>
                <a:gd name="connsiteY26" fmla="*/ 324806 h 932053"/>
                <a:gd name="connsiteX27" fmla="*/ 63549 w 4402536"/>
                <a:gd name="connsiteY27" fmla="*/ 374233 h 932053"/>
                <a:gd name="connsiteX28" fmla="*/ 194177 w 4402536"/>
                <a:gd name="connsiteY28" fmla="*/ 469557 h 932053"/>
                <a:gd name="connsiteX29" fmla="*/ 335397 w 4402536"/>
                <a:gd name="connsiteY29" fmla="*/ 557819 h 932053"/>
                <a:gd name="connsiteX30" fmla="*/ 466026 w 4402536"/>
                <a:gd name="connsiteY30" fmla="*/ 631960 h 932053"/>
                <a:gd name="connsiteX31" fmla="*/ 561350 w 4402536"/>
                <a:gd name="connsiteY31" fmla="*/ 681387 h 932053"/>
                <a:gd name="connsiteX32" fmla="*/ 670795 w 4402536"/>
                <a:gd name="connsiteY32" fmla="*/ 730814 h 932053"/>
                <a:gd name="connsiteX33" fmla="*/ 790832 w 4402536"/>
                <a:gd name="connsiteY33" fmla="*/ 780241 h 932053"/>
                <a:gd name="connsiteX34" fmla="*/ 953235 w 4402536"/>
                <a:gd name="connsiteY34" fmla="*/ 833198 h 932053"/>
                <a:gd name="connsiteX35" fmla="*/ 1083864 w 4402536"/>
                <a:gd name="connsiteY35" fmla="*/ 868503 h 932053"/>
                <a:gd name="connsiteX36" fmla="*/ 1256858 w 4402536"/>
                <a:gd name="connsiteY36" fmla="*/ 900278 h 932053"/>
                <a:gd name="connsiteX37" fmla="*/ 1401609 w 4402536"/>
                <a:gd name="connsiteY37" fmla="*/ 921461 h 932053"/>
                <a:gd name="connsiteX38" fmla="*/ 1553421 w 4402536"/>
                <a:gd name="connsiteY38" fmla="*/ 932053 h 932053"/>
                <a:gd name="connsiteX39" fmla="*/ 1737007 w 4402536"/>
                <a:gd name="connsiteY39" fmla="*/ 932053 h 932053"/>
                <a:gd name="connsiteX40" fmla="*/ 1885288 w 4402536"/>
                <a:gd name="connsiteY40" fmla="*/ 928522 h 932053"/>
                <a:gd name="connsiteX41" fmla="*/ 2082996 w 4402536"/>
                <a:gd name="connsiteY41" fmla="*/ 914400 h 932053"/>
                <a:gd name="connsiteX42" fmla="*/ 2305417 w 4402536"/>
                <a:gd name="connsiteY42" fmla="*/ 886156 h 932053"/>
                <a:gd name="connsiteX43" fmla="*/ 2577266 w 4402536"/>
                <a:gd name="connsiteY43" fmla="*/ 843790 h 932053"/>
                <a:gd name="connsiteX44" fmla="*/ 2870298 w 4402536"/>
                <a:gd name="connsiteY44" fmla="*/ 794363 h 932053"/>
                <a:gd name="connsiteX45" fmla="*/ 3262183 w 4402536"/>
                <a:gd name="connsiteY45" fmla="*/ 727283 h 932053"/>
                <a:gd name="connsiteX46" fmla="*/ 3745862 w 4402536"/>
                <a:gd name="connsiteY46" fmla="*/ 649612 h 932053"/>
                <a:gd name="connsiteX47" fmla="*/ 4045955 w 4402536"/>
                <a:gd name="connsiteY47" fmla="*/ 603716 h 932053"/>
                <a:gd name="connsiteX48" fmla="*/ 4144809 w 4402536"/>
                <a:gd name="connsiteY48" fmla="*/ 593124 h 932053"/>
                <a:gd name="connsiteX49" fmla="*/ 4222480 w 4402536"/>
                <a:gd name="connsiteY49" fmla="*/ 593124 h 932053"/>
                <a:gd name="connsiteX50" fmla="*/ 4261316 w 4402536"/>
                <a:gd name="connsiteY50" fmla="*/ 589594 h 932053"/>
                <a:gd name="connsiteX51" fmla="*/ 4293090 w 4402536"/>
                <a:gd name="connsiteY51" fmla="*/ 575472 h 932053"/>
                <a:gd name="connsiteX52" fmla="*/ 4317804 w 4402536"/>
                <a:gd name="connsiteY52" fmla="*/ 557819 h 932053"/>
                <a:gd name="connsiteX53" fmla="*/ 4342517 w 4402536"/>
                <a:gd name="connsiteY53" fmla="*/ 529575 h 932053"/>
                <a:gd name="connsiteX54" fmla="*/ 4353109 w 4402536"/>
                <a:gd name="connsiteY54" fmla="*/ 497801 h 932053"/>
                <a:gd name="connsiteX55" fmla="*/ 4370761 w 4402536"/>
                <a:gd name="connsiteY55" fmla="*/ 430721 h 932053"/>
                <a:gd name="connsiteX56" fmla="*/ 4388414 w 4402536"/>
                <a:gd name="connsiteY56" fmla="*/ 338928 h 932053"/>
                <a:gd name="connsiteX57" fmla="*/ 4399005 w 4402536"/>
                <a:gd name="connsiteY57" fmla="*/ 243605 h 932053"/>
                <a:gd name="connsiteX58" fmla="*/ 4402536 w 4402536"/>
                <a:gd name="connsiteY58" fmla="*/ 148281 h 932053"/>
                <a:gd name="connsiteX59" fmla="*/ 4402536 w 4402536"/>
                <a:gd name="connsiteY59" fmla="*/ 88263 h 932053"/>
                <a:gd name="connsiteX60" fmla="*/ 4395475 w 4402536"/>
                <a:gd name="connsiteY60" fmla="*/ 38836 h 932053"/>
                <a:gd name="connsiteX61" fmla="*/ 4384883 w 4402536"/>
                <a:gd name="connsiteY61" fmla="*/ 10592 h 932053"/>
                <a:gd name="connsiteX62" fmla="*/ 4370761 w 4402536"/>
                <a:gd name="connsiteY62" fmla="*/ 0 h 932053"/>
                <a:gd name="connsiteX63" fmla="*/ 4360170 w 4402536"/>
                <a:gd name="connsiteY63" fmla="*/ 0 h 932053"/>
                <a:gd name="connsiteX64" fmla="*/ 4342517 w 4402536"/>
                <a:gd name="connsiteY64" fmla="*/ 10592 h 932053"/>
                <a:gd name="connsiteX65" fmla="*/ 4328395 w 4402536"/>
                <a:gd name="connsiteY65" fmla="*/ 24714 h 932053"/>
                <a:gd name="connsiteX66" fmla="*/ 4321334 w 4402536"/>
                <a:gd name="connsiteY66" fmla="*/ 52958 h 932053"/>
                <a:gd name="connsiteX67" fmla="*/ 4310743 w 4402536"/>
                <a:gd name="connsiteY67" fmla="*/ 95324 h 932053"/>
                <a:gd name="connsiteX68" fmla="*/ 4289560 w 4402536"/>
                <a:gd name="connsiteY68" fmla="*/ 144751 h 932053"/>
                <a:gd name="connsiteX69" fmla="*/ 4254255 w 4402536"/>
                <a:gd name="connsiteY69" fmla="*/ 194178 h 932053"/>
                <a:gd name="connsiteX70" fmla="*/ 4218950 w 4402536"/>
                <a:gd name="connsiteY70" fmla="*/ 225952 h 932053"/>
                <a:gd name="connsiteX71" fmla="*/ 4173053 w 4402536"/>
                <a:gd name="connsiteY71" fmla="*/ 254196 h 932053"/>
                <a:gd name="connsiteX72" fmla="*/ 4130687 w 4402536"/>
                <a:gd name="connsiteY72" fmla="*/ 275379 h 932053"/>
                <a:gd name="connsiteX73" fmla="*/ 3947101 w 4402536"/>
                <a:gd name="connsiteY73" fmla="*/ 317745 h 932053"/>
                <a:gd name="connsiteX74" fmla="*/ 3632886 w 4402536"/>
                <a:gd name="connsiteY74" fmla="*/ 395416 h 932053"/>
                <a:gd name="connsiteX75" fmla="*/ 3424587 w 4402536"/>
                <a:gd name="connsiteY75" fmla="*/ 444843 h 932053"/>
                <a:gd name="connsiteX76" fmla="*/ 3202165 w 4402536"/>
                <a:gd name="connsiteY76" fmla="*/ 483679 h 9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02536" h="932053">
                  <a:moveTo>
                    <a:pt x="3202165" y="483679"/>
                  </a:moveTo>
                  <a:lnTo>
                    <a:pt x="2771444" y="557819"/>
                  </a:lnTo>
                  <a:lnTo>
                    <a:pt x="2661998" y="579002"/>
                  </a:lnTo>
                  <a:lnTo>
                    <a:pt x="2485473" y="610777"/>
                  </a:lnTo>
                  <a:lnTo>
                    <a:pt x="2294826" y="639021"/>
                  </a:lnTo>
                  <a:lnTo>
                    <a:pt x="2164197" y="656673"/>
                  </a:lnTo>
                  <a:lnTo>
                    <a:pt x="2051221" y="670795"/>
                  </a:lnTo>
                  <a:lnTo>
                    <a:pt x="1920593" y="684917"/>
                  </a:lnTo>
                  <a:lnTo>
                    <a:pt x="1811147" y="706100"/>
                  </a:lnTo>
                  <a:lnTo>
                    <a:pt x="1645214" y="713161"/>
                  </a:lnTo>
                  <a:lnTo>
                    <a:pt x="1489872" y="709631"/>
                  </a:lnTo>
                  <a:lnTo>
                    <a:pt x="1355712" y="699039"/>
                  </a:lnTo>
                  <a:lnTo>
                    <a:pt x="1260389" y="688448"/>
                  </a:lnTo>
                  <a:lnTo>
                    <a:pt x="1150943" y="670795"/>
                  </a:lnTo>
                  <a:lnTo>
                    <a:pt x="1020315" y="649612"/>
                  </a:lnTo>
                  <a:lnTo>
                    <a:pt x="889686" y="621368"/>
                  </a:lnTo>
                  <a:lnTo>
                    <a:pt x="759058" y="586063"/>
                  </a:lnTo>
                  <a:lnTo>
                    <a:pt x="614307" y="540167"/>
                  </a:lnTo>
                  <a:lnTo>
                    <a:pt x="518983" y="504862"/>
                  </a:lnTo>
                  <a:lnTo>
                    <a:pt x="353050" y="434252"/>
                  </a:lnTo>
                  <a:lnTo>
                    <a:pt x="176525" y="353050"/>
                  </a:lnTo>
                  <a:lnTo>
                    <a:pt x="74140" y="296562"/>
                  </a:lnTo>
                  <a:lnTo>
                    <a:pt x="45896" y="285971"/>
                  </a:lnTo>
                  <a:lnTo>
                    <a:pt x="17652" y="285971"/>
                  </a:lnTo>
                  <a:lnTo>
                    <a:pt x="0" y="289501"/>
                  </a:lnTo>
                  <a:lnTo>
                    <a:pt x="0" y="300093"/>
                  </a:lnTo>
                  <a:lnTo>
                    <a:pt x="10591" y="324806"/>
                  </a:lnTo>
                  <a:lnTo>
                    <a:pt x="63549" y="374233"/>
                  </a:lnTo>
                  <a:lnTo>
                    <a:pt x="194177" y="469557"/>
                  </a:lnTo>
                  <a:lnTo>
                    <a:pt x="335397" y="557819"/>
                  </a:lnTo>
                  <a:lnTo>
                    <a:pt x="466026" y="631960"/>
                  </a:lnTo>
                  <a:lnTo>
                    <a:pt x="561350" y="681387"/>
                  </a:lnTo>
                  <a:lnTo>
                    <a:pt x="670795" y="730814"/>
                  </a:lnTo>
                  <a:lnTo>
                    <a:pt x="790832" y="780241"/>
                  </a:lnTo>
                  <a:lnTo>
                    <a:pt x="953235" y="833198"/>
                  </a:lnTo>
                  <a:lnTo>
                    <a:pt x="1083864" y="868503"/>
                  </a:lnTo>
                  <a:lnTo>
                    <a:pt x="1256858" y="900278"/>
                  </a:lnTo>
                  <a:lnTo>
                    <a:pt x="1401609" y="921461"/>
                  </a:lnTo>
                  <a:lnTo>
                    <a:pt x="1553421" y="932053"/>
                  </a:lnTo>
                  <a:lnTo>
                    <a:pt x="1737007" y="932053"/>
                  </a:lnTo>
                  <a:lnTo>
                    <a:pt x="1885288" y="928522"/>
                  </a:lnTo>
                  <a:lnTo>
                    <a:pt x="2082996" y="914400"/>
                  </a:lnTo>
                  <a:lnTo>
                    <a:pt x="2305417" y="886156"/>
                  </a:lnTo>
                  <a:lnTo>
                    <a:pt x="2577266" y="843790"/>
                  </a:lnTo>
                  <a:lnTo>
                    <a:pt x="2870298" y="794363"/>
                  </a:lnTo>
                  <a:lnTo>
                    <a:pt x="3262183" y="727283"/>
                  </a:lnTo>
                  <a:lnTo>
                    <a:pt x="3745862" y="649612"/>
                  </a:lnTo>
                  <a:lnTo>
                    <a:pt x="4045955" y="603716"/>
                  </a:lnTo>
                  <a:lnTo>
                    <a:pt x="4144809" y="593124"/>
                  </a:lnTo>
                  <a:lnTo>
                    <a:pt x="4222480" y="593124"/>
                  </a:lnTo>
                  <a:lnTo>
                    <a:pt x="4261316" y="589594"/>
                  </a:lnTo>
                  <a:lnTo>
                    <a:pt x="4293090" y="575472"/>
                  </a:lnTo>
                  <a:lnTo>
                    <a:pt x="4317804" y="557819"/>
                  </a:lnTo>
                  <a:lnTo>
                    <a:pt x="4342517" y="529575"/>
                  </a:lnTo>
                  <a:lnTo>
                    <a:pt x="4353109" y="497801"/>
                  </a:lnTo>
                  <a:lnTo>
                    <a:pt x="4370761" y="430721"/>
                  </a:lnTo>
                  <a:lnTo>
                    <a:pt x="4388414" y="338928"/>
                  </a:lnTo>
                  <a:lnTo>
                    <a:pt x="4399005" y="243605"/>
                  </a:lnTo>
                  <a:lnTo>
                    <a:pt x="4402536" y="148281"/>
                  </a:lnTo>
                  <a:lnTo>
                    <a:pt x="4402536" y="88263"/>
                  </a:lnTo>
                  <a:lnTo>
                    <a:pt x="4395475" y="38836"/>
                  </a:lnTo>
                  <a:lnTo>
                    <a:pt x="4384883" y="10592"/>
                  </a:lnTo>
                  <a:lnTo>
                    <a:pt x="4370761" y="0"/>
                  </a:lnTo>
                  <a:lnTo>
                    <a:pt x="4360170" y="0"/>
                  </a:lnTo>
                  <a:lnTo>
                    <a:pt x="4342517" y="10592"/>
                  </a:lnTo>
                  <a:lnTo>
                    <a:pt x="4328395" y="24714"/>
                  </a:lnTo>
                  <a:lnTo>
                    <a:pt x="4321334" y="52958"/>
                  </a:lnTo>
                  <a:lnTo>
                    <a:pt x="4310743" y="95324"/>
                  </a:lnTo>
                  <a:lnTo>
                    <a:pt x="4289560" y="144751"/>
                  </a:lnTo>
                  <a:lnTo>
                    <a:pt x="4254255" y="194178"/>
                  </a:lnTo>
                  <a:lnTo>
                    <a:pt x="4218950" y="225952"/>
                  </a:lnTo>
                  <a:lnTo>
                    <a:pt x="4173053" y="254196"/>
                  </a:lnTo>
                  <a:lnTo>
                    <a:pt x="4130687" y="275379"/>
                  </a:lnTo>
                  <a:lnTo>
                    <a:pt x="3947101" y="317745"/>
                  </a:lnTo>
                  <a:lnTo>
                    <a:pt x="3632886" y="395416"/>
                  </a:lnTo>
                  <a:lnTo>
                    <a:pt x="3424587" y="444843"/>
                  </a:lnTo>
                  <a:lnTo>
                    <a:pt x="3202165" y="483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0">
              <a:extLst>
                <a:ext uri="{FF2B5EF4-FFF2-40B4-BE49-F238E27FC236}">
                  <a16:creationId xmlns:a16="http://schemas.microsoft.com/office/drawing/2014/main" id="{20D1B86D-7428-4436-8C99-DFD3CD87B9D0}"/>
                </a:ext>
              </a:extLst>
            </p:cNvPr>
            <p:cNvSpPr/>
            <p:nvPr/>
          </p:nvSpPr>
          <p:spPr>
            <a:xfrm rot="16800000">
              <a:off x="4229894" y="2228057"/>
              <a:ext cx="441325" cy="1119187"/>
            </a:xfrm>
            <a:custGeom>
              <a:avLst/>
              <a:gdLst>
                <a:gd name="connsiteX0" fmla="*/ 307181 w 440531"/>
                <a:gd name="connsiteY0" fmla="*/ 640556 h 1119188"/>
                <a:gd name="connsiteX1" fmla="*/ 252412 w 440531"/>
                <a:gd name="connsiteY1" fmla="*/ 461963 h 1119188"/>
                <a:gd name="connsiteX2" fmla="*/ 235743 w 440531"/>
                <a:gd name="connsiteY2" fmla="*/ 395288 h 1119188"/>
                <a:gd name="connsiteX3" fmla="*/ 226218 w 440531"/>
                <a:gd name="connsiteY3" fmla="*/ 321469 h 1119188"/>
                <a:gd name="connsiteX4" fmla="*/ 223837 w 440531"/>
                <a:gd name="connsiteY4" fmla="*/ 269081 h 1119188"/>
                <a:gd name="connsiteX5" fmla="*/ 223837 w 440531"/>
                <a:gd name="connsiteY5" fmla="*/ 211931 h 1119188"/>
                <a:gd name="connsiteX6" fmla="*/ 228600 w 440531"/>
                <a:gd name="connsiteY6" fmla="*/ 161925 h 1119188"/>
                <a:gd name="connsiteX7" fmla="*/ 240506 w 440531"/>
                <a:gd name="connsiteY7" fmla="*/ 95250 h 1119188"/>
                <a:gd name="connsiteX8" fmla="*/ 252412 w 440531"/>
                <a:gd name="connsiteY8" fmla="*/ 54769 h 1119188"/>
                <a:gd name="connsiteX9" fmla="*/ 259556 w 440531"/>
                <a:gd name="connsiteY9" fmla="*/ 19050 h 1119188"/>
                <a:gd name="connsiteX10" fmla="*/ 254793 w 440531"/>
                <a:gd name="connsiteY10" fmla="*/ 2381 h 1119188"/>
                <a:gd name="connsiteX11" fmla="*/ 240506 w 440531"/>
                <a:gd name="connsiteY11" fmla="*/ 0 h 1119188"/>
                <a:gd name="connsiteX12" fmla="*/ 197643 w 440531"/>
                <a:gd name="connsiteY12" fmla="*/ 26194 h 1119188"/>
                <a:gd name="connsiteX13" fmla="*/ 130968 w 440531"/>
                <a:gd name="connsiteY13" fmla="*/ 66675 h 1119188"/>
                <a:gd name="connsiteX14" fmla="*/ 95250 w 440531"/>
                <a:gd name="connsiteY14" fmla="*/ 97631 h 1119188"/>
                <a:gd name="connsiteX15" fmla="*/ 64293 w 440531"/>
                <a:gd name="connsiteY15" fmla="*/ 130969 h 1119188"/>
                <a:gd name="connsiteX16" fmla="*/ 33337 w 440531"/>
                <a:gd name="connsiteY16" fmla="*/ 173831 h 1119188"/>
                <a:gd name="connsiteX17" fmla="*/ 16668 w 440531"/>
                <a:gd name="connsiteY17" fmla="*/ 211931 h 1119188"/>
                <a:gd name="connsiteX18" fmla="*/ 7143 w 440531"/>
                <a:gd name="connsiteY18" fmla="*/ 242888 h 1119188"/>
                <a:gd name="connsiteX19" fmla="*/ 2381 w 440531"/>
                <a:gd name="connsiteY19" fmla="*/ 276225 h 1119188"/>
                <a:gd name="connsiteX20" fmla="*/ 0 w 440531"/>
                <a:gd name="connsiteY20" fmla="*/ 319088 h 1119188"/>
                <a:gd name="connsiteX21" fmla="*/ 7143 w 440531"/>
                <a:gd name="connsiteY21" fmla="*/ 357188 h 1119188"/>
                <a:gd name="connsiteX22" fmla="*/ 80962 w 440531"/>
                <a:gd name="connsiteY22" fmla="*/ 542925 h 1119188"/>
                <a:gd name="connsiteX23" fmla="*/ 169068 w 440531"/>
                <a:gd name="connsiteY23" fmla="*/ 778669 h 1119188"/>
                <a:gd name="connsiteX24" fmla="*/ 295275 w 440531"/>
                <a:gd name="connsiteY24" fmla="*/ 1119188 h 1119188"/>
                <a:gd name="connsiteX25" fmla="*/ 440531 w 440531"/>
                <a:gd name="connsiteY25" fmla="*/ 1076325 h 1119188"/>
                <a:gd name="connsiteX26" fmla="*/ 400050 w 440531"/>
                <a:gd name="connsiteY26" fmla="*/ 947738 h 1119188"/>
                <a:gd name="connsiteX27" fmla="*/ 307181 w 440531"/>
                <a:gd name="connsiteY27" fmla="*/ 640556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0531" h="1119188">
                  <a:moveTo>
                    <a:pt x="307181" y="640556"/>
                  </a:moveTo>
                  <a:lnTo>
                    <a:pt x="252412" y="461963"/>
                  </a:lnTo>
                  <a:lnTo>
                    <a:pt x="235743" y="395288"/>
                  </a:lnTo>
                  <a:lnTo>
                    <a:pt x="226218" y="321469"/>
                  </a:lnTo>
                  <a:lnTo>
                    <a:pt x="223837" y="269081"/>
                  </a:lnTo>
                  <a:lnTo>
                    <a:pt x="223837" y="211931"/>
                  </a:lnTo>
                  <a:lnTo>
                    <a:pt x="228600" y="161925"/>
                  </a:lnTo>
                  <a:lnTo>
                    <a:pt x="240506" y="95250"/>
                  </a:lnTo>
                  <a:lnTo>
                    <a:pt x="252412" y="54769"/>
                  </a:lnTo>
                  <a:lnTo>
                    <a:pt x="259556" y="19050"/>
                  </a:lnTo>
                  <a:lnTo>
                    <a:pt x="254793" y="2381"/>
                  </a:lnTo>
                  <a:lnTo>
                    <a:pt x="240506" y="0"/>
                  </a:lnTo>
                  <a:lnTo>
                    <a:pt x="197643" y="26194"/>
                  </a:lnTo>
                  <a:lnTo>
                    <a:pt x="130968" y="66675"/>
                  </a:lnTo>
                  <a:lnTo>
                    <a:pt x="95250" y="97631"/>
                  </a:lnTo>
                  <a:lnTo>
                    <a:pt x="64293" y="130969"/>
                  </a:lnTo>
                  <a:lnTo>
                    <a:pt x="33337" y="173831"/>
                  </a:lnTo>
                  <a:lnTo>
                    <a:pt x="16668" y="211931"/>
                  </a:lnTo>
                  <a:lnTo>
                    <a:pt x="7143" y="242888"/>
                  </a:lnTo>
                  <a:lnTo>
                    <a:pt x="2381" y="276225"/>
                  </a:lnTo>
                  <a:lnTo>
                    <a:pt x="0" y="319088"/>
                  </a:lnTo>
                  <a:lnTo>
                    <a:pt x="7143" y="357188"/>
                  </a:lnTo>
                  <a:lnTo>
                    <a:pt x="80962" y="542925"/>
                  </a:lnTo>
                  <a:lnTo>
                    <a:pt x="169068" y="778669"/>
                  </a:lnTo>
                  <a:lnTo>
                    <a:pt x="295275" y="1119188"/>
                  </a:lnTo>
                  <a:lnTo>
                    <a:pt x="440531" y="1076325"/>
                  </a:lnTo>
                  <a:lnTo>
                    <a:pt x="400050" y="947738"/>
                  </a:lnTo>
                  <a:lnTo>
                    <a:pt x="307181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1">
              <a:extLst>
                <a:ext uri="{FF2B5EF4-FFF2-40B4-BE49-F238E27FC236}">
                  <a16:creationId xmlns:a16="http://schemas.microsoft.com/office/drawing/2014/main" id="{9DD905AA-B1B5-4F6A-9084-9E31AF22F19D}"/>
                </a:ext>
              </a:extLst>
            </p:cNvPr>
            <p:cNvSpPr/>
            <p:nvPr/>
          </p:nvSpPr>
          <p:spPr>
            <a:xfrm rot="16800000">
              <a:off x="4183856" y="3066257"/>
              <a:ext cx="503237" cy="1066800"/>
            </a:xfrm>
            <a:custGeom>
              <a:avLst/>
              <a:gdLst>
                <a:gd name="connsiteX0" fmla="*/ 342900 w 502444"/>
                <a:gd name="connsiteY0" fmla="*/ 621506 h 1066800"/>
                <a:gd name="connsiteX1" fmla="*/ 416719 w 502444"/>
                <a:gd name="connsiteY1" fmla="*/ 812006 h 1066800"/>
                <a:gd name="connsiteX2" fmla="*/ 502444 w 502444"/>
                <a:gd name="connsiteY2" fmla="*/ 1052513 h 1066800"/>
                <a:gd name="connsiteX3" fmla="*/ 400050 w 502444"/>
                <a:gd name="connsiteY3" fmla="*/ 1066800 h 1066800"/>
                <a:gd name="connsiteX4" fmla="*/ 347663 w 502444"/>
                <a:gd name="connsiteY4" fmla="*/ 969169 h 1066800"/>
                <a:gd name="connsiteX5" fmla="*/ 280988 w 502444"/>
                <a:gd name="connsiteY5" fmla="*/ 862013 h 1066800"/>
                <a:gd name="connsiteX6" fmla="*/ 216694 w 502444"/>
                <a:gd name="connsiteY6" fmla="*/ 759619 h 1066800"/>
                <a:gd name="connsiteX7" fmla="*/ 145256 w 502444"/>
                <a:gd name="connsiteY7" fmla="*/ 638175 h 1066800"/>
                <a:gd name="connsiteX8" fmla="*/ 80963 w 502444"/>
                <a:gd name="connsiteY8" fmla="*/ 533400 h 1066800"/>
                <a:gd name="connsiteX9" fmla="*/ 42863 w 502444"/>
                <a:gd name="connsiteY9" fmla="*/ 469106 h 1066800"/>
                <a:gd name="connsiteX10" fmla="*/ 16669 w 502444"/>
                <a:gd name="connsiteY10" fmla="*/ 407194 h 1066800"/>
                <a:gd name="connsiteX11" fmla="*/ 0 w 502444"/>
                <a:gd name="connsiteY11" fmla="*/ 354806 h 1066800"/>
                <a:gd name="connsiteX12" fmla="*/ 0 w 502444"/>
                <a:gd name="connsiteY12" fmla="*/ 333375 h 1066800"/>
                <a:gd name="connsiteX13" fmla="*/ 7144 w 502444"/>
                <a:gd name="connsiteY13" fmla="*/ 307181 h 1066800"/>
                <a:gd name="connsiteX14" fmla="*/ 54769 w 502444"/>
                <a:gd name="connsiteY14" fmla="*/ 204788 h 1066800"/>
                <a:gd name="connsiteX15" fmla="*/ 107156 w 502444"/>
                <a:gd name="connsiteY15" fmla="*/ 119063 h 1066800"/>
                <a:gd name="connsiteX16" fmla="*/ 154781 w 502444"/>
                <a:gd name="connsiteY16" fmla="*/ 45244 h 1066800"/>
                <a:gd name="connsiteX17" fmla="*/ 171450 w 502444"/>
                <a:gd name="connsiteY17" fmla="*/ 21431 h 1066800"/>
                <a:gd name="connsiteX18" fmla="*/ 197644 w 502444"/>
                <a:gd name="connsiteY18" fmla="*/ 4763 h 1066800"/>
                <a:gd name="connsiteX19" fmla="*/ 214313 w 502444"/>
                <a:gd name="connsiteY19" fmla="*/ 0 h 1066800"/>
                <a:gd name="connsiteX20" fmla="*/ 226219 w 502444"/>
                <a:gd name="connsiteY20" fmla="*/ 0 h 1066800"/>
                <a:gd name="connsiteX21" fmla="*/ 230981 w 502444"/>
                <a:gd name="connsiteY21" fmla="*/ 11906 h 1066800"/>
                <a:gd name="connsiteX22" fmla="*/ 226219 w 502444"/>
                <a:gd name="connsiteY22" fmla="*/ 45244 h 1066800"/>
                <a:gd name="connsiteX23" fmla="*/ 219075 w 502444"/>
                <a:gd name="connsiteY23" fmla="*/ 119063 h 1066800"/>
                <a:gd name="connsiteX24" fmla="*/ 216694 w 502444"/>
                <a:gd name="connsiteY24" fmla="*/ 190500 h 1066800"/>
                <a:gd name="connsiteX25" fmla="*/ 221456 w 502444"/>
                <a:gd name="connsiteY25" fmla="*/ 273844 h 1066800"/>
                <a:gd name="connsiteX26" fmla="*/ 238125 w 502444"/>
                <a:gd name="connsiteY26" fmla="*/ 352425 h 1066800"/>
                <a:gd name="connsiteX27" fmla="*/ 304800 w 502444"/>
                <a:gd name="connsiteY27" fmla="*/ 523875 h 1066800"/>
                <a:gd name="connsiteX28" fmla="*/ 342900 w 502444"/>
                <a:gd name="connsiteY28" fmla="*/ 6215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2444" h="1066800">
                  <a:moveTo>
                    <a:pt x="342900" y="621506"/>
                  </a:moveTo>
                  <a:lnTo>
                    <a:pt x="416719" y="812006"/>
                  </a:lnTo>
                  <a:lnTo>
                    <a:pt x="502444" y="1052513"/>
                  </a:lnTo>
                  <a:lnTo>
                    <a:pt x="400050" y="1066800"/>
                  </a:lnTo>
                  <a:lnTo>
                    <a:pt x="347663" y="969169"/>
                  </a:lnTo>
                  <a:lnTo>
                    <a:pt x="280988" y="862013"/>
                  </a:lnTo>
                  <a:lnTo>
                    <a:pt x="216694" y="759619"/>
                  </a:lnTo>
                  <a:lnTo>
                    <a:pt x="145256" y="638175"/>
                  </a:lnTo>
                  <a:lnTo>
                    <a:pt x="80963" y="533400"/>
                  </a:lnTo>
                  <a:lnTo>
                    <a:pt x="42863" y="469106"/>
                  </a:lnTo>
                  <a:lnTo>
                    <a:pt x="16669" y="407194"/>
                  </a:lnTo>
                  <a:lnTo>
                    <a:pt x="0" y="354806"/>
                  </a:lnTo>
                  <a:lnTo>
                    <a:pt x="0" y="333375"/>
                  </a:lnTo>
                  <a:lnTo>
                    <a:pt x="7144" y="307181"/>
                  </a:lnTo>
                  <a:lnTo>
                    <a:pt x="54769" y="204788"/>
                  </a:lnTo>
                  <a:lnTo>
                    <a:pt x="107156" y="119063"/>
                  </a:lnTo>
                  <a:lnTo>
                    <a:pt x="154781" y="45244"/>
                  </a:lnTo>
                  <a:lnTo>
                    <a:pt x="171450" y="21431"/>
                  </a:lnTo>
                  <a:lnTo>
                    <a:pt x="197644" y="4763"/>
                  </a:lnTo>
                  <a:lnTo>
                    <a:pt x="214313" y="0"/>
                  </a:lnTo>
                  <a:lnTo>
                    <a:pt x="226219" y="0"/>
                  </a:lnTo>
                  <a:lnTo>
                    <a:pt x="230981" y="11906"/>
                  </a:lnTo>
                  <a:lnTo>
                    <a:pt x="226219" y="45244"/>
                  </a:lnTo>
                  <a:lnTo>
                    <a:pt x="219075" y="119063"/>
                  </a:lnTo>
                  <a:cubicBezTo>
                    <a:pt x="218281" y="142875"/>
                    <a:pt x="217488" y="166688"/>
                    <a:pt x="216694" y="190500"/>
                  </a:cubicBezTo>
                  <a:lnTo>
                    <a:pt x="221456" y="273844"/>
                  </a:lnTo>
                  <a:lnTo>
                    <a:pt x="238125" y="352425"/>
                  </a:lnTo>
                  <a:lnTo>
                    <a:pt x="304800" y="523875"/>
                  </a:lnTo>
                  <a:lnTo>
                    <a:pt x="342900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2">
              <a:extLst>
                <a:ext uri="{FF2B5EF4-FFF2-40B4-BE49-F238E27FC236}">
                  <a16:creationId xmlns:a16="http://schemas.microsoft.com/office/drawing/2014/main" id="{1D5E6F4D-6E53-41ED-B54D-1FDD26E095CF}"/>
                </a:ext>
              </a:extLst>
            </p:cNvPr>
            <p:cNvSpPr/>
            <p:nvPr/>
          </p:nvSpPr>
          <p:spPr>
            <a:xfrm rot="16800000">
              <a:off x="3883025" y="3827463"/>
              <a:ext cx="817563" cy="1277937"/>
            </a:xfrm>
            <a:custGeom>
              <a:avLst/>
              <a:gdLst>
                <a:gd name="connsiteX0" fmla="*/ 540544 w 816769"/>
                <a:gd name="connsiteY0" fmla="*/ 766762 h 1278731"/>
                <a:gd name="connsiteX1" fmla="*/ 719138 w 816769"/>
                <a:gd name="connsiteY1" fmla="*/ 1071562 h 1278731"/>
                <a:gd name="connsiteX2" fmla="*/ 816769 w 816769"/>
                <a:gd name="connsiteY2" fmla="*/ 1245394 h 1278731"/>
                <a:gd name="connsiteX3" fmla="*/ 721519 w 816769"/>
                <a:gd name="connsiteY3" fmla="*/ 1278731 h 1278731"/>
                <a:gd name="connsiteX4" fmla="*/ 647700 w 816769"/>
                <a:gd name="connsiteY4" fmla="*/ 1176337 h 1278731"/>
                <a:gd name="connsiteX5" fmla="*/ 571500 w 816769"/>
                <a:gd name="connsiteY5" fmla="*/ 1083469 h 1278731"/>
                <a:gd name="connsiteX6" fmla="*/ 483394 w 816769"/>
                <a:gd name="connsiteY6" fmla="*/ 976312 h 1278731"/>
                <a:gd name="connsiteX7" fmla="*/ 388144 w 816769"/>
                <a:gd name="connsiteY7" fmla="*/ 859631 h 1278731"/>
                <a:gd name="connsiteX8" fmla="*/ 304800 w 816769"/>
                <a:gd name="connsiteY8" fmla="*/ 757237 h 1278731"/>
                <a:gd name="connsiteX9" fmla="*/ 214313 w 816769"/>
                <a:gd name="connsiteY9" fmla="*/ 645319 h 1278731"/>
                <a:gd name="connsiteX10" fmla="*/ 145257 w 816769"/>
                <a:gd name="connsiteY10" fmla="*/ 561975 h 1278731"/>
                <a:gd name="connsiteX11" fmla="*/ 130969 w 816769"/>
                <a:gd name="connsiteY11" fmla="*/ 545306 h 1278731"/>
                <a:gd name="connsiteX12" fmla="*/ 119063 w 816769"/>
                <a:gd name="connsiteY12" fmla="*/ 531019 h 1278731"/>
                <a:gd name="connsiteX13" fmla="*/ 78582 w 816769"/>
                <a:gd name="connsiteY13" fmla="*/ 507206 h 1278731"/>
                <a:gd name="connsiteX14" fmla="*/ 21432 w 816769"/>
                <a:gd name="connsiteY14" fmla="*/ 466725 h 1278731"/>
                <a:gd name="connsiteX15" fmla="*/ 2382 w 816769"/>
                <a:gd name="connsiteY15" fmla="*/ 450056 h 1278731"/>
                <a:gd name="connsiteX16" fmla="*/ 0 w 816769"/>
                <a:gd name="connsiteY16" fmla="*/ 438150 h 1278731"/>
                <a:gd name="connsiteX17" fmla="*/ 0 w 816769"/>
                <a:gd name="connsiteY17" fmla="*/ 400050 h 1278731"/>
                <a:gd name="connsiteX18" fmla="*/ 7144 w 816769"/>
                <a:gd name="connsiteY18" fmla="*/ 330994 h 1278731"/>
                <a:gd name="connsiteX19" fmla="*/ 26194 w 816769"/>
                <a:gd name="connsiteY19" fmla="*/ 264319 h 1278731"/>
                <a:gd name="connsiteX20" fmla="*/ 52388 w 816769"/>
                <a:gd name="connsiteY20" fmla="*/ 197644 h 1278731"/>
                <a:gd name="connsiteX21" fmla="*/ 83344 w 816769"/>
                <a:gd name="connsiteY21" fmla="*/ 150019 h 1278731"/>
                <a:gd name="connsiteX22" fmla="*/ 116682 w 816769"/>
                <a:gd name="connsiteY22" fmla="*/ 107156 h 1278731"/>
                <a:gd name="connsiteX23" fmla="*/ 147638 w 816769"/>
                <a:gd name="connsiteY23" fmla="*/ 76200 h 1278731"/>
                <a:gd name="connsiteX24" fmla="*/ 197644 w 816769"/>
                <a:gd name="connsiteY24" fmla="*/ 33337 h 1278731"/>
                <a:gd name="connsiteX25" fmla="*/ 223838 w 816769"/>
                <a:gd name="connsiteY25" fmla="*/ 14287 h 1278731"/>
                <a:gd name="connsiteX26" fmla="*/ 252413 w 816769"/>
                <a:gd name="connsiteY26" fmla="*/ 0 h 1278731"/>
                <a:gd name="connsiteX27" fmla="*/ 264319 w 816769"/>
                <a:gd name="connsiteY27" fmla="*/ 0 h 1278731"/>
                <a:gd name="connsiteX28" fmla="*/ 271463 w 816769"/>
                <a:gd name="connsiteY28" fmla="*/ 0 h 1278731"/>
                <a:gd name="connsiteX29" fmla="*/ 276225 w 816769"/>
                <a:gd name="connsiteY29" fmla="*/ 7144 h 1278731"/>
                <a:gd name="connsiteX30" fmla="*/ 276225 w 816769"/>
                <a:gd name="connsiteY30" fmla="*/ 26194 h 1278731"/>
                <a:gd name="connsiteX31" fmla="*/ 266700 w 816769"/>
                <a:gd name="connsiteY31" fmla="*/ 57150 h 1278731"/>
                <a:gd name="connsiteX32" fmla="*/ 252413 w 816769"/>
                <a:gd name="connsiteY32" fmla="*/ 95250 h 1278731"/>
                <a:gd name="connsiteX33" fmla="*/ 238125 w 816769"/>
                <a:gd name="connsiteY33" fmla="*/ 130969 h 1278731"/>
                <a:gd name="connsiteX34" fmla="*/ 233363 w 816769"/>
                <a:gd name="connsiteY34" fmla="*/ 173831 h 1278731"/>
                <a:gd name="connsiteX35" fmla="*/ 235744 w 816769"/>
                <a:gd name="connsiteY35" fmla="*/ 223837 h 1278731"/>
                <a:gd name="connsiteX36" fmla="*/ 252413 w 816769"/>
                <a:gd name="connsiteY36" fmla="*/ 261937 h 1278731"/>
                <a:gd name="connsiteX37" fmla="*/ 347663 w 816769"/>
                <a:gd name="connsiteY37" fmla="*/ 428625 h 1278731"/>
                <a:gd name="connsiteX38" fmla="*/ 540544 w 816769"/>
                <a:gd name="connsiteY38" fmla="*/ 76676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6769" h="1278731">
                  <a:moveTo>
                    <a:pt x="540544" y="766762"/>
                  </a:moveTo>
                  <a:lnTo>
                    <a:pt x="719138" y="1071562"/>
                  </a:lnTo>
                  <a:lnTo>
                    <a:pt x="816769" y="1245394"/>
                  </a:lnTo>
                  <a:lnTo>
                    <a:pt x="721519" y="1278731"/>
                  </a:lnTo>
                  <a:lnTo>
                    <a:pt x="647700" y="1176337"/>
                  </a:lnTo>
                  <a:lnTo>
                    <a:pt x="571500" y="1083469"/>
                  </a:lnTo>
                  <a:lnTo>
                    <a:pt x="483394" y="976312"/>
                  </a:lnTo>
                  <a:lnTo>
                    <a:pt x="388144" y="859631"/>
                  </a:lnTo>
                  <a:lnTo>
                    <a:pt x="304800" y="757237"/>
                  </a:lnTo>
                  <a:lnTo>
                    <a:pt x="214313" y="645319"/>
                  </a:lnTo>
                  <a:lnTo>
                    <a:pt x="145257" y="561975"/>
                  </a:lnTo>
                  <a:lnTo>
                    <a:pt x="130969" y="545306"/>
                  </a:lnTo>
                  <a:lnTo>
                    <a:pt x="119063" y="531019"/>
                  </a:lnTo>
                  <a:lnTo>
                    <a:pt x="78582" y="507206"/>
                  </a:lnTo>
                  <a:lnTo>
                    <a:pt x="21432" y="466725"/>
                  </a:lnTo>
                  <a:lnTo>
                    <a:pt x="2382" y="450056"/>
                  </a:lnTo>
                  <a:lnTo>
                    <a:pt x="0" y="438150"/>
                  </a:lnTo>
                  <a:lnTo>
                    <a:pt x="0" y="400050"/>
                  </a:lnTo>
                  <a:lnTo>
                    <a:pt x="7144" y="330994"/>
                  </a:lnTo>
                  <a:lnTo>
                    <a:pt x="26194" y="264319"/>
                  </a:lnTo>
                  <a:lnTo>
                    <a:pt x="52388" y="197644"/>
                  </a:lnTo>
                  <a:lnTo>
                    <a:pt x="83344" y="150019"/>
                  </a:lnTo>
                  <a:lnTo>
                    <a:pt x="116682" y="107156"/>
                  </a:lnTo>
                  <a:lnTo>
                    <a:pt x="147638" y="76200"/>
                  </a:lnTo>
                  <a:lnTo>
                    <a:pt x="197644" y="33337"/>
                  </a:lnTo>
                  <a:lnTo>
                    <a:pt x="223838" y="14287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1463" y="0"/>
                  </a:lnTo>
                  <a:lnTo>
                    <a:pt x="276225" y="7144"/>
                  </a:lnTo>
                  <a:lnTo>
                    <a:pt x="276225" y="26194"/>
                  </a:lnTo>
                  <a:lnTo>
                    <a:pt x="266700" y="57150"/>
                  </a:lnTo>
                  <a:lnTo>
                    <a:pt x="252413" y="95250"/>
                  </a:lnTo>
                  <a:lnTo>
                    <a:pt x="238125" y="130969"/>
                  </a:lnTo>
                  <a:lnTo>
                    <a:pt x="233363" y="173831"/>
                  </a:lnTo>
                  <a:lnTo>
                    <a:pt x="235744" y="223837"/>
                  </a:lnTo>
                  <a:lnTo>
                    <a:pt x="252413" y="261937"/>
                  </a:lnTo>
                  <a:lnTo>
                    <a:pt x="347663" y="428625"/>
                  </a:lnTo>
                  <a:lnTo>
                    <a:pt x="540544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6">
              <a:extLst>
                <a:ext uri="{FF2B5EF4-FFF2-40B4-BE49-F238E27FC236}">
                  <a16:creationId xmlns:a16="http://schemas.microsoft.com/office/drawing/2014/main" id="{552203F5-9C95-4B8F-B976-3069E71664FE}"/>
                </a:ext>
              </a:extLst>
            </p:cNvPr>
            <p:cNvSpPr/>
            <p:nvPr/>
          </p:nvSpPr>
          <p:spPr>
            <a:xfrm rot="16800000">
              <a:off x="3559175" y="3187701"/>
              <a:ext cx="4516437" cy="1243012"/>
            </a:xfrm>
            <a:custGeom>
              <a:avLst/>
              <a:gdLst>
                <a:gd name="connsiteX0" fmla="*/ 2388412 w 4517136"/>
                <a:gd name="connsiteY0" fmla="*/ 607161 h 1243584"/>
                <a:gd name="connsiteX1" fmla="*/ 2699308 w 4517136"/>
                <a:gd name="connsiteY1" fmla="*/ 555955 h 1243584"/>
                <a:gd name="connsiteX2" fmla="*/ 3189427 w 4517136"/>
                <a:gd name="connsiteY2" fmla="*/ 471830 h 1243584"/>
                <a:gd name="connsiteX3" fmla="*/ 3558844 w 4517136"/>
                <a:gd name="connsiteY3" fmla="*/ 409651 h 1243584"/>
                <a:gd name="connsiteX4" fmla="*/ 3869740 w 4517136"/>
                <a:gd name="connsiteY4" fmla="*/ 358444 h 1243584"/>
                <a:gd name="connsiteX5" fmla="*/ 4191609 w 4517136"/>
                <a:gd name="connsiteY5" fmla="*/ 303580 h 1243584"/>
                <a:gd name="connsiteX6" fmla="*/ 4224528 w 4517136"/>
                <a:gd name="connsiteY6" fmla="*/ 292608 h 1243584"/>
                <a:gd name="connsiteX7" fmla="*/ 4264761 w 4517136"/>
                <a:gd name="connsiteY7" fmla="*/ 270662 h 1243584"/>
                <a:gd name="connsiteX8" fmla="*/ 4308652 w 4517136"/>
                <a:gd name="connsiteY8" fmla="*/ 226771 h 1243584"/>
                <a:gd name="connsiteX9" fmla="*/ 4341571 w 4517136"/>
                <a:gd name="connsiteY9" fmla="*/ 182880 h 1243584"/>
                <a:gd name="connsiteX10" fmla="*/ 4370832 w 4517136"/>
                <a:gd name="connsiteY10" fmla="*/ 128016 h 1243584"/>
                <a:gd name="connsiteX11" fmla="*/ 4392777 w 4517136"/>
                <a:gd name="connsiteY11" fmla="*/ 58521 h 1243584"/>
                <a:gd name="connsiteX12" fmla="*/ 4414723 w 4517136"/>
                <a:gd name="connsiteY12" fmla="*/ 14630 h 1243584"/>
                <a:gd name="connsiteX13" fmla="*/ 4433011 w 4517136"/>
                <a:gd name="connsiteY13" fmla="*/ 0 h 1243584"/>
                <a:gd name="connsiteX14" fmla="*/ 4447641 w 4517136"/>
                <a:gd name="connsiteY14" fmla="*/ 0 h 1243584"/>
                <a:gd name="connsiteX15" fmla="*/ 4458614 w 4517136"/>
                <a:gd name="connsiteY15" fmla="*/ 14630 h 1243584"/>
                <a:gd name="connsiteX16" fmla="*/ 4480560 w 4517136"/>
                <a:gd name="connsiteY16" fmla="*/ 51206 h 1243584"/>
                <a:gd name="connsiteX17" fmla="*/ 4498848 w 4517136"/>
                <a:gd name="connsiteY17" fmla="*/ 91440 h 1243584"/>
                <a:gd name="connsiteX18" fmla="*/ 4513478 w 4517136"/>
                <a:gd name="connsiteY18" fmla="*/ 153619 h 1243584"/>
                <a:gd name="connsiteX19" fmla="*/ 4517136 w 4517136"/>
                <a:gd name="connsiteY19" fmla="*/ 208483 h 1243584"/>
                <a:gd name="connsiteX20" fmla="*/ 4513478 w 4517136"/>
                <a:gd name="connsiteY20" fmla="*/ 281635 h 1243584"/>
                <a:gd name="connsiteX21" fmla="*/ 4498848 w 4517136"/>
                <a:gd name="connsiteY21" fmla="*/ 376732 h 1243584"/>
                <a:gd name="connsiteX22" fmla="*/ 4476902 w 4517136"/>
                <a:gd name="connsiteY22" fmla="*/ 482803 h 1243584"/>
                <a:gd name="connsiteX23" fmla="*/ 4462272 w 4517136"/>
                <a:gd name="connsiteY23" fmla="*/ 541324 h 1243584"/>
                <a:gd name="connsiteX24" fmla="*/ 4451299 w 4517136"/>
                <a:gd name="connsiteY24" fmla="*/ 563270 h 1243584"/>
                <a:gd name="connsiteX25" fmla="*/ 4429353 w 4517136"/>
                <a:gd name="connsiteY25" fmla="*/ 588873 h 1243584"/>
                <a:gd name="connsiteX26" fmla="*/ 4396435 w 4517136"/>
                <a:gd name="connsiteY26" fmla="*/ 599846 h 1243584"/>
                <a:gd name="connsiteX27" fmla="*/ 4356201 w 4517136"/>
                <a:gd name="connsiteY27" fmla="*/ 596188 h 1243584"/>
                <a:gd name="connsiteX28" fmla="*/ 4308652 w 4517136"/>
                <a:gd name="connsiteY28" fmla="*/ 581558 h 1243584"/>
                <a:gd name="connsiteX29" fmla="*/ 4264761 w 4517136"/>
                <a:gd name="connsiteY29" fmla="*/ 566928 h 1243584"/>
                <a:gd name="connsiteX30" fmla="*/ 4122115 w 4517136"/>
                <a:gd name="connsiteY30" fmla="*/ 585216 h 1243584"/>
                <a:gd name="connsiteX31" fmla="*/ 3551529 w 4517136"/>
                <a:gd name="connsiteY31" fmla="*/ 669340 h 1243584"/>
                <a:gd name="connsiteX32" fmla="*/ 3288182 w 4517136"/>
                <a:gd name="connsiteY32" fmla="*/ 709574 h 1243584"/>
                <a:gd name="connsiteX33" fmla="*/ 2929737 w 4517136"/>
                <a:gd name="connsiteY33" fmla="*/ 775411 h 1243584"/>
                <a:gd name="connsiteX34" fmla="*/ 2659075 w 4517136"/>
                <a:gd name="connsiteY34" fmla="*/ 822960 h 1243584"/>
                <a:gd name="connsiteX35" fmla="*/ 2417673 w 4517136"/>
                <a:gd name="connsiteY35" fmla="*/ 863193 h 1243584"/>
                <a:gd name="connsiteX36" fmla="*/ 1945843 w 4517136"/>
                <a:gd name="connsiteY36" fmla="*/ 932688 h 1243584"/>
                <a:gd name="connsiteX37" fmla="*/ 1726387 w 4517136"/>
                <a:gd name="connsiteY37" fmla="*/ 965606 h 1243584"/>
                <a:gd name="connsiteX38" fmla="*/ 1517904 w 4517136"/>
                <a:gd name="connsiteY38" fmla="*/ 1002182 h 1243584"/>
                <a:gd name="connsiteX39" fmla="*/ 1225296 w 4517136"/>
                <a:gd name="connsiteY39" fmla="*/ 1053388 h 1243584"/>
                <a:gd name="connsiteX40" fmla="*/ 892454 w 4517136"/>
                <a:gd name="connsiteY40" fmla="*/ 1111910 h 1243584"/>
                <a:gd name="connsiteX41" fmla="*/ 724204 w 4517136"/>
                <a:gd name="connsiteY41" fmla="*/ 1148486 h 1243584"/>
                <a:gd name="connsiteX42" fmla="*/ 526694 w 4517136"/>
                <a:gd name="connsiteY42" fmla="*/ 1196035 h 1243584"/>
                <a:gd name="connsiteX43" fmla="*/ 457200 w 4517136"/>
                <a:gd name="connsiteY43" fmla="*/ 1210665 h 1243584"/>
                <a:gd name="connsiteX44" fmla="*/ 351129 w 4517136"/>
                <a:gd name="connsiteY44" fmla="*/ 1228953 h 1243584"/>
                <a:gd name="connsiteX45" fmla="*/ 230428 w 4517136"/>
                <a:gd name="connsiteY45" fmla="*/ 1243584 h 1243584"/>
                <a:gd name="connsiteX46" fmla="*/ 135331 w 4517136"/>
                <a:gd name="connsiteY46" fmla="*/ 1243584 h 1243584"/>
                <a:gd name="connsiteX47" fmla="*/ 91440 w 4517136"/>
                <a:gd name="connsiteY47" fmla="*/ 1243584 h 1243584"/>
                <a:gd name="connsiteX48" fmla="*/ 62179 w 4517136"/>
                <a:gd name="connsiteY48" fmla="*/ 1239926 h 1243584"/>
                <a:gd name="connsiteX49" fmla="*/ 40233 w 4517136"/>
                <a:gd name="connsiteY49" fmla="*/ 1225296 h 1243584"/>
                <a:gd name="connsiteX50" fmla="*/ 21945 w 4517136"/>
                <a:gd name="connsiteY50" fmla="*/ 1203350 h 1243584"/>
                <a:gd name="connsiteX51" fmla="*/ 7315 w 4517136"/>
                <a:gd name="connsiteY51" fmla="*/ 1177747 h 1243584"/>
                <a:gd name="connsiteX52" fmla="*/ 0 w 4517136"/>
                <a:gd name="connsiteY52" fmla="*/ 1152144 h 1243584"/>
                <a:gd name="connsiteX53" fmla="*/ 3657 w 4517136"/>
                <a:gd name="connsiteY53" fmla="*/ 1126540 h 1243584"/>
                <a:gd name="connsiteX54" fmla="*/ 18288 w 4517136"/>
                <a:gd name="connsiteY54" fmla="*/ 1093622 h 1243584"/>
                <a:gd name="connsiteX55" fmla="*/ 43891 w 4517136"/>
                <a:gd name="connsiteY55" fmla="*/ 1057046 h 1243584"/>
                <a:gd name="connsiteX56" fmla="*/ 84124 w 4517136"/>
                <a:gd name="connsiteY56" fmla="*/ 1031443 h 1243584"/>
                <a:gd name="connsiteX57" fmla="*/ 153619 w 4517136"/>
                <a:gd name="connsiteY57" fmla="*/ 994867 h 1243584"/>
                <a:gd name="connsiteX58" fmla="*/ 230428 w 4517136"/>
                <a:gd name="connsiteY58" fmla="*/ 958291 h 1243584"/>
                <a:gd name="connsiteX59" fmla="*/ 358444 w 4517136"/>
                <a:gd name="connsiteY59" fmla="*/ 921715 h 1243584"/>
                <a:gd name="connsiteX60" fmla="*/ 475488 w 4517136"/>
                <a:gd name="connsiteY60" fmla="*/ 892454 h 1243584"/>
                <a:gd name="connsiteX61" fmla="*/ 588873 w 4517136"/>
                <a:gd name="connsiteY61" fmla="*/ 870508 h 1243584"/>
                <a:gd name="connsiteX62" fmla="*/ 651052 w 4517136"/>
                <a:gd name="connsiteY62" fmla="*/ 870508 h 1243584"/>
                <a:gd name="connsiteX63" fmla="*/ 746150 w 4517136"/>
                <a:gd name="connsiteY63" fmla="*/ 870508 h 1243584"/>
                <a:gd name="connsiteX64" fmla="*/ 998524 w 4517136"/>
                <a:gd name="connsiteY64" fmla="*/ 841248 h 1243584"/>
                <a:gd name="connsiteX65" fmla="*/ 1294790 w 4517136"/>
                <a:gd name="connsiteY65" fmla="*/ 793699 h 1243584"/>
                <a:gd name="connsiteX66" fmla="*/ 1627632 w 4517136"/>
                <a:gd name="connsiteY66" fmla="*/ 735177 h 1243584"/>
                <a:gd name="connsiteX67" fmla="*/ 2388412 w 4517136"/>
                <a:gd name="connsiteY67" fmla="*/ 607161 h 124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17136" h="1243584">
                  <a:moveTo>
                    <a:pt x="2388412" y="607161"/>
                  </a:moveTo>
                  <a:lnTo>
                    <a:pt x="2699308" y="555955"/>
                  </a:lnTo>
                  <a:lnTo>
                    <a:pt x="3189427" y="471830"/>
                  </a:lnTo>
                  <a:lnTo>
                    <a:pt x="3558844" y="409651"/>
                  </a:lnTo>
                  <a:lnTo>
                    <a:pt x="3869740" y="358444"/>
                  </a:lnTo>
                  <a:lnTo>
                    <a:pt x="4191609" y="303580"/>
                  </a:lnTo>
                  <a:lnTo>
                    <a:pt x="4224528" y="292608"/>
                  </a:lnTo>
                  <a:lnTo>
                    <a:pt x="4264761" y="270662"/>
                  </a:lnTo>
                  <a:lnTo>
                    <a:pt x="4308652" y="226771"/>
                  </a:lnTo>
                  <a:lnTo>
                    <a:pt x="4341571" y="182880"/>
                  </a:lnTo>
                  <a:lnTo>
                    <a:pt x="4370832" y="128016"/>
                  </a:lnTo>
                  <a:lnTo>
                    <a:pt x="4392777" y="58521"/>
                  </a:lnTo>
                  <a:lnTo>
                    <a:pt x="4414723" y="14630"/>
                  </a:lnTo>
                  <a:lnTo>
                    <a:pt x="4433011" y="0"/>
                  </a:lnTo>
                  <a:lnTo>
                    <a:pt x="4447641" y="0"/>
                  </a:lnTo>
                  <a:lnTo>
                    <a:pt x="4458614" y="14630"/>
                  </a:lnTo>
                  <a:lnTo>
                    <a:pt x="4480560" y="51206"/>
                  </a:lnTo>
                  <a:lnTo>
                    <a:pt x="4498848" y="91440"/>
                  </a:lnTo>
                  <a:lnTo>
                    <a:pt x="4513478" y="153619"/>
                  </a:lnTo>
                  <a:lnTo>
                    <a:pt x="4517136" y="208483"/>
                  </a:lnTo>
                  <a:lnTo>
                    <a:pt x="4513478" y="281635"/>
                  </a:lnTo>
                  <a:lnTo>
                    <a:pt x="4498848" y="376732"/>
                  </a:lnTo>
                  <a:lnTo>
                    <a:pt x="4476902" y="482803"/>
                  </a:lnTo>
                  <a:lnTo>
                    <a:pt x="4462272" y="541324"/>
                  </a:lnTo>
                  <a:lnTo>
                    <a:pt x="4451299" y="563270"/>
                  </a:lnTo>
                  <a:lnTo>
                    <a:pt x="4429353" y="588873"/>
                  </a:lnTo>
                  <a:lnTo>
                    <a:pt x="4396435" y="599846"/>
                  </a:lnTo>
                  <a:lnTo>
                    <a:pt x="4356201" y="596188"/>
                  </a:lnTo>
                  <a:lnTo>
                    <a:pt x="4308652" y="581558"/>
                  </a:lnTo>
                  <a:lnTo>
                    <a:pt x="4264761" y="566928"/>
                  </a:lnTo>
                  <a:lnTo>
                    <a:pt x="4122115" y="585216"/>
                  </a:lnTo>
                  <a:lnTo>
                    <a:pt x="3551529" y="669340"/>
                  </a:lnTo>
                  <a:lnTo>
                    <a:pt x="3288182" y="709574"/>
                  </a:lnTo>
                  <a:lnTo>
                    <a:pt x="2929737" y="775411"/>
                  </a:lnTo>
                  <a:lnTo>
                    <a:pt x="2659075" y="822960"/>
                  </a:lnTo>
                  <a:lnTo>
                    <a:pt x="2417673" y="863193"/>
                  </a:lnTo>
                  <a:lnTo>
                    <a:pt x="1945843" y="932688"/>
                  </a:lnTo>
                  <a:lnTo>
                    <a:pt x="1726387" y="965606"/>
                  </a:lnTo>
                  <a:lnTo>
                    <a:pt x="1517904" y="1002182"/>
                  </a:lnTo>
                  <a:lnTo>
                    <a:pt x="1225296" y="1053388"/>
                  </a:lnTo>
                  <a:lnTo>
                    <a:pt x="892454" y="1111910"/>
                  </a:lnTo>
                  <a:lnTo>
                    <a:pt x="724204" y="1148486"/>
                  </a:lnTo>
                  <a:lnTo>
                    <a:pt x="526694" y="1196035"/>
                  </a:lnTo>
                  <a:lnTo>
                    <a:pt x="457200" y="1210665"/>
                  </a:lnTo>
                  <a:lnTo>
                    <a:pt x="351129" y="1228953"/>
                  </a:lnTo>
                  <a:lnTo>
                    <a:pt x="230428" y="1243584"/>
                  </a:lnTo>
                  <a:lnTo>
                    <a:pt x="135331" y="1243584"/>
                  </a:lnTo>
                  <a:lnTo>
                    <a:pt x="91440" y="1243584"/>
                  </a:lnTo>
                  <a:lnTo>
                    <a:pt x="62179" y="1239926"/>
                  </a:lnTo>
                  <a:lnTo>
                    <a:pt x="40233" y="1225296"/>
                  </a:lnTo>
                  <a:lnTo>
                    <a:pt x="21945" y="1203350"/>
                  </a:lnTo>
                  <a:lnTo>
                    <a:pt x="7315" y="1177747"/>
                  </a:lnTo>
                  <a:lnTo>
                    <a:pt x="0" y="1152144"/>
                  </a:lnTo>
                  <a:lnTo>
                    <a:pt x="3657" y="1126540"/>
                  </a:lnTo>
                  <a:lnTo>
                    <a:pt x="18288" y="1093622"/>
                  </a:lnTo>
                  <a:lnTo>
                    <a:pt x="43891" y="1057046"/>
                  </a:lnTo>
                  <a:lnTo>
                    <a:pt x="84124" y="1031443"/>
                  </a:lnTo>
                  <a:lnTo>
                    <a:pt x="153619" y="994867"/>
                  </a:lnTo>
                  <a:lnTo>
                    <a:pt x="230428" y="958291"/>
                  </a:lnTo>
                  <a:lnTo>
                    <a:pt x="358444" y="921715"/>
                  </a:lnTo>
                  <a:lnTo>
                    <a:pt x="475488" y="892454"/>
                  </a:lnTo>
                  <a:lnTo>
                    <a:pt x="588873" y="870508"/>
                  </a:lnTo>
                  <a:lnTo>
                    <a:pt x="651052" y="870508"/>
                  </a:lnTo>
                  <a:lnTo>
                    <a:pt x="746150" y="870508"/>
                  </a:lnTo>
                  <a:lnTo>
                    <a:pt x="998524" y="841248"/>
                  </a:lnTo>
                  <a:lnTo>
                    <a:pt x="1294790" y="793699"/>
                  </a:lnTo>
                  <a:lnTo>
                    <a:pt x="1627632" y="735177"/>
                  </a:lnTo>
                  <a:lnTo>
                    <a:pt x="2388412" y="607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9">
              <a:extLst>
                <a:ext uri="{FF2B5EF4-FFF2-40B4-BE49-F238E27FC236}">
                  <a16:creationId xmlns:a16="http://schemas.microsoft.com/office/drawing/2014/main" id="{AE5239AE-620D-417F-9069-9A1983D25A40}"/>
                </a:ext>
              </a:extLst>
            </p:cNvPr>
            <p:cNvSpPr/>
            <p:nvPr/>
          </p:nvSpPr>
          <p:spPr>
            <a:xfrm rot="16800000">
              <a:off x="6361907" y="2043906"/>
              <a:ext cx="461962" cy="1146175"/>
            </a:xfrm>
            <a:custGeom>
              <a:avLst/>
              <a:gdLst>
                <a:gd name="connsiteX0" fmla="*/ 316706 w 461963"/>
                <a:gd name="connsiteY0" fmla="*/ 526256 h 1145381"/>
                <a:gd name="connsiteX1" fmla="*/ 273844 w 461963"/>
                <a:gd name="connsiteY1" fmla="*/ 435769 h 1145381"/>
                <a:gd name="connsiteX2" fmla="*/ 214313 w 461963"/>
                <a:gd name="connsiteY2" fmla="*/ 295275 h 1145381"/>
                <a:gd name="connsiteX3" fmla="*/ 171450 w 461963"/>
                <a:gd name="connsiteY3" fmla="*/ 147638 h 1145381"/>
                <a:gd name="connsiteX4" fmla="*/ 142875 w 461963"/>
                <a:gd name="connsiteY4" fmla="*/ 0 h 1145381"/>
                <a:gd name="connsiteX5" fmla="*/ 2381 w 461963"/>
                <a:gd name="connsiteY5" fmla="*/ 19050 h 1145381"/>
                <a:gd name="connsiteX6" fmla="*/ 0 w 461963"/>
                <a:gd name="connsiteY6" fmla="*/ 152400 h 1145381"/>
                <a:gd name="connsiteX7" fmla="*/ 0 w 461963"/>
                <a:gd name="connsiteY7" fmla="*/ 209550 h 1145381"/>
                <a:gd name="connsiteX8" fmla="*/ 23813 w 461963"/>
                <a:gd name="connsiteY8" fmla="*/ 292894 h 1145381"/>
                <a:gd name="connsiteX9" fmla="*/ 90488 w 461963"/>
                <a:gd name="connsiteY9" fmla="*/ 509588 h 1145381"/>
                <a:gd name="connsiteX10" fmla="*/ 159544 w 461963"/>
                <a:gd name="connsiteY10" fmla="*/ 735806 h 1145381"/>
                <a:gd name="connsiteX11" fmla="*/ 233363 w 461963"/>
                <a:gd name="connsiteY11" fmla="*/ 978694 h 1145381"/>
                <a:gd name="connsiteX12" fmla="*/ 269081 w 461963"/>
                <a:gd name="connsiteY12" fmla="*/ 1081088 h 1145381"/>
                <a:gd name="connsiteX13" fmla="*/ 285750 w 461963"/>
                <a:gd name="connsiteY13" fmla="*/ 1104900 h 1145381"/>
                <a:gd name="connsiteX14" fmla="*/ 304800 w 461963"/>
                <a:gd name="connsiteY14" fmla="*/ 1128713 h 1145381"/>
                <a:gd name="connsiteX15" fmla="*/ 321469 w 461963"/>
                <a:gd name="connsiteY15" fmla="*/ 1140619 h 1145381"/>
                <a:gd name="connsiteX16" fmla="*/ 333375 w 461963"/>
                <a:gd name="connsiteY16" fmla="*/ 1145381 h 1145381"/>
                <a:gd name="connsiteX17" fmla="*/ 350044 w 461963"/>
                <a:gd name="connsiteY17" fmla="*/ 1145381 h 1145381"/>
                <a:gd name="connsiteX18" fmla="*/ 369094 w 461963"/>
                <a:gd name="connsiteY18" fmla="*/ 1133475 h 1145381"/>
                <a:gd name="connsiteX19" fmla="*/ 392906 w 461963"/>
                <a:gd name="connsiteY19" fmla="*/ 1104900 h 1145381"/>
                <a:gd name="connsiteX20" fmla="*/ 409575 w 461963"/>
                <a:gd name="connsiteY20" fmla="*/ 1071563 h 1145381"/>
                <a:gd name="connsiteX21" fmla="*/ 426244 w 461963"/>
                <a:gd name="connsiteY21" fmla="*/ 1016794 h 1145381"/>
                <a:gd name="connsiteX22" fmla="*/ 447675 w 461963"/>
                <a:gd name="connsiteY22" fmla="*/ 931069 h 1145381"/>
                <a:gd name="connsiteX23" fmla="*/ 459581 w 461963"/>
                <a:gd name="connsiteY23" fmla="*/ 840581 h 1145381"/>
                <a:gd name="connsiteX24" fmla="*/ 461963 w 461963"/>
                <a:gd name="connsiteY24" fmla="*/ 790575 h 1145381"/>
                <a:gd name="connsiteX25" fmla="*/ 452438 w 461963"/>
                <a:gd name="connsiteY25" fmla="*/ 766763 h 1145381"/>
                <a:gd name="connsiteX26" fmla="*/ 409575 w 461963"/>
                <a:gd name="connsiteY26" fmla="*/ 685800 h 1145381"/>
                <a:gd name="connsiteX27" fmla="*/ 361950 w 461963"/>
                <a:gd name="connsiteY27" fmla="*/ 609600 h 1145381"/>
                <a:gd name="connsiteX28" fmla="*/ 316706 w 461963"/>
                <a:gd name="connsiteY28" fmla="*/ 5262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1963" h="1145381">
                  <a:moveTo>
                    <a:pt x="316706" y="526256"/>
                  </a:moveTo>
                  <a:lnTo>
                    <a:pt x="273844" y="435769"/>
                  </a:lnTo>
                  <a:lnTo>
                    <a:pt x="214313" y="295275"/>
                  </a:lnTo>
                  <a:lnTo>
                    <a:pt x="171450" y="147638"/>
                  </a:lnTo>
                  <a:lnTo>
                    <a:pt x="142875" y="0"/>
                  </a:lnTo>
                  <a:lnTo>
                    <a:pt x="2381" y="19050"/>
                  </a:lnTo>
                  <a:cubicBezTo>
                    <a:pt x="1587" y="63500"/>
                    <a:pt x="794" y="107950"/>
                    <a:pt x="0" y="152400"/>
                  </a:cubicBezTo>
                  <a:lnTo>
                    <a:pt x="0" y="209550"/>
                  </a:lnTo>
                  <a:lnTo>
                    <a:pt x="23813" y="292894"/>
                  </a:lnTo>
                  <a:lnTo>
                    <a:pt x="90488" y="509588"/>
                  </a:lnTo>
                  <a:lnTo>
                    <a:pt x="159544" y="735806"/>
                  </a:lnTo>
                  <a:lnTo>
                    <a:pt x="233363" y="978694"/>
                  </a:lnTo>
                  <a:lnTo>
                    <a:pt x="269081" y="1081088"/>
                  </a:lnTo>
                  <a:lnTo>
                    <a:pt x="285750" y="1104900"/>
                  </a:lnTo>
                  <a:lnTo>
                    <a:pt x="304800" y="1128713"/>
                  </a:lnTo>
                  <a:lnTo>
                    <a:pt x="321469" y="1140619"/>
                  </a:lnTo>
                  <a:lnTo>
                    <a:pt x="333375" y="1145381"/>
                  </a:lnTo>
                  <a:lnTo>
                    <a:pt x="350044" y="1145381"/>
                  </a:lnTo>
                  <a:lnTo>
                    <a:pt x="369094" y="1133475"/>
                  </a:lnTo>
                  <a:lnTo>
                    <a:pt x="392906" y="1104900"/>
                  </a:lnTo>
                  <a:lnTo>
                    <a:pt x="409575" y="1071563"/>
                  </a:lnTo>
                  <a:lnTo>
                    <a:pt x="426244" y="1016794"/>
                  </a:lnTo>
                  <a:lnTo>
                    <a:pt x="447675" y="931069"/>
                  </a:lnTo>
                  <a:lnTo>
                    <a:pt x="459581" y="840581"/>
                  </a:lnTo>
                  <a:lnTo>
                    <a:pt x="461963" y="790575"/>
                  </a:lnTo>
                  <a:lnTo>
                    <a:pt x="452438" y="766763"/>
                  </a:lnTo>
                  <a:lnTo>
                    <a:pt x="409575" y="685800"/>
                  </a:lnTo>
                  <a:lnTo>
                    <a:pt x="361950" y="609600"/>
                  </a:lnTo>
                  <a:lnTo>
                    <a:pt x="316706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8">
              <a:extLst>
                <a:ext uri="{FF2B5EF4-FFF2-40B4-BE49-F238E27FC236}">
                  <a16:creationId xmlns:a16="http://schemas.microsoft.com/office/drawing/2014/main" id="{2E9EFE32-0D32-4F38-B452-127C173E5838}"/>
                </a:ext>
              </a:extLst>
            </p:cNvPr>
            <p:cNvSpPr/>
            <p:nvPr/>
          </p:nvSpPr>
          <p:spPr>
            <a:xfrm rot="16800000">
              <a:off x="6277769" y="2959894"/>
              <a:ext cx="442913" cy="930275"/>
            </a:xfrm>
            <a:custGeom>
              <a:avLst/>
              <a:gdLst>
                <a:gd name="connsiteX0" fmla="*/ 121444 w 442912"/>
                <a:gd name="connsiteY0" fmla="*/ 528638 h 931069"/>
                <a:gd name="connsiteX1" fmla="*/ 90487 w 442912"/>
                <a:gd name="connsiteY1" fmla="*/ 431007 h 931069"/>
                <a:gd name="connsiteX2" fmla="*/ 66675 w 442912"/>
                <a:gd name="connsiteY2" fmla="*/ 340519 h 931069"/>
                <a:gd name="connsiteX3" fmla="*/ 42862 w 442912"/>
                <a:gd name="connsiteY3" fmla="*/ 238125 h 931069"/>
                <a:gd name="connsiteX4" fmla="*/ 21431 w 442912"/>
                <a:gd name="connsiteY4" fmla="*/ 135732 h 931069"/>
                <a:gd name="connsiteX5" fmla="*/ 0 w 442912"/>
                <a:gd name="connsiteY5" fmla="*/ 4763 h 931069"/>
                <a:gd name="connsiteX6" fmla="*/ 123825 w 442912"/>
                <a:gd name="connsiteY6" fmla="*/ 0 h 931069"/>
                <a:gd name="connsiteX7" fmla="*/ 166687 w 442912"/>
                <a:gd name="connsiteY7" fmla="*/ 130969 h 931069"/>
                <a:gd name="connsiteX8" fmla="*/ 238125 w 442912"/>
                <a:gd name="connsiteY8" fmla="*/ 292894 h 931069"/>
                <a:gd name="connsiteX9" fmla="*/ 314325 w 442912"/>
                <a:gd name="connsiteY9" fmla="*/ 431007 h 931069"/>
                <a:gd name="connsiteX10" fmla="*/ 359569 w 442912"/>
                <a:gd name="connsiteY10" fmla="*/ 504825 h 931069"/>
                <a:gd name="connsiteX11" fmla="*/ 409575 w 442912"/>
                <a:gd name="connsiteY11" fmla="*/ 569119 h 931069"/>
                <a:gd name="connsiteX12" fmla="*/ 423862 w 442912"/>
                <a:gd name="connsiteY12" fmla="*/ 581025 h 931069"/>
                <a:gd name="connsiteX13" fmla="*/ 433387 w 442912"/>
                <a:gd name="connsiteY13" fmla="*/ 602457 h 931069"/>
                <a:gd name="connsiteX14" fmla="*/ 440531 w 442912"/>
                <a:gd name="connsiteY14" fmla="*/ 647700 h 931069"/>
                <a:gd name="connsiteX15" fmla="*/ 442912 w 442912"/>
                <a:gd name="connsiteY15" fmla="*/ 688182 h 931069"/>
                <a:gd name="connsiteX16" fmla="*/ 438150 w 442912"/>
                <a:gd name="connsiteY16" fmla="*/ 750094 h 931069"/>
                <a:gd name="connsiteX17" fmla="*/ 431006 w 442912"/>
                <a:gd name="connsiteY17" fmla="*/ 800100 h 931069"/>
                <a:gd name="connsiteX18" fmla="*/ 414337 w 442912"/>
                <a:gd name="connsiteY18" fmla="*/ 866775 h 931069"/>
                <a:gd name="connsiteX19" fmla="*/ 395287 w 442912"/>
                <a:gd name="connsiteY19" fmla="*/ 902494 h 931069"/>
                <a:gd name="connsiteX20" fmla="*/ 371475 w 442912"/>
                <a:gd name="connsiteY20" fmla="*/ 926307 h 931069"/>
                <a:gd name="connsiteX21" fmla="*/ 350044 w 442912"/>
                <a:gd name="connsiteY21" fmla="*/ 931069 h 931069"/>
                <a:gd name="connsiteX22" fmla="*/ 328612 w 442912"/>
                <a:gd name="connsiteY22" fmla="*/ 923925 h 931069"/>
                <a:gd name="connsiteX23" fmla="*/ 307181 w 442912"/>
                <a:gd name="connsiteY23" fmla="*/ 907257 h 931069"/>
                <a:gd name="connsiteX24" fmla="*/ 278606 w 442912"/>
                <a:gd name="connsiteY24" fmla="*/ 878682 h 931069"/>
                <a:gd name="connsiteX25" fmla="*/ 245269 w 442912"/>
                <a:gd name="connsiteY25" fmla="*/ 826294 h 931069"/>
                <a:gd name="connsiteX26" fmla="*/ 221456 w 442912"/>
                <a:gd name="connsiteY26" fmla="*/ 781050 h 931069"/>
                <a:gd name="connsiteX27" fmla="*/ 190500 w 442912"/>
                <a:gd name="connsiteY27" fmla="*/ 721519 h 931069"/>
                <a:gd name="connsiteX28" fmla="*/ 157162 w 442912"/>
                <a:gd name="connsiteY28" fmla="*/ 638175 h 931069"/>
                <a:gd name="connsiteX29" fmla="*/ 121444 w 442912"/>
                <a:gd name="connsiteY29" fmla="*/ 528638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2912" h="931069">
                  <a:moveTo>
                    <a:pt x="121444" y="528638"/>
                  </a:moveTo>
                  <a:lnTo>
                    <a:pt x="90487" y="431007"/>
                  </a:lnTo>
                  <a:lnTo>
                    <a:pt x="66675" y="340519"/>
                  </a:lnTo>
                  <a:lnTo>
                    <a:pt x="42862" y="238125"/>
                  </a:lnTo>
                  <a:lnTo>
                    <a:pt x="21431" y="135732"/>
                  </a:lnTo>
                  <a:lnTo>
                    <a:pt x="0" y="4763"/>
                  </a:lnTo>
                  <a:lnTo>
                    <a:pt x="123825" y="0"/>
                  </a:lnTo>
                  <a:lnTo>
                    <a:pt x="166687" y="130969"/>
                  </a:lnTo>
                  <a:lnTo>
                    <a:pt x="238125" y="292894"/>
                  </a:lnTo>
                  <a:lnTo>
                    <a:pt x="314325" y="431007"/>
                  </a:lnTo>
                  <a:lnTo>
                    <a:pt x="359569" y="504825"/>
                  </a:lnTo>
                  <a:lnTo>
                    <a:pt x="409575" y="569119"/>
                  </a:lnTo>
                  <a:lnTo>
                    <a:pt x="423862" y="581025"/>
                  </a:lnTo>
                  <a:lnTo>
                    <a:pt x="433387" y="602457"/>
                  </a:lnTo>
                  <a:lnTo>
                    <a:pt x="440531" y="647700"/>
                  </a:lnTo>
                  <a:lnTo>
                    <a:pt x="442912" y="688182"/>
                  </a:lnTo>
                  <a:lnTo>
                    <a:pt x="438150" y="750094"/>
                  </a:lnTo>
                  <a:lnTo>
                    <a:pt x="431006" y="800100"/>
                  </a:lnTo>
                  <a:lnTo>
                    <a:pt x="414337" y="866775"/>
                  </a:lnTo>
                  <a:lnTo>
                    <a:pt x="395287" y="902494"/>
                  </a:lnTo>
                  <a:lnTo>
                    <a:pt x="371475" y="926307"/>
                  </a:lnTo>
                  <a:lnTo>
                    <a:pt x="350044" y="931069"/>
                  </a:lnTo>
                  <a:lnTo>
                    <a:pt x="328612" y="923925"/>
                  </a:lnTo>
                  <a:lnTo>
                    <a:pt x="307181" y="907257"/>
                  </a:lnTo>
                  <a:lnTo>
                    <a:pt x="278606" y="878682"/>
                  </a:lnTo>
                  <a:lnTo>
                    <a:pt x="245269" y="826294"/>
                  </a:lnTo>
                  <a:lnTo>
                    <a:pt x="221456" y="781050"/>
                  </a:lnTo>
                  <a:lnTo>
                    <a:pt x="190500" y="721519"/>
                  </a:lnTo>
                  <a:lnTo>
                    <a:pt x="157162" y="638175"/>
                  </a:lnTo>
                  <a:lnTo>
                    <a:pt x="1214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7">
              <a:extLst>
                <a:ext uri="{FF2B5EF4-FFF2-40B4-BE49-F238E27FC236}">
                  <a16:creationId xmlns:a16="http://schemas.microsoft.com/office/drawing/2014/main" id="{FC9F892A-D233-4FB1-8370-3324B650E815}"/>
                </a:ext>
              </a:extLst>
            </p:cNvPr>
            <p:cNvSpPr/>
            <p:nvPr/>
          </p:nvSpPr>
          <p:spPr>
            <a:xfrm rot="16800000">
              <a:off x="6415881" y="3750469"/>
              <a:ext cx="484188" cy="1314450"/>
            </a:xfrm>
            <a:custGeom>
              <a:avLst/>
              <a:gdLst>
                <a:gd name="connsiteX0" fmla="*/ 261938 w 483394"/>
                <a:gd name="connsiteY0" fmla="*/ 428625 h 1314450"/>
                <a:gd name="connsiteX1" fmla="*/ 238125 w 483394"/>
                <a:gd name="connsiteY1" fmla="*/ 342900 h 1314450"/>
                <a:gd name="connsiteX2" fmla="*/ 211931 w 483394"/>
                <a:gd name="connsiteY2" fmla="*/ 238125 h 1314450"/>
                <a:gd name="connsiteX3" fmla="*/ 185738 w 483394"/>
                <a:gd name="connsiteY3" fmla="*/ 119062 h 1314450"/>
                <a:gd name="connsiteX4" fmla="*/ 164306 w 483394"/>
                <a:gd name="connsiteY4" fmla="*/ 0 h 1314450"/>
                <a:gd name="connsiteX5" fmla="*/ 4763 w 483394"/>
                <a:gd name="connsiteY5" fmla="*/ 26193 h 1314450"/>
                <a:gd name="connsiteX6" fmla="*/ 0 w 483394"/>
                <a:gd name="connsiteY6" fmla="*/ 123825 h 1314450"/>
                <a:gd name="connsiteX7" fmla="*/ 0 w 483394"/>
                <a:gd name="connsiteY7" fmla="*/ 173831 h 1314450"/>
                <a:gd name="connsiteX8" fmla="*/ 4763 w 483394"/>
                <a:gd name="connsiteY8" fmla="*/ 240506 h 1314450"/>
                <a:gd name="connsiteX9" fmla="*/ 16669 w 483394"/>
                <a:gd name="connsiteY9" fmla="*/ 321468 h 1314450"/>
                <a:gd name="connsiteX10" fmla="*/ 50006 w 483394"/>
                <a:gd name="connsiteY10" fmla="*/ 454818 h 1314450"/>
                <a:gd name="connsiteX11" fmla="*/ 88106 w 483394"/>
                <a:gd name="connsiteY11" fmla="*/ 607218 h 1314450"/>
                <a:gd name="connsiteX12" fmla="*/ 147638 w 483394"/>
                <a:gd name="connsiteY12" fmla="*/ 821531 h 1314450"/>
                <a:gd name="connsiteX13" fmla="*/ 228600 w 483394"/>
                <a:gd name="connsiteY13" fmla="*/ 1097756 h 1314450"/>
                <a:gd name="connsiteX14" fmla="*/ 261938 w 483394"/>
                <a:gd name="connsiteY14" fmla="*/ 1209675 h 1314450"/>
                <a:gd name="connsiteX15" fmla="*/ 273844 w 483394"/>
                <a:gd name="connsiteY15" fmla="*/ 1238250 h 1314450"/>
                <a:gd name="connsiteX16" fmla="*/ 300038 w 483394"/>
                <a:gd name="connsiteY16" fmla="*/ 1283493 h 1314450"/>
                <a:gd name="connsiteX17" fmla="*/ 319088 w 483394"/>
                <a:gd name="connsiteY17" fmla="*/ 1302543 h 1314450"/>
                <a:gd name="connsiteX18" fmla="*/ 333375 w 483394"/>
                <a:gd name="connsiteY18" fmla="*/ 1309687 h 1314450"/>
                <a:gd name="connsiteX19" fmla="*/ 347663 w 483394"/>
                <a:gd name="connsiteY19" fmla="*/ 1314450 h 1314450"/>
                <a:gd name="connsiteX20" fmla="*/ 371475 w 483394"/>
                <a:gd name="connsiteY20" fmla="*/ 1307306 h 1314450"/>
                <a:gd name="connsiteX21" fmla="*/ 400050 w 483394"/>
                <a:gd name="connsiteY21" fmla="*/ 1288256 h 1314450"/>
                <a:gd name="connsiteX22" fmla="*/ 421481 w 483394"/>
                <a:gd name="connsiteY22" fmla="*/ 1259681 h 1314450"/>
                <a:gd name="connsiteX23" fmla="*/ 442913 w 483394"/>
                <a:gd name="connsiteY23" fmla="*/ 1219200 h 1314450"/>
                <a:gd name="connsiteX24" fmla="*/ 461963 w 483394"/>
                <a:gd name="connsiteY24" fmla="*/ 1166812 h 1314450"/>
                <a:gd name="connsiteX25" fmla="*/ 476250 w 483394"/>
                <a:gd name="connsiteY25" fmla="*/ 1107281 h 1314450"/>
                <a:gd name="connsiteX26" fmla="*/ 483394 w 483394"/>
                <a:gd name="connsiteY26" fmla="*/ 1050131 h 1314450"/>
                <a:gd name="connsiteX27" fmla="*/ 483394 w 483394"/>
                <a:gd name="connsiteY27" fmla="*/ 988218 h 1314450"/>
                <a:gd name="connsiteX28" fmla="*/ 476250 w 483394"/>
                <a:gd name="connsiteY28" fmla="*/ 928687 h 1314450"/>
                <a:gd name="connsiteX29" fmla="*/ 464344 w 483394"/>
                <a:gd name="connsiteY29" fmla="*/ 904875 h 1314450"/>
                <a:gd name="connsiteX30" fmla="*/ 416719 w 483394"/>
                <a:gd name="connsiteY30" fmla="*/ 835818 h 1314450"/>
                <a:gd name="connsiteX31" fmla="*/ 371475 w 483394"/>
                <a:gd name="connsiteY31" fmla="*/ 750093 h 1314450"/>
                <a:gd name="connsiteX32" fmla="*/ 342900 w 483394"/>
                <a:gd name="connsiteY32" fmla="*/ 681037 h 1314450"/>
                <a:gd name="connsiteX33" fmla="*/ 261938 w 483394"/>
                <a:gd name="connsiteY33" fmla="*/ 428625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4" h="1314450">
                  <a:moveTo>
                    <a:pt x="261938" y="428625"/>
                  </a:moveTo>
                  <a:lnTo>
                    <a:pt x="238125" y="342900"/>
                  </a:lnTo>
                  <a:lnTo>
                    <a:pt x="211931" y="238125"/>
                  </a:lnTo>
                  <a:lnTo>
                    <a:pt x="185738" y="119062"/>
                  </a:lnTo>
                  <a:lnTo>
                    <a:pt x="164306" y="0"/>
                  </a:lnTo>
                  <a:lnTo>
                    <a:pt x="4763" y="26193"/>
                  </a:lnTo>
                  <a:lnTo>
                    <a:pt x="0" y="123825"/>
                  </a:lnTo>
                  <a:lnTo>
                    <a:pt x="0" y="173831"/>
                  </a:lnTo>
                  <a:lnTo>
                    <a:pt x="4763" y="240506"/>
                  </a:lnTo>
                  <a:lnTo>
                    <a:pt x="16669" y="321468"/>
                  </a:lnTo>
                  <a:lnTo>
                    <a:pt x="50006" y="454818"/>
                  </a:lnTo>
                  <a:lnTo>
                    <a:pt x="88106" y="607218"/>
                  </a:lnTo>
                  <a:lnTo>
                    <a:pt x="147638" y="821531"/>
                  </a:lnTo>
                  <a:lnTo>
                    <a:pt x="228600" y="1097756"/>
                  </a:lnTo>
                  <a:lnTo>
                    <a:pt x="261938" y="1209675"/>
                  </a:lnTo>
                  <a:lnTo>
                    <a:pt x="273844" y="1238250"/>
                  </a:lnTo>
                  <a:lnTo>
                    <a:pt x="300038" y="1283493"/>
                  </a:lnTo>
                  <a:lnTo>
                    <a:pt x="319088" y="1302543"/>
                  </a:lnTo>
                  <a:lnTo>
                    <a:pt x="333375" y="1309687"/>
                  </a:lnTo>
                  <a:lnTo>
                    <a:pt x="347663" y="1314450"/>
                  </a:lnTo>
                  <a:lnTo>
                    <a:pt x="371475" y="1307306"/>
                  </a:lnTo>
                  <a:lnTo>
                    <a:pt x="400050" y="1288256"/>
                  </a:lnTo>
                  <a:lnTo>
                    <a:pt x="421481" y="1259681"/>
                  </a:lnTo>
                  <a:lnTo>
                    <a:pt x="442913" y="1219200"/>
                  </a:lnTo>
                  <a:lnTo>
                    <a:pt x="461963" y="1166812"/>
                  </a:lnTo>
                  <a:lnTo>
                    <a:pt x="476250" y="1107281"/>
                  </a:lnTo>
                  <a:lnTo>
                    <a:pt x="483394" y="1050131"/>
                  </a:lnTo>
                  <a:lnTo>
                    <a:pt x="483394" y="988218"/>
                  </a:lnTo>
                  <a:lnTo>
                    <a:pt x="476250" y="928687"/>
                  </a:lnTo>
                  <a:lnTo>
                    <a:pt x="464344" y="904875"/>
                  </a:lnTo>
                  <a:lnTo>
                    <a:pt x="416719" y="835818"/>
                  </a:lnTo>
                  <a:lnTo>
                    <a:pt x="371475" y="750093"/>
                  </a:lnTo>
                  <a:lnTo>
                    <a:pt x="342900" y="681037"/>
                  </a:lnTo>
                  <a:lnTo>
                    <a:pt x="26193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034" name="グループ化 1">
            <a:extLst>
              <a:ext uri="{FF2B5EF4-FFF2-40B4-BE49-F238E27FC236}">
                <a16:creationId xmlns:a16="http://schemas.microsoft.com/office/drawing/2014/main" id="{1DDFCA50-1A60-4E2B-BFC8-0CB88175E67A}"/>
              </a:ext>
            </a:extLst>
          </p:cNvPr>
          <p:cNvGrpSpPr>
            <a:grpSpLocks/>
          </p:cNvGrpSpPr>
          <p:nvPr/>
        </p:nvGrpSpPr>
        <p:grpSpPr bwMode="auto">
          <a:xfrm>
            <a:off x="2520950" y="1550988"/>
            <a:ext cx="4794250" cy="4548187"/>
            <a:chOff x="2520950" y="1550988"/>
            <a:chExt cx="4794250" cy="4548187"/>
          </a:xfrm>
        </p:grpSpPr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6105B907-3E68-445F-8F0D-79A315AB91D4}"/>
                </a:ext>
              </a:extLst>
            </p:cNvPr>
            <p:cNvSpPr/>
            <p:nvPr/>
          </p:nvSpPr>
          <p:spPr>
            <a:xfrm>
              <a:off x="2520950" y="1570038"/>
              <a:ext cx="1519238" cy="2563812"/>
            </a:xfrm>
            <a:custGeom>
              <a:avLst/>
              <a:gdLst>
                <a:gd name="connsiteX0" fmla="*/ 824622 w 1519566"/>
                <a:gd name="connsiteY0" fmla="*/ 1107255 h 2563645"/>
                <a:gd name="connsiteX1" fmla="*/ 764771 w 1519566"/>
                <a:gd name="connsiteY1" fmla="*/ 1223633 h 2563645"/>
                <a:gd name="connsiteX2" fmla="*/ 701594 w 1519566"/>
                <a:gd name="connsiteY2" fmla="*/ 1349987 h 2563645"/>
                <a:gd name="connsiteX3" fmla="*/ 621792 w 1519566"/>
                <a:gd name="connsiteY3" fmla="*/ 1496291 h 2563645"/>
                <a:gd name="connsiteX4" fmla="*/ 515389 w 1519566"/>
                <a:gd name="connsiteY4" fmla="*/ 1689146 h 2563645"/>
                <a:gd name="connsiteX5" fmla="*/ 392361 w 1519566"/>
                <a:gd name="connsiteY5" fmla="*/ 1901952 h 2563645"/>
                <a:gd name="connsiteX6" fmla="*/ 262682 w 1519566"/>
                <a:gd name="connsiteY6" fmla="*/ 2111433 h 2563645"/>
                <a:gd name="connsiteX7" fmla="*/ 119703 w 1519566"/>
                <a:gd name="connsiteY7" fmla="*/ 2340864 h 2563645"/>
                <a:gd name="connsiteX8" fmla="*/ 36576 w 1519566"/>
                <a:gd name="connsiteY8" fmla="*/ 2470542 h 2563645"/>
                <a:gd name="connsiteX9" fmla="*/ 6650 w 1519566"/>
                <a:gd name="connsiteY9" fmla="*/ 2520419 h 2563645"/>
                <a:gd name="connsiteX10" fmla="*/ 0 w 1519566"/>
                <a:gd name="connsiteY10" fmla="*/ 2550345 h 2563645"/>
                <a:gd name="connsiteX11" fmla="*/ 9975 w 1519566"/>
                <a:gd name="connsiteY11" fmla="*/ 2563645 h 2563645"/>
                <a:gd name="connsiteX12" fmla="*/ 13300 w 1519566"/>
                <a:gd name="connsiteY12" fmla="*/ 2563645 h 2563645"/>
                <a:gd name="connsiteX13" fmla="*/ 36576 w 1519566"/>
                <a:gd name="connsiteY13" fmla="*/ 2560320 h 2563645"/>
                <a:gd name="connsiteX14" fmla="*/ 63177 w 1519566"/>
                <a:gd name="connsiteY14" fmla="*/ 2547020 h 2563645"/>
                <a:gd name="connsiteX15" fmla="*/ 139654 w 1519566"/>
                <a:gd name="connsiteY15" fmla="*/ 2473868 h 2563645"/>
                <a:gd name="connsiteX16" fmla="*/ 259357 w 1519566"/>
                <a:gd name="connsiteY16" fmla="*/ 2344189 h 2563645"/>
                <a:gd name="connsiteX17" fmla="*/ 405661 w 1519566"/>
                <a:gd name="connsiteY17" fmla="*/ 2174609 h 2563645"/>
                <a:gd name="connsiteX18" fmla="*/ 548640 w 1519566"/>
                <a:gd name="connsiteY18" fmla="*/ 1991729 h 2563645"/>
                <a:gd name="connsiteX19" fmla="*/ 648393 w 1519566"/>
                <a:gd name="connsiteY19" fmla="*/ 1852076 h 2563645"/>
                <a:gd name="connsiteX20" fmla="*/ 764771 w 1519566"/>
                <a:gd name="connsiteY20" fmla="*/ 1685821 h 2563645"/>
                <a:gd name="connsiteX21" fmla="*/ 811322 w 1519566"/>
                <a:gd name="connsiteY21" fmla="*/ 1609344 h 2563645"/>
                <a:gd name="connsiteX22" fmla="*/ 957626 w 1519566"/>
                <a:gd name="connsiteY22" fmla="*/ 1340012 h 2563645"/>
                <a:gd name="connsiteX23" fmla="*/ 1060704 w 1519566"/>
                <a:gd name="connsiteY23" fmla="*/ 1143831 h 2563645"/>
                <a:gd name="connsiteX24" fmla="*/ 1203683 w 1519566"/>
                <a:gd name="connsiteY24" fmla="*/ 851223 h 2563645"/>
                <a:gd name="connsiteX25" fmla="*/ 1286810 w 1519566"/>
                <a:gd name="connsiteY25" fmla="*/ 681644 h 2563645"/>
                <a:gd name="connsiteX26" fmla="*/ 1363287 w 1519566"/>
                <a:gd name="connsiteY26" fmla="*/ 525364 h 2563645"/>
                <a:gd name="connsiteX27" fmla="*/ 1373262 w 1519566"/>
                <a:gd name="connsiteY27" fmla="*/ 502089 h 2563645"/>
                <a:gd name="connsiteX28" fmla="*/ 1393213 w 1519566"/>
                <a:gd name="connsiteY28" fmla="*/ 478813 h 2563645"/>
                <a:gd name="connsiteX29" fmla="*/ 1393213 w 1519566"/>
                <a:gd name="connsiteY29" fmla="*/ 478813 h 2563645"/>
                <a:gd name="connsiteX30" fmla="*/ 1436439 w 1519566"/>
                <a:gd name="connsiteY30" fmla="*/ 448887 h 2563645"/>
                <a:gd name="connsiteX31" fmla="*/ 1482990 w 1519566"/>
                <a:gd name="connsiteY31" fmla="*/ 418961 h 2563645"/>
                <a:gd name="connsiteX32" fmla="*/ 1506266 w 1519566"/>
                <a:gd name="connsiteY32" fmla="*/ 395686 h 2563645"/>
                <a:gd name="connsiteX33" fmla="*/ 1516241 w 1519566"/>
                <a:gd name="connsiteY33" fmla="*/ 375735 h 2563645"/>
                <a:gd name="connsiteX34" fmla="*/ 1519566 w 1519566"/>
                <a:gd name="connsiteY34" fmla="*/ 349134 h 2563645"/>
                <a:gd name="connsiteX35" fmla="*/ 1512916 w 1519566"/>
                <a:gd name="connsiteY35" fmla="*/ 319209 h 2563645"/>
                <a:gd name="connsiteX36" fmla="*/ 1489641 w 1519566"/>
                <a:gd name="connsiteY36" fmla="*/ 269332 h 2563645"/>
                <a:gd name="connsiteX37" fmla="*/ 1466365 w 1519566"/>
                <a:gd name="connsiteY37" fmla="*/ 229431 h 2563645"/>
                <a:gd name="connsiteX38" fmla="*/ 1433114 w 1519566"/>
                <a:gd name="connsiteY38" fmla="*/ 186205 h 2563645"/>
                <a:gd name="connsiteX39" fmla="*/ 1389888 w 1519566"/>
                <a:gd name="connsiteY39" fmla="*/ 146304 h 2563645"/>
                <a:gd name="connsiteX40" fmla="*/ 1353312 w 1519566"/>
                <a:gd name="connsiteY40" fmla="*/ 123028 h 2563645"/>
                <a:gd name="connsiteX41" fmla="*/ 1300110 w 1519566"/>
                <a:gd name="connsiteY41" fmla="*/ 93102 h 2563645"/>
                <a:gd name="connsiteX42" fmla="*/ 1233609 w 1519566"/>
                <a:gd name="connsiteY42" fmla="*/ 59852 h 2563645"/>
                <a:gd name="connsiteX43" fmla="*/ 1147156 w 1519566"/>
                <a:gd name="connsiteY43" fmla="*/ 26601 h 2563645"/>
                <a:gd name="connsiteX44" fmla="*/ 1070679 w 1519566"/>
                <a:gd name="connsiteY44" fmla="*/ 3325 h 2563645"/>
                <a:gd name="connsiteX45" fmla="*/ 1050729 w 1519566"/>
                <a:gd name="connsiteY45" fmla="*/ 0 h 2563645"/>
                <a:gd name="connsiteX46" fmla="*/ 1030778 w 1519566"/>
                <a:gd name="connsiteY46" fmla="*/ 6650 h 2563645"/>
                <a:gd name="connsiteX47" fmla="*/ 1027453 w 1519566"/>
                <a:gd name="connsiteY47" fmla="*/ 16625 h 2563645"/>
                <a:gd name="connsiteX48" fmla="*/ 1030778 w 1519566"/>
                <a:gd name="connsiteY48" fmla="*/ 33251 h 2563645"/>
                <a:gd name="connsiteX49" fmla="*/ 1067354 w 1519566"/>
                <a:gd name="connsiteY49" fmla="*/ 79802 h 2563645"/>
                <a:gd name="connsiteX50" fmla="*/ 1087305 w 1519566"/>
                <a:gd name="connsiteY50" fmla="*/ 116378 h 2563645"/>
                <a:gd name="connsiteX51" fmla="*/ 1107255 w 1519566"/>
                <a:gd name="connsiteY51" fmla="*/ 152954 h 2563645"/>
                <a:gd name="connsiteX52" fmla="*/ 1123881 w 1519566"/>
                <a:gd name="connsiteY52" fmla="*/ 186205 h 2563645"/>
                <a:gd name="connsiteX53" fmla="*/ 1127206 w 1519566"/>
                <a:gd name="connsiteY53" fmla="*/ 209481 h 2563645"/>
                <a:gd name="connsiteX54" fmla="*/ 1130531 w 1519566"/>
                <a:gd name="connsiteY54" fmla="*/ 262682 h 2563645"/>
                <a:gd name="connsiteX55" fmla="*/ 1113905 w 1519566"/>
                <a:gd name="connsiteY55" fmla="*/ 349134 h 2563645"/>
                <a:gd name="connsiteX56" fmla="*/ 1077329 w 1519566"/>
                <a:gd name="connsiteY56" fmla="*/ 482138 h 2563645"/>
                <a:gd name="connsiteX57" fmla="*/ 1027453 w 1519566"/>
                <a:gd name="connsiteY57" fmla="*/ 621792 h 2563645"/>
                <a:gd name="connsiteX58" fmla="*/ 941001 w 1519566"/>
                <a:gd name="connsiteY58" fmla="*/ 844573 h 2563645"/>
                <a:gd name="connsiteX59" fmla="*/ 824622 w 1519566"/>
                <a:gd name="connsiteY59" fmla="*/ 1107255 h 25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9566" h="2563645">
                  <a:moveTo>
                    <a:pt x="824622" y="1107255"/>
                  </a:moveTo>
                  <a:lnTo>
                    <a:pt x="764771" y="1223633"/>
                  </a:lnTo>
                  <a:lnTo>
                    <a:pt x="701594" y="1349987"/>
                  </a:lnTo>
                  <a:lnTo>
                    <a:pt x="621792" y="1496291"/>
                  </a:lnTo>
                  <a:lnTo>
                    <a:pt x="515389" y="1689146"/>
                  </a:lnTo>
                  <a:lnTo>
                    <a:pt x="392361" y="1901952"/>
                  </a:lnTo>
                  <a:lnTo>
                    <a:pt x="262682" y="2111433"/>
                  </a:lnTo>
                  <a:lnTo>
                    <a:pt x="119703" y="2340864"/>
                  </a:lnTo>
                  <a:lnTo>
                    <a:pt x="36576" y="2470542"/>
                  </a:lnTo>
                  <a:lnTo>
                    <a:pt x="6650" y="2520419"/>
                  </a:lnTo>
                  <a:lnTo>
                    <a:pt x="0" y="2550345"/>
                  </a:lnTo>
                  <a:lnTo>
                    <a:pt x="9975" y="2563645"/>
                  </a:lnTo>
                  <a:lnTo>
                    <a:pt x="13300" y="2563645"/>
                  </a:lnTo>
                  <a:lnTo>
                    <a:pt x="36576" y="2560320"/>
                  </a:lnTo>
                  <a:lnTo>
                    <a:pt x="63177" y="2547020"/>
                  </a:lnTo>
                  <a:lnTo>
                    <a:pt x="139654" y="2473868"/>
                  </a:lnTo>
                  <a:lnTo>
                    <a:pt x="259357" y="2344189"/>
                  </a:lnTo>
                  <a:lnTo>
                    <a:pt x="405661" y="2174609"/>
                  </a:lnTo>
                  <a:lnTo>
                    <a:pt x="548640" y="1991729"/>
                  </a:lnTo>
                  <a:lnTo>
                    <a:pt x="648393" y="1852076"/>
                  </a:lnTo>
                  <a:lnTo>
                    <a:pt x="764771" y="1685821"/>
                  </a:lnTo>
                  <a:lnTo>
                    <a:pt x="811322" y="1609344"/>
                  </a:lnTo>
                  <a:lnTo>
                    <a:pt x="957626" y="1340012"/>
                  </a:lnTo>
                  <a:lnTo>
                    <a:pt x="1060704" y="1143831"/>
                  </a:lnTo>
                  <a:lnTo>
                    <a:pt x="1203683" y="851223"/>
                  </a:lnTo>
                  <a:lnTo>
                    <a:pt x="1286810" y="681644"/>
                  </a:lnTo>
                  <a:lnTo>
                    <a:pt x="1363287" y="525364"/>
                  </a:lnTo>
                  <a:lnTo>
                    <a:pt x="1373262" y="502089"/>
                  </a:lnTo>
                  <a:lnTo>
                    <a:pt x="1393213" y="478813"/>
                  </a:lnTo>
                  <a:lnTo>
                    <a:pt x="1393213" y="478813"/>
                  </a:lnTo>
                  <a:lnTo>
                    <a:pt x="1436439" y="448887"/>
                  </a:lnTo>
                  <a:lnTo>
                    <a:pt x="1482990" y="418961"/>
                  </a:lnTo>
                  <a:lnTo>
                    <a:pt x="1506266" y="395686"/>
                  </a:lnTo>
                  <a:lnTo>
                    <a:pt x="1516241" y="375735"/>
                  </a:lnTo>
                  <a:lnTo>
                    <a:pt x="1519566" y="349134"/>
                  </a:lnTo>
                  <a:lnTo>
                    <a:pt x="1512916" y="319209"/>
                  </a:lnTo>
                  <a:lnTo>
                    <a:pt x="1489641" y="269332"/>
                  </a:lnTo>
                  <a:lnTo>
                    <a:pt x="1466365" y="229431"/>
                  </a:lnTo>
                  <a:lnTo>
                    <a:pt x="1433114" y="186205"/>
                  </a:lnTo>
                  <a:lnTo>
                    <a:pt x="1389888" y="146304"/>
                  </a:lnTo>
                  <a:lnTo>
                    <a:pt x="1353312" y="123028"/>
                  </a:lnTo>
                  <a:lnTo>
                    <a:pt x="1300110" y="93102"/>
                  </a:lnTo>
                  <a:lnTo>
                    <a:pt x="1233609" y="59852"/>
                  </a:lnTo>
                  <a:lnTo>
                    <a:pt x="1147156" y="26601"/>
                  </a:lnTo>
                  <a:lnTo>
                    <a:pt x="1070679" y="3325"/>
                  </a:lnTo>
                  <a:lnTo>
                    <a:pt x="1050729" y="0"/>
                  </a:lnTo>
                  <a:lnTo>
                    <a:pt x="1030778" y="6650"/>
                  </a:lnTo>
                  <a:lnTo>
                    <a:pt x="1027453" y="16625"/>
                  </a:lnTo>
                  <a:lnTo>
                    <a:pt x="1030778" y="33251"/>
                  </a:lnTo>
                  <a:lnTo>
                    <a:pt x="1067354" y="79802"/>
                  </a:lnTo>
                  <a:lnTo>
                    <a:pt x="1087305" y="116378"/>
                  </a:lnTo>
                  <a:lnTo>
                    <a:pt x="1107255" y="152954"/>
                  </a:lnTo>
                  <a:lnTo>
                    <a:pt x="1123881" y="186205"/>
                  </a:lnTo>
                  <a:lnTo>
                    <a:pt x="1127206" y="209481"/>
                  </a:lnTo>
                  <a:lnTo>
                    <a:pt x="1130531" y="262682"/>
                  </a:lnTo>
                  <a:lnTo>
                    <a:pt x="1113905" y="349134"/>
                  </a:lnTo>
                  <a:lnTo>
                    <a:pt x="1077329" y="482138"/>
                  </a:lnTo>
                  <a:lnTo>
                    <a:pt x="1027453" y="621792"/>
                  </a:lnTo>
                  <a:lnTo>
                    <a:pt x="941001" y="844573"/>
                  </a:lnTo>
                  <a:lnTo>
                    <a:pt x="824622" y="1107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5C5F6CA5-710F-4411-9596-482D03746807}"/>
                </a:ext>
              </a:extLst>
            </p:cNvPr>
            <p:cNvSpPr/>
            <p:nvPr/>
          </p:nvSpPr>
          <p:spPr>
            <a:xfrm rot="16800000">
              <a:off x="1898651" y="4106862"/>
              <a:ext cx="3009900" cy="714375"/>
            </a:xfrm>
            <a:custGeom>
              <a:avLst/>
              <a:gdLst>
                <a:gd name="connsiteX0" fmla="*/ 1485240 w 3010121"/>
                <a:gd name="connsiteY0" fmla="*/ 288063 h 713549"/>
                <a:gd name="connsiteX1" fmla="*/ 1886941 w 3010121"/>
                <a:gd name="connsiteY1" fmla="*/ 235207 h 713549"/>
                <a:gd name="connsiteX2" fmla="*/ 2304500 w 3010121"/>
                <a:gd name="connsiteY2" fmla="*/ 179709 h 713549"/>
                <a:gd name="connsiteX3" fmla="*/ 2703559 w 3010121"/>
                <a:gd name="connsiteY3" fmla="*/ 124211 h 713549"/>
                <a:gd name="connsiteX4" fmla="*/ 2714130 w 3010121"/>
                <a:gd name="connsiteY4" fmla="*/ 118925 h 713549"/>
                <a:gd name="connsiteX5" fmla="*/ 2722058 w 3010121"/>
                <a:gd name="connsiteY5" fmla="*/ 108354 h 713549"/>
                <a:gd name="connsiteX6" fmla="*/ 2729986 w 3010121"/>
                <a:gd name="connsiteY6" fmla="*/ 0 h 713549"/>
                <a:gd name="connsiteX7" fmla="*/ 3010121 w 3010121"/>
                <a:gd name="connsiteY7" fmla="*/ 84569 h 713549"/>
                <a:gd name="connsiteX8" fmla="*/ 2986336 w 3010121"/>
                <a:gd name="connsiteY8" fmla="*/ 161209 h 713549"/>
                <a:gd name="connsiteX9" fmla="*/ 2954622 w 3010121"/>
                <a:gd name="connsiteY9" fmla="*/ 235207 h 713549"/>
                <a:gd name="connsiteX10" fmla="*/ 2922909 w 3010121"/>
                <a:gd name="connsiteY10" fmla="*/ 285420 h 713549"/>
                <a:gd name="connsiteX11" fmla="*/ 2893838 w 3010121"/>
                <a:gd name="connsiteY11" fmla="*/ 314490 h 713549"/>
                <a:gd name="connsiteX12" fmla="*/ 2862125 w 3010121"/>
                <a:gd name="connsiteY12" fmla="*/ 325061 h 713549"/>
                <a:gd name="connsiteX13" fmla="*/ 2722058 w 3010121"/>
                <a:gd name="connsiteY13" fmla="*/ 335633 h 713549"/>
                <a:gd name="connsiteX14" fmla="*/ 2618990 w 3010121"/>
                <a:gd name="connsiteY14" fmla="*/ 346204 h 713549"/>
                <a:gd name="connsiteX15" fmla="*/ 2415496 w 3010121"/>
                <a:gd name="connsiteY15" fmla="*/ 375274 h 713549"/>
                <a:gd name="connsiteX16" fmla="*/ 2045508 w 3010121"/>
                <a:gd name="connsiteY16" fmla="*/ 430772 h 713549"/>
                <a:gd name="connsiteX17" fmla="*/ 1575094 w 3010121"/>
                <a:gd name="connsiteY17" fmla="*/ 502127 h 713549"/>
                <a:gd name="connsiteX18" fmla="*/ 1131108 w 3010121"/>
                <a:gd name="connsiteY18" fmla="*/ 568197 h 713549"/>
                <a:gd name="connsiteX19" fmla="*/ 729406 w 3010121"/>
                <a:gd name="connsiteY19" fmla="*/ 634266 h 713549"/>
                <a:gd name="connsiteX20" fmla="*/ 515341 w 3010121"/>
                <a:gd name="connsiteY20" fmla="*/ 671265 h 713549"/>
                <a:gd name="connsiteX21" fmla="*/ 356775 w 3010121"/>
                <a:gd name="connsiteY21" fmla="*/ 697693 h 713549"/>
                <a:gd name="connsiteX22" fmla="*/ 240493 w 3010121"/>
                <a:gd name="connsiteY22" fmla="*/ 710907 h 713549"/>
                <a:gd name="connsiteX23" fmla="*/ 150638 w 3010121"/>
                <a:gd name="connsiteY23" fmla="*/ 713549 h 713549"/>
                <a:gd name="connsiteX24" fmla="*/ 79284 w 3010121"/>
                <a:gd name="connsiteY24" fmla="*/ 710907 h 713549"/>
                <a:gd name="connsiteX25" fmla="*/ 42285 w 3010121"/>
                <a:gd name="connsiteY25" fmla="*/ 700335 h 713549"/>
                <a:gd name="connsiteX26" fmla="*/ 21143 w 3010121"/>
                <a:gd name="connsiteY26" fmla="*/ 689764 h 713549"/>
                <a:gd name="connsiteX27" fmla="*/ 5286 w 3010121"/>
                <a:gd name="connsiteY27" fmla="*/ 679193 h 713549"/>
                <a:gd name="connsiteX28" fmla="*/ 0 w 3010121"/>
                <a:gd name="connsiteY28" fmla="*/ 663337 h 713549"/>
                <a:gd name="connsiteX29" fmla="*/ 0 w 3010121"/>
                <a:gd name="connsiteY29" fmla="*/ 642194 h 713549"/>
                <a:gd name="connsiteX30" fmla="*/ 5286 w 3010121"/>
                <a:gd name="connsiteY30" fmla="*/ 610481 h 713549"/>
                <a:gd name="connsiteX31" fmla="*/ 18500 w 3010121"/>
                <a:gd name="connsiteY31" fmla="*/ 573482 h 713549"/>
                <a:gd name="connsiteX32" fmla="*/ 34356 w 3010121"/>
                <a:gd name="connsiteY32" fmla="*/ 549697 h 713549"/>
                <a:gd name="connsiteX33" fmla="*/ 60784 w 3010121"/>
                <a:gd name="connsiteY33" fmla="*/ 515341 h 713549"/>
                <a:gd name="connsiteX34" fmla="*/ 100426 w 3010121"/>
                <a:gd name="connsiteY34" fmla="*/ 480985 h 713549"/>
                <a:gd name="connsiteX35" fmla="*/ 163852 w 3010121"/>
                <a:gd name="connsiteY35" fmla="*/ 438701 h 713549"/>
                <a:gd name="connsiteX36" fmla="*/ 237850 w 3010121"/>
                <a:gd name="connsiteY36" fmla="*/ 404345 h 713549"/>
                <a:gd name="connsiteX37" fmla="*/ 332990 w 3010121"/>
                <a:gd name="connsiteY37" fmla="*/ 367346 h 713549"/>
                <a:gd name="connsiteX38" fmla="*/ 417559 w 3010121"/>
                <a:gd name="connsiteY38" fmla="*/ 346204 h 713549"/>
                <a:gd name="connsiteX39" fmla="*/ 438701 w 3010121"/>
                <a:gd name="connsiteY39" fmla="*/ 351489 h 713549"/>
                <a:gd name="connsiteX40" fmla="*/ 502127 w 3010121"/>
                <a:gd name="connsiteY40" fmla="*/ 362060 h 713549"/>
                <a:gd name="connsiteX41" fmla="*/ 597267 w 3010121"/>
                <a:gd name="connsiteY41" fmla="*/ 372631 h 713549"/>
                <a:gd name="connsiteX42" fmla="*/ 742620 w 3010121"/>
                <a:gd name="connsiteY42" fmla="*/ 369989 h 713549"/>
                <a:gd name="connsiteX43" fmla="*/ 895901 w 3010121"/>
                <a:gd name="connsiteY43" fmla="*/ 359418 h 713549"/>
                <a:gd name="connsiteX44" fmla="*/ 1059753 w 3010121"/>
                <a:gd name="connsiteY44" fmla="*/ 343561 h 713549"/>
                <a:gd name="connsiteX45" fmla="*/ 1485240 w 3010121"/>
                <a:gd name="connsiteY45" fmla="*/ 288063 h 71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0121" h="713549">
                  <a:moveTo>
                    <a:pt x="1485240" y="288063"/>
                  </a:moveTo>
                  <a:lnTo>
                    <a:pt x="1886941" y="235207"/>
                  </a:lnTo>
                  <a:lnTo>
                    <a:pt x="2304500" y="179709"/>
                  </a:lnTo>
                  <a:lnTo>
                    <a:pt x="2703559" y="124211"/>
                  </a:lnTo>
                  <a:lnTo>
                    <a:pt x="2714130" y="118925"/>
                  </a:lnTo>
                  <a:lnTo>
                    <a:pt x="2722058" y="108354"/>
                  </a:lnTo>
                  <a:lnTo>
                    <a:pt x="2729986" y="0"/>
                  </a:lnTo>
                  <a:lnTo>
                    <a:pt x="3010121" y="84569"/>
                  </a:lnTo>
                  <a:lnTo>
                    <a:pt x="2986336" y="161209"/>
                  </a:lnTo>
                  <a:lnTo>
                    <a:pt x="2954622" y="235207"/>
                  </a:lnTo>
                  <a:lnTo>
                    <a:pt x="2922909" y="285420"/>
                  </a:lnTo>
                  <a:lnTo>
                    <a:pt x="2893838" y="314490"/>
                  </a:lnTo>
                  <a:lnTo>
                    <a:pt x="2862125" y="325061"/>
                  </a:lnTo>
                  <a:lnTo>
                    <a:pt x="2722058" y="335633"/>
                  </a:lnTo>
                  <a:lnTo>
                    <a:pt x="2618990" y="346204"/>
                  </a:lnTo>
                  <a:lnTo>
                    <a:pt x="2415496" y="375274"/>
                  </a:lnTo>
                  <a:lnTo>
                    <a:pt x="2045508" y="430772"/>
                  </a:lnTo>
                  <a:lnTo>
                    <a:pt x="1575094" y="502127"/>
                  </a:lnTo>
                  <a:lnTo>
                    <a:pt x="1131108" y="568197"/>
                  </a:lnTo>
                  <a:lnTo>
                    <a:pt x="729406" y="634266"/>
                  </a:lnTo>
                  <a:lnTo>
                    <a:pt x="515341" y="671265"/>
                  </a:lnTo>
                  <a:lnTo>
                    <a:pt x="356775" y="697693"/>
                  </a:lnTo>
                  <a:lnTo>
                    <a:pt x="240493" y="710907"/>
                  </a:lnTo>
                  <a:lnTo>
                    <a:pt x="150638" y="713549"/>
                  </a:lnTo>
                  <a:lnTo>
                    <a:pt x="79284" y="710907"/>
                  </a:lnTo>
                  <a:lnTo>
                    <a:pt x="42285" y="700335"/>
                  </a:lnTo>
                  <a:lnTo>
                    <a:pt x="21143" y="689764"/>
                  </a:lnTo>
                  <a:lnTo>
                    <a:pt x="5286" y="679193"/>
                  </a:lnTo>
                  <a:lnTo>
                    <a:pt x="0" y="663337"/>
                  </a:lnTo>
                  <a:lnTo>
                    <a:pt x="0" y="642194"/>
                  </a:lnTo>
                  <a:lnTo>
                    <a:pt x="5286" y="610481"/>
                  </a:lnTo>
                  <a:lnTo>
                    <a:pt x="18500" y="573482"/>
                  </a:lnTo>
                  <a:lnTo>
                    <a:pt x="34356" y="549697"/>
                  </a:lnTo>
                  <a:lnTo>
                    <a:pt x="60784" y="515341"/>
                  </a:lnTo>
                  <a:lnTo>
                    <a:pt x="100426" y="480985"/>
                  </a:lnTo>
                  <a:lnTo>
                    <a:pt x="163852" y="438701"/>
                  </a:lnTo>
                  <a:lnTo>
                    <a:pt x="237850" y="404345"/>
                  </a:lnTo>
                  <a:lnTo>
                    <a:pt x="332990" y="367346"/>
                  </a:lnTo>
                  <a:lnTo>
                    <a:pt x="417559" y="346204"/>
                  </a:lnTo>
                  <a:lnTo>
                    <a:pt x="438701" y="351489"/>
                  </a:lnTo>
                  <a:lnTo>
                    <a:pt x="502127" y="362060"/>
                  </a:lnTo>
                  <a:lnTo>
                    <a:pt x="597267" y="372631"/>
                  </a:lnTo>
                  <a:lnTo>
                    <a:pt x="742620" y="369989"/>
                  </a:lnTo>
                  <a:lnTo>
                    <a:pt x="895901" y="359418"/>
                  </a:lnTo>
                  <a:lnTo>
                    <a:pt x="1059753" y="343561"/>
                  </a:lnTo>
                  <a:lnTo>
                    <a:pt x="1485240" y="288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CA246F88-DF78-4296-B7F8-4E5BDC369357}"/>
                </a:ext>
              </a:extLst>
            </p:cNvPr>
            <p:cNvSpPr/>
            <p:nvPr/>
          </p:nvSpPr>
          <p:spPr>
            <a:xfrm rot="16800000">
              <a:off x="2531269" y="3431381"/>
              <a:ext cx="4403725" cy="931863"/>
            </a:xfrm>
            <a:custGeom>
              <a:avLst/>
              <a:gdLst>
                <a:gd name="connsiteX0" fmla="*/ 3202165 w 4402536"/>
                <a:gd name="connsiteY0" fmla="*/ 483679 h 932053"/>
                <a:gd name="connsiteX1" fmla="*/ 2771444 w 4402536"/>
                <a:gd name="connsiteY1" fmla="*/ 557819 h 932053"/>
                <a:gd name="connsiteX2" fmla="*/ 2661998 w 4402536"/>
                <a:gd name="connsiteY2" fmla="*/ 579002 h 932053"/>
                <a:gd name="connsiteX3" fmla="*/ 2485473 w 4402536"/>
                <a:gd name="connsiteY3" fmla="*/ 610777 h 932053"/>
                <a:gd name="connsiteX4" fmla="*/ 2294826 w 4402536"/>
                <a:gd name="connsiteY4" fmla="*/ 639021 h 932053"/>
                <a:gd name="connsiteX5" fmla="*/ 2164197 w 4402536"/>
                <a:gd name="connsiteY5" fmla="*/ 656673 h 932053"/>
                <a:gd name="connsiteX6" fmla="*/ 2051221 w 4402536"/>
                <a:gd name="connsiteY6" fmla="*/ 670795 h 932053"/>
                <a:gd name="connsiteX7" fmla="*/ 1920593 w 4402536"/>
                <a:gd name="connsiteY7" fmla="*/ 684917 h 932053"/>
                <a:gd name="connsiteX8" fmla="*/ 1811147 w 4402536"/>
                <a:gd name="connsiteY8" fmla="*/ 706100 h 932053"/>
                <a:gd name="connsiteX9" fmla="*/ 1645214 w 4402536"/>
                <a:gd name="connsiteY9" fmla="*/ 713161 h 932053"/>
                <a:gd name="connsiteX10" fmla="*/ 1489872 w 4402536"/>
                <a:gd name="connsiteY10" fmla="*/ 709631 h 932053"/>
                <a:gd name="connsiteX11" fmla="*/ 1355712 w 4402536"/>
                <a:gd name="connsiteY11" fmla="*/ 699039 h 932053"/>
                <a:gd name="connsiteX12" fmla="*/ 1260389 w 4402536"/>
                <a:gd name="connsiteY12" fmla="*/ 688448 h 932053"/>
                <a:gd name="connsiteX13" fmla="*/ 1150943 w 4402536"/>
                <a:gd name="connsiteY13" fmla="*/ 670795 h 932053"/>
                <a:gd name="connsiteX14" fmla="*/ 1020315 w 4402536"/>
                <a:gd name="connsiteY14" fmla="*/ 649612 h 932053"/>
                <a:gd name="connsiteX15" fmla="*/ 889686 w 4402536"/>
                <a:gd name="connsiteY15" fmla="*/ 621368 h 932053"/>
                <a:gd name="connsiteX16" fmla="*/ 759058 w 4402536"/>
                <a:gd name="connsiteY16" fmla="*/ 586063 h 932053"/>
                <a:gd name="connsiteX17" fmla="*/ 614307 w 4402536"/>
                <a:gd name="connsiteY17" fmla="*/ 540167 h 932053"/>
                <a:gd name="connsiteX18" fmla="*/ 518983 w 4402536"/>
                <a:gd name="connsiteY18" fmla="*/ 504862 h 932053"/>
                <a:gd name="connsiteX19" fmla="*/ 353050 w 4402536"/>
                <a:gd name="connsiteY19" fmla="*/ 434252 h 932053"/>
                <a:gd name="connsiteX20" fmla="*/ 176525 w 4402536"/>
                <a:gd name="connsiteY20" fmla="*/ 353050 h 932053"/>
                <a:gd name="connsiteX21" fmla="*/ 74140 w 4402536"/>
                <a:gd name="connsiteY21" fmla="*/ 296562 h 932053"/>
                <a:gd name="connsiteX22" fmla="*/ 45896 w 4402536"/>
                <a:gd name="connsiteY22" fmla="*/ 285971 h 932053"/>
                <a:gd name="connsiteX23" fmla="*/ 17652 w 4402536"/>
                <a:gd name="connsiteY23" fmla="*/ 285971 h 932053"/>
                <a:gd name="connsiteX24" fmla="*/ 0 w 4402536"/>
                <a:gd name="connsiteY24" fmla="*/ 289501 h 932053"/>
                <a:gd name="connsiteX25" fmla="*/ 0 w 4402536"/>
                <a:gd name="connsiteY25" fmla="*/ 300093 h 932053"/>
                <a:gd name="connsiteX26" fmla="*/ 10591 w 4402536"/>
                <a:gd name="connsiteY26" fmla="*/ 324806 h 932053"/>
                <a:gd name="connsiteX27" fmla="*/ 63549 w 4402536"/>
                <a:gd name="connsiteY27" fmla="*/ 374233 h 932053"/>
                <a:gd name="connsiteX28" fmla="*/ 194177 w 4402536"/>
                <a:gd name="connsiteY28" fmla="*/ 469557 h 932053"/>
                <a:gd name="connsiteX29" fmla="*/ 335397 w 4402536"/>
                <a:gd name="connsiteY29" fmla="*/ 557819 h 932053"/>
                <a:gd name="connsiteX30" fmla="*/ 466026 w 4402536"/>
                <a:gd name="connsiteY30" fmla="*/ 631960 h 932053"/>
                <a:gd name="connsiteX31" fmla="*/ 561350 w 4402536"/>
                <a:gd name="connsiteY31" fmla="*/ 681387 h 932053"/>
                <a:gd name="connsiteX32" fmla="*/ 670795 w 4402536"/>
                <a:gd name="connsiteY32" fmla="*/ 730814 h 932053"/>
                <a:gd name="connsiteX33" fmla="*/ 790832 w 4402536"/>
                <a:gd name="connsiteY33" fmla="*/ 780241 h 932053"/>
                <a:gd name="connsiteX34" fmla="*/ 953235 w 4402536"/>
                <a:gd name="connsiteY34" fmla="*/ 833198 h 932053"/>
                <a:gd name="connsiteX35" fmla="*/ 1083864 w 4402536"/>
                <a:gd name="connsiteY35" fmla="*/ 868503 h 932053"/>
                <a:gd name="connsiteX36" fmla="*/ 1256858 w 4402536"/>
                <a:gd name="connsiteY36" fmla="*/ 900278 h 932053"/>
                <a:gd name="connsiteX37" fmla="*/ 1401609 w 4402536"/>
                <a:gd name="connsiteY37" fmla="*/ 921461 h 932053"/>
                <a:gd name="connsiteX38" fmla="*/ 1553421 w 4402536"/>
                <a:gd name="connsiteY38" fmla="*/ 932053 h 932053"/>
                <a:gd name="connsiteX39" fmla="*/ 1737007 w 4402536"/>
                <a:gd name="connsiteY39" fmla="*/ 932053 h 932053"/>
                <a:gd name="connsiteX40" fmla="*/ 1885288 w 4402536"/>
                <a:gd name="connsiteY40" fmla="*/ 928522 h 932053"/>
                <a:gd name="connsiteX41" fmla="*/ 2082996 w 4402536"/>
                <a:gd name="connsiteY41" fmla="*/ 914400 h 932053"/>
                <a:gd name="connsiteX42" fmla="*/ 2305417 w 4402536"/>
                <a:gd name="connsiteY42" fmla="*/ 886156 h 932053"/>
                <a:gd name="connsiteX43" fmla="*/ 2577266 w 4402536"/>
                <a:gd name="connsiteY43" fmla="*/ 843790 h 932053"/>
                <a:gd name="connsiteX44" fmla="*/ 2870298 w 4402536"/>
                <a:gd name="connsiteY44" fmla="*/ 794363 h 932053"/>
                <a:gd name="connsiteX45" fmla="*/ 3262183 w 4402536"/>
                <a:gd name="connsiteY45" fmla="*/ 727283 h 932053"/>
                <a:gd name="connsiteX46" fmla="*/ 3745862 w 4402536"/>
                <a:gd name="connsiteY46" fmla="*/ 649612 h 932053"/>
                <a:gd name="connsiteX47" fmla="*/ 4045955 w 4402536"/>
                <a:gd name="connsiteY47" fmla="*/ 603716 h 932053"/>
                <a:gd name="connsiteX48" fmla="*/ 4144809 w 4402536"/>
                <a:gd name="connsiteY48" fmla="*/ 593124 h 932053"/>
                <a:gd name="connsiteX49" fmla="*/ 4222480 w 4402536"/>
                <a:gd name="connsiteY49" fmla="*/ 593124 h 932053"/>
                <a:gd name="connsiteX50" fmla="*/ 4261316 w 4402536"/>
                <a:gd name="connsiteY50" fmla="*/ 589594 h 932053"/>
                <a:gd name="connsiteX51" fmla="*/ 4293090 w 4402536"/>
                <a:gd name="connsiteY51" fmla="*/ 575472 h 932053"/>
                <a:gd name="connsiteX52" fmla="*/ 4317804 w 4402536"/>
                <a:gd name="connsiteY52" fmla="*/ 557819 h 932053"/>
                <a:gd name="connsiteX53" fmla="*/ 4342517 w 4402536"/>
                <a:gd name="connsiteY53" fmla="*/ 529575 h 932053"/>
                <a:gd name="connsiteX54" fmla="*/ 4353109 w 4402536"/>
                <a:gd name="connsiteY54" fmla="*/ 497801 h 932053"/>
                <a:gd name="connsiteX55" fmla="*/ 4370761 w 4402536"/>
                <a:gd name="connsiteY55" fmla="*/ 430721 h 932053"/>
                <a:gd name="connsiteX56" fmla="*/ 4388414 w 4402536"/>
                <a:gd name="connsiteY56" fmla="*/ 338928 h 932053"/>
                <a:gd name="connsiteX57" fmla="*/ 4399005 w 4402536"/>
                <a:gd name="connsiteY57" fmla="*/ 243605 h 932053"/>
                <a:gd name="connsiteX58" fmla="*/ 4402536 w 4402536"/>
                <a:gd name="connsiteY58" fmla="*/ 148281 h 932053"/>
                <a:gd name="connsiteX59" fmla="*/ 4402536 w 4402536"/>
                <a:gd name="connsiteY59" fmla="*/ 88263 h 932053"/>
                <a:gd name="connsiteX60" fmla="*/ 4395475 w 4402536"/>
                <a:gd name="connsiteY60" fmla="*/ 38836 h 932053"/>
                <a:gd name="connsiteX61" fmla="*/ 4384883 w 4402536"/>
                <a:gd name="connsiteY61" fmla="*/ 10592 h 932053"/>
                <a:gd name="connsiteX62" fmla="*/ 4370761 w 4402536"/>
                <a:gd name="connsiteY62" fmla="*/ 0 h 932053"/>
                <a:gd name="connsiteX63" fmla="*/ 4360170 w 4402536"/>
                <a:gd name="connsiteY63" fmla="*/ 0 h 932053"/>
                <a:gd name="connsiteX64" fmla="*/ 4342517 w 4402536"/>
                <a:gd name="connsiteY64" fmla="*/ 10592 h 932053"/>
                <a:gd name="connsiteX65" fmla="*/ 4328395 w 4402536"/>
                <a:gd name="connsiteY65" fmla="*/ 24714 h 932053"/>
                <a:gd name="connsiteX66" fmla="*/ 4321334 w 4402536"/>
                <a:gd name="connsiteY66" fmla="*/ 52958 h 932053"/>
                <a:gd name="connsiteX67" fmla="*/ 4310743 w 4402536"/>
                <a:gd name="connsiteY67" fmla="*/ 95324 h 932053"/>
                <a:gd name="connsiteX68" fmla="*/ 4289560 w 4402536"/>
                <a:gd name="connsiteY68" fmla="*/ 144751 h 932053"/>
                <a:gd name="connsiteX69" fmla="*/ 4254255 w 4402536"/>
                <a:gd name="connsiteY69" fmla="*/ 194178 h 932053"/>
                <a:gd name="connsiteX70" fmla="*/ 4218950 w 4402536"/>
                <a:gd name="connsiteY70" fmla="*/ 225952 h 932053"/>
                <a:gd name="connsiteX71" fmla="*/ 4173053 w 4402536"/>
                <a:gd name="connsiteY71" fmla="*/ 254196 h 932053"/>
                <a:gd name="connsiteX72" fmla="*/ 4130687 w 4402536"/>
                <a:gd name="connsiteY72" fmla="*/ 275379 h 932053"/>
                <a:gd name="connsiteX73" fmla="*/ 3947101 w 4402536"/>
                <a:gd name="connsiteY73" fmla="*/ 317745 h 932053"/>
                <a:gd name="connsiteX74" fmla="*/ 3632886 w 4402536"/>
                <a:gd name="connsiteY74" fmla="*/ 395416 h 932053"/>
                <a:gd name="connsiteX75" fmla="*/ 3424587 w 4402536"/>
                <a:gd name="connsiteY75" fmla="*/ 444843 h 932053"/>
                <a:gd name="connsiteX76" fmla="*/ 3202165 w 4402536"/>
                <a:gd name="connsiteY76" fmla="*/ 483679 h 9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02536" h="932053">
                  <a:moveTo>
                    <a:pt x="3202165" y="483679"/>
                  </a:moveTo>
                  <a:lnTo>
                    <a:pt x="2771444" y="557819"/>
                  </a:lnTo>
                  <a:lnTo>
                    <a:pt x="2661998" y="579002"/>
                  </a:lnTo>
                  <a:lnTo>
                    <a:pt x="2485473" y="610777"/>
                  </a:lnTo>
                  <a:lnTo>
                    <a:pt x="2294826" y="639021"/>
                  </a:lnTo>
                  <a:lnTo>
                    <a:pt x="2164197" y="656673"/>
                  </a:lnTo>
                  <a:lnTo>
                    <a:pt x="2051221" y="670795"/>
                  </a:lnTo>
                  <a:lnTo>
                    <a:pt x="1920593" y="684917"/>
                  </a:lnTo>
                  <a:lnTo>
                    <a:pt x="1811147" y="706100"/>
                  </a:lnTo>
                  <a:lnTo>
                    <a:pt x="1645214" y="713161"/>
                  </a:lnTo>
                  <a:lnTo>
                    <a:pt x="1489872" y="709631"/>
                  </a:lnTo>
                  <a:lnTo>
                    <a:pt x="1355712" y="699039"/>
                  </a:lnTo>
                  <a:lnTo>
                    <a:pt x="1260389" y="688448"/>
                  </a:lnTo>
                  <a:lnTo>
                    <a:pt x="1150943" y="670795"/>
                  </a:lnTo>
                  <a:lnTo>
                    <a:pt x="1020315" y="649612"/>
                  </a:lnTo>
                  <a:lnTo>
                    <a:pt x="889686" y="621368"/>
                  </a:lnTo>
                  <a:lnTo>
                    <a:pt x="759058" y="586063"/>
                  </a:lnTo>
                  <a:lnTo>
                    <a:pt x="614307" y="540167"/>
                  </a:lnTo>
                  <a:lnTo>
                    <a:pt x="518983" y="504862"/>
                  </a:lnTo>
                  <a:lnTo>
                    <a:pt x="353050" y="434252"/>
                  </a:lnTo>
                  <a:lnTo>
                    <a:pt x="176525" y="353050"/>
                  </a:lnTo>
                  <a:lnTo>
                    <a:pt x="74140" y="296562"/>
                  </a:lnTo>
                  <a:lnTo>
                    <a:pt x="45896" y="285971"/>
                  </a:lnTo>
                  <a:lnTo>
                    <a:pt x="17652" y="285971"/>
                  </a:lnTo>
                  <a:lnTo>
                    <a:pt x="0" y="289501"/>
                  </a:lnTo>
                  <a:lnTo>
                    <a:pt x="0" y="300093"/>
                  </a:lnTo>
                  <a:lnTo>
                    <a:pt x="10591" y="324806"/>
                  </a:lnTo>
                  <a:lnTo>
                    <a:pt x="63549" y="374233"/>
                  </a:lnTo>
                  <a:lnTo>
                    <a:pt x="194177" y="469557"/>
                  </a:lnTo>
                  <a:lnTo>
                    <a:pt x="335397" y="557819"/>
                  </a:lnTo>
                  <a:lnTo>
                    <a:pt x="466026" y="631960"/>
                  </a:lnTo>
                  <a:lnTo>
                    <a:pt x="561350" y="681387"/>
                  </a:lnTo>
                  <a:lnTo>
                    <a:pt x="670795" y="730814"/>
                  </a:lnTo>
                  <a:lnTo>
                    <a:pt x="790832" y="780241"/>
                  </a:lnTo>
                  <a:lnTo>
                    <a:pt x="953235" y="833198"/>
                  </a:lnTo>
                  <a:lnTo>
                    <a:pt x="1083864" y="868503"/>
                  </a:lnTo>
                  <a:lnTo>
                    <a:pt x="1256858" y="900278"/>
                  </a:lnTo>
                  <a:lnTo>
                    <a:pt x="1401609" y="921461"/>
                  </a:lnTo>
                  <a:lnTo>
                    <a:pt x="1553421" y="932053"/>
                  </a:lnTo>
                  <a:lnTo>
                    <a:pt x="1737007" y="932053"/>
                  </a:lnTo>
                  <a:lnTo>
                    <a:pt x="1885288" y="928522"/>
                  </a:lnTo>
                  <a:lnTo>
                    <a:pt x="2082996" y="914400"/>
                  </a:lnTo>
                  <a:lnTo>
                    <a:pt x="2305417" y="886156"/>
                  </a:lnTo>
                  <a:lnTo>
                    <a:pt x="2577266" y="843790"/>
                  </a:lnTo>
                  <a:lnTo>
                    <a:pt x="2870298" y="794363"/>
                  </a:lnTo>
                  <a:lnTo>
                    <a:pt x="3262183" y="727283"/>
                  </a:lnTo>
                  <a:lnTo>
                    <a:pt x="3745862" y="649612"/>
                  </a:lnTo>
                  <a:lnTo>
                    <a:pt x="4045955" y="603716"/>
                  </a:lnTo>
                  <a:lnTo>
                    <a:pt x="4144809" y="593124"/>
                  </a:lnTo>
                  <a:lnTo>
                    <a:pt x="4222480" y="593124"/>
                  </a:lnTo>
                  <a:lnTo>
                    <a:pt x="4261316" y="589594"/>
                  </a:lnTo>
                  <a:lnTo>
                    <a:pt x="4293090" y="575472"/>
                  </a:lnTo>
                  <a:lnTo>
                    <a:pt x="4317804" y="557819"/>
                  </a:lnTo>
                  <a:lnTo>
                    <a:pt x="4342517" y="529575"/>
                  </a:lnTo>
                  <a:lnTo>
                    <a:pt x="4353109" y="497801"/>
                  </a:lnTo>
                  <a:lnTo>
                    <a:pt x="4370761" y="430721"/>
                  </a:lnTo>
                  <a:lnTo>
                    <a:pt x="4388414" y="338928"/>
                  </a:lnTo>
                  <a:lnTo>
                    <a:pt x="4399005" y="243605"/>
                  </a:lnTo>
                  <a:lnTo>
                    <a:pt x="4402536" y="148281"/>
                  </a:lnTo>
                  <a:lnTo>
                    <a:pt x="4402536" y="88263"/>
                  </a:lnTo>
                  <a:lnTo>
                    <a:pt x="4395475" y="38836"/>
                  </a:lnTo>
                  <a:lnTo>
                    <a:pt x="4384883" y="10592"/>
                  </a:lnTo>
                  <a:lnTo>
                    <a:pt x="4370761" y="0"/>
                  </a:lnTo>
                  <a:lnTo>
                    <a:pt x="4360170" y="0"/>
                  </a:lnTo>
                  <a:lnTo>
                    <a:pt x="4342517" y="10592"/>
                  </a:lnTo>
                  <a:lnTo>
                    <a:pt x="4328395" y="24714"/>
                  </a:lnTo>
                  <a:lnTo>
                    <a:pt x="4321334" y="52958"/>
                  </a:lnTo>
                  <a:lnTo>
                    <a:pt x="4310743" y="95324"/>
                  </a:lnTo>
                  <a:lnTo>
                    <a:pt x="4289560" y="144751"/>
                  </a:lnTo>
                  <a:lnTo>
                    <a:pt x="4254255" y="194178"/>
                  </a:lnTo>
                  <a:lnTo>
                    <a:pt x="4218950" y="225952"/>
                  </a:lnTo>
                  <a:lnTo>
                    <a:pt x="4173053" y="254196"/>
                  </a:lnTo>
                  <a:lnTo>
                    <a:pt x="4130687" y="275379"/>
                  </a:lnTo>
                  <a:lnTo>
                    <a:pt x="3947101" y="317745"/>
                  </a:lnTo>
                  <a:lnTo>
                    <a:pt x="3632886" y="395416"/>
                  </a:lnTo>
                  <a:lnTo>
                    <a:pt x="3424587" y="444843"/>
                  </a:lnTo>
                  <a:lnTo>
                    <a:pt x="3202165" y="483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8D6930D3-7679-4177-9276-549C5B64C6DD}"/>
                </a:ext>
              </a:extLst>
            </p:cNvPr>
            <p:cNvSpPr/>
            <p:nvPr/>
          </p:nvSpPr>
          <p:spPr>
            <a:xfrm rot="16800000">
              <a:off x="4229894" y="2228057"/>
              <a:ext cx="441325" cy="1119187"/>
            </a:xfrm>
            <a:custGeom>
              <a:avLst/>
              <a:gdLst>
                <a:gd name="connsiteX0" fmla="*/ 307181 w 440531"/>
                <a:gd name="connsiteY0" fmla="*/ 640556 h 1119188"/>
                <a:gd name="connsiteX1" fmla="*/ 252412 w 440531"/>
                <a:gd name="connsiteY1" fmla="*/ 461963 h 1119188"/>
                <a:gd name="connsiteX2" fmla="*/ 235743 w 440531"/>
                <a:gd name="connsiteY2" fmla="*/ 395288 h 1119188"/>
                <a:gd name="connsiteX3" fmla="*/ 226218 w 440531"/>
                <a:gd name="connsiteY3" fmla="*/ 321469 h 1119188"/>
                <a:gd name="connsiteX4" fmla="*/ 223837 w 440531"/>
                <a:gd name="connsiteY4" fmla="*/ 269081 h 1119188"/>
                <a:gd name="connsiteX5" fmla="*/ 223837 w 440531"/>
                <a:gd name="connsiteY5" fmla="*/ 211931 h 1119188"/>
                <a:gd name="connsiteX6" fmla="*/ 228600 w 440531"/>
                <a:gd name="connsiteY6" fmla="*/ 161925 h 1119188"/>
                <a:gd name="connsiteX7" fmla="*/ 240506 w 440531"/>
                <a:gd name="connsiteY7" fmla="*/ 95250 h 1119188"/>
                <a:gd name="connsiteX8" fmla="*/ 252412 w 440531"/>
                <a:gd name="connsiteY8" fmla="*/ 54769 h 1119188"/>
                <a:gd name="connsiteX9" fmla="*/ 259556 w 440531"/>
                <a:gd name="connsiteY9" fmla="*/ 19050 h 1119188"/>
                <a:gd name="connsiteX10" fmla="*/ 254793 w 440531"/>
                <a:gd name="connsiteY10" fmla="*/ 2381 h 1119188"/>
                <a:gd name="connsiteX11" fmla="*/ 240506 w 440531"/>
                <a:gd name="connsiteY11" fmla="*/ 0 h 1119188"/>
                <a:gd name="connsiteX12" fmla="*/ 197643 w 440531"/>
                <a:gd name="connsiteY12" fmla="*/ 26194 h 1119188"/>
                <a:gd name="connsiteX13" fmla="*/ 130968 w 440531"/>
                <a:gd name="connsiteY13" fmla="*/ 66675 h 1119188"/>
                <a:gd name="connsiteX14" fmla="*/ 95250 w 440531"/>
                <a:gd name="connsiteY14" fmla="*/ 97631 h 1119188"/>
                <a:gd name="connsiteX15" fmla="*/ 64293 w 440531"/>
                <a:gd name="connsiteY15" fmla="*/ 130969 h 1119188"/>
                <a:gd name="connsiteX16" fmla="*/ 33337 w 440531"/>
                <a:gd name="connsiteY16" fmla="*/ 173831 h 1119188"/>
                <a:gd name="connsiteX17" fmla="*/ 16668 w 440531"/>
                <a:gd name="connsiteY17" fmla="*/ 211931 h 1119188"/>
                <a:gd name="connsiteX18" fmla="*/ 7143 w 440531"/>
                <a:gd name="connsiteY18" fmla="*/ 242888 h 1119188"/>
                <a:gd name="connsiteX19" fmla="*/ 2381 w 440531"/>
                <a:gd name="connsiteY19" fmla="*/ 276225 h 1119188"/>
                <a:gd name="connsiteX20" fmla="*/ 0 w 440531"/>
                <a:gd name="connsiteY20" fmla="*/ 319088 h 1119188"/>
                <a:gd name="connsiteX21" fmla="*/ 7143 w 440531"/>
                <a:gd name="connsiteY21" fmla="*/ 357188 h 1119188"/>
                <a:gd name="connsiteX22" fmla="*/ 80962 w 440531"/>
                <a:gd name="connsiteY22" fmla="*/ 542925 h 1119188"/>
                <a:gd name="connsiteX23" fmla="*/ 169068 w 440531"/>
                <a:gd name="connsiteY23" fmla="*/ 778669 h 1119188"/>
                <a:gd name="connsiteX24" fmla="*/ 295275 w 440531"/>
                <a:gd name="connsiteY24" fmla="*/ 1119188 h 1119188"/>
                <a:gd name="connsiteX25" fmla="*/ 440531 w 440531"/>
                <a:gd name="connsiteY25" fmla="*/ 1076325 h 1119188"/>
                <a:gd name="connsiteX26" fmla="*/ 400050 w 440531"/>
                <a:gd name="connsiteY26" fmla="*/ 947738 h 1119188"/>
                <a:gd name="connsiteX27" fmla="*/ 307181 w 440531"/>
                <a:gd name="connsiteY27" fmla="*/ 640556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0531" h="1119188">
                  <a:moveTo>
                    <a:pt x="307181" y="640556"/>
                  </a:moveTo>
                  <a:lnTo>
                    <a:pt x="252412" y="461963"/>
                  </a:lnTo>
                  <a:lnTo>
                    <a:pt x="235743" y="395288"/>
                  </a:lnTo>
                  <a:lnTo>
                    <a:pt x="226218" y="321469"/>
                  </a:lnTo>
                  <a:lnTo>
                    <a:pt x="223837" y="269081"/>
                  </a:lnTo>
                  <a:lnTo>
                    <a:pt x="223837" y="211931"/>
                  </a:lnTo>
                  <a:lnTo>
                    <a:pt x="228600" y="161925"/>
                  </a:lnTo>
                  <a:lnTo>
                    <a:pt x="240506" y="95250"/>
                  </a:lnTo>
                  <a:lnTo>
                    <a:pt x="252412" y="54769"/>
                  </a:lnTo>
                  <a:lnTo>
                    <a:pt x="259556" y="19050"/>
                  </a:lnTo>
                  <a:lnTo>
                    <a:pt x="254793" y="2381"/>
                  </a:lnTo>
                  <a:lnTo>
                    <a:pt x="240506" y="0"/>
                  </a:lnTo>
                  <a:lnTo>
                    <a:pt x="197643" y="26194"/>
                  </a:lnTo>
                  <a:lnTo>
                    <a:pt x="130968" y="66675"/>
                  </a:lnTo>
                  <a:lnTo>
                    <a:pt x="95250" y="97631"/>
                  </a:lnTo>
                  <a:lnTo>
                    <a:pt x="64293" y="130969"/>
                  </a:lnTo>
                  <a:lnTo>
                    <a:pt x="33337" y="173831"/>
                  </a:lnTo>
                  <a:lnTo>
                    <a:pt x="16668" y="211931"/>
                  </a:lnTo>
                  <a:lnTo>
                    <a:pt x="7143" y="242888"/>
                  </a:lnTo>
                  <a:lnTo>
                    <a:pt x="2381" y="276225"/>
                  </a:lnTo>
                  <a:lnTo>
                    <a:pt x="0" y="319088"/>
                  </a:lnTo>
                  <a:lnTo>
                    <a:pt x="7143" y="357188"/>
                  </a:lnTo>
                  <a:lnTo>
                    <a:pt x="80962" y="542925"/>
                  </a:lnTo>
                  <a:lnTo>
                    <a:pt x="169068" y="778669"/>
                  </a:lnTo>
                  <a:lnTo>
                    <a:pt x="295275" y="1119188"/>
                  </a:lnTo>
                  <a:lnTo>
                    <a:pt x="440531" y="1076325"/>
                  </a:lnTo>
                  <a:lnTo>
                    <a:pt x="400050" y="947738"/>
                  </a:lnTo>
                  <a:lnTo>
                    <a:pt x="307181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133F4DBB-A6D1-4689-B87D-0A71701ADA24}"/>
                </a:ext>
              </a:extLst>
            </p:cNvPr>
            <p:cNvSpPr/>
            <p:nvPr/>
          </p:nvSpPr>
          <p:spPr>
            <a:xfrm rot="16800000">
              <a:off x="4183856" y="3066257"/>
              <a:ext cx="503237" cy="1066800"/>
            </a:xfrm>
            <a:custGeom>
              <a:avLst/>
              <a:gdLst>
                <a:gd name="connsiteX0" fmla="*/ 342900 w 502444"/>
                <a:gd name="connsiteY0" fmla="*/ 621506 h 1066800"/>
                <a:gd name="connsiteX1" fmla="*/ 416719 w 502444"/>
                <a:gd name="connsiteY1" fmla="*/ 812006 h 1066800"/>
                <a:gd name="connsiteX2" fmla="*/ 502444 w 502444"/>
                <a:gd name="connsiteY2" fmla="*/ 1052513 h 1066800"/>
                <a:gd name="connsiteX3" fmla="*/ 400050 w 502444"/>
                <a:gd name="connsiteY3" fmla="*/ 1066800 h 1066800"/>
                <a:gd name="connsiteX4" fmla="*/ 347663 w 502444"/>
                <a:gd name="connsiteY4" fmla="*/ 969169 h 1066800"/>
                <a:gd name="connsiteX5" fmla="*/ 280988 w 502444"/>
                <a:gd name="connsiteY5" fmla="*/ 862013 h 1066800"/>
                <a:gd name="connsiteX6" fmla="*/ 216694 w 502444"/>
                <a:gd name="connsiteY6" fmla="*/ 759619 h 1066800"/>
                <a:gd name="connsiteX7" fmla="*/ 145256 w 502444"/>
                <a:gd name="connsiteY7" fmla="*/ 638175 h 1066800"/>
                <a:gd name="connsiteX8" fmla="*/ 80963 w 502444"/>
                <a:gd name="connsiteY8" fmla="*/ 533400 h 1066800"/>
                <a:gd name="connsiteX9" fmla="*/ 42863 w 502444"/>
                <a:gd name="connsiteY9" fmla="*/ 469106 h 1066800"/>
                <a:gd name="connsiteX10" fmla="*/ 16669 w 502444"/>
                <a:gd name="connsiteY10" fmla="*/ 407194 h 1066800"/>
                <a:gd name="connsiteX11" fmla="*/ 0 w 502444"/>
                <a:gd name="connsiteY11" fmla="*/ 354806 h 1066800"/>
                <a:gd name="connsiteX12" fmla="*/ 0 w 502444"/>
                <a:gd name="connsiteY12" fmla="*/ 333375 h 1066800"/>
                <a:gd name="connsiteX13" fmla="*/ 7144 w 502444"/>
                <a:gd name="connsiteY13" fmla="*/ 307181 h 1066800"/>
                <a:gd name="connsiteX14" fmla="*/ 54769 w 502444"/>
                <a:gd name="connsiteY14" fmla="*/ 204788 h 1066800"/>
                <a:gd name="connsiteX15" fmla="*/ 107156 w 502444"/>
                <a:gd name="connsiteY15" fmla="*/ 119063 h 1066800"/>
                <a:gd name="connsiteX16" fmla="*/ 154781 w 502444"/>
                <a:gd name="connsiteY16" fmla="*/ 45244 h 1066800"/>
                <a:gd name="connsiteX17" fmla="*/ 171450 w 502444"/>
                <a:gd name="connsiteY17" fmla="*/ 21431 h 1066800"/>
                <a:gd name="connsiteX18" fmla="*/ 197644 w 502444"/>
                <a:gd name="connsiteY18" fmla="*/ 4763 h 1066800"/>
                <a:gd name="connsiteX19" fmla="*/ 214313 w 502444"/>
                <a:gd name="connsiteY19" fmla="*/ 0 h 1066800"/>
                <a:gd name="connsiteX20" fmla="*/ 226219 w 502444"/>
                <a:gd name="connsiteY20" fmla="*/ 0 h 1066800"/>
                <a:gd name="connsiteX21" fmla="*/ 230981 w 502444"/>
                <a:gd name="connsiteY21" fmla="*/ 11906 h 1066800"/>
                <a:gd name="connsiteX22" fmla="*/ 226219 w 502444"/>
                <a:gd name="connsiteY22" fmla="*/ 45244 h 1066800"/>
                <a:gd name="connsiteX23" fmla="*/ 219075 w 502444"/>
                <a:gd name="connsiteY23" fmla="*/ 119063 h 1066800"/>
                <a:gd name="connsiteX24" fmla="*/ 216694 w 502444"/>
                <a:gd name="connsiteY24" fmla="*/ 190500 h 1066800"/>
                <a:gd name="connsiteX25" fmla="*/ 221456 w 502444"/>
                <a:gd name="connsiteY25" fmla="*/ 273844 h 1066800"/>
                <a:gd name="connsiteX26" fmla="*/ 238125 w 502444"/>
                <a:gd name="connsiteY26" fmla="*/ 352425 h 1066800"/>
                <a:gd name="connsiteX27" fmla="*/ 304800 w 502444"/>
                <a:gd name="connsiteY27" fmla="*/ 523875 h 1066800"/>
                <a:gd name="connsiteX28" fmla="*/ 342900 w 502444"/>
                <a:gd name="connsiteY28" fmla="*/ 6215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2444" h="1066800">
                  <a:moveTo>
                    <a:pt x="342900" y="621506"/>
                  </a:moveTo>
                  <a:lnTo>
                    <a:pt x="416719" y="812006"/>
                  </a:lnTo>
                  <a:lnTo>
                    <a:pt x="502444" y="1052513"/>
                  </a:lnTo>
                  <a:lnTo>
                    <a:pt x="400050" y="1066800"/>
                  </a:lnTo>
                  <a:lnTo>
                    <a:pt x="347663" y="969169"/>
                  </a:lnTo>
                  <a:lnTo>
                    <a:pt x="280988" y="862013"/>
                  </a:lnTo>
                  <a:lnTo>
                    <a:pt x="216694" y="759619"/>
                  </a:lnTo>
                  <a:lnTo>
                    <a:pt x="145256" y="638175"/>
                  </a:lnTo>
                  <a:lnTo>
                    <a:pt x="80963" y="533400"/>
                  </a:lnTo>
                  <a:lnTo>
                    <a:pt x="42863" y="469106"/>
                  </a:lnTo>
                  <a:lnTo>
                    <a:pt x="16669" y="407194"/>
                  </a:lnTo>
                  <a:lnTo>
                    <a:pt x="0" y="354806"/>
                  </a:lnTo>
                  <a:lnTo>
                    <a:pt x="0" y="333375"/>
                  </a:lnTo>
                  <a:lnTo>
                    <a:pt x="7144" y="307181"/>
                  </a:lnTo>
                  <a:lnTo>
                    <a:pt x="54769" y="204788"/>
                  </a:lnTo>
                  <a:lnTo>
                    <a:pt x="107156" y="119063"/>
                  </a:lnTo>
                  <a:lnTo>
                    <a:pt x="154781" y="45244"/>
                  </a:lnTo>
                  <a:lnTo>
                    <a:pt x="171450" y="21431"/>
                  </a:lnTo>
                  <a:lnTo>
                    <a:pt x="197644" y="4763"/>
                  </a:lnTo>
                  <a:lnTo>
                    <a:pt x="214313" y="0"/>
                  </a:lnTo>
                  <a:lnTo>
                    <a:pt x="226219" y="0"/>
                  </a:lnTo>
                  <a:lnTo>
                    <a:pt x="230981" y="11906"/>
                  </a:lnTo>
                  <a:lnTo>
                    <a:pt x="226219" y="45244"/>
                  </a:lnTo>
                  <a:lnTo>
                    <a:pt x="219075" y="119063"/>
                  </a:lnTo>
                  <a:cubicBezTo>
                    <a:pt x="218281" y="142875"/>
                    <a:pt x="217488" y="166688"/>
                    <a:pt x="216694" y="190500"/>
                  </a:cubicBezTo>
                  <a:lnTo>
                    <a:pt x="221456" y="273844"/>
                  </a:lnTo>
                  <a:lnTo>
                    <a:pt x="238125" y="352425"/>
                  </a:lnTo>
                  <a:lnTo>
                    <a:pt x="304800" y="523875"/>
                  </a:lnTo>
                  <a:lnTo>
                    <a:pt x="342900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F3C5BD9F-19D9-492E-865C-6DA35228D994}"/>
                </a:ext>
              </a:extLst>
            </p:cNvPr>
            <p:cNvSpPr/>
            <p:nvPr/>
          </p:nvSpPr>
          <p:spPr>
            <a:xfrm rot="16800000">
              <a:off x="3883025" y="3827463"/>
              <a:ext cx="817563" cy="1277937"/>
            </a:xfrm>
            <a:custGeom>
              <a:avLst/>
              <a:gdLst>
                <a:gd name="connsiteX0" fmla="*/ 540544 w 816769"/>
                <a:gd name="connsiteY0" fmla="*/ 766762 h 1278731"/>
                <a:gd name="connsiteX1" fmla="*/ 719138 w 816769"/>
                <a:gd name="connsiteY1" fmla="*/ 1071562 h 1278731"/>
                <a:gd name="connsiteX2" fmla="*/ 816769 w 816769"/>
                <a:gd name="connsiteY2" fmla="*/ 1245394 h 1278731"/>
                <a:gd name="connsiteX3" fmla="*/ 721519 w 816769"/>
                <a:gd name="connsiteY3" fmla="*/ 1278731 h 1278731"/>
                <a:gd name="connsiteX4" fmla="*/ 647700 w 816769"/>
                <a:gd name="connsiteY4" fmla="*/ 1176337 h 1278731"/>
                <a:gd name="connsiteX5" fmla="*/ 571500 w 816769"/>
                <a:gd name="connsiteY5" fmla="*/ 1083469 h 1278731"/>
                <a:gd name="connsiteX6" fmla="*/ 483394 w 816769"/>
                <a:gd name="connsiteY6" fmla="*/ 976312 h 1278731"/>
                <a:gd name="connsiteX7" fmla="*/ 388144 w 816769"/>
                <a:gd name="connsiteY7" fmla="*/ 859631 h 1278731"/>
                <a:gd name="connsiteX8" fmla="*/ 304800 w 816769"/>
                <a:gd name="connsiteY8" fmla="*/ 757237 h 1278731"/>
                <a:gd name="connsiteX9" fmla="*/ 214313 w 816769"/>
                <a:gd name="connsiteY9" fmla="*/ 645319 h 1278731"/>
                <a:gd name="connsiteX10" fmla="*/ 145257 w 816769"/>
                <a:gd name="connsiteY10" fmla="*/ 561975 h 1278731"/>
                <a:gd name="connsiteX11" fmla="*/ 130969 w 816769"/>
                <a:gd name="connsiteY11" fmla="*/ 545306 h 1278731"/>
                <a:gd name="connsiteX12" fmla="*/ 119063 w 816769"/>
                <a:gd name="connsiteY12" fmla="*/ 531019 h 1278731"/>
                <a:gd name="connsiteX13" fmla="*/ 78582 w 816769"/>
                <a:gd name="connsiteY13" fmla="*/ 507206 h 1278731"/>
                <a:gd name="connsiteX14" fmla="*/ 21432 w 816769"/>
                <a:gd name="connsiteY14" fmla="*/ 466725 h 1278731"/>
                <a:gd name="connsiteX15" fmla="*/ 2382 w 816769"/>
                <a:gd name="connsiteY15" fmla="*/ 450056 h 1278731"/>
                <a:gd name="connsiteX16" fmla="*/ 0 w 816769"/>
                <a:gd name="connsiteY16" fmla="*/ 438150 h 1278731"/>
                <a:gd name="connsiteX17" fmla="*/ 0 w 816769"/>
                <a:gd name="connsiteY17" fmla="*/ 400050 h 1278731"/>
                <a:gd name="connsiteX18" fmla="*/ 7144 w 816769"/>
                <a:gd name="connsiteY18" fmla="*/ 330994 h 1278731"/>
                <a:gd name="connsiteX19" fmla="*/ 26194 w 816769"/>
                <a:gd name="connsiteY19" fmla="*/ 264319 h 1278731"/>
                <a:gd name="connsiteX20" fmla="*/ 52388 w 816769"/>
                <a:gd name="connsiteY20" fmla="*/ 197644 h 1278731"/>
                <a:gd name="connsiteX21" fmla="*/ 83344 w 816769"/>
                <a:gd name="connsiteY21" fmla="*/ 150019 h 1278731"/>
                <a:gd name="connsiteX22" fmla="*/ 116682 w 816769"/>
                <a:gd name="connsiteY22" fmla="*/ 107156 h 1278731"/>
                <a:gd name="connsiteX23" fmla="*/ 147638 w 816769"/>
                <a:gd name="connsiteY23" fmla="*/ 76200 h 1278731"/>
                <a:gd name="connsiteX24" fmla="*/ 197644 w 816769"/>
                <a:gd name="connsiteY24" fmla="*/ 33337 h 1278731"/>
                <a:gd name="connsiteX25" fmla="*/ 223838 w 816769"/>
                <a:gd name="connsiteY25" fmla="*/ 14287 h 1278731"/>
                <a:gd name="connsiteX26" fmla="*/ 252413 w 816769"/>
                <a:gd name="connsiteY26" fmla="*/ 0 h 1278731"/>
                <a:gd name="connsiteX27" fmla="*/ 264319 w 816769"/>
                <a:gd name="connsiteY27" fmla="*/ 0 h 1278731"/>
                <a:gd name="connsiteX28" fmla="*/ 271463 w 816769"/>
                <a:gd name="connsiteY28" fmla="*/ 0 h 1278731"/>
                <a:gd name="connsiteX29" fmla="*/ 276225 w 816769"/>
                <a:gd name="connsiteY29" fmla="*/ 7144 h 1278731"/>
                <a:gd name="connsiteX30" fmla="*/ 276225 w 816769"/>
                <a:gd name="connsiteY30" fmla="*/ 26194 h 1278731"/>
                <a:gd name="connsiteX31" fmla="*/ 266700 w 816769"/>
                <a:gd name="connsiteY31" fmla="*/ 57150 h 1278731"/>
                <a:gd name="connsiteX32" fmla="*/ 252413 w 816769"/>
                <a:gd name="connsiteY32" fmla="*/ 95250 h 1278731"/>
                <a:gd name="connsiteX33" fmla="*/ 238125 w 816769"/>
                <a:gd name="connsiteY33" fmla="*/ 130969 h 1278731"/>
                <a:gd name="connsiteX34" fmla="*/ 233363 w 816769"/>
                <a:gd name="connsiteY34" fmla="*/ 173831 h 1278731"/>
                <a:gd name="connsiteX35" fmla="*/ 235744 w 816769"/>
                <a:gd name="connsiteY35" fmla="*/ 223837 h 1278731"/>
                <a:gd name="connsiteX36" fmla="*/ 252413 w 816769"/>
                <a:gd name="connsiteY36" fmla="*/ 261937 h 1278731"/>
                <a:gd name="connsiteX37" fmla="*/ 347663 w 816769"/>
                <a:gd name="connsiteY37" fmla="*/ 428625 h 1278731"/>
                <a:gd name="connsiteX38" fmla="*/ 540544 w 816769"/>
                <a:gd name="connsiteY38" fmla="*/ 76676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6769" h="1278731">
                  <a:moveTo>
                    <a:pt x="540544" y="766762"/>
                  </a:moveTo>
                  <a:lnTo>
                    <a:pt x="719138" y="1071562"/>
                  </a:lnTo>
                  <a:lnTo>
                    <a:pt x="816769" y="1245394"/>
                  </a:lnTo>
                  <a:lnTo>
                    <a:pt x="721519" y="1278731"/>
                  </a:lnTo>
                  <a:lnTo>
                    <a:pt x="647700" y="1176337"/>
                  </a:lnTo>
                  <a:lnTo>
                    <a:pt x="571500" y="1083469"/>
                  </a:lnTo>
                  <a:lnTo>
                    <a:pt x="483394" y="976312"/>
                  </a:lnTo>
                  <a:lnTo>
                    <a:pt x="388144" y="859631"/>
                  </a:lnTo>
                  <a:lnTo>
                    <a:pt x="304800" y="757237"/>
                  </a:lnTo>
                  <a:lnTo>
                    <a:pt x="214313" y="645319"/>
                  </a:lnTo>
                  <a:lnTo>
                    <a:pt x="145257" y="561975"/>
                  </a:lnTo>
                  <a:lnTo>
                    <a:pt x="130969" y="545306"/>
                  </a:lnTo>
                  <a:lnTo>
                    <a:pt x="119063" y="531019"/>
                  </a:lnTo>
                  <a:lnTo>
                    <a:pt x="78582" y="507206"/>
                  </a:lnTo>
                  <a:lnTo>
                    <a:pt x="21432" y="466725"/>
                  </a:lnTo>
                  <a:lnTo>
                    <a:pt x="2382" y="450056"/>
                  </a:lnTo>
                  <a:lnTo>
                    <a:pt x="0" y="438150"/>
                  </a:lnTo>
                  <a:lnTo>
                    <a:pt x="0" y="400050"/>
                  </a:lnTo>
                  <a:lnTo>
                    <a:pt x="7144" y="330994"/>
                  </a:lnTo>
                  <a:lnTo>
                    <a:pt x="26194" y="264319"/>
                  </a:lnTo>
                  <a:lnTo>
                    <a:pt x="52388" y="197644"/>
                  </a:lnTo>
                  <a:lnTo>
                    <a:pt x="83344" y="150019"/>
                  </a:lnTo>
                  <a:lnTo>
                    <a:pt x="116682" y="107156"/>
                  </a:lnTo>
                  <a:lnTo>
                    <a:pt x="147638" y="76200"/>
                  </a:lnTo>
                  <a:lnTo>
                    <a:pt x="197644" y="33337"/>
                  </a:lnTo>
                  <a:lnTo>
                    <a:pt x="223838" y="14287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1463" y="0"/>
                  </a:lnTo>
                  <a:lnTo>
                    <a:pt x="276225" y="7144"/>
                  </a:lnTo>
                  <a:lnTo>
                    <a:pt x="276225" y="26194"/>
                  </a:lnTo>
                  <a:lnTo>
                    <a:pt x="266700" y="57150"/>
                  </a:lnTo>
                  <a:lnTo>
                    <a:pt x="252413" y="95250"/>
                  </a:lnTo>
                  <a:lnTo>
                    <a:pt x="238125" y="130969"/>
                  </a:lnTo>
                  <a:lnTo>
                    <a:pt x="233363" y="173831"/>
                  </a:lnTo>
                  <a:lnTo>
                    <a:pt x="235744" y="223837"/>
                  </a:lnTo>
                  <a:lnTo>
                    <a:pt x="252413" y="261937"/>
                  </a:lnTo>
                  <a:lnTo>
                    <a:pt x="347663" y="428625"/>
                  </a:lnTo>
                  <a:lnTo>
                    <a:pt x="540544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F44F87FA-6F34-42EA-A9FC-0E74DB464A31}"/>
                </a:ext>
              </a:extLst>
            </p:cNvPr>
            <p:cNvSpPr/>
            <p:nvPr/>
          </p:nvSpPr>
          <p:spPr>
            <a:xfrm rot="16800000">
              <a:off x="3559175" y="3187701"/>
              <a:ext cx="4516437" cy="1243012"/>
            </a:xfrm>
            <a:custGeom>
              <a:avLst/>
              <a:gdLst>
                <a:gd name="connsiteX0" fmla="*/ 2388412 w 4517136"/>
                <a:gd name="connsiteY0" fmla="*/ 607161 h 1243584"/>
                <a:gd name="connsiteX1" fmla="*/ 2699308 w 4517136"/>
                <a:gd name="connsiteY1" fmla="*/ 555955 h 1243584"/>
                <a:gd name="connsiteX2" fmla="*/ 3189427 w 4517136"/>
                <a:gd name="connsiteY2" fmla="*/ 471830 h 1243584"/>
                <a:gd name="connsiteX3" fmla="*/ 3558844 w 4517136"/>
                <a:gd name="connsiteY3" fmla="*/ 409651 h 1243584"/>
                <a:gd name="connsiteX4" fmla="*/ 3869740 w 4517136"/>
                <a:gd name="connsiteY4" fmla="*/ 358444 h 1243584"/>
                <a:gd name="connsiteX5" fmla="*/ 4191609 w 4517136"/>
                <a:gd name="connsiteY5" fmla="*/ 303580 h 1243584"/>
                <a:gd name="connsiteX6" fmla="*/ 4224528 w 4517136"/>
                <a:gd name="connsiteY6" fmla="*/ 292608 h 1243584"/>
                <a:gd name="connsiteX7" fmla="*/ 4264761 w 4517136"/>
                <a:gd name="connsiteY7" fmla="*/ 270662 h 1243584"/>
                <a:gd name="connsiteX8" fmla="*/ 4308652 w 4517136"/>
                <a:gd name="connsiteY8" fmla="*/ 226771 h 1243584"/>
                <a:gd name="connsiteX9" fmla="*/ 4341571 w 4517136"/>
                <a:gd name="connsiteY9" fmla="*/ 182880 h 1243584"/>
                <a:gd name="connsiteX10" fmla="*/ 4370832 w 4517136"/>
                <a:gd name="connsiteY10" fmla="*/ 128016 h 1243584"/>
                <a:gd name="connsiteX11" fmla="*/ 4392777 w 4517136"/>
                <a:gd name="connsiteY11" fmla="*/ 58521 h 1243584"/>
                <a:gd name="connsiteX12" fmla="*/ 4414723 w 4517136"/>
                <a:gd name="connsiteY12" fmla="*/ 14630 h 1243584"/>
                <a:gd name="connsiteX13" fmla="*/ 4433011 w 4517136"/>
                <a:gd name="connsiteY13" fmla="*/ 0 h 1243584"/>
                <a:gd name="connsiteX14" fmla="*/ 4447641 w 4517136"/>
                <a:gd name="connsiteY14" fmla="*/ 0 h 1243584"/>
                <a:gd name="connsiteX15" fmla="*/ 4458614 w 4517136"/>
                <a:gd name="connsiteY15" fmla="*/ 14630 h 1243584"/>
                <a:gd name="connsiteX16" fmla="*/ 4480560 w 4517136"/>
                <a:gd name="connsiteY16" fmla="*/ 51206 h 1243584"/>
                <a:gd name="connsiteX17" fmla="*/ 4498848 w 4517136"/>
                <a:gd name="connsiteY17" fmla="*/ 91440 h 1243584"/>
                <a:gd name="connsiteX18" fmla="*/ 4513478 w 4517136"/>
                <a:gd name="connsiteY18" fmla="*/ 153619 h 1243584"/>
                <a:gd name="connsiteX19" fmla="*/ 4517136 w 4517136"/>
                <a:gd name="connsiteY19" fmla="*/ 208483 h 1243584"/>
                <a:gd name="connsiteX20" fmla="*/ 4513478 w 4517136"/>
                <a:gd name="connsiteY20" fmla="*/ 281635 h 1243584"/>
                <a:gd name="connsiteX21" fmla="*/ 4498848 w 4517136"/>
                <a:gd name="connsiteY21" fmla="*/ 376732 h 1243584"/>
                <a:gd name="connsiteX22" fmla="*/ 4476902 w 4517136"/>
                <a:gd name="connsiteY22" fmla="*/ 482803 h 1243584"/>
                <a:gd name="connsiteX23" fmla="*/ 4462272 w 4517136"/>
                <a:gd name="connsiteY23" fmla="*/ 541324 h 1243584"/>
                <a:gd name="connsiteX24" fmla="*/ 4451299 w 4517136"/>
                <a:gd name="connsiteY24" fmla="*/ 563270 h 1243584"/>
                <a:gd name="connsiteX25" fmla="*/ 4429353 w 4517136"/>
                <a:gd name="connsiteY25" fmla="*/ 588873 h 1243584"/>
                <a:gd name="connsiteX26" fmla="*/ 4396435 w 4517136"/>
                <a:gd name="connsiteY26" fmla="*/ 599846 h 1243584"/>
                <a:gd name="connsiteX27" fmla="*/ 4356201 w 4517136"/>
                <a:gd name="connsiteY27" fmla="*/ 596188 h 1243584"/>
                <a:gd name="connsiteX28" fmla="*/ 4308652 w 4517136"/>
                <a:gd name="connsiteY28" fmla="*/ 581558 h 1243584"/>
                <a:gd name="connsiteX29" fmla="*/ 4264761 w 4517136"/>
                <a:gd name="connsiteY29" fmla="*/ 566928 h 1243584"/>
                <a:gd name="connsiteX30" fmla="*/ 4122115 w 4517136"/>
                <a:gd name="connsiteY30" fmla="*/ 585216 h 1243584"/>
                <a:gd name="connsiteX31" fmla="*/ 3551529 w 4517136"/>
                <a:gd name="connsiteY31" fmla="*/ 669340 h 1243584"/>
                <a:gd name="connsiteX32" fmla="*/ 3288182 w 4517136"/>
                <a:gd name="connsiteY32" fmla="*/ 709574 h 1243584"/>
                <a:gd name="connsiteX33" fmla="*/ 2929737 w 4517136"/>
                <a:gd name="connsiteY33" fmla="*/ 775411 h 1243584"/>
                <a:gd name="connsiteX34" fmla="*/ 2659075 w 4517136"/>
                <a:gd name="connsiteY34" fmla="*/ 822960 h 1243584"/>
                <a:gd name="connsiteX35" fmla="*/ 2417673 w 4517136"/>
                <a:gd name="connsiteY35" fmla="*/ 863193 h 1243584"/>
                <a:gd name="connsiteX36" fmla="*/ 1945843 w 4517136"/>
                <a:gd name="connsiteY36" fmla="*/ 932688 h 1243584"/>
                <a:gd name="connsiteX37" fmla="*/ 1726387 w 4517136"/>
                <a:gd name="connsiteY37" fmla="*/ 965606 h 1243584"/>
                <a:gd name="connsiteX38" fmla="*/ 1517904 w 4517136"/>
                <a:gd name="connsiteY38" fmla="*/ 1002182 h 1243584"/>
                <a:gd name="connsiteX39" fmla="*/ 1225296 w 4517136"/>
                <a:gd name="connsiteY39" fmla="*/ 1053388 h 1243584"/>
                <a:gd name="connsiteX40" fmla="*/ 892454 w 4517136"/>
                <a:gd name="connsiteY40" fmla="*/ 1111910 h 1243584"/>
                <a:gd name="connsiteX41" fmla="*/ 724204 w 4517136"/>
                <a:gd name="connsiteY41" fmla="*/ 1148486 h 1243584"/>
                <a:gd name="connsiteX42" fmla="*/ 526694 w 4517136"/>
                <a:gd name="connsiteY42" fmla="*/ 1196035 h 1243584"/>
                <a:gd name="connsiteX43" fmla="*/ 457200 w 4517136"/>
                <a:gd name="connsiteY43" fmla="*/ 1210665 h 1243584"/>
                <a:gd name="connsiteX44" fmla="*/ 351129 w 4517136"/>
                <a:gd name="connsiteY44" fmla="*/ 1228953 h 1243584"/>
                <a:gd name="connsiteX45" fmla="*/ 230428 w 4517136"/>
                <a:gd name="connsiteY45" fmla="*/ 1243584 h 1243584"/>
                <a:gd name="connsiteX46" fmla="*/ 135331 w 4517136"/>
                <a:gd name="connsiteY46" fmla="*/ 1243584 h 1243584"/>
                <a:gd name="connsiteX47" fmla="*/ 91440 w 4517136"/>
                <a:gd name="connsiteY47" fmla="*/ 1243584 h 1243584"/>
                <a:gd name="connsiteX48" fmla="*/ 62179 w 4517136"/>
                <a:gd name="connsiteY48" fmla="*/ 1239926 h 1243584"/>
                <a:gd name="connsiteX49" fmla="*/ 40233 w 4517136"/>
                <a:gd name="connsiteY49" fmla="*/ 1225296 h 1243584"/>
                <a:gd name="connsiteX50" fmla="*/ 21945 w 4517136"/>
                <a:gd name="connsiteY50" fmla="*/ 1203350 h 1243584"/>
                <a:gd name="connsiteX51" fmla="*/ 7315 w 4517136"/>
                <a:gd name="connsiteY51" fmla="*/ 1177747 h 1243584"/>
                <a:gd name="connsiteX52" fmla="*/ 0 w 4517136"/>
                <a:gd name="connsiteY52" fmla="*/ 1152144 h 1243584"/>
                <a:gd name="connsiteX53" fmla="*/ 3657 w 4517136"/>
                <a:gd name="connsiteY53" fmla="*/ 1126540 h 1243584"/>
                <a:gd name="connsiteX54" fmla="*/ 18288 w 4517136"/>
                <a:gd name="connsiteY54" fmla="*/ 1093622 h 1243584"/>
                <a:gd name="connsiteX55" fmla="*/ 43891 w 4517136"/>
                <a:gd name="connsiteY55" fmla="*/ 1057046 h 1243584"/>
                <a:gd name="connsiteX56" fmla="*/ 84124 w 4517136"/>
                <a:gd name="connsiteY56" fmla="*/ 1031443 h 1243584"/>
                <a:gd name="connsiteX57" fmla="*/ 153619 w 4517136"/>
                <a:gd name="connsiteY57" fmla="*/ 994867 h 1243584"/>
                <a:gd name="connsiteX58" fmla="*/ 230428 w 4517136"/>
                <a:gd name="connsiteY58" fmla="*/ 958291 h 1243584"/>
                <a:gd name="connsiteX59" fmla="*/ 358444 w 4517136"/>
                <a:gd name="connsiteY59" fmla="*/ 921715 h 1243584"/>
                <a:gd name="connsiteX60" fmla="*/ 475488 w 4517136"/>
                <a:gd name="connsiteY60" fmla="*/ 892454 h 1243584"/>
                <a:gd name="connsiteX61" fmla="*/ 588873 w 4517136"/>
                <a:gd name="connsiteY61" fmla="*/ 870508 h 1243584"/>
                <a:gd name="connsiteX62" fmla="*/ 651052 w 4517136"/>
                <a:gd name="connsiteY62" fmla="*/ 870508 h 1243584"/>
                <a:gd name="connsiteX63" fmla="*/ 746150 w 4517136"/>
                <a:gd name="connsiteY63" fmla="*/ 870508 h 1243584"/>
                <a:gd name="connsiteX64" fmla="*/ 998524 w 4517136"/>
                <a:gd name="connsiteY64" fmla="*/ 841248 h 1243584"/>
                <a:gd name="connsiteX65" fmla="*/ 1294790 w 4517136"/>
                <a:gd name="connsiteY65" fmla="*/ 793699 h 1243584"/>
                <a:gd name="connsiteX66" fmla="*/ 1627632 w 4517136"/>
                <a:gd name="connsiteY66" fmla="*/ 735177 h 1243584"/>
                <a:gd name="connsiteX67" fmla="*/ 2388412 w 4517136"/>
                <a:gd name="connsiteY67" fmla="*/ 607161 h 124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17136" h="1243584">
                  <a:moveTo>
                    <a:pt x="2388412" y="607161"/>
                  </a:moveTo>
                  <a:lnTo>
                    <a:pt x="2699308" y="555955"/>
                  </a:lnTo>
                  <a:lnTo>
                    <a:pt x="3189427" y="471830"/>
                  </a:lnTo>
                  <a:lnTo>
                    <a:pt x="3558844" y="409651"/>
                  </a:lnTo>
                  <a:lnTo>
                    <a:pt x="3869740" y="358444"/>
                  </a:lnTo>
                  <a:lnTo>
                    <a:pt x="4191609" y="303580"/>
                  </a:lnTo>
                  <a:lnTo>
                    <a:pt x="4224528" y="292608"/>
                  </a:lnTo>
                  <a:lnTo>
                    <a:pt x="4264761" y="270662"/>
                  </a:lnTo>
                  <a:lnTo>
                    <a:pt x="4308652" y="226771"/>
                  </a:lnTo>
                  <a:lnTo>
                    <a:pt x="4341571" y="182880"/>
                  </a:lnTo>
                  <a:lnTo>
                    <a:pt x="4370832" y="128016"/>
                  </a:lnTo>
                  <a:lnTo>
                    <a:pt x="4392777" y="58521"/>
                  </a:lnTo>
                  <a:lnTo>
                    <a:pt x="4414723" y="14630"/>
                  </a:lnTo>
                  <a:lnTo>
                    <a:pt x="4433011" y="0"/>
                  </a:lnTo>
                  <a:lnTo>
                    <a:pt x="4447641" y="0"/>
                  </a:lnTo>
                  <a:lnTo>
                    <a:pt x="4458614" y="14630"/>
                  </a:lnTo>
                  <a:lnTo>
                    <a:pt x="4480560" y="51206"/>
                  </a:lnTo>
                  <a:lnTo>
                    <a:pt x="4498848" y="91440"/>
                  </a:lnTo>
                  <a:lnTo>
                    <a:pt x="4513478" y="153619"/>
                  </a:lnTo>
                  <a:lnTo>
                    <a:pt x="4517136" y="208483"/>
                  </a:lnTo>
                  <a:lnTo>
                    <a:pt x="4513478" y="281635"/>
                  </a:lnTo>
                  <a:lnTo>
                    <a:pt x="4498848" y="376732"/>
                  </a:lnTo>
                  <a:lnTo>
                    <a:pt x="4476902" y="482803"/>
                  </a:lnTo>
                  <a:lnTo>
                    <a:pt x="4462272" y="541324"/>
                  </a:lnTo>
                  <a:lnTo>
                    <a:pt x="4451299" y="563270"/>
                  </a:lnTo>
                  <a:lnTo>
                    <a:pt x="4429353" y="588873"/>
                  </a:lnTo>
                  <a:lnTo>
                    <a:pt x="4396435" y="599846"/>
                  </a:lnTo>
                  <a:lnTo>
                    <a:pt x="4356201" y="596188"/>
                  </a:lnTo>
                  <a:lnTo>
                    <a:pt x="4308652" y="581558"/>
                  </a:lnTo>
                  <a:lnTo>
                    <a:pt x="4264761" y="566928"/>
                  </a:lnTo>
                  <a:lnTo>
                    <a:pt x="4122115" y="585216"/>
                  </a:lnTo>
                  <a:lnTo>
                    <a:pt x="3551529" y="669340"/>
                  </a:lnTo>
                  <a:lnTo>
                    <a:pt x="3288182" y="709574"/>
                  </a:lnTo>
                  <a:lnTo>
                    <a:pt x="2929737" y="775411"/>
                  </a:lnTo>
                  <a:lnTo>
                    <a:pt x="2659075" y="822960"/>
                  </a:lnTo>
                  <a:lnTo>
                    <a:pt x="2417673" y="863193"/>
                  </a:lnTo>
                  <a:lnTo>
                    <a:pt x="1945843" y="932688"/>
                  </a:lnTo>
                  <a:lnTo>
                    <a:pt x="1726387" y="965606"/>
                  </a:lnTo>
                  <a:lnTo>
                    <a:pt x="1517904" y="1002182"/>
                  </a:lnTo>
                  <a:lnTo>
                    <a:pt x="1225296" y="1053388"/>
                  </a:lnTo>
                  <a:lnTo>
                    <a:pt x="892454" y="1111910"/>
                  </a:lnTo>
                  <a:lnTo>
                    <a:pt x="724204" y="1148486"/>
                  </a:lnTo>
                  <a:lnTo>
                    <a:pt x="526694" y="1196035"/>
                  </a:lnTo>
                  <a:lnTo>
                    <a:pt x="457200" y="1210665"/>
                  </a:lnTo>
                  <a:lnTo>
                    <a:pt x="351129" y="1228953"/>
                  </a:lnTo>
                  <a:lnTo>
                    <a:pt x="230428" y="1243584"/>
                  </a:lnTo>
                  <a:lnTo>
                    <a:pt x="135331" y="1243584"/>
                  </a:lnTo>
                  <a:lnTo>
                    <a:pt x="91440" y="1243584"/>
                  </a:lnTo>
                  <a:lnTo>
                    <a:pt x="62179" y="1239926"/>
                  </a:lnTo>
                  <a:lnTo>
                    <a:pt x="40233" y="1225296"/>
                  </a:lnTo>
                  <a:lnTo>
                    <a:pt x="21945" y="1203350"/>
                  </a:lnTo>
                  <a:lnTo>
                    <a:pt x="7315" y="1177747"/>
                  </a:lnTo>
                  <a:lnTo>
                    <a:pt x="0" y="1152144"/>
                  </a:lnTo>
                  <a:lnTo>
                    <a:pt x="3657" y="1126540"/>
                  </a:lnTo>
                  <a:lnTo>
                    <a:pt x="18288" y="1093622"/>
                  </a:lnTo>
                  <a:lnTo>
                    <a:pt x="43891" y="1057046"/>
                  </a:lnTo>
                  <a:lnTo>
                    <a:pt x="84124" y="1031443"/>
                  </a:lnTo>
                  <a:lnTo>
                    <a:pt x="153619" y="994867"/>
                  </a:lnTo>
                  <a:lnTo>
                    <a:pt x="230428" y="958291"/>
                  </a:lnTo>
                  <a:lnTo>
                    <a:pt x="358444" y="921715"/>
                  </a:lnTo>
                  <a:lnTo>
                    <a:pt x="475488" y="892454"/>
                  </a:lnTo>
                  <a:lnTo>
                    <a:pt x="588873" y="870508"/>
                  </a:lnTo>
                  <a:lnTo>
                    <a:pt x="651052" y="870508"/>
                  </a:lnTo>
                  <a:lnTo>
                    <a:pt x="746150" y="870508"/>
                  </a:lnTo>
                  <a:lnTo>
                    <a:pt x="998524" y="841248"/>
                  </a:lnTo>
                  <a:lnTo>
                    <a:pt x="1294790" y="793699"/>
                  </a:lnTo>
                  <a:lnTo>
                    <a:pt x="1627632" y="735177"/>
                  </a:lnTo>
                  <a:lnTo>
                    <a:pt x="2388412" y="607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C731F422-B58D-4ED1-97DF-01136066663C}"/>
                </a:ext>
              </a:extLst>
            </p:cNvPr>
            <p:cNvSpPr/>
            <p:nvPr/>
          </p:nvSpPr>
          <p:spPr>
            <a:xfrm rot="16800000">
              <a:off x="6361907" y="2043906"/>
              <a:ext cx="461962" cy="1146175"/>
            </a:xfrm>
            <a:custGeom>
              <a:avLst/>
              <a:gdLst>
                <a:gd name="connsiteX0" fmla="*/ 316706 w 461963"/>
                <a:gd name="connsiteY0" fmla="*/ 526256 h 1145381"/>
                <a:gd name="connsiteX1" fmla="*/ 273844 w 461963"/>
                <a:gd name="connsiteY1" fmla="*/ 435769 h 1145381"/>
                <a:gd name="connsiteX2" fmla="*/ 214313 w 461963"/>
                <a:gd name="connsiteY2" fmla="*/ 295275 h 1145381"/>
                <a:gd name="connsiteX3" fmla="*/ 171450 w 461963"/>
                <a:gd name="connsiteY3" fmla="*/ 147638 h 1145381"/>
                <a:gd name="connsiteX4" fmla="*/ 142875 w 461963"/>
                <a:gd name="connsiteY4" fmla="*/ 0 h 1145381"/>
                <a:gd name="connsiteX5" fmla="*/ 2381 w 461963"/>
                <a:gd name="connsiteY5" fmla="*/ 19050 h 1145381"/>
                <a:gd name="connsiteX6" fmla="*/ 0 w 461963"/>
                <a:gd name="connsiteY6" fmla="*/ 152400 h 1145381"/>
                <a:gd name="connsiteX7" fmla="*/ 0 w 461963"/>
                <a:gd name="connsiteY7" fmla="*/ 209550 h 1145381"/>
                <a:gd name="connsiteX8" fmla="*/ 23813 w 461963"/>
                <a:gd name="connsiteY8" fmla="*/ 292894 h 1145381"/>
                <a:gd name="connsiteX9" fmla="*/ 90488 w 461963"/>
                <a:gd name="connsiteY9" fmla="*/ 509588 h 1145381"/>
                <a:gd name="connsiteX10" fmla="*/ 159544 w 461963"/>
                <a:gd name="connsiteY10" fmla="*/ 735806 h 1145381"/>
                <a:gd name="connsiteX11" fmla="*/ 233363 w 461963"/>
                <a:gd name="connsiteY11" fmla="*/ 978694 h 1145381"/>
                <a:gd name="connsiteX12" fmla="*/ 269081 w 461963"/>
                <a:gd name="connsiteY12" fmla="*/ 1081088 h 1145381"/>
                <a:gd name="connsiteX13" fmla="*/ 285750 w 461963"/>
                <a:gd name="connsiteY13" fmla="*/ 1104900 h 1145381"/>
                <a:gd name="connsiteX14" fmla="*/ 304800 w 461963"/>
                <a:gd name="connsiteY14" fmla="*/ 1128713 h 1145381"/>
                <a:gd name="connsiteX15" fmla="*/ 321469 w 461963"/>
                <a:gd name="connsiteY15" fmla="*/ 1140619 h 1145381"/>
                <a:gd name="connsiteX16" fmla="*/ 333375 w 461963"/>
                <a:gd name="connsiteY16" fmla="*/ 1145381 h 1145381"/>
                <a:gd name="connsiteX17" fmla="*/ 350044 w 461963"/>
                <a:gd name="connsiteY17" fmla="*/ 1145381 h 1145381"/>
                <a:gd name="connsiteX18" fmla="*/ 369094 w 461963"/>
                <a:gd name="connsiteY18" fmla="*/ 1133475 h 1145381"/>
                <a:gd name="connsiteX19" fmla="*/ 392906 w 461963"/>
                <a:gd name="connsiteY19" fmla="*/ 1104900 h 1145381"/>
                <a:gd name="connsiteX20" fmla="*/ 409575 w 461963"/>
                <a:gd name="connsiteY20" fmla="*/ 1071563 h 1145381"/>
                <a:gd name="connsiteX21" fmla="*/ 426244 w 461963"/>
                <a:gd name="connsiteY21" fmla="*/ 1016794 h 1145381"/>
                <a:gd name="connsiteX22" fmla="*/ 447675 w 461963"/>
                <a:gd name="connsiteY22" fmla="*/ 931069 h 1145381"/>
                <a:gd name="connsiteX23" fmla="*/ 459581 w 461963"/>
                <a:gd name="connsiteY23" fmla="*/ 840581 h 1145381"/>
                <a:gd name="connsiteX24" fmla="*/ 461963 w 461963"/>
                <a:gd name="connsiteY24" fmla="*/ 790575 h 1145381"/>
                <a:gd name="connsiteX25" fmla="*/ 452438 w 461963"/>
                <a:gd name="connsiteY25" fmla="*/ 766763 h 1145381"/>
                <a:gd name="connsiteX26" fmla="*/ 409575 w 461963"/>
                <a:gd name="connsiteY26" fmla="*/ 685800 h 1145381"/>
                <a:gd name="connsiteX27" fmla="*/ 361950 w 461963"/>
                <a:gd name="connsiteY27" fmla="*/ 609600 h 1145381"/>
                <a:gd name="connsiteX28" fmla="*/ 316706 w 461963"/>
                <a:gd name="connsiteY28" fmla="*/ 5262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1963" h="1145381">
                  <a:moveTo>
                    <a:pt x="316706" y="526256"/>
                  </a:moveTo>
                  <a:lnTo>
                    <a:pt x="273844" y="435769"/>
                  </a:lnTo>
                  <a:lnTo>
                    <a:pt x="214313" y="295275"/>
                  </a:lnTo>
                  <a:lnTo>
                    <a:pt x="171450" y="147638"/>
                  </a:lnTo>
                  <a:lnTo>
                    <a:pt x="142875" y="0"/>
                  </a:lnTo>
                  <a:lnTo>
                    <a:pt x="2381" y="19050"/>
                  </a:lnTo>
                  <a:cubicBezTo>
                    <a:pt x="1587" y="63500"/>
                    <a:pt x="794" y="107950"/>
                    <a:pt x="0" y="152400"/>
                  </a:cubicBezTo>
                  <a:lnTo>
                    <a:pt x="0" y="209550"/>
                  </a:lnTo>
                  <a:lnTo>
                    <a:pt x="23813" y="292894"/>
                  </a:lnTo>
                  <a:lnTo>
                    <a:pt x="90488" y="509588"/>
                  </a:lnTo>
                  <a:lnTo>
                    <a:pt x="159544" y="735806"/>
                  </a:lnTo>
                  <a:lnTo>
                    <a:pt x="233363" y="978694"/>
                  </a:lnTo>
                  <a:lnTo>
                    <a:pt x="269081" y="1081088"/>
                  </a:lnTo>
                  <a:lnTo>
                    <a:pt x="285750" y="1104900"/>
                  </a:lnTo>
                  <a:lnTo>
                    <a:pt x="304800" y="1128713"/>
                  </a:lnTo>
                  <a:lnTo>
                    <a:pt x="321469" y="1140619"/>
                  </a:lnTo>
                  <a:lnTo>
                    <a:pt x="333375" y="1145381"/>
                  </a:lnTo>
                  <a:lnTo>
                    <a:pt x="350044" y="1145381"/>
                  </a:lnTo>
                  <a:lnTo>
                    <a:pt x="369094" y="1133475"/>
                  </a:lnTo>
                  <a:lnTo>
                    <a:pt x="392906" y="1104900"/>
                  </a:lnTo>
                  <a:lnTo>
                    <a:pt x="409575" y="1071563"/>
                  </a:lnTo>
                  <a:lnTo>
                    <a:pt x="426244" y="1016794"/>
                  </a:lnTo>
                  <a:lnTo>
                    <a:pt x="447675" y="931069"/>
                  </a:lnTo>
                  <a:lnTo>
                    <a:pt x="459581" y="840581"/>
                  </a:lnTo>
                  <a:lnTo>
                    <a:pt x="461963" y="790575"/>
                  </a:lnTo>
                  <a:lnTo>
                    <a:pt x="452438" y="766763"/>
                  </a:lnTo>
                  <a:lnTo>
                    <a:pt x="409575" y="685800"/>
                  </a:lnTo>
                  <a:lnTo>
                    <a:pt x="361950" y="609600"/>
                  </a:lnTo>
                  <a:lnTo>
                    <a:pt x="316706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0C9060B9-5FF3-4F09-AF2F-34328A569342}"/>
                </a:ext>
              </a:extLst>
            </p:cNvPr>
            <p:cNvSpPr/>
            <p:nvPr/>
          </p:nvSpPr>
          <p:spPr>
            <a:xfrm rot="16800000">
              <a:off x="6277769" y="2959894"/>
              <a:ext cx="442913" cy="930275"/>
            </a:xfrm>
            <a:custGeom>
              <a:avLst/>
              <a:gdLst>
                <a:gd name="connsiteX0" fmla="*/ 121444 w 442912"/>
                <a:gd name="connsiteY0" fmla="*/ 528638 h 931069"/>
                <a:gd name="connsiteX1" fmla="*/ 90487 w 442912"/>
                <a:gd name="connsiteY1" fmla="*/ 431007 h 931069"/>
                <a:gd name="connsiteX2" fmla="*/ 66675 w 442912"/>
                <a:gd name="connsiteY2" fmla="*/ 340519 h 931069"/>
                <a:gd name="connsiteX3" fmla="*/ 42862 w 442912"/>
                <a:gd name="connsiteY3" fmla="*/ 238125 h 931069"/>
                <a:gd name="connsiteX4" fmla="*/ 21431 w 442912"/>
                <a:gd name="connsiteY4" fmla="*/ 135732 h 931069"/>
                <a:gd name="connsiteX5" fmla="*/ 0 w 442912"/>
                <a:gd name="connsiteY5" fmla="*/ 4763 h 931069"/>
                <a:gd name="connsiteX6" fmla="*/ 123825 w 442912"/>
                <a:gd name="connsiteY6" fmla="*/ 0 h 931069"/>
                <a:gd name="connsiteX7" fmla="*/ 166687 w 442912"/>
                <a:gd name="connsiteY7" fmla="*/ 130969 h 931069"/>
                <a:gd name="connsiteX8" fmla="*/ 238125 w 442912"/>
                <a:gd name="connsiteY8" fmla="*/ 292894 h 931069"/>
                <a:gd name="connsiteX9" fmla="*/ 314325 w 442912"/>
                <a:gd name="connsiteY9" fmla="*/ 431007 h 931069"/>
                <a:gd name="connsiteX10" fmla="*/ 359569 w 442912"/>
                <a:gd name="connsiteY10" fmla="*/ 504825 h 931069"/>
                <a:gd name="connsiteX11" fmla="*/ 409575 w 442912"/>
                <a:gd name="connsiteY11" fmla="*/ 569119 h 931069"/>
                <a:gd name="connsiteX12" fmla="*/ 423862 w 442912"/>
                <a:gd name="connsiteY12" fmla="*/ 581025 h 931069"/>
                <a:gd name="connsiteX13" fmla="*/ 433387 w 442912"/>
                <a:gd name="connsiteY13" fmla="*/ 602457 h 931069"/>
                <a:gd name="connsiteX14" fmla="*/ 440531 w 442912"/>
                <a:gd name="connsiteY14" fmla="*/ 647700 h 931069"/>
                <a:gd name="connsiteX15" fmla="*/ 442912 w 442912"/>
                <a:gd name="connsiteY15" fmla="*/ 688182 h 931069"/>
                <a:gd name="connsiteX16" fmla="*/ 438150 w 442912"/>
                <a:gd name="connsiteY16" fmla="*/ 750094 h 931069"/>
                <a:gd name="connsiteX17" fmla="*/ 431006 w 442912"/>
                <a:gd name="connsiteY17" fmla="*/ 800100 h 931069"/>
                <a:gd name="connsiteX18" fmla="*/ 414337 w 442912"/>
                <a:gd name="connsiteY18" fmla="*/ 866775 h 931069"/>
                <a:gd name="connsiteX19" fmla="*/ 395287 w 442912"/>
                <a:gd name="connsiteY19" fmla="*/ 902494 h 931069"/>
                <a:gd name="connsiteX20" fmla="*/ 371475 w 442912"/>
                <a:gd name="connsiteY20" fmla="*/ 926307 h 931069"/>
                <a:gd name="connsiteX21" fmla="*/ 350044 w 442912"/>
                <a:gd name="connsiteY21" fmla="*/ 931069 h 931069"/>
                <a:gd name="connsiteX22" fmla="*/ 328612 w 442912"/>
                <a:gd name="connsiteY22" fmla="*/ 923925 h 931069"/>
                <a:gd name="connsiteX23" fmla="*/ 307181 w 442912"/>
                <a:gd name="connsiteY23" fmla="*/ 907257 h 931069"/>
                <a:gd name="connsiteX24" fmla="*/ 278606 w 442912"/>
                <a:gd name="connsiteY24" fmla="*/ 878682 h 931069"/>
                <a:gd name="connsiteX25" fmla="*/ 245269 w 442912"/>
                <a:gd name="connsiteY25" fmla="*/ 826294 h 931069"/>
                <a:gd name="connsiteX26" fmla="*/ 221456 w 442912"/>
                <a:gd name="connsiteY26" fmla="*/ 781050 h 931069"/>
                <a:gd name="connsiteX27" fmla="*/ 190500 w 442912"/>
                <a:gd name="connsiteY27" fmla="*/ 721519 h 931069"/>
                <a:gd name="connsiteX28" fmla="*/ 157162 w 442912"/>
                <a:gd name="connsiteY28" fmla="*/ 638175 h 931069"/>
                <a:gd name="connsiteX29" fmla="*/ 121444 w 442912"/>
                <a:gd name="connsiteY29" fmla="*/ 528638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2912" h="931069">
                  <a:moveTo>
                    <a:pt x="121444" y="528638"/>
                  </a:moveTo>
                  <a:lnTo>
                    <a:pt x="90487" y="431007"/>
                  </a:lnTo>
                  <a:lnTo>
                    <a:pt x="66675" y="340519"/>
                  </a:lnTo>
                  <a:lnTo>
                    <a:pt x="42862" y="238125"/>
                  </a:lnTo>
                  <a:lnTo>
                    <a:pt x="21431" y="135732"/>
                  </a:lnTo>
                  <a:lnTo>
                    <a:pt x="0" y="4763"/>
                  </a:lnTo>
                  <a:lnTo>
                    <a:pt x="123825" y="0"/>
                  </a:lnTo>
                  <a:lnTo>
                    <a:pt x="166687" y="130969"/>
                  </a:lnTo>
                  <a:lnTo>
                    <a:pt x="238125" y="292894"/>
                  </a:lnTo>
                  <a:lnTo>
                    <a:pt x="314325" y="431007"/>
                  </a:lnTo>
                  <a:lnTo>
                    <a:pt x="359569" y="504825"/>
                  </a:lnTo>
                  <a:lnTo>
                    <a:pt x="409575" y="569119"/>
                  </a:lnTo>
                  <a:lnTo>
                    <a:pt x="423862" y="581025"/>
                  </a:lnTo>
                  <a:lnTo>
                    <a:pt x="433387" y="602457"/>
                  </a:lnTo>
                  <a:lnTo>
                    <a:pt x="440531" y="647700"/>
                  </a:lnTo>
                  <a:lnTo>
                    <a:pt x="442912" y="688182"/>
                  </a:lnTo>
                  <a:lnTo>
                    <a:pt x="438150" y="750094"/>
                  </a:lnTo>
                  <a:lnTo>
                    <a:pt x="431006" y="800100"/>
                  </a:lnTo>
                  <a:lnTo>
                    <a:pt x="414337" y="866775"/>
                  </a:lnTo>
                  <a:lnTo>
                    <a:pt x="395287" y="902494"/>
                  </a:lnTo>
                  <a:lnTo>
                    <a:pt x="371475" y="926307"/>
                  </a:lnTo>
                  <a:lnTo>
                    <a:pt x="350044" y="931069"/>
                  </a:lnTo>
                  <a:lnTo>
                    <a:pt x="328612" y="923925"/>
                  </a:lnTo>
                  <a:lnTo>
                    <a:pt x="307181" y="907257"/>
                  </a:lnTo>
                  <a:lnTo>
                    <a:pt x="278606" y="878682"/>
                  </a:lnTo>
                  <a:lnTo>
                    <a:pt x="245269" y="826294"/>
                  </a:lnTo>
                  <a:lnTo>
                    <a:pt x="221456" y="781050"/>
                  </a:lnTo>
                  <a:lnTo>
                    <a:pt x="190500" y="721519"/>
                  </a:lnTo>
                  <a:lnTo>
                    <a:pt x="157162" y="638175"/>
                  </a:lnTo>
                  <a:lnTo>
                    <a:pt x="1214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4124742D-C58F-45FC-BFAE-FD099DBD69A1}"/>
                </a:ext>
              </a:extLst>
            </p:cNvPr>
            <p:cNvSpPr/>
            <p:nvPr/>
          </p:nvSpPr>
          <p:spPr>
            <a:xfrm rot="16800000">
              <a:off x="6415881" y="3750469"/>
              <a:ext cx="484188" cy="1314450"/>
            </a:xfrm>
            <a:custGeom>
              <a:avLst/>
              <a:gdLst>
                <a:gd name="connsiteX0" fmla="*/ 261938 w 483394"/>
                <a:gd name="connsiteY0" fmla="*/ 428625 h 1314450"/>
                <a:gd name="connsiteX1" fmla="*/ 238125 w 483394"/>
                <a:gd name="connsiteY1" fmla="*/ 342900 h 1314450"/>
                <a:gd name="connsiteX2" fmla="*/ 211931 w 483394"/>
                <a:gd name="connsiteY2" fmla="*/ 238125 h 1314450"/>
                <a:gd name="connsiteX3" fmla="*/ 185738 w 483394"/>
                <a:gd name="connsiteY3" fmla="*/ 119062 h 1314450"/>
                <a:gd name="connsiteX4" fmla="*/ 164306 w 483394"/>
                <a:gd name="connsiteY4" fmla="*/ 0 h 1314450"/>
                <a:gd name="connsiteX5" fmla="*/ 4763 w 483394"/>
                <a:gd name="connsiteY5" fmla="*/ 26193 h 1314450"/>
                <a:gd name="connsiteX6" fmla="*/ 0 w 483394"/>
                <a:gd name="connsiteY6" fmla="*/ 123825 h 1314450"/>
                <a:gd name="connsiteX7" fmla="*/ 0 w 483394"/>
                <a:gd name="connsiteY7" fmla="*/ 173831 h 1314450"/>
                <a:gd name="connsiteX8" fmla="*/ 4763 w 483394"/>
                <a:gd name="connsiteY8" fmla="*/ 240506 h 1314450"/>
                <a:gd name="connsiteX9" fmla="*/ 16669 w 483394"/>
                <a:gd name="connsiteY9" fmla="*/ 321468 h 1314450"/>
                <a:gd name="connsiteX10" fmla="*/ 50006 w 483394"/>
                <a:gd name="connsiteY10" fmla="*/ 454818 h 1314450"/>
                <a:gd name="connsiteX11" fmla="*/ 88106 w 483394"/>
                <a:gd name="connsiteY11" fmla="*/ 607218 h 1314450"/>
                <a:gd name="connsiteX12" fmla="*/ 147638 w 483394"/>
                <a:gd name="connsiteY12" fmla="*/ 821531 h 1314450"/>
                <a:gd name="connsiteX13" fmla="*/ 228600 w 483394"/>
                <a:gd name="connsiteY13" fmla="*/ 1097756 h 1314450"/>
                <a:gd name="connsiteX14" fmla="*/ 261938 w 483394"/>
                <a:gd name="connsiteY14" fmla="*/ 1209675 h 1314450"/>
                <a:gd name="connsiteX15" fmla="*/ 273844 w 483394"/>
                <a:gd name="connsiteY15" fmla="*/ 1238250 h 1314450"/>
                <a:gd name="connsiteX16" fmla="*/ 300038 w 483394"/>
                <a:gd name="connsiteY16" fmla="*/ 1283493 h 1314450"/>
                <a:gd name="connsiteX17" fmla="*/ 319088 w 483394"/>
                <a:gd name="connsiteY17" fmla="*/ 1302543 h 1314450"/>
                <a:gd name="connsiteX18" fmla="*/ 333375 w 483394"/>
                <a:gd name="connsiteY18" fmla="*/ 1309687 h 1314450"/>
                <a:gd name="connsiteX19" fmla="*/ 347663 w 483394"/>
                <a:gd name="connsiteY19" fmla="*/ 1314450 h 1314450"/>
                <a:gd name="connsiteX20" fmla="*/ 371475 w 483394"/>
                <a:gd name="connsiteY20" fmla="*/ 1307306 h 1314450"/>
                <a:gd name="connsiteX21" fmla="*/ 400050 w 483394"/>
                <a:gd name="connsiteY21" fmla="*/ 1288256 h 1314450"/>
                <a:gd name="connsiteX22" fmla="*/ 421481 w 483394"/>
                <a:gd name="connsiteY22" fmla="*/ 1259681 h 1314450"/>
                <a:gd name="connsiteX23" fmla="*/ 442913 w 483394"/>
                <a:gd name="connsiteY23" fmla="*/ 1219200 h 1314450"/>
                <a:gd name="connsiteX24" fmla="*/ 461963 w 483394"/>
                <a:gd name="connsiteY24" fmla="*/ 1166812 h 1314450"/>
                <a:gd name="connsiteX25" fmla="*/ 476250 w 483394"/>
                <a:gd name="connsiteY25" fmla="*/ 1107281 h 1314450"/>
                <a:gd name="connsiteX26" fmla="*/ 483394 w 483394"/>
                <a:gd name="connsiteY26" fmla="*/ 1050131 h 1314450"/>
                <a:gd name="connsiteX27" fmla="*/ 483394 w 483394"/>
                <a:gd name="connsiteY27" fmla="*/ 988218 h 1314450"/>
                <a:gd name="connsiteX28" fmla="*/ 476250 w 483394"/>
                <a:gd name="connsiteY28" fmla="*/ 928687 h 1314450"/>
                <a:gd name="connsiteX29" fmla="*/ 464344 w 483394"/>
                <a:gd name="connsiteY29" fmla="*/ 904875 h 1314450"/>
                <a:gd name="connsiteX30" fmla="*/ 416719 w 483394"/>
                <a:gd name="connsiteY30" fmla="*/ 835818 h 1314450"/>
                <a:gd name="connsiteX31" fmla="*/ 371475 w 483394"/>
                <a:gd name="connsiteY31" fmla="*/ 750093 h 1314450"/>
                <a:gd name="connsiteX32" fmla="*/ 342900 w 483394"/>
                <a:gd name="connsiteY32" fmla="*/ 681037 h 1314450"/>
                <a:gd name="connsiteX33" fmla="*/ 261938 w 483394"/>
                <a:gd name="connsiteY33" fmla="*/ 428625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4" h="1314450">
                  <a:moveTo>
                    <a:pt x="261938" y="428625"/>
                  </a:moveTo>
                  <a:lnTo>
                    <a:pt x="238125" y="342900"/>
                  </a:lnTo>
                  <a:lnTo>
                    <a:pt x="211931" y="238125"/>
                  </a:lnTo>
                  <a:lnTo>
                    <a:pt x="185738" y="119062"/>
                  </a:lnTo>
                  <a:lnTo>
                    <a:pt x="164306" y="0"/>
                  </a:lnTo>
                  <a:lnTo>
                    <a:pt x="4763" y="26193"/>
                  </a:lnTo>
                  <a:lnTo>
                    <a:pt x="0" y="123825"/>
                  </a:lnTo>
                  <a:lnTo>
                    <a:pt x="0" y="173831"/>
                  </a:lnTo>
                  <a:lnTo>
                    <a:pt x="4763" y="240506"/>
                  </a:lnTo>
                  <a:lnTo>
                    <a:pt x="16669" y="321468"/>
                  </a:lnTo>
                  <a:lnTo>
                    <a:pt x="50006" y="454818"/>
                  </a:lnTo>
                  <a:lnTo>
                    <a:pt x="88106" y="607218"/>
                  </a:lnTo>
                  <a:lnTo>
                    <a:pt x="147638" y="821531"/>
                  </a:lnTo>
                  <a:lnTo>
                    <a:pt x="228600" y="1097756"/>
                  </a:lnTo>
                  <a:lnTo>
                    <a:pt x="261938" y="1209675"/>
                  </a:lnTo>
                  <a:lnTo>
                    <a:pt x="273844" y="1238250"/>
                  </a:lnTo>
                  <a:lnTo>
                    <a:pt x="300038" y="1283493"/>
                  </a:lnTo>
                  <a:lnTo>
                    <a:pt x="319088" y="1302543"/>
                  </a:lnTo>
                  <a:lnTo>
                    <a:pt x="333375" y="1309687"/>
                  </a:lnTo>
                  <a:lnTo>
                    <a:pt x="347663" y="1314450"/>
                  </a:lnTo>
                  <a:lnTo>
                    <a:pt x="371475" y="1307306"/>
                  </a:lnTo>
                  <a:lnTo>
                    <a:pt x="400050" y="1288256"/>
                  </a:lnTo>
                  <a:lnTo>
                    <a:pt x="421481" y="1259681"/>
                  </a:lnTo>
                  <a:lnTo>
                    <a:pt x="442913" y="1219200"/>
                  </a:lnTo>
                  <a:lnTo>
                    <a:pt x="461963" y="1166812"/>
                  </a:lnTo>
                  <a:lnTo>
                    <a:pt x="476250" y="1107281"/>
                  </a:lnTo>
                  <a:lnTo>
                    <a:pt x="483394" y="1050131"/>
                  </a:lnTo>
                  <a:lnTo>
                    <a:pt x="483394" y="988218"/>
                  </a:lnTo>
                  <a:lnTo>
                    <a:pt x="476250" y="928687"/>
                  </a:lnTo>
                  <a:lnTo>
                    <a:pt x="464344" y="904875"/>
                  </a:lnTo>
                  <a:lnTo>
                    <a:pt x="416719" y="835818"/>
                  </a:lnTo>
                  <a:lnTo>
                    <a:pt x="371475" y="750093"/>
                  </a:lnTo>
                  <a:lnTo>
                    <a:pt x="342900" y="681037"/>
                  </a:lnTo>
                  <a:lnTo>
                    <a:pt x="26193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C12A821-FBAF-489C-9FDB-9D5804A215CA}"/>
              </a:ext>
            </a:extLst>
          </p:cNvPr>
          <p:cNvSpPr/>
          <p:nvPr/>
        </p:nvSpPr>
        <p:spPr>
          <a:xfrm>
            <a:off x="3440113" y="1819275"/>
            <a:ext cx="569912" cy="1036638"/>
          </a:xfrm>
          <a:custGeom>
            <a:avLst/>
            <a:gdLst>
              <a:gd name="connsiteX0" fmla="*/ 257175 w 569119"/>
              <a:gd name="connsiteY0" fmla="*/ 559594 h 1035844"/>
              <a:gd name="connsiteX1" fmla="*/ 216694 w 569119"/>
              <a:gd name="connsiteY1" fmla="*/ 359569 h 1035844"/>
              <a:gd name="connsiteX2" fmla="*/ 192882 w 569119"/>
              <a:gd name="connsiteY2" fmla="*/ 233363 h 1035844"/>
              <a:gd name="connsiteX3" fmla="*/ 178594 w 569119"/>
              <a:gd name="connsiteY3" fmla="*/ 202406 h 1035844"/>
              <a:gd name="connsiteX4" fmla="*/ 145257 w 569119"/>
              <a:gd name="connsiteY4" fmla="*/ 161925 h 1035844"/>
              <a:gd name="connsiteX5" fmla="*/ 90488 w 569119"/>
              <a:gd name="connsiteY5" fmla="*/ 114300 h 1035844"/>
              <a:gd name="connsiteX6" fmla="*/ 59532 w 569119"/>
              <a:gd name="connsiteY6" fmla="*/ 90488 h 1035844"/>
              <a:gd name="connsiteX7" fmla="*/ 30957 w 569119"/>
              <a:gd name="connsiteY7" fmla="*/ 73819 h 1035844"/>
              <a:gd name="connsiteX8" fmla="*/ 14288 w 569119"/>
              <a:gd name="connsiteY8" fmla="*/ 59531 h 1035844"/>
              <a:gd name="connsiteX9" fmla="*/ 4763 w 569119"/>
              <a:gd name="connsiteY9" fmla="*/ 50006 h 1035844"/>
              <a:gd name="connsiteX10" fmla="*/ 0 w 569119"/>
              <a:gd name="connsiteY10" fmla="*/ 33338 h 1035844"/>
              <a:gd name="connsiteX11" fmla="*/ 2382 w 569119"/>
              <a:gd name="connsiteY11" fmla="*/ 16669 h 1035844"/>
              <a:gd name="connsiteX12" fmla="*/ 21432 w 569119"/>
              <a:gd name="connsiteY12" fmla="*/ 7144 h 1035844"/>
              <a:gd name="connsiteX13" fmla="*/ 52388 w 569119"/>
              <a:gd name="connsiteY13" fmla="*/ 0 h 1035844"/>
              <a:gd name="connsiteX14" fmla="*/ 107157 w 569119"/>
              <a:gd name="connsiteY14" fmla="*/ 4763 h 1035844"/>
              <a:gd name="connsiteX15" fmla="*/ 171450 w 569119"/>
              <a:gd name="connsiteY15" fmla="*/ 19050 h 1035844"/>
              <a:gd name="connsiteX16" fmla="*/ 235744 w 569119"/>
              <a:gd name="connsiteY16" fmla="*/ 42863 h 1035844"/>
              <a:gd name="connsiteX17" fmla="*/ 295275 w 569119"/>
              <a:gd name="connsiteY17" fmla="*/ 80963 h 1035844"/>
              <a:gd name="connsiteX18" fmla="*/ 352425 w 569119"/>
              <a:gd name="connsiteY18" fmla="*/ 119063 h 1035844"/>
              <a:gd name="connsiteX19" fmla="*/ 409575 w 569119"/>
              <a:gd name="connsiteY19" fmla="*/ 180975 h 1035844"/>
              <a:gd name="connsiteX20" fmla="*/ 431007 w 569119"/>
              <a:gd name="connsiteY20" fmla="*/ 288131 h 1035844"/>
              <a:gd name="connsiteX21" fmla="*/ 483394 w 569119"/>
              <a:gd name="connsiteY21" fmla="*/ 519113 h 1035844"/>
              <a:gd name="connsiteX22" fmla="*/ 528638 w 569119"/>
              <a:gd name="connsiteY22" fmla="*/ 719138 h 1035844"/>
              <a:gd name="connsiteX23" fmla="*/ 569119 w 569119"/>
              <a:gd name="connsiteY23" fmla="*/ 823913 h 1035844"/>
              <a:gd name="connsiteX24" fmla="*/ 547688 w 569119"/>
              <a:gd name="connsiteY24" fmla="*/ 919163 h 1035844"/>
              <a:gd name="connsiteX25" fmla="*/ 526257 w 569119"/>
              <a:gd name="connsiteY25" fmla="*/ 976313 h 1035844"/>
              <a:gd name="connsiteX26" fmla="*/ 507207 w 569119"/>
              <a:gd name="connsiteY26" fmla="*/ 1014413 h 1035844"/>
              <a:gd name="connsiteX27" fmla="*/ 485775 w 569119"/>
              <a:gd name="connsiteY27" fmla="*/ 1031081 h 1035844"/>
              <a:gd name="connsiteX28" fmla="*/ 466725 w 569119"/>
              <a:gd name="connsiteY28" fmla="*/ 1035844 h 1035844"/>
              <a:gd name="connsiteX29" fmla="*/ 433388 w 569119"/>
              <a:gd name="connsiteY29" fmla="*/ 1021556 h 1035844"/>
              <a:gd name="connsiteX30" fmla="*/ 397669 w 569119"/>
              <a:gd name="connsiteY30" fmla="*/ 995363 h 1035844"/>
              <a:gd name="connsiteX31" fmla="*/ 366713 w 569119"/>
              <a:gd name="connsiteY31" fmla="*/ 962025 h 1035844"/>
              <a:gd name="connsiteX32" fmla="*/ 333375 w 569119"/>
              <a:gd name="connsiteY32" fmla="*/ 909638 h 1035844"/>
              <a:gd name="connsiteX33" fmla="*/ 323850 w 569119"/>
              <a:gd name="connsiteY33" fmla="*/ 881063 h 1035844"/>
              <a:gd name="connsiteX34" fmla="*/ 302419 w 569119"/>
              <a:gd name="connsiteY34" fmla="*/ 773906 h 1035844"/>
              <a:gd name="connsiteX35" fmla="*/ 257175 w 569119"/>
              <a:gd name="connsiteY35" fmla="*/ 559594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69119" h="1035844">
                <a:moveTo>
                  <a:pt x="257175" y="559594"/>
                </a:moveTo>
                <a:lnTo>
                  <a:pt x="216694" y="359569"/>
                </a:lnTo>
                <a:lnTo>
                  <a:pt x="192882" y="233363"/>
                </a:lnTo>
                <a:lnTo>
                  <a:pt x="178594" y="202406"/>
                </a:lnTo>
                <a:lnTo>
                  <a:pt x="145257" y="161925"/>
                </a:lnTo>
                <a:lnTo>
                  <a:pt x="90488" y="114300"/>
                </a:lnTo>
                <a:lnTo>
                  <a:pt x="59532" y="90488"/>
                </a:lnTo>
                <a:lnTo>
                  <a:pt x="30957" y="73819"/>
                </a:lnTo>
                <a:lnTo>
                  <a:pt x="14288" y="59531"/>
                </a:lnTo>
                <a:lnTo>
                  <a:pt x="4763" y="50006"/>
                </a:lnTo>
                <a:lnTo>
                  <a:pt x="0" y="33338"/>
                </a:lnTo>
                <a:lnTo>
                  <a:pt x="2382" y="16669"/>
                </a:lnTo>
                <a:lnTo>
                  <a:pt x="21432" y="7144"/>
                </a:lnTo>
                <a:lnTo>
                  <a:pt x="52388" y="0"/>
                </a:lnTo>
                <a:lnTo>
                  <a:pt x="107157" y="4763"/>
                </a:lnTo>
                <a:lnTo>
                  <a:pt x="171450" y="19050"/>
                </a:lnTo>
                <a:lnTo>
                  <a:pt x="235744" y="42863"/>
                </a:lnTo>
                <a:lnTo>
                  <a:pt x="295275" y="80963"/>
                </a:lnTo>
                <a:lnTo>
                  <a:pt x="352425" y="119063"/>
                </a:lnTo>
                <a:lnTo>
                  <a:pt x="409575" y="180975"/>
                </a:lnTo>
                <a:lnTo>
                  <a:pt x="431007" y="288131"/>
                </a:lnTo>
                <a:lnTo>
                  <a:pt x="483394" y="519113"/>
                </a:lnTo>
                <a:lnTo>
                  <a:pt x="528638" y="719138"/>
                </a:lnTo>
                <a:lnTo>
                  <a:pt x="569119" y="823913"/>
                </a:lnTo>
                <a:lnTo>
                  <a:pt x="547688" y="919163"/>
                </a:lnTo>
                <a:lnTo>
                  <a:pt x="526257" y="976313"/>
                </a:lnTo>
                <a:lnTo>
                  <a:pt x="507207" y="1014413"/>
                </a:lnTo>
                <a:lnTo>
                  <a:pt x="485775" y="1031081"/>
                </a:lnTo>
                <a:lnTo>
                  <a:pt x="466725" y="1035844"/>
                </a:lnTo>
                <a:lnTo>
                  <a:pt x="433388" y="1021556"/>
                </a:lnTo>
                <a:lnTo>
                  <a:pt x="397669" y="995363"/>
                </a:lnTo>
                <a:lnTo>
                  <a:pt x="366713" y="962025"/>
                </a:lnTo>
                <a:lnTo>
                  <a:pt x="333375" y="909638"/>
                </a:lnTo>
                <a:lnTo>
                  <a:pt x="323850" y="881063"/>
                </a:lnTo>
                <a:lnTo>
                  <a:pt x="302419" y="773906"/>
                </a:lnTo>
                <a:lnTo>
                  <a:pt x="257175" y="559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0D5C1C5-C7AD-4593-B803-6AD597147C8D}"/>
              </a:ext>
            </a:extLst>
          </p:cNvPr>
          <p:cNvSpPr/>
          <p:nvPr/>
        </p:nvSpPr>
        <p:spPr>
          <a:xfrm>
            <a:off x="3686175" y="3448050"/>
            <a:ext cx="419100" cy="1857375"/>
          </a:xfrm>
          <a:custGeom>
            <a:avLst/>
            <a:gdLst>
              <a:gd name="connsiteX0" fmla="*/ 165100 w 419100"/>
              <a:gd name="connsiteY0" fmla="*/ 866775 h 1857375"/>
              <a:gd name="connsiteX1" fmla="*/ 168275 w 419100"/>
              <a:gd name="connsiteY1" fmla="*/ 485775 h 1857375"/>
              <a:gd name="connsiteX2" fmla="*/ 165100 w 419100"/>
              <a:gd name="connsiteY2" fmla="*/ 339725 h 1857375"/>
              <a:gd name="connsiteX3" fmla="*/ 161925 w 419100"/>
              <a:gd name="connsiteY3" fmla="*/ 266700 h 1857375"/>
              <a:gd name="connsiteX4" fmla="*/ 152400 w 419100"/>
              <a:gd name="connsiteY4" fmla="*/ 219075 h 1857375"/>
              <a:gd name="connsiteX5" fmla="*/ 139700 w 419100"/>
              <a:gd name="connsiteY5" fmla="*/ 180975 h 1857375"/>
              <a:gd name="connsiteX6" fmla="*/ 123825 w 419100"/>
              <a:gd name="connsiteY6" fmla="*/ 146050 h 1857375"/>
              <a:gd name="connsiteX7" fmla="*/ 88900 w 419100"/>
              <a:gd name="connsiteY7" fmla="*/ 111125 h 1857375"/>
              <a:gd name="connsiteX8" fmla="*/ 57150 w 419100"/>
              <a:gd name="connsiteY8" fmla="*/ 85725 h 1857375"/>
              <a:gd name="connsiteX9" fmla="*/ 31750 w 419100"/>
              <a:gd name="connsiteY9" fmla="*/ 73025 h 1857375"/>
              <a:gd name="connsiteX10" fmla="*/ 15875 w 419100"/>
              <a:gd name="connsiteY10" fmla="*/ 60325 h 1857375"/>
              <a:gd name="connsiteX11" fmla="*/ 0 w 419100"/>
              <a:gd name="connsiteY11" fmla="*/ 41275 h 1857375"/>
              <a:gd name="connsiteX12" fmla="*/ 3175 w 419100"/>
              <a:gd name="connsiteY12" fmla="*/ 19050 h 1857375"/>
              <a:gd name="connsiteX13" fmla="*/ 19050 w 419100"/>
              <a:gd name="connsiteY13" fmla="*/ 6350 h 1857375"/>
              <a:gd name="connsiteX14" fmla="*/ 47625 w 419100"/>
              <a:gd name="connsiteY14" fmla="*/ 0 h 1857375"/>
              <a:gd name="connsiteX15" fmla="*/ 95250 w 419100"/>
              <a:gd name="connsiteY15" fmla="*/ 3175 h 1857375"/>
              <a:gd name="connsiteX16" fmla="*/ 180975 w 419100"/>
              <a:gd name="connsiteY16" fmla="*/ 25400 h 1857375"/>
              <a:gd name="connsiteX17" fmla="*/ 247650 w 419100"/>
              <a:gd name="connsiteY17" fmla="*/ 50800 h 1857375"/>
              <a:gd name="connsiteX18" fmla="*/ 301625 w 419100"/>
              <a:gd name="connsiteY18" fmla="*/ 79375 h 1857375"/>
              <a:gd name="connsiteX19" fmla="*/ 352425 w 419100"/>
              <a:gd name="connsiteY19" fmla="*/ 111125 h 1857375"/>
              <a:gd name="connsiteX20" fmla="*/ 390525 w 419100"/>
              <a:gd name="connsiteY20" fmla="*/ 200025 h 1857375"/>
              <a:gd name="connsiteX21" fmla="*/ 387350 w 419100"/>
              <a:gd name="connsiteY21" fmla="*/ 565150 h 1857375"/>
              <a:gd name="connsiteX22" fmla="*/ 390525 w 419100"/>
              <a:gd name="connsiteY22" fmla="*/ 669925 h 1857375"/>
              <a:gd name="connsiteX23" fmla="*/ 387350 w 419100"/>
              <a:gd name="connsiteY23" fmla="*/ 1079500 h 1857375"/>
              <a:gd name="connsiteX24" fmla="*/ 390525 w 419100"/>
              <a:gd name="connsiteY24" fmla="*/ 1152525 h 1857375"/>
              <a:gd name="connsiteX25" fmla="*/ 387350 w 419100"/>
              <a:gd name="connsiteY25" fmla="*/ 1273175 h 1857375"/>
              <a:gd name="connsiteX26" fmla="*/ 393700 w 419100"/>
              <a:gd name="connsiteY26" fmla="*/ 1384300 h 1857375"/>
              <a:gd name="connsiteX27" fmla="*/ 400050 w 419100"/>
              <a:gd name="connsiteY27" fmla="*/ 1460500 h 1857375"/>
              <a:gd name="connsiteX28" fmla="*/ 415925 w 419100"/>
              <a:gd name="connsiteY28" fmla="*/ 1546225 h 1857375"/>
              <a:gd name="connsiteX29" fmla="*/ 419100 w 419100"/>
              <a:gd name="connsiteY29" fmla="*/ 1647825 h 1857375"/>
              <a:gd name="connsiteX30" fmla="*/ 381000 w 419100"/>
              <a:gd name="connsiteY30" fmla="*/ 1771650 h 1857375"/>
              <a:gd name="connsiteX31" fmla="*/ 355600 w 419100"/>
              <a:gd name="connsiteY31" fmla="*/ 1822450 h 1857375"/>
              <a:gd name="connsiteX32" fmla="*/ 330200 w 419100"/>
              <a:gd name="connsiteY32" fmla="*/ 1847850 h 1857375"/>
              <a:gd name="connsiteX33" fmla="*/ 311150 w 419100"/>
              <a:gd name="connsiteY33" fmla="*/ 1857375 h 1857375"/>
              <a:gd name="connsiteX34" fmla="*/ 292100 w 419100"/>
              <a:gd name="connsiteY34" fmla="*/ 1857375 h 1857375"/>
              <a:gd name="connsiteX35" fmla="*/ 260350 w 419100"/>
              <a:gd name="connsiteY35" fmla="*/ 1851025 h 1857375"/>
              <a:gd name="connsiteX36" fmla="*/ 225425 w 419100"/>
              <a:gd name="connsiteY36" fmla="*/ 1835150 h 1857375"/>
              <a:gd name="connsiteX37" fmla="*/ 196850 w 419100"/>
              <a:gd name="connsiteY37" fmla="*/ 1809750 h 1857375"/>
              <a:gd name="connsiteX38" fmla="*/ 165100 w 419100"/>
              <a:gd name="connsiteY38" fmla="*/ 1762125 h 1857375"/>
              <a:gd name="connsiteX39" fmla="*/ 142875 w 419100"/>
              <a:gd name="connsiteY39" fmla="*/ 1711325 h 1857375"/>
              <a:gd name="connsiteX40" fmla="*/ 130175 w 419100"/>
              <a:gd name="connsiteY40" fmla="*/ 1635125 h 1857375"/>
              <a:gd name="connsiteX41" fmla="*/ 133350 w 419100"/>
              <a:gd name="connsiteY41" fmla="*/ 1527175 h 1857375"/>
              <a:gd name="connsiteX42" fmla="*/ 139700 w 419100"/>
              <a:gd name="connsiteY42" fmla="*/ 1463675 h 1857375"/>
              <a:gd name="connsiteX43" fmla="*/ 155575 w 419100"/>
              <a:gd name="connsiteY43" fmla="*/ 1343025 h 1857375"/>
              <a:gd name="connsiteX44" fmla="*/ 165100 w 419100"/>
              <a:gd name="connsiteY44" fmla="*/ 1212850 h 1857375"/>
              <a:gd name="connsiteX45" fmla="*/ 165100 w 419100"/>
              <a:gd name="connsiteY45" fmla="*/ 866775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19100" h="1857375">
                <a:moveTo>
                  <a:pt x="165100" y="866775"/>
                </a:moveTo>
                <a:cubicBezTo>
                  <a:pt x="166158" y="739775"/>
                  <a:pt x="167217" y="612775"/>
                  <a:pt x="168275" y="485775"/>
                </a:cubicBezTo>
                <a:cubicBezTo>
                  <a:pt x="167217" y="437092"/>
                  <a:pt x="166158" y="388408"/>
                  <a:pt x="165100" y="339725"/>
                </a:cubicBezTo>
                <a:lnTo>
                  <a:pt x="161925" y="266700"/>
                </a:lnTo>
                <a:lnTo>
                  <a:pt x="152400" y="219075"/>
                </a:lnTo>
                <a:lnTo>
                  <a:pt x="139700" y="180975"/>
                </a:lnTo>
                <a:lnTo>
                  <a:pt x="123825" y="146050"/>
                </a:lnTo>
                <a:lnTo>
                  <a:pt x="88900" y="111125"/>
                </a:lnTo>
                <a:lnTo>
                  <a:pt x="57150" y="85725"/>
                </a:lnTo>
                <a:lnTo>
                  <a:pt x="31750" y="73025"/>
                </a:lnTo>
                <a:lnTo>
                  <a:pt x="15875" y="60325"/>
                </a:lnTo>
                <a:lnTo>
                  <a:pt x="0" y="41275"/>
                </a:lnTo>
                <a:lnTo>
                  <a:pt x="3175" y="19050"/>
                </a:lnTo>
                <a:lnTo>
                  <a:pt x="19050" y="6350"/>
                </a:lnTo>
                <a:lnTo>
                  <a:pt x="47625" y="0"/>
                </a:lnTo>
                <a:lnTo>
                  <a:pt x="95250" y="3175"/>
                </a:lnTo>
                <a:lnTo>
                  <a:pt x="180975" y="25400"/>
                </a:lnTo>
                <a:lnTo>
                  <a:pt x="247650" y="50800"/>
                </a:lnTo>
                <a:lnTo>
                  <a:pt x="301625" y="79375"/>
                </a:lnTo>
                <a:lnTo>
                  <a:pt x="352425" y="111125"/>
                </a:lnTo>
                <a:lnTo>
                  <a:pt x="390525" y="200025"/>
                </a:lnTo>
                <a:cubicBezTo>
                  <a:pt x="389467" y="321733"/>
                  <a:pt x="388408" y="443442"/>
                  <a:pt x="387350" y="565150"/>
                </a:cubicBezTo>
                <a:cubicBezTo>
                  <a:pt x="388408" y="600075"/>
                  <a:pt x="389467" y="635000"/>
                  <a:pt x="390525" y="669925"/>
                </a:cubicBezTo>
                <a:cubicBezTo>
                  <a:pt x="389467" y="806450"/>
                  <a:pt x="388408" y="942975"/>
                  <a:pt x="387350" y="1079500"/>
                </a:cubicBezTo>
                <a:lnTo>
                  <a:pt x="390525" y="1152525"/>
                </a:lnTo>
                <a:cubicBezTo>
                  <a:pt x="389467" y="1192742"/>
                  <a:pt x="388408" y="1232958"/>
                  <a:pt x="387350" y="1273175"/>
                </a:cubicBezTo>
                <a:lnTo>
                  <a:pt x="393700" y="1384300"/>
                </a:lnTo>
                <a:lnTo>
                  <a:pt x="400050" y="1460500"/>
                </a:lnTo>
                <a:lnTo>
                  <a:pt x="415925" y="1546225"/>
                </a:lnTo>
                <a:cubicBezTo>
                  <a:pt x="416983" y="1580092"/>
                  <a:pt x="418042" y="1613958"/>
                  <a:pt x="419100" y="1647825"/>
                </a:cubicBezTo>
                <a:lnTo>
                  <a:pt x="381000" y="1771650"/>
                </a:lnTo>
                <a:lnTo>
                  <a:pt x="355600" y="1822450"/>
                </a:lnTo>
                <a:lnTo>
                  <a:pt x="330200" y="1847850"/>
                </a:lnTo>
                <a:lnTo>
                  <a:pt x="311150" y="1857375"/>
                </a:lnTo>
                <a:lnTo>
                  <a:pt x="292100" y="1857375"/>
                </a:lnTo>
                <a:lnTo>
                  <a:pt x="260350" y="1851025"/>
                </a:lnTo>
                <a:lnTo>
                  <a:pt x="225425" y="1835150"/>
                </a:lnTo>
                <a:lnTo>
                  <a:pt x="196850" y="1809750"/>
                </a:lnTo>
                <a:lnTo>
                  <a:pt x="165100" y="1762125"/>
                </a:lnTo>
                <a:lnTo>
                  <a:pt x="142875" y="1711325"/>
                </a:lnTo>
                <a:lnTo>
                  <a:pt x="130175" y="1635125"/>
                </a:lnTo>
                <a:cubicBezTo>
                  <a:pt x="131233" y="1599142"/>
                  <a:pt x="132292" y="1563158"/>
                  <a:pt x="133350" y="1527175"/>
                </a:cubicBezTo>
                <a:lnTo>
                  <a:pt x="139700" y="1463675"/>
                </a:lnTo>
                <a:lnTo>
                  <a:pt x="155575" y="1343025"/>
                </a:lnTo>
                <a:lnTo>
                  <a:pt x="165100" y="1212850"/>
                </a:lnTo>
                <a:lnTo>
                  <a:pt x="165100" y="866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940F0B7-4AC9-4B40-978B-11958A8848CD}"/>
              </a:ext>
            </a:extLst>
          </p:cNvPr>
          <p:cNvSpPr/>
          <p:nvPr/>
        </p:nvSpPr>
        <p:spPr>
          <a:xfrm>
            <a:off x="3186113" y="5191125"/>
            <a:ext cx="1492250" cy="809625"/>
          </a:xfrm>
          <a:custGeom>
            <a:avLst/>
            <a:gdLst>
              <a:gd name="connsiteX0" fmla="*/ 800100 w 1493043"/>
              <a:gd name="connsiteY0" fmla="*/ 557213 h 809625"/>
              <a:gd name="connsiteX1" fmla="*/ 526256 w 1493043"/>
              <a:gd name="connsiteY1" fmla="*/ 659606 h 809625"/>
              <a:gd name="connsiteX2" fmla="*/ 323850 w 1493043"/>
              <a:gd name="connsiteY2" fmla="*/ 731044 h 809625"/>
              <a:gd name="connsiteX3" fmla="*/ 157162 w 1493043"/>
              <a:gd name="connsiteY3" fmla="*/ 781050 h 809625"/>
              <a:gd name="connsiteX4" fmla="*/ 66675 w 1493043"/>
              <a:gd name="connsiteY4" fmla="*/ 807244 h 809625"/>
              <a:gd name="connsiteX5" fmla="*/ 42862 w 1493043"/>
              <a:gd name="connsiteY5" fmla="*/ 809625 h 809625"/>
              <a:gd name="connsiteX6" fmla="*/ 23812 w 1493043"/>
              <a:gd name="connsiteY6" fmla="*/ 804863 h 809625"/>
              <a:gd name="connsiteX7" fmla="*/ 7143 w 1493043"/>
              <a:gd name="connsiteY7" fmla="*/ 797719 h 809625"/>
              <a:gd name="connsiteX8" fmla="*/ 0 w 1493043"/>
              <a:gd name="connsiteY8" fmla="*/ 783431 h 809625"/>
              <a:gd name="connsiteX9" fmla="*/ 11906 w 1493043"/>
              <a:gd name="connsiteY9" fmla="*/ 757238 h 809625"/>
              <a:gd name="connsiteX10" fmla="*/ 28575 w 1493043"/>
              <a:gd name="connsiteY10" fmla="*/ 740569 h 809625"/>
              <a:gd name="connsiteX11" fmla="*/ 150018 w 1493043"/>
              <a:gd name="connsiteY11" fmla="*/ 685800 h 809625"/>
              <a:gd name="connsiteX12" fmla="*/ 407193 w 1493043"/>
              <a:gd name="connsiteY12" fmla="*/ 569119 h 809625"/>
              <a:gd name="connsiteX13" fmla="*/ 607218 w 1493043"/>
              <a:gd name="connsiteY13" fmla="*/ 471488 h 809625"/>
              <a:gd name="connsiteX14" fmla="*/ 742950 w 1493043"/>
              <a:gd name="connsiteY14" fmla="*/ 397669 h 809625"/>
              <a:gd name="connsiteX15" fmla="*/ 892968 w 1493043"/>
              <a:gd name="connsiteY15" fmla="*/ 307181 h 809625"/>
              <a:gd name="connsiteX16" fmla="*/ 985837 w 1493043"/>
              <a:gd name="connsiteY16" fmla="*/ 242888 h 809625"/>
              <a:gd name="connsiteX17" fmla="*/ 1021556 w 1493043"/>
              <a:gd name="connsiteY17" fmla="*/ 211931 h 809625"/>
              <a:gd name="connsiteX18" fmla="*/ 1033462 w 1493043"/>
              <a:gd name="connsiteY18" fmla="*/ 195263 h 809625"/>
              <a:gd name="connsiteX19" fmla="*/ 1042987 w 1493043"/>
              <a:gd name="connsiteY19" fmla="*/ 166688 h 809625"/>
              <a:gd name="connsiteX20" fmla="*/ 1047750 w 1493043"/>
              <a:gd name="connsiteY20" fmla="*/ 130969 h 809625"/>
              <a:gd name="connsiteX21" fmla="*/ 1040606 w 1493043"/>
              <a:gd name="connsiteY21" fmla="*/ 102394 h 809625"/>
              <a:gd name="connsiteX22" fmla="*/ 1031081 w 1493043"/>
              <a:gd name="connsiteY22" fmla="*/ 90488 h 809625"/>
              <a:gd name="connsiteX23" fmla="*/ 1004887 w 1493043"/>
              <a:gd name="connsiteY23" fmla="*/ 73819 h 809625"/>
              <a:gd name="connsiteX24" fmla="*/ 988218 w 1493043"/>
              <a:gd name="connsiteY24" fmla="*/ 59531 h 809625"/>
              <a:gd name="connsiteX25" fmla="*/ 976312 w 1493043"/>
              <a:gd name="connsiteY25" fmla="*/ 30956 h 809625"/>
              <a:gd name="connsiteX26" fmla="*/ 981075 w 1493043"/>
              <a:gd name="connsiteY26" fmla="*/ 14288 h 809625"/>
              <a:gd name="connsiteX27" fmla="*/ 988218 w 1493043"/>
              <a:gd name="connsiteY27" fmla="*/ 4763 h 809625"/>
              <a:gd name="connsiteX28" fmla="*/ 1016793 w 1493043"/>
              <a:gd name="connsiteY28" fmla="*/ 0 h 809625"/>
              <a:gd name="connsiteX29" fmla="*/ 1047750 w 1493043"/>
              <a:gd name="connsiteY29" fmla="*/ 0 h 809625"/>
              <a:gd name="connsiteX30" fmla="*/ 1114425 w 1493043"/>
              <a:gd name="connsiteY30" fmla="*/ 11906 h 809625"/>
              <a:gd name="connsiteX31" fmla="*/ 1197768 w 1493043"/>
              <a:gd name="connsiteY31" fmla="*/ 38100 h 809625"/>
              <a:gd name="connsiteX32" fmla="*/ 1288256 w 1493043"/>
              <a:gd name="connsiteY32" fmla="*/ 71438 h 809625"/>
              <a:gd name="connsiteX33" fmla="*/ 1362075 w 1493043"/>
              <a:gd name="connsiteY33" fmla="*/ 102394 h 809625"/>
              <a:gd name="connsiteX34" fmla="*/ 1409700 w 1493043"/>
              <a:gd name="connsiteY34" fmla="*/ 126206 h 809625"/>
              <a:gd name="connsiteX35" fmla="*/ 1454943 w 1493043"/>
              <a:gd name="connsiteY35" fmla="*/ 157163 h 809625"/>
              <a:gd name="connsiteX36" fmla="*/ 1473993 w 1493043"/>
              <a:gd name="connsiteY36" fmla="*/ 176213 h 809625"/>
              <a:gd name="connsiteX37" fmla="*/ 1485900 w 1493043"/>
              <a:gd name="connsiteY37" fmla="*/ 200025 h 809625"/>
              <a:gd name="connsiteX38" fmla="*/ 1493043 w 1493043"/>
              <a:gd name="connsiteY38" fmla="*/ 223838 h 809625"/>
              <a:gd name="connsiteX39" fmla="*/ 1485900 w 1493043"/>
              <a:gd name="connsiteY39" fmla="*/ 247650 h 809625"/>
              <a:gd name="connsiteX40" fmla="*/ 1466850 w 1493043"/>
              <a:gd name="connsiteY40" fmla="*/ 266700 h 809625"/>
              <a:gd name="connsiteX41" fmla="*/ 1385887 w 1493043"/>
              <a:gd name="connsiteY41" fmla="*/ 300038 h 809625"/>
              <a:gd name="connsiteX42" fmla="*/ 1278731 w 1493043"/>
              <a:gd name="connsiteY42" fmla="*/ 330994 h 809625"/>
              <a:gd name="connsiteX43" fmla="*/ 1092993 w 1493043"/>
              <a:gd name="connsiteY43" fmla="*/ 421481 h 809625"/>
              <a:gd name="connsiteX44" fmla="*/ 969168 w 1493043"/>
              <a:gd name="connsiteY44" fmla="*/ 485775 h 809625"/>
              <a:gd name="connsiteX45" fmla="*/ 800100 w 1493043"/>
              <a:gd name="connsiteY45" fmla="*/ 557213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93043" h="809625">
                <a:moveTo>
                  <a:pt x="800100" y="557213"/>
                </a:moveTo>
                <a:lnTo>
                  <a:pt x="526256" y="659606"/>
                </a:lnTo>
                <a:lnTo>
                  <a:pt x="323850" y="731044"/>
                </a:lnTo>
                <a:lnTo>
                  <a:pt x="157162" y="781050"/>
                </a:lnTo>
                <a:lnTo>
                  <a:pt x="66675" y="807244"/>
                </a:lnTo>
                <a:lnTo>
                  <a:pt x="42862" y="809625"/>
                </a:lnTo>
                <a:lnTo>
                  <a:pt x="23812" y="804863"/>
                </a:lnTo>
                <a:lnTo>
                  <a:pt x="7143" y="797719"/>
                </a:lnTo>
                <a:lnTo>
                  <a:pt x="0" y="783431"/>
                </a:lnTo>
                <a:lnTo>
                  <a:pt x="11906" y="757238"/>
                </a:lnTo>
                <a:lnTo>
                  <a:pt x="28575" y="740569"/>
                </a:lnTo>
                <a:lnTo>
                  <a:pt x="150018" y="685800"/>
                </a:lnTo>
                <a:lnTo>
                  <a:pt x="407193" y="569119"/>
                </a:lnTo>
                <a:lnTo>
                  <a:pt x="607218" y="471488"/>
                </a:lnTo>
                <a:lnTo>
                  <a:pt x="742950" y="397669"/>
                </a:lnTo>
                <a:lnTo>
                  <a:pt x="892968" y="307181"/>
                </a:lnTo>
                <a:lnTo>
                  <a:pt x="985837" y="242888"/>
                </a:lnTo>
                <a:lnTo>
                  <a:pt x="1021556" y="211931"/>
                </a:lnTo>
                <a:lnTo>
                  <a:pt x="1033462" y="195263"/>
                </a:lnTo>
                <a:lnTo>
                  <a:pt x="1042987" y="166688"/>
                </a:lnTo>
                <a:lnTo>
                  <a:pt x="1047750" y="130969"/>
                </a:lnTo>
                <a:lnTo>
                  <a:pt x="1040606" y="102394"/>
                </a:lnTo>
                <a:lnTo>
                  <a:pt x="1031081" y="90488"/>
                </a:lnTo>
                <a:lnTo>
                  <a:pt x="1004887" y="73819"/>
                </a:lnTo>
                <a:lnTo>
                  <a:pt x="988218" y="59531"/>
                </a:lnTo>
                <a:lnTo>
                  <a:pt x="976312" y="30956"/>
                </a:lnTo>
                <a:lnTo>
                  <a:pt x="981075" y="14288"/>
                </a:lnTo>
                <a:lnTo>
                  <a:pt x="988218" y="4763"/>
                </a:lnTo>
                <a:lnTo>
                  <a:pt x="1016793" y="0"/>
                </a:lnTo>
                <a:lnTo>
                  <a:pt x="1047750" y="0"/>
                </a:lnTo>
                <a:lnTo>
                  <a:pt x="1114425" y="11906"/>
                </a:lnTo>
                <a:lnTo>
                  <a:pt x="1197768" y="38100"/>
                </a:lnTo>
                <a:lnTo>
                  <a:pt x="1288256" y="71438"/>
                </a:lnTo>
                <a:lnTo>
                  <a:pt x="1362075" y="102394"/>
                </a:lnTo>
                <a:lnTo>
                  <a:pt x="1409700" y="126206"/>
                </a:lnTo>
                <a:lnTo>
                  <a:pt x="1454943" y="157163"/>
                </a:lnTo>
                <a:lnTo>
                  <a:pt x="1473993" y="176213"/>
                </a:lnTo>
                <a:lnTo>
                  <a:pt x="1485900" y="200025"/>
                </a:lnTo>
                <a:lnTo>
                  <a:pt x="1493043" y="223838"/>
                </a:lnTo>
                <a:lnTo>
                  <a:pt x="1485900" y="247650"/>
                </a:lnTo>
                <a:lnTo>
                  <a:pt x="1466850" y="266700"/>
                </a:lnTo>
                <a:lnTo>
                  <a:pt x="1385887" y="300038"/>
                </a:lnTo>
                <a:lnTo>
                  <a:pt x="1278731" y="330994"/>
                </a:lnTo>
                <a:lnTo>
                  <a:pt x="1092993" y="421481"/>
                </a:lnTo>
                <a:lnTo>
                  <a:pt x="969168" y="485775"/>
                </a:lnTo>
                <a:lnTo>
                  <a:pt x="800100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2C5319C-089A-4CC2-A65C-459EB536DFF4}"/>
              </a:ext>
            </a:extLst>
          </p:cNvPr>
          <p:cNvSpPr/>
          <p:nvPr/>
        </p:nvSpPr>
        <p:spPr>
          <a:xfrm>
            <a:off x="5205413" y="5132388"/>
            <a:ext cx="1338262" cy="844550"/>
          </a:xfrm>
          <a:custGeom>
            <a:avLst/>
            <a:gdLst>
              <a:gd name="connsiteX0" fmla="*/ 900112 w 1338262"/>
              <a:gd name="connsiteY0" fmla="*/ 666750 h 845344"/>
              <a:gd name="connsiteX1" fmla="*/ 619125 w 1338262"/>
              <a:gd name="connsiteY1" fmla="*/ 473869 h 845344"/>
              <a:gd name="connsiteX2" fmla="*/ 314325 w 1338262"/>
              <a:gd name="connsiteY2" fmla="*/ 261937 h 845344"/>
              <a:gd name="connsiteX3" fmla="*/ 150018 w 1338262"/>
              <a:gd name="connsiteY3" fmla="*/ 147637 h 845344"/>
              <a:gd name="connsiteX4" fmla="*/ 40481 w 1338262"/>
              <a:gd name="connsiteY4" fmla="*/ 71437 h 845344"/>
              <a:gd name="connsiteX5" fmla="*/ 16668 w 1338262"/>
              <a:gd name="connsiteY5" fmla="*/ 50006 h 845344"/>
              <a:gd name="connsiteX6" fmla="*/ 4762 w 1338262"/>
              <a:gd name="connsiteY6" fmla="*/ 35719 h 845344"/>
              <a:gd name="connsiteX7" fmla="*/ 0 w 1338262"/>
              <a:gd name="connsiteY7" fmla="*/ 21431 h 845344"/>
              <a:gd name="connsiteX8" fmla="*/ 4762 w 1338262"/>
              <a:gd name="connsiteY8" fmla="*/ 7144 h 845344"/>
              <a:gd name="connsiteX9" fmla="*/ 21431 w 1338262"/>
              <a:gd name="connsiteY9" fmla="*/ 0 h 845344"/>
              <a:gd name="connsiteX10" fmla="*/ 45243 w 1338262"/>
              <a:gd name="connsiteY10" fmla="*/ 7144 h 845344"/>
              <a:gd name="connsiteX11" fmla="*/ 197643 w 1338262"/>
              <a:gd name="connsiteY11" fmla="*/ 64294 h 845344"/>
              <a:gd name="connsiteX12" fmla="*/ 433387 w 1338262"/>
              <a:gd name="connsiteY12" fmla="*/ 150019 h 845344"/>
              <a:gd name="connsiteX13" fmla="*/ 707231 w 1338262"/>
              <a:gd name="connsiteY13" fmla="*/ 247650 h 845344"/>
              <a:gd name="connsiteX14" fmla="*/ 919162 w 1338262"/>
              <a:gd name="connsiteY14" fmla="*/ 323850 h 845344"/>
              <a:gd name="connsiteX15" fmla="*/ 1069181 w 1338262"/>
              <a:gd name="connsiteY15" fmla="*/ 376237 h 845344"/>
              <a:gd name="connsiteX16" fmla="*/ 1152525 w 1338262"/>
              <a:gd name="connsiteY16" fmla="*/ 450056 h 845344"/>
              <a:gd name="connsiteX17" fmla="*/ 1200150 w 1338262"/>
              <a:gd name="connsiteY17" fmla="*/ 500062 h 845344"/>
              <a:gd name="connsiteX18" fmla="*/ 1240631 w 1338262"/>
              <a:gd name="connsiteY18" fmla="*/ 552450 h 845344"/>
              <a:gd name="connsiteX19" fmla="*/ 1281112 w 1338262"/>
              <a:gd name="connsiteY19" fmla="*/ 609600 h 845344"/>
              <a:gd name="connsiteX20" fmla="*/ 1319212 w 1338262"/>
              <a:gd name="connsiteY20" fmla="*/ 671512 h 845344"/>
              <a:gd name="connsiteX21" fmla="*/ 1333500 w 1338262"/>
              <a:gd name="connsiteY21" fmla="*/ 711994 h 845344"/>
              <a:gd name="connsiteX22" fmla="*/ 1338262 w 1338262"/>
              <a:gd name="connsiteY22" fmla="*/ 757237 h 845344"/>
              <a:gd name="connsiteX23" fmla="*/ 1331118 w 1338262"/>
              <a:gd name="connsiteY23" fmla="*/ 802481 h 845344"/>
              <a:gd name="connsiteX24" fmla="*/ 1316831 w 1338262"/>
              <a:gd name="connsiteY24" fmla="*/ 826294 h 845344"/>
              <a:gd name="connsiteX25" fmla="*/ 1300162 w 1338262"/>
              <a:gd name="connsiteY25" fmla="*/ 840581 h 845344"/>
              <a:gd name="connsiteX26" fmla="*/ 1281112 w 1338262"/>
              <a:gd name="connsiteY26" fmla="*/ 845344 h 845344"/>
              <a:gd name="connsiteX27" fmla="*/ 1250156 w 1338262"/>
              <a:gd name="connsiteY27" fmla="*/ 845344 h 845344"/>
              <a:gd name="connsiteX28" fmla="*/ 1200150 w 1338262"/>
              <a:gd name="connsiteY28" fmla="*/ 835819 h 845344"/>
              <a:gd name="connsiteX29" fmla="*/ 1128712 w 1338262"/>
              <a:gd name="connsiteY29" fmla="*/ 807244 h 845344"/>
              <a:gd name="connsiteX30" fmla="*/ 1033462 w 1338262"/>
              <a:gd name="connsiteY30" fmla="*/ 757237 h 845344"/>
              <a:gd name="connsiteX31" fmla="*/ 900112 w 1338262"/>
              <a:gd name="connsiteY31" fmla="*/ 666750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38262" h="845344">
                <a:moveTo>
                  <a:pt x="900112" y="666750"/>
                </a:moveTo>
                <a:lnTo>
                  <a:pt x="619125" y="473869"/>
                </a:lnTo>
                <a:lnTo>
                  <a:pt x="314325" y="261937"/>
                </a:lnTo>
                <a:lnTo>
                  <a:pt x="150018" y="147637"/>
                </a:lnTo>
                <a:lnTo>
                  <a:pt x="40481" y="71437"/>
                </a:lnTo>
                <a:lnTo>
                  <a:pt x="16668" y="50006"/>
                </a:lnTo>
                <a:lnTo>
                  <a:pt x="4762" y="35719"/>
                </a:lnTo>
                <a:lnTo>
                  <a:pt x="0" y="21431"/>
                </a:lnTo>
                <a:lnTo>
                  <a:pt x="4762" y="7144"/>
                </a:lnTo>
                <a:lnTo>
                  <a:pt x="21431" y="0"/>
                </a:lnTo>
                <a:lnTo>
                  <a:pt x="45243" y="7144"/>
                </a:lnTo>
                <a:lnTo>
                  <a:pt x="197643" y="64294"/>
                </a:lnTo>
                <a:lnTo>
                  <a:pt x="433387" y="150019"/>
                </a:lnTo>
                <a:lnTo>
                  <a:pt x="707231" y="247650"/>
                </a:lnTo>
                <a:lnTo>
                  <a:pt x="919162" y="323850"/>
                </a:lnTo>
                <a:lnTo>
                  <a:pt x="1069181" y="376237"/>
                </a:lnTo>
                <a:lnTo>
                  <a:pt x="1152525" y="450056"/>
                </a:lnTo>
                <a:lnTo>
                  <a:pt x="1200150" y="500062"/>
                </a:lnTo>
                <a:lnTo>
                  <a:pt x="1240631" y="552450"/>
                </a:lnTo>
                <a:lnTo>
                  <a:pt x="1281112" y="609600"/>
                </a:lnTo>
                <a:lnTo>
                  <a:pt x="1319212" y="671512"/>
                </a:lnTo>
                <a:lnTo>
                  <a:pt x="1333500" y="711994"/>
                </a:lnTo>
                <a:lnTo>
                  <a:pt x="1338262" y="757237"/>
                </a:lnTo>
                <a:lnTo>
                  <a:pt x="1331118" y="802481"/>
                </a:lnTo>
                <a:lnTo>
                  <a:pt x="1316831" y="826294"/>
                </a:lnTo>
                <a:lnTo>
                  <a:pt x="1300162" y="840581"/>
                </a:lnTo>
                <a:lnTo>
                  <a:pt x="1281112" y="845344"/>
                </a:lnTo>
                <a:lnTo>
                  <a:pt x="1250156" y="845344"/>
                </a:lnTo>
                <a:lnTo>
                  <a:pt x="1200150" y="835819"/>
                </a:lnTo>
                <a:lnTo>
                  <a:pt x="1128712" y="807244"/>
                </a:lnTo>
                <a:lnTo>
                  <a:pt x="1033462" y="757237"/>
                </a:lnTo>
                <a:lnTo>
                  <a:pt x="900112" y="666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37DFE5E-BE50-4042-BC48-BE712DAC65F7}"/>
              </a:ext>
            </a:extLst>
          </p:cNvPr>
          <p:cNvSpPr/>
          <p:nvPr/>
        </p:nvSpPr>
        <p:spPr>
          <a:xfrm>
            <a:off x="3773488" y="1687513"/>
            <a:ext cx="2627312" cy="876300"/>
          </a:xfrm>
          <a:custGeom>
            <a:avLst/>
            <a:gdLst>
              <a:gd name="connsiteX0" fmla="*/ 1785938 w 2626519"/>
              <a:gd name="connsiteY0" fmla="*/ 228600 h 876300"/>
              <a:gd name="connsiteX1" fmla="*/ 1271588 w 2626519"/>
              <a:gd name="connsiteY1" fmla="*/ 297657 h 876300"/>
              <a:gd name="connsiteX2" fmla="*/ 1081088 w 2626519"/>
              <a:gd name="connsiteY2" fmla="*/ 335757 h 876300"/>
              <a:gd name="connsiteX3" fmla="*/ 719138 w 2626519"/>
              <a:gd name="connsiteY3" fmla="*/ 373857 h 876300"/>
              <a:gd name="connsiteX4" fmla="*/ 411957 w 2626519"/>
              <a:gd name="connsiteY4" fmla="*/ 409575 h 876300"/>
              <a:gd name="connsiteX5" fmla="*/ 47625 w 2626519"/>
              <a:gd name="connsiteY5" fmla="*/ 452438 h 876300"/>
              <a:gd name="connsiteX6" fmla="*/ 0 w 2626519"/>
              <a:gd name="connsiteY6" fmla="*/ 292894 h 876300"/>
              <a:gd name="connsiteX7" fmla="*/ 450057 w 2626519"/>
              <a:gd name="connsiteY7" fmla="*/ 245269 h 876300"/>
              <a:gd name="connsiteX8" fmla="*/ 781050 w 2626519"/>
              <a:gd name="connsiteY8" fmla="*/ 209550 h 876300"/>
              <a:gd name="connsiteX9" fmla="*/ 1088232 w 2626519"/>
              <a:gd name="connsiteY9" fmla="*/ 173832 h 876300"/>
              <a:gd name="connsiteX10" fmla="*/ 1276350 w 2626519"/>
              <a:gd name="connsiteY10" fmla="*/ 159544 h 876300"/>
              <a:gd name="connsiteX11" fmla="*/ 1497807 w 2626519"/>
              <a:gd name="connsiteY11" fmla="*/ 128588 h 876300"/>
              <a:gd name="connsiteX12" fmla="*/ 1850232 w 2626519"/>
              <a:gd name="connsiteY12" fmla="*/ 80963 h 876300"/>
              <a:gd name="connsiteX13" fmla="*/ 2112169 w 2626519"/>
              <a:gd name="connsiteY13" fmla="*/ 45244 h 876300"/>
              <a:gd name="connsiteX14" fmla="*/ 2140744 w 2626519"/>
              <a:gd name="connsiteY14" fmla="*/ 33338 h 876300"/>
              <a:gd name="connsiteX15" fmla="*/ 2188369 w 2626519"/>
              <a:gd name="connsiteY15" fmla="*/ 14288 h 876300"/>
              <a:gd name="connsiteX16" fmla="*/ 2240757 w 2626519"/>
              <a:gd name="connsiteY16" fmla="*/ 0 h 876300"/>
              <a:gd name="connsiteX17" fmla="*/ 2293144 w 2626519"/>
              <a:gd name="connsiteY17" fmla="*/ 0 h 876300"/>
              <a:gd name="connsiteX18" fmla="*/ 2343150 w 2626519"/>
              <a:gd name="connsiteY18" fmla="*/ 7144 h 876300"/>
              <a:gd name="connsiteX19" fmla="*/ 2426494 w 2626519"/>
              <a:gd name="connsiteY19" fmla="*/ 38100 h 876300"/>
              <a:gd name="connsiteX20" fmla="*/ 2509838 w 2626519"/>
              <a:gd name="connsiteY20" fmla="*/ 76200 h 876300"/>
              <a:gd name="connsiteX21" fmla="*/ 2564607 w 2626519"/>
              <a:gd name="connsiteY21" fmla="*/ 109538 h 876300"/>
              <a:gd name="connsiteX22" fmla="*/ 2597944 w 2626519"/>
              <a:gd name="connsiteY22" fmla="*/ 133350 h 876300"/>
              <a:gd name="connsiteX23" fmla="*/ 2616994 w 2626519"/>
              <a:gd name="connsiteY23" fmla="*/ 152400 h 876300"/>
              <a:gd name="connsiteX24" fmla="*/ 2626519 w 2626519"/>
              <a:gd name="connsiteY24" fmla="*/ 173832 h 876300"/>
              <a:gd name="connsiteX25" fmla="*/ 2621757 w 2626519"/>
              <a:gd name="connsiteY25" fmla="*/ 204788 h 876300"/>
              <a:gd name="connsiteX26" fmla="*/ 2602707 w 2626519"/>
              <a:gd name="connsiteY26" fmla="*/ 238125 h 876300"/>
              <a:gd name="connsiteX27" fmla="*/ 2569369 w 2626519"/>
              <a:gd name="connsiteY27" fmla="*/ 273844 h 876300"/>
              <a:gd name="connsiteX28" fmla="*/ 2552700 w 2626519"/>
              <a:gd name="connsiteY28" fmla="*/ 307182 h 876300"/>
              <a:gd name="connsiteX29" fmla="*/ 2533650 w 2626519"/>
              <a:gd name="connsiteY29" fmla="*/ 352425 h 876300"/>
              <a:gd name="connsiteX30" fmla="*/ 2481263 w 2626519"/>
              <a:gd name="connsiteY30" fmla="*/ 552450 h 876300"/>
              <a:gd name="connsiteX31" fmla="*/ 2405063 w 2626519"/>
              <a:gd name="connsiteY31" fmla="*/ 812007 h 876300"/>
              <a:gd name="connsiteX32" fmla="*/ 2388394 w 2626519"/>
              <a:gd name="connsiteY32" fmla="*/ 850107 h 876300"/>
              <a:gd name="connsiteX33" fmla="*/ 2374107 w 2626519"/>
              <a:gd name="connsiteY33" fmla="*/ 866775 h 876300"/>
              <a:gd name="connsiteX34" fmla="*/ 2352675 w 2626519"/>
              <a:gd name="connsiteY34" fmla="*/ 873919 h 876300"/>
              <a:gd name="connsiteX35" fmla="*/ 2312194 w 2626519"/>
              <a:gd name="connsiteY35" fmla="*/ 876300 h 876300"/>
              <a:gd name="connsiteX36" fmla="*/ 2240757 w 2626519"/>
              <a:gd name="connsiteY36" fmla="*/ 871538 h 876300"/>
              <a:gd name="connsiteX37" fmla="*/ 2233613 w 2626519"/>
              <a:gd name="connsiteY37" fmla="*/ 823913 h 876300"/>
              <a:gd name="connsiteX38" fmla="*/ 2221707 w 2626519"/>
              <a:gd name="connsiteY38" fmla="*/ 676275 h 876300"/>
              <a:gd name="connsiteX39" fmla="*/ 2235994 w 2626519"/>
              <a:gd name="connsiteY39" fmla="*/ 576263 h 876300"/>
              <a:gd name="connsiteX40" fmla="*/ 2264569 w 2626519"/>
              <a:gd name="connsiteY40" fmla="*/ 416719 h 876300"/>
              <a:gd name="connsiteX41" fmla="*/ 2286000 w 2626519"/>
              <a:gd name="connsiteY41" fmla="*/ 314325 h 876300"/>
              <a:gd name="connsiteX42" fmla="*/ 2293144 w 2626519"/>
              <a:gd name="connsiteY42" fmla="*/ 273844 h 876300"/>
              <a:gd name="connsiteX43" fmla="*/ 2290763 w 2626519"/>
              <a:gd name="connsiteY43" fmla="*/ 242888 h 876300"/>
              <a:gd name="connsiteX44" fmla="*/ 2283619 w 2626519"/>
              <a:gd name="connsiteY44" fmla="*/ 209550 h 876300"/>
              <a:gd name="connsiteX45" fmla="*/ 2269332 w 2626519"/>
              <a:gd name="connsiteY45" fmla="*/ 192882 h 876300"/>
              <a:gd name="connsiteX46" fmla="*/ 2243138 w 2626519"/>
              <a:gd name="connsiteY46" fmla="*/ 183357 h 876300"/>
              <a:gd name="connsiteX47" fmla="*/ 2202657 w 2626519"/>
              <a:gd name="connsiteY47" fmla="*/ 180975 h 876300"/>
              <a:gd name="connsiteX48" fmla="*/ 2140744 w 2626519"/>
              <a:gd name="connsiteY48" fmla="*/ 185738 h 876300"/>
              <a:gd name="connsiteX49" fmla="*/ 1785938 w 2626519"/>
              <a:gd name="connsiteY49" fmla="*/ 228600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626519" h="876300">
                <a:moveTo>
                  <a:pt x="1785938" y="228600"/>
                </a:moveTo>
                <a:lnTo>
                  <a:pt x="1271588" y="297657"/>
                </a:lnTo>
                <a:lnTo>
                  <a:pt x="1081088" y="335757"/>
                </a:lnTo>
                <a:lnTo>
                  <a:pt x="719138" y="373857"/>
                </a:lnTo>
                <a:lnTo>
                  <a:pt x="411957" y="409575"/>
                </a:lnTo>
                <a:lnTo>
                  <a:pt x="47625" y="452438"/>
                </a:lnTo>
                <a:lnTo>
                  <a:pt x="0" y="292894"/>
                </a:lnTo>
                <a:lnTo>
                  <a:pt x="450057" y="245269"/>
                </a:lnTo>
                <a:lnTo>
                  <a:pt x="781050" y="209550"/>
                </a:lnTo>
                <a:lnTo>
                  <a:pt x="1088232" y="173832"/>
                </a:lnTo>
                <a:lnTo>
                  <a:pt x="1276350" y="159544"/>
                </a:lnTo>
                <a:lnTo>
                  <a:pt x="1497807" y="128588"/>
                </a:lnTo>
                <a:lnTo>
                  <a:pt x="1850232" y="80963"/>
                </a:lnTo>
                <a:lnTo>
                  <a:pt x="2112169" y="45244"/>
                </a:lnTo>
                <a:lnTo>
                  <a:pt x="2140744" y="33338"/>
                </a:lnTo>
                <a:lnTo>
                  <a:pt x="2188369" y="14288"/>
                </a:lnTo>
                <a:lnTo>
                  <a:pt x="2240757" y="0"/>
                </a:lnTo>
                <a:lnTo>
                  <a:pt x="2293144" y="0"/>
                </a:lnTo>
                <a:lnTo>
                  <a:pt x="2343150" y="7144"/>
                </a:lnTo>
                <a:lnTo>
                  <a:pt x="2426494" y="38100"/>
                </a:lnTo>
                <a:lnTo>
                  <a:pt x="2509838" y="76200"/>
                </a:lnTo>
                <a:lnTo>
                  <a:pt x="2564607" y="109538"/>
                </a:lnTo>
                <a:lnTo>
                  <a:pt x="2597944" y="133350"/>
                </a:lnTo>
                <a:lnTo>
                  <a:pt x="2616994" y="152400"/>
                </a:lnTo>
                <a:lnTo>
                  <a:pt x="2626519" y="173832"/>
                </a:lnTo>
                <a:lnTo>
                  <a:pt x="2621757" y="204788"/>
                </a:lnTo>
                <a:lnTo>
                  <a:pt x="2602707" y="238125"/>
                </a:lnTo>
                <a:lnTo>
                  <a:pt x="2569369" y="273844"/>
                </a:lnTo>
                <a:lnTo>
                  <a:pt x="2552700" y="307182"/>
                </a:lnTo>
                <a:lnTo>
                  <a:pt x="2533650" y="352425"/>
                </a:lnTo>
                <a:lnTo>
                  <a:pt x="2481263" y="552450"/>
                </a:lnTo>
                <a:lnTo>
                  <a:pt x="2405063" y="812007"/>
                </a:lnTo>
                <a:lnTo>
                  <a:pt x="2388394" y="850107"/>
                </a:lnTo>
                <a:lnTo>
                  <a:pt x="2374107" y="866775"/>
                </a:lnTo>
                <a:lnTo>
                  <a:pt x="2352675" y="873919"/>
                </a:lnTo>
                <a:lnTo>
                  <a:pt x="2312194" y="876300"/>
                </a:lnTo>
                <a:lnTo>
                  <a:pt x="2240757" y="871538"/>
                </a:lnTo>
                <a:lnTo>
                  <a:pt x="2233613" y="823913"/>
                </a:lnTo>
                <a:lnTo>
                  <a:pt x="2221707" y="676275"/>
                </a:lnTo>
                <a:lnTo>
                  <a:pt x="2235994" y="576263"/>
                </a:lnTo>
                <a:lnTo>
                  <a:pt x="2264569" y="416719"/>
                </a:lnTo>
                <a:lnTo>
                  <a:pt x="2286000" y="314325"/>
                </a:lnTo>
                <a:lnTo>
                  <a:pt x="2293144" y="273844"/>
                </a:lnTo>
                <a:lnTo>
                  <a:pt x="2290763" y="242888"/>
                </a:lnTo>
                <a:lnTo>
                  <a:pt x="2283619" y="209550"/>
                </a:lnTo>
                <a:lnTo>
                  <a:pt x="2269332" y="192882"/>
                </a:lnTo>
                <a:lnTo>
                  <a:pt x="2243138" y="183357"/>
                </a:lnTo>
                <a:lnTo>
                  <a:pt x="2202657" y="180975"/>
                </a:lnTo>
                <a:lnTo>
                  <a:pt x="2140744" y="185738"/>
                </a:lnTo>
                <a:lnTo>
                  <a:pt x="1785938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49814FB-0CB9-492C-9B03-610E1741EAE7}"/>
              </a:ext>
            </a:extLst>
          </p:cNvPr>
          <p:cNvSpPr/>
          <p:nvPr/>
        </p:nvSpPr>
        <p:spPr>
          <a:xfrm>
            <a:off x="3890963" y="2312988"/>
            <a:ext cx="2166937" cy="365125"/>
          </a:xfrm>
          <a:custGeom>
            <a:avLst/>
            <a:gdLst>
              <a:gd name="connsiteX0" fmla="*/ 1493043 w 2166937"/>
              <a:gd name="connsiteY0" fmla="*/ 209550 h 366712"/>
              <a:gd name="connsiteX1" fmla="*/ 1157287 w 2166937"/>
              <a:gd name="connsiteY1" fmla="*/ 250031 h 366712"/>
              <a:gd name="connsiteX2" fmla="*/ 969168 w 2166937"/>
              <a:gd name="connsiteY2" fmla="*/ 269081 h 366712"/>
              <a:gd name="connsiteX3" fmla="*/ 621506 w 2166937"/>
              <a:gd name="connsiteY3" fmla="*/ 304800 h 366712"/>
              <a:gd name="connsiteX4" fmla="*/ 369093 w 2166937"/>
              <a:gd name="connsiteY4" fmla="*/ 330994 h 366712"/>
              <a:gd name="connsiteX5" fmla="*/ 52387 w 2166937"/>
              <a:gd name="connsiteY5" fmla="*/ 366712 h 366712"/>
              <a:gd name="connsiteX6" fmla="*/ 0 w 2166937"/>
              <a:gd name="connsiteY6" fmla="*/ 204787 h 366712"/>
              <a:gd name="connsiteX7" fmla="*/ 526256 w 2166937"/>
              <a:gd name="connsiteY7" fmla="*/ 154781 h 366712"/>
              <a:gd name="connsiteX8" fmla="*/ 969168 w 2166937"/>
              <a:gd name="connsiteY8" fmla="*/ 111919 h 366712"/>
              <a:gd name="connsiteX9" fmla="*/ 1150143 w 2166937"/>
              <a:gd name="connsiteY9" fmla="*/ 92869 h 366712"/>
              <a:gd name="connsiteX10" fmla="*/ 1526381 w 2166937"/>
              <a:gd name="connsiteY10" fmla="*/ 52387 h 366712"/>
              <a:gd name="connsiteX11" fmla="*/ 1985962 w 2166937"/>
              <a:gd name="connsiteY11" fmla="*/ 0 h 366712"/>
              <a:gd name="connsiteX12" fmla="*/ 2152650 w 2166937"/>
              <a:gd name="connsiteY12" fmla="*/ 30956 h 366712"/>
              <a:gd name="connsiteX13" fmla="*/ 2166937 w 2166937"/>
              <a:gd name="connsiteY13" fmla="*/ 226219 h 366712"/>
              <a:gd name="connsiteX14" fmla="*/ 2114550 w 2166937"/>
              <a:gd name="connsiteY14" fmla="*/ 190500 h 366712"/>
              <a:gd name="connsiteX15" fmla="*/ 2066925 w 2166937"/>
              <a:gd name="connsiteY15" fmla="*/ 171450 h 366712"/>
              <a:gd name="connsiteX16" fmla="*/ 2005012 w 2166937"/>
              <a:gd name="connsiteY16" fmla="*/ 159544 h 366712"/>
              <a:gd name="connsiteX17" fmla="*/ 1943100 w 2166937"/>
              <a:gd name="connsiteY17" fmla="*/ 159544 h 366712"/>
              <a:gd name="connsiteX18" fmla="*/ 1795462 w 2166937"/>
              <a:gd name="connsiteY18" fmla="*/ 178594 h 366712"/>
              <a:gd name="connsiteX19" fmla="*/ 1493043 w 2166937"/>
              <a:gd name="connsiteY19" fmla="*/ 209550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66937" h="366712">
                <a:moveTo>
                  <a:pt x="1493043" y="209550"/>
                </a:moveTo>
                <a:lnTo>
                  <a:pt x="1157287" y="250031"/>
                </a:lnTo>
                <a:lnTo>
                  <a:pt x="969168" y="269081"/>
                </a:lnTo>
                <a:lnTo>
                  <a:pt x="621506" y="304800"/>
                </a:lnTo>
                <a:lnTo>
                  <a:pt x="369093" y="330994"/>
                </a:lnTo>
                <a:lnTo>
                  <a:pt x="52387" y="366712"/>
                </a:lnTo>
                <a:lnTo>
                  <a:pt x="0" y="204787"/>
                </a:lnTo>
                <a:lnTo>
                  <a:pt x="526256" y="154781"/>
                </a:lnTo>
                <a:lnTo>
                  <a:pt x="969168" y="111919"/>
                </a:lnTo>
                <a:lnTo>
                  <a:pt x="1150143" y="92869"/>
                </a:lnTo>
                <a:lnTo>
                  <a:pt x="1526381" y="52387"/>
                </a:lnTo>
                <a:lnTo>
                  <a:pt x="1985962" y="0"/>
                </a:lnTo>
                <a:lnTo>
                  <a:pt x="2152650" y="30956"/>
                </a:lnTo>
                <a:lnTo>
                  <a:pt x="2166937" y="226219"/>
                </a:lnTo>
                <a:lnTo>
                  <a:pt x="2114550" y="190500"/>
                </a:lnTo>
                <a:lnTo>
                  <a:pt x="2066925" y="171450"/>
                </a:lnTo>
                <a:lnTo>
                  <a:pt x="2005012" y="159544"/>
                </a:lnTo>
                <a:lnTo>
                  <a:pt x="1943100" y="159544"/>
                </a:lnTo>
                <a:lnTo>
                  <a:pt x="1795462" y="178594"/>
                </a:lnTo>
                <a:lnTo>
                  <a:pt x="1493043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BA06460-58DA-4059-B079-EBDDF16A2B41}"/>
              </a:ext>
            </a:extLst>
          </p:cNvPr>
          <p:cNvSpPr/>
          <p:nvPr/>
        </p:nvSpPr>
        <p:spPr>
          <a:xfrm>
            <a:off x="4673600" y="1312863"/>
            <a:ext cx="474663" cy="1673225"/>
          </a:xfrm>
          <a:custGeom>
            <a:avLst/>
            <a:gdLst>
              <a:gd name="connsiteX0" fmla="*/ 161534 w 475950"/>
              <a:gd name="connsiteY0" fmla="*/ 905746 h 1673035"/>
              <a:gd name="connsiteX1" fmla="*/ 158650 w 475950"/>
              <a:gd name="connsiteY1" fmla="*/ 302877 h 1673035"/>
              <a:gd name="connsiteX2" fmla="*/ 158650 w 475950"/>
              <a:gd name="connsiteY2" fmla="*/ 253840 h 1673035"/>
              <a:gd name="connsiteX3" fmla="*/ 149996 w 475950"/>
              <a:gd name="connsiteY3" fmla="*/ 222110 h 1673035"/>
              <a:gd name="connsiteX4" fmla="*/ 109613 w 475950"/>
              <a:gd name="connsiteY4" fmla="*/ 173072 h 1673035"/>
              <a:gd name="connsiteX5" fmla="*/ 54806 w 475950"/>
              <a:gd name="connsiteY5" fmla="*/ 129804 h 1673035"/>
              <a:gd name="connsiteX6" fmla="*/ 28845 w 475950"/>
              <a:gd name="connsiteY6" fmla="*/ 112497 h 1673035"/>
              <a:gd name="connsiteX7" fmla="*/ 11538 w 475950"/>
              <a:gd name="connsiteY7" fmla="*/ 95190 h 1673035"/>
              <a:gd name="connsiteX8" fmla="*/ 2885 w 475950"/>
              <a:gd name="connsiteY8" fmla="*/ 66344 h 1673035"/>
              <a:gd name="connsiteX9" fmla="*/ 0 w 475950"/>
              <a:gd name="connsiteY9" fmla="*/ 46153 h 1673035"/>
              <a:gd name="connsiteX10" fmla="*/ 8654 w 475950"/>
              <a:gd name="connsiteY10" fmla="*/ 25961 h 1673035"/>
              <a:gd name="connsiteX11" fmla="*/ 23076 w 475950"/>
              <a:gd name="connsiteY11" fmla="*/ 11538 h 1673035"/>
              <a:gd name="connsiteX12" fmla="*/ 51922 w 475950"/>
              <a:gd name="connsiteY12" fmla="*/ 0 h 1673035"/>
              <a:gd name="connsiteX13" fmla="*/ 69229 w 475950"/>
              <a:gd name="connsiteY13" fmla="*/ 0 h 1673035"/>
              <a:gd name="connsiteX14" fmla="*/ 98074 w 475950"/>
              <a:gd name="connsiteY14" fmla="*/ 2884 h 1673035"/>
              <a:gd name="connsiteX15" fmla="*/ 184611 w 475950"/>
              <a:gd name="connsiteY15" fmla="*/ 28845 h 1673035"/>
              <a:gd name="connsiteX16" fmla="*/ 297108 w 475950"/>
              <a:gd name="connsiteY16" fmla="*/ 72113 h 1673035"/>
              <a:gd name="connsiteX17" fmla="*/ 372106 w 475950"/>
              <a:gd name="connsiteY17" fmla="*/ 106728 h 1673035"/>
              <a:gd name="connsiteX18" fmla="*/ 406720 w 475950"/>
              <a:gd name="connsiteY18" fmla="*/ 126920 h 1673035"/>
              <a:gd name="connsiteX19" fmla="*/ 447104 w 475950"/>
              <a:gd name="connsiteY19" fmla="*/ 155765 h 1673035"/>
              <a:gd name="connsiteX20" fmla="*/ 461527 w 475950"/>
              <a:gd name="connsiteY20" fmla="*/ 175957 h 1673035"/>
              <a:gd name="connsiteX21" fmla="*/ 473065 w 475950"/>
              <a:gd name="connsiteY21" fmla="*/ 196149 h 1673035"/>
              <a:gd name="connsiteX22" fmla="*/ 475950 w 475950"/>
              <a:gd name="connsiteY22" fmla="*/ 242301 h 1673035"/>
              <a:gd name="connsiteX23" fmla="*/ 464411 w 475950"/>
              <a:gd name="connsiteY23" fmla="*/ 294223 h 1673035"/>
              <a:gd name="connsiteX24" fmla="*/ 438450 w 475950"/>
              <a:gd name="connsiteY24" fmla="*/ 317300 h 1673035"/>
              <a:gd name="connsiteX25" fmla="*/ 418259 w 475950"/>
              <a:gd name="connsiteY25" fmla="*/ 340376 h 1673035"/>
              <a:gd name="connsiteX26" fmla="*/ 409605 w 475950"/>
              <a:gd name="connsiteY26" fmla="*/ 389413 h 1673035"/>
              <a:gd name="connsiteX27" fmla="*/ 409605 w 475950"/>
              <a:gd name="connsiteY27" fmla="*/ 550948 h 1673035"/>
              <a:gd name="connsiteX28" fmla="*/ 406720 w 475950"/>
              <a:gd name="connsiteY28" fmla="*/ 663445 h 1673035"/>
              <a:gd name="connsiteX29" fmla="*/ 406720 w 475950"/>
              <a:gd name="connsiteY29" fmla="*/ 1107664 h 1673035"/>
              <a:gd name="connsiteX30" fmla="*/ 403836 w 475950"/>
              <a:gd name="connsiteY30" fmla="*/ 1240353 h 1673035"/>
              <a:gd name="connsiteX31" fmla="*/ 409605 w 475950"/>
              <a:gd name="connsiteY31" fmla="*/ 1641305 h 1673035"/>
              <a:gd name="connsiteX32" fmla="*/ 158650 w 475950"/>
              <a:gd name="connsiteY32" fmla="*/ 1673035 h 1673035"/>
              <a:gd name="connsiteX33" fmla="*/ 158650 w 475950"/>
              <a:gd name="connsiteY33" fmla="*/ 1263430 h 1673035"/>
              <a:gd name="connsiteX34" fmla="*/ 161534 w 475950"/>
              <a:gd name="connsiteY34" fmla="*/ 905746 h 1673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75950" h="1673035">
                <a:moveTo>
                  <a:pt x="161534" y="905746"/>
                </a:moveTo>
                <a:cubicBezTo>
                  <a:pt x="160573" y="704790"/>
                  <a:pt x="159611" y="503833"/>
                  <a:pt x="158650" y="302877"/>
                </a:cubicBezTo>
                <a:lnTo>
                  <a:pt x="158650" y="253840"/>
                </a:lnTo>
                <a:lnTo>
                  <a:pt x="149996" y="222110"/>
                </a:lnTo>
                <a:lnTo>
                  <a:pt x="109613" y="173072"/>
                </a:lnTo>
                <a:lnTo>
                  <a:pt x="54806" y="129804"/>
                </a:lnTo>
                <a:lnTo>
                  <a:pt x="28845" y="112497"/>
                </a:lnTo>
                <a:lnTo>
                  <a:pt x="11538" y="95190"/>
                </a:lnTo>
                <a:lnTo>
                  <a:pt x="2885" y="66344"/>
                </a:lnTo>
                <a:lnTo>
                  <a:pt x="0" y="46153"/>
                </a:lnTo>
                <a:lnTo>
                  <a:pt x="8654" y="25961"/>
                </a:lnTo>
                <a:lnTo>
                  <a:pt x="23076" y="11538"/>
                </a:lnTo>
                <a:lnTo>
                  <a:pt x="51922" y="0"/>
                </a:lnTo>
                <a:lnTo>
                  <a:pt x="69229" y="0"/>
                </a:lnTo>
                <a:lnTo>
                  <a:pt x="98074" y="2884"/>
                </a:lnTo>
                <a:lnTo>
                  <a:pt x="184611" y="28845"/>
                </a:lnTo>
                <a:lnTo>
                  <a:pt x="297108" y="72113"/>
                </a:lnTo>
                <a:lnTo>
                  <a:pt x="372106" y="106728"/>
                </a:lnTo>
                <a:lnTo>
                  <a:pt x="406720" y="126920"/>
                </a:lnTo>
                <a:lnTo>
                  <a:pt x="447104" y="155765"/>
                </a:lnTo>
                <a:lnTo>
                  <a:pt x="461527" y="175957"/>
                </a:lnTo>
                <a:lnTo>
                  <a:pt x="473065" y="196149"/>
                </a:lnTo>
                <a:lnTo>
                  <a:pt x="475950" y="242301"/>
                </a:lnTo>
                <a:lnTo>
                  <a:pt x="464411" y="294223"/>
                </a:lnTo>
                <a:lnTo>
                  <a:pt x="438450" y="317300"/>
                </a:lnTo>
                <a:lnTo>
                  <a:pt x="418259" y="340376"/>
                </a:lnTo>
                <a:lnTo>
                  <a:pt x="409605" y="389413"/>
                </a:lnTo>
                <a:lnTo>
                  <a:pt x="409605" y="550948"/>
                </a:lnTo>
                <a:cubicBezTo>
                  <a:pt x="408643" y="588447"/>
                  <a:pt x="407682" y="625946"/>
                  <a:pt x="406720" y="663445"/>
                </a:cubicBezTo>
                <a:lnTo>
                  <a:pt x="406720" y="1107664"/>
                </a:lnTo>
                <a:cubicBezTo>
                  <a:pt x="405759" y="1151894"/>
                  <a:pt x="404797" y="1196123"/>
                  <a:pt x="403836" y="1240353"/>
                </a:cubicBezTo>
                <a:lnTo>
                  <a:pt x="409605" y="1641305"/>
                </a:lnTo>
                <a:lnTo>
                  <a:pt x="158650" y="1673035"/>
                </a:lnTo>
                <a:lnTo>
                  <a:pt x="158650" y="1263430"/>
                </a:lnTo>
                <a:cubicBezTo>
                  <a:pt x="159611" y="1140356"/>
                  <a:pt x="160573" y="1017282"/>
                  <a:pt x="161534" y="9057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A69179B-EFC9-4632-8242-4A47DB4B62DC}"/>
              </a:ext>
            </a:extLst>
          </p:cNvPr>
          <p:cNvSpPr/>
          <p:nvPr/>
        </p:nvSpPr>
        <p:spPr>
          <a:xfrm>
            <a:off x="2632075" y="2714625"/>
            <a:ext cx="4459288" cy="674688"/>
          </a:xfrm>
          <a:custGeom>
            <a:avLst/>
            <a:gdLst>
              <a:gd name="connsiteX0" fmla="*/ 2718375 w 4460286"/>
              <a:gd name="connsiteY0" fmla="*/ 310317 h 674422"/>
              <a:gd name="connsiteX1" fmla="*/ 2283931 w 4460286"/>
              <a:gd name="connsiteY1" fmla="*/ 364105 h 674422"/>
              <a:gd name="connsiteX2" fmla="*/ 2006715 w 4460286"/>
              <a:gd name="connsiteY2" fmla="*/ 401343 h 674422"/>
              <a:gd name="connsiteX3" fmla="*/ 1737774 w 4460286"/>
              <a:gd name="connsiteY3" fmla="*/ 438581 h 674422"/>
              <a:gd name="connsiteX4" fmla="*/ 1373669 w 4460286"/>
              <a:gd name="connsiteY4" fmla="*/ 492369 h 674422"/>
              <a:gd name="connsiteX5" fmla="*/ 1092315 w 4460286"/>
              <a:gd name="connsiteY5" fmla="*/ 537882 h 674422"/>
              <a:gd name="connsiteX6" fmla="*/ 906125 w 4460286"/>
              <a:gd name="connsiteY6" fmla="*/ 570983 h 674422"/>
              <a:gd name="connsiteX7" fmla="*/ 765448 w 4460286"/>
              <a:gd name="connsiteY7" fmla="*/ 604083 h 674422"/>
              <a:gd name="connsiteX8" fmla="*/ 633046 w 4460286"/>
              <a:gd name="connsiteY8" fmla="*/ 637184 h 674422"/>
              <a:gd name="connsiteX9" fmla="*/ 550295 w 4460286"/>
              <a:gd name="connsiteY9" fmla="*/ 674422 h 674422"/>
              <a:gd name="connsiteX10" fmla="*/ 504782 w 4460286"/>
              <a:gd name="connsiteY10" fmla="*/ 666147 h 674422"/>
              <a:gd name="connsiteX11" fmla="*/ 409618 w 4460286"/>
              <a:gd name="connsiteY11" fmla="*/ 620634 h 674422"/>
              <a:gd name="connsiteX12" fmla="*/ 306179 w 4460286"/>
              <a:gd name="connsiteY12" fmla="*/ 562708 h 674422"/>
              <a:gd name="connsiteX13" fmla="*/ 194465 w 4460286"/>
              <a:gd name="connsiteY13" fmla="*/ 492369 h 674422"/>
              <a:gd name="connsiteX14" fmla="*/ 119989 w 4460286"/>
              <a:gd name="connsiteY14" fmla="*/ 442719 h 674422"/>
              <a:gd name="connsiteX15" fmla="*/ 57926 w 4460286"/>
              <a:gd name="connsiteY15" fmla="*/ 397206 h 674422"/>
              <a:gd name="connsiteX16" fmla="*/ 28963 w 4460286"/>
              <a:gd name="connsiteY16" fmla="*/ 376518 h 674422"/>
              <a:gd name="connsiteX17" fmla="*/ 12413 w 4460286"/>
              <a:gd name="connsiteY17" fmla="*/ 355830 h 674422"/>
              <a:gd name="connsiteX18" fmla="*/ 0 w 4460286"/>
              <a:gd name="connsiteY18" fmla="*/ 331005 h 674422"/>
              <a:gd name="connsiteX19" fmla="*/ 4138 w 4460286"/>
              <a:gd name="connsiteY19" fmla="*/ 310317 h 674422"/>
              <a:gd name="connsiteX20" fmla="*/ 24825 w 4460286"/>
              <a:gd name="connsiteY20" fmla="*/ 297904 h 674422"/>
              <a:gd name="connsiteX21" fmla="*/ 57926 w 4460286"/>
              <a:gd name="connsiteY21" fmla="*/ 306179 h 674422"/>
              <a:gd name="connsiteX22" fmla="*/ 124127 w 4460286"/>
              <a:gd name="connsiteY22" fmla="*/ 339280 h 674422"/>
              <a:gd name="connsiteX23" fmla="*/ 190328 w 4460286"/>
              <a:gd name="connsiteY23" fmla="*/ 364105 h 674422"/>
              <a:gd name="connsiteX24" fmla="*/ 256528 w 4460286"/>
              <a:gd name="connsiteY24" fmla="*/ 380655 h 674422"/>
              <a:gd name="connsiteX25" fmla="*/ 368243 w 4460286"/>
              <a:gd name="connsiteY25" fmla="*/ 397206 h 674422"/>
              <a:gd name="connsiteX26" fmla="*/ 475819 w 4460286"/>
              <a:gd name="connsiteY26" fmla="*/ 401343 h 674422"/>
              <a:gd name="connsiteX27" fmla="*/ 649596 w 4460286"/>
              <a:gd name="connsiteY27" fmla="*/ 388930 h 674422"/>
              <a:gd name="connsiteX28" fmla="*/ 868887 w 4460286"/>
              <a:gd name="connsiteY28" fmla="*/ 364105 h 674422"/>
              <a:gd name="connsiteX29" fmla="*/ 1183341 w 4460286"/>
              <a:gd name="connsiteY29" fmla="*/ 326867 h 674422"/>
              <a:gd name="connsiteX30" fmla="*/ 1597097 w 4460286"/>
              <a:gd name="connsiteY30" fmla="*/ 277216 h 674422"/>
              <a:gd name="connsiteX31" fmla="*/ 1882588 w 4460286"/>
              <a:gd name="connsiteY31" fmla="*/ 239978 h 674422"/>
              <a:gd name="connsiteX32" fmla="*/ 2221868 w 4460286"/>
              <a:gd name="connsiteY32" fmla="*/ 194465 h 674422"/>
              <a:gd name="connsiteX33" fmla="*/ 2416333 w 4460286"/>
              <a:gd name="connsiteY33" fmla="*/ 182053 h 674422"/>
              <a:gd name="connsiteX34" fmla="*/ 2664586 w 4460286"/>
              <a:gd name="connsiteY34" fmla="*/ 157227 h 674422"/>
              <a:gd name="connsiteX35" fmla="*/ 3177643 w 4460286"/>
              <a:gd name="connsiteY35" fmla="*/ 111714 h 674422"/>
              <a:gd name="connsiteX36" fmla="*/ 3649325 w 4460286"/>
              <a:gd name="connsiteY36" fmla="*/ 70339 h 674422"/>
              <a:gd name="connsiteX37" fmla="*/ 3736214 w 4460286"/>
              <a:gd name="connsiteY37" fmla="*/ 37238 h 674422"/>
              <a:gd name="connsiteX38" fmla="*/ 3806552 w 4460286"/>
              <a:gd name="connsiteY38" fmla="*/ 12413 h 674422"/>
              <a:gd name="connsiteX39" fmla="*/ 3864478 w 4460286"/>
              <a:gd name="connsiteY39" fmla="*/ 0 h 674422"/>
              <a:gd name="connsiteX40" fmla="*/ 3938954 w 4460286"/>
              <a:gd name="connsiteY40" fmla="*/ 0 h 674422"/>
              <a:gd name="connsiteX41" fmla="*/ 4046530 w 4460286"/>
              <a:gd name="connsiteY41" fmla="*/ 12413 h 674422"/>
              <a:gd name="connsiteX42" fmla="*/ 4162382 w 4460286"/>
              <a:gd name="connsiteY42" fmla="*/ 49651 h 674422"/>
              <a:gd name="connsiteX43" fmla="*/ 4282371 w 4460286"/>
              <a:gd name="connsiteY43" fmla="*/ 91026 h 674422"/>
              <a:gd name="connsiteX44" fmla="*/ 4389947 w 4460286"/>
              <a:gd name="connsiteY44" fmla="*/ 148952 h 674422"/>
              <a:gd name="connsiteX45" fmla="*/ 4439598 w 4460286"/>
              <a:gd name="connsiteY45" fmla="*/ 177915 h 674422"/>
              <a:gd name="connsiteX46" fmla="*/ 4456148 w 4460286"/>
              <a:gd name="connsiteY46" fmla="*/ 211015 h 674422"/>
              <a:gd name="connsiteX47" fmla="*/ 4460286 w 4460286"/>
              <a:gd name="connsiteY47" fmla="*/ 235841 h 674422"/>
              <a:gd name="connsiteX48" fmla="*/ 4452011 w 4460286"/>
              <a:gd name="connsiteY48" fmla="*/ 264804 h 674422"/>
              <a:gd name="connsiteX49" fmla="*/ 4423048 w 4460286"/>
              <a:gd name="connsiteY49" fmla="*/ 297904 h 674422"/>
              <a:gd name="connsiteX50" fmla="*/ 4381672 w 4460286"/>
              <a:gd name="connsiteY50" fmla="*/ 314454 h 674422"/>
              <a:gd name="connsiteX51" fmla="*/ 4240995 w 4460286"/>
              <a:gd name="connsiteY51" fmla="*/ 293767 h 674422"/>
              <a:gd name="connsiteX52" fmla="*/ 4009292 w 4460286"/>
              <a:gd name="connsiteY52" fmla="*/ 281354 h 674422"/>
              <a:gd name="connsiteX53" fmla="*/ 3616224 w 4460286"/>
              <a:gd name="connsiteY53" fmla="*/ 264804 h 674422"/>
              <a:gd name="connsiteX54" fmla="*/ 3343146 w 4460286"/>
              <a:gd name="connsiteY54" fmla="*/ 268941 h 674422"/>
              <a:gd name="connsiteX55" fmla="*/ 3090755 w 4460286"/>
              <a:gd name="connsiteY55" fmla="*/ 277216 h 674422"/>
              <a:gd name="connsiteX56" fmla="*/ 2718375 w 4460286"/>
              <a:gd name="connsiteY56" fmla="*/ 310317 h 674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460286" h="674422">
                <a:moveTo>
                  <a:pt x="2718375" y="310317"/>
                </a:moveTo>
                <a:lnTo>
                  <a:pt x="2283931" y="364105"/>
                </a:lnTo>
                <a:lnTo>
                  <a:pt x="2006715" y="401343"/>
                </a:lnTo>
                <a:lnTo>
                  <a:pt x="1737774" y="438581"/>
                </a:lnTo>
                <a:lnTo>
                  <a:pt x="1373669" y="492369"/>
                </a:lnTo>
                <a:lnTo>
                  <a:pt x="1092315" y="537882"/>
                </a:lnTo>
                <a:lnTo>
                  <a:pt x="906125" y="570983"/>
                </a:lnTo>
                <a:lnTo>
                  <a:pt x="765448" y="604083"/>
                </a:lnTo>
                <a:lnTo>
                  <a:pt x="633046" y="637184"/>
                </a:lnTo>
                <a:lnTo>
                  <a:pt x="550295" y="674422"/>
                </a:lnTo>
                <a:lnTo>
                  <a:pt x="504782" y="666147"/>
                </a:lnTo>
                <a:lnTo>
                  <a:pt x="409618" y="620634"/>
                </a:lnTo>
                <a:lnTo>
                  <a:pt x="306179" y="562708"/>
                </a:lnTo>
                <a:lnTo>
                  <a:pt x="194465" y="492369"/>
                </a:lnTo>
                <a:lnTo>
                  <a:pt x="119989" y="442719"/>
                </a:lnTo>
                <a:lnTo>
                  <a:pt x="57926" y="397206"/>
                </a:lnTo>
                <a:lnTo>
                  <a:pt x="28963" y="376518"/>
                </a:lnTo>
                <a:lnTo>
                  <a:pt x="12413" y="355830"/>
                </a:lnTo>
                <a:lnTo>
                  <a:pt x="0" y="331005"/>
                </a:lnTo>
                <a:lnTo>
                  <a:pt x="4138" y="310317"/>
                </a:lnTo>
                <a:lnTo>
                  <a:pt x="24825" y="297904"/>
                </a:lnTo>
                <a:lnTo>
                  <a:pt x="57926" y="306179"/>
                </a:lnTo>
                <a:lnTo>
                  <a:pt x="124127" y="339280"/>
                </a:lnTo>
                <a:lnTo>
                  <a:pt x="190328" y="364105"/>
                </a:lnTo>
                <a:lnTo>
                  <a:pt x="256528" y="380655"/>
                </a:lnTo>
                <a:lnTo>
                  <a:pt x="368243" y="397206"/>
                </a:lnTo>
                <a:lnTo>
                  <a:pt x="475819" y="401343"/>
                </a:lnTo>
                <a:lnTo>
                  <a:pt x="649596" y="388930"/>
                </a:lnTo>
                <a:lnTo>
                  <a:pt x="868887" y="364105"/>
                </a:lnTo>
                <a:lnTo>
                  <a:pt x="1183341" y="326867"/>
                </a:lnTo>
                <a:lnTo>
                  <a:pt x="1597097" y="277216"/>
                </a:lnTo>
                <a:lnTo>
                  <a:pt x="1882588" y="239978"/>
                </a:lnTo>
                <a:lnTo>
                  <a:pt x="2221868" y="194465"/>
                </a:lnTo>
                <a:lnTo>
                  <a:pt x="2416333" y="182053"/>
                </a:lnTo>
                <a:lnTo>
                  <a:pt x="2664586" y="157227"/>
                </a:lnTo>
                <a:lnTo>
                  <a:pt x="3177643" y="111714"/>
                </a:lnTo>
                <a:lnTo>
                  <a:pt x="3649325" y="70339"/>
                </a:lnTo>
                <a:lnTo>
                  <a:pt x="3736214" y="37238"/>
                </a:lnTo>
                <a:lnTo>
                  <a:pt x="3806552" y="12413"/>
                </a:lnTo>
                <a:lnTo>
                  <a:pt x="3864478" y="0"/>
                </a:lnTo>
                <a:lnTo>
                  <a:pt x="3938954" y="0"/>
                </a:lnTo>
                <a:lnTo>
                  <a:pt x="4046530" y="12413"/>
                </a:lnTo>
                <a:lnTo>
                  <a:pt x="4162382" y="49651"/>
                </a:lnTo>
                <a:lnTo>
                  <a:pt x="4282371" y="91026"/>
                </a:lnTo>
                <a:lnTo>
                  <a:pt x="4389947" y="148952"/>
                </a:lnTo>
                <a:lnTo>
                  <a:pt x="4439598" y="177915"/>
                </a:lnTo>
                <a:lnTo>
                  <a:pt x="4456148" y="211015"/>
                </a:lnTo>
                <a:lnTo>
                  <a:pt x="4460286" y="235841"/>
                </a:lnTo>
                <a:lnTo>
                  <a:pt x="4452011" y="264804"/>
                </a:lnTo>
                <a:lnTo>
                  <a:pt x="4423048" y="297904"/>
                </a:lnTo>
                <a:lnTo>
                  <a:pt x="4381672" y="314454"/>
                </a:lnTo>
                <a:lnTo>
                  <a:pt x="4240995" y="293767"/>
                </a:lnTo>
                <a:lnTo>
                  <a:pt x="4009292" y="281354"/>
                </a:lnTo>
                <a:lnTo>
                  <a:pt x="3616224" y="264804"/>
                </a:lnTo>
                <a:lnTo>
                  <a:pt x="3343146" y="268941"/>
                </a:lnTo>
                <a:lnTo>
                  <a:pt x="3090755" y="277216"/>
                </a:lnTo>
                <a:lnTo>
                  <a:pt x="2718375" y="31031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BC02B03-DBFD-4F13-ADBE-0C5345E6A690}"/>
              </a:ext>
            </a:extLst>
          </p:cNvPr>
          <p:cNvSpPr/>
          <p:nvPr/>
        </p:nvSpPr>
        <p:spPr>
          <a:xfrm>
            <a:off x="3911600" y="3289300"/>
            <a:ext cx="2308225" cy="1882775"/>
          </a:xfrm>
          <a:custGeom>
            <a:avLst/>
            <a:gdLst>
              <a:gd name="connsiteX0" fmla="*/ 1181100 w 2308225"/>
              <a:gd name="connsiteY0" fmla="*/ 276225 h 1882775"/>
              <a:gd name="connsiteX1" fmla="*/ 647700 w 2308225"/>
              <a:gd name="connsiteY1" fmla="*/ 333375 h 1882775"/>
              <a:gd name="connsiteX2" fmla="*/ 114300 w 2308225"/>
              <a:gd name="connsiteY2" fmla="*/ 390525 h 1882775"/>
              <a:gd name="connsiteX3" fmla="*/ 0 w 2308225"/>
              <a:gd name="connsiteY3" fmla="*/ 254000 h 1882775"/>
              <a:gd name="connsiteX4" fmla="*/ 161925 w 2308225"/>
              <a:gd name="connsiteY4" fmla="*/ 244475 h 1882775"/>
              <a:gd name="connsiteX5" fmla="*/ 511175 w 2308225"/>
              <a:gd name="connsiteY5" fmla="*/ 206375 h 1882775"/>
              <a:gd name="connsiteX6" fmla="*/ 920750 w 2308225"/>
              <a:gd name="connsiteY6" fmla="*/ 161925 h 1882775"/>
              <a:gd name="connsiteX7" fmla="*/ 1292225 w 2308225"/>
              <a:gd name="connsiteY7" fmla="*/ 117475 h 1882775"/>
              <a:gd name="connsiteX8" fmla="*/ 1657350 w 2308225"/>
              <a:gd name="connsiteY8" fmla="*/ 73025 h 1882775"/>
              <a:gd name="connsiteX9" fmla="*/ 1739900 w 2308225"/>
              <a:gd name="connsiteY9" fmla="*/ 44450 h 1882775"/>
              <a:gd name="connsiteX10" fmla="*/ 1822450 w 2308225"/>
              <a:gd name="connsiteY10" fmla="*/ 19050 h 1882775"/>
              <a:gd name="connsiteX11" fmla="*/ 1889125 w 2308225"/>
              <a:gd name="connsiteY11" fmla="*/ 6350 h 1882775"/>
              <a:gd name="connsiteX12" fmla="*/ 1943100 w 2308225"/>
              <a:gd name="connsiteY12" fmla="*/ 0 h 1882775"/>
              <a:gd name="connsiteX13" fmla="*/ 2000250 w 2308225"/>
              <a:gd name="connsiteY13" fmla="*/ 15875 h 1882775"/>
              <a:gd name="connsiteX14" fmla="*/ 2079625 w 2308225"/>
              <a:gd name="connsiteY14" fmla="*/ 50800 h 1882775"/>
              <a:gd name="connsiteX15" fmla="*/ 2190750 w 2308225"/>
              <a:gd name="connsiteY15" fmla="*/ 114300 h 1882775"/>
              <a:gd name="connsiteX16" fmla="*/ 2241550 w 2308225"/>
              <a:gd name="connsiteY16" fmla="*/ 142875 h 1882775"/>
              <a:gd name="connsiteX17" fmla="*/ 2270125 w 2308225"/>
              <a:gd name="connsiteY17" fmla="*/ 165100 h 1882775"/>
              <a:gd name="connsiteX18" fmla="*/ 2292350 w 2308225"/>
              <a:gd name="connsiteY18" fmla="*/ 196850 h 1882775"/>
              <a:gd name="connsiteX19" fmla="*/ 2305050 w 2308225"/>
              <a:gd name="connsiteY19" fmla="*/ 225425 h 1882775"/>
              <a:gd name="connsiteX20" fmla="*/ 2308225 w 2308225"/>
              <a:gd name="connsiteY20" fmla="*/ 257175 h 1882775"/>
              <a:gd name="connsiteX21" fmla="*/ 2298700 w 2308225"/>
              <a:gd name="connsiteY21" fmla="*/ 304800 h 1882775"/>
              <a:gd name="connsiteX22" fmla="*/ 2279650 w 2308225"/>
              <a:gd name="connsiteY22" fmla="*/ 333375 h 1882775"/>
              <a:gd name="connsiteX23" fmla="*/ 2257425 w 2308225"/>
              <a:gd name="connsiteY23" fmla="*/ 342900 h 1882775"/>
              <a:gd name="connsiteX24" fmla="*/ 2235200 w 2308225"/>
              <a:gd name="connsiteY24" fmla="*/ 368300 h 1882775"/>
              <a:gd name="connsiteX25" fmla="*/ 2225675 w 2308225"/>
              <a:gd name="connsiteY25" fmla="*/ 396875 h 1882775"/>
              <a:gd name="connsiteX26" fmla="*/ 2216150 w 2308225"/>
              <a:gd name="connsiteY26" fmla="*/ 527050 h 1882775"/>
              <a:gd name="connsiteX27" fmla="*/ 2216150 w 2308225"/>
              <a:gd name="connsiteY27" fmla="*/ 844550 h 1882775"/>
              <a:gd name="connsiteX28" fmla="*/ 2206625 w 2308225"/>
              <a:gd name="connsiteY28" fmla="*/ 1168400 h 1882775"/>
              <a:gd name="connsiteX29" fmla="*/ 2197100 w 2308225"/>
              <a:gd name="connsiteY29" fmla="*/ 1362075 h 1882775"/>
              <a:gd name="connsiteX30" fmla="*/ 2193925 w 2308225"/>
              <a:gd name="connsiteY30" fmla="*/ 1587500 h 1882775"/>
              <a:gd name="connsiteX31" fmla="*/ 2193925 w 2308225"/>
              <a:gd name="connsiteY31" fmla="*/ 1790700 h 1882775"/>
              <a:gd name="connsiteX32" fmla="*/ 2174875 w 2308225"/>
              <a:gd name="connsiteY32" fmla="*/ 1822450 h 1882775"/>
              <a:gd name="connsiteX33" fmla="*/ 2127250 w 2308225"/>
              <a:gd name="connsiteY33" fmla="*/ 1863725 h 1882775"/>
              <a:gd name="connsiteX34" fmla="*/ 2098675 w 2308225"/>
              <a:gd name="connsiteY34" fmla="*/ 1882775 h 1882775"/>
              <a:gd name="connsiteX35" fmla="*/ 2076450 w 2308225"/>
              <a:gd name="connsiteY35" fmla="*/ 1882775 h 1882775"/>
              <a:gd name="connsiteX36" fmla="*/ 2051050 w 2308225"/>
              <a:gd name="connsiteY36" fmla="*/ 1879600 h 1882775"/>
              <a:gd name="connsiteX37" fmla="*/ 2019300 w 2308225"/>
              <a:gd name="connsiteY37" fmla="*/ 1860550 h 1882775"/>
              <a:gd name="connsiteX38" fmla="*/ 1984375 w 2308225"/>
              <a:gd name="connsiteY38" fmla="*/ 1822450 h 1882775"/>
              <a:gd name="connsiteX39" fmla="*/ 1997075 w 2308225"/>
              <a:gd name="connsiteY39" fmla="*/ 1597025 h 1882775"/>
              <a:gd name="connsiteX40" fmla="*/ 1990725 w 2308225"/>
              <a:gd name="connsiteY40" fmla="*/ 1165225 h 1882775"/>
              <a:gd name="connsiteX41" fmla="*/ 1990725 w 2308225"/>
              <a:gd name="connsiteY41" fmla="*/ 1060450 h 1882775"/>
              <a:gd name="connsiteX42" fmla="*/ 1993900 w 2308225"/>
              <a:gd name="connsiteY42" fmla="*/ 669925 h 1882775"/>
              <a:gd name="connsiteX43" fmla="*/ 1993900 w 2308225"/>
              <a:gd name="connsiteY43" fmla="*/ 539750 h 1882775"/>
              <a:gd name="connsiteX44" fmla="*/ 1990725 w 2308225"/>
              <a:gd name="connsiteY44" fmla="*/ 450850 h 1882775"/>
              <a:gd name="connsiteX45" fmla="*/ 1990725 w 2308225"/>
              <a:gd name="connsiteY45" fmla="*/ 368300 h 1882775"/>
              <a:gd name="connsiteX46" fmla="*/ 1984375 w 2308225"/>
              <a:gd name="connsiteY46" fmla="*/ 301625 h 1882775"/>
              <a:gd name="connsiteX47" fmla="*/ 1974850 w 2308225"/>
              <a:gd name="connsiteY47" fmla="*/ 276225 h 1882775"/>
              <a:gd name="connsiteX48" fmla="*/ 1943100 w 2308225"/>
              <a:gd name="connsiteY48" fmla="*/ 238125 h 1882775"/>
              <a:gd name="connsiteX49" fmla="*/ 1917700 w 2308225"/>
              <a:gd name="connsiteY49" fmla="*/ 215900 h 1882775"/>
              <a:gd name="connsiteX50" fmla="*/ 1882775 w 2308225"/>
              <a:gd name="connsiteY50" fmla="*/ 206375 h 1882775"/>
              <a:gd name="connsiteX51" fmla="*/ 1778000 w 2308225"/>
              <a:gd name="connsiteY51" fmla="*/ 219075 h 1882775"/>
              <a:gd name="connsiteX52" fmla="*/ 1181100 w 2308225"/>
              <a:gd name="connsiteY52" fmla="*/ 276225 h 188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08225" h="1882775">
                <a:moveTo>
                  <a:pt x="1181100" y="276225"/>
                </a:moveTo>
                <a:lnTo>
                  <a:pt x="647700" y="333375"/>
                </a:lnTo>
                <a:lnTo>
                  <a:pt x="114300" y="390525"/>
                </a:lnTo>
                <a:lnTo>
                  <a:pt x="0" y="254000"/>
                </a:lnTo>
                <a:lnTo>
                  <a:pt x="161925" y="244475"/>
                </a:lnTo>
                <a:lnTo>
                  <a:pt x="511175" y="206375"/>
                </a:lnTo>
                <a:lnTo>
                  <a:pt x="920750" y="161925"/>
                </a:lnTo>
                <a:lnTo>
                  <a:pt x="1292225" y="117475"/>
                </a:lnTo>
                <a:lnTo>
                  <a:pt x="1657350" y="73025"/>
                </a:lnTo>
                <a:lnTo>
                  <a:pt x="1739900" y="44450"/>
                </a:lnTo>
                <a:lnTo>
                  <a:pt x="1822450" y="19050"/>
                </a:lnTo>
                <a:lnTo>
                  <a:pt x="1889125" y="6350"/>
                </a:lnTo>
                <a:lnTo>
                  <a:pt x="1943100" y="0"/>
                </a:lnTo>
                <a:lnTo>
                  <a:pt x="2000250" y="15875"/>
                </a:lnTo>
                <a:lnTo>
                  <a:pt x="2079625" y="50800"/>
                </a:lnTo>
                <a:lnTo>
                  <a:pt x="2190750" y="114300"/>
                </a:lnTo>
                <a:lnTo>
                  <a:pt x="2241550" y="142875"/>
                </a:lnTo>
                <a:lnTo>
                  <a:pt x="2270125" y="165100"/>
                </a:lnTo>
                <a:lnTo>
                  <a:pt x="2292350" y="196850"/>
                </a:lnTo>
                <a:lnTo>
                  <a:pt x="2305050" y="225425"/>
                </a:lnTo>
                <a:lnTo>
                  <a:pt x="2308225" y="257175"/>
                </a:lnTo>
                <a:lnTo>
                  <a:pt x="2298700" y="304800"/>
                </a:lnTo>
                <a:lnTo>
                  <a:pt x="2279650" y="333375"/>
                </a:lnTo>
                <a:lnTo>
                  <a:pt x="2257425" y="342900"/>
                </a:lnTo>
                <a:lnTo>
                  <a:pt x="2235200" y="368300"/>
                </a:lnTo>
                <a:lnTo>
                  <a:pt x="2225675" y="396875"/>
                </a:lnTo>
                <a:lnTo>
                  <a:pt x="2216150" y="527050"/>
                </a:lnTo>
                <a:lnTo>
                  <a:pt x="2216150" y="844550"/>
                </a:lnTo>
                <a:lnTo>
                  <a:pt x="2206625" y="1168400"/>
                </a:lnTo>
                <a:lnTo>
                  <a:pt x="2197100" y="1362075"/>
                </a:lnTo>
                <a:cubicBezTo>
                  <a:pt x="2196042" y="1437217"/>
                  <a:pt x="2194983" y="1512358"/>
                  <a:pt x="2193925" y="1587500"/>
                </a:cubicBezTo>
                <a:lnTo>
                  <a:pt x="2193925" y="1790700"/>
                </a:lnTo>
                <a:lnTo>
                  <a:pt x="2174875" y="1822450"/>
                </a:lnTo>
                <a:lnTo>
                  <a:pt x="2127250" y="1863725"/>
                </a:lnTo>
                <a:lnTo>
                  <a:pt x="2098675" y="1882775"/>
                </a:lnTo>
                <a:lnTo>
                  <a:pt x="2076450" y="1882775"/>
                </a:lnTo>
                <a:lnTo>
                  <a:pt x="2051050" y="1879600"/>
                </a:lnTo>
                <a:lnTo>
                  <a:pt x="2019300" y="1860550"/>
                </a:lnTo>
                <a:lnTo>
                  <a:pt x="1984375" y="1822450"/>
                </a:lnTo>
                <a:lnTo>
                  <a:pt x="1997075" y="1597025"/>
                </a:lnTo>
                <a:cubicBezTo>
                  <a:pt x="1994958" y="1453092"/>
                  <a:pt x="1992842" y="1309158"/>
                  <a:pt x="1990725" y="1165225"/>
                </a:cubicBezTo>
                <a:lnTo>
                  <a:pt x="1990725" y="1060450"/>
                </a:lnTo>
                <a:cubicBezTo>
                  <a:pt x="1991783" y="930275"/>
                  <a:pt x="1992842" y="800100"/>
                  <a:pt x="1993900" y="669925"/>
                </a:cubicBezTo>
                <a:lnTo>
                  <a:pt x="1993900" y="539750"/>
                </a:lnTo>
                <a:lnTo>
                  <a:pt x="1990725" y="450850"/>
                </a:lnTo>
                <a:lnTo>
                  <a:pt x="1990725" y="368300"/>
                </a:lnTo>
                <a:lnTo>
                  <a:pt x="1984375" y="301625"/>
                </a:lnTo>
                <a:lnTo>
                  <a:pt x="1974850" y="276225"/>
                </a:lnTo>
                <a:lnTo>
                  <a:pt x="1943100" y="238125"/>
                </a:lnTo>
                <a:lnTo>
                  <a:pt x="1917700" y="215900"/>
                </a:lnTo>
                <a:lnTo>
                  <a:pt x="1882775" y="206375"/>
                </a:lnTo>
                <a:lnTo>
                  <a:pt x="1778000" y="219075"/>
                </a:lnTo>
                <a:lnTo>
                  <a:pt x="1181100" y="276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765FF9B-BA51-4DA0-B502-B9A97D43E0C1}"/>
              </a:ext>
            </a:extLst>
          </p:cNvPr>
          <p:cNvSpPr/>
          <p:nvPr/>
        </p:nvSpPr>
        <p:spPr>
          <a:xfrm>
            <a:off x="4000500" y="3802063"/>
            <a:ext cx="1973263" cy="349250"/>
          </a:xfrm>
          <a:custGeom>
            <a:avLst/>
            <a:gdLst>
              <a:gd name="connsiteX0" fmla="*/ 864394 w 1974056"/>
              <a:gd name="connsiteY0" fmla="*/ 273844 h 347663"/>
              <a:gd name="connsiteX1" fmla="*/ 409575 w 1974056"/>
              <a:gd name="connsiteY1" fmla="*/ 311944 h 347663"/>
              <a:gd name="connsiteX2" fmla="*/ 14288 w 1974056"/>
              <a:gd name="connsiteY2" fmla="*/ 347663 h 347663"/>
              <a:gd name="connsiteX3" fmla="*/ 0 w 1974056"/>
              <a:gd name="connsiteY3" fmla="*/ 192882 h 347663"/>
              <a:gd name="connsiteX4" fmla="*/ 266700 w 1974056"/>
              <a:gd name="connsiteY4" fmla="*/ 166688 h 347663"/>
              <a:gd name="connsiteX5" fmla="*/ 1012031 w 1974056"/>
              <a:gd name="connsiteY5" fmla="*/ 95250 h 347663"/>
              <a:gd name="connsiteX6" fmla="*/ 1435894 w 1974056"/>
              <a:gd name="connsiteY6" fmla="*/ 52388 h 347663"/>
              <a:gd name="connsiteX7" fmla="*/ 1974056 w 1974056"/>
              <a:gd name="connsiteY7" fmla="*/ 0 h 347663"/>
              <a:gd name="connsiteX8" fmla="*/ 1959769 w 1974056"/>
              <a:gd name="connsiteY8" fmla="*/ 176213 h 347663"/>
              <a:gd name="connsiteX9" fmla="*/ 1612106 w 1974056"/>
              <a:gd name="connsiteY9" fmla="*/ 211932 h 347663"/>
              <a:gd name="connsiteX10" fmla="*/ 1245394 w 1974056"/>
              <a:gd name="connsiteY10" fmla="*/ 240507 h 347663"/>
              <a:gd name="connsiteX11" fmla="*/ 864394 w 1974056"/>
              <a:gd name="connsiteY11" fmla="*/ 273844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74056" h="347663">
                <a:moveTo>
                  <a:pt x="864394" y="273844"/>
                </a:moveTo>
                <a:lnTo>
                  <a:pt x="409575" y="311944"/>
                </a:lnTo>
                <a:lnTo>
                  <a:pt x="14288" y="347663"/>
                </a:lnTo>
                <a:lnTo>
                  <a:pt x="0" y="192882"/>
                </a:lnTo>
                <a:lnTo>
                  <a:pt x="266700" y="166688"/>
                </a:lnTo>
                <a:lnTo>
                  <a:pt x="1012031" y="95250"/>
                </a:lnTo>
                <a:lnTo>
                  <a:pt x="1435894" y="52388"/>
                </a:lnTo>
                <a:lnTo>
                  <a:pt x="1974056" y="0"/>
                </a:lnTo>
                <a:lnTo>
                  <a:pt x="1959769" y="176213"/>
                </a:lnTo>
                <a:lnTo>
                  <a:pt x="1612106" y="211932"/>
                </a:lnTo>
                <a:lnTo>
                  <a:pt x="1245394" y="240507"/>
                </a:lnTo>
                <a:lnTo>
                  <a:pt x="864394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A49E9E0-E36C-4305-A888-17740DBFFDFA}"/>
              </a:ext>
            </a:extLst>
          </p:cNvPr>
          <p:cNvSpPr/>
          <p:nvPr/>
        </p:nvSpPr>
        <p:spPr>
          <a:xfrm>
            <a:off x="4002088" y="4316413"/>
            <a:ext cx="1941512" cy="327025"/>
          </a:xfrm>
          <a:custGeom>
            <a:avLst/>
            <a:gdLst>
              <a:gd name="connsiteX0" fmla="*/ 762000 w 1940719"/>
              <a:gd name="connsiteY0" fmla="*/ 257175 h 326232"/>
              <a:gd name="connsiteX1" fmla="*/ 14288 w 1940719"/>
              <a:gd name="connsiteY1" fmla="*/ 326232 h 326232"/>
              <a:gd name="connsiteX2" fmla="*/ 0 w 1940719"/>
              <a:gd name="connsiteY2" fmla="*/ 190500 h 326232"/>
              <a:gd name="connsiteX3" fmla="*/ 316707 w 1940719"/>
              <a:gd name="connsiteY3" fmla="*/ 159544 h 326232"/>
              <a:gd name="connsiteX4" fmla="*/ 747713 w 1940719"/>
              <a:gd name="connsiteY4" fmla="*/ 116682 h 326232"/>
              <a:gd name="connsiteX5" fmla="*/ 1076325 w 1940719"/>
              <a:gd name="connsiteY5" fmla="*/ 85725 h 326232"/>
              <a:gd name="connsiteX6" fmla="*/ 1473994 w 1940719"/>
              <a:gd name="connsiteY6" fmla="*/ 47625 h 326232"/>
              <a:gd name="connsiteX7" fmla="*/ 1771650 w 1940719"/>
              <a:gd name="connsiteY7" fmla="*/ 16669 h 326232"/>
              <a:gd name="connsiteX8" fmla="*/ 1931194 w 1940719"/>
              <a:gd name="connsiteY8" fmla="*/ 0 h 326232"/>
              <a:gd name="connsiteX9" fmla="*/ 1940719 w 1940719"/>
              <a:gd name="connsiteY9" fmla="*/ 157163 h 326232"/>
              <a:gd name="connsiteX10" fmla="*/ 1516857 w 1940719"/>
              <a:gd name="connsiteY10" fmla="*/ 192882 h 326232"/>
              <a:gd name="connsiteX11" fmla="*/ 1121569 w 1940719"/>
              <a:gd name="connsiteY11" fmla="*/ 228600 h 326232"/>
              <a:gd name="connsiteX12" fmla="*/ 762000 w 1940719"/>
              <a:gd name="connsiteY12" fmla="*/ 257175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40719" h="326232">
                <a:moveTo>
                  <a:pt x="762000" y="257175"/>
                </a:moveTo>
                <a:lnTo>
                  <a:pt x="14288" y="326232"/>
                </a:lnTo>
                <a:lnTo>
                  <a:pt x="0" y="190500"/>
                </a:lnTo>
                <a:lnTo>
                  <a:pt x="316707" y="159544"/>
                </a:lnTo>
                <a:lnTo>
                  <a:pt x="747713" y="116682"/>
                </a:lnTo>
                <a:lnTo>
                  <a:pt x="1076325" y="85725"/>
                </a:lnTo>
                <a:lnTo>
                  <a:pt x="1473994" y="47625"/>
                </a:lnTo>
                <a:lnTo>
                  <a:pt x="1771650" y="16669"/>
                </a:lnTo>
                <a:lnTo>
                  <a:pt x="1931194" y="0"/>
                </a:lnTo>
                <a:lnTo>
                  <a:pt x="1940719" y="157163"/>
                </a:lnTo>
                <a:lnTo>
                  <a:pt x="1516857" y="192882"/>
                </a:lnTo>
                <a:lnTo>
                  <a:pt x="1121569" y="228600"/>
                </a:lnTo>
                <a:lnTo>
                  <a:pt x="762000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0ED27DE-CFA7-4DED-A227-33C0C42D29D1}"/>
              </a:ext>
            </a:extLst>
          </p:cNvPr>
          <p:cNvSpPr/>
          <p:nvPr/>
        </p:nvSpPr>
        <p:spPr>
          <a:xfrm>
            <a:off x="4011613" y="4837113"/>
            <a:ext cx="1965325" cy="311150"/>
          </a:xfrm>
          <a:custGeom>
            <a:avLst/>
            <a:gdLst>
              <a:gd name="connsiteX0" fmla="*/ 888207 w 1964532"/>
              <a:gd name="connsiteY0" fmla="*/ 223837 h 311944"/>
              <a:gd name="connsiteX1" fmla="*/ 347663 w 1964532"/>
              <a:gd name="connsiteY1" fmla="*/ 269081 h 311944"/>
              <a:gd name="connsiteX2" fmla="*/ 11907 w 1964532"/>
              <a:gd name="connsiteY2" fmla="*/ 292894 h 311944"/>
              <a:gd name="connsiteX3" fmla="*/ 0 w 1964532"/>
              <a:gd name="connsiteY3" fmla="*/ 140494 h 311944"/>
              <a:gd name="connsiteX4" fmla="*/ 323850 w 1964532"/>
              <a:gd name="connsiteY4" fmla="*/ 114300 h 311944"/>
              <a:gd name="connsiteX5" fmla="*/ 819150 w 1964532"/>
              <a:gd name="connsiteY5" fmla="*/ 78581 h 311944"/>
              <a:gd name="connsiteX6" fmla="*/ 1269207 w 1964532"/>
              <a:gd name="connsiteY6" fmla="*/ 40481 h 311944"/>
              <a:gd name="connsiteX7" fmla="*/ 1640682 w 1964532"/>
              <a:gd name="connsiteY7" fmla="*/ 9525 h 311944"/>
              <a:gd name="connsiteX8" fmla="*/ 1788319 w 1964532"/>
              <a:gd name="connsiteY8" fmla="*/ 0 h 311944"/>
              <a:gd name="connsiteX9" fmla="*/ 1955007 w 1964532"/>
              <a:gd name="connsiteY9" fmla="*/ 33337 h 311944"/>
              <a:gd name="connsiteX10" fmla="*/ 1964532 w 1964532"/>
              <a:gd name="connsiteY10" fmla="*/ 311944 h 311944"/>
              <a:gd name="connsiteX11" fmla="*/ 1893094 w 1964532"/>
              <a:gd name="connsiteY11" fmla="*/ 283369 h 311944"/>
              <a:gd name="connsiteX12" fmla="*/ 1881188 w 1964532"/>
              <a:gd name="connsiteY12" fmla="*/ 269081 h 311944"/>
              <a:gd name="connsiteX13" fmla="*/ 1852613 w 1964532"/>
              <a:gd name="connsiteY13" fmla="*/ 219075 h 311944"/>
              <a:gd name="connsiteX14" fmla="*/ 1828800 w 1964532"/>
              <a:gd name="connsiteY14" fmla="*/ 188119 h 311944"/>
              <a:gd name="connsiteX15" fmla="*/ 1797844 w 1964532"/>
              <a:gd name="connsiteY15" fmla="*/ 166687 h 311944"/>
              <a:gd name="connsiteX16" fmla="*/ 1764507 w 1964532"/>
              <a:gd name="connsiteY16" fmla="*/ 157162 h 311944"/>
              <a:gd name="connsiteX17" fmla="*/ 1719263 w 1964532"/>
              <a:gd name="connsiteY17" fmla="*/ 157162 h 311944"/>
              <a:gd name="connsiteX18" fmla="*/ 1400175 w 1964532"/>
              <a:gd name="connsiteY18" fmla="*/ 183356 h 311944"/>
              <a:gd name="connsiteX19" fmla="*/ 888207 w 1964532"/>
              <a:gd name="connsiteY19" fmla="*/ 223837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64532" h="311944">
                <a:moveTo>
                  <a:pt x="888207" y="223837"/>
                </a:moveTo>
                <a:lnTo>
                  <a:pt x="347663" y="269081"/>
                </a:lnTo>
                <a:lnTo>
                  <a:pt x="11907" y="292894"/>
                </a:lnTo>
                <a:lnTo>
                  <a:pt x="0" y="140494"/>
                </a:lnTo>
                <a:lnTo>
                  <a:pt x="323850" y="114300"/>
                </a:lnTo>
                <a:lnTo>
                  <a:pt x="819150" y="78581"/>
                </a:lnTo>
                <a:lnTo>
                  <a:pt x="1269207" y="40481"/>
                </a:lnTo>
                <a:lnTo>
                  <a:pt x="1640682" y="9525"/>
                </a:lnTo>
                <a:lnTo>
                  <a:pt x="1788319" y="0"/>
                </a:lnTo>
                <a:lnTo>
                  <a:pt x="1955007" y="33337"/>
                </a:lnTo>
                <a:lnTo>
                  <a:pt x="1964532" y="311944"/>
                </a:lnTo>
                <a:lnTo>
                  <a:pt x="1893094" y="283369"/>
                </a:lnTo>
                <a:lnTo>
                  <a:pt x="1881188" y="269081"/>
                </a:lnTo>
                <a:lnTo>
                  <a:pt x="1852613" y="219075"/>
                </a:lnTo>
                <a:lnTo>
                  <a:pt x="1828800" y="188119"/>
                </a:lnTo>
                <a:lnTo>
                  <a:pt x="1797844" y="166687"/>
                </a:lnTo>
                <a:lnTo>
                  <a:pt x="1764507" y="157162"/>
                </a:lnTo>
                <a:lnTo>
                  <a:pt x="1719263" y="157162"/>
                </a:lnTo>
                <a:lnTo>
                  <a:pt x="1400175" y="183356"/>
                </a:lnTo>
                <a:lnTo>
                  <a:pt x="888207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0F67075-8EF4-43F2-A00C-C887F1DD80E6}"/>
              </a:ext>
            </a:extLst>
          </p:cNvPr>
          <p:cNvGrpSpPr>
            <a:grpSpLocks/>
          </p:cNvGrpSpPr>
          <p:nvPr/>
        </p:nvGrpSpPr>
        <p:grpSpPr bwMode="auto">
          <a:xfrm>
            <a:off x="2659063" y="1312863"/>
            <a:ext cx="4459287" cy="4687887"/>
            <a:chOff x="2784475" y="1465263"/>
            <a:chExt cx="4459288" cy="46878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EAC0A71-B1A8-4F64-8793-AB7CE6A31DAF}"/>
                </a:ext>
              </a:extLst>
            </p:cNvPr>
            <p:cNvSpPr/>
            <p:nvPr/>
          </p:nvSpPr>
          <p:spPr>
            <a:xfrm>
              <a:off x="3592512" y="1971675"/>
              <a:ext cx="569913" cy="1036638"/>
            </a:xfrm>
            <a:custGeom>
              <a:avLst/>
              <a:gdLst>
                <a:gd name="connsiteX0" fmla="*/ 257175 w 569119"/>
                <a:gd name="connsiteY0" fmla="*/ 559594 h 1035844"/>
                <a:gd name="connsiteX1" fmla="*/ 216694 w 569119"/>
                <a:gd name="connsiteY1" fmla="*/ 359569 h 1035844"/>
                <a:gd name="connsiteX2" fmla="*/ 192882 w 569119"/>
                <a:gd name="connsiteY2" fmla="*/ 233363 h 1035844"/>
                <a:gd name="connsiteX3" fmla="*/ 178594 w 569119"/>
                <a:gd name="connsiteY3" fmla="*/ 202406 h 1035844"/>
                <a:gd name="connsiteX4" fmla="*/ 145257 w 569119"/>
                <a:gd name="connsiteY4" fmla="*/ 161925 h 1035844"/>
                <a:gd name="connsiteX5" fmla="*/ 90488 w 569119"/>
                <a:gd name="connsiteY5" fmla="*/ 114300 h 1035844"/>
                <a:gd name="connsiteX6" fmla="*/ 59532 w 569119"/>
                <a:gd name="connsiteY6" fmla="*/ 90488 h 1035844"/>
                <a:gd name="connsiteX7" fmla="*/ 30957 w 569119"/>
                <a:gd name="connsiteY7" fmla="*/ 73819 h 1035844"/>
                <a:gd name="connsiteX8" fmla="*/ 14288 w 569119"/>
                <a:gd name="connsiteY8" fmla="*/ 59531 h 1035844"/>
                <a:gd name="connsiteX9" fmla="*/ 4763 w 569119"/>
                <a:gd name="connsiteY9" fmla="*/ 50006 h 1035844"/>
                <a:gd name="connsiteX10" fmla="*/ 0 w 569119"/>
                <a:gd name="connsiteY10" fmla="*/ 33338 h 1035844"/>
                <a:gd name="connsiteX11" fmla="*/ 2382 w 569119"/>
                <a:gd name="connsiteY11" fmla="*/ 16669 h 1035844"/>
                <a:gd name="connsiteX12" fmla="*/ 21432 w 569119"/>
                <a:gd name="connsiteY12" fmla="*/ 7144 h 1035844"/>
                <a:gd name="connsiteX13" fmla="*/ 52388 w 569119"/>
                <a:gd name="connsiteY13" fmla="*/ 0 h 1035844"/>
                <a:gd name="connsiteX14" fmla="*/ 107157 w 569119"/>
                <a:gd name="connsiteY14" fmla="*/ 4763 h 1035844"/>
                <a:gd name="connsiteX15" fmla="*/ 171450 w 569119"/>
                <a:gd name="connsiteY15" fmla="*/ 19050 h 1035844"/>
                <a:gd name="connsiteX16" fmla="*/ 235744 w 569119"/>
                <a:gd name="connsiteY16" fmla="*/ 42863 h 1035844"/>
                <a:gd name="connsiteX17" fmla="*/ 295275 w 569119"/>
                <a:gd name="connsiteY17" fmla="*/ 80963 h 1035844"/>
                <a:gd name="connsiteX18" fmla="*/ 352425 w 569119"/>
                <a:gd name="connsiteY18" fmla="*/ 119063 h 1035844"/>
                <a:gd name="connsiteX19" fmla="*/ 409575 w 569119"/>
                <a:gd name="connsiteY19" fmla="*/ 180975 h 1035844"/>
                <a:gd name="connsiteX20" fmla="*/ 431007 w 569119"/>
                <a:gd name="connsiteY20" fmla="*/ 288131 h 1035844"/>
                <a:gd name="connsiteX21" fmla="*/ 483394 w 569119"/>
                <a:gd name="connsiteY21" fmla="*/ 519113 h 1035844"/>
                <a:gd name="connsiteX22" fmla="*/ 528638 w 569119"/>
                <a:gd name="connsiteY22" fmla="*/ 719138 h 1035844"/>
                <a:gd name="connsiteX23" fmla="*/ 569119 w 569119"/>
                <a:gd name="connsiteY23" fmla="*/ 823913 h 1035844"/>
                <a:gd name="connsiteX24" fmla="*/ 547688 w 569119"/>
                <a:gd name="connsiteY24" fmla="*/ 919163 h 1035844"/>
                <a:gd name="connsiteX25" fmla="*/ 526257 w 569119"/>
                <a:gd name="connsiteY25" fmla="*/ 976313 h 1035844"/>
                <a:gd name="connsiteX26" fmla="*/ 507207 w 569119"/>
                <a:gd name="connsiteY26" fmla="*/ 1014413 h 1035844"/>
                <a:gd name="connsiteX27" fmla="*/ 485775 w 569119"/>
                <a:gd name="connsiteY27" fmla="*/ 1031081 h 1035844"/>
                <a:gd name="connsiteX28" fmla="*/ 466725 w 569119"/>
                <a:gd name="connsiteY28" fmla="*/ 1035844 h 1035844"/>
                <a:gd name="connsiteX29" fmla="*/ 433388 w 569119"/>
                <a:gd name="connsiteY29" fmla="*/ 1021556 h 1035844"/>
                <a:gd name="connsiteX30" fmla="*/ 397669 w 569119"/>
                <a:gd name="connsiteY30" fmla="*/ 995363 h 1035844"/>
                <a:gd name="connsiteX31" fmla="*/ 366713 w 569119"/>
                <a:gd name="connsiteY31" fmla="*/ 962025 h 1035844"/>
                <a:gd name="connsiteX32" fmla="*/ 333375 w 569119"/>
                <a:gd name="connsiteY32" fmla="*/ 909638 h 1035844"/>
                <a:gd name="connsiteX33" fmla="*/ 323850 w 569119"/>
                <a:gd name="connsiteY33" fmla="*/ 881063 h 1035844"/>
                <a:gd name="connsiteX34" fmla="*/ 302419 w 569119"/>
                <a:gd name="connsiteY34" fmla="*/ 773906 h 1035844"/>
                <a:gd name="connsiteX35" fmla="*/ 257175 w 569119"/>
                <a:gd name="connsiteY35" fmla="*/ 559594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1035844">
                  <a:moveTo>
                    <a:pt x="257175" y="559594"/>
                  </a:moveTo>
                  <a:lnTo>
                    <a:pt x="216694" y="359569"/>
                  </a:lnTo>
                  <a:lnTo>
                    <a:pt x="192882" y="233363"/>
                  </a:lnTo>
                  <a:lnTo>
                    <a:pt x="178594" y="202406"/>
                  </a:lnTo>
                  <a:lnTo>
                    <a:pt x="145257" y="161925"/>
                  </a:lnTo>
                  <a:lnTo>
                    <a:pt x="90488" y="114300"/>
                  </a:lnTo>
                  <a:lnTo>
                    <a:pt x="59532" y="90488"/>
                  </a:lnTo>
                  <a:lnTo>
                    <a:pt x="30957" y="73819"/>
                  </a:lnTo>
                  <a:lnTo>
                    <a:pt x="14288" y="59531"/>
                  </a:lnTo>
                  <a:lnTo>
                    <a:pt x="4763" y="50006"/>
                  </a:lnTo>
                  <a:lnTo>
                    <a:pt x="0" y="33338"/>
                  </a:lnTo>
                  <a:lnTo>
                    <a:pt x="2382" y="16669"/>
                  </a:lnTo>
                  <a:lnTo>
                    <a:pt x="21432" y="7144"/>
                  </a:lnTo>
                  <a:lnTo>
                    <a:pt x="52388" y="0"/>
                  </a:lnTo>
                  <a:lnTo>
                    <a:pt x="107157" y="4763"/>
                  </a:lnTo>
                  <a:lnTo>
                    <a:pt x="171450" y="19050"/>
                  </a:lnTo>
                  <a:lnTo>
                    <a:pt x="235744" y="42863"/>
                  </a:lnTo>
                  <a:lnTo>
                    <a:pt x="295275" y="80963"/>
                  </a:lnTo>
                  <a:lnTo>
                    <a:pt x="352425" y="119063"/>
                  </a:lnTo>
                  <a:lnTo>
                    <a:pt x="409575" y="180975"/>
                  </a:lnTo>
                  <a:lnTo>
                    <a:pt x="431007" y="288131"/>
                  </a:lnTo>
                  <a:lnTo>
                    <a:pt x="483394" y="519113"/>
                  </a:lnTo>
                  <a:lnTo>
                    <a:pt x="528638" y="719138"/>
                  </a:lnTo>
                  <a:lnTo>
                    <a:pt x="569119" y="823913"/>
                  </a:lnTo>
                  <a:lnTo>
                    <a:pt x="547688" y="919163"/>
                  </a:lnTo>
                  <a:lnTo>
                    <a:pt x="526257" y="976313"/>
                  </a:lnTo>
                  <a:lnTo>
                    <a:pt x="507207" y="1014413"/>
                  </a:lnTo>
                  <a:lnTo>
                    <a:pt x="485775" y="1031081"/>
                  </a:lnTo>
                  <a:lnTo>
                    <a:pt x="466725" y="1035844"/>
                  </a:lnTo>
                  <a:lnTo>
                    <a:pt x="433388" y="1021556"/>
                  </a:lnTo>
                  <a:lnTo>
                    <a:pt x="397669" y="995363"/>
                  </a:lnTo>
                  <a:lnTo>
                    <a:pt x="366713" y="962025"/>
                  </a:lnTo>
                  <a:lnTo>
                    <a:pt x="333375" y="909638"/>
                  </a:lnTo>
                  <a:lnTo>
                    <a:pt x="323850" y="881063"/>
                  </a:lnTo>
                  <a:lnTo>
                    <a:pt x="302419" y="773906"/>
                  </a:lnTo>
                  <a:lnTo>
                    <a:pt x="257175" y="559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FD3BD233-BB60-4F52-88A9-49D284D0154C}"/>
                </a:ext>
              </a:extLst>
            </p:cNvPr>
            <p:cNvSpPr/>
            <p:nvPr/>
          </p:nvSpPr>
          <p:spPr>
            <a:xfrm>
              <a:off x="3838575" y="3600450"/>
              <a:ext cx="419100" cy="1857375"/>
            </a:xfrm>
            <a:custGeom>
              <a:avLst/>
              <a:gdLst>
                <a:gd name="connsiteX0" fmla="*/ 165100 w 419100"/>
                <a:gd name="connsiteY0" fmla="*/ 866775 h 1857375"/>
                <a:gd name="connsiteX1" fmla="*/ 168275 w 419100"/>
                <a:gd name="connsiteY1" fmla="*/ 485775 h 1857375"/>
                <a:gd name="connsiteX2" fmla="*/ 165100 w 419100"/>
                <a:gd name="connsiteY2" fmla="*/ 339725 h 1857375"/>
                <a:gd name="connsiteX3" fmla="*/ 161925 w 419100"/>
                <a:gd name="connsiteY3" fmla="*/ 266700 h 1857375"/>
                <a:gd name="connsiteX4" fmla="*/ 152400 w 419100"/>
                <a:gd name="connsiteY4" fmla="*/ 219075 h 1857375"/>
                <a:gd name="connsiteX5" fmla="*/ 139700 w 419100"/>
                <a:gd name="connsiteY5" fmla="*/ 180975 h 1857375"/>
                <a:gd name="connsiteX6" fmla="*/ 123825 w 419100"/>
                <a:gd name="connsiteY6" fmla="*/ 146050 h 1857375"/>
                <a:gd name="connsiteX7" fmla="*/ 88900 w 419100"/>
                <a:gd name="connsiteY7" fmla="*/ 111125 h 1857375"/>
                <a:gd name="connsiteX8" fmla="*/ 57150 w 419100"/>
                <a:gd name="connsiteY8" fmla="*/ 85725 h 1857375"/>
                <a:gd name="connsiteX9" fmla="*/ 31750 w 419100"/>
                <a:gd name="connsiteY9" fmla="*/ 73025 h 1857375"/>
                <a:gd name="connsiteX10" fmla="*/ 15875 w 419100"/>
                <a:gd name="connsiteY10" fmla="*/ 60325 h 1857375"/>
                <a:gd name="connsiteX11" fmla="*/ 0 w 419100"/>
                <a:gd name="connsiteY11" fmla="*/ 41275 h 1857375"/>
                <a:gd name="connsiteX12" fmla="*/ 3175 w 419100"/>
                <a:gd name="connsiteY12" fmla="*/ 19050 h 1857375"/>
                <a:gd name="connsiteX13" fmla="*/ 19050 w 419100"/>
                <a:gd name="connsiteY13" fmla="*/ 6350 h 1857375"/>
                <a:gd name="connsiteX14" fmla="*/ 47625 w 419100"/>
                <a:gd name="connsiteY14" fmla="*/ 0 h 1857375"/>
                <a:gd name="connsiteX15" fmla="*/ 95250 w 419100"/>
                <a:gd name="connsiteY15" fmla="*/ 3175 h 1857375"/>
                <a:gd name="connsiteX16" fmla="*/ 180975 w 419100"/>
                <a:gd name="connsiteY16" fmla="*/ 25400 h 1857375"/>
                <a:gd name="connsiteX17" fmla="*/ 247650 w 419100"/>
                <a:gd name="connsiteY17" fmla="*/ 50800 h 1857375"/>
                <a:gd name="connsiteX18" fmla="*/ 301625 w 419100"/>
                <a:gd name="connsiteY18" fmla="*/ 79375 h 1857375"/>
                <a:gd name="connsiteX19" fmla="*/ 352425 w 419100"/>
                <a:gd name="connsiteY19" fmla="*/ 111125 h 1857375"/>
                <a:gd name="connsiteX20" fmla="*/ 390525 w 419100"/>
                <a:gd name="connsiteY20" fmla="*/ 200025 h 1857375"/>
                <a:gd name="connsiteX21" fmla="*/ 387350 w 419100"/>
                <a:gd name="connsiteY21" fmla="*/ 565150 h 1857375"/>
                <a:gd name="connsiteX22" fmla="*/ 390525 w 419100"/>
                <a:gd name="connsiteY22" fmla="*/ 669925 h 1857375"/>
                <a:gd name="connsiteX23" fmla="*/ 387350 w 419100"/>
                <a:gd name="connsiteY23" fmla="*/ 1079500 h 1857375"/>
                <a:gd name="connsiteX24" fmla="*/ 390525 w 419100"/>
                <a:gd name="connsiteY24" fmla="*/ 1152525 h 1857375"/>
                <a:gd name="connsiteX25" fmla="*/ 387350 w 419100"/>
                <a:gd name="connsiteY25" fmla="*/ 1273175 h 1857375"/>
                <a:gd name="connsiteX26" fmla="*/ 393700 w 419100"/>
                <a:gd name="connsiteY26" fmla="*/ 1384300 h 1857375"/>
                <a:gd name="connsiteX27" fmla="*/ 400050 w 419100"/>
                <a:gd name="connsiteY27" fmla="*/ 1460500 h 1857375"/>
                <a:gd name="connsiteX28" fmla="*/ 415925 w 419100"/>
                <a:gd name="connsiteY28" fmla="*/ 1546225 h 1857375"/>
                <a:gd name="connsiteX29" fmla="*/ 419100 w 419100"/>
                <a:gd name="connsiteY29" fmla="*/ 1647825 h 1857375"/>
                <a:gd name="connsiteX30" fmla="*/ 381000 w 419100"/>
                <a:gd name="connsiteY30" fmla="*/ 1771650 h 1857375"/>
                <a:gd name="connsiteX31" fmla="*/ 355600 w 419100"/>
                <a:gd name="connsiteY31" fmla="*/ 1822450 h 1857375"/>
                <a:gd name="connsiteX32" fmla="*/ 330200 w 419100"/>
                <a:gd name="connsiteY32" fmla="*/ 1847850 h 1857375"/>
                <a:gd name="connsiteX33" fmla="*/ 311150 w 419100"/>
                <a:gd name="connsiteY33" fmla="*/ 1857375 h 1857375"/>
                <a:gd name="connsiteX34" fmla="*/ 292100 w 419100"/>
                <a:gd name="connsiteY34" fmla="*/ 1857375 h 1857375"/>
                <a:gd name="connsiteX35" fmla="*/ 260350 w 419100"/>
                <a:gd name="connsiteY35" fmla="*/ 1851025 h 1857375"/>
                <a:gd name="connsiteX36" fmla="*/ 225425 w 419100"/>
                <a:gd name="connsiteY36" fmla="*/ 1835150 h 1857375"/>
                <a:gd name="connsiteX37" fmla="*/ 196850 w 419100"/>
                <a:gd name="connsiteY37" fmla="*/ 1809750 h 1857375"/>
                <a:gd name="connsiteX38" fmla="*/ 165100 w 419100"/>
                <a:gd name="connsiteY38" fmla="*/ 1762125 h 1857375"/>
                <a:gd name="connsiteX39" fmla="*/ 142875 w 419100"/>
                <a:gd name="connsiteY39" fmla="*/ 1711325 h 1857375"/>
                <a:gd name="connsiteX40" fmla="*/ 130175 w 419100"/>
                <a:gd name="connsiteY40" fmla="*/ 1635125 h 1857375"/>
                <a:gd name="connsiteX41" fmla="*/ 133350 w 419100"/>
                <a:gd name="connsiteY41" fmla="*/ 1527175 h 1857375"/>
                <a:gd name="connsiteX42" fmla="*/ 139700 w 419100"/>
                <a:gd name="connsiteY42" fmla="*/ 1463675 h 1857375"/>
                <a:gd name="connsiteX43" fmla="*/ 155575 w 419100"/>
                <a:gd name="connsiteY43" fmla="*/ 1343025 h 1857375"/>
                <a:gd name="connsiteX44" fmla="*/ 165100 w 419100"/>
                <a:gd name="connsiteY44" fmla="*/ 1212850 h 1857375"/>
                <a:gd name="connsiteX45" fmla="*/ 165100 w 419100"/>
                <a:gd name="connsiteY45" fmla="*/ 8667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857375">
                  <a:moveTo>
                    <a:pt x="165100" y="866775"/>
                  </a:moveTo>
                  <a:cubicBezTo>
                    <a:pt x="166158" y="739775"/>
                    <a:pt x="167217" y="612775"/>
                    <a:pt x="168275" y="485775"/>
                  </a:cubicBezTo>
                  <a:cubicBezTo>
                    <a:pt x="167217" y="437092"/>
                    <a:pt x="166158" y="388408"/>
                    <a:pt x="165100" y="339725"/>
                  </a:cubicBezTo>
                  <a:lnTo>
                    <a:pt x="161925" y="266700"/>
                  </a:lnTo>
                  <a:lnTo>
                    <a:pt x="152400" y="219075"/>
                  </a:lnTo>
                  <a:lnTo>
                    <a:pt x="139700" y="180975"/>
                  </a:lnTo>
                  <a:lnTo>
                    <a:pt x="123825" y="146050"/>
                  </a:lnTo>
                  <a:lnTo>
                    <a:pt x="88900" y="111125"/>
                  </a:lnTo>
                  <a:lnTo>
                    <a:pt x="57150" y="85725"/>
                  </a:lnTo>
                  <a:lnTo>
                    <a:pt x="31750" y="73025"/>
                  </a:lnTo>
                  <a:lnTo>
                    <a:pt x="15875" y="60325"/>
                  </a:lnTo>
                  <a:lnTo>
                    <a:pt x="0" y="41275"/>
                  </a:lnTo>
                  <a:lnTo>
                    <a:pt x="3175" y="19050"/>
                  </a:lnTo>
                  <a:lnTo>
                    <a:pt x="19050" y="6350"/>
                  </a:lnTo>
                  <a:lnTo>
                    <a:pt x="47625" y="0"/>
                  </a:lnTo>
                  <a:lnTo>
                    <a:pt x="95250" y="3175"/>
                  </a:lnTo>
                  <a:lnTo>
                    <a:pt x="180975" y="25400"/>
                  </a:lnTo>
                  <a:lnTo>
                    <a:pt x="247650" y="50800"/>
                  </a:lnTo>
                  <a:lnTo>
                    <a:pt x="301625" y="79375"/>
                  </a:lnTo>
                  <a:lnTo>
                    <a:pt x="352425" y="111125"/>
                  </a:lnTo>
                  <a:lnTo>
                    <a:pt x="390525" y="200025"/>
                  </a:lnTo>
                  <a:cubicBezTo>
                    <a:pt x="389467" y="321733"/>
                    <a:pt x="388408" y="443442"/>
                    <a:pt x="387350" y="565150"/>
                  </a:cubicBezTo>
                  <a:cubicBezTo>
                    <a:pt x="388408" y="600075"/>
                    <a:pt x="389467" y="635000"/>
                    <a:pt x="390525" y="669925"/>
                  </a:cubicBezTo>
                  <a:cubicBezTo>
                    <a:pt x="389467" y="806450"/>
                    <a:pt x="388408" y="942975"/>
                    <a:pt x="387350" y="1079500"/>
                  </a:cubicBezTo>
                  <a:lnTo>
                    <a:pt x="390525" y="1152525"/>
                  </a:lnTo>
                  <a:cubicBezTo>
                    <a:pt x="389467" y="1192742"/>
                    <a:pt x="388408" y="1232958"/>
                    <a:pt x="387350" y="1273175"/>
                  </a:cubicBezTo>
                  <a:lnTo>
                    <a:pt x="393700" y="1384300"/>
                  </a:lnTo>
                  <a:lnTo>
                    <a:pt x="400050" y="1460500"/>
                  </a:lnTo>
                  <a:lnTo>
                    <a:pt x="415925" y="1546225"/>
                  </a:lnTo>
                  <a:cubicBezTo>
                    <a:pt x="416983" y="1580092"/>
                    <a:pt x="418042" y="1613958"/>
                    <a:pt x="419100" y="1647825"/>
                  </a:cubicBezTo>
                  <a:lnTo>
                    <a:pt x="381000" y="1771650"/>
                  </a:lnTo>
                  <a:lnTo>
                    <a:pt x="355600" y="1822450"/>
                  </a:lnTo>
                  <a:lnTo>
                    <a:pt x="330200" y="1847850"/>
                  </a:lnTo>
                  <a:lnTo>
                    <a:pt x="311150" y="1857375"/>
                  </a:lnTo>
                  <a:lnTo>
                    <a:pt x="292100" y="1857375"/>
                  </a:lnTo>
                  <a:lnTo>
                    <a:pt x="260350" y="1851025"/>
                  </a:lnTo>
                  <a:lnTo>
                    <a:pt x="225425" y="1835150"/>
                  </a:lnTo>
                  <a:lnTo>
                    <a:pt x="196850" y="1809750"/>
                  </a:lnTo>
                  <a:lnTo>
                    <a:pt x="165100" y="1762125"/>
                  </a:lnTo>
                  <a:lnTo>
                    <a:pt x="142875" y="1711325"/>
                  </a:lnTo>
                  <a:lnTo>
                    <a:pt x="130175" y="1635125"/>
                  </a:lnTo>
                  <a:cubicBezTo>
                    <a:pt x="131233" y="1599142"/>
                    <a:pt x="132292" y="1563158"/>
                    <a:pt x="133350" y="1527175"/>
                  </a:cubicBezTo>
                  <a:lnTo>
                    <a:pt x="139700" y="1463675"/>
                  </a:lnTo>
                  <a:lnTo>
                    <a:pt x="155575" y="1343025"/>
                  </a:lnTo>
                  <a:lnTo>
                    <a:pt x="165100" y="1212850"/>
                  </a:lnTo>
                  <a:lnTo>
                    <a:pt x="165100" y="866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48CF999A-F1CD-421E-BB60-9B36E9BF1F52}"/>
                </a:ext>
              </a:extLst>
            </p:cNvPr>
            <p:cNvSpPr/>
            <p:nvPr/>
          </p:nvSpPr>
          <p:spPr>
            <a:xfrm>
              <a:off x="3338512" y="5343525"/>
              <a:ext cx="1492250" cy="809625"/>
            </a:xfrm>
            <a:custGeom>
              <a:avLst/>
              <a:gdLst>
                <a:gd name="connsiteX0" fmla="*/ 800100 w 1493043"/>
                <a:gd name="connsiteY0" fmla="*/ 557213 h 809625"/>
                <a:gd name="connsiteX1" fmla="*/ 526256 w 1493043"/>
                <a:gd name="connsiteY1" fmla="*/ 659606 h 809625"/>
                <a:gd name="connsiteX2" fmla="*/ 323850 w 1493043"/>
                <a:gd name="connsiteY2" fmla="*/ 731044 h 809625"/>
                <a:gd name="connsiteX3" fmla="*/ 157162 w 1493043"/>
                <a:gd name="connsiteY3" fmla="*/ 781050 h 809625"/>
                <a:gd name="connsiteX4" fmla="*/ 66675 w 1493043"/>
                <a:gd name="connsiteY4" fmla="*/ 807244 h 809625"/>
                <a:gd name="connsiteX5" fmla="*/ 42862 w 1493043"/>
                <a:gd name="connsiteY5" fmla="*/ 809625 h 809625"/>
                <a:gd name="connsiteX6" fmla="*/ 23812 w 1493043"/>
                <a:gd name="connsiteY6" fmla="*/ 804863 h 809625"/>
                <a:gd name="connsiteX7" fmla="*/ 7143 w 1493043"/>
                <a:gd name="connsiteY7" fmla="*/ 797719 h 809625"/>
                <a:gd name="connsiteX8" fmla="*/ 0 w 1493043"/>
                <a:gd name="connsiteY8" fmla="*/ 783431 h 809625"/>
                <a:gd name="connsiteX9" fmla="*/ 11906 w 1493043"/>
                <a:gd name="connsiteY9" fmla="*/ 757238 h 809625"/>
                <a:gd name="connsiteX10" fmla="*/ 28575 w 1493043"/>
                <a:gd name="connsiteY10" fmla="*/ 740569 h 809625"/>
                <a:gd name="connsiteX11" fmla="*/ 150018 w 1493043"/>
                <a:gd name="connsiteY11" fmla="*/ 685800 h 809625"/>
                <a:gd name="connsiteX12" fmla="*/ 407193 w 1493043"/>
                <a:gd name="connsiteY12" fmla="*/ 569119 h 809625"/>
                <a:gd name="connsiteX13" fmla="*/ 607218 w 1493043"/>
                <a:gd name="connsiteY13" fmla="*/ 471488 h 809625"/>
                <a:gd name="connsiteX14" fmla="*/ 742950 w 1493043"/>
                <a:gd name="connsiteY14" fmla="*/ 397669 h 809625"/>
                <a:gd name="connsiteX15" fmla="*/ 892968 w 1493043"/>
                <a:gd name="connsiteY15" fmla="*/ 307181 h 809625"/>
                <a:gd name="connsiteX16" fmla="*/ 985837 w 1493043"/>
                <a:gd name="connsiteY16" fmla="*/ 242888 h 809625"/>
                <a:gd name="connsiteX17" fmla="*/ 1021556 w 1493043"/>
                <a:gd name="connsiteY17" fmla="*/ 211931 h 809625"/>
                <a:gd name="connsiteX18" fmla="*/ 1033462 w 1493043"/>
                <a:gd name="connsiteY18" fmla="*/ 195263 h 809625"/>
                <a:gd name="connsiteX19" fmla="*/ 1042987 w 1493043"/>
                <a:gd name="connsiteY19" fmla="*/ 166688 h 809625"/>
                <a:gd name="connsiteX20" fmla="*/ 1047750 w 1493043"/>
                <a:gd name="connsiteY20" fmla="*/ 130969 h 809625"/>
                <a:gd name="connsiteX21" fmla="*/ 1040606 w 1493043"/>
                <a:gd name="connsiteY21" fmla="*/ 102394 h 809625"/>
                <a:gd name="connsiteX22" fmla="*/ 1031081 w 1493043"/>
                <a:gd name="connsiteY22" fmla="*/ 90488 h 809625"/>
                <a:gd name="connsiteX23" fmla="*/ 1004887 w 1493043"/>
                <a:gd name="connsiteY23" fmla="*/ 73819 h 809625"/>
                <a:gd name="connsiteX24" fmla="*/ 988218 w 1493043"/>
                <a:gd name="connsiteY24" fmla="*/ 59531 h 809625"/>
                <a:gd name="connsiteX25" fmla="*/ 976312 w 1493043"/>
                <a:gd name="connsiteY25" fmla="*/ 30956 h 809625"/>
                <a:gd name="connsiteX26" fmla="*/ 981075 w 1493043"/>
                <a:gd name="connsiteY26" fmla="*/ 14288 h 809625"/>
                <a:gd name="connsiteX27" fmla="*/ 988218 w 1493043"/>
                <a:gd name="connsiteY27" fmla="*/ 4763 h 809625"/>
                <a:gd name="connsiteX28" fmla="*/ 1016793 w 1493043"/>
                <a:gd name="connsiteY28" fmla="*/ 0 h 809625"/>
                <a:gd name="connsiteX29" fmla="*/ 1047750 w 1493043"/>
                <a:gd name="connsiteY29" fmla="*/ 0 h 809625"/>
                <a:gd name="connsiteX30" fmla="*/ 1114425 w 1493043"/>
                <a:gd name="connsiteY30" fmla="*/ 11906 h 809625"/>
                <a:gd name="connsiteX31" fmla="*/ 1197768 w 1493043"/>
                <a:gd name="connsiteY31" fmla="*/ 38100 h 809625"/>
                <a:gd name="connsiteX32" fmla="*/ 1288256 w 1493043"/>
                <a:gd name="connsiteY32" fmla="*/ 71438 h 809625"/>
                <a:gd name="connsiteX33" fmla="*/ 1362075 w 1493043"/>
                <a:gd name="connsiteY33" fmla="*/ 102394 h 809625"/>
                <a:gd name="connsiteX34" fmla="*/ 1409700 w 1493043"/>
                <a:gd name="connsiteY34" fmla="*/ 126206 h 809625"/>
                <a:gd name="connsiteX35" fmla="*/ 1454943 w 1493043"/>
                <a:gd name="connsiteY35" fmla="*/ 157163 h 809625"/>
                <a:gd name="connsiteX36" fmla="*/ 1473993 w 1493043"/>
                <a:gd name="connsiteY36" fmla="*/ 176213 h 809625"/>
                <a:gd name="connsiteX37" fmla="*/ 1485900 w 1493043"/>
                <a:gd name="connsiteY37" fmla="*/ 200025 h 809625"/>
                <a:gd name="connsiteX38" fmla="*/ 1493043 w 1493043"/>
                <a:gd name="connsiteY38" fmla="*/ 223838 h 809625"/>
                <a:gd name="connsiteX39" fmla="*/ 1485900 w 1493043"/>
                <a:gd name="connsiteY39" fmla="*/ 247650 h 809625"/>
                <a:gd name="connsiteX40" fmla="*/ 1466850 w 1493043"/>
                <a:gd name="connsiteY40" fmla="*/ 266700 h 809625"/>
                <a:gd name="connsiteX41" fmla="*/ 1385887 w 1493043"/>
                <a:gd name="connsiteY41" fmla="*/ 300038 h 809625"/>
                <a:gd name="connsiteX42" fmla="*/ 1278731 w 1493043"/>
                <a:gd name="connsiteY42" fmla="*/ 330994 h 809625"/>
                <a:gd name="connsiteX43" fmla="*/ 1092993 w 1493043"/>
                <a:gd name="connsiteY43" fmla="*/ 421481 h 809625"/>
                <a:gd name="connsiteX44" fmla="*/ 969168 w 1493043"/>
                <a:gd name="connsiteY44" fmla="*/ 485775 h 809625"/>
                <a:gd name="connsiteX45" fmla="*/ 800100 w 1493043"/>
                <a:gd name="connsiteY45" fmla="*/ 557213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93043" h="809625">
                  <a:moveTo>
                    <a:pt x="800100" y="557213"/>
                  </a:moveTo>
                  <a:lnTo>
                    <a:pt x="526256" y="659606"/>
                  </a:lnTo>
                  <a:lnTo>
                    <a:pt x="323850" y="731044"/>
                  </a:lnTo>
                  <a:lnTo>
                    <a:pt x="157162" y="781050"/>
                  </a:lnTo>
                  <a:lnTo>
                    <a:pt x="66675" y="807244"/>
                  </a:lnTo>
                  <a:lnTo>
                    <a:pt x="42862" y="809625"/>
                  </a:lnTo>
                  <a:lnTo>
                    <a:pt x="23812" y="804863"/>
                  </a:lnTo>
                  <a:lnTo>
                    <a:pt x="7143" y="797719"/>
                  </a:lnTo>
                  <a:lnTo>
                    <a:pt x="0" y="783431"/>
                  </a:lnTo>
                  <a:lnTo>
                    <a:pt x="11906" y="757238"/>
                  </a:lnTo>
                  <a:lnTo>
                    <a:pt x="28575" y="740569"/>
                  </a:lnTo>
                  <a:lnTo>
                    <a:pt x="150018" y="685800"/>
                  </a:lnTo>
                  <a:lnTo>
                    <a:pt x="407193" y="569119"/>
                  </a:lnTo>
                  <a:lnTo>
                    <a:pt x="607218" y="471488"/>
                  </a:lnTo>
                  <a:lnTo>
                    <a:pt x="742950" y="397669"/>
                  </a:lnTo>
                  <a:lnTo>
                    <a:pt x="892968" y="307181"/>
                  </a:lnTo>
                  <a:lnTo>
                    <a:pt x="985837" y="242888"/>
                  </a:lnTo>
                  <a:lnTo>
                    <a:pt x="1021556" y="211931"/>
                  </a:lnTo>
                  <a:lnTo>
                    <a:pt x="1033462" y="195263"/>
                  </a:lnTo>
                  <a:lnTo>
                    <a:pt x="1042987" y="166688"/>
                  </a:lnTo>
                  <a:lnTo>
                    <a:pt x="1047750" y="130969"/>
                  </a:lnTo>
                  <a:lnTo>
                    <a:pt x="1040606" y="102394"/>
                  </a:lnTo>
                  <a:lnTo>
                    <a:pt x="1031081" y="90488"/>
                  </a:lnTo>
                  <a:lnTo>
                    <a:pt x="1004887" y="73819"/>
                  </a:lnTo>
                  <a:lnTo>
                    <a:pt x="988218" y="59531"/>
                  </a:lnTo>
                  <a:lnTo>
                    <a:pt x="976312" y="30956"/>
                  </a:lnTo>
                  <a:lnTo>
                    <a:pt x="981075" y="14288"/>
                  </a:lnTo>
                  <a:lnTo>
                    <a:pt x="988218" y="4763"/>
                  </a:lnTo>
                  <a:lnTo>
                    <a:pt x="1016793" y="0"/>
                  </a:lnTo>
                  <a:lnTo>
                    <a:pt x="1047750" y="0"/>
                  </a:lnTo>
                  <a:lnTo>
                    <a:pt x="1114425" y="11906"/>
                  </a:lnTo>
                  <a:lnTo>
                    <a:pt x="1197768" y="38100"/>
                  </a:lnTo>
                  <a:lnTo>
                    <a:pt x="1288256" y="71438"/>
                  </a:lnTo>
                  <a:lnTo>
                    <a:pt x="1362075" y="102394"/>
                  </a:lnTo>
                  <a:lnTo>
                    <a:pt x="1409700" y="126206"/>
                  </a:lnTo>
                  <a:lnTo>
                    <a:pt x="1454943" y="157163"/>
                  </a:lnTo>
                  <a:lnTo>
                    <a:pt x="1473993" y="176213"/>
                  </a:lnTo>
                  <a:lnTo>
                    <a:pt x="1485900" y="200025"/>
                  </a:lnTo>
                  <a:lnTo>
                    <a:pt x="1493043" y="223838"/>
                  </a:lnTo>
                  <a:lnTo>
                    <a:pt x="1485900" y="247650"/>
                  </a:lnTo>
                  <a:lnTo>
                    <a:pt x="1466850" y="266700"/>
                  </a:lnTo>
                  <a:lnTo>
                    <a:pt x="1385887" y="300038"/>
                  </a:lnTo>
                  <a:lnTo>
                    <a:pt x="1278731" y="330994"/>
                  </a:lnTo>
                  <a:lnTo>
                    <a:pt x="1092993" y="421481"/>
                  </a:lnTo>
                  <a:lnTo>
                    <a:pt x="969168" y="485775"/>
                  </a:lnTo>
                  <a:lnTo>
                    <a:pt x="800100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39955667-D51D-41B3-BDA0-3BFCE0C0BE0D}"/>
                </a:ext>
              </a:extLst>
            </p:cNvPr>
            <p:cNvSpPr/>
            <p:nvPr/>
          </p:nvSpPr>
          <p:spPr>
            <a:xfrm>
              <a:off x="5357813" y="5284788"/>
              <a:ext cx="1338263" cy="844550"/>
            </a:xfrm>
            <a:custGeom>
              <a:avLst/>
              <a:gdLst>
                <a:gd name="connsiteX0" fmla="*/ 900112 w 1338262"/>
                <a:gd name="connsiteY0" fmla="*/ 666750 h 845344"/>
                <a:gd name="connsiteX1" fmla="*/ 619125 w 1338262"/>
                <a:gd name="connsiteY1" fmla="*/ 473869 h 845344"/>
                <a:gd name="connsiteX2" fmla="*/ 314325 w 1338262"/>
                <a:gd name="connsiteY2" fmla="*/ 261937 h 845344"/>
                <a:gd name="connsiteX3" fmla="*/ 150018 w 1338262"/>
                <a:gd name="connsiteY3" fmla="*/ 147637 h 845344"/>
                <a:gd name="connsiteX4" fmla="*/ 40481 w 1338262"/>
                <a:gd name="connsiteY4" fmla="*/ 71437 h 845344"/>
                <a:gd name="connsiteX5" fmla="*/ 16668 w 1338262"/>
                <a:gd name="connsiteY5" fmla="*/ 50006 h 845344"/>
                <a:gd name="connsiteX6" fmla="*/ 4762 w 1338262"/>
                <a:gd name="connsiteY6" fmla="*/ 35719 h 845344"/>
                <a:gd name="connsiteX7" fmla="*/ 0 w 1338262"/>
                <a:gd name="connsiteY7" fmla="*/ 21431 h 845344"/>
                <a:gd name="connsiteX8" fmla="*/ 4762 w 1338262"/>
                <a:gd name="connsiteY8" fmla="*/ 7144 h 845344"/>
                <a:gd name="connsiteX9" fmla="*/ 21431 w 1338262"/>
                <a:gd name="connsiteY9" fmla="*/ 0 h 845344"/>
                <a:gd name="connsiteX10" fmla="*/ 45243 w 1338262"/>
                <a:gd name="connsiteY10" fmla="*/ 7144 h 845344"/>
                <a:gd name="connsiteX11" fmla="*/ 197643 w 1338262"/>
                <a:gd name="connsiteY11" fmla="*/ 64294 h 845344"/>
                <a:gd name="connsiteX12" fmla="*/ 433387 w 1338262"/>
                <a:gd name="connsiteY12" fmla="*/ 150019 h 845344"/>
                <a:gd name="connsiteX13" fmla="*/ 707231 w 1338262"/>
                <a:gd name="connsiteY13" fmla="*/ 247650 h 845344"/>
                <a:gd name="connsiteX14" fmla="*/ 919162 w 1338262"/>
                <a:gd name="connsiteY14" fmla="*/ 323850 h 845344"/>
                <a:gd name="connsiteX15" fmla="*/ 1069181 w 1338262"/>
                <a:gd name="connsiteY15" fmla="*/ 376237 h 845344"/>
                <a:gd name="connsiteX16" fmla="*/ 1152525 w 1338262"/>
                <a:gd name="connsiteY16" fmla="*/ 450056 h 845344"/>
                <a:gd name="connsiteX17" fmla="*/ 1200150 w 1338262"/>
                <a:gd name="connsiteY17" fmla="*/ 500062 h 845344"/>
                <a:gd name="connsiteX18" fmla="*/ 1240631 w 1338262"/>
                <a:gd name="connsiteY18" fmla="*/ 552450 h 845344"/>
                <a:gd name="connsiteX19" fmla="*/ 1281112 w 1338262"/>
                <a:gd name="connsiteY19" fmla="*/ 609600 h 845344"/>
                <a:gd name="connsiteX20" fmla="*/ 1319212 w 1338262"/>
                <a:gd name="connsiteY20" fmla="*/ 671512 h 845344"/>
                <a:gd name="connsiteX21" fmla="*/ 1333500 w 1338262"/>
                <a:gd name="connsiteY21" fmla="*/ 711994 h 845344"/>
                <a:gd name="connsiteX22" fmla="*/ 1338262 w 1338262"/>
                <a:gd name="connsiteY22" fmla="*/ 757237 h 845344"/>
                <a:gd name="connsiteX23" fmla="*/ 1331118 w 1338262"/>
                <a:gd name="connsiteY23" fmla="*/ 802481 h 845344"/>
                <a:gd name="connsiteX24" fmla="*/ 1316831 w 1338262"/>
                <a:gd name="connsiteY24" fmla="*/ 826294 h 845344"/>
                <a:gd name="connsiteX25" fmla="*/ 1300162 w 1338262"/>
                <a:gd name="connsiteY25" fmla="*/ 840581 h 845344"/>
                <a:gd name="connsiteX26" fmla="*/ 1281112 w 1338262"/>
                <a:gd name="connsiteY26" fmla="*/ 845344 h 845344"/>
                <a:gd name="connsiteX27" fmla="*/ 1250156 w 1338262"/>
                <a:gd name="connsiteY27" fmla="*/ 845344 h 845344"/>
                <a:gd name="connsiteX28" fmla="*/ 1200150 w 1338262"/>
                <a:gd name="connsiteY28" fmla="*/ 835819 h 845344"/>
                <a:gd name="connsiteX29" fmla="*/ 1128712 w 1338262"/>
                <a:gd name="connsiteY29" fmla="*/ 807244 h 845344"/>
                <a:gd name="connsiteX30" fmla="*/ 1033462 w 1338262"/>
                <a:gd name="connsiteY30" fmla="*/ 757237 h 845344"/>
                <a:gd name="connsiteX31" fmla="*/ 900112 w 1338262"/>
                <a:gd name="connsiteY31" fmla="*/ 666750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2" h="845344">
                  <a:moveTo>
                    <a:pt x="900112" y="666750"/>
                  </a:moveTo>
                  <a:lnTo>
                    <a:pt x="619125" y="473869"/>
                  </a:lnTo>
                  <a:lnTo>
                    <a:pt x="314325" y="261937"/>
                  </a:lnTo>
                  <a:lnTo>
                    <a:pt x="150018" y="147637"/>
                  </a:lnTo>
                  <a:lnTo>
                    <a:pt x="40481" y="71437"/>
                  </a:lnTo>
                  <a:lnTo>
                    <a:pt x="16668" y="50006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197643" y="64294"/>
                  </a:lnTo>
                  <a:lnTo>
                    <a:pt x="433387" y="150019"/>
                  </a:lnTo>
                  <a:lnTo>
                    <a:pt x="707231" y="247650"/>
                  </a:lnTo>
                  <a:lnTo>
                    <a:pt x="919162" y="323850"/>
                  </a:lnTo>
                  <a:lnTo>
                    <a:pt x="1069181" y="376237"/>
                  </a:lnTo>
                  <a:lnTo>
                    <a:pt x="1152525" y="450056"/>
                  </a:lnTo>
                  <a:lnTo>
                    <a:pt x="1200150" y="500062"/>
                  </a:lnTo>
                  <a:lnTo>
                    <a:pt x="1240631" y="552450"/>
                  </a:lnTo>
                  <a:lnTo>
                    <a:pt x="1281112" y="609600"/>
                  </a:lnTo>
                  <a:lnTo>
                    <a:pt x="1319212" y="671512"/>
                  </a:lnTo>
                  <a:lnTo>
                    <a:pt x="1333500" y="711994"/>
                  </a:lnTo>
                  <a:lnTo>
                    <a:pt x="1338262" y="757237"/>
                  </a:lnTo>
                  <a:lnTo>
                    <a:pt x="1331118" y="802481"/>
                  </a:lnTo>
                  <a:lnTo>
                    <a:pt x="1316831" y="826294"/>
                  </a:lnTo>
                  <a:lnTo>
                    <a:pt x="1300162" y="840581"/>
                  </a:lnTo>
                  <a:lnTo>
                    <a:pt x="1281112" y="845344"/>
                  </a:lnTo>
                  <a:lnTo>
                    <a:pt x="1250156" y="845344"/>
                  </a:lnTo>
                  <a:lnTo>
                    <a:pt x="1200150" y="835819"/>
                  </a:lnTo>
                  <a:lnTo>
                    <a:pt x="1128712" y="807244"/>
                  </a:lnTo>
                  <a:lnTo>
                    <a:pt x="1033462" y="757237"/>
                  </a:lnTo>
                  <a:lnTo>
                    <a:pt x="900112" y="666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44224A20-B013-4383-8F07-FB3E42B2D6AC}"/>
                </a:ext>
              </a:extLst>
            </p:cNvPr>
            <p:cNvSpPr/>
            <p:nvPr/>
          </p:nvSpPr>
          <p:spPr>
            <a:xfrm>
              <a:off x="3925887" y="1839913"/>
              <a:ext cx="2627314" cy="876300"/>
            </a:xfrm>
            <a:custGeom>
              <a:avLst/>
              <a:gdLst>
                <a:gd name="connsiteX0" fmla="*/ 1785938 w 2626519"/>
                <a:gd name="connsiteY0" fmla="*/ 228600 h 876300"/>
                <a:gd name="connsiteX1" fmla="*/ 1271588 w 2626519"/>
                <a:gd name="connsiteY1" fmla="*/ 297657 h 876300"/>
                <a:gd name="connsiteX2" fmla="*/ 1081088 w 2626519"/>
                <a:gd name="connsiteY2" fmla="*/ 335757 h 876300"/>
                <a:gd name="connsiteX3" fmla="*/ 719138 w 2626519"/>
                <a:gd name="connsiteY3" fmla="*/ 373857 h 876300"/>
                <a:gd name="connsiteX4" fmla="*/ 411957 w 2626519"/>
                <a:gd name="connsiteY4" fmla="*/ 409575 h 876300"/>
                <a:gd name="connsiteX5" fmla="*/ 47625 w 2626519"/>
                <a:gd name="connsiteY5" fmla="*/ 452438 h 876300"/>
                <a:gd name="connsiteX6" fmla="*/ 0 w 2626519"/>
                <a:gd name="connsiteY6" fmla="*/ 292894 h 876300"/>
                <a:gd name="connsiteX7" fmla="*/ 450057 w 2626519"/>
                <a:gd name="connsiteY7" fmla="*/ 245269 h 876300"/>
                <a:gd name="connsiteX8" fmla="*/ 781050 w 2626519"/>
                <a:gd name="connsiteY8" fmla="*/ 209550 h 876300"/>
                <a:gd name="connsiteX9" fmla="*/ 1088232 w 2626519"/>
                <a:gd name="connsiteY9" fmla="*/ 173832 h 876300"/>
                <a:gd name="connsiteX10" fmla="*/ 1276350 w 2626519"/>
                <a:gd name="connsiteY10" fmla="*/ 159544 h 876300"/>
                <a:gd name="connsiteX11" fmla="*/ 1497807 w 2626519"/>
                <a:gd name="connsiteY11" fmla="*/ 128588 h 876300"/>
                <a:gd name="connsiteX12" fmla="*/ 1850232 w 2626519"/>
                <a:gd name="connsiteY12" fmla="*/ 80963 h 876300"/>
                <a:gd name="connsiteX13" fmla="*/ 2112169 w 2626519"/>
                <a:gd name="connsiteY13" fmla="*/ 45244 h 876300"/>
                <a:gd name="connsiteX14" fmla="*/ 2140744 w 2626519"/>
                <a:gd name="connsiteY14" fmla="*/ 33338 h 876300"/>
                <a:gd name="connsiteX15" fmla="*/ 2188369 w 2626519"/>
                <a:gd name="connsiteY15" fmla="*/ 14288 h 876300"/>
                <a:gd name="connsiteX16" fmla="*/ 2240757 w 2626519"/>
                <a:gd name="connsiteY16" fmla="*/ 0 h 876300"/>
                <a:gd name="connsiteX17" fmla="*/ 2293144 w 2626519"/>
                <a:gd name="connsiteY17" fmla="*/ 0 h 876300"/>
                <a:gd name="connsiteX18" fmla="*/ 2343150 w 2626519"/>
                <a:gd name="connsiteY18" fmla="*/ 7144 h 876300"/>
                <a:gd name="connsiteX19" fmla="*/ 2426494 w 2626519"/>
                <a:gd name="connsiteY19" fmla="*/ 38100 h 876300"/>
                <a:gd name="connsiteX20" fmla="*/ 2509838 w 2626519"/>
                <a:gd name="connsiteY20" fmla="*/ 76200 h 876300"/>
                <a:gd name="connsiteX21" fmla="*/ 2564607 w 2626519"/>
                <a:gd name="connsiteY21" fmla="*/ 109538 h 876300"/>
                <a:gd name="connsiteX22" fmla="*/ 2597944 w 2626519"/>
                <a:gd name="connsiteY22" fmla="*/ 133350 h 876300"/>
                <a:gd name="connsiteX23" fmla="*/ 2616994 w 2626519"/>
                <a:gd name="connsiteY23" fmla="*/ 152400 h 876300"/>
                <a:gd name="connsiteX24" fmla="*/ 2626519 w 2626519"/>
                <a:gd name="connsiteY24" fmla="*/ 173832 h 876300"/>
                <a:gd name="connsiteX25" fmla="*/ 2621757 w 2626519"/>
                <a:gd name="connsiteY25" fmla="*/ 204788 h 876300"/>
                <a:gd name="connsiteX26" fmla="*/ 2602707 w 2626519"/>
                <a:gd name="connsiteY26" fmla="*/ 238125 h 876300"/>
                <a:gd name="connsiteX27" fmla="*/ 2569369 w 2626519"/>
                <a:gd name="connsiteY27" fmla="*/ 273844 h 876300"/>
                <a:gd name="connsiteX28" fmla="*/ 2552700 w 2626519"/>
                <a:gd name="connsiteY28" fmla="*/ 307182 h 876300"/>
                <a:gd name="connsiteX29" fmla="*/ 2533650 w 2626519"/>
                <a:gd name="connsiteY29" fmla="*/ 352425 h 876300"/>
                <a:gd name="connsiteX30" fmla="*/ 2481263 w 2626519"/>
                <a:gd name="connsiteY30" fmla="*/ 552450 h 876300"/>
                <a:gd name="connsiteX31" fmla="*/ 2405063 w 2626519"/>
                <a:gd name="connsiteY31" fmla="*/ 812007 h 876300"/>
                <a:gd name="connsiteX32" fmla="*/ 2388394 w 2626519"/>
                <a:gd name="connsiteY32" fmla="*/ 850107 h 876300"/>
                <a:gd name="connsiteX33" fmla="*/ 2374107 w 2626519"/>
                <a:gd name="connsiteY33" fmla="*/ 866775 h 876300"/>
                <a:gd name="connsiteX34" fmla="*/ 2352675 w 2626519"/>
                <a:gd name="connsiteY34" fmla="*/ 873919 h 876300"/>
                <a:gd name="connsiteX35" fmla="*/ 2312194 w 2626519"/>
                <a:gd name="connsiteY35" fmla="*/ 876300 h 876300"/>
                <a:gd name="connsiteX36" fmla="*/ 2240757 w 2626519"/>
                <a:gd name="connsiteY36" fmla="*/ 871538 h 876300"/>
                <a:gd name="connsiteX37" fmla="*/ 2233613 w 2626519"/>
                <a:gd name="connsiteY37" fmla="*/ 823913 h 876300"/>
                <a:gd name="connsiteX38" fmla="*/ 2221707 w 2626519"/>
                <a:gd name="connsiteY38" fmla="*/ 676275 h 876300"/>
                <a:gd name="connsiteX39" fmla="*/ 2235994 w 2626519"/>
                <a:gd name="connsiteY39" fmla="*/ 576263 h 876300"/>
                <a:gd name="connsiteX40" fmla="*/ 2264569 w 2626519"/>
                <a:gd name="connsiteY40" fmla="*/ 416719 h 876300"/>
                <a:gd name="connsiteX41" fmla="*/ 2286000 w 2626519"/>
                <a:gd name="connsiteY41" fmla="*/ 314325 h 876300"/>
                <a:gd name="connsiteX42" fmla="*/ 2293144 w 2626519"/>
                <a:gd name="connsiteY42" fmla="*/ 273844 h 876300"/>
                <a:gd name="connsiteX43" fmla="*/ 2290763 w 2626519"/>
                <a:gd name="connsiteY43" fmla="*/ 242888 h 876300"/>
                <a:gd name="connsiteX44" fmla="*/ 2283619 w 2626519"/>
                <a:gd name="connsiteY44" fmla="*/ 209550 h 876300"/>
                <a:gd name="connsiteX45" fmla="*/ 2269332 w 2626519"/>
                <a:gd name="connsiteY45" fmla="*/ 192882 h 876300"/>
                <a:gd name="connsiteX46" fmla="*/ 2243138 w 2626519"/>
                <a:gd name="connsiteY46" fmla="*/ 183357 h 876300"/>
                <a:gd name="connsiteX47" fmla="*/ 2202657 w 2626519"/>
                <a:gd name="connsiteY47" fmla="*/ 180975 h 876300"/>
                <a:gd name="connsiteX48" fmla="*/ 2140744 w 2626519"/>
                <a:gd name="connsiteY48" fmla="*/ 185738 h 876300"/>
                <a:gd name="connsiteX49" fmla="*/ 1785938 w 2626519"/>
                <a:gd name="connsiteY49" fmla="*/ 22860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26519" h="876300">
                  <a:moveTo>
                    <a:pt x="1785938" y="228600"/>
                  </a:moveTo>
                  <a:lnTo>
                    <a:pt x="1271588" y="297657"/>
                  </a:lnTo>
                  <a:lnTo>
                    <a:pt x="1081088" y="335757"/>
                  </a:lnTo>
                  <a:lnTo>
                    <a:pt x="719138" y="373857"/>
                  </a:lnTo>
                  <a:lnTo>
                    <a:pt x="411957" y="409575"/>
                  </a:lnTo>
                  <a:lnTo>
                    <a:pt x="47625" y="452438"/>
                  </a:lnTo>
                  <a:lnTo>
                    <a:pt x="0" y="292894"/>
                  </a:lnTo>
                  <a:lnTo>
                    <a:pt x="450057" y="245269"/>
                  </a:lnTo>
                  <a:lnTo>
                    <a:pt x="781050" y="209550"/>
                  </a:lnTo>
                  <a:lnTo>
                    <a:pt x="1088232" y="173832"/>
                  </a:lnTo>
                  <a:lnTo>
                    <a:pt x="1276350" y="159544"/>
                  </a:lnTo>
                  <a:lnTo>
                    <a:pt x="1497807" y="128588"/>
                  </a:lnTo>
                  <a:lnTo>
                    <a:pt x="1850232" y="80963"/>
                  </a:lnTo>
                  <a:lnTo>
                    <a:pt x="2112169" y="45244"/>
                  </a:lnTo>
                  <a:lnTo>
                    <a:pt x="2140744" y="33338"/>
                  </a:lnTo>
                  <a:lnTo>
                    <a:pt x="2188369" y="14288"/>
                  </a:lnTo>
                  <a:lnTo>
                    <a:pt x="2240757" y="0"/>
                  </a:lnTo>
                  <a:lnTo>
                    <a:pt x="2293144" y="0"/>
                  </a:lnTo>
                  <a:lnTo>
                    <a:pt x="2343150" y="7144"/>
                  </a:lnTo>
                  <a:lnTo>
                    <a:pt x="2426494" y="38100"/>
                  </a:lnTo>
                  <a:lnTo>
                    <a:pt x="2509838" y="76200"/>
                  </a:lnTo>
                  <a:lnTo>
                    <a:pt x="2564607" y="109538"/>
                  </a:lnTo>
                  <a:lnTo>
                    <a:pt x="2597944" y="133350"/>
                  </a:lnTo>
                  <a:lnTo>
                    <a:pt x="2616994" y="152400"/>
                  </a:lnTo>
                  <a:lnTo>
                    <a:pt x="2626519" y="173832"/>
                  </a:lnTo>
                  <a:lnTo>
                    <a:pt x="2621757" y="204788"/>
                  </a:lnTo>
                  <a:lnTo>
                    <a:pt x="2602707" y="238125"/>
                  </a:lnTo>
                  <a:lnTo>
                    <a:pt x="2569369" y="273844"/>
                  </a:lnTo>
                  <a:lnTo>
                    <a:pt x="2552700" y="307182"/>
                  </a:lnTo>
                  <a:lnTo>
                    <a:pt x="2533650" y="352425"/>
                  </a:lnTo>
                  <a:lnTo>
                    <a:pt x="2481263" y="552450"/>
                  </a:lnTo>
                  <a:lnTo>
                    <a:pt x="2405063" y="812007"/>
                  </a:lnTo>
                  <a:lnTo>
                    <a:pt x="2388394" y="850107"/>
                  </a:lnTo>
                  <a:lnTo>
                    <a:pt x="2374107" y="866775"/>
                  </a:lnTo>
                  <a:lnTo>
                    <a:pt x="2352675" y="873919"/>
                  </a:lnTo>
                  <a:lnTo>
                    <a:pt x="2312194" y="876300"/>
                  </a:lnTo>
                  <a:lnTo>
                    <a:pt x="2240757" y="871538"/>
                  </a:lnTo>
                  <a:lnTo>
                    <a:pt x="2233613" y="823913"/>
                  </a:lnTo>
                  <a:lnTo>
                    <a:pt x="2221707" y="676275"/>
                  </a:lnTo>
                  <a:lnTo>
                    <a:pt x="2235994" y="576263"/>
                  </a:lnTo>
                  <a:lnTo>
                    <a:pt x="2264569" y="416719"/>
                  </a:lnTo>
                  <a:lnTo>
                    <a:pt x="2286000" y="314325"/>
                  </a:lnTo>
                  <a:lnTo>
                    <a:pt x="2293144" y="273844"/>
                  </a:lnTo>
                  <a:lnTo>
                    <a:pt x="2290763" y="242888"/>
                  </a:lnTo>
                  <a:lnTo>
                    <a:pt x="2283619" y="209550"/>
                  </a:lnTo>
                  <a:lnTo>
                    <a:pt x="2269332" y="192882"/>
                  </a:lnTo>
                  <a:lnTo>
                    <a:pt x="2243138" y="183357"/>
                  </a:lnTo>
                  <a:lnTo>
                    <a:pt x="2202657" y="180975"/>
                  </a:lnTo>
                  <a:lnTo>
                    <a:pt x="2140744" y="185738"/>
                  </a:lnTo>
                  <a:lnTo>
                    <a:pt x="1785938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E7EC771A-7919-411F-BB64-0A5874A5F1E7}"/>
                </a:ext>
              </a:extLst>
            </p:cNvPr>
            <p:cNvSpPr/>
            <p:nvPr/>
          </p:nvSpPr>
          <p:spPr>
            <a:xfrm>
              <a:off x="4043362" y="2465388"/>
              <a:ext cx="2166938" cy="365125"/>
            </a:xfrm>
            <a:custGeom>
              <a:avLst/>
              <a:gdLst>
                <a:gd name="connsiteX0" fmla="*/ 1493043 w 2166937"/>
                <a:gd name="connsiteY0" fmla="*/ 209550 h 366712"/>
                <a:gd name="connsiteX1" fmla="*/ 1157287 w 2166937"/>
                <a:gd name="connsiteY1" fmla="*/ 250031 h 366712"/>
                <a:gd name="connsiteX2" fmla="*/ 969168 w 2166937"/>
                <a:gd name="connsiteY2" fmla="*/ 269081 h 366712"/>
                <a:gd name="connsiteX3" fmla="*/ 621506 w 2166937"/>
                <a:gd name="connsiteY3" fmla="*/ 304800 h 366712"/>
                <a:gd name="connsiteX4" fmla="*/ 369093 w 2166937"/>
                <a:gd name="connsiteY4" fmla="*/ 330994 h 366712"/>
                <a:gd name="connsiteX5" fmla="*/ 52387 w 2166937"/>
                <a:gd name="connsiteY5" fmla="*/ 366712 h 366712"/>
                <a:gd name="connsiteX6" fmla="*/ 0 w 2166937"/>
                <a:gd name="connsiteY6" fmla="*/ 204787 h 366712"/>
                <a:gd name="connsiteX7" fmla="*/ 526256 w 2166937"/>
                <a:gd name="connsiteY7" fmla="*/ 154781 h 366712"/>
                <a:gd name="connsiteX8" fmla="*/ 969168 w 2166937"/>
                <a:gd name="connsiteY8" fmla="*/ 111919 h 366712"/>
                <a:gd name="connsiteX9" fmla="*/ 1150143 w 2166937"/>
                <a:gd name="connsiteY9" fmla="*/ 92869 h 366712"/>
                <a:gd name="connsiteX10" fmla="*/ 1526381 w 2166937"/>
                <a:gd name="connsiteY10" fmla="*/ 52387 h 366712"/>
                <a:gd name="connsiteX11" fmla="*/ 1985962 w 2166937"/>
                <a:gd name="connsiteY11" fmla="*/ 0 h 366712"/>
                <a:gd name="connsiteX12" fmla="*/ 2152650 w 2166937"/>
                <a:gd name="connsiteY12" fmla="*/ 30956 h 366712"/>
                <a:gd name="connsiteX13" fmla="*/ 2166937 w 2166937"/>
                <a:gd name="connsiteY13" fmla="*/ 226219 h 366712"/>
                <a:gd name="connsiteX14" fmla="*/ 2114550 w 2166937"/>
                <a:gd name="connsiteY14" fmla="*/ 190500 h 366712"/>
                <a:gd name="connsiteX15" fmla="*/ 2066925 w 2166937"/>
                <a:gd name="connsiteY15" fmla="*/ 171450 h 366712"/>
                <a:gd name="connsiteX16" fmla="*/ 2005012 w 2166937"/>
                <a:gd name="connsiteY16" fmla="*/ 159544 h 366712"/>
                <a:gd name="connsiteX17" fmla="*/ 1943100 w 2166937"/>
                <a:gd name="connsiteY17" fmla="*/ 159544 h 366712"/>
                <a:gd name="connsiteX18" fmla="*/ 1795462 w 2166937"/>
                <a:gd name="connsiteY18" fmla="*/ 178594 h 366712"/>
                <a:gd name="connsiteX19" fmla="*/ 1493043 w 2166937"/>
                <a:gd name="connsiteY19" fmla="*/ 2095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66937" h="366712">
                  <a:moveTo>
                    <a:pt x="1493043" y="209550"/>
                  </a:moveTo>
                  <a:lnTo>
                    <a:pt x="1157287" y="250031"/>
                  </a:lnTo>
                  <a:lnTo>
                    <a:pt x="969168" y="269081"/>
                  </a:lnTo>
                  <a:lnTo>
                    <a:pt x="621506" y="304800"/>
                  </a:lnTo>
                  <a:lnTo>
                    <a:pt x="369093" y="330994"/>
                  </a:lnTo>
                  <a:lnTo>
                    <a:pt x="52387" y="366712"/>
                  </a:lnTo>
                  <a:lnTo>
                    <a:pt x="0" y="204787"/>
                  </a:lnTo>
                  <a:lnTo>
                    <a:pt x="526256" y="154781"/>
                  </a:lnTo>
                  <a:lnTo>
                    <a:pt x="969168" y="111919"/>
                  </a:lnTo>
                  <a:lnTo>
                    <a:pt x="1150143" y="92869"/>
                  </a:lnTo>
                  <a:lnTo>
                    <a:pt x="1526381" y="52387"/>
                  </a:lnTo>
                  <a:lnTo>
                    <a:pt x="1985962" y="0"/>
                  </a:lnTo>
                  <a:lnTo>
                    <a:pt x="2152650" y="30956"/>
                  </a:lnTo>
                  <a:lnTo>
                    <a:pt x="2166937" y="226219"/>
                  </a:lnTo>
                  <a:lnTo>
                    <a:pt x="2114550" y="190500"/>
                  </a:lnTo>
                  <a:lnTo>
                    <a:pt x="2066925" y="171450"/>
                  </a:lnTo>
                  <a:lnTo>
                    <a:pt x="2005012" y="159544"/>
                  </a:lnTo>
                  <a:lnTo>
                    <a:pt x="1943100" y="159544"/>
                  </a:lnTo>
                  <a:lnTo>
                    <a:pt x="1795462" y="178594"/>
                  </a:lnTo>
                  <a:lnTo>
                    <a:pt x="1493043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5996C93D-8B4C-4120-B038-AC3217FEBCDF}"/>
                </a:ext>
              </a:extLst>
            </p:cNvPr>
            <p:cNvSpPr/>
            <p:nvPr/>
          </p:nvSpPr>
          <p:spPr>
            <a:xfrm>
              <a:off x="4826000" y="1465263"/>
              <a:ext cx="474662" cy="1673225"/>
            </a:xfrm>
            <a:custGeom>
              <a:avLst/>
              <a:gdLst>
                <a:gd name="connsiteX0" fmla="*/ 161534 w 475950"/>
                <a:gd name="connsiteY0" fmla="*/ 905746 h 1673035"/>
                <a:gd name="connsiteX1" fmla="*/ 158650 w 475950"/>
                <a:gd name="connsiteY1" fmla="*/ 302877 h 1673035"/>
                <a:gd name="connsiteX2" fmla="*/ 158650 w 475950"/>
                <a:gd name="connsiteY2" fmla="*/ 253840 h 1673035"/>
                <a:gd name="connsiteX3" fmla="*/ 149996 w 475950"/>
                <a:gd name="connsiteY3" fmla="*/ 222110 h 1673035"/>
                <a:gd name="connsiteX4" fmla="*/ 109613 w 475950"/>
                <a:gd name="connsiteY4" fmla="*/ 173072 h 1673035"/>
                <a:gd name="connsiteX5" fmla="*/ 54806 w 475950"/>
                <a:gd name="connsiteY5" fmla="*/ 129804 h 1673035"/>
                <a:gd name="connsiteX6" fmla="*/ 28845 w 475950"/>
                <a:gd name="connsiteY6" fmla="*/ 112497 h 1673035"/>
                <a:gd name="connsiteX7" fmla="*/ 11538 w 475950"/>
                <a:gd name="connsiteY7" fmla="*/ 95190 h 1673035"/>
                <a:gd name="connsiteX8" fmla="*/ 2885 w 475950"/>
                <a:gd name="connsiteY8" fmla="*/ 66344 h 1673035"/>
                <a:gd name="connsiteX9" fmla="*/ 0 w 475950"/>
                <a:gd name="connsiteY9" fmla="*/ 46153 h 1673035"/>
                <a:gd name="connsiteX10" fmla="*/ 8654 w 475950"/>
                <a:gd name="connsiteY10" fmla="*/ 25961 h 1673035"/>
                <a:gd name="connsiteX11" fmla="*/ 23076 w 475950"/>
                <a:gd name="connsiteY11" fmla="*/ 11538 h 1673035"/>
                <a:gd name="connsiteX12" fmla="*/ 51922 w 475950"/>
                <a:gd name="connsiteY12" fmla="*/ 0 h 1673035"/>
                <a:gd name="connsiteX13" fmla="*/ 69229 w 475950"/>
                <a:gd name="connsiteY13" fmla="*/ 0 h 1673035"/>
                <a:gd name="connsiteX14" fmla="*/ 98074 w 475950"/>
                <a:gd name="connsiteY14" fmla="*/ 2884 h 1673035"/>
                <a:gd name="connsiteX15" fmla="*/ 184611 w 475950"/>
                <a:gd name="connsiteY15" fmla="*/ 28845 h 1673035"/>
                <a:gd name="connsiteX16" fmla="*/ 297108 w 475950"/>
                <a:gd name="connsiteY16" fmla="*/ 72113 h 1673035"/>
                <a:gd name="connsiteX17" fmla="*/ 372106 w 475950"/>
                <a:gd name="connsiteY17" fmla="*/ 106728 h 1673035"/>
                <a:gd name="connsiteX18" fmla="*/ 406720 w 475950"/>
                <a:gd name="connsiteY18" fmla="*/ 126920 h 1673035"/>
                <a:gd name="connsiteX19" fmla="*/ 447104 w 475950"/>
                <a:gd name="connsiteY19" fmla="*/ 155765 h 1673035"/>
                <a:gd name="connsiteX20" fmla="*/ 461527 w 475950"/>
                <a:gd name="connsiteY20" fmla="*/ 175957 h 1673035"/>
                <a:gd name="connsiteX21" fmla="*/ 473065 w 475950"/>
                <a:gd name="connsiteY21" fmla="*/ 196149 h 1673035"/>
                <a:gd name="connsiteX22" fmla="*/ 475950 w 475950"/>
                <a:gd name="connsiteY22" fmla="*/ 242301 h 1673035"/>
                <a:gd name="connsiteX23" fmla="*/ 464411 w 475950"/>
                <a:gd name="connsiteY23" fmla="*/ 294223 h 1673035"/>
                <a:gd name="connsiteX24" fmla="*/ 438450 w 475950"/>
                <a:gd name="connsiteY24" fmla="*/ 317300 h 1673035"/>
                <a:gd name="connsiteX25" fmla="*/ 418259 w 475950"/>
                <a:gd name="connsiteY25" fmla="*/ 340376 h 1673035"/>
                <a:gd name="connsiteX26" fmla="*/ 409605 w 475950"/>
                <a:gd name="connsiteY26" fmla="*/ 389413 h 1673035"/>
                <a:gd name="connsiteX27" fmla="*/ 409605 w 475950"/>
                <a:gd name="connsiteY27" fmla="*/ 550948 h 1673035"/>
                <a:gd name="connsiteX28" fmla="*/ 406720 w 475950"/>
                <a:gd name="connsiteY28" fmla="*/ 663445 h 1673035"/>
                <a:gd name="connsiteX29" fmla="*/ 406720 w 475950"/>
                <a:gd name="connsiteY29" fmla="*/ 1107664 h 1673035"/>
                <a:gd name="connsiteX30" fmla="*/ 403836 w 475950"/>
                <a:gd name="connsiteY30" fmla="*/ 1240353 h 1673035"/>
                <a:gd name="connsiteX31" fmla="*/ 409605 w 475950"/>
                <a:gd name="connsiteY31" fmla="*/ 1641305 h 1673035"/>
                <a:gd name="connsiteX32" fmla="*/ 158650 w 475950"/>
                <a:gd name="connsiteY32" fmla="*/ 1673035 h 1673035"/>
                <a:gd name="connsiteX33" fmla="*/ 158650 w 475950"/>
                <a:gd name="connsiteY33" fmla="*/ 1263430 h 1673035"/>
                <a:gd name="connsiteX34" fmla="*/ 161534 w 475950"/>
                <a:gd name="connsiteY34" fmla="*/ 905746 h 167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5950" h="1673035">
                  <a:moveTo>
                    <a:pt x="161534" y="905746"/>
                  </a:moveTo>
                  <a:cubicBezTo>
                    <a:pt x="160573" y="704790"/>
                    <a:pt x="159611" y="503833"/>
                    <a:pt x="158650" y="302877"/>
                  </a:cubicBezTo>
                  <a:lnTo>
                    <a:pt x="158650" y="253840"/>
                  </a:lnTo>
                  <a:lnTo>
                    <a:pt x="149996" y="222110"/>
                  </a:lnTo>
                  <a:lnTo>
                    <a:pt x="109613" y="173072"/>
                  </a:lnTo>
                  <a:lnTo>
                    <a:pt x="54806" y="129804"/>
                  </a:lnTo>
                  <a:lnTo>
                    <a:pt x="28845" y="112497"/>
                  </a:lnTo>
                  <a:lnTo>
                    <a:pt x="11538" y="95190"/>
                  </a:lnTo>
                  <a:lnTo>
                    <a:pt x="2885" y="66344"/>
                  </a:lnTo>
                  <a:lnTo>
                    <a:pt x="0" y="46153"/>
                  </a:lnTo>
                  <a:lnTo>
                    <a:pt x="8654" y="25961"/>
                  </a:lnTo>
                  <a:lnTo>
                    <a:pt x="23076" y="11538"/>
                  </a:lnTo>
                  <a:lnTo>
                    <a:pt x="51922" y="0"/>
                  </a:lnTo>
                  <a:lnTo>
                    <a:pt x="69229" y="0"/>
                  </a:lnTo>
                  <a:lnTo>
                    <a:pt x="98074" y="2884"/>
                  </a:lnTo>
                  <a:lnTo>
                    <a:pt x="184611" y="28845"/>
                  </a:lnTo>
                  <a:lnTo>
                    <a:pt x="297108" y="72113"/>
                  </a:lnTo>
                  <a:lnTo>
                    <a:pt x="372106" y="106728"/>
                  </a:lnTo>
                  <a:lnTo>
                    <a:pt x="406720" y="126920"/>
                  </a:lnTo>
                  <a:lnTo>
                    <a:pt x="447104" y="155765"/>
                  </a:lnTo>
                  <a:lnTo>
                    <a:pt x="461527" y="175957"/>
                  </a:lnTo>
                  <a:lnTo>
                    <a:pt x="473065" y="196149"/>
                  </a:lnTo>
                  <a:lnTo>
                    <a:pt x="475950" y="242301"/>
                  </a:lnTo>
                  <a:lnTo>
                    <a:pt x="464411" y="294223"/>
                  </a:lnTo>
                  <a:lnTo>
                    <a:pt x="438450" y="317300"/>
                  </a:lnTo>
                  <a:lnTo>
                    <a:pt x="418259" y="340376"/>
                  </a:lnTo>
                  <a:lnTo>
                    <a:pt x="409605" y="389413"/>
                  </a:lnTo>
                  <a:lnTo>
                    <a:pt x="409605" y="550948"/>
                  </a:lnTo>
                  <a:cubicBezTo>
                    <a:pt x="408643" y="588447"/>
                    <a:pt x="407682" y="625946"/>
                    <a:pt x="406720" y="663445"/>
                  </a:cubicBezTo>
                  <a:lnTo>
                    <a:pt x="406720" y="1107664"/>
                  </a:lnTo>
                  <a:cubicBezTo>
                    <a:pt x="405759" y="1151894"/>
                    <a:pt x="404797" y="1196123"/>
                    <a:pt x="403836" y="1240353"/>
                  </a:cubicBezTo>
                  <a:lnTo>
                    <a:pt x="409605" y="1641305"/>
                  </a:lnTo>
                  <a:lnTo>
                    <a:pt x="158650" y="1673035"/>
                  </a:lnTo>
                  <a:lnTo>
                    <a:pt x="158650" y="1263430"/>
                  </a:lnTo>
                  <a:cubicBezTo>
                    <a:pt x="159611" y="1140356"/>
                    <a:pt x="160573" y="1017282"/>
                    <a:pt x="161534" y="9057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AB3A1745-11F3-4022-9B68-A6F358886D9C}"/>
                </a:ext>
              </a:extLst>
            </p:cNvPr>
            <p:cNvSpPr/>
            <p:nvPr/>
          </p:nvSpPr>
          <p:spPr>
            <a:xfrm>
              <a:off x="2784475" y="2867025"/>
              <a:ext cx="4459288" cy="674688"/>
            </a:xfrm>
            <a:custGeom>
              <a:avLst/>
              <a:gdLst>
                <a:gd name="connsiteX0" fmla="*/ 2718375 w 4460286"/>
                <a:gd name="connsiteY0" fmla="*/ 310317 h 674422"/>
                <a:gd name="connsiteX1" fmla="*/ 2283931 w 4460286"/>
                <a:gd name="connsiteY1" fmla="*/ 364105 h 674422"/>
                <a:gd name="connsiteX2" fmla="*/ 2006715 w 4460286"/>
                <a:gd name="connsiteY2" fmla="*/ 401343 h 674422"/>
                <a:gd name="connsiteX3" fmla="*/ 1737774 w 4460286"/>
                <a:gd name="connsiteY3" fmla="*/ 438581 h 674422"/>
                <a:gd name="connsiteX4" fmla="*/ 1373669 w 4460286"/>
                <a:gd name="connsiteY4" fmla="*/ 492369 h 674422"/>
                <a:gd name="connsiteX5" fmla="*/ 1092315 w 4460286"/>
                <a:gd name="connsiteY5" fmla="*/ 537882 h 674422"/>
                <a:gd name="connsiteX6" fmla="*/ 906125 w 4460286"/>
                <a:gd name="connsiteY6" fmla="*/ 570983 h 674422"/>
                <a:gd name="connsiteX7" fmla="*/ 765448 w 4460286"/>
                <a:gd name="connsiteY7" fmla="*/ 604083 h 674422"/>
                <a:gd name="connsiteX8" fmla="*/ 633046 w 4460286"/>
                <a:gd name="connsiteY8" fmla="*/ 637184 h 674422"/>
                <a:gd name="connsiteX9" fmla="*/ 550295 w 4460286"/>
                <a:gd name="connsiteY9" fmla="*/ 674422 h 674422"/>
                <a:gd name="connsiteX10" fmla="*/ 504782 w 4460286"/>
                <a:gd name="connsiteY10" fmla="*/ 666147 h 674422"/>
                <a:gd name="connsiteX11" fmla="*/ 409618 w 4460286"/>
                <a:gd name="connsiteY11" fmla="*/ 620634 h 674422"/>
                <a:gd name="connsiteX12" fmla="*/ 306179 w 4460286"/>
                <a:gd name="connsiteY12" fmla="*/ 562708 h 674422"/>
                <a:gd name="connsiteX13" fmla="*/ 194465 w 4460286"/>
                <a:gd name="connsiteY13" fmla="*/ 492369 h 674422"/>
                <a:gd name="connsiteX14" fmla="*/ 119989 w 4460286"/>
                <a:gd name="connsiteY14" fmla="*/ 442719 h 674422"/>
                <a:gd name="connsiteX15" fmla="*/ 57926 w 4460286"/>
                <a:gd name="connsiteY15" fmla="*/ 397206 h 674422"/>
                <a:gd name="connsiteX16" fmla="*/ 28963 w 4460286"/>
                <a:gd name="connsiteY16" fmla="*/ 376518 h 674422"/>
                <a:gd name="connsiteX17" fmla="*/ 12413 w 4460286"/>
                <a:gd name="connsiteY17" fmla="*/ 355830 h 674422"/>
                <a:gd name="connsiteX18" fmla="*/ 0 w 4460286"/>
                <a:gd name="connsiteY18" fmla="*/ 331005 h 674422"/>
                <a:gd name="connsiteX19" fmla="*/ 4138 w 4460286"/>
                <a:gd name="connsiteY19" fmla="*/ 310317 h 674422"/>
                <a:gd name="connsiteX20" fmla="*/ 24825 w 4460286"/>
                <a:gd name="connsiteY20" fmla="*/ 297904 h 674422"/>
                <a:gd name="connsiteX21" fmla="*/ 57926 w 4460286"/>
                <a:gd name="connsiteY21" fmla="*/ 306179 h 674422"/>
                <a:gd name="connsiteX22" fmla="*/ 124127 w 4460286"/>
                <a:gd name="connsiteY22" fmla="*/ 339280 h 674422"/>
                <a:gd name="connsiteX23" fmla="*/ 190328 w 4460286"/>
                <a:gd name="connsiteY23" fmla="*/ 364105 h 674422"/>
                <a:gd name="connsiteX24" fmla="*/ 256528 w 4460286"/>
                <a:gd name="connsiteY24" fmla="*/ 380655 h 674422"/>
                <a:gd name="connsiteX25" fmla="*/ 368243 w 4460286"/>
                <a:gd name="connsiteY25" fmla="*/ 397206 h 674422"/>
                <a:gd name="connsiteX26" fmla="*/ 475819 w 4460286"/>
                <a:gd name="connsiteY26" fmla="*/ 401343 h 674422"/>
                <a:gd name="connsiteX27" fmla="*/ 649596 w 4460286"/>
                <a:gd name="connsiteY27" fmla="*/ 388930 h 674422"/>
                <a:gd name="connsiteX28" fmla="*/ 868887 w 4460286"/>
                <a:gd name="connsiteY28" fmla="*/ 364105 h 674422"/>
                <a:gd name="connsiteX29" fmla="*/ 1183341 w 4460286"/>
                <a:gd name="connsiteY29" fmla="*/ 326867 h 674422"/>
                <a:gd name="connsiteX30" fmla="*/ 1597097 w 4460286"/>
                <a:gd name="connsiteY30" fmla="*/ 277216 h 674422"/>
                <a:gd name="connsiteX31" fmla="*/ 1882588 w 4460286"/>
                <a:gd name="connsiteY31" fmla="*/ 239978 h 674422"/>
                <a:gd name="connsiteX32" fmla="*/ 2221868 w 4460286"/>
                <a:gd name="connsiteY32" fmla="*/ 194465 h 674422"/>
                <a:gd name="connsiteX33" fmla="*/ 2416333 w 4460286"/>
                <a:gd name="connsiteY33" fmla="*/ 182053 h 674422"/>
                <a:gd name="connsiteX34" fmla="*/ 2664586 w 4460286"/>
                <a:gd name="connsiteY34" fmla="*/ 157227 h 674422"/>
                <a:gd name="connsiteX35" fmla="*/ 3177643 w 4460286"/>
                <a:gd name="connsiteY35" fmla="*/ 111714 h 674422"/>
                <a:gd name="connsiteX36" fmla="*/ 3649325 w 4460286"/>
                <a:gd name="connsiteY36" fmla="*/ 70339 h 674422"/>
                <a:gd name="connsiteX37" fmla="*/ 3736214 w 4460286"/>
                <a:gd name="connsiteY37" fmla="*/ 37238 h 674422"/>
                <a:gd name="connsiteX38" fmla="*/ 3806552 w 4460286"/>
                <a:gd name="connsiteY38" fmla="*/ 12413 h 674422"/>
                <a:gd name="connsiteX39" fmla="*/ 3864478 w 4460286"/>
                <a:gd name="connsiteY39" fmla="*/ 0 h 674422"/>
                <a:gd name="connsiteX40" fmla="*/ 3938954 w 4460286"/>
                <a:gd name="connsiteY40" fmla="*/ 0 h 674422"/>
                <a:gd name="connsiteX41" fmla="*/ 4046530 w 4460286"/>
                <a:gd name="connsiteY41" fmla="*/ 12413 h 674422"/>
                <a:gd name="connsiteX42" fmla="*/ 4162382 w 4460286"/>
                <a:gd name="connsiteY42" fmla="*/ 49651 h 674422"/>
                <a:gd name="connsiteX43" fmla="*/ 4282371 w 4460286"/>
                <a:gd name="connsiteY43" fmla="*/ 91026 h 674422"/>
                <a:gd name="connsiteX44" fmla="*/ 4389947 w 4460286"/>
                <a:gd name="connsiteY44" fmla="*/ 148952 h 674422"/>
                <a:gd name="connsiteX45" fmla="*/ 4439598 w 4460286"/>
                <a:gd name="connsiteY45" fmla="*/ 177915 h 674422"/>
                <a:gd name="connsiteX46" fmla="*/ 4456148 w 4460286"/>
                <a:gd name="connsiteY46" fmla="*/ 211015 h 674422"/>
                <a:gd name="connsiteX47" fmla="*/ 4460286 w 4460286"/>
                <a:gd name="connsiteY47" fmla="*/ 235841 h 674422"/>
                <a:gd name="connsiteX48" fmla="*/ 4452011 w 4460286"/>
                <a:gd name="connsiteY48" fmla="*/ 264804 h 674422"/>
                <a:gd name="connsiteX49" fmla="*/ 4423048 w 4460286"/>
                <a:gd name="connsiteY49" fmla="*/ 297904 h 674422"/>
                <a:gd name="connsiteX50" fmla="*/ 4381672 w 4460286"/>
                <a:gd name="connsiteY50" fmla="*/ 314454 h 674422"/>
                <a:gd name="connsiteX51" fmla="*/ 4240995 w 4460286"/>
                <a:gd name="connsiteY51" fmla="*/ 293767 h 674422"/>
                <a:gd name="connsiteX52" fmla="*/ 4009292 w 4460286"/>
                <a:gd name="connsiteY52" fmla="*/ 281354 h 674422"/>
                <a:gd name="connsiteX53" fmla="*/ 3616224 w 4460286"/>
                <a:gd name="connsiteY53" fmla="*/ 264804 h 674422"/>
                <a:gd name="connsiteX54" fmla="*/ 3343146 w 4460286"/>
                <a:gd name="connsiteY54" fmla="*/ 268941 h 674422"/>
                <a:gd name="connsiteX55" fmla="*/ 3090755 w 4460286"/>
                <a:gd name="connsiteY55" fmla="*/ 277216 h 674422"/>
                <a:gd name="connsiteX56" fmla="*/ 2718375 w 4460286"/>
                <a:gd name="connsiteY56" fmla="*/ 310317 h 6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60286" h="674422">
                  <a:moveTo>
                    <a:pt x="2718375" y="310317"/>
                  </a:moveTo>
                  <a:lnTo>
                    <a:pt x="2283931" y="364105"/>
                  </a:lnTo>
                  <a:lnTo>
                    <a:pt x="2006715" y="401343"/>
                  </a:lnTo>
                  <a:lnTo>
                    <a:pt x="1737774" y="438581"/>
                  </a:lnTo>
                  <a:lnTo>
                    <a:pt x="1373669" y="492369"/>
                  </a:lnTo>
                  <a:lnTo>
                    <a:pt x="1092315" y="537882"/>
                  </a:lnTo>
                  <a:lnTo>
                    <a:pt x="906125" y="570983"/>
                  </a:lnTo>
                  <a:lnTo>
                    <a:pt x="765448" y="604083"/>
                  </a:lnTo>
                  <a:lnTo>
                    <a:pt x="633046" y="637184"/>
                  </a:lnTo>
                  <a:lnTo>
                    <a:pt x="550295" y="674422"/>
                  </a:lnTo>
                  <a:lnTo>
                    <a:pt x="504782" y="666147"/>
                  </a:lnTo>
                  <a:lnTo>
                    <a:pt x="409618" y="620634"/>
                  </a:lnTo>
                  <a:lnTo>
                    <a:pt x="306179" y="562708"/>
                  </a:lnTo>
                  <a:lnTo>
                    <a:pt x="194465" y="492369"/>
                  </a:lnTo>
                  <a:lnTo>
                    <a:pt x="119989" y="442719"/>
                  </a:lnTo>
                  <a:lnTo>
                    <a:pt x="57926" y="397206"/>
                  </a:lnTo>
                  <a:lnTo>
                    <a:pt x="28963" y="376518"/>
                  </a:lnTo>
                  <a:lnTo>
                    <a:pt x="12413" y="355830"/>
                  </a:lnTo>
                  <a:lnTo>
                    <a:pt x="0" y="331005"/>
                  </a:lnTo>
                  <a:lnTo>
                    <a:pt x="4138" y="310317"/>
                  </a:lnTo>
                  <a:lnTo>
                    <a:pt x="24825" y="297904"/>
                  </a:lnTo>
                  <a:lnTo>
                    <a:pt x="57926" y="306179"/>
                  </a:lnTo>
                  <a:lnTo>
                    <a:pt x="124127" y="339280"/>
                  </a:lnTo>
                  <a:lnTo>
                    <a:pt x="190328" y="364105"/>
                  </a:lnTo>
                  <a:lnTo>
                    <a:pt x="256528" y="380655"/>
                  </a:lnTo>
                  <a:lnTo>
                    <a:pt x="368243" y="397206"/>
                  </a:lnTo>
                  <a:lnTo>
                    <a:pt x="475819" y="401343"/>
                  </a:lnTo>
                  <a:lnTo>
                    <a:pt x="649596" y="388930"/>
                  </a:lnTo>
                  <a:lnTo>
                    <a:pt x="868887" y="364105"/>
                  </a:lnTo>
                  <a:lnTo>
                    <a:pt x="1183341" y="326867"/>
                  </a:lnTo>
                  <a:lnTo>
                    <a:pt x="1597097" y="277216"/>
                  </a:lnTo>
                  <a:lnTo>
                    <a:pt x="1882588" y="239978"/>
                  </a:lnTo>
                  <a:lnTo>
                    <a:pt x="2221868" y="194465"/>
                  </a:lnTo>
                  <a:lnTo>
                    <a:pt x="2416333" y="182053"/>
                  </a:lnTo>
                  <a:lnTo>
                    <a:pt x="2664586" y="157227"/>
                  </a:lnTo>
                  <a:lnTo>
                    <a:pt x="3177643" y="111714"/>
                  </a:lnTo>
                  <a:lnTo>
                    <a:pt x="3649325" y="70339"/>
                  </a:lnTo>
                  <a:lnTo>
                    <a:pt x="3736214" y="37238"/>
                  </a:lnTo>
                  <a:lnTo>
                    <a:pt x="3806552" y="12413"/>
                  </a:lnTo>
                  <a:lnTo>
                    <a:pt x="3864478" y="0"/>
                  </a:lnTo>
                  <a:lnTo>
                    <a:pt x="3938954" y="0"/>
                  </a:lnTo>
                  <a:lnTo>
                    <a:pt x="4046530" y="12413"/>
                  </a:lnTo>
                  <a:lnTo>
                    <a:pt x="4162382" y="49651"/>
                  </a:lnTo>
                  <a:lnTo>
                    <a:pt x="4282371" y="91026"/>
                  </a:lnTo>
                  <a:lnTo>
                    <a:pt x="4389947" y="148952"/>
                  </a:lnTo>
                  <a:lnTo>
                    <a:pt x="4439598" y="177915"/>
                  </a:lnTo>
                  <a:lnTo>
                    <a:pt x="4456148" y="211015"/>
                  </a:lnTo>
                  <a:lnTo>
                    <a:pt x="4460286" y="235841"/>
                  </a:lnTo>
                  <a:lnTo>
                    <a:pt x="4452011" y="264804"/>
                  </a:lnTo>
                  <a:lnTo>
                    <a:pt x="4423048" y="297904"/>
                  </a:lnTo>
                  <a:lnTo>
                    <a:pt x="4381672" y="314454"/>
                  </a:lnTo>
                  <a:lnTo>
                    <a:pt x="4240995" y="293767"/>
                  </a:lnTo>
                  <a:lnTo>
                    <a:pt x="4009292" y="281354"/>
                  </a:lnTo>
                  <a:lnTo>
                    <a:pt x="3616224" y="264804"/>
                  </a:lnTo>
                  <a:lnTo>
                    <a:pt x="3343146" y="268941"/>
                  </a:lnTo>
                  <a:lnTo>
                    <a:pt x="3090755" y="277216"/>
                  </a:lnTo>
                  <a:lnTo>
                    <a:pt x="2718375" y="31031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6A4186DE-08F9-4A7A-9CE6-1FBFBCFFF79E}"/>
                </a:ext>
              </a:extLst>
            </p:cNvPr>
            <p:cNvSpPr/>
            <p:nvPr/>
          </p:nvSpPr>
          <p:spPr>
            <a:xfrm>
              <a:off x="4064000" y="3441700"/>
              <a:ext cx="2308226" cy="1882775"/>
            </a:xfrm>
            <a:custGeom>
              <a:avLst/>
              <a:gdLst>
                <a:gd name="connsiteX0" fmla="*/ 1181100 w 2308225"/>
                <a:gd name="connsiteY0" fmla="*/ 276225 h 1882775"/>
                <a:gd name="connsiteX1" fmla="*/ 647700 w 2308225"/>
                <a:gd name="connsiteY1" fmla="*/ 333375 h 1882775"/>
                <a:gd name="connsiteX2" fmla="*/ 114300 w 2308225"/>
                <a:gd name="connsiteY2" fmla="*/ 390525 h 1882775"/>
                <a:gd name="connsiteX3" fmla="*/ 0 w 2308225"/>
                <a:gd name="connsiteY3" fmla="*/ 254000 h 1882775"/>
                <a:gd name="connsiteX4" fmla="*/ 161925 w 2308225"/>
                <a:gd name="connsiteY4" fmla="*/ 244475 h 1882775"/>
                <a:gd name="connsiteX5" fmla="*/ 511175 w 2308225"/>
                <a:gd name="connsiteY5" fmla="*/ 206375 h 1882775"/>
                <a:gd name="connsiteX6" fmla="*/ 920750 w 2308225"/>
                <a:gd name="connsiteY6" fmla="*/ 161925 h 1882775"/>
                <a:gd name="connsiteX7" fmla="*/ 1292225 w 2308225"/>
                <a:gd name="connsiteY7" fmla="*/ 117475 h 1882775"/>
                <a:gd name="connsiteX8" fmla="*/ 1657350 w 2308225"/>
                <a:gd name="connsiteY8" fmla="*/ 73025 h 1882775"/>
                <a:gd name="connsiteX9" fmla="*/ 1739900 w 2308225"/>
                <a:gd name="connsiteY9" fmla="*/ 44450 h 1882775"/>
                <a:gd name="connsiteX10" fmla="*/ 1822450 w 2308225"/>
                <a:gd name="connsiteY10" fmla="*/ 19050 h 1882775"/>
                <a:gd name="connsiteX11" fmla="*/ 1889125 w 2308225"/>
                <a:gd name="connsiteY11" fmla="*/ 6350 h 1882775"/>
                <a:gd name="connsiteX12" fmla="*/ 1943100 w 2308225"/>
                <a:gd name="connsiteY12" fmla="*/ 0 h 1882775"/>
                <a:gd name="connsiteX13" fmla="*/ 2000250 w 2308225"/>
                <a:gd name="connsiteY13" fmla="*/ 15875 h 1882775"/>
                <a:gd name="connsiteX14" fmla="*/ 2079625 w 2308225"/>
                <a:gd name="connsiteY14" fmla="*/ 50800 h 1882775"/>
                <a:gd name="connsiteX15" fmla="*/ 2190750 w 2308225"/>
                <a:gd name="connsiteY15" fmla="*/ 114300 h 1882775"/>
                <a:gd name="connsiteX16" fmla="*/ 2241550 w 2308225"/>
                <a:gd name="connsiteY16" fmla="*/ 142875 h 1882775"/>
                <a:gd name="connsiteX17" fmla="*/ 2270125 w 2308225"/>
                <a:gd name="connsiteY17" fmla="*/ 165100 h 1882775"/>
                <a:gd name="connsiteX18" fmla="*/ 2292350 w 2308225"/>
                <a:gd name="connsiteY18" fmla="*/ 196850 h 1882775"/>
                <a:gd name="connsiteX19" fmla="*/ 2305050 w 2308225"/>
                <a:gd name="connsiteY19" fmla="*/ 225425 h 1882775"/>
                <a:gd name="connsiteX20" fmla="*/ 2308225 w 2308225"/>
                <a:gd name="connsiteY20" fmla="*/ 257175 h 1882775"/>
                <a:gd name="connsiteX21" fmla="*/ 2298700 w 2308225"/>
                <a:gd name="connsiteY21" fmla="*/ 304800 h 1882775"/>
                <a:gd name="connsiteX22" fmla="*/ 2279650 w 2308225"/>
                <a:gd name="connsiteY22" fmla="*/ 333375 h 1882775"/>
                <a:gd name="connsiteX23" fmla="*/ 2257425 w 2308225"/>
                <a:gd name="connsiteY23" fmla="*/ 342900 h 1882775"/>
                <a:gd name="connsiteX24" fmla="*/ 2235200 w 2308225"/>
                <a:gd name="connsiteY24" fmla="*/ 368300 h 1882775"/>
                <a:gd name="connsiteX25" fmla="*/ 2225675 w 2308225"/>
                <a:gd name="connsiteY25" fmla="*/ 396875 h 1882775"/>
                <a:gd name="connsiteX26" fmla="*/ 2216150 w 2308225"/>
                <a:gd name="connsiteY26" fmla="*/ 527050 h 1882775"/>
                <a:gd name="connsiteX27" fmla="*/ 2216150 w 2308225"/>
                <a:gd name="connsiteY27" fmla="*/ 844550 h 1882775"/>
                <a:gd name="connsiteX28" fmla="*/ 2206625 w 2308225"/>
                <a:gd name="connsiteY28" fmla="*/ 1168400 h 1882775"/>
                <a:gd name="connsiteX29" fmla="*/ 2197100 w 2308225"/>
                <a:gd name="connsiteY29" fmla="*/ 1362075 h 1882775"/>
                <a:gd name="connsiteX30" fmla="*/ 2193925 w 2308225"/>
                <a:gd name="connsiteY30" fmla="*/ 1587500 h 1882775"/>
                <a:gd name="connsiteX31" fmla="*/ 2193925 w 2308225"/>
                <a:gd name="connsiteY31" fmla="*/ 1790700 h 1882775"/>
                <a:gd name="connsiteX32" fmla="*/ 2174875 w 2308225"/>
                <a:gd name="connsiteY32" fmla="*/ 1822450 h 1882775"/>
                <a:gd name="connsiteX33" fmla="*/ 2127250 w 2308225"/>
                <a:gd name="connsiteY33" fmla="*/ 1863725 h 1882775"/>
                <a:gd name="connsiteX34" fmla="*/ 2098675 w 2308225"/>
                <a:gd name="connsiteY34" fmla="*/ 1882775 h 1882775"/>
                <a:gd name="connsiteX35" fmla="*/ 2076450 w 2308225"/>
                <a:gd name="connsiteY35" fmla="*/ 1882775 h 1882775"/>
                <a:gd name="connsiteX36" fmla="*/ 2051050 w 2308225"/>
                <a:gd name="connsiteY36" fmla="*/ 1879600 h 1882775"/>
                <a:gd name="connsiteX37" fmla="*/ 2019300 w 2308225"/>
                <a:gd name="connsiteY37" fmla="*/ 1860550 h 1882775"/>
                <a:gd name="connsiteX38" fmla="*/ 1984375 w 2308225"/>
                <a:gd name="connsiteY38" fmla="*/ 1822450 h 1882775"/>
                <a:gd name="connsiteX39" fmla="*/ 1997075 w 2308225"/>
                <a:gd name="connsiteY39" fmla="*/ 1597025 h 1882775"/>
                <a:gd name="connsiteX40" fmla="*/ 1990725 w 2308225"/>
                <a:gd name="connsiteY40" fmla="*/ 1165225 h 1882775"/>
                <a:gd name="connsiteX41" fmla="*/ 1990725 w 2308225"/>
                <a:gd name="connsiteY41" fmla="*/ 1060450 h 1882775"/>
                <a:gd name="connsiteX42" fmla="*/ 1993900 w 2308225"/>
                <a:gd name="connsiteY42" fmla="*/ 669925 h 1882775"/>
                <a:gd name="connsiteX43" fmla="*/ 1993900 w 2308225"/>
                <a:gd name="connsiteY43" fmla="*/ 539750 h 1882775"/>
                <a:gd name="connsiteX44" fmla="*/ 1990725 w 2308225"/>
                <a:gd name="connsiteY44" fmla="*/ 450850 h 1882775"/>
                <a:gd name="connsiteX45" fmla="*/ 1990725 w 2308225"/>
                <a:gd name="connsiteY45" fmla="*/ 368300 h 1882775"/>
                <a:gd name="connsiteX46" fmla="*/ 1984375 w 2308225"/>
                <a:gd name="connsiteY46" fmla="*/ 301625 h 1882775"/>
                <a:gd name="connsiteX47" fmla="*/ 1974850 w 2308225"/>
                <a:gd name="connsiteY47" fmla="*/ 276225 h 1882775"/>
                <a:gd name="connsiteX48" fmla="*/ 1943100 w 2308225"/>
                <a:gd name="connsiteY48" fmla="*/ 238125 h 1882775"/>
                <a:gd name="connsiteX49" fmla="*/ 1917700 w 2308225"/>
                <a:gd name="connsiteY49" fmla="*/ 215900 h 1882775"/>
                <a:gd name="connsiteX50" fmla="*/ 1882775 w 2308225"/>
                <a:gd name="connsiteY50" fmla="*/ 206375 h 1882775"/>
                <a:gd name="connsiteX51" fmla="*/ 1778000 w 2308225"/>
                <a:gd name="connsiteY51" fmla="*/ 219075 h 1882775"/>
                <a:gd name="connsiteX52" fmla="*/ 1181100 w 2308225"/>
                <a:gd name="connsiteY52" fmla="*/ 276225 h 188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08225" h="1882775">
                  <a:moveTo>
                    <a:pt x="1181100" y="276225"/>
                  </a:moveTo>
                  <a:lnTo>
                    <a:pt x="647700" y="333375"/>
                  </a:lnTo>
                  <a:lnTo>
                    <a:pt x="114300" y="390525"/>
                  </a:lnTo>
                  <a:lnTo>
                    <a:pt x="0" y="254000"/>
                  </a:lnTo>
                  <a:lnTo>
                    <a:pt x="161925" y="244475"/>
                  </a:lnTo>
                  <a:lnTo>
                    <a:pt x="511175" y="206375"/>
                  </a:lnTo>
                  <a:lnTo>
                    <a:pt x="920750" y="161925"/>
                  </a:lnTo>
                  <a:lnTo>
                    <a:pt x="1292225" y="117475"/>
                  </a:lnTo>
                  <a:lnTo>
                    <a:pt x="1657350" y="73025"/>
                  </a:lnTo>
                  <a:lnTo>
                    <a:pt x="1739900" y="44450"/>
                  </a:lnTo>
                  <a:lnTo>
                    <a:pt x="1822450" y="19050"/>
                  </a:lnTo>
                  <a:lnTo>
                    <a:pt x="1889125" y="6350"/>
                  </a:lnTo>
                  <a:lnTo>
                    <a:pt x="1943100" y="0"/>
                  </a:lnTo>
                  <a:lnTo>
                    <a:pt x="2000250" y="15875"/>
                  </a:lnTo>
                  <a:lnTo>
                    <a:pt x="2079625" y="50800"/>
                  </a:lnTo>
                  <a:lnTo>
                    <a:pt x="2190750" y="114300"/>
                  </a:lnTo>
                  <a:lnTo>
                    <a:pt x="2241550" y="142875"/>
                  </a:lnTo>
                  <a:lnTo>
                    <a:pt x="2270125" y="165100"/>
                  </a:lnTo>
                  <a:lnTo>
                    <a:pt x="2292350" y="196850"/>
                  </a:lnTo>
                  <a:lnTo>
                    <a:pt x="2305050" y="225425"/>
                  </a:lnTo>
                  <a:lnTo>
                    <a:pt x="2308225" y="257175"/>
                  </a:lnTo>
                  <a:lnTo>
                    <a:pt x="2298700" y="304800"/>
                  </a:lnTo>
                  <a:lnTo>
                    <a:pt x="2279650" y="333375"/>
                  </a:lnTo>
                  <a:lnTo>
                    <a:pt x="2257425" y="342900"/>
                  </a:lnTo>
                  <a:lnTo>
                    <a:pt x="2235200" y="368300"/>
                  </a:lnTo>
                  <a:lnTo>
                    <a:pt x="2225675" y="396875"/>
                  </a:lnTo>
                  <a:lnTo>
                    <a:pt x="2216150" y="527050"/>
                  </a:lnTo>
                  <a:lnTo>
                    <a:pt x="2216150" y="844550"/>
                  </a:lnTo>
                  <a:lnTo>
                    <a:pt x="2206625" y="1168400"/>
                  </a:lnTo>
                  <a:lnTo>
                    <a:pt x="2197100" y="1362075"/>
                  </a:lnTo>
                  <a:cubicBezTo>
                    <a:pt x="2196042" y="1437217"/>
                    <a:pt x="2194983" y="1512358"/>
                    <a:pt x="2193925" y="1587500"/>
                  </a:cubicBezTo>
                  <a:lnTo>
                    <a:pt x="2193925" y="1790700"/>
                  </a:lnTo>
                  <a:lnTo>
                    <a:pt x="2174875" y="1822450"/>
                  </a:lnTo>
                  <a:lnTo>
                    <a:pt x="2127250" y="1863725"/>
                  </a:lnTo>
                  <a:lnTo>
                    <a:pt x="2098675" y="1882775"/>
                  </a:lnTo>
                  <a:lnTo>
                    <a:pt x="2076450" y="1882775"/>
                  </a:lnTo>
                  <a:lnTo>
                    <a:pt x="2051050" y="1879600"/>
                  </a:lnTo>
                  <a:lnTo>
                    <a:pt x="2019300" y="1860550"/>
                  </a:lnTo>
                  <a:lnTo>
                    <a:pt x="1984375" y="1822450"/>
                  </a:lnTo>
                  <a:lnTo>
                    <a:pt x="1997075" y="1597025"/>
                  </a:lnTo>
                  <a:cubicBezTo>
                    <a:pt x="1994958" y="1453092"/>
                    <a:pt x="1992842" y="1309158"/>
                    <a:pt x="1990725" y="1165225"/>
                  </a:cubicBezTo>
                  <a:lnTo>
                    <a:pt x="1990725" y="1060450"/>
                  </a:lnTo>
                  <a:cubicBezTo>
                    <a:pt x="1991783" y="930275"/>
                    <a:pt x="1992842" y="800100"/>
                    <a:pt x="1993900" y="669925"/>
                  </a:cubicBezTo>
                  <a:lnTo>
                    <a:pt x="1993900" y="539750"/>
                  </a:lnTo>
                  <a:lnTo>
                    <a:pt x="1990725" y="450850"/>
                  </a:lnTo>
                  <a:lnTo>
                    <a:pt x="1990725" y="368300"/>
                  </a:lnTo>
                  <a:lnTo>
                    <a:pt x="1984375" y="301625"/>
                  </a:lnTo>
                  <a:lnTo>
                    <a:pt x="1974850" y="276225"/>
                  </a:lnTo>
                  <a:lnTo>
                    <a:pt x="1943100" y="238125"/>
                  </a:lnTo>
                  <a:lnTo>
                    <a:pt x="1917700" y="215900"/>
                  </a:lnTo>
                  <a:lnTo>
                    <a:pt x="1882775" y="206375"/>
                  </a:lnTo>
                  <a:lnTo>
                    <a:pt x="1778000" y="219075"/>
                  </a:lnTo>
                  <a:lnTo>
                    <a:pt x="1181100" y="276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6BA3065F-6F00-47A5-BC9D-0B8869FBE6BB}"/>
                </a:ext>
              </a:extLst>
            </p:cNvPr>
            <p:cNvSpPr/>
            <p:nvPr/>
          </p:nvSpPr>
          <p:spPr>
            <a:xfrm>
              <a:off x="4152900" y="3954463"/>
              <a:ext cx="1973262" cy="349250"/>
            </a:xfrm>
            <a:custGeom>
              <a:avLst/>
              <a:gdLst>
                <a:gd name="connsiteX0" fmla="*/ 864394 w 1974056"/>
                <a:gd name="connsiteY0" fmla="*/ 273844 h 347663"/>
                <a:gd name="connsiteX1" fmla="*/ 409575 w 1974056"/>
                <a:gd name="connsiteY1" fmla="*/ 311944 h 347663"/>
                <a:gd name="connsiteX2" fmla="*/ 14288 w 1974056"/>
                <a:gd name="connsiteY2" fmla="*/ 347663 h 347663"/>
                <a:gd name="connsiteX3" fmla="*/ 0 w 1974056"/>
                <a:gd name="connsiteY3" fmla="*/ 192882 h 347663"/>
                <a:gd name="connsiteX4" fmla="*/ 266700 w 1974056"/>
                <a:gd name="connsiteY4" fmla="*/ 166688 h 347663"/>
                <a:gd name="connsiteX5" fmla="*/ 1012031 w 1974056"/>
                <a:gd name="connsiteY5" fmla="*/ 95250 h 347663"/>
                <a:gd name="connsiteX6" fmla="*/ 1435894 w 1974056"/>
                <a:gd name="connsiteY6" fmla="*/ 52388 h 347663"/>
                <a:gd name="connsiteX7" fmla="*/ 1974056 w 1974056"/>
                <a:gd name="connsiteY7" fmla="*/ 0 h 347663"/>
                <a:gd name="connsiteX8" fmla="*/ 1959769 w 1974056"/>
                <a:gd name="connsiteY8" fmla="*/ 176213 h 347663"/>
                <a:gd name="connsiteX9" fmla="*/ 1612106 w 1974056"/>
                <a:gd name="connsiteY9" fmla="*/ 211932 h 347663"/>
                <a:gd name="connsiteX10" fmla="*/ 1245394 w 1974056"/>
                <a:gd name="connsiteY10" fmla="*/ 240507 h 347663"/>
                <a:gd name="connsiteX11" fmla="*/ 864394 w 1974056"/>
                <a:gd name="connsiteY11" fmla="*/ 2738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4056" h="347663">
                  <a:moveTo>
                    <a:pt x="864394" y="273844"/>
                  </a:moveTo>
                  <a:lnTo>
                    <a:pt x="409575" y="311944"/>
                  </a:lnTo>
                  <a:lnTo>
                    <a:pt x="14288" y="347663"/>
                  </a:lnTo>
                  <a:lnTo>
                    <a:pt x="0" y="192882"/>
                  </a:lnTo>
                  <a:lnTo>
                    <a:pt x="266700" y="166688"/>
                  </a:lnTo>
                  <a:lnTo>
                    <a:pt x="1012031" y="95250"/>
                  </a:lnTo>
                  <a:lnTo>
                    <a:pt x="1435894" y="52388"/>
                  </a:lnTo>
                  <a:lnTo>
                    <a:pt x="1974056" y="0"/>
                  </a:lnTo>
                  <a:lnTo>
                    <a:pt x="1959769" y="176213"/>
                  </a:lnTo>
                  <a:lnTo>
                    <a:pt x="1612106" y="211932"/>
                  </a:lnTo>
                  <a:lnTo>
                    <a:pt x="1245394" y="240507"/>
                  </a:lnTo>
                  <a:lnTo>
                    <a:pt x="864394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64090AB5-5194-49BB-9FFE-E3846F11D149}"/>
                </a:ext>
              </a:extLst>
            </p:cNvPr>
            <p:cNvSpPr/>
            <p:nvPr/>
          </p:nvSpPr>
          <p:spPr>
            <a:xfrm>
              <a:off x="4154487" y="4468813"/>
              <a:ext cx="1941513" cy="327025"/>
            </a:xfrm>
            <a:custGeom>
              <a:avLst/>
              <a:gdLst>
                <a:gd name="connsiteX0" fmla="*/ 762000 w 1940719"/>
                <a:gd name="connsiteY0" fmla="*/ 257175 h 326232"/>
                <a:gd name="connsiteX1" fmla="*/ 14288 w 1940719"/>
                <a:gd name="connsiteY1" fmla="*/ 326232 h 326232"/>
                <a:gd name="connsiteX2" fmla="*/ 0 w 1940719"/>
                <a:gd name="connsiteY2" fmla="*/ 190500 h 326232"/>
                <a:gd name="connsiteX3" fmla="*/ 316707 w 1940719"/>
                <a:gd name="connsiteY3" fmla="*/ 159544 h 326232"/>
                <a:gd name="connsiteX4" fmla="*/ 747713 w 1940719"/>
                <a:gd name="connsiteY4" fmla="*/ 116682 h 326232"/>
                <a:gd name="connsiteX5" fmla="*/ 1076325 w 1940719"/>
                <a:gd name="connsiteY5" fmla="*/ 85725 h 326232"/>
                <a:gd name="connsiteX6" fmla="*/ 1473994 w 1940719"/>
                <a:gd name="connsiteY6" fmla="*/ 47625 h 326232"/>
                <a:gd name="connsiteX7" fmla="*/ 1771650 w 1940719"/>
                <a:gd name="connsiteY7" fmla="*/ 16669 h 326232"/>
                <a:gd name="connsiteX8" fmla="*/ 1931194 w 1940719"/>
                <a:gd name="connsiteY8" fmla="*/ 0 h 326232"/>
                <a:gd name="connsiteX9" fmla="*/ 1940719 w 1940719"/>
                <a:gd name="connsiteY9" fmla="*/ 157163 h 326232"/>
                <a:gd name="connsiteX10" fmla="*/ 1516857 w 1940719"/>
                <a:gd name="connsiteY10" fmla="*/ 192882 h 326232"/>
                <a:gd name="connsiteX11" fmla="*/ 1121569 w 1940719"/>
                <a:gd name="connsiteY11" fmla="*/ 228600 h 326232"/>
                <a:gd name="connsiteX12" fmla="*/ 762000 w 1940719"/>
                <a:gd name="connsiteY12" fmla="*/ 257175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0719" h="326232">
                  <a:moveTo>
                    <a:pt x="762000" y="257175"/>
                  </a:moveTo>
                  <a:lnTo>
                    <a:pt x="14288" y="326232"/>
                  </a:lnTo>
                  <a:lnTo>
                    <a:pt x="0" y="190500"/>
                  </a:lnTo>
                  <a:lnTo>
                    <a:pt x="316707" y="159544"/>
                  </a:lnTo>
                  <a:lnTo>
                    <a:pt x="747713" y="116682"/>
                  </a:lnTo>
                  <a:lnTo>
                    <a:pt x="1076325" y="85725"/>
                  </a:lnTo>
                  <a:lnTo>
                    <a:pt x="1473994" y="47625"/>
                  </a:lnTo>
                  <a:lnTo>
                    <a:pt x="1771650" y="16669"/>
                  </a:lnTo>
                  <a:lnTo>
                    <a:pt x="1931194" y="0"/>
                  </a:lnTo>
                  <a:lnTo>
                    <a:pt x="1940719" y="157163"/>
                  </a:lnTo>
                  <a:lnTo>
                    <a:pt x="1516857" y="192882"/>
                  </a:lnTo>
                  <a:lnTo>
                    <a:pt x="1121569" y="228600"/>
                  </a:lnTo>
                  <a:lnTo>
                    <a:pt x="762000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49FDE950-325A-41A8-AC20-1EDAC8046CAF}"/>
                </a:ext>
              </a:extLst>
            </p:cNvPr>
            <p:cNvSpPr/>
            <p:nvPr/>
          </p:nvSpPr>
          <p:spPr>
            <a:xfrm>
              <a:off x="4164012" y="4989513"/>
              <a:ext cx="1965325" cy="311150"/>
            </a:xfrm>
            <a:custGeom>
              <a:avLst/>
              <a:gdLst>
                <a:gd name="connsiteX0" fmla="*/ 888207 w 1964532"/>
                <a:gd name="connsiteY0" fmla="*/ 223837 h 311944"/>
                <a:gd name="connsiteX1" fmla="*/ 347663 w 1964532"/>
                <a:gd name="connsiteY1" fmla="*/ 269081 h 311944"/>
                <a:gd name="connsiteX2" fmla="*/ 11907 w 1964532"/>
                <a:gd name="connsiteY2" fmla="*/ 292894 h 311944"/>
                <a:gd name="connsiteX3" fmla="*/ 0 w 1964532"/>
                <a:gd name="connsiteY3" fmla="*/ 140494 h 311944"/>
                <a:gd name="connsiteX4" fmla="*/ 323850 w 1964532"/>
                <a:gd name="connsiteY4" fmla="*/ 114300 h 311944"/>
                <a:gd name="connsiteX5" fmla="*/ 819150 w 1964532"/>
                <a:gd name="connsiteY5" fmla="*/ 78581 h 311944"/>
                <a:gd name="connsiteX6" fmla="*/ 1269207 w 1964532"/>
                <a:gd name="connsiteY6" fmla="*/ 40481 h 311944"/>
                <a:gd name="connsiteX7" fmla="*/ 1640682 w 1964532"/>
                <a:gd name="connsiteY7" fmla="*/ 9525 h 311944"/>
                <a:gd name="connsiteX8" fmla="*/ 1788319 w 1964532"/>
                <a:gd name="connsiteY8" fmla="*/ 0 h 311944"/>
                <a:gd name="connsiteX9" fmla="*/ 1955007 w 1964532"/>
                <a:gd name="connsiteY9" fmla="*/ 33337 h 311944"/>
                <a:gd name="connsiteX10" fmla="*/ 1964532 w 1964532"/>
                <a:gd name="connsiteY10" fmla="*/ 311944 h 311944"/>
                <a:gd name="connsiteX11" fmla="*/ 1893094 w 1964532"/>
                <a:gd name="connsiteY11" fmla="*/ 283369 h 311944"/>
                <a:gd name="connsiteX12" fmla="*/ 1881188 w 1964532"/>
                <a:gd name="connsiteY12" fmla="*/ 269081 h 311944"/>
                <a:gd name="connsiteX13" fmla="*/ 1852613 w 1964532"/>
                <a:gd name="connsiteY13" fmla="*/ 219075 h 311944"/>
                <a:gd name="connsiteX14" fmla="*/ 1828800 w 1964532"/>
                <a:gd name="connsiteY14" fmla="*/ 188119 h 311944"/>
                <a:gd name="connsiteX15" fmla="*/ 1797844 w 1964532"/>
                <a:gd name="connsiteY15" fmla="*/ 166687 h 311944"/>
                <a:gd name="connsiteX16" fmla="*/ 1764507 w 1964532"/>
                <a:gd name="connsiteY16" fmla="*/ 157162 h 311944"/>
                <a:gd name="connsiteX17" fmla="*/ 1719263 w 1964532"/>
                <a:gd name="connsiteY17" fmla="*/ 157162 h 311944"/>
                <a:gd name="connsiteX18" fmla="*/ 1400175 w 1964532"/>
                <a:gd name="connsiteY18" fmla="*/ 183356 h 311944"/>
                <a:gd name="connsiteX19" fmla="*/ 888207 w 1964532"/>
                <a:gd name="connsiteY19" fmla="*/ 223837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4532" h="311944">
                  <a:moveTo>
                    <a:pt x="888207" y="223837"/>
                  </a:moveTo>
                  <a:lnTo>
                    <a:pt x="347663" y="269081"/>
                  </a:lnTo>
                  <a:lnTo>
                    <a:pt x="11907" y="292894"/>
                  </a:lnTo>
                  <a:lnTo>
                    <a:pt x="0" y="140494"/>
                  </a:lnTo>
                  <a:lnTo>
                    <a:pt x="323850" y="114300"/>
                  </a:lnTo>
                  <a:lnTo>
                    <a:pt x="819150" y="78581"/>
                  </a:lnTo>
                  <a:lnTo>
                    <a:pt x="1269207" y="40481"/>
                  </a:lnTo>
                  <a:lnTo>
                    <a:pt x="1640682" y="9525"/>
                  </a:lnTo>
                  <a:lnTo>
                    <a:pt x="1788319" y="0"/>
                  </a:lnTo>
                  <a:lnTo>
                    <a:pt x="1955007" y="33337"/>
                  </a:lnTo>
                  <a:lnTo>
                    <a:pt x="1964532" y="311944"/>
                  </a:lnTo>
                  <a:lnTo>
                    <a:pt x="1893094" y="283369"/>
                  </a:lnTo>
                  <a:lnTo>
                    <a:pt x="1881188" y="269081"/>
                  </a:lnTo>
                  <a:lnTo>
                    <a:pt x="1852613" y="219075"/>
                  </a:lnTo>
                  <a:lnTo>
                    <a:pt x="1828800" y="188119"/>
                  </a:lnTo>
                  <a:lnTo>
                    <a:pt x="1797844" y="166687"/>
                  </a:lnTo>
                  <a:lnTo>
                    <a:pt x="1764507" y="157162"/>
                  </a:lnTo>
                  <a:lnTo>
                    <a:pt x="1719263" y="157162"/>
                  </a:lnTo>
                  <a:lnTo>
                    <a:pt x="1400175" y="183356"/>
                  </a:lnTo>
                  <a:lnTo>
                    <a:pt x="888207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12F34D53-7780-4D4C-8C9A-E1F02050AA65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312863"/>
            <a:ext cx="4459288" cy="4687887"/>
            <a:chOff x="2632075" y="1312863"/>
            <a:chExt cx="4459288" cy="4687887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5BBF27AE-9038-4116-82A9-0501B4DF90B6}"/>
                </a:ext>
              </a:extLst>
            </p:cNvPr>
            <p:cNvSpPr/>
            <p:nvPr/>
          </p:nvSpPr>
          <p:spPr>
            <a:xfrm>
              <a:off x="3440113" y="1819275"/>
              <a:ext cx="569912" cy="1036638"/>
            </a:xfrm>
            <a:custGeom>
              <a:avLst/>
              <a:gdLst>
                <a:gd name="connsiteX0" fmla="*/ 257175 w 569119"/>
                <a:gd name="connsiteY0" fmla="*/ 559594 h 1035844"/>
                <a:gd name="connsiteX1" fmla="*/ 216694 w 569119"/>
                <a:gd name="connsiteY1" fmla="*/ 359569 h 1035844"/>
                <a:gd name="connsiteX2" fmla="*/ 192882 w 569119"/>
                <a:gd name="connsiteY2" fmla="*/ 233363 h 1035844"/>
                <a:gd name="connsiteX3" fmla="*/ 178594 w 569119"/>
                <a:gd name="connsiteY3" fmla="*/ 202406 h 1035844"/>
                <a:gd name="connsiteX4" fmla="*/ 145257 w 569119"/>
                <a:gd name="connsiteY4" fmla="*/ 161925 h 1035844"/>
                <a:gd name="connsiteX5" fmla="*/ 90488 w 569119"/>
                <a:gd name="connsiteY5" fmla="*/ 114300 h 1035844"/>
                <a:gd name="connsiteX6" fmla="*/ 59532 w 569119"/>
                <a:gd name="connsiteY6" fmla="*/ 90488 h 1035844"/>
                <a:gd name="connsiteX7" fmla="*/ 30957 w 569119"/>
                <a:gd name="connsiteY7" fmla="*/ 73819 h 1035844"/>
                <a:gd name="connsiteX8" fmla="*/ 14288 w 569119"/>
                <a:gd name="connsiteY8" fmla="*/ 59531 h 1035844"/>
                <a:gd name="connsiteX9" fmla="*/ 4763 w 569119"/>
                <a:gd name="connsiteY9" fmla="*/ 50006 h 1035844"/>
                <a:gd name="connsiteX10" fmla="*/ 0 w 569119"/>
                <a:gd name="connsiteY10" fmla="*/ 33338 h 1035844"/>
                <a:gd name="connsiteX11" fmla="*/ 2382 w 569119"/>
                <a:gd name="connsiteY11" fmla="*/ 16669 h 1035844"/>
                <a:gd name="connsiteX12" fmla="*/ 21432 w 569119"/>
                <a:gd name="connsiteY12" fmla="*/ 7144 h 1035844"/>
                <a:gd name="connsiteX13" fmla="*/ 52388 w 569119"/>
                <a:gd name="connsiteY13" fmla="*/ 0 h 1035844"/>
                <a:gd name="connsiteX14" fmla="*/ 107157 w 569119"/>
                <a:gd name="connsiteY14" fmla="*/ 4763 h 1035844"/>
                <a:gd name="connsiteX15" fmla="*/ 171450 w 569119"/>
                <a:gd name="connsiteY15" fmla="*/ 19050 h 1035844"/>
                <a:gd name="connsiteX16" fmla="*/ 235744 w 569119"/>
                <a:gd name="connsiteY16" fmla="*/ 42863 h 1035844"/>
                <a:gd name="connsiteX17" fmla="*/ 295275 w 569119"/>
                <a:gd name="connsiteY17" fmla="*/ 80963 h 1035844"/>
                <a:gd name="connsiteX18" fmla="*/ 352425 w 569119"/>
                <a:gd name="connsiteY18" fmla="*/ 119063 h 1035844"/>
                <a:gd name="connsiteX19" fmla="*/ 409575 w 569119"/>
                <a:gd name="connsiteY19" fmla="*/ 180975 h 1035844"/>
                <a:gd name="connsiteX20" fmla="*/ 431007 w 569119"/>
                <a:gd name="connsiteY20" fmla="*/ 288131 h 1035844"/>
                <a:gd name="connsiteX21" fmla="*/ 483394 w 569119"/>
                <a:gd name="connsiteY21" fmla="*/ 519113 h 1035844"/>
                <a:gd name="connsiteX22" fmla="*/ 528638 w 569119"/>
                <a:gd name="connsiteY22" fmla="*/ 719138 h 1035844"/>
                <a:gd name="connsiteX23" fmla="*/ 569119 w 569119"/>
                <a:gd name="connsiteY23" fmla="*/ 823913 h 1035844"/>
                <a:gd name="connsiteX24" fmla="*/ 547688 w 569119"/>
                <a:gd name="connsiteY24" fmla="*/ 919163 h 1035844"/>
                <a:gd name="connsiteX25" fmla="*/ 526257 w 569119"/>
                <a:gd name="connsiteY25" fmla="*/ 976313 h 1035844"/>
                <a:gd name="connsiteX26" fmla="*/ 507207 w 569119"/>
                <a:gd name="connsiteY26" fmla="*/ 1014413 h 1035844"/>
                <a:gd name="connsiteX27" fmla="*/ 485775 w 569119"/>
                <a:gd name="connsiteY27" fmla="*/ 1031081 h 1035844"/>
                <a:gd name="connsiteX28" fmla="*/ 466725 w 569119"/>
                <a:gd name="connsiteY28" fmla="*/ 1035844 h 1035844"/>
                <a:gd name="connsiteX29" fmla="*/ 433388 w 569119"/>
                <a:gd name="connsiteY29" fmla="*/ 1021556 h 1035844"/>
                <a:gd name="connsiteX30" fmla="*/ 397669 w 569119"/>
                <a:gd name="connsiteY30" fmla="*/ 995363 h 1035844"/>
                <a:gd name="connsiteX31" fmla="*/ 366713 w 569119"/>
                <a:gd name="connsiteY31" fmla="*/ 962025 h 1035844"/>
                <a:gd name="connsiteX32" fmla="*/ 333375 w 569119"/>
                <a:gd name="connsiteY32" fmla="*/ 909638 h 1035844"/>
                <a:gd name="connsiteX33" fmla="*/ 323850 w 569119"/>
                <a:gd name="connsiteY33" fmla="*/ 881063 h 1035844"/>
                <a:gd name="connsiteX34" fmla="*/ 302419 w 569119"/>
                <a:gd name="connsiteY34" fmla="*/ 773906 h 1035844"/>
                <a:gd name="connsiteX35" fmla="*/ 257175 w 569119"/>
                <a:gd name="connsiteY35" fmla="*/ 559594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1035844">
                  <a:moveTo>
                    <a:pt x="257175" y="559594"/>
                  </a:moveTo>
                  <a:lnTo>
                    <a:pt x="216694" y="359569"/>
                  </a:lnTo>
                  <a:lnTo>
                    <a:pt x="192882" y="233363"/>
                  </a:lnTo>
                  <a:lnTo>
                    <a:pt x="178594" y="202406"/>
                  </a:lnTo>
                  <a:lnTo>
                    <a:pt x="145257" y="161925"/>
                  </a:lnTo>
                  <a:lnTo>
                    <a:pt x="90488" y="114300"/>
                  </a:lnTo>
                  <a:lnTo>
                    <a:pt x="59532" y="90488"/>
                  </a:lnTo>
                  <a:lnTo>
                    <a:pt x="30957" y="73819"/>
                  </a:lnTo>
                  <a:lnTo>
                    <a:pt x="14288" y="59531"/>
                  </a:lnTo>
                  <a:lnTo>
                    <a:pt x="4763" y="50006"/>
                  </a:lnTo>
                  <a:lnTo>
                    <a:pt x="0" y="33338"/>
                  </a:lnTo>
                  <a:lnTo>
                    <a:pt x="2382" y="16669"/>
                  </a:lnTo>
                  <a:lnTo>
                    <a:pt x="21432" y="7144"/>
                  </a:lnTo>
                  <a:lnTo>
                    <a:pt x="52388" y="0"/>
                  </a:lnTo>
                  <a:lnTo>
                    <a:pt x="107157" y="4763"/>
                  </a:lnTo>
                  <a:lnTo>
                    <a:pt x="171450" y="19050"/>
                  </a:lnTo>
                  <a:lnTo>
                    <a:pt x="235744" y="42863"/>
                  </a:lnTo>
                  <a:lnTo>
                    <a:pt x="295275" y="80963"/>
                  </a:lnTo>
                  <a:lnTo>
                    <a:pt x="352425" y="119063"/>
                  </a:lnTo>
                  <a:lnTo>
                    <a:pt x="409575" y="180975"/>
                  </a:lnTo>
                  <a:lnTo>
                    <a:pt x="431007" y="288131"/>
                  </a:lnTo>
                  <a:lnTo>
                    <a:pt x="483394" y="519113"/>
                  </a:lnTo>
                  <a:lnTo>
                    <a:pt x="528638" y="719138"/>
                  </a:lnTo>
                  <a:lnTo>
                    <a:pt x="569119" y="823913"/>
                  </a:lnTo>
                  <a:lnTo>
                    <a:pt x="547688" y="919163"/>
                  </a:lnTo>
                  <a:lnTo>
                    <a:pt x="526257" y="976313"/>
                  </a:lnTo>
                  <a:lnTo>
                    <a:pt x="507207" y="1014413"/>
                  </a:lnTo>
                  <a:lnTo>
                    <a:pt x="485775" y="1031081"/>
                  </a:lnTo>
                  <a:lnTo>
                    <a:pt x="466725" y="1035844"/>
                  </a:lnTo>
                  <a:lnTo>
                    <a:pt x="433388" y="1021556"/>
                  </a:lnTo>
                  <a:lnTo>
                    <a:pt x="397669" y="995363"/>
                  </a:lnTo>
                  <a:lnTo>
                    <a:pt x="366713" y="962025"/>
                  </a:lnTo>
                  <a:lnTo>
                    <a:pt x="333375" y="909638"/>
                  </a:lnTo>
                  <a:lnTo>
                    <a:pt x="323850" y="881063"/>
                  </a:lnTo>
                  <a:lnTo>
                    <a:pt x="302419" y="773906"/>
                  </a:lnTo>
                  <a:lnTo>
                    <a:pt x="25717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B9C0CD47-96F3-42CA-AA2E-2AA9B3577723}"/>
                </a:ext>
              </a:extLst>
            </p:cNvPr>
            <p:cNvSpPr/>
            <p:nvPr/>
          </p:nvSpPr>
          <p:spPr>
            <a:xfrm>
              <a:off x="3686175" y="3448050"/>
              <a:ext cx="419100" cy="1857375"/>
            </a:xfrm>
            <a:custGeom>
              <a:avLst/>
              <a:gdLst>
                <a:gd name="connsiteX0" fmla="*/ 165100 w 419100"/>
                <a:gd name="connsiteY0" fmla="*/ 866775 h 1857375"/>
                <a:gd name="connsiteX1" fmla="*/ 168275 w 419100"/>
                <a:gd name="connsiteY1" fmla="*/ 485775 h 1857375"/>
                <a:gd name="connsiteX2" fmla="*/ 165100 w 419100"/>
                <a:gd name="connsiteY2" fmla="*/ 339725 h 1857375"/>
                <a:gd name="connsiteX3" fmla="*/ 161925 w 419100"/>
                <a:gd name="connsiteY3" fmla="*/ 266700 h 1857375"/>
                <a:gd name="connsiteX4" fmla="*/ 152400 w 419100"/>
                <a:gd name="connsiteY4" fmla="*/ 219075 h 1857375"/>
                <a:gd name="connsiteX5" fmla="*/ 139700 w 419100"/>
                <a:gd name="connsiteY5" fmla="*/ 180975 h 1857375"/>
                <a:gd name="connsiteX6" fmla="*/ 123825 w 419100"/>
                <a:gd name="connsiteY6" fmla="*/ 146050 h 1857375"/>
                <a:gd name="connsiteX7" fmla="*/ 88900 w 419100"/>
                <a:gd name="connsiteY7" fmla="*/ 111125 h 1857375"/>
                <a:gd name="connsiteX8" fmla="*/ 57150 w 419100"/>
                <a:gd name="connsiteY8" fmla="*/ 85725 h 1857375"/>
                <a:gd name="connsiteX9" fmla="*/ 31750 w 419100"/>
                <a:gd name="connsiteY9" fmla="*/ 73025 h 1857375"/>
                <a:gd name="connsiteX10" fmla="*/ 15875 w 419100"/>
                <a:gd name="connsiteY10" fmla="*/ 60325 h 1857375"/>
                <a:gd name="connsiteX11" fmla="*/ 0 w 419100"/>
                <a:gd name="connsiteY11" fmla="*/ 41275 h 1857375"/>
                <a:gd name="connsiteX12" fmla="*/ 3175 w 419100"/>
                <a:gd name="connsiteY12" fmla="*/ 19050 h 1857375"/>
                <a:gd name="connsiteX13" fmla="*/ 19050 w 419100"/>
                <a:gd name="connsiteY13" fmla="*/ 6350 h 1857375"/>
                <a:gd name="connsiteX14" fmla="*/ 47625 w 419100"/>
                <a:gd name="connsiteY14" fmla="*/ 0 h 1857375"/>
                <a:gd name="connsiteX15" fmla="*/ 95250 w 419100"/>
                <a:gd name="connsiteY15" fmla="*/ 3175 h 1857375"/>
                <a:gd name="connsiteX16" fmla="*/ 180975 w 419100"/>
                <a:gd name="connsiteY16" fmla="*/ 25400 h 1857375"/>
                <a:gd name="connsiteX17" fmla="*/ 247650 w 419100"/>
                <a:gd name="connsiteY17" fmla="*/ 50800 h 1857375"/>
                <a:gd name="connsiteX18" fmla="*/ 301625 w 419100"/>
                <a:gd name="connsiteY18" fmla="*/ 79375 h 1857375"/>
                <a:gd name="connsiteX19" fmla="*/ 352425 w 419100"/>
                <a:gd name="connsiteY19" fmla="*/ 111125 h 1857375"/>
                <a:gd name="connsiteX20" fmla="*/ 390525 w 419100"/>
                <a:gd name="connsiteY20" fmla="*/ 200025 h 1857375"/>
                <a:gd name="connsiteX21" fmla="*/ 387350 w 419100"/>
                <a:gd name="connsiteY21" fmla="*/ 565150 h 1857375"/>
                <a:gd name="connsiteX22" fmla="*/ 390525 w 419100"/>
                <a:gd name="connsiteY22" fmla="*/ 669925 h 1857375"/>
                <a:gd name="connsiteX23" fmla="*/ 387350 w 419100"/>
                <a:gd name="connsiteY23" fmla="*/ 1079500 h 1857375"/>
                <a:gd name="connsiteX24" fmla="*/ 390525 w 419100"/>
                <a:gd name="connsiteY24" fmla="*/ 1152525 h 1857375"/>
                <a:gd name="connsiteX25" fmla="*/ 387350 w 419100"/>
                <a:gd name="connsiteY25" fmla="*/ 1273175 h 1857375"/>
                <a:gd name="connsiteX26" fmla="*/ 393700 w 419100"/>
                <a:gd name="connsiteY26" fmla="*/ 1384300 h 1857375"/>
                <a:gd name="connsiteX27" fmla="*/ 400050 w 419100"/>
                <a:gd name="connsiteY27" fmla="*/ 1460500 h 1857375"/>
                <a:gd name="connsiteX28" fmla="*/ 415925 w 419100"/>
                <a:gd name="connsiteY28" fmla="*/ 1546225 h 1857375"/>
                <a:gd name="connsiteX29" fmla="*/ 419100 w 419100"/>
                <a:gd name="connsiteY29" fmla="*/ 1647825 h 1857375"/>
                <a:gd name="connsiteX30" fmla="*/ 381000 w 419100"/>
                <a:gd name="connsiteY30" fmla="*/ 1771650 h 1857375"/>
                <a:gd name="connsiteX31" fmla="*/ 355600 w 419100"/>
                <a:gd name="connsiteY31" fmla="*/ 1822450 h 1857375"/>
                <a:gd name="connsiteX32" fmla="*/ 330200 w 419100"/>
                <a:gd name="connsiteY32" fmla="*/ 1847850 h 1857375"/>
                <a:gd name="connsiteX33" fmla="*/ 311150 w 419100"/>
                <a:gd name="connsiteY33" fmla="*/ 1857375 h 1857375"/>
                <a:gd name="connsiteX34" fmla="*/ 292100 w 419100"/>
                <a:gd name="connsiteY34" fmla="*/ 1857375 h 1857375"/>
                <a:gd name="connsiteX35" fmla="*/ 260350 w 419100"/>
                <a:gd name="connsiteY35" fmla="*/ 1851025 h 1857375"/>
                <a:gd name="connsiteX36" fmla="*/ 225425 w 419100"/>
                <a:gd name="connsiteY36" fmla="*/ 1835150 h 1857375"/>
                <a:gd name="connsiteX37" fmla="*/ 196850 w 419100"/>
                <a:gd name="connsiteY37" fmla="*/ 1809750 h 1857375"/>
                <a:gd name="connsiteX38" fmla="*/ 165100 w 419100"/>
                <a:gd name="connsiteY38" fmla="*/ 1762125 h 1857375"/>
                <a:gd name="connsiteX39" fmla="*/ 142875 w 419100"/>
                <a:gd name="connsiteY39" fmla="*/ 1711325 h 1857375"/>
                <a:gd name="connsiteX40" fmla="*/ 130175 w 419100"/>
                <a:gd name="connsiteY40" fmla="*/ 1635125 h 1857375"/>
                <a:gd name="connsiteX41" fmla="*/ 133350 w 419100"/>
                <a:gd name="connsiteY41" fmla="*/ 1527175 h 1857375"/>
                <a:gd name="connsiteX42" fmla="*/ 139700 w 419100"/>
                <a:gd name="connsiteY42" fmla="*/ 1463675 h 1857375"/>
                <a:gd name="connsiteX43" fmla="*/ 155575 w 419100"/>
                <a:gd name="connsiteY43" fmla="*/ 1343025 h 1857375"/>
                <a:gd name="connsiteX44" fmla="*/ 165100 w 419100"/>
                <a:gd name="connsiteY44" fmla="*/ 1212850 h 1857375"/>
                <a:gd name="connsiteX45" fmla="*/ 165100 w 419100"/>
                <a:gd name="connsiteY45" fmla="*/ 8667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857375">
                  <a:moveTo>
                    <a:pt x="165100" y="866775"/>
                  </a:moveTo>
                  <a:cubicBezTo>
                    <a:pt x="166158" y="739775"/>
                    <a:pt x="167217" y="612775"/>
                    <a:pt x="168275" y="485775"/>
                  </a:cubicBezTo>
                  <a:cubicBezTo>
                    <a:pt x="167217" y="437092"/>
                    <a:pt x="166158" y="388408"/>
                    <a:pt x="165100" y="339725"/>
                  </a:cubicBezTo>
                  <a:lnTo>
                    <a:pt x="161925" y="266700"/>
                  </a:lnTo>
                  <a:lnTo>
                    <a:pt x="152400" y="219075"/>
                  </a:lnTo>
                  <a:lnTo>
                    <a:pt x="139700" y="180975"/>
                  </a:lnTo>
                  <a:lnTo>
                    <a:pt x="123825" y="146050"/>
                  </a:lnTo>
                  <a:lnTo>
                    <a:pt x="88900" y="111125"/>
                  </a:lnTo>
                  <a:lnTo>
                    <a:pt x="57150" y="85725"/>
                  </a:lnTo>
                  <a:lnTo>
                    <a:pt x="31750" y="73025"/>
                  </a:lnTo>
                  <a:lnTo>
                    <a:pt x="15875" y="60325"/>
                  </a:lnTo>
                  <a:lnTo>
                    <a:pt x="0" y="41275"/>
                  </a:lnTo>
                  <a:lnTo>
                    <a:pt x="3175" y="19050"/>
                  </a:lnTo>
                  <a:lnTo>
                    <a:pt x="19050" y="6350"/>
                  </a:lnTo>
                  <a:lnTo>
                    <a:pt x="47625" y="0"/>
                  </a:lnTo>
                  <a:lnTo>
                    <a:pt x="95250" y="3175"/>
                  </a:lnTo>
                  <a:lnTo>
                    <a:pt x="180975" y="25400"/>
                  </a:lnTo>
                  <a:lnTo>
                    <a:pt x="247650" y="50800"/>
                  </a:lnTo>
                  <a:lnTo>
                    <a:pt x="301625" y="79375"/>
                  </a:lnTo>
                  <a:lnTo>
                    <a:pt x="352425" y="111125"/>
                  </a:lnTo>
                  <a:lnTo>
                    <a:pt x="390525" y="200025"/>
                  </a:lnTo>
                  <a:cubicBezTo>
                    <a:pt x="389467" y="321733"/>
                    <a:pt x="388408" y="443442"/>
                    <a:pt x="387350" y="565150"/>
                  </a:cubicBezTo>
                  <a:cubicBezTo>
                    <a:pt x="388408" y="600075"/>
                    <a:pt x="389467" y="635000"/>
                    <a:pt x="390525" y="669925"/>
                  </a:cubicBezTo>
                  <a:cubicBezTo>
                    <a:pt x="389467" y="806450"/>
                    <a:pt x="388408" y="942975"/>
                    <a:pt x="387350" y="1079500"/>
                  </a:cubicBezTo>
                  <a:lnTo>
                    <a:pt x="390525" y="1152525"/>
                  </a:lnTo>
                  <a:cubicBezTo>
                    <a:pt x="389467" y="1192742"/>
                    <a:pt x="388408" y="1232958"/>
                    <a:pt x="387350" y="1273175"/>
                  </a:cubicBezTo>
                  <a:lnTo>
                    <a:pt x="393700" y="1384300"/>
                  </a:lnTo>
                  <a:lnTo>
                    <a:pt x="400050" y="1460500"/>
                  </a:lnTo>
                  <a:lnTo>
                    <a:pt x="415925" y="1546225"/>
                  </a:lnTo>
                  <a:cubicBezTo>
                    <a:pt x="416983" y="1580092"/>
                    <a:pt x="418042" y="1613958"/>
                    <a:pt x="419100" y="1647825"/>
                  </a:cubicBezTo>
                  <a:lnTo>
                    <a:pt x="381000" y="1771650"/>
                  </a:lnTo>
                  <a:lnTo>
                    <a:pt x="355600" y="1822450"/>
                  </a:lnTo>
                  <a:lnTo>
                    <a:pt x="330200" y="1847850"/>
                  </a:lnTo>
                  <a:lnTo>
                    <a:pt x="311150" y="1857375"/>
                  </a:lnTo>
                  <a:lnTo>
                    <a:pt x="292100" y="1857375"/>
                  </a:lnTo>
                  <a:lnTo>
                    <a:pt x="260350" y="1851025"/>
                  </a:lnTo>
                  <a:lnTo>
                    <a:pt x="225425" y="1835150"/>
                  </a:lnTo>
                  <a:lnTo>
                    <a:pt x="196850" y="1809750"/>
                  </a:lnTo>
                  <a:lnTo>
                    <a:pt x="165100" y="1762125"/>
                  </a:lnTo>
                  <a:lnTo>
                    <a:pt x="142875" y="1711325"/>
                  </a:lnTo>
                  <a:lnTo>
                    <a:pt x="130175" y="1635125"/>
                  </a:lnTo>
                  <a:cubicBezTo>
                    <a:pt x="131233" y="1599142"/>
                    <a:pt x="132292" y="1563158"/>
                    <a:pt x="133350" y="1527175"/>
                  </a:cubicBezTo>
                  <a:lnTo>
                    <a:pt x="139700" y="1463675"/>
                  </a:lnTo>
                  <a:lnTo>
                    <a:pt x="155575" y="1343025"/>
                  </a:lnTo>
                  <a:lnTo>
                    <a:pt x="165100" y="1212850"/>
                  </a:lnTo>
                  <a:lnTo>
                    <a:pt x="165100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235B1B21-9E08-4964-A71D-2F08CFD43637}"/>
                </a:ext>
              </a:extLst>
            </p:cNvPr>
            <p:cNvSpPr/>
            <p:nvPr/>
          </p:nvSpPr>
          <p:spPr>
            <a:xfrm>
              <a:off x="3186113" y="5191125"/>
              <a:ext cx="1492250" cy="809625"/>
            </a:xfrm>
            <a:custGeom>
              <a:avLst/>
              <a:gdLst>
                <a:gd name="connsiteX0" fmla="*/ 800100 w 1493043"/>
                <a:gd name="connsiteY0" fmla="*/ 557213 h 809625"/>
                <a:gd name="connsiteX1" fmla="*/ 526256 w 1493043"/>
                <a:gd name="connsiteY1" fmla="*/ 659606 h 809625"/>
                <a:gd name="connsiteX2" fmla="*/ 323850 w 1493043"/>
                <a:gd name="connsiteY2" fmla="*/ 731044 h 809625"/>
                <a:gd name="connsiteX3" fmla="*/ 157162 w 1493043"/>
                <a:gd name="connsiteY3" fmla="*/ 781050 h 809625"/>
                <a:gd name="connsiteX4" fmla="*/ 66675 w 1493043"/>
                <a:gd name="connsiteY4" fmla="*/ 807244 h 809625"/>
                <a:gd name="connsiteX5" fmla="*/ 42862 w 1493043"/>
                <a:gd name="connsiteY5" fmla="*/ 809625 h 809625"/>
                <a:gd name="connsiteX6" fmla="*/ 23812 w 1493043"/>
                <a:gd name="connsiteY6" fmla="*/ 804863 h 809625"/>
                <a:gd name="connsiteX7" fmla="*/ 7143 w 1493043"/>
                <a:gd name="connsiteY7" fmla="*/ 797719 h 809625"/>
                <a:gd name="connsiteX8" fmla="*/ 0 w 1493043"/>
                <a:gd name="connsiteY8" fmla="*/ 783431 h 809625"/>
                <a:gd name="connsiteX9" fmla="*/ 11906 w 1493043"/>
                <a:gd name="connsiteY9" fmla="*/ 757238 h 809625"/>
                <a:gd name="connsiteX10" fmla="*/ 28575 w 1493043"/>
                <a:gd name="connsiteY10" fmla="*/ 740569 h 809625"/>
                <a:gd name="connsiteX11" fmla="*/ 150018 w 1493043"/>
                <a:gd name="connsiteY11" fmla="*/ 685800 h 809625"/>
                <a:gd name="connsiteX12" fmla="*/ 407193 w 1493043"/>
                <a:gd name="connsiteY12" fmla="*/ 569119 h 809625"/>
                <a:gd name="connsiteX13" fmla="*/ 607218 w 1493043"/>
                <a:gd name="connsiteY13" fmla="*/ 471488 h 809625"/>
                <a:gd name="connsiteX14" fmla="*/ 742950 w 1493043"/>
                <a:gd name="connsiteY14" fmla="*/ 397669 h 809625"/>
                <a:gd name="connsiteX15" fmla="*/ 892968 w 1493043"/>
                <a:gd name="connsiteY15" fmla="*/ 307181 h 809625"/>
                <a:gd name="connsiteX16" fmla="*/ 985837 w 1493043"/>
                <a:gd name="connsiteY16" fmla="*/ 242888 h 809625"/>
                <a:gd name="connsiteX17" fmla="*/ 1021556 w 1493043"/>
                <a:gd name="connsiteY17" fmla="*/ 211931 h 809625"/>
                <a:gd name="connsiteX18" fmla="*/ 1033462 w 1493043"/>
                <a:gd name="connsiteY18" fmla="*/ 195263 h 809625"/>
                <a:gd name="connsiteX19" fmla="*/ 1042987 w 1493043"/>
                <a:gd name="connsiteY19" fmla="*/ 166688 h 809625"/>
                <a:gd name="connsiteX20" fmla="*/ 1047750 w 1493043"/>
                <a:gd name="connsiteY20" fmla="*/ 130969 h 809625"/>
                <a:gd name="connsiteX21" fmla="*/ 1040606 w 1493043"/>
                <a:gd name="connsiteY21" fmla="*/ 102394 h 809625"/>
                <a:gd name="connsiteX22" fmla="*/ 1031081 w 1493043"/>
                <a:gd name="connsiteY22" fmla="*/ 90488 h 809625"/>
                <a:gd name="connsiteX23" fmla="*/ 1004887 w 1493043"/>
                <a:gd name="connsiteY23" fmla="*/ 73819 h 809625"/>
                <a:gd name="connsiteX24" fmla="*/ 988218 w 1493043"/>
                <a:gd name="connsiteY24" fmla="*/ 59531 h 809625"/>
                <a:gd name="connsiteX25" fmla="*/ 976312 w 1493043"/>
                <a:gd name="connsiteY25" fmla="*/ 30956 h 809625"/>
                <a:gd name="connsiteX26" fmla="*/ 981075 w 1493043"/>
                <a:gd name="connsiteY26" fmla="*/ 14288 h 809625"/>
                <a:gd name="connsiteX27" fmla="*/ 988218 w 1493043"/>
                <a:gd name="connsiteY27" fmla="*/ 4763 h 809625"/>
                <a:gd name="connsiteX28" fmla="*/ 1016793 w 1493043"/>
                <a:gd name="connsiteY28" fmla="*/ 0 h 809625"/>
                <a:gd name="connsiteX29" fmla="*/ 1047750 w 1493043"/>
                <a:gd name="connsiteY29" fmla="*/ 0 h 809625"/>
                <a:gd name="connsiteX30" fmla="*/ 1114425 w 1493043"/>
                <a:gd name="connsiteY30" fmla="*/ 11906 h 809625"/>
                <a:gd name="connsiteX31" fmla="*/ 1197768 w 1493043"/>
                <a:gd name="connsiteY31" fmla="*/ 38100 h 809625"/>
                <a:gd name="connsiteX32" fmla="*/ 1288256 w 1493043"/>
                <a:gd name="connsiteY32" fmla="*/ 71438 h 809625"/>
                <a:gd name="connsiteX33" fmla="*/ 1362075 w 1493043"/>
                <a:gd name="connsiteY33" fmla="*/ 102394 h 809625"/>
                <a:gd name="connsiteX34" fmla="*/ 1409700 w 1493043"/>
                <a:gd name="connsiteY34" fmla="*/ 126206 h 809625"/>
                <a:gd name="connsiteX35" fmla="*/ 1454943 w 1493043"/>
                <a:gd name="connsiteY35" fmla="*/ 157163 h 809625"/>
                <a:gd name="connsiteX36" fmla="*/ 1473993 w 1493043"/>
                <a:gd name="connsiteY36" fmla="*/ 176213 h 809625"/>
                <a:gd name="connsiteX37" fmla="*/ 1485900 w 1493043"/>
                <a:gd name="connsiteY37" fmla="*/ 200025 h 809625"/>
                <a:gd name="connsiteX38" fmla="*/ 1493043 w 1493043"/>
                <a:gd name="connsiteY38" fmla="*/ 223838 h 809625"/>
                <a:gd name="connsiteX39" fmla="*/ 1485900 w 1493043"/>
                <a:gd name="connsiteY39" fmla="*/ 247650 h 809625"/>
                <a:gd name="connsiteX40" fmla="*/ 1466850 w 1493043"/>
                <a:gd name="connsiteY40" fmla="*/ 266700 h 809625"/>
                <a:gd name="connsiteX41" fmla="*/ 1385887 w 1493043"/>
                <a:gd name="connsiteY41" fmla="*/ 300038 h 809625"/>
                <a:gd name="connsiteX42" fmla="*/ 1278731 w 1493043"/>
                <a:gd name="connsiteY42" fmla="*/ 330994 h 809625"/>
                <a:gd name="connsiteX43" fmla="*/ 1092993 w 1493043"/>
                <a:gd name="connsiteY43" fmla="*/ 421481 h 809625"/>
                <a:gd name="connsiteX44" fmla="*/ 969168 w 1493043"/>
                <a:gd name="connsiteY44" fmla="*/ 485775 h 809625"/>
                <a:gd name="connsiteX45" fmla="*/ 800100 w 1493043"/>
                <a:gd name="connsiteY45" fmla="*/ 557213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93043" h="809625">
                  <a:moveTo>
                    <a:pt x="800100" y="557213"/>
                  </a:moveTo>
                  <a:lnTo>
                    <a:pt x="526256" y="659606"/>
                  </a:lnTo>
                  <a:lnTo>
                    <a:pt x="323850" y="731044"/>
                  </a:lnTo>
                  <a:lnTo>
                    <a:pt x="157162" y="781050"/>
                  </a:lnTo>
                  <a:lnTo>
                    <a:pt x="66675" y="807244"/>
                  </a:lnTo>
                  <a:lnTo>
                    <a:pt x="42862" y="809625"/>
                  </a:lnTo>
                  <a:lnTo>
                    <a:pt x="23812" y="804863"/>
                  </a:lnTo>
                  <a:lnTo>
                    <a:pt x="7143" y="797719"/>
                  </a:lnTo>
                  <a:lnTo>
                    <a:pt x="0" y="783431"/>
                  </a:lnTo>
                  <a:lnTo>
                    <a:pt x="11906" y="757238"/>
                  </a:lnTo>
                  <a:lnTo>
                    <a:pt x="28575" y="740569"/>
                  </a:lnTo>
                  <a:lnTo>
                    <a:pt x="150018" y="685800"/>
                  </a:lnTo>
                  <a:lnTo>
                    <a:pt x="407193" y="569119"/>
                  </a:lnTo>
                  <a:lnTo>
                    <a:pt x="607218" y="471488"/>
                  </a:lnTo>
                  <a:lnTo>
                    <a:pt x="742950" y="397669"/>
                  </a:lnTo>
                  <a:lnTo>
                    <a:pt x="892968" y="307181"/>
                  </a:lnTo>
                  <a:lnTo>
                    <a:pt x="985837" y="242888"/>
                  </a:lnTo>
                  <a:lnTo>
                    <a:pt x="1021556" y="211931"/>
                  </a:lnTo>
                  <a:lnTo>
                    <a:pt x="1033462" y="195263"/>
                  </a:lnTo>
                  <a:lnTo>
                    <a:pt x="1042987" y="166688"/>
                  </a:lnTo>
                  <a:lnTo>
                    <a:pt x="1047750" y="130969"/>
                  </a:lnTo>
                  <a:lnTo>
                    <a:pt x="1040606" y="102394"/>
                  </a:lnTo>
                  <a:lnTo>
                    <a:pt x="1031081" y="90488"/>
                  </a:lnTo>
                  <a:lnTo>
                    <a:pt x="1004887" y="73819"/>
                  </a:lnTo>
                  <a:lnTo>
                    <a:pt x="988218" y="59531"/>
                  </a:lnTo>
                  <a:lnTo>
                    <a:pt x="976312" y="30956"/>
                  </a:lnTo>
                  <a:lnTo>
                    <a:pt x="981075" y="14288"/>
                  </a:lnTo>
                  <a:lnTo>
                    <a:pt x="988218" y="4763"/>
                  </a:lnTo>
                  <a:lnTo>
                    <a:pt x="1016793" y="0"/>
                  </a:lnTo>
                  <a:lnTo>
                    <a:pt x="1047750" y="0"/>
                  </a:lnTo>
                  <a:lnTo>
                    <a:pt x="1114425" y="11906"/>
                  </a:lnTo>
                  <a:lnTo>
                    <a:pt x="1197768" y="38100"/>
                  </a:lnTo>
                  <a:lnTo>
                    <a:pt x="1288256" y="71438"/>
                  </a:lnTo>
                  <a:lnTo>
                    <a:pt x="1362075" y="102394"/>
                  </a:lnTo>
                  <a:lnTo>
                    <a:pt x="1409700" y="126206"/>
                  </a:lnTo>
                  <a:lnTo>
                    <a:pt x="1454943" y="157163"/>
                  </a:lnTo>
                  <a:lnTo>
                    <a:pt x="1473993" y="176213"/>
                  </a:lnTo>
                  <a:lnTo>
                    <a:pt x="1485900" y="200025"/>
                  </a:lnTo>
                  <a:lnTo>
                    <a:pt x="1493043" y="223838"/>
                  </a:lnTo>
                  <a:lnTo>
                    <a:pt x="1485900" y="247650"/>
                  </a:lnTo>
                  <a:lnTo>
                    <a:pt x="1466850" y="266700"/>
                  </a:lnTo>
                  <a:lnTo>
                    <a:pt x="1385887" y="300038"/>
                  </a:lnTo>
                  <a:lnTo>
                    <a:pt x="1278731" y="330994"/>
                  </a:lnTo>
                  <a:lnTo>
                    <a:pt x="1092993" y="421481"/>
                  </a:lnTo>
                  <a:lnTo>
                    <a:pt x="969168" y="485775"/>
                  </a:lnTo>
                  <a:lnTo>
                    <a:pt x="80010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1848A465-B830-4FDE-8C01-5F3B912B739E}"/>
                </a:ext>
              </a:extLst>
            </p:cNvPr>
            <p:cNvSpPr/>
            <p:nvPr/>
          </p:nvSpPr>
          <p:spPr>
            <a:xfrm>
              <a:off x="5205413" y="5132388"/>
              <a:ext cx="1338262" cy="844550"/>
            </a:xfrm>
            <a:custGeom>
              <a:avLst/>
              <a:gdLst>
                <a:gd name="connsiteX0" fmla="*/ 900112 w 1338262"/>
                <a:gd name="connsiteY0" fmla="*/ 666750 h 845344"/>
                <a:gd name="connsiteX1" fmla="*/ 619125 w 1338262"/>
                <a:gd name="connsiteY1" fmla="*/ 473869 h 845344"/>
                <a:gd name="connsiteX2" fmla="*/ 314325 w 1338262"/>
                <a:gd name="connsiteY2" fmla="*/ 261937 h 845344"/>
                <a:gd name="connsiteX3" fmla="*/ 150018 w 1338262"/>
                <a:gd name="connsiteY3" fmla="*/ 147637 h 845344"/>
                <a:gd name="connsiteX4" fmla="*/ 40481 w 1338262"/>
                <a:gd name="connsiteY4" fmla="*/ 71437 h 845344"/>
                <a:gd name="connsiteX5" fmla="*/ 16668 w 1338262"/>
                <a:gd name="connsiteY5" fmla="*/ 50006 h 845344"/>
                <a:gd name="connsiteX6" fmla="*/ 4762 w 1338262"/>
                <a:gd name="connsiteY6" fmla="*/ 35719 h 845344"/>
                <a:gd name="connsiteX7" fmla="*/ 0 w 1338262"/>
                <a:gd name="connsiteY7" fmla="*/ 21431 h 845344"/>
                <a:gd name="connsiteX8" fmla="*/ 4762 w 1338262"/>
                <a:gd name="connsiteY8" fmla="*/ 7144 h 845344"/>
                <a:gd name="connsiteX9" fmla="*/ 21431 w 1338262"/>
                <a:gd name="connsiteY9" fmla="*/ 0 h 845344"/>
                <a:gd name="connsiteX10" fmla="*/ 45243 w 1338262"/>
                <a:gd name="connsiteY10" fmla="*/ 7144 h 845344"/>
                <a:gd name="connsiteX11" fmla="*/ 197643 w 1338262"/>
                <a:gd name="connsiteY11" fmla="*/ 64294 h 845344"/>
                <a:gd name="connsiteX12" fmla="*/ 433387 w 1338262"/>
                <a:gd name="connsiteY12" fmla="*/ 150019 h 845344"/>
                <a:gd name="connsiteX13" fmla="*/ 707231 w 1338262"/>
                <a:gd name="connsiteY13" fmla="*/ 247650 h 845344"/>
                <a:gd name="connsiteX14" fmla="*/ 919162 w 1338262"/>
                <a:gd name="connsiteY14" fmla="*/ 323850 h 845344"/>
                <a:gd name="connsiteX15" fmla="*/ 1069181 w 1338262"/>
                <a:gd name="connsiteY15" fmla="*/ 376237 h 845344"/>
                <a:gd name="connsiteX16" fmla="*/ 1152525 w 1338262"/>
                <a:gd name="connsiteY16" fmla="*/ 450056 h 845344"/>
                <a:gd name="connsiteX17" fmla="*/ 1200150 w 1338262"/>
                <a:gd name="connsiteY17" fmla="*/ 500062 h 845344"/>
                <a:gd name="connsiteX18" fmla="*/ 1240631 w 1338262"/>
                <a:gd name="connsiteY18" fmla="*/ 552450 h 845344"/>
                <a:gd name="connsiteX19" fmla="*/ 1281112 w 1338262"/>
                <a:gd name="connsiteY19" fmla="*/ 609600 h 845344"/>
                <a:gd name="connsiteX20" fmla="*/ 1319212 w 1338262"/>
                <a:gd name="connsiteY20" fmla="*/ 671512 h 845344"/>
                <a:gd name="connsiteX21" fmla="*/ 1333500 w 1338262"/>
                <a:gd name="connsiteY21" fmla="*/ 711994 h 845344"/>
                <a:gd name="connsiteX22" fmla="*/ 1338262 w 1338262"/>
                <a:gd name="connsiteY22" fmla="*/ 757237 h 845344"/>
                <a:gd name="connsiteX23" fmla="*/ 1331118 w 1338262"/>
                <a:gd name="connsiteY23" fmla="*/ 802481 h 845344"/>
                <a:gd name="connsiteX24" fmla="*/ 1316831 w 1338262"/>
                <a:gd name="connsiteY24" fmla="*/ 826294 h 845344"/>
                <a:gd name="connsiteX25" fmla="*/ 1300162 w 1338262"/>
                <a:gd name="connsiteY25" fmla="*/ 840581 h 845344"/>
                <a:gd name="connsiteX26" fmla="*/ 1281112 w 1338262"/>
                <a:gd name="connsiteY26" fmla="*/ 845344 h 845344"/>
                <a:gd name="connsiteX27" fmla="*/ 1250156 w 1338262"/>
                <a:gd name="connsiteY27" fmla="*/ 845344 h 845344"/>
                <a:gd name="connsiteX28" fmla="*/ 1200150 w 1338262"/>
                <a:gd name="connsiteY28" fmla="*/ 835819 h 845344"/>
                <a:gd name="connsiteX29" fmla="*/ 1128712 w 1338262"/>
                <a:gd name="connsiteY29" fmla="*/ 807244 h 845344"/>
                <a:gd name="connsiteX30" fmla="*/ 1033462 w 1338262"/>
                <a:gd name="connsiteY30" fmla="*/ 757237 h 845344"/>
                <a:gd name="connsiteX31" fmla="*/ 900112 w 1338262"/>
                <a:gd name="connsiteY31" fmla="*/ 666750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2" h="845344">
                  <a:moveTo>
                    <a:pt x="900112" y="666750"/>
                  </a:moveTo>
                  <a:lnTo>
                    <a:pt x="619125" y="473869"/>
                  </a:lnTo>
                  <a:lnTo>
                    <a:pt x="314325" y="261937"/>
                  </a:lnTo>
                  <a:lnTo>
                    <a:pt x="150018" y="147637"/>
                  </a:lnTo>
                  <a:lnTo>
                    <a:pt x="40481" y="71437"/>
                  </a:lnTo>
                  <a:lnTo>
                    <a:pt x="16668" y="50006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197643" y="64294"/>
                  </a:lnTo>
                  <a:lnTo>
                    <a:pt x="433387" y="150019"/>
                  </a:lnTo>
                  <a:lnTo>
                    <a:pt x="707231" y="247650"/>
                  </a:lnTo>
                  <a:lnTo>
                    <a:pt x="919162" y="323850"/>
                  </a:lnTo>
                  <a:lnTo>
                    <a:pt x="1069181" y="376237"/>
                  </a:lnTo>
                  <a:lnTo>
                    <a:pt x="1152525" y="450056"/>
                  </a:lnTo>
                  <a:lnTo>
                    <a:pt x="1200150" y="500062"/>
                  </a:lnTo>
                  <a:lnTo>
                    <a:pt x="1240631" y="552450"/>
                  </a:lnTo>
                  <a:lnTo>
                    <a:pt x="1281112" y="609600"/>
                  </a:lnTo>
                  <a:lnTo>
                    <a:pt x="1319212" y="671512"/>
                  </a:lnTo>
                  <a:lnTo>
                    <a:pt x="1333500" y="711994"/>
                  </a:lnTo>
                  <a:lnTo>
                    <a:pt x="1338262" y="757237"/>
                  </a:lnTo>
                  <a:lnTo>
                    <a:pt x="1331118" y="802481"/>
                  </a:lnTo>
                  <a:lnTo>
                    <a:pt x="1316831" y="826294"/>
                  </a:lnTo>
                  <a:lnTo>
                    <a:pt x="1300162" y="840581"/>
                  </a:lnTo>
                  <a:lnTo>
                    <a:pt x="1281112" y="845344"/>
                  </a:lnTo>
                  <a:lnTo>
                    <a:pt x="1250156" y="845344"/>
                  </a:lnTo>
                  <a:lnTo>
                    <a:pt x="1200150" y="835819"/>
                  </a:lnTo>
                  <a:lnTo>
                    <a:pt x="1128712" y="807244"/>
                  </a:lnTo>
                  <a:lnTo>
                    <a:pt x="1033462" y="757237"/>
                  </a:lnTo>
                  <a:lnTo>
                    <a:pt x="900112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B18F09F3-6A19-4C99-A693-44136A7F7EFA}"/>
                </a:ext>
              </a:extLst>
            </p:cNvPr>
            <p:cNvSpPr/>
            <p:nvPr/>
          </p:nvSpPr>
          <p:spPr>
            <a:xfrm>
              <a:off x="3773488" y="1687513"/>
              <a:ext cx="2627312" cy="876300"/>
            </a:xfrm>
            <a:custGeom>
              <a:avLst/>
              <a:gdLst>
                <a:gd name="connsiteX0" fmla="*/ 1785938 w 2626519"/>
                <a:gd name="connsiteY0" fmla="*/ 228600 h 876300"/>
                <a:gd name="connsiteX1" fmla="*/ 1271588 w 2626519"/>
                <a:gd name="connsiteY1" fmla="*/ 297657 h 876300"/>
                <a:gd name="connsiteX2" fmla="*/ 1081088 w 2626519"/>
                <a:gd name="connsiteY2" fmla="*/ 335757 h 876300"/>
                <a:gd name="connsiteX3" fmla="*/ 719138 w 2626519"/>
                <a:gd name="connsiteY3" fmla="*/ 373857 h 876300"/>
                <a:gd name="connsiteX4" fmla="*/ 411957 w 2626519"/>
                <a:gd name="connsiteY4" fmla="*/ 409575 h 876300"/>
                <a:gd name="connsiteX5" fmla="*/ 47625 w 2626519"/>
                <a:gd name="connsiteY5" fmla="*/ 452438 h 876300"/>
                <a:gd name="connsiteX6" fmla="*/ 0 w 2626519"/>
                <a:gd name="connsiteY6" fmla="*/ 292894 h 876300"/>
                <a:gd name="connsiteX7" fmla="*/ 450057 w 2626519"/>
                <a:gd name="connsiteY7" fmla="*/ 245269 h 876300"/>
                <a:gd name="connsiteX8" fmla="*/ 781050 w 2626519"/>
                <a:gd name="connsiteY8" fmla="*/ 209550 h 876300"/>
                <a:gd name="connsiteX9" fmla="*/ 1088232 w 2626519"/>
                <a:gd name="connsiteY9" fmla="*/ 173832 h 876300"/>
                <a:gd name="connsiteX10" fmla="*/ 1276350 w 2626519"/>
                <a:gd name="connsiteY10" fmla="*/ 159544 h 876300"/>
                <a:gd name="connsiteX11" fmla="*/ 1497807 w 2626519"/>
                <a:gd name="connsiteY11" fmla="*/ 128588 h 876300"/>
                <a:gd name="connsiteX12" fmla="*/ 1850232 w 2626519"/>
                <a:gd name="connsiteY12" fmla="*/ 80963 h 876300"/>
                <a:gd name="connsiteX13" fmla="*/ 2112169 w 2626519"/>
                <a:gd name="connsiteY13" fmla="*/ 45244 h 876300"/>
                <a:gd name="connsiteX14" fmla="*/ 2140744 w 2626519"/>
                <a:gd name="connsiteY14" fmla="*/ 33338 h 876300"/>
                <a:gd name="connsiteX15" fmla="*/ 2188369 w 2626519"/>
                <a:gd name="connsiteY15" fmla="*/ 14288 h 876300"/>
                <a:gd name="connsiteX16" fmla="*/ 2240757 w 2626519"/>
                <a:gd name="connsiteY16" fmla="*/ 0 h 876300"/>
                <a:gd name="connsiteX17" fmla="*/ 2293144 w 2626519"/>
                <a:gd name="connsiteY17" fmla="*/ 0 h 876300"/>
                <a:gd name="connsiteX18" fmla="*/ 2343150 w 2626519"/>
                <a:gd name="connsiteY18" fmla="*/ 7144 h 876300"/>
                <a:gd name="connsiteX19" fmla="*/ 2426494 w 2626519"/>
                <a:gd name="connsiteY19" fmla="*/ 38100 h 876300"/>
                <a:gd name="connsiteX20" fmla="*/ 2509838 w 2626519"/>
                <a:gd name="connsiteY20" fmla="*/ 76200 h 876300"/>
                <a:gd name="connsiteX21" fmla="*/ 2564607 w 2626519"/>
                <a:gd name="connsiteY21" fmla="*/ 109538 h 876300"/>
                <a:gd name="connsiteX22" fmla="*/ 2597944 w 2626519"/>
                <a:gd name="connsiteY22" fmla="*/ 133350 h 876300"/>
                <a:gd name="connsiteX23" fmla="*/ 2616994 w 2626519"/>
                <a:gd name="connsiteY23" fmla="*/ 152400 h 876300"/>
                <a:gd name="connsiteX24" fmla="*/ 2626519 w 2626519"/>
                <a:gd name="connsiteY24" fmla="*/ 173832 h 876300"/>
                <a:gd name="connsiteX25" fmla="*/ 2621757 w 2626519"/>
                <a:gd name="connsiteY25" fmla="*/ 204788 h 876300"/>
                <a:gd name="connsiteX26" fmla="*/ 2602707 w 2626519"/>
                <a:gd name="connsiteY26" fmla="*/ 238125 h 876300"/>
                <a:gd name="connsiteX27" fmla="*/ 2569369 w 2626519"/>
                <a:gd name="connsiteY27" fmla="*/ 273844 h 876300"/>
                <a:gd name="connsiteX28" fmla="*/ 2552700 w 2626519"/>
                <a:gd name="connsiteY28" fmla="*/ 307182 h 876300"/>
                <a:gd name="connsiteX29" fmla="*/ 2533650 w 2626519"/>
                <a:gd name="connsiteY29" fmla="*/ 352425 h 876300"/>
                <a:gd name="connsiteX30" fmla="*/ 2481263 w 2626519"/>
                <a:gd name="connsiteY30" fmla="*/ 552450 h 876300"/>
                <a:gd name="connsiteX31" fmla="*/ 2405063 w 2626519"/>
                <a:gd name="connsiteY31" fmla="*/ 812007 h 876300"/>
                <a:gd name="connsiteX32" fmla="*/ 2388394 w 2626519"/>
                <a:gd name="connsiteY32" fmla="*/ 850107 h 876300"/>
                <a:gd name="connsiteX33" fmla="*/ 2374107 w 2626519"/>
                <a:gd name="connsiteY33" fmla="*/ 866775 h 876300"/>
                <a:gd name="connsiteX34" fmla="*/ 2352675 w 2626519"/>
                <a:gd name="connsiteY34" fmla="*/ 873919 h 876300"/>
                <a:gd name="connsiteX35" fmla="*/ 2312194 w 2626519"/>
                <a:gd name="connsiteY35" fmla="*/ 876300 h 876300"/>
                <a:gd name="connsiteX36" fmla="*/ 2240757 w 2626519"/>
                <a:gd name="connsiteY36" fmla="*/ 871538 h 876300"/>
                <a:gd name="connsiteX37" fmla="*/ 2233613 w 2626519"/>
                <a:gd name="connsiteY37" fmla="*/ 823913 h 876300"/>
                <a:gd name="connsiteX38" fmla="*/ 2221707 w 2626519"/>
                <a:gd name="connsiteY38" fmla="*/ 676275 h 876300"/>
                <a:gd name="connsiteX39" fmla="*/ 2235994 w 2626519"/>
                <a:gd name="connsiteY39" fmla="*/ 576263 h 876300"/>
                <a:gd name="connsiteX40" fmla="*/ 2264569 w 2626519"/>
                <a:gd name="connsiteY40" fmla="*/ 416719 h 876300"/>
                <a:gd name="connsiteX41" fmla="*/ 2286000 w 2626519"/>
                <a:gd name="connsiteY41" fmla="*/ 314325 h 876300"/>
                <a:gd name="connsiteX42" fmla="*/ 2293144 w 2626519"/>
                <a:gd name="connsiteY42" fmla="*/ 273844 h 876300"/>
                <a:gd name="connsiteX43" fmla="*/ 2290763 w 2626519"/>
                <a:gd name="connsiteY43" fmla="*/ 242888 h 876300"/>
                <a:gd name="connsiteX44" fmla="*/ 2283619 w 2626519"/>
                <a:gd name="connsiteY44" fmla="*/ 209550 h 876300"/>
                <a:gd name="connsiteX45" fmla="*/ 2269332 w 2626519"/>
                <a:gd name="connsiteY45" fmla="*/ 192882 h 876300"/>
                <a:gd name="connsiteX46" fmla="*/ 2243138 w 2626519"/>
                <a:gd name="connsiteY46" fmla="*/ 183357 h 876300"/>
                <a:gd name="connsiteX47" fmla="*/ 2202657 w 2626519"/>
                <a:gd name="connsiteY47" fmla="*/ 180975 h 876300"/>
                <a:gd name="connsiteX48" fmla="*/ 2140744 w 2626519"/>
                <a:gd name="connsiteY48" fmla="*/ 185738 h 876300"/>
                <a:gd name="connsiteX49" fmla="*/ 1785938 w 2626519"/>
                <a:gd name="connsiteY49" fmla="*/ 22860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26519" h="876300">
                  <a:moveTo>
                    <a:pt x="1785938" y="228600"/>
                  </a:moveTo>
                  <a:lnTo>
                    <a:pt x="1271588" y="297657"/>
                  </a:lnTo>
                  <a:lnTo>
                    <a:pt x="1081088" y="335757"/>
                  </a:lnTo>
                  <a:lnTo>
                    <a:pt x="719138" y="373857"/>
                  </a:lnTo>
                  <a:lnTo>
                    <a:pt x="411957" y="409575"/>
                  </a:lnTo>
                  <a:lnTo>
                    <a:pt x="47625" y="452438"/>
                  </a:lnTo>
                  <a:lnTo>
                    <a:pt x="0" y="292894"/>
                  </a:lnTo>
                  <a:lnTo>
                    <a:pt x="450057" y="245269"/>
                  </a:lnTo>
                  <a:lnTo>
                    <a:pt x="781050" y="209550"/>
                  </a:lnTo>
                  <a:lnTo>
                    <a:pt x="1088232" y="173832"/>
                  </a:lnTo>
                  <a:lnTo>
                    <a:pt x="1276350" y="159544"/>
                  </a:lnTo>
                  <a:lnTo>
                    <a:pt x="1497807" y="128588"/>
                  </a:lnTo>
                  <a:lnTo>
                    <a:pt x="1850232" y="80963"/>
                  </a:lnTo>
                  <a:lnTo>
                    <a:pt x="2112169" y="45244"/>
                  </a:lnTo>
                  <a:lnTo>
                    <a:pt x="2140744" y="33338"/>
                  </a:lnTo>
                  <a:lnTo>
                    <a:pt x="2188369" y="14288"/>
                  </a:lnTo>
                  <a:lnTo>
                    <a:pt x="2240757" y="0"/>
                  </a:lnTo>
                  <a:lnTo>
                    <a:pt x="2293144" y="0"/>
                  </a:lnTo>
                  <a:lnTo>
                    <a:pt x="2343150" y="7144"/>
                  </a:lnTo>
                  <a:lnTo>
                    <a:pt x="2426494" y="38100"/>
                  </a:lnTo>
                  <a:lnTo>
                    <a:pt x="2509838" y="76200"/>
                  </a:lnTo>
                  <a:lnTo>
                    <a:pt x="2564607" y="109538"/>
                  </a:lnTo>
                  <a:lnTo>
                    <a:pt x="2597944" y="133350"/>
                  </a:lnTo>
                  <a:lnTo>
                    <a:pt x="2616994" y="152400"/>
                  </a:lnTo>
                  <a:lnTo>
                    <a:pt x="2626519" y="173832"/>
                  </a:lnTo>
                  <a:lnTo>
                    <a:pt x="2621757" y="204788"/>
                  </a:lnTo>
                  <a:lnTo>
                    <a:pt x="2602707" y="238125"/>
                  </a:lnTo>
                  <a:lnTo>
                    <a:pt x="2569369" y="273844"/>
                  </a:lnTo>
                  <a:lnTo>
                    <a:pt x="2552700" y="307182"/>
                  </a:lnTo>
                  <a:lnTo>
                    <a:pt x="2533650" y="352425"/>
                  </a:lnTo>
                  <a:lnTo>
                    <a:pt x="2481263" y="552450"/>
                  </a:lnTo>
                  <a:lnTo>
                    <a:pt x="2405063" y="812007"/>
                  </a:lnTo>
                  <a:lnTo>
                    <a:pt x="2388394" y="850107"/>
                  </a:lnTo>
                  <a:lnTo>
                    <a:pt x="2374107" y="866775"/>
                  </a:lnTo>
                  <a:lnTo>
                    <a:pt x="2352675" y="873919"/>
                  </a:lnTo>
                  <a:lnTo>
                    <a:pt x="2312194" y="876300"/>
                  </a:lnTo>
                  <a:lnTo>
                    <a:pt x="2240757" y="871538"/>
                  </a:lnTo>
                  <a:lnTo>
                    <a:pt x="2233613" y="823913"/>
                  </a:lnTo>
                  <a:lnTo>
                    <a:pt x="2221707" y="676275"/>
                  </a:lnTo>
                  <a:lnTo>
                    <a:pt x="2235994" y="576263"/>
                  </a:lnTo>
                  <a:lnTo>
                    <a:pt x="2264569" y="416719"/>
                  </a:lnTo>
                  <a:lnTo>
                    <a:pt x="2286000" y="314325"/>
                  </a:lnTo>
                  <a:lnTo>
                    <a:pt x="2293144" y="273844"/>
                  </a:lnTo>
                  <a:lnTo>
                    <a:pt x="2290763" y="242888"/>
                  </a:lnTo>
                  <a:lnTo>
                    <a:pt x="2283619" y="209550"/>
                  </a:lnTo>
                  <a:lnTo>
                    <a:pt x="2269332" y="192882"/>
                  </a:lnTo>
                  <a:lnTo>
                    <a:pt x="2243138" y="183357"/>
                  </a:lnTo>
                  <a:lnTo>
                    <a:pt x="2202657" y="180975"/>
                  </a:lnTo>
                  <a:lnTo>
                    <a:pt x="2140744" y="185738"/>
                  </a:lnTo>
                  <a:lnTo>
                    <a:pt x="1785938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6AC3B8CC-5370-4F17-86FC-69BE8847D12F}"/>
                </a:ext>
              </a:extLst>
            </p:cNvPr>
            <p:cNvSpPr/>
            <p:nvPr/>
          </p:nvSpPr>
          <p:spPr>
            <a:xfrm>
              <a:off x="3890963" y="2312988"/>
              <a:ext cx="2166937" cy="365125"/>
            </a:xfrm>
            <a:custGeom>
              <a:avLst/>
              <a:gdLst>
                <a:gd name="connsiteX0" fmla="*/ 1493043 w 2166937"/>
                <a:gd name="connsiteY0" fmla="*/ 209550 h 366712"/>
                <a:gd name="connsiteX1" fmla="*/ 1157287 w 2166937"/>
                <a:gd name="connsiteY1" fmla="*/ 250031 h 366712"/>
                <a:gd name="connsiteX2" fmla="*/ 969168 w 2166937"/>
                <a:gd name="connsiteY2" fmla="*/ 269081 h 366712"/>
                <a:gd name="connsiteX3" fmla="*/ 621506 w 2166937"/>
                <a:gd name="connsiteY3" fmla="*/ 304800 h 366712"/>
                <a:gd name="connsiteX4" fmla="*/ 369093 w 2166937"/>
                <a:gd name="connsiteY4" fmla="*/ 330994 h 366712"/>
                <a:gd name="connsiteX5" fmla="*/ 52387 w 2166937"/>
                <a:gd name="connsiteY5" fmla="*/ 366712 h 366712"/>
                <a:gd name="connsiteX6" fmla="*/ 0 w 2166937"/>
                <a:gd name="connsiteY6" fmla="*/ 204787 h 366712"/>
                <a:gd name="connsiteX7" fmla="*/ 526256 w 2166937"/>
                <a:gd name="connsiteY7" fmla="*/ 154781 h 366712"/>
                <a:gd name="connsiteX8" fmla="*/ 969168 w 2166937"/>
                <a:gd name="connsiteY8" fmla="*/ 111919 h 366712"/>
                <a:gd name="connsiteX9" fmla="*/ 1150143 w 2166937"/>
                <a:gd name="connsiteY9" fmla="*/ 92869 h 366712"/>
                <a:gd name="connsiteX10" fmla="*/ 1526381 w 2166937"/>
                <a:gd name="connsiteY10" fmla="*/ 52387 h 366712"/>
                <a:gd name="connsiteX11" fmla="*/ 1985962 w 2166937"/>
                <a:gd name="connsiteY11" fmla="*/ 0 h 366712"/>
                <a:gd name="connsiteX12" fmla="*/ 2152650 w 2166937"/>
                <a:gd name="connsiteY12" fmla="*/ 30956 h 366712"/>
                <a:gd name="connsiteX13" fmla="*/ 2166937 w 2166937"/>
                <a:gd name="connsiteY13" fmla="*/ 226219 h 366712"/>
                <a:gd name="connsiteX14" fmla="*/ 2114550 w 2166937"/>
                <a:gd name="connsiteY14" fmla="*/ 190500 h 366712"/>
                <a:gd name="connsiteX15" fmla="*/ 2066925 w 2166937"/>
                <a:gd name="connsiteY15" fmla="*/ 171450 h 366712"/>
                <a:gd name="connsiteX16" fmla="*/ 2005012 w 2166937"/>
                <a:gd name="connsiteY16" fmla="*/ 159544 h 366712"/>
                <a:gd name="connsiteX17" fmla="*/ 1943100 w 2166937"/>
                <a:gd name="connsiteY17" fmla="*/ 159544 h 366712"/>
                <a:gd name="connsiteX18" fmla="*/ 1795462 w 2166937"/>
                <a:gd name="connsiteY18" fmla="*/ 178594 h 366712"/>
                <a:gd name="connsiteX19" fmla="*/ 1493043 w 2166937"/>
                <a:gd name="connsiteY19" fmla="*/ 2095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66937" h="366712">
                  <a:moveTo>
                    <a:pt x="1493043" y="209550"/>
                  </a:moveTo>
                  <a:lnTo>
                    <a:pt x="1157287" y="250031"/>
                  </a:lnTo>
                  <a:lnTo>
                    <a:pt x="969168" y="269081"/>
                  </a:lnTo>
                  <a:lnTo>
                    <a:pt x="621506" y="304800"/>
                  </a:lnTo>
                  <a:lnTo>
                    <a:pt x="369093" y="330994"/>
                  </a:lnTo>
                  <a:lnTo>
                    <a:pt x="52387" y="366712"/>
                  </a:lnTo>
                  <a:lnTo>
                    <a:pt x="0" y="204787"/>
                  </a:lnTo>
                  <a:lnTo>
                    <a:pt x="526256" y="154781"/>
                  </a:lnTo>
                  <a:lnTo>
                    <a:pt x="969168" y="111919"/>
                  </a:lnTo>
                  <a:lnTo>
                    <a:pt x="1150143" y="92869"/>
                  </a:lnTo>
                  <a:lnTo>
                    <a:pt x="1526381" y="52387"/>
                  </a:lnTo>
                  <a:lnTo>
                    <a:pt x="1985962" y="0"/>
                  </a:lnTo>
                  <a:lnTo>
                    <a:pt x="2152650" y="30956"/>
                  </a:lnTo>
                  <a:lnTo>
                    <a:pt x="2166937" y="226219"/>
                  </a:lnTo>
                  <a:lnTo>
                    <a:pt x="2114550" y="190500"/>
                  </a:lnTo>
                  <a:lnTo>
                    <a:pt x="2066925" y="171450"/>
                  </a:lnTo>
                  <a:lnTo>
                    <a:pt x="2005012" y="159544"/>
                  </a:lnTo>
                  <a:lnTo>
                    <a:pt x="1943100" y="159544"/>
                  </a:lnTo>
                  <a:lnTo>
                    <a:pt x="1795462" y="178594"/>
                  </a:lnTo>
                  <a:lnTo>
                    <a:pt x="1493043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43B9B76B-F547-46F0-A93B-82BC4E8A3DD5}"/>
                </a:ext>
              </a:extLst>
            </p:cNvPr>
            <p:cNvSpPr/>
            <p:nvPr/>
          </p:nvSpPr>
          <p:spPr>
            <a:xfrm>
              <a:off x="4673600" y="1312863"/>
              <a:ext cx="474663" cy="1673225"/>
            </a:xfrm>
            <a:custGeom>
              <a:avLst/>
              <a:gdLst>
                <a:gd name="connsiteX0" fmla="*/ 161534 w 475950"/>
                <a:gd name="connsiteY0" fmla="*/ 905746 h 1673035"/>
                <a:gd name="connsiteX1" fmla="*/ 158650 w 475950"/>
                <a:gd name="connsiteY1" fmla="*/ 302877 h 1673035"/>
                <a:gd name="connsiteX2" fmla="*/ 158650 w 475950"/>
                <a:gd name="connsiteY2" fmla="*/ 253840 h 1673035"/>
                <a:gd name="connsiteX3" fmla="*/ 149996 w 475950"/>
                <a:gd name="connsiteY3" fmla="*/ 222110 h 1673035"/>
                <a:gd name="connsiteX4" fmla="*/ 109613 w 475950"/>
                <a:gd name="connsiteY4" fmla="*/ 173072 h 1673035"/>
                <a:gd name="connsiteX5" fmla="*/ 54806 w 475950"/>
                <a:gd name="connsiteY5" fmla="*/ 129804 h 1673035"/>
                <a:gd name="connsiteX6" fmla="*/ 28845 w 475950"/>
                <a:gd name="connsiteY6" fmla="*/ 112497 h 1673035"/>
                <a:gd name="connsiteX7" fmla="*/ 11538 w 475950"/>
                <a:gd name="connsiteY7" fmla="*/ 95190 h 1673035"/>
                <a:gd name="connsiteX8" fmla="*/ 2885 w 475950"/>
                <a:gd name="connsiteY8" fmla="*/ 66344 h 1673035"/>
                <a:gd name="connsiteX9" fmla="*/ 0 w 475950"/>
                <a:gd name="connsiteY9" fmla="*/ 46153 h 1673035"/>
                <a:gd name="connsiteX10" fmla="*/ 8654 w 475950"/>
                <a:gd name="connsiteY10" fmla="*/ 25961 h 1673035"/>
                <a:gd name="connsiteX11" fmla="*/ 23076 w 475950"/>
                <a:gd name="connsiteY11" fmla="*/ 11538 h 1673035"/>
                <a:gd name="connsiteX12" fmla="*/ 51922 w 475950"/>
                <a:gd name="connsiteY12" fmla="*/ 0 h 1673035"/>
                <a:gd name="connsiteX13" fmla="*/ 69229 w 475950"/>
                <a:gd name="connsiteY13" fmla="*/ 0 h 1673035"/>
                <a:gd name="connsiteX14" fmla="*/ 98074 w 475950"/>
                <a:gd name="connsiteY14" fmla="*/ 2884 h 1673035"/>
                <a:gd name="connsiteX15" fmla="*/ 184611 w 475950"/>
                <a:gd name="connsiteY15" fmla="*/ 28845 h 1673035"/>
                <a:gd name="connsiteX16" fmla="*/ 297108 w 475950"/>
                <a:gd name="connsiteY16" fmla="*/ 72113 h 1673035"/>
                <a:gd name="connsiteX17" fmla="*/ 372106 w 475950"/>
                <a:gd name="connsiteY17" fmla="*/ 106728 h 1673035"/>
                <a:gd name="connsiteX18" fmla="*/ 406720 w 475950"/>
                <a:gd name="connsiteY18" fmla="*/ 126920 h 1673035"/>
                <a:gd name="connsiteX19" fmla="*/ 447104 w 475950"/>
                <a:gd name="connsiteY19" fmla="*/ 155765 h 1673035"/>
                <a:gd name="connsiteX20" fmla="*/ 461527 w 475950"/>
                <a:gd name="connsiteY20" fmla="*/ 175957 h 1673035"/>
                <a:gd name="connsiteX21" fmla="*/ 473065 w 475950"/>
                <a:gd name="connsiteY21" fmla="*/ 196149 h 1673035"/>
                <a:gd name="connsiteX22" fmla="*/ 475950 w 475950"/>
                <a:gd name="connsiteY22" fmla="*/ 242301 h 1673035"/>
                <a:gd name="connsiteX23" fmla="*/ 464411 w 475950"/>
                <a:gd name="connsiteY23" fmla="*/ 294223 h 1673035"/>
                <a:gd name="connsiteX24" fmla="*/ 438450 w 475950"/>
                <a:gd name="connsiteY24" fmla="*/ 317300 h 1673035"/>
                <a:gd name="connsiteX25" fmla="*/ 418259 w 475950"/>
                <a:gd name="connsiteY25" fmla="*/ 340376 h 1673035"/>
                <a:gd name="connsiteX26" fmla="*/ 409605 w 475950"/>
                <a:gd name="connsiteY26" fmla="*/ 389413 h 1673035"/>
                <a:gd name="connsiteX27" fmla="*/ 409605 w 475950"/>
                <a:gd name="connsiteY27" fmla="*/ 550948 h 1673035"/>
                <a:gd name="connsiteX28" fmla="*/ 406720 w 475950"/>
                <a:gd name="connsiteY28" fmla="*/ 663445 h 1673035"/>
                <a:gd name="connsiteX29" fmla="*/ 406720 w 475950"/>
                <a:gd name="connsiteY29" fmla="*/ 1107664 h 1673035"/>
                <a:gd name="connsiteX30" fmla="*/ 403836 w 475950"/>
                <a:gd name="connsiteY30" fmla="*/ 1240353 h 1673035"/>
                <a:gd name="connsiteX31" fmla="*/ 409605 w 475950"/>
                <a:gd name="connsiteY31" fmla="*/ 1641305 h 1673035"/>
                <a:gd name="connsiteX32" fmla="*/ 158650 w 475950"/>
                <a:gd name="connsiteY32" fmla="*/ 1673035 h 1673035"/>
                <a:gd name="connsiteX33" fmla="*/ 158650 w 475950"/>
                <a:gd name="connsiteY33" fmla="*/ 1263430 h 1673035"/>
                <a:gd name="connsiteX34" fmla="*/ 161534 w 475950"/>
                <a:gd name="connsiteY34" fmla="*/ 905746 h 167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5950" h="1673035">
                  <a:moveTo>
                    <a:pt x="161534" y="905746"/>
                  </a:moveTo>
                  <a:cubicBezTo>
                    <a:pt x="160573" y="704790"/>
                    <a:pt x="159611" y="503833"/>
                    <a:pt x="158650" y="302877"/>
                  </a:cubicBezTo>
                  <a:lnTo>
                    <a:pt x="158650" y="253840"/>
                  </a:lnTo>
                  <a:lnTo>
                    <a:pt x="149996" y="222110"/>
                  </a:lnTo>
                  <a:lnTo>
                    <a:pt x="109613" y="173072"/>
                  </a:lnTo>
                  <a:lnTo>
                    <a:pt x="54806" y="129804"/>
                  </a:lnTo>
                  <a:lnTo>
                    <a:pt x="28845" y="112497"/>
                  </a:lnTo>
                  <a:lnTo>
                    <a:pt x="11538" y="95190"/>
                  </a:lnTo>
                  <a:lnTo>
                    <a:pt x="2885" y="66344"/>
                  </a:lnTo>
                  <a:lnTo>
                    <a:pt x="0" y="46153"/>
                  </a:lnTo>
                  <a:lnTo>
                    <a:pt x="8654" y="25961"/>
                  </a:lnTo>
                  <a:lnTo>
                    <a:pt x="23076" y="11538"/>
                  </a:lnTo>
                  <a:lnTo>
                    <a:pt x="51922" y="0"/>
                  </a:lnTo>
                  <a:lnTo>
                    <a:pt x="69229" y="0"/>
                  </a:lnTo>
                  <a:lnTo>
                    <a:pt x="98074" y="2884"/>
                  </a:lnTo>
                  <a:lnTo>
                    <a:pt x="184611" y="28845"/>
                  </a:lnTo>
                  <a:lnTo>
                    <a:pt x="297108" y="72113"/>
                  </a:lnTo>
                  <a:lnTo>
                    <a:pt x="372106" y="106728"/>
                  </a:lnTo>
                  <a:lnTo>
                    <a:pt x="406720" y="126920"/>
                  </a:lnTo>
                  <a:lnTo>
                    <a:pt x="447104" y="155765"/>
                  </a:lnTo>
                  <a:lnTo>
                    <a:pt x="461527" y="175957"/>
                  </a:lnTo>
                  <a:lnTo>
                    <a:pt x="473065" y="196149"/>
                  </a:lnTo>
                  <a:lnTo>
                    <a:pt x="475950" y="242301"/>
                  </a:lnTo>
                  <a:lnTo>
                    <a:pt x="464411" y="294223"/>
                  </a:lnTo>
                  <a:lnTo>
                    <a:pt x="438450" y="317300"/>
                  </a:lnTo>
                  <a:lnTo>
                    <a:pt x="418259" y="340376"/>
                  </a:lnTo>
                  <a:lnTo>
                    <a:pt x="409605" y="389413"/>
                  </a:lnTo>
                  <a:lnTo>
                    <a:pt x="409605" y="550948"/>
                  </a:lnTo>
                  <a:cubicBezTo>
                    <a:pt x="408643" y="588447"/>
                    <a:pt x="407682" y="625946"/>
                    <a:pt x="406720" y="663445"/>
                  </a:cubicBezTo>
                  <a:lnTo>
                    <a:pt x="406720" y="1107664"/>
                  </a:lnTo>
                  <a:cubicBezTo>
                    <a:pt x="405759" y="1151894"/>
                    <a:pt x="404797" y="1196123"/>
                    <a:pt x="403836" y="1240353"/>
                  </a:cubicBezTo>
                  <a:lnTo>
                    <a:pt x="409605" y="1641305"/>
                  </a:lnTo>
                  <a:lnTo>
                    <a:pt x="158650" y="1673035"/>
                  </a:lnTo>
                  <a:lnTo>
                    <a:pt x="158650" y="1263430"/>
                  </a:lnTo>
                  <a:cubicBezTo>
                    <a:pt x="159611" y="1140356"/>
                    <a:pt x="160573" y="1017282"/>
                    <a:pt x="161534" y="9057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4BD68D33-DEC7-4EA8-9392-0082621DF44B}"/>
                </a:ext>
              </a:extLst>
            </p:cNvPr>
            <p:cNvSpPr/>
            <p:nvPr/>
          </p:nvSpPr>
          <p:spPr>
            <a:xfrm>
              <a:off x="2632075" y="2714625"/>
              <a:ext cx="4459288" cy="674688"/>
            </a:xfrm>
            <a:custGeom>
              <a:avLst/>
              <a:gdLst>
                <a:gd name="connsiteX0" fmla="*/ 2718375 w 4460286"/>
                <a:gd name="connsiteY0" fmla="*/ 310317 h 674422"/>
                <a:gd name="connsiteX1" fmla="*/ 2283931 w 4460286"/>
                <a:gd name="connsiteY1" fmla="*/ 364105 h 674422"/>
                <a:gd name="connsiteX2" fmla="*/ 2006715 w 4460286"/>
                <a:gd name="connsiteY2" fmla="*/ 401343 h 674422"/>
                <a:gd name="connsiteX3" fmla="*/ 1737774 w 4460286"/>
                <a:gd name="connsiteY3" fmla="*/ 438581 h 674422"/>
                <a:gd name="connsiteX4" fmla="*/ 1373669 w 4460286"/>
                <a:gd name="connsiteY4" fmla="*/ 492369 h 674422"/>
                <a:gd name="connsiteX5" fmla="*/ 1092315 w 4460286"/>
                <a:gd name="connsiteY5" fmla="*/ 537882 h 674422"/>
                <a:gd name="connsiteX6" fmla="*/ 906125 w 4460286"/>
                <a:gd name="connsiteY6" fmla="*/ 570983 h 674422"/>
                <a:gd name="connsiteX7" fmla="*/ 765448 w 4460286"/>
                <a:gd name="connsiteY7" fmla="*/ 604083 h 674422"/>
                <a:gd name="connsiteX8" fmla="*/ 633046 w 4460286"/>
                <a:gd name="connsiteY8" fmla="*/ 637184 h 674422"/>
                <a:gd name="connsiteX9" fmla="*/ 550295 w 4460286"/>
                <a:gd name="connsiteY9" fmla="*/ 674422 h 674422"/>
                <a:gd name="connsiteX10" fmla="*/ 504782 w 4460286"/>
                <a:gd name="connsiteY10" fmla="*/ 666147 h 674422"/>
                <a:gd name="connsiteX11" fmla="*/ 409618 w 4460286"/>
                <a:gd name="connsiteY11" fmla="*/ 620634 h 674422"/>
                <a:gd name="connsiteX12" fmla="*/ 306179 w 4460286"/>
                <a:gd name="connsiteY12" fmla="*/ 562708 h 674422"/>
                <a:gd name="connsiteX13" fmla="*/ 194465 w 4460286"/>
                <a:gd name="connsiteY13" fmla="*/ 492369 h 674422"/>
                <a:gd name="connsiteX14" fmla="*/ 119989 w 4460286"/>
                <a:gd name="connsiteY14" fmla="*/ 442719 h 674422"/>
                <a:gd name="connsiteX15" fmla="*/ 57926 w 4460286"/>
                <a:gd name="connsiteY15" fmla="*/ 397206 h 674422"/>
                <a:gd name="connsiteX16" fmla="*/ 28963 w 4460286"/>
                <a:gd name="connsiteY16" fmla="*/ 376518 h 674422"/>
                <a:gd name="connsiteX17" fmla="*/ 12413 w 4460286"/>
                <a:gd name="connsiteY17" fmla="*/ 355830 h 674422"/>
                <a:gd name="connsiteX18" fmla="*/ 0 w 4460286"/>
                <a:gd name="connsiteY18" fmla="*/ 331005 h 674422"/>
                <a:gd name="connsiteX19" fmla="*/ 4138 w 4460286"/>
                <a:gd name="connsiteY19" fmla="*/ 310317 h 674422"/>
                <a:gd name="connsiteX20" fmla="*/ 24825 w 4460286"/>
                <a:gd name="connsiteY20" fmla="*/ 297904 h 674422"/>
                <a:gd name="connsiteX21" fmla="*/ 57926 w 4460286"/>
                <a:gd name="connsiteY21" fmla="*/ 306179 h 674422"/>
                <a:gd name="connsiteX22" fmla="*/ 124127 w 4460286"/>
                <a:gd name="connsiteY22" fmla="*/ 339280 h 674422"/>
                <a:gd name="connsiteX23" fmla="*/ 190328 w 4460286"/>
                <a:gd name="connsiteY23" fmla="*/ 364105 h 674422"/>
                <a:gd name="connsiteX24" fmla="*/ 256528 w 4460286"/>
                <a:gd name="connsiteY24" fmla="*/ 380655 h 674422"/>
                <a:gd name="connsiteX25" fmla="*/ 368243 w 4460286"/>
                <a:gd name="connsiteY25" fmla="*/ 397206 h 674422"/>
                <a:gd name="connsiteX26" fmla="*/ 475819 w 4460286"/>
                <a:gd name="connsiteY26" fmla="*/ 401343 h 674422"/>
                <a:gd name="connsiteX27" fmla="*/ 649596 w 4460286"/>
                <a:gd name="connsiteY27" fmla="*/ 388930 h 674422"/>
                <a:gd name="connsiteX28" fmla="*/ 868887 w 4460286"/>
                <a:gd name="connsiteY28" fmla="*/ 364105 h 674422"/>
                <a:gd name="connsiteX29" fmla="*/ 1183341 w 4460286"/>
                <a:gd name="connsiteY29" fmla="*/ 326867 h 674422"/>
                <a:gd name="connsiteX30" fmla="*/ 1597097 w 4460286"/>
                <a:gd name="connsiteY30" fmla="*/ 277216 h 674422"/>
                <a:gd name="connsiteX31" fmla="*/ 1882588 w 4460286"/>
                <a:gd name="connsiteY31" fmla="*/ 239978 h 674422"/>
                <a:gd name="connsiteX32" fmla="*/ 2221868 w 4460286"/>
                <a:gd name="connsiteY32" fmla="*/ 194465 h 674422"/>
                <a:gd name="connsiteX33" fmla="*/ 2416333 w 4460286"/>
                <a:gd name="connsiteY33" fmla="*/ 182053 h 674422"/>
                <a:gd name="connsiteX34" fmla="*/ 2664586 w 4460286"/>
                <a:gd name="connsiteY34" fmla="*/ 157227 h 674422"/>
                <a:gd name="connsiteX35" fmla="*/ 3177643 w 4460286"/>
                <a:gd name="connsiteY35" fmla="*/ 111714 h 674422"/>
                <a:gd name="connsiteX36" fmla="*/ 3649325 w 4460286"/>
                <a:gd name="connsiteY36" fmla="*/ 70339 h 674422"/>
                <a:gd name="connsiteX37" fmla="*/ 3736214 w 4460286"/>
                <a:gd name="connsiteY37" fmla="*/ 37238 h 674422"/>
                <a:gd name="connsiteX38" fmla="*/ 3806552 w 4460286"/>
                <a:gd name="connsiteY38" fmla="*/ 12413 h 674422"/>
                <a:gd name="connsiteX39" fmla="*/ 3864478 w 4460286"/>
                <a:gd name="connsiteY39" fmla="*/ 0 h 674422"/>
                <a:gd name="connsiteX40" fmla="*/ 3938954 w 4460286"/>
                <a:gd name="connsiteY40" fmla="*/ 0 h 674422"/>
                <a:gd name="connsiteX41" fmla="*/ 4046530 w 4460286"/>
                <a:gd name="connsiteY41" fmla="*/ 12413 h 674422"/>
                <a:gd name="connsiteX42" fmla="*/ 4162382 w 4460286"/>
                <a:gd name="connsiteY42" fmla="*/ 49651 h 674422"/>
                <a:gd name="connsiteX43" fmla="*/ 4282371 w 4460286"/>
                <a:gd name="connsiteY43" fmla="*/ 91026 h 674422"/>
                <a:gd name="connsiteX44" fmla="*/ 4389947 w 4460286"/>
                <a:gd name="connsiteY44" fmla="*/ 148952 h 674422"/>
                <a:gd name="connsiteX45" fmla="*/ 4439598 w 4460286"/>
                <a:gd name="connsiteY45" fmla="*/ 177915 h 674422"/>
                <a:gd name="connsiteX46" fmla="*/ 4456148 w 4460286"/>
                <a:gd name="connsiteY46" fmla="*/ 211015 h 674422"/>
                <a:gd name="connsiteX47" fmla="*/ 4460286 w 4460286"/>
                <a:gd name="connsiteY47" fmla="*/ 235841 h 674422"/>
                <a:gd name="connsiteX48" fmla="*/ 4452011 w 4460286"/>
                <a:gd name="connsiteY48" fmla="*/ 264804 h 674422"/>
                <a:gd name="connsiteX49" fmla="*/ 4423048 w 4460286"/>
                <a:gd name="connsiteY49" fmla="*/ 297904 h 674422"/>
                <a:gd name="connsiteX50" fmla="*/ 4381672 w 4460286"/>
                <a:gd name="connsiteY50" fmla="*/ 314454 h 674422"/>
                <a:gd name="connsiteX51" fmla="*/ 4240995 w 4460286"/>
                <a:gd name="connsiteY51" fmla="*/ 293767 h 674422"/>
                <a:gd name="connsiteX52" fmla="*/ 4009292 w 4460286"/>
                <a:gd name="connsiteY52" fmla="*/ 281354 h 674422"/>
                <a:gd name="connsiteX53" fmla="*/ 3616224 w 4460286"/>
                <a:gd name="connsiteY53" fmla="*/ 264804 h 674422"/>
                <a:gd name="connsiteX54" fmla="*/ 3343146 w 4460286"/>
                <a:gd name="connsiteY54" fmla="*/ 268941 h 674422"/>
                <a:gd name="connsiteX55" fmla="*/ 3090755 w 4460286"/>
                <a:gd name="connsiteY55" fmla="*/ 277216 h 674422"/>
                <a:gd name="connsiteX56" fmla="*/ 2718375 w 4460286"/>
                <a:gd name="connsiteY56" fmla="*/ 310317 h 6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60286" h="674422">
                  <a:moveTo>
                    <a:pt x="2718375" y="310317"/>
                  </a:moveTo>
                  <a:lnTo>
                    <a:pt x="2283931" y="364105"/>
                  </a:lnTo>
                  <a:lnTo>
                    <a:pt x="2006715" y="401343"/>
                  </a:lnTo>
                  <a:lnTo>
                    <a:pt x="1737774" y="438581"/>
                  </a:lnTo>
                  <a:lnTo>
                    <a:pt x="1373669" y="492369"/>
                  </a:lnTo>
                  <a:lnTo>
                    <a:pt x="1092315" y="537882"/>
                  </a:lnTo>
                  <a:lnTo>
                    <a:pt x="906125" y="570983"/>
                  </a:lnTo>
                  <a:lnTo>
                    <a:pt x="765448" y="604083"/>
                  </a:lnTo>
                  <a:lnTo>
                    <a:pt x="633046" y="637184"/>
                  </a:lnTo>
                  <a:lnTo>
                    <a:pt x="550295" y="674422"/>
                  </a:lnTo>
                  <a:lnTo>
                    <a:pt x="504782" y="666147"/>
                  </a:lnTo>
                  <a:lnTo>
                    <a:pt x="409618" y="620634"/>
                  </a:lnTo>
                  <a:lnTo>
                    <a:pt x="306179" y="562708"/>
                  </a:lnTo>
                  <a:lnTo>
                    <a:pt x="194465" y="492369"/>
                  </a:lnTo>
                  <a:lnTo>
                    <a:pt x="119989" y="442719"/>
                  </a:lnTo>
                  <a:lnTo>
                    <a:pt x="57926" y="397206"/>
                  </a:lnTo>
                  <a:lnTo>
                    <a:pt x="28963" y="376518"/>
                  </a:lnTo>
                  <a:lnTo>
                    <a:pt x="12413" y="355830"/>
                  </a:lnTo>
                  <a:lnTo>
                    <a:pt x="0" y="331005"/>
                  </a:lnTo>
                  <a:lnTo>
                    <a:pt x="4138" y="310317"/>
                  </a:lnTo>
                  <a:lnTo>
                    <a:pt x="24825" y="297904"/>
                  </a:lnTo>
                  <a:lnTo>
                    <a:pt x="57926" y="306179"/>
                  </a:lnTo>
                  <a:lnTo>
                    <a:pt x="124127" y="339280"/>
                  </a:lnTo>
                  <a:lnTo>
                    <a:pt x="190328" y="364105"/>
                  </a:lnTo>
                  <a:lnTo>
                    <a:pt x="256528" y="380655"/>
                  </a:lnTo>
                  <a:lnTo>
                    <a:pt x="368243" y="397206"/>
                  </a:lnTo>
                  <a:lnTo>
                    <a:pt x="475819" y="401343"/>
                  </a:lnTo>
                  <a:lnTo>
                    <a:pt x="649596" y="388930"/>
                  </a:lnTo>
                  <a:lnTo>
                    <a:pt x="868887" y="364105"/>
                  </a:lnTo>
                  <a:lnTo>
                    <a:pt x="1183341" y="326867"/>
                  </a:lnTo>
                  <a:lnTo>
                    <a:pt x="1597097" y="277216"/>
                  </a:lnTo>
                  <a:lnTo>
                    <a:pt x="1882588" y="239978"/>
                  </a:lnTo>
                  <a:lnTo>
                    <a:pt x="2221868" y="194465"/>
                  </a:lnTo>
                  <a:lnTo>
                    <a:pt x="2416333" y="182053"/>
                  </a:lnTo>
                  <a:lnTo>
                    <a:pt x="2664586" y="157227"/>
                  </a:lnTo>
                  <a:lnTo>
                    <a:pt x="3177643" y="111714"/>
                  </a:lnTo>
                  <a:lnTo>
                    <a:pt x="3649325" y="70339"/>
                  </a:lnTo>
                  <a:lnTo>
                    <a:pt x="3736214" y="37238"/>
                  </a:lnTo>
                  <a:lnTo>
                    <a:pt x="3806552" y="12413"/>
                  </a:lnTo>
                  <a:lnTo>
                    <a:pt x="3864478" y="0"/>
                  </a:lnTo>
                  <a:lnTo>
                    <a:pt x="3938954" y="0"/>
                  </a:lnTo>
                  <a:lnTo>
                    <a:pt x="4046530" y="12413"/>
                  </a:lnTo>
                  <a:lnTo>
                    <a:pt x="4162382" y="49651"/>
                  </a:lnTo>
                  <a:lnTo>
                    <a:pt x="4282371" y="91026"/>
                  </a:lnTo>
                  <a:lnTo>
                    <a:pt x="4389947" y="148952"/>
                  </a:lnTo>
                  <a:lnTo>
                    <a:pt x="4439598" y="177915"/>
                  </a:lnTo>
                  <a:lnTo>
                    <a:pt x="4456148" y="211015"/>
                  </a:lnTo>
                  <a:lnTo>
                    <a:pt x="4460286" y="235841"/>
                  </a:lnTo>
                  <a:lnTo>
                    <a:pt x="4452011" y="264804"/>
                  </a:lnTo>
                  <a:lnTo>
                    <a:pt x="4423048" y="297904"/>
                  </a:lnTo>
                  <a:lnTo>
                    <a:pt x="4381672" y="314454"/>
                  </a:lnTo>
                  <a:lnTo>
                    <a:pt x="4240995" y="293767"/>
                  </a:lnTo>
                  <a:lnTo>
                    <a:pt x="4009292" y="281354"/>
                  </a:lnTo>
                  <a:lnTo>
                    <a:pt x="3616224" y="264804"/>
                  </a:lnTo>
                  <a:lnTo>
                    <a:pt x="3343146" y="268941"/>
                  </a:lnTo>
                  <a:lnTo>
                    <a:pt x="3090755" y="277216"/>
                  </a:lnTo>
                  <a:lnTo>
                    <a:pt x="2718375" y="310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D62112CD-0D07-4058-B580-FA7469C9F599}"/>
                </a:ext>
              </a:extLst>
            </p:cNvPr>
            <p:cNvSpPr/>
            <p:nvPr/>
          </p:nvSpPr>
          <p:spPr>
            <a:xfrm>
              <a:off x="3911600" y="3289300"/>
              <a:ext cx="2308225" cy="1882775"/>
            </a:xfrm>
            <a:custGeom>
              <a:avLst/>
              <a:gdLst>
                <a:gd name="connsiteX0" fmla="*/ 1181100 w 2308225"/>
                <a:gd name="connsiteY0" fmla="*/ 276225 h 1882775"/>
                <a:gd name="connsiteX1" fmla="*/ 647700 w 2308225"/>
                <a:gd name="connsiteY1" fmla="*/ 333375 h 1882775"/>
                <a:gd name="connsiteX2" fmla="*/ 114300 w 2308225"/>
                <a:gd name="connsiteY2" fmla="*/ 390525 h 1882775"/>
                <a:gd name="connsiteX3" fmla="*/ 0 w 2308225"/>
                <a:gd name="connsiteY3" fmla="*/ 254000 h 1882775"/>
                <a:gd name="connsiteX4" fmla="*/ 161925 w 2308225"/>
                <a:gd name="connsiteY4" fmla="*/ 244475 h 1882775"/>
                <a:gd name="connsiteX5" fmla="*/ 511175 w 2308225"/>
                <a:gd name="connsiteY5" fmla="*/ 206375 h 1882775"/>
                <a:gd name="connsiteX6" fmla="*/ 920750 w 2308225"/>
                <a:gd name="connsiteY6" fmla="*/ 161925 h 1882775"/>
                <a:gd name="connsiteX7" fmla="*/ 1292225 w 2308225"/>
                <a:gd name="connsiteY7" fmla="*/ 117475 h 1882775"/>
                <a:gd name="connsiteX8" fmla="*/ 1657350 w 2308225"/>
                <a:gd name="connsiteY8" fmla="*/ 73025 h 1882775"/>
                <a:gd name="connsiteX9" fmla="*/ 1739900 w 2308225"/>
                <a:gd name="connsiteY9" fmla="*/ 44450 h 1882775"/>
                <a:gd name="connsiteX10" fmla="*/ 1822450 w 2308225"/>
                <a:gd name="connsiteY10" fmla="*/ 19050 h 1882775"/>
                <a:gd name="connsiteX11" fmla="*/ 1889125 w 2308225"/>
                <a:gd name="connsiteY11" fmla="*/ 6350 h 1882775"/>
                <a:gd name="connsiteX12" fmla="*/ 1943100 w 2308225"/>
                <a:gd name="connsiteY12" fmla="*/ 0 h 1882775"/>
                <a:gd name="connsiteX13" fmla="*/ 2000250 w 2308225"/>
                <a:gd name="connsiteY13" fmla="*/ 15875 h 1882775"/>
                <a:gd name="connsiteX14" fmla="*/ 2079625 w 2308225"/>
                <a:gd name="connsiteY14" fmla="*/ 50800 h 1882775"/>
                <a:gd name="connsiteX15" fmla="*/ 2190750 w 2308225"/>
                <a:gd name="connsiteY15" fmla="*/ 114300 h 1882775"/>
                <a:gd name="connsiteX16" fmla="*/ 2241550 w 2308225"/>
                <a:gd name="connsiteY16" fmla="*/ 142875 h 1882775"/>
                <a:gd name="connsiteX17" fmla="*/ 2270125 w 2308225"/>
                <a:gd name="connsiteY17" fmla="*/ 165100 h 1882775"/>
                <a:gd name="connsiteX18" fmla="*/ 2292350 w 2308225"/>
                <a:gd name="connsiteY18" fmla="*/ 196850 h 1882775"/>
                <a:gd name="connsiteX19" fmla="*/ 2305050 w 2308225"/>
                <a:gd name="connsiteY19" fmla="*/ 225425 h 1882775"/>
                <a:gd name="connsiteX20" fmla="*/ 2308225 w 2308225"/>
                <a:gd name="connsiteY20" fmla="*/ 257175 h 1882775"/>
                <a:gd name="connsiteX21" fmla="*/ 2298700 w 2308225"/>
                <a:gd name="connsiteY21" fmla="*/ 304800 h 1882775"/>
                <a:gd name="connsiteX22" fmla="*/ 2279650 w 2308225"/>
                <a:gd name="connsiteY22" fmla="*/ 333375 h 1882775"/>
                <a:gd name="connsiteX23" fmla="*/ 2257425 w 2308225"/>
                <a:gd name="connsiteY23" fmla="*/ 342900 h 1882775"/>
                <a:gd name="connsiteX24" fmla="*/ 2235200 w 2308225"/>
                <a:gd name="connsiteY24" fmla="*/ 368300 h 1882775"/>
                <a:gd name="connsiteX25" fmla="*/ 2225675 w 2308225"/>
                <a:gd name="connsiteY25" fmla="*/ 396875 h 1882775"/>
                <a:gd name="connsiteX26" fmla="*/ 2216150 w 2308225"/>
                <a:gd name="connsiteY26" fmla="*/ 527050 h 1882775"/>
                <a:gd name="connsiteX27" fmla="*/ 2216150 w 2308225"/>
                <a:gd name="connsiteY27" fmla="*/ 844550 h 1882775"/>
                <a:gd name="connsiteX28" fmla="*/ 2206625 w 2308225"/>
                <a:gd name="connsiteY28" fmla="*/ 1168400 h 1882775"/>
                <a:gd name="connsiteX29" fmla="*/ 2197100 w 2308225"/>
                <a:gd name="connsiteY29" fmla="*/ 1362075 h 1882775"/>
                <a:gd name="connsiteX30" fmla="*/ 2193925 w 2308225"/>
                <a:gd name="connsiteY30" fmla="*/ 1587500 h 1882775"/>
                <a:gd name="connsiteX31" fmla="*/ 2193925 w 2308225"/>
                <a:gd name="connsiteY31" fmla="*/ 1790700 h 1882775"/>
                <a:gd name="connsiteX32" fmla="*/ 2174875 w 2308225"/>
                <a:gd name="connsiteY32" fmla="*/ 1822450 h 1882775"/>
                <a:gd name="connsiteX33" fmla="*/ 2127250 w 2308225"/>
                <a:gd name="connsiteY33" fmla="*/ 1863725 h 1882775"/>
                <a:gd name="connsiteX34" fmla="*/ 2098675 w 2308225"/>
                <a:gd name="connsiteY34" fmla="*/ 1882775 h 1882775"/>
                <a:gd name="connsiteX35" fmla="*/ 2076450 w 2308225"/>
                <a:gd name="connsiteY35" fmla="*/ 1882775 h 1882775"/>
                <a:gd name="connsiteX36" fmla="*/ 2051050 w 2308225"/>
                <a:gd name="connsiteY36" fmla="*/ 1879600 h 1882775"/>
                <a:gd name="connsiteX37" fmla="*/ 2019300 w 2308225"/>
                <a:gd name="connsiteY37" fmla="*/ 1860550 h 1882775"/>
                <a:gd name="connsiteX38" fmla="*/ 1984375 w 2308225"/>
                <a:gd name="connsiteY38" fmla="*/ 1822450 h 1882775"/>
                <a:gd name="connsiteX39" fmla="*/ 1997075 w 2308225"/>
                <a:gd name="connsiteY39" fmla="*/ 1597025 h 1882775"/>
                <a:gd name="connsiteX40" fmla="*/ 1990725 w 2308225"/>
                <a:gd name="connsiteY40" fmla="*/ 1165225 h 1882775"/>
                <a:gd name="connsiteX41" fmla="*/ 1990725 w 2308225"/>
                <a:gd name="connsiteY41" fmla="*/ 1060450 h 1882775"/>
                <a:gd name="connsiteX42" fmla="*/ 1993900 w 2308225"/>
                <a:gd name="connsiteY42" fmla="*/ 669925 h 1882775"/>
                <a:gd name="connsiteX43" fmla="*/ 1993900 w 2308225"/>
                <a:gd name="connsiteY43" fmla="*/ 539750 h 1882775"/>
                <a:gd name="connsiteX44" fmla="*/ 1990725 w 2308225"/>
                <a:gd name="connsiteY44" fmla="*/ 450850 h 1882775"/>
                <a:gd name="connsiteX45" fmla="*/ 1990725 w 2308225"/>
                <a:gd name="connsiteY45" fmla="*/ 368300 h 1882775"/>
                <a:gd name="connsiteX46" fmla="*/ 1984375 w 2308225"/>
                <a:gd name="connsiteY46" fmla="*/ 301625 h 1882775"/>
                <a:gd name="connsiteX47" fmla="*/ 1974850 w 2308225"/>
                <a:gd name="connsiteY47" fmla="*/ 276225 h 1882775"/>
                <a:gd name="connsiteX48" fmla="*/ 1943100 w 2308225"/>
                <a:gd name="connsiteY48" fmla="*/ 238125 h 1882775"/>
                <a:gd name="connsiteX49" fmla="*/ 1917700 w 2308225"/>
                <a:gd name="connsiteY49" fmla="*/ 215900 h 1882775"/>
                <a:gd name="connsiteX50" fmla="*/ 1882775 w 2308225"/>
                <a:gd name="connsiteY50" fmla="*/ 206375 h 1882775"/>
                <a:gd name="connsiteX51" fmla="*/ 1778000 w 2308225"/>
                <a:gd name="connsiteY51" fmla="*/ 219075 h 1882775"/>
                <a:gd name="connsiteX52" fmla="*/ 1181100 w 2308225"/>
                <a:gd name="connsiteY52" fmla="*/ 276225 h 188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08225" h="1882775">
                  <a:moveTo>
                    <a:pt x="1181100" y="276225"/>
                  </a:moveTo>
                  <a:lnTo>
                    <a:pt x="647700" y="333375"/>
                  </a:lnTo>
                  <a:lnTo>
                    <a:pt x="114300" y="390525"/>
                  </a:lnTo>
                  <a:lnTo>
                    <a:pt x="0" y="254000"/>
                  </a:lnTo>
                  <a:lnTo>
                    <a:pt x="161925" y="244475"/>
                  </a:lnTo>
                  <a:lnTo>
                    <a:pt x="511175" y="206375"/>
                  </a:lnTo>
                  <a:lnTo>
                    <a:pt x="920750" y="161925"/>
                  </a:lnTo>
                  <a:lnTo>
                    <a:pt x="1292225" y="117475"/>
                  </a:lnTo>
                  <a:lnTo>
                    <a:pt x="1657350" y="73025"/>
                  </a:lnTo>
                  <a:lnTo>
                    <a:pt x="1739900" y="44450"/>
                  </a:lnTo>
                  <a:lnTo>
                    <a:pt x="1822450" y="19050"/>
                  </a:lnTo>
                  <a:lnTo>
                    <a:pt x="1889125" y="6350"/>
                  </a:lnTo>
                  <a:lnTo>
                    <a:pt x="1943100" y="0"/>
                  </a:lnTo>
                  <a:lnTo>
                    <a:pt x="2000250" y="15875"/>
                  </a:lnTo>
                  <a:lnTo>
                    <a:pt x="2079625" y="50800"/>
                  </a:lnTo>
                  <a:lnTo>
                    <a:pt x="2190750" y="114300"/>
                  </a:lnTo>
                  <a:lnTo>
                    <a:pt x="2241550" y="142875"/>
                  </a:lnTo>
                  <a:lnTo>
                    <a:pt x="2270125" y="165100"/>
                  </a:lnTo>
                  <a:lnTo>
                    <a:pt x="2292350" y="196850"/>
                  </a:lnTo>
                  <a:lnTo>
                    <a:pt x="2305050" y="225425"/>
                  </a:lnTo>
                  <a:lnTo>
                    <a:pt x="2308225" y="257175"/>
                  </a:lnTo>
                  <a:lnTo>
                    <a:pt x="2298700" y="304800"/>
                  </a:lnTo>
                  <a:lnTo>
                    <a:pt x="2279650" y="333375"/>
                  </a:lnTo>
                  <a:lnTo>
                    <a:pt x="2257425" y="342900"/>
                  </a:lnTo>
                  <a:lnTo>
                    <a:pt x="2235200" y="368300"/>
                  </a:lnTo>
                  <a:lnTo>
                    <a:pt x="2225675" y="396875"/>
                  </a:lnTo>
                  <a:lnTo>
                    <a:pt x="2216150" y="527050"/>
                  </a:lnTo>
                  <a:lnTo>
                    <a:pt x="2216150" y="844550"/>
                  </a:lnTo>
                  <a:lnTo>
                    <a:pt x="2206625" y="1168400"/>
                  </a:lnTo>
                  <a:lnTo>
                    <a:pt x="2197100" y="1362075"/>
                  </a:lnTo>
                  <a:cubicBezTo>
                    <a:pt x="2196042" y="1437217"/>
                    <a:pt x="2194983" y="1512358"/>
                    <a:pt x="2193925" y="1587500"/>
                  </a:cubicBezTo>
                  <a:lnTo>
                    <a:pt x="2193925" y="1790700"/>
                  </a:lnTo>
                  <a:lnTo>
                    <a:pt x="2174875" y="1822450"/>
                  </a:lnTo>
                  <a:lnTo>
                    <a:pt x="2127250" y="1863725"/>
                  </a:lnTo>
                  <a:lnTo>
                    <a:pt x="2098675" y="1882775"/>
                  </a:lnTo>
                  <a:lnTo>
                    <a:pt x="2076450" y="1882775"/>
                  </a:lnTo>
                  <a:lnTo>
                    <a:pt x="2051050" y="1879600"/>
                  </a:lnTo>
                  <a:lnTo>
                    <a:pt x="2019300" y="1860550"/>
                  </a:lnTo>
                  <a:lnTo>
                    <a:pt x="1984375" y="1822450"/>
                  </a:lnTo>
                  <a:lnTo>
                    <a:pt x="1997075" y="1597025"/>
                  </a:lnTo>
                  <a:cubicBezTo>
                    <a:pt x="1994958" y="1453092"/>
                    <a:pt x="1992842" y="1309158"/>
                    <a:pt x="1990725" y="1165225"/>
                  </a:cubicBezTo>
                  <a:lnTo>
                    <a:pt x="1990725" y="1060450"/>
                  </a:lnTo>
                  <a:cubicBezTo>
                    <a:pt x="1991783" y="930275"/>
                    <a:pt x="1992842" y="800100"/>
                    <a:pt x="1993900" y="669925"/>
                  </a:cubicBezTo>
                  <a:lnTo>
                    <a:pt x="1993900" y="539750"/>
                  </a:lnTo>
                  <a:lnTo>
                    <a:pt x="1990725" y="450850"/>
                  </a:lnTo>
                  <a:lnTo>
                    <a:pt x="1990725" y="368300"/>
                  </a:lnTo>
                  <a:lnTo>
                    <a:pt x="1984375" y="301625"/>
                  </a:lnTo>
                  <a:lnTo>
                    <a:pt x="1974850" y="276225"/>
                  </a:lnTo>
                  <a:lnTo>
                    <a:pt x="1943100" y="238125"/>
                  </a:lnTo>
                  <a:lnTo>
                    <a:pt x="1917700" y="215900"/>
                  </a:lnTo>
                  <a:lnTo>
                    <a:pt x="1882775" y="206375"/>
                  </a:lnTo>
                  <a:lnTo>
                    <a:pt x="1778000" y="219075"/>
                  </a:lnTo>
                  <a:lnTo>
                    <a:pt x="118110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1EB6DFDA-6B5F-4609-AE8C-B8B0CC7712B1}"/>
                </a:ext>
              </a:extLst>
            </p:cNvPr>
            <p:cNvSpPr/>
            <p:nvPr/>
          </p:nvSpPr>
          <p:spPr>
            <a:xfrm>
              <a:off x="4000500" y="3802063"/>
              <a:ext cx="1973263" cy="349250"/>
            </a:xfrm>
            <a:custGeom>
              <a:avLst/>
              <a:gdLst>
                <a:gd name="connsiteX0" fmla="*/ 864394 w 1974056"/>
                <a:gd name="connsiteY0" fmla="*/ 273844 h 347663"/>
                <a:gd name="connsiteX1" fmla="*/ 409575 w 1974056"/>
                <a:gd name="connsiteY1" fmla="*/ 311944 h 347663"/>
                <a:gd name="connsiteX2" fmla="*/ 14288 w 1974056"/>
                <a:gd name="connsiteY2" fmla="*/ 347663 h 347663"/>
                <a:gd name="connsiteX3" fmla="*/ 0 w 1974056"/>
                <a:gd name="connsiteY3" fmla="*/ 192882 h 347663"/>
                <a:gd name="connsiteX4" fmla="*/ 266700 w 1974056"/>
                <a:gd name="connsiteY4" fmla="*/ 166688 h 347663"/>
                <a:gd name="connsiteX5" fmla="*/ 1012031 w 1974056"/>
                <a:gd name="connsiteY5" fmla="*/ 95250 h 347663"/>
                <a:gd name="connsiteX6" fmla="*/ 1435894 w 1974056"/>
                <a:gd name="connsiteY6" fmla="*/ 52388 h 347663"/>
                <a:gd name="connsiteX7" fmla="*/ 1974056 w 1974056"/>
                <a:gd name="connsiteY7" fmla="*/ 0 h 347663"/>
                <a:gd name="connsiteX8" fmla="*/ 1959769 w 1974056"/>
                <a:gd name="connsiteY8" fmla="*/ 176213 h 347663"/>
                <a:gd name="connsiteX9" fmla="*/ 1612106 w 1974056"/>
                <a:gd name="connsiteY9" fmla="*/ 211932 h 347663"/>
                <a:gd name="connsiteX10" fmla="*/ 1245394 w 1974056"/>
                <a:gd name="connsiteY10" fmla="*/ 240507 h 347663"/>
                <a:gd name="connsiteX11" fmla="*/ 864394 w 1974056"/>
                <a:gd name="connsiteY11" fmla="*/ 2738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4056" h="347663">
                  <a:moveTo>
                    <a:pt x="864394" y="273844"/>
                  </a:moveTo>
                  <a:lnTo>
                    <a:pt x="409575" y="311944"/>
                  </a:lnTo>
                  <a:lnTo>
                    <a:pt x="14288" y="347663"/>
                  </a:lnTo>
                  <a:lnTo>
                    <a:pt x="0" y="192882"/>
                  </a:lnTo>
                  <a:lnTo>
                    <a:pt x="266700" y="166688"/>
                  </a:lnTo>
                  <a:lnTo>
                    <a:pt x="1012031" y="95250"/>
                  </a:lnTo>
                  <a:lnTo>
                    <a:pt x="1435894" y="52388"/>
                  </a:lnTo>
                  <a:lnTo>
                    <a:pt x="1974056" y="0"/>
                  </a:lnTo>
                  <a:lnTo>
                    <a:pt x="1959769" y="176213"/>
                  </a:lnTo>
                  <a:lnTo>
                    <a:pt x="1612106" y="211932"/>
                  </a:lnTo>
                  <a:lnTo>
                    <a:pt x="1245394" y="240507"/>
                  </a:lnTo>
                  <a:lnTo>
                    <a:pt x="864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2EFB1C75-89D5-4BAA-816A-32B3B7E86848}"/>
                </a:ext>
              </a:extLst>
            </p:cNvPr>
            <p:cNvSpPr/>
            <p:nvPr/>
          </p:nvSpPr>
          <p:spPr>
            <a:xfrm>
              <a:off x="4002088" y="4316413"/>
              <a:ext cx="1941512" cy="327025"/>
            </a:xfrm>
            <a:custGeom>
              <a:avLst/>
              <a:gdLst>
                <a:gd name="connsiteX0" fmla="*/ 762000 w 1940719"/>
                <a:gd name="connsiteY0" fmla="*/ 257175 h 326232"/>
                <a:gd name="connsiteX1" fmla="*/ 14288 w 1940719"/>
                <a:gd name="connsiteY1" fmla="*/ 326232 h 326232"/>
                <a:gd name="connsiteX2" fmla="*/ 0 w 1940719"/>
                <a:gd name="connsiteY2" fmla="*/ 190500 h 326232"/>
                <a:gd name="connsiteX3" fmla="*/ 316707 w 1940719"/>
                <a:gd name="connsiteY3" fmla="*/ 159544 h 326232"/>
                <a:gd name="connsiteX4" fmla="*/ 747713 w 1940719"/>
                <a:gd name="connsiteY4" fmla="*/ 116682 h 326232"/>
                <a:gd name="connsiteX5" fmla="*/ 1076325 w 1940719"/>
                <a:gd name="connsiteY5" fmla="*/ 85725 h 326232"/>
                <a:gd name="connsiteX6" fmla="*/ 1473994 w 1940719"/>
                <a:gd name="connsiteY6" fmla="*/ 47625 h 326232"/>
                <a:gd name="connsiteX7" fmla="*/ 1771650 w 1940719"/>
                <a:gd name="connsiteY7" fmla="*/ 16669 h 326232"/>
                <a:gd name="connsiteX8" fmla="*/ 1931194 w 1940719"/>
                <a:gd name="connsiteY8" fmla="*/ 0 h 326232"/>
                <a:gd name="connsiteX9" fmla="*/ 1940719 w 1940719"/>
                <a:gd name="connsiteY9" fmla="*/ 157163 h 326232"/>
                <a:gd name="connsiteX10" fmla="*/ 1516857 w 1940719"/>
                <a:gd name="connsiteY10" fmla="*/ 192882 h 326232"/>
                <a:gd name="connsiteX11" fmla="*/ 1121569 w 1940719"/>
                <a:gd name="connsiteY11" fmla="*/ 228600 h 326232"/>
                <a:gd name="connsiteX12" fmla="*/ 762000 w 1940719"/>
                <a:gd name="connsiteY12" fmla="*/ 257175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0719" h="326232">
                  <a:moveTo>
                    <a:pt x="762000" y="257175"/>
                  </a:moveTo>
                  <a:lnTo>
                    <a:pt x="14288" y="326232"/>
                  </a:lnTo>
                  <a:lnTo>
                    <a:pt x="0" y="190500"/>
                  </a:lnTo>
                  <a:lnTo>
                    <a:pt x="316707" y="159544"/>
                  </a:lnTo>
                  <a:lnTo>
                    <a:pt x="747713" y="116682"/>
                  </a:lnTo>
                  <a:lnTo>
                    <a:pt x="1076325" y="85725"/>
                  </a:lnTo>
                  <a:lnTo>
                    <a:pt x="1473994" y="47625"/>
                  </a:lnTo>
                  <a:lnTo>
                    <a:pt x="1771650" y="16669"/>
                  </a:lnTo>
                  <a:lnTo>
                    <a:pt x="1931194" y="0"/>
                  </a:lnTo>
                  <a:lnTo>
                    <a:pt x="1940719" y="157163"/>
                  </a:lnTo>
                  <a:lnTo>
                    <a:pt x="1516857" y="192882"/>
                  </a:lnTo>
                  <a:lnTo>
                    <a:pt x="1121569" y="228600"/>
                  </a:lnTo>
                  <a:lnTo>
                    <a:pt x="7620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2516F077-FDCB-4E7A-A9EC-C1CD9A80312E}"/>
                </a:ext>
              </a:extLst>
            </p:cNvPr>
            <p:cNvSpPr/>
            <p:nvPr/>
          </p:nvSpPr>
          <p:spPr>
            <a:xfrm>
              <a:off x="4011613" y="4837113"/>
              <a:ext cx="1965325" cy="311150"/>
            </a:xfrm>
            <a:custGeom>
              <a:avLst/>
              <a:gdLst>
                <a:gd name="connsiteX0" fmla="*/ 888207 w 1964532"/>
                <a:gd name="connsiteY0" fmla="*/ 223837 h 311944"/>
                <a:gd name="connsiteX1" fmla="*/ 347663 w 1964532"/>
                <a:gd name="connsiteY1" fmla="*/ 269081 h 311944"/>
                <a:gd name="connsiteX2" fmla="*/ 11907 w 1964532"/>
                <a:gd name="connsiteY2" fmla="*/ 292894 h 311944"/>
                <a:gd name="connsiteX3" fmla="*/ 0 w 1964532"/>
                <a:gd name="connsiteY3" fmla="*/ 140494 h 311944"/>
                <a:gd name="connsiteX4" fmla="*/ 323850 w 1964532"/>
                <a:gd name="connsiteY4" fmla="*/ 114300 h 311944"/>
                <a:gd name="connsiteX5" fmla="*/ 819150 w 1964532"/>
                <a:gd name="connsiteY5" fmla="*/ 78581 h 311944"/>
                <a:gd name="connsiteX6" fmla="*/ 1269207 w 1964532"/>
                <a:gd name="connsiteY6" fmla="*/ 40481 h 311944"/>
                <a:gd name="connsiteX7" fmla="*/ 1640682 w 1964532"/>
                <a:gd name="connsiteY7" fmla="*/ 9525 h 311944"/>
                <a:gd name="connsiteX8" fmla="*/ 1788319 w 1964532"/>
                <a:gd name="connsiteY8" fmla="*/ 0 h 311944"/>
                <a:gd name="connsiteX9" fmla="*/ 1955007 w 1964532"/>
                <a:gd name="connsiteY9" fmla="*/ 33337 h 311944"/>
                <a:gd name="connsiteX10" fmla="*/ 1964532 w 1964532"/>
                <a:gd name="connsiteY10" fmla="*/ 311944 h 311944"/>
                <a:gd name="connsiteX11" fmla="*/ 1893094 w 1964532"/>
                <a:gd name="connsiteY11" fmla="*/ 283369 h 311944"/>
                <a:gd name="connsiteX12" fmla="*/ 1881188 w 1964532"/>
                <a:gd name="connsiteY12" fmla="*/ 269081 h 311944"/>
                <a:gd name="connsiteX13" fmla="*/ 1852613 w 1964532"/>
                <a:gd name="connsiteY13" fmla="*/ 219075 h 311944"/>
                <a:gd name="connsiteX14" fmla="*/ 1828800 w 1964532"/>
                <a:gd name="connsiteY14" fmla="*/ 188119 h 311944"/>
                <a:gd name="connsiteX15" fmla="*/ 1797844 w 1964532"/>
                <a:gd name="connsiteY15" fmla="*/ 166687 h 311944"/>
                <a:gd name="connsiteX16" fmla="*/ 1764507 w 1964532"/>
                <a:gd name="connsiteY16" fmla="*/ 157162 h 311944"/>
                <a:gd name="connsiteX17" fmla="*/ 1719263 w 1964532"/>
                <a:gd name="connsiteY17" fmla="*/ 157162 h 311944"/>
                <a:gd name="connsiteX18" fmla="*/ 1400175 w 1964532"/>
                <a:gd name="connsiteY18" fmla="*/ 183356 h 311944"/>
                <a:gd name="connsiteX19" fmla="*/ 888207 w 1964532"/>
                <a:gd name="connsiteY19" fmla="*/ 223837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4532" h="311944">
                  <a:moveTo>
                    <a:pt x="888207" y="223837"/>
                  </a:moveTo>
                  <a:lnTo>
                    <a:pt x="347663" y="269081"/>
                  </a:lnTo>
                  <a:lnTo>
                    <a:pt x="11907" y="292894"/>
                  </a:lnTo>
                  <a:lnTo>
                    <a:pt x="0" y="140494"/>
                  </a:lnTo>
                  <a:lnTo>
                    <a:pt x="323850" y="114300"/>
                  </a:lnTo>
                  <a:lnTo>
                    <a:pt x="819150" y="78581"/>
                  </a:lnTo>
                  <a:lnTo>
                    <a:pt x="1269207" y="40481"/>
                  </a:lnTo>
                  <a:lnTo>
                    <a:pt x="1640682" y="9525"/>
                  </a:lnTo>
                  <a:lnTo>
                    <a:pt x="1788319" y="0"/>
                  </a:lnTo>
                  <a:lnTo>
                    <a:pt x="1955007" y="33337"/>
                  </a:lnTo>
                  <a:lnTo>
                    <a:pt x="1964532" y="311944"/>
                  </a:lnTo>
                  <a:lnTo>
                    <a:pt x="1893094" y="283369"/>
                  </a:lnTo>
                  <a:lnTo>
                    <a:pt x="1881188" y="269081"/>
                  </a:lnTo>
                  <a:lnTo>
                    <a:pt x="1852613" y="219075"/>
                  </a:lnTo>
                  <a:lnTo>
                    <a:pt x="1828800" y="188119"/>
                  </a:lnTo>
                  <a:lnTo>
                    <a:pt x="1797844" y="166687"/>
                  </a:lnTo>
                  <a:lnTo>
                    <a:pt x="1764507" y="157162"/>
                  </a:lnTo>
                  <a:lnTo>
                    <a:pt x="1719263" y="157162"/>
                  </a:lnTo>
                  <a:lnTo>
                    <a:pt x="1400175" y="183356"/>
                  </a:lnTo>
                  <a:lnTo>
                    <a:pt x="88820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今、私は、ぼくは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あたらしい漢字：将</a:t>
            </a:r>
          </a:p>
        </p:txBody>
      </p:sp>
    </p:spTree>
    <p:extLst>
      <p:ext uri="{BB962C8B-B14F-4D97-AF65-F5344CB8AC3E}">
        <p14:creationId xmlns:p14="http://schemas.microsoft.com/office/powerpoint/2010/main" val="315008668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EEA68E56-7EA9-48B0-AA78-A40CFFA380A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592263" y="3478213"/>
            <a:ext cx="4378325" cy="536575"/>
          </a:xfrm>
          <a:custGeom>
            <a:avLst/>
            <a:gdLst>
              <a:gd name="T0" fmla="*/ 0 w 4377823"/>
              <a:gd name="T1" fmla="*/ 0 h 536636"/>
              <a:gd name="T2" fmla="*/ 4377823 w 4377823"/>
              <a:gd name="T3" fmla="*/ 536636 h 536636"/>
            </a:gdLst>
            <a:ahLst/>
            <a:cxnLst/>
            <a:rect l="T0" t="T1" r="T2" b="T3"/>
            <a:pathLst>
              <a:path w="4377823" h="536636">
                <a:moveTo>
                  <a:pt x="3138617" y="201238"/>
                </a:moveTo>
                <a:lnTo>
                  <a:pt x="2856176" y="201238"/>
                </a:lnTo>
                <a:lnTo>
                  <a:pt x="2524309" y="201238"/>
                </a:lnTo>
                <a:lnTo>
                  <a:pt x="2164198" y="201238"/>
                </a:lnTo>
                <a:lnTo>
                  <a:pt x="1902941" y="201238"/>
                </a:lnTo>
                <a:lnTo>
                  <a:pt x="1528708" y="201238"/>
                </a:lnTo>
                <a:lnTo>
                  <a:pt x="1285103" y="204769"/>
                </a:lnTo>
                <a:lnTo>
                  <a:pt x="1147413" y="204769"/>
                </a:lnTo>
                <a:lnTo>
                  <a:pt x="1041498" y="204769"/>
                </a:lnTo>
                <a:lnTo>
                  <a:pt x="917931" y="197708"/>
                </a:lnTo>
                <a:lnTo>
                  <a:pt x="819077" y="190647"/>
                </a:lnTo>
                <a:lnTo>
                  <a:pt x="667265" y="176525"/>
                </a:lnTo>
                <a:lnTo>
                  <a:pt x="554289" y="165933"/>
                </a:lnTo>
                <a:lnTo>
                  <a:pt x="483679" y="158872"/>
                </a:lnTo>
                <a:lnTo>
                  <a:pt x="434252" y="162403"/>
                </a:lnTo>
                <a:lnTo>
                  <a:pt x="335398" y="176525"/>
                </a:lnTo>
                <a:lnTo>
                  <a:pt x="211830" y="208299"/>
                </a:lnTo>
                <a:lnTo>
                  <a:pt x="105915" y="240074"/>
                </a:lnTo>
                <a:lnTo>
                  <a:pt x="49427" y="264787"/>
                </a:lnTo>
                <a:lnTo>
                  <a:pt x="21183" y="282440"/>
                </a:lnTo>
                <a:lnTo>
                  <a:pt x="3531" y="300092"/>
                </a:lnTo>
                <a:lnTo>
                  <a:pt x="0" y="307153"/>
                </a:lnTo>
                <a:lnTo>
                  <a:pt x="0" y="331867"/>
                </a:lnTo>
                <a:lnTo>
                  <a:pt x="7061" y="353050"/>
                </a:lnTo>
                <a:lnTo>
                  <a:pt x="21183" y="370702"/>
                </a:lnTo>
                <a:lnTo>
                  <a:pt x="60019" y="395416"/>
                </a:lnTo>
                <a:lnTo>
                  <a:pt x="98854" y="409538"/>
                </a:lnTo>
                <a:lnTo>
                  <a:pt x="148281" y="416599"/>
                </a:lnTo>
                <a:lnTo>
                  <a:pt x="229483" y="427190"/>
                </a:lnTo>
                <a:lnTo>
                  <a:pt x="430722" y="423660"/>
                </a:lnTo>
                <a:lnTo>
                  <a:pt x="780241" y="423660"/>
                </a:lnTo>
                <a:lnTo>
                  <a:pt x="1083864" y="423660"/>
                </a:lnTo>
                <a:lnTo>
                  <a:pt x="1574604" y="420129"/>
                </a:lnTo>
                <a:lnTo>
                  <a:pt x="1994734" y="423660"/>
                </a:lnTo>
                <a:lnTo>
                  <a:pt x="2478413" y="427190"/>
                </a:lnTo>
                <a:lnTo>
                  <a:pt x="2923256" y="437782"/>
                </a:lnTo>
                <a:lnTo>
                  <a:pt x="3322203" y="451904"/>
                </a:lnTo>
                <a:lnTo>
                  <a:pt x="3678783" y="466026"/>
                </a:lnTo>
                <a:lnTo>
                  <a:pt x="3812942" y="473087"/>
                </a:lnTo>
                <a:lnTo>
                  <a:pt x="3862369" y="490739"/>
                </a:lnTo>
                <a:lnTo>
                  <a:pt x="3943571" y="518983"/>
                </a:lnTo>
                <a:lnTo>
                  <a:pt x="3996529" y="536636"/>
                </a:lnTo>
                <a:lnTo>
                  <a:pt x="4010651" y="536636"/>
                </a:lnTo>
                <a:lnTo>
                  <a:pt x="4053017" y="529575"/>
                </a:lnTo>
                <a:lnTo>
                  <a:pt x="4102444" y="515453"/>
                </a:lnTo>
                <a:lnTo>
                  <a:pt x="4130688" y="501331"/>
                </a:lnTo>
                <a:lnTo>
                  <a:pt x="4180115" y="469556"/>
                </a:lnTo>
                <a:lnTo>
                  <a:pt x="4218950" y="437782"/>
                </a:lnTo>
                <a:lnTo>
                  <a:pt x="4257786" y="395416"/>
                </a:lnTo>
                <a:lnTo>
                  <a:pt x="4282499" y="367172"/>
                </a:lnTo>
                <a:lnTo>
                  <a:pt x="4310743" y="328336"/>
                </a:lnTo>
                <a:lnTo>
                  <a:pt x="4331926" y="289501"/>
                </a:lnTo>
                <a:lnTo>
                  <a:pt x="4349579" y="247135"/>
                </a:lnTo>
                <a:lnTo>
                  <a:pt x="4360170" y="204769"/>
                </a:lnTo>
                <a:lnTo>
                  <a:pt x="4370762" y="158872"/>
                </a:lnTo>
                <a:lnTo>
                  <a:pt x="4374292" y="116506"/>
                </a:lnTo>
                <a:lnTo>
                  <a:pt x="4377823" y="74140"/>
                </a:lnTo>
                <a:lnTo>
                  <a:pt x="4377823" y="38835"/>
                </a:lnTo>
                <a:lnTo>
                  <a:pt x="4370762" y="14122"/>
                </a:lnTo>
                <a:lnTo>
                  <a:pt x="4360170" y="3530"/>
                </a:lnTo>
                <a:lnTo>
                  <a:pt x="4349579" y="0"/>
                </a:lnTo>
                <a:lnTo>
                  <a:pt x="4331926" y="7061"/>
                </a:lnTo>
                <a:lnTo>
                  <a:pt x="4314274" y="17652"/>
                </a:lnTo>
                <a:lnTo>
                  <a:pt x="4293091" y="45896"/>
                </a:lnTo>
                <a:lnTo>
                  <a:pt x="4268377" y="84732"/>
                </a:lnTo>
                <a:lnTo>
                  <a:pt x="4243664" y="109445"/>
                </a:lnTo>
                <a:lnTo>
                  <a:pt x="4208359" y="144750"/>
                </a:lnTo>
                <a:lnTo>
                  <a:pt x="4165993" y="172994"/>
                </a:lnTo>
                <a:lnTo>
                  <a:pt x="4127157" y="190647"/>
                </a:lnTo>
                <a:lnTo>
                  <a:pt x="4088322" y="201238"/>
                </a:lnTo>
                <a:lnTo>
                  <a:pt x="4031834" y="204769"/>
                </a:lnTo>
                <a:lnTo>
                  <a:pt x="3880022" y="204769"/>
                </a:lnTo>
                <a:lnTo>
                  <a:pt x="3339855" y="201238"/>
                </a:lnTo>
                <a:lnTo>
                  <a:pt x="3138617" y="201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eaVert" anchor="ctr"/>
          <a:lstStyle/>
          <a:p>
            <a:pPr algn="ctr" eaLnBrk="1" hangingPunct="1">
              <a:defRPr/>
            </a:pPr>
            <a:endParaRPr lang="ja-JP" alt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43F4C0A8-1D53-4B05-BBFB-FEAA75EBDE0A}"/>
              </a:ext>
            </a:extLst>
          </p:cNvPr>
          <p:cNvSpPr/>
          <p:nvPr/>
        </p:nvSpPr>
        <p:spPr>
          <a:xfrm rot="16200000">
            <a:off x="2577306" y="2358232"/>
            <a:ext cx="885825" cy="681038"/>
          </a:xfrm>
          <a:custGeom>
            <a:avLst/>
            <a:gdLst>
              <a:gd name="connsiteX0" fmla="*/ 726281 w 885825"/>
              <a:gd name="connsiteY0" fmla="*/ 92868 h 681037"/>
              <a:gd name="connsiteX1" fmla="*/ 642937 w 885825"/>
              <a:gd name="connsiteY1" fmla="*/ 147637 h 681037"/>
              <a:gd name="connsiteX2" fmla="*/ 559594 w 885825"/>
              <a:gd name="connsiteY2" fmla="*/ 197643 h 681037"/>
              <a:gd name="connsiteX3" fmla="*/ 469106 w 885825"/>
              <a:gd name="connsiteY3" fmla="*/ 250031 h 681037"/>
              <a:gd name="connsiteX4" fmla="*/ 383381 w 885825"/>
              <a:gd name="connsiteY4" fmla="*/ 297656 h 681037"/>
              <a:gd name="connsiteX5" fmla="*/ 304800 w 885825"/>
              <a:gd name="connsiteY5" fmla="*/ 340518 h 681037"/>
              <a:gd name="connsiteX6" fmla="*/ 207169 w 885825"/>
              <a:gd name="connsiteY6" fmla="*/ 388143 h 681037"/>
              <a:gd name="connsiteX7" fmla="*/ 126206 w 885825"/>
              <a:gd name="connsiteY7" fmla="*/ 431006 h 681037"/>
              <a:gd name="connsiteX8" fmla="*/ 90487 w 885825"/>
              <a:gd name="connsiteY8" fmla="*/ 454818 h 681037"/>
              <a:gd name="connsiteX9" fmla="*/ 66675 w 885825"/>
              <a:gd name="connsiteY9" fmla="*/ 473868 h 681037"/>
              <a:gd name="connsiteX10" fmla="*/ 40481 w 885825"/>
              <a:gd name="connsiteY10" fmla="*/ 500062 h 681037"/>
              <a:gd name="connsiteX11" fmla="*/ 21431 w 885825"/>
              <a:gd name="connsiteY11" fmla="*/ 523875 h 681037"/>
              <a:gd name="connsiteX12" fmla="*/ 7144 w 885825"/>
              <a:gd name="connsiteY12" fmla="*/ 550068 h 681037"/>
              <a:gd name="connsiteX13" fmla="*/ 0 w 885825"/>
              <a:gd name="connsiteY13" fmla="*/ 573881 h 681037"/>
              <a:gd name="connsiteX14" fmla="*/ 0 w 885825"/>
              <a:gd name="connsiteY14" fmla="*/ 592931 h 681037"/>
              <a:gd name="connsiteX15" fmla="*/ 2381 w 885825"/>
              <a:gd name="connsiteY15" fmla="*/ 614362 h 681037"/>
              <a:gd name="connsiteX16" fmla="*/ 19050 w 885825"/>
              <a:gd name="connsiteY16" fmla="*/ 645318 h 681037"/>
              <a:gd name="connsiteX17" fmla="*/ 38100 w 885825"/>
              <a:gd name="connsiteY17" fmla="*/ 657225 h 681037"/>
              <a:gd name="connsiteX18" fmla="*/ 59531 w 885825"/>
              <a:gd name="connsiteY18" fmla="*/ 664368 h 681037"/>
              <a:gd name="connsiteX19" fmla="*/ 100012 w 885825"/>
              <a:gd name="connsiteY19" fmla="*/ 676275 h 681037"/>
              <a:gd name="connsiteX20" fmla="*/ 147637 w 885825"/>
              <a:gd name="connsiteY20" fmla="*/ 681037 h 681037"/>
              <a:gd name="connsiteX21" fmla="*/ 197644 w 885825"/>
              <a:gd name="connsiteY21" fmla="*/ 681037 h 681037"/>
              <a:gd name="connsiteX22" fmla="*/ 240506 w 885825"/>
              <a:gd name="connsiteY22" fmla="*/ 678656 h 681037"/>
              <a:gd name="connsiteX23" fmla="*/ 295275 w 885825"/>
              <a:gd name="connsiteY23" fmla="*/ 669131 h 681037"/>
              <a:gd name="connsiteX24" fmla="*/ 359569 w 885825"/>
              <a:gd name="connsiteY24" fmla="*/ 647700 h 681037"/>
              <a:gd name="connsiteX25" fmla="*/ 421481 w 885825"/>
              <a:gd name="connsiteY25" fmla="*/ 619125 h 681037"/>
              <a:gd name="connsiteX26" fmla="*/ 469106 w 885825"/>
              <a:gd name="connsiteY26" fmla="*/ 592931 h 681037"/>
              <a:gd name="connsiteX27" fmla="*/ 523875 w 885825"/>
              <a:gd name="connsiteY27" fmla="*/ 559593 h 681037"/>
              <a:gd name="connsiteX28" fmla="*/ 569119 w 885825"/>
              <a:gd name="connsiteY28" fmla="*/ 526256 h 681037"/>
              <a:gd name="connsiteX29" fmla="*/ 616744 w 885825"/>
              <a:gd name="connsiteY29" fmla="*/ 481012 h 681037"/>
              <a:gd name="connsiteX30" fmla="*/ 669131 w 885825"/>
              <a:gd name="connsiteY30" fmla="*/ 414337 h 681037"/>
              <a:gd name="connsiteX31" fmla="*/ 723900 w 885825"/>
              <a:gd name="connsiteY31" fmla="*/ 335756 h 681037"/>
              <a:gd name="connsiteX32" fmla="*/ 802481 w 885825"/>
              <a:gd name="connsiteY32" fmla="*/ 204787 h 681037"/>
              <a:gd name="connsiteX33" fmla="*/ 864394 w 885825"/>
              <a:gd name="connsiteY33" fmla="*/ 92868 h 681037"/>
              <a:gd name="connsiteX34" fmla="*/ 881062 w 885825"/>
              <a:gd name="connsiteY34" fmla="*/ 50006 h 681037"/>
              <a:gd name="connsiteX35" fmla="*/ 885825 w 885825"/>
              <a:gd name="connsiteY35" fmla="*/ 26193 h 681037"/>
              <a:gd name="connsiteX36" fmla="*/ 883444 w 885825"/>
              <a:gd name="connsiteY36" fmla="*/ 14287 h 681037"/>
              <a:gd name="connsiteX37" fmla="*/ 878681 w 885825"/>
              <a:gd name="connsiteY37" fmla="*/ 2381 h 681037"/>
              <a:gd name="connsiteX38" fmla="*/ 866775 w 885825"/>
              <a:gd name="connsiteY38" fmla="*/ 0 h 681037"/>
              <a:gd name="connsiteX39" fmla="*/ 840581 w 885825"/>
              <a:gd name="connsiteY39" fmla="*/ 4762 h 681037"/>
              <a:gd name="connsiteX40" fmla="*/ 821531 w 885825"/>
              <a:gd name="connsiteY40" fmla="*/ 14287 h 681037"/>
              <a:gd name="connsiteX41" fmla="*/ 788194 w 885825"/>
              <a:gd name="connsiteY41" fmla="*/ 47625 h 681037"/>
              <a:gd name="connsiteX42" fmla="*/ 726281 w 885825"/>
              <a:gd name="connsiteY42" fmla="*/ 92868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85825" h="681037">
                <a:moveTo>
                  <a:pt x="726281" y="92868"/>
                </a:moveTo>
                <a:lnTo>
                  <a:pt x="642937" y="147637"/>
                </a:lnTo>
                <a:lnTo>
                  <a:pt x="559594" y="197643"/>
                </a:lnTo>
                <a:lnTo>
                  <a:pt x="469106" y="250031"/>
                </a:lnTo>
                <a:lnTo>
                  <a:pt x="383381" y="297656"/>
                </a:lnTo>
                <a:lnTo>
                  <a:pt x="304800" y="340518"/>
                </a:lnTo>
                <a:lnTo>
                  <a:pt x="207169" y="388143"/>
                </a:lnTo>
                <a:lnTo>
                  <a:pt x="126206" y="431006"/>
                </a:lnTo>
                <a:lnTo>
                  <a:pt x="90487" y="454818"/>
                </a:lnTo>
                <a:lnTo>
                  <a:pt x="66675" y="473868"/>
                </a:lnTo>
                <a:lnTo>
                  <a:pt x="40481" y="500062"/>
                </a:lnTo>
                <a:lnTo>
                  <a:pt x="21431" y="523875"/>
                </a:lnTo>
                <a:lnTo>
                  <a:pt x="7144" y="550068"/>
                </a:lnTo>
                <a:lnTo>
                  <a:pt x="0" y="573881"/>
                </a:lnTo>
                <a:lnTo>
                  <a:pt x="0" y="592931"/>
                </a:lnTo>
                <a:lnTo>
                  <a:pt x="2381" y="614362"/>
                </a:lnTo>
                <a:lnTo>
                  <a:pt x="19050" y="645318"/>
                </a:lnTo>
                <a:lnTo>
                  <a:pt x="38100" y="657225"/>
                </a:lnTo>
                <a:lnTo>
                  <a:pt x="59531" y="664368"/>
                </a:lnTo>
                <a:lnTo>
                  <a:pt x="100012" y="676275"/>
                </a:lnTo>
                <a:lnTo>
                  <a:pt x="147637" y="681037"/>
                </a:lnTo>
                <a:lnTo>
                  <a:pt x="197644" y="681037"/>
                </a:lnTo>
                <a:lnTo>
                  <a:pt x="240506" y="678656"/>
                </a:lnTo>
                <a:lnTo>
                  <a:pt x="295275" y="669131"/>
                </a:lnTo>
                <a:lnTo>
                  <a:pt x="359569" y="647700"/>
                </a:lnTo>
                <a:lnTo>
                  <a:pt x="421481" y="619125"/>
                </a:lnTo>
                <a:lnTo>
                  <a:pt x="469106" y="592931"/>
                </a:lnTo>
                <a:lnTo>
                  <a:pt x="523875" y="559593"/>
                </a:lnTo>
                <a:lnTo>
                  <a:pt x="569119" y="526256"/>
                </a:lnTo>
                <a:lnTo>
                  <a:pt x="616744" y="481012"/>
                </a:lnTo>
                <a:lnTo>
                  <a:pt x="669131" y="414337"/>
                </a:lnTo>
                <a:lnTo>
                  <a:pt x="723900" y="335756"/>
                </a:lnTo>
                <a:lnTo>
                  <a:pt x="802481" y="204787"/>
                </a:lnTo>
                <a:lnTo>
                  <a:pt x="864394" y="92868"/>
                </a:lnTo>
                <a:lnTo>
                  <a:pt x="881062" y="50006"/>
                </a:lnTo>
                <a:lnTo>
                  <a:pt x="885825" y="26193"/>
                </a:lnTo>
                <a:lnTo>
                  <a:pt x="883444" y="14287"/>
                </a:lnTo>
                <a:lnTo>
                  <a:pt x="878681" y="2381"/>
                </a:lnTo>
                <a:lnTo>
                  <a:pt x="866775" y="0"/>
                </a:lnTo>
                <a:lnTo>
                  <a:pt x="840581" y="4762"/>
                </a:lnTo>
                <a:lnTo>
                  <a:pt x="821531" y="14287"/>
                </a:lnTo>
                <a:lnTo>
                  <a:pt x="788194" y="47625"/>
                </a:lnTo>
                <a:lnTo>
                  <a:pt x="726281" y="928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4D579CD2-793D-42B7-BD32-DC8D8547980C}"/>
              </a:ext>
            </a:extLst>
          </p:cNvPr>
          <p:cNvSpPr/>
          <p:nvPr/>
        </p:nvSpPr>
        <p:spPr>
          <a:xfrm rot="16200000">
            <a:off x="2577307" y="3636168"/>
            <a:ext cx="1200150" cy="1243013"/>
          </a:xfrm>
          <a:custGeom>
            <a:avLst/>
            <a:gdLst>
              <a:gd name="connsiteX0" fmla="*/ 600075 w 1200150"/>
              <a:gd name="connsiteY0" fmla="*/ 821531 h 1243012"/>
              <a:gd name="connsiteX1" fmla="*/ 754856 w 1200150"/>
              <a:gd name="connsiteY1" fmla="*/ 945356 h 1243012"/>
              <a:gd name="connsiteX2" fmla="*/ 904875 w 1200150"/>
              <a:gd name="connsiteY2" fmla="*/ 1073943 h 1243012"/>
              <a:gd name="connsiteX3" fmla="*/ 1040606 w 1200150"/>
              <a:gd name="connsiteY3" fmla="*/ 1195387 h 1243012"/>
              <a:gd name="connsiteX4" fmla="*/ 1085850 w 1200150"/>
              <a:gd name="connsiteY4" fmla="*/ 1240631 h 1243012"/>
              <a:gd name="connsiteX5" fmla="*/ 1200150 w 1200150"/>
              <a:gd name="connsiteY5" fmla="*/ 1243012 h 1243012"/>
              <a:gd name="connsiteX6" fmla="*/ 1085850 w 1200150"/>
              <a:gd name="connsiteY6" fmla="*/ 1102518 h 1243012"/>
              <a:gd name="connsiteX7" fmla="*/ 954881 w 1200150"/>
              <a:gd name="connsiteY7" fmla="*/ 952500 h 1243012"/>
              <a:gd name="connsiteX8" fmla="*/ 840581 w 1200150"/>
              <a:gd name="connsiteY8" fmla="*/ 821531 h 1243012"/>
              <a:gd name="connsiteX9" fmla="*/ 776287 w 1200150"/>
              <a:gd name="connsiteY9" fmla="*/ 745331 h 1243012"/>
              <a:gd name="connsiteX10" fmla="*/ 711993 w 1200150"/>
              <a:gd name="connsiteY10" fmla="*/ 673893 h 1243012"/>
              <a:gd name="connsiteX11" fmla="*/ 661987 w 1200150"/>
              <a:gd name="connsiteY11" fmla="*/ 609600 h 1243012"/>
              <a:gd name="connsiteX12" fmla="*/ 604837 w 1200150"/>
              <a:gd name="connsiteY12" fmla="*/ 545306 h 1243012"/>
              <a:gd name="connsiteX13" fmla="*/ 554831 w 1200150"/>
              <a:gd name="connsiteY13" fmla="*/ 485775 h 1243012"/>
              <a:gd name="connsiteX14" fmla="*/ 511968 w 1200150"/>
              <a:gd name="connsiteY14" fmla="*/ 433387 h 1243012"/>
              <a:gd name="connsiteX15" fmla="*/ 466725 w 1200150"/>
              <a:gd name="connsiteY15" fmla="*/ 381000 h 1243012"/>
              <a:gd name="connsiteX16" fmla="*/ 428625 w 1200150"/>
              <a:gd name="connsiteY16" fmla="*/ 328612 h 1243012"/>
              <a:gd name="connsiteX17" fmla="*/ 404812 w 1200150"/>
              <a:gd name="connsiteY17" fmla="*/ 288131 h 1243012"/>
              <a:gd name="connsiteX18" fmla="*/ 369093 w 1200150"/>
              <a:gd name="connsiteY18" fmla="*/ 228600 h 1243012"/>
              <a:gd name="connsiteX19" fmla="*/ 359568 w 1200150"/>
              <a:gd name="connsiteY19" fmla="*/ 197643 h 1243012"/>
              <a:gd name="connsiteX20" fmla="*/ 357187 w 1200150"/>
              <a:gd name="connsiteY20" fmla="*/ 176212 h 1243012"/>
              <a:gd name="connsiteX21" fmla="*/ 366712 w 1200150"/>
              <a:gd name="connsiteY21" fmla="*/ 147637 h 1243012"/>
              <a:gd name="connsiteX22" fmla="*/ 392906 w 1200150"/>
              <a:gd name="connsiteY22" fmla="*/ 83343 h 1243012"/>
              <a:gd name="connsiteX23" fmla="*/ 404812 w 1200150"/>
              <a:gd name="connsiteY23" fmla="*/ 64293 h 1243012"/>
              <a:gd name="connsiteX24" fmla="*/ 421481 w 1200150"/>
              <a:gd name="connsiteY24" fmla="*/ 42862 h 1243012"/>
              <a:gd name="connsiteX25" fmla="*/ 428625 w 1200150"/>
              <a:gd name="connsiteY25" fmla="*/ 30956 h 1243012"/>
              <a:gd name="connsiteX26" fmla="*/ 428625 w 1200150"/>
              <a:gd name="connsiteY26" fmla="*/ 30956 h 1243012"/>
              <a:gd name="connsiteX27" fmla="*/ 423862 w 1200150"/>
              <a:gd name="connsiteY27" fmla="*/ 11906 h 1243012"/>
              <a:gd name="connsiteX28" fmla="*/ 416718 w 1200150"/>
              <a:gd name="connsiteY28" fmla="*/ 4762 h 1243012"/>
              <a:gd name="connsiteX29" fmla="*/ 395287 w 1200150"/>
              <a:gd name="connsiteY29" fmla="*/ 0 h 1243012"/>
              <a:gd name="connsiteX30" fmla="*/ 366712 w 1200150"/>
              <a:gd name="connsiteY30" fmla="*/ 4762 h 1243012"/>
              <a:gd name="connsiteX31" fmla="*/ 323850 w 1200150"/>
              <a:gd name="connsiteY31" fmla="*/ 16668 h 1243012"/>
              <a:gd name="connsiteX32" fmla="*/ 269081 w 1200150"/>
              <a:gd name="connsiteY32" fmla="*/ 38100 h 1243012"/>
              <a:gd name="connsiteX33" fmla="*/ 216693 w 1200150"/>
              <a:gd name="connsiteY33" fmla="*/ 64293 h 1243012"/>
              <a:gd name="connsiteX34" fmla="*/ 169068 w 1200150"/>
              <a:gd name="connsiteY34" fmla="*/ 97631 h 1243012"/>
              <a:gd name="connsiteX35" fmla="*/ 123825 w 1200150"/>
              <a:gd name="connsiteY35" fmla="*/ 135731 h 1243012"/>
              <a:gd name="connsiteX36" fmla="*/ 78581 w 1200150"/>
              <a:gd name="connsiteY36" fmla="*/ 183356 h 1243012"/>
              <a:gd name="connsiteX37" fmla="*/ 42862 w 1200150"/>
              <a:gd name="connsiteY37" fmla="*/ 228600 h 1243012"/>
              <a:gd name="connsiteX38" fmla="*/ 7143 w 1200150"/>
              <a:gd name="connsiteY38" fmla="*/ 288131 h 1243012"/>
              <a:gd name="connsiteX39" fmla="*/ 0 w 1200150"/>
              <a:gd name="connsiteY39" fmla="*/ 314325 h 1243012"/>
              <a:gd name="connsiteX40" fmla="*/ 2381 w 1200150"/>
              <a:gd name="connsiteY40" fmla="*/ 345281 h 1243012"/>
              <a:gd name="connsiteX41" fmla="*/ 11906 w 1200150"/>
              <a:gd name="connsiteY41" fmla="*/ 371475 h 1243012"/>
              <a:gd name="connsiteX42" fmla="*/ 26193 w 1200150"/>
              <a:gd name="connsiteY42" fmla="*/ 385762 h 1243012"/>
              <a:gd name="connsiteX43" fmla="*/ 73818 w 1200150"/>
              <a:gd name="connsiteY43" fmla="*/ 419100 h 1243012"/>
              <a:gd name="connsiteX44" fmla="*/ 228600 w 1200150"/>
              <a:gd name="connsiteY44" fmla="*/ 535781 h 1243012"/>
              <a:gd name="connsiteX45" fmla="*/ 457200 w 1200150"/>
              <a:gd name="connsiteY45" fmla="*/ 707231 h 1243012"/>
              <a:gd name="connsiteX46" fmla="*/ 600075 w 1200150"/>
              <a:gd name="connsiteY46" fmla="*/ 821531 h 124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00150" h="1243012">
                <a:moveTo>
                  <a:pt x="600075" y="821531"/>
                </a:moveTo>
                <a:lnTo>
                  <a:pt x="754856" y="945356"/>
                </a:lnTo>
                <a:lnTo>
                  <a:pt x="904875" y="1073943"/>
                </a:lnTo>
                <a:lnTo>
                  <a:pt x="1040606" y="1195387"/>
                </a:lnTo>
                <a:lnTo>
                  <a:pt x="1085850" y="1240631"/>
                </a:lnTo>
                <a:lnTo>
                  <a:pt x="1200150" y="1243012"/>
                </a:lnTo>
                <a:lnTo>
                  <a:pt x="1085850" y="1102518"/>
                </a:lnTo>
                <a:lnTo>
                  <a:pt x="954881" y="952500"/>
                </a:lnTo>
                <a:lnTo>
                  <a:pt x="840581" y="821531"/>
                </a:lnTo>
                <a:lnTo>
                  <a:pt x="776287" y="745331"/>
                </a:lnTo>
                <a:lnTo>
                  <a:pt x="711993" y="673893"/>
                </a:lnTo>
                <a:lnTo>
                  <a:pt x="661987" y="609600"/>
                </a:lnTo>
                <a:lnTo>
                  <a:pt x="604837" y="545306"/>
                </a:lnTo>
                <a:lnTo>
                  <a:pt x="554831" y="485775"/>
                </a:lnTo>
                <a:lnTo>
                  <a:pt x="511968" y="433387"/>
                </a:lnTo>
                <a:lnTo>
                  <a:pt x="466725" y="381000"/>
                </a:lnTo>
                <a:lnTo>
                  <a:pt x="428625" y="328612"/>
                </a:lnTo>
                <a:lnTo>
                  <a:pt x="404812" y="288131"/>
                </a:lnTo>
                <a:lnTo>
                  <a:pt x="369093" y="228600"/>
                </a:lnTo>
                <a:cubicBezTo>
                  <a:pt x="359317" y="199272"/>
                  <a:pt x="359568" y="210065"/>
                  <a:pt x="359568" y="197643"/>
                </a:cubicBezTo>
                <a:cubicBezTo>
                  <a:pt x="356962" y="179403"/>
                  <a:pt x="357187" y="186587"/>
                  <a:pt x="357187" y="176212"/>
                </a:cubicBezTo>
                <a:lnTo>
                  <a:pt x="366712" y="147637"/>
                </a:lnTo>
                <a:lnTo>
                  <a:pt x="392906" y="83343"/>
                </a:lnTo>
                <a:lnTo>
                  <a:pt x="404812" y="64293"/>
                </a:lnTo>
                <a:lnTo>
                  <a:pt x="421481" y="42862"/>
                </a:lnTo>
                <a:lnTo>
                  <a:pt x="428625" y="30956"/>
                </a:lnTo>
                <a:lnTo>
                  <a:pt x="428625" y="30956"/>
                </a:lnTo>
                <a:lnTo>
                  <a:pt x="423862" y="11906"/>
                </a:lnTo>
                <a:lnTo>
                  <a:pt x="416718" y="4762"/>
                </a:lnTo>
                <a:lnTo>
                  <a:pt x="395287" y="0"/>
                </a:lnTo>
                <a:lnTo>
                  <a:pt x="366712" y="4762"/>
                </a:lnTo>
                <a:lnTo>
                  <a:pt x="323850" y="16668"/>
                </a:lnTo>
                <a:lnTo>
                  <a:pt x="269081" y="38100"/>
                </a:lnTo>
                <a:lnTo>
                  <a:pt x="216693" y="64293"/>
                </a:lnTo>
                <a:lnTo>
                  <a:pt x="169068" y="97631"/>
                </a:lnTo>
                <a:lnTo>
                  <a:pt x="123825" y="135731"/>
                </a:lnTo>
                <a:lnTo>
                  <a:pt x="78581" y="183356"/>
                </a:lnTo>
                <a:lnTo>
                  <a:pt x="42862" y="228600"/>
                </a:lnTo>
                <a:lnTo>
                  <a:pt x="7143" y="288131"/>
                </a:lnTo>
                <a:lnTo>
                  <a:pt x="0" y="314325"/>
                </a:lnTo>
                <a:lnTo>
                  <a:pt x="2381" y="345281"/>
                </a:lnTo>
                <a:lnTo>
                  <a:pt x="11906" y="371475"/>
                </a:lnTo>
                <a:lnTo>
                  <a:pt x="26193" y="385762"/>
                </a:lnTo>
                <a:lnTo>
                  <a:pt x="73818" y="419100"/>
                </a:lnTo>
                <a:lnTo>
                  <a:pt x="228600" y="535781"/>
                </a:lnTo>
                <a:lnTo>
                  <a:pt x="457200" y="707231"/>
                </a:lnTo>
                <a:lnTo>
                  <a:pt x="600075" y="821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AA6FC93-5DCB-4D43-B49D-CFFE8ACD7D72}"/>
              </a:ext>
            </a:extLst>
          </p:cNvPr>
          <p:cNvSpPr/>
          <p:nvPr/>
        </p:nvSpPr>
        <p:spPr>
          <a:xfrm>
            <a:off x="4583113" y="1395413"/>
            <a:ext cx="1927225" cy="828675"/>
          </a:xfrm>
          <a:custGeom>
            <a:avLst/>
            <a:gdLst>
              <a:gd name="connsiteX0" fmla="*/ 1350169 w 1926432"/>
              <a:gd name="connsiteY0" fmla="*/ 223837 h 828675"/>
              <a:gd name="connsiteX1" fmla="*/ 1257300 w 1926432"/>
              <a:gd name="connsiteY1" fmla="*/ 280987 h 828675"/>
              <a:gd name="connsiteX2" fmla="*/ 1138238 w 1926432"/>
              <a:gd name="connsiteY2" fmla="*/ 345281 h 828675"/>
              <a:gd name="connsiteX3" fmla="*/ 1021557 w 1926432"/>
              <a:gd name="connsiteY3" fmla="*/ 400050 h 828675"/>
              <a:gd name="connsiteX4" fmla="*/ 895350 w 1926432"/>
              <a:gd name="connsiteY4" fmla="*/ 457200 h 828675"/>
              <a:gd name="connsiteX5" fmla="*/ 731044 w 1926432"/>
              <a:gd name="connsiteY5" fmla="*/ 523875 h 828675"/>
              <a:gd name="connsiteX6" fmla="*/ 552450 w 1926432"/>
              <a:gd name="connsiteY6" fmla="*/ 588168 h 828675"/>
              <a:gd name="connsiteX7" fmla="*/ 314325 w 1926432"/>
              <a:gd name="connsiteY7" fmla="*/ 671512 h 828675"/>
              <a:gd name="connsiteX8" fmla="*/ 107157 w 1926432"/>
              <a:gd name="connsiteY8" fmla="*/ 738187 h 828675"/>
              <a:gd name="connsiteX9" fmla="*/ 30957 w 1926432"/>
              <a:gd name="connsiteY9" fmla="*/ 762000 h 828675"/>
              <a:gd name="connsiteX10" fmla="*/ 21432 w 1926432"/>
              <a:gd name="connsiteY10" fmla="*/ 766762 h 828675"/>
              <a:gd name="connsiteX11" fmla="*/ 7144 w 1926432"/>
              <a:gd name="connsiteY11" fmla="*/ 781050 h 828675"/>
              <a:gd name="connsiteX12" fmla="*/ 0 w 1926432"/>
              <a:gd name="connsiteY12" fmla="*/ 795337 h 828675"/>
              <a:gd name="connsiteX13" fmla="*/ 0 w 1926432"/>
              <a:gd name="connsiteY13" fmla="*/ 809625 h 828675"/>
              <a:gd name="connsiteX14" fmla="*/ 4763 w 1926432"/>
              <a:gd name="connsiteY14" fmla="*/ 819150 h 828675"/>
              <a:gd name="connsiteX15" fmla="*/ 16669 w 1926432"/>
              <a:gd name="connsiteY15" fmla="*/ 826293 h 828675"/>
              <a:gd name="connsiteX16" fmla="*/ 45244 w 1926432"/>
              <a:gd name="connsiteY16" fmla="*/ 828675 h 828675"/>
              <a:gd name="connsiteX17" fmla="*/ 140494 w 1926432"/>
              <a:gd name="connsiteY17" fmla="*/ 814387 h 828675"/>
              <a:gd name="connsiteX18" fmla="*/ 297657 w 1926432"/>
              <a:gd name="connsiteY18" fmla="*/ 788193 h 828675"/>
              <a:gd name="connsiteX19" fmla="*/ 485775 w 1926432"/>
              <a:gd name="connsiteY19" fmla="*/ 752475 h 828675"/>
              <a:gd name="connsiteX20" fmla="*/ 695325 w 1926432"/>
              <a:gd name="connsiteY20" fmla="*/ 704850 h 828675"/>
              <a:gd name="connsiteX21" fmla="*/ 942975 w 1926432"/>
              <a:gd name="connsiteY21" fmla="*/ 640556 h 828675"/>
              <a:gd name="connsiteX22" fmla="*/ 1126332 w 1926432"/>
              <a:gd name="connsiteY22" fmla="*/ 588168 h 828675"/>
              <a:gd name="connsiteX23" fmla="*/ 1295400 w 1926432"/>
              <a:gd name="connsiteY23" fmla="*/ 531018 h 828675"/>
              <a:gd name="connsiteX24" fmla="*/ 1497807 w 1926432"/>
              <a:gd name="connsiteY24" fmla="*/ 459581 h 828675"/>
              <a:gd name="connsiteX25" fmla="*/ 1695450 w 1926432"/>
              <a:gd name="connsiteY25" fmla="*/ 383381 h 828675"/>
              <a:gd name="connsiteX26" fmla="*/ 1845469 w 1926432"/>
              <a:gd name="connsiteY26" fmla="*/ 321468 h 828675"/>
              <a:gd name="connsiteX27" fmla="*/ 1885950 w 1926432"/>
              <a:gd name="connsiteY27" fmla="*/ 302418 h 828675"/>
              <a:gd name="connsiteX28" fmla="*/ 1907382 w 1926432"/>
              <a:gd name="connsiteY28" fmla="*/ 288131 h 828675"/>
              <a:gd name="connsiteX29" fmla="*/ 1921669 w 1926432"/>
              <a:gd name="connsiteY29" fmla="*/ 273843 h 828675"/>
              <a:gd name="connsiteX30" fmla="*/ 1926432 w 1926432"/>
              <a:gd name="connsiteY30" fmla="*/ 254793 h 828675"/>
              <a:gd name="connsiteX31" fmla="*/ 1926432 w 1926432"/>
              <a:gd name="connsiteY31" fmla="*/ 238125 h 828675"/>
              <a:gd name="connsiteX32" fmla="*/ 1919288 w 1926432"/>
              <a:gd name="connsiteY32" fmla="*/ 219075 h 828675"/>
              <a:gd name="connsiteX33" fmla="*/ 1895475 w 1926432"/>
              <a:gd name="connsiteY33" fmla="*/ 192881 h 828675"/>
              <a:gd name="connsiteX34" fmla="*/ 1859757 w 1926432"/>
              <a:gd name="connsiteY34" fmla="*/ 161925 h 828675"/>
              <a:gd name="connsiteX35" fmla="*/ 1797844 w 1926432"/>
              <a:gd name="connsiteY35" fmla="*/ 111918 h 828675"/>
              <a:gd name="connsiteX36" fmla="*/ 1759744 w 1926432"/>
              <a:gd name="connsiteY36" fmla="*/ 85725 h 828675"/>
              <a:gd name="connsiteX37" fmla="*/ 1709738 w 1926432"/>
              <a:gd name="connsiteY37" fmla="*/ 57150 h 828675"/>
              <a:gd name="connsiteX38" fmla="*/ 1652588 w 1926432"/>
              <a:gd name="connsiteY38" fmla="*/ 30956 h 828675"/>
              <a:gd name="connsiteX39" fmla="*/ 1600200 w 1926432"/>
              <a:gd name="connsiteY39" fmla="*/ 16668 h 828675"/>
              <a:gd name="connsiteX40" fmla="*/ 1531144 w 1926432"/>
              <a:gd name="connsiteY40" fmla="*/ 0 h 828675"/>
              <a:gd name="connsiteX41" fmla="*/ 1421607 w 1926432"/>
              <a:gd name="connsiteY41" fmla="*/ 0 h 828675"/>
              <a:gd name="connsiteX42" fmla="*/ 1397794 w 1926432"/>
              <a:gd name="connsiteY42" fmla="*/ 0 h 828675"/>
              <a:gd name="connsiteX43" fmla="*/ 1385888 w 1926432"/>
              <a:gd name="connsiteY43" fmla="*/ 4762 h 828675"/>
              <a:gd name="connsiteX44" fmla="*/ 1376363 w 1926432"/>
              <a:gd name="connsiteY44" fmla="*/ 14287 h 828675"/>
              <a:gd name="connsiteX45" fmla="*/ 1371600 w 1926432"/>
              <a:gd name="connsiteY45" fmla="*/ 21431 h 828675"/>
              <a:gd name="connsiteX46" fmla="*/ 1371600 w 1926432"/>
              <a:gd name="connsiteY46" fmla="*/ 38100 h 828675"/>
              <a:gd name="connsiteX47" fmla="*/ 1388269 w 1926432"/>
              <a:gd name="connsiteY47" fmla="*/ 64293 h 828675"/>
              <a:gd name="connsiteX48" fmla="*/ 1407319 w 1926432"/>
              <a:gd name="connsiteY48" fmla="*/ 83343 h 828675"/>
              <a:gd name="connsiteX49" fmla="*/ 1423988 w 1926432"/>
              <a:gd name="connsiteY49" fmla="*/ 100012 h 828675"/>
              <a:gd name="connsiteX50" fmla="*/ 1433513 w 1926432"/>
              <a:gd name="connsiteY50" fmla="*/ 116681 h 828675"/>
              <a:gd name="connsiteX51" fmla="*/ 1438275 w 1926432"/>
              <a:gd name="connsiteY51" fmla="*/ 133350 h 828675"/>
              <a:gd name="connsiteX52" fmla="*/ 1438275 w 1926432"/>
              <a:gd name="connsiteY52" fmla="*/ 147637 h 828675"/>
              <a:gd name="connsiteX53" fmla="*/ 1431132 w 1926432"/>
              <a:gd name="connsiteY53" fmla="*/ 164306 h 828675"/>
              <a:gd name="connsiteX54" fmla="*/ 1407319 w 1926432"/>
              <a:gd name="connsiteY54" fmla="*/ 183356 h 828675"/>
              <a:gd name="connsiteX55" fmla="*/ 1350169 w 1926432"/>
              <a:gd name="connsiteY55" fmla="*/ 223837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26432" h="828675">
                <a:moveTo>
                  <a:pt x="1350169" y="223837"/>
                </a:moveTo>
                <a:lnTo>
                  <a:pt x="1257300" y="280987"/>
                </a:lnTo>
                <a:lnTo>
                  <a:pt x="1138238" y="345281"/>
                </a:lnTo>
                <a:lnTo>
                  <a:pt x="1021557" y="400050"/>
                </a:lnTo>
                <a:lnTo>
                  <a:pt x="895350" y="457200"/>
                </a:lnTo>
                <a:lnTo>
                  <a:pt x="731044" y="523875"/>
                </a:lnTo>
                <a:lnTo>
                  <a:pt x="552450" y="588168"/>
                </a:lnTo>
                <a:lnTo>
                  <a:pt x="314325" y="671512"/>
                </a:lnTo>
                <a:lnTo>
                  <a:pt x="107157" y="738187"/>
                </a:lnTo>
                <a:lnTo>
                  <a:pt x="30957" y="762000"/>
                </a:lnTo>
                <a:lnTo>
                  <a:pt x="21432" y="766762"/>
                </a:lnTo>
                <a:lnTo>
                  <a:pt x="7144" y="781050"/>
                </a:lnTo>
                <a:lnTo>
                  <a:pt x="0" y="795337"/>
                </a:lnTo>
                <a:lnTo>
                  <a:pt x="0" y="809625"/>
                </a:lnTo>
                <a:lnTo>
                  <a:pt x="4763" y="819150"/>
                </a:lnTo>
                <a:lnTo>
                  <a:pt x="16669" y="826293"/>
                </a:lnTo>
                <a:lnTo>
                  <a:pt x="45244" y="828675"/>
                </a:lnTo>
                <a:lnTo>
                  <a:pt x="140494" y="814387"/>
                </a:lnTo>
                <a:lnTo>
                  <a:pt x="297657" y="788193"/>
                </a:lnTo>
                <a:lnTo>
                  <a:pt x="485775" y="752475"/>
                </a:lnTo>
                <a:lnTo>
                  <a:pt x="695325" y="704850"/>
                </a:lnTo>
                <a:lnTo>
                  <a:pt x="942975" y="640556"/>
                </a:lnTo>
                <a:lnTo>
                  <a:pt x="1126332" y="588168"/>
                </a:lnTo>
                <a:lnTo>
                  <a:pt x="1295400" y="531018"/>
                </a:lnTo>
                <a:lnTo>
                  <a:pt x="1497807" y="459581"/>
                </a:lnTo>
                <a:lnTo>
                  <a:pt x="1695450" y="383381"/>
                </a:lnTo>
                <a:lnTo>
                  <a:pt x="1845469" y="321468"/>
                </a:lnTo>
                <a:lnTo>
                  <a:pt x="1885950" y="302418"/>
                </a:lnTo>
                <a:lnTo>
                  <a:pt x="1907382" y="288131"/>
                </a:lnTo>
                <a:lnTo>
                  <a:pt x="1921669" y="273843"/>
                </a:lnTo>
                <a:lnTo>
                  <a:pt x="1926432" y="254793"/>
                </a:lnTo>
                <a:lnTo>
                  <a:pt x="1926432" y="238125"/>
                </a:lnTo>
                <a:lnTo>
                  <a:pt x="1919288" y="219075"/>
                </a:lnTo>
                <a:lnTo>
                  <a:pt x="1895475" y="192881"/>
                </a:lnTo>
                <a:lnTo>
                  <a:pt x="1859757" y="161925"/>
                </a:lnTo>
                <a:lnTo>
                  <a:pt x="1797844" y="111918"/>
                </a:lnTo>
                <a:lnTo>
                  <a:pt x="1759744" y="85725"/>
                </a:lnTo>
                <a:lnTo>
                  <a:pt x="1709738" y="57150"/>
                </a:lnTo>
                <a:lnTo>
                  <a:pt x="1652588" y="30956"/>
                </a:lnTo>
                <a:lnTo>
                  <a:pt x="1600200" y="16668"/>
                </a:lnTo>
                <a:lnTo>
                  <a:pt x="1531144" y="0"/>
                </a:lnTo>
                <a:lnTo>
                  <a:pt x="1421607" y="0"/>
                </a:lnTo>
                <a:lnTo>
                  <a:pt x="1397794" y="0"/>
                </a:lnTo>
                <a:lnTo>
                  <a:pt x="1385888" y="4762"/>
                </a:lnTo>
                <a:lnTo>
                  <a:pt x="1376363" y="14287"/>
                </a:lnTo>
                <a:lnTo>
                  <a:pt x="1371600" y="21431"/>
                </a:lnTo>
                <a:lnTo>
                  <a:pt x="1371600" y="38100"/>
                </a:lnTo>
                <a:lnTo>
                  <a:pt x="1388269" y="64293"/>
                </a:lnTo>
                <a:lnTo>
                  <a:pt x="1407319" y="83343"/>
                </a:lnTo>
                <a:lnTo>
                  <a:pt x="1423988" y="100012"/>
                </a:lnTo>
                <a:lnTo>
                  <a:pt x="1433513" y="116681"/>
                </a:lnTo>
                <a:lnTo>
                  <a:pt x="1438275" y="133350"/>
                </a:lnTo>
                <a:lnTo>
                  <a:pt x="1438275" y="147637"/>
                </a:lnTo>
                <a:lnTo>
                  <a:pt x="1431132" y="164306"/>
                </a:lnTo>
                <a:lnTo>
                  <a:pt x="1407319" y="183356"/>
                </a:lnTo>
                <a:lnTo>
                  <a:pt x="1350169" y="2238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8B1E4C4C-A03B-451D-826E-720C794CD474}"/>
              </a:ext>
            </a:extLst>
          </p:cNvPr>
          <p:cNvSpPr/>
          <p:nvPr/>
        </p:nvSpPr>
        <p:spPr>
          <a:xfrm rot="16200000">
            <a:off x="4295775" y="2444750"/>
            <a:ext cx="914400" cy="654050"/>
          </a:xfrm>
          <a:custGeom>
            <a:avLst/>
            <a:gdLst>
              <a:gd name="connsiteX0" fmla="*/ 790575 w 914400"/>
              <a:gd name="connsiteY0" fmla="*/ 285750 h 654844"/>
              <a:gd name="connsiteX1" fmla="*/ 735806 w 914400"/>
              <a:gd name="connsiteY1" fmla="*/ 357187 h 654844"/>
              <a:gd name="connsiteX2" fmla="*/ 690562 w 914400"/>
              <a:gd name="connsiteY2" fmla="*/ 409575 h 654844"/>
              <a:gd name="connsiteX3" fmla="*/ 635793 w 914400"/>
              <a:gd name="connsiteY3" fmla="*/ 461962 h 654844"/>
              <a:gd name="connsiteX4" fmla="*/ 583406 w 914400"/>
              <a:gd name="connsiteY4" fmla="*/ 502444 h 654844"/>
              <a:gd name="connsiteX5" fmla="*/ 526256 w 914400"/>
              <a:gd name="connsiteY5" fmla="*/ 542925 h 654844"/>
              <a:gd name="connsiteX6" fmla="*/ 473868 w 914400"/>
              <a:gd name="connsiteY6" fmla="*/ 573881 h 654844"/>
              <a:gd name="connsiteX7" fmla="*/ 419100 w 914400"/>
              <a:gd name="connsiteY7" fmla="*/ 600075 h 654844"/>
              <a:gd name="connsiteX8" fmla="*/ 352425 w 914400"/>
              <a:gd name="connsiteY8" fmla="*/ 628650 h 654844"/>
              <a:gd name="connsiteX9" fmla="*/ 285750 w 914400"/>
              <a:gd name="connsiteY9" fmla="*/ 647700 h 654844"/>
              <a:gd name="connsiteX10" fmla="*/ 219075 w 914400"/>
              <a:gd name="connsiteY10" fmla="*/ 654844 h 654844"/>
              <a:gd name="connsiteX11" fmla="*/ 169068 w 914400"/>
              <a:gd name="connsiteY11" fmla="*/ 654844 h 654844"/>
              <a:gd name="connsiteX12" fmla="*/ 140493 w 914400"/>
              <a:gd name="connsiteY12" fmla="*/ 650081 h 654844"/>
              <a:gd name="connsiteX13" fmla="*/ 100012 w 914400"/>
              <a:gd name="connsiteY13" fmla="*/ 638175 h 654844"/>
              <a:gd name="connsiteX14" fmla="*/ 76200 w 914400"/>
              <a:gd name="connsiteY14" fmla="*/ 623887 h 654844"/>
              <a:gd name="connsiteX15" fmla="*/ 47625 w 914400"/>
              <a:gd name="connsiteY15" fmla="*/ 597694 h 654844"/>
              <a:gd name="connsiteX16" fmla="*/ 30956 w 914400"/>
              <a:gd name="connsiteY16" fmla="*/ 581025 h 654844"/>
              <a:gd name="connsiteX17" fmla="*/ 14287 w 914400"/>
              <a:gd name="connsiteY17" fmla="*/ 557212 h 654844"/>
              <a:gd name="connsiteX18" fmla="*/ 0 w 914400"/>
              <a:gd name="connsiteY18" fmla="*/ 523875 h 654844"/>
              <a:gd name="connsiteX19" fmla="*/ 0 w 914400"/>
              <a:gd name="connsiteY19" fmla="*/ 502444 h 654844"/>
              <a:gd name="connsiteX20" fmla="*/ 4762 w 914400"/>
              <a:gd name="connsiteY20" fmla="*/ 473869 h 654844"/>
              <a:gd name="connsiteX21" fmla="*/ 16668 w 914400"/>
              <a:gd name="connsiteY21" fmla="*/ 450056 h 654844"/>
              <a:gd name="connsiteX22" fmla="*/ 35718 w 914400"/>
              <a:gd name="connsiteY22" fmla="*/ 423862 h 654844"/>
              <a:gd name="connsiteX23" fmla="*/ 64293 w 914400"/>
              <a:gd name="connsiteY23" fmla="*/ 392906 h 654844"/>
              <a:gd name="connsiteX24" fmla="*/ 97631 w 914400"/>
              <a:gd name="connsiteY24" fmla="*/ 371475 h 654844"/>
              <a:gd name="connsiteX25" fmla="*/ 119062 w 914400"/>
              <a:gd name="connsiteY25" fmla="*/ 364331 h 654844"/>
              <a:gd name="connsiteX26" fmla="*/ 214312 w 914400"/>
              <a:gd name="connsiteY26" fmla="*/ 350044 h 654844"/>
              <a:gd name="connsiteX27" fmla="*/ 330993 w 914400"/>
              <a:gd name="connsiteY27" fmla="*/ 323850 h 654844"/>
              <a:gd name="connsiteX28" fmla="*/ 433387 w 914400"/>
              <a:gd name="connsiteY28" fmla="*/ 295275 h 654844"/>
              <a:gd name="connsiteX29" fmla="*/ 528637 w 914400"/>
              <a:gd name="connsiteY29" fmla="*/ 257175 h 654844"/>
              <a:gd name="connsiteX30" fmla="*/ 626268 w 914400"/>
              <a:gd name="connsiteY30" fmla="*/ 207169 h 654844"/>
              <a:gd name="connsiteX31" fmla="*/ 695325 w 914400"/>
              <a:gd name="connsiteY31" fmla="*/ 169069 h 654844"/>
              <a:gd name="connsiteX32" fmla="*/ 745331 w 914400"/>
              <a:gd name="connsiteY32" fmla="*/ 130969 h 654844"/>
              <a:gd name="connsiteX33" fmla="*/ 790575 w 914400"/>
              <a:gd name="connsiteY33" fmla="*/ 90487 h 654844"/>
              <a:gd name="connsiteX34" fmla="*/ 831056 w 914400"/>
              <a:gd name="connsiteY34" fmla="*/ 50006 h 654844"/>
              <a:gd name="connsiteX35" fmla="*/ 850106 w 914400"/>
              <a:gd name="connsiteY35" fmla="*/ 26194 h 654844"/>
              <a:gd name="connsiteX36" fmla="*/ 871537 w 914400"/>
              <a:gd name="connsiteY36" fmla="*/ 9525 h 654844"/>
              <a:gd name="connsiteX37" fmla="*/ 885825 w 914400"/>
              <a:gd name="connsiteY37" fmla="*/ 2381 h 654844"/>
              <a:gd name="connsiteX38" fmla="*/ 895350 w 914400"/>
              <a:gd name="connsiteY38" fmla="*/ 0 h 654844"/>
              <a:gd name="connsiteX39" fmla="*/ 904875 w 914400"/>
              <a:gd name="connsiteY39" fmla="*/ 0 h 654844"/>
              <a:gd name="connsiteX40" fmla="*/ 912018 w 914400"/>
              <a:gd name="connsiteY40" fmla="*/ 7144 h 654844"/>
              <a:gd name="connsiteX41" fmla="*/ 914400 w 914400"/>
              <a:gd name="connsiteY41" fmla="*/ 21431 h 654844"/>
              <a:gd name="connsiteX42" fmla="*/ 914400 w 914400"/>
              <a:gd name="connsiteY42" fmla="*/ 38100 h 654844"/>
              <a:gd name="connsiteX43" fmla="*/ 909637 w 914400"/>
              <a:gd name="connsiteY43" fmla="*/ 59531 h 654844"/>
              <a:gd name="connsiteX44" fmla="*/ 888206 w 914400"/>
              <a:gd name="connsiteY44" fmla="*/ 111919 h 654844"/>
              <a:gd name="connsiteX45" fmla="*/ 857250 w 914400"/>
              <a:gd name="connsiteY45" fmla="*/ 176212 h 654844"/>
              <a:gd name="connsiteX46" fmla="*/ 790575 w 914400"/>
              <a:gd name="connsiteY46" fmla="*/ 285750 h 65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14400" h="654844">
                <a:moveTo>
                  <a:pt x="790575" y="285750"/>
                </a:moveTo>
                <a:lnTo>
                  <a:pt x="735806" y="357187"/>
                </a:lnTo>
                <a:lnTo>
                  <a:pt x="690562" y="409575"/>
                </a:lnTo>
                <a:lnTo>
                  <a:pt x="635793" y="461962"/>
                </a:lnTo>
                <a:lnTo>
                  <a:pt x="583406" y="502444"/>
                </a:lnTo>
                <a:lnTo>
                  <a:pt x="526256" y="542925"/>
                </a:lnTo>
                <a:lnTo>
                  <a:pt x="473868" y="573881"/>
                </a:lnTo>
                <a:lnTo>
                  <a:pt x="419100" y="600075"/>
                </a:lnTo>
                <a:lnTo>
                  <a:pt x="352425" y="628650"/>
                </a:lnTo>
                <a:lnTo>
                  <a:pt x="285750" y="647700"/>
                </a:lnTo>
                <a:lnTo>
                  <a:pt x="219075" y="654844"/>
                </a:lnTo>
                <a:lnTo>
                  <a:pt x="169068" y="654844"/>
                </a:lnTo>
                <a:lnTo>
                  <a:pt x="140493" y="650081"/>
                </a:lnTo>
                <a:lnTo>
                  <a:pt x="100012" y="638175"/>
                </a:lnTo>
                <a:lnTo>
                  <a:pt x="76200" y="623887"/>
                </a:lnTo>
                <a:lnTo>
                  <a:pt x="47625" y="597694"/>
                </a:lnTo>
                <a:lnTo>
                  <a:pt x="30956" y="581025"/>
                </a:lnTo>
                <a:lnTo>
                  <a:pt x="14287" y="557212"/>
                </a:lnTo>
                <a:lnTo>
                  <a:pt x="0" y="523875"/>
                </a:lnTo>
                <a:lnTo>
                  <a:pt x="0" y="502444"/>
                </a:lnTo>
                <a:lnTo>
                  <a:pt x="4762" y="473869"/>
                </a:lnTo>
                <a:lnTo>
                  <a:pt x="16668" y="450056"/>
                </a:lnTo>
                <a:lnTo>
                  <a:pt x="35718" y="423862"/>
                </a:lnTo>
                <a:lnTo>
                  <a:pt x="64293" y="392906"/>
                </a:lnTo>
                <a:lnTo>
                  <a:pt x="97631" y="371475"/>
                </a:lnTo>
                <a:lnTo>
                  <a:pt x="119062" y="364331"/>
                </a:lnTo>
                <a:lnTo>
                  <a:pt x="214312" y="350044"/>
                </a:lnTo>
                <a:lnTo>
                  <a:pt x="330993" y="323850"/>
                </a:lnTo>
                <a:lnTo>
                  <a:pt x="433387" y="295275"/>
                </a:lnTo>
                <a:lnTo>
                  <a:pt x="528637" y="257175"/>
                </a:lnTo>
                <a:lnTo>
                  <a:pt x="626268" y="207169"/>
                </a:lnTo>
                <a:lnTo>
                  <a:pt x="695325" y="169069"/>
                </a:lnTo>
                <a:lnTo>
                  <a:pt x="745331" y="130969"/>
                </a:lnTo>
                <a:lnTo>
                  <a:pt x="790575" y="90487"/>
                </a:lnTo>
                <a:lnTo>
                  <a:pt x="831056" y="50006"/>
                </a:lnTo>
                <a:lnTo>
                  <a:pt x="850106" y="26194"/>
                </a:lnTo>
                <a:lnTo>
                  <a:pt x="871537" y="9525"/>
                </a:lnTo>
                <a:lnTo>
                  <a:pt x="885825" y="2381"/>
                </a:lnTo>
                <a:lnTo>
                  <a:pt x="895350" y="0"/>
                </a:lnTo>
                <a:lnTo>
                  <a:pt x="904875" y="0"/>
                </a:lnTo>
                <a:lnTo>
                  <a:pt x="912018" y="7144"/>
                </a:lnTo>
                <a:lnTo>
                  <a:pt x="914400" y="21431"/>
                </a:lnTo>
                <a:lnTo>
                  <a:pt x="914400" y="38100"/>
                </a:lnTo>
                <a:lnTo>
                  <a:pt x="909637" y="59531"/>
                </a:lnTo>
                <a:lnTo>
                  <a:pt x="888206" y="111919"/>
                </a:lnTo>
                <a:lnTo>
                  <a:pt x="857250" y="176212"/>
                </a:lnTo>
                <a:lnTo>
                  <a:pt x="790575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571A6F14-36E1-41B5-A636-0AE2A5F402CF}"/>
              </a:ext>
            </a:extLst>
          </p:cNvPr>
          <p:cNvSpPr/>
          <p:nvPr/>
        </p:nvSpPr>
        <p:spPr>
          <a:xfrm rot="16200000">
            <a:off x="5210969" y="2239169"/>
            <a:ext cx="827087" cy="606425"/>
          </a:xfrm>
          <a:custGeom>
            <a:avLst/>
            <a:gdLst>
              <a:gd name="connsiteX0" fmla="*/ 716757 w 826294"/>
              <a:gd name="connsiteY0" fmla="*/ 50006 h 607219"/>
              <a:gd name="connsiteX1" fmla="*/ 635794 w 826294"/>
              <a:gd name="connsiteY1" fmla="*/ 104775 h 607219"/>
              <a:gd name="connsiteX2" fmla="*/ 528638 w 826294"/>
              <a:gd name="connsiteY2" fmla="*/ 171450 h 607219"/>
              <a:gd name="connsiteX3" fmla="*/ 416719 w 826294"/>
              <a:gd name="connsiteY3" fmla="*/ 230981 h 607219"/>
              <a:gd name="connsiteX4" fmla="*/ 295275 w 826294"/>
              <a:gd name="connsiteY4" fmla="*/ 288131 h 607219"/>
              <a:gd name="connsiteX5" fmla="*/ 171450 w 826294"/>
              <a:gd name="connsiteY5" fmla="*/ 340519 h 607219"/>
              <a:gd name="connsiteX6" fmla="*/ 57150 w 826294"/>
              <a:gd name="connsiteY6" fmla="*/ 385762 h 607219"/>
              <a:gd name="connsiteX7" fmla="*/ 35719 w 826294"/>
              <a:gd name="connsiteY7" fmla="*/ 402431 h 607219"/>
              <a:gd name="connsiteX8" fmla="*/ 16669 w 826294"/>
              <a:gd name="connsiteY8" fmla="*/ 423862 h 607219"/>
              <a:gd name="connsiteX9" fmla="*/ 4763 w 826294"/>
              <a:gd name="connsiteY9" fmla="*/ 450056 h 607219"/>
              <a:gd name="connsiteX10" fmla="*/ 0 w 826294"/>
              <a:gd name="connsiteY10" fmla="*/ 481012 h 607219"/>
              <a:gd name="connsiteX11" fmla="*/ 0 w 826294"/>
              <a:gd name="connsiteY11" fmla="*/ 497681 h 607219"/>
              <a:gd name="connsiteX12" fmla="*/ 4763 w 826294"/>
              <a:gd name="connsiteY12" fmla="*/ 521494 h 607219"/>
              <a:gd name="connsiteX13" fmla="*/ 21432 w 826294"/>
              <a:gd name="connsiteY13" fmla="*/ 547687 h 607219"/>
              <a:gd name="connsiteX14" fmla="*/ 40482 w 826294"/>
              <a:gd name="connsiteY14" fmla="*/ 561975 h 607219"/>
              <a:gd name="connsiteX15" fmla="*/ 66675 w 826294"/>
              <a:gd name="connsiteY15" fmla="*/ 573881 h 607219"/>
              <a:gd name="connsiteX16" fmla="*/ 95250 w 826294"/>
              <a:gd name="connsiteY16" fmla="*/ 585787 h 607219"/>
              <a:gd name="connsiteX17" fmla="*/ 130969 w 826294"/>
              <a:gd name="connsiteY17" fmla="*/ 595312 h 607219"/>
              <a:gd name="connsiteX18" fmla="*/ 176213 w 826294"/>
              <a:gd name="connsiteY18" fmla="*/ 604837 h 607219"/>
              <a:gd name="connsiteX19" fmla="*/ 226219 w 826294"/>
              <a:gd name="connsiteY19" fmla="*/ 607219 h 607219"/>
              <a:gd name="connsiteX20" fmla="*/ 261938 w 826294"/>
              <a:gd name="connsiteY20" fmla="*/ 602456 h 607219"/>
              <a:gd name="connsiteX21" fmla="*/ 335757 w 826294"/>
              <a:gd name="connsiteY21" fmla="*/ 583406 h 607219"/>
              <a:gd name="connsiteX22" fmla="*/ 411957 w 826294"/>
              <a:gd name="connsiteY22" fmla="*/ 552450 h 607219"/>
              <a:gd name="connsiteX23" fmla="*/ 466725 w 826294"/>
              <a:gd name="connsiteY23" fmla="*/ 526256 h 607219"/>
              <a:gd name="connsiteX24" fmla="*/ 509588 w 826294"/>
              <a:gd name="connsiteY24" fmla="*/ 497681 h 607219"/>
              <a:gd name="connsiteX25" fmla="*/ 550069 w 826294"/>
              <a:gd name="connsiteY25" fmla="*/ 459581 h 607219"/>
              <a:gd name="connsiteX26" fmla="*/ 661988 w 826294"/>
              <a:gd name="connsiteY26" fmla="*/ 311944 h 607219"/>
              <a:gd name="connsiteX27" fmla="*/ 735807 w 826294"/>
              <a:gd name="connsiteY27" fmla="*/ 202406 h 607219"/>
              <a:gd name="connsiteX28" fmla="*/ 781050 w 826294"/>
              <a:gd name="connsiteY28" fmla="*/ 123825 h 607219"/>
              <a:gd name="connsiteX29" fmla="*/ 821532 w 826294"/>
              <a:gd name="connsiteY29" fmla="*/ 45244 h 607219"/>
              <a:gd name="connsiteX30" fmla="*/ 826294 w 826294"/>
              <a:gd name="connsiteY30" fmla="*/ 28575 h 607219"/>
              <a:gd name="connsiteX31" fmla="*/ 826294 w 826294"/>
              <a:gd name="connsiteY31" fmla="*/ 16669 h 607219"/>
              <a:gd name="connsiteX32" fmla="*/ 821532 w 826294"/>
              <a:gd name="connsiteY32" fmla="*/ 4762 h 607219"/>
              <a:gd name="connsiteX33" fmla="*/ 812007 w 826294"/>
              <a:gd name="connsiteY33" fmla="*/ 0 h 607219"/>
              <a:gd name="connsiteX34" fmla="*/ 800100 w 826294"/>
              <a:gd name="connsiteY34" fmla="*/ 0 h 607219"/>
              <a:gd name="connsiteX35" fmla="*/ 773907 w 826294"/>
              <a:gd name="connsiteY35" fmla="*/ 4762 h 607219"/>
              <a:gd name="connsiteX36" fmla="*/ 716757 w 826294"/>
              <a:gd name="connsiteY36" fmla="*/ 50006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6294" h="607219">
                <a:moveTo>
                  <a:pt x="716757" y="50006"/>
                </a:moveTo>
                <a:lnTo>
                  <a:pt x="635794" y="104775"/>
                </a:lnTo>
                <a:lnTo>
                  <a:pt x="528638" y="171450"/>
                </a:lnTo>
                <a:lnTo>
                  <a:pt x="416719" y="230981"/>
                </a:lnTo>
                <a:lnTo>
                  <a:pt x="295275" y="288131"/>
                </a:lnTo>
                <a:lnTo>
                  <a:pt x="171450" y="340519"/>
                </a:lnTo>
                <a:lnTo>
                  <a:pt x="57150" y="385762"/>
                </a:lnTo>
                <a:lnTo>
                  <a:pt x="35719" y="402431"/>
                </a:lnTo>
                <a:lnTo>
                  <a:pt x="16669" y="423862"/>
                </a:lnTo>
                <a:lnTo>
                  <a:pt x="4763" y="450056"/>
                </a:lnTo>
                <a:lnTo>
                  <a:pt x="0" y="481012"/>
                </a:lnTo>
                <a:lnTo>
                  <a:pt x="0" y="497681"/>
                </a:lnTo>
                <a:lnTo>
                  <a:pt x="4763" y="521494"/>
                </a:lnTo>
                <a:lnTo>
                  <a:pt x="21432" y="547687"/>
                </a:lnTo>
                <a:lnTo>
                  <a:pt x="40482" y="561975"/>
                </a:lnTo>
                <a:lnTo>
                  <a:pt x="66675" y="573881"/>
                </a:lnTo>
                <a:lnTo>
                  <a:pt x="95250" y="585787"/>
                </a:lnTo>
                <a:lnTo>
                  <a:pt x="130969" y="595312"/>
                </a:lnTo>
                <a:lnTo>
                  <a:pt x="176213" y="604837"/>
                </a:lnTo>
                <a:lnTo>
                  <a:pt x="226219" y="607219"/>
                </a:lnTo>
                <a:lnTo>
                  <a:pt x="261938" y="602456"/>
                </a:lnTo>
                <a:lnTo>
                  <a:pt x="335757" y="583406"/>
                </a:lnTo>
                <a:lnTo>
                  <a:pt x="411957" y="552450"/>
                </a:lnTo>
                <a:lnTo>
                  <a:pt x="466725" y="526256"/>
                </a:lnTo>
                <a:lnTo>
                  <a:pt x="509588" y="497681"/>
                </a:lnTo>
                <a:lnTo>
                  <a:pt x="550069" y="459581"/>
                </a:lnTo>
                <a:lnTo>
                  <a:pt x="661988" y="311944"/>
                </a:lnTo>
                <a:lnTo>
                  <a:pt x="735807" y="202406"/>
                </a:lnTo>
                <a:lnTo>
                  <a:pt x="781050" y="123825"/>
                </a:lnTo>
                <a:lnTo>
                  <a:pt x="821532" y="45244"/>
                </a:lnTo>
                <a:lnTo>
                  <a:pt x="826294" y="28575"/>
                </a:lnTo>
                <a:lnTo>
                  <a:pt x="826294" y="16669"/>
                </a:lnTo>
                <a:lnTo>
                  <a:pt x="821532" y="4762"/>
                </a:lnTo>
                <a:lnTo>
                  <a:pt x="812007" y="0"/>
                </a:lnTo>
                <a:lnTo>
                  <a:pt x="800100" y="0"/>
                </a:lnTo>
                <a:lnTo>
                  <a:pt x="773907" y="4762"/>
                </a:lnTo>
                <a:lnTo>
                  <a:pt x="716757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A8279FF4-B2A4-4BF9-91EB-1EDCA25A619C}"/>
              </a:ext>
            </a:extLst>
          </p:cNvPr>
          <p:cNvSpPr/>
          <p:nvPr/>
        </p:nvSpPr>
        <p:spPr>
          <a:xfrm rot="16200000">
            <a:off x="6202363" y="2009775"/>
            <a:ext cx="966788" cy="833437"/>
          </a:xfrm>
          <a:custGeom>
            <a:avLst/>
            <a:gdLst>
              <a:gd name="connsiteX0" fmla="*/ 554831 w 966788"/>
              <a:gd name="connsiteY0" fmla="*/ 385763 h 833438"/>
              <a:gd name="connsiteX1" fmla="*/ 442913 w 966788"/>
              <a:gd name="connsiteY1" fmla="*/ 309563 h 833438"/>
              <a:gd name="connsiteX2" fmla="*/ 330994 w 966788"/>
              <a:gd name="connsiteY2" fmla="*/ 228600 h 833438"/>
              <a:gd name="connsiteX3" fmla="*/ 230981 w 966788"/>
              <a:gd name="connsiteY3" fmla="*/ 152400 h 833438"/>
              <a:gd name="connsiteX4" fmla="*/ 123825 w 966788"/>
              <a:gd name="connsiteY4" fmla="*/ 66675 h 833438"/>
              <a:gd name="connsiteX5" fmla="*/ 66675 w 966788"/>
              <a:gd name="connsiteY5" fmla="*/ 21432 h 833438"/>
              <a:gd name="connsiteX6" fmla="*/ 38100 w 966788"/>
              <a:gd name="connsiteY6" fmla="*/ 4763 h 833438"/>
              <a:gd name="connsiteX7" fmla="*/ 19050 w 966788"/>
              <a:gd name="connsiteY7" fmla="*/ 0 h 833438"/>
              <a:gd name="connsiteX8" fmla="*/ 4763 w 966788"/>
              <a:gd name="connsiteY8" fmla="*/ 2382 h 833438"/>
              <a:gd name="connsiteX9" fmla="*/ 0 w 966788"/>
              <a:gd name="connsiteY9" fmla="*/ 7144 h 833438"/>
              <a:gd name="connsiteX10" fmla="*/ 0 w 966788"/>
              <a:gd name="connsiteY10" fmla="*/ 23813 h 833438"/>
              <a:gd name="connsiteX11" fmla="*/ 14288 w 966788"/>
              <a:gd name="connsiteY11" fmla="*/ 59532 h 833438"/>
              <a:gd name="connsiteX12" fmla="*/ 95250 w 966788"/>
              <a:gd name="connsiteY12" fmla="*/ 166688 h 833438"/>
              <a:gd name="connsiteX13" fmla="*/ 233363 w 966788"/>
              <a:gd name="connsiteY13" fmla="*/ 350044 h 833438"/>
              <a:gd name="connsiteX14" fmla="*/ 376238 w 966788"/>
              <a:gd name="connsiteY14" fmla="*/ 533400 h 833438"/>
              <a:gd name="connsiteX15" fmla="*/ 483394 w 966788"/>
              <a:gd name="connsiteY15" fmla="*/ 666750 h 833438"/>
              <a:gd name="connsiteX16" fmla="*/ 554831 w 966788"/>
              <a:gd name="connsiteY16" fmla="*/ 754857 h 833438"/>
              <a:gd name="connsiteX17" fmla="*/ 566738 w 966788"/>
              <a:gd name="connsiteY17" fmla="*/ 785813 h 833438"/>
              <a:gd name="connsiteX18" fmla="*/ 585788 w 966788"/>
              <a:gd name="connsiteY18" fmla="*/ 814388 h 833438"/>
              <a:gd name="connsiteX19" fmla="*/ 592931 w 966788"/>
              <a:gd name="connsiteY19" fmla="*/ 821532 h 833438"/>
              <a:gd name="connsiteX20" fmla="*/ 609600 w 966788"/>
              <a:gd name="connsiteY20" fmla="*/ 831057 h 833438"/>
              <a:gd name="connsiteX21" fmla="*/ 633413 w 966788"/>
              <a:gd name="connsiteY21" fmla="*/ 833438 h 833438"/>
              <a:gd name="connsiteX22" fmla="*/ 657225 w 966788"/>
              <a:gd name="connsiteY22" fmla="*/ 826294 h 833438"/>
              <a:gd name="connsiteX23" fmla="*/ 728663 w 966788"/>
              <a:gd name="connsiteY23" fmla="*/ 773907 h 833438"/>
              <a:gd name="connsiteX24" fmla="*/ 802481 w 966788"/>
              <a:gd name="connsiteY24" fmla="*/ 709613 h 833438"/>
              <a:gd name="connsiteX25" fmla="*/ 866775 w 966788"/>
              <a:gd name="connsiteY25" fmla="*/ 635794 h 833438"/>
              <a:gd name="connsiteX26" fmla="*/ 900113 w 966788"/>
              <a:gd name="connsiteY26" fmla="*/ 588169 h 833438"/>
              <a:gd name="connsiteX27" fmla="*/ 921544 w 966788"/>
              <a:gd name="connsiteY27" fmla="*/ 547688 h 833438"/>
              <a:gd name="connsiteX28" fmla="*/ 940594 w 966788"/>
              <a:gd name="connsiteY28" fmla="*/ 492919 h 833438"/>
              <a:gd name="connsiteX29" fmla="*/ 947738 w 966788"/>
              <a:gd name="connsiteY29" fmla="*/ 445294 h 833438"/>
              <a:gd name="connsiteX30" fmla="*/ 952500 w 966788"/>
              <a:gd name="connsiteY30" fmla="*/ 404813 h 833438"/>
              <a:gd name="connsiteX31" fmla="*/ 959644 w 966788"/>
              <a:gd name="connsiteY31" fmla="*/ 383382 h 833438"/>
              <a:gd name="connsiteX32" fmla="*/ 966788 w 966788"/>
              <a:gd name="connsiteY32" fmla="*/ 347663 h 833438"/>
              <a:gd name="connsiteX33" fmla="*/ 966788 w 966788"/>
              <a:gd name="connsiteY33" fmla="*/ 335757 h 833438"/>
              <a:gd name="connsiteX34" fmla="*/ 964406 w 966788"/>
              <a:gd name="connsiteY34" fmla="*/ 321469 h 833438"/>
              <a:gd name="connsiteX35" fmla="*/ 957263 w 966788"/>
              <a:gd name="connsiteY35" fmla="*/ 316707 h 833438"/>
              <a:gd name="connsiteX36" fmla="*/ 945356 w 966788"/>
              <a:gd name="connsiteY36" fmla="*/ 314325 h 833438"/>
              <a:gd name="connsiteX37" fmla="*/ 931069 w 966788"/>
              <a:gd name="connsiteY37" fmla="*/ 316707 h 833438"/>
              <a:gd name="connsiteX38" fmla="*/ 916781 w 966788"/>
              <a:gd name="connsiteY38" fmla="*/ 321469 h 833438"/>
              <a:gd name="connsiteX39" fmla="*/ 900113 w 966788"/>
              <a:gd name="connsiteY39" fmla="*/ 340519 h 833438"/>
              <a:gd name="connsiteX40" fmla="*/ 878681 w 966788"/>
              <a:gd name="connsiteY40" fmla="*/ 366713 h 833438"/>
              <a:gd name="connsiteX41" fmla="*/ 850106 w 966788"/>
              <a:gd name="connsiteY41" fmla="*/ 397669 h 833438"/>
              <a:gd name="connsiteX42" fmla="*/ 821531 w 966788"/>
              <a:gd name="connsiteY42" fmla="*/ 426244 h 833438"/>
              <a:gd name="connsiteX43" fmla="*/ 797719 w 966788"/>
              <a:gd name="connsiteY43" fmla="*/ 447675 h 833438"/>
              <a:gd name="connsiteX44" fmla="*/ 771525 w 966788"/>
              <a:gd name="connsiteY44" fmla="*/ 461963 h 833438"/>
              <a:gd name="connsiteX45" fmla="*/ 742950 w 966788"/>
              <a:gd name="connsiteY45" fmla="*/ 471488 h 833438"/>
              <a:gd name="connsiteX46" fmla="*/ 719138 w 966788"/>
              <a:gd name="connsiteY46" fmla="*/ 471488 h 833438"/>
              <a:gd name="connsiteX47" fmla="*/ 695325 w 966788"/>
              <a:gd name="connsiteY47" fmla="*/ 466725 h 833438"/>
              <a:gd name="connsiteX48" fmla="*/ 652463 w 966788"/>
              <a:gd name="connsiteY48" fmla="*/ 445294 h 833438"/>
              <a:gd name="connsiteX49" fmla="*/ 554831 w 966788"/>
              <a:gd name="connsiteY49" fmla="*/ 385763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66788" h="833438">
                <a:moveTo>
                  <a:pt x="554831" y="385763"/>
                </a:moveTo>
                <a:lnTo>
                  <a:pt x="442913" y="309563"/>
                </a:lnTo>
                <a:lnTo>
                  <a:pt x="330994" y="228600"/>
                </a:lnTo>
                <a:lnTo>
                  <a:pt x="230981" y="152400"/>
                </a:lnTo>
                <a:lnTo>
                  <a:pt x="123825" y="66675"/>
                </a:lnTo>
                <a:lnTo>
                  <a:pt x="66675" y="21432"/>
                </a:lnTo>
                <a:lnTo>
                  <a:pt x="38100" y="4763"/>
                </a:lnTo>
                <a:lnTo>
                  <a:pt x="19050" y="0"/>
                </a:lnTo>
                <a:lnTo>
                  <a:pt x="4763" y="2382"/>
                </a:lnTo>
                <a:lnTo>
                  <a:pt x="0" y="7144"/>
                </a:lnTo>
                <a:lnTo>
                  <a:pt x="0" y="23813"/>
                </a:lnTo>
                <a:lnTo>
                  <a:pt x="14288" y="59532"/>
                </a:lnTo>
                <a:lnTo>
                  <a:pt x="95250" y="166688"/>
                </a:lnTo>
                <a:lnTo>
                  <a:pt x="233363" y="350044"/>
                </a:lnTo>
                <a:lnTo>
                  <a:pt x="376238" y="533400"/>
                </a:lnTo>
                <a:lnTo>
                  <a:pt x="483394" y="666750"/>
                </a:lnTo>
                <a:lnTo>
                  <a:pt x="554831" y="754857"/>
                </a:lnTo>
                <a:lnTo>
                  <a:pt x="566738" y="785813"/>
                </a:lnTo>
                <a:lnTo>
                  <a:pt x="585788" y="814388"/>
                </a:lnTo>
                <a:lnTo>
                  <a:pt x="592931" y="821532"/>
                </a:lnTo>
                <a:lnTo>
                  <a:pt x="609600" y="831057"/>
                </a:lnTo>
                <a:lnTo>
                  <a:pt x="633413" y="833438"/>
                </a:lnTo>
                <a:lnTo>
                  <a:pt x="657225" y="826294"/>
                </a:lnTo>
                <a:lnTo>
                  <a:pt x="728663" y="773907"/>
                </a:lnTo>
                <a:lnTo>
                  <a:pt x="802481" y="709613"/>
                </a:lnTo>
                <a:lnTo>
                  <a:pt x="866775" y="635794"/>
                </a:lnTo>
                <a:lnTo>
                  <a:pt x="900113" y="588169"/>
                </a:lnTo>
                <a:lnTo>
                  <a:pt x="921544" y="547688"/>
                </a:lnTo>
                <a:lnTo>
                  <a:pt x="940594" y="492919"/>
                </a:lnTo>
                <a:lnTo>
                  <a:pt x="947738" y="445294"/>
                </a:lnTo>
                <a:lnTo>
                  <a:pt x="952500" y="404813"/>
                </a:lnTo>
                <a:lnTo>
                  <a:pt x="959644" y="383382"/>
                </a:lnTo>
                <a:lnTo>
                  <a:pt x="966788" y="347663"/>
                </a:lnTo>
                <a:lnTo>
                  <a:pt x="966788" y="335757"/>
                </a:lnTo>
                <a:lnTo>
                  <a:pt x="964406" y="321469"/>
                </a:lnTo>
                <a:lnTo>
                  <a:pt x="957263" y="316707"/>
                </a:lnTo>
                <a:lnTo>
                  <a:pt x="945356" y="314325"/>
                </a:lnTo>
                <a:lnTo>
                  <a:pt x="931069" y="316707"/>
                </a:lnTo>
                <a:lnTo>
                  <a:pt x="916781" y="321469"/>
                </a:lnTo>
                <a:lnTo>
                  <a:pt x="900113" y="340519"/>
                </a:lnTo>
                <a:lnTo>
                  <a:pt x="878681" y="366713"/>
                </a:lnTo>
                <a:lnTo>
                  <a:pt x="850106" y="397669"/>
                </a:lnTo>
                <a:lnTo>
                  <a:pt x="821531" y="426244"/>
                </a:lnTo>
                <a:lnTo>
                  <a:pt x="797719" y="447675"/>
                </a:lnTo>
                <a:lnTo>
                  <a:pt x="771525" y="461963"/>
                </a:lnTo>
                <a:lnTo>
                  <a:pt x="742950" y="471488"/>
                </a:lnTo>
                <a:lnTo>
                  <a:pt x="719138" y="471488"/>
                </a:lnTo>
                <a:lnTo>
                  <a:pt x="695325" y="466725"/>
                </a:lnTo>
                <a:lnTo>
                  <a:pt x="652463" y="445294"/>
                </a:lnTo>
                <a:lnTo>
                  <a:pt x="554831" y="3857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41665491-61EC-4E21-A51C-1235EECAACDC}"/>
              </a:ext>
            </a:extLst>
          </p:cNvPr>
          <p:cNvSpPr/>
          <p:nvPr/>
        </p:nvSpPr>
        <p:spPr>
          <a:xfrm>
            <a:off x="4195763" y="3468688"/>
            <a:ext cx="3024187" cy="650875"/>
          </a:xfrm>
          <a:custGeom>
            <a:avLst/>
            <a:gdLst>
              <a:gd name="connsiteX0" fmla="*/ 1811686 w 3024366"/>
              <a:gd name="connsiteY0" fmla="*/ 154030 h 650349"/>
              <a:gd name="connsiteX1" fmla="*/ 1567194 w 3024366"/>
              <a:gd name="connsiteY1" fmla="*/ 200484 h 650349"/>
              <a:gd name="connsiteX2" fmla="*/ 1337371 w 3024366"/>
              <a:gd name="connsiteY2" fmla="*/ 244492 h 650349"/>
              <a:gd name="connsiteX3" fmla="*/ 1100214 w 3024366"/>
              <a:gd name="connsiteY3" fmla="*/ 288501 h 650349"/>
              <a:gd name="connsiteX4" fmla="*/ 848388 w 3024366"/>
              <a:gd name="connsiteY4" fmla="*/ 332509 h 650349"/>
              <a:gd name="connsiteX5" fmla="*/ 674798 w 3024366"/>
              <a:gd name="connsiteY5" fmla="*/ 361848 h 650349"/>
              <a:gd name="connsiteX6" fmla="*/ 481650 w 3024366"/>
              <a:gd name="connsiteY6" fmla="*/ 391187 h 650349"/>
              <a:gd name="connsiteX7" fmla="*/ 369183 w 3024366"/>
              <a:gd name="connsiteY7" fmla="*/ 405857 h 650349"/>
              <a:gd name="connsiteX8" fmla="*/ 344734 w 3024366"/>
              <a:gd name="connsiteY8" fmla="*/ 408302 h 650349"/>
              <a:gd name="connsiteX9" fmla="*/ 288501 w 3024366"/>
              <a:gd name="connsiteY9" fmla="*/ 405857 h 650349"/>
              <a:gd name="connsiteX10" fmla="*/ 234713 w 3024366"/>
              <a:gd name="connsiteY10" fmla="*/ 398522 h 650349"/>
              <a:gd name="connsiteX11" fmla="*/ 173590 w 3024366"/>
              <a:gd name="connsiteY11" fmla="*/ 386298 h 650349"/>
              <a:gd name="connsiteX12" fmla="*/ 100242 w 3024366"/>
              <a:gd name="connsiteY12" fmla="*/ 366738 h 650349"/>
              <a:gd name="connsiteX13" fmla="*/ 78238 w 3024366"/>
              <a:gd name="connsiteY13" fmla="*/ 359403 h 650349"/>
              <a:gd name="connsiteX14" fmla="*/ 48899 w 3024366"/>
              <a:gd name="connsiteY14" fmla="*/ 344734 h 650349"/>
              <a:gd name="connsiteX15" fmla="*/ 31784 w 3024366"/>
              <a:gd name="connsiteY15" fmla="*/ 337399 h 650349"/>
              <a:gd name="connsiteX16" fmla="*/ 19560 w 3024366"/>
              <a:gd name="connsiteY16" fmla="*/ 337399 h 650349"/>
              <a:gd name="connsiteX17" fmla="*/ 4890 w 3024366"/>
              <a:gd name="connsiteY17" fmla="*/ 342289 h 650349"/>
              <a:gd name="connsiteX18" fmla="*/ 0 w 3024366"/>
              <a:gd name="connsiteY18" fmla="*/ 354514 h 650349"/>
              <a:gd name="connsiteX19" fmla="*/ 2445 w 3024366"/>
              <a:gd name="connsiteY19" fmla="*/ 374073 h 650349"/>
              <a:gd name="connsiteX20" fmla="*/ 12225 w 3024366"/>
              <a:gd name="connsiteY20" fmla="*/ 403412 h 650349"/>
              <a:gd name="connsiteX21" fmla="*/ 48899 w 3024366"/>
              <a:gd name="connsiteY21" fmla="*/ 440086 h 650349"/>
              <a:gd name="connsiteX22" fmla="*/ 114912 w 3024366"/>
              <a:gd name="connsiteY22" fmla="*/ 498764 h 650349"/>
              <a:gd name="connsiteX23" fmla="*/ 188259 w 3024366"/>
              <a:gd name="connsiteY23" fmla="*/ 550107 h 650349"/>
              <a:gd name="connsiteX24" fmla="*/ 246937 w 3024366"/>
              <a:gd name="connsiteY24" fmla="*/ 586781 h 650349"/>
              <a:gd name="connsiteX25" fmla="*/ 310505 w 3024366"/>
              <a:gd name="connsiteY25" fmla="*/ 618565 h 650349"/>
              <a:gd name="connsiteX26" fmla="*/ 374073 w 3024366"/>
              <a:gd name="connsiteY26" fmla="*/ 643014 h 650349"/>
              <a:gd name="connsiteX27" fmla="*/ 403412 w 3024366"/>
              <a:gd name="connsiteY27" fmla="*/ 650349 h 650349"/>
              <a:gd name="connsiteX28" fmla="*/ 425416 w 3024366"/>
              <a:gd name="connsiteY28" fmla="*/ 650349 h 650349"/>
              <a:gd name="connsiteX29" fmla="*/ 518323 w 3024366"/>
              <a:gd name="connsiteY29" fmla="*/ 630789 h 650349"/>
              <a:gd name="connsiteX30" fmla="*/ 650349 w 3024366"/>
              <a:gd name="connsiteY30" fmla="*/ 591671 h 650349"/>
              <a:gd name="connsiteX31" fmla="*/ 762815 w 3024366"/>
              <a:gd name="connsiteY31" fmla="*/ 552552 h 650349"/>
              <a:gd name="connsiteX32" fmla="*/ 826383 w 3024366"/>
              <a:gd name="connsiteY32" fmla="*/ 532993 h 650349"/>
              <a:gd name="connsiteX33" fmla="*/ 941294 w 3024366"/>
              <a:gd name="connsiteY33" fmla="*/ 503654 h 650349"/>
              <a:gd name="connsiteX34" fmla="*/ 1107549 w 3024366"/>
              <a:gd name="connsiteY34" fmla="*/ 466980 h 650349"/>
              <a:gd name="connsiteX35" fmla="*/ 1320257 w 3024366"/>
              <a:gd name="connsiteY35" fmla="*/ 427861 h 650349"/>
              <a:gd name="connsiteX36" fmla="*/ 1520740 w 3024366"/>
              <a:gd name="connsiteY36" fmla="*/ 393632 h 650349"/>
              <a:gd name="connsiteX37" fmla="*/ 1708999 w 3024366"/>
              <a:gd name="connsiteY37" fmla="*/ 361848 h 650349"/>
              <a:gd name="connsiteX38" fmla="*/ 1877699 w 3024366"/>
              <a:gd name="connsiteY38" fmla="*/ 337399 h 650349"/>
              <a:gd name="connsiteX39" fmla="*/ 2029284 w 3024366"/>
              <a:gd name="connsiteY39" fmla="*/ 312950 h 650349"/>
              <a:gd name="connsiteX40" fmla="*/ 2224877 w 3024366"/>
              <a:gd name="connsiteY40" fmla="*/ 295835 h 650349"/>
              <a:gd name="connsiteX41" fmla="*/ 2422916 w 3024366"/>
              <a:gd name="connsiteY41" fmla="*/ 286056 h 650349"/>
              <a:gd name="connsiteX42" fmla="*/ 2576946 w 3024366"/>
              <a:gd name="connsiteY42" fmla="*/ 283611 h 650349"/>
              <a:gd name="connsiteX43" fmla="*/ 2745645 w 3024366"/>
              <a:gd name="connsiteY43" fmla="*/ 286056 h 650349"/>
              <a:gd name="connsiteX44" fmla="*/ 2892340 w 3024366"/>
              <a:gd name="connsiteY44" fmla="*/ 293391 h 650349"/>
              <a:gd name="connsiteX45" fmla="*/ 2948574 w 3024366"/>
              <a:gd name="connsiteY45" fmla="*/ 286056 h 650349"/>
              <a:gd name="connsiteX46" fmla="*/ 2985247 w 3024366"/>
              <a:gd name="connsiteY46" fmla="*/ 273831 h 650349"/>
              <a:gd name="connsiteX47" fmla="*/ 3009697 w 3024366"/>
              <a:gd name="connsiteY47" fmla="*/ 259162 h 650349"/>
              <a:gd name="connsiteX48" fmla="*/ 3019476 w 3024366"/>
              <a:gd name="connsiteY48" fmla="*/ 246937 h 650349"/>
              <a:gd name="connsiteX49" fmla="*/ 3024366 w 3024366"/>
              <a:gd name="connsiteY49" fmla="*/ 232268 h 650349"/>
              <a:gd name="connsiteX50" fmla="*/ 3024366 w 3024366"/>
              <a:gd name="connsiteY50" fmla="*/ 217598 h 650349"/>
              <a:gd name="connsiteX51" fmla="*/ 3024366 w 3024366"/>
              <a:gd name="connsiteY51" fmla="*/ 205373 h 650349"/>
              <a:gd name="connsiteX52" fmla="*/ 3019476 w 3024366"/>
              <a:gd name="connsiteY52" fmla="*/ 188259 h 650349"/>
              <a:gd name="connsiteX53" fmla="*/ 3002362 w 3024366"/>
              <a:gd name="connsiteY53" fmla="*/ 158920 h 650349"/>
              <a:gd name="connsiteX54" fmla="*/ 2985247 w 3024366"/>
              <a:gd name="connsiteY54" fmla="*/ 136916 h 650349"/>
              <a:gd name="connsiteX55" fmla="*/ 2970578 w 3024366"/>
              <a:gd name="connsiteY55" fmla="*/ 127136 h 650349"/>
              <a:gd name="connsiteX56" fmla="*/ 2948574 w 3024366"/>
              <a:gd name="connsiteY56" fmla="*/ 112466 h 650349"/>
              <a:gd name="connsiteX57" fmla="*/ 2902120 w 3024366"/>
              <a:gd name="connsiteY57" fmla="*/ 88017 h 650349"/>
              <a:gd name="connsiteX58" fmla="*/ 2838552 w 3024366"/>
              <a:gd name="connsiteY58" fmla="*/ 61123 h 650349"/>
              <a:gd name="connsiteX59" fmla="*/ 2779874 w 3024366"/>
              <a:gd name="connsiteY59" fmla="*/ 44009 h 650349"/>
              <a:gd name="connsiteX60" fmla="*/ 2691857 w 3024366"/>
              <a:gd name="connsiteY60" fmla="*/ 22004 h 650349"/>
              <a:gd name="connsiteX61" fmla="*/ 2598950 w 3024366"/>
              <a:gd name="connsiteY61" fmla="*/ 4890 h 650349"/>
              <a:gd name="connsiteX62" fmla="*/ 2559831 w 3024366"/>
              <a:gd name="connsiteY62" fmla="*/ 0 h 650349"/>
              <a:gd name="connsiteX63" fmla="*/ 2528047 w 3024366"/>
              <a:gd name="connsiteY63" fmla="*/ 2445 h 650349"/>
              <a:gd name="connsiteX64" fmla="*/ 2498708 w 3024366"/>
              <a:gd name="connsiteY64" fmla="*/ 9780 h 650349"/>
              <a:gd name="connsiteX65" fmla="*/ 2464479 w 3024366"/>
              <a:gd name="connsiteY65" fmla="*/ 31784 h 650349"/>
              <a:gd name="connsiteX66" fmla="*/ 2444920 w 3024366"/>
              <a:gd name="connsiteY66" fmla="*/ 48899 h 650349"/>
              <a:gd name="connsiteX67" fmla="*/ 2371573 w 3024366"/>
              <a:gd name="connsiteY67" fmla="*/ 58678 h 650349"/>
              <a:gd name="connsiteX68" fmla="*/ 2246882 w 3024366"/>
              <a:gd name="connsiteY68" fmla="*/ 73348 h 650349"/>
              <a:gd name="connsiteX69" fmla="*/ 1811686 w 3024366"/>
              <a:gd name="connsiteY69" fmla="*/ 154030 h 65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24366" h="650349">
                <a:moveTo>
                  <a:pt x="1811686" y="154030"/>
                </a:moveTo>
                <a:lnTo>
                  <a:pt x="1567194" y="200484"/>
                </a:lnTo>
                <a:lnTo>
                  <a:pt x="1337371" y="244492"/>
                </a:lnTo>
                <a:lnTo>
                  <a:pt x="1100214" y="288501"/>
                </a:lnTo>
                <a:lnTo>
                  <a:pt x="848388" y="332509"/>
                </a:lnTo>
                <a:lnTo>
                  <a:pt x="674798" y="361848"/>
                </a:lnTo>
                <a:lnTo>
                  <a:pt x="481650" y="391187"/>
                </a:lnTo>
                <a:lnTo>
                  <a:pt x="369183" y="405857"/>
                </a:lnTo>
                <a:lnTo>
                  <a:pt x="344734" y="408302"/>
                </a:lnTo>
                <a:lnTo>
                  <a:pt x="288501" y="405857"/>
                </a:lnTo>
                <a:lnTo>
                  <a:pt x="234713" y="398522"/>
                </a:lnTo>
                <a:lnTo>
                  <a:pt x="173590" y="386298"/>
                </a:lnTo>
                <a:lnTo>
                  <a:pt x="100242" y="366738"/>
                </a:lnTo>
                <a:lnTo>
                  <a:pt x="78238" y="359403"/>
                </a:lnTo>
                <a:lnTo>
                  <a:pt x="48899" y="344734"/>
                </a:lnTo>
                <a:lnTo>
                  <a:pt x="31784" y="337399"/>
                </a:lnTo>
                <a:lnTo>
                  <a:pt x="19560" y="337399"/>
                </a:lnTo>
                <a:lnTo>
                  <a:pt x="4890" y="342289"/>
                </a:lnTo>
                <a:lnTo>
                  <a:pt x="0" y="354514"/>
                </a:lnTo>
                <a:lnTo>
                  <a:pt x="2445" y="374073"/>
                </a:lnTo>
                <a:lnTo>
                  <a:pt x="12225" y="403412"/>
                </a:lnTo>
                <a:lnTo>
                  <a:pt x="48899" y="440086"/>
                </a:lnTo>
                <a:lnTo>
                  <a:pt x="114912" y="498764"/>
                </a:lnTo>
                <a:lnTo>
                  <a:pt x="188259" y="550107"/>
                </a:lnTo>
                <a:lnTo>
                  <a:pt x="246937" y="586781"/>
                </a:lnTo>
                <a:lnTo>
                  <a:pt x="310505" y="618565"/>
                </a:lnTo>
                <a:lnTo>
                  <a:pt x="374073" y="643014"/>
                </a:lnTo>
                <a:lnTo>
                  <a:pt x="403412" y="650349"/>
                </a:lnTo>
                <a:lnTo>
                  <a:pt x="425416" y="650349"/>
                </a:lnTo>
                <a:lnTo>
                  <a:pt x="518323" y="630789"/>
                </a:lnTo>
                <a:lnTo>
                  <a:pt x="650349" y="591671"/>
                </a:lnTo>
                <a:lnTo>
                  <a:pt x="762815" y="552552"/>
                </a:lnTo>
                <a:lnTo>
                  <a:pt x="826383" y="532993"/>
                </a:lnTo>
                <a:lnTo>
                  <a:pt x="941294" y="503654"/>
                </a:lnTo>
                <a:lnTo>
                  <a:pt x="1107549" y="466980"/>
                </a:lnTo>
                <a:lnTo>
                  <a:pt x="1320257" y="427861"/>
                </a:lnTo>
                <a:lnTo>
                  <a:pt x="1520740" y="393632"/>
                </a:lnTo>
                <a:lnTo>
                  <a:pt x="1708999" y="361848"/>
                </a:lnTo>
                <a:lnTo>
                  <a:pt x="1877699" y="337399"/>
                </a:lnTo>
                <a:lnTo>
                  <a:pt x="2029284" y="312950"/>
                </a:lnTo>
                <a:lnTo>
                  <a:pt x="2224877" y="295835"/>
                </a:lnTo>
                <a:lnTo>
                  <a:pt x="2422916" y="286056"/>
                </a:lnTo>
                <a:lnTo>
                  <a:pt x="2576946" y="283611"/>
                </a:lnTo>
                <a:lnTo>
                  <a:pt x="2745645" y="286056"/>
                </a:lnTo>
                <a:lnTo>
                  <a:pt x="2892340" y="293391"/>
                </a:lnTo>
                <a:lnTo>
                  <a:pt x="2948574" y="286056"/>
                </a:lnTo>
                <a:lnTo>
                  <a:pt x="2985247" y="273831"/>
                </a:lnTo>
                <a:lnTo>
                  <a:pt x="3009697" y="259162"/>
                </a:lnTo>
                <a:lnTo>
                  <a:pt x="3019476" y="246937"/>
                </a:lnTo>
                <a:lnTo>
                  <a:pt x="3024366" y="232268"/>
                </a:lnTo>
                <a:lnTo>
                  <a:pt x="3024366" y="217598"/>
                </a:lnTo>
                <a:lnTo>
                  <a:pt x="3024366" y="205373"/>
                </a:lnTo>
                <a:lnTo>
                  <a:pt x="3019476" y="188259"/>
                </a:lnTo>
                <a:lnTo>
                  <a:pt x="3002362" y="158920"/>
                </a:lnTo>
                <a:lnTo>
                  <a:pt x="2985247" y="136916"/>
                </a:lnTo>
                <a:lnTo>
                  <a:pt x="2970578" y="127136"/>
                </a:lnTo>
                <a:lnTo>
                  <a:pt x="2948574" y="112466"/>
                </a:lnTo>
                <a:lnTo>
                  <a:pt x="2902120" y="88017"/>
                </a:lnTo>
                <a:lnTo>
                  <a:pt x="2838552" y="61123"/>
                </a:lnTo>
                <a:lnTo>
                  <a:pt x="2779874" y="44009"/>
                </a:lnTo>
                <a:lnTo>
                  <a:pt x="2691857" y="22004"/>
                </a:lnTo>
                <a:lnTo>
                  <a:pt x="2598950" y="4890"/>
                </a:lnTo>
                <a:lnTo>
                  <a:pt x="2559831" y="0"/>
                </a:lnTo>
                <a:lnTo>
                  <a:pt x="2528047" y="2445"/>
                </a:lnTo>
                <a:lnTo>
                  <a:pt x="2498708" y="9780"/>
                </a:lnTo>
                <a:lnTo>
                  <a:pt x="2464479" y="31784"/>
                </a:lnTo>
                <a:lnTo>
                  <a:pt x="2444920" y="48899"/>
                </a:lnTo>
                <a:lnTo>
                  <a:pt x="2371573" y="58678"/>
                </a:lnTo>
                <a:lnTo>
                  <a:pt x="2246882" y="73348"/>
                </a:lnTo>
                <a:lnTo>
                  <a:pt x="1811686" y="1540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C1EA089-EEFC-41B5-9319-67E10B22EEC4}"/>
              </a:ext>
            </a:extLst>
          </p:cNvPr>
          <p:cNvSpPr/>
          <p:nvPr/>
        </p:nvSpPr>
        <p:spPr>
          <a:xfrm rot="16200000">
            <a:off x="4755357" y="4267993"/>
            <a:ext cx="3009900" cy="493713"/>
          </a:xfrm>
          <a:custGeom>
            <a:avLst/>
            <a:gdLst>
              <a:gd name="connsiteX0" fmla="*/ 2006670 w 3011257"/>
              <a:gd name="connsiteY0" fmla="*/ 187890 h 493526"/>
              <a:gd name="connsiteX1" fmla="*/ 1758655 w 3011257"/>
              <a:gd name="connsiteY1" fmla="*/ 192901 h 493526"/>
              <a:gd name="connsiteX2" fmla="*/ 1480577 w 3011257"/>
              <a:gd name="connsiteY2" fmla="*/ 197911 h 493526"/>
              <a:gd name="connsiteX3" fmla="*/ 1247593 w 3011257"/>
              <a:gd name="connsiteY3" fmla="*/ 200416 h 493526"/>
              <a:gd name="connsiteX4" fmla="*/ 959494 w 3011257"/>
              <a:gd name="connsiteY4" fmla="*/ 202922 h 493526"/>
              <a:gd name="connsiteX5" fmla="*/ 721500 w 3011257"/>
              <a:gd name="connsiteY5" fmla="*/ 205427 h 493526"/>
              <a:gd name="connsiteX6" fmla="*/ 611271 w 3011257"/>
              <a:gd name="connsiteY6" fmla="*/ 205427 h 493526"/>
              <a:gd name="connsiteX7" fmla="*/ 40084 w 3011257"/>
              <a:gd name="connsiteY7" fmla="*/ 182880 h 493526"/>
              <a:gd name="connsiteX8" fmla="*/ 15032 w 3011257"/>
              <a:gd name="connsiteY8" fmla="*/ 207932 h 493526"/>
              <a:gd name="connsiteX9" fmla="*/ 0 w 3011257"/>
              <a:gd name="connsiteY9" fmla="*/ 232984 h 493526"/>
              <a:gd name="connsiteX10" fmla="*/ 0 w 3011257"/>
              <a:gd name="connsiteY10" fmla="*/ 255531 h 493526"/>
              <a:gd name="connsiteX11" fmla="*/ 7516 w 3011257"/>
              <a:gd name="connsiteY11" fmla="*/ 275573 h 493526"/>
              <a:gd name="connsiteX12" fmla="*/ 27558 w 3011257"/>
              <a:gd name="connsiteY12" fmla="*/ 305635 h 493526"/>
              <a:gd name="connsiteX13" fmla="*/ 72651 w 3011257"/>
              <a:gd name="connsiteY13" fmla="*/ 343213 h 493526"/>
              <a:gd name="connsiteX14" fmla="*/ 142797 w 3011257"/>
              <a:gd name="connsiteY14" fmla="*/ 388307 h 493526"/>
              <a:gd name="connsiteX15" fmla="*/ 205427 w 3011257"/>
              <a:gd name="connsiteY15" fmla="*/ 420875 h 493526"/>
              <a:gd name="connsiteX16" fmla="*/ 230479 w 3011257"/>
              <a:gd name="connsiteY16" fmla="*/ 430895 h 493526"/>
              <a:gd name="connsiteX17" fmla="*/ 295615 w 3011257"/>
              <a:gd name="connsiteY17" fmla="*/ 453442 h 493526"/>
              <a:gd name="connsiteX18" fmla="*/ 355740 w 3011257"/>
              <a:gd name="connsiteY18" fmla="*/ 470979 h 493526"/>
              <a:gd name="connsiteX19" fmla="*/ 413359 w 3011257"/>
              <a:gd name="connsiteY19" fmla="*/ 486010 h 493526"/>
              <a:gd name="connsiteX20" fmla="*/ 468474 w 3011257"/>
              <a:gd name="connsiteY20" fmla="*/ 493526 h 493526"/>
              <a:gd name="connsiteX21" fmla="*/ 543630 w 3011257"/>
              <a:gd name="connsiteY21" fmla="*/ 491020 h 493526"/>
              <a:gd name="connsiteX22" fmla="*/ 673901 w 3011257"/>
              <a:gd name="connsiteY22" fmla="*/ 478494 h 493526"/>
              <a:gd name="connsiteX23" fmla="*/ 879328 w 3011257"/>
              <a:gd name="connsiteY23" fmla="*/ 460958 h 493526"/>
              <a:gd name="connsiteX24" fmla="*/ 1169931 w 3011257"/>
              <a:gd name="connsiteY24" fmla="*/ 443421 h 493526"/>
              <a:gd name="connsiteX25" fmla="*/ 1355317 w 3011257"/>
              <a:gd name="connsiteY25" fmla="*/ 435906 h 493526"/>
              <a:gd name="connsiteX26" fmla="*/ 1533186 w 3011257"/>
              <a:gd name="connsiteY26" fmla="*/ 428390 h 493526"/>
              <a:gd name="connsiteX27" fmla="*/ 1668467 w 3011257"/>
              <a:gd name="connsiteY27" fmla="*/ 425885 h 493526"/>
              <a:gd name="connsiteX28" fmla="*/ 1898946 w 3011257"/>
              <a:gd name="connsiteY28" fmla="*/ 423380 h 493526"/>
              <a:gd name="connsiteX29" fmla="*/ 2054269 w 3011257"/>
              <a:gd name="connsiteY29" fmla="*/ 425885 h 493526"/>
              <a:gd name="connsiteX30" fmla="*/ 2277232 w 3011257"/>
              <a:gd name="connsiteY30" fmla="*/ 428390 h 493526"/>
              <a:gd name="connsiteX31" fmla="*/ 2490175 w 3011257"/>
              <a:gd name="connsiteY31" fmla="*/ 450937 h 493526"/>
              <a:gd name="connsiteX32" fmla="*/ 2602909 w 3011257"/>
              <a:gd name="connsiteY32" fmla="*/ 463463 h 493526"/>
              <a:gd name="connsiteX33" fmla="*/ 2793305 w 3011257"/>
              <a:gd name="connsiteY33" fmla="*/ 491020 h 493526"/>
              <a:gd name="connsiteX34" fmla="*/ 2810841 w 3011257"/>
              <a:gd name="connsiteY34" fmla="*/ 493526 h 493526"/>
              <a:gd name="connsiteX35" fmla="*/ 2815851 w 3011257"/>
              <a:gd name="connsiteY35" fmla="*/ 493526 h 493526"/>
              <a:gd name="connsiteX36" fmla="*/ 2825872 w 3011257"/>
              <a:gd name="connsiteY36" fmla="*/ 488515 h 493526"/>
              <a:gd name="connsiteX37" fmla="*/ 2850924 w 3011257"/>
              <a:gd name="connsiteY37" fmla="*/ 463463 h 493526"/>
              <a:gd name="connsiteX38" fmla="*/ 2875976 w 3011257"/>
              <a:gd name="connsiteY38" fmla="*/ 430895 h 493526"/>
              <a:gd name="connsiteX39" fmla="*/ 2898523 w 3011257"/>
              <a:gd name="connsiteY39" fmla="*/ 390812 h 493526"/>
              <a:gd name="connsiteX40" fmla="*/ 2916060 w 3011257"/>
              <a:gd name="connsiteY40" fmla="*/ 358244 h 493526"/>
              <a:gd name="connsiteX41" fmla="*/ 2946122 w 3011257"/>
              <a:gd name="connsiteY41" fmla="*/ 303130 h 493526"/>
              <a:gd name="connsiteX42" fmla="*/ 2971174 w 3011257"/>
              <a:gd name="connsiteY42" fmla="*/ 253026 h 493526"/>
              <a:gd name="connsiteX43" fmla="*/ 2988711 w 3011257"/>
              <a:gd name="connsiteY43" fmla="*/ 210437 h 493526"/>
              <a:gd name="connsiteX44" fmla="*/ 3001237 w 3011257"/>
              <a:gd name="connsiteY44" fmla="*/ 170354 h 493526"/>
              <a:gd name="connsiteX45" fmla="*/ 3006247 w 3011257"/>
              <a:gd name="connsiteY45" fmla="*/ 142797 h 493526"/>
              <a:gd name="connsiteX46" fmla="*/ 3011257 w 3011257"/>
              <a:gd name="connsiteY46" fmla="*/ 105219 h 493526"/>
              <a:gd name="connsiteX47" fmla="*/ 3011257 w 3011257"/>
              <a:gd name="connsiteY47" fmla="*/ 55115 h 493526"/>
              <a:gd name="connsiteX48" fmla="*/ 3008752 w 3011257"/>
              <a:gd name="connsiteY48" fmla="*/ 27557 h 493526"/>
              <a:gd name="connsiteX49" fmla="*/ 3003742 w 3011257"/>
              <a:gd name="connsiteY49" fmla="*/ 15031 h 493526"/>
              <a:gd name="connsiteX50" fmla="*/ 3001237 w 3011257"/>
              <a:gd name="connsiteY50" fmla="*/ 7516 h 493526"/>
              <a:gd name="connsiteX51" fmla="*/ 2996226 w 3011257"/>
              <a:gd name="connsiteY51" fmla="*/ 2505 h 493526"/>
              <a:gd name="connsiteX52" fmla="*/ 2988711 w 3011257"/>
              <a:gd name="connsiteY52" fmla="*/ 0 h 493526"/>
              <a:gd name="connsiteX53" fmla="*/ 2978690 w 3011257"/>
              <a:gd name="connsiteY53" fmla="*/ 2505 h 493526"/>
              <a:gd name="connsiteX54" fmla="*/ 2966164 w 3011257"/>
              <a:gd name="connsiteY54" fmla="*/ 7516 h 493526"/>
              <a:gd name="connsiteX55" fmla="*/ 2953638 w 3011257"/>
              <a:gd name="connsiteY55" fmla="*/ 17536 h 493526"/>
              <a:gd name="connsiteX56" fmla="*/ 2936101 w 3011257"/>
              <a:gd name="connsiteY56" fmla="*/ 40083 h 493526"/>
              <a:gd name="connsiteX57" fmla="*/ 2901028 w 3011257"/>
              <a:gd name="connsiteY57" fmla="*/ 80167 h 493526"/>
              <a:gd name="connsiteX58" fmla="*/ 2858440 w 3011257"/>
              <a:gd name="connsiteY58" fmla="*/ 117745 h 493526"/>
              <a:gd name="connsiteX59" fmla="*/ 2805831 w 3011257"/>
              <a:gd name="connsiteY59" fmla="*/ 150312 h 493526"/>
              <a:gd name="connsiteX60" fmla="*/ 2783284 w 3011257"/>
              <a:gd name="connsiteY60" fmla="*/ 162838 h 493526"/>
              <a:gd name="connsiteX61" fmla="*/ 2723159 w 3011257"/>
              <a:gd name="connsiteY61" fmla="*/ 172859 h 493526"/>
              <a:gd name="connsiteX62" fmla="*/ 2620445 w 3011257"/>
              <a:gd name="connsiteY62" fmla="*/ 180375 h 493526"/>
              <a:gd name="connsiteX63" fmla="*/ 2512722 w 3011257"/>
              <a:gd name="connsiteY63" fmla="*/ 180375 h 493526"/>
              <a:gd name="connsiteX64" fmla="*/ 2146962 w 3011257"/>
              <a:gd name="connsiteY64" fmla="*/ 185385 h 493526"/>
              <a:gd name="connsiteX65" fmla="*/ 2006670 w 3011257"/>
              <a:gd name="connsiteY65" fmla="*/ 187890 h 49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11257" h="493526">
                <a:moveTo>
                  <a:pt x="2006670" y="187890"/>
                </a:moveTo>
                <a:lnTo>
                  <a:pt x="1758655" y="192901"/>
                </a:lnTo>
                <a:lnTo>
                  <a:pt x="1480577" y="197911"/>
                </a:lnTo>
                <a:lnTo>
                  <a:pt x="1247593" y="200416"/>
                </a:lnTo>
                <a:lnTo>
                  <a:pt x="959494" y="202922"/>
                </a:lnTo>
                <a:lnTo>
                  <a:pt x="721500" y="205427"/>
                </a:lnTo>
                <a:lnTo>
                  <a:pt x="611271" y="205427"/>
                </a:lnTo>
                <a:lnTo>
                  <a:pt x="40084" y="182880"/>
                </a:lnTo>
                <a:lnTo>
                  <a:pt x="15032" y="207932"/>
                </a:lnTo>
                <a:lnTo>
                  <a:pt x="0" y="232984"/>
                </a:lnTo>
                <a:lnTo>
                  <a:pt x="0" y="255531"/>
                </a:lnTo>
                <a:lnTo>
                  <a:pt x="7516" y="275573"/>
                </a:lnTo>
                <a:lnTo>
                  <a:pt x="27558" y="305635"/>
                </a:lnTo>
                <a:lnTo>
                  <a:pt x="72651" y="343213"/>
                </a:lnTo>
                <a:lnTo>
                  <a:pt x="142797" y="388307"/>
                </a:lnTo>
                <a:lnTo>
                  <a:pt x="205427" y="420875"/>
                </a:lnTo>
                <a:lnTo>
                  <a:pt x="230479" y="430895"/>
                </a:lnTo>
                <a:lnTo>
                  <a:pt x="295615" y="453442"/>
                </a:lnTo>
                <a:lnTo>
                  <a:pt x="355740" y="470979"/>
                </a:lnTo>
                <a:lnTo>
                  <a:pt x="413359" y="486010"/>
                </a:lnTo>
                <a:lnTo>
                  <a:pt x="468474" y="493526"/>
                </a:lnTo>
                <a:lnTo>
                  <a:pt x="543630" y="491020"/>
                </a:lnTo>
                <a:lnTo>
                  <a:pt x="673901" y="478494"/>
                </a:lnTo>
                <a:lnTo>
                  <a:pt x="879328" y="460958"/>
                </a:lnTo>
                <a:lnTo>
                  <a:pt x="1169931" y="443421"/>
                </a:lnTo>
                <a:lnTo>
                  <a:pt x="1355317" y="435906"/>
                </a:lnTo>
                <a:lnTo>
                  <a:pt x="1533186" y="428390"/>
                </a:lnTo>
                <a:lnTo>
                  <a:pt x="1668467" y="425885"/>
                </a:lnTo>
                <a:lnTo>
                  <a:pt x="1898946" y="423380"/>
                </a:lnTo>
                <a:lnTo>
                  <a:pt x="2054269" y="425885"/>
                </a:lnTo>
                <a:lnTo>
                  <a:pt x="2277232" y="428390"/>
                </a:lnTo>
                <a:lnTo>
                  <a:pt x="2490175" y="450937"/>
                </a:lnTo>
                <a:lnTo>
                  <a:pt x="2602909" y="463463"/>
                </a:lnTo>
                <a:lnTo>
                  <a:pt x="2793305" y="491020"/>
                </a:lnTo>
                <a:lnTo>
                  <a:pt x="2810841" y="493526"/>
                </a:lnTo>
                <a:lnTo>
                  <a:pt x="2815851" y="493526"/>
                </a:lnTo>
                <a:lnTo>
                  <a:pt x="2825872" y="488515"/>
                </a:lnTo>
                <a:lnTo>
                  <a:pt x="2850924" y="463463"/>
                </a:lnTo>
                <a:lnTo>
                  <a:pt x="2875976" y="430895"/>
                </a:lnTo>
                <a:lnTo>
                  <a:pt x="2898523" y="390812"/>
                </a:lnTo>
                <a:lnTo>
                  <a:pt x="2916060" y="358244"/>
                </a:lnTo>
                <a:lnTo>
                  <a:pt x="2946122" y="303130"/>
                </a:lnTo>
                <a:lnTo>
                  <a:pt x="2971174" y="253026"/>
                </a:lnTo>
                <a:lnTo>
                  <a:pt x="2988711" y="210437"/>
                </a:lnTo>
                <a:lnTo>
                  <a:pt x="3001237" y="170354"/>
                </a:lnTo>
                <a:lnTo>
                  <a:pt x="3006247" y="142797"/>
                </a:lnTo>
                <a:lnTo>
                  <a:pt x="3011257" y="105219"/>
                </a:lnTo>
                <a:lnTo>
                  <a:pt x="3011257" y="55115"/>
                </a:lnTo>
                <a:lnTo>
                  <a:pt x="3008752" y="27557"/>
                </a:lnTo>
                <a:lnTo>
                  <a:pt x="3003742" y="15031"/>
                </a:lnTo>
                <a:lnTo>
                  <a:pt x="3001237" y="7516"/>
                </a:lnTo>
                <a:lnTo>
                  <a:pt x="2996226" y="2505"/>
                </a:lnTo>
                <a:lnTo>
                  <a:pt x="2988711" y="0"/>
                </a:lnTo>
                <a:lnTo>
                  <a:pt x="2978690" y="2505"/>
                </a:lnTo>
                <a:lnTo>
                  <a:pt x="2966164" y="7516"/>
                </a:lnTo>
                <a:lnTo>
                  <a:pt x="2953638" y="17536"/>
                </a:lnTo>
                <a:lnTo>
                  <a:pt x="2936101" y="40083"/>
                </a:lnTo>
                <a:lnTo>
                  <a:pt x="2901028" y="80167"/>
                </a:lnTo>
                <a:lnTo>
                  <a:pt x="2858440" y="117745"/>
                </a:lnTo>
                <a:lnTo>
                  <a:pt x="2805831" y="150312"/>
                </a:lnTo>
                <a:lnTo>
                  <a:pt x="2783284" y="162838"/>
                </a:lnTo>
                <a:lnTo>
                  <a:pt x="2723159" y="172859"/>
                </a:lnTo>
                <a:lnTo>
                  <a:pt x="2620445" y="180375"/>
                </a:lnTo>
                <a:lnTo>
                  <a:pt x="2512722" y="180375"/>
                </a:lnTo>
                <a:lnTo>
                  <a:pt x="2146962" y="185385"/>
                </a:lnTo>
                <a:lnTo>
                  <a:pt x="2006670" y="1878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A850EAF6-498A-477D-A706-FF1D9A72512B}"/>
              </a:ext>
            </a:extLst>
          </p:cNvPr>
          <p:cNvSpPr/>
          <p:nvPr/>
        </p:nvSpPr>
        <p:spPr>
          <a:xfrm rot="16200000">
            <a:off x="5537994" y="5309394"/>
            <a:ext cx="717550" cy="700088"/>
          </a:xfrm>
          <a:custGeom>
            <a:avLst/>
            <a:gdLst>
              <a:gd name="connsiteX0" fmla="*/ 647700 w 716756"/>
              <a:gd name="connsiteY0" fmla="*/ 202406 h 700087"/>
              <a:gd name="connsiteX1" fmla="*/ 576262 w 716756"/>
              <a:gd name="connsiteY1" fmla="*/ 426243 h 700087"/>
              <a:gd name="connsiteX2" fmla="*/ 540544 w 716756"/>
              <a:gd name="connsiteY2" fmla="*/ 533400 h 700087"/>
              <a:gd name="connsiteX3" fmla="*/ 531019 w 716756"/>
              <a:gd name="connsiteY3" fmla="*/ 566737 h 700087"/>
              <a:gd name="connsiteX4" fmla="*/ 528637 w 716756"/>
              <a:gd name="connsiteY4" fmla="*/ 590550 h 700087"/>
              <a:gd name="connsiteX5" fmla="*/ 533400 w 716756"/>
              <a:gd name="connsiteY5" fmla="*/ 621506 h 700087"/>
              <a:gd name="connsiteX6" fmla="*/ 542925 w 716756"/>
              <a:gd name="connsiteY6" fmla="*/ 640556 h 700087"/>
              <a:gd name="connsiteX7" fmla="*/ 557212 w 716756"/>
              <a:gd name="connsiteY7" fmla="*/ 654843 h 700087"/>
              <a:gd name="connsiteX8" fmla="*/ 578644 w 716756"/>
              <a:gd name="connsiteY8" fmla="*/ 664368 h 700087"/>
              <a:gd name="connsiteX9" fmla="*/ 607219 w 716756"/>
              <a:gd name="connsiteY9" fmla="*/ 671512 h 700087"/>
              <a:gd name="connsiteX10" fmla="*/ 716756 w 716756"/>
              <a:gd name="connsiteY10" fmla="*/ 676275 h 700087"/>
              <a:gd name="connsiteX11" fmla="*/ 0 w 716756"/>
              <a:gd name="connsiteY11" fmla="*/ 700087 h 700087"/>
              <a:gd name="connsiteX12" fmla="*/ 14287 w 716756"/>
              <a:gd name="connsiteY12" fmla="*/ 673893 h 700087"/>
              <a:gd name="connsiteX13" fmla="*/ 40481 w 716756"/>
              <a:gd name="connsiteY13" fmla="*/ 645318 h 700087"/>
              <a:gd name="connsiteX14" fmla="*/ 54769 w 716756"/>
              <a:gd name="connsiteY14" fmla="*/ 633412 h 700087"/>
              <a:gd name="connsiteX15" fmla="*/ 76200 w 716756"/>
              <a:gd name="connsiteY15" fmla="*/ 621506 h 700087"/>
              <a:gd name="connsiteX16" fmla="*/ 128587 w 716756"/>
              <a:gd name="connsiteY16" fmla="*/ 590550 h 700087"/>
              <a:gd name="connsiteX17" fmla="*/ 190500 w 716756"/>
              <a:gd name="connsiteY17" fmla="*/ 550068 h 700087"/>
              <a:gd name="connsiteX18" fmla="*/ 230981 w 716756"/>
              <a:gd name="connsiteY18" fmla="*/ 519112 h 700087"/>
              <a:gd name="connsiteX19" fmla="*/ 295275 w 716756"/>
              <a:gd name="connsiteY19" fmla="*/ 464343 h 700087"/>
              <a:gd name="connsiteX20" fmla="*/ 345281 w 716756"/>
              <a:gd name="connsiteY20" fmla="*/ 411956 h 700087"/>
              <a:gd name="connsiteX21" fmla="*/ 407194 w 716756"/>
              <a:gd name="connsiteY21" fmla="*/ 333375 h 700087"/>
              <a:gd name="connsiteX22" fmla="*/ 500062 w 716756"/>
              <a:gd name="connsiteY22" fmla="*/ 207168 h 700087"/>
              <a:gd name="connsiteX23" fmla="*/ 590550 w 716756"/>
              <a:gd name="connsiteY23" fmla="*/ 73818 h 700087"/>
              <a:gd name="connsiteX24" fmla="*/ 623887 w 716756"/>
              <a:gd name="connsiteY24" fmla="*/ 21431 h 700087"/>
              <a:gd name="connsiteX25" fmla="*/ 635794 w 716756"/>
              <a:gd name="connsiteY25" fmla="*/ 11906 h 700087"/>
              <a:gd name="connsiteX26" fmla="*/ 650081 w 716756"/>
              <a:gd name="connsiteY26" fmla="*/ 2381 h 700087"/>
              <a:gd name="connsiteX27" fmla="*/ 664369 w 716756"/>
              <a:gd name="connsiteY27" fmla="*/ 0 h 700087"/>
              <a:gd name="connsiteX28" fmla="*/ 669131 w 716756"/>
              <a:gd name="connsiteY28" fmla="*/ 0 h 700087"/>
              <a:gd name="connsiteX29" fmla="*/ 676275 w 716756"/>
              <a:gd name="connsiteY29" fmla="*/ 4762 h 700087"/>
              <a:gd name="connsiteX30" fmla="*/ 683419 w 716756"/>
              <a:gd name="connsiteY30" fmla="*/ 14287 h 700087"/>
              <a:gd name="connsiteX31" fmla="*/ 688181 w 716756"/>
              <a:gd name="connsiteY31" fmla="*/ 38100 h 700087"/>
              <a:gd name="connsiteX32" fmla="*/ 690562 w 716756"/>
              <a:gd name="connsiteY32" fmla="*/ 57150 h 700087"/>
              <a:gd name="connsiteX33" fmla="*/ 685800 w 716756"/>
              <a:gd name="connsiteY33" fmla="*/ 80962 h 700087"/>
              <a:gd name="connsiteX34" fmla="*/ 647700 w 716756"/>
              <a:gd name="connsiteY34" fmla="*/ 202406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16756" h="700087">
                <a:moveTo>
                  <a:pt x="647700" y="202406"/>
                </a:moveTo>
                <a:lnTo>
                  <a:pt x="576262" y="426243"/>
                </a:lnTo>
                <a:lnTo>
                  <a:pt x="540544" y="533400"/>
                </a:lnTo>
                <a:lnTo>
                  <a:pt x="531019" y="566737"/>
                </a:lnTo>
                <a:lnTo>
                  <a:pt x="528637" y="590550"/>
                </a:lnTo>
                <a:lnTo>
                  <a:pt x="533400" y="621506"/>
                </a:lnTo>
                <a:lnTo>
                  <a:pt x="542925" y="640556"/>
                </a:lnTo>
                <a:lnTo>
                  <a:pt x="557212" y="654843"/>
                </a:lnTo>
                <a:lnTo>
                  <a:pt x="578644" y="664368"/>
                </a:lnTo>
                <a:lnTo>
                  <a:pt x="607219" y="671512"/>
                </a:lnTo>
                <a:lnTo>
                  <a:pt x="716756" y="676275"/>
                </a:lnTo>
                <a:lnTo>
                  <a:pt x="0" y="700087"/>
                </a:lnTo>
                <a:lnTo>
                  <a:pt x="14287" y="673893"/>
                </a:lnTo>
                <a:lnTo>
                  <a:pt x="40481" y="645318"/>
                </a:lnTo>
                <a:lnTo>
                  <a:pt x="54769" y="633412"/>
                </a:lnTo>
                <a:lnTo>
                  <a:pt x="76200" y="621506"/>
                </a:lnTo>
                <a:lnTo>
                  <a:pt x="128587" y="590550"/>
                </a:lnTo>
                <a:lnTo>
                  <a:pt x="190500" y="550068"/>
                </a:lnTo>
                <a:lnTo>
                  <a:pt x="230981" y="519112"/>
                </a:lnTo>
                <a:lnTo>
                  <a:pt x="295275" y="464343"/>
                </a:lnTo>
                <a:lnTo>
                  <a:pt x="345281" y="411956"/>
                </a:lnTo>
                <a:lnTo>
                  <a:pt x="407194" y="333375"/>
                </a:lnTo>
                <a:lnTo>
                  <a:pt x="500062" y="207168"/>
                </a:lnTo>
                <a:lnTo>
                  <a:pt x="590550" y="73818"/>
                </a:lnTo>
                <a:lnTo>
                  <a:pt x="623887" y="21431"/>
                </a:lnTo>
                <a:lnTo>
                  <a:pt x="635794" y="11906"/>
                </a:lnTo>
                <a:lnTo>
                  <a:pt x="650081" y="2381"/>
                </a:lnTo>
                <a:lnTo>
                  <a:pt x="664369" y="0"/>
                </a:lnTo>
                <a:lnTo>
                  <a:pt x="669131" y="0"/>
                </a:lnTo>
                <a:lnTo>
                  <a:pt x="676275" y="4762"/>
                </a:lnTo>
                <a:lnTo>
                  <a:pt x="683419" y="14287"/>
                </a:lnTo>
                <a:lnTo>
                  <a:pt x="688181" y="38100"/>
                </a:lnTo>
                <a:lnTo>
                  <a:pt x="690562" y="57150"/>
                </a:lnTo>
                <a:lnTo>
                  <a:pt x="685800" y="80962"/>
                </a:lnTo>
                <a:lnTo>
                  <a:pt x="647700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2D7F5C5F-B11A-4363-969F-EFAF9B3F905F}"/>
              </a:ext>
            </a:extLst>
          </p:cNvPr>
          <p:cNvSpPr/>
          <p:nvPr/>
        </p:nvSpPr>
        <p:spPr>
          <a:xfrm rot="16200000">
            <a:off x="5095081" y="4258469"/>
            <a:ext cx="695325" cy="661988"/>
          </a:xfrm>
          <a:custGeom>
            <a:avLst/>
            <a:gdLst>
              <a:gd name="connsiteX0" fmla="*/ 552450 w 695325"/>
              <a:gd name="connsiteY0" fmla="*/ 80962 h 661987"/>
              <a:gd name="connsiteX1" fmla="*/ 445294 w 695325"/>
              <a:gd name="connsiteY1" fmla="*/ 166687 h 661987"/>
              <a:gd name="connsiteX2" fmla="*/ 311944 w 695325"/>
              <a:gd name="connsiteY2" fmla="*/ 273844 h 661987"/>
              <a:gd name="connsiteX3" fmla="*/ 195263 w 695325"/>
              <a:gd name="connsiteY3" fmla="*/ 371475 h 661987"/>
              <a:gd name="connsiteX4" fmla="*/ 97632 w 695325"/>
              <a:gd name="connsiteY4" fmla="*/ 450056 h 661987"/>
              <a:gd name="connsiteX5" fmla="*/ 40482 w 695325"/>
              <a:gd name="connsiteY5" fmla="*/ 497681 h 661987"/>
              <a:gd name="connsiteX6" fmla="*/ 19050 w 695325"/>
              <a:gd name="connsiteY6" fmla="*/ 519112 h 661987"/>
              <a:gd name="connsiteX7" fmla="*/ 4763 w 695325"/>
              <a:gd name="connsiteY7" fmla="*/ 547687 h 661987"/>
              <a:gd name="connsiteX8" fmla="*/ 0 w 695325"/>
              <a:gd name="connsiteY8" fmla="*/ 569119 h 661987"/>
              <a:gd name="connsiteX9" fmla="*/ 0 w 695325"/>
              <a:gd name="connsiteY9" fmla="*/ 602456 h 661987"/>
              <a:gd name="connsiteX10" fmla="*/ 7144 w 695325"/>
              <a:gd name="connsiteY10" fmla="*/ 628650 h 661987"/>
              <a:gd name="connsiteX11" fmla="*/ 21432 w 695325"/>
              <a:gd name="connsiteY11" fmla="*/ 652462 h 661987"/>
              <a:gd name="connsiteX12" fmla="*/ 33338 w 695325"/>
              <a:gd name="connsiteY12" fmla="*/ 659606 h 661987"/>
              <a:gd name="connsiteX13" fmla="*/ 69057 w 695325"/>
              <a:gd name="connsiteY13" fmla="*/ 661987 h 661987"/>
              <a:gd name="connsiteX14" fmla="*/ 152400 w 695325"/>
              <a:gd name="connsiteY14" fmla="*/ 657225 h 661987"/>
              <a:gd name="connsiteX15" fmla="*/ 204788 w 695325"/>
              <a:gd name="connsiteY15" fmla="*/ 650081 h 661987"/>
              <a:gd name="connsiteX16" fmla="*/ 259557 w 695325"/>
              <a:gd name="connsiteY16" fmla="*/ 638175 h 661987"/>
              <a:gd name="connsiteX17" fmla="*/ 295275 w 695325"/>
              <a:gd name="connsiteY17" fmla="*/ 626269 h 661987"/>
              <a:gd name="connsiteX18" fmla="*/ 335757 w 695325"/>
              <a:gd name="connsiteY18" fmla="*/ 607219 h 661987"/>
              <a:gd name="connsiteX19" fmla="*/ 366713 w 695325"/>
              <a:gd name="connsiteY19" fmla="*/ 590550 h 661987"/>
              <a:gd name="connsiteX20" fmla="*/ 392907 w 695325"/>
              <a:gd name="connsiteY20" fmla="*/ 571500 h 661987"/>
              <a:gd name="connsiteX21" fmla="*/ 438150 w 695325"/>
              <a:gd name="connsiteY21" fmla="*/ 516731 h 661987"/>
              <a:gd name="connsiteX22" fmla="*/ 509588 w 695325"/>
              <a:gd name="connsiteY22" fmla="*/ 400050 h 661987"/>
              <a:gd name="connsiteX23" fmla="*/ 592932 w 695325"/>
              <a:gd name="connsiteY23" fmla="*/ 252412 h 661987"/>
              <a:gd name="connsiteX24" fmla="*/ 673894 w 695325"/>
              <a:gd name="connsiteY24" fmla="*/ 95250 h 661987"/>
              <a:gd name="connsiteX25" fmla="*/ 688182 w 695325"/>
              <a:gd name="connsiteY25" fmla="*/ 59531 h 661987"/>
              <a:gd name="connsiteX26" fmla="*/ 695325 w 695325"/>
              <a:gd name="connsiteY26" fmla="*/ 35719 h 661987"/>
              <a:gd name="connsiteX27" fmla="*/ 695325 w 695325"/>
              <a:gd name="connsiteY27" fmla="*/ 21431 h 661987"/>
              <a:gd name="connsiteX28" fmla="*/ 692944 w 695325"/>
              <a:gd name="connsiteY28" fmla="*/ 4762 h 661987"/>
              <a:gd name="connsiteX29" fmla="*/ 681038 w 695325"/>
              <a:gd name="connsiteY29" fmla="*/ 0 h 661987"/>
              <a:gd name="connsiteX30" fmla="*/ 661988 w 695325"/>
              <a:gd name="connsiteY30" fmla="*/ 2381 h 661987"/>
              <a:gd name="connsiteX31" fmla="*/ 638175 w 695325"/>
              <a:gd name="connsiteY31" fmla="*/ 11906 h 661987"/>
              <a:gd name="connsiteX32" fmla="*/ 552450 w 695325"/>
              <a:gd name="connsiteY32" fmla="*/ 80962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5325" h="661987">
                <a:moveTo>
                  <a:pt x="552450" y="80962"/>
                </a:moveTo>
                <a:lnTo>
                  <a:pt x="445294" y="166687"/>
                </a:lnTo>
                <a:lnTo>
                  <a:pt x="311944" y="273844"/>
                </a:lnTo>
                <a:lnTo>
                  <a:pt x="195263" y="371475"/>
                </a:lnTo>
                <a:lnTo>
                  <a:pt x="97632" y="450056"/>
                </a:lnTo>
                <a:lnTo>
                  <a:pt x="40482" y="497681"/>
                </a:lnTo>
                <a:lnTo>
                  <a:pt x="19050" y="519112"/>
                </a:lnTo>
                <a:lnTo>
                  <a:pt x="4763" y="547687"/>
                </a:lnTo>
                <a:lnTo>
                  <a:pt x="0" y="569119"/>
                </a:lnTo>
                <a:lnTo>
                  <a:pt x="0" y="602456"/>
                </a:lnTo>
                <a:lnTo>
                  <a:pt x="7144" y="628650"/>
                </a:lnTo>
                <a:lnTo>
                  <a:pt x="21432" y="652462"/>
                </a:lnTo>
                <a:lnTo>
                  <a:pt x="33338" y="659606"/>
                </a:lnTo>
                <a:lnTo>
                  <a:pt x="69057" y="661987"/>
                </a:lnTo>
                <a:lnTo>
                  <a:pt x="152400" y="657225"/>
                </a:lnTo>
                <a:lnTo>
                  <a:pt x="204788" y="650081"/>
                </a:lnTo>
                <a:lnTo>
                  <a:pt x="259557" y="638175"/>
                </a:lnTo>
                <a:lnTo>
                  <a:pt x="295275" y="626269"/>
                </a:lnTo>
                <a:lnTo>
                  <a:pt x="335757" y="607219"/>
                </a:lnTo>
                <a:lnTo>
                  <a:pt x="366713" y="590550"/>
                </a:lnTo>
                <a:lnTo>
                  <a:pt x="392907" y="571500"/>
                </a:lnTo>
                <a:lnTo>
                  <a:pt x="438150" y="516731"/>
                </a:lnTo>
                <a:lnTo>
                  <a:pt x="509588" y="400050"/>
                </a:lnTo>
                <a:lnTo>
                  <a:pt x="592932" y="252412"/>
                </a:lnTo>
                <a:lnTo>
                  <a:pt x="673894" y="95250"/>
                </a:lnTo>
                <a:lnTo>
                  <a:pt x="688182" y="59531"/>
                </a:lnTo>
                <a:lnTo>
                  <a:pt x="695325" y="35719"/>
                </a:lnTo>
                <a:lnTo>
                  <a:pt x="695325" y="21431"/>
                </a:lnTo>
                <a:lnTo>
                  <a:pt x="692944" y="4762"/>
                </a:lnTo>
                <a:lnTo>
                  <a:pt x="681038" y="0"/>
                </a:lnTo>
                <a:lnTo>
                  <a:pt x="661988" y="2381"/>
                </a:lnTo>
                <a:lnTo>
                  <a:pt x="638175" y="11906"/>
                </a:lnTo>
                <a:lnTo>
                  <a:pt x="552450" y="809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3D11299-C242-422B-921A-4D4A893DC9EE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1395413"/>
            <a:ext cx="4664075" cy="4624387"/>
            <a:chOff x="2708275" y="1547813"/>
            <a:chExt cx="4664075" cy="4624387"/>
          </a:xfrm>
        </p:grpSpPr>
        <p:sp>
          <p:nvSpPr>
            <p:cNvPr id="13" name="フリーフォーム 67">
              <a:extLst>
                <a:ext uri="{FF2B5EF4-FFF2-40B4-BE49-F238E27FC236}">
                  <a16:creationId xmlns:a16="http://schemas.microsoft.com/office/drawing/2014/main" id="{44DEF479-2E5B-44DD-9DF9-F8286BAD09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744663" y="3630613"/>
              <a:ext cx="4378325" cy="536575"/>
            </a:xfrm>
            <a:custGeom>
              <a:avLst/>
              <a:gdLst>
                <a:gd name="T0" fmla="*/ 0 w 4377823"/>
                <a:gd name="T1" fmla="*/ 0 h 536636"/>
                <a:gd name="T2" fmla="*/ 4377823 w 4377823"/>
                <a:gd name="T3" fmla="*/ 536636 h 536636"/>
              </a:gdLst>
              <a:ahLst/>
              <a:cxnLst/>
              <a:rect l="T0" t="T1" r="T2" b="T3"/>
              <a:pathLst>
                <a:path w="4377823" h="536636">
                  <a:moveTo>
                    <a:pt x="3138617" y="201238"/>
                  </a:moveTo>
                  <a:lnTo>
                    <a:pt x="2856176" y="201238"/>
                  </a:lnTo>
                  <a:lnTo>
                    <a:pt x="2524309" y="201238"/>
                  </a:lnTo>
                  <a:lnTo>
                    <a:pt x="2164198" y="201238"/>
                  </a:lnTo>
                  <a:lnTo>
                    <a:pt x="1902941" y="201238"/>
                  </a:lnTo>
                  <a:lnTo>
                    <a:pt x="1528708" y="201238"/>
                  </a:lnTo>
                  <a:lnTo>
                    <a:pt x="1285103" y="204769"/>
                  </a:lnTo>
                  <a:lnTo>
                    <a:pt x="1147413" y="204769"/>
                  </a:lnTo>
                  <a:lnTo>
                    <a:pt x="1041498" y="204769"/>
                  </a:lnTo>
                  <a:lnTo>
                    <a:pt x="917931" y="197708"/>
                  </a:lnTo>
                  <a:lnTo>
                    <a:pt x="819077" y="190647"/>
                  </a:lnTo>
                  <a:lnTo>
                    <a:pt x="667265" y="176525"/>
                  </a:lnTo>
                  <a:lnTo>
                    <a:pt x="554289" y="165933"/>
                  </a:lnTo>
                  <a:lnTo>
                    <a:pt x="483679" y="158872"/>
                  </a:lnTo>
                  <a:lnTo>
                    <a:pt x="434252" y="162403"/>
                  </a:lnTo>
                  <a:lnTo>
                    <a:pt x="335398" y="176525"/>
                  </a:lnTo>
                  <a:lnTo>
                    <a:pt x="211830" y="208299"/>
                  </a:lnTo>
                  <a:lnTo>
                    <a:pt x="105915" y="240074"/>
                  </a:lnTo>
                  <a:lnTo>
                    <a:pt x="49427" y="264787"/>
                  </a:lnTo>
                  <a:lnTo>
                    <a:pt x="21183" y="282440"/>
                  </a:lnTo>
                  <a:lnTo>
                    <a:pt x="3531" y="300092"/>
                  </a:lnTo>
                  <a:lnTo>
                    <a:pt x="0" y="307153"/>
                  </a:lnTo>
                  <a:lnTo>
                    <a:pt x="0" y="331867"/>
                  </a:lnTo>
                  <a:lnTo>
                    <a:pt x="7061" y="353050"/>
                  </a:lnTo>
                  <a:lnTo>
                    <a:pt x="21183" y="370702"/>
                  </a:lnTo>
                  <a:lnTo>
                    <a:pt x="60019" y="395416"/>
                  </a:lnTo>
                  <a:lnTo>
                    <a:pt x="98854" y="409538"/>
                  </a:lnTo>
                  <a:lnTo>
                    <a:pt x="148281" y="416599"/>
                  </a:lnTo>
                  <a:lnTo>
                    <a:pt x="229483" y="427190"/>
                  </a:lnTo>
                  <a:lnTo>
                    <a:pt x="430722" y="423660"/>
                  </a:lnTo>
                  <a:lnTo>
                    <a:pt x="780241" y="423660"/>
                  </a:lnTo>
                  <a:lnTo>
                    <a:pt x="1083864" y="423660"/>
                  </a:lnTo>
                  <a:lnTo>
                    <a:pt x="1574604" y="420129"/>
                  </a:lnTo>
                  <a:lnTo>
                    <a:pt x="1994734" y="423660"/>
                  </a:lnTo>
                  <a:lnTo>
                    <a:pt x="2478413" y="427190"/>
                  </a:lnTo>
                  <a:lnTo>
                    <a:pt x="2923256" y="437782"/>
                  </a:lnTo>
                  <a:lnTo>
                    <a:pt x="3322203" y="451904"/>
                  </a:lnTo>
                  <a:lnTo>
                    <a:pt x="3678783" y="466026"/>
                  </a:lnTo>
                  <a:lnTo>
                    <a:pt x="3812942" y="473087"/>
                  </a:lnTo>
                  <a:lnTo>
                    <a:pt x="3862369" y="490739"/>
                  </a:lnTo>
                  <a:lnTo>
                    <a:pt x="3943571" y="518983"/>
                  </a:lnTo>
                  <a:lnTo>
                    <a:pt x="3996529" y="536636"/>
                  </a:lnTo>
                  <a:lnTo>
                    <a:pt x="4010651" y="536636"/>
                  </a:lnTo>
                  <a:lnTo>
                    <a:pt x="4053017" y="529575"/>
                  </a:lnTo>
                  <a:lnTo>
                    <a:pt x="4102444" y="515453"/>
                  </a:lnTo>
                  <a:lnTo>
                    <a:pt x="4130688" y="501331"/>
                  </a:lnTo>
                  <a:lnTo>
                    <a:pt x="4180115" y="469556"/>
                  </a:lnTo>
                  <a:lnTo>
                    <a:pt x="4218950" y="437782"/>
                  </a:lnTo>
                  <a:lnTo>
                    <a:pt x="4257786" y="395416"/>
                  </a:lnTo>
                  <a:lnTo>
                    <a:pt x="4282499" y="367172"/>
                  </a:lnTo>
                  <a:lnTo>
                    <a:pt x="4310743" y="328336"/>
                  </a:lnTo>
                  <a:lnTo>
                    <a:pt x="4331926" y="289501"/>
                  </a:lnTo>
                  <a:lnTo>
                    <a:pt x="4349579" y="247135"/>
                  </a:lnTo>
                  <a:lnTo>
                    <a:pt x="4360170" y="204769"/>
                  </a:lnTo>
                  <a:lnTo>
                    <a:pt x="4370762" y="158872"/>
                  </a:lnTo>
                  <a:lnTo>
                    <a:pt x="4374292" y="116506"/>
                  </a:lnTo>
                  <a:lnTo>
                    <a:pt x="4377823" y="74140"/>
                  </a:lnTo>
                  <a:lnTo>
                    <a:pt x="4377823" y="38835"/>
                  </a:lnTo>
                  <a:lnTo>
                    <a:pt x="4370762" y="14122"/>
                  </a:lnTo>
                  <a:lnTo>
                    <a:pt x="4360170" y="3530"/>
                  </a:lnTo>
                  <a:lnTo>
                    <a:pt x="4349579" y="0"/>
                  </a:lnTo>
                  <a:lnTo>
                    <a:pt x="4331926" y="7061"/>
                  </a:lnTo>
                  <a:lnTo>
                    <a:pt x="4314274" y="17652"/>
                  </a:lnTo>
                  <a:lnTo>
                    <a:pt x="4293091" y="45896"/>
                  </a:lnTo>
                  <a:lnTo>
                    <a:pt x="4268377" y="84732"/>
                  </a:lnTo>
                  <a:lnTo>
                    <a:pt x="4243664" y="109445"/>
                  </a:lnTo>
                  <a:lnTo>
                    <a:pt x="4208359" y="144750"/>
                  </a:lnTo>
                  <a:lnTo>
                    <a:pt x="4165993" y="172994"/>
                  </a:lnTo>
                  <a:lnTo>
                    <a:pt x="4127157" y="190647"/>
                  </a:lnTo>
                  <a:lnTo>
                    <a:pt x="4088322" y="201238"/>
                  </a:lnTo>
                  <a:lnTo>
                    <a:pt x="4031834" y="204769"/>
                  </a:lnTo>
                  <a:lnTo>
                    <a:pt x="3880022" y="204769"/>
                  </a:lnTo>
                  <a:lnTo>
                    <a:pt x="3339855" y="201238"/>
                  </a:lnTo>
                  <a:lnTo>
                    <a:pt x="3138617" y="201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vert="eaVert"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" name="フリーフォーム 68">
              <a:extLst>
                <a:ext uri="{FF2B5EF4-FFF2-40B4-BE49-F238E27FC236}">
                  <a16:creationId xmlns:a16="http://schemas.microsoft.com/office/drawing/2014/main" id="{A5A11423-D6E7-43E7-8ED3-8D685E1A3474}"/>
                </a:ext>
              </a:extLst>
            </p:cNvPr>
            <p:cNvSpPr/>
            <p:nvPr/>
          </p:nvSpPr>
          <p:spPr>
            <a:xfrm rot="16200000">
              <a:off x="2729706" y="2510632"/>
              <a:ext cx="885825" cy="681038"/>
            </a:xfrm>
            <a:custGeom>
              <a:avLst/>
              <a:gdLst>
                <a:gd name="connsiteX0" fmla="*/ 726281 w 885825"/>
                <a:gd name="connsiteY0" fmla="*/ 92868 h 681037"/>
                <a:gd name="connsiteX1" fmla="*/ 642937 w 885825"/>
                <a:gd name="connsiteY1" fmla="*/ 147637 h 681037"/>
                <a:gd name="connsiteX2" fmla="*/ 559594 w 885825"/>
                <a:gd name="connsiteY2" fmla="*/ 197643 h 681037"/>
                <a:gd name="connsiteX3" fmla="*/ 469106 w 885825"/>
                <a:gd name="connsiteY3" fmla="*/ 250031 h 681037"/>
                <a:gd name="connsiteX4" fmla="*/ 383381 w 885825"/>
                <a:gd name="connsiteY4" fmla="*/ 297656 h 681037"/>
                <a:gd name="connsiteX5" fmla="*/ 304800 w 885825"/>
                <a:gd name="connsiteY5" fmla="*/ 340518 h 681037"/>
                <a:gd name="connsiteX6" fmla="*/ 207169 w 885825"/>
                <a:gd name="connsiteY6" fmla="*/ 388143 h 681037"/>
                <a:gd name="connsiteX7" fmla="*/ 126206 w 885825"/>
                <a:gd name="connsiteY7" fmla="*/ 431006 h 681037"/>
                <a:gd name="connsiteX8" fmla="*/ 90487 w 885825"/>
                <a:gd name="connsiteY8" fmla="*/ 454818 h 681037"/>
                <a:gd name="connsiteX9" fmla="*/ 66675 w 885825"/>
                <a:gd name="connsiteY9" fmla="*/ 473868 h 681037"/>
                <a:gd name="connsiteX10" fmla="*/ 40481 w 885825"/>
                <a:gd name="connsiteY10" fmla="*/ 500062 h 681037"/>
                <a:gd name="connsiteX11" fmla="*/ 21431 w 885825"/>
                <a:gd name="connsiteY11" fmla="*/ 523875 h 681037"/>
                <a:gd name="connsiteX12" fmla="*/ 7144 w 885825"/>
                <a:gd name="connsiteY12" fmla="*/ 550068 h 681037"/>
                <a:gd name="connsiteX13" fmla="*/ 0 w 885825"/>
                <a:gd name="connsiteY13" fmla="*/ 573881 h 681037"/>
                <a:gd name="connsiteX14" fmla="*/ 0 w 885825"/>
                <a:gd name="connsiteY14" fmla="*/ 592931 h 681037"/>
                <a:gd name="connsiteX15" fmla="*/ 2381 w 885825"/>
                <a:gd name="connsiteY15" fmla="*/ 614362 h 681037"/>
                <a:gd name="connsiteX16" fmla="*/ 19050 w 885825"/>
                <a:gd name="connsiteY16" fmla="*/ 645318 h 681037"/>
                <a:gd name="connsiteX17" fmla="*/ 38100 w 885825"/>
                <a:gd name="connsiteY17" fmla="*/ 657225 h 681037"/>
                <a:gd name="connsiteX18" fmla="*/ 59531 w 885825"/>
                <a:gd name="connsiteY18" fmla="*/ 664368 h 681037"/>
                <a:gd name="connsiteX19" fmla="*/ 100012 w 885825"/>
                <a:gd name="connsiteY19" fmla="*/ 676275 h 681037"/>
                <a:gd name="connsiteX20" fmla="*/ 147637 w 885825"/>
                <a:gd name="connsiteY20" fmla="*/ 681037 h 681037"/>
                <a:gd name="connsiteX21" fmla="*/ 197644 w 885825"/>
                <a:gd name="connsiteY21" fmla="*/ 681037 h 681037"/>
                <a:gd name="connsiteX22" fmla="*/ 240506 w 885825"/>
                <a:gd name="connsiteY22" fmla="*/ 678656 h 681037"/>
                <a:gd name="connsiteX23" fmla="*/ 295275 w 885825"/>
                <a:gd name="connsiteY23" fmla="*/ 669131 h 681037"/>
                <a:gd name="connsiteX24" fmla="*/ 359569 w 885825"/>
                <a:gd name="connsiteY24" fmla="*/ 647700 h 681037"/>
                <a:gd name="connsiteX25" fmla="*/ 421481 w 885825"/>
                <a:gd name="connsiteY25" fmla="*/ 619125 h 681037"/>
                <a:gd name="connsiteX26" fmla="*/ 469106 w 885825"/>
                <a:gd name="connsiteY26" fmla="*/ 592931 h 681037"/>
                <a:gd name="connsiteX27" fmla="*/ 523875 w 885825"/>
                <a:gd name="connsiteY27" fmla="*/ 559593 h 681037"/>
                <a:gd name="connsiteX28" fmla="*/ 569119 w 885825"/>
                <a:gd name="connsiteY28" fmla="*/ 526256 h 681037"/>
                <a:gd name="connsiteX29" fmla="*/ 616744 w 885825"/>
                <a:gd name="connsiteY29" fmla="*/ 481012 h 681037"/>
                <a:gd name="connsiteX30" fmla="*/ 669131 w 885825"/>
                <a:gd name="connsiteY30" fmla="*/ 414337 h 681037"/>
                <a:gd name="connsiteX31" fmla="*/ 723900 w 885825"/>
                <a:gd name="connsiteY31" fmla="*/ 335756 h 681037"/>
                <a:gd name="connsiteX32" fmla="*/ 802481 w 885825"/>
                <a:gd name="connsiteY32" fmla="*/ 204787 h 681037"/>
                <a:gd name="connsiteX33" fmla="*/ 864394 w 885825"/>
                <a:gd name="connsiteY33" fmla="*/ 92868 h 681037"/>
                <a:gd name="connsiteX34" fmla="*/ 881062 w 885825"/>
                <a:gd name="connsiteY34" fmla="*/ 50006 h 681037"/>
                <a:gd name="connsiteX35" fmla="*/ 885825 w 885825"/>
                <a:gd name="connsiteY35" fmla="*/ 26193 h 681037"/>
                <a:gd name="connsiteX36" fmla="*/ 883444 w 885825"/>
                <a:gd name="connsiteY36" fmla="*/ 14287 h 681037"/>
                <a:gd name="connsiteX37" fmla="*/ 878681 w 885825"/>
                <a:gd name="connsiteY37" fmla="*/ 2381 h 681037"/>
                <a:gd name="connsiteX38" fmla="*/ 866775 w 885825"/>
                <a:gd name="connsiteY38" fmla="*/ 0 h 681037"/>
                <a:gd name="connsiteX39" fmla="*/ 840581 w 885825"/>
                <a:gd name="connsiteY39" fmla="*/ 4762 h 681037"/>
                <a:gd name="connsiteX40" fmla="*/ 821531 w 885825"/>
                <a:gd name="connsiteY40" fmla="*/ 14287 h 681037"/>
                <a:gd name="connsiteX41" fmla="*/ 788194 w 885825"/>
                <a:gd name="connsiteY41" fmla="*/ 47625 h 681037"/>
                <a:gd name="connsiteX42" fmla="*/ 726281 w 885825"/>
                <a:gd name="connsiteY42" fmla="*/ 9286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85825" h="681037">
                  <a:moveTo>
                    <a:pt x="726281" y="92868"/>
                  </a:moveTo>
                  <a:lnTo>
                    <a:pt x="642937" y="147637"/>
                  </a:lnTo>
                  <a:lnTo>
                    <a:pt x="559594" y="197643"/>
                  </a:lnTo>
                  <a:lnTo>
                    <a:pt x="469106" y="250031"/>
                  </a:lnTo>
                  <a:lnTo>
                    <a:pt x="383381" y="297656"/>
                  </a:lnTo>
                  <a:lnTo>
                    <a:pt x="304800" y="340518"/>
                  </a:lnTo>
                  <a:lnTo>
                    <a:pt x="207169" y="388143"/>
                  </a:lnTo>
                  <a:lnTo>
                    <a:pt x="126206" y="431006"/>
                  </a:lnTo>
                  <a:lnTo>
                    <a:pt x="90487" y="454818"/>
                  </a:lnTo>
                  <a:lnTo>
                    <a:pt x="66675" y="473868"/>
                  </a:lnTo>
                  <a:lnTo>
                    <a:pt x="40481" y="500062"/>
                  </a:lnTo>
                  <a:lnTo>
                    <a:pt x="21431" y="523875"/>
                  </a:lnTo>
                  <a:lnTo>
                    <a:pt x="7144" y="550068"/>
                  </a:lnTo>
                  <a:lnTo>
                    <a:pt x="0" y="573881"/>
                  </a:lnTo>
                  <a:lnTo>
                    <a:pt x="0" y="592931"/>
                  </a:lnTo>
                  <a:lnTo>
                    <a:pt x="2381" y="614362"/>
                  </a:lnTo>
                  <a:lnTo>
                    <a:pt x="19050" y="645318"/>
                  </a:lnTo>
                  <a:lnTo>
                    <a:pt x="38100" y="657225"/>
                  </a:lnTo>
                  <a:lnTo>
                    <a:pt x="59531" y="664368"/>
                  </a:lnTo>
                  <a:lnTo>
                    <a:pt x="100012" y="676275"/>
                  </a:lnTo>
                  <a:lnTo>
                    <a:pt x="147637" y="681037"/>
                  </a:lnTo>
                  <a:lnTo>
                    <a:pt x="197644" y="681037"/>
                  </a:lnTo>
                  <a:lnTo>
                    <a:pt x="240506" y="678656"/>
                  </a:lnTo>
                  <a:lnTo>
                    <a:pt x="295275" y="669131"/>
                  </a:lnTo>
                  <a:lnTo>
                    <a:pt x="359569" y="647700"/>
                  </a:lnTo>
                  <a:lnTo>
                    <a:pt x="421481" y="619125"/>
                  </a:lnTo>
                  <a:lnTo>
                    <a:pt x="469106" y="592931"/>
                  </a:lnTo>
                  <a:lnTo>
                    <a:pt x="523875" y="559593"/>
                  </a:lnTo>
                  <a:lnTo>
                    <a:pt x="569119" y="526256"/>
                  </a:lnTo>
                  <a:lnTo>
                    <a:pt x="616744" y="481012"/>
                  </a:lnTo>
                  <a:lnTo>
                    <a:pt x="669131" y="414337"/>
                  </a:lnTo>
                  <a:lnTo>
                    <a:pt x="723900" y="335756"/>
                  </a:lnTo>
                  <a:lnTo>
                    <a:pt x="802481" y="204787"/>
                  </a:lnTo>
                  <a:lnTo>
                    <a:pt x="864394" y="92868"/>
                  </a:lnTo>
                  <a:lnTo>
                    <a:pt x="881062" y="50006"/>
                  </a:lnTo>
                  <a:lnTo>
                    <a:pt x="885825" y="26193"/>
                  </a:lnTo>
                  <a:lnTo>
                    <a:pt x="883444" y="14287"/>
                  </a:lnTo>
                  <a:lnTo>
                    <a:pt x="878681" y="2381"/>
                  </a:lnTo>
                  <a:lnTo>
                    <a:pt x="866775" y="0"/>
                  </a:lnTo>
                  <a:lnTo>
                    <a:pt x="840581" y="4762"/>
                  </a:lnTo>
                  <a:lnTo>
                    <a:pt x="821531" y="14287"/>
                  </a:lnTo>
                  <a:lnTo>
                    <a:pt x="788194" y="47625"/>
                  </a:lnTo>
                  <a:lnTo>
                    <a:pt x="726281" y="928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9">
              <a:extLst>
                <a:ext uri="{FF2B5EF4-FFF2-40B4-BE49-F238E27FC236}">
                  <a16:creationId xmlns:a16="http://schemas.microsoft.com/office/drawing/2014/main" id="{87E8FC78-2661-48EC-84B6-14BCBA7D88F1}"/>
                </a:ext>
              </a:extLst>
            </p:cNvPr>
            <p:cNvSpPr/>
            <p:nvPr/>
          </p:nvSpPr>
          <p:spPr>
            <a:xfrm rot="16200000">
              <a:off x="2729707" y="3788568"/>
              <a:ext cx="1200150" cy="1243013"/>
            </a:xfrm>
            <a:custGeom>
              <a:avLst/>
              <a:gdLst>
                <a:gd name="connsiteX0" fmla="*/ 600075 w 1200150"/>
                <a:gd name="connsiteY0" fmla="*/ 821531 h 1243012"/>
                <a:gd name="connsiteX1" fmla="*/ 754856 w 1200150"/>
                <a:gd name="connsiteY1" fmla="*/ 945356 h 1243012"/>
                <a:gd name="connsiteX2" fmla="*/ 904875 w 1200150"/>
                <a:gd name="connsiteY2" fmla="*/ 1073943 h 1243012"/>
                <a:gd name="connsiteX3" fmla="*/ 1040606 w 1200150"/>
                <a:gd name="connsiteY3" fmla="*/ 1195387 h 1243012"/>
                <a:gd name="connsiteX4" fmla="*/ 1085850 w 1200150"/>
                <a:gd name="connsiteY4" fmla="*/ 1240631 h 1243012"/>
                <a:gd name="connsiteX5" fmla="*/ 1200150 w 1200150"/>
                <a:gd name="connsiteY5" fmla="*/ 1243012 h 1243012"/>
                <a:gd name="connsiteX6" fmla="*/ 1085850 w 1200150"/>
                <a:gd name="connsiteY6" fmla="*/ 1102518 h 1243012"/>
                <a:gd name="connsiteX7" fmla="*/ 954881 w 1200150"/>
                <a:gd name="connsiteY7" fmla="*/ 952500 h 1243012"/>
                <a:gd name="connsiteX8" fmla="*/ 840581 w 1200150"/>
                <a:gd name="connsiteY8" fmla="*/ 821531 h 1243012"/>
                <a:gd name="connsiteX9" fmla="*/ 776287 w 1200150"/>
                <a:gd name="connsiteY9" fmla="*/ 745331 h 1243012"/>
                <a:gd name="connsiteX10" fmla="*/ 711993 w 1200150"/>
                <a:gd name="connsiteY10" fmla="*/ 673893 h 1243012"/>
                <a:gd name="connsiteX11" fmla="*/ 661987 w 1200150"/>
                <a:gd name="connsiteY11" fmla="*/ 609600 h 1243012"/>
                <a:gd name="connsiteX12" fmla="*/ 604837 w 1200150"/>
                <a:gd name="connsiteY12" fmla="*/ 545306 h 1243012"/>
                <a:gd name="connsiteX13" fmla="*/ 554831 w 1200150"/>
                <a:gd name="connsiteY13" fmla="*/ 485775 h 1243012"/>
                <a:gd name="connsiteX14" fmla="*/ 511968 w 1200150"/>
                <a:gd name="connsiteY14" fmla="*/ 433387 h 1243012"/>
                <a:gd name="connsiteX15" fmla="*/ 466725 w 1200150"/>
                <a:gd name="connsiteY15" fmla="*/ 381000 h 1243012"/>
                <a:gd name="connsiteX16" fmla="*/ 428625 w 1200150"/>
                <a:gd name="connsiteY16" fmla="*/ 328612 h 1243012"/>
                <a:gd name="connsiteX17" fmla="*/ 404812 w 1200150"/>
                <a:gd name="connsiteY17" fmla="*/ 288131 h 1243012"/>
                <a:gd name="connsiteX18" fmla="*/ 369093 w 1200150"/>
                <a:gd name="connsiteY18" fmla="*/ 228600 h 1243012"/>
                <a:gd name="connsiteX19" fmla="*/ 359568 w 1200150"/>
                <a:gd name="connsiteY19" fmla="*/ 197643 h 1243012"/>
                <a:gd name="connsiteX20" fmla="*/ 357187 w 1200150"/>
                <a:gd name="connsiteY20" fmla="*/ 176212 h 1243012"/>
                <a:gd name="connsiteX21" fmla="*/ 366712 w 1200150"/>
                <a:gd name="connsiteY21" fmla="*/ 147637 h 1243012"/>
                <a:gd name="connsiteX22" fmla="*/ 392906 w 1200150"/>
                <a:gd name="connsiteY22" fmla="*/ 83343 h 1243012"/>
                <a:gd name="connsiteX23" fmla="*/ 404812 w 1200150"/>
                <a:gd name="connsiteY23" fmla="*/ 64293 h 1243012"/>
                <a:gd name="connsiteX24" fmla="*/ 421481 w 1200150"/>
                <a:gd name="connsiteY24" fmla="*/ 42862 h 1243012"/>
                <a:gd name="connsiteX25" fmla="*/ 428625 w 1200150"/>
                <a:gd name="connsiteY25" fmla="*/ 30956 h 1243012"/>
                <a:gd name="connsiteX26" fmla="*/ 428625 w 1200150"/>
                <a:gd name="connsiteY26" fmla="*/ 30956 h 1243012"/>
                <a:gd name="connsiteX27" fmla="*/ 423862 w 1200150"/>
                <a:gd name="connsiteY27" fmla="*/ 11906 h 1243012"/>
                <a:gd name="connsiteX28" fmla="*/ 416718 w 1200150"/>
                <a:gd name="connsiteY28" fmla="*/ 4762 h 1243012"/>
                <a:gd name="connsiteX29" fmla="*/ 395287 w 1200150"/>
                <a:gd name="connsiteY29" fmla="*/ 0 h 1243012"/>
                <a:gd name="connsiteX30" fmla="*/ 366712 w 1200150"/>
                <a:gd name="connsiteY30" fmla="*/ 4762 h 1243012"/>
                <a:gd name="connsiteX31" fmla="*/ 323850 w 1200150"/>
                <a:gd name="connsiteY31" fmla="*/ 16668 h 1243012"/>
                <a:gd name="connsiteX32" fmla="*/ 269081 w 1200150"/>
                <a:gd name="connsiteY32" fmla="*/ 38100 h 1243012"/>
                <a:gd name="connsiteX33" fmla="*/ 216693 w 1200150"/>
                <a:gd name="connsiteY33" fmla="*/ 64293 h 1243012"/>
                <a:gd name="connsiteX34" fmla="*/ 169068 w 1200150"/>
                <a:gd name="connsiteY34" fmla="*/ 97631 h 1243012"/>
                <a:gd name="connsiteX35" fmla="*/ 123825 w 1200150"/>
                <a:gd name="connsiteY35" fmla="*/ 135731 h 1243012"/>
                <a:gd name="connsiteX36" fmla="*/ 78581 w 1200150"/>
                <a:gd name="connsiteY36" fmla="*/ 183356 h 1243012"/>
                <a:gd name="connsiteX37" fmla="*/ 42862 w 1200150"/>
                <a:gd name="connsiteY37" fmla="*/ 228600 h 1243012"/>
                <a:gd name="connsiteX38" fmla="*/ 7143 w 1200150"/>
                <a:gd name="connsiteY38" fmla="*/ 288131 h 1243012"/>
                <a:gd name="connsiteX39" fmla="*/ 0 w 1200150"/>
                <a:gd name="connsiteY39" fmla="*/ 314325 h 1243012"/>
                <a:gd name="connsiteX40" fmla="*/ 2381 w 1200150"/>
                <a:gd name="connsiteY40" fmla="*/ 345281 h 1243012"/>
                <a:gd name="connsiteX41" fmla="*/ 11906 w 1200150"/>
                <a:gd name="connsiteY41" fmla="*/ 371475 h 1243012"/>
                <a:gd name="connsiteX42" fmla="*/ 26193 w 1200150"/>
                <a:gd name="connsiteY42" fmla="*/ 385762 h 1243012"/>
                <a:gd name="connsiteX43" fmla="*/ 73818 w 1200150"/>
                <a:gd name="connsiteY43" fmla="*/ 419100 h 1243012"/>
                <a:gd name="connsiteX44" fmla="*/ 228600 w 1200150"/>
                <a:gd name="connsiteY44" fmla="*/ 535781 h 1243012"/>
                <a:gd name="connsiteX45" fmla="*/ 457200 w 1200150"/>
                <a:gd name="connsiteY45" fmla="*/ 707231 h 1243012"/>
                <a:gd name="connsiteX46" fmla="*/ 600075 w 1200150"/>
                <a:gd name="connsiteY46" fmla="*/ 821531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0150" h="1243012">
                  <a:moveTo>
                    <a:pt x="600075" y="821531"/>
                  </a:moveTo>
                  <a:lnTo>
                    <a:pt x="754856" y="945356"/>
                  </a:lnTo>
                  <a:lnTo>
                    <a:pt x="904875" y="1073943"/>
                  </a:lnTo>
                  <a:lnTo>
                    <a:pt x="1040606" y="1195387"/>
                  </a:lnTo>
                  <a:lnTo>
                    <a:pt x="1085850" y="1240631"/>
                  </a:lnTo>
                  <a:lnTo>
                    <a:pt x="1200150" y="1243012"/>
                  </a:lnTo>
                  <a:lnTo>
                    <a:pt x="1085850" y="1102518"/>
                  </a:lnTo>
                  <a:lnTo>
                    <a:pt x="954881" y="952500"/>
                  </a:lnTo>
                  <a:lnTo>
                    <a:pt x="840581" y="821531"/>
                  </a:lnTo>
                  <a:lnTo>
                    <a:pt x="776287" y="745331"/>
                  </a:lnTo>
                  <a:lnTo>
                    <a:pt x="711993" y="673893"/>
                  </a:lnTo>
                  <a:lnTo>
                    <a:pt x="661987" y="609600"/>
                  </a:lnTo>
                  <a:lnTo>
                    <a:pt x="604837" y="545306"/>
                  </a:lnTo>
                  <a:lnTo>
                    <a:pt x="554831" y="485775"/>
                  </a:lnTo>
                  <a:lnTo>
                    <a:pt x="511968" y="433387"/>
                  </a:lnTo>
                  <a:lnTo>
                    <a:pt x="466725" y="381000"/>
                  </a:lnTo>
                  <a:lnTo>
                    <a:pt x="428625" y="328612"/>
                  </a:lnTo>
                  <a:lnTo>
                    <a:pt x="404812" y="288131"/>
                  </a:lnTo>
                  <a:lnTo>
                    <a:pt x="369093" y="228600"/>
                  </a:lnTo>
                  <a:cubicBezTo>
                    <a:pt x="359317" y="199272"/>
                    <a:pt x="359568" y="210065"/>
                    <a:pt x="359568" y="197643"/>
                  </a:cubicBezTo>
                  <a:cubicBezTo>
                    <a:pt x="356962" y="179403"/>
                    <a:pt x="357187" y="186587"/>
                    <a:pt x="357187" y="176212"/>
                  </a:cubicBezTo>
                  <a:lnTo>
                    <a:pt x="366712" y="147637"/>
                  </a:lnTo>
                  <a:lnTo>
                    <a:pt x="392906" y="83343"/>
                  </a:lnTo>
                  <a:lnTo>
                    <a:pt x="404812" y="64293"/>
                  </a:lnTo>
                  <a:lnTo>
                    <a:pt x="421481" y="42862"/>
                  </a:lnTo>
                  <a:lnTo>
                    <a:pt x="428625" y="30956"/>
                  </a:lnTo>
                  <a:lnTo>
                    <a:pt x="428625" y="30956"/>
                  </a:lnTo>
                  <a:lnTo>
                    <a:pt x="423862" y="11906"/>
                  </a:lnTo>
                  <a:lnTo>
                    <a:pt x="416718" y="4762"/>
                  </a:lnTo>
                  <a:lnTo>
                    <a:pt x="395287" y="0"/>
                  </a:lnTo>
                  <a:lnTo>
                    <a:pt x="366712" y="4762"/>
                  </a:lnTo>
                  <a:lnTo>
                    <a:pt x="323850" y="16668"/>
                  </a:lnTo>
                  <a:lnTo>
                    <a:pt x="269081" y="38100"/>
                  </a:lnTo>
                  <a:lnTo>
                    <a:pt x="216693" y="64293"/>
                  </a:lnTo>
                  <a:lnTo>
                    <a:pt x="169068" y="97631"/>
                  </a:lnTo>
                  <a:lnTo>
                    <a:pt x="123825" y="135731"/>
                  </a:lnTo>
                  <a:lnTo>
                    <a:pt x="78581" y="183356"/>
                  </a:lnTo>
                  <a:lnTo>
                    <a:pt x="42862" y="228600"/>
                  </a:lnTo>
                  <a:lnTo>
                    <a:pt x="7143" y="288131"/>
                  </a:lnTo>
                  <a:lnTo>
                    <a:pt x="0" y="314325"/>
                  </a:lnTo>
                  <a:lnTo>
                    <a:pt x="2381" y="345281"/>
                  </a:lnTo>
                  <a:lnTo>
                    <a:pt x="11906" y="371475"/>
                  </a:lnTo>
                  <a:lnTo>
                    <a:pt x="26193" y="385762"/>
                  </a:lnTo>
                  <a:lnTo>
                    <a:pt x="73818" y="419100"/>
                  </a:lnTo>
                  <a:lnTo>
                    <a:pt x="228600" y="535781"/>
                  </a:lnTo>
                  <a:lnTo>
                    <a:pt x="457200" y="707231"/>
                  </a:lnTo>
                  <a:lnTo>
                    <a:pt x="600075" y="821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7">
              <a:extLst>
                <a:ext uri="{FF2B5EF4-FFF2-40B4-BE49-F238E27FC236}">
                  <a16:creationId xmlns:a16="http://schemas.microsoft.com/office/drawing/2014/main" id="{46F65D86-3096-4AA6-86E9-97DB98ADBC22}"/>
                </a:ext>
              </a:extLst>
            </p:cNvPr>
            <p:cNvSpPr/>
            <p:nvPr/>
          </p:nvSpPr>
          <p:spPr>
            <a:xfrm>
              <a:off x="4735513" y="1547813"/>
              <a:ext cx="1927225" cy="828675"/>
            </a:xfrm>
            <a:custGeom>
              <a:avLst/>
              <a:gdLst>
                <a:gd name="connsiteX0" fmla="*/ 1350169 w 1926432"/>
                <a:gd name="connsiteY0" fmla="*/ 223837 h 828675"/>
                <a:gd name="connsiteX1" fmla="*/ 1257300 w 1926432"/>
                <a:gd name="connsiteY1" fmla="*/ 280987 h 828675"/>
                <a:gd name="connsiteX2" fmla="*/ 1138238 w 1926432"/>
                <a:gd name="connsiteY2" fmla="*/ 345281 h 828675"/>
                <a:gd name="connsiteX3" fmla="*/ 1021557 w 1926432"/>
                <a:gd name="connsiteY3" fmla="*/ 400050 h 828675"/>
                <a:gd name="connsiteX4" fmla="*/ 895350 w 1926432"/>
                <a:gd name="connsiteY4" fmla="*/ 457200 h 828675"/>
                <a:gd name="connsiteX5" fmla="*/ 731044 w 1926432"/>
                <a:gd name="connsiteY5" fmla="*/ 523875 h 828675"/>
                <a:gd name="connsiteX6" fmla="*/ 552450 w 1926432"/>
                <a:gd name="connsiteY6" fmla="*/ 588168 h 828675"/>
                <a:gd name="connsiteX7" fmla="*/ 314325 w 1926432"/>
                <a:gd name="connsiteY7" fmla="*/ 671512 h 828675"/>
                <a:gd name="connsiteX8" fmla="*/ 107157 w 1926432"/>
                <a:gd name="connsiteY8" fmla="*/ 738187 h 828675"/>
                <a:gd name="connsiteX9" fmla="*/ 30957 w 1926432"/>
                <a:gd name="connsiteY9" fmla="*/ 762000 h 828675"/>
                <a:gd name="connsiteX10" fmla="*/ 21432 w 1926432"/>
                <a:gd name="connsiteY10" fmla="*/ 766762 h 828675"/>
                <a:gd name="connsiteX11" fmla="*/ 7144 w 1926432"/>
                <a:gd name="connsiteY11" fmla="*/ 781050 h 828675"/>
                <a:gd name="connsiteX12" fmla="*/ 0 w 1926432"/>
                <a:gd name="connsiteY12" fmla="*/ 795337 h 828675"/>
                <a:gd name="connsiteX13" fmla="*/ 0 w 1926432"/>
                <a:gd name="connsiteY13" fmla="*/ 809625 h 828675"/>
                <a:gd name="connsiteX14" fmla="*/ 4763 w 1926432"/>
                <a:gd name="connsiteY14" fmla="*/ 819150 h 828675"/>
                <a:gd name="connsiteX15" fmla="*/ 16669 w 1926432"/>
                <a:gd name="connsiteY15" fmla="*/ 826293 h 828675"/>
                <a:gd name="connsiteX16" fmla="*/ 45244 w 1926432"/>
                <a:gd name="connsiteY16" fmla="*/ 828675 h 828675"/>
                <a:gd name="connsiteX17" fmla="*/ 140494 w 1926432"/>
                <a:gd name="connsiteY17" fmla="*/ 814387 h 828675"/>
                <a:gd name="connsiteX18" fmla="*/ 297657 w 1926432"/>
                <a:gd name="connsiteY18" fmla="*/ 788193 h 828675"/>
                <a:gd name="connsiteX19" fmla="*/ 485775 w 1926432"/>
                <a:gd name="connsiteY19" fmla="*/ 752475 h 828675"/>
                <a:gd name="connsiteX20" fmla="*/ 695325 w 1926432"/>
                <a:gd name="connsiteY20" fmla="*/ 704850 h 828675"/>
                <a:gd name="connsiteX21" fmla="*/ 942975 w 1926432"/>
                <a:gd name="connsiteY21" fmla="*/ 640556 h 828675"/>
                <a:gd name="connsiteX22" fmla="*/ 1126332 w 1926432"/>
                <a:gd name="connsiteY22" fmla="*/ 588168 h 828675"/>
                <a:gd name="connsiteX23" fmla="*/ 1295400 w 1926432"/>
                <a:gd name="connsiteY23" fmla="*/ 531018 h 828675"/>
                <a:gd name="connsiteX24" fmla="*/ 1497807 w 1926432"/>
                <a:gd name="connsiteY24" fmla="*/ 459581 h 828675"/>
                <a:gd name="connsiteX25" fmla="*/ 1695450 w 1926432"/>
                <a:gd name="connsiteY25" fmla="*/ 383381 h 828675"/>
                <a:gd name="connsiteX26" fmla="*/ 1845469 w 1926432"/>
                <a:gd name="connsiteY26" fmla="*/ 321468 h 828675"/>
                <a:gd name="connsiteX27" fmla="*/ 1885950 w 1926432"/>
                <a:gd name="connsiteY27" fmla="*/ 302418 h 828675"/>
                <a:gd name="connsiteX28" fmla="*/ 1907382 w 1926432"/>
                <a:gd name="connsiteY28" fmla="*/ 288131 h 828675"/>
                <a:gd name="connsiteX29" fmla="*/ 1921669 w 1926432"/>
                <a:gd name="connsiteY29" fmla="*/ 273843 h 828675"/>
                <a:gd name="connsiteX30" fmla="*/ 1926432 w 1926432"/>
                <a:gd name="connsiteY30" fmla="*/ 254793 h 828675"/>
                <a:gd name="connsiteX31" fmla="*/ 1926432 w 1926432"/>
                <a:gd name="connsiteY31" fmla="*/ 238125 h 828675"/>
                <a:gd name="connsiteX32" fmla="*/ 1919288 w 1926432"/>
                <a:gd name="connsiteY32" fmla="*/ 219075 h 828675"/>
                <a:gd name="connsiteX33" fmla="*/ 1895475 w 1926432"/>
                <a:gd name="connsiteY33" fmla="*/ 192881 h 828675"/>
                <a:gd name="connsiteX34" fmla="*/ 1859757 w 1926432"/>
                <a:gd name="connsiteY34" fmla="*/ 161925 h 828675"/>
                <a:gd name="connsiteX35" fmla="*/ 1797844 w 1926432"/>
                <a:gd name="connsiteY35" fmla="*/ 111918 h 828675"/>
                <a:gd name="connsiteX36" fmla="*/ 1759744 w 1926432"/>
                <a:gd name="connsiteY36" fmla="*/ 85725 h 828675"/>
                <a:gd name="connsiteX37" fmla="*/ 1709738 w 1926432"/>
                <a:gd name="connsiteY37" fmla="*/ 57150 h 828675"/>
                <a:gd name="connsiteX38" fmla="*/ 1652588 w 1926432"/>
                <a:gd name="connsiteY38" fmla="*/ 30956 h 828675"/>
                <a:gd name="connsiteX39" fmla="*/ 1600200 w 1926432"/>
                <a:gd name="connsiteY39" fmla="*/ 16668 h 828675"/>
                <a:gd name="connsiteX40" fmla="*/ 1531144 w 1926432"/>
                <a:gd name="connsiteY40" fmla="*/ 0 h 828675"/>
                <a:gd name="connsiteX41" fmla="*/ 1421607 w 1926432"/>
                <a:gd name="connsiteY41" fmla="*/ 0 h 828675"/>
                <a:gd name="connsiteX42" fmla="*/ 1397794 w 1926432"/>
                <a:gd name="connsiteY42" fmla="*/ 0 h 828675"/>
                <a:gd name="connsiteX43" fmla="*/ 1385888 w 1926432"/>
                <a:gd name="connsiteY43" fmla="*/ 4762 h 828675"/>
                <a:gd name="connsiteX44" fmla="*/ 1376363 w 1926432"/>
                <a:gd name="connsiteY44" fmla="*/ 14287 h 828675"/>
                <a:gd name="connsiteX45" fmla="*/ 1371600 w 1926432"/>
                <a:gd name="connsiteY45" fmla="*/ 21431 h 828675"/>
                <a:gd name="connsiteX46" fmla="*/ 1371600 w 1926432"/>
                <a:gd name="connsiteY46" fmla="*/ 38100 h 828675"/>
                <a:gd name="connsiteX47" fmla="*/ 1388269 w 1926432"/>
                <a:gd name="connsiteY47" fmla="*/ 64293 h 828675"/>
                <a:gd name="connsiteX48" fmla="*/ 1407319 w 1926432"/>
                <a:gd name="connsiteY48" fmla="*/ 83343 h 828675"/>
                <a:gd name="connsiteX49" fmla="*/ 1423988 w 1926432"/>
                <a:gd name="connsiteY49" fmla="*/ 100012 h 828675"/>
                <a:gd name="connsiteX50" fmla="*/ 1433513 w 1926432"/>
                <a:gd name="connsiteY50" fmla="*/ 116681 h 828675"/>
                <a:gd name="connsiteX51" fmla="*/ 1438275 w 1926432"/>
                <a:gd name="connsiteY51" fmla="*/ 133350 h 828675"/>
                <a:gd name="connsiteX52" fmla="*/ 1438275 w 1926432"/>
                <a:gd name="connsiteY52" fmla="*/ 147637 h 828675"/>
                <a:gd name="connsiteX53" fmla="*/ 1431132 w 1926432"/>
                <a:gd name="connsiteY53" fmla="*/ 164306 h 828675"/>
                <a:gd name="connsiteX54" fmla="*/ 1407319 w 1926432"/>
                <a:gd name="connsiteY54" fmla="*/ 183356 h 828675"/>
                <a:gd name="connsiteX55" fmla="*/ 1350169 w 1926432"/>
                <a:gd name="connsiteY55" fmla="*/ 22383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2" h="828675">
                  <a:moveTo>
                    <a:pt x="1350169" y="223837"/>
                  </a:moveTo>
                  <a:lnTo>
                    <a:pt x="1257300" y="280987"/>
                  </a:lnTo>
                  <a:lnTo>
                    <a:pt x="1138238" y="345281"/>
                  </a:lnTo>
                  <a:lnTo>
                    <a:pt x="1021557" y="400050"/>
                  </a:lnTo>
                  <a:lnTo>
                    <a:pt x="895350" y="457200"/>
                  </a:lnTo>
                  <a:lnTo>
                    <a:pt x="731044" y="523875"/>
                  </a:lnTo>
                  <a:lnTo>
                    <a:pt x="552450" y="588168"/>
                  </a:lnTo>
                  <a:lnTo>
                    <a:pt x="314325" y="671512"/>
                  </a:lnTo>
                  <a:lnTo>
                    <a:pt x="107157" y="738187"/>
                  </a:lnTo>
                  <a:lnTo>
                    <a:pt x="30957" y="762000"/>
                  </a:lnTo>
                  <a:lnTo>
                    <a:pt x="21432" y="766762"/>
                  </a:lnTo>
                  <a:lnTo>
                    <a:pt x="7144" y="781050"/>
                  </a:lnTo>
                  <a:lnTo>
                    <a:pt x="0" y="795337"/>
                  </a:lnTo>
                  <a:lnTo>
                    <a:pt x="0" y="809625"/>
                  </a:lnTo>
                  <a:lnTo>
                    <a:pt x="4763" y="819150"/>
                  </a:lnTo>
                  <a:lnTo>
                    <a:pt x="16669" y="826293"/>
                  </a:lnTo>
                  <a:lnTo>
                    <a:pt x="45244" y="828675"/>
                  </a:lnTo>
                  <a:lnTo>
                    <a:pt x="140494" y="814387"/>
                  </a:lnTo>
                  <a:lnTo>
                    <a:pt x="297657" y="788193"/>
                  </a:lnTo>
                  <a:lnTo>
                    <a:pt x="485775" y="752475"/>
                  </a:lnTo>
                  <a:lnTo>
                    <a:pt x="695325" y="704850"/>
                  </a:lnTo>
                  <a:lnTo>
                    <a:pt x="942975" y="640556"/>
                  </a:lnTo>
                  <a:lnTo>
                    <a:pt x="1126332" y="588168"/>
                  </a:lnTo>
                  <a:lnTo>
                    <a:pt x="1295400" y="531018"/>
                  </a:lnTo>
                  <a:lnTo>
                    <a:pt x="1497807" y="459581"/>
                  </a:lnTo>
                  <a:lnTo>
                    <a:pt x="1695450" y="383381"/>
                  </a:lnTo>
                  <a:lnTo>
                    <a:pt x="1845469" y="321468"/>
                  </a:lnTo>
                  <a:lnTo>
                    <a:pt x="1885950" y="302418"/>
                  </a:lnTo>
                  <a:lnTo>
                    <a:pt x="1907382" y="288131"/>
                  </a:lnTo>
                  <a:lnTo>
                    <a:pt x="1921669" y="273843"/>
                  </a:lnTo>
                  <a:lnTo>
                    <a:pt x="1926432" y="254793"/>
                  </a:lnTo>
                  <a:lnTo>
                    <a:pt x="1926432" y="238125"/>
                  </a:lnTo>
                  <a:lnTo>
                    <a:pt x="1919288" y="219075"/>
                  </a:lnTo>
                  <a:lnTo>
                    <a:pt x="1895475" y="192881"/>
                  </a:lnTo>
                  <a:lnTo>
                    <a:pt x="1859757" y="161925"/>
                  </a:lnTo>
                  <a:lnTo>
                    <a:pt x="1797844" y="111918"/>
                  </a:lnTo>
                  <a:lnTo>
                    <a:pt x="1759744" y="85725"/>
                  </a:lnTo>
                  <a:lnTo>
                    <a:pt x="1709738" y="57150"/>
                  </a:lnTo>
                  <a:lnTo>
                    <a:pt x="1652588" y="30956"/>
                  </a:lnTo>
                  <a:lnTo>
                    <a:pt x="1600200" y="16668"/>
                  </a:lnTo>
                  <a:lnTo>
                    <a:pt x="1531144" y="0"/>
                  </a:lnTo>
                  <a:lnTo>
                    <a:pt x="1421607" y="0"/>
                  </a:lnTo>
                  <a:lnTo>
                    <a:pt x="1397794" y="0"/>
                  </a:lnTo>
                  <a:lnTo>
                    <a:pt x="1385888" y="4762"/>
                  </a:lnTo>
                  <a:lnTo>
                    <a:pt x="1376363" y="14287"/>
                  </a:lnTo>
                  <a:lnTo>
                    <a:pt x="1371600" y="21431"/>
                  </a:lnTo>
                  <a:lnTo>
                    <a:pt x="1371600" y="38100"/>
                  </a:lnTo>
                  <a:lnTo>
                    <a:pt x="1388269" y="64293"/>
                  </a:lnTo>
                  <a:lnTo>
                    <a:pt x="1407319" y="83343"/>
                  </a:lnTo>
                  <a:lnTo>
                    <a:pt x="1423988" y="100012"/>
                  </a:lnTo>
                  <a:lnTo>
                    <a:pt x="1433513" y="116681"/>
                  </a:lnTo>
                  <a:lnTo>
                    <a:pt x="1438275" y="133350"/>
                  </a:lnTo>
                  <a:lnTo>
                    <a:pt x="1438275" y="147637"/>
                  </a:lnTo>
                  <a:lnTo>
                    <a:pt x="1431132" y="164306"/>
                  </a:lnTo>
                  <a:lnTo>
                    <a:pt x="1407319" y="183356"/>
                  </a:lnTo>
                  <a:lnTo>
                    <a:pt x="1350169" y="2238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3">
              <a:extLst>
                <a:ext uri="{FF2B5EF4-FFF2-40B4-BE49-F238E27FC236}">
                  <a16:creationId xmlns:a16="http://schemas.microsoft.com/office/drawing/2014/main" id="{7AA84044-1AC9-4680-807B-429E5FA42ADF}"/>
                </a:ext>
              </a:extLst>
            </p:cNvPr>
            <p:cNvSpPr/>
            <p:nvPr/>
          </p:nvSpPr>
          <p:spPr>
            <a:xfrm rot="16200000">
              <a:off x="4448175" y="2597150"/>
              <a:ext cx="914400" cy="654050"/>
            </a:xfrm>
            <a:custGeom>
              <a:avLst/>
              <a:gdLst>
                <a:gd name="connsiteX0" fmla="*/ 790575 w 914400"/>
                <a:gd name="connsiteY0" fmla="*/ 285750 h 654844"/>
                <a:gd name="connsiteX1" fmla="*/ 735806 w 914400"/>
                <a:gd name="connsiteY1" fmla="*/ 357187 h 654844"/>
                <a:gd name="connsiteX2" fmla="*/ 690562 w 914400"/>
                <a:gd name="connsiteY2" fmla="*/ 409575 h 654844"/>
                <a:gd name="connsiteX3" fmla="*/ 635793 w 914400"/>
                <a:gd name="connsiteY3" fmla="*/ 461962 h 654844"/>
                <a:gd name="connsiteX4" fmla="*/ 583406 w 914400"/>
                <a:gd name="connsiteY4" fmla="*/ 502444 h 654844"/>
                <a:gd name="connsiteX5" fmla="*/ 526256 w 914400"/>
                <a:gd name="connsiteY5" fmla="*/ 542925 h 654844"/>
                <a:gd name="connsiteX6" fmla="*/ 473868 w 914400"/>
                <a:gd name="connsiteY6" fmla="*/ 573881 h 654844"/>
                <a:gd name="connsiteX7" fmla="*/ 419100 w 914400"/>
                <a:gd name="connsiteY7" fmla="*/ 600075 h 654844"/>
                <a:gd name="connsiteX8" fmla="*/ 352425 w 914400"/>
                <a:gd name="connsiteY8" fmla="*/ 628650 h 654844"/>
                <a:gd name="connsiteX9" fmla="*/ 285750 w 914400"/>
                <a:gd name="connsiteY9" fmla="*/ 647700 h 654844"/>
                <a:gd name="connsiteX10" fmla="*/ 219075 w 914400"/>
                <a:gd name="connsiteY10" fmla="*/ 654844 h 654844"/>
                <a:gd name="connsiteX11" fmla="*/ 169068 w 914400"/>
                <a:gd name="connsiteY11" fmla="*/ 654844 h 654844"/>
                <a:gd name="connsiteX12" fmla="*/ 140493 w 914400"/>
                <a:gd name="connsiteY12" fmla="*/ 650081 h 654844"/>
                <a:gd name="connsiteX13" fmla="*/ 100012 w 914400"/>
                <a:gd name="connsiteY13" fmla="*/ 638175 h 654844"/>
                <a:gd name="connsiteX14" fmla="*/ 76200 w 914400"/>
                <a:gd name="connsiteY14" fmla="*/ 623887 h 654844"/>
                <a:gd name="connsiteX15" fmla="*/ 47625 w 914400"/>
                <a:gd name="connsiteY15" fmla="*/ 597694 h 654844"/>
                <a:gd name="connsiteX16" fmla="*/ 30956 w 914400"/>
                <a:gd name="connsiteY16" fmla="*/ 581025 h 654844"/>
                <a:gd name="connsiteX17" fmla="*/ 14287 w 914400"/>
                <a:gd name="connsiteY17" fmla="*/ 557212 h 654844"/>
                <a:gd name="connsiteX18" fmla="*/ 0 w 914400"/>
                <a:gd name="connsiteY18" fmla="*/ 523875 h 654844"/>
                <a:gd name="connsiteX19" fmla="*/ 0 w 914400"/>
                <a:gd name="connsiteY19" fmla="*/ 502444 h 654844"/>
                <a:gd name="connsiteX20" fmla="*/ 4762 w 914400"/>
                <a:gd name="connsiteY20" fmla="*/ 473869 h 654844"/>
                <a:gd name="connsiteX21" fmla="*/ 16668 w 914400"/>
                <a:gd name="connsiteY21" fmla="*/ 450056 h 654844"/>
                <a:gd name="connsiteX22" fmla="*/ 35718 w 914400"/>
                <a:gd name="connsiteY22" fmla="*/ 423862 h 654844"/>
                <a:gd name="connsiteX23" fmla="*/ 64293 w 914400"/>
                <a:gd name="connsiteY23" fmla="*/ 392906 h 654844"/>
                <a:gd name="connsiteX24" fmla="*/ 97631 w 914400"/>
                <a:gd name="connsiteY24" fmla="*/ 371475 h 654844"/>
                <a:gd name="connsiteX25" fmla="*/ 119062 w 914400"/>
                <a:gd name="connsiteY25" fmla="*/ 364331 h 654844"/>
                <a:gd name="connsiteX26" fmla="*/ 214312 w 914400"/>
                <a:gd name="connsiteY26" fmla="*/ 350044 h 654844"/>
                <a:gd name="connsiteX27" fmla="*/ 330993 w 914400"/>
                <a:gd name="connsiteY27" fmla="*/ 323850 h 654844"/>
                <a:gd name="connsiteX28" fmla="*/ 433387 w 914400"/>
                <a:gd name="connsiteY28" fmla="*/ 295275 h 654844"/>
                <a:gd name="connsiteX29" fmla="*/ 528637 w 914400"/>
                <a:gd name="connsiteY29" fmla="*/ 257175 h 654844"/>
                <a:gd name="connsiteX30" fmla="*/ 626268 w 914400"/>
                <a:gd name="connsiteY30" fmla="*/ 207169 h 654844"/>
                <a:gd name="connsiteX31" fmla="*/ 695325 w 914400"/>
                <a:gd name="connsiteY31" fmla="*/ 169069 h 654844"/>
                <a:gd name="connsiteX32" fmla="*/ 745331 w 914400"/>
                <a:gd name="connsiteY32" fmla="*/ 130969 h 654844"/>
                <a:gd name="connsiteX33" fmla="*/ 790575 w 914400"/>
                <a:gd name="connsiteY33" fmla="*/ 90487 h 654844"/>
                <a:gd name="connsiteX34" fmla="*/ 831056 w 914400"/>
                <a:gd name="connsiteY34" fmla="*/ 50006 h 654844"/>
                <a:gd name="connsiteX35" fmla="*/ 850106 w 914400"/>
                <a:gd name="connsiteY35" fmla="*/ 26194 h 654844"/>
                <a:gd name="connsiteX36" fmla="*/ 871537 w 914400"/>
                <a:gd name="connsiteY36" fmla="*/ 9525 h 654844"/>
                <a:gd name="connsiteX37" fmla="*/ 885825 w 914400"/>
                <a:gd name="connsiteY37" fmla="*/ 2381 h 654844"/>
                <a:gd name="connsiteX38" fmla="*/ 895350 w 914400"/>
                <a:gd name="connsiteY38" fmla="*/ 0 h 654844"/>
                <a:gd name="connsiteX39" fmla="*/ 904875 w 914400"/>
                <a:gd name="connsiteY39" fmla="*/ 0 h 654844"/>
                <a:gd name="connsiteX40" fmla="*/ 912018 w 914400"/>
                <a:gd name="connsiteY40" fmla="*/ 7144 h 654844"/>
                <a:gd name="connsiteX41" fmla="*/ 914400 w 914400"/>
                <a:gd name="connsiteY41" fmla="*/ 21431 h 654844"/>
                <a:gd name="connsiteX42" fmla="*/ 914400 w 914400"/>
                <a:gd name="connsiteY42" fmla="*/ 38100 h 654844"/>
                <a:gd name="connsiteX43" fmla="*/ 909637 w 914400"/>
                <a:gd name="connsiteY43" fmla="*/ 59531 h 654844"/>
                <a:gd name="connsiteX44" fmla="*/ 888206 w 914400"/>
                <a:gd name="connsiteY44" fmla="*/ 111919 h 654844"/>
                <a:gd name="connsiteX45" fmla="*/ 857250 w 914400"/>
                <a:gd name="connsiteY45" fmla="*/ 176212 h 654844"/>
                <a:gd name="connsiteX46" fmla="*/ 790575 w 914400"/>
                <a:gd name="connsiteY46" fmla="*/ 285750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4400" h="654844">
                  <a:moveTo>
                    <a:pt x="790575" y="285750"/>
                  </a:moveTo>
                  <a:lnTo>
                    <a:pt x="735806" y="357187"/>
                  </a:lnTo>
                  <a:lnTo>
                    <a:pt x="690562" y="409575"/>
                  </a:lnTo>
                  <a:lnTo>
                    <a:pt x="635793" y="461962"/>
                  </a:lnTo>
                  <a:lnTo>
                    <a:pt x="583406" y="502444"/>
                  </a:lnTo>
                  <a:lnTo>
                    <a:pt x="526256" y="542925"/>
                  </a:lnTo>
                  <a:lnTo>
                    <a:pt x="473868" y="573881"/>
                  </a:lnTo>
                  <a:lnTo>
                    <a:pt x="419100" y="600075"/>
                  </a:lnTo>
                  <a:lnTo>
                    <a:pt x="352425" y="628650"/>
                  </a:lnTo>
                  <a:lnTo>
                    <a:pt x="285750" y="647700"/>
                  </a:lnTo>
                  <a:lnTo>
                    <a:pt x="219075" y="654844"/>
                  </a:lnTo>
                  <a:lnTo>
                    <a:pt x="169068" y="654844"/>
                  </a:lnTo>
                  <a:lnTo>
                    <a:pt x="140493" y="650081"/>
                  </a:lnTo>
                  <a:lnTo>
                    <a:pt x="100012" y="638175"/>
                  </a:lnTo>
                  <a:lnTo>
                    <a:pt x="76200" y="623887"/>
                  </a:lnTo>
                  <a:lnTo>
                    <a:pt x="47625" y="597694"/>
                  </a:lnTo>
                  <a:lnTo>
                    <a:pt x="30956" y="581025"/>
                  </a:lnTo>
                  <a:lnTo>
                    <a:pt x="14287" y="557212"/>
                  </a:lnTo>
                  <a:lnTo>
                    <a:pt x="0" y="523875"/>
                  </a:lnTo>
                  <a:lnTo>
                    <a:pt x="0" y="502444"/>
                  </a:lnTo>
                  <a:lnTo>
                    <a:pt x="4762" y="473869"/>
                  </a:lnTo>
                  <a:lnTo>
                    <a:pt x="16668" y="450056"/>
                  </a:lnTo>
                  <a:lnTo>
                    <a:pt x="35718" y="423862"/>
                  </a:lnTo>
                  <a:lnTo>
                    <a:pt x="64293" y="392906"/>
                  </a:lnTo>
                  <a:lnTo>
                    <a:pt x="97631" y="371475"/>
                  </a:lnTo>
                  <a:lnTo>
                    <a:pt x="119062" y="364331"/>
                  </a:lnTo>
                  <a:lnTo>
                    <a:pt x="214312" y="350044"/>
                  </a:lnTo>
                  <a:lnTo>
                    <a:pt x="330993" y="323850"/>
                  </a:lnTo>
                  <a:lnTo>
                    <a:pt x="433387" y="295275"/>
                  </a:lnTo>
                  <a:lnTo>
                    <a:pt x="528637" y="257175"/>
                  </a:lnTo>
                  <a:lnTo>
                    <a:pt x="626268" y="207169"/>
                  </a:lnTo>
                  <a:lnTo>
                    <a:pt x="695325" y="169069"/>
                  </a:lnTo>
                  <a:lnTo>
                    <a:pt x="745331" y="130969"/>
                  </a:lnTo>
                  <a:lnTo>
                    <a:pt x="790575" y="90487"/>
                  </a:lnTo>
                  <a:lnTo>
                    <a:pt x="831056" y="50006"/>
                  </a:lnTo>
                  <a:lnTo>
                    <a:pt x="850106" y="26194"/>
                  </a:lnTo>
                  <a:lnTo>
                    <a:pt x="871537" y="9525"/>
                  </a:lnTo>
                  <a:lnTo>
                    <a:pt x="885825" y="2381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12018" y="7144"/>
                  </a:lnTo>
                  <a:lnTo>
                    <a:pt x="914400" y="21431"/>
                  </a:lnTo>
                  <a:lnTo>
                    <a:pt x="914400" y="38100"/>
                  </a:lnTo>
                  <a:lnTo>
                    <a:pt x="909637" y="59531"/>
                  </a:lnTo>
                  <a:lnTo>
                    <a:pt x="888206" y="111919"/>
                  </a:lnTo>
                  <a:lnTo>
                    <a:pt x="857250" y="176212"/>
                  </a:lnTo>
                  <a:lnTo>
                    <a:pt x="790575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4">
              <a:extLst>
                <a:ext uri="{FF2B5EF4-FFF2-40B4-BE49-F238E27FC236}">
                  <a16:creationId xmlns:a16="http://schemas.microsoft.com/office/drawing/2014/main" id="{972A53DB-A6C4-4C51-8290-73F8F1051636}"/>
                </a:ext>
              </a:extLst>
            </p:cNvPr>
            <p:cNvSpPr/>
            <p:nvPr/>
          </p:nvSpPr>
          <p:spPr>
            <a:xfrm rot="16200000">
              <a:off x="5363369" y="2391569"/>
              <a:ext cx="827087" cy="606425"/>
            </a:xfrm>
            <a:custGeom>
              <a:avLst/>
              <a:gdLst>
                <a:gd name="connsiteX0" fmla="*/ 716757 w 826294"/>
                <a:gd name="connsiteY0" fmla="*/ 50006 h 607219"/>
                <a:gd name="connsiteX1" fmla="*/ 635794 w 826294"/>
                <a:gd name="connsiteY1" fmla="*/ 104775 h 607219"/>
                <a:gd name="connsiteX2" fmla="*/ 528638 w 826294"/>
                <a:gd name="connsiteY2" fmla="*/ 171450 h 607219"/>
                <a:gd name="connsiteX3" fmla="*/ 416719 w 826294"/>
                <a:gd name="connsiteY3" fmla="*/ 230981 h 607219"/>
                <a:gd name="connsiteX4" fmla="*/ 295275 w 826294"/>
                <a:gd name="connsiteY4" fmla="*/ 288131 h 607219"/>
                <a:gd name="connsiteX5" fmla="*/ 171450 w 826294"/>
                <a:gd name="connsiteY5" fmla="*/ 340519 h 607219"/>
                <a:gd name="connsiteX6" fmla="*/ 57150 w 826294"/>
                <a:gd name="connsiteY6" fmla="*/ 385762 h 607219"/>
                <a:gd name="connsiteX7" fmla="*/ 35719 w 826294"/>
                <a:gd name="connsiteY7" fmla="*/ 402431 h 607219"/>
                <a:gd name="connsiteX8" fmla="*/ 16669 w 826294"/>
                <a:gd name="connsiteY8" fmla="*/ 423862 h 607219"/>
                <a:gd name="connsiteX9" fmla="*/ 4763 w 826294"/>
                <a:gd name="connsiteY9" fmla="*/ 450056 h 607219"/>
                <a:gd name="connsiteX10" fmla="*/ 0 w 826294"/>
                <a:gd name="connsiteY10" fmla="*/ 481012 h 607219"/>
                <a:gd name="connsiteX11" fmla="*/ 0 w 826294"/>
                <a:gd name="connsiteY11" fmla="*/ 497681 h 607219"/>
                <a:gd name="connsiteX12" fmla="*/ 4763 w 826294"/>
                <a:gd name="connsiteY12" fmla="*/ 521494 h 607219"/>
                <a:gd name="connsiteX13" fmla="*/ 21432 w 826294"/>
                <a:gd name="connsiteY13" fmla="*/ 547687 h 607219"/>
                <a:gd name="connsiteX14" fmla="*/ 40482 w 826294"/>
                <a:gd name="connsiteY14" fmla="*/ 561975 h 607219"/>
                <a:gd name="connsiteX15" fmla="*/ 66675 w 826294"/>
                <a:gd name="connsiteY15" fmla="*/ 573881 h 607219"/>
                <a:gd name="connsiteX16" fmla="*/ 95250 w 826294"/>
                <a:gd name="connsiteY16" fmla="*/ 585787 h 607219"/>
                <a:gd name="connsiteX17" fmla="*/ 130969 w 826294"/>
                <a:gd name="connsiteY17" fmla="*/ 595312 h 607219"/>
                <a:gd name="connsiteX18" fmla="*/ 176213 w 826294"/>
                <a:gd name="connsiteY18" fmla="*/ 604837 h 607219"/>
                <a:gd name="connsiteX19" fmla="*/ 226219 w 826294"/>
                <a:gd name="connsiteY19" fmla="*/ 607219 h 607219"/>
                <a:gd name="connsiteX20" fmla="*/ 261938 w 826294"/>
                <a:gd name="connsiteY20" fmla="*/ 602456 h 607219"/>
                <a:gd name="connsiteX21" fmla="*/ 335757 w 826294"/>
                <a:gd name="connsiteY21" fmla="*/ 583406 h 607219"/>
                <a:gd name="connsiteX22" fmla="*/ 411957 w 826294"/>
                <a:gd name="connsiteY22" fmla="*/ 552450 h 607219"/>
                <a:gd name="connsiteX23" fmla="*/ 466725 w 826294"/>
                <a:gd name="connsiteY23" fmla="*/ 526256 h 607219"/>
                <a:gd name="connsiteX24" fmla="*/ 509588 w 826294"/>
                <a:gd name="connsiteY24" fmla="*/ 497681 h 607219"/>
                <a:gd name="connsiteX25" fmla="*/ 550069 w 826294"/>
                <a:gd name="connsiteY25" fmla="*/ 459581 h 607219"/>
                <a:gd name="connsiteX26" fmla="*/ 661988 w 826294"/>
                <a:gd name="connsiteY26" fmla="*/ 311944 h 607219"/>
                <a:gd name="connsiteX27" fmla="*/ 735807 w 826294"/>
                <a:gd name="connsiteY27" fmla="*/ 202406 h 607219"/>
                <a:gd name="connsiteX28" fmla="*/ 781050 w 826294"/>
                <a:gd name="connsiteY28" fmla="*/ 123825 h 607219"/>
                <a:gd name="connsiteX29" fmla="*/ 821532 w 826294"/>
                <a:gd name="connsiteY29" fmla="*/ 45244 h 607219"/>
                <a:gd name="connsiteX30" fmla="*/ 826294 w 826294"/>
                <a:gd name="connsiteY30" fmla="*/ 28575 h 607219"/>
                <a:gd name="connsiteX31" fmla="*/ 826294 w 826294"/>
                <a:gd name="connsiteY31" fmla="*/ 16669 h 607219"/>
                <a:gd name="connsiteX32" fmla="*/ 821532 w 826294"/>
                <a:gd name="connsiteY32" fmla="*/ 4762 h 607219"/>
                <a:gd name="connsiteX33" fmla="*/ 812007 w 826294"/>
                <a:gd name="connsiteY33" fmla="*/ 0 h 607219"/>
                <a:gd name="connsiteX34" fmla="*/ 800100 w 826294"/>
                <a:gd name="connsiteY34" fmla="*/ 0 h 607219"/>
                <a:gd name="connsiteX35" fmla="*/ 773907 w 826294"/>
                <a:gd name="connsiteY35" fmla="*/ 4762 h 607219"/>
                <a:gd name="connsiteX36" fmla="*/ 716757 w 826294"/>
                <a:gd name="connsiteY36" fmla="*/ 50006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6294" h="607219">
                  <a:moveTo>
                    <a:pt x="716757" y="50006"/>
                  </a:moveTo>
                  <a:lnTo>
                    <a:pt x="635794" y="104775"/>
                  </a:lnTo>
                  <a:lnTo>
                    <a:pt x="528638" y="171450"/>
                  </a:lnTo>
                  <a:lnTo>
                    <a:pt x="416719" y="230981"/>
                  </a:lnTo>
                  <a:lnTo>
                    <a:pt x="295275" y="288131"/>
                  </a:lnTo>
                  <a:lnTo>
                    <a:pt x="171450" y="340519"/>
                  </a:lnTo>
                  <a:lnTo>
                    <a:pt x="57150" y="385762"/>
                  </a:lnTo>
                  <a:lnTo>
                    <a:pt x="35719" y="402431"/>
                  </a:lnTo>
                  <a:lnTo>
                    <a:pt x="16669" y="423862"/>
                  </a:lnTo>
                  <a:lnTo>
                    <a:pt x="4763" y="450056"/>
                  </a:lnTo>
                  <a:lnTo>
                    <a:pt x="0" y="481012"/>
                  </a:lnTo>
                  <a:lnTo>
                    <a:pt x="0" y="497681"/>
                  </a:lnTo>
                  <a:lnTo>
                    <a:pt x="4763" y="521494"/>
                  </a:lnTo>
                  <a:lnTo>
                    <a:pt x="21432" y="547687"/>
                  </a:lnTo>
                  <a:lnTo>
                    <a:pt x="40482" y="561975"/>
                  </a:lnTo>
                  <a:lnTo>
                    <a:pt x="66675" y="573881"/>
                  </a:lnTo>
                  <a:lnTo>
                    <a:pt x="95250" y="585787"/>
                  </a:lnTo>
                  <a:lnTo>
                    <a:pt x="130969" y="595312"/>
                  </a:lnTo>
                  <a:lnTo>
                    <a:pt x="176213" y="604837"/>
                  </a:lnTo>
                  <a:lnTo>
                    <a:pt x="226219" y="607219"/>
                  </a:lnTo>
                  <a:lnTo>
                    <a:pt x="261938" y="602456"/>
                  </a:lnTo>
                  <a:lnTo>
                    <a:pt x="335757" y="583406"/>
                  </a:lnTo>
                  <a:lnTo>
                    <a:pt x="411957" y="552450"/>
                  </a:lnTo>
                  <a:lnTo>
                    <a:pt x="466725" y="526256"/>
                  </a:lnTo>
                  <a:lnTo>
                    <a:pt x="509588" y="497681"/>
                  </a:lnTo>
                  <a:lnTo>
                    <a:pt x="550069" y="459581"/>
                  </a:lnTo>
                  <a:lnTo>
                    <a:pt x="661988" y="311944"/>
                  </a:lnTo>
                  <a:lnTo>
                    <a:pt x="735807" y="202406"/>
                  </a:lnTo>
                  <a:lnTo>
                    <a:pt x="781050" y="123825"/>
                  </a:lnTo>
                  <a:lnTo>
                    <a:pt x="821532" y="45244"/>
                  </a:lnTo>
                  <a:lnTo>
                    <a:pt x="826294" y="28575"/>
                  </a:lnTo>
                  <a:lnTo>
                    <a:pt x="826294" y="16669"/>
                  </a:lnTo>
                  <a:lnTo>
                    <a:pt x="821532" y="4762"/>
                  </a:lnTo>
                  <a:lnTo>
                    <a:pt x="812007" y="0"/>
                  </a:lnTo>
                  <a:lnTo>
                    <a:pt x="800100" y="0"/>
                  </a:lnTo>
                  <a:lnTo>
                    <a:pt x="773907" y="4762"/>
                  </a:lnTo>
                  <a:lnTo>
                    <a:pt x="716757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D4171373-33A9-4C27-9DF2-CCB3798BB3D2}"/>
                </a:ext>
              </a:extLst>
            </p:cNvPr>
            <p:cNvSpPr/>
            <p:nvPr/>
          </p:nvSpPr>
          <p:spPr>
            <a:xfrm rot="16200000">
              <a:off x="6354763" y="2162175"/>
              <a:ext cx="966788" cy="833437"/>
            </a:xfrm>
            <a:custGeom>
              <a:avLst/>
              <a:gdLst>
                <a:gd name="connsiteX0" fmla="*/ 554831 w 966788"/>
                <a:gd name="connsiteY0" fmla="*/ 385763 h 833438"/>
                <a:gd name="connsiteX1" fmla="*/ 442913 w 966788"/>
                <a:gd name="connsiteY1" fmla="*/ 309563 h 833438"/>
                <a:gd name="connsiteX2" fmla="*/ 330994 w 966788"/>
                <a:gd name="connsiteY2" fmla="*/ 228600 h 833438"/>
                <a:gd name="connsiteX3" fmla="*/ 230981 w 966788"/>
                <a:gd name="connsiteY3" fmla="*/ 152400 h 833438"/>
                <a:gd name="connsiteX4" fmla="*/ 123825 w 966788"/>
                <a:gd name="connsiteY4" fmla="*/ 66675 h 833438"/>
                <a:gd name="connsiteX5" fmla="*/ 66675 w 966788"/>
                <a:gd name="connsiteY5" fmla="*/ 21432 h 833438"/>
                <a:gd name="connsiteX6" fmla="*/ 38100 w 966788"/>
                <a:gd name="connsiteY6" fmla="*/ 4763 h 833438"/>
                <a:gd name="connsiteX7" fmla="*/ 19050 w 966788"/>
                <a:gd name="connsiteY7" fmla="*/ 0 h 833438"/>
                <a:gd name="connsiteX8" fmla="*/ 4763 w 966788"/>
                <a:gd name="connsiteY8" fmla="*/ 2382 h 833438"/>
                <a:gd name="connsiteX9" fmla="*/ 0 w 966788"/>
                <a:gd name="connsiteY9" fmla="*/ 7144 h 833438"/>
                <a:gd name="connsiteX10" fmla="*/ 0 w 966788"/>
                <a:gd name="connsiteY10" fmla="*/ 23813 h 833438"/>
                <a:gd name="connsiteX11" fmla="*/ 14288 w 966788"/>
                <a:gd name="connsiteY11" fmla="*/ 59532 h 833438"/>
                <a:gd name="connsiteX12" fmla="*/ 95250 w 966788"/>
                <a:gd name="connsiteY12" fmla="*/ 166688 h 833438"/>
                <a:gd name="connsiteX13" fmla="*/ 233363 w 966788"/>
                <a:gd name="connsiteY13" fmla="*/ 350044 h 833438"/>
                <a:gd name="connsiteX14" fmla="*/ 376238 w 966788"/>
                <a:gd name="connsiteY14" fmla="*/ 533400 h 833438"/>
                <a:gd name="connsiteX15" fmla="*/ 483394 w 966788"/>
                <a:gd name="connsiteY15" fmla="*/ 666750 h 833438"/>
                <a:gd name="connsiteX16" fmla="*/ 554831 w 966788"/>
                <a:gd name="connsiteY16" fmla="*/ 754857 h 833438"/>
                <a:gd name="connsiteX17" fmla="*/ 566738 w 966788"/>
                <a:gd name="connsiteY17" fmla="*/ 785813 h 833438"/>
                <a:gd name="connsiteX18" fmla="*/ 585788 w 966788"/>
                <a:gd name="connsiteY18" fmla="*/ 814388 h 833438"/>
                <a:gd name="connsiteX19" fmla="*/ 592931 w 966788"/>
                <a:gd name="connsiteY19" fmla="*/ 821532 h 833438"/>
                <a:gd name="connsiteX20" fmla="*/ 609600 w 966788"/>
                <a:gd name="connsiteY20" fmla="*/ 831057 h 833438"/>
                <a:gd name="connsiteX21" fmla="*/ 633413 w 966788"/>
                <a:gd name="connsiteY21" fmla="*/ 833438 h 833438"/>
                <a:gd name="connsiteX22" fmla="*/ 657225 w 966788"/>
                <a:gd name="connsiteY22" fmla="*/ 826294 h 833438"/>
                <a:gd name="connsiteX23" fmla="*/ 728663 w 966788"/>
                <a:gd name="connsiteY23" fmla="*/ 773907 h 833438"/>
                <a:gd name="connsiteX24" fmla="*/ 802481 w 966788"/>
                <a:gd name="connsiteY24" fmla="*/ 709613 h 833438"/>
                <a:gd name="connsiteX25" fmla="*/ 866775 w 966788"/>
                <a:gd name="connsiteY25" fmla="*/ 635794 h 833438"/>
                <a:gd name="connsiteX26" fmla="*/ 900113 w 966788"/>
                <a:gd name="connsiteY26" fmla="*/ 588169 h 833438"/>
                <a:gd name="connsiteX27" fmla="*/ 921544 w 966788"/>
                <a:gd name="connsiteY27" fmla="*/ 547688 h 833438"/>
                <a:gd name="connsiteX28" fmla="*/ 940594 w 966788"/>
                <a:gd name="connsiteY28" fmla="*/ 492919 h 833438"/>
                <a:gd name="connsiteX29" fmla="*/ 947738 w 966788"/>
                <a:gd name="connsiteY29" fmla="*/ 445294 h 833438"/>
                <a:gd name="connsiteX30" fmla="*/ 952500 w 966788"/>
                <a:gd name="connsiteY30" fmla="*/ 404813 h 833438"/>
                <a:gd name="connsiteX31" fmla="*/ 959644 w 966788"/>
                <a:gd name="connsiteY31" fmla="*/ 383382 h 833438"/>
                <a:gd name="connsiteX32" fmla="*/ 966788 w 966788"/>
                <a:gd name="connsiteY32" fmla="*/ 347663 h 833438"/>
                <a:gd name="connsiteX33" fmla="*/ 966788 w 966788"/>
                <a:gd name="connsiteY33" fmla="*/ 335757 h 833438"/>
                <a:gd name="connsiteX34" fmla="*/ 964406 w 966788"/>
                <a:gd name="connsiteY34" fmla="*/ 321469 h 833438"/>
                <a:gd name="connsiteX35" fmla="*/ 957263 w 966788"/>
                <a:gd name="connsiteY35" fmla="*/ 316707 h 833438"/>
                <a:gd name="connsiteX36" fmla="*/ 945356 w 966788"/>
                <a:gd name="connsiteY36" fmla="*/ 314325 h 833438"/>
                <a:gd name="connsiteX37" fmla="*/ 931069 w 966788"/>
                <a:gd name="connsiteY37" fmla="*/ 316707 h 833438"/>
                <a:gd name="connsiteX38" fmla="*/ 916781 w 966788"/>
                <a:gd name="connsiteY38" fmla="*/ 321469 h 833438"/>
                <a:gd name="connsiteX39" fmla="*/ 900113 w 966788"/>
                <a:gd name="connsiteY39" fmla="*/ 340519 h 833438"/>
                <a:gd name="connsiteX40" fmla="*/ 878681 w 966788"/>
                <a:gd name="connsiteY40" fmla="*/ 366713 h 833438"/>
                <a:gd name="connsiteX41" fmla="*/ 850106 w 966788"/>
                <a:gd name="connsiteY41" fmla="*/ 397669 h 833438"/>
                <a:gd name="connsiteX42" fmla="*/ 821531 w 966788"/>
                <a:gd name="connsiteY42" fmla="*/ 426244 h 833438"/>
                <a:gd name="connsiteX43" fmla="*/ 797719 w 966788"/>
                <a:gd name="connsiteY43" fmla="*/ 447675 h 833438"/>
                <a:gd name="connsiteX44" fmla="*/ 771525 w 966788"/>
                <a:gd name="connsiteY44" fmla="*/ 461963 h 833438"/>
                <a:gd name="connsiteX45" fmla="*/ 742950 w 966788"/>
                <a:gd name="connsiteY45" fmla="*/ 471488 h 833438"/>
                <a:gd name="connsiteX46" fmla="*/ 719138 w 966788"/>
                <a:gd name="connsiteY46" fmla="*/ 471488 h 833438"/>
                <a:gd name="connsiteX47" fmla="*/ 695325 w 966788"/>
                <a:gd name="connsiteY47" fmla="*/ 466725 h 833438"/>
                <a:gd name="connsiteX48" fmla="*/ 652463 w 966788"/>
                <a:gd name="connsiteY48" fmla="*/ 445294 h 833438"/>
                <a:gd name="connsiteX49" fmla="*/ 554831 w 966788"/>
                <a:gd name="connsiteY49" fmla="*/ 385763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66788" h="833438">
                  <a:moveTo>
                    <a:pt x="554831" y="385763"/>
                  </a:moveTo>
                  <a:lnTo>
                    <a:pt x="442913" y="309563"/>
                  </a:lnTo>
                  <a:lnTo>
                    <a:pt x="330994" y="228600"/>
                  </a:lnTo>
                  <a:lnTo>
                    <a:pt x="230981" y="152400"/>
                  </a:lnTo>
                  <a:lnTo>
                    <a:pt x="123825" y="66675"/>
                  </a:lnTo>
                  <a:lnTo>
                    <a:pt x="66675" y="21432"/>
                  </a:lnTo>
                  <a:lnTo>
                    <a:pt x="38100" y="4763"/>
                  </a:lnTo>
                  <a:lnTo>
                    <a:pt x="19050" y="0"/>
                  </a:lnTo>
                  <a:lnTo>
                    <a:pt x="4763" y="2382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14288" y="59532"/>
                  </a:lnTo>
                  <a:lnTo>
                    <a:pt x="95250" y="166688"/>
                  </a:lnTo>
                  <a:lnTo>
                    <a:pt x="233363" y="350044"/>
                  </a:lnTo>
                  <a:lnTo>
                    <a:pt x="376238" y="533400"/>
                  </a:lnTo>
                  <a:lnTo>
                    <a:pt x="483394" y="666750"/>
                  </a:lnTo>
                  <a:lnTo>
                    <a:pt x="554831" y="754857"/>
                  </a:lnTo>
                  <a:lnTo>
                    <a:pt x="566738" y="785813"/>
                  </a:lnTo>
                  <a:lnTo>
                    <a:pt x="585788" y="814388"/>
                  </a:lnTo>
                  <a:lnTo>
                    <a:pt x="592931" y="821532"/>
                  </a:lnTo>
                  <a:lnTo>
                    <a:pt x="609600" y="831057"/>
                  </a:lnTo>
                  <a:lnTo>
                    <a:pt x="633413" y="833438"/>
                  </a:lnTo>
                  <a:lnTo>
                    <a:pt x="657225" y="826294"/>
                  </a:lnTo>
                  <a:lnTo>
                    <a:pt x="728663" y="773907"/>
                  </a:lnTo>
                  <a:lnTo>
                    <a:pt x="802481" y="709613"/>
                  </a:lnTo>
                  <a:lnTo>
                    <a:pt x="866775" y="635794"/>
                  </a:lnTo>
                  <a:lnTo>
                    <a:pt x="900113" y="588169"/>
                  </a:lnTo>
                  <a:lnTo>
                    <a:pt x="921544" y="547688"/>
                  </a:lnTo>
                  <a:lnTo>
                    <a:pt x="940594" y="492919"/>
                  </a:lnTo>
                  <a:lnTo>
                    <a:pt x="947738" y="445294"/>
                  </a:lnTo>
                  <a:lnTo>
                    <a:pt x="952500" y="404813"/>
                  </a:lnTo>
                  <a:lnTo>
                    <a:pt x="959644" y="383382"/>
                  </a:lnTo>
                  <a:lnTo>
                    <a:pt x="966788" y="347663"/>
                  </a:lnTo>
                  <a:lnTo>
                    <a:pt x="966788" y="335757"/>
                  </a:lnTo>
                  <a:lnTo>
                    <a:pt x="964406" y="321469"/>
                  </a:lnTo>
                  <a:lnTo>
                    <a:pt x="957263" y="316707"/>
                  </a:lnTo>
                  <a:lnTo>
                    <a:pt x="945356" y="314325"/>
                  </a:lnTo>
                  <a:lnTo>
                    <a:pt x="931069" y="316707"/>
                  </a:lnTo>
                  <a:lnTo>
                    <a:pt x="916781" y="321469"/>
                  </a:lnTo>
                  <a:lnTo>
                    <a:pt x="900113" y="340519"/>
                  </a:lnTo>
                  <a:lnTo>
                    <a:pt x="878681" y="366713"/>
                  </a:lnTo>
                  <a:lnTo>
                    <a:pt x="850106" y="397669"/>
                  </a:lnTo>
                  <a:lnTo>
                    <a:pt x="821531" y="426244"/>
                  </a:lnTo>
                  <a:lnTo>
                    <a:pt x="797719" y="447675"/>
                  </a:lnTo>
                  <a:lnTo>
                    <a:pt x="771525" y="461963"/>
                  </a:lnTo>
                  <a:lnTo>
                    <a:pt x="742950" y="471488"/>
                  </a:lnTo>
                  <a:lnTo>
                    <a:pt x="719138" y="471488"/>
                  </a:lnTo>
                  <a:lnTo>
                    <a:pt x="695325" y="466725"/>
                  </a:lnTo>
                  <a:lnTo>
                    <a:pt x="652463" y="445294"/>
                  </a:lnTo>
                  <a:lnTo>
                    <a:pt x="554831" y="3857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A562523C-5ACC-4F56-A6F6-8FDA46A8C8CF}"/>
                </a:ext>
              </a:extLst>
            </p:cNvPr>
            <p:cNvSpPr/>
            <p:nvPr/>
          </p:nvSpPr>
          <p:spPr>
            <a:xfrm>
              <a:off x="4348163" y="3621088"/>
              <a:ext cx="3024187" cy="650875"/>
            </a:xfrm>
            <a:custGeom>
              <a:avLst/>
              <a:gdLst>
                <a:gd name="connsiteX0" fmla="*/ 1811686 w 3024366"/>
                <a:gd name="connsiteY0" fmla="*/ 154030 h 650349"/>
                <a:gd name="connsiteX1" fmla="*/ 1567194 w 3024366"/>
                <a:gd name="connsiteY1" fmla="*/ 200484 h 650349"/>
                <a:gd name="connsiteX2" fmla="*/ 1337371 w 3024366"/>
                <a:gd name="connsiteY2" fmla="*/ 244492 h 650349"/>
                <a:gd name="connsiteX3" fmla="*/ 1100214 w 3024366"/>
                <a:gd name="connsiteY3" fmla="*/ 288501 h 650349"/>
                <a:gd name="connsiteX4" fmla="*/ 848388 w 3024366"/>
                <a:gd name="connsiteY4" fmla="*/ 332509 h 650349"/>
                <a:gd name="connsiteX5" fmla="*/ 674798 w 3024366"/>
                <a:gd name="connsiteY5" fmla="*/ 361848 h 650349"/>
                <a:gd name="connsiteX6" fmla="*/ 481650 w 3024366"/>
                <a:gd name="connsiteY6" fmla="*/ 391187 h 650349"/>
                <a:gd name="connsiteX7" fmla="*/ 369183 w 3024366"/>
                <a:gd name="connsiteY7" fmla="*/ 405857 h 650349"/>
                <a:gd name="connsiteX8" fmla="*/ 344734 w 3024366"/>
                <a:gd name="connsiteY8" fmla="*/ 408302 h 650349"/>
                <a:gd name="connsiteX9" fmla="*/ 288501 w 3024366"/>
                <a:gd name="connsiteY9" fmla="*/ 405857 h 650349"/>
                <a:gd name="connsiteX10" fmla="*/ 234713 w 3024366"/>
                <a:gd name="connsiteY10" fmla="*/ 398522 h 650349"/>
                <a:gd name="connsiteX11" fmla="*/ 173590 w 3024366"/>
                <a:gd name="connsiteY11" fmla="*/ 386298 h 650349"/>
                <a:gd name="connsiteX12" fmla="*/ 100242 w 3024366"/>
                <a:gd name="connsiteY12" fmla="*/ 366738 h 650349"/>
                <a:gd name="connsiteX13" fmla="*/ 78238 w 3024366"/>
                <a:gd name="connsiteY13" fmla="*/ 359403 h 650349"/>
                <a:gd name="connsiteX14" fmla="*/ 48899 w 3024366"/>
                <a:gd name="connsiteY14" fmla="*/ 344734 h 650349"/>
                <a:gd name="connsiteX15" fmla="*/ 31784 w 3024366"/>
                <a:gd name="connsiteY15" fmla="*/ 337399 h 650349"/>
                <a:gd name="connsiteX16" fmla="*/ 19560 w 3024366"/>
                <a:gd name="connsiteY16" fmla="*/ 337399 h 650349"/>
                <a:gd name="connsiteX17" fmla="*/ 4890 w 3024366"/>
                <a:gd name="connsiteY17" fmla="*/ 342289 h 650349"/>
                <a:gd name="connsiteX18" fmla="*/ 0 w 3024366"/>
                <a:gd name="connsiteY18" fmla="*/ 354514 h 650349"/>
                <a:gd name="connsiteX19" fmla="*/ 2445 w 3024366"/>
                <a:gd name="connsiteY19" fmla="*/ 374073 h 650349"/>
                <a:gd name="connsiteX20" fmla="*/ 12225 w 3024366"/>
                <a:gd name="connsiteY20" fmla="*/ 403412 h 650349"/>
                <a:gd name="connsiteX21" fmla="*/ 48899 w 3024366"/>
                <a:gd name="connsiteY21" fmla="*/ 440086 h 650349"/>
                <a:gd name="connsiteX22" fmla="*/ 114912 w 3024366"/>
                <a:gd name="connsiteY22" fmla="*/ 498764 h 650349"/>
                <a:gd name="connsiteX23" fmla="*/ 188259 w 3024366"/>
                <a:gd name="connsiteY23" fmla="*/ 550107 h 650349"/>
                <a:gd name="connsiteX24" fmla="*/ 246937 w 3024366"/>
                <a:gd name="connsiteY24" fmla="*/ 586781 h 650349"/>
                <a:gd name="connsiteX25" fmla="*/ 310505 w 3024366"/>
                <a:gd name="connsiteY25" fmla="*/ 618565 h 650349"/>
                <a:gd name="connsiteX26" fmla="*/ 374073 w 3024366"/>
                <a:gd name="connsiteY26" fmla="*/ 643014 h 650349"/>
                <a:gd name="connsiteX27" fmla="*/ 403412 w 3024366"/>
                <a:gd name="connsiteY27" fmla="*/ 650349 h 650349"/>
                <a:gd name="connsiteX28" fmla="*/ 425416 w 3024366"/>
                <a:gd name="connsiteY28" fmla="*/ 650349 h 650349"/>
                <a:gd name="connsiteX29" fmla="*/ 518323 w 3024366"/>
                <a:gd name="connsiteY29" fmla="*/ 630789 h 650349"/>
                <a:gd name="connsiteX30" fmla="*/ 650349 w 3024366"/>
                <a:gd name="connsiteY30" fmla="*/ 591671 h 650349"/>
                <a:gd name="connsiteX31" fmla="*/ 762815 w 3024366"/>
                <a:gd name="connsiteY31" fmla="*/ 552552 h 650349"/>
                <a:gd name="connsiteX32" fmla="*/ 826383 w 3024366"/>
                <a:gd name="connsiteY32" fmla="*/ 532993 h 650349"/>
                <a:gd name="connsiteX33" fmla="*/ 941294 w 3024366"/>
                <a:gd name="connsiteY33" fmla="*/ 503654 h 650349"/>
                <a:gd name="connsiteX34" fmla="*/ 1107549 w 3024366"/>
                <a:gd name="connsiteY34" fmla="*/ 466980 h 650349"/>
                <a:gd name="connsiteX35" fmla="*/ 1320257 w 3024366"/>
                <a:gd name="connsiteY35" fmla="*/ 427861 h 650349"/>
                <a:gd name="connsiteX36" fmla="*/ 1520740 w 3024366"/>
                <a:gd name="connsiteY36" fmla="*/ 393632 h 650349"/>
                <a:gd name="connsiteX37" fmla="*/ 1708999 w 3024366"/>
                <a:gd name="connsiteY37" fmla="*/ 361848 h 650349"/>
                <a:gd name="connsiteX38" fmla="*/ 1877699 w 3024366"/>
                <a:gd name="connsiteY38" fmla="*/ 337399 h 650349"/>
                <a:gd name="connsiteX39" fmla="*/ 2029284 w 3024366"/>
                <a:gd name="connsiteY39" fmla="*/ 312950 h 650349"/>
                <a:gd name="connsiteX40" fmla="*/ 2224877 w 3024366"/>
                <a:gd name="connsiteY40" fmla="*/ 295835 h 650349"/>
                <a:gd name="connsiteX41" fmla="*/ 2422916 w 3024366"/>
                <a:gd name="connsiteY41" fmla="*/ 286056 h 650349"/>
                <a:gd name="connsiteX42" fmla="*/ 2576946 w 3024366"/>
                <a:gd name="connsiteY42" fmla="*/ 283611 h 650349"/>
                <a:gd name="connsiteX43" fmla="*/ 2745645 w 3024366"/>
                <a:gd name="connsiteY43" fmla="*/ 286056 h 650349"/>
                <a:gd name="connsiteX44" fmla="*/ 2892340 w 3024366"/>
                <a:gd name="connsiteY44" fmla="*/ 293391 h 650349"/>
                <a:gd name="connsiteX45" fmla="*/ 2948574 w 3024366"/>
                <a:gd name="connsiteY45" fmla="*/ 286056 h 650349"/>
                <a:gd name="connsiteX46" fmla="*/ 2985247 w 3024366"/>
                <a:gd name="connsiteY46" fmla="*/ 273831 h 650349"/>
                <a:gd name="connsiteX47" fmla="*/ 3009697 w 3024366"/>
                <a:gd name="connsiteY47" fmla="*/ 259162 h 650349"/>
                <a:gd name="connsiteX48" fmla="*/ 3019476 w 3024366"/>
                <a:gd name="connsiteY48" fmla="*/ 246937 h 650349"/>
                <a:gd name="connsiteX49" fmla="*/ 3024366 w 3024366"/>
                <a:gd name="connsiteY49" fmla="*/ 232268 h 650349"/>
                <a:gd name="connsiteX50" fmla="*/ 3024366 w 3024366"/>
                <a:gd name="connsiteY50" fmla="*/ 217598 h 650349"/>
                <a:gd name="connsiteX51" fmla="*/ 3024366 w 3024366"/>
                <a:gd name="connsiteY51" fmla="*/ 205373 h 650349"/>
                <a:gd name="connsiteX52" fmla="*/ 3019476 w 3024366"/>
                <a:gd name="connsiteY52" fmla="*/ 188259 h 650349"/>
                <a:gd name="connsiteX53" fmla="*/ 3002362 w 3024366"/>
                <a:gd name="connsiteY53" fmla="*/ 158920 h 650349"/>
                <a:gd name="connsiteX54" fmla="*/ 2985247 w 3024366"/>
                <a:gd name="connsiteY54" fmla="*/ 136916 h 650349"/>
                <a:gd name="connsiteX55" fmla="*/ 2970578 w 3024366"/>
                <a:gd name="connsiteY55" fmla="*/ 127136 h 650349"/>
                <a:gd name="connsiteX56" fmla="*/ 2948574 w 3024366"/>
                <a:gd name="connsiteY56" fmla="*/ 112466 h 650349"/>
                <a:gd name="connsiteX57" fmla="*/ 2902120 w 3024366"/>
                <a:gd name="connsiteY57" fmla="*/ 88017 h 650349"/>
                <a:gd name="connsiteX58" fmla="*/ 2838552 w 3024366"/>
                <a:gd name="connsiteY58" fmla="*/ 61123 h 650349"/>
                <a:gd name="connsiteX59" fmla="*/ 2779874 w 3024366"/>
                <a:gd name="connsiteY59" fmla="*/ 44009 h 650349"/>
                <a:gd name="connsiteX60" fmla="*/ 2691857 w 3024366"/>
                <a:gd name="connsiteY60" fmla="*/ 22004 h 650349"/>
                <a:gd name="connsiteX61" fmla="*/ 2598950 w 3024366"/>
                <a:gd name="connsiteY61" fmla="*/ 4890 h 650349"/>
                <a:gd name="connsiteX62" fmla="*/ 2559831 w 3024366"/>
                <a:gd name="connsiteY62" fmla="*/ 0 h 650349"/>
                <a:gd name="connsiteX63" fmla="*/ 2528047 w 3024366"/>
                <a:gd name="connsiteY63" fmla="*/ 2445 h 650349"/>
                <a:gd name="connsiteX64" fmla="*/ 2498708 w 3024366"/>
                <a:gd name="connsiteY64" fmla="*/ 9780 h 650349"/>
                <a:gd name="connsiteX65" fmla="*/ 2464479 w 3024366"/>
                <a:gd name="connsiteY65" fmla="*/ 31784 h 650349"/>
                <a:gd name="connsiteX66" fmla="*/ 2444920 w 3024366"/>
                <a:gd name="connsiteY66" fmla="*/ 48899 h 650349"/>
                <a:gd name="connsiteX67" fmla="*/ 2371573 w 3024366"/>
                <a:gd name="connsiteY67" fmla="*/ 58678 h 650349"/>
                <a:gd name="connsiteX68" fmla="*/ 2246882 w 3024366"/>
                <a:gd name="connsiteY68" fmla="*/ 73348 h 650349"/>
                <a:gd name="connsiteX69" fmla="*/ 1811686 w 3024366"/>
                <a:gd name="connsiteY69" fmla="*/ 15403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24366" h="650349">
                  <a:moveTo>
                    <a:pt x="1811686" y="154030"/>
                  </a:moveTo>
                  <a:lnTo>
                    <a:pt x="1567194" y="200484"/>
                  </a:lnTo>
                  <a:lnTo>
                    <a:pt x="1337371" y="244492"/>
                  </a:lnTo>
                  <a:lnTo>
                    <a:pt x="1100214" y="288501"/>
                  </a:lnTo>
                  <a:lnTo>
                    <a:pt x="848388" y="332509"/>
                  </a:lnTo>
                  <a:lnTo>
                    <a:pt x="674798" y="361848"/>
                  </a:lnTo>
                  <a:lnTo>
                    <a:pt x="481650" y="391187"/>
                  </a:lnTo>
                  <a:lnTo>
                    <a:pt x="369183" y="405857"/>
                  </a:lnTo>
                  <a:lnTo>
                    <a:pt x="344734" y="408302"/>
                  </a:lnTo>
                  <a:lnTo>
                    <a:pt x="288501" y="405857"/>
                  </a:lnTo>
                  <a:lnTo>
                    <a:pt x="234713" y="398522"/>
                  </a:lnTo>
                  <a:lnTo>
                    <a:pt x="173590" y="386298"/>
                  </a:lnTo>
                  <a:lnTo>
                    <a:pt x="100242" y="366738"/>
                  </a:lnTo>
                  <a:lnTo>
                    <a:pt x="78238" y="359403"/>
                  </a:lnTo>
                  <a:lnTo>
                    <a:pt x="48899" y="344734"/>
                  </a:lnTo>
                  <a:lnTo>
                    <a:pt x="31784" y="337399"/>
                  </a:lnTo>
                  <a:lnTo>
                    <a:pt x="19560" y="337399"/>
                  </a:lnTo>
                  <a:lnTo>
                    <a:pt x="4890" y="342289"/>
                  </a:lnTo>
                  <a:lnTo>
                    <a:pt x="0" y="354514"/>
                  </a:lnTo>
                  <a:lnTo>
                    <a:pt x="2445" y="374073"/>
                  </a:lnTo>
                  <a:lnTo>
                    <a:pt x="12225" y="403412"/>
                  </a:lnTo>
                  <a:lnTo>
                    <a:pt x="48899" y="440086"/>
                  </a:lnTo>
                  <a:lnTo>
                    <a:pt x="114912" y="498764"/>
                  </a:lnTo>
                  <a:lnTo>
                    <a:pt x="188259" y="550107"/>
                  </a:lnTo>
                  <a:lnTo>
                    <a:pt x="246937" y="586781"/>
                  </a:lnTo>
                  <a:lnTo>
                    <a:pt x="310505" y="618565"/>
                  </a:lnTo>
                  <a:lnTo>
                    <a:pt x="374073" y="643014"/>
                  </a:lnTo>
                  <a:lnTo>
                    <a:pt x="403412" y="650349"/>
                  </a:lnTo>
                  <a:lnTo>
                    <a:pt x="425416" y="650349"/>
                  </a:lnTo>
                  <a:lnTo>
                    <a:pt x="518323" y="630789"/>
                  </a:lnTo>
                  <a:lnTo>
                    <a:pt x="650349" y="591671"/>
                  </a:lnTo>
                  <a:lnTo>
                    <a:pt x="762815" y="552552"/>
                  </a:lnTo>
                  <a:lnTo>
                    <a:pt x="826383" y="532993"/>
                  </a:lnTo>
                  <a:lnTo>
                    <a:pt x="941294" y="503654"/>
                  </a:lnTo>
                  <a:lnTo>
                    <a:pt x="1107549" y="466980"/>
                  </a:lnTo>
                  <a:lnTo>
                    <a:pt x="1320257" y="427861"/>
                  </a:lnTo>
                  <a:lnTo>
                    <a:pt x="1520740" y="393632"/>
                  </a:lnTo>
                  <a:lnTo>
                    <a:pt x="1708999" y="361848"/>
                  </a:lnTo>
                  <a:lnTo>
                    <a:pt x="1877699" y="337399"/>
                  </a:lnTo>
                  <a:lnTo>
                    <a:pt x="2029284" y="312950"/>
                  </a:lnTo>
                  <a:lnTo>
                    <a:pt x="2224877" y="295835"/>
                  </a:lnTo>
                  <a:lnTo>
                    <a:pt x="2422916" y="286056"/>
                  </a:lnTo>
                  <a:lnTo>
                    <a:pt x="2576946" y="283611"/>
                  </a:lnTo>
                  <a:lnTo>
                    <a:pt x="2745645" y="286056"/>
                  </a:lnTo>
                  <a:lnTo>
                    <a:pt x="2892340" y="293391"/>
                  </a:lnTo>
                  <a:lnTo>
                    <a:pt x="2948574" y="286056"/>
                  </a:lnTo>
                  <a:lnTo>
                    <a:pt x="2985247" y="273831"/>
                  </a:lnTo>
                  <a:lnTo>
                    <a:pt x="3009697" y="259162"/>
                  </a:lnTo>
                  <a:lnTo>
                    <a:pt x="3019476" y="246937"/>
                  </a:lnTo>
                  <a:lnTo>
                    <a:pt x="3024366" y="232268"/>
                  </a:lnTo>
                  <a:lnTo>
                    <a:pt x="3024366" y="217598"/>
                  </a:lnTo>
                  <a:lnTo>
                    <a:pt x="3024366" y="205373"/>
                  </a:lnTo>
                  <a:lnTo>
                    <a:pt x="3019476" y="188259"/>
                  </a:lnTo>
                  <a:lnTo>
                    <a:pt x="3002362" y="158920"/>
                  </a:lnTo>
                  <a:lnTo>
                    <a:pt x="2985247" y="136916"/>
                  </a:lnTo>
                  <a:lnTo>
                    <a:pt x="2970578" y="127136"/>
                  </a:lnTo>
                  <a:lnTo>
                    <a:pt x="2948574" y="112466"/>
                  </a:lnTo>
                  <a:lnTo>
                    <a:pt x="2902120" y="88017"/>
                  </a:lnTo>
                  <a:lnTo>
                    <a:pt x="2838552" y="61123"/>
                  </a:lnTo>
                  <a:lnTo>
                    <a:pt x="2779874" y="44009"/>
                  </a:lnTo>
                  <a:lnTo>
                    <a:pt x="2691857" y="22004"/>
                  </a:lnTo>
                  <a:lnTo>
                    <a:pt x="2598950" y="4890"/>
                  </a:lnTo>
                  <a:lnTo>
                    <a:pt x="2559831" y="0"/>
                  </a:lnTo>
                  <a:lnTo>
                    <a:pt x="2528047" y="2445"/>
                  </a:lnTo>
                  <a:lnTo>
                    <a:pt x="2498708" y="9780"/>
                  </a:lnTo>
                  <a:lnTo>
                    <a:pt x="2464479" y="31784"/>
                  </a:lnTo>
                  <a:lnTo>
                    <a:pt x="2444920" y="48899"/>
                  </a:lnTo>
                  <a:lnTo>
                    <a:pt x="2371573" y="58678"/>
                  </a:lnTo>
                  <a:lnTo>
                    <a:pt x="2246882" y="73348"/>
                  </a:lnTo>
                  <a:lnTo>
                    <a:pt x="1811686" y="1540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0">
              <a:extLst>
                <a:ext uri="{FF2B5EF4-FFF2-40B4-BE49-F238E27FC236}">
                  <a16:creationId xmlns:a16="http://schemas.microsoft.com/office/drawing/2014/main" id="{534A4555-DBC5-4AEA-9AF0-480A71245BE1}"/>
                </a:ext>
              </a:extLst>
            </p:cNvPr>
            <p:cNvSpPr/>
            <p:nvPr/>
          </p:nvSpPr>
          <p:spPr>
            <a:xfrm rot="16200000">
              <a:off x="4907757" y="4420393"/>
              <a:ext cx="3009900" cy="493713"/>
            </a:xfrm>
            <a:custGeom>
              <a:avLst/>
              <a:gdLst>
                <a:gd name="connsiteX0" fmla="*/ 2006670 w 3011257"/>
                <a:gd name="connsiteY0" fmla="*/ 187890 h 493526"/>
                <a:gd name="connsiteX1" fmla="*/ 1758655 w 3011257"/>
                <a:gd name="connsiteY1" fmla="*/ 192901 h 493526"/>
                <a:gd name="connsiteX2" fmla="*/ 1480577 w 3011257"/>
                <a:gd name="connsiteY2" fmla="*/ 197911 h 493526"/>
                <a:gd name="connsiteX3" fmla="*/ 1247593 w 3011257"/>
                <a:gd name="connsiteY3" fmla="*/ 200416 h 493526"/>
                <a:gd name="connsiteX4" fmla="*/ 959494 w 3011257"/>
                <a:gd name="connsiteY4" fmla="*/ 202922 h 493526"/>
                <a:gd name="connsiteX5" fmla="*/ 721500 w 3011257"/>
                <a:gd name="connsiteY5" fmla="*/ 205427 h 493526"/>
                <a:gd name="connsiteX6" fmla="*/ 611271 w 3011257"/>
                <a:gd name="connsiteY6" fmla="*/ 205427 h 493526"/>
                <a:gd name="connsiteX7" fmla="*/ 40084 w 3011257"/>
                <a:gd name="connsiteY7" fmla="*/ 182880 h 493526"/>
                <a:gd name="connsiteX8" fmla="*/ 15032 w 3011257"/>
                <a:gd name="connsiteY8" fmla="*/ 207932 h 493526"/>
                <a:gd name="connsiteX9" fmla="*/ 0 w 3011257"/>
                <a:gd name="connsiteY9" fmla="*/ 232984 h 493526"/>
                <a:gd name="connsiteX10" fmla="*/ 0 w 3011257"/>
                <a:gd name="connsiteY10" fmla="*/ 255531 h 493526"/>
                <a:gd name="connsiteX11" fmla="*/ 7516 w 3011257"/>
                <a:gd name="connsiteY11" fmla="*/ 275573 h 493526"/>
                <a:gd name="connsiteX12" fmla="*/ 27558 w 3011257"/>
                <a:gd name="connsiteY12" fmla="*/ 305635 h 493526"/>
                <a:gd name="connsiteX13" fmla="*/ 72651 w 3011257"/>
                <a:gd name="connsiteY13" fmla="*/ 343213 h 493526"/>
                <a:gd name="connsiteX14" fmla="*/ 142797 w 3011257"/>
                <a:gd name="connsiteY14" fmla="*/ 388307 h 493526"/>
                <a:gd name="connsiteX15" fmla="*/ 205427 w 3011257"/>
                <a:gd name="connsiteY15" fmla="*/ 420875 h 493526"/>
                <a:gd name="connsiteX16" fmla="*/ 230479 w 3011257"/>
                <a:gd name="connsiteY16" fmla="*/ 430895 h 493526"/>
                <a:gd name="connsiteX17" fmla="*/ 295615 w 3011257"/>
                <a:gd name="connsiteY17" fmla="*/ 453442 h 493526"/>
                <a:gd name="connsiteX18" fmla="*/ 355740 w 3011257"/>
                <a:gd name="connsiteY18" fmla="*/ 470979 h 493526"/>
                <a:gd name="connsiteX19" fmla="*/ 413359 w 3011257"/>
                <a:gd name="connsiteY19" fmla="*/ 486010 h 493526"/>
                <a:gd name="connsiteX20" fmla="*/ 468474 w 3011257"/>
                <a:gd name="connsiteY20" fmla="*/ 493526 h 493526"/>
                <a:gd name="connsiteX21" fmla="*/ 543630 w 3011257"/>
                <a:gd name="connsiteY21" fmla="*/ 491020 h 493526"/>
                <a:gd name="connsiteX22" fmla="*/ 673901 w 3011257"/>
                <a:gd name="connsiteY22" fmla="*/ 478494 h 493526"/>
                <a:gd name="connsiteX23" fmla="*/ 879328 w 3011257"/>
                <a:gd name="connsiteY23" fmla="*/ 460958 h 493526"/>
                <a:gd name="connsiteX24" fmla="*/ 1169931 w 3011257"/>
                <a:gd name="connsiteY24" fmla="*/ 443421 h 493526"/>
                <a:gd name="connsiteX25" fmla="*/ 1355317 w 3011257"/>
                <a:gd name="connsiteY25" fmla="*/ 435906 h 493526"/>
                <a:gd name="connsiteX26" fmla="*/ 1533186 w 3011257"/>
                <a:gd name="connsiteY26" fmla="*/ 428390 h 493526"/>
                <a:gd name="connsiteX27" fmla="*/ 1668467 w 3011257"/>
                <a:gd name="connsiteY27" fmla="*/ 425885 h 493526"/>
                <a:gd name="connsiteX28" fmla="*/ 1898946 w 3011257"/>
                <a:gd name="connsiteY28" fmla="*/ 423380 h 493526"/>
                <a:gd name="connsiteX29" fmla="*/ 2054269 w 3011257"/>
                <a:gd name="connsiteY29" fmla="*/ 425885 h 493526"/>
                <a:gd name="connsiteX30" fmla="*/ 2277232 w 3011257"/>
                <a:gd name="connsiteY30" fmla="*/ 428390 h 493526"/>
                <a:gd name="connsiteX31" fmla="*/ 2490175 w 3011257"/>
                <a:gd name="connsiteY31" fmla="*/ 450937 h 493526"/>
                <a:gd name="connsiteX32" fmla="*/ 2602909 w 3011257"/>
                <a:gd name="connsiteY32" fmla="*/ 463463 h 493526"/>
                <a:gd name="connsiteX33" fmla="*/ 2793305 w 3011257"/>
                <a:gd name="connsiteY33" fmla="*/ 491020 h 493526"/>
                <a:gd name="connsiteX34" fmla="*/ 2810841 w 3011257"/>
                <a:gd name="connsiteY34" fmla="*/ 493526 h 493526"/>
                <a:gd name="connsiteX35" fmla="*/ 2815851 w 3011257"/>
                <a:gd name="connsiteY35" fmla="*/ 493526 h 493526"/>
                <a:gd name="connsiteX36" fmla="*/ 2825872 w 3011257"/>
                <a:gd name="connsiteY36" fmla="*/ 488515 h 493526"/>
                <a:gd name="connsiteX37" fmla="*/ 2850924 w 3011257"/>
                <a:gd name="connsiteY37" fmla="*/ 463463 h 493526"/>
                <a:gd name="connsiteX38" fmla="*/ 2875976 w 3011257"/>
                <a:gd name="connsiteY38" fmla="*/ 430895 h 493526"/>
                <a:gd name="connsiteX39" fmla="*/ 2898523 w 3011257"/>
                <a:gd name="connsiteY39" fmla="*/ 390812 h 493526"/>
                <a:gd name="connsiteX40" fmla="*/ 2916060 w 3011257"/>
                <a:gd name="connsiteY40" fmla="*/ 358244 h 493526"/>
                <a:gd name="connsiteX41" fmla="*/ 2946122 w 3011257"/>
                <a:gd name="connsiteY41" fmla="*/ 303130 h 493526"/>
                <a:gd name="connsiteX42" fmla="*/ 2971174 w 3011257"/>
                <a:gd name="connsiteY42" fmla="*/ 253026 h 493526"/>
                <a:gd name="connsiteX43" fmla="*/ 2988711 w 3011257"/>
                <a:gd name="connsiteY43" fmla="*/ 210437 h 493526"/>
                <a:gd name="connsiteX44" fmla="*/ 3001237 w 3011257"/>
                <a:gd name="connsiteY44" fmla="*/ 170354 h 493526"/>
                <a:gd name="connsiteX45" fmla="*/ 3006247 w 3011257"/>
                <a:gd name="connsiteY45" fmla="*/ 142797 h 493526"/>
                <a:gd name="connsiteX46" fmla="*/ 3011257 w 3011257"/>
                <a:gd name="connsiteY46" fmla="*/ 105219 h 493526"/>
                <a:gd name="connsiteX47" fmla="*/ 3011257 w 3011257"/>
                <a:gd name="connsiteY47" fmla="*/ 55115 h 493526"/>
                <a:gd name="connsiteX48" fmla="*/ 3008752 w 3011257"/>
                <a:gd name="connsiteY48" fmla="*/ 27557 h 493526"/>
                <a:gd name="connsiteX49" fmla="*/ 3003742 w 3011257"/>
                <a:gd name="connsiteY49" fmla="*/ 15031 h 493526"/>
                <a:gd name="connsiteX50" fmla="*/ 3001237 w 3011257"/>
                <a:gd name="connsiteY50" fmla="*/ 7516 h 493526"/>
                <a:gd name="connsiteX51" fmla="*/ 2996226 w 3011257"/>
                <a:gd name="connsiteY51" fmla="*/ 2505 h 493526"/>
                <a:gd name="connsiteX52" fmla="*/ 2988711 w 3011257"/>
                <a:gd name="connsiteY52" fmla="*/ 0 h 493526"/>
                <a:gd name="connsiteX53" fmla="*/ 2978690 w 3011257"/>
                <a:gd name="connsiteY53" fmla="*/ 2505 h 493526"/>
                <a:gd name="connsiteX54" fmla="*/ 2966164 w 3011257"/>
                <a:gd name="connsiteY54" fmla="*/ 7516 h 493526"/>
                <a:gd name="connsiteX55" fmla="*/ 2953638 w 3011257"/>
                <a:gd name="connsiteY55" fmla="*/ 17536 h 493526"/>
                <a:gd name="connsiteX56" fmla="*/ 2936101 w 3011257"/>
                <a:gd name="connsiteY56" fmla="*/ 40083 h 493526"/>
                <a:gd name="connsiteX57" fmla="*/ 2901028 w 3011257"/>
                <a:gd name="connsiteY57" fmla="*/ 80167 h 493526"/>
                <a:gd name="connsiteX58" fmla="*/ 2858440 w 3011257"/>
                <a:gd name="connsiteY58" fmla="*/ 117745 h 493526"/>
                <a:gd name="connsiteX59" fmla="*/ 2805831 w 3011257"/>
                <a:gd name="connsiteY59" fmla="*/ 150312 h 493526"/>
                <a:gd name="connsiteX60" fmla="*/ 2783284 w 3011257"/>
                <a:gd name="connsiteY60" fmla="*/ 162838 h 493526"/>
                <a:gd name="connsiteX61" fmla="*/ 2723159 w 3011257"/>
                <a:gd name="connsiteY61" fmla="*/ 172859 h 493526"/>
                <a:gd name="connsiteX62" fmla="*/ 2620445 w 3011257"/>
                <a:gd name="connsiteY62" fmla="*/ 180375 h 493526"/>
                <a:gd name="connsiteX63" fmla="*/ 2512722 w 3011257"/>
                <a:gd name="connsiteY63" fmla="*/ 180375 h 493526"/>
                <a:gd name="connsiteX64" fmla="*/ 2146962 w 3011257"/>
                <a:gd name="connsiteY64" fmla="*/ 185385 h 493526"/>
                <a:gd name="connsiteX65" fmla="*/ 2006670 w 3011257"/>
                <a:gd name="connsiteY65" fmla="*/ 187890 h 49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1257" h="493526">
                  <a:moveTo>
                    <a:pt x="2006670" y="187890"/>
                  </a:moveTo>
                  <a:lnTo>
                    <a:pt x="1758655" y="192901"/>
                  </a:lnTo>
                  <a:lnTo>
                    <a:pt x="1480577" y="197911"/>
                  </a:lnTo>
                  <a:lnTo>
                    <a:pt x="1247593" y="200416"/>
                  </a:lnTo>
                  <a:lnTo>
                    <a:pt x="959494" y="202922"/>
                  </a:lnTo>
                  <a:lnTo>
                    <a:pt x="721500" y="205427"/>
                  </a:lnTo>
                  <a:lnTo>
                    <a:pt x="611271" y="205427"/>
                  </a:lnTo>
                  <a:lnTo>
                    <a:pt x="40084" y="182880"/>
                  </a:lnTo>
                  <a:lnTo>
                    <a:pt x="15032" y="207932"/>
                  </a:lnTo>
                  <a:lnTo>
                    <a:pt x="0" y="232984"/>
                  </a:lnTo>
                  <a:lnTo>
                    <a:pt x="0" y="255531"/>
                  </a:lnTo>
                  <a:lnTo>
                    <a:pt x="7516" y="275573"/>
                  </a:lnTo>
                  <a:lnTo>
                    <a:pt x="27558" y="305635"/>
                  </a:lnTo>
                  <a:lnTo>
                    <a:pt x="72651" y="343213"/>
                  </a:lnTo>
                  <a:lnTo>
                    <a:pt x="142797" y="388307"/>
                  </a:lnTo>
                  <a:lnTo>
                    <a:pt x="205427" y="420875"/>
                  </a:lnTo>
                  <a:lnTo>
                    <a:pt x="230479" y="430895"/>
                  </a:lnTo>
                  <a:lnTo>
                    <a:pt x="295615" y="453442"/>
                  </a:lnTo>
                  <a:lnTo>
                    <a:pt x="355740" y="470979"/>
                  </a:lnTo>
                  <a:lnTo>
                    <a:pt x="413359" y="486010"/>
                  </a:lnTo>
                  <a:lnTo>
                    <a:pt x="468474" y="493526"/>
                  </a:lnTo>
                  <a:lnTo>
                    <a:pt x="543630" y="491020"/>
                  </a:lnTo>
                  <a:lnTo>
                    <a:pt x="673901" y="478494"/>
                  </a:lnTo>
                  <a:lnTo>
                    <a:pt x="879328" y="460958"/>
                  </a:lnTo>
                  <a:lnTo>
                    <a:pt x="1169931" y="443421"/>
                  </a:lnTo>
                  <a:lnTo>
                    <a:pt x="1355317" y="435906"/>
                  </a:lnTo>
                  <a:lnTo>
                    <a:pt x="1533186" y="428390"/>
                  </a:lnTo>
                  <a:lnTo>
                    <a:pt x="1668467" y="425885"/>
                  </a:lnTo>
                  <a:lnTo>
                    <a:pt x="1898946" y="423380"/>
                  </a:lnTo>
                  <a:lnTo>
                    <a:pt x="2054269" y="425885"/>
                  </a:lnTo>
                  <a:lnTo>
                    <a:pt x="2277232" y="428390"/>
                  </a:lnTo>
                  <a:lnTo>
                    <a:pt x="2490175" y="450937"/>
                  </a:lnTo>
                  <a:lnTo>
                    <a:pt x="2602909" y="463463"/>
                  </a:lnTo>
                  <a:lnTo>
                    <a:pt x="2793305" y="491020"/>
                  </a:lnTo>
                  <a:lnTo>
                    <a:pt x="2810841" y="493526"/>
                  </a:lnTo>
                  <a:lnTo>
                    <a:pt x="2815851" y="493526"/>
                  </a:lnTo>
                  <a:lnTo>
                    <a:pt x="2825872" y="488515"/>
                  </a:lnTo>
                  <a:lnTo>
                    <a:pt x="2850924" y="463463"/>
                  </a:lnTo>
                  <a:lnTo>
                    <a:pt x="2875976" y="430895"/>
                  </a:lnTo>
                  <a:lnTo>
                    <a:pt x="2898523" y="390812"/>
                  </a:lnTo>
                  <a:lnTo>
                    <a:pt x="2916060" y="358244"/>
                  </a:lnTo>
                  <a:lnTo>
                    <a:pt x="2946122" y="303130"/>
                  </a:lnTo>
                  <a:lnTo>
                    <a:pt x="2971174" y="253026"/>
                  </a:lnTo>
                  <a:lnTo>
                    <a:pt x="2988711" y="210437"/>
                  </a:lnTo>
                  <a:lnTo>
                    <a:pt x="3001237" y="170354"/>
                  </a:lnTo>
                  <a:lnTo>
                    <a:pt x="3006247" y="142797"/>
                  </a:lnTo>
                  <a:lnTo>
                    <a:pt x="3011257" y="105219"/>
                  </a:lnTo>
                  <a:lnTo>
                    <a:pt x="3011257" y="55115"/>
                  </a:lnTo>
                  <a:lnTo>
                    <a:pt x="3008752" y="27557"/>
                  </a:lnTo>
                  <a:lnTo>
                    <a:pt x="3003742" y="15031"/>
                  </a:lnTo>
                  <a:lnTo>
                    <a:pt x="3001237" y="7516"/>
                  </a:lnTo>
                  <a:lnTo>
                    <a:pt x="2996226" y="2505"/>
                  </a:lnTo>
                  <a:lnTo>
                    <a:pt x="2988711" y="0"/>
                  </a:lnTo>
                  <a:lnTo>
                    <a:pt x="2978690" y="2505"/>
                  </a:lnTo>
                  <a:lnTo>
                    <a:pt x="2966164" y="7516"/>
                  </a:lnTo>
                  <a:lnTo>
                    <a:pt x="2953638" y="17536"/>
                  </a:lnTo>
                  <a:lnTo>
                    <a:pt x="2936101" y="40083"/>
                  </a:lnTo>
                  <a:lnTo>
                    <a:pt x="2901028" y="80167"/>
                  </a:lnTo>
                  <a:lnTo>
                    <a:pt x="2858440" y="117745"/>
                  </a:lnTo>
                  <a:lnTo>
                    <a:pt x="2805831" y="150312"/>
                  </a:lnTo>
                  <a:lnTo>
                    <a:pt x="2783284" y="162838"/>
                  </a:lnTo>
                  <a:lnTo>
                    <a:pt x="2723159" y="172859"/>
                  </a:lnTo>
                  <a:lnTo>
                    <a:pt x="2620445" y="180375"/>
                  </a:lnTo>
                  <a:lnTo>
                    <a:pt x="2512722" y="180375"/>
                  </a:lnTo>
                  <a:lnTo>
                    <a:pt x="2146962" y="185385"/>
                  </a:lnTo>
                  <a:lnTo>
                    <a:pt x="2006670" y="1878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1">
              <a:extLst>
                <a:ext uri="{FF2B5EF4-FFF2-40B4-BE49-F238E27FC236}">
                  <a16:creationId xmlns:a16="http://schemas.microsoft.com/office/drawing/2014/main" id="{ACCFD178-E0D6-4E73-96ED-79FF626F6E43}"/>
                </a:ext>
              </a:extLst>
            </p:cNvPr>
            <p:cNvSpPr/>
            <p:nvPr/>
          </p:nvSpPr>
          <p:spPr>
            <a:xfrm rot="16200000">
              <a:off x="5690394" y="5461794"/>
              <a:ext cx="717550" cy="700088"/>
            </a:xfrm>
            <a:custGeom>
              <a:avLst/>
              <a:gdLst>
                <a:gd name="connsiteX0" fmla="*/ 647700 w 716756"/>
                <a:gd name="connsiteY0" fmla="*/ 202406 h 700087"/>
                <a:gd name="connsiteX1" fmla="*/ 576262 w 716756"/>
                <a:gd name="connsiteY1" fmla="*/ 426243 h 700087"/>
                <a:gd name="connsiteX2" fmla="*/ 540544 w 716756"/>
                <a:gd name="connsiteY2" fmla="*/ 533400 h 700087"/>
                <a:gd name="connsiteX3" fmla="*/ 531019 w 716756"/>
                <a:gd name="connsiteY3" fmla="*/ 566737 h 700087"/>
                <a:gd name="connsiteX4" fmla="*/ 528637 w 716756"/>
                <a:gd name="connsiteY4" fmla="*/ 590550 h 700087"/>
                <a:gd name="connsiteX5" fmla="*/ 533400 w 716756"/>
                <a:gd name="connsiteY5" fmla="*/ 621506 h 700087"/>
                <a:gd name="connsiteX6" fmla="*/ 542925 w 716756"/>
                <a:gd name="connsiteY6" fmla="*/ 640556 h 700087"/>
                <a:gd name="connsiteX7" fmla="*/ 557212 w 716756"/>
                <a:gd name="connsiteY7" fmla="*/ 654843 h 700087"/>
                <a:gd name="connsiteX8" fmla="*/ 578644 w 716756"/>
                <a:gd name="connsiteY8" fmla="*/ 664368 h 700087"/>
                <a:gd name="connsiteX9" fmla="*/ 607219 w 716756"/>
                <a:gd name="connsiteY9" fmla="*/ 671512 h 700087"/>
                <a:gd name="connsiteX10" fmla="*/ 716756 w 716756"/>
                <a:gd name="connsiteY10" fmla="*/ 676275 h 700087"/>
                <a:gd name="connsiteX11" fmla="*/ 0 w 716756"/>
                <a:gd name="connsiteY11" fmla="*/ 700087 h 700087"/>
                <a:gd name="connsiteX12" fmla="*/ 14287 w 716756"/>
                <a:gd name="connsiteY12" fmla="*/ 673893 h 700087"/>
                <a:gd name="connsiteX13" fmla="*/ 40481 w 716756"/>
                <a:gd name="connsiteY13" fmla="*/ 645318 h 700087"/>
                <a:gd name="connsiteX14" fmla="*/ 54769 w 716756"/>
                <a:gd name="connsiteY14" fmla="*/ 633412 h 700087"/>
                <a:gd name="connsiteX15" fmla="*/ 76200 w 716756"/>
                <a:gd name="connsiteY15" fmla="*/ 621506 h 700087"/>
                <a:gd name="connsiteX16" fmla="*/ 128587 w 716756"/>
                <a:gd name="connsiteY16" fmla="*/ 590550 h 700087"/>
                <a:gd name="connsiteX17" fmla="*/ 190500 w 716756"/>
                <a:gd name="connsiteY17" fmla="*/ 550068 h 700087"/>
                <a:gd name="connsiteX18" fmla="*/ 230981 w 716756"/>
                <a:gd name="connsiteY18" fmla="*/ 519112 h 700087"/>
                <a:gd name="connsiteX19" fmla="*/ 295275 w 716756"/>
                <a:gd name="connsiteY19" fmla="*/ 464343 h 700087"/>
                <a:gd name="connsiteX20" fmla="*/ 345281 w 716756"/>
                <a:gd name="connsiteY20" fmla="*/ 411956 h 700087"/>
                <a:gd name="connsiteX21" fmla="*/ 407194 w 716756"/>
                <a:gd name="connsiteY21" fmla="*/ 333375 h 700087"/>
                <a:gd name="connsiteX22" fmla="*/ 500062 w 716756"/>
                <a:gd name="connsiteY22" fmla="*/ 207168 h 700087"/>
                <a:gd name="connsiteX23" fmla="*/ 590550 w 716756"/>
                <a:gd name="connsiteY23" fmla="*/ 73818 h 700087"/>
                <a:gd name="connsiteX24" fmla="*/ 623887 w 716756"/>
                <a:gd name="connsiteY24" fmla="*/ 21431 h 700087"/>
                <a:gd name="connsiteX25" fmla="*/ 635794 w 716756"/>
                <a:gd name="connsiteY25" fmla="*/ 11906 h 700087"/>
                <a:gd name="connsiteX26" fmla="*/ 650081 w 716756"/>
                <a:gd name="connsiteY26" fmla="*/ 2381 h 700087"/>
                <a:gd name="connsiteX27" fmla="*/ 664369 w 716756"/>
                <a:gd name="connsiteY27" fmla="*/ 0 h 700087"/>
                <a:gd name="connsiteX28" fmla="*/ 669131 w 716756"/>
                <a:gd name="connsiteY28" fmla="*/ 0 h 700087"/>
                <a:gd name="connsiteX29" fmla="*/ 676275 w 716756"/>
                <a:gd name="connsiteY29" fmla="*/ 4762 h 700087"/>
                <a:gd name="connsiteX30" fmla="*/ 683419 w 716756"/>
                <a:gd name="connsiteY30" fmla="*/ 14287 h 700087"/>
                <a:gd name="connsiteX31" fmla="*/ 688181 w 716756"/>
                <a:gd name="connsiteY31" fmla="*/ 38100 h 700087"/>
                <a:gd name="connsiteX32" fmla="*/ 690562 w 716756"/>
                <a:gd name="connsiteY32" fmla="*/ 57150 h 700087"/>
                <a:gd name="connsiteX33" fmla="*/ 685800 w 716756"/>
                <a:gd name="connsiteY33" fmla="*/ 80962 h 700087"/>
                <a:gd name="connsiteX34" fmla="*/ 647700 w 716756"/>
                <a:gd name="connsiteY34" fmla="*/ 20240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6756" h="700087">
                  <a:moveTo>
                    <a:pt x="647700" y="202406"/>
                  </a:moveTo>
                  <a:lnTo>
                    <a:pt x="576262" y="426243"/>
                  </a:lnTo>
                  <a:lnTo>
                    <a:pt x="540544" y="533400"/>
                  </a:lnTo>
                  <a:lnTo>
                    <a:pt x="531019" y="566737"/>
                  </a:lnTo>
                  <a:lnTo>
                    <a:pt x="528637" y="590550"/>
                  </a:lnTo>
                  <a:lnTo>
                    <a:pt x="533400" y="621506"/>
                  </a:lnTo>
                  <a:lnTo>
                    <a:pt x="542925" y="640556"/>
                  </a:lnTo>
                  <a:lnTo>
                    <a:pt x="557212" y="654843"/>
                  </a:lnTo>
                  <a:lnTo>
                    <a:pt x="578644" y="664368"/>
                  </a:lnTo>
                  <a:lnTo>
                    <a:pt x="607219" y="671512"/>
                  </a:lnTo>
                  <a:lnTo>
                    <a:pt x="716756" y="676275"/>
                  </a:lnTo>
                  <a:lnTo>
                    <a:pt x="0" y="700087"/>
                  </a:lnTo>
                  <a:lnTo>
                    <a:pt x="14287" y="673893"/>
                  </a:lnTo>
                  <a:lnTo>
                    <a:pt x="40481" y="645318"/>
                  </a:lnTo>
                  <a:lnTo>
                    <a:pt x="54769" y="633412"/>
                  </a:lnTo>
                  <a:lnTo>
                    <a:pt x="76200" y="621506"/>
                  </a:lnTo>
                  <a:lnTo>
                    <a:pt x="128587" y="590550"/>
                  </a:lnTo>
                  <a:lnTo>
                    <a:pt x="190500" y="550068"/>
                  </a:lnTo>
                  <a:lnTo>
                    <a:pt x="230981" y="519112"/>
                  </a:lnTo>
                  <a:lnTo>
                    <a:pt x="295275" y="464343"/>
                  </a:lnTo>
                  <a:lnTo>
                    <a:pt x="345281" y="411956"/>
                  </a:lnTo>
                  <a:lnTo>
                    <a:pt x="407194" y="333375"/>
                  </a:lnTo>
                  <a:lnTo>
                    <a:pt x="500062" y="207168"/>
                  </a:lnTo>
                  <a:lnTo>
                    <a:pt x="590550" y="73818"/>
                  </a:lnTo>
                  <a:lnTo>
                    <a:pt x="623887" y="21431"/>
                  </a:lnTo>
                  <a:lnTo>
                    <a:pt x="635794" y="11906"/>
                  </a:lnTo>
                  <a:lnTo>
                    <a:pt x="650081" y="2381"/>
                  </a:lnTo>
                  <a:lnTo>
                    <a:pt x="664369" y="0"/>
                  </a:lnTo>
                  <a:lnTo>
                    <a:pt x="669131" y="0"/>
                  </a:lnTo>
                  <a:lnTo>
                    <a:pt x="676275" y="4762"/>
                  </a:lnTo>
                  <a:lnTo>
                    <a:pt x="683419" y="14287"/>
                  </a:lnTo>
                  <a:lnTo>
                    <a:pt x="688181" y="38100"/>
                  </a:lnTo>
                  <a:lnTo>
                    <a:pt x="690562" y="57150"/>
                  </a:lnTo>
                  <a:lnTo>
                    <a:pt x="685800" y="80962"/>
                  </a:lnTo>
                  <a:lnTo>
                    <a:pt x="647700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2">
              <a:extLst>
                <a:ext uri="{FF2B5EF4-FFF2-40B4-BE49-F238E27FC236}">
                  <a16:creationId xmlns:a16="http://schemas.microsoft.com/office/drawing/2014/main" id="{67A448B5-4D68-4685-B4A1-466D6C5FE3E2}"/>
                </a:ext>
              </a:extLst>
            </p:cNvPr>
            <p:cNvSpPr/>
            <p:nvPr/>
          </p:nvSpPr>
          <p:spPr>
            <a:xfrm rot="16200000">
              <a:off x="5247481" y="4410869"/>
              <a:ext cx="695325" cy="661988"/>
            </a:xfrm>
            <a:custGeom>
              <a:avLst/>
              <a:gdLst>
                <a:gd name="connsiteX0" fmla="*/ 552450 w 695325"/>
                <a:gd name="connsiteY0" fmla="*/ 80962 h 661987"/>
                <a:gd name="connsiteX1" fmla="*/ 445294 w 695325"/>
                <a:gd name="connsiteY1" fmla="*/ 166687 h 661987"/>
                <a:gd name="connsiteX2" fmla="*/ 311944 w 695325"/>
                <a:gd name="connsiteY2" fmla="*/ 273844 h 661987"/>
                <a:gd name="connsiteX3" fmla="*/ 195263 w 695325"/>
                <a:gd name="connsiteY3" fmla="*/ 371475 h 661987"/>
                <a:gd name="connsiteX4" fmla="*/ 97632 w 695325"/>
                <a:gd name="connsiteY4" fmla="*/ 450056 h 661987"/>
                <a:gd name="connsiteX5" fmla="*/ 40482 w 695325"/>
                <a:gd name="connsiteY5" fmla="*/ 497681 h 661987"/>
                <a:gd name="connsiteX6" fmla="*/ 19050 w 695325"/>
                <a:gd name="connsiteY6" fmla="*/ 519112 h 661987"/>
                <a:gd name="connsiteX7" fmla="*/ 4763 w 695325"/>
                <a:gd name="connsiteY7" fmla="*/ 547687 h 661987"/>
                <a:gd name="connsiteX8" fmla="*/ 0 w 695325"/>
                <a:gd name="connsiteY8" fmla="*/ 569119 h 661987"/>
                <a:gd name="connsiteX9" fmla="*/ 0 w 695325"/>
                <a:gd name="connsiteY9" fmla="*/ 602456 h 661987"/>
                <a:gd name="connsiteX10" fmla="*/ 7144 w 695325"/>
                <a:gd name="connsiteY10" fmla="*/ 628650 h 661987"/>
                <a:gd name="connsiteX11" fmla="*/ 21432 w 695325"/>
                <a:gd name="connsiteY11" fmla="*/ 652462 h 661987"/>
                <a:gd name="connsiteX12" fmla="*/ 33338 w 695325"/>
                <a:gd name="connsiteY12" fmla="*/ 659606 h 661987"/>
                <a:gd name="connsiteX13" fmla="*/ 69057 w 695325"/>
                <a:gd name="connsiteY13" fmla="*/ 661987 h 661987"/>
                <a:gd name="connsiteX14" fmla="*/ 152400 w 695325"/>
                <a:gd name="connsiteY14" fmla="*/ 657225 h 661987"/>
                <a:gd name="connsiteX15" fmla="*/ 204788 w 695325"/>
                <a:gd name="connsiteY15" fmla="*/ 650081 h 661987"/>
                <a:gd name="connsiteX16" fmla="*/ 259557 w 695325"/>
                <a:gd name="connsiteY16" fmla="*/ 638175 h 661987"/>
                <a:gd name="connsiteX17" fmla="*/ 295275 w 695325"/>
                <a:gd name="connsiteY17" fmla="*/ 626269 h 661987"/>
                <a:gd name="connsiteX18" fmla="*/ 335757 w 695325"/>
                <a:gd name="connsiteY18" fmla="*/ 607219 h 661987"/>
                <a:gd name="connsiteX19" fmla="*/ 366713 w 695325"/>
                <a:gd name="connsiteY19" fmla="*/ 590550 h 661987"/>
                <a:gd name="connsiteX20" fmla="*/ 392907 w 695325"/>
                <a:gd name="connsiteY20" fmla="*/ 571500 h 661987"/>
                <a:gd name="connsiteX21" fmla="*/ 438150 w 695325"/>
                <a:gd name="connsiteY21" fmla="*/ 516731 h 661987"/>
                <a:gd name="connsiteX22" fmla="*/ 509588 w 695325"/>
                <a:gd name="connsiteY22" fmla="*/ 400050 h 661987"/>
                <a:gd name="connsiteX23" fmla="*/ 592932 w 695325"/>
                <a:gd name="connsiteY23" fmla="*/ 252412 h 661987"/>
                <a:gd name="connsiteX24" fmla="*/ 673894 w 695325"/>
                <a:gd name="connsiteY24" fmla="*/ 95250 h 661987"/>
                <a:gd name="connsiteX25" fmla="*/ 688182 w 695325"/>
                <a:gd name="connsiteY25" fmla="*/ 59531 h 661987"/>
                <a:gd name="connsiteX26" fmla="*/ 695325 w 695325"/>
                <a:gd name="connsiteY26" fmla="*/ 35719 h 661987"/>
                <a:gd name="connsiteX27" fmla="*/ 695325 w 695325"/>
                <a:gd name="connsiteY27" fmla="*/ 21431 h 661987"/>
                <a:gd name="connsiteX28" fmla="*/ 692944 w 695325"/>
                <a:gd name="connsiteY28" fmla="*/ 4762 h 661987"/>
                <a:gd name="connsiteX29" fmla="*/ 681038 w 695325"/>
                <a:gd name="connsiteY29" fmla="*/ 0 h 661987"/>
                <a:gd name="connsiteX30" fmla="*/ 661988 w 695325"/>
                <a:gd name="connsiteY30" fmla="*/ 2381 h 661987"/>
                <a:gd name="connsiteX31" fmla="*/ 638175 w 695325"/>
                <a:gd name="connsiteY31" fmla="*/ 11906 h 661987"/>
                <a:gd name="connsiteX32" fmla="*/ 552450 w 695325"/>
                <a:gd name="connsiteY32" fmla="*/ 8096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661987">
                  <a:moveTo>
                    <a:pt x="552450" y="80962"/>
                  </a:moveTo>
                  <a:lnTo>
                    <a:pt x="445294" y="166687"/>
                  </a:lnTo>
                  <a:lnTo>
                    <a:pt x="311944" y="273844"/>
                  </a:lnTo>
                  <a:lnTo>
                    <a:pt x="195263" y="371475"/>
                  </a:lnTo>
                  <a:lnTo>
                    <a:pt x="97632" y="450056"/>
                  </a:lnTo>
                  <a:lnTo>
                    <a:pt x="40482" y="497681"/>
                  </a:lnTo>
                  <a:lnTo>
                    <a:pt x="19050" y="519112"/>
                  </a:lnTo>
                  <a:lnTo>
                    <a:pt x="4763" y="547687"/>
                  </a:lnTo>
                  <a:lnTo>
                    <a:pt x="0" y="569119"/>
                  </a:lnTo>
                  <a:lnTo>
                    <a:pt x="0" y="602456"/>
                  </a:lnTo>
                  <a:lnTo>
                    <a:pt x="7144" y="628650"/>
                  </a:lnTo>
                  <a:lnTo>
                    <a:pt x="21432" y="652462"/>
                  </a:lnTo>
                  <a:lnTo>
                    <a:pt x="33338" y="659606"/>
                  </a:lnTo>
                  <a:lnTo>
                    <a:pt x="69057" y="661987"/>
                  </a:lnTo>
                  <a:lnTo>
                    <a:pt x="152400" y="657225"/>
                  </a:lnTo>
                  <a:lnTo>
                    <a:pt x="204788" y="650081"/>
                  </a:lnTo>
                  <a:lnTo>
                    <a:pt x="259557" y="638175"/>
                  </a:lnTo>
                  <a:lnTo>
                    <a:pt x="295275" y="626269"/>
                  </a:lnTo>
                  <a:lnTo>
                    <a:pt x="335757" y="607219"/>
                  </a:lnTo>
                  <a:lnTo>
                    <a:pt x="366713" y="590550"/>
                  </a:lnTo>
                  <a:lnTo>
                    <a:pt x="392907" y="571500"/>
                  </a:lnTo>
                  <a:lnTo>
                    <a:pt x="438150" y="516731"/>
                  </a:lnTo>
                  <a:lnTo>
                    <a:pt x="509588" y="400050"/>
                  </a:lnTo>
                  <a:lnTo>
                    <a:pt x="592932" y="252412"/>
                  </a:lnTo>
                  <a:lnTo>
                    <a:pt x="673894" y="95250"/>
                  </a:lnTo>
                  <a:lnTo>
                    <a:pt x="688182" y="59531"/>
                  </a:lnTo>
                  <a:lnTo>
                    <a:pt x="695325" y="35719"/>
                  </a:lnTo>
                  <a:lnTo>
                    <a:pt x="695325" y="21431"/>
                  </a:lnTo>
                  <a:lnTo>
                    <a:pt x="692944" y="4762"/>
                  </a:lnTo>
                  <a:lnTo>
                    <a:pt x="681038" y="0"/>
                  </a:lnTo>
                  <a:lnTo>
                    <a:pt x="661988" y="2381"/>
                  </a:lnTo>
                  <a:lnTo>
                    <a:pt x="638175" y="11906"/>
                  </a:lnTo>
                  <a:lnTo>
                    <a:pt x="552450" y="809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E8834850-E928-430B-87FD-0BDFEB427DAD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1393825"/>
            <a:ext cx="4664075" cy="4624388"/>
            <a:chOff x="2555875" y="1395413"/>
            <a:chExt cx="4664075" cy="4624387"/>
          </a:xfrm>
        </p:grpSpPr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00F45CF2-9033-4135-80F0-D62A5B9F468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592263" y="3478212"/>
              <a:ext cx="4378324" cy="536575"/>
            </a:xfrm>
            <a:custGeom>
              <a:avLst/>
              <a:gdLst>
                <a:gd name="T0" fmla="*/ 0 w 4377823"/>
                <a:gd name="T1" fmla="*/ 0 h 536636"/>
                <a:gd name="T2" fmla="*/ 4377823 w 4377823"/>
                <a:gd name="T3" fmla="*/ 536636 h 536636"/>
              </a:gdLst>
              <a:ahLst/>
              <a:cxnLst/>
              <a:rect l="T0" t="T1" r="T2" b="T3"/>
              <a:pathLst>
                <a:path w="4377823" h="536636">
                  <a:moveTo>
                    <a:pt x="3138617" y="201238"/>
                  </a:moveTo>
                  <a:lnTo>
                    <a:pt x="2856176" y="201238"/>
                  </a:lnTo>
                  <a:lnTo>
                    <a:pt x="2524309" y="201238"/>
                  </a:lnTo>
                  <a:lnTo>
                    <a:pt x="2164198" y="201238"/>
                  </a:lnTo>
                  <a:lnTo>
                    <a:pt x="1902941" y="201238"/>
                  </a:lnTo>
                  <a:lnTo>
                    <a:pt x="1528708" y="201238"/>
                  </a:lnTo>
                  <a:lnTo>
                    <a:pt x="1285103" y="204769"/>
                  </a:lnTo>
                  <a:lnTo>
                    <a:pt x="1147413" y="204769"/>
                  </a:lnTo>
                  <a:lnTo>
                    <a:pt x="1041498" y="204769"/>
                  </a:lnTo>
                  <a:lnTo>
                    <a:pt x="917931" y="197708"/>
                  </a:lnTo>
                  <a:lnTo>
                    <a:pt x="819077" y="190647"/>
                  </a:lnTo>
                  <a:lnTo>
                    <a:pt x="667265" y="176525"/>
                  </a:lnTo>
                  <a:lnTo>
                    <a:pt x="554289" y="165933"/>
                  </a:lnTo>
                  <a:lnTo>
                    <a:pt x="483679" y="158872"/>
                  </a:lnTo>
                  <a:lnTo>
                    <a:pt x="434252" y="162403"/>
                  </a:lnTo>
                  <a:lnTo>
                    <a:pt x="335398" y="176525"/>
                  </a:lnTo>
                  <a:lnTo>
                    <a:pt x="211830" y="208299"/>
                  </a:lnTo>
                  <a:lnTo>
                    <a:pt x="105915" y="240074"/>
                  </a:lnTo>
                  <a:lnTo>
                    <a:pt x="49427" y="264787"/>
                  </a:lnTo>
                  <a:lnTo>
                    <a:pt x="21183" y="282440"/>
                  </a:lnTo>
                  <a:lnTo>
                    <a:pt x="3531" y="300092"/>
                  </a:lnTo>
                  <a:lnTo>
                    <a:pt x="0" y="307153"/>
                  </a:lnTo>
                  <a:lnTo>
                    <a:pt x="0" y="331867"/>
                  </a:lnTo>
                  <a:lnTo>
                    <a:pt x="7061" y="353050"/>
                  </a:lnTo>
                  <a:lnTo>
                    <a:pt x="21183" y="370702"/>
                  </a:lnTo>
                  <a:lnTo>
                    <a:pt x="60019" y="395416"/>
                  </a:lnTo>
                  <a:lnTo>
                    <a:pt x="98854" y="409538"/>
                  </a:lnTo>
                  <a:lnTo>
                    <a:pt x="148281" y="416599"/>
                  </a:lnTo>
                  <a:lnTo>
                    <a:pt x="229483" y="427190"/>
                  </a:lnTo>
                  <a:lnTo>
                    <a:pt x="430722" y="423660"/>
                  </a:lnTo>
                  <a:lnTo>
                    <a:pt x="780241" y="423660"/>
                  </a:lnTo>
                  <a:lnTo>
                    <a:pt x="1083864" y="423660"/>
                  </a:lnTo>
                  <a:lnTo>
                    <a:pt x="1574604" y="420129"/>
                  </a:lnTo>
                  <a:lnTo>
                    <a:pt x="1994734" y="423660"/>
                  </a:lnTo>
                  <a:lnTo>
                    <a:pt x="2478413" y="427190"/>
                  </a:lnTo>
                  <a:lnTo>
                    <a:pt x="2923256" y="437782"/>
                  </a:lnTo>
                  <a:lnTo>
                    <a:pt x="3322203" y="451904"/>
                  </a:lnTo>
                  <a:lnTo>
                    <a:pt x="3678783" y="466026"/>
                  </a:lnTo>
                  <a:lnTo>
                    <a:pt x="3812942" y="473087"/>
                  </a:lnTo>
                  <a:lnTo>
                    <a:pt x="3862369" y="490739"/>
                  </a:lnTo>
                  <a:lnTo>
                    <a:pt x="3943571" y="518983"/>
                  </a:lnTo>
                  <a:lnTo>
                    <a:pt x="3996529" y="536636"/>
                  </a:lnTo>
                  <a:lnTo>
                    <a:pt x="4010651" y="536636"/>
                  </a:lnTo>
                  <a:lnTo>
                    <a:pt x="4053017" y="529575"/>
                  </a:lnTo>
                  <a:lnTo>
                    <a:pt x="4102444" y="515453"/>
                  </a:lnTo>
                  <a:lnTo>
                    <a:pt x="4130688" y="501331"/>
                  </a:lnTo>
                  <a:lnTo>
                    <a:pt x="4180115" y="469556"/>
                  </a:lnTo>
                  <a:lnTo>
                    <a:pt x="4218950" y="437782"/>
                  </a:lnTo>
                  <a:lnTo>
                    <a:pt x="4257786" y="395416"/>
                  </a:lnTo>
                  <a:lnTo>
                    <a:pt x="4282499" y="367172"/>
                  </a:lnTo>
                  <a:lnTo>
                    <a:pt x="4310743" y="328336"/>
                  </a:lnTo>
                  <a:lnTo>
                    <a:pt x="4331926" y="289501"/>
                  </a:lnTo>
                  <a:lnTo>
                    <a:pt x="4349579" y="247135"/>
                  </a:lnTo>
                  <a:lnTo>
                    <a:pt x="4360170" y="204769"/>
                  </a:lnTo>
                  <a:lnTo>
                    <a:pt x="4370762" y="158872"/>
                  </a:lnTo>
                  <a:lnTo>
                    <a:pt x="4374292" y="116506"/>
                  </a:lnTo>
                  <a:lnTo>
                    <a:pt x="4377823" y="74140"/>
                  </a:lnTo>
                  <a:lnTo>
                    <a:pt x="4377823" y="38835"/>
                  </a:lnTo>
                  <a:lnTo>
                    <a:pt x="4370762" y="14122"/>
                  </a:lnTo>
                  <a:lnTo>
                    <a:pt x="4360170" y="3530"/>
                  </a:lnTo>
                  <a:lnTo>
                    <a:pt x="4349579" y="0"/>
                  </a:lnTo>
                  <a:lnTo>
                    <a:pt x="4331926" y="7061"/>
                  </a:lnTo>
                  <a:lnTo>
                    <a:pt x="4314274" y="17652"/>
                  </a:lnTo>
                  <a:lnTo>
                    <a:pt x="4293091" y="45896"/>
                  </a:lnTo>
                  <a:lnTo>
                    <a:pt x="4268377" y="84732"/>
                  </a:lnTo>
                  <a:lnTo>
                    <a:pt x="4243664" y="109445"/>
                  </a:lnTo>
                  <a:lnTo>
                    <a:pt x="4208359" y="144750"/>
                  </a:lnTo>
                  <a:lnTo>
                    <a:pt x="4165993" y="172994"/>
                  </a:lnTo>
                  <a:lnTo>
                    <a:pt x="4127157" y="190647"/>
                  </a:lnTo>
                  <a:lnTo>
                    <a:pt x="4088322" y="201238"/>
                  </a:lnTo>
                  <a:lnTo>
                    <a:pt x="4031834" y="204769"/>
                  </a:lnTo>
                  <a:lnTo>
                    <a:pt x="3880022" y="204769"/>
                  </a:lnTo>
                  <a:lnTo>
                    <a:pt x="3339855" y="201238"/>
                  </a:lnTo>
                  <a:lnTo>
                    <a:pt x="3138617" y="20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eaVert"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BA1AD099-6BA1-420D-A5A2-93C83D61A7A0}"/>
                </a:ext>
              </a:extLst>
            </p:cNvPr>
            <p:cNvSpPr/>
            <p:nvPr/>
          </p:nvSpPr>
          <p:spPr>
            <a:xfrm rot="16200000">
              <a:off x="2577306" y="2358232"/>
              <a:ext cx="885825" cy="681038"/>
            </a:xfrm>
            <a:custGeom>
              <a:avLst/>
              <a:gdLst>
                <a:gd name="connsiteX0" fmla="*/ 726281 w 885825"/>
                <a:gd name="connsiteY0" fmla="*/ 92868 h 681037"/>
                <a:gd name="connsiteX1" fmla="*/ 642937 w 885825"/>
                <a:gd name="connsiteY1" fmla="*/ 147637 h 681037"/>
                <a:gd name="connsiteX2" fmla="*/ 559594 w 885825"/>
                <a:gd name="connsiteY2" fmla="*/ 197643 h 681037"/>
                <a:gd name="connsiteX3" fmla="*/ 469106 w 885825"/>
                <a:gd name="connsiteY3" fmla="*/ 250031 h 681037"/>
                <a:gd name="connsiteX4" fmla="*/ 383381 w 885825"/>
                <a:gd name="connsiteY4" fmla="*/ 297656 h 681037"/>
                <a:gd name="connsiteX5" fmla="*/ 304800 w 885825"/>
                <a:gd name="connsiteY5" fmla="*/ 340518 h 681037"/>
                <a:gd name="connsiteX6" fmla="*/ 207169 w 885825"/>
                <a:gd name="connsiteY6" fmla="*/ 388143 h 681037"/>
                <a:gd name="connsiteX7" fmla="*/ 126206 w 885825"/>
                <a:gd name="connsiteY7" fmla="*/ 431006 h 681037"/>
                <a:gd name="connsiteX8" fmla="*/ 90487 w 885825"/>
                <a:gd name="connsiteY8" fmla="*/ 454818 h 681037"/>
                <a:gd name="connsiteX9" fmla="*/ 66675 w 885825"/>
                <a:gd name="connsiteY9" fmla="*/ 473868 h 681037"/>
                <a:gd name="connsiteX10" fmla="*/ 40481 w 885825"/>
                <a:gd name="connsiteY10" fmla="*/ 500062 h 681037"/>
                <a:gd name="connsiteX11" fmla="*/ 21431 w 885825"/>
                <a:gd name="connsiteY11" fmla="*/ 523875 h 681037"/>
                <a:gd name="connsiteX12" fmla="*/ 7144 w 885825"/>
                <a:gd name="connsiteY12" fmla="*/ 550068 h 681037"/>
                <a:gd name="connsiteX13" fmla="*/ 0 w 885825"/>
                <a:gd name="connsiteY13" fmla="*/ 573881 h 681037"/>
                <a:gd name="connsiteX14" fmla="*/ 0 w 885825"/>
                <a:gd name="connsiteY14" fmla="*/ 592931 h 681037"/>
                <a:gd name="connsiteX15" fmla="*/ 2381 w 885825"/>
                <a:gd name="connsiteY15" fmla="*/ 614362 h 681037"/>
                <a:gd name="connsiteX16" fmla="*/ 19050 w 885825"/>
                <a:gd name="connsiteY16" fmla="*/ 645318 h 681037"/>
                <a:gd name="connsiteX17" fmla="*/ 38100 w 885825"/>
                <a:gd name="connsiteY17" fmla="*/ 657225 h 681037"/>
                <a:gd name="connsiteX18" fmla="*/ 59531 w 885825"/>
                <a:gd name="connsiteY18" fmla="*/ 664368 h 681037"/>
                <a:gd name="connsiteX19" fmla="*/ 100012 w 885825"/>
                <a:gd name="connsiteY19" fmla="*/ 676275 h 681037"/>
                <a:gd name="connsiteX20" fmla="*/ 147637 w 885825"/>
                <a:gd name="connsiteY20" fmla="*/ 681037 h 681037"/>
                <a:gd name="connsiteX21" fmla="*/ 197644 w 885825"/>
                <a:gd name="connsiteY21" fmla="*/ 681037 h 681037"/>
                <a:gd name="connsiteX22" fmla="*/ 240506 w 885825"/>
                <a:gd name="connsiteY22" fmla="*/ 678656 h 681037"/>
                <a:gd name="connsiteX23" fmla="*/ 295275 w 885825"/>
                <a:gd name="connsiteY23" fmla="*/ 669131 h 681037"/>
                <a:gd name="connsiteX24" fmla="*/ 359569 w 885825"/>
                <a:gd name="connsiteY24" fmla="*/ 647700 h 681037"/>
                <a:gd name="connsiteX25" fmla="*/ 421481 w 885825"/>
                <a:gd name="connsiteY25" fmla="*/ 619125 h 681037"/>
                <a:gd name="connsiteX26" fmla="*/ 469106 w 885825"/>
                <a:gd name="connsiteY26" fmla="*/ 592931 h 681037"/>
                <a:gd name="connsiteX27" fmla="*/ 523875 w 885825"/>
                <a:gd name="connsiteY27" fmla="*/ 559593 h 681037"/>
                <a:gd name="connsiteX28" fmla="*/ 569119 w 885825"/>
                <a:gd name="connsiteY28" fmla="*/ 526256 h 681037"/>
                <a:gd name="connsiteX29" fmla="*/ 616744 w 885825"/>
                <a:gd name="connsiteY29" fmla="*/ 481012 h 681037"/>
                <a:gd name="connsiteX30" fmla="*/ 669131 w 885825"/>
                <a:gd name="connsiteY30" fmla="*/ 414337 h 681037"/>
                <a:gd name="connsiteX31" fmla="*/ 723900 w 885825"/>
                <a:gd name="connsiteY31" fmla="*/ 335756 h 681037"/>
                <a:gd name="connsiteX32" fmla="*/ 802481 w 885825"/>
                <a:gd name="connsiteY32" fmla="*/ 204787 h 681037"/>
                <a:gd name="connsiteX33" fmla="*/ 864394 w 885825"/>
                <a:gd name="connsiteY33" fmla="*/ 92868 h 681037"/>
                <a:gd name="connsiteX34" fmla="*/ 881062 w 885825"/>
                <a:gd name="connsiteY34" fmla="*/ 50006 h 681037"/>
                <a:gd name="connsiteX35" fmla="*/ 885825 w 885825"/>
                <a:gd name="connsiteY35" fmla="*/ 26193 h 681037"/>
                <a:gd name="connsiteX36" fmla="*/ 883444 w 885825"/>
                <a:gd name="connsiteY36" fmla="*/ 14287 h 681037"/>
                <a:gd name="connsiteX37" fmla="*/ 878681 w 885825"/>
                <a:gd name="connsiteY37" fmla="*/ 2381 h 681037"/>
                <a:gd name="connsiteX38" fmla="*/ 866775 w 885825"/>
                <a:gd name="connsiteY38" fmla="*/ 0 h 681037"/>
                <a:gd name="connsiteX39" fmla="*/ 840581 w 885825"/>
                <a:gd name="connsiteY39" fmla="*/ 4762 h 681037"/>
                <a:gd name="connsiteX40" fmla="*/ 821531 w 885825"/>
                <a:gd name="connsiteY40" fmla="*/ 14287 h 681037"/>
                <a:gd name="connsiteX41" fmla="*/ 788194 w 885825"/>
                <a:gd name="connsiteY41" fmla="*/ 47625 h 681037"/>
                <a:gd name="connsiteX42" fmla="*/ 726281 w 885825"/>
                <a:gd name="connsiteY42" fmla="*/ 9286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85825" h="681037">
                  <a:moveTo>
                    <a:pt x="726281" y="92868"/>
                  </a:moveTo>
                  <a:lnTo>
                    <a:pt x="642937" y="147637"/>
                  </a:lnTo>
                  <a:lnTo>
                    <a:pt x="559594" y="197643"/>
                  </a:lnTo>
                  <a:lnTo>
                    <a:pt x="469106" y="250031"/>
                  </a:lnTo>
                  <a:lnTo>
                    <a:pt x="383381" y="297656"/>
                  </a:lnTo>
                  <a:lnTo>
                    <a:pt x="304800" y="340518"/>
                  </a:lnTo>
                  <a:lnTo>
                    <a:pt x="207169" y="388143"/>
                  </a:lnTo>
                  <a:lnTo>
                    <a:pt x="126206" y="431006"/>
                  </a:lnTo>
                  <a:lnTo>
                    <a:pt x="90487" y="454818"/>
                  </a:lnTo>
                  <a:lnTo>
                    <a:pt x="66675" y="473868"/>
                  </a:lnTo>
                  <a:lnTo>
                    <a:pt x="40481" y="500062"/>
                  </a:lnTo>
                  <a:lnTo>
                    <a:pt x="21431" y="523875"/>
                  </a:lnTo>
                  <a:lnTo>
                    <a:pt x="7144" y="550068"/>
                  </a:lnTo>
                  <a:lnTo>
                    <a:pt x="0" y="573881"/>
                  </a:lnTo>
                  <a:lnTo>
                    <a:pt x="0" y="592931"/>
                  </a:lnTo>
                  <a:lnTo>
                    <a:pt x="2381" y="614362"/>
                  </a:lnTo>
                  <a:lnTo>
                    <a:pt x="19050" y="645318"/>
                  </a:lnTo>
                  <a:lnTo>
                    <a:pt x="38100" y="657225"/>
                  </a:lnTo>
                  <a:lnTo>
                    <a:pt x="59531" y="664368"/>
                  </a:lnTo>
                  <a:lnTo>
                    <a:pt x="100012" y="676275"/>
                  </a:lnTo>
                  <a:lnTo>
                    <a:pt x="147637" y="681037"/>
                  </a:lnTo>
                  <a:lnTo>
                    <a:pt x="197644" y="681037"/>
                  </a:lnTo>
                  <a:lnTo>
                    <a:pt x="240506" y="678656"/>
                  </a:lnTo>
                  <a:lnTo>
                    <a:pt x="295275" y="669131"/>
                  </a:lnTo>
                  <a:lnTo>
                    <a:pt x="359569" y="647700"/>
                  </a:lnTo>
                  <a:lnTo>
                    <a:pt x="421481" y="619125"/>
                  </a:lnTo>
                  <a:lnTo>
                    <a:pt x="469106" y="592931"/>
                  </a:lnTo>
                  <a:lnTo>
                    <a:pt x="523875" y="559593"/>
                  </a:lnTo>
                  <a:lnTo>
                    <a:pt x="569119" y="526256"/>
                  </a:lnTo>
                  <a:lnTo>
                    <a:pt x="616744" y="481012"/>
                  </a:lnTo>
                  <a:lnTo>
                    <a:pt x="669131" y="414337"/>
                  </a:lnTo>
                  <a:lnTo>
                    <a:pt x="723900" y="335756"/>
                  </a:lnTo>
                  <a:lnTo>
                    <a:pt x="802481" y="204787"/>
                  </a:lnTo>
                  <a:lnTo>
                    <a:pt x="864394" y="92868"/>
                  </a:lnTo>
                  <a:lnTo>
                    <a:pt x="881062" y="50006"/>
                  </a:lnTo>
                  <a:lnTo>
                    <a:pt x="885825" y="26193"/>
                  </a:lnTo>
                  <a:lnTo>
                    <a:pt x="883444" y="14287"/>
                  </a:lnTo>
                  <a:lnTo>
                    <a:pt x="878681" y="2381"/>
                  </a:lnTo>
                  <a:lnTo>
                    <a:pt x="866775" y="0"/>
                  </a:lnTo>
                  <a:lnTo>
                    <a:pt x="840581" y="4762"/>
                  </a:lnTo>
                  <a:lnTo>
                    <a:pt x="821531" y="14287"/>
                  </a:lnTo>
                  <a:lnTo>
                    <a:pt x="788194" y="47625"/>
                  </a:lnTo>
                  <a:lnTo>
                    <a:pt x="726281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0F136FBA-C7E6-46B5-B064-ED37EE5F0949}"/>
                </a:ext>
              </a:extLst>
            </p:cNvPr>
            <p:cNvSpPr/>
            <p:nvPr/>
          </p:nvSpPr>
          <p:spPr>
            <a:xfrm rot="16200000">
              <a:off x="2577307" y="3636168"/>
              <a:ext cx="1200150" cy="1243013"/>
            </a:xfrm>
            <a:custGeom>
              <a:avLst/>
              <a:gdLst>
                <a:gd name="connsiteX0" fmla="*/ 600075 w 1200150"/>
                <a:gd name="connsiteY0" fmla="*/ 821531 h 1243012"/>
                <a:gd name="connsiteX1" fmla="*/ 754856 w 1200150"/>
                <a:gd name="connsiteY1" fmla="*/ 945356 h 1243012"/>
                <a:gd name="connsiteX2" fmla="*/ 904875 w 1200150"/>
                <a:gd name="connsiteY2" fmla="*/ 1073943 h 1243012"/>
                <a:gd name="connsiteX3" fmla="*/ 1040606 w 1200150"/>
                <a:gd name="connsiteY3" fmla="*/ 1195387 h 1243012"/>
                <a:gd name="connsiteX4" fmla="*/ 1085850 w 1200150"/>
                <a:gd name="connsiteY4" fmla="*/ 1240631 h 1243012"/>
                <a:gd name="connsiteX5" fmla="*/ 1200150 w 1200150"/>
                <a:gd name="connsiteY5" fmla="*/ 1243012 h 1243012"/>
                <a:gd name="connsiteX6" fmla="*/ 1085850 w 1200150"/>
                <a:gd name="connsiteY6" fmla="*/ 1102518 h 1243012"/>
                <a:gd name="connsiteX7" fmla="*/ 954881 w 1200150"/>
                <a:gd name="connsiteY7" fmla="*/ 952500 h 1243012"/>
                <a:gd name="connsiteX8" fmla="*/ 840581 w 1200150"/>
                <a:gd name="connsiteY8" fmla="*/ 821531 h 1243012"/>
                <a:gd name="connsiteX9" fmla="*/ 776287 w 1200150"/>
                <a:gd name="connsiteY9" fmla="*/ 745331 h 1243012"/>
                <a:gd name="connsiteX10" fmla="*/ 711993 w 1200150"/>
                <a:gd name="connsiteY10" fmla="*/ 673893 h 1243012"/>
                <a:gd name="connsiteX11" fmla="*/ 661987 w 1200150"/>
                <a:gd name="connsiteY11" fmla="*/ 609600 h 1243012"/>
                <a:gd name="connsiteX12" fmla="*/ 604837 w 1200150"/>
                <a:gd name="connsiteY12" fmla="*/ 545306 h 1243012"/>
                <a:gd name="connsiteX13" fmla="*/ 554831 w 1200150"/>
                <a:gd name="connsiteY13" fmla="*/ 485775 h 1243012"/>
                <a:gd name="connsiteX14" fmla="*/ 511968 w 1200150"/>
                <a:gd name="connsiteY14" fmla="*/ 433387 h 1243012"/>
                <a:gd name="connsiteX15" fmla="*/ 466725 w 1200150"/>
                <a:gd name="connsiteY15" fmla="*/ 381000 h 1243012"/>
                <a:gd name="connsiteX16" fmla="*/ 428625 w 1200150"/>
                <a:gd name="connsiteY16" fmla="*/ 328612 h 1243012"/>
                <a:gd name="connsiteX17" fmla="*/ 404812 w 1200150"/>
                <a:gd name="connsiteY17" fmla="*/ 288131 h 1243012"/>
                <a:gd name="connsiteX18" fmla="*/ 369093 w 1200150"/>
                <a:gd name="connsiteY18" fmla="*/ 228600 h 1243012"/>
                <a:gd name="connsiteX19" fmla="*/ 359568 w 1200150"/>
                <a:gd name="connsiteY19" fmla="*/ 197643 h 1243012"/>
                <a:gd name="connsiteX20" fmla="*/ 357187 w 1200150"/>
                <a:gd name="connsiteY20" fmla="*/ 176212 h 1243012"/>
                <a:gd name="connsiteX21" fmla="*/ 366712 w 1200150"/>
                <a:gd name="connsiteY21" fmla="*/ 147637 h 1243012"/>
                <a:gd name="connsiteX22" fmla="*/ 392906 w 1200150"/>
                <a:gd name="connsiteY22" fmla="*/ 83343 h 1243012"/>
                <a:gd name="connsiteX23" fmla="*/ 404812 w 1200150"/>
                <a:gd name="connsiteY23" fmla="*/ 64293 h 1243012"/>
                <a:gd name="connsiteX24" fmla="*/ 421481 w 1200150"/>
                <a:gd name="connsiteY24" fmla="*/ 42862 h 1243012"/>
                <a:gd name="connsiteX25" fmla="*/ 428625 w 1200150"/>
                <a:gd name="connsiteY25" fmla="*/ 30956 h 1243012"/>
                <a:gd name="connsiteX26" fmla="*/ 428625 w 1200150"/>
                <a:gd name="connsiteY26" fmla="*/ 30956 h 1243012"/>
                <a:gd name="connsiteX27" fmla="*/ 423862 w 1200150"/>
                <a:gd name="connsiteY27" fmla="*/ 11906 h 1243012"/>
                <a:gd name="connsiteX28" fmla="*/ 416718 w 1200150"/>
                <a:gd name="connsiteY28" fmla="*/ 4762 h 1243012"/>
                <a:gd name="connsiteX29" fmla="*/ 395287 w 1200150"/>
                <a:gd name="connsiteY29" fmla="*/ 0 h 1243012"/>
                <a:gd name="connsiteX30" fmla="*/ 366712 w 1200150"/>
                <a:gd name="connsiteY30" fmla="*/ 4762 h 1243012"/>
                <a:gd name="connsiteX31" fmla="*/ 323850 w 1200150"/>
                <a:gd name="connsiteY31" fmla="*/ 16668 h 1243012"/>
                <a:gd name="connsiteX32" fmla="*/ 269081 w 1200150"/>
                <a:gd name="connsiteY32" fmla="*/ 38100 h 1243012"/>
                <a:gd name="connsiteX33" fmla="*/ 216693 w 1200150"/>
                <a:gd name="connsiteY33" fmla="*/ 64293 h 1243012"/>
                <a:gd name="connsiteX34" fmla="*/ 169068 w 1200150"/>
                <a:gd name="connsiteY34" fmla="*/ 97631 h 1243012"/>
                <a:gd name="connsiteX35" fmla="*/ 123825 w 1200150"/>
                <a:gd name="connsiteY35" fmla="*/ 135731 h 1243012"/>
                <a:gd name="connsiteX36" fmla="*/ 78581 w 1200150"/>
                <a:gd name="connsiteY36" fmla="*/ 183356 h 1243012"/>
                <a:gd name="connsiteX37" fmla="*/ 42862 w 1200150"/>
                <a:gd name="connsiteY37" fmla="*/ 228600 h 1243012"/>
                <a:gd name="connsiteX38" fmla="*/ 7143 w 1200150"/>
                <a:gd name="connsiteY38" fmla="*/ 288131 h 1243012"/>
                <a:gd name="connsiteX39" fmla="*/ 0 w 1200150"/>
                <a:gd name="connsiteY39" fmla="*/ 314325 h 1243012"/>
                <a:gd name="connsiteX40" fmla="*/ 2381 w 1200150"/>
                <a:gd name="connsiteY40" fmla="*/ 345281 h 1243012"/>
                <a:gd name="connsiteX41" fmla="*/ 11906 w 1200150"/>
                <a:gd name="connsiteY41" fmla="*/ 371475 h 1243012"/>
                <a:gd name="connsiteX42" fmla="*/ 26193 w 1200150"/>
                <a:gd name="connsiteY42" fmla="*/ 385762 h 1243012"/>
                <a:gd name="connsiteX43" fmla="*/ 73818 w 1200150"/>
                <a:gd name="connsiteY43" fmla="*/ 419100 h 1243012"/>
                <a:gd name="connsiteX44" fmla="*/ 228600 w 1200150"/>
                <a:gd name="connsiteY44" fmla="*/ 535781 h 1243012"/>
                <a:gd name="connsiteX45" fmla="*/ 457200 w 1200150"/>
                <a:gd name="connsiteY45" fmla="*/ 707231 h 1243012"/>
                <a:gd name="connsiteX46" fmla="*/ 600075 w 1200150"/>
                <a:gd name="connsiteY46" fmla="*/ 821531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0150" h="1243012">
                  <a:moveTo>
                    <a:pt x="600075" y="821531"/>
                  </a:moveTo>
                  <a:lnTo>
                    <a:pt x="754856" y="945356"/>
                  </a:lnTo>
                  <a:lnTo>
                    <a:pt x="904875" y="1073943"/>
                  </a:lnTo>
                  <a:lnTo>
                    <a:pt x="1040606" y="1195387"/>
                  </a:lnTo>
                  <a:lnTo>
                    <a:pt x="1085850" y="1240631"/>
                  </a:lnTo>
                  <a:lnTo>
                    <a:pt x="1200150" y="1243012"/>
                  </a:lnTo>
                  <a:lnTo>
                    <a:pt x="1085850" y="1102518"/>
                  </a:lnTo>
                  <a:lnTo>
                    <a:pt x="954881" y="952500"/>
                  </a:lnTo>
                  <a:lnTo>
                    <a:pt x="840581" y="821531"/>
                  </a:lnTo>
                  <a:lnTo>
                    <a:pt x="776287" y="745331"/>
                  </a:lnTo>
                  <a:lnTo>
                    <a:pt x="711993" y="673893"/>
                  </a:lnTo>
                  <a:lnTo>
                    <a:pt x="661987" y="609600"/>
                  </a:lnTo>
                  <a:lnTo>
                    <a:pt x="604837" y="545306"/>
                  </a:lnTo>
                  <a:lnTo>
                    <a:pt x="554831" y="485775"/>
                  </a:lnTo>
                  <a:lnTo>
                    <a:pt x="511968" y="433387"/>
                  </a:lnTo>
                  <a:lnTo>
                    <a:pt x="466725" y="381000"/>
                  </a:lnTo>
                  <a:lnTo>
                    <a:pt x="428625" y="328612"/>
                  </a:lnTo>
                  <a:lnTo>
                    <a:pt x="404812" y="288131"/>
                  </a:lnTo>
                  <a:lnTo>
                    <a:pt x="369093" y="228600"/>
                  </a:lnTo>
                  <a:cubicBezTo>
                    <a:pt x="359317" y="199272"/>
                    <a:pt x="359568" y="210065"/>
                    <a:pt x="359568" y="197643"/>
                  </a:cubicBezTo>
                  <a:cubicBezTo>
                    <a:pt x="356962" y="179403"/>
                    <a:pt x="357187" y="186587"/>
                    <a:pt x="357187" y="176212"/>
                  </a:cubicBezTo>
                  <a:lnTo>
                    <a:pt x="366712" y="147637"/>
                  </a:lnTo>
                  <a:lnTo>
                    <a:pt x="392906" y="83343"/>
                  </a:lnTo>
                  <a:lnTo>
                    <a:pt x="404812" y="64293"/>
                  </a:lnTo>
                  <a:lnTo>
                    <a:pt x="421481" y="42862"/>
                  </a:lnTo>
                  <a:lnTo>
                    <a:pt x="428625" y="30956"/>
                  </a:lnTo>
                  <a:lnTo>
                    <a:pt x="428625" y="30956"/>
                  </a:lnTo>
                  <a:lnTo>
                    <a:pt x="423862" y="11906"/>
                  </a:lnTo>
                  <a:lnTo>
                    <a:pt x="416718" y="4762"/>
                  </a:lnTo>
                  <a:lnTo>
                    <a:pt x="395287" y="0"/>
                  </a:lnTo>
                  <a:lnTo>
                    <a:pt x="366712" y="4762"/>
                  </a:lnTo>
                  <a:lnTo>
                    <a:pt x="323850" y="16668"/>
                  </a:lnTo>
                  <a:lnTo>
                    <a:pt x="269081" y="38100"/>
                  </a:lnTo>
                  <a:lnTo>
                    <a:pt x="216693" y="64293"/>
                  </a:lnTo>
                  <a:lnTo>
                    <a:pt x="169068" y="97631"/>
                  </a:lnTo>
                  <a:lnTo>
                    <a:pt x="123825" y="135731"/>
                  </a:lnTo>
                  <a:lnTo>
                    <a:pt x="78581" y="183356"/>
                  </a:lnTo>
                  <a:lnTo>
                    <a:pt x="42862" y="228600"/>
                  </a:lnTo>
                  <a:lnTo>
                    <a:pt x="7143" y="288131"/>
                  </a:lnTo>
                  <a:lnTo>
                    <a:pt x="0" y="314325"/>
                  </a:lnTo>
                  <a:lnTo>
                    <a:pt x="2381" y="345281"/>
                  </a:lnTo>
                  <a:lnTo>
                    <a:pt x="11906" y="371475"/>
                  </a:lnTo>
                  <a:lnTo>
                    <a:pt x="26193" y="385762"/>
                  </a:lnTo>
                  <a:lnTo>
                    <a:pt x="73818" y="419100"/>
                  </a:lnTo>
                  <a:lnTo>
                    <a:pt x="228600" y="535781"/>
                  </a:lnTo>
                  <a:lnTo>
                    <a:pt x="457200" y="707231"/>
                  </a:lnTo>
                  <a:lnTo>
                    <a:pt x="600075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7">
              <a:extLst>
                <a:ext uri="{FF2B5EF4-FFF2-40B4-BE49-F238E27FC236}">
                  <a16:creationId xmlns:a16="http://schemas.microsoft.com/office/drawing/2014/main" id="{257A3539-15BC-461B-9739-477457152AA6}"/>
                </a:ext>
              </a:extLst>
            </p:cNvPr>
            <p:cNvSpPr/>
            <p:nvPr/>
          </p:nvSpPr>
          <p:spPr>
            <a:xfrm>
              <a:off x="4583113" y="1395413"/>
              <a:ext cx="1927225" cy="828675"/>
            </a:xfrm>
            <a:custGeom>
              <a:avLst/>
              <a:gdLst>
                <a:gd name="connsiteX0" fmla="*/ 1350169 w 1926432"/>
                <a:gd name="connsiteY0" fmla="*/ 223837 h 828675"/>
                <a:gd name="connsiteX1" fmla="*/ 1257300 w 1926432"/>
                <a:gd name="connsiteY1" fmla="*/ 280987 h 828675"/>
                <a:gd name="connsiteX2" fmla="*/ 1138238 w 1926432"/>
                <a:gd name="connsiteY2" fmla="*/ 345281 h 828675"/>
                <a:gd name="connsiteX3" fmla="*/ 1021557 w 1926432"/>
                <a:gd name="connsiteY3" fmla="*/ 400050 h 828675"/>
                <a:gd name="connsiteX4" fmla="*/ 895350 w 1926432"/>
                <a:gd name="connsiteY4" fmla="*/ 457200 h 828675"/>
                <a:gd name="connsiteX5" fmla="*/ 731044 w 1926432"/>
                <a:gd name="connsiteY5" fmla="*/ 523875 h 828675"/>
                <a:gd name="connsiteX6" fmla="*/ 552450 w 1926432"/>
                <a:gd name="connsiteY6" fmla="*/ 588168 h 828675"/>
                <a:gd name="connsiteX7" fmla="*/ 314325 w 1926432"/>
                <a:gd name="connsiteY7" fmla="*/ 671512 h 828675"/>
                <a:gd name="connsiteX8" fmla="*/ 107157 w 1926432"/>
                <a:gd name="connsiteY8" fmla="*/ 738187 h 828675"/>
                <a:gd name="connsiteX9" fmla="*/ 30957 w 1926432"/>
                <a:gd name="connsiteY9" fmla="*/ 762000 h 828675"/>
                <a:gd name="connsiteX10" fmla="*/ 21432 w 1926432"/>
                <a:gd name="connsiteY10" fmla="*/ 766762 h 828675"/>
                <a:gd name="connsiteX11" fmla="*/ 7144 w 1926432"/>
                <a:gd name="connsiteY11" fmla="*/ 781050 h 828675"/>
                <a:gd name="connsiteX12" fmla="*/ 0 w 1926432"/>
                <a:gd name="connsiteY12" fmla="*/ 795337 h 828675"/>
                <a:gd name="connsiteX13" fmla="*/ 0 w 1926432"/>
                <a:gd name="connsiteY13" fmla="*/ 809625 h 828675"/>
                <a:gd name="connsiteX14" fmla="*/ 4763 w 1926432"/>
                <a:gd name="connsiteY14" fmla="*/ 819150 h 828675"/>
                <a:gd name="connsiteX15" fmla="*/ 16669 w 1926432"/>
                <a:gd name="connsiteY15" fmla="*/ 826293 h 828675"/>
                <a:gd name="connsiteX16" fmla="*/ 45244 w 1926432"/>
                <a:gd name="connsiteY16" fmla="*/ 828675 h 828675"/>
                <a:gd name="connsiteX17" fmla="*/ 140494 w 1926432"/>
                <a:gd name="connsiteY17" fmla="*/ 814387 h 828675"/>
                <a:gd name="connsiteX18" fmla="*/ 297657 w 1926432"/>
                <a:gd name="connsiteY18" fmla="*/ 788193 h 828675"/>
                <a:gd name="connsiteX19" fmla="*/ 485775 w 1926432"/>
                <a:gd name="connsiteY19" fmla="*/ 752475 h 828675"/>
                <a:gd name="connsiteX20" fmla="*/ 695325 w 1926432"/>
                <a:gd name="connsiteY20" fmla="*/ 704850 h 828675"/>
                <a:gd name="connsiteX21" fmla="*/ 942975 w 1926432"/>
                <a:gd name="connsiteY21" fmla="*/ 640556 h 828675"/>
                <a:gd name="connsiteX22" fmla="*/ 1126332 w 1926432"/>
                <a:gd name="connsiteY22" fmla="*/ 588168 h 828675"/>
                <a:gd name="connsiteX23" fmla="*/ 1295400 w 1926432"/>
                <a:gd name="connsiteY23" fmla="*/ 531018 h 828675"/>
                <a:gd name="connsiteX24" fmla="*/ 1497807 w 1926432"/>
                <a:gd name="connsiteY24" fmla="*/ 459581 h 828675"/>
                <a:gd name="connsiteX25" fmla="*/ 1695450 w 1926432"/>
                <a:gd name="connsiteY25" fmla="*/ 383381 h 828675"/>
                <a:gd name="connsiteX26" fmla="*/ 1845469 w 1926432"/>
                <a:gd name="connsiteY26" fmla="*/ 321468 h 828675"/>
                <a:gd name="connsiteX27" fmla="*/ 1885950 w 1926432"/>
                <a:gd name="connsiteY27" fmla="*/ 302418 h 828675"/>
                <a:gd name="connsiteX28" fmla="*/ 1907382 w 1926432"/>
                <a:gd name="connsiteY28" fmla="*/ 288131 h 828675"/>
                <a:gd name="connsiteX29" fmla="*/ 1921669 w 1926432"/>
                <a:gd name="connsiteY29" fmla="*/ 273843 h 828675"/>
                <a:gd name="connsiteX30" fmla="*/ 1926432 w 1926432"/>
                <a:gd name="connsiteY30" fmla="*/ 254793 h 828675"/>
                <a:gd name="connsiteX31" fmla="*/ 1926432 w 1926432"/>
                <a:gd name="connsiteY31" fmla="*/ 238125 h 828675"/>
                <a:gd name="connsiteX32" fmla="*/ 1919288 w 1926432"/>
                <a:gd name="connsiteY32" fmla="*/ 219075 h 828675"/>
                <a:gd name="connsiteX33" fmla="*/ 1895475 w 1926432"/>
                <a:gd name="connsiteY33" fmla="*/ 192881 h 828675"/>
                <a:gd name="connsiteX34" fmla="*/ 1859757 w 1926432"/>
                <a:gd name="connsiteY34" fmla="*/ 161925 h 828675"/>
                <a:gd name="connsiteX35" fmla="*/ 1797844 w 1926432"/>
                <a:gd name="connsiteY35" fmla="*/ 111918 h 828675"/>
                <a:gd name="connsiteX36" fmla="*/ 1759744 w 1926432"/>
                <a:gd name="connsiteY36" fmla="*/ 85725 h 828675"/>
                <a:gd name="connsiteX37" fmla="*/ 1709738 w 1926432"/>
                <a:gd name="connsiteY37" fmla="*/ 57150 h 828675"/>
                <a:gd name="connsiteX38" fmla="*/ 1652588 w 1926432"/>
                <a:gd name="connsiteY38" fmla="*/ 30956 h 828675"/>
                <a:gd name="connsiteX39" fmla="*/ 1600200 w 1926432"/>
                <a:gd name="connsiteY39" fmla="*/ 16668 h 828675"/>
                <a:gd name="connsiteX40" fmla="*/ 1531144 w 1926432"/>
                <a:gd name="connsiteY40" fmla="*/ 0 h 828675"/>
                <a:gd name="connsiteX41" fmla="*/ 1421607 w 1926432"/>
                <a:gd name="connsiteY41" fmla="*/ 0 h 828675"/>
                <a:gd name="connsiteX42" fmla="*/ 1397794 w 1926432"/>
                <a:gd name="connsiteY42" fmla="*/ 0 h 828675"/>
                <a:gd name="connsiteX43" fmla="*/ 1385888 w 1926432"/>
                <a:gd name="connsiteY43" fmla="*/ 4762 h 828675"/>
                <a:gd name="connsiteX44" fmla="*/ 1376363 w 1926432"/>
                <a:gd name="connsiteY44" fmla="*/ 14287 h 828675"/>
                <a:gd name="connsiteX45" fmla="*/ 1371600 w 1926432"/>
                <a:gd name="connsiteY45" fmla="*/ 21431 h 828675"/>
                <a:gd name="connsiteX46" fmla="*/ 1371600 w 1926432"/>
                <a:gd name="connsiteY46" fmla="*/ 38100 h 828675"/>
                <a:gd name="connsiteX47" fmla="*/ 1388269 w 1926432"/>
                <a:gd name="connsiteY47" fmla="*/ 64293 h 828675"/>
                <a:gd name="connsiteX48" fmla="*/ 1407319 w 1926432"/>
                <a:gd name="connsiteY48" fmla="*/ 83343 h 828675"/>
                <a:gd name="connsiteX49" fmla="*/ 1423988 w 1926432"/>
                <a:gd name="connsiteY49" fmla="*/ 100012 h 828675"/>
                <a:gd name="connsiteX50" fmla="*/ 1433513 w 1926432"/>
                <a:gd name="connsiteY50" fmla="*/ 116681 h 828675"/>
                <a:gd name="connsiteX51" fmla="*/ 1438275 w 1926432"/>
                <a:gd name="connsiteY51" fmla="*/ 133350 h 828675"/>
                <a:gd name="connsiteX52" fmla="*/ 1438275 w 1926432"/>
                <a:gd name="connsiteY52" fmla="*/ 147637 h 828675"/>
                <a:gd name="connsiteX53" fmla="*/ 1431132 w 1926432"/>
                <a:gd name="connsiteY53" fmla="*/ 164306 h 828675"/>
                <a:gd name="connsiteX54" fmla="*/ 1407319 w 1926432"/>
                <a:gd name="connsiteY54" fmla="*/ 183356 h 828675"/>
                <a:gd name="connsiteX55" fmla="*/ 1350169 w 1926432"/>
                <a:gd name="connsiteY55" fmla="*/ 22383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2" h="828675">
                  <a:moveTo>
                    <a:pt x="1350169" y="223837"/>
                  </a:moveTo>
                  <a:lnTo>
                    <a:pt x="1257300" y="280987"/>
                  </a:lnTo>
                  <a:lnTo>
                    <a:pt x="1138238" y="345281"/>
                  </a:lnTo>
                  <a:lnTo>
                    <a:pt x="1021557" y="400050"/>
                  </a:lnTo>
                  <a:lnTo>
                    <a:pt x="895350" y="457200"/>
                  </a:lnTo>
                  <a:lnTo>
                    <a:pt x="731044" y="523875"/>
                  </a:lnTo>
                  <a:lnTo>
                    <a:pt x="552450" y="588168"/>
                  </a:lnTo>
                  <a:lnTo>
                    <a:pt x="314325" y="671512"/>
                  </a:lnTo>
                  <a:lnTo>
                    <a:pt x="107157" y="738187"/>
                  </a:lnTo>
                  <a:lnTo>
                    <a:pt x="30957" y="762000"/>
                  </a:lnTo>
                  <a:lnTo>
                    <a:pt x="21432" y="766762"/>
                  </a:lnTo>
                  <a:lnTo>
                    <a:pt x="7144" y="781050"/>
                  </a:lnTo>
                  <a:lnTo>
                    <a:pt x="0" y="795337"/>
                  </a:lnTo>
                  <a:lnTo>
                    <a:pt x="0" y="809625"/>
                  </a:lnTo>
                  <a:lnTo>
                    <a:pt x="4763" y="819150"/>
                  </a:lnTo>
                  <a:lnTo>
                    <a:pt x="16669" y="826293"/>
                  </a:lnTo>
                  <a:lnTo>
                    <a:pt x="45244" y="828675"/>
                  </a:lnTo>
                  <a:lnTo>
                    <a:pt x="140494" y="814387"/>
                  </a:lnTo>
                  <a:lnTo>
                    <a:pt x="297657" y="788193"/>
                  </a:lnTo>
                  <a:lnTo>
                    <a:pt x="485775" y="752475"/>
                  </a:lnTo>
                  <a:lnTo>
                    <a:pt x="695325" y="704850"/>
                  </a:lnTo>
                  <a:lnTo>
                    <a:pt x="942975" y="640556"/>
                  </a:lnTo>
                  <a:lnTo>
                    <a:pt x="1126332" y="588168"/>
                  </a:lnTo>
                  <a:lnTo>
                    <a:pt x="1295400" y="531018"/>
                  </a:lnTo>
                  <a:lnTo>
                    <a:pt x="1497807" y="459581"/>
                  </a:lnTo>
                  <a:lnTo>
                    <a:pt x="1695450" y="383381"/>
                  </a:lnTo>
                  <a:lnTo>
                    <a:pt x="1845469" y="321468"/>
                  </a:lnTo>
                  <a:lnTo>
                    <a:pt x="1885950" y="302418"/>
                  </a:lnTo>
                  <a:lnTo>
                    <a:pt x="1907382" y="288131"/>
                  </a:lnTo>
                  <a:lnTo>
                    <a:pt x="1921669" y="273843"/>
                  </a:lnTo>
                  <a:lnTo>
                    <a:pt x="1926432" y="254793"/>
                  </a:lnTo>
                  <a:lnTo>
                    <a:pt x="1926432" y="238125"/>
                  </a:lnTo>
                  <a:lnTo>
                    <a:pt x="1919288" y="219075"/>
                  </a:lnTo>
                  <a:lnTo>
                    <a:pt x="1895475" y="192881"/>
                  </a:lnTo>
                  <a:lnTo>
                    <a:pt x="1859757" y="161925"/>
                  </a:lnTo>
                  <a:lnTo>
                    <a:pt x="1797844" y="111918"/>
                  </a:lnTo>
                  <a:lnTo>
                    <a:pt x="1759744" y="85725"/>
                  </a:lnTo>
                  <a:lnTo>
                    <a:pt x="1709738" y="57150"/>
                  </a:lnTo>
                  <a:lnTo>
                    <a:pt x="1652588" y="30956"/>
                  </a:lnTo>
                  <a:lnTo>
                    <a:pt x="1600200" y="16668"/>
                  </a:lnTo>
                  <a:lnTo>
                    <a:pt x="1531144" y="0"/>
                  </a:lnTo>
                  <a:lnTo>
                    <a:pt x="1421607" y="0"/>
                  </a:lnTo>
                  <a:lnTo>
                    <a:pt x="1397794" y="0"/>
                  </a:lnTo>
                  <a:lnTo>
                    <a:pt x="1385888" y="4762"/>
                  </a:lnTo>
                  <a:lnTo>
                    <a:pt x="1376363" y="14287"/>
                  </a:lnTo>
                  <a:lnTo>
                    <a:pt x="1371600" y="21431"/>
                  </a:lnTo>
                  <a:lnTo>
                    <a:pt x="1371600" y="38100"/>
                  </a:lnTo>
                  <a:lnTo>
                    <a:pt x="1388269" y="64293"/>
                  </a:lnTo>
                  <a:lnTo>
                    <a:pt x="1407319" y="83343"/>
                  </a:lnTo>
                  <a:lnTo>
                    <a:pt x="1423988" y="100012"/>
                  </a:lnTo>
                  <a:lnTo>
                    <a:pt x="1433513" y="116681"/>
                  </a:lnTo>
                  <a:lnTo>
                    <a:pt x="1438275" y="133350"/>
                  </a:lnTo>
                  <a:lnTo>
                    <a:pt x="1438275" y="147637"/>
                  </a:lnTo>
                  <a:lnTo>
                    <a:pt x="1431132" y="164306"/>
                  </a:lnTo>
                  <a:lnTo>
                    <a:pt x="1407319" y="183356"/>
                  </a:lnTo>
                  <a:lnTo>
                    <a:pt x="135016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8E79A31A-C4E7-46CA-A362-C278A80AE2F4}"/>
                </a:ext>
              </a:extLst>
            </p:cNvPr>
            <p:cNvSpPr/>
            <p:nvPr/>
          </p:nvSpPr>
          <p:spPr>
            <a:xfrm rot="16200000">
              <a:off x="4295775" y="2444751"/>
              <a:ext cx="914400" cy="654050"/>
            </a:xfrm>
            <a:custGeom>
              <a:avLst/>
              <a:gdLst>
                <a:gd name="connsiteX0" fmla="*/ 790575 w 914400"/>
                <a:gd name="connsiteY0" fmla="*/ 285750 h 654844"/>
                <a:gd name="connsiteX1" fmla="*/ 735806 w 914400"/>
                <a:gd name="connsiteY1" fmla="*/ 357187 h 654844"/>
                <a:gd name="connsiteX2" fmla="*/ 690562 w 914400"/>
                <a:gd name="connsiteY2" fmla="*/ 409575 h 654844"/>
                <a:gd name="connsiteX3" fmla="*/ 635793 w 914400"/>
                <a:gd name="connsiteY3" fmla="*/ 461962 h 654844"/>
                <a:gd name="connsiteX4" fmla="*/ 583406 w 914400"/>
                <a:gd name="connsiteY4" fmla="*/ 502444 h 654844"/>
                <a:gd name="connsiteX5" fmla="*/ 526256 w 914400"/>
                <a:gd name="connsiteY5" fmla="*/ 542925 h 654844"/>
                <a:gd name="connsiteX6" fmla="*/ 473868 w 914400"/>
                <a:gd name="connsiteY6" fmla="*/ 573881 h 654844"/>
                <a:gd name="connsiteX7" fmla="*/ 419100 w 914400"/>
                <a:gd name="connsiteY7" fmla="*/ 600075 h 654844"/>
                <a:gd name="connsiteX8" fmla="*/ 352425 w 914400"/>
                <a:gd name="connsiteY8" fmla="*/ 628650 h 654844"/>
                <a:gd name="connsiteX9" fmla="*/ 285750 w 914400"/>
                <a:gd name="connsiteY9" fmla="*/ 647700 h 654844"/>
                <a:gd name="connsiteX10" fmla="*/ 219075 w 914400"/>
                <a:gd name="connsiteY10" fmla="*/ 654844 h 654844"/>
                <a:gd name="connsiteX11" fmla="*/ 169068 w 914400"/>
                <a:gd name="connsiteY11" fmla="*/ 654844 h 654844"/>
                <a:gd name="connsiteX12" fmla="*/ 140493 w 914400"/>
                <a:gd name="connsiteY12" fmla="*/ 650081 h 654844"/>
                <a:gd name="connsiteX13" fmla="*/ 100012 w 914400"/>
                <a:gd name="connsiteY13" fmla="*/ 638175 h 654844"/>
                <a:gd name="connsiteX14" fmla="*/ 76200 w 914400"/>
                <a:gd name="connsiteY14" fmla="*/ 623887 h 654844"/>
                <a:gd name="connsiteX15" fmla="*/ 47625 w 914400"/>
                <a:gd name="connsiteY15" fmla="*/ 597694 h 654844"/>
                <a:gd name="connsiteX16" fmla="*/ 30956 w 914400"/>
                <a:gd name="connsiteY16" fmla="*/ 581025 h 654844"/>
                <a:gd name="connsiteX17" fmla="*/ 14287 w 914400"/>
                <a:gd name="connsiteY17" fmla="*/ 557212 h 654844"/>
                <a:gd name="connsiteX18" fmla="*/ 0 w 914400"/>
                <a:gd name="connsiteY18" fmla="*/ 523875 h 654844"/>
                <a:gd name="connsiteX19" fmla="*/ 0 w 914400"/>
                <a:gd name="connsiteY19" fmla="*/ 502444 h 654844"/>
                <a:gd name="connsiteX20" fmla="*/ 4762 w 914400"/>
                <a:gd name="connsiteY20" fmla="*/ 473869 h 654844"/>
                <a:gd name="connsiteX21" fmla="*/ 16668 w 914400"/>
                <a:gd name="connsiteY21" fmla="*/ 450056 h 654844"/>
                <a:gd name="connsiteX22" fmla="*/ 35718 w 914400"/>
                <a:gd name="connsiteY22" fmla="*/ 423862 h 654844"/>
                <a:gd name="connsiteX23" fmla="*/ 64293 w 914400"/>
                <a:gd name="connsiteY23" fmla="*/ 392906 h 654844"/>
                <a:gd name="connsiteX24" fmla="*/ 97631 w 914400"/>
                <a:gd name="connsiteY24" fmla="*/ 371475 h 654844"/>
                <a:gd name="connsiteX25" fmla="*/ 119062 w 914400"/>
                <a:gd name="connsiteY25" fmla="*/ 364331 h 654844"/>
                <a:gd name="connsiteX26" fmla="*/ 214312 w 914400"/>
                <a:gd name="connsiteY26" fmla="*/ 350044 h 654844"/>
                <a:gd name="connsiteX27" fmla="*/ 330993 w 914400"/>
                <a:gd name="connsiteY27" fmla="*/ 323850 h 654844"/>
                <a:gd name="connsiteX28" fmla="*/ 433387 w 914400"/>
                <a:gd name="connsiteY28" fmla="*/ 295275 h 654844"/>
                <a:gd name="connsiteX29" fmla="*/ 528637 w 914400"/>
                <a:gd name="connsiteY29" fmla="*/ 257175 h 654844"/>
                <a:gd name="connsiteX30" fmla="*/ 626268 w 914400"/>
                <a:gd name="connsiteY30" fmla="*/ 207169 h 654844"/>
                <a:gd name="connsiteX31" fmla="*/ 695325 w 914400"/>
                <a:gd name="connsiteY31" fmla="*/ 169069 h 654844"/>
                <a:gd name="connsiteX32" fmla="*/ 745331 w 914400"/>
                <a:gd name="connsiteY32" fmla="*/ 130969 h 654844"/>
                <a:gd name="connsiteX33" fmla="*/ 790575 w 914400"/>
                <a:gd name="connsiteY33" fmla="*/ 90487 h 654844"/>
                <a:gd name="connsiteX34" fmla="*/ 831056 w 914400"/>
                <a:gd name="connsiteY34" fmla="*/ 50006 h 654844"/>
                <a:gd name="connsiteX35" fmla="*/ 850106 w 914400"/>
                <a:gd name="connsiteY35" fmla="*/ 26194 h 654844"/>
                <a:gd name="connsiteX36" fmla="*/ 871537 w 914400"/>
                <a:gd name="connsiteY36" fmla="*/ 9525 h 654844"/>
                <a:gd name="connsiteX37" fmla="*/ 885825 w 914400"/>
                <a:gd name="connsiteY37" fmla="*/ 2381 h 654844"/>
                <a:gd name="connsiteX38" fmla="*/ 895350 w 914400"/>
                <a:gd name="connsiteY38" fmla="*/ 0 h 654844"/>
                <a:gd name="connsiteX39" fmla="*/ 904875 w 914400"/>
                <a:gd name="connsiteY39" fmla="*/ 0 h 654844"/>
                <a:gd name="connsiteX40" fmla="*/ 912018 w 914400"/>
                <a:gd name="connsiteY40" fmla="*/ 7144 h 654844"/>
                <a:gd name="connsiteX41" fmla="*/ 914400 w 914400"/>
                <a:gd name="connsiteY41" fmla="*/ 21431 h 654844"/>
                <a:gd name="connsiteX42" fmla="*/ 914400 w 914400"/>
                <a:gd name="connsiteY42" fmla="*/ 38100 h 654844"/>
                <a:gd name="connsiteX43" fmla="*/ 909637 w 914400"/>
                <a:gd name="connsiteY43" fmla="*/ 59531 h 654844"/>
                <a:gd name="connsiteX44" fmla="*/ 888206 w 914400"/>
                <a:gd name="connsiteY44" fmla="*/ 111919 h 654844"/>
                <a:gd name="connsiteX45" fmla="*/ 857250 w 914400"/>
                <a:gd name="connsiteY45" fmla="*/ 176212 h 654844"/>
                <a:gd name="connsiteX46" fmla="*/ 790575 w 914400"/>
                <a:gd name="connsiteY46" fmla="*/ 285750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4400" h="654844">
                  <a:moveTo>
                    <a:pt x="790575" y="285750"/>
                  </a:moveTo>
                  <a:lnTo>
                    <a:pt x="735806" y="357187"/>
                  </a:lnTo>
                  <a:lnTo>
                    <a:pt x="690562" y="409575"/>
                  </a:lnTo>
                  <a:lnTo>
                    <a:pt x="635793" y="461962"/>
                  </a:lnTo>
                  <a:lnTo>
                    <a:pt x="583406" y="502444"/>
                  </a:lnTo>
                  <a:lnTo>
                    <a:pt x="526256" y="542925"/>
                  </a:lnTo>
                  <a:lnTo>
                    <a:pt x="473868" y="573881"/>
                  </a:lnTo>
                  <a:lnTo>
                    <a:pt x="419100" y="600075"/>
                  </a:lnTo>
                  <a:lnTo>
                    <a:pt x="352425" y="628650"/>
                  </a:lnTo>
                  <a:lnTo>
                    <a:pt x="285750" y="647700"/>
                  </a:lnTo>
                  <a:lnTo>
                    <a:pt x="219075" y="654844"/>
                  </a:lnTo>
                  <a:lnTo>
                    <a:pt x="169068" y="654844"/>
                  </a:lnTo>
                  <a:lnTo>
                    <a:pt x="140493" y="650081"/>
                  </a:lnTo>
                  <a:lnTo>
                    <a:pt x="100012" y="638175"/>
                  </a:lnTo>
                  <a:lnTo>
                    <a:pt x="76200" y="623887"/>
                  </a:lnTo>
                  <a:lnTo>
                    <a:pt x="47625" y="597694"/>
                  </a:lnTo>
                  <a:lnTo>
                    <a:pt x="30956" y="581025"/>
                  </a:lnTo>
                  <a:lnTo>
                    <a:pt x="14287" y="557212"/>
                  </a:lnTo>
                  <a:lnTo>
                    <a:pt x="0" y="523875"/>
                  </a:lnTo>
                  <a:lnTo>
                    <a:pt x="0" y="502444"/>
                  </a:lnTo>
                  <a:lnTo>
                    <a:pt x="4762" y="473869"/>
                  </a:lnTo>
                  <a:lnTo>
                    <a:pt x="16668" y="450056"/>
                  </a:lnTo>
                  <a:lnTo>
                    <a:pt x="35718" y="423862"/>
                  </a:lnTo>
                  <a:lnTo>
                    <a:pt x="64293" y="392906"/>
                  </a:lnTo>
                  <a:lnTo>
                    <a:pt x="97631" y="371475"/>
                  </a:lnTo>
                  <a:lnTo>
                    <a:pt x="119062" y="364331"/>
                  </a:lnTo>
                  <a:lnTo>
                    <a:pt x="214312" y="350044"/>
                  </a:lnTo>
                  <a:lnTo>
                    <a:pt x="330993" y="323850"/>
                  </a:lnTo>
                  <a:lnTo>
                    <a:pt x="433387" y="295275"/>
                  </a:lnTo>
                  <a:lnTo>
                    <a:pt x="528637" y="257175"/>
                  </a:lnTo>
                  <a:lnTo>
                    <a:pt x="626268" y="207169"/>
                  </a:lnTo>
                  <a:lnTo>
                    <a:pt x="695325" y="169069"/>
                  </a:lnTo>
                  <a:lnTo>
                    <a:pt x="745331" y="130969"/>
                  </a:lnTo>
                  <a:lnTo>
                    <a:pt x="790575" y="90487"/>
                  </a:lnTo>
                  <a:lnTo>
                    <a:pt x="831056" y="50006"/>
                  </a:lnTo>
                  <a:lnTo>
                    <a:pt x="850106" y="26194"/>
                  </a:lnTo>
                  <a:lnTo>
                    <a:pt x="871537" y="9525"/>
                  </a:lnTo>
                  <a:lnTo>
                    <a:pt x="885825" y="2381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12018" y="7144"/>
                  </a:lnTo>
                  <a:lnTo>
                    <a:pt x="914400" y="21431"/>
                  </a:lnTo>
                  <a:lnTo>
                    <a:pt x="914400" y="38100"/>
                  </a:lnTo>
                  <a:lnTo>
                    <a:pt x="909637" y="59531"/>
                  </a:lnTo>
                  <a:lnTo>
                    <a:pt x="888206" y="111919"/>
                  </a:lnTo>
                  <a:lnTo>
                    <a:pt x="857250" y="176212"/>
                  </a:lnTo>
                  <a:lnTo>
                    <a:pt x="7905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4">
              <a:extLst>
                <a:ext uri="{FF2B5EF4-FFF2-40B4-BE49-F238E27FC236}">
                  <a16:creationId xmlns:a16="http://schemas.microsoft.com/office/drawing/2014/main" id="{4BA73A50-E4A7-47E1-90A0-289E7E46BE91}"/>
                </a:ext>
              </a:extLst>
            </p:cNvPr>
            <p:cNvSpPr/>
            <p:nvPr/>
          </p:nvSpPr>
          <p:spPr>
            <a:xfrm rot="16200000">
              <a:off x="5210969" y="2239169"/>
              <a:ext cx="827088" cy="606425"/>
            </a:xfrm>
            <a:custGeom>
              <a:avLst/>
              <a:gdLst>
                <a:gd name="connsiteX0" fmla="*/ 716757 w 826294"/>
                <a:gd name="connsiteY0" fmla="*/ 50006 h 607219"/>
                <a:gd name="connsiteX1" fmla="*/ 635794 w 826294"/>
                <a:gd name="connsiteY1" fmla="*/ 104775 h 607219"/>
                <a:gd name="connsiteX2" fmla="*/ 528638 w 826294"/>
                <a:gd name="connsiteY2" fmla="*/ 171450 h 607219"/>
                <a:gd name="connsiteX3" fmla="*/ 416719 w 826294"/>
                <a:gd name="connsiteY3" fmla="*/ 230981 h 607219"/>
                <a:gd name="connsiteX4" fmla="*/ 295275 w 826294"/>
                <a:gd name="connsiteY4" fmla="*/ 288131 h 607219"/>
                <a:gd name="connsiteX5" fmla="*/ 171450 w 826294"/>
                <a:gd name="connsiteY5" fmla="*/ 340519 h 607219"/>
                <a:gd name="connsiteX6" fmla="*/ 57150 w 826294"/>
                <a:gd name="connsiteY6" fmla="*/ 385762 h 607219"/>
                <a:gd name="connsiteX7" fmla="*/ 35719 w 826294"/>
                <a:gd name="connsiteY7" fmla="*/ 402431 h 607219"/>
                <a:gd name="connsiteX8" fmla="*/ 16669 w 826294"/>
                <a:gd name="connsiteY8" fmla="*/ 423862 h 607219"/>
                <a:gd name="connsiteX9" fmla="*/ 4763 w 826294"/>
                <a:gd name="connsiteY9" fmla="*/ 450056 h 607219"/>
                <a:gd name="connsiteX10" fmla="*/ 0 w 826294"/>
                <a:gd name="connsiteY10" fmla="*/ 481012 h 607219"/>
                <a:gd name="connsiteX11" fmla="*/ 0 w 826294"/>
                <a:gd name="connsiteY11" fmla="*/ 497681 h 607219"/>
                <a:gd name="connsiteX12" fmla="*/ 4763 w 826294"/>
                <a:gd name="connsiteY12" fmla="*/ 521494 h 607219"/>
                <a:gd name="connsiteX13" fmla="*/ 21432 w 826294"/>
                <a:gd name="connsiteY13" fmla="*/ 547687 h 607219"/>
                <a:gd name="connsiteX14" fmla="*/ 40482 w 826294"/>
                <a:gd name="connsiteY14" fmla="*/ 561975 h 607219"/>
                <a:gd name="connsiteX15" fmla="*/ 66675 w 826294"/>
                <a:gd name="connsiteY15" fmla="*/ 573881 h 607219"/>
                <a:gd name="connsiteX16" fmla="*/ 95250 w 826294"/>
                <a:gd name="connsiteY16" fmla="*/ 585787 h 607219"/>
                <a:gd name="connsiteX17" fmla="*/ 130969 w 826294"/>
                <a:gd name="connsiteY17" fmla="*/ 595312 h 607219"/>
                <a:gd name="connsiteX18" fmla="*/ 176213 w 826294"/>
                <a:gd name="connsiteY18" fmla="*/ 604837 h 607219"/>
                <a:gd name="connsiteX19" fmla="*/ 226219 w 826294"/>
                <a:gd name="connsiteY19" fmla="*/ 607219 h 607219"/>
                <a:gd name="connsiteX20" fmla="*/ 261938 w 826294"/>
                <a:gd name="connsiteY20" fmla="*/ 602456 h 607219"/>
                <a:gd name="connsiteX21" fmla="*/ 335757 w 826294"/>
                <a:gd name="connsiteY21" fmla="*/ 583406 h 607219"/>
                <a:gd name="connsiteX22" fmla="*/ 411957 w 826294"/>
                <a:gd name="connsiteY22" fmla="*/ 552450 h 607219"/>
                <a:gd name="connsiteX23" fmla="*/ 466725 w 826294"/>
                <a:gd name="connsiteY23" fmla="*/ 526256 h 607219"/>
                <a:gd name="connsiteX24" fmla="*/ 509588 w 826294"/>
                <a:gd name="connsiteY24" fmla="*/ 497681 h 607219"/>
                <a:gd name="connsiteX25" fmla="*/ 550069 w 826294"/>
                <a:gd name="connsiteY25" fmla="*/ 459581 h 607219"/>
                <a:gd name="connsiteX26" fmla="*/ 661988 w 826294"/>
                <a:gd name="connsiteY26" fmla="*/ 311944 h 607219"/>
                <a:gd name="connsiteX27" fmla="*/ 735807 w 826294"/>
                <a:gd name="connsiteY27" fmla="*/ 202406 h 607219"/>
                <a:gd name="connsiteX28" fmla="*/ 781050 w 826294"/>
                <a:gd name="connsiteY28" fmla="*/ 123825 h 607219"/>
                <a:gd name="connsiteX29" fmla="*/ 821532 w 826294"/>
                <a:gd name="connsiteY29" fmla="*/ 45244 h 607219"/>
                <a:gd name="connsiteX30" fmla="*/ 826294 w 826294"/>
                <a:gd name="connsiteY30" fmla="*/ 28575 h 607219"/>
                <a:gd name="connsiteX31" fmla="*/ 826294 w 826294"/>
                <a:gd name="connsiteY31" fmla="*/ 16669 h 607219"/>
                <a:gd name="connsiteX32" fmla="*/ 821532 w 826294"/>
                <a:gd name="connsiteY32" fmla="*/ 4762 h 607219"/>
                <a:gd name="connsiteX33" fmla="*/ 812007 w 826294"/>
                <a:gd name="connsiteY33" fmla="*/ 0 h 607219"/>
                <a:gd name="connsiteX34" fmla="*/ 800100 w 826294"/>
                <a:gd name="connsiteY34" fmla="*/ 0 h 607219"/>
                <a:gd name="connsiteX35" fmla="*/ 773907 w 826294"/>
                <a:gd name="connsiteY35" fmla="*/ 4762 h 607219"/>
                <a:gd name="connsiteX36" fmla="*/ 716757 w 826294"/>
                <a:gd name="connsiteY36" fmla="*/ 50006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6294" h="607219">
                  <a:moveTo>
                    <a:pt x="716757" y="50006"/>
                  </a:moveTo>
                  <a:lnTo>
                    <a:pt x="635794" y="104775"/>
                  </a:lnTo>
                  <a:lnTo>
                    <a:pt x="528638" y="171450"/>
                  </a:lnTo>
                  <a:lnTo>
                    <a:pt x="416719" y="230981"/>
                  </a:lnTo>
                  <a:lnTo>
                    <a:pt x="295275" y="288131"/>
                  </a:lnTo>
                  <a:lnTo>
                    <a:pt x="171450" y="340519"/>
                  </a:lnTo>
                  <a:lnTo>
                    <a:pt x="57150" y="385762"/>
                  </a:lnTo>
                  <a:lnTo>
                    <a:pt x="35719" y="402431"/>
                  </a:lnTo>
                  <a:lnTo>
                    <a:pt x="16669" y="423862"/>
                  </a:lnTo>
                  <a:lnTo>
                    <a:pt x="4763" y="450056"/>
                  </a:lnTo>
                  <a:lnTo>
                    <a:pt x="0" y="481012"/>
                  </a:lnTo>
                  <a:lnTo>
                    <a:pt x="0" y="497681"/>
                  </a:lnTo>
                  <a:lnTo>
                    <a:pt x="4763" y="521494"/>
                  </a:lnTo>
                  <a:lnTo>
                    <a:pt x="21432" y="547687"/>
                  </a:lnTo>
                  <a:lnTo>
                    <a:pt x="40482" y="561975"/>
                  </a:lnTo>
                  <a:lnTo>
                    <a:pt x="66675" y="573881"/>
                  </a:lnTo>
                  <a:lnTo>
                    <a:pt x="95250" y="585787"/>
                  </a:lnTo>
                  <a:lnTo>
                    <a:pt x="130969" y="595312"/>
                  </a:lnTo>
                  <a:lnTo>
                    <a:pt x="176213" y="604837"/>
                  </a:lnTo>
                  <a:lnTo>
                    <a:pt x="226219" y="607219"/>
                  </a:lnTo>
                  <a:lnTo>
                    <a:pt x="261938" y="602456"/>
                  </a:lnTo>
                  <a:lnTo>
                    <a:pt x="335757" y="583406"/>
                  </a:lnTo>
                  <a:lnTo>
                    <a:pt x="411957" y="552450"/>
                  </a:lnTo>
                  <a:lnTo>
                    <a:pt x="466725" y="526256"/>
                  </a:lnTo>
                  <a:lnTo>
                    <a:pt x="509588" y="497681"/>
                  </a:lnTo>
                  <a:lnTo>
                    <a:pt x="550069" y="459581"/>
                  </a:lnTo>
                  <a:lnTo>
                    <a:pt x="661988" y="311944"/>
                  </a:lnTo>
                  <a:lnTo>
                    <a:pt x="735807" y="202406"/>
                  </a:lnTo>
                  <a:lnTo>
                    <a:pt x="781050" y="123825"/>
                  </a:lnTo>
                  <a:lnTo>
                    <a:pt x="821532" y="45244"/>
                  </a:lnTo>
                  <a:lnTo>
                    <a:pt x="826294" y="28575"/>
                  </a:lnTo>
                  <a:lnTo>
                    <a:pt x="826294" y="16669"/>
                  </a:lnTo>
                  <a:lnTo>
                    <a:pt x="821532" y="4762"/>
                  </a:lnTo>
                  <a:lnTo>
                    <a:pt x="812007" y="0"/>
                  </a:lnTo>
                  <a:lnTo>
                    <a:pt x="800100" y="0"/>
                  </a:lnTo>
                  <a:lnTo>
                    <a:pt x="773907" y="4762"/>
                  </a:lnTo>
                  <a:lnTo>
                    <a:pt x="71675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5">
              <a:extLst>
                <a:ext uri="{FF2B5EF4-FFF2-40B4-BE49-F238E27FC236}">
                  <a16:creationId xmlns:a16="http://schemas.microsoft.com/office/drawing/2014/main" id="{8DF8D433-179C-4AF7-A046-4AB96E5B50D8}"/>
                </a:ext>
              </a:extLst>
            </p:cNvPr>
            <p:cNvSpPr/>
            <p:nvPr/>
          </p:nvSpPr>
          <p:spPr>
            <a:xfrm rot="16200000">
              <a:off x="6202363" y="2009776"/>
              <a:ext cx="966787" cy="833437"/>
            </a:xfrm>
            <a:custGeom>
              <a:avLst/>
              <a:gdLst>
                <a:gd name="connsiteX0" fmla="*/ 554831 w 966788"/>
                <a:gd name="connsiteY0" fmla="*/ 385763 h 833438"/>
                <a:gd name="connsiteX1" fmla="*/ 442913 w 966788"/>
                <a:gd name="connsiteY1" fmla="*/ 309563 h 833438"/>
                <a:gd name="connsiteX2" fmla="*/ 330994 w 966788"/>
                <a:gd name="connsiteY2" fmla="*/ 228600 h 833438"/>
                <a:gd name="connsiteX3" fmla="*/ 230981 w 966788"/>
                <a:gd name="connsiteY3" fmla="*/ 152400 h 833438"/>
                <a:gd name="connsiteX4" fmla="*/ 123825 w 966788"/>
                <a:gd name="connsiteY4" fmla="*/ 66675 h 833438"/>
                <a:gd name="connsiteX5" fmla="*/ 66675 w 966788"/>
                <a:gd name="connsiteY5" fmla="*/ 21432 h 833438"/>
                <a:gd name="connsiteX6" fmla="*/ 38100 w 966788"/>
                <a:gd name="connsiteY6" fmla="*/ 4763 h 833438"/>
                <a:gd name="connsiteX7" fmla="*/ 19050 w 966788"/>
                <a:gd name="connsiteY7" fmla="*/ 0 h 833438"/>
                <a:gd name="connsiteX8" fmla="*/ 4763 w 966788"/>
                <a:gd name="connsiteY8" fmla="*/ 2382 h 833438"/>
                <a:gd name="connsiteX9" fmla="*/ 0 w 966788"/>
                <a:gd name="connsiteY9" fmla="*/ 7144 h 833438"/>
                <a:gd name="connsiteX10" fmla="*/ 0 w 966788"/>
                <a:gd name="connsiteY10" fmla="*/ 23813 h 833438"/>
                <a:gd name="connsiteX11" fmla="*/ 14288 w 966788"/>
                <a:gd name="connsiteY11" fmla="*/ 59532 h 833438"/>
                <a:gd name="connsiteX12" fmla="*/ 95250 w 966788"/>
                <a:gd name="connsiteY12" fmla="*/ 166688 h 833438"/>
                <a:gd name="connsiteX13" fmla="*/ 233363 w 966788"/>
                <a:gd name="connsiteY13" fmla="*/ 350044 h 833438"/>
                <a:gd name="connsiteX14" fmla="*/ 376238 w 966788"/>
                <a:gd name="connsiteY14" fmla="*/ 533400 h 833438"/>
                <a:gd name="connsiteX15" fmla="*/ 483394 w 966788"/>
                <a:gd name="connsiteY15" fmla="*/ 666750 h 833438"/>
                <a:gd name="connsiteX16" fmla="*/ 554831 w 966788"/>
                <a:gd name="connsiteY16" fmla="*/ 754857 h 833438"/>
                <a:gd name="connsiteX17" fmla="*/ 566738 w 966788"/>
                <a:gd name="connsiteY17" fmla="*/ 785813 h 833438"/>
                <a:gd name="connsiteX18" fmla="*/ 585788 w 966788"/>
                <a:gd name="connsiteY18" fmla="*/ 814388 h 833438"/>
                <a:gd name="connsiteX19" fmla="*/ 592931 w 966788"/>
                <a:gd name="connsiteY19" fmla="*/ 821532 h 833438"/>
                <a:gd name="connsiteX20" fmla="*/ 609600 w 966788"/>
                <a:gd name="connsiteY20" fmla="*/ 831057 h 833438"/>
                <a:gd name="connsiteX21" fmla="*/ 633413 w 966788"/>
                <a:gd name="connsiteY21" fmla="*/ 833438 h 833438"/>
                <a:gd name="connsiteX22" fmla="*/ 657225 w 966788"/>
                <a:gd name="connsiteY22" fmla="*/ 826294 h 833438"/>
                <a:gd name="connsiteX23" fmla="*/ 728663 w 966788"/>
                <a:gd name="connsiteY23" fmla="*/ 773907 h 833438"/>
                <a:gd name="connsiteX24" fmla="*/ 802481 w 966788"/>
                <a:gd name="connsiteY24" fmla="*/ 709613 h 833438"/>
                <a:gd name="connsiteX25" fmla="*/ 866775 w 966788"/>
                <a:gd name="connsiteY25" fmla="*/ 635794 h 833438"/>
                <a:gd name="connsiteX26" fmla="*/ 900113 w 966788"/>
                <a:gd name="connsiteY26" fmla="*/ 588169 h 833438"/>
                <a:gd name="connsiteX27" fmla="*/ 921544 w 966788"/>
                <a:gd name="connsiteY27" fmla="*/ 547688 h 833438"/>
                <a:gd name="connsiteX28" fmla="*/ 940594 w 966788"/>
                <a:gd name="connsiteY28" fmla="*/ 492919 h 833438"/>
                <a:gd name="connsiteX29" fmla="*/ 947738 w 966788"/>
                <a:gd name="connsiteY29" fmla="*/ 445294 h 833438"/>
                <a:gd name="connsiteX30" fmla="*/ 952500 w 966788"/>
                <a:gd name="connsiteY30" fmla="*/ 404813 h 833438"/>
                <a:gd name="connsiteX31" fmla="*/ 959644 w 966788"/>
                <a:gd name="connsiteY31" fmla="*/ 383382 h 833438"/>
                <a:gd name="connsiteX32" fmla="*/ 966788 w 966788"/>
                <a:gd name="connsiteY32" fmla="*/ 347663 h 833438"/>
                <a:gd name="connsiteX33" fmla="*/ 966788 w 966788"/>
                <a:gd name="connsiteY33" fmla="*/ 335757 h 833438"/>
                <a:gd name="connsiteX34" fmla="*/ 964406 w 966788"/>
                <a:gd name="connsiteY34" fmla="*/ 321469 h 833438"/>
                <a:gd name="connsiteX35" fmla="*/ 957263 w 966788"/>
                <a:gd name="connsiteY35" fmla="*/ 316707 h 833438"/>
                <a:gd name="connsiteX36" fmla="*/ 945356 w 966788"/>
                <a:gd name="connsiteY36" fmla="*/ 314325 h 833438"/>
                <a:gd name="connsiteX37" fmla="*/ 931069 w 966788"/>
                <a:gd name="connsiteY37" fmla="*/ 316707 h 833438"/>
                <a:gd name="connsiteX38" fmla="*/ 916781 w 966788"/>
                <a:gd name="connsiteY38" fmla="*/ 321469 h 833438"/>
                <a:gd name="connsiteX39" fmla="*/ 900113 w 966788"/>
                <a:gd name="connsiteY39" fmla="*/ 340519 h 833438"/>
                <a:gd name="connsiteX40" fmla="*/ 878681 w 966788"/>
                <a:gd name="connsiteY40" fmla="*/ 366713 h 833438"/>
                <a:gd name="connsiteX41" fmla="*/ 850106 w 966788"/>
                <a:gd name="connsiteY41" fmla="*/ 397669 h 833438"/>
                <a:gd name="connsiteX42" fmla="*/ 821531 w 966788"/>
                <a:gd name="connsiteY42" fmla="*/ 426244 h 833438"/>
                <a:gd name="connsiteX43" fmla="*/ 797719 w 966788"/>
                <a:gd name="connsiteY43" fmla="*/ 447675 h 833438"/>
                <a:gd name="connsiteX44" fmla="*/ 771525 w 966788"/>
                <a:gd name="connsiteY44" fmla="*/ 461963 h 833438"/>
                <a:gd name="connsiteX45" fmla="*/ 742950 w 966788"/>
                <a:gd name="connsiteY45" fmla="*/ 471488 h 833438"/>
                <a:gd name="connsiteX46" fmla="*/ 719138 w 966788"/>
                <a:gd name="connsiteY46" fmla="*/ 471488 h 833438"/>
                <a:gd name="connsiteX47" fmla="*/ 695325 w 966788"/>
                <a:gd name="connsiteY47" fmla="*/ 466725 h 833438"/>
                <a:gd name="connsiteX48" fmla="*/ 652463 w 966788"/>
                <a:gd name="connsiteY48" fmla="*/ 445294 h 833438"/>
                <a:gd name="connsiteX49" fmla="*/ 554831 w 966788"/>
                <a:gd name="connsiteY49" fmla="*/ 385763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66788" h="833438">
                  <a:moveTo>
                    <a:pt x="554831" y="385763"/>
                  </a:moveTo>
                  <a:lnTo>
                    <a:pt x="442913" y="309563"/>
                  </a:lnTo>
                  <a:lnTo>
                    <a:pt x="330994" y="228600"/>
                  </a:lnTo>
                  <a:lnTo>
                    <a:pt x="230981" y="152400"/>
                  </a:lnTo>
                  <a:lnTo>
                    <a:pt x="123825" y="66675"/>
                  </a:lnTo>
                  <a:lnTo>
                    <a:pt x="66675" y="21432"/>
                  </a:lnTo>
                  <a:lnTo>
                    <a:pt x="38100" y="4763"/>
                  </a:lnTo>
                  <a:lnTo>
                    <a:pt x="19050" y="0"/>
                  </a:lnTo>
                  <a:lnTo>
                    <a:pt x="4763" y="2382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14288" y="59532"/>
                  </a:lnTo>
                  <a:lnTo>
                    <a:pt x="95250" y="166688"/>
                  </a:lnTo>
                  <a:lnTo>
                    <a:pt x="233363" y="350044"/>
                  </a:lnTo>
                  <a:lnTo>
                    <a:pt x="376238" y="533400"/>
                  </a:lnTo>
                  <a:lnTo>
                    <a:pt x="483394" y="666750"/>
                  </a:lnTo>
                  <a:lnTo>
                    <a:pt x="554831" y="754857"/>
                  </a:lnTo>
                  <a:lnTo>
                    <a:pt x="566738" y="785813"/>
                  </a:lnTo>
                  <a:lnTo>
                    <a:pt x="585788" y="814388"/>
                  </a:lnTo>
                  <a:lnTo>
                    <a:pt x="592931" y="821532"/>
                  </a:lnTo>
                  <a:lnTo>
                    <a:pt x="609600" y="831057"/>
                  </a:lnTo>
                  <a:lnTo>
                    <a:pt x="633413" y="833438"/>
                  </a:lnTo>
                  <a:lnTo>
                    <a:pt x="657225" y="826294"/>
                  </a:lnTo>
                  <a:lnTo>
                    <a:pt x="728663" y="773907"/>
                  </a:lnTo>
                  <a:lnTo>
                    <a:pt x="802481" y="709613"/>
                  </a:lnTo>
                  <a:lnTo>
                    <a:pt x="866775" y="635794"/>
                  </a:lnTo>
                  <a:lnTo>
                    <a:pt x="900113" y="588169"/>
                  </a:lnTo>
                  <a:lnTo>
                    <a:pt x="921544" y="547688"/>
                  </a:lnTo>
                  <a:lnTo>
                    <a:pt x="940594" y="492919"/>
                  </a:lnTo>
                  <a:lnTo>
                    <a:pt x="947738" y="445294"/>
                  </a:lnTo>
                  <a:lnTo>
                    <a:pt x="952500" y="404813"/>
                  </a:lnTo>
                  <a:lnTo>
                    <a:pt x="959644" y="383382"/>
                  </a:lnTo>
                  <a:lnTo>
                    <a:pt x="966788" y="347663"/>
                  </a:lnTo>
                  <a:lnTo>
                    <a:pt x="966788" y="335757"/>
                  </a:lnTo>
                  <a:lnTo>
                    <a:pt x="964406" y="321469"/>
                  </a:lnTo>
                  <a:lnTo>
                    <a:pt x="957263" y="316707"/>
                  </a:lnTo>
                  <a:lnTo>
                    <a:pt x="945356" y="314325"/>
                  </a:lnTo>
                  <a:lnTo>
                    <a:pt x="931069" y="316707"/>
                  </a:lnTo>
                  <a:lnTo>
                    <a:pt x="916781" y="321469"/>
                  </a:lnTo>
                  <a:lnTo>
                    <a:pt x="900113" y="340519"/>
                  </a:lnTo>
                  <a:lnTo>
                    <a:pt x="878681" y="366713"/>
                  </a:lnTo>
                  <a:lnTo>
                    <a:pt x="850106" y="397669"/>
                  </a:lnTo>
                  <a:lnTo>
                    <a:pt x="821531" y="426244"/>
                  </a:lnTo>
                  <a:lnTo>
                    <a:pt x="797719" y="447675"/>
                  </a:lnTo>
                  <a:lnTo>
                    <a:pt x="771525" y="461963"/>
                  </a:lnTo>
                  <a:lnTo>
                    <a:pt x="742950" y="471488"/>
                  </a:lnTo>
                  <a:lnTo>
                    <a:pt x="719138" y="471488"/>
                  </a:lnTo>
                  <a:lnTo>
                    <a:pt x="695325" y="466725"/>
                  </a:lnTo>
                  <a:lnTo>
                    <a:pt x="652463" y="445294"/>
                  </a:lnTo>
                  <a:lnTo>
                    <a:pt x="554831" y="385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A7A9BB42-C160-4FF0-BA90-F4BA64040BB9}"/>
                </a:ext>
              </a:extLst>
            </p:cNvPr>
            <p:cNvSpPr/>
            <p:nvPr/>
          </p:nvSpPr>
          <p:spPr>
            <a:xfrm>
              <a:off x="4195763" y="3468688"/>
              <a:ext cx="3024187" cy="650875"/>
            </a:xfrm>
            <a:custGeom>
              <a:avLst/>
              <a:gdLst>
                <a:gd name="connsiteX0" fmla="*/ 1811686 w 3024366"/>
                <a:gd name="connsiteY0" fmla="*/ 154030 h 650349"/>
                <a:gd name="connsiteX1" fmla="*/ 1567194 w 3024366"/>
                <a:gd name="connsiteY1" fmla="*/ 200484 h 650349"/>
                <a:gd name="connsiteX2" fmla="*/ 1337371 w 3024366"/>
                <a:gd name="connsiteY2" fmla="*/ 244492 h 650349"/>
                <a:gd name="connsiteX3" fmla="*/ 1100214 w 3024366"/>
                <a:gd name="connsiteY3" fmla="*/ 288501 h 650349"/>
                <a:gd name="connsiteX4" fmla="*/ 848388 w 3024366"/>
                <a:gd name="connsiteY4" fmla="*/ 332509 h 650349"/>
                <a:gd name="connsiteX5" fmla="*/ 674798 w 3024366"/>
                <a:gd name="connsiteY5" fmla="*/ 361848 h 650349"/>
                <a:gd name="connsiteX6" fmla="*/ 481650 w 3024366"/>
                <a:gd name="connsiteY6" fmla="*/ 391187 h 650349"/>
                <a:gd name="connsiteX7" fmla="*/ 369183 w 3024366"/>
                <a:gd name="connsiteY7" fmla="*/ 405857 h 650349"/>
                <a:gd name="connsiteX8" fmla="*/ 344734 w 3024366"/>
                <a:gd name="connsiteY8" fmla="*/ 408302 h 650349"/>
                <a:gd name="connsiteX9" fmla="*/ 288501 w 3024366"/>
                <a:gd name="connsiteY9" fmla="*/ 405857 h 650349"/>
                <a:gd name="connsiteX10" fmla="*/ 234713 w 3024366"/>
                <a:gd name="connsiteY10" fmla="*/ 398522 h 650349"/>
                <a:gd name="connsiteX11" fmla="*/ 173590 w 3024366"/>
                <a:gd name="connsiteY11" fmla="*/ 386298 h 650349"/>
                <a:gd name="connsiteX12" fmla="*/ 100242 w 3024366"/>
                <a:gd name="connsiteY12" fmla="*/ 366738 h 650349"/>
                <a:gd name="connsiteX13" fmla="*/ 78238 w 3024366"/>
                <a:gd name="connsiteY13" fmla="*/ 359403 h 650349"/>
                <a:gd name="connsiteX14" fmla="*/ 48899 w 3024366"/>
                <a:gd name="connsiteY14" fmla="*/ 344734 h 650349"/>
                <a:gd name="connsiteX15" fmla="*/ 31784 w 3024366"/>
                <a:gd name="connsiteY15" fmla="*/ 337399 h 650349"/>
                <a:gd name="connsiteX16" fmla="*/ 19560 w 3024366"/>
                <a:gd name="connsiteY16" fmla="*/ 337399 h 650349"/>
                <a:gd name="connsiteX17" fmla="*/ 4890 w 3024366"/>
                <a:gd name="connsiteY17" fmla="*/ 342289 h 650349"/>
                <a:gd name="connsiteX18" fmla="*/ 0 w 3024366"/>
                <a:gd name="connsiteY18" fmla="*/ 354514 h 650349"/>
                <a:gd name="connsiteX19" fmla="*/ 2445 w 3024366"/>
                <a:gd name="connsiteY19" fmla="*/ 374073 h 650349"/>
                <a:gd name="connsiteX20" fmla="*/ 12225 w 3024366"/>
                <a:gd name="connsiteY20" fmla="*/ 403412 h 650349"/>
                <a:gd name="connsiteX21" fmla="*/ 48899 w 3024366"/>
                <a:gd name="connsiteY21" fmla="*/ 440086 h 650349"/>
                <a:gd name="connsiteX22" fmla="*/ 114912 w 3024366"/>
                <a:gd name="connsiteY22" fmla="*/ 498764 h 650349"/>
                <a:gd name="connsiteX23" fmla="*/ 188259 w 3024366"/>
                <a:gd name="connsiteY23" fmla="*/ 550107 h 650349"/>
                <a:gd name="connsiteX24" fmla="*/ 246937 w 3024366"/>
                <a:gd name="connsiteY24" fmla="*/ 586781 h 650349"/>
                <a:gd name="connsiteX25" fmla="*/ 310505 w 3024366"/>
                <a:gd name="connsiteY25" fmla="*/ 618565 h 650349"/>
                <a:gd name="connsiteX26" fmla="*/ 374073 w 3024366"/>
                <a:gd name="connsiteY26" fmla="*/ 643014 h 650349"/>
                <a:gd name="connsiteX27" fmla="*/ 403412 w 3024366"/>
                <a:gd name="connsiteY27" fmla="*/ 650349 h 650349"/>
                <a:gd name="connsiteX28" fmla="*/ 425416 w 3024366"/>
                <a:gd name="connsiteY28" fmla="*/ 650349 h 650349"/>
                <a:gd name="connsiteX29" fmla="*/ 518323 w 3024366"/>
                <a:gd name="connsiteY29" fmla="*/ 630789 h 650349"/>
                <a:gd name="connsiteX30" fmla="*/ 650349 w 3024366"/>
                <a:gd name="connsiteY30" fmla="*/ 591671 h 650349"/>
                <a:gd name="connsiteX31" fmla="*/ 762815 w 3024366"/>
                <a:gd name="connsiteY31" fmla="*/ 552552 h 650349"/>
                <a:gd name="connsiteX32" fmla="*/ 826383 w 3024366"/>
                <a:gd name="connsiteY32" fmla="*/ 532993 h 650349"/>
                <a:gd name="connsiteX33" fmla="*/ 941294 w 3024366"/>
                <a:gd name="connsiteY33" fmla="*/ 503654 h 650349"/>
                <a:gd name="connsiteX34" fmla="*/ 1107549 w 3024366"/>
                <a:gd name="connsiteY34" fmla="*/ 466980 h 650349"/>
                <a:gd name="connsiteX35" fmla="*/ 1320257 w 3024366"/>
                <a:gd name="connsiteY35" fmla="*/ 427861 h 650349"/>
                <a:gd name="connsiteX36" fmla="*/ 1520740 w 3024366"/>
                <a:gd name="connsiteY36" fmla="*/ 393632 h 650349"/>
                <a:gd name="connsiteX37" fmla="*/ 1708999 w 3024366"/>
                <a:gd name="connsiteY37" fmla="*/ 361848 h 650349"/>
                <a:gd name="connsiteX38" fmla="*/ 1877699 w 3024366"/>
                <a:gd name="connsiteY38" fmla="*/ 337399 h 650349"/>
                <a:gd name="connsiteX39" fmla="*/ 2029284 w 3024366"/>
                <a:gd name="connsiteY39" fmla="*/ 312950 h 650349"/>
                <a:gd name="connsiteX40" fmla="*/ 2224877 w 3024366"/>
                <a:gd name="connsiteY40" fmla="*/ 295835 h 650349"/>
                <a:gd name="connsiteX41" fmla="*/ 2422916 w 3024366"/>
                <a:gd name="connsiteY41" fmla="*/ 286056 h 650349"/>
                <a:gd name="connsiteX42" fmla="*/ 2576946 w 3024366"/>
                <a:gd name="connsiteY42" fmla="*/ 283611 h 650349"/>
                <a:gd name="connsiteX43" fmla="*/ 2745645 w 3024366"/>
                <a:gd name="connsiteY43" fmla="*/ 286056 h 650349"/>
                <a:gd name="connsiteX44" fmla="*/ 2892340 w 3024366"/>
                <a:gd name="connsiteY44" fmla="*/ 293391 h 650349"/>
                <a:gd name="connsiteX45" fmla="*/ 2948574 w 3024366"/>
                <a:gd name="connsiteY45" fmla="*/ 286056 h 650349"/>
                <a:gd name="connsiteX46" fmla="*/ 2985247 w 3024366"/>
                <a:gd name="connsiteY46" fmla="*/ 273831 h 650349"/>
                <a:gd name="connsiteX47" fmla="*/ 3009697 w 3024366"/>
                <a:gd name="connsiteY47" fmla="*/ 259162 h 650349"/>
                <a:gd name="connsiteX48" fmla="*/ 3019476 w 3024366"/>
                <a:gd name="connsiteY48" fmla="*/ 246937 h 650349"/>
                <a:gd name="connsiteX49" fmla="*/ 3024366 w 3024366"/>
                <a:gd name="connsiteY49" fmla="*/ 232268 h 650349"/>
                <a:gd name="connsiteX50" fmla="*/ 3024366 w 3024366"/>
                <a:gd name="connsiteY50" fmla="*/ 217598 h 650349"/>
                <a:gd name="connsiteX51" fmla="*/ 3024366 w 3024366"/>
                <a:gd name="connsiteY51" fmla="*/ 205373 h 650349"/>
                <a:gd name="connsiteX52" fmla="*/ 3019476 w 3024366"/>
                <a:gd name="connsiteY52" fmla="*/ 188259 h 650349"/>
                <a:gd name="connsiteX53" fmla="*/ 3002362 w 3024366"/>
                <a:gd name="connsiteY53" fmla="*/ 158920 h 650349"/>
                <a:gd name="connsiteX54" fmla="*/ 2985247 w 3024366"/>
                <a:gd name="connsiteY54" fmla="*/ 136916 h 650349"/>
                <a:gd name="connsiteX55" fmla="*/ 2970578 w 3024366"/>
                <a:gd name="connsiteY55" fmla="*/ 127136 h 650349"/>
                <a:gd name="connsiteX56" fmla="*/ 2948574 w 3024366"/>
                <a:gd name="connsiteY56" fmla="*/ 112466 h 650349"/>
                <a:gd name="connsiteX57" fmla="*/ 2902120 w 3024366"/>
                <a:gd name="connsiteY57" fmla="*/ 88017 h 650349"/>
                <a:gd name="connsiteX58" fmla="*/ 2838552 w 3024366"/>
                <a:gd name="connsiteY58" fmla="*/ 61123 h 650349"/>
                <a:gd name="connsiteX59" fmla="*/ 2779874 w 3024366"/>
                <a:gd name="connsiteY59" fmla="*/ 44009 h 650349"/>
                <a:gd name="connsiteX60" fmla="*/ 2691857 w 3024366"/>
                <a:gd name="connsiteY60" fmla="*/ 22004 h 650349"/>
                <a:gd name="connsiteX61" fmla="*/ 2598950 w 3024366"/>
                <a:gd name="connsiteY61" fmla="*/ 4890 h 650349"/>
                <a:gd name="connsiteX62" fmla="*/ 2559831 w 3024366"/>
                <a:gd name="connsiteY62" fmla="*/ 0 h 650349"/>
                <a:gd name="connsiteX63" fmla="*/ 2528047 w 3024366"/>
                <a:gd name="connsiteY63" fmla="*/ 2445 h 650349"/>
                <a:gd name="connsiteX64" fmla="*/ 2498708 w 3024366"/>
                <a:gd name="connsiteY64" fmla="*/ 9780 h 650349"/>
                <a:gd name="connsiteX65" fmla="*/ 2464479 w 3024366"/>
                <a:gd name="connsiteY65" fmla="*/ 31784 h 650349"/>
                <a:gd name="connsiteX66" fmla="*/ 2444920 w 3024366"/>
                <a:gd name="connsiteY66" fmla="*/ 48899 h 650349"/>
                <a:gd name="connsiteX67" fmla="*/ 2371573 w 3024366"/>
                <a:gd name="connsiteY67" fmla="*/ 58678 h 650349"/>
                <a:gd name="connsiteX68" fmla="*/ 2246882 w 3024366"/>
                <a:gd name="connsiteY68" fmla="*/ 73348 h 650349"/>
                <a:gd name="connsiteX69" fmla="*/ 1811686 w 3024366"/>
                <a:gd name="connsiteY69" fmla="*/ 15403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24366" h="650349">
                  <a:moveTo>
                    <a:pt x="1811686" y="154030"/>
                  </a:moveTo>
                  <a:lnTo>
                    <a:pt x="1567194" y="200484"/>
                  </a:lnTo>
                  <a:lnTo>
                    <a:pt x="1337371" y="244492"/>
                  </a:lnTo>
                  <a:lnTo>
                    <a:pt x="1100214" y="288501"/>
                  </a:lnTo>
                  <a:lnTo>
                    <a:pt x="848388" y="332509"/>
                  </a:lnTo>
                  <a:lnTo>
                    <a:pt x="674798" y="361848"/>
                  </a:lnTo>
                  <a:lnTo>
                    <a:pt x="481650" y="391187"/>
                  </a:lnTo>
                  <a:lnTo>
                    <a:pt x="369183" y="405857"/>
                  </a:lnTo>
                  <a:lnTo>
                    <a:pt x="344734" y="408302"/>
                  </a:lnTo>
                  <a:lnTo>
                    <a:pt x="288501" y="405857"/>
                  </a:lnTo>
                  <a:lnTo>
                    <a:pt x="234713" y="398522"/>
                  </a:lnTo>
                  <a:lnTo>
                    <a:pt x="173590" y="386298"/>
                  </a:lnTo>
                  <a:lnTo>
                    <a:pt x="100242" y="366738"/>
                  </a:lnTo>
                  <a:lnTo>
                    <a:pt x="78238" y="359403"/>
                  </a:lnTo>
                  <a:lnTo>
                    <a:pt x="48899" y="344734"/>
                  </a:lnTo>
                  <a:lnTo>
                    <a:pt x="31784" y="337399"/>
                  </a:lnTo>
                  <a:lnTo>
                    <a:pt x="19560" y="337399"/>
                  </a:lnTo>
                  <a:lnTo>
                    <a:pt x="4890" y="342289"/>
                  </a:lnTo>
                  <a:lnTo>
                    <a:pt x="0" y="354514"/>
                  </a:lnTo>
                  <a:lnTo>
                    <a:pt x="2445" y="374073"/>
                  </a:lnTo>
                  <a:lnTo>
                    <a:pt x="12225" y="403412"/>
                  </a:lnTo>
                  <a:lnTo>
                    <a:pt x="48899" y="440086"/>
                  </a:lnTo>
                  <a:lnTo>
                    <a:pt x="114912" y="498764"/>
                  </a:lnTo>
                  <a:lnTo>
                    <a:pt x="188259" y="550107"/>
                  </a:lnTo>
                  <a:lnTo>
                    <a:pt x="246937" y="586781"/>
                  </a:lnTo>
                  <a:lnTo>
                    <a:pt x="310505" y="618565"/>
                  </a:lnTo>
                  <a:lnTo>
                    <a:pt x="374073" y="643014"/>
                  </a:lnTo>
                  <a:lnTo>
                    <a:pt x="403412" y="650349"/>
                  </a:lnTo>
                  <a:lnTo>
                    <a:pt x="425416" y="650349"/>
                  </a:lnTo>
                  <a:lnTo>
                    <a:pt x="518323" y="630789"/>
                  </a:lnTo>
                  <a:lnTo>
                    <a:pt x="650349" y="591671"/>
                  </a:lnTo>
                  <a:lnTo>
                    <a:pt x="762815" y="552552"/>
                  </a:lnTo>
                  <a:lnTo>
                    <a:pt x="826383" y="532993"/>
                  </a:lnTo>
                  <a:lnTo>
                    <a:pt x="941294" y="503654"/>
                  </a:lnTo>
                  <a:lnTo>
                    <a:pt x="1107549" y="466980"/>
                  </a:lnTo>
                  <a:lnTo>
                    <a:pt x="1320257" y="427861"/>
                  </a:lnTo>
                  <a:lnTo>
                    <a:pt x="1520740" y="393632"/>
                  </a:lnTo>
                  <a:lnTo>
                    <a:pt x="1708999" y="361848"/>
                  </a:lnTo>
                  <a:lnTo>
                    <a:pt x="1877699" y="337399"/>
                  </a:lnTo>
                  <a:lnTo>
                    <a:pt x="2029284" y="312950"/>
                  </a:lnTo>
                  <a:lnTo>
                    <a:pt x="2224877" y="295835"/>
                  </a:lnTo>
                  <a:lnTo>
                    <a:pt x="2422916" y="286056"/>
                  </a:lnTo>
                  <a:lnTo>
                    <a:pt x="2576946" y="283611"/>
                  </a:lnTo>
                  <a:lnTo>
                    <a:pt x="2745645" y="286056"/>
                  </a:lnTo>
                  <a:lnTo>
                    <a:pt x="2892340" y="293391"/>
                  </a:lnTo>
                  <a:lnTo>
                    <a:pt x="2948574" y="286056"/>
                  </a:lnTo>
                  <a:lnTo>
                    <a:pt x="2985247" y="273831"/>
                  </a:lnTo>
                  <a:lnTo>
                    <a:pt x="3009697" y="259162"/>
                  </a:lnTo>
                  <a:lnTo>
                    <a:pt x="3019476" y="246937"/>
                  </a:lnTo>
                  <a:lnTo>
                    <a:pt x="3024366" y="232268"/>
                  </a:lnTo>
                  <a:lnTo>
                    <a:pt x="3024366" y="217598"/>
                  </a:lnTo>
                  <a:lnTo>
                    <a:pt x="3024366" y="205373"/>
                  </a:lnTo>
                  <a:lnTo>
                    <a:pt x="3019476" y="188259"/>
                  </a:lnTo>
                  <a:lnTo>
                    <a:pt x="3002362" y="158920"/>
                  </a:lnTo>
                  <a:lnTo>
                    <a:pt x="2985247" y="136916"/>
                  </a:lnTo>
                  <a:lnTo>
                    <a:pt x="2970578" y="127136"/>
                  </a:lnTo>
                  <a:lnTo>
                    <a:pt x="2948574" y="112466"/>
                  </a:lnTo>
                  <a:lnTo>
                    <a:pt x="2902120" y="88017"/>
                  </a:lnTo>
                  <a:lnTo>
                    <a:pt x="2838552" y="61123"/>
                  </a:lnTo>
                  <a:lnTo>
                    <a:pt x="2779874" y="44009"/>
                  </a:lnTo>
                  <a:lnTo>
                    <a:pt x="2691857" y="22004"/>
                  </a:lnTo>
                  <a:lnTo>
                    <a:pt x="2598950" y="4890"/>
                  </a:lnTo>
                  <a:lnTo>
                    <a:pt x="2559831" y="0"/>
                  </a:lnTo>
                  <a:lnTo>
                    <a:pt x="2528047" y="2445"/>
                  </a:lnTo>
                  <a:lnTo>
                    <a:pt x="2498708" y="9780"/>
                  </a:lnTo>
                  <a:lnTo>
                    <a:pt x="2464479" y="31784"/>
                  </a:lnTo>
                  <a:lnTo>
                    <a:pt x="2444920" y="48899"/>
                  </a:lnTo>
                  <a:lnTo>
                    <a:pt x="2371573" y="58678"/>
                  </a:lnTo>
                  <a:lnTo>
                    <a:pt x="2246882" y="73348"/>
                  </a:lnTo>
                  <a:lnTo>
                    <a:pt x="1811686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C32FB87F-748D-42FD-9D62-8586FAF8AFE8}"/>
                </a:ext>
              </a:extLst>
            </p:cNvPr>
            <p:cNvSpPr/>
            <p:nvPr/>
          </p:nvSpPr>
          <p:spPr>
            <a:xfrm rot="16200000">
              <a:off x="4755357" y="4267993"/>
              <a:ext cx="3009899" cy="493713"/>
            </a:xfrm>
            <a:custGeom>
              <a:avLst/>
              <a:gdLst>
                <a:gd name="connsiteX0" fmla="*/ 2006670 w 3011257"/>
                <a:gd name="connsiteY0" fmla="*/ 187890 h 493526"/>
                <a:gd name="connsiteX1" fmla="*/ 1758655 w 3011257"/>
                <a:gd name="connsiteY1" fmla="*/ 192901 h 493526"/>
                <a:gd name="connsiteX2" fmla="*/ 1480577 w 3011257"/>
                <a:gd name="connsiteY2" fmla="*/ 197911 h 493526"/>
                <a:gd name="connsiteX3" fmla="*/ 1247593 w 3011257"/>
                <a:gd name="connsiteY3" fmla="*/ 200416 h 493526"/>
                <a:gd name="connsiteX4" fmla="*/ 959494 w 3011257"/>
                <a:gd name="connsiteY4" fmla="*/ 202922 h 493526"/>
                <a:gd name="connsiteX5" fmla="*/ 721500 w 3011257"/>
                <a:gd name="connsiteY5" fmla="*/ 205427 h 493526"/>
                <a:gd name="connsiteX6" fmla="*/ 611271 w 3011257"/>
                <a:gd name="connsiteY6" fmla="*/ 205427 h 493526"/>
                <a:gd name="connsiteX7" fmla="*/ 40084 w 3011257"/>
                <a:gd name="connsiteY7" fmla="*/ 182880 h 493526"/>
                <a:gd name="connsiteX8" fmla="*/ 15032 w 3011257"/>
                <a:gd name="connsiteY8" fmla="*/ 207932 h 493526"/>
                <a:gd name="connsiteX9" fmla="*/ 0 w 3011257"/>
                <a:gd name="connsiteY9" fmla="*/ 232984 h 493526"/>
                <a:gd name="connsiteX10" fmla="*/ 0 w 3011257"/>
                <a:gd name="connsiteY10" fmla="*/ 255531 h 493526"/>
                <a:gd name="connsiteX11" fmla="*/ 7516 w 3011257"/>
                <a:gd name="connsiteY11" fmla="*/ 275573 h 493526"/>
                <a:gd name="connsiteX12" fmla="*/ 27558 w 3011257"/>
                <a:gd name="connsiteY12" fmla="*/ 305635 h 493526"/>
                <a:gd name="connsiteX13" fmla="*/ 72651 w 3011257"/>
                <a:gd name="connsiteY13" fmla="*/ 343213 h 493526"/>
                <a:gd name="connsiteX14" fmla="*/ 142797 w 3011257"/>
                <a:gd name="connsiteY14" fmla="*/ 388307 h 493526"/>
                <a:gd name="connsiteX15" fmla="*/ 205427 w 3011257"/>
                <a:gd name="connsiteY15" fmla="*/ 420875 h 493526"/>
                <a:gd name="connsiteX16" fmla="*/ 230479 w 3011257"/>
                <a:gd name="connsiteY16" fmla="*/ 430895 h 493526"/>
                <a:gd name="connsiteX17" fmla="*/ 295615 w 3011257"/>
                <a:gd name="connsiteY17" fmla="*/ 453442 h 493526"/>
                <a:gd name="connsiteX18" fmla="*/ 355740 w 3011257"/>
                <a:gd name="connsiteY18" fmla="*/ 470979 h 493526"/>
                <a:gd name="connsiteX19" fmla="*/ 413359 w 3011257"/>
                <a:gd name="connsiteY19" fmla="*/ 486010 h 493526"/>
                <a:gd name="connsiteX20" fmla="*/ 468474 w 3011257"/>
                <a:gd name="connsiteY20" fmla="*/ 493526 h 493526"/>
                <a:gd name="connsiteX21" fmla="*/ 543630 w 3011257"/>
                <a:gd name="connsiteY21" fmla="*/ 491020 h 493526"/>
                <a:gd name="connsiteX22" fmla="*/ 673901 w 3011257"/>
                <a:gd name="connsiteY22" fmla="*/ 478494 h 493526"/>
                <a:gd name="connsiteX23" fmla="*/ 879328 w 3011257"/>
                <a:gd name="connsiteY23" fmla="*/ 460958 h 493526"/>
                <a:gd name="connsiteX24" fmla="*/ 1169931 w 3011257"/>
                <a:gd name="connsiteY24" fmla="*/ 443421 h 493526"/>
                <a:gd name="connsiteX25" fmla="*/ 1355317 w 3011257"/>
                <a:gd name="connsiteY25" fmla="*/ 435906 h 493526"/>
                <a:gd name="connsiteX26" fmla="*/ 1533186 w 3011257"/>
                <a:gd name="connsiteY26" fmla="*/ 428390 h 493526"/>
                <a:gd name="connsiteX27" fmla="*/ 1668467 w 3011257"/>
                <a:gd name="connsiteY27" fmla="*/ 425885 h 493526"/>
                <a:gd name="connsiteX28" fmla="*/ 1898946 w 3011257"/>
                <a:gd name="connsiteY28" fmla="*/ 423380 h 493526"/>
                <a:gd name="connsiteX29" fmla="*/ 2054269 w 3011257"/>
                <a:gd name="connsiteY29" fmla="*/ 425885 h 493526"/>
                <a:gd name="connsiteX30" fmla="*/ 2277232 w 3011257"/>
                <a:gd name="connsiteY30" fmla="*/ 428390 h 493526"/>
                <a:gd name="connsiteX31" fmla="*/ 2490175 w 3011257"/>
                <a:gd name="connsiteY31" fmla="*/ 450937 h 493526"/>
                <a:gd name="connsiteX32" fmla="*/ 2602909 w 3011257"/>
                <a:gd name="connsiteY32" fmla="*/ 463463 h 493526"/>
                <a:gd name="connsiteX33" fmla="*/ 2793305 w 3011257"/>
                <a:gd name="connsiteY33" fmla="*/ 491020 h 493526"/>
                <a:gd name="connsiteX34" fmla="*/ 2810841 w 3011257"/>
                <a:gd name="connsiteY34" fmla="*/ 493526 h 493526"/>
                <a:gd name="connsiteX35" fmla="*/ 2815851 w 3011257"/>
                <a:gd name="connsiteY35" fmla="*/ 493526 h 493526"/>
                <a:gd name="connsiteX36" fmla="*/ 2825872 w 3011257"/>
                <a:gd name="connsiteY36" fmla="*/ 488515 h 493526"/>
                <a:gd name="connsiteX37" fmla="*/ 2850924 w 3011257"/>
                <a:gd name="connsiteY37" fmla="*/ 463463 h 493526"/>
                <a:gd name="connsiteX38" fmla="*/ 2875976 w 3011257"/>
                <a:gd name="connsiteY38" fmla="*/ 430895 h 493526"/>
                <a:gd name="connsiteX39" fmla="*/ 2898523 w 3011257"/>
                <a:gd name="connsiteY39" fmla="*/ 390812 h 493526"/>
                <a:gd name="connsiteX40" fmla="*/ 2916060 w 3011257"/>
                <a:gd name="connsiteY40" fmla="*/ 358244 h 493526"/>
                <a:gd name="connsiteX41" fmla="*/ 2946122 w 3011257"/>
                <a:gd name="connsiteY41" fmla="*/ 303130 h 493526"/>
                <a:gd name="connsiteX42" fmla="*/ 2971174 w 3011257"/>
                <a:gd name="connsiteY42" fmla="*/ 253026 h 493526"/>
                <a:gd name="connsiteX43" fmla="*/ 2988711 w 3011257"/>
                <a:gd name="connsiteY43" fmla="*/ 210437 h 493526"/>
                <a:gd name="connsiteX44" fmla="*/ 3001237 w 3011257"/>
                <a:gd name="connsiteY44" fmla="*/ 170354 h 493526"/>
                <a:gd name="connsiteX45" fmla="*/ 3006247 w 3011257"/>
                <a:gd name="connsiteY45" fmla="*/ 142797 h 493526"/>
                <a:gd name="connsiteX46" fmla="*/ 3011257 w 3011257"/>
                <a:gd name="connsiteY46" fmla="*/ 105219 h 493526"/>
                <a:gd name="connsiteX47" fmla="*/ 3011257 w 3011257"/>
                <a:gd name="connsiteY47" fmla="*/ 55115 h 493526"/>
                <a:gd name="connsiteX48" fmla="*/ 3008752 w 3011257"/>
                <a:gd name="connsiteY48" fmla="*/ 27557 h 493526"/>
                <a:gd name="connsiteX49" fmla="*/ 3003742 w 3011257"/>
                <a:gd name="connsiteY49" fmla="*/ 15031 h 493526"/>
                <a:gd name="connsiteX50" fmla="*/ 3001237 w 3011257"/>
                <a:gd name="connsiteY50" fmla="*/ 7516 h 493526"/>
                <a:gd name="connsiteX51" fmla="*/ 2996226 w 3011257"/>
                <a:gd name="connsiteY51" fmla="*/ 2505 h 493526"/>
                <a:gd name="connsiteX52" fmla="*/ 2988711 w 3011257"/>
                <a:gd name="connsiteY52" fmla="*/ 0 h 493526"/>
                <a:gd name="connsiteX53" fmla="*/ 2978690 w 3011257"/>
                <a:gd name="connsiteY53" fmla="*/ 2505 h 493526"/>
                <a:gd name="connsiteX54" fmla="*/ 2966164 w 3011257"/>
                <a:gd name="connsiteY54" fmla="*/ 7516 h 493526"/>
                <a:gd name="connsiteX55" fmla="*/ 2953638 w 3011257"/>
                <a:gd name="connsiteY55" fmla="*/ 17536 h 493526"/>
                <a:gd name="connsiteX56" fmla="*/ 2936101 w 3011257"/>
                <a:gd name="connsiteY56" fmla="*/ 40083 h 493526"/>
                <a:gd name="connsiteX57" fmla="*/ 2901028 w 3011257"/>
                <a:gd name="connsiteY57" fmla="*/ 80167 h 493526"/>
                <a:gd name="connsiteX58" fmla="*/ 2858440 w 3011257"/>
                <a:gd name="connsiteY58" fmla="*/ 117745 h 493526"/>
                <a:gd name="connsiteX59" fmla="*/ 2805831 w 3011257"/>
                <a:gd name="connsiteY59" fmla="*/ 150312 h 493526"/>
                <a:gd name="connsiteX60" fmla="*/ 2783284 w 3011257"/>
                <a:gd name="connsiteY60" fmla="*/ 162838 h 493526"/>
                <a:gd name="connsiteX61" fmla="*/ 2723159 w 3011257"/>
                <a:gd name="connsiteY61" fmla="*/ 172859 h 493526"/>
                <a:gd name="connsiteX62" fmla="*/ 2620445 w 3011257"/>
                <a:gd name="connsiteY62" fmla="*/ 180375 h 493526"/>
                <a:gd name="connsiteX63" fmla="*/ 2512722 w 3011257"/>
                <a:gd name="connsiteY63" fmla="*/ 180375 h 493526"/>
                <a:gd name="connsiteX64" fmla="*/ 2146962 w 3011257"/>
                <a:gd name="connsiteY64" fmla="*/ 185385 h 493526"/>
                <a:gd name="connsiteX65" fmla="*/ 2006670 w 3011257"/>
                <a:gd name="connsiteY65" fmla="*/ 187890 h 49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1257" h="493526">
                  <a:moveTo>
                    <a:pt x="2006670" y="187890"/>
                  </a:moveTo>
                  <a:lnTo>
                    <a:pt x="1758655" y="192901"/>
                  </a:lnTo>
                  <a:lnTo>
                    <a:pt x="1480577" y="197911"/>
                  </a:lnTo>
                  <a:lnTo>
                    <a:pt x="1247593" y="200416"/>
                  </a:lnTo>
                  <a:lnTo>
                    <a:pt x="959494" y="202922"/>
                  </a:lnTo>
                  <a:lnTo>
                    <a:pt x="721500" y="205427"/>
                  </a:lnTo>
                  <a:lnTo>
                    <a:pt x="611271" y="205427"/>
                  </a:lnTo>
                  <a:lnTo>
                    <a:pt x="40084" y="182880"/>
                  </a:lnTo>
                  <a:lnTo>
                    <a:pt x="15032" y="207932"/>
                  </a:lnTo>
                  <a:lnTo>
                    <a:pt x="0" y="232984"/>
                  </a:lnTo>
                  <a:lnTo>
                    <a:pt x="0" y="255531"/>
                  </a:lnTo>
                  <a:lnTo>
                    <a:pt x="7516" y="275573"/>
                  </a:lnTo>
                  <a:lnTo>
                    <a:pt x="27558" y="305635"/>
                  </a:lnTo>
                  <a:lnTo>
                    <a:pt x="72651" y="343213"/>
                  </a:lnTo>
                  <a:lnTo>
                    <a:pt x="142797" y="388307"/>
                  </a:lnTo>
                  <a:lnTo>
                    <a:pt x="205427" y="420875"/>
                  </a:lnTo>
                  <a:lnTo>
                    <a:pt x="230479" y="430895"/>
                  </a:lnTo>
                  <a:lnTo>
                    <a:pt x="295615" y="453442"/>
                  </a:lnTo>
                  <a:lnTo>
                    <a:pt x="355740" y="470979"/>
                  </a:lnTo>
                  <a:lnTo>
                    <a:pt x="413359" y="486010"/>
                  </a:lnTo>
                  <a:lnTo>
                    <a:pt x="468474" y="493526"/>
                  </a:lnTo>
                  <a:lnTo>
                    <a:pt x="543630" y="491020"/>
                  </a:lnTo>
                  <a:lnTo>
                    <a:pt x="673901" y="478494"/>
                  </a:lnTo>
                  <a:lnTo>
                    <a:pt x="879328" y="460958"/>
                  </a:lnTo>
                  <a:lnTo>
                    <a:pt x="1169931" y="443421"/>
                  </a:lnTo>
                  <a:lnTo>
                    <a:pt x="1355317" y="435906"/>
                  </a:lnTo>
                  <a:lnTo>
                    <a:pt x="1533186" y="428390"/>
                  </a:lnTo>
                  <a:lnTo>
                    <a:pt x="1668467" y="425885"/>
                  </a:lnTo>
                  <a:lnTo>
                    <a:pt x="1898946" y="423380"/>
                  </a:lnTo>
                  <a:lnTo>
                    <a:pt x="2054269" y="425885"/>
                  </a:lnTo>
                  <a:lnTo>
                    <a:pt x="2277232" y="428390"/>
                  </a:lnTo>
                  <a:lnTo>
                    <a:pt x="2490175" y="450937"/>
                  </a:lnTo>
                  <a:lnTo>
                    <a:pt x="2602909" y="463463"/>
                  </a:lnTo>
                  <a:lnTo>
                    <a:pt x="2793305" y="491020"/>
                  </a:lnTo>
                  <a:lnTo>
                    <a:pt x="2810841" y="493526"/>
                  </a:lnTo>
                  <a:lnTo>
                    <a:pt x="2815851" y="493526"/>
                  </a:lnTo>
                  <a:lnTo>
                    <a:pt x="2825872" y="488515"/>
                  </a:lnTo>
                  <a:lnTo>
                    <a:pt x="2850924" y="463463"/>
                  </a:lnTo>
                  <a:lnTo>
                    <a:pt x="2875976" y="430895"/>
                  </a:lnTo>
                  <a:lnTo>
                    <a:pt x="2898523" y="390812"/>
                  </a:lnTo>
                  <a:lnTo>
                    <a:pt x="2916060" y="358244"/>
                  </a:lnTo>
                  <a:lnTo>
                    <a:pt x="2946122" y="303130"/>
                  </a:lnTo>
                  <a:lnTo>
                    <a:pt x="2971174" y="253026"/>
                  </a:lnTo>
                  <a:lnTo>
                    <a:pt x="2988711" y="210437"/>
                  </a:lnTo>
                  <a:lnTo>
                    <a:pt x="3001237" y="170354"/>
                  </a:lnTo>
                  <a:lnTo>
                    <a:pt x="3006247" y="142797"/>
                  </a:lnTo>
                  <a:lnTo>
                    <a:pt x="3011257" y="105219"/>
                  </a:lnTo>
                  <a:lnTo>
                    <a:pt x="3011257" y="55115"/>
                  </a:lnTo>
                  <a:lnTo>
                    <a:pt x="3008752" y="27557"/>
                  </a:lnTo>
                  <a:lnTo>
                    <a:pt x="3003742" y="15031"/>
                  </a:lnTo>
                  <a:lnTo>
                    <a:pt x="3001237" y="7516"/>
                  </a:lnTo>
                  <a:lnTo>
                    <a:pt x="2996226" y="2505"/>
                  </a:lnTo>
                  <a:lnTo>
                    <a:pt x="2988711" y="0"/>
                  </a:lnTo>
                  <a:lnTo>
                    <a:pt x="2978690" y="2505"/>
                  </a:lnTo>
                  <a:lnTo>
                    <a:pt x="2966164" y="7516"/>
                  </a:lnTo>
                  <a:lnTo>
                    <a:pt x="2953638" y="17536"/>
                  </a:lnTo>
                  <a:lnTo>
                    <a:pt x="2936101" y="40083"/>
                  </a:lnTo>
                  <a:lnTo>
                    <a:pt x="2901028" y="80167"/>
                  </a:lnTo>
                  <a:lnTo>
                    <a:pt x="2858440" y="117745"/>
                  </a:lnTo>
                  <a:lnTo>
                    <a:pt x="2805831" y="150312"/>
                  </a:lnTo>
                  <a:lnTo>
                    <a:pt x="2783284" y="162838"/>
                  </a:lnTo>
                  <a:lnTo>
                    <a:pt x="2723159" y="172859"/>
                  </a:lnTo>
                  <a:lnTo>
                    <a:pt x="2620445" y="180375"/>
                  </a:lnTo>
                  <a:lnTo>
                    <a:pt x="2512722" y="180375"/>
                  </a:lnTo>
                  <a:lnTo>
                    <a:pt x="2146962" y="185385"/>
                  </a:lnTo>
                  <a:lnTo>
                    <a:pt x="2006670" y="187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1">
              <a:extLst>
                <a:ext uri="{FF2B5EF4-FFF2-40B4-BE49-F238E27FC236}">
                  <a16:creationId xmlns:a16="http://schemas.microsoft.com/office/drawing/2014/main" id="{B202BE96-A4E9-4746-B807-92EBBD0D8A4C}"/>
                </a:ext>
              </a:extLst>
            </p:cNvPr>
            <p:cNvSpPr/>
            <p:nvPr/>
          </p:nvSpPr>
          <p:spPr>
            <a:xfrm rot="16200000">
              <a:off x="5537994" y="5309393"/>
              <a:ext cx="717550" cy="700088"/>
            </a:xfrm>
            <a:custGeom>
              <a:avLst/>
              <a:gdLst>
                <a:gd name="connsiteX0" fmla="*/ 647700 w 716756"/>
                <a:gd name="connsiteY0" fmla="*/ 202406 h 700087"/>
                <a:gd name="connsiteX1" fmla="*/ 576262 w 716756"/>
                <a:gd name="connsiteY1" fmla="*/ 426243 h 700087"/>
                <a:gd name="connsiteX2" fmla="*/ 540544 w 716756"/>
                <a:gd name="connsiteY2" fmla="*/ 533400 h 700087"/>
                <a:gd name="connsiteX3" fmla="*/ 531019 w 716756"/>
                <a:gd name="connsiteY3" fmla="*/ 566737 h 700087"/>
                <a:gd name="connsiteX4" fmla="*/ 528637 w 716756"/>
                <a:gd name="connsiteY4" fmla="*/ 590550 h 700087"/>
                <a:gd name="connsiteX5" fmla="*/ 533400 w 716756"/>
                <a:gd name="connsiteY5" fmla="*/ 621506 h 700087"/>
                <a:gd name="connsiteX6" fmla="*/ 542925 w 716756"/>
                <a:gd name="connsiteY6" fmla="*/ 640556 h 700087"/>
                <a:gd name="connsiteX7" fmla="*/ 557212 w 716756"/>
                <a:gd name="connsiteY7" fmla="*/ 654843 h 700087"/>
                <a:gd name="connsiteX8" fmla="*/ 578644 w 716756"/>
                <a:gd name="connsiteY8" fmla="*/ 664368 h 700087"/>
                <a:gd name="connsiteX9" fmla="*/ 607219 w 716756"/>
                <a:gd name="connsiteY9" fmla="*/ 671512 h 700087"/>
                <a:gd name="connsiteX10" fmla="*/ 716756 w 716756"/>
                <a:gd name="connsiteY10" fmla="*/ 676275 h 700087"/>
                <a:gd name="connsiteX11" fmla="*/ 0 w 716756"/>
                <a:gd name="connsiteY11" fmla="*/ 700087 h 700087"/>
                <a:gd name="connsiteX12" fmla="*/ 14287 w 716756"/>
                <a:gd name="connsiteY12" fmla="*/ 673893 h 700087"/>
                <a:gd name="connsiteX13" fmla="*/ 40481 w 716756"/>
                <a:gd name="connsiteY13" fmla="*/ 645318 h 700087"/>
                <a:gd name="connsiteX14" fmla="*/ 54769 w 716756"/>
                <a:gd name="connsiteY14" fmla="*/ 633412 h 700087"/>
                <a:gd name="connsiteX15" fmla="*/ 76200 w 716756"/>
                <a:gd name="connsiteY15" fmla="*/ 621506 h 700087"/>
                <a:gd name="connsiteX16" fmla="*/ 128587 w 716756"/>
                <a:gd name="connsiteY16" fmla="*/ 590550 h 700087"/>
                <a:gd name="connsiteX17" fmla="*/ 190500 w 716756"/>
                <a:gd name="connsiteY17" fmla="*/ 550068 h 700087"/>
                <a:gd name="connsiteX18" fmla="*/ 230981 w 716756"/>
                <a:gd name="connsiteY18" fmla="*/ 519112 h 700087"/>
                <a:gd name="connsiteX19" fmla="*/ 295275 w 716756"/>
                <a:gd name="connsiteY19" fmla="*/ 464343 h 700087"/>
                <a:gd name="connsiteX20" fmla="*/ 345281 w 716756"/>
                <a:gd name="connsiteY20" fmla="*/ 411956 h 700087"/>
                <a:gd name="connsiteX21" fmla="*/ 407194 w 716756"/>
                <a:gd name="connsiteY21" fmla="*/ 333375 h 700087"/>
                <a:gd name="connsiteX22" fmla="*/ 500062 w 716756"/>
                <a:gd name="connsiteY22" fmla="*/ 207168 h 700087"/>
                <a:gd name="connsiteX23" fmla="*/ 590550 w 716756"/>
                <a:gd name="connsiteY23" fmla="*/ 73818 h 700087"/>
                <a:gd name="connsiteX24" fmla="*/ 623887 w 716756"/>
                <a:gd name="connsiteY24" fmla="*/ 21431 h 700087"/>
                <a:gd name="connsiteX25" fmla="*/ 635794 w 716756"/>
                <a:gd name="connsiteY25" fmla="*/ 11906 h 700087"/>
                <a:gd name="connsiteX26" fmla="*/ 650081 w 716756"/>
                <a:gd name="connsiteY26" fmla="*/ 2381 h 700087"/>
                <a:gd name="connsiteX27" fmla="*/ 664369 w 716756"/>
                <a:gd name="connsiteY27" fmla="*/ 0 h 700087"/>
                <a:gd name="connsiteX28" fmla="*/ 669131 w 716756"/>
                <a:gd name="connsiteY28" fmla="*/ 0 h 700087"/>
                <a:gd name="connsiteX29" fmla="*/ 676275 w 716756"/>
                <a:gd name="connsiteY29" fmla="*/ 4762 h 700087"/>
                <a:gd name="connsiteX30" fmla="*/ 683419 w 716756"/>
                <a:gd name="connsiteY30" fmla="*/ 14287 h 700087"/>
                <a:gd name="connsiteX31" fmla="*/ 688181 w 716756"/>
                <a:gd name="connsiteY31" fmla="*/ 38100 h 700087"/>
                <a:gd name="connsiteX32" fmla="*/ 690562 w 716756"/>
                <a:gd name="connsiteY32" fmla="*/ 57150 h 700087"/>
                <a:gd name="connsiteX33" fmla="*/ 685800 w 716756"/>
                <a:gd name="connsiteY33" fmla="*/ 80962 h 700087"/>
                <a:gd name="connsiteX34" fmla="*/ 647700 w 716756"/>
                <a:gd name="connsiteY34" fmla="*/ 20240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6756" h="700087">
                  <a:moveTo>
                    <a:pt x="647700" y="202406"/>
                  </a:moveTo>
                  <a:lnTo>
                    <a:pt x="576262" y="426243"/>
                  </a:lnTo>
                  <a:lnTo>
                    <a:pt x="540544" y="533400"/>
                  </a:lnTo>
                  <a:lnTo>
                    <a:pt x="531019" y="566737"/>
                  </a:lnTo>
                  <a:lnTo>
                    <a:pt x="528637" y="590550"/>
                  </a:lnTo>
                  <a:lnTo>
                    <a:pt x="533400" y="621506"/>
                  </a:lnTo>
                  <a:lnTo>
                    <a:pt x="542925" y="640556"/>
                  </a:lnTo>
                  <a:lnTo>
                    <a:pt x="557212" y="654843"/>
                  </a:lnTo>
                  <a:lnTo>
                    <a:pt x="578644" y="664368"/>
                  </a:lnTo>
                  <a:lnTo>
                    <a:pt x="607219" y="671512"/>
                  </a:lnTo>
                  <a:lnTo>
                    <a:pt x="716756" y="676275"/>
                  </a:lnTo>
                  <a:lnTo>
                    <a:pt x="0" y="700087"/>
                  </a:lnTo>
                  <a:lnTo>
                    <a:pt x="14287" y="673893"/>
                  </a:lnTo>
                  <a:lnTo>
                    <a:pt x="40481" y="645318"/>
                  </a:lnTo>
                  <a:lnTo>
                    <a:pt x="54769" y="633412"/>
                  </a:lnTo>
                  <a:lnTo>
                    <a:pt x="76200" y="621506"/>
                  </a:lnTo>
                  <a:lnTo>
                    <a:pt x="128587" y="590550"/>
                  </a:lnTo>
                  <a:lnTo>
                    <a:pt x="190500" y="550068"/>
                  </a:lnTo>
                  <a:lnTo>
                    <a:pt x="230981" y="519112"/>
                  </a:lnTo>
                  <a:lnTo>
                    <a:pt x="295275" y="464343"/>
                  </a:lnTo>
                  <a:lnTo>
                    <a:pt x="345281" y="411956"/>
                  </a:lnTo>
                  <a:lnTo>
                    <a:pt x="407194" y="333375"/>
                  </a:lnTo>
                  <a:lnTo>
                    <a:pt x="500062" y="207168"/>
                  </a:lnTo>
                  <a:lnTo>
                    <a:pt x="590550" y="73818"/>
                  </a:lnTo>
                  <a:lnTo>
                    <a:pt x="623887" y="21431"/>
                  </a:lnTo>
                  <a:lnTo>
                    <a:pt x="635794" y="11906"/>
                  </a:lnTo>
                  <a:lnTo>
                    <a:pt x="650081" y="2381"/>
                  </a:lnTo>
                  <a:lnTo>
                    <a:pt x="664369" y="0"/>
                  </a:lnTo>
                  <a:lnTo>
                    <a:pt x="669131" y="0"/>
                  </a:lnTo>
                  <a:lnTo>
                    <a:pt x="676275" y="4762"/>
                  </a:lnTo>
                  <a:lnTo>
                    <a:pt x="683419" y="14287"/>
                  </a:lnTo>
                  <a:lnTo>
                    <a:pt x="688181" y="38100"/>
                  </a:lnTo>
                  <a:lnTo>
                    <a:pt x="690562" y="57150"/>
                  </a:lnTo>
                  <a:lnTo>
                    <a:pt x="685800" y="80962"/>
                  </a:lnTo>
                  <a:lnTo>
                    <a:pt x="647700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2">
              <a:extLst>
                <a:ext uri="{FF2B5EF4-FFF2-40B4-BE49-F238E27FC236}">
                  <a16:creationId xmlns:a16="http://schemas.microsoft.com/office/drawing/2014/main" id="{68108419-668F-4CCF-B91E-1679EF16033A}"/>
                </a:ext>
              </a:extLst>
            </p:cNvPr>
            <p:cNvSpPr/>
            <p:nvPr/>
          </p:nvSpPr>
          <p:spPr>
            <a:xfrm rot="16200000">
              <a:off x="5095081" y="4258469"/>
              <a:ext cx="695325" cy="661988"/>
            </a:xfrm>
            <a:custGeom>
              <a:avLst/>
              <a:gdLst>
                <a:gd name="connsiteX0" fmla="*/ 552450 w 695325"/>
                <a:gd name="connsiteY0" fmla="*/ 80962 h 661987"/>
                <a:gd name="connsiteX1" fmla="*/ 445294 w 695325"/>
                <a:gd name="connsiteY1" fmla="*/ 166687 h 661987"/>
                <a:gd name="connsiteX2" fmla="*/ 311944 w 695325"/>
                <a:gd name="connsiteY2" fmla="*/ 273844 h 661987"/>
                <a:gd name="connsiteX3" fmla="*/ 195263 w 695325"/>
                <a:gd name="connsiteY3" fmla="*/ 371475 h 661987"/>
                <a:gd name="connsiteX4" fmla="*/ 97632 w 695325"/>
                <a:gd name="connsiteY4" fmla="*/ 450056 h 661987"/>
                <a:gd name="connsiteX5" fmla="*/ 40482 w 695325"/>
                <a:gd name="connsiteY5" fmla="*/ 497681 h 661987"/>
                <a:gd name="connsiteX6" fmla="*/ 19050 w 695325"/>
                <a:gd name="connsiteY6" fmla="*/ 519112 h 661987"/>
                <a:gd name="connsiteX7" fmla="*/ 4763 w 695325"/>
                <a:gd name="connsiteY7" fmla="*/ 547687 h 661987"/>
                <a:gd name="connsiteX8" fmla="*/ 0 w 695325"/>
                <a:gd name="connsiteY8" fmla="*/ 569119 h 661987"/>
                <a:gd name="connsiteX9" fmla="*/ 0 w 695325"/>
                <a:gd name="connsiteY9" fmla="*/ 602456 h 661987"/>
                <a:gd name="connsiteX10" fmla="*/ 7144 w 695325"/>
                <a:gd name="connsiteY10" fmla="*/ 628650 h 661987"/>
                <a:gd name="connsiteX11" fmla="*/ 21432 w 695325"/>
                <a:gd name="connsiteY11" fmla="*/ 652462 h 661987"/>
                <a:gd name="connsiteX12" fmla="*/ 33338 w 695325"/>
                <a:gd name="connsiteY12" fmla="*/ 659606 h 661987"/>
                <a:gd name="connsiteX13" fmla="*/ 69057 w 695325"/>
                <a:gd name="connsiteY13" fmla="*/ 661987 h 661987"/>
                <a:gd name="connsiteX14" fmla="*/ 152400 w 695325"/>
                <a:gd name="connsiteY14" fmla="*/ 657225 h 661987"/>
                <a:gd name="connsiteX15" fmla="*/ 204788 w 695325"/>
                <a:gd name="connsiteY15" fmla="*/ 650081 h 661987"/>
                <a:gd name="connsiteX16" fmla="*/ 259557 w 695325"/>
                <a:gd name="connsiteY16" fmla="*/ 638175 h 661987"/>
                <a:gd name="connsiteX17" fmla="*/ 295275 w 695325"/>
                <a:gd name="connsiteY17" fmla="*/ 626269 h 661987"/>
                <a:gd name="connsiteX18" fmla="*/ 335757 w 695325"/>
                <a:gd name="connsiteY18" fmla="*/ 607219 h 661987"/>
                <a:gd name="connsiteX19" fmla="*/ 366713 w 695325"/>
                <a:gd name="connsiteY19" fmla="*/ 590550 h 661987"/>
                <a:gd name="connsiteX20" fmla="*/ 392907 w 695325"/>
                <a:gd name="connsiteY20" fmla="*/ 571500 h 661987"/>
                <a:gd name="connsiteX21" fmla="*/ 438150 w 695325"/>
                <a:gd name="connsiteY21" fmla="*/ 516731 h 661987"/>
                <a:gd name="connsiteX22" fmla="*/ 509588 w 695325"/>
                <a:gd name="connsiteY22" fmla="*/ 400050 h 661987"/>
                <a:gd name="connsiteX23" fmla="*/ 592932 w 695325"/>
                <a:gd name="connsiteY23" fmla="*/ 252412 h 661987"/>
                <a:gd name="connsiteX24" fmla="*/ 673894 w 695325"/>
                <a:gd name="connsiteY24" fmla="*/ 95250 h 661987"/>
                <a:gd name="connsiteX25" fmla="*/ 688182 w 695325"/>
                <a:gd name="connsiteY25" fmla="*/ 59531 h 661987"/>
                <a:gd name="connsiteX26" fmla="*/ 695325 w 695325"/>
                <a:gd name="connsiteY26" fmla="*/ 35719 h 661987"/>
                <a:gd name="connsiteX27" fmla="*/ 695325 w 695325"/>
                <a:gd name="connsiteY27" fmla="*/ 21431 h 661987"/>
                <a:gd name="connsiteX28" fmla="*/ 692944 w 695325"/>
                <a:gd name="connsiteY28" fmla="*/ 4762 h 661987"/>
                <a:gd name="connsiteX29" fmla="*/ 681038 w 695325"/>
                <a:gd name="connsiteY29" fmla="*/ 0 h 661987"/>
                <a:gd name="connsiteX30" fmla="*/ 661988 w 695325"/>
                <a:gd name="connsiteY30" fmla="*/ 2381 h 661987"/>
                <a:gd name="connsiteX31" fmla="*/ 638175 w 695325"/>
                <a:gd name="connsiteY31" fmla="*/ 11906 h 661987"/>
                <a:gd name="connsiteX32" fmla="*/ 552450 w 695325"/>
                <a:gd name="connsiteY32" fmla="*/ 8096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661987">
                  <a:moveTo>
                    <a:pt x="552450" y="80962"/>
                  </a:moveTo>
                  <a:lnTo>
                    <a:pt x="445294" y="166687"/>
                  </a:lnTo>
                  <a:lnTo>
                    <a:pt x="311944" y="273844"/>
                  </a:lnTo>
                  <a:lnTo>
                    <a:pt x="195263" y="371475"/>
                  </a:lnTo>
                  <a:lnTo>
                    <a:pt x="97632" y="450056"/>
                  </a:lnTo>
                  <a:lnTo>
                    <a:pt x="40482" y="497681"/>
                  </a:lnTo>
                  <a:lnTo>
                    <a:pt x="19050" y="519112"/>
                  </a:lnTo>
                  <a:lnTo>
                    <a:pt x="4763" y="547687"/>
                  </a:lnTo>
                  <a:lnTo>
                    <a:pt x="0" y="569119"/>
                  </a:lnTo>
                  <a:lnTo>
                    <a:pt x="0" y="602456"/>
                  </a:lnTo>
                  <a:lnTo>
                    <a:pt x="7144" y="628650"/>
                  </a:lnTo>
                  <a:lnTo>
                    <a:pt x="21432" y="652462"/>
                  </a:lnTo>
                  <a:lnTo>
                    <a:pt x="33338" y="659606"/>
                  </a:lnTo>
                  <a:lnTo>
                    <a:pt x="69057" y="661987"/>
                  </a:lnTo>
                  <a:lnTo>
                    <a:pt x="152400" y="657225"/>
                  </a:lnTo>
                  <a:lnTo>
                    <a:pt x="204788" y="650081"/>
                  </a:lnTo>
                  <a:lnTo>
                    <a:pt x="259557" y="638175"/>
                  </a:lnTo>
                  <a:lnTo>
                    <a:pt x="295275" y="626269"/>
                  </a:lnTo>
                  <a:lnTo>
                    <a:pt x="335757" y="607219"/>
                  </a:lnTo>
                  <a:lnTo>
                    <a:pt x="366713" y="590550"/>
                  </a:lnTo>
                  <a:lnTo>
                    <a:pt x="392907" y="571500"/>
                  </a:lnTo>
                  <a:lnTo>
                    <a:pt x="438150" y="516731"/>
                  </a:lnTo>
                  <a:lnTo>
                    <a:pt x="509588" y="400050"/>
                  </a:lnTo>
                  <a:lnTo>
                    <a:pt x="592932" y="252412"/>
                  </a:lnTo>
                  <a:lnTo>
                    <a:pt x="673894" y="95250"/>
                  </a:lnTo>
                  <a:lnTo>
                    <a:pt x="688182" y="59531"/>
                  </a:lnTo>
                  <a:lnTo>
                    <a:pt x="695325" y="35719"/>
                  </a:lnTo>
                  <a:lnTo>
                    <a:pt x="695325" y="21431"/>
                  </a:lnTo>
                  <a:lnTo>
                    <a:pt x="692944" y="4762"/>
                  </a:lnTo>
                  <a:lnTo>
                    <a:pt x="681038" y="0"/>
                  </a:lnTo>
                  <a:lnTo>
                    <a:pt x="661988" y="2381"/>
                  </a:lnTo>
                  <a:lnTo>
                    <a:pt x="638175" y="11906"/>
                  </a:lnTo>
                  <a:lnTo>
                    <a:pt x="552450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8130" name="グループ化 1">
            <a:extLst>
              <a:ext uri="{FF2B5EF4-FFF2-40B4-BE49-F238E27FC236}">
                <a16:creationId xmlns:a16="http://schemas.microsoft.com/office/drawing/2014/main" id="{A0DDD1C7-4BE7-4D4E-A96C-B55894F62623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1395413"/>
            <a:ext cx="4664075" cy="4624387"/>
            <a:chOff x="2555875" y="1395413"/>
            <a:chExt cx="4664075" cy="4624387"/>
          </a:xfrm>
        </p:grpSpPr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62FA5A55-347D-4E0D-874E-546FD2325D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592263" y="3478213"/>
              <a:ext cx="4378325" cy="536575"/>
            </a:xfrm>
            <a:custGeom>
              <a:avLst/>
              <a:gdLst>
                <a:gd name="T0" fmla="*/ 0 w 4377823"/>
                <a:gd name="T1" fmla="*/ 0 h 536636"/>
                <a:gd name="T2" fmla="*/ 4377823 w 4377823"/>
                <a:gd name="T3" fmla="*/ 536636 h 536636"/>
              </a:gdLst>
              <a:ahLst/>
              <a:cxnLst/>
              <a:rect l="T0" t="T1" r="T2" b="T3"/>
              <a:pathLst>
                <a:path w="4377823" h="536636">
                  <a:moveTo>
                    <a:pt x="3138617" y="201238"/>
                  </a:moveTo>
                  <a:lnTo>
                    <a:pt x="2856176" y="201238"/>
                  </a:lnTo>
                  <a:lnTo>
                    <a:pt x="2524309" y="201238"/>
                  </a:lnTo>
                  <a:lnTo>
                    <a:pt x="2164198" y="201238"/>
                  </a:lnTo>
                  <a:lnTo>
                    <a:pt x="1902941" y="201238"/>
                  </a:lnTo>
                  <a:lnTo>
                    <a:pt x="1528708" y="201238"/>
                  </a:lnTo>
                  <a:lnTo>
                    <a:pt x="1285103" y="204769"/>
                  </a:lnTo>
                  <a:lnTo>
                    <a:pt x="1147413" y="204769"/>
                  </a:lnTo>
                  <a:lnTo>
                    <a:pt x="1041498" y="204769"/>
                  </a:lnTo>
                  <a:lnTo>
                    <a:pt x="917931" y="197708"/>
                  </a:lnTo>
                  <a:lnTo>
                    <a:pt x="819077" y="190647"/>
                  </a:lnTo>
                  <a:lnTo>
                    <a:pt x="667265" y="176525"/>
                  </a:lnTo>
                  <a:lnTo>
                    <a:pt x="554289" y="165933"/>
                  </a:lnTo>
                  <a:lnTo>
                    <a:pt x="483679" y="158872"/>
                  </a:lnTo>
                  <a:lnTo>
                    <a:pt x="434252" y="162403"/>
                  </a:lnTo>
                  <a:lnTo>
                    <a:pt x="335398" y="176525"/>
                  </a:lnTo>
                  <a:lnTo>
                    <a:pt x="211830" y="208299"/>
                  </a:lnTo>
                  <a:lnTo>
                    <a:pt x="105915" y="240074"/>
                  </a:lnTo>
                  <a:lnTo>
                    <a:pt x="49427" y="264787"/>
                  </a:lnTo>
                  <a:lnTo>
                    <a:pt x="21183" y="282440"/>
                  </a:lnTo>
                  <a:lnTo>
                    <a:pt x="3531" y="300092"/>
                  </a:lnTo>
                  <a:lnTo>
                    <a:pt x="0" y="307153"/>
                  </a:lnTo>
                  <a:lnTo>
                    <a:pt x="0" y="331867"/>
                  </a:lnTo>
                  <a:lnTo>
                    <a:pt x="7061" y="353050"/>
                  </a:lnTo>
                  <a:lnTo>
                    <a:pt x="21183" y="370702"/>
                  </a:lnTo>
                  <a:lnTo>
                    <a:pt x="60019" y="395416"/>
                  </a:lnTo>
                  <a:lnTo>
                    <a:pt x="98854" y="409538"/>
                  </a:lnTo>
                  <a:lnTo>
                    <a:pt x="148281" y="416599"/>
                  </a:lnTo>
                  <a:lnTo>
                    <a:pt x="229483" y="427190"/>
                  </a:lnTo>
                  <a:lnTo>
                    <a:pt x="430722" y="423660"/>
                  </a:lnTo>
                  <a:lnTo>
                    <a:pt x="780241" y="423660"/>
                  </a:lnTo>
                  <a:lnTo>
                    <a:pt x="1083864" y="423660"/>
                  </a:lnTo>
                  <a:lnTo>
                    <a:pt x="1574604" y="420129"/>
                  </a:lnTo>
                  <a:lnTo>
                    <a:pt x="1994734" y="423660"/>
                  </a:lnTo>
                  <a:lnTo>
                    <a:pt x="2478413" y="427190"/>
                  </a:lnTo>
                  <a:lnTo>
                    <a:pt x="2923256" y="437782"/>
                  </a:lnTo>
                  <a:lnTo>
                    <a:pt x="3322203" y="451904"/>
                  </a:lnTo>
                  <a:lnTo>
                    <a:pt x="3678783" y="466026"/>
                  </a:lnTo>
                  <a:lnTo>
                    <a:pt x="3812942" y="473087"/>
                  </a:lnTo>
                  <a:lnTo>
                    <a:pt x="3862369" y="490739"/>
                  </a:lnTo>
                  <a:lnTo>
                    <a:pt x="3943571" y="518983"/>
                  </a:lnTo>
                  <a:lnTo>
                    <a:pt x="3996529" y="536636"/>
                  </a:lnTo>
                  <a:lnTo>
                    <a:pt x="4010651" y="536636"/>
                  </a:lnTo>
                  <a:lnTo>
                    <a:pt x="4053017" y="529575"/>
                  </a:lnTo>
                  <a:lnTo>
                    <a:pt x="4102444" y="515453"/>
                  </a:lnTo>
                  <a:lnTo>
                    <a:pt x="4130688" y="501331"/>
                  </a:lnTo>
                  <a:lnTo>
                    <a:pt x="4180115" y="469556"/>
                  </a:lnTo>
                  <a:lnTo>
                    <a:pt x="4218950" y="437782"/>
                  </a:lnTo>
                  <a:lnTo>
                    <a:pt x="4257786" y="395416"/>
                  </a:lnTo>
                  <a:lnTo>
                    <a:pt x="4282499" y="367172"/>
                  </a:lnTo>
                  <a:lnTo>
                    <a:pt x="4310743" y="328336"/>
                  </a:lnTo>
                  <a:lnTo>
                    <a:pt x="4331926" y="289501"/>
                  </a:lnTo>
                  <a:lnTo>
                    <a:pt x="4349579" y="247135"/>
                  </a:lnTo>
                  <a:lnTo>
                    <a:pt x="4360170" y="204769"/>
                  </a:lnTo>
                  <a:lnTo>
                    <a:pt x="4370762" y="158872"/>
                  </a:lnTo>
                  <a:lnTo>
                    <a:pt x="4374292" y="116506"/>
                  </a:lnTo>
                  <a:lnTo>
                    <a:pt x="4377823" y="74140"/>
                  </a:lnTo>
                  <a:lnTo>
                    <a:pt x="4377823" y="38835"/>
                  </a:lnTo>
                  <a:lnTo>
                    <a:pt x="4370762" y="14122"/>
                  </a:lnTo>
                  <a:lnTo>
                    <a:pt x="4360170" y="3530"/>
                  </a:lnTo>
                  <a:lnTo>
                    <a:pt x="4349579" y="0"/>
                  </a:lnTo>
                  <a:lnTo>
                    <a:pt x="4331926" y="7061"/>
                  </a:lnTo>
                  <a:lnTo>
                    <a:pt x="4314274" y="17652"/>
                  </a:lnTo>
                  <a:lnTo>
                    <a:pt x="4293091" y="45896"/>
                  </a:lnTo>
                  <a:lnTo>
                    <a:pt x="4268377" y="84732"/>
                  </a:lnTo>
                  <a:lnTo>
                    <a:pt x="4243664" y="109445"/>
                  </a:lnTo>
                  <a:lnTo>
                    <a:pt x="4208359" y="144750"/>
                  </a:lnTo>
                  <a:lnTo>
                    <a:pt x="4165993" y="172994"/>
                  </a:lnTo>
                  <a:lnTo>
                    <a:pt x="4127157" y="190647"/>
                  </a:lnTo>
                  <a:lnTo>
                    <a:pt x="4088322" y="201238"/>
                  </a:lnTo>
                  <a:lnTo>
                    <a:pt x="4031834" y="204769"/>
                  </a:lnTo>
                  <a:lnTo>
                    <a:pt x="3880022" y="204769"/>
                  </a:lnTo>
                  <a:lnTo>
                    <a:pt x="3339855" y="201238"/>
                  </a:lnTo>
                  <a:lnTo>
                    <a:pt x="3138617" y="20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eaVert"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B72775C3-56B7-4207-8B99-F237C083B467}"/>
                </a:ext>
              </a:extLst>
            </p:cNvPr>
            <p:cNvSpPr/>
            <p:nvPr/>
          </p:nvSpPr>
          <p:spPr>
            <a:xfrm rot="16200000">
              <a:off x="2577306" y="2358232"/>
              <a:ext cx="885825" cy="681038"/>
            </a:xfrm>
            <a:custGeom>
              <a:avLst/>
              <a:gdLst>
                <a:gd name="connsiteX0" fmla="*/ 726281 w 885825"/>
                <a:gd name="connsiteY0" fmla="*/ 92868 h 681037"/>
                <a:gd name="connsiteX1" fmla="*/ 642937 w 885825"/>
                <a:gd name="connsiteY1" fmla="*/ 147637 h 681037"/>
                <a:gd name="connsiteX2" fmla="*/ 559594 w 885825"/>
                <a:gd name="connsiteY2" fmla="*/ 197643 h 681037"/>
                <a:gd name="connsiteX3" fmla="*/ 469106 w 885825"/>
                <a:gd name="connsiteY3" fmla="*/ 250031 h 681037"/>
                <a:gd name="connsiteX4" fmla="*/ 383381 w 885825"/>
                <a:gd name="connsiteY4" fmla="*/ 297656 h 681037"/>
                <a:gd name="connsiteX5" fmla="*/ 304800 w 885825"/>
                <a:gd name="connsiteY5" fmla="*/ 340518 h 681037"/>
                <a:gd name="connsiteX6" fmla="*/ 207169 w 885825"/>
                <a:gd name="connsiteY6" fmla="*/ 388143 h 681037"/>
                <a:gd name="connsiteX7" fmla="*/ 126206 w 885825"/>
                <a:gd name="connsiteY7" fmla="*/ 431006 h 681037"/>
                <a:gd name="connsiteX8" fmla="*/ 90487 w 885825"/>
                <a:gd name="connsiteY8" fmla="*/ 454818 h 681037"/>
                <a:gd name="connsiteX9" fmla="*/ 66675 w 885825"/>
                <a:gd name="connsiteY9" fmla="*/ 473868 h 681037"/>
                <a:gd name="connsiteX10" fmla="*/ 40481 w 885825"/>
                <a:gd name="connsiteY10" fmla="*/ 500062 h 681037"/>
                <a:gd name="connsiteX11" fmla="*/ 21431 w 885825"/>
                <a:gd name="connsiteY11" fmla="*/ 523875 h 681037"/>
                <a:gd name="connsiteX12" fmla="*/ 7144 w 885825"/>
                <a:gd name="connsiteY12" fmla="*/ 550068 h 681037"/>
                <a:gd name="connsiteX13" fmla="*/ 0 w 885825"/>
                <a:gd name="connsiteY13" fmla="*/ 573881 h 681037"/>
                <a:gd name="connsiteX14" fmla="*/ 0 w 885825"/>
                <a:gd name="connsiteY14" fmla="*/ 592931 h 681037"/>
                <a:gd name="connsiteX15" fmla="*/ 2381 w 885825"/>
                <a:gd name="connsiteY15" fmla="*/ 614362 h 681037"/>
                <a:gd name="connsiteX16" fmla="*/ 19050 w 885825"/>
                <a:gd name="connsiteY16" fmla="*/ 645318 h 681037"/>
                <a:gd name="connsiteX17" fmla="*/ 38100 w 885825"/>
                <a:gd name="connsiteY17" fmla="*/ 657225 h 681037"/>
                <a:gd name="connsiteX18" fmla="*/ 59531 w 885825"/>
                <a:gd name="connsiteY18" fmla="*/ 664368 h 681037"/>
                <a:gd name="connsiteX19" fmla="*/ 100012 w 885825"/>
                <a:gd name="connsiteY19" fmla="*/ 676275 h 681037"/>
                <a:gd name="connsiteX20" fmla="*/ 147637 w 885825"/>
                <a:gd name="connsiteY20" fmla="*/ 681037 h 681037"/>
                <a:gd name="connsiteX21" fmla="*/ 197644 w 885825"/>
                <a:gd name="connsiteY21" fmla="*/ 681037 h 681037"/>
                <a:gd name="connsiteX22" fmla="*/ 240506 w 885825"/>
                <a:gd name="connsiteY22" fmla="*/ 678656 h 681037"/>
                <a:gd name="connsiteX23" fmla="*/ 295275 w 885825"/>
                <a:gd name="connsiteY23" fmla="*/ 669131 h 681037"/>
                <a:gd name="connsiteX24" fmla="*/ 359569 w 885825"/>
                <a:gd name="connsiteY24" fmla="*/ 647700 h 681037"/>
                <a:gd name="connsiteX25" fmla="*/ 421481 w 885825"/>
                <a:gd name="connsiteY25" fmla="*/ 619125 h 681037"/>
                <a:gd name="connsiteX26" fmla="*/ 469106 w 885825"/>
                <a:gd name="connsiteY26" fmla="*/ 592931 h 681037"/>
                <a:gd name="connsiteX27" fmla="*/ 523875 w 885825"/>
                <a:gd name="connsiteY27" fmla="*/ 559593 h 681037"/>
                <a:gd name="connsiteX28" fmla="*/ 569119 w 885825"/>
                <a:gd name="connsiteY28" fmla="*/ 526256 h 681037"/>
                <a:gd name="connsiteX29" fmla="*/ 616744 w 885825"/>
                <a:gd name="connsiteY29" fmla="*/ 481012 h 681037"/>
                <a:gd name="connsiteX30" fmla="*/ 669131 w 885825"/>
                <a:gd name="connsiteY30" fmla="*/ 414337 h 681037"/>
                <a:gd name="connsiteX31" fmla="*/ 723900 w 885825"/>
                <a:gd name="connsiteY31" fmla="*/ 335756 h 681037"/>
                <a:gd name="connsiteX32" fmla="*/ 802481 w 885825"/>
                <a:gd name="connsiteY32" fmla="*/ 204787 h 681037"/>
                <a:gd name="connsiteX33" fmla="*/ 864394 w 885825"/>
                <a:gd name="connsiteY33" fmla="*/ 92868 h 681037"/>
                <a:gd name="connsiteX34" fmla="*/ 881062 w 885825"/>
                <a:gd name="connsiteY34" fmla="*/ 50006 h 681037"/>
                <a:gd name="connsiteX35" fmla="*/ 885825 w 885825"/>
                <a:gd name="connsiteY35" fmla="*/ 26193 h 681037"/>
                <a:gd name="connsiteX36" fmla="*/ 883444 w 885825"/>
                <a:gd name="connsiteY36" fmla="*/ 14287 h 681037"/>
                <a:gd name="connsiteX37" fmla="*/ 878681 w 885825"/>
                <a:gd name="connsiteY37" fmla="*/ 2381 h 681037"/>
                <a:gd name="connsiteX38" fmla="*/ 866775 w 885825"/>
                <a:gd name="connsiteY38" fmla="*/ 0 h 681037"/>
                <a:gd name="connsiteX39" fmla="*/ 840581 w 885825"/>
                <a:gd name="connsiteY39" fmla="*/ 4762 h 681037"/>
                <a:gd name="connsiteX40" fmla="*/ 821531 w 885825"/>
                <a:gd name="connsiteY40" fmla="*/ 14287 h 681037"/>
                <a:gd name="connsiteX41" fmla="*/ 788194 w 885825"/>
                <a:gd name="connsiteY41" fmla="*/ 47625 h 681037"/>
                <a:gd name="connsiteX42" fmla="*/ 726281 w 885825"/>
                <a:gd name="connsiteY42" fmla="*/ 9286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85825" h="681037">
                  <a:moveTo>
                    <a:pt x="726281" y="92868"/>
                  </a:moveTo>
                  <a:lnTo>
                    <a:pt x="642937" y="147637"/>
                  </a:lnTo>
                  <a:lnTo>
                    <a:pt x="559594" y="197643"/>
                  </a:lnTo>
                  <a:lnTo>
                    <a:pt x="469106" y="250031"/>
                  </a:lnTo>
                  <a:lnTo>
                    <a:pt x="383381" y="297656"/>
                  </a:lnTo>
                  <a:lnTo>
                    <a:pt x="304800" y="340518"/>
                  </a:lnTo>
                  <a:lnTo>
                    <a:pt x="207169" y="388143"/>
                  </a:lnTo>
                  <a:lnTo>
                    <a:pt x="126206" y="431006"/>
                  </a:lnTo>
                  <a:lnTo>
                    <a:pt x="90487" y="454818"/>
                  </a:lnTo>
                  <a:lnTo>
                    <a:pt x="66675" y="473868"/>
                  </a:lnTo>
                  <a:lnTo>
                    <a:pt x="40481" y="500062"/>
                  </a:lnTo>
                  <a:lnTo>
                    <a:pt x="21431" y="523875"/>
                  </a:lnTo>
                  <a:lnTo>
                    <a:pt x="7144" y="550068"/>
                  </a:lnTo>
                  <a:lnTo>
                    <a:pt x="0" y="573881"/>
                  </a:lnTo>
                  <a:lnTo>
                    <a:pt x="0" y="592931"/>
                  </a:lnTo>
                  <a:lnTo>
                    <a:pt x="2381" y="614362"/>
                  </a:lnTo>
                  <a:lnTo>
                    <a:pt x="19050" y="645318"/>
                  </a:lnTo>
                  <a:lnTo>
                    <a:pt x="38100" y="657225"/>
                  </a:lnTo>
                  <a:lnTo>
                    <a:pt x="59531" y="664368"/>
                  </a:lnTo>
                  <a:lnTo>
                    <a:pt x="100012" y="676275"/>
                  </a:lnTo>
                  <a:lnTo>
                    <a:pt x="147637" y="681037"/>
                  </a:lnTo>
                  <a:lnTo>
                    <a:pt x="197644" y="681037"/>
                  </a:lnTo>
                  <a:lnTo>
                    <a:pt x="240506" y="678656"/>
                  </a:lnTo>
                  <a:lnTo>
                    <a:pt x="295275" y="669131"/>
                  </a:lnTo>
                  <a:lnTo>
                    <a:pt x="359569" y="647700"/>
                  </a:lnTo>
                  <a:lnTo>
                    <a:pt x="421481" y="619125"/>
                  </a:lnTo>
                  <a:lnTo>
                    <a:pt x="469106" y="592931"/>
                  </a:lnTo>
                  <a:lnTo>
                    <a:pt x="523875" y="559593"/>
                  </a:lnTo>
                  <a:lnTo>
                    <a:pt x="569119" y="526256"/>
                  </a:lnTo>
                  <a:lnTo>
                    <a:pt x="616744" y="481012"/>
                  </a:lnTo>
                  <a:lnTo>
                    <a:pt x="669131" y="414337"/>
                  </a:lnTo>
                  <a:lnTo>
                    <a:pt x="723900" y="335756"/>
                  </a:lnTo>
                  <a:lnTo>
                    <a:pt x="802481" y="204787"/>
                  </a:lnTo>
                  <a:lnTo>
                    <a:pt x="864394" y="92868"/>
                  </a:lnTo>
                  <a:lnTo>
                    <a:pt x="881062" y="50006"/>
                  </a:lnTo>
                  <a:lnTo>
                    <a:pt x="885825" y="26193"/>
                  </a:lnTo>
                  <a:lnTo>
                    <a:pt x="883444" y="14287"/>
                  </a:lnTo>
                  <a:lnTo>
                    <a:pt x="878681" y="2381"/>
                  </a:lnTo>
                  <a:lnTo>
                    <a:pt x="866775" y="0"/>
                  </a:lnTo>
                  <a:lnTo>
                    <a:pt x="840581" y="4762"/>
                  </a:lnTo>
                  <a:lnTo>
                    <a:pt x="821531" y="14287"/>
                  </a:lnTo>
                  <a:lnTo>
                    <a:pt x="788194" y="47625"/>
                  </a:lnTo>
                  <a:lnTo>
                    <a:pt x="726281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4F6B03B6-3929-4AE4-A56C-1ED2E8A55E4C}"/>
                </a:ext>
              </a:extLst>
            </p:cNvPr>
            <p:cNvSpPr/>
            <p:nvPr/>
          </p:nvSpPr>
          <p:spPr>
            <a:xfrm rot="16200000">
              <a:off x="2577307" y="3636168"/>
              <a:ext cx="1200150" cy="1243013"/>
            </a:xfrm>
            <a:custGeom>
              <a:avLst/>
              <a:gdLst>
                <a:gd name="connsiteX0" fmla="*/ 600075 w 1200150"/>
                <a:gd name="connsiteY0" fmla="*/ 821531 h 1243012"/>
                <a:gd name="connsiteX1" fmla="*/ 754856 w 1200150"/>
                <a:gd name="connsiteY1" fmla="*/ 945356 h 1243012"/>
                <a:gd name="connsiteX2" fmla="*/ 904875 w 1200150"/>
                <a:gd name="connsiteY2" fmla="*/ 1073943 h 1243012"/>
                <a:gd name="connsiteX3" fmla="*/ 1040606 w 1200150"/>
                <a:gd name="connsiteY3" fmla="*/ 1195387 h 1243012"/>
                <a:gd name="connsiteX4" fmla="*/ 1085850 w 1200150"/>
                <a:gd name="connsiteY4" fmla="*/ 1240631 h 1243012"/>
                <a:gd name="connsiteX5" fmla="*/ 1200150 w 1200150"/>
                <a:gd name="connsiteY5" fmla="*/ 1243012 h 1243012"/>
                <a:gd name="connsiteX6" fmla="*/ 1085850 w 1200150"/>
                <a:gd name="connsiteY6" fmla="*/ 1102518 h 1243012"/>
                <a:gd name="connsiteX7" fmla="*/ 954881 w 1200150"/>
                <a:gd name="connsiteY7" fmla="*/ 952500 h 1243012"/>
                <a:gd name="connsiteX8" fmla="*/ 840581 w 1200150"/>
                <a:gd name="connsiteY8" fmla="*/ 821531 h 1243012"/>
                <a:gd name="connsiteX9" fmla="*/ 776287 w 1200150"/>
                <a:gd name="connsiteY9" fmla="*/ 745331 h 1243012"/>
                <a:gd name="connsiteX10" fmla="*/ 711993 w 1200150"/>
                <a:gd name="connsiteY10" fmla="*/ 673893 h 1243012"/>
                <a:gd name="connsiteX11" fmla="*/ 661987 w 1200150"/>
                <a:gd name="connsiteY11" fmla="*/ 609600 h 1243012"/>
                <a:gd name="connsiteX12" fmla="*/ 604837 w 1200150"/>
                <a:gd name="connsiteY12" fmla="*/ 545306 h 1243012"/>
                <a:gd name="connsiteX13" fmla="*/ 554831 w 1200150"/>
                <a:gd name="connsiteY13" fmla="*/ 485775 h 1243012"/>
                <a:gd name="connsiteX14" fmla="*/ 511968 w 1200150"/>
                <a:gd name="connsiteY14" fmla="*/ 433387 h 1243012"/>
                <a:gd name="connsiteX15" fmla="*/ 466725 w 1200150"/>
                <a:gd name="connsiteY15" fmla="*/ 381000 h 1243012"/>
                <a:gd name="connsiteX16" fmla="*/ 428625 w 1200150"/>
                <a:gd name="connsiteY16" fmla="*/ 328612 h 1243012"/>
                <a:gd name="connsiteX17" fmla="*/ 404812 w 1200150"/>
                <a:gd name="connsiteY17" fmla="*/ 288131 h 1243012"/>
                <a:gd name="connsiteX18" fmla="*/ 369093 w 1200150"/>
                <a:gd name="connsiteY18" fmla="*/ 228600 h 1243012"/>
                <a:gd name="connsiteX19" fmla="*/ 359568 w 1200150"/>
                <a:gd name="connsiteY19" fmla="*/ 197643 h 1243012"/>
                <a:gd name="connsiteX20" fmla="*/ 357187 w 1200150"/>
                <a:gd name="connsiteY20" fmla="*/ 176212 h 1243012"/>
                <a:gd name="connsiteX21" fmla="*/ 366712 w 1200150"/>
                <a:gd name="connsiteY21" fmla="*/ 147637 h 1243012"/>
                <a:gd name="connsiteX22" fmla="*/ 392906 w 1200150"/>
                <a:gd name="connsiteY22" fmla="*/ 83343 h 1243012"/>
                <a:gd name="connsiteX23" fmla="*/ 404812 w 1200150"/>
                <a:gd name="connsiteY23" fmla="*/ 64293 h 1243012"/>
                <a:gd name="connsiteX24" fmla="*/ 421481 w 1200150"/>
                <a:gd name="connsiteY24" fmla="*/ 42862 h 1243012"/>
                <a:gd name="connsiteX25" fmla="*/ 428625 w 1200150"/>
                <a:gd name="connsiteY25" fmla="*/ 30956 h 1243012"/>
                <a:gd name="connsiteX26" fmla="*/ 428625 w 1200150"/>
                <a:gd name="connsiteY26" fmla="*/ 30956 h 1243012"/>
                <a:gd name="connsiteX27" fmla="*/ 423862 w 1200150"/>
                <a:gd name="connsiteY27" fmla="*/ 11906 h 1243012"/>
                <a:gd name="connsiteX28" fmla="*/ 416718 w 1200150"/>
                <a:gd name="connsiteY28" fmla="*/ 4762 h 1243012"/>
                <a:gd name="connsiteX29" fmla="*/ 395287 w 1200150"/>
                <a:gd name="connsiteY29" fmla="*/ 0 h 1243012"/>
                <a:gd name="connsiteX30" fmla="*/ 366712 w 1200150"/>
                <a:gd name="connsiteY30" fmla="*/ 4762 h 1243012"/>
                <a:gd name="connsiteX31" fmla="*/ 323850 w 1200150"/>
                <a:gd name="connsiteY31" fmla="*/ 16668 h 1243012"/>
                <a:gd name="connsiteX32" fmla="*/ 269081 w 1200150"/>
                <a:gd name="connsiteY32" fmla="*/ 38100 h 1243012"/>
                <a:gd name="connsiteX33" fmla="*/ 216693 w 1200150"/>
                <a:gd name="connsiteY33" fmla="*/ 64293 h 1243012"/>
                <a:gd name="connsiteX34" fmla="*/ 169068 w 1200150"/>
                <a:gd name="connsiteY34" fmla="*/ 97631 h 1243012"/>
                <a:gd name="connsiteX35" fmla="*/ 123825 w 1200150"/>
                <a:gd name="connsiteY35" fmla="*/ 135731 h 1243012"/>
                <a:gd name="connsiteX36" fmla="*/ 78581 w 1200150"/>
                <a:gd name="connsiteY36" fmla="*/ 183356 h 1243012"/>
                <a:gd name="connsiteX37" fmla="*/ 42862 w 1200150"/>
                <a:gd name="connsiteY37" fmla="*/ 228600 h 1243012"/>
                <a:gd name="connsiteX38" fmla="*/ 7143 w 1200150"/>
                <a:gd name="connsiteY38" fmla="*/ 288131 h 1243012"/>
                <a:gd name="connsiteX39" fmla="*/ 0 w 1200150"/>
                <a:gd name="connsiteY39" fmla="*/ 314325 h 1243012"/>
                <a:gd name="connsiteX40" fmla="*/ 2381 w 1200150"/>
                <a:gd name="connsiteY40" fmla="*/ 345281 h 1243012"/>
                <a:gd name="connsiteX41" fmla="*/ 11906 w 1200150"/>
                <a:gd name="connsiteY41" fmla="*/ 371475 h 1243012"/>
                <a:gd name="connsiteX42" fmla="*/ 26193 w 1200150"/>
                <a:gd name="connsiteY42" fmla="*/ 385762 h 1243012"/>
                <a:gd name="connsiteX43" fmla="*/ 73818 w 1200150"/>
                <a:gd name="connsiteY43" fmla="*/ 419100 h 1243012"/>
                <a:gd name="connsiteX44" fmla="*/ 228600 w 1200150"/>
                <a:gd name="connsiteY44" fmla="*/ 535781 h 1243012"/>
                <a:gd name="connsiteX45" fmla="*/ 457200 w 1200150"/>
                <a:gd name="connsiteY45" fmla="*/ 707231 h 1243012"/>
                <a:gd name="connsiteX46" fmla="*/ 600075 w 1200150"/>
                <a:gd name="connsiteY46" fmla="*/ 821531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0150" h="1243012">
                  <a:moveTo>
                    <a:pt x="600075" y="821531"/>
                  </a:moveTo>
                  <a:lnTo>
                    <a:pt x="754856" y="945356"/>
                  </a:lnTo>
                  <a:lnTo>
                    <a:pt x="904875" y="1073943"/>
                  </a:lnTo>
                  <a:lnTo>
                    <a:pt x="1040606" y="1195387"/>
                  </a:lnTo>
                  <a:lnTo>
                    <a:pt x="1085850" y="1240631"/>
                  </a:lnTo>
                  <a:lnTo>
                    <a:pt x="1200150" y="1243012"/>
                  </a:lnTo>
                  <a:lnTo>
                    <a:pt x="1085850" y="1102518"/>
                  </a:lnTo>
                  <a:lnTo>
                    <a:pt x="954881" y="952500"/>
                  </a:lnTo>
                  <a:lnTo>
                    <a:pt x="840581" y="821531"/>
                  </a:lnTo>
                  <a:lnTo>
                    <a:pt x="776287" y="745331"/>
                  </a:lnTo>
                  <a:lnTo>
                    <a:pt x="711993" y="673893"/>
                  </a:lnTo>
                  <a:lnTo>
                    <a:pt x="661987" y="609600"/>
                  </a:lnTo>
                  <a:lnTo>
                    <a:pt x="604837" y="545306"/>
                  </a:lnTo>
                  <a:lnTo>
                    <a:pt x="554831" y="485775"/>
                  </a:lnTo>
                  <a:lnTo>
                    <a:pt x="511968" y="433387"/>
                  </a:lnTo>
                  <a:lnTo>
                    <a:pt x="466725" y="381000"/>
                  </a:lnTo>
                  <a:lnTo>
                    <a:pt x="428625" y="328612"/>
                  </a:lnTo>
                  <a:lnTo>
                    <a:pt x="404812" y="288131"/>
                  </a:lnTo>
                  <a:lnTo>
                    <a:pt x="369093" y="228600"/>
                  </a:lnTo>
                  <a:cubicBezTo>
                    <a:pt x="359317" y="199272"/>
                    <a:pt x="359568" y="210065"/>
                    <a:pt x="359568" y="197643"/>
                  </a:cubicBezTo>
                  <a:cubicBezTo>
                    <a:pt x="356962" y="179403"/>
                    <a:pt x="357187" y="186587"/>
                    <a:pt x="357187" y="176212"/>
                  </a:cubicBezTo>
                  <a:lnTo>
                    <a:pt x="366712" y="147637"/>
                  </a:lnTo>
                  <a:lnTo>
                    <a:pt x="392906" y="83343"/>
                  </a:lnTo>
                  <a:lnTo>
                    <a:pt x="404812" y="64293"/>
                  </a:lnTo>
                  <a:lnTo>
                    <a:pt x="421481" y="42862"/>
                  </a:lnTo>
                  <a:lnTo>
                    <a:pt x="428625" y="30956"/>
                  </a:lnTo>
                  <a:lnTo>
                    <a:pt x="428625" y="30956"/>
                  </a:lnTo>
                  <a:lnTo>
                    <a:pt x="423862" y="11906"/>
                  </a:lnTo>
                  <a:lnTo>
                    <a:pt x="416718" y="4762"/>
                  </a:lnTo>
                  <a:lnTo>
                    <a:pt x="395287" y="0"/>
                  </a:lnTo>
                  <a:lnTo>
                    <a:pt x="366712" y="4762"/>
                  </a:lnTo>
                  <a:lnTo>
                    <a:pt x="323850" y="16668"/>
                  </a:lnTo>
                  <a:lnTo>
                    <a:pt x="269081" y="38100"/>
                  </a:lnTo>
                  <a:lnTo>
                    <a:pt x="216693" y="64293"/>
                  </a:lnTo>
                  <a:lnTo>
                    <a:pt x="169068" y="97631"/>
                  </a:lnTo>
                  <a:lnTo>
                    <a:pt x="123825" y="135731"/>
                  </a:lnTo>
                  <a:lnTo>
                    <a:pt x="78581" y="183356"/>
                  </a:lnTo>
                  <a:lnTo>
                    <a:pt x="42862" y="228600"/>
                  </a:lnTo>
                  <a:lnTo>
                    <a:pt x="7143" y="288131"/>
                  </a:lnTo>
                  <a:lnTo>
                    <a:pt x="0" y="314325"/>
                  </a:lnTo>
                  <a:lnTo>
                    <a:pt x="2381" y="345281"/>
                  </a:lnTo>
                  <a:lnTo>
                    <a:pt x="11906" y="371475"/>
                  </a:lnTo>
                  <a:lnTo>
                    <a:pt x="26193" y="385762"/>
                  </a:lnTo>
                  <a:lnTo>
                    <a:pt x="73818" y="419100"/>
                  </a:lnTo>
                  <a:lnTo>
                    <a:pt x="228600" y="535781"/>
                  </a:lnTo>
                  <a:lnTo>
                    <a:pt x="457200" y="707231"/>
                  </a:lnTo>
                  <a:lnTo>
                    <a:pt x="600075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9527EE50-63A7-413D-8282-0CCDD04E449C}"/>
                </a:ext>
              </a:extLst>
            </p:cNvPr>
            <p:cNvSpPr/>
            <p:nvPr/>
          </p:nvSpPr>
          <p:spPr>
            <a:xfrm>
              <a:off x="4583113" y="1395413"/>
              <a:ext cx="1927225" cy="828675"/>
            </a:xfrm>
            <a:custGeom>
              <a:avLst/>
              <a:gdLst>
                <a:gd name="connsiteX0" fmla="*/ 1350169 w 1926432"/>
                <a:gd name="connsiteY0" fmla="*/ 223837 h 828675"/>
                <a:gd name="connsiteX1" fmla="*/ 1257300 w 1926432"/>
                <a:gd name="connsiteY1" fmla="*/ 280987 h 828675"/>
                <a:gd name="connsiteX2" fmla="*/ 1138238 w 1926432"/>
                <a:gd name="connsiteY2" fmla="*/ 345281 h 828675"/>
                <a:gd name="connsiteX3" fmla="*/ 1021557 w 1926432"/>
                <a:gd name="connsiteY3" fmla="*/ 400050 h 828675"/>
                <a:gd name="connsiteX4" fmla="*/ 895350 w 1926432"/>
                <a:gd name="connsiteY4" fmla="*/ 457200 h 828675"/>
                <a:gd name="connsiteX5" fmla="*/ 731044 w 1926432"/>
                <a:gd name="connsiteY5" fmla="*/ 523875 h 828675"/>
                <a:gd name="connsiteX6" fmla="*/ 552450 w 1926432"/>
                <a:gd name="connsiteY6" fmla="*/ 588168 h 828675"/>
                <a:gd name="connsiteX7" fmla="*/ 314325 w 1926432"/>
                <a:gd name="connsiteY7" fmla="*/ 671512 h 828675"/>
                <a:gd name="connsiteX8" fmla="*/ 107157 w 1926432"/>
                <a:gd name="connsiteY8" fmla="*/ 738187 h 828675"/>
                <a:gd name="connsiteX9" fmla="*/ 30957 w 1926432"/>
                <a:gd name="connsiteY9" fmla="*/ 762000 h 828675"/>
                <a:gd name="connsiteX10" fmla="*/ 21432 w 1926432"/>
                <a:gd name="connsiteY10" fmla="*/ 766762 h 828675"/>
                <a:gd name="connsiteX11" fmla="*/ 7144 w 1926432"/>
                <a:gd name="connsiteY11" fmla="*/ 781050 h 828675"/>
                <a:gd name="connsiteX12" fmla="*/ 0 w 1926432"/>
                <a:gd name="connsiteY12" fmla="*/ 795337 h 828675"/>
                <a:gd name="connsiteX13" fmla="*/ 0 w 1926432"/>
                <a:gd name="connsiteY13" fmla="*/ 809625 h 828675"/>
                <a:gd name="connsiteX14" fmla="*/ 4763 w 1926432"/>
                <a:gd name="connsiteY14" fmla="*/ 819150 h 828675"/>
                <a:gd name="connsiteX15" fmla="*/ 16669 w 1926432"/>
                <a:gd name="connsiteY15" fmla="*/ 826293 h 828675"/>
                <a:gd name="connsiteX16" fmla="*/ 45244 w 1926432"/>
                <a:gd name="connsiteY16" fmla="*/ 828675 h 828675"/>
                <a:gd name="connsiteX17" fmla="*/ 140494 w 1926432"/>
                <a:gd name="connsiteY17" fmla="*/ 814387 h 828675"/>
                <a:gd name="connsiteX18" fmla="*/ 297657 w 1926432"/>
                <a:gd name="connsiteY18" fmla="*/ 788193 h 828675"/>
                <a:gd name="connsiteX19" fmla="*/ 485775 w 1926432"/>
                <a:gd name="connsiteY19" fmla="*/ 752475 h 828675"/>
                <a:gd name="connsiteX20" fmla="*/ 695325 w 1926432"/>
                <a:gd name="connsiteY20" fmla="*/ 704850 h 828675"/>
                <a:gd name="connsiteX21" fmla="*/ 942975 w 1926432"/>
                <a:gd name="connsiteY21" fmla="*/ 640556 h 828675"/>
                <a:gd name="connsiteX22" fmla="*/ 1126332 w 1926432"/>
                <a:gd name="connsiteY22" fmla="*/ 588168 h 828675"/>
                <a:gd name="connsiteX23" fmla="*/ 1295400 w 1926432"/>
                <a:gd name="connsiteY23" fmla="*/ 531018 h 828675"/>
                <a:gd name="connsiteX24" fmla="*/ 1497807 w 1926432"/>
                <a:gd name="connsiteY24" fmla="*/ 459581 h 828675"/>
                <a:gd name="connsiteX25" fmla="*/ 1695450 w 1926432"/>
                <a:gd name="connsiteY25" fmla="*/ 383381 h 828675"/>
                <a:gd name="connsiteX26" fmla="*/ 1845469 w 1926432"/>
                <a:gd name="connsiteY26" fmla="*/ 321468 h 828675"/>
                <a:gd name="connsiteX27" fmla="*/ 1885950 w 1926432"/>
                <a:gd name="connsiteY27" fmla="*/ 302418 h 828675"/>
                <a:gd name="connsiteX28" fmla="*/ 1907382 w 1926432"/>
                <a:gd name="connsiteY28" fmla="*/ 288131 h 828675"/>
                <a:gd name="connsiteX29" fmla="*/ 1921669 w 1926432"/>
                <a:gd name="connsiteY29" fmla="*/ 273843 h 828675"/>
                <a:gd name="connsiteX30" fmla="*/ 1926432 w 1926432"/>
                <a:gd name="connsiteY30" fmla="*/ 254793 h 828675"/>
                <a:gd name="connsiteX31" fmla="*/ 1926432 w 1926432"/>
                <a:gd name="connsiteY31" fmla="*/ 238125 h 828675"/>
                <a:gd name="connsiteX32" fmla="*/ 1919288 w 1926432"/>
                <a:gd name="connsiteY32" fmla="*/ 219075 h 828675"/>
                <a:gd name="connsiteX33" fmla="*/ 1895475 w 1926432"/>
                <a:gd name="connsiteY33" fmla="*/ 192881 h 828675"/>
                <a:gd name="connsiteX34" fmla="*/ 1859757 w 1926432"/>
                <a:gd name="connsiteY34" fmla="*/ 161925 h 828675"/>
                <a:gd name="connsiteX35" fmla="*/ 1797844 w 1926432"/>
                <a:gd name="connsiteY35" fmla="*/ 111918 h 828675"/>
                <a:gd name="connsiteX36" fmla="*/ 1759744 w 1926432"/>
                <a:gd name="connsiteY36" fmla="*/ 85725 h 828675"/>
                <a:gd name="connsiteX37" fmla="*/ 1709738 w 1926432"/>
                <a:gd name="connsiteY37" fmla="*/ 57150 h 828675"/>
                <a:gd name="connsiteX38" fmla="*/ 1652588 w 1926432"/>
                <a:gd name="connsiteY38" fmla="*/ 30956 h 828675"/>
                <a:gd name="connsiteX39" fmla="*/ 1600200 w 1926432"/>
                <a:gd name="connsiteY39" fmla="*/ 16668 h 828675"/>
                <a:gd name="connsiteX40" fmla="*/ 1531144 w 1926432"/>
                <a:gd name="connsiteY40" fmla="*/ 0 h 828675"/>
                <a:gd name="connsiteX41" fmla="*/ 1421607 w 1926432"/>
                <a:gd name="connsiteY41" fmla="*/ 0 h 828675"/>
                <a:gd name="connsiteX42" fmla="*/ 1397794 w 1926432"/>
                <a:gd name="connsiteY42" fmla="*/ 0 h 828675"/>
                <a:gd name="connsiteX43" fmla="*/ 1385888 w 1926432"/>
                <a:gd name="connsiteY43" fmla="*/ 4762 h 828675"/>
                <a:gd name="connsiteX44" fmla="*/ 1376363 w 1926432"/>
                <a:gd name="connsiteY44" fmla="*/ 14287 h 828675"/>
                <a:gd name="connsiteX45" fmla="*/ 1371600 w 1926432"/>
                <a:gd name="connsiteY45" fmla="*/ 21431 h 828675"/>
                <a:gd name="connsiteX46" fmla="*/ 1371600 w 1926432"/>
                <a:gd name="connsiteY46" fmla="*/ 38100 h 828675"/>
                <a:gd name="connsiteX47" fmla="*/ 1388269 w 1926432"/>
                <a:gd name="connsiteY47" fmla="*/ 64293 h 828675"/>
                <a:gd name="connsiteX48" fmla="*/ 1407319 w 1926432"/>
                <a:gd name="connsiteY48" fmla="*/ 83343 h 828675"/>
                <a:gd name="connsiteX49" fmla="*/ 1423988 w 1926432"/>
                <a:gd name="connsiteY49" fmla="*/ 100012 h 828675"/>
                <a:gd name="connsiteX50" fmla="*/ 1433513 w 1926432"/>
                <a:gd name="connsiteY50" fmla="*/ 116681 h 828675"/>
                <a:gd name="connsiteX51" fmla="*/ 1438275 w 1926432"/>
                <a:gd name="connsiteY51" fmla="*/ 133350 h 828675"/>
                <a:gd name="connsiteX52" fmla="*/ 1438275 w 1926432"/>
                <a:gd name="connsiteY52" fmla="*/ 147637 h 828675"/>
                <a:gd name="connsiteX53" fmla="*/ 1431132 w 1926432"/>
                <a:gd name="connsiteY53" fmla="*/ 164306 h 828675"/>
                <a:gd name="connsiteX54" fmla="*/ 1407319 w 1926432"/>
                <a:gd name="connsiteY54" fmla="*/ 183356 h 828675"/>
                <a:gd name="connsiteX55" fmla="*/ 1350169 w 1926432"/>
                <a:gd name="connsiteY55" fmla="*/ 22383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2" h="828675">
                  <a:moveTo>
                    <a:pt x="1350169" y="223837"/>
                  </a:moveTo>
                  <a:lnTo>
                    <a:pt x="1257300" y="280987"/>
                  </a:lnTo>
                  <a:lnTo>
                    <a:pt x="1138238" y="345281"/>
                  </a:lnTo>
                  <a:lnTo>
                    <a:pt x="1021557" y="400050"/>
                  </a:lnTo>
                  <a:lnTo>
                    <a:pt x="895350" y="457200"/>
                  </a:lnTo>
                  <a:lnTo>
                    <a:pt x="731044" y="523875"/>
                  </a:lnTo>
                  <a:lnTo>
                    <a:pt x="552450" y="588168"/>
                  </a:lnTo>
                  <a:lnTo>
                    <a:pt x="314325" y="671512"/>
                  </a:lnTo>
                  <a:lnTo>
                    <a:pt x="107157" y="738187"/>
                  </a:lnTo>
                  <a:lnTo>
                    <a:pt x="30957" y="762000"/>
                  </a:lnTo>
                  <a:lnTo>
                    <a:pt x="21432" y="766762"/>
                  </a:lnTo>
                  <a:lnTo>
                    <a:pt x="7144" y="781050"/>
                  </a:lnTo>
                  <a:lnTo>
                    <a:pt x="0" y="795337"/>
                  </a:lnTo>
                  <a:lnTo>
                    <a:pt x="0" y="809625"/>
                  </a:lnTo>
                  <a:lnTo>
                    <a:pt x="4763" y="819150"/>
                  </a:lnTo>
                  <a:lnTo>
                    <a:pt x="16669" y="826293"/>
                  </a:lnTo>
                  <a:lnTo>
                    <a:pt x="45244" y="828675"/>
                  </a:lnTo>
                  <a:lnTo>
                    <a:pt x="140494" y="814387"/>
                  </a:lnTo>
                  <a:lnTo>
                    <a:pt x="297657" y="788193"/>
                  </a:lnTo>
                  <a:lnTo>
                    <a:pt x="485775" y="752475"/>
                  </a:lnTo>
                  <a:lnTo>
                    <a:pt x="695325" y="704850"/>
                  </a:lnTo>
                  <a:lnTo>
                    <a:pt x="942975" y="640556"/>
                  </a:lnTo>
                  <a:lnTo>
                    <a:pt x="1126332" y="588168"/>
                  </a:lnTo>
                  <a:lnTo>
                    <a:pt x="1295400" y="531018"/>
                  </a:lnTo>
                  <a:lnTo>
                    <a:pt x="1497807" y="459581"/>
                  </a:lnTo>
                  <a:lnTo>
                    <a:pt x="1695450" y="383381"/>
                  </a:lnTo>
                  <a:lnTo>
                    <a:pt x="1845469" y="321468"/>
                  </a:lnTo>
                  <a:lnTo>
                    <a:pt x="1885950" y="302418"/>
                  </a:lnTo>
                  <a:lnTo>
                    <a:pt x="1907382" y="288131"/>
                  </a:lnTo>
                  <a:lnTo>
                    <a:pt x="1921669" y="273843"/>
                  </a:lnTo>
                  <a:lnTo>
                    <a:pt x="1926432" y="254793"/>
                  </a:lnTo>
                  <a:lnTo>
                    <a:pt x="1926432" y="238125"/>
                  </a:lnTo>
                  <a:lnTo>
                    <a:pt x="1919288" y="219075"/>
                  </a:lnTo>
                  <a:lnTo>
                    <a:pt x="1895475" y="192881"/>
                  </a:lnTo>
                  <a:lnTo>
                    <a:pt x="1859757" y="161925"/>
                  </a:lnTo>
                  <a:lnTo>
                    <a:pt x="1797844" y="111918"/>
                  </a:lnTo>
                  <a:lnTo>
                    <a:pt x="1759744" y="85725"/>
                  </a:lnTo>
                  <a:lnTo>
                    <a:pt x="1709738" y="57150"/>
                  </a:lnTo>
                  <a:lnTo>
                    <a:pt x="1652588" y="30956"/>
                  </a:lnTo>
                  <a:lnTo>
                    <a:pt x="1600200" y="16668"/>
                  </a:lnTo>
                  <a:lnTo>
                    <a:pt x="1531144" y="0"/>
                  </a:lnTo>
                  <a:lnTo>
                    <a:pt x="1421607" y="0"/>
                  </a:lnTo>
                  <a:lnTo>
                    <a:pt x="1397794" y="0"/>
                  </a:lnTo>
                  <a:lnTo>
                    <a:pt x="1385888" y="4762"/>
                  </a:lnTo>
                  <a:lnTo>
                    <a:pt x="1376363" y="14287"/>
                  </a:lnTo>
                  <a:lnTo>
                    <a:pt x="1371600" y="21431"/>
                  </a:lnTo>
                  <a:lnTo>
                    <a:pt x="1371600" y="38100"/>
                  </a:lnTo>
                  <a:lnTo>
                    <a:pt x="1388269" y="64293"/>
                  </a:lnTo>
                  <a:lnTo>
                    <a:pt x="1407319" y="83343"/>
                  </a:lnTo>
                  <a:lnTo>
                    <a:pt x="1423988" y="100012"/>
                  </a:lnTo>
                  <a:lnTo>
                    <a:pt x="1433513" y="116681"/>
                  </a:lnTo>
                  <a:lnTo>
                    <a:pt x="1438275" y="133350"/>
                  </a:lnTo>
                  <a:lnTo>
                    <a:pt x="1438275" y="147637"/>
                  </a:lnTo>
                  <a:lnTo>
                    <a:pt x="1431132" y="164306"/>
                  </a:lnTo>
                  <a:lnTo>
                    <a:pt x="1407319" y="183356"/>
                  </a:lnTo>
                  <a:lnTo>
                    <a:pt x="135016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BD989C10-C7C6-4C2E-BC09-56A5F7A2A237}"/>
                </a:ext>
              </a:extLst>
            </p:cNvPr>
            <p:cNvSpPr/>
            <p:nvPr/>
          </p:nvSpPr>
          <p:spPr>
            <a:xfrm rot="16200000">
              <a:off x="4295775" y="2444750"/>
              <a:ext cx="914400" cy="654050"/>
            </a:xfrm>
            <a:custGeom>
              <a:avLst/>
              <a:gdLst>
                <a:gd name="connsiteX0" fmla="*/ 790575 w 914400"/>
                <a:gd name="connsiteY0" fmla="*/ 285750 h 654844"/>
                <a:gd name="connsiteX1" fmla="*/ 735806 w 914400"/>
                <a:gd name="connsiteY1" fmla="*/ 357187 h 654844"/>
                <a:gd name="connsiteX2" fmla="*/ 690562 w 914400"/>
                <a:gd name="connsiteY2" fmla="*/ 409575 h 654844"/>
                <a:gd name="connsiteX3" fmla="*/ 635793 w 914400"/>
                <a:gd name="connsiteY3" fmla="*/ 461962 h 654844"/>
                <a:gd name="connsiteX4" fmla="*/ 583406 w 914400"/>
                <a:gd name="connsiteY4" fmla="*/ 502444 h 654844"/>
                <a:gd name="connsiteX5" fmla="*/ 526256 w 914400"/>
                <a:gd name="connsiteY5" fmla="*/ 542925 h 654844"/>
                <a:gd name="connsiteX6" fmla="*/ 473868 w 914400"/>
                <a:gd name="connsiteY6" fmla="*/ 573881 h 654844"/>
                <a:gd name="connsiteX7" fmla="*/ 419100 w 914400"/>
                <a:gd name="connsiteY7" fmla="*/ 600075 h 654844"/>
                <a:gd name="connsiteX8" fmla="*/ 352425 w 914400"/>
                <a:gd name="connsiteY8" fmla="*/ 628650 h 654844"/>
                <a:gd name="connsiteX9" fmla="*/ 285750 w 914400"/>
                <a:gd name="connsiteY9" fmla="*/ 647700 h 654844"/>
                <a:gd name="connsiteX10" fmla="*/ 219075 w 914400"/>
                <a:gd name="connsiteY10" fmla="*/ 654844 h 654844"/>
                <a:gd name="connsiteX11" fmla="*/ 169068 w 914400"/>
                <a:gd name="connsiteY11" fmla="*/ 654844 h 654844"/>
                <a:gd name="connsiteX12" fmla="*/ 140493 w 914400"/>
                <a:gd name="connsiteY12" fmla="*/ 650081 h 654844"/>
                <a:gd name="connsiteX13" fmla="*/ 100012 w 914400"/>
                <a:gd name="connsiteY13" fmla="*/ 638175 h 654844"/>
                <a:gd name="connsiteX14" fmla="*/ 76200 w 914400"/>
                <a:gd name="connsiteY14" fmla="*/ 623887 h 654844"/>
                <a:gd name="connsiteX15" fmla="*/ 47625 w 914400"/>
                <a:gd name="connsiteY15" fmla="*/ 597694 h 654844"/>
                <a:gd name="connsiteX16" fmla="*/ 30956 w 914400"/>
                <a:gd name="connsiteY16" fmla="*/ 581025 h 654844"/>
                <a:gd name="connsiteX17" fmla="*/ 14287 w 914400"/>
                <a:gd name="connsiteY17" fmla="*/ 557212 h 654844"/>
                <a:gd name="connsiteX18" fmla="*/ 0 w 914400"/>
                <a:gd name="connsiteY18" fmla="*/ 523875 h 654844"/>
                <a:gd name="connsiteX19" fmla="*/ 0 w 914400"/>
                <a:gd name="connsiteY19" fmla="*/ 502444 h 654844"/>
                <a:gd name="connsiteX20" fmla="*/ 4762 w 914400"/>
                <a:gd name="connsiteY20" fmla="*/ 473869 h 654844"/>
                <a:gd name="connsiteX21" fmla="*/ 16668 w 914400"/>
                <a:gd name="connsiteY21" fmla="*/ 450056 h 654844"/>
                <a:gd name="connsiteX22" fmla="*/ 35718 w 914400"/>
                <a:gd name="connsiteY22" fmla="*/ 423862 h 654844"/>
                <a:gd name="connsiteX23" fmla="*/ 64293 w 914400"/>
                <a:gd name="connsiteY23" fmla="*/ 392906 h 654844"/>
                <a:gd name="connsiteX24" fmla="*/ 97631 w 914400"/>
                <a:gd name="connsiteY24" fmla="*/ 371475 h 654844"/>
                <a:gd name="connsiteX25" fmla="*/ 119062 w 914400"/>
                <a:gd name="connsiteY25" fmla="*/ 364331 h 654844"/>
                <a:gd name="connsiteX26" fmla="*/ 214312 w 914400"/>
                <a:gd name="connsiteY26" fmla="*/ 350044 h 654844"/>
                <a:gd name="connsiteX27" fmla="*/ 330993 w 914400"/>
                <a:gd name="connsiteY27" fmla="*/ 323850 h 654844"/>
                <a:gd name="connsiteX28" fmla="*/ 433387 w 914400"/>
                <a:gd name="connsiteY28" fmla="*/ 295275 h 654844"/>
                <a:gd name="connsiteX29" fmla="*/ 528637 w 914400"/>
                <a:gd name="connsiteY29" fmla="*/ 257175 h 654844"/>
                <a:gd name="connsiteX30" fmla="*/ 626268 w 914400"/>
                <a:gd name="connsiteY30" fmla="*/ 207169 h 654844"/>
                <a:gd name="connsiteX31" fmla="*/ 695325 w 914400"/>
                <a:gd name="connsiteY31" fmla="*/ 169069 h 654844"/>
                <a:gd name="connsiteX32" fmla="*/ 745331 w 914400"/>
                <a:gd name="connsiteY32" fmla="*/ 130969 h 654844"/>
                <a:gd name="connsiteX33" fmla="*/ 790575 w 914400"/>
                <a:gd name="connsiteY33" fmla="*/ 90487 h 654844"/>
                <a:gd name="connsiteX34" fmla="*/ 831056 w 914400"/>
                <a:gd name="connsiteY34" fmla="*/ 50006 h 654844"/>
                <a:gd name="connsiteX35" fmla="*/ 850106 w 914400"/>
                <a:gd name="connsiteY35" fmla="*/ 26194 h 654844"/>
                <a:gd name="connsiteX36" fmla="*/ 871537 w 914400"/>
                <a:gd name="connsiteY36" fmla="*/ 9525 h 654844"/>
                <a:gd name="connsiteX37" fmla="*/ 885825 w 914400"/>
                <a:gd name="connsiteY37" fmla="*/ 2381 h 654844"/>
                <a:gd name="connsiteX38" fmla="*/ 895350 w 914400"/>
                <a:gd name="connsiteY38" fmla="*/ 0 h 654844"/>
                <a:gd name="connsiteX39" fmla="*/ 904875 w 914400"/>
                <a:gd name="connsiteY39" fmla="*/ 0 h 654844"/>
                <a:gd name="connsiteX40" fmla="*/ 912018 w 914400"/>
                <a:gd name="connsiteY40" fmla="*/ 7144 h 654844"/>
                <a:gd name="connsiteX41" fmla="*/ 914400 w 914400"/>
                <a:gd name="connsiteY41" fmla="*/ 21431 h 654844"/>
                <a:gd name="connsiteX42" fmla="*/ 914400 w 914400"/>
                <a:gd name="connsiteY42" fmla="*/ 38100 h 654844"/>
                <a:gd name="connsiteX43" fmla="*/ 909637 w 914400"/>
                <a:gd name="connsiteY43" fmla="*/ 59531 h 654844"/>
                <a:gd name="connsiteX44" fmla="*/ 888206 w 914400"/>
                <a:gd name="connsiteY44" fmla="*/ 111919 h 654844"/>
                <a:gd name="connsiteX45" fmla="*/ 857250 w 914400"/>
                <a:gd name="connsiteY45" fmla="*/ 176212 h 654844"/>
                <a:gd name="connsiteX46" fmla="*/ 790575 w 914400"/>
                <a:gd name="connsiteY46" fmla="*/ 285750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4400" h="654844">
                  <a:moveTo>
                    <a:pt x="790575" y="285750"/>
                  </a:moveTo>
                  <a:lnTo>
                    <a:pt x="735806" y="357187"/>
                  </a:lnTo>
                  <a:lnTo>
                    <a:pt x="690562" y="409575"/>
                  </a:lnTo>
                  <a:lnTo>
                    <a:pt x="635793" y="461962"/>
                  </a:lnTo>
                  <a:lnTo>
                    <a:pt x="583406" y="502444"/>
                  </a:lnTo>
                  <a:lnTo>
                    <a:pt x="526256" y="542925"/>
                  </a:lnTo>
                  <a:lnTo>
                    <a:pt x="473868" y="573881"/>
                  </a:lnTo>
                  <a:lnTo>
                    <a:pt x="419100" y="600075"/>
                  </a:lnTo>
                  <a:lnTo>
                    <a:pt x="352425" y="628650"/>
                  </a:lnTo>
                  <a:lnTo>
                    <a:pt x="285750" y="647700"/>
                  </a:lnTo>
                  <a:lnTo>
                    <a:pt x="219075" y="654844"/>
                  </a:lnTo>
                  <a:lnTo>
                    <a:pt x="169068" y="654844"/>
                  </a:lnTo>
                  <a:lnTo>
                    <a:pt x="140493" y="650081"/>
                  </a:lnTo>
                  <a:lnTo>
                    <a:pt x="100012" y="638175"/>
                  </a:lnTo>
                  <a:lnTo>
                    <a:pt x="76200" y="623887"/>
                  </a:lnTo>
                  <a:lnTo>
                    <a:pt x="47625" y="597694"/>
                  </a:lnTo>
                  <a:lnTo>
                    <a:pt x="30956" y="581025"/>
                  </a:lnTo>
                  <a:lnTo>
                    <a:pt x="14287" y="557212"/>
                  </a:lnTo>
                  <a:lnTo>
                    <a:pt x="0" y="523875"/>
                  </a:lnTo>
                  <a:lnTo>
                    <a:pt x="0" y="502444"/>
                  </a:lnTo>
                  <a:lnTo>
                    <a:pt x="4762" y="473869"/>
                  </a:lnTo>
                  <a:lnTo>
                    <a:pt x="16668" y="450056"/>
                  </a:lnTo>
                  <a:lnTo>
                    <a:pt x="35718" y="423862"/>
                  </a:lnTo>
                  <a:lnTo>
                    <a:pt x="64293" y="392906"/>
                  </a:lnTo>
                  <a:lnTo>
                    <a:pt x="97631" y="371475"/>
                  </a:lnTo>
                  <a:lnTo>
                    <a:pt x="119062" y="364331"/>
                  </a:lnTo>
                  <a:lnTo>
                    <a:pt x="214312" y="350044"/>
                  </a:lnTo>
                  <a:lnTo>
                    <a:pt x="330993" y="323850"/>
                  </a:lnTo>
                  <a:lnTo>
                    <a:pt x="433387" y="295275"/>
                  </a:lnTo>
                  <a:lnTo>
                    <a:pt x="528637" y="257175"/>
                  </a:lnTo>
                  <a:lnTo>
                    <a:pt x="626268" y="207169"/>
                  </a:lnTo>
                  <a:lnTo>
                    <a:pt x="695325" y="169069"/>
                  </a:lnTo>
                  <a:lnTo>
                    <a:pt x="745331" y="130969"/>
                  </a:lnTo>
                  <a:lnTo>
                    <a:pt x="790575" y="90487"/>
                  </a:lnTo>
                  <a:lnTo>
                    <a:pt x="831056" y="50006"/>
                  </a:lnTo>
                  <a:lnTo>
                    <a:pt x="850106" y="26194"/>
                  </a:lnTo>
                  <a:lnTo>
                    <a:pt x="871537" y="9525"/>
                  </a:lnTo>
                  <a:lnTo>
                    <a:pt x="885825" y="2381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12018" y="7144"/>
                  </a:lnTo>
                  <a:lnTo>
                    <a:pt x="914400" y="21431"/>
                  </a:lnTo>
                  <a:lnTo>
                    <a:pt x="914400" y="38100"/>
                  </a:lnTo>
                  <a:lnTo>
                    <a:pt x="909637" y="59531"/>
                  </a:lnTo>
                  <a:lnTo>
                    <a:pt x="888206" y="111919"/>
                  </a:lnTo>
                  <a:lnTo>
                    <a:pt x="857250" y="176212"/>
                  </a:lnTo>
                  <a:lnTo>
                    <a:pt x="7905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705B9BA1-ECCD-4646-B6AB-BE380E905D64}"/>
                </a:ext>
              </a:extLst>
            </p:cNvPr>
            <p:cNvSpPr/>
            <p:nvPr/>
          </p:nvSpPr>
          <p:spPr>
            <a:xfrm rot="16200000">
              <a:off x="5210969" y="2239169"/>
              <a:ext cx="827087" cy="606425"/>
            </a:xfrm>
            <a:custGeom>
              <a:avLst/>
              <a:gdLst>
                <a:gd name="connsiteX0" fmla="*/ 716757 w 826294"/>
                <a:gd name="connsiteY0" fmla="*/ 50006 h 607219"/>
                <a:gd name="connsiteX1" fmla="*/ 635794 w 826294"/>
                <a:gd name="connsiteY1" fmla="*/ 104775 h 607219"/>
                <a:gd name="connsiteX2" fmla="*/ 528638 w 826294"/>
                <a:gd name="connsiteY2" fmla="*/ 171450 h 607219"/>
                <a:gd name="connsiteX3" fmla="*/ 416719 w 826294"/>
                <a:gd name="connsiteY3" fmla="*/ 230981 h 607219"/>
                <a:gd name="connsiteX4" fmla="*/ 295275 w 826294"/>
                <a:gd name="connsiteY4" fmla="*/ 288131 h 607219"/>
                <a:gd name="connsiteX5" fmla="*/ 171450 w 826294"/>
                <a:gd name="connsiteY5" fmla="*/ 340519 h 607219"/>
                <a:gd name="connsiteX6" fmla="*/ 57150 w 826294"/>
                <a:gd name="connsiteY6" fmla="*/ 385762 h 607219"/>
                <a:gd name="connsiteX7" fmla="*/ 35719 w 826294"/>
                <a:gd name="connsiteY7" fmla="*/ 402431 h 607219"/>
                <a:gd name="connsiteX8" fmla="*/ 16669 w 826294"/>
                <a:gd name="connsiteY8" fmla="*/ 423862 h 607219"/>
                <a:gd name="connsiteX9" fmla="*/ 4763 w 826294"/>
                <a:gd name="connsiteY9" fmla="*/ 450056 h 607219"/>
                <a:gd name="connsiteX10" fmla="*/ 0 w 826294"/>
                <a:gd name="connsiteY10" fmla="*/ 481012 h 607219"/>
                <a:gd name="connsiteX11" fmla="*/ 0 w 826294"/>
                <a:gd name="connsiteY11" fmla="*/ 497681 h 607219"/>
                <a:gd name="connsiteX12" fmla="*/ 4763 w 826294"/>
                <a:gd name="connsiteY12" fmla="*/ 521494 h 607219"/>
                <a:gd name="connsiteX13" fmla="*/ 21432 w 826294"/>
                <a:gd name="connsiteY13" fmla="*/ 547687 h 607219"/>
                <a:gd name="connsiteX14" fmla="*/ 40482 w 826294"/>
                <a:gd name="connsiteY14" fmla="*/ 561975 h 607219"/>
                <a:gd name="connsiteX15" fmla="*/ 66675 w 826294"/>
                <a:gd name="connsiteY15" fmla="*/ 573881 h 607219"/>
                <a:gd name="connsiteX16" fmla="*/ 95250 w 826294"/>
                <a:gd name="connsiteY16" fmla="*/ 585787 h 607219"/>
                <a:gd name="connsiteX17" fmla="*/ 130969 w 826294"/>
                <a:gd name="connsiteY17" fmla="*/ 595312 h 607219"/>
                <a:gd name="connsiteX18" fmla="*/ 176213 w 826294"/>
                <a:gd name="connsiteY18" fmla="*/ 604837 h 607219"/>
                <a:gd name="connsiteX19" fmla="*/ 226219 w 826294"/>
                <a:gd name="connsiteY19" fmla="*/ 607219 h 607219"/>
                <a:gd name="connsiteX20" fmla="*/ 261938 w 826294"/>
                <a:gd name="connsiteY20" fmla="*/ 602456 h 607219"/>
                <a:gd name="connsiteX21" fmla="*/ 335757 w 826294"/>
                <a:gd name="connsiteY21" fmla="*/ 583406 h 607219"/>
                <a:gd name="connsiteX22" fmla="*/ 411957 w 826294"/>
                <a:gd name="connsiteY22" fmla="*/ 552450 h 607219"/>
                <a:gd name="connsiteX23" fmla="*/ 466725 w 826294"/>
                <a:gd name="connsiteY23" fmla="*/ 526256 h 607219"/>
                <a:gd name="connsiteX24" fmla="*/ 509588 w 826294"/>
                <a:gd name="connsiteY24" fmla="*/ 497681 h 607219"/>
                <a:gd name="connsiteX25" fmla="*/ 550069 w 826294"/>
                <a:gd name="connsiteY25" fmla="*/ 459581 h 607219"/>
                <a:gd name="connsiteX26" fmla="*/ 661988 w 826294"/>
                <a:gd name="connsiteY26" fmla="*/ 311944 h 607219"/>
                <a:gd name="connsiteX27" fmla="*/ 735807 w 826294"/>
                <a:gd name="connsiteY27" fmla="*/ 202406 h 607219"/>
                <a:gd name="connsiteX28" fmla="*/ 781050 w 826294"/>
                <a:gd name="connsiteY28" fmla="*/ 123825 h 607219"/>
                <a:gd name="connsiteX29" fmla="*/ 821532 w 826294"/>
                <a:gd name="connsiteY29" fmla="*/ 45244 h 607219"/>
                <a:gd name="connsiteX30" fmla="*/ 826294 w 826294"/>
                <a:gd name="connsiteY30" fmla="*/ 28575 h 607219"/>
                <a:gd name="connsiteX31" fmla="*/ 826294 w 826294"/>
                <a:gd name="connsiteY31" fmla="*/ 16669 h 607219"/>
                <a:gd name="connsiteX32" fmla="*/ 821532 w 826294"/>
                <a:gd name="connsiteY32" fmla="*/ 4762 h 607219"/>
                <a:gd name="connsiteX33" fmla="*/ 812007 w 826294"/>
                <a:gd name="connsiteY33" fmla="*/ 0 h 607219"/>
                <a:gd name="connsiteX34" fmla="*/ 800100 w 826294"/>
                <a:gd name="connsiteY34" fmla="*/ 0 h 607219"/>
                <a:gd name="connsiteX35" fmla="*/ 773907 w 826294"/>
                <a:gd name="connsiteY35" fmla="*/ 4762 h 607219"/>
                <a:gd name="connsiteX36" fmla="*/ 716757 w 826294"/>
                <a:gd name="connsiteY36" fmla="*/ 50006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6294" h="607219">
                  <a:moveTo>
                    <a:pt x="716757" y="50006"/>
                  </a:moveTo>
                  <a:lnTo>
                    <a:pt x="635794" y="104775"/>
                  </a:lnTo>
                  <a:lnTo>
                    <a:pt x="528638" y="171450"/>
                  </a:lnTo>
                  <a:lnTo>
                    <a:pt x="416719" y="230981"/>
                  </a:lnTo>
                  <a:lnTo>
                    <a:pt x="295275" y="288131"/>
                  </a:lnTo>
                  <a:lnTo>
                    <a:pt x="171450" y="340519"/>
                  </a:lnTo>
                  <a:lnTo>
                    <a:pt x="57150" y="385762"/>
                  </a:lnTo>
                  <a:lnTo>
                    <a:pt x="35719" y="402431"/>
                  </a:lnTo>
                  <a:lnTo>
                    <a:pt x="16669" y="423862"/>
                  </a:lnTo>
                  <a:lnTo>
                    <a:pt x="4763" y="450056"/>
                  </a:lnTo>
                  <a:lnTo>
                    <a:pt x="0" y="481012"/>
                  </a:lnTo>
                  <a:lnTo>
                    <a:pt x="0" y="497681"/>
                  </a:lnTo>
                  <a:lnTo>
                    <a:pt x="4763" y="521494"/>
                  </a:lnTo>
                  <a:lnTo>
                    <a:pt x="21432" y="547687"/>
                  </a:lnTo>
                  <a:lnTo>
                    <a:pt x="40482" y="561975"/>
                  </a:lnTo>
                  <a:lnTo>
                    <a:pt x="66675" y="573881"/>
                  </a:lnTo>
                  <a:lnTo>
                    <a:pt x="95250" y="585787"/>
                  </a:lnTo>
                  <a:lnTo>
                    <a:pt x="130969" y="595312"/>
                  </a:lnTo>
                  <a:lnTo>
                    <a:pt x="176213" y="604837"/>
                  </a:lnTo>
                  <a:lnTo>
                    <a:pt x="226219" y="607219"/>
                  </a:lnTo>
                  <a:lnTo>
                    <a:pt x="261938" y="602456"/>
                  </a:lnTo>
                  <a:lnTo>
                    <a:pt x="335757" y="583406"/>
                  </a:lnTo>
                  <a:lnTo>
                    <a:pt x="411957" y="552450"/>
                  </a:lnTo>
                  <a:lnTo>
                    <a:pt x="466725" y="526256"/>
                  </a:lnTo>
                  <a:lnTo>
                    <a:pt x="509588" y="497681"/>
                  </a:lnTo>
                  <a:lnTo>
                    <a:pt x="550069" y="459581"/>
                  </a:lnTo>
                  <a:lnTo>
                    <a:pt x="661988" y="311944"/>
                  </a:lnTo>
                  <a:lnTo>
                    <a:pt x="735807" y="202406"/>
                  </a:lnTo>
                  <a:lnTo>
                    <a:pt x="781050" y="123825"/>
                  </a:lnTo>
                  <a:lnTo>
                    <a:pt x="821532" y="45244"/>
                  </a:lnTo>
                  <a:lnTo>
                    <a:pt x="826294" y="28575"/>
                  </a:lnTo>
                  <a:lnTo>
                    <a:pt x="826294" y="16669"/>
                  </a:lnTo>
                  <a:lnTo>
                    <a:pt x="821532" y="4762"/>
                  </a:lnTo>
                  <a:lnTo>
                    <a:pt x="812007" y="0"/>
                  </a:lnTo>
                  <a:lnTo>
                    <a:pt x="800100" y="0"/>
                  </a:lnTo>
                  <a:lnTo>
                    <a:pt x="773907" y="4762"/>
                  </a:lnTo>
                  <a:lnTo>
                    <a:pt x="71675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7CCA74BD-A137-4ACF-8F56-EBD65D23A4B6}"/>
                </a:ext>
              </a:extLst>
            </p:cNvPr>
            <p:cNvSpPr/>
            <p:nvPr/>
          </p:nvSpPr>
          <p:spPr>
            <a:xfrm rot="16200000">
              <a:off x="6202363" y="2009775"/>
              <a:ext cx="966788" cy="833437"/>
            </a:xfrm>
            <a:custGeom>
              <a:avLst/>
              <a:gdLst>
                <a:gd name="connsiteX0" fmla="*/ 554831 w 966788"/>
                <a:gd name="connsiteY0" fmla="*/ 385763 h 833438"/>
                <a:gd name="connsiteX1" fmla="*/ 442913 w 966788"/>
                <a:gd name="connsiteY1" fmla="*/ 309563 h 833438"/>
                <a:gd name="connsiteX2" fmla="*/ 330994 w 966788"/>
                <a:gd name="connsiteY2" fmla="*/ 228600 h 833438"/>
                <a:gd name="connsiteX3" fmla="*/ 230981 w 966788"/>
                <a:gd name="connsiteY3" fmla="*/ 152400 h 833438"/>
                <a:gd name="connsiteX4" fmla="*/ 123825 w 966788"/>
                <a:gd name="connsiteY4" fmla="*/ 66675 h 833438"/>
                <a:gd name="connsiteX5" fmla="*/ 66675 w 966788"/>
                <a:gd name="connsiteY5" fmla="*/ 21432 h 833438"/>
                <a:gd name="connsiteX6" fmla="*/ 38100 w 966788"/>
                <a:gd name="connsiteY6" fmla="*/ 4763 h 833438"/>
                <a:gd name="connsiteX7" fmla="*/ 19050 w 966788"/>
                <a:gd name="connsiteY7" fmla="*/ 0 h 833438"/>
                <a:gd name="connsiteX8" fmla="*/ 4763 w 966788"/>
                <a:gd name="connsiteY8" fmla="*/ 2382 h 833438"/>
                <a:gd name="connsiteX9" fmla="*/ 0 w 966788"/>
                <a:gd name="connsiteY9" fmla="*/ 7144 h 833438"/>
                <a:gd name="connsiteX10" fmla="*/ 0 w 966788"/>
                <a:gd name="connsiteY10" fmla="*/ 23813 h 833438"/>
                <a:gd name="connsiteX11" fmla="*/ 14288 w 966788"/>
                <a:gd name="connsiteY11" fmla="*/ 59532 h 833438"/>
                <a:gd name="connsiteX12" fmla="*/ 95250 w 966788"/>
                <a:gd name="connsiteY12" fmla="*/ 166688 h 833438"/>
                <a:gd name="connsiteX13" fmla="*/ 233363 w 966788"/>
                <a:gd name="connsiteY13" fmla="*/ 350044 h 833438"/>
                <a:gd name="connsiteX14" fmla="*/ 376238 w 966788"/>
                <a:gd name="connsiteY14" fmla="*/ 533400 h 833438"/>
                <a:gd name="connsiteX15" fmla="*/ 483394 w 966788"/>
                <a:gd name="connsiteY15" fmla="*/ 666750 h 833438"/>
                <a:gd name="connsiteX16" fmla="*/ 554831 w 966788"/>
                <a:gd name="connsiteY16" fmla="*/ 754857 h 833438"/>
                <a:gd name="connsiteX17" fmla="*/ 566738 w 966788"/>
                <a:gd name="connsiteY17" fmla="*/ 785813 h 833438"/>
                <a:gd name="connsiteX18" fmla="*/ 585788 w 966788"/>
                <a:gd name="connsiteY18" fmla="*/ 814388 h 833438"/>
                <a:gd name="connsiteX19" fmla="*/ 592931 w 966788"/>
                <a:gd name="connsiteY19" fmla="*/ 821532 h 833438"/>
                <a:gd name="connsiteX20" fmla="*/ 609600 w 966788"/>
                <a:gd name="connsiteY20" fmla="*/ 831057 h 833438"/>
                <a:gd name="connsiteX21" fmla="*/ 633413 w 966788"/>
                <a:gd name="connsiteY21" fmla="*/ 833438 h 833438"/>
                <a:gd name="connsiteX22" fmla="*/ 657225 w 966788"/>
                <a:gd name="connsiteY22" fmla="*/ 826294 h 833438"/>
                <a:gd name="connsiteX23" fmla="*/ 728663 w 966788"/>
                <a:gd name="connsiteY23" fmla="*/ 773907 h 833438"/>
                <a:gd name="connsiteX24" fmla="*/ 802481 w 966788"/>
                <a:gd name="connsiteY24" fmla="*/ 709613 h 833438"/>
                <a:gd name="connsiteX25" fmla="*/ 866775 w 966788"/>
                <a:gd name="connsiteY25" fmla="*/ 635794 h 833438"/>
                <a:gd name="connsiteX26" fmla="*/ 900113 w 966788"/>
                <a:gd name="connsiteY26" fmla="*/ 588169 h 833438"/>
                <a:gd name="connsiteX27" fmla="*/ 921544 w 966788"/>
                <a:gd name="connsiteY27" fmla="*/ 547688 h 833438"/>
                <a:gd name="connsiteX28" fmla="*/ 940594 w 966788"/>
                <a:gd name="connsiteY28" fmla="*/ 492919 h 833438"/>
                <a:gd name="connsiteX29" fmla="*/ 947738 w 966788"/>
                <a:gd name="connsiteY29" fmla="*/ 445294 h 833438"/>
                <a:gd name="connsiteX30" fmla="*/ 952500 w 966788"/>
                <a:gd name="connsiteY30" fmla="*/ 404813 h 833438"/>
                <a:gd name="connsiteX31" fmla="*/ 959644 w 966788"/>
                <a:gd name="connsiteY31" fmla="*/ 383382 h 833438"/>
                <a:gd name="connsiteX32" fmla="*/ 966788 w 966788"/>
                <a:gd name="connsiteY32" fmla="*/ 347663 h 833438"/>
                <a:gd name="connsiteX33" fmla="*/ 966788 w 966788"/>
                <a:gd name="connsiteY33" fmla="*/ 335757 h 833438"/>
                <a:gd name="connsiteX34" fmla="*/ 964406 w 966788"/>
                <a:gd name="connsiteY34" fmla="*/ 321469 h 833438"/>
                <a:gd name="connsiteX35" fmla="*/ 957263 w 966788"/>
                <a:gd name="connsiteY35" fmla="*/ 316707 h 833438"/>
                <a:gd name="connsiteX36" fmla="*/ 945356 w 966788"/>
                <a:gd name="connsiteY36" fmla="*/ 314325 h 833438"/>
                <a:gd name="connsiteX37" fmla="*/ 931069 w 966788"/>
                <a:gd name="connsiteY37" fmla="*/ 316707 h 833438"/>
                <a:gd name="connsiteX38" fmla="*/ 916781 w 966788"/>
                <a:gd name="connsiteY38" fmla="*/ 321469 h 833438"/>
                <a:gd name="connsiteX39" fmla="*/ 900113 w 966788"/>
                <a:gd name="connsiteY39" fmla="*/ 340519 h 833438"/>
                <a:gd name="connsiteX40" fmla="*/ 878681 w 966788"/>
                <a:gd name="connsiteY40" fmla="*/ 366713 h 833438"/>
                <a:gd name="connsiteX41" fmla="*/ 850106 w 966788"/>
                <a:gd name="connsiteY41" fmla="*/ 397669 h 833438"/>
                <a:gd name="connsiteX42" fmla="*/ 821531 w 966788"/>
                <a:gd name="connsiteY42" fmla="*/ 426244 h 833438"/>
                <a:gd name="connsiteX43" fmla="*/ 797719 w 966788"/>
                <a:gd name="connsiteY43" fmla="*/ 447675 h 833438"/>
                <a:gd name="connsiteX44" fmla="*/ 771525 w 966788"/>
                <a:gd name="connsiteY44" fmla="*/ 461963 h 833438"/>
                <a:gd name="connsiteX45" fmla="*/ 742950 w 966788"/>
                <a:gd name="connsiteY45" fmla="*/ 471488 h 833438"/>
                <a:gd name="connsiteX46" fmla="*/ 719138 w 966788"/>
                <a:gd name="connsiteY46" fmla="*/ 471488 h 833438"/>
                <a:gd name="connsiteX47" fmla="*/ 695325 w 966788"/>
                <a:gd name="connsiteY47" fmla="*/ 466725 h 833438"/>
                <a:gd name="connsiteX48" fmla="*/ 652463 w 966788"/>
                <a:gd name="connsiteY48" fmla="*/ 445294 h 833438"/>
                <a:gd name="connsiteX49" fmla="*/ 554831 w 966788"/>
                <a:gd name="connsiteY49" fmla="*/ 385763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66788" h="833438">
                  <a:moveTo>
                    <a:pt x="554831" y="385763"/>
                  </a:moveTo>
                  <a:lnTo>
                    <a:pt x="442913" y="309563"/>
                  </a:lnTo>
                  <a:lnTo>
                    <a:pt x="330994" y="228600"/>
                  </a:lnTo>
                  <a:lnTo>
                    <a:pt x="230981" y="152400"/>
                  </a:lnTo>
                  <a:lnTo>
                    <a:pt x="123825" y="66675"/>
                  </a:lnTo>
                  <a:lnTo>
                    <a:pt x="66675" y="21432"/>
                  </a:lnTo>
                  <a:lnTo>
                    <a:pt x="38100" y="4763"/>
                  </a:lnTo>
                  <a:lnTo>
                    <a:pt x="19050" y="0"/>
                  </a:lnTo>
                  <a:lnTo>
                    <a:pt x="4763" y="2382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14288" y="59532"/>
                  </a:lnTo>
                  <a:lnTo>
                    <a:pt x="95250" y="166688"/>
                  </a:lnTo>
                  <a:lnTo>
                    <a:pt x="233363" y="350044"/>
                  </a:lnTo>
                  <a:lnTo>
                    <a:pt x="376238" y="533400"/>
                  </a:lnTo>
                  <a:lnTo>
                    <a:pt x="483394" y="666750"/>
                  </a:lnTo>
                  <a:lnTo>
                    <a:pt x="554831" y="754857"/>
                  </a:lnTo>
                  <a:lnTo>
                    <a:pt x="566738" y="785813"/>
                  </a:lnTo>
                  <a:lnTo>
                    <a:pt x="585788" y="814388"/>
                  </a:lnTo>
                  <a:lnTo>
                    <a:pt x="592931" y="821532"/>
                  </a:lnTo>
                  <a:lnTo>
                    <a:pt x="609600" y="831057"/>
                  </a:lnTo>
                  <a:lnTo>
                    <a:pt x="633413" y="833438"/>
                  </a:lnTo>
                  <a:lnTo>
                    <a:pt x="657225" y="826294"/>
                  </a:lnTo>
                  <a:lnTo>
                    <a:pt x="728663" y="773907"/>
                  </a:lnTo>
                  <a:lnTo>
                    <a:pt x="802481" y="709613"/>
                  </a:lnTo>
                  <a:lnTo>
                    <a:pt x="866775" y="635794"/>
                  </a:lnTo>
                  <a:lnTo>
                    <a:pt x="900113" y="588169"/>
                  </a:lnTo>
                  <a:lnTo>
                    <a:pt x="921544" y="547688"/>
                  </a:lnTo>
                  <a:lnTo>
                    <a:pt x="940594" y="492919"/>
                  </a:lnTo>
                  <a:lnTo>
                    <a:pt x="947738" y="445294"/>
                  </a:lnTo>
                  <a:lnTo>
                    <a:pt x="952500" y="404813"/>
                  </a:lnTo>
                  <a:lnTo>
                    <a:pt x="959644" y="383382"/>
                  </a:lnTo>
                  <a:lnTo>
                    <a:pt x="966788" y="347663"/>
                  </a:lnTo>
                  <a:lnTo>
                    <a:pt x="966788" y="335757"/>
                  </a:lnTo>
                  <a:lnTo>
                    <a:pt x="964406" y="321469"/>
                  </a:lnTo>
                  <a:lnTo>
                    <a:pt x="957263" y="316707"/>
                  </a:lnTo>
                  <a:lnTo>
                    <a:pt x="945356" y="314325"/>
                  </a:lnTo>
                  <a:lnTo>
                    <a:pt x="931069" y="316707"/>
                  </a:lnTo>
                  <a:lnTo>
                    <a:pt x="916781" y="321469"/>
                  </a:lnTo>
                  <a:lnTo>
                    <a:pt x="900113" y="340519"/>
                  </a:lnTo>
                  <a:lnTo>
                    <a:pt x="878681" y="366713"/>
                  </a:lnTo>
                  <a:lnTo>
                    <a:pt x="850106" y="397669"/>
                  </a:lnTo>
                  <a:lnTo>
                    <a:pt x="821531" y="426244"/>
                  </a:lnTo>
                  <a:lnTo>
                    <a:pt x="797719" y="447675"/>
                  </a:lnTo>
                  <a:lnTo>
                    <a:pt x="771525" y="461963"/>
                  </a:lnTo>
                  <a:lnTo>
                    <a:pt x="742950" y="471488"/>
                  </a:lnTo>
                  <a:lnTo>
                    <a:pt x="719138" y="471488"/>
                  </a:lnTo>
                  <a:lnTo>
                    <a:pt x="695325" y="466725"/>
                  </a:lnTo>
                  <a:lnTo>
                    <a:pt x="652463" y="445294"/>
                  </a:lnTo>
                  <a:lnTo>
                    <a:pt x="554831" y="385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113D0491-0133-42DE-A538-2B00BD666A37}"/>
                </a:ext>
              </a:extLst>
            </p:cNvPr>
            <p:cNvSpPr/>
            <p:nvPr/>
          </p:nvSpPr>
          <p:spPr>
            <a:xfrm>
              <a:off x="4195763" y="3468688"/>
              <a:ext cx="3024187" cy="650875"/>
            </a:xfrm>
            <a:custGeom>
              <a:avLst/>
              <a:gdLst>
                <a:gd name="connsiteX0" fmla="*/ 1811686 w 3024366"/>
                <a:gd name="connsiteY0" fmla="*/ 154030 h 650349"/>
                <a:gd name="connsiteX1" fmla="*/ 1567194 w 3024366"/>
                <a:gd name="connsiteY1" fmla="*/ 200484 h 650349"/>
                <a:gd name="connsiteX2" fmla="*/ 1337371 w 3024366"/>
                <a:gd name="connsiteY2" fmla="*/ 244492 h 650349"/>
                <a:gd name="connsiteX3" fmla="*/ 1100214 w 3024366"/>
                <a:gd name="connsiteY3" fmla="*/ 288501 h 650349"/>
                <a:gd name="connsiteX4" fmla="*/ 848388 w 3024366"/>
                <a:gd name="connsiteY4" fmla="*/ 332509 h 650349"/>
                <a:gd name="connsiteX5" fmla="*/ 674798 w 3024366"/>
                <a:gd name="connsiteY5" fmla="*/ 361848 h 650349"/>
                <a:gd name="connsiteX6" fmla="*/ 481650 w 3024366"/>
                <a:gd name="connsiteY6" fmla="*/ 391187 h 650349"/>
                <a:gd name="connsiteX7" fmla="*/ 369183 w 3024366"/>
                <a:gd name="connsiteY7" fmla="*/ 405857 h 650349"/>
                <a:gd name="connsiteX8" fmla="*/ 344734 w 3024366"/>
                <a:gd name="connsiteY8" fmla="*/ 408302 h 650349"/>
                <a:gd name="connsiteX9" fmla="*/ 288501 w 3024366"/>
                <a:gd name="connsiteY9" fmla="*/ 405857 h 650349"/>
                <a:gd name="connsiteX10" fmla="*/ 234713 w 3024366"/>
                <a:gd name="connsiteY10" fmla="*/ 398522 h 650349"/>
                <a:gd name="connsiteX11" fmla="*/ 173590 w 3024366"/>
                <a:gd name="connsiteY11" fmla="*/ 386298 h 650349"/>
                <a:gd name="connsiteX12" fmla="*/ 100242 w 3024366"/>
                <a:gd name="connsiteY12" fmla="*/ 366738 h 650349"/>
                <a:gd name="connsiteX13" fmla="*/ 78238 w 3024366"/>
                <a:gd name="connsiteY13" fmla="*/ 359403 h 650349"/>
                <a:gd name="connsiteX14" fmla="*/ 48899 w 3024366"/>
                <a:gd name="connsiteY14" fmla="*/ 344734 h 650349"/>
                <a:gd name="connsiteX15" fmla="*/ 31784 w 3024366"/>
                <a:gd name="connsiteY15" fmla="*/ 337399 h 650349"/>
                <a:gd name="connsiteX16" fmla="*/ 19560 w 3024366"/>
                <a:gd name="connsiteY16" fmla="*/ 337399 h 650349"/>
                <a:gd name="connsiteX17" fmla="*/ 4890 w 3024366"/>
                <a:gd name="connsiteY17" fmla="*/ 342289 h 650349"/>
                <a:gd name="connsiteX18" fmla="*/ 0 w 3024366"/>
                <a:gd name="connsiteY18" fmla="*/ 354514 h 650349"/>
                <a:gd name="connsiteX19" fmla="*/ 2445 w 3024366"/>
                <a:gd name="connsiteY19" fmla="*/ 374073 h 650349"/>
                <a:gd name="connsiteX20" fmla="*/ 12225 w 3024366"/>
                <a:gd name="connsiteY20" fmla="*/ 403412 h 650349"/>
                <a:gd name="connsiteX21" fmla="*/ 48899 w 3024366"/>
                <a:gd name="connsiteY21" fmla="*/ 440086 h 650349"/>
                <a:gd name="connsiteX22" fmla="*/ 114912 w 3024366"/>
                <a:gd name="connsiteY22" fmla="*/ 498764 h 650349"/>
                <a:gd name="connsiteX23" fmla="*/ 188259 w 3024366"/>
                <a:gd name="connsiteY23" fmla="*/ 550107 h 650349"/>
                <a:gd name="connsiteX24" fmla="*/ 246937 w 3024366"/>
                <a:gd name="connsiteY24" fmla="*/ 586781 h 650349"/>
                <a:gd name="connsiteX25" fmla="*/ 310505 w 3024366"/>
                <a:gd name="connsiteY25" fmla="*/ 618565 h 650349"/>
                <a:gd name="connsiteX26" fmla="*/ 374073 w 3024366"/>
                <a:gd name="connsiteY26" fmla="*/ 643014 h 650349"/>
                <a:gd name="connsiteX27" fmla="*/ 403412 w 3024366"/>
                <a:gd name="connsiteY27" fmla="*/ 650349 h 650349"/>
                <a:gd name="connsiteX28" fmla="*/ 425416 w 3024366"/>
                <a:gd name="connsiteY28" fmla="*/ 650349 h 650349"/>
                <a:gd name="connsiteX29" fmla="*/ 518323 w 3024366"/>
                <a:gd name="connsiteY29" fmla="*/ 630789 h 650349"/>
                <a:gd name="connsiteX30" fmla="*/ 650349 w 3024366"/>
                <a:gd name="connsiteY30" fmla="*/ 591671 h 650349"/>
                <a:gd name="connsiteX31" fmla="*/ 762815 w 3024366"/>
                <a:gd name="connsiteY31" fmla="*/ 552552 h 650349"/>
                <a:gd name="connsiteX32" fmla="*/ 826383 w 3024366"/>
                <a:gd name="connsiteY32" fmla="*/ 532993 h 650349"/>
                <a:gd name="connsiteX33" fmla="*/ 941294 w 3024366"/>
                <a:gd name="connsiteY33" fmla="*/ 503654 h 650349"/>
                <a:gd name="connsiteX34" fmla="*/ 1107549 w 3024366"/>
                <a:gd name="connsiteY34" fmla="*/ 466980 h 650349"/>
                <a:gd name="connsiteX35" fmla="*/ 1320257 w 3024366"/>
                <a:gd name="connsiteY35" fmla="*/ 427861 h 650349"/>
                <a:gd name="connsiteX36" fmla="*/ 1520740 w 3024366"/>
                <a:gd name="connsiteY36" fmla="*/ 393632 h 650349"/>
                <a:gd name="connsiteX37" fmla="*/ 1708999 w 3024366"/>
                <a:gd name="connsiteY37" fmla="*/ 361848 h 650349"/>
                <a:gd name="connsiteX38" fmla="*/ 1877699 w 3024366"/>
                <a:gd name="connsiteY38" fmla="*/ 337399 h 650349"/>
                <a:gd name="connsiteX39" fmla="*/ 2029284 w 3024366"/>
                <a:gd name="connsiteY39" fmla="*/ 312950 h 650349"/>
                <a:gd name="connsiteX40" fmla="*/ 2224877 w 3024366"/>
                <a:gd name="connsiteY40" fmla="*/ 295835 h 650349"/>
                <a:gd name="connsiteX41" fmla="*/ 2422916 w 3024366"/>
                <a:gd name="connsiteY41" fmla="*/ 286056 h 650349"/>
                <a:gd name="connsiteX42" fmla="*/ 2576946 w 3024366"/>
                <a:gd name="connsiteY42" fmla="*/ 283611 h 650349"/>
                <a:gd name="connsiteX43" fmla="*/ 2745645 w 3024366"/>
                <a:gd name="connsiteY43" fmla="*/ 286056 h 650349"/>
                <a:gd name="connsiteX44" fmla="*/ 2892340 w 3024366"/>
                <a:gd name="connsiteY44" fmla="*/ 293391 h 650349"/>
                <a:gd name="connsiteX45" fmla="*/ 2948574 w 3024366"/>
                <a:gd name="connsiteY45" fmla="*/ 286056 h 650349"/>
                <a:gd name="connsiteX46" fmla="*/ 2985247 w 3024366"/>
                <a:gd name="connsiteY46" fmla="*/ 273831 h 650349"/>
                <a:gd name="connsiteX47" fmla="*/ 3009697 w 3024366"/>
                <a:gd name="connsiteY47" fmla="*/ 259162 h 650349"/>
                <a:gd name="connsiteX48" fmla="*/ 3019476 w 3024366"/>
                <a:gd name="connsiteY48" fmla="*/ 246937 h 650349"/>
                <a:gd name="connsiteX49" fmla="*/ 3024366 w 3024366"/>
                <a:gd name="connsiteY49" fmla="*/ 232268 h 650349"/>
                <a:gd name="connsiteX50" fmla="*/ 3024366 w 3024366"/>
                <a:gd name="connsiteY50" fmla="*/ 217598 h 650349"/>
                <a:gd name="connsiteX51" fmla="*/ 3024366 w 3024366"/>
                <a:gd name="connsiteY51" fmla="*/ 205373 h 650349"/>
                <a:gd name="connsiteX52" fmla="*/ 3019476 w 3024366"/>
                <a:gd name="connsiteY52" fmla="*/ 188259 h 650349"/>
                <a:gd name="connsiteX53" fmla="*/ 3002362 w 3024366"/>
                <a:gd name="connsiteY53" fmla="*/ 158920 h 650349"/>
                <a:gd name="connsiteX54" fmla="*/ 2985247 w 3024366"/>
                <a:gd name="connsiteY54" fmla="*/ 136916 h 650349"/>
                <a:gd name="connsiteX55" fmla="*/ 2970578 w 3024366"/>
                <a:gd name="connsiteY55" fmla="*/ 127136 h 650349"/>
                <a:gd name="connsiteX56" fmla="*/ 2948574 w 3024366"/>
                <a:gd name="connsiteY56" fmla="*/ 112466 h 650349"/>
                <a:gd name="connsiteX57" fmla="*/ 2902120 w 3024366"/>
                <a:gd name="connsiteY57" fmla="*/ 88017 h 650349"/>
                <a:gd name="connsiteX58" fmla="*/ 2838552 w 3024366"/>
                <a:gd name="connsiteY58" fmla="*/ 61123 h 650349"/>
                <a:gd name="connsiteX59" fmla="*/ 2779874 w 3024366"/>
                <a:gd name="connsiteY59" fmla="*/ 44009 h 650349"/>
                <a:gd name="connsiteX60" fmla="*/ 2691857 w 3024366"/>
                <a:gd name="connsiteY60" fmla="*/ 22004 h 650349"/>
                <a:gd name="connsiteX61" fmla="*/ 2598950 w 3024366"/>
                <a:gd name="connsiteY61" fmla="*/ 4890 h 650349"/>
                <a:gd name="connsiteX62" fmla="*/ 2559831 w 3024366"/>
                <a:gd name="connsiteY62" fmla="*/ 0 h 650349"/>
                <a:gd name="connsiteX63" fmla="*/ 2528047 w 3024366"/>
                <a:gd name="connsiteY63" fmla="*/ 2445 h 650349"/>
                <a:gd name="connsiteX64" fmla="*/ 2498708 w 3024366"/>
                <a:gd name="connsiteY64" fmla="*/ 9780 h 650349"/>
                <a:gd name="connsiteX65" fmla="*/ 2464479 w 3024366"/>
                <a:gd name="connsiteY65" fmla="*/ 31784 h 650349"/>
                <a:gd name="connsiteX66" fmla="*/ 2444920 w 3024366"/>
                <a:gd name="connsiteY66" fmla="*/ 48899 h 650349"/>
                <a:gd name="connsiteX67" fmla="*/ 2371573 w 3024366"/>
                <a:gd name="connsiteY67" fmla="*/ 58678 h 650349"/>
                <a:gd name="connsiteX68" fmla="*/ 2246882 w 3024366"/>
                <a:gd name="connsiteY68" fmla="*/ 73348 h 650349"/>
                <a:gd name="connsiteX69" fmla="*/ 1811686 w 3024366"/>
                <a:gd name="connsiteY69" fmla="*/ 15403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24366" h="650349">
                  <a:moveTo>
                    <a:pt x="1811686" y="154030"/>
                  </a:moveTo>
                  <a:lnTo>
                    <a:pt x="1567194" y="200484"/>
                  </a:lnTo>
                  <a:lnTo>
                    <a:pt x="1337371" y="244492"/>
                  </a:lnTo>
                  <a:lnTo>
                    <a:pt x="1100214" y="288501"/>
                  </a:lnTo>
                  <a:lnTo>
                    <a:pt x="848388" y="332509"/>
                  </a:lnTo>
                  <a:lnTo>
                    <a:pt x="674798" y="361848"/>
                  </a:lnTo>
                  <a:lnTo>
                    <a:pt x="481650" y="391187"/>
                  </a:lnTo>
                  <a:lnTo>
                    <a:pt x="369183" y="405857"/>
                  </a:lnTo>
                  <a:lnTo>
                    <a:pt x="344734" y="408302"/>
                  </a:lnTo>
                  <a:lnTo>
                    <a:pt x="288501" y="405857"/>
                  </a:lnTo>
                  <a:lnTo>
                    <a:pt x="234713" y="398522"/>
                  </a:lnTo>
                  <a:lnTo>
                    <a:pt x="173590" y="386298"/>
                  </a:lnTo>
                  <a:lnTo>
                    <a:pt x="100242" y="366738"/>
                  </a:lnTo>
                  <a:lnTo>
                    <a:pt x="78238" y="359403"/>
                  </a:lnTo>
                  <a:lnTo>
                    <a:pt x="48899" y="344734"/>
                  </a:lnTo>
                  <a:lnTo>
                    <a:pt x="31784" y="337399"/>
                  </a:lnTo>
                  <a:lnTo>
                    <a:pt x="19560" y="337399"/>
                  </a:lnTo>
                  <a:lnTo>
                    <a:pt x="4890" y="342289"/>
                  </a:lnTo>
                  <a:lnTo>
                    <a:pt x="0" y="354514"/>
                  </a:lnTo>
                  <a:lnTo>
                    <a:pt x="2445" y="374073"/>
                  </a:lnTo>
                  <a:lnTo>
                    <a:pt x="12225" y="403412"/>
                  </a:lnTo>
                  <a:lnTo>
                    <a:pt x="48899" y="440086"/>
                  </a:lnTo>
                  <a:lnTo>
                    <a:pt x="114912" y="498764"/>
                  </a:lnTo>
                  <a:lnTo>
                    <a:pt x="188259" y="550107"/>
                  </a:lnTo>
                  <a:lnTo>
                    <a:pt x="246937" y="586781"/>
                  </a:lnTo>
                  <a:lnTo>
                    <a:pt x="310505" y="618565"/>
                  </a:lnTo>
                  <a:lnTo>
                    <a:pt x="374073" y="643014"/>
                  </a:lnTo>
                  <a:lnTo>
                    <a:pt x="403412" y="650349"/>
                  </a:lnTo>
                  <a:lnTo>
                    <a:pt x="425416" y="650349"/>
                  </a:lnTo>
                  <a:lnTo>
                    <a:pt x="518323" y="630789"/>
                  </a:lnTo>
                  <a:lnTo>
                    <a:pt x="650349" y="591671"/>
                  </a:lnTo>
                  <a:lnTo>
                    <a:pt x="762815" y="552552"/>
                  </a:lnTo>
                  <a:lnTo>
                    <a:pt x="826383" y="532993"/>
                  </a:lnTo>
                  <a:lnTo>
                    <a:pt x="941294" y="503654"/>
                  </a:lnTo>
                  <a:lnTo>
                    <a:pt x="1107549" y="466980"/>
                  </a:lnTo>
                  <a:lnTo>
                    <a:pt x="1320257" y="427861"/>
                  </a:lnTo>
                  <a:lnTo>
                    <a:pt x="1520740" y="393632"/>
                  </a:lnTo>
                  <a:lnTo>
                    <a:pt x="1708999" y="361848"/>
                  </a:lnTo>
                  <a:lnTo>
                    <a:pt x="1877699" y="337399"/>
                  </a:lnTo>
                  <a:lnTo>
                    <a:pt x="2029284" y="312950"/>
                  </a:lnTo>
                  <a:lnTo>
                    <a:pt x="2224877" y="295835"/>
                  </a:lnTo>
                  <a:lnTo>
                    <a:pt x="2422916" y="286056"/>
                  </a:lnTo>
                  <a:lnTo>
                    <a:pt x="2576946" y="283611"/>
                  </a:lnTo>
                  <a:lnTo>
                    <a:pt x="2745645" y="286056"/>
                  </a:lnTo>
                  <a:lnTo>
                    <a:pt x="2892340" y="293391"/>
                  </a:lnTo>
                  <a:lnTo>
                    <a:pt x="2948574" y="286056"/>
                  </a:lnTo>
                  <a:lnTo>
                    <a:pt x="2985247" y="273831"/>
                  </a:lnTo>
                  <a:lnTo>
                    <a:pt x="3009697" y="259162"/>
                  </a:lnTo>
                  <a:lnTo>
                    <a:pt x="3019476" y="246937"/>
                  </a:lnTo>
                  <a:lnTo>
                    <a:pt x="3024366" y="232268"/>
                  </a:lnTo>
                  <a:lnTo>
                    <a:pt x="3024366" y="217598"/>
                  </a:lnTo>
                  <a:lnTo>
                    <a:pt x="3024366" y="205373"/>
                  </a:lnTo>
                  <a:lnTo>
                    <a:pt x="3019476" y="188259"/>
                  </a:lnTo>
                  <a:lnTo>
                    <a:pt x="3002362" y="158920"/>
                  </a:lnTo>
                  <a:lnTo>
                    <a:pt x="2985247" y="136916"/>
                  </a:lnTo>
                  <a:lnTo>
                    <a:pt x="2970578" y="127136"/>
                  </a:lnTo>
                  <a:lnTo>
                    <a:pt x="2948574" y="112466"/>
                  </a:lnTo>
                  <a:lnTo>
                    <a:pt x="2902120" y="88017"/>
                  </a:lnTo>
                  <a:lnTo>
                    <a:pt x="2838552" y="61123"/>
                  </a:lnTo>
                  <a:lnTo>
                    <a:pt x="2779874" y="44009"/>
                  </a:lnTo>
                  <a:lnTo>
                    <a:pt x="2691857" y="22004"/>
                  </a:lnTo>
                  <a:lnTo>
                    <a:pt x="2598950" y="4890"/>
                  </a:lnTo>
                  <a:lnTo>
                    <a:pt x="2559831" y="0"/>
                  </a:lnTo>
                  <a:lnTo>
                    <a:pt x="2528047" y="2445"/>
                  </a:lnTo>
                  <a:lnTo>
                    <a:pt x="2498708" y="9780"/>
                  </a:lnTo>
                  <a:lnTo>
                    <a:pt x="2464479" y="31784"/>
                  </a:lnTo>
                  <a:lnTo>
                    <a:pt x="2444920" y="48899"/>
                  </a:lnTo>
                  <a:lnTo>
                    <a:pt x="2371573" y="58678"/>
                  </a:lnTo>
                  <a:lnTo>
                    <a:pt x="2246882" y="73348"/>
                  </a:lnTo>
                  <a:lnTo>
                    <a:pt x="1811686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5447E8FE-2A61-41BA-BC95-3416451816FA}"/>
                </a:ext>
              </a:extLst>
            </p:cNvPr>
            <p:cNvSpPr/>
            <p:nvPr/>
          </p:nvSpPr>
          <p:spPr>
            <a:xfrm rot="16200000">
              <a:off x="4755357" y="4267993"/>
              <a:ext cx="3009900" cy="493713"/>
            </a:xfrm>
            <a:custGeom>
              <a:avLst/>
              <a:gdLst>
                <a:gd name="connsiteX0" fmla="*/ 2006670 w 3011257"/>
                <a:gd name="connsiteY0" fmla="*/ 187890 h 493526"/>
                <a:gd name="connsiteX1" fmla="*/ 1758655 w 3011257"/>
                <a:gd name="connsiteY1" fmla="*/ 192901 h 493526"/>
                <a:gd name="connsiteX2" fmla="*/ 1480577 w 3011257"/>
                <a:gd name="connsiteY2" fmla="*/ 197911 h 493526"/>
                <a:gd name="connsiteX3" fmla="*/ 1247593 w 3011257"/>
                <a:gd name="connsiteY3" fmla="*/ 200416 h 493526"/>
                <a:gd name="connsiteX4" fmla="*/ 959494 w 3011257"/>
                <a:gd name="connsiteY4" fmla="*/ 202922 h 493526"/>
                <a:gd name="connsiteX5" fmla="*/ 721500 w 3011257"/>
                <a:gd name="connsiteY5" fmla="*/ 205427 h 493526"/>
                <a:gd name="connsiteX6" fmla="*/ 611271 w 3011257"/>
                <a:gd name="connsiteY6" fmla="*/ 205427 h 493526"/>
                <a:gd name="connsiteX7" fmla="*/ 40084 w 3011257"/>
                <a:gd name="connsiteY7" fmla="*/ 182880 h 493526"/>
                <a:gd name="connsiteX8" fmla="*/ 15032 w 3011257"/>
                <a:gd name="connsiteY8" fmla="*/ 207932 h 493526"/>
                <a:gd name="connsiteX9" fmla="*/ 0 w 3011257"/>
                <a:gd name="connsiteY9" fmla="*/ 232984 h 493526"/>
                <a:gd name="connsiteX10" fmla="*/ 0 w 3011257"/>
                <a:gd name="connsiteY10" fmla="*/ 255531 h 493526"/>
                <a:gd name="connsiteX11" fmla="*/ 7516 w 3011257"/>
                <a:gd name="connsiteY11" fmla="*/ 275573 h 493526"/>
                <a:gd name="connsiteX12" fmla="*/ 27558 w 3011257"/>
                <a:gd name="connsiteY12" fmla="*/ 305635 h 493526"/>
                <a:gd name="connsiteX13" fmla="*/ 72651 w 3011257"/>
                <a:gd name="connsiteY13" fmla="*/ 343213 h 493526"/>
                <a:gd name="connsiteX14" fmla="*/ 142797 w 3011257"/>
                <a:gd name="connsiteY14" fmla="*/ 388307 h 493526"/>
                <a:gd name="connsiteX15" fmla="*/ 205427 w 3011257"/>
                <a:gd name="connsiteY15" fmla="*/ 420875 h 493526"/>
                <a:gd name="connsiteX16" fmla="*/ 230479 w 3011257"/>
                <a:gd name="connsiteY16" fmla="*/ 430895 h 493526"/>
                <a:gd name="connsiteX17" fmla="*/ 295615 w 3011257"/>
                <a:gd name="connsiteY17" fmla="*/ 453442 h 493526"/>
                <a:gd name="connsiteX18" fmla="*/ 355740 w 3011257"/>
                <a:gd name="connsiteY18" fmla="*/ 470979 h 493526"/>
                <a:gd name="connsiteX19" fmla="*/ 413359 w 3011257"/>
                <a:gd name="connsiteY19" fmla="*/ 486010 h 493526"/>
                <a:gd name="connsiteX20" fmla="*/ 468474 w 3011257"/>
                <a:gd name="connsiteY20" fmla="*/ 493526 h 493526"/>
                <a:gd name="connsiteX21" fmla="*/ 543630 w 3011257"/>
                <a:gd name="connsiteY21" fmla="*/ 491020 h 493526"/>
                <a:gd name="connsiteX22" fmla="*/ 673901 w 3011257"/>
                <a:gd name="connsiteY22" fmla="*/ 478494 h 493526"/>
                <a:gd name="connsiteX23" fmla="*/ 879328 w 3011257"/>
                <a:gd name="connsiteY23" fmla="*/ 460958 h 493526"/>
                <a:gd name="connsiteX24" fmla="*/ 1169931 w 3011257"/>
                <a:gd name="connsiteY24" fmla="*/ 443421 h 493526"/>
                <a:gd name="connsiteX25" fmla="*/ 1355317 w 3011257"/>
                <a:gd name="connsiteY25" fmla="*/ 435906 h 493526"/>
                <a:gd name="connsiteX26" fmla="*/ 1533186 w 3011257"/>
                <a:gd name="connsiteY26" fmla="*/ 428390 h 493526"/>
                <a:gd name="connsiteX27" fmla="*/ 1668467 w 3011257"/>
                <a:gd name="connsiteY27" fmla="*/ 425885 h 493526"/>
                <a:gd name="connsiteX28" fmla="*/ 1898946 w 3011257"/>
                <a:gd name="connsiteY28" fmla="*/ 423380 h 493526"/>
                <a:gd name="connsiteX29" fmla="*/ 2054269 w 3011257"/>
                <a:gd name="connsiteY29" fmla="*/ 425885 h 493526"/>
                <a:gd name="connsiteX30" fmla="*/ 2277232 w 3011257"/>
                <a:gd name="connsiteY30" fmla="*/ 428390 h 493526"/>
                <a:gd name="connsiteX31" fmla="*/ 2490175 w 3011257"/>
                <a:gd name="connsiteY31" fmla="*/ 450937 h 493526"/>
                <a:gd name="connsiteX32" fmla="*/ 2602909 w 3011257"/>
                <a:gd name="connsiteY32" fmla="*/ 463463 h 493526"/>
                <a:gd name="connsiteX33" fmla="*/ 2793305 w 3011257"/>
                <a:gd name="connsiteY33" fmla="*/ 491020 h 493526"/>
                <a:gd name="connsiteX34" fmla="*/ 2810841 w 3011257"/>
                <a:gd name="connsiteY34" fmla="*/ 493526 h 493526"/>
                <a:gd name="connsiteX35" fmla="*/ 2815851 w 3011257"/>
                <a:gd name="connsiteY35" fmla="*/ 493526 h 493526"/>
                <a:gd name="connsiteX36" fmla="*/ 2825872 w 3011257"/>
                <a:gd name="connsiteY36" fmla="*/ 488515 h 493526"/>
                <a:gd name="connsiteX37" fmla="*/ 2850924 w 3011257"/>
                <a:gd name="connsiteY37" fmla="*/ 463463 h 493526"/>
                <a:gd name="connsiteX38" fmla="*/ 2875976 w 3011257"/>
                <a:gd name="connsiteY38" fmla="*/ 430895 h 493526"/>
                <a:gd name="connsiteX39" fmla="*/ 2898523 w 3011257"/>
                <a:gd name="connsiteY39" fmla="*/ 390812 h 493526"/>
                <a:gd name="connsiteX40" fmla="*/ 2916060 w 3011257"/>
                <a:gd name="connsiteY40" fmla="*/ 358244 h 493526"/>
                <a:gd name="connsiteX41" fmla="*/ 2946122 w 3011257"/>
                <a:gd name="connsiteY41" fmla="*/ 303130 h 493526"/>
                <a:gd name="connsiteX42" fmla="*/ 2971174 w 3011257"/>
                <a:gd name="connsiteY42" fmla="*/ 253026 h 493526"/>
                <a:gd name="connsiteX43" fmla="*/ 2988711 w 3011257"/>
                <a:gd name="connsiteY43" fmla="*/ 210437 h 493526"/>
                <a:gd name="connsiteX44" fmla="*/ 3001237 w 3011257"/>
                <a:gd name="connsiteY44" fmla="*/ 170354 h 493526"/>
                <a:gd name="connsiteX45" fmla="*/ 3006247 w 3011257"/>
                <a:gd name="connsiteY45" fmla="*/ 142797 h 493526"/>
                <a:gd name="connsiteX46" fmla="*/ 3011257 w 3011257"/>
                <a:gd name="connsiteY46" fmla="*/ 105219 h 493526"/>
                <a:gd name="connsiteX47" fmla="*/ 3011257 w 3011257"/>
                <a:gd name="connsiteY47" fmla="*/ 55115 h 493526"/>
                <a:gd name="connsiteX48" fmla="*/ 3008752 w 3011257"/>
                <a:gd name="connsiteY48" fmla="*/ 27557 h 493526"/>
                <a:gd name="connsiteX49" fmla="*/ 3003742 w 3011257"/>
                <a:gd name="connsiteY49" fmla="*/ 15031 h 493526"/>
                <a:gd name="connsiteX50" fmla="*/ 3001237 w 3011257"/>
                <a:gd name="connsiteY50" fmla="*/ 7516 h 493526"/>
                <a:gd name="connsiteX51" fmla="*/ 2996226 w 3011257"/>
                <a:gd name="connsiteY51" fmla="*/ 2505 h 493526"/>
                <a:gd name="connsiteX52" fmla="*/ 2988711 w 3011257"/>
                <a:gd name="connsiteY52" fmla="*/ 0 h 493526"/>
                <a:gd name="connsiteX53" fmla="*/ 2978690 w 3011257"/>
                <a:gd name="connsiteY53" fmla="*/ 2505 h 493526"/>
                <a:gd name="connsiteX54" fmla="*/ 2966164 w 3011257"/>
                <a:gd name="connsiteY54" fmla="*/ 7516 h 493526"/>
                <a:gd name="connsiteX55" fmla="*/ 2953638 w 3011257"/>
                <a:gd name="connsiteY55" fmla="*/ 17536 h 493526"/>
                <a:gd name="connsiteX56" fmla="*/ 2936101 w 3011257"/>
                <a:gd name="connsiteY56" fmla="*/ 40083 h 493526"/>
                <a:gd name="connsiteX57" fmla="*/ 2901028 w 3011257"/>
                <a:gd name="connsiteY57" fmla="*/ 80167 h 493526"/>
                <a:gd name="connsiteX58" fmla="*/ 2858440 w 3011257"/>
                <a:gd name="connsiteY58" fmla="*/ 117745 h 493526"/>
                <a:gd name="connsiteX59" fmla="*/ 2805831 w 3011257"/>
                <a:gd name="connsiteY59" fmla="*/ 150312 h 493526"/>
                <a:gd name="connsiteX60" fmla="*/ 2783284 w 3011257"/>
                <a:gd name="connsiteY60" fmla="*/ 162838 h 493526"/>
                <a:gd name="connsiteX61" fmla="*/ 2723159 w 3011257"/>
                <a:gd name="connsiteY61" fmla="*/ 172859 h 493526"/>
                <a:gd name="connsiteX62" fmla="*/ 2620445 w 3011257"/>
                <a:gd name="connsiteY62" fmla="*/ 180375 h 493526"/>
                <a:gd name="connsiteX63" fmla="*/ 2512722 w 3011257"/>
                <a:gd name="connsiteY63" fmla="*/ 180375 h 493526"/>
                <a:gd name="connsiteX64" fmla="*/ 2146962 w 3011257"/>
                <a:gd name="connsiteY64" fmla="*/ 185385 h 493526"/>
                <a:gd name="connsiteX65" fmla="*/ 2006670 w 3011257"/>
                <a:gd name="connsiteY65" fmla="*/ 187890 h 49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1257" h="493526">
                  <a:moveTo>
                    <a:pt x="2006670" y="187890"/>
                  </a:moveTo>
                  <a:lnTo>
                    <a:pt x="1758655" y="192901"/>
                  </a:lnTo>
                  <a:lnTo>
                    <a:pt x="1480577" y="197911"/>
                  </a:lnTo>
                  <a:lnTo>
                    <a:pt x="1247593" y="200416"/>
                  </a:lnTo>
                  <a:lnTo>
                    <a:pt x="959494" y="202922"/>
                  </a:lnTo>
                  <a:lnTo>
                    <a:pt x="721500" y="205427"/>
                  </a:lnTo>
                  <a:lnTo>
                    <a:pt x="611271" y="205427"/>
                  </a:lnTo>
                  <a:lnTo>
                    <a:pt x="40084" y="182880"/>
                  </a:lnTo>
                  <a:lnTo>
                    <a:pt x="15032" y="207932"/>
                  </a:lnTo>
                  <a:lnTo>
                    <a:pt x="0" y="232984"/>
                  </a:lnTo>
                  <a:lnTo>
                    <a:pt x="0" y="255531"/>
                  </a:lnTo>
                  <a:lnTo>
                    <a:pt x="7516" y="275573"/>
                  </a:lnTo>
                  <a:lnTo>
                    <a:pt x="27558" y="305635"/>
                  </a:lnTo>
                  <a:lnTo>
                    <a:pt x="72651" y="343213"/>
                  </a:lnTo>
                  <a:lnTo>
                    <a:pt x="142797" y="388307"/>
                  </a:lnTo>
                  <a:lnTo>
                    <a:pt x="205427" y="420875"/>
                  </a:lnTo>
                  <a:lnTo>
                    <a:pt x="230479" y="430895"/>
                  </a:lnTo>
                  <a:lnTo>
                    <a:pt x="295615" y="453442"/>
                  </a:lnTo>
                  <a:lnTo>
                    <a:pt x="355740" y="470979"/>
                  </a:lnTo>
                  <a:lnTo>
                    <a:pt x="413359" y="486010"/>
                  </a:lnTo>
                  <a:lnTo>
                    <a:pt x="468474" y="493526"/>
                  </a:lnTo>
                  <a:lnTo>
                    <a:pt x="543630" y="491020"/>
                  </a:lnTo>
                  <a:lnTo>
                    <a:pt x="673901" y="478494"/>
                  </a:lnTo>
                  <a:lnTo>
                    <a:pt x="879328" y="460958"/>
                  </a:lnTo>
                  <a:lnTo>
                    <a:pt x="1169931" y="443421"/>
                  </a:lnTo>
                  <a:lnTo>
                    <a:pt x="1355317" y="435906"/>
                  </a:lnTo>
                  <a:lnTo>
                    <a:pt x="1533186" y="428390"/>
                  </a:lnTo>
                  <a:lnTo>
                    <a:pt x="1668467" y="425885"/>
                  </a:lnTo>
                  <a:lnTo>
                    <a:pt x="1898946" y="423380"/>
                  </a:lnTo>
                  <a:lnTo>
                    <a:pt x="2054269" y="425885"/>
                  </a:lnTo>
                  <a:lnTo>
                    <a:pt x="2277232" y="428390"/>
                  </a:lnTo>
                  <a:lnTo>
                    <a:pt x="2490175" y="450937"/>
                  </a:lnTo>
                  <a:lnTo>
                    <a:pt x="2602909" y="463463"/>
                  </a:lnTo>
                  <a:lnTo>
                    <a:pt x="2793305" y="491020"/>
                  </a:lnTo>
                  <a:lnTo>
                    <a:pt x="2810841" y="493526"/>
                  </a:lnTo>
                  <a:lnTo>
                    <a:pt x="2815851" y="493526"/>
                  </a:lnTo>
                  <a:lnTo>
                    <a:pt x="2825872" y="488515"/>
                  </a:lnTo>
                  <a:lnTo>
                    <a:pt x="2850924" y="463463"/>
                  </a:lnTo>
                  <a:lnTo>
                    <a:pt x="2875976" y="430895"/>
                  </a:lnTo>
                  <a:lnTo>
                    <a:pt x="2898523" y="390812"/>
                  </a:lnTo>
                  <a:lnTo>
                    <a:pt x="2916060" y="358244"/>
                  </a:lnTo>
                  <a:lnTo>
                    <a:pt x="2946122" y="303130"/>
                  </a:lnTo>
                  <a:lnTo>
                    <a:pt x="2971174" y="253026"/>
                  </a:lnTo>
                  <a:lnTo>
                    <a:pt x="2988711" y="210437"/>
                  </a:lnTo>
                  <a:lnTo>
                    <a:pt x="3001237" y="170354"/>
                  </a:lnTo>
                  <a:lnTo>
                    <a:pt x="3006247" y="142797"/>
                  </a:lnTo>
                  <a:lnTo>
                    <a:pt x="3011257" y="105219"/>
                  </a:lnTo>
                  <a:lnTo>
                    <a:pt x="3011257" y="55115"/>
                  </a:lnTo>
                  <a:lnTo>
                    <a:pt x="3008752" y="27557"/>
                  </a:lnTo>
                  <a:lnTo>
                    <a:pt x="3003742" y="15031"/>
                  </a:lnTo>
                  <a:lnTo>
                    <a:pt x="3001237" y="7516"/>
                  </a:lnTo>
                  <a:lnTo>
                    <a:pt x="2996226" y="2505"/>
                  </a:lnTo>
                  <a:lnTo>
                    <a:pt x="2988711" y="0"/>
                  </a:lnTo>
                  <a:lnTo>
                    <a:pt x="2978690" y="2505"/>
                  </a:lnTo>
                  <a:lnTo>
                    <a:pt x="2966164" y="7516"/>
                  </a:lnTo>
                  <a:lnTo>
                    <a:pt x="2953638" y="17536"/>
                  </a:lnTo>
                  <a:lnTo>
                    <a:pt x="2936101" y="40083"/>
                  </a:lnTo>
                  <a:lnTo>
                    <a:pt x="2901028" y="80167"/>
                  </a:lnTo>
                  <a:lnTo>
                    <a:pt x="2858440" y="117745"/>
                  </a:lnTo>
                  <a:lnTo>
                    <a:pt x="2805831" y="150312"/>
                  </a:lnTo>
                  <a:lnTo>
                    <a:pt x="2783284" y="162838"/>
                  </a:lnTo>
                  <a:lnTo>
                    <a:pt x="2723159" y="172859"/>
                  </a:lnTo>
                  <a:lnTo>
                    <a:pt x="2620445" y="180375"/>
                  </a:lnTo>
                  <a:lnTo>
                    <a:pt x="2512722" y="180375"/>
                  </a:lnTo>
                  <a:lnTo>
                    <a:pt x="2146962" y="185385"/>
                  </a:lnTo>
                  <a:lnTo>
                    <a:pt x="2006670" y="187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CBE9EF8B-417D-4831-97B4-8AEC369BC5A9}"/>
                </a:ext>
              </a:extLst>
            </p:cNvPr>
            <p:cNvSpPr/>
            <p:nvPr/>
          </p:nvSpPr>
          <p:spPr>
            <a:xfrm rot="16200000">
              <a:off x="5537994" y="5309394"/>
              <a:ext cx="717550" cy="700088"/>
            </a:xfrm>
            <a:custGeom>
              <a:avLst/>
              <a:gdLst>
                <a:gd name="connsiteX0" fmla="*/ 647700 w 716756"/>
                <a:gd name="connsiteY0" fmla="*/ 202406 h 700087"/>
                <a:gd name="connsiteX1" fmla="*/ 576262 w 716756"/>
                <a:gd name="connsiteY1" fmla="*/ 426243 h 700087"/>
                <a:gd name="connsiteX2" fmla="*/ 540544 w 716756"/>
                <a:gd name="connsiteY2" fmla="*/ 533400 h 700087"/>
                <a:gd name="connsiteX3" fmla="*/ 531019 w 716756"/>
                <a:gd name="connsiteY3" fmla="*/ 566737 h 700087"/>
                <a:gd name="connsiteX4" fmla="*/ 528637 w 716756"/>
                <a:gd name="connsiteY4" fmla="*/ 590550 h 700087"/>
                <a:gd name="connsiteX5" fmla="*/ 533400 w 716756"/>
                <a:gd name="connsiteY5" fmla="*/ 621506 h 700087"/>
                <a:gd name="connsiteX6" fmla="*/ 542925 w 716756"/>
                <a:gd name="connsiteY6" fmla="*/ 640556 h 700087"/>
                <a:gd name="connsiteX7" fmla="*/ 557212 w 716756"/>
                <a:gd name="connsiteY7" fmla="*/ 654843 h 700087"/>
                <a:gd name="connsiteX8" fmla="*/ 578644 w 716756"/>
                <a:gd name="connsiteY8" fmla="*/ 664368 h 700087"/>
                <a:gd name="connsiteX9" fmla="*/ 607219 w 716756"/>
                <a:gd name="connsiteY9" fmla="*/ 671512 h 700087"/>
                <a:gd name="connsiteX10" fmla="*/ 716756 w 716756"/>
                <a:gd name="connsiteY10" fmla="*/ 676275 h 700087"/>
                <a:gd name="connsiteX11" fmla="*/ 0 w 716756"/>
                <a:gd name="connsiteY11" fmla="*/ 700087 h 700087"/>
                <a:gd name="connsiteX12" fmla="*/ 14287 w 716756"/>
                <a:gd name="connsiteY12" fmla="*/ 673893 h 700087"/>
                <a:gd name="connsiteX13" fmla="*/ 40481 w 716756"/>
                <a:gd name="connsiteY13" fmla="*/ 645318 h 700087"/>
                <a:gd name="connsiteX14" fmla="*/ 54769 w 716756"/>
                <a:gd name="connsiteY14" fmla="*/ 633412 h 700087"/>
                <a:gd name="connsiteX15" fmla="*/ 76200 w 716756"/>
                <a:gd name="connsiteY15" fmla="*/ 621506 h 700087"/>
                <a:gd name="connsiteX16" fmla="*/ 128587 w 716756"/>
                <a:gd name="connsiteY16" fmla="*/ 590550 h 700087"/>
                <a:gd name="connsiteX17" fmla="*/ 190500 w 716756"/>
                <a:gd name="connsiteY17" fmla="*/ 550068 h 700087"/>
                <a:gd name="connsiteX18" fmla="*/ 230981 w 716756"/>
                <a:gd name="connsiteY18" fmla="*/ 519112 h 700087"/>
                <a:gd name="connsiteX19" fmla="*/ 295275 w 716756"/>
                <a:gd name="connsiteY19" fmla="*/ 464343 h 700087"/>
                <a:gd name="connsiteX20" fmla="*/ 345281 w 716756"/>
                <a:gd name="connsiteY20" fmla="*/ 411956 h 700087"/>
                <a:gd name="connsiteX21" fmla="*/ 407194 w 716756"/>
                <a:gd name="connsiteY21" fmla="*/ 333375 h 700087"/>
                <a:gd name="connsiteX22" fmla="*/ 500062 w 716756"/>
                <a:gd name="connsiteY22" fmla="*/ 207168 h 700087"/>
                <a:gd name="connsiteX23" fmla="*/ 590550 w 716756"/>
                <a:gd name="connsiteY23" fmla="*/ 73818 h 700087"/>
                <a:gd name="connsiteX24" fmla="*/ 623887 w 716756"/>
                <a:gd name="connsiteY24" fmla="*/ 21431 h 700087"/>
                <a:gd name="connsiteX25" fmla="*/ 635794 w 716756"/>
                <a:gd name="connsiteY25" fmla="*/ 11906 h 700087"/>
                <a:gd name="connsiteX26" fmla="*/ 650081 w 716756"/>
                <a:gd name="connsiteY26" fmla="*/ 2381 h 700087"/>
                <a:gd name="connsiteX27" fmla="*/ 664369 w 716756"/>
                <a:gd name="connsiteY27" fmla="*/ 0 h 700087"/>
                <a:gd name="connsiteX28" fmla="*/ 669131 w 716756"/>
                <a:gd name="connsiteY28" fmla="*/ 0 h 700087"/>
                <a:gd name="connsiteX29" fmla="*/ 676275 w 716756"/>
                <a:gd name="connsiteY29" fmla="*/ 4762 h 700087"/>
                <a:gd name="connsiteX30" fmla="*/ 683419 w 716756"/>
                <a:gd name="connsiteY30" fmla="*/ 14287 h 700087"/>
                <a:gd name="connsiteX31" fmla="*/ 688181 w 716756"/>
                <a:gd name="connsiteY31" fmla="*/ 38100 h 700087"/>
                <a:gd name="connsiteX32" fmla="*/ 690562 w 716756"/>
                <a:gd name="connsiteY32" fmla="*/ 57150 h 700087"/>
                <a:gd name="connsiteX33" fmla="*/ 685800 w 716756"/>
                <a:gd name="connsiteY33" fmla="*/ 80962 h 700087"/>
                <a:gd name="connsiteX34" fmla="*/ 647700 w 716756"/>
                <a:gd name="connsiteY34" fmla="*/ 20240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6756" h="700087">
                  <a:moveTo>
                    <a:pt x="647700" y="202406"/>
                  </a:moveTo>
                  <a:lnTo>
                    <a:pt x="576262" y="426243"/>
                  </a:lnTo>
                  <a:lnTo>
                    <a:pt x="540544" y="533400"/>
                  </a:lnTo>
                  <a:lnTo>
                    <a:pt x="531019" y="566737"/>
                  </a:lnTo>
                  <a:lnTo>
                    <a:pt x="528637" y="590550"/>
                  </a:lnTo>
                  <a:lnTo>
                    <a:pt x="533400" y="621506"/>
                  </a:lnTo>
                  <a:lnTo>
                    <a:pt x="542925" y="640556"/>
                  </a:lnTo>
                  <a:lnTo>
                    <a:pt x="557212" y="654843"/>
                  </a:lnTo>
                  <a:lnTo>
                    <a:pt x="578644" y="664368"/>
                  </a:lnTo>
                  <a:lnTo>
                    <a:pt x="607219" y="671512"/>
                  </a:lnTo>
                  <a:lnTo>
                    <a:pt x="716756" y="676275"/>
                  </a:lnTo>
                  <a:lnTo>
                    <a:pt x="0" y="700087"/>
                  </a:lnTo>
                  <a:lnTo>
                    <a:pt x="14287" y="673893"/>
                  </a:lnTo>
                  <a:lnTo>
                    <a:pt x="40481" y="645318"/>
                  </a:lnTo>
                  <a:lnTo>
                    <a:pt x="54769" y="633412"/>
                  </a:lnTo>
                  <a:lnTo>
                    <a:pt x="76200" y="621506"/>
                  </a:lnTo>
                  <a:lnTo>
                    <a:pt x="128587" y="590550"/>
                  </a:lnTo>
                  <a:lnTo>
                    <a:pt x="190500" y="550068"/>
                  </a:lnTo>
                  <a:lnTo>
                    <a:pt x="230981" y="519112"/>
                  </a:lnTo>
                  <a:lnTo>
                    <a:pt x="295275" y="464343"/>
                  </a:lnTo>
                  <a:lnTo>
                    <a:pt x="345281" y="411956"/>
                  </a:lnTo>
                  <a:lnTo>
                    <a:pt x="407194" y="333375"/>
                  </a:lnTo>
                  <a:lnTo>
                    <a:pt x="500062" y="207168"/>
                  </a:lnTo>
                  <a:lnTo>
                    <a:pt x="590550" y="73818"/>
                  </a:lnTo>
                  <a:lnTo>
                    <a:pt x="623887" y="21431"/>
                  </a:lnTo>
                  <a:lnTo>
                    <a:pt x="635794" y="11906"/>
                  </a:lnTo>
                  <a:lnTo>
                    <a:pt x="650081" y="2381"/>
                  </a:lnTo>
                  <a:lnTo>
                    <a:pt x="664369" y="0"/>
                  </a:lnTo>
                  <a:lnTo>
                    <a:pt x="669131" y="0"/>
                  </a:lnTo>
                  <a:lnTo>
                    <a:pt x="676275" y="4762"/>
                  </a:lnTo>
                  <a:lnTo>
                    <a:pt x="683419" y="14287"/>
                  </a:lnTo>
                  <a:lnTo>
                    <a:pt x="688181" y="38100"/>
                  </a:lnTo>
                  <a:lnTo>
                    <a:pt x="690562" y="57150"/>
                  </a:lnTo>
                  <a:lnTo>
                    <a:pt x="685800" y="80962"/>
                  </a:lnTo>
                  <a:lnTo>
                    <a:pt x="647700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25794BE5-B7A2-46C0-ACA1-2DB679A8DDD4}"/>
                </a:ext>
              </a:extLst>
            </p:cNvPr>
            <p:cNvSpPr/>
            <p:nvPr/>
          </p:nvSpPr>
          <p:spPr>
            <a:xfrm rot="16200000">
              <a:off x="5095081" y="4258469"/>
              <a:ext cx="695325" cy="661988"/>
            </a:xfrm>
            <a:custGeom>
              <a:avLst/>
              <a:gdLst>
                <a:gd name="connsiteX0" fmla="*/ 552450 w 695325"/>
                <a:gd name="connsiteY0" fmla="*/ 80962 h 661987"/>
                <a:gd name="connsiteX1" fmla="*/ 445294 w 695325"/>
                <a:gd name="connsiteY1" fmla="*/ 166687 h 661987"/>
                <a:gd name="connsiteX2" fmla="*/ 311944 w 695325"/>
                <a:gd name="connsiteY2" fmla="*/ 273844 h 661987"/>
                <a:gd name="connsiteX3" fmla="*/ 195263 w 695325"/>
                <a:gd name="connsiteY3" fmla="*/ 371475 h 661987"/>
                <a:gd name="connsiteX4" fmla="*/ 97632 w 695325"/>
                <a:gd name="connsiteY4" fmla="*/ 450056 h 661987"/>
                <a:gd name="connsiteX5" fmla="*/ 40482 w 695325"/>
                <a:gd name="connsiteY5" fmla="*/ 497681 h 661987"/>
                <a:gd name="connsiteX6" fmla="*/ 19050 w 695325"/>
                <a:gd name="connsiteY6" fmla="*/ 519112 h 661987"/>
                <a:gd name="connsiteX7" fmla="*/ 4763 w 695325"/>
                <a:gd name="connsiteY7" fmla="*/ 547687 h 661987"/>
                <a:gd name="connsiteX8" fmla="*/ 0 w 695325"/>
                <a:gd name="connsiteY8" fmla="*/ 569119 h 661987"/>
                <a:gd name="connsiteX9" fmla="*/ 0 w 695325"/>
                <a:gd name="connsiteY9" fmla="*/ 602456 h 661987"/>
                <a:gd name="connsiteX10" fmla="*/ 7144 w 695325"/>
                <a:gd name="connsiteY10" fmla="*/ 628650 h 661987"/>
                <a:gd name="connsiteX11" fmla="*/ 21432 w 695325"/>
                <a:gd name="connsiteY11" fmla="*/ 652462 h 661987"/>
                <a:gd name="connsiteX12" fmla="*/ 33338 w 695325"/>
                <a:gd name="connsiteY12" fmla="*/ 659606 h 661987"/>
                <a:gd name="connsiteX13" fmla="*/ 69057 w 695325"/>
                <a:gd name="connsiteY13" fmla="*/ 661987 h 661987"/>
                <a:gd name="connsiteX14" fmla="*/ 152400 w 695325"/>
                <a:gd name="connsiteY14" fmla="*/ 657225 h 661987"/>
                <a:gd name="connsiteX15" fmla="*/ 204788 w 695325"/>
                <a:gd name="connsiteY15" fmla="*/ 650081 h 661987"/>
                <a:gd name="connsiteX16" fmla="*/ 259557 w 695325"/>
                <a:gd name="connsiteY16" fmla="*/ 638175 h 661987"/>
                <a:gd name="connsiteX17" fmla="*/ 295275 w 695325"/>
                <a:gd name="connsiteY17" fmla="*/ 626269 h 661987"/>
                <a:gd name="connsiteX18" fmla="*/ 335757 w 695325"/>
                <a:gd name="connsiteY18" fmla="*/ 607219 h 661987"/>
                <a:gd name="connsiteX19" fmla="*/ 366713 w 695325"/>
                <a:gd name="connsiteY19" fmla="*/ 590550 h 661987"/>
                <a:gd name="connsiteX20" fmla="*/ 392907 w 695325"/>
                <a:gd name="connsiteY20" fmla="*/ 571500 h 661987"/>
                <a:gd name="connsiteX21" fmla="*/ 438150 w 695325"/>
                <a:gd name="connsiteY21" fmla="*/ 516731 h 661987"/>
                <a:gd name="connsiteX22" fmla="*/ 509588 w 695325"/>
                <a:gd name="connsiteY22" fmla="*/ 400050 h 661987"/>
                <a:gd name="connsiteX23" fmla="*/ 592932 w 695325"/>
                <a:gd name="connsiteY23" fmla="*/ 252412 h 661987"/>
                <a:gd name="connsiteX24" fmla="*/ 673894 w 695325"/>
                <a:gd name="connsiteY24" fmla="*/ 95250 h 661987"/>
                <a:gd name="connsiteX25" fmla="*/ 688182 w 695325"/>
                <a:gd name="connsiteY25" fmla="*/ 59531 h 661987"/>
                <a:gd name="connsiteX26" fmla="*/ 695325 w 695325"/>
                <a:gd name="connsiteY26" fmla="*/ 35719 h 661987"/>
                <a:gd name="connsiteX27" fmla="*/ 695325 w 695325"/>
                <a:gd name="connsiteY27" fmla="*/ 21431 h 661987"/>
                <a:gd name="connsiteX28" fmla="*/ 692944 w 695325"/>
                <a:gd name="connsiteY28" fmla="*/ 4762 h 661987"/>
                <a:gd name="connsiteX29" fmla="*/ 681038 w 695325"/>
                <a:gd name="connsiteY29" fmla="*/ 0 h 661987"/>
                <a:gd name="connsiteX30" fmla="*/ 661988 w 695325"/>
                <a:gd name="connsiteY30" fmla="*/ 2381 h 661987"/>
                <a:gd name="connsiteX31" fmla="*/ 638175 w 695325"/>
                <a:gd name="connsiteY31" fmla="*/ 11906 h 661987"/>
                <a:gd name="connsiteX32" fmla="*/ 552450 w 695325"/>
                <a:gd name="connsiteY32" fmla="*/ 8096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661987">
                  <a:moveTo>
                    <a:pt x="552450" y="80962"/>
                  </a:moveTo>
                  <a:lnTo>
                    <a:pt x="445294" y="166687"/>
                  </a:lnTo>
                  <a:lnTo>
                    <a:pt x="311944" y="273844"/>
                  </a:lnTo>
                  <a:lnTo>
                    <a:pt x="195263" y="371475"/>
                  </a:lnTo>
                  <a:lnTo>
                    <a:pt x="97632" y="450056"/>
                  </a:lnTo>
                  <a:lnTo>
                    <a:pt x="40482" y="497681"/>
                  </a:lnTo>
                  <a:lnTo>
                    <a:pt x="19050" y="519112"/>
                  </a:lnTo>
                  <a:lnTo>
                    <a:pt x="4763" y="547687"/>
                  </a:lnTo>
                  <a:lnTo>
                    <a:pt x="0" y="569119"/>
                  </a:lnTo>
                  <a:lnTo>
                    <a:pt x="0" y="602456"/>
                  </a:lnTo>
                  <a:lnTo>
                    <a:pt x="7144" y="628650"/>
                  </a:lnTo>
                  <a:lnTo>
                    <a:pt x="21432" y="652462"/>
                  </a:lnTo>
                  <a:lnTo>
                    <a:pt x="33338" y="659606"/>
                  </a:lnTo>
                  <a:lnTo>
                    <a:pt x="69057" y="661987"/>
                  </a:lnTo>
                  <a:lnTo>
                    <a:pt x="152400" y="657225"/>
                  </a:lnTo>
                  <a:lnTo>
                    <a:pt x="204788" y="650081"/>
                  </a:lnTo>
                  <a:lnTo>
                    <a:pt x="259557" y="638175"/>
                  </a:lnTo>
                  <a:lnTo>
                    <a:pt x="295275" y="626269"/>
                  </a:lnTo>
                  <a:lnTo>
                    <a:pt x="335757" y="607219"/>
                  </a:lnTo>
                  <a:lnTo>
                    <a:pt x="366713" y="590550"/>
                  </a:lnTo>
                  <a:lnTo>
                    <a:pt x="392907" y="571500"/>
                  </a:lnTo>
                  <a:lnTo>
                    <a:pt x="438150" y="516731"/>
                  </a:lnTo>
                  <a:lnTo>
                    <a:pt x="509588" y="400050"/>
                  </a:lnTo>
                  <a:lnTo>
                    <a:pt x="592932" y="252412"/>
                  </a:lnTo>
                  <a:lnTo>
                    <a:pt x="673894" y="95250"/>
                  </a:lnTo>
                  <a:lnTo>
                    <a:pt x="688182" y="59531"/>
                  </a:lnTo>
                  <a:lnTo>
                    <a:pt x="695325" y="35719"/>
                  </a:lnTo>
                  <a:lnTo>
                    <a:pt x="695325" y="21431"/>
                  </a:lnTo>
                  <a:lnTo>
                    <a:pt x="692944" y="4762"/>
                  </a:lnTo>
                  <a:lnTo>
                    <a:pt x="681038" y="0"/>
                  </a:lnTo>
                  <a:lnTo>
                    <a:pt x="661988" y="2381"/>
                  </a:lnTo>
                  <a:lnTo>
                    <a:pt x="638175" y="11906"/>
                  </a:lnTo>
                  <a:lnTo>
                    <a:pt x="552450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海の命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針 灰 奮 済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8242810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DC0780CC-4DC5-4346-832B-D2AD64349C6A}"/>
              </a:ext>
            </a:extLst>
          </p:cNvPr>
          <p:cNvSpPr/>
          <p:nvPr/>
        </p:nvSpPr>
        <p:spPr>
          <a:xfrm rot="16200000">
            <a:off x="2309019" y="1789907"/>
            <a:ext cx="2079625" cy="1652587"/>
          </a:xfrm>
          <a:custGeom>
            <a:avLst/>
            <a:gdLst>
              <a:gd name="connsiteX0" fmla="*/ 1190625 w 2078831"/>
              <a:gd name="connsiteY0" fmla="*/ 926306 h 1652588"/>
              <a:gd name="connsiteX1" fmla="*/ 1073944 w 2078831"/>
              <a:gd name="connsiteY1" fmla="*/ 852488 h 1652588"/>
              <a:gd name="connsiteX2" fmla="*/ 985837 w 2078831"/>
              <a:gd name="connsiteY2" fmla="*/ 792956 h 1652588"/>
              <a:gd name="connsiteX3" fmla="*/ 885825 w 2078831"/>
              <a:gd name="connsiteY3" fmla="*/ 723900 h 1652588"/>
              <a:gd name="connsiteX4" fmla="*/ 800100 w 2078831"/>
              <a:gd name="connsiteY4" fmla="*/ 659606 h 1652588"/>
              <a:gd name="connsiteX5" fmla="*/ 711994 w 2078831"/>
              <a:gd name="connsiteY5" fmla="*/ 595313 h 1652588"/>
              <a:gd name="connsiteX6" fmla="*/ 592931 w 2078831"/>
              <a:gd name="connsiteY6" fmla="*/ 500063 h 1652588"/>
              <a:gd name="connsiteX7" fmla="*/ 490537 w 2078831"/>
              <a:gd name="connsiteY7" fmla="*/ 419100 h 1652588"/>
              <a:gd name="connsiteX8" fmla="*/ 373856 w 2078831"/>
              <a:gd name="connsiteY8" fmla="*/ 316706 h 1652588"/>
              <a:gd name="connsiteX9" fmla="*/ 276225 w 2078831"/>
              <a:gd name="connsiteY9" fmla="*/ 233363 h 1652588"/>
              <a:gd name="connsiteX10" fmla="*/ 195262 w 2078831"/>
              <a:gd name="connsiteY10" fmla="*/ 157163 h 1652588"/>
              <a:gd name="connsiteX11" fmla="*/ 121444 w 2078831"/>
              <a:gd name="connsiteY11" fmla="*/ 85725 h 1652588"/>
              <a:gd name="connsiteX12" fmla="*/ 61912 w 2078831"/>
              <a:gd name="connsiteY12" fmla="*/ 23813 h 1652588"/>
              <a:gd name="connsiteX13" fmla="*/ 30956 w 2078831"/>
              <a:gd name="connsiteY13" fmla="*/ 2381 h 1652588"/>
              <a:gd name="connsiteX14" fmla="*/ 16669 w 2078831"/>
              <a:gd name="connsiteY14" fmla="*/ 0 h 1652588"/>
              <a:gd name="connsiteX15" fmla="*/ 2381 w 2078831"/>
              <a:gd name="connsiteY15" fmla="*/ 2381 h 1652588"/>
              <a:gd name="connsiteX16" fmla="*/ 0 w 2078831"/>
              <a:gd name="connsiteY16" fmla="*/ 11906 h 1652588"/>
              <a:gd name="connsiteX17" fmla="*/ 0 w 2078831"/>
              <a:gd name="connsiteY17" fmla="*/ 42863 h 1652588"/>
              <a:gd name="connsiteX18" fmla="*/ 7144 w 2078831"/>
              <a:gd name="connsiteY18" fmla="*/ 61913 h 1652588"/>
              <a:gd name="connsiteX19" fmla="*/ 95250 w 2078831"/>
              <a:gd name="connsiteY19" fmla="*/ 176213 h 1652588"/>
              <a:gd name="connsiteX20" fmla="*/ 185737 w 2078831"/>
              <a:gd name="connsiteY20" fmla="*/ 288131 h 1652588"/>
              <a:gd name="connsiteX21" fmla="*/ 259556 w 2078831"/>
              <a:gd name="connsiteY21" fmla="*/ 376238 h 1652588"/>
              <a:gd name="connsiteX22" fmla="*/ 345281 w 2078831"/>
              <a:gd name="connsiteY22" fmla="*/ 476250 h 1652588"/>
              <a:gd name="connsiteX23" fmla="*/ 466725 w 2078831"/>
              <a:gd name="connsiteY23" fmla="*/ 607219 h 1652588"/>
              <a:gd name="connsiteX24" fmla="*/ 576262 w 2078831"/>
              <a:gd name="connsiteY24" fmla="*/ 721519 h 1652588"/>
              <a:gd name="connsiteX25" fmla="*/ 647700 w 2078831"/>
              <a:gd name="connsiteY25" fmla="*/ 790575 h 1652588"/>
              <a:gd name="connsiteX26" fmla="*/ 726281 w 2078831"/>
              <a:gd name="connsiteY26" fmla="*/ 847725 h 1652588"/>
              <a:gd name="connsiteX27" fmla="*/ 835819 w 2078831"/>
              <a:gd name="connsiteY27" fmla="*/ 952500 h 1652588"/>
              <a:gd name="connsiteX28" fmla="*/ 933450 w 2078831"/>
              <a:gd name="connsiteY28" fmla="*/ 1035844 h 1652588"/>
              <a:gd name="connsiteX29" fmla="*/ 1031081 w 2078831"/>
              <a:gd name="connsiteY29" fmla="*/ 1116806 h 1652588"/>
              <a:gd name="connsiteX30" fmla="*/ 1147762 w 2078831"/>
              <a:gd name="connsiteY30" fmla="*/ 1204913 h 1652588"/>
              <a:gd name="connsiteX31" fmla="*/ 1276350 w 2078831"/>
              <a:gd name="connsiteY31" fmla="*/ 1297781 h 1652588"/>
              <a:gd name="connsiteX32" fmla="*/ 1428750 w 2078831"/>
              <a:gd name="connsiteY32" fmla="*/ 1402556 h 1652588"/>
              <a:gd name="connsiteX33" fmla="*/ 1593056 w 2078831"/>
              <a:gd name="connsiteY33" fmla="*/ 1500188 h 1652588"/>
              <a:gd name="connsiteX34" fmla="*/ 1669256 w 2078831"/>
              <a:gd name="connsiteY34" fmla="*/ 1571625 h 1652588"/>
              <a:gd name="connsiteX35" fmla="*/ 1712119 w 2078831"/>
              <a:gd name="connsiteY35" fmla="*/ 1614488 h 1652588"/>
              <a:gd name="connsiteX36" fmla="*/ 1743075 w 2078831"/>
              <a:gd name="connsiteY36" fmla="*/ 1638300 h 1652588"/>
              <a:gd name="connsiteX37" fmla="*/ 1766887 w 2078831"/>
              <a:gd name="connsiteY37" fmla="*/ 1647825 h 1652588"/>
              <a:gd name="connsiteX38" fmla="*/ 1788319 w 2078831"/>
              <a:gd name="connsiteY38" fmla="*/ 1652588 h 1652588"/>
              <a:gd name="connsiteX39" fmla="*/ 1812131 w 2078831"/>
              <a:gd name="connsiteY39" fmla="*/ 1652588 h 1652588"/>
              <a:gd name="connsiteX40" fmla="*/ 1843087 w 2078831"/>
              <a:gd name="connsiteY40" fmla="*/ 1635919 h 1652588"/>
              <a:gd name="connsiteX41" fmla="*/ 1895475 w 2078831"/>
              <a:gd name="connsiteY41" fmla="*/ 1597819 h 1652588"/>
              <a:gd name="connsiteX42" fmla="*/ 1938337 w 2078831"/>
              <a:gd name="connsiteY42" fmla="*/ 1557338 h 1652588"/>
              <a:gd name="connsiteX43" fmla="*/ 1976437 w 2078831"/>
              <a:gd name="connsiteY43" fmla="*/ 1512094 h 1652588"/>
              <a:gd name="connsiteX44" fmla="*/ 2007394 w 2078831"/>
              <a:gd name="connsiteY44" fmla="*/ 1466850 h 1652588"/>
              <a:gd name="connsiteX45" fmla="*/ 2026444 w 2078831"/>
              <a:gd name="connsiteY45" fmla="*/ 1431131 h 1652588"/>
              <a:gd name="connsiteX46" fmla="*/ 2040731 w 2078831"/>
              <a:gd name="connsiteY46" fmla="*/ 1393031 h 1652588"/>
              <a:gd name="connsiteX47" fmla="*/ 2055019 w 2078831"/>
              <a:gd name="connsiteY47" fmla="*/ 1352550 h 1652588"/>
              <a:gd name="connsiteX48" fmla="*/ 2064544 w 2078831"/>
              <a:gd name="connsiteY48" fmla="*/ 1312069 h 1652588"/>
              <a:gd name="connsiteX49" fmla="*/ 2071687 w 2078831"/>
              <a:gd name="connsiteY49" fmla="*/ 1266825 h 1652588"/>
              <a:gd name="connsiteX50" fmla="*/ 2078831 w 2078831"/>
              <a:gd name="connsiteY50" fmla="*/ 1202531 h 1652588"/>
              <a:gd name="connsiteX51" fmla="*/ 2076450 w 2078831"/>
              <a:gd name="connsiteY51" fmla="*/ 1147763 h 1652588"/>
              <a:gd name="connsiteX52" fmla="*/ 2074069 w 2078831"/>
              <a:gd name="connsiteY52" fmla="*/ 1128713 h 1652588"/>
              <a:gd name="connsiteX53" fmla="*/ 2066925 w 2078831"/>
              <a:gd name="connsiteY53" fmla="*/ 1119188 h 1652588"/>
              <a:gd name="connsiteX54" fmla="*/ 2050256 w 2078831"/>
              <a:gd name="connsiteY54" fmla="*/ 1119188 h 1652588"/>
              <a:gd name="connsiteX55" fmla="*/ 2031206 w 2078831"/>
              <a:gd name="connsiteY55" fmla="*/ 1131094 h 1652588"/>
              <a:gd name="connsiteX56" fmla="*/ 1985962 w 2078831"/>
              <a:gd name="connsiteY56" fmla="*/ 1176338 h 1652588"/>
              <a:gd name="connsiteX57" fmla="*/ 1947862 w 2078831"/>
              <a:gd name="connsiteY57" fmla="*/ 1216819 h 1652588"/>
              <a:gd name="connsiteX58" fmla="*/ 1916906 w 2078831"/>
              <a:gd name="connsiteY58" fmla="*/ 1240631 h 1652588"/>
              <a:gd name="connsiteX59" fmla="*/ 1885950 w 2078831"/>
              <a:gd name="connsiteY59" fmla="*/ 1254919 h 1652588"/>
              <a:gd name="connsiteX60" fmla="*/ 1850231 w 2078831"/>
              <a:gd name="connsiteY60" fmla="*/ 1262063 h 1652588"/>
              <a:gd name="connsiteX61" fmla="*/ 1816894 w 2078831"/>
              <a:gd name="connsiteY61" fmla="*/ 1262063 h 1652588"/>
              <a:gd name="connsiteX62" fmla="*/ 1781175 w 2078831"/>
              <a:gd name="connsiteY62" fmla="*/ 1250156 h 1652588"/>
              <a:gd name="connsiteX63" fmla="*/ 1700212 w 2078831"/>
              <a:gd name="connsiteY63" fmla="*/ 1214438 h 1652588"/>
              <a:gd name="connsiteX64" fmla="*/ 1597819 w 2078831"/>
              <a:gd name="connsiteY64" fmla="*/ 1162050 h 1652588"/>
              <a:gd name="connsiteX65" fmla="*/ 1478756 w 2078831"/>
              <a:gd name="connsiteY65" fmla="*/ 1095375 h 1652588"/>
              <a:gd name="connsiteX66" fmla="*/ 1323975 w 2078831"/>
              <a:gd name="connsiteY66" fmla="*/ 1007269 h 1652588"/>
              <a:gd name="connsiteX67" fmla="*/ 1190625 w 2078831"/>
              <a:gd name="connsiteY67" fmla="*/ 926306 h 165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078831" h="1652588">
                <a:moveTo>
                  <a:pt x="1190625" y="926306"/>
                </a:moveTo>
                <a:lnTo>
                  <a:pt x="1073944" y="852488"/>
                </a:lnTo>
                <a:lnTo>
                  <a:pt x="985837" y="792956"/>
                </a:lnTo>
                <a:lnTo>
                  <a:pt x="885825" y="723900"/>
                </a:lnTo>
                <a:lnTo>
                  <a:pt x="800100" y="659606"/>
                </a:lnTo>
                <a:lnTo>
                  <a:pt x="711994" y="595313"/>
                </a:lnTo>
                <a:lnTo>
                  <a:pt x="592931" y="500063"/>
                </a:lnTo>
                <a:lnTo>
                  <a:pt x="490537" y="419100"/>
                </a:lnTo>
                <a:lnTo>
                  <a:pt x="373856" y="316706"/>
                </a:lnTo>
                <a:lnTo>
                  <a:pt x="276225" y="233363"/>
                </a:lnTo>
                <a:lnTo>
                  <a:pt x="195262" y="157163"/>
                </a:lnTo>
                <a:lnTo>
                  <a:pt x="121444" y="85725"/>
                </a:lnTo>
                <a:lnTo>
                  <a:pt x="61912" y="23813"/>
                </a:lnTo>
                <a:lnTo>
                  <a:pt x="30956" y="2381"/>
                </a:lnTo>
                <a:lnTo>
                  <a:pt x="16669" y="0"/>
                </a:lnTo>
                <a:lnTo>
                  <a:pt x="2381" y="2381"/>
                </a:lnTo>
                <a:lnTo>
                  <a:pt x="0" y="11906"/>
                </a:lnTo>
                <a:lnTo>
                  <a:pt x="0" y="42863"/>
                </a:lnTo>
                <a:lnTo>
                  <a:pt x="7144" y="61913"/>
                </a:lnTo>
                <a:lnTo>
                  <a:pt x="95250" y="176213"/>
                </a:lnTo>
                <a:lnTo>
                  <a:pt x="185737" y="288131"/>
                </a:lnTo>
                <a:lnTo>
                  <a:pt x="259556" y="376238"/>
                </a:lnTo>
                <a:lnTo>
                  <a:pt x="345281" y="476250"/>
                </a:lnTo>
                <a:lnTo>
                  <a:pt x="466725" y="607219"/>
                </a:lnTo>
                <a:lnTo>
                  <a:pt x="576262" y="721519"/>
                </a:lnTo>
                <a:lnTo>
                  <a:pt x="647700" y="790575"/>
                </a:lnTo>
                <a:lnTo>
                  <a:pt x="726281" y="847725"/>
                </a:lnTo>
                <a:lnTo>
                  <a:pt x="835819" y="952500"/>
                </a:lnTo>
                <a:lnTo>
                  <a:pt x="933450" y="1035844"/>
                </a:lnTo>
                <a:lnTo>
                  <a:pt x="1031081" y="1116806"/>
                </a:lnTo>
                <a:lnTo>
                  <a:pt x="1147762" y="1204913"/>
                </a:lnTo>
                <a:lnTo>
                  <a:pt x="1276350" y="1297781"/>
                </a:lnTo>
                <a:lnTo>
                  <a:pt x="1428750" y="1402556"/>
                </a:lnTo>
                <a:lnTo>
                  <a:pt x="1593056" y="1500188"/>
                </a:lnTo>
                <a:lnTo>
                  <a:pt x="1669256" y="1571625"/>
                </a:lnTo>
                <a:lnTo>
                  <a:pt x="1712119" y="1614488"/>
                </a:lnTo>
                <a:lnTo>
                  <a:pt x="1743075" y="1638300"/>
                </a:lnTo>
                <a:lnTo>
                  <a:pt x="1766887" y="1647825"/>
                </a:lnTo>
                <a:lnTo>
                  <a:pt x="1788319" y="1652588"/>
                </a:lnTo>
                <a:lnTo>
                  <a:pt x="1812131" y="1652588"/>
                </a:lnTo>
                <a:lnTo>
                  <a:pt x="1843087" y="1635919"/>
                </a:lnTo>
                <a:lnTo>
                  <a:pt x="1895475" y="1597819"/>
                </a:lnTo>
                <a:lnTo>
                  <a:pt x="1938337" y="1557338"/>
                </a:lnTo>
                <a:lnTo>
                  <a:pt x="1976437" y="1512094"/>
                </a:lnTo>
                <a:lnTo>
                  <a:pt x="2007394" y="1466850"/>
                </a:lnTo>
                <a:lnTo>
                  <a:pt x="2026444" y="1431131"/>
                </a:lnTo>
                <a:lnTo>
                  <a:pt x="2040731" y="1393031"/>
                </a:lnTo>
                <a:lnTo>
                  <a:pt x="2055019" y="1352550"/>
                </a:lnTo>
                <a:lnTo>
                  <a:pt x="2064544" y="1312069"/>
                </a:lnTo>
                <a:lnTo>
                  <a:pt x="2071687" y="1266825"/>
                </a:lnTo>
                <a:lnTo>
                  <a:pt x="2078831" y="1202531"/>
                </a:lnTo>
                <a:lnTo>
                  <a:pt x="2076450" y="1147763"/>
                </a:lnTo>
                <a:lnTo>
                  <a:pt x="2074069" y="1128713"/>
                </a:lnTo>
                <a:lnTo>
                  <a:pt x="2066925" y="1119188"/>
                </a:lnTo>
                <a:lnTo>
                  <a:pt x="2050256" y="1119188"/>
                </a:lnTo>
                <a:lnTo>
                  <a:pt x="2031206" y="1131094"/>
                </a:lnTo>
                <a:lnTo>
                  <a:pt x="1985962" y="1176338"/>
                </a:lnTo>
                <a:lnTo>
                  <a:pt x="1947862" y="1216819"/>
                </a:lnTo>
                <a:lnTo>
                  <a:pt x="1916906" y="1240631"/>
                </a:lnTo>
                <a:lnTo>
                  <a:pt x="1885950" y="1254919"/>
                </a:lnTo>
                <a:lnTo>
                  <a:pt x="1850231" y="1262063"/>
                </a:lnTo>
                <a:lnTo>
                  <a:pt x="1816894" y="1262063"/>
                </a:lnTo>
                <a:lnTo>
                  <a:pt x="1781175" y="1250156"/>
                </a:lnTo>
                <a:lnTo>
                  <a:pt x="1700212" y="1214438"/>
                </a:lnTo>
                <a:lnTo>
                  <a:pt x="1597819" y="1162050"/>
                </a:lnTo>
                <a:lnTo>
                  <a:pt x="1478756" y="1095375"/>
                </a:lnTo>
                <a:lnTo>
                  <a:pt x="1323975" y="1007269"/>
                </a:lnTo>
                <a:lnTo>
                  <a:pt x="1190625" y="926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DC12DA1A-91DD-49E7-ABFC-AE3194C33B7C}"/>
              </a:ext>
            </a:extLst>
          </p:cNvPr>
          <p:cNvSpPr/>
          <p:nvPr/>
        </p:nvSpPr>
        <p:spPr>
          <a:xfrm rot="16200000">
            <a:off x="4166393" y="1780382"/>
            <a:ext cx="665163" cy="1085850"/>
          </a:xfrm>
          <a:custGeom>
            <a:avLst/>
            <a:gdLst>
              <a:gd name="connsiteX0" fmla="*/ 623887 w 664369"/>
              <a:gd name="connsiteY0" fmla="*/ 290512 h 1085850"/>
              <a:gd name="connsiteX1" fmla="*/ 640556 w 664369"/>
              <a:gd name="connsiteY1" fmla="*/ 195262 h 1085850"/>
              <a:gd name="connsiteX2" fmla="*/ 664369 w 664369"/>
              <a:gd name="connsiteY2" fmla="*/ 40481 h 1085850"/>
              <a:gd name="connsiteX3" fmla="*/ 576262 w 664369"/>
              <a:gd name="connsiteY3" fmla="*/ 0 h 1085850"/>
              <a:gd name="connsiteX4" fmla="*/ 552450 w 664369"/>
              <a:gd name="connsiteY4" fmla="*/ 92868 h 1085850"/>
              <a:gd name="connsiteX5" fmla="*/ 531019 w 664369"/>
              <a:gd name="connsiteY5" fmla="*/ 169068 h 1085850"/>
              <a:gd name="connsiteX6" fmla="*/ 509587 w 664369"/>
              <a:gd name="connsiteY6" fmla="*/ 226218 h 1085850"/>
              <a:gd name="connsiteX7" fmla="*/ 481012 w 664369"/>
              <a:gd name="connsiteY7" fmla="*/ 300037 h 1085850"/>
              <a:gd name="connsiteX8" fmla="*/ 435769 w 664369"/>
              <a:gd name="connsiteY8" fmla="*/ 397668 h 1085850"/>
              <a:gd name="connsiteX9" fmla="*/ 390525 w 664369"/>
              <a:gd name="connsiteY9" fmla="*/ 490537 h 1085850"/>
              <a:gd name="connsiteX10" fmla="*/ 359569 w 664369"/>
              <a:gd name="connsiteY10" fmla="*/ 547687 h 1085850"/>
              <a:gd name="connsiteX11" fmla="*/ 326231 w 664369"/>
              <a:gd name="connsiteY11" fmla="*/ 597693 h 1085850"/>
              <a:gd name="connsiteX12" fmla="*/ 261937 w 664369"/>
              <a:gd name="connsiteY12" fmla="*/ 683418 h 1085850"/>
              <a:gd name="connsiteX13" fmla="*/ 211931 w 664369"/>
              <a:gd name="connsiteY13" fmla="*/ 745331 h 1085850"/>
              <a:gd name="connsiteX14" fmla="*/ 157162 w 664369"/>
              <a:gd name="connsiteY14" fmla="*/ 807243 h 1085850"/>
              <a:gd name="connsiteX15" fmla="*/ 102394 w 664369"/>
              <a:gd name="connsiteY15" fmla="*/ 862012 h 1085850"/>
              <a:gd name="connsiteX16" fmla="*/ 57150 w 664369"/>
              <a:gd name="connsiteY16" fmla="*/ 900112 h 1085850"/>
              <a:gd name="connsiteX17" fmla="*/ 28575 w 664369"/>
              <a:gd name="connsiteY17" fmla="*/ 921543 h 1085850"/>
              <a:gd name="connsiteX18" fmla="*/ 11906 w 664369"/>
              <a:gd name="connsiteY18" fmla="*/ 952500 h 1085850"/>
              <a:gd name="connsiteX19" fmla="*/ 0 w 664369"/>
              <a:gd name="connsiteY19" fmla="*/ 985837 h 1085850"/>
              <a:gd name="connsiteX20" fmla="*/ 0 w 664369"/>
              <a:gd name="connsiteY20" fmla="*/ 1007268 h 1085850"/>
              <a:gd name="connsiteX21" fmla="*/ 2381 w 664369"/>
              <a:gd name="connsiteY21" fmla="*/ 1028700 h 1085850"/>
              <a:gd name="connsiteX22" fmla="*/ 7144 w 664369"/>
              <a:gd name="connsiteY22" fmla="*/ 1040606 h 1085850"/>
              <a:gd name="connsiteX23" fmla="*/ 11906 w 664369"/>
              <a:gd name="connsiteY23" fmla="*/ 1052512 h 1085850"/>
              <a:gd name="connsiteX24" fmla="*/ 30956 w 664369"/>
              <a:gd name="connsiteY24" fmla="*/ 1064418 h 1085850"/>
              <a:gd name="connsiteX25" fmla="*/ 52387 w 664369"/>
              <a:gd name="connsiteY25" fmla="*/ 1071562 h 1085850"/>
              <a:gd name="connsiteX26" fmla="*/ 83344 w 664369"/>
              <a:gd name="connsiteY26" fmla="*/ 1078706 h 1085850"/>
              <a:gd name="connsiteX27" fmla="*/ 116681 w 664369"/>
              <a:gd name="connsiteY27" fmla="*/ 1081087 h 1085850"/>
              <a:gd name="connsiteX28" fmla="*/ 140494 w 664369"/>
              <a:gd name="connsiteY28" fmla="*/ 1085850 h 1085850"/>
              <a:gd name="connsiteX29" fmla="*/ 176212 w 664369"/>
              <a:gd name="connsiteY29" fmla="*/ 1085850 h 1085850"/>
              <a:gd name="connsiteX30" fmla="*/ 211931 w 664369"/>
              <a:gd name="connsiteY30" fmla="*/ 1081087 h 1085850"/>
              <a:gd name="connsiteX31" fmla="*/ 264319 w 664369"/>
              <a:gd name="connsiteY31" fmla="*/ 1059656 h 1085850"/>
              <a:gd name="connsiteX32" fmla="*/ 300037 w 664369"/>
              <a:gd name="connsiteY32" fmla="*/ 1042987 h 1085850"/>
              <a:gd name="connsiteX33" fmla="*/ 361950 w 664369"/>
              <a:gd name="connsiteY33" fmla="*/ 1002506 h 1085850"/>
              <a:gd name="connsiteX34" fmla="*/ 428625 w 664369"/>
              <a:gd name="connsiteY34" fmla="*/ 947737 h 1085850"/>
              <a:gd name="connsiteX35" fmla="*/ 473869 w 664369"/>
              <a:gd name="connsiteY35" fmla="*/ 902493 h 1085850"/>
              <a:gd name="connsiteX36" fmla="*/ 492919 w 664369"/>
              <a:gd name="connsiteY36" fmla="*/ 854868 h 1085850"/>
              <a:gd name="connsiteX37" fmla="*/ 516731 w 664369"/>
              <a:gd name="connsiteY37" fmla="*/ 781050 h 1085850"/>
              <a:gd name="connsiteX38" fmla="*/ 540544 w 664369"/>
              <a:gd name="connsiteY38" fmla="*/ 695325 h 1085850"/>
              <a:gd name="connsiteX39" fmla="*/ 559594 w 664369"/>
              <a:gd name="connsiteY39" fmla="*/ 614362 h 1085850"/>
              <a:gd name="connsiteX40" fmla="*/ 578644 w 664369"/>
              <a:gd name="connsiteY40" fmla="*/ 533400 h 1085850"/>
              <a:gd name="connsiteX41" fmla="*/ 600075 w 664369"/>
              <a:gd name="connsiteY41" fmla="*/ 423862 h 1085850"/>
              <a:gd name="connsiteX42" fmla="*/ 623887 w 664369"/>
              <a:gd name="connsiteY42" fmla="*/ 290512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64369" h="1085850">
                <a:moveTo>
                  <a:pt x="623887" y="290512"/>
                </a:moveTo>
                <a:lnTo>
                  <a:pt x="640556" y="195262"/>
                </a:lnTo>
                <a:lnTo>
                  <a:pt x="664369" y="40481"/>
                </a:lnTo>
                <a:lnTo>
                  <a:pt x="576262" y="0"/>
                </a:lnTo>
                <a:lnTo>
                  <a:pt x="552450" y="92868"/>
                </a:lnTo>
                <a:lnTo>
                  <a:pt x="531019" y="169068"/>
                </a:lnTo>
                <a:lnTo>
                  <a:pt x="509587" y="226218"/>
                </a:lnTo>
                <a:lnTo>
                  <a:pt x="481012" y="300037"/>
                </a:lnTo>
                <a:lnTo>
                  <a:pt x="435769" y="397668"/>
                </a:lnTo>
                <a:lnTo>
                  <a:pt x="390525" y="490537"/>
                </a:lnTo>
                <a:lnTo>
                  <a:pt x="359569" y="547687"/>
                </a:lnTo>
                <a:lnTo>
                  <a:pt x="326231" y="597693"/>
                </a:lnTo>
                <a:lnTo>
                  <a:pt x="261937" y="683418"/>
                </a:lnTo>
                <a:lnTo>
                  <a:pt x="211931" y="745331"/>
                </a:lnTo>
                <a:lnTo>
                  <a:pt x="157162" y="807243"/>
                </a:lnTo>
                <a:lnTo>
                  <a:pt x="102394" y="862012"/>
                </a:lnTo>
                <a:lnTo>
                  <a:pt x="57150" y="900112"/>
                </a:lnTo>
                <a:lnTo>
                  <a:pt x="28575" y="921543"/>
                </a:lnTo>
                <a:lnTo>
                  <a:pt x="11906" y="952500"/>
                </a:lnTo>
                <a:lnTo>
                  <a:pt x="0" y="985837"/>
                </a:lnTo>
                <a:lnTo>
                  <a:pt x="0" y="1007268"/>
                </a:lnTo>
                <a:lnTo>
                  <a:pt x="2381" y="1028700"/>
                </a:lnTo>
                <a:lnTo>
                  <a:pt x="7144" y="1040606"/>
                </a:lnTo>
                <a:lnTo>
                  <a:pt x="11906" y="1052512"/>
                </a:lnTo>
                <a:lnTo>
                  <a:pt x="30956" y="1064418"/>
                </a:lnTo>
                <a:lnTo>
                  <a:pt x="52387" y="1071562"/>
                </a:lnTo>
                <a:lnTo>
                  <a:pt x="83344" y="1078706"/>
                </a:lnTo>
                <a:lnTo>
                  <a:pt x="116681" y="1081087"/>
                </a:lnTo>
                <a:lnTo>
                  <a:pt x="140494" y="1085850"/>
                </a:lnTo>
                <a:lnTo>
                  <a:pt x="176212" y="1085850"/>
                </a:lnTo>
                <a:lnTo>
                  <a:pt x="211931" y="1081087"/>
                </a:lnTo>
                <a:lnTo>
                  <a:pt x="264319" y="1059656"/>
                </a:lnTo>
                <a:lnTo>
                  <a:pt x="300037" y="1042987"/>
                </a:lnTo>
                <a:lnTo>
                  <a:pt x="361950" y="1002506"/>
                </a:lnTo>
                <a:lnTo>
                  <a:pt x="428625" y="947737"/>
                </a:lnTo>
                <a:lnTo>
                  <a:pt x="473869" y="902493"/>
                </a:lnTo>
                <a:lnTo>
                  <a:pt x="492919" y="854868"/>
                </a:lnTo>
                <a:lnTo>
                  <a:pt x="516731" y="781050"/>
                </a:lnTo>
                <a:lnTo>
                  <a:pt x="540544" y="695325"/>
                </a:lnTo>
                <a:lnTo>
                  <a:pt x="559594" y="614362"/>
                </a:lnTo>
                <a:lnTo>
                  <a:pt x="578644" y="533400"/>
                </a:lnTo>
                <a:lnTo>
                  <a:pt x="600075" y="423862"/>
                </a:lnTo>
                <a:lnTo>
                  <a:pt x="623887" y="290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A390563A-2AA8-403A-9650-C94957A54F37}"/>
              </a:ext>
            </a:extLst>
          </p:cNvPr>
          <p:cNvSpPr/>
          <p:nvPr/>
        </p:nvSpPr>
        <p:spPr>
          <a:xfrm>
            <a:off x="3252788" y="2782888"/>
            <a:ext cx="1319212" cy="425450"/>
          </a:xfrm>
          <a:custGeom>
            <a:avLst/>
            <a:gdLst>
              <a:gd name="connsiteX0" fmla="*/ 1081087 w 1319212"/>
              <a:gd name="connsiteY0" fmla="*/ 233363 h 423863"/>
              <a:gd name="connsiteX1" fmla="*/ 985837 w 1319212"/>
              <a:gd name="connsiteY1" fmla="*/ 257175 h 423863"/>
              <a:gd name="connsiteX2" fmla="*/ 895350 w 1319212"/>
              <a:gd name="connsiteY2" fmla="*/ 283369 h 423863"/>
              <a:gd name="connsiteX3" fmla="*/ 797718 w 1319212"/>
              <a:gd name="connsiteY3" fmla="*/ 309563 h 423863"/>
              <a:gd name="connsiteX4" fmla="*/ 692943 w 1319212"/>
              <a:gd name="connsiteY4" fmla="*/ 340519 h 423863"/>
              <a:gd name="connsiteX5" fmla="*/ 621506 w 1319212"/>
              <a:gd name="connsiteY5" fmla="*/ 361950 h 423863"/>
              <a:gd name="connsiteX6" fmla="*/ 481012 w 1319212"/>
              <a:gd name="connsiteY6" fmla="*/ 404813 h 423863"/>
              <a:gd name="connsiteX7" fmla="*/ 440531 w 1319212"/>
              <a:gd name="connsiteY7" fmla="*/ 404813 h 423863"/>
              <a:gd name="connsiteX8" fmla="*/ 414337 w 1319212"/>
              <a:gd name="connsiteY8" fmla="*/ 407194 h 423863"/>
              <a:gd name="connsiteX9" fmla="*/ 395287 w 1319212"/>
              <a:gd name="connsiteY9" fmla="*/ 414338 h 423863"/>
              <a:gd name="connsiteX10" fmla="*/ 373856 w 1319212"/>
              <a:gd name="connsiteY10" fmla="*/ 421482 h 423863"/>
              <a:gd name="connsiteX11" fmla="*/ 319087 w 1319212"/>
              <a:gd name="connsiteY11" fmla="*/ 423863 h 423863"/>
              <a:gd name="connsiteX12" fmla="*/ 259556 w 1319212"/>
              <a:gd name="connsiteY12" fmla="*/ 421482 h 423863"/>
              <a:gd name="connsiteX13" fmla="*/ 223837 w 1319212"/>
              <a:gd name="connsiteY13" fmla="*/ 414338 h 423863"/>
              <a:gd name="connsiteX14" fmla="*/ 204787 w 1319212"/>
              <a:gd name="connsiteY14" fmla="*/ 407194 h 423863"/>
              <a:gd name="connsiteX15" fmla="*/ 183356 w 1319212"/>
              <a:gd name="connsiteY15" fmla="*/ 392907 h 423863"/>
              <a:gd name="connsiteX16" fmla="*/ 159543 w 1319212"/>
              <a:gd name="connsiteY16" fmla="*/ 376238 h 423863"/>
              <a:gd name="connsiteX17" fmla="*/ 133350 w 1319212"/>
              <a:gd name="connsiteY17" fmla="*/ 352425 h 423863"/>
              <a:gd name="connsiteX18" fmla="*/ 100012 w 1319212"/>
              <a:gd name="connsiteY18" fmla="*/ 319088 h 423863"/>
              <a:gd name="connsiteX19" fmla="*/ 73818 w 1319212"/>
              <a:gd name="connsiteY19" fmla="*/ 290513 h 423863"/>
              <a:gd name="connsiteX20" fmla="*/ 14287 w 1319212"/>
              <a:gd name="connsiteY20" fmla="*/ 211932 h 423863"/>
              <a:gd name="connsiteX21" fmla="*/ 0 w 1319212"/>
              <a:gd name="connsiteY21" fmla="*/ 195263 h 423863"/>
              <a:gd name="connsiteX22" fmla="*/ 97631 w 1319212"/>
              <a:gd name="connsiteY22" fmla="*/ 111919 h 423863"/>
              <a:gd name="connsiteX23" fmla="*/ 119062 w 1319212"/>
              <a:gd name="connsiteY23" fmla="*/ 176213 h 423863"/>
              <a:gd name="connsiteX24" fmla="*/ 130968 w 1319212"/>
              <a:gd name="connsiteY24" fmla="*/ 195263 h 423863"/>
              <a:gd name="connsiteX25" fmla="*/ 145256 w 1319212"/>
              <a:gd name="connsiteY25" fmla="*/ 211932 h 423863"/>
              <a:gd name="connsiteX26" fmla="*/ 159543 w 1319212"/>
              <a:gd name="connsiteY26" fmla="*/ 221457 h 423863"/>
              <a:gd name="connsiteX27" fmla="*/ 178593 w 1319212"/>
              <a:gd name="connsiteY27" fmla="*/ 228600 h 423863"/>
              <a:gd name="connsiteX28" fmla="*/ 223837 w 1319212"/>
              <a:gd name="connsiteY28" fmla="*/ 238125 h 423863"/>
              <a:gd name="connsiteX29" fmla="*/ 266700 w 1319212"/>
              <a:gd name="connsiteY29" fmla="*/ 242888 h 423863"/>
              <a:gd name="connsiteX30" fmla="*/ 323850 w 1319212"/>
              <a:gd name="connsiteY30" fmla="*/ 240507 h 423863"/>
              <a:gd name="connsiteX31" fmla="*/ 426243 w 1319212"/>
              <a:gd name="connsiteY31" fmla="*/ 230982 h 423863"/>
              <a:gd name="connsiteX32" fmla="*/ 514350 w 1319212"/>
              <a:gd name="connsiteY32" fmla="*/ 219075 h 423863"/>
              <a:gd name="connsiteX33" fmla="*/ 619125 w 1319212"/>
              <a:gd name="connsiteY33" fmla="*/ 195263 h 423863"/>
              <a:gd name="connsiteX34" fmla="*/ 700087 w 1319212"/>
              <a:gd name="connsiteY34" fmla="*/ 173832 h 423863"/>
              <a:gd name="connsiteX35" fmla="*/ 795337 w 1319212"/>
              <a:gd name="connsiteY35" fmla="*/ 135732 h 423863"/>
              <a:gd name="connsiteX36" fmla="*/ 892968 w 1319212"/>
              <a:gd name="connsiteY36" fmla="*/ 90488 h 423863"/>
              <a:gd name="connsiteX37" fmla="*/ 933450 w 1319212"/>
              <a:gd name="connsiteY37" fmla="*/ 66675 h 423863"/>
              <a:gd name="connsiteX38" fmla="*/ 950118 w 1319212"/>
              <a:gd name="connsiteY38" fmla="*/ 47625 h 423863"/>
              <a:gd name="connsiteX39" fmla="*/ 971550 w 1319212"/>
              <a:gd name="connsiteY39" fmla="*/ 28575 h 423863"/>
              <a:gd name="connsiteX40" fmla="*/ 1002506 w 1319212"/>
              <a:gd name="connsiteY40" fmla="*/ 9525 h 423863"/>
              <a:gd name="connsiteX41" fmla="*/ 1035843 w 1319212"/>
              <a:gd name="connsiteY41" fmla="*/ 0 h 423863"/>
              <a:gd name="connsiteX42" fmla="*/ 1069181 w 1319212"/>
              <a:gd name="connsiteY42" fmla="*/ 2382 h 423863"/>
              <a:gd name="connsiteX43" fmla="*/ 1114425 w 1319212"/>
              <a:gd name="connsiteY43" fmla="*/ 11907 h 423863"/>
              <a:gd name="connsiteX44" fmla="*/ 1202531 w 1319212"/>
              <a:gd name="connsiteY44" fmla="*/ 45244 h 423863"/>
              <a:gd name="connsiteX45" fmla="*/ 1288256 w 1319212"/>
              <a:gd name="connsiteY45" fmla="*/ 85725 h 423863"/>
              <a:gd name="connsiteX46" fmla="*/ 1300162 w 1319212"/>
              <a:gd name="connsiteY46" fmla="*/ 97632 h 423863"/>
              <a:gd name="connsiteX47" fmla="*/ 1312068 w 1319212"/>
              <a:gd name="connsiteY47" fmla="*/ 116682 h 423863"/>
              <a:gd name="connsiteX48" fmla="*/ 1319212 w 1319212"/>
              <a:gd name="connsiteY48" fmla="*/ 135732 h 423863"/>
              <a:gd name="connsiteX49" fmla="*/ 1319212 w 1319212"/>
              <a:gd name="connsiteY49" fmla="*/ 150019 h 423863"/>
              <a:gd name="connsiteX50" fmla="*/ 1309687 w 1319212"/>
              <a:gd name="connsiteY50" fmla="*/ 169069 h 423863"/>
              <a:gd name="connsiteX51" fmla="*/ 1285875 w 1319212"/>
              <a:gd name="connsiteY51" fmla="*/ 190500 h 423863"/>
              <a:gd name="connsiteX52" fmla="*/ 1271587 w 1319212"/>
              <a:gd name="connsiteY52" fmla="*/ 197644 h 423863"/>
              <a:gd name="connsiteX53" fmla="*/ 1235868 w 1319212"/>
              <a:gd name="connsiteY53" fmla="*/ 202407 h 423863"/>
              <a:gd name="connsiteX54" fmla="*/ 1164431 w 1319212"/>
              <a:gd name="connsiteY54" fmla="*/ 211932 h 423863"/>
              <a:gd name="connsiteX55" fmla="*/ 1081087 w 1319212"/>
              <a:gd name="connsiteY55" fmla="*/ 233363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19212" h="423863">
                <a:moveTo>
                  <a:pt x="1081087" y="233363"/>
                </a:moveTo>
                <a:lnTo>
                  <a:pt x="985837" y="257175"/>
                </a:lnTo>
                <a:lnTo>
                  <a:pt x="895350" y="283369"/>
                </a:lnTo>
                <a:lnTo>
                  <a:pt x="797718" y="309563"/>
                </a:lnTo>
                <a:lnTo>
                  <a:pt x="692943" y="340519"/>
                </a:lnTo>
                <a:lnTo>
                  <a:pt x="621506" y="361950"/>
                </a:lnTo>
                <a:lnTo>
                  <a:pt x="481012" y="404813"/>
                </a:lnTo>
                <a:lnTo>
                  <a:pt x="440531" y="404813"/>
                </a:lnTo>
                <a:lnTo>
                  <a:pt x="414337" y="407194"/>
                </a:lnTo>
                <a:lnTo>
                  <a:pt x="395287" y="414338"/>
                </a:lnTo>
                <a:lnTo>
                  <a:pt x="373856" y="421482"/>
                </a:lnTo>
                <a:lnTo>
                  <a:pt x="319087" y="423863"/>
                </a:lnTo>
                <a:lnTo>
                  <a:pt x="259556" y="421482"/>
                </a:lnTo>
                <a:lnTo>
                  <a:pt x="223837" y="414338"/>
                </a:lnTo>
                <a:lnTo>
                  <a:pt x="204787" y="407194"/>
                </a:lnTo>
                <a:lnTo>
                  <a:pt x="183356" y="392907"/>
                </a:lnTo>
                <a:lnTo>
                  <a:pt x="159543" y="376238"/>
                </a:lnTo>
                <a:lnTo>
                  <a:pt x="133350" y="352425"/>
                </a:lnTo>
                <a:lnTo>
                  <a:pt x="100012" y="319088"/>
                </a:lnTo>
                <a:lnTo>
                  <a:pt x="73818" y="290513"/>
                </a:lnTo>
                <a:lnTo>
                  <a:pt x="14287" y="211932"/>
                </a:lnTo>
                <a:lnTo>
                  <a:pt x="0" y="195263"/>
                </a:lnTo>
                <a:lnTo>
                  <a:pt x="97631" y="111919"/>
                </a:lnTo>
                <a:lnTo>
                  <a:pt x="119062" y="176213"/>
                </a:lnTo>
                <a:lnTo>
                  <a:pt x="130968" y="195263"/>
                </a:lnTo>
                <a:lnTo>
                  <a:pt x="145256" y="211932"/>
                </a:lnTo>
                <a:lnTo>
                  <a:pt x="159543" y="221457"/>
                </a:lnTo>
                <a:lnTo>
                  <a:pt x="178593" y="228600"/>
                </a:lnTo>
                <a:lnTo>
                  <a:pt x="223837" y="238125"/>
                </a:lnTo>
                <a:lnTo>
                  <a:pt x="266700" y="242888"/>
                </a:lnTo>
                <a:lnTo>
                  <a:pt x="323850" y="240507"/>
                </a:lnTo>
                <a:lnTo>
                  <a:pt x="426243" y="230982"/>
                </a:lnTo>
                <a:lnTo>
                  <a:pt x="514350" y="219075"/>
                </a:lnTo>
                <a:lnTo>
                  <a:pt x="619125" y="195263"/>
                </a:lnTo>
                <a:lnTo>
                  <a:pt x="700087" y="173832"/>
                </a:lnTo>
                <a:lnTo>
                  <a:pt x="795337" y="135732"/>
                </a:lnTo>
                <a:lnTo>
                  <a:pt x="892968" y="90488"/>
                </a:lnTo>
                <a:lnTo>
                  <a:pt x="933450" y="66675"/>
                </a:lnTo>
                <a:lnTo>
                  <a:pt x="950118" y="47625"/>
                </a:lnTo>
                <a:lnTo>
                  <a:pt x="971550" y="28575"/>
                </a:lnTo>
                <a:lnTo>
                  <a:pt x="1002506" y="9525"/>
                </a:lnTo>
                <a:lnTo>
                  <a:pt x="1035843" y="0"/>
                </a:lnTo>
                <a:lnTo>
                  <a:pt x="1069181" y="2382"/>
                </a:lnTo>
                <a:lnTo>
                  <a:pt x="1114425" y="11907"/>
                </a:lnTo>
                <a:lnTo>
                  <a:pt x="1202531" y="45244"/>
                </a:lnTo>
                <a:lnTo>
                  <a:pt x="1288256" y="85725"/>
                </a:lnTo>
                <a:lnTo>
                  <a:pt x="1300162" y="97632"/>
                </a:lnTo>
                <a:lnTo>
                  <a:pt x="1312068" y="116682"/>
                </a:lnTo>
                <a:lnTo>
                  <a:pt x="1319212" y="135732"/>
                </a:lnTo>
                <a:lnTo>
                  <a:pt x="1319212" y="150019"/>
                </a:lnTo>
                <a:lnTo>
                  <a:pt x="1309687" y="169069"/>
                </a:lnTo>
                <a:lnTo>
                  <a:pt x="1285875" y="190500"/>
                </a:lnTo>
                <a:lnTo>
                  <a:pt x="1271587" y="197644"/>
                </a:lnTo>
                <a:lnTo>
                  <a:pt x="1235868" y="202407"/>
                </a:lnTo>
                <a:lnTo>
                  <a:pt x="1164431" y="211932"/>
                </a:lnTo>
                <a:lnTo>
                  <a:pt x="1081087" y="2333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3470C38F-0EF2-4987-B055-DE84284017E4}"/>
              </a:ext>
            </a:extLst>
          </p:cNvPr>
          <p:cNvSpPr/>
          <p:nvPr/>
        </p:nvSpPr>
        <p:spPr>
          <a:xfrm>
            <a:off x="2762250" y="3362325"/>
            <a:ext cx="2068513" cy="703263"/>
          </a:xfrm>
          <a:custGeom>
            <a:avLst/>
            <a:gdLst>
              <a:gd name="connsiteX0" fmla="*/ 1657350 w 2069306"/>
              <a:gd name="connsiteY0" fmla="*/ 288131 h 702469"/>
              <a:gd name="connsiteX1" fmla="*/ 1557338 w 2069306"/>
              <a:gd name="connsiteY1" fmla="*/ 311944 h 702469"/>
              <a:gd name="connsiteX2" fmla="*/ 1469231 w 2069306"/>
              <a:gd name="connsiteY2" fmla="*/ 335756 h 702469"/>
              <a:gd name="connsiteX3" fmla="*/ 1381125 w 2069306"/>
              <a:gd name="connsiteY3" fmla="*/ 364331 h 702469"/>
              <a:gd name="connsiteX4" fmla="*/ 1293019 w 2069306"/>
              <a:gd name="connsiteY4" fmla="*/ 392906 h 702469"/>
              <a:gd name="connsiteX5" fmla="*/ 1050131 w 2069306"/>
              <a:gd name="connsiteY5" fmla="*/ 469106 h 702469"/>
              <a:gd name="connsiteX6" fmla="*/ 885825 w 2069306"/>
              <a:gd name="connsiteY6" fmla="*/ 526256 h 702469"/>
              <a:gd name="connsiteX7" fmla="*/ 797719 w 2069306"/>
              <a:gd name="connsiteY7" fmla="*/ 557213 h 702469"/>
              <a:gd name="connsiteX8" fmla="*/ 709613 w 2069306"/>
              <a:gd name="connsiteY8" fmla="*/ 588169 h 702469"/>
              <a:gd name="connsiteX9" fmla="*/ 652463 w 2069306"/>
              <a:gd name="connsiteY9" fmla="*/ 607219 h 702469"/>
              <a:gd name="connsiteX10" fmla="*/ 621506 w 2069306"/>
              <a:gd name="connsiteY10" fmla="*/ 619125 h 702469"/>
              <a:gd name="connsiteX11" fmla="*/ 583406 w 2069306"/>
              <a:gd name="connsiteY11" fmla="*/ 638175 h 702469"/>
              <a:gd name="connsiteX12" fmla="*/ 547688 w 2069306"/>
              <a:gd name="connsiteY12" fmla="*/ 659606 h 702469"/>
              <a:gd name="connsiteX13" fmla="*/ 526256 w 2069306"/>
              <a:gd name="connsiteY13" fmla="*/ 678656 h 702469"/>
              <a:gd name="connsiteX14" fmla="*/ 492919 w 2069306"/>
              <a:gd name="connsiteY14" fmla="*/ 697706 h 702469"/>
              <a:gd name="connsiteX15" fmla="*/ 461963 w 2069306"/>
              <a:gd name="connsiteY15" fmla="*/ 702469 h 702469"/>
              <a:gd name="connsiteX16" fmla="*/ 433388 w 2069306"/>
              <a:gd name="connsiteY16" fmla="*/ 702469 h 702469"/>
              <a:gd name="connsiteX17" fmla="*/ 381000 w 2069306"/>
              <a:gd name="connsiteY17" fmla="*/ 690563 h 702469"/>
              <a:gd name="connsiteX18" fmla="*/ 330994 w 2069306"/>
              <a:gd name="connsiteY18" fmla="*/ 671513 h 702469"/>
              <a:gd name="connsiteX19" fmla="*/ 266700 w 2069306"/>
              <a:gd name="connsiteY19" fmla="*/ 642938 h 702469"/>
              <a:gd name="connsiteX20" fmla="*/ 204788 w 2069306"/>
              <a:gd name="connsiteY20" fmla="*/ 609600 h 702469"/>
              <a:gd name="connsiteX21" fmla="*/ 121444 w 2069306"/>
              <a:gd name="connsiteY21" fmla="*/ 552450 h 702469"/>
              <a:gd name="connsiteX22" fmla="*/ 73819 w 2069306"/>
              <a:gd name="connsiteY22" fmla="*/ 511969 h 702469"/>
              <a:gd name="connsiteX23" fmla="*/ 38100 w 2069306"/>
              <a:gd name="connsiteY23" fmla="*/ 473869 h 702469"/>
              <a:gd name="connsiteX24" fmla="*/ 16669 w 2069306"/>
              <a:gd name="connsiteY24" fmla="*/ 445294 h 702469"/>
              <a:gd name="connsiteX25" fmla="*/ 2381 w 2069306"/>
              <a:gd name="connsiteY25" fmla="*/ 419100 h 702469"/>
              <a:gd name="connsiteX26" fmla="*/ 0 w 2069306"/>
              <a:gd name="connsiteY26" fmla="*/ 404813 h 702469"/>
              <a:gd name="connsiteX27" fmla="*/ 2381 w 2069306"/>
              <a:gd name="connsiteY27" fmla="*/ 390525 h 702469"/>
              <a:gd name="connsiteX28" fmla="*/ 11906 w 2069306"/>
              <a:gd name="connsiteY28" fmla="*/ 385763 h 702469"/>
              <a:gd name="connsiteX29" fmla="*/ 19050 w 2069306"/>
              <a:gd name="connsiteY29" fmla="*/ 388144 h 702469"/>
              <a:gd name="connsiteX30" fmla="*/ 57150 w 2069306"/>
              <a:gd name="connsiteY30" fmla="*/ 400050 h 702469"/>
              <a:gd name="connsiteX31" fmla="*/ 133350 w 2069306"/>
              <a:gd name="connsiteY31" fmla="*/ 428625 h 702469"/>
              <a:gd name="connsiteX32" fmla="*/ 176213 w 2069306"/>
              <a:gd name="connsiteY32" fmla="*/ 440531 h 702469"/>
              <a:gd name="connsiteX33" fmla="*/ 247650 w 2069306"/>
              <a:gd name="connsiteY33" fmla="*/ 454819 h 702469"/>
              <a:gd name="connsiteX34" fmla="*/ 304800 w 2069306"/>
              <a:gd name="connsiteY34" fmla="*/ 459581 h 702469"/>
              <a:gd name="connsiteX35" fmla="*/ 347663 w 2069306"/>
              <a:gd name="connsiteY35" fmla="*/ 459581 h 702469"/>
              <a:gd name="connsiteX36" fmla="*/ 392906 w 2069306"/>
              <a:gd name="connsiteY36" fmla="*/ 457200 h 702469"/>
              <a:gd name="connsiteX37" fmla="*/ 452438 w 2069306"/>
              <a:gd name="connsiteY37" fmla="*/ 445294 h 702469"/>
              <a:gd name="connsiteX38" fmla="*/ 585788 w 2069306"/>
              <a:gd name="connsiteY38" fmla="*/ 402431 h 702469"/>
              <a:gd name="connsiteX39" fmla="*/ 781050 w 2069306"/>
              <a:gd name="connsiteY39" fmla="*/ 345281 h 702469"/>
              <a:gd name="connsiteX40" fmla="*/ 966788 w 2069306"/>
              <a:gd name="connsiteY40" fmla="*/ 288131 h 702469"/>
              <a:gd name="connsiteX41" fmla="*/ 1123950 w 2069306"/>
              <a:gd name="connsiteY41" fmla="*/ 242888 h 702469"/>
              <a:gd name="connsiteX42" fmla="*/ 1340644 w 2069306"/>
              <a:gd name="connsiteY42" fmla="*/ 183356 h 702469"/>
              <a:gd name="connsiteX43" fmla="*/ 1469231 w 2069306"/>
              <a:gd name="connsiteY43" fmla="*/ 123825 h 702469"/>
              <a:gd name="connsiteX44" fmla="*/ 1657350 w 2069306"/>
              <a:gd name="connsiteY44" fmla="*/ 38100 h 702469"/>
              <a:gd name="connsiteX45" fmla="*/ 1728788 w 2069306"/>
              <a:gd name="connsiteY45" fmla="*/ 4763 h 702469"/>
              <a:gd name="connsiteX46" fmla="*/ 1738313 w 2069306"/>
              <a:gd name="connsiteY46" fmla="*/ 0 h 702469"/>
              <a:gd name="connsiteX47" fmla="*/ 1781175 w 2069306"/>
              <a:gd name="connsiteY47" fmla="*/ 4763 h 702469"/>
              <a:gd name="connsiteX48" fmla="*/ 1854994 w 2069306"/>
              <a:gd name="connsiteY48" fmla="*/ 19050 h 702469"/>
              <a:gd name="connsiteX49" fmla="*/ 1933575 w 2069306"/>
              <a:gd name="connsiteY49" fmla="*/ 42863 h 702469"/>
              <a:gd name="connsiteX50" fmla="*/ 1974056 w 2069306"/>
              <a:gd name="connsiteY50" fmla="*/ 64294 h 702469"/>
              <a:gd name="connsiteX51" fmla="*/ 2026444 w 2069306"/>
              <a:gd name="connsiteY51" fmla="*/ 95250 h 702469"/>
              <a:gd name="connsiteX52" fmla="*/ 2050256 w 2069306"/>
              <a:gd name="connsiteY52" fmla="*/ 114300 h 702469"/>
              <a:gd name="connsiteX53" fmla="*/ 2062163 w 2069306"/>
              <a:gd name="connsiteY53" fmla="*/ 133350 h 702469"/>
              <a:gd name="connsiteX54" fmla="*/ 2066925 w 2069306"/>
              <a:gd name="connsiteY54" fmla="*/ 142875 h 702469"/>
              <a:gd name="connsiteX55" fmla="*/ 2069306 w 2069306"/>
              <a:gd name="connsiteY55" fmla="*/ 161925 h 702469"/>
              <a:gd name="connsiteX56" fmla="*/ 2066925 w 2069306"/>
              <a:gd name="connsiteY56" fmla="*/ 180975 h 702469"/>
              <a:gd name="connsiteX57" fmla="*/ 2057400 w 2069306"/>
              <a:gd name="connsiteY57" fmla="*/ 202406 h 702469"/>
              <a:gd name="connsiteX58" fmla="*/ 2035969 w 2069306"/>
              <a:gd name="connsiteY58" fmla="*/ 221456 h 702469"/>
              <a:gd name="connsiteX59" fmla="*/ 2012156 w 2069306"/>
              <a:gd name="connsiteY59" fmla="*/ 233363 h 702469"/>
              <a:gd name="connsiteX60" fmla="*/ 1988344 w 2069306"/>
              <a:gd name="connsiteY60" fmla="*/ 240506 h 702469"/>
              <a:gd name="connsiteX61" fmla="*/ 1947863 w 2069306"/>
              <a:gd name="connsiteY61" fmla="*/ 247650 h 702469"/>
              <a:gd name="connsiteX62" fmla="*/ 1881188 w 2069306"/>
              <a:gd name="connsiteY62" fmla="*/ 254794 h 702469"/>
              <a:gd name="connsiteX63" fmla="*/ 1807369 w 2069306"/>
              <a:gd name="connsiteY63" fmla="*/ 264319 h 702469"/>
              <a:gd name="connsiteX64" fmla="*/ 1657350 w 2069306"/>
              <a:gd name="connsiteY64" fmla="*/ 288131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069306" h="702469">
                <a:moveTo>
                  <a:pt x="1657350" y="288131"/>
                </a:moveTo>
                <a:lnTo>
                  <a:pt x="1557338" y="311944"/>
                </a:lnTo>
                <a:lnTo>
                  <a:pt x="1469231" y="335756"/>
                </a:lnTo>
                <a:lnTo>
                  <a:pt x="1381125" y="364331"/>
                </a:lnTo>
                <a:lnTo>
                  <a:pt x="1293019" y="392906"/>
                </a:lnTo>
                <a:lnTo>
                  <a:pt x="1050131" y="469106"/>
                </a:lnTo>
                <a:lnTo>
                  <a:pt x="885825" y="526256"/>
                </a:lnTo>
                <a:lnTo>
                  <a:pt x="797719" y="557213"/>
                </a:lnTo>
                <a:lnTo>
                  <a:pt x="709613" y="588169"/>
                </a:lnTo>
                <a:lnTo>
                  <a:pt x="652463" y="607219"/>
                </a:lnTo>
                <a:lnTo>
                  <a:pt x="621506" y="619125"/>
                </a:lnTo>
                <a:lnTo>
                  <a:pt x="583406" y="638175"/>
                </a:lnTo>
                <a:lnTo>
                  <a:pt x="547688" y="659606"/>
                </a:lnTo>
                <a:lnTo>
                  <a:pt x="526256" y="678656"/>
                </a:lnTo>
                <a:lnTo>
                  <a:pt x="492919" y="697706"/>
                </a:lnTo>
                <a:lnTo>
                  <a:pt x="461963" y="702469"/>
                </a:lnTo>
                <a:lnTo>
                  <a:pt x="433388" y="702469"/>
                </a:lnTo>
                <a:lnTo>
                  <a:pt x="381000" y="690563"/>
                </a:lnTo>
                <a:lnTo>
                  <a:pt x="330994" y="671513"/>
                </a:lnTo>
                <a:lnTo>
                  <a:pt x="266700" y="642938"/>
                </a:lnTo>
                <a:lnTo>
                  <a:pt x="204788" y="609600"/>
                </a:lnTo>
                <a:lnTo>
                  <a:pt x="121444" y="552450"/>
                </a:lnTo>
                <a:lnTo>
                  <a:pt x="73819" y="511969"/>
                </a:lnTo>
                <a:lnTo>
                  <a:pt x="38100" y="473869"/>
                </a:lnTo>
                <a:lnTo>
                  <a:pt x="16669" y="445294"/>
                </a:lnTo>
                <a:lnTo>
                  <a:pt x="2381" y="419100"/>
                </a:lnTo>
                <a:lnTo>
                  <a:pt x="0" y="404813"/>
                </a:lnTo>
                <a:lnTo>
                  <a:pt x="2381" y="390525"/>
                </a:lnTo>
                <a:lnTo>
                  <a:pt x="11906" y="385763"/>
                </a:lnTo>
                <a:lnTo>
                  <a:pt x="19050" y="388144"/>
                </a:lnTo>
                <a:lnTo>
                  <a:pt x="57150" y="400050"/>
                </a:lnTo>
                <a:lnTo>
                  <a:pt x="133350" y="428625"/>
                </a:lnTo>
                <a:lnTo>
                  <a:pt x="176213" y="440531"/>
                </a:lnTo>
                <a:lnTo>
                  <a:pt x="247650" y="454819"/>
                </a:lnTo>
                <a:lnTo>
                  <a:pt x="304800" y="459581"/>
                </a:lnTo>
                <a:lnTo>
                  <a:pt x="347663" y="459581"/>
                </a:lnTo>
                <a:lnTo>
                  <a:pt x="392906" y="457200"/>
                </a:lnTo>
                <a:lnTo>
                  <a:pt x="452438" y="445294"/>
                </a:lnTo>
                <a:lnTo>
                  <a:pt x="585788" y="402431"/>
                </a:lnTo>
                <a:lnTo>
                  <a:pt x="781050" y="345281"/>
                </a:lnTo>
                <a:lnTo>
                  <a:pt x="966788" y="288131"/>
                </a:lnTo>
                <a:lnTo>
                  <a:pt x="1123950" y="242888"/>
                </a:lnTo>
                <a:lnTo>
                  <a:pt x="1340644" y="183356"/>
                </a:lnTo>
                <a:lnTo>
                  <a:pt x="1469231" y="123825"/>
                </a:lnTo>
                <a:lnTo>
                  <a:pt x="1657350" y="38100"/>
                </a:lnTo>
                <a:lnTo>
                  <a:pt x="1728788" y="4763"/>
                </a:lnTo>
                <a:lnTo>
                  <a:pt x="1738313" y="0"/>
                </a:lnTo>
                <a:lnTo>
                  <a:pt x="1781175" y="4763"/>
                </a:lnTo>
                <a:lnTo>
                  <a:pt x="1854994" y="19050"/>
                </a:lnTo>
                <a:lnTo>
                  <a:pt x="1933575" y="42863"/>
                </a:lnTo>
                <a:lnTo>
                  <a:pt x="1974056" y="64294"/>
                </a:lnTo>
                <a:lnTo>
                  <a:pt x="2026444" y="95250"/>
                </a:lnTo>
                <a:lnTo>
                  <a:pt x="2050256" y="114300"/>
                </a:lnTo>
                <a:lnTo>
                  <a:pt x="2062163" y="133350"/>
                </a:lnTo>
                <a:lnTo>
                  <a:pt x="2066925" y="142875"/>
                </a:lnTo>
                <a:lnTo>
                  <a:pt x="2069306" y="161925"/>
                </a:lnTo>
                <a:lnTo>
                  <a:pt x="2066925" y="180975"/>
                </a:lnTo>
                <a:lnTo>
                  <a:pt x="2057400" y="202406"/>
                </a:lnTo>
                <a:lnTo>
                  <a:pt x="2035969" y="221456"/>
                </a:lnTo>
                <a:lnTo>
                  <a:pt x="2012156" y="233363"/>
                </a:lnTo>
                <a:lnTo>
                  <a:pt x="1988344" y="240506"/>
                </a:lnTo>
                <a:lnTo>
                  <a:pt x="1947863" y="247650"/>
                </a:lnTo>
                <a:lnTo>
                  <a:pt x="1881188" y="254794"/>
                </a:lnTo>
                <a:lnTo>
                  <a:pt x="1807369" y="264319"/>
                </a:lnTo>
                <a:lnTo>
                  <a:pt x="1657350" y="2881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A6E9D1C5-CE20-419E-B8EA-876391ECAB9D}"/>
              </a:ext>
            </a:extLst>
          </p:cNvPr>
          <p:cNvSpPr/>
          <p:nvPr/>
        </p:nvSpPr>
        <p:spPr>
          <a:xfrm rot="16200000">
            <a:off x="2867819" y="3864769"/>
            <a:ext cx="2051050" cy="493712"/>
          </a:xfrm>
          <a:custGeom>
            <a:avLst/>
            <a:gdLst>
              <a:gd name="connsiteX0" fmla="*/ 1152525 w 2050257"/>
              <a:gd name="connsiteY0" fmla="*/ 228600 h 492919"/>
              <a:gd name="connsiteX1" fmla="*/ 871538 w 2050257"/>
              <a:gd name="connsiteY1" fmla="*/ 228600 h 492919"/>
              <a:gd name="connsiteX2" fmla="*/ 640557 w 2050257"/>
              <a:gd name="connsiteY2" fmla="*/ 228600 h 492919"/>
              <a:gd name="connsiteX3" fmla="*/ 395288 w 2050257"/>
              <a:gd name="connsiteY3" fmla="*/ 228600 h 492919"/>
              <a:gd name="connsiteX4" fmla="*/ 166688 w 2050257"/>
              <a:gd name="connsiteY4" fmla="*/ 228600 h 492919"/>
              <a:gd name="connsiteX5" fmla="*/ 0 w 2050257"/>
              <a:gd name="connsiteY5" fmla="*/ 228600 h 492919"/>
              <a:gd name="connsiteX6" fmla="*/ 64294 w 2050257"/>
              <a:gd name="connsiteY6" fmla="*/ 407194 h 492919"/>
              <a:gd name="connsiteX7" fmla="*/ 216694 w 2050257"/>
              <a:gd name="connsiteY7" fmla="*/ 407194 h 492919"/>
              <a:gd name="connsiteX8" fmla="*/ 414338 w 2050257"/>
              <a:gd name="connsiteY8" fmla="*/ 416719 h 492919"/>
              <a:gd name="connsiteX9" fmla="*/ 571500 w 2050257"/>
              <a:gd name="connsiteY9" fmla="*/ 421481 h 492919"/>
              <a:gd name="connsiteX10" fmla="*/ 783432 w 2050257"/>
              <a:gd name="connsiteY10" fmla="*/ 428625 h 492919"/>
              <a:gd name="connsiteX11" fmla="*/ 995363 w 2050257"/>
              <a:gd name="connsiteY11" fmla="*/ 435769 h 492919"/>
              <a:gd name="connsiteX12" fmla="*/ 1233488 w 2050257"/>
              <a:gd name="connsiteY12" fmla="*/ 445294 h 492919"/>
              <a:gd name="connsiteX13" fmla="*/ 1414463 w 2050257"/>
              <a:gd name="connsiteY13" fmla="*/ 452438 h 492919"/>
              <a:gd name="connsiteX14" fmla="*/ 1578769 w 2050257"/>
              <a:gd name="connsiteY14" fmla="*/ 471488 h 492919"/>
              <a:gd name="connsiteX15" fmla="*/ 1712119 w 2050257"/>
              <a:gd name="connsiteY15" fmla="*/ 476250 h 492919"/>
              <a:gd name="connsiteX16" fmla="*/ 1790700 w 2050257"/>
              <a:gd name="connsiteY16" fmla="*/ 483394 h 492919"/>
              <a:gd name="connsiteX17" fmla="*/ 1831182 w 2050257"/>
              <a:gd name="connsiteY17" fmla="*/ 492919 h 492919"/>
              <a:gd name="connsiteX18" fmla="*/ 1835944 w 2050257"/>
              <a:gd name="connsiteY18" fmla="*/ 492919 h 492919"/>
              <a:gd name="connsiteX19" fmla="*/ 1843088 w 2050257"/>
              <a:gd name="connsiteY19" fmla="*/ 488156 h 492919"/>
              <a:gd name="connsiteX20" fmla="*/ 1862138 w 2050257"/>
              <a:gd name="connsiteY20" fmla="*/ 450056 h 492919"/>
              <a:gd name="connsiteX21" fmla="*/ 1893094 w 2050257"/>
              <a:gd name="connsiteY21" fmla="*/ 397669 h 492919"/>
              <a:gd name="connsiteX22" fmla="*/ 1924050 w 2050257"/>
              <a:gd name="connsiteY22" fmla="*/ 347663 h 492919"/>
              <a:gd name="connsiteX23" fmla="*/ 1955007 w 2050257"/>
              <a:gd name="connsiteY23" fmla="*/ 297656 h 492919"/>
              <a:gd name="connsiteX24" fmla="*/ 2009775 w 2050257"/>
              <a:gd name="connsiteY24" fmla="*/ 230981 h 492919"/>
              <a:gd name="connsiteX25" fmla="*/ 2050257 w 2050257"/>
              <a:gd name="connsiteY25" fmla="*/ 188119 h 492919"/>
              <a:gd name="connsiteX26" fmla="*/ 2019300 w 2050257"/>
              <a:gd name="connsiteY26" fmla="*/ 0 h 492919"/>
              <a:gd name="connsiteX27" fmla="*/ 1933575 w 2050257"/>
              <a:gd name="connsiteY27" fmla="*/ 100013 h 492919"/>
              <a:gd name="connsiteX28" fmla="*/ 1914525 w 2050257"/>
              <a:gd name="connsiteY28" fmla="*/ 128588 h 492919"/>
              <a:gd name="connsiteX29" fmla="*/ 1883569 w 2050257"/>
              <a:gd name="connsiteY29" fmla="*/ 159544 h 492919"/>
              <a:gd name="connsiteX30" fmla="*/ 1847850 w 2050257"/>
              <a:gd name="connsiteY30" fmla="*/ 188119 h 492919"/>
              <a:gd name="connsiteX31" fmla="*/ 1797844 w 2050257"/>
              <a:gd name="connsiteY31" fmla="*/ 211931 h 492919"/>
              <a:gd name="connsiteX32" fmla="*/ 1747838 w 2050257"/>
              <a:gd name="connsiteY32" fmla="*/ 223838 h 492919"/>
              <a:gd name="connsiteX33" fmla="*/ 1683544 w 2050257"/>
              <a:gd name="connsiteY33" fmla="*/ 228600 h 492919"/>
              <a:gd name="connsiteX34" fmla="*/ 1571625 w 2050257"/>
              <a:gd name="connsiteY34" fmla="*/ 228600 h 492919"/>
              <a:gd name="connsiteX35" fmla="*/ 1312069 w 2050257"/>
              <a:gd name="connsiteY35" fmla="*/ 230981 h 492919"/>
              <a:gd name="connsiteX36" fmla="*/ 1152525 w 2050257"/>
              <a:gd name="connsiteY36" fmla="*/ 228600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0257" h="492919">
                <a:moveTo>
                  <a:pt x="1152525" y="228600"/>
                </a:moveTo>
                <a:lnTo>
                  <a:pt x="871538" y="228600"/>
                </a:lnTo>
                <a:lnTo>
                  <a:pt x="640557" y="228600"/>
                </a:lnTo>
                <a:lnTo>
                  <a:pt x="395288" y="228600"/>
                </a:lnTo>
                <a:lnTo>
                  <a:pt x="166688" y="228600"/>
                </a:lnTo>
                <a:lnTo>
                  <a:pt x="0" y="228600"/>
                </a:lnTo>
                <a:lnTo>
                  <a:pt x="64294" y="407194"/>
                </a:lnTo>
                <a:lnTo>
                  <a:pt x="216694" y="407194"/>
                </a:lnTo>
                <a:lnTo>
                  <a:pt x="414338" y="416719"/>
                </a:lnTo>
                <a:lnTo>
                  <a:pt x="571500" y="421481"/>
                </a:lnTo>
                <a:lnTo>
                  <a:pt x="783432" y="428625"/>
                </a:lnTo>
                <a:lnTo>
                  <a:pt x="995363" y="435769"/>
                </a:lnTo>
                <a:lnTo>
                  <a:pt x="1233488" y="445294"/>
                </a:lnTo>
                <a:lnTo>
                  <a:pt x="1414463" y="452438"/>
                </a:lnTo>
                <a:lnTo>
                  <a:pt x="1578769" y="471488"/>
                </a:lnTo>
                <a:lnTo>
                  <a:pt x="1712119" y="476250"/>
                </a:lnTo>
                <a:lnTo>
                  <a:pt x="1790700" y="483394"/>
                </a:lnTo>
                <a:lnTo>
                  <a:pt x="1831182" y="492919"/>
                </a:lnTo>
                <a:lnTo>
                  <a:pt x="1835944" y="492919"/>
                </a:lnTo>
                <a:lnTo>
                  <a:pt x="1843088" y="488156"/>
                </a:lnTo>
                <a:lnTo>
                  <a:pt x="1862138" y="450056"/>
                </a:lnTo>
                <a:lnTo>
                  <a:pt x="1893094" y="397669"/>
                </a:lnTo>
                <a:lnTo>
                  <a:pt x="1924050" y="347663"/>
                </a:lnTo>
                <a:lnTo>
                  <a:pt x="1955007" y="297656"/>
                </a:lnTo>
                <a:lnTo>
                  <a:pt x="2009775" y="230981"/>
                </a:lnTo>
                <a:lnTo>
                  <a:pt x="2050257" y="188119"/>
                </a:lnTo>
                <a:lnTo>
                  <a:pt x="2019300" y="0"/>
                </a:lnTo>
                <a:lnTo>
                  <a:pt x="1933575" y="100013"/>
                </a:lnTo>
                <a:lnTo>
                  <a:pt x="1914525" y="128588"/>
                </a:lnTo>
                <a:lnTo>
                  <a:pt x="1883569" y="159544"/>
                </a:lnTo>
                <a:lnTo>
                  <a:pt x="1847850" y="188119"/>
                </a:lnTo>
                <a:lnTo>
                  <a:pt x="1797844" y="211931"/>
                </a:lnTo>
                <a:lnTo>
                  <a:pt x="1747838" y="223838"/>
                </a:lnTo>
                <a:lnTo>
                  <a:pt x="1683544" y="228600"/>
                </a:lnTo>
                <a:lnTo>
                  <a:pt x="1571625" y="228600"/>
                </a:lnTo>
                <a:lnTo>
                  <a:pt x="1312069" y="230981"/>
                </a:lnTo>
                <a:lnTo>
                  <a:pt x="1152525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152E901D-47E4-4414-9B3A-43EA20C835DD}"/>
              </a:ext>
            </a:extLst>
          </p:cNvPr>
          <p:cNvSpPr/>
          <p:nvPr/>
        </p:nvSpPr>
        <p:spPr>
          <a:xfrm>
            <a:off x="2857500" y="4275138"/>
            <a:ext cx="638175" cy="754062"/>
          </a:xfrm>
          <a:custGeom>
            <a:avLst/>
            <a:gdLst>
              <a:gd name="connsiteX0" fmla="*/ 330994 w 638175"/>
              <a:gd name="connsiteY0" fmla="*/ 464344 h 754856"/>
              <a:gd name="connsiteX1" fmla="*/ 300038 w 638175"/>
              <a:gd name="connsiteY1" fmla="*/ 404812 h 754856"/>
              <a:gd name="connsiteX2" fmla="*/ 266700 w 638175"/>
              <a:gd name="connsiteY2" fmla="*/ 352425 h 754856"/>
              <a:gd name="connsiteX3" fmla="*/ 240506 w 638175"/>
              <a:gd name="connsiteY3" fmla="*/ 309562 h 754856"/>
              <a:gd name="connsiteX4" fmla="*/ 178594 w 638175"/>
              <a:gd name="connsiteY4" fmla="*/ 226219 h 754856"/>
              <a:gd name="connsiteX5" fmla="*/ 128588 w 638175"/>
              <a:gd name="connsiteY5" fmla="*/ 171450 h 754856"/>
              <a:gd name="connsiteX6" fmla="*/ 66675 w 638175"/>
              <a:gd name="connsiteY6" fmla="*/ 104775 h 754856"/>
              <a:gd name="connsiteX7" fmla="*/ 30956 w 638175"/>
              <a:gd name="connsiteY7" fmla="*/ 71437 h 754856"/>
              <a:gd name="connsiteX8" fmla="*/ 11906 w 638175"/>
              <a:gd name="connsiteY8" fmla="*/ 52387 h 754856"/>
              <a:gd name="connsiteX9" fmla="*/ 0 w 638175"/>
              <a:gd name="connsiteY9" fmla="*/ 35719 h 754856"/>
              <a:gd name="connsiteX10" fmla="*/ 0 w 638175"/>
              <a:gd name="connsiteY10" fmla="*/ 19050 h 754856"/>
              <a:gd name="connsiteX11" fmla="*/ 2381 w 638175"/>
              <a:gd name="connsiteY11" fmla="*/ 7144 h 754856"/>
              <a:gd name="connsiteX12" fmla="*/ 14288 w 638175"/>
              <a:gd name="connsiteY12" fmla="*/ 0 h 754856"/>
              <a:gd name="connsiteX13" fmla="*/ 50006 w 638175"/>
              <a:gd name="connsiteY13" fmla="*/ 2381 h 754856"/>
              <a:gd name="connsiteX14" fmla="*/ 109538 w 638175"/>
              <a:gd name="connsiteY14" fmla="*/ 23812 h 754856"/>
              <a:gd name="connsiteX15" fmla="*/ 188119 w 638175"/>
              <a:gd name="connsiteY15" fmla="*/ 59531 h 754856"/>
              <a:gd name="connsiteX16" fmla="*/ 295275 w 638175"/>
              <a:gd name="connsiteY16" fmla="*/ 107156 h 754856"/>
              <a:gd name="connsiteX17" fmla="*/ 381000 w 638175"/>
              <a:gd name="connsiteY17" fmla="*/ 154781 h 754856"/>
              <a:gd name="connsiteX18" fmla="*/ 442913 w 638175"/>
              <a:gd name="connsiteY18" fmla="*/ 197644 h 754856"/>
              <a:gd name="connsiteX19" fmla="*/ 485775 w 638175"/>
              <a:gd name="connsiteY19" fmla="*/ 230981 h 754856"/>
              <a:gd name="connsiteX20" fmla="*/ 523875 w 638175"/>
              <a:gd name="connsiteY20" fmla="*/ 273844 h 754856"/>
              <a:gd name="connsiteX21" fmla="*/ 561975 w 638175"/>
              <a:gd name="connsiteY21" fmla="*/ 326231 h 754856"/>
              <a:gd name="connsiteX22" fmla="*/ 597694 w 638175"/>
              <a:gd name="connsiteY22" fmla="*/ 388144 h 754856"/>
              <a:gd name="connsiteX23" fmla="*/ 621506 w 638175"/>
              <a:gd name="connsiteY23" fmla="*/ 450056 h 754856"/>
              <a:gd name="connsiteX24" fmla="*/ 638175 w 638175"/>
              <a:gd name="connsiteY24" fmla="*/ 533400 h 754856"/>
              <a:gd name="connsiteX25" fmla="*/ 638175 w 638175"/>
              <a:gd name="connsiteY25" fmla="*/ 588169 h 754856"/>
              <a:gd name="connsiteX26" fmla="*/ 633413 w 638175"/>
              <a:gd name="connsiteY26" fmla="*/ 654844 h 754856"/>
              <a:gd name="connsiteX27" fmla="*/ 623888 w 638175"/>
              <a:gd name="connsiteY27" fmla="*/ 709612 h 754856"/>
              <a:gd name="connsiteX28" fmla="*/ 611981 w 638175"/>
              <a:gd name="connsiteY28" fmla="*/ 735806 h 754856"/>
              <a:gd name="connsiteX29" fmla="*/ 592931 w 638175"/>
              <a:gd name="connsiteY29" fmla="*/ 752475 h 754856"/>
              <a:gd name="connsiteX30" fmla="*/ 571500 w 638175"/>
              <a:gd name="connsiteY30" fmla="*/ 754856 h 754856"/>
              <a:gd name="connsiteX31" fmla="*/ 547688 w 638175"/>
              <a:gd name="connsiteY31" fmla="*/ 752475 h 754856"/>
              <a:gd name="connsiteX32" fmla="*/ 502444 w 638175"/>
              <a:gd name="connsiteY32" fmla="*/ 731044 h 754856"/>
              <a:gd name="connsiteX33" fmla="*/ 457200 w 638175"/>
              <a:gd name="connsiteY33" fmla="*/ 695325 h 754856"/>
              <a:gd name="connsiteX34" fmla="*/ 431006 w 638175"/>
              <a:gd name="connsiteY34" fmla="*/ 666750 h 754856"/>
              <a:gd name="connsiteX35" fmla="*/ 397669 w 638175"/>
              <a:gd name="connsiteY35" fmla="*/ 595312 h 754856"/>
              <a:gd name="connsiteX36" fmla="*/ 330994 w 638175"/>
              <a:gd name="connsiteY36" fmla="*/ 464344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38175" h="754856">
                <a:moveTo>
                  <a:pt x="330994" y="464344"/>
                </a:moveTo>
                <a:lnTo>
                  <a:pt x="300038" y="404812"/>
                </a:lnTo>
                <a:lnTo>
                  <a:pt x="266700" y="352425"/>
                </a:lnTo>
                <a:lnTo>
                  <a:pt x="240506" y="309562"/>
                </a:lnTo>
                <a:lnTo>
                  <a:pt x="178594" y="226219"/>
                </a:lnTo>
                <a:lnTo>
                  <a:pt x="128588" y="171450"/>
                </a:lnTo>
                <a:lnTo>
                  <a:pt x="66675" y="104775"/>
                </a:lnTo>
                <a:lnTo>
                  <a:pt x="30956" y="71437"/>
                </a:lnTo>
                <a:lnTo>
                  <a:pt x="11906" y="52387"/>
                </a:lnTo>
                <a:lnTo>
                  <a:pt x="0" y="35719"/>
                </a:lnTo>
                <a:lnTo>
                  <a:pt x="0" y="19050"/>
                </a:lnTo>
                <a:lnTo>
                  <a:pt x="2381" y="7144"/>
                </a:lnTo>
                <a:lnTo>
                  <a:pt x="14288" y="0"/>
                </a:lnTo>
                <a:lnTo>
                  <a:pt x="50006" y="2381"/>
                </a:lnTo>
                <a:lnTo>
                  <a:pt x="109538" y="23812"/>
                </a:lnTo>
                <a:lnTo>
                  <a:pt x="188119" y="59531"/>
                </a:lnTo>
                <a:lnTo>
                  <a:pt x="295275" y="107156"/>
                </a:lnTo>
                <a:lnTo>
                  <a:pt x="381000" y="154781"/>
                </a:lnTo>
                <a:lnTo>
                  <a:pt x="442913" y="197644"/>
                </a:lnTo>
                <a:lnTo>
                  <a:pt x="485775" y="230981"/>
                </a:lnTo>
                <a:lnTo>
                  <a:pt x="523875" y="273844"/>
                </a:lnTo>
                <a:lnTo>
                  <a:pt x="561975" y="326231"/>
                </a:lnTo>
                <a:lnTo>
                  <a:pt x="597694" y="388144"/>
                </a:lnTo>
                <a:lnTo>
                  <a:pt x="621506" y="450056"/>
                </a:lnTo>
                <a:lnTo>
                  <a:pt x="638175" y="533400"/>
                </a:lnTo>
                <a:lnTo>
                  <a:pt x="638175" y="588169"/>
                </a:lnTo>
                <a:lnTo>
                  <a:pt x="633413" y="654844"/>
                </a:lnTo>
                <a:lnTo>
                  <a:pt x="623888" y="709612"/>
                </a:lnTo>
                <a:lnTo>
                  <a:pt x="611981" y="735806"/>
                </a:lnTo>
                <a:lnTo>
                  <a:pt x="592931" y="752475"/>
                </a:lnTo>
                <a:lnTo>
                  <a:pt x="571500" y="754856"/>
                </a:lnTo>
                <a:lnTo>
                  <a:pt x="547688" y="752475"/>
                </a:lnTo>
                <a:lnTo>
                  <a:pt x="502444" y="731044"/>
                </a:lnTo>
                <a:lnTo>
                  <a:pt x="457200" y="695325"/>
                </a:lnTo>
                <a:lnTo>
                  <a:pt x="431006" y="666750"/>
                </a:lnTo>
                <a:lnTo>
                  <a:pt x="397669" y="595312"/>
                </a:lnTo>
                <a:lnTo>
                  <a:pt x="330994" y="4643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3E267CEC-65BA-4FC1-95ED-D2AD4ABFB08F}"/>
              </a:ext>
            </a:extLst>
          </p:cNvPr>
          <p:cNvSpPr/>
          <p:nvPr/>
        </p:nvSpPr>
        <p:spPr>
          <a:xfrm>
            <a:off x="4148138" y="3878263"/>
            <a:ext cx="771525" cy="838200"/>
          </a:xfrm>
          <a:custGeom>
            <a:avLst/>
            <a:gdLst>
              <a:gd name="connsiteX0" fmla="*/ 585235 w 770973"/>
              <a:gd name="connsiteY0" fmla="*/ 411957 h 838200"/>
              <a:gd name="connsiteX1" fmla="*/ 459029 w 770973"/>
              <a:gd name="connsiteY1" fmla="*/ 531019 h 838200"/>
              <a:gd name="connsiteX2" fmla="*/ 351873 w 770973"/>
              <a:gd name="connsiteY2" fmla="*/ 619125 h 838200"/>
              <a:gd name="connsiteX3" fmla="*/ 268529 w 770973"/>
              <a:gd name="connsiteY3" fmla="*/ 681038 h 838200"/>
              <a:gd name="connsiteX4" fmla="*/ 163754 w 770973"/>
              <a:gd name="connsiteY4" fmla="*/ 757238 h 838200"/>
              <a:gd name="connsiteX5" fmla="*/ 73266 w 770973"/>
              <a:gd name="connsiteY5" fmla="*/ 816769 h 838200"/>
              <a:gd name="connsiteX6" fmla="*/ 28023 w 770973"/>
              <a:gd name="connsiteY6" fmla="*/ 838200 h 838200"/>
              <a:gd name="connsiteX7" fmla="*/ 16116 w 770973"/>
              <a:gd name="connsiteY7" fmla="*/ 838200 h 838200"/>
              <a:gd name="connsiteX8" fmla="*/ 1829 w 770973"/>
              <a:gd name="connsiteY8" fmla="*/ 819150 h 838200"/>
              <a:gd name="connsiteX9" fmla="*/ 6591 w 770973"/>
              <a:gd name="connsiteY9" fmla="*/ 790575 h 838200"/>
              <a:gd name="connsiteX10" fmla="*/ 35166 w 770973"/>
              <a:gd name="connsiteY10" fmla="*/ 754857 h 838200"/>
              <a:gd name="connsiteX11" fmla="*/ 135179 w 770973"/>
              <a:gd name="connsiteY11" fmla="*/ 638175 h 838200"/>
              <a:gd name="connsiteX12" fmla="*/ 228048 w 770973"/>
              <a:gd name="connsiteY12" fmla="*/ 521494 h 838200"/>
              <a:gd name="connsiteX13" fmla="*/ 282816 w 770973"/>
              <a:gd name="connsiteY13" fmla="*/ 447675 h 838200"/>
              <a:gd name="connsiteX14" fmla="*/ 325679 w 770973"/>
              <a:gd name="connsiteY14" fmla="*/ 392907 h 838200"/>
              <a:gd name="connsiteX15" fmla="*/ 356635 w 770973"/>
              <a:gd name="connsiteY15" fmla="*/ 338138 h 838200"/>
              <a:gd name="connsiteX16" fmla="*/ 392354 w 770973"/>
              <a:gd name="connsiteY16" fmla="*/ 276225 h 838200"/>
              <a:gd name="connsiteX17" fmla="*/ 411404 w 770973"/>
              <a:gd name="connsiteY17" fmla="*/ 233363 h 838200"/>
              <a:gd name="connsiteX18" fmla="*/ 418548 w 770973"/>
              <a:gd name="connsiteY18" fmla="*/ 211932 h 838200"/>
              <a:gd name="connsiteX19" fmla="*/ 420929 w 770973"/>
              <a:gd name="connsiteY19" fmla="*/ 180975 h 838200"/>
              <a:gd name="connsiteX20" fmla="*/ 420929 w 770973"/>
              <a:gd name="connsiteY20" fmla="*/ 164307 h 838200"/>
              <a:gd name="connsiteX21" fmla="*/ 413785 w 770973"/>
              <a:gd name="connsiteY21" fmla="*/ 135732 h 838200"/>
              <a:gd name="connsiteX22" fmla="*/ 406641 w 770973"/>
              <a:gd name="connsiteY22" fmla="*/ 116682 h 838200"/>
              <a:gd name="connsiteX23" fmla="*/ 389973 w 770973"/>
              <a:gd name="connsiteY23" fmla="*/ 100013 h 838200"/>
              <a:gd name="connsiteX24" fmla="*/ 370923 w 770973"/>
              <a:gd name="connsiteY24" fmla="*/ 80963 h 838200"/>
              <a:gd name="connsiteX25" fmla="*/ 337585 w 770973"/>
              <a:gd name="connsiteY25" fmla="*/ 61913 h 838200"/>
              <a:gd name="connsiteX26" fmla="*/ 316154 w 770973"/>
              <a:gd name="connsiteY26" fmla="*/ 42863 h 838200"/>
              <a:gd name="connsiteX27" fmla="*/ 311391 w 770973"/>
              <a:gd name="connsiteY27" fmla="*/ 26194 h 838200"/>
              <a:gd name="connsiteX28" fmla="*/ 316154 w 770973"/>
              <a:gd name="connsiteY28" fmla="*/ 11907 h 838200"/>
              <a:gd name="connsiteX29" fmla="*/ 330441 w 770973"/>
              <a:gd name="connsiteY29" fmla="*/ 4763 h 838200"/>
              <a:gd name="connsiteX30" fmla="*/ 332823 w 770973"/>
              <a:gd name="connsiteY30" fmla="*/ 4763 h 838200"/>
              <a:gd name="connsiteX31" fmla="*/ 361398 w 770973"/>
              <a:gd name="connsiteY31" fmla="*/ 0 h 838200"/>
              <a:gd name="connsiteX32" fmla="*/ 425691 w 770973"/>
              <a:gd name="connsiteY32" fmla="*/ 0 h 838200"/>
              <a:gd name="connsiteX33" fmla="*/ 489985 w 770973"/>
              <a:gd name="connsiteY33" fmla="*/ 7144 h 838200"/>
              <a:gd name="connsiteX34" fmla="*/ 523323 w 770973"/>
              <a:gd name="connsiteY34" fmla="*/ 19050 h 838200"/>
              <a:gd name="connsiteX35" fmla="*/ 582854 w 770973"/>
              <a:gd name="connsiteY35" fmla="*/ 66675 h 838200"/>
              <a:gd name="connsiteX36" fmla="*/ 687629 w 770973"/>
              <a:gd name="connsiteY36" fmla="*/ 152400 h 838200"/>
              <a:gd name="connsiteX37" fmla="*/ 744779 w 770973"/>
              <a:gd name="connsiteY37" fmla="*/ 211932 h 838200"/>
              <a:gd name="connsiteX38" fmla="*/ 759066 w 770973"/>
              <a:gd name="connsiteY38" fmla="*/ 233363 h 838200"/>
              <a:gd name="connsiteX39" fmla="*/ 768591 w 770973"/>
              <a:gd name="connsiteY39" fmla="*/ 252413 h 838200"/>
              <a:gd name="connsiteX40" fmla="*/ 770973 w 770973"/>
              <a:gd name="connsiteY40" fmla="*/ 269082 h 838200"/>
              <a:gd name="connsiteX41" fmla="*/ 768591 w 770973"/>
              <a:gd name="connsiteY41" fmla="*/ 288132 h 838200"/>
              <a:gd name="connsiteX42" fmla="*/ 751923 w 770973"/>
              <a:gd name="connsiteY42" fmla="*/ 302419 h 838200"/>
              <a:gd name="connsiteX43" fmla="*/ 725729 w 770973"/>
              <a:gd name="connsiteY43" fmla="*/ 316707 h 838200"/>
              <a:gd name="connsiteX44" fmla="*/ 682866 w 770973"/>
              <a:gd name="connsiteY44" fmla="*/ 326232 h 838200"/>
              <a:gd name="connsiteX45" fmla="*/ 661435 w 770973"/>
              <a:gd name="connsiteY45" fmla="*/ 330994 h 838200"/>
              <a:gd name="connsiteX46" fmla="*/ 585235 w 770973"/>
              <a:gd name="connsiteY46" fmla="*/ 411957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70973" h="838200">
                <a:moveTo>
                  <a:pt x="585235" y="411957"/>
                </a:moveTo>
                <a:lnTo>
                  <a:pt x="459029" y="531019"/>
                </a:lnTo>
                <a:lnTo>
                  <a:pt x="351873" y="619125"/>
                </a:lnTo>
                <a:lnTo>
                  <a:pt x="268529" y="681038"/>
                </a:lnTo>
                <a:lnTo>
                  <a:pt x="163754" y="757238"/>
                </a:lnTo>
                <a:lnTo>
                  <a:pt x="73266" y="816769"/>
                </a:lnTo>
                <a:lnTo>
                  <a:pt x="28023" y="838200"/>
                </a:lnTo>
                <a:lnTo>
                  <a:pt x="16116" y="838200"/>
                </a:lnTo>
                <a:cubicBezTo>
                  <a:pt x="0" y="824769"/>
                  <a:pt x="1829" y="832493"/>
                  <a:pt x="1829" y="819150"/>
                </a:cubicBezTo>
                <a:lnTo>
                  <a:pt x="6591" y="790575"/>
                </a:lnTo>
                <a:lnTo>
                  <a:pt x="35166" y="754857"/>
                </a:lnTo>
                <a:lnTo>
                  <a:pt x="135179" y="638175"/>
                </a:lnTo>
                <a:lnTo>
                  <a:pt x="228048" y="521494"/>
                </a:lnTo>
                <a:lnTo>
                  <a:pt x="282816" y="447675"/>
                </a:lnTo>
                <a:lnTo>
                  <a:pt x="325679" y="392907"/>
                </a:lnTo>
                <a:lnTo>
                  <a:pt x="356635" y="338138"/>
                </a:lnTo>
                <a:lnTo>
                  <a:pt x="392354" y="276225"/>
                </a:lnTo>
                <a:lnTo>
                  <a:pt x="411404" y="233363"/>
                </a:lnTo>
                <a:lnTo>
                  <a:pt x="418548" y="211932"/>
                </a:lnTo>
                <a:lnTo>
                  <a:pt x="420929" y="180975"/>
                </a:lnTo>
                <a:lnTo>
                  <a:pt x="420929" y="164307"/>
                </a:lnTo>
                <a:lnTo>
                  <a:pt x="413785" y="135732"/>
                </a:lnTo>
                <a:lnTo>
                  <a:pt x="406641" y="116682"/>
                </a:lnTo>
                <a:lnTo>
                  <a:pt x="389973" y="100013"/>
                </a:lnTo>
                <a:lnTo>
                  <a:pt x="370923" y="80963"/>
                </a:lnTo>
                <a:lnTo>
                  <a:pt x="337585" y="61913"/>
                </a:lnTo>
                <a:lnTo>
                  <a:pt x="316154" y="42863"/>
                </a:lnTo>
                <a:lnTo>
                  <a:pt x="311391" y="26194"/>
                </a:lnTo>
                <a:lnTo>
                  <a:pt x="316154" y="11907"/>
                </a:lnTo>
                <a:lnTo>
                  <a:pt x="330441" y="4763"/>
                </a:lnTo>
                <a:lnTo>
                  <a:pt x="332823" y="4763"/>
                </a:lnTo>
                <a:lnTo>
                  <a:pt x="361398" y="0"/>
                </a:lnTo>
                <a:lnTo>
                  <a:pt x="425691" y="0"/>
                </a:lnTo>
                <a:lnTo>
                  <a:pt x="489985" y="7144"/>
                </a:lnTo>
                <a:lnTo>
                  <a:pt x="523323" y="19050"/>
                </a:lnTo>
                <a:lnTo>
                  <a:pt x="582854" y="66675"/>
                </a:lnTo>
                <a:lnTo>
                  <a:pt x="687629" y="152400"/>
                </a:lnTo>
                <a:lnTo>
                  <a:pt x="744779" y="211932"/>
                </a:lnTo>
                <a:lnTo>
                  <a:pt x="759066" y="233363"/>
                </a:lnTo>
                <a:lnTo>
                  <a:pt x="768591" y="252413"/>
                </a:lnTo>
                <a:lnTo>
                  <a:pt x="770973" y="269082"/>
                </a:lnTo>
                <a:lnTo>
                  <a:pt x="768591" y="288132"/>
                </a:lnTo>
                <a:lnTo>
                  <a:pt x="751923" y="302419"/>
                </a:lnTo>
                <a:lnTo>
                  <a:pt x="725729" y="316707"/>
                </a:lnTo>
                <a:lnTo>
                  <a:pt x="682866" y="326232"/>
                </a:lnTo>
                <a:lnTo>
                  <a:pt x="661435" y="330994"/>
                </a:lnTo>
                <a:lnTo>
                  <a:pt x="585235" y="4119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D656314-C7D2-4C67-8BB8-03DEF50A2E79}"/>
              </a:ext>
            </a:extLst>
          </p:cNvPr>
          <p:cNvSpPr/>
          <p:nvPr/>
        </p:nvSpPr>
        <p:spPr>
          <a:xfrm>
            <a:off x="2657475" y="4694238"/>
            <a:ext cx="2300288" cy="963612"/>
          </a:xfrm>
          <a:custGeom>
            <a:avLst/>
            <a:gdLst>
              <a:gd name="connsiteX0" fmla="*/ 2026444 w 2300288"/>
              <a:gd name="connsiteY0" fmla="*/ 192881 h 964406"/>
              <a:gd name="connsiteX1" fmla="*/ 1781175 w 2300288"/>
              <a:gd name="connsiteY1" fmla="*/ 319087 h 964406"/>
              <a:gd name="connsiteX2" fmla="*/ 1521619 w 2300288"/>
              <a:gd name="connsiteY2" fmla="*/ 442912 h 964406"/>
              <a:gd name="connsiteX3" fmla="*/ 1252538 w 2300288"/>
              <a:gd name="connsiteY3" fmla="*/ 566737 h 964406"/>
              <a:gd name="connsiteX4" fmla="*/ 942975 w 2300288"/>
              <a:gd name="connsiteY4" fmla="*/ 697706 h 964406"/>
              <a:gd name="connsiteX5" fmla="*/ 607219 w 2300288"/>
              <a:gd name="connsiteY5" fmla="*/ 828675 h 964406"/>
              <a:gd name="connsiteX6" fmla="*/ 423863 w 2300288"/>
              <a:gd name="connsiteY6" fmla="*/ 897731 h 964406"/>
              <a:gd name="connsiteX7" fmla="*/ 402431 w 2300288"/>
              <a:gd name="connsiteY7" fmla="*/ 916781 h 964406"/>
              <a:gd name="connsiteX8" fmla="*/ 366713 w 2300288"/>
              <a:gd name="connsiteY8" fmla="*/ 945356 h 964406"/>
              <a:gd name="connsiteX9" fmla="*/ 335756 w 2300288"/>
              <a:gd name="connsiteY9" fmla="*/ 959644 h 964406"/>
              <a:gd name="connsiteX10" fmla="*/ 300038 w 2300288"/>
              <a:gd name="connsiteY10" fmla="*/ 964406 h 964406"/>
              <a:gd name="connsiteX11" fmla="*/ 276225 w 2300288"/>
              <a:gd name="connsiteY11" fmla="*/ 964406 h 964406"/>
              <a:gd name="connsiteX12" fmla="*/ 242888 w 2300288"/>
              <a:gd name="connsiteY12" fmla="*/ 950119 h 964406"/>
              <a:gd name="connsiteX13" fmla="*/ 204788 w 2300288"/>
              <a:gd name="connsiteY13" fmla="*/ 916781 h 964406"/>
              <a:gd name="connsiteX14" fmla="*/ 135731 w 2300288"/>
              <a:gd name="connsiteY14" fmla="*/ 850106 h 964406"/>
              <a:gd name="connsiteX15" fmla="*/ 90488 w 2300288"/>
              <a:gd name="connsiteY15" fmla="*/ 790575 h 964406"/>
              <a:gd name="connsiteX16" fmla="*/ 52388 w 2300288"/>
              <a:gd name="connsiteY16" fmla="*/ 731044 h 964406"/>
              <a:gd name="connsiteX17" fmla="*/ 14288 w 2300288"/>
              <a:gd name="connsiteY17" fmla="*/ 664369 h 964406"/>
              <a:gd name="connsiteX18" fmla="*/ 0 w 2300288"/>
              <a:gd name="connsiteY18" fmla="*/ 631031 h 964406"/>
              <a:gd name="connsiteX19" fmla="*/ 0 w 2300288"/>
              <a:gd name="connsiteY19" fmla="*/ 614362 h 964406"/>
              <a:gd name="connsiteX20" fmla="*/ 4763 w 2300288"/>
              <a:gd name="connsiteY20" fmla="*/ 600075 h 964406"/>
              <a:gd name="connsiteX21" fmla="*/ 16669 w 2300288"/>
              <a:gd name="connsiteY21" fmla="*/ 597694 h 964406"/>
              <a:gd name="connsiteX22" fmla="*/ 38100 w 2300288"/>
              <a:gd name="connsiteY22" fmla="*/ 602456 h 964406"/>
              <a:gd name="connsiteX23" fmla="*/ 97631 w 2300288"/>
              <a:gd name="connsiteY23" fmla="*/ 628650 h 964406"/>
              <a:gd name="connsiteX24" fmla="*/ 166688 w 2300288"/>
              <a:gd name="connsiteY24" fmla="*/ 654844 h 964406"/>
              <a:gd name="connsiteX25" fmla="*/ 223838 w 2300288"/>
              <a:gd name="connsiteY25" fmla="*/ 669131 h 964406"/>
              <a:gd name="connsiteX26" fmla="*/ 280988 w 2300288"/>
              <a:gd name="connsiteY26" fmla="*/ 676275 h 964406"/>
              <a:gd name="connsiteX27" fmla="*/ 300038 w 2300288"/>
              <a:gd name="connsiteY27" fmla="*/ 676275 h 964406"/>
              <a:gd name="connsiteX28" fmla="*/ 381000 w 2300288"/>
              <a:gd name="connsiteY28" fmla="*/ 650081 h 964406"/>
              <a:gd name="connsiteX29" fmla="*/ 742950 w 2300288"/>
              <a:gd name="connsiteY29" fmla="*/ 533400 h 964406"/>
              <a:gd name="connsiteX30" fmla="*/ 1135856 w 2300288"/>
              <a:gd name="connsiteY30" fmla="*/ 395287 h 964406"/>
              <a:gd name="connsiteX31" fmla="*/ 1247775 w 2300288"/>
              <a:gd name="connsiteY31" fmla="*/ 357187 h 964406"/>
              <a:gd name="connsiteX32" fmla="*/ 1385888 w 2300288"/>
              <a:gd name="connsiteY32" fmla="*/ 302419 h 964406"/>
              <a:gd name="connsiteX33" fmla="*/ 1562100 w 2300288"/>
              <a:gd name="connsiteY33" fmla="*/ 242887 h 964406"/>
              <a:gd name="connsiteX34" fmla="*/ 1783556 w 2300288"/>
              <a:gd name="connsiteY34" fmla="*/ 166687 h 964406"/>
              <a:gd name="connsiteX35" fmla="*/ 1952625 w 2300288"/>
              <a:gd name="connsiteY35" fmla="*/ 104775 h 964406"/>
              <a:gd name="connsiteX36" fmla="*/ 2159794 w 2300288"/>
              <a:gd name="connsiteY36" fmla="*/ 35719 h 964406"/>
              <a:gd name="connsiteX37" fmla="*/ 2262188 w 2300288"/>
              <a:gd name="connsiteY37" fmla="*/ 4762 h 964406"/>
              <a:gd name="connsiteX38" fmla="*/ 2281238 w 2300288"/>
              <a:gd name="connsiteY38" fmla="*/ 0 h 964406"/>
              <a:gd name="connsiteX39" fmla="*/ 2290763 w 2300288"/>
              <a:gd name="connsiteY39" fmla="*/ 0 h 964406"/>
              <a:gd name="connsiteX40" fmla="*/ 2297906 w 2300288"/>
              <a:gd name="connsiteY40" fmla="*/ 2381 h 964406"/>
              <a:gd name="connsiteX41" fmla="*/ 2300288 w 2300288"/>
              <a:gd name="connsiteY41" fmla="*/ 9525 h 964406"/>
              <a:gd name="connsiteX42" fmla="*/ 2300288 w 2300288"/>
              <a:gd name="connsiteY42" fmla="*/ 23812 h 964406"/>
              <a:gd name="connsiteX43" fmla="*/ 2290763 w 2300288"/>
              <a:gd name="connsiteY43" fmla="*/ 47625 h 964406"/>
              <a:gd name="connsiteX44" fmla="*/ 2264569 w 2300288"/>
              <a:gd name="connsiteY44" fmla="*/ 66675 h 964406"/>
              <a:gd name="connsiteX45" fmla="*/ 2152650 w 2300288"/>
              <a:gd name="connsiteY45" fmla="*/ 126206 h 964406"/>
              <a:gd name="connsiteX46" fmla="*/ 2026444 w 2300288"/>
              <a:gd name="connsiteY46" fmla="*/ 192881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00288" h="964406">
                <a:moveTo>
                  <a:pt x="2026444" y="192881"/>
                </a:moveTo>
                <a:lnTo>
                  <a:pt x="1781175" y="319087"/>
                </a:lnTo>
                <a:lnTo>
                  <a:pt x="1521619" y="442912"/>
                </a:lnTo>
                <a:lnTo>
                  <a:pt x="1252538" y="566737"/>
                </a:lnTo>
                <a:lnTo>
                  <a:pt x="942975" y="697706"/>
                </a:lnTo>
                <a:lnTo>
                  <a:pt x="607219" y="828675"/>
                </a:lnTo>
                <a:lnTo>
                  <a:pt x="423863" y="897731"/>
                </a:lnTo>
                <a:lnTo>
                  <a:pt x="402431" y="916781"/>
                </a:lnTo>
                <a:lnTo>
                  <a:pt x="366713" y="945356"/>
                </a:lnTo>
                <a:lnTo>
                  <a:pt x="335756" y="959644"/>
                </a:lnTo>
                <a:lnTo>
                  <a:pt x="300038" y="964406"/>
                </a:lnTo>
                <a:lnTo>
                  <a:pt x="276225" y="964406"/>
                </a:lnTo>
                <a:lnTo>
                  <a:pt x="242888" y="950119"/>
                </a:lnTo>
                <a:lnTo>
                  <a:pt x="204788" y="916781"/>
                </a:lnTo>
                <a:lnTo>
                  <a:pt x="135731" y="850106"/>
                </a:lnTo>
                <a:lnTo>
                  <a:pt x="90488" y="790575"/>
                </a:lnTo>
                <a:lnTo>
                  <a:pt x="52388" y="731044"/>
                </a:lnTo>
                <a:lnTo>
                  <a:pt x="14288" y="664369"/>
                </a:lnTo>
                <a:lnTo>
                  <a:pt x="0" y="631031"/>
                </a:lnTo>
                <a:lnTo>
                  <a:pt x="0" y="614362"/>
                </a:lnTo>
                <a:lnTo>
                  <a:pt x="4763" y="600075"/>
                </a:lnTo>
                <a:lnTo>
                  <a:pt x="16669" y="597694"/>
                </a:lnTo>
                <a:lnTo>
                  <a:pt x="38100" y="602456"/>
                </a:lnTo>
                <a:lnTo>
                  <a:pt x="97631" y="628650"/>
                </a:lnTo>
                <a:lnTo>
                  <a:pt x="166688" y="654844"/>
                </a:lnTo>
                <a:lnTo>
                  <a:pt x="223838" y="669131"/>
                </a:lnTo>
                <a:lnTo>
                  <a:pt x="280988" y="676275"/>
                </a:lnTo>
                <a:lnTo>
                  <a:pt x="300038" y="676275"/>
                </a:lnTo>
                <a:lnTo>
                  <a:pt x="381000" y="650081"/>
                </a:lnTo>
                <a:lnTo>
                  <a:pt x="742950" y="533400"/>
                </a:lnTo>
                <a:lnTo>
                  <a:pt x="1135856" y="395287"/>
                </a:lnTo>
                <a:lnTo>
                  <a:pt x="1247775" y="357187"/>
                </a:lnTo>
                <a:lnTo>
                  <a:pt x="1385888" y="302419"/>
                </a:lnTo>
                <a:lnTo>
                  <a:pt x="1562100" y="242887"/>
                </a:lnTo>
                <a:lnTo>
                  <a:pt x="1783556" y="166687"/>
                </a:lnTo>
                <a:lnTo>
                  <a:pt x="1952625" y="104775"/>
                </a:lnTo>
                <a:lnTo>
                  <a:pt x="2159794" y="35719"/>
                </a:lnTo>
                <a:lnTo>
                  <a:pt x="2262188" y="4762"/>
                </a:lnTo>
                <a:lnTo>
                  <a:pt x="2281238" y="0"/>
                </a:lnTo>
                <a:lnTo>
                  <a:pt x="2290763" y="0"/>
                </a:lnTo>
                <a:lnTo>
                  <a:pt x="2297906" y="2381"/>
                </a:lnTo>
                <a:lnTo>
                  <a:pt x="2300288" y="9525"/>
                </a:lnTo>
                <a:lnTo>
                  <a:pt x="2300288" y="23812"/>
                </a:lnTo>
                <a:lnTo>
                  <a:pt x="2290763" y="47625"/>
                </a:lnTo>
                <a:lnTo>
                  <a:pt x="2264569" y="66675"/>
                </a:lnTo>
                <a:lnTo>
                  <a:pt x="2152650" y="126206"/>
                </a:lnTo>
                <a:lnTo>
                  <a:pt x="2026444" y="192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704D62D4-BFA7-49E3-85A7-856C2B797328}"/>
              </a:ext>
            </a:extLst>
          </p:cNvPr>
          <p:cNvSpPr/>
          <p:nvPr/>
        </p:nvSpPr>
        <p:spPr>
          <a:xfrm>
            <a:off x="4976813" y="2982913"/>
            <a:ext cx="2365375" cy="619125"/>
          </a:xfrm>
          <a:custGeom>
            <a:avLst/>
            <a:gdLst>
              <a:gd name="connsiteX0" fmla="*/ 1833562 w 2364581"/>
              <a:gd name="connsiteY0" fmla="*/ 78582 h 619125"/>
              <a:gd name="connsiteX1" fmla="*/ 1695450 w 2364581"/>
              <a:gd name="connsiteY1" fmla="*/ 95250 h 619125"/>
              <a:gd name="connsiteX2" fmla="*/ 1524000 w 2364581"/>
              <a:gd name="connsiteY2" fmla="*/ 121444 h 619125"/>
              <a:gd name="connsiteX3" fmla="*/ 1376362 w 2364581"/>
              <a:gd name="connsiteY3" fmla="*/ 147638 h 619125"/>
              <a:gd name="connsiteX4" fmla="*/ 1228725 w 2364581"/>
              <a:gd name="connsiteY4" fmla="*/ 173832 h 619125"/>
              <a:gd name="connsiteX5" fmla="*/ 973931 w 2364581"/>
              <a:gd name="connsiteY5" fmla="*/ 228600 h 619125"/>
              <a:gd name="connsiteX6" fmla="*/ 757237 w 2364581"/>
              <a:gd name="connsiteY6" fmla="*/ 278607 h 619125"/>
              <a:gd name="connsiteX7" fmla="*/ 573881 w 2364581"/>
              <a:gd name="connsiteY7" fmla="*/ 316707 h 619125"/>
              <a:gd name="connsiteX8" fmla="*/ 407193 w 2364581"/>
              <a:gd name="connsiteY8" fmla="*/ 340519 h 619125"/>
              <a:gd name="connsiteX9" fmla="*/ 302418 w 2364581"/>
              <a:gd name="connsiteY9" fmla="*/ 354807 h 619125"/>
              <a:gd name="connsiteX10" fmla="*/ 219075 w 2364581"/>
              <a:gd name="connsiteY10" fmla="*/ 338138 h 619125"/>
              <a:gd name="connsiteX11" fmla="*/ 142875 w 2364581"/>
              <a:gd name="connsiteY11" fmla="*/ 316707 h 619125"/>
              <a:gd name="connsiteX12" fmla="*/ 61912 w 2364581"/>
              <a:gd name="connsiteY12" fmla="*/ 288132 h 619125"/>
              <a:gd name="connsiteX13" fmla="*/ 26193 w 2364581"/>
              <a:gd name="connsiteY13" fmla="*/ 273844 h 619125"/>
              <a:gd name="connsiteX14" fmla="*/ 11906 w 2364581"/>
              <a:gd name="connsiteY14" fmla="*/ 273844 h 619125"/>
              <a:gd name="connsiteX15" fmla="*/ 0 w 2364581"/>
              <a:gd name="connsiteY15" fmla="*/ 283369 h 619125"/>
              <a:gd name="connsiteX16" fmla="*/ 0 w 2364581"/>
              <a:gd name="connsiteY16" fmla="*/ 304800 h 619125"/>
              <a:gd name="connsiteX17" fmla="*/ 19050 w 2364581"/>
              <a:gd name="connsiteY17" fmla="*/ 345282 h 619125"/>
              <a:gd name="connsiteX18" fmla="*/ 78581 w 2364581"/>
              <a:gd name="connsiteY18" fmla="*/ 416719 h 619125"/>
              <a:gd name="connsiteX19" fmla="*/ 159543 w 2364581"/>
              <a:gd name="connsiteY19" fmla="*/ 500063 h 619125"/>
              <a:gd name="connsiteX20" fmla="*/ 228600 w 2364581"/>
              <a:gd name="connsiteY20" fmla="*/ 559594 h 619125"/>
              <a:gd name="connsiteX21" fmla="*/ 271462 w 2364581"/>
              <a:gd name="connsiteY21" fmla="*/ 588169 h 619125"/>
              <a:gd name="connsiteX22" fmla="*/ 311943 w 2364581"/>
              <a:gd name="connsiteY22" fmla="*/ 609600 h 619125"/>
              <a:gd name="connsiteX23" fmla="*/ 345281 w 2364581"/>
              <a:gd name="connsiteY23" fmla="*/ 616744 h 619125"/>
              <a:gd name="connsiteX24" fmla="*/ 376237 w 2364581"/>
              <a:gd name="connsiteY24" fmla="*/ 619125 h 619125"/>
              <a:gd name="connsiteX25" fmla="*/ 411956 w 2364581"/>
              <a:gd name="connsiteY25" fmla="*/ 614363 h 619125"/>
              <a:gd name="connsiteX26" fmla="*/ 464343 w 2364581"/>
              <a:gd name="connsiteY26" fmla="*/ 592932 h 619125"/>
              <a:gd name="connsiteX27" fmla="*/ 638175 w 2364581"/>
              <a:gd name="connsiteY27" fmla="*/ 535782 h 619125"/>
              <a:gd name="connsiteX28" fmla="*/ 835818 w 2364581"/>
              <a:gd name="connsiteY28" fmla="*/ 476250 h 619125"/>
              <a:gd name="connsiteX29" fmla="*/ 1012031 w 2364581"/>
              <a:gd name="connsiteY29" fmla="*/ 419100 h 619125"/>
              <a:gd name="connsiteX30" fmla="*/ 1333500 w 2364581"/>
              <a:gd name="connsiteY30" fmla="*/ 361950 h 619125"/>
              <a:gd name="connsiteX31" fmla="*/ 1578768 w 2364581"/>
              <a:gd name="connsiteY31" fmla="*/ 326232 h 619125"/>
              <a:gd name="connsiteX32" fmla="*/ 1743075 w 2364581"/>
              <a:gd name="connsiteY32" fmla="*/ 302419 h 619125"/>
              <a:gd name="connsiteX33" fmla="*/ 1862137 w 2364581"/>
              <a:gd name="connsiteY33" fmla="*/ 290513 h 619125"/>
              <a:gd name="connsiteX34" fmla="*/ 1940718 w 2364581"/>
              <a:gd name="connsiteY34" fmla="*/ 285750 h 619125"/>
              <a:gd name="connsiteX35" fmla="*/ 2074068 w 2364581"/>
              <a:gd name="connsiteY35" fmla="*/ 292894 h 619125"/>
              <a:gd name="connsiteX36" fmla="*/ 2243137 w 2364581"/>
              <a:gd name="connsiteY36" fmla="*/ 309563 h 619125"/>
              <a:gd name="connsiteX37" fmla="*/ 2276475 w 2364581"/>
              <a:gd name="connsiteY37" fmla="*/ 311944 h 619125"/>
              <a:gd name="connsiteX38" fmla="*/ 2307431 w 2364581"/>
              <a:gd name="connsiteY38" fmla="*/ 307182 h 619125"/>
              <a:gd name="connsiteX39" fmla="*/ 2333625 w 2364581"/>
              <a:gd name="connsiteY39" fmla="*/ 295275 h 619125"/>
              <a:gd name="connsiteX40" fmla="*/ 2350293 w 2364581"/>
              <a:gd name="connsiteY40" fmla="*/ 278607 h 619125"/>
              <a:gd name="connsiteX41" fmla="*/ 2357437 w 2364581"/>
              <a:gd name="connsiteY41" fmla="*/ 259557 h 619125"/>
              <a:gd name="connsiteX42" fmla="*/ 2364581 w 2364581"/>
              <a:gd name="connsiteY42" fmla="*/ 235744 h 619125"/>
              <a:gd name="connsiteX43" fmla="*/ 2362200 w 2364581"/>
              <a:gd name="connsiteY43" fmla="*/ 202407 h 619125"/>
              <a:gd name="connsiteX44" fmla="*/ 2359818 w 2364581"/>
              <a:gd name="connsiteY44" fmla="*/ 183357 h 619125"/>
              <a:gd name="connsiteX45" fmla="*/ 2355056 w 2364581"/>
              <a:gd name="connsiteY45" fmla="*/ 173832 h 619125"/>
              <a:gd name="connsiteX46" fmla="*/ 2328862 w 2364581"/>
              <a:gd name="connsiteY46" fmla="*/ 150019 h 619125"/>
              <a:gd name="connsiteX47" fmla="*/ 2278856 w 2364581"/>
              <a:gd name="connsiteY47" fmla="*/ 114300 h 619125"/>
              <a:gd name="connsiteX48" fmla="*/ 2221706 w 2364581"/>
              <a:gd name="connsiteY48" fmla="*/ 78582 h 619125"/>
              <a:gd name="connsiteX49" fmla="*/ 2162175 w 2364581"/>
              <a:gd name="connsiteY49" fmla="*/ 47625 h 619125"/>
              <a:gd name="connsiteX50" fmla="*/ 2107406 w 2364581"/>
              <a:gd name="connsiteY50" fmla="*/ 23813 h 619125"/>
              <a:gd name="connsiteX51" fmla="*/ 2055018 w 2364581"/>
              <a:gd name="connsiteY51" fmla="*/ 0 h 619125"/>
              <a:gd name="connsiteX52" fmla="*/ 2031206 w 2364581"/>
              <a:gd name="connsiteY52" fmla="*/ 2382 h 619125"/>
              <a:gd name="connsiteX53" fmla="*/ 1997868 w 2364581"/>
              <a:gd name="connsiteY53" fmla="*/ 7144 h 619125"/>
              <a:gd name="connsiteX54" fmla="*/ 1964531 w 2364581"/>
              <a:gd name="connsiteY54" fmla="*/ 19050 h 619125"/>
              <a:gd name="connsiteX55" fmla="*/ 1931193 w 2364581"/>
              <a:gd name="connsiteY55" fmla="*/ 35719 h 619125"/>
              <a:gd name="connsiteX56" fmla="*/ 1895475 w 2364581"/>
              <a:gd name="connsiteY56" fmla="*/ 59532 h 619125"/>
              <a:gd name="connsiteX57" fmla="*/ 1833562 w 2364581"/>
              <a:gd name="connsiteY57" fmla="*/ 78582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64581" h="619125">
                <a:moveTo>
                  <a:pt x="1833562" y="78582"/>
                </a:moveTo>
                <a:lnTo>
                  <a:pt x="1695450" y="95250"/>
                </a:lnTo>
                <a:lnTo>
                  <a:pt x="1524000" y="121444"/>
                </a:lnTo>
                <a:lnTo>
                  <a:pt x="1376362" y="147638"/>
                </a:lnTo>
                <a:lnTo>
                  <a:pt x="1228725" y="173832"/>
                </a:lnTo>
                <a:lnTo>
                  <a:pt x="973931" y="228600"/>
                </a:lnTo>
                <a:lnTo>
                  <a:pt x="757237" y="278607"/>
                </a:lnTo>
                <a:lnTo>
                  <a:pt x="573881" y="316707"/>
                </a:lnTo>
                <a:lnTo>
                  <a:pt x="407193" y="340519"/>
                </a:lnTo>
                <a:lnTo>
                  <a:pt x="302418" y="354807"/>
                </a:lnTo>
                <a:lnTo>
                  <a:pt x="219075" y="338138"/>
                </a:lnTo>
                <a:lnTo>
                  <a:pt x="142875" y="316707"/>
                </a:lnTo>
                <a:lnTo>
                  <a:pt x="61912" y="288132"/>
                </a:lnTo>
                <a:lnTo>
                  <a:pt x="26193" y="273844"/>
                </a:lnTo>
                <a:lnTo>
                  <a:pt x="11906" y="273844"/>
                </a:lnTo>
                <a:lnTo>
                  <a:pt x="0" y="283369"/>
                </a:lnTo>
                <a:lnTo>
                  <a:pt x="0" y="304800"/>
                </a:lnTo>
                <a:lnTo>
                  <a:pt x="19050" y="345282"/>
                </a:lnTo>
                <a:lnTo>
                  <a:pt x="78581" y="416719"/>
                </a:lnTo>
                <a:lnTo>
                  <a:pt x="159543" y="500063"/>
                </a:lnTo>
                <a:lnTo>
                  <a:pt x="228600" y="559594"/>
                </a:lnTo>
                <a:lnTo>
                  <a:pt x="271462" y="588169"/>
                </a:lnTo>
                <a:lnTo>
                  <a:pt x="311943" y="609600"/>
                </a:lnTo>
                <a:lnTo>
                  <a:pt x="345281" y="616744"/>
                </a:lnTo>
                <a:lnTo>
                  <a:pt x="376237" y="619125"/>
                </a:lnTo>
                <a:lnTo>
                  <a:pt x="411956" y="614363"/>
                </a:lnTo>
                <a:lnTo>
                  <a:pt x="464343" y="592932"/>
                </a:lnTo>
                <a:lnTo>
                  <a:pt x="638175" y="535782"/>
                </a:lnTo>
                <a:lnTo>
                  <a:pt x="835818" y="476250"/>
                </a:lnTo>
                <a:lnTo>
                  <a:pt x="1012031" y="419100"/>
                </a:lnTo>
                <a:lnTo>
                  <a:pt x="1333500" y="361950"/>
                </a:lnTo>
                <a:lnTo>
                  <a:pt x="1578768" y="326232"/>
                </a:lnTo>
                <a:lnTo>
                  <a:pt x="1743075" y="302419"/>
                </a:lnTo>
                <a:lnTo>
                  <a:pt x="1862137" y="290513"/>
                </a:lnTo>
                <a:lnTo>
                  <a:pt x="1940718" y="285750"/>
                </a:lnTo>
                <a:lnTo>
                  <a:pt x="2074068" y="292894"/>
                </a:lnTo>
                <a:lnTo>
                  <a:pt x="2243137" y="309563"/>
                </a:lnTo>
                <a:lnTo>
                  <a:pt x="2276475" y="311944"/>
                </a:lnTo>
                <a:lnTo>
                  <a:pt x="2307431" y="307182"/>
                </a:lnTo>
                <a:lnTo>
                  <a:pt x="2333625" y="295275"/>
                </a:lnTo>
                <a:lnTo>
                  <a:pt x="2350293" y="278607"/>
                </a:lnTo>
                <a:lnTo>
                  <a:pt x="2357437" y="259557"/>
                </a:lnTo>
                <a:lnTo>
                  <a:pt x="2364581" y="235744"/>
                </a:lnTo>
                <a:lnTo>
                  <a:pt x="2362200" y="202407"/>
                </a:lnTo>
                <a:lnTo>
                  <a:pt x="2359818" y="183357"/>
                </a:lnTo>
                <a:lnTo>
                  <a:pt x="2355056" y="173832"/>
                </a:lnTo>
                <a:lnTo>
                  <a:pt x="2328862" y="150019"/>
                </a:lnTo>
                <a:lnTo>
                  <a:pt x="2278856" y="114300"/>
                </a:lnTo>
                <a:lnTo>
                  <a:pt x="2221706" y="78582"/>
                </a:lnTo>
                <a:lnTo>
                  <a:pt x="2162175" y="47625"/>
                </a:lnTo>
                <a:lnTo>
                  <a:pt x="2107406" y="23813"/>
                </a:lnTo>
                <a:lnTo>
                  <a:pt x="2055018" y="0"/>
                </a:lnTo>
                <a:lnTo>
                  <a:pt x="2031206" y="2382"/>
                </a:lnTo>
                <a:lnTo>
                  <a:pt x="1997868" y="7144"/>
                </a:lnTo>
                <a:lnTo>
                  <a:pt x="1964531" y="19050"/>
                </a:lnTo>
                <a:lnTo>
                  <a:pt x="1931193" y="35719"/>
                </a:lnTo>
                <a:lnTo>
                  <a:pt x="1895475" y="59532"/>
                </a:lnTo>
                <a:lnTo>
                  <a:pt x="1833562" y="78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A244ACDF-94AA-40DE-8E66-219FEB39D507}"/>
              </a:ext>
            </a:extLst>
          </p:cNvPr>
          <p:cNvSpPr/>
          <p:nvPr/>
        </p:nvSpPr>
        <p:spPr>
          <a:xfrm rot="16200000">
            <a:off x="3700462" y="3565526"/>
            <a:ext cx="4651375" cy="533400"/>
          </a:xfrm>
          <a:custGeom>
            <a:avLst/>
            <a:gdLst>
              <a:gd name="connsiteX0" fmla="*/ 2110740 w 4652010"/>
              <a:gd name="connsiteY0" fmla="*/ 213360 h 533400"/>
              <a:gd name="connsiteX1" fmla="*/ 2350770 w 4652010"/>
              <a:gd name="connsiteY1" fmla="*/ 213360 h 533400"/>
              <a:gd name="connsiteX2" fmla="*/ 2609850 w 4652010"/>
              <a:gd name="connsiteY2" fmla="*/ 213360 h 533400"/>
              <a:gd name="connsiteX3" fmla="*/ 2769870 w 4652010"/>
              <a:gd name="connsiteY3" fmla="*/ 213360 h 533400"/>
              <a:gd name="connsiteX4" fmla="*/ 3013710 w 4652010"/>
              <a:gd name="connsiteY4" fmla="*/ 213360 h 533400"/>
              <a:gd name="connsiteX5" fmla="*/ 3223260 w 4652010"/>
              <a:gd name="connsiteY5" fmla="*/ 213360 h 533400"/>
              <a:gd name="connsiteX6" fmla="*/ 3417570 w 4652010"/>
              <a:gd name="connsiteY6" fmla="*/ 213360 h 533400"/>
              <a:gd name="connsiteX7" fmla="*/ 3627120 w 4652010"/>
              <a:gd name="connsiteY7" fmla="*/ 209550 h 533400"/>
              <a:gd name="connsiteX8" fmla="*/ 3771900 w 4652010"/>
              <a:gd name="connsiteY8" fmla="*/ 205740 h 533400"/>
              <a:gd name="connsiteX9" fmla="*/ 3901440 w 4652010"/>
              <a:gd name="connsiteY9" fmla="*/ 201930 h 533400"/>
              <a:gd name="connsiteX10" fmla="*/ 4057650 w 4652010"/>
              <a:gd name="connsiteY10" fmla="*/ 194310 h 533400"/>
              <a:gd name="connsiteX11" fmla="*/ 4179570 w 4652010"/>
              <a:gd name="connsiteY11" fmla="*/ 190500 h 533400"/>
              <a:gd name="connsiteX12" fmla="*/ 4362450 w 4652010"/>
              <a:gd name="connsiteY12" fmla="*/ 175260 h 533400"/>
              <a:gd name="connsiteX13" fmla="*/ 4419600 w 4652010"/>
              <a:gd name="connsiteY13" fmla="*/ 171450 h 533400"/>
              <a:gd name="connsiteX14" fmla="*/ 4446270 w 4652010"/>
              <a:gd name="connsiteY14" fmla="*/ 156210 h 533400"/>
              <a:gd name="connsiteX15" fmla="*/ 4514850 w 4652010"/>
              <a:gd name="connsiteY15" fmla="*/ 99060 h 533400"/>
              <a:gd name="connsiteX16" fmla="*/ 4591050 w 4652010"/>
              <a:gd name="connsiteY16" fmla="*/ 26670 h 533400"/>
              <a:gd name="connsiteX17" fmla="*/ 4613910 w 4652010"/>
              <a:gd name="connsiteY17" fmla="*/ 7620 h 533400"/>
              <a:gd name="connsiteX18" fmla="*/ 4629150 w 4652010"/>
              <a:gd name="connsiteY18" fmla="*/ 0 h 533400"/>
              <a:gd name="connsiteX19" fmla="*/ 4640580 w 4652010"/>
              <a:gd name="connsiteY19" fmla="*/ 0 h 533400"/>
              <a:gd name="connsiteX20" fmla="*/ 4644390 w 4652010"/>
              <a:gd name="connsiteY20" fmla="*/ 3810 h 533400"/>
              <a:gd name="connsiteX21" fmla="*/ 4652010 w 4652010"/>
              <a:gd name="connsiteY21" fmla="*/ 19050 h 533400"/>
              <a:gd name="connsiteX22" fmla="*/ 4652010 w 4652010"/>
              <a:gd name="connsiteY22" fmla="*/ 41910 h 533400"/>
              <a:gd name="connsiteX23" fmla="*/ 4636770 w 4652010"/>
              <a:gd name="connsiteY23" fmla="*/ 102870 h 533400"/>
              <a:gd name="connsiteX24" fmla="*/ 4602480 w 4652010"/>
              <a:gd name="connsiteY24" fmla="*/ 201930 h 533400"/>
              <a:gd name="connsiteX25" fmla="*/ 4572000 w 4652010"/>
              <a:gd name="connsiteY25" fmla="*/ 270510 h 533400"/>
              <a:gd name="connsiteX26" fmla="*/ 4541520 w 4652010"/>
              <a:gd name="connsiteY26" fmla="*/ 331470 h 533400"/>
              <a:gd name="connsiteX27" fmla="*/ 4503420 w 4652010"/>
              <a:gd name="connsiteY27" fmla="*/ 392430 h 533400"/>
              <a:gd name="connsiteX28" fmla="*/ 4472940 w 4652010"/>
              <a:gd name="connsiteY28" fmla="*/ 434340 h 533400"/>
              <a:gd name="connsiteX29" fmla="*/ 4423410 w 4652010"/>
              <a:gd name="connsiteY29" fmla="*/ 487680 h 533400"/>
              <a:gd name="connsiteX30" fmla="*/ 4389120 w 4652010"/>
              <a:gd name="connsiteY30" fmla="*/ 521970 h 533400"/>
              <a:gd name="connsiteX31" fmla="*/ 4370070 w 4652010"/>
              <a:gd name="connsiteY31" fmla="*/ 533400 h 533400"/>
              <a:gd name="connsiteX32" fmla="*/ 4351020 w 4652010"/>
              <a:gd name="connsiteY32" fmla="*/ 533400 h 533400"/>
              <a:gd name="connsiteX33" fmla="*/ 4282440 w 4652010"/>
              <a:gd name="connsiteY33" fmla="*/ 518160 h 533400"/>
              <a:gd name="connsiteX34" fmla="*/ 4213860 w 4652010"/>
              <a:gd name="connsiteY34" fmla="*/ 495300 h 533400"/>
              <a:gd name="connsiteX35" fmla="*/ 4130040 w 4652010"/>
              <a:gd name="connsiteY35" fmla="*/ 468630 h 533400"/>
              <a:gd name="connsiteX36" fmla="*/ 4099560 w 4652010"/>
              <a:gd name="connsiteY36" fmla="*/ 461010 h 533400"/>
              <a:gd name="connsiteX37" fmla="*/ 3947160 w 4652010"/>
              <a:gd name="connsiteY37" fmla="*/ 457200 h 533400"/>
              <a:gd name="connsiteX38" fmla="*/ 3722370 w 4652010"/>
              <a:gd name="connsiteY38" fmla="*/ 453390 h 533400"/>
              <a:gd name="connsiteX39" fmla="*/ 3284220 w 4652010"/>
              <a:gd name="connsiteY39" fmla="*/ 441960 h 533400"/>
              <a:gd name="connsiteX40" fmla="*/ 2964180 w 4652010"/>
              <a:gd name="connsiteY40" fmla="*/ 441960 h 533400"/>
              <a:gd name="connsiteX41" fmla="*/ 2811780 w 4652010"/>
              <a:gd name="connsiteY41" fmla="*/ 457200 h 533400"/>
              <a:gd name="connsiteX42" fmla="*/ 2583180 w 4652010"/>
              <a:gd name="connsiteY42" fmla="*/ 457200 h 533400"/>
              <a:gd name="connsiteX43" fmla="*/ 2129790 w 4652010"/>
              <a:gd name="connsiteY43" fmla="*/ 457200 h 533400"/>
              <a:gd name="connsiteX44" fmla="*/ 1779270 w 4652010"/>
              <a:gd name="connsiteY44" fmla="*/ 453390 h 533400"/>
              <a:gd name="connsiteX45" fmla="*/ 1531620 w 4652010"/>
              <a:gd name="connsiteY45" fmla="*/ 449580 h 533400"/>
              <a:gd name="connsiteX46" fmla="*/ 1245870 w 4652010"/>
              <a:gd name="connsiteY46" fmla="*/ 441960 h 533400"/>
              <a:gd name="connsiteX47" fmla="*/ 982980 w 4652010"/>
              <a:gd name="connsiteY47" fmla="*/ 438150 h 533400"/>
              <a:gd name="connsiteX48" fmla="*/ 712470 w 4652010"/>
              <a:gd name="connsiteY48" fmla="*/ 434340 h 533400"/>
              <a:gd name="connsiteX49" fmla="*/ 514350 w 4652010"/>
              <a:gd name="connsiteY49" fmla="*/ 426720 h 533400"/>
              <a:gd name="connsiteX50" fmla="*/ 358140 w 4652010"/>
              <a:gd name="connsiteY50" fmla="*/ 415290 h 533400"/>
              <a:gd name="connsiteX51" fmla="*/ 243840 w 4652010"/>
              <a:gd name="connsiteY51" fmla="*/ 403860 h 533400"/>
              <a:gd name="connsiteX52" fmla="*/ 144780 w 4652010"/>
              <a:gd name="connsiteY52" fmla="*/ 384810 h 533400"/>
              <a:gd name="connsiteX53" fmla="*/ 72390 w 4652010"/>
              <a:gd name="connsiteY53" fmla="*/ 361950 h 533400"/>
              <a:gd name="connsiteX54" fmla="*/ 45720 w 4652010"/>
              <a:gd name="connsiteY54" fmla="*/ 350520 h 533400"/>
              <a:gd name="connsiteX55" fmla="*/ 19050 w 4652010"/>
              <a:gd name="connsiteY55" fmla="*/ 335280 h 533400"/>
              <a:gd name="connsiteX56" fmla="*/ 7620 w 4652010"/>
              <a:gd name="connsiteY56" fmla="*/ 323850 h 533400"/>
              <a:gd name="connsiteX57" fmla="*/ 0 w 4652010"/>
              <a:gd name="connsiteY57" fmla="*/ 312420 h 533400"/>
              <a:gd name="connsiteX58" fmla="*/ 0 w 4652010"/>
              <a:gd name="connsiteY58" fmla="*/ 300990 h 533400"/>
              <a:gd name="connsiteX59" fmla="*/ 3810 w 4652010"/>
              <a:gd name="connsiteY59" fmla="*/ 289560 h 533400"/>
              <a:gd name="connsiteX60" fmla="*/ 22860 w 4652010"/>
              <a:gd name="connsiteY60" fmla="*/ 278130 h 533400"/>
              <a:gd name="connsiteX61" fmla="*/ 68580 w 4652010"/>
              <a:gd name="connsiteY61" fmla="*/ 262890 h 533400"/>
              <a:gd name="connsiteX62" fmla="*/ 121920 w 4652010"/>
              <a:gd name="connsiteY62" fmla="*/ 251460 h 533400"/>
              <a:gd name="connsiteX63" fmla="*/ 213360 w 4652010"/>
              <a:gd name="connsiteY63" fmla="*/ 236220 h 533400"/>
              <a:gd name="connsiteX64" fmla="*/ 369570 w 4652010"/>
              <a:gd name="connsiteY64" fmla="*/ 220980 h 533400"/>
              <a:gd name="connsiteX65" fmla="*/ 544830 w 4652010"/>
              <a:gd name="connsiteY65" fmla="*/ 213360 h 533400"/>
              <a:gd name="connsiteX66" fmla="*/ 781050 w 4652010"/>
              <a:gd name="connsiteY66" fmla="*/ 213360 h 533400"/>
              <a:gd name="connsiteX67" fmla="*/ 1264920 w 4652010"/>
              <a:gd name="connsiteY67" fmla="*/ 213360 h 533400"/>
              <a:gd name="connsiteX68" fmla="*/ 2110740 w 4652010"/>
              <a:gd name="connsiteY68" fmla="*/ 21336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652010" h="533400">
                <a:moveTo>
                  <a:pt x="2110740" y="213360"/>
                </a:moveTo>
                <a:lnTo>
                  <a:pt x="2350770" y="213360"/>
                </a:lnTo>
                <a:lnTo>
                  <a:pt x="2609850" y="213360"/>
                </a:lnTo>
                <a:lnTo>
                  <a:pt x="2769870" y="213360"/>
                </a:lnTo>
                <a:lnTo>
                  <a:pt x="3013710" y="213360"/>
                </a:lnTo>
                <a:lnTo>
                  <a:pt x="3223260" y="213360"/>
                </a:lnTo>
                <a:lnTo>
                  <a:pt x="3417570" y="213360"/>
                </a:lnTo>
                <a:lnTo>
                  <a:pt x="3627120" y="209550"/>
                </a:lnTo>
                <a:lnTo>
                  <a:pt x="3771900" y="205740"/>
                </a:lnTo>
                <a:lnTo>
                  <a:pt x="3901440" y="201930"/>
                </a:lnTo>
                <a:lnTo>
                  <a:pt x="4057650" y="194310"/>
                </a:lnTo>
                <a:lnTo>
                  <a:pt x="4179570" y="190500"/>
                </a:lnTo>
                <a:lnTo>
                  <a:pt x="4362450" y="175260"/>
                </a:lnTo>
                <a:lnTo>
                  <a:pt x="4419600" y="171450"/>
                </a:lnTo>
                <a:lnTo>
                  <a:pt x="4446270" y="156210"/>
                </a:lnTo>
                <a:lnTo>
                  <a:pt x="4514850" y="99060"/>
                </a:lnTo>
                <a:lnTo>
                  <a:pt x="4591050" y="26670"/>
                </a:lnTo>
                <a:lnTo>
                  <a:pt x="4613910" y="7620"/>
                </a:lnTo>
                <a:lnTo>
                  <a:pt x="4629150" y="0"/>
                </a:lnTo>
                <a:lnTo>
                  <a:pt x="4640580" y="0"/>
                </a:lnTo>
                <a:lnTo>
                  <a:pt x="4644390" y="3810"/>
                </a:lnTo>
                <a:lnTo>
                  <a:pt x="4652010" y="19050"/>
                </a:lnTo>
                <a:lnTo>
                  <a:pt x="4652010" y="41910"/>
                </a:lnTo>
                <a:lnTo>
                  <a:pt x="4636770" y="102870"/>
                </a:lnTo>
                <a:lnTo>
                  <a:pt x="4602480" y="201930"/>
                </a:lnTo>
                <a:lnTo>
                  <a:pt x="4572000" y="270510"/>
                </a:lnTo>
                <a:lnTo>
                  <a:pt x="4541520" y="331470"/>
                </a:lnTo>
                <a:lnTo>
                  <a:pt x="4503420" y="392430"/>
                </a:lnTo>
                <a:lnTo>
                  <a:pt x="4472940" y="434340"/>
                </a:lnTo>
                <a:lnTo>
                  <a:pt x="4423410" y="487680"/>
                </a:lnTo>
                <a:lnTo>
                  <a:pt x="4389120" y="521970"/>
                </a:lnTo>
                <a:lnTo>
                  <a:pt x="4370070" y="533400"/>
                </a:lnTo>
                <a:lnTo>
                  <a:pt x="4351020" y="533400"/>
                </a:lnTo>
                <a:lnTo>
                  <a:pt x="4282440" y="518160"/>
                </a:lnTo>
                <a:lnTo>
                  <a:pt x="4213860" y="495300"/>
                </a:lnTo>
                <a:lnTo>
                  <a:pt x="4130040" y="468630"/>
                </a:lnTo>
                <a:lnTo>
                  <a:pt x="4099560" y="461010"/>
                </a:lnTo>
                <a:lnTo>
                  <a:pt x="3947160" y="457200"/>
                </a:lnTo>
                <a:lnTo>
                  <a:pt x="3722370" y="453390"/>
                </a:lnTo>
                <a:lnTo>
                  <a:pt x="3284220" y="441960"/>
                </a:lnTo>
                <a:lnTo>
                  <a:pt x="2964180" y="441960"/>
                </a:lnTo>
                <a:lnTo>
                  <a:pt x="2811780" y="457200"/>
                </a:lnTo>
                <a:lnTo>
                  <a:pt x="2583180" y="457200"/>
                </a:lnTo>
                <a:lnTo>
                  <a:pt x="2129790" y="457200"/>
                </a:lnTo>
                <a:lnTo>
                  <a:pt x="1779270" y="453390"/>
                </a:lnTo>
                <a:lnTo>
                  <a:pt x="1531620" y="449580"/>
                </a:lnTo>
                <a:lnTo>
                  <a:pt x="1245870" y="441960"/>
                </a:lnTo>
                <a:lnTo>
                  <a:pt x="982980" y="438150"/>
                </a:lnTo>
                <a:lnTo>
                  <a:pt x="712470" y="434340"/>
                </a:lnTo>
                <a:lnTo>
                  <a:pt x="514350" y="426720"/>
                </a:lnTo>
                <a:lnTo>
                  <a:pt x="358140" y="415290"/>
                </a:lnTo>
                <a:lnTo>
                  <a:pt x="243840" y="403860"/>
                </a:lnTo>
                <a:lnTo>
                  <a:pt x="144780" y="384810"/>
                </a:lnTo>
                <a:lnTo>
                  <a:pt x="72390" y="361950"/>
                </a:lnTo>
                <a:lnTo>
                  <a:pt x="45720" y="350520"/>
                </a:lnTo>
                <a:lnTo>
                  <a:pt x="19050" y="335280"/>
                </a:lnTo>
                <a:lnTo>
                  <a:pt x="7620" y="323850"/>
                </a:lnTo>
                <a:lnTo>
                  <a:pt x="0" y="312420"/>
                </a:lnTo>
                <a:lnTo>
                  <a:pt x="0" y="300990"/>
                </a:lnTo>
                <a:lnTo>
                  <a:pt x="3810" y="289560"/>
                </a:lnTo>
                <a:lnTo>
                  <a:pt x="22860" y="278130"/>
                </a:lnTo>
                <a:lnTo>
                  <a:pt x="68580" y="262890"/>
                </a:lnTo>
                <a:lnTo>
                  <a:pt x="121920" y="251460"/>
                </a:lnTo>
                <a:lnTo>
                  <a:pt x="213360" y="236220"/>
                </a:lnTo>
                <a:lnTo>
                  <a:pt x="369570" y="220980"/>
                </a:lnTo>
                <a:lnTo>
                  <a:pt x="544830" y="213360"/>
                </a:lnTo>
                <a:lnTo>
                  <a:pt x="781050" y="213360"/>
                </a:lnTo>
                <a:lnTo>
                  <a:pt x="1264920" y="213360"/>
                </a:lnTo>
                <a:lnTo>
                  <a:pt x="2110740" y="2133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D8F7BED-F47A-4DBE-88DB-2F803D70875C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506538"/>
            <a:ext cx="4819650" cy="4651375"/>
            <a:chOff x="2674938" y="1658938"/>
            <a:chExt cx="4819650" cy="4651375"/>
          </a:xfrm>
        </p:grpSpPr>
        <p:sp>
          <p:nvSpPr>
            <p:cNvPr id="12" name="フリーフォーム 140">
              <a:extLst>
                <a:ext uri="{FF2B5EF4-FFF2-40B4-BE49-F238E27FC236}">
                  <a16:creationId xmlns:a16="http://schemas.microsoft.com/office/drawing/2014/main" id="{94DEC609-A91F-4812-901A-8C9D04180DDB}"/>
                </a:ext>
              </a:extLst>
            </p:cNvPr>
            <p:cNvSpPr/>
            <p:nvPr/>
          </p:nvSpPr>
          <p:spPr>
            <a:xfrm rot="16200000">
              <a:off x="2461419" y="1942307"/>
              <a:ext cx="2079625" cy="1652587"/>
            </a:xfrm>
            <a:custGeom>
              <a:avLst/>
              <a:gdLst>
                <a:gd name="connsiteX0" fmla="*/ 1190625 w 2078831"/>
                <a:gd name="connsiteY0" fmla="*/ 926306 h 1652588"/>
                <a:gd name="connsiteX1" fmla="*/ 1073944 w 2078831"/>
                <a:gd name="connsiteY1" fmla="*/ 852488 h 1652588"/>
                <a:gd name="connsiteX2" fmla="*/ 985837 w 2078831"/>
                <a:gd name="connsiteY2" fmla="*/ 792956 h 1652588"/>
                <a:gd name="connsiteX3" fmla="*/ 885825 w 2078831"/>
                <a:gd name="connsiteY3" fmla="*/ 723900 h 1652588"/>
                <a:gd name="connsiteX4" fmla="*/ 800100 w 2078831"/>
                <a:gd name="connsiteY4" fmla="*/ 659606 h 1652588"/>
                <a:gd name="connsiteX5" fmla="*/ 711994 w 2078831"/>
                <a:gd name="connsiteY5" fmla="*/ 595313 h 1652588"/>
                <a:gd name="connsiteX6" fmla="*/ 592931 w 2078831"/>
                <a:gd name="connsiteY6" fmla="*/ 500063 h 1652588"/>
                <a:gd name="connsiteX7" fmla="*/ 490537 w 2078831"/>
                <a:gd name="connsiteY7" fmla="*/ 419100 h 1652588"/>
                <a:gd name="connsiteX8" fmla="*/ 373856 w 2078831"/>
                <a:gd name="connsiteY8" fmla="*/ 316706 h 1652588"/>
                <a:gd name="connsiteX9" fmla="*/ 276225 w 2078831"/>
                <a:gd name="connsiteY9" fmla="*/ 233363 h 1652588"/>
                <a:gd name="connsiteX10" fmla="*/ 195262 w 2078831"/>
                <a:gd name="connsiteY10" fmla="*/ 157163 h 1652588"/>
                <a:gd name="connsiteX11" fmla="*/ 121444 w 2078831"/>
                <a:gd name="connsiteY11" fmla="*/ 85725 h 1652588"/>
                <a:gd name="connsiteX12" fmla="*/ 61912 w 2078831"/>
                <a:gd name="connsiteY12" fmla="*/ 23813 h 1652588"/>
                <a:gd name="connsiteX13" fmla="*/ 30956 w 2078831"/>
                <a:gd name="connsiteY13" fmla="*/ 2381 h 1652588"/>
                <a:gd name="connsiteX14" fmla="*/ 16669 w 2078831"/>
                <a:gd name="connsiteY14" fmla="*/ 0 h 1652588"/>
                <a:gd name="connsiteX15" fmla="*/ 2381 w 2078831"/>
                <a:gd name="connsiteY15" fmla="*/ 2381 h 1652588"/>
                <a:gd name="connsiteX16" fmla="*/ 0 w 2078831"/>
                <a:gd name="connsiteY16" fmla="*/ 11906 h 1652588"/>
                <a:gd name="connsiteX17" fmla="*/ 0 w 2078831"/>
                <a:gd name="connsiteY17" fmla="*/ 42863 h 1652588"/>
                <a:gd name="connsiteX18" fmla="*/ 7144 w 2078831"/>
                <a:gd name="connsiteY18" fmla="*/ 61913 h 1652588"/>
                <a:gd name="connsiteX19" fmla="*/ 95250 w 2078831"/>
                <a:gd name="connsiteY19" fmla="*/ 176213 h 1652588"/>
                <a:gd name="connsiteX20" fmla="*/ 185737 w 2078831"/>
                <a:gd name="connsiteY20" fmla="*/ 288131 h 1652588"/>
                <a:gd name="connsiteX21" fmla="*/ 259556 w 2078831"/>
                <a:gd name="connsiteY21" fmla="*/ 376238 h 1652588"/>
                <a:gd name="connsiteX22" fmla="*/ 345281 w 2078831"/>
                <a:gd name="connsiteY22" fmla="*/ 476250 h 1652588"/>
                <a:gd name="connsiteX23" fmla="*/ 466725 w 2078831"/>
                <a:gd name="connsiteY23" fmla="*/ 607219 h 1652588"/>
                <a:gd name="connsiteX24" fmla="*/ 576262 w 2078831"/>
                <a:gd name="connsiteY24" fmla="*/ 721519 h 1652588"/>
                <a:gd name="connsiteX25" fmla="*/ 647700 w 2078831"/>
                <a:gd name="connsiteY25" fmla="*/ 790575 h 1652588"/>
                <a:gd name="connsiteX26" fmla="*/ 726281 w 2078831"/>
                <a:gd name="connsiteY26" fmla="*/ 847725 h 1652588"/>
                <a:gd name="connsiteX27" fmla="*/ 835819 w 2078831"/>
                <a:gd name="connsiteY27" fmla="*/ 952500 h 1652588"/>
                <a:gd name="connsiteX28" fmla="*/ 933450 w 2078831"/>
                <a:gd name="connsiteY28" fmla="*/ 1035844 h 1652588"/>
                <a:gd name="connsiteX29" fmla="*/ 1031081 w 2078831"/>
                <a:gd name="connsiteY29" fmla="*/ 1116806 h 1652588"/>
                <a:gd name="connsiteX30" fmla="*/ 1147762 w 2078831"/>
                <a:gd name="connsiteY30" fmla="*/ 1204913 h 1652588"/>
                <a:gd name="connsiteX31" fmla="*/ 1276350 w 2078831"/>
                <a:gd name="connsiteY31" fmla="*/ 1297781 h 1652588"/>
                <a:gd name="connsiteX32" fmla="*/ 1428750 w 2078831"/>
                <a:gd name="connsiteY32" fmla="*/ 1402556 h 1652588"/>
                <a:gd name="connsiteX33" fmla="*/ 1593056 w 2078831"/>
                <a:gd name="connsiteY33" fmla="*/ 1500188 h 1652588"/>
                <a:gd name="connsiteX34" fmla="*/ 1669256 w 2078831"/>
                <a:gd name="connsiteY34" fmla="*/ 1571625 h 1652588"/>
                <a:gd name="connsiteX35" fmla="*/ 1712119 w 2078831"/>
                <a:gd name="connsiteY35" fmla="*/ 1614488 h 1652588"/>
                <a:gd name="connsiteX36" fmla="*/ 1743075 w 2078831"/>
                <a:gd name="connsiteY36" fmla="*/ 1638300 h 1652588"/>
                <a:gd name="connsiteX37" fmla="*/ 1766887 w 2078831"/>
                <a:gd name="connsiteY37" fmla="*/ 1647825 h 1652588"/>
                <a:gd name="connsiteX38" fmla="*/ 1788319 w 2078831"/>
                <a:gd name="connsiteY38" fmla="*/ 1652588 h 1652588"/>
                <a:gd name="connsiteX39" fmla="*/ 1812131 w 2078831"/>
                <a:gd name="connsiteY39" fmla="*/ 1652588 h 1652588"/>
                <a:gd name="connsiteX40" fmla="*/ 1843087 w 2078831"/>
                <a:gd name="connsiteY40" fmla="*/ 1635919 h 1652588"/>
                <a:gd name="connsiteX41" fmla="*/ 1895475 w 2078831"/>
                <a:gd name="connsiteY41" fmla="*/ 1597819 h 1652588"/>
                <a:gd name="connsiteX42" fmla="*/ 1938337 w 2078831"/>
                <a:gd name="connsiteY42" fmla="*/ 1557338 h 1652588"/>
                <a:gd name="connsiteX43" fmla="*/ 1976437 w 2078831"/>
                <a:gd name="connsiteY43" fmla="*/ 1512094 h 1652588"/>
                <a:gd name="connsiteX44" fmla="*/ 2007394 w 2078831"/>
                <a:gd name="connsiteY44" fmla="*/ 1466850 h 1652588"/>
                <a:gd name="connsiteX45" fmla="*/ 2026444 w 2078831"/>
                <a:gd name="connsiteY45" fmla="*/ 1431131 h 1652588"/>
                <a:gd name="connsiteX46" fmla="*/ 2040731 w 2078831"/>
                <a:gd name="connsiteY46" fmla="*/ 1393031 h 1652588"/>
                <a:gd name="connsiteX47" fmla="*/ 2055019 w 2078831"/>
                <a:gd name="connsiteY47" fmla="*/ 1352550 h 1652588"/>
                <a:gd name="connsiteX48" fmla="*/ 2064544 w 2078831"/>
                <a:gd name="connsiteY48" fmla="*/ 1312069 h 1652588"/>
                <a:gd name="connsiteX49" fmla="*/ 2071687 w 2078831"/>
                <a:gd name="connsiteY49" fmla="*/ 1266825 h 1652588"/>
                <a:gd name="connsiteX50" fmla="*/ 2078831 w 2078831"/>
                <a:gd name="connsiteY50" fmla="*/ 1202531 h 1652588"/>
                <a:gd name="connsiteX51" fmla="*/ 2076450 w 2078831"/>
                <a:gd name="connsiteY51" fmla="*/ 1147763 h 1652588"/>
                <a:gd name="connsiteX52" fmla="*/ 2074069 w 2078831"/>
                <a:gd name="connsiteY52" fmla="*/ 1128713 h 1652588"/>
                <a:gd name="connsiteX53" fmla="*/ 2066925 w 2078831"/>
                <a:gd name="connsiteY53" fmla="*/ 1119188 h 1652588"/>
                <a:gd name="connsiteX54" fmla="*/ 2050256 w 2078831"/>
                <a:gd name="connsiteY54" fmla="*/ 1119188 h 1652588"/>
                <a:gd name="connsiteX55" fmla="*/ 2031206 w 2078831"/>
                <a:gd name="connsiteY55" fmla="*/ 1131094 h 1652588"/>
                <a:gd name="connsiteX56" fmla="*/ 1985962 w 2078831"/>
                <a:gd name="connsiteY56" fmla="*/ 1176338 h 1652588"/>
                <a:gd name="connsiteX57" fmla="*/ 1947862 w 2078831"/>
                <a:gd name="connsiteY57" fmla="*/ 1216819 h 1652588"/>
                <a:gd name="connsiteX58" fmla="*/ 1916906 w 2078831"/>
                <a:gd name="connsiteY58" fmla="*/ 1240631 h 1652588"/>
                <a:gd name="connsiteX59" fmla="*/ 1885950 w 2078831"/>
                <a:gd name="connsiteY59" fmla="*/ 1254919 h 1652588"/>
                <a:gd name="connsiteX60" fmla="*/ 1850231 w 2078831"/>
                <a:gd name="connsiteY60" fmla="*/ 1262063 h 1652588"/>
                <a:gd name="connsiteX61" fmla="*/ 1816894 w 2078831"/>
                <a:gd name="connsiteY61" fmla="*/ 1262063 h 1652588"/>
                <a:gd name="connsiteX62" fmla="*/ 1781175 w 2078831"/>
                <a:gd name="connsiteY62" fmla="*/ 1250156 h 1652588"/>
                <a:gd name="connsiteX63" fmla="*/ 1700212 w 2078831"/>
                <a:gd name="connsiteY63" fmla="*/ 1214438 h 1652588"/>
                <a:gd name="connsiteX64" fmla="*/ 1597819 w 2078831"/>
                <a:gd name="connsiteY64" fmla="*/ 1162050 h 1652588"/>
                <a:gd name="connsiteX65" fmla="*/ 1478756 w 2078831"/>
                <a:gd name="connsiteY65" fmla="*/ 1095375 h 1652588"/>
                <a:gd name="connsiteX66" fmla="*/ 1323975 w 2078831"/>
                <a:gd name="connsiteY66" fmla="*/ 1007269 h 1652588"/>
                <a:gd name="connsiteX67" fmla="*/ 1190625 w 2078831"/>
                <a:gd name="connsiteY67" fmla="*/ 926306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78831" h="1652588">
                  <a:moveTo>
                    <a:pt x="1190625" y="926306"/>
                  </a:moveTo>
                  <a:lnTo>
                    <a:pt x="1073944" y="852488"/>
                  </a:lnTo>
                  <a:lnTo>
                    <a:pt x="985837" y="792956"/>
                  </a:lnTo>
                  <a:lnTo>
                    <a:pt x="885825" y="723900"/>
                  </a:lnTo>
                  <a:lnTo>
                    <a:pt x="800100" y="659606"/>
                  </a:lnTo>
                  <a:lnTo>
                    <a:pt x="711994" y="595313"/>
                  </a:lnTo>
                  <a:lnTo>
                    <a:pt x="592931" y="500063"/>
                  </a:lnTo>
                  <a:lnTo>
                    <a:pt x="490537" y="419100"/>
                  </a:lnTo>
                  <a:lnTo>
                    <a:pt x="373856" y="316706"/>
                  </a:lnTo>
                  <a:lnTo>
                    <a:pt x="276225" y="233363"/>
                  </a:lnTo>
                  <a:lnTo>
                    <a:pt x="195262" y="157163"/>
                  </a:lnTo>
                  <a:lnTo>
                    <a:pt x="121444" y="85725"/>
                  </a:lnTo>
                  <a:lnTo>
                    <a:pt x="61912" y="23813"/>
                  </a:lnTo>
                  <a:lnTo>
                    <a:pt x="30956" y="2381"/>
                  </a:lnTo>
                  <a:lnTo>
                    <a:pt x="16669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0" y="42863"/>
                  </a:lnTo>
                  <a:lnTo>
                    <a:pt x="7144" y="61913"/>
                  </a:lnTo>
                  <a:lnTo>
                    <a:pt x="95250" y="176213"/>
                  </a:lnTo>
                  <a:lnTo>
                    <a:pt x="185737" y="288131"/>
                  </a:lnTo>
                  <a:lnTo>
                    <a:pt x="259556" y="376238"/>
                  </a:lnTo>
                  <a:lnTo>
                    <a:pt x="345281" y="476250"/>
                  </a:lnTo>
                  <a:lnTo>
                    <a:pt x="466725" y="607219"/>
                  </a:lnTo>
                  <a:lnTo>
                    <a:pt x="576262" y="721519"/>
                  </a:lnTo>
                  <a:lnTo>
                    <a:pt x="647700" y="790575"/>
                  </a:lnTo>
                  <a:lnTo>
                    <a:pt x="726281" y="847725"/>
                  </a:lnTo>
                  <a:lnTo>
                    <a:pt x="835819" y="952500"/>
                  </a:lnTo>
                  <a:lnTo>
                    <a:pt x="933450" y="1035844"/>
                  </a:lnTo>
                  <a:lnTo>
                    <a:pt x="1031081" y="1116806"/>
                  </a:lnTo>
                  <a:lnTo>
                    <a:pt x="1147762" y="1204913"/>
                  </a:lnTo>
                  <a:lnTo>
                    <a:pt x="1276350" y="1297781"/>
                  </a:lnTo>
                  <a:lnTo>
                    <a:pt x="1428750" y="1402556"/>
                  </a:lnTo>
                  <a:lnTo>
                    <a:pt x="1593056" y="1500188"/>
                  </a:lnTo>
                  <a:lnTo>
                    <a:pt x="1669256" y="1571625"/>
                  </a:lnTo>
                  <a:lnTo>
                    <a:pt x="1712119" y="1614488"/>
                  </a:lnTo>
                  <a:lnTo>
                    <a:pt x="1743075" y="1638300"/>
                  </a:lnTo>
                  <a:lnTo>
                    <a:pt x="1766887" y="1647825"/>
                  </a:lnTo>
                  <a:lnTo>
                    <a:pt x="1788319" y="1652588"/>
                  </a:lnTo>
                  <a:lnTo>
                    <a:pt x="1812131" y="1652588"/>
                  </a:lnTo>
                  <a:lnTo>
                    <a:pt x="1843087" y="1635919"/>
                  </a:lnTo>
                  <a:lnTo>
                    <a:pt x="1895475" y="1597819"/>
                  </a:lnTo>
                  <a:lnTo>
                    <a:pt x="1938337" y="1557338"/>
                  </a:lnTo>
                  <a:lnTo>
                    <a:pt x="1976437" y="1512094"/>
                  </a:lnTo>
                  <a:lnTo>
                    <a:pt x="2007394" y="1466850"/>
                  </a:lnTo>
                  <a:lnTo>
                    <a:pt x="2026444" y="1431131"/>
                  </a:lnTo>
                  <a:lnTo>
                    <a:pt x="2040731" y="1393031"/>
                  </a:lnTo>
                  <a:lnTo>
                    <a:pt x="2055019" y="1352550"/>
                  </a:lnTo>
                  <a:lnTo>
                    <a:pt x="2064544" y="1312069"/>
                  </a:lnTo>
                  <a:lnTo>
                    <a:pt x="2071687" y="1266825"/>
                  </a:lnTo>
                  <a:lnTo>
                    <a:pt x="2078831" y="1202531"/>
                  </a:lnTo>
                  <a:lnTo>
                    <a:pt x="2076450" y="1147763"/>
                  </a:lnTo>
                  <a:lnTo>
                    <a:pt x="2074069" y="1128713"/>
                  </a:lnTo>
                  <a:lnTo>
                    <a:pt x="2066925" y="1119188"/>
                  </a:lnTo>
                  <a:lnTo>
                    <a:pt x="2050256" y="1119188"/>
                  </a:lnTo>
                  <a:lnTo>
                    <a:pt x="2031206" y="1131094"/>
                  </a:lnTo>
                  <a:lnTo>
                    <a:pt x="1985962" y="1176338"/>
                  </a:lnTo>
                  <a:lnTo>
                    <a:pt x="1947862" y="1216819"/>
                  </a:lnTo>
                  <a:lnTo>
                    <a:pt x="1916906" y="1240631"/>
                  </a:lnTo>
                  <a:lnTo>
                    <a:pt x="1885950" y="1254919"/>
                  </a:lnTo>
                  <a:lnTo>
                    <a:pt x="1850231" y="1262063"/>
                  </a:lnTo>
                  <a:lnTo>
                    <a:pt x="1816894" y="1262063"/>
                  </a:lnTo>
                  <a:lnTo>
                    <a:pt x="1781175" y="1250156"/>
                  </a:lnTo>
                  <a:lnTo>
                    <a:pt x="1700212" y="1214438"/>
                  </a:lnTo>
                  <a:lnTo>
                    <a:pt x="1597819" y="1162050"/>
                  </a:lnTo>
                  <a:lnTo>
                    <a:pt x="1478756" y="1095375"/>
                  </a:lnTo>
                  <a:lnTo>
                    <a:pt x="1323975" y="1007269"/>
                  </a:lnTo>
                  <a:lnTo>
                    <a:pt x="1190625" y="926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41">
              <a:extLst>
                <a:ext uri="{FF2B5EF4-FFF2-40B4-BE49-F238E27FC236}">
                  <a16:creationId xmlns:a16="http://schemas.microsoft.com/office/drawing/2014/main" id="{413EDABD-AF43-441E-96A1-DD0B4EA7A935}"/>
                </a:ext>
              </a:extLst>
            </p:cNvPr>
            <p:cNvSpPr/>
            <p:nvPr/>
          </p:nvSpPr>
          <p:spPr>
            <a:xfrm rot="16200000">
              <a:off x="4318793" y="1932782"/>
              <a:ext cx="665163" cy="1085850"/>
            </a:xfrm>
            <a:custGeom>
              <a:avLst/>
              <a:gdLst>
                <a:gd name="connsiteX0" fmla="*/ 623887 w 664369"/>
                <a:gd name="connsiteY0" fmla="*/ 290512 h 1085850"/>
                <a:gd name="connsiteX1" fmla="*/ 640556 w 664369"/>
                <a:gd name="connsiteY1" fmla="*/ 195262 h 1085850"/>
                <a:gd name="connsiteX2" fmla="*/ 664369 w 664369"/>
                <a:gd name="connsiteY2" fmla="*/ 40481 h 1085850"/>
                <a:gd name="connsiteX3" fmla="*/ 576262 w 664369"/>
                <a:gd name="connsiteY3" fmla="*/ 0 h 1085850"/>
                <a:gd name="connsiteX4" fmla="*/ 552450 w 664369"/>
                <a:gd name="connsiteY4" fmla="*/ 92868 h 1085850"/>
                <a:gd name="connsiteX5" fmla="*/ 531019 w 664369"/>
                <a:gd name="connsiteY5" fmla="*/ 169068 h 1085850"/>
                <a:gd name="connsiteX6" fmla="*/ 509587 w 664369"/>
                <a:gd name="connsiteY6" fmla="*/ 226218 h 1085850"/>
                <a:gd name="connsiteX7" fmla="*/ 481012 w 664369"/>
                <a:gd name="connsiteY7" fmla="*/ 300037 h 1085850"/>
                <a:gd name="connsiteX8" fmla="*/ 435769 w 664369"/>
                <a:gd name="connsiteY8" fmla="*/ 397668 h 1085850"/>
                <a:gd name="connsiteX9" fmla="*/ 390525 w 664369"/>
                <a:gd name="connsiteY9" fmla="*/ 490537 h 1085850"/>
                <a:gd name="connsiteX10" fmla="*/ 359569 w 664369"/>
                <a:gd name="connsiteY10" fmla="*/ 547687 h 1085850"/>
                <a:gd name="connsiteX11" fmla="*/ 326231 w 664369"/>
                <a:gd name="connsiteY11" fmla="*/ 597693 h 1085850"/>
                <a:gd name="connsiteX12" fmla="*/ 261937 w 664369"/>
                <a:gd name="connsiteY12" fmla="*/ 683418 h 1085850"/>
                <a:gd name="connsiteX13" fmla="*/ 211931 w 664369"/>
                <a:gd name="connsiteY13" fmla="*/ 745331 h 1085850"/>
                <a:gd name="connsiteX14" fmla="*/ 157162 w 664369"/>
                <a:gd name="connsiteY14" fmla="*/ 807243 h 1085850"/>
                <a:gd name="connsiteX15" fmla="*/ 102394 w 664369"/>
                <a:gd name="connsiteY15" fmla="*/ 862012 h 1085850"/>
                <a:gd name="connsiteX16" fmla="*/ 57150 w 664369"/>
                <a:gd name="connsiteY16" fmla="*/ 900112 h 1085850"/>
                <a:gd name="connsiteX17" fmla="*/ 28575 w 664369"/>
                <a:gd name="connsiteY17" fmla="*/ 921543 h 1085850"/>
                <a:gd name="connsiteX18" fmla="*/ 11906 w 664369"/>
                <a:gd name="connsiteY18" fmla="*/ 952500 h 1085850"/>
                <a:gd name="connsiteX19" fmla="*/ 0 w 664369"/>
                <a:gd name="connsiteY19" fmla="*/ 985837 h 1085850"/>
                <a:gd name="connsiteX20" fmla="*/ 0 w 664369"/>
                <a:gd name="connsiteY20" fmla="*/ 1007268 h 1085850"/>
                <a:gd name="connsiteX21" fmla="*/ 2381 w 664369"/>
                <a:gd name="connsiteY21" fmla="*/ 1028700 h 1085850"/>
                <a:gd name="connsiteX22" fmla="*/ 7144 w 664369"/>
                <a:gd name="connsiteY22" fmla="*/ 1040606 h 1085850"/>
                <a:gd name="connsiteX23" fmla="*/ 11906 w 664369"/>
                <a:gd name="connsiteY23" fmla="*/ 1052512 h 1085850"/>
                <a:gd name="connsiteX24" fmla="*/ 30956 w 664369"/>
                <a:gd name="connsiteY24" fmla="*/ 1064418 h 1085850"/>
                <a:gd name="connsiteX25" fmla="*/ 52387 w 664369"/>
                <a:gd name="connsiteY25" fmla="*/ 1071562 h 1085850"/>
                <a:gd name="connsiteX26" fmla="*/ 83344 w 664369"/>
                <a:gd name="connsiteY26" fmla="*/ 1078706 h 1085850"/>
                <a:gd name="connsiteX27" fmla="*/ 116681 w 664369"/>
                <a:gd name="connsiteY27" fmla="*/ 1081087 h 1085850"/>
                <a:gd name="connsiteX28" fmla="*/ 140494 w 664369"/>
                <a:gd name="connsiteY28" fmla="*/ 1085850 h 1085850"/>
                <a:gd name="connsiteX29" fmla="*/ 176212 w 664369"/>
                <a:gd name="connsiteY29" fmla="*/ 1085850 h 1085850"/>
                <a:gd name="connsiteX30" fmla="*/ 211931 w 664369"/>
                <a:gd name="connsiteY30" fmla="*/ 1081087 h 1085850"/>
                <a:gd name="connsiteX31" fmla="*/ 264319 w 664369"/>
                <a:gd name="connsiteY31" fmla="*/ 1059656 h 1085850"/>
                <a:gd name="connsiteX32" fmla="*/ 300037 w 664369"/>
                <a:gd name="connsiteY32" fmla="*/ 1042987 h 1085850"/>
                <a:gd name="connsiteX33" fmla="*/ 361950 w 664369"/>
                <a:gd name="connsiteY33" fmla="*/ 1002506 h 1085850"/>
                <a:gd name="connsiteX34" fmla="*/ 428625 w 664369"/>
                <a:gd name="connsiteY34" fmla="*/ 947737 h 1085850"/>
                <a:gd name="connsiteX35" fmla="*/ 473869 w 664369"/>
                <a:gd name="connsiteY35" fmla="*/ 902493 h 1085850"/>
                <a:gd name="connsiteX36" fmla="*/ 492919 w 664369"/>
                <a:gd name="connsiteY36" fmla="*/ 854868 h 1085850"/>
                <a:gd name="connsiteX37" fmla="*/ 516731 w 664369"/>
                <a:gd name="connsiteY37" fmla="*/ 781050 h 1085850"/>
                <a:gd name="connsiteX38" fmla="*/ 540544 w 664369"/>
                <a:gd name="connsiteY38" fmla="*/ 695325 h 1085850"/>
                <a:gd name="connsiteX39" fmla="*/ 559594 w 664369"/>
                <a:gd name="connsiteY39" fmla="*/ 614362 h 1085850"/>
                <a:gd name="connsiteX40" fmla="*/ 578644 w 664369"/>
                <a:gd name="connsiteY40" fmla="*/ 533400 h 1085850"/>
                <a:gd name="connsiteX41" fmla="*/ 600075 w 664369"/>
                <a:gd name="connsiteY41" fmla="*/ 423862 h 1085850"/>
                <a:gd name="connsiteX42" fmla="*/ 623887 w 664369"/>
                <a:gd name="connsiteY42" fmla="*/ 29051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64369" h="1085850">
                  <a:moveTo>
                    <a:pt x="623887" y="290512"/>
                  </a:moveTo>
                  <a:lnTo>
                    <a:pt x="640556" y="195262"/>
                  </a:lnTo>
                  <a:lnTo>
                    <a:pt x="664369" y="40481"/>
                  </a:lnTo>
                  <a:lnTo>
                    <a:pt x="576262" y="0"/>
                  </a:lnTo>
                  <a:lnTo>
                    <a:pt x="552450" y="92868"/>
                  </a:lnTo>
                  <a:lnTo>
                    <a:pt x="531019" y="169068"/>
                  </a:lnTo>
                  <a:lnTo>
                    <a:pt x="509587" y="226218"/>
                  </a:lnTo>
                  <a:lnTo>
                    <a:pt x="481012" y="300037"/>
                  </a:lnTo>
                  <a:lnTo>
                    <a:pt x="435769" y="397668"/>
                  </a:lnTo>
                  <a:lnTo>
                    <a:pt x="390525" y="490537"/>
                  </a:lnTo>
                  <a:lnTo>
                    <a:pt x="359569" y="547687"/>
                  </a:lnTo>
                  <a:lnTo>
                    <a:pt x="326231" y="597693"/>
                  </a:lnTo>
                  <a:lnTo>
                    <a:pt x="261937" y="683418"/>
                  </a:lnTo>
                  <a:lnTo>
                    <a:pt x="211931" y="745331"/>
                  </a:lnTo>
                  <a:lnTo>
                    <a:pt x="157162" y="807243"/>
                  </a:lnTo>
                  <a:lnTo>
                    <a:pt x="102394" y="862012"/>
                  </a:lnTo>
                  <a:lnTo>
                    <a:pt x="57150" y="900112"/>
                  </a:lnTo>
                  <a:lnTo>
                    <a:pt x="28575" y="921543"/>
                  </a:lnTo>
                  <a:lnTo>
                    <a:pt x="11906" y="952500"/>
                  </a:lnTo>
                  <a:lnTo>
                    <a:pt x="0" y="985837"/>
                  </a:lnTo>
                  <a:lnTo>
                    <a:pt x="0" y="1007268"/>
                  </a:lnTo>
                  <a:lnTo>
                    <a:pt x="2381" y="1028700"/>
                  </a:lnTo>
                  <a:lnTo>
                    <a:pt x="7144" y="1040606"/>
                  </a:lnTo>
                  <a:lnTo>
                    <a:pt x="11906" y="1052512"/>
                  </a:lnTo>
                  <a:lnTo>
                    <a:pt x="30956" y="1064418"/>
                  </a:lnTo>
                  <a:lnTo>
                    <a:pt x="52387" y="1071562"/>
                  </a:lnTo>
                  <a:lnTo>
                    <a:pt x="83344" y="1078706"/>
                  </a:lnTo>
                  <a:lnTo>
                    <a:pt x="116681" y="1081087"/>
                  </a:lnTo>
                  <a:lnTo>
                    <a:pt x="140494" y="1085850"/>
                  </a:lnTo>
                  <a:lnTo>
                    <a:pt x="176212" y="1085850"/>
                  </a:lnTo>
                  <a:lnTo>
                    <a:pt x="211931" y="1081087"/>
                  </a:lnTo>
                  <a:lnTo>
                    <a:pt x="264319" y="1059656"/>
                  </a:lnTo>
                  <a:lnTo>
                    <a:pt x="300037" y="1042987"/>
                  </a:lnTo>
                  <a:lnTo>
                    <a:pt x="361950" y="1002506"/>
                  </a:lnTo>
                  <a:lnTo>
                    <a:pt x="428625" y="947737"/>
                  </a:lnTo>
                  <a:lnTo>
                    <a:pt x="473869" y="902493"/>
                  </a:lnTo>
                  <a:lnTo>
                    <a:pt x="492919" y="854868"/>
                  </a:lnTo>
                  <a:lnTo>
                    <a:pt x="516731" y="781050"/>
                  </a:lnTo>
                  <a:lnTo>
                    <a:pt x="540544" y="695325"/>
                  </a:lnTo>
                  <a:lnTo>
                    <a:pt x="559594" y="614362"/>
                  </a:lnTo>
                  <a:lnTo>
                    <a:pt x="578644" y="533400"/>
                  </a:lnTo>
                  <a:lnTo>
                    <a:pt x="600075" y="423862"/>
                  </a:lnTo>
                  <a:lnTo>
                    <a:pt x="623887" y="290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45">
              <a:extLst>
                <a:ext uri="{FF2B5EF4-FFF2-40B4-BE49-F238E27FC236}">
                  <a16:creationId xmlns:a16="http://schemas.microsoft.com/office/drawing/2014/main" id="{293B710C-19D3-4FC0-8D1A-05BBBF47D1B3}"/>
                </a:ext>
              </a:extLst>
            </p:cNvPr>
            <p:cNvSpPr/>
            <p:nvPr/>
          </p:nvSpPr>
          <p:spPr>
            <a:xfrm>
              <a:off x="3405188" y="2935288"/>
              <a:ext cx="1319212" cy="425450"/>
            </a:xfrm>
            <a:custGeom>
              <a:avLst/>
              <a:gdLst>
                <a:gd name="connsiteX0" fmla="*/ 1081087 w 1319212"/>
                <a:gd name="connsiteY0" fmla="*/ 233363 h 423863"/>
                <a:gd name="connsiteX1" fmla="*/ 985837 w 1319212"/>
                <a:gd name="connsiteY1" fmla="*/ 257175 h 423863"/>
                <a:gd name="connsiteX2" fmla="*/ 895350 w 1319212"/>
                <a:gd name="connsiteY2" fmla="*/ 283369 h 423863"/>
                <a:gd name="connsiteX3" fmla="*/ 797718 w 1319212"/>
                <a:gd name="connsiteY3" fmla="*/ 309563 h 423863"/>
                <a:gd name="connsiteX4" fmla="*/ 692943 w 1319212"/>
                <a:gd name="connsiteY4" fmla="*/ 340519 h 423863"/>
                <a:gd name="connsiteX5" fmla="*/ 621506 w 1319212"/>
                <a:gd name="connsiteY5" fmla="*/ 361950 h 423863"/>
                <a:gd name="connsiteX6" fmla="*/ 481012 w 1319212"/>
                <a:gd name="connsiteY6" fmla="*/ 404813 h 423863"/>
                <a:gd name="connsiteX7" fmla="*/ 440531 w 1319212"/>
                <a:gd name="connsiteY7" fmla="*/ 404813 h 423863"/>
                <a:gd name="connsiteX8" fmla="*/ 414337 w 1319212"/>
                <a:gd name="connsiteY8" fmla="*/ 407194 h 423863"/>
                <a:gd name="connsiteX9" fmla="*/ 395287 w 1319212"/>
                <a:gd name="connsiteY9" fmla="*/ 414338 h 423863"/>
                <a:gd name="connsiteX10" fmla="*/ 373856 w 1319212"/>
                <a:gd name="connsiteY10" fmla="*/ 421482 h 423863"/>
                <a:gd name="connsiteX11" fmla="*/ 319087 w 1319212"/>
                <a:gd name="connsiteY11" fmla="*/ 423863 h 423863"/>
                <a:gd name="connsiteX12" fmla="*/ 259556 w 1319212"/>
                <a:gd name="connsiteY12" fmla="*/ 421482 h 423863"/>
                <a:gd name="connsiteX13" fmla="*/ 223837 w 1319212"/>
                <a:gd name="connsiteY13" fmla="*/ 414338 h 423863"/>
                <a:gd name="connsiteX14" fmla="*/ 204787 w 1319212"/>
                <a:gd name="connsiteY14" fmla="*/ 407194 h 423863"/>
                <a:gd name="connsiteX15" fmla="*/ 183356 w 1319212"/>
                <a:gd name="connsiteY15" fmla="*/ 392907 h 423863"/>
                <a:gd name="connsiteX16" fmla="*/ 159543 w 1319212"/>
                <a:gd name="connsiteY16" fmla="*/ 376238 h 423863"/>
                <a:gd name="connsiteX17" fmla="*/ 133350 w 1319212"/>
                <a:gd name="connsiteY17" fmla="*/ 352425 h 423863"/>
                <a:gd name="connsiteX18" fmla="*/ 100012 w 1319212"/>
                <a:gd name="connsiteY18" fmla="*/ 319088 h 423863"/>
                <a:gd name="connsiteX19" fmla="*/ 73818 w 1319212"/>
                <a:gd name="connsiteY19" fmla="*/ 290513 h 423863"/>
                <a:gd name="connsiteX20" fmla="*/ 14287 w 1319212"/>
                <a:gd name="connsiteY20" fmla="*/ 211932 h 423863"/>
                <a:gd name="connsiteX21" fmla="*/ 0 w 1319212"/>
                <a:gd name="connsiteY21" fmla="*/ 195263 h 423863"/>
                <a:gd name="connsiteX22" fmla="*/ 97631 w 1319212"/>
                <a:gd name="connsiteY22" fmla="*/ 111919 h 423863"/>
                <a:gd name="connsiteX23" fmla="*/ 119062 w 1319212"/>
                <a:gd name="connsiteY23" fmla="*/ 176213 h 423863"/>
                <a:gd name="connsiteX24" fmla="*/ 130968 w 1319212"/>
                <a:gd name="connsiteY24" fmla="*/ 195263 h 423863"/>
                <a:gd name="connsiteX25" fmla="*/ 145256 w 1319212"/>
                <a:gd name="connsiteY25" fmla="*/ 211932 h 423863"/>
                <a:gd name="connsiteX26" fmla="*/ 159543 w 1319212"/>
                <a:gd name="connsiteY26" fmla="*/ 221457 h 423863"/>
                <a:gd name="connsiteX27" fmla="*/ 178593 w 1319212"/>
                <a:gd name="connsiteY27" fmla="*/ 228600 h 423863"/>
                <a:gd name="connsiteX28" fmla="*/ 223837 w 1319212"/>
                <a:gd name="connsiteY28" fmla="*/ 238125 h 423863"/>
                <a:gd name="connsiteX29" fmla="*/ 266700 w 1319212"/>
                <a:gd name="connsiteY29" fmla="*/ 242888 h 423863"/>
                <a:gd name="connsiteX30" fmla="*/ 323850 w 1319212"/>
                <a:gd name="connsiteY30" fmla="*/ 240507 h 423863"/>
                <a:gd name="connsiteX31" fmla="*/ 426243 w 1319212"/>
                <a:gd name="connsiteY31" fmla="*/ 230982 h 423863"/>
                <a:gd name="connsiteX32" fmla="*/ 514350 w 1319212"/>
                <a:gd name="connsiteY32" fmla="*/ 219075 h 423863"/>
                <a:gd name="connsiteX33" fmla="*/ 619125 w 1319212"/>
                <a:gd name="connsiteY33" fmla="*/ 195263 h 423863"/>
                <a:gd name="connsiteX34" fmla="*/ 700087 w 1319212"/>
                <a:gd name="connsiteY34" fmla="*/ 173832 h 423863"/>
                <a:gd name="connsiteX35" fmla="*/ 795337 w 1319212"/>
                <a:gd name="connsiteY35" fmla="*/ 135732 h 423863"/>
                <a:gd name="connsiteX36" fmla="*/ 892968 w 1319212"/>
                <a:gd name="connsiteY36" fmla="*/ 90488 h 423863"/>
                <a:gd name="connsiteX37" fmla="*/ 933450 w 1319212"/>
                <a:gd name="connsiteY37" fmla="*/ 66675 h 423863"/>
                <a:gd name="connsiteX38" fmla="*/ 950118 w 1319212"/>
                <a:gd name="connsiteY38" fmla="*/ 47625 h 423863"/>
                <a:gd name="connsiteX39" fmla="*/ 971550 w 1319212"/>
                <a:gd name="connsiteY39" fmla="*/ 28575 h 423863"/>
                <a:gd name="connsiteX40" fmla="*/ 1002506 w 1319212"/>
                <a:gd name="connsiteY40" fmla="*/ 9525 h 423863"/>
                <a:gd name="connsiteX41" fmla="*/ 1035843 w 1319212"/>
                <a:gd name="connsiteY41" fmla="*/ 0 h 423863"/>
                <a:gd name="connsiteX42" fmla="*/ 1069181 w 1319212"/>
                <a:gd name="connsiteY42" fmla="*/ 2382 h 423863"/>
                <a:gd name="connsiteX43" fmla="*/ 1114425 w 1319212"/>
                <a:gd name="connsiteY43" fmla="*/ 11907 h 423863"/>
                <a:gd name="connsiteX44" fmla="*/ 1202531 w 1319212"/>
                <a:gd name="connsiteY44" fmla="*/ 45244 h 423863"/>
                <a:gd name="connsiteX45" fmla="*/ 1288256 w 1319212"/>
                <a:gd name="connsiteY45" fmla="*/ 85725 h 423863"/>
                <a:gd name="connsiteX46" fmla="*/ 1300162 w 1319212"/>
                <a:gd name="connsiteY46" fmla="*/ 97632 h 423863"/>
                <a:gd name="connsiteX47" fmla="*/ 1312068 w 1319212"/>
                <a:gd name="connsiteY47" fmla="*/ 116682 h 423863"/>
                <a:gd name="connsiteX48" fmla="*/ 1319212 w 1319212"/>
                <a:gd name="connsiteY48" fmla="*/ 135732 h 423863"/>
                <a:gd name="connsiteX49" fmla="*/ 1319212 w 1319212"/>
                <a:gd name="connsiteY49" fmla="*/ 150019 h 423863"/>
                <a:gd name="connsiteX50" fmla="*/ 1309687 w 1319212"/>
                <a:gd name="connsiteY50" fmla="*/ 169069 h 423863"/>
                <a:gd name="connsiteX51" fmla="*/ 1285875 w 1319212"/>
                <a:gd name="connsiteY51" fmla="*/ 190500 h 423863"/>
                <a:gd name="connsiteX52" fmla="*/ 1271587 w 1319212"/>
                <a:gd name="connsiteY52" fmla="*/ 197644 h 423863"/>
                <a:gd name="connsiteX53" fmla="*/ 1235868 w 1319212"/>
                <a:gd name="connsiteY53" fmla="*/ 202407 h 423863"/>
                <a:gd name="connsiteX54" fmla="*/ 1164431 w 1319212"/>
                <a:gd name="connsiteY54" fmla="*/ 211932 h 423863"/>
                <a:gd name="connsiteX55" fmla="*/ 1081087 w 1319212"/>
                <a:gd name="connsiteY55" fmla="*/ 2333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9212" h="423863">
                  <a:moveTo>
                    <a:pt x="1081087" y="233363"/>
                  </a:moveTo>
                  <a:lnTo>
                    <a:pt x="985837" y="257175"/>
                  </a:lnTo>
                  <a:lnTo>
                    <a:pt x="895350" y="283369"/>
                  </a:lnTo>
                  <a:lnTo>
                    <a:pt x="797718" y="309563"/>
                  </a:lnTo>
                  <a:lnTo>
                    <a:pt x="692943" y="340519"/>
                  </a:lnTo>
                  <a:lnTo>
                    <a:pt x="621506" y="361950"/>
                  </a:lnTo>
                  <a:lnTo>
                    <a:pt x="481012" y="404813"/>
                  </a:lnTo>
                  <a:lnTo>
                    <a:pt x="440531" y="404813"/>
                  </a:lnTo>
                  <a:lnTo>
                    <a:pt x="414337" y="407194"/>
                  </a:lnTo>
                  <a:lnTo>
                    <a:pt x="395287" y="414338"/>
                  </a:lnTo>
                  <a:lnTo>
                    <a:pt x="373856" y="421482"/>
                  </a:lnTo>
                  <a:lnTo>
                    <a:pt x="319087" y="423863"/>
                  </a:lnTo>
                  <a:lnTo>
                    <a:pt x="259556" y="421482"/>
                  </a:lnTo>
                  <a:lnTo>
                    <a:pt x="223837" y="414338"/>
                  </a:lnTo>
                  <a:lnTo>
                    <a:pt x="204787" y="407194"/>
                  </a:lnTo>
                  <a:lnTo>
                    <a:pt x="183356" y="392907"/>
                  </a:lnTo>
                  <a:lnTo>
                    <a:pt x="159543" y="376238"/>
                  </a:lnTo>
                  <a:lnTo>
                    <a:pt x="133350" y="352425"/>
                  </a:lnTo>
                  <a:lnTo>
                    <a:pt x="100012" y="319088"/>
                  </a:lnTo>
                  <a:lnTo>
                    <a:pt x="73818" y="290513"/>
                  </a:lnTo>
                  <a:lnTo>
                    <a:pt x="14287" y="211932"/>
                  </a:lnTo>
                  <a:lnTo>
                    <a:pt x="0" y="195263"/>
                  </a:lnTo>
                  <a:lnTo>
                    <a:pt x="97631" y="111919"/>
                  </a:lnTo>
                  <a:lnTo>
                    <a:pt x="119062" y="176213"/>
                  </a:lnTo>
                  <a:lnTo>
                    <a:pt x="130968" y="195263"/>
                  </a:lnTo>
                  <a:lnTo>
                    <a:pt x="145256" y="211932"/>
                  </a:lnTo>
                  <a:lnTo>
                    <a:pt x="159543" y="221457"/>
                  </a:lnTo>
                  <a:lnTo>
                    <a:pt x="178593" y="228600"/>
                  </a:lnTo>
                  <a:lnTo>
                    <a:pt x="223837" y="238125"/>
                  </a:lnTo>
                  <a:lnTo>
                    <a:pt x="266700" y="242888"/>
                  </a:lnTo>
                  <a:lnTo>
                    <a:pt x="323850" y="240507"/>
                  </a:lnTo>
                  <a:lnTo>
                    <a:pt x="426243" y="230982"/>
                  </a:lnTo>
                  <a:lnTo>
                    <a:pt x="514350" y="219075"/>
                  </a:lnTo>
                  <a:lnTo>
                    <a:pt x="619125" y="195263"/>
                  </a:lnTo>
                  <a:lnTo>
                    <a:pt x="700087" y="173832"/>
                  </a:lnTo>
                  <a:lnTo>
                    <a:pt x="795337" y="135732"/>
                  </a:lnTo>
                  <a:lnTo>
                    <a:pt x="892968" y="90488"/>
                  </a:lnTo>
                  <a:lnTo>
                    <a:pt x="933450" y="66675"/>
                  </a:lnTo>
                  <a:lnTo>
                    <a:pt x="950118" y="47625"/>
                  </a:lnTo>
                  <a:lnTo>
                    <a:pt x="971550" y="28575"/>
                  </a:lnTo>
                  <a:lnTo>
                    <a:pt x="1002506" y="9525"/>
                  </a:lnTo>
                  <a:lnTo>
                    <a:pt x="1035843" y="0"/>
                  </a:lnTo>
                  <a:lnTo>
                    <a:pt x="1069181" y="2382"/>
                  </a:lnTo>
                  <a:lnTo>
                    <a:pt x="1114425" y="11907"/>
                  </a:lnTo>
                  <a:lnTo>
                    <a:pt x="1202531" y="45244"/>
                  </a:lnTo>
                  <a:lnTo>
                    <a:pt x="1288256" y="85725"/>
                  </a:lnTo>
                  <a:lnTo>
                    <a:pt x="1300162" y="97632"/>
                  </a:lnTo>
                  <a:lnTo>
                    <a:pt x="1312068" y="116682"/>
                  </a:lnTo>
                  <a:lnTo>
                    <a:pt x="1319212" y="135732"/>
                  </a:lnTo>
                  <a:lnTo>
                    <a:pt x="1319212" y="150019"/>
                  </a:lnTo>
                  <a:lnTo>
                    <a:pt x="1309687" y="169069"/>
                  </a:lnTo>
                  <a:lnTo>
                    <a:pt x="1285875" y="190500"/>
                  </a:lnTo>
                  <a:lnTo>
                    <a:pt x="1271587" y="197644"/>
                  </a:lnTo>
                  <a:lnTo>
                    <a:pt x="1235868" y="202407"/>
                  </a:lnTo>
                  <a:lnTo>
                    <a:pt x="1164431" y="211932"/>
                  </a:lnTo>
                  <a:lnTo>
                    <a:pt x="1081087" y="2333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6">
              <a:extLst>
                <a:ext uri="{FF2B5EF4-FFF2-40B4-BE49-F238E27FC236}">
                  <a16:creationId xmlns:a16="http://schemas.microsoft.com/office/drawing/2014/main" id="{663BE005-5C64-4228-A3B7-932ADA9AF2D9}"/>
                </a:ext>
              </a:extLst>
            </p:cNvPr>
            <p:cNvSpPr/>
            <p:nvPr/>
          </p:nvSpPr>
          <p:spPr>
            <a:xfrm>
              <a:off x="2914650" y="3514725"/>
              <a:ext cx="2068513" cy="703263"/>
            </a:xfrm>
            <a:custGeom>
              <a:avLst/>
              <a:gdLst>
                <a:gd name="connsiteX0" fmla="*/ 1657350 w 2069306"/>
                <a:gd name="connsiteY0" fmla="*/ 288131 h 702469"/>
                <a:gd name="connsiteX1" fmla="*/ 1557338 w 2069306"/>
                <a:gd name="connsiteY1" fmla="*/ 311944 h 702469"/>
                <a:gd name="connsiteX2" fmla="*/ 1469231 w 2069306"/>
                <a:gd name="connsiteY2" fmla="*/ 335756 h 702469"/>
                <a:gd name="connsiteX3" fmla="*/ 1381125 w 2069306"/>
                <a:gd name="connsiteY3" fmla="*/ 364331 h 702469"/>
                <a:gd name="connsiteX4" fmla="*/ 1293019 w 2069306"/>
                <a:gd name="connsiteY4" fmla="*/ 392906 h 702469"/>
                <a:gd name="connsiteX5" fmla="*/ 1050131 w 2069306"/>
                <a:gd name="connsiteY5" fmla="*/ 469106 h 702469"/>
                <a:gd name="connsiteX6" fmla="*/ 885825 w 2069306"/>
                <a:gd name="connsiteY6" fmla="*/ 526256 h 702469"/>
                <a:gd name="connsiteX7" fmla="*/ 797719 w 2069306"/>
                <a:gd name="connsiteY7" fmla="*/ 557213 h 702469"/>
                <a:gd name="connsiteX8" fmla="*/ 709613 w 2069306"/>
                <a:gd name="connsiteY8" fmla="*/ 588169 h 702469"/>
                <a:gd name="connsiteX9" fmla="*/ 652463 w 2069306"/>
                <a:gd name="connsiteY9" fmla="*/ 607219 h 702469"/>
                <a:gd name="connsiteX10" fmla="*/ 621506 w 2069306"/>
                <a:gd name="connsiteY10" fmla="*/ 619125 h 702469"/>
                <a:gd name="connsiteX11" fmla="*/ 583406 w 2069306"/>
                <a:gd name="connsiteY11" fmla="*/ 638175 h 702469"/>
                <a:gd name="connsiteX12" fmla="*/ 547688 w 2069306"/>
                <a:gd name="connsiteY12" fmla="*/ 659606 h 702469"/>
                <a:gd name="connsiteX13" fmla="*/ 526256 w 2069306"/>
                <a:gd name="connsiteY13" fmla="*/ 678656 h 702469"/>
                <a:gd name="connsiteX14" fmla="*/ 492919 w 2069306"/>
                <a:gd name="connsiteY14" fmla="*/ 697706 h 702469"/>
                <a:gd name="connsiteX15" fmla="*/ 461963 w 2069306"/>
                <a:gd name="connsiteY15" fmla="*/ 702469 h 702469"/>
                <a:gd name="connsiteX16" fmla="*/ 433388 w 2069306"/>
                <a:gd name="connsiteY16" fmla="*/ 702469 h 702469"/>
                <a:gd name="connsiteX17" fmla="*/ 381000 w 2069306"/>
                <a:gd name="connsiteY17" fmla="*/ 690563 h 702469"/>
                <a:gd name="connsiteX18" fmla="*/ 330994 w 2069306"/>
                <a:gd name="connsiteY18" fmla="*/ 671513 h 702469"/>
                <a:gd name="connsiteX19" fmla="*/ 266700 w 2069306"/>
                <a:gd name="connsiteY19" fmla="*/ 642938 h 702469"/>
                <a:gd name="connsiteX20" fmla="*/ 204788 w 2069306"/>
                <a:gd name="connsiteY20" fmla="*/ 609600 h 702469"/>
                <a:gd name="connsiteX21" fmla="*/ 121444 w 2069306"/>
                <a:gd name="connsiteY21" fmla="*/ 552450 h 702469"/>
                <a:gd name="connsiteX22" fmla="*/ 73819 w 2069306"/>
                <a:gd name="connsiteY22" fmla="*/ 511969 h 702469"/>
                <a:gd name="connsiteX23" fmla="*/ 38100 w 2069306"/>
                <a:gd name="connsiteY23" fmla="*/ 473869 h 702469"/>
                <a:gd name="connsiteX24" fmla="*/ 16669 w 2069306"/>
                <a:gd name="connsiteY24" fmla="*/ 445294 h 702469"/>
                <a:gd name="connsiteX25" fmla="*/ 2381 w 2069306"/>
                <a:gd name="connsiteY25" fmla="*/ 419100 h 702469"/>
                <a:gd name="connsiteX26" fmla="*/ 0 w 2069306"/>
                <a:gd name="connsiteY26" fmla="*/ 404813 h 702469"/>
                <a:gd name="connsiteX27" fmla="*/ 2381 w 2069306"/>
                <a:gd name="connsiteY27" fmla="*/ 390525 h 702469"/>
                <a:gd name="connsiteX28" fmla="*/ 11906 w 2069306"/>
                <a:gd name="connsiteY28" fmla="*/ 385763 h 702469"/>
                <a:gd name="connsiteX29" fmla="*/ 19050 w 2069306"/>
                <a:gd name="connsiteY29" fmla="*/ 388144 h 702469"/>
                <a:gd name="connsiteX30" fmla="*/ 57150 w 2069306"/>
                <a:gd name="connsiteY30" fmla="*/ 400050 h 702469"/>
                <a:gd name="connsiteX31" fmla="*/ 133350 w 2069306"/>
                <a:gd name="connsiteY31" fmla="*/ 428625 h 702469"/>
                <a:gd name="connsiteX32" fmla="*/ 176213 w 2069306"/>
                <a:gd name="connsiteY32" fmla="*/ 440531 h 702469"/>
                <a:gd name="connsiteX33" fmla="*/ 247650 w 2069306"/>
                <a:gd name="connsiteY33" fmla="*/ 454819 h 702469"/>
                <a:gd name="connsiteX34" fmla="*/ 304800 w 2069306"/>
                <a:gd name="connsiteY34" fmla="*/ 459581 h 702469"/>
                <a:gd name="connsiteX35" fmla="*/ 347663 w 2069306"/>
                <a:gd name="connsiteY35" fmla="*/ 459581 h 702469"/>
                <a:gd name="connsiteX36" fmla="*/ 392906 w 2069306"/>
                <a:gd name="connsiteY36" fmla="*/ 457200 h 702469"/>
                <a:gd name="connsiteX37" fmla="*/ 452438 w 2069306"/>
                <a:gd name="connsiteY37" fmla="*/ 445294 h 702469"/>
                <a:gd name="connsiteX38" fmla="*/ 585788 w 2069306"/>
                <a:gd name="connsiteY38" fmla="*/ 402431 h 702469"/>
                <a:gd name="connsiteX39" fmla="*/ 781050 w 2069306"/>
                <a:gd name="connsiteY39" fmla="*/ 345281 h 702469"/>
                <a:gd name="connsiteX40" fmla="*/ 966788 w 2069306"/>
                <a:gd name="connsiteY40" fmla="*/ 288131 h 702469"/>
                <a:gd name="connsiteX41" fmla="*/ 1123950 w 2069306"/>
                <a:gd name="connsiteY41" fmla="*/ 242888 h 702469"/>
                <a:gd name="connsiteX42" fmla="*/ 1340644 w 2069306"/>
                <a:gd name="connsiteY42" fmla="*/ 183356 h 702469"/>
                <a:gd name="connsiteX43" fmla="*/ 1469231 w 2069306"/>
                <a:gd name="connsiteY43" fmla="*/ 123825 h 702469"/>
                <a:gd name="connsiteX44" fmla="*/ 1657350 w 2069306"/>
                <a:gd name="connsiteY44" fmla="*/ 38100 h 702469"/>
                <a:gd name="connsiteX45" fmla="*/ 1728788 w 2069306"/>
                <a:gd name="connsiteY45" fmla="*/ 4763 h 702469"/>
                <a:gd name="connsiteX46" fmla="*/ 1738313 w 2069306"/>
                <a:gd name="connsiteY46" fmla="*/ 0 h 702469"/>
                <a:gd name="connsiteX47" fmla="*/ 1781175 w 2069306"/>
                <a:gd name="connsiteY47" fmla="*/ 4763 h 702469"/>
                <a:gd name="connsiteX48" fmla="*/ 1854994 w 2069306"/>
                <a:gd name="connsiteY48" fmla="*/ 19050 h 702469"/>
                <a:gd name="connsiteX49" fmla="*/ 1933575 w 2069306"/>
                <a:gd name="connsiteY49" fmla="*/ 42863 h 702469"/>
                <a:gd name="connsiteX50" fmla="*/ 1974056 w 2069306"/>
                <a:gd name="connsiteY50" fmla="*/ 64294 h 702469"/>
                <a:gd name="connsiteX51" fmla="*/ 2026444 w 2069306"/>
                <a:gd name="connsiteY51" fmla="*/ 95250 h 702469"/>
                <a:gd name="connsiteX52" fmla="*/ 2050256 w 2069306"/>
                <a:gd name="connsiteY52" fmla="*/ 114300 h 702469"/>
                <a:gd name="connsiteX53" fmla="*/ 2062163 w 2069306"/>
                <a:gd name="connsiteY53" fmla="*/ 133350 h 702469"/>
                <a:gd name="connsiteX54" fmla="*/ 2066925 w 2069306"/>
                <a:gd name="connsiteY54" fmla="*/ 142875 h 702469"/>
                <a:gd name="connsiteX55" fmla="*/ 2069306 w 2069306"/>
                <a:gd name="connsiteY55" fmla="*/ 161925 h 702469"/>
                <a:gd name="connsiteX56" fmla="*/ 2066925 w 2069306"/>
                <a:gd name="connsiteY56" fmla="*/ 180975 h 702469"/>
                <a:gd name="connsiteX57" fmla="*/ 2057400 w 2069306"/>
                <a:gd name="connsiteY57" fmla="*/ 202406 h 702469"/>
                <a:gd name="connsiteX58" fmla="*/ 2035969 w 2069306"/>
                <a:gd name="connsiteY58" fmla="*/ 221456 h 702469"/>
                <a:gd name="connsiteX59" fmla="*/ 2012156 w 2069306"/>
                <a:gd name="connsiteY59" fmla="*/ 233363 h 702469"/>
                <a:gd name="connsiteX60" fmla="*/ 1988344 w 2069306"/>
                <a:gd name="connsiteY60" fmla="*/ 240506 h 702469"/>
                <a:gd name="connsiteX61" fmla="*/ 1947863 w 2069306"/>
                <a:gd name="connsiteY61" fmla="*/ 247650 h 702469"/>
                <a:gd name="connsiteX62" fmla="*/ 1881188 w 2069306"/>
                <a:gd name="connsiteY62" fmla="*/ 254794 h 702469"/>
                <a:gd name="connsiteX63" fmla="*/ 1807369 w 2069306"/>
                <a:gd name="connsiteY63" fmla="*/ 264319 h 702469"/>
                <a:gd name="connsiteX64" fmla="*/ 1657350 w 2069306"/>
                <a:gd name="connsiteY64" fmla="*/ 2881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69306" h="702469">
                  <a:moveTo>
                    <a:pt x="1657350" y="288131"/>
                  </a:moveTo>
                  <a:lnTo>
                    <a:pt x="1557338" y="311944"/>
                  </a:lnTo>
                  <a:lnTo>
                    <a:pt x="1469231" y="335756"/>
                  </a:lnTo>
                  <a:lnTo>
                    <a:pt x="1381125" y="364331"/>
                  </a:lnTo>
                  <a:lnTo>
                    <a:pt x="1293019" y="392906"/>
                  </a:lnTo>
                  <a:lnTo>
                    <a:pt x="1050131" y="469106"/>
                  </a:lnTo>
                  <a:lnTo>
                    <a:pt x="885825" y="526256"/>
                  </a:lnTo>
                  <a:lnTo>
                    <a:pt x="797719" y="557213"/>
                  </a:lnTo>
                  <a:lnTo>
                    <a:pt x="709613" y="588169"/>
                  </a:lnTo>
                  <a:lnTo>
                    <a:pt x="652463" y="607219"/>
                  </a:lnTo>
                  <a:lnTo>
                    <a:pt x="621506" y="619125"/>
                  </a:lnTo>
                  <a:lnTo>
                    <a:pt x="583406" y="638175"/>
                  </a:lnTo>
                  <a:lnTo>
                    <a:pt x="547688" y="659606"/>
                  </a:lnTo>
                  <a:lnTo>
                    <a:pt x="526256" y="678656"/>
                  </a:lnTo>
                  <a:lnTo>
                    <a:pt x="492919" y="697706"/>
                  </a:lnTo>
                  <a:lnTo>
                    <a:pt x="461963" y="702469"/>
                  </a:lnTo>
                  <a:lnTo>
                    <a:pt x="433388" y="702469"/>
                  </a:lnTo>
                  <a:lnTo>
                    <a:pt x="381000" y="690563"/>
                  </a:lnTo>
                  <a:lnTo>
                    <a:pt x="330994" y="671513"/>
                  </a:lnTo>
                  <a:lnTo>
                    <a:pt x="266700" y="642938"/>
                  </a:lnTo>
                  <a:lnTo>
                    <a:pt x="204788" y="609600"/>
                  </a:lnTo>
                  <a:lnTo>
                    <a:pt x="121444" y="552450"/>
                  </a:lnTo>
                  <a:lnTo>
                    <a:pt x="73819" y="511969"/>
                  </a:lnTo>
                  <a:lnTo>
                    <a:pt x="38100" y="473869"/>
                  </a:lnTo>
                  <a:lnTo>
                    <a:pt x="16669" y="445294"/>
                  </a:lnTo>
                  <a:lnTo>
                    <a:pt x="2381" y="419100"/>
                  </a:lnTo>
                  <a:lnTo>
                    <a:pt x="0" y="404813"/>
                  </a:lnTo>
                  <a:lnTo>
                    <a:pt x="2381" y="390525"/>
                  </a:lnTo>
                  <a:lnTo>
                    <a:pt x="11906" y="385763"/>
                  </a:lnTo>
                  <a:lnTo>
                    <a:pt x="19050" y="388144"/>
                  </a:lnTo>
                  <a:lnTo>
                    <a:pt x="57150" y="400050"/>
                  </a:lnTo>
                  <a:lnTo>
                    <a:pt x="133350" y="428625"/>
                  </a:lnTo>
                  <a:lnTo>
                    <a:pt x="176213" y="440531"/>
                  </a:lnTo>
                  <a:lnTo>
                    <a:pt x="247650" y="454819"/>
                  </a:lnTo>
                  <a:lnTo>
                    <a:pt x="304800" y="459581"/>
                  </a:lnTo>
                  <a:lnTo>
                    <a:pt x="347663" y="459581"/>
                  </a:lnTo>
                  <a:lnTo>
                    <a:pt x="392906" y="457200"/>
                  </a:lnTo>
                  <a:lnTo>
                    <a:pt x="452438" y="445294"/>
                  </a:lnTo>
                  <a:lnTo>
                    <a:pt x="585788" y="402431"/>
                  </a:lnTo>
                  <a:lnTo>
                    <a:pt x="781050" y="345281"/>
                  </a:lnTo>
                  <a:lnTo>
                    <a:pt x="966788" y="288131"/>
                  </a:lnTo>
                  <a:lnTo>
                    <a:pt x="1123950" y="242888"/>
                  </a:lnTo>
                  <a:lnTo>
                    <a:pt x="1340644" y="183356"/>
                  </a:lnTo>
                  <a:lnTo>
                    <a:pt x="1469231" y="123825"/>
                  </a:lnTo>
                  <a:lnTo>
                    <a:pt x="1657350" y="38100"/>
                  </a:lnTo>
                  <a:lnTo>
                    <a:pt x="1728788" y="4763"/>
                  </a:lnTo>
                  <a:lnTo>
                    <a:pt x="1738313" y="0"/>
                  </a:lnTo>
                  <a:lnTo>
                    <a:pt x="1781175" y="4763"/>
                  </a:lnTo>
                  <a:lnTo>
                    <a:pt x="1854994" y="19050"/>
                  </a:lnTo>
                  <a:lnTo>
                    <a:pt x="1933575" y="42863"/>
                  </a:lnTo>
                  <a:lnTo>
                    <a:pt x="1974056" y="64294"/>
                  </a:lnTo>
                  <a:lnTo>
                    <a:pt x="2026444" y="95250"/>
                  </a:lnTo>
                  <a:lnTo>
                    <a:pt x="2050256" y="114300"/>
                  </a:lnTo>
                  <a:lnTo>
                    <a:pt x="2062163" y="133350"/>
                  </a:lnTo>
                  <a:lnTo>
                    <a:pt x="2066925" y="142875"/>
                  </a:lnTo>
                  <a:lnTo>
                    <a:pt x="2069306" y="161925"/>
                  </a:lnTo>
                  <a:lnTo>
                    <a:pt x="2066925" y="180975"/>
                  </a:lnTo>
                  <a:lnTo>
                    <a:pt x="2057400" y="202406"/>
                  </a:lnTo>
                  <a:lnTo>
                    <a:pt x="2035969" y="221456"/>
                  </a:lnTo>
                  <a:lnTo>
                    <a:pt x="2012156" y="233363"/>
                  </a:lnTo>
                  <a:lnTo>
                    <a:pt x="1988344" y="240506"/>
                  </a:lnTo>
                  <a:lnTo>
                    <a:pt x="1947863" y="247650"/>
                  </a:lnTo>
                  <a:lnTo>
                    <a:pt x="1881188" y="254794"/>
                  </a:lnTo>
                  <a:lnTo>
                    <a:pt x="1807369" y="264319"/>
                  </a:lnTo>
                  <a:lnTo>
                    <a:pt x="1657350" y="2881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2">
              <a:extLst>
                <a:ext uri="{FF2B5EF4-FFF2-40B4-BE49-F238E27FC236}">
                  <a16:creationId xmlns:a16="http://schemas.microsoft.com/office/drawing/2014/main" id="{6C87E338-9525-4792-8D1D-CEF201B3BB12}"/>
                </a:ext>
              </a:extLst>
            </p:cNvPr>
            <p:cNvSpPr/>
            <p:nvPr/>
          </p:nvSpPr>
          <p:spPr>
            <a:xfrm rot="16200000">
              <a:off x="3020219" y="4017169"/>
              <a:ext cx="2051050" cy="493712"/>
            </a:xfrm>
            <a:custGeom>
              <a:avLst/>
              <a:gdLst>
                <a:gd name="connsiteX0" fmla="*/ 1152525 w 2050257"/>
                <a:gd name="connsiteY0" fmla="*/ 228600 h 492919"/>
                <a:gd name="connsiteX1" fmla="*/ 871538 w 2050257"/>
                <a:gd name="connsiteY1" fmla="*/ 228600 h 492919"/>
                <a:gd name="connsiteX2" fmla="*/ 640557 w 2050257"/>
                <a:gd name="connsiteY2" fmla="*/ 228600 h 492919"/>
                <a:gd name="connsiteX3" fmla="*/ 395288 w 2050257"/>
                <a:gd name="connsiteY3" fmla="*/ 228600 h 492919"/>
                <a:gd name="connsiteX4" fmla="*/ 166688 w 2050257"/>
                <a:gd name="connsiteY4" fmla="*/ 228600 h 492919"/>
                <a:gd name="connsiteX5" fmla="*/ 0 w 2050257"/>
                <a:gd name="connsiteY5" fmla="*/ 228600 h 492919"/>
                <a:gd name="connsiteX6" fmla="*/ 64294 w 2050257"/>
                <a:gd name="connsiteY6" fmla="*/ 407194 h 492919"/>
                <a:gd name="connsiteX7" fmla="*/ 216694 w 2050257"/>
                <a:gd name="connsiteY7" fmla="*/ 407194 h 492919"/>
                <a:gd name="connsiteX8" fmla="*/ 414338 w 2050257"/>
                <a:gd name="connsiteY8" fmla="*/ 416719 h 492919"/>
                <a:gd name="connsiteX9" fmla="*/ 571500 w 2050257"/>
                <a:gd name="connsiteY9" fmla="*/ 421481 h 492919"/>
                <a:gd name="connsiteX10" fmla="*/ 783432 w 2050257"/>
                <a:gd name="connsiteY10" fmla="*/ 428625 h 492919"/>
                <a:gd name="connsiteX11" fmla="*/ 995363 w 2050257"/>
                <a:gd name="connsiteY11" fmla="*/ 435769 h 492919"/>
                <a:gd name="connsiteX12" fmla="*/ 1233488 w 2050257"/>
                <a:gd name="connsiteY12" fmla="*/ 445294 h 492919"/>
                <a:gd name="connsiteX13" fmla="*/ 1414463 w 2050257"/>
                <a:gd name="connsiteY13" fmla="*/ 452438 h 492919"/>
                <a:gd name="connsiteX14" fmla="*/ 1578769 w 2050257"/>
                <a:gd name="connsiteY14" fmla="*/ 471488 h 492919"/>
                <a:gd name="connsiteX15" fmla="*/ 1712119 w 2050257"/>
                <a:gd name="connsiteY15" fmla="*/ 476250 h 492919"/>
                <a:gd name="connsiteX16" fmla="*/ 1790700 w 2050257"/>
                <a:gd name="connsiteY16" fmla="*/ 483394 h 492919"/>
                <a:gd name="connsiteX17" fmla="*/ 1831182 w 2050257"/>
                <a:gd name="connsiteY17" fmla="*/ 492919 h 492919"/>
                <a:gd name="connsiteX18" fmla="*/ 1835944 w 2050257"/>
                <a:gd name="connsiteY18" fmla="*/ 492919 h 492919"/>
                <a:gd name="connsiteX19" fmla="*/ 1843088 w 2050257"/>
                <a:gd name="connsiteY19" fmla="*/ 488156 h 492919"/>
                <a:gd name="connsiteX20" fmla="*/ 1862138 w 2050257"/>
                <a:gd name="connsiteY20" fmla="*/ 450056 h 492919"/>
                <a:gd name="connsiteX21" fmla="*/ 1893094 w 2050257"/>
                <a:gd name="connsiteY21" fmla="*/ 397669 h 492919"/>
                <a:gd name="connsiteX22" fmla="*/ 1924050 w 2050257"/>
                <a:gd name="connsiteY22" fmla="*/ 347663 h 492919"/>
                <a:gd name="connsiteX23" fmla="*/ 1955007 w 2050257"/>
                <a:gd name="connsiteY23" fmla="*/ 297656 h 492919"/>
                <a:gd name="connsiteX24" fmla="*/ 2009775 w 2050257"/>
                <a:gd name="connsiteY24" fmla="*/ 230981 h 492919"/>
                <a:gd name="connsiteX25" fmla="*/ 2050257 w 2050257"/>
                <a:gd name="connsiteY25" fmla="*/ 188119 h 492919"/>
                <a:gd name="connsiteX26" fmla="*/ 2019300 w 2050257"/>
                <a:gd name="connsiteY26" fmla="*/ 0 h 492919"/>
                <a:gd name="connsiteX27" fmla="*/ 1933575 w 2050257"/>
                <a:gd name="connsiteY27" fmla="*/ 100013 h 492919"/>
                <a:gd name="connsiteX28" fmla="*/ 1914525 w 2050257"/>
                <a:gd name="connsiteY28" fmla="*/ 128588 h 492919"/>
                <a:gd name="connsiteX29" fmla="*/ 1883569 w 2050257"/>
                <a:gd name="connsiteY29" fmla="*/ 159544 h 492919"/>
                <a:gd name="connsiteX30" fmla="*/ 1847850 w 2050257"/>
                <a:gd name="connsiteY30" fmla="*/ 188119 h 492919"/>
                <a:gd name="connsiteX31" fmla="*/ 1797844 w 2050257"/>
                <a:gd name="connsiteY31" fmla="*/ 211931 h 492919"/>
                <a:gd name="connsiteX32" fmla="*/ 1747838 w 2050257"/>
                <a:gd name="connsiteY32" fmla="*/ 223838 h 492919"/>
                <a:gd name="connsiteX33" fmla="*/ 1683544 w 2050257"/>
                <a:gd name="connsiteY33" fmla="*/ 228600 h 492919"/>
                <a:gd name="connsiteX34" fmla="*/ 1571625 w 2050257"/>
                <a:gd name="connsiteY34" fmla="*/ 228600 h 492919"/>
                <a:gd name="connsiteX35" fmla="*/ 1312069 w 2050257"/>
                <a:gd name="connsiteY35" fmla="*/ 230981 h 492919"/>
                <a:gd name="connsiteX36" fmla="*/ 1152525 w 2050257"/>
                <a:gd name="connsiteY36" fmla="*/ 22860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0257" h="492919">
                  <a:moveTo>
                    <a:pt x="1152525" y="228600"/>
                  </a:moveTo>
                  <a:lnTo>
                    <a:pt x="871538" y="228600"/>
                  </a:lnTo>
                  <a:lnTo>
                    <a:pt x="640557" y="228600"/>
                  </a:lnTo>
                  <a:lnTo>
                    <a:pt x="395288" y="228600"/>
                  </a:lnTo>
                  <a:lnTo>
                    <a:pt x="166688" y="228600"/>
                  </a:lnTo>
                  <a:lnTo>
                    <a:pt x="0" y="228600"/>
                  </a:lnTo>
                  <a:lnTo>
                    <a:pt x="64294" y="407194"/>
                  </a:lnTo>
                  <a:lnTo>
                    <a:pt x="216694" y="407194"/>
                  </a:lnTo>
                  <a:lnTo>
                    <a:pt x="414338" y="416719"/>
                  </a:lnTo>
                  <a:lnTo>
                    <a:pt x="571500" y="421481"/>
                  </a:lnTo>
                  <a:lnTo>
                    <a:pt x="783432" y="428625"/>
                  </a:lnTo>
                  <a:lnTo>
                    <a:pt x="995363" y="435769"/>
                  </a:lnTo>
                  <a:lnTo>
                    <a:pt x="1233488" y="445294"/>
                  </a:lnTo>
                  <a:lnTo>
                    <a:pt x="1414463" y="452438"/>
                  </a:lnTo>
                  <a:lnTo>
                    <a:pt x="1578769" y="471488"/>
                  </a:lnTo>
                  <a:lnTo>
                    <a:pt x="1712119" y="476250"/>
                  </a:lnTo>
                  <a:lnTo>
                    <a:pt x="1790700" y="483394"/>
                  </a:lnTo>
                  <a:lnTo>
                    <a:pt x="1831182" y="492919"/>
                  </a:lnTo>
                  <a:lnTo>
                    <a:pt x="1835944" y="492919"/>
                  </a:lnTo>
                  <a:lnTo>
                    <a:pt x="1843088" y="488156"/>
                  </a:lnTo>
                  <a:lnTo>
                    <a:pt x="1862138" y="450056"/>
                  </a:lnTo>
                  <a:lnTo>
                    <a:pt x="1893094" y="397669"/>
                  </a:lnTo>
                  <a:lnTo>
                    <a:pt x="1924050" y="347663"/>
                  </a:lnTo>
                  <a:lnTo>
                    <a:pt x="1955007" y="297656"/>
                  </a:lnTo>
                  <a:lnTo>
                    <a:pt x="2009775" y="230981"/>
                  </a:lnTo>
                  <a:lnTo>
                    <a:pt x="2050257" y="188119"/>
                  </a:lnTo>
                  <a:lnTo>
                    <a:pt x="2019300" y="0"/>
                  </a:lnTo>
                  <a:lnTo>
                    <a:pt x="1933575" y="100013"/>
                  </a:lnTo>
                  <a:lnTo>
                    <a:pt x="1914525" y="128588"/>
                  </a:lnTo>
                  <a:lnTo>
                    <a:pt x="1883569" y="159544"/>
                  </a:lnTo>
                  <a:lnTo>
                    <a:pt x="1847850" y="188119"/>
                  </a:lnTo>
                  <a:lnTo>
                    <a:pt x="1797844" y="211931"/>
                  </a:lnTo>
                  <a:lnTo>
                    <a:pt x="1747838" y="223838"/>
                  </a:lnTo>
                  <a:lnTo>
                    <a:pt x="1683544" y="228600"/>
                  </a:lnTo>
                  <a:lnTo>
                    <a:pt x="1571625" y="228600"/>
                  </a:lnTo>
                  <a:lnTo>
                    <a:pt x="1312069" y="230981"/>
                  </a:lnTo>
                  <a:lnTo>
                    <a:pt x="1152525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7">
              <a:extLst>
                <a:ext uri="{FF2B5EF4-FFF2-40B4-BE49-F238E27FC236}">
                  <a16:creationId xmlns:a16="http://schemas.microsoft.com/office/drawing/2014/main" id="{2638404B-003B-43D6-84F0-DDB1CC9E147E}"/>
                </a:ext>
              </a:extLst>
            </p:cNvPr>
            <p:cNvSpPr/>
            <p:nvPr/>
          </p:nvSpPr>
          <p:spPr>
            <a:xfrm>
              <a:off x="3009900" y="4427538"/>
              <a:ext cx="638175" cy="754062"/>
            </a:xfrm>
            <a:custGeom>
              <a:avLst/>
              <a:gdLst>
                <a:gd name="connsiteX0" fmla="*/ 330994 w 638175"/>
                <a:gd name="connsiteY0" fmla="*/ 464344 h 754856"/>
                <a:gd name="connsiteX1" fmla="*/ 300038 w 638175"/>
                <a:gd name="connsiteY1" fmla="*/ 404812 h 754856"/>
                <a:gd name="connsiteX2" fmla="*/ 266700 w 638175"/>
                <a:gd name="connsiteY2" fmla="*/ 352425 h 754856"/>
                <a:gd name="connsiteX3" fmla="*/ 240506 w 638175"/>
                <a:gd name="connsiteY3" fmla="*/ 309562 h 754856"/>
                <a:gd name="connsiteX4" fmla="*/ 178594 w 638175"/>
                <a:gd name="connsiteY4" fmla="*/ 226219 h 754856"/>
                <a:gd name="connsiteX5" fmla="*/ 128588 w 638175"/>
                <a:gd name="connsiteY5" fmla="*/ 171450 h 754856"/>
                <a:gd name="connsiteX6" fmla="*/ 66675 w 638175"/>
                <a:gd name="connsiteY6" fmla="*/ 104775 h 754856"/>
                <a:gd name="connsiteX7" fmla="*/ 30956 w 638175"/>
                <a:gd name="connsiteY7" fmla="*/ 71437 h 754856"/>
                <a:gd name="connsiteX8" fmla="*/ 11906 w 638175"/>
                <a:gd name="connsiteY8" fmla="*/ 52387 h 754856"/>
                <a:gd name="connsiteX9" fmla="*/ 0 w 638175"/>
                <a:gd name="connsiteY9" fmla="*/ 35719 h 754856"/>
                <a:gd name="connsiteX10" fmla="*/ 0 w 638175"/>
                <a:gd name="connsiteY10" fmla="*/ 19050 h 754856"/>
                <a:gd name="connsiteX11" fmla="*/ 2381 w 638175"/>
                <a:gd name="connsiteY11" fmla="*/ 7144 h 754856"/>
                <a:gd name="connsiteX12" fmla="*/ 14288 w 638175"/>
                <a:gd name="connsiteY12" fmla="*/ 0 h 754856"/>
                <a:gd name="connsiteX13" fmla="*/ 50006 w 638175"/>
                <a:gd name="connsiteY13" fmla="*/ 2381 h 754856"/>
                <a:gd name="connsiteX14" fmla="*/ 109538 w 638175"/>
                <a:gd name="connsiteY14" fmla="*/ 23812 h 754856"/>
                <a:gd name="connsiteX15" fmla="*/ 188119 w 638175"/>
                <a:gd name="connsiteY15" fmla="*/ 59531 h 754856"/>
                <a:gd name="connsiteX16" fmla="*/ 295275 w 638175"/>
                <a:gd name="connsiteY16" fmla="*/ 107156 h 754856"/>
                <a:gd name="connsiteX17" fmla="*/ 381000 w 638175"/>
                <a:gd name="connsiteY17" fmla="*/ 154781 h 754856"/>
                <a:gd name="connsiteX18" fmla="*/ 442913 w 638175"/>
                <a:gd name="connsiteY18" fmla="*/ 197644 h 754856"/>
                <a:gd name="connsiteX19" fmla="*/ 485775 w 638175"/>
                <a:gd name="connsiteY19" fmla="*/ 230981 h 754856"/>
                <a:gd name="connsiteX20" fmla="*/ 523875 w 638175"/>
                <a:gd name="connsiteY20" fmla="*/ 273844 h 754856"/>
                <a:gd name="connsiteX21" fmla="*/ 561975 w 638175"/>
                <a:gd name="connsiteY21" fmla="*/ 326231 h 754856"/>
                <a:gd name="connsiteX22" fmla="*/ 597694 w 638175"/>
                <a:gd name="connsiteY22" fmla="*/ 388144 h 754856"/>
                <a:gd name="connsiteX23" fmla="*/ 621506 w 638175"/>
                <a:gd name="connsiteY23" fmla="*/ 450056 h 754856"/>
                <a:gd name="connsiteX24" fmla="*/ 638175 w 638175"/>
                <a:gd name="connsiteY24" fmla="*/ 533400 h 754856"/>
                <a:gd name="connsiteX25" fmla="*/ 638175 w 638175"/>
                <a:gd name="connsiteY25" fmla="*/ 588169 h 754856"/>
                <a:gd name="connsiteX26" fmla="*/ 633413 w 638175"/>
                <a:gd name="connsiteY26" fmla="*/ 654844 h 754856"/>
                <a:gd name="connsiteX27" fmla="*/ 623888 w 638175"/>
                <a:gd name="connsiteY27" fmla="*/ 709612 h 754856"/>
                <a:gd name="connsiteX28" fmla="*/ 611981 w 638175"/>
                <a:gd name="connsiteY28" fmla="*/ 735806 h 754856"/>
                <a:gd name="connsiteX29" fmla="*/ 592931 w 638175"/>
                <a:gd name="connsiteY29" fmla="*/ 752475 h 754856"/>
                <a:gd name="connsiteX30" fmla="*/ 571500 w 638175"/>
                <a:gd name="connsiteY30" fmla="*/ 754856 h 754856"/>
                <a:gd name="connsiteX31" fmla="*/ 547688 w 638175"/>
                <a:gd name="connsiteY31" fmla="*/ 752475 h 754856"/>
                <a:gd name="connsiteX32" fmla="*/ 502444 w 638175"/>
                <a:gd name="connsiteY32" fmla="*/ 731044 h 754856"/>
                <a:gd name="connsiteX33" fmla="*/ 457200 w 638175"/>
                <a:gd name="connsiteY33" fmla="*/ 695325 h 754856"/>
                <a:gd name="connsiteX34" fmla="*/ 431006 w 638175"/>
                <a:gd name="connsiteY34" fmla="*/ 666750 h 754856"/>
                <a:gd name="connsiteX35" fmla="*/ 397669 w 638175"/>
                <a:gd name="connsiteY35" fmla="*/ 595312 h 754856"/>
                <a:gd name="connsiteX36" fmla="*/ 330994 w 638175"/>
                <a:gd name="connsiteY36" fmla="*/ 464344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38175" h="754856">
                  <a:moveTo>
                    <a:pt x="330994" y="464344"/>
                  </a:moveTo>
                  <a:lnTo>
                    <a:pt x="300038" y="404812"/>
                  </a:lnTo>
                  <a:lnTo>
                    <a:pt x="266700" y="352425"/>
                  </a:lnTo>
                  <a:lnTo>
                    <a:pt x="240506" y="309562"/>
                  </a:lnTo>
                  <a:lnTo>
                    <a:pt x="178594" y="226219"/>
                  </a:lnTo>
                  <a:lnTo>
                    <a:pt x="128588" y="171450"/>
                  </a:lnTo>
                  <a:lnTo>
                    <a:pt x="66675" y="104775"/>
                  </a:lnTo>
                  <a:lnTo>
                    <a:pt x="30956" y="71437"/>
                  </a:lnTo>
                  <a:lnTo>
                    <a:pt x="11906" y="52387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50006" y="2381"/>
                  </a:lnTo>
                  <a:lnTo>
                    <a:pt x="109538" y="23812"/>
                  </a:lnTo>
                  <a:lnTo>
                    <a:pt x="188119" y="59531"/>
                  </a:lnTo>
                  <a:lnTo>
                    <a:pt x="295275" y="107156"/>
                  </a:lnTo>
                  <a:lnTo>
                    <a:pt x="381000" y="154781"/>
                  </a:lnTo>
                  <a:lnTo>
                    <a:pt x="442913" y="197644"/>
                  </a:lnTo>
                  <a:lnTo>
                    <a:pt x="485775" y="230981"/>
                  </a:lnTo>
                  <a:lnTo>
                    <a:pt x="523875" y="273844"/>
                  </a:lnTo>
                  <a:lnTo>
                    <a:pt x="561975" y="326231"/>
                  </a:lnTo>
                  <a:lnTo>
                    <a:pt x="597694" y="388144"/>
                  </a:lnTo>
                  <a:lnTo>
                    <a:pt x="621506" y="450056"/>
                  </a:lnTo>
                  <a:lnTo>
                    <a:pt x="638175" y="533400"/>
                  </a:lnTo>
                  <a:lnTo>
                    <a:pt x="638175" y="588169"/>
                  </a:lnTo>
                  <a:lnTo>
                    <a:pt x="633413" y="654844"/>
                  </a:lnTo>
                  <a:lnTo>
                    <a:pt x="623888" y="709612"/>
                  </a:lnTo>
                  <a:lnTo>
                    <a:pt x="611981" y="735806"/>
                  </a:lnTo>
                  <a:lnTo>
                    <a:pt x="592931" y="752475"/>
                  </a:lnTo>
                  <a:lnTo>
                    <a:pt x="571500" y="754856"/>
                  </a:lnTo>
                  <a:lnTo>
                    <a:pt x="547688" y="752475"/>
                  </a:lnTo>
                  <a:lnTo>
                    <a:pt x="502444" y="731044"/>
                  </a:lnTo>
                  <a:lnTo>
                    <a:pt x="457200" y="695325"/>
                  </a:lnTo>
                  <a:lnTo>
                    <a:pt x="431006" y="666750"/>
                  </a:lnTo>
                  <a:lnTo>
                    <a:pt x="397669" y="595312"/>
                  </a:lnTo>
                  <a:lnTo>
                    <a:pt x="330994" y="4643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8">
              <a:extLst>
                <a:ext uri="{FF2B5EF4-FFF2-40B4-BE49-F238E27FC236}">
                  <a16:creationId xmlns:a16="http://schemas.microsoft.com/office/drawing/2014/main" id="{0C1DDDF3-C425-4122-8DC0-C021C3D59ED7}"/>
                </a:ext>
              </a:extLst>
            </p:cNvPr>
            <p:cNvSpPr/>
            <p:nvPr/>
          </p:nvSpPr>
          <p:spPr>
            <a:xfrm>
              <a:off x="4300538" y="4030663"/>
              <a:ext cx="771525" cy="838200"/>
            </a:xfrm>
            <a:custGeom>
              <a:avLst/>
              <a:gdLst>
                <a:gd name="connsiteX0" fmla="*/ 585235 w 770973"/>
                <a:gd name="connsiteY0" fmla="*/ 411957 h 838200"/>
                <a:gd name="connsiteX1" fmla="*/ 459029 w 770973"/>
                <a:gd name="connsiteY1" fmla="*/ 531019 h 838200"/>
                <a:gd name="connsiteX2" fmla="*/ 351873 w 770973"/>
                <a:gd name="connsiteY2" fmla="*/ 619125 h 838200"/>
                <a:gd name="connsiteX3" fmla="*/ 268529 w 770973"/>
                <a:gd name="connsiteY3" fmla="*/ 681038 h 838200"/>
                <a:gd name="connsiteX4" fmla="*/ 163754 w 770973"/>
                <a:gd name="connsiteY4" fmla="*/ 757238 h 838200"/>
                <a:gd name="connsiteX5" fmla="*/ 73266 w 770973"/>
                <a:gd name="connsiteY5" fmla="*/ 816769 h 838200"/>
                <a:gd name="connsiteX6" fmla="*/ 28023 w 770973"/>
                <a:gd name="connsiteY6" fmla="*/ 838200 h 838200"/>
                <a:gd name="connsiteX7" fmla="*/ 16116 w 770973"/>
                <a:gd name="connsiteY7" fmla="*/ 838200 h 838200"/>
                <a:gd name="connsiteX8" fmla="*/ 1829 w 770973"/>
                <a:gd name="connsiteY8" fmla="*/ 819150 h 838200"/>
                <a:gd name="connsiteX9" fmla="*/ 6591 w 770973"/>
                <a:gd name="connsiteY9" fmla="*/ 790575 h 838200"/>
                <a:gd name="connsiteX10" fmla="*/ 35166 w 770973"/>
                <a:gd name="connsiteY10" fmla="*/ 754857 h 838200"/>
                <a:gd name="connsiteX11" fmla="*/ 135179 w 770973"/>
                <a:gd name="connsiteY11" fmla="*/ 638175 h 838200"/>
                <a:gd name="connsiteX12" fmla="*/ 228048 w 770973"/>
                <a:gd name="connsiteY12" fmla="*/ 521494 h 838200"/>
                <a:gd name="connsiteX13" fmla="*/ 282816 w 770973"/>
                <a:gd name="connsiteY13" fmla="*/ 447675 h 838200"/>
                <a:gd name="connsiteX14" fmla="*/ 325679 w 770973"/>
                <a:gd name="connsiteY14" fmla="*/ 392907 h 838200"/>
                <a:gd name="connsiteX15" fmla="*/ 356635 w 770973"/>
                <a:gd name="connsiteY15" fmla="*/ 338138 h 838200"/>
                <a:gd name="connsiteX16" fmla="*/ 392354 w 770973"/>
                <a:gd name="connsiteY16" fmla="*/ 276225 h 838200"/>
                <a:gd name="connsiteX17" fmla="*/ 411404 w 770973"/>
                <a:gd name="connsiteY17" fmla="*/ 233363 h 838200"/>
                <a:gd name="connsiteX18" fmla="*/ 418548 w 770973"/>
                <a:gd name="connsiteY18" fmla="*/ 211932 h 838200"/>
                <a:gd name="connsiteX19" fmla="*/ 420929 w 770973"/>
                <a:gd name="connsiteY19" fmla="*/ 180975 h 838200"/>
                <a:gd name="connsiteX20" fmla="*/ 420929 w 770973"/>
                <a:gd name="connsiteY20" fmla="*/ 164307 h 838200"/>
                <a:gd name="connsiteX21" fmla="*/ 413785 w 770973"/>
                <a:gd name="connsiteY21" fmla="*/ 135732 h 838200"/>
                <a:gd name="connsiteX22" fmla="*/ 406641 w 770973"/>
                <a:gd name="connsiteY22" fmla="*/ 116682 h 838200"/>
                <a:gd name="connsiteX23" fmla="*/ 389973 w 770973"/>
                <a:gd name="connsiteY23" fmla="*/ 100013 h 838200"/>
                <a:gd name="connsiteX24" fmla="*/ 370923 w 770973"/>
                <a:gd name="connsiteY24" fmla="*/ 80963 h 838200"/>
                <a:gd name="connsiteX25" fmla="*/ 337585 w 770973"/>
                <a:gd name="connsiteY25" fmla="*/ 61913 h 838200"/>
                <a:gd name="connsiteX26" fmla="*/ 316154 w 770973"/>
                <a:gd name="connsiteY26" fmla="*/ 42863 h 838200"/>
                <a:gd name="connsiteX27" fmla="*/ 311391 w 770973"/>
                <a:gd name="connsiteY27" fmla="*/ 26194 h 838200"/>
                <a:gd name="connsiteX28" fmla="*/ 316154 w 770973"/>
                <a:gd name="connsiteY28" fmla="*/ 11907 h 838200"/>
                <a:gd name="connsiteX29" fmla="*/ 330441 w 770973"/>
                <a:gd name="connsiteY29" fmla="*/ 4763 h 838200"/>
                <a:gd name="connsiteX30" fmla="*/ 332823 w 770973"/>
                <a:gd name="connsiteY30" fmla="*/ 4763 h 838200"/>
                <a:gd name="connsiteX31" fmla="*/ 361398 w 770973"/>
                <a:gd name="connsiteY31" fmla="*/ 0 h 838200"/>
                <a:gd name="connsiteX32" fmla="*/ 425691 w 770973"/>
                <a:gd name="connsiteY32" fmla="*/ 0 h 838200"/>
                <a:gd name="connsiteX33" fmla="*/ 489985 w 770973"/>
                <a:gd name="connsiteY33" fmla="*/ 7144 h 838200"/>
                <a:gd name="connsiteX34" fmla="*/ 523323 w 770973"/>
                <a:gd name="connsiteY34" fmla="*/ 19050 h 838200"/>
                <a:gd name="connsiteX35" fmla="*/ 582854 w 770973"/>
                <a:gd name="connsiteY35" fmla="*/ 66675 h 838200"/>
                <a:gd name="connsiteX36" fmla="*/ 687629 w 770973"/>
                <a:gd name="connsiteY36" fmla="*/ 152400 h 838200"/>
                <a:gd name="connsiteX37" fmla="*/ 744779 w 770973"/>
                <a:gd name="connsiteY37" fmla="*/ 211932 h 838200"/>
                <a:gd name="connsiteX38" fmla="*/ 759066 w 770973"/>
                <a:gd name="connsiteY38" fmla="*/ 233363 h 838200"/>
                <a:gd name="connsiteX39" fmla="*/ 768591 w 770973"/>
                <a:gd name="connsiteY39" fmla="*/ 252413 h 838200"/>
                <a:gd name="connsiteX40" fmla="*/ 770973 w 770973"/>
                <a:gd name="connsiteY40" fmla="*/ 269082 h 838200"/>
                <a:gd name="connsiteX41" fmla="*/ 768591 w 770973"/>
                <a:gd name="connsiteY41" fmla="*/ 288132 h 838200"/>
                <a:gd name="connsiteX42" fmla="*/ 751923 w 770973"/>
                <a:gd name="connsiteY42" fmla="*/ 302419 h 838200"/>
                <a:gd name="connsiteX43" fmla="*/ 725729 w 770973"/>
                <a:gd name="connsiteY43" fmla="*/ 316707 h 838200"/>
                <a:gd name="connsiteX44" fmla="*/ 682866 w 770973"/>
                <a:gd name="connsiteY44" fmla="*/ 326232 h 838200"/>
                <a:gd name="connsiteX45" fmla="*/ 661435 w 770973"/>
                <a:gd name="connsiteY45" fmla="*/ 330994 h 838200"/>
                <a:gd name="connsiteX46" fmla="*/ 585235 w 770973"/>
                <a:gd name="connsiteY46" fmla="*/ 411957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70973" h="838200">
                  <a:moveTo>
                    <a:pt x="585235" y="411957"/>
                  </a:moveTo>
                  <a:lnTo>
                    <a:pt x="459029" y="531019"/>
                  </a:lnTo>
                  <a:lnTo>
                    <a:pt x="351873" y="619125"/>
                  </a:lnTo>
                  <a:lnTo>
                    <a:pt x="268529" y="681038"/>
                  </a:lnTo>
                  <a:lnTo>
                    <a:pt x="163754" y="757238"/>
                  </a:lnTo>
                  <a:lnTo>
                    <a:pt x="73266" y="816769"/>
                  </a:lnTo>
                  <a:lnTo>
                    <a:pt x="28023" y="838200"/>
                  </a:lnTo>
                  <a:lnTo>
                    <a:pt x="16116" y="838200"/>
                  </a:lnTo>
                  <a:cubicBezTo>
                    <a:pt x="0" y="824769"/>
                    <a:pt x="1829" y="832493"/>
                    <a:pt x="1829" y="819150"/>
                  </a:cubicBezTo>
                  <a:lnTo>
                    <a:pt x="6591" y="790575"/>
                  </a:lnTo>
                  <a:lnTo>
                    <a:pt x="35166" y="754857"/>
                  </a:lnTo>
                  <a:lnTo>
                    <a:pt x="135179" y="638175"/>
                  </a:lnTo>
                  <a:lnTo>
                    <a:pt x="228048" y="521494"/>
                  </a:lnTo>
                  <a:lnTo>
                    <a:pt x="282816" y="447675"/>
                  </a:lnTo>
                  <a:lnTo>
                    <a:pt x="325679" y="392907"/>
                  </a:lnTo>
                  <a:lnTo>
                    <a:pt x="356635" y="338138"/>
                  </a:lnTo>
                  <a:lnTo>
                    <a:pt x="392354" y="276225"/>
                  </a:lnTo>
                  <a:lnTo>
                    <a:pt x="411404" y="233363"/>
                  </a:lnTo>
                  <a:lnTo>
                    <a:pt x="418548" y="211932"/>
                  </a:lnTo>
                  <a:lnTo>
                    <a:pt x="420929" y="180975"/>
                  </a:lnTo>
                  <a:lnTo>
                    <a:pt x="420929" y="164307"/>
                  </a:lnTo>
                  <a:lnTo>
                    <a:pt x="413785" y="135732"/>
                  </a:lnTo>
                  <a:lnTo>
                    <a:pt x="406641" y="116682"/>
                  </a:lnTo>
                  <a:lnTo>
                    <a:pt x="389973" y="100013"/>
                  </a:lnTo>
                  <a:lnTo>
                    <a:pt x="370923" y="80963"/>
                  </a:lnTo>
                  <a:lnTo>
                    <a:pt x="337585" y="61913"/>
                  </a:lnTo>
                  <a:lnTo>
                    <a:pt x="316154" y="42863"/>
                  </a:lnTo>
                  <a:lnTo>
                    <a:pt x="311391" y="26194"/>
                  </a:lnTo>
                  <a:lnTo>
                    <a:pt x="316154" y="11907"/>
                  </a:lnTo>
                  <a:lnTo>
                    <a:pt x="330441" y="4763"/>
                  </a:lnTo>
                  <a:lnTo>
                    <a:pt x="332823" y="4763"/>
                  </a:lnTo>
                  <a:lnTo>
                    <a:pt x="361398" y="0"/>
                  </a:lnTo>
                  <a:lnTo>
                    <a:pt x="425691" y="0"/>
                  </a:lnTo>
                  <a:lnTo>
                    <a:pt x="489985" y="7144"/>
                  </a:lnTo>
                  <a:lnTo>
                    <a:pt x="523323" y="19050"/>
                  </a:lnTo>
                  <a:lnTo>
                    <a:pt x="582854" y="66675"/>
                  </a:lnTo>
                  <a:lnTo>
                    <a:pt x="687629" y="152400"/>
                  </a:lnTo>
                  <a:lnTo>
                    <a:pt x="744779" y="211932"/>
                  </a:lnTo>
                  <a:lnTo>
                    <a:pt x="759066" y="233363"/>
                  </a:lnTo>
                  <a:lnTo>
                    <a:pt x="768591" y="252413"/>
                  </a:lnTo>
                  <a:lnTo>
                    <a:pt x="770973" y="269082"/>
                  </a:lnTo>
                  <a:lnTo>
                    <a:pt x="768591" y="288132"/>
                  </a:lnTo>
                  <a:lnTo>
                    <a:pt x="751923" y="302419"/>
                  </a:lnTo>
                  <a:lnTo>
                    <a:pt x="725729" y="316707"/>
                  </a:lnTo>
                  <a:lnTo>
                    <a:pt x="682866" y="326232"/>
                  </a:lnTo>
                  <a:lnTo>
                    <a:pt x="661435" y="330994"/>
                  </a:lnTo>
                  <a:lnTo>
                    <a:pt x="585235" y="4119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9">
              <a:extLst>
                <a:ext uri="{FF2B5EF4-FFF2-40B4-BE49-F238E27FC236}">
                  <a16:creationId xmlns:a16="http://schemas.microsoft.com/office/drawing/2014/main" id="{B949F7FA-8B3F-4EDC-B9D4-3FF79A9C08E7}"/>
                </a:ext>
              </a:extLst>
            </p:cNvPr>
            <p:cNvSpPr/>
            <p:nvPr/>
          </p:nvSpPr>
          <p:spPr>
            <a:xfrm>
              <a:off x="2809875" y="4846638"/>
              <a:ext cx="2300288" cy="963612"/>
            </a:xfrm>
            <a:custGeom>
              <a:avLst/>
              <a:gdLst>
                <a:gd name="connsiteX0" fmla="*/ 2026444 w 2300288"/>
                <a:gd name="connsiteY0" fmla="*/ 192881 h 964406"/>
                <a:gd name="connsiteX1" fmla="*/ 1781175 w 2300288"/>
                <a:gd name="connsiteY1" fmla="*/ 319087 h 964406"/>
                <a:gd name="connsiteX2" fmla="*/ 1521619 w 2300288"/>
                <a:gd name="connsiteY2" fmla="*/ 442912 h 964406"/>
                <a:gd name="connsiteX3" fmla="*/ 1252538 w 2300288"/>
                <a:gd name="connsiteY3" fmla="*/ 566737 h 964406"/>
                <a:gd name="connsiteX4" fmla="*/ 942975 w 2300288"/>
                <a:gd name="connsiteY4" fmla="*/ 697706 h 964406"/>
                <a:gd name="connsiteX5" fmla="*/ 607219 w 2300288"/>
                <a:gd name="connsiteY5" fmla="*/ 828675 h 964406"/>
                <a:gd name="connsiteX6" fmla="*/ 423863 w 2300288"/>
                <a:gd name="connsiteY6" fmla="*/ 897731 h 964406"/>
                <a:gd name="connsiteX7" fmla="*/ 402431 w 2300288"/>
                <a:gd name="connsiteY7" fmla="*/ 916781 h 964406"/>
                <a:gd name="connsiteX8" fmla="*/ 366713 w 2300288"/>
                <a:gd name="connsiteY8" fmla="*/ 945356 h 964406"/>
                <a:gd name="connsiteX9" fmla="*/ 335756 w 2300288"/>
                <a:gd name="connsiteY9" fmla="*/ 959644 h 964406"/>
                <a:gd name="connsiteX10" fmla="*/ 300038 w 2300288"/>
                <a:gd name="connsiteY10" fmla="*/ 964406 h 964406"/>
                <a:gd name="connsiteX11" fmla="*/ 276225 w 2300288"/>
                <a:gd name="connsiteY11" fmla="*/ 964406 h 964406"/>
                <a:gd name="connsiteX12" fmla="*/ 242888 w 2300288"/>
                <a:gd name="connsiteY12" fmla="*/ 950119 h 964406"/>
                <a:gd name="connsiteX13" fmla="*/ 204788 w 2300288"/>
                <a:gd name="connsiteY13" fmla="*/ 916781 h 964406"/>
                <a:gd name="connsiteX14" fmla="*/ 135731 w 2300288"/>
                <a:gd name="connsiteY14" fmla="*/ 850106 h 964406"/>
                <a:gd name="connsiteX15" fmla="*/ 90488 w 2300288"/>
                <a:gd name="connsiteY15" fmla="*/ 790575 h 964406"/>
                <a:gd name="connsiteX16" fmla="*/ 52388 w 2300288"/>
                <a:gd name="connsiteY16" fmla="*/ 731044 h 964406"/>
                <a:gd name="connsiteX17" fmla="*/ 14288 w 2300288"/>
                <a:gd name="connsiteY17" fmla="*/ 664369 h 964406"/>
                <a:gd name="connsiteX18" fmla="*/ 0 w 2300288"/>
                <a:gd name="connsiteY18" fmla="*/ 631031 h 964406"/>
                <a:gd name="connsiteX19" fmla="*/ 0 w 2300288"/>
                <a:gd name="connsiteY19" fmla="*/ 614362 h 964406"/>
                <a:gd name="connsiteX20" fmla="*/ 4763 w 2300288"/>
                <a:gd name="connsiteY20" fmla="*/ 600075 h 964406"/>
                <a:gd name="connsiteX21" fmla="*/ 16669 w 2300288"/>
                <a:gd name="connsiteY21" fmla="*/ 597694 h 964406"/>
                <a:gd name="connsiteX22" fmla="*/ 38100 w 2300288"/>
                <a:gd name="connsiteY22" fmla="*/ 602456 h 964406"/>
                <a:gd name="connsiteX23" fmla="*/ 97631 w 2300288"/>
                <a:gd name="connsiteY23" fmla="*/ 628650 h 964406"/>
                <a:gd name="connsiteX24" fmla="*/ 166688 w 2300288"/>
                <a:gd name="connsiteY24" fmla="*/ 654844 h 964406"/>
                <a:gd name="connsiteX25" fmla="*/ 223838 w 2300288"/>
                <a:gd name="connsiteY25" fmla="*/ 669131 h 964406"/>
                <a:gd name="connsiteX26" fmla="*/ 280988 w 2300288"/>
                <a:gd name="connsiteY26" fmla="*/ 676275 h 964406"/>
                <a:gd name="connsiteX27" fmla="*/ 300038 w 2300288"/>
                <a:gd name="connsiteY27" fmla="*/ 676275 h 964406"/>
                <a:gd name="connsiteX28" fmla="*/ 381000 w 2300288"/>
                <a:gd name="connsiteY28" fmla="*/ 650081 h 964406"/>
                <a:gd name="connsiteX29" fmla="*/ 742950 w 2300288"/>
                <a:gd name="connsiteY29" fmla="*/ 533400 h 964406"/>
                <a:gd name="connsiteX30" fmla="*/ 1135856 w 2300288"/>
                <a:gd name="connsiteY30" fmla="*/ 395287 h 964406"/>
                <a:gd name="connsiteX31" fmla="*/ 1247775 w 2300288"/>
                <a:gd name="connsiteY31" fmla="*/ 357187 h 964406"/>
                <a:gd name="connsiteX32" fmla="*/ 1385888 w 2300288"/>
                <a:gd name="connsiteY32" fmla="*/ 302419 h 964406"/>
                <a:gd name="connsiteX33" fmla="*/ 1562100 w 2300288"/>
                <a:gd name="connsiteY33" fmla="*/ 242887 h 964406"/>
                <a:gd name="connsiteX34" fmla="*/ 1783556 w 2300288"/>
                <a:gd name="connsiteY34" fmla="*/ 166687 h 964406"/>
                <a:gd name="connsiteX35" fmla="*/ 1952625 w 2300288"/>
                <a:gd name="connsiteY35" fmla="*/ 104775 h 964406"/>
                <a:gd name="connsiteX36" fmla="*/ 2159794 w 2300288"/>
                <a:gd name="connsiteY36" fmla="*/ 35719 h 964406"/>
                <a:gd name="connsiteX37" fmla="*/ 2262188 w 2300288"/>
                <a:gd name="connsiteY37" fmla="*/ 4762 h 964406"/>
                <a:gd name="connsiteX38" fmla="*/ 2281238 w 2300288"/>
                <a:gd name="connsiteY38" fmla="*/ 0 h 964406"/>
                <a:gd name="connsiteX39" fmla="*/ 2290763 w 2300288"/>
                <a:gd name="connsiteY39" fmla="*/ 0 h 964406"/>
                <a:gd name="connsiteX40" fmla="*/ 2297906 w 2300288"/>
                <a:gd name="connsiteY40" fmla="*/ 2381 h 964406"/>
                <a:gd name="connsiteX41" fmla="*/ 2300288 w 2300288"/>
                <a:gd name="connsiteY41" fmla="*/ 9525 h 964406"/>
                <a:gd name="connsiteX42" fmla="*/ 2300288 w 2300288"/>
                <a:gd name="connsiteY42" fmla="*/ 23812 h 964406"/>
                <a:gd name="connsiteX43" fmla="*/ 2290763 w 2300288"/>
                <a:gd name="connsiteY43" fmla="*/ 47625 h 964406"/>
                <a:gd name="connsiteX44" fmla="*/ 2264569 w 2300288"/>
                <a:gd name="connsiteY44" fmla="*/ 66675 h 964406"/>
                <a:gd name="connsiteX45" fmla="*/ 2152650 w 2300288"/>
                <a:gd name="connsiteY45" fmla="*/ 126206 h 964406"/>
                <a:gd name="connsiteX46" fmla="*/ 2026444 w 2300288"/>
                <a:gd name="connsiteY46" fmla="*/ 1928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964406">
                  <a:moveTo>
                    <a:pt x="2026444" y="192881"/>
                  </a:moveTo>
                  <a:lnTo>
                    <a:pt x="1781175" y="319087"/>
                  </a:lnTo>
                  <a:lnTo>
                    <a:pt x="1521619" y="442912"/>
                  </a:lnTo>
                  <a:lnTo>
                    <a:pt x="1252538" y="566737"/>
                  </a:lnTo>
                  <a:lnTo>
                    <a:pt x="942975" y="697706"/>
                  </a:lnTo>
                  <a:lnTo>
                    <a:pt x="607219" y="828675"/>
                  </a:lnTo>
                  <a:lnTo>
                    <a:pt x="423863" y="897731"/>
                  </a:lnTo>
                  <a:lnTo>
                    <a:pt x="402431" y="916781"/>
                  </a:lnTo>
                  <a:lnTo>
                    <a:pt x="366713" y="945356"/>
                  </a:lnTo>
                  <a:lnTo>
                    <a:pt x="335756" y="959644"/>
                  </a:lnTo>
                  <a:lnTo>
                    <a:pt x="300038" y="964406"/>
                  </a:lnTo>
                  <a:lnTo>
                    <a:pt x="276225" y="964406"/>
                  </a:lnTo>
                  <a:lnTo>
                    <a:pt x="242888" y="950119"/>
                  </a:lnTo>
                  <a:lnTo>
                    <a:pt x="204788" y="916781"/>
                  </a:lnTo>
                  <a:lnTo>
                    <a:pt x="135731" y="850106"/>
                  </a:lnTo>
                  <a:lnTo>
                    <a:pt x="90488" y="790575"/>
                  </a:lnTo>
                  <a:lnTo>
                    <a:pt x="52388" y="731044"/>
                  </a:lnTo>
                  <a:lnTo>
                    <a:pt x="14288" y="664369"/>
                  </a:lnTo>
                  <a:lnTo>
                    <a:pt x="0" y="631031"/>
                  </a:lnTo>
                  <a:lnTo>
                    <a:pt x="0" y="614362"/>
                  </a:lnTo>
                  <a:lnTo>
                    <a:pt x="4763" y="600075"/>
                  </a:lnTo>
                  <a:lnTo>
                    <a:pt x="16669" y="597694"/>
                  </a:lnTo>
                  <a:lnTo>
                    <a:pt x="38100" y="602456"/>
                  </a:lnTo>
                  <a:lnTo>
                    <a:pt x="97631" y="628650"/>
                  </a:lnTo>
                  <a:lnTo>
                    <a:pt x="166688" y="654844"/>
                  </a:lnTo>
                  <a:lnTo>
                    <a:pt x="223838" y="669131"/>
                  </a:lnTo>
                  <a:lnTo>
                    <a:pt x="280988" y="676275"/>
                  </a:lnTo>
                  <a:lnTo>
                    <a:pt x="300038" y="676275"/>
                  </a:lnTo>
                  <a:lnTo>
                    <a:pt x="381000" y="650081"/>
                  </a:lnTo>
                  <a:lnTo>
                    <a:pt x="742950" y="533400"/>
                  </a:lnTo>
                  <a:lnTo>
                    <a:pt x="1135856" y="395287"/>
                  </a:lnTo>
                  <a:lnTo>
                    <a:pt x="1247775" y="357187"/>
                  </a:lnTo>
                  <a:lnTo>
                    <a:pt x="1385888" y="302419"/>
                  </a:lnTo>
                  <a:lnTo>
                    <a:pt x="1562100" y="242887"/>
                  </a:lnTo>
                  <a:lnTo>
                    <a:pt x="1783556" y="166687"/>
                  </a:lnTo>
                  <a:lnTo>
                    <a:pt x="1952625" y="104775"/>
                  </a:lnTo>
                  <a:lnTo>
                    <a:pt x="2159794" y="35719"/>
                  </a:lnTo>
                  <a:lnTo>
                    <a:pt x="2262188" y="4762"/>
                  </a:lnTo>
                  <a:lnTo>
                    <a:pt x="2281238" y="0"/>
                  </a:lnTo>
                  <a:lnTo>
                    <a:pt x="2290763" y="0"/>
                  </a:lnTo>
                  <a:lnTo>
                    <a:pt x="2297906" y="2381"/>
                  </a:lnTo>
                  <a:lnTo>
                    <a:pt x="2300288" y="9525"/>
                  </a:lnTo>
                  <a:lnTo>
                    <a:pt x="2300288" y="23812"/>
                  </a:lnTo>
                  <a:lnTo>
                    <a:pt x="2290763" y="47625"/>
                  </a:lnTo>
                  <a:lnTo>
                    <a:pt x="2264569" y="66675"/>
                  </a:lnTo>
                  <a:lnTo>
                    <a:pt x="2152650" y="126206"/>
                  </a:lnTo>
                  <a:lnTo>
                    <a:pt x="2026444" y="192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0">
              <a:extLst>
                <a:ext uri="{FF2B5EF4-FFF2-40B4-BE49-F238E27FC236}">
                  <a16:creationId xmlns:a16="http://schemas.microsoft.com/office/drawing/2014/main" id="{B82352F5-5516-4E08-BCC7-B6B4028C9C0B}"/>
                </a:ext>
              </a:extLst>
            </p:cNvPr>
            <p:cNvSpPr/>
            <p:nvPr/>
          </p:nvSpPr>
          <p:spPr>
            <a:xfrm>
              <a:off x="5129213" y="3135313"/>
              <a:ext cx="2365375" cy="619125"/>
            </a:xfrm>
            <a:custGeom>
              <a:avLst/>
              <a:gdLst>
                <a:gd name="connsiteX0" fmla="*/ 1833562 w 2364581"/>
                <a:gd name="connsiteY0" fmla="*/ 78582 h 619125"/>
                <a:gd name="connsiteX1" fmla="*/ 1695450 w 2364581"/>
                <a:gd name="connsiteY1" fmla="*/ 95250 h 619125"/>
                <a:gd name="connsiteX2" fmla="*/ 1524000 w 2364581"/>
                <a:gd name="connsiteY2" fmla="*/ 121444 h 619125"/>
                <a:gd name="connsiteX3" fmla="*/ 1376362 w 2364581"/>
                <a:gd name="connsiteY3" fmla="*/ 147638 h 619125"/>
                <a:gd name="connsiteX4" fmla="*/ 1228725 w 2364581"/>
                <a:gd name="connsiteY4" fmla="*/ 173832 h 619125"/>
                <a:gd name="connsiteX5" fmla="*/ 973931 w 2364581"/>
                <a:gd name="connsiteY5" fmla="*/ 228600 h 619125"/>
                <a:gd name="connsiteX6" fmla="*/ 757237 w 2364581"/>
                <a:gd name="connsiteY6" fmla="*/ 278607 h 619125"/>
                <a:gd name="connsiteX7" fmla="*/ 573881 w 2364581"/>
                <a:gd name="connsiteY7" fmla="*/ 316707 h 619125"/>
                <a:gd name="connsiteX8" fmla="*/ 407193 w 2364581"/>
                <a:gd name="connsiteY8" fmla="*/ 340519 h 619125"/>
                <a:gd name="connsiteX9" fmla="*/ 302418 w 2364581"/>
                <a:gd name="connsiteY9" fmla="*/ 354807 h 619125"/>
                <a:gd name="connsiteX10" fmla="*/ 219075 w 2364581"/>
                <a:gd name="connsiteY10" fmla="*/ 338138 h 619125"/>
                <a:gd name="connsiteX11" fmla="*/ 142875 w 2364581"/>
                <a:gd name="connsiteY11" fmla="*/ 316707 h 619125"/>
                <a:gd name="connsiteX12" fmla="*/ 61912 w 2364581"/>
                <a:gd name="connsiteY12" fmla="*/ 288132 h 619125"/>
                <a:gd name="connsiteX13" fmla="*/ 26193 w 2364581"/>
                <a:gd name="connsiteY13" fmla="*/ 273844 h 619125"/>
                <a:gd name="connsiteX14" fmla="*/ 11906 w 2364581"/>
                <a:gd name="connsiteY14" fmla="*/ 273844 h 619125"/>
                <a:gd name="connsiteX15" fmla="*/ 0 w 2364581"/>
                <a:gd name="connsiteY15" fmla="*/ 283369 h 619125"/>
                <a:gd name="connsiteX16" fmla="*/ 0 w 2364581"/>
                <a:gd name="connsiteY16" fmla="*/ 304800 h 619125"/>
                <a:gd name="connsiteX17" fmla="*/ 19050 w 2364581"/>
                <a:gd name="connsiteY17" fmla="*/ 345282 h 619125"/>
                <a:gd name="connsiteX18" fmla="*/ 78581 w 2364581"/>
                <a:gd name="connsiteY18" fmla="*/ 416719 h 619125"/>
                <a:gd name="connsiteX19" fmla="*/ 159543 w 2364581"/>
                <a:gd name="connsiteY19" fmla="*/ 500063 h 619125"/>
                <a:gd name="connsiteX20" fmla="*/ 228600 w 2364581"/>
                <a:gd name="connsiteY20" fmla="*/ 559594 h 619125"/>
                <a:gd name="connsiteX21" fmla="*/ 271462 w 2364581"/>
                <a:gd name="connsiteY21" fmla="*/ 588169 h 619125"/>
                <a:gd name="connsiteX22" fmla="*/ 311943 w 2364581"/>
                <a:gd name="connsiteY22" fmla="*/ 609600 h 619125"/>
                <a:gd name="connsiteX23" fmla="*/ 345281 w 2364581"/>
                <a:gd name="connsiteY23" fmla="*/ 616744 h 619125"/>
                <a:gd name="connsiteX24" fmla="*/ 376237 w 2364581"/>
                <a:gd name="connsiteY24" fmla="*/ 619125 h 619125"/>
                <a:gd name="connsiteX25" fmla="*/ 411956 w 2364581"/>
                <a:gd name="connsiteY25" fmla="*/ 614363 h 619125"/>
                <a:gd name="connsiteX26" fmla="*/ 464343 w 2364581"/>
                <a:gd name="connsiteY26" fmla="*/ 592932 h 619125"/>
                <a:gd name="connsiteX27" fmla="*/ 638175 w 2364581"/>
                <a:gd name="connsiteY27" fmla="*/ 535782 h 619125"/>
                <a:gd name="connsiteX28" fmla="*/ 835818 w 2364581"/>
                <a:gd name="connsiteY28" fmla="*/ 476250 h 619125"/>
                <a:gd name="connsiteX29" fmla="*/ 1012031 w 2364581"/>
                <a:gd name="connsiteY29" fmla="*/ 419100 h 619125"/>
                <a:gd name="connsiteX30" fmla="*/ 1333500 w 2364581"/>
                <a:gd name="connsiteY30" fmla="*/ 361950 h 619125"/>
                <a:gd name="connsiteX31" fmla="*/ 1578768 w 2364581"/>
                <a:gd name="connsiteY31" fmla="*/ 326232 h 619125"/>
                <a:gd name="connsiteX32" fmla="*/ 1743075 w 2364581"/>
                <a:gd name="connsiteY32" fmla="*/ 302419 h 619125"/>
                <a:gd name="connsiteX33" fmla="*/ 1862137 w 2364581"/>
                <a:gd name="connsiteY33" fmla="*/ 290513 h 619125"/>
                <a:gd name="connsiteX34" fmla="*/ 1940718 w 2364581"/>
                <a:gd name="connsiteY34" fmla="*/ 285750 h 619125"/>
                <a:gd name="connsiteX35" fmla="*/ 2074068 w 2364581"/>
                <a:gd name="connsiteY35" fmla="*/ 292894 h 619125"/>
                <a:gd name="connsiteX36" fmla="*/ 2243137 w 2364581"/>
                <a:gd name="connsiteY36" fmla="*/ 309563 h 619125"/>
                <a:gd name="connsiteX37" fmla="*/ 2276475 w 2364581"/>
                <a:gd name="connsiteY37" fmla="*/ 311944 h 619125"/>
                <a:gd name="connsiteX38" fmla="*/ 2307431 w 2364581"/>
                <a:gd name="connsiteY38" fmla="*/ 307182 h 619125"/>
                <a:gd name="connsiteX39" fmla="*/ 2333625 w 2364581"/>
                <a:gd name="connsiteY39" fmla="*/ 295275 h 619125"/>
                <a:gd name="connsiteX40" fmla="*/ 2350293 w 2364581"/>
                <a:gd name="connsiteY40" fmla="*/ 278607 h 619125"/>
                <a:gd name="connsiteX41" fmla="*/ 2357437 w 2364581"/>
                <a:gd name="connsiteY41" fmla="*/ 259557 h 619125"/>
                <a:gd name="connsiteX42" fmla="*/ 2364581 w 2364581"/>
                <a:gd name="connsiteY42" fmla="*/ 235744 h 619125"/>
                <a:gd name="connsiteX43" fmla="*/ 2362200 w 2364581"/>
                <a:gd name="connsiteY43" fmla="*/ 202407 h 619125"/>
                <a:gd name="connsiteX44" fmla="*/ 2359818 w 2364581"/>
                <a:gd name="connsiteY44" fmla="*/ 183357 h 619125"/>
                <a:gd name="connsiteX45" fmla="*/ 2355056 w 2364581"/>
                <a:gd name="connsiteY45" fmla="*/ 173832 h 619125"/>
                <a:gd name="connsiteX46" fmla="*/ 2328862 w 2364581"/>
                <a:gd name="connsiteY46" fmla="*/ 150019 h 619125"/>
                <a:gd name="connsiteX47" fmla="*/ 2278856 w 2364581"/>
                <a:gd name="connsiteY47" fmla="*/ 114300 h 619125"/>
                <a:gd name="connsiteX48" fmla="*/ 2221706 w 2364581"/>
                <a:gd name="connsiteY48" fmla="*/ 78582 h 619125"/>
                <a:gd name="connsiteX49" fmla="*/ 2162175 w 2364581"/>
                <a:gd name="connsiteY49" fmla="*/ 47625 h 619125"/>
                <a:gd name="connsiteX50" fmla="*/ 2107406 w 2364581"/>
                <a:gd name="connsiteY50" fmla="*/ 23813 h 619125"/>
                <a:gd name="connsiteX51" fmla="*/ 2055018 w 2364581"/>
                <a:gd name="connsiteY51" fmla="*/ 0 h 619125"/>
                <a:gd name="connsiteX52" fmla="*/ 2031206 w 2364581"/>
                <a:gd name="connsiteY52" fmla="*/ 2382 h 619125"/>
                <a:gd name="connsiteX53" fmla="*/ 1997868 w 2364581"/>
                <a:gd name="connsiteY53" fmla="*/ 7144 h 619125"/>
                <a:gd name="connsiteX54" fmla="*/ 1964531 w 2364581"/>
                <a:gd name="connsiteY54" fmla="*/ 19050 h 619125"/>
                <a:gd name="connsiteX55" fmla="*/ 1931193 w 2364581"/>
                <a:gd name="connsiteY55" fmla="*/ 35719 h 619125"/>
                <a:gd name="connsiteX56" fmla="*/ 1895475 w 2364581"/>
                <a:gd name="connsiteY56" fmla="*/ 59532 h 619125"/>
                <a:gd name="connsiteX57" fmla="*/ 1833562 w 2364581"/>
                <a:gd name="connsiteY57" fmla="*/ 7858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4581" h="619125">
                  <a:moveTo>
                    <a:pt x="1833562" y="78582"/>
                  </a:moveTo>
                  <a:lnTo>
                    <a:pt x="1695450" y="95250"/>
                  </a:lnTo>
                  <a:lnTo>
                    <a:pt x="1524000" y="121444"/>
                  </a:lnTo>
                  <a:lnTo>
                    <a:pt x="1376362" y="147638"/>
                  </a:lnTo>
                  <a:lnTo>
                    <a:pt x="1228725" y="173832"/>
                  </a:lnTo>
                  <a:lnTo>
                    <a:pt x="973931" y="228600"/>
                  </a:lnTo>
                  <a:lnTo>
                    <a:pt x="757237" y="278607"/>
                  </a:lnTo>
                  <a:lnTo>
                    <a:pt x="573881" y="316707"/>
                  </a:lnTo>
                  <a:lnTo>
                    <a:pt x="407193" y="340519"/>
                  </a:lnTo>
                  <a:lnTo>
                    <a:pt x="302418" y="354807"/>
                  </a:lnTo>
                  <a:lnTo>
                    <a:pt x="219075" y="338138"/>
                  </a:lnTo>
                  <a:lnTo>
                    <a:pt x="142875" y="316707"/>
                  </a:lnTo>
                  <a:lnTo>
                    <a:pt x="61912" y="288132"/>
                  </a:lnTo>
                  <a:lnTo>
                    <a:pt x="26193" y="273844"/>
                  </a:lnTo>
                  <a:lnTo>
                    <a:pt x="11906" y="273844"/>
                  </a:lnTo>
                  <a:lnTo>
                    <a:pt x="0" y="283369"/>
                  </a:lnTo>
                  <a:lnTo>
                    <a:pt x="0" y="304800"/>
                  </a:lnTo>
                  <a:lnTo>
                    <a:pt x="19050" y="345282"/>
                  </a:lnTo>
                  <a:lnTo>
                    <a:pt x="78581" y="416719"/>
                  </a:lnTo>
                  <a:lnTo>
                    <a:pt x="159543" y="500063"/>
                  </a:lnTo>
                  <a:lnTo>
                    <a:pt x="228600" y="559594"/>
                  </a:lnTo>
                  <a:lnTo>
                    <a:pt x="271462" y="588169"/>
                  </a:lnTo>
                  <a:lnTo>
                    <a:pt x="311943" y="609600"/>
                  </a:lnTo>
                  <a:lnTo>
                    <a:pt x="345281" y="616744"/>
                  </a:lnTo>
                  <a:lnTo>
                    <a:pt x="376237" y="619125"/>
                  </a:lnTo>
                  <a:lnTo>
                    <a:pt x="411956" y="614363"/>
                  </a:lnTo>
                  <a:lnTo>
                    <a:pt x="464343" y="592932"/>
                  </a:lnTo>
                  <a:lnTo>
                    <a:pt x="638175" y="535782"/>
                  </a:lnTo>
                  <a:lnTo>
                    <a:pt x="835818" y="476250"/>
                  </a:lnTo>
                  <a:lnTo>
                    <a:pt x="1012031" y="419100"/>
                  </a:lnTo>
                  <a:lnTo>
                    <a:pt x="1333500" y="361950"/>
                  </a:lnTo>
                  <a:lnTo>
                    <a:pt x="1578768" y="326232"/>
                  </a:lnTo>
                  <a:lnTo>
                    <a:pt x="1743075" y="302419"/>
                  </a:lnTo>
                  <a:lnTo>
                    <a:pt x="1862137" y="290513"/>
                  </a:lnTo>
                  <a:lnTo>
                    <a:pt x="1940718" y="285750"/>
                  </a:lnTo>
                  <a:lnTo>
                    <a:pt x="2074068" y="292894"/>
                  </a:lnTo>
                  <a:lnTo>
                    <a:pt x="2243137" y="309563"/>
                  </a:lnTo>
                  <a:lnTo>
                    <a:pt x="2276475" y="311944"/>
                  </a:lnTo>
                  <a:lnTo>
                    <a:pt x="2307431" y="307182"/>
                  </a:lnTo>
                  <a:lnTo>
                    <a:pt x="2333625" y="295275"/>
                  </a:lnTo>
                  <a:lnTo>
                    <a:pt x="2350293" y="278607"/>
                  </a:lnTo>
                  <a:lnTo>
                    <a:pt x="2357437" y="259557"/>
                  </a:lnTo>
                  <a:lnTo>
                    <a:pt x="2364581" y="235744"/>
                  </a:lnTo>
                  <a:lnTo>
                    <a:pt x="2362200" y="202407"/>
                  </a:lnTo>
                  <a:lnTo>
                    <a:pt x="2359818" y="183357"/>
                  </a:lnTo>
                  <a:lnTo>
                    <a:pt x="2355056" y="173832"/>
                  </a:lnTo>
                  <a:lnTo>
                    <a:pt x="2328862" y="150019"/>
                  </a:lnTo>
                  <a:lnTo>
                    <a:pt x="2278856" y="114300"/>
                  </a:lnTo>
                  <a:lnTo>
                    <a:pt x="2221706" y="78582"/>
                  </a:lnTo>
                  <a:lnTo>
                    <a:pt x="2162175" y="47625"/>
                  </a:lnTo>
                  <a:lnTo>
                    <a:pt x="2107406" y="23813"/>
                  </a:lnTo>
                  <a:lnTo>
                    <a:pt x="2055018" y="0"/>
                  </a:lnTo>
                  <a:lnTo>
                    <a:pt x="2031206" y="2382"/>
                  </a:lnTo>
                  <a:lnTo>
                    <a:pt x="1997868" y="7144"/>
                  </a:lnTo>
                  <a:lnTo>
                    <a:pt x="1964531" y="19050"/>
                  </a:lnTo>
                  <a:lnTo>
                    <a:pt x="1931193" y="35719"/>
                  </a:lnTo>
                  <a:lnTo>
                    <a:pt x="1895475" y="59532"/>
                  </a:lnTo>
                  <a:lnTo>
                    <a:pt x="1833562" y="78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9">
              <a:extLst>
                <a:ext uri="{FF2B5EF4-FFF2-40B4-BE49-F238E27FC236}">
                  <a16:creationId xmlns:a16="http://schemas.microsoft.com/office/drawing/2014/main" id="{8C01AF96-03A8-4D3A-A696-7740A50D1565}"/>
                </a:ext>
              </a:extLst>
            </p:cNvPr>
            <p:cNvSpPr/>
            <p:nvPr/>
          </p:nvSpPr>
          <p:spPr>
            <a:xfrm rot="16200000">
              <a:off x="3852862" y="3717926"/>
              <a:ext cx="4651375" cy="533400"/>
            </a:xfrm>
            <a:custGeom>
              <a:avLst/>
              <a:gdLst>
                <a:gd name="connsiteX0" fmla="*/ 2110740 w 4652010"/>
                <a:gd name="connsiteY0" fmla="*/ 213360 h 533400"/>
                <a:gd name="connsiteX1" fmla="*/ 2350770 w 4652010"/>
                <a:gd name="connsiteY1" fmla="*/ 213360 h 533400"/>
                <a:gd name="connsiteX2" fmla="*/ 2609850 w 4652010"/>
                <a:gd name="connsiteY2" fmla="*/ 213360 h 533400"/>
                <a:gd name="connsiteX3" fmla="*/ 2769870 w 4652010"/>
                <a:gd name="connsiteY3" fmla="*/ 213360 h 533400"/>
                <a:gd name="connsiteX4" fmla="*/ 3013710 w 4652010"/>
                <a:gd name="connsiteY4" fmla="*/ 213360 h 533400"/>
                <a:gd name="connsiteX5" fmla="*/ 3223260 w 4652010"/>
                <a:gd name="connsiteY5" fmla="*/ 213360 h 533400"/>
                <a:gd name="connsiteX6" fmla="*/ 3417570 w 4652010"/>
                <a:gd name="connsiteY6" fmla="*/ 213360 h 533400"/>
                <a:gd name="connsiteX7" fmla="*/ 3627120 w 4652010"/>
                <a:gd name="connsiteY7" fmla="*/ 209550 h 533400"/>
                <a:gd name="connsiteX8" fmla="*/ 3771900 w 4652010"/>
                <a:gd name="connsiteY8" fmla="*/ 205740 h 533400"/>
                <a:gd name="connsiteX9" fmla="*/ 3901440 w 4652010"/>
                <a:gd name="connsiteY9" fmla="*/ 201930 h 533400"/>
                <a:gd name="connsiteX10" fmla="*/ 4057650 w 4652010"/>
                <a:gd name="connsiteY10" fmla="*/ 194310 h 533400"/>
                <a:gd name="connsiteX11" fmla="*/ 4179570 w 4652010"/>
                <a:gd name="connsiteY11" fmla="*/ 190500 h 533400"/>
                <a:gd name="connsiteX12" fmla="*/ 4362450 w 4652010"/>
                <a:gd name="connsiteY12" fmla="*/ 175260 h 533400"/>
                <a:gd name="connsiteX13" fmla="*/ 4419600 w 4652010"/>
                <a:gd name="connsiteY13" fmla="*/ 171450 h 533400"/>
                <a:gd name="connsiteX14" fmla="*/ 4446270 w 4652010"/>
                <a:gd name="connsiteY14" fmla="*/ 156210 h 533400"/>
                <a:gd name="connsiteX15" fmla="*/ 4514850 w 4652010"/>
                <a:gd name="connsiteY15" fmla="*/ 99060 h 533400"/>
                <a:gd name="connsiteX16" fmla="*/ 4591050 w 4652010"/>
                <a:gd name="connsiteY16" fmla="*/ 26670 h 533400"/>
                <a:gd name="connsiteX17" fmla="*/ 4613910 w 4652010"/>
                <a:gd name="connsiteY17" fmla="*/ 7620 h 533400"/>
                <a:gd name="connsiteX18" fmla="*/ 4629150 w 4652010"/>
                <a:gd name="connsiteY18" fmla="*/ 0 h 533400"/>
                <a:gd name="connsiteX19" fmla="*/ 4640580 w 4652010"/>
                <a:gd name="connsiteY19" fmla="*/ 0 h 533400"/>
                <a:gd name="connsiteX20" fmla="*/ 4644390 w 4652010"/>
                <a:gd name="connsiteY20" fmla="*/ 3810 h 533400"/>
                <a:gd name="connsiteX21" fmla="*/ 4652010 w 4652010"/>
                <a:gd name="connsiteY21" fmla="*/ 19050 h 533400"/>
                <a:gd name="connsiteX22" fmla="*/ 4652010 w 4652010"/>
                <a:gd name="connsiteY22" fmla="*/ 41910 h 533400"/>
                <a:gd name="connsiteX23" fmla="*/ 4636770 w 4652010"/>
                <a:gd name="connsiteY23" fmla="*/ 102870 h 533400"/>
                <a:gd name="connsiteX24" fmla="*/ 4602480 w 4652010"/>
                <a:gd name="connsiteY24" fmla="*/ 201930 h 533400"/>
                <a:gd name="connsiteX25" fmla="*/ 4572000 w 4652010"/>
                <a:gd name="connsiteY25" fmla="*/ 270510 h 533400"/>
                <a:gd name="connsiteX26" fmla="*/ 4541520 w 4652010"/>
                <a:gd name="connsiteY26" fmla="*/ 331470 h 533400"/>
                <a:gd name="connsiteX27" fmla="*/ 4503420 w 4652010"/>
                <a:gd name="connsiteY27" fmla="*/ 392430 h 533400"/>
                <a:gd name="connsiteX28" fmla="*/ 4472940 w 4652010"/>
                <a:gd name="connsiteY28" fmla="*/ 434340 h 533400"/>
                <a:gd name="connsiteX29" fmla="*/ 4423410 w 4652010"/>
                <a:gd name="connsiteY29" fmla="*/ 487680 h 533400"/>
                <a:gd name="connsiteX30" fmla="*/ 4389120 w 4652010"/>
                <a:gd name="connsiteY30" fmla="*/ 521970 h 533400"/>
                <a:gd name="connsiteX31" fmla="*/ 4370070 w 4652010"/>
                <a:gd name="connsiteY31" fmla="*/ 533400 h 533400"/>
                <a:gd name="connsiteX32" fmla="*/ 4351020 w 4652010"/>
                <a:gd name="connsiteY32" fmla="*/ 533400 h 533400"/>
                <a:gd name="connsiteX33" fmla="*/ 4282440 w 4652010"/>
                <a:gd name="connsiteY33" fmla="*/ 518160 h 533400"/>
                <a:gd name="connsiteX34" fmla="*/ 4213860 w 4652010"/>
                <a:gd name="connsiteY34" fmla="*/ 495300 h 533400"/>
                <a:gd name="connsiteX35" fmla="*/ 4130040 w 4652010"/>
                <a:gd name="connsiteY35" fmla="*/ 468630 h 533400"/>
                <a:gd name="connsiteX36" fmla="*/ 4099560 w 4652010"/>
                <a:gd name="connsiteY36" fmla="*/ 461010 h 533400"/>
                <a:gd name="connsiteX37" fmla="*/ 3947160 w 4652010"/>
                <a:gd name="connsiteY37" fmla="*/ 457200 h 533400"/>
                <a:gd name="connsiteX38" fmla="*/ 3722370 w 4652010"/>
                <a:gd name="connsiteY38" fmla="*/ 453390 h 533400"/>
                <a:gd name="connsiteX39" fmla="*/ 3284220 w 4652010"/>
                <a:gd name="connsiteY39" fmla="*/ 441960 h 533400"/>
                <a:gd name="connsiteX40" fmla="*/ 2964180 w 4652010"/>
                <a:gd name="connsiteY40" fmla="*/ 441960 h 533400"/>
                <a:gd name="connsiteX41" fmla="*/ 2811780 w 4652010"/>
                <a:gd name="connsiteY41" fmla="*/ 457200 h 533400"/>
                <a:gd name="connsiteX42" fmla="*/ 2583180 w 4652010"/>
                <a:gd name="connsiteY42" fmla="*/ 457200 h 533400"/>
                <a:gd name="connsiteX43" fmla="*/ 2129790 w 4652010"/>
                <a:gd name="connsiteY43" fmla="*/ 457200 h 533400"/>
                <a:gd name="connsiteX44" fmla="*/ 1779270 w 4652010"/>
                <a:gd name="connsiteY44" fmla="*/ 453390 h 533400"/>
                <a:gd name="connsiteX45" fmla="*/ 1531620 w 4652010"/>
                <a:gd name="connsiteY45" fmla="*/ 449580 h 533400"/>
                <a:gd name="connsiteX46" fmla="*/ 1245870 w 4652010"/>
                <a:gd name="connsiteY46" fmla="*/ 441960 h 533400"/>
                <a:gd name="connsiteX47" fmla="*/ 982980 w 4652010"/>
                <a:gd name="connsiteY47" fmla="*/ 438150 h 533400"/>
                <a:gd name="connsiteX48" fmla="*/ 712470 w 4652010"/>
                <a:gd name="connsiteY48" fmla="*/ 434340 h 533400"/>
                <a:gd name="connsiteX49" fmla="*/ 514350 w 4652010"/>
                <a:gd name="connsiteY49" fmla="*/ 426720 h 533400"/>
                <a:gd name="connsiteX50" fmla="*/ 358140 w 4652010"/>
                <a:gd name="connsiteY50" fmla="*/ 415290 h 533400"/>
                <a:gd name="connsiteX51" fmla="*/ 243840 w 4652010"/>
                <a:gd name="connsiteY51" fmla="*/ 403860 h 533400"/>
                <a:gd name="connsiteX52" fmla="*/ 144780 w 4652010"/>
                <a:gd name="connsiteY52" fmla="*/ 384810 h 533400"/>
                <a:gd name="connsiteX53" fmla="*/ 72390 w 4652010"/>
                <a:gd name="connsiteY53" fmla="*/ 361950 h 533400"/>
                <a:gd name="connsiteX54" fmla="*/ 45720 w 4652010"/>
                <a:gd name="connsiteY54" fmla="*/ 350520 h 533400"/>
                <a:gd name="connsiteX55" fmla="*/ 19050 w 4652010"/>
                <a:gd name="connsiteY55" fmla="*/ 335280 h 533400"/>
                <a:gd name="connsiteX56" fmla="*/ 7620 w 4652010"/>
                <a:gd name="connsiteY56" fmla="*/ 323850 h 533400"/>
                <a:gd name="connsiteX57" fmla="*/ 0 w 4652010"/>
                <a:gd name="connsiteY57" fmla="*/ 312420 h 533400"/>
                <a:gd name="connsiteX58" fmla="*/ 0 w 4652010"/>
                <a:gd name="connsiteY58" fmla="*/ 300990 h 533400"/>
                <a:gd name="connsiteX59" fmla="*/ 3810 w 4652010"/>
                <a:gd name="connsiteY59" fmla="*/ 289560 h 533400"/>
                <a:gd name="connsiteX60" fmla="*/ 22860 w 4652010"/>
                <a:gd name="connsiteY60" fmla="*/ 278130 h 533400"/>
                <a:gd name="connsiteX61" fmla="*/ 68580 w 4652010"/>
                <a:gd name="connsiteY61" fmla="*/ 262890 h 533400"/>
                <a:gd name="connsiteX62" fmla="*/ 121920 w 4652010"/>
                <a:gd name="connsiteY62" fmla="*/ 251460 h 533400"/>
                <a:gd name="connsiteX63" fmla="*/ 213360 w 4652010"/>
                <a:gd name="connsiteY63" fmla="*/ 236220 h 533400"/>
                <a:gd name="connsiteX64" fmla="*/ 369570 w 4652010"/>
                <a:gd name="connsiteY64" fmla="*/ 220980 h 533400"/>
                <a:gd name="connsiteX65" fmla="*/ 544830 w 4652010"/>
                <a:gd name="connsiteY65" fmla="*/ 213360 h 533400"/>
                <a:gd name="connsiteX66" fmla="*/ 781050 w 4652010"/>
                <a:gd name="connsiteY66" fmla="*/ 213360 h 533400"/>
                <a:gd name="connsiteX67" fmla="*/ 1264920 w 4652010"/>
                <a:gd name="connsiteY67" fmla="*/ 213360 h 533400"/>
                <a:gd name="connsiteX68" fmla="*/ 2110740 w 4652010"/>
                <a:gd name="connsiteY68" fmla="*/ 21336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52010" h="533400">
                  <a:moveTo>
                    <a:pt x="2110740" y="213360"/>
                  </a:moveTo>
                  <a:lnTo>
                    <a:pt x="2350770" y="213360"/>
                  </a:lnTo>
                  <a:lnTo>
                    <a:pt x="2609850" y="213360"/>
                  </a:lnTo>
                  <a:lnTo>
                    <a:pt x="2769870" y="213360"/>
                  </a:lnTo>
                  <a:lnTo>
                    <a:pt x="3013710" y="213360"/>
                  </a:lnTo>
                  <a:lnTo>
                    <a:pt x="3223260" y="213360"/>
                  </a:lnTo>
                  <a:lnTo>
                    <a:pt x="3417570" y="213360"/>
                  </a:lnTo>
                  <a:lnTo>
                    <a:pt x="3627120" y="209550"/>
                  </a:lnTo>
                  <a:lnTo>
                    <a:pt x="3771900" y="205740"/>
                  </a:lnTo>
                  <a:lnTo>
                    <a:pt x="3901440" y="201930"/>
                  </a:lnTo>
                  <a:lnTo>
                    <a:pt x="4057650" y="194310"/>
                  </a:lnTo>
                  <a:lnTo>
                    <a:pt x="4179570" y="190500"/>
                  </a:lnTo>
                  <a:lnTo>
                    <a:pt x="4362450" y="175260"/>
                  </a:lnTo>
                  <a:lnTo>
                    <a:pt x="4419600" y="171450"/>
                  </a:lnTo>
                  <a:lnTo>
                    <a:pt x="4446270" y="156210"/>
                  </a:lnTo>
                  <a:lnTo>
                    <a:pt x="4514850" y="99060"/>
                  </a:lnTo>
                  <a:lnTo>
                    <a:pt x="4591050" y="26670"/>
                  </a:lnTo>
                  <a:lnTo>
                    <a:pt x="4613910" y="7620"/>
                  </a:lnTo>
                  <a:lnTo>
                    <a:pt x="4629150" y="0"/>
                  </a:lnTo>
                  <a:lnTo>
                    <a:pt x="4640580" y="0"/>
                  </a:lnTo>
                  <a:lnTo>
                    <a:pt x="4644390" y="3810"/>
                  </a:lnTo>
                  <a:lnTo>
                    <a:pt x="4652010" y="19050"/>
                  </a:lnTo>
                  <a:lnTo>
                    <a:pt x="4652010" y="41910"/>
                  </a:lnTo>
                  <a:lnTo>
                    <a:pt x="4636770" y="102870"/>
                  </a:lnTo>
                  <a:lnTo>
                    <a:pt x="4602480" y="201930"/>
                  </a:lnTo>
                  <a:lnTo>
                    <a:pt x="4572000" y="270510"/>
                  </a:lnTo>
                  <a:lnTo>
                    <a:pt x="4541520" y="331470"/>
                  </a:lnTo>
                  <a:lnTo>
                    <a:pt x="4503420" y="392430"/>
                  </a:lnTo>
                  <a:lnTo>
                    <a:pt x="4472940" y="434340"/>
                  </a:lnTo>
                  <a:lnTo>
                    <a:pt x="4423410" y="487680"/>
                  </a:lnTo>
                  <a:lnTo>
                    <a:pt x="4389120" y="521970"/>
                  </a:lnTo>
                  <a:lnTo>
                    <a:pt x="4370070" y="533400"/>
                  </a:lnTo>
                  <a:lnTo>
                    <a:pt x="4351020" y="533400"/>
                  </a:lnTo>
                  <a:lnTo>
                    <a:pt x="4282440" y="518160"/>
                  </a:lnTo>
                  <a:lnTo>
                    <a:pt x="4213860" y="495300"/>
                  </a:lnTo>
                  <a:lnTo>
                    <a:pt x="4130040" y="468630"/>
                  </a:lnTo>
                  <a:lnTo>
                    <a:pt x="4099560" y="461010"/>
                  </a:lnTo>
                  <a:lnTo>
                    <a:pt x="3947160" y="457200"/>
                  </a:lnTo>
                  <a:lnTo>
                    <a:pt x="3722370" y="453390"/>
                  </a:lnTo>
                  <a:lnTo>
                    <a:pt x="3284220" y="441960"/>
                  </a:lnTo>
                  <a:lnTo>
                    <a:pt x="2964180" y="441960"/>
                  </a:lnTo>
                  <a:lnTo>
                    <a:pt x="2811780" y="457200"/>
                  </a:lnTo>
                  <a:lnTo>
                    <a:pt x="2583180" y="457200"/>
                  </a:lnTo>
                  <a:lnTo>
                    <a:pt x="2129790" y="457200"/>
                  </a:lnTo>
                  <a:lnTo>
                    <a:pt x="1779270" y="453390"/>
                  </a:lnTo>
                  <a:lnTo>
                    <a:pt x="1531620" y="449580"/>
                  </a:lnTo>
                  <a:lnTo>
                    <a:pt x="1245870" y="441960"/>
                  </a:lnTo>
                  <a:lnTo>
                    <a:pt x="982980" y="438150"/>
                  </a:lnTo>
                  <a:lnTo>
                    <a:pt x="712470" y="434340"/>
                  </a:lnTo>
                  <a:lnTo>
                    <a:pt x="514350" y="426720"/>
                  </a:lnTo>
                  <a:lnTo>
                    <a:pt x="358140" y="415290"/>
                  </a:lnTo>
                  <a:lnTo>
                    <a:pt x="243840" y="403860"/>
                  </a:lnTo>
                  <a:lnTo>
                    <a:pt x="144780" y="384810"/>
                  </a:lnTo>
                  <a:lnTo>
                    <a:pt x="72390" y="361950"/>
                  </a:lnTo>
                  <a:lnTo>
                    <a:pt x="45720" y="350520"/>
                  </a:lnTo>
                  <a:lnTo>
                    <a:pt x="19050" y="335280"/>
                  </a:lnTo>
                  <a:lnTo>
                    <a:pt x="7620" y="323850"/>
                  </a:lnTo>
                  <a:lnTo>
                    <a:pt x="0" y="312420"/>
                  </a:lnTo>
                  <a:lnTo>
                    <a:pt x="0" y="300990"/>
                  </a:lnTo>
                  <a:lnTo>
                    <a:pt x="3810" y="289560"/>
                  </a:lnTo>
                  <a:lnTo>
                    <a:pt x="22860" y="278130"/>
                  </a:lnTo>
                  <a:lnTo>
                    <a:pt x="68580" y="262890"/>
                  </a:lnTo>
                  <a:lnTo>
                    <a:pt x="121920" y="251460"/>
                  </a:lnTo>
                  <a:lnTo>
                    <a:pt x="213360" y="236220"/>
                  </a:lnTo>
                  <a:lnTo>
                    <a:pt x="369570" y="220980"/>
                  </a:lnTo>
                  <a:lnTo>
                    <a:pt x="544830" y="213360"/>
                  </a:lnTo>
                  <a:lnTo>
                    <a:pt x="781050" y="213360"/>
                  </a:lnTo>
                  <a:lnTo>
                    <a:pt x="1264920" y="213360"/>
                  </a:lnTo>
                  <a:lnTo>
                    <a:pt x="2110740" y="2133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7C55AC49-E95D-44A0-B09E-36933074BAEC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506538"/>
            <a:ext cx="4819650" cy="4651375"/>
            <a:chOff x="2522538" y="1506538"/>
            <a:chExt cx="4819650" cy="4651375"/>
          </a:xfrm>
        </p:grpSpPr>
        <p:sp>
          <p:nvSpPr>
            <p:cNvPr id="24" name="フリーフォーム 140">
              <a:extLst>
                <a:ext uri="{FF2B5EF4-FFF2-40B4-BE49-F238E27FC236}">
                  <a16:creationId xmlns:a16="http://schemas.microsoft.com/office/drawing/2014/main" id="{68B77D94-C9FD-475D-BC16-6AEE14406316}"/>
                </a:ext>
              </a:extLst>
            </p:cNvPr>
            <p:cNvSpPr/>
            <p:nvPr/>
          </p:nvSpPr>
          <p:spPr>
            <a:xfrm rot="16200000">
              <a:off x="2309019" y="1789907"/>
              <a:ext cx="2079625" cy="1652587"/>
            </a:xfrm>
            <a:custGeom>
              <a:avLst/>
              <a:gdLst>
                <a:gd name="connsiteX0" fmla="*/ 1190625 w 2078831"/>
                <a:gd name="connsiteY0" fmla="*/ 926306 h 1652588"/>
                <a:gd name="connsiteX1" fmla="*/ 1073944 w 2078831"/>
                <a:gd name="connsiteY1" fmla="*/ 852488 h 1652588"/>
                <a:gd name="connsiteX2" fmla="*/ 985837 w 2078831"/>
                <a:gd name="connsiteY2" fmla="*/ 792956 h 1652588"/>
                <a:gd name="connsiteX3" fmla="*/ 885825 w 2078831"/>
                <a:gd name="connsiteY3" fmla="*/ 723900 h 1652588"/>
                <a:gd name="connsiteX4" fmla="*/ 800100 w 2078831"/>
                <a:gd name="connsiteY4" fmla="*/ 659606 h 1652588"/>
                <a:gd name="connsiteX5" fmla="*/ 711994 w 2078831"/>
                <a:gd name="connsiteY5" fmla="*/ 595313 h 1652588"/>
                <a:gd name="connsiteX6" fmla="*/ 592931 w 2078831"/>
                <a:gd name="connsiteY6" fmla="*/ 500063 h 1652588"/>
                <a:gd name="connsiteX7" fmla="*/ 490537 w 2078831"/>
                <a:gd name="connsiteY7" fmla="*/ 419100 h 1652588"/>
                <a:gd name="connsiteX8" fmla="*/ 373856 w 2078831"/>
                <a:gd name="connsiteY8" fmla="*/ 316706 h 1652588"/>
                <a:gd name="connsiteX9" fmla="*/ 276225 w 2078831"/>
                <a:gd name="connsiteY9" fmla="*/ 233363 h 1652588"/>
                <a:gd name="connsiteX10" fmla="*/ 195262 w 2078831"/>
                <a:gd name="connsiteY10" fmla="*/ 157163 h 1652588"/>
                <a:gd name="connsiteX11" fmla="*/ 121444 w 2078831"/>
                <a:gd name="connsiteY11" fmla="*/ 85725 h 1652588"/>
                <a:gd name="connsiteX12" fmla="*/ 61912 w 2078831"/>
                <a:gd name="connsiteY12" fmla="*/ 23813 h 1652588"/>
                <a:gd name="connsiteX13" fmla="*/ 30956 w 2078831"/>
                <a:gd name="connsiteY13" fmla="*/ 2381 h 1652588"/>
                <a:gd name="connsiteX14" fmla="*/ 16669 w 2078831"/>
                <a:gd name="connsiteY14" fmla="*/ 0 h 1652588"/>
                <a:gd name="connsiteX15" fmla="*/ 2381 w 2078831"/>
                <a:gd name="connsiteY15" fmla="*/ 2381 h 1652588"/>
                <a:gd name="connsiteX16" fmla="*/ 0 w 2078831"/>
                <a:gd name="connsiteY16" fmla="*/ 11906 h 1652588"/>
                <a:gd name="connsiteX17" fmla="*/ 0 w 2078831"/>
                <a:gd name="connsiteY17" fmla="*/ 42863 h 1652588"/>
                <a:gd name="connsiteX18" fmla="*/ 7144 w 2078831"/>
                <a:gd name="connsiteY18" fmla="*/ 61913 h 1652588"/>
                <a:gd name="connsiteX19" fmla="*/ 95250 w 2078831"/>
                <a:gd name="connsiteY19" fmla="*/ 176213 h 1652588"/>
                <a:gd name="connsiteX20" fmla="*/ 185737 w 2078831"/>
                <a:gd name="connsiteY20" fmla="*/ 288131 h 1652588"/>
                <a:gd name="connsiteX21" fmla="*/ 259556 w 2078831"/>
                <a:gd name="connsiteY21" fmla="*/ 376238 h 1652588"/>
                <a:gd name="connsiteX22" fmla="*/ 345281 w 2078831"/>
                <a:gd name="connsiteY22" fmla="*/ 476250 h 1652588"/>
                <a:gd name="connsiteX23" fmla="*/ 466725 w 2078831"/>
                <a:gd name="connsiteY23" fmla="*/ 607219 h 1652588"/>
                <a:gd name="connsiteX24" fmla="*/ 576262 w 2078831"/>
                <a:gd name="connsiteY24" fmla="*/ 721519 h 1652588"/>
                <a:gd name="connsiteX25" fmla="*/ 647700 w 2078831"/>
                <a:gd name="connsiteY25" fmla="*/ 790575 h 1652588"/>
                <a:gd name="connsiteX26" fmla="*/ 726281 w 2078831"/>
                <a:gd name="connsiteY26" fmla="*/ 847725 h 1652588"/>
                <a:gd name="connsiteX27" fmla="*/ 835819 w 2078831"/>
                <a:gd name="connsiteY27" fmla="*/ 952500 h 1652588"/>
                <a:gd name="connsiteX28" fmla="*/ 933450 w 2078831"/>
                <a:gd name="connsiteY28" fmla="*/ 1035844 h 1652588"/>
                <a:gd name="connsiteX29" fmla="*/ 1031081 w 2078831"/>
                <a:gd name="connsiteY29" fmla="*/ 1116806 h 1652588"/>
                <a:gd name="connsiteX30" fmla="*/ 1147762 w 2078831"/>
                <a:gd name="connsiteY30" fmla="*/ 1204913 h 1652588"/>
                <a:gd name="connsiteX31" fmla="*/ 1276350 w 2078831"/>
                <a:gd name="connsiteY31" fmla="*/ 1297781 h 1652588"/>
                <a:gd name="connsiteX32" fmla="*/ 1428750 w 2078831"/>
                <a:gd name="connsiteY32" fmla="*/ 1402556 h 1652588"/>
                <a:gd name="connsiteX33" fmla="*/ 1593056 w 2078831"/>
                <a:gd name="connsiteY33" fmla="*/ 1500188 h 1652588"/>
                <a:gd name="connsiteX34" fmla="*/ 1669256 w 2078831"/>
                <a:gd name="connsiteY34" fmla="*/ 1571625 h 1652588"/>
                <a:gd name="connsiteX35" fmla="*/ 1712119 w 2078831"/>
                <a:gd name="connsiteY35" fmla="*/ 1614488 h 1652588"/>
                <a:gd name="connsiteX36" fmla="*/ 1743075 w 2078831"/>
                <a:gd name="connsiteY36" fmla="*/ 1638300 h 1652588"/>
                <a:gd name="connsiteX37" fmla="*/ 1766887 w 2078831"/>
                <a:gd name="connsiteY37" fmla="*/ 1647825 h 1652588"/>
                <a:gd name="connsiteX38" fmla="*/ 1788319 w 2078831"/>
                <a:gd name="connsiteY38" fmla="*/ 1652588 h 1652588"/>
                <a:gd name="connsiteX39" fmla="*/ 1812131 w 2078831"/>
                <a:gd name="connsiteY39" fmla="*/ 1652588 h 1652588"/>
                <a:gd name="connsiteX40" fmla="*/ 1843087 w 2078831"/>
                <a:gd name="connsiteY40" fmla="*/ 1635919 h 1652588"/>
                <a:gd name="connsiteX41" fmla="*/ 1895475 w 2078831"/>
                <a:gd name="connsiteY41" fmla="*/ 1597819 h 1652588"/>
                <a:gd name="connsiteX42" fmla="*/ 1938337 w 2078831"/>
                <a:gd name="connsiteY42" fmla="*/ 1557338 h 1652588"/>
                <a:gd name="connsiteX43" fmla="*/ 1976437 w 2078831"/>
                <a:gd name="connsiteY43" fmla="*/ 1512094 h 1652588"/>
                <a:gd name="connsiteX44" fmla="*/ 2007394 w 2078831"/>
                <a:gd name="connsiteY44" fmla="*/ 1466850 h 1652588"/>
                <a:gd name="connsiteX45" fmla="*/ 2026444 w 2078831"/>
                <a:gd name="connsiteY45" fmla="*/ 1431131 h 1652588"/>
                <a:gd name="connsiteX46" fmla="*/ 2040731 w 2078831"/>
                <a:gd name="connsiteY46" fmla="*/ 1393031 h 1652588"/>
                <a:gd name="connsiteX47" fmla="*/ 2055019 w 2078831"/>
                <a:gd name="connsiteY47" fmla="*/ 1352550 h 1652588"/>
                <a:gd name="connsiteX48" fmla="*/ 2064544 w 2078831"/>
                <a:gd name="connsiteY48" fmla="*/ 1312069 h 1652588"/>
                <a:gd name="connsiteX49" fmla="*/ 2071687 w 2078831"/>
                <a:gd name="connsiteY49" fmla="*/ 1266825 h 1652588"/>
                <a:gd name="connsiteX50" fmla="*/ 2078831 w 2078831"/>
                <a:gd name="connsiteY50" fmla="*/ 1202531 h 1652588"/>
                <a:gd name="connsiteX51" fmla="*/ 2076450 w 2078831"/>
                <a:gd name="connsiteY51" fmla="*/ 1147763 h 1652588"/>
                <a:gd name="connsiteX52" fmla="*/ 2074069 w 2078831"/>
                <a:gd name="connsiteY52" fmla="*/ 1128713 h 1652588"/>
                <a:gd name="connsiteX53" fmla="*/ 2066925 w 2078831"/>
                <a:gd name="connsiteY53" fmla="*/ 1119188 h 1652588"/>
                <a:gd name="connsiteX54" fmla="*/ 2050256 w 2078831"/>
                <a:gd name="connsiteY54" fmla="*/ 1119188 h 1652588"/>
                <a:gd name="connsiteX55" fmla="*/ 2031206 w 2078831"/>
                <a:gd name="connsiteY55" fmla="*/ 1131094 h 1652588"/>
                <a:gd name="connsiteX56" fmla="*/ 1985962 w 2078831"/>
                <a:gd name="connsiteY56" fmla="*/ 1176338 h 1652588"/>
                <a:gd name="connsiteX57" fmla="*/ 1947862 w 2078831"/>
                <a:gd name="connsiteY57" fmla="*/ 1216819 h 1652588"/>
                <a:gd name="connsiteX58" fmla="*/ 1916906 w 2078831"/>
                <a:gd name="connsiteY58" fmla="*/ 1240631 h 1652588"/>
                <a:gd name="connsiteX59" fmla="*/ 1885950 w 2078831"/>
                <a:gd name="connsiteY59" fmla="*/ 1254919 h 1652588"/>
                <a:gd name="connsiteX60" fmla="*/ 1850231 w 2078831"/>
                <a:gd name="connsiteY60" fmla="*/ 1262063 h 1652588"/>
                <a:gd name="connsiteX61" fmla="*/ 1816894 w 2078831"/>
                <a:gd name="connsiteY61" fmla="*/ 1262063 h 1652588"/>
                <a:gd name="connsiteX62" fmla="*/ 1781175 w 2078831"/>
                <a:gd name="connsiteY62" fmla="*/ 1250156 h 1652588"/>
                <a:gd name="connsiteX63" fmla="*/ 1700212 w 2078831"/>
                <a:gd name="connsiteY63" fmla="*/ 1214438 h 1652588"/>
                <a:gd name="connsiteX64" fmla="*/ 1597819 w 2078831"/>
                <a:gd name="connsiteY64" fmla="*/ 1162050 h 1652588"/>
                <a:gd name="connsiteX65" fmla="*/ 1478756 w 2078831"/>
                <a:gd name="connsiteY65" fmla="*/ 1095375 h 1652588"/>
                <a:gd name="connsiteX66" fmla="*/ 1323975 w 2078831"/>
                <a:gd name="connsiteY66" fmla="*/ 1007269 h 1652588"/>
                <a:gd name="connsiteX67" fmla="*/ 1190625 w 2078831"/>
                <a:gd name="connsiteY67" fmla="*/ 926306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78831" h="1652588">
                  <a:moveTo>
                    <a:pt x="1190625" y="926306"/>
                  </a:moveTo>
                  <a:lnTo>
                    <a:pt x="1073944" y="852488"/>
                  </a:lnTo>
                  <a:lnTo>
                    <a:pt x="985837" y="792956"/>
                  </a:lnTo>
                  <a:lnTo>
                    <a:pt x="885825" y="723900"/>
                  </a:lnTo>
                  <a:lnTo>
                    <a:pt x="800100" y="659606"/>
                  </a:lnTo>
                  <a:lnTo>
                    <a:pt x="711994" y="595313"/>
                  </a:lnTo>
                  <a:lnTo>
                    <a:pt x="592931" y="500063"/>
                  </a:lnTo>
                  <a:lnTo>
                    <a:pt x="490537" y="419100"/>
                  </a:lnTo>
                  <a:lnTo>
                    <a:pt x="373856" y="316706"/>
                  </a:lnTo>
                  <a:lnTo>
                    <a:pt x="276225" y="233363"/>
                  </a:lnTo>
                  <a:lnTo>
                    <a:pt x="195262" y="157163"/>
                  </a:lnTo>
                  <a:lnTo>
                    <a:pt x="121444" y="85725"/>
                  </a:lnTo>
                  <a:lnTo>
                    <a:pt x="61912" y="23813"/>
                  </a:lnTo>
                  <a:lnTo>
                    <a:pt x="30956" y="2381"/>
                  </a:lnTo>
                  <a:lnTo>
                    <a:pt x="16669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0" y="42863"/>
                  </a:lnTo>
                  <a:lnTo>
                    <a:pt x="7144" y="61913"/>
                  </a:lnTo>
                  <a:lnTo>
                    <a:pt x="95250" y="176213"/>
                  </a:lnTo>
                  <a:lnTo>
                    <a:pt x="185737" y="288131"/>
                  </a:lnTo>
                  <a:lnTo>
                    <a:pt x="259556" y="376238"/>
                  </a:lnTo>
                  <a:lnTo>
                    <a:pt x="345281" y="476250"/>
                  </a:lnTo>
                  <a:lnTo>
                    <a:pt x="466725" y="607219"/>
                  </a:lnTo>
                  <a:lnTo>
                    <a:pt x="576262" y="721519"/>
                  </a:lnTo>
                  <a:lnTo>
                    <a:pt x="647700" y="790575"/>
                  </a:lnTo>
                  <a:lnTo>
                    <a:pt x="726281" y="847725"/>
                  </a:lnTo>
                  <a:lnTo>
                    <a:pt x="835819" y="952500"/>
                  </a:lnTo>
                  <a:lnTo>
                    <a:pt x="933450" y="1035844"/>
                  </a:lnTo>
                  <a:lnTo>
                    <a:pt x="1031081" y="1116806"/>
                  </a:lnTo>
                  <a:lnTo>
                    <a:pt x="1147762" y="1204913"/>
                  </a:lnTo>
                  <a:lnTo>
                    <a:pt x="1276350" y="1297781"/>
                  </a:lnTo>
                  <a:lnTo>
                    <a:pt x="1428750" y="1402556"/>
                  </a:lnTo>
                  <a:lnTo>
                    <a:pt x="1593056" y="1500188"/>
                  </a:lnTo>
                  <a:lnTo>
                    <a:pt x="1669256" y="1571625"/>
                  </a:lnTo>
                  <a:lnTo>
                    <a:pt x="1712119" y="1614488"/>
                  </a:lnTo>
                  <a:lnTo>
                    <a:pt x="1743075" y="1638300"/>
                  </a:lnTo>
                  <a:lnTo>
                    <a:pt x="1766887" y="1647825"/>
                  </a:lnTo>
                  <a:lnTo>
                    <a:pt x="1788319" y="1652588"/>
                  </a:lnTo>
                  <a:lnTo>
                    <a:pt x="1812131" y="1652588"/>
                  </a:lnTo>
                  <a:lnTo>
                    <a:pt x="1843087" y="1635919"/>
                  </a:lnTo>
                  <a:lnTo>
                    <a:pt x="1895475" y="1597819"/>
                  </a:lnTo>
                  <a:lnTo>
                    <a:pt x="1938337" y="1557338"/>
                  </a:lnTo>
                  <a:lnTo>
                    <a:pt x="1976437" y="1512094"/>
                  </a:lnTo>
                  <a:lnTo>
                    <a:pt x="2007394" y="1466850"/>
                  </a:lnTo>
                  <a:lnTo>
                    <a:pt x="2026444" y="1431131"/>
                  </a:lnTo>
                  <a:lnTo>
                    <a:pt x="2040731" y="1393031"/>
                  </a:lnTo>
                  <a:lnTo>
                    <a:pt x="2055019" y="1352550"/>
                  </a:lnTo>
                  <a:lnTo>
                    <a:pt x="2064544" y="1312069"/>
                  </a:lnTo>
                  <a:lnTo>
                    <a:pt x="2071687" y="1266825"/>
                  </a:lnTo>
                  <a:lnTo>
                    <a:pt x="2078831" y="1202531"/>
                  </a:lnTo>
                  <a:lnTo>
                    <a:pt x="2076450" y="1147763"/>
                  </a:lnTo>
                  <a:lnTo>
                    <a:pt x="2074069" y="1128713"/>
                  </a:lnTo>
                  <a:lnTo>
                    <a:pt x="2066925" y="1119188"/>
                  </a:lnTo>
                  <a:lnTo>
                    <a:pt x="2050256" y="1119188"/>
                  </a:lnTo>
                  <a:lnTo>
                    <a:pt x="2031206" y="1131094"/>
                  </a:lnTo>
                  <a:lnTo>
                    <a:pt x="1985962" y="1176338"/>
                  </a:lnTo>
                  <a:lnTo>
                    <a:pt x="1947862" y="1216819"/>
                  </a:lnTo>
                  <a:lnTo>
                    <a:pt x="1916906" y="1240631"/>
                  </a:lnTo>
                  <a:lnTo>
                    <a:pt x="1885950" y="1254919"/>
                  </a:lnTo>
                  <a:lnTo>
                    <a:pt x="1850231" y="1262063"/>
                  </a:lnTo>
                  <a:lnTo>
                    <a:pt x="1816894" y="1262063"/>
                  </a:lnTo>
                  <a:lnTo>
                    <a:pt x="1781175" y="1250156"/>
                  </a:lnTo>
                  <a:lnTo>
                    <a:pt x="1700212" y="1214438"/>
                  </a:lnTo>
                  <a:lnTo>
                    <a:pt x="1597819" y="1162050"/>
                  </a:lnTo>
                  <a:lnTo>
                    <a:pt x="1478756" y="1095375"/>
                  </a:lnTo>
                  <a:lnTo>
                    <a:pt x="1323975" y="1007269"/>
                  </a:lnTo>
                  <a:lnTo>
                    <a:pt x="11906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1">
              <a:extLst>
                <a:ext uri="{FF2B5EF4-FFF2-40B4-BE49-F238E27FC236}">
                  <a16:creationId xmlns:a16="http://schemas.microsoft.com/office/drawing/2014/main" id="{2E2817C3-D777-4CF3-A217-2165DC3FC3D7}"/>
                </a:ext>
              </a:extLst>
            </p:cNvPr>
            <p:cNvSpPr/>
            <p:nvPr/>
          </p:nvSpPr>
          <p:spPr>
            <a:xfrm rot="16200000">
              <a:off x="4166393" y="1780382"/>
              <a:ext cx="665163" cy="1085850"/>
            </a:xfrm>
            <a:custGeom>
              <a:avLst/>
              <a:gdLst>
                <a:gd name="connsiteX0" fmla="*/ 623887 w 664369"/>
                <a:gd name="connsiteY0" fmla="*/ 290512 h 1085850"/>
                <a:gd name="connsiteX1" fmla="*/ 640556 w 664369"/>
                <a:gd name="connsiteY1" fmla="*/ 195262 h 1085850"/>
                <a:gd name="connsiteX2" fmla="*/ 664369 w 664369"/>
                <a:gd name="connsiteY2" fmla="*/ 40481 h 1085850"/>
                <a:gd name="connsiteX3" fmla="*/ 576262 w 664369"/>
                <a:gd name="connsiteY3" fmla="*/ 0 h 1085850"/>
                <a:gd name="connsiteX4" fmla="*/ 552450 w 664369"/>
                <a:gd name="connsiteY4" fmla="*/ 92868 h 1085850"/>
                <a:gd name="connsiteX5" fmla="*/ 531019 w 664369"/>
                <a:gd name="connsiteY5" fmla="*/ 169068 h 1085850"/>
                <a:gd name="connsiteX6" fmla="*/ 509587 w 664369"/>
                <a:gd name="connsiteY6" fmla="*/ 226218 h 1085850"/>
                <a:gd name="connsiteX7" fmla="*/ 481012 w 664369"/>
                <a:gd name="connsiteY7" fmla="*/ 300037 h 1085850"/>
                <a:gd name="connsiteX8" fmla="*/ 435769 w 664369"/>
                <a:gd name="connsiteY8" fmla="*/ 397668 h 1085850"/>
                <a:gd name="connsiteX9" fmla="*/ 390525 w 664369"/>
                <a:gd name="connsiteY9" fmla="*/ 490537 h 1085850"/>
                <a:gd name="connsiteX10" fmla="*/ 359569 w 664369"/>
                <a:gd name="connsiteY10" fmla="*/ 547687 h 1085850"/>
                <a:gd name="connsiteX11" fmla="*/ 326231 w 664369"/>
                <a:gd name="connsiteY11" fmla="*/ 597693 h 1085850"/>
                <a:gd name="connsiteX12" fmla="*/ 261937 w 664369"/>
                <a:gd name="connsiteY12" fmla="*/ 683418 h 1085850"/>
                <a:gd name="connsiteX13" fmla="*/ 211931 w 664369"/>
                <a:gd name="connsiteY13" fmla="*/ 745331 h 1085850"/>
                <a:gd name="connsiteX14" fmla="*/ 157162 w 664369"/>
                <a:gd name="connsiteY14" fmla="*/ 807243 h 1085850"/>
                <a:gd name="connsiteX15" fmla="*/ 102394 w 664369"/>
                <a:gd name="connsiteY15" fmla="*/ 862012 h 1085850"/>
                <a:gd name="connsiteX16" fmla="*/ 57150 w 664369"/>
                <a:gd name="connsiteY16" fmla="*/ 900112 h 1085850"/>
                <a:gd name="connsiteX17" fmla="*/ 28575 w 664369"/>
                <a:gd name="connsiteY17" fmla="*/ 921543 h 1085850"/>
                <a:gd name="connsiteX18" fmla="*/ 11906 w 664369"/>
                <a:gd name="connsiteY18" fmla="*/ 952500 h 1085850"/>
                <a:gd name="connsiteX19" fmla="*/ 0 w 664369"/>
                <a:gd name="connsiteY19" fmla="*/ 985837 h 1085850"/>
                <a:gd name="connsiteX20" fmla="*/ 0 w 664369"/>
                <a:gd name="connsiteY20" fmla="*/ 1007268 h 1085850"/>
                <a:gd name="connsiteX21" fmla="*/ 2381 w 664369"/>
                <a:gd name="connsiteY21" fmla="*/ 1028700 h 1085850"/>
                <a:gd name="connsiteX22" fmla="*/ 7144 w 664369"/>
                <a:gd name="connsiteY22" fmla="*/ 1040606 h 1085850"/>
                <a:gd name="connsiteX23" fmla="*/ 11906 w 664369"/>
                <a:gd name="connsiteY23" fmla="*/ 1052512 h 1085850"/>
                <a:gd name="connsiteX24" fmla="*/ 30956 w 664369"/>
                <a:gd name="connsiteY24" fmla="*/ 1064418 h 1085850"/>
                <a:gd name="connsiteX25" fmla="*/ 52387 w 664369"/>
                <a:gd name="connsiteY25" fmla="*/ 1071562 h 1085850"/>
                <a:gd name="connsiteX26" fmla="*/ 83344 w 664369"/>
                <a:gd name="connsiteY26" fmla="*/ 1078706 h 1085850"/>
                <a:gd name="connsiteX27" fmla="*/ 116681 w 664369"/>
                <a:gd name="connsiteY27" fmla="*/ 1081087 h 1085850"/>
                <a:gd name="connsiteX28" fmla="*/ 140494 w 664369"/>
                <a:gd name="connsiteY28" fmla="*/ 1085850 h 1085850"/>
                <a:gd name="connsiteX29" fmla="*/ 176212 w 664369"/>
                <a:gd name="connsiteY29" fmla="*/ 1085850 h 1085850"/>
                <a:gd name="connsiteX30" fmla="*/ 211931 w 664369"/>
                <a:gd name="connsiteY30" fmla="*/ 1081087 h 1085850"/>
                <a:gd name="connsiteX31" fmla="*/ 264319 w 664369"/>
                <a:gd name="connsiteY31" fmla="*/ 1059656 h 1085850"/>
                <a:gd name="connsiteX32" fmla="*/ 300037 w 664369"/>
                <a:gd name="connsiteY32" fmla="*/ 1042987 h 1085850"/>
                <a:gd name="connsiteX33" fmla="*/ 361950 w 664369"/>
                <a:gd name="connsiteY33" fmla="*/ 1002506 h 1085850"/>
                <a:gd name="connsiteX34" fmla="*/ 428625 w 664369"/>
                <a:gd name="connsiteY34" fmla="*/ 947737 h 1085850"/>
                <a:gd name="connsiteX35" fmla="*/ 473869 w 664369"/>
                <a:gd name="connsiteY35" fmla="*/ 902493 h 1085850"/>
                <a:gd name="connsiteX36" fmla="*/ 492919 w 664369"/>
                <a:gd name="connsiteY36" fmla="*/ 854868 h 1085850"/>
                <a:gd name="connsiteX37" fmla="*/ 516731 w 664369"/>
                <a:gd name="connsiteY37" fmla="*/ 781050 h 1085850"/>
                <a:gd name="connsiteX38" fmla="*/ 540544 w 664369"/>
                <a:gd name="connsiteY38" fmla="*/ 695325 h 1085850"/>
                <a:gd name="connsiteX39" fmla="*/ 559594 w 664369"/>
                <a:gd name="connsiteY39" fmla="*/ 614362 h 1085850"/>
                <a:gd name="connsiteX40" fmla="*/ 578644 w 664369"/>
                <a:gd name="connsiteY40" fmla="*/ 533400 h 1085850"/>
                <a:gd name="connsiteX41" fmla="*/ 600075 w 664369"/>
                <a:gd name="connsiteY41" fmla="*/ 423862 h 1085850"/>
                <a:gd name="connsiteX42" fmla="*/ 623887 w 664369"/>
                <a:gd name="connsiteY42" fmla="*/ 29051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64369" h="1085850">
                  <a:moveTo>
                    <a:pt x="623887" y="290512"/>
                  </a:moveTo>
                  <a:lnTo>
                    <a:pt x="640556" y="195262"/>
                  </a:lnTo>
                  <a:lnTo>
                    <a:pt x="664369" y="40481"/>
                  </a:lnTo>
                  <a:lnTo>
                    <a:pt x="576262" y="0"/>
                  </a:lnTo>
                  <a:lnTo>
                    <a:pt x="552450" y="92868"/>
                  </a:lnTo>
                  <a:lnTo>
                    <a:pt x="531019" y="169068"/>
                  </a:lnTo>
                  <a:lnTo>
                    <a:pt x="509587" y="226218"/>
                  </a:lnTo>
                  <a:lnTo>
                    <a:pt x="481012" y="300037"/>
                  </a:lnTo>
                  <a:lnTo>
                    <a:pt x="435769" y="397668"/>
                  </a:lnTo>
                  <a:lnTo>
                    <a:pt x="390525" y="490537"/>
                  </a:lnTo>
                  <a:lnTo>
                    <a:pt x="359569" y="547687"/>
                  </a:lnTo>
                  <a:lnTo>
                    <a:pt x="326231" y="597693"/>
                  </a:lnTo>
                  <a:lnTo>
                    <a:pt x="261937" y="683418"/>
                  </a:lnTo>
                  <a:lnTo>
                    <a:pt x="211931" y="745331"/>
                  </a:lnTo>
                  <a:lnTo>
                    <a:pt x="157162" y="807243"/>
                  </a:lnTo>
                  <a:lnTo>
                    <a:pt x="102394" y="862012"/>
                  </a:lnTo>
                  <a:lnTo>
                    <a:pt x="57150" y="900112"/>
                  </a:lnTo>
                  <a:lnTo>
                    <a:pt x="28575" y="921543"/>
                  </a:lnTo>
                  <a:lnTo>
                    <a:pt x="11906" y="952500"/>
                  </a:lnTo>
                  <a:lnTo>
                    <a:pt x="0" y="985837"/>
                  </a:lnTo>
                  <a:lnTo>
                    <a:pt x="0" y="1007268"/>
                  </a:lnTo>
                  <a:lnTo>
                    <a:pt x="2381" y="1028700"/>
                  </a:lnTo>
                  <a:lnTo>
                    <a:pt x="7144" y="1040606"/>
                  </a:lnTo>
                  <a:lnTo>
                    <a:pt x="11906" y="1052512"/>
                  </a:lnTo>
                  <a:lnTo>
                    <a:pt x="30956" y="1064418"/>
                  </a:lnTo>
                  <a:lnTo>
                    <a:pt x="52387" y="1071562"/>
                  </a:lnTo>
                  <a:lnTo>
                    <a:pt x="83344" y="1078706"/>
                  </a:lnTo>
                  <a:lnTo>
                    <a:pt x="116681" y="1081087"/>
                  </a:lnTo>
                  <a:lnTo>
                    <a:pt x="140494" y="1085850"/>
                  </a:lnTo>
                  <a:lnTo>
                    <a:pt x="176212" y="1085850"/>
                  </a:lnTo>
                  <a:lnTo>
                    <a:pt x="211931" y="1081087"/>
                  </a:lnTo>
                  <a:lnTo>
                    <a:pt x="264319" y="1059656"/>
                  </a:lnTo>
                  <a:lnTo>
                    <a:pt x="300037" y="1042987"/>
                  </a:lnTo>
                  <a:lnTo>
                    <a:pt x="361950" y="1002506"/>
                  </a:lnTo>
                  <a:lnTo>
                    <a:pt x="428625" y="947737"/>
                  </a:lnTo>
                  <a:lnTo>
                    <a:pt x="473869" y="902493"/>
                  </a:lnTo>
                  <a:lnTo>
                    <a:pt x="492919" y="854868"/>
                  </a:lnTo>
                  <a:lnTo>
                    <a:pt x="516731" y="781050"/>
                  </a:lnTo>
                  <a:lnTo>
                    <a:pt x="540544" y="695325"/>
                  </a:lnTo>
                  <a:lnTo>
                    <a:pt x="559594" y="614362"/>
                  </a:lnTo>
                  <a:lnTo>
                    <a:pt x="578644" y="533400"/>
                  </a:lnTo>
                  <a:lnTo>
                    <a:pt x="600075" y="423862"/>
                  </a:lnTo>
                  <a:lnTo>
                    <a:pt x="623887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45">
              <a:extLst>
                <a:ext uri="{FF2B5EF4-FFF2-40B4-BE49-F238E27FC236}">
                  <a16:creationId xmlns:a16="http://schemas.microsoft.com/office/drawing/2014/main" id="{7FD2EBD8-EAB7-4F81-A779-1048E163F2F4}"/>
                </a:ext>
              </a:extLst>
            </p:cNvPr>
            <p:cNvSpPr/>
            <p:nvPr/>
          </p:nvSpPr>
          <p:spPr>
            <a:xfrm>
              <a:off x="3252788" y="2782888"/>
              <a:ext cx="1319212" cy="425450"/>
            </a:xfrm>
            <a:custGeom>
              <a:avLst/>
              <a:gdLst>
                <a:gd name="connsiteX0" fmla="*/ 1081087 w 1319212"/>
                <a:gd name="connsiteY0" fmla="*/ 233363 h 423863"/>
                <a:gd name="connsiteX1" fmla="*/ 985837 w 1319212"/>
                <a:gd name="connsiteY1" fmla="*/ 257175 h 423863"/>
                <a:gd name="connsiteX2" fmla="*/ 895350 w 1319212"/>
                <a:gd name="connsiteY2" fmla="*/ 283369 h 423863"/>
                <a:gd name="connsiteX3" fmla="*/ 797718 w 1319212"/>
                <a:gd name="connsiteY3" fmla="*/ 309563 h 423863"/>
                <a:gd name="connsiteX4" fmla="*/ 692943 w 1319212"/>
                <a:gd name="connsiteY4" fmla="*/ 340519 h 423863"/>
                <a:gd name="connsiteX5" fmla="*/ 621506 w 1319212"/>
                <a:gd name="connsiteY5" fmla="*/ 361950 h 423863"/>
                <a:gd name="connsiteX6" fmla="*/ 481012 w 1319212"/>
                <a:gd name="connsiteY6" fmla="*/ 404813 h 423863"/>
                <a:gd name="connsiteX7" fmla="*/ 440531 w 1319212"/>
                <a:gd name="connsiteY7" fmla="*/ 404813 h 423863"/>
                <a:gd name="connsiteX8" fmla="*/ 414337 w 1319212"/>
                <a:gd name="connsiteY8" fmla="*/ 407194 h 423863"/>
                <a:gd name="connsiteX9" fmla="*/ 395287 w 1319212"/>
                <a:gd name="connsiteY9" fmla="*/ 414338 h 423863"/>
                <a:gd name="connsiteX10" fmla="*/ 373856 w 1319212"/>
                <a:gd name="connsiteY10" fmla="*/ 421482 h 423863"/>
                <a:gd name="connsiteX11" fmla="*/ 319087 w 1319212"/>
                <a:gd name="connsiteY11" fmla="*/ 423863 h 423863"/>
                <a:gd name="connsiteX12" fmla="*/ 259556 w 1319212"/>
                <a:gd name="connsiteY12" fmla="*/ 421482 h 423863"/>
                <a:gd name="connsiteX13" fmla="*/ 223837 w 1319212"/>
                <a:gd name="connsiteY13" fmla="*/ 414338 h 423863"/>
                <a:gd name="connsiteX14" fmla="*/ 204787 w 1319212"/>
                <a:gd name="connsiteY14" fmla="*/ 407194 h 423863"/>
                <a:gd name="connsiteX15" fmla="*/ 183356 w 1319212"/>
                <a:gd name="connsiteY15" fmla="*/ 392907 h 423863"/>
                <a:gd name="connsiteX16" fmla="*/ 159543 w 1319212"/>
                <a:gd name="connsiteY16" fmla="*/ 376238 h 423863"/>
                <a:gd name="connsiteX17" fmla="*/ 133350 w 1319212"/>
                <a:gd name="connsiteY17" fmla="*/ 352425 h 423863"/>
                <a:gd name="connsiteX18" fmla="*/ 100012 w 1319212"/>
                <a:gd name="connsiteY18" fmla="*/ 319088 h 423863"/>
                <a:gd name="connsiteX19" fmla="*/ 73818 w 1319212"/>
                <a:gd name="connsiteY19" fmla="*/ 290513 h 423863"/>
                <a:gd name="connsiteX20" fmla="*/ 14287 w 1319212"/>
                <a:gd name="connsiteY20" fmla="*/ 211932 h 423863"/>
                <a:gd name="connsiteX21" fmla="*/ 0 w 1319212"/>
                <a:gd name="connsiteY21" fmla="*/ 195263 h 423863"/>
                <a:gd name="connsiteX22" fmla="*/ 97631 w 1319212"/>
                <a:gd name="connsiteY22" fmla="*/ 111919 h 423863"/>
                <a:gd name="connsiteX23" fmla="*/ 119062 w 1319212"/>
                <a:gd name="connsiteY23" fmla="*/ 176213 h 423863"/>
                <a:gd name="connsiteX24" fmla="*/ 130968 w 1319212"/>
                <a:gd name="connsiteY24" fmla="*/ 195263 h 423863"/>
                <a:gd name="connsiteX25" fmla="*/ 145256 w 1319212"/>
                <a:gd name="connsiteY25" fmla="*/ 211932 h 423863"/>
                <a:gd name="connsiteX26" fmla="*/ 159543 w 1319212"/>
                <a:gd name="connsiteY26" fmla="*/ 221457 h 423863"/>
                <a:gd name="connsiteX27" fmla="*/ 178593 w 1319212"/>
                <a:gd name="connsiteY27" fmla="*/ 228600 h 423863"/>
                <a:gd name="connsiteX28" fmla="*/ 223837 w 1319212"/>
                <a:gd name="connsiteY28" fmla="*/ 238125 h 423863"/>
                <a:gd name="connsiteX29" fmla="*/ 266700 w 1319212"/>
                <a:gd name="connsiteY29" fmla="*/ 242888 h 423863"/>
                <a:gd name="connsiteX30" fmla="*/ 323850 w 1319212"/>
                <a:gd name="connsiteY30" fmla="*/ 240507 h 423863"/>
                <a:gd name="connsiteX31" fmla="*/ 426243 w 1319212"/>
                <a:gd name="connsiteY31" fmla="*/ 230982 h 423863"/>
                <a:gd name="connsiteX32" fmla="*/ 514350 w 1319212"/>
                <a:gd name="connsiteY32" fmla="*/ 219075 h 423863"/>
                <a:gd name="connsiteX33" fmla="*/ 619125 w 1319212"/>
                <a:gd name="connsiteY33" fmla="*/ 195263 h 423863"/>
                <a:gd name="connsiteX34" fmla="*/ 700087 w 1319212"/>
                <a:gd name="connsiteY34" fmla="*/ 173832 h 423863"/>
                <a:gd name="connsiteX35" fmla="*/ 795337 w 1319212"/>
                <a:gd name="connsiteY35" fmla="*/ 135732 h 423863"/>
                <a:gd name="connsiteX36" fmla="*/ 892968 w 1319212"/>
                <a:gd name="connsiteY36" fmla="*/ 90488 h 423863"/>
                <a:gd name="connsiteX37" fmla="*/ 933450 w 1319212"/>
                <a:gd name="connsiteY37" fmla="*/ 66675 h 423863"/>
                <a:gd name="connsiteX38" fmla="*/ 950118 w 1319212"/>
                <a:gd name="connsiteY38" fmla="*/ 47625 h 423863"/>
                <a:gd name="connsiteX39" fmla="*/ 971550 w 1319212"/>
                <a:gd name="connsiteY39" fmla="*/ 28575 h 423863"/>
                <a:gd name="connsiteX40" fmla="*/ 1002506 w 1319212"/>
                <a:gd name="connsiteY40" fmla="*/ 9525 h 423863"/>
                <a:gd name="connsiteX41" fmla="*/ 1035843 w 1319212"/>
                <a:gd name="connsiteY41" fmla="*/ 0 h 423863"/>
                <a:gd name="connsiteX42" fmla="*/ 1069181 w 1319212"/>
                <a:gd name="connsiteY42" fmla="*/ 2382 h 423863"/>
                <a:gd name="connsiteX43" fmla="*/ 1114425 w 1319212"/>
                <a:gd name="connsiteY43" fmla="*/ 11907 h 423863"/>
                <a:gd name="connsiteX44" fmla="*/ 1202531 w 1319212"/>
                <a:gd name="connsiteY44" fmla="*/ 45244 h 423863"/>
                <a:gd name="connsiteX45" fmla="*/ 1288256 w 1319212"/>
                <a:gd name="connsiteY45" fmla="*/ 85725 h 423863"/>
                <a:gd name="connsiteX46" fmla="*/ 1300162 w 1319212"/>
                <a:gd name="connsiteY46" fmla="*/ 97632 h 423863"/>
                <a:gd name="connsiteX47" fmla="*/ 1312068 w 1319212"/>
                <a:gd name="connsiteY47" fmla="*/ 116682 h 423863"/>
                <a:gd name="connsiteX48" fmla="*/ 1319212 w 1319212"/>
                <a:gd name="connsiteY48" fmla="*/ 135732 h 423863"/>
                <a:gd name="connsiteX49" fmla="*/ 1319212 w 1319212"/>
                <a:gd name="connsiteY49" fmla="*/ 150019 h 423863"/>
                <a:gd name="connsiteX50" fmla="*/ 1309687 w 1319212"/>
                <a:gd name="connsiteY50" fmla="*/ 169069 h 423863"/>
                <a:gd name="connsiteX51" fmla="*/ 1285875 w 1319212"/>
                <a:gd name="connsiteY51" fmla="*/ 190500 h 423863"/>
                <a:gd name="connsiteX52" fmla="*/ 1271587 w 1319212"/>
                <a:gd name="connsiteY52" fmla="*/ 197644 h 423863"/>
                <a:gd name="connsiteX53" fmla="*/ 1235868 w 1319212"/>
                <a:gd name="connsiteY53" fmla="*/ 202407 h 423863"/>
                <a:gd name="connsiteX54" fmla="*/ 1164431 w 1319212"/>
                <a:gd name="connsiteY54" fmla="*/ 211932 h 423863"/>
                <a:gd name="connsiteX55" fmla="*/ 1081087 w 1319212"/>
                <a:gd name="connsiteY55" fmla="*/ 2333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9212" h="423863">
                  <a:moveTo>
                    <a:pt x="1081087" y="233363"/>
                  </a:moveTo>
                  <a:lnTo>
                    <a:pt x="985837" y="257175"/>
                  </a:lnTo>
                  <a:lnTo>
                    <a:pt x="895350" y="283369"/>
                  </a:lnTo>
                  <a:lnTo>
                    <a:pt x="797718" y="309563"/>
                  </a:lnTo>
                  <a:lnTo>
                    <a:pt x="692943" y="340519"/>
                  </a:lnTo>
                  <a:lnTo>
                    <a:pt x="621506" y="361950"/>
                  </a:lnTo>
                  <a:lnTo>
                    <a:pt x="481012" y="404813"/>
                  </a:lnTo>
                  <a:lnTo>
                    <a:pt x="440531" y="404813"/>
                  </a:lnTo>
                  <a:lnTo>
                    <a:pt x="414337" y="407194"/>
                  </a:lnTo>
                  <a:lnTo>
                    <a:pt x="395287" y="414338"/>
                  </a:lnTo>
                  <a:lnTo>
                    <a:pt x="373856" y="421482"/>
                  </a:lnTo>
                  <a:lnTo>
                    <a:pt x="319087" y="423863"/>
                  </a:lnTo>
                  <a:lnTo>
                    <a:pt x="259556" y="421482"/>
                  </a:lnTo>
                  <a:lnTo>
                    <a:pt x="223837" y="414338"/>
                  </a:lnTo>
                  <a:lnTo>
                    <a:pt x="204787" y="407194"/>
                  </a:lnTo>
                  <a:lnTo>
                    <a:pt x="183356" y="392907"/>
                  </a:lnTo>
                  <a:lnTo>
                    <a:pt x="159543" y="376238"/>
                  </a:lnTo>
                  <a:lnTo>
                    <a:pt x="133350" y="352425"/>
                  </a:lnTo>
                  <a:lnTo>
                    <a:pt x="100012" y="319088"/>
                  </a:lnTo>
                  <a:lnTo>
                    <a:pt x="73818" y="290513"/>
                  </a:lnTo>
                  <a:lnTo>
                    <a:pt x="14287" y="211932"/>
                  </a:lnTo>
                  <a:lnTo>
                    <a:pt x="0" y="195263"/>
                  </a:lnTo>
                  <a:lnTo>
                    <a:pt x="97631" y="111919"/>
                  </a:lnTo>
                  <a:lnTo>
                    <a:pt x="119062" y="176213"/>
                  </a:lnTo>
                  <a:lnTo>
                    <a:pt x="130968" y="195263"/>
                  </a:lnTo>
                  <a:lnTo>
                    <a:pt x="145256" y="211932"/>
                  </a:lnTo>
                  <a:lnTo>
                    <a:pt x="159543" y="221457"/>
                  </a:lnTo>
                  <a:lnTo>
                    <a:pt x="178593" y="228600"/>
                  </a:lnTo>
                  <a:lnTo>
                    <a:pt x="223837" y="238125"/>
                  </a:lnTo>
                  <a:lnTo>
                    <a:pt x="266700" y="242888"/>
                  </a:lnTo>
                  <a:lnTo>
                    <a:pt x="323850" y="240507"/>
                  </a:lnTo>
                  <a:lnTo>
                    <a:pt x="426243" y="230982"/>
                  </a:lnTo>
                  <a:lnTo>
                    <a:pt x="514350" y="219075"/>
                  </a:lnTo>
                  <a:lnTo>
                    <a:pt x="619125" y="195263"/>
                  </a:lnTo>
                  <a:lnTo>
                    <a:pt x="700087" y="173832"/>
                  </a:lnTo>
                  <a:lnTo>
                    <a:pt x="795337" y="135732"/>
                  </a:lnTo>
                  <a:lnTo>
                    <a:pt x="892968" y="90488"/>
                  </a:lnTo>
                  <a:lnTo>
                    <a:pt x="933450" y="66675"/>
                  </a:lnTo>
                  <a:lnTo>
                    <a:pt x="950118" y="47625"/>
                  </a:lnTo>
                  <a:lnTo>
                    <a:pt x="971550" y="28575"/>
                  </a:lnTo>
                  <a:lnTo>
                    <a:pt x="1002506" y="9525"/>
                  </a:lnTo>
                  <a:lnTo>
                    <a:pt x="1035843" y="0"/>
                  </a:lnTo>
                  <a:lnTo>
                    <a:pt x="1069181" y="2382"/>
                  </a:lnTo>
                  <a:lnTo>
                    <a:pt x="1114425" y="11907"/>
                  </a:lnTo>
                  <a:lnTo>
                    <a:pt x="1202531" y="45244"/>
                  </a:lnTo>
                  <a:lnTo>
                    <a:pt x="1288256" y="85725"/>
                  </a:lnTo>
                  <a:lnTo>
                    <a:pt x="1300162" y="97632"/>
                  </a:lnTo>
                  <a:lnTo>
                    <a:pt x="1312068" y="116682"/>
                  </a:lnTo>
                  <a:lnTo>
                    <a:pt x="1319212" y="135732"/>
                  </a:lnTo>
                  <a:lnTo>
                    <a:pt x="1319212" y="150019"/>
                  </a:lnTo>
                  <a:lnTo>
                    <a:pt x="1309687" y="169069"/>
                  </a:lnTo>
                  <a:lnTo>
                    <a:pt x="1285875" y="190500"/>
                  </a:lnTo>
                  <a:lnTo>
                    <a:pt x="1271587" y="197644"/>
                  </a:lnTo>
                  <a:lnTo>
                    <a:pt x="1235868" y="202407"/>
                  </a:lnTo>
                  <a:lnTo>
                    <a:pt x="1164431" y="211932"/>
                  </a:lnTo>
                  <a:lnTo>
                    <a:pt x="1081087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6">
              <a:extLst>
                <a:ext uri="{FF2B5EF4-FFF2-40B4-BE49-F238E27FC236}">
                  <a16:creationId xmlns:a16="http://schemas.microsoft.com/office/drawing/2014/main" id="{8D672D65-545F-4090-AA3D-183E7B313EBA}"/>
                </a:ext>
              </a:extLst>
            </p:cNvPr>
            <p:cNvSpPr/>
            <p:nvPr/>
          </p:nvSpPr>
          <p:spPr>
            <a:xfrm>
              <a:off x="2762250" y="3362325"/>
              <a:ext cx="2068513" cy="703263"/>
            </a:xfrm>
            <a:custGeom>
              <a:avLst/>
              <a:gdLst>
                <a:gd name="connsiteX0" fmla="*/ 1657350 w 2069306"/>
                <a:gd name="connsiteY0" fmla="*/ 288131 h 702469"/>
                <a:gd name="connsiteX1" fmla="*/ 1557338 w 2069306"/>
                <a:gd name="connsiteY1" fmla="*/ 311944 h 702469"/>
                <a:gd name="connsiteX2" fmla="*/ 1469231 w 2069306"/>
                <a:gd name="connsiteY2" fmla="*/ 335756 h 702469"/>
                <a:gd name="connsiteX3" fmla="*/ 1381125 w 2069306"/>
                <a:gd name="connsiteY3" fmla="*/ 364331 h 702469"/>
                <a:gd name="connsiteX4" fmla="*/ 1293019 w 2069306"/>
                <a:gd name="connsiteY4" fmla="*/ 392906 h 702469"/>
                <a:gd name="connsiteX5" fmla="*/ 1050131 w 2069306"/>
                <a:gd name="connsiteY5" fmla="*/ 469106 h 702469"/>
                <a:gd name="connsiteX6" fmla="*/ 885825 w 2069306"/>
                <a:gd name="connsiteY6" fmla="*/ 526256 h 702469"/>
                <a:gd name="connsiteX7" fmla="*/ 797719 w 2069306"/>
                <a:gd name="connsiteY7" fmla="*/ 557213 h 702469"/>
                <a:gd name="connsiteX8" fmla="*/ 709613 w 2069306"/>
                <a:gd name="connsiteY8" fmla="*/ 588169 h 702469"/>
                <a:gd name="connsiteX9" fmla="*/ 652463 w 2069306"/>
                <a:gd name="connsiteY9" fmla="*/ 607219 h 702469"/>
                <a:gd name="connsiteX10" fmla="*/ 621506 w 2069306"/>
                <a:gd name="connsiteY10" fmla="*/ 619125 h 702469"/>
                <a:gd name="connsiteX11" fmla="*/ 583406 w 2069306"/>
                <a:gd name="connsiteY11" fmla="*/ 638175 h 702469"/>
                <a:gd name="connsiteX12" fmla="*/ 547688 w 2069306"/>
                <a:gd name="connsiteY12" fmla="*/ 659606 h 702469"/>
                <a:gd name="connsiteX13" fmla="*/ 526256 w 2069306"/>
                <a:gd name="connsiteY13" fmla="*/ 678656 h 702469"/>
                <a:gd name="connsiteX14" fmla="*/ 492919 w 2069306"/>
                <a:gd name="connsiteY14" fmla="*/ 697706 h 702469"/>
                <a:gd name="connsiteX15" fmla="*/ 461963 w 2069306"/>
                <a:gd name="connsiteY15" fmla="*/ 702469 h 702469"/>
                <a:gd name="connsiteX16" fmla="*/ 433388 w 2069306"/>
                <a:gd name="connsiteY16" fmla="*/ 702469 h 702469"/>
                <a:gd name="connsiteX17" fmla="*/ 381000 w 2069306"/>
                <a:gd name="connsiteY17" fmla="*/ 690563 h 702469"/>
                <a:gd name="connsiteX18" fmla="*/ 330994 w 2069306"/>
                <a:gd name="connsiteY18" fmla="*/ 671513 h 702469"/>
                <a:gd name="connsiteX19" fmla="*/ 266700 w 2069306"/>
                <a:gd name="connsiteY19" fmla="*/ 642938 h 702469"/>
                <a:gd name="connsiteX20" fmla="*/ 204788 w 2069306"/>
                <a:gd name="connsiteY20" fmla="*/ 609600 h 702469"/>
                <a:gd name="connsiteX21" fmla="*/ 121444 w 2069306"/>
                <a:gd name="connsiteY21" fmla="*/ 552450 h 702469"/>
                <a:gd name="connsiteX22" fmla="*/ 73819 w 2069306"/>
                <a:gd name="connsiteY22" fmla="*/ 511969 h 702469"/>
                <a:gd name="connsiteX23" fmla="*/ 38100 w 2069306"/>
                <a:gd name="connsiteY23" fmla="*/ 473869 h 702469"/>
                <a:gd name="connsiteX24" fmla="*/ 16669 w 2069306"/>
                <a:gd name="connsiteY24" fmla="*/ 445294 h 702469"/>
                <a:gd name="connsiteX25" fmla="*/ 2381 w 2069306"/>
                <a:gd name="connsiteY25" fmla="*/ 419100 h 702469"/>
                <a:gd name="connsiteX26" fmla="*/ 0 w 2069306"/>
                <a:gd name="connsiteY26" fmla="*/ 404813 h 702469"/>
                <a:gd name="connsiteX27" fmla="*/ 2381 w 2069306"/>
                <a:gd name="connsiteY27" fmla="*/ 390525 h 702469"/>
                <a:gd name="connsiteX28" fmla="*/ 11906 w 2069306"/>
                <a:gd name="connsiteY28" fmla="*/ 385763 h 702469"/>
                <a:gd name="connsiteX29" fmla="*/ 19050 w 2069306"/>
                <a:gd name="connsiteY29" fmla="*/ 388144 h 702469"/>
                <a:gd name="connsiteX30" fmla="*/ 57150 w 2069306"/>
                <a:gd name="connsiteY30" fmla="*/ 400050 h 702469"/>
                <a:gd name="connsiteX31" fmla="*/ 133350 w 2069306"/>
                <a:gd name="connsiteY31" fmla="*/ 428625 h 702469"/>
                <a:gd name="connsiteX32" fmla="*/ 176213 w 2069306"/>
                <a:gd name="connsiteY32" fmla="*/ 440531 h 702469"/>
                <a:gd name="connsiteX33" fmla="*/ 247650 w 2069306"/>
                <a:gd name="connsiteY33" fmla="*/ 454819 h 702469"/>
                <a:gd name="connsiteX34" fmla="*/ 304800 w 2069306"/>
                <a:gd name="connsiteY34" fmla="*/ 459581 h 702469"/>
                <a:gd name="connsiteX35" fmla="*/ 347663 w 2069306"/>
                <a:gd name="connsiteY35" fmla="*/ 459581 h 702469"/>
                <a:gd name="connsiteX36" fmla="*/ 392906 w 2069306"/>
                <a:gd name="connsiteY36" fmla="*/ 457200 h 702469"/>
                <a:gd name="connsiteX37" fmla="*/ 452438 w 2069306"/>
                <a:gd name="connsiteY37" fmla="*/ 445294 h 702469"/>
                <a:gd name="connsiteX38" fmla="*/ 585788 w 2069306"/>
                <a:gd name="connsiteY38" fmla="*/ 402431 h 702469"/>
                <a:gd name="connsiteX39" fmla="*/ 781050 w 2069306"/>
                <a:gd name="connsiteY39" fmla="*/ 345281 h 702469"/>
                <a:gd name="connsiteX40" fmla="*/ 966788 w 2069306"/>
                <a:gd name="connsiteY40" fmla="*/ 288131 h 702469"/>
                <a:gd name="connsiteX41" fmla="*/ 1123950 w 2069306"/>
                <a:gd name="connsiteY41" fmla="*/ 242888 h 702469"/>
                <a:gd name="connsiteX42" fmla="*/ 1340644 w 2069306"/>
                <a:gd name="connsiteY42" fmla="*/ 183356 h 702469"/>
                <a:gd name="connsiteX43" fmla="*/ 1469231 w 2069306"/>
                <a:gd name="connsiteY43" fmla="*/ 123825 h 702469"/>
                <a:gd name="connsiteX44" fmla="*/ 1657350 w 2069306"/>
                <a:gd name="connsiteY44" fmla="*/ 38100 h 702469"/>
                <a:gd name="connsiteX45" fmla="*/ 1728788 w 2069306"/>
                <a:gd name="connsiteY45" fmla="*/ 4763 h 702469"/>
                <a:gd name="connsiteX46" fmla="*/ 1738313 w 2069306"/>
                <a:gd name="connsiteY46" fmla="*/ 0 h 702469"/>
                <a:gd name="connsiteX47" fmla="*/ 1781175 w 2069306"/>
                <a:gd name="connsiteY47" fmla="*/ 4763 h 702469"/>
                <a:gd name="connsiteX48" fmla="*/ 1854994 w 2069306"/>
                <a:gd name="connsiteY48" fmla="*/ 19050 h 702469"/>
                <a:gd name="connsiteX49" fmla="*/ 1933575 w 2069306"/>
                <a:gd name="connsiteY49" fmla="*/ 42863 h 702469"/>
                <a:gd name="connsiteX50" fmla="*/ 1974056 w 2069306"/>
                <a:gd name="connsiteY50" fmla="*/ 64294 h 702469"/>
                <a:gd name="connsiteX51" fmla="*/ 2026444 w 2069306"/>
                <a:gd name="connsiteY51" fmla="*/ 95250 h 702469"/>
                <a:gd name="connsiteX52" fmla="*/ 2050256 w 2069306"/>
                <a:gd name="connsiteY52" fmla="*/ 114300 h 702469"/>
                <a:gd name="connsiteX53" fmla="*/ 2062163 w 2069306"/>
                <a:gd name="connsiteY53" fmla="*/ 133350 h 702469"/>
                <a:gd name="connsiteX54" fmla="*/ 2066925 w 2069306"/>
                <a:gd name="connsiteY54" fmla="*/ 142875 h 702469"/>
                <a:gd name="connsiteX55" fmla="*/ 2069306 w 2069306"/>
                <a:gd name="connsiteY55" fmla="*/ 161925 h 702469"/>
                <a:gd name="connsiteX56" fmla="*/ 2066925 w 2069306"/>
                <a:gd name="connsiteY56" fmla="*/ 180975 h 702469"/>
                <a:gd name="connsiteX57" fmla="*/ 2057400 w 2069306"/>
                <a:gd name="connsiteY57" fmla="*/ 202406 h 702469"/>
                <a:gd name="connsiteX58" fmla="*/ 2035969 w 2069306"/>
                <a:gd name="connsiteY58" fmla="*/ 221456 h 702469"/>
                <a:gd name="connsiteX59" fmla="*/ 2012156 w 2069306"/>
                <a:gd name="connsiteY59" fmla="*/ 233363 h 702469"/>
                <a:gd name="connsiteX60" fmla="*/ 1988344 w 2069306"/>
                <a:gd name="connsiteY60" fmla="*/ 240506 h 702469"/>
                <a:gd name="connsiteX61" fmla="*/ 1947863 w 2069306"/>
                <a:gd name="connsiteY61" fmla="*/ 247650 h 702469"/>
                <a:gd name="connsiteX62" fmla="*/ 1881188 w 2069306"/>
                <a:gd name="connsiteY62" fmla="*/ 254794 h 702469"/>
                <a:gd name="connsiteX63" fmla="*/ 1807369 w 2069306"/>
                <a:gd name="connsiteY63" fmla="*/ 264319 h 702469"/>
                <a:gd name="connsiteX64" fmla="*/ 1657350 w 2069306"/>
                <a:gd name="connsiteY64" fmla="*/ 2881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69306" h="702469">
                  <a:moveTo>
                    <a:pt x="1657350" y="288131"/>
                  </a:moveTo>
                  <a:lnTo>
                    <a:pt x="1557338" y="311944"/>
                  </a:lnTo>
                  <a:lnTo>
                    <a:pt x="1469231" y="335756"/>
                  </a:lnTo>
                  <a:lnTo>
                    <a:pt x="1381125" y="364331"/>
                  </a:lnTo>
                  <a:lnTo>
                    <a:pt x="1293019" y="392906"/>
                  </a:lnTo>
                  <a:lnTo>
                    <a:pt x="1050131" y="469106"/>
                  </a:lnTo>
                  <a:lnTo>
                    <a:pt x="885825" y="526256"/>
                  </a:lnTo>
                  <a:lnTo>
                    <a:pt x="797719" y="557213"/>
                  </a:lnTo>
                  <a:lnTo>
                    <a:pt x="709613" y="588169"/>
                  </a:lnTo>
                  <a:lnTo>
                    <a:pt x="652463" y="607219"/>
                  </a:lnTo>
                  <a:lnTo>
                    <a:pt x="621506" y="619125"/>
                  </a:lnTo>
                  <a:lnTo>
                    <a:pt x="583406" y="638175"/>
                  </a:lnTo>
                  <a:lnTo>
                    <a:pt x="547688" y="659606"/>
                  </a:lnTo>
                  <a:lnTo>
                    <a:pt x="526256" y="678656"/>
                  </a:lnTo>
                  <a:lnTo>
                    <a:pt x="492919" y="697706"/>
                  </a:lnTo>
                  <a:lnTo>
                    <a:pt x="461963" y="702469"/>
                  </a:lnTo>
                  <a:lnTo>
                    <a:pt x="433388" y="702469"/>
                  </a:lnTo>
                  <a:lnTo>
                    <a:pt x="381000" y="690563"/>
                  </a:lnTo>
                  <a:lnTo>
                    <a:pt x="330994" y="671513"/>
                  </a:lnTo>
                  <a:lnTo>
                    <a:pt x="266700" y="642938"/>
                  </a:lnTo>
                  <a:lnTo>
                    <a:pt x="204788" y="609600"/>
                  </a:lnTo>
                  <a:lnTo>
                    <a:pt x="121444" y="552450"/>
                  </a:lnTo>
                  <a:lnTo>
                    <a:pt x="73819" y="511969"/>
                  </a:lnTo>
                  <a:lnTo>
                    <a:pt x="38100" y="473869"/>
                  </a:lnTo>
                  <a:lnTo>
                    <a:pt x="16669" y="445294"/>
                  </a:lnTo>
                  <a:lnTo>
                    <a:pt x="2381" y="419100"/>
                  </a:lnTo>
                  <a:lnTo>
                    <a:pt x="0" y="404813"/>
                  </a:lnTo>
                  <a:lnTo>
                    <a:pt x="2381" y="390525"/>
                  </a:lnTo>
                  <a:lnTo>
                    <a:pt x="11906" y="385763"/>
                  </a:lnTo>
                  <a:lnTo>
                    <a:pt x="19050" y="388144"/>
                  </a:lnTo>
                  <a:lnTo>
                    <a:pt x="57150" y="400050"/>
                  </a:lnTo>
                  <a:lnTo>
                    <a:pt x="133350" y="428625"/>
                  </a:lnTo>
                  <a:lnTo>
                    <a:pt x="176213" y="440531"/>
                  </a:lnTo>
                  <a:lnTo>
                    <a:pt x="247650" y="454819"/>
                  </a:lnTo>
                  <a:lnTo>
                    <a:pt x="304800" y="459581"/>
                  </a:lnTo>
                  <a:lnTo>
                    <a:pt x="347663" y="459581"/>
                  </a:lnTo>
                  <a:lnTo>
                    <a:pt x="392906" y="457200"/>
                  </a:lnTo>
                  <a:lnTo>
                    <a:pt x="452438" y="445294"/>
                  </a:lnTo>
                  <a:lnTo>
                    <a:pt x="585788" y="402431"/>
                  </a:lnTo>
                  <a:lnTo>
                    <a:pt x="781050" y="345281"/>
                  </a:lnTo>
                  <a:lnTo>
                    <a:pt x="966788" y="288131"/>
                  </a:lnTo>
                  <a:lnTo>
                    <a:pt x="1123950" y="242888"/>
                  </a:lnTo>
                  <a:lnTo>
                    <a:pt x="1340644" y="183356"/>
                  </a:lnTo>
                  <a:lnTo>
                    <a:pt x="1469231" y="123825"/>
                  </a:lnTo>
                  <a:lnTo>
                    <a:pt x="1657350" y="38100"/>
                  </a:lnTo>
                  <a:lnTo>
                    <a:pt x="1728788" y="4763"/>
                  </a:lnTo>
                  <a:lnTo>
                    <a:pt x="1738313" y="0"/>
                  </a:lnTo>
                  <a:lnTo>
                    <a:pt x="1781175" y="4763"/>
                  </a:lnTo>
                  <a:lnTo>
                    <a:pt x="1854994" y="19050"/>
                  </a:lnTo>
                  <a:lnTo>
                    <a:pt x="1933575" y="42863"/>
                  </a:lnTo>
                  <a:lnTo>
                    <a:pt x="1974056" y="64294"/>
                  </a:lnTo>
                  <a:lnTo>
                    <a:pt x="2026444" y="95250"/>
                  </a:lnTo>
                  <a:lnTo>
                    <a:pt x="2050256" y="114300"/>
                  </a:lnTo>
                  <a:lnTo>
                    <a:pt x="2062163" y="133350"/>
                  </a:lnTo>
                  <a:lnTo>
                    <a:pt x="2066925" y="142875"/>
                  </a:lnTo>
                  <a:lnTo>
                    <a:pt x="2069306" y="161925"/>
                  </a:lnTo>
                  <a:lnTo>
                    <a:pt x="2066925" y="180975"/>
                  </a:lnTo>
                  <a:lnTo>
                    <a:pt x="2057400" y="202406"/>
                  </a:lnTo>
                  <a:lnTo>
                    <a:pt x="2035969" y="221456"/>
                  </a:lnTo>
                  <a:lnTo>
                    <a:pt x="2012156" y="233363"/>
                  </a:lnTo>
                  <a:lnTo>
                    <a:pt x="1988344" y="240506"/>
                  </a:lnTo>
                  <a:lnTo>
                    <a:pt x="1947863" y="247650"/>
                  </a:lnTo>
                  <a:lnTo>
                    <a:pt x="1881188" y="254794"/>
                  </a:lnTo>
                  <a:lnTo>
                    <a:pt x="1807369" y="264319"/>
                  </a:lnTo>
                  <a:lnTo>
                    <a:pt x="1657350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2">
              <a:extLst>
                <a:ext uri="{FF2B5EF4-FFF2-40B4-BE49-F238E27FC236}">
                  <a16:creationId xmlns:a16="http://schemas.microsoft.com/office/drawing/2014/main" id="{2B4D24C2-5925-4F7D-8858-7BE5052218DD}"/>
                </a:ext>
              </a:extLst>
            </p:cNvPr>
            <p:cNvSpPr/>
            <p:nvPr/>
          </p:nvSpPr>
          <p:spPr>
            <a:xfrm rot="16200000">
              <a:off x="2867819" y="3864769"/>
              <a:ext cx="2051050" cy="493712"/>
            </a:xfrm>
            <a:custGeom>
              <a:avLst/>
              <a:gdLst>
                <a:gd name="connsiteX0" fmla="*/ 1152525 w 2050257"/>
                <a:gd name="connsiteY0" fmla="*/ 228600 h 492919"/>
                <a:gd name="connsiteX1" fmla="*/ 871538 w 2050257"/>
                <a:gd name="connsiteY1" fmla="*/ 228600 h 492919"/>
                <a:gd name="connsiteX2" fmla="*/ 640557 w 2050257"/>
                <a:gd name="connsiteY2" fmla="*/ 228600 h 492919"/>
                <a:gd name="connsiteX3" fmla="*/ 395288 w 2050257"/>
                <a:gd name="connsiteY3" fmla="*/ 228600 h 492919"/>
                <a:gd name="connsiteX4" fmla="*/ 166688 w 2050257"/>
                <a:gd name="connsiteY4" fmla="*/ 228600 h 492919"/>
                <a:gd name="connsiteX5" fmla="*/ 0 w 2050257"/>
                <a:gd name="connsiteY5" fmla="*/ 228600 h 492919"/>
                <a:gd name="connsiteX6" fmla="*/ 64294 w 2050257"/>
                <a:gd name="connsiteY6" fmla="*/ 407194 h 492919"/>
                <a:gd name="connsiteX7" fmla="*/ 216694 w 2050257"/>
                <a:gd name="connsiteY7" fmla="*/ 407194 h 492919"/>
                <a:gd name="connsiteX8" fmla="*/ 414338 w 2050257"/>
                <a:gd name="connsiteY8" fmla="*/ 416719 h 492919"/>
                <a:gd name="connsiteX9" fmla="*/ 571500 w 2050257"/>
                <a:gd name="connsiteY9" fmla="*/ 421481 h 492919"/>
                <a:gd name="connsiteX10" fmla="*/ 783432 w 2050257"/>
                <a:gd name="connsiteY10" fmla="*/ 428625 h 492919"/>
                <a:gd name="connsiteX11" fmla="*/ 995363 w 2050257"/>
                <a:gd name="connsiteY11" fmla="*/ 435769 h 492919"/>
                <a:gd name="connsiteX12" fmla="*/ 1233488 w 2050257"/>
                <a:gd name="connsiteY12" fmla="*/ 445294 h 492919"/>
                <a:gd name="connsiteX13" fmla="*/ 1414463 w 2050257"/>
                <a:gd name="connsiteY13" fmla="*/ 452438 h 492919"/>
                <a:gd name="connsiteX14" fmla="*/ 1578769 w 2050257"/>
                <a:gd name="connsiteY14" fmla="*/ 471488 h 492919"/>
                <a:gd name="connsiteX15" fmla="*/ 1712119 w 2050257"/>
                <a:gd name="connsiteY15" fmla="*/ 476250 h 492919"/>
                <a:gd name="connsiteX16" fmla="*/ 1790700 w 2050257"/>
                <a:gd name="connsiteY16" fmla="*/ 483394 h 492919"/>
                <a:gd name="connsiteX17" fmla="*/ 1831182 w 2050257"/>
                <a:gd name="connsiteY17" fmla="*/ 492919 h 492919"/>
                <a:gd name="connsiteX18" fmla="*/ 1835944 w 2050257"/>
                <a:gd name="connsiteY18" fmla="*/ 492919 h 492919"/>
                <a:gd name="connsiteX19" fmla="*/ 1843088 w 2050257"/>
                <a:gd name="connsiteY19" fmla="*/ 488156 h 492919"/>
                <a:gd name="connsiteX20" fmla="*/ 1862138 w 2050257"/>
                <a:gd name="connsiteY20" fmla="*/ 450056 h 492919"/>
                <a:gd name="connsiteX21" fmla="*/ 1893094 w 2050257"/>
                <a:gd name="connsiteY21" fmla="*/ 397669 h 492919"/>
                <a:gd name="connsiteX22" fmla="*/ 1924050 w 2050257"/>
                <a:gd name="connsiteY22" fmla="*/ 347663 h 492919"/>
                <a:gd name="connsiteX23" fmla="*/ 1955007 w 2050257"/>
                <a:gd name="connsiteY23" fmla="*/ 297656 h 492919"/>
                <a:gd name="connsiteX24" fmla="*/ 2009775 w 2050257"/>
                <a:gd name="connsiteY24" fmla="*/ 230981 h 492919"/>
                <a:gd name="connsiteX25" fmla="*/ 2050257 w 2050257"/>
                <a:gd name="connsiteY25" fmla="*/ 188119 h 492919"/>
                <a:gd name="connsiteX26" fmla="*/ 2019300 w 2050257"/>
                <a:gd name="connsiteY26" fmla="*/ 0 h 492919"/>
                <a:gd name="connsiteX27" fmla="*/ 1933575 w 2050257"/>
                <a:gd name="connsiteY27" fmla="*/ 100013 h 492919"/>
                <a:gd name="connsiteX28" fmla="*/ 1914525 w 2050257"/>
                <a:gd name="connsiteY28" fmla="*/ 128588 h 492919"/>
                <a:gd name="connsiteX29" fmla="*/ 1883569 w 2050257"/>
                <a:gd name="connsiteY29" fmla="*/ 159544 h 492919"/>
                <a:gd name="connsiteX30" fmla="*/ 1847850 w 2050257"/>
                <a:gd name="connsiteY30" fmla="*/ 188119 h 492919"/>
                <a:gd name="connsiteX31" fmla="*/ 1797844 w 2050257"/>
                <a:gd name="connsiteY31" fmla="*/ 211931 h 492919"/>
                <a:gd name="connsiteX32" fmla="*/ 1747838 w 2050257"/>
                <a:gd name="connsiteY32" fmla="*/ 223838 h 492919"/>
                <a:gd name="connsiteX33" fmla="*/ 1683544 w 2050257"/>
                <a:gd name="connsiteY33" fmla="*/ 228600 h 492919"/>
                <a:gd name="connsiteX34" fmla="*/ 1571625 w 2050257"/>
                <a:gd name="connsiteY34" fmla="*/ 228600 h 492919"/>
                <a:gd name="connsiteX35" fmla="*/ 1312069 w 2050257"/>
                <a:gd name="connsiteY35" fmla="*/ 230981 h 492919"/>
                <a:gd name="connsiteX36" fmla="*/ 1152525 w 2050257"/>
                <a:gd name="connsiteY36" fmla="*/ 22860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0257" h="492919">
                  <a:moveTo>
                    <a:pt x="1152525" y="228600"/>
                  </a:moveTo>
                  <a:lnTo>
                    <a:pt x="871538" y="228600"/>
                  </a:lnTo>
                  <a:lnTo>
                    <a:pt x="640557" y="228600"/>
                  </a:lnTo>
                  <a:lnTo>
                    <a:pt x="395288" y="228600"/>
                  </a:lnTo>
                  <a:lnTo>
                    <a:pt x="166688" y="228600"/>
                  </a:lnTo>
                  <a:lnTo>
                    <a:pt x="0" y="228600"/>
                  </a:lnTo>
                  <a:lnTo>
                    <a:pt x="64294" y="407194"/>
                  </a:lnTo>
                  <a:lnTo>
                    <a:pt x="216694" y="407194"/>
                  </a:lnTo>
                  <a:lnTo>
                    <a:pt x="414338" y="416719"/>
                  </a:lnTo>
                  <a:lnTo>
                    <a:pt x="571500" y="421481"/>
                  </a:lnTo>
                  <a:lnTo>
                    <a:pt x="783432" y="428625"/>
                  </a:lnTo>
                  <a:lnTo>
                    <a:pt x="995363" y="435769"/>
                  </a:lnTo>
                  <a:lnTo>
                    <a:pt x="1233488" y="445294"/>
                  </a:lnTo>
                  <a:lnTo>
                    <a:pt x="1414463" y="452438"/>
                  </a:lnTo>
                  <a:lnTo>
                    <a:pt x="1578769" y="471488"/>
                  </a:lnTo>
                  <a:lnTo>
                    <a:pt x="1712119" y="476250"/>
                  </a:lnTo>
                  <a:lnTo>
                    <a:pt x="1790700" y="483394"/>
                  </a:lnTo>
                  <a:lnTo>
                    <a:pt x="1831182" y="492919"/>
                  </a:lnTo>
                  <a:lnTo>
                    <a:pt x="1835944" y="492919"/>
                  </a:lnTo>
                  <a:lnTo>
                    <a:pt x="1843088" y="488156"/>
                  </a:lnTo>
                  <a:lnTo>
                    <a:pt x="1862138" y="450056"/>
                  </a:lnTo>
                  <a:lnTo>
                    <a:pt x="1893094" y="397669"/>
                  </a:lnTo>
                  <a:lnTo>
                    <a:pt x="1924050" y="347663"/>
                  </a:lnTo>
                  <a:lnTo>
                    <a:pt x="1955007" y="297656"/>
                  </a:lnTo>
                  <a:lnTo>
                    <a:pt x="2009775" y="230981"/>
                  </a:lnTo>
                  <a:lnTo>
                    <a:pt x="2050257" y="188119"/>
                  </a:lnTo>
                  <a:lnTo>
                    <a:pt x="2019300" y="0"/>
                  </a:lnTo>
                  <a:lnTo>
                    <a:pt x="1933575" y="100013"/>
                  </a:lnTo>
                  <a:lnTo>
                    <a:pt x="1914525" y="128588"/>
                  </a:lnTo>
                  <a:lnTo>
                    <a:pt x="1883569" y="159544"/>
                  </a:lnTo>
                  <a:lnTo>
                    <a:pt x="1847850" y="188119"/>
                  </a:lnTo>
                  <a:lnTo>
                    <a:pt x="1797844" y="211931"/>
                  </a:lnTo>
                  <a:lnTo>
                    <a:pt x="1747838" y="223838"/>
                  </a:lnTo>
                  <a:lnTo>
                    <a:pt x="1683544" y="228600"/>
                  </a:lnTo>
                  <a:lnTo>
                    <a:pt x="1571625" y="228600"/>
                  </a:lnTo>
                  <a:lnTo>
                    <a:pt x="1312069" y="230981"/>
                  </a:lnTo>
                  <a:lnTo>
                    <a:pt x="115252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7">
              <a:extLst>
                <a:ext uri="{FF2B5EF4-FFF2-40B4-BE49-F238E27FC236}">
                  <a16:creationId xmlns:a16="http://schemas.microsoft.com/office/drawing/2014/main" id="{48B65148-74E3-445F-ACE3-DF58D73D6204}"/>
                </a:ext>
              </a:extLst>
            </p:cNvPr>
            <p:cNvSpPr/>
            <p:nvPr/>
          </p:nvSpPr>
          <p:spPr>
            <a:xfrm>
              <a:off x="2857500" y="4275138"/>
              <a:ext cx="638175" cy="754062"/>
            </a:xfrm>
            <a:custGeom>
              <a:avLst/>
              <a:gdLst>
                <a:gd name="connsiteX0" fmla="*/ 330994 w 638175"/>
                <a:gd name="connsiteY0" fmla="*/ 464344 h 754856"/>
                <a:gd name="connsiteX1" fmla="*/ 300038 w 638175"/>
                <a:gd name="connsiteY1" fmla="*/ 404812 h 754856"/>
                <a:gd name="connsiteX2" fmla="*/ 266700 w 638175"/>
                <a:gd name="connsiteY2" fmla="*/ 352425 h 754856"/>
                <a:gd name="connsiteX3" fmla="*/ 240506 w 638175"/>
                <a:gd name="connsiteY3" fmla="*/ 309562 h 754856"/>
                <a:gd name="connsiteX4" fmla="*/ 178594 w 638175"/>
                <a:gd name="connsiteY4" fmla="*/ 226219 h 754856"/>
                <a:gd name="connsiteX5" fmla="*/ 128588 w 638175"/>
                <a:gd name="connsiteY5" fmla="*/ 171450 h 754856"/>
                <a:gd name="connsiteX6" fmla="*/ 66675 w 638175"/>
                <a:gd name="connsiteY6" fmla="*/ 104775 h 754856"/>
                <a:gd name="connsiteX7" fmla="*/ 30956 w 638175"/>
                <a:gd name="connsiteY7" fmla="*/ 71437 h 754856"/>
                <a:gd name="connsiteX8" fmla="*/ 11906 w 638175"/>
                <a:gd name="connsiteY8" fmla="*/ 52387 h 754856"/>
                <a:gd name="connsiteX9" fmla="*/ 0 w 638175"/>
                <a:gd name="connsiteY9" fmla="*/ 35719 h 754856"/>
                <a:gd name="connsiteX10" fmla="*/ 0 w 638175"/>
                <a:gd name="connsiteY10" fmla="*/ 19050 h 754856"/>
                <a:gd name="connsiteX11" fmla="*/ 2381 w 638175"/>
                <a:gd name="connsiteY11" fmla="*/ 7144 h 754856"/>
                <a:gd name="connsiteX12" fmla="*/ 14288 w 638175"/>
                <a:gd name="connsiteY12" fmla="*/ 0 h 754856"/>
                <a:gd name="connsiteX13" fmla="*/ 50006 w 638175"/>
                <a:gd name="connsiteY13" fmla="*/ 2381 h 754856"/>
                <a:gd name="connsiteX14" fmla="*/ 109538 w 638175"/>
                <a:gd name="connsiteY14" fmla="*/ 23812 h 754856"/>
                <a:gd name="connsiteX15" fmla="*/ 188119 w 638175"/>
                <a:gd name="connsiteY15" fmla="*/ 59531 h 754856"/>
                <a:gd name="connsiteX16" fmla="*/ 295275 w 638175"/>
                <a:gd name="connsiteY16" fmla="*/ 107156 h 754856"/>
                <a:gd name="connsiteX17" fmla="*/ 381000 w 638175"/>
                <a:gd name="connsiteY17" fmla="*/ 154781 h 754856"/>
                <a:gd name="connsiteX18" fmla="*/ 442913 w 638175"/>
                <a:gd name="connsiteY18" fmla="*/ 197644 h 754856"/>
                <a:gd name="connsiteX19" fmla="*/ 485775 w 638175"/>
                <a:gd name="connsiteY19" fmla="*/ 230981 h 754856"/>
                <a:gd name="connsiteX20" fmla="*/ 523875 w 638175"/>
                <a:gd name="connsiteY20" fmla="*/ 273844 h 754856"/>
                <a:gd name="connsiteX21" fmla="*/ 561975 w 638175"/>
                <a:gd name="connsiteY21" fmla="*/ 326231 h 754856"/>
                <a:gd name="connsiteX22" fmla="*/ 597694 w 638175"/>
                <a:gd name="connsiteY22" fmla="*/ 388144 h 754856"/>
                <a:gd name="connsiteX23" fmla="*/ 621506 w 638175"/>
                <a:gd name="connsiteY23" fmla="*/ 450056 h 754856"/>
                <a:gd name="connsiteX24" fmla="*/ 638175 w 638175"/>
                <a:gd name="connsiteY24" fmla="*/ 533400 h 754856"/>
                <a:gd name="connsiteX25" fmla="*/ 638175 w 638175"/>
                <a:gd name="connsiteY25" fmla="*/ 588169 h 754856"/>
                <a:gd name="connsiteX26" fmla="*/ 633413 w 638175"/>
                <a:gd name="connsiteY26" fmla="*/ 654844 h 754856"/>
                <a:gd name="connsiteX27" fmla="*/ 623888 w 638175"/>
                <a:gd name="connsiteY27" fmla="*/ 709612 h 754856"/>
                <a:gd name="connsiteX28" fmla="*/ 611981 w 638175"/>
                <a:gd name="connsiteY28" fmla="*/ 735806 h 754856"/>
                <a:gd name="connsiteX29" fmla="*/ 592931 w 638175"/>
                <a:gd name="connsiteY29" fmla="*/ 752475 h 754856"/>
                <a:gd name="connsiteX30" fmla="*/ 571500 w 638175"/>
                <a:gd name="connsiteY30" fmla="*/ 754856 h 754856"/>
                <a:gd name="connsiteX31" fmla="*/ 547688 w 638175"/>
                <a:gd name="connsiteY31" fmla="*/ 752475 h 754856"/>
                <a:gd name="connsiteX32" fmla="*/ 502444 w 638175"/>
                <a:gd name="connsiteY32" fmla="*/ 731044 h 754856"/>
                <a:gd name="connsiteX33" fmla="*/ 457200 w 638175"/>
                <a:gd name="connsiteY33" fmla="*/ 695325 h 754856"/>
                <a:gd name="connsiteX34" fmla="*/ 431006 w 638175"/>
                <a:gd name="connsiteY34" fmla="*/ 666750 h 754856"/>
                <a:gd name="connsiteX35" fmla="*/ 397669 w 638175"/>
                <a:gd name="connsiteY35" fmla="*/ 595312 h 754856"/>
                <a:gd name="connsiteX36" fmla="*/ 330994 w 638175"/>
                <a:gd name="connsiteY36" fmla="*/ 464344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38175" h="754856">
                  <a:moveTo>
                    <a:pt x="330994" y="464344"/>
                  </a:moveTo>
                  <a:lnTo>
                    <a:pt x="300038" y="404812"/>
                  </a:lnTo>
                  <a:lnTo>
                    <a:pt x="266700" y="352425"/>
                  </a:lnTo>
                  <a:lnTo>
                    <a:pt x="240506" y="309562"/>
                  </a:lnTo>
                  <a:lnTo>
                    <a:pt x="178594" y="226219"/>
                  </a:lnTo>
                  <a:lnTo>
                    <a:pt x="128588" y="171450"/>
                  </a:lnTo>
                  <a:lnTo>
                    <a:pt x="66675" y="104775"/>
                  </a:lnTo>
                  <a:lnTo>
                    <a:pt x="30956" y="71437"/>
                  </a:lnTo>
                  <a:lnTo>
                    <a:pt x="11906" y="52387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50006" y="2381"/>
                  </a:lnTo>
                  <a:lnTo>
                    <a:pt x="109538" y="23812"/>
                  </a:lnTo>
                  <a:lnTo>
                    <a:pt x="188119" y="59531"/>
                  </a:lnTo>
                  <a:lnTo>
                    <a:pt x="295275" y="107156"/>
                  </a:lnTo>
                  <a:lnTo>
                    <a:pt x="381000" y="154781"/>
                  </a:lnTo>
                  <a:lnTo>
                    <a:pt x="442913" y="197644"/>
                  </a:lnTo>
                  <a:lnTo>
                    <a:pt x="485775" y="230981"/>
                  </a:lnTo>
                  <a:lnTo>
                    <a:pt x="523875" y="273844"/>
                  </a:lnTo>
                  <a:lnTo>
                    <a:pt x="561975" y="326231"/>
                  </a:lnTo>
                  <a:lnTo>
                    <a:pt x="597694" y="388144"/>
                  </a:lnTo>
                  <a:lnTo>
                    <a:pt x="621506" y="450056"/>
                  </a:lnTo>
                  <a:lnTo>
                    <a:pt x="638175" y="533400"/>
                  </a:lnTo>
                  <a:lnTo>
                    <a:pt x="638175" y="588169"/>
                  </a:lnTo>
                  <a:lnTo>
                    <a:pt x="633413" y="654844"/>
                  </a:lnTo>
                  <a:lnTo>
                    <a:pt x="623888" y="709612"/>
                  </a:lnTo>
                  <a:lnTo>
                    <a:pt x="611981" y="735806"/>
                  </a:lnTo>
                  <a:lnTo>
                    <a:pt x="592931" y="752475"/>
                  </a:lnTo>
                  <a:lnTo>
                    <a:pt x="571500" y="754856"/>
                  </a:lnTo>
                  <a:lnTo>
                    <a:pt x="547688" y="752475"/>
                  </a:lnTo>
                  <a:lnTo>
                    <a:pt x="502444" y="731044"/>
                  </a:lnTo>
                  <a:lnTo>
                    <a:pt x="457200" y="695325"/>
                  </a:lnTo>
                  <a:lnTo>
                    <a:pt x="431006" y="666750"/>
                  </a:lnTo>
                  <a:lnTo>
                    <a:pt x="397669" y="595312"/>
                  </a:lnTo>
                  <a:lnTo>
                    <a:pt x="33099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8">
              <a:extLst>
                <a:ext uri="{FF2B5EF4-FFF2-40B4-BE49-F238E27FC236}">
                  <a16:creationId xmlns:a16="http://schemas.microsoft.com/office/drawing/2014/main" id="{75220EE6-0914-482B-883E-B6868548B32D}"/>
                </a:ext>
              </a:extLst>
            </p:cNvPr>
            <p:cNvSpPr/>
            <p:nvPr/>
          </p:nvSpPr>
          <p:spPr>
            <a:xfrm>
              <a:off x="4148138" y="3878263"/>
              <a:ext cx="771525" cy="838200"/>
            </a:xfrm>
            <a:custGeom>
              <a:avLst/>
              <a:gdLst>
                <a:gd name="connsiteX0" fmla="*/ 585235 w 770973"/>
                <a:gd name="connsiteY0" fmla="*/ 411957 h 838200"/>
                <a:gd name="connsiteX1" fmla="*/ 459029 w 770973"/>
                <a:gd name="connsiteY1" fmla="*/ 531019 h 838200"/>
                <a:gd name="connsiteX2" fmla="*/ 351873 w 770973"/>
                <a:gd name="connsiteY2" fmla="*/ 619125 h 838200"/>
                <a:gd name="connsiteX3" fmla="*/ 268529 w 770973"/>
                <a:gd name="connsiteY3" fmla="*/ 681038 h 838200"/>
                <a:gd name="connsiteX4" fmla="*/ 163754 w 770973"/>
                <a:gd name="connsiteY4" fmla="*/ 757238 h 838200"/>
                <a:gd name="connsiteX5" fmla="*/ 73266 w 770973"/>
                <a:gd name="connsiteY5" fmla="*/ 816769 h 838200"/>
                <a:gd name="connsiteX6" fmla="*/ 28023 w 770973"/>
                <a:gd name="connsiteY6" fmla="*/ 838200 h 838200"/>
                <a:gd name="connsiteX7" fmla="*/ 16116 w 770973"/>
                <a:gd name="connsiteY7" fmla="*/ 838200 h 838200"/>
                <a:gd name="connsiteX8" fmla="*/ 1829 w 770973"/>
                <a:gd name="connsiteY8" fmla="*/ 819150 h 838200"/>
                <a:gd name="connsiteX9" fmla="*/ 6591 w 770973"/>
                <a:gd name="connsiteY9" fmla="*/ 790575 h 838200"/>
                <a:gd name="connsiteX10" fmla="*/ 35166 w 770973"/>
                <a:gd name="connsiteY10" fmla="*/ 754857 h 838200"/>
                <a:gd name="connsiteX11" fmla="*/ 135179 w 770973"/>
                <a:gd name="connsiteY11" fmla="*/ 638175 h 838200"/>
                <a:gd name="connsiteX12" fmla="*/ 228048 w 770973"/>
                <a:gd name="connsiteY12" fmla="*/ 521494 h 838200"/>
                <a:gd name="connsiteX13" fmla="*/ 282816 w 770973"/>
                <a:gd name="connsiteY13" fmla="*/ 447675 h 838200"/>
                <a:gd name="connsiteX14" fmla="*/ 325679 w 770973"/>
                <a:gd name="connsiteY14" fmla="*/ 392907 h 838200"/>
                <a:gd name="connsiteX15" fmla="*/ 356635 w 770973"/>
                <a:gd name="connsiteY15" fmla="*/ 338138 h 838200"/>
                <a:gd name="connsiteX16" fmla="*/ 392354 w 770973"/>
                <a:gd name="connsiteY16" fmla="*/ 276225 h 838200"/>
                <a:gd name="connsiteX17" fmla="*/ 411404 w 770973"/>
                <a:gd name="connsiteY17" fmla="*/ 233363 h 838200"/>
                <a:gd name="connsiteX18" fmla="*/ 418548 w 770973"/>
                <a:gd name="connsiteY18" fmla="*/ 211932 h 838200"/>
                <a:gd name="connsiteX19" fmla="*/ 420929 w 770973"/>
                <a:gd name="connsiteY19" fmla="*/ 180975 h 838200"/>
                <a:gd name="connsiteX20" fmla="*/ 420929 w 770973"/>
                <a:gd name="connsiteY20" fmla="*/ 164307 h 838200"/>
                <a:gd name="connsiteX21" fmla="*/ 413785 w 770973"/>
                <a:gd name="connsiteY21" fmla="*/ 135732 h 838200"/>
                <a:gd name="connsiteX22" fmla="*/ 406641 w 770973"/>
                <a:gd name="connsiteY22" fmla="*/ 116682 h 838200"/>
                <a:gd name="connsiteX23" fmla="*/ 389973 w 770973"/>
                <a:gd name="connsiteY23" fmla="*/ 100013 h 838200"/>
                <a:gd name="connsiteX24" fmla="*/ 370923 w 770973"/>
                <a:gd name="connsiteY24" fmla="*/ 80963 h 838200"/>
                <a:gd name="connsiteX25" fmla="*/ 337585 w 770973"/>
                <a:gd name="connsiteY25" fmla="*/ 61913 h 838200"/>
                <a:gd name="connsiteX26" fmla="*/ 316154 w 770973"/>
                <a:gd name="connsiteY26" fmla="*/ 42863 h 838200"/>
                <a:gd name="connsiteX27" fmla="*/ 311391 w 770973"/>
                <a:gd name="connsiteY27" fmla="*/ 26194 h 838200"/>
                <a:gd name="connsiteX28" fmla="*/ 316154 w 770973"/>
                <a:gd name="connsiteY28" fmla="*/ 11907 h 838200"/>
                <a:gd name="connsiteX29" fmla="*/ 330441 w 770973"/>
                <a:gd name="connsiteY29" fmla="*/ 4763 h 838200"/>
                <a:gd name="connsiteX30" fmla="*/ 332823 w 770973"/>
                <a:gd name="connsiteY30" fmla="*/ 4763 h 838200"/>
                <a:gd name="connsiteX31" fmla="*/ 361398 w 770973"/>
                <a:gd name="connsiteY31" fmla="*/ 0 h 838200"/>
                <a:gd name="connsiteX32" fmla="*/ 425691 w 770973"/>
                <a:gd name="connsiteY32" fmla="*/ 0 h 838200"/>
                <a:gd name="connsiteX33" fmla="*/ 489985 w 770973"/>
                <a:gd name="connsiteY33" fmla="*/ 7144 h 838200"/>
                <a:gd name="connsiteX34" fmla="*/ 523323 w 770973"/>
                <a:gd name="connsiteY34" fmla="*/ 19050 h 838200"/>
                <a:gd name="connsiteX35" fmla="*/ 582854 w 770973"/>
                <a:gd name="connsiteY35" fmla="*/ 66675 h 838200"/>
                <a:gd name="connsiteX36" fmla="*/ 687629 w 770973"/>
                <a:gd name="connsiteY36" fmla="*/ 152400 h 838200"/>
                <a:gd name="connsiteX37" fmla="*/ 744779 w 770973"/>
                <a:gd name="connsiteY37" fmla="*/ 211932 h 838200"/>
                <a:gd name="connsiteX38" fmla="*/ 759066 w 770973"/>
                <a:gd name="connsiteY38" fmla="*/ 233363 h 838200"/>
                <a:gd name="connsiteX39" fmla="*/ 768591 w 770973"/>
                <a:gd name="connsiteY39" fmla="*/ 252413 h 838200"/>
                <a:gd name="connsiteX40" fmla="*/ 770973 w 770973"/>
                <a:gd name="connsiteY40" fmla="*/ 269082 h 838200"/>
                <a:gd name="connsiteX41" fmla="*/ 768591 w 770973"/>
                <a:gd name="connsiteY41" fmla="*/ 288132 h 838200"/>
                <a:gd name="connsiteX42" fmla="*/ 751923 w 770973"/>
                <a:gd name="connsiteY42" fmla="*/ 302419 h 838200"/>
                <a:gd name="connsiteX43" fmla="*/ 725729 w 770973"/>
                <a:gd name="connsiteY43" fmla="*/ 316707 h 838200"/>
                <a:gd name="connsiteX44" fmla="*/ 682866 w 770973"/>
                <a:gd name="connsiteY44" fmla="*/ 326232 h 838200"/>
                <a:gd name="connsiteX45" fmla="*/ 661435 w 770973"/>
                <a:gd name="connsiteY45" fmla="*/ 330994 h 838200"/>
                <a:gd name="connsiteX46" fmla="*/ 585235 w 770973"/>
                <a:gd name="connsiteY46" fmla="*/ 411957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70973" h="838200">
                  <a:moveTo>
                    <a:pt x="585235" y="411957"/>
                  </a:moveTo>
                  <a:lnTo>
                    <a:pt x="459029" y="531019"/>
                  </a:lnTo>
                  <a:lnTo>
                    <a:pt x="351873" y="619125"/>
                  </a:lnTo>
                  <a:lnTo>
                    <a:pt x="268529" y="681038"/>
                  </a:lnTo>
                  <a:lnTo>
                    <a:pt x="163754" y="757238"/>
                  </a:lnTo>
                  <a:lnTo>
                    <a:pt x="73266" y="816769"/>
                  </a:lnTo>
                  <a:lnTo>
                    <a:pt x="28023" y="838200"/>
                  </a:lnTo>
                  <a:lnTo>
                    <a:pt x="16116" y="838200"/>
                  </a:lnTo>
                  <a:cubicBezTo>
                    <a:pt x="0" y="824769"/>
                    <a:pt x="1829" y="832493"/>
                    <a:pt x="1829" y="819150"/>
                  </a:cubicBezTo>
                  <a:lnTo>
                    <a:pt x="6591" y="790575"/>
                  </a:lnTo>
                  <a:lnTo>
                    <a:pt x="35166" y="754857"/>
                  </a:lnTo>
                  <a:lnTo>
                    <a:pt x="135179" y="638175"/>
                  </a:lnTo>
                  <a:lnTo>
                    <a:pt x="228048" y="521494"/>
                  </a:lnTo>
                  <a:lnTo>
                    <a:pt x="282816" y="447675"/>
                  </a:lnTo>
                  <a:lnTo>
                    <a:pt x="325679" y="392907"/>
                  </a:lnTo>
                  <a:lnTo>
                    <a:pt x="356635" y="338138"/>
                  </a:lnTo>
                  <a:lnTo>
                    <a:pt x="392354" y="276225"/>
                  </a:lnTo>
                  <a:lnTo>
                    <a:pt x="411404" y="233363"/>
                  </a:lnTo>
                  <a:lnTo>
                    <a:pt x="418548" y="211932"/>
                  </a:lnTo>
                  <a:lnTo>
                    <a:pt x="420929" y="180975"/>
                  </a:lnTo>
                  <a:lnTo>
                    <a:pt x="420929" y="164307"/>
                  </a:lnTo>
                  <a:lnTo>
                    <a:pt x="413785" y="135732"/>
                  </a:lnTo>
                  <a:lnTo>
                    <a:pt x="406641" y="116682"/>
                  </a:lnTo>
                  <a:lnTo>
                    <a:pt x="389973" y="100013"/>
                  </a:lnTo>
                  <a:lnTo>
                    <a:pt x="370923" y="80963"/>
                  </a:lnTo>
                  <a:lnTo>
                    <a:pt x="337585" y="61913"/>
                  </a:lnTo>
                  <a:lnTo>
                    <a:pt x="316154" y="42863"/>
                  </a:lnTo>
                  <a:lnTo>
                    <a:pt x="311391" y="26194"/>
                  </a:lnTo>
                  <a:lnTo>
                    <a:pt x="316154" y="11907"/>
                  </a:lnTo>
                  <a:lnTo>
                    <a:pt x="330441" y="4763"/>
                  </a:lnTo>
                  <a:lnTo>
                    <a:pt x="332823" y="4763"/>
                  </a:lnTo>
                  <a:lnTo>
                    <a:pt x="361398" y="0"/>
                  </a:lnTo>
                  <a:lnTo>
                    <a:pt x="425691" y="0"/>
                  </a:lnTo>
                  <a:lnTo>
                    <a:pt x="489985" y="7144"/>
                  </a:lnTo>
                  <a:lnTo>
                    <a:pt x="523323" y="19050"/>
                  </a:lnTo>
                  <a:lnTo>
                    <a:pt x="582854" y="66675"/>
                  </a:lnTo>
                  <a:lnTo>
                    <a:pt x="687629" y="152400"/>
                  </a:lnTo>
                  <a:lnTo>
                    <a:pt x="744779" y="211932"/>
                  </a:lnTo>
                  <a:lnTo>
                    <a:pt x="759066" y="233363"/>
                  </a:lnTo>
                  <a:lnTo>
                    <a:pt x="768591" y="252413"/>
                  </a:lnTo>
                  <a:lnTo>
                    <a:pt x="770973" y="269082"/>
                  </a:lnTo>
                  <a:lnTo>
                    <a:pt x="768591" y="288132"/>
                  </a:lnTo>
                  <a:lnTo>
                    <a:pt x="751923" y="302419"/>
                  </a:lnTo>
                  <a:lnTo>
                    <a:pt x="725729" y="316707"/>
                  </a:lnTo>
                  <a:lnTo>
                    <a:pt x="682866" y="326232"/>
                  </a:lnTo>
                  <a:lnTo>
                    <a:pt x="661435" y="330994"/>
                  </a:lnTo>
                  <a:lnTo>
                    <a:pt x="585235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9">
              <a:extLst>
                <a:ext uri="{FF2B5EF4-FFF2-40B4-BE49-F238E27FC236}">
                  <a16:creationId xmlns:a16="http://schemas.microsoft.com/office/drawing/2014/main" id="{CD39230E-4E15-4A29-95F9-ACA9A0F03F30}"/>
                </a:ext>
              </a:extLst>
            </p:cNvPr>
            <p:cNvSpPr/>
            <p:nvPr/>
          </p:nvSpPr>
          <p:spPr>
            <a:xfrm>
              <a:off x="2657475" y="4694238"/>
              <a:ext cx="2300288" cy="963612"/>
            </a:xfrm>
            <a:custGeom>
              <a:avLst/>
              <a:gdLst>
                <a:gd name="connsiteX0" fmla="*/ 2026444 w 2300288"/>
                <a:gd name="connsiteY0" fmla="*/ 192881 h 964406"/>
                <a:gd name="connsiteX1" fmla="*/ 1781175 w 2300288"/>
                <a:gd name="connsiteY1" fmla="*/ 319087 h 964406"/>
                <a:gd name="connsiteX2" fmla="*/ 1521619 w 2300288"/>
                <a:gd name="connsiteY2" fmla="*/ 442912 h 964406"/>
                <a:gd name="connsiteX3" fmla="*/ 1252538 w 2300288"/>
                <a:gd name="connsiteY3" fmla="*/ 566737 h 964406"/>
                <a:gd name="connsiteX4" fmla="*/ 942975 w 2300288"/>
                <a:gd name="connsiteY4" fmla="*/ 697706 h 964406"/>
                <a:gd name="connsiteX5" fmla="*/ 607219 w 2300288"/>
                <a:gd name="connsiteY5" fmla="*/ 828675 h 964406"/>
                <a:gd name="connsiteX6" fmla="*/ 423863 w 2300288"/>
                <a:gd name="connsiteY6" fmla="*/ 897731 h 964406"/>
                <a:gd name="connsiteX7" fmla="*/ 402431 w 2300288"/>
                <a:gd name="connsiteY7" fmla="*/ 916781 h 964406"/>
                <a:gd name="connsiteX8" fmla="*/ 366713 w 2300288"/>
                <a:gd name="connsiteY8" fmla="*/ 945356 h 964406"/>
                <a:gd name="connsiteX9" fmla="*/ 335756 w 2300288"/>
                <a:gd name="connsiteY9" fmla="*/ 959644 h 964406"/>
                <a:gd name="connsiteX10" fmla="*/ 300038 w 2300288"/>
                <a:gd name="connsiteY10" fmla="*/ 964406 h 964406"/>
                <a:gd name="connsiteX11" fmla="*/ 276225 w 2300288"/>
                <a:gd name="connsiteY11" fmla="*/ 964406 h 964406"/>
                <a:gd name="connsiteX12" fmla="*/ 242888 w 2300288"/>
                <a:gd name="connsiteY12" fmla="*/ 950119 h 964406"/>
                <a:gd name="connsiteX13" fmla="*/ 204788 w 2300288"/>
                <a:gd name="connsiteY13" fmla="*/ 916781 h 964406"/>
                <a:gd name="connsiteX14" fmla="*/ 135731 w 2300288"/>
                <a:gd name="connsiteY14" fmla="*/ 850106 h 964406"/>
                <a:gd name="connsiteX15" fmla="*/ 90488 w 2300288"/>
                <a:gd name="connsiteY15" fmla="*/ 790575 h 964406"/>
                <a:gd name="connsiteX16" fmla="*/ 52388 w 2300288"/>
                <a:gd name="connsiteY16" fmla="*/ 731044 h 964406"/>
                <a:gd name="connsiteX17" fmla="*/ 14288 w 2300288"/>
                <a:gd name="connsiteY17" fmla="*/ 664369 h 964406"/>
                <a:gd name="connsiteX18" fmla="*/ 0 w 2300288"/>
                <a:gd name="connsiteY18" fmla="*/ 631031 h 964406"/>
                <a:gd name="connsiteX19" fmla="*/ 0 w 2300288"/>
                <a:gd name="connsiteY19" fmla="*/ 614362 h 964406"/>
                <a:gd name="connsiteX20" fmla="*/ 4763 w 2300288"/>
                <a:gd name="connsiteY20" fmla="*/ 600075 h 964406"/>
                <a:gd name="connsiteX21" fmla="*/ 16669 w 2300288"/>
                <a:gd name="connsiteY21" fmla="*/ 597694 h 964406"/>
                <a:gd name="connsiteX22" fmla="*/ 38100 w 2300288"/>
                <a:gd name="connsiteY22" fmla="*/ 602456 h 964406"/>
                <a:gd name="connsiteX23" fmla="*/ 97631 w 2300288"/>
                <a:gd name="connsiteY23" fmla="*/ 628650 h 964406"/>
                <a:gd name="connsiteX24" fmla="*/ 166688 w 2300288"/>
                <a:gd name="connsiteY24" fmla="*/ 654844 h 964406"/>
                <a:gd name="connsiteX25" fmla="*/ 223838 w 2300288"/>
                <a:gd name="connsiteY25" fmla="*/ 669131 h 964406"/>
                <a:gd name="connsiteX26" fmla="*/ 280988 w 2300288"/>
                <a:gd name="connsiteY26" fmla="*/ 676275 h 964406"/>
                <a:gd name="connsiteX27" fmla="*/ 300038 w 2300288"/>
                <a:gd name="connsiteY27" fmla="*/ 676275 h 964406"/>
                <a:gd name="connsiteX28" fmla="*/ 381000 w 2300288"/>
                <a:gd name="connsiteY28" fmla="*/ 650081 h 964406"/>
                <a:gd name="connsiteX29" fmla="*/ 742950 w 2300288"/>
                <a:gd name="connsiteY29" fmla="*/ 533400 h 964406"/>
                <a:gd name="connsiteX30" fmla="*/ 1135856 w 2300288"/>
                <a:gd name="connsiteY30" fmla="*/ 395287 h 964406"/>
                <a:gd name="connsiteX31" fmla="*/ 1247775 w 2300288"/>
                <a:gd name="connsiteY31" fmla="*/ 357187 h 964406"/>
                <a:gd name="connsiteX32" fmla="*/ 1385888 w 2300288"/>
                <a:gd name="connsiteY32" fmla="*/ 302419 h 964406"/>
                <a:gd name="connsiteX33" fmla="*/ 1562100 w 2300288"/>
                <a:gd name="connsiteY33" fmla="*/ 242887 h 964406"/>
                <a:gd name="connsiteX34" fmla="*/ 1783556 w 2300288"/>
                <a:gd name="connsiteY34" fmla="*/ 166687 h 964406"/>
                <a:gd name="connsiteX35" fmla="*/ 1952625 w 2300288"/>
                <a:gd name="connsiteY35" fmla="*/ 104775 h 964406"/>
                <a:gd name="connsiteX36" fmla="*/ 2159794 w 2300288"/>
                <a:gd name="connsiteY36" fmla="*/ 35719 h 964406"/>
                <a:gd name="connsiteX37" fmla="*/ 2262188 w 2300288"/>
                <a:gd name="connsiteY37" fmla="*/ 4762 h 964406"/>
                <a:gd name="connsiteX38" fmla="*/ 2281238 w 2300288"/>
                <a:gd name="connsiteY38" fmla="*/ 0 h 964406"/>
                <a:gd name="connsiteX39" fmla="*/ 2290763 w 2300288"/>
                <a:gd name="connsiteY39" fmla="*/ 0 h 964406"/>
                <a:gd name="connsiteX40" fmla="*/ 2297906 w 2300288"/>
                <a:gd name="connsiteY40" fmla="*/ 2381 h 964406"/>
                <a:gd name="connsiteX41" fmla="*/ 2300288 w 2300288"/>
                <a:gd name="connsiteY41" fmla="*/ 9525 h 964406"/>
                <a:gd name="connsiteX42" fmla="*/ 2300288 w 2300288"/>
                <a:gd name="connsiteY42" fmla="*/ 23812 h 964406"/>
                <a:gd name="connsiteX43" fmla="*/ 2290763 w 2300288"/>
                <a:gd name="connsiteY43" fmla="*/ 47625 h 964406"/>
                <a:gd name="connsiteX44" fmla="*/ 2264569 w 2300288"/>
                <a:gd name="connsiteY44" fmla="*/ 66675 h 964406"/>
                <a:gd name="connsiteX45" fmla="*/ 2152650 w 2300288"/>
                <a:gd name="connsiteY45" fmla="*/ 126206 h 964406"/>
                <a:gd name="connsiteX46" fmla="*/ 2026444 w 2300288"/>
                <a:gd name="connsiteY46" fmla="*/ 1928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964406">
                  <a:moveTo>
                    <a:pt x="2026444" y="192881"/>
                  </a:moveTo>
                  <a:lnTo>
                    <a:pt x="1781175" y="319087"/>
                  </a:lnTo>
                  <a:lnTo>
                    <a:pt x="1521619" y="442912"/>
                  </a:lnTo>
                  <a:lnTo>
                    <a:pt x="1252538" y="566737"/>
                  </a:lnTo>
                  <a:lnTo>
                    <a:pt x="942975" y="697706"/>
                  </a:lnTo>
                  <a:lnTo>
                    <a:pt x="607219" y="828675"/>
                  </a:lnTo>
                  <a:lnTo>
                    <a:pt x="423863" y="897731"/>
                  </a:lnTo>
                  <a:lnTo>
                    <a:pt x="402431" y="916781"/>
                  </a:lnTo>
                  <a:lnTo>
                    <a:pt x="366713" y="945356"/>
                  </a:lnTo>
                  <a:lnTo>
                    <a:pt x="335756" y="959644"/>
                  </a:lnTo>
                  <a:lnTo>
                    <a:pt x="300038" y="964406"/>
                  </a:lnTo>
                  <a:lnTo>
                    <a:pt x="276225" y="964406"/>
                  </a:lnTo>
                  <a:lnTo>
                    <a:pt x="242888" y="950119"/>
                  </a:lnTo>
                  <a:lnTo>
                    <a:pt x="204788" y="916781"/>
                  </a:lnTo>
                  <a:lnTo>
                    <a:pt x="135731" y="850106"/>
                  </a:lnTo>
                  <a:lnTo>
                    <a:pt x="90488" y="790575"/>
                  </a:lnTo>
                  <a:lnTo>
                    <a:pt x="52388" y="731044"/>
                  </a:lnTo>
                  <a:lnTo>
                    <a:pt x="14288" y="664369"/>
                  </a:lnTo>
                  <a:lnTo>
                    <a:pt x="0" y="631031"/>
                  </a:lnTo>
                  <a:lnTo>
                    <a:pt x="0" y="614362"/>
                  </a:lnTo>
                  <a:lnTo>
                    <a:pt x="4763" y="600075"/>
                  </a:lnTo>
                  <a:lnTo>
                    <a:pt x="16669" y="597694"/>
                  </a:lnTo>
                  <a:lnTo>
                    <a:pt x="38100" y="602456"/>
                  </a:lnTo>
                  <a:lnTo>
                    <a:pt x="97631" y="628650"/>
                  </a:lnTo>
                  <a:lnTo>
                    <a:pt x="166688" y="654844"/>
                  </a:lnTo>
                  <a:lnTo>
                    <a:pt x="223838" y="669131"/>
                  </a:lnTo>
                  <a:lnTo>
                    <a:pt x="280988" y="676275"/>
                  </a:lnTo>
                  <a:lnTo>
                    <a:pt x="300038" y="676275"/>
                  </a:lnTo>
                  <a:lnTo>
                    <a:pt x="381000" y="650081"/>
                  </a:lnTo>
                  <a:lnTo>
                    <a:pt x="742950" y="533400"/>
                  </a:lnTo>
                  <a:lnTo>
                    <a:pt x="1135856" y="395287"/>
                  </a:lnTo>
                  <a:lnTo>
                    <a:pt x="1247775" y="357187"/>
                  </a:lnTo>
                  <a:lnTo>
                    <a:pt x="1385888" y="302419"/>
                  </a:lnTo>
                  <a:lnTo>
                    <a:pt x="1562100" y="242887"/>
                  </a:lnTo>
                  <a:lnTo>
                    <a:pt x="1783556" y="166687"/>
                  </a:lnTo>
                  <a:lnTo>
                    <a:pt x="1952625" y="104775"/>
                  </a:lnTo>
                  <a:lnTo>
                    <a:pt x="2159794" y="35719"/>
                  </a:lnTo>
                  <a:lnTo>
                    <a:pt x="2262188" y="4762"/>
                  </a:lnTo>
                  <a:lnTo>
                    <a:pt x="2281238" y="0"/>
                  </a:lnTo>
                  <a:lnTo>
                    <a:pt x="2290763" y="0"/>
                  </a:lnTo>
                  <a:lnTo>
                    <a:pt x="2297906" y="2381"/>
                  </a:lnTo>
                  <a:lnTo>
                    <a:pt x="2300288" y="9525"/>
                  </a:lnTo>
                  <a:lnTo>
                    <a:pt x="2300288" y="23812"/>
                  </a:lnTo>
                  <a:lnTo>
                    <a:pt x="2290763" y="47625"/>
                  </a:lnTo>
                  <a:lnTo>
                    <a:pt x="2264569" y="66675"/>
                  </a:lnTo>
                  <a:lnTo>
                    <a:pt x="2152650" y="126206"/>
                  </a:lnTo>
                  <a:lnTo>
                    <a:pt x="2026444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50">
              <a:extLst>
                <a:ext uri="{FF2B5EF4-FFF2-40B4-BE49-F238E27FC236}">
                  <a16:creationId xmlns:a16="http://schemas.microsoft.com/office/drawing/2014/main" id="{3CD74793-09F5-4966-820F-744236259731}"/>
                </a:ext>
              </a:extLst>
            </p:cNvPr>
            <p:cNvSpPr/>
            <p:nvPr/>
          </p:nvSpPr>
          <p:spPr>
            <a:xfrm>
              <a:off x="4976813" y="2982913"/>
              <a:ext cx="2365375" cy="619125"/>
            </a:xfrm>
            <a:custGeom>
              <a:avLst/>
              <a:gdLst>
                <a:gd name="connsiteX0" fmla="*/ 1833562 w 2364581"/>
                <a:gd name="connsiteY0" fmla="*/ 78582 h 619125"/>
                <a:gd name="connsiteX1" fmla="*/ 1695450 w 2364581"/>
                <a:gd name="connsiteY1" fmla="*/ 95250 h 619125"/>
                <a:gd name="connsiteX2" fmla="*/ 1524000 w 2364581"/>
                <a:gd name="connsiteY2" fmla="*/ 121444 h 619125"/>
                <a:gd name="connsiteX3" fmla="*/ 1376362 w 2364581"/>
                <a:gd name="connsiteY3" fmla="*/ 147638 h 619125"/>
                <a:gd name="connsiteX4" fmla="*/ 1228725 w 2364581"/>
                <a:gd name="connsiteY4" fmla="*/ 173832 h 619125"/>
                <a:gd name="connsiteX5" fmla="*/ 973931 w 2364581"/>
                <a:gd name="connsiteY5" fmla="*/ 228600 h 619125"/>
                <a:gd name="connsiteX6" fmla="*/ 757237 w 2364581"/>
                <a:gd name="connsiteY6" fmla="*/ 278607 h 619125"/>
                <a:gd name="connsiteX7" fmla="*/ 573881 w 2364581"/>
                <a:gd name="connsiteY7" fmla="*/ 316707 h 619125"/>
                <a:gd name="connsiteX8" fmla="*/ 407193 w 2364581"/>
                <a:gd name="connsiteY8" fmla="*/ 340519 h 619125"/>
                <a:gd name="connsiteX9" fmla="*/ 302418 w 2364581"/>
                <a:gd name="connsiteY9" fmla="*/ 354807 h 619125"/>
                <a:gd name="connsiteX10" fmla="*/ 219075 w 2364581"/>
                <a:gd name="connsiteY10" fmla="*/ 338138 h 619125"/>
                <a:gd name="connsiteX11" fmla="*/ 142875 w 2364581"/>
                <a:gd name="connsiteY11" fmla="*/ 316707 h 619125"/>
                <a:gd name="connsiteX12" fmla="*/ 61912 w 2364581"/>
                <a:gd name="connsiteY12" fmla="*/ 288132 h 619125"/>
                <a:gd name="connsiteX13" fmla="*/ 26193 w 2364581"/>
                <a:gd name="connsiteY13" fmla="*/ 273844 h 619125"/>
                <a:gd name="connsiteX14" fmla="*/ 11906 w 2364581"/>
                <a:gd name="connsiteY14" fmla="*/ 273844 h 619125"/>
                <a:gd name="connsiteX15" fmla="*/ 0 w 2364581"/>
                <a:gd name="connsiteY15" fmla="*/ 283369 h 619125"/>
                <a:gd name="connsiteX16" fmla="*/ 0 w 2364581"/>
                <a:gd name="connsiteY16" fmla="*/ 304800 h 619125"/>
                <a:gd name="connsiteX17" fmla="*/ 19050 w 2364581"/>
                <a:gd name="connsiteY17" fmla="*/ 345282 h 619125"/>
                <a:gd name="connsiteX18" fmla="*/ 78581 w 2364581"/>
                <a:gd name="connsiteY18" fmla="*/ 416719 h 619125"/>
                <a:gd name="connsiteX19" fmla="*/ 159543 w 2364581"/>
                <a:gd name="connsiteY19" fmla="*/ 500063 h 619125"/>
                <a:gd name="connsiteX20" fmla="*/ 228600 w 2364581"/>
                <a:gd name="connsiteY20" fmla="*/ 559594 h 619125"/>
                <a:gd name="connsiteX21" fmla="*/ 271462 w 2364581"/>
                <a:gd name="connsiteY21" fmla="*/ 588169 h 619125"/>
                <a:gd name="connsiteX22" fmla="*/ 311943 w 2364581"/>
                <a:gd name="connsiteY22" fmla="*/ 609600 h 619125"/>
                <a:gd name="connsiteX23" fmla="*/ 345281 w 2364581"/>
                <a:gd name="connsiteY23" fmla="*/ 616744 h 619125"/>
                <a:gd name="connsiteX24" fmla="*/ 376237 w 2364581"/>
                <a:gd name="connsiteY24" fmla="*/ 619125 h 619125"/>
                <a:gd name="connsiteX25" fmla="*/ 411956 w 2364581"/>
                <a:gd name="connsiteY25" fmla="*/ 614363 h 619125"/>
                <a:gd name="connsiteX26" fmla="*/ 464343 w 2364581"/>
                <a:gd name="connsiteY26" fmla="*/ 592932 h 619125"/>
                <a:gd name="connsiteX27" fmla="*/ 638175 w 2364581"/>
                <a:gd name="connsiteY27" fmla="*/ 535782 h 619125"/>
                <a:gd name="connsiteX28" fmla="*/ 835818 w 2364581"/>
                <a:gd name="connsiteY28" fmla="*/ 476250 h 619125"/>
                <a:gd name="connsiteX29" fmla="*/ 1012031 w 2364581"/>
                <a:gd name="connsiteY29" fmla="*/ 419100 h 619125"/>
                <a:gd name="connsiteX30" fmla="*/ 1333500 w 2364581"/>
                <a:gd name="connsiteY30" fmla="*/ 361950 h 619125"/>
                <a:gd name="connsiteX31" fmla="*/ 1578768 w 2364581"/>
                <a:gd name="connsiteY31" fmla="*/ 326232 h 619125"/>
                <a:gd name="connsiteX32" fmla="*/ 1743075 w 2364581"/>
                <a:gd name="connsiteY32" fmla="*/ 302419 h 619125"/>
                <a:gd name="connsiteX33" fmla="*/ 1862137 w 2364581"/>
                <a:gd name="connsiteY33" fmla="*/ 290513 h 619125"/>
                <a:gd name="connsiteX34" fmla="*/ 1940718 w 2364581"/>
                <a:gd name="connsiteY34" fmla="*/ 285750 h 619125"/>
                <a:gd name="connsiteX35" fmla="*/ 2074068 w 2364581"/>
                <a:gd name="connsiteY35" fmla="*/ 292894 h 619125"/>
                <a:gd name="connsiteX36" fmla="*/ 2243137 w 2364581"/>
                <a:gd name="connsiteY36" fmla="*/ 309563 h 619125"/>
                <a:gd name="connsiteX37" fmla="*/ 2276475 w 2364581"/>
                <a:gd name="connsiteY37" fmla="*/ 311944 h 619125"/>
                <a:gd name="connsiteX38" fmla="*/ 2307431 w 2364581"/>
                <a:gd name="connsiteY38" fmla="*/ 307182 h 619125"/>
                <a:gd name="connsiteX39" fmla="*/ 2333625 w 2364581"/>
                <a:gd name="connsiteY39" fmla="*/ 295275 h 619125"/>
                <a:gd name="connsiteX40" fmla="*/ 2350293 w 2364581"/>
                <a:gd name="connsiteY40" fmla="*/ 278607 h 619125"/>
                <a:gd name="connsiteX41" fmla="*/ 2357437 w 2364581"/>
                <a:gd name="connsiteY41" fmla="*/ 259557 h 619125"/>
                <a:gd name="connsiteX42" fmla="*/ 2364581 w 2364581"/>
                <a:gd name="connsiteY42" fmla="*/ 235744 h 619125"/>
                <a:gd name="connsiteX43" fmla="*/ 2362200 w 2364581"/>
                <a:gd name="connsiteY43" fmla="*/ 202407 h 619125"/>
                <a:gd name="connsiteX44" fmla="*/ 2359818 w 2364581"/>
                <a:gd name="connsiteY44" fmla="*/ 183357 h 619125"/>
                <a:gd name="connsiteX45" fmla="*/ 2355056 w 2364581"/>
                <a:gd name="connsiteY45" fmla="*/ 173832 h 619125"/>
                <a:gd name="connsiteX46" fmla="*/ 2328862 w 2364581"/>
                <a:gd name="connsiteY46" fmla="*/ 150019 h 619125"/>
                <a:gd name="connsiteX47" fmla="*/ 2278856 w 2364581"/>
                <a:gd name="connsiteY47" fmla="*/ 114300 h 619125"/>
                <a:gd name="connsiteX48" fmla="*/ 2221706 w 2364581"/>
                <a:gd name="connsiteY48" fmla="*/ 78582 h 619125"/>
                <a:gd name="connsiteX49" fmla="*/ 2162175 w 2364581"/>
                <a:gd name="connsiteY49" fmla="*/ 47625 h 619125"/>
                <a:gd name="connsiteX50" fmla="*/ 2107406 w 2364581"/>
                <a:gd name="connsiteY50" fmla="*/ 23813 h 619125"/>
                <a:gd name="connsiteX51" fmla="*/ 2055018 w 2364581"/>
                <a:gd name="connsiteY51" fmla="*/ 0 h 619125"/>
                <a:gd name="connsiteX52" fmla="*/ 2031206 w 2364581"/>
                <a:gd name="connsiteY52" fmla="*/ 2382 h 619125"/>
                <a:gd name="connsiteX53" fmla="*/ 1997868 w 2364581"/>
                <a:gd name="connsiteY53" fmla="*/ 7144 h 619125"/>
                <a:gd name="connsiteX54" fmla="*/ 1964531 w 2364581"/>
                <a:gd name="connsiteY54" fmla="*/ 19050 h 619125"/>
                <a:gd name="connsiteX55" fmla="*/ 1931193 w 2364581"/>
                <a:gd name="connsiteY55" fmla="*/ 35719 h 619125"/>
                <a:gd name="connsiteX56" fmla="*/ 1895475 w 2364581"/>
                <a:gd name="connsiteY56" fmla="*/ 59532 h 619125"/>
                <a:gd name="connsiteX57" fmla="*/ 1833562 w 2364581"/>
                <a:gd name="connsiteY57" fmla="*/ 7858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4581" h="619125">
                  <a:moveTo>
                    <a:pt x="1833562" y="78582"/>
                  </a:moveTo>
                  <a:lnTo>
                    <a:pt x="1695450" y="95250"/>
                  </a:lnTo>
                  <a:lnTo>
                    <a:pt x="1524000" y="121444"/>
                  </a:lnTo>
                  <a:lnTo>
                    <a:pt x="1376362" y="147638"/>
                  </a:lnTo>
                  <a:lnTo>
                    <a:pt x="1228725" y="173832"/>
                  </a:lnTo>
                  <a:lnTo>
                    <a:pt x="973931" y="228600"/>
                  </a:lnTo>
                  <a:lnTo>
                    <a:pt x="757237" y="278607"/>
                  </a:lnTo>
                  <a:lnTo>
                    <a:pt x="573881" y="316707"/>
                  </a:lnTo>
                  <a:lnTo>
                    <a:pt x="407193" y="340519"/>
                  </a:lnTo>
                  <a:lnTo>
                    <a:pt x="302418" y="354807"/>
                  </a:lnTo>
                  <a:lnTo>
                    <a:pt x="219075" y="338138"/>
                  </a:lnTo>
                  <a:lnTo>
                    <a:pt x="142875" y="316707"/>
                  </a:lnTo>
                  <a:lnTo>
                    <a:pt x="61912" y="288132"/>
                  </a:lnTo>
                  <a:lnTo>
                    <a:pt x="26193" y="273844"/>
                  </a:lnTo>
                  <a:lnTo>
                    <a:pt x="11906" y="273844"/>
                  </a:lnTo>
                  <a:lnTo>
                    <a:pt x="0" y="283369"/>
                  </a:lnTo>
                  <a:lnTo>
                    <a:pt x="0" y="304800"/>
                  </a:lnTo>
                  <a:lnTo>
                    <a:pt x="19050" y="345282"/>
                  </a:lnTo>
                  <a:lnTo>
                    <a:pt x="78581" y="416719"/>
                  </a:lnTo>
                  <a:lnTo>
                    <a:pt x="159543" y="500063"/>
                  </a:lnTo>
                  <a:lnTo>
                    <a:pt x="228600" y="559594"/>
                  </a:lnTo>
                  <a:lnTo>
                    <a:pt x="271462" y="588169"/>
                  </a:lnTo>
                  <a:lnTo>
                    <a:pt x="311943" y="609600"/>
                  </a:lnTo>
                  <a:lnTo>
                    <a:pt x="345281" y="616744"/>
                  </a:lnTo>
                  <a:lnTo>
                    <a:pt x="376237" y="619125"/>
                  </a:lnTo>
                  <a:lnTo>
                    <a:pt x="411956" y="614363"/>
                  </a:lnTo>
                  <a:lnTo>
                    <a:pt x="464343" y="592932"/>
                  </a:lnTo>
                  <a:lnTo>
                    <a:pt x="638175" y="535782"/>
                  </a:lnTo>
                  <a:lnTo>
                    <a:pt x="835818" y="476250"/>
                  </a:lnTo>
                  <a:lnTo>
                    <a:pt x="1012031" y="419100"/>
                  </a:lnTo>
                  <a:lnTo>
                    <a:pt x="1333500" y="361950"/>
                  </a:lnTo>
                  <a:lnTo>
                    <a:pt x="1578768" y="326232"/>
                  </a:lnTo>
                  <a:lnTo>
                    <a:pt x="1743075" y="302419"/>
                  </a:lnTo>
                  <a:lnTo>
                    <a:pt x="1862137" y="290513"/>
                  </a:lnTo>
                  <a:lnTo>
                    <a:pt x="1940718" y="285750"/>
                  </a:lnTo>
                  <a:lnTo>
                    <a:pt x="2074068" y="292894"/>
                  </a:lnTo>
                  <a:lnTo>
                    <a:pt x="2243137" y="309563"/>
                  </a:lnTo>
                  <a:lnTo>
                    <a:pt x="2276475" y="311944"/>
                  </a:lnTo>
                  <a:lnTo>
                    <a:pt x="2307431" y="307182"/>
                  </a:lnTo>
                  <a:lnTo>
                    <a:pt x="2333625" y="295275"/>
                  </a:lnTo>
                  <a:lnTo>
                    <a:pt x="2350293" y="278607"/>
                  </a:lnTo>
                  <a:lnTo>
                    <a:pt x="2357437" y="259557"/>
                  </a:lnTo>
                  <a:lnTo>
                    <a:pt x="2364581" y="235744"/>
                  </a:lnTo>
                  <a:lnTo>
                    <a:pt x="2362200" y="202407"/>
                  </a:lnTo>
                  <a:lnTo>
                    <a:pt x="2359818" y="183357"/>
                  </a:lnTo>
                  <a:lnTo>
                    <a:pt x="2355056" y="173832"/>
                  </a:lnTo>
                  <a:lnTo>
                    <a:pt x="2328862" y="150019"/>
                  </a:lnTo>
                  <a:lnTo>
                    <a:pt x="2278856" y="114300"/>
                  </a:lnTo>
                  <a:lnTo>
                    <a:pt x="2221706" y="78582"/>
                  </a:lnTo>
                  <a:lnTo>
                    <a:pt x="2162175" y="47625"/>
                  </a:lnTo>
                  <a:lnTo>
                    <a:pt x="2107406" y="23813"/>
                  </a:lnTo>
                  <a:lnTo>
                    <a:pt x="2055018" y="0"/>
                  </a:lnTo>
                  <a:lnTo>
                    <a:pt x="2031206" y="2382"/>
                  </a:lnTo>
                  <a:lnTo>
                    <a:pt x="1997868" y="7144"/>
                  </a:lnTo>
                  <a:lnTo>
                    <a:pt x="1964531" y="19050"/>
                  </a:lnTo>
                  <a:lnTo>
                    <a:pt x="1931193" y="35719"/>
                  </a:lnTo>
                  <a:lnTo>
                    <a:pt x="1895475" y="59532"/>
                  </a:lnTo>
                  <a:lnTo>
                    <a:pt x="1833562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9">
              <a:extLst>
                <a:ext uri="{FF2B5EF4-FFF2-40B4-BE49-F238E27FC236}">
                  <a16:creationId xmlns:a16="http://schemas.microsoft.com/office/drawing/2014/main" id="{7F7E8BBF-458B-4AF4-8A3E-EE3E77E25191}"/>
                </a:ext>
              </a:extLst>
            </p:cNvPr>
            <p:cNvSpPr/>
            <p:nvPr/>
          </p:nvSpPr>
          <p:spPr>
            <a:xfrm rot="16200000">
              <a:off x="3700462" y="3565526"/>
              <a:ext cx="4651375" cy="533400"/>
            </a:xfrm>
            <a:custGeom>
              <a:avLst/>
              <a:gdLst>
                <a:gd name="connsiteX0" fmla="*/ 2110740 w 4652010"/>
                <a:gd name="connsiteY0" fmla="*/ 213360 h 533400"/>
                <a:gd name="connsiteX1" fmla="*/ 2350770 w 4652010"/>
                <a:gd name="connsiteY1" fmla="*/ 213360 h 533400"/>
                <a:gd name="connsiteX2" fmla="*/ 2609850 w 4652010"/>
                <a:gd name="connsiteY2" fmla="*/ 213360 h 533400"/>
                <a:gd name="connsiteX3" fmla="*/ 2769870 w 4652010"/>
                <a:gd name="connsiteY3" fmla="*/ 213360 h 533400"/>
                <a:gd name="connsiteX4" fmla="*/ 3013710 w 4652010"/>
                <a:gd name="connsiteY4" fmla="*/ 213360 h 533400"/>
                <a:gd name="connsiteX5" fmla="*/ 3223260 w 4652010"/>
                <a:gd name="connsiteY5" fmla="*/ 213360 h 533400"/>
                <a:gd name="connsiteX6" fmla="*/ 3417570 w 4652010"/>
                <a:gd name="connsiteY6" fmla="*/ 213360 h 533400"/>
                <a:gd name="connsiteX7" fmla="*/ 3627120 w 4652010"/>
                <a:gd name="connsiteY7" fmla="*/ 209550 h 533400"/>
                <a:gd name="connsiteX8" fmla="*/ 3771900 w 4652010"/>
                <a:gd name="connsiteY8" fmla="*/ 205740 h 533400"/>
                <a:gd name="connsiteX9" fmla="*/ 3901440 w 4652010"/>
                <a:gd name="connsiteY9" fmla="*/ 201930 h 533400"/>
                <a:gd name="connsiteX10" fmla="*/ 4057650 w 4652010"/>
                <a:gd name="connsiteY10" fmla="*/ 194310 h 533400"/>
                <a:gd name="connsiteX11" fmla="*/ 4179570 w 4652010"/>
                <a:gd name="connsiteY11" fmla="*/ 190500 h 533400"/>
                <a:gd name="connsiteX12" fmla="*/ 4362450 w 4652010"/>
                <a:gd name="connsiteY12" fmla="*/ 175260 h 533400"/>
                <a:gd name="connsiteX13" fmla="*/ 4419600 w 4652010"/>
                <a:gd name="connsiteY13" fmla="*/ 171450 h 533400"/>
                <a:gd name="connsiteX14" fmla="*/ 4446270 w 4652010"/>
                <a:gd name="connsiteY14" fmla="*/ 156210 h 533400"/>
                <a:gd name="connsiteX15" fmla="*/ 4514850 w 4652010"/>
                <a:gd name="connsiteY15" fmla="*/ 99060 h 533400"/>
                <a:gd name="connsiteX16" fmla="*/ 4591050 w 4652010"/>
                <a:gd name="connsiteY16" fmla="*/ 26670 h 533400"/>
                <a:gd name="connsiteX17" fmla="*/ 4613910 w 4652010"/>
                <a:gd name="connsiteY17" fmla="*/ 7620 h 533400"/>
                <a:gd name="connsiteX18" fmla="*/ 4629150 w 4652010"/>
                <a:gd name="connsiteY18" fmla="*/ 0 h 533400"/>
                <a:gd name="connsiteX19" fmla="*/ 4640580 w 4652010"/>
                <a:gd name="connsiteY19" fmla="*/ 0 h 533400"/>
                <a:gd name="connsiteX20" fmla="*/ 4644390 w 4652010"/>
                <a:gd name="connsiteY20" fmla="*/ 3810 h 533400"/>
                <a:gd name="connsiteX21" fmla="*/ 4652010 w 4652010"/>
                <a:gd name="connsiteY21" fmla="*/ 19050 h 533400"/>
                <a:gd name="connsiteX22" fmla="*/ 4652010 w 4652010"/>
                <a:gd name="connsiteY22" fmla="*/ 41910 h 533400"/>
                <a:gd name="connsiteX23" fmla="*/ 4636770 w 4652010"/>
                <a:gd name="connsiteY23" fmla="*/ 102870 h 533400"/>
                <a:gd name="connsiteX24" fmla="*/ 4602480 w 4652010"/>
                <a:gd name="connsiteY24" fmla="*/ 201930 h 533400"/>
                <a:gd name="connsiteX25" fmla="*/ 4572000 w 4652010"/>
                <a:gd name="connsiteY25" fmla="*/ 270510 h 533400"/>
                <a:gd name="connsiteX26" fmla="*/ 4541520 w 4652010"/>
                <a:gd name="connsiteY26" fmla="*/ 331470 h 533400"/>
                <a:gd name="connsiteX27" fmla="*/ 4503420 w 4652010"/>
                <a:gd name="connsiteY27" fmla="*/ 392430 h 533400"/>
                <a:gd name="connsiteX28" fmla="*/ 4472940 w 4652010"/>
                <a:gd name="connsiteY28" fmla="*/ 434340 h 533400"/>
                <a:gd name="connsiteX29" fmla="*/ 4423410 w 4652010"/>
                <a:gd name="connsiteY29" fmla="*/ 487680 h 533400"/>
                <a:gd name="connsiteX30" fmla="*/ 4389120 w 4652010"/>
                <a:gd name="connsiteY30" fmla="*/ 521970 h 533400"/>
                <a:gd name="connsiteX31" fmla="*/ 4370070 w 4652010"/>
                <a:gd name="connsiteY31" fmla="*/ 533400 h 533400"/>
                <a:gd name="connsiteX32" fmla="*/ 4351020 w 4652010"/>
                <a:gd name="connsiteY32" fmla="*/ 533400 h 533400"/>
                <a:gd name="connsiteX33" fmla="*/ 4282440 w 4652010"/>
                <a:gd name="connsiteY33" fmla="*/ 518160 h 533400"/>
                <a:gd name="connsiteX34" fmla="*/ 4213860 w 4652010"/>
                <a:gd name="connsiteY34" fmla="*/ 495300 h 533400"/>
                <a:gd name="connsiteX35" fmla="*/ 4130040 w 4652010"/>
                <a:gd name="connsiteY35" fmla="*/ 468630 h 533400"/>
                <a:gd name="connsiteX36" fmla="*/ 4099560 w 4652010"/>
                <a:gd name="connsiteY36" fmla="*/ 461010 h 533400"/>
                <a:gd name="connsiteX37" fmla="*/ 3947160 w 4652010"/>
                <a:gd name="connsiteY37" fmla="*/ 457200 h 533400"/>
                <a:gd name="connsiteX38" fmla="*/ 3722370 w 4652010"/>
                <a:gd name="connsiteY38" fmla="*/ 453390 h 533400"/>
                <a:gd name="connsiteX39" fmla="*/ 3284220 w 4652010"/>
                <a:gd name="connsiteY39" fmla="*/ 441960 h 533400"/>
                <a:gd name="connsiteX40" fmla="*/ 2964180 w 4652010"/>
                <a:gd name="connsiteY40" fmla="*/ 441960 h 533400"/>
                <a:gd name="connsiteX41" fmla="*/ 2811780 w 4652010"/>
                <a:gd name="connsiteY41" fmla="*/ 457200 h 533400"/>
                <a:gd name="connsiteX42" fmla="*/ 2583180 w 4652010"/>
                <a:gd name="connsiteY42" fmla="*/ 457200 h 533400"/>
                <a:gd name="connsiteX43" fmla="*/ 2129790 w 4652010"/>
                <a:gd name="connsiteY43" fmla="*/ 457200 h 533400"/>
                <a:gd name="connsiteX44" fmla="*/ 1779270 w 4652010"/>
                <a:gd name="connsiteY44" fmla="*/ 453390 h 533400"/>
                <a:gd name="connsiteX45" fmla="*/ 1531620 w 4652010"/>
                <a:gd name="connsiteY45" fmla="*/ 449580 h 533400"/>
                <a:gd name="connsiteX46" fmla="*/ 1245870 w 4652010"/>
                <a:gd name="connsiteY46" fmla="*/ 441960 h 533400"/>
                <a:gd name="connsiteX47" fmla="*/ 982980 w 4652010"/>
                <a:gd name="connsiteY47" fmla="*/ 438150 h 533400"/>
                <a:gd name="connsiteX48" fmla="*/ 712470 w 4652010"/>
                <a:gd name="connsiteY48" fmla="*/ 434340 h 533400"/>
                <a:gd name="connsiteX49" fmla="*/ 514350 w 4652010"/>
                <a:gd name="connsiteY49" fmla="*/ 426720 h 533400"/>
                <a:gd name="connsiteX50" fmla="*/ 358140 w 4652010"/>
                <a:gd name="connsiteY50" fmla="*/ 415290 h 533400"/>
                <a:gd name="connsiteX51" fmla="*/ 243840 w 4652010"/>
                <a:gd name="connsiteY51" fmla="*/ 403860 h 533400"/>
                <a:gd name="connsiteX52" fmla="*/ 144780 w 4652010"/>
                <a:gd name="connsiteY52" fmla="*/ 384810 h 533400"/>
                <a:gd name="connsiteX53" fmla="*/ 72390 w 4652010"/>
                <a:gd name="connsiteY53" fmla="*/ 361950 h 533400"/>
                <a:gd name="connsiteX54" fmla="*/ 45720 w 4652010"/>
                <a:gd name="connsiteY54" fmla="*/ 350520 h 533400"/>
                <a:gd name="connsiteX55" fmla="*/ 19050 w 4652010"/>
                <a:gd name="connsiteY55" fmla="*/ 335280 h 533400"/>
                <a:gd name="connsiteX56" fmla="*/ 7620 w 4652010"/>
                <a:gd name="connsiteY56" fmla="*/ 323850 h 533400"/>
                <a:gd name="connsiteX57" fmla="*/ 0 w 4652010"/>
                <a:gd name="connsiteY57" fmla="*/ 312420 h 533400"/>
                <a:gd name="connsiteX58" fmla="*/ 0 w 4652010"/>
                <a:gd name="connsiteY58" fmla="*/ 300990 h 533400"/>
                <a:gd name="connsiteX59" fmla="*/ 3810 w 4652010"/>
                <a:gd name="connsiteY59" fmla="*/ 289560 h 533400"/>
                <a:gd name="connsiteX60" fmla="*/ 22860 w 4652010"/>
                <a:gd name="connsiteY60" fmla="*/ 278130 h 533400"/>
                <a:gd name="connsiteX61" fmla="*/ 68580 w 4652010"/>
                <a:gd name="connsiteY61" fmla="*/ 262890 h 533400"/>
                <a:gd name="connsiteX62" fmla="*/ 121920 w 4652010"/>
                <a:gd name="connsiteY62" fmla="*/ 251460 h 533400"/>
                <a:gd name="connsiteX63" fmla="*/ 213360 w 4652010"/>
                <a:gd name="connsiteY63" fmla="*/ 236220 h 533400"/>
                <a:gd name="connsiteX64" fmla="*/ 369570 w 4652010"/>
                <a:gd name="connsiteY64" fmla="*/ 220980 h 533400"/>
                <a:gd name="connsiteX65" fmla="*/ 544830 w 4652010"/>
                <a:gd name="connsiteY65" fmla="*/ 213360 h 533400"/>
                <a:gd name="connsiteX66" fmla="*/ 781050 w 4652010"/>
                <a:gd name="connsiteY66" fmla="*/ 213360 h 533400"/>
                <a:gd name="connsiteX67" fmla="*/ 1264920 w 4652010"/>
                <a:gd name="connsiteY67" fmla="*/ 213360 h 533400"/>
                <a:gd name="connsiteX68" fmla="*/ 2110740 w 4652010"/>
                <a:gd name="connsiteY68" fmla="*/ 21336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52010" h="533400">
                  <a:moveTo>
                    <a:pt x="2110740" y="213360"/>
                  </a:moveTo>
                  <a:lnTo>
                    <a:pt x="2350770" y="213360"/>
                  </a:lnTo>
                  <a:lnTo>
                    <a:pt x="2609850" y="213360"/>
                  </a:lnTo>
                  <a:lnTo>
                    <a:pt x="2769870" y="213360"/>
                  </a:lnTo>
                  <a:lnTo>
                    <a:pt x="3013710" y="213360"/>
                  </a:lnTo>
                  <a:lnTo>
                    <a:pt x="3223260" y="213360"/>
                  </a:lnTo>
                  <a:lnTo>
                    <a:pt x="3417570" y="213360"/>
                  </a:lnTo>
                  <a:lnTo>
                    <a:pt x="3627120" y="209550"/>
                  </a:lnTo>
                  <a:lnTo>
                    <a:pt x="3771900" y="205740"/>
                  </a:lnTo>
                  <a:lnTo>
                    <a:pt x="3901440" y="201930"/>
                  </a:lnTo>
                  <a:lnTo>
                    <a:pt x="4057650" y="194310"/>
                  </a:lnTo>
                  <a:lnTo>
                    <a:pt x="4179570" y="190500"/>
                  </a:lnTo>
                  <a:lnTo>
                    <a:pt x="4362450" y="175260"/>
                  </a:lnTo>
                  <a:lnTo>
                    <a:pt x="4419600" y="171450"/>
                  </a:lnTo>
                  <a:lnTo>
                    <a:pt x="4446270" y="156210"/>
                  </a:lnTo>
                  <a:lnTo>
                    <a:pt x="4514850" y="99060"/>
                  </a:lnTo>
                  <a:lnTo>
                    <a:pt x="4591050" y="26670"/>
                  </a:lnTo>
                  <a:lnTo>
                    <a:pt x="4613910" y="7620"/>
                  </a:lnTo>
                  <a:lnTo>
                    <a:pt x="4629150" y="0"/>
                  </a:lnTo>
                  <a:lnTo>
                    <a:pt x="4640580" y="0"/>
                  </a:lnTo>
                  <a:lnTo>
                    <a:pt x="4644390" y="3810"/>
                  </a:lnTo>
                  <a:lnTo>
                    <a:pt x="4652010" y="19050"/>
                  </a:lnTo>
                  <a:lnTo>
                    <a:pt x="4652010" y="41910"/>
                  </a:lnTo>
                  <a:lnTo>
                    <a:pt x="4636770" y="102870"/>
                  </a:lnTo>
                  <a:lnTo>
                    <a:pt x="4602480" y="201930"/>
                  </a:lnTo>
                  <a:lnTo>
                    <a:pt x="4572000" y="270510"/>
                  </a:lnTo>
                  <a:lnTo>
                    <a:pt x="4541520" y="331470"/>
                  </a:lnTo>
                  <a:lnTo>
                    <a:pt x="4503420" y="392430"/>
                  </a:lnTo>
                  <a:lnTo>
                    <a:pt x="4472940" y="434340"/>
                  </a:lnTo>
                  <a:lnTo>
                    <a:pt x="4423410" y="487680"/>
                  </a:lnTo>
                  <a:lnTo>
                    <a:pt x="4389120" y="521970"/>
                  </a:lnTo>
                  <a:lnTo>
                    <a:pt x="4370070" y="533400"/>
                  </a:lnTo>
                  <a:lnTo>
                    <a:pt x="4351020" y="533400"/>
                  </a:lnTo>
                  <a:lnTo>
                    <a:pt x="4282440" y="518160"/>
                  </a:lnTo>
                  <a:lnTo>
                    <a:pt x="4213860" y="495300"/>
                  </a:lnTo>
                  <a:lnTo>
                    <a:pt x="4130040" y="468630"/>
                  </a:lnTo>
                  <a:lnTo>
                    <a:pt x="4099560" y="461010"/>
                  </a:lnTo>
                  <a:lnTo>
                    <a:pt x="3947160" y="457200"/>
                  </a:lnTo>
                  <a:lnTo>
                    <a:pt x="3722370" y="453390"/>
                  </a:lnTo>
                  <a:lnTo>
                    <a:pt x="3284220" y="441960"/>
                  </a:lnTo>
                  <a:lnTo>
                    <a:pt x="2964180" y="441960"/>
                  </a:lnTo>
                  <a:lnTo>
                    <a:pt x="2811780" y="457200"/>
                  </a:lnTo>
                  <a:lnTo>
                    <a:pt x="2583180" y="457200"/>
                  </a:lnTo>
                  <a:lnTo>
                    <a:pt x="2129790" y="457200"/>
                  </a:lnTo>
                  <a:lnTo>
                    <a:pt x="1779270" y="453390"/>
                  </a:lnTo>
                  <a:lnTo>
                    <a:pt x="1531620" y="449580"/>
                  </a:lnTo>
                  <a:lnTo>
                    <a:pt x="1245870" y="441960"/>
                  </a:lnTo>
                  <a:lnTo>
                    <a:pt x="982980" y="438150"/>
                  </a:lnTo>
                  <a:lnTo>
                    <a:pt x="712470" y="434340"/>
                  </a:lnTo>
                  <a:lnTo>
                    <a:pt x="514350" y="426720"/>
                  </a:lnTo>
                  <a:lnTo>
                    <a:pt x="358140" y="415290"/>
                  </a:lnTo>
                  <a:lnTo>
                    <a:pt x="243840" y="403860"/>
                  </a:lnTo>
                  <a:lnTo>
                    <a:pt x="144780" y="384810"/>
                  </a:lnTo>
                  <a:lnTo>
                    <a:pt x="72390" y="361950"/>
                  </a:lnTo>
                  <a:lnTo>
                    <a:pt x="45720" y="350520"/>
                  </a:lnTo>
                  <a:lnTo>
                    <a:pt x="19050" y="335280"/>
                  </a:lnTo>
                  <a:lnTo>
                    <a:pt x="7620" y="323850"/>
                  </a:lnTo>
                  <a:lnTo>
                    <a:pt x="0" y="312420"/>
                  </a:lnTo>
                  <a:lnTo>
                    <a:pt x="0" y="300990"/>
                  </a:lnTo>
                  <a:lnTo>
                    <a:pt x="3810" y="289560"/>
                  </a:lnTo>
                  <a:lnTo>
                    <a:pt x="22860" y="278130"/>
                  </a:lnTo>
                  <a:lnTo>
                    <a:pt x="68580" y="262890"/>
                  </a:lnTo>
                  <a:lnTo>
                    <a:pt x="121920" y="251460"/>
                  </a:lnTo>
                  <a:lnTo>
                    <a:pt x="213360" y="236220"/>
                  </a:lnTo>
                  <a:lnTo>
                    <a:pt x="369570" y="220980"/>
                  </a:lnTo>
                  <a:lnTo>
                    <a:pt x="544830" y="213360"/>
                  </a:lnTo>
                  <a:lnTo>
                    <a:pt x="781050" y="213360"/>
                  </a:lnTo>
                  <a:lnTo>
                    <a:pt x="1264920" y="213360"/>
                  </a:lnTo>
                  <a:lnTo>
                    <a:pt x="2110740" y="2133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2226" name="グループ化 1">
            <a:extLst>
              <a:ext uri="{FF2B5EF4-FFF2-40B4-BE49-F238E27FC236}">
                <a16:creationId xmlns:a16="http://schemas.microsoft.com/office/drawing/2014/main" id="{B01FFD03-5820-4158-B58B-660E67ACD96D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506538"/>
            <a:ext cx="4819650" cy="4651375"/>
            <a:chOff x="2522538" y="1506538"/>
            <a:chExt cx="4819650" cy="4651375"/>
          </a:xfrm>
        </p:grpSpPr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EDB5925E-B86A-4941-B5D0-6CDEC752D2EB}"/>
                </a:ext>
              </a:extLst>
            </p:cNvPr>
            <p:cNvSpPr/>
            <p:nvPr/>
          </p:nvSpPr>
          <p:spPr>
            <a:xfrm rot="16200000">
              <a:off x="2309019" y="1789907"/>
              <a:ext cx="2079625" cy="1652587"/>
            </a:xfrm>
            <a:custGeom>
              <a:avLst/>
              <a:gdLst>
                <a:gd name="connsiteX0" fmla="*/ 1190625 w 2078831"/>
                <a:gd name="connsiteY0" fmla="*/ 926306 h 1652588"/>
                <a:gd name="connsiteX1" fmla="*/ 1073944 w 2078831"/>
                <a:gd name="connsiteY1" fmla="*/ 852488 h 1652588"/>
                <a:gd name="connsiteX2" fmla="*/ 985837 w 2078831"/>
                <a:gd name="connsiteY2" fmla="*/ 792956 h 1652588"/>
                <a:gd name="connsiteX3" fmla="*/ 885825 w 2078831"/>
                <a:gd name="connsiteY3" fmla="*/ 723900 h 1652588"/>
                <a:gd name="connsiteX4" fmla="*/ 800100 w 2078831"/>
                <a:gd name="connsiteY4" fmla="*/ 659606 h 1652588"/>
                <a:gd name="connsiteX5" fmla="*/ 711994 w 2078831"/>
                <a:gd name="connsiteY5" fmla="*/ 595313 h 1652588"/>
                <a:gd name="connsiteX6" fmla="*/ 592931 w 2078831"/>
                <a:gd name="connsiteY6" fmla="*/ 500063 h 1652588"/>
                <a:gd name="connsiteX7" fmla="*/ 490537 w 2078831"/>
                <a:gd name="connsiteY7" fmla="*/ 419100 h 1652588"/>
                <a:gd name="connsiteX8" fmla="*/ 373856 w 2078831"/>
                <a:gd name="connsiteY8" fmla="*/ 316706 h 1652588"/>
                <a:gd name="connsiteX9" fmla="*/ 276225 w 2078831"/>
                <a:gd name="connsiteY9" fmla="*/ 233363 h 1652588"/>
                <a:gd name="connsiteX10" fmla="*/ 195262 w 2078831"/>
                <a:gd name="connsiteY10" fmla="*/ 157163 h 1652588"/>
                <a:gd name="connsiteX11" fmla="*/ 121444 w 2078831"/>
                <a:gd name="connsiteY11" fmla="*/ 85725 h 1652588"/>
                <a:gd name="connsiteX12" fmla="*/ 61912 w 2078831"/>
                <a:gd name="connsiteY12" fmla="*/ 23813 h 1652588"/>
                <a:gd name="connsiteX13" fmla="*/ 30956 w 2078831"/>
                <a:gd name="connsiteY13" fmla="*/ 2381 h 1652588"/>
                <a:gd name="connsiteX14" fmla="*/ 16669 w 2078831"/>
                <a:gd name="connsiteY14" fmla="*/ 0 h 1652588"/>
                <a:gd name="connsiteX15" fmla="*/ 2381 w 2078831"/>
                <a:gd name="connsiteY15" fmla="*/ 2381 h 1652588"/>
                <a:gd name="connsiteX16" fmla="*/ 0 w 2078831"/>
                <a:gd name="connsiteY16" fmla="*/ 11906 h 1652588"/>
                <a:gd name="connsiteX17" fmla="*/ 0 w 2078831"/>
                <a:gd name="connsiteY17" fmla="*/ 42863 h 1652588"/>
                <a:gd name="connsiteX18" fmla="*/ 7144 w 2078831"/>
                <a:gd name="connsiteY18" fmla="*/ 61913 h 1652588"/>
                <a:gd name="connsiteX19" fmla="*/ 95250 w 2078831"/>
                <a:gd name="connsiteY19" fmla="*/ 176213 h 1652588"/>
                <a:gd name="connsiteX20" fmla="*/ 185737 w 2078831"/>
                <a:gd name="connsiteY20" fmla="*/ 288131 h 1652588"/>
                <a:gd name="connsiteX21" fmla="*/ 259556 w 2078831"/>
                <a:gd name="connsiteY21" fmla="*/ 376238 h 1652588"/>
                <a:gd name="connsiteX22" fmla="*/ 345281 w 2078831"/>
                <a:gd name="connsiteY22" fmla="*/ 476250 h 1652588"/>
                <a:gd name="connsiteX23" fmla="*/ 466725 w 2078831"/>
                <a:gd name="connsiteY23" fmla="*/ 607219 h 1652588"/>
                <a:gd name="connsiteX24" fmla="*/ 576262 w 2078831"/>
                <a:gd name="connsiteY24" fmla="*/ 721519 h 1652588"/>
                <a:gd name="connsiteX25" fmla="*/ 647700 w 2078831"/>
                <a:gd name="connsiteY25" fmla="*/ 790575 h 1652588"/>
                <a:gd name="connsiteX26" fmla="*/ 726281 w 2078831"/>
                <a:gd name="connsiteY26" fmla="*/ 847725 h 1652588"/>
                <a:gd name="connsiteX27" fmla="*/ 835819 w 2078831"/>
                <a:gd name="connsiteY27" fmla="*/ 952500 h 1652588"/>
                <a:gd name="connsiteX28" fmla="*/ 933450 w 2078831"/>
                <a:gd name="connsiteY28" fmla="*/ 1035844 h 1652588"/>
                <a:gd name="connsiteX29" fmla="*/ 1031081 w 2078831"/>
                <a:gd name="connsiteY29" fmla="*/ 1116806 h 1652588"/>
                <a:gd name="connsiteX30" fmla="*/ 1147762 w 2078831"/>
                <a:gd name="connsiteY30" fmla="*/ 1204913 h 1652588"/>
                <a:gd name="connsiteX31" fmla="*/ 1276350 w 2078831"/>
                <a:gd name="connsiteY31" fmla="*/ 1297781 h 1652588"/>
                <a:gd name="connsiteX32" fmla="*/ 1428750 w 2078831"/>
                <a:gd name="connsiteY32" fmla="*/ 1402556 h 1652588"/>
                <a:gd name="connsiteX33" fmla="*/ 1593056 w 2078831"/>
                <a:gd name="connsiteY33" fmla="*/ 1500188 h 1652588"/>
                <a:gd name="connsiteX34" fmla="*/ 1669256 w 2078831"/>
                <a:gd name="connsiteY34" fmla="*/ 1571625 h 1652588"/>
                <a:gd name="connsiteX35" fmla="*/ 1712119 w 2078831"/>
                <a:gd name="connsiteY35" fmla="*/ 1614488 h 1652588"/>
                <a:gd name="connsiteX36" fmla="*/ 1743075 w 2078831"/>
                <a:gd name="connsiteY36" fmla="*/ 1638300 h 1652588"/>
                <a:gd name="connsiteX37" fmla="*/ 1766887 w 2078831"/>
                <a:gd name="connsiteY37" fmla="*/ 1647825 h 1652588"/>
                <a:gd name="connsiteX38" fmla="*/ 1788319 w 2078831"/>
                <a:gd name="connsiteY38" fmla="*/ 1652588 h 1652588"/>
                <a:gd name="connsiteX39" fmla="*/ 1812131 w 2078831"/>
                <a:gd name="connsiteY39" fmla="*/ 1652588 h 1652588"/>
                <a:gd name="connsiteX40" fmla="*/ 1843087 w 2078831"/>
                <a:gd name="connsiteY40" fmla="*/ 1635919 h 1652588"/>
                <a:gd name="connsiteX41" fmla="*/ 1895475 w 2078831"/>
                <a:gd name="connsiteY41" fmla="*/ 1597819 h 1652588"/>
                <a:gd name="connsiteX42" fmla="*/ 1938337 w 2078831"/>
                <a:gd name="connsiteY42" fmla="*/ 1557338 h 1652588"/>
                <a:gd name="connsiteX43" fmla="*/ 1976437 w 2078831"/>
                <a:gd name="connsiteY43" fmla="*/ 1512094 h 1652588"/>
                <a:gd name="connsiteX44" fmla="*/ 2007394 w 2078831"/>
                <a:gd name="connsiteY44" fmla="*/ 1466850 h 1652588"/>
                <a:gd name="connsiteX45" fmla="*/ 2026444 w 2078831"/>
                <a:gd name="connsiteY45" fmla="*/ 1431131 h 1652588"/>
                <a:gd name="connsiteX46" fmla="*/ 2040731 w 2078831"/>
                <a:gd name="connsiteY46" fmla="*/ 1393031 h 1652588"/>
                <a:gd name="connsiteX47" fmla="*/ 2055019 w 2078831"/>
                <a:gd name="connsiteY47" fmla="*/ 1352550 h 1652588"/>
                <a:gd name="connsiteX48" fmla="*/ 2064544 w 2078831"/>
                <a:gd name="connsiteY48" fmla="*/ 1312069 h 1652588"/>
                <a:gd name="connsiteX49" fmla="*/ 2071687 w 2078831"/>
                <a:gd name="connsiteY49" fmla="*/ 1266825 h 1652588"/>
                <a:gd name="connsiteX50" fmla="*/ 2078831 w 2078831"/>
                <a:gd name="connsiteY50" fmla="*/ 1202531 h 1652588"/>
                <a:gd name="connsiteX51" fmla="*/ 2076450 w 2078831"/>
                <a:gd name="connsiteY51" fmla="*/ 1147763 h 1652588"/>
                <a:gd name="connsiteX52" fmla="*/ 2074069 w 2078831"/>
                <a:gd name="connsiteY52" fmla="*/ 1128713 h 1652588"/>
                <a:gd name="connsiteX53" fmla="*/ 2066925 w 2078831"/>
                <a:gd name="connsiteY53" fmla="*/ 1119188 h 1652588"/>
                <a:gd name="connsiteX54" fmla="*/ 2050256 w 2078831"/>
                <a:gd name="connsiteY54" fmla="*/ 1119188 h 1652588"/>
                <a:gd name="connsiteX55" fmla="*/ 2031206 w 2078831"/>
                <a:gd name="connsiteY55" fmla="*/ 1131094 h 1652588"/>
                <a:gd name="connsiteX56" fmla="*/ 1985962 w 2078831"/>
                <a:gd name="connsiteY56" fmla="*/ 1176338 h 1652588"/>
                <a:gd name="connsiteX57" fmla="*/ 1947862 w 2078831"/>
                <a:gd name="connsiteY57" fmla="*/ 1216819 h 1652588"/>
                <a:gd name="connsiteX58" fmla="*/ 1916906 w 2078831"/>
                <a:gd name="connsiteY58" fmla="*/ 1240631 h 1652588"/>
                <a:gd name="connsiteX59" fmla="*/ 1885950 w 2078831"/>
                <a:gd name="connsiteY59" fmla="*/ 1254919 h 1652588"/>
                <a:gd name="connsiteX60" fmla="*/ 1850231 w 2078831"/>
                <a:gd name="connsiteY60" fmla="*/ 1262063 h 1652588"/>
                <a:gd name="connsiteX61" fmla="*/ 1816894 w 2078831"/>
                <a:gd name="connsiteY61" fmla="*/ 1262063 h 1652588"/>
                <a:gd name="connsiteX62" fmla="*/ 1781175 w 2078831"/>
                <a:gd name="connsiteY62" fmla="*/ 1250156 h 1652588"/>
                <a:gd name="connsiteX63" fmla="*/ 1700212 w 2078831"/>
                <a:gd name="connsiteY63" fmla="*/ 1214438 h 1652588"/>
                <a:gd name="connsiteX64" fmla="*/ 1597819 w 2078831"/>
                <a:gd name="connsiteY64" fmla="*/ 1162050 h 1652588"/>
                <a:gd name="connsiteX65" fmla="*/ 1478756 w 2078831"/>
                <a:gd name="connsiteY65" fmla="*/ 1095375 h 1652588"/>
                <a:gd name="connsiteX66" fmla="*/ 1323975 w 2078831"/>
                <a:gd name="connsiteY66" fmla="*/ 1007269 h 1652588"/>
                <a:gd name="connsiteX67" fmla="*/ 1190625 w 2078831"/>
                <a:gd name="connsiteY67" fmla="*/ 926306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78831" h="1652588">
                  <a:moveTo>
                    <a:pt x="1190625" y="926306"/>
                  </a:moveTo>
                  <a:lnTo>
                    <a:pt x="1073944" y="852488"/>
                  </a:lnTo>
                  <a:lnTo>
                    <a:pt x="985837" y="792956"/>
                  </a:lnTo>
                  <a:lnTo>
                    <a:pt x="885825" y="723900"/>
                  </a:lnTo>
                  <a:lnTo>
                    <a:pt x="800100" y="659606"/>
                  </a:lnTo>
                  <a:lnTo>
                    <a:pt x="711994" y="595313"/>
                  </a:lnTo>
                  <a:lnTo>
                    <a:pt x="592931" y="500063"/>
                  </a:lnTo>
                  <a:lnTo>
                    <a:pt x="490537" y="419100"/>
                  </a:lnTo>
                  <a:lnTo>
                    <a:pt x="373856" y="316706"/>
                  </a:lnTo>
                  <a:lnTo>
                    <a:pt x="276225" y="233363"/>
                  </a:lnTo>
                  <a:lnTo>
                    <a:pt x="195262" y="157163"/>
                  </a:lnTo>
                  <a:lnTo>
                    <a:pt x="121444" y="85725"/>
                  </a:lnTo>
                  <a:lnTo>
                    <a:pt x="61912" y="23813"/>
                  </a:lnTo>
                  <a:lnTo>
                    <a:pt x="30956" y="2381"/>
                  </a:lnTo>
                  <a:lnTo>
                    <a:pt x="16669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0" y="42863"/>
                  </a:lnTo>
                  <a:lnTo>
                    <a:pt x="7144" y="61913"/>
                  </a:lnTo>
                  <a:lnTo>
                    <a:pt x="95250" y="176213"/>
                  </a:lnTo>
                  <a:lnTo>
                    <a:pt x="185737" y="288131"/>
                  </a:lnTo>
                  <a:lnTo>
                    <a:pt x="259556" y="376238"/>
                  </a:lnTo>
                  <a:lnTo>
                    <a:pt x="345281" y="476250"/>
                  </a:lnTo>
                  <a:lnTo>
                    <a:pt x="466725" y="607219"/>
                  </a:lnTo>
                  <a:lnTo>
                    <a:pt x="576262" y="721519"/>
                  </a:lnTo>
                  <a:lnTo>
                    <a:pt x="647700" y="790575"/>
                  </a:lnTo>
                  <a:lnTo>
                    <a:pt x="726281" y="847725"/>
                  </a:lnTo>
                  <a:lnTo>
                    <a:pt x="835819" y="952500"/>
                  </a:lnTo>
                  <a:lnTo>
                    <a:pt x="933450" y="1035844"/>
                  </a:lnTo>
                  <a:lnTo>
                    <a:pt x="1031081" y="1116806"/>
                  </a:lnTo>
                  <a:lnTo>
                    <a:pt x="1147762" y="1204913"/>
                  </a:lnTo>
                  <a:lnTo>
                    <a:pt x="1276350" y="1297781"/>
                  </a:lnTo>
                  <a:lnTo>
                    <a:pt x="1428750" y="1402556"/>
                  </a:lnTo>
                  <a:lnTo>
                    <a:pt x="1593056" y="1500188"/>
                  </a:lnTo>
                  <a:lnTo>
                    <a:pt x="1669256" y="1571625"/>
                  </a:lnTo>
                  <a:lnTo>
                    <a:pt x="1712119" y="1614488"/>
                  </a:lnTo>
                  <a:lnTo>
                    <a:pt x="1743075" y="1638300"/>
                  </a:lnTo>
                  <a:lnTo>
                    <a:pt x="1766887" y="1647825"/>
                  </a:lnTo>
                  <a:lnTo>
                    <a:pt x="1788319" y="1652588"/>
                  </a:lnTo>
                  <a:lnTo>
                    <a:pt x="1812131" y="1652588"/>
                  </a:lnTo>
                  <a:lnTo>
                    <a:pt x="1843087" y="1635919"/>
                  </a:lnTo>
                  <a:lnTo>
                    <a:pt x="1895475" y="1597819"/>
                  </a:lnTo>
                  <a:lnTo>
                    <a:pt x="1938337" y="1557338"/>
                  </a:lnTo>
                  <a:lnTo>
                    <a:pt x="1976437" y="1512094"/>
                  </a:lnTo>
                  <a:lnTo>
                    <a:pt x="2007394" y="1466850"/>
                  </a:lnTo>
                  <a:lnTo>
                    <a:pt x="2026444" y="1431131"/>
                  </a:lnTo>
                  <a:lnTo>
                    <a:pt x="2040731" y="1393031"/>
                  </a:lnTo>
                  <a:lnTo>
                    <a:pt x="2055019" y="1352550"/>
                  </a:lnTo>
                  <a:lnTo>
                    <a:pt x="2064544" y="1312069"/>
                  </a:lnTo>
                  <a:lnTo>
                    <a:pt x="2071687" y="1266825"/>
                  </a:lnTo>
                  <a:lnTo>
                    <a:pt x="2078831" y="1202531"/>
                  </a:lnTo>
                  <a:lnTo>
                    <a:pt x="2076450" y="1147763"/>
                  </a:lnTo>
                  <a:lnTo>
                    <a:pt x="2074069" y="1128713"/>
                  </a:lnTo>
                  <a:lnTo>
                    <a:pt x="2066925" y="1119188"/>
                  </a:lnTo>
                  <a:lnTo>
                    <a:pt x="2050256" y="1119188"/>
                  </a:lnTo>
                  <a:lnTo>
                    <a:pt x="2031206" y="1131094"/>
                  </a:lnTo>
                  <a:lnTo>
                    <a:pt x="1985962" y="1176338"/>
                  </a:lnTo>
                  <a:lnTo>
                    <a:pt x="1947862" y="1216819"/>
                  </a:lnTo>
                  <a:lnTo>
                    <a:pt x="1916906" y="1240631"/>
                  </a:lnTo>
                  <a:lnTo>
                    <a:pt x="1885950" y="1254919"/>
                  </a:lnTo>
                  <a:lnTo>
                    <a:pt x="1850231" y="1262063"/>
                  </a:lnTo>
                  <a:lnTo>
                    <a:pt x="1816894" y="1262063"/>
                  </a:lnTo>
                  <a:lnTo>
                    <a:pt x="1781175" y="1250156"/>
                  </a:lnTo>
                  <a:lnTo>
                    <a:pt x="1700212" y="1214438"/>
                  </a:lnTo>
                  <a:lnTo>
                    <a:pt x="1597819" y="1162050"/>
                  </a:lnTo>
                  <a:lnTo>
                    <a:pt x="1478756" y="1095375"/>
                  </a:lnTo>
                  <a:lnTo>
                    <a:pt x="1323975" y="1007269"/>
                  </a:lnTo>
                  <a:lnTo>
                    <a:pt x="11906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4D545E5F-5BA8-4518-B817-1DFD5C737DDC}"/>
                </a:ext>
              </a:extLst>
            </p:cNvPr>
            <p:cNvSpPr/>
            <p:nvPr/>
          </p:nvSpPr>
          <p:spPr>
            <a:xfrm rot="16200000">
              <a:off x="4166393" y="1780382"/>
              <a:ext cx="665163" cy="1085850"/>
            </a:xfrm>
            <a:custGeom>
              <a:avLst/>
              <a:gdLst>
                <a:gd name="connsiteX0" fmla="*/ 623887 w 664369"/>
                <a:gd name="connsiteY0" fmla="*/ 290512 h 1085850"/>
                <a:gd name="connsiteX1" fmla="*/ 640556 w 664369"/>
                <a:gd name="connsiteY1" fmla="*/ 195262 h 1085850"/>
                <a:gd name="connsiteX2" fmla="*/ 664369 w 664369"/>
                <a:gd name="connsiteY2" fmla="*/ 40481 h 1085850"/>
                <a:gd name="connsiteX3" fmla="*/ 576262 w 664369"/>
                <a:gd name="connsiteY3" fmla="*/ 0 h 1085850"/>
                <a:gd name="connsiteX4" fmla="*/ 552450 w 664369"/>
                <a:gd name="connsiteY4" fmla="*/ 92868 h 1085850"/>
                <a:gd name="connsiteX5" fmla="*/ 531019 w 664369"/>
                <a:gd name="connsiteY5" fmla="*/ 169068 h 1085850"/>
                <a:gd name="connsiteX6" fmla="*/ 509587 w 664369"/>
                <a:gd name="connsiteY6" fmla="*/ 226218 h 1085850"/>
                <a:gd name="connsiteX7" fmla="*/ 481012 w 664369"/>
                <a:gd name="connsiteY7" fmla="*/ 300037 h 1085850"/>
                <a:gd name="connsiteX8" fmla="*/ 435769 w 664369"/>
                <a:gd name="connsiteY8" fmla="*/ 397668 h 1085850"/>
                <a:gd name="connsiteX9" fmla="*/ 390525 w 664369"/>
                <a:gd name="connsiteY9" fmla="*/ 490537 h 1085850"/>
                <a:gd name="connsiteX10" fmla="*/ 359569 w 664369"/>
                <a:gd name="connsiteY10" fmla="*/ 547687 h 1085850"/>
                <a:gd name="connsiteX11" fmla="*/ 326231 w 664369"/>
                <a:gd name="connsiteY11" fmla="*/ 597693 h 1085850"/>
                <a:gd name="connsiteX12" fmla="*/ 261937 w 664369"/>
                <a:gd name="connsiteY12" fmla="*/ 683418 h 1085850"/>
                <a:gd name="connsiteX13" fmla="*/ 211931 w 664369"/>
                <a:gd name="connsiteY13" fmla="*/ 745331 h 1085850"/>
                <a:gd name="connsiteX14" fmla="*/ 157162 w 664369"/>
                <a:gd name="connsiteY14" fmla="*/ 807243 h 1085850"/>
                <a:gd name="connsiteX15" fmla="*/ 102394 w 664369"/>
                <a:gd name="connsiteY15" fmla="*/ 862012 h 1085850"/>
                <a:gd name="connsiteX16" fmla="*/ 57150 w 664369"/>
                <a:gd name="connsiteY16" fmla="*/ 900112 h 1085850"/>
                <a:gd name="connsiteX17" fmla="*/ 28575 w 664369"/>
                <a:gd name="connsiteY17" fmla="*/ 921543 h 1085850"/>
                <a:gd name="connsiteX18" fmla="*/ 11906 w 664369"/>
                <a:gd name="connsiteY18" fmla="*/ 952500 h 1085850"/>
                <a:gd name="connsiteX19" fmla="*/ 0 w 664369"/>
                <a:gd name="connsiteY19" fmla="*/ 985837 h 1085850"/>
                <a:gd name="connsiteX20" fmla="*/ 0 w 664369"/>
                <a:gd name="connsiteY20" fmla="*/ 1007268 h 1085850"/>
                <a:gd name="connsiteX21" fmla="*/ 2381 w 664369"/>
                <a:gd name="connsiteY21" fmla="*/ 1028700 h 1085850"/>
                <a:gd name="connsiteX22" fmla="*/ 7144 w 664369"/>
                <a:gd name="connsiteY22" fmla="*/ 1040606 h 1085850"/>
                <a:gd name="connsiteX23" fmla="*/ 11906 w 664369"/>
                <a:gd name="connsiteY23" fmla="*/ 1052512 h 1085850"/>
                <a:gd name="connsiteX24" fmla="*/ 30956 w 664369"/>
                <a:gd name="connsiteY24" fmla="*/ 1064418 h 1085850"/>
                <a:gd name="connsiteX25" fmla="*/ 52387 w 664369"/>
                <a:gd name="connsiteY25" fmla="*/ 1071562 h 1085850"/>
                <a:gd name="connsiteX26" fmla="*/ 83344 w 664369"/>
                <a:gd name="connsiteY26" fmla="*/ 1078706 h 1085850"/>
                <a:gd name="connsiteX27" fmla="*/ 116681 w 664369"/>
                <a:gd name="connsiteY27" fmla="*/ 1081087 h 1085850"/>
                <a:gd name="connsiteX28" fmla="*/ 140494 w 664369"/>
                <a:gd name="connsiteY28" fmla="*/ 1085850 h 1085850"/>
                <a:gd name="connsiteX29" fmla="*/ 176212 w 664369"/>
                <a:gd name="connsiteY29" fmla="*/ 1085850 h 1085850"/>
                <a:gd name="connsiteX30" fmla="*/ 211931 w 664369"/>
                <a:gd name="connsiteY30" fmla="*/ 1081087 h 1085850"/>
                <a:gd name="connsiteX31" fmla="*/ 264319 w 664369"/>
                <a:gd name="connsiteY31" fmla="*/ 1059656 h 1085850"/>
                <a:gd name="connsiteX32" fmla="*/ 300037 w 664369"/>
                <a:gd name="connsiteY32" fmla="*/ 1042987 h 1085850"/>
                <a:gd name="connsiteX33" fmla="*/ 361950 w 664369"/>
                <a:gd name="connsiteY33" fmla="*/ 1002506 h 1085850"/>
                <a:gd name="connsiteX34" fmla="*/ 428625 w 664369"/>
                <a:gd name="connsiteY34" fmla="*/ 947737 h 1085850"/>
                <a:gd name="connsiteX35" fmla="*/ 473869 w 664369"/>
                <a:gd name="connsiteY35" fmla="*/ 902493 h 1085850"/>
                <a:gd name="connsiteX36" fmla="*/ 492919 w 664369"/>
                <a:gd name="connsiteY36" fmla="*/ 854868 h 1085850"/>
                <a:gd name="connsiteX37" fmla="*/ 516731 w 664369"/>
                <a:gd name="connsiteY37" fmla="*/ 781050 h 1085850"/>
                <a:gd name="connsiteX38" fmla="*/ 540544 w 664369"/>
                <a:gd name="connsiteY38" fmla="*/ 695325 h 1085850"/>
                <a:gd name="connsiteX39" fmla="*/ 559594 w 664369"/>
                <a:gd name="connsiteY39" fmla="*/ 614362 h 1085850"/>
                <a:gd name="connsiteX40" fmla="*/ 578644 w 664369"/>
                <a:gd name="connsiteY40" fmla="*/ 533400 h 1085850"/>
                <a:gd name="connsiteX41" fmla="*/ 600075 w 664369"/>
                <a:gd name="connsiteY41" fmla="*/ 423862 h 1085850"/>
                <a:gd name="connsiteX42" fmla="*/ 623887 w 664369"/>
                <a:gd name="connsiteY42" fmla="*/ 29051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64369" h="1085850">
                  <a:moveTo>
                    <a:pt x="623887" y="290512"/>
                  </a:moveTo>
                  <a:lnTo>
                    <a:pt x="640556" y="195262"/>
                  </a:lnTo>
                  <a:lnTo>
                    <a:pt x="664369" y="40481"/>
                  </a:lnTo>
                  <a:lnTo>
                    <a:pt x="576262" y="0"/>
                  </a:lnTo>
                  <a:lnTo>
                    <a:pt x="552450" y="92868"/>
                  </a:lnTo>
                  <a:lnTo>
                    <a:pt x="531019" y="169068"/>
                  </a:lnTo>
                  <a:lnTo>
                    <a:pt x="509587" y="226218"/>
                  </a:lnTo>
                  <a:lnTo>
                    <a:pt x="481012" y="300037"/>
                  </a:lnTo>
                  <a:lnTo>
                    <a:pt x="435769" y="397668"/>
                  </a:lnTo>
                  <a:lnTo>
                    <a:pt x="390525" y="490537"/>
                  </a:lnTo>
                  <a:lnTo>
                    <a:pt x="359569" y="547687"/>
                  </a:lnTo>
                  <a:lnTo>
                    <a:pt x="326231" y="597693"/>
                  </a:lnTo>
                  <a:lnTo>
                    <a:pt x="261937" y="683418"/>
                  </a:lnTo>
                  <a:lnTo>
                    <a:pt x="211931" y="745331"/>
                  </a:lnTo>
                  <a:lnTo>
                    <a:pt x="157162" y="807243"/>
                  </a:lnTo>
                  <a:lnTo>
                    <a:pt x="102394" y="862012"/>
                  </a:lnTo>
                  <a:lnTo>
                    <a:pt x="57150" y="900112"/>
                  </a:lnTo>
                  <a:lnTo>
                    <a:pt x="28575" y="921543"/>
                  </a:lnTo>
                  <a:lnTo>
                    <a:pt x="11906" y="952500"/>
                  </a:lnTo>
                  <a:lnTo>
                    <a:pt x="0" y="985837"/>
                  </a:lnTo>
                  <a:lnTo>
                    <a:pt x="0" y="1007268"/>
                  </a:lnTo>
                  <a:lnTo>
                    <a:pt x="2381" y="1028700"/>
                  </a:lnTo>
                  <a:lnTo>
                    <a:pt x="7144" y="1040606"/>
                  </a:lnTo>
                  <a:lnTo>
                    <a:pt x="11906" y="1052512"/>
                  </a:lnTo>
                  <a:lnTo>
                    <a:pt x="30956" y="1064418"/>
                  </a:lnTo>
                  <a:lnTo>
                    <a:pt x="52387" y="1071562"/>
                  </a:lnTo>
                  <a:lnTo>
                    <a:pt x="83344" y="1078706"/>
                  </a:lnTo>
                  <a:lnTo>
                    <a:pt x="116681" y="1081087"/>
                  </a:lnTo>
                  <a:lnTo>
                    <a:pt x="140494" y="1085850"/>
                  </a:lnTo>
                  <a:lnTo>
                    <a:pt x="176212" y="1085850"/>
                  </a:lnTo>
                  <a:lnTo>
                    <a:pt x="211931" y="1081087"/>
                  </a:lnTo>
                  <a:lnTo>
                    <a:pt x="264319" y="1059656"/>
                  </a:lnTo>
                  <a:lnTo>
                    <a:pt x="300037" y="1042987"/>
                  </a:lnTo>
                  <a:lnTo>
                    <a:pt x="361950" y="1002506"/>
                  </a:lnTo>
                  <a:lnTo>
                    <a:pt x="428625" y="947737"/>
                  </a:lnTo>
                  <a:lnTo>
                    <a:pt x="473869" y="902493"/>
                  </a:lnTo>
                  <a:lnTo>
                    <a:pt x="492919" y="854868"/>
                  </a:lnTo>
                  <a:lnTo>
                    <a:pt x="516731" y="781050"/>
                  </a:lnTo>
                  <a:lnTo>
                    <a:pt x="540544" y="695325"/>
                  </a:lnTo>
                  <a:lnTo>
                    <a:pt x="559594" y="614362"/>
                  </a:lnTo>
                  <a:lnTo>
                    <a:pt x="578644" y="533400"/>
                  </a:lnTo>
                  <a:lnTo>
                    <a:pt x="600075" y="423862"/>
                  </a:lnTo>
                  <a:lnTo>
                    <a:pt x="623887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5EF3566E-CD4C-4369-B354-2A61612A147B}"/>
                </a:ext>
              </a:extLst>
            </p:cNvPr>
            <p:cNvSpPr/>
            <p:nvPr/>
          </p:nvSpPr>
          <p:spPr>
            <a:xfrm>
              <a:off x="3252788" y="2782888"/>
              <a:ext cx="1319212" cy="425450"/>
            </a:xfrm>
            <a:custGeom>
              <a:avLst/>
              <a:gdLst>
                <a:gd name="connsiteX0" fmla="*/ 1081087 w 1319212"/>
                <a:gd name="connsiteY0" fmla="*/ 233363 h 423863"/>
                <a:gd name="connsiteX1" fmla="*/ 985837 w 1319212"/>
                <a:gd name="connsiteY1" fmla="*/ 257175 h 423863"/>
                <a:gd name="connsiteX2" fmla="*/ 895350 w 1319212"/>
                <a:gd name="connsiteY2" fmla="*/ 283369 h 423863"/>
                <a:gd name="connsiteX3" fmla="*/ 797718 w 1319212"/>
                <a:gd name="connsiteY3" fmla="*/ 309563 h 423863"/>
                <a:gd name="connsiteX4" fmla="*/ 692943 w 1319212"/>
                <a:gd name="connsiteY4" fmla="*/ 340519 h 423863"/>
                <a:gd name="connsiteX5" fmla="*/ 621506 w 1319212"/>
                <a:gd name="connsiteY5" fmla="*/ 361950 h 423863"/>
                <a:gd name="connsiteX6" fmla="*/ 481012 w 1319212"/>
                <a:gd name="connsiteY6" fmla="*/ 404813 h 423863"/>
                <a:gd name="connsiteX7" fmla="*/ 440531 w 1319212"/>
                <a:gd name="connsiteY7" fmla="*/ 404813 h 423863"/>
                <a:gd name="connsiteX8" fmla="*/ 414337 w 1319212"/>
                <a:gd name="connsiteY8" fmla="*/ 407194 h 423863"/>
                <a:gd name="connsiteX9" fmla="*/ 395287 w 1319212"/>
                <a:gd name="connsiteY9" fmla="*/ 414338 h 423863"/>
                <a:gd name="connsiteX10" fmla="*/ 373856 w 1319212"/>
                <a:gd name="connsiteY10" fmla="*/ 421482 h 423863"/>
                <a:gd name="connsiteX11" fmla="*/ 319087 w 1319212"/>
                <a:gd name="connsiteY11" fmla="*/ 423863 h 423863"/>
                <a:gd name="connsiteX12" fmla="*/ 259556 w 1319212"/>
                <a:gd name="connsiteY12" fmla="*/ 421482 h 423863"/>
                <a:gd name="connsiteX13" fmla="*/ 223837 w 1319212"/>
                <a:gd name="connsiteY13" fmla="*/ 414338 h 423863"/>
                <a:gd name="connsiteX14" fmla="*/ 204787 w 1319212"/>
                <a:gd name="connsiteY14" fmla="*/ 407194 h 423863"/>
                <a:gd name="connsiteX15" fmla="*/ 183356 w 1319212"/>
                <a:gd name="connsiteY15" fmla="*/ 392907 h 423863"/>
                <a:gd name="connsiteX16" fmla="*/ 159543 w 1319212"/>
                <a:gd name="connsiteY16" fmla="*/ 376238 h 423863"/>
                <a:gd name="connsiteX17" fmla="*/ 133350 w 1319212"/>
                <a:gd name="connsiteY17" fmla="*/ 352425 h 423863"/>
                <a:gd name="connsiteX18" fmla="*/ 100012 w 1319212"/>
                <a:gd name="connsiteY18" fmla="*/ 319088 h 423863"/>
                <a:gd name="connsiteX19" fmla="*/ 73818 w 1319212"/>
                <a:gd name="connsiteY19" fmla="*/ 290513 h 423863"/>
                <a:gd name="connsiteX20" fmla="*/ 14287 w 1319212"/>
                <a:gd name="connsiteY20" fmla="*/ 211932 h 423863"/>
                <a:gd name="connsiteX21" fmla="*/ 0 w 1319212"/>
                <a:gd name="connsiteY21" fmla="*/ 195263 h 423863"/>
                <a:gd name="connsiteX22" fmla="*/ 97631 w 1319212"/>
                <a:gd name="connsiteY22" fmla="*/ 111919 h 423863"/>
                <a:gd name="connsiteX23" fmla="*/ 119062 w 1319212"/>
                <a:gd name="connsiteY23" fmla="*/ 176213 h 423863"/>
                <a:gd name="connsiteX24" fmla="*/ 130968 w 1319212"/>
                <a:gd name="connsiteY24" fmla="*/ 195263 h 423863"/>
                <a:gd name="connsiteX25" fmla="*/ 145256 w 1319212"/>
                <a:gd name="connsiteY25" fmla="*/ 211932 h 423863"/>
                <a:gd name="connsiteX26" fmla="*/ 159543 w 1319212"/>
                <a:gd name="connsiteY26" fmla="*/ 221457 h 423863"/>
                <a:gd name="connsiteX27" fmla="*/ 178593 w 1319212"/>
                <a:gd name="connsiteY27" fmla="*/ 228600 h 423863"/>
                <a:gd name="connsiteX28" fmla="*/ 223837 w 1319212"/>
                <a:gd name="connsiteY28" fmla="*/ 238125 h 423863"/>
                <a:gd name="connsiteX29" fmla="*/ 266700 w 1319212"/>
                <a:gd name="connsiteY29" fmla="*/ 242888 h 423863"/>
                <a:gd name="connsiteX30" fmla="*/ 323850 w 1319212"/>
                <a:gd name="connsiteY30" fmla="*/ 240507 h 423863"/>
                <a:gd name="connsiteX31" fmla="*/ 426243 w 1319212"/>
                <a:gd name="connsiteY31" fmla="*/ 230982 h 423863"/>
                <a:gd name="connsiteX32" fmla="*/ 514350 w 1319212"/>
                <a:gd name="connsiteY32" fmla="*/ 219075 h 423863"/>
                <a:gd name="connsiteX33" fmla="*/ 619125 w 1319212"/>
                <a:gd name="connsiteY33" fmla="*/ 195263 h 423863"/>
                <a:gd name="connsiteX34" fmla="*/ 700087 w 1319212"/>
                <a:gd name="connsiteY34" fmla="*/ 173832 h 423863"/>
                <a:gd name="connsiteX35" fmla="*/ 795337 w 1319212"/>
                <a:gd name="connsiteY35" fmla="*/ 135732 h 423863"/>
                <a:gd name="connsiteX36" fmla="*/ 892968 w 1319212"/>
                <a:gd name="connsiteY36" fmla="*/ 90488 h 423863"/>
                <a:gd name="connsiteX37" fmla="*/ 933450 w 1319212"/>
                <a:gd name="connsiteY37" fmla="*/ 66675 h 423863"/>
                <a:gd name="connsiteX38" fmla="*/ 950118 w 1319212"/>
                <a:gd name="connsiteY38" fmla="*/ 47625 h 423863"/>
                <a:gd name="connsiteX39" fmla="*/ 971550 w 1319212"/>
                <a:gd name="connsiteY39" fmla="*/ 28575 h 423863"/>
                <a:gd name="connsiteX40" fmla="*/ 1002506 w 1319212"/>
                <a:gd name="connsiteY40" fmla="*/ 9525 h 423863"/>
                <a:gd name="connsiteX41" fmla="*/ 1035843 w 1319212"/>
                <a:gd name="connsiteY41" fmla="*/ 0 h 423863"/>
                <a:gd name="connsiteX42" fmla="*/ 1069181 w 1319212"/>
                <a:gd name="connsiteY42" fmla="*/ 2382 h 423863"/>
                <a:gd name="connsiteX43" fmla="*/ 1114425 w 1319212"/>
                <a:gd name="connsiteY43" fmla="*/ 11907 h 423863"/>
                <a:gd name="connsiteX44" fmla="*/ 1202531 w 1319212"/>
                <a:gd name="connsiteY44" fmla="*/ 45244 h 423863"/>
                <a:gd name="connsiteX45" fmla="*/ 1288256 w 1319212"/>
                <a:gd name="connsiteY45" fmla="*/ 85725 h 423863"/>
                <a:gd name="connsiteX46" fmla="*/ 1300162 w 1319212"/>
                <a:gd name="connsiteY46" fmla="*/ 97632 h 423863"/>
                <a:gd name="connsiteX47" fmla="*/ 1312068 w 1319212"/>
                <a:gd name="connsiteY47" fmla="*/ 116682 h 423863"/>
                <a:gd name="connsiteX48" fmla="*/ 1319212 w 1319212"/>
                <a:gd name="connsiteY48" fmla="*/ 135732 h 423863"/>
                <a:gd name="connsiteX49" fmla="*/ 1319212 w 1319212"/>
                <a:gd name="connsiteY49" fmla="*/ 150019 h 423863"/>
                <a:gd name="connsiteX50" fmla="*/ 1309687 w 1319212"/>
                <a:gd name="connsiteY50" fmla="*/ 169069 h 423863"/>
                <a:gd name="connsiteX51" fmla="*/ 1285875 w 1319212"/>
                <a:gd name="connsiteY51" fmla="*/ 190500 h 423863"/>
                <a:gd name="connsiteX52" fmla="*/ 1271587 w 1319212"/>
                <a:gd name="connsiteY52" fmla="*/ 197644 h 423863"/>
                <a:gd name="connsiteX53" fmla="*/ 1235868 w 1319212"/>
                <a:gd name="connsiteY53" fmla="*/ 202407 h 423863"/>
                <a:gd name="connsiteX54" fmla="*/ 1164431 w 1319212"/>
                <a:gd name="connsiteY54" fmla="*/ 211932 h 423863"/>
                <a:gd name="connsiteX55" fmla="*/ 1081087 w 1319212"/>
                <a:gd name="connsiteY55" fmla="*/ 2333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9212" h="423863">
                  <a:moveTo>
                    <a:pt x="1081087" y="233363"/>
                  </a:moveTo>
                  <a:lnTo>
                    <a:pt x="985837" y="257175"/>
                  </a:lnTo>
                  <a:lnTo>
                    <a:pt x="895350" y="283369"/>
                  </a:lnTo>
                  <a:lnTo>
                    <a:pt x="797718" y="309563"/>
                  </a:lnTo>
                  <a:lnTo>
                    <a:pt x="692943" y="340519"/>
                  </a:lnTo>
                  <a:lnTo>
                    <a:pt x="621506" y="361950"/>
                  </a:lnTo>
                  <a:lnTo>
                    <a:pt x="481012" y="404813"/>
                  </a:lnTo>
                  <a:lnTo>
                    <a:pt x="440531" y="404813"/>
                  </a:lnTo>
                  <a:lnTo>
                    <a:pt x="414337" y="407194"/>
                  </a:lnTo>
                  <a:lnTo>
                    <a:pt x="395287" y="414338"/>
                  </a:lnTo>
                  <a:lnTo>
                    <a:pt x="373856" y="421482"/>
                  </a:lnTo>
                  <a:lnTo>
                    <a:pt x="319087" y="423863"/>
                  </a:lnTo>
                  <a:lnTo>
                    <a:pt x="259556" y="421482"/>
                  </a:lnTo>
                  <a:lnTo>
                    <a:pt x="223837" y="414338"/>
                  </a:lnTo>
                  <a:lnTo>
                    <a:pt x="204787" y="407194"/>
                  </a:lnTo>
                  <a:lnTo>
                    <a:pt x="183356" y="392907"/>
                  </a:lnTo>
                  <a:lnTo>
                    <a:pt x="159543" y="376238"/>
                  </a:lnTo>
                  <a:lnTo>
                    <a:pt x="133350" y="352425"/>
                  </a:lnTo>
                  <a:lnTo>
                    <a:pt x="100012" y="319088"/>
                  </a:lnTo>
                  <a:lnTo>
                    <a:pt x="73818" y="290513"/>
                  </a:lnTo>
                  <a:lnTo>
                    <a:pt x="14287" y="211932"/>
                  </a:lnTo>
                  <a:lnTo>
                    <a:pt x="0" y="195263"/>
                  </a:lnTo>
                  <a:lnTo>
                    <a:pt x="97631" y="111919"/>
                  </a:lnTo>
                  <a:lnTo>
                    <a:pt x="119062" y="176213"/>
                  </a:lnTo>
                  <a:lnTo>
                    <a:pt x="130968" y="195263"/>
                  </a:lnTo>
                  <a:lnTo>
                    <a:pt x="145256" y="211932"/>
                  </a:lnTo>
                  <a:lnTo>
                    <a:pt x="159543" y="221457"/>
                  </a:lnTo>
                  <a:lnTo>
                    <a:pt x="178593" y="228600"/>
                  </a:lnTo>
                  <a:lnTo>
                    <a:pt x="223837" y="238125"/>
                  </a:lnTo>
                  <a:lnTo>
                    <a:pt x="266700" y="242888"/>
                  </a:lnTo>
                  <a:lnTo>
                    <a:pt x="323850" y="240507"/>
                  </a:lnTo>
                  <a:lnTo>
                    <a:pt x="426243" y="230982"/>
                  </a:lnTo>
                  <a:lnTo>
                    <a:pt x="514350" y="219075"/>
                  </a:lnTo>
                  <a:lnTo>
                    <a:pt x="619125" y="195263"/>
                  </a:lnTo>
                  <a:lnTo>
                    <a:pt x="700087" y="173832"/>
                  </a:lnTo>
                  <a:lnTo>
                    <a:pt x="795337" y="135732"/>
                  </a:lnTo>
                  <a:lnTo>
                    <a:pt x="892968" y="90488"/>
                  </a:lnTo>
                  <a:lnTo>
                    <a:pt x="933450" y="66675"/>
                  </a:lnTo>
                  <a:lnTo>
                    <a:pt x="950118" y="47625"/>
                  </a:lnTo>
                  <a:lnTo>
                    <a:pt x="971550" y="28575"/>
                  </a:lnTo>
                  <a:lnTo>
                    <a:pt x="1002506" y="9525"/>
                  </a:lnTo>
                  <a:lnTo>
                    <a:pt x="1035843" y="0"/>
                  </a:lnTo>
                  <a:lnTo>
                    <a:pt x="1069181" y="2382"/>
                  </a:lnTo>
                  <a:lnTo>
                    <a:pt x="1114425" y="11907"/>
                  </a:lnTo>
                  <a:lnTo>
                    <a:pt x="1202531" y="45244"/>
                  </a:lnTo>
                  <a:lnTo>
                    <a:pt x="1288256" y="85725"/>
                  </a:lnTo>
                  <a:lnTo>
                    <a:pt x="1300162" y="97632"/>
                  </a:lnTo>
                  <a:lnTo>
                    <a:pt x="1312068" y="116682"/>
                  </a:lnTo>
                  <a:lnTo>
                    <a:pt x="1319212" y="135732"/>
                  </a:lnTo>
                  <a:lnTo>
                    <a:pt x="1319212" y="150019"/>
                  </a:lnTo>
                  <a:lnTo>
                    <a:pt x="1309687" y="169069"/>
                  </a:lnTo>
                  <a:lnTo>
                    <a:pt x="1285875" y="190500"/>
                  </a:lnTo>
                  <a:lnTo>
                    <a:pt x="1271587" y="197644"/>
                  </a:lnTo>
                  <a:lnTo>
                    <a:pt x="1235868" y="202407"/>
                  </a:lnTo>
                  <a:lnTo>
                    <a:pt x="1164431" y="211932"/>
                  </a:lnTo>
                  <a:lnTo>
                    <a:pt x="1081087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836551D5-978E-4B69-A6FB-74CEA322A17C}"/>
                </a:ext>
              </a:extLst>
            </p:cNvPr>
            <p:cNvSpPr/>
            <p:nvPr/>
          </p:nvSpPr>
          <p:spPr>
            <a:xfrm>
              <a:off x="2762250" y="3362325"/>
              <a:ext cx="2068513" cy="703263"/>
            </a:xfrm>
            <a:custGeom>
              <a:avLst/>
              <a:gdLst>
                <a:gd name="connsiteX0" fmla="*/ 1657350 w 2069306"/>
                <a:gd name="connsiteY0" fmla="*/ 288131 h 702469"/>
                <a:gd name="connsiteX1" fmla="*/ 1557338 w 2069306"/>
                <a:gd name="connsiteY1" fmla="*/ 311944 h 702469"/>
                <a:gd name="connsiteX2" fmla="*/ 1469231 w 2069306"/>
                <a:gd name="connsiteY2" fmla="*/ 335756 h 702469"/>
                <a:gd name="connsiteX3" fmla="*/ 1381125 w 2069306"/>
                <a:gd name="connsiteY3" fmla="*/ 364331 h 702469"/>
                <a:gd name="connsiteX4" fmla="*/ 1293019 w 2069306"/>
                <a:gd name="connsiteY4" fmla="*/ 392906 h 702469"/>
                <a:gd name="connsiteX5" fmla="*/ 1050131 w 2069306"/>
                <a:gd name="connsiteY5" fmla="*/ 469106 h 702469"/>
                <a:gd name="connsiteX6" fmla="*/ 885825 w 2069306"/>
                <a:gd name="connsiteY6" fmla="*/ 526256 h 702469"/>
                <a:gd name="connsiteX7" fmla="*/ 797719 w 2069306"/>
                <a:gd name="connsiteY7" fmla="*/ 557213 h 702469"/>
                <a:gd name="connsiteX8" fmla="*/ 709613 w 2069306"/>
                <a:gd name="connsiteY8" fmla="*/ 588169 h 702469"/>
                <a:gd name="connsiteX9" fmla="*/ 652463 w 2069306"/>
                <a:gd name="connsiteY9" fmla="*/ 607219 h 702469"/>
                <a:gd name="connsiteX10" fmla="*/ 621506 w 2069306"/>
                <a:gd name="connsiteY10" fmla="*/ 619125 h 702469"/>
                <a:gd name="connsiteX11" fmla="*/ 583406 w 2069306"/>
                <a:gd name="connsiteY11" fmla="*/ 638175 h 702469"/>
                <a:gd name="connsiteX12" fmla="*/ 547688 w 2069306"/>
                <a:gd name="connsiteY12" fmla="*/ 659606 h 702469"/>
                <a:gd name="connsiteX13" fmla="*/ 526256 w 2069306"/>
                <a:gd name="connsiteY13" fmla="*/ 678656 h 702469"/>
                <a:gd name="connsiteX14" fmla="*/ 492919 w 2069306"/>
                <a:gd name="connsiteY14" fmla="*/ 697706 h 702469"/>
                <a:gd name="connsiteX15" fmla="*/ 461963 w 2069306"/>
                <a:gd name="connsiteY15" fmla="*/ 702469 h 702469"/>
                <a:gd name="connsiteX16" fmla="*/ 433388 w 2069306"/>
                <a:gd name="connsiteY16" fmla="*/ 702469 h 702469"/>
                <a:gd name="connsiteX17" fmla="*/ 381000 w 2069306"/>
                <a:gd name="connsiteY17" fmla="*/ 690563 h 702469"/>
                <a:gd name="connsiteX18" fmla="*/ 330994 w 2069306"/>
                <a:gd name="connsiteY18" fmla="*/ 671513 h 702469"/>
                <a:gd name="connsiteX19" fmla="*/ 266700 w 2069306"/>
                <a:gd name="connsiteY19" fmla="*/ 642938 h 702469"/>
                <a:gd name="connsiteX20" fmla="*/ 204788 w 2069306"/>
                <a:gd name="connsiteY20" fmla="*/ 609600 h 702469"/>
                <a:gd name="connsiteX21" fmla="*/ 121444 w 2069306"/>
                <a:gd name="connsiteY21" fmla="*/ 552450 h 702469"/>
                <a:gd name="connsiteX22" fmla="*/ 73819 w 2069306"/>
                <a:gd name="connsiteY22" fmla="*/ 511969 h 702469"/>
                <a:gd name="connsiteX23" fmla="*/ 38100 w 2069306"/>
                <a:gd name="connsiteY23" fmla="*/ 473869 h 702469"/>
                <a:gd name="connsiteX24" fmla="*/ 16669 w 2069306"/>
                <a:gd name="connsiteY24" fmla="*/ 445294 h 702469"/>
                <a:gd name="connsiteX25" fmla="*/ 2381 w 2069306"/>
                <a:gd name="connsiteY25" fmla="*/ 419100 h 702469"/>
                <a:gd name="connsiteX26" fmla="*/ 0 w 2069306"/>
                <a:gd name="connsiteY26" fmla="*/ 404813 h 702469"/>
                <a:gd name="connsiteX27" fmla="*/ 2381 w 2069306"/>
                <a:gd name="connsiteY27" fmla="*/ 390525 h 702469"/>
                <a:gd name="connsiteX28" fmla="*/ 11906 w 2069306"/>
                <a:gd name="connsiteY28" fmla="*/ 385763 h 702469"/>
                <a:gd name="connsiteX29" fmla="*/ 19050 w 2069306"/>
                <a:gd name="connsiteY29" fmla="*/ 388144 h 702469"/>
                <a:gd name="connsiteX30" fmla="*/ 57150 w 2069306"/>
                <a:gd name="connsiteY30" fmla="*/ 400050 h 702469"/>
                <a:gd name="connsiteX31" fmla="*/ 133350 w 2069306"/>
                <a:gd name="connsiteY31" fmla="*/ 428625 h 702469"/>
                <a:gd name="connsiteX32" fmla="*/ 176213 w 2069306"/>
                <a:gd name="connsiteY32" fmla="*/ 440531 h 702469"/>
                <a:gd name="connsiteX33" fmla="*/ 247650 w 2069306"/>
                <a:gd name="connsiteY33" fmla="*/ 454819 h 702469"/>
                <a:gd name="connsiteX34" fmla="*/ 304800 w 2069306"/>
                <a:gd name="connsiteY34" fmla="*/ 459581 h 702469"/>
                <a:gd name="connsiteX35" fmla="*/ 347663 w 2069306"/>
                <a:gd name="connsiteY35" fmla="*/ 459581 h 702469"/>
                <a:gd name="connsiteX36" fmla="*/ 392906 w 2069306"/>
                <a:gd name="connsiteY36" fmla="*/ 457200 h 702469"/>
                <a:gd name="connsiteX37" fmla="*/ 452438 w 2069306"/>
                <a:gd name="connsiteY37" fmla="*/ 445294 h 702469"/>
                <a:gd name="connsiteX38" fmla="*/ 585788 w 2069306"/>
                <a:gd name="connsiteY38" fmla="*/ 402431 h 702469"/>
                <a:gd name="connsiteX39" fmla="*/ 781050 w 2069306"/>
                <a:gd name="connsiteY39" fmla="*/ 345281 h 702469"/>
                <a:gd name="connsiteX40" fmla="*/ 966788 w 2069306"/>
                <a:gd name="connsiteY40" fmla="*/ 288131 h 702469"/>
                <a:gd name="connsiteX41" fmla="*/ 1123950 w 2069306"/>
                <a:gd name="connsiteY41" fmla="*/ 242888 h 702469"/>
                <a:gd name="connsiteX42" fmla="*/ 1340644 w 2069306"/>
                <a:gd name="connsiteY42" fmla="*/ 183356 h 702469"/>
                <a:gd name="connsiteX43" fmla="*/ 1469231 w 2069306"/>
                <a:gd name="connsiteY43" fmla="*/ 123825 h 702469"/>
                <a:gd name="connsiteX44" fmla="*/ 1657350 w 2069306"/>
                <a:gd name="connsiteY44" fmla="*/ 38100 h 702469"/>
                <a:gd name="connsiteX45" fmla="*/ 1728788 w 2069306"/>
                <a:gd name="connsiteY45" fmla="*/ 4763 h 702469"/>
                <a:gd name="connsiteX46" fmla="*/ 1738313 w 2069306"/>
                <a:gd name="connsiteY46" fmla="*/ 0 h 702469"/>
                <a:gd name="connsiteX47" fmla="*/ 1781175 w 2069306"/>
                <a:gd name="connsiteY47" fmla="*/ 4763 h 702469"/>
                <a:gd name="connsiteX48" fmla="*/ 1854994 w 2069306"/>
                <a:gd name="connsiteY48" fmla="*/ 19050 h 702469"/>
                <a:gd name="connsiteX49" fmla="*/ 1933575 w 2069306"/>
                <a:gd name="connsiteY49" fmla="*/ 42863 h 702469"/>
                <a:gd name="connsiteX50" fmla="*/ 1974056 w 2069306"/>
                <a:gd name="connsiteY50" fmla="*/ 64294 h 702469"/>
                <a:gd name="connsiteX51" fmla="*/ 2026444 w 2069306"/>
                <a:gd name="connsiteY51" fmla="*/ 95250 h 702469"/>
                <a:gd name="connsiteX52" fmla="*/ 2050256 w 2069306"/>
                <a:gd name="connsiteY52" fmla="*/ 114300 h 702469"/>
                <a:gd name="connsiteX53" fmla="*/ 2062163 w 2069306"/>
                <a:gd name="connsiteY53" fmla="*/ 133350 h 702469"/>
                <a:gd name="connsiteX54" fmla="*/ 2066925 w 2069306"/>
                <a:gd name="connsiteY54" fmla="*/ 142875 h 702469"/>
                <a:gd name="connsiteX55" fmla="*/ 2069306 w 2069306"/>
                <a:gd name="connsiteY55" fmla="*/ 161925 h 702469"/>
                <a:gd name="connsiteX56" fmla="*/ 2066925 w 2069306"/>
                <a:gd name="connsiteY56" fmla="*/ 180975 h 702469"/>
                <a:gd name="connsiteX57" fmla="*/ 2057400 w 2069306"/>
                <a:gd name="connsiteY57" fmla="*/ 202406 h 702469"/>
                <a:gd name="connsiteX58" fmla="*/ 2035969 w 2069306"/>
                <a:gd name="connsiteY58" fmla="*/ 221456 h 702469"/>
                <a:gd name="connsiteX59" fmla="*/ 2012156 w 2069306"/>
                <a:gd name="connsiteY59" fmla="*/ 233363 h 702469"/>
                <a:gd name="connsiteX60" fmla="*/ 1988344 w 2069306"/>
                <a:gd name="connsiteY60" fmla="*/ 240506 h 702469"/>
                <a:gd name="connsiteX61" fmla="*/ 1947863 w 2069306"/>
                <a:gd name="connsiteY61" fmla="*/ 247650 h 702469"/>
                <a:gd name="connsiteX62" fmla="*/ 1881188 w 2069306"/>
                <a:gd name="connsiteY62" fmla="*/ 254794 h 702469"/>
                <a:gd name="connsiteX63" fmla="*/ 1807369 w 2069306"/>
                <a:gd name="connsiteY63" fmla="*/ 264319 h 702469"/>
                <a:gd name="connsiteX64" fmla="*/ 1657350 w 2069306"/>
                <a:gd name="connsiteY64" fmla="*/ 2881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69306" h="702469">
                  <a:moveTo>
                    <a:pt x="1657350" y="288131"/>
                  </a:moveTo>
                  <a:lnTo>
                    <a:pt x="1557338" y="311944"/>
                  </a:lnTo>
                  <a:lnTo>
                    <a:pt x="1469231" y="335756"/>
                  </a:lnTo>
                  <a:lnTo>
                    <a:pt x="1381125" y="364331"/>
                  </a:lnTo>
                  <a:lnTo>
                    <a:pt x="1293019" y="392906"/>
                  </a:lnTo>
                  <a:lnTo>
                    <a:pt x="1050131" y="469106"/>
                  </a:lnTo>
                  <a:lnTo>
                    <a:pt x="885825" y="526256"/>
                  </a:lnTo>
                  <a:lnTo>
                    <a:pt x="797719" y="557213"/>
                  </a:lnTo>
                  <a:lnTo>
                    <a:pt x="709613" y="588169"/>
                  </a:lnTo>
                  <a:lnTo>
                    <a:pt x="652463" y="607219"/>
                  </a:lnTo>
                  <a:lnTo>
                    <a:pt x="621506" y="619125"/>
                  </a:lnTo>
                  <a:lnTo>
                    <a:pt x="583406" y="638175"/>
                  </a:lnTo>
                  <a:lnTo>
                    <a:pt x="547688" y="659606"/>
                  </a:lnTo>
                  <a:lnTo>
                    <a:pt x="526256" y="678656"/>
                  </a:lnTo>
                  <a:lnTo>
                    <a:pt x="492919" y="697706"/>
                  </a:lnTo>
                  <a:lnTo>
                    <a:pt x="461963" y="702469"/>
                  </a:lnTo>
                  <a:lnTo>
                    <a:pt x="433388" y="702469"/>
                  </a:lnTo>
                  <a:lnTo>
                    <a:pt x="381000" y="690563"/>
                  </a:lnTo>
                  <a:lnTo>
                    <a:pt x="330994" y="671513"/>
                  </a:lnTo>
                  <a:lnTo>
                    <a:pt x="266700" y="642938"/>
                  </a:lnTo>
                  <a:lnTo>
                    <a:pt x="204788" y="609600"/>
                  </a:lnTo>
                  <a:lnTo>
                    <a:pt x="121444" y="552450"/>
                  </a:lnTo>
                  <a:lnTo>
                    <a:pt x="73819" y="511969"/>
                  </a:lnTo>
                  <a:lnTo>
                    <a:pt x="38100" y="473869"/>
                  </a:lnTo>
                  <a:lnTo>
                    <a:pt x="16669" y="445294"/>
                  </a:lnTo>
                  <a:lnTo>
                    <a:pt x="2381" y="419100"/>
                  </a:lnTo>
                  <a:lnTo>
                    <a:pt x="0" y="404813"/>
                  </a:lnTo>
                  <a:lnTo>
                    <a:pt x="2381" y="390525"/>
                  </a:lnTo>
                  <a:lnTo>
                    <a:pt x="11906" y="385763"/>
                  </a:lnTo>
                  <a:lnTo>
                    <a:pt x="19050" y="388144"/>
                  </a:lnTo>
                  <a:lnTo>
                    <a:pt x="57150" y="400050"/>
                  </a:lnTo>
                  <a:lnTo>
                    <a:pt x="133350" y="428625"/>
                  </a:lnTo>
                  <a:lnTo>
                    <a:pt x="176213" y="440531"/>
                  </a:lnTo>
                  <a:lnTo>
                    <a:pt x="247650" y="454819"/>
                  </a:lnTo>
                  <a:lnTo>
                    <a:pt x="304800" y="459581"/>
                  </a:lnTo>
                  <a:lnTo>
                    <a:pt x="347663" y="459581"/>
                  </a:lnTo>
                  <a:lnTo>
                    <a:pt x="392906" y="457200"/>
                  </a:lnTo>
                  <a:lnTo>
                    <a:pt x="452438" y="445294"/>
                  </a:lnTo>
                  <a:lnTo>
                    <a:pt x="585788" y="402431"/>
                  </a:lnTo>
                  <a:lnTo>
                    <a:pt x="781050" y="345281"/>
                  </a:lnTo>
                  <a:lnTo>
                    <a:pt x="966788" y="288131"/>
                  </a:lnTo>
                  <a:lnTo>
                    <a:pt x="1123950" y="242888"/>
                  </a:lnTo>
                  <a:lnTo>
                    <a:pt x="1340644" y="183356"/>
                  </a:lnTo>
                  <a:lnTo>
                    <a:pt x="1469231" y="123825"/>
                  </a:lnTo>
                  <a:lnTo>
                    <a:pt x="1657350" y="38100"/>
                  </a:lnTo>
                  <a:lnTo>
                    <a:pt x="1728788" y="4763"/>
                  </a:lnTo>
                  <a:lnTo>
                    <a:pt x="1738313" y="0"/>
                  </a:lnTo>
                  <a:lnTo>
                    <a:pt x="1781175" y="4763"/>
                  </a:lnTo>
                  <a:lnTo>
                    <a:pt x="1854994" y="19050"/>
                  </a:lnTo>
                  <a:lnTo>
                    <a:pt x="1933575" y="42863"/>
                  </a:lnTo>
                  <a:lnTo>
                    <a:pt x="1974056" y="64294"/>
                  </a:lnTo>
                  <a:lnTo>
                    <a:pt x="2026444" y="95250"/>
                  </a:lnTo>
                  <a:lnTo>
                    <a:pt x="2050256" y="114300"/>
                  </a:lnTo>
                  <a:lnTo>
                    <a:pt x="2062163" y="133350"/>
                  </a:lnTo>
                  <a:lnTo>
                    <a:pt x="2066925" y="142875"/>
                  </a:lnTo>
                  <a:lnTo>
                    <a:pt x="2069306" y="161925"/>
                  </a:lnTo>
                  <a:lnTo>
                    <a:pt x="2066925" y="180975"/>
                  </a:lnTo>
                  <a:lnTo>
                    <a:pt x="2057400" y="202406"/>
                  </a:lnTo>
                  <a:lnTo>
                    <a:pt x="2035969" y="221456"/>
                  </a:lnTo>
                  <a:lnTo>
                    <a:pt x="2012156" y="233363"/>
                  </a:lnTo>
                  <a:lnTo>
                    <a:pt x="1988344" y="240506"/>
                  </a:lnTo>
                  <a:lnTo>
                    <a:pt x="1947863" y="247650"/>
                  </a:lnTo>
                  <a:lnTo>
                    <a:pt x="1881188" y="254794"/>
                  </a:lnTo>
                  <a:lnTo>
                    <a:pt x="1807369" y="264319"/>
                  </a:lnTo>
                  <a:lnTo>
                    <a:pt x="1657350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708578E0-F909-4D56-9C0F-B32968969F10}"/>
                </a:ext>
              </a:extLst>
            </p:cNvPr>
            <p:cNvSpPr/>
            <p:nvPr/>
          </p:nvSpPr>
          <p:spPr>
            <a:xfrm rot="16200000">
              <a:off x="2867819" y="3864769"/>
              <a:ext cx="2051050" cy="493712"/>
            </a:xfrm>
            <a:custGeom>
              <a:avLst/>
              <a:gdLst>
                <a:gd name="connsiteX0" fmla="*/ 1152525 w 2050257"/>
                <a:gd name="connsiteY0" fmla="*/ 228600 h 492919"/>
                <a:gd name="connsiteX1" fmla="*/ 871538 w 2050257"/>
                <a:gd name="connsiteY1" fmla="*/ 228600 h 492919"/>
                <a:gd name="connsiteX2" fmla="*/ 640557 w 2050257"/>
                <a:gd name="connsiteY2" fmla="*/ 228600 h 492919"/>
                <a:gd name="connsiteX3" fmla="*/ 395288 w 2050257"/>
                <a:gd name="connsiteY3" fmla="*/ 228600 h 492919"/>
                <a:gd name="connsiteX4" fmla="*/ 166688 w 2050257"/>
                <a:gd name="connsiteY4" fmla="*/ 228600 h 492919"/>
                <a:gd name="connsiteX5" fmla="*/ 0 w 2050257"/>
                <a:gd name="connsiteY5" fmla="*/ 228600 h 492919"/>
                <a:gd name="connsiteX6" fmla="*/ 64294 w 2050257"/>
                <a:gd name="connsiteY6" fmla="*/ 407194 h 492919"/>
                <a:gd name="connsiteX7" fmla="*/ 216694 w 2050257"/>
                <a:gd name="connsiteY7" fmla="*/ 407194 h 492919"/>
                <a:gd name="connsiteX8" fmla="*/ 414338 w 2050257"/>
                <a:gd name="connsiteY8" fmla="*/ 416719 h 492919"/>
                <a:gd name="connsiteX9" fmla="*/ 571500 w 2050257"/>
                <a:gd name="connsiteY9" fmla="*/ 421481 h 492919"/>
                <a:gd name="connsiteX10" fmla="*/ 783432 w 2050257"/>
                <a:gd name="connsiteY10" fmla="*/ 428625 h 492919"/>
                <a:gd name="connsiteX11" fmla="*/ 995363 w 2050257"/>
                <a:gd name="connsiteY11" fmla="*/ 435769 h 492919"/>
                <a:gd name="connsiteX12" fmla="*/ 1233488 w 2050257"/>
                <a:gd name="connsiteY12" fmla="*/ 445294 h 492919"/>
                <a:gd name="connsiteX13" fmla="*/ 1414463 w 2050257"/>
                <a:gd name="connsiteY13" fmla="*/ 452438 h 492919"/>
                <a:gd name="connsiteX14" fmla="*/ 1578769 w 2050257"/>
                <a:gd name="connsiteY14" fmla="*/ 471488 h 492919"/>
                <a:gd name="connsiteX15" fmla="*/ 1712119 w 2050257"/>
                <a:gd name="connsiteY15" fmla="*/ 476250 h 492919"/>
                <a:gd name="connsiteX16" fmla="*/ 1790700 w 2050257"/>
                <a:gd name="connsiteY16" fmla="*/ 483394 h 492919"/>
                <a:gd name="connsiteX17" fmla="*/ 1831182 w 2050257"/>
                <a:gd name="connsiteY17" fmla="*/ 492919 h 492919"/>
                <a:gd name="connsiteX18" fmla="*/ 1835944 w 2050257"/>
                <a:gd name="connsiteY18" fmla="*/ 492919 h 492919"/>
                <a:gd name="connsiteX19" fmla="*/ 1843088 w 2050257"/>
                <a:gd name="connsiteY19" fmla="*/ 488156 h 492919"/>
                <a:gd name="connsiteX20" fmla="*/ 1862138 w 2050257"/>
                <a:gd name="connsiteY20" fmla="*/ 450056 h 492919"/>
                <a:gd name="connsiteX21" fmla="*/ 1893094 w 2050257"/>
                <a:gd name="connsiteY21" fmla="*/ 397669 h 492919"/>
                <a:gd name="connsiteX22" fmla="*/ 1924050 w 2050257"/>
                <a:gd name="connsiteY22" fmla="*/ 347663 h 492919"/>
                <a:gd name="connsiteX23" fmla="*/ 1955007 w 2050257"/>
                <a:gd name="connsiteY23" fmla="*/ 297656 h 492919"/>
                <a:gd name="connsiteX24" fmla="*/ 2009775 w 2050257"/>
                <a:gd name="connsiteY24" fmla="*/ 230981 h 492919"/>
                <a:gd name="connsiteX25" fmla="*/ 2050257 w 2050257"/>
                <a:gd name="connsiteY25" fmla="*/ 188119 h 492919"/>
                <a:gd name="connsiteX26" fmla="*/ 2019300 w 2050257"/>
                <a:gd name="connsiteY26" fmla="*/ 0 h 492919"/>
                <a:gd name="connsiteX27" fmla="*/ 1933575 w 2050257"/>
                <a:gd name="connsiteY27" fmla="*/ 100013 h 492919"/>
                <a:gd name="connsiteX28" fmla="*/ 1914525 w 2050257"/>
                <a:gd name="connsiteY28" fmla="*/ 128588 h 492919"/>
                <a:gd name="connsiteX29" fmla="*/ 1883569 w 2050257"/>
                <a:gd name="connsiteY29" fmla="*/ 159544 h 492919"/>
                <a:gd name="connsiteX30" fmla="*/ 1847850 w 2050257"/>
                <a:gd name="connsiteY30" fmla="*/ 188119 h 492919"/>
                <a:gd name="connsiteX31" fmla="*/ 1797844 w 2050257"/>
                <a:gd name="connsiteY31" fmla="*/ 211931 h 492919"/>
                <a:gd name="connsiteX32" fmla="*/ 1747838 w 2050257"/>
                <a:gd name="connsiteY32" fmla="*/ 223838 h 492919"/>
                <a:gd name="connsiteX33" fmla="*/ 1683544 w 2050257"/>
                <a:gd name="connsiteY33" fmla="*/ 228600 h 492919"/>
                <a:gd name="connsiteX34" fmla="*/ 1571625 w 2050257"/>
                <a:gd name="connsiteY34" fmla="*/ 228600 h 492919"/>
                <a:gd name="connsiteX35" fmla="*/ 1312069 w 2050257"/>
                <a:gd name="connsiteY35" fmla="*/ 230981 h 492919"/>
                <a:gd name="connsiteX36" fmla="*/ 1152525 w 2050257"/>
                <a:gd name="connsiteY36" fmla="*/ 22860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0257" h="492919">
                  <a:moveTo>
                    <a:pt x="1152525" y="228600"/>
                  </a:moveTo>
                  <a:lnTo>
                    <a:pt x="871538" y="228600"/>
                  </a:lnTo>
                  <a:lnTo>
                    <a:pt x="640557" y="228600"/>
                  </a:lnTo>
                  <a:lnTo>
                    <a:pt x="395288" y="228600"/>
                  </a:lnTo>
                  <a:lnTo>
                    <a:pt x="166688" y="228600"/>
                  </a:lnTo>
                  <a:lnTo>
                    <a:pt x="0" y="228600"/>
                  </a:lnTo>
                  <a:lnTo>
                    <a:pt x="64294" y="407194"/>
                  </a:lnTo>
                  <a:lnTo>
                    <a:pt x="216694" y="407194"/>
                  </a:lnTo>
                  <a:lnTo>
                    <a:pt x="414338" y="416719"/>
                  </a:lnTo>
                  <a:lnTo>
                    <a:pt x="571500" y="421481"/>
                  </a:lnTo>
                  <a:lnTo>
                    <a:pt x="783432" y="428625"/>
                  </a:lnTo>
                  <a:lnTo>
                    <a:pt x="995363" y="435769"/>
                  </a:lnTo>
                  <a:lnTo>
                    <a:pt x="1233488" y="445294"/>
                  </a:lnTo>
                  <a:lnTo>
                    <a:pt x="1414463" y="452438"/>
                  </a:lnTo>
                  <a:lnTo>
                    <a:pt x="1578769" y="471488"/>
                  </a:lnTo>
                  <a:lnTo>
                    <a:pt x="1712119" y="476250"/>
                  </a:lnTo>
                  <a:lnTo>
                    <a:pt x="1790700" y="483394"/>
                  </a:lnTo>
                  <a:lnTo>
                    <a:pt x="1831182" y="492919"/>
                  </a:lnTo>
                  <a:lnTo>
                    <a:pt x="1835944" y="492919"/>
                  </a:lnTo>
                  <a:lnTo>
                    <a:pt x="1843088" y="488156"/>
                  </a:lnTo>
                  <a:lnTo>
                    <a:pt x="1862138" y="450056"/>
                  </a:lnTo>
                  <a:lnTo>
                    <a:pt x="1893094" y="397669"/>
                  </a:lnTo>
                  <a:lnTo>
                    <a:pt x="1924050" y="347663"/>
                  </a:lnTo>
                  <a:lnTo>
                    <a:pt x="1955007" y="297656"/>
                  </a:lnTo>
                  <a:lnTo>
                    <a:pt x="2009775" y="230981"/>
                  </a:lnTo>
                  <a:lnTo>
                    <a:pt x="2050257" y="188119"/>
                  </a:lnTo>
                  <a:lnTo>
                    <a:pt x="2019300" y="0"/>
                  </a:lnTo>
                  <a:lnTo>
                    <a:pt x="1933575" y="100013"/>
                  </a:lnTo>
                  <a:lnTo>
                    <a:pt x="1914525" y="128588"/>
                  </a:lnTo>
                  <a:lnTo>
                    <a:pt x="1883569" y="159544"/>
                  </a:lnTo>
                  <a:lnTo>
                    <a:pt x="1847850" y="188119"/>
                  </a:lnTo>
                  <a:lnTo>
                    <a:pt x="1797844" y="211931"/>
                  </a:lnTo>
                  <a:lnTo>
                    <a:pt x="1747838" y="223838"/>
                  </a:lnTo>
                  <a:lnTo>
                    <a:pt x="1683544" y="228600"/>
                  </a:lnTo>
                  <a:lnTo>
                    <a:pt x="1571625" y="228600"/>
                  </a:lnTo>
                  <a:lnTo>
                    <a:pt x="1312069" y="230981"/>
                  </a:lnTo>
                  <a:lnTo>
                    <a:pt x="115252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AA96DF42-B9A9-4360-B9A3-D1CACFDDB32E}"/>
                </a:ext>
              </a:extLst>
            </p:cNvPr>
            <p:cNvSpPr/>
            <p:nvPr/>
          </p:nvSpPr>
          <p:spPr>
            <a:xfrm>
              <a:off x="2857500" y="4275138"/>
              <a:ext cx="638175" cy="754062"/>
            </a:xfrm>
            <a:custGeom>
              <a:avLst/>
              <a:gdLst>
                <a:gd name="connsiteX0" fmla="*/ 330994 w 638175"/>
                <a:gd name="connsiteY0" fmla="*/ 464344 h 754856"/>
                <a:gd name="connsiteX1" fmla="*/ 300038 w 638175"/>
                <a:gd name="connsiteY1" fmla="*/ 404812 h 754856"/>
                <a:gd name="connsiteX2" fmla="*/ 266700 w 638175"/>
                <a:gd name="connsiteY2" fmla="*/ 352425 h 754856"/>
                <a:gd name="connsiteX3" fmla="*/ 240506 w 638175"/>
                <a:gd name="connsiteY3" fmla="*/ 309562 h 754856"/>
                <a:gd name="connsiteX4" fmla="*/ 178594 w 638175"/>
                <a:gd name="connsiteY4" fmla="*/ 226219 h 754856"/>
                <a:gd name="connsiteX5" fmla="*/ 128588 w 638175"/>
                <a:gd name="connsiteY5" fmla="*/ 171450 h 754856"/>
                <a:gd name="connsiteX6" fmla="*/ 66675 w 638175"/>
                <a:gd name="connsiteY6" fmla="*/ 104775 h 754856"/>
                <a:gd name="connsiteX7" fmla="*/ 30956 w 638175"/>
                <a:gd name="connsiteY7" fmla="*/ 71437 h 754856"/>
                <a:gd name="connsiteX8" fmla="*/ 11906 w 638175"/>
                <a:gd name="connsiteY8" fmla="*/ 52387 h 754856"/>
                <a:gd name="connsiteX9" fmla="*/ 0 w 638175"/>
                <a:gd name="connsiteY9" fmla="*/ 35719 h 754856"/>
                <a:gd name="connsiteX10" fmla="*/ 0 w 638175"/>
                <a:gd name="connsiteY10" fmla="*/ 19050 h 754856"/>
                <a:gd name="connsiteX11" fmla="*/ 2381 w 638175"/>
                <a:gd name="connsiteY11" fmla="*/ 7144 h 754856"/>
                <a:gd name="connsiteX12" fmla="*/ 14288 w 638175"/>
                <a:gd name="connsiteY12" fmla="*/ 0 h 754856"/>
                <a:gd name="connsiteX13" fmla="*/ 50006 w 638175"/>
                <a:gd name="connsiteY13" fmla="*/ 2381 h 754856"/>
                <a:gd name="connsiteX14" fmla="*/ 109538 w 638175"/>
                <a:gd name="connsiteY14" fmla="*/ 23812 h 754856"/>
                <a:gd name="connsiteX15" fmla="*/ 188119 w 638175"/>
                <a:gd name="connsiteY15" fmla="*/ 59531 h 754856"/>
                <a:gd name="connsiteX16" fmla="*/ 295275 w 638175"/>
                <a:gd name="connsiteY16" fmla="*/ 107156 h 754856"/>
                <a:gd name="connsiteX17" fmla="*/ 381000 w 638175"/>
                <a:gd name="connsiteY17" fmla="*/ 154781 h 754856"/>
                <a:gd name="connsiteX18" fmla="*/ 442913 w 638175"/>
                <a:gd name="connsiteY18" fmla="*/ 197644 h 754856"/>
                <a:gd name="connsiteX19" fmla="*/ 485775 w 638175"/>
                <a:gd name="connsiteY19" fmla="*/ 230981 h 754856"/>
                <a:gd name="connsiteX20" fmla="*/ 523875 w 638175"/>
                <a:gd name="connsiteY20" fmla="*/ 273844 h 754856"/>
                <a:gd name="connsiteX21" fmla="*/ 561975 w 638175"/>
                <a:gd name="connsiteY21" fmla="*/ 326231 h 754856"/>
                <a:gd name="connsiteX22" fmla="*/ 597694 w 638175"/>
                <a:gd name="connsiteY22" fmla="*/ 388144 h 754856"/>
                <a:gd name="connsiteX23" fmla="*/ 621506 w 638175"/>
                <a:gd name="connsiteY23" fmla="*/ 450056 h 754856"/>
                <a:gd name="connsiteX24" fmla="*/ 638175 w 638175"/>
                <a:gd name="connsiteY24" fmla="*/ 533400 h 754856"/>
                <a:gd name="connsiteX25" fmla="*/ 638175 w 638175"/>
                <a:gd name="connsiteY25" fmla="*/ 588169 h 754856"/>
                <a:gd name="connsiteX26" fmla="*/ 633413 w 638175"/>
                <a:gd name="connsiteY26" fmla="*/ 654844 h 754856"/>
                <a:gd name="connsiteX27" fmla="*/ 623888 w 638175"/>
                <a:gd name="connsiteY27" fmla="*/ 709612 h 754856"/>
                <a:gd name="connsiteX28" fmla="*/ 611981 w 638175"/>
                <a:gd name="connsiteY28" fmla="*/ 735806 h 754856"/>
                <a:gd name="connsiteX29" fmla="*/ 592931 w 638175"/>
                <a:gd name="connsiteY29" fmla="*/ 752475 h 754856"/>
                <a:gd name="connsiteX30" fmla="*/ 571500 w 638175"/>
                <a:gd name="connsiteY30" fmla="*/ 754856 h 754856"/>
                <a:gd name="connsiteX31" fmla="*/ 547688 w 638175"/>
                <a:gd name="connsiteY31" fmla="*/ 752475 h 754856"/>
                <a:gd name="connsiteX32" fmla="*/ 502444 w 638175"/>
                <a:gd name="connsiteY32" fmla="*/ 731044 h 754856"/>
                <a:gd name="connsiteX33" fmla="*/ 457200 w 638175"/>
                <a:gd name="connsiteY33" fmla="*/ 695325 h 754856"/>
                <a:gd name="connsiteX34" fmla="*/ 431006 w 638175"/>
                <a:gd name="connsiteY34" fmla="*/ 666750 h 754856"/>
                <a:gd name="connsiteX35" fmla="*/ 397669 w 638175"/>
                <a:gd name="connsiteY35" fmla="*/ 595312 h 754856"/>
                <a:gd name="connsiteX36" fmla="*/ 330994 w 638175"/>
                <a:gd name="connsiteY36" fmla="*/ 464344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38175" h="754856">
                  <a:moveTo>
                    <a:pt x="330994" y="464344"/>
                  </a:moveTo>
                  <a:lnTo>
                    <a:pt x="300038" y="404812"/>
                  </a:lnTo>
                  <a:lnTo>
                    <a:pt x="266700" y="352425"/>
                  </a:lnTo>
                  <a:lnTo>
                    <a:pt x="240506" y="309562"/>
                  </a:lnTo>
                  <a:lnTo>
                    <a:pt x="178594" y="226219"/>
                  </a:lnTo>
                  <a:lnTo>
                    <a:pt x="128588" y="171450"/>
                  </a:lnTo>
                  <a:lnTo>
                    <a:pt x="66675" y="104775"/>
                  </a:lnTo>
                  <a:lnTo>
                    <a:pt x="30956" y="71437"/>
                  </a:lnTo>
                  <a:lnTo>
                    <a:pt x="11906" y="52387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50006" y="2381"/>
                  </a:lnTo>
                  <a:lnTo>
                    <a:pt x="109538" y="23812"/>
                  </a:lnTo>
                  <a:lnTo>
                    <a:pt x="188119" y="59531"/>
                  </a:lnTo>
                  <a:lnTo>
                    <a:pt x="295275" y="107156"/>
                  </a:lnTo>
                  <a:lnTo>
                    <a:pt x="381000" y="154781"/>
                  </a:lnTo>
                  <a:lnTo>
                    <a:pt x="442913" y="197644"/>
                  </a:lnTo>
                  <a:lnTo>
                    <a:pt x="485775" y="230981"/>
                  </a:lnTo>
                  <a:lnTo>
                    <a:pt x="523875" y="273844"/>
                  </a:lnTo>
                  <a:lnTo>
                    <a:pt x="561975" y="326231"/>
                  </a:lnTo>
                  <a:lnTo>
                    <a:pt x="597694" y="388144"/>
                  </a:lnTo>
                  <a:lnTo>
                    <a:pt x="621506" y="450056"/>
                  </a:lnTo>
                  <a:lnTo>
                    <a:pt x="638175" y="533400"/>
                  </a:lnTo>
                  <a:lnTo>
                    <a:pt x="638175" y="588169"/>
                  </a:lnTo>
                  <a:lnTo>
                    <a:pt x="633413" y="654844"/>
                  </a:lnTo>
                  <a:lnTo>
                    <a:pt x="623888" y="709612"/>
                  </a:lnTo>
                  <a:lnTo>
                    <a:pt x="611981" y="735806"/>
                  </a:lnTo>
                  <a:lnTo>
                    <a:pt x="592931" y="752475"/>
                  </a:lnTo>
                  <a:lnTo>
                    <a:pt x="571500" y="754856"/>
                  </a:lnTo>
                  <a:lnTo>
                    <a:pt x="547688" y="752475"/>
                  </a:lnTo>
                  <a:lnTo>
                    <a:pt x="502444" y="731044"/>
                  </a:lnTo>
                  <a:lnTo>
                    <a:pt x="457200" y="695325"/>
                  </a:lnTo>
                  <a:lnTo>
                    <a:pt x="431006" y="666750"/>
                  </a:lnTo>
                  <a:lnTo>
                    <a:pt x="397669" y="595312"/>
                  </a:lnTo>
                  <a:lnTo>
                    <a:pt x="33099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81F78C41-DC06-4D95-96CF-DC8EC4EB10E3}"/>
                </a:ext>
              </a:extLst>
            </p:cNvPr>
            <p:cNvSpPr/>
            <p:nvPr/>
          </p:nvSpPr>
          <p:spPr>
            <a:xfrm>
              <a:off x="4148138" y="3878263"/>
              <a:ext cx="771525" cy="838200"/>
            </a:xfrm>
            <a:custGeom>
              <a:avLst/>
              <a:gdLst>
                <a:gd name="connsiteX0" fmla="*/ 585235 w 770973"/>
                <a:gd name="connsiteY0" fmla="*/ 411957 h 838200"/>
                <a:gd name="connsiteX1" fmla="*/ 459029 w 770973"/>
                <a:gd name="connsiteY1" fmla="*/ 531019 h 838200"/>
                <a:gd name="connsiteX2" fmla="*/ 351873 w 770973"/>
                <a:gd name="connsiteY2" fmla="*/ 619125 h 838200"/>
                <a:gd name="connsiteX3" fmla="*/ 268529 w 770973"/>
                <a:gd name="connsiteY3" fmla="*/ 681038 h 838200"/>
                <a:gd name="connsiteX4" fmla="*/ 163754 w 770973"/>
                <a:gd name="connsiteY4" fmla="*/ 757238 h 838200"/>
                <a:gd name="connsiteX5" fmla="*/ 73266 w 770973"/>
                <a:gd name="connsiteY5" fmla="*/ 816769 h 838200"/>
                <a:gd name="connsiteX6" fmla="*/ 28023 w 770973"/>
                <a:gd name="connsiteY6" fmla="*/ 838200 h 838200"/>
                <a:gd name="connsiteX7" fmla="*/ 16116 w 770973"/>
                <a:gd name="connsiteY7" fmla="*/ 838200 h 838200"/>
                <a:gd name="connsiteX8" fmla="*/ 1829 w 770973"/>
                <a:gd name="connsiteY8" fmla="*/ 819150 h 838200"/>
                <a:gd name="connsiteX9" fmla="*/ 6591 w 770973"/>
                <a:gd name="connsiteY9" fmla="*/ 790575 h 838200"/>
                <a:gd name="connsiteX10" fmla="*/ 35166 w 770973"/>
                <a:gd name="connsiteY10" fmla="*/ 754857 h 838200"/>
                <a:gd name="connsiteX11" fmla="*/ 135179 w 770973"/>
                <a:gd name="connsiteY11" fmla="*/ 638175 h 838200"/>
                <a:gd name="connsiteX12" fmla="*/ 228048 w 770973"/>
                <a:gd name="connsiteY12" fmla="*/ 521494 h 838200"/>
                <a:gd name="connsiteX13" fmla="*/ 282816 w 770973"/>
                <a:gd name="connsiteY13" fmla="*/ 447675 h 838200"/>
                <a:gd name="connsiteX14" fmla="*/ 325679 w 770973"/>
                <a:gd name="connsiteY14" fmla="*/ 392907 h 838200"/>
                <a:gd name="connsiteX15" fmla="*/ 356635 w 770973"/>
                <a:gd name="connsiteY15" fmla="*/ 338138 h 838200"/>
                <a:gd name="connsiteX16" fmla="*/ 392354 w 770973"/>
                <a:gd name="connsiteY16" fmla="*/ 276225 h 838200"/>
                <a:gd name="connsiteX17" fmla="*/ 411404 w 770973"/>
                <a:gd name="connsiteY17" fmla="*/ 233363 h 838200"/>
                <a:gd name="connsiteX18" fmla="*/ 418548 w 770973"/>
                <a:gd name="connsiteY18" fmla="*/ 211932 h 838200"/>
                <a:gd name="connsiteX19" fmla="*/ 420929 w 770973"/>
                <a:gd name="connsiteY19" fmla="*/ 180975 h 838200"/>
                <a:gd name="connsiteX20" fmla="*/ 420929 w 770973"/>
                <a:gd name="connsiteY20" fmla="*/ 164307 h 838200"/>
                <a:gd name="connsiteX21" fmla="*/ 413785 w 770973"/>
                <a:gd name="connsiteY21" fmla="*/ 135732 h 838200"/>
                <a:gd name="connsiteX22" fmla="*/ 406641 w 770973"/>
                <a:gd name="connsiteY22" fmla="*/ 116682 h 838200"/>
                <a:gd name="connsiteX23" fmla="*/ 389973 w 770973"/>
                <a:gd name="connsiteY23" fmla="*/ 100013 h 838200"/>
                <a:gd name="connsiteX24" fmla="*/ 370923 w 770973"/>
                <a:gd name="connsiteY24" fmla="*/ 80963 h 838200"/>
                <a:gd name="connsiteX25" fmla="*/ 337585 w 770973"/>
                <a:gd name="connsiteY25" fmla="*/ 61913 h 838200"/>
                <a:gd name="connsiteX26" fmla="*/ 316154 w 770973"/>
                <a:gd name="connsiteY26" fmla="*/ 42863 h 838200"/>
                <a:gd name="connsiteX27" fmla="*/ 311391 w 770973"/>
                <a:gd name="connsiteY27" fmla="*/ 26194 h 838200"/>
                <a:gd name="connsiteX28" fmla="*/ 316154 w 770973"/>
                <a:gd name="connsiteY28" fmla="*/ 11907 h 838200"/>
                <a:gd name="connsiteX29" fmla="*/ 330441 w 770973"/>
                <a:gd name="connsiteY29" fmla="*/ 4763 h 838200"/>
                <a:gd name="connsiteX30" fmla="*/ 332823 w 770973"/>
                <a:gd name="connsiteY30" fmla="*/ 4763 h 838200"/>
                <a:gd name="connsiteX31" fmla="*/ 361398 w 770973"/>
                <a:gd name="connsiteY31" fmla="*/ 0 h 838200"/>
                <a:gd name="connsiteX32" fmla="*/ 425691 w 770973"/>
                <a:gd name="connsiteY32" fmla="*/ 0 h 838200"/>
                <a:gd name="connsiteX33" fmla="*/ 489985 w 770973"/>
                <a:gd name="connsiteY33" fmla="*/ 7144 h 838200"/>
                <a:gd name="connsiteX34" fmla="*/ 523323 w 770973"/>
                <a:gd name="connsiteY34" fmla="*/ 19050 h 838200"/>
                <a:gd name="connsiteX35" fmla="*/ 582854 w 770973"/>
                <a:gd name="connsiteY35" fmla="*/ 66675 h 838200"/>
                <a:gd name="connsiteX36" fmla="*/ 687629 w 770973"/>
                <a:gd name="connsiteY36" fmla="*/ 152400 h 838200"/>
                <a:gd name="connsiteX37" fmla="*/ 744779 w 770973"/>
                <a:gd name="connsiteY37" fmla="*/ 211932 h 838200"/>
                <a:gd name="connsiteX38" fmla="*/ 759066 w 770973"/>
                <a:gd name="connsiteY38" fmla="*/ 233363 h 838200"/>
                <a:gd name="connsiteX39" fmla="*/ 768591 w 770973"/>
                <a:gd name="connsiteY39" fmla="*/ 252413 h 838200"/>
                <a:gd name="connsiteX40" fmla="*/ 770973 w 770973"/>
                <a:gd name="connsiteY40" fmla="*/ 269082 h 838200"/>
                <a:gd name="connsiteX41" fmla="*/ 768591 w 770973"/>
                <a:gd name="connsiteY41" fmla="*/ 288132 h 838200"/>
                <a:gd name="connsiteX42" fmla="*/ 751923 w 770973"/>
                <a:gd name="connsiteY42" fmla="*/ 302419 h 838200"/>
                <a:gd name="connsiteX43" fmla="*/ 725729 w 770973"/>
                <a:gd name="connsiteY43" fmla="*/ 316707 h 838200"/>
                <a:gd name="connsiteX44" fmla="*/ 682866 w 770973"/>
                <a:gd name="connsiteY44" fmla="*/ 326232 h 838200"/>
                <a:gd name="connsiteX45" fmla="*/ 661435 w 770973"/>
                <a:gd name="connsiteY45" fmla="*/ 330994 h 838200"/>
                <a:gd name="connsiteX46" fmla="*/ 585235 w 770973"/>
                <a:gd name="connsiteY46" fmla="*/ 411957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70973" h="838200">
                  <a:moveTo>
                    <a:pt x="585235" y="411957"/>
                  </a:moveTo>
                  <a:lnTo>
                    <a:pt x="459029" y="531019"/>
                  </a:lnTo>
                  <a:lnTo>
                    <a:pt x="351873" y="619125"/>
                  </a:lnTo>
                  <a:lnTo>
                    <a:pt x="268529" y="681038"/>
                  </a:lnTo>
                  <a:lnTo>
                    <a:pt x="163754" y="757238"/>
                  </a:lnTo>
                  <a:lnTo>
                    <a:pt x="73266" y="816769"/>
                  </a:lnTo>
                  <a:lnTo>
                    <a:pt x="28023" y="838200"/>
                  </a:lnTo>
                  <a:lnTo>
                    <a:pt x="16116" y="838200"/>
                  </a:lnTo>
                  <a:cubicBezTo>
                    <a:pt x="0" y="824769"/>
                    <a:pt x="1829" y="832493"/>
                    <a:pt x="1829" y="819150"/>
                  </a:cubicBezTo>
                  <a:lnTo>
                    <a:pt x="6591" y="790575"/>
                  </a:lnTo>
                  <a:lnTo>
                    <a:pt x="35166" y="754857"/>
                  </a:lnTo>
                  <a:lnTo>
                    <a:pt x="135179" y="638175"/>
                  </a:lnTo>
                  <a:lnTo>
                    <a:pt x="228048" y="521494"/>
                  </a:lnTo>
                  <a:lnTo>
                    <a:pt x="282816" y="447675"/>
                  </a:lnTo>
                  <a:lnTo>
                    <a:pt x="325679" y="392907"/>
                  </a:lnTo>
                  <a:lnTo>
                    <a:pt x="356635" y="338138"/>
                  </a:lnTo>
                  <a:lnTo>
                    <a:pt x="392354" y="276225"/>
                  </a:lnTo>
                  <a:lnTo>
                    <a:pt x="411404" y="233363"/>
                  </a:lnTo>
                  <a:lnTo>
                    <a:pt x="418548" y="211932"/>
                  </a:lnTo>
                  <a:lnTo>
                    <a:pt x="420929" y="180975"/>
                  </a:lnTo>
                  <a:lnTo>
                    <a:pt x="420929" y="164307"/>
                  </a:lnTo>
                  <a:lnTo>
                    <a:pt x="413785" y="135732"/>
                  </a:lnTo>
                  <a:lnTo>
                    <a:pt x="406641" y="116682"/>
                  </a:lnTo>
                  <a:lnTo>
                    <a:pt x="389973" y="100013"/>
                  </a:lnTo>
                  <a:lnTo>
                    <a:pt x="370923" y="80963"/>
                  </a:lnTo>
                  <a:lnTo>
                    <a:pt x="337585" y="61913"/>
                  </a:lnTo>
                  <a:lnTo>
                    <a:pt x="316154" y="42863"/>
                  </a:lnTo>
                  <a:lnTo>
                    <a:pt x="311391" y="26194"/>
                  </a:lnTo>
                  <a:lnTo>
                    <a:pt x="316154" y="11907"/>
                  </a:lnTo>
                  <a:lnTo>
                    <a:pt x="330441" y="4763"/>
                  </a:lnTo>
                  <a:lnTo>
                    <a:pt x="332823" y="4763"/>
                  </a:lnTo>
                  <a:lnTo>
                    <a:pt x="361398" y="0"/>
                  </a:lnTo>
                  <a:lnTo>
                    <a:pt x="425691" y="0"/>
                  </a:lnTo>
                  <a:lnTo>
                    <a:pt x="489985" y="7144"/>
                  </a:lnTo>
                  <a:lnTo>
                    <a:pt x="523323" y="19050"/>
                  </a:lnTo>
                  <a:lnTo>
                    <a:pt x="582854" y="66675"/>
                  </a:lnTo>
                  <a:lnTo>
                    <a:pt x="687629" y="152400"/>
                  </a:lnTo>
                  <a:lnTo>
                    <a:pt x="744779" y="211932"/>
                  </a:lnTo>
                  <a:lnTo>
                    <a:pt x="759066" y="233363"/>
                  </a:lnTo>
                  <a:lnTo>
                    <a:pt x="768591" y="252413"/>
                  </a:lnTo>
                  <a:lnTo>
                    <a:pt x="770973" y="269082"/>
                  </a:lnTo>
                  <a:lnTo>
                    <a:pt x="768591" y="288132"/>
                  </a:lnTo>
                  <a:lnTo>
                    <a:pt x="751923" y="302419"/>
                  </a:lnTo>
                  <a:lnTo>
                    <a:pt x="725729" y="316707"/>
                  </a:lnTo>
                  <a:lnTo>
                    <a:pt x="682866" y="326232"/>
                  </a:lnTo>
                  <a:lnTo>
                    <a:pt x="661435" y="330994"/>
                  </a:lnTo>
                  <a:lnTo>
                    <a:pt x="585235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EFE694AD-D319-4DE7-951D-EBF7DCC20A17}"/>
                </a:ext>
              </a:extLst>
            </p:cNvPr>
            <p:cNvSpPr/>
            <p:nvPr/>
          </p:nvSpPr>
          <p:spPr>
            <a:xfrm>
              <a:off x="2657475" y="4694238"/>
              <a:ext cx="2300288" cy="963612"/>
            </a:xfrm>
            <a:custGeom>
              <a:avLst/>
              <a:gdLst>
                <a:gd name="connsiteX0" fmla="*/ 2026444 w 2300288"/>
                <a:gd name="connsiteY0" fmla="*/ 192881 h 964406"/>
                <a:gd name="connsiteX1" fmla="*/ 1781175 w 2300288"/>
                <a:gd name="connsiteY1" fmla="*/ 319087 h 964406"/>
                <a:gd name="connsiteX2" fmla="*/ 1521619 w 2300288"/>
                <a:gd name="connsiteY2" fmla="*/ 442912 h 964406"/>
                <a:gd name="connsiteX3" fmla="*/ 1252538 w 2300288"/>
                <a:gd name="connsiteY3" fmla="*/ 566737 h 964406"/>
                <a:gd name="connsiteX4" fmla="*/ 942975 w 2300288"/>
                <a:gd name="connsiteY4" fmla="*/ 697706 h 964406"/>
                <a:gd name="connsiteX5" fmla="*/ 607219 w 2300288"/>
                <a:gd name="connsiteY5" fmla="*/ 828675 h 964406"/>
                <a:gd name="connsiteX6" fmla="*/ 423863 w 2300288"/>
                <a:gd name="connsiteY6" fmla="*/ 897731 h 964406"/>
                <a:gd name="connsiteX7" fmla="*/ 402431 w 2300288"/>
                <a:gd name="connsiteY7" fmla="*/ 916781 h 964406"/>
                <a:gd name="connsiteX8" fmla="*/ 366713 w 2300288"/>
                <a:gd name="connsiteY8" fmla="*/ 945356 h 964406"/>
                <a:gd name="connsiteX9" fmla="*/ 335756 w 2300288"/>
                <a:gd name="connsiteY9" fmla="*/ 959644 h 964406"/>
                <a:gd name="connsiteX10" fmla="*/ 300038 w 2300288"/>
                <a:gd name="connsiteY10" fmla="*/ 964406 h 964406"/>
                <a:gd name="connsiteX11" fmla="*/ 276225 w 2300288"/>
                <a:gd name="connsiteY11" fmla="*/ 964406 h 964406"/>
                <a:gd name="connsiteX12" fmla="*/ 242888 w 2300288"/>
                <a:gd name="connsiteY12" fmla="*/ 950119 h 964406"/>
                <a:gd name="connsiteX13" fmla="*/ 204788 w 2300288"/>
                <a:gd name="connsiteY13" fmla="*/ 916781 h 964406"/>
                <a:gd name="connsiteX14" fmla="*/ 135731 w 2300288"/>
                <a:gd name="connsiteY14" fmla="*/ 850106 h 964406"/>
                <a:gd name="connsiteX15" fmla="*/ 90488 w 2300288"/>
                <a:gd name="connsiteY15" fmla="*/ 790575 h 964406"/>
                <a:gd name="connsiteX16" fmla="*/ 52388 w 2300288"/>
                <a:gd name="connsiteY16" fmla="*/ 731044 h 964406"/>
                <a:gd name="connsiteX17" fmla="*/ 14288 w 2300288"/>
                <a:gd name="connsiteY17" fmla="*/ 664369 h 964406"/>
                <a:gd name="connsiteX18" fmla="*/ 0 w 2300288"/>
                <a:gd name="connsiteY18" fmla="*/ 631031 h 964406"/>
                <a:gd name="connsiteX19" fmla="*/ 0 w 2300288"/>
                <a:gd name="connsiteY19" fmla="*/ 614362 h 964406"/>
                <a:gd name="connsiteX20" fmla="*/ 4763 w 2300288"/>
                <a:gd name="connsiteY20" fmla="*/ 600075 h 964406"/>
                <a:gd name="connsiteX21" fmla="*/ 16669 w 2300288"/>
                <a:gd name="connsiteY21" fmla="*/ 597694 h 964406"/>
                <a:gd name="connsiteX22" fmla="*/ 38100 w 2300288"/>
                <a:gd name="connsiteY22" fmla="*/ 602456 h 964406"/>
                <a:gd name="connsiteX23" fmla="*/ 97631 w 2300288"/>
                <a:gd name="connsiteY23" fmla="*/ 628650 h 964406"/>
                <a:gd name="connsiteX24" fmla="*/ 166688 w 2300288"/>
                <a:gd name="connsiteY24" fmla="*/ 654844 h 964406"/>
                <a:gd name="connsiteX25" fmla="*/ 223838 w 2300288"/>
                <a:gd name="connsiteY25" fmla="*/ 669131 h 964406"/>
                <a:gd name="connsiteX26" fmla="*/ 280988 w 2300288"/>
                <a:gd name="connsiteY26" fmla="*/ 676275 h 964406"/>
                <a:gd name="connsiteX27" fmla="*/ 300038 w 2300288"/>
                <a:gd name="connsiteY27" fmla="*/ 676275 h 964406"/>
                <a:gd name="connsiteX28" fmla="*/ 381000 w 2300288"/>
                <a:gd name="connsiteY28" fmla="*/ 650081 h 964406"/>
                <a:gd name="connsiteX29" fmla="*/ 742950 w 2300288"/>
                <a:gd name="connsiteY29" fmla="*/ 533400 h 964406"/>
                <a:gd name="connsiteX30" fmla="*/ 1135856 w 2300288"/>
                <a:gd name="connsiteY30" fmla="*/ 395287 h 964406"/>
                <a:gd name="connsiteX31" fmla="*/ 1247775 w 2300288"/>
                <a:gd name="connsiteY31" fmla="*/ 357187 h 964406"/>
                <a:gd name="connsiteX32" fmla="*/ 1385888 w 2300288"/>
                <a:gd name="connsiteY32" fmla="*/ 302419 h 964406"/>
                <a:gd name="connsiteX33" fmla="*/ 1562100 w 2300288"/>
                <a:gd name="connsiteY33" fmla="*/ 242887 h 964406"/>
                <a:gd name="connsiteX34" fmla="*/ 1783556 w 2300288"/>
                <a:gd name="connsiteY34" fmla="*/ 166687 h 964406"/>
                <a:gd name="connsiteX35" fmla="*/ 1952625 w 2300288"/>
                <a:gd name="connsiteY35" fmla="*/ 104775 h 964406"/>
                <a:gd name="connsiteX36" fmla="*/ 2159794 w 2300288"/>
                <a:gd name="connsiteY36" fmla="*/ 35719 h 964406"/>
                <a:gd name="connsiteX37" fmla="*/ 2262188 w 2300288"/>
                <a:gd name="connsiteY37" fmla="*/ 4762 h 964406"/>
                <a:gd name="connsiteX38" fmla="*/ 2281238 w 2300288"/>
                <a:gd name="connsiteY38" fmla="*/ 0 h 964406"/>
                <a:gd name="connsiteX39" fmla="*/ 2290763 w 2300288"/>
                <a:gd name="connsiteY39" fmla="*/ 0 h 964406"/>
                <a:gd name="connsiteX40" fmla="*/ 2297906 w 2300288"/>
                <a:gd name="connsiteY40" fmla="*/ 2381 h 964406"/>
                <a:gd name="connsiteX41" fmla="*/ 2300288 w 2300288"/>
                <a:gd name="connsiteY41" fmla="*/ 9525 h 964406"/>
                <a:gd name="connsiteX42" fmla="*/ 2300288 w 2300288"/>
                <a:gd name="connsiteY42" fmla="*/ 23812 h 964406"/>
                <a:gd name="connsiteX43" fmla="*/ 2290763 w 2300288"/>
                <a:gd name="connsiteY43" fmla="*/ 47625 h 964406"/>
                <a:gd name="connsiteX44" fmla="*/ 2264569 w 2300288"/>
                <a:gd name="connsiteY44" fmla="*/ 66675 h 964406"/>
                <a:gd name="connsiteX45" fmla="*/ 2152650 w 2300288"/>
                <a:gd name="connsiteY45" fmla="*/ 126206 h 964406"/>
                <a:gd name="connsiteX46" fmla="*/ 2026444 w 2300288"/>
                <a:gd name="connsiteY46" fmla="*/ 1928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964406">
                  <a:moveTo>
                    <a:pt x="2026444" y="192881"/>
                  </a:moveTo>
                  <a:lnTo>
                    <a:pt x="1781175" y="319087"/>
                  </a:lnTo>
                  <a:lnTo>
                    <a:pt x="1521619" y="442912"/>
                  </a:lnTo>
                  <a:lnTo>
                    <a:pt x="1252538" y="566737"/>
                  </a:lnTo>
                  <a:lnTo>
                    <a:pt x="942975" y="697706"/>
                  </a:lnTo>
                  <a:lnTo>
                    <a:pt x="607219" y="828675"/>
                  </a:lnTo>
                  <a:lnTo>
                    <a:pt x="423863" y="897731"/>
                  </a:lnTo>
                  <a:lnTo>
                    <a:pt x="402431" y="916781"/>
                  </a:lnTo>
                  <a:lnTo>
                    <a:pt x="366713" y="945356"/>
                  </a:lnTo>
                  <a:lnTo>
                    <a:pt x="335756" y="959644"/>
                  </a:lnTo>
                  <a:lnTo>
                    <a:pt x="300038" y="964406"/>
                  </a:lnTo>
                  <a:lnTo>
                    <a:pt x="276225" y="964406"/>
                  </a:lnTo>
                  <a:lnTo>
                    <a:pt x="242888" y="950119"/>
                  </a:lnTo>
                  <a:lnTo>
                    <a:pt x="204788" y="916781"/>
                  </a:lnTo>
                  <a:lnTo>
                    <a:pt x="135731" y="850106"/>
                  </a:lnTo>
                  <a:lnTo>
                    <a:pt x="90488" y="790575"/>
                  </a:lnTo>
                  <a:lnTo>
                    <a:pt x="52388" y="731044"/>
                  </a:lnTo>
                  <a:lnTo>
                    <a:pt x="14288" y="664369"/>
                  </a:lnTo>
                  <a:lnTo>
                    <a:pt x="0" y="631031"/>
                  </a:lnTo>
                  <a:lnTo>
                    <a:pt x="0" y="614362"/>
                  </a:lnTo>
                  <a:lnTo>
                    <a:pt x="4763" y="600075"/>
                  </a:lnTo>
                  <a:lnTo>
                    <a:pt x="16669" y="597694"/>
                  </a:lnTo>
                  <a:lnTo>
                    <a:pt x="38100" y="602456"/>
                  </a:lnTo>
                  <a:lnTo>
                    <a:pt x="97631" y="628650"/>
                  </a:lnTo>
                  <a:lnTo>
                    <a:pt x="166688" y="654844"/>
                  </a:lnTo>
                  <a:lnTo>
                    <a:pt x="223838" y="669131"/>
                  </a:lnTo>
                  <a:lnTo>
                    <a:pt x="280988" y="676275"/>
                  </a:lnTo>
                  <a:lnTo>
                    <a:pt x="300038" y="676275"/>
                  </a:lnTo>
                  <a:lnTo>
                    <a:pt x="381000" y="650081"/>
                  </a:lnTo>
                  <a:lnTo>
                    <a:pt x="742950" y="533400"/>
                  </a:lnTo>
                  <a:lnTo>
                    <a:pt x="1135856" y="395287"/>
                  </a:lnTo>
                  <a:lnTo>
                    <a:pt x="1247775" y="357187"/>
                  </a:lnTo>
                  <a:lnTo>
                    <a:pt x="1385888" y="302419"/>
                  </a:lnTo>
                  <a:lnTo>
                    <a:pt x="1562100" y="242887"/>
                  </a:lnTo>
                  <a:lnTo>
                    <a:pt x="1783556" y="166687"/>
                  </a:lnTo>
                  <a:lnTo>
                    <a:pt x="1952625" y="104775"/>
                  </a:lnTo>
                  <a:lnTo>
                    <a:pt x="2159794" y="35719"/>
                  </a:lnTo>
                  <a:lnTo>
                    <a:pt x="2262188" y="4762"/>
                  </a:lnTo>
                  <a:lnTo>
                    <a:pt x="2281238" y="0"/>
                  </a:lnTo>
                  <a:lnTo>
                    <a:pt x="2290763" y="0"/>
                  </a:lnTo>
                  <a:lnTo>
                    <a:pt x="2297906" y="2381"/>
                  </a:lnTo>
                  <a:lnTo>
                    <a:pt x="2300288" y="9525"/>
                  </a:lnTo>
                  <a:lnTo>
                    <a:pt x="2300288" y="23812"/>
                  </a:lnTo>
                  <a:lnTo>
                    <a:pt x="2290763" y="47625"/>
                  </a:lnTo>
                  <a:lnTo>
                    <a:pt x="2264569" y="66675"/>
                  </a:lnTo>
                  <a:lnTo>
                    <a:pt x="2152650" y="126206"/>
                  </a:lnTo>
                  <a:lnTo>
                    <a:pt x="2026444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DFB27B92-36E1-40A4-99B3-E7E565E95251}"/>
                </a:ext>
              </a:extLst>
            </p:cNvPr>
            <p:cNvSpPr/>
            <p:nvPr/>
          </p:nvSpPr>
          <p:spPr>
            <a:xfrm>
              <a:off x="4976813" y="2982913"/>
              <a:ext cx="2365375" cy="619125"/>
            </a:xfrm>
            <a:custGeom>
              <a:avLst/>
              <a:gdLst>
                <a:gd name="connsiteX0" fmla="*/ 1833562 w 2364581"/>
                <a:gd name="connsiteY0" fmla="*/ 78582 h 619125"/>
                <a:gd name="connsiteX1" fmla="*/ 1695450 w 2364581"/>
                <a:gd name="connsiteY1" fmla="*/ 95250 h 619125"/>
                <a:gd name="connsiteX2" fmla="*/ 1524000 w 2364581"/>
                <a:gd name="connsiteY2" fmla="*/ 121444 h 619125"/>
                <a:gd name="connsiteX3" fmla="*/ 1376362 w 2364581"/>
                <a:gd name="connsiteY3" fmla="*/ 147638 h 619125"/>
                <a:gd name="connsiteX4" fmla="*/ 1228725 w 2364581"/>
                <a:gd name="connsiteY4" fmla="*/ 173832 h 619125"/>
                <a:gd name="connsiteX5" fmla="*/ 973931 w 2364581"/>
                <a:gd name="connsiteY5" fmla="*/ 228600 h 619125"/>
                <a:gd name="connsiteX6" fmla="*/ 757237 w 2364581"/>
                <a:gd name="connsiteY6" fmla="*/ 278607 h 619125"/>
                <a:gd name="connsiteX7" fmla="*/ 573881 w 2364581"/>
                <a:gd name="connsiteY7" fmla="*/ 316707 h 619125"/>
                <a:gd name="connsiteX8" fmla="*/ 407193 w 2364581"/>
                <a:gd name="connsiteY8" fmla="*/ 340519 h 619125"/>
                <a:gd name="connsiteX9" fmla="*/ 302418 w 2364581"/>
                <a:gd name="connsiteY9" fmla="*/ 354807 h 619125"/>
                <a:gd name="connsiteX10" fmla="*/ 219075 w 2364581"/>
                <a:gd name="connsiteY10" fmla="*/ 338138 h 619125"/>
                <a:gd name="connsiteX11" fmla="*/ 142875 w 2364581"/>
                <a:gd name="connsiteY11" fmla="*/ 316707 h 619125"/>
                <a:gd name="connsiteX12" fmla="*/ 61912 w 2364581"/>
                <a:gd name="connsiteY12" fmla="*/ 288132 h 619125"/>
                <a:gd name="connsiteX13" fmla="*/ 26193 w 2364581"/>
                <a:gd name="connsiteY13" fmla="*/ 273844 h 619125"/>
                <a:gd name="connsiteX14" fmla="*/ 11906 w 2364581"/>
                <a:gd name="connsiteY14" fmla="*/ 273844 h 619125"/>
                <a:gd name="connsiteX15" fmla="*/ 0 w 2364581"/>
                <a:gd name="connsiteY15" fmla="*/ 283369 h 619125"/>
                <a:gd name="connsiteX16" fmla="*/ 0 w 2364581"/>
                <a:gd name="connsiteY16" fmla="*/ 304800 h 619125"/>
                <a:gd name="connsiteX17" fmla="*/ 19050 w 2364581"/>
                <a:gd name="connsiteY17" fmla="*/ 345282 h 619125"/>
                <a:gd name="connsiteX18" fmla="*/ 78581 w 2364581"/>
                <a:gd name="connsiteY18" fmla="*/ 416719 h 619125"/>
                <a:gd name="connsiteX19" fmla="*/ 159543 w 2364581"/>
                <a:gd name="connsiteY19" fmla="*/ 500063 h 619125"/>
                <a:gd name="connsiteX20" fmla="*/ 228600 w 2364581"/>
                <a:gd name="connsiteY20" fmla="*/ 559594 h 619125"/>
                <a:gd name="connsiteX21" fmla="*/ 271462 w 2364581"/>
                <a:gd name="connsiteY21" fmla="*/ 588169 h 619125"/>
                <a:gd name="connsiteX22" fmla="*/ 311943 w 2364581"/>
                <a:gd name="connsiteY22" fmla="*/ 609600 h 619125"/>
                <a:gd name="connsiteX23" fmla="*/ 345281 w 2364581"/>
                <a:gd name="connsiteY23" fmla="*/ 616744 h 619125"/>
                <a:gd name="connsiteX24" fmla="*/ 376237 w 2364581"/>
                <a:gd name="connsiteY24" fmla="*/ 619125 h 619125"/>
                <a:gd name="connsiteX25" fmla="*/ 411956 w 2364581"/>
                <a:gd name="connsiteY25" fmla="*/ 614363 h 619125"/>
                <a:gd name="connsiteX26" fmla="*/ 464343 w 2364581"/>
                <a:gd name="connsiteY26" fmla="*/ 592932 h 619125"/>
                <a:gd name="connsiteX27" fmla="*/ 638175 w 2364581"/>
                <a:gd name="connsiteY27" fmla="*/ 535782 h 619125"/>
                <a:gd name="connsiteX28" fmla="*/ 835818 w 2364581"/>
                <a:gd name="connsiteY28" fmla="*/ 476250 h 619125"/>
                <a:gd name="connsiteX29" fmla="*/ 1012031 w 2364581"/>
                <a:gd name="connsiteY29" fmla="*/ 419100 h 619125"/>
                <a:gd name="connsiteX30" fmla="*/ 1333500 w 2364581"/>
                <a:gd name="connsiteY30" fmla="*/ 361950 h 619125"/>
                <a:gd name="connsiteX31" fmla="*/ 1578768 w 2364581"/>
                <a:gd name="connsiteY31" fmla="*/ 326232 h 619125"/>
                <a:gd name="connsiteX32" fmla="*/ 1743075 w 2364581"/>
                <a:gd name="connsiteY32" fmla="*/ 302419 h 619125"/>
                <a:gd name="connsiteX33" fmla="*/ 1862137 w 2364581"/>
                <a:gd name="connsiteY33" fmla="*/ 290513 h 619125"/>
                <a:gd name="connsiteX34" fmla="*/ 1940718 w 2364581"/>
                <a:gd name="connsiteY34" fmla="*/ 285750 h 619125"/>
                <a:gd name="connsiteX35" fmla="*/ 2074068 w 2364581"/>
                <a:gd name="connsiteY35" fmla="*/ 292894 h 619125"/>
                <a:gd name="connsiteX36" fmla="*/ 2243137 w 2364581"/>
                <a:gd name="connsiteY36" fmla="*/ 309563 h 619125"/>
                <a:gd name="connsiteX37" fmla="*/ 2276475 w 2364581"/>
                <a:gd name="connsiteY37" fmla="*/ 311944 h 619125"/>
                <a:gd name="connsiteX38" fmla="*/ 2307431 w 2364581"/>
                <a:gd name="connsiteY38" fmla="*/ 307182 h 619125"/>
                <a:gd name="connsiteX39" fmla="*/ 2333625 w 2364581"/>
                <a:gd name="connsiteY39" fmla="*/ 295275 h 619125"/>
                <a:gd name="connsiteX40" fmla="*/ 2350293 w 2364581"/>
                <a:gd name="connsiteY40" fmla="*/ 278607 h 619125"/>
                <a:gd name="connsiteX41" fmla="*/ 2357437 w 2364581"/>
                <a:gd name="connsiteY41" fmla="*/ 259557 h 619125"/>
                <a:gd name="connsiteX42" fmla="*/ 2364581 w 2364581"/>
                <a:gd name="connsiteY42" fmla="*/ 235744 h 619125"/>
                <a:gd name="connsiteX43" fmla="*/ 2362200 w 2364581"/>
                <a:gd name="connsiteY43" fmla="*/ 202407 h 619125"/>
                <a:gd name="connsiteX44" fmla="*/ 2359818 w 2364581"/>
                <a:gd name="connsiteY44" fmla="*/ 183357 h 619125"/>
                <a:gd name="connsiteX45" fmla="*/ 2355056 w 2364581"/>
                <a:gd name="connsiteY45" fmla="*/ 173832 h 619125"/>
                <a:gd name="connsiteX46" fmla="*/ 2328862 w 2364581"/>
                <a:gd name="connsiteY46" fmla="*/ 150019 h 619125"/>
                <a:gd name="connsiteX47" fmla="*/ 2278856 w 2364581"/>
                <a:gd name="connsiteY47" fmla="*/ 114300 h 619125"/>
                <a:gd name="connsiteX48" fmla="*/ 2221706 w 2364581"/>
                <a:gd name="connsiteY48" fmla="*/ 78582 h 619125"/>
                <a:gd name="connsiteX49" fmla="*/ 2162175 w 2364581"/>
                <a:gd name="connsiteY49" fmla="*/ 47625 h 619125"/>
                <a:gd name="connsiteX50" fmla="*/ 2107406 w 2364581"/>
                <a:gd name="connsiteY50" fmla="*/ 23813 h 619125"/>
                <a:gd name="connsiteX51" fmla="*/ 2055018 w 2364581"/>
                <a:gd name="connsiteY51" fmla="*/ 0 h 619125"/>
                <a:gd name="connsiteX52" fmla="*/ 2031206 w 2364581"/>
                <a:gd name="connsiteY52" fmla="*/ 2382 h 619125"/>
                <a:gd name="connsiteX53" fmla="*/ 1997868 w 2364581"/>
                <a:gd name="connsiteY53" fmla="*/ 7144 h 619125"/>
                <a:gd name="connsiteX54" fmla="*/ 1964531 w 2364581"/>
                <a:gd name="connsiteY54" fmla="*/ 19050 h 619125"/>
                <a:gd name="connsiteX55" fmla="*/ 1931193 w 2364581"/>
                <a:gd name="connsiteY55" fmla="*/ 35719 h 619125"/>
                <a:gd name="connsiteX56" fmla="*/ 1895475 w 2364581"/>
                <a:gd name="connsiteY56" fmla="*/ 59532 h 619125"/>
                <a:gd name="connsiteX57" fmla="*/ 1833562 w 2364581"/>
                <a:gd name="connsiteY57" fmla="*/ 7858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4581" h="619125">
                  <a:moveTo>
                    <a:pt x="1833562" y="78582"/>
                  </a:moveTo>
                  <a:lnTo>
                    <a:pt x="1695450" y="95250"/>
                  </a:lnTo>
                  <a:lnTo>
                    <a:pt x="1524000" y="121444"/>
                  </a:lnTo>
                  <a:lnTo>
                    <a:pt x="1376362" y="147638"/>
                  </a:lnTo>
                  <a:lnTo>
                    <a:pt x="1228725" y="173832"/>
                  </a:lnTo>
                  <a:lnTo>
                    <a:pt x="973931" y="228600"/>
                  </a:lnTo>
                  <a:lnTo>
                    <a:pt x="757237" y="278607"/>
                  </a:lnTo>
                  <a:lnTo>
                    <a:pt x="573881" y="316707"/>
                  </a:lnTo>
                  <a:lnTo>
                    <a:pt x="407193" y="340519"/>
                  </a:lnTo>
                  <a:lnTo>
                    <a:pt x="302418" y="354807"/>
                  </a:lnTo>
                  <a:lnTo>
                    <a:pt x="219075" y="338138"/>
                  </a:lnTo>
                  <a:lnTo>
                    <a:pt x="142875" y="316707"/>
                  </a:lnTo>
                  <a:lnTo>
                    <a:pt x="61912" y="288132"/>
                  </a:lnTo>
                  <a:lnTo>
                    <a:pt x="26193" y="273844"/>
                  </a:lnTo>
                  <a:lnTo>
                    <a:pt x="11906" y="273844"/>
                  </a:lnTo>
                  <a:lnTo>
                    <a:pt x="0" y="283369"/>
                  </a:lnTo>
                  <a:lnTo>
                    <a:pt x="0" y="304800"/>
                  </a:lnTo>
                  <a:lnTo>
                    <a:pt x="19050" y="345282"/>
                  </a:lnTo>
                  <a:lnTo>
                    <a:pt x="78581" y="416719"/>
                  </a:lnTo>
                  <a:lnTo>
                    <a:pt x="159543" y="500063"/>
                  </a:lnTo>
                  <a:lnTo>
                    <a:pt x="228600" y="559594"/>
                  </a:lnTo>
                  <a:lnTo>
                    <a:pt x="271462" y="588169"/>
                  </a:lnTo>
                  <a:lnTo>
                    <a:pt x="311943" y="609600"/>
                  </a:lnTo>
                  <a:lnTo>
                    <a:pt x="345281" y="616744"/>
                  </a:lnTo>
                  <a:lnTo>
                    <a:pt x="376237" y="619125"/>
                  </a:lnTo>
                  <a:lnTo>
                    <a:pt x="411956" y="614363"/>
                  </a:lnTo>
                  <a:lnTo>
                    <a:pt x="464343" y="592932"/>
                  </a:lnTo>
                  <a:lnTo>
                    <a:pt x="638175" y="535782"/>
                  </a:lnTo>
                  <a:lnTo>
                    <a:pt x="835818" y="476250"/>
                  </a:lnTo>
                  <a:lnTo>
                    <a:pt x="1012031" y="419100"/>
                  </a:lnTo>
                  <a:lnTo>
                    <a:pt x="1333500" y="361950"/>
                  </a:lnTo>
                  <a:lnTo>
                    <a:pt x="1578768" y="326232"/>
                  </a:lnTo>
                  <a:lnTo>
                    <a:pt x="1743075" y="302419"/>
                  </a:lnTo>
                  <a:lnTo>
                    <a:pt x="1862137" y="290513"/>
                  </a:lnTo>
                  <a:lnTo>
                    <a:pt x="1940718" y="285750"/>
                  </a:lnTo>
                  <a:lnTo>
                    <a:pt x="2074068" y="292894"/>
                  </a:lnTo>
                  <a:lnTo>
                    <a:pt x="2243137" y="309563"/>
                  </a:lnTo>
                  <a:lnTo>
                    <a:pt x="2276475" y="311944"/>
                  </a:lnTo>
                  <a:lnTo>
                    <a:pt x="2307431" y="307182"/>
                  </a:lnTo>
                  <a:lnTo>
                    <a:pt x="2333625" y="295275"/>
                  </a:lnTo>
                  <a:lnTo>
                    <a:pt x="2350293" y="278607"/>
                  </a:lnTo>
                  <a:lnTo>
                    <a:pt x="2357437" y="259557"/>
                  </a:lnTo>
                  <a:lnTo>
                    <a:pt x="2364581" y="235744"/>
                  </a:lnTo>
                  <a:lnTo>
                    <a:pt x="2362200" y="202407"/>
                  </a:lnTo>
                  <a:lnTo>
                    <a:pt x="2359818" y="183357"/>
                  </a:lnTo>
                  <a:lnTo>
                    <a:pt x="2355056" y="173832"/>
                  </a:lnTo>
                  <a:lnTo>
                    <a:pt x="2328862" y="150019"/>
                  </a:lnTo>
                  <a:lnTo>
                    <a:pt x="2278856" y="114300"/>
                  </a:lnTo>
                  <a:lnTo>
                    <a:pt x="2221706" y="78582"/>
                  </a:lnTo>
                  <a:lnTo>
                    <a:pt x="2162175" y="47625"/>
                  </a:lnTo>
                  <a:lnTo>
                    <a:pt x="2107406" y="23813"/>
                  </a:lnTo>
                  <a:lnTo>
                    <a:pt x="2055018" y="0"/>
                  </a:lnTo>
                  <a:lnTo>
                    <a:pt x="2031206" y="2382"/>
                  </a:lnTo>
                  <a:lnTo>
                    <a:pt x="1997868" y="7144"/>
                  </a:lnTo>
                  <a:lnTo>
                    <a:pt x="1964531" y="19050"/>
                  </a:lnTo>
                  <a:lnTo>
                    <a:pt x="1931193" y="35719"/>
                  </a:lnTo>
                  <a:lnTo>
                    <a:pt x="1895475" y="59532"/>
                  </a:lnTo>
                  <a:lnTo>
                    <a:pt x="1833562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E8D0C6B5-DF82-43A9-958C-F00AE4C21C32}"/>
                </a:ext>
              </a:extLst>
            </p:cNvPr>
            <p:cNvSpPr/>
            <p:nvPr/>
          </p:nvSpPr>
          <p:spPr>
            <a:xfrm rot="16200000">
              <a:off x="3700462" y="3565526"/>
              <a:ext cx="4651375" cy="533400"/>
            </a:xfrm>
            <a:custGeom>
              <a:avLst/>
              <a:gdLst>
                <a:gd name="connsiteX0" fmla="*/ 2110740 w 4652010"/>
                <a:gd name="connsiteY0" fmla="*/ 213360 h 533400"/>
                <a:gd name="connsiteX1" fmla="*/ 2350770 w 4652010"/>
                <a:gd name="connsiteY1" fmla="*/ 213360 h 533400"/>
                <a:gd name="connsiteX2" fmla="*/ 2609850 w 4652010"/>
                <a:gd name="connsiteY2" fmla="*/ 213360 h 533400"/>
                <a:gd name="connsiteX3" fmla="*/ 2769870 w 4652010"/>
                <a:gd name="connsiteY3" fmla="*/ 213360 h 533400"/>
                <a:gd name="connsiteX4" fmla="*/ 3013710 w 4652010"/>
                <a:gd name="connsiteY4" fmla="*/ 213360 h 533400"/>
                <a:gd name="connsiteX5" fmla="*/ 3223260 w 4652010"/>
                <a:gd name="connsiteY5" fmla="*/ 213360 h 533400"/>
                <a:gd name="connsiteX6" fmla="*/ 3417570 w 4652010"/>
                <a:gd name="connsiteY6" fmla="*/ 213360 h 533400"/>
                <a:gd name="connsiteX7" fmla="*/ 3627120 w 4652010"/>
                <a:gd name="connsiteY7" fmla="*/ 209550 h 533400"/>
                <a:gd name="connsiteX8" fmla="*/ 3771900 w 4652010"/>
                <a:gd name="connsiteY8" fmla="*/ 205740 h 533400"/>
                <a:gd name="connsiteX9" fmla="*/ 3901440 w 4652010"/>
                <a:gd name="connsiteY9" fmla="*/ 201930 h 533400"/>
                <a:gd name="connsiteX10" fmla="*/ 4057650 w 4652010"/>
                <a:gd name="connsiteY10" fmla="*/ 194310 h 533400"/>
                <a:gd name="connsiteX11" fmla="*/ 4179570 w 4652010"/>
                <a:gd name="connsiteY11" fmla="*/ 190500 h 533400"/>
                <a:gd name="connsiteX12" fmla="*/ 4362450 w 4652010"/>
                <a:gd name="connsiteY12" fmla="*/ 175260 h 533400"/>
                <a:gd name="connsiteX13" fmla="*/ 4419600 w 4652010"/>
                <a:gd name="connsiteY13" fmla="*/ 171450 h 533400"/>
                <a:gd name="connsiteX14" fmla="*/ 4446270 w 4652010"/>
                <a:gd name="connsiteY14" fmla="*/ 156210 h 533400"/>
                <a:gd name="connsiteX15" fmla="*/ 4514850 w 4652010"/>
                <a:gd name="connsiteY15" fmla="*/ 99060 h 533400"/>
                <a:gd name="connsiteX16" fmla="*/ 4591050 w 4652010"/>
                <a:gd name="connsiteY16" fmla="*/ 26670 h 533400"/>
                <a:gd name="connsiteX17" fmla="*/ 4613910 w 4652010"/>
                <a:gd name="connsiteY17" fmla="*/ 7620 h 533400"/>
                <a:gd name="connsiteX18" fmla="*/ 4629150 w 4652010"/>
                <a:gd name="connsiteY18" fmla="*/ 0 h 533400"/>
                <a:gd name="connsiteX19" fmla="*/ 4640580 w 4652010"/>
                <a:gd name="connsiteY19" fmla="*/ 0 h 533400"/>
                <a:gd name="connsiteX20" fmla="*/ 4644390 w 4652010"/>
                <a:gd name="connsiteY20" fmla="*/ 3810 h 533400"/>
                <a:gd name="connsiteX21" fmla="*/ 4652010 w 4652010"/>
                <a:gd name="connsiteY21" fmla="*/ 19050 h 533400"/>
                <a:gd name="connsiteX22" fmla="*/ 4652010 w 4652010"/>
                <a:gd name="connsiteY22" fmla="*/ 41910 h 533400"/>
                <a:gd name="connsiteX23" fmla="*/ 4636770 w 4652010"/>
                <a:gd name="connsiteY23" fmla="*/ 102870 h 533400"/>
                <a:gd name="connsiteX24" fmla="*/ 4602480 w 4652010"/>
                <a:gd name="connsiteY24" fmla="*/ 201930 h 533400"/>
                <a:gd name="connsiteX25" fmla="*/ 4572000 w 4652010"/>
                <a:gd name="connsiteY25" fmla="*/ 270510 h 533400"/>
                <a:gd name="connsiteX26" fmla="*/ 4541520 w 4652010"/>
                <a:gd name="connsiteY26" fmla="*/ 331470 h 533400"/>
                <a:gd name="connsiteX27" fmla="*/ 4503420 w 4652010"/>
                <a:gd name="connsiteY27" fmla="*/ 392430 h 533400"/>
                <a:gd name="connsiteX28" fmla="*/ 4472940 w 4652010"/>
                <a:gd name="connsiteY28" fmla="*/ 434340 h 533400"/>
                <a:gd name="connsiteX29" fmla="*/ 4423410 w 4652010"/>
                <a:gd name="connsiteY29" fmla="*/ 487680 h 533400"/>
                <a:gd name="connsiteX30" fmla="*/ 4389120 w 4652010"/>
                <a:gd name="connsiteY30" fmla="*/ 521970 h 533400"/>
                <a:gd name="connsiteX31" fmla="*/ 4370070 w 4652010"/>
                <a:gd name="connsiteY31" fmla="*/ 533400 h 533400"/>
                <a:gd name="connsiteX32" fmla="*/ 4351020 w 4652010"/>
                <a:gd name="connsiteY32" fmla="*/ 533400 h 533400"/>
                <a:gd name="connsiteX33" fmla="*/ 4282440 w 4652010"/>
                <a:gd name="connsiteY33" fmla="*/ 518160 h 533400"/>
                <a:gd name="connsiteX34" fmla="*/ 4213860 w 4652010"/>
                <a:gd name="connsiteY34" fmla="*/ 495300 h 533400"/>
                <a:gd name="connsiteX35" fmla="*/ 4130040 w 4652010"/>
                <a:gd name="connsiteY35" fmla="*/ 468630 h 533400"/>
                <a:gd name="connsiteX36" fmla="*/ 4099560 w 4652010"/>
                <a:gd name="connsiteY36" fmla="*/ 461010 h 533400"/>
                <a:gd name="connsiteX37" fmla="*/ 3947160 w 4652010"/>
                <a:gd name="connsiteY37" fmla="*/ 457200 h 533400"/>
                <a:gd name="connsiteX38" fmla="*/ 3722370 w 4652010"/>
                <a:gd name="connsiteY38" fmla="*/ 453390 h 533400"/>
                <a:gd name="connsiteX39" fmla="*/ 3284220 w 4652010"/>
                <a:gd name="connsiteY39" fmla="*/ 441960 h 533400"/>
                <a:gd name="connsiteX40" fmla="*/ 2964180 w 4652010"/>
                <a:gd name="connsiteY40" fmla="*/ 441960 h 533400"/>
                <a:gd name="connsiteX41" fmla="*/ 2811780 w 4652010"/>
                <a:gd name="connsiteY41" fmla="*/ 457200 h 533400"/>
                <a:gd name="connsiteX42" fmla="*/ 2583180 w 4652010"/>
                <a:gd name="connsiteY42" fmla="*/ 457200 h 533400"/>
                <a:gd name="connsiteX43" fmla="*/ 2129790 w 4652010"/>
                <a:gd name="connsiteY43" fmla="*/ 457200 h 533400"/>
                <a:gd name="connsiteX44" fmla="*/ 1779270 w 4652010"/>
                <a:gd name="connsiteY44" fmla="*/ 453390 h 533400"/>
                <a:gd name="connsiteX45" fmla="*/ 1531620 w 4652010"/>
                <a:gd name="connsiteY45" fmla="*/ 449580 h 533400"/>
                <a:gd name="connsiteX46" fmla="*/ 1245870 w 4652010"/>
                <a:gd name="connsiteY46" fmla="*/ 441960 h 533400"/>
                <a:gd name="connsiteX47" fmla="*/ 982980 w 4652010"/>
                <a:gd name="connsiteY47" fmla="*/ 438150 h 533400"/>
                <a:gd name="connsiteX48" fmla="*/ 712470 w 4652010"/>
                <a:gd name="connsiteY48" fmla="*/ 434340 h 533400"/>
                <a:gd name="connsiteX49" fmla="*/ 514350 w 4652010"/>
                <a:gd name="connsiteY49" fmla="*/ 426720 h 533400"/>
                <a:gd name="connsiteX50" fmla="*/ 358140 w 4652010"/>
                <a:gd name="connsiteY50" fmla="*/ 415290 h 533400"/>
                <a:gd name="connsiteX51" fmla="*/ 243840 w 4652010"/>
                <a:gd name="connsiteY51" fmla="*/ 403860 h 533400"/>
                <a:gd name="connsiteX52" fmla="*/ 144780 w 4652010"/>
                <a:gd name="connsiteY52" fmla="*/ 384810 h 533400"/>
                <a:gd name="connsiteX53" fmla="*/ 72390 w 4652010"/>
                <a:gd name="connsiteY53" fmla="*/ 361950 h 533400"/>
                <a:gd name="connsiteX54" fmla="*/ 45720 w 4652010"/>
                <a:gd name="connsiteY54" fmla="*/ 350520 h 533400"/>
                <a:gd name="connsiteX55" fmla="*/ 19050 w 4652010"/>
                <a:gd name="connsiteY55" fmla="*/ 335280 h 533400"/>
                <a:gd name="connsiteX56" fmla="*/ 7620 w 4652010"/>
                <a:gd name="connsiteY56" fmla="*/ 323850 h 533400"/>
                <a:gd name="connsiteX57" fmla="*/ 0 w 4652010"/>
                <a:gd name="connsiteY57" fmla="*/ 312420 h 533400"/>
                <a:gd name="connsiteX58" fmla="*/ 0 w 4652010"/>
                <a:gd name="connsiteY58" fmla="*/ 300990 h 533400"/>
                <a:gd name="connsiteX59" fmla="*/ 3810 w 4652010"/>
                <a:gd name="connsiteY59" fmla="*/ 289560 h 533400"/>
                <a:gd name="connsiteX60" fmla="*/ 22860 w 4652010"/>
                <a:gd name="connsiteY60" fmla="*/ 278130 h 533400"/>
                <a:gd name="connsiteX61" fmla="*/ 68580 w 4652010"/>
                <a:gd name="connsiteY61" fmla="*/ 262890 h 533400"/>
                <a:gd name="connsiteX62" fmla="*/ 121920 w 4652010"/>
                <a:gd name="connsiteY62" fmla="*/ 251460 h 533400"/>
                <a:gd name="connsiteX63" fmla="*/ 213360 w 4652010"/>
                <a:gd name="connsiteY63" fmla="*/ 236220 h 533400"/>
                <a:gd name="connsiteX64" fmla="*/ 369570 w 4652010"/>
                <a:gd name="connsiteY64" fmla="*/ 220980 h 533400"/>
                <a:gd name="connsiteX65" fmla="*/ 544830 w 4652010"/>
                <a:gd name="connsiteY65" fmla="*/ 213360 h 533400"/>
                <a:gd name="connsiteX66" fmla="*/ 781050 w 4652010"/>
                <a:gd name="connsiteY66" fmla="*/ 213360 h 533400"/>
                <a:gd name="connsiteX67" fmla="*/ 1264920 w 4652010"/>
                <a:gd name="connsiteY67" fmla="*/ 213360 h 533400"/>
                <a:gd name="connsiteX68" fmla="*/ 2110740 w 4652010"/>
                <a:gd name="connsiteY68" fmla="*/ 21336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52010" h="533400">
                  <a:moveTo>
                    <a:pt x="2110740" y="213360"/>
                  </a:moveTo>
                  <a:lnTo>
                    <a:pt x="2350770" y="213360"/>
                  </a:lnTo>
                  <a:lnTo>
                    <a:pt x="2609850" y="213360"/>
                  </a:lnTo>
                  <a:lnTo>
                    <a:pt x="2769870" y="213360"/>
                  </a:lnTo>
                  <a:lnTo>
                    <a:pt x="3013710" y="213360"/>
                  </a:lnTo>
                  <a:lnTo>
                    <a:pt x="3223260" y="213360"/>
                  </a:lnTo>
                  <a:lnTo>
                    <a:pt x="3417570" y="213360"/>
                  </a:lnTo>
                  <a:lnTo>
                    <a:pt x="3627120" y="209550"/>
                  </a:lnTo>
                  <a:lnTo>
                    <a:pt x="3771900" y="205740"/>
                  </a:lnTo>
                  <a:lnTo>
                    <a:pt x="3901440" y="201930"/>
                  </a:lnTo>
                  <a:lnTo>
                    <a:pt x="4057650" y="194310"/>
                  </a:lnTo>
                  <a:lnTo>
                    <a:pt x="4179570" y="190500"/>
                  </a:lnTo>
                  <a:lnTo>
                    <a:pt x="4362450" y="175260"/>
                  </a:lnTo>
                  <a:lnTo>
                    <a:pt x="4419600" y="171450"/>
                  </a:lnTo>
                  <a:lnTo>
                    <a:pt x="4446270" y="156210"/>
                  </a:lnTo>
                  <a:lnTo>
                    <a:pt x="4514850" y="99060"/>
                  </a:lnTo>
                  <a:lnTo>
                    <a:pt x="4591050" y="26670"/>
                  </a:lnTo>
                  <a:lnTo>
                    <a:pt x="4613910" y="7620"/>
                  </a:lnTo>
                  <a:lnTo>
                    <a:pt x="4629150" y="0"/>
                  </a:lnTo>
                  <a:lnTo>
                    <a:pt x="4640580" y="0"/>
                  </a:lnTo>
                  <a:lnTo>
                    <a:pt x="4644390" y="3810"/>
                  </a:lnTo>
                  <a:lnTo>
                    <a:pt x="4652010" y="19050"/>
                  </a:lnTo>
                  <a:lnTo>
                    <a:pt x="4652010" y="41910"/>
                  </a:lnTo>
                  <a:lnTo>
                    <a:pt x="4636770" y="102870"/>
                  </a:lnTo>
                  <a:lnTo>
                    <a:pt x="4602480" y="201930"/>
                  </a:lnTo>
                  <a:lnTo>
                    <a:pt x="4572000" y="270510"/>
                  </a:lnTo>
                  <a:lnTo>
                    <a:pt x="4541520" y="331470"/>
                  </a:lnTo>
                  <a:lnTo>
                    <a:pt x="4503420" y="392430"/>
                  </a:lnTo>
                  <a:lnTo>
                    <a:pt x="4472940" y="434340"/>
                  </a:lnTo>
                  <a:lnTo>
                    <a:pt x="4423410" y="487680"/>
                  </a:lnTo>
                  <a:lnTo>
                    <a:pt x="4389120" y="521970"/>
                  </a:lnTo>
                  <a:lnTo>
                    <a:pt x="4370070" y="533400"/>
                  </a:lnTo>
                  <a:lnTo>
                    <a:pt x="4351020" y="533400"/>
                  </a:lnTo>
                  <a:lnTo>
                    <a:pt x="4282440" y="518160"/>
                  </a:lnTo>
                  <a:lnTo>
                    <a:pt x="4213860" y="495300"/>
                  </a:lnTo>
                  <a:lnTo>
                    <a:pt x="4130040" y="468630"/>
                  </a:lnTo>
                  <a:lnTo>
                    <a:pt x="4099560" y="461010"/>
                  </a:lnTo>
                  <a:lnTo>
                    <a:pt x="3947160" y="457200"/>
                  </a:lnTo>
                  <a:lnTo>
                    <a:pt x="3722370" y="453390"/>
                  </a:lnTo>
                  <a:lnTo>
                    <a:pt x="3284220" y="441960"/>
                  </a:lnTo>
                  <a:lnTo>
                    <a:pt x="2964180" y="441960"/>
                  </a:lnTo>
                  <a:lnTo>
                    <a:pt x="2811780" y="457200"/>
                  </a:lnTo>
                  <a:lnTo>
                    <a:pt x="2583180" y="457200"/>
                  </a:lnTo>
                  <a:lnTo>
                    <a:pt x="2129790" y="457200"/>
                  </a:lnTo>
                  <a:lnTo>
                    <a:pt x="1779270" y="453390"/>
                  </a:lnTo>
                  <a:lnTo>
                    <a:pt x="1531620" y="449580"/>
                  </a:lnTo>
                  <a:lnTo>
                    <a:pt x="1245870" y="441960"/>
                  </a:lnTo>
                  <a:lnTo>
                    <a:pt x="982980" y="438150"/>
                  </a:lnTo>
                  <a:lnTo>
                    <a:pt x="712470" y="434340"/>
                  </a:lnTo>
                  <a:lnTo>
                    <a:pt x="514350" y="426720"/>
                  </a:lnTo>
                  <a:lnTo>
                    <a:pt x="358140" y="415290"/>
                  </a:lnTo>
                  <a:lnTo>
                    <a:pt x="243840" y="403860"/>
                  </a:lnTo>
                  <a:lnTo>
                    <a:pt x="144780" y="384810"/>
                  </a:lnTo>
                  <a:lnTo>
                    <a:pt x="72390" y="361950"/>
                  </a:lnTo>
                  <a:lnTo>
                    <a:pt x="45720" y="350520"/>
                  </a:lnTo>
                  <a:lnTo>
                    <a:pt x="19050" y="335280"/>
                  </a:lnTo>
                  <a:lnTo>
                    <a:pt x="7620" y="323850"/>
                  </a:lnTo>
                  <a:lnTo>
                    <a:pt x="0" y="312420"/>
                  </a:lnTo>
                  <a:lnTo>
                    <a:pt x="0" y="300990"/>
                  </a:lnTo>
                  <a:lnTo>
                    <a:pt x="3810" y="289560"/>
                  </a:lnTo>
                  <a:lnTo>
                    <a:pt x="22860" y="278130"/>
                  </a:lnTo>
                  <a:lnTo>
                    <a:pt x="68580" y="262890"/>
                  </a:lnTo>
                  <a:lnTo>
                    <a:pt x="121920" y="251460"/>
                  </a:lnTo>
                  <a:lnTo>
                    <a:pt x="213360" y="236220"/>
                  </a:lnTo>
                  <a:lnTo>
                    <a:pt x="369570" y="220980"/>
                  </a:lnTo>
                  <a:lnTo>
                    <a:pt x="544830" y="213360"/>
                  </a:lnTo>
                  <a:lnTo>
                    <a:pt x="781050" y="213360"/>
                  </a:lnTo>
                  <a:lnTo>
                    <a:pt x="1264920" y="213360"/>
                  </a:lnTo>
                  <a:lnTo>
                    <a:pt x="2110740" y="2133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5E4EEF1-CC98-4E36-A8C4-34AC348C2B2A}"/>
              </a:ext>
            </a:extLst>
          </p:cNvPr>
          <p:cNvSpPr/>
          <p:nvPr/>
        </p:nvSpPr>
        <p:spPr>
          <a:xfrm>
            <a:off x="3832225" y="3246438"/>
            <a:ext cx="534988" cy="923925"/>
          </a:xfrm>
          <a:custGeom>
            <a:avLst/>
            <a:gdLst>
              <a:gd name="connsiteX0" fmla="*/ 235744 w 535782"/>
              <a:gd name="connsiteY0" fmla="*/ 488156 h 923925"/>
              <a:gd name="connsiteX1" fmla="*/ 214313 w 535782"/>
              <a:gd name="connsiteY1" fmla="*/ 400050 h 923925"/>
              <a:gd name="connsiteX2" fmla="*/ 195263 w 535782"/>
              <a:gd name="connsiteY2" fmla="*/ 345281 h 923925"/>
              <a:gd name="connsiteX3" fmla="*/ 171450 w 535782"/>
              <a:gd name="connsiteY3" fmla="*/ 290512 h 923925"/>
              <a:gd name="connsiteX4" fmla="*/ 135732 w 535782"/>
              <a:gd name="connsiteY4" fmla="*/ 226219 h 923925"/>
              <a:gd name="connsiteX5" fmla="*/ 104775 w 535782"/>
              <a:gd name="connsiteY5" fmla="*/ 173831 h 923925"/>
              <a:gd name="connsiteX6" fmla="*/ 40482 w 535782"/>
              <a:gd name="connsiteY6" fmla="*/ 83344 h 923925"/>
              <a:gd name="connsiteX7" fmla="*/ 9525 w 535782"/>
              <a:gd name="connsiteY7" fmla="*/ 45244 h 923925"/>
              <a:gd name="connsiteX8" fmla="*/ 0 w 535782"/>
              <a:gd name="connsiteY8" fmla="*/ 23812 h 923925"/>
              <a:gd name="connsiteX9" fmla="*/ 0 w 535782"/>
              <a:gd name="connsiteY9" fmla="*/ 7144 h 923925"/>
              <a:gd name="connsiteX10" fmla="*/ 4763 w 535782"/>
              <a:gd name="connsiteY10" fmla="*/ 0 h 923925"/>
              <a:gd name="connsiteX11" fmla="*/ 19050 w 535782"/>
              <a:gd name="connsiteY11" fmla="*/ 0 h 923925"/>
              <a:gd name="connsiteX12" fmla="*/ 50007 w 535782"/>
              <a:gd name="connsiteY12" fmla="*/ 11906 h 923925"/>
              <a:gd name="connsiteX13" fmla="*/ 130969 w 535782"/>
              <a:gd name="connsiteY13" fmla="*/ 64294 h 923925"/>
              <a:gd name="connsiteX14" fmla="*/ 192882 w 535782"/>
              <a:gd name="connsiteY14" fmla="*/ 104775 h 923925"/>
              <a:gd name="connsiteX15" fmla="*/ 242888 w 535782"/>
              <a:gd name="connsiteY15" fmla="*/ 138112 h 923925"/>
              <a:gd name="connsiteX16" fmla="*/ 283369 w 535782"/>
              <a:gd name="connsiteY16" fmla="*/ 169069 h 923925"/>
              <a:gd name="connsiteX17" fmla="*/ 333375 w 535782"/>
              <a:gd name="connsiteY17" fmla="*/ 226219 h 923925"/>
              <a:gd name="connsiteX18" fmla="*/ 395288 w 535782"/>
              <a:gd name="connsiteY18" fmla="*/ 297656 h 923925"/>
              <a:gd name="connsiteX19" fmla="*/ 435769 w 535782"/>
              <a:gd name="connsiteY19" fmla="*/ 350044 h 923925"/>
              <a:gd name="connsiteX20" fmla="*/ 464344 w 535782"/>
              <a:gd name="connsiteY20" fmla="*/ 385762 h 923925"/>
              <a:gd name="connsiteX21" fmla="*/ 481013 w 535782"/>
              <a:gd name="connsiteY21" fmla="*/ 409575 h 923925"/>
              <a:gd name="connsiteX22" fmla="*/ 502444 w 535782"/>
              <a:gd name="connsiteY22" fmla="*/ 450056 h 923925"/>
              <a:gd name="connsiteX23" fmla="*/ 514350 w 535782"/>
              <a:gd name="connsiteY23" fmla="*/ 488156 h 923925"/>
              <a:gd name="connsiteX24" fmla="*/ 526257 w 535782"/>
              <a:gd name="connsiteY24" fmla="*/ 538162 h 923925"/>
              <a:gd name="connsiteX25" fmla="*/ 535782 w 535782"/>
              <a:gd name="connsiteY25" fmla="*/ 597694 h 923925"/>
              <a:gd name="connsiteX26" fmla="*/ 535782 w 535782"/>
              <a:gd name="connsiteY26" fmla="*/ 666750 h 923925"/>
              <a:gd name="connsiteX27" fmla="*/ 533400 w 535782"/>
              <a:gd name="connsiteY27" fmla="*/ 735806 h 923925"/>
              <a:gd name="connsiteX28" fmla="*/ 526257 w 535782"/>
              <a:gd name="connsiteY28" fmla="*/ 792956 h 923925"/>
              <a:gd name="connsiteX29" fmla="*/ 514350 w 535782"/>
              <a:gd name="connsiteY29" fmla="*/ 838200 h 923925"/>
              <a:gd name="connsiteX30" fmla="*/ 500063 w 535782"/>
              <a:gd name="connsiteY30" fmla="*/ 871537 h 923925"/>
              <a:gd name="connsiteX31" fmla="*/ 481013 w 535782"/>
              <a:gd name="connsiteY31" fmla="*/ 895350 h 923925"/>
              <a:gd name="connsiteX32" fmla="*/ 464344 w 535782"/>
              <a:gd name="connsiteY32" fmla="*/ 912019 h 923925"/>
              <a:gd name="connsiteX33" fmla="*/ 438150 w 535782"/>
              <a:gd name="connsiteY33" fmla="*/ 919162 h 923925"/>
              <a:gd name="connsiteX34" fmla="*/ 404813 w 535782"/>
              <a:gd name="connsiteY34" fmla="*/ 923925 h 923925"/>
              <a:gd name="connsiteX35" fmla="*/ 361950 w 535782"/>
              <a:gd name="connsiteY35" fmla="*/ 921544 h 923925"/>
              <a:gd name="connsiteX36" fmla="*/ 328613 w 535782"/>
              <a:gd name="connsiteY36" fmla="*/ 907256 h 923925"/>
              <a:gd name="connsiteX37" fmla="*/ 311944 w 535782"/>
              <a:gd name="connsiteY37" fmla="*/ 890587 h 923925"/>
              <a:gd name="connsiteX38" fmla="*/ 297657 w 535782"/>
              <a:gd name="connsiteY38" fmla="*/ 862012 h 923925"/>
              <a:gd name="connsiteX39" fmla="*/ 288132 w 535782"/>
              <a:gd name="connsiteY39" fmla="*/ 833437 h 923925"/>
              <a:gd name="connsiteX40" fmla="*/ 288132 w 535782"/>
              <a:gd name="connsiteY40" fmla="*/ 804862 h 923925"/>
              <a:gd name="connsiteX41" fmla="*/ 285750 w 535782"/>
              <a:gd name="connsiteY41" fmla="*/ 754856 h 923925"/>
              <a:gd name="connsiteX42" fmla="*/ 280988 w 535782"/>
              <a:gd name="connsiteY42" fmla="*/ 685800 h 923925"/>
              <a:gd name="connsiteX43" fmla="*/ 271463 w 535782"/>
              <a:gd name="connsiteY43" fmla="*/ 631031 h 923925"/>
              <a:gd name="connsiteX44" fmla="*/ 257175 w 535782"/>
              <a:gd name="connsiteY44" fmla="*/ 566737 h 923925"/>
              <a:gd name="connsiteX45" fmla="*/ 235744 w 535782"/>
              <a:gd name="connsiteY45" fmla="*/ 488156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35782" h="923925">
                <a:moveTo>
                  <a:pt x="235744" y="488156"/>
                </a:moveTo>
                <a:lnTo>
                  <a:pt x="214313" y="400050"/>
                </a:lnTo>
                <a:lnTo>
                  <a:pt x="195263" y="345281"/>
                </a:lnTo>
                <a:lnTo>
                  <a:pt x="171450" y="290512"/>
                </a:lnTo>
                <a:lnTo>
                  <a:pt x="135732" y="226219"/>
                </a:lnTo>
                <a:lnTo>
                  <a:pt x="104775" y="173831"/>
                </a:lnTo>
                <a:lnTo>
                  <a:pt x="40482" y="83344"/>
                </a:lnTo>
                <a:lnTo>
                  <a:pt x="9525" y="45244"/>
                </a:lnTo>
                <a:lnTo>
                  <a:pt x="0" y="23812"/>
                </a:lnTo>
                <a:lnTo>
                  <a:pt x="0" y="7144"/>
                </a:lnTo>
                <a:lnTo>
                  <a:pt x="4763" y="0"/>
                </a:lnTo>
                <a:lnTo>
                  <a:pt x="19050" y="0"/>
                </a:lnTo>
                <a:lnTo>
                  <a:pt x="50007" y="11906"/>
                </a:lnTo>
                <a:lnTo>
                  <a:pt x="130969" y="64294"/>
                </a:lnTo>
                <a:lnTo>
                  <a:pt x="192882" y="104775"/>
                </a:lnTo>
                <a:lnTo>
                  <a:pt x="242888" y="138112"/>
                </a:lnTo>
                <a:lnTo>
                  <a:pt x="283369" y="169069"/>
                </a:lnTo>
                <a:lnTo>
                  <a:pt x="333375" y="226219"/>
                </a:lnTo>
                <a:lnTo>
                  <a:pt x="395288" y="297656"/>
                </a:lnTo>
                <a:lnTo>
                  <a:pt x="435769" y="350044"/>
                </a:lnTo>
                <a:lnTo>
                  <a:pt x="464344" y="385762"/>
                </a:lnTo>
                <a:lnTo>
                  <a:pt x="481013" y="409575"/>
                </a:lnTo>
                <a:lnTo>
                  <a:pt x="502444" y="450056"/>
                </a:lnTo>
                <a:lnTo>
                  <a:pt x="514350" y="488156"/>
                </a:lnTo>
                <a:lnTo>
                  <a:pt x="526257" y="538162"/>
                </a:lnTo>
                <a:lnTo>
                  <a:pt x="535782" y="597694"/>
                </a:lnTo>
                <a:lnTo>
                  <a:pt x="535782" y="666750"/>
                </a:lnTo>
                <a:lnTo>
                  <a:pt x="533400" y="735806"/>
                </a:lnTo>
                <a:lnTo>
                  <a:pt x="526257" y="792956"/>
                </a:lnTo>
                <a:lnTo>
                  <a:pt x="514350" y="838200"/>
                </a:lnTo>
                <a:lnTo>
                  <a:pt x="500063" y="871537"/>
                </a:lnTo>
                <a:lnTo>
                  <a:pt x="481013" y="895350"/>
                </a:lnTo>
                <a:lnTo>
                  <a:pt x="464344" y="912019"/>
                </a:lnTo>
                <a:lnTo>
                  <a:pt x="438150" y="919162"/>
                </a:lnTo>
                <a:lnTo>
                  <a:pt x="404813" y="923925"/>
                </a:lnTo>
                <a:lnTo>
                  <a:pt x="361950" y="921544"/>
                </a:lnTo>
                <a:lnTo>
                  <a:pt x="328613" y="907256"/>
                </a:lnTo>
                <a:lnTo>
                  <a:pt x="311944" y="890587"/>
                </a:lnTo>
                <a:lnTo>
                  <a:pt x="297657" y="862012"/>
                </a:lnTo>
                <a:lnTo>
                  <a:pt x="288132" y="833437"/>
                </a:lnTo>
                <a:lnTo>
                  <a:pt x="288132" y="804862"/>
                </a:lnTo>
                <a:lnTo>
                  <a:pt x="285750" y="754856"/>
                </a:lnTo>
                <a:lnTo>
                  <a:pt x="280988" y="685800"/>
                </a:lnTo>
                <a:lnTo>
                  <a:pt x="271463" y="631031"/>
                </a:lnTo>
                <a:lnTo>
                  <a:pt x="257175" y="566737"/>
                </a:lnTo>
                <a:lnTo>
                  <a:pt x="235744" y="488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9BE1FF8-68C4-4B1C-B580-89CE23BA66D8}"/>
              </a:ext>
            </a:extLst>
          </p:cNvPr>
          <p:cNvSpPr/>
          <p:nvPr/>
        </p:nvSpPr>
        <p:spPr>
          <a:xfrm>
            <a:off x="5556250" y="2849563"/>
            <a:ext cx="962025" cy="904875"/>
          </a:xfrm>
          <a:custGeom>
            <a:avLst/>
            <a:gdLst>
              <a:gd name="connsiteX0" fmla="*/ 545307 w 962025"/>
              <a:gd name="connsiteY0" fmla="*/ 583407 h 904875"/>
              <a:gd name="connsiteX1" fmla="*/ 400050 w 962025"/>
              <a:gd name="connsiteY1" fmla="*/ 676275 h 904875"/>
              <a:gd name="connsiteX2" fmla="*/ 266700 w 962025"/>
              <a:gd name="connsiteY2" fmla="*/ 762000 h 904875"/>
              <a:gd name="connsiteX3" fmla="*/ 150019 w 962025"/>
              <a:gd name="connsiteY3" fmla="*/ 842963 h 904875"/>
              <a:gd name="connsiteX4" fmla="*/ 90488 w 962025"/>
              <a:gd name="connsiteY4" fmla="*/ 885825 h 904875"/>
              <a:gd name="connsiteX5" fmla="*/ 76200 w 962025"/>
              <a:gd name="connsiteY5" fmla="*/ 892969 h 904875"/>
              <a:gd name="connsiteX6" fmla="*/ 57150 w 962025"/>
              <a:gd name="connsiteY6" fmla="*/ 900113 h 904875"/>
              <a:gd name="connsiteX7" fmla="*/ 33338 w 962025"/>
              <a:gd name="connsiteY7" fmla="*/ 904875 h 904875"/>
              <a:gd name="connsiteX8" fmla="*/ 16669 w 962025"/>
              <a:gd name="connsiteY8" fmla="*/ 904875 h 904875"/>
              <a:gd name="connsiteX9" fmla="*/ 2382 w 962025"/>
              <a:gd name="connsiteY9" fmla="*/ 897732 h 904875"/>
              <a:gd name="connsiteX10" fmla="*/ 0 w 962025"/>
              <a:gd name="connsiteY10" fmla="*/ 885825 h 904875"/>
              <a:gd name="connsiteX11" fmla="*/ 9525 w 962025"/>
              <a:gd name="connsiteY11" fmla="*/ 864394 h 904875"/>
              <a:gd name="connsiteX12" fmla="*/ 38100 w 962025"/>
              <a:gd name="connsiteY12" fmla="*/ 828675 h 904875"/>
              <a:gd name="connsiteX13" fmla="*/ 85725 w 962025"/>
              <a:gd name="connsiteY13" fmla="*/ 773907 h 904875"/>
              <a:gd name="connsiteX14" fmla="*/ 171450 w 962025"/>
              <a:gd name="connsiteY14" fmla="*/ 678657 h 904875"/>
              <a:gd name="connsiteX15" fmla="*/ 266700 w 962025"/>
              <a:gd name="connsiteY15" fmla="*/ 576263 h 904875"/>
              <a:gd name="connsiteX16" fmla="*/ 371475 w 962025"/>
              <a:gd name="connsiteY16" fmla="*/ 461963 h 904875"/>
              <a:gd name="connsiteX17" fmla="*/ 445294 w 962025"/>
              <a:gd name="connsiteY17" fmla="*/ 378619 h 904875"/>
              <a:gd name="connsiteX18" fmla="*/ 535782 w 962025"/>
              <a:gd name="connsiteY18" fmla="*/ 283369 h 904875"/>
              <a:gd name="connsiteX19" fmla="*/ 554832 w 962025"/>
              <a:gd name="connsiteY19" fmla="*/ 257175 h 904875"/>
              <a:gd name="connsiteX20" fmla="*/ 559594 w 962025"/>
              <a:gd name="connsiteY20" fmla="*/ 238125 h 904875"/>
              <a:gd name="connsiteX21" fmla="*/ 559594 w 962025"/>
              <a:gd name="connsiteY21" fmla="*/ 202407 h 904875"/>
              <a:gd name="connsiteX22" fmla="*/ 554832 w 962025"/>
              <a:gd name="connsiteY22" fmla="*/ 171450 h 904875"/>
              <a:gd name="connsiteX23" fmla="*/ 540544 w 962025"/>
              <a:gd name="connsiteY23" fmla="*/ 147638 h 904875"/>
              <a:gd name="connsiteX24" fmla="*/ 516732 w 962025"/>
              <a:gd name="connsiteY24" fmla="*/ 123825 h 904875"/>
              <a:gd name="connsiteX25" fmla="*/ 504825 w 962025"/>
              <a:gd name="connsiteY25" fmla="*/ 109538 h 904875"/>
              <a:gd name="connsiteX26" fmla="*/ 488157 w 962025"/>
              <a:gd name="connsiteY26" fmla="*/ 80963 h 904875"/>
              <a:gd name="connsiteX27" fmla="*/ 483394 w 962025"/>
              <a:gd name="connsiteY27" fmla="*/ 57150 h 904875"/>
              <a:gd name="connsiteX28" fmla="*/ 478632 w 962025"/>
              <a:gd name="connsiteY28" fmla="*/ 42863 h 904875"/>
              <a:gd name="connsiteX29" fmla="*/ 473869 w 962025"/>
              <a:gd name="connsiteY29" fmla="*/ 26194 h 904875"/>
              <a:gd name="connsiteX30" fmla="*/ 476250 w 962025"/>
              <a:gd name="connsiteY30" fmla="*/ 14288 h 904875"/>
              <a:gd name="connsiteX31" fmla="*/ 485775 w 962025"/>
              <a:gd name="connsiteY31" fmla="*/ 7144 h 904875"/>
              <a:gd name="connsiteX32" fmla="*/ 504825 w 962025"/>
              <a:gd name="connsiteY32" fmla="*/ 0 h 904875"/>
              <a:gd name="connsiteX33" fmla="*/ 552450 w 962025"/>
              <a:gd name="connsiteY33" fmla="*/ 0 h 904875"/>
              <a:gd name="connsiteX34" fmla="*/ 626269 w 962025"/>
              <a:gd name="connsiteY34" fmla="*/ 7144 h 904875"/>
              <a:gd name="connsiteX35" fmla="*/ 676275 w 962025"/>
              <a:gd name="connsiteY35" fmla="*/ 16669 h 904875"/>
              <a:gd name="connsiteX36" fmla="*/ 697707 w 962025"/>
              <a:gd name="connsiteY36" fmla="*/ 28575 h 904875"/>
              <a:gd name="connsiteX37" fmla="*/ 754857 w 962025"/>
              <a:gd name="connsiteY37" fmla="*/ 76200 h 904875"/>
              <a:gd name="connsiteX38" fmla="*/ 812007 w 962025"/>
              <a:gd name="connsiteY38" fmla="*/ 128588 h 904875"/>
              <a:gd name="connsiteX39" fmla="*/ 873919 w 962025"/>
              <a:gd name="connsiteY39" fmla="*/ 185738 h 904875"/>
              <a:gd name="connsiteX40" fmla="*/ 916782 w 962025"/>
              <a:gd name="connsiteY40" fmla="*/ 226219 h 904875"/>
              <a:gd name="connsiteX41" fmla="*/ 938213 w 962025"/>
              <a:gd name="connsiteY41" fmla="*/ 247650 h 904875"/>
              <a:gd name="connsiteX42" fmla="*/ 952500 w 962025"/>
              <a:gd name="connsiteY42" fmla="*/ 271463 h 904875"/>
              <a:gd name="connsiteX43" fmla="*/ 959644 w 962025"/>
              <a:gd name="connsiteY43" fmla="*/ 302419 h 904875"/>
              <a:gd name="connsiteX44" fmla="*/ 962025 w 962025"/>
              <a:gd name="connsiteY44" fmla="*/ 328613 h 904875"/>
              <a:gd name="connsiteX45" fmla="*/ 957263 w 962025"/>
              <a:gd name="connsiteY45" fmla="*/ 359569 h 904875"/>
              <a:gd name="connsiteX46" fmla="*/ 942975 w 962025"/>
              <a:gd name="connsiteY46" fmla="*/ 385763 h 904875"/>
              <a:gd name="connsiteX47" fmla="*/ 923925 w 962025"/>
              <a:gd name="connsiteY47" fmla="*/ 400050 h 904875"/>
              <a:gd name="connsiteX48" fmla="*/ 892969 w 962025"/>
              <a:gd name="connsiteY48" fmla="*/ 416719 h 904875"/>
              <a:gd name="connsiteX49" fmla="*/ 831057 w 962025"/>
              <a:gd name="connsiteY49" fmla="*/ 426244 h 904875"/>
              <a:gd name="connsiteX50" fmla="*/ 545307 w 962025"/>
              <a:gd name="connsiteY50" fmla="*/ 583407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962025" h="904875">
                <a:moveTo>
                  <a:pt x="545307" y="583407"/>
                </a:moveTo>
                <a:lnTo>
                  <a:pt x="400050" y="676275"/>
                </a:lnTo>
                <a:lnTo>
                  <a:pt x="266700" y="762000"/>
                </a:lnTo>
                <a:lnTo>
                  <a:pt x="150019" y="842963"/>
                </a:lnTo>
                <a:lnTo>
                  <a:pt x="90488" y="885825"/>
                </a:lnTo>
                <a:lnTo>
                  <a:pt x="76200" y="892969"/>
                </a:lnTo>
                <a:lnTo>
                  <a:pt x="57150" y="900113"/>
                </a:lnTo>
                <a:lnTo>
                  <a:pt x="33338" y="904875"/>
                </a:lnTo>
                <a:lnTo>
                  <a:pt x="16669" y="904875"/>
                </a:lnTo>
                <a:lnTo>
                  <a:pt x="2382" y="897732"/>
                </a:lnTo>
                <a:lnTo>
                  <a:pt x="0" y="885825"/>
                </a:lnTo>
                <a:lnTo>
                  <a:pt x="9525" y="864394"/>
                </a:lnTo>
                <a:lnTo>
                  <a:pt x="38100" y="828675"/>
                </a:lnTo>
                <a:lnTo>
                  <a:pt x="85725" y="773907"/>
                </a:lnTo>
                <a:lnTo>
                  <a:pt x="171450" y="678657"/>
                </a:lnTo>
                <a:lnTo>
                  <a:pt x="266700" y="576263"/>
                </a:lnTo>
                <a:lnTo>
                  <a:pt x="371475" y="461963"/>
                </a:lnTo>
                <a:lnTo>
                  <a:pt x="445294" y="378619"/>
                </a:lnTo>
                <a:lnTo>
                  <a:pt x="535782" y="283369"/>
                </a:lnTo>
                <a:lnTo>
                  <a:pt x="554832" y="257175"/>
                </a:lnTo>
                <a:lnTo>
                  <a:pt x="559594" y="238125"/>
                </a:lnTo>
                <a:lnTo>
                  <a:pt x="559594" y="202407"/>
                </a:lnTo>
                <a:lnTo>
                  <a:pt x="554832" y="171450"/>
                </a:lnTo>
                <a:lnTo>
                  <a:pt x="540544" y="147638"/>
                </a:lnTo>
                <a:lnTo>
                  <a:pt x="516732" y="123825"/>
                </a:lnTo>
                <a:lnTo>
                  <a:pt x="504825" y="109538"/>
                </a:lnTo>
                <a:lnTo>
                  <a:pt x="488157" y="80963"/>
                </a:lnTo>
                <a:lnTo>
                  <a:pt x="483394" y="57150"/>
                </a:lnTo>
                <a:lnTo>
                  <a:pt x="478632" y="42863"/>
                </a:lnTo>
                <a:lnTo>
                  <a:pt x="473869" y="26194"/>
                </a:lnTo>
                <a:lnTo>
                  <a:pt x="476250" y="14288"/>
                </a:lnTo>
                <a:lnTo>
                  <a:pt x="485775" y="7144"/>
                </a:lnTo>
                <a:lnTo>
                  <a:pt x="504825" y="0"/>
                </a:lnTo>
                <a:lnTo>
                  <a:pt x="552450" y="0"/>
                </a:lnTo>
                <a:lnTo>
                  <a:pt x="626269" y="7144"/>
                </a:lnTo>
                <a:lnTo>
                  <a:pt x="676275" y="16669"/>
                </a:lnTo>
                <a:lnTo>
                  <a:pt x="697707" y="28575"/>
                </a:lnTo>
                <a:lnTo>
                  <a:pt x="754857" y="76200"/>
                </a:lnTo>
                <a:lnTo>
                  <a:pt x="812007" y="128588"/>
                </a:lnTo>
                <a:lnTo>
                  <a:pt x="873919" y="185738"/>
                </a:lnTo>
                <a:lnTo>
                  <a:pt x="916782" y="226219"/>
                </a:lnTo>
                <a:lnTo>
                  <a:pt x="938213" y="247650"/>
                </a:lnTo>
                <a:lnTo>
                  <a:pt x="952500" y="271463"/>
                </a:lnTo>
                <a:lnTo>
                  <a:pt x="959644" y="302419"/>
                </a:lnTo>
                <a:lnTo>
                  <a:pt x="962025" y="328613"/>
                </a:lnTo>
                <a:lnTo>
                  <a:pt x="957263" y="359569"/>
                </a:lnTo>
                <a:lnTo>
                  <a:pt x="942975" y="385763"/>
                </a:lnTo>
                <a:lnTo>
                  <a:pt x="923925" y="400050"/>
                </a:lnTo>
                <a:lnTo>
                  <a:pt x="892969" y="416719"/>
                </a:lnTo>
                <a:lnTo>
                  <a:pt x="831057" y="426244"/>
                </a:lnTo>
                <a:lnTo>
                  <a:pt x="545307" y="583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DC29E83-63F7-4E3E-AEF7-466354309251}"/>
              </a:ext>
            </a:extLst>
          </p:cNvPr>
          <p:cNvSpPr/>
          <p:nvPr/>
        </p:nvSpPr>
        <p:spPr>
          <a:xfrm>
            <a:off x="3378200" y="1727200"/>
            <a:ext cx="3222625" cy="596900"/>
          </a:xfrm>
          <a:custGeom>
            <a:avLst/>
            <a:gdLst>
              <a:gd name="connsiteX0" fmla="*/ 1381125 w 3222625"/>
              <a:gd name="connsiteY0" fmla="*/ 457200 h 596900"/>
              <a:gd name="connsiteX1" fmla="*/ 847725 w 3222625"/>
              <a:gd name="connsiteY1" fmla="*/ 511175 h 596900"/>
              <a:gd name="connsiteX2" fmla="*/ 111125 w 3222625"/>
              <a:gd name="connsiteY2" fmla="*/ 596900 h 596900"/>
              <a:gd name="connsiteX3" fmla="*/ 0 w 3222625"/>
              <a:gd name="connsiteY3" fmla="*/ 406400 h 596900"/>
              <a:gd name="connsiteX4" fmla="*/ 244475 w 3222625"/>
              <a:gd name="connsiteY4" fmla="*/ 403225 h 596900"/>
              <a:gd name="connsiteX5" fmla="*/ 425450 w 3222625"/>
              <a:gd name="connsiteY5" fmla="*/ 390525 h 596900"/>
              <a:gd name="connsiteX6" fmla="*/ 863600 w 3222625"/>
              <a:gd name="connsiteY6" fmla="*/ 336550 h 596900"/>
              <a:gd name="connsiteX7" fmla="*/ 1355725 w 3222625"/>
              <a:gd name="connsiteY7" fmla="*/ 269875 h 596900"/>
              <a:gd name="connsiteX8" fmla="*/ 1603375 w 3222625"/>
              <a:gd name="connsiteY8" fmla="*/ 234950 h 596900"/>
              <a:gd name="connsiteX9" fmla="*/ 1885950 w 3222625"/>
              <a:gd name="connsiteY9" fmla="*/ 193675 h 596900"/>
              <a:gd name="connsiteX10" fmla="*/ 2298700 w 3222625"/>
              <a:gd name="connsiteY10" fmla="*/ 130175 h 596900"/>
              <a:gd name="connsiteX11" fmla="*/ 2387600 w 3222625"/>
              <a:gd name="connsiteY11" fmla="*/ 114300 h 596900"/>
              <a:gd name="connsiteX12" fmla="*/ 2486025 w 3222625"/>
              <a:gd name="connsiteY12" fmla="*/ 82550 h 596900"/>
              <a:gd name="connsiteX13" fmla="*/ 2752725 w 3222625"/>
              <a:gd name="connsiteY13" fmla="*/ 0 h 596900"/>
              <a:gd name="connsiteX14" fmla="*/ 2813050 w 3222625"/>
              <a:gd name="connsiteY14" fmla="*/ 12700 h 596900"/>
              <a:gd name="connsiteX15" fmla="*/ 2946400 w 3222625"/>
              <a:gd name="connsiteY15" fmla="*/ 44450 h 596900"/>
              <a:gd name="connsiteX16" fmla="*/ 3054350 w 3222625"/>
              <a:gd name="connsiteY16" fmla="*/ 76200 h 596900"/>
              <a:gd name="connsiteX17" fmla="*/ 3127375 w 3222625"/>
              <a:gd name="connsiteY17" fmla="*/ 104775 h 596900"/>
              <a:gd name="connsiteX18" fmla="*/ 3171825 w 3222625"/>
              <a:gd name="connsiteY18" fmla="*/ 123825 h 596900"/>
              <a:gd name="connsiteX19" fmla="*/ 3197225 w 3222625"/>
              <a:gd name="connsiteY19" fmla="*/ 142875 h 596900"/>
              <a:gd name="connsiteX20" fmla="*/ 3213100 w 3222625"/>
              <a:gd name="connsiteY20" fmla="*/ 158750 h 596900"/>
              <a:gd name="connsiteX21" fmla="*/ 3219450 w 3222625"/>
              <a:gd name="connsiteY21" fmla="*/ 177800 h 596900"/>
              <a:gd name="connsiteX22" fmla="*/ 3222625 w 3222625"/>
              <a:gd name="connsiteY22" fmla="*/ 200025 h 596900"/>
              <a:gd name="connsiteX23" fmla="*/ 3213100 w 3222625"/>
              <a:gd name="connsiteY23" fmla="*/ 231775 h 596900"/>
              <a:gd name="connsiteX24" fmla="*/ 3200400 w 3222625"/>
              <a:gd name="connsiteY24" fmla="*/ 260350 h 596900"/>
              <a:gd name="connsiteX25" fmla="*/ 3178175 w 3222625"/>
              <a:gd name="connsiteY25" fmla="*/ 285750 h 596900"/>
              <a:gd name="connsiteX26" fmla="*/ 3146425 w 3222625"/>
              <a:gd name="connsiteY26" fmla="*/ 301625 h 596900"/>
              <a:gd name="connsiteX27" fmla="*/ 3098800 w 3222625"/>
              <a:gd name="connsiteY27" fmla="*/ 311150 h 596900"/>
              <a:gd name="connsiteX28" fmla="*/ 2863850 w 3222625"/>
              <a:gd name="connsiteY28" fmla="*/ 330200 h 596900"/>
              <a:gd name="connsiteX29" fmla="*/ 2489200 w 3222625"/>
              <a:gd name="connsiteY29" fmla="*/ 358775 h 596900"/>
              <a:gd name="connsiteX30" fmla="*/ 2108200 w 3222625"/>
              <a:gd name="connsiteY30" fmla="*/ 393700 h 596900"/>
              <a:gd name="connsiteX31" fmla="*/ 1381125 w 3222625"/>
              <a:gd name="connsiteY31" fmla="*/ 45720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222625" h="596900">
                <a:moveTo>
                  <a:pt x="1381125" y="457200"/>
                </a:moveTo>
                <a:lnTo>
                  <a:pt x="847725" y="511175"/>
                </a:lnTo>
                <a:lnTo>
                  <a:pt x="111125" y="596900"/>
                </a:lnTo>
                <a:lnTo>
                  <a:pt x="0" y="406400"/>
                </a:lnTo>
                <a:lnTo>
                  <a:pt x="244475" y="403225"/>
                </a:lnTo>
                <a:lnTo>
                  <a:pt x="425450" y="390525"/>
                </a:lnTo>
                <a:lnTo>
                  <a:pt x="863600" y="336550"/>
                </a:lnTo>
                <a:lnTo>
                  <a:pt x="1355725" y="269875"/>
                </a:lnTo>
                <a:lnTo>
                  <a:pt x="1603375" y="234950"/>
                </a:lnTo>
                <a:lnTo>
                  <a:pt x="1885950" y="193675"/>
                </a:lnTo>
                <a:lnTo>
                  <a:pt x="2298700" y="130175"/>
                </a:lnTo>
                <a:lnTo>
                  <a:pt x="2387600" y="114300"/>
                </a:lnTo>
                <a:lnTo>
                  <a:pt x="2486025" y="82550"/>
                </a:lnTo>
                <a:lnTo>
                  <a:pt x="2752725" y="0"/>
                </a:lnTo>
                <a:lnTo>
                  <a:pt x="2813050" y="12700"/>
                </a:lnTo>
                <a:lnTo>
                  <a:pt x="2946400" y="44450"/>
                </a:lnTo>
                <a:lnTo>
                  <a:pt x="3054350" y="76200"/>
                </a:lnTo>
                <a:lnTo>
                  <a:pt x="3127375" y="104775"/>
                </a:lnTo>
                <a:lnTo>
                  <a:pt x="3171825" y="123825"/>
                </a:lnTo>
                <a:lnTo>
                  <a:pt x="3197225" y="142875"/>
                </a:lnTo>
                <a:lnTo>
                  <a:pt x="3213100" y="158750"/>
                </a:lnTo>
                <a:lnTo>
                  <a:pt x="3219450" y="177800"/>
                </a:lnTo>
                <a:lnTo>
                  <a:pt x="3222625" y="200025"/>
                </a:lnTo>
                <a:lnTo>
                  <a:pt x="3213100" y="231775"/>
                </a:lnTo>
                <a:lnTo>
                  <a:pt x="3200400" y="260350"/>
                </a:lnTo>
                <a:lnTo>
                  <a:pt x="3178175" y="285750"/>
                </a:lnTo>
                <a:lnTo>
                  <a:pt x="3146425" y="301625"/>
                </a:lnTo>
                <a:lnTo>
                  <a:pt x="3098800" y="311150"/>
                </a:lnTo>
                <a:lnTo>
                  <a:pt x="2863850" y="330200"/>
                </a:lnTo>
                <a:lnTo>
                  <a:pt x="2489200" y="358775"/>
                </a:lnTo>
                <a:lnTo>
                  <a:pt x="2108200" y="393700"/>
                </a:lnTo>
                <a:lnTo>
                  <a:pt x="1381125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B447AC0-7605-4D0F-928F-DD266C8D17E6}"/>
              </a:ext>
            </a:extLst>
          </p:cNvPr>
          <p:cNvSpPr/>
          <p:nvPr/>
        </p:nvSpPr>
        <p:spPr>
          <a:xfrm rot="16200000">
            <a:off x="2763044" y="3188494"/>
            <a:ext cx="3132138" cy="1816100"/>
          </a:xfrm>
          <a:custGeom>
            <a:avLst/>
            <a:gdLst>
              <a:gd name="connsiteX0" fmla="*/ 2292350 w 3132667"/>
              <a:gd name="connsiteY0" fmla="*/ 1781175 h 1816100"/>
              <a:gd name="connsiteX1" fmla="*/ 2089150 w 3132667"/>
              <a:gd name="connsiteY1" fmla="*/ 1762125 h 1816100"/>
              <a:gd name="connsiteX2" fmla="*/ 1873250 w 3132667"/>
              <a:gd name="connsiteY2" fmla="*/ 1727200 h 1816100"/>
              <a:gd name="connsiteX3" fmla="*/ 1701800 w 3132667"/>
              <a:gd name="connsiteY3" fmla="*/ 1695450 h 1816100"/>
              <a:gd name="connsiteX4" fmla="*/ 1616075 w 3132667"/>
              <a:gd name="connsiteY4" fmla="*/ 1676400 h 1816100"/>
              <a:gd name="connsiteX5" fmla="*/ 1543050 w 3132667"/>
              <a:gd name="connsiteY5" fmla="*/ 1660525 h 1816100"/>
              <a:gd name="connsiteX6" fmla="*/ 1435100 w 3132667"/>
              <a:gd name="connsiteY6" fmla="*/ 1622425 h 1816100"/>
              <a:gd name="connsiteX7" fmla="*/ 1301750 w 3132667"/>
              <a:gd name="connsiteY7" fmla="*/ 1571625 h 1816100"/>
              <a:gd name="connsiteX8" fmla="*/ 1196975 w 3132667"/>
              <a:gd name="connsiteY8" fmla="*/ 1524000 h 1816100"/>
              <a:gd name="connsiteX9" fmla="*/ 1079500 w 3132667"/>
              <a:gd name="connsiteY9" fmla="*/ 1463675 h 1816100"/>
              <a:gd name="connsiteX10" fmla="*/ 968375 w 3132667"/>
              <a:gd name="connsiteY10" fmla="*/ 1397000 h 1816100"/>
              <a:gd name="connsiteX11" fmla="*/ 854075 w 3132667"/>
              <a:gd name="connsiteY11" fmla="*/ 1317625 h 1816100"/>
              <a:gd name="connsiteX12" fmla="*/ 733425 w 3132667"/>
              <a:gd name="connsiteY12" fmla="*/ 1222375 h 1816100"/>
              <a:gd name="connsiteX13" fmla="*/ 682625 w 3132667"/>
              <a:gd name="connsiteY13" fmla="*/ 1177925 h 1816100"/>
              <a:gd name="connsiteX14" fmla="*/ 581025 w 3132667"/>
              <a:gd name="connsiteY14" fmla="*/ 1073150 h 1816100"/>
              <a:gd name="connsiteX15" fmla="*/ 501650 w 3132667"/>
              <a:gd name="connsiteY15" fmla="*/ 987425 h 1816100"/>
              <a:gd name="connsiteX16" fmla="*/ 415925 w 3132667"/>
              <a:gd name="connsiteY16" fmla="*/ 882650 h 1816100"/>
              <a:gd name="connsiteX17" fmla="*/ 333375 w 3132667"/>
              <a:gd name="connsiteY17" fmla="*/ 762000 h 1816100"/>
              <a:gd name="connsiteX18" fmla="*/ 260350 w 3132667"/>
              <a:gd name="connsiteY18" fmla="*/ 647700 h 1816100"/>
              <a:gd name="connsiteX19" fmla="*/ 203200 w 3132667"/>
              <a:gd name="connsiteY19" fmla="*/ 542925 h 1816100"/>
              <a:gd name="connsiteX20" fmla="*/ 161925 w 3132667"/>
              <a:gd name="connsiteY20" fmla="*/ 457200 h 1816100"/>
              <a:gd name="connsiteX21" fmla="*/ 114300 w 3132667"/>
              <a:gd name="connsiteY21" fmla="*/ 352425 h 1816100"/>
              <a:gd name="connsiteX22" fmla="*/ 76200 w 3132667"/>
              <a:gd name="connsiteY22" fmla="*/ 269875 h 1816100"/>
              <a:gd name="connsiteX23" fmla="*/ 47625 w 3132667"/>
              <a:gd name="connsiteY23" fmla="*/ 196850 h 1816100"/>
              <a:gd name="connsiteX24" fmla="*/ 19050 w 3132667"/>
              <a:gd name="connsiteY24" fmla="*/ 107950 h 1816100"/>
              <a:gd name="connsiteX25" fmla="*/ 6350 w 3132667"/>
              <a:gd name="connsiteY25" fmla="*/ 60325 h 1816100"/>
              <a:gd name="connsiteX26" fmla="*/ 0 w 3132667"/>
              <a:gd name="connsiteY26" fmla="*/ 31750 h 1816100"/>
              <a:gd name="connsiteX27" fmla="*/ 3175 w 3132667"/>
              <a:gd name="connsiteY27" fmla="*/ 9525 h 1816100"/>
              <a:gd name="connsiteX28" fmla="*/ 15875 w 3132667"/>
              <a:gd name="connsiteY28" fmla="*/ 0 h 1816100"/>
              <a:gd name="connsiteX29" fmla="*/ 31750 w 3132667"/>
              <a:gd name="connsiteY29" fmla="*/ 0 h 1816100"/>
              <a:gd name="connsiteX30" fmla="*/ 47625 w 3132667"/>
              <a:gd name="connsiteY30" fmla="*/ 6350 h 1816100"/>
              <a:gd name="connsiteX31" fmla="*/ 66675 w 3132667"/>
              <a:gd name="connsiteY31" fmla="*/ 25400 h 1816100"/>
              <a:gd name="connsiteX32" fmla="*/ 104775 w 3132667"/>
              <a:gd name="connsiteY32" fmla="*/ 95250 h 1816100"/>
              <a:gd name="connsiteX33" fmla="*/ 174625 w 3132667"/>
              <a:gd name="connsiteY33" fmla="*/ 228600 h 1816100"/>
              <a:gd name="connsiteX34" fmla="*/ 238125 w 3132667"/>
              <a:gd name="connsiteY34" fmla="*/ 342900 h 1816100"/>
              <a:gd name="connsiteX35" fmla="*/ 295275 w 3132667"/>
              <a:gd name="connsiteY35" fmla="*/ 438150 h 1816100"/>
              <a:gd name="connsiteX36" fmla="*/ 358775 w 3132667"/>
              <a:gd name="connsiteY36" fmla="*/ 530225 h 1816100"/>
              <a:gd name="connsiteX37" fmla="*/ 428625 w 3132667"/>
              <a:gd name="connsiteY37" fmla="*/ 625475 h 1816100"/>
              <a:gd name="connsiteX38" fmla="*/ 501650 w 3132667"/>
              <a:gd name="connsiteY38" fmla="*/ 720725 h 1816100"/>
              <a:gd name="connsiteX39" fmla="*/ 574675 w 3132667"/>
              <a:gd name="connsiteY39" fmla="*/ 806450 h 1816100"/>
              <a:gd name="connsiteX40" fmla="*/ 650875 w 3132667"/>
              <a:gd name="connsiteY40" fmla="*/ 882650 h 1816100"/>
              <a:gd name="connsiteX41" fmla="*/ 736600 w 3132667"/>
              <a:gd name="connsiteY41" fmla="*/ 962025 h 1816100"/>
              <a:gd name="connsiteX42" fmla="*/ 825500 w 3132667"/>
              <a:gd name="connsiteY42" fmla="*/ 1038225 h 1816100"/>
              <a:gd name="connsiteX43" fmla="*/ 895350 w 3132667"/>
              <a:gd name="connsiteY43" fmla="*/ 1089025 h 1816100"/>
              <a:gd name="connsiteX44" fmla="*/ 962025 w 3132667"/>
              <a:gd name="connsiteY44" fmla="*/ 1133475 h 1816100"/>
              <a:gd name="connsiteX45" fmla="*/ 1038225 w 3132667"/>
              <a:gd name="connsiteY45" fmla="*/ 1177925 h 1816100"/>
              <a:gd name="connsiteX46" fmla="*/ 1120775 w 3132667"/>
              <a:gd name="connsiteY46" fmla="*/ 1225550 h 1816100"/>
              <a:gd name="connsiteX47" fmla="*/ 1238250 w 3132667"/>
              <a:gd name="connsiteY47" fmla="*/ 1285875 h 1816100"/>
              <a:gd name="connsiteX48" fmla="*/ 1292225 w 3132667"/>
              <a:gd name="connsiteY48" fmla="*/ 1308100 h 1816100"/>
              <a:gd name="connsiteX49" fmla="*/ 1368425 w 3132667"/>
              <a:gd name="connsiteY49" fmla="*/ 1336675 h 1816100"/>
              <a:gd name="connsiteX50" fmla="*/ 1466850 w 3132667"/>
              <a:gd name="connsiteY50" fmla="*/ 1368425 h 1816100"/>
              <a:gd name="connsiteX51" fmla="*/ 1555750 w 3132667"/>
              <a:gd name="connsiteY51" fmla="*/ 1393825 h 1816100"/>
              <a:gd name="connsiteX52" fmla="*/ 1663700 w 3132667"/>
              <a:gd name="connsiteY52" fmla="*/ 1425575 h 1816100"/>
              <a:gd name="connsiteX53" fmla="*/ 1781175 w 3132667"/>
              <a:gd name="connsiteY53" fmla="*/ 1447800 h 1816100"/>
              <a:gd name="connsiteX54" fmla="*/ 1876425 w 3132667"/>
              <a:gd name="connsiteY54" fmla="*/ 1466850 h 1816100"/>
              <a:gd name="connsiteX55" fmla="*/ 2003425 w 3132667"/>
              <a:gd name="connsiteY55" fmla="*/ 1482725 h 1816100"/>
              <a:gd name="connsiteX56" fmla="*/ 2162175 w 3132667"/>
              <a:gd name="connsiteY56" fmla="*/ 1501775 h 1816100"/>
              <a:gd name="connsiteX57" fmla="*/ 2428875 w 3132667"/>
              <a:gd name="connsiteY57" fmla="*/ 1520825 h 1816100"/>
              <a:gd name="connsiteX58" fmla="*/ 2654300 w 3132667"/>
              <a:gd name="connsiteY58" fmla="*/ 1527175 h 1816100"/>
              <a:gd name="connsiteX59" fmla="*/ 2771775 w 3132667"/>
              <a:gd name="connsiteY59" fmla="*/ 1524000 h 1816100"/>
              <a:gd name="connsiteX60" fmla="*/ 2835275 w 3132667"/>
              <a:gd name="connsiteY60" fmla="*/ 1517650 h 1816100"/>
              <a:gd name="connsiteX61" fmla="*/ 2879725 w 3132667"/>
              <a:gd name="connsiteY61" fmla="*/ 1508125 h 1816100"/>
              <a:gd name="connsiteX62" fmla="*/ 2911475 w 3132667"/>
              <a:gd name="connsiteY62" fmla="*/ 1492250 h 1816100"/>
              <a:gd name="connsiteX63" fmla="*/ 2955925 w 3132667"/>
              <a:gd name="connsiteY63" fmla="*/ 1460500 h 1816100"/>
              <a:gd name="connsiteX64" fmla="*/ 2994025 w 3132667"/>
              <a:gd name="connsiteY64" fmla="*/ 1425575 h 1816100"/>
              <a:gd name="connsiteX65" fmla="*/ 3025775 w 3132667"/>
              <a:gd name="connsiteY65" fmla="*/ 1377950 h 1816100"/>
              <a:gd name="connsiteX66" fmla="*/ 3051175 w 3132667"/>
              <a:gd name="connsiteY66" fmla="*/ 1333500 h 1816100"/>
              <a:gd name="connsiteX67" fmla="*/ 3076575 w 3132667"/>
              <a:gd name="connsiteY67" fmla="*/ 1266825 h 1816100"/>
              <a:gd name="connsiteX68" fmla="*/ 3089275 w 3132667"/>
              <a:gd name="connsiteY68" fmla="*/ 1241425 h 1816100"/>
              <a:gd name="connsiteX69" fmla="*/ 3095625 w 3132667"/>
              <a:gd name="connsiteY69" fmla="*/ 1231900 h 1816100"/>
              <a:gd name="connsiteX70" fmla="*/ 3108325 w 3132667"/>
              <a:gd name="connsiteY70" fmla="*/ 1228725 h 1816100"/>
              <a:gd name="connsiteX71" fmla="*/ 3117850 w 3132667"/>
              <a:gd name="connsiteY71" fmla="*/ 1231900 h 1816100"/>
              <a:gd name="connsiteX72" fmla="*/ 3127375 w 3132667"/>
              <a:gd name="connsiteY72" fmla="*/ 1244600 h 1816100"/>
              <a:gd name="connsiteX73" fmla="*/ 3130550 w 3132667"/>
              <a:gd name="connsiteY73" fmla="*/ 1377950 h 1816100"/>
              <a:gd name="connsiteX74" fmla="*/ 3121025 w 3132667"/>
              <a:gd name="connsiteY74" fmla="*/ 1511300 h 1816100"/>
              <a:gd name="connsiteX75" fmla="*/ 3108325 w 3132667"/>
              <a:gd name="connsiteY75" fmla="*/ 1581150 h 1816100"/>
              <a:gd name="connsiteX76" fmla="*/ 3079750 w 3132667"/>
              <a:gd name="connsiteY76" fmla="*/ 1657350 h 1816100"/>
              <a:gd name="connsiteX77" fmla="*/ 3051175 w 3132667"/>
              <a:gd name="connsiteY77" fmla="*/ 1711325 h 1816100"/>
              <a:gd name="connsiteX78" fmla="*/ 3009900 w 3132667"/>
              <a:gd name="connsiteY78" fmla="*/ 1758950 h 1816100"/>
              <a:gd name="connsiteX79" fmla="*/ 2962275 w 3132667"/>
              <a:gd name="connsiteY79" fmla="*/ 1790700 h 1816100"/>
              <a:gd name="connsiteX80" fmla="*/ 2914650 w 3132667"/>
              <a:gd name="connsiteY80" fmla="*/ 1806575 h 1816100"/>
              <a:gd name="connsiteX81" fmla="*/ 2851150 w 3132667"/>
              <a:gd name="connsiteY81" fmla="*/ 1816100 h 1816100"/>
              <a:gd name="connsiteX82" fmla="*/ 2708275 w 3132667"/>
              <a:gd name="connsiteY82" fmla="*/ 1809750 h 1816100"/>
              <a:gd name="connsiteX83" fmla="*/ 2533650 w 3132667"/>
              <a:gd name="connsiteY83" fmla="*/ 1800225 h 1816100"/>
              <a:gd name="connsiteX84" fmla="*/ 2292350 w 3132667"/>
              <a:gd name="connsiteY84" fmla="*/ 1781175 h 18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3132667" h="1816100">
                <a:moveTo>
                  <a:pt x="2292350" y="1781175"/>
                </a:moveTo>
                <a:lnTo>
                  <a:pt x="2089150" y="1762125"/>
                </a:lnTo>
                <a:lnTo>
                  <a:pt x="1873250" y="1727200"/>
                </a:lnTo>
                <a:lnTo>
                  <a:pt x="1701800" y="1695450"/>
                </a:lnTo>
                <a:lnTo>
                  <a:pt x="1616075" y="1676400"/>
                </a:lnTo>
                <a:lnTo>
                  <a:pt x="1543050" y="1660525"/>
                </a:lnTo>
                <a:lnTo>
                  <a:pt x="1435100" y="1622425"/>
                </a:lnTo>
                <a:lnTo>
                  <a:pt x="1301750" y="1571625"/>
                </a:lnTo>
                <a:lnTo>
                  <a:pt x="1196975" y="1524000"/>
                </a:lnTo>
                <a:lnTo>
                  <a:pt x="1079500" y="1463675"/>
                </a:lnTo>
                <a:lnTo>
                  <a:pt x="968375" y="1397000"/>
                </a:lnTo>
                <a:lnTo>
                  <a:pt x="854075" y="1317625"/>
                </a:lnTo>
                <a:lnTo>
                  <a:pt x="733425" y="1222375"/>
                </a:lnTo>
                <a:lnTo>
                  <a:pt x="682625" y="1177925"/>
                </a:lnTo>
                <a:lnTo>
                  <a:pt x="581025" y="1073150"/>
                </a:lnTo>
                <a:lnTo>
                  <a:pt x="501650" y="987425"/>
                </a:lnTo>
                <a:lnTo>
                  <a:pt x="415925" y="882650"/>
                </a:lnTo>
                <a:lnTo>
                  <a:pt x="333375" y="762000"/>
                </a:lnTo>
                <a:lnTo>
                  <a:pt x="260350" y="647700"/>
                </a:lnTo>
                <a:lnTo>
                  <a:pt x="203200" y="542925"/>
                </a:lnTo>
                <a:lnTo>
                  <a:pt x="161925" y="457200"/>
                </a:lnTo>
                <a:lnTo>
                  <a:pt x="114300" y="352425"/>
                </a:lnTo>
                <a:lnTo>
                  <a:pt x="76200" y="269875"/>
                </a:lnTo>
                <a:lnTo>
                  <a:pt x="47625" y="196850"/>
                </a:lnTo>
                <a:lnTo>
                  <a:pt x="19050" y="107950"/>
                </a:lnTo>
                <a:lnTo>
                  <a:pt x="6350" y="60325"/>
                </a:lnTo>
                <a:lnTo>
                  <a:pt x="0" y="31750"/>
                </a:lnTo>
                <a:lnTo>
                  <a:pt x="3175" y="9525"/>
                </a:lnTo>
                <a:lnTo>
                  <a:pt x="15875" y="0"/>
                </a:lnTo>
                <a:lnTo>
                  <a:pt x="31750" y="0"/>
                </a:lnTo>
                <a:lnTo>
                  <a:pt x="47625" y="6350"/>
                </a:lnTo>
                <a:lnTo>
                  <a:pt x="66675" y="25400"/>
                </a:lnTo>
                <a:lnTo>
                  <a:pt x="104775" y="95250"/>
                </a:lnTo>
                <a:lnTo>
                  <a:pt x="174625" y="228600"/>
                </a:lnTo>
                <a:lnTo>
                  <a:pt x="238125" y="342900"/>
                </a:lnTo>
                <a:lnTo>
                  <a:pt x="295275" y="438150"/>
                </a:lnTo>
                <a:lnTo>
                  <a:pt x="358775" y="530225"/>
                </a:lnTo>
                <a:lnTo>
                  <a:pt x="428625" y="625475"/>
                </a:lnTo>
                <a:lnTo>
                  <a:pt x="501650" y="720725"/>
                </a:lnTo>
                <a:lnTo>
                  <a:pt x="574675" y="806450"/>
                </a:lnTo>
                <a:lnTo>
                  <a:pt x="650875" y="882650"/>
                </a:lnTo>
                <a:lnTo>
                  <a:pt x="736600" y="962025"/>
                </a:lnTo>
                <a:lnTo>
                  <a:pt x="825500" y="1038225"/>
                </a:lnTo>
                <a:lnTo>
                  <a:pt x="895350" y="1089025"/>
                </a:lnTo>
                <a:lnTo>
                  <a:pt x="962025" y="1133475"/>
                </a:lnTo>
                <a:lnTo>
                  <a:pt x="1038225" y="1177925"/>
                </a:lnTo>
                <a:lnTo>
                  <a:pt x="1120775" y="1225550"/>
                </a:lnTo>
                <a:lnTo>
                  <a:pt x="1238250" y="1285875"/>
                </a:lnTo>
                <a:lnTo>
                  <a:pt x="1292225" y="1308100"/>
                </a:lnTo>
                <a:lnTo>
                  <a:pt x="1368425" y="1336675"/>
                </a:lnTo>
                <a:lnTo>
                  <a:pt x="1466850" y="1368425"/>
                </a:lnTo>
                <a:lnTo>
                  <a:pt x="1555750" y="1393825"/>
                </a:lnTo>
                <a:lnTo>
                  <a:pt x="1663700" y="1425575"/>
                </a:lnTo>
                <a:lnTo>
                  <a:pt x="1781175" y="1447800"/>
                </a:lnTo>
                <a:lnTo>
                  <a:pt x="1876425" y="1466850"/>
                </a:lnTo>
                <a:lnTo>
                  <a:pt x="2003425" y="1482725"/>
                </a:lnTo>
                <a:lnTo>
                  <a:pt x="2162175" y="1501775"/>
                </a:lnTo>
                <a:lnTo>
                  <a:pt x="2428875" y="1520825"/>
                </a:lnTo>
                <a:lnTo>
                  <a:pt x="2654300" y="1527175"/>
                </a:lnTo>
                <a:lnTo>
                  <a:pt x="2771775" y="1524000"/>
                </a:lnTo>
                <a:lnTo>
                  <a:pt x="2835275" y="1517650"/>
                </a:lnTo>
                <a:lnTo>
                  <a:pt x="2879725" y="1508125"/>
                </a:lnTo>
                <a:lnTo>
                  <a:pt x="2911475" y="1492250"/>
                </a:lnTo>
                <a:lnTo>
                  <a:pt x="2955925" y="1460500"/>
                </a:lnTo>
                <a:lnTo>
                  <a:pt x="2994025" y="1425575"/>
                </a:lnTo>
                <a:lnTo>
                  <a:pt x="3025775" y="1377950"/>
                </a:lnTo>
                <a:lnTo>
                  <a:pt x="3051175" y="1333500"/>
                </a:lnTo>
                <a:lnTo>
                  <a:pt x="3076575" y="1266825"/>
                </a:lnTo>
                <a:lnTo>
                  <a:pt x="3089275" y="1241425"/>
                </a:lnTo>
                <a:lnTo>
                  <a:pt x="3095625" y="1231900"/>
                </a:lnTo>
                <a:lnTo>
                  <a:pt x="3108325" y="1228725"/>
                </a:lnTo>
                <a:lnTo>
                  <a:pt x="3117850" y="1231900"/>
                </a:lnTo>
                <a:lnTo>
                  <a:pt x="3127375" y="1244600"/>
                </a:lnTo>
                <a:cubicBezTo>
                  <a:pt x="3128433" y="1289050"/>
                  <a:pt x="3132667" y="1326621"/>
                  <a:pt x="3130550" y="1377950"/>
                </a:cubicBezTo>
                <a:lnTo>
                  <a:pt x="3121025" y="1511300"/>
                </a:lnTo>
                <a:lnTo>
                  <a:pt x="3108325" y="1581150"/>
                </a:lnTo>
                <a:lnTo>
                  <a:pt x="3079750" y="1657350"/>
                </a:lnTo>
                <a:lnTo>
                  <a:pt x="3051175" y="1711325"/>
                </a:lnTo>
                <a:lnTo>
                  <a:pt x="3009900" y="1758950"/>
                </a:lnTo>
                <a:lnTo>
                  <a:pt x="2962275" y="1790700"/>
                </a:lnTo>
                <a:lnTo>
                  <a:pt x="2914650" y="1806575"/>
                </a:lnTo>
                <a:lnTo>
                  <a:pt x="2851150" y="1816100"/>
                </a:lnTo>
                <a:lnTo>
                  <a:pt x="2708275" y="1809750"/>
                </a:lnTo>
                <a:lnTo>
                  <a:pt x="2533650" y="1800225"/>
                </a:lnTo>
                <a:lnTo>
                  <a:pt x="2292350" y="1781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58CB9FA-87B0-409D-A849-A8BB223D793A}"/>
              </a:ext>
            </a:extLst>
          </p:cNvPr>
          <p:cNvSpPr/>
          <p:nvPr/>
        </p:nvSpPr>
        <p:spPr>
          <a:xfrm rot="16200000">
            <a:off x="1330326" y="3241675"/>
            <a:ext cx="3467100" cy="1000125"/>
          </a:xfrm>
          <a:custGeom>
            <a:avLst/>
            <a:gdLst>
              <a:gd name="connsiteX0" fmla="*/ 2025650 w 3467100"/>
              <a:gd name="connsiteY0" fmla="*/ 955675 h 1000125"/>
              <a:gd name="connsiteX1" fmla="*/ 1857375 w 3467100"/>
              <a:gd name="connsiteY1" fmla="*/ 936625 h 1000125"/>
              <a:gd name="connsiteX2" fmla="*/ 1730375 w 3467100"/>
              <a:gd name="connsiteY2" fmla="*/ 920750 h 1000125"/>
              <a:gd name="connsiteX3" fmla="*/ 1577975 w 3467100"/>
              <a:gd name="connsiteY3" fmla="*/ 895350 h 1000125"/>
              <a:gd name="connsiteX4" fmla="*/ 1457325 w 3467100"/>
              <a:gd name="connsiteY4" fmla="*/ 873125 h 1000125"/>
              <a:gd name="connsiteX5" fmla="*/ 1358900 w 3467100"/>
              <a:gd name="connsiteY5" fmla="*/ 847725 h 1000125"/>
              <a:gd name="connsiteX6" fmla="*/ 1219200 w 3467100"/>
              <a:gd name="connsiteY6" fmla="*/ 806450 h 1000125"/>
              <a:gd name="connsiteX7" fmla="*/ 1117600 w 3467100"/>
              <a:gd name="connsiteY7" fmla="*/ 774700 h 1000125"/>
              <a:gd name="connsiteX8" fmla="*/ 1003300 w 3467100"/>
              <a:gd name="connsiteY8" fmla="*/ 730250 h 1000125"/>
              <a:gd name="connsiteX9" fmla="*/ 889000 w 3467100"/>
              <a:gd name="connsiteY9" fmla="*/ 679450 h 1000125"/>
              <a:gd name="connsiteX10" fmla="*/ 793750 w 3467100"/>
              <a:gd name="connsiteY10" fmla="*/ 628650 h 1000125"/>
              <a:gd name="connsiteX11" fmla="*/ 647700 w 3467100"/>
              <a:gd name="connsiteY11" fmla="*/ 539750 h 1000125"/>
              <a:gd name="connsiteX12" fmla="*/ 492125 w 3467100"/>
              <a:gd name="connsiteY12" fmla="*/ 431800 h 1000125"/>
              <a:gd name="connsiteX13" fmla="*/ 327025 w 3467100"/>
              <a:gd name="connsiteY13" fmla="*/ 311150 h 1000125"/>
              <a:gd name="connsiteX14" fmla="*/ 200025 w 3467100"/>
              <a:gd name="connsiteY14" fmla="*/ 212725 h 1000125"/>
              <a:gd name="connsiteX15" fmla="*/ 69850 w 3467100"/>
              <a:gd name="connsiteY15" fmla="*/ 107950 h 1000125"/>
              <a:gd name="connsiteX16" fmla="*/ 25400 w 3467100"/>
              <a:gd name="connsiteY16" fmla="*/ 76200 h 1000125"/>
              <a:gd name="connsiteX17" fmla="*/ 6350 w 3467100"/>
              <a:gd name="connsiteY17" fmla="*/ 53975 h 1000125"/>
              <a:gd name="connsiteX18" fmla="*/ 0 w 3467100"/>
              <a:gd name="connsiteY18" fmla="*/ 31750 h 1000125"/>
              <a:gd name="connsiteX19" fmla="*/ 3175 w 3467100"/>
              <a:gd name="connsiteY19" fmla="*/ 12700 h 1000125"/>
              <a:gd name="connsiteX20" fmla="*/ 15875 w 3467100"/>
              <a:gd name="connsiteY20" fmla="*/ 0 h 1000125"/>
              <a:gd name="connsiteX21" fmla="*/ 31750 w 3467100"/>
              <a:gd name="connsiteY21" fmla="*/ 0 h 1000125"/>
              <a:gd name="connsiteX22" fmla="*/ 69850 w 3467100"/>
              <a:gd name="connsiteY22" fmla="*/ 15875 h 1000125"/>
              <a:gd name="connsiteX23" fmla="*/ 171450 w 3467100"/>
              <a:gd name="connsiteY23" fmla="*/ 88900 h 1000125"/>
              <a:gd name="connsiteX24" fmla="*/ 279400 w 3467100"/>
              <a:gd name="connsiteY24" fmla="*/ 155575 h 1000125"/>
              <a:gd name="connsiteX25" fmla="*/ 412750 w 3467100"/>
              <a:gd name="connsiteY25" fmla="*/ 238125 h 1000125"/>
              <a:gd name="connsiteX26" fmla="*/ 571500 w 3467100"/>
              <a:gd name="connsiteY26" fmla="*/ 320675 h 1000125"/>
              <a:gd name="connsiteX27" fmla="*/ 711200 w 3467100"/>
              <a:gd name="connsiteY27" fmla="*/ 384175 h 1000125"/>
              <a:gd name="connsiteX28" fmla="*/ 882650 w 3467100"/>
              <a:gd name="connsiteY28" fmla="*/ 457200 h 1000125"/>
              <a:gd name="connsiteX29" fmla="*/ 1012825 w 3467100"/>
              <a:gd name="connsiteY29" fmla="*/ 501650 h 1000125"/>
              <a:gd name="connsiteX30" fmla="*/ 1155700 w 3467100"/>
              <a:gd name="connsiteY30" fmla="*/ 546100 h 1000125"/>
              <a:gd name="connsiteX31" fmla="*/ 1292225 w 3467100"/>
              <a:gd name="connsiteY31" fmla="*/ 581025 h 1000125"/>
              <a:gd name="connsiteX32" fmla="*/ 1397000 w 3467100"/>
              <a:gd name="connsiteY32" fmla="*/ 603250 h 1000125"/>
              <a:gd name="connsiteX33" fmla="*/ 1495425 w 3467100"/>
              <a:gd name="connsiteY33" fmla="*/ 622300 h 1000125"/>
              <a:gd name="connsiteX34" fmla="*/ 1600200 w 3467100"/>
              <a:gd name="connsiteY34" fmla="*/ 638175 h 1000125"/>
              <a:gd name="connsiteX35" fmla="*/ 1765300 w 3467100"/>
              <a:gd name="connsiteY35" fmla="*/ 663575 h 1000125"/>
              <a:gd name="connsiteX36" fmla="*/ 1936750 w 3467100"/>
              <a:gd name="connsiteY36" fmla="*/ 685800 h 1000125"/>
              <a:gd name="connsiteX37" fmla="*/ 2120900 w 3467100"/>
              <a:gd name="connsiteY37" fmla="*/ 704850 h 1000125"/>
              <a:gd name="connsiteX38" fmla="*/ 2244725 w 3467100"/>
              <a:gd name="connsiteY38" fmla="*/ 711200 h 1000125"/>
              <a:gd name="connsiteX39" fmla="*/ 2501900 w 3467100"/>
              <a:gd name="connsiteY39" fmla="*/ 727075 h 1000125"/>
              <a:gd name="connsiteX40" fmla="*/ 2689225 w 3467100"/>
              <a:gd name="connsiteY40" fmla="*/ 733425 h 1000125"/>
              <a:gd name="connsiteX41" fmla="*/ 2847975 w 3467100"/>
              <a:gd name="connsiteY41" fmla="*/ 733425 h 1000125"/>
              <a:gd name="connsiteX42" fmla="*/ 3006725 w 3467100"/>
              <a:gd name="connsiteY42" fmla="*/ 730250 h 1000125"/>
              <a:gd name="connsiteX43" fmla="*/ 3089275 w 3467100"/>
              <a:gd name="connsiteY43" fmla="*/ 723900 h 1000125"/>
              <a:gd name="connsiteX44" fmla="*/ 3162300 w 3467100"/>
              <a:gd name="connsiteY44" fmla="*/ 714375 h 1000125"/>
              <a:gd name="connsiteX45" fmla="*/ 3225800 w 3467100"/>
              <a:gd name="connsiteY45" fmla="*/ 698500 h 1000125"/>
              <a:gd name="connsiteX46" fmla="*/ 3276600 w 3467100"/>
              <a:gd name="connsiteY46" fmla="*/ 682625 h 1000125"/>
              <a:gd name="connsiteX47" fmla="*/ 3324225 w 3467100"/>
              <a:gd name="connsiteY47" fmla="*/ 660400 h 1000125"/>
              <a:gd name="connsiteX48" fmla="*/ 3352800 w 3467100"/>
              <a:gd name="connsiteY48" fmla="*/ 638175 h 1000125"/>
              <a:gd name="connsiteX49" fmla="*/ 3381375 w 3467100"/>
              <a:gd name="connsiteY49" fmla="*/ 606425 h 1000125"/>
              <a:gd name="connsiteX50" fmla="*/ 3406775 w 3467100"/>
              <a:gd name="connsiteY50" fmla="*/ 577850 h 1000125"/>
              <a:gd name="connsiteX51" fmla="*/ 3419475 w 3467100"/>
              <a:gd name="connsiteY51" fmla="*/ 568325 h 1000125"/>
              <a:gd name="connsiteX52" fmla="*/ 3438525 w 3467100"/>
              <a:gd name="connsiteY52" fmla="*/ 561975 h 1000125"/>
              <a:gd name="connsiteX53" fmla="*/ 3457575 w 3467100"/>
              <a:gd name="connsiteY53" fmla="*/ 561975 h 1000125"/>
              <a:gd name="connsiteX54" fmla="*/ 3467100 w 3467100"/>
              <a:gd name="connsiteY54" fmla="*/ 574675 h 1000125"/>
              <a:gd name="connsiteX55" fmla="*/ 3460750 w 3467100"/>
              <a:gd name="connsiteY55" fmla="*/ 603250 h 1000125"/>
              <a:gd name="connsiteX56" fmla="*/ 3451225 w 3467100"/>
              <a:gd name="connsiteY56" fmla="*/ 644525 h 1000125"/>
              <a:gd name="connsiteX57" fmla="*/ 3435350 w 3467100"/>
              <a:gd name="connsiteY57" fmla="*/ 714375 h 1000125"/>
              <a:gd name="connsiteX58" fmla="*/ 3416300 w 3467100"/>
              <a:gd name="connsiteY58" fmla="*/ 784225 h 1000125"/>
              <a:gd name="connsiteX59" fmla="*/ 3384550 w 3467100"/>
              <a:gd name="connsiteY59" fmla="*/ 850900 h 1000125"/>
              <a:gd name="connsiteX60" fmla="*/ 3327400 w 3467100"/>
              <a:gd name="connsiteY60" fmla="*/ 955675 h 1000125"/>
              <a:gd name="connsiteX61" fmla="*/ 3178175 w 3467100"/>
              <a:gd name="connsiteY61" fmla="*/ 1000125 h 1000125"/>
              <a:gd name="connsiteX62" fmla="*/ 2914650 w 3467100"/>
              <a:gd name="connsiteY62" fmla="*/ 993775 h 1000125"/>
              <a:gd name="connsiteX63" fmla="*/ 2698750 w 3467100"/>
              <a:gd name="connsiteY63" fmla="*/ 993775 h 1000125"/>
              <a:gd name="connsiteX64" fmla="*/ 2555875 w 3467100"/>
              <a:gd name="connsiteY64" fmla="*/ 990600 h 1000125"/>
              <a:gd name="connsiteX65" fmla="*/ 2381250 w 3467100"/>
              <a:gd name="connsiteY65" fmla="*/ 984250 h 1000125"/>
              <a:gd name="connsiteX66" fmla="*/ 2235200 w 3467100"/>
              <a:gd name="connsiteY66" fmla="*/ 974725 h 1000125"/>
              <a:gd name="connsiteX67" fmla="*/ 2025650 w 3467100"/>
              <a:gd name="connsiteY67" fmla="*/ 955675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467100" h="1000125">
                <a:moveTo>
                  <a:pt x="2025650" y="955675"/>
                </a:moveTo>
                <a:lnTo>
                  <a:pt x="1857375" y="936625"/>
                </a:lnTo>
                <a:lnTo>
                  <a:pt x="1730375" y="920750"/>
                </a:lnTo>
                <a:lnTo>
                  <a:pt x="1577975" y="895350"/>
                </a:lnTo>
                <a:lnTo>
                  <a:pt x="1457325" y="873125"/>
                </a:lnTo>
                <a:lnTo>
                  <a:pt x="1358900" y="847725"/>
                </a:lnTo>
                <a:lnTo>
                  <a:pt x="1219200" y="806450"/>
                </a:lnTo>
                <a:lnTo>
                  <a:pt x="1117600" y="774700"/>
                </a:lnTo>
                <a:lnTo>
                  <a:pt x="1003300" y="730250"/>
                </a:lnTo>
                <a:lnTo>
                  <a:pt x="889000" y="679450"/>
                </a:lnTo>
                <a:lnTo>
                  <a:pt x="793750" y="628650"/>
                </a:lnTo>
                <a:lnTo>
                  <a:pt x="647700" y="539750"/>
                </a:lnTo>
                <a:lnTo>
                  <a:pt x="492125" y="431800"/>
                </a:lnTo>
                <a:lnTo>
                  <a:pt x="327025" y="311150"/>
                </a:lnTo>
                <a:lnTo>
                  <a:pt x="200025" y="212725"/>
                </a:lnTo>
                <a:lnTo>
                  <a:pt x="69850" y="107950"/>
                </a:lnTo>
                <a:lnTo>
                  <a:pt x="25400" y="76200"/>
                </a:lnTo>
                <a:lnTo>
                  <a:pt x="6350" y="53975"/>
                </a:lnTo>
                <a:lnTo>
                  <a:pt x="0" y="31750"/>
                </a:lnTo>
                <a:lnTo>
                  <a:pt x="3175" y="12700"/>
                </a:lnTo>
                <a:lnTo>
                  <a:pt x="15875" y="0"/>
                </a:lnTo>
                <a:lnTo>
                  <a:pt x="31750" y="0"/>
                </a:lnTo>
                <a:lnTo>
                  <a:pt x="69850" y="15875"/>
                </a:lnTo>
                <a:lnTo>
                  <a:pt x="171450" y="88900"/>
                </a:lnTo>
                <a:lnTo>
                  <a:pt x="279400" y="155575"/>
                </a:lnTo>
                <a:lnTo>
                  <a:pt x="412750" y="238125"/>
                </a:lnTo>
                <a:lnTo>
                  <a:pt x="571500" y="320675"/>
                </a:lnTo>
                <a:lnTo>
                  <a:pt x="711200" y="384175"/>
                </a:lnTo>
                <a:lnTo>
                  <a:pt x="882650" y="457200"/>
                </a:lnTo>
                <a:lnTo>
                  <a:pt x="1012825" y="501650"/>
                </a:lnTo>
                <a:lnTo>
                  <a:pt x="1155700" y="546100"/>
                </a:lnTo>
                <a:lnTo>
                  <a:pt x="1292225" y="581025"/>
                </a:lnTo>
                <a:lnTo>
                  <a:pt x="1397000" y="603250"/>
                </a:lnTo>
                <a:lnTo>
                  <a:pt x="1495425" y="622300"/>
                </a:lnTo>
                <a:lnTo>
                  <a:pt x="1600200" y="638175"/>
                </a:lnTo>
                <a:lnTo>
                  <a:pt x="1765300" y="663575"/>
                </a:lnTo>
                <a:lnTo>
                  <a:pt x="1936750" y="685800"/>
                </a:lnTo>
                <a:lnTo>
                  <a:pt x="2120900" y="704850"/>
                </a:lnTo>
                <a:lnTo>
                  <a:pt x="2244725" y="711200"/>
                </a:lnTo>
                <a:lnTo>
                  <a:pt x="2501900" y="727075"/>
                </a:lnTo>
                <a:lnTo>
                  <a:pt x="2689225" y="733425"/>
                </a:lnTo>
                <a:lnTo>
                  <a:pt x="2847975" y="733425"/>
                </a:lnTo>
                <a:lnTo>
                  <a:pt x="3006725" y="730250"/>
                </a:lnTo>
                <a:lnTo>
                  <a:pt x="3089275" y="723900"/>
                </a:lnTo>
                <a:lnTo>
                  <a:pt x="3162300" y="714375"/>
                </a:lnTo>
                <a:lnTo>
                  <a:pt x="3225800" y="698500"/>
                </a:lnTo>
                <a:lnTo>
                  <a:pt x="3276600" y="682625"/>
                </a:lnTo>
                <a:lnTo>
                  <a:pt x="3324225" y="660400"/>
                </a:lnTo>
                <a:lnTo>
                  <a:pt x="3352800" y="638175"/>
                </a:lnTo>
                <a:lnTo>
                  <a:pt x="3381375" y="606425"/>
                </a:lnTo>
                <a:lnTo>
                  <a:pt x="3406775" y="577850"/>
                </a:lnTo>
                <a:lnTo>
                  <a:pt x="3419475" y="568325"/>
                </a:lnTo>
                <a:lnTo>
                  <a:pt x="3438525" y="561975"/>
                </a:lnTo>
                <a:lnTo>
                  <a:pt x="3457575" y="561975"/>
                </a:lnTo>
                <a:lnTo>
                  <a:pt x="3467100" y="574675"/>
                </a:lnTo>
                <a:lnTo>
                  <a:pt x="3460750" y="603250"/>
                </a:lnTo>
                <a:lnTo>
                  <a:pt x="3451225" y="644525"/>
                </a:lnTo>
                <a:lnTo>
                  <a:pt x="3435350" y="714375"/>
                </a:lnTo>
                <a:lnTo>
                  <a:pt x="3416300" y="784225"/>
                </a:lnTo>
                <a:lnTo>
                  <a:pt x="3384550" y="850900"/>
                </a:lnTo>
                <a:lnTo>
                  <a:pt x="3327400" y="955675"/>
                </a:lnTo>
                <a:lnTo>
                  <a:pt x="3178175" y="1000125"/>
                </a:lnTo>
                <a:lnTo>
                  <a:pt x="2914650" y="993775"/>
                </a:lnTo>
                <a:lnTo>
                  <a:pt x="2698750" y="993775"/>
                </a:lnTo>
                <a:lnTo>
                  <a:pt x="2555875" y="990600"/>
                </a:lnTo>
                <a:lnTo>
                  <a:pt x="2381250" y="984250"/>
                </a:lnTo>
                <a:lnTo>
                  <a:pt x="2235200" y="974725"/>
                </a:lnTo>
                <a:lnTo>
                  <a:pt x="2025650" y="955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6397F96-6558-4CC0-88DB-EECDA2CDFA56}"/>
              </a:ext>
            </a:extLst>
          </p:cNvPr>
          <p:cNvSpPr/>
          <p:nvPr/>
        </p:nvSpPr>
        <p:spPr>
          <a:xfrm>
            <a:off x="5014913" y="3970338"/>
            <a:ext cx="2278062" cy="1695450"/>
          </a:xfrm>
          <a:custGeom>
            <a:avLst/>
            <a:gdLst>
              <a:gd name="connsiteX0" fmla="*/ 800100 w 2277836"/>
              <a:gd name="connsiteY0" fmla="*/ 1039586 h 1695450"/>
              <a:gd name="connsiteX1" fmla="*/ 560614 w 2277836"/>
              <a:gd name="connsiteY1" fmla="*/ 753836 h 1695450"/>
              <a:gd name="connsiteX2" fmla="*/ 386443 w 2277836"/>
              <a:gd name="connsiteY2" fmla="*/ 544286 h 1695450"/>
              <a:gd name="connsiteX3" fmla="*/ 236764 w 2277836"/>
              <a:gd name="connsiteY3" fmla="*/ 364672 h 1695450"/>
              <a:gd name="connsiteX4" fmla="*/ 108857 w 2277836"/>
              <a:gd name="connsiteY4" fmla="*/ 204107 h 1695450"/>
              <a:gd name="connsiteX5" fmla="*/ 0 w 2277836"/>
              <a:gd name="connsiteY5" fmla="*/ 92529 h 1695450"/>
              <a:gd name="connsiteX6" fmla="*/ 32657 w 2277836"/>
              <a:gd name="connsiteY6" fmla="*/ 0 h 1695450"/>
              <a:gd name="connsiteX7" fmla="*/ 103414 w 2277836"/>
              <a:gd name="connsiteY7" fmla="*/ 62593 h 1695450"/>
              <a:gd name="connsiteX8" fmla="*/ 375557 w 2277836"/>
              <a:gd name="connsiteY8" fmla="*/ 318407 h 1695450"/>
              <a:gd name="connsiteX9" fmla="*/ 533400 w 2277836"/>
              <a:gd name="connsiteY9" fmla="*/ 470807 h 1695450"/>
              <a:gd name="connsiteX10" fmla="*/ 756557 w 2277836"/>
              <a:gd name="connsiteY10" fmla="*/ 672193 h 1695450"/>
              <a:gd name="connsiteX11" fmla="*/ 908957 w 2277836"/>
              <a:gd name="connsiteY11" fmla="*/ 810986 h 1695450"/>
              <a:gd name="connsiteX12" fmla="*/ 1077686 w 2277836"/>
              <a:gd name="connsiteY12" fmla="*/ 955222 h 1695450"/>
              <a:gd name="connsiteX13" fmla="*/ 1249136 w 2277836"/>
              <a:gd name="connsiteY13" fmla="*/ 1099457 h 1695450"/>
              <a:gd name="connsiteX14" fmla="*/ 1374321 w 2277836"/>
              <a:gd name="connsiteY14" fmla="*/ 1197429 h 1695450"/>
              <a:gd name="connsiteX15" fmla="*/ 1469571 w 2277836"/>
              <a:gd name="connsiteY15" fmla="*/ 1260022 h 1695450"/>
              <a:gd name="connsiteX16" fmla="*/ 1589314 w 2277836"/>
              <a:gd name="connsiteY16" fmla="*/ 1330779 h 1695450"/>
              <a:gd name="connsiteX17" fmla="*/ 1728107 w 2277836"/>
              <a:gd name="connsiteY17" fmla="*/ 1404257 h 1695450"/>
              <a:gd name="connsiteX18" fmla="*/ 1823357 w 2277836"/>
              <a:gd name="connsiteY18" fmla="*/ 1450522 h 1695450"/>
              <a:gd name="connsiteX19" fmla="*/ 1940378 w 2277836"/>
              <a:gd name="connsiteY19" fmla="*/ 1496786 h 1695450"/>
              <a:gd name="connsiteX20" fmla="*/ 2092778 w 2277836"/>
              <a:gd name="connsiteY20" fmla="*/ 1548493 h 1695450"/>
              <a:gd name="connsiteX21" fmla="*/ 2239736 w 2277836"/>
              <a:gd name="connsiteY21" fmla="*/ 1589315 h 1695450"/>
              <a:gd name="connsiteX22" fmla="*/ 2269671 w 2277836"/>
              <a:gd name="connsiteY22" fmla="*/ 1600200 h 1695450"/>
              <a:gd name="connsiteX23" fmla="*/ 2277836 w 2277836"/>
              <a:gd name="connsiteY23" fmla="*/ 1611086 h 1695450"/>
              <a:gd name="connsiteX24" fmla="*/ 2275114 w 2277836"/>
              <a:gd name="connsiteY24" fmla="*/ 1624693 h 1695450"/>
              <a:gd name="connsiteX25" fmla="*/ 2253343 w 2277836"/>
              <a:gd name="connsiteY25" fmla="*/ 1638300 h 1695450"/>
              <a:gd name="connsiteX26" fmla="*/ 2217964 w 2277836"/>
              <a:gd name="connsiteY26" fmla="*/ 1651907 h 1695450"/>
              <a:gd name="connsiteX27" fmla="*/ 1924050 w 2277836"/>
              <a:gd name="connsiteY27" fmla="*/ 1662793 h 1695450"/>
              <a:gd name="connsiteX28" fmla="*/ 1679121 w 2277836"/>
              <a:gd name="connsiteY28" fmla="*/ 1676400 h 1695450"/>
              <a:gd name="connsiteX29" fmla="*/ 1426028 w 2277836"/>
              <a:gd name="connsiteY29" fmla="*/ 1695450 h 1695450"/>
              <a:gd name="connsiteX30" fmla="*/ 1404257 w 2277836"/>
              <a:gd name="connsiteY30" fmla="*/ 1692729 h 1695450"/>
              <a:gd name="connsiteX31" fmla="*/ 1387928 w 2277836"/>
              <a:gd name="connsiteY31" fmla="*/ 1687286 h 1695450"/>
              <a:gd name="connsiteX32" fmla="*/ 1352550 w 2277836"/>
              <a:gd name="connsiteY32" fmla="*/ 1662793 h 1695450"/>
              <a:gd name="connsiteX33" fmla="*/ 1295400 w 2277836"/>
              <a:gd name="connsiteY33" fmla="*/ 1613807 h 1695450"/>
              <a:gd name="connsiteX34" fmla="*/ 1191986 w 2277836"/>
              <a:gd name="connsiteY34" fmla="*/ 1504950 h 1695450"/>
              <a:gd name="connsiteX35" fmla="*/ 1025978 w 2277836"/>
              <a:gd name="connsiteY35" fmla="*/ 1306286 h 1695450"/>
              <a:gd name="connsiteX36" fmla="*/ 800100 w 2277836"/>
              <a:gd name="connsiteY36" fmla="*/ 1039586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77836" h="1695450">
                <a:moveTo>
                  <a:pt x="800100" y="1039586"/>
                </a:moveTo>
                <a:lnTo>
                  <a:pt x="560614" y="753836"/>
                </a:lnTo>
                <a:lnTo>
                  <a:pt x="386443" y="544286"/>
                </a:lnTo>
                <a:lnTo>
                  <a:pt x="236764" y="364672"/>
                </a:lnTo>
                <a:lnTo>
                  <a:pt x="108857" y="204107"/>
                </a:lnTo>
                <a:lnTo>
                  <a:pt x="0" y="92529"/>
                </a:lnTo>
                <a:lnTo>
                  <a:pt x="32657" y="0"/>
                </a:lnTo>
                <a:lnTo>
                  <a:pt x="103414" y="62593"/>
                </a:lnTo>
                <a:lnTo>
                  <a:pt x="375557" y="318407"/>
                </a:lnTo>
                <a:lnTo>
                  <a:pt x="533400" y="470807"/>
                </a:lnTo>
                <a:lnTo>
                  <a:pt x="756557" y="672193"/>
                </a:lnTo>
                <a:lnTo>
                  <a:pt x="908957" y="810986"/>
                </a:lnTo>
                <a:lnTo>
                  <a:pt x="1077686" y="955222"/>
                </a:lnTo>
                <a:lnTo>
                  <a:pt x="1249136" y="1099457"/>
                </a:lnTo>
                <a:lnTo>
                  <a:pt x="1374321" y="1197429"/>
                </a:lnTo>
                <a:lnTo>
                  <a:pt x="1469571" y="1260022"/>
                </a:lnTo>
                <a:lnTo>
                  <a:pt x="1589314" y="1330779"/>
                </a:lnTo>
                <a:lnTo>
                  <a:pt x="1728107" y="1404257"/>
                </a:lnTo>
                <a:lnTo>
                  <a:pt x="1823357" y="1450522"/>
                </a:lnTo>
                <a:lnTo>
                  <a:pt x="1940378" y="1496786"/>
                </a:lnTo>
                <a:lnTo>
                  <a:pt x="2092778" y="1548493"/>
                </a:lnTo>
                <a:lnTo>
                  <a:pt x="2239736" y="1589315"/>
                </a:lnTo>
                <a:lnTo>
                  <a:pt x="2269671" y="1600200"/>
                </a:lnTo>
                <a:lnTo>
                  <a:pt x="2277836" y="1611086"/>
                </a:lnTo>
                <a:lnTo>
                  <a:pt x="2275114" y="1624693"/>
                </a:lnTo>
                <a:lnTo>
                  <a:pt x="2253343" y="1638300"/>
                </a:lnTo>
                <a:lnTo>
                  <a:pt x="2217964" y="1651907"/>
                </a:lnTo>
                <a:lnTo>
                  <a:pt x="1924050" y="1662793"/>
                </a:lnTo>
                <a:lnTo>
                  <a:pt x="1679121" y="1676400"/>
                </a:lnTo>
                <a:lnTo>
                  <a:pt x="1426028" y="1695450"/>
                </a:lnTo>
                <a:lnTo>
                  <a:pt x="1404257" y="1692729"/>
                </a:lnTo>
                <a:lnTo>
                  <a:pt x="1387928" y="1687286"/>
                </a:lnTo>
                <a:lnTo>
                  <a:pt x="1352550" y="1662793"/>
                </a:lnTo>
                <a:lnTo>
                  <a:pt x="1295400" y="1613807"/>
                </a:lnTo>
                <a:lnTo>
                  <a:pt x="1191986" y="1504950"/>
                </a:lnTo>
                <a:lnTo>
                  <a:pt x="1025978" y="1306286"/>
                </a:lnTo>
                <a:lnTo>
                  <a:pt x="800100" y="10395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E2E532-8103-4D02-B0BB-D7A0F5F9DD05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738313"/>
            <a:ext cx="4729162" cy="3940175"/>
            <a:chOff x="2716213" y="1879600"/>
            <a:chExt cx="4729162" cy="3938588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CEAD1F01-52E1-4747-ADBB-3C8E03CD0ABD}"/>
                </a:ext>
              </a:extLst>
            </p:cNvPr>
            <p:cNvSpPr/>
            <p:nvPr/>
          </p:nvSpPr>
          <p:spPr>
            <a:xfrm>
              <a:off x="3984625" y="3398225"/>
              <a:ext cx="534988" cy="925140"/>
            </a:xfrm>
            <a:custGeom>
              <a:avLst/>
              <a:gdLst>
                <a:gd name="connsiteX0" fmla="*/ 235744 w 535782"/>
                <a:gd name="connsiteY0" fmla="*/ 488156 h 923925"/>
                <a:gd name="connsiteX1" fmla="*/ 214313 w 535782"/>
                <a:gd name="connsiteY1" fmla="*/ 400050 h 923925"/>
                <a:gd name="connsiteX2" fmla="*/ 195263 w 535782"/>
                <a:gd name="connsiteY2" fmla="*/ 345281 h 923925"/>
                <a:gd name="connsiteX3" fmla="*/ 171450 w 535782"/>
                <a:gd name="connsiteY3" fmla="*/ 290512 h 923925"/>
                <a:gd name="connsiteX4" fmla="*/ 135732 w 535782"/>
                <a:gd name="connsiteY4" fmla="*/ 226219 h 923925"/>
                <a:gd name="connsiteX5" fmla="*/ 104775 w 535782"/>
                <a:gd name="connsiteY5" fmla="*/ 173831 h 923925"/>
                <a:gd name="connsiteX6" fmla="*/ 40482 w 535782"/>
                <a:gd name="connsiteY6" fmla="*/ 83344 h 923925"/>
                <a:gd name="connsiteX7" fmla="*/ 9525 w 535782"/>
                <a:gd name="connsiteY7" fmla="*/ 45244 h 923925"/>
                <a:gd name="connsiteX8" fmla="*/ 0 w 535782"/>
                <a:gd name="connsiteY8" fmla="*/ 23812 h 923925"/>
                <a:gd name="connsiteX9" fmla="*/ 0 w 535782"/>
                <a:gd name="connsiteY9" fmla="*/ 7144 h 923925"/>
                <a:gd name="connsiteX10" fmla="*/ 4763 w 535782"/>
                <a:gd name="connsiteY10" fmla="*/ 0 h 923925"/>
                <a:gd name="connsiteX11" fmla="*/ 19050 w 535782"/>
                <a:gd name="connsiteY11" fmla="*/ 0 h 923925"/>
                <a:gd name="connsiteX12" fmla="*/ 50007 w 535782"/>
                <a:gd name="connsiteY12" fmla="*/ 11906 h 923925"/>
                <a:gd name="connsiteX13" fmla="*/ 130969 w 535782"/>
                <a:gd name="connsiteY13" fmla="*/ 64294 h 923925"/>
                <a:gd name="connsiteX14" fmla="*/ 192882 w 535782"/>
                <a:gd name="connsiteY14" fmla="*/ 104775 h 923925"/>
                <a:gd name="connsiteX15" fmla="*/ 242888 w 535782"/>
                <a:gd name="connsiteY15" fmla="*/ 138112 h 923925"/>
                <a:gd name="connsiteX16" fmla="*/ 283369 w 535782"/>
                <a:gd name="connsiteY16" fmla="*/ 169069 h 923925"/>
                <a:gd name="connsiteX17" fmla="*/ 333375 w 535782"/>
                <a:gd name="connsiteY17" fmla="*/ 226219 h 923925"/>
                <a:gd name="connsiteX18" fmla="*/ 395288 w 535782"/>
                <a:gd name="connsiteY18" fmla="*/ 297656 h 923925"/>
                <a:gd name="connsiteX19" fmla="*/ 435769 w 535782"/>
                <a:gd name="connsiteY19" fmla="*/ 350044 h 923925"/>
                <a:gd name="connsiteX20" fmla="*/ 464344 w 535782"/>
                <a:gd name="connsiteY20" fmla="*/ 385762 h 923925"/>
                <a:gd name="connsiteX21" fmla="*/ 481013 w 535782"/>
                <a:gd name="connsiteY21" fmla="*/ 409575 h 923925"/>
                <a:gd name="connsiteX22" fmla="*/ 502444 w 535782"/>
                <a:gd name="connsiteY22" fmla="*/ 450056 h 923925"/>
                <a:gd name="connsiteX23" fmla="*/ 514350 w 535782"/>
                <a:gd name="connsiteY23" fmla="*/ 488156 h 923925"/>
                <a:gd name="connsiteX24" fmla="*/ 526257 w 535782"/>
                <a:gd name="connsiteY24" fmla="*/ 538162 h 923925"/>
                <a:gd name="connsiteX25" fmla="*/ 535782 w 535782"/>
                <a:gd name="connsiteY25" fmla="*/ 597694 h 923925"/>
                <a:gd name="connsiteX26" fmla="*/ 535782 w 535782"/>
                <a:gd name="connsiteY26" fmla="*/ 666750 h 923925"/>
                <a:gd name="connsiteX27" fmla="*/ 533400 w 535782"/>
                <a:gd name="connsiteY27" fmla="*/ 735806 h 923925"/>
                <a:gd name="connsiteX28" fmla="*/ 526257 w 535782"/>
                <a:gd name="connsiteY28" fmla="*/ 792956 h 923925"/>
                <a:gd name="connsiteX29" fmla="*/ 514350 w 535782"/>
                <a:gd name="connsiteY29" fmla="*/ 838200 h 923925"/>
                <a:gd name="connsiteX30" fmla="*/ 500063 w 535782"/>
                <a:gd name="connsiteY30" fmla="*/ 871537 h 923925"/>
                <a:gd name="connsiteX31" fmla="*/ 481013 w 535782"/>
                <a:gd name="connsiteY31" fmla="*/ 895350 h 923925"/>
                <a:gd name="connsiteX32" fmla="*/ 464344 w 535782"/>
                <a:gd name="connsiteY32" fmla="*/ 912019 h 923925"/>
                <a:gd name="connsiteX33" fmla="*/ 438150 w 535782"/>
                <a:gd name="connsiteY33" fmla="*/ 919162 h 923925"/>
                <a:gd name="connsiteX34" fmla="*/ 404813 w 535782"/>
                <a:gd name="connsiteY34" fmla="*/ 923925 h 923925"/>
                <a:gd name="connsiteX35" fmla="*/ 361950 w 535782"/>
                <a:gd name="connsiteY35" fmla="*/ 921544 h 923925"/>
                <a:gd name="connsiteX36" fmla="*/ 328613 w 535782"/>
                <a:gd name="connsiteY36" fmla="*/ 907256 h 923925"/>
                <a:gd name="connsiteX37" fmla="*/ 311944 w 535782"/>
                <a:gd name="connsiteY37" fmla="*/ 890587 h 923925"/>
                <a:gd name="connsiteX38" fmla="*/ 297657 w 535782"/>
                <a:gd name="connsiteY38" fmla="*/ 862012 h 923925"/>
                <a:gd name="connsiteX39" fmla="*/ 288132 w 535782"/>
                <a:gd name="connsiteY39" fmla="*/ 833437 h 923925"/>
                <a:gd name="connsiteX40" fmla="*/ 288132 w 535782"/>
                <a:gd name="connsiteY40" fmla="*/ 804862 h 923925"/>
                <a:gd name="connsiteX41" fmla="*/ 285750 w 535782"/>
                <a:gd name="connsiteY41" fmla="*/ 754856 h 923925"/>
                <a:gd name="connsiteX42" fmla="*/ 280988 w 535782"/>
                <a:gd name="connsiteY42" fmla="*/ 685800 h 923925"/>
                <a:gd name="connsiteX43" fmla="*/ 271463 w 535782"/>
                <a:gd name="connsiteY43" fmla="*/ 631031 h 923925"/>
                <a:gd name="connsiteX44" fmla="*/ 257175 w 535782"/>
                <a:gd name="connsiteY44" fmla="*/ 566737 h 923925"/>
                <a:gd name="connsiteX45" fmla="*/ 235744 w 535782"/>
                <a:gd name="connsiteY45" fmla="*/ 488156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5782" h="923925">
                  <a:moveTo>
                    <a:pt x="235744" y="488156"/>
                  </a:moveTo>
                  <a:lnTo>
                    <a:pt x="214313" y="400050"/>
                  </a:lnTo>
                  <a:lnTo>
                    <a:pt x="195263" y="345281"/>
                  </a:lnTo>
                  <a:lnTo>
                    <a:pt x="171450" y="290512"/>
                  </a:lnTo>
                  <a:lnTo>
                    <a:pt x="135732" y="226219"/>
                  </a:lnTo>
                  <a:lnTo>
                    <a:pt x="104775" y="173831"/>
                  </a:lnTo>
                  <a:lnTo>
                    <a:pt x="40482" y="83344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50007" y="11906"/>
                  </a:lnTo>
                  <a:lnTo>
                    <a:pt x="130969" y="64294"/>
                  </a:lnTo>
                  <a:lnTo>
                    <a:pt x="192882" y="104775"/>
                  </a:lnTo>
                  <a:lnTo>
                    <a:pt x="242888" y="138112"/>
                  </a:lnTo>
                  <a:lnTo>
                    <a:pt x="283369" y="169069"/>
                  </a:lnTo>
                  <a:lnTo>
                    <a:pt x="333375" y="226219"/>
                  </a:lnTo>
                  <a:lnTo>
                    <a:pt x="395288" y="297656"/>
                  </a:lnTo>
                  <a:lnTo>
                    <a:pt x="435769" y="350044"/>
                  </a:lnTo>
                  <a:lnTo>
                    <a:pt x="464344" y="385762"/>
                  </a:lnTo>
                  <a:lnTo>
                    <a:pt x="481013" y="409575"/>
                  </a:lnTo>
                  <a:lnTo>
                    <a:pt x="502444" y="450056"/>
                  </a:lnTo>
                  <a:lnTo>
                    <a:pt x="514350" y="488156"/>
                  </a:lnTo>
                  <a:lnTo>
                    <a:pt x="526257" y="538162"/>
                  </a:lnTo>
                  <a:lnTo>
                    <a:pt x="535782" y="597694"/>
                  </a:lnTo>
                  <a:lnTo>
                    <a:pt x="535782" y="666750"/>
                  </a:lnTo>
                  <a:lnTo>
                    <a:pt x="533400" y="735806"/>
                  </a:lnTo>
                  <a:lnTo>
                    <a:pt x="526257" y="792956"/>
                  </a:lnTo>
                  <a:lnTo>
                    <a:pt x="514350" y="838200"/>
                  </a:lnTo>
                  <a:lnTo>
                    <a:pt x="500063" y="871537"/>
                  </a:lnTo>
                  <a:lnTo>
                    <a:pt x="481013" y="895350"/>
                  </a:lnTo>
                  <a:lnTo>
                    <a:pt x="464344" y="912019"/>
                  </a:lnTo>
                  <a:lnTo>
                    <a:pt x="438150" y="919162"/>
                  </a:lnTo>
                  <a:lnTo>
                    <a:pt x="404813" y="923925"/>
                  </a:lnTo>
                  <a:lnTo>
                    <a:pt x="361950" y="921544"/>
                  </a:lnTo>
                  <a:lnTo>
                    <a:pt x="328613" y="907256"/>
                  </a:lnTo>
                  <a:lnTo>
                    <a:pt x="311944" y="890587"/>
                  </a:lnTo>
                  <a:lnTo>
                    <a:pt x="297657" y="862012"/>
                  </a:lnTo>
                  <a:lnTo>
                    <a:pt x="288132" y="833437"/>
                  </a:lnTo>
                  <a:lnTo>
                    <a:pt x="288132" y="804862"/>
                  </a:lnTo>
                  <a:lnTo>
                    <a:pt x="285750" y="754856"/>
                  </a:lnTo>
                  <a:lnTo>
                    <a:pt x="280988" y="685800"/>
                  </a:lnTo>
                  <a:lnTo>
                    <a:pt x="271463" y="631031"/>
                  </a:lnTo>
                  <a:lnTo>
                    <a:pt x="257175" y="566737"/>
                  </a:lnTo>
                  <a:lnTo>
                    <a:pt x="235744" y="488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81B55DB1-8F71-47A4-863E-7CC1B8AAA7A4}"/>
                </a:ext>
              </a:extLst>
            </p:cNvPr>
            <p:cNvSpPr/>
            <p:nvPr/>
          </p:nvSpPr>
          <p:spPr>
            <a:xfrm>
              <a:off x="5708650" y="3001510"/>
              <a:ext cx="962025" cy="906098"/>
            </a:xfrm>
            <a:custGeom>
              <a:avLst/>
              <a:gdLst>
                <a:gd name="connsiteX0" fmla="*/ 545307 w 962025"/>
                <a:gd name="connsiteY0" fmla="*/ 583407 h 904875"/>
                <a:gd name="connsiteX1" fmla="*/ 400050 w 962025"/>
                <a:gd name="connsiteY1" fmla="*/ 676275 h 904875"/>
                <a:gd name="connsiteX2" fmla="*/ 266700 w 962025"/>
                <a:gd name="connsiteY2" fmla="*/ 762000 h 904875"/>
                <a:gd name="connsiteX3" fmla="*/ 150019 w 962025"/>
                <a:gd name="connsiteY3" fmla="*/ 842963 h 904875"/>
                <a:gd name="connsiteX4" fmla="*/ 90488 w 962025"/>
                <a:gd name="connsiteY4" fmla="*/ 885825 h 904875"/>
                <a:gd name="connsiteX5" fmla="*/ 76200 w 962025"/>
                <a:gd name="connsiteY5" fmla="*/ 892969 h 904875"/>
                <a:gd name="connsiteX6" fmla="*/ 57150 w 962025"/>
                <a:gd name="connsiteY6" fmla="*/ 900113 h 904875"/>
                <a:gd name="connsiteX7" fmla="*/ 33338 w 962025"/>
                <a:gd name="connsiteY7" fmla="*/ 904875 h 904875"/>
                <a:gd name="connsiteX8" fmla="*/ 16669 w 962025"/>
                <a:gd name="connsiteY8" fmla="*/ 904875 h 904875"/>
                <a:gd name="connsiteX9" fmla="*/ 2382 w 962025"/>
                <a:gd name="connsiteY9" fmla="*/ 897732 h 904875"/>
                <a:gd name="connsiteX10" fmla="*/ 0 w 962025"/>
                <a:gd name="connsiteY10" fmla="*/ 885825 h 904875"/>
                <a:gd name="connsiteX11" fmla="*/ 9525 w 962025"/>
                <a:gd name="connsiteY11" fmla="*/ 864394 h 904875"/>
                <a:gd name="connsiteX12" fmla="*/ 38100 w 962025"/>
                <a:gd name="connsiteY12" fmla="*/ 828675 h 904875"/>
                <a:gd name="connsiteX13" fmla="*/ 85725 w 962025"/>
                <a:gd name="connsiteY13" fmla="*/ 773907 h 904875"/>
                <a:gd name="connsiteX14" fmla="*/ 171450 w 962025"/>
                <a:gd name="connsiteY14" fmla="*/ 678657 h 904875"/>
                <a:gd name="connsiteX15" fmla="*/ 266700 w 962025"/>
                <a:gd name="connsiteY15" fmla="*/ 576263 h 904875"/>
                <a:gd name="connsiteX16" fmla="*/ 371475 w 962025"/>
                <a:gd name="connsiteY16" fmla="*/ 461963 h 904875"/>
                <a:gd name="connsiteX17" fmla="*/ 445294 w 962025"/>
                <a:gd name="connsiteY17" fmla="*/ 378619 h 904875"/>
                <a:gd name="connsiteX18" fmla="*/ 535782 w 962025"/>
                <a:gd name="connsiteY18" fmla="*/ 283369 h 904875"/>
                <a:gd name="connsiteX19" fmla="*/ 554832 w 962025"/>
                <a:gd name="connsiteY19" fmla="*/ 257175 h 904875"/>
                <a:gd name="connsiteX20" fmla="*/ 559594 w 962025"/>
                <a:gd name="connsiteY20" fmla="*/ 238125 h 904875"/>
                <a:gd name="connsiteX21" fmla="*/ 559594 w 962025"/>
                <a:gd name="connsiteY21" fmla="*/ 202407 h 904875"/>
                <a:gd name="connsiteX22" fmla="*/ 554832 w 962025"/>
                <a:gd name="connsiteY22" fmla="*/ 171450 h 904875"/>
                <a:gd name="connsiteX23" fmla="*/ 540544 w 962025"/>
                <a:gd name="connsiteY23" fmla="*/ 147638 h 904875"/>
                <a:gd name="connsiteX24" fmla="*/ 516732 w 962025"/>
                <a:gd name="connsiteY24" fmla="*/ 123825 h 904875"/>
                <a:gd name="connsiteX25" fmla="*/ 504825 w 962025"/>
                <a:gd name="connsiteY25" fmla="*/ 109538 h 904875"/>
                <a:gd name="connsiteX26" fmla="*/ 488157 w 962025"/>
                <a:gd name="connsiteY26" fmla="*/ 80963 h 904875"/>
                <a:gd name="connsiteX27" fmla="*/ 483394 w 962025"/>
                <a:gd name="connsiteY27" fmla="*/ 57150 h 904875"/>
                <a:gd name="connsiteX28" fmla="*/ 478632 w 962025"/>
                <a:gd name="connsiteY28" fmla="*/ 42863 h 904875"/>
                <a:gd name="connsiteX29" fmla="*/ 473869 w 962025"/>
                <a:gd name="connsiteY29" fmla="*/ 26194 h 904875"/>
                <a:gd name="connsiteX30" fmla="*/ 476250 w 962025"/>
                <a:gd name="connsiteY30" fmla="*/ 14288 h 904875"/>
                <a:gd name="connsiteX31" fmla="*/ 485775 w 962025"/>
                <a:gd name="connsiteY31" fmla="*/ 7144 h 904875"/>
                <a:gd name="connsiteX32" fmla="*/ 504825 w 962025"/>
                <a:gd name="connsiteY32" fmla="*/ 0 h 904875"/>
                <a:gd name="connsiteX33" fmla="*/ 552450 w 962025"/>
                <a:gd name="connsiteY33" fmla="*/ 0 h 904875"/>
                <a:gd name="connsiteX34" fmla="*/ 626269 w 962025"/>
                <a:gd name="connsiteY34" fmla="*/ 7144 h 904875"/>
                <a:gd name="connsiteX35" fmla="*/ 676275 w 962025"/>
                <a:gd name="connsiteY35" fmla="*/ 16669 h 904875"/>
                <a:gd name="connsiteX36" fmla="*/ 697707 w 962025"/>
                <a:gd name="connsiteY36" fmla="*/ 28575 h 904875"/>
                <a:gd name="connsiteX37" fmla="*/ 754857 w 962025"/>
                <a:gd name="connsiteY37" fmla="*/ 76200 h 904875"/>
                <a:gd name="connsiteX38" fmla="*/ 812007 w 962025"/>
                <a:gd name="connsiteY38" fmla="*/ 128588 h 904875"/>
                <a:gd name="connsiteX39" fmla="*/ 873919 w 962025"/>
                <a:gd name="connsiteY39" fmla="*/ 185738 h 904875"/>
                <a:gd name="connsiteX40" fmla="*/ 916782 w 962025"/>
                <a:gd name="connsiteY40" fmla="*/ 226219 h 904875"/>
                <a:gd name="connsiteX41" fmla="*/ 938213 w 962025"/>
                <a:gd name="connsiteY41" fmla="*/ 247650 h 904875"/>
                <a:gd name="connsiteX42" fmla="*/ 952500 w 962025"/>
                <a:gd name="connsiteY42" fmla="*/ 271463 h 904875"/>
                <a:gd name="connsiteX43" fmla="*/ 959644 w 962025"/>
                <a:gd name="connsiteY43" fmla="*/ 302419 h 904875"/>
                <a:gd name="connsiteX44" fmla="*/ 962025 w 962025"/>
                <a:gd name="connsiteY44" fmla="*/ 328613 h 904875"/>
                <a:gd name="connsiteX45" fmla="*/ 957263 w 962025"/>
                <a:gd name="connsiteY45" fmla="*/ 359569 h 904875"/>
                <a:gd name="connsiteX46" fmla="*/ 942975 w 962025"/>
                <a:gd name="connsiteY46" fmla="*/ 385763 h 904875"/>
                <a:gd name="connsiteX47" fmla="*/ 923925 w 962025"/>
                <a:gd name="connsiteY47" fmla="*/ 400050 h 904875"/>
                <a:gd name="connsiteX48" fmla="*/ 892969 w 962025"/>
                <a:gd name="connsiteY48" fmla="*/ 416719 h 904875"/>
                <a:gd name="connsiteX49" fmla="*/ 831057 w 962025"/>
                <a:gd name="connsiteY49" fmla="*/ 426244 h 904875"/>
                <a:gd name="connsiteX50" fmla="*/ 545307 w 962025"/>
                <a:gd name="connsiteY50" fmla="*/ 5834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2025" h="904875">
                  <a:moveTo>
                    <a:pt x="545307" y="583407"/>
                  </a:moveTo>
                  <a:lnTo>
                    <a:pt x="400050" y="676275"/>
                  </a:lnTo>
                  <a:lnTo>
                    <a:pt x="266700" y="762000"/>
                  </a:lnTo>
                  <a:lnTo>
                    <a:pt x="150019" y="842963"/>
                  </a:lnTo>
                  <a:lnTo>
                    <a:pt x="90488" y="885825"/>
                  </a:lnTo>
                  <a:lnTo>
                    <a:pt x="76200" y="892969"/>
                  </a:lnTo>
                  <a:lnTo>
                    <a:pt x="57150" y="900113"/>
                  </a:lnTo>
                  <a:lnTo>
                    <a:pt x="33338" y="904875"/>
                  </a:lnTo>
                  <a:lnTo>
                    <a:pt x="16669" y="904875"/>
                  </a:lnTo>
                  <a:lnTo>
                    <a:pt x="2382" y="897732"/>
                  </a:lnTo>
                  <a:lnTo>
                    <a:pt x="0" y="885825"/>
                  </a:lnTo>
                  <a:lnTo>
                    <a:pt x="9525" y="864394"/>
                  </a:lnTo>
                  <a:lnTo>
                    <a:pt x="38100" y="828675"/>
                  </a:lnTo>
                  <a:lnTo>
                    <a:pt x="85725" y="773907"/>
                  </a:lnTo>
                  <a:lnTo>
                    <a:pt x="171450" y="678657"/>
                  </a:lnTo>
                  <a:lnTo>
                    <a:pt x="266700" y="576263"/>
                  </a:lnTo>
                  <a:lnTo>
                    <a:pt x="371475" y="461963"/>
                  </a:lnTo>
                  <a:lnTo>
                    <a:pt x="445294" y="378619"/>
                  </a:lnTo>
                  <a:lnTo>
                    <a:pt x="535782" y="283369"/>
                  </a:lnTo>
                  <a:lnTo>
                    <a:pt x="554832" y="257175"/>
                  </a:lnTo>
                  <a:lnTo>
                    <a:pt x="559594" y="238125"/>
                  </a:lnTo>
                  <a:lnTo>
                    <a:pt x="559594" y="202407"/>
                  </a:lnTo>
                  <a:lnTo>
                    <a:pt x="554832" y="171450"/>
                  </a:lnTo>
                  <a:lnTo>
                    <a:pt x="540544" y="147638"/>
                  </a:lnTo>
                  <a:lnTo>
                    <a:pt x="516732" y="123825"/>
                  </a:lnTo>
                  <a:lnTo>
                    <a:pt x="504825" y="109538"/>
                  </a:lnTo>
                  <a:lnTo>
                    <a:pt x="488157" y="80963"/>
                  </a:lnTo>
                  <a:lnTo>
                    <a:pt x="483394" y="57150"/>
                  </a:lnTo>
                  <a:lnTo>
                    <a:pt x="478632" y="42863"/>
                  </a:lnTo>
                  <a:lnTo>
                    <a:pt x="473869" y="26194"/>
                  </a:lnTo>
                  <a:lnTo>
                    <a:pt x="476250" y="14288"/>
                  </a:lnTo>
                  <a:lnTo>
                    <a:pt x="485775" y="7144"/>
                  </a:lnTo>
                  <a:lnTo>
                    <a:pt x="504825" y="0"/>
                  </a:lnTo>
                  <a:lnTo>
                    <a:pt x="552450" y="0"/>
                  </a:lnTo>
                  <a:lnTo>
                    <a:pt x="626269" y="7144"/>
                  </a:lnTo>
                  <a:lnTo>
                    <a:pt x="676275" y="16669"/>
                  </a:lnTo>
                  <a:lnTo>
                    <a:pt x="697707" y="28575"/>
                  </a:lnTo>
                  <a:lnTo>
                    <a:pt x="754857" y="76200"/>
                  </a:lnTo>
                  <a:lnTo>
                    <a:pt x="812007" y="128588"/>
                  </a:lnTo>
                  <a:lnTo>
                    <a:pt x="873919" y="185738"/>
                  </a:lnTo>
                  <a:lnTo>
                    <a:pt x="916782" y="226219"/>
                  </a:lnTo>
                  <a:lnTo>
                    <a:pt x="938213" y="247650"/>
                  </a:lnTo>
                  <a:lnTo>
                    <a:pt x="952500" y="271463"/>
                  </a:lnTo>
                  <a:lnTo>
                    <a:pt x="959644" y="302419"/>
                  </a:lnTo>
                  <a:lnTo>
                    <a:pt x="962025" y="328613"/>
                  </a:lnTo>
                  <a:lnTo>
                    <a:pt x="957263" y="359569"/>
                  </a:lnTo>
                  <a:lnTo>
                    <a:pt x="942975" y="385763"/>
                  </a:lnTo>
                  <a:lnTo>
                    <a:pt x="923925" y="400050"/>
                  </a:lnTo>
                  <a:lnTo>
                    <a:pt x="892969" y="416719"/>
                  </a:lnTo>
                  <a:lnTo>
                    <a:pt x="831057" y="426244"/>
                  </a:lnTo>
                  <a:lnTo>
                    <a:pt x="545307" y="583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16B5CFE1-BCF2-4621-A40C-F9C22DB02716}"/>
                </a:ext>
              </a:extLst>
            </p:cNvPr>
            <p:cNvSpPr/>
            <p:nvPr/>
          </p:nvSpPr>
          <p:spPr>
            <a:xfrm>
              <a:off x="3530600" y="1879600"/>
              <a:ext cx="3222625" cy="596660"/>
            </a:xfrm>
            <a:custGeom>
              <a:avLst/>
              <a:gdLst>
                <a:gd name="connsiteX0" fmla="*/ 1381125 w 3222625"/>
                <a:gd name="connsiteY0" fmla="*/ 457200 h 596900"/>
                <a:gd name="connsiteX1" fmla="*/ 847725 w 3222625"/>
                <a:gd name="connsiteY1" fmla="*/ 511175 h 596900"/>
                <a:gd name="connsiteX2" fmla="*/ 111125 w 3222625"/>
                <a:gd name="connsiteY2" fmla="*/ 596900 h 596900"/>
                <a:gd name="connsiteX3" fmla="*/ 0 w 3222625"/>
                <a:gd name="connsiteY3" fmla="*/ 406400 h 596900"/>
                <a:gd name="connsiteX4" fmla="*/ 244475 w 3222625"/>
                <a:gd name="connsiteY4" fmla="*/ 403225 h 596900"/>
                <a:gd name="connsiteX5" fmla="*/ 425450 w 3222625"/>
                <a:gd name="connsiteY5" fmla="*/ 390525 h 596900"/>
                <a:gd name="connsiteX6" fmla="*/ 863600 w 3222625"/>
                <a:gd name="connsiteY6" fmla="*/ 336550 h 596900"/>
                <a:gd name="connsiteX7" fmla="*/ 1355725 w 3222625"/>
                <a:gd name="connsiteY7" fmla="*/ 269875 h 596900"/>
                <a:gd name="connsiteX8" fmla="*/ 1603375 w 3222625"/>
                <a:gd name="connsiteY8" fmla="*/ 234950 h 596900"/>
                <a:gd name="connsiteX9" fmla="*/ 1885950 w 3222625"/>
                <a:gd name="connsiteY9" fmla="*/ 193675 h 596900"/>
                <a:gd name="connsiteX10" fmla="*/ 2298700 w 3222625"/>
                <a:gd name="connsiteY10" fmla="*/ 130175 h 596900"/>
                <a:gd name="connsiteX11" fmla="*/ 2387600 w 3222625"/>
                <a:gd name="connsiteY11" fmla="*/ 114300 h 596900"/>
                <a:gd name="connsiteX12" fmla="*/ 2486025 w 3222625"/>
                <a:gd name="connsiteY12" fmla="*/ 82550 h 596900"/>
                <a:gd name="connsiteX13" fmla="*/ 2752725 w 3222625"/>
                <a:gd name="connsiteY13" fmla="*/ 0 h 596900"/>
                <a:gd name="connsiteX14" fmla="*/ 2813050 w 3222625"/>
                <a:gd name="connsiteY14" fmla="*/ 12700 h 596900"/>
                <a:gd name="connsiteX15" fmla="*/ 2946400 w 3222625"/>
                <a:gd name="connsiteY15" fmla="*/ 44450 h 596900"/>
                <a:gd name="connsiteX16" fmla="*/ 3054350 w 3222625"/>
                <a:gd name="connsiteY16" fmla="*/ 76200 h 596900"/>
                <a:gd name="connsiteX17" fmla="*/ 3127375 w 3222625"/>
                <a:gd name="connsiteY17" fmla="*/ 104775 h 596900"/>
                <a:gd name="connsiteX18" fmla="*/ 3171825 w 3222625"/>
                <a:gd name="connsiteY18" fmla="*/ 123825 h 596900"/>
                <a:gd name="connsiteX19" fmla="*/ 3197225 w 3222625"/>
                <a:gd name="connsiteY19" fmla="*/ 142875 h 596900"/>
                <a:gd name="connsiteX20" fmla="*/ 3213100 w 3222625"/>
                <a:gd name="connsiteY20" fmla="*/ 158750 h 596900"/>
                <a:gd name="connsiteX21" fmla="*/ 3219450 w 3222625"/>
                <a:gd name="connsiteY21" fmla="*/ 177800 h 596900"/>
                <a:gd name="connsiteX22" fmla="*/ 3222625 w 3222625"/>
                <a:gd name="connsiteY22" fmla="*/ 200025 h 596900"/>
                <a:gd name="connsiteX23" fmla="*/ 3213100 w 3222625"/>
                <a:gd name="connsiteY23" fmla="*/ 231775 h 596900"/>
                <a:gd name="connsiteX24" fmla="*/ 3200400 w 3222625"/>
                <a:gd name="connsiteY24" fmla="*/ 260350 h 596900"/>
                <a:gd name="connsiteX25" fmla="*/ 3178175 w 3222625"/>
                <a:gd name="connsiteY25" fmla="*/ 285750 h 596900"/>
                <a:gd name="connsiteX26" fmla="*/ 3146425 w 3222625"/>
                <a:gd name="connsiteY26" fmla="*/ 301625 h 596900"/>
                <a:gd name="connsiteX27" fmla="*/ 3098800 w 3222625"/>
                <a:gd name="connsiteY27" fmla="*/ 311150 h 596900"/>
                <a:gd name="connsiteX28" fmla="*/ 2863850 w 3222625"/>
                <a:gd name="connsiteY28" fmla="*/ 330200 h 596900"/>
                <a:gd name="connsiteX29" fmla="*/ 2489200 w 3222625"/>
                <a:gd name="connsiteY29" fmla="*/ 358775 h 596900"/>
                <a:gd name="connsiteX30" fmla="*/ 2108200 w 3222625"/>
                <a:gd name="connsiteY30" fmla="*/ 393700 h 596900"/>
                <a:gd name="connsiteX31" fmla="*/ 1381125 w 3222625"/>
                <a:gd name="connsiteY31" fmla="*/ 457200 h 59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22625" h="596900">
                  <a:moveTo>
                    <a:pt x="1381125" y="457200"/>
                  </a:moveTo>
                  <a:lnTo>
                    <a:pt x="847725" y="511175"/>
                  </a:lnTo>
                  <a:lnTo>
                    <a:pt x="111125" y="596900"/>
                  </a:lnTo>
                  <a:lnTo>
                    <a:pt x="0" y="406400"/>
                  </a:lnTo>
                  <a:lnTo>
                    <a:pt x="244475" y="403225"/>
                  </a:lnTo>
                  <a:lnTo>
                    <a:pt x="425450" y="390525"/>
                  </a:lnTo>
                  <a:lnTo>
                    <a:pt x="863600" y="336550"/>
                  </a:lnTo>
                  <a:lnTo>
                    <a:pt x="1355725" y="269875"/>
                  </a:lnTo>
                  <a:lnTo>
                    <a:pt x="1603375" y="234950"/>
                  </a:lnTo>
                  <a:lnTo>
                    <a:pt x="1885950" y="193675"/>
                  </a:lnTo>
                  <a:lnTo>
                    <a:pt x="2298700" y="130175"/>
                  </a:lnTo>
                  <a:lnTo>
                    <a:pt x="2387600" y="114300"/>
                  </a:lnTo>
                  <a:lnTo>
                    <a:pt x="2486025" y="82550"/>
                  </a:lnTo>
                  <a:lnTo>
                    <a:pt x="2752725" y="0"/>
                  </a:lnTo>
                  <a:lnTo>
                    <a:pt x="2813050" y="12700"/>
                  </a:lnTo>
                  <a:lnTo>
                    <a:pt x="2946400" y="44450"/>
                  </a:lnTo>
                  <a:lnTo>
                    <a:pt x="3054350" y="76200"/>
                  </a:lnTo>
                  <a:lnTo>
                    <a:pt x="3127375" y="104775"/>
                  </a:lnTo>
                  <a:lnTo>
                    <a:pt x="3171825" y="123825"/>
                  </a:lnTo>
                  <a:lnTo>
                    <a:pt x="3197225" y="142875"/>
                  </a:lnTo>
                  <a:lnTo>
                    <a:pt x="3213100" y="158750"/>
                  </a:lnTo>
                  <a:lnTo>
                    <a:pt x="3219450" y="177800"/>
                  </a:lnTo>
                  <a:lnTo>
                    <a:pt x="3222625" y="200025"/>
                  </a:lnTo>
                  <a:lnTo>
                    <a:pt x="3213100" y="231775"/>
                  </a:lnTo>
                  <a:lnTo>
                    <a:pt x="3200400" y="260350"/>
                  </a:lnTo>
                  <a:lnTo>
                    <a:pt x="3178175" y="285750"/>
                  </a:lnTo>
                  <a:lnTo>
                    <a:pt x="3146425" y="301625"/>
                  </a:lnTo>
                  <a:lnTo>
                    <a:pt x="3098800" y="311150"/>
                  </a:lnTo>
                  <a:lnTo>
                    <a:pt x="2863850" y="330200"/>
                  </a:lnTo>
                  <a:lnTo>
                    <a:pt x="2489200" y="358775"/>
                  </a:lnTo>
                  <a:lnTo>
                    <a:pt x="2108200" y="393700"/>
                  </a:lnTo>
                  <a:lnTo>
                    <a:pt x="1381125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C570911A-8269-4209-8358-1A3B1E201210}"/>
                </a:ext>
              </a:extLst>
            </p:cNvPr>
            <p:cNvSpPr/>
            <p:nvPr/>
          </p:nvSpPr>
          <p:spPr>
            <a:xfrm rot="16200000">
              <a:off x="2915281" y="3340733"/>
              <a:ext cx="3132463" cy="1816100"/>
            </a:xfrm>
            <a:custGeom>
              <a:avLst/>
              <a:gdLst>
                <a:gd name="connsiteX0" fmla="*/ 2292350 w 3132667"/>
                <a:gd name="connsiteY0" fmla="*/ 1781175 h 1816100"/>
                <a:gd name="connsiteX1" fmla="*/ 2089150 w 3132667"/>
                <a:gd name="connsiteY1" fmla="*/ 1762125 h 1816100"/>
                <a:gd name="connsiteX2" fmla="*/ 1873250 w 3132667"/>
                <a:gd name="connsiteY2" fmla="*/ 1727200 h 1816100"/>
                <a:gd name="connsiteX3" fmla="*/ 1701800 w 3132667"/>
                <a:gd name="connsiteY3" fmla="*/ 1695450 h 1816100"/>
                <a:gd name="connsiteX4" fmla="*/ 1616075 w 3132667"/>
                <a:gd name="connsiteY4" fmla="*/ 1676400 h 1816100"/>
                <a:gd name="connsiteX5" fmla="*/ 1543050 w 3132667"/>
                <a:gd name="connsiteY5" fmla="*/ 1660525 h 1816100"/>
                <a:gd name="connsiteX6" fmla="*/ 1435100 w 3132667"/>
                <a:gd name="connsiteY6" fmla="*/ 1622425 h 1816100"/>
                <a:gd name="connsiteX7" fmla="*/ 1301750 w 3132667"/>
                <a:gd name="connsiteY7" fmla="*/ 1571625 h 1816100"/>
                <a:gd name="connsiteX8" fmla="*/ 1196975 w 3132667"/>
                <a:gd name="connsiteY8" fmla="*/ 1524000 h 1816100"/>
                <a:gd name="connsiteX9" fmla="*/ 1079500 w 3132667"/>
                <a:gd name="connsiteY9" fmla="*/ 1463675 h 1816100"/>
                <a:gd name="connsiteX10" fmla="*/ 968375 w 3132667"/>
                <a:gd name="connsiteY10" fmla="*/ 1397000 h 1816100"/>
                <a:gd name="connsiteX11" fmla="*/ 854075 w 3132667"/>
                <a:gd name="connsiteY11" fmla="*/ 1317625 h 1816100"/>
                <a:gd name="connsiteX12" fmla="*/ 733425 w 3132667"/>
                <a:gd name="connsiteY12" fmla="*/ 1222375 h 1816100"/>
                <a:gd name="connsiteX13" fmla="*/ 682625 w 3132667"/>
                <a:gd name="connsiteY13" fmla="*/ 1177925 h 1816100"/>
                <a:gd name="connsiteX14" fmla="*/ 581025 w 3132667"/>
                <a:gd name="connsiteY14" fmla="*/ 1073150 h 1816100"/>
                <a:gd name="connsiteX15" fmla="*/ 501650 w 3132667"/>
                <a:gd name="connsiteY15" fmla="*/ 987425 h 1816100"/>
                <a:gd name="connsiteX16" fmla="*/ 415925 w 3132667"/>
                <a:gd name="connsiteY16" fmla="*/ 882650 h 1816100"/>
                <a:gd name="connsiteX17" fmla="*/ 333375 w 3132667"/>
                <a:gd name="connsiteY17" fmla="*/ 762000 h 1816100"/>
                <a:gd name="connsiteX18" fmla="*/ 260350 w 3132667"/>
                <a:gd name="connsiteY18" fmla="*/ 647700 h 1816100"/>
                <a:gd name="connsiteX19" fmla="*/ 203200 w 3132667"/>
                <a:gd name="connsiteY19" fmla="*/ 542925 h 1816100"/>
                <a:gd name="connsiteX20" fmla="*/ 161925 w 3132667"/>
                <a:gd name="connsiteY20" fmla="*/ 457200 h 1816100"/>
                <a:gd name="connsiteX21" fmla="*/ 114300 w 3132667"/>
                <a:gd name="connsiteY21" fmla="*/ 352425 h 1816100"/>
                <a:gd name="connsiteX22" fmla="*/ 76200 w 3132667"/>
                <a:gd name="connsiteY22" fmla="*/ 269875 h 1816100"/>
                <a:gd name="connsiteX23" fmla="*/ 47625 w 3132667"/>
                <a:gd name="connsiteY23" fmla="*/ 196850 h 1816100"/>
                <a:gd name="connsiteX24" fmla="*/ 19050 w 3132667"/>
                <a:gd name="connsiteY24" fmla="*/ 107950 h 1816100"/>
                <a:gd name="connsiteX25" fmla="*/ 6350 w 3132667"/>
                <a:gd name="connsiteY25" fmla="*/ 60325 h 1816100"/>
                <a:gd name="connsiteX26" fmla="*/ 0 w 3132667"/>
                <a:gd name="connsiteY26" fmla="*/ 31750 h 1816100"/>
                <a:gd name="connsiteX27" fmla="*/ 3175 w 3132667"/>
                <a:gd name="connsiteY27" fmla="*/ 9525 h 1816100"/>
                <a:gd name="connsiteX28" fmla="*/ 15875 w 3132667"/>
                <a:gd name="connsiteY28" fmla="*/ 0 h 1816100"/>
                <a:gd name="connsiteX29" fmla="*/ 31750 w 3132667"/>
                <a:gd name="connsiteY29" fmla="*/ 0 h 1816100"/>
                <a:gd name="connsiteX30" fmla="*/ 47625 w 3132667"/>
                <a:gd name="connsiteY30" fmla="*/ 6350 h 1816100"/>
                <a:gd name="connsiteX31" fmla="*/ 66675 w 3132667"/>
                <a:gd name="connsiteY31" fmla="*/ 25400 h 1816100"/>
                <a:gd name="connsiteX32" fmla="*/ 104775 w 3132667"/>
                <a:gd name="connsiteY32" fmla="*/ 95250 h 1816100"/>
                <a:gd name="connsiteX33" fmla="*/ 174625 w 3132667"/>
                <a:gd name="connsiteY33" fmla="*/ 228600 h 1816100"/>
                <a:gd name="connsiteX34" fmla="*/ 238125 w 3132667"/>
                <a:gd name="connsiteY34" fmla="*/ 342900 h 1816100"/>
                <a:gd name="connsiteX35" fmla="*/ 295275 w 3132667"/>
                <a:gd name="connsiteY35" fmla="*/ 438150 h 1816100"/>
                <a:gd name="connsiteX36" fmla="*/ 358775 w 3132667"/>
                <a:gd name="connsiteY36" fmla="*/ 530225 h 1816100"/>
                <a:gd name="connsiteX37" fmla="*/ 428625 w 3132667"/>
                <a:gd name="connsiteY37" fmla="*/ 625475 h 1816100"/>
                <a:gd name="connsiteX38" fmla="*/ 501650 w 3132667"/>
                <a:gd name="connsiteY38" fmla="*/ 720725 h 1816100"/>
                <a:gd name="connsiteX39" fmla="*/ 574675 w 3132667"/>
                <a:gd name="connsiteY39" fmla="*/ 806450 h 1816100"/>
                <a:gd name="connsiteX40" fmla="*/ 650875 w 3132667"/>
                <a:gd name="connsiteY40" fmla="*/ 882650 h 1816100"/>
                <a:gd name="connsiteX41" fmla="*/ 736600 w 3132667"/>
                <a:gd name="connsiteY41" fmla="*/ 962025 h 1816100"/>
                <a:gd name="connsiteX42" fmla="*/ 825500 w 3132667"/>
                <a:gd name="connsiteY42" fmla="*/ 1038225 h 1816100"/>
                <a:gd name="connsiteX43" fmla="*/ 895350 w 3132667"/>
                <a:gd name="connsiteY43" fmla="*/ 1089025 h 1816100"/>
                <a:gd name="connsiteX44" fmla="*/ 962025 w 3132667"/>
                <a:gd name="connsiteY44" fmla="*/ 1133475 h 1816100"/>
                <a:gd name="connsiteX45" fmla="*/ 1038225 w 3132667"/>
                <a:gd name="connsiteY45" fmla="*/ 1177925 h 1816100"/>
                <a:gd name="connsiteX46" fmla="*/ 1120775 w 3132667"/>
                <a:gd name="connsiteY46" fmla="*/ 1225550 h 1816100"/>
                <a:gd name="connsiteX47" fmla="*/ 1238250 w 3132667"/>
                <a:gd name="connsiteY47" fmla="*/ 1285875 h 1816100"/>
                <a:gd name="connsiteX48" fmla="*/ 1292225 w 3132667"/>
                <a:gd name="connsiteY48" fmla="*/ 1308100 h 1816100"/>
                <a:gd name="connsiteX49" fmla="*/ 1368425 w 3132667"/>
                <a:gd name="connsiteY49" fmla="*/ 1336675 h 1816100"/>
                <a:gd name="connsiteX50" fmla="*/ 1466850 w 3132667"/>
                <a:gd name="connsiteY50" fmla="*/ 1368425 h 1816100"/>
                <a:gd name="connsiteX51" fmla="*/ 1555750 w 3132667"/>
                <a:gd name="connsiteY51" fmla="*/ 1393825 h 1816100"/>
                <a:gd name="connsiteX52" fmla="*/ 1663700 w 3132667"/>
                <a:gd name="connsiteY52" fmla="*/ 1425575 h 1816100"/>
                <a:gd name="connsiteX53" fmla="*/ 1781175 w 3132667"/>
                <a:gd name="connsiteY53" fmla="*/ 1447800 h 1816100"/>
                <a:gd name="connsiteX54" fmla="*/ 1876425 w 3132667"/>
                <a:gd name="connsiteY54" fmla="*/ 1466850 h 1816100"/>
                <a:gd name="connsiteX55" fmla="*/ 2003425 w 3132667"/>
                <a:gd name="connsiteY55" fmla="*/ 1482725 h 1816100"/>
                <a:gd name="connsiteX56" fmla="*/ 2162175 w 3132667"/>
                <a:gd name="connsiteY56" fmla="*/ 1501775 h 1816100"/>
                <a:gd name="connsiteX57" fmla="*/ 2428875 w 3132667"/>
                <a:gd name="connsiteY57" fmla="*/ 1520825 h 1816100"/>
                <a:gd name="connsiteX58" fmla="*/ 2654300 w 3132667"/>
                <a:gd name="connsiteY58" fmla="*/ 1527175 h 1816100"/>
                <a:gd name="connsiteX59" fmla="*/ 2771775 w 3132667"/>
                <a:gd name="connsiteY59" fmla="*/ 1524000 h 1816100"/>
                <a:gd name="connsiteX60" fmla="*/ 2835275 w 3132667"/>
                <a:gd name="connsiteY60" fmla="*/ 1517650 h 1816100"/>
                <a:gd name="connsiteX61" fmla="*/ 2879725 w 3132667"/>
                <a:gd name="connsiteY61" fmla="*/ 1508125 h 1816100"/>
                <a:gd name="connsiteX62" fmla="*/ 2911475 w 3132667"/>
                <a:gd name="connsiteY62" fmla="*/ 1492250 h 1816100"/>
                <a:gd name="connsiteX63" fmla="*/ 2955925 w 3132667"/>
                <a:gd name="connsiteY63" fmla="*/ 1460500 h 1816100"/>
                <a:gd name="connsiteX64" fmla="*/ 2994025 w 3132667"/>
                <a:gd name="connsiteY64" fmla="*/ 1425575 h 1816100"/>
                <a:gd name="connsiteX65" fmla="*/ 3025775 w 3132667"/>
                <a:gd name="connsiteY65" fmla="*/ 1377950 h 1816100"/>
                <a:gd name="connsiteX66" fmla="*/ 3051175 w 3132667"/>
                <a:gd name="connsiteY66" fmla="*/ 1333500 h 1816100"/>
                <a:gd name="connsiteX67" fmla="*/ 3076575 w 3132667"/>
                <a:gd name="connsiteY67" fmla="*/ 1266825 h 1816100"/>
                <a:gd name="connsiteX68" fmla="*/ 3089275 w 3132667"/>
                <a:gd name="connsiteY68" fmla="*/ 1241425 h 1816100"/>
                <a:gd name="connsiteX69" fmla="*/ 3095625 w 3132667"/>
                <a:gd name="connsiteY69" fmla="*/ 1231900 h 1816100"/>
                <a:gd name="connsiteX70" fmla="*/ 3108325 w 3132667"/>
                <a:gd name="connsiteY70" fmla="*/ 1228725 h 1816100"/>
                <a:gd name="connsiteX71" fmla="*/ 3117850 w 3132667"/>
                <a:gd name="connsiteY71" fmla="*/ 1231900 h 1816100"/>
                <a:gd name="connsiteX72" fmla="*/ 3127375 w 3132667"/>
                <a:gd name="connsiteY72" fmla="*/ 1244600 h 1816100"/>
                <a:gd name="connsiteX73" fmla="*/ 3130550 w 3132667"/>
                <a:gd name="connsiteY73" fmla="*/ 1377950 h 1816100"/>
                <a:gd name="connsiteX74" fmla="*/ 3121025 w 3132667"/>
                <a:gd name="connsiteY74" fmla="*/ 1511300 h 1816100"/>
                <a:gd name="connsiteX75" fmla="*/ 3108325 w 3132667"/>
                <a:gd name="connsiteY75" fmla="*/ 1581150 h 1816100"/>
                <a:gd name="connsiteX76" fmla="*/ 3079750 w 3132667"/>
                <a:gd name="connsiteY76" fmla="*/ 1657350 h 1816100"/>
                <a:gd name="connsiteX77" fmla="*/ 3051175 w 3132667"/>
                <a:gd name="connsiteY77" fmla="*/ 1711325 h 1816100"/>
                <a:gd name="connsiteX78" fmla="*/ 3009900 w 3132667"/>
                <a:gd name="connsiteY78" fmla="*/ 1758950 h 1816100"/>
                <a:gd name="connsiteX79" fmla="*/ 2962275 w 3132667"/>
                <a:gd name="connsiteY79" fmla="*/ 1790700 h 1816100"/>
                <a:gd name="connsiteX80" fmla="*/ 2914650 w 3132667"/>
                <a:gd name="connsiteY80" fmla="*/ 1806575 h 1816100"/>
                <a:gd name="connsiteX81" fmla="*/ 2851150 w 3132667"/>
                <a:gd name="connsiteY81" fmla="*/ 1816100 h 1816100"/>
                <a:gd name="connsiteX82" fmla="*/ 2708275 w 3132667"/>
                <a:gd name="connsiteY82" fmla="*/ 1809750 h 1816100"/>
                <a:gd name="connsiteX83" fmla="*/ 2533650 w 3132667"/>
                <a:gd name="connsiteY83" fmla="*/ 1800225 h 1816100"/>
                <a:gd name="connsiteX84" fmla="*/ 2292350 w 3132667"/>
                <a:gd name="connsiteY84" fmla="*/ 17811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32667" h="1816100">
                  <a:moveTo>
                    <a:pt x="2292350" y="1781175"/>
                  </a:moveTo>
                  <a:lnTo>
                    <a:pt x="2089150" y="1762125"/>
                  </a:lnTo>
                  <a:lnTo>
                    <a:pt x="1873250" y="1727200"/>
                  </a:lnTo>
                  <a:lnTo>
                    <a:pt x="1701800" y="1695450"/>
                  </a:lnTo>
                  <a:lnTo>
                    <a:pt x="1616075" y="1676400"/>
                  </a:lnTo>
                  <a:lnTo>
                    <a:pt x="1543050" y="1660525"/>
                  </a:lnTo>
                  <a:lnTo>
                    <a:pt x="1435100" y="1622425"/>
                  </a:lnTo>
                  <a:lnTo>
                    <a:pt x="1301750" y="1571625"/>
                  </a:lnTo>
                  <a:lnTo>
                    <a:pt x="1196975" y="1524000"/>
                  </a:lnTo>
                  <a:lnTo>
                    <a:pt x="1079500" y="1463675"/>
                  </a:lnTo>
                  <a:lnTo>
                    <a:pt x="968375" y="1397000"/>
                  </a:lnTo>
                  <a:lnTo>
                    <a:pt x="854075" y="1317625"/>
                  </a:lnTo>
                  <a:lnTo>
                    <a:pt x="733425" y="1222375"/>
                  </a:lnTo>
                  <a:lnTo>
                    <a:pt x="682625" y="1177925"/>
                  </a:lnTo>
                  <a:lnTo>
                    <a:pt x="581025" y="1073150"/>
                  </a:lnTo>
                  <a:lnTo>
                    <a:pt x="501650" y="987425"/>
                  </a:lnTo>
                  <a:lnTo>
                    <a:pt x="415925" y="882650"/>
                  </a:lnTo>
                  <a:lnTo>
                    <a:pt x="333375" y="762000"/>
                  </a:lnTo>
                  <a:lnTo>
                    <a:pt x="260350" y="647700"/>
                  </a:lnTo>
                  <a:lnTo>
                    <a:pt x="203200" y="542925"/>
                  </a:lnTo>
                  <a:lnTo>
                    <a:pt x="161925" y="457200"/>
                  </a:lnTo>
                  <a:lnTo>
                    <a:pt x="114300" y="352425"/>
                  </a:lnTo>
                  <a:lnTo>
                    <a:pt x="76200" y="269875"/>
                  </a:lnTo>
                  <a:lnTo>
                    <a:pt x="47625" y="196850"/>
                  </a:lnTo>
                  <a:lnTo>
                    <a:pt x="19050" y="107950"/>
                  </a:lnTo>
                  <a:lnTo>
                    <a:pt x="6350" y="60325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47625" y="6350"/>
                  </a:lnTo>
                  <a:lnTo>
                    <a:pt x="66675" y="25400"/>
                  </a:lnTo>
                  <a:lnTo>
                    <a:pt x="104775" y="95250"/>
                  </a:lnTo>
                  <a:lnTo>
                    <a:pt x="174625" y="228600"/>
                  </a:lnTo>
                  <a:lnTo>
                    <a:pt x="238125" y="342900"/>
                  </a:lnTo>
                  <a:lnTo>
                    <a:pt x="295275" y="438150"/>
                  </a:lnTo>
                  <a:lnTo>
                    <a:pt x="358775" y="530225"/>
                  </a:lnTo>
                  <a:lnTo>
                    <a:pt x="428625" y="625475"/>
                  </a:lnTo>
                  <a:lnTo>
                    <a:pt x="501650" y="720725"/>
                  </a:lnTo>
                  <a:lnTo>
                    <a:pt x="574675" y="806450"/>
                  </a:lnTo>
                  <a:lnTo>
                    <a:pt x="650875" y="882650"/>
                  </a:lnTo>
                  <a:lnTo>
                    <a:pt x="736600" y="962025"/>
                  </a:lnTo>
                  <a:lnTo>
                    <a:pt x="825500" y="1038225"/>
                  </a:lnTo>
                  <a:lnTo>
                    <a:pt x="895350" y="1089025"/>
                  </a:lnTo>
                  <a:lnTo>
                    <a:pt x="962025" y="1133475"/>
                  </a:lnTo>
                  <a:lnTo>
                    <a:pt x="1038225" y="1177925"/>
                  </a:lnTo>
                  <a:lnTo>
                    <a:pt x="1120775" y="1225550"/>
                  </a:lnTo>
                  <a:lnTo>
                    <a:pt x="1238250" y="1285875"/>
                  </a:lnTo>
                  <a:lnTo>
                    <a:pt x="1292225" y="1308100"/>
                  </a:lnTo>
                  <a:lnTo>
                    <a:pt x="1368425" y="1336675"/>
                  </a:lnTo>
                  <a:lnTo>
                    <a:pt x="1466850" y="1368425"/>
                  </a:lnTo>
                  <a:lnTo>
                    <a:pt x="1555750" y="1393825"/>
                  </a:lnTo>
                  <a:lnTo>
                    <a:pt x="1663700" y="1425575"/>
                  </a:lnTo>
                  <a:lnTo>
                    <a:pt x="1781175" y="1447800"/>
                  </a:lnTo>
                  <a:lnTo>
                    <a:pt x="1876425" y="1466850"/>
                  </a:lnTo>
                  <a:lnTo>
                    <a:pt x="2003425" y="1482725"/>
                  </a:lnTo>
                  <a:lnTo>
                    <a:pt x="2162175" y="1501775"/>
                  </a:lnTo>
                  <a:lnTo>
                    <a:pt x="2428875" y="1520825"/>
                  </a:lnTo>
                  <a:lnTo>
                    <a:pt x="2654300" y="1527175"/>
                  </a:lnTo>
                  <a:lnTo>
                    <a:pt x="2771775" y="1524000"/>
                  </a:lnTo>
                  <a:lnTo>
                    <a:pt x="2835275" y="1517650"/>
                  </a:lnTo>
                  <a:lnTo>
                    <a:pt x="2879725" y="1508125"/>
                  </a:lnTo>
                  <a:lnTo>
                    <a:pt x="2911475" y="1492250"/>
                  </a:lnTo>
                  <a:lnTo>
                    <a:pt x="2955925" y="1460500"/>
                  </a:lnTo>
                  <a:lnTo>
                    <a:pt x="2994025" y="1425575"/>
                  </a:lnTo>
                  <a:lnTo>
                    <a:pt x="3025775" y="1377950"/>
                  </a:lnTo>
                  <a:lnTo>
                    <a:pt x="3051175" y="1333500"/>
                  </a:lnTo>
                  <a:lnTo>
                    <a:pt x="3076575" y="1266825"/>
                  </a:lnTo>
                  <a:lnTo>
                    <a:pt x="3089275" y="1241425"/>
                  </a:lnTo>
                  <a:lnTo>
                    <a:pt x="3095625" y="1231900"/>
                  </a:lnTo>
                  <a:lnTo>
                    <a:pt x="3108325" y="1228725"/>
                  </a:lnTo>
                  <a:lnTo>
                    <a:pt x="3117850" y="1231900"/>
                  </a:lnTo>
                  <a:lnTo>
                    <a:pt x="3127375" y="1244600"/>
                  </a:lnTo>
                  <a:cubicBezTo>
                    <a:pt x="3128433" y="1289050"/>
                    <a:pt x="3132667" y="1326621"/>
                    <a:pt x="3130550" y="1377950"/>
                  </a:cubicBezTo>
                  <a:lnTo>
                    <a:pt x="3121025" y="1511300"/>
                  </a:lnTo>
                  <a:lnTo>
                    <a:pt x="3108325" y="1581150"/>
                  </a:lnTo>
                  <a:lnTo>
                    <a:pt x="3079750" y="1657350"/>
                  </a:lnTo>
                  <a:lnTo>
                    <a:pt x="3051175" y="1711325"/>
                  </a:lnTo>
                  <a:lnTo>
                    <a:pt x="3009900" y="1758950"/>
                  </a:lnTo>
                  <a:lnTo>
                    <a:pt x="2962275" y="1790700"/>
                  </a:lnTo>
                  <a:lnTo>
                    <a:pt x="2914650" y="1806575"/>
                  </a:lnTo>
                  <a:lnTo>
                    <a:pt x="2851150" y="1816100"/>
                  </a:lnTo>
                  <a:lnTo>
                    <a:pt x="2708275" y="1809750"/>
                  </a:lnTo>
                  <a:lnTo>
                    <a:pt x="2533650" y="1800225"/>
                  </a:lnTo>
                  <a:lnTo>
                    <a:pt x="2292350" y="1781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83483F5E-AE91-4CF9-A528-ACC8F908676A}"/>
                </a:ext>
              </a:extLst>
            </p:cNvPr>
            <p:cNvSpPr/>
            <p:nvPr/>
          </p:nvSpPr>
          <p:spPr>
            <a:xfrm rot="16200000">
              <a:off x="1482631" y="3394056"/>
              <a:ext cx="3467291" cy="1000125"/>
            </a:xfrm>
            <a:custGeom>
              <a:avLst/>
              <a:gdLst>
                <a:gd name="connsiteX0" fmla="*/ 2025650 w 3467100"/>
                <a:gd name="connsiteY0" fmla="*/ 955675 h 1000125"/>
                <a:gd name="connsiteX1" fmla="*/ 1857375 w 3467100"/>
                <a:gd name="connsiteY1" fmla="*/ 936625 h 1000125"/>
                <a:gd name="connsiteX2" fmla="*/ 1730375 w 3467100"/>
                <a:gd name="connsiteY2" fmla="*/ 920750 h 1000125"/>
                <a:gd name="connsiteX3" fmla="*/ 1577975 w 3467100"/>
                <a:gd name="connsiteY3" fmla="*/ 895350 h 1000125"/>
                <a:gd name="connsiteX4" fmla="*/ 1457325 w 3467100"/>
                <a:gd name="connsiteY4" fmla="*/ 873125 h 1000125"/>
                <a:gd name="connsiteX5" fmla="*/ 1358900 w 3467100"/>
                <a:gd name="connsiteY5" fmla="*/ 847725 h 1000125"/>
                <a:gd name="connsiteX6" fmla="*/ 1219200 w 3467100"/>
                <a:gd name="connsiteY6" fmla="*/ 806450 h 1000125"/>
                <a:gd name="connsiteX7" fmla="*/ 1117600 w 3467100"/>
                <a:gd name="connsiteY7" fmla="*/ 774700 h 1000125"/>
                <a:gd name="connsiteX8" fmla="*/ 1003300 w 3467100"/>
                <a:gd name="connsiteY8" fmla="*/ 730250 h 1000125"/>
                <a:gd name="connsiteX9" fmla="*/ 889000 w 3467100"/>
                <a:gd name="connsiteY9" fmla="*/ 679450 h 1000125"/>
                <a:gd name="connsiteX10" fmla="*/ 793750 w 3467100"/>
                <a:gd name="connsiteY10" fmla="*/ 628650 h 1000125"/>
                <a:gd name="connsiteX11" fmla="*/ 647700 w 3467100"/>
                <a:gd name="connsiteY11" fmla="*/ 539750 h 1000125"/>
                <a:gd name="connsiteX12" fmla="*/ 492125 w 3467100"/>
                <a:gd name="connsiteY12" fmla="*/ 431800 h 1000125"/>
                <a:gd name="connsiteX13" fmla="*/ 327025 w 3467100"/>
                <a:gd name="connsiteY13" fmla="*/ 311150 h 1000125"/>
                <a:gd name="connsiteX14" fmla="*/ 200025 w 3467100"/>
                <a:gd name="connsiteY14" fmla="*/ 212725 h 1000125"/>
                <a:gd name="connsiteX15" fmla="*/ 69850 w 3467100"/>
                <a:gd name="connsiteY15" fmla="*/ 107950 h 1000125"/>
                <a:gd name="connsiteX16" fmla="*/ 25400 w 3467100"/>
                <a:gd name="connsiteY16" fmla="*/ 76200 h 1000125"/>
                <a:gd name="connsiteX17" fmla="*/ 6350 w 3467100"/>
                <a:gd name="connsiteY17" fmla="*/ 53975 h 1000125"/>
                <a:gd name="connsiteX18" fmla="*/ 0 w 3467100"/>
                <a:gd name="connsiteY18" fmla="*/ 31750 h 1000125"/>
                <a:gd name="connsiteX19" fmla="*/ 3175 w 3467100"/>
                <a:gd name="connsiteY19" fmla="*/ 12700 h 1000125"/>
                <a:gd name="connsiteX20" fmla="*/ 15875 w 3467100"/>
                <a:gd name="connsiteY20" fmla="*/ 0 h 1000125"/>
                <a:gd name="connsiteX21" fmla="*/ 31750 w 3467100"/>
                <a:gd name="connsiteY21" fmla="*/ 0 h 1000125"/>
                <a:gd name="connsiteX22" fmla="*/ 69850 w 3467100"/>
                <a:gd name="connsiteY22" fmla="*/ 15875 h 1000125"/>
                <a:gd name="connsiteX23" fmla="*/ 171450 w 3467100"/>
                <a:gd name="connsiteY23" fmla="*/ 88900 h 1000125"/>
                <a:gd name="connsiteX24" fmla="*/ 279400 w 3467100"/>
                <a:gd name="connsiteY24" fmla="*/ 155575 h 1000125"/>
                <a:gd name="connsiteX25" fmla="*/ 412750 w 3467100"/>
                <a:gd name="connsiteY25" fmla="*/ 238125 h 1000125"/>
                <a:gd name="connsiteX26" fmla="*/ 571500 w 3467100"/>
                <a:gd name="connsiteY26" fmla="*/ 320675 h 1000125"/>
                <a:gd name="connsiteX27" fmla="*/ 711200 w 3467100"/>
                <a:gd name="connsiteY27" fmla="*/ 384175 h 1000125"/>
                <a:gd name="connsiteX28" fmla="*/ 882650 w 3467100"/>
                <a:gd name="connsiteY28" fmla="*/ 457200 h 1000125"/>
                <a:gd name="connsiteX29" fmla="*/ 1012825 w 3467100"/>
                <a:gd name="connsiteY29" fmla="*/ 501650 h 1000125"/>
                <a:gd name="connsiteX30" fmla="*/ 1155700 w 3467100"/>
                <a:gd name="connsiteY30" fmla="*/ 546100 h 1000125"/>
                <a:gd name="connsiteX31" fmla="*/ 1292225 w 3467100"/>
                <a:gd name="connsiteY31" fmla="*/ 581025 h 1000125"/>
                <a:gd name="connsiteX32" fmla="*/ 1397000 w 3467100"/>
                <a:gd name="connsiteY32" fmla="*/ 603250 h 1000125"/>
                <a:gd name="connsiteX33" fmla="*/ 1495425 w 3467100"/>
                <a:gd name="connsiteY33" fmla="*/ 622300 h 1000125"/>
                <a:gd name="connsiteX34" fmla="*/ 1600200 w 3467100"/>
                <a:gd name="connsiteY34" fmla="*/ 638175 h 1000125"/>
                <a:gd name="connsiteX35" fmla="*/ 1765300 w 3467100"/>
                <a:gd name="connsiteY35" fmla="*/ 663575 h 1000125"/>
                <a:gd name="connsiteX36" fmla="*/ 1936750 w 3467100"/>
                <a:gd name="connsiteY36" fmla="*/ 685800 h 1000125"/>
                <a:gd name="connsiteX37" fmla="*/ 2120900 w 3467100"/>
                <a:gd name="connsiteY37" fmla="*/ 704850 h 1000125"/>
                <a:gd name="connsiteX38" fmla="*/ 2244725 w 3467100"/>
                <a:gd name="connsiteY38" fmla="*/ 711200 h 1000125"/>
                <a:gd name="connsiteX39" fmla="*/ 2501900 w 3467100"/>
                <a:gd name="connsiteY39" fmla="*/ 727075 h 1000125"/>
                <a:gd name="connsiteX40" fmla="*/ 2689225 w 3467100"/>
                <a:gd name="connsiteY40" fmla="*/ 733425 h 1000125"/>
                <a:gd name="connsiteX41" fmla="*/ 2847975 w 3467100"/>
                <a:gd name="connsiteY41" fmla="*/ 733425 h 1000125"/>
                <a:gd name="connsiteX42" fmla="*/ 3006725 w 3467100"/>
                <a:gd name="connsiteY42" fmla="*/ 730250 h 1000125"/>
                <a:gd name="connsiteX43" fmla="*/ 3089275 w 3467100"/>
                <a:gd name="connsiteY43" fmla="*/ 723900 h 1000125"/>
                <a:gd name="connsiteX44" fmla="*/ 3162300 w 3467100"/>
                <a:gd name="connsiteY44" fmla="*/ 714375 h 1000125"/>
                <a:gd name="connsiteX45" fmla="*/ 3225800 w 3467100"/>
                <a:gd name="connsiteY45" fmla="*/ 698500 h 1000125"/>
                <a:gd name="connsiteX46" fmla="*/ 3276600 w 3467100"/>
                <a:gd name="connsiteY46" fmla="*/ 682625 h 1000125"/>
                <a:gd name="connsiteX47" fmla="*/ 3324225 w 3467100"/>
                <a:gd name="connsiteY47" fmla="*/ 660400 h 1000125"/>
                <a:gd name="connsiteX48" fmla="*/ 3352800 w 3467100"/>
                <a:gd name="connsiteY48" fmla="*/ 638175 h 1000125"/>
                <a:gd name="connsiteX49" fmla="*/ 3381375 w 3467100"/>
                <a:gd name="connsiteY49" fmla="*/ 606425 h 1000125"/>
                <a:gd name="connsiteX50" fmla="*/ 3406775 w 3467100"/>
                <a:gd name="connsiteY50" fmla="*/ 577850 h 1000125"/>
                <a:gd name="connsiteX51" fmla="*/ 3419475 w 3467100"/>
                <a:gd name="connsiteY51" fmla="*/ 568325 h 1000125"/>
                <a:gd name="connsiteX52" fmla="*/ 3438525 w 3467100"/>
                <a:gd name="connsiteY52" fmla="*/ 561975 h 1000125"/>
                <a:gd name="connsiteX53" fmla="*/ 3457575 w 3467100"/>
                <a:gd name="connsiteY53" fmla="*/ 561975 h 1000125"/>
                <a:gd name="connsiteX54" fmla="*/ 3467100 w 3467100"/>
                <a:gd name="connsiteY54" fmla="*/ 574675 h 1000125"/>
                <a:gd name="connsiteX55" fmla="*/ 3460750 w 3467100"/>
                <a:gd name="connsiteY55" fmla="*/ 603250 h 1000125"/>
                <a:gd name="connsiteX56" fmla="*/ 3451225 w 3467100"/>
                <a:gd name="connsiteY56" fmla="*/ 644525 h 1000125"/>
                <a:gd name="connsiteX57" fmla="*/ 3435350 w 3467100"/>
                <a:gd name="connsiteY57" fmla="*/ 714375 h 1000125"/>
                <a:gd name="connsiteX58" fmla="*/ 3416300 w 3467100"/>
                <a:gd name="connsiteY58" fmla="*/ 784225 h 1000125"/>
                <a:gd name="connsiteX59" fmla="*/ 3384550 w 3467100"/>
                <a:gd name="connsiteY59" fmla="*/ 850900 h 1000125"/>
                <a:gd name="connsiteX60" fmla="*/ 3327400 w 3467100"/>
                <a:gd name="connsiteY60" fmla="*/ 955675 h 1000125"/>
                <a:gd name="connsiteX61" fmla="*/ 3178175 w 3467100"/>
                <a:gd name="connsiteY61" fmla="*/ 1000125 h 1000125"/>
                <a:gd name="connsiteX62" fmla="*/ 2914650 w 3467100"/>
                <a:gd name="connsiteY62" fmla="*/ 993775 h 1000125"/>
                <a:gd name="connsiteX63" fmla="*/ 2698750 w 3467100"/>
                <a:gd name="connsiteY63" fmla="*/ 993775 h 1000125"/>
                <a:gd name="connsiteX64" fmla="*/ 2555875 w 3467100"/>
                <a:gd name="connsiteY64" fmla="*/ 990600 h 1000125"/>
                <a:gd name="connsiteX65" fmla="*/ 2381250 w 3467100"/>
                <a:gd name="connsiteY65" fmla="*/ 984250 h 1000125"/>
                <a:gd name="connsiteX66" fmla="*/ 2235200 w 3467100"/>
                <a:gd name="connsiteY66" fmla="*/ 974725 h 1000125"/>
                <a:gd name="connsiteX67" fmla="*/ 2025650 w 3467100"/>
                <a:gd name="connsiteY67" fmla="*/ 95567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467100" h="1000125">
                  <a:moveTo>
                    <a:pt x="2025650" y="955675"/>
                  </a:moveTo>
                  <a:lnTo>
                    <a:pt x="1857375" y="936625"/>
                  </a:lnTo>
                  <a:lnTo>
                    <a:pt x="1730375" y="920750"/>
                  </a:lnTo>
                  <a:lnTo>
                    <a:pt x="1577975" y="895350"/>
                  </a:lnTo>
                  <a:lnTo>
                    <a:pt x="1457325" y="873125"/>
                  </a:lnTo>
                  <a:lnTo>
                    <a:pt x="1358900" y="847725"/>
                  </a:lnTo>
                  <a:lnTo>
                    <a:pt x="1219200" y="806450"/>
                  </a:lnTo>
                  <a:lnTo>
                    <a:pt x="1117600" y="774700"/>
                  </a:lnTo>
                  <a:lnTo>
                    <a:pt x="1003300" y="730250"/>
                  </a:lnTo>
                  <a:lnTo>
                    <a:pt x="889000" y="679450"/>
                  </a:lnTo>
                  <a:lnTo>
                    <a:pt x="793750" y="628650"/>
                  </a:lnTo>
                  <a:lnTo>
                    <a:pt x="647700" y="539750"/>
                  </a:lnTo>
                  <a:lnTo>
                    <a:pt x="492125" y="431800"/>
                  </a:lnTo>
                  <a:lnTo>
                    <a:pt x="327025" y="311150"/>
                  </a:lnTo>
                  <a:lnTo>
                    <a:pt x="200025" y="212725"/>
                  </a:lnTo>
                  <a:lnTo>
                    <a:pt x="69850" y="107950"/>
                  </a:lnTo>
                  <a:lnTo>
                    <a:pt x="25400" y="76200"/>
                  </a:lnTo>
                  <a:lnTo>
                    <a:pt x="6350" y="5397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5875"/>
                  </a:lnTo>
                  <a:lnTo>
                    <a:pt x="171450" y="88900"/>
                  </a:lnTo>
                  <a:lnTo>
                    <a:pt x="279400" y="155575"/>
                  </a:lnTo>
                  <a:lnTo>
                    <a:pt x="412750" y="238125"/>
                  </a:lnTo>
                  <a:lnTo>
                    <a:pt x="571500" y="320675"/>
                  </a:lnTo>
                  <a:lnTo>
                    <a:pt x="711200" y="384175"/>
                  </a:lnTo>
                  <a:lnTo>
                    <a:pt x="882650" y="457200"/>
                  </a:lnTo>
                  <a:lnTo>
                    <a:pt x="1012825" y="501650"/>
                  </a:lnTo>
                  <a:lnTo>
                    <a:pt x="1155700" y="546100"/>
                  </a:lnTo>
                  <a:lnTo>
                    <a:pt x="1292225" y="581025"/>
                  </a:lnTo>
                  <a:lnTo>
                    <a:pt x="1397000" y="603250"/>
                  </a:lnTo>
                  <a:lnTo>
                    <a:pt x="1495425" y="622300"/>
                  </a:lnTo>
                  <a:lnTo>
                    <a:pt x="1600200" y="638175"/>
                  </a:lnTo>
                  <a:lnTo>
                    <a:pt x="1765300" y="663575"/>
                  </a:lnTo>
                  <a:lnTo>
                    <a:pt x="1936750" y="685800"/>
                  </a:lnTo>
                  <a:lnTo>
                    <a:pt x="2120900" y="704850"/>
                  </a:lnTo>
                  <a:lnTo>
                    <a:pt x="2244725" y="711200"/>
                  </a:lnTo>
                  <a:lnTo>
                    <a:pt x="2501900" y="727075"/>
                  </a:lnTo>
                  <a:lnTo>
                    <a:pt x="2689225" y="733425"/>
                  </a:lnTo>
                  <a:lnTo>
                    <a:pt x="2847975" y="733425"/>
                  </a:lnTo>
                  <a:lnTo>
                    <a:pt x="3006725" y="730250"/>
                  </a:lnTo>
                  <a:lnTo>
                    <a:pt x="3089275" y="723900"/>
                  </a:lnTo>
                  <a:lnTo>
                    <a:pt x="3162300" y="714375"/>
                  </a:lnTo>
                  <a:lnTo>
                    <a:pt x="3225800" y="698500"/>
                  </a:lnTo>
                  <a:lnTo>
                    <a:pt x="3276600" y="682625"/>
                  </a:lnTo>
                  <a:lnTo>
                    <a:pt x="3324225" y="660400"/>
                  </a:lnTo>
                  <a:lnTo>
                    <a:pt x="3352800" y="638175"/>
                  </a:lnTo>
                  <a:lnTo>
                    <a:pt x="3381375" y="606425"/>
                  </a:lnTo>
                  <a:lnTo>
                    <a:pt x="3406775" y="577850"/>
                  </a:lnTo>
                  <a:lnTo>
                    <a:pt x="3419475" y="568325"/>
                  </a:lnTo>
                  <a:lnTo>
                    <a:pt x="3438525" y="561975"/>
                  </a:lnTo>
                  <a:lnTo>
                    <a:pt x="3457575" y="561975"/>
                  </a:lnTo>
                  <a:lnTo>
                    <a:pt x="3467100" y="574675"/>
                  </a:lnTo>
                  <a:lnTo>
                    <a:pt x="3460750" y="603250"/>
                  </a:lnTo>
                  <a:lnTo>
                    <a:pt x="3451225" y="644525"/>
                  </a:lnTo>
                  <a:lnTo>
                    <a:pt x="3435350" y="714375"/>
                  </a:lnTo>
                  <a:lnTo>
                    <a:pt x="3416300" y="784225"/>
                  </a:lnTo>
                  <a:lnTo>
                    <a:pt x="3384550" y="850900"/>
                  </a:lnTo>
                  <a:lnTo>
                    <a:pt x="3327400" y="955675"/>
                  </a:lnTo>
                  <a:lnTo>
                    <a:pt x="3178175" y="1000125"/>
                  </a:lnTo>
                  <a:lnTo>
                    <a:pt x="2914650" y="993775"/>
                  </a:lnTo>
                  <a:lnTo>
                    <a:pt x="2698750" y="993775"/>
                  </a:lnTo>
                  <a:lnTo>
                    <a:pt x="2555875" y="990600"/>
                  </a:lnTo>
                  <a:lnTo>
                    <a:pt x="2381250" y="984250"/>
                  </a:lnTo>
                  <a:lnTo>
                    <a:pt x="2235200" y="974725"/>
                  </a:lnTo>
                  <a:lnTo>
                    <a:pt x="2025650" y="955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53082A3F-A4DC-465F-9584-95A405E88EF5}"/>
                </a:ext>
              </a:extLst>
            </p:cNvPr>
            <p:cNvSpPr/>
            <p:nvPr/>
          </p:nvSpPr>
          <p:spPr>
            <a:xfrm>
              <a:off x="5167313" y="4123421"/>
              <a:ext cx="2278062" cy="1694767"/>
            </a:xfrm>
            <a:custGeom>
              <a:avLst/>
              <a:gdLst>
                <a:gd name="connsiteX0" fmla="*/ 800100 w 2277836"/>
                <a:gd name="connsiteY0" fmla="*/ 1039586 h 1695450"/>
                <a:gd name="connsiteX1" fmla="*/ 560614 w 2277836"/>
                <a:gd name="connsiteY1" fmla="*/ 753836 h 1695450"/>
                <a:gd name="connsiteX2" fmla="*/ 386443 w 2277836"/>
                <a:gd name="connsiteY2" fmla="*/ 544286 h 1695450"/>
                <a:gd name="connsiteX3" fmla="*/ 236764 w 2277836"/>
                <a:gd name="connsiteY3" fmla="*/ 364672 h 1695450"/>
                <a:gd name="connsiteX4" fmla="*/ 108857 w 2277836"/>
                <a:gd name="connsiteY4" fmla="*/ 204107 h 1695450"/>
                <a:gd name="connsiteX5" fmla="*/ 0 w 2277836"/>
                <a:gd name="connsiteY5" fmla="*/ 92529 h 1695450"/>
                <a:gd name="connsiteX6" fmla="*/ 32657 w 2277836"/>
                <a:gd name="connsiteY6" fmla="*/ 0 h 1695450"/>
                <a:gd name="connsiteX7" fmla="*/ 103414 w 2277836"/>
                <a:gd name="connsiteY7" fmla="*/ 62593 h 1695450"/>
                <a:gd name="connsiteX8" fmla="*/ 375557 w 2277836"/>
                <a:gd name="connsiteY8" fmla="*/ 318407 h 1695450"/>
                <a:gd name="connsiteX9" fmla="*/ 533400 w 2277836"/>
                <a:gd name="connsiteY9" fmla="*/ 470807 h 1695450"/>
                <a:gd name="connsiteX10" fmla="*/ 756557 w 2277836"/>
                <a:gd name="connsiteY10" fmla="*/ 672193 h 1695450"/>
                <a:gd name="connsiteX11" fmla="*/ 908957 w 2277836"/>
                <a:gd name="connsiteY11" fmla="*/ 810986 h 1695450"/>
                <a:gd name="connsiteX12" fmla="*/ 1077686 w 2277836"/>
                <a:gd name="connsiteY12" fmla="*/ 955222 h 1695450"/>
                <a:gd name="connsiteX13" fmla="*/ 1249136 w 2277836"/>
                <a:gd name="connsiteY13" fmla="*/ 1099457 h 1695450"/>
                <a:gd name="connsiteX14" fmla="*/ 1374321 w 2277836"/>
                <a:gd name="connsiteY14" fmla="*/ 1197429 h 1695450"/>
                <a:gd name="connsiteX15" fmla="*/ 1469571 w 2277836"/>
                <a:gd name="connsiteY15" fmla="*/ 1260022 h 1695450"/>
                <a:gd name="connsiteX16" fmla="*/ 1589314 w 2277836"/>
                <a:gd name="connsiteY16" fmla="*/ 1330779 h 1695450"/>
                <a:gd name="connsiteX17" fmla="*/ 1728107 w 2277836"/>
                <a:gd name="connsiteY17" fmla="*/ 1404257 h 1695450"/>
                <a:gd name="connsiteX18" fmla="*/ 1823357 w 2277836"/>
                <a:gd name="connsiteY18" fmla="*/ 1450522 h 1695450"/>
                <a:gd name="connsiteX19" fmla="*/ 1940378 w 2277836"/>
                <a:gd name="connsiteY19" fmla="*/ 1496786 h 1695450"/>
                <a:gd name="connsiteX20" fmla="*/ 2092778 w 2277836"/>
                <a:gd name="connsiteY20" fmla="*/ 1548493 h 1695450"/>
                <a:gd name="connsiteX21" fmla="*/ 2239736 w 2277836"/>
                <a:gd name="connsiteY21" fmla="*/ 1589315 h 1695450"/>
                <a:gd name="connsiteX22" fmla="*/ 2269671 w 2277836"/>
                <a:gd name="connsiteY22" fmla="*/ 1600200 h 1695450"/>
                <a:gd name="connsiteX23" fmla="*/ 2277836 w 2277836"/>
                <a:gd name="connsiteY23" fmla="*/ 1611086 h 1695450"/>
                <a:gd name="connsiteX24" fmla="*/ 2275114 w 2277836"/>
                <a:gd name="connsiteY24" fmla="*/ 1624693 h 1695450"/>
                <a:gd name="connsiteX25" fmla="*/ 2253343 w 2277836"/>
                <a:gd name="connsiteY25" fmla="*/ 1638300 h 1695450"/>
                <a:gd name="connsiteX26" fmla="*/ 2217964 w 2277836"/>
                <a:gd name="connsiteY26" fmla="*/ 1651907 h 1695450"/>
                <a:gd name="connsiteX27" fmla="*/ 1924050 w 2277836"/>
                <a:gd name="connsiteY27" fmla="*/ 1662793 h 1695450"/>
                <a:gd name="connsiteX28" fmla="*/ 1679121 w 2277836"/>
                <a:gd name="connsiteY28" fmla="*/ 1676400 h 1695450"/>
                <a:gd name="connsiteX29" fmla="*/ 1426028 w 2277836"/>
                <a:gd name="connsiteY29" fmla="*/ 1695450 h 1695450"/>
                <a:gd name="connsiteX30" fmla="*/ 1404257 w 2277836"/>
                <a:gd name="connsiteY30" fmla="*/ 1692729 h 1695450"/>
                <a:gd name="connsiteX31" fmla="*/ 1387928 w 2277836"/>
                <a:gd name="connsiteY31" fmla="*/ 1687286 h 1695450"/>
                <a:gd name="connsiteX32" fmla="*/ 1352550 w 2277836"/>
                <a:gd name="connsiteY32" fmla="*/ 1662793 h 1695450"/>
                <a:gd name="connsiteX33" fmla="*/ 1295400 w 2277836"/>
                <a:gd name="connsiteY33" fmla="*/ 1613807 h 1695450"/>
                <a:gd name="connsiteX34" fmla="*/ 1191986 w 2277836"/>
                <a:gd name="connsiteY34" fmla="*/ 1504950 h 1695450"/>
                <a:gd name="connsiteX35" fmla="*/ 1025978 w 2277836"/>
                <a:gd name="connsiteY35" fmla="*/ 1306286 h 1695450"/>
                <a:gd name="connsiteX36" fmla="*/ 800100 w 2277836"/>
                <a:gd name="connsiteY36" fmla="*/ 1039586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77836" h="1695450">
                  <a:moveTo>
                    <a:pt x="800100" y="1039586"/>
                  </a:moveTo>
                  <a:lnTo>
                    <a:pt x="560614" y="753836"/>
                  </a:lnTo>
                  <a:lnTo>
                    <a:pt x="386443" y="544286"/>
                  </a:lnTo>
                  <a:lnTo>
                    <a:pt x="236764" y="364672"/>
                  </a:lnTo>
                  <a:lnTo>
                    <a:pt x="108857" y="204107"/>
                  </a:lnTo>
                  <a:lnTo>
                    <a:pt x="0" y="92529"/>
                  </a:lnTo>
                  <a:lnTo>
                    <a:pt x="32657" y="0"/>
                  </a:lnTo>
                  <a:lnTo>
                    <a:pt x="103414" y="62593"/>
                  </a:lnTo>
                  <a:lnTo>
                    <a:pt x="375557" y="318407"/>
                  </a:lnTo>
                  <a:lnTo>
                    <a:pt x="533400" y="470807"/>
                  </a:lnTo>
                  <a:lnTo>
                    <a:pt x="756557" y="672193"/>
                  </a:lnTo>
                  <a:lnTo>
                    <a:pt x="908957" y="810986"/>
                  </a:lnTo>
                  <a:lnTo>
                    <a:pt x="1077686" y="955222"/>
                  </a:lnTo>
                  <a:lnTo>
                    <a:pt x="1249136" y="1099457"/>
                  </a:lnTo>
                  <a:lnTo>
                    <a:pt x="1374321" y="1197429"/>
                  </a:lnTo>
                  <a:lnTo>
                    <a:pt x="1469571" y="1260022"/>
                  </a:lnTo>
                  <a:lnTo>
                    <a:pt x="1589314" y="1330779"/>
                  </a:lnTo>
                  <a:lnTo>
                    <a:pt x="1728107" y="1404257"/>
                  </a:lnTo>
                  <a:lnTo>
                    <a:pt x="1823357" y="1450522"/>
                  </a:lnTo>
                  <a:lnTo>
                    <a:pt x="1940378" y="1496786"/>
                  </a:lnTo>
                  <a:lnTo>
                    <a:pt x="2092778" y="1548493"/>
                  </a:lnTo>
                  <a:lnTo>
                    <a:pt x="2239736" y="1589315"/>
                  </a:lnTo>
                  <a:lnTo>
                    <a:pt x="2269671" y="1600200"/>
                  </a:lnTo>
                  <a:lnTo>
                    <a:pt x="2277836" y="1611086"/>
                  </a:lnTo>
                  <a:lnTo>
                    <a:pt x="2275114" y="1624693"/>
                  </a:lnTo>
                  <a:lnTo>
                    <a:pt x="2253343" y="1638300"/>
                  </a:lnTo>
                  <a:lnTo>
                    <a:pt x="2217964" y="1651907"/>
                  </a:lnTo>
                  <a:lnTo>
                    <a:pt x="1924050" y="1662793"/>
                  </a:lnTo>
                  <a:lnTo>
                    <a:pt x="1679121" y="1676400"/>
                  </a:lnTo>
                  <a:lnTo>
                    <a:pt x="1426028" y="1695450"/>
                  </a:lnTo>
                  <a:lnTo>
                    <a:pt x="1404257" y="1692729"/>
                  </a:lnTo>
                  <a:lnTo>
                    <a:pt x="1387928" y="1687286"/>
                  </a:lnTo>
                  <a:lnTo>
                    <a:pt x="1352550" y="1662793"/>
                  </a:lnTo>
                  <a:lnTo>
                    <a:pt x="1295400" y="1613807"/>
                  </a:lnTo>
                  <a:lnTo>
                    <a:pt x="1191986" y="1504950"/>
                  </a:lnTo>
                  <a:lnTo>
                    <a:pt x="1025978" y="1306286"/>
                  </a:lnTo>
                  <a:lnTo>
                    <a:pt x="800100" y="10395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DEED8E8A-E6F7-4F94-BD2E-FDF0EC9E8E76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727200"/>
            <a:ext cx="4729162" cy="3938588"/>
            <a:chOff x="2563813" y="1727200"/>
            <a:chExt cx="4729162" cy="3938588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18AD1DF2-1300-4312-8124-50A3E052DDDC}"/>
                </a:ext>
              </a:extLst>
            </p:cNvPr>
            <p:cNvSpPr/>
            <p:nvPr/>
          </p:nvSpPr>
          <p:spPr>
            <a:xfrm>
              <a:off x="3832225" y="3246438"/>
              <a:ext cx="534988" cy="923925"/>
            </a:xfrm>
            <a:custGeom>
              <a:avLst/>
              <a:gdLst>
                <a:gd name="connsiteX0" fmla="*/ 235744 w 535782"/>
                <a:gd name="connsiteY0" fmla="*/ 488156 h 923925"/>
                <a:gd name="connsiteX1" fmla="*/ 214313 w 535782"/>
                <a:gd name="connsiteY1" fmla="*/ 400050 h 923925"/>
                <a:gd name="connsiteX2" fmla="*/ 195263 w 535782"/>
                <a:gd name="connsiteY2" fmla="*/ 345281 h 923925"/>
                <a:gd name="connsiteX3" fmla="*/ 171450 w 535782"/>
                <a:gd name="connsiteY3" fmla="*/ 290512 h 923925"/>
                <a:gd name="connsiteX4" fmla="*/ 135732 w 535782"/>
                <a:gd name="connsiteY4" fmla="*/ 226219 h 923925"/>
                <a:gd name="connsiteX5" fmla="*/ 104775 w 535782"/>
                <a:gd name="connsiteY5" fmla="*/ 173831 h 923925"/>
                <a:gd name="connsiteX6" fmla="*/ 40482 w 535782"/>
                <a:gd name="connsiteY6" fmla="*/ 83344 h 923925"/>
                <a:gd name="connsiteX7" fmla="*/ 9525 w 535782"/>
                <a:gd name="connsiteY7" fmla="*/ 45244 h 923925"/>
                <a:gd name="connsiteX8" fmla="*/ 0 w 535782"/>
                <a:gd name="connsiteY8" fmla="*/ 23812 h 923925"/>
                <a:gd name="connsiteX9" fmla="*/ 0 w 535782"/>
                <a:gd name="connsiteY9" fmla="*/ 7144 h 923925"/>
                <a:gd name="connsiteX10" fmla="*/ 4763 w 535782"/>
                <a:gd name="connsiteY10" fmla="*/ 0 h 923925"/>
                <a:gd name="connsiteX11" fmla="*/ 19050 w 535782"/>
                <a:gd name="connsiteY11" fmla="*/ 0 h 923925"/>
                <a:gd name="connsiteX12" fmla="*/ 50007 w 535782"/>
                <a:gd name="connsiteY12" fmla="*/ 11906 h 923925"/>
                <a:gd name="connsiteX13" fmla="*/ 130969 w 535782"/>
                <a:gd name="connsiteY13" fmla="*/ 64294 h 923925"/>
                <a:gd name="connsiteX14" fmla="*/ 192882 w 535782"/>
                <a:gd name="connsiteY14" fmla="*/ 104775 h 923925"/>
                <a:gd name="connsiteX15" fmla="*/ 242888 w 535782"/>
                <a:gd name="connsiteY15" fmla="*/ 138112 h 923925"/>
                <a:gd name="connsiteX16" fmla="*/ 283369 w 535782"/>
                <a:gd name="connsiteY16" fmla="*/ 169069 h 923925"/>
                <a:gd name="connsiteX17" fmla="*/ 333375 w 535782"/>
                <a:gd name="connsiteY17" fmla="*/ 226219 h 923925"/>
                <a:gd name="connsiteX18" fmla="*/ 395288 w 535782"/>
                <a:gd name="connsiteY18" fmla="*/ 297656 h 923925"/>
                <a:gd name="connsiteX19" fmla="*/ 435769 w 535782"/>
                <a:gd name="connsiteY19" fmla="*/ 350044 h 923925"/>
                <a:gd name="connsiteX20" fmla="*/ 464344 w 535782"/>
                <a:gd name="connsiteY20" fmla="*/ 385762 h 923925"/>
                <a:gd name="connsiteX21" fmla="*/ 481013 w 535782"/>
                <a:gd name="connsiteY21" fmla="*/ 409575 h 923925"/>
                <a:gd name="connsiteX22" fmla="*/ 502444 w 535782"/>
                <a:gd name="connsiteY22" fmla="*/ 450056 h 923925"/>
                <a:gd name="connsiteX23" fmla="*/ 514350 w 535782"/>
                <a:gd name="connsiteY23" fmla="*/ 488156 h 923925"/>
                <a:gd name="connsiteX24" fmla="*/ 526257 w 535782"/>
                <a:gd name="connsiteY24" fmla="*/ 538162 h 923925"/>
                <a:gd name="connsiteX25" fmla="*/ 535782 w 535782"/>
                <a:gd name="connsiteY25" fmla="*/ 597694 h 923925"/>
                <a:gd name="connsiteX26" fmla="*/ 535782 w 535782"/>
                <a:gd name="connsiteY26" fmla="*/ 666750 h 923925"/>
                <a:gd name="connsiteX27" fmla="*/ 533400 w 535782"/>
                <a:gd name="connsiteY27" fmla="*/ 735806 h 923925"/>
                <a:gd name="connsiteX28" fmla="*/ 526257 w 535782"/>
                <a:gd name="connsiteY28" fmla="*/ 792956 h 923925"/>
                <a:gd name="connsiteX29" fmla="*/ 514350 w 535782"/>
                <a:gd name="connsiteY29" fmla="*/ 838200 h 923925"/>
                <a:gd name="connsiteX30" fmla="*/ 500063 w 535782"/>
                <a:gd name="connsiteY30" fmla="*/ 871537 h 923925"/>
                <a:gd name="connsiteX31" fmla="*/ 481013 w 535782"/>
                <a:gd name="connsiteY31" fmla="*/ 895350 h 923925"/>
                <a:gd name="connsiteX32" fmla="*/ 464344 w 535782"/>
                <a:gd name="connsiteY32" fmla="*/ 912019 h 923925"/>
                <a:gd name="connsiteX33" fmla="*/ 438150 w 535782"/>
                <a:gd name="connsiteY33" fmla="*/ 919162 h 923925"/>
                <a:gd name="connsiteX34" fmla="*/ 404813 w 535782"/>
                <a:gd name="connsiteY34" fmla="*/ 923925 h 923925"/>
                <a:gd name="connsiteX35" fmla="*/ 361950 w 535782"/>
                <a:gd name="connsiteY35" fmla="*/ 921544 h 923925"/>
                <a:gd name="connsiteX36" fmla="*/ 328613 w 535782"/>
                <a:gd name="connsiteY36" fmla="*/ 907256 h 923925"/>
                <a:gd name="connsiteX37" fmla="*/ 311944 w 535782"/>
                <a:gd name="connsiteY37" fmla="*/ 890587 h 923925"/>
                <a:gd name="connsiteX38" fmla="*/ 297657 w 535782"/>
                <a:gd name="connsiteY38" fmla="*/ 862012 h 923925"/>
                <a:gd name="connsiteX39" fmla="*/ 288132 w 535782"/>
                <a:gd name="connsiteY39" fmla="*/ 833437 h 923925"/>
                <a:gd name="connsiteX40" fmla="*/ 288132 w 535782"/>
                <a:gd name="connsiteY40" fmla="*/ 804862 h 923925"/>
                <a:gd name="connsiteX41" fmla="*/ 285750 w 535782"/>
                <a:gd name="connsiteY41" fmla="*/ 754856 h 923925"/>
                <a:gd name="connsiteX42" fmla="*/ 280988 w 535782"/>
                <a:gd name="connsiteY42" fmla="*/ 685800 h 923925"/>
                <a:gd name="connsiteX43" fmla="*/ 271463 w 535782"/>
                <a:gd name="connsiteY43" fmla="*/ 631031 h 923925"/>
                <a:gd name="connsiteX44" fmla="*/ 257175 w 535782"/>
                <a:gd name="connsiteY44" fmla="*/ 566737 h 923925"/>
                <a:gd name="connsiteX45" fmla="*/ 235744 w 535782"/>
                <a:gd name="connsiteY45" fmla="*/ 488156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5782" h="923925">
                  <a:moveTo>
                    <a:pt x="235744" y="488156"/>
                  </a:moveTo>
                  <a:lnTo>
                    <a:pt x="214313" y="400050"/>
                  </a:lnTo>
                  <a:lnTo>
                    <a:pt x="195263" y="345281"/>
                  </a:lnTo>
                  <a:lnTo>
                    <a:pt x="171450" y="290512"/>
                  </a:lnTo>
                  <a:lnTo>
                    <a:pt x="135732" y="226219"/>
                  </a:lnTo>
                  <a:lnTo>
                    <a:pt x="104775" y="173831"/>
                  </a:lnTo>
                  <a:lnTo>
                    <a:pt x="40482" y="83344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50007" y="11906"/>
                  </a:lnTo>
                  <a:lnTo>
                    <a:pt x="130969" y="64294"/>
                  </a:lnTo>
                  <a:lnTo>
                    <a:pt x="192882" y="104775"/>
                  </a:lnTo>
                  <a:lnTo>
                    <a:pt x="242888" y="138112"/>
                  </a:lnTo>
                  <a:lnTo>
                    <a:pt x="283369" y="169069"/>
                  </a:lnTo>
                  <a:lnTo>
                    <a:pt x="333375" y="226219"/>
                  </a:lnTo>
                  <a:lnTo>
                    <a:pt x="395288" y="297656"/>
                  </a:lnTo>
                  <a:lnTo>
                    <a:pt x="435769" y="350044"/>
                  </a:lnTo>
                  <a:lnTo>
                    <a:pt x="464344" y="385762"/>
                  </a:lnTo>
                  <a:lnTo>
                    <a:pt x="481013" y="409575"/>
                  </a:lnTo>
                  <a:lnTo>
                    <a:pt x="502444" y="450056"/>
                  </a:lnTo>
                  <a:lnTo>
                    <a:pt x="514350" y="488156"/>
                  </a:lnTo>
                  <a:lnTo>
                    <a:pt x="526257" y="538162"/>
                  </a:lnTo>
                  <a:lnTo>
                    <a:pt x="535782" y="597694"/>
                  </a:lnTo>
                  <a:lnTo>
                    <a:pt x="535782" y="666750"/>
                  </a:lnTo>
                  <a:lnTo>
                    <a:pt x="533400" y="735806"/>
                  </a:lnTo>
                  <a:lnTo>
                    <a:pt x="526257" y="792956"/>
                  </a:lnTo>
                  <a:lnTo>
                    <a:pt x="514350" y="838200"/>
                  </a:lnTo>
                  <a:lnTo>
                    <a:pt x="500063" y="871537"/>
                  </a:lnTo>
                  <a:lnTo>
                    <a:pt x="481013" y="895350"/>
                  </a:lnTo>
                  <a:lnTo>
                    <a:pt x="464344" y="912019"/>
                  </a:lnTo>
                  <a:lnTo>
                    <a:pt x="438150" y="919162"/>
                  </a:lnTo>
                  <a:lnTo>
                    <a:pt x="404813" y="923925"/>
                  </a:lnTo>
                  <a:lnTo>
                    <a:pt x="361950" y="921544"/>
                  </a:lnTo>
                  <a:lnTo>
                    <a:pt x="328613" y="907256"/>
                  </a:lnTo>
                  <a:lnTo>
                    <a:pt x="311944" y="890587"/>
                  </a:lnTo>
                  <a:lnTo>
                    <a:pt x="297657" y="862012"/>
                  </a:lnTo>
                  <a:lnTo>
                    <a:pt x="288132" y="833437"/>
                  </a:lnTo>
                  <a:lnTo>
                    <a:pt x="288132" y="804862"/>
                  </a:lnTo>
                  <a:lnTo>
                    <a:pt x="285750" y="754856"/>
                  </a:lnTo>
                  <a:lnTo>
                    <a:pt x="280988" y="685800"/>
                  </a:lnTo>
                  <a:lnTo>
                    <a:pt x="271463" y="631031"/>
                  </a:lnTo>
                  <a:lnTo>
                    <a:pt x="257175" y="566737"/>
                  </a:lnTo>
                  <a:lnTo>
                    <a:pt x="23574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CA6056CB-AFF1-456C-976A-89B960326FB7}"/>
                </a:ext>
              </a:extLst>
            </p:cNvPr>
            <p:cNvSpPr/>
            <p:nvPr/>
          </p:nvSpPr>
          <p:spPr>
            <a:xfrm>
              <a:off x="5556250" y="2849563"/>
              <a:ext cx="962025" cy="904875"/>
            </a:xfrm>
            <a:custGeom>
              <a:avLst/>
              <a:gdLst>
                <a:gd name="connsiteX0" fmla="*/ 545307 w 962025"/>
                <a:gd name="connsiteY0" fmla="*/ 583407 h 904875"/>
                <a:gd name="connsiteX1" fmla="*/ 400050 w 962025"/>
                <a:gd name="connsiteY1" fmla="*/ 676275 h 904875"/>
                <a:gd name="connsiteX2" fmla="*/ 266700 w 962025"/>
                <a:gd name="connsiteY2" fmla="*/ 762000 h 904875"/>
                <a:gd name="connsiteX3" fmla="*/ 150019 w 962025"/>
                <a:gd name="connsiteY3" fmla="*/ 842963 h 904875"/>
                <a:gd name="connsiteX4" fmla="*/ 90488 w 962025"/>
                <a:gd name="connsiteY4" fmla="*/ 885825 h 904875"/>
                <a:gd name="connsiteX5" fmla="*/ 76200 w 962025"/>
                <a:gd name="connsiteY5" fmla="*/ 892969 h 904875"/>
                <a:gd name="connsiteX6" fmla="*/ 57150 w 962025"/>
                <a:gd name="connsiteY6" fmla="*/ 900113 h 904875"/>
                <a:gd name="connsiteX7" fmla="*/ 33338 w 962025"/>
                <a:gd name="connsiteY7" fmla="*/ 904875 h 904875"/>
                <a:gd name="connsiteX8" fmla="*/ 16669 w 962025"/>
                <a:gd name="connsiteY8" fmla="*/ 904875 h 904875"/>
                <a:gd name="connsiteX9" fmla="*/ 2382 w 962025"/>
                <a:gd name="connsiteY9" fmla="*/ 897732 h 904875"/>
                <a:gd name="connsiteX10" fmla="*/ 0 w 962025"/>
                <a:gd name="connsiteY10" fmla="*/ 885825 h 904875"/>
                <a:gd name="connsiteX11" fmla="*/ 9525 w 962025"/>
                <a:gd name="connsiteY11" fmla="*/ 864394 h 904875"/>
                <a:gd name="connsiteX12" fmla="*/ 38100 w 962025"/>
                <a:gd name="connsiteY12" fmla="*/ 828675 h 904875"/>
                <a:gd name="connsiteX13" fmla="*/ 85725 w 962025"/>
                <a:gd name="connsiteY13" fmla="*/ 773907 h 904875"/>
                <a:gd name="connsiteX14" fmla="*/ 171450 w 962025"/>
                <a:gd name="connsiteY14" fmla="*/ 678657 h 904875"/>
                <a:gd name="connsiteX15" fmla="*/ 266700 w 962025"/>
                <a:gd name="connsiteY15" fmla="*/ 576263 h 904875"/>
                <a:gd name="connsiteX16" fmla="*/ 371475 w 962025"/>
                <a:gd name="connsiteY16" fmla="*/ 461963 h 904875"/>
                <a:gd name="connsiteX17" fmla="*/ 445294 w 962025"/>
                <a:gd name="connsiteY17" fmla="*/ 378619 h 904875"/>
                <a:gd name="connsiteX18" fmla="*/ 535782 w 962025"/>
                <a:gd name="connsiteY18" fmla="*/ 283369 h 904875"/>
                <a:gd name="connsiteX19" fmla="*/ 554832 w 962025"/>
                <a:gd name="connsiteY19" fmla="*/ 257175 h 904875"/>
                <a:gd name="connsiteX20" fmla="*/ 559594 w 962025"/>
                <a:gd name="connsiteY20" fmla="*/ 238125 h 904875"/>
                <a:gd name="connsiteX21" fmla="*/ 559594 w 962025"/>
                <a:gd name="connsiteY21" fmla="*/ 202407 h 904875"/>
                <a:gd name="connsiteX22" fmla="*/ 554832 w 962025"/>
                <a:gd name="connsiteY22" fmla="*/ 171450 h 904875"/>
                <a:gd name="connsiteX23" fmla="*/ 540544 w 962025"/>
                <a:gd name="connsiteY23" fmla="*/ 147638 h 904875"/>
                <a:gd name="connsiteX24" fmla="*/ 516732 w 962025"/>
                <a:gd name="connsiteY24" fmla="*/ 123825 h 904875"/>
                <a:gd name="connsiteX25" fmla="*/ 504825 w 962025"/>
                <a:gd name="connsiteY25" fmla="*/ 109538 h 904875"/>
                <a:gd name="connsiteX26" fmla="*/ 488157 w 962025"/>
                <a:gd name="connsiteY26" fmla="*/ 80963 h 904875"/>
                <a:gd name="connsiteX27" fmla="*/ 483394 w 962025"/>
                <a:gd name="connsiteY27" fmla="*/ 57150 h 904875"/>
                <a:gd name="connsiteX28" fmla="*/ 478632 w 962025"/>
                <a:gd name="connsiteY28" fmla="*/ 42863 h 904875"/>
                <a:gd name="connsiteX29" fmla="*/ 473869 w 962025"/>
                <a:gd name="connsiteY29" fmla="*/ 26194 h 904875"/>
                <a:gd name="connsiteX30" fmla="*/ 476250 w 962025"/>
                <a:gd name="connsiteY30" fmla="*/ 14288 h 904875"/>
                <a:gd name="connsiteX31" fmla="*/ 485775 w 962025"/>
                <a:gd name="connsiteY31" fmla="*/ 7144 h 904875"/>
                <a:gd name="connsiteX32" fmla="*/ 504825 w 962025"/>
                <a:gd name="connsiteY32" fmla="*/ 0 h 904875"/>
                <a:gd name="connsiteX33" fmla="*/ 552450 w 962025"/>
                <a:gd name="connsiteY33" fmla="*/ 0 h 904875"/>
                <a:gd name="connsiteX34" fmla="*/ 626269 w 962025"/>
                <a:gd name="connsiteY34" fmla="*/ 7144 h 904875"/>
                <a:gd name="connsiteX35" fmla="*/ 676275 w 962025"/>
                <a:gd name="connsiteY35" fmla="*/ 16669 h 904875"/>
                <a:gd name="connsiteX36" fmla="*/ 697707 w 962025"/>
                <a:gd name="connsiteY36" fmla="*/ 28575 h 904875"/>
                <a:gd name="connsiteX37" fmla="*/ 754857 w 962025"/>
                <a:gd name="connsiteY37" fmla="*/ 76200 h 904875"/>
                <a:gd name="connsiteX38" fmla="*/ 812007 w 962025"/>
                <a:gd name="connsiteY38" fmla="*/ 128588 h 904875"/>
                <a:gd name="connsiteX39" fmla="*/ 873919 w 962025"/>
                <a:gd name="connsiteY39" fmla="*/ 185738 h 904875"/>
                <a:gd name="connsiteX40" fmla="*/ 916782 w 962025"/>
                <a:gd name="connsiteY40" fmla="*/ 226219 h 904875"/>
                <a:gd name="connsiteX41" fmla="*/ 938213 w 962025"/>
                <a:gd name="connsiteY41" fmla="*/ 247650 h 904875"/>
                <a:gd name="connsiteX42" fmla="*/ 952500 w 962025"/>
                <a:gd name="connsiteY42" fmla="*/ 271463 h 904875"/>
                <a:gd name="connsiteX43" fmla="*/ 959644 w 962025"/>
                <a:gd name="connsiteY43" fmla="*/ 302419 h 904875"/>
                <a:gd name="connsiteX44" fmla="*/ 962025 w 962025"/>
                <a:gd name="connsiteY44" fmla="*/ 328613 h 904875"/>
                <a:gd name="connsiteX45" fmla="*/ 957263 w 962025"/>
                <a:gd name="connsiteY45" fmla="*/ 359569 h 904875"/>
                <a:gd name="connsiteX46" fmla="*/ 942975 w 962025"/>
                <a:gd name="connsiteY46" fmla="*/ 385763 h 904875"/>
                <a:gd name="connsiteX47" fmla="*/ 923925 w 962025"/>
                <a:gd name="connsiteY47" fmla="*/ 400050 h 904875"/>
                <a:gd name="connsiteX48" fmla="*/ 892969 w 962025"/>
                <a:gd name="connsiteY48" fmla="*/ 416719 h 904875"/>
                <a:gd name="connsiteX49" fmla="*/ 831057 w 962025"/>
                <a:gd name="connsiteY49" fmla="*/ 426244 h 904875"/>
                <a:gd name="connsiteX50" fmla="*/ 545307 w 962025"/>
                <a:gd name="connsiteY50" fmla="*/ 5834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2025" h="904875">
                  <a:moveTo>
                    <a:pt x="545307" y="583407"/>
                  </a:moveTo>
                  <a:lnTo>
                    <a:pt x="400050" y="676275"/>
                  </a:lnTo>
                  <a:lnTo>
                    <a:pt x="266700" y="762000"/>
                  </a:lnTo>
                  <a:lnTo>
                    <a:pt x="150019" y="842963"/>
                  </a:lnTo>
                  <a:lnTo>
                    <a:pt x="90488" y="885825"/>
                  </a:lnTo>
                  <a:lnTo>
                    <a:pt x="76200" y="892969"/>
                  </a:lnTo>
                  <a:lnTo>
                    <a:pt x="57150" y="900113"/>
                  </a:lnTo>
                  <a:lnTo>
                    <a:pt x="33338" y="904875"/>
                  </a:lnTo>
                  <a:lnTo>
                    <a:pt x="16669" y="904875"/>
                  </a:lnTo>
                  <a:lnTo>
                    <a:pt x="2382" y="897732"/>
                  </a:lnTo>
                  <a:lnTo>
                    <a:pt x="0" y="885825"/>
                  </a:lnTo>
                  <a:lnTo>
                    <a:pt x="9525" y="864394"/>
                  </a:lnTo>
                  <a:lnTo>
                    <a:pt x="38100" y="828675"/>
                  </a:lnTo>
                  <a:lnTo>
                    <a:pt x="85725" y="773907"/>
                  </a:lnTo>
                  <a:lnTo>
                    <a:pt x="171450" y="678657"/>
                  </a:lnTo>
                  <a:lnTo>
                    <a:pt x="266700" y="576263"/>
                  </a:lnTo>
                  <a:lnTo>
                    <a:pt x="371475" y="461963"/>
                  </a:lnTo>
                  <a:lnTo>
                    <a:pt x="445294" y="378619"/>
                  </a:lnTo>
                  <a:lnTo>
                    <a:pt x="535782" y="283369"/>
                  </a:lnTo>
                  <a:lnTo>
                    <a:pt x="554832" y="257175"/>
                  </a:lnTo>
                  <a:lnTo>
                    <a:pt x="559594" y="238125"/>
                  </a:lnTo>
                  <a:lnTo>
                    <a:pt x="559594" y="202407"/>
                  </a:lnTo>
                  <a:lnTo>
                    <a:pt x="554832" y="171450"/>
                  </a:lnTo>
                  <a:lnTo>
                    <a:pt x="540544" y="147638"/>
                  </a:lnTo>
                  <a:lnTo>
                    <a:pt x="516732" y="123825"/>
                  </a:lnTo>
                  <a:lnTo>
                    <a:pt x="504825" y="109538"/>
                  </a:lnTo>
                  <a:lnTo>
                    <a:pt x="488157" y="80963"/>
                  </a:lnTo>
                  <a:lnTo>
                    <a:pt x="483394" y="57150"/>
                  </a:lnTo>
                  <a:lnTo>
                    <a:pt x="478632" y="42863"/>
                  </a:lnTo>
                  <a:lnTo>
                    <a:pt x="473869" y="26194"/>
                  </a:lnTo>
                  <a:lnTo>
                    <a:pt x="476250" y="14288"/>
                  </a:lnTo>
                  <a:lnTo>
                    <a:pt x="485775" y="7144"/>
                  </a:lnTo>
                  <a:lnTo>
                    <a:pt x="504825" y="0"/>
                  </a:lnTo>
                  <a:lnTo>
                    <a:pt x="552450" y="0"/>
                  </a:lnTo>
                  <a:lnTo>
                    <a:pt x="626269" y="7144"/>
                  </a:lnTo>
                  <a:lnTo>
                    <a:pt x="676275" y="16669"/>
                  </a:lnTo>
                  <a:lnTo>
                    <a:pt x="697707" y="28575"/>
                  </a:lnTo>
                  <a:lnTo>
                    <a:pt x="754857" y="76200"/>
                  </a:lnTo>
                  <a:lnTo>
                    <a:pt x="812007" y="128588"/>
                  </a:lnTo>
                  <a:lnTo>
                    <a:pt x="873919" y="185738"/>
                  </a:lnTo>
                  <a:lnTo>
                    <a:pt x="916782" y="226219"/>
                  </a:lnTo>
                  <a:lnTo>
                    <a:pt x="938213" y="247650"/>
                  </a:lnTo>
                  <a:lnTo>
                    <a:pt x="952500" y="271463"/>
                  </a:lnTo>
                  <a:lnTo>
                    <a:pt x="959644" y="302419"/>
                  </a:lnTo>
                  <a:lnTo>
                    <a:pt x="962025" y="328613"/>
                  </a:lnTo>
                  <a:lnTo>
                    <a:pt x="957263" y="359569"/>
                  </a:lnTo>
                  <a:lnTo>
                    <a:pt x="942975" y="385763"/>
                  </a:lnTo>
                  <a:lnTo>
                    <a:pt x="923925" y="400050"/>
                  </a:lnTo>
                  <a:lnTo>
                    <a:pt x="892969" y="416719"/>
                  </a:lnTo>
                  <a:lnTo>
                    <a:pt x="831057" y="426244"/>
                  </a:lnTo>
                  <a:lnTo>
                    <a:pt x="545307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5581237F-DB04-45DF-B9DB-11BE50C0DE13}"/>
                </a:ext>
              </a:extLst>
            </p:cNvPr>
            <p:cNvSpPr/>
            <p:nvPr/>
          </p:nvSpPr>
          <p:spPr>
            <a:xfrm>
              <a:off x="3378200" y="1727200"/>
              <a:ext cx="3222625" cy="596900"/>
            </a:xfrm>
            <a:custGeom>
              <a:avLst/>
              <a:gdLst>
                <a:gd name="connsiteX0" fmla="*/ 1381125 w 3222625"/>
                <a:gd name="connsiteY0" fmla="*/ 457200 h 596900"/>
                <a:gd name="connsiteX1" fmla="*/ 847725 w 3222625"/>
                <a:gd name="connsiteY1" fmla="*/ 511175 h 596900"/>
                <a:gd name="connsiteX2" fmla="*/ 111125 w 3222625"/>
                <a:gd name="connsiteY2" fmla="*/ 596900 h 596900"/>
                <a:gd name="connsiteX3" fmla="*/ 0 w 3222625"/>
                <a:gd name="connsiteY3" fmla="*/ 406400 h 596900"/>
                <a:gd name="connsiteX4" fmla="*/ 244475 w 3222625"/>
                <a:gd name="connsiteY4" fmla="*/ 403225 h 596900"/>
                <a:gd name="connsiteX5" fmla="*/ 425450 w 3222625"/>
                <a:gd name="connsiteY5" fmla="*/ 390525 h 596900"/>
                <a:gd name="connsiteX6" fmla="*/ 863600 w 3222625"/>
                <a:gd name="connsiteY6" fmla="*/ 336550 h 596900"/>
                <a:gd name="connsiteX7" fmla="*/ 1355725 w 3222625"/>
                <a:gd name="connsiteY7" fmla="*/ 269875 h 596900"/>
                <a:gd name="connsiteX8" fmla="*/ 1603375 w 3222625"/>
                <a:gd name="connsiteY8" fmla="*/ 234950 h 596900"/>
                <a:gd name="connsiteX9" fmla="*/ 1885950 w 3222625"/>
                <a:gd name="connsiteY9" fmla="*/ 193675 h 596900"/>
                <a:gd name="connsiteX10" fmla="*/ 2298700 w 3222625"/>
                <a:gd name="connsiteY10" fmla="*/ 130175 h 596900"/>
                <a:gd name="connsiteX11" fmla="*/ 2387600 w 3222625"/>
                <a:gd name="connsiteY11" fmla="*/ 114300 h 596900"/>
                <a:gd name="connsiteX12" fmla="*/ 2486025 w 3222625"/>
                <a:gd name="connsiteY12" fmla="*/ 82550 h 596900"/>
                <a:gd name="connsiteX13" fmla="*/ 2752725 w 3222625"/>
                <a:gd name="connsiteY13" fmla="*/ 0 h 596900"/>
                <a:gd name="connsiteX14" fmla="*/ 2813050 w 3222625"/>
                <a:gd name="connsiteY14" fmla="*/ 12700 h 596900"/>
                <a:gd name="connsiteX15" fmla="*/ 2946400 w 3222625"/>
                <a:gd name="connsiteY15" fmla="*/ 44450 h 596900"/>
                <a:gd name="connsiteX16" fmla="*/ 3054350 w 3222625"/>
                <a:gd name="connsiteY16" fmla="*/ 76200 h 596900"/>
                <a:gd name="connsiteX17" fmla="*/ 3127375 w 3222625"/>
                <a:gd name="connsiteY17" fmla="*/ 104775 h 596900"/>
                <a:gd name="connsiteX18" fmla="*/ 3171825 w 3222625"/>
                <a:gd name="connsiteY18" fmla="*/ 123825 h 596900"/>
                <a:gd name="connsiteX19" fmla="*/ 3197225 w 3222625"/>
                <a:gd name="connsiteY19" fmla="*/ 142875 h 596900"/>
                <a:gd name="connsiteX20" fmla="*/ 3213100 w 3222625"/>
                <a:gd name="connsiteY20" fmla="*/ 158750 h 596900"/>
                <a:gd name="connsiteX21" fmla="*/ 3219450 w 3222625"/>
                <a:gd name="connsiteY21" fmla="*/ 177800 h 596900"/>
                <a:gd name="connsiteX22" fmla="*/ 3222625 w 3222625"/>
                <a:gd name="connsiteY22" fmla="*/ 200025 h 596900"/>
                <a:gd name="connsiteX23" fmla="*/ 3213100 w 3222625"/>
                <a:gd name="connsiteY23" fmla="*/ 231775 h 596900"/>
                <a:gd name="connsiteX24" fmla="*/ 3200400 w 3222625"/>
                <a:gd name="connsiteY24" fmla="*/ 260350 h 596900"/>
                <a:gd name="connsiteX25" fmla="*/ 3178175 w 3222625"/>
                <a:gd name="connsiteY25" fmla="*/ 285750 h 596900"/>
                <a:gd name="connsiteX26" fmla="*/ 3146425 w 3222625"/>
                <a:gd name="connsiteY26" fmla="*/ 301625 h 596900"/>
                <a:gd name="connsiteX27" fmla="*/ 3098800 w 3222625"/>
                <a:gd name="connsiteY27" fmla="*/ 311150 h 596900"/>
                <a:gd name="connsiteX28" fmla="*/ 2863850 w 3222625"/>
                <a:gd name="connsiteY28" fmla="*/ 330200 h 596900"/>
                <a:gd name="connsiteX29" fmla="*/ 2489200 w 3222625"/>
                <a:gd name="connsiteY29" fmla="*/ 358775 h 596900"/>
                <a:gd name="connsiteX30" fmla="*/ 2108200 w 3222625"/>
                <a:gd name="connsiteY30" fmla="*/ 393700 h 596900"/>
                <a:gd name="connsiteX31" fmla="*/ 1381125 w 3222625"/>
                <a:gd name="connsiteY31" fmla="*/ 457200 h 59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22625" h="596900">
                  <a:moveTo>
                    <a:pt x="1381125" y="457200"/>
                  </a:moveTo>
                  <a:lnTo>
                    <a:pt x="847725" y="511175"/>
                  </a:lnTo>
                  <a:lnTo>
                    <a:pt x="111125" y="596900"/>
                  </a:lnTo>
                  <a:lnTo>
                    <a:pt x="0" y="406400"/>
                  </a:lnTo>
                  <a:lnTo>
                    <a:pt x="244475" y="403225"/>
                  </a:lnTo>
                  <a:lnTo>
                    <a:pt x="425450" y="390525"/>
                  </a:lnTo>
                  <a:lnTo>
                    <a:pt x="863600" y="336550"/>
                  </a:lnTo>
                  <a:lnTo>
                    <a:pt x="1355725" y="269875"/>
                  </a:lnTo>
                  <a:lnTo>
                    <a:pt x="1603375" y="234950"/>
                  </a:lnTo>
                  <a:lnTo>
                    <a:pt x="1885950" y="193675"/>
                  </a:lnTo>
                  <a:lnTo>
                    <a:pt x="2298700" y="130175"/>
                  </a:lnTo>
                  <a:lnTo>
                    <a:pt x="2387600" y="114300"/>
                  </a:lnTo>
                  <a:lnTo>
                    <a:pt x="2486025" y="82550"/>
                  </a:lnTo>
                  <a:lnTo>
                    <a:pt x="2752725" y="0"/>
                  </a:lnTo>
                  <a:lnTo>
                    <a:pt x="2813050" y="12700"/>
                  </a:lnTo>
                  <a:lnTo>
                    <a:pt x="2946400" y="44450"/>
                  </a:lnTo>
                  <a:lnTo>
                    <a:pt x="3054350" y="76200"/>
                  </a:lnTo>
                  <a:lnTo>
                    <a:pt x="3127375" y="104775"/>
                  </a:lnTo>
                  <a:lnTo>
                    <a:pt x="3171825" y="123825"/>
                  </a:lnTo>
                  <a:lnTo>
                    <a:pt x="3197225" y="142875"/>
                  </a:lnTo>
                  <a:lnTo>
                    <a:pt x="3213100" y="158750"/>
                  </a:lnTo>
                  <a:lnTo>
                    <a:pt x="3219450" y="177800"/>
                  </a:lnTo>
                  <a:lnTo>
                    <a:pt x="3222625" y="200025"/>
                  </a:lnTo>
                  <a:lnTo>
                    <a:pt x="3213100" y="231775"/>
                  </a:lnTo>
                  <a:lnTo>
                    <a:pt x="3200400" y="260350"/>
                  </a:lnTo>
                  <a:lnTo>
                    <a:pt x="3178175" y="285750"/>
                  </a:lnTo>
                  <a:lnTo>
                    <a:pt x="3146425" y="301625"/>
                  </a:lnTo>
                  <a:lnTo>
                    <a:pt x="3098800" y="311150"/>
                  </a:lnTo>
                  <a:lnTo>
                    <a:pt x="2863850" y="330200"/>
                  </a:lnTo>
                  <a:lnTo>
                    <a:pt x="2489200" y="358775"/>
                  </a:lnTo>
                  <a:lnTo>
                    <a:pt x="2108200" y="393700"/>
                  </a:lnTo>
                  <a:lnTo>
                    <a:pt x="13811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910904BF-FBD1-4AA0-BDA6-ED2E05AB3B6D}"/>
                </a:ext>
              </a:extLst>
            </p:cNvPr>
            <p:cNvSpPr/>
            <p:nvPr/>
          </p:nvSpPr>
          <p:spPr>
            <a:xfrm rot="16200000">
              <a:off x="2763044" y="3188494"/>
              <a:ext cx="3132138" cy="1816100"/>
            </a:xfrm>
            <a:custGeom>
              <a:avLst/>
              <a:gdLst>
                <a:gd name="connsiteX0" fmla="*/ 2292350 w 3132667"/>
                <a:gd name="connsiteY0" fmla="*/ 1781175 h 1816100"/>
                <a:gd name="connsiteX1" fmla="*/ 2089150 w 3132667"/>
                <a:gd name="connsiteY1" fmla="*/ 1762125 h 1816100"/>
                <a:gd name="connsiteX2" fmla="*/ 1873250 w 3132667"/>
                <a:gd name="connsiteY2" fmla="*/ 1727200 h 1816100"/>
                <a:gd name="connsiteX3" fmla="*/ 1701800 w 3132667"/>
                <a:gd name="connsiteY3" fmla="*/ 1695450 h 1816100"/>
                <a:gd name="connsiteX4" fmla="*/ 1616075 w 3132667"/>
                <a:gd name="connsiteY4" fmla="*/ 1676400 h 1816100"/>
                <a:gd name="connsiteX5" fmla="*/ 1543050 w 3132667"/>
                <a:gd name="connsiteY5" fmla="*/ 1660525 h 1816100"/>
                <a:gd name="connsiteX6" fmla="*/ 1435100 w 3132667"/>
                <a:gd name="connsiteY6" fmla="*/ 1622425 h 1816100"/>
                <a:gd name="connsiteX7" fmla="*/ 1301750 w 3132667"/>
                <a:gd name="connsiteY7" fmla="*/ 1571625 h 1816100"/>
                <a:gd name="connsiteX8" fmla="*/ 1196975 w 3132667"/>
                <a:gd name="connsiteY8" fmla="*/ 1524000 h 1816100"/>
                <a:gd name="connsiteX9" fmla="*/ 1079500 w 3132667"/>
                <a:gd name="connsiteY9" fmla="*/ 1463675 h 1816100"/>
                <a:gd name="connsiteX10" fmla="*/ 968375 w 3132667"/>
                <a:gd name="connsiteY10" fmla="*/ 1397000 h 1816100"/>
                <a:gd name="connsiteX11" fmla="*/ 854075 w 3132667"/>
                <a:gd name="connsiteY11" fmla="*/ 1317625 h 1816100"/>
                <a:gd name="connsiteX12" fmla="*/ 733425 w 3132667"/>
                <a:gd name="connsiteY12" fmla="*/ 1222375 h 1816100"/>
                <a:gd name="connsiteX13" fmla="*/ 682625 w 3132667"/>
                <a:gd name="connsiteY13" fmla="*/ 1177925 h 1816100"/>
                <a:gd name="connsiteX14" fmla="*/ 581025 w 3132667"/>
                <a:gd name="connsiteY14" fmla="*/ 1073150 h 1816100"/>
                <a:gd name="connsiteX15" fmla="*/ 501650 w 3132667"/>
                <a:gd name="connsiteY15" fmla="*/ 987425 h 1816100"/>
                <a:gd name="connsiteX16" fmla="*/ 415925 w 3132667"/>
                <a:gd name="connsiteY16" fmla="*/ 882650 h 1816100"/>
                <a:gd name="connsiteX17" fmla="*/ 333375 w 3132667"/>
                <a:gd name="connsiteY17" fmla="*/ 762000 h 1816100"/>
                <a:gd name="connsiteX18" fmla="*/ 260350 w 3132667"/>
                <a:gd name="connsiteY18" fmla="*/ 647700 h 1816100"/>
                <a:gd name="connsiteX19" fmla="*/ 203200 w 3132667"/>
                <a:gd name="connsiteY19" fmla="*/ 542925 h 1816100"/>
                <a:gd name="connsiteX20" fmla="*/ 161925 w 3132667"/>
                <a:gd name="connsiteY20" fmla="*/ 457200 h 1816100"/>
                <a:gd name="connsiteX21" fmla="*/ 114300 w 3132667"/>
                <a:gd name="connsiteY21" fmla="*/ 352425 h 1816100"/>
                <a:gd name="connsiteX22" fmla="*/ 76200 w 3132667"/>
                <a:gd name="connsiteY22" fmla="*/ 269875 h 1816100"/>
                <a:gd name="connsiteX23" fmla="*/ 47625 w 3132667"/>
                <a:gd name="connsiteY23" fmla="*/ 196850 h 1816100"/>
                <a:gd name="connsiteX24" fmla="*/ 19050 w 3132667"/>
                <a:gd name="connsiteY24" fmla="*/ 107950 h 1816100"/>
                <a:gd name="connsiteX25" fmla="*/ 6350 w 3132667"/>
                <a:gd name="connsiteY25" fmla="*/ 60325 h 1816100"/>
                <a:gd name="connsiteX26" fmla="*/ 0 w 3132667"/>
                <a:gd name="connsiteY26" fmla="*/ 31750 h 1816100"/>
                <a:gd name="connsiteX27" fmla="*/ 3175 w 3132667"/>
                <a:gd name="connsiteY27" fmla="*/ 9525 h 1816100"/>
                <a:gd name="connsiteX28" fmla="*/ 15875 w 3132667"/>
                <a:gd name="connsiteY28" fmla="*/ 0 h 1816100"/>
                <a:gd name="connsiteX29" fmla="*/ 31750 w 3132667"/>
                <a:gd name="connsiteY29" fmla="*/ 0 h 1816100"/>
                <a:gd name="connsiteX30" fmla="*/ 47625 w 3132667"/>
                <a:gd name="connsiteY30" fmla="*/ 6350 h 1816100"/>
                <a:gd name="connsiteX31" fmla="*/ 66675 w 3132667"/>
                <a:gd name="connsiteY31" fmla="*/ 25400 h 1816100"/>
                <a:gd name="connsiteX32" fmla="*/ 104775 w 3132667"/>
                <a:gd name="connsiteY32" fmla="*/ 95250 h 1816100"/>
                <a:gd name="connsiteX33" fmla="*/ 174625 w 3132667"/>
                <a:gd name="connsiteY33" fmla="*/ 228600 h 1816100"/>
                <a:gd name="connsiteX34" fmla="*/ 238125 w 3132667"/>
                <a:gd name="connsiteY34" fmla="*/ 342900 h 1816100"/>
                <a:gd name="connsiteX35" fmla="*/ 295275 w 3132667"/>
                <a:gd name="connsiteY35" fmla="*/ 438150 h 1816100"/>
                <a:gd name="connsiteX36" fmla="*/ 358775 w 3132667"/>
                <a:gd name="connsiteY36" fmla="*/ 530225 h 1816100"/>
                <a:gd name="connsiteX37" fmla="*/ 428625 w 3132667"/>
                <a:gd name="connsiteY37" fmla="*/ 625475 h 1816100"/>
                <a:gd name="connsiteX38" fmla="*/ 501650 w 3132667"/>
                <a:gd name="connsiteY38" fmla="*/ 720725 h 1816100"/>
                <a:gd name="connsiteX39" fmla="*/ 574675 w 3132667"/>
                <a:gd name="connsiteY39" fmla="*/ 806450 h 1816100"/>
                <a:gd name="connsiteX40" fmla="*/ 650875 w 3132667"/>
                <a:gd name="connsiteY40" fmla="*/ 882650 h 1816100"/>
                <a:gd name="connsiteX41" fmla="*/ 736600 w 3132667"/>
                <a:gd name="connsiteY41" fmla="*/ 962025 h 1816100"/>
                <a:gd name="connsiteX42" fmla="*/ 825500 w 3132667"/>
                <a:gd name="connsiteY42" fmla="*/ 1038225 h 1816100"/>
                <a:gd name="connsiteX43" fmla="*/ 895350 w 3132667"/>
                <a:gd name="connsiteY43" fmla="*/ 1089025 h 1816100"/>
                <a:gd name="connsiteX44" fmla="*/ 962025 w 3132667"/>
                <a:gd name="connsiteY44" fmla="*/ 1133475 h 1816100"/>
                <a:gd name="connsiteX45" fmla="*/ 1038225 w 3132667"/>
                <a:gd name="connsiteY45" fmla="*/ 1177925 h 1816100"/>
                <a:gd name="connsiteX46" fmla="*/ 1120775 w 3132667"/>
                <a:gd name="connsiteY46" fmla="*/ 1225550 h 1816100"/>
                <a:gd name="connsiteX47" fmla="*/ 1238250 w 3132667"/>
                <a:gd name="connsiteY47" fmla="*/ 1285875 h 1816100"/>
                <a:gd name="connsiteX48" fmla="*/ 1292225 w 3132667"/>
                <a:gd name="connsiteY48" fmla="*/ 1308100 h 1816100"/>
                <a:gd name="connsiteX49" fmla="*/ 1368425 w 3132667"/>
                <a:gd name="connsiteY49" fmla="*/ 1336675 h 1816100"/>
                <a:gd name="connsiteX50" fmla="*/ 1466850 w 3132667"/>
                <a:gd name="connsiteY50" fmla="*/ 1368425 h 1816100"/>
                <a:gd name="connsiteX51" fmla="*/ 1555750 w 3132667"/>
                <a:gd name="connsiteY51" fmla="*/ 1393825 h 1816100"/>
                <a:gd name="connsiteX52" fmla="*/ 1663700 w 3132667"/>
                <a:gd name="connsiteY52" fmla="*/ 1425575 h 1816100"/>
                <a:gd name="connsiteX53" fmla="*/ 1781175 w 3132667"/>
                <a:gd name="connsiteY53" fmla="*/ 1447800 h 1816100"/>
                <a:gd name="connsiteX54" fmla="*/ 1876425 w 3132667"/>
                <a:gd name="connsiteY54" fmla="*/ 1466850 h 1816100"/>
                <a:gd name="connsiteX55" fmla="*/ 2003425 w 3132667"/>
                <a:gd name="connsiteY55" fmla="*/ 1482725 h 1816100"/>
                <a:gd name="connsiteX56" fmla="*/ 2162175 w 3132667"/>
                <a:gd name="connsiteY56" fmla="*/ 1501775 h 1816100"/>
                <a:gd name="connsiteX57" fmla="*/ 2428875 w 3132667"/>
                <a:gd name="connsiteY57" fmla="*/ 1520825 h 1816100"/>
                <a:gd name="connsiteX58" fmla="*/ 2654300 w 3132667"/>
                <a:gd name="connsiteY58" fmla="*/ 1527175 h 1816100"/>
                <a:gd name="connsiteX59" fmla="*/ 2771775 w 3132667"/>
                <a:gd name="connsiteY59" fmla="*/ 1524000 h 1816100"/>
                <a:gd name="connsiteX60" fmla="*/ 2835275 w 3132667"/>
                <a:gd name="connsiteY60" fmla="*/ 1517650 h 1816100"/>
                <a:gd name="connsiteX61" fmla="*/ 2879725 w 3132667"/>
                <a:gd name="connsiteY61" fmla="*/ 1508125 h 1816100"/>
                <a:gd name="connsiteX62" fmla="*/ 2911475 w 3132667"/>
                <a:gd name="connsiteY62" fmla="*/ 1492250 h 1816100"/>
                <a:gd name="connsiteX63" fmla="*/ 2955925 w 3132667"/>
                <a:gd name="connsiteY63" fmla="*/ 1460500 h 1816100"/>
                <a:gd name="connsiteX64" fmla="*/ 2994025 w 3132667"/>
                <a:gd name="connsiteY64" fmla="*/ 1425575 h 1816100"/>
                <a:gd name="connsiteX65" fmla="*/ 3025775 w 3132667"/>
                <a:gd name="connsiteY65" fmla="*/ 1377950 h 1816100"/>
                <a:gd name="connsiteX66" fmla="*/ 3051175 w 3132667"/>
                <a:gd name="connsiteY66" fmla="*/ 1333500 h 1816100"/>
                <a:gd name="connsiteX67" fmla="*/ 3076575 w 3132667"/>
                <a:gd name="connsiteY67" fmla="*/ 1266825 h 1816100"/>
                <a:gd name="connsiteX68" fmla="*/ 3089275 w 3132667"/>
                <a:gd name="connsiteY68" fmla="*/ 1241425 h 1816100"/>
                <a:gd name="connsiteX69" fmla="*/ 3095625 w 3132667"/>
                <a:gd name="connsiteY69" fmla="*/ 1231900 h 1816100"/>
                <a:gd name="connsiteX70" fmla="*/ 3108325 w 3132667"/>
                <a:gd name="connsiteY70" fmla="*/ 1228725 h 1816100"/>
                <a:gd name="connsiteX71" fmla="*/ 3117850 w 3132667"/>
                <a:gd name="connsiteY71" fmla="*/ 1231900 h 1816100"/>
                <a:gd name="connsiteX72" fmla="*/ 3127375 w 3132667"/>
                <a:gd name="connsiteY72" fmla="*/ 1244600 h 1816100"/>
                <a:gd name="connsiteX73" fmla="*/ 3130550 w 3132667"/>
                <a:gd name="connsiteY73" fmla="*/ 1377950 h 1816100"/>
                <a:gd name="connsiteX74" fmla="*/ 3121025 w 3132667"/>
                <a:gd name="connsiteY74" fmla="*/ 1511300 h 1816100"/>
                <a:gd name="connsiteX75" fmla="*/ 3108325 w 3132667"/>
                <a:gd name="connsiteY75" fmla="*/ 1581150 h 1816100"/>
                <a:gd name="connsiteX76" fmla="*/ 3079750 w 3132667"/>
                <a:gd name="connsiteY76" fmla="*/ 1657350 h 1816100"/>
                <a:gd name="connsiteX77" fmla="*/ 3051175 w 3132667"/>
                <a:gd name="connsiteY77" fmla="*/ 1711325 h 1816100"/>
                <a:gd name="connsiteX78" fmla="*/ 3009900 w 3132667"/>
                <a:gd name="connsiteY78" fmla="*/ 1758950 h 1816100"/>
                <a:gd name="connsiteX79" fmla="*/ 2962275 w 3132667"/>
                <a:gd name="connsiteY79" fmla="*/ 1790700 h 1816100"/>
                <a:gd name="connsiteX80" fmla="*/ 2914650 w 3132667"/>
                <a:gd name="connsiteY80" fmla="*/ 1806575 h 1816100"/>
                <a:gd name="connsiteX81" fmla="*/ 2851150 w 3132667"/>
                <a:gd name="connsiteY81" fmla="*/ 1816100 h 1816100"/>
                <a:gd name="connsiteX82" fmla="*/ 2708275 w 3132667"/>
                <a:gd name="connsiteY82" fmla="*/ 1809750 h 1816100"/>
                <a:gd name="connsiteX83" fmla="*/ 2533650 w 3132667"/>
                <a:gd name="connsiteY83" fmla="*/ 1800225 h 1816100"/>
                <a:gd name="connsiteX84" fmla="*/ 2292350 w 3132667"/>
                <a:gd name="connsiteY84" fmla="*/ 17811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32667" h="1816100">
                  <a:moveTo>
                    <a:pt x="2292350" y="1781175"/>
                  </a:moveTo>
                  <a:lnTo>
                    <a:pt x="2089150" y="1762125"/>
                  </a:lnTo>
                  <a:lnTo>
                    <a:pt x="1873250" y="1727200"/>
                  </a:lnTo>
                  <a:lnTo>
                    <a:pt x="1701800" y="1695450"/>
                  </a:lnTo>
                  <a:lnTo>
                    <a:pt x="1616075" y="1676400"/>
                  </a:lnTo>
                  <a:lnTo>
                    <a:pt x="1543050" y="1660525"/>
                  </a:lnTo>
                  <a:lnTo>
                    <a:pt x="1435100" y="1622425"/>
                  </a:lnTo>
                  <a:lnTo>
                    <a:pt x="1301750" y="1571625"/>
                  </a:lnTo>
                  <a:lnTo>
                    <a:pt x="1196975" y="1524000"/>
                  </a:lnTo>
                  <a:lnTo>
                    <a:pt x="1079500" y="1463675"/>
                  </a:lnTo>
                  <a:lnTo>
                    <a:pt x="968375" y="1397000"/>
                  </a:lnTo>
                  <a:lnTo>
                    <a:pt x="854075" y="1317625"/>
                  </a:lnTo>
                  <a:lnTo>
                    <a:pt x="733425" y="1222375"/>
                  </a:lnTo>
                  <a:lnTo>
                    <a:pt x="682625" y="1177925"/>
                  </a:lnTo>
                  <a:lnTo>
                    <a:pt x="581025" y="1073150"/>
                  </a:lnTo>
                  <a:lnTo>
                    <a:pt x="501650" y="987425"/>
                  </a:lnTo>
                  <a:lnTo>
                    <a:pt x="415925" y="882650"/>
                  </a:lnTo>
                  <a:lnTo>
                    <a:pt x="333375" y="762000"/>
                  </a:lnTo>
                  <a:lnTo>
                    <a:pt x="260350" y="647700"/>
                  </a:lnTo>
                  <a:lnTo>
                    <a:pt x="203200" y="542925"/>
                  </a:lnTo>
                  <a:lnTo>
                    <a:pt x="161925" y="457200"/>
                  </a:lnTo>
                  <a:lnTo>
                    <a:pt x="114300" y="352425"/>
                  </a:lnTo>
                  <a:lnTo>
                    <a:pt x="76200" y="269875"/>
                  </a:lnTo>
                  <a:lnTo>
                    <a:pt x="47625" y="196850"/>
                  </a:lnTo>
                  <a:lnTo>
                    <a:pt x="19050" y="107950"/>
                  </a:lnTo>
                  <a:lnTo>
                    <a:pt x="6350" y="60325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47625" y="6350"/>
                  </a:lnTo>
                  <a:lnTo>
                    <a:pt x="66675" y="25400"/>
                  </a:lnTo>
                  <a:lnTo>
                    <a:pt x="104775" y="95250"/>
                  </a:lnTo>
                  <a:lnTo>
                    <a:pt x="174625" y="228600"/>
                  </a:lnTo>
                  <a:lnTo>
                    <a:pt x="238125" y="342900"/>
                  </a:lnTo>
                  <a:lnTo>
                    <a:pt x="295275" y="438150"/>
                  </a:lnTo>
                  <a:lnTo>
                    <a:pt x="358775" y="530225"/>
                  </a:lnTo>
                  <a:lnTo>
                    <a:pt x="428625" y="625475"/>
                  </a:lnTo>
                  <a:lnTo>
                    <a:pt x="501650" y="720725"/>
                  </a:lnTo>
                  <a:lnTo>
                    <a:pt x="574675" y="806450"/>
                  </a:lnTo>
                  <a:lnTo>
                    <a:pt x="650875" y="882650"/>
                  </a:lnTo>
                  <a:lnTo>
                    <a:pt x="736600" y="962025"/>
                  </a:lnTo>
                  <a:lnTo>
                    <a:pt x="825500" y="1038225"/>
                  </a:lnTo>
                  <a:lnTo>
                    <a:pt x="895350" y="1089025"/>
                  </a:lnTo>
                  <a:lnTo>
                    <a:pt x="962025" y="1133475"/>
                  </a:lnTo>
                  <a:lnTo>
                    <a:pt x="1038225" y="1177925"/>
                  </a:lnTo>
                  <a:lnTo>
                    <a:pt x="1120775" y="1225550"/>
                  </a:lnTo>
                  <a:lnTo>
                    <a:pt x="1238250" y="1285875"/>
                  </a:lnTo>
                  <a:lnTo>
                    <a:pt x="1292225" y="1308100"/>
                  </a:lnTo>
                  <a:lnTo>
                    <a:pt x="1368425" y="1336675"/>
                  </a:lnTo>
                  <a:lnTo>
                    <a:pt x="1466850" y="1368425"/>
                  </a:lnTo>
                  <a:lnTo>
                    <a:pt x="1555750" y="1393825"/>
                  </a:lnTo>
                  <a:lnTo>
                    <a:pt x="1663700" y="1425575"/>
                  </a:lnTo>
                  <a:lnTo>
                    <a:pt x="1781175" y="1447800"/>
                  </a:lnTo>
                  <a:lnTo>
                    <a:pt x="1876425" y="1466850"/>
                  </a:lnTo>
                  <a:lnTo>
                    <a:pt x="2003425" y="1482725"/>
                  </a:lnTo>
                  <a:lnTo>
                    <a:pt x="2162175" y="1501775"/>
                  </a:lnTo>
                  <a:lnTo>
                    <a:pt x="2428875" y="1520825"/>
                  </a:lnTo>
                  <a:lnTo>
                    <a:pt x="2654300" y="1527175"/>
                  </a:lnTo>
                  <a:lnTo>
                    <a:pt x="2771775" y="1524000"/>
                  </a:lnTo>
                  <a:lnTo>
                    <a:pt x="2835275" y="1517650"/>
                  </a:lnTo>
                  <a:lnTo>
                    <a:pt x="2879725" y="1508125"/>
                  </a:lnTo>
                  <a:lnTo>
                    <a:pt x="2911475" y="1492250"/>
                  </a:lnTo>
                  <a:lnTo>
                    <a:pt x="2955925" y="1460500"/>
                  </a:lnTo>
                  <a:lnTo>
                    <a:pt x="2994025" y="1425575"/>
                  </a:lnTo>
                  <a:lnTo>
                    <a:pt x="3025775" y="1377950"/>
                  </a:lnTo>
                  <a:lnTo>
                    <a:pt x="3051175" y="1333500"/>
                  </a:lnTo>
                  <a:lnTo>
                    <a:pt x="3076575" y="1266825"/>
                  </a:lnTo>
                  <a:lnTo>
                    <a:pt x="3089275" y="1241425"/>
                  </a:lnTo>
                  <a:lnTo>
                    <a:pt x="3095625" y="1231900"/>
                  </a:lnTo>
                  <a:lnTo>
                    <a:pt x="3108325" y="1228725"/>
                  </a:lnTo>
                  <a:lnTo>
                    <a:pt x="3117850" y="1231900"/>
                  </a:lnTo>
                  <a:lnTo>
                    <a:pt x="3127375" y="1244600"/>
                  </a:lnTo>
                  <a:cubicBezTo>
                    <a:pt x="3128433" y="1289050"/>
                    <a:pt x="3132667" y="1326621"/>
                    <a:pt x="3130550" y="1377950"/>
                  </a:cubicBezTo>
                  <a:lnTo>
                    <a:pt x="3121025" y="1511300"/>
                  </a:lnTo>
                  <a:lnTo>
                    <a:pt x="3108325" y="1581150"/>
                  </a:lnTo>
                  <a:lnTo>
                    <a:pt x="3079750" y="1657350"/>
                  </a:lnTo>
                  <a:lnTo>
                    <a:pt x="3051175" y="1711325"/>
                  </a:lnTo>
                  <a:lnTo>
                    <a:pt x="3009900" y="1758950"/>
                  </a:lnTo>
                  <a:lnTo>
                    <a:pt x="2962275" y="1790700"/>
                  </a:lnTo>
                  <a:lnTo>
                    <a:pt x="2914650" y="1806575"/>
                  </a:lnTo>
                  <a:lnTo>
                    <a:pt x="2851150" y="1816100"/>
                  </a:lnTo>
                  <a:lnTo>
                    <a:pt x="2708275" y="1809750"/>
                  </a:lnTo>
                  <a:lnTo>
                    <a:pt x="2533650" y="1800225"/>
                  </a:lnTo>
                  <a:lnTo>
                    <a:pt x="2292350" y="1781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8D78F3D9-1471-4C62-A704-6936A0380F47}"/>
                </a:ext>
              </a:extLst>
            </p:cNvPr>
            <p:cNvSpPr/>
            <p:nvPr/>
          </p:nvSpPr>
          <p:spPr>
            <a:xfrm rot="16200000">
              <a:off x="1330326" y="3241675"/>
              <a:ext cx="3467100" cy="1000125"/>
            </a:xfrm>
            <a:custGeom>
              <a:avLst/>
              <a:gdLst>
                <a:gd name="connsiteX0" fmla="*/ 2025650 w 3467100"/>
                <a:gd name="connsiteY0" fmla="*/ 955675 h 1000125"/>
                <a:gd name="connsiteX1" fmla="*/ 1857375 w 3467100"/>
                <a:gd name="connsiteY1" fmla="*/ 936625 h 1000125"/>
                <a:gd name="connsiteX2" fmla="*/ 1730375 w 3467100"/>
                <a:gd name="connsiteY2" fmla="*/ 920750 h 1000125"/>
                <a:gd name="connsiteX3" fmla="*/ 1577975 w 3467100"/>
                <a:gd name="connsiteY3" fmla="*/ 895350 h 1000125"/>
                <a:gd name="connsiteX4" fmla="*/ 1457325 w 3467100"/>
                <a:gd name="connsiteY4" fmla="*/ 873125 h 1000125"/>
                <a:gd name="connsiteX5" fmla="*/ 1358900 w 3467100"/>
                <a:gd name="connsiteY5" fmla="*/ 847725 h 1000125"/>
                <a:gd name="connsiteX6" fmla="*/ 1219200 w 3467100"/>
                <a:gd name="connsiteY6" fmla="*/ 806450 h 1000125"/>
                <a:gd name="connsiteX7" fmla="*/ 1117600 w 3467100"/>
                <a:gd name="connsiteY7" fmla="*/ 774700 h 1000125"/>
                <a:gd name="connsiteX8" fmla="*/ 1003300 w 3467100"/>
                <a:gd name="connsiteY8" fmla="*/ 730250 h 1000125"/>
                <a:gd name="connsiteX9" fmla="*/ 889000 w 3467100"/>
                <a:gd name="connsiteY9" fmla="*/ 679450 h 1000125"/>
                <a:gd name="connsiteX10" fmla="*/ 793750 w 3467100"/>
                <a:gd name="connsiteY10" fmla="*/ 628650 h 1000125"/>
                <a:gd name="connsiteX11" fmla="*/ 647700 w 3467100"/>
                <a:gd name="connsiteY11" fmla="*/ 539750 h 1000125"/>
                <a:gd name="connsiteX12" fmla="*/ 492125 w 3467100"/>
                <a:gd name="connsiteY12" fmla="*/ 431800 h 1000125"/>
                <a:gd name="connsiteX13" fmla="*/ 327025 w 3467100"/>
                <a:gd name="connsiteY13" fmla="*/ 311150 h 1000125"/>
                <a:gd name="connsiteX14" fmla="*/ 200025 w 3467100"/>
                <a:gd name="connsiteY14" fmla="*/ 212725 h 1000125"/>
                <a:gd name="connsiteX15" fmla="*/ 69850 w 3467100"/>
                <a:gd name="connsiteY15" fmla="*/ 107950 h 1000125"/>
                <a:gd name="connsiteX16" fmla="*/ 25400 w 3467100"/>
                <a:gd name="connsiteY16" fmla="*/ 76200 h 1000125"/>
                <a:gd name="connsiteX17" fmla="*/ 6350 w 3467100"/>
                <a:gd name="connsiteY17" fmla="*/ 53975 h 1000125"/>
                <a:gd name="connsiteX18" fmla="*/ 0 w 3467100"/>
                <a:gd name="connsiteY18" fmla="*/ 31750 h 1000125"/>
                <a:gd name="connsiteX19" fmla="*/ 3175 w 3467100"/>
                <a:gd name="connsiteY19" fmla="*/ 12700 h 1000125"/>
                <a:gd name="connsiteX20" fmla="*/ 15875 w 3467100"/>
                <a:gd name="connsiteY20" fmla="*/ 0 h 1000125"/>
                <a:gd name="connsiteX21" fmla="*/ 31750 w 3467100"/>
                <a:gd name="connsiteY21" fmla="*/ 0 h 1000125"/>
                <a:gd name="connsiteX22" fmla="*/ 69850 w 3467100"/>
                <a:gd name="connsiteY22" fmla="*/ 15875 h 1000125"/>
                <a:gd name="connsiteX23" fmla="*/ 171450 w 3467100"/>
                <a:gd name="connsiteY23" fmla="*/ 88900 h 1000125"/>
                <a:gd name="connsiteX24" fmla="*/ 279400 w 3467100"/>
                <a:gd name="connsiteY24" fmla="*/ 155575 h 1000125"/>
                <a:gd name="connsiteX25" fmla="*/ 412750 w 3467100"/>
                <a:gd name="connsiteY25" fmla="*/ 238125 h 1000125"/>
                <a:gd name="connsiteX26" fmla="*/ 571500 w 3467100"/>
                <a:gd name="connsiteY26" fmla="*/ 320675 h 1000125"/>
                <a:gd name="connsiteX27" fmla="*/ 711200 w 3467100"/>
                <a:gd name="connsiteY27" fmla="*/ 384175 h 1000125"/>
                <a:gd name="connsiteX28" fmla="*/ 882650 w 3467100"/>
                <a:gd name="connsiteY28" fmla="*/ 457200 h 1000125"/>
                <a:gd name="connsiteX29" fmla="*/ 1012825 w 3467100"/>
                <a:gd name="connsiteY29" fmla="*/ 501650 h 1000125"/>
                <a:gd name="connsiteX30" fmla="*/ 1155700 w 3467100"/>
                <a:gd name="connsiteY30" fmla="*/ 546100 h 1000125"/>
                <a:gd name="connsiteX31" fmla="*/ 1292225 w 3467100"/>
                <a:gd name="connsiteY31" fmla="*/ 581025 h 1000125"/>
                <a:gd name="connsiteX32" fmla="*/ 1397000 w 3467100"/>
                <a:gd name="connsiteY32" fmla="*/ 603250 h 1000125"/>
                <a:gd name="connsiteX33" fmla="*/ 1495425 w 3467100"/>
                <a:gd name="connsiteY33" fmla="*/ 622300 h 1000125"/>
                <a:gd name="connsiteX34" fmla="*/ 1600200 w 3467100"/>
                <a:gd name="connsiteY34" fmla="*/ 638175 h 1000125"/>
                <a:gd name="connsiteX35" fmla="*/ 1765300 w 3467100"/>
                <a:gd name="connsiteY35" fmla="*/ 663575 h 1000125"/>
                <a:gd name="connsiteX36" fmla="*/ 1936750 w 3467100"/>
                <a:gd name="connsiteY36" fmla="*/ 685800 h 1000125"/>
                <a:gd name="connsiteX37" fmla="*/ 2120900 w 3467100"/>
                <a:gd name="connsiteY37" fmla="*/ 704850 h 1000125"/>
                <a:gd name="connsiteX38" fmla="*/ 2244725 w 3467100"/>
                <a:gd name="connsiteY38" fmla="*/ 711200 h 1000125"/>
                <a:gd name="connsiteX39" fmla="*/ 2501900 w 3467100"/>
                <a:gd name="connsiteY39" fmla="*/ 727075 h 1000125"/>
                <a:gd name="connsiteX40" fmla="*/ 2689225 w 3467100"/>
                <a:gd name="connsiteY40" fmla="*/ 733425 h 1000125"/>
                <a:gd name="connsiteX41" fmla="*/ 2847975 w 3467100"/>
                <a:gd name="connsiteY41" fmla="*/ 733425 h 1000125"/>
                <a:gd name="connsiteX42" fmla="*/ 3006725 w 3467100"/>
                <a:gd name="connsiteY42" fmla="*/ 730250 h 1000125"/>
                <a:gd name="connsiteX43" fmla="*/ 3089275 w 3467100"/>
                <a:gd name="connsiteY43" fmla="*/ 723900 h 1000125"/>
                <a:gd name="connsiteX44" fmla="*/ 3162300 w 3467100"/>
                <a:gd name="connsiteY44" fmla="*/ 714375 h 1000125"/>
                <a:gd name="connsiteX45" fmla="*/ 3225800 w 3467100"/>
                <a:gd name="connsiteY45" fmla="*/ 698500 h 1000125"/>
                <a:gd name="connsiteX46" fmla="*/ 3276600 w 3467100"/>
                <a:gd name="connsiteY46" fmla="*/ 682625 h 1000125"/>
                <a:gd name="connsiteX47" fmla="*/ 3324225 w 3467100"/>
                <a:gd name="connsiteY47" fmla="*/ 660400 h 1000125"/>
                <a:gd name="connsiteX48" fmla="*/ 3352800 w 3467100"/>
                <a:gd name="connsiteY48" fmla="*/ 638175 h 1000125"/>
                <a:gd name="connsiteX49" fmla="*/ 3381375 w 3467100"/>
                <a:gd name="connsiteY49" fmla="*/ 606425 h 1000125"/>
                <a:gd name="connsiteX50" fmla="*/ 3406775 w 3467100"/>
                <a:gd name="connsiteY50" fmla="*/ 577850 h 1000125"/>
                <a:gd name="connsiteX51" fmla="*/ 3419475 w 3467100"/>
                <a:gd name="connsiteY51" fmla="*/ 568325 h 1000125"/>
                <a:gd name="connsiteX52" fmla="*/ 3438525 w 3467100"/>
                <a:gd name="connsiteY52" fmla="*/ 561975 h 1000125"/>
                <a:gd name="connsiteX53" fmla="*/ 3457575 w 3467100"/>
                <a:gd name="connsiteY53" fmla="*/ 561975 h 1000125"/>
                <a:gd name="connsiteX54" fmla="*/ 3467100 w 3467100"/>
                <a:gd name="connsiteY54" fmla="*/ 574675 h 1000125"/>
                <a:gd name="connsiteX55" fmla="*/ 3460750 w 3467100"/>
                <a:gd name="connsiteY55" fmla="*/ 603250 h 1000125"/>
                <a:gd name="connsiteX56" fmla="*/ 3451225 w 3467100"/>
                <a:gd name="connsiteY56" fmla="*/ 644525 h 1000125"/>
                <a:gd name="connsiteX57" fmla="*/ 3435350 w 3467100"/>
                <a:gd name="connsiteY57" fmla="*/ 714375 h 1000125"/>
                <a:gd name="connsiteX58" fmla="*/ 3416300 w 3467100"/>
                <a:gd name="connsiteY58" fmla="*/ 784225 h 1000125"/>
                <a:gd name="connsiteX59" fmla="*/ 3384550 w 3467100"/>
                <a:gd name="connsiteY59" fmla="*/ 850900 h 1000125"/>
                <a:gd name="connsiteX60" fmla="*/ 3327400 w 3467100"/>
                <a:gd name="connsiteY60" fmla="*/ 955675 h 1000125"/>
                <a:gd name="connsiteX61" fmla="*/ 3178175 w 3467100"/>
                <a:gd name="connsiteY61" fmla="*/ 1000125 h 1000125"/>
                <a:gd name="connsiteX62" fmla="*/ 2914650 w 3467100"/>
                <a:gd name="connsiteY62" fmla="*/ 993775 h 1000125"/>
                <a:gd name="connsiteX63" fmla="*/ 2698750 w 3467100"/>
                <a:gd name="connsiteY63" fmla="*/ 993775 h 1000125"/>
                <a:gd name="connsiteX64" fmla="*/ 2555875 w 3467100"/>
                <a:gd name="connsiteY64" fmla="*/ 990600 h 1000125"/>
                <a:gd name="connsiteX65" fmla="*/ 2381250 w 3467100"/>
                <a:gd name="connsiteY65" fmla="*/ 984250 h 1000125"/>
                <a:gd name="connsiteX66" fmla="*/ 2235200 w 3467100"/>
                <a:gd name="connsiteY66" fmla="*/ 974725 h 1000125"/>
                <a:gd name="connsiteX67" fmla="*/ 2025650 w 3467100"/>
                <a:gd name="connsiteY67" fmla="*/ 95567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467100" h="1000125">
                  <a:moveTo>
                    <a:pt x="2025650" y="955675"/>
                  </a:moveTo>
                  <a:lnTo>
                    <a:pt x="1857375" y="936625"/>
                  </a:lnTo>
                  <a:lnTo>
                    <a:pt x="1730375" y="920750"/>
                  </a:lnTo>
                  <a:lnTo>
                    <a:pt x="1577975" y="895350"/>
                  </a:lnTo>
                  <a:lnTo>
                    <a:pt x="1457325" y="873125"/>
                  </a:lnTo>
                  <a:lnTo>
                    <a:pt x="1358900" y="847725"/>
                  </a:lnTo>
                  <a:lnTo>
                    <a:pt x="1219200" y="806450"/>
                  </a:lnTo>
                  <a:lnTo>
                    <a:pt x="1117600" y="774700"/>
                  </a:lnTo>
                  <a:lnTo>
                    <a:pt x="1003300" y="730250"/>
                  </a:lnTo>
                  <a:lnTo>
                    <a:pt x="889000" y="679450"/>
                  </a:lnTo>
                  <a:lnTo>
                    <a:pt x="793750" y="628650"/>
                  </a:lnTo>
                  <a:lnTo>
                    <a:pt x="647700" y="539750"/>
                  </a:lnTo>
                  <a:lnTo>
                    <a:pt x="492125" y="431800"/>
                  </a:lnTo>
                  <a:lnTo>
                    <a:pt x="327025" y="311150"/>
                  </a:lnTo>
                  <a:lnTo>
                    <a:pt x="200025" y="212725"/>
                  </a:lnTo>
                  <a:lnTo>
                    <a:pt x="69850" y="107950"/>
                  </a:lnTo>
                  <a:lnTo>
                    <a:pt x="25400" y="76200"/>
                  </a:lnTo>
                  <a:lnTo>
                    <a:pt x="6350" y="5397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5875"/>
                  </a:lnTo>
                  <a:lnTo>
                    <a:pt x="171450" y="88900"/>
                  </a:lnTo>
                  <a:lnTo>
                    <a:pt x="279400" y="155575"/>
                  </a:lnTo>
                  <a:lnTo>
                    <a:pt x="412750" y="238125"/>
                  </a:lnTo>
                  <a:lnTo>
                    <a:pt x="571500" y="320675"/>
                  </a:lnTo>
                  <a:lnTo>
                    <a:pt x="711200" y="384175"/>
                  </a:lnTo>
                  <a:lnTo>
                    <a:pt x="882650" y="457200"/>
                  </a:lnTo>
                  <a:lnTo>
                    <a:pt x="1012825" y="501650"/>
                  </a:lnTo>
                  <a:lnTo>
                    <a:pt x="1155700" y="546100"/>
                  </a:lnTo>
                  <a:lnTo>
                    <a:pt x="1292225" y="581025"/>
                  </a:lnTo>
                  <a:lnTo>
                    <a:pt x="1397000" y="603250"/>
                  </a:lnTo>
                  <a:lnTo>
                    <a:pt x="1495425" y="622300"/>
                  </a:lnTo>
                  <a:lnTo>
                    <a:pt x="1600200" y="638175"/>
                  </a:lnTo>
                  <a:lnTo>
                    <a:pt x="1765300" y="663575"/>
                  </a:lnTo>
                  <a:lnTo>
                    <a:pt x="1936750" y="685800"/>
                  </a:lnTo>
                  <a:lnTo>
                    <a:pt x="2120900" y="704850"/>
                  </a:lnTo>
                  <a:lnTo>
                    <a:pt x="2244725" y="711200"/>
                  </a:lnTo>
                  <a:lnTo>
                    <a:pt x="2501900" y="727075"/>
                  </a:lnTo>
                  <a:lnTo>
                    <a:pt x="2689225" y="733425"/>
                  </a:lnTo>
                  <a:lnTo>
                    <a:pt x="2847975" y="733425"/>
                  </a:lnTo>
                  <a:lnTo>
                    <a:pt x="3006725" y="730250"/>
                  </a:lnTo>
                  <a:lnTo>
                    <a:pt x="3089275" y="723900"/>
                  </a:lnTo>
                  <a:lnTo>
                    <a:pt x="3162300" y="714375"/>
                  </a:lnTo>
                  <a:lnTo>
                    <a:pt x="3225800" y="698500"/>
                  </a:lnTo>
                  <a:lnTo>
                    <a:pt x="3276600" y="682625"/>
                  </a:lnTo>
                  <a:lnTo>
                    <a:pt x="3324225" y="660400"/>
                  </a:lnTo>
                  <a:lnTo>
                    <a:pt x="3352800" y="638175"/>
                  </a:lnTo>
                  <a:lnTo>
                    <a:pt x="3381375" y="606425"/>
                  </a:lnTo>
                  <a:lnTo>
                    <a:pt x="3406775" y="577850"/>
                  </a:lnTo>
                  <a:lnTo>
                    <a:pt x="3419475" y="568325"/>
                  </a:lnTo>
                  <a:lnTo>
                    <a:pt x="3438525" y="561975"/>
                  </a:lnTo>
                  <a:lnTo>
                    <a:pt x="3457575" y="561975"/>
                  </a:lnTo>
                  <a:lnTo>
                    <a:pt x="3467100" y="574675"/>
                  </a:lnTo>
                  <a:lnTo>
                    <a:pt x="3460750" y="603250"/>
                  </a:lnTo>
                  <a:lnTo>
                    <a:pt x="3451225" y="644525"/>
                  </a:lnTo>
                  <a:lnTo>
                    <a:pt x="3435350" y="714375"/>
                  </a:lnTo>
                  <a:lnTo>
                    <a:pt x="3416300" y="784225"/>
                  </a:lnTo>
                  <a:lnTo>
                    <a:pt x="3384550" y="850900"/>
                  </a:lnTo>
                  <a:lnTo>
                    <a:pt x="3327400" y="955675"/>
                  </a:lnTo>
                  <a:lnTo>
                    <a:pt x="3178175" y="1000125"/>
                  </a:lnTo>
                  <a:lnTo>
                    <a:pt x="2914650" y="993775"/>
                  </a:lnTo>
                  <a:lnTo>
                    <a:pt x="2698750" y="993775"/>
                  </a:lnTo>
                  <a:lnTo>
                    <a:pt x="2555875" y="990600"/>
                  </a:lnTo>
                  <a:lnTo>
                    <a:pt x="2381250" y="984250"/>
                  </a:lnTo>
                  <a:lnTo>
                    <a:pt x="2235200" y="974725"/>
                  </a:lnTo>
                  <a:lnTo>
                    <a:pt x="20256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B74EB70E-DC2B-4B30-8EBC-3DEE26B59885}"/>
                </a:ext>
              </a:extLst>
            </p:cNvPr>
            <p:cNvSpPr/>
            <p:nvPr/>
          </p:nvSpPr>
          <p:spPr>
            <a:xfrm>
              <a:off x="5014913" y="3970338"/>
              <a:ext cx="2278062" cy="1695450"/>
            </a:xfrm>
            <a:custGeom>
              <a:avLst/>
              <a:gdLst>
                <a:gd name="connsiteX0" fmla="*/ 800100 w 2277836"/>
                <a:gd name="connsiteY0" fmla="*/ 1039586 h 1695450"/>
                <a:gd name="connsiteX1" fmla="*/ 560614 w 2277836"/>
                <a:gd name="connsiteY1" fmla="*/ 753836 h 1695450"/>
                <a:gd name="connsiteX2" fmla="*/ 386443 w 2277836"/>
                <a:gd name="connsiteY2" fmla="*/ 544286 h 1695450"/>
                <a:gd name="connsiteX3" fmla="*/ 236764 w 2277836"/>
                <a:gd name="connsiteY3" fmla="*/ 364672 h 1695450"/>
                <a:gd name="connsiteX4" fmla="*/ 108857 w 2277836"/>
                <a:gd name="connsiteY4" fmla="*/ 204107 h 1695450"/>
                <a:gd name="connsiteX5" fmla="*/ 0 w 2277836"/>
                <a:gd name="connsiteY5" fmla="*/ 92529 h 1695450"/>
                <a:gd name="connsiteX6" fmla="*/ 32657 w 2277836"/>
                <a:gd name="connsiteY6" fmla="*/ 0 h 1695450"/>
                <a:gd name="connsiteX7" fmla="*/ 103414 w 2277836"/>
                <a:gd name="connsiteY7" fmla="*/ 62593 h 1695450"/>
                <a:gd name="connsiteX8" fmla="*/ 375557 w 2277836"/>
                <a:gd name="connsiteY8" fmla="*/ 318407 h 1695450"/>
                <a:gd name="connsiteX9" fmla="*/ 533400 w 2277836"/>
                <a:gd name="connsiteY9" fmla="*/ 470807 h 1695450"/>
                <a:gd name="connsiteX10" fmla="*/ 756557 w 2277836"/>
                <a:gd name="connsiteY10" fmla="*/ 672193 h 1695450"/>
                <a:gd name="connsiteX11" fmla="*/ 908957 w 2277836"/>
                <a:gd name="connsiteY11" fmla="*/ 810986 h 1695450"/>
                <a:gd name="connsiteX12" fmla="*/ 1077686 w 2277836"/>
                <a:gd name="connsiteY12" fmla="*/ 955222 h 1695450"/>
                <a:gd name="connsiteX13" fmla="*/ 1249136 w 2277836"/>
                <a:gd name="connsiteY13" fmla="*/ 1099457 h 1695450"/>
                <a:gd name="connsiteX14" fmla="*/ 1374321 w 2277836"/>
                <a:gd name="connsiteY14" fmla="*/ 1197429 h 1695450"/>
                <a:gd name="connsiteX15" fmla="*/ 1469571 w 2277836"/>
                <a:gd name="connsiteY15" fmla="*/ 1260022 h 1695450"/>
                <a:gd name="connsiteX16" fmla="*/ 1589314 w 2277836"/>
                <a:gd name="connsiteY16" fmla="*/ 1330779 h 1695450"/>
                <a:gd name="connsiteX17" fmla="*/ 1728107 w 2277836"/>
                <a:gd name="connsiteY17" fmla="*/ 1404257 h 1695450"/>
                <a:gd name="connsiteX18" fmla="*/ 1823357 w 2277836"/>
                <a:gd name="connsiteY18" fmla="*/ 1450522 h 1695450"/>
                <a:gd name="connsiteX19" fmla="*/ 1940378 w 2277836"/>
                <a:gd name="connsiteY19" fmla="*/ 1496786 h 1695450"/>
                <a:gd name="connsiteX20" fmla="*/ 2092778 w 2277836"/>
                <a:gd name="connsiteY20" fmla="*/ 1548493 h 1695450"/>
                <a:gd name="connsiteX21" fmla="*/ 2239736 w 2277836"/>
                <a:gd name="connsiteY21" fmla="*/ 1589315 h 1695450"/>
                <a:gd name="connsiteX22" fmla="*/ 2269671 w 2277836"/>
                <a:gd name="connsiteY22" fmla="*/ 1600200 h 1695450"/>
                <a:gd name="connsiteX23" fmla="*/ 2277836 w 2277836"/>
                <a:gd name="connsiteY23" fmla="*/ 1611086 h 1695450"/>
                <a:gd name="connsiteX24" fmla="*/ 2275114 w 2277836"/>
                <a:gd name="connsiteY24" fmla="*/ 1624693 h 1695450"/>
                <a:gd name="connsiteX25" fmla="*/ 2253343 w 2277836"/>
                <a:gd name="connsiteY25" fmla="*/ 1638300 h 1695450"/>
                <a:gd name="connsiteX26" fmla="*/ 2217964 w 2277836"/>
                <a:gd name="connsiteY26" fmla="*/ 1651907 h 1695450"/>
                <a:gd name="connsiteX27" fmla="*/ 1924050 w 2277836"/>
                <a:gd name="connsiteY27" fmla="*/ 1662793 h 1695450"/>
                <a:gd name="connsiteX28" fmla="*/ 1679121 w 2277836"/>
                <a:gd name="connsiteY28" fmla="*/ 1676400 h 1695450"/>
                <a:gd name="connsiteX29" fmla="*/ 1426028 w 2277836"/>
                <a:gd name="connsiteY29" fmla="*/ 1695450 h 1695450"/>
                <a:gd name="connsiteX30" fmla="*/ 1404257 w 2277836"/>
                <a:gd name="connsiteY30" fmla="*/ 1692729 h 1695450"/>
                <a:gd name="connsiteX31" fmla="*/ 1387928 w 2277836"/>
                <a:gd name="connsiteY31" fmla="*/ 1687286 h 1695450"/>
                <a:gd name="connsiteX32" fmla="*/ 1352550 w 2277836"/>
                <a:gd name="connsiteY32" fmla="*/ 1662793 h 1695450"/>
                <a:gd name="connsiteX33" fmla="*/ 1295400 w 2277836"/>
                <a:gd name="connsiteY33" fmla="*/ 1613807 h 1695450"/>
                <a:gd name="connsiteX34" fmla="*/ 1191986 w 2277836"/>
                <a:gd name="connsiteY34" fmla="*/ 1504950 h 1695450"/>
                <a:gd name="connsiteX35" fmla="*/ 1025978 w 2277836"/>
                <a:gd name="connsiteY35" fmla="*/ 1306286 h 1695450"/>
                <a:gd name="connsiteX36" fmla="*/ 800100 w 2277836"/>
                <a:gd name="connsiteY36" fmla="*/ 1039586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77836" h="1695450">
                  <a:moveTo>
                    <a:pt x="800100" y="1039586"/>
                  </a:moveTo>
                  <a:lnTo>
                    <a:pt x="560614" y="753836"/>
                  </a:lnTo>
                  <a:lnTo>
                    <a:pt x="386443" y="544286"/>
                  </a:lnTo>
                  <a:lnTo>
                    <a:pt x="236764" y="364672"/>
                  </a:lnTo>
                  <a:lnTo>
                    <a:pt x="108857" y="204107"/>
                  </a:lnTo>
                  <a:lnTo>
                    <a:pt x="0" y="92529"/>
                  </a:lnTo>
                  <a:lnTo>
                    <a:pt x="32657" y="0"/>
                  </a:lnTo>
                  <a:lnTo>
                    <a:pt x="103414" y="62593"/>
                  </a:lnTo>
                  <a:lnTo>
                    <a:pt x="375557" y="318407"/>
                  </a:lnTo>
                  <a:lnTo>
                    <a:pt x="533400" y="470807"/>
                  </a:lnTo>
                  <a:lnTo>
                    <a:pt x="756557" y="672193"/>
                  </a:lnTo>
                  <a:lnTo>
                    <a:pt x="908957" y="810986"/>
                  </a:lnTo>
                  <a:lnTo>
                    <a:pt x="1077686" y="955222"/>
                  </a:lnTo>
                  <a:lnTo>
                    <a:pt x="1249136" y="1099457"/>
                  </a:lnTo>
                  <a:lnTo>
                    <a:pt x="1374321" y="1197429"/>
                  </a:lnTo>
                  <a:lnTo>
                    <a:pt x="1469571" y="1260022"/>
                  </a:lnTo>
                  <a:lnTo>
                    <a:pt x="1589314" y="1330779"/>
                  </a:lnTo>
                  <a:lnTo>
                    <a:pt x="1728107" y="1404257"/>
                  </a:lnTo>
                  <a:lnTo>
                    <a:pt x="1823357" y="1450522"/>
                  </a:lnTo>
                  <a:lnTo>
                    <a:pt x="1940378" y="1496786"/>
                  </a:lnTo>
                  <a:lnTo>
                    <a:pt x="2092778" y="1548493"/>
                  </a:lnTo>
                  <a:lnTo>
                    <a:pt x="2239736" y="1589315"/>
                  </a:lnTo>
                  <a:lnTo>
                    <a:pt x="2269671" y="1600200"/>
                  </a:lnTo>
                  <a:lnTo>
                    <a:pt x="2277836" y="1611086"/>
                  </a:lnTo>
                  <a:lnTo>
                    <a:pt x="2275114" y="1624693"/>
                  </a:lnTo>
                  <a:lnTo>
                    <a:pt x="2253343" y="1638300"/>
                  </a:lnTo>
                  <a:lnTo>
                    <a:pt x="2217964" y="1651907"/>
                  </a:lnTo>
                  <a:lnTo>
                    <a:pt x="1924050" y="1662793"/>
                  </a:lnTo>
                  <a:lnTo>
                    <a:pt x="1679121" y="1676400"/>
                  </a:lnTo>
                  <a:lnTo>
                    <a:pt x="1426028" y="1695450"/>
                  </a:lnTo>
                  <a:lnTo>
                    <a:pt x="1404257" y="1692729"/>
                  </a:lnTo>
                  <a:lnTo>
                    <a:pt x="1387928" y="1687286"/>
                  </a:lnTo>
                  <a:lnTo>
                    <a:pt x="1352550" y="1662793"/>
                  </a:lnTo>
                  <a:lnTo>
                    <a:pt x="1295400" y="1613807"/>
                  </a:lnTo>
                  <a:lnTo>
                    <a:pt x="1191986" y="1504950"/>
                  </a:lnTo>
                  <a:lnTo>
                    <a:pt x="1025978" y="1306286"/>
                  </a:lnTo>
                  <a:lnTo>
                    <a:pt x="800100" y="103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22" name="グループ化 1">
            <a:extLst>
              <a:ext uri="{FF2B5EF4-FFF2-40B4-BE49-F238E27FC236}">
                <a16:creationId xmlns:a16="http://schemas.microsoft.com/office/drawing/2014/main" id="{45B1FF9D-E4BA-41DB-84B2-73CDFAA13AA4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727200"/>
            <a:ext cx="4729162" cy="3938588"/>
            <a:chOff x="2563813" y="1727200"/>
            <a:chExt cx="4729162" cy="3938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F9A0E72-9C46-4EDE-934F-B031FA923CEB}"/>
                </a:ext>
              </a:extLst>
            </p:cNvPr>
            <p:cNvSpPr/>
            <p:nvPr/>
          </p:nvSpPr>
          <p:spPr>
            <a:xfrm>
              <a:off x="3832225" y="3246438"/>
              <a:ext cx="534988" cy="923925"/>
            </a:xfrm>
            <a:custGeom>
              <a:avLst/>
              <a:gdLst>
                <a:gd name="connsiteX0" fmla="*/ 235744 w 535782"/>
                <a:gd name="connsiteY0" fmla="*/ 488156 h 923925"/>
                <a:gd name="connsiteX1" fmla="*/ 214313 w 535782"/>
                <a:gd name="connsiteY1" fmla="*/ 400050 h 923925"/>
                <a:gd name="connsiteX2" fmla="*/ 195263 w 535782"/>
                <a:gd name="connsiteY2" fmla="*/ 345281 h 923925"/>
                <a:gd name="connsiteX3" fmla="*/ 171450 w 535782"/>
                <a:gd name="connsiteY3" fmla="*/ 290512 h 923925"/>
                <a:gd name="connsiteX4" fmla="*/ 135732 w 535782"/>
                <a:gd name="connsiteY4" fmla="*/ 226219 h 923925"/>
                <a:gd name="connsiteX5" fmla="*/ 104775 w 535782"/>
                <a:gd name="connsiteY5" fmla="*/ 173831 h 923925"/>
                <a:gd name="connsiteX6" fmla="*/ 40482 w 535782"/>
                <a:gd name="connsiteY6" fmla="*/ 83344 h 923925"/>
                <a:gd name="connsiteX7" fmla="*/ 9525 w 535782"/>
                <a:gd name="connsiteY7" fmla="*/ 45244 h 923925"/>
                <a:gd name="connsiteX8" fmla="*/ 0 w 535782"/>
                <a:gd name="connsiteY8" fmla="*/ 23812 h 923925"/>
                <a:gd name="connsiteX9" fmla="*/ 0 w 535782"/>
                <a:gd name="connsiteY9" fmla="*/ 7144 h 923925"/>
                <a:gd name="connsiteX10" fmla="*/ 4763 w 535782"/>
                <a:gd name="connsiteY10" fmla="*/ 0 h 923925"/>
                <a:gd name="connsiteX11" fmla="*/ 19050 w 535782"/>
                <a:gd name="connsiteY11" fmla="*/ 0 h 923925"/>
                <a:gd name="connsiteX12" fmla="*/ 50007 w 535782"/>
                <a:gd name="connsiteY12" fmla="*/ 11906 h 923925"/>
                <a:gd name="connsiteX13" fmla="*/ 130969 w 535782"/>
                <a:gd name="connsiteY13" fmla="*/ 64294 h 923925"/>
                <a:gd name="connsiteX14" fmla="*/ 192882 w 535782"/>
                <a:gd name="connsiteY14" fmla="*/ 104775 h 923925"/>
                <a:gd name="connsiteX15" fmla="*/ 242888 w 535782"/>
                <a:gd name="connsiteY15" fmla="*/ 138112 h 923925"/>
                <a:gd name="connsiteX16" fmla="*/ 283369 w 535782"/>
                <a:gd name="connsiteY16" fmla="*/ 169069 h 923925"/>
                <a:gd name="connsiteX17" fmla="*/ 333375 w 535782"/>
                <a:gd name="connsiteY17" fmla="*/ 226219 h 923925"/>
                <a:gd name="connsiteX18" fmla="*/ 395288 w 535782"/>
                <a:gd name="connsiteY18" fmla="*/ 297656 h 923925"/>
                <a:gd name="connsiteX19" fmla="*/ 435769 w 535782"/>
                <a:gd name="connsiteY19" fmla="*/ 350044 h 923925"/>
                <a:gd name="connsiteX20" fmla="*/ 464344 w 535782"/>
                <a:gd name="connsiteY20" fmla="*/ 385762 h 923925"/>
                <a:gd name="connsiteX21" fmla="*/ 481013 w 535782"/>
                <a:gd name="connsiteY21" fmla="*/ 409575 h 923925"/>
                <a:gd name="connsiteX22" fmla="*/ 502444 w 535782"/>
                <a:gd name="connsiteY22" fmla="*/ 450056 h 923925"/>
                <a:gd name="connsiteX23" fmla="*/ 514350 w 535782"/>
                <a:gd name="connsiteY23" fmla="*/ 488156 h 923925"/>
                <a:gd name="connsiteX24" fmla="*/ 526257 w 535782"/>
                <a:gd name="connsiteY24" fmla="*/ 538162 h 923925"/>
                <a:gd name="connsiteX25" fmla="*/ 535782 w 535782"/>
                <a:gd name="connsiteY25" fmla="*/ 597694 h 923925"/>
                <a:gd name="connsiteX26" fmla="*/ 535782 w 535782"/>
                <a:gd name="connsiteY26" fmla="*/ 666750 h 923925"/>
                <a:gd name="connsiteX27" fmla="*/ 533400 w 535782"/>
                <a:gd name="connsiteY27" fmla="*/ 735806 h 923925"/>
                <a:gd name="connsiteX28" fmla="*/ 526257 w 535782"/>
                <a:gd name="connsiteY28" fmla="*/ 792956 h 923925"/>
                <a:gd name="connsiteX29" fmla="*/ 514350 w 535782"/>
                <a:gd name="connsiteY29" fmla="*/ 838200 h 923925"/>
                <a:gd name="connsiteX30" fmla="*/ 500063 w 535782"/>
                <a:gd name="connsiteY30" fmla="*/ 871537 h 923925"/>
                <a:gd name="connsiteX31" fmla="*/ 481013 w 535782"/>
                <a:gd name="connsiteY31" fmla="*/ 895350 h 923925"/>
                <a:gd name="connsiteX32" fmla="*/ 464344 w 535782"/>
                <a:gd name="connsiteY32" fmla="*/ 912019 h 923925"/>
                <a:gd name="connsiteX33" fmla="*/ 438150 w 535782"/>
                <a:gd name="connsiteY33" fmla="*/ 919162 h 923925"/>
                <a:gd name="connsiteX34" fmla="*/ 404813 w 535782"/>
                <a:gd name="connsiteY34" fmla="*/ 923925 h 923925"/>
                <a:gd name="connsiteX35" fmla="*/ 361950 w 535782"/>
                <a:gd name="connsiteY35" fmla="*/ 921544 h 923925"/>
                <a:gd name="connsiteX36" fmla="*/ 328613 w 535782"/>
                <a:gd name="connsiteY36" fmla="*/ 907256 h 923925"/>
                <a:gd name="connsiteX37" fmla="*/ 311944 w 535782"/>
                <a:gd name="connsiteY37" fmla="*/ 890587 h 923925"/>
                <a:gd name="connsiteX38" fmla="*/ 297657 w 535782"/>
                <a:gd name="connsiteY38" fmla="*/ 862012 h 923925"/>
                <a:gd name="connsiteX39" fmla="*/ 288132 w 535782"/>
                <a:gd name="connsiteY39" fmla="*/ 833437 h 923925"/>
                <a:gd name="connsiteX40" fmla="*/ 288132 w 535782"/>
                <a:gd name="connsiteY40" fmla="*/ 804862 h 923925"/>
                <a:gd name="connsiteX41" fmla="*/ 285750 w 535782"/>
                <a:gd name="connsiteY41" fmla="*/ 754856 h 923925"/>
                <a:gd name="connsiteX42" fmla="*/ 280988 w 535782"/>
                <a:gd name="connsiteY42" fmla="*/ 685800 h 923925"/>
                <a:gd name="connsiteX43" fmla="*/ 271463 w 535782"/>
                <a:gd name="connsiteY43" fmla="*/ 631031 h 923925"/>
                <a:gd name="connsiteX44" fmla="*/ 257175 w 535782"/>
                <a:gd name="connsiteY44" fmla="*/ 566737 h 923925"/>
                <a:gd name="connsiteX45" fmla="*/ 235744 w 535782"/>
                <a:gd name="connsiteY45" fmla="*/ 488156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5782" h="923925">
                  <a:moveTo>
                    <a:pt x="235744" y="488156"/>
                  </a:moveTo>
                  <a:lnTo>
                    <a:pt x="214313" y="400050"/>
                  </a:lnTo>
                  <a:lnTo>
                    <a:pt x="195263" y="345281"/>
                  </a:lnTo>
                  <a:lnTo>
                    <a:pt x="171450" y="290512"/>
                  </a:lnTo>
                  <a:lnTo>
                    <a:pt x="135732" y="226219"/>
                  </a:lnTo>
                  <a:lnTo>
                    <a:pt x="104775" y="173831"/>
                  </a:lnTo>
                  <a:lnTo>
                    <a:pt x="40482" y="83344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50007" y="11906"/>
                  </a:lnTo>
                  <a:lnTo>
                    <a:pt x="130969" y="64294"/>
                  </a:lnTo>
                  <a:lnTo>
                    <a:pt x="192882" y="104775"/>
                  </a:lnTo>
                  <a:lnTo>
                    <a:pt x="242888" y="138112"/>
                  </a:lnTo>
                  <a:lnTo>
                    <a:pt x="283369" y="169069"/>
                  </a:lnTo>
                  <a:lnTo>
                    <a:pt x="333375" y="226219"/>
                  </a:lnTo>
                  <a:lnTo>
                    <a:pt x="395288" y="297656"/>
                  </a:lnTo>
                  <a:lnTo>
                    <a:pt x="435769" y="350044"/>
                  </a:lnTo>
                  <a:lnTo>
                    <a:pt x="464344" y="385762"/>
                  </a:lnTo>
                  <a:lnTo>
                    <a:pt x="481013" y="409575"/>
                  </a:lnTo>
                  <a:lnTo>
                    <a:pt x="502444" y="450056"/>
                  </a:lnTo>
                  <a:lnTo>
                    <a:pt x="514350" y="488156"/>
                  </a:lnTo>
                  <a:lnTo>
                    <a:pt x="526257" y="538162"/>
                  </a:lnTo>
                  <a:lnTo>
                    <a:pt x="535782" y="597694"/>
                  </a:lnTo>
                  <a:lnTo>
                    <a:pt x="535782" y="666750"/>
                  </a:lnTo>
                  <a:lnTo>
                    <a:pt x="533400" y="735806"/>
                  </a:lnTo>
                  <a:lnTo>
                    <a:pt x="526257" y="792956"/>
                  </a:lnTo>
                  <a:lnTo>
                    <a:pt x="514350" y="838200"/>
                  </a:lnTo>
                  <a:lnTo>
                    <a:pt x="500063" y="871537"/>
                  </a:lnTo>
                  <a:lnTo>
                    <a:pt x="481013" y="895350"/>
                  </a:lnTo>
                  <a:lnTo>
                    <a:pt x="464344" y="912019"/>
                  </a:lnTo>
                  <a:lnTo>
                    <a:pt x="438150" y="919162"/>
                  </a:lnTo>
                  <a:lnTo>
                    <a:pt x="404813" y="923925"/>
                  </a:lnTo>
                  <a:lnTo>
                    <a:pt x="361950" y="921544"/>
                  </a:lnTo>
                  <a:lnTo>
                    <a:pt x="328613" y="907256"/>
                  </a:lnTo>
                  <a:lnTo>
                    <a:pt x="311944" y="890587"/>
                  </a:lnTo>
                  <a:lnTo>
                    <a:pt x="297657" y="862012"/>
                  </a:lnTo>
                  <a:lnTo>
                    <a:pt x="288132" y="833437"/>
                  </a:lnTo>
                  <a:lnTo>
                    <a:pt x="288132" y="804862"/>
                  </a:lnTo>
                  <a:lnTo>
                    <a:pt x="285750" y="754856"/>
                  </a:lnTo>
                  <a:lnTo>
                    <a:pt x="280988" y="685800"/>
                  </a:lnTo>
                  <a:lnTo>
                    <a:pt x="271463" y="631031"/>
                  </a:lnTo>
                  <a:lnTo>
                    <a:pt x="257175" y="566737"/>
                  </a:lnTo>
                  <a:lnTo>
                    <a:pt x="23574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BE83F94-D0F3-4C44-ACBD-A44F83B06B46}"/>
                </a:ext>
              </a:extLst>
            </p:cNvPr>
            <p:cNvSpPr/>
            <p:nvPr/>
          </p:nvSpPr>
          <p:spPr>
            <a:xfrm>
              <a:off x="5556250" y="2849563"/>
              <a:ext cx="962025" cy="904875"/>
            </a:xfrm>
            <a:custGeom>
              <a:avLst/>
              <a:gdLst>
                <a:gd name="connsiteX0" fmla="*/ 545307 w 962025"/>
                <a:gd name="connsiteY0" fmla="*/ 583407 h 904875"/>
                <a:gd name="connsiteX1" fmla="*/ 400050 w 962025"/>
                <a:gd name="connsiteY1" fmla="*/ 676275 h 904875"/>
                <a:gd name="connsiteX2" fmla="*/ 266700 w 962025"/>
                <a:gd name="connsiteY2" fmla="*/ 762000 h 904875"/>
                <a:gd name="connsiteX3" fmla="*/ 150019 w 962025"/>
                <a:gd name="connsiteY3" fmla="*/ 842963 h 904875"/>
                <a:gd name="connsiteX4" fmla="*/ 90488 w 962025"/>
                <a:gd name="connsiteY4" fmla="*/ 885825 h 904875"/>
                <a:gd name="connsiteX5" fmla="*/ 76200 w 962025"/>
                <a:gd name="connsiteY5" fmla="*/ 892969 h 904875"/>
                <a:gd name="connsiteX6" fmla="*/ 57150 w 962025"/>
                <a:gd name="connsiteY6" fmla="*/ 900113 h 904875"/>
                <a:gd name="connsiteX7" fmla="*/ 33338 w 962025"/>
                <a:gd name="connsiteY7" fmla="*/ 904875 h 904875"/>
                <a:gd name="connsiteX8" fmla="*/ 16669 w 962025"/>
                <a:gd name="connsiteY8" fmla="*/ 904875 h 904875"/>
                <a:gd name="connsiteX9" fmla="*/ 2382 w 962025"/>
                <a:gd name="connsiteY9" fmla="*/ 897732 h 904875"/>
                <a:gd name="connsiteX10" fmla="*/ 0 w 962025"/>
                <a:gd name="connsiteY10" fmla="*/ 885825 h 904875"/>
                <a:gd name="connsiteX11" fmla="*/ 9525 w 962025"/>
                <a:gd name="connsiteY11" fmla="*/ 864394 h 904875"/>
                <a:gd name="connsiteX12" fmla="*/ 38100 w 962025"/>
                <a:gd name="connsiteY12" fmla="*/ 828675 h 904875"/>
                <a:gd name="connsiteX13" fmla="*/ 85725 w 962025"/>
                <a:gd name="connsiteY13" fmla="*/ 773907 h 904875"/>
                <a:gd name="connsiteX14" fmla="*/ 171450 w 962025"/>
                <a:gd name="connsiteY14" fmla="*/ 678657 h 904875"/>
                <a:gd name="connsiteX15" fmla="*/ 266700 w 962025"/>
                <a:gd name="connsiteY15" fmla="*/ 576263 h 904875"/>
                <a:gd name="connsiteX16" fmla="*/ 371475 w 962025"/>
                <a:gd name="connsiteY16" fmla="*/ 461963 h 904875"/>
                <a:gd name="connsiteX17" fmla="*/ 445294 w 962025"/>
                <a:gd name="connsiteY17" fmla="*/ 378619 h 904875"/>
                <a:gd name="connsiteX18" fmla="*/ 535782 w 962025"/>
                <a:gd name="connsiteY18" fmla="*/ 283369 h 904875"/>
                <a:gd name="connsiteX19" fmla="*/ 554832 w 962025"/>
                <a:gd name="connsiteY19" fmla="*/ 257175 h 904875"/>
                <a:gd name="connsiteX20" fmla="*/ 559594 w 962025"/>
                <a:gd name="connsiteY20" fmla="*/ 238125 h 904875"/>
                <a:gd name="connsiteX21" fmla="*/ 559594 w 962025"/>
                <a:gd name="connsiteY21" fmla="*/ 202407 h 904875"/>
                <a:gd name="connsiteX22" fmla="*/ 554832 w 962025"/>
                <a:gd name="connsiteY22" fmla="*/ 171450 h 904875"/>
                <a:gd name="connsiteX23" fmla="*/ 540544 w 962025"/>
                <a:gd name="connsiteY23" fmla="*/ 147638 h 904875"/>
                <a:gd name="connsiteX24" fmla="*/ 516732 w 962025"/>
                <a:gd name="connsiteY24" fmla="*/ 123825 h 904875"/>
                <a:gd name="connsiteX25" fmla="*/ 504825 w 962025"/>
                <a:gd name="connsiteY25" fmla="*/ 109538 h 904875"/>
                <a:gd name="connsiteX26" fmla="*/ 488157 w 962025"/>
                <a:gd name="connsiteY26" fmla="*/ 80963 h 904875"/>
                <a:gd name="connsiteX27" fmla="*/ 483394 w 962025"/>
                <a:gd name="connsiteY27" fmla="*/ 57150 h 904875"/>
                <a:gd name="connsiteX28" fmla="*/ 478632 w 962025"/>
                <a:gd name="connsiteY28" fmla="*/ 42863 h 904875"/>
                <a:gd name="connsiteX29" fmla="*/ 473869 w 962025"/>
                <a:gd name="connsiteY29" fmla="*/ 26194 h 904875"/>
                <a:gd name="connsiteX30" fmla="*/ 476250 w 962025"/>
                <a:gd name="connsiteY30" fmla="*/ 14288 h 904875"/>
                <a:gd name="connsiteX31" fmla="*/ 485775 w 962025"/>
                <a:gd name="connsiteY31" fmla="*/ 7144 h 904875"/>
                <a:gd name="connsiteX32" fmla="*/ 504825 w 962025"/>
                <a:gd name="connsiteY32" fmla="*/ 0 h 904875"/>
                <a:gd name="connsiteX33" fmla="*/ 552450 w 962025"/>
                <a:gd name="connsiteY33" fmla="*/ 0 h 904875"/>
                <a:gd name="connsiteX34" fmla="*/ 626269 w 962025"/>
                <a:gd name="connsiteY34" fmla="*/ 7144 h 904875"/>
                <a:gd name="connsiteX35" fmla="*/ 676275 w 962025"/>
                <a:gd name="connsiteY35" fmla="*/ 16669 h 904875"/>
                <a:gd name="connsiteX36" fmla="*/ 697707 w 962025"/>
                <a:gd name="connsiteY36" fmla="*/ 28575 h 904875"/>
                <a:gd name="connsiteX37" fmla="*/ 754857 w 962025"/>
                <a:gd name="connsiteY37" fmla="*/ 76200 h 904875"/>
                <a:gd name="connsiteX38" fmla="*/ 812007 w 962025"/>
                <a:gd name="connsiteY38" fmla="*/ 128588 h 904875"/>
                <a:gd name="connsiteX39" fmla="*/ 873919 w 962025"/>
                <a:gd name="connsiteY39" fmla="*/ 185738 h 904875"/>
                <a:gd name="connsiteX40" fmla="*/ 916782 w 962025"/>
                <a:gd name="connsiteY40" fmla="*/ 226219 h 904875"/>
                <a:gd name="connsiteX41" fmla="*/ 938213 w 962025"/>
                <a:gd name="connsiteY41" fmla="*/ 247650 h 904875"/>
                <a:gd name="connsiteX42" fmla="*/ 952500 w 962025"/>
                <a:gd name="connsiteY42" fmla="*/ 271463 h 904875"/>
                <a:gd name="connsiteX43" fmla="*/ 959644 w 962025"/>
                <a:gd name="connsiteY43" fmla="*/ 302419 h 904875"/>
                <a:gd name="connsiteX44" fmla="*/ 962025 w 962025"/>
                <a:gd name="connsiteY44" fmla="*/ 328613 h 904875"/>
                <a:gd name="connsiteX45" fmla="*/ 957263 w 962025"/>
                <a:gd name="connsiteY45" fmla="*/ 359569 h 904875"/>
                <a:gd name="connsiteX46" fmla="*/ 942975 w 962025"/>
                <a:gd name="connsiteY46" fmla="*/ 385763 h 904875"/>
                <a:gd name="connsiteX47" fmla="*/ 923925 w 962025"/>
                <a:gd name="connsiteY47" fmla="*/ 400050 h 904875"/>
                <a:gd name="connsiteX48" fmla="*/ 892969 w 962025"/>
                <a:gd name="connsiteY48" fmla="*/ 416719 h 904875"/>
                <a:gd name="connsiteX49" fmla="*/ 831057 w 962025"/>
                <a:gd name="connsiteY49" fmla="*/ 426244 h 904875"/>
                <a:gd name="connsiteX50" fmla="*/ 545307 w 962025"/>
                <a:gd name="connsiteY50" fmla="*/ 5834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2025" h="904875">
                  <a:moveTo>
                    <a:pt x="545307" y="583407"/>
                  </a:moveTo>
                  <a:lnTo>
                    <a:pt x="400050" y="676275"/>
                  </a:lnTo>
                  <a:lnTo>
                    <a:pt x="266700" y="762000"/>
                  </a:lnTo>
                  <a:lnTo>
                    <a:pt x="150019" y="842963"/>
                  </a:lnTo>
                  <a:lnTo>
                    <a:pt x="90488" y="885825"/>
                  </a:lnTo>
                  <a:lnTo>
                    <a:pt x="76200" y="892969"/>
                  </a:lnTo>
                  <a:lnTo>
                    <a:pt x="57150" y="900113"/>
                  </a:lnTo>
                  <a:lnTo>
                    <a:pt x="33338" y="904875"/>
                  </a:lnTo>
                  <a:lnTo>
                    <a:pt x="16669" y="904875"/>
                  </a:lnTo>
                  <a:lnTo>
                    <a:pt x="2382" y="897732"/>
                  </a:lnTo>
                  <a:lnTo>
                    <a:pt x="0" y="885825"/>
                  </a:lnTo>
                  <a:lnTo>
                    <a:pt x="9525" y="864394"/>
                  </a:lnTo>
                  <a:lnTo>
                    <a:pt x="38100" y="828675"/>
                  </a:lnTo>
                  <a:lnTo>
                    <a:pt x="85725" y="773907"/>
                  </a:lnTo>
                  <a:lnTo>
                    <a:pt x="171450" y="678657"/>
                  </a:lnTo>
                  <a:lnTo>
                    <a:pt x="266700" y="576263"/>
                  </a:lnTo>
                  <a:lnTo>
                    <a:pt x="371475" y="461963"/>
                  </a:lnTo>
                  <a:lnTo>
                    <a:pt x="445294" y="378619"/>
                  </a:lnTo>
                  <a:lnTo>
                    <a:pt x="535782" y="283369"/>
                  </a:lnTo>
                  <a:lnTo>
                    <a:pt x="554832" y="257175"/>
                  </a:lnTo>
                  <a:lnTo>
                    <a:pt x="559594" y="238125"/>
                  </a:lnTo>
                  <a:lnTo>
                    <a:pt x="559594" y="202407"/>
                  </a:lnTo>
                  <a:lnTo>
                    <a:pt x="554832" y="171450"/>
                  </a:lnTo>
                  <a:lnTo>
                    <a:pt x="540544" y="147638"/>
                  </a:lnTo>
                  <a:lnTo>
                    <a:pt x="516732" y="123825"/>
                  </a:lnTo>
                  <a:lnTo>
                    <a:pt x="504825" y="109538"/>
                  </a:lnTo>
                  <a:lnTo>
                    <a:pt x="488157" y="80963"/>
                  </a:lnTo>
                  <a:lnTo>
                    <a:pt x="483394" y="57150"/>
                  </a:lnTo>
                  <a:lnTo>
                    <a:pt x="478632" y="42863"/>
                  </a:lnTo>
                  <a:lnTo>
                    <a:pt x="473869" y="26194"/>
                  </a:lnTo>
                  <a:lnTo>
                    <a:pt x="476250" y="14288"/>
                  </a:lnTo>
                  <a:lnTo>
                    <a:pt x="485775" y="7144"/>
                  </a:lnTo>
                  <a:lnTo>
                    <a:pt x="504825" y="0"/>
                  </a:lnTo>
                  <a:lnTo>
                    <a:pt x="552450" y="0"/>
                  </a:lnTo>
                  <a:lnTo>
                    <a:pt x="626269" y="7144"/>
                  </a:lnTo>
                  <a:lnTo>
                    <a:pt x="676275" y="16669"/>
                  </a:lnTo>
                  <a:lnTo>
                    <a:pt x="697707" y="28575"/>
                  </a:lnTo>
                  <a:lnTo>
                    <a:pt x="754857" y="76200"/>
                  </a:lnTo>
                  <a:lnTo>
                    <a:pt x="812007" y="128588"/>
                  </a:lnTo>
                  <a:lnTo>
                    <a:pt x="873919" y="185738"/>
                  </a:lnTo>
                  <a:lnTo>
                    <a:pt x="916782" y="226219"/>
                  </a:lnTo>
                  <a:lnTo>
                    <a:pt x="938213" y="247650"/>
                  </a:lnTo>
                  <a:lnTo>
                    <a:pt x="952500" y="271463"/>
                  </a:lnTo>
                  <a:lnTo>
                    <a:pt x="959644" y="302419"/>
                  </a:lnTo>
                  <a:lnTo>
                    <a:pt x="962025" y="328613"/>
                  </a:lnTo>
                  <a:lnTo>
                    <a:pt x="957263" y="359569"/>
                  </a:lnTo>
                  <a:lnTo>
                    <a:pt x="942975" y="385763"/>
                  </a:lnTo>
                  <a:lnTo>
                    <a:pt x="923925" y="400050"/>
                  </a:lnTo>
                  <a:lnTo>
                    <a:pt x="892969" y="416719"/>
                  </a:lnTo>
                  <a:lnTo>
                    <a:pt x="831057" y="426244"/>
                  </a:lnTo>
                  <a:lnTo>
                    <a:pt x="545307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4E6AD87-3ACE-4724-AEF6-E00AC6F82F9B}"/>
                </a:ext>
              </a:extLst>
            </p:cNvPr>
            <p:cNvSpPr/>
            <p:nvPr/>
          </p:nvSpPr>
          <p:spPr>
            <a:xfrm>
              <a:off x="3378200" y="1727200"/>
              <a:ext cx="3222625" cy="596900"/>
            </a:xfrm>
            <a:custGeom>
              <a:avLst/>
              <a:gdLst>
                <a:gd name="connsiteX0" fmla="*/ 1381125 w 3222625"/>
                <a:gd name="connsiteY0" fmla="*/ 457200 h 596900"/>
                <a:gd name="connsiteX1" fmla="*/ 847725 w 3222625"/>
                <a:gd name="connsiteY1" fmla="*/ 511175 h 596900"/>
                <a:gd name="connsiteX2" fmla="*/ 111125 w 3222625"/>
                <a:gd name="connsiteY2" fmla="*/ 596900 h 596900"/>
                <a:gd name="connsiteX3" fmla="*/ 0 w 3222625"/>
                <a:gd name="connsiteY3" fmla="*/ 406400 h 596900"/>
                <a:gd name="connsiteX4" fmla="*/ 244475 w 3222625"/>
                <a:gd name="connsiteY4" fmla="*/ 403225 h 596900"/>
                <a:gd name="connsiteX5" fmla="*/ 425450 w 3222625"/>
                <a:gd name="connsiteY5" fmla="*/ 390525 h 596900"/>
                <a:gd name="connsiteX6" fmla="*/ 863600 w 3222625"/>
                <a:gd name="connsiteY6" fmla="*/ 336550 h 596900"/>
                <a:gd name="connsiteX7" fmla="*/ 1355725 w 3222625"/>
                <a:gd name="connsiteY7" fmla="*/ 269875 h 596900"/>
                <a:gd name="connsiteX8" fmla="*/ 1603375 w 3222625"/>
                <a:gd name="connsiteY8" fmla="*/ 234950 h 596900"/>
                <a:gd name="connsiteX9" fmla="*/ 1885950 w 3222625"/>
                <a:gd name="connsiteY9" fmla="*/ 193675 h 596900"/>
                <a:gd name="connsiteX10" fmla="*/ 2298700 w 3222625"/>
                <a:gd name="connsiteY10" fmla="*/ 130175 h 596900"/>
                <a:gd name="connsiteX11" fmla="*/ 2387600 w 3222625"/>
                <a:gd name="connsiteY11" fmla="*/ 114300 h 596900"/>
                <a:gd name="connsiteX12" fmla="*/ 2486025 w 3222625"/>
                <a:gd name="connsiteY12" fmla="*/ 82550 h 596900"/>
                <a:gd name="connsiteX13" fmla="*/ 2752725 w 3222625"/>
                <a:gd name="connsiteY13" fmla="*/ 0 h 596900"/>
                <a:gd name="connsiteX14" fmla="*/ 2813050 w 3222625"/>
                <a:gd name="connsiteY14" fmla="*/ 12700 h 596900"/>
                <a:gd name="connsiteX15" fmla="*/ 2946400 w 3222625"/>
                <a:gd name="connsiteY15" fmla="*/ 44450 h 596900"/>
                <a:gd name="connsiteX16" fmla="*/ 3054350 w 3222625"/>
                <a:gd name="connsiteY16" fmla="*/ 76200 h 596900"/>
                <a:gd name="connsiteX17" fmla="*/ 3127375 w 3222625"/>
                <a:gd name="connsiteY17" fmla="*/ 104775 h 596900"/>
                <a:gd name="connsiteX18" fmla="*/ 3171825 w 3222625"/>
                <a:gd name="connsiteY18" fmla="*/ 123825 h 596900"/>
                <a:gd name="connsiteX19" fmla="*/ 3197225 w 3222625"/>
                <a:gd name="connsiteY19" fmla="*/ 142875 h 596900"/>
                <a:gd name="connsiteX20" fmla="*/ 3213100 w 3222625"/>
                <a:gd name="connsiteY20" fmla="*/ 158750 h 596900"/>
                <a:gd name="connsiteX21" fmla="*/ 3219450 w 3222625"/>
                <a:gd name="connsiteY21" fmla="*/ 177800 h 596900"/>
                <a:gd name="connsiteX22" fmla="*/ 3222625 w 3222625"/>
                <a:gd name="connsiteY22" fmla="*/ 200025 h 596900"/>
                <a:gd name="connsiteX23" fmla="*/ 3213100 w 3222625"/>
                <a:gd name="connsiteY23" fmla="*/ 231775 h 596900"/>
                <a:gd name="connsiteX24" fmla="*/ 3200400 w 3222625"/>
                <a:gd name="connsiteY24" fmla="*/ 260350 h 596900"/>
                <a:gd name="connsiteX25" fmla="*/ 3178175 w 3222625"/>
                <a:gd name="connsiteY25" fmla="*/ 285750 h 596900"/>
                <a:gd name="connsiteX26" fmla="*/ 3146425 w 3222625"/>
                <a:gd name="connsiteY26" fmla="*/ 301625 h 596900"/>
                <a:gd name="connsiteX27" fmla="*/ 3098800 w 3222625"/>
                <a:gd name="connsiteY27" fmla="*/ 311150 h 596900"/>
                <a:gd name="connsiteX28" fmla="*/ 2863850 w 3222625"/>
                <a:gd name="connsiteY28" fmla="*/ 330200 h 596900"/>
                <a:gd name="connsiteX29" fmla="*/ 2489200 w 3222625"/>
                <a:gd name="connsiteY29" fmla="*/ 358775 h 596900"/>
                <a:gd name="connsiteX30" fmla="*/ 2108200 w 3222625"/>
                <a:gd name="connsiteY30" fmla="*/ 393700 h 596900"/>
                <a:gd name="connsiteX31" fmla="*/ 1381125 w 3222625"/>
                <a:gd name="connsiteY31" fmla="*/ 457200 h 59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22625" h="596900">
                  <a:moveTo>
                    <a:pt x="1381125" y="457200"/>
                  </a:moveTo>
                  <a:lnTo>
                    <a:pt x="847725" y="511175"/>
                  </a:lnTo>
                  <a:lnTo>
                    <a:pt x="111125" y="596900"/>
                  </a:lnTo>
                  <a:lnTo>
                    <a:pt x="0" y="406400"/>
                  </a:lnTo>
                  <a:lnTo>
                    <a:pt x="244475" y="403225"/>
                  </a:lnTo>
                  <a:lnTo>
                    <a:pt x="425450" y="390525"/>
                  </a:lnTo>
                  <a:lnTo>
                    <a:pt x="863600" y="336550"/>
                  </a:lnTo>
                  <a:lnTo>
                    <a:pt x="1355725" y="269875"/>
                  </a:lnTo>
                  <a:lnTo>
                    <a:pt x="1603375" y="234950"/>
                  </a:lnTo>
                  <a:lnTo>
                    <a:pt x="1885950" y="193675"/>
                  </a:lnTo>
                  <a:lnTo>
                    <a:pt x="2298700" y="130175"/>
                  </a:lnTo>
                  <a:lnTo>
                    <a:pt x="2387600" y="114300"/>
                  </a:lnTo>
                  <a:lnTo>
                    <a:pt x="2486025" y="82550"/>
                  </a:lnTo>
                  <a:lnTo>
                    <a:pt x="2752725" y="0"/>
                  </a:lnTo>
                  <a:lnTo>
                    <a:pt x="2813050" y="12700"/>
                  </a:lnTo>
                  <a:lnTo>
                    <a:pt x="2946400" y="44450"/>
                  </a:lnTo>
                  <a:lnTo>
                    <a:pt x="3054350" y="76200"/>
                  </a:lnTo>
                  <a:lnTo>
                    <a:pt x="3127375" y="104775"/>
                  </a:lnTo>
                  <a:lnTo>
                    <a:pt x="3171825" y="123825"/>
                  </a:lnTo>
                  <a:lnTo>
                    <a:pt x="3197225" y="142875"/>
                  </a:lnTo>
                  <a:lnTo>
                    <a:pt x="3213100" y="158750"/>
                  </a:lnTo>
                  <a:lnTo>
                    <a:pt x="3219450" y="177800"/>
                  </a:lnTo>
                  <a:lnTo>
                    <a:pt x="3222625" y="200025"/>
                  </a:lnTo>
                  <a:lnTo>
                    <a:pt x="3213100" y="231775"/>
                  </a:lnTo>
                  <a:lnTo>
                    <a:pt x="3200400" y="260350"/>
                  </a:lnTo>
                  <a:lnTo>
                    <a:pt x="3178175" y="285750"/>
                  </a:lnTo>
                  <a:lnTo>
                    <a:pt x="3146425" y="301625"/>
                  </a:lnTo>
                  <a:lnTo>
                    <a:pt x="3098800" y="311150"/>
                  </a:lnTo>
                  <a:lnTo>
                    <a:pt x="2863850" y="330200"/>
                  </a:lnTo>
                  <a:lnTo>
                    <a:pt x="2489200" y="358775"/>
                  </a:lnTo>
                  <a:lnTo>
                    <a:pt x="2108200" y="393700"/>
                  </a:lnTo>
                  <a:lnTo>
                    <a:pt x="13811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B609B89-3D8A-4C7C-A7F6-0EB9B723127F}"/>
                </a:ext>
              </a:extLst>
            </p:cNvPr>
            <p:cNvSpPr/>
            <p:nvPr/>
          </p:nvSpPr>
          <p:spPr>
            <a:xfrm rot="16200000">
              <a:off x="2763044" y="3188494"/>
              <a:ext cx="3132138" cy="1816100"/>
            </a:xfrm>
            <a:custGeom>
              <a:avLst/>
              <a:gdLst>
                <a:gd name="connsiteX0" fmla="*/ 2292350 w 3132667"/>
                <a:gd name="connsiteY0" fmla="*/ 1781175 h 1816100"/>
                <a:gd name="connsiteX1" fmla="*/ 2089150 w 3132667"/>
                <a:gd name="connsiteY1" fmla="*/ 1762125 h 1816100"/>
                <a:gd name="connsiteX2" fmla="*/ 1873250 w 3132667"/>
                <a:gd name="connsiteY2" fmla="*/ 1727200 h 1816100"/>
                <a:gd name="connsiteX3" fmla="*/ 1701800 w 3132667"/>
                <a:gd name="connsiteY3" fmla="*/ 1695450 h 1816100"/>
                <a:gd name="connsiteX4" fmla="*/ 1616075 w 3132667"/>
                <a:gd name="connsiteY4" fmla="*/ 1676400 h 1816100"/>
                <a:gd name="connsiteX5" fmla="*/ 1543050 w 3132667"/>
                <a:gd name="connsiteY5" fmla="*/ 1660525 h 1816100"/>
                <a:gd name="connsiteX6" fmla="*/ 1435100 w 3132667"/>
                <a:gd name="connsiteY6" fmla="*/ 1622425 h 1816100"/>
                <a:gd name="connsiteX7" fmla="*/ 1301750 w 3132667"/>
                <a:gd name="connsiteY7" fmla="*/ 1571625 h 1816100"/>
                <a:gd name="connsiteX8" fmla="*/ 1196975 w 3132667"/>
                <a:gd name="connsiteY8" fmla="*/ 1524000 h 1816100"/>
                <a:gd name="connsiteX9" fmla="*/ 1079500 w 3132667"/>
                <a:gd name="connsiteY9" fmla="*/ 1463675 h 1816100"/>
                <a:gd name="connsiteX10" fmla="*/ 968375 w 3132667"/>
                <a:gd name="connsiteY10" fmla="*/ 1397000 h 1816100"/>
                <a:gd name="connsiteX11" fmla="*/ 854075 w 3132667"/>
                <a:gd name="connsiteY11" fmla="*/ 1317625 h 1816100"/>
                <a:gd name="connsiteX12" fmla="*/ 733425 w 3132667"/>
                <a:gd name="connsiteY12" fmla="*/ 1222375 h 1816100"/>
                <a:gd name="connsiteX13" fmla="*/ 682625 w 3132667"/>
                <a:gd name="connsiteY13" fmla="*/ 1177925 h 1816100"/>
                <a:gd name="connsiteX14" fmla="*/ 581025 w 3132667"/>
                <a:gd name="connsiteY14" fmla="*/ 1073150 h 1816100"/>
                <a:gd name="connsiteX15" fmla="*/ 501650 w 3132667"/>
                <a:gd name="connsiteY15" fmla="*/ 987425 h 1816100"/>
                <a:gd name="connsiteX16" fmla="*/ 415925 w 3132667"/>
                <a:gd name="connsiteY16" fmla="*/ 882650 h 1816100"/>
                <a:gd name="connsiteX17" fmla="*/ 333375 w 3132667"/>
                <a:gd name="connsiteY17" fmla="*/ 762000 h 1816100"/>
                <a:gd name="connsiteX18" fmla="*/ 260350 w 3132667"/>
                <a:gd name="connsiteY18" fmla="*/ 647700 h 1816100"/>
                <a:gd name="connsiteX19" fmla="*/ 203200 w 3132667"/>
                <a:gd name="connsiteY19" fmla="*/ 542925 h 1816100"/>
                <a:gd name="connsiteX20" fmla="*/ 161925 w 3132667"/>
                <a:gd name="connsiteY20" fmla="*/ 457200 h 1816100"/>
                <a:gd name="connsiteX21" fmla="*/ 114300 w 3132667"/>
                <a:gd name="connsiteY21" fmla="*/ 352425 h 1816100"/>
                <a:gd name="connsiteX22" fmla="*/ 76200 w 3132667"/>
                <a:gd name="connsiteY22" fmla="*/ 269875 h 1816100"/>
                <a:gd name="connsiteX23" fmla="*/ 47625 w 3132667"/>
                <a:gd name="connsiteY23" fmla="*/ 196850 h 1816100"/>
                <a:gd name="connsiteX24" fmla="*/ 19050 w 3132667"/>
                <a:gd name="connsiteY24" fmla="*/ 107950 h 1816100"/>
                <a:gd name="connsiteX25" fmla="*/ 6350 w 3132667"/>
                <a:gd name="connsiteY25" fmla="*/ 60325 h 1816100"/>
                <a:gd name="connsiteX26" fmla="*/ 0 w 3132667"/>
                <a:gd name="connsiteY26" fmla="*/ 31750 h 1816100"/>
                <a:gd name="connsiteX27" fmla="*/ 3175 w 3132667"/>
                <a:gd name="connsiteY27" fmla="*/ 9525 h 1816100"/>
                <a:gd name="connsiteX28" fmla="*/ 15875 w 3132667"/>
                <a:gd name="connsiteY28" fmla="*/ 0 h 1816100"/>
                <a:gd name="connsiteX29" fmla="*/ 31750 w 3132667"/>
                <a:gd name="connsiteY29" fmla="*/ 0 h 1816100"/>
                <a:gd name="connsiteX30" fmla="*/ 47625 w 3132667"/>
                <a:gd name="connsiteY30" fmla="*/ 6350 h 1816100"/>
                <a:gd name="connsiteX31" fmla="*/ 66675 w 3132667"/>
                <a:gd name="connsiteY31" fmla="*/ 25400 h 1816100"/>
                <a:gd name="connsiteX32" fmla="*/ 104775 w 3132667"/>
                <a:gd name="connsiteY32" fmla="*/ 95250 h 1816100"/>
                <a:gd name="connsiteX33" fmla="*/ 174625 w 3132667"/>
                <a:gd name="connsiteY33" fmla="*/ 228600 h 1816100"/>
                <a:gd name="connsiteX34" fmla="*/ 238125 w 3132667"/>
                <a:gd name="connsiteY34" fmla="*/ 342900 h 1816100"/>
                <a:gd name="connsiteX35" fmla="*/ 295275 w 3132667"/>
                <a:gd name="connsiteY35" fmla="*/ 438150 h 1816100"/>
                <a:gd name="connsiteX36" fmla="*/ 358775 w 3132667"/>
                <a:gd name="connsiteY36" fmla="*/ 530225 h 1816100"/>
                <a:gd name="connsiteX37" fmla="*/ 428625 w 3132667"/>
                <a:gd name="connsiteY37" fmla="*/ 625475 h 1816100"/>
                <a:gd name="connsiteX38" fmla="*/ 501650 w 3132667"/>
                <a:gd name="connsiteY38" fmla="*/ 720725 h 1816100"/>
                <a:gd name="connsiteX39" fmla="*/ 574675 w 3132667"/>
                <a:gd name="connsiteY39" fmla="*/ 806450 h 1816100"/>
                <a:gd name="connsiteX40" fmla="*/ 650875 w 3132667"/>
                <a:gd name="connsiteY40" fmla="*/ 882650 h 1816100"/>
                <a:gd name="connsiteX41" fmla="*/ 736600 w 3132667"/>
                <a:gd name="connsiteY41" fmla="*/ 962025 h 1816100"/>
                <a:gd name="connsiteX42" fmla="*/ 825500 w 3132667"/>
                <a:gd name="connsiteY42" fmla="*/ 1038225 h 1816100"/>
                <a:gd name="connsiteX43" fmla="*/ 895350 w 3132667"/>
                <a:gd name="connsiteY43" fmla="*/ 1089025 h 1816100"/>
                <a:gd name="connsiteX44" fmla="*/ 962025 w 3132667"/>
                <a:gd name="connsiteY44" fmla="*/ 1133475 h 1816100"/>
                <a:gd name="connsiteX45" fmla="*/ 1038225 w 3132667"/>
                <a:gd name="connsiteY45" fmla="*/ 1177925 h 1816100"/>
                <a:gd name="connsiteX46" fmla="*/ 1120775 w 3132667"/>
                <a:gd name="connsiteY46" fmla="*/ 1225550 h 1816100"/>
                <a:gd name="connsiteX47" fmla="*/ 1238250 w 3132667"/>
                <a:gd name="connsiteY47" fmla="*/ 1285875 h 1816100"/>
                <a:gd name="connsiteX48" fmla="*/ 1292225 w 3132667"/>
                <a:gd name="connsiteY48" fmla="*/ 1308100 h 1816100"/>
                <a:gd name="connsiteX49" fmla="*/ 1368425 w 3132667"/>
                <a:gd name="connsiteY49" fmla="*/ 1336675 h 1816100"/>
                <a:gd name="connsiteX50" fmla="*/ 1466850 w 3132667"/>
                <a:gd name="connsiteY50" fmla="*/ 1368425 h 1816100"/>
                <a:gd name="connsiteX51" fmla="*/ 1555750 w 3132667"/>
                <a:gd name="connsiteY51" fmla="*/ 1393825 h 1816100"/>
                <a:gd name="connsiteX52" fmla="*/ 1663700 w 3132667"/>
                <a:gd name="connsiteY52" fmla="*/ 1425575 h 1816100"/>
                <a:gd name="connsiteX53" fmla="*/ 1781175 w 3132667"/>
                <a:gd name="connsiteY53" fmla="*/ 1447800 h 1816100"/>
                <a:gd name="connsiteX54" fmla="*/ 1876425 w 3132667"/>
                <a:gd name="connsiteY54" fmla="*/ 1466850 h 1816100"/>
                <a:gd name="connsiteX55" fmla="*/ 2003425 w 3132667"/>
                <a:gd name="connsiteY55" fmla="*/ 1482725 h 1816100"/>
                <a:gd name="connsiteX56" fmla="*/ 2162175 w 3132667"/>
                <a:gd name="connsiteY56" fmla="*/ 1501775 h 1816100"/>
                <a:gd name="connsiteX57" fmla="*/ 2428875 w 3132667"/>
                <a:gd name="connsiteY57" fmla="*/ 1520825 h 1816100"/>
                <a:gd name="connsiteX58" fmla="*/ 2654300 w 3132667"/>
                <a:gd name="connsiteY58" fmla="*/ 1527175 h 1816100"/>
                <a:gd name="connsiteX59" fmla="*/ 2771775 w 3132667"/>
                <a:gd name="connsiteY59" fmla="*/ 1524000 h 1816100"/>
                <a:gd name="connsiteX60" fmla="*/ 2835275 w 3132667"/>
                <a:gd name="connsiteY60" fmla="*/ 1517650 h 1816100"/>
                <a:gd name="connsiteX61" fmla="*/ 2879725 w 3132667"/>
                <a:gd name="connsiteY61" fmla="*/ 1508125 h 1816100"/>
                <a:gd name="connsiteX62" fmla="*/ 2911475 w 3132667"/>
                <a:gd name="connsiteY62" fmla="*/ 1492250 h 1816100"/>
                <a:gd name="connsiteX63" fmla="*/ 2955925 w 3132667"/>
                <a:gd name="connsiteY63" fmla="*/ 1460500 h 1816100"/>
                <a:gd name="connsiteX64" fmla="*/ 2994025 w 3132667"/>
                <a:gd name="connsiteY64" fmla="*/ 1425575 h 1816100"/>
                <a:gd name="connsiteX65" fmla="*/ 3025775 w 3132667"/>
                <a:gd name="connsiteY65" fmla="*/ 1377950 h 1816100"/>
                <a:gd name="connsiteX66" fmla="*/ 3051175 w 3132667"/>
                <a:gd name="connsiteY66" fmla="*/ 1333500 h 1816100"/>
                <a:gd name="connsiteX67" fmla="*/ 3076575 w 3132667"/>
                <a:gd name="connsiteY67" fmla="*/ 1266825 h 1816100"/>
                <a:gd name="connsiteX68" fmla="*/ 3089275 w 3132667"/>
                <a:gd name="connsiteY68" fmla="*/ 1241425 h 1816100"/>
                <a:gd name="connsiteX69" fmla="*/ 3095625 w 3132667"/>
                <a:gd name="connsiteY69" fmla="*/ 1231900 h 1816100"/>
                <a:gd name="connsiteX70" fmla="*/ 3108325 w 3132667"/>
                <a:gd name="connsiteY70" fmla="*/ 1228725 h 1816100"/>
                <a:gd name="connsiteX71" fmla="*/ 3117850 w 3132667"/>
                <a:gd name="connsiteY71" fmla="*/ 1231900 h 1816100"/>
                <a:gd name="connsiteX72" fmla="*/ 3127375 w 3132667"/>
                <a:gd name="connsiteY72" fmla="*/ 1244600 h 1816100"/>
                <a:gd name="connsiteX73" fmla="*/ 3130550 w 3132667"/>
                <a:gd name="connsiteY73" fmla="*/ 1377950 h 1816100"/>
                <a:gd name="connsiteX74" fmla="*/ 3121025 w 3132667"/>
                <a:gd name="connsiteY74" fmla="*/ 1511300 h 1816100"/>
                <a:gd name="connsiteX75" fmla="*/ 3108325 w 3132667"/>
                <a:gd name="connsiteY75" fmla="*/ 1581150 h 1816100"/>
                <a:gd name="connsiteX76" fmla="*/ 3079750 w 3132667"/>
                <a:gd name="connsiteY76" fmla="*/ 1657350 h 1816100"/>
                <a:gd name="connsiteX77" fmla="*/ 3051175 w 3132667"/>
                <a:gd name="connsiteY77" fmla="*/ 1711325 h 1816100"/>
                <a:gd name="connsiteX78" fmla="*/ 3009900 w 3132667"/>
                <a:gd name="connsiteY78" fmla="*/ 1758950 h 1816100"/>
                <a:gd name="connsiteX79" fmla="*/ 2962275 w 3132667"/>
                <a:gd name="connsiteY79" fmla="*/ 1790700 h 1816100"/>
                <a:gd name="connsiteX80" fmla="*/ 2914650 w 3132667"/>
                <a:gd name="connsiteY80" fmla="*/ 1806575 h 1816100"/>
                <a:gd name="connsiteX81" fmla="*/ 2851150 w 3132667"/>
                <a:gd name="connsiteY81" fmla="*/ 1816100 h 1816100"/>
                <a:gd name="connsiteX82" fmla="*/ 2708275 w 3132667"/>
                <a:gd name="connsiteY82" fmla="*/ 1809750 h 1816100"/>
                <a:gd name="connsiteX83" fmla="*/ 2533650 w 3132667"/>
                <a:gd name="connsiteY83" fmla="*/ 1800225 h 1816100"/>
                <a:gd name="connsiteX84" fmla="*/ 2292350 w 3132667"/>
                <a:gd name="connsiteY84" fmla="*/ 17811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32667" h="1816100">
                  <a:moveTo>
                    <a:pt x="2292350" y="1781175"/>
                  </a:moveTo>
                  <a:lnTo>
                    <a:pt x="2089150" y="1762125"/>
                  </a:lnTo>
                  <a:lnTo>
                    <a:pt x="1873250" y="1727200"/>
                  </a:lnTo>
                  <a:lnTo>
                    <a:pt x="1701800" y="1695450"/>
                  </a:lnTo>
                  <a:lnTo>
                    <a:pt x="1616075" y="1676400"/>
                  </a:lnTo>
                  <a:lnTo>
                    <a:pt x="1543050" y="1660525"/>
                  </a:lnTo>
                  <a:lnTo>
                    <a:pt x="1435100" y="1622425"/>
                  </a:lnTo>
                  <a:lnTo>
                    <a:pt x="1301750" y="1571625"/>
                  </a:lnTo>
                  <a:lnTo>
                    <a:pt x="1196975" y="1524000"/>
                  </a:lnTo>
                  <a:lnTo>
                    <a:pt x="1079500" y="1463675"/>
                  </a:lnTo>
                  <a:lnTo>
                    <a:pt x="968375" y="1397000"/>
                  </a:lnTo>
                  <a:lnTo>
                    <a:pt x="854075" y="1317625"/>
                  </a:lnTo>
                  <a:lnTo>
                    <a:pt x="733425" y="1222375"/>
                  </a:lnTo>
                  <a:lnTo>
                    <a:pt x="682625" y="1177925"/>
                  </a:lnTo>
                  <a:lnTo>
                    <a:pt x="581025" y="1073150"/>
                  </a:lnTo>
                  <a:lnTo>
                    <a:pt x="501650" y="987425"/>
                  </a:lnTo>
                  <a:lnTo>
                    <a:pt x="415925" y="882650"/>
                  </a:lnTo>
                  <a:lnTo>
                    <a:pt x="333375" y="762000"/>
                  </a:lnTo>
                  <a:lnTo>
                    <a:pt x="260350" y="647700"/>
                  </a:lnTo>
                  <a:lnTo>
                    <a:pt x="203200" y="542925"/>
                  </a:lnTo>
                  <a:lnTo>
                    <a:pt x="161925" y="457200"/>
                  </a:lnTo>
                  <a:lnTo>
                    <a:pt x="114300" y="352425"/>
                  </a:lnTo>
                  <a:lnTo>
                    <a:pt x="76200" y="269875"/>
                  </a:lnTo>
                  <a:lnTo>
                    <a:pt x="47625" y="196850"/>
                  </a:lnTo>
                  <a:lnTo>
                    <a:pt x="19050" y="107950"/>
                  </a:lnTo>
                  <a:lnTo>
                    <a:pt x="6350" y="60325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47625" y="6350"/>
                  </a:lnTo>
                  <a:lnTo>
                    <a:pt x="66675" y="25400"/>
                  </a:lnTo>
                  <a:lnTo>
                    <a:pt x="104775" y="95250"/>
                  </a:lnTo>
                  <a:lnTo>
                    <a:pt x="174625" y="228600"/>
                  </a:lnTo>
                  <a:lnTo>
                    <a:pt x="238125" y="342900"/>
                  </a:lnTo>
                  <a:lnTo>
                    <a:pt x="295275" y="438150"/>
                  </a:lnTo>
                  <a:lnTo>
                    <a:pt x="358775" y="530225"/>
                  </a:lnTo>
                  <a:lnTo>
                    <a:pt x="428625" y="625475"/>
                  </a:lnTo>
                  <a:lnTo>
                    <a:pt x="501650" y="720725"/>
                  </a:lnTo>
                  <a:lnTo>
                    <a:pt x="574675" y="806450"/>
                  </a:lnTo>
                  <a:lnTo>
                    <a:pt x="650875" y="882650"/>
                  </a:lnTo>
                  <a:lnTo>
                    <a:pt x="736600" y="962025"/>
                  </a:lnTo>
                  <a:lnTo>
                    <a:pt x="825500" y="1038225"/>
                  </a:lnTo>
                  <a:lnTo>
                    <a:pt x="895350" y="1089025"/>
                  </a:lnTo>
                  <a:lnTo>
                    <a:pt x="962025" y="1133475"/>
                  </a:lnTo>
                  <a:lnTo>
                    <a:pt x="1038225" y="1177925"/>
                  </a:lnTo>
                  <a:lnTo>
                    <a:pt x="1120775" y="1225550"/>
                  </a:lnTo>
                  <a:lnTo>
                    <a:pt x="1238250" y="1285875"/>
                  </a:lnTo>
                  <a:lnTo>
                    <a:pt x="1292225" y="1308100"/>
                  </a:lnTo>
                  <a:lnTo>
                    <a:pt x="1368425" y="1336675"/>
                  </a:lnTo>
                  <a:lnTo>
                    <a:pt x="1466850" y="1368425"/>
                  </a:lnTo>
                  <a:lnTo>
                    <a:pt x="1555750" y="1393825"/>
                  </a:lnTo>
                  <a:lnTo>
                    <a:pt x="1663700" y="1425575"/>
                  </a:lnTo>
                  <a:lnTo>
                    <a:pt x="1781175" y="1447800"/>
                  </a:lnTo>
                  <a:lnTo>
                    <a:pt x="1876425" y="1466850"/>
                  </a:lnTo>
                  <a:lnTo>
                    <a:pt x="2003425" y="1482725"/>
                  </a:lnTo>
                  <a:lnTo>
                    <a:pt x="2162175" y="1501775"/>
                  </a:lnTo>
                  <a:lnTo>
                    <a:pt x="2428875" y="1520825"/>
                  </a:lnTo>
                  <a:lnTo>
                    <a:pt x="2654300" y="1527175"/>
                  </a:lnTo>
                  <a:lnTo>
                    <a:pt x="2771775" y="1524000"/>
                  </a:lnTo>
                  <a:lnTo>
                    <a:pt x="2835275" y="1517650"/>
                  </a:lnTo>
                  <a:lnTo>
                    <a:pt x="2879725" y="1508125"/>
                  </a:lnTo>
                  <a:lnTo>
                    <a:pt x="2911475" y="1492250"/>
                  </a:lnTo>
                  <a:lnTo>
                    <a:pt x="2955925" y="1460500"/>
                  </a:lnTo>
                  <a:lnTo>
                    <a:pt x="2994025" y="1425575"/>
                  </a:lnTo>
                  <a:lnTo>
                    <a:pt x="3025775" y="1377950"/>
                  </a:lnTo>
                  <a:lnTo>
                    <a:pt x="3051175" y="1333500"/>
                  </a:lnTo>
                  <a:lnTo>
                    <a:pt x="3076575" y="1266825"/>
                  </a:lnTo>
                  <a:lnTo>
                    <a:pt x="3089275" y="1241425"/>
                  </a:lnTo>
                  <a:lnTo>
                    <a:pt x="3095625" y="1231900"/>
                  </a:lnTo>
                  <a:lnTo>
                    <a:pt x="3108325" y="1228725"/>
                  </a:lnTo>
                  <a:lnTo>
                    <a:pt x="3117850" y="1231900"/>
                  </a:lnTo>
                  <a:lnTo>
                    <a:pt x="3127375" y="1244600"/>
                  </a:lnTo>
                  <a:cubicBezTo>
                    <a:pt x="3128433" y="1289050"/>
                    <a:pt x="3132667" y="1326621"/>
                    <a:pt x="3130550" y="1377950"/>
                  </a:cubicBezTo>
                  <a:lnTo>
                    <a:pt x="3121025" y="1511300"/>
                  </a:lnTo>
                  <a:lnTo>
                    <a:pt x="3108325" y="1581150"/>
                  </a:lnTo>
                  <a:lnTo>
                    <a:pt x="3079750" y="1657350"/>
                  </a:lnTo>
                  <a:lnTo>
                    <a:pt x="3051175" y="1711325"/>
                  </a:lnTo>
                  <a:lnTo>
                    <a:pt x="3009900" y="1758950"/>
                  </a:lnTo>
                  <a:lnTo>
                    <a:pt x="2962275" y="1790700"/>
                  </a:lnTo>
                  <a:lnTo>
                    <a:pt x="2914650" y="1806575"/>
                  </a:lnTo>
                  <a:lnTo>
                    <a:pt x="2851150" y="1816100"/>
                  </a:lnTo>
                  <a:lnTo>
                    <a:pt x="2708275" y="1809750"/>
                  </a:lnTo>
                  <a:lnTo>
                    <a:pt x="2533650" y="1800225"/>
                  </a:lnTo>
                  <a:lnTo>
                    <a:pt x="2292350" y="1781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C5EE01C-B6B8-4F33-9E82-619840072087}"/>
                </a:ext>
              </a:extLst>
            </p:cNvPr>
            <p:cNvSpPr/>
            <p:nvPr/>
          </p:nvSpPr>
          <p:spPr>
            <a:xfrm rot="16200000">
              <a:off x="1330326" y="3241675"/>
              <a:ext cx="3467100" cy="1000125"/>
            </a:xfrm>
            <a:custGeom>
              <a:avLst/>
              <a:gdLst>
                <a:gd name="connsiteX0" fmla="*/ 2025650 w 3467100"/>
                <a:gd name="connsiteY0" fmla="*/ 955675 h 1000125"/>
                <a:gd name="connsiteX1" fmla="*/ 1857375 w 3467100"/>
                <a:gd name="connsiteY1" fmla="*/ 936625 h 1000125"/>
                <a:gd name="connsiteX2" fmla="*/ 1730375 w 3467100"/>
                <a:gd name="connsiteY2" fmla="*/ 920750 h 1000125"/>
                <a:gd name="connsiteX3" fmla="*/ 1577975 w 3467100"/>
                <a:gd name="connsiteY3" fmla="*/ 895350 h 1000125"/>
                <a:gd name="connsiteX4" fmla="*/ 1457325 w 3467100"/>
                <a:gd name="connsiteY4" fmla="*/ 873125 h 1000125"/>
                <a:gd name="connsiteX5" fmla="*/ 1358900 w 3467100"/>
                <a:gd name="connsiteY5" fmla="*/ 847725 h 1000125"/>
                <a:gd name="connsiteX6" fmla="*/ 1219200 w 3467100"/>
                <a:gd name="connsiteY6" fmla="*/ 806450 h 1000125"/>
                <a:gd name="connsiteX7" fmla="*/ 1117600 w 3467100"/>
                <a:gd name="connsiteY7" fmla="*/ 774700 h 1000125"/>
                <a:gd name="connsiteX8" fmla="*/ 1003300 w 3467100"/>
                <a:gd name="connsiteY8" fmla="*/ 730250 h 1000125"/>
                <a:gd name="connsiteX9" fmla="*/ 889000 w 3467100"/>
                <a:gd name="connsiteY9" fmla="*/ 679450 h 1000125"/>
                <a:gd name="connsiteX10" fmla="*/ 793750 w 3467100"/>
                <a:gd name="connsiteY10" fmla="*/ 628650 h 1000125"/>
                <a:gd name="connsiteX11" fmla="*/ 647700 w 3467100"/>
                <a:gd name="connsiteY11" fmla="*/ 539750 h 1000125"/>
                <a:gd name="connsiteX12" fmla="*/ 492125 w 3467100"/>
                <a:gd name="connsiteY12" fmla="*/ 431800 h 1000125"/>
                <a:gd name="connsiteX13" fmla="*/ 327025 w 3467100"/>
                <a:gd name="connsiteY13" fmla="*/ 311150 h 1000125"/>
                <a:gd name="connsiteX14" fmla="*/ 200025 w 3467100"/>
                <a:gd name="connsiteY14" fmla="*/ 212725 h 1000125"/>
                <a:gd name="connsiteX15" fmla="*/ 69850 w 3467100"/>
                <a:gd name="connsiteY15" fmla="*/ 107950 h 1000125"/>
                <a:gd name="connsiteX16" fmla="*/ 25400 w 3467100"/>
                <a:gd name="connsiteY16" fmla="*/ 76200 h 1000125"/>
                <a:gd name="connsiteX17" fmla="*/ 6350 w 3467100"/>
                <a:gd name="connsiteY17" fmla="*/ 53975 h 1000125"/>
                <a:gd name="connsiteX18" fmla="*/ 0 w 3467100"/>
                <a:gd name="connsiteY18" fmla="*/ 31750 h 1000125"/>
                <a:gd name="connsiteX19" fmla="*/ 3175 w 3467100"/>
                <a:gd name="connsiteY19" fmla="*/ 12700 h 1000125"/>
                <a:gd name="connsiteX20" fmla="*/ 15875 w 3467100"/>
                <a:gd name="connsiteY20" fmla="*/ 0 h 1000125"/>
                <a:gd name="connsiteX21" fmla="*/ 31750 w 3467100"/>
                <a:gd name="connsiteY21" fmla="*/ 0 h 1000125"/>
                <a:gd name="connsiteX22" fmla="*/ 69850 w 3467100"/>
                <a:gd name="connsiteY22" fmla="*/ 15875 h 1000125"/>
                <a:gd name="connsiteX23" fmla="*/ 171450 w 3467100"/>
                <a:gd name="connsiteY23" fmla="*/ 88900 h 1000125"/>
                <a:gd name="connsiteX24" fmla="*/ 279400 w 3467100"/>
                <a:gd name="connsiteY24" fmla="*/ 155575 h 1000125"/>
                <a:gd name="connsiteX25" fmla="*/ 412750 w 3467100"/>
                <a:gd name="connsiteY25" fmla="*/ 238125 h 1000125"/>
                <a:gd name="connsiteX26" fmla="*/ 571500 w 3467100"/>
                <a:gd name="connsiteY26" fmla="*/ 320675 h 1000125"/>
                <a:gd name="connsiteX27" fmla="*/ 711200 w 3467100"/>
                <a:gd name="connsiteY27" fmla="*/ 384175 h 1000125"/>
                <a:gd name="connsiteX28" fmla="*/ 882650 w 3467100"/>
                <a:gd name="connsiteY28" fmla="*/ 457200 h 1000125"/>
                <a:gd name="connsiteX29" fmla="*/ 1012825 w 3467100"/>
                <a:gd name="connsiteY29" fmla="*/ 501650 h 1000125"/>
                <a:gd name="connsiteX30" fmla="*/ 1155700 w 3467100"/>
                <a:gd name="connsiteY30" fmla="*/ 546100 h 1000125"/>
                <a:gd name="connsiteX31" fmla="*/ 1292225 w 3467100"/>
                <a:gd name="connsiteY31" fmla="*/ 581025 h 1000125"/>
                <a:gd name="connsiteX32" fmla="*/ 1397000 w 3467100"/>
                <a:gd name="connsiteY32" fmla="*/ 603250 h 1000125"/>
                <a:gd name="connsiteX33" fmla="*/ 1495425 w 3467100"/>
                <a:gd name="connsiteY33" fmla="*/ 622300 h 1000125"/>
                <a:gd name="connsiteX34" fmla="*/ 1600200 w 3467100"/>
                <a:gd name="connsiteY34" fmla="*/ 638175 h 1000125"/>
                <a:gd name="connsiteX35" fmla="*/ 1765300 w 3467100"/>
                <a:gd name="connsiteY35" fmla="*/ 663575 h 1000125"/>
                <a:gd name="connsiteX36" fmla="*/ 1936750 w 3467100"/>
                <a:gd name="connsiteY36" fmla="*/ 685800 h 1000125"/>
                <a:gd name="connsiteX37" fmla="*/ 2120900 w 3467100"/>
                <a:gd name="connsiteY37" fmla="*/ 704850 h 1000125"/>
                <a:gd name="connsiteX38" fmla="*/ 2244725 w 3467100"/>
                <a:gd name="connsiteY38" fmla="*/ 711200 h 1000125"/>
                <a:gd name="connsiteX39" fmla="*/ 2501900 w 3467100"/>
                <a:gd name="connsiteY39" fmla="*/ 727075 h 1000125"/>
                <a:gd name="connsiteX40" fmla="*/ 2689225 w 3467100"/>
                <a:gd name="connsiteY40" fmla="*/ 733425 h 1000125"/>
                <a:gd name="connsiteX41" fmla="*/ 2847975 w 3467100"/>
                <a:gd name="connsiteY41" fmla="*/ 733425 h 1000125"/>
                <a:gd name="connsiteX42" fmla="*/ 3006725 w 3467100"/>
                <a:gd name="connsiteY42" fmla="*/ 730250 h 1000125"/>
                <a:gd name="connsiteX43" fmla="*/ 3089275 w 3467100"/>
                <a:gd name="connsiteY43" fmla="*/ 723900 h 1000125"/>
                <a:gd name="connsiteX44" fmla="*/ 3162300 w 3467100"/>
                <a:gd name="connsiteY44" fmla="*/ 714375 h 1000125"/>
                <a:gd name="connsiteX45" fmla="*/ 3225800 w 3467100"/>
                <a:gd name="connsiteY45" fmla="*/ 698500 h 1000125"/>
                <a:gd name="connsiteX46" fmla="*/ 3276600 w 3467100"/>
                <a:gd name="connsiteY46" fmla="*/ 682625 h 1000125"/>
                <a:gd name="connsiteX47" fmla="*/ 3324225 w 3467100"/>
                <a:gd name="connsiteY47" fmla="*/ 660400 h 1000125"/>
                <a:gd name="connsiteX48" fmla="*/ 3352800 w 3467100"/>
                <a:gd name="connsiteY48" fmla="*/ 638175 h 1000125"/>
                <a:gd name="connsiteX49" fmla="*/ 3381375 w 3467100"/>
                <a:gd name="connsiteY49" fmla="*/ 606425 h 1000125"/>
                <a:gd name="connsiteX50" fmla="*/ 3406775 w 3467100"/>
                <a:gd name="connsiteY50" fmla="*/ 577850 h 1000125"/>
                <a:gd name="connsiteX51" fmla="*/ 3419475 w 3467100"/>
                <a:gd name="connsiteY51" fmla="*/ 568325 h 1000125"/>
                <a:gd name="connsiteX52" fmla="*/ 3438525 w 3467100"/>
                <a:gd name="connsiteY52" fmla="*/ 561975 h 1000125"/>
                <a:gd name="connsiteX53" fmla="*/ 3457575 w 3467100"/>
                <a:gd name="connsiteY53" fmla="*/ 561975 h 1000125"/>
                <a:gd name="connsiteX54" fmla="*/ 3467100 w 3467100"/>
                <a:gd name="connsiteY54" fmla="*/ 574675 h 1000125"/>
                <a:gd name="connsiteX55" fmla="*/ 3460750 w 3467100"/>
                <a:gd name="connsiteY55" fmla="*/ 603250 h 1000125"/>
                <a:gd name="connsiteX56" fmla="*/ 3451225 w 3467100"/>
                <a:gd name="connsiteY56" fmla="*/ 644525 h 1000125"/>
                <a:gd name="connsiteX57" fmla="*/ 3435350 w 3467100"/>
                <a:gd name="connsiteY57" fmla="*/ 714375 h 1000125"/>
                <a:gd name="connsiteX58" fmla="*/ 3416300 w 3467100"/>
                <a:gd name="connsiteY58" fmla="*/ 784225 h 1000125"/>
                <a:gd name="connsiteX59" fmla="*/ 3384550 w 3467100"/>
                <a:gd name="connsiteY59" fmla="*/ 850900 h 1000125"/>
                <a:gd name="connsiteX60" fmla="*/ 3327400 w 3467100"/>
                <a:gd name="connsiteY60" fmla="*/ 955675 h 1000125"/>
                <a:gd name="connsiteX61" fmla="*/ 3178175 w 3467100"/>
                <a:gd name="connsiteY61" fmla="*/ 1000125 h 1000125"/>
                <a:gd name="connsiteX62" fmla="*/ 2914650 w 3467100"/>
                <a:gd name="connsiteY62" fmla="*/ 993775 h 1000125"/>
                <a:gd name="connsiteX63" fmla="*/ 2698750 w 3467100"/>
                <a:gd name="connsiteY63" fmla="*/ 993775 h 1000125"/>
                <a:gd name="connsiteX64" fmla="*/ 2555875 w 3467100"/>
                <a:gd name="connsiteY64" fmla="*/ 990600 h 1000125"/>
                <a:gd name="connsiteX65" fmla="*/ 2381250 w 3467100"/>
                <a:gd name="connsiteY65" fmla="*/ 984250 h 1000125"/>
                <a:gd name="connsiteX66" fmla="*/ 2235200 w 3467100"/>
                <a:gd name="connsiteY66" fmla="*/ 974725 h 1000125"/>
                <a:gd name="connsiteX67" fmla="*/ 2025650 w 3467100"/>
                <a:gd name="connsiteY67" fmla="*/ 95567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467100" h="1000125">
                  <a:moveTo>
                    <a:pt x="2025650" y="955675"/>
                  </a:moveTo>
                  <a:lnTo>
                    <a:pt x="1857375" y="936625"/>
                  </a:lnTo>
                  <a:lnTo>
                    <a:pt x="1730375" y="920750"/>
                  </a:lnTo>
                  <a:lnTo>
                    <a:pt x="1577975" y="895350"/>
                  </a:lnTo>
                  <a:lnTo>
                    <a:pt x="1457325" y="873125"/>
                  </a:lnTo>
                  <a:lnTo>
                    <a:pt x="1358900" y="847725"/>
                  </a:lnTo>
                  <a:lnTo>
                    <a:pt x="1219200" y="806450"/>
                  </a:lnTo>
                  <a:lnTo>
                    <a:pt x="1117600" y="774700"/>
                  </a:lnTo>
                  <a:lnTo>
                    <a:pt x="1003300" y="730250"/>
                  </a:lnTo>
                  <a:lnTo>
                    <a:pt x="889000" y="679450"/>
                  </a:lnTo>
                  <a:lnTo>
                    <a:pt x="793750" y="628650"/>
                  </a:lnTo>
                  <a:lnTo>
                    <a:pt x="647700" y="539750"/>
                  </a:lnTo>
                  <a:lnTo>
                    <a:pt x="492125" y="431800"/>
                  </a:lnTo>
                  <a:lnTo>
                    <a:pt x="327025" y="311150"/>
                  </a:lnTo>
                  <a:lnTo>
                    <a:pt x="200025" y="212725"/>
                  </a:lnTo>
                  <a:lnTo>
                    <a:pt x="69850" y="107950"/>
                  </a:lnTo>
                  <a:lnTo>
                    <a:pt x="25400" y="76200"/>
                  </a:lnTo>
                  <a:lnTo>
                    <a:pt x="6350" y="5397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5875"/>
                  </a:lnTo>
                  <a:lnTo>
                    <a:pt x="171450" y="88900"/>
                  </a:lnTo>
                  <a:lnTo>
                    <a:pt x="279400" y="155575"/>
                  </a:lnTo>
                  <a:lnTo>
                    <a:pt x="412750" y="238125"/>
                  </a:lnTo>
                  <a:lnTo>
                    <a:pt x="571500" y="320675"/>
                  </a:lnTo>
                  <a:lnTo>
                    <a:pt x="711200" y="384175"/>
                  </a:lnTo>
                  <a:lnTo>
                    <a:pt x="882650" y="457200"/>
                  </a:lnTo>
                  <a:lnTo>
                    <a:pt x="1012825" y="501650"/>
                  </a:lnTo>
                  <a:lnTo>
                    <a:pt x="1155700" y="546100"/>
                  </a:lnTo>
                  <a:lnTo>
                    <a:pt x="1292225" y="581025"/>
                  </a:lnTo>
                  <a:lnTo>
                    <a:pt x="1397000" y="603250"/>
                  </a:lnTo>
                  <a:lnTo>
                    <a:pt x="1495425" y="622300"/>
                  </a:lnTo>
                  <a:lnTo>
                    <a:pt x="1600200" y="638175"/>
                  </a:lnTo>
                  <a:lnTo>
                    <a:pt x="1765300" y="663575"/>
                  </a:lnTo>
                  <a:lnTo>
                    <a:pt x="1936750" y="685800"/>
                  </a:lnTo>
                  <a:lnTo>
                    <a:pt x="2120900" y="704850"/>
                  </a:lnTo>
                  <a:lnTo>
                    <a:pt x="2244725" y="711200"/>
                  </a:lnTo>
                  <a:lnTo>
                    <a:pt x="2501900" y="727075"/>
                  </a:lnTo>
                  <a:lnTo>
                    <a:pt x="2689225" y="733425"/>
                  </a:lnTo>
                  <a:lnTo>
                    <a:pt x="2847975" y="733425"/>
                  </a:lnTo>
                  <a:lnTo>
                    <a:pt x="3006725" y="730250"/>
                  </a:lnTo>
                  <a:lnTo>
                    <a:pt x="3089275" y="723900"/>
                  </a:lnTo>
                  <a:lnTo>
                    <a:pt x="3162300" y="714375"/>
                  </a:lnTo>
                  <a:lnTo>
                    <a:pt x="3225800" y="698500"/>
                  </a:lnTo>
                  <a:lnTo>
                    <a:pt x="3276600" y="682625"/>
                  </a:lnTo>
                  <a:lnTo>
                    <a:pt x="3324225" y="660400"/>
                  </a:lnTo>
                  <a:lnTo>
                    <a:pt x="3352800" y="638175"/>
                  </a:lnTo>
                  <a:lnTo>
                    <a:pt x="3381375" y="606425"/>
                  </a:lnTo>
                  <a:lnTo>
                    <a:pt x="3406775" y="577850"/>
                  </a:lnTo>
                  <a:lnTo>
                    <a:pt x="3419475" y="568325"/>
                  </a:lnTo>
                  <a:lnTo>
                    <a:pt x="3438525" y="561975"/>
                  </a:lnTo>
                  <a:lnTo>
                    <a:pt x="3457575" y="561975"/>
                  </a:lnTo>
                  <a:lnTo>
                    <a:pt x="3467100" y="574675"/>
                  </a:lnTo>
                  <a:lnTo>
                    <a:pt x="3460750" y="603250"/>
                  </a:lnTo>
                  <a:lnTo>
                    <a:pt x="3451225" y="644525"/>
                  </a:lnTo>
                  <a:lnTo>
                    <a:pt x="3435350" y="714375"/>
                  </a:lnTo>
                  <a:lnTo>
                    <a:pt x="3416300" y="784225"/>
                  </a:lnTo>
                  <a:lnTo>
                    <a:pt x="3384550" y="850900"/>
                  </a:lnTo>
                  <a:lnTo>
                    <a:pt x="3327400" y="955675"/>
                  </a:lnTo>
                  <a:lnTo>
                    <a:pt x="3178175" y="1000125"/>
                  </a:lnTo>
                  <a:lnTo>
                    <a:pt x="2914650" y="993775"/>
                  </a:lnTo>
                  <a:lnTo>
                    <a:pt x="2698750" y="993775"/>
                  </a:lnTo>
                  <a:lnTo>
                    <a:pt x="2555875" y="990600"/>
                  </a:lnTo>
                  <a:lnTo>
                    <a:pt x="2381250" y="984250"/>
                  </a:lnTo>
                  <a:lnTo>
                    <a:pt x="2235200" y="974725"/>
                  </a:lnTo>
                  <a:lnTo>
                    <a:pt x="20256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60ED6D8-F5B6-4050-BCA7-222071F84E55}"/>
                </a:ext>
              </a:extLst>
            </p:cNvPr>
            <p:cNvSpPr/>
            <p:nvPr/>
          </p:nvSpPr>
          <p:spPr>
            <a:xfrm>
              <a:off x="5014913" y="3970338"/>
              <a:ext cx="2278062" cy="1695450"/>
            </a:xfrm>
            <a:custGeom>
              <a:avLst/>
              <a:gdLst>
                <a:gd name="connsiteX0" fmla="*/ 800100 w 2277836"/>
                <a:gd name="connsiteY0" fmla="*/ 1039586 h 1695450"/>
                <a:gd name="connsiteX1" fmla="*/ 560614 w 2277836"/>
                <a:gd name="connsiteY1" fmla="*/ 753836 h 1695450"/>
                <a:gd name="connsiteX2" fmla="*/ 386443 w 2277836"/>
                <a:gd name="connsiteY2" fmla="*/ 544286 h 1695450"/>
                <a:gd name="connsiteX3" fmla="*/ 236764 w 2277836"/>
                <a:gd name="connsiteY3" fmla="*/ 364672 h 1695450"/>
                <a:gd name="connsiteX4" fmla="*/ 108857 w 2277836"/>
                <a:gd name="connsiteY4" fmla="*/ 204107 h 1695450"/>
                <a:gd name="connsiteX5" fmla="*/ 0 w 2277836"/>
                <a:gd name="connsiteY5" fmla="*/ 92529 h 1695450"/>
                <a:gd name="connsiteX6" fmla="*/ 32657 w 2277836"/>
                <a:gd name="connsiteY6" fmla="*/ 0 h 1695450"/>
                <a:gd name="connsiteX7" fmla="*/ 103414 w 2277836"/>
                <a:gd name="connsiteY7" fmla="*/ 62593 h 1695450"/>
                <a:gd name="connsiteX8" fmla="*/ 375557 w 2277836"/>
                <a:gd name="connsiteY8" fmla="*/ 318407 h 1695450"/>
                <a:gd name="connsiteX9" fmla="*/ 533400 w 2277836"/>
                <a:gd name="connsiteY9" fmla="*/ 470807 h 1695450"/>
                <a:gd name="connsiteX10" fmla="*/ 756557 w 2277836"/>
                <a:gd name="connsiteY10" fmla="*/ 672193 h 1695450"/>
                <a:gd name="connsiteX11" fmla="*/ 908957 w 2277836"/>
                <a:gd name="connsiteY11" fmla="*/ 810986 h 1695450"/>
                <a:gd name="connsiteX12" fmla="*/ 1077686 w 2277836"/>
                <a:gd name="connsiteY12" fmla="*/ 955222 h 1695450"/>
                <a:gd name="connsiteX13" fmla="*/ 1249136 w 2277836"/>
                <a:gd name="connsiteY13" fmla="*/ 1099457 h 1695450"/>
                <a:gd name="connsiteX14" fmla="*/ 1374321 w 2277836"/>
                <a:gd name="connsiteY14" fmla="*/ 1197429 h 1695450"/>
                <a:gd name="connsiteX15" fmla="*/ 1469571 w 2277836"/>
                <a:gd name="connsiteY15" fmla="*/ 1260022 h 1695450"/>
                <a:gd name="connsiteX16" fmla="*/ 1589314 w 2277836"/>
                <a:gd name="connsiteY16" fmla="*/ 1330779 h 1695450"/>
                <a:gd name="connsiteX17" fmla="*/ 1728107 w 2277836"/>
                <a:gd name="connsiteY17" fmla="*/ 1404257 h 1695450"/>
                <a:gd name="connsiteX18" fmla="*/ 1823357 w 2277836"/>
                <a:gd name="connsiteY18" fmla="*/ 1450522 h 1695450"/>
                <a:gd name="connsiteX19" fmla="*/ 1940378 w 2277836"/>
                <a:gd name="connsiteY19" fmla="*/ 1496786 h 1695450"/>
                <a:gd name="connsiteX20" fmla="*/ 2092778 w 2277836"/>
                <a:gd name="connsiteY20" fmla="*/ 1548493 h 1695450"/>
                <a:gd name="connsiteX21" fmla="*/ 2239736 w 2277836"/>
                <a:gd name="connsiteY21" fmla="*/ 1589315 h 1695450"/>
                <a:gd name="connsiteX22" fmla="*/ 2269671 w 2277836"/>
                <a:gd name="connsiteY22" fmla="*/ 1600200 h 1695450"/>
                <a:gd name="connsiteX23" fmla="*/ 2277836 w 2277836"/>
                <a:gd name="connsiteY23" fmla="*/ 1611086 h 1695450"/>
                <a:gd name="connsiteX24" fmla="*/ 2275114 w 2277836"/>
                <a:gd name="connsiteY24" fmla="*/ 1624693 h 1695450"/>
                <a:gd name="connsiteX25" fmla="*/ 2253343 w 2277836"/>
                <a:gd name="connsiteY25" fmla="*/ 1638300 h 1695450"/>
                <a:gd name="connsiteX26" fmla="*/ 2217964 w 2277836"/>
                <a:gd name="connsiteY26" fmla="*/ 1651907 h 1695450"/>
                <a:gd name="connsiteX27" fmla="*/ 1924050 w 2277836"/>
                <a:gd name="connsiteY27" fmla="*/ 1662793 h 1695450"/>
                <a:gd name="connsiteX28" fmla="*/ 1679121 w 2277836"/>
                <a:gd name="connsiteY28" fmla="*/ 1676400 h 1695450"/>
                <a:gd name="connsiteX29" fmla="*/ 1426028 w 2277836"/>
                <a:gd name="connsiteY29" fmla="*/ 1695450 h 1695450"/>
                <a:gd name="connsiteX30" fmla="*/ 1404257 w 2277836"/>
                <a:gd name="connsiteY30" fmla="*/ 1692729 h 1695450"/>
                <a:gd name="connsiteX31" fmla="*/ 1387928 w 2277836"/>
                <a:gd name="connsiteY31" fmla="*/ 1687286 h 1695450"/>
                <a:gd name="connsiteX32" fmla="*/ 1352550 w 2277836"/>
                <a:gd name="connsiteY32" fmla="*/ 1662793 h 1695450"/>
                <a:gd name="connsiteX33" fmla="*/ 1295400 w 2277836"/>
                <a:gd name="connsiteY33" fmla="*/ 1613807 h 1695450"/>
                <a:gd name="connsiteX34" fmla="*/ 1191986 w 2277836"/>
                <a:gd name="connsiteY34" fmla="*/ 1504950 h 1695450"/>
                <a:gd name="connsiteX35" fmla="*/ 1025978 w 2277836"/>
                <a:gd name="connsiteY35" fmla="*/ 1306286 h 1695450"/>
                <a:gd name="connsiteX36" fmla="*/ 800100 w 2277836"/>
                <a:gd name="connsiteY36" fmla="*/ 1039586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77836" h="1695450">
                  <a:moveTo>
                    <a:pt x="800100" y="1039586"/>
                  </a:moveTo>
                  <a:lnTo>
                    <a:pt x="560614" y="753836"/>
                  </a:lnTo>
                  <a:lnTo>
                    <a:pt x="386443" y="544286"/>
                  </a:lnTo>
                  <a:lnTo>
                    <a:pt x="236764" y="364672"/>
                  </a:lnTo>
                  <a:lnTo>
                    <a:pt x="108857" y="204107"/>
                  </a:lnTo>
                  <a:lnTo>
                    <a:pt x="0" y="92529"/>
                  </a:lnTo>
                  <a:lnTo>
                    <a:pt x="32657" y="0"/>
                  </a:lnTo>
                  <a:lnTo>
                    <a:pt x="103414" y="62593"/>
                  </a:lnTo>
                  <a:lnTo>
                    <a:pt x="375557" y="318407"/>
                  </a:lnTo>
                  <a:lnTo>
                    <a:pt x="533400" y="470807"/>
                  </a:lnTo>
                  <a:lnTo>
                    <a:pt x="756557" y="672193"/>
                  </a:lnTo>
                  <a:lnTo>
                    <a:pt x="908957" y="810986"/>
                  </a:lnTo>
                  <a:lnTo>
                    <a:pt x="1077686" y="955222"/>
                  </a:lnTo>
                  <a:lnTo>
                    <a:pt x="1249136" y="1099457"/>
                  </a:lnTo>
                  <a:lnTo>
                    <a:pt x="1374321" y="1197429"/>
                  </a:lnTo>
                  <a:lnTo>
                    <a:pt x="1469571" y="1260022"/>
                  </a:lnTo>
                  <a:lnTo>
                    <a:pt x="1589314" y="1330779"/>
                  </a:lnTo>
                  <a:lnTo>
                    <a:pt x="1728107" y="1404257"/>
                  </a:lnTo>
                  <a:lnTo>
                    <a:pt x="1823357" y="1450522"/>
                  </a:lnTo>
                  <a:lnTo>
                    <a:pt x="1940378" y="1496786"/>
                  </a:lnTo>
                  <a:lnTo>
                    <a:pt x="2092778" y="1548493"/>
                  </a:lnTo>
                  <a:lnTo>
                    <a:pt x="2239736" y="1589315"/>
                  </a:lnTo>
                  <a:lnTo>
                    <a:pt x="2269671" y="1600200"/>
                  </a:lnTo>
                  <a:lnTo>
                    <a:pt x="2277836" y="1611086"/>
                  </a:lnTo>
                  <a:lnTo>
                    <a:pt x="2275114" y="1624693"/>
                  </a:lnTo>
                  <a:lnTo>
                    <a:pt x="2253343" y="1638300"/>
                  </a:lnTo>
                  <a:lnTo>
                    <a:pt x="2217964" y="1651907"/>
                  </a:lnTo>
                  <a:lnTo>
                    <a:pt x="1924050" y="1662793"/>
                  </a:lnTo>
                  <a:lnTo>
                    <a:pt x="1679121" y="1676400"/>
                  </a:lnTo>
                  <a:lnTo>
                    <a:pt x="1426028" y="1695450"/>
                  </a:lnTo>
                  <a:lnTo>
                    <a:pt x="1404257" y="1692729"/>
                  </a:lnTo>
                  <a:lnTo>
                    <a:pt x="1387928" y="1687286"/>
                  </a:lnTo>
                  <a:lnTo>
                    <a:pt x="1352550" y="1662793"/>
                  </a:lnTo>
                  <a:lnTo>
                    <a:pt x="1295400" y="1613807"/>
                  </a:lnTo>
                  <a:lnTo>
                    <a:pt x="1191986" y="1504950"/>
                  </a:lnTo>
                  <a:lnTo>
                    <a:pt x="1025978" y="1306286"/>
                  </a:lnTo>
                  <a:lnTo>
                    <a:pt x="800100" y="103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32B7405-1937-463A-9BBD-59D519A78E53}"/>
              </a:ext>
            </a:extLst>
          </p:cNvPr>
          <p:cNvSpPr/>
          <p:nvPr/>
        </p:nvSpPr>
        <p:spPr>
          <a:xfrm>
            <a:off x="2989263" y="1862138"/>
            <a:ext cx="3498850" cy="538162"/>
          </a:xfrm>
          <a:custGeom>
            <a:avLst/>
            <a:gdLst>
              <a:gd name="connsiteX0" fmla="*/ 2294415 w 3497720"/>
              <a:gd name="connsiteY0" fmla="*/ 129026 h 538542"/>
              <a:gd name="connsiteX1" fmla="*/ 1854044 w 3497720"/>
              <a:gd name="connsiteY1" fmla="*/ 165489 h 538542"/>
              <a:gd name="connsiteX2" fmla="*/ 1618432 w 3497720"/>
              <a:gd name="connsiteY2" fmla="*/ 182319 h 538542"/>
              <a:gd name="connsiteX3" fmla="*/ 1293062 w 3497720"/>
              <a:gd name="connsiteY3" fmla="*/ 207563 h 538542"/>
              <a:gd name="connsiteX4" fmla="*/ 984523 w 3497720"/>
              <a:gd name="connsiteY4" fmla="*/ 238417 h 538542"/>
              <a:gd name="connsiteX5" fmla="*/ 468420 w 3497720"/>
              <a:gd name="connsiteY5" fmla="*/ 291710 h 538542"/>
              <a:gd name="connsiteX6" fmla="*/ 429151 w 3497720"/>
              <a:gd name="connsiteY6" fmla="*/ 291710 h 538542"/>
              <a:gd name="connsiteX7" fmla="*/ 373053 w 3497720"/>
              <a:gd name="connsiteY7" fmla="*/ 283296 h 538542"/>
              <a:gd name="connsiteX8" fmla="*/ 297320 w 3497720"/>
              <a:gd name="connsiteY8" fmla="*/ 266466 h 538542"/>
              <a:gd name="connsiteX9" fmla="*/ 244027 w 3497720"/>
              <a:gd name="connsiteY9" fmla="*/ 252442 h 538542"/>
              <a:gd name="connsiteX10" fmla="*/ 182319 w 3497720"/>
              <a:gd name="connsiteY10" fmla="*/ 230002 h 538542"/>
              <a:gd name="connsiteX11" fmla="*/ 137440 w 3497720"/>
              <a:gd name="connsiteY11" fmla="*/ 213173 h 538542"/>
              <a:gd name="connsiteX12" fmla="*/ 103781 w 3497720"/>
              <a:gd name="connsiteY12" fmla="*/ 193539 h 538542"/>
              <a:gd name="connsiteX13" fmla="*/ 75732 w 3497720"/>
              <a:gd name="connsiteY13" fmla="*/ 171099 h 538542"/>
              <a:gd name="connsiteX14" fmla="*/ 53293 w 3497720"/>
              <a:gd name="connsiteY14" fmla="*/ 154270 h 538542"/>
              <a:gd name="connsiteX15" fmla="*/ 30854 w 3497720"/>
              <a:gd name="connsiteY15" fmla="*/ 145855 h 538542"/>
              <a:gd name="connsiteX16" fmla="*/ 14024 w 3497720"/>
              <a:gd name="connsiteY16" fmla="*/ 145855 h 538542"/>
              <a:gd name="connsiteX17" fmla="*/ 5610 w 3497720"/>
              <a:gd name="connsiteY17" fmla="*/ 145855 h 538542"/>
              <a:gd name="connsiteX18" fmla="*/ 0 w 3497720"/>
              <a:gd name="connsiteY18" fmla="*/ 151465 h 538542"/>
              <a:gd name="connsiteX19" fmla="*/ 0 w 3497720"/>
              <a:gd name="connsiteY19" fmla="*/ 171099 h 538542"/>
              <a:gd name="connsiteX20" fmla="*/ 8415 w 3497720"/>
              <a:gd name="connsiteY20" fmla="*/ 193539 h 538542"/>
              <a:gd name="connsiteX21" fmla="*/ 30854 w 3497720"/>
              <a:gd name="connsiteY21" fmla="*/ 230002 h 538542"/>
              <a:gd name="connsiteX22" fmla="*/ 72928 w 3497720"/>
              <a:gd name="connsiteY22" fmla="*/ 283296 h 538542"/>
              <a:gd name="connsiteX23" fmla="*/ 129026 w 3497720"/>
              <a:gd name="connsiteY23" fmla="*/ 350613 h 538542"/>
              <a:gd name="connsiteX24" fmla="*/ 154270 w 3497720"/>
              <a:gd name="connsiteY24" fmla="*/ 378662 h 538542"/>
              <a:gd name="connsiteX25" fmla="*/ 207563 w 3497720"/>
              <a:gd name="connsiteY25" fmla="*/ 426346 h 538542"/>
              <a:gd name="connsiteX26" fmla="*/ 260856 w 3497720"/>
              <a:gd name="connsiteY26" fmla="*/ 468420 h 538542"/>
              <a:gd name="connsiteX27" fmla="*/ 322564 w 3497720"/>
              <a:gd name="connsiteY27" fmla="*/ 504883 h 538542"/>
              <a:gd name="connsiteX28" fmla="*/ 370248 w 3497720"/>
              <a:gd name="connsiteY28" fmla="*/ 527323 h 538542"/>
              <a:gd name="connsiteX29" fmla="*/ 415126 w 3497720"/>
              <a:gd name="connsiteY29" fmla="*/ 538542 h 538542"/>
              <a:gd name="connsiteX30" fmla="*/ 448785 w 3497720"/>
              <a:gd name="connsiteY30" fmla="*/ 530128 h 538542"/>
              <a:gd name="connsiteX31" fmla="*/ 538542 w 3497720"/>
              <a:gd name="connsiteY31" fmla="*/ 502078 h 538542"/>
              <a:gd name="connsiteX32" fmla="*/ 656348 w 3497720"/>
              <a:gd name="connsiteY32" fmla="*/ 479639 h 538542"/>
              <a:gd name="connsiteX33" fmla="*/ 838667 w 3497720"/>
              <a:gd name="connsiteY33" fmla="*/ 451590 h 538542"/>
              <a:gd name="connsiteX34" fmla="*/ 1107939 w 3497720"/>
              <a:gd name="connsiteY34" fmla="*/ 412321 h 538542"/>
              <a:gd name="connsiteX35" fmla="*/ 1208915 w 3497720"/>
              <a:gd name="connsiteY35" fmla="*/ 401102 h 538542"/>
              <a:gd name="connsiteX36" fmla="*/ 1545504 w 3497720"/>
              <a:gd name="connsiteY36" fmla="*/ 359028 h 538542"/>
              <a:gd name="connsiteX37" fmla="*/ 1887703 w 3497720"/>
              <a:gd name="connsiteY37" fmla="*/ 333784 h 538542"/>
              <a:gd name="connsiteX38" fmla="*/ 2134535 w 3497720"/>
              <a:gd name="connsiteY38" fmla="*/ 314150 h 538542"/>
              <a:gd name="connsiteX39" fmla="*/ 2207462 w 3497720"/>
              <a:gd name="connsiteY39" fmla="*/ 291710 h 538542"/>
              <a:gd name="connsiteX40" fmla="*/ 2468319 w 3497720"/>
              <a:gd name="connsiteY40" fmla="*/ 280491 h 538542"/>
              <a:gd name="connsiteX41" fmla="*/ 2866616 w 3497720"/>
              <a:gd name="connsiteY41" fmla="*/ 272076 h 538542"/>
              <a:gd name="connsiteX42" fmla="*/ 3214424 w 3497720"/>
              <a:gd name="connsiteY42" fmla="*/ 272076 h 538542"/>
              <a:gd name="connsiteX43" fmla="*/ 3379914 w 3497720"/>
              <a:gd name="connsiteY43" fmla="*/ 263661 h 538542"/>
              <a:gd name="connsiteX44" fmla="*/ 3458451 w 3497720"/>
              <a:gd name="connsiteY44" fmla="*/ 252442 h 538542"/>
              <a:gd name="connsiteX45" fmla="*/ 3478086 w 3497720"/>
              <a:gd name="connsiteY45" fmla="*/ 246832 h 538542"/>
              <a:gd name="connsiteX46" fmla="*/ 3492110 w 3497720"/>
              <a:gd name="connsiteY46" fmla="*/ 227197 h 538542"/>
              <a:gd name="connsiteX47" fmla="*/ 3497720 w 3497720"/>
              <a:gd name="connsiteY47" fmla="*/ 199148 h 538542"/>
              <a:gd name="connsiteX48" fmla="*/ 3497720 w 3497720"/>
              <a:gd name="connsiteY48" fmla="*/ 179514 h 538542"/>
              <a:gd name="connsiteX49" fmla="*/ 3494915 w 3497720"/>
              <a:gd name="connsiteY49" fmla="*/ 151465 h 538542"/>
              <a:gd name="connsiteX50" fmla="*/ 3486501 w 3497720"/>
              <a:gd name="connsiteY50" fmla="*/ 129026 h 538542"/>
              <a:gd name="connsiteX51" fmla="*/ 3469671 w 3497720"/>
              <a:gd name="connsiteY51" fmla="*/ 106586 h 538542"/>
              <a:gd name="connsiteX52" fmla="*/ 3430402 w 3497720"/>
              <a:gd name="connsiteY52" fmla="*/ 81342 h 538542"/>
              <a:gd name="connsiteX53" fmla="*/ 3374304 w 3497720"/>
              <a:gd name="connsiteY53" fmla="*/ 53293 h 538542"/>
              <a:gd name="connsiteX54" fmla="*/ 3304181 w 3497720"/>
              <a:gd name="connsiteY54" fmla="*/ 28049 h 538542"/>
              <a:gd name="connsiteX55" fmla="*/ 3250888 w 3497720"/>
              <a:gd name="connsiteY55" fmla="*/ 14024 h 538542"/>
              <a:gd name="connsiteX56" fmla="*/ 3161131 w 3497720"/>
              <a:gd name="connsiteY56" fmla="*/ 0 h 538542"/>
              <a:gd name="connsiteX57" fmla="*/ 3091008 w 3497720"/>
              <a:gd name="connsiteY57" fmla="*/ 0 h 538542"/>
              <a:gd name="connsiteX58" fmla="*/ 3065764 w 3497720"/>
              <a:gd name="connsiteY58" fmla="*/ 0 h 538542"/>
              <a:gd name="connsiteX59" fmla="*/ 2973202 w 3497720"/>
              <a:gd name="connsiteY59" fmla="*/ 22439 h 538542"/>
              <a:gd name="connsiteX60" fmla="*/ 2804908 w 3497720"/>
              <a:gd name="connsiteY60" fmla="*/ 67318 h 538542"/>
              <a:gd name="connsiteX61" fmla="*/ 2717956 w 3497720"/>
              <a:gd name="connsiteY61" fmla="*/ 92562 h 538542"/>
              <a:gd name="connsiteX62" fmla="*/ 2563686 w 3497720"/>
              <a:gd name="connsiteY62" fmla="*/ 106586 h 538542"/>
              <a:gd name="connsiteX63" fmla="*/ 2294415 w 3497720"/>
              <a:gd name="connsiteY63" fmla="*/ 129026 h 53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497720" h="538542">
                <a:moveTo>
                  <a:pt x="2294415" y="129026"/>
                </a:moveTo>
                <a:lnTo>
                  <a:pt x="1854044" y="165489"/>
                </a:lnTo>
                <a:lnTo>
                  <a:pt x="1618432" y="182319"/>
                </a:lnTo>
                <a:lnTo>
                  <a:pt x="1293062" y="207563"/>
                </a:lnTo>
                <a:lnTo>
                  <a:pt x="984523" y="238417"/>
                </a:lnTo>
                <a:lnTo>
                  <a:pt x="468420" y="291710"/>
                </a:lnTo>
                <a:lnTo>
                  <a:pt x="429151" y="291710"/>
                </a:lnTo>
                <a:lnTo>
                  <a:pt x="373053" y="283296"/>
                </a:lnTo>
                <a:lnTo>
                  <a:pt x="297320" y="266466"/>
                </a:lnTo>
                <a:lnTo>
                  <a:pt x="244027" y="252442"/>
                </a:lnTo>
                <a:lnTo>
                  <a:pt x="182319" y="230002"/>
                </a:lnTo>
                <a:lnTo>
                  <a:pt x="137440" y="213173"/>
                </a:lnTo>
                <a:lnTo>
                  <a:pt x="103781" y="193539"/>
                </a:lnTo>
                <a:lnTo>
                  <a:pt x="75732" y="171099"/>
                </a:lnTo>
                <a:lnTo>
                  <a:pt x="53293" y="154270"/>
                </a:lnTo>
                <a:lnTo>
                  <a:pt x="30854" y="145855"/>
                </a:lnTo>
                <a:lnTo>
                  <a:pt x="14024" y="145855"/>
                </a:lnTo>
                <a:lnTo>
                  <a:pt x="5610" y="145855"/>
                </a:lnTo>
                <a:lnTo>
                  <a:pt x="0" y="151465"/>
                </a:lnTo>
                <a:lnTo>
                  <a:pt x="0" y="171099"/>
                </a:lnTo>
                <a:lnTo>
                  <a:pt x="8415" y="193539"/>
                </a:lnTo>
                <a:lnTo>
                  <a:pt x="30854" y="230002"/>
                </a:lnTo>
                <a:lnTo>
                  <a:pt x="72928" y="283296"/>
                </a:lnTo>
                <a:lnTo>
                  <a:pt x="129026" y="350613"/>
                </a:lnTo>
                <a:lnTo>
                  <a:pt x="154270" y="378662"/>
                </a:lnTo>
                <a:lnTo>
                  <a:pt x="207563" y="426346"/>
                </a:lnTo>
                <a:lnTo>
                  <a:pt x="260856" y="468420"/>
                </a:lnTo>
                <a:lnTo>
                  <a:pt x="322564" y="504883"/>
                </a:lnTo>
                <a:lnTo>
                  <a:pt x="370248" y="527323"/>
                </a:lnTo>
                <a:lnTo>
                  <a:pt x="415126" y="538542"/>
                </a:lnTo>
                <a:lnTo>
                  <a:pt x="448785" y="530128"/>
                </a:lnTo>
                <a:lnTo>
                  <a:pt x="538542" y="502078"/>
                </a:lnTo>
                <a:lnTo>
                  <a:pt x="656348" y="479639"/>
                </a:lnTo>
                <a:lnTo>
                  <a:pt x="838667" y="451590"/>
                </a:lnTo>
                <a:lnTo>
                  <a:pt x="1107939" y="412321"/>
                </a:lnTo>
                <a:lnTo>
                  <a:pt x="1208915" y="401102"/>
                </a:lnTo>
                <a:lnTo>
                  <a:pt x="1545504" y="359028"/>
                </a:lnTo>
                <a:lnTo>
                  <a:pt x="1887703" y="333784"/>
                </a:lnTo>
                <a:lnTo>
                  <a:pt x="2134535" y="314150"/>
                </a:lnTo>
                <a:lnTo>
                  <a:pt x="2207462" y="291710"/>
                </a:lnTo>
                <a:lnTo>
                  <a:pt x="2468319" y="280491"/>
                </a:lnTo>
                <a:lnTo>
                  <a:pt x="2866616" y="272076"/>
                </a:lnTo>
                <a:lnTo>
                  <a:pt x="3214424" y="272076"/>
                </a:lnTo>
                <a:lnTo>
                  <a:pt x="3379914" y="263661"/>
                </a:lnTo>
                <a:lnTo>
                  <a:pt x="3458451" y="252442"/>
                </a:lnTo>
                <a:lnTo>
                  <a:pt x="3478086" y="246832"/>
                </a:lnTo>
                <a:lnTo>
                  <a:pt x="3492110" y="227197"/>
                </a:lnTo>
                <a:lnTo>
                  <a:pt x="3497720" y="199148"/>
                </a:lnTo>
                <a:lnTo>
                  <a:pt x="3497720" y="179514"/>
                </a:lnTo>
                <a:lnTo>
                  <a:pt x="3494915" y="151465"/>
                </a:lnTo>
                <a:lnTo>
                  <a:pt x="3486501" y="129026"/>
                </a:lnTo>
                <a:lnTo>
                  <a:pt x="3469671" y="106586"/>
                </a:lnTo>
                <a:lnTo>
                  <a:pt x="3430402" y="81342"/>
                </a:lnTo>
                <a:lnTo>
                  <a:pt x="3374304" y="53293"/>
                </a:lnTo>
                <a:lnTo>
                  <a:pt x="3304181" y="28049"/>
                </a:lnTo>
                <a:lnTo>
                  <a:pt x="3250888" y="14024"/>
                </a:lnTo>
                <a:lnTo>
                  <a:pt x="3161131" y="0"/>
                </a:lnTo>
                <a:lnTo>
                  <a:pt x="3091008" y="0"/>
                </a:lnTo>
                <a:lnTo>
                  <a:pt x="3065764" y="0"/>
                </a:lnTo>
                <a:lnTo>
                  <a:pt x="2973202" y="22439"/>
                </a:lnTo>
                <a:lnTo>
                  <a:pt x="2804908" y="67318"/>
                </a:lnTo>
                <a:lnTo>
                  <a:pt x="2717956" y="92562"/>
                </a:lnTo>
                <a:lnTo>
                  <a:pt x="2563686" y="106586"/>
                </a:lnTo>
                <a:lnTo>
                  <a:pt x="2294415" y="1290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8B0EB2C-7E50-4863-8814-C4E853E72228}"/>
              </a:ext>
            </a:extLst>
          </p:cNvPr>
          <p:cNvSpPr/>
          <p:nvPr/>
        </p:nvSpPr>
        <p:spPr>
          <a:xfrm>
            <a:off x="2609850" y="1241425"/>
            <a:ext cx="2428875" cy="2447925"/>
          </a:xfrm>
          <a:custGeom>
            <a:avLst/>
            <a:gdLst>
              <a:gd name="connsiteX0" fmla="*/ 1476375 w 2428875"/>
              <a:gd name="connsiteY0" fmla="*/ 1136650 h 2447925"/>
              <a:gd name="connsiteX1" fmla="*/ 1352550 w 2428875"/>
              <a:gd name="connsiteY1" fmla="*/ 1298575 h 2447925"/>
              <a:gd name="connsiteX2" fmla="*/ 1216025 w 2428875"/>
              <a:gd name="connsiteY2" fmla="*/ 1444625 h 2447925"/>
              <a:gd name="connsiteX3" fmla="*/ 1079500 w 2428875"/>
              <a:gd name="connsiteY3" fmla="*/ 1581150 h 2447925"/>
              <a:gd name="connsiteX4" fmla="*/ 930275 w 2428875"/>
              <a:gd name="connsiteY4" fmla="*/ 1720850 h 2447925"/>
              <a:gd name="connsiteX5" fmla="*/ 762000 w 2428875"/>
              <a:gd name="connsiteY5" fmla="*/ 1860550 h 2447925"/>
              <a:gd name="connsiteX6" fmla="*/ 600075 w 2428875"/>
              <a:gd name="connsiteY6" fmla="*/ 1984375 h 2447925"/>
              <a:gd name="connsiteX7" fmla="*/ 393700 w 2428875"/>
              <a:gd name="connsiteY7" fmla="*/ 2136775 h 2447925"/>
              <a:gd name="connsiteX8" fmla="*/ 165100 w 2428875"/>
              <a:gd name="connsiteY8" fmla="*/ 2292350 h 2447925"/>
              <a:gd name="connsiteX9" fmla="*/ 19050 w 2428875"/>
              <a:gd name="connsiteY9" fmla="*/ 2387600 h 2447925"/>
              <a:gd name="connsiteX10" fmla="*/ 6350 w 2428875"/>
              <a:gd name="connsiteY10" fmla="*/ 2400300 h 2447925"/>
              <a:gd name="connsiteX11" fmla="*/ 0 w 2428875"/>
              <a:gd name="connsiteY11" fmla="*/ 2419350 h 2447925"/>
              <a:gd name="connsiteX12" fmla="*/ 3175 w 2428875"/>
              <a:gd name="connsiteY12" fmla="*/ 2428875 h 2447925"/>
              <a:gd name="connsiteX13" fmla="*/ 15875 w 2428875"/>
              <a:gd name="connsiteY13" fmla="*/ 2444750 h 2447925"/>
              <a:gd name="connsiteX14" fmla="*/ 28575 w 2428875"/>
              <a:gd name="connsiteY14" fmla="*/ 2447925 h 2447925"/>
              <a:gd name="connsiteX15" fmla="*/ 57150 w 2428875"/>
              <a:gd name="connsiteY15" fmla="*/ 2444750 h 2447925"/>
              <a:gd name="connsiteX16" fmla="*/ 104775 w 2428875"/>
              <a:gd name="connsiteY16" fmla="*/ 2425700 h 2447925"/>
              <a:gd name="connsiteX17" fmla="*/ 311150 w 2428875"/>
              <a:gd name="connsiteY17" fmla="*/ 2324100 h 2447925"/>
              <a:gd name="connsiteX18" fmla="*/ 498475 w 2428875"/>
              <a:gd name="connsiteY18" fmla="*/ 2219325 h 2447925"/>
              <a:gd name="connsiteX19" fmla="*/ 777875 w 2428875"/>
              <a:gd name="connsiteY19" fmla="*/ 2041525 h 2447925"/>
              <a:gd name="connsiteX20" fmla="*/ 1025525 w 2428875"/>
              <a:gd name="connsiteY20" fmla="*/ 1866900 h 2447925"/>
              <a:gd name="connsiteX21" fmla="*/ 1206500 w 2428875"/>
              <a:gd name="connsiteY21" fmla="*/ 1727200 h 2447925"/>
              <a:gd name="connsiteX22" fmla="*/ 1327150 w 2428875"/>
              <a:gd name="connsiteY22" fmla="*/ 1628775 h 2447925"/>
              <a:gd name="connsiteX23" fmla="*/ 1485900 w 2428875"/>
              <a:gd name="connsiteY23" fmla="*/ 1479550 h 2447925"/>
              <a:gd name="connsiteX24" fmla="*/ 1616075 w 2428875"/>
              <a:gd name="connsiteY24" fmla="*/ 1339850 h 2447925"/>
              <a:gd name="connsiteX25" fmla="*/ 1803400 w 2428875"/>
              <a:gd name="connsiteY25" fmla="*/ 1123950 h 2447925"/>
              <a:gd name="connsiteX26" fmla="*/ 1943100 w 2428875"/>
              <a:gd name="connsiteY26" fmla="*/ 942975 h 2447925"/>
              <a:gd name="connsiteX27" fmla="*/ 2060575 w 2428875"/>
              <a:gd name="connsiteY27" fmla="*/ 739775 h 2447925"/>
              <a:gd name="connsiteX28" fmla="*/ 2143125 w 2428875"/>
              <a:gd name="connsiteY28" fmla="*/ 612775 h 2447925"/>
              <a:gd name="connsiteX29" fmla="*/ 2219325 w 2428875"/>
              <a:gd name="connsiteY29" fmla="*/ 488950 h 2447925"/>
              <a:gd name="connsiteX30" fmla="*/ 2266950 w 2428875"/>
              <a:gd name="connsiteY30" fmla="*/ 415925 h 2447925"/>
              <a:gd name="connsiteX31" fmla="*/ 2295525 w 2428875"/>
              <a:gd name="connsiteY31" fmla="*/ 384175 h 2447925"/>
              <a:gd name="connsiteX32" fmla="*/ 2330450 w 2428875"/>
              <a:gd name="connsiteY32" fmla="*/ 355600 h 2447925"/>
              <a:gd name="connsiteX33" fmla="*/ 2362200 w 2428875"/>
              <a:gd name="connsiteY33" fmla="*/ 336550 h 2447925"/>
              <a:gd name="connsiteX34" fmla="*/ 2397125 w 2428875"/>
              <a:gd name="connsiteY34" fmla="*/ 317500 h 2447925"/>
              <a:gd name="connsiteX35" fmla="*/ 2422525 w 2428875"/>
              <a:gd name="connsiteY35" fmla="*/ 295275 h 2447925"/>
              <a:gd name="connsiteX36" fmla="*/ 2428875 w 2428875"/>
              <a:gd name="connsiteY36" fmla="*/ 276225 h 2447925"/>
              <a:gd name="connsiteX37" fmla="*/ 2428875 w 2428875"/>
              <a:gd name="connsiteY37" fmla="*/ 254000 h 2447925"/>
              <a:gd name="connsiteX38" fmla="*/ 2422525 w 2428875"/>
              <a:gd name="connsiteY38" fmla="*/ 225425 h 2447925"/>
              <a:gd name="connsiteX39" fmla="*/ 2406650 w 2428875"/>
              <a:gd name="connsiteY39" fmla="*/ 203200 h 2447925"/>
              <a:gd name="connsiteX40" fmla="*/ 2378075 w 2428875"/>
              <a:gd name="connsiteY40" fmla="*/ 174625 h 2447925"/>
              <a:gd name="connsiteX41" fmla="*/ 2301875 w 2428875"/>
              <a:gd name="connsiteY41" fmla="*/ 120650 h 2447925"/>
              <a:gd name="connsiteX42" fmla="*/ 2241550 w 2428875"/>
              <a:gd name="connsiteY42" fmla="*/ 85725 h 2447925"/>
              <a:gd name="connsiteX43" fmla="*/ 2187575 w 2428875"/>
              <a:gd name="connsiteY43" fmla="*/ 60325 h 2447925"/>
              <a:gd name="connsiteX44" fmla="*/ 2089150 w 2428875"/>
              <a:gd name="connsiteY44" fmla="*/ 28575 h 2447925"/>
              <a:gd name="connsiteX45" fmla="*/ 2025650 w 2428875"/>
              <a:gd name="connsiteY45" fmla="*/ 12700 h 2447925"/>
              <a:gd name="connsiteX46" fmla="*/ 1943100 w 2428875"/>
              <a:gd name="connsiteY46" fmla="*/ 0 h 2447925"/>
              <a:gd name="connsiteX47" fmla="*/ 1908175 w 2428875"/>
              <a:gd name="connsiteY47" fmla="*/ 0 h 2447925"/>
              <a:gd name="connsiteX48" fmla="*/ 1879600 w 2428875"/>
              <a:gd name="connsiteY48" fmla="*/ 3175 h 2447925"/>
              <a:gd name="connsiteX49" fmla="*/ 1873250 w 2428875"/>
              <a:gd name="connsiteY49" fmla="*/ 12700 h 2447925"/>
              <a:gd name="connsiteX50" fmla="*/ 1870075 w 2428875"/>
              <a:gd name="connsiteY50" fmla="*/ 19050 h 2447925"/>
              <a:gd name="connsiteX51" fmla="*/ 1876425 w 2428875"/>
              <a:gd name="connsiteY51" fmla="*/ 31750 h 2447925"/>
              <a:gd name="connsiteX52" fmla="*/ 1908175 w 2428875"/>
              <a:gd name="connsiteY52" fmla="*/ 53975 h 2447925"/>
              <a:gd name="connsiteX53" fmla="*/ 1936750 w 2428875"/>
              <a:gd name="connsiteY53" fmla="*/ 76200 h 2447925"/>
              <a:gd name="connsiteX54" fmla="*/ 1968500 w 2428875"/>
              <a:gd name="connsiteY54" fmla="*/ 111125 h 2447925"/>
              <a:gd name="connsiteX55" fmla="*/ 1990725 w 2428875"/>
              <a:gd name="connsiteY55" fmla="*/ 136525 h 2447925"/>
              <a:gd name="connsiteX56" fmla="*/ 2003425 w 2428875"/>
              <a:gd name="connsiteY56" fmla="*/ 161925 h 2447925"/>
              <a:gd name="connsiteX57" fmla="*/ 2012950 w 2428875"/>
              <a:gd name="connsiteY57" fmla="*/ 180975 h 2447925"/>
              <a:gd name="connsiteX58" fmla="*/ 2019300 w 2428875"/>
              <a:gd name="connsiteY58" fmla="*/ 206375 h 2447925"/>
              <a:gd name="connsiteX59" fmla="*/ 2022475 w 2428875"/>
              <a:gd name="connsiteY59" fmla="*/ 244475 h 2447925"/>
              <a:gd name="connsiteX60" fmla="*/ 2016125 w 2428875"/>
              <a:gd name="connsiteY60" fmla="*/ 288925 h 2447925"/>
              <a:gd name="connsiteX61" fmla="*/ 1987550 w 2428875"/>
              <a:gd name="connsiteY61" fmla="*/ 361950 h 2447925"/>
              <a:gd name="connsiteX62" fmla="*/ 1920875 w 2428875"/>
              <a:gd name="connsiteY62" fmla="*/ 492125 h 2447925"/>
              <a:gd name="connsiteX63" fmla="*/ 1835150 w 2428875"/>
              <a:gd name="connsiteY63" fmla="*/ 635000 h 2447925"/>
              <a:gd name="connsiteX64" fmla="*/ 1733550 w 2428875"/>
              <a:gd name="connsiteY64" fmla="*/ 790575 h 2447925"/>
              <a:gd name="connsiteX65" fmla="*/ 1695450 w 2428875"/>
              <a:gd name="connsiteY65" fmla="*/ 847725 h 2447925"/>
              <a:gd name="connsiteX66" fmla="*/ 1562100 w 2428875"/>
              <a:gd name="connsiteY66" fmla="*/ 1003300 h 2447925"/>
              <a:gd name="connsiteX67" fmla="*/ 1527175 w 2428875"/>
              <a:gd name="connsiteY67" fmla="*/ 1063625 h 2447925"/>
              <a:gd name="connsiteX68" fmla="*/ 1476375 w 2428875"/>
              <a:gd name="connsiteY68" fmla="*/ 1136650 h 244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28875" h="2447925">
                <a:moveTo>
                  <a:pt x="1476375" y="1136650"/>
                </a:moveTo>
                <a:lnTo>
                  <a:pt x="1352550" y="1298575"/>
                </a:lnTo>
                <a:lnTo>
                  <a:pt x="1216025" y="1444625"/>
                </a:lnTo>
                <a:lnTo>
                  <a:pt x="1079500" y="1581150"/>
                </a:lnTo>
                <a:lnTo>
                  <a:pt x="930275" y="1720850"/>
                </a:lnTo>
                <a:lnTo>
                  <a:pt x="762000" y="1860550"/>
                </a:lnTo>
                <a:lnTo>
                  <a:pt x="600075" y="1984375"/>
                </a:lnTo>
                <a:lnTo>
                  <a:pt x="393700" y="2136775"/>
                </a:lnTo>
                <a:lnTo>
                  <a:pt x="165100" y="2292350"/>
                </a:lnTo>
                <a:lnTo>
                  <a:pt x="19050" y="2387600"/>
                </a:lnTo>
                <a:lnTo>
                  <a:pt x="6350" y="2400300"/>
                </a:lnTo>
                <a:lnTo>
                  <a:pt x="0" y="2419350"/>
                </a:lnTo>
                <a:lnTo>
                  <a:pt x="3175" y="2428875"/>
                </a:lnTo>
                <a:lnTo>
                  <a:pt x="15875" y="2444750"/>
                </a:lnTo>
                <a:lnTo>
                  <a:pt x="28575" y="2447925"/>
                </a:lnTo>
                <a:lnTo>
                  <a:pt x="57150" y="2444750"/>
                </a:lnTo>
                <a:lnTo>
                  <a:pt x="104775" y="2425700"/>
                </a:lnTo>
                <a:lnTo>
                  <a:pt x="311150" y="2324100"/>
                </a:lnTo>
                <a:lnTo>
                  <a:pt x="498475" y="2219325"/>
                </a:lnTo>
                <a:lnTo>
                  <a:pt x="777875" y="2041525"/>
                </a:lnTo>
                <a:lnTo>
                  <a:pt x="1025525" y="1866900"/>
                </a:lnTo>
                <a:lnTo>
                  <a:pt x="1206500" y="1727200"/>
                </a:lnTo>
                <a:lnTo>
                  <a:pt x="1327150" y="1628775"/>
                </a:lnTo>
                <a:lnTo>
                  <a:pt x="1485900" y="1479550"/>
                </a:lnTo>
                <a:lnTo>
                  <a:pt x="1616075" y="1339850"/>
                </a:lnTo>
                <a:lnTo>
                  <a:pt x="1803400" y="1123950"/>
                </a:lnTo>
                <a:lnTo>
                  <a:pt x="1943100" y="942975"/>
                </a:lnTo>
                <a:lnTo>
                  <a:pt x="2060575" y="739775"/>
                </a:lnTo>
                <a:lnTo>
                  <a:pt x="2143125" y="612775"/>
                </a:lnTo>
                <a:lnTo>
                  <a:pt x="2219325" y="488950"/>
                </a:lnTo>
                <a:lnTo>
                  <a:pt x="2266950" y="415925"/>
                </a:lnTo>
                <a:lnTo>
                  <a:pt x="2295525" y="384175"/>
                </a:lnTo>
                <a:lnTo>
                  <a:pt x="2330450" y="355600"/>
                </a:lnTo>
                <a:lnTo>
                  <a:pt x="2362200" y="336550"/>
                </a:lnTo>
                <a:lnTo>
                  <a:pt x="2397125" y="317500"/>
                </a:lnTo>
                <a:lnTo>
                  <a:pt x="2422525" y="295275"/>
                </a:lnTo>
                <a:lnTo>
                  <a:pt x="2428875" y="276225"/>
                </a:lnTo>
                <a:lnTo>
                  <a:pt x="2428875" y="254000"/>
                </a:lnTo>
                <a:lnTo>
                  <a:pt x="2422525" y="225425"/>
                </a:lnTo>
                <a:lnTo>
                  <a:pt x="2406650" y="203200"/>
                </a:lnTo>
                <a:lnTo>
                  <a:pt x="2378075" y="174625"/>
                </a:lnTo>
                <a:lnTo>
                  <a:pt x="2301875" y="120650"/>
                </a:lnTo>
                <a:lnTo>
                  <a:pt x="2241550" y="85725"/>
                </a:lnTo>
                <a:lnTo>
                  <a:pt x="2187575" y="60325"/>
                </a:lnTo>
                <a:lnTo>
                  <a:pt x="2089150" y="28575"/>
                </a:lnTo>
                <a:lnTo>
                  <a:pt x="2025650" y="12700"/>
                </a:lnTo>
                <a:lnTo>
                  <a:pt x="1943100" y="0"/>
                </a:lnTo>
                <a:lnTo>
                  <a:pt x="1908175" y="0"/>
                </a:lnTo>
                <a:lnTo>
                  <a:pt x="1879600" y="3175"/>
                </a:lnTo>
                <a:lnTo>
                  <a:pt x="1873250" y="12700"/>
                </a:lnTo>
                <a:lnTo>
                  <a:pt x="1870075" y="19050"/>
                </a:lnTo>
                <a:lnTo>
                  <a:pt x="1876425" y="31750"/>
                </a:lnTo>
                <a:lnTo>
                  <a:pt x="1908175" y="53975"/>
                </a:lnTo>
                <a:lnTo>
                  <a:pt x="1936750" y="76200"/>
                </a:lnTo>
                <a:lnTo>
                  <a:pt x="1968500" y="111125"/>
                </a:lnTo>
                <a:lnTo>
                  <a:pt x="1990725" y="136525"/>
                </a:lnTo>
                <a:lnTo>
                  <a:pt x="2003425" y="161925"/>
                </a:lnTo>
                <a:lnTo>
                  <a:pt x="2012950" y="180975"/>
                </a:lnTo>
                <a:lnTo>
                  <a:pt x="2019300" y="206375"/>
                </a:lnTo>
                <a:lnTo>
                  <a:pt x="2022475" y="244475"/>
                </a:lnTo>
                <a:lnTo>
                  <a:pt x="2016125" y="288925"/>
                </a:lnTo>
                <a:lnTo>
                  <a:pt x="1987550" y="361950"/>
                </a:lnTo>
                <a:lnTo>
                  <a:pt x="1920875" y="492125"/>
                </a:lnTo>
                <a:lnTo>
                  <a:pt x="1835150" y="635000"/>
                </a:lnTo>
                <a:lnTo>
                  <a:pt x="1733550" y="790575"/>
                </a:lnTo>
                <a:lnTo>
                  <a:pt x="1695450" y="847725"/>
                </a:lnTo>
                <a:lnTo>
                  <a:pt x="1562100" y="1003300"/>
                </a:lnTo>
                <a:lnTo>
                  <a:pt x="1527175" y="1063625"/>
                </a:lnTo>
                <a:lnTo>
                  <a:pt x="1476375" y="11366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2DE4394-49CB-46B4-9F80-91306A3030B8}"/>
              </a:ext>
            </a:extLst>
          </p:cNvPr>
          <p:cNvSpPr/>
          <p:nvPr/>
        </p:nvSpPr>
        <p:spPr>
          <a:xfrm>
            <a:off x="5057775" y="2109788"/>
            <a:ext cx="2257425" cy="1214437"/>
          </a:xfrm>
          <a:custGeom>
            <a:avLst/>
            <a:gdLst>
              <a:gd name="connsiteX0" fmla="*/ 933450 w 2257425"/>
              <a:gd name="connsiteY0" fmla="*/ 547687 h 1214437"/>
              <a:gd name="connsiteX1" fmla="*/ 809625 w 2257425"/>
              <a:gd name="connsiteY1" fmla="*/ 471487 h 1214437"/>
              <a:gd name="connsiteX2" fmla="*/ 681038 w 2257425"/>
              <a:gd name="connsiteY2" fmla="*/ 390525 h 1214437"/>
              <a:gd name="connsiteX3" fmla="*/ 509588 w 2257425"/>
              <a:gd name="connsiteY3" fmla="*/ 278606 h 1214437"/>
              <a:gd name="connsiteX4" fmla="*/ 364331 w 2257425"/>
              <a:gd name="connsiteY4" fmla="*/ 183356 h 1214437"/>
              <a:gd name="connsiteX5" fmla="*/ 226219 w 2257425"/>
              <a:gd name="connsiteY5" fmla="*/ 95250 h 1214437"/>
              <a:gd name="connsiteX6" fmla="*/ 100013 w 2257425"/>
              <a:gd name="connsiteY6" fmla="*/ 0 h 1214437"/>
              <a:gd name="connsiteX7" fmla="*/ 0 w 2257425"/>
              <a:gd name="connsiteY7" fmla="*/ 26193 h 1214437"/>
              <a:gd name="connsiteX8" fmla="*/ 66675 w 2257425"/>
              <a:gd name="connsiteY8" fmla="*/ 88106 h 1214437"/>
              <a:gd name="connsiteX9" fmla="*/ 250031 w 2257425"/>
              <a:gd name="connsiteY9" fmla="*/ 247650 h 1214437"/>
              <a:gd name="connsiteX10" fmla="*/ 469106 w 2257425"/>
              <a:gd name="connsiteY10" fmla="*/ 442912 h 1214437"/>
              <a:gd name="connsiteX11" fmla="*/ 681038 w 2257425"/>
              <a:gd name="connsiteY11" fmla="*/ 628650 h 1214437"/>
              <a:gd name="connsiteX12" fmla="*/ 907256 w 2257425"/>
              <a:gd name="connsiteY12" fmla="*/ 831056 h 1214437"/>
              <a:gd name="connsiteX13" fmla="*/ 1133475 w 2257425"/>
              <a:gd name="connsiteY13" fmla="*/ 1019175 h 1214437"/>
              <a:gd name="connsiteX14" fmla="*/ 1345406 w 2257425"/>
              <a:gd name="connsiteY14" fmla="*/ 1173956 h 1214437"/>
              <a:gd name="connsiteX15" fmla="*/ 1364456 w 2257425"/>
              <a:gd name="connsiteY15" fmla="*/ 1185862 h 1214437"/>
              <a:gd name="connsiteX16" fmla="*/ 1443038 w 2257425"/>
              <a:gd name="connsiteY16" fmla="*/ 1193006 h 1214437"/>
              <a:gd name="connsiteX17" fmla="*/ 1721644 w 2257425"/>
              <a:gd name="connsiteY17" fmla="*/ 1207293 h 1214437"/>
              <a:gd name="connsiteX18" fmla="*/ 1926431 w 2257425"/>
              <a:gd name="connsiteY18" fmla="*/ 1214437 h 1214437"/>
              <a:gd name="connsiteX19" fmla="*/ 2012156 w 2257425"/>
              <a:gd name="connsiteY19" fmla="*/ 1209675 h 1214437"/>
              <a:gd name="connsiteX20" fmla="*/ 2076450 w 2257425"/>
              <a:gd name="connsiteY20" fmla="*/ 1204912 h 1214437"/>
              <a:gd name="connsiteX21" fmla="*/ 2124075 w 2257425"/>
              <a:gd name="connsiteY21" fmla="*/ 1197768 h 1214437"/>
              <a:gd name="connsiteX22" fmla="*/ 2183606 w 2257425"/>
              <a:gd name="connsiteY22" fmla="*/ 1183481 h 1214437"/>
              <a:gd name="connsiteX23" fmla="*/ 2219325 w 2257425"/>
              <a:gd name="connsiteY23" fmla="*/ 1169193 h 1214437"/>
              <a:gd name="connsiteX24" fmla="*/ 2245519 w 2257425"/>
              <a:gd name="connsiteY24" fmla="*/ 1150143 h 1214437"/>
              <a:gd name="connsiteX25" fmla="*/ 2257425 w 2257425"/>
              <a:gd name="connsiteY25" fmla="*/ 1133475 h 1214437"/>
              <a:gd name="connsiteX26" fmla="*/ 2250281 w 2257425"/>
              <a:gd name="connsiteY26" fmla="*/ 1121568 h 1214437"/>
              <a:gd name="connsiteX27" fmla="*/ 2195513 w 2257425"/>
              <a:gd name="connsiteY27" fmla="*/ 1107281 h 1214437"/>
              <a:gd name="connsiteX28" fmla="*/ 2050256 w 2257425"/>
              <a:gd name="connsiteY28" fmla="*/ 1066800 h 1214437"/>
              <a:gd name="connsiteX29" fmla="*/ 1912144 w 2257425"/>
              <a:gd name="connsiteY29" fmla="*/ 1026318 h 1214437"/>
              <a:gd name="connsiteX30" fmla="*/ 1769269 w 2257425"/>
              <a:gd name="connsiteY30" fmla="*/ 978693 h 1214437"/>
              <a:gd name="connsiteX31" fmla="*/ 1609725 w 2257425"/>
              <a:gd name="connsiteY31" fmla="*/ 916781 h 1214437"/>
              <a:gd name="connsiteX32" fmla="*/ 1452563 w 2257425"/>
              <a:gd name="connsiteY32" fmla="*/ 845343 h 1214437"/>
              <a:gd name="connsiteX33" fmla="*/ 1276350 w 2257425"/>
              <a:gd name="connsiteY33" fmla="*/ 754856 h 1214437"/>
              <a:gd name="connsiteX34" fmla="*/ 1133475 w 2257425"/>
              <a:gd name="connsiteY34" fmla="*/ 669131 h 1214437"/>
              <a:gd name="connsiteX35" fmla="*/ 933450 w 2257425"/>
              <a:gd name="connsiteY35" fmla="*/ 547687 h 121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257425" h="1214437">
                <a:moveTo>
                  <a:pt x="933450" y="547687"/>
                </a:moveTo>
                <a:lnTo>
                  <a:pt x="809625" y="471487"/>
                </a:lnTo>
                <a:lnTo>
                  <a:pt x="681038" y="390525"/>
                </a:lnTo>
                <a:lnTo>
                  <a:pt x="509588" y="278606"/>
                </a:lnTo>
                <a:lnTo>
                  <a:pt x="364331" y="183356"/>
                </a:lnTo>
                <a:lnTo>
                  <a:pt x="226219" y="95250"/>
                </a:lnTo>
                <a:lnTo>
                  <a:pt x="100013" y="0"/>
                </a:lnTo>
                <a:lnTo>
                  <a:pt x="0" y="26193"/>
                </a:lnTo>
                <a:lnTo>
                  <a:pt x="66675" y="88106"/>
                </a:lnTo>
                <a:lnTo>
                  <a:pt x="250031" y="247650"/>
                </a:lnTo>
                <a:lnTo>
                  <a:pt x="469106" y="442912"/>
                </a:lnTo>
                <a:lnTo>
                  <a:pt x="681038" y="628650"/>
                </a:lnTo>
                <a:lnTo>
                  <a:pt x="907256" y="831056"/>
                </a:lnTo>
                <a:lnTo>
                  <a:pt x="1133475" y="1019175"/>
                </a:lnTo>
                <a:lnTo>
                  <a:pt x="1345406" y="1173956"/>
                </a:lnTo>
                <a:lnTo>
                  <a:pt x="1364456" y="1185862"/>
                </a:lnTo>
                <a:lnTo>
                  <a:pt x="1443038" y="1193006"/>
                </a:lnTo>
                <a:lnTo>
                  <a:pt x="1721644" y="1207293"/>
                </a:lnTo>
                <a:lnTo>
                  <a:pt x="1926431" y="1214437"/>
                </a:lnTo>
                <a:lnTo>
                  <a:pt x="2012156" y="1209675"/>
                </a:lnTo>
                <a:lnTo>
                  <a:pt x="2076450" y="1204912"/>
                </a:lnTo>
                <a:lnTo>
                  <a:pt x="2124075" y="1197768"/>
                </a:lnTo>
                <a:lnTo>
                  <a:pt x="2183606" y="1183481"/>
                </a:lnTo>
                <a:lnTo>
                  <a:pt x="2219325" y="1169193"/>
                </a:lnTo>
                <a:lnTo>
                  <a:pt x="2245519" y="1150143"/>
                </a:lnTo>
                <a:lnTo>
                  <a:pt x="2257425" y="1133475"/>
                </a:lnTo>
                <a:lnTo>
                  <a:pt x="2250281" y="1121568"/>
                </a:lnTo>
                <a:lnTo>
                  <a:pt x="2195513" y="1107281"/>
                </a:lnTo>
                <a:lnTo>
                  <a:pt x="2050256" y="1066800"/>
                </a:lnTo>
                <a:lnTo>
                  <a:pt x="1912144" y="1026318"/>
                </a:lnTo>
                <a:lnTo>
                  <a:pt x="1769269" y="978693"/>
                </a:lnTo>
                <a:lnTo>
                  <a:pt x="1609725" y="916781"/>
                </a:lnTo>
                <a:lnTo>
                  <a:pt x="1452563" y="845343"/>
                </a:lnTo>
                <a:lnTo>
                  <a:pt x="1276350" y="754856"/>
                </a:lnTo>
                <a:lnTo>
                  <a:pt x="1133475" y="669131"/>
                </a:lnTo>
                <a:lnTo>
                  <a:pt x="933450" y="5476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75596D9-5D3B-4F48-90AF-9A202A84D8CE}"/>
              </a:ext>
            </a:extLst>
          </p:cNvPr>
          <p:cNvSpPr/>
          <p:nvPr/>
        </p:nvSpPr>
        <p:spPr>
          <a:xfrm>
            <a:off x="3211513" y="2713038"/>
            <a:ext cx="1179512" cy="1308100"/>
          </a:xfrm>
          <a:custGeom>
            <a:avLst/>
            <a:gdLst>
              <a:gd name="connsiteX0" fmla="*/ 621507 w 1178719"/>
              <a:gd name="connsiteY0" fmla="*/ 614362 h 1309687"/>
              <a:gd name="connsiteX1" fmla="*/ 502444 w 1178719"/>
              <a:gd name="connsiteY1" fmla="*/ 764381 h 1309687"/>
              <a:gd name="connsiteX2" fmla="*/ 381000 w 1178719"/>
              <a:gd name="connsiteY2" fmla="*/ 900112 h 1309687"/>
              <a:gd name="connsiteX3" fmla="*/ 228600 w 1178719"/>
              <a:gd name="connsiteY3" fmla="*/ 1057275 h 1309687"/>
              <a:gd name="connsiteX4" fmla="*/ 66675 w 1178719"/>
              <a:gd name="connsiteY4" fmla="*/ 1207294 h 1309687"/>
              <a:gd name="connsiteX5" fmla="*/ 14288 w 1178719"/>
              <a:gd name="connsiteY5" fmla="*/ 1252537 h 1309687"/>
              <a:gd name="connsiteX6" fmla="*/ 7144 w 1178719"/>
              <a:gd name="connsiteY6" fmla="*/ 1264444 h 1309687"/>
              <a:gd name="connsiteX7" fmla="*/ 0 w 1178719"/>
              <a:gd name="connsiteY7" fmla="*/ 1278731 h 1309687"/>
              <a:gd name="connsiteX8" fmla="*/ 0 w 1178719"/>
              <a:gd name="connsiteY8" fmla="*/ 1295400 h 1309687"/>
              <a:gd name="connsiteX9" fmla="*/ 4763 w 1178719"/>
              <a:gd name="connsiteY9" fmla="*/ 1304925 h 1309687"/>
              <a:gd name="connsiteX10" fmla="*/ 14288 w 1178719"/>
              <a:gd name="connsiteY10" fmla="*/ 1309687 h 1309687"/>
              <a:gd name="connsiteX11" fmla="*/ 33338 w 1178719"/>
              <a:gd name="connsiteY11" fmla="*/ 1309687 h 1309687"/>
              <a:gd name="connsiteX12" fmla="*/ 64294 w 1178719"/>
              <a:gd name="connsiteY12" fmla="*/ 1295400 h 1309687"/>
              <a:gd name="connsiteX13" fmla="*/ 166688 w 1178719"/>
              <a:gd name="connsiteY13" fmla="*/ 1226344 h 1309687"/>
              <a:gd name="connsiteX14" fmla="*/ 316707 w 1178719"/>
              <a:gd name="connsiteY14" fmla="*/ 1114425 h 1309687"/>
              <a:gd name="connsiteX15" fmla="*/ 464344 w 1178719"/>
              <a:gd name="connsiteY15" fmla="*/ 990600 h 1309687"/>
              <a:gd name="connsiteX16" fmla="*/ 619125 w 1178719"/>
              <a:gd name="connsiteY16" fmla="*/ 840581 h 1309687"/>
              <a:gd name="connsiteX17" fmla="*/ 754857 w 1178719"/>
              <a:gd name="connsiteY17" fmla="*/ 688181 h 1309687"/>
              <a:gd name="connsiteX18" fmla="*/ 847725 w 1178719"/>
              <a:gd name="connsiteY18" fmla="*/ 554831 h 1309687"/>
              <a:gd name="connsiteX19" fmla="*/ 952500 w 1178719"/>
              <a:gd name="connsiteY19" fmla="*/ 440531 h 1309687"/>
              <a:gd name="connsiteX20" fmla="*/ 1078707 w 1178719"/>
              <a:gd name="connsiteY20" fmla="*/ 307181 h 1309687"/>
              <a:gd name="connsiteX21" fmla="*/ 1150144 w 1178719"/>
              <a:gd name="connsiteY21" fmla="*/ 230981 h 1309687"/>
              <a:gd name="connsiteX22" fmla="*/ 1171575 w 1178719"/>
              <a:gd name="connsiteY22" fmla="*/ 200025 h 1309687"/>
              <a:gd name="connsiteX23" fmla="*/ 1178719 w 1178719"/>
              <a:gd name="connsiteY23" fmla="*/ 173831 h 1309687"/>
              <a:gd name="connsiteX24" fmla="*/ 1178719 w 1178719"/>
              <a:gd name="connsiteY24" fmla="*/ 161925 h 1309687"/>
              <a:gd name="connsiteX25" fmla="*/ 1169194 w 1178719"/>
              <a:gd name="connsiteY25" fmla="*/ 140494 h 1309687"/>
              <a:gd name="connsiteX26" fmla="*/ 1138238 w 1178719"/>
              <a:gd name="connsiteY26" fmla="*/ 116681 h 1309687"/>
              <a:gd name="connsiteX27" fmla="*/ 1097757 w 1178719"/>
              <a:gd name="connsiteY27" fmla="*/ 97631 h 1309687"/>
              <a:gd name="connsiteX28" fmla="*/ 1023938 w 1178719"/>
              <a:gd name="connsiteY28" fmla="*/ 71437 h 1309687"/>
              <a:gd name="connsiteX29" fmla="*/ 881063 w 1178719"/>
              <a:gd name="connsiteY29" fmla="*/ 30956 h 1309687"/>
              <a:gd name="connsiteX30" fmla="*/ 790575 w 1178719"/>
              <a:gd name="connsiteY30" fmla="*/ 0 h 1309687"/>
              <a:gd name="connsiteX31" fmla="*/ 702469 w 1178719"/>
              <a:gd name="connsiteY31" fmla="*/ 133350 h 1309687"/>
              <a:gd name="connsiteX32" fmla="*/ 773907 w 1178719"/>
              <a:gd name="connsiteY32" fmla="*/ 138112 h 1309687"/>
              <a:gd name="connsiteX33" fmla="*/ 800100 w 1178719"/>
              <a:gd name="connsiteY33" fmla="*/ 147637 h 1309687"/>
              <a:gd name="connsiteX34" fmla="*/ 814388 w 1178719"/>
              <a:gd name="connsiteY34" fmla="*/ 159544 h 1309687"/>
              <a:gd name="connsiteX35" fmla="*/ 823913 w 1178719"/>
              <a:gd name="connsiteY35" fmla="*/ 171450 h 1309687"/>
              <a:gd name="connsiteX36" fmla="*/ 831057 w 1178719"/>
              <a:gd name="connsiteY36" fmla="*/ 188119 h 1309687"/>
              <a:gd name="connsiteX37" fmla="*/ 838200 w 1178719"/>
              <a:gd name="connsiteY37" fmla="*/ 216694 h 1309687"/>
              <a:gd name="connsiteX38" fmla="*/ 840582 w 1178719"/>
              <a:gd name="connsiteY38" fmla="*/ 252412 h 1309687"/>
              <a:gd name="connsiteX39" fmla="*/ 831057 w 1178719"/>
              <a:gd name="connsiteY39" fmla="*/ 290512 h 1309687"/>
              <a:gd name="connsiteX40" fmla="*/ 797719 w 1178719"/>
              <a:gd name="connsiteY40" fmla="*/ 352425 h 1309687"/>
              <a:gd name="connsiteX41" fmla="*/ 714375 w 1178719"/>
              <a:gd name="connsiteY41" fmla="*/ 481012 h 1309687"/>
              <a:gd name="connsiteX42" fmla="*/ 621507 w 1178719"/>
              <a:gd name="connsiteY42" fmla="*/ 614362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78719" h="1309687">
                <a:moveTo>
                  <a:pt x="621507" y="614362"/>
                </a:moveTo>
                <a:lnTo>
                  <a:pt x="502444" y="764381"/>
                </a:lnTo>
                <a:lnTo>
                  <a:pt x="381000" y="900112"/>
                </a:lnTo>
                <a:lnTo>
                  <a:pt x="228600" y="1057275"/>
                </a:lnTo>
                <a:lnTo>
                  <a:pt x="66675" y="1207294"/>
                </a:lnTo>
                <a:lnTo>
                  <a:pt x="14288" y="1252537"/>
                </a:lnTo>
                <a:lnTo>
                  <a:pt x="7144" y="1264444"/>
                </a:lnTo>
                <a:lnTo>
                  <a:pt x="0" y="1278731"/>
                </a:lnTo>
                <a:lnTo>
                  <a:pt x="0" y="1295400"/>
                </a:lnTo>
                <a:lnTo>
                  <a:pt x="4763" y="1304925"/>
                </a:lnTo>
                <a:lnTo>
                  <a:pt x="14288" y="1309687"/>
                </a:lnTo>
                <a:lnTo>
                  <a:pt x="33338" y="1309687"/>
                </a:lnTo>
                <a:lnTo>
                  <a:pt x="64294" y="1295400"/>
                </a:lnTo>
                <a:lnTo>
                  <a:pt x="166688" y="1226344"/>
                </a:lnTo>
                <a:lnTo>
                  <a:pt x="316707" y="1114425"/>
                </a:lnTo>
                <a:lnTo>
                  <a:pt x="464344" y="990600"/>
                </a:lnTo>
                <a:lnTo>
                  <a:pt x="619125" y="840581"/>
                </a:lnTo>
                <a:lnTo>
                  <a:pt x="754857" y="688181"/>
                </a:lnTo>
                <a:lnTo>
                  <a:pt x="847725" y="554831"/>
                </a:lnTo>
                <a:lnTo>
                  <a:pt x="952500" y="440531"/>
                </a:lnTo>
                <a:lnTo>
                  <a:pt x="1078707" y="307181"/>
                </a:lnTo>
                <a:lnTo>
                  <a:pt x="1150144" y="230981"/>
                </a:lnTo>
                <a:lnTo>
                  <a:pt x="1171575" y="200025"/>
                </a:lnTo>
                <a:lnTo>
                  <a:pt x="1178719" y="173831"/>
                </a:lnTo>
                <a:lnTo>
                  <a:pt x="1178719" y="161925"/>
                </a:lnTo>
                <a:lnTo>
                  <a:pt x="1169194" y="140494"/>
                </a:lnTo>
                <a:lnTo>
                  <a:pt x="1138238" y="116681"/>
                </a:lnTo>
                <a:lnTo>
                  <a:pt x="1097757" y="97631"/>
                </a:lnTo>
                <a:lnTo>
                  <a:pt x="1023938" y="71437"/>
                </a:lnTo>
                <a:lnTo>
                  <a:pt x="881063" y="30956"/>
                </a:lnTo>
                <a:lnTo>
                  <a:pt x="790575" y="0"/>
                </a:lnTo>
                <a:lnTo>
                  <a:pt x="702469" y="133350"/>
                </a:lnTo>
                <a:lnTo>
                  <a:pt x="773907" y="138112"/>
                </a:lnTo>
                <a:lnTo>
                  <a:pt x="800100" y="147637"/>
                </a:lnTo>
                <a:lnTo>
                  <a:pt x="814388" y="159544"/>
                </a:lnTo>
                <a:lnTo>
                  <a:pt x="823913" y="171450"/>
                </a:lnTo>
                <a:lnTo>
                  <a:pt x="831057" y="188119"/>
                </a:lnTo>
                <a:lnTo>
                  <a:pt x="838200" y="216694"/>
                </a:lnTo>
                <a:lnTo>
                  <a:pt x="840582" y="252412"/>
                </a:lnTo>
                <a:lnTo>
                  <a:pt x="831057" y="290512"/>
                </a:lnTo>
                <a:lnTo>
                  <a:pt x="797719" y="352425"/>
                </a:lnTo>
                <a:lnTo>
                  <a:pt x="714375" y="481012"/>
                </a:lnTo>
                <a:lnTo>
                  <a:pt x="621507" y="614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D842D22-6033-4581-B4B3-7457E3ED05D9}"/>
              </a:ext>
            </a:extLst>
          </p:cNvPr>
          <p:cNvSpPr/>
          <p:nvPr/>
        </p:nvSpPr>
        <p:spPr>
          <a:xfrm>
            <a:off x="3852863" y="3189288"/>
            <a:ext cx="247650" cy="1590675"/>
          </a:xfrm>
          <a:custGeom>
            <a:avLst/>
            <a:gdLst>
              <a:gd name="connsiteX0" fmla="*/ 69056 w 247650"/>
              <a:gd name="connsiteY0" fmla="*/ 588169 h 1590675"/>
              <a:gd name="connsiteX1" fmla="*/ 78581 w 247650"/>
              <a:gd name="connsiteY1" fmla="*/ 457200 h 1590675"/>
              <a:gd name="connsiteX2" fmla="*/ 83343 w 247650"/>
              <a:gd name="connsiteY2" fmla="*/ 316706 h 1590675"/>
              <a:gd name="connsiteX3" fmla="*/ 83343 w 247650"/>
              <a:gd name="connsiteY3" fmla="*/ 164306 h 1590675"/>
              <a:gd name="connsiteX4" fmla="*/ 245268 w 247650"/>
              <a:gd name="connsiteY4" fmla="*/ 0 h 1590675"/>
              <a:gd name="connsiteX5" fmla="*/ 247650 w 247650"/>
              <a:gd name="connsiteY5" fmla="*/ 245269 h 1590675"/>
              <a:gd name="connsiteX6" fmla="*/ 245268 w 247650"/>
              <a:gd name="connsiteY6" fmla="*/ 500062 h 1590675"/>
              <a:gd name="connsiteX7" fmla="*/ 245268 w 247650"/>
              <a:gd name="connsiteY7" fmla="*/ 831056 h 1590675"/>
              <a:gd name="connsiteX8" fmla="*/ 247650 w 247650"/>
              <a:gd name="connsiteY8" fmla="*/ 957262 h 1590675"/>
              <a:gd name="connsiteX9" fmla="*/ 242887 w 247650"/>
              <a:gd name="connsiteY9" fmla="*/ 1066800 h 1590675"/>
              <a:gd name="connsiteX10" fmla="*/ 228600 w 247650"/>
              <a:gd name="connsiteY10" fmla="*/ 1238250 h 1590675"/>
              <a:gd name="connsiteX11" fmla="*/ 223837 w 247650"/>
              <a:gd name="connsiteY11" fmla="*/ 1343025 h 1590675"/>
              <a:gd name="connsiteX12" fmla="*/ 219075 w 247650"/>
              <a:gd name="connsiteY12" fmla="*/ 1469231 h 1590675"/>
              <a:gd name="connsiteX13" fmla="*/ 209550 w 247650"/>
              <a:gd name="connsiteY13" fmla="*/ 1514475 h 1590675"/>
              <a:gd name="connsiteX14" fmla="*/ 195262 w 247650"/>
              <a:gd name="connsiteY14" fmla="*/ 1540669 h 1590675"/>
              <a:gd name="connsiteX15" fmla="*/ 169068 w 247650"/>
              <a:gd name="connsiteY15" fmla="*/ 1564481 h 1590675"/>
              <a:gd name="connsiteX16" fmla="*/ 145256 w 247650"/>
              <a:gd name="connsiteY16" fmla="*/ 1581150 h 1590675"/>
              <a:gd name="connsiteX17" fmla="*/ 126206 w 247650"/>
              <a:gd name="connsiteY17" fmla="*/ 1590675 h 1590675"/>
              <a:gd name="connsiteX18" fmla="*/ 111918 w 247650"/>
              <a:gd name="connsiteY18" fmla="*/ 1590675 h 1590675"/>
              <a:gd name="connsiteX19" fmla="*/ 102393 w 247650"/>
              <a:gd name="connsiteY19" fmla="*/ 1583531 h 1590675"/>
              <a:gd name="connsiteX20" fmla="*/ 78581 w 247650"/>
              <a:gd name="connsiteY20" fmla="*/ 1540669 h 1590675"/>
              <a:gd name="connsiteX21" fmla="*/ 47625 w 247650"/>
              <a:gd name="connsiteY21" fmla="*/ 1469231 h 1590675"/>
              <a:gd name="connsiteX22" fmla="*/ 26193 w 247650"/>
              <a:gd name="connsiteY22" fmla="*/ 1404937 h 1590675"/>
              <a:gd name="connsiteX23" fmla="*/ 9525 w 247650"/>
              <a:gd name="connsiteY23" fmla="*/ 1333500 h 1590675"/>
              <a:gd name="connsiteX24" fmla="*/ 2381 w 247650"/>
              <a:gd name="connsiteY24" fmla="*/ 1266825 h 1590675"/>
              <a:gd name="connsiteX25" fmla="*/ 0 w 247650"/>
              <a:gd name="connsiteY25" fmla="*/ 1183481 h 1590675"/>
              <a:gd name="connsiteX26" fmla="*/ 11906 w 247650"/>
              <a:gd name="connsiteY26" fmla="*/ 1112044 h 1590675"/>
              <a:gd name="connsiteX27" fmla="*/ 33337 w 247650"/>
              <a:gd name="connsiteY27" fmla="*/ 971550 h 1590675"/>
              <a:gd name="connsiteX28" fmla="*/ 54768 w 247650"/>
              <a:gd name="connsiteY28" fmla="*/ 766762 h 1590675"/>
              <a:gd name="connsiteX29" fmla="*/ 69056 w 247650"/>
              <a:gd name="connsiteY29" fmla="*/ 588169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7650" h="1590675">
                <a:moveTo>
                  <a:pt x="69056" y="588169"/>
                </a:moveTo>
                <a:lnTo>
                  <a:pt x="78581" y="457200"/>
                </a:lnTo>
                <a:lnTo>
                  <a:pt x="83343" y="316706"/>
                </a:lnTo>
                <a:lnTo>
                  <a:pt x="83343" y="164306"/>
                </a:lnTo>
                <a:lnTo>
                  <a:pt x="245268" y="0"/>
                </a:lnTo>
                <a:lnTo>
                  <a:pt x="247650" y="245269"/>
                </a:lnTo>
                <a:lnTo>
                  <a:pt x="245268" y="500062"/>
                </a:lnTo>
                <a:lnTo>
                  <a:pt x="245268" y="831056"/>
                </a:lnTo>
                <a:lnTo>
                  <a:pt x="247650" y="957262"/>
                </a:lnTo>
                <a:lnTo>
                  <a:pt x="242887" y="1066800"/>
                </a:lnTo>
                <a:lnTo>
                  <a:pt x="228600" y="1238250"/>
                </a:lnTo>
                <a:lnTo>
                  <a:pt x="223837" y="1343025"/>
                </a:lnTo>
                <a:lnTo>
                  <a:pt x="219075" y="1469231"/>
                </a:lnTo>
                <a:lnTo>
                  <a:pt x="209550" y="1514475"/>
                </a:lnTo>
                <a:lnTo>
                  <a:pt x="195262" y="1540669"/>
                </a:lnTo>
                <a:lnTo>
                  <a:pt x="169068" y="1564481"/>
                </a:lnTo>
                <a:lnTo>
                  <a:pt x="145256" y="1581150"/>
                </a:lnTo>
                <a:lnTo>
                  <a:pt x="126206" y="1590675"/>
                </a:lnTo>
                <a:lnTo>
                  <a:pt x="111918" y="1590675"/>
                </a:lnTo>
                <a:lnTo>
                  <a:pt x="102393" y="1583531"/>
                </a:lnTo>
                <a:lnTo>
                  <a:pt x="78581" y="1540669"/>
                </a:lnTo>
                <a:lnTo>
                  <a:pt x="47625" y="1469231"/>
                </a:lnTo>
                <a:lnTo>
                  <a:pt x="26193" y="1404937"/>
                </a:lnTo>
                <a:lnTo>
                  <a:pt x="9525" y="1333500"/>
                </a:lnTo>
                <a:lnTo>
                  <a:pt x="2381" y="1266825"/>
                </a:lnTo>
                <a:cubicBezTo>
                  <a:pt x="1587" y="1239044"/>
                  <a:pt x="794" y="1211262"/>
                  <a:pt x="0" y="1183481"/>
                </a:cubicBezTo>
                <a:lnTo>
                  <a:pt x="11906" y="1112044"/>
                </a:lnTo>
                <a:lnTo>
                  <a:pt x="33337" y="971550"/>
                </a:lnTo>
                <a:lnTo>
                  <a:pt x="54768" y="766762"/>
                </a:lnTo>
                <a:lnTo>
                  <a:pt x="69056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CD232E6-27DA-42DC-82C9-B35CC7D61350}"/>
              </a:ext>
            </a:extLst>
          </p:cNvPr>
          <p:cNvSpPr/>
          <p:nvPr/>
        </p:nvSpPr>
        <p:spPr>
          <a:xfrm>
            <a:off x="4738688" y="2478088"/>
            <a:ext cx="476250" cy="752475"/>
          </a:xfrm>
          <a:custGeom>
            <a:avLst/>
            <a:gdLst>
              <a:gd name="connsiteX0" fmla="*/ 126206 w 476250"/>
              <a:gd name="connsiteY0" fmla="*/ 459582 h 752475"/>
              <a:gd name="connsiteX1" fmla="*/ 52387 w 476250"/>
              <a:gd name="connsiteY1" fmla="*/ 626269 h 752475"/>
              <a:gd name="connsiteX2" fmla="*/ 0 w 476250"/>
              <a:gd name="connsiteY2" fmla="*/ 752475 h 752475"/>
              <a:gd name="connsiteX3" fmla="*/ 85725 w 476250"/>
              <a:gd name="connsiteY3" fmla="*/ 742950 h 752475"/>
              <a:gd name="connsiteX4" fmla="*/ 219075 w 476250"/>
              <a:gd name="connsiteY4" fmla="*/ 621507 h 752475"/>
              <a:gd name="connsiteX5" fmla="*/ 280987 w 476250"/>
              <a:gd name="connsiteY5" fmla="*/ 550069 h 752475"/>
              <a:gd name="connsiteX6" fmla="*/ 354806 w 476250"/>
              <a:gd name="connsiteY6" fmla="*/ 471488 h 752475"/>
              <a:gd name="connsiteX7" fmla="*/ 445293 w 476250"/>
              <a:gd name="connsiteY7" fmla="*/ 376238 h 752475"/>
              <a:gd name="connsiteX8" fmla="*/ 471487 w 476250"/>
              <a:gd name="connsiteY8" fmla="*/ 347663 h 752475"/>
              <a:gd name="connsiteX9" fmla="*/ 476250 w 476250"/>
              <a:gd name="connsiteY9" fmla="*/ 321469 h 752475"/>
              <a:gd name="connsiteX10" fmla="*/ 476250 w 476250"/>
              <a:gd name="connsiteY10" fmla="*/ 269082 h 752475"/>
              <a:gd name="connsiteX11" fmla="*/ 466725 w 476250"/>
              <a:gd name="connsiteY11" fmla="*/ 245269 h 752475"/>
              <a:gd name="connsiteX12" fmla="*/ 445293 w 476250"/>
              <a:gd name="connsiteY12" fmla="*/ 207169 h 752475"/>
              <a:gd name="connsiteX13" fmla="*/ 419100 w 476250"/>
              <a:gd name="connsiteY13" fmla="*/ 169069 h 752475"/>
              <a:gd name="connsiteX14" fmla="*/ 392906 w 476250"/>
              <a:gd name="connsiteY14" fmla="*/ 133350 h 752475"/>
              <a:gd name="connsiteX15" fmla="*/ 378618 w 476250"/>
              <a:gd name="connsiteY15" fmla="*/ 116682 h 752475"/>
              <a:gd name="connsiteX16" fmla="*/ 366712 w 476250"/>
              <a:gd name="connsiteY16" fmla="*/ 107157 h 752475"/>
              <a:gd name="connsiteX17" fmla="*/ 345281 w 476250"/>
              <a:gd name="connsiteY17" fmla="*/ 90488 h 752475"/>
              <a:gd name="connsiteX18" fmla="*/ 319087 w 476250"/>
              <a:gd name="connsiteY18" fmla="*/ 73819 h 752475"/>
              <a:gd name="connsiteX19" fmla="*/ 285750 w 476250"/>
              <a:gd name="connsiteY19" fmla="*/ 57150 h 752475"/>
              <a:gd name="connsiteX20" fmla="*/ 250031 w 476250"/>
              <a:gd name="connsiteY20" fmla="*/ 40482 h 752475"/>
              <a:gd name="connsiteX21" fmla="*/ 180975 w 476250"/>
              <a:gd name="connsiteY21" fmla="*/ 19050 h 752475"/>
              <a:gd name="connsiteX22" fmla="*/ 152400 w 476250"/>
              <a:gd name="connsiteY22" fmla="*/ 7144 h 752475"/>
              <a:gd name="connsiteX23" fmla="*/ 133350 w 476250"/>
              <a:gd name="connsiteY23" fmla="*/ 0 h 752475"/>
              <a:gd name="connsiteX24" fmla="*/ 109537 w 476250"/>
              <a:gd name="connsiteY24" fmla="*/ 0 h 752475"/>
              <a:gd name="connsiteX25" fmla="*/ 104775 w 476250"/>
              <a:gd name="connsiteY25" fmla="*/ 9525 h 752475"/>
              <a:gd name="connsiteX26" fmla="*/ 104775 w 476250"/>
              <a:gd name="connsiteY26" fmla="*/ 23813 h 752475"/>
              <a:gd name="connsiteX27" fmla="*/ 116681 w 476250"/>
              <a:gd name="connsiteY27" fmla="*/ 52388 h 752475"/>
              <a:gd name="connsiteX28" fmla="*/ 128587 w 476250"/>
              <a:gd name="connsiteY28" fmla="*/ 66675 h 752475"/>
              <a:gd name="connsiteX29" fmla="*/ 154781 w 476250"/>
              <a:gd name="connsiteY29" fmla="*/ 97632 h 752475"/>
              <a:gd name="connsiteX30" fmla="*/ 173831 w 476250"/>
              <a:gd name="connsiteY30" fmla="*/ 123825 h 752475"/>
              <a:gd name="connsiteX31" fmla="*/ 185737 w 476250"/>
              <a:gd name="connsiteY31" fmla="*/ 145257 h 752475"/>
              <a:gd name="connsiteX32" fmla="*/ 200025 w 476250"/>
              <a:gd name="connsiteY32" fmla="*/ 173832 h 752475"/>
              <a:gd name="connsiteX33" fmla="*/ 204787 w 476250"/>
              <a:gd name="connsiteY33" fmla="*/ 195263 h 752475"/>
              <a:gd name="connsiteX34" fmla="*/ 200025 w 476250"/>
              <a:gd name="connsiteY34" fmla="*/ 235744 h 752475"/>
              <a:gd name="connsiteX35" fmla="*/ 185737 w 476250"/>
              <a:gd name="connsiteY35" fmla="*/ 319088 h 752475"/>
              <a:gd name="connsiteX36" fmla="*/ 126206 w 476250"/>
              <a:gd name="connsiteY36" fmla="*/ 459582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76250" h="752475">
                <a:moveTo>
                  <a:pt x="126206" y="459582"/>
                </a:moveTo>
                <a:lnTo>
                  <a:pt x="52387" y="626269"/>
                </a:lnTo>
                <a:lnTo>
                  <a:pt x="0" y="752475"/>
                </a:lnTo>
                <a:lnTo>
                  <a:pt x="85725" y="742950"/>
                </a:lnTo>
                <a:lnTo>
                  <a:pt x="219075" y="621507"/>
                </a:lnTo>
                <a:lnTo>
                  <a:pt x="280987" y="550069"/>
                </a:lnTo>
                <a:lnTo>
                  <a:pt x="354806" y="471488"/>
                </a:lnTo>
                <a:lnTo>
                  <a:pt x="445293" y="376238"/>
                </a:lnTo>
                <a:lnTo>
                  <a:pt x="471487" y="347663"/>
                </a:lnTo>
                <a:lnTo>
                  <a:pt x="476250" y="321469"/>
                </a:lnTo>
                <a:lnTo>
                  <a:pt x="476250" y="269082"/>
                </a:lnTo>
                <a:lnTo>
                  <a:pt x="466725" y="245269"/>
                </a:lnTo>
                <a:lnTo>
                  <a:pt x="445293" y="207169"/>
                </a:lnTo>
                <a:lnTo>
                  <a:pt x="419100" y="169069"/>
                </a:lnTo>
                <a:lnTo>
                  <a:pt x="392906" y="133350"/>
                </a:lnTo>
                <a:lnTo>
                  <a:pt x="378618" y="116682"/>
                </a:lnTo>
                <a:lnTo>
                  <a:pt x="366712" y="107157"/>
                </a:lnTo>
                <a:lnTo>
                  <a:pt x="345281" y="90488"/>
                </a:lnTo>
                <a:lnTo>
                  <a:pt x="319087" y="73819"/>
                </a:lnTo>
                <a:lnTo>
                  <a:pt x="285750" y="57150"/>
                </a:lnTo>
                <a:lnTo>
                  <a:pt x="250031" y="40482"/>
                </a:lnTo>
                <a:lnTo>
                  <a:pt x="180975" y="19050"/>
                </a:lnTo>
                <a:lnTo>
                  <a:pt x="152400" y="7144"/>
                </a:lnTo>
                <a:lnTo>
                  <a:pt x="133350" y="0"/>
                </a:lnTo>
                <a:lnTo>
                  <a:pt x="109537" y="0"/>
                </a:lnTo>
                <a:lnTo>
                  <a:pt x="104775" y="9525"/>
                </a:lnTo>
                <a:lnTo>
                  <a:pt x="104775" y="23813"/>
                </a:lnTo>
                <a:lnTo>
                  <a:pt x="116681" y="52388"/>
                </a:lnTo>
                <a:lnTo>
                  <a:pt x="128587" y="66675"/>
                </a:lnTo>
                <a:lnTo>
                  <a:pt x="154781" y="97632"/>
                </a:lnTo>
                <a:lnTo>
                  <a:pt x="173831" y="123825"/>
                </a:lnTo>
                <a:lnTo>
                  <a:pt x="185737" y="145257"/>
                </a:lnTo>
                <a:lnTo>
                  <a:pt x="200025" y="173832"/>
                </a:lnTo>
                <a:lnTo>
                  <a:pt x="204787" y="195263"/>
                </a:lnTo>
                <a:lnTo>
                  <a:pt x="200025" y="235744"/>
                </a:lnTo>
                <a:lnTo>
                  <a:pt x="185737" y="319088"/>
                </a:lnTo>
                <a:lnTo>
                  <a:pt x="126206" y="459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937D16D-5B75-4CD7-912B-1BAACA8EC760}"/>
              </a:ext>
            </a:extLst>
          </p:cNvPr>
          <p:cNvSpPr/>
          <p:nvPr/>
        </p:nvSpPr>
        <p:spPr>
          <a:xfrm>
            <a:off x="4038600" y="2986088"/>
            <a:ext cx="1943100" cy="384175"/>
          </a:xfrm>
          <a:custGeom>
            <a:avLst/>
            <a:gdLst>
              <a:gd name="connsiteX0" fmla="*/ 633413 w 1943100"/>
              <a:gd name="connsiteY0" fmla="*/ 188118 h 383381"/>
              <a:gd name="connsiteX1" fmla="*/ 316706 w 1943100"/>
              <a:gd name="connsiteY1" fmla="*/ 228600 h 383381"/>
              <a:gd name="connsiteX2" fmla="*/ 0 w 1943100"/>
              <a:gd name="connsiteY2" fmla="*/ 269081 h 383381"/>
              <a:gd name="connsiteX3" fmla="*/ 0 w 1943100"/>
              <a:gd name="connsiteY3" fmla="*/ 383381 h 383381"/>
              <a:gd name="connsiteX4" fmla="*/ 240506 w 1943100"/>
              <a:gd name="connsiteY4" fmla="*/ 359568 h 383381"/>
              <a:gd name="connsiteX5" fmla="*/ 626269 w 1943100"/>
              <a:gd name="connsiteY5" fmla="*/ 319087 h 383381"/>
              <a:gd name="connsiteX6" fmla="*/ 757238 w 1943100"/>
              <a:gd name="connsiteY6" fmla="*/ 307181 h 383381"/>
              <a:gd name="connsiteX7" fmla="*/ 862013 w 1943100"/>
              <a:gd name="connsiteY7" fmla="*/ 269081 h 383381"/>
              <a:gd name="connsiteX8" fmla="*/ 988219 w 1943100"/>
              <a:gd name="connsiteY8" fmla="*/ 259556 h 383381"/>
              <a:gd name="connsiteX9" fmla="*/ 1269206 w 1943100"/>
              <a:gd name="connsiteY9" fmla="*/ 245268 h 383381"/>
              <a:gd name="connsiteX10" fmla="*/ 1528763 w 1943100"/>
              <a:gd name="connsiteY10" fmla="*/ 228600 h 383381"/>
              <a:gd name="connsiteX11" fmla="*/ 1647825 w 1943100"/>
              <a:gd name="connsiteY11" fmla="*/ 219075 h 383381"/>
              <a:gd name="connsiteX12" fmla="*/ 1728788 w 1943100"/>
              <a:gd name="connsiteY12" fmla="*/ 219075 h 383381"/>
              <a:gd name="connsiteX13" fmla="*/ 1826419 w 1943100"/>
              <a:gd name="connsiteY13" fmla="*/ 219075 h 383381"/>
              <a:gd name="connsiteX14" fmla="*/ 1874044 w 1943100"/>
              <a:gd name="connsiteY14" fmla="*/ 219075 h 383381"/>
              <a:gd name="connsiteX15" fmla="*/ 1909763 w 1943100"/>
              <a:gd name="connsiteY15" fmla="*/ 211931 h 383381"/>
              <a:gd name="connsiteX16" fmla="*/ 1928813 w 1943100"/>
              <a:gd name="connsiteY16" fmla="*/ 204787 h 383381"/>
              <a:gd name="connsiteX17" fmla="*/ 1938338 w 1943100"/>
              <a:gd name="connsiteY17" fmla="*/ 195262 h 383381"/>
              <a:gd name="connsiteX18" fmla="*/ 1943100 w 1943100"/>
              <a:gd name="connsiteY18" fmla="*/ 188118 h 383381"/>
              <a:gd name="connsiteX19" fmla="*/ 1943100 w 1943100"/>
              <a:gd name="connsiteY19" fmla="*/ 169068 h 383381"/>
              <a:gd name="connsiteX20" fmla="*/ 1933575 w 1943100"/>
              <a:gd name="connsiteY20" fmla="*/ 142875 h 383381"/>
              <a:gd name="connsiteX21" fmla="*/ 1916906 w 1943100"/>
              <a:gd name="connsiteY21" fmla="*/ 111918 h 383381"/>
              <a:gd name="connsiteX22" fmla="*/ 1885950 w 1943100"/>
              <a:gd name="connsiteY22" fmla="*/ 90487 h 383381"/>
              <a:gd name="connsiteX23" fmla="*/ 1828800 w 1943100"/>
              <a:gd name="connsiteY23" fmla="*/ 61912 h 383381"/>
              <a:gd name="connsiteX24" fmla="*/ 1759744 w 1943100"/>
              <a:gd name="connsiteY24" fmla="*/ 35718 h 383381"/>
              <a:gd name="connsiteX25" fmla="*/ 1659731 w 1943100"/>
              <a:gd name="connsiteY25" fmla="*/ 9525 h 383381"/>
              <a:gd name="connsiteX26" fmla="*/ 1602581 w 1943100"/>
              <a:gd name="connsiteY26" fmla="*/ 0 h 383381"/>
              <a:gd name="connsiteX27" fmla="*/ 1578769 w 1943100"/>
              <a:gd name="connsiteY27" fmla="*/ 7143 h 383381"/>
              <a:gd name="connsiteX28" fmla="*/ 1516856 w 1943100"/>
              <a:gd name="connsiteY28" fmla="*/ 30956 h 383381"/>
              <a:gd name="connsiteX29" fmla="*/ 1414463 w 1943100"/>
              <a:gd name="connsiteY29" fmla="*/ 59531 h 383381"/>
              <a:gd name="connsiteX30" fmla="*/ 1316831 w 1943100"/>
              <a:gd name="connsiteY30" fmla="*/ 85725 h 383381"/>
              <a:gd name="connsiteX31" fmla="*/ 1207294 w 1943100"/>
              <a:gd name="connsiteY31" fmla="*/ 100012 h 383381"/>
              <a:gd name="connsiteX32" fmla="*/ 988219 w 1943100"/>
              <a:gd name="connsiteY32" fmla="*/ 123825 h 383381"/>
              <a:gd name="connsiteX33" fmla="*/ 842963 w 1943100"/>
              <a:gd name="connsiteY33" fmla="*/ 135731 h 383381"/>
              <a:gd name="connsiteX34" fmla="*/ 745331 w 1943100"/>
              <a:gd name="connsiteY34" fmla="*/ 173831 h 383381"/>
              <a:gd name="connsiteX35" fmla="*/ 633413 w 1943100"/>
              <a:gd name="connsiteY35" fmla="*/ 18811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943100" h="383381">
                <a:moveTo>
                  <a:pt x="633413" y="188118"/>
                </a:moveTo>
                <a:lnTo>
                  <a:pt x="316706" y="228600"/>
                </a:lnTo>
                <a:lnTo>
                  <a:pt x="0" y="269081"/>
                </a:lnTo>
                <a:lnTo>
                  <a:pt x="0" y="383381"/>
                </a:lnTo>
                <a:lnTo>
                  <a:pt x="240506" y="359568"/>
                </a:lnTo>
                <a:lnTo>
                  <a:pt x="626269" y="319087"/>
                </a:lnTo>
                <a:lnTo>
                  <a:pt x="757238" y="307181"/>
                </a:lnTo>
                <a:lnTo>
                  <a:pt x="862013" y="269081"/>
                </a:lnTo>
                <a:lnTo>
                  <a:pt x="988219" y="259556"/>
                </a:lnTo>
                <a:lnTo>
                  <a:pt x="1269206" y="245268"/>
                </a:lnTo>
                <a:lnTo>
                  <a:pt x="1528763" y="228600"/>
                </a:lnTo>
                <a:lnTo>
                  <a:pt x="1647825" y="219075"/>
                </a:lnTo>
                <a:lnTo>
                  <a:pt x="1728788" y="219075"/>
                </a:lnTo>
                <a:lnTo>
                  <a:pt x="1826419" y="219075"/>
                </a:lnTo>
                <a:lnTo>
                  <a:pt x="1874044" y="219075"/>
                </a:lnTo>
                <a:lnTo>
                  <a:pt x="1909763" y="211931"/>
                </a:lnTo>
                <a:lnTo>
                  <a:pt x="1928813" y="204787"/>
                </a:lnTo>
                <a:lnTo>
                  <a:pt x="1938338" y="195262"/>
                </a:lnTo>
                <a:lnTo>
                  <a:pt x="1943100" y="188118"/>
                </a:lnTo>
                <a:lnTo>
                  <a:pt x="1943100" y="169068"/>
                </a:lnTo>
                <a:lnTo>
                  <a:pt x="1933575" y="142875"/>
                </a:lnTo>
                <a:lnTo>
                  <a:pt x="1916906" y="111918"/>
                </a:lnTo>
                <a:lnTo>
                  <a:pt x="1885950" y="90487"/>
                </a:lnTo>
                <a:lnTo>
                  <a:pt x="1828800" y="61912"/>
                </a:lnTo>
                <a:lnTo>
                  <a:pt x="1759744" y="35718"/>
                </a:lnTo>
                <a:lnTo>
                  <a:pt x="1659731" y="9525"/>
                </a:lnTo>
                <a:lnTo>
                  <a:pt x="1602581" y="0"/>
                </a:lnTo>
                <a:lnTo>
                  <a:pt x="1578769" y="7143"/>
                </a:lnTo>
                <a:lnTo>
                  <a:pt x="1516856" y="30956"/>
                </a:lnTo>
                <a:lnTo>
                  <a:pt x="1414463" y="59531"/>
                </a:lnTo>
                <a:lnTo>
                  <a:pt x="1316831" y="85725"/>
                </a:lnTo>
                <a:lnTo>
                  <a:pt x="1207294" y="100012"/>
                </a:lnTo>
                <a:lnTo>
                  <a:pt x="988219" y="123825"/>
                </a:lnTo>
                <a:lnTo>
                  <a:pt x="842963" y="135731"/>
                </a:lnTo>
                <a:lnTo>
                  <a:pt x="745331" y="173831"/>
                </a:lnTo>
                <a:lnTo>
                  <a:pt x="633413" y="188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4A3DAA6-6639-44B4-A8C7-172944A6C5B3}"/>
              </a:ext>
            </a:extLst>
          </p:cNvPr>
          <p:cNvSpPr/>
          <p:nvPr/>
        </p:nvSpPr>
        <p:spPr>
          <a:xfrm>
            <a:off x="4737100" y="3213100"/>
            <a:ext cx="342900" cy="1293813"/>
          </a:xfrm>
          <a:custGeom>
            <a:avLst/>
            <a:gdLst>
              <a:gd name="connsiteX0" fmla="*/ 140494 w 342900"/>
              <a:gd name="connsiteY0" fmla="*/ 690563 h 1293019"/>
              <a:gd name="connsiteX1" fmla="*/ 140494 w 342900"/>
              <a:gd name="connsiteY1" fmla="*/ 457200 h 1293019"/>
              <a:gd name="connsiteX2" fmla="*/ 140494 w 342900"/>
              <a:gd name="connsiteY2" fmla="*/ 245269 h 1293019"/>
              <a:gd name="connsiteX3" fmla="*/ 140494 w 342900"/>
              <a:gd name="connsiteY3" fmla="*/ 202407 h 1293019"/>
              <a:gd name="connsiteX4" fmla="*/ 135732 w 342900"/>
              <a:gd name="connsiteY4" fmla="*/ 183357 h 1293019"/>
              <a:gd name="connsiteX5" fmla="*/ 121444 w 342900"/>
              <a:gd name="connsiteY5" fmla="*/ 161925 h 1293019"/>
              <a:gd name="connsiteX6" fmla="*/ 104775 w 342900"/>
              <a:gd name="connsiteY6" fmla="*/ 142875 h 1293019"/>
              <a:gd name="connsiteX7" fmla="*/ 78582 w 342900"/>
              <a:gd name="connsiteY7" fmla="*/ 116682 h 1293019"/>
              <a:gd name="connsiteX8" fmla="*/ 33338 w 342900"/>
              <a:gd name="connsiteY8" fmla="*/ 73819 h 1293019"/>
              <a:gd name="connsiteX9" fmla="*/ 0 w 342900"/>
              <a:gd name="connsiteY9" fmla="*/ 35719 h 1293019"/>
              <a:gd name="connsiteX10" fmla="*/ 147638 w 342900"/>
              <a:gd name="connsiteY10" fmla="*/ 0 h 1293019"/>
              <a:gd name="connsiteX11" fmla="*/ 235744 w 342900"/>
              <a:gd name="connsiteY11" fmla="*/ 57150 h 1293019"/>
              <a:gd name="connsiteX12" fmla="*/ 264319 w 342900"/>
              <a:gd name="connsiteY12" fmla="*/ 78582 h 1293019"/>
              <a:gd name="connsiteX13" fmla="*/ 300038 w 342900"/>
              <a:gd name="connsiteY13" fmla="*/ 111919 h 1293019"/>
              <a:gd name="connsiteX14" fmla="*/ 326232 w 342900"/>
              <a:gd name="connsiteY14" fmla="*/ 140494 h 1293019"/>
              <a:gd name="connsiteX15" fmla="*/ 342900 w 342900"/>
              <a:gd name="connsiteY15" fmla="*/ 159544 h 1293019"/>
              <a:gd name="connsiteX16" fmla="*/ 342900 w 342900"/>
              <a:gd name="connsiteY16" fmla="*/ 173832 h 1293019"/>
              <a:gd name="connsiteX17" fmla="*/ 335757 w 342900"/>
              <a:gd name="connsiteY17" fmla="*/ 202407 h 1293019"/>
              <a:gd name="connsiteX18" fmla="*/ 326232 w 342900"/>
              <a:gd name="connsiteY18" fmla="*/ 264319 h 1293019"/>
              <a:gd name="connsiteX19" fmla="*/ 319088 w 342900"/>
              <a:gd name="connsiteY19" fmla="*/ 347663 h 1293019"/>
              <a:gd name="connsiteX20" fmla="*/ 321469 w 342900"/>
              <a:gd name="connsiteY20" fmla="*/ 797719 h 1293019"/>
              <a:gd name="connsiteX21" fmla="*/ 321469 w 342900"/>
              <a:gd name="connsiteY21" fmla="*/ 1281113 h 1293019"/>
              <a:gd name="connsiteX22" fmla="*/ 140494 w 342900"/>
              <a:gd name="connsiteY22" fmla="*/ 1293019 h 1293019"/>
              <a:gd name="connsiteX23" fmla="*/ 145257 w 342900"/>
              <a:gd name="connsiteY23" fmla="*/ 902494 h 1293019"/>
              <a:gd name="connsiteX24" fmla="*/ 140494 w 342900"/>
              <a:gd name="connsiteY24" fmla="*/ 690563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42900" h="1293019">
                <a:moveTo>
                  <a:pt x="140494" y="690563"/>
                </a:moveTo>
                <a:lnTo>
                  <a:pt x="140494" y="457200"/>
                </a:lnTo>
                <a:lnTo>
                  <a:pt x="140494" y="245269"/>
                </a:lnTo>
                <a:lnTo>
                  <a:pt x="140494" y="202407"/>
                </a:lnTo>
                <a:lnTo>
                  <a:pt x="135732" y="183357"/>
                </a:lnTo>
                <a:lnTo>
                  <a:pt x="121444" y="161925"/>
                </a:lnTo>
                <a:lnTo>
                  <a:pt x="104775" y="142875"/>
                </a:lnTo>
                <a:lnTo>
                  <a:pt x="78582" y="116682"/>
                </a:lnTo>
                <a:lnTo>
                  <a:pt x="33338" y="73819"/>
                </a:lnTo>
                <a:lnTo>
                  <a:pt x="0" y="35719"/>
                </a:lnTo>
                <a:lnTo>
                  <a:pt x="147638" y="0"/>
                </a:lnTo>
                <a:lnTo>
                  <a:pt x="235744" y="57150"/>
                </a:lnTo>
                <a:lnTo>
                  <a:pt x="264319" y="78582"/>
                </a:lnTo>
                <a:lnTo>
                  <a:pt x="300038" y="111919"/>
                </a:lnTo>
                <a:lnTo>
                  <a:pt x="326232" y="140494"/>
                </a:lnTo>
                <a:lnTo>
                  <a:pt x="342900" y="159544"/>
                </a:lnTo>
                <a:lnTo>
                  <a:pt x="342900" y="173832"/>
                </a:lnTo>
                <a:lnTo>
                  <a:pt x="335757" y="202407"/>
                </a:lnTo>
                <a:lnTo>
                  <a:pt x="326232" y="264319"/>
                </a:lnTo>
                <a:lnTo>
                  <a:pt x="319088" y="347663"/>
                </a:lnTo>
                <a:cubicBezTo>
                  <a:pt x="319882" y="497682"/>
                  <a:pt x="320675" y="647700"/>
                  <a:pt x="321469" y="797719"/>
                </a:cubicBezTo>
                <a:lnTo>
                  <a:pt x="321469" y="1281113"/>
                </a:lnTo>
                <a:lnTo>
                  <a:pt x="140494" y="1293019"/>
                </a:lnTo>
                <a:cubicBezTo>
                  <a:pt x="142082" y="1162844"/>
                  <a:pt x="143669" y="1032669"/>
                  <a:pt x="145257" y="902494"/>
                </a:cubicBezTo>
                <a:lnTo>
                  <a:pt x="140494" y="6905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9C47218-9523-47B9-9AB1-65FD82D31BB3}"/>
              </a:ext>
            </a:extLst>
          </p:cNvPr>
          <p:cNvSpPr/>
          <p:nvPr/>
        </p:nvSpPr>
        <p:spPr>
          <a:xfrm>
            <a:off x="4019550" y="3430588"/>
            <a:ext cx="1857375" cy="360362"/>
          </a:xfrm>
          <a:custGeom>
            <a:avLst/>
            <a:gdLst>
              <a:gd name="connsiteX0" fmla="*/ 538163 w 1857375"/>
              <a:gd name="connsiteY0" fmla="*/ 169069 h 359569"/>
              <a:gd name="connsiteX1" fmla="*/ 278606 w 1857375"/>
              <a:gd name="connsiteY1" fmla="*/ 197644 h 359569"/>
              <a:gd name="connsiteX2" fmla="*/ 0 w 1857375"/>
              <a:gd name="connsiteY2" fmla="*/ 228600 h 359569"/>
              <a:gd name="connsiteX3" fmla="*/ 7144 w 1857375"/>
              <a:gd name="connsiteY3" fmla="*/ 359569 h 359569"/>
              <a:gd name="connsiteX4" fmla="*/ 257175 w 1857375"/>
              <a:gd name="connsiteY4" fmla="*/ 333375 h 359569"/>
              <a:gd name="connsiteX5" fmla="*/ 526256 w 1857375"/>
              <a:gd name="connsiteY5" fmla="*/ 304800 h 359569"/>
              <a:gd name="connsiteX6" fmla="*/ 871538 w 1857375"/>
              <a:gd name="connsiteY6" fmla="*/ 264319 h 359569"/>
              <a:gd name="connsiteX7" fmla="*/ 1014413 w 1857375"/>
              <a:gd name="connsiteY7" fmla="*/ 242888 h 359569"/>
              <a:gd name="connsiteX8" fmla="*/ 1331119 w 1857375"/>
              <a:gd name="connsiteY8" fmla="*/ 228600 h 359569"/>
              <a:gd name="connsiteX9" fmla="*/ 1766888 w 1857375"/>
              <a:gd name="connsiteY9" fmla="*/ 221457 h 359569"/>
              <a:gd name="connsiteX10" fmla="*/ 1804988 w 1857375"/>
              <a:gd name="connsiteY10" fmla="*/ 216694 h 359569"/>
              <a:gd name="connsiteX11" fmla="*/ 1833563 w 1857375"/>
              <a:gd name="connsiteY11" fmla="*/ 209550 h 359569"/>
              <a:gd name="connsiteX12" fmla="*/ 1850231 w 1857375"/>
              <a:gd name="connsiteY12" fmla="*/ 200025 h 359569"/>
              <a:gd name="connsiteX13" fmla="*/ 1857375 w 1857375"/>
              <a:gd name="connsiteY13" fmla="*/ 183357 h 359569"/>
              <a:gd name="connsiteX14" fmla="*/ 1857375 w 1857375"/>
              <a:gd name="connsiteY14" fmla="*/ 173832 h 359569"/>
              <a:gd name="connsiteX15" fmla="*/ 1850231 w 1857375"/>
              <a:gd name="connsiteY15" fmla="*/ 152400 h 359569"/>
              <a:gd name="connsiteX16" fmla="*/ 1831181 w 1857375"/>
              <a:gd name="connsiteY16" fmla="*/ 123825 h 359569"/>
              <a:gd name="connsiteX17" fmla="*/ 1814513 w 1857375"/>
              <a:gd name="connsiteY17" fmla="*/ 102394 h 359569"/>
              <a:gd name="connsiteX18" fmla="*/ 1802606 w 1857375"/>
              <a:gd name="connsiteY18" fmla="*/ 90488 h 359569"/>
              <a:gd name="connsiteX19" fmla="*/ 1752600 w 1857375"/>
              <a:gd name="connsiteY19" fmla="*/ 69057 h 359569"/>
              <a:gd name="connsiteX20" fmla="*/ 1593056 w 1857375"/>
              <a:gd name="connsiteY20" fmla="*/ 16669 h 359569"/>
              <a:gd name="connsiteX21" fmla="*/ 1533525 w 1857375"/>
              <a:gd name="connsiteY21" fmla="*/ 0 h 359569"/>
              <a:gd name="connsiteX22" fmla="*/ 1514475 w 1857375"/>
              <a:gd name="connsiteY22" fmla="*/ 9525 h 359569"/>
              <a:gd name="connsiteX23" fmla="*/ 1488281 w 1857375"/>
              <a:gd name="connsiteY23" fmla="*/ 26194 h 359569"/>
              <a:gd name="connsiteX24" fmla="*/ 1447800 w 1857375"/>
              <a:gd name="connsiteY24" fmla="*/ 42863 h 359569"/>
              <a:gd name="connsiteX25" fmla="*/ 1402556 w 1857375"/>
              <a:gd name="connsiteY25" fmla="*/ 54769 h 359569"/>
              <a:gd name="connsiteX26" fmla="*/ 1314450 w 1857375"/>
              <a:gd name="connsiteY26" fmla="*/ 69057 h 359569"/>
              <a:gd name="connsiteX27" fmla="*/ 1183481 w 1857375"/>
              <a:gd name="connsiteY27" fmla="*/ 88107 h 359569"/>
              <a:gd name="connsiteX28" fmla="*/ 1023938 w 1857375"/>
              <a:gd name="connsiteY28" fmla="*/ 111919 h 359569"/>
              <a:gd name="connsiteX29" fmla="*/ 869156 w 1857375"/>
              <a:gd name="connsiteY29" fmla="*/ 128588 h 359569"/>
              <a:gd name="connsiteX30" fmla="*/ 711994 w 1857375"/>
              <a:gd name="connsiteY30" fmla="*/ 150019 h 359569"/>
              <a:gd name="connsiteX31" fmla="*/ 538163 w 1857375"/>
              <a:gd name="connsiteY31" fmla="*/ 169069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7375" h="359569">
                <a:moveTo>
                  <a:pt x="538163" y="169069"/>
                </a:moveTo>
                <a:lnTo>
                  <a:pt x="278606" y="197644"/>
                </a:lnTo>
                <a:lnTo>
                  <a:pt x="0" y="228600"/>
                </a:lnTo>
                <a:lnTo>
                  <a:pt x="7144" y="359569"/>
                </a:lnTo>
                <a:lnTo>
                  <a:pt x="257175" y="333375"/>
                </a:lnTo>
                <a:lnTo>
                  <a:pt x="526256" y="304800"/>
                </a:lnTo>
                <a:lnTo>
                  <a:pt x="871538" y="264319"/>
                </a:lnTo>
                <a:lnTo>
                  <a:pt x="1014413" y="242888"/>
                </a:lnTo>
                <a:lnTo>
                  <a:pt x="1331119" y="228600"/>
                </a:lnTo>
                <a:lnTo>
                  <a:pt x="1766888" y="221457"/>
                </a:lnTo>
                <a:lnTo>
                  <a:pt x="1804988" y="216694"/>
                </a:lnTo>
                <a:lnTo>
                  <a:pt x="1833563" y="209550"/>
                </a:lnTo>
                <a:lnTo>
                  <a:pt x="1850231" y="200025"/>
                </a:lnTo>
                <a:lnTo>
                  <a:pt x="1857375" y="183357"/>
                </a:lnTo>
                <a:lnTo>
                  <a:pt x="1857375" y="173832"/>
                </a:lnTo>
                <a:lnTo>
                  <a:pt x="1850231" y="152400"/>
                </a:lnTo>
                <a:lnTo>
                  <a:pt x="1831181" y="123825"/>
                </a:lnTo>
                <a:lnTo>
                  <a:pt x="1814513" y="102394"/>
                </a:lnTo>
                <a:lnTo>
                  <a:pt x="1802606" y="90488"/>
                </a:lnTo>
                <a:lnTo>
                  <a:pt x="1752600" y="69057"/>
                </a:lnTo>
                <a:lnTo>
                  <a:pt x="1593056" y="16669"/>
                </a:lnTo>
                <a:lnTo>
                  <a:pt x="1533525" y="0"/>
                </a:lnTo>
                <a:lnTo>
                  <a:pt x="1514475" y="9525"/>
                </a:lnTo>
                <a:lnTo>
                  <a:pt x="1488281" y="26194"/>
                </a:lnTo>
                <a:lnTo>
                  <a:pt x="1447800" y="42863"/>
                </a:lnTo>
                <a:lnTo>
                  <a:pt x="1402556" y="54769"/>
                </a:lnTo>
                <a:lnTo>
                  <a:pt x="1314450" y="69057"/>
                </a:lnTo>
                <a:lnTo>
                  <a:pt x="1183481" y="88107"/>
                </a:lnTo>
                <a:lnTo>
                  <a:pt x="1023938" y="111919"/>
                </a:lnTo>
                <a:lnTo>
                  <a:pt x="869156" y="128588"/>
                </a:lnTo>
                <a:lnTo>
                  <a:pt x="711994" y="150019"/>
                </a:lnTo>
                <a:lnTo>
                  <a:pt x="538163" y="169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C81F4199-6A76-4C6F-8472-1FDC3DE17F48}"/>
              </a:ext>
            </a:extLst>
          </p:cNvPr>
          <p:cNvSpPr/>
          <p:nvPr/>
        </p:nvSpPr>
        <p:spPr>
          <a:xfrm>
            <a:off x="4038600" y="3876675"/>
            <a:ext cx="1868488" cy="363538"/>
          </a:xfrm>
          <a:custGeom>
            <a:avLst/>
            <a:gdLst>
              <a:gd name="connsiteX0" fmla="*/ 745331 w 1869281"/>
              <a:gd name="connsiteY0" fmla="*/ 145256 h 364331"/>
              <a:gd name="connsiteX1" fmla="*/ 392906 w 1869281"/>
              <a:gd name="connsiteY1" fmla="*/ 185738 h 364331"/>
              <a:gd name="connsiteX2" fmla="*/ 0 w 1869281"/>
              <a:gd name="connsiteY2" fmla="*/ 228600 h 364331"/>
              <a:gd name="connsiteX3" fmla="*/ 0 w 1869281"/>
              <a:gd name="connsiteY3" fmla="*/ 364331 h 364331"/>
              <a:gd name="connsiteX4" fmla="*/ 200025 w 1869281"/>
              <a:gd name="connsiteY4" fmla="*/ 340519 h 364331"/>
              <a:gd name="connsiteX5" fmla="*/ 542925 w 1869281"/>
              <a:gd name="connsiteY5" fmla="*/ 300038 h 364331"/>
              <a:gd name="connsiteX6" fmla="*/ 871538 w 1869281"/>
              <a:gd name="connsiteY6" fmla="*/ 261938 h 364331"/>
              <a:gd name="connsiteX7" fmla="*/ 1002506 w 1869281"/>
              <a:gd name="connsiteY7" fmla="*/ 245269 h 364331"/>
              <a:gd name="connsiteX8" fmla="*/ 1219200 w 1869281"/>
              <a:gd name="connsiteY8" fmla="*/ 230981 h 364331"/>
              <a:gd name="connsiteX9" fmla="*/ 1571625 w 1869281"/>
              <a:gd name="connsiteY9" fmla="*/ 202406 h 364331"/>
              <a:gd name="connsiteX10" fmla="*/ 1724025 w 1869281"/>
              <a:gd name="connsiteY10" fmla="*/ 185738 h 364331"/>
              <a:gd name="connsiteX11" fmla="*/ 1795463 w 1869281"/>
              <a:gd name="connsiteY11" fmla="*/ 173831 h 364331"/>
              <a:gd name="connsiteX12" fmla="*/ 1838325 w 1869281"/>
              <a:gd name="connsiteY12" fmla="*/ 161925 h 364331"/>
              <a:gd name="connsiteX13" fmla="*/ 1864519 w 1869281"/>
              <a:gd name="connsiteY13" fmla="*/ 150019 h 364331"/>
              <a:gd name="connsiteX14" fmla="*/ 1869281 w 1869281"/>
              <a:gd name="connsiteY14" fmla="*/ 140494 h 364331"/>
              <a:gd name="connsiteX15" fmla="*/ 1866900 w 1869281"/>
              <a:gd name="connsiteY15" fmla="*/ 116681 h 364331"/>
              <a:gd name="connsiteX16" fmla="*/ 1862138 w 1869281"/>
              <a:gd name="connsiteY16" fmla="*/ 97631 h 364331"/>
              <a:gd name="connsiteX17" fmla="*/ 1843088 w 1869281"/>
              <a:gd name="connsiteY17" fmla="*/ 71438 h 364331"/>
              <a:gd name="connsiteX18" fmla="*/ 1828800 w 1869281"/>
              <a:gd name="connsiteY18" fmla="*/ 57150 h 364331"/>
              <a:gd name="connsiteX19" fmla="*/ 1802606 w 1869281"/>
              <a:gd name="connsiteY19" fmla="*/ 42863 h 364331"/>
              <a:gd name="connsiteX20" fmla="*/ 1771650 w 1869281"/>
              <a:gd name="connsiteY20" fmla="*/ 30956 h 364331"/>
              <a:gd name="connsiteX21" fmla="*/ 1700213 w 1869281"/>
              <a:gd name="connsiteY21" fmla="*/ 11906 h 364331"/>
              <a:gd name="connsiteX22" fmla="*/ 1628775 w 1869281"/>
              <a:gd name="connsiteY22" fmla="*/ 0 h 364331"/>
              <a:gd name="connsiteX23" fmla="*/ 1597819 w 1869281"/>
              <a:gd name="connsiteY23" fmla="*/ 9525 h 364331"/>
              <a:gd name="connsiteX24" fmla="*/ 1502569 w 1869281"/>
              <a:gd name="connsiteY24" fmla="*/ 33338 h 364331"/>
              <a:gd name="connsiteX25" fmla="*/ 1373981 w 1869281"/>
              <a:gd name="connsiteY25" fmla="*/ 57150 h 364331"/>
              <a:gd name="connsiteX26" fmla="*/ 1231106 w 1869281"/>
              <a:gd name="connsiteY26" fmla="*/ 80963 h 364331"/>
              <a:gd name="connsiteX27" fmla="*/ 1033463 w 1869281"/>
              <a:gd name="connsiteY27" fmla="*/ 107156 h 364331"/>
              <a:gd name="connsiteX28" fmla="*/ 745331 w 1869281"/>
              <a:gd name="connsiteY28" fmla="*/ 145256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69281" h="364331">
                <a:moveTo>
                  <a:pt x="745331" y="145256"/>
                </a:moveTo>
                <a:lnTo>
                  <a:pt x="392906" y="185738"/>
                </a:lnTo>
                <a:lnTo>
                  <a:pt x="0" y="228600"/>
                </a:lnTo>
                <a:lnTo>
                  <a:pt x="0" y="364331"/>
                </a:lnTo>
                <a:lnTo>
                  <a:pt x="200025" y="340519"/>
                </a:lnTo>
                <a:lnTo>
                  <a:pt x="542925" y="300038"/>
                </a:lnTo>
                <a:lnTo>
                  <a:pt x="871538" y="261938"/>
                </a:lnTo>
                <a:lnTo>
                  <a:pt x="1002506" y="245269"/>
                </a:lnTo>
                <a:lnTo>
                  <a:pt x="1219200" y="230981"/>
                </a:lnTo>
                <a:lnTo>
                  <a:pt x="1571625" y="202406"/>
                </a:lnTo>
                <a:lnTo>
                  <a:pt x="1724025" y="185738"/>
                </a:lnTo>
                <a:lnTo>
                  <a:pt x="1795463" y="173831"/>
                </a:lnTo>
                <a:lnTo>
                  <a:pt x="1838325" y="161925"/>
                </a:lnTo>
                <a:lnTo>
                  <a:pt x="1864519" y="150019"/>
                </a:lnTo>
                <a:lnTo>
                  <a:pt x="1869281" y="140494"/>
                </a:lnTo>
                <a:lnTo>
                  <a:pt x="1866900" y="116681"/>
                </a:lnTo>
                <a:lnTo>
                  <a:pt x="1862138" y="97631"/>
                </a:lnTo>
                <a:lnTo>
                  <a:pt x="1843088" y="71438"/>
                </a:lnTo>
                <a:lnTo>
                  <a:pt x="1828800" y="57150"/>
                </a:lnTo>
                <a:lnTo>
                  <a:pt x="1802606" y="42863"/>
                </a:lnTo>
                <a:lnTo>
                  <a:pt x="1771650" y="30956"/>
                </a:lnTo>
                <a:lnTo>
                  <a:pt x="1700213" y="11906"/>
                </a:lnTo>
                <a:lnTo>
                  <a:pt x="1628775" y="0"/>
                </a:lnTo>
                <a:lnTo>
                  <a:pt x="1597819" y="9525"/>
                </a:lnTo>
                <a:lnTo>
                  <a:pt x="1502569" y="33338"/>
                </a:lnTo>
                <a:lnTo>
                  <a:pt x="1373981" y="57150"/>
                </a:lnTo>
                <a:lnTo>
                  <a:pt x="1231106" y="80963"/>
                </a:lnTo>
                <a:lnTo>
                  <a:pt x="1033463" y="107156"/>
                </a:lnTo>
                <a:lnTo>
                  <a:pt x="745331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C35154C-803D-47CD-9D55-280F89C206A8}"/>
              </a:ext>
            </a:extLst>
          </p:cNvPr>
          <p:cNvSpPr/>
          <p:nvPr/>
        </p:nvSpPr>
        <p:spPr>
          <a:xfrm>
            <a:off x="4011613" y="4322763"/>
            <a:ext cx="2189162" cy="315912"/>
          </a:xfrm>
          <a:custGeom>
            <a:avLst/>
            <a:gdLst>
              <a:gd name="connsiteX0" fmla="*/ 1323975 w 2188369"/>
              <a:gd name="connsiteY0" fmla="*/ 233362 h 316706"/>
              <a:gd name="connsiteX1" fmla="*/ 804863 w 2188369"/>
              <a:gd name="connsiteY1" fmla="*/ 266700 h 316706"/>
              <a:gd name="connsiteX2" fmla="*/ 404813 w 2188369"/>
              <a:gd name="connsiteY2" fmla="*/ 292894 h 316706"/>
              <a:gd name="connsiteX3" fmla="*/ 0 w 2188369"/>
              <a:gd name="connsiteY3" fmla="*/ 316706 h 316706"/>
              <a:gd name="connsiteX4" fmla="*/ 16669 w 2188369"/>
              <a:gd name="connsiteY4" fmla="*/ 178594 h 316706"/>
              <a:gd name="connsiteX5" fmla="*/ 107157 w 2188369"/>
              <a:gd name="connsiteY5" fmla="*/ 176212 h 316706"/>
              <a:gd name="connsiteX6" fmla="*/ 450057 w 2188369"/>
              <a:gd name="connsiteY6" fmla="*/ 157162 h 316706"/>
              <a:gd name="connsiteX7" fmla="*/ 885825 w 2188369"/>
              <a:gd name="connsiteY7" fmla="*/ 133350 h 316706"/>
              <a:gd name="connsiteX8" fmla="*/ 1119188 w 2188369"/>
              <a:gd name="connsiteY8" fmla="*/ 104775 h 316706"/>
              <a:gd name="connsiteX9" fmla="*/ 1340644 w 2188369"/>
              <a:gd name="connsiteY9" fmla="*/ 83344 h 316706"/>
              <a:gd name="connsiteX10" fmla="*/ 1538288 w 2188369"/>
              <a:gd name="connsiteY10" fmla="*/ 61912 h 316706"/>
              <a:gd name="connsiteX11" fmla="*/ 1657350 w 2188369"/>
              <a:gd name="connsiteY11" fmla="*/ 42862 h 316706"/>
              <a:gd name="connsiteX12" fmla="*/ 1785938 w 2188369"/>
              <a:gd name="connsiteY12" fmla="*/ 21431 h 316706"/>
              <a:gd name="connsiteX13" fmla="*/ 1833563 w 2188369"/>
              <a:gd name="connsiteY13" fmla="*/ 7144 h 316706"/>
              <a:gd name="connsiteX14" fmla="*/ 1893094 w 2188369"/>
              <a:gd name="connsiteY14" fmla="*/ 0 h 316706"/>
              <a:gd name="connsiteX15" fmla="*/ 1945482 w 2188369"/>
              <a:gd name="connsiteY15" fmla="*/ 2381 h 316706"/>
              <a:gd name="connsiteX16" fmla="*/ 2000250 w 2188369"/>
              <a:gd name="connsiteY16" fmla="*/ 9525 h 316706"/>
              <a:gd name="connsiteX17" fmla="*/ 2038350 w 2188369"/>
              <a:gd name="connsiteY17" fmla="*/ 19050 h 316706"/>
              <a:gd name="connsiteX18" fmla="*/ 2071688 w 2188369"/>
              <a:gd name="connsiteY18" fmla="*/ 30956 h 316706"/>
              <a:gd name="connsiteX19" fmla="*/ 2105025 w 2188369"/>
              <a:gd name="connsiteY19" fmla="*/ 47625 h 316706"/>
              <a:gd name="connsiteX20" fmla="*/ 2143125 w 2188369"/>
              <a:gd name="connsiteY20" fmla="*/ 71437 h 316706"/>
              <a:gd name="connsiteX21" fmla="*/ 2162175 w 2188369"/>
              <a:gd name="connsiteY21" fmla="*/ 88106 h 316706"/>
              <a:gd name="connsiteX22" fmla="*/ 2174082 w 2188369"/>
              <a:gd name="connsiteY22" fmla="*/ 100012 h 316706"/>
              <a:gd name="connsiteX23" fmla="*/ 2183607 w 2188369"/>
              <a:gd name="connsiteY23" fmla="*/ 114300 h 316706"/>
              <a:gd name="connsiteX24" fmla="*/ 2188369 w 2188369"/>
              <a:gd name="connsiteY24" fmla="*/ 130969 h 316706"/>
              <a:gd name="connsiteX25" fmla="*/ 2188369 w 2188369"/>
              <a:gd name="connsiteY25" fmla="*/ 140494 h 316706"/>
              <a:gd name="connsiteX26" fmla="*/ 2178844 w 2188369"/>
              <a:gd name="connsiteY26" fmla="*/ 154781 h 316706"/>
              <a:gd name="connsiteX27" fmla="*/ 2147888 w 2188369"/>
              <a:gd name="connsiteY27" fmla="*/ 171450 h 316706"/>
              <a:gd name="connsiteX28" fmla="*/ 2112169 w 2188369"/>
              <a:gd name="connsiteY28" fmla="*/ 178594 h 316706"/>
              <a:gd name="connsiteX29" fmla="*/ 2000250 w 2188369"/>
              <a:gd name="connsiteY29" fmla="*/ 185737 h 316706"/>
              <a:gd name="connsiteX30" fmla="*/ 1809750 w 2188369"/>
              <a:gd name="connsiteY30" fmla="*/ 200025 h 316706"/>
              <a:gd name="connsiteX31" fmla="*/ 1485900 w 2188369"/>
              <a:gd name="connsiteY31" fmla="*/ 221456 h 316706"/>
              <a:gd name="connsiteX32" fmla="*/ 1323975 w 2188369"/>
              <a:gd name="connsiteY32" fmla="*/ 233362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88369" h="316706">
                <a:moveTo>
                  <a:pt x="1323975" y="233362"/>
                </a:moveTo>
                <a:lnTo>
                  <a:pt x="804863" y="266700"/>
                </a:lnTo>
                <a:lnTo>
                  <a:pt x="404813" y="292894"/>
                </a:lnTo>
                <a:lnTo>
                  <a:pt x="0" y="316706"/>
                </a:lnTo>
                <a:lnTo>
                  <a:pt x="16669" y="178594"/>
                </a:lnTo>
                <a:lnTo>
                  <a:pt x="107157" y="176212"/>
                </a:lnTo>
                <a:lnTo>
                  <a:pt x="450057" y="157162"/>
                </a:lnTo>
                <a:lnTo>
                  <a:pt x="885825" y="133350"/>
                </a:lnTo>
                <a:lnTo>
                  <a:pt x="1119188" y="104775"/>
                </a:lnTo>
                <a:lnTo>
                  <a:pt x="1340644" y="83344"/>
                </a:lnTo>
                <a:lnTo>
                  <a:pt x="1538288" y="61912"/>
                </a:lnTo>
                <a:lnTo>
                  <a:pt x="1657350" y="42862"/>
                </a:lnTo>
                <a:lnTo>
                  <a:pt x="1785938" y="21431"/>
                </a:lnTo>
                <a:lnTo>
                  <a:pt x="1833563" y="7144"/>
                </a:lnTo>
                <a:lnTo>
                  <a:pt x="1893094" y="0"/>
                </a:lnTo>
                <a:lnTo>
                  <a:pt x="1945482" y="2381"/>
                </a:lnTo>
                <a:lnTo>
                  <a:pt x="2000250" y="9525"/>
                </a:lnTo>
                <a:lnTo>
                  <a:pt x="2038350" y="19050"/>
                </a:lnTo>
                <a:lnTo>
                  <a:pt x="2071688" y="30956"/>
                </a:lnTo>
                <a:lnTo>
                  <a:pt x="2105025" y="47625"/>
                </a:lnTo>
                <a:lnTo>
                  <a:pt x="2143125" y="71437"/>
                </a:lnTo>
                <a:lnTo>
                  <a:pt x="2162175" y="88106"/>
                </a:lnTo>
                <a:lnTo>
                  <a:pt x="2174082" y="100012"/>
                </a:lnTo>
                <a:lnTo>
                  <a:pt x="2183607" y="114300"/>
                </a:lnTo>
                <a:lnTo>
                  <a:pt x="2188369" y="130969"/>
                </a:lnTo>
                <a:lnTo>
                  <a:pt x="2188369" y="140494"/>
                </a:lnTo>
                <a:lnTo>
                  <a:pt x="2178844" y="154781"/>
                </a:lnTo>
                <a:lnTo>
                  <a:pt x="2147888" y="171450"/>
                </a:lnTo>
                <a:lnTo>
                  <a:pt x="2112169" y="178594"/>
                </a:lnTo>
                <a:lnTo>
                  <a:pt x="2000250" y="185737"/>
                </a:lnTo>
                <a:lnTo>
                  <a:pt x="1809750" y="200025"/>
                </a:lnTo>
                <a:lnTo>
                  <a:pt x="1485900" y="221456"/>
                </a:lnTo>
                <a:lnTo>
                  <a:pt x="1323975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5C73EB6-4F2A-4138-B13F-FFD69FAD4F94}"/>
              </a:ext>
            </a:extLst>
          </p:cNvPr>
          <p:cNvSpPr/>
          <p:nvPr/>
        </p:nvSpPr>
        <p:spPr>
          <a:xfrm>
            <a:off x="3386138" y="4814888"/>
            <a:ext cx="488950" cy="1362075"/>
          </a:xfrm>
          <a:custGeom>
            <a:avLst/>
            <a:gdLst>
              <a:gd name="connsiteX0" fmla="*/ 452437 w 488156"/>
              <a:gd name="connsiteY0" fmla="*/ 912018 h 1362075"/>
              <a:gd name="connsiteX1" fmla="*/ 442912 w 488156"/>
              <a:gd name="connsiteY1" fmla="*/ 731043 h 1362075"/>
              <a:gd name="connsiteX2" fmla="*/ 414337 w 488156"/>
              <a:gd name="connsiteY2" fmla="*/ 557212 h 1362075"/>
              <a:gd name="connsiteX3" fmla="*/ 373856 w 488156"/>
              <a:gd name="connsiteY3" fmla="*/ 266700 h 1362075"/>
              <a:gd name="connsiteX4" fmla="*/ 330993 w 488156"/>
              <a:gd name="connsiteY4" fmla="*/ 133350 h 1362075"/>
              <a:gd name="connsiteX5" fmla="*/ 304800 w 488156"/>
              <a:gd name="connsiteY5" fmla="*/ 111918 h 1362075"/>
              <a:gd name="connsiteX6" fmla="*/ 271462 w 488156"/>
              <a:gd name="connsiteY6" fmla="*/ 90487 h 1362075"/>
              <a:gd name="connsiteX7" fmla="*/ 228600 w 488156"/>
              <a:gd name="connsiteY7" fmla="*/ 66675 h 1362075"/>
              <a:gd name="connsiteX8" fmla="*/ 176212 w 488156"/>
              <a:gd name="connsiteY8" fmla="*/ 42862 h 1362075"/>
              <a:gd name="connsiteX9" fmla="*/ 140493 w 488156"/>
              <a:gd name="connsiteY9" fmla="*/ 28575 h 1362075"/>
              <a:gd name="connsiteX10" fmla="*/ 73818 w 488156"/>
              <a:gd name="connsiteY10" fmla="*/ 9525 h 1362075"/>
              <a:gd name="connsiteX11" fmla="*/ 38100 w 488156"/>
              <a:gd name="connsiteY11" fmla="*/ 0 h 1362075"/>
              <a:gd name="connsiteX12" fmla="*/ 21431 w 488156"/>
              <a:gd name="connsiteY12" fmla="*/ 0 h 1362075"/>
              <a:gd name="connsiteX13" fmla="*/ 7143 w 488156"/>
              <a:gd name="connsiteY13" fmla="*/ 4762 h 1362075"/>
              <a:gd name="connsiteX14" fmla="*/ 0 w 488156"/>
              <a:gd name="connsiteY14" fmla="*/ 14287 h 1362075"/>
              <a:gd name="connsiteX15" fmla="*/ 2381 w 488156"/>
              <a:gd name="connsiteY15" fmla="*/ 28575 h 1362075"/>
              <a:gd name="connsiteX16" fmla="*/ 11906 w 488156"/>
              <a:gd name="connsiteY16" fmla="*/ 54768 h 1362075"/>
              <a:gd name="connsiteX17" fmla="*/ 21431 w 488156"/>
              <a:gd name="connsiteY17" fmla="*/ 64293 h 1362075"/>
              <a:gd name="connsiteX18" fmla="*/ 50006 w 488156"/>
              <a:gd name="connsiteY18" fmla="*/ 88106 h 1362075"/>
              <a:gd name="connsiteX19" fmla="*/ 78581 w 488156"/>
              <a:gd name="connsiteY19" fmla="*/ 111918 h 1362075"/>
              <a:gd name="connsiteX20" fmla="*/ 104775 w 488156"/>
              <a:gd name="connsiteY20" fmla="*/ 140493 h 1362075"/>
              <a:gd name="connsiteX21" fmla="*/ 128587 w 488156"/>
              <a:gd name="connsiteY21" fmla="*/ 171450 h 1362075"/>
              <a:gd name="connsiteX22" fmla="*/ 142875 w 488156"/>
              <a:gd name="connsiteY22" fmla="*/ 195262 h 1362075"/>
              <a:gd name="connsiteX23" fmla="*/ 159543 w 488156"/>
              <a:gd name="connsiteY23" fmla="*/ 235743 h 1362075"/>
              <a:gd name="connsiteX24" fmla="*/ 173831 w 488156"/>
              <a:gd name="connsiteY24" fmla="*/ 278606 h 1362075"/>
              <a:gd name="connsiteX25" fmla="*/ 190500 w 488156"/>
              <a:gd name="connsiteY25" fmla="*/ 345281 h 1362075"/>
              <a:gd name="connsiteX26" fmla="*/ 209550 w 488156"/>
              <a:gd name="connsiteY26" fmla="*/ 445293 h 1362075"/>
              <a:gd name="connsiteX27" fmla="*/ 219075 w 488156"/>
              <a:gd name="connsiteY27" fmla="*/ 535781 h 1362075"/>
              <a:gd name="connsiteX28" fmla="*/ 228600 w 488156"/>
              <a:gd name="connsiteY28" fmla="*/ 676275 h 1362075"/>
              <a:gd name="connsiteX29" fmla="*/ 238125 w 488156"/>
              <a:gd name="connsiteY29" fmla="*/ 845343 h 1362075"/>
              <a:gd name="connsiteX30" fmla="*/ 240506 w 488156"/>
              <a:gd name="connsiteY30" fmla="*/ 1109662 h 1362075"/>
              <a:gd name="connsiteX31" fmla="*/ 242887 w 488156"/>
              <a:gd name="connsiteY31" fmla="*/ 1147762 h 1362075"/>
              <a:gd name="connsiteX32" fmla="*/ 247650 w 488156"/>
              <a:gd name="connsiteY32" fmla="*/ 1176337 h 1362075"/>
              <a:gd name="connsiteX33" fmla="*/ 257175 w 488156"/>
              <a:gd name="connsiteY33" fmla="*/ 1209675 h 1362075"/>
              <a:gd name="connsiteX34" fmla="*/ 278606 w 488156"/>
              <a:gd name="connsiteY34" fmla="*/ 1264443 h 1362075"/>
              <a:gd name="connsiteX35" fmla="*/ 297656 w 488156"/>
              <a:gd name="connsiteY35" fmla="*/ 1295400 h 1362075"/>
              <a:gd name="connsiteX36" fmla="*/ 319087 w 488156"/>
              <a:gd name="connsiteY36" fmla="*/ 1321593 h 1362075"/>
              <a:gd name="connsiteX37" fmla="*/ 342900 w 488156"/>
              <a:gd name="connsiteY37" fmla="*/ 1340643 h 1362075"/>
              <a:gd name="connsiteX38" fmla="*/ 376237 w 488156"/>
              <a:gd name="connsiteY38" fmla="*/ 1354931 h 1362075"/>
              <a:gd name="connsiteX39" fmla="*/ 411956 w 488156"/>
              <a:gd name="connsiteY39" fmla="*/ 1362075 h 1362075"/>
              <a:gd name="connsiteX40" fmla="*/ 433387 w 488156"/>
              <a:gd name="connsiteY40" fmla="*/ 1357312 h 1362075"/>
              <a:gd name="connsiteX41" fmla="*/ 452437 w 488156"/>
              <a:gd name="connsiteY41" fmla="*/ 1347787 h 1362075"/>
              <a:gd name="connsiteX42" fmla="*/ 466725 w 488156"/>
              <a:gd name="connsiteY42" fmla="*/ 1328737 h 1362075"/>
              <a:gd name="connsiteX43" fmla="*/ 478631 w 488156"/>
              <a:gd name="connsiteY43" fmla="*/ 1302543 h 1362075"/>
              <a:gd name="connsiteX44" fmla="*/ 488156 w 488156"/>
              <a:gd name="connsiteY44" fmla="*/ 1254918 h 1362075"/>
              <a:gd name="connsiteX45" fmla="*/ 466725 w 488156"/>
              <a:gd name="connsiteY45" fmla="*/ 1121568 h 1362075"/>
              <a:gd name="connsiteX46" fmla="*/ 452437 w 488156"/>
              <a:gd name="connsiteY46" fmla="*/ 912018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8156" h="1362075">
                <a:moveTo>
                  <a:pt x="452437" y="912018"/>
                </a:moveTo>
                <a:lnTo>
                  <a:pt x="442912" y="731043"/>
                </a:lnTo>
                <a:lnTo>
                  <a:pt x="414337" y="557212"/>
                </a:lnTo>
                <a:lnTo>
                  <a:pt x="373856" y="266700"/>
                </a:lnTo>
                <a:lnTo>
                  <a:pt x="330993" y="133350"/>
                </a:lnTo>
                <a:lnTo>
                  <a:pt x="304800" y="111918"/>
                </a:lnTo>
                <a:lnTo>
                  <a:pt x="271462" y="90487"/>
                </a:lnTo>
                <a:lnTo>
                  <a:pt x="228600" y="66675"/>
                </a:lnTo>
                <a:lnTo>
                  <a:pt x="176212" y="42862"/>
                </a:lnTo>
                <a:lnTo>
                  <a:pt x="140493" y="28575"/>
                </a:lnTo>
                <a:lnTo>
                  <a:pt x="73818" y="9525"/>
                </a:lnTo>
                <a:lnTo>
                  <a:pt x="38100" y="0"/>
                </a:lnTo>
                <a:lnTo>
                  <a:pt x="21431" y="0"/>
                </a:lnTo>
                <a:lnTo>
                  <a:pt x="7143" y="4762"/>
                </a:lnTo>
                <a:lnTo>
                  <a:pt x="0" y="14287"/>
                </a:lnTo>
                <a:lnTo>
                  <a:pt x="2381" y="28575"/>
                </a:lnTo>
                <a:lnTo>
                  <a:pt x="11906" y="54768"/>
                </a:lnTo>
                <a:lnTo>
                  <a:pt x="21431" y="64293"/>
                </a:lnTo>
                <a:lnTo>
                  <a:pt x="50006" y="88106"/>
                </a:lnTo>
                <a:lnTo>
                  <a:pt x="78581" y="111918"/>
                </a:lnTo>
                <a:lnTo>
                  <a:pt x="104775" y="140493"/>
                </a:lnTo>
                <a:lnTo>
                  <a:pt x="128587" y="171450"/>
                </a:lnTo>
                <a:lnTo>
                  <a:pt x="142875" y="195262"/>
                </a:lnTo>
                <a:lnTo>
                  <a:pt x="159543" y="235743"/>
                </a:lnTo>
                <a:lnTo>
                  <a:pt x="173831" y="278606"/>
                </a:lnTo>
                <a:lnTo>
                  <a:pt x="190500" y="345281"/>
                </a:lnTo>
                <a:lnTo>
                  <a:pt x="209550" y="445293"/>
                </a:lnTo>
                <a:lnTo>
                  <a:pt x="219075" y="535781"/>
                </a:lnTo>
                <a:lnTo>
                  <a:pt x="228600" y="676275"/>
                </a:lnTo>
                <a:lnTo>
                  <a:pt x="238125" y="845343"/>
                </a:lnTo>
                <a:cubicBezTo>
                  <a:pt x="238919" y="933449"/>
                  <a:pt x="239712" y="1021556"/>
                  <a:pt x="240506" y="1109662"/>
                </a:cubicBezTo>
                <a:lnTo>
                  <a:pt x="242887" y="1147762"/>
                </a:lnTo>
                <a:lnTo>
                  <a:pt x="247650" y="1176337"/>
                </a:lnTo>
                <a:lnTo>
                  <a:pt x="257175" y="1209675"/>
                </a:lnTo>
                <a:lnTo>
                  <a:pt x="278606" y="1264443"/>
                </a:lnTo>
                <a:lnTo>
                  <a:pt x="297656" y="1295400"/>
                </a:lnTo>
                <a:lnTo>
                  <a:pt x="319087" y="1321593"/>
                </a:lnTo>
                <a:lnTo>
                  <a:pt x="342900" y="1340643"/>
                </a:lnTo>
                <a:lnTo>
                  <a:pt x="376237" y="1354931"/>
                </a:lnTo>
                <a:lnTo>
                  <a:pt x="411956" y="1362075"/>
                </a:lnTo>
                <a:lnTo>
                  <a:pt x="433387" y="1357312"/>
                </a:lnTo>
                <a:lnTo>
                  <a:pt x="452437" y="1347787"/>
                </a:lnTo>
                <a:lnTo>
                  <a:pt x="466725" y="1328737"/>
                </a:lnTo>
                <a:lnTo>
                  <a:pt x="478631" y="1302543"/>
                </a:lnTo>
                <a:lnTo>
                  <a:pt x="488156" y="1254918"/>
                </a:lnTo>
                <a:lnTo>
                  <a:pt x="466725" y="1121568"/>
                </a:lnTo>
                <a:lnTo>
                  <a:pt x="452437" y="9120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AB2EE89E-2208-4C21-A54E-D3A1533EC1FA}"/>
              </a:ext>
            </a:extLst>
          </p:cNvPr>
          <p:cNvSpPr/>
          <p:nvPr/>
        </p:nvSpPr>
        <p:spPr>
          <a:xfrm>
            <a:off x="3659188" y="4725988"/>
            <a:ext cx="2760662" cy="1381125"/>
          </a:xfrm>
          <a:custGeom>
            <a:avLst/>
            <a:gdLst>
              <a:gd name="connsiteX0" fmla="*/ 1181100 w 2759869"/>
              <a:gd name="connsiteY0" fmla="*/ 159544 h 1381125"/>
              <a:gd name="connsiteX1" fmla="*/ 771525 w 2759869"/>
              <a:gd name="connsiteY1" fmla="*/ 197644 h 1381125"/>
              <a:gd name="connsiteX2" fmla="*/ 511969 w 2759869"/>
              <a:gd name="connsiteY2" fmla="*/ 221457 h 1381125"/>
              <a:gd name="connsiteX3" fmla="*/ 438150 w 2759869"/>
              <a:gd name="connsiteY3" fmla="*/ 221457 h 1381125"/>
              <a:gd name="connsiteX4" fmla="*/ 216694 w 2759869"/>
              <a:gd name="connsiteY4" fmla="*/ 219075 h 1381125"/>
              <a:gd name="connsiteX5" fmla="*/ 0 w 2759869"/>
              <a:gd name="connsiteY5" fmla="*/ 221457 h 1381125"/>
              <a:gd name="connsiteX6" fmla="*/ 47625 w 2759869"/>
              <a:gd name="connsiteY6" fmla="*/ 376238 h 1381125"/>
              <a:gd name="connsiteX7" fmla="*/ 209550 w 2759869"/>
              <a:gd name="connsiteY7" fmla="*/ 369094 h 1381125"/>
              <a:gd name="connsiteX8" fmla="*/ 492919 w 2759869"/>
              <a:gd name="connsiteY8" fmla="*/ 352425 h 1381125"/>
              <a:gd name="connsiteX9" fmla="*/ 847725 w 2759869"/>
              <a:gd name="connsiteY9" fmla="*/ 330994 h 1381125"/>
              <a:gd name="connsiteX10" fmla="*/ 1159669 w 2759869"/>
              <a:gd name="connsiteY10" fmla="*/ 307182 h 1381125"/>
              <a:gd name="connsiteX11" fmla="*/ 1426369 w 2759869"/>
              <a:gd name="connsiteY11" fmla="*/ 283369 h 1381125"/>
              <a:gd name="connsiteX12" fmla="*/ 1721644 w 2759869"/>
              <a:gd name="connsiteY12" fmla="*/ 254794 h 1381125"/>
              <a:gd name="connsiteX13" fmla="*/ 2016919 w 2759869"/>
              <a:gd name="connsiteY13" fmla="*/ 228600 h 1381125"/>
              <a:gd name="connsiteX14" fmla="*/ 2174082 w 2759869"/>
              <a:gd name="connsiteY14" fmla="*/ 211932 h 1381125"/>
              <a:gd name="connsiteX15" fmla="*/ 2252663 w 2759869"/>
              <a:gd name="connsiteY15" fmla="*/ 209550 h 1381125"/>
              <a:gd name="connsiteX16" fmla="*/ 2293144 w 2759869"/>
              <a:gd name="connsiteY16" fmla="*/ 211932 h 1381125"/>
              <a:gd name="connsiteX17" fmla="*/ 2333625 w 2759869"/>
              <a:gd name="connsiteY17" fmla="*/ 216694 h 1381125"/>
              <a:gd name="connsiteX18" fmla="*/ 2359819 w 2759869"/>
              <a:gd name="connsiteY18" fmla="*/ 223838 h 1381125"/>
              <a:gd name="connsiteX19" fmla="*/ 2371725 w 2759869"/>
              <a:gd name="connsiteY19" fmla="*/ 233363 h 1381125"/>
              <a:gd name="connsiteX20" fmla="*/ 2378869 w 2759869"/>
              <a:gd name="connsiteY20" fmla="*/ 250032 h 1381125"/>
              <a:gd name="connsiteX21" fmla="*/ 2381250 w 2759869"/>
              <a:gd name="connsiteY21" fmla="*/ 285750 h 1381125"/>
              <a:gd name="connsiteX22" fmla="*/ 2355057 w 2759869"/>
              <a:gd name="connsiteY22" fmla="*/ 476250 h 1381125"/>
              <a:gd name="connsiteX23" fmla="*/ 2331244 w 2759869"/>
              <a:gd name="connsiteY23" fmla="*/ 654844 h 1381125"/>
              <a:gd name="connsiteX24" fmla="*/ 2314575 w 2759869"/>
              <a:gd name="connsiteY24" fmla="*/ 747713 h 1381125"/>
              <a:gd name="connsiteX25" fmla="*/ 2286000 w 2759869"/>
              <a:gd name="connsiteY25" fmla="*/ 959644 h 1381125"/>
              <a:gd name="connsiteX26" fmla="*/ 2266950 w 2759869"/>
              <a:gd name="connsiteY26" fmla="*/ 1140619 h 1381125"/>
              <a:gd name="connsiteX27" fmla="*/ 2228850 w 2759869"/>
              <a:gd name="connsiteY27" fmla="*/ 1297782 h 1381125"/>
              <a:gd name="connsiteX28" fmla="*/ 2240757 w 2759869"/>
              <a:gd name="connsiteY28" fmla="*/ 1328738 h 1381125"/>
              <a:gd name="connsiteX29" fmla="*/ 2255044 w 2759869"/>
              <a:gd name="connsiteY29" fmla="*/ 1347788 h 1381125"/>
              <a:gd name="connsiteX30" fmla="*/ 2269332 w 2759869"/>
              <a:gd name="connsiteY30" fmla="*/ 1359694 h 1381125"/>
              <a:gd name="connsiteX31" fmla="*/ 2293144 w 2759869"/>
              <a:gd name="connsiteY31" fmla="*/ 1371600 h 1381125"/>
              <a:gd name="connsiteX32" fmla="*/ 2328863 w 2759869"/>
              <a:gd name="connsiteY32" fmla="*/ 1378744 h 1381125"/>
              <a:gd name="connsiteX33" fmla="*/ 2369344 w 2759869"/>
              <a:gd name="connsiteY33" fmla="*/ 1381125 h 1381125"/>
              <a:gd name="connsiteX34" fmla="*/ 2390775 w 2759869"/>
              <a:gd name="connsiteY34" fmla="*/ 1376363 h 1381125"/>
              <a:gd name="connsiteX35" fmla="*/ 2409825 w 2759869"/>
              <a:gd name="connsiteY35" fmla="*/ 1364457 h 1381125"/>
              <a:gd name="connsiteX36" fmla="*/ 2433638 w 2759869"/>
              <a:gd name="connsiteY36" fmla="*/ 1338263 h 1381125"/>
              <a:gd name="connsiteX37" fmla="*/ 2450307 w 2759869"/>
              <a:gd name="connsiteY37" fmla="*/ 1312069 h 1381125"/>
              <a:gd name="connsiteX38" fmla="*/ 2464594 w 2759869"/>
              <a:gd name="connsiteY38" fmla="*/ 1283494 h 1381125"/>
              <a:gd name="connsiteX39" fmla="*/ 2478882 w 2759869"/>
              <a:gd name="connsiteY39" fmla="*/ 1245394 h 1381125"/>
              <a:gd name="connsiteX40" fmla="*/ 2490788 w 2759869"/>
              <a:gd name="connsiteY40" fmla="*/ 1197769 h 1381125"/>
              <a:gd name="connsiteX41" fmla="*/ 2528888 w 2759869"/>
              <a:gd name="connsiteY41" fmla="*/ 1042988 h 1381125"/>
              <a:gd name="connsiteX42" fmla="*/ 2597944 w 2759869"/>
              <a:gd name="connsiteY42" fmla="*/ 733425 h 1381125"/>
              <a:gd name="connsiteX43" fmla="*/ 2667000 w 2759869"/>
              <a:gd name="connsiteY43" fmla="*/ 433388 h 1381125"/>
              <a:gd name="connsiteX44" fmla="*/ 2676525 w 2759869"/>
              <a:gd name="connsiteY44" fmla="*/ 416719 h 1381125"/>
              <a:gd name="connsiteX45" fmla="*/ 2695575 w 2759869"/>
              <a:gd name="connsiteY45" fmla="*/ 390525 h 1381125"/>
              <a:gd name="connsiteX46" fmla="*/ 2717007 w 2759869"/>
              <a:gd name="connsiteY46" fmla="*/ 357188 h 1381125"/>
              <a:gd name="connsiteX47" fmla="*/ 2736057 w 2759869"/>
              <a:gd name="connsiteY47" fmla="*/ 323850 h 1381125"/>
              <a:gd name="connsiteX48" fmla="*/ 2752725 w 2759869"/>
              <a:gd name="connsiteY48" fmla="*/ 283369 h 1381125"/>
              <a:gd name="connsiteX49" fmla="*/ 2759869 w 2759869"/>
              <a:gd name="connsiteY49" fmla="*/ 257175 h 1381125"/>
              <a:gd name="connsiteX50" fmla="*/ 2757488 w 2759869"/>
              <a:gd name="connsiteY50" fmla="*/ 242888 h 1381125"/>
              <a:gd name="connsiteX51" fmla="*/ 2719388 w 2759869"/>
              <a:gd name="connsiteY51" fmla="*/ 216694 h 1381125"/>
              <a:gd name="connsiteX52" fmla="*/ 2671763 w 2759869"/>
              <a:gd name="connsiteY52" fmla="*/ 180975 h 1381125"/>
              <a:gd name="connsiteX53" fmla="*/ 2607469 w 2759869"/>
              <a:gd name="connsiteY53" fmla="*/ 130969 h 1381125"/>
              <a:gd name="connsiteX54" fmla="*/ 2540794 w 2759869"/>
              <a:gd name="connsiteY54" fmla="*/ 78582 h 1381125"/>
              <a:gd name="connsiteX55" fmla="*/ 2469357 w 2759869"/>
              <a:gd name="connsiteY55" fmla="*/ 14288 h 1381125"/>
              <a:gd name="connsiteX56" fmla="*/ 2457450 w 2759869"/>
              <a:gd name="connsiteY56" fmla="*/ 4763 h 1381125"/>
              <a:gd name="connsiteX57" fmla="*/ 2445544 w 2759869"/>
              <a:gd name="connsiteY57" fmla="*/ 0 h 1381125"/>
              <a:gd name="connsiteX58" fmla="*/ 2431257 w 2759869"/>
              <a:gd name="connsiteY58" fmla="*/ 0 h 1381125"/>
              <a:gd name="connsiteX59" fmla="*/ 2371725 w 2759869"/>
              <a:gd name="connsiteY59" fmla="*/ 11907 h 1381125"/>
              <a:gd name="connsiteX60" fmla="*/ 2274094 w 2759869"/>
              <a:gd name="connsiteY60" fmla="*/ 42863 h 1381125"/>
              <a:gd name="connsiteX61" fmla="*/ 2205038 w 2759869"/>
              <a:gd name="connsiteY61" fmla="*/ 64294 h 1381125"/>
              <a:gd name="connsiteX62" fmla="*/ 2135982 w 2759869"/>
              <a:gd name="connsiteY62" fmla="*/ 71438 h 1381125"/>
              <a:gd name="connsiteX63" fmla="*/ 1845469 w 2759869"/>
              <a:gd name="connsiteY63" fmla="*/ 97632 h 1381125"/>
              <a:gd name="connsiteX64" fmla="*/ 1478757 w 2759869"/>
              <a:gd name="connsiteY64" fmla="*/ 130969 h 1381125"/>
              <a:gd name="connsiteX65" fmla="*/ 1181100 w 2759869"/>
              <a:gd name="connsiteY65" fmla="*/ 159544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759869" h="1381125">
                <a:moveTo>
                  <a:pt x="1181100" y="159544"/>
                </a:moveTo>
                <a:lnTo>
                  <a:pt x="771525" y="197644"/>
                </a:lnTo>
                <a:lnTo>
                  <a:pt x="511969" y="221457"/>
                </a:lnTo>
                <a:lnTo>
                  <a:pt x="438150" y="221457"/>
                </a:lnTo>
                <a:lnTo>
                  <a:pt x="216694" y="219075"/>
                </a:lnTo>
                <a:lnTo>
                  <a:pt x="0" y="221457"/>
                </a:lnTo>
                <a:lnTo>
                  <a:pt x="47625" y="376238"/>
                </a:lnTo>
                <a:lnTo>
                  <a:pt x="209550" y="369094"/>
                </a:lnTo>
                <a:lnTo>
                  <a:pt x="492919" y="352425"/>
                </a:lnTo>
                <a:lnTo>
                  <a:pt x="847725" y="330994"/>
                </a:lnTo>
                <a:lnTo>
                  <a:pt x="1159669" y="307182"/>
                </a:lnTo>
                <a:lnTo>
                  <a:pt x="1426369" y="283369"/>
                </a:lnTo>
                <a:lnTo>
                  <a:pt x="1721644" y="254794"/>
                </a:lnTo>
                <a:lnTo>
                  <a:pt x="2016919" y="228600"/>
                </a:lnTo>
                <a:lnTo>
                  <a:pt x="2174082" y="211932"/>
                </a:lnTo>
                <a:lnTo>
                  <a:pt x="2252663" y="209550"/>
                </a:lnTo>
                <a:lnTo>
                  <a:pt x="2293144" y="211932"/>
                </a:lnTo>
                <a:lnTo>
                  <a:pt x="2333625" y="216694"/>
                </a:lnTo>
                <a:lnTo>
                  <a:pt x="2359819" y="223838"/>
                </a:lnTo>
                <a:lnTo>
                  <a:pt x="2371725" y="233363"/>
                </a:lnTo>
                <a:lnTo>
                  <a:pt x="2378869" y="250032"/>
                </a:lnTo>
                <a:lnTo>
                  <a:pt x="2381250" y="285750"/>
                </a:lnTo>
                <a:lnTo>
                  <a:pt x="2355057" y="476250"/>
                </a:lnTo>
                <a:lnTo>
                  <a:pt x="2331244" y="654844"/>
                </a:lnTo>
                <a:lnTo>
                  <a:pt x="2314575" y="747713"/>
                </a:lnTo>
                <a:lnTo>
                  <a:pt x="2286000" y="959644"/>
                </a:lnTo>
                <a:lnTo>
                  <a:pt x="2266950" y="1140619"/>
                </a:lnTo>
                <a:lnTo>
                  <a:pt x="2228850" y="1297782"/>
                </a:lnTo>
                <a:lnTo>
                  <a:pt x="2240757" y="1328738"/>
                </a:lnTo>
                <a:lnTo>
                  <a:pt x="2255044" y="1347788"/>
                </a:lnTo>
                <a:lnTo>
                  <a:pt x="2269332" y="1359694"/>
                </a:lnTo>
                <a:lnTo>
                  <a:pt x="2293144" y="1371600"/>
                </a:lnTo>
                <a:lnTo>
                  <a:pt x="2328863" y="1378744"/>
                </a:lnTo>
                <a:lnTo>
                  <a:pt x="2369344" y="1381125"/>
                </a:lnTo>
                <a:lnTo>
                  <a:pt x="2390775" y="1376363"/>
                </a:lnTo>
                <a:lnTo>
                  <a:pt x="2409825" y="1364457"/>
                </a:lnTo>
                <a:lnTo>
                  <a:pt x="2433638" y="1338263"/>
                </a:lnTo>
                <a:lnTo>
                  <a:pt x="2450307" y="1312069"/>
                </a:lnTo>
                <a:lnTo>
                  <a:pt x="2464594" y="1283494"/>
                </a:lnTo>
                <a:lnTo>
                  <a:pt x="2478882" y="1245394"/>
                </a:lnTo>
                <a:lnTo>
                  <a:pt x="2490788" y="1197769"/>
                </a:lnTo>
                <a:lnTo>
                  <a:pt x="2528888" y="1042988"/>
                </a:lnTo>
                <a:lnTo>
                  <a:pt x="2597944" y="733425"/>
                </a:lnTo>
                <a:lnTo>
                  <a:pt x="2667000" y="433388"/>
                </a:lnTo>
                <a:lnTo>
                  <a:pt x="2676525" y="416719"/>
                </a:lnTo>
                <a:lnTo>
                  <a:pt x="2695575" y="390525"/>
                </a:lnTo>
                <a:lnTo>
                  <a:pt x="2717007" y="357188"/>
                </a:lnTo>
                <a:lnTo>
                  <a:pt x="2736057" y="323850"/>
                </a:lnTo>
                <a:lnTo>
                  <a:pt x="2752725" y="283369"/>
                </a:lnTo>
                <a:lnTo>
                  <a:pt x="2759869" y="257175"/>
                </a:lnTo>
                <a:lnTo>
                  <a:pt x="2757488" y="242888"/>
                </a:lnTo>
                <a:lnTo>
                  <a:pt x="2719388" y="216694"/>
                </a:lnTo>
                <a:lnTo>
                  <a:pt x="2671763" y="180975"/>
                </a:lnTo>
                <a:lnTo>
                  <a:pt x="2607469" y="130969"/>
                </a:lnTo>
                <a:lnTo>
                  <a:pt x="2540794" y="78582"/>
                </a:lnTo>
                <a:lnTo>
                  <a:pt x="2469357" y="14288"/>
                </a:lnTo>
                <a:lnTo>
                  <a:pt x="2457450" y="4763"/>
                </a:lnTo>
                <a:lnTo>
                  <a:pt x="2445544" y="0"/>
                </a:lnTo>
                <a:lnTo>
                  <a:pt x="2431257" y="0"/>
                </a:lnTo>
                <a:lnTo>
                  <a:pt x="2371725" y="11907"/>
                </a:lnTo>
                <a:lnTo>
                  <a:pt x="2274094" y="42863"/>
                </a:lnTo>
                <a:lnTo>
                  <a:pt x="2205038" y="64294"/>
                </a:lnTo>
                <a:lnTo>
                  <a:pt x="2135982" y="71438"/>
                </a:lnTo>
                <a:lnTo>
                  <a:pt x="1845469" y="97632"/>
                </a:lnTo>
                <a:lnTo>
                  <a:pt x="1478757" y="130969"/>
                </a:lnTo>
                <a:lnTo>
                  <a:pt x="1181100" y="1595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E26BC03-7ABC-46C9-BD46-CBC251F70B85}"/>
              </a:ext>
            </a:extLst>
          </p:cNvPr>
          <p:cNvSpPr/>
          <p:nvPr/>
        </p:nvSpPr>
        <p:spPr>
          <a:xfrm>
            <a:off x="4786313" y="4970463"/>
            <a:ext cx="250825" cy="1011237"/>
          </a:xfrm>
          <a:custGeom>
            <a:avLst/>
            <a:gdLst>
              <a:gd name="connsiteX0" fmla="*/ 0 w 250031"/>
              <a:gd name="connsiteY0" fmla="*/ 254794 h 1012031"/>
              <a:gd name="connsiteX1" fmla="*/ 0 w 250031"/>
              <a:gd name="connsiteY1" fmla="*/ 2381 h 1012031"/>
              <a:gd name="connsiteX2" fmla="*/ 247650 w 250031"/>
              <a:gd name="connsiteY2" fmla="*/ 0 h 1012031"/>
              <a:gd name="connsiteX3" fmla="*/ 247650 w 250031"/>
              <a:gd name="connsiteY3" fmla="*/ 166687 h 1012031"/>
              <a:gd name="connsiteX4" fmla="*/ 247650 w 250031"/>
              <a:gd name="connsiteY4" fmla="*/ 407194 h 1012031"/>
              <a:gd name="connsiteX5" fmla="*/ 250031 w 250031"/>
              <a:gd name="connsiteY5" fmla="*/ 526256 h 1012031"/>
              <a:gd name="connsiteX6" fmla="*/ 238125 w 250031"/>
              <a:gd name="connsiteY6" fmla="*/ 726281 h 1012031"/>
              <a:gd name="connsiteX7" fmla="*/ 223837 w 250031"/>
              <a:gd name="connsiteY7" fmla="*/ 995362 h 1012031"/>
              <a:gd name="connsiteX8" fmla="*/ 0 w 250031"/>
              <a:gd name="connsiteY8" fmla="*/ 1012031 h 1012031"/>
              <a:gd name="connsiteX9" fmla="*/ 2381 w 250031"/>
              <a:gd name="connsiteY9" fmla="*/ 854869 h 1012031"/>
              <a:gd name="connsiteX10" fmla="*/ 2381 w 250031"/>
              <a:gd name="connsiteY10" fmla="*/ 552450 h 1012031"/>
              <a:gd name="connsiteX11" fmla="*/ 0 w 250031"/>
              <a:gd name="connsiteY11" fmla="*/ 254794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0031" h="1012031">
                <a:moveTo>
                  <a:pt x="0" y="254794"/>
                </a:moveTo>
                <a:lnTo>
                  <a:pt x="0" y="2381"/>
                </a:lnTo>
                <a:lnTo>
                  <a:pt x="247650" y="0"/>
                </a:lnTo>
                <a:lnTo>
                  <a:pt x="247650" y="166687"/>
                </a:lnTo>
                <a:lnTo>
                  <a:pt x="247650" y="407194"/>
                </a:lnTo>
                <a:cubicBezTo>
                  <a:pt x="248444" y="446881"/>
                  <a:pt x="249237" y="486569"/>
                  <a:pt x="250031" y="526256"/>
                </a:cubicBezTo>
                <a:lnTo>
                  <a:pt x="238125" y="726281"/>
                </a:lnTo>
                <a:lnTo>
                  <a:pt x="223837" y="995362"/>
                </a:lnTo>
                <a:lnTo>
                  <a:pt x="0" y="1012031"/>
                </a:lnTo>
                <a:cubicBezTo>
                  <a:pt x="794" y="959644"/>
                  <a:pt x="1587" y="907256"/>
                  <a:pt x="2381" y="854869"/>
                </a:cubicBezTo>
                <a:lnTo>
                  <a:pt x="2381" y="552450"/>
                </a:lnTo>
                <a:cubicBezTo>
                  <a:pt x="1587" y="458787"/>
                  <a:pt x="794" y="365125"/>
                  <a:pt x="0" y="254794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40E2D2F5-D4AC-48AC-A1A8-FDF81CA82BC5}"/>
              </a:ext>
            </a:extLst>
          </p:cNvPr>
          <p:cNvSpPr/>
          <p:nvPr/>
        </p:nvSpPr>
        <p:spPr>
          <a:xfrm>
            <a:off x="3716338" y="5281613"/>
            <a:ext cx="2349500" cy="298450"/>
          </a:xfrm>
          <a:custGeom>
            <a:avLst/>
            <a:gdLst>
              <a:gd name="connsiteX0" fmla="*/ 859632 w 2347913"/>
              <a:gd name="connsiteY0" fmla="*/ 102393 h 297656"/>
              <a:gd name="connsiteX1" fmla="*/ 547688 w 2347913"/>
              <a:gd name="connsiteY1" fmla="*/ 114300 h 297656"/>
              <a:gd name="connsiteX2" fmla="*/ 140494 w 2347913"/>
              <a:gd name="connsiteY2" fmla="*/ 133350 h 297656"/>
              <a:gd name="connsiteX3" fmla="*/ 0 w 2347913"/>
              <a:gd name="connsiteY3" fmla="*/ 133350 h 297656"/>
              <a:gd name="connsiteX4" fmla="*/ 21432 w 2347913"/>
              <a:gd name="connsiteY4" fmla="*/ 297656 h 297656"/>
              <a:gd name="connsiteX5" fmla="*/ 328613 w 2347913"/>
              <a:gd name="connsiteY5" fmla="*/ 280987 h 297656"/>
              <a:gd name="connsiteX6" fmla="*/ 604838 w 2347913"/>
              <a:gd name="connsiteY6" fmla="*/ 269081 h 297656"/>
              <a:gd name="connsiteX7" fmla="*/ 854869 w 2347913"/>
              <a:gd name="connsiteY7" fmla="*/ 257175 h 297656"/>
              <a:gd name="connsiteX8" fmla="*/ 1100138 w 2347913"/>
              <a:gd name="connsiteY8" fmla="*/ 245268 h 297656"/>
              <a:gd name="connsiteX9" fmla="*/ 1350169 w 2347913"/>
              <a:gd name="connsiteY9" fmla="*/ 221456 h 297656"/>
              <a:gd name="connsiteX10" fmla="*/ 1602582 w 2347913"/>
              <a:gd name="connsiteY10" fmla="*/ 202406 h 297656"/>
              <a:gd name="connsiteX11" fmla="*/ 1788319 w 2347913"/>
              <a:gd name="connsiteY11" fmla="*/ 195262 h 297656"/>
              <a:gd name="connsiteX12" fmla="*/ 2019300 w 2347913"/>
              <a:gd name="connsiteY12" fmla="*/ 192881 h 297656"/>
              <a:gd name="connsiteX13" fmla="*/ 2347913 w 2347913"/>
              <a:gd name="connsiteY13" fmla="*/ 204787 h 297656"/>
              <a:gd name="connsiteX14" fmla="*/ 2347913 w 2347913"/>
              <a:gd name="connsiteY14" fmla="*/ 114300 h 297656"/>
              <a:gd name="connsiteX15" fmla="*/ 2266950 w 2347913"/>
              <a:gd name="connsiteY15" fmla="*/ 50006 h 297656"/>
              <a:gd name="connsiteX16" fmla="*/ 2233613 w 2347913"/>
              <a:gd name="connsiteY16" fmla="*/ 30956 h 297656"/>
              <a:gd name="connsiteX17" fmla="*/ 2195513 w 2347913"/>
              <a:gd name="connsiteY17" fmla="*/ 14287 h 297656"/>
              <a:gd name="connsiteX18" fmla="*/ 2150269 w 2347913"/>
              <a:gd name="connsiteY18" fmla="*/ 4762 h 297656"/>
              <a:gd name="connsiteX19" fmla="*/ 2095500 w 2347913"/>
              <a:gd name="connsiteY19" fmla="*/ 0 h 297656"/>
              <a:gd name="connsiteX20" fmla="*/ 2026444 w 2347913"/>
              <a:gd name="connsiteY20" fmla="*/ 9525 h 297656"/>
              <a:gd name="connsiteX21" fmla="*/ 1785938 w 2347913"/>
              <a:gd name="connsiteY21" fmla="*/ 35718 h 297656"/>
              <a:gd name="connsiteX22" fmla="*/ 1509713 w 2347913"/>
              <a:gd name="connsiteY22" fmla="*/ 54768 h 297656"/>
              <a:gd name="connsiteX23" fmla="*/ 1302544 w 2347913"/>
              <a:gd name="connsiteY23" fmla="*/ 71437 h 297656"/>
              <a:gd name="connsiteX24" fmla="*/ 1035844 w 2347913"/>
              <a:gd name="connsiteY24" fmla="*/ 92868 h 297656"/>
              <a:gd name="connsiteX25" fmla="*/ 859632 w 2347913"/>
              <a:gd name="connsiteY25" fmla="*/ 102393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47913" h="297656">
                <a:moveTo>
                  <a:pt x="859632" y="102393"/>
                </a:moveTo>
                <a:lnTo>
                  <a:pt x="547688" y="114300"/>
                </a:lnTo>
                <a:lnTo>
                  <a:pt x="140494" y="133350"/>
                </a:lnTo>
                <a:lnTo>
                  <a:pt x="0" y="133350"/>
                </a:lnTo>
                <a:lnTo>
                  <a:pt x="21432" y="297656"/>
                </a:lnTo>
                <a:lnTo>
                  <a:pt x="328613" y="280987"/>
                </a:lnTo>
                <a:lnTo>
                  <a:pt x="604838" y="269081"/>
                </a:lnTo>
                <a:lnTo>
                  <a:pt x="854869" y="257175"/>
                </a:lnTo>
                <a:lnTo>
                  <a:pt x="1100138" y="245268"/>
                </a:lnTo>
                <a:lnTo>
                  <a:pt x="1350169" y="221456"/>
                </a:lnTo>
                <a:lnTo>
                  <a:pt x="1602582" y="202406"/>
                </a:lnTo>
                <a:lnTo>
                  <a:pt x="1788319" y="195262"/>
                </a:lnTo>
                <a:lnTo>
                  <a:pt x="2019300" y="192881"/>
                </a:lnTo>
                <a:lnTo>
                  <a:pt x="2347913" y="204787"/>
                </a:lnTo>
                <a:lnTo>
                  <a:pt x="2347913" y="114300"/>
                </a:lnTo>
                <a:lnTo>
                  <a:pt x="2266950" y="50006"/>
                </a:lnTo>
                <a:lnTo>
                  <a:pt x="2233613" y="30956"/>
                </a:lnTo>
                <a:lnTo>
                  <a:pt x="2195513" y="14287"/>
                </a:lnTo>
                <a:lnTo>
                  <a:pt x="2150269" y="4762"/>
                </a:lnTo>
                <a:lnTo>
                  <a:pt x="2095500" y="0"/>
                </a:lnTo>
                <a:lnTo>
                  <a:pt x="2026444" y="9525"/>
                </a:lnTo>
                <a:lnTo>
                  <a:pt x="1785938" y="35718"/>
                </a:lnTo>
                <a:lnTo>
                  <a:pt x="1509713" y="54768"/>
                </a:lnTo>
                <a:lnTo>
                  <a:pt x="1302544" y="71437"/>
                </a:lnTo>
                <a:lnTo>
                  <a:pt x="1035844" y="92868"/>
                </a:lnTo>
                <a:lnTo>
                  <a:pt x="859632" y="1023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AE316480-5520-45FC-B9E2-88D21F7FCD2B}"/>
              </a:ext>
            </a:extLst>
          </p:cNvPr>
          <p:cNvSpPr/>
          <p:nvPr/>
        </p:nvSpPr>
        <p:spPr>
          <a:xfrm>
            <a:off x="3800475" y="5818188"/>
            <a:ext cx="2189163" cy="268287"/>
          </a:xfrm>
          <a:custGeom>
            <a:avLst/>
            <a:gdLst>
              <a:gd name="connsiteX0" fmla="*/ 645319 w 2188369"/>
              <a:gd name="connsiteY0" fmla="*/ 100012 h 269081"/>
              <a:gd name="connsiteX1" fmla="*/ 395288 w 2188369"/>
              <a:gd name="connsiteY1" fmla="*/ 107156 h 269081"/>
              <a:gd name="connsiteX2" fmla="*/ 0 w 2188369"/>
              <a:gd name="connsiteY2" fmla="*/ 114300 h 269081"/>
              <a:gd name="connsiteX3" fmla="*/ 7144 w 2188369"/>
              <a:gd name="connsiteY3" fmla="*/ 269081 h 269081"/>
              <a:gd name="connsiteX4" fmla="*/ 176213 w 2188369"/>
              <a:gd name="connsiteY4" fmla="*/ 266700 h 269081"/>
              <a:gd name="connsiteX5" fmla="*/ 433388 w 2188369"/>
              <a:gd name="connsiteY5" fmla="*/ 264319 h 269081"/>
              <a:gd name="connsiteX6" fmla="*/ 659606 w 2188369"/>
              <a:gd name="connsiteY6" fmla="*/ 254794 h 269081"/>
              <a:gd name="connsiteX7" fmla="*/ 904875 w 2188369"/>
              <a:gd name="connsiteY7" fmla="*/ 242887 h 269081"/>
              <a:gd name="connsiteX8" fmla="*/ 1162050 w 2188369"/>
              <a:gd name="connsiteY8" fmla="*/ 226219 h 269081"/>
              <a:gd name="connsiteX9" fmla="*/ 1395413 w 2188369"/>
              <a:gd name="connsiteY9" fmla="*/ 209550 h 269081"/>
              <a:gd name="connsiteX10" fmla="*/ 1643063 w 2188369"/>
              <a:gd name="connsiteY10" fmla="*/ 188119 h 269081"/>
              <a:gd name="connsiteX11" fmla="*/ 1726406 w 2188369"/>
              <a:gd name="connsiteY11" fmla="*/ 178594 h 269081"/>
              <a:gd name="connsiteX12" fmla="*/ 1802606 w 2188369"/>
              <a:gd name="connsiteY12" fmla="*/ 178594 h 269081"/>
              <a:gd name="connsiteX13" fmla="*/ 1952625 w 2188369"/>
              <a:gd name="connsiteY13" fmla="*/ 185737 h 269081"/>
              <a:gd name="connsiteX14" fmla="*/ 2059781 w 2188369"/>
              <a:gd name="connsiteY14" fmla="*/ 197644 h 269081"/>
              <a:gd name="connsiteX15" fmla="*/ 2176463 w 2188369"/>
              <a:gd name="connsiteY15" fmla="*/ 219075 h 269081"/>
              <a:gd name="connsiteX16" fmla="*/ 2188369 w 2188369"/>
              <a:gd name="connsiteY16" fmla="*/ 45244 h 269081"/>
              <a:gd name="connsiteX17" fmla="*/ 2107406 w 2188369"/>
              <a:gd name="connsiteY17" fmla="*/ 16669 h 269081"/>
              <a:gd name="connsiteX18" fmla="*/ 2062163 w 2188369"/>
              <a:gd name="connsiteY18" fmla="*/ 7144 h 269081"/>
              <a:gd name="connsiteX19" fmla="*/ 2014538 w 2188369"/>
              <a:gd name="connsiteY19" fmla="*/ 0 h 269081"/>
              <a:gd name="connsiteX20" fmla="*/ 1926431 w 2188369"/>
              <a:gd name="connsiteY20" fmla="*/ 2381 h 269081"/>
              <a:gd name="connsiteX21" fmla="*/ 1724025 w 2188369"/>
              <a:gd name="connsiteY21" fmla="*/ 16669 h 269081"/>
              <a:gd name="connsiteX22" fmla="*/ 1464469 w 2188369"/>
              <a:gd name="connsiteY22" fmla="*/ 40481 h 269081"/>
              <a:gd name="connsiteX23" fmla="*/ 1176338 w 2188369"/>
              <a:gd name="connsiteY23" fmla="*/ 73819 h 269081"/>
              <a:gd name="connsiteX24" fmla="*/ 1007269 w 2188369"/>
              <a:gd name="connsiteY24" fmla="*/ 90487 h 269081"/>
              <a:gd name="connsiteX25" fmla="*/ 645319 w 2188369"/>
              <a:gd name="connsiteY25" fmla="*/ 100012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188369" h="269081">
                <a:moveTo>
                  <a:pt x="645319" y="100012"/>
                </a:moveTo>
                <a:lnTo>
                  <a:pt x="395288" y="107156"/>
                </a:lnTo>
                <a:lnTo>
                  <a:pt x="0" y="114300"/>
                </a:lnTo>
                <a:lnTo>
                  <a:pt x="7144" y="269081"/>
                </a:lnTo>
                <a:lnTo>
                  <a:pt x="176213" y="266700"/>
                </a:lnTo>
                <a:lnTo>
                  <a:pt x="433388" y="264319"/>
                </a:lnTo>
                <a:lnTo>
                  <a:pt x="659606" y="254794"/>
                </a:lnTo>
                <a:lnTo>
                  <a:pt x="904875" y="242887"/>
                </a:lnTo>
                <a:lnTo>
                  <a:pt x="1162050" y="226219"/>
                </a:lnTo>
                <a:lnTo>
                  <a:pt x="1395413" y="209550"/>
                </a:lnTo>
                <a:lnTo>
                  <a:pt x="1643063" y="188119"/>
                </a:lnTo>
                <a:lnTo>
                  <a:pt x="1726406" y="178594"/>
                </a:lnTo>
                <a:lnTo>
                  <a:pt x="1802606" y="178594"/>
                </a:lnTo>
                <a:lnTo>
                  <a:pt x="1952625" y="185737"/>
                </a:lnTo>
                <a:lnTo>
                  <a:pt x="2059781" y="197644"/>
                </a:lnTo>
                <a:lnTo>
                  <a:pt x="2176463" y="219075"/>
                </a:lnTo>
                <a:lnTo>
                  <a:pt x="2188369" y="45244"/>
                </a:lnTo>
                <a:lnTo>
                  <a:pt x="2107406" y="16669"/>
                </a:lnTo>
                <a:lnTo>
                  <a:pt x="2062163" y="7144"/>
                </a:lnTo>
                <a:lnTo>
                  <a:pt x="2014538" y="0"/>
                </a:lnTo>
                <a:lnTo>
                  <a:pt x="1926431" y="2381"/>
                </a:lnTo>
                <a:lnTo>
                  <a:pt x="1724025" y="16669"/>
                </a:lnTo>
                <a:lnTo>
                  <a:pt x="1464469" y="40481"/>
                </a:lnTo>
                <a:lnTo>
                  <a:pt x="1176338" y="73819"/>
                </a:lnTo>
                <a:lnTo>
                  <a:pt x="1007269" y="90487"/>
                </a:lnTo>
                <a:lnTo>
                  <a:pt x="645319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9F0250B-0B0D-4B28-8F22-9840917DD9FC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246188"/>
            <a:ext cx="4705350" cy="4935537"/>
            <a:chOff x="2762250" y="1393825"/>
            <a:chExt cx="4705350" cy="4935538"/>
          </a:xfrm>
        </p:grpSpPr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7D22DC31-6F55-45EC-8F1C-8A6F9F984157}"/>
                </a:ext>
              </a:extLst>
            </p:cNvPr>
            <p:cNvSpPr/>
            <p:nvPr/>
          </p:nvSpPr>
          <p:spPr>
            <a:xfrm>
              <a:off x="3141662" y="2014537"/>
              <a:ext cx="3498850" cy="538163"/>
            </a:xfrm>
            <a:custGeom>
              <a:avLst/>
              <a:gdLst>
                <a:gd name="connsiteX0" fmla="*/ 2294415 w 3497720"/>
                <a:gd name="connsiteY0" fmla="*/ 129026 h 538542"/>
                <a:gd name="connsiteX1" fmla="*/ 1854044 w 3497720"/>
                <a:gd name="connsiteY1" fmla="*/ 165489 h 538542"/>
                <a:gd name="connsiteX2" fmla="*/ 1618432 w 3497720"/>
                <a:gd name="connsiteY2" fmla="*/ 182319 h 538542"/>
                <a:gd name="connsiteX3" fmla="*/ 1293062 w 3497720"/>
                <a:gd name="connsiteY3" fmla="*/ 207563 h 538542"/>
                <a:gd name="connsiteX4" fmla="*/ 984523 w 3497720"/>
                <a:gd name="connsiteY4" fmla="*/ 238417 h 538542"/>
                <a:gd name="connsiteX5" fmla="*/ 468420 w 3497720"/>
                <a:gd name="connsiteY5" fmla="*/ 291710 h 538542"/>
                <a:gd name="connsiteX6" fmla="*/ 429151 w 3497720"/>
                <a:gd name="connsiteY6" fmla="*/ 291710 h 538542"/>
                <a:gd name="connsiteX7" fmla="*/ 373053 w 3497720"/>
                <a:gd name="connsiteY7" fmla="*/ 283296 h 538542"/>
                <a:gd name="connsiteX8" fmla="*/ 297320 w 3497720"/>
                <a:gd name="connsiteY8" fmla="*/ 266466 h 538542"/>
                <a:gd name="connsiteX9" fmla="*/ 244027 w 3497720"/>
                <a:gd name="connsiteY9" fmla="*/ 252442 h 538542"/>
                <a:gd name="connsiteX10" fmla="*/ 182319 w 3497720"/>
                <a:gd name="connsiteY10" fmla="*/ 230002 h 538542"/>
                <a:gd name="connsiteX11" fmla="*/ 137440 w 3497720"/>
                <a:gd name="connsiteY11" fmla="*/ 213173 h 538542"/>
                <a:gd name="connsiteX12" fmla="*/ 103781 w 3497720"/>
                <a:gd name="connsiteY12" fmla="*/ 193539 h 538542"/>
                <a:gd name="connsiteX13" fmla="*/ 75732 w 3497720"/>
                <a:gd name="connsiteY13" fmla="*/ 171099 h 538542"/>
                <a:gd name="connsiteX14" fmla="*/ 53293 w 3497720"/>
                <a:gd name="connsiteY14" fmla="*/ 154270 h 538542"/>
                <a:gd name="connsiteX15" fmla="*/ 30854 w 3497720"/>
                <a:gd name="connsiteY15" fmla="*/ 145855 h 538542"/>
                <a:gd name="connsiteX16" fmla="*/ 14024 w 3497720"/>
                <a:gd name="connsiteY16" fmla="*/ 145855 h 538542"/>
                <a:gd name="connsiteX17" fmla="*/ 5610 w 3497720"/>
                <a:gd name="connsiteY17" fmla="*/ 145855 h 538542"/>
                <a:gd name="connsiteX18" fmla="*/ 0 w 3497720"/>
                <a:gd name="connsiteY18" fmla="*/ 151465 h 538542"/>
                <a:gd name="connsiteX19" fmla="*/ 0 w 3497720"/>
                <a:gd name="connsiteY19" fmla="*/ 171099 h 538542"/>
                <a:gd name="connsiteX20" fmla="*/ 8415 w 3497720"/>
                <a:gd name="connsiteY20" fmla="*/ 193539 h 538542"/>
                <a:gd name="connsiteX21" fmla="*/ 30854 w 3497720"/>
                <a:gd name="connsiteY21" fmla="*/ 230002 h 538542"/>
                <a:gd name="connsiteX22" fmla="*/ 72928 w 3497720"/>
                <a:gd name="connsiteY22" fmla="*/ 283296 h 538542"/>
                <a:gd name="connsiteX23" fmla="*/ 129026 w 3497720"/>
                <a:gd name="connsiteY23" fmla="*/ 350613 h 538542"/>
                <a:gd name="connsiteX24" fmla="*/ 154270 w 3497720"/>
                <a:gd name="connsiteY24" fmla="*/ 378662 h 538542"/>
                <a:gd name="connsiteX25" fmla="*/ 207563 w 3497720"/>
                <a:gd name="connsiteY25" fmla="*/ 426346 h 538542"/>
                <a:gd name="connsiteX26" fmla="*/ 260856 w 3497720"/>
                <a:gd name="connsiteY26" fmla="*/ 468420 h 538542"/>
                <a:gd name="connsiteX27" fmla="*/ 322564 w 3497720"/>
                <a:gd name="connsiteY27" fmla="*/ 504883 h 538542"/>
                <a:gd name="connsiteX28" fmla="*/ 370248 w 3497720"/>
                <a:gd name="connsiteY28" fmla="*/ 527323 h 538542"/>
                <a:gd name="connsiteX29" fmla="*/ 415126 w 3497720"/>
                <a:gd name="connsiteY29" fmla="*/ 538542 h 538542"/>
                <a:gd name="connsiteX30" fmla="*/ 448785 w 3497720"/>
                <a:gd name="connsiteY30" fmla="*/ 530128 h 538542"/>
                <a:gd name="connsiteX31" fmla="*/ 538542 w 3497720"/>
                <a:gd name="connsiteY31" fmla="*/ 502078 h 538542"/>
                <a:gd name="connsiteX32" fmla="*/ 656348 w 3497720"/>
                <a:gd name="connsiteY32" fmla="*/ 479639 h 538542"/>
                <a:gd name="connsiteX33" fmla="*/ 838667 w 3497720"/>
                <a:gd name="connsiteY33" fmla="*/ 451590 h 538542"/>
                <a:gd name="connsiteX34" fmla="*/ 1107939 w 3497720"/>
                <a:gd name="connsiteY34" fmla="*/ 412321 h 538542"/>
                <a:gd name="connsiteX35" fmla="*/ 1208915 w 3497720"/>
                <a:gd name="connsiteY35" fmla="*/ 401102 h 538542"/>
                <a:gd name="connsiteX36" fmla="*/ 1545504 w 3497720"/>
                <a:gd name="connsiteY36" fmla="*/ 359028 h 538542"/>
                <a:gd name="connsiteX37" fmla="*/ 1887703 w 3497720"/>
                <a:gd name="connsiteY37" fmla="*/ 333784 h 538542"/>
                <a:gd name="connsiteX38" fmla="*/ 2134535 w 3497720"/>
                <a:gd name="connsiteY38" fmla="*/ 314150 h 538542"/>
                <a:gd name="connsiteX39" fmla="*/ 2207462 w 3497720"/>
                <a:gd name="connsiteY39" fmla="*/ 291710 h 538542"/>
                <a:gd name="connsiteX40" fmla="*/ 2468319 w 3497720"/>
                <a:gd name="connsiteY40" fmla="*/ 280491 h 538542"/>
                <a:gd name="connsiteX41" fmla="*/ 2866616 w 3497720"/>
                <a:gd name="connsiteY41" fmla="*/ 272076 h 538542"/>
                <a:gd name="connsiteX42" fmla="*/ 3214424 w 3497720"/>
                <a:gd name="connsiteY42" fmla="*/ 272076 h 538542"/>
                <a:gd name="connsiteX43" fmla="*/ 3379914 w 3497720"/>
                <a:gd name="connsiteY43" fmla="*/ 263661 h 538542"/>
                <a:gd name="connsiteX44" fmla="*/ 3458451 w 3497720"/>
                <a:gd name="connsiteY44" fmla="*/ 252442 h 538542"/>
                <a:gd name="connsiteX45" fmla="*/ 3478086 w 3497720"/>
                <a:gd name="connsiteY45" fmla="*/ 246832 h 538542"/>
                <a:gd name="connsiteX46" fmla="*/ 3492110 w 3497720"/>
                <a:gd name="connsiteY46" fmla="*/ 227197 h 538542"/>
                <a:gd name="connsiteX47" fmla="*/ 3497720 w 3497720"/>
                <a:gd name="connsiteY47" fmla="*/ 199148 h 538542"/>
                <a:gd name="connsiteX48" fmla="*/ 3497720 w 3497720"/>
                <a:gd name="connsiteY48" fmla="*/ 179514 h 538542"/>
                <a:gd name="connsiteX49" fmla="*/ 3494915 w 3497720"/>
                <a:gd name="connsiteY49" fmla="*/ 151465 h 538542"/>
                <a:gd name="connsiteX50" fmla="*/ 3486501 w 3497720"/>
                <a:gd name="connsiteY50" fmla="*/ 129026 h 538542"/>
                <a:gd name="connsiteX51" fmla="*/ 3469671 w 3497720"/>
                <a:gd name="connsiteY51" fmla="*/ 106586 h 538542"/>
                <a:gd name="connsiteX52" fmla="*/ 3430402 w 3497720"/>
                <a:gd name="connsiteY52" fmla="*/ 81342 h 538542"/>
                <a:gd name="connsiteX53" fmla="*/ 3374304 w 3497720"/>
                <a:gd name="connsiteY53" fmla="*/ 53293 h 538542"/>
                <a:gd name="connsiteX54" fmla="*/ 3304181 w 3497720"/>
                <a:gd name="connsiteY54" fmla="*/ 28049 h 538542"/>
                <a:gd name="connsiteX55" fmla="*/ 3250888 w 3497720"/>
                <a:gd name="connsiteY55" fmla="*/ 14024 h 538542"/>
                <a:gd name="connsiteX56" fmla="*/ 3161131 w 3497720"/>
                <a:gd name="connsiteY56" fmla="*/ 0 h 538542"/>
                <a:gd name="connsiteX57" fmla="*/ 3091008 w 3497720"/>
                <a:gd name="connsiteY57" fmla="*/ 0 h 538542"/>
                <a:gd name="connsiteX58" fmla="*/ 3065764 w 3497720"/>
                <a:gd name="connsiteY58" fmla="*/ 0 h 538542"/>
                <a:gd name="connsiteX59" fmla="*/ 2973202 w 3497720"/>
                <a:gd name="connsiteY59" fmla="*/ 22439 h 538542"/>
                <a:gd name="connsiteX60" fmla="*/ 2804908 w 3497720"/>
                <a:gd name="connsiteY60" fmla="*/ 67318 h 538542"/>
                <a:gd name="connsiteX61" fmla="*/ 2717956 w 3497720"/>
                <a:gd name="connsiteY61" fmla="*/ 92562 h 538542"/>
                <a:gd name="connsiteX62" fmla="*/ 2563686 w 3497720"/>
                <a:gd name="connsiteY62" fmla="*/ 106586 h 538542"/>
                <a:gd name="connsiteX63" fmla="*/ 2294415 w 3497720"/>
                <a:gd name="connsiteY63" fmla="*/ 129026 h 53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97720" h="538542">
                  <a:moveTo>
                    <a:pt x="2294415" y="129026"/>
                  </a:moveTo>
                  <a:lnTo>
                    <a:pt x="1854044" y="165489"/>
                  </a:lnTo>
                  <a:lnTo>
                    <a:pt x="1618432" y="182319"/>
                  </a:lnTo>
                  <a:lnTo>
                    <a:pt x="1293062" y="207563"/>
                  </a:lnTo>
                  <a:lnTo>
                    <a:pt x="984523" y="238417"/>
                  </a:lnTo>
                  <a:lnTo>
                    <a:pt x="468420" y="291710"/>
                  </a:lnTo>
                  <a:lnTo>
                    <a:pt x="429151" y="291710"/>
                  </a:lnTo>
                  <a:lnTo>
                    <a:pt x="373053" y="283296"/>
                  </a:lnTo>
                  <a:lnTo>
                    <a:pt x="297320" y="266466"/>
                  </a:lnTo>
                  <a:lnTo>
                    <a:pt x="244027" y="252442"/>
                  </a:lnTo>
                  <a:lnTo>
                    <a:pt x="182319" y="230002"/>
                  </a:lnTo>
                  <a:lnTo>
                    <a:pt x="137440" y="213173"/>
                  </a:lnTo>
                  <a:lnTo>
                    <a:pt x="103781" y="193539"/>
                  </a:lnTo>
                  <a:lnTo>
                    <a:pt x="75732" y="171099"/>
                  </a:lnTo>
                  <a:lnTo>
                    <a:pt x="53293" y="154270"/>
                  </a:lnTo>
                  <a:lnTo>
                    <a:pt x="30854" y="145855"/>
                  </a:lnTo>
                  <a:lnTo>
                    <a:pt x="14024" y="145855"/>
                  </a:lnTo>
                  <a:lnTo>
                    <a:pt x="5610" y="145855"/>
                  </a:lnTo>
                  <a:lnTo>
                    <a:pt x="0" y="151465"/>
                  </a:lnTo>
                  <a:lnTo>
                    <a:pt x="0" y="171099"/>
                  </a:lnTo>
                  <a:lnTo>
                    <a:pt x="8415" y="193539"/>
                  </a:lnTo>
                  <a:lnTo>
                    <a:pt x="30854" y="230002"/>
                  </a:lnTo>
                  <a:lnTo>
                    <a:pt x="72928" y="283296"/>
                  </a:lnTo>
                  <a:lnTo>
                    <a:pt x="129026" y="350613"/>
                  </a:lnTo>
                  <a:lnTo>
                    <a:pt x="154270" y="378662"/>
                  </a:lnTo>
                  <a:lnTo>
                    <a:pt x="207563" y="426346"/>
                  </a:lnTo>
                  <a:lnTo>
                    <a:pt x="260856" y="468420"/>
                  </a:lnTo>
                  <a:lnTo>
                    <a:pt x="322564" y="504883"/>
                  </a:lnTo>
                  <a:lnTo>
                    <a:pt x="370248" y="527323"/>
                  </a:lnTo>
                  <a:lnTo>
                    <a:pt x="415126" y="538542"/>
                  </a:lnTo>
                  <a:lnTo>
                    <a:pt x="448785" y="530128"/>
                  </a:lnTo>
                  <a:lnTo>
                    <a:pt x="538542" y="502078"/>
                  </a:lnTo>
                  <a:lnTo>
                    <a:pt x="656348" y="479639"/>
                  </a:lnTo>
                  <a:lnTo>
                    <a:pt x="838667" y="451590"/>
                  </a:lnTo>
                  <a:lnTo>
                    <a:pt x="1107939" y="412321"/>
                  </a:lnTo>
                  <a:lnTo>
                    <a:pt x="1208915" y="401102"/>
                  </a:lnTo>
                  <a:lnTo>
                    <a:pt x="1545504" y="359028"/>
                  </a:lnTo>
                  <a:lnTo>
                    <a:pt x="1887703" y="333784"/>
                  </a:lnTo>
                  <a:lnTo>
                    <a:pt x="2134535" y="314150"/>
                  </a:lnTo>
                  <a:lnTo>
                    <a:pt x="2207462" y="291710"/>
                  </a:lnTo>
                  <a:lnTo>
                    <a:pt x="2468319" y="280491"/>
                  </a:lnTo>
                  <a:lnTo>
                    <a:pt x="2866616" y="272076"/>
                  </a:lnTo>
                  <a:lnTo>
                    <a:pt x="3214424" y="272076"/>
                  </a:lnTo>
                  <a:lnTo>
                    <a:pt x="3379914" y="263661"/>
                  </a:lnTo>
                  <a:lnTo>
                    <a:pt x="3458451" y="252442"/>
                  </a:lnTo>
                  <a:lnTo>
                    <a:pt x="3478086" y="246832"/>
                  </a:lnTo>
                  <a:lnTo>
                    <a:pt x="3492110" y="227197"/>
                  </a:lnTo>
                  <a:lnTo>
                    <a:pt x="3497720" y="199148"/>
                  </a:lnTo>
                  <a:lnTo>
                    <a:pt x="3497720" y="179514"/>
                  </a:lnTo>
                  <a:lnTo>
                    <a:pt x="3494915" y="151465"/>
                  </a:lnTo>
                  <a:lnTo>
                    <a:pt x="3486501" y="129026"/>
                  </a:lnTo>
                  <a:lnTo>
                    <a:pt x="3469671" y="106586"/>
                  </a:lnTo>
                  <a:lnTo>
                    <a:pt x="3430402" y="81342"/>
                  </a:lnTo>
                  <a:lnTo>
                    <a:pt x="3374304" y="53293"/>
                  </a:lnTo>
                  <a:lnTo>
                    <a:pt x="3304181" y="28049"/>
                  </a:lnTo>
                  <a:lnTo>
                    <a:pt x="3250888" y="14024"/>
                  </a:lnTo>
                  <a:lnTo>
                    <a:pt x="3161131" y="0"/>
                  </a:lnTo>
                  <a:lnTo>
                    <a:pt x="3091008" y="0"/>
                  </a:lnTo>
                  <a:lnTo>
                    <a:pt x="3065764" y="0"/>
                  </a:lnTo>
                  <a:lnTo>
                    <a:pt x="2973202" y="22439"/>
                  </a:lnTo>
                  <a:lnTo>
                    <a:pt x="2804908" y="67318"/>
                  </a:lnTo>
                  <a:lnTo>
                    <a:pt x="2717956" y="92562"/>
                  </a:lnTo>
                  <a:lnTo>
                    <a:pt x="2563686" y="106586"/>
                  </a:lnTo>
                  <a:lnTo>
                    <a:pt x="2294415" y="1290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89750EEA-DE89-4F85-B199-578BF6F69C53}"/>
                </a:ext>
              </a:extLst>
            </p:cNvPr>
            <p:cNvSpPr/>
            <p:nvPr/>
          </p:nvSpPr>
          <p:spPr>
            <a:xfrm>
              <a:off x="2762250" y="1393825"/>
              <a:ext cx="2428875" cy="2447925"/>
            </a:xfrm>
            <a:custGeom>
              <a:avLst/>
              <a:gdLst>
                <a:gd name="connsiteX0" fmla="*/ 1476375 w 2428875"/>
                <a:gd name="connsiteY0" fmla="*/ 1136650 h 2447925"/>
                <a:gd name="connsiteX1" fmla="*/ 1352550 w 2428875"/>
                <a:gd name="connsiteY1" fmla="*/ 1298575 h 2447925"/>
                <a:gd name="connsiteX2" fmla="*/ 1216025 w 2428875"/>
                <a:gd name="connsiteY2" fmla="*/ 1444625 h 2447925"/>
                <a:gd name="connsiteX3" fmla="*/ 1079500 w 2428875"/>
                <a:gd name="connsiteY3" fmla="*/ 1581150 h 2447925"/>
                <a:gd name="connsiteX4" fmla="*/ 930275 w 2428875"/>
                <a:gd name="connsiteY4" fmla="*/ 1720850 h 2447925"/>
                <a:gd name="connsiteX5" fmla="*/ 762000 w 2428875"/>
                <a:gd name="connsiteY5" fmla="*/ 1860550 h 2447925"/>
                <a:gd name="connsiteX6" fmla="*/ 600075 w 2428875"/>
                <a:gd name="connsiteY6" fmla="*/ 1984375 h 2447925"/>
                <a:gd name="connsiteX7" fmla="*/ 393700 w 2428875"/>
                <a:gd name="connsiteY7" fmla="*/ 2136775 h 2447925"/>
                <a:gd name="connsiteX8" fmla="*/ 165100 w 2428875"/>
                <a:gd name="connsiteY8" fmla="*/ 2292350 h 2447925"/>
                <a:gd name="connsiteX9" fmla="*/ 19050 w 2428875"/>
                <a:gd name="connsiteY9" fmla="*/ 2387600 h 2447925"/>
                <a:gd name="connsiteX10" fmla="*/ 6350 w 2428875"/>
                <a:gd name="connsiteY10" fmla="*/ 2400300 h 2447925"/>
                <a:gd name="connsiteX11" fmla="*/ 0 w 2428875"/>
                <a:gd name="connsiteY11" fmla="*/ 2419350 h 2447925"/>
                <a:gd name="connsiteX12" fmla="*/ 3175 w 2428875"/>
                <a:gd name="connsiteY12" fmla="*/ 2428875 h 2447925"/>
                <a:gd name="connsiteX13" fmla="*/ 15875 w 2428875"/>
                <a:gd name="connsiteY13" fmla="*/ 2444750 h 2447925"/>
                <a:gd name="connsiteX14" fmla="*/ 28575 w 2428875"/>
                <a:gd name="connsiteY14" fmla="*/ 2447925 h 2447925"/>
                <a:gd name="connsiteX15" fmla="*/ 57150 w 2428875"/>
                <a:gd name="connsiteY15" fmla="*/ 2444750 h 2447925"/>
                <a:gd name="connsiteX16" fmla="*/ 104775 w 2428875"/>
                <a:gd name="connsiteY16" fmla="*/ 2425700 h 2447925"/>
                <a:gd name="connsiteX17" fmla="*/ 311150 w 2428875"/>
                <a:gd name="connsiteY17" fmla="*/ 2324100 h 2447925"/>
                <a:gd name="connsiteX18" fmla="*/ 498475 w 2428875"/>
                <a:gd name="connsiteY18" fmla="*/ 2219325 h 2447925"/>
                <a:gd name="connsiteX19" fmla="*/ 777875 w 2428875"/>
                <a:gd name="connsiteY19" fmla="*/ 2041525 h 2447925"/>
                <a:gd name="connsiteX20" fmla="*/ 1025525 w 2428875"/>
                <a:gd name="connsiteY20" fmla="*/ 1866900 h 2447925"/>
                <a:gd name="connsiteX21" fmla="*/ 1206500 w 2428875"/>
                <a:gd name="connsiteY21" fmla="*/ 1727200 h 2447925"/>
                <a:gd name="connsiteX22" fmla="*/ 1327150 w 2428875"/>
                <a:gd name="connsiteY22" fmla="*/ 1628775 h 2447925"/>
                <a:gd name="connsiteX23" fmla="*/ 1485900 w 2428875"/>
                <a:gd name="connsiteY23" fmla="*/ 1479550 h 2447925"/>
                <a:gd name="connsiteX24" fmla="*/ 1616075 w 2428875"/>
                <a:gd name="connsiteY24" fmla="*/ 1339850 h 2447925"/>
                <a:gd name="connsiteX25" fmla="*/ 1803400 w 2428875"/>
                <a:gd name="connsiteY25" fmla="*/ 1123950 h 2447925"/>
                <a:gd name="connsiteX26" fmla="*/ 1943100 w 2428875"/>
                <a:gd name="connsiteY26" fmla="*/ 942975 h 2447925"/>
                <a:gd name="connsiteX27" fmla="*/ 2060575 w 2428875"/>
                <a:gd name="connsiteY27" fmla="*/ 739775 h 2447925"/>
                <a:gd name="connsiteX28" fmla="*/ 2143125 w 2428875"/>
                <a:gd name="connsiteY28" fmla="*/ 612775 h 2447925"/>
                <a:gd name="connsiteX29" fmla="*/ 2219325 w 2428875"/>
                <a:gd name="connsiteY29" fmla="*/ 488950 h 2447925"/>
                <a:gd name="connsiteX30" fmla="*/ 2266950 w 2428875"/>
                <a:gd name="connsiteY30" fmla="*/ 415925 h 2447925"/>
                <a:gd name="connsiteX31" fmla="*/ 2295525 w 2428875"/>
                <a:gd name="connsiteY31" fmla="*/ 384175 h 2447925"/>
                <a:gd name="connsiteX32" fmla="*/ 2330450 w 2428875"/>
                <a:gd name="connsiteY32" fmla="*/ 355600 h 2447925"/>
                <a:gd name="connsiteX33" fmla="*/ 2362200 w 2428875"/>
                <a:gd name="connsiteY33" fmla="*/ 336550 h 2447925"/>
                <a:gd name="connsiteX34" fmla="*/ 2397125 w 2428875"/>
                <a:gd name="connsiteY34" fmla="*/ 317500 h 2447925"/>
                <a:gd name="connsiteX35" fmla="*/ 2422525 w 2428875"/>
                <a:gd name="connsiteY35" fmla="*/ 295275 h 2447925"/>
                <a:gd name="connsiteX36" fmla="*/ 2428875 w 2428875"/>
                <a:gd name="connsiteY36" fmla="*/ 276225 h 2447925"/>
                <a:gd name="connsiteX37" fmla="*/ 2428875 w 2428875"/>
                <a:gd name="connsiteY37" fmla="*/ 254000 h 2447925"/>
                <a:gd name="connsiteX38" fmla="*/ 2422525 w 2428875"/>
                <a:gd name="connsiteY38" fmla="*/ 225425 h 2447925"/>
                <a:gd name="connsiteX39" fmla="*/ 2406650 w 2428875"/>
                <a:gd name="connsiteY39" fmla="*/ 203200 h 2447925"/>
                <a:gd name="connsiteX40" fmla="*/ 2378075 w 2428875"/>
                <a:gd name="connsiteY40" fmla="*/ 174625 h 2447925"/>
                <a:gd name="connsiteX41" fmla="*/ 2301875 w 2428875"/>
                <a:gd name="connsiteY41" fmla="*/ 120650 h 2447925"/>
                <a:gd name="connsiteX42" fmla="*/ 2241550 w 2428875"/>
                <a:gd name="connsiteY42" fmla="*/ 85725 h 2447925"/>
                <a:gd name="connsiteX43" fmla="*/ 2187575 w 2428875"/>
                <a:gd name="connsiteY43" fmla="*/ 60325 h 2447925"/>
                <a:gd name="connsiteX44" fmla="*/ 2089150 w 2428875"/>
                <a:gd name="connsiteY44" fmla="*/ 28575 h 2447925"/>
                <a:gd name="connsiteX45" fmla="*/ 2025650 w 2428875"/>
                <a:gd name="connsiteY45" fmla="*/ 12700 h 2447925"/>
                <a:gd name="connsiteX46" fmla="*/ 1943100 w 2428875"/>
                <a:gd name="connsiteY46" fmla="*/ 0 h 2447925"/>
                <a:gd name="connsiteX47" fmla="*/ 1908175 w 2428875"/>
                <a:gd name="connsiteY47" fmla="*/ 0 h 2447925"/>
                <a:gd name="connsiteX48" fmla="*/ 1879600 w 2428875"/>
                <a:gd name="connsiteY48" fmla="*/ 3175 h 2447925"/>
                <a:gd name="connsiteX49" fmla="*/ 1873250 w 2428875"/>
                <a:gd name="connsiteY49" fmla="*/ 12700 h 2447925"/>
                <a:gd name="connsiteX50" fmla="*/ 1870075 w 2428875"/>
                <a:gd name="connsiteY50" fmla="*/ 19050 h 2447925"/>
                <a:gd name="connsiteX51" fmla="*/ 1876425 w 2428875"/>
                <a:gd name="connsiteY51" fmla="*/ 31750 h 2447925"/>
                <a:gd name="connsiteX52" fmla="*/ 1908175 w 2428875"/>
                <a:gd name="connsiteY52" fmla="*/ 53975 h 2447925"/>
                <a:gd name="connsiteX53" fmla="*/ 1936750 w 2428875"/>
                <a:gd name="connsiteY53" fmla="*/ 76200 h 2447925"/>
                <a:gd name="connsiteX54" fmla="*/ 1968500 w 2428875"/>
                <a:gd name="connsiteY54" fmla="*/ 111125 h 2447925"/>
                <a:gd name="connsiteX55" fmla="*/ 1990725 w 2428875"/>
                <a:gd name="connsiteY55" fmla="*/ 136525 h 2447925"/>
                <a:gd name="connsiteX56" fmla="*/ 2003425 w 2428875"/>
                <a:gd name="connsiteY56" fmla="*/ 161925 h 2447925"/>
                <a:gd name="connsiteX57" fmla="*/ 2012950 w 2428875"/>
                <a:gd name="connsiteY57" fmla="*/ 180975 h 2447925"/>
                <a:gd name="connsiteX58" fmla="*/ 2019300 w 2428875"/>
                <a:gd name="connsiteY58" fmla="*/ 206375 h 2447925"/>
                <a:gd name="connsiteX59" fmla="*/ 2022475 w 2428875"/>
                <a:gd name="connsiteY59" fmla="*/ 244475 h 2447925"/>
                <a:gd name="connsiteX60" fmla="*/ 2016125 w 2428875"/>
                <a:gd name="connsiteY60" fmla="*/ 288925 h 2447925"/>
                <a:gd name="connsiteX61" fmla="*/ 1987550 w 2428875"/>
                <a:gd name="connsiteY61" fmla="*/ 361950 h 2447925"/>
                <a:gd name="connsiteX62" fmla="*/ 1920875 w 2428875"/>
                <a:gd name="connsiteY62" fmla="*/ 492125 h 2447925"/>
                <a:gd name="connsiteX63" fmla="*/ 1835150 w 2428875"/>
                <a:gd name="connsiteY63" fmla="*/ 635000 h 2447925"/>
                <a:gd name="connsiteX64" fmla="*/ 1733550 w 2428875"/>
                <a:gd name="connsiteY64" fmla="*/ 790575 h 2447925"/>
                <a:gd name="connsiteX65" fmla="*/ 1695450 w 2428875"/>
                <a:gd name="connsiteY65" fmla="*/ 847725 h 2447925"/>
                <a:gd name="connsiteX66" fmla="*/ 1562100 w 2428875"/>
                <a:gd name="connsiteY66" fmla="*/ 1003300 h 2447925"/>
                <a:gd name="connsiteX67" fmla="*/ 1527175 w 2428875"/>
                <a:gd name="connsiteY67" fmla="*/ 1063625 h 2447925"/>
                <a:gd name="connsiteX68" fmla="*/ 1476375 w 2428875"/>
                <a:gd name="connsiteY68" fmla="*/ 1136650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28875" h="2447925">
                  <a:moveTo>
                    <a:pt x="1476375" y="1136650"/>
                  </a:moveTo>
                  <a:lnTo>
                    <a:pt x="1352550" y="1298575"/>
                  </a:lnTo>
                  <a:lnTo>
                    <a:pt x="1216025" y="1444625"/>
                  </a:lnTo>
                  <a:lnTo>
                    <a:pt x="1079500" y="1581150"/>
                  </a:lnTo>
                  <a:lnTo>
                    <a:pt x="930275" y="1720850"/>
                  </a:lnTo>
                  <a:lnTo>
                    <a:pt x="762000" y="1860550"/>
                  </a:lnTo>
                  <a:lnTo>
                    <a:pt x="600075" y="1984375"/>
                  </a:lnTo>
                  <a:lnTo>
                    <a:pt x="393700" y="2136775"/>
                  </a:lnTo>
                  <a:lnTo>
                    <a:pt x="165100" y="2292350"/>
                  </a:lnTo>
                  <a:lnTo>
                    <a:pt x="19050" y="2387600"/>
                  </a:lnTo>
                  <a:lnTo>
                    <a:pt x="6350" y="2400300"/>
                  </a:lnTo>
                  <a:lnTo>
                    <a:pt x="0" y="2419350"/>
                  </a:lnTo>
                  <a:lnTo>
                    <a:pt x="3175" y="2428875"/>
                  </a:lnTo>
                  <a:lnTo>
                    <a:pt x="15875" y="2444750"/>
                  </a:lnTo>
                  <a:lnTo>
                    <a:pt x="28575" y="2447925"/>
                  </a:lnTo>
                  <a:lnTo>
                    <a:pt x="57150" y="2444750"/>
                  </a:lnTo>
                  <a:lnTo>
                    <a:pt x="104775" y="2425700"/>
                  </a:lnTo>
                  <a:lnTo>
                    <a:pt x="311150" y="2324100"/>
                  </a:lnTo>
                  <a:lnTo>
                    <a:pt x="498475" y="2219325"/>
                  </a:lnTo>
                  <a:lnTo>
                    <a:pt x="777875" y="2041525"/>
                  </a:lnTo>
                  <a:lnTo>
                    <a:pt x="1025525" y="1866900"/>
                  </a:lnTo>
                  <a:lnTo>
                    <a:pt x="1206500" y="1727200"/>
                  </a:lnTo>
                  <a:lnTo>
                    <a:pt x="1327150" y="1628775"/>
                  </a:lnTo>
                  <a:lnTo>
                    <a:pt x="1485900" y="1479550"/>
                  </a:lnTo>
                  <a:lnTo>
                    <a:pt x="1616075" y="1339850"/>
                  </a:lnTo>
                  <a:lnTo>
                    <a:pt x="1803400" y="1123950"/>
                  </a:lnTo>
                  <a:lnTo>
                    <a:pt x="1943100" y="942975"/>
                  </a:lnTo>
                  <a:lnTo>
                    <a:pt x="2060575" y="739775"/>
                  </a:lnTo>
                  <a:lnTo>
                    <a:pt x="2143125" y="612775"/>
                  </a:lnTo>
                  <a:lnTo>
                    <a:pt x="2219325" y="488950"/>
                  </a:lnTo>
                  <a:lnTo>
                    <a:pt x="2266950" y="415925"/>
                  </a:lnTo>
                  <a:lnTo>
                    <a:pt x="2295525" y="384175"/>
                  </a:lnTo>
                  <a:lnTo>
                    <a:pt x="2330450" y="355600"/>
                  </a:lnTo>
                  <a:lnTo>
                    <a:pt x="2362200" y="336550"/>
                  </a:lnTo>
                  <a:lnTo>
                    <a:pt x="2397125" y="317500"/>
                  </a:lnTo>
                  <a:lnTo>
                    <a:pt x="2422525" y="295275"/>
                  </a:lnTo>
                  <a:lnTo>
                    <a:pt x="2428875" y="276225"/>
                  </a:lnTo>
                  <a:lnTo>
                    <a:pt x="2428875" y="254000"/>
                  </a:lnTo>
                  <a:lnTo>
                    <a:pt x="2422525" y="225425"/>
                  </a:lnTo>
                  <a:lnTo>
                    <a:pt x="2406650" y="203200"/>
                  </a:lnTo>
                  <a:lnTo>
                    <a:pt x="2378075" y="174625"/>
                  </a:lnTo>
                  <a:lnTo>
                    <a:pt x="2301875" y="120650"/>
                  </a:lnTo>
                  <a:lnTo>
                    <a:pt x="2241550" y="85725"/>
                  </a:lnTo>
                  <a:lnTo>
                    <a:pt x="2187575" y="60325"/>
                  </a:lnTo>
                  <a:lnTo>
                    <a:pt x="2089150" y="28575"/>
                  </a:lnTo>
                  <a:lnTo>
                    <a:pt x="2025650" y="12700"/>
                  </a:lnTo>
                  <a:lnTo>
                    <a:pt x="1943100" y="0"/>
                  </a:lnTo>
                  <a:lnTo>
                    <a:pt x="1908175" y="0"/>
                  </a:lnTo>
                  <a:lnTo>
                    <a:pt x="1879600" y="3175"/>
                  </a:lnTo>
                  <a:lnTo>
                    <a:pt x="1873250" y="12700"/>
                  </a:lnTo>
                  <a:lnTo>
                    <a:pt x="1870075" y="19050"/>
                  </a:lnTo>
                  <a:lnTo>
                    <a:pt x="1876425" y="31750"/>
                  </a:lnTo>
                  <a:lnTo>
                    <a:pt x="1908175" y="53975"/>
                  </a:lnTo>
                  <a:lnTo>
                    <a:pt x="1936750" y="76200"/>
                  </a:lnTo>
                  <a:lnTo>
                    <a:pt x="1968500" y="111125"/>
                  </a:lnTo>
                  <a:lnTo>
                    <a:pt x="1990725" y="136525"/>
                  </a:lnTo>
                  <a:lnTo>
                    <a:pt x="2003425" y="161925"/>
                  </a:lnTo>
                  <a:lnTo>
                    <a:pt x="2012950" y="180975"/>
                  </a:lnTo>
                  <a:lnTo>
                    <a:pt x="2019300" y="206375"/>
                  </a:lnTo>
                  <a:lnTo>
                    <a:pt x="2022475" y="244475"/>
                  </a:lnTo>
                  <a:lnTo>
                    <a:pt x="2016125" y="288925"/>
                  </a:lnTo>
                  <a:lnTo>
                    <a:pt x="1987550" y="361950"/>
                  </a:lnTo>
                  <a:lnTo>
                    <a:pt x="1920875" y="492125"/>
                  </a:lnTo>
                  <a:lnTo>
                    <a:pt x="1835150" y="635000"/>
                  </a:lnTo>
                  <a:lnTo>
                    <a:pt x="1733550" y="790575"/>
                  </a:lnTo>
                  <a:lnTo>
                    <a:pt x="1695450" y="847725"/>
                  </a:lnTo>
                  <a:lnTo>
                    <a:pt x="1562100" y="1003300"/>
                  </a:lnTo>
                  <a:lnTo>
                    <a:pt x="1527175" y="1063625"/>
                  </a:lnTo>
                  <a:lnTo>
                    <a:pt x="1476375" y="11366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DECC0D2A-5234-426E-8D7C-0D6D05C9EEAE}"/>
                </a:ext>
              </a:extLst>
            </p:cNvPr>
            <p:cNvSpPr/>
            <p:nvPr/>
          </p:nvSpPr>
          <p:spPr>
            <a:xfrm>
              <a:off x="5210175" y="2262187"/>
              <a:ext cx="2257425" cy="1214438"/>
            </a:xfrm>
            <a:custGeom>
              <a:avLst/>
              <a:gdLst>
                <a:gd name="connsiteX0" fmla="*/ 933450 w 2257425"/>
                <a:gd name="connsiteY0" fmla="*/ 547687 h 1214437"/>
                <a:gd name="connsiteX1" fmla="*/ 809625 w 2257425"/>
                <a:gd name="connsiteY1" fmla="*/ 471487 h 1214437"/>
                <a:gd name="connsiteX2" fmla="*/ 681038 w 2257425"/>
                <a:gd name="connsiteY2" fmla="*/ 390525 h 1214437"/>
                <a:gd name="connsiteX3" fmla="*/ 509588 w 2257425"/>
                <a:gd name="connsiteY3" fmla="*/ 278606 h 1214437"/>
                <a:gd name="connsiteX4" fmla="*/ 364331 w 2257425"/>
                <a:gd name="connsiteY4" fmla="*/ 183356 h 1214437"/>
                <a:gd name="connsiteX5" fmla="*/ 226219 w 2257425"/>
                <a:gd name="connsiteY5" fmla="*/ 95250 h 1214437"/>
                <a:gd name="connsiteX6" fmla="*/ 100013 w 2257425"/>
                <a:gd name="connsiteY6" fmla="*/ 0 h 1214437"/>
                <a:gd name="connsiteX7" fmla="*/ 0 w 2257425"/>
                <a:gd name="connsiteY7" fmla="*/ 26193 h 1214437"/>
                <a:gd name="connsiteX8" fmla="*/ 66675 w 2257425"/>
                <a:gd name="connsiteY8" fmla="*/ 88106 h 1214437"/>
                <a:gd name="connsiteX9" fmla="*/ 250031 w 2257425"/>
                <a:gd name="connsiteY9" fmla="*/ 247650 h 1214437"/>
                <a:gd name="connsiteX10" fmla="*/ 469106 w 2257425"/>
                <a:gd name="connsiteY10" fmla="*/ 442912 h 1214437"/>
                <a:gd name="connsiteX11" fmla="*/ 681038 w 2257425"/>
                <a:gd name="connsiteY11" fmla="*/ 628650 h 1214437"/>
                <a:gd name="connsiteX12" fmla="*/ 907256 w 2257425"/>
                <a:gd name="connsiteY12" fmla="*/ 831056 h 1214437"/>
                <a:gd name="connsiteX13" fmla="*/ 1133475 w 2257425"/>
                <a:gd name="connsiteY13" fmla="*/ 1019175 h 1214437"/>
                <a:gd name="connsiteX14" fmla="*/ 1345406 w 2257425"/>
                <a:gd name="connsiteY14" fmla="*/ 1173956 h 1214437"/>
                <a:gd name="connsiteX15" fmla="*/ 1364456 w 2257425"/>
                <a:gd name="connsiteY15" fmla="*/ 1185862 h 1214437"/>
                <a:gd name="connsiteX16" fmla="*/ 1443038 w 2257425"/>
                <a:gd name="connsiteY16" fmla="*/ 1193006 h 1214437"/>
                <a:gd name="connsiteX17" fmla="*/ 1721644 w 2257425"/>
                <a:gd name="connsiteY17" fmla="*/ 1207293 h 1214437"/>
                <a:gd name="connsiteX18" fmla="*/ 1926431 w 2257425"/>
                <a:gd name="connsiteY18" fmla="*/ 1214437 h 1214437"/>
                <a:gd name="connsiteX19" fmla="*/ 2012156 w 2257425"/>
                <a:gd name="connsiteY19" fmla="*/ 1209675 h 1214437"/>
                <a:gd name="connsiteX20" fmla="*/ 2076450 w 2257425"/>
                <a:gd name="connsiteY20" fmla="*/ 1204912 h 1214437"/>
                <a:gd name="connsiteX21" fmla="*/ 2124075 w 2257425"/>
                <a:gd name="connsiteY21" fmla="*/ 1197768 h 1214437"/>
                <a:gd name="connsiteX22" fmla="*/ 2183606 w 2257425"/>
                <a:gd name="connsiteY22" fmla="*/ 1183481 h 1214437"/>
                <a:gd name="connsiteX23" fmla="*/ 2219325 w 2257425"/>
                <a:gd name="connsiteY23" fmla="*/ 1169193 h 1214437"/>
                <a:gd name="connsiteX24" fmla="*/ 2245519 w 2257425"/>
                <a:gd name="connsiteY24" fmla="*/ 1150143 h 1214437"/>
                <a:gd name="connsiteX25" fmla="*/ 2257425 w 2257425"/>
                <a:gd name="connsiteY25" fmla="*/ 1133475 h 1214437"/>
                <a:gd name="connsiteX26" fmla="*/ 2250281 w 2257425"/>
                <a:gd name="connsiteY26" fmla="*/ 1121568 h 1214437"/>
                <a:gd name="connsiteX27" fmla="*/ 2195513 w 2257425"/>
                <a:gd name="connsiteY27" fmla="*/ 1107281 h 1214437"/>
                <a:gd name="connsiteX28" fmla="*/ 2050256 w 2257425"/>
                <a:gd name="connsiteY28" fmla="*/ 1066800 h 1214437"/>
                <a:gd name="connsiteX29" fmla="*/ 1912144 w 2257425"/>
                <a:gd name="connsiteY29" fmla="*/ 1026318 h 1214437"/>
                <a:gd name="connsiteX30" fmla="*/ 1769269 w 2257425"/>
                <a:gd name="connsiteY30" fmla="*/ 978693 h 1214437"/>
                <a:gd name="connsiteX31" fmla="*/ 1609725 w 2257425"/>
                <a:gd name="connsiteY31" fmla="*/ 916781 h 1214437"/>
                <a:gd name="connsiteX32" fmla="*/ 1452563 w 2257425"/>
                <a:gd name="connsiteY32" fmla="*/ 845343 h 1214437"/>
                <a:gd name="connsiteX33" fmla="*/ 1276350 w 2257425"/>
                <a:gd name="connsiteY33" fmla="*/ 754856 h 1214437"/>
                <a:gd name="connsiteX34" fmla="*/ 1133475 w 2257425"/>
                <a:gd name="connsiteY34" fmla="*/ 669131 h 1214437"/>
                <a:gd name="connsiteX35" fmla="*/ 933450 w 2257425"/>
                <a:gd name="connsiteY35" fmla="*/ 54768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7425" h="1214437">
                  <a:moveTo>
                    <a:pt x="933450" y="547687"/>
                  </a:moveTo>
                  <a:lnTo>
                    <a:pt x="809625" y="471487"/>
                  </a:lnTo>
                  <a:lnTo>
                    <a:pt x="681038" y="390525"/>
                  </a:lnTo>
                  <a:lnTo>
                    <a:pt x="509588" y="278606"/>
                  </a:lnTo>
                  <a:lnTo>
                    <a:pt x="364331" y="183356"/>
                  </a:lnTo>
                  <a:lnTo>
                    <a:pt x="226219" y="95250"/>
                  </a:lnTo>
                  <a:lnTo>
                    <a:pt x="100013" y="0"/>
                  </a:lnTo>
                  <a:lnTo>
                    <a:pt x="0" y="26193"/>
                  </a:lnTo>
                  <a:lnTo>
                    <a:pt x="66675" y="88106"/>
                  </a:lnTo>
                  <a:lnTo>
                    <a:pt x="250031" y="247650"/>
                  </a:lnTo>
                  <a:lnTo>
                    <a:pt x="469106" y="442912"/>
                  </a:lnTo>
                  <a:lnTo>
                    <a:pt x="681038" y="628650"/>
                  </a:lnTo>
                  <a:lnTo>
                    <a:pt x="907256" y="831056"/>
                  </a:lnTo>
                  <a:lnTo>
                    <a:pt x="1133475" y="1019175"/>
                  </a:lnTo>
                  <a:lnTo>
                    <a:pt x="1345406" y="1173956"/>
                  </a:lnTo>
                  <a:lnTo>
                    <a:pt x="1364456" y="1185862"/>
                  </a:lnTo>
                  <a:lnTo>
                    <a:pt x="1443038" y="1193006"/>
                  </a:lnTo>
                  <a:lnTo>
                    <a:pt x="1721644" y="1207293"/>
                  </a:lnTo>
                  <a:lnTo>
                    <a:pt x="1926431" y="1214437"/>
                  </a:lnTo>
                  <a:lnTo>
                    <a:pt x="2012156" y="1209675"/>
                  </a:lnTo>
                  <a:lnTo>
                    <a:pt x="2076450" y="1204912"/>
                  </a:lnTo>
                  <a:lnTo>
                    <a:pt x="2124075" y="1197768"/>
                  </a:lnTo>
                  <a:lnTo>
                    <a:pt x="2183606" y="1183481"/>
                  </a:lnTo>
                  <a:lnTo>
                    <a:pt x="2219325" y="1169193"/>
                  </a:lnTo>
                  <a:lnTo>
                    <a:pt x="2245519" y="1150143"/>
                  </a:lnTo>
                  <a:lnTo>
                    <a:pt x="2257425" y="1133475"/>
                  </a:lnTo>
                  <a:lnTo>
                    <a:pt x="2250281" y="1121568"/>
                  </a:lnTo>
                  <a:lnTo>
                    <a:pt x="2195513" y="1107281"/>
                  </a:lnTo>
                  <a:lnTo>
                    <a:pt x="2050256" y="1066800"/>
                  </a:lnTo>
                  <a:lnTo>
                    <a:pt x="1912144" y="1026318"/>
                  </a:lnTo>
                  <a:lnTo>
                    <a:pt x="1769269" y="978693"/>
                  </a:lnTo>
                  <a:lnTo>
                    <a:pt x="1609725" y="916781"/>
                  </a:lnTo>
                  <a:lnTo>
                    <a:pt x="1452563" y="845343"/>
                  </a:lnTo>
                  <a:lnTo>
                    <a:pt x="1276350" y="754856"/>
                  </a:lnTo>
                  <a:lnTo>
                    <a:pt x="1133475" y="669131"/>
                  </a:lnTo>
                  <a:lnTo>
                    <a:pt x="933450" y="5476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71C19378-421F-4FEE-A2FB-E11255032977}"/>
                </a:ext>
              </a:extLst>
            </p:cNvPr>
            <p:cNvSpPr/>
            <p:nvPr/>
          </p:nvSpPr>
          <p:spPr>
            <a:xfrm>
              <a:off x="3363912" y="2865437"/>
              <a:ext cx="1179513" cy="1308100"/>
            </a:xfrm>
            <a:custGeom>
              <a:avLst/>
              <a:gdLst>
                <a:gd name="connsiteX0" fmla="*/ 621507 w 1178719"/>
                <a:gd name="connsiteY0" fmla="*/ 614362 h 1309687"/>
                <a:gd name="connsiteX1" fmla="*/ 502444 w 1178719"/>
                <a:gd name="connsiteY1" fmla="*/ 764381 h 1309687"/>
                <a:gd name="connsiteX2" fmla="*/ 381000 w 1178719"/>
                <a:gd name="connsiteY2" fmla="*/ 900112 h 1309687"/>
                <a:gd name="connsiteX3" fmla="*/ 228600 w 1178719"/>
                <a:gd name="connsiteY3" fmla="*/ 1057275 h 1309687"/>
                <a:gd name="connsiteX4" fmla="*/ 66675 w 1178719"/>
                <a:gd name="connsiteY4" fmla="*/ 1207294 h 1309687"/>
                <a:gd name="connsiteX5" fmla="*/ 14288 w 1178719"/>
                <a:gd name="connsiteY5" fmla="*/ 1252537 h 1309687"/>
                <a:gd name="connsiteX6" fmla="*/ 7144 w 1178719"/>
                <a:gd name="connsiteY6" fmla="*/ 1264444 h 1309687"/>
                <a:gd name="connsiteX7" fmla="*/ 0 w 1178719"/>
                <a:gd name="connsiteY7" fmla="*/ 1278731 h 1309687"/>
                <a:gd name="connsiteX8" fmla="*/ 0 w 1178719"/>
                <a:gd name="connsiteY8" fmla="*/ 1295400 h 1309687"/>
                <a:gd name="connsiteX9" fmla="*/ 4763 w 1178719"/>
                <a:gd name="connsiteY9" fmla="*/ 1304925 h 1309687"/>
                <a:gd name="connsiteX10" fmla="*/ 14288 w 1178719"/>
                <a:gd name="connsiteY10" fmla="*/ 1309687 h 1309687"/>
                <a:gd name="connsiteX11" fmla="*/ 33338 w 1178719"/>
                <a:gd name="connsiteY11" fmla="*/ 1309687 h 1309687"/>
                <a:gd name="connsiteX12" fmla="*/ 64294 w 1178719"/>
                <a:gd name="connsiteY12" fmla="*/ 1295400 h 1309687"/>
                <a:gd name="connsiteX13" fmla="*/ 166688 w 1178719"/>
                <a:gd name="connsiteY13" fmla="*/ 1226344 h 1309687"/>
                <a:gd name="connsiteX14" fmla="*/ 316707 w 1178719"/>
                <a:gd name="connsiteY14" fmla="*/ 1114425 h 1309687"/>
                <a:gd name="connsiteX15" fmla="*/ 464344 w 1178719"/>
                <a:gd name="connsiteY15" fmla="*/ 990600 h 1309687"/>
                <a:gd name="connsiteX16" fmla="*/ 619125 w 1178719"/>
                <a:gd name="connsiteY16" fmla="*/ 840581 h 1309687"/>
                <a:gd name="connsiteX17" fmla="*/ 754857 w 1178719"/>
                <a:gd name="connsiteY17" fmla="*/ 688181 h 1309687"/>
                <a:gd name="connsiteX18" fmla="*/ 847725 w 1178719"/>
                <a:gd name="connsiteY18" fmla="*/ 554831 h 1309687"/>
                <a:gd name="connsiteX19" fmla="*/ 952500 w 1178719"/>
                <a:gd name="connsiteY19" fmla="*/ 440531 h 1309687"/>
                <a:gd name="connsiteX20" fmla="*/ 1078707 w 1178719"/>
                <a:gd name="connsiteY20" fmla="*/ 307181 h 1309687"/>
                <a:gd name="connsiteX21" fmla="*/ 1150144 w 1178719"/>
                <a:gd name="connsiteY21" fmla="*/ 230981 h 1309687"/>
                <a:gd name="connsiteX22" fmla="*/ 1171575 w 1178719"/>
                <a:gd name="connsiteY22" fmla="*/ 200025 h 1309687"/>
                <a:gd name="connsiteX23" fmla="*/ 1178719 w 1178719"/>
                <a:gd name="connsiteY23" fmla="*/ 173831 h 1309687"/>
                <a:gd name="connsiteX24" fmla="*/ 1178719 w 1178719"/>
                <a:gd name="connsiteY24" fmla="*/ 161925 h 1309687"/>
                <a:gd name="connsiteX25" fmla="*/ 1169194 w 1178719"/>
                <a:gd name="connsiteY25" fmla="*/ 140494 h 1309687"/>
                <a:gd name="connsiteX26" fmla="*/ 1138238 w 1178719"/>
                <a:gd name="connsiteY26" fmla="*/ 116681 h 1309687"/>
                <a:gd name="connsiteX27" fmla="*/ 1097757 w 1178719"/>
                <a:gd name="connsiteY27" fmla="*/ 97631 h 1309687"/>
                <a:gd name="connsiteX28" fmla="*/ 1023938 w 1178719"/>
                <a:gd name="connsiteY28" fmla="*/ 71437 h 1309687"/>
                <a:gd name="connsiteX29" fmla="*/ 881063 w 1178719"/>
                <a:gd name="connsiteY29" fmla="*/ 30956 h 1309687"/>
                <a:gd name="connsiteX30" fmla="*/ 790575 w 1178719"/>
                <a:gd name="connsiteY30" fmla="*/ 0 h 1309687"/>
                <a:gd name="connsiteX31" fmla="*/ 702469 w 1178719"/>
                <a:gd name="connsiteY31" fmla="*/ 133350 h 1309687"/>
                <a:gd name="connsiteX32" fmla="*/ 773907 w 1178719"/>
                <a:gd name="connsiteY32" fmla="*/ 138112 h 1309687"/>
                <a:gd name="connsiteX33" fmla="*/ 800100 w 1178719"/>
                <a:gd name="connsiteY33" fmla="*/ 147637 h 1309687"/>
                <a:gd name="connsiteX34" fmla="*/ 814388 w 1178719"/>
                <a:gd name="connsiteY34" fmla="*/ 159544 h 1309687"/>
                <a:gd name="connsiteX35" fmla="*/ 823913 w 1178719"/>
                <a:gd name="connsiteY35" fmla="*/ 171450 h 1309687"/>
                <a:gd name="connsiteX36" fmla="*/ 831057 w 1178719"/>
                <a:gd name="connsiteY36" fmla="*/ 188119 h 1309687"/>
                <a:gd name="connsiteX37" fmla="*/ 838200 w 1178719"/>
                <a:gd name="connsiteY37" fmla="*/ 216694 h 1309687"/>
                <a:gd name="connsiteX38" fmla="*/ 840582 w 1178719"/>
                <a:gd name="connsiteY38" fmla="*/ 252412 h 1309687"/>
                <a:gd name="connsiteX39" fmla="*/ 831057 w 1178719"/>
                <a:gd name="connsiteY39" fmla="*/ 290512 h 1309687"/>
                <a:gd name="connsiteX40" fmla="*/ 797719 w 1178719"/>
                <a:gd name="connsiteY40" fmla="*/ 352425 h 1309687"/>
                <a:gd name="connsiteX41" fmla="*/ 714375 w 1178719"/>
                <a:gd name="connsiteY41" fmla="*/ 481012 h 1309687"/>
                <a:gd name="connsiteX42" fmla="*/ 621507 w 1178719"/>
                <a:gd name="connsiteY42" fmla="*/ 614362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719" h="1309687">
                  <a:moveTo>
                    <a:pt x="621507" y="614362"/>
                  </a:moveTo>
                  <a:lnTo>
                    <a:pt x="502444" y="764381"/>
                  </a:lnTo>
                  <a:lnTo>
                    <a:pt x="381000" y="900112"/>
                  </a:lnTo>
                  <a:lnTo>
                    <a:pt x="228600" y="1057275"/>
                  </a:lnTo>
                  <a:lnTo>
                    <a:pt x="66675" y="1207294"/>
                  </a:lnTo>
                  <a:lnTo>
                    <a:pt x="14288" y="1252537"/>
                  </a:lnTo>
                  <a:lnTo>
                    <a:pt x="7144" y="1264444"/>
                  </a:lnTo>
                  <a:lnTo>
                    <a:pt x="0" y="1278731"/>
                  </a:lnTo>
                  <a:lnTo>
                    <a:pt x="0" y="1295400"/>
                  </a:lnTo>
                  <a:lnTo>
                    <a:pt x="4763" y="1304925"/>
                  </a:lnTo>
                  <a:lnTo>
                    <a:pt x="14288" y="1309687"/>
                  </a:lnTo>
                  <a:lnTo>
                    <a:pt x="33338" y="1309687"/>
                  </a:lnTo>
                  <a:lnTo>
                    <a:pt x="64294" y="1295400"/>
                  </a:lnTo>
                  <a:lnTo>
                    <a:pt x="166688" y="1226344"/>
                  </a:lnTo>
                  <a:lnTo>
                    <a:pt x="316707" y="1114425"/>
                  </a:lnTo>
                  <a:lnTo>
                    <a:pt x="464344" y="990600"/>
                  </a:lnTo>
                  <a:lnTo>
                    <a:pt x="619125" y="840581"/>
                  </a:lnTo>
                  <a:lnTo>
                    <a:pt x="754857" y="688181"/>
                  </a:lnTo>
                  <a:lnTo>
                    <a:pt x="847725" y="554831"/>
                  </a:lnTo>
                  <a:lnTo>
                    <a:pt x="952500" y="440531"/>
                  </a:lnTo>
                  <a:lnTo>
                    <a:pt x="1078707" y="307181"/>
                  </a:lnTo>
                  <a:lnTo>
                    <a:pt x="1150144" y="230981"/>
                  </a:lnTo>
                  <a:lnTo>
                    <a:pt x="1171575" y="200025"/>
                  </a:lnTo>
                  <a:lnTo>
                    <a:pt x="1178719" y="173831"/>
                  </a:lnTo>
                  <a:lnTo>
                    <a:pt x="1178719" y="161925"/>
                  </a:lnTo>
                  <a:lnTo>
                    <a:pt x="1169194" y="140494"/>
                  </a:lnTo>
                  <a:lnTo>
                    <a:pt x="1138238" y="116681"/>
                  </a:lnTo>
                  <a:lnTo>
                    <a:pt x="1097757" y="97631"/>
                  </a:lnTo>
                  <a:lnTo>
                    <a:pt x="1023938" y="71437"/>
                  </a:lnTo>
                  <a:lnTo>
                    <a:pt x="881063" y="30956"/>
                  </a:lnTo>
                  <a:lnTo>
                    <a:pt x="790575" y="0"/>
                  </a:lnTo>
                  <a:lnTo>
                    <a:pt x="702469" y="133350"/>
                  </a:lnTo>
                  <a:lnTo>
                    <a:pt x="773907" y="138112"/>
                  </a:lnTo>
                  <a:lnTo>
                    <a:pt x="800100" y="147637"/>
                  </a:lnTo>
                  <a:lnTo>
                    <a:pt x="814388" y="159544"/>
                  </a:lnTo>
                  <a:lnTo>
                    <a:pt x="823913" y="171450"/>
                  </a:lnTo>
                  <a:lnTo>
                    <a:pt x="831057" y="188119"/>
                  </a:lnTo>
                  <a:lnTo>
                    <a:pt x="838200" y="216694"/>
                  </a:lnTo>
                  <a:lnTo>
                    <a:pt x="840582" y="252412"/>
                  </a:lnTo>
                  <a:lnTo>
                    <a:pt x="831057" y="290512"/>
                  </a:lnTo>
                  <a:lnTo>
                    <a:pt x="797719" y="352425"/>
                  </a:lnTo>
                  <a:lnTo>
                    <a:pt x="714375" y="481012"/>
                  </a:lnTo>
                  <a:lnTo>
                    <a:pt x="621507" y="614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E4CF4A6F-2A82-4488-A958-FFA92CDB4B87}"/>
                </a:ext>
              </a:extLst>
            </p:cNvPr>
            <p:cNvSpPr/>
            <p:nvPr/>
          </p:nvSpPr>
          <p:spPr>
            <a:xfrm>
              <a:off x="4005262" y="3341687"/>
              <a:ext cx="247650" cy="1590675"/>
            </a:xfrm>
            <a:custGeom>
              <a:avLst/>
              <a:gdLst>
                <a:gd name="connsiteX0" fmla="*/ 69056 w 247650"/>
                <a:gd name="connsiteY0" fmla="*/ 588169 h 1590675"/>
                <a:gd name="connsiteX1" fmla="*/ 78581 w 247650"/>
                <a:gd name="connsiteY1" fmla="*/ 457200 h 1590675"/>
                <a:gd name="connsiteX2" fmla="*/ 83343 w 247650"/>
                <a:gd name="connsiteY2" fmla="*/ 316706 h 1590675"/>
                <a:gd name="connsiteX3" fmla="*/ 83343 w 247650"/>
                <a:gd name="connsiteY3" fmla="*/ 164306 h 1590675"/>
                <a:gd name="connsiteX4" fmla="*/ 245268 w 247650"/>
                <a:gd name="connsiteY4" fmla="*/ 0 h 1590675"/>
                <a:gd name="connsiteX5" fmla="*/ 247650 w 247650"/>
                <a:gd name="connsiteY5" fmla="*/ 245269 h 1590675"/>
                <a:gd name="connsiteX6" fmla="*/ 245268 w 247650"/>
                <a:gd name="connsiteY6" fmla="*/ 500062 h 1590675"/>
                <a:gd name="connsiteX7" fmla="*/ 245268 w 247650"/>
                <a:gd name="connsiteY7" fmla="*/ 831056 h 1590675"/>
                <a:gd name="connsiteX8" fmla="*/ 247650 w 247650"/>
                <a:gd name="connsiteY8" fmla="*/ 957262 h 1590675"/>
                <a:gd name="connsiteX9" fmla="*/ 242887 w 247650"/>
                <a:gd name="connsiteY9" fmla="*/ 1066800 h 1590675"/>
                <a:gd name="connsiteX10" fmla="*/ 228600 w 247650"/>
                <a:gd name="connsiteY10" fmla="*/ 1238250 h 1590675"/>
                <a:gd name="connsiteX11" fmla="*/ 223837 w 247650"/>
                <a:gd name="connsiteY11" fmla="*/ 1343025 h 1590675"/>
                <a:gd name="connsiteX12" fmla="*/ 219075 w 247650"/>
                <a:gd name="connsiteY12" fmla="*/ 1469231 h 1590675"/>
                <a:gd name="connsiteX13" fmla="*/ 209550 w 247650"/>
                <a:gd name="connsiteY13" fmla="*/ 1514475 h 1590675"/>
                <a:gd name="connsiteX14" fmla="*/ 195262 w 247650"/>
                <a:gd name="connsiteY14" fmla="*/ 1540669 h 1590675"/>
                <a:gd name="connsiteX15" fmla="*/ 169068 w 247650"/>
                <a:gd name="connsiteY15" fmla="*/ 1564481 h 1590675"/>
                <a:gd name="connsiteX16" fmla="*/ 145256 w 247650"/>
                <a:gd name="connsiteY16" fmla="*/ 1581150 h 1590675"/>
                <a:gd name="connsiteX17" fmla="*/ 126206 w 247650"/>
                <a:gd name="connsiteY17" fmla="*/ 1590675 h 1590675"/>
                <a:gd name="connsiteX18" fmla="*/ 111918 w 247650"/>
                <a:gd name="connsiteY18" fmla="*/ 1590675 h 1590675"/>
                <a:gd name="connsiteX19" fmla="*/ 102393 w 247650"/>
                <a:gd name="connsiteY19" fmla="*/ 1583531 h 1590675"/>
                <a:gd name="connsiteX20" fmla="*/ 78581 w 247650"/>
                <a:gd name="connsiteY20" fmla="*/ 1540669 h 1590675"/>
                <a:gd name="connsiteX21" fmla="*/ 47625 w 247650"/>
                <a:gd name="connsiteY21" fmla="*/ 1469231 h 1590675"/>
                <a:gd name="connsiteX22" fmla="*/ 26193 w 247650"/>
                <a:gd name="connsiteY22" fmla="*/ 1404937 h 1590675"/>
                <a:gd name="connsiteX23" fmla="*/ 9525 w 247650"/>
                <a:gd name="connsiteY23" fmla="*/ 1333500 h 1590675"/>
                <a:gd name="connsiteX24" fmla="*/ 2381 w 247650"/>
                <a:gd name="connsiteY24" fmla="*/ 1266825 h 1590675"/>
                <a:gd name="connsiteX25" fmla="*/ 0 w 247650"/>
                <a:gd name="connsiteY25" fmla="*/ 1183481 h 1590675"/>
                <a:gd name="connsiteX26" fmla="*/ 11906 w 247650"/>
                <a:gd name="connsiteY26" fmla="*/ 1112044 h 1590675"/>
                <a:gd name="connsiteX27" fmla="*/ 33337 w 247650"/>
                <a:gd name="connsiteY27" fmla="*/ 971550 h 1590675"/>
                <a:gd name="connsiteX28" fmla="*/ 54768 w 247650"/>
                <a:gd name="connsiteY28" fmla="*/ 766762 h 1590675"/>
                <a:gd name="connsiteX29" fmla="*/ 69056 w 247650"/>
                <a:gd name="connsiteY29" fmla="*/ 5881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650" h="1590675">
                  <a:moveTo>
                    <a:pt x="69056" y="588169"/>
                  </a:moveTo>
                  <a:lnTo>
                    <a:pt x="78581" y="457200"/>
                  </a:lnTo>
                  <a:lnTo>
                    <a:pt x="83343" y="316706"/>
                  </a:lnTo>
                  <a:lnTo>
                    <a:pt x="83343" y="164306"/>
                  </a:lnTo>
                  <a:lnTo>
                    <a:pt x="245268" y="0"/>
                  </a:lnTo>
                  <a:lnTo>
                    <a:pt x="247650" y="245269"/>
                  </a:lnTo>
                  <a:lnTo>
                    <a:pt x="245268" y="500062"/>
                  </a:lnTo>
                  <a:lnTo>
                    <a:pt x="245268" y="831056"/>
                  </a:lnTo>
                  <a:lnTo>
                    <a:pt x="247650" y="957262"/>
                  </a:lnTo>
                  <a:lnTo>
                    <a:pt x="242887" y="1066800"/>
                  </a:lnTo>
                  <a:lnTo>
                    <a:pt x="228600" y="1238250"/>
                  </a:lnTo>
                  <a:lnTo>
                    <a:pt x="223837" y="1343025"/>
                  </a:lnTo>
                  <a:lnTo>
                    <a:pt x="219075" y="1469231"/>
                  </a:lnTo>
                  <a:lnTo>
                    <a:pt x="209550" y="1514475"/>
                  </a:lnTo>
                  <a:lnTo>
                    <a:pt x="195262" y="1540669"/>
                  </a:lnTo>
                  <a:lnTo>
                    <a:pt x="169068" y="1564481"/>
                  </a:lnTo>
                  <a:lnTo>
                    <a:pt x="145256" y="1581150"/>
                  </a:lnTo>
                  <a:lnTo>
                    <a:pt x="126206" y="1590675"/>
                  </a:lnTo>
                  <a:lnTo>
                    <a:pt x="111918" y="1590675"/>
                  </a:lnTo>
                  <a:lnTo>
                    <a:pt x="102393" y="1583531"/>
                  </a:lnTo>
                  <a:lnTo>
                    <a:pt x="78581" y="1540669"/>
                  </a:lnTo>
                  <a:lnTo>
                    <a:pt x="47625" y="1469231"/>
                  </a:lnTo>
                  <a:lnTo>
                    <a:pt x="26193" y="1404937"/>
                  </a:lnTo>
                  <a:lnTo>
                    <a:pt x="9525" y="1333500"/>
                  </a:lnTo>
                  <a:lnTo>
                    <a:pt x="2381" y="1266825"/>
                  </a:lnTo>
                  <a:cubicBezTo>
                    <a:pt x="1587" y="1239044"/>
                    <a:pt x="794" y="1211262"/>
                    <a:pt x="0" y="1183481"/>
                  </a:cubicBezTo>
                  <a:lnTo>
                    <a:pt x="11906" y="1112044"/>
                  </a:lnTo>
                  <a:lnTo>
                    <a:pt x="33337" y="971550"/>
                  </a:lnTo>
                  <a:lnTo>
                    <a:pt x="54768" y="766762"/>
                  </a:lnTo>
                  <a:lnTo>
                    <a:pt x="69056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C7019895-36B4-43AE-8649-D5EE5C7B5BA0}"/>
                </a:ext>
              </a:extLst>
            </p:cNvPr>
            <p:cNvSpPr/>
            <p:nvPr/>
          </p:nvSpPr>
          <p:spPr>
            <a:xfrm>
              <a:off x="4891087" y="2630487"/>
              <a:ext cx="476250" cy="752475"/>
            </a:xfrm>
            <a:custGeom>
              <a:avLst/>
              <a:gdLst>
                <a:gd name="connsiteX0" fmla="*/ 126206 w 476250"/>
                <a:gd name="connsiteY0" fmla="*/ 459582 h 752475"/>
                <a:gd name="connsiteX1" fmla="*/ 52387 w 476250"/>
                <a:gd name="connsiteY1" fmla="*/ 626269 h 752475"/>
                <a:gd name="connsiteX2" fmla="*/ 0 w 476250"/>
                <a:gd name="connsiteY2" fmla="*/ 752475 h 752475"/>
                <a:gd name="connsiteX3" fmla="*/ 85725 w 476250"/>
                <a:gd name="connsiteY3" fmla="*/ 742950 h 752475"/>
                <a:gd name="connsiteX4" fmla="*/ 219075 w 476250"/>
                <a:gd name="connsiteY4" fmla="*/ 621507 h 752475"/>
                <a:gd name="connsiteX5" fmla="*/ 280987 w 476250"/>
                <a:gd name="connsiteY5" fmla="*/ 550069 h 752475"/>
                <a:gd name="connsiteX6" fmla="*/ 354806 w 476250"/>
                <a:gd name="connsiteY6" fmla="*/ 471488 h 752475"/>
                <a:gd name="connsiteX7" fmla="*/ 445293 w 476250"/>
                <a:gd name="connsiteY7" fmla="*/ 376238 h 752475"/>
                <a:gd name="connsiteX8" fmla="*/ 471487 w 476250"/>
                <a:gd name="connsiteY8" fmla="*/ 347663 h 752475"/>
                <a:gd name="connsiteX9" fmla="*/ 476250 w 476250"/>
                <a:gd name="connsiteY9" fmla="*/ 321469 h 752475"/>
                <a:gd name="connsiteX10" fmla="*/ 476250 w 476250"/>
                <a:gd name="connsiteY10" fmla="*/ 269082 h 752475"/>
                <a:gd name="connsiteX11" fmla="*/ 466725 w 476250"/>
                <a:gd name="connsiteY11" fmla="*/ 245269 h 752475"/>
                <a:gd name="connsiteX12" fmla="*/ 445293 w 476250"/>
                <a:gd name="connsiteY12" fmla="*/ 207169 h 752475"/>
                <a:gd name="connsiteX13" fmla="*/ 419100 w 476250"/>
                <a:gd name="connsiteY13" fmla="*/ 169069 h 752475"/>
                <a:gd name="connsiteX14" fmla="*/ 392906 w 476250"/>
                <a:gd name="connsiteY14" fmla="*/ 133350 h 752475"/>
                <a:gd name="connsiteX15" fmla="*/ 378618 w 476250"/>
                <a:gd name="connsiteY15" fmla="*/ 116682 h 752475"/>
                <a:gd name="connsiteX16" fmla="*/ 366712 w 476250"/>
                <a:gd name="connsiteY16" fmla="*/ 107157 h 752475"/>
                <a:gd name="connsiteX17" fmla="*/ 345281 w 476250"/>
                <a:gd name="connsiteY17" fmla="*/ 90488 h 752475"/>
                <a:gd name="connsiteX18" fmla="*/ 319087 w 476250"/>
                <a:gd name="connsiteY18" fmla="*/ 73819 h 752475"/>
                <a:gd name="connsiteX19" fmla="*/ 285750 w 476250"/>
                <a:gd name="connsiteY19" fmla="*/ 57150 h 752475"/>
                <a:gd name="connsiteX20" fmla="*/ 250031 w 476250"/>
                <a:gd name="connsiteY20" fmla="*/ 40482 h 752475"/>
                <a:gd name="connsiteX21" fmla="*/ 180975 w 476250"/>
                <a:gd name="connsiteY21" fmla="*/ 19050 h 752475"/>
                <a:gd name="connsiteX22" fmla="*/ 152400 w 476250"/>
                <a:gd name="connsiteY22" fmla="*/ 7144 h 752475"/>
                <a:gd name="connsiteX23" fmla="*/ 133350 w 476250"/>
                <a:gd name="connsiteY23" fmla="*/ 0 h 752475"/>
                <a:gd name="connsiteX24" fmla="*/ 109537 w 476250"/>
                <a:gd name="connsiteY24" fmla="*/ 0 h 752475"/>
                <a:gd name="connsiteX25" fmla="*/ 104775 w 476250"/>
                <a:gd name="connsiteY25" fmla="*/ 9525 h 752475"/>
                <a:gd name="connsiteX26" fmla="*/ 104775 w 476250"/>
                <a:gd name="connsiteY26" fmla="*/ 23813 h 752475"/>
                <a:gd name="connsiteX27" fmla="*/ 116681 w 476250"/>
                <a:gd name="connsiteY27" fmla="*/ 52388 h 752475"/>
                <a:gd name="connsiteX28" fmla="*/ 128587 w 476250"/>
                <a:gd name="connsiteY28" fmla="*/ 66675 h 752475"/>
                <a:gd name="connsiteX29" fmla="*/ 154781 w 476250"/>
                <a:gd name="connsiteY29" fmla="*/ 97632 h 752475"/>
                <a:gd name="connsiteX30" fmla="*/ 173831 w 476250"/>
                <a:gd name="connsiteY30" fmla="*/ 123825 h 752475"/>
                <a:gd name="connsiteX31" fmla="*/ 185737 w 476250"/>
                <a:gd name="connsiteY31" fmla="*/ 145257 h 752475"/>
                <a:gd name="connsiteX32" fmla="*/ 200025 w 476250"/>
                <a:gd name="connsiteY32" fmla="*/ 173832 h 752475"/>
                <a:gd name="connsiteX33" fmla="*/ 204787 w 476250"/>
                <a:gd name="connsiteY33" fmla="*/ 195263 h 752475"/>
                <a:gd name="connsiteX34" fmla="*/ 200025 w 476250"/>
                <a:gd name="connsiteY34" fmla="*/ 235744 h 752475"/>
                <a:gd name="connsiteX35" fmla="*/ 185737 w 476250"/>
                <a:gd name="connsiteY35" fmla="*/ 319088 h 752475"/>
                <a:gd name="connsiteX36" fmla="*/ 126206 w 476250"/>
                <a:gd name="connsiteY36" fmla="*/ 45958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6250" h="752475">
                  <a:moveTo>
                    <a:pt x="126206" y="459582"/>
                  </a:moveTo>
                  <a:lnTo>
                    <a:pt x="52387" y="626269"/>
                  </a:lnTo>
                  <a:lnTo>
                    <a:pt x="0" y="752475"/>
                  </a:lnTo>
                  <a:lnTo>
                    <a:pt x="85725" y="742950"/>
                  </a:lnTo>
                  <a:lnTo>
                    <a:pt x="219075" y="621507"/>
                  </a:lnTo>
                  <a:lnTo>
                    <a:pt x="280987" y="550069"/>
                  </a:lnTo>
                  <a:lnTo>
                    <a:pt x="354806" y="471488"/>
                  </a:lnTo>
                  <a:lnTo>
                    <a:pt x="445293" y="376238"/>
                  </a:lnTo>
                  <a:lnTo>
                    <a:pt x="471487" y="347663"/>
                  </a:lnTo>
                  <a:lnTo>
                    <a:pt x="476250" y="321469"/>
                  </a:lnTo>
                  <a:lnTo>
                    <a:pt x="476250" y="269082"/>
                  </a:lnTo>
                  <a:lnTo>
                    <a:pt x="466725" y="245269"/>
                  </a:lnTo>
                  <a:lnTo>
                    <a:pt x="445293" y="207169"/>
                  </a:lnTo>
                  <a:lnTo>
                    <a:pt x="419100" y="169069"/>
                  </a:lnTo>
                  <a:lnTo>
                    <a:pt x="392906" y="133350"/>
                  </a:lnTo>
                  <a:lnTo>
                    <a:pt x="378618" y="116682"/>
                  </a:lnTo>
                  <a:lnTo>
                    <a:pt x="366712" y="107157"/>
                  </a:lnTo>
                  <a:lnTo>
                    <a:pt x="345281" y="90488"/>
                  </a:lnTo>
                  <a:lnTo>
                    <a:pt x="319087" y="73819"/>
                  </a:lnTo>
                  <a:lnTo>
                    <a:pt x="285750" y="57150"/>
                  </a:lnTo>
                  <a:lnTo>
                    <a:pt x="250031" y="40482"/>
                  </a:lnTo>
                  <a:lnTo>
                    <a:pt x="180975" y="19050"/>
                  </a:lnTo>
                  <a:lnTo>
                    <a:pt x="152400" y="7144"/>
                  </a:lnTo>
                  <a:lnTo>
                    <a:pt x="133350" y="0"/>
                  </a:lnTo>
                  <a:lnTo>
                    <a:pt x="109537" y="0"/>
                  </a:lnTo>
                  <a:lnTo>
                    <a:pt x="104775" y="9525"/>
                  </a:lnTo>
                  <a:lnTo>
                    <a:pt x="104775" y="23813"/>
                  </a:lnTo>
                  <a:lnTo>
                    <a:pt x="116681" y="52388"/>
                  </a:lnTo>
                  <a:lnTo>
                    <a:pt x="128587" y="66675"/>
                  </a:lnTo>
                  <a:lnTo>
                    <a:pt x="154781" y="97632"/>
                  </a:lnTo>
                  <a:lnTo>
                    <a:pt x="173831" y="123825"/>
                  </a:lnTo>
                  <a:lnTo>
                    <a:pt x="185737" y="145257"/>
                  </a:lnTo>
                  <a:lnTo>
                    <a:pt x="200025" y="173832"/>
                  </a:lnTo>
                  <a:lnTo>
                    <a:pt x="204787" y="195263"/>
                  </a:lnTo>
                  <a:lnTo>
                    <a:pt x="200025" y="235744"/>
                  </a:lnTo>
                  <a:lnTo>
                    <a:pt x="185737" y="319088"/>
                  </a:lnTo>
                  <a:lnTo>
                    <a:pt x="126206" y="459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FA2A4F7D-CF8F-4892-A325-CBD2C60EA797}"/>
                </a:ext>
              </a:extLst>
            </p:cNvPr>
            <p:cNvSpPr/>
            <p:nvPr/>
          </p:nvSpPr>
          <p:spPr>
            <a:xfrm>
              <a:off x="4191000" y="3138487"/>
              <a:ext cx="1943100" cy="384175"/>
            </a:xfrm>
            <a:custGeom>
              <a:avLst/>
              <a:gdLst>
                <a:gd name="connsiteX0" fmla="*/ 633413 w 1943100"/>
                <a:gd name="connsiteY0" fmla="*/ 188118 h 383381"/>
                <a:gd name="connsiteX1" fmla="*/ 316706 w 1943100"/>
                <a:gd name="connsiteY1" fmla="*/ 228600 h 383381"/>
                <a:gd name="connsiteX2" fmla="*/ 0 w 1943100"/>
                <a:gd name="connsiteY2" fmla="*/ 269081 h 383381"/>
                <a:gd name="connsiteX3" fmla="*/ 0 w 1943100"/>
                <a:gd name="connsiteY3" fmla="*/ 383381 h 383381"/>
                <a:gd name="connsiteX4" fmla="*/ 240506 w 1943100"/>
                <a:gd name="connsiteY4" fmla="*/ 359568 h 383381"/>
                <a:gd name="connsiteX5" fmla="*/ 626269 w 1943100"/>
                <a:gd name="connsiteY5" fmla="*/ 319087 h 383381"/>
                <a:gd name="connsiteX6" fmla="*/ 757238 w 1943100"/>
                <a:gd name="connsiteY6" fmla="*/ 307181 h 383381"/>
                <a:gd name="connsiteX7" fmla="*/ 862013 w 1943100"/>
                <a:gd name="connsiteY7" fmla="*/ 269081 h 383381"/>
                <a:gd name="connsiteX8" fmla="*/ 988219 w 1943100"/>
                <a:gd name="connsiteY8" fmla="*/ 259556 h 383381"/>
                <a:gd name="connsiteX9" fmla="*/ 1269206 w 1943100"/>
                <a:gd name="connsiteY9" fmla="*/ 245268 h 383381"/>
                <a:gd name="connsiteX10" fmla="*/ 1528763 w 1943100"/>
                <a:gd name="connsiteY10" fmla="*/ 228600 h 383381"/>
                <a:gd name="connsiteX11" fmla="*/ 1647825 w 1943100"/>
                <a:gd name="connsiteY11" fmla="*/ 219075 h 383381"/>
                <a:gd name="connsiteX12" fmla="*/ 1728788 w 1943100"/>
                <a:gd name="connsiteY12" fmla="*/ 219075 h 383381"/>
                <a:gd name="connsiteX13" fmla="*/ 1826419 w 1943100"/>
                <a:gd name="connsiteY13" fmla="*/ 219075 h 383381"/>
                <a:gd name="connsiteX14" fmla="*/ 1874044 w 1943100"/>
                <a:gd name="connsiteY14" fmla="*/ 219075 h 383381"/>
                <a:gd name="connsiteX15" fmla="*/ 1909763 w 1943100"/>
                <a:gd name="connsiteY15" fmla="*/ 211931 h 383381"/>
                <a:gd name="connsiteX16" fmla="*/ 1928813 w 1943100"/>
                <a:gd name="connsiteY16" fmla="*/ 204787 h 383381"/>
                <a:gd name="connsiteX17" fmla="*/ 1938338 w 1943100"/>
                <a:gd name="connsiteY17" fmla="*/ 195262 h 383381"/>
                <a:gd name="connsiteX18" fmla="*/ 1943100 w 1943100"/>
                <a:gd name="connsiteY18" fmla="*/ 188118 h 383381"/>
                <a:gd name="connsiteX19" fmla="*/ 1943100 w 1943100"/>
                <a:gd name="connsiteY19" fmla="*/ 169068 h 383381"/>
                <a:gd name="connsiteX20" fmla="*/ 1933575 w 1943100"/>
                <a:gd name="connsiteY20" fmla="*/ 142875 h 383381"/>
                <a:gd name="connsiteX21" fmla="*/ 1916906 w 1943100"/>
                <a:gd name="connsiteY21" fmla="*/ 111918 h 383381"/>
                <a:gd name="connsiteX22" fmla="*/ 1885950 w 1943100"/>
                <a:gd name="connsiteY22" fmla="*/ 90487 h 383381"/>
                <a:gd name="connsiteX23" fmla="*/ 1828800 w 1943100"/>
                <a:gd name="connsiteY23" fmla="*/ 61912 h 383381"/>
                <a:gd name="connsiteX24" fmla="*/ 1759744 w 1943100"/>
                <a:gd name="connsiteY24" fmla="*/ 35718 h 383381"/>
                <a:gd name="connsiteX25" fmla="*/ 1659731 w 1943100"/>
                <a:gd name="connsiteY25" fmla="*/ 9525 h 383381"/>
                <a:gd name="connsiteX26" fmla="*/ 1602581 w 1943100"/>
                <a:gd name="connsiteY26" fmla="*/ 0 h 383381"/>
                <a:gd name="connsiteX27" fmla="*/ 1578769 w 1943100"/>
                <a:gd name="connsiteY27" fmla="*/ 7143 h 383381"/>
                <a:gd name="connsiteX28" fmla="*/ 1516856 w 1943100"/>
                <a:gd name="connsiteY28" fmla="*/ 30956 h 383381"/>
                <a:gd name="connsiteX29" fmla="*/ 1414463 w 1943100"/>
                <a:gd name="connsiteY29" fmla="*/ 59531 h 383381"/>
                <a:gd name="connsiteX30" fmla="*/ 1316831 w 1943100"/>
                <a:gd name="connsiteY30" fmla="*/ 85725 h 383381"/>
                <a:gd name="connsiteX31" fmla="*/ 1207294 w 1943100"/>
                <a:gd name="connsiteY31" fmla="*/ 100012 h 383381"/>
                <a:gd name="connsiteX32" fmla="*/ 988219 w 1943100"/>
                <a:gd name="connsiteY32" fmla="*/ 123825 h 383381"/>
                <a:gd name="connsiteX33" fmla="*/ 842963 w 1943100"/>
                <a:gd name="connsiteY33" fmla="*/ 135731 h 383381"/>
                <a:gd name="connsiteX34" fmla="*/ 745331 w 1943100"/>
                <a:gd name="connsiteY34" fmla="*/ 173831 h 383381"/>
                <a:gd name="connsiteX35" fmla="*/ 633413 w 1943100"/>
                <a:gd name="connsiteY35" fmla="*/ 18811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43100" h="383381">
                  <a:moveTo>
                    <a:pt x="633413" y="188118"/>
                  </a:moveTo>
                  <a:lnTo>
                    <a:pt x="316706" y="228600"/>
                  </a:lnTo>
                  <a:lnTo>
                    <a:pt x="0" y="269081"/>
                  </a:lnTo>
                  <a:lnTo>
                    <a:pt x="0" y="383381"/>
                  </a:lnTo>
                  <a:lnTo>
                    <a:pt x="240506" y="359568"/>
                  </a:lnTo>
                  <a:lnTo>
                    <a:pt x="626269" y="319087"/>
                  </a:lnTo>
                  <a:lnTo>
                    <a:pt x="757238" y="307181"/>
                  </a:lnTo>
                  <a:lnTo>
                    <a:pt x="862013" y="269081"/>
                  </a:lnTo>
                  <a:lnTo>
                    <a:pt x="988219" y="259556"/>
                  </a:lnTo>
                  <a:lnTo>
                    <a:pt x="1269206" y="245268"/>
                  </a:lnTo>
                  <a:lnTo>
                    <a:pt x="1528763" y="228600"/>
                  </a:lnTo>
                  <a:lnTo>
                    <a:pt x="1647825" y="219075"/>
                  </a:lnTo>
                  <a:lnTo>
                    <a:pt x="1728788" y="219075"/>
                  </a:lnTo>
                  <a:lnTo>
                    <a:pt x="1826419" y="219075"/>
                  </a:lnTo>
                  <a:lnTo>
                    <a:pt x="1874044" y="219075"/>
                  </a:lnTo>
                  <a:lnTo>
                    <a:pt x="1909763" y="211931"/>
                  </a:lnTo>
                  <a:lnTo>
                    <a:pt x="1928813" y="204787"/>
                  </a:lnTo>
                  <a:lnTo>
                    <a:pt x="1938338" y="195262"/>
                  </a:lnTo>
                  <a:lnTo>
                    <a:pt x="1943100" y="188118"/>
                  </a:lnTo>
                  <a:lnTo>
                    <a:pt x="1943100" y="169068"/>
                  </a:lnTo>
                  <a:lnTo>
                    <a:pt x="1933575" y="142875"/>
                  </a:lnTo>
                  <a:lnTo>
                    <a:pt x="1916906" y="111918"/>
                  </a:lnTo>
                  <a:lnTo>
                    <a:pt x="1885950" y="90487"/>
                  </a:lnTo>
                  <a:lnTo>
                    <a:pt x="1828800" y="61912"/>
                  </a:lnTo>
                  <a:lnTo>
                    <a:pt x="1759744" y="35718"/>
                  </a:lnTo>
                  <a:lnTo>
                    <a:pt x="1659731" y="9525"/>
                  </a:lnTo>
                  <a:lnTo>
                    <a:pt x="1602581" y="0"/>
                  </a:lnTo>
                  <a:lnTo>
                    <a:pt x="1578769" y="7143"/>
                  </a:lnTo>
                  <a:lnTo>
                    <a:pt x="1516856" y="30956"/>
                  </a:lnTo>
                  <a:lnTo>
                    <a:pt x="1414463" y="59531"/>
                  </a:lnTo>
                  <a:lnTo>
                    <a:pt x="1316831" y="85725"/>
                  </a:lnTo>
                  <a:lnTo>
                    <a:pt x="1207294" y="100012"/>
                  </a:lnTo>
                  <a:lnTo>
                    <a:pt x="988219" y="123825"/>
                  </a:lnTo>
                  <a:lnTo>
                    <a:pt x="842963" y="135731"/>
                  </a:lnTo>
                  <a:lnTo>
                    <a:pt x="745331" y="173831"/>
                  </a:lnTo>
                  <a:lnTo>
                    <a:pt x="633413" y="188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B031DFE4-2990-4ADC-8AFD-B38557844E7D}"/>
                </a:ext>
              </a:extLst>
            </p:cNvPr>
            <p:cNvSpPr/>
            <p:nvPr/>
          </p:nvSpPr>
          <p:spPr>
            <a:xfrm>
              <a:off x="4889500" y="3365500"/>
              <a:ext cx="342900" cy="1293812"/>
            </a:xfrm>
            <a:custGeom>
              <a:avLst/>
              <a:gdLst>
                <a:gd name="connsiteX0" fmla="*/ 140494 w 342900"/>
                <a:gd name="connsiteY0" fmla="*/ 690563 h 1293019"/>
                <a:gd name="connsiteX1" fmla="*/ 140494 w 342900"/>
                <a:gd name="connsiteY1" fmla="*/ 457200 h 1293019"/>
                <a:gd name="connsiteX2" fmla="*/ 140494 w 342900"/>
                <a:gd name="connsiteY2" fmla="*/ 245269 h 1293019"/>
                <a:gd name="connsiteX3" fmla="*/ 140494 w 342900"/>
                <a:gd name="connsiteY3" fmla="*/ 202407 h 1293019"/>
                <a:gd name="connsiteX4" fmla="*/ 135732 w 342900"/>
                <a:gd name="connsiteY4" fmla="*/ 183357 h 1293019"/>
                <a:gd name="connsiteX5" fmla="*/ 121444 w 342900"/>
                <a:gd name="connsiteY5" fmla="*/ 161925 h 1293019"/>
                <a:gd name="connsiteX6" fmla="*/ 104775 w 342900"/>
                <a:gd name="connsiteY6" fmla="*/ 142875 h 1293019"/>
                <a:gd name="connsiteX7" fmla="*/ 78582 w 342900"/>
                <a:gd name="connsiteY7" fmla="*/ 116682 h 1293019"/>
                <a:gd name="connsiteX8" fmla="*/ 33338 w 342900"/>
                <a:gd name="connsiteY8" fmla="*/ 73819 h 1293019"/>
                <a:gd name="connsiteX9" fmla="*/ 0 w 342900"/>
                <a:gd name="connsiteY9" fmla="*/ 35719 h 1293019"/>
                <a:gd name="connsiteX10" fmla="*/ 147638 w 342900"/>
                <a:gd name="connsiteY10" fmla="*/ 0 h 1293019"/>
                <a:gd name="connsiteX11" fmla="*/ 235744 w 342900"/>
                <a:gd name="connsiteY11" fmla="*/ 57150 h 1293019"/>
                <a:gd name="connsiteX12" fmla="*/ 264319 w 342900"/>
                <a:gd name="connsiteY12" fmla="*/ 78582 h 1293019"/>
                <a:gd name="connsiteX13" fmla="*/ 300038 w 342900"/>
                <a:gd name="connsiteY13" fmla="*/ 111919 h 1293019"/>
                <a:gd name="connsiteX14" fmla="*/ 326232 w 342900"/>
                <a:gd name="connsiteY14" fmla="*/ 140494 h 1293019"/>
                <a:gd name="connsiteX15" fmla="*/ 342900 w 342900"/>
                <a:gd name="connsiteY15" fmla="*/ 159544 h 1293019"/>
                <a:gd name="connsiteX16" fmla="*/ 342900 w 342900"/>
                <a:gd name="connsiteY16" fmla="*/ 173832 h 1293019"/>
                <a:gd name="connsiteX17" fmla="*/ 335757 w 342900"/>
                <a:gd name="connsiteY17" fmla="*/ 202407 h 1293019"/>
                <a:gd name="connsiteX18" fmla="*/ 326232 w 342900"/>
                <a:gd name="connsiteY18" fmla="*/ 264319 h 1293019"/>
                <a:gd name="connsiteX19" fmla="*/ 319088 w 342900"/>
                <a:gd name="connsiteY19" fmla="*/ 347663 h 1293019"/>
                <a:gd name="connsiteX20" fmla="*/ 321469 w 342900"/>
                <a:gd name="connsiteY20" fmla="*/ 797719 h 1293019"/>
                <a:gd name="connsiteX21" fmla="*/ 321469 w 342900"/>
                <a:gd name="connsiteY21" fmla="*/ 1281113 h 1293019"/>
                <a:gd name="connsiteX22" fmla="*/ 140494 w 342900"/>
                <a:gd name="connsiteY22" fmla="*/ 1293019 h 1293019"/>
                <a:gd name="connsiteX23" fmla="*/ 145257 w 342900"/>
                <a:gd name="connsiteY23" fmla="*/ 902494 h 1293019"/>
                <a:gd name="connsiteX24" fmla="*/ 140494 w 342900"/>
                <a:gd name="connsiteY24" fmla="*/ 690563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2900" h="1293019">
                  <a:moveTo>
                    <a:pt x="140494" y="690563"/>
                  </a:moveTo>
                  <a:lnTo>
                    <a:pt x="140494" y="457200"/>
                  </a:lnTo>
                  <a:lnTo>
                    <a:pt x="140494" y="245269"/>
                  </a:lnTo>
                  <a:lnTo>
                    <a:pt x="140494" y="202407"/>
                  </a:lnTo>
                  <a:lnTo>
                    <a:pt x="135732" y="183357"/>
                  </a:lnTo>
                  <a:lnTo>
                    <a:pt x="121444" y="161925"/>
                  </a:lnTo>
                  <a:lnTo>
                    <a:pt x="104775" y="142875"/>
                  </a:lnTo>
                  <a:lnTo>
                    <a:pt x="78582" y="116682"/>
                  </a:lnTo>
                  <a:lnTo>
                    <a:pt x="33338" y="73819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35744" y="57150"/>
                  </a:lnTo>
                  <a:lnTo>
                    <a:pt x="264319" y="78582"/>
                  </a:lnTo>
                  <a:lnTo>
                    <a:pt x="300038" y="111919"/>
                  </a:lnTo>
                  <a:lnTo>
                    <a:pt x="326232" y="140494"/>
                  </a:lnTo>
                  <a:lnTo>
                    <a:pt x="342900" y="159544"/>
                  </a:lnTo>
                  <a:lnTo>
                    <a:pt x="342900" y="173832"/>
                  </a:lnTo>
                  <a:lnTo>
                    <a:pt x="335757" y="202407"/>
                  </a:lnTo>
                  <a:lnTo>
                    <a:pt x="326232" y="264319"/>
                  </a:lnTo>
                  <a:lnTo>
                    <a:pt x="319088" y="347663"/>
                  </a:lnTo>
                  <a:cubicBezTo>
                    <a:pt x="319882" y="497682"/>
                    <a:pt x="320675" y="647700"/>
                    <a:pt x="321469" y="797719"/>
                  </a:cubicBezTo>
                  <a:lnTo>
                    <a:pt x="321469" y="1281113"/>
                  </a:lnTo>
                  <a:lnTo>
                    <a:pt x="140494" y="1293019"/>
                  </a:lnTo>
                  <a:cubicBezTo>
                    <a:pt x="142082" y="1162844"/>
                    <a:pt x="143669" y="1032669"/>
                    <a:pt x="145257" y="902494"/>
                  </a:cubicBezTo>
                  <a:lnTo>
                    <a:pt x="140494" y="6905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948FF59F-7517-4D18-BB2A-C6E51A5218B1}"/>
                </a:ext>
              </a:extLst>
            </p:cNvPr>
            <p:cNvSpPr/>
            <p:nvPr/>
          </p:nvSpPr>
          <p:spPr>
            <a:xfrm>
              <a:off x="4171950" y="3582987"/>
              <a:ext cx="1857375" cy="360363"/>
            </a:xfrm>
            <a:custGeom>
              <a:avLst/>
              <a:gdLst>
                <a:gd name="connsiteX0" fmla="*/ 538163 w 1857375"/>
                <a:gd name="connsiteY0" fmla="*/ 169069 h 359569"/>
                <a:gd name="connsiteX1" fmla="*/ 278606 w 1857375"/>
                <a:gd name="connsiteY1" fmla="*/ 197644 h 359569"/>
                <a:gd name="connsiteX2" fmla="*/ 0 w 1857375"/>
                <a:gd name="connsiteY2" fmla="*/ 228600 h 359569"/>
                <a:gd name="connsiteX3" fmla="*/ 7144 w 1857375"/>
                <a:gd name="connsiteY3" fmla="*/ 359569 h 359569"/>
                <a:gd name="connsiteX4" fmla="*/ 257175 w 1857375"/>
                <a:gd name="connsiteY4" fmla="*/ 333375 h 359569"/>
                <a:gd name="connsiteX5" fmla="*/ 526256 w 1857375"/>
                <a:gd name="connsiteY5" fmla="*/ 304800 h 359569"/>
                <a:gd name="connsiteX6" fmla="*/ 871538 w 1857375"/>
                <a:gd name="connsiteY6" fmla="*/ 264319 h 359569"/>
                <a:gd name="connsiteX7" fmla="*/ 1014413 w 1857375"/>
                <a:gd name="connsiteY7" fmla="*/ 242888 h 359569"/>
                <a:gd name="connsiteX8" fmla="*/ 1331119 w 1857375"/>
                <a:gd name="connsiteY8" fmla="*/ 228600 h 359569"/>
                <a:gd name="connsiteX9" fmla="*/ 1766888 w 1857375"/>
                <a:gd name="connsiteY9" fmla="*/ 221457 h 359569"/>
                <a:gd name="connsiteX10" fmla="*/ 1804988 w 1857375"/>
                <a:gd name="connsiteY10" fmla="*/ 216694 h 359569"/>
                <a:gd name="connsiteX11" fmla="*/ 1833563 w 1857375"/>
                <a:gd name="connsiteY11" fmla="*/ 209550 h 359569"/>
                <a:gd name="connsiteX12" fmla="*/ 1850231 w 1857375"/>
                <a:gd name="connsiteY12" fmla="*/ 200025 h 359569"/>
                <a:gd name="connsiteX13" fmla="*/ 1857375 w 1857375"/>
                <a:gd name="connsiteY13" fmla="*/ 183357 h 359569"/>
                <a:gd name="connsiteX14" fmla="*/ 1857375 w 1857375"/>
                <a:gd name="connsiteY14" fmla="*/ 173832 h 359569"/>
                <a:gd name="connsiteX15" fmla="*/ 1850231 w 1857375"/>
                <a:gd name="connsiteY15" fmla="*/ 152400 h 359569"/>
                <a:gd name="connsiteX16" fmla="*/ 1831181 w 1857375"/>
                <a:gd name="connsiteY16" fmla="*/ 123825 h 359569"/>
                <a:gd name="connsiteX17" fmla="*/ 1814513 w 1857375"/>
                <a:gd name="connsiteY17" fmla="*/ 102394 h 359569"/>
                <a:gd name="connsiteX18" fmla="*/ 1802606 w 1857375"/>
                <a:gd name="connsiteY18" fmla="*/ 90488 h 359569"/>
                <a:gd name="connsiteX19" fmla="*/ 1752600 w 1857375"/>
                <a:gd name="connsiteY19" fmla="*/ 69057 h 359569"/>
                <a:gd name="connsiteX20" fmla="*/ 1593056 w 1857375"/>
                <a:gd name="connsiteY20" fmla="*/ 16669 h 359569"/>
                <a:gd name="connsiteX21" fmla="*/ 1533525 w 1857375"/>
                <a:gd name="connsiteY21" fmla="*/ 0 h 359569"/>
                <a:gd name="connsiteX22" fmla="*/ 1514475 w 1857375"/>
                <a:gd name="connsiteY22" fmla="*/ 9525 h 359569"/>
                <a:gd name="connsiteX23" fmla="*/ 1488281 w 1857375"/>
                <a:gd name="connsiteY23" fmla="*/ 26194 h 359569"/>
                <a:gd name="connsiteX24" fmla="*/ 1447800 w 1857375"/>
                <a:gd name="connsiteY24" fmla="*/ 42863 h 359569"/>
                <a:gd name="connsiteX25" fmla="*/ 1402556 w 1857375"/>
                <a:gd name="connsiteY25" fmla="*/ 54769 h 359569"/>
                <a:gd name="connsiteX26" fmla="*/ 1314450 w 1857375"/>
                <a:gd name="connsiteY26" fmla="*/ 69057 h 359569"/>
                <a:gd name="connsiteX27" fmla="*/ 1183481 w 1857375"/>
                <a:gd name="connsiteY27" fmla="*/ 88107 h 359569"/>
                <a:gd name="connsiteX28" fmla="*/ 1023938 w 1857375"/>
                <a:gd name="connsiteY28" fmla="*/ 111919 h 359569"/>
                <a:gd name="connsiteX29" fmla="*/ 869156 w 1857375"/>
                <a:gd name="connsiteY29" fmla="*/ 128588 h 359569"/>
                <a:gd name="connsiteX30" fmla="*/ 711994 w 1857375"/>
                <a:gd name="connsiteY30" fmla="*/ 150019 h 359569"/>
                <a:gd name="connsiteX31" fmla="*/ 538163 w 1857375"/>
                <a:gd name="connsiteY31" fmla="*/ 169069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7375" h="359569">
                  <a:moveTo>
                    <a:pt x="538163" y="169069"/>
                  </a:moveTo>
                  <a:lnTo>
                    <a:pt x="278606" y="197644"/>
                  </a:lnTo>
                  <a:lnTo>
                    <a:pt x="0" y="228600"/>
                  </a:lnTo>
                  <a:lnTo>
                    <a:pt x="7144" y="359569"/>
                  </a:lnTo>
                  <a:lnTo>
                    <a:pt x="257175" y="333375"/>
                  </a:lnTo>
                  <a:lnTo>
                    <a:pt x="526256" y="304800"/>
                  </a:lnTo>
                  <a:lnTo>
                    <a:pt x="871538" y="264319"/>
                  </a:lnTo>
                  <a:lnTo>
                    <a:pt x="1014413" y="242888"/>
                  </a:lnTo>
                  <a:lnTo>
                    <a:pt x="1331119" y="228600"/>
                  </a:lnTo>
                  <a:lnTo>
                    <a:pt x="1766888" y="221457"/>
                  </a:lnTo>
                  <a:lnTo>
                    <a:pt x="1804988" y="216694"/>
                  </a:lnTo>
                  <a:lnTo>
                    <a:pt x="1833563" y="209550"/>
                  </a:lnTo>
                  <a:lnTo>
                    <a:pt x="1850231" y="200025"/>
                  </a:lnTo>
                  <a:lnTo>
                    <a:pt x="1857375" y="183357"/>
                  </a:lnTo>
                  <a:lnTo>
                    <a:pt x="1857375" y="173832"/>
                  </a:lnTo>
                  <a:lnTo>
                    <a:pt x="1850231" y="152400"/>
                  </a:lnTo>
                  <a:lnTo>
                    <a:pt x="1831181" y="123825"/>
                  </a:lnTo>
                  <a:lnTo>
                    <a:pt x="1814513" y="102394"/>
                  </a:lnTo>
                  <a:lnTo>
                    <a:pt x="1802606" y="90488"/>
                  </a:lnTo>
                  <a:lnTo>
                    <a:pt x="1752600" y="69057"/>
                  </a:lnTo>
                  <a:lnTo>
                    <a:pt x="1593056" y="16669"/>
                  </a:lnTo>
                  <a:lnTo>
                    <a:pt x="1533525" y="0"/>
                  </a:lnTo>
                  <a:lnTo>
                    <a:pt x="1514475" y="9525"/>
                  </a:lnTo>
                  <a:lnTo>
                    <a:pt x="1488281" y="26194"/>
                  </a:lnTo>
                  <a:lnTo>
                    <a:pt x="1447800" y="42863"/>
                  </a:lnTo>
                  <a:lnTo>
                    <a:pt x="1402556" y="54769"/>
                  </a:lnTo>
                  <a:lnTo>
                    <a:pt x="1314450" y="69057"/>
                  </a:lnTo>
                  <a:lnTo>
                    <a:pt x="1183481" y="88107"/>
                  </a:lnTo>
                  <a:lnTo>
                    <a:pt x="1023938" y="111919"/>
                  </a:lnTo>
                  <a:lnTo>
                    <a:pt x="869156" y="128588"/>
                  </a:lnTo>
                  <a:lnTo>
                    <a:pt x="711994" y="150019"/>
                  </a:lnTo>
                  <a:lnTo>
                    <a:pt x="538163" y="169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8">
              <a:extLst>
                <a:ext uri="{FF2B5EF4-FFF2-40B4-BE49-F238E27FC236}">
                  <a16:creationId xmlns:a16="http://schemas.microsoft.com/office/drawing/2014/main" id="{A5ED6A45-7099-4F02-9734-A82E0E4AB074}"/>
                </a:ext>
              </a:extLst>
            </p:cNvPr>
            <p:cNvSpPr/>
            <p:nvPr/>
          </p:nvSpPr>
          <p:spPr>
            <a:xfrm>
              <a:off x="4191000" y="4029076"/>
              <a:ext cx="1868487" cy="363537"/>
            </a:xfrm>
            <a:custGeom>
              <a:avLst/>
              <a:gdLst>
                <a:gd name="connsiteX0" fmla="*/ 745331 w 1869281"/>
                <a:gd name="connsiteY0" fmla="*/ 145256 h 364331"/>
                <a:gd name="connsiteX1" fmla="*/ 392906 w 1869281"/>
                <a:gd name="connsiteY1" fmla="*/ 185738 h 364331"/>
                <a:gd name="connsiteX2" fmla="*/ 0 w 1869281"/>
                <a:gd name="connsiteY2" fmla="*/ 228600 h 364331"/>
                <a:gd name="connsiteX3" fmla="*/ 0 w 1869281"/>
                <a:gd name="connsiteY3" fmla="*/ 364331 h 364331"/>
                <a:gd name="connsiteX4" fmla="*/ 200025 w 1869281"/>
                <a:gd name="connsiteY4" fmla="*/ 340519 h 364331"/>
                <a:gd name="connsiteX5" fmla="*/ 542925 w 1869281"/>
                <a:gd name="connsiteY5" fmla="*/ 300038 h 364331"/>
                <a:gd name="connsiteX6" fmla="*/ 871538 w 1869281"/>
                <a:gd name="connsiteY6" fmla="*/ 261938 h 364331"/>
                <a:gd name="connsiteX7" fmla="*/ 1002506 w 1869281"/>
                <a:gd name="connsiteY7" fmla="*/ 245269 h 364331"/>
                <a:gd name="connsiteX8" fmla="*/ 1219200 w 1869281"/>
                <a:gd name="connsiteY8" fmla="*/ 230981 h 364331"/>
                <a:gd name="connsiteX9" fmla="*/ 1571625 w 1869281"/>
                <a:gd name="connsiteY9" fmla="*/ 202406 h 364331"/>
                <a:gd name="connsiteX10" fmla="*/ 1724025 w 1869281"/>
                <a:gd name="connsiteY10" fmla="*/ 185738 h 364331"/>
                <a:gd name="connsiteX11" fmla="*/ 1795463 w 1869281"/>
                <a:gd name="connsiteY11" fmla="*/ 173831 h 364331"/>
                <a:gd name="connsiteX12" fmla="*/ 1838325 w 1869281"/>
                <a:gd name="connsiteY12" fmla="*/ 161925 h 364331"/>
                <a:gd name="connsiteX13" fmla="*/ 1864519 w 1869281"/>
                <a:gd name="connsiteY13" fmla="*/ 150019 h 364331"/>
                <a:gd name="connsiteX14" fmla="*/ 1869281 w 1869281"/>
                <a:gd name="connsiteY14" fmla="*/ 140494 h 364331"/>
                <a:gd name="connsiteX15" fmla="*/ 1866900 w 1869281"/>
                <a:gd name="connsiteY15" fmla="*/ 116681 h 364331"/>
                <a:gd name="connsiteX16" fmla="*/ 1862138 w 1869281"/>
                <a:gd name="connsiteY16" fmla="*/ 97631 h 364331"/>
                <a:gd name="connsiteX17" fmla="*/ 1843088 w 1869281"/>
                <a:gd name="connsiteY17" fmla="*/ 71438 h 364331"/>
                <a:gd name="connsiteX18" fmla="*/ 1828800 w 1869281"/>
                <a:gd name="connsiteY18" fmla="*/ 57150 h 364331"/>
                <a:gd name="connsiteX19" fmla="*/ 1802606 w 1869281"/>
                <a:gd name="connsiteY19" fmla="*/ 42863 h 364331"/>
                <a:gd name="connsiteX20" fmla="*/ 1771650 w 1869281"/>
                <a:gd name="connsiteY20" fmla="*/ 30956 h 364331"/>
                <a:gd name="connsiteX21" fmla="*/ 1700213 w 1869281"/>
                <a:gd name="connsiteY21" fmla="*/ 11906 h 364331"/>
                <a:gd name="connsiteX22" fmla="*/ 1628775 w 1869281"/>
                <a:gd name="connsiteY22" fmla="*/ 0 h 364331"/>
                <a:gd name="connsiteX23" fmla="*/ 1597819 w 1869281"/>
                <a:gd name="connsiteY23" fmla="*/ 9525 h 364331"/>
                <a:gd name="connsiteX24" fmla="*/ 1502569 w 1869281"/>
                <a:gd name="connsiteY24" fmla="*/ 33338 h 364331"/>
                <a:gd name="connsiteX25" fmla="*/ 1373981 w 1869281"/>
                <a:gd name="connsiteY25" fmla="*/ 57150 h 364331"/>
                <a:gd name="connsiteX26" fmla="*/ 1231106 w 1869281"/>
                <a:gd name="connsiteY26" fmla="*/ 80963 h 364331"/>
                <a:gd name="connsiteX27" fmla="*/ 1033463 w 1869281"/>
                <a:gd name="connsiteY27" fmla="*/ 107156 h 364331"/>
                <a:gd name="connsiteX28" fmla="*/ 745331 w 1869281"/>
                <a:gd name="connsiteY28" fmla="*/ 1452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69281" h="364331">
                  <a:moveTo>
                    <a:pt x="745331" y="145256"/>
                  </a:moveTo>
                  <a:lnTo>
                    <a:pt x="392906" y="185738"/>
                  </a:lnTo>
                  <a:lnTo>
                    <a:pt x="0" y="228600"/>
                  </a:lnTo>
                  <a:lnTo>
                    <a:pt x="0" y="364331"/>
                  </a:lnTo>
                  <a:lnTo>
                    <a:pt x="200025" y="340519"/>
                  </a:lnTo>
                  <a:lnTo>
                    <a:pt x="542925" y="300038"/>
                  </a:lnTo>
                  <a:lnTo>
                    <a:pt x="871538" y="261938"/>
                  </a:lnTo>
                  <a:lnTo>
                    <a:pt x="1002506" y="245269"/>
                  </a:lnTo>
                  <a:lnTo>
                    <a:pt x="1219200" y="230981"/>
                  </a:lnTo>
                  <a:lnTo>
                    <a:pt x="1571625" y="202406"/>
                  </a:lnTo>
                  <a:lnTo>
                    <a:pt x="1724025" y="185738"/>
                  </a:lnTo>
                  <a:lnTo>
                    <a:pt x="1795463" y="173831"/>
                  </a:lnTo>
                  <a:lnTo>
                    <a:pt x="1838325" y="161925"/>
                  </a:lnTo>
                  <a:lnTo>
                    <a:pt x="1864519" y="150019"/>
                  </a:lnTo>
                  <a:lnTo>
                    <a:pt x="1869281" y="140494"/>
                  </a:lnTo>
                  <a:lnTo>
                    <a:pt x="1866900" y="116681"/>
                  </a:lnTo>
                  <a:lnTo>
                    <a:pt x="1862138" y="97631"/>
                  </a:lnTo>
                  <a:lnTo>
                    <a:pt x="1843088" y="71438"/>
                  </a:lnTo>
                  <a:lnTo>
                    <a:pt x="1828800" y="57150"/>
                  </a:lnTo>
                  <a:lnTo>
                    <a:pt x="1802606" y="42863"/>
                  </a:lnTo>
                  <a:lnTo>
                    <a:pt x="1771650" y="30956"/>
                  </a:lnTo>
                  <a:lnTo>
                    <a:pt x="1700213" y="11906"/>
                  </a:lnTo>
                  <a:lnTo>
                    <a:pt x="1628775" y="0"/>
                  </a:lnTo>
                  <a:lnTo>
                    <a:pt x="1597819" y="9525"/>
                  </a:lnTo>
                  <a:lnTo>
                    <a:pt x="1502569" y="33338"/>
                  </a:lnTo>
                  <a:lnTo>
                    <a:pt x="1373981" y="57150"/>
                  </a:lnTo>
                  <a:lnTo>
                    <a:pt x="1231106" y="80963"/>
                  </a:lnTo>
                  <a:lnTo>
                    <a:pt x="1033463" y="107156"/>
                  </a:lnTo>
                  <a:lnTo>
                    <a:pt x="745331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6AEC8B34-87ED-4D32-8B85-C7535C77FD2A}"/>
                </a:ext>
              </a:extLst>
            </p:cNvPr>
            <p:cNvSpPr/>
            <p:nvPr/>
          </p:nvSpPr>
          <p:spPr>
            <a:xfrm>
              <a:off x="4164012" y="4475163"/>
              <a:ext cx="2189163" cy="315913"/>
            </a:xfrm>
            <a:custGeom>
              <a:avLst/>
              <a:gdLst>
                <a:gd name="connsiteX0" fmla="*/ 1323975 w 2188369"/>
                <a:gd name="connsiteY0" fmla="*/ 233362 h 316706"/>
                <a:gd name="connsiteX1" fmla="*/ 804863 w 2188369"/>
                <a:gd name="connsiteY1" fmla="*/ 266700 h 316706"/>
                <a:gd name="connsiteX2" fmla="*/ 404813 w 2188369"/>
                <a:gd name="connsiteY2" fmla="*/ 292894 h 316706"/>
                <a:gd name="connsiteX3" fmla="*/ 0 w 2188369"/>
                <a:gd name="connsiteY3" fmla="*/ 316706 h 316706"/>
                <a:gd name="connsiteX4" fmla="*/ 16669 w 2188369"/>
                <a:gd name="connsiteY4" fmla="*/ 178594 h 316706"/>
                <a:gd name="connsiteX5" fmla="*/ 107157 w 2188369"/>
                <a:gd name="connsiteY5" fmla="*/ 176212 h 316706"/>
                <a:gd name="connsiteX6" fmla="*/ 450057 w 2188369"/>
                <a:gd name="connsiteY6" fmla="*/ 157162 h 316706"/>
                <a:gd name="connsiteX7" fmla="*/ 885825 w 2188369"/>
                <a:gd name="connsiteY7" fmla="*/ 133350 h 316706"/>
                <a:gd name="connsiteX8" fmla="*/ 1119188 w 2188369"/>
                <a:gd name="connsiteY8" fmla="*/ 104775 h 316706"/>
                <a:gd name="connsiteX9" fmla="*/ 1340644 w 2188369"/>
                <a:gd name="connsiteY9" fmla="*/ 83344 h 316706"/>
                <a:gd name="connsiteX10" fmla="*/ 1538288 w 2188369"/>
                <a:gd name="connsiteY10" fmla="*/ 61912 h 316706"/>
                <a:gd name="connsiteX11" fmla="*/ 1657350 w 2188369"/>
                <a:gd name="connsiteY11" fmla="*/ 42862 h 316706"/>
                <a:gd name="connsiteX12" fmla="*/ 1785938 w 2188369"/>
                <a:gd name="connsiteY12" fmla="*/ 21431 h 316706"/>
                <a:gd name="connsiteX13" fmla="*/ 1833563 w 2188369"/>
                <a:gd name="connsiteY13" fmla="*/ 7144 h 316706"/>
                <a:gd name="connsiteX14" fmla="*/ 1893094 w 2188369"/>
                <a:gd name="connsiteY14" fmla="*/ 0 h 316706"/>
                <a:gd name="connsiteX15" fmla="*/ 1945482 w 2188369"/>
                <a:gd name="connsiteY15" fmla="*/ 2381 h 316706"/>
                <a:gd name="connsiteX16" fmla="*/ 2000250 w 2188369"/>
                <a:gd name="connsiteY16" fmla="*/ 9525 h 316706"/>
                <a:gd name="connsiteX17" fmla="*/ 2038350 w 2188369"/>
                <a:gd name="connsiteY17" fmla="*/ 19050 h 316706"/>
                <a:gd name="connsiteX18" fmla="*/ 2071688 w 2188369"/>
                <a:gd name="connsiteY18" fmla="*/ 30956 h 316706"/>
                <a:gd name="connsiteX19" fmla="*/ 2105025 w 2188369"/>
                <a:gd name="connsiteY19" fmla="*/ 47625 h 316706"/>
                <a:gd name="connsiteX20" fmla="*/ 2143125 w 2188369"/>
                <a:gd name="connsiteY20" fmla="*/ 71437 h 316706"/>
                <a:gd name="connsiteX21" fmla="*/ 2162175 w 2188369"/>
                <a:gd name="connsiteY21" fmla="*/ 88106 h 316706"/>
                <a:gd name="connsiteX22" fmla="*/ 2174082 w 2188369"/>
                <a:gd name="connsiteY22" fmla="*/ 100012 h 316706"/>
                <a:gd name="connsiteX23" fmla="*/ 2183607 w 2188369"/>
                <a:gd name="connsiteY23" fmla="*/ 114300 h 316706"/>
                <a:gd name="connsiteX24" fmla="*/ 2188369 w 2188369"/>
                <a:gd name="connsiteY24" fmla="*/ 130969 h 316706"/>
                <a:gd name="connsiteX25" fmla="*/ 2188369 w 2188369"/>
                <a:gd name="connsiteY25" fmla="*/ 140494 h 316706"/>
                <a:gd name="connsiteX26" fmla="*/ 2178844 w 2188369"/>
                <a:gd name="connsiteY26" fmla="*/ 154781 h 316706"/>
                <a:gd name="connsiteX27" fmla="*/ 2147888 w 2188369"/>
                <a:gd name="connsiteY27" fmla="*/ 171450 h 316706"/>
                <a:gd name="connsiteX28" fmla="*/ 2112169 w 2188369"/>
                <a:gd name="connsiteY28" fmla="*/ 178594 h 316706"/>
                <a:gd name="connsiteX29" fmla="*/ 2000250 w 2188369"/>
                <a:gd name="connsiteY29" fmla="*/ 185737 h 316706"/>
                <a:gd name="connsiteX30" fmla="*/ 1809750 w 2188369"/>
                <a:gd name="connsiteY30" fmla="*/ 200025 h 316706"/>
                <a:gd name="connsiteX31" fmla="*/ 1485900 w 2188369"/>
                <a:gd name="connsiteY31" fmla="*/ 221456 h 316706"/>
                <a:gd name="connsiteX32" fmla="*/ 1323975 w 2188369"/>
                <a:gd name="connsiteY32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8369" h="316706">
                  <a:moveTo>
                    <a:pt x="1323975" y="233362"/>
                  </a:moveTo>
                  <a:lnTo>
                    <a:pt x="804863" y="266700"/>
                  </a:lnTo>
                  <a:lnTo>
                    <a:pt x="404813" y="292894"/>
                  </a:lnTo>
                  <a:lnTo>
                    <a:pt x="0" y="316706"/>
                  </a:lnTo>
                  <a:lnTo>
                    <a:pt x="16669" y="178594"/>
                  </a:lnTo>
                  <a:lnTo>
                    <a:pt x="107157" y="176212"/>
                  </a:lnTo>
                  <a:lnTo>
                    <a:pt x="450057" y="157162"/>
                  </a:lnTo>
                  <a:lnTo>
                    <a:pt x="885825" y="133350"/>
                  </a:lnTo>
                  <a:lnTo>
                    <a:pt x="1119188" y="104775"/>
                  </a:lnTo>
                  <a:lnTo>
                    <a:pt x="1340644" y="83344"/>
                  </a:lnTo>
                  <a:lnTo>
                    <a:pt x="1538288" y="61912"/>
                  </a:lnTo>
                  <a:lnTo>
                    <a:pt x="1657350" y="42862"/>
                  </a:lnTo>
                  <a:lnTo>
                    <a:pt x="1785938" y="21431"/>
                  </a:lnTo>
                  <a:lnTo>
                    <a:pt x="1833563" y="7144"/>
                  </a:lnTo>
                  <a:lnTo>
                    <a:pt x="1893094" y="0"/>
                  </a:lnTo>
                  <a:lnTo>
                    <a:pt x="1945482" y="2381"/>
                  </a:lnTo>
                  <a:lnTo>
                    <a:pt x="2000250" y="9525"/>
                  </a:lnTo>
                  <a:lnTo>
                    <a:pt x="2038350" y="19050"/>
                  </a:lnTo>
                  <a:lnTo>
                    <a:pt x="2071688" y="30956"/>
                  </a:lnTo>
                  <a:lnTo>
                    <a:pt x="2105025" y="47625"/>
                  </a:lnTo>
                  <a:lnTo>
                    <a:pt x="2143125" y="71437"/>
                  </a:lnTo>
                  <a:lnTo>
                    <a:pt x="2162175" y="88106"/>
                  </a:lnTo>
                  <a:lnTo>
                    <a:pt x="2174082" y="100012"/>
                  </a:lnTo>
                  <a:lnTo>
                    <a:pt x="2183607" y="114300"/>
                  </a:lnTo>
                  <a:lnTo>
                    <a:pt x="2188369" y="130969"/>
                  </a:lnTo>
                  <a:lnTo>
                    <a:pt x="2188369" y="140494"/>
                  </a:lnTo>
                  <a:lnTo>
                    <a:pt x="2178844" y="154781"/>
                  </a:lnTo>
                  <a:lnTo>
                    <a:pt x="2147888" y="171450"/>
                  </a:lnTo>
                  <a:lnTo>
                    <a:pt x="2112169" y="178594"/>
                  </a:lnTo>
                  <a:lnTo>
                    <a:pt x="2000250" y="185737"/>
                  </a:lnTo>
                  <a:lnTo>
                    <a:pt x="1809750" y="200025"/>
                  </a:lnTo>
                  <a:lnTo>
                    <a:pt x="1485900" y="221456"/>
                  </a:lnTo>
                  <a:lnTo>
                    <a:pt x="1323975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0">
              <a:extLst>
                <a:ext uri="{FF2B5EF4-FFF2-40B4-BE49-F238E27FC236}">
                  <a16:creationId xmlns:a16="http://schemas.microsoft.com/office/drawing/2014/main" id="{4D69BBA8-02B4-4414-A696-E4BCF4FFFAD1}"/>
                </a:ext>
              </a:extLst>
            </p:cNvPr>
            <p:cNvSpPr/>
            <p:nvPr/>
          </p:nvSpPr>
          <p:spPr>
            <a:xfrm>
              <a:off x="3538537" y="4967288"/>
              <a:ext cx="488950" cy="1362075"/>
            </a:xfrm>
            <a:custGeom>
              <a:avLst/>
              <a:gdLst>
                <a:gd name="connsiteX0" fmla="*/ 452437 w 488156"/>
                <a:gd name="connsiteY0" fmla="*/ 912018 h 1362075"/>
                <a:gd name="connsiteX1" fmla="*/ 442912 w 488156"/>
                <a:gd name="connsiteY1" fmla="*/ 731043 h 1362075"/>
                <a:gd name="connsiteX2" fmla="*/ 414337 w 488156"/>
                <a:gd name="connsiteY2" fmla="*/ 557212 h 1362075"/>
                <a:gd name="connsiteX3" fmla="*/ 373856 w 488156"/>
                <a:gd name="connsiteY3" fmla="*/ 266700 h 1362075"/>
                <a:gd name="connsiteX4" fmla="*/ 330993 w 488156"/>
                <a:gd name="connsiteY4" fmla="*/ 133350 h 1362075"/>
                <a:gd name="connsiteX5" fmla="*/ 304800 w 488156"/>
                <a:gd name="connsiteY5" fmla="*/ 111918 h 1362075"/>
                <a:gd name="connsiteX6" fmla="*/ 271462 w 488156"/>
                <a:gd name="connsiteY6" fmla="*/ 90487 h 1362075"/>
                <a:gd name="connsiteX7" fmla="*/ 228600 w 488156"/>
                <a:gd name="connsiteY7" fmla="*/ 66675 h 1362075"/>
                <a:gd name="connsiteX8" fmla="*/ 176212 w 488156"/>
                <a:gd name="connsiteY8" fmla="*/ 42862 h 1362075"/>
                <a:gd name="connsiteX9" fmla="*/ 140493 w 488156"/>
                <a:gd name="connsiteY9" fmla="*/ 28575 h 1362075"/>
                <a:gd name="connsiteX10" fmla="*/ 73818 w 488156"/>
                <a:gd name="connsiteY10" fmla="*/ 9525 h 1362075"/>
                <a:gd name="connsiteX11" fmla="*/ 38100 w 488156"/>
                <a:gd name="connsiteY11" fmla="*/ 0 h 1362075"/>
                <a:gd name="connsiteX12" fmla="*/ 21431 w 488156"/>
                <a:gd name="connsiteY12" fmla="*/ 0 h 1362075"/>
                <a:gd name="connsiteX13" fmla="*/ 7143 w 488156"/>
                <a:gd name="connsiteY13" fmla="*/ 4762 h 1362075"/>
                <a:gd name="connsiteX14" fmla="*/ 0 w 488156"/>
                <a:gd name="connsiteY14" fmla="*/ 14287 h 1362075"/>
                <a:gd name="connsiteX15" fmla="*/ 2381 w 488156"/>
                <a:gd name="connsiteY15" fmla="*/ 28575 h 1362075"/>
                <a:gd name="connsiteX16" fmla="*/ 11906 w 488156"/>
                <a:gd name="connsiteY16" fmla="*/ 54768 h 1362075"/>
                <a:gd name="connsiteX17" fmla="*/ 21431 w 488156"/>
                <a:gd name="connsiteY17" fmla="*/ 64293 h 1362075"/>
                <a:gd name="connsiteX18" fmla="*/ 50006 w 488156"/>
                <a:gd name="connsiteY18" fmla="*/ 88106 h 1362075"/>
                <a:gd name="connsiteX19" fmla="*/ 78581 w 488156"/>
                <a:gd name="connsiteY19" fmla="*/ 111918 h 1362075"/>
                <a:gd name="connsiteX20" fmla="*/ 104775 w 488156"/>
                <a:gd name="connsiteY20" fmla="*/ 140493 h 1362075"/>
                <a:gd name="connsiteX21" fmla="*/ 128587 w 488156"/>
                <a:gd name="connsiteY21" fmla="*/ 171450 h 1362075"/>
                <a:gd name="connsiteX22" fmla="*/ 142875 w 488156"/>
                <a:gd name="connsiteY22" fmla="*/ 195262 h 1362075"/>
                <a:gd name="connsiteX23" fmla="*/ 159543 w 488156"/>
                <a:gd name="connsiteY23" fmla="*/ 235743 h 1362075"/>
                <a:gd name="connsiteX24" fmla="*/ 173831 w 488156"/>
                <a:gd name="connsiteY24" fmla="*/ 278606 h 1362075"/>
                <a:gd name="connsiteX25" fmla="*/ 190500 w 488156"/>
                <a:gd name="connsiteY25" fmla="*/ 345281 h 1362075"/>
                <a:gd name="connsiteX26" fmla="*/ 209550 w 488156"/>
                <a:gd name="connsiteY26" fmla="*/ 445293 h 1362075"/>
                <a:gd name="connsiteX27" fmla="*/ 219075 w 488156"/>
                <a:gd name="connsiteY27" fmla="*/ 535781 h 1362075"/>
                <a:gd name="connsiteX28" fmla="*/ 228600 w 488156"/>
                <a:gd name="connsiteY28" fmla="*/ 676275 h 1362075"/>
                <a:gd name="connsiteX29" fmla="*/ 238125 w 488156"/>
                <a:gd name="connsiteY29" fmla="*/ 845343 h 1362075"/>
                <a:gd name="connsiteX30" fmla="*/ 240506 w 488156"/>
                <a:gd name="connsiteY30" fmla="*/ 1109662 h 1362075"/>
                <a:gd name="connsiteX31" fmla="*/ 242887 w 488156"/>
                <a:gd name="connsiteY31" fmla="*/ 1147762 h 1362075"/>
                <a:gd name="connsiteX32" fmla="*/ 247650 w 488156"/>
                <a:gd name="connsiteY32" fmla="*/ 1176337 h 1362075"/>
                <a:gd name="connsiteX33" fmla="*/ 257175 w 488156"/>
                <a:gd name="connsiteY33" fmla="*/ 1209675 h 1362075"/>
                <a:gd name="connsiteX34" fmla="*/ 278606 w 488156"/>
                <a:gd name="connsiteY34" fmla="*/ 1264443 h 1362075"/>
                <a:gd name="connsiteX35" fmla="*/ 297656 w 488156"/>
                <a:gd name="connsiteY35" fmla="*/ 1295400 h 1362075"/>
                <a:gd name="connsiteX36" fmla="*/ 319087 w 488156"/>
                <a:gd name="connsiteY36" fmla="*/ 1321593 h 1362075"/>
                <a:gd name="connsiteX37" fmla="*/ 342900 w 488156"/>
                <a:gd name="connsiteY37" fmla="*/ 1340643 h 1362075"/>
                <a:gd name="connsiteX38" fmla="*/ 376237 w 488156"/>
                <a:gd name="connsiteY38" fmla="*/ 1354931 h 1362075"/>
                <a:gd name="connsiteX39" fmla="*/ 411956 w 488156"/>
                <a:gd name="connsiteY39" fmla="*/ 1362075 h 1362075"/>
                <a:gd name="connsiteX40" fmla="*/ 433387 w 488156"/>
                <a:gd name="connsiteY40" fmla="*/ 1357312 h 1362075"/>
                <a:gd name="connsiteX41" fmla="*/ 452437 w 488156"/>
                <a:gd name="connsiteY41" fmla="*/ 1347787 h 1362075"/>
                <a:gd name="connsiteX42" fmla="*/ 466725 w 488156"/>
                <a:gd name="connsiteY42" fmla="*/ 1328737 h 1362075"/>
                <a:gd name="connsiteX43" fmla="*/ 478631 w 488156"/>
                <a:gd name="connsiteY43" fmla="*/ 1302543 h 1362075"/>
                <a:gd name="connsiteX44" fmla="*/ 488156 w 488156"/>
                <a:gd name="connsiteY44" fmla="*/ 1254918 h 1362075"/>
                <a:gd name="connsiteX45" fmla="*/ 466725 w 488156"/>
                <a:gd name="connsiteY45" fmla="*/ 1121568 h 1362075"/>
                <a:gd name="connsiteX46" fmla="*/ 452437 w 488156"/>
                <a:gd name="connsiteY46" fmla="*/ 912018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362075">
                  <a:moveTo>
                    <a:pt x="452437" y="912018"/>
                  </a:moveTo>
                  <a:lnTo>
                    <a:pt x="442912" y="731043"/>
                  </a:lnTo>
                  <a:lnTo>
                    <a:pt x="414337" y="557212"/>
                  </a:lnTo>
                  <a:lnTo>
                    <a:pt x="373856" y="266700"/>
                  </a:lnTo>
                  <a:lnTo>
                    <a:pt x="330993" y="133350"/>
                  </a:lnTo>
                  <a:lnTo>
                    <a:pt x="304800" y="111918"/>
                  </a:lnTo>
                  <a:lnTo>
                    <a:pt x="271462" y="90487"/>
                  </a:lnTo>
                  <a:lnTo>
                    <a:pt x="228600" y="66675"/>
                  </a:lnTo>
                  <a:lnTo>
                    <a:pt x="176212" y="42862"/>
                  </a:lnTo>
                  <a:lnTo>
                    <a:pt x="140493" y="28575"/>
                  </a:lnTo>
                  <a:lnTo>
                    <a:pt x="73818" y="9525"/>
                  </a:lnTo>
                  <a:lnTo>
                    <a:pt x="38100" y="0"/>
                  </a:lnTo>
                  <a:lnTo>
                    <a:pt x="21431" y="0"/>
                  </a:lnTo>
                  <a:lnTo>
                    <a:pt x="7143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11906" y="54768"/>
                  </a:lnTo>
                  <a:lnTo>
                    <a:pt x="21431" y="64293"/>
                  </a:lnTo>
                  <a:lnTo>
                    <a:pt x="50006" y="88106"/>
                  </a:lnTo>
                  <a:lnTo>
                    <a:pt x="78581" y="111918"/>
                  </a:lnTo>
                  <a:lnTo>
                    <a:pt x="104775" y="140493"/>
                  </a:lnTo>
                  <a:lnTo>
                    <a:pt x="128587" y="171450"/>
                  </a:lnTo>
                  <a:lnTo>
                    <a:pt x="142875" y="195262"/>
                  </a:lnTo>
                  <a:lnTo>
                    <a:pt x="159543" y="235743"/>
                  </a:lnTo>
                  <a:lnTo>
                    <a:pt x="173831" y="278606"/>
                  </a:lnTo>
                  <a:lnTo>
                    <a:pt x="190500" y="345281"/>
                  </a:lnTo>
                  <a:lnTo>
                    <a:pt x="209550" y="445293"/>
                  </a:lnTo>
                  <a:lnTo>
                    <a:pt x="219075" y="535781"/>
                  </a:lnTo>
                  <a:lnTo>
                    <a:pt x="228600" y="676275"/>
                  </a:lnTo>
                  <a:lnTo>
                    <a:pt x="238125" y="845343"/>
                  </a:lnTo>
                  <a:cubicBezTo>
                    <a:pt x="238919" y="933449"/>
                    <a:pt x="239712" y="1021556"/>
                    <a:pt x="240506" y="1109662"/>
                  </a:cubicBezTo>
                  <a:lnTo>
                    <a:pt x="242887" y="1147762"/>
                  </a:lnTo>
                  <a:lnTo>
                    <a:pt x="247650" y="1176337"/>
                  </a:lnTo>
                  <a:lnTo>
                    <a:pt x="257175" y="1209675"/>
                  </a:lnTo>
                  <a:lnTo>
                    <a:pt x="278606" y="1264443"/>
                  </a:lnTo>
                  <a:lnTo>
                    <a:pt x="297656" y="1295400"/>
                  </a:lnTo>
                  <a:lnTo>
                    <a:pt x="319087" y="1321593"/>
                  </a:lnTo>
                  <a:lnTo>
                    <a:pt x="342900" y="1340643"/>
                  </a:lnTo>
                  <a:lnTo>
                    <a:pt x="376237" y="1354931"/>
                  </a:lnTo>
                  <a:lnTo>
                    <a:pt x="411956" y="1362075"/>
                  </a:lnTo>
                  <a:lnTo>
                    <a:pt x="433387" y="1357312"/>
                  </a:lnTo>
                  <a:lnTo>
                    <a:pt x="452437" y="1347787"/>
                  </a:lnTo>
                  <a:lnTo>
                    <a:pt x="466725" y="1328737"/>
                  </a:lnTo>
                  <a:lnTo>
                    <a:pt x="478631" y="1302543"/>
                  </a:lnTo>
                  <a:lnTo>
                    <a:pt x="488156" y="1254918"/>
                  </a:lnTo>
                  <a:lnTo>
                    <a:pt x="466725" y="1121568"/>
                  </a:lnTo>
                  <a:lnTo>
                    <a:pt x="452437" y="9120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1">
              <a:extLst>
                <a:ext uri="{FF2B5EF4-FFF2-40B4-BE49-F238E27FC236}">
                  <a16:creationId xmlns:a16="http://schemas.microsoft.com/office/drawing/2014/main" id="{CADDEABE-AC73-4CB7-BFEB-985F52F26007}"/>
                </a:ext>
              </a:extLst>
            </p:cNvPr>
            <p:cNvSpPr/>
            <p:nvPr/>
          </p:nvSpPr>
          <p:spPr>
            <a:xfrm>
              <a:off x="3811587" y="4878388"/>
              <a:ext cx="2760663" cy="1381125"/>
            </a:xfrm>
            <a:custGeom>
              <a:avLst/>
              <a:gdLst>
                <a:gd name="connsiteX0" fmla="*/ 1181100 w 2759869"/>
                <a:gd name="connsiteY0" fmla="*/ 159544 h 1381125"/>
                <a:gd name="connsiteX1" fmla="*/ 771525 w 2759869"/>
                <a:gd name="connsiteY1" fmla="*/ 197644 h 1381125"/>
                <a:gd name="connsiteX2" fmla="*/ 511969 w 2759869"/>
                <a:gd name="connsiteY2" fmla="*/ 221457 h 1381125"/>
                <a:gd name="connsiteX3" fmla="*/ 438150 w 2759869"/>
                <a:gd name="connsiteY3" fmla="*/ 221457 h 1381125"/>
                <a:gd name="connsiteX4" fmla="*/ 216694 w 2759869"/>
                <a:gd name="connsiteY4" fmla="*/ 219075 h 1381125"/>
                <a:gd name="connsiteX5" fmla="*/ 0 w 2759869"/>
                <a:gd name="connsiteY5" fmla="*/ 221457 h 1381125"/>
                <a:gd name="connsiteX6" fmla="*/ 47625 w 2759869"/>
                <a:gd name="connsiteY6" fmla="*/ 376238 h 1381125"/>
                <a:gd name="connsiteX7" fmla="*/ 209550 w 2759869"/>
                <a:gd name="connsiteY7" fmla="*/ 369094 h 1381125"/>
                <a:gd name="connsiteX8" fmla="*/ 492919 w 2759869"/>
                <a:gd name="connsiteY8" fmla="*/ 352425 h 1381125"/>
                <a:gd name="connsiteX9" fmla="*/ 847725 w 2759869"/>
                <a:gd name="connsiteY9" fmla="*/ 330994 h 1381125"/>
                <a:gd name="connsiteX10" fmla="*/ 1159669 w 2759869"/>
                <a:gd name="connsiteY10" fmla="*/ 307182 h 1381125"/>
                <a:gd name="connsiteX11" fmla="*/ 1426369 w 2759869"/>
                <a:gd name="connsiteY11" fmla="*/ 283369 h 1381125"/>
                <a:gd name="connsiteX12" fmla="*/ 1721644 w 2759869"/>
                <a:gd name="connsiteY12" fmla="*/ 254794 h 1381125"/>
                <a:gd name="connsiteX13" fmla="*/ 2016919 w 2759869"/>
                <a:gd name="connsiteY13" fmla="*/ 228600 h 1381125"/>
                <a:gd name="connsiteX14" fmla="*/ 2174082 w 2759869"/>
                <a:gd name="connsiteY14" fmla="*/ 211932 h 1381125"/>
                <a:gd name="connsiteX15" fmla="*/ 2252663 w 2759869"/>
                <a:gd name="connsiteY15" fmla="*/ 209550 h 1381125"/>
                <a:gd name="connsiteX16" fmla="*/ 2293144 w 2759869"/>
                <a:gd name="connsiteY16" fmla="*/ 211932 h 1381125"/>
                <a:gd name="connsiteX17" fmla="*/ 2333625 w 2759869"/>
                <a:gd name="connsiteY17" fmla="*/ 216694 h 1381125"/>
                <a:gd name="connsiteX18" fmla="*/ 2359819 w 2759869"/>
                <a:gd name="connsiteY18" fmla="*/ 223838 h 1381125"/>
                <a:gd name="connsiteX19" fmla="*/ 2371725 w 2759869"/>
                <a:gd name="connsiteY19" fmla="*/ 233363 h 1381125"/>
                <a:gd name="connsiteX20" fmla="*/ 2378869 w 2759869"/>
                <a:gd name="connsiteY20" fmla="*/ 250032 h 1381125"/>
                <a:gd name="connsiteX21" fmla="*/ 2381250 w 2759869"/>
                <a:gd name="connsiteY21" fmla="*/ 285750 h 1381125"/>
                <a:gd name="connsiteX22" fmla="*/ 2355057 w 2759869"/>
                <a:gd name="connsiteY22" fmla="*/ 476250 h 1381125"/>
                <a:gd name="connsiteX23" fmla="*/ 2331244 w 2759869"/>
                <a:gd name="connsiteY23" fmla="*/ 654844 h 1381125"/>
                <a:gd name="connsiteX24" fmla="*/ 2314575 w 2759869"/>
                <a:gd name="connsiteY24" fmla="*/ 747713 h 1381125"/>
                <a:gd name="connsiteX25" fmla="*/ 2286000 w 2759869"/>
                <a:gd name="connsiteY25" fmla="*/ 959644 h 1381125"/>
                <a:gd name="connsiteX26" fmla="*/ 2266950 w 2759869"/>
                <a:gd name="connsiteY26" fmla="*/ 1140619 h 1381125"/>
                <a:gd name="connsiteX27" fmla="*/ 2228850 w 2759869"/>
                <a:gd name="connsiteY27" fmla="*/ 1297782 h 1381125"/>
                <a:gd name="connsiteX28" fmla="*/ 2240757 w 2759869"/>
                <a:gd name="connsiteY28" fmla="*/ 1328738 h 1381125"/>
                <a:gd name="connsiteX29" fmla="*/ 2255044 w 2759869"/>
                <a:gd name="connsiteY29" fmla="*/ 1347788 h 1381125"/>
                <a:gd name="connsiteX30" fmla="*/ 2269332 w 2759869"/>
                <a:gd name="connsiteY30" fmla="*/ 1359694 h 1381125"/>
                <a:gd name="connsiteX31" fmla="*/ 2293144 w 2759869"/>
                <a:gd name="connsiteY31" fmla="*/ 1371600 h 1381125"/>
                <a:gd name="connsiteX32" fmla="*/ 2328863 w 2759869"/>
                <a:gd name="connsiteY32" fmla="*/ 1378744 h 1381125"/>
                <a:gd name="connsiteX33" fmla="*/ 2369344 w 2759869"/>
                <a:gd name="connsiteY33" fmla="*/ 1381125 h 1381125"/>
                <a:gd name="connsiteX34" fmla="*/ 2390775 w 2759869"/>
                <a:gd name="connsiteY34" fmla="*/ 1376363 h 1381125"/>
                <a:gd name="connsiteX35" fmla="*/ 2409825 w 2759869"/>
                <a:gd name="connsiteY35" fmla="*/ 1364457 h 1381125"/>
                <a:gd name="connsiteX36" fmla="*/ 2433638 w 2759869"/>
                <a:gd name="connsiteY36" fmla="*/ 1338263 h 1381125"/>
                <a:gd name="connsiteX37" fmla="*/ 2450307 w 2759869"/>
                <a:gd name="connsiteY37" fmla="*/ 1312069 h 1381125"/>
                <a:gd name="connsiteX38" fmla="*/ 2464594 w 2759869"/>
                <a:gd name="connsiteY38" fmla="*/ 1283494 h 1381125"/>
                <a:gd name="connsiteX39" fmla="*/ 2478882 w 2759869"/>
                <a:gd name="connsiteY39" fmla="*/ 1245394 h 1381125"/>
                <a:gd name="connsiteX40" fmla="*/ 2490788 w 2759869"/>
                <a:gd name="connsiteY40" fmla="*/ 1197769 h 1381125"/>
                <a:gd name="connsiteX41" fmla="*/ 2528888 w 2759869"/>
                <a:gd name="connsiteY41" fmla="*/ 1042988 h 1381125"/>
                <a:gd name="connsiteX42" fmla="*/ 2597944 w 2759869"/>
                <a:gd name="connsiteY42" fmla="*/ 733425 h 1381125"/>
                <a:gd name="connsiteX43" fmla="*/ 2667000 w 2759869"/>
                <a:gd name="connsiteY43" fmla="*/ 433388 h 1381125"/>
                <a:gd name="connsiteX44" fmla="*/ 2676525 w 2759869"/>
                <a:gd name="connsiteY44" fmla="*/ 416719 h 1381125"/>
                <a:gd name="connsiteX45" fmla="*/ 2695575 w 2759869"/>
                <a:gd name="connsiteY45" fmla="*/ 390525 h 1381125"/>
                <a:gd name="connsiteX46" fmla="*/ 2717007 w 2759869"/>
                <a:gd name="connsiteY46" fmla="*/ 357188 h 1381125"/>
                <a:gd name="connsiteX47" fmla="*/ 2736057 w 2759869"/>
                <a:gd name="connsiteY47" fmla="*/ 323850 h 1381125"/>
                <a:gd name="connsiteX48" fmla="*/ 2752725 w 2759869"/>
                <a:gd name="connsiteY48" fmla="*/ 283369 h 1381125"/>
                <a:gd name="connsiteX49" fmla="*/ 2759869 w 2759869"/>
                <a:gd name="connsiteY49" fmla="*/ 257175 h 1381125"/>
                <a:gd name="connsiteX50" fmla="*/ 2757488 w 2759869"/>
                <a:gd name="connsiteY50" fmla="*/ 242888 h 1381125"/>
                <a:gd name="connsiteX51" fmla="*/ 2719388 w 2759869"/>
                <a:gd name="connsiteY51" fmla="*/ 216694 h 1381125"/>
                <a:gd name="connsiteX52" fmla="*/ 2671763 w 2759869"/>
                <a:gd name="connsiteY52" fmla="*/ 180975 h 1381125"/>
                <a:gd name="connsiteX53" fmla="*/ 2607469 w 2759869"/>
                <a:gd name="connsiteY53" fmla="*/ 130969 h 1381125"/>
                <a:gd name="connsiteX54" fmla="*/ 2540794 w 2759869"/>
                <a:gd name="connsiteY54" fmla="*/ 78582 h 1381125"/>
                <a:gd name="connsiteX55" fmla="*/ 2469357 w 2759869"/>
                <a:gd name="connsiteY55" fmla="*/ 14288 h 1381125"/>
                <a:gd name="connsiteX56" fmla="*/ 2457450 w 2759869"/>
                <a:gd name="connsiteY56" fmla="*/ 4763 h 1381125"/>
                <a:gd name="connsiteX57" fmla="*/ 2445544 w 2759869"/>
                <a:gd name="connsiteY57" fmla="*/ 0 h 1381125"/>
                <a:gd name="connsiteX58" fmla="*/ 2431257 w 2759869"/>
                <a:gd name="connsiteY58" fmla="*/ 0 h 1381125"/>
                <a:gd name="connsiteX59" fmla="*/ 2371725 w 2759869"/>
                <a:gd name="connsiteY59" fmla="*/ 11907 h 1381125"/>
                <a:gd name="connsiteX60" fmla="*/ 2274094 w 2759869"/>
                <a:gd name="connsiteY60" fmla="*/ 42863 h 1381125"/>
                <a:gd name="connsiteX61" fmla="*/ 2205038 w 2759869"/>
                <a:gd name="connsiteY61" fmla="*/ 64294 h 1381125"/>
                <a:gd name="connsiteX62" fmla="*/ 2135982 w 2759869"/>
                <a:gd name="connsiteY62" fmla="*/ 71438 h 1381125"/>
                <a:gd name="connsiteX63" fmla="*/ 1845469 w 2759869"/>
                <a:gd name="connsiteY63" fmla="*/ 97632 h 1381125"/>
                <a:gd name="connsiteX64" fmla="*/ 1478757 w 2759869"/>
                <a:gd name="connsiteY64" fmla="*/ 130969 h 1381125"/>
                <a:gd name="connsiteX65" fmla="*/ 1181100 w 2759869"/>
                <a:gd name="connsiteY65" fmla="*/ 159544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59869" h="1381125">
                  <a:moveTo>
                    <a:pt x="1181100" y="159544"/>
                  </a:moveTo>
                  <a:lnTo>
                    <a:pt x="771525" y="197644"/>
                  </a:lnTo>
                  <a:lnTo>
                    <a:pt x="511969" y="221457"/>
                  </a:lnTo>
                  <a:lnTo>
                    <a:pt x="438150" y="221457"/>
                  </a:lnTo>
                  <a:lnTo>
                    <a:pt x="216694" y="219075"/>
                  </a:lnTo>
                  <a:lnTo>
                    <a:pt x="0" y="221457"/>
                  </a:lnTo>
                  <a:lnTo>
                    <a:pt x="47625" y="376238"/>
                  </a:lnTo>
                  <a:lnTo>
                    <a:pt x="209550" y="369094"/>
                  </a:lnTo>
                  <a:lnTo>
                    <a:pt x="492919" y="352425"/>
                  </a:lnTo>
                  <a:lnTo>
                    <a:pt x="847725" y="330994"/>
                  </a:lnTo>
                  <a:lnTo>
                    <a:pt x="1159669" y="307182"/>
                  </a:lnTo>
                  <a:lnTo>
                    <a:pt x="1426369" y="283369"/>
                  </a:lnTo>
                  <a:lnTo>
                    <a:pt x="1721644" y="254794"/>
                  </a:lnTo>
                  <a:lnTo>
                    <a:pt x="2016919" y="228600"/>
                  </a:lnTo>
                  <a:lnTo>
                    <a:pt x="2174082" y="211932"/>
                  </a:lnTo>
                  <a:lnTo>
                    <a:pt x="2252663" y="209550"/>
                  </a:lnTo>
                  <a:lnTo>
                    <a:pt x="2293144" y="211932"/>
                  </a:lnTo>
                  <a:lnTo>
                    <a:pt x="2333625" y="216694"/>
                  </a:lnTo>
                  <a:lnTo>
                    <a:pt x="2359819" y="223838"/>
                  </a:lnTo>
                  <a:lnTo>
                    <a:pt x="2371725" y="233363"/>
                  </a:lnTo>
                  <a:lnTo>
                    <a:pt x="2378869" y="250032"/>
                  </a:lnTo>
                  <a:lnTo>
                    <a:pt x="2381250" y="285750"/>
                  </a:lnTo>
                  <a:lnTo>
                    <a:pt x="2355057" y="476250"/>
                  </a:lnTo>
                  <a:lnTo>
                    <a:pt x="2331244" y="654844"/>
                  </a:lnTo>
                  <a:lnTo>
                    <a:pt x="2314575" y="747713"/>
                  </a:lnTo>
                  <a:lnTo>
                    <a:pt x="2286000" y="959644"/>
                  </a:lnTo>
                  <a:lnTo>
                    <a:pt x="2266950" y="1140619"/>
                  </a:lnTo>
                  <a:lnTo>
                    <a:pt x="2228850" y="1297782"/>
                  </a:lnTo>
                  <a:lnTo>
                    <a:pt x="2240757" y="1328738"/>
                  </a:lnTo>
                  <a:lnTo>
                    <a:pt x="2255044" y="1347788"/>
                  </a:lnTo>
                  <a:lnTo>
                    <a:pt x="2269332" y="1359694"/>
                  </a:lnTo>
                  <a:lnTo>
                    <a:pt x="2293144" y="1371600"/>
                  </a:lnTo>
                  <a:lnTo>
                    <a:pt x="2328863" y="1378744"/>
                  </a:lnTo>
                  <a:lnTo>
                    <a:pt x="2369344" y="1381125"/>
                  </a:lnTo>
                  <a:lnTo>
                    <a:pt x="2390775" y="1376363"/>
                  </a:lnTo>
                  <a:lnTo>
                    <a:pt x="2409825" y="1364457"/>
                  </a:lnTo>
                  <a:lnTo>
                    <a:pt x="2433638" y="1338263"/>
                  </a:lnTo>
                  <a:lnTo>
                    <a:pt x="2450307" y="1312069"/>
                  </a:lnTo>
                  <a:lnTo>
                    <a:pt x="2464594" y="1283494"/>
                  </a:lnTo>
                  <a:lnTo>
                    <a:pt x="2478882" y="1245394"/>
                  </a:lnTo>
                  <a:lnTo>
                    <a:pt x="2490788" y="1197769"/>
                  </a:lnTo>
                  <a:lnTo>
                    <a:pt x="2528888" y="1042988"/>
                  </a:lnTo>
                  <a:lnTo>
                    <a:pt x="2597944" y="733425"/>
                  </a:lnTo>
                  <a:lnTo>
                    <a:pt x="2667000" y="433388"/>
                  </a:lnTo>
                  <a:lnTo>
                    <a:pt x="2676525" y="416719"/>
                  </a:lnTo>
                  <a:lnTo>
                    <a:pt x="2695575" y="390525"/>
                  </a:lnTo>
                  <a:lnTo>
                    <a:pt x="2717007" y="357188"/>
                  </a:lnTo>
                  <a:lnTo>
                    <a:pt x="2736057" y="323850"/>
                  </a:lnTo>
                  <a:lnTo>
                    <a:pt x="2752725" y="283369"/>
                  </a:lnTo>
                  <a:lnTo>
                    <a:pt x="2759869" y="257175"/>
                  </a:lnTo>
                  <a:lnTo>
                    <a:pt x="2757488" y="242888"/>
                  </a:lnTo>
                  <a:lnTo>
                    <a:pt x="2719388" y="216694"/>
                  </a:lnTo>
                  <a:lnTo>
                    <a:pt x="2671763" y="180975"/>
                  </a:lnTo>
                  <a:lnTo>
                    <a:pt x="2607469" y="130969"/>
                  </a:lnTo>
                  <a:lnTo>
                    <a:pt x="2540794" y="78582"/>
                  </a:lnTo>
                  <a:lnTo>
                    <a:pt x="2469357" y="14288"/>
                  </a:lnTo>
                  <a:lnTo>
                    <a:pt x="2457450" y="4763"/>
                  </a:lnTo>
                  <a:lnTo>
                    <a:pt x="2445544" y="0"/>
                  </a:lnTo>
                  <a:lnTo>
                    <a:pt x="2431257" y="0"/>
                  </a:lnTo>
                  <a:lnTo>
                    <a:pt x="2371725" y="11907"/>
                  </a:lnTo>
                  <a:lnTo>
                    <a:pt x="2274094" y="42863"/>
                  </a:lnTo>
                  <a:lnTo>
                    <a:pt x="2205038" y="64294"/>
                  </a:lnTo>
                  <a:lnTo>
                    <a:pt x="2135982" y="71438"/>
                  </a:lnTo>
                  <a:lnTo>
                    <a:pt x="1845469" y="97632"/>
                  </a:lnTo>
                  <a:lnTo>
                    <a:pt x="1478757" y="130969"/>
                  </a:lnTo>
                  <a:lnTo>
                    <a:pt x="1181100" y="1595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3C6C94AE-1F81-49A5-A6D5-11A10CB1C591}"/>
                </a:ext>
              </a:extLst>
            </p:cNvPr>
            <p:cNvSpPr/>
            <p:nvPr/>
          </p:nvSpPr>
          <p:spPr>
            <a:xfrm>
              <a:off x="4938712" y="5122863"/>
              <a:ext cx="250825" cy="1011238"/>
            </a:xfrm>
            <a:custGeom>
              <a:avLst/>
              <a:gdLst>
                <a:gd name="connsiteX0" fmla="*/ 0 w 250031"/>
                <a:gd name="connsiteY0" fmla="*/ 254794 h 1012031"/>
                <a:gd name="connsiteX1" fmla="*/ 0 w 250031"/>
                <a:gd name="connsiteY1" fmla="*/ 2381 h 1012031"/>
                <a:gd name="connsiteX2" fmla="*/ 247650 w 250031"/>
                <a:gd name="connsiteY2" fmla="*/ 0 h 1012031"/>
                <a:gd name="connsiteX3" fmla="*/ 247650 w 250031"/>
                <a:gd name="connsiteY3" fmla="*/ 166687 h 1012031"/>
                <a:gd name="connsiteX4" fmla="*/ 247650 w 250031"/>
                <a:gd name="connsiteY4" fmla="*/ 407194 h 1012031"/>
                <a:gd name="connsiteX5" fmla="*/ 250031 w 250031"/>
                <a:gd name="connsiteY5" fmla="*/ 526256 h 1012031"/>
                <a:gd name="connsiteX6" fmla="*/ 238125 w 250031"/>
                <a:gd name="connsiteY6" fmla="*/ 726281 h 1012031"/>
                <a:gd name="connsiteX7" fmla="*/ 223837 w 250031"/>
                <a:gd name="connsiteY7" fmla="*/ 995362 h 1012031"/>
                <a:gd name="connsiteX8" fmla="*/ 0 w 250031"/>
                <a:gd name="connsiteY8" fmla="*/ 1012031 h 1012031"/>
                <a:gd name="connsiteX9" fmla="*/ 2381 w 250031"/>
                <a:gd name="connsiteY9" fmla="*/ 854869 h 1012031"/>
                <a:gd name="connsiteX10" fmla="*/ 2381 w 250031"/>
                <a:gd name="connsiteY10" fmla="*/ 552450 h 1012031"/>
                <a:gd name="connsiteX11" fmla="*/ 0 w 250031"/>
                <a:gd name="connsiteY11" fmla="*/ 254794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31" h="1012031">
                  <a:moveTo>
                    <a:pt x="0" y="254794"/>
                  </a:moveTo>
                  <a:lnTo>
                    <a:pt x="0" y="2381"/>
                  </a:lnTo>
                  <a:lnTo>
                    <a:pt x="247650" y="0"/>
                  </a:lnTo>
                  <a:lnTo>
                    <a:pt x="247650" y="166687"/>
                  </a:lnTo>
                  <a:lnTo>
                    <a:pt x="247650" y="407194"/>
                  </a:lnTo>
                  <a:cubicBezTo>
                    <a:pt x="248444" y="446881"/>
                    <a:pt x="249237" y="486569"/>
                    <a:pt x="250031" y="526256"/>
                  </a:cubicBezTo>
                  <a:lnTo>
                    <a:pt x="238125" y="726281"/>
                  </a:lnTo>
                  <a:lnTo>
                    <a:pt x="223837" y="995362"/>
                  </a:lnTo>
                  <a:lnTo>
                    <a:pt x="0" y="1012031"/>
                  </a:lnTo>
                  <a:cubicBezTo>
                    <a:pt x="794" y="959644"/>
                    <a:pt x="1587" y="907256"/>
                    <a:pt x="2381" y="854869"/>
                  </a:cubicBezTo>
                  <a:lnTo>
                    <a:pt x="2381" y="552450"/>
                  </a:lnTo>
                  <a:cubicBezTo>
                    <a:pt x="1587" y="458787"/>
                    <a:pt x="794" y="365125"/>
                    <a:pt x="0" y="254794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2">
              <a:extLst>
                <a:ext uri="{FF2B5EF4-FFF2-40B4-BE49-F238E27FC236}">
                  <a16:creationId xmlns:a16="http://schemas.microsoft.com/office/drawing/2014/main" id="{3147B192-3869-429F-803F-85D1C8C522C7}"/>
                </a:ext>
              </a:extLst>
            </p:cNvPr>
            <p:cNvSpPr/>
            <p:nvPr/>
          </p:nvSpPr>
          <p:spPr>
            <a:xfrm>
              <a:off x="3868737" y="5434013"/>
              <a:ext cx="2349500" cy="298450"/>
            </a:xfrm>
            <a:custGeom>
              <a:avLst/>
              <a:gdLst>
                <a:gd name="connsiteX0" fmla="*/ 859632 w 2347913"/>
                <a:gd name="connsiteY0" fmla="*/ 102393 h 297656"/>
                <a:gd name="connsiteX1" fmla="*/ 547688 w 2347913"/>
                <a:gd name="connsiteY1" fmla="*/ 114300 h 297656"/>
                <a:gd name="connsiteX2" fmla="*/ 140494 w 2347913"/>
                <a:gd name="connsiteY2" fmla="*/ 133350 h 297656"/>
                <a:gd name="connsiteX3" fmla="*/ 0 w 2347913"/>
                <a:gd name="connsiteY3" fmla="*/ 133350 h 297656"/>
                <a:gd name="connsiteX4" fmla="*/ 21432 w 2347913"/>
                <a:gd name="connsiteY4" fmla="*/ 297656 h 297656"/>
                <a:gd name="connsiteX5" fmla="*/ 328613 w 2347913"/>
                <a:gd name="connsiteY5" fmla="*/ 280987 h 297656"/>
                <a:gd name="connsiteX6" fmla="*/ 604838 w 2347913"/>
                <a:gd name="connsiteY6" fmla="*/ 269081 h 297656"/>
                <a:gd name="connsiteX7" fmla="*/ 854869 w 2347913"/>
                <a:gd name="connsiteY7" fmla="*/ 257175 h 297656"/>
                <a:gd name="connsiteX8" fmla="*/ 1100138 w 2347913"/>
                <a:gd name="connsiteY8" fmla="*/ 245268 h 297656"/>
                <a:gd name="connsiteX9" fmla="*/ 1350169 w 2347913"/>
                <a:gd name="connsiteY9" fmla="*/ 221456 h 297656"/>
                <a:gd name="connsiteX10" fmla="*/ 1602582 w 2347913"/>
                <a:gd name="connsiteY10" fmla="*/ 202406 h 297656"/>
                <a:gd name="connsiteX11" fmla="*/ 1788319 w 2347913"/>
                <a:gd name="connsiteY11" fmla="*/ 195262 h 297656"/>
                <a:gd name="connsiteX12" fmla="*/ 2019300 w 2347913"/>
                <a:gd name="connsiteY12" fmla="*/ 192881 h 297656"/>
                <a:gd name="connsiteX13" fmla="*/ 2347913 w 2347913"/>
                <a:gd name="connsiteY13" fmla="*/ 204787 h 297656"/>
                <a:gd name="connsiteX14" fmla="*/ 2347913 w 2347913"/>
                <a:gd name="connsiteY14" fmla="*/ 114300 h 297656"/>
                <a:gd name="connsiteX15" fmla="*/ 2266950 w 2347913"/>
                <a:gd name="connsiteY15" fmla="*/ 50006 h 297656"/>
                <a:gd name="connsiteX16" fmla="*/ 2233613 w 2347913"/>
                <a:gd name="connsiteY16" fmla="*/ 30956 h 297656"/>
                <a:gd name="connsiteX17" fmla="*/ 2195513 w 2347913"/>
                <a:gd name="connsiteY17" fmla="*/ 14287 h 297656"/>
                <a:gd name="connsiteX18" fmla="*/ 2150269 w 2347913"/>
                <a:gd name="connsiteY18" fmla="*/ 4762 h 297656"/>
                <a:gd name="connsiteX19" fmla="*/ 2095500 w 2347913"/>
                <a:gd name="connsiteY19" fmla="*/ 0 h 297656"/>
                <a:gd name="connsiteX20" fmla="*/ 2026444 w 2347913"/>
                <a:gd name="connsiteY20" fmla="*/ 9525 h 297656"/>
                <a:gd name="connsiteX21" fmla="*/ 1785938 w 2347913"/>
                <a:gd name="connsiteY21" fmla="*/ 35718 h 297656"/>
                <a:gd name="connsiteX22" fmla="*/ 1509713 w 2347913"/>
                <a:gd name="connsiteY22" fmla="*/ 54768 h 297656"/>
                <a:gd name="connsiteX23" fmla="*/ 1302544 w 2347913"/>
                <a:gd name="connsiteY23" fmla="*/ 71437 h 297656"/>
                <a:gd name="connsiteX24" fmla="*/ 1035844 w 2347913"/>
                <a:gd name="connsiteY24" fmla="*/ 92868 h 297656"/>
                <a:gd name="connsiteX25" fmla="*/ 859632 w 2347913"/>
                <a:gd name="connsiteY25" fmla="*/ 10239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7913" h="297656">
                  <a:moveTo>
                    <a:pt x="859632" y="102393"/>
                  </a:moveTo>
                  <a:lnTo>
                    <a:pt x="547688" y="114300"/>
                  </a:lnTo>
                  <a:lnTo>
                    <a:pt x="140494" y="133350"/>
                  </a:lnTo>
                  <a:lnTo>
                    <a:pt x="0" y="133350"/>
                  </a:lnTo>
                  <a:lnTo>
                    <a:pt x="21432" y="297656"/>
                  </a:lnTo>
                  <a:lnTo>
                    <a:pt x="328613" y="280987"/>
                  </a:lnTo>
                  <a:lnTo>
                    <a:pt x="604838" y="269081"/>
                  </a:lnTo>
                  <a:lnTo>
                    <a:pt x="854869" y="257175"/>
                  </a:lnTo>
                  <a:lnTo>
                    <a:pt x="1100138" y="245268"/>
                  </a:lnTo>
                  <a:lnTo>
                    <a:pt x="1350169" y="221456"/>
                  </a:lnTo>
                  <a:lnTo>
                    <a:pt x="1602582" y="202406"/>
                  </a:lnTo>
                  <a:lnTo>
                    <a:pt x="1788319" y="195262"/>
                  </a:lnTo>
                  <a:lnTo>
                    <a:pt x="2019300" y="192881"/>
                  </a:lnTo>
                  <a:lnTo>
                    <a:pt x="2347913" y="204787"/>
                  </a:lnTo>
                  <a:lnTo>
                    <a:pt x="2347913" y="114300"/>
                  </a:lnTo>
                  <a:lnTo>
                    <a:pt x="2266950" y="50006"/>
                  </a:lnTo>
                  <a:lnTo>
                    <a:pt x="2233613" y="30956"/>
                  </a:lnTo>
                  <a:lnTo>
                    <a:pt x="2195513" y="14287"/>
                  </a:lnTo>
                  <a:lnTo>
                    <a:pt x="2150269" y="4762"/>
                  </a:lnTo>
                  <a:lnTo>
                    <a:pt x="2095500" y="0"/>
                  </a:lnTo>
                  <a:lnTo>
                    <a:pt x="2026444" y="9525"/>
                  </a:lnTo>
                  <a:lnTo>
                    <a:pt x="1785938" y="35718"/>
                  </a:lnTo>
                  <a:lnTo>
                    <a:pt x="1509713" y="54768"/>
                  </a:lnTo>
                  <a:lnTo>
                    <a:pt x="1302544" y="71437"/>
                  </a:lnTo>
                  <a:lnTo>
                    <a:pt x="1035844" y="92868"/>
                  </a:lnTo>
                  <a:lnTo>
                    <a:pt x="859632" y="1023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ADF95B19-A1AA-43C4-A4C2-99E255994775}"/>
                </a:ext>
              </a:extLst>
            </p:cNvPr>
            <p:cNvSpPr/>
            <p:nvPr/>
          </p:nvSpPr>
          <p:spPr>
            <a:xfrm>
              <a:off x="3952875" y="5970588"/>
              <a:ext cx="2189162" cy="268288"/>
            </a:xfrm>
            <a:custGeom>
              <a:avLst/>
              <a:gdLst>
                <a:gd name="connsiteX0" fmla="*/ 645319 w 2188369"/>
                <a:gd name="connsiteY0" fmla="*/ 100012 h 269081"/>
                <a:gd name="connsiteX1" fmla="*/ 395288 w 2188369"/>
                <a:gd name="connsiteY1" fmla="*/ 107156 h 269081"/>
                <a:gd name="connsiteX2" fmla="*/ 0 w 2188369"/>
                <a:gd name="connsiteY2" fmla="*/ 114300 h 269081"/>
                <a:gd name="connsiteX3" fmla="*/ 7144 w 2188369"/>
                <a:gd name="connsiteY3" fmla="*/ 269081 h 269081"/>
                <a:gd name="connsiteX4" fmla="*/ 176213 w 2188369"/>
                <a:gd name="connsiteY4" fmla="*/ 266700 h 269081"/>
                <a:gd name="connsiteX5" fmla="*/ 433388 w 2188369"/>
                <a:gd name="connsiteY5" fmla="*/ 264319 h 269081"/>
                <a:gd name="connsiteX6" fmla="*/ 659606 w 2188369"/>
                <a:gd name="connsiteY6" fmla="*/ 254794 h 269081"/>
                <a:gd name="connsiteX7" fmla="*/ 904875 w 2188369"/>
                <a:gd name="connsiteY7" fmla="*/ 242887 h 269081"/>
                <a:gd name="connsiteX8" fmla="*/ 1162050 w 2188369"/>
                <a:gd name="connsiteY8" fmla="*/ 226219 h 269081"/>
                <a:gd name="connsiteX9" fmla="*/ 1395413 w 2188369"/>
                <a:gd name="connsiteY9" fmla="*/ 209550 h 269081"/>
                <a:gd name="connsiteX10" fmla="*/ 1643063 w 2188369"/>
                <a:gd name="connsiteY10" fmla="*/ 188119 h 269081"/>
                <a:gd name="connsiteX11" fmla="*/ 1726406 w 2188369"/>
                <a:gd name="connsiteY11" fmla="*/ 178594 h 269081"/>
                <a:gd name="connsiteX12" fmla="*/ 1802606 w 2188369"/>
                <a:gd name="connsiteY12" fmla="*/ 178594 h 269081"/>
                <a:gd name="connsiteX13" fmla="*/ 1952625 w 2188369"/>
                <a:gd name="connsiteY13" fmla="*/ 185737 h 269081"/>
                <a:gd name="connsiteX14" fmla="*/ 2059781 w 2188369"/>
                <a:gd name="connsiteY14" fmla="*/ 197644 h 269081"/>
                <a:gd name="connsiteX15" fmla="*/ 2176463 w 2188369"/>
                <a:gd name="connsiteY15" fmla="*/ 219075 h 269081"/>
                <a:gd name="connsiteX16" fmla="*/ 2188369 w 2188369"/>
                <a:gd name="connsiteY16" fmla="*/ 45244 h 269081"/>
                <a:gd name="connsiteX17" fmla="*/ 2107406 w 2188369"/>
                <a:gd name="connsiteY17" fmla="*/ 16669 h 269081"/>
                <a:gd name="connsiteX18" fmla="*/ 2062163 w 2188369"/>
                <a:gd name="connsiteY18" fmla="*/ 7144 h 269081"/>
                <a:gd name="connsiteX19" fmla="*/ 2014538 w 2188369"/>
                <a:gd name="connsiteY19" fmla="*/ 0 h 269081"/>
                <a:gd name="connsiteX20" fmla="*/ 1926431 w 2188369"/>
                <a:gd name="connsiteY20" fmla="*/ 2381 h 269081"/>
                <a:gd name="connsiteX21" fmla="*/ 1724025 w 2188369"/>
                <a:gd name="connsiteY21" fmla="*/ 16669 h 269081"/>
                <a:gd name="connsiteX22" fmla="*/ 1464469 w 2188369"/>
                <a:gd name="connsiteY22" fmla="*/ 40481 h 269081"/>
                <a:gd name="connsiteX23" fmla="*/ 1176338 w 2188369"/>
                <a:gd name="connsiteY23" fmla="*/ 73819 h 269081"/>
                <a:gd name="connsiteX24" fmla="*/ 1007269 w 2188369"/>
                <a:gd name="connsiteY24" fmla="*/ 90487 h 269081"/>
                <a:gd name="connsiteX25" fmla="*/ 645319 w 2188369"/>
                <a:gd name="connsiteY25" fmla="*/ 100012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88369" h="269081">
                  <a:moveTo>
                    <a:pt x="645319" y="100012"/>
                  </a:moveTo>
                  <a:lnTo>
                    <a:pt x="395288" y="107156"/>
                  </a:lnTo>
                  <a:lnTo>
                    <a:pt x="0" y="114300"/>
                  </a:lnTo>
                  <a:lnTo>
                    <a:pt x="7144" y="269081"/>
                  </a:lnTo>
                  <a:lnTo>
                    <a:pt x="176213" y="266700"/>
                  </a:lnTo>
                  <a:lnTo>
                    <a:pt x="433388" y="264319"/>
                  </a:lnTo>
                  <a:lnTo>
                    <a:pt x="659606" y="254794"/>
                  </a:lnTo>
                  <a:lnTo>
                    <a:pt x="904875" y="242887"/>
                  </a:lnTo>
                  <a:lnTo>
                    <a:pt x="1162050" y="226219"/>
                  </a:lnTo>
                  <a:lnTo>
                    <a:pt x="1395413" y="209550"/>
                  </a:lnTo>
                  <a:lnTo>
                    <a:pt x="1643063" y="188119"/>
                  </a:lnTo>
                  <a:lnTo>
                    <a:pt x="1726406" y="178594"/>
                  </a:lnTo>
                  <a:lnTo>
                    <a:pt x="1802606" y="178594"/>
                  </a:lnTo>
                  <a:lnTo>
                    <a:pt x="1952625" y="185737"/>
                  </a:lnTo>
                  <a:lnTo>
                    <a:pt x="2059781" y="197644"/>
                  </a:lnTo>
                  <a:lnTo>
                    <a:pt x="2176463" y="219075"/>
                  </a:lnTo>
                  <a:lnTo>
                    <a:pt x="2188369" y="45244"/>
                  </a:lnTo>
                  <a:lnTo>
                    <a:pt x="2107406" y="16669"/>
                  </a:lnTo>
                  <a:lnTo>
                    <a:pt x="2062163" y="7144"/>
                  </a:lnTo>
                  <a:lnTo>
                    <a:pt x="2014538" y="0"/>
                  </a:lnTo>
                  <a:lnTo>
                    <a:pt x="1926431" y="2381"/>
                  </a:lnTo>
                  <a:lnTo>
                    <a:pt x="1724025" y="16669"/>
                  </a:lnTo>
                  <a:lnTo>
                    <a:pt x="1464469" y="40481"/>
                  </a:lnTo>
                  <a:lnTo>
                    <a:pt x="1176338" y="73819"/>
                  </a:lnTo>
                  <a:lnTo>
                    <a:pt x="1007269" y="90487"/>
                  </a:lnTo>
                  <a:lnTo>
                    <a:pt x="645319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FBCA0963-47FB-476A-B024-D121D65BFD02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241425"/>
            <a:ext cx="4705350" cy="4935538"/>
            <a:chOff x="2609850" y="1241425"/>
            <a:chExt cx="4705350" cy="4935538"/>
          </a:xfrm>
        </p:grpSpPr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2D9FEDA6-8A7B-45BC-8122-BA56697BF8AA}"/>
                </a:ext>
              </a:extLst>
            </p:cNvPr>
            <p:cNvSpPr/>
            <p:nvPr/>
          </p:nvSpPr>
          <p:spPr>
            <a:xfrm>
              <a:off x="2989263" y="1862138"/>
              <a:ext cx="3498850" cy="538162"/>
            </a:xfrm>
            <a:custGeom>
              <a:avLst/>
              <a:gdLst>
                <a:gd name="connsiteX0" fmla="*/ 2294415 w 3497720"/>
                <a:gd name="connsiteY0" fmla="*/ 129026 h 538542"/>
                <a:gd name="connsiteX1" fmla="*/ 1854044 w 3497720"/>
                <a:gd name="connsiteY1" fmla="*/ 165489 h 538542"/>
                <a:gd name="connsiteX2" fmla="*/ 1618432 w 3497720"/>
                <a:gd name="connsiteY2" fmla="*/ 182319 h 538542"/>
                <a:gd name="connsiteX3" fmla="*/ 1293062 w 3497720"/>
                <a:gd name="connsiteY3" fmla="*/ 207563 h 538542"/>
                <a:gd name="connsiteX4" fmla="*/ 984523 w 3497720"/>
                <a:gd name="connsiteY4" fmla="*/ 238417 h 538542"/>
                <a:gd name="connsiteX5" fmla="*/ 468420 w 3497720"/>
                <a:gd name="connsiteY5" fmla="*/ 291710 h 538542"/>
                <a:gd name="connsiteX6" fmla="*/ 429151 w 3497720"/>
                <a:gd name="connsiteY6" fmla="*/ 291710 h 538542"/>
                <a:gd name="connsiteX7" fmla="*/ 373053 w 3497720"/>
                <a:gd name="connsiteY7" fmla="*/ 283296 h 538542"/>
                <a:gd name="connsiteX8" fmla="*/ 297320 w 3497720"/>
                <a:gd name="connsiteY8" fmla="*/ 266466 h 538542"/>
                <a:gd name="connsiteX9" fmla="*/ 244027 w 3497720"/>
                <a:gd name="connsiteY9" fmla="*/ 252442 h 538542"/>
                <a:gd name="connsiteX10" fmla="*/ 182319 w 3497720"/>
                <a:gd name="connsiteY10" fmla="*/ 230002 h 538542"/>
                <a:gd name="connsiteX11" fmla="*/ 137440 w 3497720"/>
                <a:gd name="connsiteY11" fmla="*/ 213173 h 538542"/>
                <a:gd name="connsiteX12" fmla="*/ 103781 w 3497720"/>
                <a:gd name="connsiteY12" fmla="*/ 193539 h 538542"/>
                <a:gd name="connsiteX13" fmla="*/ 75732 w 3497720"/>
                <a:gd name="connsiteY13" fmla="*/ 171099 h 538542"/>
                <a:gd name="connsiteX14" fmla="*/ 53293 w 3497720"/>
                <a:gd name="connsiteY14" fmla="*/ 154270 h 538542"/>
                <a:gd name="connsiteX15" fmla="*/ 30854 w 3497720"/>
                <a:gd name="connsiteY15" fmla="*/ 145855 h 538542"/>
                <a:gd name="connsiteX16" fmla="*/ 14024 w 3497720"/>
                <a:gd name="connsiteY16" fmla="*/ 145855 h 538542"/>
                <a:gd name="connsiteX17" fmla="*/ 5610 w 3497720"/>
                <a:gd name="connsiteY17" fmla="*/ 145855 h 538542"/>
                <a:gd name="connsiteX18" fmla="*/ 0 w 3497720"/>
                <a:gd name="connsiteY18" fmla="*/ 151465 h 538542"/>
                <a:gd name="connsiteX19" fmla="*/ 0 w 3497720"/>
                <a:gd name="connsiteY19" fmla="*/ 171099 h 538542"/>
                <a:gd name="connsiteX20" fmla="*/ 8415 w 3497720"/>
                <a:gd name="connsiteY20" fmla="*/ 193539 h 538542"/>
                <a:gd name="connsiteX21" fmla="*/ 30854 w 3497720"/>
                <a:gd name="connsiteY21" fmla="*/ 230002 h 538542"/>
                <a:gd name="connsiteX22" fmla="*/ 72928 w 3497720"/>
                <a:gd name="connsiteY22" fmla="*/ 283296 h 538542"/>
                <a:gd name="connsiteX23" fmla="*/ 129026 w 3497720"/>
                <a:gd name="connsiteY23" fmla="*/ 350613 h 538542"/>
                <a:gd name="connsiteX24" fmla="*/ 154270 w 3497720"/>
                <a:gd name="connsiteY24" fmla="*/ 378662 h 538542"/>
                <a:gd name="connsiteX25" fmla="*/ 207563 w 3497720"/>
                <a:gd name="connsiteY25" fmla="*/ 426346 h 538542"/>
                <a:gd name="connsiteX26" fmla="*/ 260856 w 3497720"/>
                <a:gd name="connsiteY26" fmla="*/ 468420 h 538542"/>
                <a:gd name="connsiteX27" fmla="*/ 322564 w 3497720"/>
                <a:gd name="connsiteY27" fmla="*/ 504883 h 538542"/>
                <a:gd name="connsiteX28" fmla="*/ 370248 w 3497720"/>
                <a:gd name="connsiteY28" fmla="*/ 527323 h 538542"/>
                <a:gd name="connsiteX29" fmla="*/ 415126 w 3497720"/>
                <a:gd name="connsiteY29" fmla="*/ 538542 h 538542"/>
                <a:gd name="connsiteX30" fmla="*/ 448785 w 3497720"/>
                <a:gd name="connsiteY30" fmla="*/ 530128 h 538542"/>
                <a:gd name="connsiteX31" fmla="*/ 538542 w 3497720"/>
                <a:gd name="connsiteY31" fmla="*/ 502078 h 538542"/>
                <a:gd name="connsiteX32" fmla="*/ 656348 w 3497720"/>
                <a:gd name="connsiteY32" fmla="*/ 479639 h 538542"/>
                <a:gd name="connsiteX33" fmla="*/ 838667 w 3497720"/>
                <a:gd name="connsiteY33" fmla="*/ 451590 h 538542"/>
                <a:gd name="connsiteX34" fmla="*/ 1107939 w 3497720"/>
                <a:gd name="connsiteY34" fmla="*/ 412321 h 538542"/>
                <a:gd name="connsiteX35" fmla="*/ 1208915 w 3497720"/>
                <a:gd name="connsiteY35" fmla="*/ 401102 h 538542"/>
                <a:gd name="connsiteX36" fmla="*/ 1545504 w 3497720"/>
                <a:gd name="connsiteY36" fmla="*/ 359028 h 538542"/>
                <a:gd name="connsiteX37" fmla="*/ 1887703 w 3497720"/>
                <a:gd name="connsiteY37" fmla="*/ 333784 h 538542"/>
                <a:gd name="connsiteX38" fmla="*/ 2134535 w 3497720"/>
                <a:gd name="connsiteY38" fmla="*/ 314150 h 538542"/>
                <a:gd name="connsiteX39" fmla="*/ 2207462 w 3497720"/>
                <a:gd name="connsiteY39" fmla="*/ 291710 h 538542"/>
                <a:gd name="connsiteX40" fmla="*/ 2468319 w 3497720"/>
                <a:gd name="connsiteY40" fmla="*/ 280491 h 538542"/>
                <a:gd name="connsiteX41" fmla="*/ 2866616 w 3497720"/>
                <a:gd name="connsiteY41" fmla="*/ 272076 h 538542"/>
                <a:gd name="connsiteX42" fmla="*/ 3214424 w 3497720"/>
                <a:gd name="connsiteY42" fmla="*/ 272076 h 538542"/>
                <a:gd name="connsiteX43" fmla="*/ 3379914 w 3497720"/>
                <a:gd name="connsiteY43" fmla="*/ 263661 h 538542"/>
                <a:gd name="connsiteX44" fmla="*/ 3458451 w 3497720"/>
                <a:gd name="connsiteY44" fmla="*/ 252442 h 538542"/>
                <a:gd name="connsiteX45" fmla="*/ 3478086 w 3497720"/>
                <a:gd name="connsiteY45" fmla="*/ 246832 h 538542"/>
                <a:gd name="connsiteX46" fmla="*/ 3492110 w 3497720"/>
                <a:gd name="connsiteY46" fmla="*/ 227197 h 538542"/>
                <a:gd name="connsiteX47" fmla="*/ 3497720 w 3497720"/>
                <a:gd name="connsiteY47" fmla="*/ 199148 h 538542"/>
                <a:gd name="connsiteX48" fmla="*/ 3497720 w 3497720"/>
                <a:gd name="connsiteY48" fmla="*/ 179514 h 538542"/>
                <a:gd name="connsiteX49" fmla="*/ 3494915 w 3497720"/>
                <a:gd name="connsiteY49" fmla="*/ 151465 h 538542"/>
                <a:gd name="connsiteX50" fmla="*/ 3486501 w 3497720"/>
                <a:gd name="connsiteY50" fmla="*/ 129026 h 538542"/>
                <a:gd name="connsiteX51" fmla="*/ 3469671 w 3497720"/>
                <a:gd name="connsiteY51" fmla="*/ 106586 h 538542"/>
                <a:gd name="connsiteX52" fmla="*/ 3430402 w 3497720"/>
                <a:gd name="connsiteY52" fmla="*/ 81342 h 538542"/>
                <a:gd name="connsiteX53" fmla="*/ 3374304 w 3497720"/>
                <a:gd name="connsiteY53" fmla="*/ 53293 h 538542"/>
                <a:gd name="connsiteX54" fmla="*/ 3304181 w 3497720"/>
                <a:gd name="connsiteY54" fmla="*/ 28049 h 538542"/>
                <a:gd name="connsiteX55" fmla="*/ 3250888 w 3497720"/>
                <a:gd name="connsiteY55" fmla="*/ 14024 h 538542"/>
                <a:gd name="connsiteX56" fmla="*/ 3161131 w 3497720"/>
                <a:gd name="connsiteY56" fmla="*/ 0 h 538542"/>
                <a:gd name="connsiteX57" fmla="*/ 3091008 w 3497720"/>
                <a:gd name="connsiteY57" fmla="*/ 0 h 538542"/>
                <a:gd name="connsiteX58" fmla="*/ 3065764 w 3497720"/>
                <a:gd name="connsiteY58" fmla="*/ 0 h 538542"/>
                <a:gd name="connsiteX59" fmla="*/ 2973202 w 3497720"/>
                <a:gd name="connsiteY59" fmla="*/ 22439 h 538542"/>
                <a:gd name="connsiteX60" fmla="*/ 2804908 w 3497720"/>
                <a:gd name="connsiteY60" fmla="*/ 67318 h 538542"/>
                <a:gd name="connsiteX61" fmla="*/ 2717956 w 3497720"/>
                <a:gd name="connsiteY61" fmla="*/ 92562 h 538542"/>
                <a:gd name="connsiteX62" fmla="*/ 2563686 w 3497720"/>
                <a:gd name="connsiteY62" fmla="*/ 106586 h 538542"/>
                <a:gd name="connsiteX63" fmla="*/ 2294415 w 3497720"/>
                <a:gd name="connsiteY63" fmla="*/ 129026 h 53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97720" h="538542">
                  <a:moveTo>
                    <a:pt x="2294415" y="129026"/>
                  </a:moveTo>
                  <a:lnTo>
                    <a:pt x="1854044" y="165489"/>
                  </a:lnTo>
                  <a:lnTo>
                    <a:pt x="1618432" y="182319"/>
                  </a:lnTo>
                  <a:lnTo>
                    <a:pt x="1293062" y="207563"/>
                  </a:lnTo>
                  <a:lnTo>
                    <a:pt x="984523" y="238417"/>
                  </a:lnTo>
                  <a:lnTo>
                    <a:pt x="468420" y="291710"/>
                  </a:lnTo>
                  <a:lnTo>
                    <a:pt x="429151" y="291710"/>
                  </a:lnTo>
                  <a:lnTo>
                    <a:pt x="373053" y="283296"/>
                  </a:lnTo>
                  <a:lnTo>
                    <a:pt x="297320" y="266466"/>
                  </a:lnTo>
                  <a:lnTo>
                    <a:pt x="244027" y="252442"/>
                  </a:lnTo>
                  <a:lnTo>
                    <a:pt x="182319" y="230002"/>
                  </a:lnTo>
                  <a:lnTo>
                    <a:pt x="137440" y="213173"/>
                  </a:lnTo>
                  <a:lnTo>
                    <a:pt x="103781" y="193539"/>
                  </a:lnTo>
                  <a:lnTo>
                    <a:pt x="75732" y="171099"/>
                  </a:lnTo>
                  <a:lnTo>
                    <a:pt x="53293" y="154270"/>
                  </a:lnTo>
                  <a:lnTo>
                    <a:pt x="30854" y="145855"/>
                  </a:lnTo>
                  <a:lnTo>
                    <a:pt x="14024" y="145855"/>
                  </a:lnTo>
                  <a:lnTo>
                    <a:pt x="5610" y="145855"/>
                  </a:lnTo>
                  <a:lnTo>
                    <a:pt x="0" y="151465"/>
                  </a:lnTo>
                  <a:lnTo>
                    <a:pt x="0" y="171099"/>
                  </a:lnTo>
                  <a:lnTo>
                    <a:pt x="8415" y="193539"/>
                  </a:lnTo>
                  <a:lnTo>
                    <a:pt x="30854" y="230002"/>
                  </a:lnTo>
                  <a:lnTo>
                    <a:pt x="72928" y="283296"/>
                  </a:lnTo>
                  <a:lnTo>
                    <a:pt x="129026" y="350613"/>
                  </a:lnTo>
                  <a:lnTo>
                    <a:pt x="154270" y="378662"/>
                  </a:lnTo>
                  <a:lnTo>
                    <a:pt x="207563" y="426346"/>
                  </a:lnTo>
                  <a:lnTo>
                    <a:pt x="260856" y="468420"/>
                  </a:lnTo>
                  <a:lnTo>
                    <a:pt x="322564" y="504883"/>
                  </a:lnTo>
                  <a:lnTo>
                    <a:pt x="370248" y="527323"/>
                  </a:lnTo>
                  <a:lnTo>
                    <a:pt x="415126" y="538542"/>
                  </a:lnTo>
                  <a:lnTo>
                    <a:pt x="448785" y="530128"/>
                  </a:lnTo>
                  <a:lnTo>
                    <a:pt x="538542" y="502078"/>
                  </a:lnTo>
                  <a:lnTo>
                    <a:pt x="656348" y="479639"/>
                  </a:lnTo>
                  <a:lnTo>
                    <a:pt x="838667" y="451590"/>
                  </a:lnTo>
                  <a:lnTo>
                    <a:pt x="1107939" y="412321"/>
                  </a:lnTo>
                  <a:lnTo>
                    <a:pt x="1208915" y="401102"/>
                  </a:lnTo>
                  <a:lnTo>
                    <a:pt x="1545504" y="359028"/>
                  </a:lnTo>
                  <a:lnTo>
                    <a:pt x="1887703" y="333784"/>
                  </a:lnTo>
                  <a:lnTo>
                    <a:pt x="2134535" y="314150"/>
                  </a:lnTo>
                  <a:lnTo>
                    <a:pt x="2207462" y="291710"/>
                  </a:lnTo>
                  <a:lnTo>
                    <a:pt x="2468319" y="280491"/>
                  </a:lnTo>
                  <a:lnTo>
                    <a:pt x="2866616" y="272076"/>
                  </a:lnTo>
                  <a:lnTo>
                    <a:pt x="3214424" y="272076"/>
                  </a:lnTo>
                  <a:lnTo>
                    <a:pt x="3379914" y="263661"/>
                  </a:lnTo>
                  <a:lnTo>
                    <a:pt x="3458451" y="252442"/>
                  </a:lnTo>
                  <a:lnTo>
                    <a:pt x="3478086" y="246832"/>
                  </a:lnTo>
                  <a:lnTo>
                    <a:pt x="3492110" y="227197"/>
                  </a:lnTo>
                  <a:lnTo>
                    <a:pt x="3497720" y="199148"/>
                  </a:lnTo>
                  <a:lnTo>
                    <a:pt x="3497720" y="179514"/>
                  </a:lnTo>
                  <a:lnTo>
                    <a:pt x="3494915" y="151465"/>
                  </a:lnTo>
                  <a:lnTo>
                    <a:pt x="3486501" y="129026"/>
                  </a:lnTo>
                  <a:lnTo>
                    <a:pt x="3469671" y="106586"/>
                  </a:lnTo>
                  <a:lnTo>
                    <a:pt x="3430402" y="81342"/>
                  </a:lnTo>
                  <a:lnTo>
                    <a:pt x="3374304" y="53293"/>
                  </a:lnTo>
                  <a:lnTo>
                    <a:pt x="3304181" y="28049"/>
                  </a:lnTo>
                  <a:lnTo>
                    <a:pt x="3250888" y="14024"/>
                  </a:lnTo>
                  <a:lnTo>
                    <a:pt x="3161131" y="0"/>
                  </a:lnTo>
                  <a:lnTo>
                    <a:pt x="3091008" y="0"/>
                  </a:lnTo>
                  <a:lnTo>
                    <a:pt x="3065764" y="0"/>
                  </a:lnTo>
                  <a:lnTo>
                    <a:pt x="2973202" y="22439"/>
                  </a:lnTo>
                  <a:lnTo>
                    <a:pt x="2804908" y="67318"/>
                  </a:lnTo>
                  <a:lnTo>
                    <a:pt x="2717956" y="92562"/>
                  </a:lnTo>
                  <a:lnTo>
                    <a:pt x="2563686" y="106586"/>
                  </a:lnTo>
                  <a:lnTo>
                    <a:pt x="2294415" y="129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70A22990-919E-4A8F-9D29-99352B14AA33}"/>
                </a:ext>
              </a:extLst>
            </p:cNvPr>
            <p:cNvSpPr/>
            <p:nvPr/>
          </p:nvSpPr>
          <p:spPr>
            <a:xfrm>
              <a:off x="2609850" y="1241425"/>
              <a:ext cx="2428875" cy="2447925"/>
            </a:xfrm>
            <a:custGeom>
              <a:avLst/>
              <a:gdLst>
                <a:gd name="connsiteX0" fmla="*/ 1476375 w 2428875"/>
                <a:gd name="connsiteY0" fmla="*/ 1136650 h 2447925"/>
                <a:gd name="connsiteX1" fmla="*/ 1352550 w 2428875"/>
                <a:gd name="connsiteY1" fmla="*/ 1298575 h 2447925"/>
                <a:gd name="connsiteX2" fmla="*/ 1216025 w 2428875"/>
                <a:gd name="connsiteY2" fmla="*/ 1444625 h 2447925"/>
                <a:gd name="connsiteX3" fmla="*/ 1079500 w 2428875"/>
                <a:gd name="connsiteY3" fmla="*/ 1581150 h 2447925"/>
                <a:gd name="connsiteX4" fmla="*/ 930275 w 2428875"/>
                <a:gd name="connsiteY4" fmla="*/ 1720850 h 2447925"/>
                <a:gd name="connsiteX5" fmla="*/ 762000 w 2428875"/>
                <a:gd name="connsiteY5" fmla="*/ 1860550 h 2447925"/>
                <a:gd name="connsiteX6" fmla="*/ 600075 w 2428875"/>
                <a:gd name="connsiteY6" fmla="*/ 1984375 h 2447925"/>
                <a:gd name="connsiteX7" fmla="*/ 393700 w 2428875"/>
                <a:gd name="connsiteY7" fmla="*/ 2136775 h 2447925"/>
                <a:gd name="connsiteX8" fmla="*/ 165100 w 2428875"/>
                <a:gd name="connsiteY8" fmla="*/ 2292350 h 2447925"/>
                <a:gd name="connsiteX9" fmla="*/ 19050 w 2428875"/>
                <a:gd name="connsiteY9" fmla="*/ 2387600 h 2447925"/>
                <a:gd name="connsiteX10" fmla="*/ 6350 w 2428875"/>
                <a:gd name="connsiteY10" fmla="*/ 2400300 h 2447925"/>
                <a:gd name="connsiteX11" fmla="*/ 0 w 2428875"/>
                <a:gd name="connsiteY11" fmla="*/ 2419350 h 2447925"/>
                <a:gd name="connsiteX12" fmla="*/ 3175 w 2428875"/>
                <a:gd name="connsiteY12" fmla="*/ 2428875 h 2447925"/>
                <a:gd name="connsiteX13" fmla="*/ 15875 w 2428875"/>
                <a:gd name="connsiteY13" fmla="*/ 2444750 h 2447925"/>
                <a:gd name="connsiteX14" fmla="*/ 28575 w 2428875"/>
                <a:gd name="connsiteY14" fmla="*/ 2447925 h 2447925"/>
                <a:gd name="connsiteX15" fmla="*/ 57150 w 2428875"/>
                <a:gd name="connsiteY15" fmla="*/ 2444750 h 2447925"/>
                <a:gd name="connsiteX16" fmla="*/ 104775 w 2428875"/>
                <a:gd name="connsiteY16" fmla="*/ 2425700 h 2447925"/>
                <a:gd name="connsiteX17" fmla="*/ 311150 w 2428875"/>
                <a:gd name="connsiteY17" fmla="*/ 2324100 h 2447925"/>
                <a:gd name="connsiteX18" fmla="*/ 498475 w 2428875"/>
                <a:gd name="connsiteY18" fmla="*/ 2219325 h 2447925"/>
                <a:gd name="connsiteX19" fmla="*/ 777875 w 2428875"/>
                <a:gd name="connsiteY19" fmla="*/ 2041525 h 2447925"/>
                <a:gd name="connsiteX20" fmla="*/ 1025525 w 2428875"/>
                <a:gd name="connsiteY20" fmla="*/ 1866900 h 2447925"/>
                <a:gd name="connsiteX21" fmla="*/ 1206500 w 2428875"/>
                <a:gd name="connsiteY21" fmla="*/ 1727200 h 2447925"/>
                <a:gd name="connsiteX22" fmla="*/ 1327150 w 2428875"/>
                <a:gd name="connsiteY22" fmla="*/ 1628775 h 2447925"/>
                <a:gd name="connsiteX23" fmla="*/ 1485900 w 2428875"/>
                <a:gd name="connsiteY23" fmla="*/ 1479550 h 2447925"/>
                <a:gd name="connsiteX24" fmla="*/ 1616075 w 2428875"/>
                <a:gd name="connsiteY24" fmla="*/ 1339850 h 2447925"/>
                <a:gd name="connsiteX25" fmla="*/ 1803400 w 2428875"/>
                <a:gd name="connsiteY25" fmla="*/ 1123950 h 2447925"/>
                <a:gd name="connsiteX26" fmla="*/ 1943100 w 2428875"/>
                <a:gd name="connsiteY26" fmla="*/ 942975 h 2447925"/>
                <a:gd name="connsiteX27" fmla="*/ 2060575 w 2428875"/>
                <a:gd name="connsiteY27" fmla="*/ 739775 h 2447925"/>
                <a:gd name="connsiteX28" fmla="*/ 2143125 w 2428875"/>
                <a:gd name="connsiteY28" fmla="*/ 612775 h 2447925"/>
                <a:gd name="connsiteX29" fmla="*/ 2219325 w 2428875"/>
                <a:gd name="connsiteY29" fmla="*/ 488950 h 2447925"/>
                <a:gd name="connsiteX30" fmla="*/ 2266950 w 2428875"/>
                <a:gd name="connsiteY30" fmla="*/ 415925 h 2447925"/>
                <a:gd name="connsiteX31" fmla="*/ 2295525 w 2428875"/>
                <a:gd name="connsiteY31" fmla="*/ 384175 h 2447925"/>
                <a:gd name="connsiteX32" fmla="*/ 2330450 w 2428875"/>
                <a:gd name="connsiteY32" fmla="*/ 355600 h 2447925"/>
                <a:gd name="connsiteX33" fmla="*/ 2362200 w 2428875"/>
                <a:gd name="connsiteY33" fmla="*/ 336550 h 2447925"/>
                <a:gd name="connsiteX34" fmla="*/ 2397125 w 2428875"/>
                <a:gd name="connsiteY34" fmla="*/ 317500 h 2447925"/>
                <a:gd name="connsiteX35" fmla="*/ 2422525 w 2428875"/>
                <a:gd name="connsiteY35" fmla="*/ 295275 h 2447925"/>
                <a:gd name="connsiteX36" fmla="*/ 2428875 w 2428875"/>
                <a:gd name="connsiteY36" fmla="*/ 276225 h 2447925"/>
                <a:gd name="connsiteX37" fmla="*/ 2428875 w 2428875"/>
                <a:gd name="connsiteY37" fmla="*/ 254000 h 2447925"/>
                <a:gd name="connsiteX38" fmla="*/ 2422525 w 2428875"/>
                <a:gd name="connsiteY38" fmla="*/ 225425 h 2447925"/>
                <a:gd name="connsiteX39" fmla="*/ 2406650 w 2428875"/>
                <a:gd name="connsiteY39" fmla="*/ 203200 h 2447925"/>
                <a:gd name="connsiteX40" fmla="*/ 2378075 w 2428875"/>
                <a:gd name="connsiteY40" fmla="*/ 174625 h 2447925"/>
                <a:gd name="connsiteX41" fmla="*/ 2301875 w 2428875"/>
                <a:gd name="connsiteY41" fmla="*/ 120650 h 2447925"/>
                <a:gd name="connsiteX42" fmla="*/ 2241550 w 2428875"/>
                <a:gd name="connsiteY42" fmla="*/ 85725 h 2447925"/>
                <a:gd name="connsiteX43" fmla="*/ 2187575 w 2428875"/>
                <a:gd name="connsiteY43" fmla="*/ 60325 h 2447925"/>
                <a:gd name="connsiteX44" fmla="*/ 2089150 w 2428875"/>
                <a:gd name="connsiteY44" fmla="*/ 28575 h 2447925"/>
                <a:gd name="connsiteX45" fmla="*/ 2025650 w 2428875"/>
                <a:gd name="connsiteY45" fmla="*/ 12700 h 2447925"/>
                <a:gd name="connsiteX46" fmla="*/ 1943100 w 2428875"/>
                <a:gd name="connsiteY46" fmla="*/ 0 h 2447925"/>
                <a:gd name="connsiteX47" fmla="*/ 1908175 w 2428875"/>
                <a:gd name="connsiteY47" fmla="*/ 0 h 2447925"/>
                <a:gd name="connsiteX48" fmla="*/ 1879600 w 2428875"/>
                <a:gd name="connsiteY48" fmla="*/ 3175 h 2447925"/>
                <a:gd name="connsiteX49" fmla="*/ 1873250 w 2428875"/>
                <a:gd name="connsiteY49" fmla="*/ 12700 h 2447925"/>
                <a:gd name="connsiteX50" fmla="*/ 1870075 w 2428875"/>
                <a:gd name="connsiteY50" fmla="*/ 19050 h 2447925"/>
                <a:gd name="connsiteX51" fmla="*/ 1876425 w 2428875"/>
                <a:gd name="connsiteY51" fmla="*/ 31750 h 2447925"/>
                <a:gd name="connsiteX52" fmla="*/ 1908175 w 2428875"/>
                <a:gd name="connsiteY52" fmla="*/ 53975 h 2447925"/>
                <a:gd name="connsiteX53" fmla="*/ 1936750 w 2428875"/>
                <a:gd name="connsiteY53" fmla="*/ 76200 h 2447925"/>
                <a:gd name="connsiteX54" fmla="*/ 1968500 w 2428875"/>
                <a:gd name="connsiteY54" fmla="*/ 111125 h 2447925"/>
                <a:gd name="connsiteX55" fmla="*/ 1990725 w 2428875"/>
                <a:gd name="connsiteY55" fmla="*/ 136525 h 2447925"/>
                <a:gd name="connsiteX56" fmla="*/ 2003425 w 2428875"/>
                <a:gd name="connsiteY56" fmla="*/ 161925 h 2447925"/>
                <a:gd name="connsiteX57" fmla="*/ 2012950 w 2428875"/>
                <a:gd name="connsiteY57" fmla="*/ 180975 h 2447925"/>
                <a:gd name="connsiteX58" fmla="*/ 2019300 w 2428875"/>
                <a:gd name="connsiteY58" fmla="*/ 206375 h 2447925"/>
                <a:gd name="connsiteX59" fmla="*/ 2022475 w 2428875"/>
                <a:gd name="connsiteY59" fmla="*/ 244475 h 2447925"/>
                <a:gd name="connsiteX60" fmla="*/ 2016125 w 2428875"/>
                <a:gd name="connsiteY60" fmla="*/ 288925 h 2447925"/>
                <a:gd name="connsiteX61" fmla="*/ 1987550 w 2428875"/>
                <a:gd name="connsiteY61" fmla="*/ 361950 h 2447925"/>
                <a:gd name="connsiteX62" fmla="*/ 1920875 w 2428875"/>
                <a:gd name="connsiteY62" fmla="*/ 492125 h 2447925"/>
                <a:gd name="connsiteX63" fmla="*/ 1835150 w 2428875"/>
                <a:gd name="connsiteY63" fmla="*/ 635000 h 2447925"/>
                <a:gd name="connsiteX64" fmla="*/ 1733550 w 2428875"/>
                <a:gd name="connsiteY64" fmla="*/ 790575 h 2447925"/>
                <a:gd name="connsiteX65" fmla="*/ 1695450 w 2428875"/>
                <a:gd name="connsiteY65" fmla="*/ 847725 h 2447925"/>
                <a:gd name="connsiteX66" fmla="*/ 1562100 w 2428875"/>
                <a:gd name="connsiteY66" fmla="*/ 1003300 h 2447925"/>
                <a:gd name="connsiteX67" fmla="*/ 1527175 w 2428875"/>
                <a:gd name="connsiteY67" fmla="*/ 1063625 h 2447925"/>
                <a:gd name="connsiteX68" fmla="*/ 1476375 w 2428875"/>
                <a:gd name="connsiteY68" fmla="*/ 1136650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28875" h="2447925">
                  <a:moveTo>
                    <a:pt x="1476375" y="1136650"/>
                  </a:moveTo>
                  <a:lnTo>
                    <a:pt x="1352550" y="1298575"/>
                  </a:lnTo>
                  <a:lnTo>
                    <a:pt x="1216025" y="1444625"/>
                  </a:lnTo>
                  <a:lnTo>
                    <a:pt x="1079500" y="1581150"/>
                  </a:lnTo>
                  <a:lnTo>
                    <a:pt x="930275" y="1720850"/>
                  </a:lnTo>
                  <a:lnTo>
                    <a:pt x="762000" y="1860550"/>
                  </a:lnTo>
                  <a:lnTo>
                    <a:pt x="600075" y="1984375"/>
                  </a:lnTo>
                  <a:lnTo>
                    <a:pt x="393700" y="2136775"/>
                  </a:lnTo>
                  <a:lnTo>
                    <a:pt x="165100" y="2292350"/>
                  </a:lnTo>
                  <a:lnTo>
                    <a:pt x="19050" y="2387600"/>
                  </a:lnTo>
                  <a:lnTo>
                    <a:pt x="6350" y="2400300"/>
                  </a:lnTo>
                  <a:lnTo>
                    <a:pt x="0" y="2419350"/>
                  </a:lnTo>
                  <a:lnTo>
                    <a:pt x="3175" y="2428875"/>
                  </a:lnTo>
                  <a:lnTo>
                    <a:pt x="15875" y="2444750"/>
                  </a:lnTo>
                  <a:lnTo>
                    <a:pt x="28575" y="2447925"/>
                  </a:lnTo>
                  <a:lnTo>
                    <a:pt x="57150" y="2444750"/>
                  </a:lnTo>
                  <a:lnTo>
                    <a:pt x="104775" y="2425700"/>
                  </a:lnTo>
                  <a:lnTo>
                    <a:pt x="311150" y="2324100"/>
                  </a:lnTo>
                  <a:lnTo>
                    <a:pt x="498475" y="2219325"/>
                  </a:lnTo>
                  <a:lnTo>
                    <a:pt x="777875" y="2041525"/>
                  </a:lnTo>
                  <a:lnTo>
                    <a:pt x="1025525" y="1866900"/>
                  </a:lnTo>
                  <a:lnTo>
                    <a:pt x="1206500" y="1727200"/>
                  </a:lnTo>
                  <a:lnTo>
                    <a:pt x="1327150" y="1628775"/>
                  </a:lnTo>
                  <a:lnTo>
                    <a:pt x="1485900" y="1479550"/>
                  </a:lnTo>
                  <a:lnTo>
                    <a:pt x="1616075" y="1339850"/>
                  </a:lnTo>
                  <a:lnTo>
                    <a:pt x="1803400" y="1123950"/>
                  </a:lnTo>
                  <a:lnTo>
                    <a:pt x="1943100" y="942975"/>
                  </a:lnTo>
                  <a:lnTo>
                    <a:pt x="2060575" y="739775"/>
                  </a:lnTo>
                  <a:lnTo>
                    <a:pt x="2143125" y="612775"/>
                  </a:lnTo>
                  <a:lnTo>
                    <a:pt x="2219325" y="488950"/>
                  </a:lnTo>
                  <a:lnTo>
                    <a:pt x="2266950" y="415925"/>
                  </a:lnTo>
                  <a:lnTo>
                    <a:pt x="2295525" y="384175"/>
                  </a:lnTo>
                  <a:lnTo>
                    <a:pt x="2330450" y="355600"/>
                  </a:lnTo>
                  <a:lnTo>
                    <a:pt x="2362200" y="336550"/>
                  </a:lnTo>
                  <a:lnTo>
                    <a:pt x="2397125" y="317500"/>
                  </a:lnTo>
                  <a:lnTo>
                    <a:pt x="2422525" y="295275"/>
                  </a:lnTo>
                  <a:lnTo>
                    <a:pt x="2428875" y="276225"/>
                  </a:lnTo>
                  <a:lnTo>
                    <a:pt x="2428875" y="254000"/>
                  </a:lnTo>
                  <a:lnTo>
                    <a:pt x="2422525" y="225425"/>
                  </a:lnTo>
                  <a:lnTo>
                    <a:pt x="2406650" y="203200"/>
                  </a:lnTo>
                  <a:lnTo>
                    <a:pt x="2378075" y="174625"/>
                  </a:lnTo>
                  <a:lnTo>
                    <a:pt x="2301875" y="120650"/>
                  </a:lnTo>
                  <a:lnTo>
                    <a:pt x="2241550" y="85725"/>
                  </a:lnTo>
                  <a:lnTo>
                    <a:pt x="2187575" y="60325"/>
                  </a:lnTo>
                  <a:lnTo>
                    <a:pt x="2089150" y="28575"/>
                  </a:lnTo>
                  <a:lnTo>
                    <a:pt x="2025650" y="12700"/>
                  </a:lnTo>
                  <a:lnTo>
                    <a:pt x="1943100" y="0"/>
                  </a:lnTo>
                  <a:lnTo>
                    <a:pt x="1908175" y="0"/>
                  </a:lnTo>
                  <a:lnTo>
                    <a:pt x="1879600" y="3175"/>
                  </a:lnTo>
                  <a:lnTo>
                    <a:pt x="1873250" y="12700"/>
                  </a:lnTo>
                  <a:lnTo>
                    <a:pt x="1870075" y="19050"/>
                  </a:lnTo>
                  <a:lnTo>
                    <a:pt x="1876425" y="31750"/>
                  </a:lnTo>
                  <a:lnTo>
                    <a:pt x="1908175" y="53975"/>
                  </a:lnTo>
                  <a:lnTo>
                    <a:pt x="1936750" y="76200"/>
                  </a:lnTo>
                  <a:lnTo>
                    <a:pt x="1968500" y="111125"/>
                  </a:lnTo>
                  <a:lnTo>
                    <a:pt x="1990725" y="136525"/>
                  </a:lnTo>
                  <a:lnTo>
                    <a:pt x="2003425" y="161925"/>
                  </a:lnTo>
                  <a:lnTo>
                    <a:pt x="2012950" y="180975"/>
                  </a:lnTo>
                  <a:lnTo>
                    <a:pt x="2019300" y="206375"/>
                  </a:lnTo>
                  <a:lnTo>
                    <a:pt x="2022475" y="244475"/>
                  </a:lnTo>
                  <a:lnTo>
                    <a:pt x="2016125" y="288925"/>
                  </a:lnTo>
                  <a:lnTo>
                    <a:pt x="1987550" y="361950"/>
                  </a:lnTo>
                  <a:lnTo>
                    <a:pt x="1920875" y="492125"/>
                  </a:lnTo>
                  <a:lnTo>
                    <a:pt x="1835150" y="635000"/>
                  </a:lnTo>
                  <a:lnTo>
                    <a:pt x="1733550" y="790575"/>
                  </a:lnTo>
                  <a:lnTo>
                    <a:pt x="1695450" y="847725"/>
                  </a:lnTo>
                  <a:lnTo>
                    <a:pt x="1562100" y="1003300"/>
                  </a:lnTo>
                  <a:lnTo>
                    <a:pt x="1527175" y="1063625"/>
                  </a:lnTo>
                  <a:lnTo>
                    <a:pt x="1476375" y="1136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6CB20F00-4B90-400D-B2D9-041E4791C7E2}"/>
                </a:ext>
              </a:extLst>
            </p:cNvPr>
            <p:cNvSpPr/>
            <p:nvPr/>
          </p:nvSpPr>
          <p:spPr>
            <a:xfrm>
              <a:off x="5057775" y="2109788"/>
              <a:ext cx="2257425" cy="1214437"/>
            </a:xfrm>
            <a:custGeom>
              <a:avLst/>
              <a:gdLst>
                <a:gd name="connsiteX0" fmla="*/ 933450 w 2257425"/>
                <a:gd name="connsiteY0" fmla="*/ 547687 h 1214437"/>
                <a:gd name="connsiteX1" fmla="*/ 809625 w 2257425"/>
                <a:gd name="connsiteY1" fmla="*/ 471487 h 1214437"/>
                <a:gd name="connsiteX2" fmla="*/ 681038 w 2257425"/>
                <a:gd name="connsiteY2" fmla="*/ 390525 h 1214437"/>
                <a:gd name="connsiteX3" fmla="*/ 509588 w 2257425"/>
                <a:gd name="connsiteY3" fmla="*/ 278606 h 1214437"/>
                <a:gd name="connsiteX4" fmla="*/ 364331 w 2257425"/>
                <a:gd name="connsiteY4" fmla="*/ 183356 h 1214437"/>
                <a:gd name="connsiteX5" fmla="*/ 226219 w 2257425"/>
                <a:gd name="connsiteY5" fmla="*/ 95250 h 1214437"/>
                <a:gd name="connsiteX6" fmla="*/ 100013 w 2257425"/>
                <a:gd name="connsiteY6" fmla="*/ 0 h 1214437"/>
                <a:gd name="connsiteX7" fmla="*/ 0 w 2257425"/>
                <a:gd name="connsiteY7" fmla="*/ 26193 h 1214437"/>
                <a:gd name="connsiteX8" fmla="*/ 66675 w 2257425"/>
                <a:gd name="connsiteY8" fmla="*/ 88106 h 1214437"/>
                <a:gd name="connsiteX9" fmla="*/ 250031 w 2257425"/>
                <a:gd name="connsiteY9" fmla="*/ 247650 h 1214437"/>
                <a:gd name="connsiteX10" fmla="*/ 469106 w 2257425"/>
                <a:gd name="connsiteY10" fmla="*/ 442912 h 1214437"/>
                <a:gd name="connsiteX11" fmla="*/ 681038 w 2257425"/>
                <a:gd name="connsiteY11" fmla="*/ 628650 h 1214437"/>
                <a:gd name="connsiteX12" fmla="*/ 907256 w 2257425"/>
                <a:gd name="connsiteY12" fmla="*/ 831056 h 1214437"/>
                <a:gd name="connsiteX13" fmla="*/ 1133475 w 2257425"/>
                <a:gd name="connsiteY13" fmla="*/ 1019175 h 1214437"/>
                <a:gd name="connsiteX14" fmla="*/ 1345406 w 2257425"/>
                <a:gd name="connsiteY14" fmla="*/ 1173956 h 1214437"/>
                <a:gd name="connsiteX15" fmla="*/ 1364456 w 2257425"/>
                <a:gd name="connsiteY15" fmla="*/ 1185862 h 1214437"/>
                <a:gd name="connsiteX16" fmla="*/ 1443038 w 2257425"/>
                <a:gd name="connsiteY16" fmla="*/ 1193006 h 1214437"/>
                <a:gd name="connsiteX17" fmla="*/ 1721644 w 2257425"/>
                <a:gd name="connsiteY17" fmla="*/ 1207293 h 1214437"/>
                <a:gd name="connsiteX18" fmla="*/ 1926431 w 2257425"/>
                <a:gd name="connsiteY18" fmla="*/ 1214437 h 1214437"/>
                <a:gd name="connsiteX19" fmla="*/ 2012156 w 2257425"/>
                <a:gd name="connsiteY19" fmla="*/ 1209675 h 1214437"/>
                <a:gd name="connsiteX20" fmla="*/ 2076450 w 2257425"/>
                <a:gd name="connsiteY20" fmla="*/ 1204912 h 1214437"/>
                <a:gd name="connsiteX21" fmla="*/ 2124075 w 2257425"/>
                <a:gd name="connsiteY21" fmla="*/ 1197768 h 1214437"/>
                <a:gd name="connsiteX22" fmla="*/ 2183606 w 2257425"/>
                <a:gd name="connsiteY22" fmla="*/ 1183481 h 1214437"/>
                <a:gd name="connsiteX23" fmla="*/ 2219325 w 2257425"/>
                <a:gd name="connsiteY23" fmla="*/ 1169193 h 1214437"/>
                <a:gd name="connsiteX24" fmla="*/ 2245519 w 2257425"/>
                <a:gd name="connsiteY24" fmla="*/ 1150143 h 1214437"/>
                <a:gd name="connsiteX25" fmla="*/ 2257425 w 2257425"/>
                <a:gd name="connsiteY25" fmla="*/ 1133475 h 1214437"/>
                <a:gd name="connsiteX26" fmla="*/ 2250281 w 2257425"/>
                <a:gd name="connsiteY26" fmla="*/ 1121568 h 1214437"/>
                <a:gd name="connsiteX27" fmla="*/ 2195513 w 2257425"/>
                <a:gd name="connsiteY27" fmla="*/ 1107281 h 1214437"/>
                <a:gd name="connsiteX28" fmla="*/ 2050256 w 2257425"/>
                <a:gd name="connsiteY28" fmla="*/ 1066800 h 1214437"/>
                <a:gd name="connsiteX29" fmla="*/ 1912144 w 2257425"/>
                <a:gd name="connsiteY29" fmla="*/ 1026318 h 1214437"/>
                <a:gd name="connsiteX30" fmla="*/ 1769269 w 2257425"/>
                <a:gd name="connsiteY30" fmla="*/ 978693 h 1214437"/>
                <a:gd name="connsiteX31" fmla="*/ 1609725 w 2257425"/>
                <a:gd name="connsiteY31" fmla="*/ 916781 h 1214437"/>
                <a:gd name="connsiteX32" fmla="*/ 1452563 w 2257425"/>
                <a:gd name="connsiteY32" fmla="*/ 845343 h 1214437"/>
                <a:gd name="connsiteX33" fmla="*/ 1276350 w 2257425"/>
                <a:gd name="connsiteY33" fmla="*/ 754856 h 1214437"/>
                <a:gd name="connsiteX34" fmla="*/ 1133475 w 2257425"/>
                <a:gd name="connsiteY34" fmla="*/ 669131 h 1214437"/>
                <a:gd name="connsiteX35" fmla="*/ 933450 w 2257425"/>
                <a:gd name="connsiteY35" fmla="*/ 54768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7425" h="1214437">
                  <a:moveTo>
                    <a:pt x="933450" y="547687"/>
                  </a:moveTo>
                  <a:lnTo>
                    <a:pt x="809625" y="471487"/>
                  </a:lnTo>
                  <a:lnTo>
                    <a:pt x="681038" y="390525"/>
                  </a:lnTo>
                  <a:lnTo>
                    <a:pt x="509588" y="278606"/>
                  </a:lnTo>
                  <a:lnTo>
                    <a:pt x="364331" y="183356"/>
                  </a:lnTo>
                  <a:lnTo>
                    <a:pt x="226219" y="95250"/>
                  </a:lnTo>
                  <a:lnTo>
                    <a:pt x="100013" y="0"/>
                  </a:lnTo>
                  <a:lnTo>
                    <a:pt x="0" y="26193"/>
                  </a:lnTo>
                  <a:lnTo>
                    <a:pt x="66675" y="88106"/>
                  </a:lnTo>
                  <a:lnTo>
                    <a:pt x="250031" y="247650"/>
                  </a:lnTo>
                  <a:lnTo>
                    <a:pt x="469106" y="442912"/>
                  </a:lnTo>
                  <a:lnTo>
                    <a:pt x="681038" y="628650"/>
                  </a:lnTo>
                  <a:lnTo>
                    <a:pt x="907256" y="831056"/>
                  </a:lnTo>
                  <a:lnTo>
                    <a:pt x="1133475" y="1019175"/>
                  </a:lnTo>
                  <a:lnTo>
                    <a:pt x="1345406" y="1173956"/>
                  </a:lnTo>
                  <a:lnTo>
                    <a:pt x="1364456" y="1185862"/>
                  </a:lnTo>
                  <a:lnTo>
                    <a:pt x="1443038" y="1193006"/>
                  </a:lnTo>
                  <a:lnTo>
                    <a:pt x="1721644" y="1207293"/>
                  </a:lnTo>
                  <a:lnTo>
                    <a:pt x="1926431" y="1214437"/>
                  </a:lnTo>
                  <a:lnTo>
                    <a:pt x="2012156" y="1209675"/>
                  </a:lnTo>
                  <a:lnTo>
                    <a:pt x="2076450" y="1204912"/>
                  </a:lnTo>
                  <a:lnTo>
                    <a:pt x="2124075" y="1197768"/>
                  </a:lnTo>
                  <a:lnTo>
                    <a:pt x="2183606" y="1183481"/>
                  </a:lnTo>
                  <a:lnTo>
                    <a:pt x="2219325" y="1169193"/>
                  </a:lnTo>
                  <a:lnTo>
                    <a:pt x="2245519" y="1150143"/>
                  </a:lnTo>
                  <a:lnTo>
                    <a:pt x="2257425" y="1133475"/>
                  </a:lnTo>
                  <a:lnTo>
                    <a:pt x="2250281" y="1121568"/>
                  </a:lnTo>
                  <a:lnTo>
                    <a:pt x="2195513" y="1107281"/>
                  </a:lnTo>
                  <a:lnTo>
                    <a:pt x="2050256" y="1066800"/>
                  </a:lnTo>
                  <a:lnTo>
                    <a:pt x="1912144" y="1026318"/>
                  </a:lnTo>
                  <a:lnTo>
                    <a:pt x="1769269" y="978693"/>
                  </a:lnTo>
                  <a:lnTo>
                    <a:pt x="1609725" y="916781"/>
                  </a:lnTo>
                  <a:lnTo>
                    <a:pt x="1452563" y="845343"/>
                  </a:lnTo>
                  <a:lnTo>
                    <a:pt x="1276350" y="754856"/>
                  </a:lnTo>
                  <a:lnTo>
                    <a:pt x="1133475" y="669131"/>
                  </a:lnTo>
                  <a:lnTo>
                    <a:pt x="933450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8BC96A69-2138-4ACA-835B-9C17BAC00B70}"/>
                </a:ext>
              </a:extLst>
            </p:cNvPr>
            <p:cNvSpPr/>
            <p:nvPr/>
          </p:nvSpPr>
          <p:spPr>
            <a:xfrm>
              <a:off x="3211513" y="2713038"/>
              <a:ext cx="1179512" cy="1308100"/>
            </a:xfrm>
            <a:custGeom>
              <a:avLst/>
              <a:gdLst>
                <a:gd name="connsiteX0" fmla="*/ 621507 w 1178719"/>
                <a:gd name="connsiteY0" fmla="*/ 614362 h 1309687"/>
                <a:gd name="connsiteX1" fmla="*/ 502444 w 1178719"/>
                <a:gd name="connsiteY1" fmla="*/ 764381 h 1309687"/>
                <a:gd name="connsiteX2" fmla="*/ 381000 w 1178719"/>
                <a:gd name="connsiteY2" fmla="*/ 900112 h 1309687"/>
                <a:gd name="connsiteX3" fmla="*/ 228600 w 1178719"/>
                <a:gd name="connsiteY3" fmla="*/ 1057275 h 1309687"/>
                <a:gd name="connsiteX4" fmla="*/ 66675 w 1178719"/>
                <a:gd name="connsiteY4" fmla="*/ 1207294 h 1309687"/>
                <a:gd name="connsiteX5" fmla="*/ 14288 w 1178719"/>
                <a:gd name="connsiteY5" fmla="*/ 1252537 h 1309687"/>
                <a:gd name="connsiteX6" fmla="*/ 7144 w 1178719"/>
                <a:gd name="connsiteY6" fmla="*/ 1264444 h 1309687"/>
                <a:gd name="connsiteX7" fmla="*/ 0 w 1178719"/>
                <a:gd name="connsiteY7" fmla="*/ 1278731 h 1309687"/>
                <a:gd name="connsiteX8" fmla="*/ 0 w 1178719"/>
                <a:gd name="connsiteY8" fmla="*/ 1295400 h 1309687"/>
                <a:gd name="connsiteX9" fmla="*/ 4763 w 1178719"/>
                <a:gd name="connsiteY9" fmla="*/ 1304925 h 1309687"/>
                <a:gd name="connsiteX10" fmla="*/ 14288 w 1178719"/>
                <a:gd name="connsiteY10" fmla="*/ 1309687 h 1309687"/>
                <a:gd name="connsiteX11" fmla="*/ 33338 w 1178719"/>
                <a:gd name="connsiteY11" fmla="*/ 1309687 h 1309687"/>
                <a:gd name="connsiteX12" fmla="*/ 64294 w 1178719"/>
                <a:gd name="connsiteY12" fmla="*/ 1295400 h 1309687"/>
                <a:gd name="connsiteX13" fmla="*/ 166688 w 1178719"/>
                <a:gd name="connsiteY13" fmla="*/ 1226344 h 1309687"/>
                <a:gd name="connsiteX14" fmla="*/ 316707 w 1178719"/>
                <a:gd name="connsiteY14" fmla="*/ 1114425 h 1309687"/>
                <a:gd name="connsiteX15" fmla="*/ 464344 w 1178719"/>
                <a:gd name="connsiteY15" fmla="*/ 990600 h 1309687"/>
                <a:gd name="connsiteX16" fmla="*/ 619125 w 1178719"/>
                <a:gd name="connsiteY16" fmla="*/ 840581 h 1309687"/>
                <a:gd name="connsiteX17" fmla="*/ 754857 w 1178719"/>
                <a:gd name="connsiteY17" fmla="*/ 688181 h 1309687"/>
                <a:gd name="connsiteX18" fmla="*/ 847725 w 1178719"/>
                <a:gd name="connsiteY18" fmla="*/ 554831 h 1309687"/>
                <a:gd name="connsiteX19" fmla="*/ 952500 w 1178719"/>
                <a:gd name="connsiteY19" fmla="*/ 440531 h 1309687"/>
                <a:gd name="connsiteX20" fmla="*/ 1078707 w 1178719"/>
                <a:gd name="connsiteY20" fmla="*/ 307181 h 1309687"/>
                <a:gd name="connsiteX21" fmla="*/ 1150144 w 1178719"/>
                <a:gd name="connsiteY21" fmla="*/ 230981 h 1309687"/>
                <a:gd name="connsiteX22" fmla="*/ 1171575 w 1178719"/>
                <a:gd name="connsiteY22" fmla="*/ 200025 h 1309687"/>
                <a:gd name="connsiteX23" fmla="*/ 1178719 w 1178719"/>
                <a:gd name="connsiteY23" fmla="*/ 173831 h 1309687"/>
                <a:gd name="connsiteX24" fmla="*/ 1178719 w 1178719"/>
                <a:gd name="connsiteY24" fmla="*/ 161925 h 1309687"/>
                <a:gd name="connsiteX25" fmla="*/ 1169194 w 1178719"/>
                <a:gd name="connsiteY25" fmla="*/ 140494 h 1309687"/>
                <a:gd name="connsiteX26" fmla="*/ 1138238 w 1178719"/>
                <a:gd name="connsiteY26" fmla="*/ 116681 h 1309687"/>
                <a:gd name="connsiteX27" fmla="*/ 1097757 w 1178719"/>
                <a:gd name="connsiteY27" fmla="*/ 97631 h 1309687"/>
                <a:gd name="connsiteX28" fmla="*/ 1023938 w 1178719"/>
                <a:gd name="connsiteY28" fmla="*/ 71437 h 1309687"/>
                <a:gd name="connsiteX29" fmla="*/ 881063 w 1178719"/>
                <a:gd name="connsiteY29" fmla="*/ 30956 h 1309687"/>
                <a:gd name="connsiteX30" fmla="*/ 790575 w 1178719"/>
                <a:gd name="connsiteY30" fmla="*/ 0 h 1309687"/>
                <a:gd name="connsiteX31" fmla="*/ 702469 w 1178719"/>
                <a:gd name="connsiteY31" fmla="*/ 133350 h 1309687"/>
                <a:gd name="connsiteX32" fmla="*/ 773907 w 1178719"/>
                <a:gd name="connsiteY32" fmla="*/ 138112 h 1309687"/>
                <a:gd name="connsiteX33" fmla="*/ 800100 w 1178719"/>
                <a:gd name="connsiteY33" fmla="*/ 147637 h 1309687"/>
                <a:gd name="connsiteX34" fmla="*/ 814388 w 1178719"/>
                <a:gd name="connsiteY34" fmla="*/ 159544 h 1309687"/>
                <a:gd name="connsiteX35" fmla="*/ 823913 w 1178719"/>
                <a:gd name="connsiteY35" fmla="*/ 171450 h 1309687"/>
                <a:gd name="connsiteX36" fmla="*/ 831057 w 1178719"/>
                <a:gd name="connsiteY36" fmla="*/ 188119 h 1309687"/>
                <a:gd name="connsiteX37" fmla="*/ 838200 w 1178719"/>
                <a:gd name="connsiteY37" fmla="*/ 216694 h 1309687"/>
                <a:gd name="connsiteX38" fmla="*/ 840582 w 1178719"/>
                <a:gd name="connsiteY38" fmla="*/ 252412 h 1309687"/>
                <a:gd name="connsiteX39" fmla="*/ 831057 w 1178719"/>
                <a:gd name="connsiteY39" fmla="*/ 290512 h 1309687"/>
                <a:gd name="connsiteX40" fmla="*/ 797719 w 1178719"/>
                <a:gd name="connsiteY40" fmla="*/ 352425 h 1309687"/>
                <a:gd name="connsiteX41" fmla="*/ 714375 w 1178719"/>
                <a:gd name="connsiteY41" fmla="*/ 481012 h 1309687"/>
                <a:gd name="connsiteX42" fmla="*/ 621507 w 1178719"/>
                <a:gd name="connsiteY42" fmla="*/ 614362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719" h="1309687">
                  <a:moveTo>
                    <a:pt x="621507" y="614362"/>
                  </a:moveTo>
                  <a:lnTo>
                    <a:pt x="502444" y="764381"/>
                  </a:lnTo>
                  <a:lnTo>
                    <a:pt x="381000" y="900112"/>
                  </a:lnTo>
                  <a:lnTo>
                    <a:pt x="228600" y="1057275"/>
                  </a:lnTo>
                  <a:lnTo>
                    <a:pt x="66675" y="1207294"/>
                  </a:lnTo>
                  <a:lnTo>
                    <a:pt x="14288" y="1252537"/>
                  </a:lnTo>
                  <a:lnTo>
                    <a:pt x="7144" y="1264444"/>
                  </a:lnTo>
                  <a:lnTo>
                    <a:pt x="0" y="1278731"/>
                  </a:lnTo>
                  <a:lnTo>
                    <a:pt x="0" y="1295400"/>
                  </a:lnTo>
                  <a:lnTo>
                    <a:pt x="4763" y="1304925"/>
                  </a:lnTo>
                  <a:lnTo>
                    <a:pt x="14288" y="1309687"/>
                  </a:lnTo>
                  <a:lnTo>
                    <a:pt x="33338" y="1309687"/>
                  </a:lnTo>
                  <a:lnTo>
                    <a:pt x="64294" y="1295400"/>
                  </a:lnTo>
                  <a:lnTo>
                    <a:pt x="166688" y="1226344"/>
                  </a:lnTo>
                  <a:lnTo>
                    <a:pt x="316707" y="1114425"/>
                  </a:lnTo>
                  <a:lnTo>
                    <a:pt x="464344" y="990600"/>
                  </a:lnTo>
                  <a:lnTo>
                    <a:pt x="619125" y="840581"/>
                  </a:lnTo>
                  <a:lnTo>
                    <a:pt x="754857" y="688181"/>
                  </a:lnTo>
                  <a:lnTo>
                    <a:pt x="847725" y="554831"/>
                  </a:lnTo>
                  <a:lnTo>
                    <a:pt x="952500" y="440531"/>
                  </a:lnTo>
                  <a:lnTo>
                    <a:pt x="1078707" y="307181"/>
                  </a:lnTo>
                  <a:lnTo>
                    <a:pt x="1150144" y="230981"/>
                  </a:lnTo>
                  <a:lnTo>
                    <a:pt x="1171575" y="200025"/>
                  </a:lnTo>
                  <a:lnTo>
                    <a:pt x="1178719" y="173831"/>
                  </a:lnTo>
                  <a:lnTo>
                    <a:pt x="1178719" y="161925"/>
                  </a:lnTo>
                  <a:lnTo>
                    <a:pt x="1169194" y="140494"/>
                  </a:lnTo>
                  <a:lnTo>
                    <a:pt x="1138238" y="116681"/>
                  </a:lnTo>
                  <a:lnTo>
                    <a:pt x="1097757" y="97631"/>
                  </a:lnTo>
                  <a:lnTo>
                    <a:pt x="1023938" y="71437"/>
                  </a:lnTo>
                  <a:lnTo>
                    <a:pt x="881063" y="30956"/>
                  </a:lnTo>
                  <a:lnTo>
                    <a:pt x="790575" y="0"/>
                  </a:lnTo>
                  <a:lnTo>
                    <a:pt x="702469" y="133350"/>
                  </a:lnTo>
                  <a:lnTo>
                    <a:pt x="773907" y="138112"/>
                  </a:lnTo>
                  <a:lnTo>
                    <a:pt x="800100" y="147637"/>
                  </a:lnTo>
                  <a:lnTo>
                    <a:pt x="814388" y="159544"/>
                  </a:lnTo>
                  <a:lnTo>
                    <a:pt x="823913" y="171450"/>
                  </a:lnTo>
                  <a:lnTo>
                    <a:pt x="831057" y="188119"/>
                  </a:lnTo>
                  <a:lnTo>
                    <a:pt x="838200" y="216694"/>
                  </a:lnTo>
                  <a:lnTo>
                    <a:pt x="840582" y="252412"/>
                  </a:lnTo>
                  <a:lnTo>
                    <a:pt x="831057" y="290512"/>
                  </a:lnTo>
                  <a:lnTo>
                    <a:pt x="797719" y="352425"/>
                  </a:lnTo>
                  <a:lnTo>
                    <a:pt x="714375" y="481012"/>
                  </a:lnTo>
                  <a:lnTo>
                    <a:pt x="62150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3">
              <a:extLst>
                <a:ext uri="{FF2B5EF4-FFF2-40B4-BE49-F238E27FC236}">
                  <a16:creationId xmlns:a16="http://schemas.microsoft.com/office/drawing/2014/main" id="{4D6E6E49-E785-47AB-B72E-81790EB12C65}"/>
                </a:ext>
              </a:extLst>
            </p:cNvPr>
            <p:cNvSpPr/>
            <p:nvPr/>
          </p:nvSpPr>
          <p:spPr>
            <a:xfrm>
              <a:off x="3852863" y="3189288"/>
              <a:ext cx="247650" cy="1590675"/>
            </a:xfrm>
            <a:custGeom>
              <a:avLst/>
              <a:gdLst>
                <a:gd name="connsiteX0" fmla="*/ 69056 w 247650"/>
                <a:gd name="connsiteY0" fmla="*/ 588169 h 1590675"/>
                <a:gd name="connsiteX1" fmla="*/ 78581 w 247650"/>
                <a:gd name="connsiteY1" fmla="*/ 457200 h 1590675"/>
                <a:gd name="connsiteX2" fmla="*/ 83343 w 247650"/>
                <a:gd name="connsiteY2" fmla="*/ 316706 h 1590675"/>
                <a:gd name="connsiteX3" fmla="*/ 83343 w 247650"/>
                <a:gd name="connsiteY3" fmla="*/ 164306 h 1590675"/>
                <a:gd name="connsiteX4" fmla="*/ 245268 w 247650"/>
                <a:gd name="connsiteY4" fmla="*/ 0 h 1590675"/>
                <a:gd name="connsiteX5" fmla="*/ 247650 w 247650"/>
                <a:gd name="connsiteY5" fmla="*/ 245269 h 1590675"/>
                <a:gd name="connsiteX6" fmla="*/ 245268 w 247650"/>
                <a:gd name="connsiteY6" fmla="*/ 500062 h 1590675"/>
                <a:gd name="connsiteX7" fmla="*/ 245268 w 247650"/>
                <a:gd name="connsiteY7" fmla="*/ 831056 h 1590675"/>
                <a:gd name="connsiteX8" fmla="*/ 247650 w 247650"/>
                <a:gd name="connsiteY8" fmla="*/ 957262 h 1590675"/>
                <a:gd name="connsiteX9" fmla="*/ 242887 w 247650"/>
                <a:gd name="connsiteY9" fmla="*/ 1066800 h 1590675"/>
                <a:gd name="connsiteX10" fmla="*/ 228600 w 247650"/>
                <a:gd name="connsiteY10" fmla="*/ 1238250 h 1590675"/>
                <a:gd name="connsiteX11" fmla="*/ 223837 w 247650"/>
                <a:gd name="connsiteY11" fmla="*/ 1343025 h 1590675"/>
                <a:gd name="connsiteX12" fmla="*/ 219075 w 247650"/>
                <a:gd name="connsiteY12" fmla="*/ 1469231 h 1590675"/>
                <a:gd name="connsiteX13" fmla="*/ 209550 w 247650"/>
                <a:gd name="connsiteY13" fmla="*/ 1514475 h 1590675"/>
                <a:gd name="connsiteX14" fmla="*/ 195262 w 247650"/>
                <a:gd name="connsiteY14" fmla="*/ 1540669 h 1590675"/>
                <a:gd name="connsiteX15" fmla="*/ 169068 w 247650"/>
                <a:gd name="connsiteY15" fmla="*/ 1564481 h 1590675"/>
                <a:gd name="connsiteX16" fmla="*/ 145256 w 247650"/>
                <a:gd name="connsiteY16" fmla="*/ 1581150 h 1590675"/>
                <a:gd name="connsiteX17" fmla="*/ 126206 w 247650"/>
                <a:gd name="connsiteY17" fmla="*/ 1590675 h 1590675"/>
                <a:gd name="connsiteX18" fmla="*/ 111918 w 247650"/>
                <a:gd name="connsiteY18" fmla="*/ 1590675 h 1590675"/>
                <a:gd name="connsiteX19" fmla="*/ 102393 w 247650"/>
                <a:gd name="connsiteY19" fmla="*/ 1583531 h 1590675"/>
                <a:gd name="connsiteX20" fmla="*/ 78581 w 247650"/>
                <a:gd name="connsiteY20" fmla="*/ 1540669 h 1590675"/>
                <a:gd name="connsiteX21" fmla="*/ 47625 w 247650"/>
                <a:gd name="connsiteY21" fmla="*/ 1469231 h 1590675"/>
                <a:gd name="connsiteX22" fmla="*/ 26193 w 247650"/>
                <a:gd name="connsiteY22" fmla="*/ 1404937 h 1590675"/>
                <a:gd name="connsiteX23" fmla="*/ 9525 w 247650"/>
                <a:gd name="connsiteY23" fmla="*/ 1333500 h 1590675"/>
                <a:gd name="connsiteX24" fmla="*/ 2381 w 247650"/>
                <a:gd name="connsiteY24" fmla="*/ 1266825 h 1590675"/>
                <a:gd name="connsiteX25" fmla="*/ 0 w 247650"/>
                <a:gd name="connsiteY25" fmla="*/ 1183481 h 1590675"/>
                <a:gd name="connsiteX26" fmla="*/ 11906 w 247650"/>
                <a:gd name="connsiteY26" fmla="*/ 1112044 h 1590675"/>
                <a:gd name="connsiteX27" fmla="*/ 33337 w 247650"/>
                <a:gd name="connsiteY27" fmla="*/ 971550 h 1590675"/>
                <a:gd name="connsiteX28" fmla="*/ 54768 w 247650"/>
                <a:gd name="connsiteY28" fmla="*/ 766762 h 1590675"/>
                <a:gd name="connsiteX29" fmla="*/ 69056 w 247650"/>
                <a:gd name="connsiteY29" fmla="*/ 5881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650" h="1590675">
                  <a:moveTo>
                    <a:pt x="69056" y="588169"/>
                  </a:moveTo>
                  <a:lnTo>
                    <a:pt x="78581" y="457200"/>
                  </a:lnTo>
                  <a:lnTo>
                    <a:pt x="83343" y="316706"/>
                  </a:lnTo>
                  <a:lnTo>
                    <a:pt x="83343" y="164306"/>
                  </a:lnTo>
                  <a:lnTo>
                    <a:pt x="245268" y="0"/>
                  </a:lnTo>
                  <a:lnTo>
                    <a:pt x="247650" y="245269"/>
                  </a:lnTo>
                  <a:lnTo>
                    <a:pt x="245268" y="500062"/>
                  </a:lnTo>
                  <a:lnTo>
                    <a:pt x="245268" y="831056"/>
                  </a:lnTo>
                  <a:lnTo>
                    <a:pt x="247650" y="957262"/>
                  </a:lnTo>
                  <a:lnTo>
                    <a:pt x="242887" y="1066800"/>
                  </a:lnTo>
                  <a:lnTo>
                    <a:pt x="228600" y="1238250"/>
                  </a:lnTo>
                  <a:lnTo>
                    <a:pt x="223837" y="1343025"/>
                  </a:lnTo>
                  <a:lnTo>
                    <a:pt x="219075" y="1469231"/>
                  </a:lnTo>
                  <a:lnTo>
                    <a:pt x="209550" y="1514475"/>
                  </a:lnTo>
                  <a:lnTo>
                    <a:pt x="195262" y="1540669"/>
                  </a:lnTo>
                  <a:lnTo>
                    <a:pt x="169068" y="1564481"/>
                  </a:lnTo>
                  <a:lnTo>
                    <a:pt x="145256" y="1581150"/>
                  </a:lnTo>
                  <a:lnTo>
                    <a:pt x="126206" y="1590675"/>
                  </a:lnTo>
                  <a:lnTo>
                    <a:pt x="111918" y="1590675"/>
                  </a:lnTo>
                  <a:lnTo>
                    <a:pt x="102393" y="1583531"/>
                  </a:lnTo>
                  <a:lnTo>
                    <a:pt x="78581" y="1540669"/>
                  </a:lnTo>
                  <a:lnTo>
                    <a:pt x="47625" y="1469231"/>
                  </a:lnTo>
                  <a:lnTo>
                    <a:pt x="26193" y="1404937"/>
                  </a:lnTo>
                  <a:lnTo>
                    <a:pt x="9525" y="1333500"/>
                  </a:lnTo>
                  <a:lnTo>
                    <a:pt x="2381" y="1266825"/>
                  </a:lnTo>
                  <a:cubicBezTo>
                    <a:pt x="1587" y="1239044"/>
                    <a:pt x="794" y="1211262"/>
                    <a:pt x="0" y="1183481"/>
                  </a:cubicBezTo>
                  <a:lnTo>
                    <a:pt x="11906" y="1112044"/>
                  </a:lnTo>
                  <a:lnTo>
                    <a:pt x="33337" y="971550"/>
                  </a:lnTo>
                  <a:lnTo>
                    <a:pt x="54768" y="766762"/>
                  </a:lnTo>
                  <a:lnTo>
                    <a:pt x="69056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4">
              <a:extLst>
                <a:ext uri="{FF2B5EF4-FFF2-40B4-BE49-F238E27FC236}">
                  <a16:creationId xmlns:a16="http://schemas.microsoft.com/office/drawing/2014/main" id="{7DC8C66E-EC3D-461C-9997-677462FF4DFD}"/>
                </a:ext>
              </a:extLst>
            </p:cNvPr>
            <p:cNvSpPr/>
            <p:nvPr/>
          </p:nvSpPr>
          <p:spPr>
            <a:xfrm>
              <a:off x="4738688" y="2478088"/>
              <a:ext cx="476250" cy="752475"/>
            </a:xfrm>
            <a:custGeom>
              <a:avLst/>
              <a:gdLst>
                <a:gd name="connsiteX0" fmla="*/ 126206 w 476250"/>
                <a:gd name="connsiteY0" fmla="*/ 459582 h 752475"/>
                <a:gd name="connsiteX1" fmla="*/ 52387 w 476250"/>
                <a:gd name="connsiteY1" fmla="*/ 626269 h 752475"/>
                <a:gd name="connsiteX2" fmla="*/ 0 w 476250"/>
                <a:gd name="connsiteY2" fmla="*/ 752475 h 752475"/>
                <a:gd name="connsiteX3" fmla="*/ 85725 w 476250"/>
                <a:gd name="connsiteY3" fmla="*/ 742950 h 752475"/>
                <a:gd name="connsiteX4" fmla="*/ 219075 w 476250"/>
                <a:gd name="connsiteY4" fmla="*/ 621507 h 752475"/>
                <a:gd name="connsiteX5" fmla="*/ 280987 w 476250"/>
                <a:gd name="connsiteY5" fmla="*/ 550069 h 752475"/>
                <a:gd name="connsiteX6" fmla="*/ 354806 w 476250"/>
                <a:gd name="connsiteY6" fmla="*/ 471488 h 752475"/>
                <a:gd name="connsiteX7" fmla="*/ 445293 w 476250"/>
                <a:gd name="connsiteY7" fmla="*/ 376238 h 752475"/>
                <a:gd name="connsiteX8" fmla="*/ 471487 w 476250"/>
                <a:gd name="connsiteY8" fmla="*/ 347663 h 752475"/>
                <a:gd name="connsiteX9" fmla="*/ 476250 w 476250"/>
                <a:gd name="connsiteY9" fmla="*/ 321469 h 752475"/>
                <a:gd name="connsiteX10" fmla="*/ 476250 w 476250"/>
                <a:gd name="connsiteY10" fmla="*/ 269082 h 752475"/>
                <a:gd name="connsiteX11" fmla="*/ 466725 w 476250"/>
                <a:gd name="connsiteY11" fmla="*/ 245269 h 752475"/>
                <a:gd name="connsiteX12" fmla="*/ 445293 w 476250"/>
                <a:gd name="connsiteY12" fmla="*/ 207169 h 752475"/>
                <a:gd name="connsiteX13" fmla="*/ 419100 w 476250"/>
                <a:gd name="connsiteY13" fmla="*/ 169069 h 752475"/>
                <a:gd name="connsiteX14" fmla="*/ 392906 w 476250"/>
                <a:gd name="connsiteY14" fmla="*/ 133350 h 752475"/>
                <a:gd name="connsiteX15" fmla="*/ 378618 w 476250"/>
                <a:gd name="connsiteY15" fmla="*/ 116682 h 752475"/>
                <a:gd name="connsiteX16" fmla="*/ 366712 w 476250"/>
                <a:gd name="connsiteY16" fmla="*/ 107157 h 752475"/>
                <a:gd name="connsiteX17" fmla="*/ 345281 w 476250"/>
                <a:gd name="connsiteY17" fmla="*/ 90488 h 752475"/>
                <a:gd name="connsiteX18" fmla="*/ 319087 w 476250"/>
                <a:gd name="connsiteY18" fmla="*/ 73819 h 752475"/>
                <a:gd name="connsiteX19" fmla="*/ 285750 w 476250"/>
                <a:gd name="connsiteY19" fmla="*/ 57150 h 752475"/>
                <a:gd name="connsiteX20" fmla="*/ 250031 w 476250"/>
                <a:gd name="connsiteY20" fmla="*/ 40482 h 752475"/>
                <a:gd name="connsiteX21" fmla="*/ 180975 w 476250"/>
                <a:gd name="connsiteY21" fmla="*/ 19050 h 752475"/>
                <a:gd name="connsiteX22" fmla="*/ 152400 w 476250"/>
                <a:gd name="connsiteY22" fmla="*/ 7144 h 752475"/>
                <a:gd name="connsiteX23" fmla="*/ 133350 w 476250"/>
                <a:gd name="connsiteY23" fmla="*/ 0 h 752475"/>
                <a:gd name="connsiteX24" fmla="*/ 109537 w 476250"/>
                <a:gd name="connsiteY24" fmla="*/ 0 h 752475"/>
                <a:gd name="connsiteX25" fmla="*/ 104775 w 476250"/>
                <a:gd name="connsiteY25" fmla="*/ 9525 h 752475"/>
                <a:gd name="connsiteX26" fmla="*/ 104775 w 476250"/>
                <a:gd name="connsiteY26" fmla="*/ 23813 h 752475"/>
                <a:gd name="connsiteX27" fmla="*/ 116681 w 476250"/>
                <a:gd name="connsiteY27" fmla="*/ 52388 h 752475"/>
                <a:gd name="connsiteX28" fmla="*/ 128587 w 476250"/>
                <a:gd name="connsiteY28" fmla="*/ 66675 h 752475"/>
                <a:gd name="connsiteX29" fmla="*/ 154781 w 476250"/>
                <a:gd name="connsiteY29" fmla="*/ 97632 h 752475"/>
                <a:gd name="connsiteX30" fmla="*/ 173831 w 476250"/>
                <a:gd name="connsiteY30" fmla="*/ 123825 h 752475"/>
                <a:gd name="connsiteX31" fmla="*/ 185737 w 476250"/>
                <a:gd name="connsiteY31" fmla="*/ 145257 h 752475"/>
                <a:gd name="connsiteX32" fmla="*/ 200025 w 476250"/>
                <a:gd name="connsiteY32" fmla="*/ 173832 h 752475"/>
                <a:gd name="connsiteX33" fmla="*/ 204787 w 476250"/>
                <a:gd name="connsiteY33" fmla="*/ 195263 h 752475"/>
                <a:gd name="connsiteX34" fmla="*/ 200025 w 476250"/>
                <a:gd name="connsiteY34" fmla="*/ 235744 h 752475"/>
                <a:gd name="connsiteX35" fmla="*/ 185737 w 476250"/>
                <a:gd name="connsiteY35" fmla="*/ 319088 h 752475"/>
                <a:gd name="connsiteX36" fmla="*/ 126206 w 476250"/>
                <a:gd name="connsiteY36" fmla="*/ 45958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6250" h="752475">
                  <a:moveTo>
                    <a:pt x="126206" y="459582"/>
                  </a:moveTo>
                  <a:lnTo>
                    <a:pt x="52387" y="626269"/>
                  </a:lnTo>
                  <a:lnTo>
                    <a:pt x="0" y="752475"/>
                  </a:lnTo>
                  <a:lnTo>
                    <a:pt x="85725" y="742950"/>
                  </a:lnTo>
                  <a:lnTo>
                    <a:pt x="219075" y="621507"/>
                  </a:lnTo>
                  <a:lnTo>
                    <a:pt x="280987" y="550069"/>
                  </a:lnTo>
                  <a:lnTo>
                    <a:pt x="354806" y="471488"/>
                  </a:lnTo>
                  <a:lnTo>
                    <a:pt x="445293" y="376238"/>
                  </a:lnTo>
                  <a:lnTo>
                    <a:pt x="471487" y="347663"/>
                  </a:lnTo>
                  <a:lnTo>
                    <a:pt x="476250" y="321469"/>
                  </a:lnTo>
                  <a:lnTo>
                    <a:pt x="476250" y="269082"/>
                  </a:lnTo>
                  <a:lnTo>
                    <a:pt x="466725" y="245269"/>
                  </a:lnTo>
                  <a:lnTo>
                    <a:pt x="445293" y="207169"/>
                  </a:lnTo>
                  <a:lnTo>
                    <a:pt x="419100" y="169069"/>
                  </a:lnTo>
                  <a:lnTo>
                    <a:pt x="392906" y="133350"/>
                  </a:lnTo>
                  <a:lnTo>
                    <a:pt x="378618" y="116682"/>
                  </a:lnTo>
                  <a:lnTo>
                    <a:pt x="366712" y="107157"/>
                  </a:lnTo>
                  <a:lnTo>
                    <a:pt x="345281" y="90488"/>
                  </a:lnTo>
                  <a:lnTo>
                    <a:pt x="319087" y="73819"/>
                  </a:lnTo>
                  <a:lnTo>
                    <a:pt x="285750" y="57150"/>
                  </a:lnTo>
                  <a:lnTo>
                    <a:pt x="250031" y="40482"/>
                  </a:lnTo>
                  <a:lnTo>
                    <a:pt x="180975" y="19050"/>
                  </a:lnTo>
                  <a:lnTo>
                    <a:pt x="152400" y="7144"/>
                  </a:lnTo>
                  <a:lnTo>
                    <a:pt x="133350" y="0"/>
                  </a:lnTo>
                  <a:lnTo>
                    <a:pt x="109537" y="0"/>
                  </a:lnTo>
                  <a:lnTo>
                    <a:pt x="104775" y="9525"/>
                  </a:lnTo>
                  <a:lnTo>
                    <a:pt x="104775" y="23813"/>
                  </a:lnTo>
                  <a:lnTo>
                    <a:pt x="116681" y="52388"/>
                  </a:lnTo>
                  <a:lnTo>
                    <a:pt x="128587" y="66675"/>
                  </a:lnTo>
                  <a:lnTo>
                    <a:pt x="154781" y="97632"/>
                  </a:lnTo>
                  <a:lnTo>
                    <a:pt x="173831" y="123825"/>
                  </a:lnTo>
                  <a:lnTo>
                    <a:pt x="185737" y="145257"/>
                  </a:lnTo>
                  <a:lnTo>
                    <a:pt x="200025" y="173832"/>
                  </a:lnTo>
                  <a:lnTo>
                    <a:pt x="204787" y="195263"/>
                  </a:lnTo>
                  <a:lnTo>
                    <a:pt x="200025" y="235744"/>
                  </a:lnTo>
                  <a:lnTo>
                    <a:pt x="185737" y="319088"/>
                  </a:lnTo>
                  <a:lnTo>
                    <a:pt x="126206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5">
              <a:extLst>
                <a:ext uri="{FF2B5EF4-FFF2-40B4-BE49-F238E27FC236}">
                  <a16:creationId xmlns:a16="http://schemas.microsoft.com/office/drawing/2014/main" id="{344ADDC1-4937-4F7E-8990-04B82F8960D6}"/>
                </a:ext>
              </a:extLst>
            </p:cNvPr>
            <p:cNvSpPr/>
            <p:nvPr/>
          </p:nvSpPr>
          <p:spPr>
            <a:xfrm>
              <a:off x="4038600" y="2986088"/>
              <a:ext cx="1943100" cy="384175"/>
            </a:xfrm>
            <a:custGeom>
              <a:avLst/>
              <a:gdLst>
                <a:gd name="connsiteX0" fmla="*/ 633413 w 1943100"/>
                <a:gd name="connsiteY0" fmla="*/ 188118 h 383381"/>
                <a:gd name="connsiteX1" fmla="*/ 316706 w 1943100"/>
                <a:gd name="connsiteY1" fmla="*/ 228600 h 383381"/>
                <a:gd name="connsiteX2" fmla="*/ 0 w 1943100"/>
                <a:gd name="connsiteY2" fmla="*/ 269081 h 383381"/>
                <a:gd name="connsiteX3" fmla="*/ 0 w 1943100"/>
                <a:gd name="connsiteY3" fmla="*/ 383381 h 383381"/>
                <a:gd name="connsiteX4" fmla="*/ 240506 w 1943100"/>
                <a:gd name="connsiteY4" fmla="*/ 359568 h 383381"/>
                <a:gd name="connsiteX5" fmla="*/ 626269 w 1943100"/>
                <a:gd name="connsiteY5" fmla="*/ 319087 h 383381"/>
                <a:gd name="connsiteX6" fmla="*/ 757238 w 1943100"/>
                <a:gd name="connsiteY6" fmla="*/ 307181 h 383381"/>
                <a:gd name="connsiteX7" fmla="*/ 862013 w 1943100"/>
                <a:gd name="connsiteY7" fmla="*/ 269081 h 383381"/>
                <a:gd name="connsiteX8" fmla="*/ 988219 w 1943100"/>
                <a:gd name="connsiteY8" fmla="*/ 259556 h 383381"/>
                <a:gd name="connsiteX9" fmla="*/ 1269206 w 1943100"/>
                <a:gd name="connsiteY9" fmla="*/ 245268 h 383381"/>
                <a:gd name="connsiteX10" fmla="*/ 1528763 w 1943100"/>
                <a:gd name="connsiteY10" fmla="*/ 228600 h 383381"/>
                <a:gd name="connsiteX11" fmla="*/ 1647825 w 1943100"/>
                <a:gd name="connsiteY11" fmla="*/ 219075 h 383381"/>
                <a:gd name="connsiteX12" fmla="*/ 1728788 w 1943100"/>
                <a:gd name="connsiteY12" fmla="*/ 219075 h 383381"/>
                <a:gd name="connsiteX13" fmla="*/ 1826419 w 1943100"/>
                <a:gd name="connsiteY13" fmla="*/ 219075 h 383381"/>
                <a:gd name="connsiteX14" fmla="*/ 1874044 w 1943100"/>
                <a:gd name="connsiteY14" fmla="*/ 219075 h 383381"/>
                <a:gd name="connsiteX15" fmla="*/ 1909763 w 1943100"/>
                <a:gd name="connsiteY15" fmla="*/ 211931 h 383381"/>
                <a:gd name="connsiteX16" fmla="*/ 1928813 w 1943100"/>
                <a:gd name="connsiteY16" fmla="*/ 204787 h 383381"/>
                <a:gd name="connsiteX17" fmla="*/ 1938338 w 1943100"/>
                <a:gd name="connsiteY17" fmla="*/ 195262 h 383381"/>
                <a:gd name="connsiteX18" fmla="*/ 1943100 w 1943100"/>
                <a:gd name="connsiteY18" fmla="*/ 188118 h 383381"/>
                <a:gd name="connsiteX19" fmla="*/ 1943100 w 1943100"/>
                <a:gd name="connsiteY19" fmla="*/ 169068 h 383381"/>
                <a:gd name="connsiteX20" fmla="*/ 1933575 w 1943100"/>
                <a:gd name="connsiteY20" fmla="*/ 142875 h 383381"/>
                <a:gd name="connsiteX21" fmla="*/ 1916906 w 1943100"/>
                <a:gd name="connsiteY21" fmla="*/ 111918 h 383381"/>
                <a:gd name="connsiteX22" fmla="*/ 1885950 w 1943100"/>
                <a:gd name="connsiteY22" fmla="*/ 90487 h 383381"/>
                <a:gd name="connsiteX23" fmla="*/ 1828800 w 1943100"/>
                <a:gd name="connsiteY23" fmla="*/ 61912 h 383381"/>
                <a:gd name="connsiteX24" fmla="*/ 1759744 w 1943100"/>
                <a:gd name="connsiteY24" fmla="*/ 35718 h 383381"/>
                <a:gd name="connsiteX25" fmla="*/ 1659731 w 1943100"/>
                <a:gd name="connsiteY25" fmla="*/ 9525 h 383381"/>
                <a:gd name="connsiteX26" fmla="*/ 1602581 w 1943100"/>
                <a:gd name="connsiteY26" fmla="*/ 0 h 383381"/>
                <a:gd name="connsiteX27" fmla="*/ 1578769 w 1943100"/>
                <a:gd name="connsiteY27" fmla="*/ 7143 h 383381"/>
                <a:gd name="connsiteX28" fmla="*/ 1516856 w 1943100"/>
                <a:gd name="connsiteY28" fmla="*/ 30956 h 383381"/>
                <a:gd name="connsiteX29" fmla="*/ 1414463 w 1943100"/>
                <a:gd name="connsiteY29" fmla="*/ 59531 h 383381"/>
                <a:gd name="connsiteX30" fmla="*/ 1316831 w 1943100"/>
                <a:gd name="connsiteY30" fmla="*/ 85725 h 383381"/>
                <a:gd name="connsiteX31" fmla="*/ 1207294 w 1943100"/>
                <a:gd name="connsiteY31" fmla="*/ 100012 h 383381"/>
                <a:gd name="connsiteX32" fmla="*/ 988219 w 1943100"/>
                <a:gd name="connsiteY32" fmla="*/ 123825 h 383381"/>
                <a:gd name="connsiteX33" fmla="*/ 842963 w 1943100"/>
                <a:gd name="connsiteY33" fmla="*/ 135731 h 383381"/>
                <a:gd name="connsiteX34" fmla="*/ 745331 w 1943100"/>
                <a:gd name="connsiteY34" fmla="*/ 173831 h 383381"/>
                <a:gd name="connsiteX35" fmla="*/ 633413 w 1943100"/>
                <a:gd name="connsiteY35" fmla="*/ 18811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43100" h="383381">
                  <a:moveTo>
                    <a:pt x="633413" y="188118"/>
                  </a:moveTo>
                  <a:lnTo>
                    <a:pt x="316706" y="228600"/>
                  </a:lnTo>
                  <a:lnTo>
                    <a:pt x="0" y="269081"/>
                  </a:lnTo>
                  <a:lnTo>
                    <a:pt x="0" y="383381"/>
                  </a:lnTo>
                  <a:lnTo>
                    <a:pt x="240506" y="359568"/>
                  </a:lnTo>
                  <a:lnTo>
                    <a:pt x="626269" y="319087"/>
                  </a:lnTo>
                  <a:lnTo>
                    <a:pt x="757238" y="307181"/>
                  </a:lnTo>
                  <a:lnTo>
                    <a:pt x="862013" y="269081"/>
                  </a:lnTo>
                  <a:lnTo>
                    <a:pt x="988219" y="259556"/>
                  </a:lnTo>
                  <a:lnTo>
                    <a:pt x="1269206" y="245268"/>
                  </a:lnTo>
                  <a:lnTo>
                    <a:pt x="1528763" y="228600"/>
                  </a:lnTo>
                  <a:lnTo>
                    <a:pt x="1647825" y="219075"/>
                  </a:lnTo>
                  <a:lnTo>
                    <a:pt x="1728788" y="219075"/>
                  </a:lnTo>
                  <a:lnTo>
                    <a:pt x="1826419" y="219075"/>
                  </a:lnTo>
                  <a:lnTo>
                    <a:pt x="1874044" y="219075"/>
                  </a:lnTo>
                  <a:lnTo>
                    <a:pt x="1909763" y="211931"/>
                  </a:lnTo>
                  <a:lnTo>
                    <a:pt x="1928813" y="204787"/>
                  </a:lnTo>
                  <a:lnTo>
                    <a:pt x="1938338" y="195262"/>
                  </a:lnTo>
                  <a:lnTo>
                    <a:pt x="1943100" y="188118"/>
                  </a:lnTo>
                  <a:lnTo>
                    <a:pt x="1943100" y="169068"/>
                  </a:lnTo>
                  <a:lnTo>
                    <a:pt x="1933575" y="142875"/>
                  </a:lnTo>
                  <a:lnTo>
                    <a:pt x="1916906" y="111918"/>
                  </a:lnTo>
                  <a:lnTo>
                    <a:pt x="1885950" y="90487"/>
                  </a:lnTo>
                  <a:lnTo>
                    <a:pt x="1828800" y="61912"/>
                  </a:lnTo>
                  <a:lnTo>
                    <a:pt x="1759744" y="35718"/>
                  </a:lnTo>
                  <a:lnTo>
                    <a:pt x="1659731" y="9525"/>
                  </a:lnTo>
                  <a:lnTo>
                    <a:pt x="1602581" y="0"/>
                  </a:lnTo>
                  <a:lnTo>
                    <a:pt x="1578769" y="7143"/>
                  </a:lnTo>
                  <a:lnTo>
                    <a:pt x="1516856" y="30956"/>
                  </a:lnTo>
                  <a:lnTo>
                    <a:pt x="1414463" y="59531"/>
                  </a:lnTo>
                  <a:lnTo>
                    <a:pt x="1316831" y="85725"/>
                  </a:lnTo>
                  <a:lnTo>
                    <a:pt x="1207294" y="100012"/>
                  </a:lnTo>
                  <a:lnTo>
                    <a:pt x="988219" y="123825"/>
                  </a:lnTo>
                  <a:lnTo>
                    <a:pt x="842963" y="135731"/>
                  </a:lnTo>
                  <a:lnTo>
                    <a:pt x="745331" y="173831"/>
                  </a:lnTo>
                  <a:lnTo>
                    <a:pt x="633413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6">
              <a:extLst>
                <a:ext uri="{FF2B5EF4-FFF2-40B4-BE49-F238E27FC236}">
                  <a16:creationId xmlns:a16="http://schemas.microsoft.com/office/drawing/2014/main" id="{049D1050-F93D-4362-B7C2-61367EA731A0}"/>
                </a:ext>
              </a:extLst>
            </p:cNvPr>
            <p:cNvSpPr/>
            <p:nvPr/>
          </p:nvSpPr>
          <p:spPr>
            <a:xfrm>
              <a:off x="4737100" y="3213100"/>
              <a:ext cx="342900" cy="1293813"/>
            </a:xfrm>
            <a:custGeom>
              <a:avLst/>
              <a:gdLst>
                <a:gd name="connsiteX0" fmla="*/ 140494 w 342900"/>
                <a:gd name="connsiteY0" fmla="*/ 690563 h 1293019"/>
                <a:gd name="connsiteX1" fmla="*/ 140494 w 342900"/>
                <a:gd name="connsiteY1" fmla="*/ 457200 h 1293019"/>
                <a:gd name="connsiteX2" fmla="*/ 140494 w 342900"/>
                <a:gd name="connsiteY2" fmla="*/ 245269 h 1293019"/>
                <a:gd name="connsiteX3" fmla="*/ 140494 w 342900"/>
                <a:gd name="connsiteY3" fmla="*/ 202407 h 1293019"/>
                <a:gd name="connsiteX4" fmla="*/ 135732 w 342900"/>
                <a:gd name="connsiteY4" fmla="*/ 183357 h 1293019"/>
                <a:gd name="connsiteX5" fmla="*/ 121444 w 342900"/>
                <a:gd name="connsiteY5" fmla="*/ 161925 h 1293019"/>
                <a:gd name="connsiteX6" fmla="*/ 104775 w 342900"/>
                <a:gd name="connsiteY6" fmla="*/ 142875 h 1293019"/>
                <a:gd name="connsiteX7" fmla="*/ 78582 w 342900"/>
                <a:gd name="connsiteY7" fmla="*/ 116682 h 1293019"/>
                <a:gd name="connsiteX8" fmla="*/ 33338 w 342900"/>
                <a:gd name="connsiteY8" fmla="*/ 73819 h 1293019"/>
                <a:gd name="connsiteX9" fmla="*/ 0 w 342900"/>
                <a:gd name="connsiteY9" fmla="*/ 35719 h 1293019"/>
                <a:gd name="connsiteX10" fmla="*/ 147638 w 342900"/>
                <a:gd name="connsiteY10" fmla="*/ 0 h 1293019"/>
                <a:gd name="connsiteX11" fmla="*/ 235744 w 342900"/>
                <a:gd name="connsiteY11" fmla="*/ 57150 h 1293019"/>
                <a:gd name="connsiteX12" fmla="*/ 264319 w 342900"/>
                <a:gd name="connsiteY12" fmla="*/ 78582 h 1293019"/>
                <a:gd name="connsiteX13" fmla="*/ 300038 w 342900"/>
                <a:gd name="connsiteY13" fmla="*/ 111919 h 1293019"/>
                <a:gd name="connsiteX14" fmla="*/ 326232 w 342900"/>
                <a:gd name="connsiteY14" fmla="*/ 140494 h 1293019"/>
                <a:gd name="connsiteX15" fmla="*/ 342900 w 342900"/>
                <a:gd name="connsiteY15" fmla="*/ 159544 h 1293019"/>
                <a:gd name="connsiteX16" fmla="*/ 342900 w 342900"/>
                <a:gd name="connsiteY16" fmla="*/ 173832 h 1293019"/>
                <a:gd name="connsiteX17" fmla="*/ 335757 w 342900"/>
                <a:gd name="connsiteY17" fmla="*/ 202407 h 1293019"/>
                <a:gd name="connsiteX18" fmla="*/ 326232 w 342900"/>
                <a:gd name="connsiteY18" fmla="*/ 264319 h 1293019"/>
                <a:gd name="connsiteX19" fmla="*/ 319088 w 342900"/>
                <a:gd name="connsiteY19" fmla="*/ 347663 h 1293019"/>
                <a:gd name="connsiteX20" fmla="*/ 321469 w 342900"/>
                <a:gd name="connsiteY20" fmla="*/ 797719 h 1293019"/>
                <a:gd name="connsiteX21" fmla="*/ 321469 w 342900"/>
                <a:gd name="connsiteY21" fmla="*/ 1281113 h 1293019"/>
                <a:gd name="connsiteX22" fmla="*/ 140494 w 342900"/>
                <a:gd name="connsiteY22" fmla="*/ 1293019 h 1293019"/>
                <a:gd name="connsiteX23" fmla="*/ 145257 w 342900"/>
                <a:gd name="connsiteY23" fmla="*/ 902494 h 1293019"/>
                <a:gd name="connsiteX24" fmla="*/ 140494 w 342900"/>
                <a:gd name="connsiteY24" fmla="*/ 690563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2900" h="1293019">
                  <a:moveTo>
                    <a:pt x="140494" y="690563"/>
                  </a:moveTo>
                  <a:lnTo>
                    <a:pt x="140494" y="457200"/>
                  </a:lnTo>
                  <a:lnTo>
                    <a:pt x="140494" y="245269"/>
                  </a:lnTo>
                  <a:lnTo>
                    <a:pt x="140494" y="202407"/>
                  </a:lnTo>
                  <a:lnTo>
                    <a:pt x="135732" y="183357"/>
                  </a:lnTo>
                  <a:lnTo>
                    <a:pt x="121444" y="161925"/>
                  </a:lnTo>
                  <a:lnTo>
                    <a:pt x="104775" y="142875"/>
                  </a:lnTo>
                  <a:lnTo>
                    <a:pt x="78582" y="116682"/>
                  </a:lnTo>
                  <a:lnTo>
                    <a:pt x="33338" y="73819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35744" y="57150"/>
                  </a:lnTo>
                  <a:lnTo>
                    <a:pt x="264319" y="78582"/>
                  </a:lnTo>
                  <a:lnTo>
                    <a:pt x="300038" y="111919"/>
                  </a:lnTo>
                  <a:lnTo>
                    <a:pt x="326232" y="140494"/>
                  </a:lnTo>
                  <a:lnTo>
                    <a:pt x="342900" y="159544"/>
                  </a:lnTo>
                  <a:lnTo>
                    <a:pt x="342900" y="173832"/>
                  </a:lnTo>
                  <a:lnTo>
                    <a:pt x="335757" y="202407"/>
                  </a:lnTo>
                  <a:lnTo>
                    <a:pt x="326232" y="264319"/>
                  </a:lnTo>
                  <a:lnTo>
                    <a:pt x="319088" y="347663"/>
                  </a:lnTo>
                  <a:cubicBezTo>
                    <a:pt x="319882" y="497682"/>
                    <a:pt x="320675" y="647700"/>
                    <a:pt x="321469" y="797719"/>
                  </a:cubicBezTo>
                  <a:lnTo>
                    <a:pt x="321469" y="1281113"/>
                  </a:lnTo>
                  <a:lnTo>
                    <a:pt x="140494" y="1293019"/>
                  </a:lnTo>
                  <a:cubicBezTo>
                    <a:pt x="142082" y="1162844"/>
                    <a:pt x="143669" y="1032669"/>
                    <a:pt x="145257" y="902494"/>
                  </a:cubicBezTo>
                  <a:lnTo>
                    <a:pt x="140494" y="690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8015E9B0-055F-4FB3-832B-6A5F1D8FC3F3}"/>
                </a:ext>
              </a:extLst>
            </p:cNvPr>
            <p:cNvSpPr/>
            <p:nvPr/>
          </p:nvSpPr>
          <p:spPr>
            <a:xfrm>
              <a:off x="4019550" y="3430588"/>
              <a:ext cx="1857375" cy="360362"/>
            </a:xfrm>
            <a:custGeom>
              <a:avLst/>
              <a:gdLst>
                <a:gd name="connsiteX0" fmla="*/ 538163 w 1857375"/>
                <a:gd name="connsiteY0" fmla="*/ 169069 h 359569"/>
                <a:gd name="connsiteX1" fmla="*/ 278606 w 1857375"/>
                <a:gd name="connsiteY1" fmla="*/ 197644 h 359569"/>
                <a:gd name="connsiteX2" fmla="*/ 0 w 1857375"/>
                <a:gd name="connsiteY2" fmla="*/ 228600 h 359569"/>
                <a:gd name="connsiteX3" fmla="*/ 7144 w 1857375"/>
                <a:gd name="connsiteY3" fmla="*/ 359569 h 359569"/>
                <a:gd name="connsiteX4" fmla="*/ 257175 w 1857375"/>
                <a:gd name="connsiteY4" fmla="*/ 333375 h 359569"/>
                <a:gd name="connsiteX5" fmla="*/ 526256 w 1857375"/>
                <a:gd name="connsiteY5" fmla="*/ 304800 h 359569"/>
                <a:gd name="connsiteX6" fmla="*/ 871538 w 1857375"/>
                <a:gd name="connsiteY6" fmla="*/ 264319 h 359569"/>
                <a:gd name="connsiteX7" fmla="*/ 1014413 w 1857375"/>
                <a:gd name="connsiteY7" fmla="*/ 242888 h 359569"/>
                <a:gd name="connsiteX8" fmla="*/ 1331119 w 1857375"/>
                <a:gd name="connsiteY8" fmla="*/ 228600 h 359569"/>
                <a:gd name="connsiteX9" fmla="*/ 1766888 w 1857375"/>
                <a:gd name="connsiteY9" fmla="*/ 221457 h 359569"/>
                <a:gd name="connsiteX10" fmla="*/ 1804988 w 1857375"/>
                <a:gd name="connsiteY10" fmla="*/ 216694 h 359569"/>
                <a:gd name="connsiteX11" fmla="*/ 1833563 w 1857375"/>
                <a:gd name="connsiteY11" fmla="*/ 209550 h 359569"/>
                <a:gd name="connsiteX12" fmla="*/ 1850231 w 1857375"/>
                <a:gd name="connsiteY12" fmla="*/ 200025 h 359569"/>
                <a:gd name="connsiteX13" fmla="*/ 1857375 w 1857375"/>
                <a:gd name="connsiteY13" fmla="*/ 183357 h 359569"/>
                <a:gd name="connsiteX14" fmla="*/ 1857375 w 1857375"/>
                <a:gd name="connsiteY14" fmla="*/ 173832 h 359569"/>
                <a:gd name="connsiteX15" fmla="*/ 1850231 w 1857375"/>
                <a:gd name="connsiteY15" fmla="*/ 152400 h 359569"/>
                <a:gd name="connsiteX16" fmla="*/ 1831181 w 1857375"/>
                <a:gd name="connsiteY16" fmla="*/ 123825 h 359569"/>
                <a:gd name="connsiteX17" fmla="*/ 1814513 w 1857375"/>
                <a:gd name="connsiteY17" fmla="*/ 102394 h 359569"/>
                <a:gd name="connsiteX18" fmla="*/ 1802606 w 1857375"/>
                <a:gd name="connsiteY18" fmla="*/ 90488 h 359569"/>
                <a:gd name="connsiteX19" fmla="*/ 1752600 w 1857375"/>
                <a:gd name="connsiteY19" fmla="*/ 69057 h 359569"/>
                <a:gd name="connsiteX20" fmla="*/ 1593056 w 1857375"/>
                <a:gd name="connsiteY20" fmla="*/ 16669 h 359569"/>
                <a:gd name="connsiteX21" fmla="*/ 1533525 w 1857375"/>
                <a:gd name="connsiteY21" fmla="*/ 0 h 359569"/>
                <a:gd name="connsiteX22" fmla="*/ 1514475 w 1857375"/>
                <a:gd name="connsiteY22" fmla="*/ 9525 h 359569"/>
                <a:gd name="connsiteX23" fmla="*/ 1488281 w 1857375"/>
                <a:gd name="connsiteY23" fmla="*/ 26194 h 359569"/>
                <a:gd name="connsiteX24" fmla="*/ 1447800 w 1857375"/>
                <a:gd name="connsiteY24" fmla="*/ 42863 h 359569"/>
                <a:gd name="connsiteX25" fmla="*/ 1402556 w 1857375"/>
                <a:gd name="connsiteY25" fmla="*/ 54769 h 359569"/>
                <a:gd name="connsiteX26" fmla="*/ 1314450 w 1857375"/>
                <a:gd name="connsiteY26" fmla="*/ 69057 h 359569"/>
                <a:gd name="connsiteX27" fmla="*/ 1183481 w 1857375"/>
                <a:gd name="connsiteY27" fmla="*/ 88107 h 359569"/>
                <a:gd name="connsiteX28" fmla="*/ 1023938 w 1857375"/>
                <a:gd name="connsiteY28" fmla="*/ 111919 h 359569"/>
                <a:gd name="connsiteX29" fmla="*/ 869156 w 1857375"/>
                <a:gd name="connsiteY29" fmla="*/ 128588 h 359569"/>
                <a:gd name="connsiteX30" fmla="*/ 711994 w 1857375"/>
                <a:gd name="connsiteY30" fmla="*/ 150019 h 359569"/>
                <a:gd name="connsiteX31" fmla="*/ 538163 w 1857375"/>
                <a:gd name="connsiteY31" fmla="*/ 169069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7375" h="359569">
                  <a:moveTo>
                    <a:pt x="538163" y="169069"/>
                  </a:moveTo>
                  <a:lnTo>
                    <a:pt x="278606" y="197644"/>
                  </a:lnTo>
                  <a:lnTo>
                    <a:pt x="0" y="228600"/>
                  </a:lnTo>
                  <a:lnTo>
                    <a:pt x="7144" y="359569"/>
                  </a:lnTo>
                  <a:lnTo>
                    <a:pt x="257175" y="333375"/>
                  </a:lnTo>
                  <a:lnTo>
                    <a:pt x="526256" y="304800"/>
                  </a:lnTo>
                  <a:lnTo>
                    <a:pt x="871538" y="264319"/>
                  </a:lnTo>
                  <a:lnTo>
                    <a:pt x="1014413" y="242888"/>
                  </a:lnTo>
                  <a:lnTo>
                    <a:pt x="1331119" y="228600"/>
                  </a:lnTo>
                  <a:lnTo>
                    <a:pt x="1766888" y="221457"/>
                  </a:lnTo>
                  <a:lnTo>
                    <a:pt x="1804988" y="216694"/>
                  </a:lnTo>
                  <a:lnTo>
                    <a:pt x="1833563" y="209550"/>
                  </a:lnTo>
                  <a:lnTo>
                    <a:pt x="1850231" y="200025"/>
                  </a:lnTo>
                  <a:lnTo>
                    <a:pt x="1857375" y="183357"/>
                  </a:lnTo>
                  <a:lnTo>
                    <a:pt x="1857375" y="173832"/>
                  </a:lnTo>
                  <a:lnTo>
                    <a:pt x="1850231" y="152400"/>
                  </a:lnTo>
                  <a:lnTo>
                    <a:pt x="1831181" y="123825"/>
                  </a:lnTo>
                  <a:lnTo>
                    <a:pt x="1814513" y="102394"/>
                  </a:lnTo>
                  <a:lnTo>
                    <a:pt x="1802606" y="90488"/>
                  </a:lnTo>
                  <a:lnTo>
                    <a:pt x="1752600" y="69057"/>
                  </a:lnTo>
                  <a:lnTo>
                    <a:pt x="1593056" y="16669"/>
                  </a:lnTo>
                  <a:lnTo>
                    <a:pt x="1533525" y="0"/>
                  </a:lnTo>
                  <a:lnTo>
                    <a:pt x="1514475" y="9525"/>
                  </a:lnTo>
                  <a:lnTo>
                    <a:pt x="1488281" y="26194"/>
                  </a:lnTo>
                  <a:lnTo>
                    <a:pt x="1447800" y="42863"/>
                  </a:lnTo>
                  <a:lnTo>
                    <a:pt x="1402556" y="54769"/>
                  </a:lnTo>
                  <a:lnTo>
                    <a:pt x="1314450" y="69057"/>
                  </a:lnTo>
                  <a:lnTo>
                    <a:pt x="1183481" y="88107"/>
                  </a:lnTo>
                  <a:lnTo>
                    <a:pt x="1023938" y="111919"/>
                  </a:lnTo>
                  <a:lnTo>
                    <a:pt x="869156" y="128588"/>
                  </a:lnTo>
                  <a:lnTo>
                    <a:pt x="711994" y="150019"/>
                  </a:lnTo>
                  <a:lnTo>
                    <a:pt x="538163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8">
              <a:extLst>
                <a:ext uri="{FF2B5EF4-FFF2-40B4-BE49-F238E27FC236}">
                  <a16:creationId xmlns:a16="http://schemas.microsoft.com/office/drawing/2014/main" id="{A3EF22A7-A862-41B6-A79F-597FF767E266}"/>
                </a:ext>
              </a:extLst>
            </p:cNvPr>
            <p:cNvSpPr/>
            <p:nvPr/>
          </p:nvSpPr>
          <p:spPr>
            <a:xfrm>
              <a:off x="4038600" y="3876675"/>
              <a:ext cx="1868488" cy="363538"/>
            </a:xfrm>
            <a:custGeom>
              <a:avLst/>
              <a:gdLst>
                <a:gd name="connsiteX0" fmla="*/ 745331 w 1869281"/>
                <a:gd name="connsiteY0" fmla="*/ 145256 h 364331"/>
                <a:gd name="connsiteX1" fmla="*/ 392906 w 1869281"/>
                <a:gd name="connsiteY1" fmla="*/ 185738 h 364331"/>
                <a:gd name="connsiteX2" fmla="*/ 0 w 1869281"/>
                <a:gd name="connsiteY2" fmla="*/ 228600 h 364331"/>
                <a:gd name="connsiteX3" fmla="*/ 0 w 1869281"/>
                <a:gd name="connsiteY3" fmla="*/ 364331 h 364331"/>
                <a:gd name="connsiteX4" fmla="*/ 200025 w 1869281"/>
                <a:gd name="connsiteY4" fmla="*/ 340519 h 364331"/>
                <a:gd name="connsiteX5" fmla="*/ 542925 w 1869281"/>
                <a:gd name="connsiteY5" fmla="*/ 300038 h 364331"/>
                <a:gd name="connsiteX6" fmla="*/ 871538 w 1869281"/>
                <a:gd name="connsiteY6" fmla="*/ 261938 h 364331"/>
                <a:gd name="connsiteX7" fmla="*/ 1002506 w 1869281"/>
                <a:gd name="connsiteY7" fmla="*/ 245269 h 364331"/>
                <a:gd name="connsiteX8" fmla="*/ 1219200 w 1869281"/>
                <a:gd name="connsiteY8" fmla="*/ 230981 h 364331"/>
                <a:gd name="connsiteX9" fmla="*/ 1571625 w 1869281"/>
                <a:gd name="connsiteY9" fmla="*/ 202406 h 364331"/>
                <a:gd name="connsiteX10" fmla="*/ 1724025 w 1869281"/>
                <a:gd name="connsiteY10" fmla="*/ 185738 h 364331"/>
                <a:gd name="connsiteX11" fmla="*/ 1795463 w 1869281"/>
                <a:gd name="connsiteY11" fmla="*/ 173831 h 364331"/>
                <a:gd name="connsiteX12" fmla="*/ 1838325 w 1869281"/>
                <a:gd name="connsiteY12" fmla="*/ 161925 h 364331"/>
                <a:gd name="connsiteX13" fmla="*/ 1864519 w 1869281"/>
                <a:gd name="connsiteY13" fmla="*/ 150019 h 364331"/>
                <a:gd name="connsiteX14" fmla="*/ 1869281 w 1869281"/>
                <a:gd name="connsiteY14" fmla="*/ 140494 h 364331"/>
                <a:gd name="connsiteX15" fmla="*/ 1866900 w 1869281"/>
                <a:gd name="connsiteY15" fmla="*/ 116681 h 364331"/>
                <a:gd name="connsiteX16" fmla="*/ 1862138 w 1869281"/>
                <a:gd name="connsiteY16" fmla="*/ 97631 h 364331"/>
                <a:gd name="connsiteX17" fmla="*/ 1843088 w 1869281"/>
                <a:gd name="connsiteY17" fmla="*/ 71438 h 364331"/>
                <a:gd name="connsiteX18" fmla="*/ 1828800 w 1869281"/>
                <a:gd name="connsiteY18" fmla="*/ 57150 h 364331"/>
                <a:gd name="connsiteX19" fmla="*/ 1802606 w 1869281"/>
                <a:gd name="connsiteY19" fmla="*/ 42863 h 364331"/>
                <a:gd name="connsiteX20" fmla="*/ 1771650 w 1869281"/>
                <a:gd name="connsiteY20" fmla="*/ 30956 h 364331"/>
                <a:gd name="connsiteX21" fmla="*/ 1700213 w 1869281"/>
                <a:gd name="connsiteY21" fmla="*/ 11906 h 364331"/>
                <a:gd name="connsiteX22" fmla="*/ 1628775 w 1869281"/>
                <a:gd name="connsiteY22" fmla="*/ 0 h 364331"/>
                <a:gd name="connsiteX23" fmla="*/ 1597819 w 1869281"/>
                <a:gd name="connsiteY23" fmla="*/ 9525 h 364331"/>
                <a:gd name="connsiteX24" fmla="*/ 1502569 w 1869281"/>
                <a:gd name="connsiteY24" fmla="*/ 33338 h 364331"/>
                <a:gd name="connsiteX25" fmla="*/ 1373981 w 1869281"/>
                <a:gd name="connsiteY25" fmla="*/ 57150 h 364331"/>
                <a:gd name="connsiteX26" fmla="*/ 1231106 w 1869281"/>
                <a:gd name="connsiteY26" fmla="*/ 80963 h 364331"/>
                <a:gd name="connsiteX27" fmla="*/ 1033463 w 1869281"/>
                <a:gd name="connsiteY27" fmla="*/ 107156 h 364331"/>
                <a:gd name="connsiteX28" fmla="*/ 745331 w 1869281"/>
                <a:gd name="connsiteY28" fmla="*/ 1452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69281" h="364331">
                  <a:moveTo>
                    <a:pt x="745331" y="145256"/>
                  </a:moveTo>
                  <a:lnTo>
                    <a:pt x="392906" y="185738"/>
                  </a:lnTo>
                  <a:lnTo>
                    <a:pt x="0" y="228600"/>
                  </a:lnTo>
                  <a:lnTo>
                    <a:pt x="0" y="364331"/>
                  </a:lnTo>
                  <a:lnTo>
                    <a:pt x="200025" y="340519"/>
                  </a:lnTo>
                  <a:lnTo>
                    <a:pt x="542925" y="300038"/>
                  </a:lnTo>
                  <a:lnTo>
                    <a:pt x="871538" y="261938"/>
                  </a:lnTo>
                  <a:lnTo>
                    <a:pt x="1002506" y="245269"/>
                  </a:lnTo>
                  <a:lnTo>
                    <a:pt x="1219200" y="230981"/>
                  </a:lnTo>
                  <a:lnTo>
                    <a:pt x="1571625" y="202406"/>
                  </a:lnTo>
                  <a:lnTo>
                    <a:pt x="1724025" y="185738"/>
                  </a:lnTo>
                  <a:lnTo>
                    <a:pt x="1795463" y="173831"/>
                  </a:lnTo>
                  <a:lnTo>
                    <a:pt x="1838325" y="161925"/>
                  </a:lnTo>
                  <a:lnTo>
                    <a:pt x="1864519" y="150019"/>
                  </a:lnTo>
                  <a:lnTo>
                    <a:pt x="1869281" y="140494"/>
                  </a:lnTo>
                  <a:lnTo>
                    <a:pt x="1866900" y="116681"/>
                  </a:lnTo>
                  <a:lnTo>
                    <a:pt x="1862138" y="97631"/>
                  </a:lnTo>
                  <a:lnTo>
                    <a:pt x="1843088" y="71438"/>
                  </a:lnTo>
                  <a:lnTo>
                    <a:pt x="1828800" y="57150"/>
                  </a:lnTo>
                  <a:lnTo>
                    <a:pt x="1802606" y="42863"/>
                  </a:lnTo>
                  <a:lnTo>
                    <a:pt x="1771650" y="30956"/>
                  </a:lnTo>
                  <a:lnTo>
                    <a:pt x="1700213" y="11906"/>
                  </a:lnTo>
                  <a:lnTo>
                    <a:pt x="1628775" y="0"/>
                  </a:lnTo>
                  <a:lnTo>
                    <a:pt x="1597819" y="9525"/>
                  </a:lnTo>
                  <a:lnTo>
                    <a:pt x="1502569" y="33338"/>
                  </a:lnTo>
                  <a:lnTo>
                    <a:pt x="1373981" y="57150"/>
                  </a:lnTo>
                  <a:lnTo>
                    <a:pt x="1231106" y="80963"/>
                  </a:lnTo>
                  <a:lnTo>
                    <a:pt x="1033463" y="107156"/>
                  </a:lnTo>
                  <a:lnTo>
                    <a:pt x="745331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9">
              <a:extLst>
                <a:ext uri="{FF2B5EF4-FFF2-40B4-BE49-F238E27FC236}">
                  <a16:creationId xmlns:a16="http://schemas.microsoft.com/office/drawing/2014/main" id="{D48239E4-D2E9-4B60-A9FA-14F879DAF3D2}"/>
                </a:ext>
              </a:extLst>
            </p:cNvPr>
            <p:cNvSpPr/>
            <p:nvPr/>
          </p:nvSpPr>
          <p:spPr>
            <a:xfrm>
              <a:off x="4011613" y="4322763"/>
              <a:ext cx="2189162" cy="315912"/>
            </a:xfrm>
            <a:custGeom>
              <a:avLst/>
              <a:gdLst>
                <a:gd name="connsiteX0" fmla="*/ 1323975 w 2188369"/>
                <a:gd name="connsiteY0" fmla="*/ 233362 h 316706"/>
                <a:gd name="connsiteX1" fmla="*/ 804863 w 2188369"/>
                <a:gd name="connsiteY1" fmla="*/ 266700 h 316706"/>
                <a:gd name="connsiteX2" fmla="*/ 404813 w 2188369"/>
                <a:gd name="connsiteY2" fmla="*/ 292894 h 316706"/>
                <a:gd name="connsiteX3" fmla="*/ 0 w 2188369"/>
                <a:gd name="connsiteY3" fmla="*/ 316706 h 316706"/>
                <a:gd name="connsiteX4" fmla="*/ 16669 w 2188369"/>
                <a:gd name="connsiteY4" fmla="*/ 178594 h 316706"/>
                <a:gd name="connsiteX5" fmla="*/ 107157 w 2188369"/>
                <a:gd name="connsiteY5" fmla="*/ 176212 h 316706"/>
                <a:gd name="connsiteX6" fmla="*/ 450057 w 2188369"/>
                <a:gd name="connsiteY6" fmla="*/ 157162 h 316706"/>
                <a:gd name="connsiteX7" fmla="*/ 885825 w 2188369"/>
                <a:gd name="connsiteY7" fmla="*/ 133350 h 316706"/>
                <a:gd name="connsiteX8" fmla="*/ 1119188 w 2188369"/>
                <a:gd name="connsiteY8" fmla="*/ 104775 h 316706"/>
                <a:gd name="connsiteX9" fmla="*/ 1340644 w 2188369"/>
                <a:gd name="connsiteY9" fmla="*/ 83344 h 316706"/>
                <a:gd name="connsiteX10" fmla="*/ 1538288 w 2188369"/>
                <a:gd name="connsiteY10" fmla="*/ 61912 h 316706"/>
                <a:gd name="connsiteX11" fmla="*/ 1657350 w 2188369"/>
                <a:gd name="connsiteY11" fmla="*/ 42862 h 316706"/>
                <a:gd name="connsiteX12" fmla="*/ 1785938 w 2188369"/>
                <a:gd name="connsiteY12" fmla="*/ 21431 h 316706"/>
                <a:gd name="connsiteX13" fmla="*/ 1833563 w 2188369"/>
                <a:gd name="connsiteY13" fmla="*/ 7144 h 316706"/>
                <a:gd name="connsiteX14" fmla="*/ 1893094 w 2188369"/>
                <a:gd name="connsiteY14" fmla="*/ 0 h 316706"/>
                <a:gd name="connsiteX15" fmla="*/ 1945482 w 2188369"/>
                <a:gd name="connsiteY15" fmla="*/ 2381 h 316706"/>
                <a:gd name="connsiteX16" fmla="*/ 2000250 w 2188369"/>
                <a:gd name="connsiteY16" fmla="*/ 9525 h 316706"/>
                <a:gd name="connsiteX17" fmla="*/ 2038350 w 2188369"/>
                <a:gd name="connsiteY17" fmla="*/ 19050 h 316706"/>
                <a:gd name="connsiteX18" fmla="*/ 2071688 w 2188369"/>
                <a:gd name="connsiteY18" fmla="*/ 30956 h 316706"/>
                <a:gd name="connsiteX19" fmla="*/ 2105025 w 2188369"/>
                <a:gd name="connsiteY19" fmla="*/ 47625 h 316706"/>
                <a:gd name="connsiteX20" fmla="*/ 2143125 w 2188369"/>
                <a:gd name="connsiteY20" fmla="*/ 71437 h 316706"/>
                <a:gd name="connsiteX21" fmla="*/ 2162175 w 2188369"/>
                <a:gd name="connsiteY21" fmla="*/ 88106 h 316706"/>
                <a:gd name="connsiteX22" fmla="*/ 2174082 w 2188369"/>
                <a:gd name="connsiteY22" fmla="*/ 100012 h 316706"/>
                <a:gd name="connsiteX23" fmla="*/ 2183607 w 2188369"/>
                <a:gd name="connsiteY23" fmla="*/ 114300 h 316706"/>
                <a:gd name="connsiteX24" fmla="*/ 2188369 w 2188369"/>
                <a:gd name="connsiteY24" fmla="*/ 130969 h 316706"/>
                <a:gd name="connsiteX25" fmla="*/ 2188369 w 2188369"/>
                <a:gd name="connsiteY25" fmla="*/ 140494 h 316706"/>
                <a:gd name="connsiteX26" fmla="*/ 2178844 w 2188369"/>
                <a:gd name="connsiteY26" fmla="*/ 154781 h 316706"/>
                <a:gd name="connsiteX27" fmla="*/ 2147888 w 2188369"/>
                <a:gd name="connsiteY27" fmla="*/ 171450 h 316706"/>
                <a:gd name="connsiteX28" fmla="*/ 2112169 w 2188369"/>
                <a:gd name="connsiteY28" fmla="*/ 178594 h 316706"/>
                <a:gd name="connsiteX29" fmla="*/ 2000250 w 2188369"/>
                <a:gd name="connsiteY29" fmla="*/ 185737 h 316706"/>
                <a:gd name="connsiteX30" fmla="*/ 1809750 w 2188369"/>
                <a:gd name="connsiteY30" fmla="*/ 200025 h 316706"/>
                <a:gd name="connsiteX31" fmla="*/ 1485900 w 2188369"/>
                <a:gd name="connsiteY31" fmla="*/ 221456 h 316706"/>
                <a:gd name="connsiteX32" fmla="*/ 1323975 w 2188369"/>
                <a:gd name="connsiteY32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8369" h="316706">
                  <a:moveTo>
                    <a:pt x="1323975" y="233362"/>
                  </a:moveTo>
                  <a:lnTo>
                    <a:pt x="804863" y="266700"/>
                  </a:lnTo>
                  <a:lnTo>
                    <a:pt x="404813" y="292894"/>
                  </a:lnTo>
                  <a:lnTo>
                    <a:pt x="0" y="316706"/>
                  </a:lnTo>
                  <a:lnTo>
                    <a:pt x="16669" y="178594"/>
                  </a:lnTo>
                  <a:lnTo>
                    <a:pt x="107157" y="176212"/>
                  </a:lnTo>
                  <a:lnTo>
                    <a:pt x="450057" y="157162"/>
                  </a:lnTo>
                  <a:lnTo>
                    <a:pt x="885825" y="133350"/>
                  </a:lnTo>
                  <a:lnTo>
                    <a:pt x="1119188" y="104775"/>
                  </a:lnTo>
                  <a:lnTo>
                    <a:pt x="1340644" y="83344"/>
                  </a:lnTo>
                  <a:lnTo>
                    <a:pt x="1538288" y="61912"/>
                  </a:lnTo>
                  <a:lnTo>
                    <a:pt x="1657350" y="42862"/>
                  </a:lnTo>
                  <a:lnTo>
                    <a:pt x="1785938" y="21431"/>
                  </a:lnTo>
                  <a:lnTo>
                    <a:pt x="1833563" y="7144"/>
                  </a:lnTo>
                  <a:lnTo>
                    <a:pt x="1893094" y="0"/>
                  </a:lnTo>
                  <a:lnTo>
                    <a:pt x="1945482" y="2381"/>
                  </a:lnTo>
                  <a:lnTo>
                    <a:pt x="2000250" y="9525"/>
                  </a:lnTo>
                  <a:lnTo>
                    <a:pt x="2038350" y="19050"/>
                  </a:lnTo>
                  <a:lnTo>
                    <a:pt x="2071688" y="30956"/>
                  </a:lnTo>
                  <a:lnTo>
                    <a:pt x="2105025" y="47625"/>
                  </a:lnTo>
                  <a:lnTo>
                    <a:pt x="2143125" y="71437"/>
                  </a:lnTo>
                  <a:lnTo>
                    <a:pt x="2162175" y="88106"/>
                  </a:lnTo>
                  <a:lnTo>
                    <a:pt x="2174082" y="100012"/>
                  </a:lnTo>
                  <a:lnTo>
                    <a:pt x="2183607" y="114300"/>
                  </a:lnTo>
                  <a:lnTo>
                    <a:pt x="2188369" y="130969"/>
                  </a:lnTo>
                  <a:lnTo>
                    <a:pt x="2188369" y="140494"/>
                  </a:lnTo>
                  <a:lnTo>
                    <a:pt x="2178844" y="154781"/>
                  </a:lnTo>
                  <a:lnTo>
                    <a:pt x="2147888" y="171450"/>
                  </a:lnTo>
                  <a:lnTo>
                    <a:pt x="2112169" y="178594"/>
                  </a:lnTo>
                  <a:lnTo>
                    <a:pt x="2000250" y="185737"/>
                  </a:lnTo>
                  <a:lnTo>
                    <a:pt x="1809750" y="200025"/>
                  </a:lnTo>
                  <a:lnTo>
                    <a:pt x="1485900" y="221456"/>
                  </a:lnTo>
                  <a:lnTo>
                    <a:pt x="13239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30">
              <a:extLst>
                <a:ext uri="{FF2B5EF4-FFF2-40B4-BE49-F238E27FC236}">
                  <a16:creationId xmlns:a16="http://schemas.microsoft.com/office/drawing/2014/main" id="{330F5DA4-4F5B-42A7-B502-38972CE8091B}"/>
                </a:ext>
              </a:extLst>
            </p:cNvPr>
            <p:cNvSpPr/>
            <p:nvPr/>
          </p:nvSpPr>
          <p:spPr>
            <a:xfrm>
              <a:off x="3386138" y="4814888"/>
              <a:ext cx="488950" cy="1362075"/>
            </a:xfrm>
            <a:custGeom>
              <a:avLst/>
              <a:gdLst>
                <a:gd name="connsiteX0" fmla="*/ 452437 w 488156"/>
                <a:gd name="connsiteY0" fmla="*/ 912018 h 1362075"/>
                <a:gd name="connsiteX1" fmla="*/ 442912 w 488156"/>
                <a:gd name="connsiteY1" fmla="*/ 731043 h 1362075"/>
                <a:gd name="connsiteX2" fmla="*/ 414337 w 488156"/>
                <a:gd name="connsiteY2" fmla="*/ 557212 h 1362075"/>
                <a:gd name="connsiteX3" fmla="*/ 373856 w 488156"/>
                <a:gd name="connsiteY3" fmla="*/ 266700 h 1362075"/>
                <a:gd name="connsiteX4" fmla="*/ 330993 w 488156"/>
                <a:gd name="connsiteY4" fmla="*/ 133350 h 1362075"/>
                <a:gd name="connsiteX5" fmla="*/ 304800 w 488156"/>
                <a:gd name="connsiteY5" fmla="*/ 111918 h 1362075"/>
                <a:gd name="connsiteX6" fmla="*/ 271462 w 488156"/>
                <a:gd name="connsiteY6" fmla="*/ 90487 h 1362075"/>
                <a:gd name="connsiteX7" fmla="*/ 228600 w 488156"/>
                <a:gd name="connsiteY7" fmla="*/ 66675 h 1362075"/>
                <a:gd name="connsiteX8" fmla="*/ 176212 w 488156"/>
                <a:gd name="connsiteY8" fmla="*/ 42862 h 1362075"/>
                <a:gd name="connsiteX9" fmla="*/ 140493 w 488156"/>
                <a:gd name="connsiteY9" fmla="*/ 28575 h 1362075"/>
                <a:gd name="connsiteX10" fmla="*/ 73818 w 488156"/>
                <a:gd name="connsiteY10" fmla="*/ 9525 h 1362075"/>
                <a:gd name="connsiteX11" fmla="*/ 38100 w 488156"/>
                <a:gd name="connsiteY11" fmla="*/ 0 h 1362075"/>
                <a:gd name="connsiteX12" fmla="*/ 21431 w 488156"/>
                <a:gd name="connsiteY12" fmla="*/ 0 h 1362075"/>
                <a:gd name="connsiteX13" fmla="*/ 7143 w 488156"/>
                <a:gd name="connsiteY13" fmla="*/ 4762 h 1362075"/>
                <a:gd name="connsiteX14" fmla="*/ 0 w 488156"/>
                <a:gd name="connsiteY14" fmla="*/ 14287 h 1362075"/>
                <a:gd name="connsiteX15" fmla="*/ 2381 w 488156"/>
                <a:gd name="connsiteY15" fmla="*/ 28575 h 1362075"/>
                <a:gd name="connsiteX16" fmla="*/ 11906 w 488156"/>
                <a:gd name="connsiteY16" fmla="*/ 54768 h 1362075"/>
                <a:gd name="connsiteX17" fmla="*/ 21431 w 488156"/>
                <a:gd name="connsiteY17" fmla="*/ 64293 h 1362075"/>
                <a:gd name="connsiteX18" fmla="*/ 50006 w 488156"/>
                <a:gd name="connsiteY18" fmla="*/ 88106 h 1362075"/>
                <a:gd name="connsiteX19" fmla="*/ 78581 w 488156"/>
                <a:gd name="connsiteY19" fmla="*/ 111918 h 1362075"/>
                <a:gd name="connsiteX20" fmla="*/ 104775 w 488156"/>
                <a:gd name="connsiteY20" fmla="*/ 140493 h 1362075"/>
                <a:gd name="connsiteX21" fmla="*/ 128587 w 488156"/>
                <a:gd name="connsiteY21" fmla="*/ 171450 h 1362075"/>
                <a:gd name="connsiteX22" fmla="*/ 142875 w 488156"/>
                <a:gd name="connsiteY22" fmla="*/ 195262 h 1362075"/>
                <a:gd name="connsiteX23" fmla="*/ 159543 w 488156"/>
                <a:gd name="connsiteY23" fmla="*/ 235743 h 1362075"/>
                <a:gd name="connsiteX24" fmla="*/ 173831 w 488156"/>
                <a:gd name="connsiteY24" fmla="*/ 278606 h 1362075"/>
                <a:gd name="connsiteX25" fmla="*/ 190500 w 488156"/>
                <a:gd name="connsiteY25" fmla="*/ 345281 h 1362075"/>
                <a:gd name="connsiteX26" fmla="*/ 209550 w 488156"/>
                <a:gd name="connsiteY26" fmla="*/ 445293 h 1362075"/>
                <a:gd name="connsiteX27" fmla="*/ 219075 w 488156"/>
                <a:gd name="connsiteY27" fmla="*/ 535781 h 1362075"/>
                <a:gd name="connsiteX28" fmla="*/ 228600 w 488156"/>
                <a:gd name="connsiteY28" fmla="*/ 676275 h 1362075"/>
                <a:gd name="connsiteX29" fmla="*/ 238125 w 488156"/>
                <a:gd name="connsiteY29" fmla="*/ 845343 h 1362075"/>
                <a:gd name="connsiteX30" fmla="*/ 240506 w 488156"/>
                <a:gd name="connsiteY30" fmla="*/ 1109662 h 1362075"/>
                <a:gd name="connsiteX31" fmla="*/ 242887 w 488156"/>
                <a:gd name="connsiteY31" fmla="*/ 1147762 h 1362075"/>
                <a:gd name="connsiteX32" fmla="*/ 247650 w 488156"/>
                <a:gd name="connsiteY32" fmla="*/ 1176337 h 1362075"/>
                <a:gd name="connsiteX33" fmla="*/ 257175 w 488156"/>
                <a:gd name="connsiteY33" fmla="*/ 1209675 h 1362075"/>
                <a:gd name="connsiteX34" fmla="*/ 278606 w 488156"/>
                <a:gd name="connsiteY34" fmla="*/ 1264443 h 1362075"/>
                <a:gd name="connsiteX35" fmla="*/ 297656 w 488156"/>
                <a:gd name="connsiteY35" fmla="*/ 1295400 h 1362075"/>
                <a:gd name="connsiteX36" fmla="*/ 319087 w 488156"/>
                <a:gd name="connsiteY36" fmla="*/ 1321593 h 1362075"/>
                <a:gd name="connsiteX37" fmla="*/ 342900 w 488156"/>
                <a:gd name="connsiteY37" fmla="*/ 1340643 h 1362075"/>
                <a:gd name="connsiteX38" fmla="*/ 376237 w 488156"/>
                <a:gd name="connsiteY38" fmla="*/ 1354931 h 1362075"/>
                <a:gd name="connsiteX39" fmla="*/ 411956 w 488156"/>
                <a:gd name="connsiteY39" fmla="*/ 1362075 h 1362075"/>
                <a:gd name="connsiteX40" fmla="*/ 433387 w 488156"/>
                <a:gd name="connsiteY40" fmla="*/ 1357312 h 1362075"/>
                <a:gd name="connsiteX41" fmla="*/ 452437 w 488156"/>
                <a:gd name="connsiteY41" fmla="*/ 1347787 h 1362075"/>
                <a:gd name="connsiteX42" fmla="*/ 466725 w 488156"/>
                <a:gd name="connsiteY42" fmla="*/ 1328737 h 1362075"/>
                <a:gd name="connsiteX43" fmla="*/ 478631 w 488156"/>
                <a:gd name="connsiteY43" fmla="*/ 1302543 h 1362075"/>
                <a:gd name="connsiteX44" fmla="*/ 488156 w 488156"/>
                <a:gd name="connsiteY44" fmla="*/ 1254918 h 1362075"/>
                <a:gd name="connsiteX45" fmla="*/ 466725 w 488156"/>
                <a:gd name="connsiteY45" fmla="*/ 1121568 h 1362075"/>
                <a:gd name="connsiteX46" fmla="*/ 452437 w 488156"/>
                <a:gd name="connsiteY46" fmla="*/ 912018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362075">
                  <a:moveTo>
                    <a:pt x="452437" y="912018"/>
                  </a:moveTo>
                  <a:lnTo>
                    <a:pt x="442912" y="731043"/>
                  </a:lnTo>
                  <a:lnTo>
                    <a:pt x="414337" y="557212"/>
                  </a:lnTo>
                  <a:lnTo>
                    <a:pt x="373856" y="266700"/>
                  </a:lnTo>
                  <a:lnTo>
                    <a:pt x="330993" y="133350"/>
                  </a:lnTo>
                  <a:lnTo>
                    <a:pt x="304800" y="111918"/>
                  </a:lnTo>
                  <a:lnTo>
                    <a:pt x="271462" y="90487"/>
                  </a:lnTo>
                  <a:lnTo>
                    <a:pt x="228600" y="66675"/>
                  </a:lnTo>
                  <a:lnTo>
                    <a:pt x="176212" y="42862"/>
                  </a:lnTo>
                  <a:lnTo>
                    <a:pt x="140493" y="28575"/>
                  </a:lnTo>
                  <a:lnTo>
                    <a:pt x="73818" y="9525"/>
                  </a:lnTo>
                  <a:lnTo>
                    <a:pt x="38100" y="0"/>
                  </a:lnTo>
                  <a:lnTo>
                    <a:pt x="21431" y="0"/>
                  </a:lnTo>
                  <a:lnTo>
                    <a:pt x="7143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11906" y="54768"/>
                  </a:lnTo>
                  <a:lnTo>
                    <a:pt x="21431" y="64293"/>
                  </a:lnTo>
                  <a:lnTo>
                    <a:pt x="50006" y="88106"/>
                  </a:lnTo>
                  <a:lnTo>
                    <a:pt x="78581" y="111918"/>
                  </a:lnTo>
                  <a:lnTo>
                    <a:pt x="104775" y="140493"/>
                  </a:lnTo>
                  <a:lnTo>
                    <a:pt x="128587" y="171450"/>
                  </a:lnTo>
                  <a:lnTo>
                    <a:pt x="142875" y="195262"/>
                  </a:lnTo>
                  <a:lnTo>
                    <a:pt x="159543" y="235743"/>
                  </a:lnTo>
                  <a:lnTo>
                    <a:pt x="173831" y="278606"/>
                  </a:lnTo>
                  <a:lnTo>
                    <a:pt x="190500" y="345281"/>
                  </a:lnTo>
                  <a:lnTo>
                    <a:pt x="209550" y="445293"/>
                  </a:lnTo>
                  <a:lnTo>
                    <a:pt x="219075" y="535781"/>
                  </a:lnTo>
                  <a:lnTo>
                    <a:pt x="228600" y="676275"/>
                  </a:lnTo>
                  <a:lnTo>
                    <a:pt x="238125" y="845343"/>
                  </a:lnTo>
                  <a:cubicBezTo>
                    <a:pt x="238919" y="933449"/>
                    <a:pt x="239712" y="1021556"/>
                    <a:pt x="240506" y="1109662"/>
                  </a:cubicBezTo>
                  <a:lnTo>
                    <a:pt x="242887" y="1147762"/>
                  </a:lnTo>
                  <a:lnTo>
                    <a:pt x="247650" y="1176337"/>
                  </a:lnTo>
                  <a:lnTo>
                    <a:pt x="257175" y="1209675"/>
                  </a:lnTo>
                  <a:lnTo>
                    <a:pt x="278606" y="1264443"/>
                  </a:lnTo>
                  <a:lnTo>
                    <a:pt x="297656" y="1295400"/>
                  </a:lnTo>
                  <a:lnTo>
                    <a:pt x="319087" y="1321593"/>
                  </a:lnTo>
                  <a:lnTo>
                    <a:pt x="342900" y="1340643"/>
                  </a:lnTo>
                  <a:lnTo>
                    <a:pt x="376237" y="1354931"/>
                  </a:lnTo>
                  <a:lnTo>
                    <a:pt x="411956" y="1362075"/>
                  </a:lnTo>
                  <a:lnTo>
                    <a:pt x="433387" y="1357312"/>
                  </a:lnTo>
                  <a:lnTo>
                    <a:pt x="452437" y="1347787"/>
                  </a:lnTo>
                  <a:lnTo>
                    <a:pt x="466725" y="1328737"/>
                  </a:lnTo>
                  <a:lnTo>
                    <a:pt x="478631" y="1302543"/>
                  </a:lnTo>
                  <a:lnTo>
                    <a:pt x="488156" y="1254918"/>
                  </a:lnTo>
                  <a:lnTo>
                    <a:pt x="466725" y="1121568"/>
                  </a:lnTo>
                  <a:lnTo>
                    <a:pt x="452437" y="912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1">
              <a:extLst>
                <a:ext uri="{FF2B5EF4-FFF2-40B4-BE49-F238E27FC236}">
                  <a16:creationId xmlns:a16="http://schemas.microsoft.com/office/drawing/2014/main" id="{4573A81B-0D5B-4BF3-962C-03CCA5DE3320}"/>
                </a:ext>
              </a:extLst>
            </p:cNvPr>
            <p:cNvSpPr/>
            <p:nvPr/>
          </p:nvSpPr>
          <p:spPr>
            <a:xfrm>
              <a:off x="3659188" y="4725988"/>
              <a:ext cx="2760662" cy="1381125"/>
            </a:xfrm>
            <a:custGeom>
              <a:avLst/>
              <a:gdLst>
                <a:gd name="connsiteX0" fmla="*/ 1181100 w 2759869"/>
                <a:gd name="connsiteY0" fmla="*/ 159544 h 1381125"/>
                <a:gd name="connsiteX1" fmla="*/ 771525 w 2759869"/>
                <a:gd name="connsiteY1" fmla="*/ 197644 h 1381125"/>
                <a:gd name="connsiteX2" fmla="*/ 511969 w 2759869"/>
                <a:gd name="connsiteY2" fmla="*/ 221457 h 1381125"/>
                <a:gd name="connsiteX3" fmla="*/ 438150 w 2759869"/>
                <a:gd name="connsiteY3" fmla="*/ 221457 h 1381125"/>
                <a:gd name="connsiteX4" fmla="*/ 216694 w 2759869"/>
                <a:gd name="connsiteY4" fmla="*/ 219075 h 1381125"/>
                <a:gd name="connsiteX5" fmla="*/ 0 w 2759869"/>
                <a:gd name="connsiteY5" fmla="*/ 221457 h 1381125"/>
                <a:gd name="connsiteX6" fmla="*/ 47625 w 2759869"/>
                <a:gd name="connsiteY6" fmla="*/ 376238 h 1381125"/>
                <a:gd name="connsiteX7" fmla="*/ 209550 w 2759869"/>
                <a:gd name="connsiteY7" fmla="*/ 369094 h 1381125"/>
                <a:gd name="connsiteX8" fmla="*/ 492919 w 2759869"/>
                <a:gd name="connsiteY8" fmla="*/ 352425 h 1381125"/>
                <a:gd name="connsiteX9" fmla="*/ 847725 w 2759869"/>
                <a:gd name="connsiteY9" fmla="*/ 330994 h 1381125"/>
                <a:gd name="connsiteX10" fmla="*/ 1159669 w 2759869"/>
                <a:gd name="connsiteY10" fmla="*/ 307182 h 1381125"/>
                <a:gd name="connsiteX11" fmla="*/ 1426369 w 2759869"/>
                <a:gd name="connsiteY11" fmla="*/ 283369 h 1381125"/>
                <a:gd name="connsiteX12" fmla="*/ 1721644 w 2759869"/>
                <a:gd name="connsiteY12" fmla="*/ 254794 h 1381125"/>
                <a:gd name="connsiteX13" fmla="*/ 2016919 w 2759869"/>
                <a:gd name="connsiteY13" fmla="*/ 228600 h 1381125"/>
                <a:gd name="connsiteX14" fmla="*/ 2174082 w 2759869"/>
                <a:gd name="connsiteY14" fmla="*/ 211932 h 1381125"/>
                <a:gd name="connsiteX15" fmla="*/ 2252663 w 2759869"/>
                <a:gd name="connsiteY15" fmla="*/ 209550 h 1381125"/>
                <a:gd name="connsiteX16" fmla="*/ 2293144 w 2759869"/>
                <a:gd name="connsiteY16" fmla="*/ 211932 h 1381125"/>
                <a:gd name="connsiteX17" fmla="*/ 2333625 w 2759869"/>
                <a:gd name="connsiteY17" fmla="*/ 216694 h 1381125"/>
                <a:gd name="connsiteX18" fmla="*/ 2359819 w 2759869"/>
                <a:gd name="connsiteY18" fmla="*/ 223838 h 1381125"/>
                <a:gd name="connsiteX19" fmla="*/ 2371725 w 2759869"/>
                <a:gd name="connsiteY19" fmla="*/ 233363 h 1381125"/>
                <a:gd name="connsiteX20" fmla="*/ 2378869 w 2759869"/>
                <a:gd name="connsiteY20" fmla="*/ 250032 h 1381125"/>
                <a:gd name="connsiteX21" fmla="*/ 2381250 w 2759869"/>
                <a:gd name="connsiteY21" fmla="*/ 285750 h 1381125"/>
                <a:gd name="connsiteX22" fmla="*/ 2355057 w 2759869"/>
                <a:gd name="connsiteY22" fmla="*/ 476250 h 1381125"/>
                <a:gd name="connsiteX23" fmla="*/ 2331244 w 2759869"/>
                <a:gd name="connsiteY23" fmla="*/ 654844 h 1381125"/>
                <a:gd name="connsiteX24" fmla="*/ 2314575 w 2759869"/>
                <a:gd name="connsiteY24" fmla="*/ 747713 h 1381125"/>
                <a:gd name="connsiteX25" fmla="*/ 2286000 w 2759869"/>
                <a:gd name="connsiteY25" fmla="*/ 959644 h 1381125"/>
                <a:gd name="connsiteX26" fmla="*/ 2266950 w 2759869"/>
                <a:gd name="connsiteY26" fmla="*/ 1140619 h 1381125"/>
                <a:gd name="connsiteX27" fmla="*/ 2228850 w 2759869"/>
                <a:gd name="connsiteY27" fmla="*/ 1297782 h 1381125"/>
                <a:gd name="connsiteX28" fmla="*/ 2240757 w 2759869"/>
                <a:gd name="connsiteY28" fmla="*/ 1328738 h 1381125"/>
                <a:gd name="connsiteX29" fmla="*/ 2255044 w 2759869"/>
                <a:gd name="connsiteY29" fmla="*/ 1347788 h 1381125"/>
                <a:gd name="connsiteX30" fmla="*/ 2269332 w 2759869"/>
                <a:gd name="connsiteY30" fmla="*/ 1359694 h 1381125"/>
                <a:gd name="connsiteX31" fmla="*/ 2293144 w 2759869"/>
                <a:gd name="connsiteY31" fmla="*/ 1371600 h 1381125"/>
                <a:gd name="connsiteX32" fmla="*/ 2328863 w 2759869"/>
                <a:gd name="connsiteY32" fmla="*/ 1378744 h 1381125"/>
                <a:gd name="connsiteX33" fmla="*/ 2369344 w 2759869"/>
                <a:gd name="connsiteY33" fmla="*/ 1381125 h 1381125"/>
                <a:gd name="connsiteX34" fmla="*/ 2390775 w 2759869"/>
                <a:gd name="connsiteY34" fmla="*/ 1376363 h 1381125"/>
                <a:gd name="connsiteX35" fmla="*/ 2409825 w 2759869"/>
                <a:gd name="connsiteY35" fmla="*/ 1364457 h 1381125"/>
                <a:gd name="connsiteX36" fmla="*/ 2433638 w 2759869"/>
                <a:gd name="connsiteY36" fmla="*/ 1338263 h 1381125"/>
                <a:gd name="connsiteX37" fmla="*/ 2450307 w 2759869"/>
                <a:gd name="connsiteY37" fmla="*/ 1312069 h 1381125"/>
                <a:gd name="connsiteX38" fmla="*/ 2464594 w 2759869"/>
                <a:gd name="connsiteY38" fmla="*/ 1283494 h 1381125"/>
                <a:gd name="connsiteX39" fmla="*/ 2478882 w 2759869"/>
                <a:gd name="connsiteY39" fmla="*/ 1245394 h 1381125"/>
                <a:gd name="connsiteX40" fmla="*/ 2490788 w 2759869"/>
                <a:gd name="connsiteY40" fmla="*/ 1197769 h 1381125"/>
                <a:gd name="connsiteX41" fmla="*/ 2528888 w 2759869"/>
                <a:gd name="connsiteY41" fmla="*/ 1042988 h 1381125"/>
                <a:gd name="connsiteX42" fmla="*/ 2597944 w 2759869"/>
                <a:gd name="connsiteY42" fmla="*/ 733425 h 1381125"/>
                <a:gd name="connsiteX43" fmla="*/ 2667000 w 2759869"/>
                <a:gd name="connsiteY43" fmla="*/ 433388 h 1381125"/>
                <a:gd name="connsiteX44" fmla="*/ 2676525 w 2759869"/>
                <a:gd name="connsiteY44" fmla="*/ 416719 h 1381125"/>
                <a:gd name="connsiteX45" fmla="*/ 2695575 w 2759869"/>
                <a:gd name="connsiteY45" fmla="*/ 390525 h 1381125"/>
                <a:gd name="connsiteX46" fmla="*/ 2717007 w 2759869"/>
                <a:gd name="connsiteY46" fmla="*/ 357188 h 1381125"/>
                <a:gd name="connsiteX47" fmla="*/ 2736057 w 2759869"/>
                <a:gd name="connsiteY47" fmla="*/ 323850 h 1381125"/>
                <a:gd name="connsiteX48" fmla="*/ 2752725 w 2759869"/>
                <a:gd name="connsiteY48" fmla="*/ 283369 h 1381125"/>
                <a:gd name="connsiteX49" fmla="*/ 2759869 w 2759869"/>
                <a:gd name="connsiteY49" fmla="*/ 257175 h 1381125"/>
                <a:gd name="connsiteX50" fmla="*/ 2757488 w 2759869"/>
                <a:gd name="connsiteY50" fmla="*/ 242888 h 1381125"/>
                <a:gd name="connsiteX51" fmla="*/ 2719388 w 2759869"/>
                <a:gd name="connsiteY51" fmla="*/ 216694 h 1381125"/>
                <a:gd name="connsiteX52" fmla="*/ 2671763 w 2759869"/>
                <a:gd name="connsiteY52" fmla="*/ 180975 h 1381125"/>
                <a:gd name="connsiteX53" fmla="*/ 2607469 w 2759869"/>
                <a:gd name="connsiteY53" fmla="*/ 130969 h 1381125"/>
                <a:gd name="connsiteX54" fmla="*/ 2540794 w 2759869"/>
                <a:gd name="connsiteY54" fmla="*/ 78582 h 1381125"/>
                <a:gd name="connsiteX55" fmla="*/ 2469357 w 2759869"/>
                <a:gd name="connsiteY55" fmla="*/ 14288 h 1381125"/>
                <a:gd name="connsiteX56" fmla="*/ 2457450 w 2759869"/>
                <a:gd name="connsiteY56" fmla="*/ 4763 h 1381125"/>
                <a:gd name="connsiteX57" fmla="*/ 2445544 w 2759869"/>
                <a:gd name="connsiteY57" fmla="*/ 0 h 1381125"/>
                <a:gd name="connsiteX58" fmla="*/ 2431257 w 2759869"/>
                <a:gd name="connsiteY58" fmla="*/ 0 h 1381125"/>
                <a:gd name="connsiteX59" fmla="*/ 2371725 w 2759869"/>
                <a:gd name="connsiteY59" fmla="*/ 11907 h 1381125"/>
                <a:gd name="connsiteX60" fmla="*/ 2274094 w 2759869"/>
                <a:gd name="connsiteY60" fmla="*/ 42863 h 1381125"/>
                <a:gd name="connsiteX61" fmla="*/ 2205038 w 2759869"/>
                <a:gd name="connsiteY61" fmla="*/ 64294 h 1381125"/>
                <a:gd name="connsiteX62" fmla="*/ 2135982 w 2759869"/>
                <a:gd name="connsiteY62" fmla="*/ 71438 h 1381125"/>
                <a:gd name="connsiteX63" fmla="*/ 1845469 w 2759869"/>
                <a:gd name="connsiteY63" fmla="*/ 97632 h 1381125"/>
                <a:gd name="connsiteX64" fmla="*/ 1478757 w 2759869"/>
                <a:gd name="connsiteY64" fmla="*/ 130969 h 1381125"/>
                <a:gd name="connsiteX65" fmla="*/ 1181100 w 2759869"/>
                <a:gd name="connsiteY65" fmla="*/ 159544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59869" h="1381125">
                  <a:moveTo>
                    <a:pt x="1181100" y="159544"/>
                  </a:moveTo>
                  <a:lnTo>
                    <a:pt x="771525" y="197644"/>
                  </a:lnTo>
                  <a:lnTo>
                    <a:pt x="511969" y="221457"/>
                  </a:lnTo>
                  <a:lnTo>
                    <a:pt x="438150" y="221457"/>
                  </a:lnTo>
                  <a:lnTo>
                    <a:pt x="216694" y="219075"/>
                  </a:lnTo>
                  <a:lnTo>
                    <a:pt x="0" y="221457"/>
                  </a:lnTo>
                  <a:lnTo>
                    <a:pt x="47625" y="376238"/>
                  </a:lnTo>
                  <a:lnTo>
                    <a:pt x="209550" y="369094"/>
                  </a:lnTo>
                  <a:lnTo>
                    <a:pt x="492919" y="352425"/>
                  </a:lnTo>
                  <a:lnTo>
                    <a:pt x="847725" y="330994"/>
                  </a:lnTo>
                  <a:lnTo>
                    <a:pt x="1159669" y="307182"/>
                  </a:lnTo>
                  <a:lnTo>
                    <a:pt x="1426369" y="283369"/>
                  </a:lnTo>
                  <a:lnTo>
                    <a:pt x="1721644" y="254794"/>
                  </a:lnTo>
                  <a:lnTo>
                    <a:pt x="2016919" y="228600"/>
                  </a:lnTo>
                  <a:lnTo>
                    <a:pt x="2174082" y="211932"/>
                  </a:lnTo>
                  <a:lnTo>
                    <a:pt x="2252663" y="209550"/>
                  </a:lnTo>
                  <a:lnTo>
                    <a:pt x="2293144" y="211932"/>
                  </a:lnTo>
                  <a:lnTo>
                    <a:pt x="2333625" y="216694"/>
                  </a:lnTo>
                  <a:lnTo>
                    <a:pt x="2359819" y="223838"/>
                  </a:lnTo>
                  <a:lnTo>
                    <a:pt x="2371725" y="233363"/>
                  </a:lnTo>
                  <a:lnTo>
                    <a:pt x="2378869" y="250032"/>
                  </a:lnTo>
                  <a:lnTo>
                    <a:pt x="2381250" y="285750"/>
                  </a:lnTo>
                  <a:lnTo>
                    <a:pt x="2355057" y="476250"/>
                  </a:lnTo>
                  <a:lnTo>
                    <a:pt x="2331244" y="654844"/>
                  </a:lnTo>
                  <a:lnTo>
                    <a:pt x="2314575" y="747713"/>
                  </a:lnTo>
                  <a:lnTo>
                    <a:pt x="2286000" y="959644"/>
                  </a:lnTo>
                  <a:lnTo>
                    <a:pt x="2266950" y="1140619"/>
                  </a:lnTo>
                  <a:lnTo>
                    <a:pt x="2228850" y="1297782"/>
                  </a:lnTo>
                  <a:lnTo>
                    <a:pt x="2240757" y="1328738"/>
                  </a:lnTo>
                  <a:lnTo>
                    <a:pt x="2255044" y="1347788"/>
                  </a:lnTo>
                  <a:lnTo>
                    <a:pt x="2269332" y="1359694"/>
                  </a:lnTo>
                  <a:lnTo>
                    <a:pt x="2293144" y="1371600"/>
                  </a:lnTo>
                  <a:lnTo>
                    <a:pt x="2328863" y="1378744"/>
                  </a:lnTo>
                  <a:lnTo>
                    <a:pt x="2369344" y="1381125"/>
                  </a:lnTo>
                  <a:lnTo>
                    <a:pt x="2390775" y="1376363"/>
                  </a:lnTo>
                  <a:lnTo>
                    <a:pt x="2409825" y="1364457"/>
                  </a:lnTo>
                  <a:lnTo>
                    <a:pt x="2433638" y="1338263"/>
                  </a:lnTo>
                  <a:lnTo>
                    <a:pt x="2450307" y="1312069"/>
                  </a:lnTo>
                  <a:lnTo>
                    <a:pt x="2464594" y="1283494"/>
                  </a:lnTo>
                  <a:lnTo>
                    <a:pt x="2478882" y="1245394"/>
                  </a:lnTo>
                  <a:lnTo>
                    <a:pt x="2490788" y="1197769"/>
                  </a:lnTo>
                  <a:lnTo>
                    <a:pt x="2528888" y="1042988"/>
                  </a:lnTo>
                  <a:lnTo>
                    <a:pt x="2597944" y="733425"/>
                  </a:lnTo>
                  <a:lnTo>
                    <a:pt x="2667000" y="433388"/>
                  </a:lnTo>
                  <a:lnTo>
                    <a:pt x="2676525" y="416719"/>
                  </a:lnTo>
                  <a:lnTo>
                    <a:pt x="2695575" y="390525"/>
                  </a:lnTo>
                  <a:lnTo>
                    <a:pt x="2717007" y="357188"/>
                  </a:lnTo>
                  <a:lnTo>
                    <a:pt x="2736057" y="323850"/>
                  </a:lnTo>
                  <a:lnTo>
                    <a:pt x="2752725" y="283369"/>
                  </a:lnTo>
                  <a:lnTo>
                    <a:pt x="2759869" y="257175"/>
                  </a:lnTo>
                  <a:lnTo>
                    <a:pt x="2757488" y="242888"/>
                  </a:lnTo>
                  <a:lnTo>
                    <a:pt x="2719388" y="216694"/>
                  </a:lnTo>
                  <a:lnTo>
                    <a:pt x="2671763" y="180975"/>
                  </a:lnTo>
                  <a:lnTo>
                    <a:pt x="2607469" y="130969"/>
                  </a:lnTo>
                  <a:lnTo>
                    <a:pt x="2540794" y="78582"/>
                  </a:lnTo>
                  <a:lnTo>
                    <a:pt x="2469357" y="14288"/>
                  </a:lnTo>
                  <a:lnTo>
                    <a:pt x="2457450" y="4763"/>
                  </a:lnTo>
                  <a:lnTo>
                    <a:pt x="2445544" y="0"/>
                  </a:lnTo>
                  <a:lnTo>
                    <a:pt x="2431257" y="0"/>
                  </a:lnTo>
                  <a:lnTo>
                    <a:pt x="2371725" y="11907"/>
                  </a:lnTo>
                  <a:lnTo>
                    <a:pt x="2274094" y="42863"/>
                  </a:lnTo>
                  <a:lnTo>
                    <a:pt x="2205038" y="64294"/>
                  </a:lnTo>
                  <a:lnTo>
                    <a:pt x="2135982" y="71438"/>
                  </a:lnTo>
                  <a:lnTo>
                    <a:pt x="1845469" y="97632"/>
                  </a:lnTo>
                  <a:lnTo>
                    <a:pt x="1478757" y="130969"/>
                  </a:lnTo>
                  <a:lnTo>
                    <a:pt x="118110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3">
              <a:extLst>
                <a:ext uri="{FF2B5EF4-FFF2-40B4-BE49-F238E27FC236}">
                  <a16:creationId xmlns:a16="http://schemas.microsoft.com/office/drawing/2014/main" id="{82792BDF-E9D0-457F-AA70-C18961040BB7}"/>
                </a:ext>
              </a:extLst>
            </p:cNvPr>
            <p:cNvSpPr/>
            <p:nvPr/>
          </p:nvSpPr>
          <p:spPr>
            <a:xfrm>
              <a:off x="4786313" y="4970463"/>
              <a:ext cx="250825" cy="1011237"/>
            </a:xfrm>
            <a:custGeom>
              <a:avLst/>
              <a:gdLst>
                <a:gd name="connsiteX0" fmla="*/ 0 w 250031"/>
                <a:gd name="connsiteY0" fmla="*/ 254794 h 1012031"/>
                <a:gd name="connsiteX1" fmla="*/ 0 w 250031"/>
                <a:gd name="connsiteY1" fmla="*/ 2381 h 1012031"/>
                <a:gd name="connsiteX2" fmla="*/ 247650 w 250031"/>
                <a:gd name="connsiteY2" fmla="*/ 0 h 1012031"/>
                <a:gd name="connsiteX3" fmla="*/ 247650 w 250031"/>
                <a:gd name="connsiteY3" fmla="*/ 166687 h 1012031"/>
                <a:gd name="connsiteX4" fmla="*/ 247650 w 250031"/>
                <a:gd name="connsiteY4" fmla="*/ 407194 h 1012031"/>
                <a:gd name="connsiteX5" fmla="*/ 250031 w 250031"/>
                <a:gd name="connsiteY5" fmla="*/ 526256 h 1012031"/>
                <a:gd name="connsiteX6" fmla="*/ 238125 w 250031"/>
                <a:gd name="connsiteY6" fmla="*/ 726281 h 1012031"/>
                <a:gd name="connsiteX7" fmla="*/ 223837 w 250031"/>
                <a:gd name="connsiteY7" fmla="*/ 995362 h 1012031"/>
                <a:gd name="connsiteX8" fmla="*/ 0 w 250031"/>
                <a:gd name="connsiteY8" fmla="*/ 1012031 h 1012031"/>
                <a:gd name="connsiteX9" fmla="*/ 2381 w 250031"/>
                <a:gd name="connsiteY9" fmla="*/ 854869 h 1012031"/>
                <a:gd name="connsiteX10" fmla="*/ 2381 w 250031"/>
                <a:gd name="connsiteY10" fmla="*/ 552450 h 1012031"/>
                <a:gd name="connsiteX11" fmla="*/ 0 w 250031"/>
                <a:gd name="connsiteY11" fmla="*/ 254794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31" h="1012031">
                  <a:moveTo>
                    <a:pt x="0" y="254794"/>
                  </a:moveTo>
                  <a:lnTo>
                    <a:pt x="0" y="2381"/>
                  </a:lnTo>
                  <a:lnTo>
                    <a:pt x="247650" y="0"/>
                  </a:lnTo>
                  <a:lnTo>
                    <a:pt x="247650" y="166687"/>
                  </a:lnTo>
                  <a:lnTo>
                    <a:pt x="247650" y="407194"/>
                  </a:lnTo>
                  <a:cubicBezTo>
                    <a:pt x="248444" y="446881"/>
                    <a:pt x="249237" y="486569"/>
                    <a:pt x="250031" y="526256"/>
                  </a:cubicBezTo>
                  <a:lnTo>
                    <a:pt x="238125" y="726281"/>
                  </a:lnTo>
                  <a:lnTo>
                    <a:pt x="223837" y="995362"/>
                  </a:lnTo>
                  <a:lnTo>
                    <a:pt x="0" y="1012031"/>
                  </a:lnTo>
                  <a:cubicBezTo>
                    <a:pt x="794" y="959644"/>
                    <a:pt x="1587" y="907256"/>
                    <a:pt x="2381" y="854869"/>
                  </a:cubicBezTo>
                  <a:lnTo>
                    <a:pt x="2381" y="552450"/>
                  </a:lnTo>
                  <a:cubicBezTo>
                    <a:pt x="1587" y="458787"/>
                    <a:pt x="794" y="365125"/>
                    <a:pt x="0" y="2547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2">
              <a:extLst>
                <a:ext uri="{FF2B5EF4-FFF2-40B4-BE49-F238E27FC236}">
                  <a16:creationId xmlns:a16="http://schemas.microsoft.com/office/drawing/2014/main" id="{83D7A482-4478-4198-B2E7-7B6E2793660F}"/>
                </a:ext>
              </a:extLst>
            </p:cNvPr>
            <p:cNvSpPr/>
            <p:nvPr/>
          </p:nvSpPr>
          <p:spPr>
            <a:xfrm>
              <a:off x="3716338" y="5281613"/>
              <a:ext cx="2349500" cy="298450"/>
            </a:xfrm>
            <a:custGeom>
              <a:avLst/>
              <a:gdLst>
                <a:gd name="connsiteX0" fmla="*/ 859632 w 2347913"/>
                <a:gd name="connsiteY0" fmla="*/ 102393 h 297656"/>
                <a:gd name="connsiteX1" fmla="*/ 547688 w 2347913"/>
                <a:gd name="connsiteY1" fmla="*/ 114300 h 297656"/>
                <a:gd name="connsiteX2" fmla="*/ 140494 w 2347913"/>
                <a:gd name="connsiteY2" fmla="*/ 133350 h 297656"/>
                <a:gd name="connsiteX3" fmla="*/ 0 w 2347913"/>
                <a:gd name="connsiteY3" fmla="*/ 133350 h 297656"/>
                <a:gd name="connsiteX4" fmla="*/ 21432 w 2347913"/>
                <a:gd name="connsiteY4" fmla="*/ 297656 h 297656"/>
                <a:gd name="connsiteX5" fmla="*/ 328613 w 2347913"/>
                <a:gd name="connsiteY5" fmla="*/ 280987 h 297656"/>
                <a:gd name="connsiteX6" fmla="*/ 604838 w 2347913"/>
                <a:gd name="connsiteY6" fmla="*/ 269081 h 297656"/>
                <a:gd name="connsiteX7" fmla="*/ 854869 w 2347913"/>
                <a:gd name="connsiteY7" fmla="*/ 257175 h 297656"/>
                <a:gd name="connsiteX8" fmla="*/ 1100138 w 2347913"/>
                <a:gd name="connsiteY8" fmla="*/ 245268 h 297656"/>
                <a:gd name="connsiteX9" fmla="*/ 1350169 w 2347913"/>
                <a:gd name="connsiteY9" fmla="*/ 221456 h 297656"/>
                <a:gd name="connsiteX10" fmla="*/ 1602582 w 2347913"/>
                <a:gd name="connsiteY10" fmla="*/ 202406 h 297656"/>
                <a:gd name="connsiteX11" fmla="*/ 1788319 w 2347913"/>
                <a:gd name="connsiteY11" fmla="*/ 195262 h 297656"/>
                <a:gd name="connsiteX12" fmla="*/ 2019300 w 2347913"/>
                <a:gd name="connsiteY12" fmla="*/ 192881 h 297656"/>
                <a:gd name="connsiteX13" fmla="*/ 2347913 w 2347913"/>
                <a:gd name="connsiteY13" fmla="*/ 204787 h 297656"/>
                <a:gd name="connsiteX14" fmla="*/ 2347913 w 2347913"/>
                <a:gd name="connsiteY14" fmla="*/ 114300 h 297656"/>
                <a:gd name="connsiteX15" fmla="*/ 2266950 w 2347913"/>
                <a:gd name="connsiteY15" fmla="*/ 50006 h 297656"/>
                <a:gd name="connsiteX16" fmla="*/ 2233613 w 2347913"/>
                <a:gd name="connsiteY16" fmla="*/ 30956 h 297656"/>
                <a:gd name="connsiteX17" fmla="*/ 2195513 w 2347913"/>
                <a:gd name="connsiteY17" fmla="*/ 14287 h 297656"/>
                <a:gd name="connsiteX18" fmla="*/ 2150269 w 2347913"/>
                <a:gd name="connsiteY18" fmla="*/ 4762 h 297656"/>
                <a:gd name="connsiteX19" fmla="*/ 2095500 w 2347913"/>
                <a:gd name="connsiteY19" fmla="*/ 0 h 297656"/>
                <a:gd name="connsiteX20" fmla="*/ 2026444 w 2347913"/>
                <a:gd name="connsiteY20" fmla="*/ 9525 h 297656"/>
                <a:gd name="connsiteX21" fmla="*/ 1785938 w 2347913"/>
                <a:gd name="connsiteY21" fmla="*/ 35718 h 297656"/>
                <a:gd name="connsiteX22" fmla="*/ 1509713 w 2347913"/>
                <a:gd name="connsiteY22" fmla="*/ 54768 h 297656"/>
                <a:gd name="connsiteX23" fmla="*/ 1302544 w 2347913"/>
                <a:gd name="connsiteY23" fmla="*/ 71437 h 297656"/>
                <a:gd name="connsiteX24" fmla="*/ 1035844 w 2347913"/>
                <a:gd name="connsiteY24" fmla="*/ 92868 h 297656"/>
                <a:gd name="connsiteX25" fmla="*/ 859632 w 2347913"/>
                <a:gd name="connsiteY25" fmla="*/ 10239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7913" h="297656">
                  <a:moveTo>
                    <a:pt x="859632" y="102393"/>
                  </a:moveTo>
                  <a:lnTo>
                    <a:pt x="547688" y="114300"/>
                  </a:lnTo>
                  <a:lnTo>
                    <a:pt x="140494" y="133350"/>
                  </a:lnTo>
                  <a:lnTo>
                    <a:pt x="0" y="133350"/>
                  </a:lnTo>
                  <a:lnTo>
                    <a:pt x="21432" y="297656"/>
                  </a:lnTo>
                  <a:lnTo>
                    <a:pt x="328613" y="280987"/>
                  </a:lnTo>
                  <a:lnTo>
                    <a:pt x="604838" y="269081"/>
                  </a:lnTo>
                  <a:lnTo>
                    <a:pt x="854869" y="257175"/>
                  </a:lnTo>
                  <a:lnTo>
                    <a:pt x="1100138" y="245268"/>
                  </a:lnTo>
                  <a:lnTo>
                    <a:pt x="1350169" y="221456"/>
                  </a:lnTo>
                  <a:lnTo>
                    <a:pt x="1602582" y="202406"/>
                  </a:lnTo>
                  <a:lnTo>
                    <a:pt x="1788319" y="195262"/>
                  </a:lnTo>
                  <a:lnTo>
                    <a:pt x="2019300" y="192881"/>
                  </a:lnTo>
                  <a:lnTo>
                    <a:pt x="2347913" y="204787"/>
                  </a:lnTo>
                  <a:lnTo>
                    <a:pt x="2347913" y="114300"/>
                  </a:lnTo>
                  <a:lnTo>
                    <a:pt x="2266950" y="50006"/>
                  </a:lnTo>
                  <a:lnTo>
                    <a:pt x="2233613" y="30956"/>
                  </a:lnTo>
                  <a:lnTo>
                    <a:pt x="2195513" y="14287"/>
                  </a:lnTo>
                  <a:lnTo>
                    <a:pt x="2150269" y="4762"/>
                  </a:lnTo>
                  <a:lnTo>
                    <a:pt x="2095500" y="0"/>
                  </a:lnTo>
                  <a:lnTo>
                    <a:pt x="2026444" y="9525"/>
                  </a:lnTo>
                  <a:lnTo>
                    <a:pt x="1785938" y="35718"/>
                  </a:lnTo>
                  <a:lnTo>
                    <a:pt x="1509713" y="54768"/>
                  </a:lnTo>
                  <a:lnTo>
                    <a:pt x="1302544" y="71437"/>
                  </a:lnTo>
                  <a:lnTo>
                    <a:pt x="1035844" y="92868"/>
                  </a:lnTo>
                  <a:lnTo>
                    <a:pt x="85963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4">
              <a:extLst>
                <a:ext uri="{FF2B5EF4-FFF2-40B4-BE49-F238E27FC236}">
                  <a16:creationId xmlns:a16="http://schemas.microsoft.com/office/drawing/2014/main" id="{D9753E4B-E740-4CB5-A706-07596545B4DD}"/>
                </a:ext>
              </a:extLst>
            </p:cNvPr>
            <p:cNvSpPr/>
            <p:nvPr/>
          </p:nvSpPr>
          <p:spPr>
            <a:xfrm>
              <a:off x="3800475" y="5818188"/>
              <a:ext cx="2189163" cy="268287"/>
            </a:xfrm>
            <a:custGeom>
              <a:avLst/>
              <a:gdLst>
                <a:gd name="connsiteX0" fmla="*/ 645319 w 2188369"/>
                <a:gd name="connsiteY0" fmla="*/ 100012 h 269081"/>
                <a:gd name="connsiteX1" fmla="*/ 395288 w 2188369"/>
                <a:gd name="connsiteY1" fmla="*/ 107156 h 269081"/>
                <a:gd name="connsiteX2" fmla="*/ 0 w 2188369"/>
                <a:gd name="connsiteY2" fmla="*/ 114300 h 269081"/>
                <a:gd name="connsiteX3" fmla="*/ 7144 w 2188369"/>
                <a:gd name="connsiteY3" fmla="*/ 269081 h 269081"/>
                <a:gd name="connsiteX4" fmla="*/ 176213 w 2188369"/>
                <a:gd name="connsiteY4" fmla="*/ 266700 h 269081"/>
                <a:gd name="connsiteX5" fmla="*/ 433388 w 2188369"/>
                <a:gd name="connsiteY5" fmla="*/ 264319 h 269081"/>
                <a:gd name="connsiteX6" fmla="*/ 659606 w 2188369"/>
                <a:gd name="connsiteY6" fmla="*/ 254794 h 269081"/>
                <a:gd name="connsiteX7" fmla="*/ 904875 w 2188369"/>
                <a:gd name="connsiteY7" fmla="*/ 242887 h 269081"/>
                <a:gd name="connsiteX8" fmla="*/ 1162050 w 2188369"/>
                <a:gd name="connsiteY8" fmla="*/ 226219 h 269081"/>
                <a:gd name="connsiteX9" fmla="*/ 1395413 w 2188369"/>
                <a:gd name="connsiteY9" fmla="*/ 209550 h 269081"/>
                <a:gd name="connsiteX10" fmla="*/ 1643063 w 2188369"/>
                <a:gd name="connsiteY10" fmla="*/ 188119 h 269081"/>
                <a:gd name="connsiteX11" fmla="*/ 1726406 w 2188369"/>
                <a:gd name="connsiteY11" fmla="*/ 178594 h 269081"/>
                <a:gd name="connsiteX12" fmla="*/ 1802606 w 2188369"/>
                <a:gd name="connsiteY12" fmla="*/ 178594 h 269081"/>
                <a:gd name="connsiteX13" fmla="*/ 1952625 w 2188369"/>
                <a:gd name="connsiteY13" fmla="*/ 185737 h 269081"/>
                <a:gd name="connsiteX14" fmla="*/ 2059781 w 2188369"/>
                <a:gd name="connsiteY14" fmla="*/ 197644 h 269081"/>
                <a:gd name="connsiteX15" fmla="*/ 2176463 w 2188369"/>
                <a:gd name="connsiteY15" fmla="*/ 219075 h 269081"/>
                <a:gd name="connsiteX16" fmla="*/ 2188369 w 2188369"/>
                <a:gd name="connsiteY16" fmla="*/ 45244 h 269081"/>
                <a:gd name="connsiteX17" fmla="*/ 2107406 w 2188369"/>
                <a:gd name="connsiteY17" fmla="*/ 16669 h 269081"/>
                <a:gd name="connsiteX18" fmla="*/ 2062163 w 2188369"/>
                <a:gd name="connsiteY18" fmla="*/ 7144 h 269081"/>
                <a:gd name="connsiteX19" fmla="*/ 2014538 w 2188369"/>
                <a:gd name="connsiteY19" fmla="*/ 0 h 269081"/>
                <a:gd name="connsiteX20" fmla="*/ 1926431 w 2188369"/>
                <a:gd name="connsiteY20" fmla="*/ 2381 h 269081"/>
                <a:gd name="connsiteX21" fmla="*/ 1724025 w 2188369"/>
                <a:gd name="connsiteY21" fmla="*/ 16669 h 269081"/>
                <a:gd name="connsiteX22" fmla="*/ 1464469 w 2188369"/>
                <a:gd name="connsiteY22" fmla="*/ 40481 h 269081"/>
                <a:gd name="connsiteX23" fmla="*/ 1176338 w 2188369"/>
                <a:gd name="connsiteY23" fmla="*/ 73819 h 269081"/>
                <a:gd name="connsiteX24" fmla="*/ 1007269 w 2188369"/>
                <a:gd name="connsiteY24" fmla="*/ 90487 h 269081"/>
                <a:gd name="connsiteX25" fmla="*/ 645319 w 2188369"/>
                <a:gd name="connsiteY25" fmla="*/ 100012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88369" h="269081">
                  <a:moveTo>
                    <a:pt x="645319" y="100012"/>
                  </a:moveTo>
                  <a:lnTo>
                    <a:pt x="395288" y="107156"/>
                  </a:lnTo>
                  <a:lnTo>
                    <a:pt x="0" y="114300"/>
                  </a:lnTo>
                  <a:lnTo>
                    <a:pt x="7144" y="269081"/>
                  </a:lnTo>
                  <a:lnTo>
                    <a:pt x="176213" y="266700"/>
                  </a:lnTo>
                  <a:lnTo>
                    <a:pt x="433388" y="264319"/>
                  </a:lnTo>
                  <a:lnTo>
                    <a:pt x="659606" y="254794"/>
                  </a:lnTo>
                  <a:lnTo>
                    <a:pt x="904875" y="242887"/>
                  </a:lnTo>
                  <a:lnTo>
                    <a:pt x="1162050" y="226219"/>
                  </a:lnTo>
                  <a:lnTo>
                    <a:pt x="1395413" y="209550"/>
                  </a:lnTo>
                  <a:lnTo>
                    <a:pt x="1643063" y="188119"/>
                  </a:lnTo>
                  <a:lnTo>
                    <a:pt x="1726406" y="178594"/>
                  </a:lnTo>
                  <a:lnTo>
                    <a:pt x="1802606" y="178594"/>
                  </a:lnTo>
                  <a:lnTo>
                    <a:pt x="1952625" y="185737"/>
                  </a:lnTo>
                  <a:lnTo>
                    <a:pt x="2059781" y="197644"/>
                  </a:lnTo>
                  <a:lnTo>
                    <a:pt x="2176463" y="219075"/>
                  </a:lnTo>
                  <a:lnTo>
                    <a:pt x="2188369" y="45244"/>
                  </a:lnTo>
                  <a:lnTo>
                    <a:pt x="2107406" y="16669"/>
                  </a:lnTo>
                  <a:lnTo>
                    <a:pt x="2062163" y="7144"/>
                  </a:lnTo>
                  <a:lnTo>
                    <a:pt x="2014538" y="0"/>
                  </a:lnTo>
                  <a:lnTo>
                    <a:pt x="1926431" y="2381"/>
                  </a:lnTo>
                  <a:lnTo>
                    <a:pt x="1724025" y="16669"/>
                  </a:lnTo>
                  <a:lnTo>
                    <a:pt x="1464469" y="40481"/>
                  </a:lnTo>
                  <a:lnTo>
                    <a:pt x="1176338" y="73819"/>
                  </a:lnTo>
                  <a:lnTo>
                    <a:pt x="1007269" y="90487"/>
                  </a:lnTo>
                  <a:lnTo>
                    <a:pt x="645319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370" name="グループ化 1">
            <a:extLst>
              <a:ext uri="{FF2B5EF4-FFF2-40B4-BE49-F238E27FC236}">
                <a16:creationId xmlns:a16="http://schemas.microsoft.com/office/drawing/2014/main" id="{C3CB387F-1593-4A3A-BDAC-E477E854BCA2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241425"/>
            <a:ext cx="4705350" cy="4935538"/>
            <a:chOff x="2609850" y="1241425"/>
            <a:chExt cx="4705350" cy="4935538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9BCF326-A020-4DD1-ACD5-64DCD677BC8E}"/>
                </a:ext>
              </a:extLst>
            </p:cNvPr>
            <p:cNvSpPr/>
            <p:nvPr/>
          </p:nvSpPr>
          <p:spPr>
            <a:xfrm>
              <a:off x="2989263" y="1862138"/>
              <a:ext cx="3498850" cy="538162"/>
            </a:xfrm>
            <a:custGeom>
              <a:avLst/>
              <a:gdLst>
                <a:gd name="connsiteX0" fmla="*/ 2294415 w 3497720"/>
                <a:gd name="connsiteY0" fmla="*/ 129026 h 538542"/>
                <a:gd name="connsiteX1" fmla="*/ 1854044 w 3497720"/>
                <a:gd name="connsiteY1" fmla="*/ 165489 h 538542"/>
                <a:gd name="connsiteX2" fmla="*/ 1618432 w 3497720"/>
                <a:gd name="connsiteY2" fmla="*/ 182319 h 538542"/>
                <a:gd name="connsiteX3" fmla="*/ 1293062 w 3497720"/>
                <a:gd name="connsiteY3" fmla="*/ 207563 h 538542"/>
                <a:gd name="connsiteX4" fmla="*/ 984523 w 3497720"/>
                <a:gd name="connsiteY4" fmla="*/ 238417 h 538542"/>
                <a:gd name="connsiteX5" fmla="*/ 468420 w 3497720"/>
                <a:gd name="connsiteY5" fmla="*/ 291710 h 538542"/>
                <a:gd name="connsiteX6" fmla="*/ 429151 w 3497720"/>
                <a:gd name="connsiteY6" fmla="*/ 291710 h 538542"/>
                <a:gd name="connsiteX7" fmla="*/ 373053 w 3497720"/>
                <a:gd name="connsiteY7" fmla="*/ 283296 h 538542"/>
                <a:gd name="connsiteX8" fmla="*/ 297320 w 3497720"/>
                <a:gd name="connsiteY8" fmla="*/ 266466 h 538542"/>
                <a:gd name="connsiteX9" fmla="*/ 244027 w 3497720"/>
                <a:gd name="connsiteY9" fmla="*/ 252442 h 538542"/>
                <a:gd name="connsiteX10" fmla="*/ 182319 w 3497720"/>
                <a:gd name="connsiteY10" fmla="*/ 230002 h 538542"/>
                <a:gd name="connsiteX11" fmla="*/ 137440 w 3497720"/>
                <a:gd name="connsiteY11" fmla="*/ 213173 h 538542"/>
                <a:gd name="connsiteX12" fmla="*/ 103781 w 3497720"/>
                <a:gd name="connsiteY12" fmla="*/ 193539 h 538542"/>
                <a:gd name="connsiteX13" fmla="*/ 75732 w 3497720"/>
                <a:gd name="connsiteY13" fmla="*/ 171099 h 538542"/>
                <a:gd name="connsiteX14" fmla="*/ 53293 w 3497720"/>
                <a:gd name="connsiteY14" fmla="*/ 154270 h 538542"/>
                <a:gd name="connsiteX15" fmla="*/ 30854 w 3497720"/>
                <a:gd name="connsiteY15" fmla="*/ 145855 h 538542"/>
                <a:gd name="connsiteX16" fmla="*/ 14024 w 3497720"/>
                <a:gd name="connsiteY16" fmla="*/ 145855 h 538542"/>
                <a:gd name="connsiteX17" fmla="*/ 5610 w 3497720"/>
                <a:gd name="connsiteY17" fmla="*/ 145855 h 538542"/>
                <a:gd name="connsiteX18" fmla="*/ 0 w 3497720"/>
                <a:gd name="connsiteY18" fmla="*/ 151465 h 538542"/>
                <a:gd name="connsiteX19" fmla="*/ 0 w 3497720"/>
                <a:gd name="connsiteY19" fmla="*/ 171099 h 538542"/>
                <a:gd name="connsiteX20" fmla="*/ 8415 w 3497720"/>
                <a:gd name="connsiteY20" fmla="*/ 193539 h 538542"/>
                <a:gd name="connsiteX21" fmla="*/ 30854 w 3497720"/>
                <a:gd name="connsiteY21" fmla="*/ 230002 h 538542"/>
                <a:gd name="connsiteX22" fmla="*/ 72928 w 3497720"/>
                <a:gd name="connsiteY22" fmla="*/ 283296 h 538542"/>
                <a:gd name="connsiteX23" fmla="*/ 129026 w 3497720"/>
                <a:gd name="connsiteY23" fmla="*/ 350613 h 538542"/>
                <a:gd name="connsiteX24" fmla="*/ 154270 w 3497720"/>
                <a:gd name="connsiteY24" fmla="*/ 378662 h 538542"/>
                <a:gd name="connsiteX25" fmla="*/ 207563 w 3497720"/>
                <a:gd name="connsiteY25" fmla="*/ 426346 h 538542"/>
                <a:gd name="connsiteX26" fmla="*/ 260856 w 3497720"/>
                <a:gd name="connsiteY26" fmla="*/ 468420 h 538542"/>
                <a:gd name="connsiteX27" fmla="*/ 322564 w 3497720"/>
                <a:gd name="connsiteY27" fmla="*/ 504883 h 538542"/>
                <a:gd name="connsiteX28" fmla="*/ 370248 w 3497720"/>
                <a:gd name="connsiteY28" fmla="*/ 527323 h 538542"/>
                <a:gd name="connsiteX29" fmla="*/ 415126 w 3497720"/>
                <a:gd name="connsiteY29" fmla="*/ 538542 h 538542"/>
                <a:gd name="connsiteX30" fmla="*/ 448785 w 3497720"/>
                <a:gd name="connsiteY30" fmla="*/ 530128 h 538542"/>
                <a:gd name="connsiteX31" fmla="*/ 538542 w 3497720"/>
                <a:gd name="connsiteY31" fmla="*/ 502078 h 538542"/>
                <a:gd name="connsiteX32" fmla="*/ 656348 w 3497720"/>
                <a:gd name="connsiteY32" fmla="*/ 479639 h 538542"/>
                <a:gd name="connsiteX33" fmla="*/ 838667 w 3497720"/>
                <a:gd name="connsiteY33" fmla="*/ 451590 h 538542"/>
                <a:gd name="connsiteX34" fmla="*/ 1107939 w 3497720"/>
                <a:gd name="connsiteY34" fmla="*/ 412321 h 538542"/>
                <a:gd name="connsiteX35" fmla="*/ 1208915 w 3497720"/>
                <a:gd name="connsiteY35" fmla="*/ 401102 h 538542"/>
                <a:gd name="connsiteX36" fmla="*/ 1545504 w 3497720"/>
                <a:gd name="connsiteY36" fmla="*/ 359028 h 538542"/>
                <a:gd name="connsiteX37" fmla="*/ 1887703 w 3497720"/>
                <a:gd name="connsiteY37" fmla="*/ 333784 h 538542"/>
                <a:gd name="connsiteX38" fmla="*/ 2134535 w 3497720"/>
                <a:gd name="connsiteY38" fmla="*/ 314150 h 538542"/>
                <a:gd name="connsiteX39" fmla="*/ 2207462 w 3497720"/>
                <a:gd name="connsiteY39" fmla="*/ 291710 h 538542"/>
                <a:gd name="connsiteX40" fmla="*/ 2468319 w 3497720"/>
                <a:gd name="connsiteY40" fmla="*/ 280491 h 538542"/>
                <a:gd name="connsiteX41" fmla="*/ 2866616 w 3497720"/>
                <a:gd name="connsiteY41" fmla="*/ 272076 h 538542"/>
                <a:gd name="connsiteX42" fmla="*/ 3214424 w 3497720"/>
                <a:gd name="connsiteY42" fmla="*/ 272076 h 538542"/>
                <a:gd name="connsiteX43" fmla="*/ 3379914 w 3497720"/>
                <a:gd name="connsiteY43" fmla="*/ 263661 h 538542"/>
                <a:gd name="connsiteX44" fmla="*/ 3458451 w 3497720"/>
                <a:gd name="connsiteY44" fmla="*/ 252442 h 538542"/>
                <a:gd name="connsiteX45" fmla="*/ 3478086 w 3497720"/>
                <a:gd name="connsiteY45" fmla="*/ 246832 h 538542"/>
                <a:gd name="connsiteX46" fmla="*/ 3492110 w 3497720"/>
                <a:gd name="connsiteY46" fmla="*/ 227197 h 538542"/>
                <a:gd name="connsiteX47" fmla="*/ 3497720 w 3497720"/>
                <a:gd name="connsiteY47" fmla="*/ 199148 h 538542"/>
                <a:gd name="connsiteX48" fmla="*/ 3497720 w 3497720"/>
                <a:gd name="connsiteY48" fmla="*/ 179514 h 538542"/>
                <a:gd name="connsiteX49" fmla="*/ 3494915 w 3497720"/>
                <a:gd name="connsiteY49" fmla="*/ 151465 h 538542"/>
                <a:gd name="connsiteX50" fmla="*/ 3486501 w 3497720"/>
                <a:gd name="connsiteY50" fmla="*/ 129026 h 538542"/>
                <a:gd name="connsiteX51" fmla="*/ 3469671 w 3497720"/>
                <a:gd name="connsiteY51" fmla="*/ 106586 h 538542"/>
                <a:gd name="connsiteX52" fmla="*/ 3430402 w 3497720"/>
                <a:gd name="connsiteY52" fmla="*/ 81342 h 538542"/>
                <a:gd name="connsiteX53" fmla="*/ 3374304 w 3497720"/>
                <a:gd name="connsiteY53" fmla="*/ 53293 h 538542"/>
                <a:gd name="connsiteX54" fmla="*/ 3304181 w 3497720"/>
                <a:gd name="connsiteY54" fmla="*/ 28049 h 538542"/>
                <a:gd name="connsiteX55" fmla="*/ 3250888 w 3497720"/>
                <a:gd name="connsiteY55" fmla="*/ 14024 h 538542"/>
                <a:gd name="connsiteX56" fmla="*/ 3161131 w 3497720"/>
                <a:gd name="connsiteY56" fmla="*/ 0 h 538542"/>
                <a:gd name="connsiteX57" fmla="*/ 3091008 w 3497720"/>
                <a:gd name="connsiteY57" fmla="*/ 0 h 538542"/>
                <a:gd name="connsiteX58" fmla="*/ 3065764 w 3497720"/>
                <a:gd name="connsiteY58" fmla="*/ 0 h 538542"/>
                <a:gd name="connsiteX59" fmla="*/ 2973202 w 3497720"/>
                <a:gd name="connsiteY59" fmla="*/ 22439 h 538542"/>
                <a:gd name="connsiteX60" fmla="*/ 2804908 w 3497720"/>
                <a:gd name="connsiteY60" fmla="*/ 67318 h 538542"/>
                <a:gd name="connsiteX61" fmla="*/ 2717956 w 3497720"/>
                <a:gd name="connsiteY61" fmla="*/ 92562 h 538542"/>
                <a:gd name="connsiteX62" fmla="*/ 2563686 w 3497720"/>
                <a:gd name="connsiteY62" fmla="*/ 106586 h 538542"/>
                <a:gd name="connsiteX63" fmla="*/ 2294415 w 3497720"/>
                <a:gd name="connsiteY63" fmla="*/ 129026 h 53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97720" h="538542">
                  <a:moveTo>
                    <a:pt x="2294415" y="129026"/>
                  </a:moveTo>
                  <a:lnTo>
                    <a:pt x="1854044" y="165489"/>
                  </a:lnTo>
                  <a:lnTo>
                    <a:pt x="1618432" y="182319"/>
                  </a:lnTo>
                  <a:lnTo>
                    <a:pt x="1293062" y="207563"/>
                  </a:lnTo>
                  <a:lnTo>
                    <a:pt x="984523" y="238417"/>
                  </a:lnTo>
                  <a:lnTo>
                    <a:pt x="468420" y="291710"/>
                  </a:lnTo>
                  <a:lnTo>
                    <a:pt x="429151" y="291710"/>
                  </a:lnTo>
                  <a:lnTo>
                    <a:pt x="373053" y="283296"/>
                  </a:lnTo>
                  <a:lnTo>
                    <a:pt x="297320" y="266466"/>
                  </a:lnTo>
                  <a:lnTo>
                    <a:pt x="244027" y="252442"/>
                  </a:lnTo>
                  <a:lnTo>
                    <a:pt x="182319" y="230002"/>
                  </a:lnTo>
                  <a:lnTo>
                    <a:pt x="137440" y="213173"/>
                  </a:lnTo>
                  <a:lnTo>
                    <a:pt x="103781" y="193539"/>
                  </a:lnTo>
                  <a:lnTo>
                    <a:pt x="75732" y="171099"/>
                  </a:lnTo>
                  <a:lnTo>
                    <a:pt x="53293" y="154270"/>
                  </a:lnTo>
                  <a:lnTo>
                    <a:pt x="30854" y="145855"/>
                  </a:lnTo>
                  <a:lnTo>
                    <a:pt x="14024" y="145855"/>
                  </a:lnTo>
                  <a:lnTo>
                    <a:pt x="5610" y="145855"/>
                  </a:lnTo>
                  <a:lnTo>
                    <a:pt x="0" y="151465"/>
                  </a:lnTo>
                  <a:lnTo>
                    <a:pt x="0" y="171099"/>
                  </a:lnTo>
                  <a:lnTo>
                    <a:pt x="8415" y="193539"/>
                  </a:lnTo>
                  <a:lnTo>
                    <a:pt x="30854" y="230002"/>
                  </a:lnTo>
                  <a:lnTo>
                    <a:pt x="72928" y="283296"/>
                  </a:lnTo>
                  <a:lnTo>
                    <a:pt x="129026" y="350613"/>
                  </a:lnTo>
                  <a:lnTo>
                    <a:pt x="154270" y="378662"/>
                  </a:lnTo>
                  <a:lnTo>
                    <a:pt x="207563" y="426346"/>
                  </a:lnTo>
                  <a:lnTo>
                    <a:pt x="260856" y="468420"/>
                  </a:lnTo>
                  <a:lnTo>
                    <a:pt x="322564" y="504883"/>
                  </a:lnTo>
                  <a:lnTo>
                    <a:pt x="370248" y="527323"/>
                  </a:lnTo>
                  <a:lnTo>
                    <a:pt x="415126" y="538542"/>
                  </a:lnTo>
                  <a:lnTo>
                    <a:pt x="448785" y="530128"/>
                  </a:lnTo>
                  <a:lnTo>
                    <a:pt x="538542" y="502078"/>
                  </a:lnTo>
                  <a:lnTo>
                    <a:pt x="656348" y="479639"/>
                  </a:lnTo>
                  <a:lnTo>
                    <a:pt x="838667" y="451590"/>
                  </a:lnTo>
                  <a:lnTo>
                    <a:pt x="1107939" y="412321"/>
                  </a:lnTo>
                  <a:lnTo>
                    <a:pt x="1208915" y="401102"/>
                  </a:lnTo>
                  <a:lnTo>
                    <a:pt x="1545504" y="359028"/>
                  </a:lnTo>
                  <a:lnTo>
                    <a:pt x="1887703" y="333784"/>
                  </a:lnTo>
                  <a:lnTo>
                    <a:pt x="2134535" y="314150"/>
                  </a:lnTo>
                  <a:lnTo>
                    <a:pt x="2207462" y="291710"/>
                  </a:lnTo>
                  <a:lnTo>
                    <a:pt x="2468319" y="280491"/>
                  </a:lnTo>
                  <a:lnTo>
                    <a:pt x="2866616" y="272076"/>
                  </a:lnTo>
                  <a:lnTo>
                    <a:pt x="3214424" y="272076"/>
                  </a:lnTo>
                  <a:lnTo>
                    <a:pt x="3379914" y="263661"/>
                  </a:lnTo>
                  <a:lnTo>
                    <a:pt x="3458451" y="252442"/>
                  </a:lnTo>
                  <a:lnTo>
                    <a:pt x="3478086" y="246832"/>
                  </a:lnTo>
                  <a:lnTo>
                    <a:pt x="3492110" y="227197"/>
                  </a:lnTo>
                  <a:lnTo>
                    <a:pt x="3497720" y="199148"/>
                  </a:lnTo>
                  <a:lnTo>
                    <a:pt x="3497720" y="179514"/>
                  </a:lnTo>
                  <a:lnTo>
                    <a:pt x="3494915" y="151465"/>
                  </a:lnTo>
                  <a:lnTo>
                    <a:pt x="3486501" y="129026"/>
                  </a:lnTo>
                  <a:lnTo>
                    <a:pt x="3469671" y="106586"/>
                  </a:lnTo>
                  <a:lnTo>
                    <a:pt x="3430402" y="81342"/>
                  </a:lnTo>
                  <a:lnTo>
                    <a:pt x="3374304" y="53293"/>
                  </a:lnTo>
                  <a:lnTo>
                    <a:pt x="3304181" y="28049"/>
                  </a:lnTo>
                  <a:lnTo>
                    <a:pt x="3250888" y="14024"/>
                  </a:lnTo>
                  <a:lnTo>
                    <a:pt x="3161131" y="0"/>
                  </a:lnTo>
                  <a:lnTo>
                    <a:pt x="3091008" y="0"/>
                  </a:lnTo>
                  <a:lnTo>
                    <a:pt x="3065764" y="0"/>
                  </a:lnTo>
                  <a:lnTo>
                    <a:pt x="2973202" y="22439"/>
                  </a:lnTo>
                  <a:lnTo>
                    <a:pt x="2804908" y="67318"/>
                  </a:lnTo>
                  <a:lnTo>
                    <a:pt x="2717956" y="92562"/>
                  </a:lnTo>
                  <a:lnTo>
                    <a:pt x="2563686" y="106586"/>
                  </a:lnTo>
                  <a:lnTo>
                    <a:pt x="2294415" y="129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866C343-CCCA-44F3-82C3-0637607B8FF0}"/>
                </a:ext>
              </a:extLst>
            </p:cNvPr>
            <p:cNvSpPr/>
            <p:nvPr/>
          </p:nvSpPr>
          <p:spPr>
            <a:xfrm>
              <a:off x="2609850" y="1241425"/>
              <a:ext cx="2428875" cy="2447925"/>
            </a:xfrm>
            <a:custGeom>
              <a:avLst/>
              <a:gdLst>
                <a:gd name="connsiteX0" fmla="*/ 1476375 w 2428875"/>
                <a:gd name="connsiteY0" fmla="*/ 1136650 h 2447925"/>
                <a:gd name="connsiteX1" fmla="*/ 1352550 w 2428875"/>
                <a:gd name="connsiteY1" fmla="*/ 1298575 h 2447925"/>
                <a:gd name="connsiteX2" fmla="*/ 1216025 w 2428875"/>
                <a:gd name="connsiteY2" fmla="*/ 1444625 h 2447925"/>
                <a:gd name="connsiteX3" fmla="*/ 1079500 w 2428875"/>
                <a:gd name="connsiteY3" fmla="*/ 1581150 h 2447925"/>
                <a:gd name="connsiteX4" fmla="*/ 930275 w 2428875"/>
                <a:gd name="connsiteY4" fmla="*/ 1720850 h 2447925"/>
                <a:gd name="connsiteX5" fmla="*/ 762000 w 2428875"/>
                <a:gd name="connsiteY5" fmla="*/ 1860550 h 2447925"/>
                <a:gd name="connsiteX6" fmla="*/ 600075 w 2428875"/>
                <a:gd name="connsiteY6" fmla="*/ 1984375 h 2447925"/>
                <a:gd name="connsiteX7" fmla="*/ 393700 w 2428875"/>
                <a:gd name="connsiteY7" fmla="*/ 2136775 h 2447925"/>
                <a:gd name="connsiteX8" fmla="*/ 165100 w 2428875"/>
                <a:gd name="connsiteY8" fmla="*/ 2292350 h 2447925"/>
                <a:gd name="connsiteX9" fmla="*/ 19050 w 2428875"/>
                <a:gd name="connsiteY9" fmla="*/ 2387600 h 2447925"/>
                <a:gd name="connsiteX10" fmla="*/ 6350 w 2428875"/>
                <a:gd name="connsiteY10" fmla="*/ 2400300 h 2447925"/>
                <a:gd name="connsiteX11" fmla="*/ 0 w 2428875"/>
                <a:gd name="connsiteY11" fmla="*/ 2419350 h 2447925"/>
                <a:gd name="connsiteX12" fmla="*/ 3175 w 2428875"/>
                <a:gd name="connsiteY12" fmla="*/ 2428875 h 2447925"/>
                <a:gd name="connsiteX13" fmla="*/ 15875 w 2428875"/>
                <a:gd name="connsiteY13" fmla="*/ 2444750 h 2447925"/>
                <a:gd name="connsiteX14" fmla="*/ 28575 w 2428875"/>
                <a:gd name="connsiteY14" fmla="*/ 2447925 h 2447925"/>
                <a:gd name="connsiteX15" fmla="*/ 57150 w 2428875"/>
                <a:gd name="connsiteY15" fmla="*/ 2444750 h 2447925"/>
                <a:gd name="connsiteX16" fmla="*/ 104775 w 2428875"/>
                <a:gd name="connsiteY16" fmla="*/ 2425700 h 2447925"/>
                <a:gd name="connsiteX17" fmla="*/ 311150 w 2428875"/>
                <a:gd name="connsiteY17" fmla="*/ 2324100 h 2447925"/>
                <a:gd name="connsiteX18" fmla="*/ 498475 w 2428875"/>
                <a:gd name="connsiteY18" fmla="*/ 2219325 h 2447925"/>
                <a:gd name="connsiteX19" fmla="*/ 777875 w 2428875"/>
                <a:gd name="connsiteY19" fmla="*/ 2041525 h 2447925"/>
                <a:gd name="connsiteX20" fmla="*/ 1025525 w 2428875"/>
                <a:gd name="connsiteY20" fmla="*/ 1866900 h 2447925"/>
                <a:gd name="connsiteX21" fmla="*/ 1206500 w 2428875"/>
                <a:gd name="connsiteY21" fmla="*/ 1727200 h 2447925"/>
                <a:gd name="connsiteX22" fmla="*/ 1327150 w 2428875"/>
                <a:gd name="connsiteY22" fmla="*/ 1628775 h 2447925"/>
                <a:gd name="connsiteX23" fmla="*/ 1485900 w 2428875"/>
                <a:gd name="connsiteY23" fmla="*/ 1479550 h 2447925"/>
                <a:gd name="connsiteX24" fmla="*/ 1616075 w 2428875"/>
                <a:gd name="connsiteY24" fmla="*/ 1339850 h 2447925"/>
                <a:gd name="connsiteX25" fmla="*/ 1803400 w 2428875"/>
                <a:gd name="connsiteY25" fmla="*/ 1123950 h 2447925"/>
                <a:gd name="connsiteX26" fmla="*/ 1943100 w 2428875"/>
                <a:gd name="connsiteY26" fmla="*/ 942975 h 2447925"/>
                <a:gd name="connsiteX27" fmla="*/ 2060575 w 2428875"/>
                <a:gd name="connsiteY27" fmla="*/ 739775 h 2447925"/>
                <a:gd name="connsiteX28" fmla="*/ 2143125 w 2428875"/>
                <a:gd name="connsiteY28" fmla="*/ 612775 h 2447925"/>
                <a:gd name="connsiteX29" fmla="*/ 2219325 w 2428875"/>
                <a:gd name="connsiteY29" fmla="*/ 488950 h 2447925"/>
                <a:gd name="connsiteX30" fmla="*/ 2266950 w 2428875"/>
                <a:gd name="connsiteY30" fmla="*/ 415925 h 2447925"/>
                <a:gd name="connsiteX31" fmla="*/ 2295525 w 2428875"/>
                <a:gd name="connsiteY31" fmla="*/ 384175 h 2447925"/>
                <a:gd name="connsiteX32" fmla="*/ 2330450 w 2428875"/>
                <a:gd name="connsiteY32" fmla="*/ 355600 h 2447925"/>
                <a:gd name="connsiteX33" fmla="*/ 2362200 w 2428875"/>
                <a:gd name="connsiteY33" fmla="*/ 336550 h 2447925"/>
                <a:gd name="connsiteX34" fmla="*/ 2397125 w 2428875"/>
                <a:gd name="connsiteY34" fmla="*/ 317500 h 2447925"/>
                <a:gd name="connsiteX35" fmla="*/ 2422525 w 2428875"/>
                <a:gd name="connsiteY35" fmla="*/ 295275 h 2447925"/>
                <a:gd name="connsiteX36" fmla="*/ 2428875 w 2428875"/>
                <a:gd name="connsiteY36" fmla="*/ 276225 h 2447925"/>
                <a:gd name="connsiteX37" fmla="*/ 2428875 w 2428875"/>
                <a:gd name="connsiteY37" fmla="*/ 254000 h 2447925"/>
                <a:gd name="connsiteX38" fmla="*/ 2422525 w 2428875"/>
                <a:gd name="connsiteY38" fmla="*/ 225425 h 2447925"/>
                <a:gd name="connsiteX39" fmla="*/ 2406650 w 2428875"/>
                <a:gd name="connsiteY39" fmla="*/ 203200 h 2447925"/>
                <a:gd name="connsiteX40" fmla="*/ 2378075 w 2428875"/>
                <a:gd name="connsiteY40" fmla="*/ 174625 h 2447925"/>
                <a:gd name="connsiteX41" fmla="*/ 2301875 w 2428875"/>
                <a:gd name="connsiteY41" fmla="*/ 120650 h 2447925"/>
                <a:gd name="connsiteX42" fmla="*/ 2241550 w 2428875"/>
                <a:gd name="connsiteY42" fmla="*/ 85725 h 2447925"/>
                <a:gd name="connsiteX43" fmla="*/ 2187575 w 2428875"/>
                <a:gd name="connsiteY43" fmla="*/ 60325 h 2447925"/>
                <a:gd name="connsiteX44" fmla="*/ 2089150 w 2428875"/>
                <a:gd name="connsiteY44" fmla="*/ 28575 h 2447925"/>
                <a:gd name="connsiteX45" fmla="*/ 2025650 w 2428875"/>
                <a:gd name="connsiteY45" fmla="*/ 12700 h 2447925"/>
                <a:gd name="connsiteX46" fmla="*/ 1943100 w 2428875"/>
                <a:gd name="connsiteY46" fmla="*/ 0 h 2447925"/>
                <a:gd name="connsiteX47" fmla="*/ 1908175 w 2428875"/>
                <a:gd name="connsiteY47" fmla="*/ 0 h 2447925"/>
                <a:gd name="connsiteX48" fmla="*/ 1879600 w 2428875"/>
                <a:gd name="connsiteY48" fmla="*/ 3175 h 2447925"/>
                <a:gd name="connsiteX49" fmla="*/ 1873250 w 2428875"/>
                <a:gd name="connsiteY49" fmla="*/ 12700 h 2447925"/>
                <a:gd name="connsiteX50" fmla="*/ 1870075 w 2428875"/>
                <a:gd name="connsiteY50" fmla="*/ 19050 h 2447925"/>
                <a:gd name="connsiteX51" fmla="*/ 1876425 w 2428875"/>
                <a:gd name="connsiteY51" fmla="*/ 31750 h 2447925"/>
                <a:gd name="connsiteX52" fmla="*/ 1908175 w 2428875"/>
                <a:gd name="connsiteY52" fmla="*/ 53975 h 2447925"/>
                <a:gd name="connsiteX53" fmla="*/ 1936750 w 2428875"/>
                <a:gd name="connsiteY53" fmla="*/ 76200 h 2447925"/>
                <a:gd name="connsiteX54" fmla="*/ 1968500 w 2428875"/>
                <a:gd name="connsiteY54" fmla="*/ 111125 h 2447925"/>
                <a:gd name="connsiteX55" fmla="*/ 1990725 w 2428875"/>
                <a:gd name="connsiteY55" fmla="*/ 136525 h 2447925"/>
                <a:gd name="connsiteX56" fmla="*/ 2003425 w 2428875"/>
                <a:gd name="connsiteY56" fmla="*/ 161925 h 2447925"/>
                <a:gd name="connsiteX57" fmla="*/ 2012950 w 2428875"/>
                <a:gd name="connsiteY57" fmla="*/ 180975 h 2447925"/>
                <a:gd name="connsiteX58" fmla="*/ 2019300 w 2428875"/>
                <a:gd name="connsiteY58" fmla="*/ 206375 h 2447925"/>
                <a:gd name="connsiteX59" fmla="*/ 2022475 w 2428875"/>
                <a:gd name="connsiteY59" fmla="*/ 244475 h 2447925"/>
                <a:gd name="connsiteX60" fmla="*/ 2016125 w 2428875"/>
                <a:gd name="connsiteY60" fmla="*/ 288925 h 2447925"/>
                <a:gd name="connsiteX61" fmla="*/ 1987550 w 2428875"/>
                <a:gd name="connsiteY61" fmla="*/ 361950 h 2447925"/>
                <a:gd name="connsiteX62" fmla="*/ 1920875 w 2428875"/>
                <a:gd name="connsiteY62" fmla="*/ 492125 h 2447925"/>
                <a:gd name="connsiteX63" fmla="*/ 1835150 w 2428875"/>
                <a:gd name="connsiteY63" fmla="*/ 635000 h 2447925"/>
                <a:gd name="connsiteX64" fmla="*/ 1733550 w 2428875"/>
                <a:gd name="connsiteY64" fmla="*/ 790575 h 2447925"/>
                <a:gd name="connsiteX65" fmla="*/ 1695450 w 2428875"/>
                <a:gd name="connsiteY65" fmla="*/ 847725 h 2447925"/>
                <a:gd name="connsiteX66" fmla="*/ 1562100 w 2428875"/>
                <a:gd name="connsiteY66" fmla="*/ 1003300 h 2447925"/>
                <a:gd name="connsiteX67" fmla="*/ 1527175 w 2428875"/>
                <a:gd name="connsiteY67" fmla="*/ 1063625 h 2447925"/>
                <a:gd name="connsiteX68" fmla="*/ 1476375 w 2428875"/>
                <a:gd name="connsiteY68" fmla="*/ 1136650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28875" h="2447925">
                  <a:moveTo>
                    <a:pt x="1476375" y="1136650"/>
                  </a:moveTo>
                  <a:lnTo>
                    <a:pt x="1352550" y="1298575"/>
                  </a:lnTo>
                  <a:lnTo>
                    <a:pt x="1216025" y="1444625"/>
                  </a:lnTo>
                  <a:lnTo>
                    <a:pt x="1079500" y="1581150"/>
                  </a:lnTo>
                  <a:lnTo>
                    <a:pt x="930275" y="1720850"/>
                  </a:lnTo>
                  <a:lnTo>
                    <a:pt x="762000" y="1860550"/>
                  </a:lnTo>
                  <a:lnTo>
                    <a:pt x="600075" y="1984375"/>
                  </a:lnTo>
                  <a:lnTo>
                    <a:pt x="393700" y="2136775"/>
                  </a:lnTo>
                  <a:lnTo>
                    <a:pt x="165100" y="2292350"/>
                  </a:lnTo>
                  <a:lnTo>
                    <a:pt x="19050" y="2387600"/>
                  </a:lnTo>
                  <a:lnTo>
                    <a:pt x="6350" y="2400300"/>
                  </a:lnTo>
                  <a:lnTo>
                    <a:pt x="0" y="2419350"/>
                  </a:lnTo>
                  <a:lnTo>
                    <a:pt x="3175" y="2428875"/>
                  </a:lnTo>
                  <a:lnTo>
                    <a:pt x="15875" y="2444750"/>
                  </a:lnTo>
                  <a:lnTo>
                    <a:pt x="28575" y="2447925"/>
                  </a:lnTo>
                  <a:lnTo>
                    <a:pt x="57150" y="2444750"/>
                  </a:lnTo>
                  <a:lnTo>
                    <a:pt x="104775" y="2425700"/>
                  </a:lnTo>
                  <a:lnTo>
                    <a:pt x="311150" y="2324100"/>
                  </a:lnTo>
                  <a:lnTo>
                    <a:pt x="498475" y="2219325"/>
                  </a:lnTo>
                  <a:lnTo>
                    <a:pt x="777875" y="2041525"/>
                  </a:lnTo>
                  <a:lnTo>
                    <a:pt x="1025525" y="1866900"/>
                  </a:lnTo>
                  <a:lnTo>
                    <a:pt x="1206500" y="1727200"/>
                  </a:lnTo>
                  <a:lnTo>
                    <a:pt x="1327150" y="1628775"/>
                  </a:lnTo>
                  <a:lnTo>
                    <a:pt x="1485900" y="1479550"/>
                  </a:lnTo>
                  <a:lnTo>
                    <a:pt x="1616075" y="1339850"/>
                  </a:lnTo>
                  <a:lnTo>
                    <a:pt x="1803400" y="1123950"/>
                  </a:lnTo>
                  <a:lnTo>
                    <a:pt x="1943100" y="942975"/>
                  </a:lnTo>
                  <a:lnTo>
                    <a:pt x="2060575" y="739775"/>
                  </a:lnTo>
                  <a:lnTo>
                    <a:pt x="2143125" y="612775"/>
                  </a:lnTo>
                  <a:lnTo>
                    <a:pt x="2219325" y="488950"/>
                  </a:lnTo>
                  <a:lnTo>
                    <a:pt x="2266950" y="415925"/>
                  </a:lnTo>
                  <a:lnTo>
                    <a:pt x="2295525" y="384175"/>
                  </a:lnTo>
                  <a:lnTo>
                    <a:pt x="2330450" y="355600"/>
                  </a:lnTo>
                  <a:lnTo>
                    <a:pt x="2362200" y="336550"/>
                  </a:lnTo>
                  <a:lnTo>
                    <a:pt x="2397125" y="317500"/>
                  </a:lnTo>
                  <a:lnTo>
                    <a:pt x="2422525" y="295275"/>
                  </a:lnTo>
                  <a:lnTo>
                    <a:pt x="2428875" y="276225"/>
                  </a:lnTo>
                  <a:lnTo>
                    <a:pt x="2428875" y="254000"/>
                  </a:lnTo>
                  <a:lnTo>
                    <a:pt x="2422525" y="225425"/>
                  </a:lnTo>
                  <a:lnTo>
                    <a:pt x="2406650" y="203200"/>
                  </a:lnTo>
                  <a:lnTo>
                    <a:pt x="2378075" y="174625"/>
                  </a:lnTo>
                  <a:lnTo>
                    <a:pt x="2301875" y="120650"/>
                  </a:lnTo>
                  <a:lnTo>
                    <a:pt x="2241550" y="85725"/>
                  </a:lnTo>
                  <a:lnTo>
                    <a:pt x="2187575" y="60325"/>
                  </a:lnTo>
                  <a:lnTo>
                    <a:pt x="2089150" y="28575"/>
                  </a:lnTo>
                  <a:lnTo>
                    <a:pt x="2025650" y="12700"/>
                  </a:lnTo>
                  <a:lnTo>
                    <a:pt x="1943100" y="0"/>
                  </a:lnTo>
                  <a:lnTo>
                    <a:pt x="1908175" y="0"/>
                  </a:lnTo>
                  <a:lnTo>
                    <a:pt x="1879600" y="3175"/>
                  </a:lnTo>
                  <a:lnTo>
                    <a:pt x="1873250" y="12700"/>
                  </a:lnTo>
                  <a:lnTo>
                    <a:pt x="1870075" y="19050"/>
                  </a:lnTo>
                  <a:lnTo>
                    <a:pt x="1876425" y="31750"/>
                  </a:lnTo>
                  <a:lnTo>
                    <a:pt x="1908175" y="53975"/>
                  </a:lnTo>
                  <a:lnTo>
                    <a:pt x="1936750" y="76200"/>
                  </a:lnTo>
                  <a:lnTo>
                    <a:pt x="1968500" y="111125"/>
                  </a:lnTo>
                  <a:lnTo>
                    <a:pt x="1990725" y="136525"/>
                  </a:lnTo>
                  <a:lnTo>
                    <a:pt x="2003425" y="161925"/>
                  </a:lnTo>
                  <a:lnTo>
                    <a:pt x="2012950" y="180975"/>
                  </a:lnTo>
                  <a:lnTo>
                    <a:pt x="2019300" y="206375"/>
                  </a:lnTo>
                  <a:lnTo>
                    <a:pt x="2022475" y="244475"/>
                  </a:lnTo>
                  <a:lnTo>
                    <a:pt x="2016125" y="288925"/>
                  </a:lnTo>
                  <a:lnTo>
                    <a:pt x="1987550" y="361950"/>
                  </a:lnTo>
                  <a:lnTo>
                    <a:pt x="1920875" y="492125"/>
                  </a:lnTo>
                  <a:lnTo>
                    <a:pt x="1835150" y="635000"/>
                  </a:lnTo>
                  <a:lnTo>
                    <a:pt x="1733550" y="790575"/>
                  </a:lnTo>
                  <a:lnTo>
                    <a:pt x="1695450" y="847725"/>
                  </a:lnTo>
                  <a:lnTo>
                    <a:pt x="1562100" y="1003300"/>
                  </a:lnTo>
                  <a:lnTo>
                    <a:pt x="1527175" y="1063625"/>
                  </a:lnTo>
                  <a:lnTo>
                    <a:pt x="1476375" y="1136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56A8454-14F3-4BE5-B559-D10F39462BFB}"/>
                </a:ext>
              </a:extLst>
            </p:cNvPr>
            <p:cNvSpPr/>
            <p:nvPr/>
          </p:nvSpPr>
          <p:spPr>
            <a:xfrm>
              <a:off x="5057775" y="2109788"/>
              <a:ext cx="2257425" cy="1214437"/>
            </a:xfrm>
            <a:custGeom>
              <a:avLst/>
              <a:gdLst>
                <a:gd name="connsiteX0" fmla="*/ 933450 w 2257425"/>
                <a:gd name="connsiteY0" fmla="*/ 547687 h 1214437"/>
                <a:gd name="connsiteX1" fmla="*/ 809625 w 2257425"/>
                <a:gd name="connsiteY1" fmla="*/ 471487 h 1214437"/>
                <a:gd name="connsiteX2" fmla="*/ 681038 w 2257425"/>
                <a:gd name="connsiteY2" fmla="*/ 390525 h 1214437"/>
                <a:gd name="connsiteX3" fmla="*/ 509588 w 2257425"/>
                <a:gd name="connsiteY3" fmla="*/ 278606 h 1214437"/>
                <a:gd name="connsiteX4" fmla="*/ 364331 w 2257425"/>
                <a:gd name="connsiteY4" fmla="*/ 183356 h 1214437"/>
                <a:gd name="connsiteX5" fmla="*/ 226219 w 2257425"/>
                <a:gd name="connsiteY5" fmla="*/ 95250 h 1214437"/>
                <a:gd name="connsiteX6" fmla="*/ 100013 w 2257425"/>
                <a:gd name="connsiteY6" fmla="*/ 0 h 1214437"/>
                <a:gd name="connsiteX7" fmla="*/ 0 w 2257425"/>
                <a:gd name="connsiteY7" fmla="*/ 26193 h 1214437"/>
                <a:gd name="connsiteX8" fmla="*/ 66675 w 2257425"/>
                <a:gd name="connsiteY8" fmla="*/ 88106 h 1214437"/>
                <a:gd name="connsiteX9" fmla="*/ 250031 w 2257425"/>
                <a:gd name="connsiteY9" fmla="*/ 247650 h 1214437"/>
                <a:gd name="connsiteX10" fmla="*/ 469106 w 2257425"/>
                <a:gd name="connsiteY10" fmla="*/ 442912 h 1214437"/>
                <a:gd name="connsiteX11" fmla="*/ 681038 w 2257425"/>
                <a:gd name="connsiteY11" fmla="*/ 628650 h 1214437"/>
                <a:gd name="connsiteX12" fmla="*/ 907256 w 2257425"/>
                <a:gd name="connsiteY12" fmla="*/ 831056 h 1214437"/>
                <a:gd name="connsiteX13" fmla="*/ 1133475 w 2257425"/>
                <a:gd name="connsiteY13" fmla="*/ 1019175 h 1214437"/>
                <a:gd name="connsiteX14" fmla="*/ 1345406 w 2257425"/>
                <a:gd name="connsiteY14" fmla="*/ 1173956 h 1214437"/>
                <a:gd name="connsiteX15" fmla="*/ 1364456 w 2257425"/>
                <a:gd name="connsiteY15" fmla="*/ 1185862 h 1214437"/>
                <a:gd name="connsiteX16" fmla="*/ 1443038 w 2257425"/>
                <a:gd name="connsiteY16" fmla="*/ 1193006 h 1214437"/>
                <a:gd name="connsiteX17" fmla="*/ 1721644 w 2257425"/>
                <a:gd name="connsiteY17" fmla="*/ 1207293 h 1214437"/>
                <a:gd name="connsiteX18" fmla="*/ 1926431 w 2257425"/>
                <a:gd name="connsiteY18" fmla="*/ 1214437 h 1214437"/>
                <a:gd name="connsiteX19" fmla="*/ 2012156 w 2257425"/>
                <a:gd name="connsiteY19" fmla="*/ 1209675 h 1214437"/>
                <a:gd name="connsiteX20" fmla="*/ 2076450 w 2257425"/>
                <a:gd name="connsiteY20" fmla="*/ 1204912 h 1214437"/>
                <a:gd name="connsiteX21" fmla="*/ 2124075 w 2257425"/>
                <a:gd name="connsiteY21" fmla="*/ 1197768 h 1214437"/>
                <a:gd name="connsiteX22" fmla="*/ 2183606 w 2257425"/>
                <a:gd name="connsiteY22" fmla="*/ 1183481 h 1214437"/>
                <a:gd name="connsiteX23" fmla="*/ 2219325 w 2257425"/>
                <a:gd name="connsiteY23" fmla="*/ 1169193 h 1214437"/>
                <a:gd name="connsiteX24" fmla="*/ 2245519 w 2257425"/>
                <a:gd name="connsiteY24" fmla="*/ 1150143 h 1214437"/>
                <a:gd name="connsiteX25" fmla="*/ 2257425 w 2257425"/>
                <a:gd name="connsiteY25" fmla="*/ 1133475 h 1214437"/>
                <a:gd name="connsiteX26" fmla="*/ 2250281 w 2257425"/>
                <a:gd name="connsiteY26" fmla="*/ 1121568 h 1214437"/>
                <a:gd name="connsiteX27" fmla="*/ 2195513 w 2257425"/>
                <a:gd name="connsiteY27" fmla="*/ 1107281 h 1214437"/>
                <a:gd name="connsiteX28" fmla="*/ 2050256 w 2257425"/>
                <a:gd name="connsiteY28" fmla="*/ 1066800 h 1214437"/>
                <a:gd name="connsiteX29" fmla="*/ 1912144 w 2257425"/>
                <a:gd name="connsiteY29" fmla="*/ 1026318 h 1214437"/>
                <a:gd name="connsiteX30" fmla="*/ 1769269 w 2257425"/>
                <a:gd name="connsiteY30" fmla="*/ 978693 h 1214437"/>
                <a:gd name="connsiteX31" fmla="*/ 1609725 w 2257425"/>
                <a:gd name="connsiteY31" fmla="*/ 916781 h 1214437"/>
                <a:gd name="connsiteX32" fmla="*/ 1452563 w 2257425"/>
                <a:gd name="connsiteY32" fmla="*/ 845343 h 1214437"/>
                <a:gd name="connsiteX33" fmla="*/ 1276350 w 2257425"/>
                <a:gd name="connsiteY33" fmla="*/ 754856 h 1214437"/>
                <a:gd name="connsiteX34" fmla="*/ 1133475 w 2257425"/>
                <a:gd name="connsiteY34" fmla="*/ 669131 h 1214437"/>
                <a:gd name="connsiteX35" fmla="*/ 933450 w 2257425"/>
                <a:gd name="connsiteY35" fmla="*/ 54768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7425" h="1214437">
                  <a:moveTo>
                    <a:pt x="933450" y="547687"/>
                  </a:moveTo>
                  <a:lnTo>
                    <a:pt x="809625" y="471487"/>
                  </a:lnTo>
                  <a:lnTo>
                    <a:pt x="681038" y="390525"/>
                  </a:lnTo>
                  <a:lnTo>
                    <a:pt x="509588" y="278606"/>
                  </a:lnTo>
                  <a:lnTo>
                    <a:pt x="364331" y="183356"/>
                  </a:lnTo>
                  <a:lnTo>
                    <a:pt x="226219" y="95250"/>
                  </a:lnTo>
                  <a:lnTo>
                    <a:pt x="100013" y="0"/>
                  </a:lnTo>
                  <a:lnTo>
                    <a:pt x="0" y="26193"/>
                  </a:lnTo>
                  <a:lnTo>
                    <a:pt x="66675" y="88106"/>
                  </a:lnTo>
                  <a:lnTo>
                    <a:pt x="250031" y="247650"/>
                  </a:lnTo>
                  <a:lnTo>
                    <a:pt x="469106" y="442912"/>
                  </a:lnTo>
                  <a:lnTo>
                    <a:pt x="681038" y="628650"/>
                  </a:lnTo>
                  <a:lnTo>
                    <a:pt x="907256" y="831056"/>
                  </a:lnTo>
                  <a:lnTo>
                    <a:pt x="1133475" y="1019175"/>
                  </a:lnTo>
                  <a:lnTo>
                    <a:pt x="1345406" y="1173956"/>
                  </a:lnTo>
                  <a:lnTo>
                    <a:pt x="1364456" y="1185862"/>
                  </a:lnTo>
                  <a:lnTo>
                    <a:pt x="1443038" y="1193006"/>
                  </a:lnTo>
                  <a:lnTo>
                    <a:pt x="1721644" y="1207293"/>
                  </a:lnTo>
                  <a:lnTo>
                    <a:pt x="1926431" y="1214437"/>
                  </a:lnTo>
                  <a:lnTo>
                    <a:pt x="2012156" y="1209675"/>
                  </a:lnTo>
                  <a:lnTo>
                    <a:pt x="2076450" y="1204912"/>
                  </a:lnTo>
                  <a:lnTo>
                    <a:pt x="2124075" y="1197768"/>
                  </a:lnTo>
                  <a:lnTo>
                    <a:pt x="2183606" y="1183481"/>
                  </a:lnTo>
                  <a:lnTo>
                    <a:pt x="2219325" y="1169193"/>
                  </a:lnTo>
                  <a:lnTo>
                    <a:pt x="2245519" y="1150143"/>
                  </a:lnTo>
                  <a:lnTo>
                    <a:pt x="2257425" y="1133475"/>
                  </a:lnTo>
                  <a:lnTo>
                    <a:pt x="2250281" y="1121568"/>
                  </a:lnTo>
                  <a:lnTo>
                    <a:pt x="2195513" y="1107281"/>
                  </a:lnTo>
                  <a:lnTo>
                    <a:pt x="2050256" y="1066800"/>
                  </a:lnTo>
                  <a:lnTo>
                    <a:pt x="1912144" y="1026318"/>
                  </a:lnTo>
                  <a:lnTo>
                    <a:pt x="1769269" y="978693"/>
                  </a:lnTo>
                  <a:lnTo>
                    <a:pt x="1609725" y="916781"/>
                  </a:lnTo>
                  <a:lnTo>
                    <a:pt x="1452563" y="845343"/>
                  </a:lnTo>
                  <a:lnTo>
                    <a:pt x="1276350" y="754856"/>
                  </a:lnTo>
                  <a:lnTo>
                    <a:pt x="1133475" y="669131"/>
                  </a:lnTo>
                  <a:lnTo>
                    <a:pt x="933450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F3D0184-7572-48B3-95B7-1C205932B6A3}"/>
                </a:ext>
              </a:extLst>
            </p:cNvPr>
            <p:cNvSpPr/>
            <p:nvPr/>
          </p:nvSpPr>
          <p:spPr>
            <a:xfrm>
              <a:off x="3211513" y="2713038"/>
              <a:ext cx="1179512" cy="1308100"/>
            </a:xfrm>
            <a:custGeom>
              <a:avLst/>
              <a:gdLst>
                <a:gd name="connsiteX0" fmla="*/ 621507 w 1178719"/>
                <a:gd name="connsiteY0" fmla="*/ 614362 h 1309687"/>
                <a:gd name="connsiteX1" fmla="*/ 502444 w 1178719"/>
                <a:gd name="connsiteY1" fmla="*/ 764381 h 1309687"/>
                <a:gd name="connsiteX2" fmla="*/ 381000 w 1178719"/>
                <a:gd name="connsiteY2" fmla="*/ 900112 h 1309687"/>
                <a:gd name="connsiteX3" fmla="*/ 228600 w 1178719"/>
                <a:gd name="connsiteY3" fmla="*/ 1057275 h 1309687"/>
                <a:gd name="connsiteX4" fmla="*/ 66675 w 1178719"/>
                <a:gd name="connsiteY4" fmla="*/ 1207294 h 1309687"/>
                <a:gd name="connsiteX5" fmla="*/ 14288 w 1178719"/>
                <a:gd name="connsiteY5" fmla="*/ 1252537 h 1309687"/>
                <a:gd name="connsiteX6" fmla="*/ 7144 w 1178719"/>
                <a:gd name="connsiteY6" fmla="*/ 1264444 h 1309687"/>
                <a:gd name="connsiteX7" fmla="*/ 0 w 1178719"/>
                <a:gd name="connsiteY7" fmla="*/ 1278731 h 1309687"/>
                <a:gd name="connsiteX8" fmla="*/ 0 w 1178719"/>
                <a:gd name="connsiteY8" fmla="*/ 1295400 h 1309687"/>
                <a:gd name="connsiteX9" fmla="*/ 4763 w 1178719"/>
                <a:gd name="connsiteY9" fmla="*/ 1304925 h 1309687"/>
                <a:gd name="connsiteX10" fmla="*/ 14288 w 1178719"/>
                <a:gd name="connsiteY10" fmla="*/ 1309687 h 1309687"/>
                <a:gd name="connsiteX11" fmla="*/ 33338 w 1178719"/>
                <a:gd name="connsiteY11" fmla="*/ 1309687 h 1309687"/>
                <a:gd name="connsiteX12" fmla="*/ 64294 w 1178719"/>
                <a:gd name="connsiteY12" fmla="*/ 1295400 h 1309687"/>
                <a:gd name="connsiteX13" fmla="*/ 166688 w 1178719"/>
                <a:gd name="connsiteY13" fmla="*/ 1226344 h 1309687"/>
                <a:gd name="connsiteX14" fmla="*/ 316707 w 1178719"/>
                <a:gd name="connsiteY14" fmla="*/ 1114425 h 1309687"/>
                <a:gd name="connsiteX15" fmla="*/ 464344 w 1178719"/>
                <a:gd name="connsiteY15" fmla="*/ 990600 h 1309687"/>
                <a:gd name="connsiteX16" fmla="*/ 619125 w 1178719"/>
                <a:gd name="connsiteY16" fmla="*/ 840581 h 1309687"/>
                <a:gd name="connsiteX17" fmla="*/ 754857 w 1178719"/>
                <a:gd name="connsiteY17" fmla="*/ 688181 h 1309687"/>
                <a:gd name="connsiteX18" fmla="*/ 847725 w 1178719"/>
                <a:gd name="connsiteY18" fmla="*/ 554831 h 1309687"/>
                <a:gd name="connsiteX19" fmla="*/ 952500 w 1178719"/>
                <a:gd name="connsiteY19" fmla="*/ 440531 h 1309687"/>
                <a:gd name="connsiteX20" fmla="*/ 1078707 w 1178719"/>
                <a:gd name="connsiteY20" fmla="*/ 307181 h 1309687"/>
                <a:gd name="connsiteX21" fmla="*/ 1150144 w 1178719"/>
                <a:gd name="connsiteY21" fmla="*/ 230981 h 1309687"/>
                <a:gd name="connsiteX22" fmla="*/ 1171575 w 1178719"/>
                <a:gd name="connsiteY22" fmla="*/ 200025 h 1309687"/>
                <a:gd name="connsiteX23" fmla="*/ 1178719 w 1178719"/>
                <a:gd name="connsiteY23" fmla="*/ 173831 h 1309687"/>
                <a:gd name="connsiteX24" fmla="*/ 1178719 w 1178719"/>
                <a:gd name="connsiteY24" fmla="*/ 161925 h 1309687"/>
                <a:gd name="connsiteX25" fmla="*/ 1169194 w 1178719"/>
                <a:gd name="connsiteY25" fmla="*/ 140494 h 1309687"/>
                <a:gd name="connsiteX26" fmla="*/ 1138238 w 1178719"/>
                <a:gd name="connsiteY26" fmla="*/ 116681 h 1309687"/>
                <a:gd name="connsiteX27" fmla="*/ 1097757 w 1178719"/>
                <a:gd name="connsiteY27" fmla="*/ 97631 h 1309687"/>
                <a:gd name="connsiteX28" fmla="*/ 1023938 w 1178719"/>
                <a:gd name="connsiteY28" fmla="*/ 71437 h 1309687"/>
                <a:gd name="connsiteX29" fmla="*/ 881063 w 1178719"/>
                <a:gd name="connsiteY29" fmla="*/ 30956 h 1309687"/>
                <a:gd name="connsiteX30" fmla="*/ 790575 w 1178719"/>
                <a:gd name="connsiteY30" fmla="*/ 0 h 1309687"/>
                <a:gd name="connsiteX31" fmla="*/ 702469 w 1178719"/>
                <a:gd name="connsiteY31" fmla="*/ 133350 h 1309687"/>
                <a:gd name="connsiteX32" fmla="*/ 773907 w 1178719"/>
                <a:gd name="connsiteY32" fmla="*/ 138112 h 1309687"/>
                <a:gd name="connsiteX33" fmla="*/ 800100 w 1178719"/>
                <a:gd name="connsiteY33" fmla="*/ 147637 h 1309687"/>
                <a:gd name="connsiteX34" fmla="*/ 814388 w 1178719"/>
                <a:gd name="connsiteY34" fmla="*/ 159544 h 1309687"/>
                <a:gd name="connsiteX35" fmla="*/ 823913 w 1178719"/>
                <a:gd name="connsiteY35" fmla="*/ 171450 h 1309687"/>
                <a:gd name="connsiteX36" fmla="*/ 831057 w 1178719"/>
                <a:gd name="connsiteY36" fmla="*/ 188119 h 1309687"/>
                <a:gd name="connsiteX37" fmla="*/ 838200 w 1178719"/>
                <a:gd name="connsiteY37" fmla="*/ 216694 h 1309687"/>
                <a:gd name="connsiteX38" fmla="*/ 840582 w 1178719"/>
                <a:gd name="connsiteY38" fmla="*/ 252412 h 1309687"/>
                <a:gd name="connsiteX39" fmla="*/ 831057 w 1178719"/>
                <a:gd name="connsiteY39" fmla="*/ 290512 h 1309687"/>
                <a:gd name="connsiteX40" fmla="*/ 797719 w 1178719"/>
                <a:gd name="connsiteY40" fmla="*/ 352425 h 1309687"/>
                <a:gd name="connsiteX41" fmla="*/ 714375 w 1178719"/>
                <a:gd name="connsiteY41" fmla="*/ 481012 h 1309687"/>
                <a:gd name="connsiteX42" fmla="*/ 621507 w 1178719"/>
                <a:gd name="connsiteY42" fmla="*/ 614362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719" h="1309687">
                  <a:moveTo>
                    <a:pt x="621507" y="614362"/>
                  </a:moveTo>
                  <a:lnTo>
                    <a:pt x="502444" y="764381"/>
                  </a:lnTo>
                  <a:lnTo>
                    <a:pt x="381000" y="900112"/>
                  </a:lnTo>
                  <a:lnTo>
                    <a:pt x="228600" y="1057275"/>
                  </a:lnTo>
                  <a:lnTo>
                    <a:pt x="66675" y="1207294"/>
                  </a:lnTo>
                  <a:lnTo>
                    <a:pt x="14288" y="1252537"/>
                  </a:lnTo>
                  <a:lnTo>
                    <a:pt x="7144" y="1264444"/>
                  </a:lnTo>
                  <a:lnTo>
                    <a:pt x="0" y="1278731"/>
                  </a:lnTo>
                  <a:lnTo>
                    <a:pt x="0" y="1295400"/>
                  </a:lnTo>
                  <a:lnTo>
                    <a:pt x="4763" y="1304925"/>
                  </a:lnTo>
                  <a:lnTo>
                    <a:pt x="14288" y="1309687"/>
                  </a:lnTo>
                  <a:lnTo>
                    <a:pt x="33338" y="1309687"/>
                  </a:lnTo>
                  <a:lnTo>
                    <a:pt x="64294" y="1295400"/>
                  </a:lnTo>
                  <a:lnTo>
                    <a:pt x="166688" y="1226344"/>
                  </a:lnTo>
                  <a:lnTo>
                    <a:pt x="316707" y="1114425"/>
                  </a:lnTo>
                  <a:lnTo>
                    <a:pt x="464344" y="990600"/>
                  </a:lnTo>
                  <a:lnTo>
                    <a:pt x="619125" y="840581"/>
                  </a:lnTo>
                  <a:lnTo>
                    <a:pt x="754857" y="688181"/>
                  </a:lnTo>
                  <a:lnTo>
                    <a:pt x="847725" y="554831"/>
                  </a:lnTo>
                  <a:lnTo>
                    <a:pt x="952500" y="440531"/>
                  </a:lnTo>
                  <a:lnTo>
                    <a:pt x="1078707" y="307181"/>
                  </a:lnTo>
                  <a:lnTo>
                    <a:pt x="1150144" y="230981"/>
                  </a:lnTo>
                  <a:lnTo>
                    <a:pt x="1171575" y="200025"/>
                  </a:lnTo>
                  <a:lnTo>
                    <a:pt x="1178719" y="173831"/>
                  </a:lnTo>
                  <a:lnTo>
                    <a:pt x="1178719" y="161925"/>
                  </a:lnTo>
                  <a:lnTo>
                    <a:pt x="1169194" y="140494"/>
                  </a:lnTo>
                  <a:lnTo>
                    <a:pt x="1138238" y="116681"/>
                  </a:lnTo>
                  <a:lnTo>
                    <a:pt x="1097757" y="97631"/>
                  </a:lnTo>
                  <a:lnTo>
                    <a:pt x="1023938" y="71437"/>
                  </a:lnTo>
                  <a:lnTo>
                    <a:pt x="881063" y="30956"/>
                  </a:lnTo>
                  <a:lnTo>
                    <a:pt x="790575" y="0"/>
                  </a:lnTo>
                  <a:lnTo>
                    <a:pt x="702469" y="133350"/>
                  </a:lnTo>
                  <a:lnTo>
                    <a:pt x="773907" y="138112"/>
                  </a:lnTo>
                  <a:lnTo>
                    <a:pt x="800100" y="147637"/>
                  </a:lnTo>
                  <a:lnTo>
                    <a:pt x="814388" y="159544"/>
                  </a:lnTo>
                  <a:lnTo>
                    <a:pt x="823913" y="171450"/>
                  </a:lnTo>
                  <a:lnTo>
                    <a:pt x="831057" y="188119"/>
                  </a:lnTo>
                  <a:lnTo>
                    <a:pt x="838200" y="216694"/>
                  </a:lnTo>
                  <a:lnTo>
                    <a:pt x="840582" y="252412"/>
                  </a:lnTo>
                  <a:lnTo>
                    <a:pt x="831057" y="290512"/>
                  </a:lnTo>
                  <a:lnTo>
                    <a:pt x="797719" y="352425"/>
                  </a:lnTo>
                  <a:lnTo>
                    <a:pt x="714375" y="481012"/>
                  </a:lnTo>
                  <a:lnTo>
                    <a:pt x="62150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E68AB27-C633-4DEB-94E7-676960B5A5E4}"/>
                </a:ext>
              </a:extLst>
            </p:cNvPr>
            <p:cNvSpPr/>
            <p:nvPr/>
          </p:nvSpPr>
          <p:spPr>
            <a:xfrm>
              <a:off x="3852863" y="3189288"/>
              <a:ext cx="247650" cy="1590675"/>
            </a:xfrm>
            <a:custGeom>
              <a:avLst/>
              <a:gdLst>
                <a:gd name="connsiteX0" fmla="*/ 69056 w 247650"/>
                <a:gd name="connsiteY0" fmla="*/ 588169 h 1590675"/>
                <a:gd name="connsiteX1" fmla="*/ 78581 w 247650"/>
                <a:gd name="connsiteY1" fmla="*/ 457200 h 1590675"/>
                <a:gd name="connsiteX2" fmla="*/ 83343 w 247650"/>
                <a:gd name="connsiteY2" fmla="*/ 316706 h 1590675"/>
                <a:gd name="connsiteX3" fmla="*/ 83343 w 247650"/>
                <a:gd name="connsiteY3" fmla="*/ 164306 h 1590675"/>
                <a:gd name="connsiteX4" fmla="*/ 245268 w 247650"/>
                <a:gd name="connsiteY4" fmla="*/ 0 h 1590675"/>
                <a:gd name="connsiteX5" fmla="*/ 247650 w 247650"/>
                <a:gd name="connsiteY5" fmla="*/ 245269 h 1590675"/>
                <a:gd name="connsiteX6" fmla="*/ 245268 w 247650"/>
                <a:gd name="connsiteY6" fmla="*/ 500062 h 1590675"/>
                <a:gd name="connsiteX7" fmla="*/ 245268 w 247650"/>
                <a:gd name="connsiteY7" fmla="*/ 831056 h 1590675"/>
                <a:gd name="connsiteX8" fmla="*/ 247650 w 247650"/>
                <a:gd name="connsiteY8" fmla="*/ 957262 h 1590675"/>
                <a:gd name="connsiteX9" fmla="*/ 242887 w 247650"/>
                <a:gd name="connsiteY9" fmla="*/ 1066800 h 1590675"/>
                <a:gd name="connsiteX10" fmla="*/ 228600 w 247650"/>
                <a:gd name="connsiteY10" fmla="*/ 1238250 h 1590675"/>
                <a:gd name="connsiteX11" fmla="*/ 223837 w 247650"/>
                <a:gd name="connsiteY11" fmla="*/ 1343025 h 1590675"/>
                <a:gd name="connsiteX12" fmla="*/ 219075 w 247650"/>
                <a:gd name="connsiteY12" fmla="*/ 1469231 h 1590675"/>
                <a:gd name="connsiteX13" fmla="*/ 209550 w 247650"/>
                <a:gd name="connsiteY13" fmla="*/ 1514475 h 1590675"/>
                <a:gd name="connsiteX14" fmla="*/ 195262 w 247650"/>
                <a:gd name="connsiteY14" fmla="*/ 1540669 h 1590675"/>
                <a:gd name="connsiteX15" fmla="*/ 169068 w 247650"/>
                <a:gd name="connsiteY15" fmla="*/ 1564481 h 1590675"/>
                <a:gd name="connsiteX16" fmla="*/ 145256 w 247650"/>
                <a:gd name="connsiteY16" fmla="*/ 1581150 h 1590675"/>
                <a:gd name="connsiteX17" fmla="*/ 126206 w 247650"/>
                <a:gd name="connsiteY17" fmla="*/ 1590675 h 1590675"/>
                <a:gd name="connsiteX18" fmla="*/ 111918 w 247650"/>
                <a:gd name="connsiteY18" fmla="*/ 1590675 h 1590675"/>
                <a:gd name="connsiteX19" fmla="*/ 102393 w 247650"/>
                <a:gd name="connsiteY19" fmla="*/ 1583531 h 1590675"/>
                <a:gd name="connsiteX20" fmla="*/ 78581 w 247650"/>
                <a:gd name="connsiteY20" fmla="*/ 1540669 h 1590675"/>
                <a:gd name="connsiteX21" fmla="*/ 47625 w 247650"/>
                <a:gd name="connsiteY21" fmla="*/ 1469231 h 1590675"/>
                <a:gd name="connsiteX22" fmla="*/ 26193 w 247650"/>
                <a:gd name="connsiteY22" fmla="*/ 1404937 h 1590675"/>
                <a:gd name="connsiteX23" fmla="*/ 9525 w 247650"/>
                <a:gd name="connsiteY23" fmla="*/ 1333500 h 1590675"/>
                <a:gd name="connsiteX24" fmla="*/ 2381 w 247650"/>
                <a:gd name="connsiteY24" fmla="*/ 1266825 h 1590675"/>
                <a:gd name="connsiteX25" fmla="*/ 0 w 247650"/>
                <a:gd name="connsiteY25" fmla="*/ 1183481 h 1590675"/>
                <a:gd name="connsiteX26" fmla="*/ 11906 w 247650"/>
                <a:gd name="connsiteY26" fmla="*/ 1112044 h 1590675"/>
                <a:gd name="connsiteX27" fmla="*/ 33337 w 247650"/>
                <a:gd name="connsiteY27" fmla="*/ 971550 h 1590675"/>
                <a:gd name="connsiteX28" fmla="*/ 54768 w 247650"/>
                <a:gd name="connsiteY28" fmla="*/ 766762 h 1590675"/>
                <a:gd name="connsiteX29" fmla="*/ 69056 w 247650"/>
                <a:gd name="connsiteY29" fmla="*/ 5881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650" h="1590675">
                  <a:moveTo>
                    <a:pt x="69056" y="588169"/>
                  </a:moveTo>
                  <a:lnTo>
                    <a:pt x="78581" y="457200"/>
                  </a:lnTo>
                  <a:lnTo>
                    <a:pt x="83343" y="316706"/>
                  </a:lnTo>
                  <a:lnTo>
                    <a:pt x="83343" y="164306"/>
                  </a:lnTo>
                  <a:lnTo>
                    <a:pt x="245268" y="0"/>
                  </a:lnTo>
                  <a:lnTo>
                    <a:pt x="247650" y="245269"/>
                  </a:lnTo>
                  <a:lnTo>
                    <a:pt x="245268" y="500062"/>
                  </a:lnTo>
                  <a:lnTo>
                    <a:pt x="245268" y="831056"/>
                  </a:lnTo>
                  <a:lnTo>
                    <a:pt x="247650" y="957262"/>
                  </a:lnTo>
                  <a:lnTo>
                    <a:pt x="242887" y="1066800"/>
                  </a:lnTo>
                  <a:lnTo>
                    <a:pt x="228600" y="1238250"/>
                  </a:lnTo>
                  <a:lnTo>
                    <a:pt x="223837" y="1343025"/>
                  </a:lnTo>
                  <a:lnTo>
                    <a:pt x="219075" y="1469231"/>
                  </a:lnTo>
                  <a:lnTo>
                    <a:pt x="209550" y="1514475"/>
                  </a:lnTo>
                  <a:lnTo>
                    <a:pt x="195262" y="1540669"/>
                  </a:lnTo>
                  <a:lnTo>
                    <a:pt x="169068" y="1564481"/>
                  </a:lnTo>
                  <a:lnTo>
                    <a:pt x="145256" y="1581150"/>
                  </a:lnTo>
                  <a:lnTo>
                    <a:pt x="126206" y="1590675"/>
                  </a:lnTo>
                  <a:lnTo>
                    <a:pt x="111918" y="1590675"/>
                  </a:lnTo>
                  <a:lnTo>
                    <a:pt x="102393" y="1583531"/>
                  </a:lnTo>
                  <a:lnTo>
                    <a:pt x="78581" y="1540669"/>
                  </a:lnTo>
                  <a:lnTo>
                    <a:pt x="47625" y="1469231"/>
                  </a:lnTo>
                  <a:lnTo>
                    <a:pt x="26193" y="1404937"/>
                  </a:lnTo>
                  <a:lnTo>
                    <a:pt x="9525" y="1333500"/>
                  </a:lnTo>
                  <a:lnTo>
                    <a:pt x="2381" y="1266825"/>
                  </a:lnTo>
                  <a:cubicBezTo>
                    <a:pt x="1587" y="1239044"/>
                    <a:pt x="794" y="1211262"/>
                    <a:pt x="0" y="1183481"/>
                  </a:cubicBezTo>
                  <a:lnTo>
                    <a:pt x="11906" y="1112044"/>
                  </a:lnTo>
                  <a:lnTo>
                    <a:pt x="33337" y="971550"/>
                  </a:lnTo>
                  <a:lnTo>
                    <a:pt x="54768" y="766762"/>
                  </a:lnTo>
                  <a:lnTo>
                    <a:pt x="69056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F56296A-BC3F-48D8-9B39-36DA15C0DEE6}"/>
                </a:ext>
              </a:extLst>
            </p:cNvPr>
            <p:cNvSpPr/>
            <p:nvPr/>
          </p:nvSpPr>
          <p:spPr>
            <a:xfrm>
              <a:off x="4738688" y="2478088"/>
              <a:ext cx="476250" cy="752475"/>
            </a:xfrm>
            <a:custGeom>
              <a:avLst/>
              <a:gdLst>
                <a:gd name="connsiteX0" fmla="*/ 126206 w 476250"/>
                <a:gd name="connsiteY0" fmla="*/ 459582 h 752475"/>
                <a:gd name="connsiteX1" fmla="*/ 52387 w 476250"/>
                <a:gd name="connsiteY1" fmla="*/ 626269 h 752475"/>
                <a:gd name="connsiteX2" fmla="*/ 0 w 476250"/>
                <a:gd name="connsiteY2" fmla="*/ 752475 h 752475"/>
                <a:gd name="connsiteX3" fmla="*/ 85725 w 476250"/>
                <a:gd name="connsiteY3" fmla="*/ 742950 h 752475"/>
                <a:gd name="connsiteX4" fmla="*/ 219075 w 476250"/>
                <a:gd name="connsiteY4" fmla="*/ 621507 h 752475"/>
                <a:gd name="connsiteX5" fmla="*/ 280987 w 476250"/>
                <a:gd name="connsiteY5" fmla="*/ 550069 h 752475"/>
                <a:gd name="connsiteX6" fmla="*/ 354806 w 476250"/>
                <a:gd name="connsiteY6" fmla="*/ 471488 h 752475"/>
                <a:gd name="connsiteX7" fmla="*/ 445293 w 476250"/>
                <a:gd name="connsiteY7" fmla="*/ 376238 h 752475"/>
                <a:gd name="connsiteX8" fmla="*/ 471487 w 476250"/>
                <a:gd name="connsiteY8" fmla="*/ 347663 h 752475"/>
                <a:gd name="connsiteX9" fmla="*/ 476250 w 476250"/>
                <a:gd name="connsiteY9" fmla="*/ 321469 h 752475"/>
                <a:gd name="connsiteX10" fmla="*/ 476250 w 476250"/>
                <a:gd name="connsiteY10" fmla="*/ 269082 h 752475"/>
                <a:gd name="connsiteX11" fmla="*/ 466725 w 476250"/>
                <a:gd name="connsiteY11" fmla="*/ 245269 h 752475"/>
                <a:gd name="connsiteX12" fmla="*/ 445293 w 476250"/>
                <a:gd name="connsiteY12" fmla="*/ 207169 h 752475"/>
                <a:gd name="connsiteX13" fmla="*/ 419100 w 476250"/>
                <a:gd name="connsiteY13" fmla="*/ 169069 h 752475"/>
                <a:gd name="connsiteX14" fmla="*/ 392906 w 476250"/>
                <a:gd name="connsiteY14" fmla="*/ 133350 h 752475"/>
                <a:gd name="connsiteX15" fmla="*/ 378618 w 476250"/>
                <a:gd name="connsiteY15" fmla="*/ 116682 h 752475"/>
                <a:gd name="connsiteX16" fmla="*/ 366712 w 476250"/>
                <a:gd name="connsiteY16" fmla="*/ 107157 h 752475"/>
                <a:gd name="connsiteX17" fmla="*/ 345281 w 476250"/>
                <a:gd name="connsiteY17" fmla="*/ 90488 h 752475"/>
                <a:gd name="connsiteX18" fmla="*/ 319087 w 476250"/>
                <a:gd name="connsiteY18" fmla="*/ 73819 h 752475"/>
                <a:gd name="connsiteX19" fmla="*/ 285750 w 476250"/>
                <a:gd name="connsiteY19" fmla="*/ 57150 h 752475"/>
                <a:gd name="connsiteX20" fmla="*/ 250031 w 476250"/>
                <a:gd name="connsiteY20" fmla="*/ 40482 h 752475"/>
                <a:gd name="connsiteX21" fmla="*/ 180975 w 476250"/>
                <a:gd name="connsiteY21" fmla="*/ 19050 h 752475"/>
                <a:gd name="connsiteX22" fmla="*/ 152400 w 476250"/>
                <a:gd name="connsiteY22" fmla="*/ 7144 h 752475"/>
                <a:gd name="connsiteX23" fmla="*/ 133350 w 476250"/>
                <a:gd name="connsiteY23" fmla="*/ 0 h 752475"/>
                <a:gd name="connsiteX24" fmla="*/ 109537 w 476250"/>
                <a:gd name="connsiteY24" fmla="*/ 0 h 752475"/>
                <a:gd name="connsiteX25" fmla="*/ 104775 w 476250"/>
                <a:gd name="connsiteY25" fmla="*/ 9525 h 752475"/>
                <a:gd name="connsiteX26" fmla="*/ 104775 w 476250"/>
                <a:gd name="connsiteY26" fmla="*/ 23813 h 752475"/>
                <a:gd name="connsiteX27" fmla="*/ 116681 w 476250"/>
                <a:gd name="connsiteY27" fmla="*/ 52388 h 752475"/>
                <a:gd name="connsiteX28" fmla="*/ 128587 w 476250"/>
                <a:gd name="connsiteY28" fmla="*/ 66675 h 752475"/>
                <a:gd name="connsiteX29" fmla="*/ 154781 w 476250"/>
                <a:gd name="connsiteY29" fmla="*/ 97632 h 752475"/>
                <a:gd name="connsiteX30" fmla="*/ 173831 w 476250"/>
                <a:gd name="connsiteY30" fmla="*/ 123825 h 752475"/>
                <a:gd name="connsiteX31" fmla="*/ 185737 w 476250"/>
                <a:gd name="connsiteY31" fmla="*/ 145257 h 752475"/>
                <a:gd name="connsiteX32" fmla="*/ 200025 w 476250"/>
                <a:gd name="connsiteY32" fmla="*/ 173832 h 752475"/>
                <a:gd name="connsiteX33" fmla="*/ 204787 w 476250"/>
                <a:gd name="connsiteY33" fmla="*/ 195263 h 752475"/>
                <a:gd name="connsiteX34" fmla="*/ 200025 w 476250"/>
                <a:gd name="connsiteY34" fmla="*/ 235744 h 752475"/>
                <a:gd name="connsiteX35" fmla="*/ 185737 w 476250"/>
                <a:gd name="connsiteY35" fmla="*/ 319088 h 752475"/>
                <a:gd name="connsiteX36" fmla="*/ 126206 w 476250"/>
                <a:gd name="connsiteY36" fmla="*/ 45958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6250" h="752475">
                  <a:moveTo>
                    <a:pt x="126206" y="459582"/>
                  </a:moveTo>
                  <a:lnTo>
                    <a:pt x="52387" y="626269"/>
                  </a:lnTo>
                  <a:lnTo>
                    <a:pt x="0" y="752475"/>
                  </a:lnTo>
                  <a:lnTo>
                    <a:pt x="85725" y="742950"/>
                  </a:lnTo>
                  <a:lnTo>
                    <a:pt x="219075" y="621507"/>
                  </a:lnTo>
                  <a:lnTo>
                    <a:pt x="280987" y="550069"/>
                  </a:lnTo>
                  <a:lnTo>
                    <a:pt x="354806" y="471488"/>
                  </a:lnTo>
                  <a:lnTo>
                    <a:pt x="445293" y="376238"/>
                  </a:lnTo>
                  <a:lnTo>
                    <a:pt x="471487" y="347663"/>
                  </a:lnTo>
                  <a:lnTo>
                    <a:pt x="476250" y="321469"/>
                  </a:lnTo>
                  <a:lnTo>
                    <a:pt x="476250" y="269082"/>
                  </a:lnTo>
                  <a:lnTo>
                    <a:pt x="466725" y="245269"/>
                  </a:lnTo>
                  <a:lnTo>
                    <a:pt x="445293" y="207169"/>
                  </a:lnTo>
                  <a:lnTo>
                    <a:pt x="419100" y="169069"/>
                  </a:lnTo>
                  <a:lnTo>
                    <a:pt x="392906" y="133350"/>
                  </a:lnTo>
                  <a:lnTo>
                    <a:pt x="378618" y="116682"/>
                  </a:lnTo>
                  <a:lnTo>
                    <a:pt x="366712" y="107157"/>
                  </a:lnTo>
                  <a:lnTo>
                    <a:pt x="345281" y="90488"/>
                  </a:lnTo>
                  <a:lnTo>
                    <a:pt x="319087" y="73819"/>
                  </a:lnTo>
                  <a:lnTo>
                    <a:pt x="285750" y="57150"/>
                  </a:lnTo>
                  <a:lnTo>
                    <a:pt x="250031" y="40482"/>
                  </a:lnTo>
                  <a:lnTo>
                    <a:pt x="180975" y="19050"/>
                  </a:lnTo>
                  <a:lnTo>
                    <a:pt x="152400" y="7144"/>
                  </a:lnTo>
                  <a:lnTo>
                    <a:pt x="133350" y="0"/>
                  </a:lnTo>
                  <a:lnTo>
                    <a:pt x="109537" y="0"/>
                  </a:lnTo>
                  <a:lnTo>
                    <a:pt x="104775" y="9525"/>
                  </a:lnTo>
                  <a:lnTo>
                    <a:pt x="104775" y="23813"/>
                  </a:lnTo>
                  <a:lnTo>
                    <a:pt x="116681" y="52388"/>
                  </a:lnTo>
                  <a:lnTo>
                    <a:pt x="128587" y="66675"/>
                  </a:lnTo>
                  <a:lnTo>
                    <a:pt x="154781" y="97632"/>
                  </a:lnTo>
                  <a:lnTo>
                    <a:pt x="173831" y="123825"/>
                  </a:lnTo>
                  <a:lnTo>
                    <a:pt x="185737" y="145257"/>
                  </a:lnTo>
                  <a:lnTo>
                    <a:pt x="200025" y="173832"/>
                  </a:lnTo>
                  <a:lnTo>
                    <a:pt x="204787" y="195263"/>
                  </a:lnTo>
                  <a:lnTo>
                    <a:pt x="200025" y="235744"/>
                  </a:lnTo>
                  <a:lnTo>
                    <a:pt x="185737" y="319088"/>
                  </a:lnTo>
                  <a:lnTo>
                    <a:pt x="126206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3116A4F8-8771-4166-9C05-E648C3981025}"/>
                </a:ext>
              </a:extLst>
            </p:cNvPr>
            <p:cNvSpPr/>
            <p:nvPr/>
          </p:nvSpPr>
          <p:spPr>
            <a:xfrm>
              <a:off x="4038600" y="2986088"/>
              <a:ext cx="1943100" cy="384175"/>
            </a:xfrm>
            <a:custGeom>
              <a:avLst/>
              <a:gdLst>
                <a:gd name="connsiteX0" fmla="*/ 633413 w 1943100"/>
                <a:gd name="connsiteY0" fmla="*/ 188118 h 383381"/>
                <a:gd name="connsiteX1" fmla="*/ 316706 w 1943100"/>
                <a:gd name="connsiteY1" fmla="*/ 228600 h 383381"/>
                <a:gd name="connsiteX2" fmla="*/ 0 w 1943100"/>
                <a:gd name="connsiteY2" fmla="*/ 269081 h 383381"/>
                <a:gd name="connsiteX3" fmla="*/ 0 w 1943100"/>
                <a:gd name="connsiteY3" fmla="*/ 383381 h 383381"/>
                <a:gd name="connsiteX4" fmla="*/ 240506 w 1943100"/>
                <a:gd name="connsiteY4" fmla="*/ 359568 h 383381"/>
                <a:gd name="connsiteX5" fmla="*/ 626269 w 1943100"/>
                <a:gd name="connsiteY5" fmla="*/ 319087 h 383381"/>
                <a:gd name="connsiteX6" fmla="*/ 757238 w 1943100"/>
                <a:gd name="connsiteY6" fmla="*/ 307181 h 383381"/>
                <a:gd name="connsiteX7" fmla="*/ 862013 w 1943100"/>
                <a:gd name="connsiteY7" fmla="*/ 269081 h 383381"/>
                <a:gd name="connsiteX8" fmla="*/ 988219 w 1943100"/>
                <a:gd name="connsiteY8" fmla="*/ 259556 h 383381"/>
                <a:gd name="connsiteX9" fmla="*/ 1269206 w 1943100"/>
                <a:gd name="connsiteY9" fmla="*/ 245268 h 383381"/>
                <a:gd name="connsiteX10" fmla="*/ 1528763 w 1943100"/>
                <a:gd name="connsiteY10" fmla="*/ 228600 h 383381"/>
                <a:gd name="connsiteX11" fmla="*/ 1647825 w 1943100"/>
                <a:gd name="connsiteY11" fmla="*/ 219075 h 383381"/>
                <a:gd name="connsiteX12" fmla="*/ 1728788 w 1943100"/>
                <a:gd name="connsiteY12" fmla="*/ 219075 h 383381"/>
                <a:gd name="connsiteX13" fmla="*/ 1826419 w 1943100"/>
                <a:gd name="connsiteY13" fmla="*/ 219075 h 383381"/>
                <a:gd name="connsiteX14" fmla="*/ 1874044 w 1943100"/>
                <a:gd name="connsiteY14" fmla="*/ 219075 h 383381"/>
                <a:gd name="connsiteX15" fmla="*/ 1909763 w 1943100"/>
                <a:gd name="connsiteY15" fmla="*/ 211931 h 383381"/>
                <a:gd name="connsiteX16" fmla="*/ 1928813 w 1943100"/>
                <a:gd name="connsiteY16" fmla="*/ 204787 h 383381"/>
                <a:gd name="connsiteX17" fmla="*/ 1938338 w 1943100"/>
                <a:gd name="connsiteY17" fmla="*/ 195262 h 383381"/>
                <a:gd name="connsiteX18" fmla="*/ 1943100 w 1943100"/>
                <a:gd name="connsiteY18" fmla="*/ 188118 h 383381"/>
                <a:gd name="connsiteX19" fmla="*/ 1943100 w 1943100"/>
                <a:gd name="connsiteY19" fmla="*/ 169068 h 383381"/>
                <a:gd name="connsiteX20" fmla="*/ 1933575 w 1943100"/>
                <a:gd name="connsiteY20" fmla="*/ 142875 h 383381"/>
                <a:gd name="connsiteX21" fmla="*/ 1916906 w 1943100"/>
                <a:gd name="connsiteY21" fmla="*/ 111918 h 383381"/>
                <a:gd name="connsiteX22" fmla="*/ 1885950 w 1943100"/>
                <a:gd name="connsiteY22" fmla="*/ 90487 h 383381"/>
                <a:gd name="connsiteX23" fmla="*/ 1828800 w 1943100"/>
                <a:gd name="connsiteY23" fmla="*/ 61912 h 383381"/>
                <a:gd name="connsiteX24" fmla="*/ 1759744 w 1943100"/>
                <a:gd name="connsiteY24" fmla="*/ 35718 h 383381"/>
                <a:gd name="connsiteX25" fmla="*/ 1659731 w 1943100"/>
                <a:gd name="connsiteY25" fmla="*/ 9525 h 383381"/>
                <a:gd name="connsiteX26" fmla="*/ 1602581 w 1943100"/>
                <a:gd name="connsiteY26" fmla="*/ 0 h 383381"/>
                <a:gd name="connsiteX27" fmla="*/ 1578769 w 1943100"/>
                <a:gd name="connsiteY27" fmla="*/ 7143 h 383381"/>
                <a:gd name="connsiteX28" fmla="*/ 1516856 w 1943100"/>
                <a:gd name="connsiteY28" fmla="*/ 30956 h 383381"/>
                <a:gd name="connsiteX29" fmla="*/ 1414463 w 1943100"/>
                <a:gd name="connsiteY29" fmla="*/ 59531 h 383381"/>
                <a:gd name="connsiteX30" fmla="*/ 1316831 w 1943100"/>
                <a:gd name="connsiteY30" fmla="*/ 85725 h 383381"/>
                <a:gd name="connsiteX31" fmla="*/ 1207294 w 1943100"/>
                <a:gd name="connsiteY31" fmla="*/ 100012 h 383381"/>
                <a:gd name="connsiteX32" fmla="*/ 988219 w 1943100"/>
                <a:gd name="connsiteY32" fmla="*/ 123825 h 383381"/>
                <a:gd name="connsiteX33" fmla="*/ 842963 w 1943100"/>
                <a:gd name="connsiteY33" fmla="*/ 135731 h 383381"/>
                <a:gd name="connsiteX34" fmla="*/ 745331 w 1943100"/>
                <a:gd name="connsiteY34" fmla="*/ 173831 h 383381"/>
                <a:gd name="connsiteX35" fmla="*/ 633413 w 1943100"/>
                <a:gd name="connsiteY35" fmla="*/ 18811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43100" h="383381">
                  <a:moveTo>
                    <a:pt x="633413" y="188118"/>
                  </a:moveTo>
                  <a:lnTo>
                    <a:pt x="316706" y="228600"/>
                  </a:lnTo>
                  <a:lnTo>
                    <a:pt x="0" y="269081"/>
                  </a:lnTo>
                  <a:lnTo>
                    <a:pt x="0" y="383381"/>
                  </a:lnTo>
                  <a:lnTo>
                    <a:pt x="240506" y="359568"/>
                  </a:lnTo>
                  <a:lnTo>
                    <a:pt x="626269" y="319087"/>
                  </a:lnTo>
                  <a:lnTo>
                    <a:pt x="757238" y="307181"/>
                  </a:lnTo>
                  <a:lnTo>
                    <a:pt x="862013" y="269081"/>
                  </a:lnTo>
                  <a:lnTo>
                    <a:pt x="988219" y="259556"/>
                  </a:lnTo>
                  <a:lnTo>
                    <a:pt x="1269206" y="245268"/>
                  </a:lnTo>
                  <a:lnTo>
                    <a:pt x="1528763" y="228600"/>
                  </a:lnTo>
                  <a:lnTo>
                    <a:pt x="1647825" y="219075"/>
                  </a:lnTo>
                  <a:lnTo>
                    <a:pt x="1728788" y="219075"/>
                  </a:lnTo>
                  <a:lnTo>
                    <a:pt x="1826419" y="219075"/>
                  </a:lnTo>
                  <a:lnTo>
                    <a:pt x="1874044" y="219075"/>
                  </a:lnTo>
                  <a:lnTo>
                    <a:pt x="1909763" y="211931"/>
                  </a:lnTo>
                  <a:lnTo>
                    <a:pt x="1928813" y="204787"/>
                  </a:lnTo>
                  <a:lnTo>
                    <a:pt x="1938338" y="195262"/>
                  </a:lnTo>
                  <a:lnTo>
                    <a:pt x="1943100" y="188118"/>
                  </a:lnTo>
                  <a:lnTo>
                    <a:pt x="1943100" y="169068"/>
                  </a:lnTo>
                  <a:lnTo>
                    <a:pt x="1933575" y="142875"/>
                  </a:lnTo>
                  <a:lnTo>
                    <a:pt x="1916906" y="111918"/>
                  </a:lnTo>
                  <a:lnTo>
                    <a:pt x="1885950" y="90487"/>
                  </a:lnTo>
                  <a:lnTo>
                    <a:pt x="1828800" y="61912"/>
                  </a:lnTo>
                  <a:lnTo>
                    <a:pt x="1759744" y="35718"/>
                  </a:lnTo>
                  <a:lnTo>
                    <a:pt x="1659731" y="9525"/>
                  </a:lnTo>
                  <a:lnTo>
                    <a:pt x="1602581" y="0"/>
                  </a:lnTo>
                  <a:lnTo>
                    <a:pt x="1578769" y="7143"/>
                  </a:lnTo>
                  <a:lnTo>
                    <a:pt x="1516856" y="30956"/>
                  </a:lnTo>
                  <a:lnTo>
                    <a:pt x="1414463" y="59531"/>
                  </a:lnTo>
                  <a:lnTo>
                    <a:pt x="1316831" y="85725"/>
                  </a:lnTo>
                  <a:lnTo>
                    <a:pt x="1207294" y="100012"/>
                  </a:lnTo>
                  <a:lnTo>
                    <a:pt x="988219" y="123825"/>
                  </a:lnTo>
                  <a:lnTo>
                    <a:pt x="842963" y="135731"/>
                  </a:lnTo>
                  <a:lnTo>
                    <a:pt x="745331" y="173831"/>
                  </a:lnTo>
                  <a:lnTo>
                    <a:pt x="633413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56AA9AC-6783-4BD3-8174-46CD75003251}"/>
                </a:ext>
              </a:extLst>
            </p:cNvPr>
            <p:cNvSpPr/>
            <p:nvPr/>
          </p:nvSpPr>
          <p:spPr>
            <a:xfrm>
              <a:off x="4737100" y="3213100"/>
              <a:ext cx="342900" cy="1293813"/>
            </a:xfrm>
            <a:custGeom>
              <a:avLst/>
              <a:gdLst>
                <a:gd name="connsiteX0" fmla="*/ 140494 w 342900"/>
                <a:gd name="connsiteY0" fmla="*/ 690563 h 1293019"/>
                <a:gd name="connsiteX1" fmla="*/ 140494 w 342900"/>
                <a:gd name="connsiteY1" fmla="*/ 457200 h 1293019"/>
                <a:gd name="connsiteX2" fmla="*/ 140494 w 342900"/>
                <a:gd name="connsiteY2" fmla="*/ 245269 h 1293019"/>
                <a:gd name="connsiteX3" fmla="*/ 140494 w 342900"/>
                <a:gd name="connsiteY3" fmla="*/ 202407 h 1293019"/>
                <a:gd name="connsiteX4" fmla="*/ 135732 w 342900"/>
                <a:gd name="connsiteY4" fmla="*/ 183357 h 1293019"/>
                <a:gd name="connsiteX5" fmla="*/ 121444 w 342900"/>
                <a:gd name="connsiteY5" fmla="*/ 161925 h 1293019"/>
                <a:gd name="connsiteX6" fmla="*/ 104775 w 342900"/>
                <a:gd name="connsiteY6" fmla="*/ 142875 h 1293019"/>
                <a:gd name="connsiteX7" fmla="*/ 78582 w 342900"/>
                <a:gd name="connsiteY7" fmla="*/ 116682 h 1293019"/>
                <a:gd name="connsiteX8" fmla="*/ 33338 w 342900"/>
                <a:gd name="connsiteY8" fmla="*/ 73819 h 1293019"/>
                <a:gd name="connsiteX9" fmla="*/ 0 w 342900"/>
                <a:gd name="connsiteY9" fmla="*/ 35719 h 1293019"/>
                <a:gd name="connsiteX10" fmla="*/ 147638 w 342900"/>
                <a:gd name="connsiteY10" fmla="*/ 0 h 1293019"/>
                <a:gd name="connsiteX11" fmla="*/ 235744 w 342900"/>
                <a:gd name="connsiteY11" fmla="*/ 57150 h 1293019"/>
                <a:gd name="connsiteX12" fmla="*/ 264319 w 342900"/>
                <a:gd name="connsiteY12" fmla="*/ 78582 h 1293019"/>
                <a:gd name="connsiteX13" fmla="*/ 300038 w 342900"/>
                <a:gd name="connsiteY13" fmla="*/ 111919 h 1293019"/>
                <a:gd name="connsiteX14" fmla="*/ 326232 w 342900"/>
                <a:gd name="connsiteY14" fmla="*/ 140494 h 1293019"/>
                <a:gd name="connsiteX15" fmla="*/ 342900 w 342900"/>
                <a:gd name="connsiteY15" fmla="*/ 159544 h 1293019"/>
                <a:gd name="connsiteX16" fmla="*/ 342900 w 342900"/>
                <a:gd name="connsiteY16" fmla="*/ 173832 h 1293019"/>
                <a:gd name="connsiteX17" fmla="*/ 335757 w 342900"/>
                <a:gd name="connsiteY17" fmla="*/ 202407 h 1293019"/>
                <a:gd name="connsiteX18" fmla="*/ 326232 w 342900"/>
                <a:gd name="connsiteY18" fmla="*/ 264319 h 1293019"/>
                <a:gd name="connsiteX19" fmla="*/ 319088 w 342900"/>
                <a:gd name="connsiteY19" fmla="*/ 347663 h 1293019"/>
                <a:gd name="connsiteX20" fmla="*/ 321469 w 342900"/>
                <a:gd name="connsiteY20" fmla="*/ 797719 h 1293019"/>
                <a:gd name="connsiteX21" fmla="*/ 321469 w 342900"/>
                <a:gd name="connsiteY21" fmla="*/ 1281113 h 1293019"/>
                <a:gd name="connsiteX22" fmla="*/ 140494 w 342900"/>
                <a:gd name="connsiteY22" fmla="*/ 1293019 h 1293019"/>
                <a:gd name="connsiteX23" fmla="*/ 145257 w 342900"/>
                <a:gd name="connsiteY23" fmla="*/ 902494 h 1293019"/>
                <a:gd name="connsiteX24" fmla="*/ 140494 w 342900"/>
                <a:gd name="connsiteY24" fmla="*/ 690563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2900" h="1293019">
                  <a:moveTo>
                    <a:pt x="140494" y="690563"/>
                  </a:moveTo>
                  <a:lnTo>
                    <a:pt x="140494" y="457200"/>
                  </a:lnTo>
                  <a:lnTo>
                    <a:pt x="140494" y="245269"/>
                  </a:lnTo>
                  <a:lnTo>
                    <a:pt x="140494" y="202407"/>
                  </a:lnTo>
                  <a:lnTo>
                    <a:pt x="135732" y="183357"/>
                  </a:lnTo>
                  <a:lnTo>
                    <a:pt x="121444" y="161925"/>
                  </a:lnTo>
                  <a:lnTo>
                    <a:pt x="104775" y="142875"/>
                  </a:lnTo>
                  <a:lnTo>
                    <a:pt x="78582" y="116682"/>
                  </a:lnTo>
                  <a:lnTo>
                    <a:pt x="33338" y="73819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35744" y="57150"/>
                  </a:lnTo>
                  <a:lnTo>
                    <a:pt x="264319" y="78582"/>
                  </a:lnTo>
                  <a:lnTo>
                    <a:pt x="300038" y="111919"/>
                  </a:lnTo>
                  <a:lnTo>
                    <a:pt x="326232" y="140494"/>
                  </a:lnTo>
                  <a:lnTo>
                    <a:pt x="342900" y="159544"/>
                  </a:lnTo>
                  <a:lnTo>
                    <a:pt x="342900" y="173832"/>
                  </a:lnTo>
                  <a:lnTo>
                    <a:pt x="335757" y="202407"/>
                  </a:lnTo>
                  <a:lnTo>
                    <a:pt x="326232" y="264319"/>
                  </a:lnTo>
                  <a:lnTo>
                    <a:pt x="319088" y="347663"/>
                  </a:lnTo>
                  <a:cubicBezTo>
                    <a:pt x="319882" y="497682"/>
                    <a:pt x="320675" y="647700"/>
                    <a:pt x="321469" y="797719"/>
                  </a:cubicBezTo>
                  <a:lnTo>
                    <a:pt x="321469" y="1281113"/>
                  </a:lnTo>
                  <a:lnTo>
                    <a:pt x="140494" y="1293019"/>
                  </a:lnTo>
                  <a:cubicBezTo>
                    <a:pt x="142082" y="1162844"/>
                    <a:pt x="143669" y="1032669"/>
                    <a:pt x="145257" y="902494"/>
                  </a:cubicBezTo>
                  <a:lnTo>
                    <a:pt x="140494" y="690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FCD86F03-D7F0-4D17-8D51-9696944FABE6}"/>
                </a:ext>
              </a:extLst>
            </p:cNvPr>
            <p:cNvSpPr/>
            <p:nvPr/>
          </p:nvSpPr>
          <p:spPr>
            <a:xfrm>
              <a:off x="4019550" y="3430588"/>
              <a:ext cx="1857375" cy="360362"/>
            </a:xfrm>
            <a:custGeom>
              <a:avLst/>
              <a:gdLst>
                <a:gd name="connsiteX0" fmla="*/ 538163 w 1857375"/>
                <a:gd name="connsiteY0" fmla="*/ 169069 h 359569"/>
                <a:gd name="connsiteX1" fmla="*/ 278606 w 1857375"/>
                <a:gd name="connsiteY1" fmla="*/ 197644 h 359569"/>
                <a:gd name="connsiteX2" fmla="*/ 0 w 1857375"/>
                <a:gd name="connsiteY2" fmla="*/ 228600 h 359569"/>
                <a:gd name="connsiteX3" fmla="*/ 7144 w 1857375"/>
                <a:gd name="connsiteY3" fmla="*/ 359569 h 359569"/>
                <a:gd name="connsiteX4" fmla="*/ 257175 w 1857375"/>
                <a:gd name="connsiteY4" fmla="*/ 333375 h 359569"/>
                <a:gd name="connsiteX5" fmla="*/ 526256 w 1857375"/>
                <a:gd name="connsiteY5" fmla="*/ 304800 h 359569"/>
                <a:gd name="connsiteX6" fmla="*/ 871538 w 1857375"/>
                <a:gd name="connsiteY6" fmla="*/ 264319 h 359569"/>
                <a:gd name="connsiteX7" fmla="*/ 1014413 w 1857375"/>
                <a:gd name="connsiteY7" fmla="*/ 242888 h 359569"/>
                <a:gd name="connsiteX8" fmla="*/ 1331119 w 1857375"/>
                <a:gd name="connsiteY8" fmla="*/ 228600 h 359569"/>
                <a:gd name="connsiteX9" fmla="*/ 1766888 w 1857375"/>
                <a:gd name="connsiteY9" fmla="*/ 221457 h 359569"/>
                <a:gd name="connsiteX10" fmla="*/ 1804988 w 1857375"/>
                <a:gd name="connsiteY10" fmla="*/ 216694 h 359569"/>
                <a:gd name="connsiteX11" fmla="*/ 1833563 w 1857375"/>
                <a:gd name="connsiteY11" fmla="*/ 209550 h 359569"/>
                <a:gd name="connsiteX12" fmla="*/ 1850231 w 1857375"/>
                <a:gd name="connsiteY12" fmla="*/ 200025 h 359569"/>
                <a:gd name="connsiteX13" fmla="*/ 1857375 w 1857375"/>
                <a:gd name="connsiteY13" fmla="*/ 183357 h 359569"/>
                <a:gd name="connsiteX14" fmla="*/ 1857375 w 1857375"/>
                <a:gd name="connsiteY14" fmla="*/ 173832 h 359569"/>
                <a:gd name="connsiteX15" fmla="*/ 1850231 w 1857375"/>
                <a:gd name="connsiteY15" fmla="*/ 152400 h 359569"/>
                <a:gd name="connsiteX16" fmla="*/ 1831181 w 1857375"/>
                <a:gd name="connsiteY16" fmla="*/ 123825 h 359569"/>
                <a:gd name="connsiteX17" fmla="*/ 1814513 w 1857375"/>
                <a:gd name="connsiteY17" fmla="*/ 102394 h 359569"/>
                <a:gd name="connsiteX18" fmla="*/ 1802606 w 1857375"/>
                <a:gd name="connsiteY18" fmla="*/ 90488 h 359569"/>
                <a:gd name="connsiteX19" fmla="*/ 1752600 w 1857375"/>
                <a:gd name="connsiteY19" fmla="*/ 69057 h 359569"/>
                <a:gd name="connsiteX20" fmla="*/ 1593056 w 1857375"/>
                <a:gd name="connsiteY20" fmla="*/ 16669 h 359569"/>
                <a:gd name="connsiteX21" fmla="*/ 1533525 w 1857375"/>
                <a:gd name="connsiteY21" fmla="*/ 0 h 359569"/>
                <a:gd name="connsiteX22" fmla="*/ 1514475 w 1857375"/>
                <a:gd name="connsiteY22" fmla="*/ 9525 h 359569"/>
                <a:gd name="connsiteX23" fmla="*/ 1488281 w 1857375"/>
                <a:gd name="connsiteY23" fmla="*/ 26194 h 359569"/>
                <a:gd name="connsiteX24" fmla="*/ 1447800 w 1857375"/>
                <a:gd name="connsiteY24" fmla="*/ 42863 h 359569"/>
                <a:gd name="connsiteX25" fmla="*/ 1402556 w 1857375"/>
                <a:gd name="connsiteY25" fmla="*/ 54769 h 359569"/>
                <a:gd name="connsiteX26" fmla="*/ 1314450 w 1857375"/>
                <a:gd name="connsiteY26" fmla="*/ 69057 h 359569"/>
                <a:gd name="connsiteX27" fmla="*/ 1183481 w 1857375"/>
                <a:gd name="connsiteY27" fmla="*/ 88107 h 359569"/>
                <a:gd name="connsiteX28" fmla="*/ 1023938 w 1857375"/>
                <a:gd name="connsiteY28" fmla="*/ 111919 h 359569"/>
                <a:gd name="connsiteX29" fmla="*/ 869156 w 1857375"/>
                <a:gd name="connsiteY29" fmla="*/ 128588 h 359569"/>
                <a:gd name="connsiteX30" fmla="*/ 711994 w 1857375"/>
                <a:gd name="connsiteY30" fmla="*/ 150019 h 359569"/>
                <a:gd name="connsiteX31" fmla="*/ 538163 w 1857375"/>
                <a:gd name="connsiteY31" fmla="*/ 169069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7375" h="359569">
                  <a:moveTo>
                    <a:pt x="538163" y="169069"/>
                  </a:moveTo>
                  <a:lnTo>
                    <a:pt x="278606" y="197644"/>
                  </a:lnTo>
                  <a:lnTo>
                    <a:pt x="0" y="228600"/>
                  </a:lnTo>
                  <a:lnTo>
                    <a:pt x="7144" y="359569"/>
                  </a:lnTo>
                  <a:lnTo>
                    <a:pt x="257175" y="333375"/>
                  </a:lnTo>
                  <a:lnTo>
                    <a:pt x="526256" y="304800"/>
                  </a:lnTo>
                  <a:lnTo>
                    <a:pt x="871538" y="264319"/>
                  </a:lnTo>
                  <a:lnTo>
                    <a:pt x="1014413" y="242888"/>
                  </a:lnTo>
                  <a:lnTo>
                    <a:pt x="1331119" y="228600"/>
                  </a:lnTo>
                  <a:lnTo>
                    <a:pt x="1766888" y="221457"/>
                  </a:lnTo>
                  <a:lnTo>
                    <a:pt x="1804988" y="216694"/>
                  </a:lnTo>
                  <a:lnTo>
                    <a:pt x="1833563" y="209550"/>
                  </a:lnTo>
                  <a:lnTo>
                    <a:pt x="1850231" y="200025"/>
                  </a:lnTo>
                  <a:lnTo>
                    <a:pt x="1857375" y="183357"/>
                  </a:lnTo>
                  <a:lnTo>
                    <a:pt x="1857375" y="173832"/>
                  </a:lnTo>
                  <a:lnTo>
                    <a:pt x="1850231" y="152400"/>
                  </a:lnTo>
                  <a:lnTo>
                    <a:pt x="1831181" y="123825"/>
                  </a:lnTo>
                  <a:lnTo>
                    <a:pt x="1814513" y="102394"/>
                  </a:lnTo>
                  <a:lnTo>
                    <a:pt x="1802606" y="90488"/>
                  </a:lnTo>
                  <a:lnTo>
                    <a:pt x="1752600" y="69057"/>
                  </a:lnTo>
                  <a:lnTo>
                    <a:pt x="1593056" y="16669"/>
                  </a:lnTo>
                  <a:lnTo>
                    <a:pt x="1533525" y="0"/>
                  </a:lnTo>
                  <a:lnTo>
                    <a:pt x="1514475" y="9525"/>
                  </a:lnTo>
                  <a:lnTo>
                    <a:pt x="1488281" y="26194"/>
                  </a:lnTo>
                  <a:lnTo>
                    <a:pt x="1447800" y="42863"/>
                  </a:lnTo>
                  <a:lnTo>
                    <a:pt x="1402556" y="54769"/>
                  </a:lnTo>
                  <a:lnTo>
                    <a:pt x="1314450" y="69057"/>
                  </a:lnTo>
                  <a:lnTo>
                    <a:pt x="1183481" y="88107"/>
                  </a:lnTo>
                  <a:lnTo>
                    <a:pt x="1023938" y="111919"/>
                  </a:lnTo>
                  <a:lnTo>
                    <a:pt x="869156" y="128588"/>
                  </a:lnTo>
                  <a:lnTo>
                    <a:pt x="711994" y="150019"/>
                  </a:lnTo>
                  <a:lnTo>
                    <a:pt x="538163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D2A68074-A0FF-4212-8E73-75A81A051763}"/>
                </a:ext>
              </a:extLst>
            </p:cNvPr>
            <p:cNvSpPr/>
            <p:nvPr/>
          </p:nvSpPr>
          <p:spPr>
            <a:xfrm>
              <a:off x="4038600" y="3876675"/>
              <a:ext cx="1868488" cy="363538"/>
            </a:xfrm>
            <a:custGeom>
              <a:avLst/>
              <a:gdLst>
                <a:gd name="connsiteX0" fmla="*/ 745331 w 1869281"/>
                <a:gd name="connsiteY0" fmla="*/ 145256 h 364331"/>
                <a:gd name="connsiteX1" fmla="*/ 392906 w 1869281"/>
                <a:gd name="connsiteY1" fmla="*/ 185738 h 364331"/>
                <a:gd name="connsiteX2" fmla="*/ 0 w 1869281"/>
                <a:gd name="connsiteY2" fmla="*/ 228600 h 364331"/>
                <a:gd name="connsiteX3" fmla="*/ 0 w 1869281"/>
                <a:gd name="connsiteY3" fmla="*/ 364331 h 364331"/>
                <a:gd name="connsiteX4" fmla="*/ 200025 w 1869281"/>
                <a:gd name="connsiteY4" fmla="*/ 340519 h 364331"/>
                <a:gd name="connsiteX5" fmla="*/ 542925 w 1869281"/>
                <a:gd name="connsiteY5" fmla="*/ 300038 h 364331"/>
                <a:gd name="connsiteX6" fmla="*/ 871538 w 1869281"/>
                <a:gd name="connsiteY6" fmla="*/ 261938 h 364331"/>
                <a:gd name="connsiteX7" fmla="*/ 1002506 w 1869281"/>
                <a:gd name="connsiteY7" fmla="*/ 245269 h 364331"/>
                <a:gd name="connsiteX8" fmla="*/ 1219200 w 1869281"/>
                <a:gd name="connsiteY8" fmla="*/ 230981 h 364331"/>
                <a:gd name="connsiteX9" fmla="*/ 1571625 w 1869281"/>
                <a:gd name="connsiteY9" fmla="*/ 202406 h 364331"/>
                <a:gd name="connsiteX10" fmla="*/ 1724025 w 1869281"/>
                <a:gd name="connsiteY10" fmla="*/ 185738 h 364331"/>
                <a:gd name="connsiteX11" fmla="*/ 1795463 w 1869281"/>
                <a:gd name="connsiteY11" fmla="*/ 173831 h 364331"/>
                <a:gd name="connsiteX12" fmla="*/ 1838325 w 1869281"/>
                <a:gd name="connsiteY12" fmla="*/ 161925 h 364331"/>
                <a:gd name="connsiteX13" fmla="*/ 1864519 w 1869281"/>
                <a:gd name="connsiteY13" fmla="*/ 150019 h 364331"/>
                <a:gd name="connsiteX14" fmla="*/ 1869281 w 1869281"/>
                <a:gd name="connsiteY14" fmla="*/ 140494 h 364331"/>
                <a:gd name="connsiteX15" fmla="*/ 1866900 w 1869281"/>
                <a:gd name="connsiteY15" fmla="*/ 116681 h 364331"/>
                <a:gd name="connsiteX16" fmla="*/ 1862138 w 1869281"/>
                <a:gd name="connsiteY16" fmla="*/ 97631 h 364331"/>
                <a:gd name="connsiteX17" fmla="*/ 1843088 w 1869281"/>
                <a:gd name="connsiteY17" fmla="*/ 71438 h 364331"/>
                <a:gd name="connsiteX18" fmla="*/ 1828800 w 1869281"/>
                <a:gd name="connsiteY18" fmla="*/ 57150 h 364331"/>
                <a:gd name="connsiteX19" fmla="*/ 1802606 w 1869281"/>
                <a:gd name="connsiteY19" fmla="*/ 42863 h 364331"/>
                <a:gd name="connsiteX20" fmla="*/ 1771650 w 1869281"/>
                <a:gd name="connsiteY20" fmla="*/ 30956 h 364331"/>
                <a:gd name="connsiteX21" fmla="*/ 1700213 w 1869281"/>
                <a:gd name="connsiteY21" fmla="*/ 11906 h 364331"/>
                <a:gd name="connsiteX22" fmla="*/ 1628775 w 1869281"/>
                <a:gd name="connsiteY22" fmla="*/ 0 h 364331"/>
                <a:gd name="connsiteX23" fmla="*/ 1597819 w 1869281"/>
                <a:gd name="connsiteY23" fmla="*/ 9525 h 364331"/>
                <a:gd name="connsiteX24" fmla="*/ 1502569 w 1869281"/>
                <a:gd name="connsiteY24" fmla="*/ 33338 h 364331"/>
                <a:gd name="connsiteX25" fmla="*/ 1373981 w 1869281"/>
                <a:gd name="connsiteY25" fmla="*/ 57150 h 364331"/>
                <a:gd name="connsiteX26" fmla="*/ 1231106 w 1869281"/>
                <a:gd name="connsiteY26" fmla="*/ 80963 h 364331"/>
                <a:gd name="connsiteX27" fmla="*/ 1033463 w 1869281"/>
                <a:gd name="connsiteY27" fmla="*/ 107156 h 364331"/>
                <a:gd name="connsiteX28" fmla="*/ 745331 w 1869281"/>
                <a:gd name="connsiteY28" fmla="*/ 1452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69281" h="364331">
                  <a:moveTo>
                    <a:pt x="745331" y="145256"/>
                  </a:moveTo>
                  <a:lnTo>
                    <a:pt x="392906" y="185738"/>
                  </a:lnTo>
                  <a:lnTo>
                    <a:pt x="0" y="228600"/>
                  </a:lnTo>
                  <a:lnTo>
                    <a:pt x="0" y="364331"/>
                  </a:lnTo>
                  <a:lnTo>
                    <a:pt x="200025" y="340519"/>
                  </a:lnTo>
                  <a:lnTo>
                    <a:pt x="542925" y="300038"/>
                  </a:lnTo>
                  <a:lnTo>
                    <a:pt x="871538" y="261938"/>
                  </a:lnTo>
                  <a:lnTo>
                    <a:pt x="1002506" y="245269"/>
                  </a:lnTo>
                  <a:lnTo>
                    <a:pt x="1219200" y="230981"/>
                  </a:lnTo>
                  <a:lnTo>
                    <a:pt x="1571625" y="202406"/>
                  </a:lnTo>
                  <a:lnTo>
                    <a:pt x="1724025" y="185738"/>
                  </a:lnTo>
                  <a:lnTo>
                    <a:pt x="1795463" y="173831"/>
                  </a:lnTo>
                  <a:lnTo>
                    <a:pt x="1838325" y="161925"/>
                  </a:lnTo>
                  <a:lnTo>
                    <a:pt x="1864519" y="150019"/>
                  </a:lnTo>
                  <a:lnTo>
                    <a:pt x="1869281" y="140494"/>
                  </a:lnTo>
                  <a:lnTo>
                    <a:pt x="1866900" y="116681"/>
                  </a:lnTo>
                  <a:lnTo>
                    <a:pt x="1862138" y="97631"/>
                  </a:lnTo>
                  <a:lnTo>
                    <a:pt x="1843088" y="71438"/>
                  </a:lnTo>
                  <a:lnTo>
                    <a:pt x="1828800" y="57150"/>
                  </a:lnTo>
                  <a:lnTo>
                    <a:pt x="1802606" y="42863"/>
                  </a:lnTo>
                  <a:lnTo>
                    <a:pt x="1771650" y="30956"/>
                  </a:lnTo>
                  <a:lnTo>
                    <a:pt x="1700213" y="11906"/>
                  </a:lnTo>
                  <a:lnTo>
                    <a:pt x="1628775" y="0"/>
                  </a:lnTo>
                  <a:lnTo>
                    <a:pt x="1597819" y="9525"/>
                  </a:lnTo>
                  <a:lnTo>
                    <a:pt x="1502569" y="33338"/>
                  </a:lnTo>
                  <a:lnTo>
                    <a:pt x="1373981" y="57150"/>
                  </a:lnTo>
                  <a:lnTo>
                    <a:pt x="1231106" y="80963"/>
                  </a:lnTo>
                  <a:lnTo>
                    <a:pt x="1033463" y="107156"/>
                  </a:lnTo>
                  <a:lnTo>
                    <a:pt x="745331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A5DD74A9-4B09-472C-A13A-A00DC3990FE0}"/>
                </a:ext>
              </a:extLst>
            </p:cNvPr>
            <p:cNvSpPr/>
            <p:nvPr/>
          </p:nvSpPr>
          <p:spPr>
            <a:xfrm>
              <a:off x="4011613" y="4322763"/>
              <a:ext cx="2189162" cy="315912"/>
            </a:xfrm>
            <a:custGeom>
              <a:avLst/>
              <a:gdLst>
                <a:gd name="connsiteX0" fmla="*/ 1323975 w 2188369"/>
                <a:gd name="connsiteY0" fmla="*/ 233362 h 316706"/>
                <a:gd name="connsiteX1" fmla="*/ 804863 w 2188369"/>
                <a:gd name="connsiteY1" fmla="*/ 266700 h 316706"/>
                <a:gd name="connsiteX2" fmla="*/ 404813 w 2188369"/>
                <a:gd name="connsiteY2" fmla="*/ 292894 h 316706"/>
                <a:gd name="connsiteX3" fmla="*/ 0 w 2188369"/>
                <a:gd name="connsiteY3" fmla="*/ 316706 h 316706"/>
                <a:gd name="connsiteX4" fmla="*/ 16669 w 2188369"/>
                <a:gd name="connsiteY4" fmla="*/ 178594 h 316706"/>
                <a:gd name="connsiteX5" fmla="*/ 107157 w 2188369"/>
                <a:gd name="connsiteY5" fmla="*/ 176212 h 316706"/>
                <a:gd name="connsiteX6" fmla="*/ 450057 w 2188369"/>
                <a:gd name="connsiteY6" fmla="*/ 157162 h 316706"/>
                <a:gd name="connsiteX7" fmla="*/ 885825 w 2188369"/>
                <a:gd name="connsiteY7" fmla="*/ 133350 h 316706"/>
                <a:gd name="connsiteX8" fmla="*/ 1119188 w 2188369"/>
                <a:gd name="connsiteY8" fmla="*/ 104775 h 316706"/>
                <a:gd name="connsiteX9" fmla="*/ 1340644 w 2188369"/>
                <a:gd name="connsiteY9" fmla="*/ 83344 h 316706"/>
                <a:gd name="connsiteX10" fmla="*/ 1538288 w 2188369"/>
                <a:gd name="connsiteY10" fmla="*/ 61912 h 316706"/>
                <a:gd name="connsiteX11" fmla="*/ 1657350 w 2188369"/>
                <a:gd name="connsiteY11" fmla="*/ 42862 h 316706"/>
                <a:gd name="connsiteX12" fmla="*/ 1785938 w 2188369"/>
                <a:gd name="connsiteY12" fmla="*/ 21431 h 316706"/>
                <a:gd name="connsiteX13" fmla="*/ 1833563 w 2188369"/>
                <a:gd name="connsiteY13" fmla="*/ 7144 h 316706"/>
                <a:gd name="connsiteX14" fmla="*/ 1893094 w 2188369"/>
                <a:gd name="connsiteY14" fmla="*/ 0 h 316706"/>
                <a:gd name="connsiteX15" fmla="*/ 1945482 w 2188369"/>
                <a:gd name="connsiteY15" fmla="*/ 2381 h 316706"/>
                <a:gd name="connsiteX16" fmla="*/ 2000250 w 2188369"/>
                <a:gd name="connsiteY16" fmla="*/ 9525 h 316706"/>
                <a:gd name="connsiteX17" fmla="*/ 2038350 w 2188369"/>
                <a:gd name="connsiteY17" fmla="*/ 19050 h 316706"/>
                <a:gd name="connsiteX18" fmla="*/ 2071688 w 2188369"/>
                <a:gd name="connsiteY18" fmla="*/ 30956 h 316706"/>
                <a:gd name="connsiteX19" fmla="*/ 2105025 w 2188369"/>
                <a:gd name="connsiteY19" fmla="*/ 47625 h 316706"/>
                <a:gd name="connsiteX20" fmla="*/ 2143125 w 2188369"/>
                <a:gd name="connsiteY20" fmla="*/ 71437 h 316706"/>
                <a:gd name="connsiteX21" fmla="*/ 2162175 w 2188369"/>
                <a:gd name="connsiteY21" fmla="*/ 88106 h 316706"/>
                <a:gd name="connsiteX22" fmla="*/ 2174082 w 2188369"/>
                <a:gd name="connsiteY22" fmla="*/ 100012 h 316706"/>
                <a:gd name="connsiteX23" fmla="*/ 2183607 w 2188369"/>
                <a:gd name="connsiteY23" fmla="*/ 114300 h 316706"/>
                <a:gd name="connsiteX24" fmla="*/ 2188369 w 2188369"/>
                <a:gd name="connsiteY24" fmla="*/ 130969 h 316706"/>
                <a:gd name="connsiteX25" fmla="*/ 2188369 w 2188369"/>
                <a:gd name="connsiteY25" fmla="*/ 140494 h 316706"/>
                <a:gd name="connsiteX26" fmla="*/ 2178844 w 2188369"/>
                <a:gd name="connsiteY26" fmla="*/ 154781 h 316706"/>
                <a:gd name="connsiteX27" fmla="*/ 2147888 w 2188369"/>
                <a:gd name="connsiteY27" fmla="*/ 171450 h 316706"/>
                <a:gd name="connsiteX28" fmla="*/ 2112169 w 2188369"/>
                <a:gd name="connsiteY28" fmla="*/ 178594 h 316706"/>
                <a:gd name="connsiteX29" fmla="*/ 2000250 w 2188369"/>
                <a:gd name="connsiteY29" fmla="*/ 185737 h 316706"/>
                <a:gd name="connsiteX30" fmla="*/ 1809750 w 2188369"/>
                <a:gd name="connsiteY30" fmla="*/ 200025 h 316706"/>
                <a:gd name="connsiteX31" fmla="*/ 1485900 w 2188369"/>
                <a:gd name="connsiteY31" fmla="*/ 221456 h 316706"/>
                <a:gd name="connsiteX32" fmla="*/ 1323975 w 2188369"/>
                <a:gd name="connsiteY32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8369" h="316706">
                  <a:moveTo>
                    <a:pt x="1323975" y="233362"/>
                  </a:moveTo>
                  <a:lnTo>
                    <a:pt x="804863" y="266700"/>
                  </a:lnTo>
                  <a:lnTo>
                    <a:pt x="404813" y="292894"/>
                  </a:lnTo>
                  <a:lnTo>
                    <a:pt x="0" y="316706"/>
                  </a:lnTo>
                  <a:lnTo>
                    <a:pt x="16669" y="178594"/>
                  </a:lnTo>
                  <a:lnTo>
                    <a:pt x="107157" y="176212"/>
                  </a:lnTo>
                  <a:lnTo>
                    <a:pt x="450057" y="157162"/>
                  </a:lnTo>
                  <a:lnTo>
                    <a:pt x="885825" y="133350"/>
                  </a:lnTo>
                  <a:lnTo>
                    <a:pt x="1119188" y="104775"/>
                  </a:lnTo>
                  <a:lnTo>
                    <a:pt x="1340644" y="83344"/>
                  </a:lnTo>
                  <a:lnTo>
                    <a:pt x="1538288" y="61912"/>
                  </a:lnTo>
                  <a:lnTo>
                    <a:pt x="1657350" y="42862"/>
                  </a:lnTo>
                  <a:lnTo>
                    <a:pt x="1785938" y="21431"/>
                  </a:lnTo>
                  <a:lnTo>
                    <a:pt x="1833563" y="7144"/>
                  </a:lnTo>
                  <a:lnTo>
                    <a:pt x="1893094" y="0"/>
                  </a:lnTo>
                  <a:lnTo>
                    <a:pt x="1945482" y="2381"/>
                  </a:lnTo>
                  <a:lnTo>
                    <a:pt x="2000250" y="9525"/>
                  </a:lnTo>
                  <a:lnTo>
                    <a:pt x="2038350" y="19050"/>
                  </a:lnTo>
                  <a:lnTo>
                    <a:pt x="2071688" y="30956"/>
                  </a:lnTo>
                  <a:lnTo>
                    <a:pt x="2105025" y="47625"/>
                  </a:lnTo>
                  <a:lnTo>
                    <a:pt x="2143125" y="71437"/>
                  </a:lnTo>
                  <a:lnTo>
                    <a:pt x="2162175" y="88106"/>
                  </a:lnTo>
                  <a:lnTo>
                    <a:pt x="2174082" y="100012"/>
                  </a:lnTo>
                  <a:lnTo>
                    <a:pt x="2183607" y="114300"/>
                  </a:lnTo>
                  <a:lnTo>
                    <a:pt x="2188369" y="130969"/>
                  </a:lnTo>
                  <a:lnTo>
                    <a:pt x="2188369" y="140494"/>
                  </a:lnTo>
                  <a:lnTo>
                    <a:pt x="2178844" y="154781"/>
                  </a:lnTo>
                  <a:lnTo>
                    <a:pt x="2147888" y="171450"/>
                  </a:lnTo>
                  <a:lnTo>
                    <a:pt x="2112169" y="178594"/>
                  </a:lnTo>
                  <a:lnTo>
                    <a:pt x="2000250" y="185737"/>
                  </a:lnTo>
                  <a:lnTo>
                    <a:pt x="1809750" y="200025"/>
                  </a:lnTo>
                  <a:lnTo>
                    <a:pt x="1485900" y="221456"/>
                  </a:lnTo>
                  <a:lnTo>
                    <a:pt x="13239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E453735-AF9B-4086-ABD2-D2C23306B664}"/>
                </a:ext>
              </a:extLst>
            </p:cNvPr>
            <p:cNvSpPr/>
            <p:nvPr/>
          </p:nvSpPr>
          <p:spPr>
            <a:xfrm>
              <a:off x="3386138" y="4814888"/>
              <a:ext cx="488950" cy="1362075"/>
            </a:xfrm>
            <a:custGeom>
              <a:avLst/>
              <a:gdLst>
                <a:gd name="connsiteX0" fmla="*/ 452437 w 488156"/>
                <a:gd name="connsiteY0" fmla="*/ 912018 h 1362075"/>
                <a:gd name="connsiteX1" fmla="*/ 442912 w 488156"/>
                <a:gd name="connsiteY1" fmla="*/ 731043 h 1362075"/>
                <a:gd name="connsiteX2" fmla="*/ 414337 w 488156"/>
                <a:gd name="connsiteY2" fmla="*/ 557212 h 1362075"/>
                <a:gd name="connsiteX3" fmla="*/ 373856 w 488156"/>
                <a:gd name="connsiteY3" fmla="*/ 266700 h 1362075"/>
                <a:gd name="connsiteX4" fmla="*/ 330993 w 488156"/>
                <a:gd name="connsiteY4" fmla="*/ 133350 h 1362075"/>
                <a:gd name="connsiteX5" fmla="*/ 304800 w 488156"/>
                <a:gd name="connsiteY5" fmla="*/ 111918 h 1362075"/>
                <a:gd name="connsiteX6" fmla="*/ 271462 w 488156"/>
                <a:gd name="connsiteY6" fmla="*/ 90487 h 1362075"/>
                <a:gd name="connsiteX7" fmla="*/ 228600 w 488156"/>
                <a:gd name="connsiteY7" fmla="*/ 66675 h 1362075"/>
                <a:gd name="connsiteX8" fmla="*/ 176212 w 488156"/>
                <a:gd name="connsiteY8" fmla="*/ 42862 h 1362075"/>
                <a:gd name="connsiteX9" fmla="*/ 140493 w 488156"/>
                <a:gd name="connsiteY9" fmla="*/ 28575 h 1362075"/>
                <a:gd name="connsiteX10" fmla="*/ 73818 w 488156"/>
                <a:gd name="connsiteY10" fmla="*/ 9525 h 1362075"/>
                <a:gd name="connsiteX11" fmla="*/ 38100 w 488156"/>
                <a:gd name="connsiteY11" fmla="*/ 0 h 1362075"/>
                <a:gd name="connsiteX12" fmla="*/ 21431 w 488156"/>
                <a:gd name="connsiteY12" fmla="*/ 0 h 1362075"/>
                <a:gd name="connsiteX13" fmla="*/ 7143 w 488156"/>
                <a:gd name="connsiteY13" fmla="*/ 4762 h 1362075"/>
                <a:gd name="connsiteX14" fmla="*/ 0 w 488156"/>
                <a:gd name="connsiteY14" fmla="*/ 14287 h 1362075"/>
                <a:gd name="connsiteX15" fmla="*/ 2381 w 488156"/>
                <a:gd name="connsiteY15" fmla="*/ 28575 h 1362075"/>
                <a:gd name="connsiteX16" fmla="*/ 11906 w 488156"/>
                <a:gd name="connsiteY16" fmla="*/ 54768 h 1362075"/>
                <a:gd name="connsiteX17" fmla="*/ 21431 w 488156"/>
                <a:gd name="connsiteY17" fmla="*/ 64293 h 1362075"/>
                <a:gd name="connsiteX18" fmla="*/ 50006 w 488156"/>
                <a:gd name="connsiteY18" fmla="*/ 88106 h 1362075"/>
                <a:gd name="connsiteX19" fmla="*/ 78581 w 488156"/>
                <a:gd name="connsiteY19" fmla="*/ 111918 h 1362075"/>
                <a:gd name="connsiteX20" fmla="*/ 104775 w 488156"/>
                <a:gd name="connsiteY20" fmla="*/ 140493 h 1362075"/>
                <a:gd name="connsiteX21" fmla="*/ 128587 w 488156"/>
                <a:gd name="connsiteY21" fmla="*/ 171450 h 1362075"/>
                <a:gd name="connsiteX22" fmla="*/ 142875 w 488156"/>
                <a:gd name="connsiteY22" fmla="*/ 195262 h 1362075"/>
                <a:gd name="connsiteX23" fmla="*/ 159543 w 488156"/>
                <a:gd name="connsiteY23" fmla="*/ 235743 h 1362075"/>
                <a:gd name="connsiteX24" fmla="*/ 173831 w 488156"/>
                <a:gd name="connsiteY24" fmla="*/ 278606 h 1362075"/>
                <a:gd name="connsiteX25" fmla="*/ 190500 w 488156"/>
                <a:gd name="connsiteY25" fmla="*/ 345281 h 1362075"/>
                <a:gd name="connsiteX26" fmla="*/ 209550 w 488156"/>
                <a:gd name="connsiteY26" fmla="*/ 445293 h 1362075"/>
                <a:gd name="connsiteX27" fmla="*/ 219075 w 488156"/>
                <a:gd name="connsiteY27" fmla="*/ 535781 h 1362075"/>
                <a:gd name="connsiteX28" fmla="*/ 228600 w 488156"/>
                <a:gd name="connsiteY28" fmla="*/ 676275 h 1362075"/>
                <a:gd name="connsiteX29" fmla="*/ 238125 w 488156"/>
                <a:gd name="connsiteY29" fmla="*/ 845343 h 1362075"/>
                <a:gd name="connsiteX30" fmla="*/ 240506 w 488156"/>
                <a:gd name="connsiteY30" fmla="*/ 1109662 h 1362075"/>
                <a:gd name="connsiteX31" fmla="*/ 242887 w 488156"/>
                <a:gd name="connsiteY31" fmla="*/ 1147762 h 1362075"/>
                <a:gd name="connsiteX32" fmla="*/ 247650 w 488156"/>
                <a:gd name="connsiteY32" fmla="*/ 1176337 h 1362075"/>
                <a:gd name="connsiteX33" fmla="*/ 257175 w 488156"/>
                <a:gd name="connsiteY33" fmla="*/ 1209675 h 1362075"/>
                <a:gd name="connsiteX34" fmla="*/ 278606 w 488156"/>
                <a:gd name="connsiteY34" fmla="*/ 1264443 h 1362075"/>
                <a:gd name="connsiteX35" fmla="*/ 297656 w 488156"/>
                <a:gd name="connsiteY35" fmla="*/ 1295400 h 1362075"/>
                <a:gd name="connsiteX36" fmla="*/ 319087 w 488156"/>
                <a:gd name="connsiteY36" fmla="*/ 1321593 h 1362075"/>
                <a:gd name="connsiteX37" fmla="*/ 342900 w 488156"/>
                <a:gd name="connsiteY37" fmla="*/ 1340643 h 1362075"/>
                <a:gd name="connsiteX38" fmla="*/ 376237 w 488156"/>
                <a:gd name="connsiteY38" fmla="*/ 1354931 h 1362075"/>
                <a:gd name="connsiteX39" fmla="*/ 411956 w 488156"/>
                <a:gd name="connsiteY39" fmla="*/ 1362075 h 1362075"/>
                <a:gd name="connsiteX40" fmla="*/ 433387 w 488156"/>
                <a:gd name="connsiteY40" fmla="*/ 1357312 h 1362075"/>
                <a:gd name="connsiteX41" fmla="*/ 452437 w 488156"/>
                <a:gd name="connsiteY41" fmla="*/ 1347787 h 1362075"/>
                <a:gd name="connsiteX42" fmla="*/ 466725 w 488156"/>
                <a:gd name="connsiteY42" fmla="*/ 1328737 h 1362075"/>
                <a:gd name="connsiteX43" fmla="*/ 478631 w 488156"/>
                <a:gd name="connsiteY43" fmla="*/ 1302543 h 1362075"/>
                <a:gd name="connsiteX44" fmla="*/ 488156 w 488156"/>
                <a:gd name="connsiteY44" fmla="*/ 1254918 h 1362075"/>
                <a:gd name="connsiteX45" fmla="*/ 466725 w 488156"/>
                <a:gd name="connsiteY45" fmla="*/ 1121568 h 1362075"/>
                <a:gd name="connsiteX46" fmla="*/ 452437 w 488156"/>
                <a:gd name="connsiteY46" fmla="*/ 912018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362075">
                  <a:moveTo>
                    <a:pt x="452437" y="912018"/>
                  </a:moveTo>
                  <a:lnTo>
                    <a:pt x="442912" y="731043"/>
                  </a:lnTo>
                  <a:lnTo>
                    <a:pt x="414337" y="557212"/>
                  </a:lnTo>
                  <a:lnTo>
                    <a:pt x="373856" y="266700"/>
                  </a:lnTo>
                  <a:lnTo>
                    <a:pt x="330993" y="133350"/>
                  </a:lnTo>
                  <a:lnTo>
                    <a:pt x="304800" y="111918"/>
                  </a:lnTo>
                  <a:lnTo>
                    <a:pt x="271462" y="90487"/>
                  </a:lnTo>
                  <a:lnTo>
                    <a:pt x="228600" y="66675"/>
                  </a:lnTo>
                  <a:lnTo>
                    <a:pt x="176212" y="42862"/>
                  </a:lnTo>
                  <a:lnTo>
                    <a:pt x="140493" y="28575"/>
                  </a:lnTo>
                  <a:lnTo>
                    <a:pt x="73818" y="9525"/>
                  </a:lnTo>
                  <a:lnTo>
                    <a:pt x="38100" y="0"/>
                  </a:lnTo>
                  <a:lnTo>
                    <a:pt x="21431" y="0"/>
                  </a:lnTo>
                  <a:lnTo>
                    <a:pt x="7143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11906" y="54768"/>
                  </a:lnTo>
                  <a:lnTo>
                    <a:pt x="21431" y="64293"/>
                  </a:lnTo>
                  <a:lnTo>
                    <a:pt x="50006" y="88106"/>
                  </a:lnTo>
                  <a:lnTo>
                    <a:pt x="78581" y="111918"/>
                  </a:lnTo>
                  <a:lnTo>
                    <a:pt x="104775" y="140493"/>
                  </a:lnTo>
                  <a:lnTo>
                    <a:pt x="128587" y="171450"/>
                  </a:lnTo>
                  <a:lnTo>
                    <a:pt x="142875" y="195262"/>
                  </a:lnTo>
                  <a:lnTo>
                    <a:pt x="159543" y="235743"/>
                  </a:lnTo>
                  <a:lnTo>
                    <a:pt x="173831" y="278606"/>
                  </a:lnTo>
                  <a:lnTo>
                    <a:pt x="190500" y="345281"/>
                  </a:lnTo>
                  <a:lnTo>
                    <a:pt x="209550" y="445293"/>
                  </a:lnTo>
                  <a:lnTo>
                    <a:pt x="219075" y="535781"/>
                  </a:lnTo>
                  <a:lnTo>
                    <a:pt x="228600" y="676275"/>
                  </a:lnTo>
                  <a:lnTo>
                    <a:pt x="238125" y="845343"/>
                  </a:lnTo>
                  <a:cubicBezTo>
                    <a:pt x="238919" y="933449"/>
                    <a:pt x="239712" y="1021556"/>
                    <a:pt x="240506" y="1109662"/>
                  </a:cubicBezTo>
                  <a:lnTo>
                    <a:pt x="242887" y="1147762"/>
                  </a:lnTo>
                  <a:lnTo>
                    <a:pt x="247650" y="1176337"/>
                  </a:lnTo>
                  <a:lnTo>
                    <a:pt x="257175" y="1209675"/>
                  </a:lnTo>
                  <a:lnTo>
                    <a:pt x="278606" y="1264443"/>
                  </a:lnTo>
                  <a:lnTo>
                    <a:pt x="297656" y="1295400"/>
                  </a:lnTo>
                  <a:lnTo>
                    <a:pt x="319087" y="1321593"/>
                  </a:lnTo>
                  <a:lnTo>
                    <a:pt x="342900" y="1340643"/>
                  </a:lnTo>
                  <a:lnTo>
                    <a:pt x="376237" y="1354931"/>
                  </a:lnTo>
                  <a:lnTo>
                    <a:pt x="411956" y="1362075"/>
                  </a:lnTo>
                  <a:lnTo>
                    <a:pt x="433387" y="1357312"/>
                  </a:lnTo>
                  <a:lnTo>
                    <a:pt x="452437" y="1347787"/>
                  </a:lnTo>
                  <a:lnTo>
                    <a:pt x="466725" y="1328737"/>
                  </a:lnTo>
                  <a:lnTo>
                    <a:pt x="478631" y="1302543"/>
                  </a:lnTo>
                  <a:lnTo>
                    <a:pt x="488156" y="1254918"/>
                  </a:lnTo>
                  <a:lnTo>
                    <a:pt x="466725" y="1121568"/>
                  </a:lnTo>
                  <a:lnTo>
                    <a:pt x="452437" y="912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B4564A7C-BD2C-45BB-BBF1-2F8B0017220F}"/>
                </a:ext>
              </a:extLst>
            </p:cNvPr>
            <p:cNvSpPr/>
            <p:nvPr/>
          </p:nvSpPr>
          <p:spPr>
            <a:xfrm>
              <a:off x="3659188" y="4725988"/>
              <a:ext cx="2760662" cy="1381125"/>
            </a:xfrm>
            <a:custGeom>
              <a:avLst/>
              <a:gdLst>
                <a:gd name="connsiteX0" fmla="*/ 1181100 w 2759869"/>
                <a:gd name="connsiteY0" fmla="*/ 159544 h 1381125"/>
                <a:gd name="connsiteX1" fmla="*/ 771525 w 2759869"/>
                <a:gd name="connsiteY1" fmla="*/ 197644 h 1381125"/>
                <a:gd name="connsiteX2" fmla="*/ 511969 w 2759869"/>
                <a:gd name="connsiteY2" fmla="*/ 221457 h 1381125"/>
                <a:gd name="connsiteX3" fmla="*/ 438150 w 2759869"/>
                <a:gd name="connsiteY3" fmla="*/ 221457 h 1381125"/>
                <a:gd name="connsiteX4" fmla="*/ 216694 w 2759869"/>
                <a:gd name="connsiteY4" fmla="*/ 219075 h 1381125"/>
                <a:gd name="connsiteX5" fmla="*/ 0 w 2759869"/>
                <a:gd name="connsiteY5" fmla="*/ 221457 h 1381125"/>
                <a:gd name="connsiteX6" fmla="*/ 47625 w 2759869"/>
                <a:gd name="connsiteY6" fmla="*/ 376238 h 1381125"/>
                <a:gd name="connsiteX7" fmla="*/ 209550 w 2759869"/>
                <a:gd name="connsiteY7" fmla="*/ 369094 h 1381125"/>
                <a:gd name="connsiteX8" fmla="*/ 492919 w 2759869"/>
                <a:gd name="connsiteY8" fmla="*/ 352425 h 1381125"/>
                <a:gd name="connsiteX9" fmla="*/ 847725 w 2759869"/>
                <a:gd name="connsiteY9" fmla="*/ 330994 h 1381125"/>
                <a:gd name="connsiteX10" fmla="*/ 1159669 w 2759869"/>
                <a:gd name="connsiteY10" fmla="*/ 307182 h 1381125"/>
                <a:gd name="connsiteX11" fmla="*/ 1426369 w 2759869"/>
                <a:gd name="connsiteY11" fmla="*/ 283369 h 1381125"/>
                <a:gd name="connsiteX12" fmla="*/ 1721644 w 2759869"/>
                <a:gd name="connsiteY12" fmla="*/ 254794 h 1381125"/>
                <a:gd name="connsiteX13" fmla="*/ 2016919 w 2759869"/>
                <a:gd name="connsiteY13" fmla="*/ 228600 h 1381125"/>
                <a:gd name="connsiteX14" fmla="*/ 2174082 w 2759869"/>
                <a:gd name="connsiteY14" fmla="*/ 211932 h 1381125"/>
                <a:gd name="connsiteX15" fmla="*/ 2252663 w 2759869"/>
                <a:gd name="connsiteY15" fmla="*/ 209550 h 1381125"/>
                <a:gd name="connsiteX16" fmla="*/ 2293144 w 2759869"/>
                <a:gd name="connsiteY16" fmla="*/ 211932 h 1381125"/>
                <a:gd name="connsiteX17" fmla="*/ 2333625 w 2759869"/>
                <a:gd name="connsiteY17" fmla="*/ 216694 h 1381125"/>
                <a:gd name="connsiteX18" fmla="*/ 2359819 w 2759869"/>
                <a:gd name="connsiteY18" fmla="*/ 223838 h 1381125"/>
                <a:gd name="connsiteX19" fmla="*/ 2371725 w 2759869"/>
                <a:gd name="connsiteY19" fmla="*/ 233363 h 1381125"/>
                <a:gd name="connsiteX20" fmla="*/ 2378869 w 2759869"/>
                <a:gd name="connsiteY20" fmla="*/ 250032 h 1381125"/>
                <a:gd name="connsiteX21" fmla="*/ 2381250 w 2759869"/>
                <a:gd name="connsiteY21" fmla="*/ 285750 h 1381125"/>
                <a:gd name="connsiteX22" fmla="*/ 2355057 w 2759869"/>
                <a:gd name="connsiteY22" fmla="*/ 476250 h 1381125"/>
                <a:gd name="connsiteX23" fmla="*/ 2331244 w 2759869"/>
                <a:gd name="connsiteY23" fmla="*/ 654844 h 1381125"/>
                <a:gd name="connsiteX24" fmla="*/ 2314575 w 2759869"/>
                <a:gd name="connsiteY24" fmla="*/ 747713 h 1381125"/>
                <a:gd name="connsiteX25" fmla="*/ 2286000 w 2759869"/>
                <a:gd name="connsiteY25" fmla="*/ 959644 h 1381125"/>
                <a:gd name="connsiteX26" fmla="*/ 2266950 w 2759869"/>
                <a:gd name="connsiteY26" fmla="*/ 1140619 h 1381125"/>
                <a:gd name="connsiteX27" fmla="*/ 2228850 w 2759869"/>
                <a:gd name="connsiteY27" fmla="*/ 1297782 h 1381125"/>
                <a:gd name="connsiteX28" fmla="*/ 2240757 w 2759869"/>
                <a:gd name="connsiteY28" fmla="*/ 1328738 h 1381125"/>
                <a:gd name="connsiteX29" fmla="*/ 2255044 w 2759869"/>
                <a:gd name="connsiteY29" fmla="*/ 1347788 h 1381125"/>
                <a:gd name="connsiteX30" fmla="*/ 2269332 w 2759869"/>
                <a:gd name="connsiteY30" fmla="*/ 1359694 h 1381125"/>
                <a:gd name="connsiteX31" fmla="*/ 2293144 w 2759869"/>
                <a:gd name="connsiteY31" fmla="*/ 1371600 h 1381125"/>
                <a:gd name="connsiteX32" fmla="*/ 2328863 w 2759869"/>
                <a:gd name="connsiteY32" fmla="*/ 1378744 h 1381125"/>
                <a:gd name="connsiteX33" fmla="*/ 2369344 w 2759869"/>
                <a:gd name="connsiteY33" fmla="*/ 1381125 h 1381125"/>
                <a:gd name="connsiteX34" fmla="*/ 2390775 w 2759869"/>
                <a:gd name="connsiteY34" fmla="*/ 1376363 h 1381125"/>
                <a:gd name="connsiteX35" fmla="*/ 2409825 w 2759869"/>
                <a:gd name="connsiteY35" fmla="*/ 1364457 h 1381125"/>
                <a:gd name="connsiteX36" fmla="*/ 2433638 w 2759869"/>
                <a:gd name="connsiteY36" fmla="*/ 1338263 h 1381125"/>
                <a:gd name="connsiteX37" fmla="*/ 2450307 w 2759869"/>
                <a:gd name="connsiteY37" fmla="*/ 1312069 h 1381125"/>
                <a:gd name="connsiteX38" fmla="*/ 2464594 w 2759869"/>
                <a:gd name="connsiteY38" fmla="*/ 1283494 h 1381125"/>
                <a:gd name="connsiteX39" fmla="*/ 2478882 w 2759869"/>
                <a:gd name="connsiteY39" fmla="*/ 1245394 h 1381125"/>
                <a:gd name="connsiteX40" fmla="*/ 2490788 w 2759869"/>
                <a:gd name="connsiteY40" fmla="*/ 1197769 h 1381125"/>
                <a:gd name="connsiteX41" fmla="*/ 2528888 w 2759869"/>
                <a:gd name="connsiteY41" fmla="*/ 1042988 h 1381125"/>
                <a:gd name="connsiteX42" fmla="*/ 2597944 w 2759869"/>
                <a:gd name="connsiteY42" fmla="*/ 733425 h 1381125"/>
                <a:gd name="connsiteX43" fmla="*/ 2667000 w 2759869"/>
                <a:gd name="connsiteY43" fmla="*/ 433388 h 1381125"/>
                <a:gd name="connsiteX44" fmla="*/ 2676525 w 2759869"/>
                <a:gd name="connsiteY44" fmla="*/ 416719 h 1381125"/>
                <a:gd name="connsiteX45" fmla="*/ 2695575 w 2759869"/>
                <a:gd name="connsiteY45" fmla="*/ 390525 h 1381125"/>
                <a:gd name="connsiteX46" fmla="*/ 2717007 w 2759869"/>
                <a:gd name="connsiteY46" fmla="*/ 357188 h 1381125"/>
                <a:gd name="connsiteX47" fmla="*/ 2736057 w 2759869"/>
                <a:gd name="connsiteY47" fmla="*/ 323850 h 1381125"/>
                <a:gd name="connsiteX48" fmla="*/ 2752725 w 2759869"/>
                <a:gd name="connsiteY48" fmla="*/ 283369 h 1381125"/>
                <a:gd name="connsiteX49" fmla="*/ 2759869 w 2759869"/>
                <a:gd name="connsiteY49" fmla="*/ 257175 h 1381125"/>
                <a:gd name="connsiteX50" fmla="*/ 2757488 w 2759869"/>
                <a:gd name="connsiteY50" fmla="*/ 242888 h 1381125"/>
                <a:gd name="connsiteX51" fmla="*/ 2719388 w 2759869"/>
                <a:gd name="connsiteY51" fmla="*/ 216694 h 1381125"/>
                <a:gd name="connsiteX52" fmla="*/ 2671763 w 2759869"/>
                <a:gd name="connsiteY52" fmla="*/ 180975 h 1381125"/>
                <a:gd name="connsiteX53" fmla="*/ 2607469 w 2759869"/>
                <a:gd name="connsiteY53" fmla="*/ 130969 h 1381125"/>
                <a:gd name="connsiteX54" fmla="*/ 2540794 w 2759869"/>
                <a:gd name="connsiteY54" fmla="*/ 78582 h 1381125"/>
                <a:gd name="connsiteX55" fmla="*/ 2469357 w 2759869"/>
                <a:gd name="connsiteY55" fmla="*/ 14288 h 1381125"/>
                <a:gd name="connsiteX56" fmla="*/ 2457450 w 2759869"/>
                <a:gd name="connsiteY56" fmla="*/ 4763 h 1381125"/>
                <a:gd name="connsiteX57" fmla="*/ 2445544 w 2759869"/>
                <a:gd name="connsiteY57" fmla="*/ 0 h 1381125"/>
                <a:gd name="connsiteX58" fmla="*/ 2431257 w 2759869"/>
                <a:gd name="connsiteY58" fmla="*/ 0 h 1381125"/>
                <a:gd name="connsiteX59" fmla="*/ 2371725 w 2759869"/>
                <a:gd name="connsiteY59" fmla="*/ 11907 h 1381125"/>
                <a:gd name="connsiteX60" fmla="*/ 2274094 w 2759869"/>
                <a:gd name="connsiteY60" fmla="*/ 42863 h 1381125"/>
                <a:gd name="connsiteX61" fmla="*/ 2205038 w 2759869"/>
                <a:gd name="connsiteY61" fmla="*/ 64294 h 1381125"/>
                <a:gd name="connsiteX62" fmla="*/ 2135982 w 2759869"/>
                <a:gd name="connsiteY62" fmla="*/ 71438 h 1381125"/>
                <a:gd name="connsiteX63" fmla="*/ 1845469 w 2759869"/>
                <a:gd name="connsiteY63" fmla="*/ 97632 h 1381125"/>
                <a:gd name="connsiteX64" fmla="*/ 1478757 w 2759869"/>
                <a:gd name="connsiteY64" fmla="*/ 130969 h 1381125"/>
                <a:gd name="connsiteX65" fmla="*/ 1181100 w 2759869"/>
                <a:gd name="connsiteY65" fmla="*/ 159544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59869" h="1381125">
                  <a:moveTo>
                    <a:pt x="1181100" y="159544"/>
                  </a:moveTo>
                  <a:lnTo>
                    <a:pt x="771525" y="197644"/>
                  </a:lnTo>
                  <a:lnTo>
                    <a:pt x="511969" y="221457"/>
                  </a:lnTo>
                  <a:lnTo>
                    <a:pt x="438150" y="221457"/>
                  </a:lnTo>
                  <a:lnTo>
                    <a:pt x="216694" y="219075"/>
                  </a:lnTo>
                  <a:lnTo>
                    <a:pt x="0" y="221457"/>
                  </a:lnTo>
                  <a:lnTo>
                    <a:pt x="47625" y="376238"/>
                  </a:lnTo>
                  <a:lnTo>
                    <a:pt x="209550" y="369094"/>
                  </a:lnTo>
                  <a:lnTo>
                    <a:pt x="492919" y="352425"/>
                  </a:lnTo>
                  <a:lnTo>
                    <a:pt x="847725" y="330994"/>
                  </a:lnTo>
                  <a:lnTo>
                    <a:pt x="1159669" y="307182"/>
                  </a:lnTo>
                  <a:lnTo>
                    <a:pt x="1426369" y="283369"/>
                  </a:lnTo>
                  <a:lnTo>
                    <a:pt x="1721644" y="254794"/>
                  </a:lnTo>
                  <a:lnTo>
                    <a:pt x="2016919" y="228600"/>
                  </a:lnTo>
                  <a:lnTo>
                    <a:pt x="2174082" y="211932"/>
                  </a:lnTo>
                  <a:lnTo>
                    <a:pt x="2252663" y="209550"/>
                  </a:lnTo>
                  <a:lnTo>
                    <a:pt x="2293144" y="211932"/>
                  </a:lnTo>
                  <a:lnTo>
                    <a:pt x="2333625" y="216694"/>
                  </a:lnTo>
                  <a:lnTo>
                    <a:pt x="2359819" y="223838"/>
                  </a:lnTo>
                  <a:lnTo>
                    <a:pt x="2371725" y="233363"/>
                  </a:lnTo>
                  <a:lnTo>
                    <a:pt x="2378869" y="250032"/>
                  </a:lnTo>
                  <a:lnTo>
                    <a:pt x="2381250" y="285750"/>
                  </a:lnTo>
                  <a:lnTo>
                    <a:pt x="2355057" y="476250"/>
                  </a:lnTo>
                  <a:lnTo>
                    <a:pt x="2331244" y="654844"/>
                  </a:lnTo>
                  <a:lnTo>
                    <a:pt x="2314575" y="747713"/>
                  </a:lnTo>
                  <a:lnTo>
                    <a:pt x="2286000" y="959644"/>
                  </a:lnTo>
                  <a:lnTo>
                    <a:pt x="2266950" y="1140619"/>
                  </a:lnTo>
                  <a:lnTo>
                    <a:pt x="2228850" y="1297782"/>
                  </a:lnTo>
                  <a:lnTo>
                    <a:pt x="2240757" y="1328738"/>
                  </a:lnTo>
                  <a:lnTo>
                    <a:pt x="2255044" y="1347788"/>
                  </a:lnTo>
                  <a:lnTo>
                    <a:pt x="2269332" y="1359694"/>
                  </a:lnTo>
                  <a:lnTo>
                    <a:pt x="2293144" y="1371600"/>
                  </a:lnTo>
                  <a:lnTo>
                    <a:pt x="2328863" y="1378744"/>
                  </a:lnTo>
                  <a:lnTo>
                    <a:pt x="2369344" y="1381125"/>
                  </a:lnTo>
                  <a:lnTo>
                    <a:pt x="2390775" y="1376363"/>
                  </a:lnTo>
                  <a:lnTo>
                    <a:pt x="2409825" y="1364457"/>
                  </a:lnTo>
                  <a:lnTo>
                    <a:pt x="2433638" y="1338263"/>
                  </a:lnTo>
                  <a:lnTo>
                    <a:pt x="2450307" y="1312069"/>
                  </a:lnTo>
                  <a:lnTo>
                    <a:pt x="2464594" y="1283494"/>
                  </a:lnTo>
                  <a:lnTo>
                    <a:pt x="2478882" y="1245394"/>
                  </a:lnTo>
                  <a:lnTo>
                    <a:pt x="2490788" y="1197769"/>
                  </a:lnTo>
                  <a:lnTo>
                    <a:pt x="2528888" y="1042988"/>
                  </a:lnTo>
                  <a:lnTo>
                    <a:pt x="2597944" y="733425"/>
                  </a:lnTo>
                  <a:lnTo>
                    <a:pt x="2667000" y="433388"/>
                  </a:lnTo>
                  <a:lnTo>
                    <a:pt x="2676525" y="416719"/>
                  </a:lnTo>
                  <a:lnTo>
                    <a:pt x="2695575" y="390525"/>
                  </a:lnTo>
                  <a:lnTo>
                    <a:pt x="2717007" y="357188"/>
                  </a:lnTo>
                  <a:lnTo>
                    <a:pt x="2736057" y="323850"/>
                  </a:lnTo>
                  <a:lnTo>
                    <a:pt x="2752725" y="283369"/>
                  </a:lnTo>
                  <a:lnTo>
                    <a:pt x="2759869" y="257175"/>
                  </a:lnTo>
                  <a:lnTo>
                    <a:pt x="2757488" y="242888"/>
                  </a:lnTo>
                  <a:lnTo>
                    <a:pt x="2719388" y="216694"/>
                  </a:lnTo>
                  <a:lnTo>
                    <a:pt x="2671763" y="180975"/>
                  </a:lnTo>
                  <a:lnTo>
                    <a:pt x="2607469" y="130969"/>
                  </a:lnTo>
                  <a:lnTo>
                    <a:pt x="2540794" y="78582"/>
                  </a:lnTo>
                  <a:lnTo>
                    <a:pt x="2469357" y="14288"/>
                  </a:lnTo>
                  <a:lnTo>
                    <a:pt x="2457450" y="4763"/>
                  </a:lnTo>
                  <a:lnTo>
                    <a:pt x="2445544" y="0"/>
                  </a:lnTo>
                  <a:lnTo>
                    <a:pt x="2431257" y="0"/>
                  </a:lnTo>
                  <a:lnTo>
                    <a:pt x="2371725" y="11907"/>
                  </a:lnTo>
                  <a:lnTo>
                    <a:pt x="2274094" y="42863"/>
                  </a:lnTo>
                  <a:lnTo>
                    <a:pt x="2205038" y="64294"/>
                  </a:lnTo>
                  <a:lnTo>
                    <a:pt x="2135982" y="71438"/>
                  </a:lnTo>
                  <a:lnTo>
                    <a:pt x="1845469" y="97632"/>
                  </a:lnTo>
                  <a:lnTo>
                    <a:pt x="1478757" y="130969"/>
                  </a:lnTo>
                  <a:lnTo>
                    <a:pt x="118110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31E6EE4-0D80-4F92-B867-EA55A9381A4B}"/>
                </a:ext>
              </a:extLst>
            </p:cNvPr>
            <p:cNvSpPr/>
            <p:nvPr/>
          </p:nvSpPr>
          <p:spPr>
            <a:xfrm>
              <a:off x="4786313" y="4970463"/>
              <a:ext cx="250825" cy="1011237"/>
            </a:xfrm>
            <a:custGeom>
              <a:avLst/>
              <a:gdLst>
                <a:gd name="connsiteX0" fmla="*/ 0 w 250031"/>
                <a:gd name="connsiteY0" fmla="*/ 254794 h 1012031"/>
                <a:gd name="connsiteX1" fmla="*/ 0 w 250031"/>
                <a:gd name="connsiteY1" fmla="*/ 2381 h 1012031"/>
                <a:gd name="connsiteX2" fmla="*/ 247650 w 250031"/>
                <a:gd name="connsiteY2" fmla="*/ 0 h 1012031"/>
                <a:gd name="connsiteX3" fmla="*/ 247650 w 250031"/>
                <a:gd name="connsiteY3" fmla="*/ 166687 h 1012031"/>
                <a:gd name="connsiteX4" fmla="*/ 247650 w 250031"/>
                <a:gd name="connsiteY4" fmla="*/ 407194 h 1012031"/>
                <a:gd name="connsiteX5" fmla="*/ 250031 w 250031"/>
                <a:gd name="connsiteY5" fmla="*/ 526256 h 1012031"/>
                <a:gd name="connsiteX6" fmla="*/ 238125 w 250031"/>
                <a:gd name="connsiteY6" fmla="*/ 726281 h 1012031"/>
                <a:gd name="connsiteX7" fmla="*/ 223837 w 250031"/>
                <a:gd name="connsiteY7" fmla="*/ 995362 h 1012031"/>
                <a:gd name="connsiteX8" fmla="*/ 0 w 250031"/>
                <a:gd name="connsiteY8" fmla="*/ 1012031 h 1012031"/>
                <a:gd name="connsiteX9" fmla="*/ 2381 w 250031"/>
                <a:gd name="connsiteY9" fmla="*/ 854869 h 1012031"/>
                <a:gd name="connsiteX10" fmla="*/ 2381 w 250031"/>
                <a:gd name="connsiteY10" fmla="*/ 552450 h 1012031"/>
                <a:gd name="connsiteX11" fmla="*/ 0 w 250031"/>
                <a:gd name="connsiteY11" fmla="*/ 254794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31" h="1012031">
                  <a:moveTo>
                    <a:pt x="0" y="254794"/>
                  </a:moveTo>
                  <a:lnTo>
                    <a:pt x="0" y="2381"/>
                  </a:lnTo>
                  <a:lnTo>
                    <a:pt x="247650" y="0"/>
                  </a:lnTo>
                  <a:lnTo>
                    <a:pt x="247650" y="166687"/>
                  </a:lnTo>
                  <a:lnTo>
                    <a:pt x="247650" y="407194"/>
                  </a:lnTo>
                  <a:cubicBezTo>
                    <a:pt x="248444" y="446881"/>
                    <a:pt x="249237" y="486569"/>
                    <a:pt x="250031" y="526256"/>
                  </a:cubicBezTo>
                  <a:lnTo>
                    <a:pt x="238125" y="726281"/>
                  </a:lnTo>
                  <a:lnTo>
                    <a:pt x="223837" y="995362"/>
                  </a:lnTo>
                  <a:lnTo>
                    <a:pt x="0" y="1012031"/>
                  </a:lnTo>
                  <a:cubicBezTo>
                    <a:pt x="794" y="959644"/>
                    <a:pt x="1587" y="907256"/>
                    <a:pt x="2381" y="854869"/>
                  </a:cubicBezTo>
                  <a:lnTo>
                    <a:pt x="2381" y="552450"/>
                  </a:lnTo>
                  <a:cubicBezTo>
                    <a:pt x="1587" y="458787"/>
                    <a:pt x="794" y="365125"/>
                    <a:pt x="0" y="2547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49522A1B-66BB-41AE-A877-013DD232F8F0}"/>
                </a:ext>
              </a:extLst>
            </p:cNvPr>
            <p:cNvSpPr/>
            <p:nvPr/>
          </p:nvSpPr>
          <p:spPr>
            <a:xfrm>
              <a:off x="3716338" y="5281613"/>
              <a:ext cx="2349500" cy="298450"/>
            </a:xfrm>
            <a:custGeom>
              <a:avLst/>
              <a:gdLst>
                <a:gd name="connsiteX0" fmla="*/ 859632 w 2347913"/>
                <a:gd name="connsiteY0" fmla="*/ 102393 h 297656"/>
                <a:gd name="connsiteX1" fmla="*/ 547688 w 2347913"/>
                <a:gd name="connsiteY1" fmla="*/ 114300 h 297656"/>
                <a:gd name="connsiteX2" fmla="*/ 140494 w 2347913"/>
                <a:gd name="connsiteY2" fmla="*/ 133350 h 297656"/>
                <a:gd name="connsiteX3" fmla="*/ 0 w 2347913"/>
                <a:gd name="connsiteY3" fmla="*/ 133350 h 297656"/>
                <a:gd name="connsiteX4" fmla="*/ 21432 w 2347913"/>
                <a:gd name="connsiteY4" fmla="*/ 297656 h 297656"/>
                <a:gd name="connsiteX5" fmla="*/ 328613 w 2347913"/>
                <a:gd name="connsiteY5" fmla="*/ 280987 h 297656"/>
                <a:gd name="connsiteX6" fmla="*/ 604838 w 2347913"/>
                <a:gd name="connsiteY6" fmla="*/ 269081 h 297656"/>
                <a:gd name="connsiteX7" fmla="*/ 854869 w 2347913"/>
                <a:gd name="connsiteY7" fmla="*/ 257175 h 297656"/>
                <a:gd name="connsiteX8" fmla="*/ 1100138 w 2347913"/>
                <a:gd name="connsiteY8" fmla="*/ 245268 h 297656"/>
                <a:gd name="connsiteX9" fmla="*/ 1350169 w 2347913"/>
                <a:gd name="connsiteY9" fmla="*/ 221456 h 297656"/>
                <a:gd name="connsiteX10" fmla="*/ 1602582 w 2347913"/>
                <a:gd name="connsiteY10" fmla="*/ 202406 h 297656"/>
                <a:gd name="connsiteX11" fmla="*/ 1788319 w 2347913"/>
                <a:gd name="connsiteY11" fmla="*/ 195262 h 297656"/>
                <a:gd name="connsiteX12" fmla="*/ 2019300 w 2347913"/>
                <a:gd name="connsiteY12" fmla="*/ 192881 h 297656"/>
                <a:gd name="connsiteX13" fmla="*/ 2347913 w 2347913"/>
                <a:gd name="connsiteY13" fmla="*/ 204787 h 297656"/>
                <a:gd name="connsiteX14" fmla="*/ 2347913 w 2347913"/>
                <a:gd name="connsiteY14" fmla="*/ 114300 h 297656"/>
                <a:gd name="connsiteX15" fmla="*/ 2266950 w 2347913"/>
                <a:gd name="connsiteY15" fmla="*/ 50006 h 297656"/>
                <a:gd name="connsiteX16" fmla="*/ 2233613 w 2347913"/>
                <a:gd name="connsiteY16" fmla="*/ 30956 h 297656"/>
                <a:gd name="connsiteX17" fmla="*/ 2195513 w 2347913"/>
                <a:gd name="connsiteY17" fmla="*/ 14287 h 297656"/>
                <a:gd name="connsiteX18" fmla="*/ 2150269 w 2347913"/>
                <a:gd name="connsiteY18" fmla="*/ 4762 h 297656"/>
                <a:gd name="connsiteX19" fmla="*/ 2095500 w 2347913"/>
                <a:gd name="connsiteY19" fmla="*/ 0 h 297656"/>
                <a:gd name="connsiteX20" fmla="*/ 2026444 w 2347913"/>
                <a:gd name="connsiteY20" fmla="*/ 9525 h 297656"/>
                <a:gd name="connsiteX21" fmla="*/ 1785938 w 2347913"/>
                <a:gd name="connsiteY21" fmla="*/ 35718 h 297656"/>
                <a:gd name="connsiteX22" fmla="*/ 1509713 w 2347913"/>
                <a:gd name="connsiteY22" fmla="*/ 54768 h 297656"/>
                <a:gd name="connsiteX23" fmla="*/ 1302544 w 2347913"/>
                <a:gd name="connsiteY23" fmla="*/ 71437 h 297656"/>
                <a:gd name="connsiteX24" fmla="*/ 1035844 w 2347913"/>
                <a:gd name="connsiteY24" fmla="*/ 92868 h 297656"/>
                <a:gd name="connsiteX25" fmla="*/ 859632 w 2347913"/>
                <a:gd name="connsiteY25" fmla="*/ 10239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7913" h="297656">
                  <a:moveTo>
                    <a:pt x="859632" y="102393"/>
                  </a:moveTo>
                  <a:lnTo>
                    <a:pt x="547688" y="114300"/>
                  </a:lnTo>
                  <a:lnTo>
                    <a:pt x="140494" y="133350"/>
                  </a:lnTo>
                  <a:lnTo>
                    <a:pt x="0" y="133350"/>
                  </a:lnTo>
                  <a:lnTo>
                    <a:pt x="21432" y="297656"/>
                  </a:lnTo>
                  <a:lnTo>
                    <a:pt x="328613" y="280987"/>
                  </a:lnTo>
                  <a:lnTo>
                    <a:pt x="604838" y="269081"/>
                  </a:lnTo>
                  <a:lnTo>
                    <a:pt x="854869" y="257175"/>
                  </a:lnTo>
                  <a:lnTo>
                    <a:pt x="1100138" y="245268"/>
                  </a:lnTo>
                  <a:lnTo>
                    <a:pt x="1350169" y="221456"/>
                  </a:lnTo>
                  <a:lnTo>
                    <a:pt x="1602582" y="202406"/>
                  </a:lnTo>
                  <a:lnTo>
                    <a:pt x="1788319" y="195262"/>
                  </a:lnTo>
                  <a:lnTo>
                    <a:pt x="2019300" y="192881"/>
                  </a:lnTo>
                  <a:lnTo>
                    <a:pt x="2347913" y="204787"/>
                  </a:lnTo>
                  <a:lnTo>
                    <a:pt x="2347913" y="114300"/>
                  </a:lnTo>
                  <a:lnTo>
                    <a:pt x="2266950" y="50006"/>
                  </a:lnTo>
                  <a:lnTo>
                    <a:pt x="2233613" y="30956"/>
                  </a:lnTo>
                  <a:lnTo>
                    <a:pt x="2195513" y="14287"/>
                  </a:lnTo>
                  <a:lnTo>
                    <a:pt x="2150269" y="4762"/>
                  </a:lnTo>
                  <a:lnTo>
                    <a:pt x="2095500" y="0"/>
                  </a:lnTo>
                  <a:lnTo>
                    <a:pt x="2026444" y="9525"/>
                  </a:lnTo>
                  <a:lnTo>
                    <a:pt x="1785938" y="35718"/>
                  </a:lnTo>
                  <a:lnTo>
                    <a:pt x="1509713" y="54768"/>
                  </a:lnTo>
                  <a:lnTo>
                    <a:pt x="1302544" y="71437"/>
                  </a:lnTo>
                  <a:lnTo>
                    <a:pt x="1035844" y="92868"/>
                  </a:lnTo>
                  <a:lnTo>
                    <a:pt x="85963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D975F38-7370-4F4F-9F91-38C168B3AFFB}"/>
                </a:ext>
              </a:extLst>
            </p:cNvPr>
            <p:cNvSpPr/>
            <p:nvPr/>
          </p:nvSpPr>
          <p:spPr>
            <a:xfrm>
              <a:off x="3800475" y="5818188"/>
              <a:ext cx="2189163" cy="268287"/>
            </a:xfrm>
            <a:custGeom>
              <a:avLst/>
              <a:gdLst>
                <a:gd name="connsiteX0" fmla="*/ 645319 w 2188369"/>
                <a:gd name="connsiteY0" fmla="*/ 100012 h 269081"/>
                <a:gd name="connsiteX1" fmla="*/ 395288 w 2188369"/>
                <a:gd name="connsiteY1" fmla="*/ 107156 h 269081"/>
                <a:gd name="connsiteX2" fmla="*/ 0 w 2188369"/>
                <a:gd name="connsiteY2" fmla="*/ 114300 h 269081"/>
                <a:gd name="connsiteX3" fmla="*/ 7144 w 2188369"/>
                <a:gd name="connsiteY3" fmla="*/ 269081 h 269081"/>
                <a:gd name="connsiteX4" fmla="*/ 176213 w 2188369"/>
                <a:gd name="connsiteY4" fmla="*/ 266700 h 269081"/>
                <a:gd name="connsiteX5" fmla="*/ 433388 w 2188369"/>
                <a:gd name="connsiteY5" fmla="*/ 264319 h 269081"/>
                <a:gd name="connsiteX6" fmla="*/ 659606 w 2188369"/>
                <a:gd name="connsiteY6" fmla="*/ 254794 h 269081"/>
                <a:gd name="connsiteX7" fmla="*/ 904875 w 2188369"/>
                <a:gd name="connsiteY7" fmla="*/ 242887 h 269081"/>
                <a:gd name="connsiteX8" fmla="*/ 1162050 w 2188369"/>
                <a:gd name="connsiteY8" fmla="*/ 226219 h 269081"/>
                <a:gd name="connsiteX9" fmla="*/ 1395413 w 2188369"/>
                <a:gd name="connsiteY9" fmla="*/ 209550 h 269081"/>
                <a:gd name="connsiteX10" fmla="*/ 1643063 w 2188369"/>
                <a:gd name="connsiteY10" fmla="*/ 188119 h 269081"/>
                <a:gd name="connsiteX11" fmla="*/ 1726406 w 2188369"/>
                <a:gd name="connsiteY11" fmla="*/ 178594 h 269081"/>
                <a:gd name="connsiteX12" fmla="*/ 1802606 w 2188369"/>
                <a:gd name="connsiteY12" fmla="*/ 178594 h 269081"/>
                <a:gd name="connsiteX13" fmla="*/ 1952625 w 2188369"/>
                <a:gd name="connsiteY13" fmla="*/ 185737 h 269081"/>
                <a:gd name="connsiteX14" fmla="*/ 2059781 w 2188369"/>
                <a:gd name="connsiteY14" fmla="*/ 197644 h 269081"/>
                <a:gd name="connsiteX15" fmla="*/ 2176463 w 2188369"/>
                <a:gd name="connsiteY15" fmla="*/ 219075 h 269081"/>
                <a:gd name="connsiteX16" fmla="*/ 2188369 w 2188369"/>
                <a:gd name="connsiteY16" fmla="*/ 45244 h 269081"/>
                <a:gd name="connsiteX17" fmla="*/ 2107406 w 2188369"/>
                <a:gd name="connsiteY17" fmla="*/ 16669 h 269081"/>
                <a:gd name="connsiteX18" fmla="*/ 2062163 w 2188369"/>
                <a:gd name="connsiteY18" fmla="*/ 7144 h 269081"/>
                <a:gd name="connsiteX19" fmla="*/ 2014538 w 2188369"/>
                <a:gd name="connsiteY19" fmla="*/ 0 h 269081"/>
                <a:gd name="connsiteX20" fmla="*/ 1926431 w 2188369"/>
                <a:gd name="connsiteY20" fmla="*/ 2381 h 269081"/>
                <a:gd name="connsiteX21" fmla="*/ 1724025 w 2188369"/>
                <a:gd name="connsiteY21" fmla="*/ 16669 h 269081"/>
                <a:gd name="connsiteX22" fmla="*/ 1464469 w 2188369"/>
                <a:gd name="connsiteY22" fmla="*/ 40481 h 269081"/>
                <a:gd name="connsiteX23" fmla="*/ 1176338 w 2188369"/>
                <a:gd name="connsiteY23" fmla="*/ 73819 h 269081"/>
                <a:gd name="connsiteX24" fmla="*/ 1007269 w 2188369"/>
                <a:gd name="connsiteY24" fmla="*/ 90487 h 269081"/>
                <a:gd name="connsiteX25" fmla="*/ 645319 w 2188369"/>
                <a:gd name="connsiteY25" fmla="*/ 100012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88369" h="269081">
                  <a:moveTo>
                    <a:pt x="645319" y="100012"/>
                  </a:moveTo>
                  <a:lnTo>
                    <a:pt x="395288" y="107156"/>
                  </a:lnTo>
                  <a:lnTo>
                    <a:pt x="0" y="114300"/>
                  </a:lnTo>
                  <a:lnTo>
                    <a:pt x="7144" y="269081"/>
                  </a:lnTo>
                  <a:lnTo>
                    <a:pt x="176213" y="266700"/>
                  </a:lnTo>
                  <a:lnTo>
                    <a:pt x="433388" y="264319"/>
                  </a:lnTo>
                  <a:lnTo>
                    <a:pt x="659606" y="254794"/>
                  </a:lnTo>
                  <a:lnTo>
                    <a:pt x="904875" y="242887"/>
                  </a:lnTo>
                  <a:lnTo>
                    <a:pt x="1162050" y="226219"/>
                  </a:lnTo>
                  <a:lnTo>
                    <a:pt x="1395413" y="209550"/>
                  </a:lnTo>
                  <a:lnTo>
                    <a:pt x="1643063" y="188119"/>
                  </a:lnTo>
                  <a:lnTo>
                    <a:pt x="1726406" y="178594"/>
                  </a:lnTo>
                  <a:lnTo>
                    <a:pt x="1802606" y="178594"/>
                  </a:lnTo>
                  <a:lnTo>
                    <a:pt x="1952625" y="185737"/>
                  </a:lnTo>
                  <a:lnTo>
                    <a:pt x="2059781" y="197644"/>
                  </a:lnTo>
                  <a:lnTo>
                    <a:pt x="2176463" y="219075"/>
                  </a:lnTo>
                  <a:lnTo>
                    <a:pt x="2188369" y="45244"/>
                  </a:lnTo>
                  <a:lnTo>
                    <a:pt x="2107406" y="16669"/>
                  </a:lnTo>
                  <a:lnTo>
                    <a:pt x="2062163" y="7144"/>
                  </a:lnTo>
                  <a:lnTo>
                    <a:pt x="2014538" y="0"/>
                  </a:lnTo>
                  <a:lnTo>
                    <a:pt x="1926431" y="2381"/>
                  </a:lnTo>
                  <a:lnTo>
                    <a:pt x="1724025" y="16669"/>
                  </a:lnTo>
                  <a:lnTo>
                    <a:pt x="1464469" y="40481"/>
                  </a:lnTo>
                  <a:lnTo>
                    <a:pt x="1176338" y="73819"/>
                  </a:lnTo>
                  <a:lnTo>
                    <a:pt x="1007269" y="90487"/>
                  </a:lnTo>
                  <a:lnTo>
                    <a:pt x="645319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2178" name="グループ化 1">
            <a:extLst>
              <a:ext uri="{FF2B5EF4-FFF2-40B4-BE49-F238E27FC236}">
                <a16:creationId xmlns:a16="http://schemas.microsoft.com/office/drawing/2014/main" id="{D41FC9A8-2BA7-425F-8893-C87A138B883A}"/>
              </a:ext>
            </a:extLst>
          </p:cNvPr>
          <p:cNvGrpSpPr>
            <a:grpSpLocks/>
          </p:cNvGrpSpPr>
          <p:nvPr/>
        </p:nvGrpSpPr>
        <p:grpSpPr bwMode="auto">
          <a:xfrm>
            <a:off x="2632075" y="1312863"/>
            <a:ext cx="4459288" cy="4687887"/>
            <a:chOff x="2632075" y="1312863"/>
            <a:chExt cx="4459288" cy="46878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2E38B3B-FFE9-4508-A6DB-A08F233EF044}"/>
                </a:ext>
              </a:extLst>
            </p:cNvPr>
            <p:cNvSpPr/>
            <p:nvPr/>
          </p:nvSpPr>
          <p:spPr>
            <a:xfrm>
              <a:off x="3440113" y="1819275"/>
              <a:ext cx="569912" cy="1036638"/>
            </a:xfrm>
            <a:custGeom>
              <a:avLst/>
              <a:gdLst>
                <a:gd name="connsiteX0" fmla="*/ 257175 w 569119"/>
                <a:gd name="connsiteY0" fmla="*/ 559594 h 1035844"/>
                <a:gd name="connsiteX1" fmla="*/ 216694 w 569119"/>
                <a:gd name="connsiteY1" fmla="*/ 359569 h 1035844"/>
                <a:gd name="connsiteX2" fmla="*/ 192882 w 569119"/>
                <a:gd name="connsiteY2" fmla="*/ 233363 h 1035844"/>
                <a:gd name="connsiteX3" fmla="*/ 178594 w 569119"/>
                <a:gd name="connsiteY3" fmla="*/ 202406 h 1035844"/>
                <a:gd name="connsiteX4" fmla="*/ 145257 w 569119"/>
                <a:gd name="connsiteY4" fmla="*/ 161925 h 1035844"/>
                <a:gd name="connsiteX5" fmla="*/ 90488 w 569119"/>
                <a:gd name="connsiteY5" fmla="*/ 114300 h 1035844"/>
                <a:gd name="connsiteX6" fmla="*/ 59532 w 569119"/>
                <a:gd name="connsiteY6" fmla="*/ 90488 h 1035844"/>
                <a:gd name="connsiteX7" fmla="*/ 30957 w 569119"/>
                <a:gd name="connsiteY7" fmla="*/ 73819 h 1035844"/>
                <a:gd name="connsiteX8" fmla="*/ 14288 w 569119"/>
                <a:gd name="connsiteY8" fmla="*/ 59531 h 1035844"/>
                <a:gd name="connsiteX9" fmla="*/ 4763 w 569119"/>
                <a:gd name="connsiteY9" fmla="*/ 50006 h 1035844"/>
                <a:gd name="connsiteX10" fmla="*/ 0 w 569119"/>
                <a:gd name="connsiteY10" fmla="*/ 33338 h 1035844"/>
                <a:gd name="connsiteX11" fmla="*/ 2382 w 569119"/>
                <a:gd name="connsiteY11" fmla="*/ 16669 h 1035844"/>
                <a:gd name="connsiteX12" fmla="*/ 21432 w 569119"/>
                <a:gd name="connsiteY12" fmla="*/ 7144 h 1035844"/>
                <a:gd name="connsiteX13" fmla="*/ 52388 w 569119"/>
                <a:gd name="connsiteY13" fmla="*/ 0 h 1035844"/>
                <a:gd name="connsiteX14" fmla="*/ 107157 w 569119"/>
                <a:gd name="connsiteY14" fmla="*/ 4763 h 1035844"/>
                <a:gd name="connsiteX15" fmla="*/ 171450 w 569119"/>
                <a:gd name="connsiteY15" fmla="*/ 19050 h 1035844"/>
                <a:gd name="connsiteX16" fmla="*/ 235744 w 569119"/>
                <a:gd name="connsiteY16" fmla="*/ 42863 h 1035844"/>
                <a:gd name="connsiteX17" fmla="*/ 295275 w 569119"/>
                <a:gd name="connsiteY17" fmla="*/ 80963 h 1035844"/>
                <a:gd name="connsiteX18" fmla="*/ 352425 w 569119"/>
                <a:gd name="connsiteY18" fmla="*/ 119063 h 1035844"/>
                <a:gd name="connsiteX19" fmla="*/ 409575 w 569119"/>
                <a:gd name="connsiteY19" fmla="*/ 180975 h 1035844"/>
                <a:gd name="connsiteX20" fmla="*/ 431007 w 569119"/>
                <a:gd name="connsiteY20" fmla="*/ 288131 h 1035844"/>
                <a:gd name="connsiteX21" fmla="*/ 483394 w 569119"/>
                <a:gd name="connsiteY21" fmla="*/ 519113 h 1035844"/>
                <a:gd name="connsiteX22" fmla="*/ 528638 w 569119"/>
                <a:gd name="connsiteY22" fmla="*/ 719138 h 1035844"/>
                <a:gd name="connsiteX23" fmla="*/ 569119 w 569119"/>
                <a:gd name="connsiteY23" fmla="*/ 823913 h 1035844"/>
                <a:gd name="connsiteX24" fmla="*/ 547688 w 569119"/>
                <a:gd name="connsiteY24" fmla="*/ 919163 h 1035844"/>
                <a:gd name="connsiteX25" fmla="*/ 526257 w 569119"/>
                <a:gd name="connsiteY25" fmla="*/ 976313 h 1035844"/>
                <a:gd name="connsiteX26" fmla="*/ 507207 w 569119"/>
                <a:gd name="connsiteY26" fmla="*/ 1014413 h 1035844"/>
                <a:gd name="connsiteX27" fmla="*/ 485775 w 569119"/>
                <a:gd name="connsiteY27" fmla="*/ 1031081 h 1035844"/>
                <a:gd name="connsiteX28" fmla="*/ 466725 w 569119"/>
                <a:gd name="connsiteY28" fmla="*/ 1035844 h 1035844"/>
                <a:gd name="connsiteX29" fmla="*/ 433388 w 569119"/>
                <a:gd name="connsiteY29" fmla="*/ 1021556 h 1035844"/>
                <a:gd name="connsiteX30" fmla="*/ 397669 w 569119"/>
                <a:gd name="connsiteY30" fmla="*/ 995363 h 1035844"/>
                <a:gd name="connsiteX31" fmla="*/ 366713 w 569119"/>
                <a:gd name="connsiteY31" fmla="*/ 962025 h 1035844"/>
                <a:gd name="connsiteX32" fmla="*/ 333375 w 569119"/>
                <a:gd name="connsiteY32" fmla="*/ 909638 h 1035844"/>
                <a:gd name="connsiteX33" fmla="*/ 323850 w 569119"/>
                <a:gd name="connsiteY33" fmla="*/ 881063 h 1035844"/>
                <a:gd name="connsiteX34" fmla="*/ 302419 w 569119"/>
                <a:gd name="connsiteY34" fmla="*/ 773906 h 1035844"/>
                <a:gd name="connsiteX35" fmla="*/ 257175 w 569119"/>
                <a:gd name="connsiteY35" fmla="*/ 559594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1035844">
                  <a:moveTo>
                    <a:pt x="257175" y="559594"/>
                  </a:moveTo>
                  <a:lnTo>
                    <a:pt x="216694" y="359569"/>
                  </a:lnTo>
                  <a:lnTo>
                    <a:pt x="192882" y="233363"/>
                  </a:lnTo>
                  <a:lnTo>
                    <a:pt x="178594" y="202406"/>
                  </a:lnTo>
                  <a:lnTo>
                    <a:pt x="145257" y="161925"/>
                  </a:lnTo>
                  <a:lnTo>
                    <a:pt x="90488" y="114300"/>
                  </a:lnTo>
                  <a:lnTo>
                    <a:pt x="59532" y="90488"/>
                  </a:lnTo>
                  <a:lnTo>
                    <a:pt x="30957" y="73819"/>
                  </a:lnTo>
                  <a:lnTo>
                    <a:pt x="14288" y="59531"/>
                  </a:lnTo>
                  <a:lnTo>
                    <a:pt x="4763" y="50006"/>
                  </a:lnTo>
                  <a:lnTo>
                    <a:pt x="0" y="33338"/>
                  </a:lnTo>
                  <a:lnTo>
                    <a:pt x="2382" y="16669"/>
                  </a:lnTo>
                  <a:lnTo>
                    <a:pt x="21432" y="7144"/>
                  </a:lnTo>
                  <a:lnTo>
                    <a:pt x="52388" y="0"/>
                  </a:lnTo>
                  <a:lnTo>
                    <a:pt x="107157" y="4763"/>
                  </a:lnTo>
                  <a:lnTo>
                    <a:pt x="171450" y="19050"/>
                  </a:lnTo>
                  <a:lnTo>
                    <a:pt x="235744" y="42863"/>
                  </a:lnTo>
                  <a:lnTo>
                    <a:pt x="295275" y="80963"/>
                  </a:lnTo>
                  <a:lnTo>
                    <a:pt x="352425" y="119063"/>
                  </a:lnTo>
                  <a:lnTo>
                    <a:pt x="409575" y="180975"/>
                  </a:lnTo>
                  <a:lnTo>
                    <a:pt x="431007" y="288131"/>
                  </a:lnTo>
                  <a:lnTo>
                    <a:pt x="483394" y="519113"/>
                  </a:lnTo>
                  <a:lnTo>
                    <a:pt x="528638" y="719138"/>
                  </a:lnTo>
                  <a:lnTo>
                    <a:pt x="569119" y="823913"/>
                  </a:lnTo>
                  <a:lnTo>
                    <a:pt x="547688" y="919163"/>
                  </a:lnTo>
                  <a:lnTo>
                    <a:pt x="526257" y="976313"/>
                  </a:lnTo>
                  <a:lnTo>
                    <a:pt x="507207" y="1014413"/>
                  </a:lnTo>
                  <a:lnTo>
                    <a:pt x="485775" y="1031081"/>
                  </a:lnTo>
                  <a:lnTo>
                    <a:pt x="466725" y="1035844"/>
                  </a:lnTo>
                  <a:lnTo>
                    <a:pt x="433388" y="1021556"/>
                  </a:lnTo>
                  <a:lnTo>
                    <a:pt x="397669" y="995363"/>
                  </a:lnTo>
                  <a:lnTo>
                    <a:pt x="366713" y="962025"/>
                  </a:lnTo>
                  <a:lnTo>
                    <a:pt x="333375" y="909638"/>
                  </a:lnTo>
                  <a:lnTo>
                    <a:pt x="323850" y="881063"/>
                  </a:lnTo>
                  <a:lnTo>
                    <a:pt x="302419" y="773906"/>
                  </a:lnTo>
                  <a:lnTo>
                    <a:pt x="25717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DC58B24-F85E-44BB-99B8-452A7A39D2EF}"/>
                </a:ext>
              </a:extLst>
            </p:cNvPr>
            <p:cNvSpPr/>
            <p:nvPr/>
          </p:nvSpPr>
          <p:spPr>
            <a:xfrm>
              <a:off x="3686175" y="3448050"/>
              <a:ext cx="419100" cy="1857375"/>
            </a:xfrm>
            <a:custGeom>
              <a:avLst/>
              <a:gdLst>
                <a:gd name="connsiteX0" fmla="*/ 165100 w 419100"/>
                <a:gd name="connsiteY0" fmla="*/ 866775 h 1857375"/>
                <a:gd name="connsiteX1" fmla="*/ 168275 w 419100"/>
                <a:gd name="connsiteY1" fmla="*/ 485775 h 1857375"/>
                <a:gd name="connsiteX2" fmla="*/ 165100 w 419100"/>
                <a:gd name="connsiteY2" fmla="*/ 339725 h 1857375"/>
                <a:gd name="connsiteX3" fmla="*/ 161925 w 419100"/>
                <a:gd name="connsiteY3" fmla="*/ 266700 h 1857375"/>
                <a:gd name="connsiteX4" fmla="*/ 152400 w 419100"/>
                <a:gd name="connsiteY4" fmla="*/ 219075 h 1857375"/>
                <a:gd name="connsiteX5" fmla="*/ 139700 w 419100"/>
                <a:gd name="connsiteY5" fmla="*/ 180975 h 1857375"/>
                <a:gd name="connsiteX6" fmla="*/ 123825 w 419100"/>
                <a:gd name="connsiteY6" fmla="*/ 146050 h 1857375"/>
                <a:gd name="connsiteX7" fmla="*/ 88900 w 419100"/>
                <a:gd name="connsiteY7" fmla="*/ 111125 h 1857375"/>
                <a:gd name="connsiteX8" fmla="*/ 57150 w 419100"/>
                <a:gd name="connsiteY8" fmla="*/ 85725 h 1857375"/>
                <a:gd name="connsiteX9" fmla="*/ 31750 w 419100"/>
                <a:gd name="connsiteY9" fmla="*/ 73025 h 1857375"/>
                <a:gd name="connsiteX10" fmla="*/ 15875 w 419100"/>
                <a:gd name="connsiteY10" fmla="*/ 60325 h 1857375"/>
                <a:gd name="connsiteX11" fmla="*/ 0 w 419100"/>
                <a:gd name="connsiteY11" fmla="*/ 41275 h 1857375"/>
                <a:gd name="connsiteX12" fmla="*/ 3175 w 419100"/>
                <a:gd name="connsiteY12" fmla="*/ 19050 h 1857375"/>
                <a:gd name="connsiteX13" fmla="*/ 19050 w 419100"/>
                <a:gd name="connsiteY13" fmla="*/ 6350 h 1857375"/>
                <a:gd name="connsiteX14" fmla="*/ 47625 w 419100"/>
                <a:gd name="connsiteY14" fmla="*/ 0 h 1857375"/>
                <a:gd name="connsiteX15" fmla="*/ 95250 w 419100"/>
                <a:gd name="connsiteY15" fmla="*/ 3175 h 1857375"/>
                <a:gd name="connsiteX16" fmla="*/ 180975 w 419100"/>
                <a:gd name="connsiteY16" fmla="*/ 25400 h 1857375"/>
                <a:gd name="connsiteX17" fmla="*/ 247650 w 419100"/>
                <a:gd name="connsiteY17" fmla="*/ 50800 h 1857375"/>
                <a:gd name="connsiteX18" fmla="*/ 301625 w 419100"/>
                <a:gd name="connsiteY18" fmla="*/ 79375 h 1857375"/>
                <a:gd name="connsiteX19" fmla="*/ 352425 w 419100"/>
                <a:gd name="connsiteY19" fmla="*/ 111125 h 1857375"/>
                <a:gd name="connsiteX20" fmla="*/ 390525 w 419100"/>
                <a:gd name="connsiteY20" fmla="*/ 200025 h 1857375"/>
                <a:gd name="connsiteX21" fmla="*/ 387350 w 419100"/>
                <a:gd name="connsiteY21" fmla="*/ 565150 h 1857375"/>
                <a:gd name="connsiteX22" fmla="*/ 390525 w 419100"/>
                <a:gd name="connsiteY22" fmla="*/ 669925 h 1857375"/>
                <a:gd name="connsiteX23" fmla="*/ 387350 w 419100"/>
                <a:gd name="connsiteY23" fmla="*/ 1079500 h 1857375"/>
                <a:gd name="connsiteX24" fmla="*/ 390525 w 419100"/>
                <a:gd name="connsiteY24" fmla="*/ 1152525 h 1857375"/>
                <a:gd name="connsiteX25" fmla="*/ 387350 w 419100"/>
                <a:gd name="connsiteY25" fmla="*/ 1273175 h 1857375"/>
                <a:gd name="connsiteX26" fmla="*/ 393700 w 419100"/>
                <a:gd name="connsiteY26" fmla="*/ 1384300 h 1857375"/>
                <a:gd name="connsiteX27" fmla="*/ 400050 w 419100"/>
                <a:gd name="connsiteY27" fmla="*/ 1460500 h 1857375"/>
                <a:gd name="connsiteX28" fmla="*/ 415925 w 419100"/>
                <a:gd name="connsiteY28" fmla="*/ 1546225 h 1857375"/>
                <a:gd name="connsiteX29" fmla="*/ 419100 w 419100"/>
                <a:gd name="connsiteY29" fmla="*/ 1647825 h 1857375"/>
                <a:gd name="connsiteX30" fmla="*/ 381000 w 419100"/>
                <a:gd name="connsiteY30" fmla="*/ 1771650 h 1857375"/>
                <a:gd name="connsiteX31" fmla="*/ 355600 w 419100"/>
                <a:gd name="connsiteY31" fmla="*/ 1822450 h 1857375"/>
                <a:gd name="connsiteX32" fmla="*/ 330200 w 419100"/>
                <a:gd name="connsiteY32" fmla="*/ 1847850 h 1857375"/>
                <a:gd name="connsiteX33" fmla="*/ 311150 w 419100"/>
                <a:gd name="connsiteY33" fmla="*/ 1857375 h 1857375"/>
                <a:gd name="connsiteX34" fmla="*/ 292100 w 419100"/>
                <a:gd name="connsiteY34" fmla="*/ 1857375 h 1857375"/>
                <a:gd name="connsiteX35" fmla="*/ 260350 w 419100"/>
                <a:gd name="connsiteY35" fmla="*/ 1851025 h 1857375"/>
                <a:gd name="connsiteX36" fmla="*/ 225425 w 419100"/>
                <a:gd name="connsiteY36" fmla="*/ 1835150 h 1857375"/>
                <a:gd name="connsiteX37" fmla="*/ 196850 w 419100"/>
                <a:gd name="connsiteY37" fmla="*/ 1809750 h 1857375"/>
                <a:gd name="connsiteX38" fmla="*/ 165100 w 419100"/>
                <a:gd name="connsiteY38" fmla="*/ 1762125 h 1857375"/>
                <a:gd name="connsiteX39" fmla="*/ 142875 w 419100"/>
                <a:gd name="connsiteY39" fmla="*/ 1711325 h 1857375"/>
                <a:gd name="connsiteX40" fmla="*/ 130175 w 419100"/>
                <a:gd name="connsiteY40" fmla="*/ 1635125 h 1857375"/>
                <a:gd name="connsiteX41" fmla="*/ 133350 w 419100"/>
                <a:gd name="connsiteY41" fmla="*/ 1527175 h 1857375"/>
                <a:gd name="connsiteX42" fmla="*/ 139700 w 419100"/>
                <a:gd name="connsiteY42" fmla="*/ 1463675 h 1857375"/>
                <a:gd name="connsiteX43" fmla="*/ 155575 w 419100"/>
                <a:gd name="connsiteY43" fmla="*/ 1343025 h 1857375"/>
                <a:gd name="connsiteX44" fmla="*/ 165100 w 419100"/>
                <a:gd name="connsiteY44" fmla="*/ 1212850 h 1857375"/>
                <a:gd name="connsiteX45" fmla="*/ 165100 w 419100"/>
                <a:gd name="connsiteY45" fmla="*/ 8667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857375">
                  <a:moveTo>
                    <a:pt x="165100" y="866775"/>
                  </a:moveTo>
                  <a:cubicBezTo>
                    <a:pt x="166158" y="739775"/>
                    <a:pt x="167217" y="612775"/>
                    <a:pt x="168275" y="485775"/>
                  </a:cubicBezTo>
                  <a:cubicBezTo>
                    <a:pt x="167217" y="437092"/>
                    <a:pt x="166158" y="388408"/>
                    <a:pt x="165100" y="339725"/>
                  </a:cubicBezTo>
                  <a:lnTo>
                    <a:pt x="161925" y="266700"/>
                  </a:lnTo>
                  <a:lnTo>
                    <a:pt x="152400" y="219075"/>
                  </a:lnTo>
                  <a:lnTo>
                    <a:pt x="139700" y="180975"/>
                  </a:lnTo>
                  <a:lnTo>
                    <a:pt x="123825" y="146050"/>
                  </a:lnTo>
                  <a:lnTo>
                    <a:pt x="88900" y="111125"/>
                  </a:lnTo>
                  <a:lnTo>
                    <a:pt x="57150" y="85725"/>
                  </a:lnTo>
                  <a:lnTo>
                    <a:pt x="31750" y="73025"/>
                  </a:lnTo>
                  <a:lnTo>
                    <a:pt x="15875" y="60325"/>
                  </a:lnTo>
                  <a:lnTo>
                    <a:pt x="0" y="41275"/>
                  </a:lnTo>
                  <a:lnTo>
                    <a:pt x="3175" y="19050"/>
                  </a:lnTo>
                  <a:lnTo>
                    <a:pt x="19050" y="6350"/>
                  </a:lnTo>
                  <a:lnTo>
                    <a:pt x="47625" y="0"/>
                  </a:lnTo>
                  <a:lnTo>
                    <a:pt x="95250" y="3175"/>
                  </a:lnTo>
                  <a:lnTo>
                    <a:pt x="180975" y="25400"/>
                  </a:lnTo>
                  <a:lnTo>
                    <a:pt x="247650" y="50800"/>
                  </a:lnTo>
                  <a:lnTo>
                    <a:pt x="301625" y="79375"/>
                  </a:lnTo>
                  <a:lnTo>
                    <a:pt x="352425" y="111125"/>
                  </a:lnTo>
                  <a:lnTo>
                    <a:pt x="390525" y="200025"/>
                  </a:lnTo>
                  <a:cubicBezTo>
                    <a:pt x="389467" y="321733"/>
                    <a:pt x="388408" y="443442"/>
                    <a:pt x="387350" y="565150"/>
                  </a:cubicBezTo>
                  <a:cubicBezTo>
                    <a:pt x="388408" y="600075"/>
                    <a:pt x="389467" y="635000"/>
                    <a:pt x="390525" y="669925"/>
                  </a:cubicBezTo>
                  <a:cubicBezTo>
                    <a:pt x="389467" y="806450"/>
                    <a:pt x="388408" y="942975"/>
                    <a:pt x="387350" y="1079500"/>
                  </a:cubicBezTo>
                  <a:lnTo>
                    <a:pt x="390525" y="1152525"/>
                  </a:lnTo>
                  <a:cubicBezTo>
                    <a:pt x="389467" y="1192742"/>
                    <a:pt x="388408" y="1232958"/>
                    <a:pt x="387350" y="1273175"/>
                  </a:cubicBezTo>
                  <a:lnTo>
                    <a:pt x="393700" y="1384300"/>
                  </a:lnTo>
                  <a:lnTo>
                    <a:pt x="400050" y="1460500"/>
                  </a:lnTo>
                  <a:lnTo>
                    <a:pt x="415925" y="1546225"/>
                  </a:lnTo>
                  <a:cubicBezTo>
                    <a:pt x="416983" y="1580092"/>
                    <a:pt x="418042" y="1613958"/>
                    <a:pt x="419100" y="1647825"/>
                  </a:cubicBezTo>
                  <a:lnTo>
                    <a:pt x="381000" y="1771650"/>
                  </a:lnTo>
                  <a:lnTo>
                    <a:pt x="355600" y="1822450"/>
                  </a:lnTo>
                  <a:lnTo>
                    <a:pt x="330200" y="1847850"/>
                  </a:lnTo>
                  <a:lnTo>
                    <a:pt x="311150" y="1857375"/>
                  </a:lnTo>
                  <a:lnTo>
                    <a:pt x="292100" y="1857375"/>
                  </a:lnTo>
                  <a:lnTo>
                    <a:pt x="260350" y="1851025"/>
                  </a:lnTo>
                  <a:lnTo>
                    <a:pt x="225425" y="1835150"/>
                  </a:lnTo>
                  <a:lnTo>
                    <a:pt x="196850" y="1809750"/>
                  </a:lnTo>
                  <a:lnTo>
                    <a:pt x="165100" y="1762125"/>
                  </a:lnTo>
                  <a:lnTo>
                    <a:pt x="142875" y="1711325"/>
                  </a:lnTo>
                  <a:lnTo>
                    <a:pt x="130175" y="1635125"/>
                  </a:lnTo>
                  <a:cubicBezTo>
                    <a:pt x="131233" y="1599142"/>
                    <a:pt x="132292" y="1563158"/>
                    <a:pt x="133350" y="1527175"/>
                  </a:cubicBezTo>
                  <a:lnTo>
                    <a:pt x="139700" y="1463675"/>
                  </a:lnTo>
                  <a:lnTo>
                    <a:pt x="155575" y="1343025"/>
                  </a:lnTo>
                  <a:lnTo>
                    <a:pt x="165100" y="1212850"/>
                  </a:lnTo>
                  <a:lnTo>
                    <a:pt x="165100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AF35443-4DA8-4E30-88B2-49593A10CE32}"/>
                </a:ext>
              </a:extLst>
            </p:cNvPr>
            <p:cNvSpPr/>
            <p:nvPr/>
          </p:nvSpPr>
          <p:spPr>
            <a:xfrm>
              <a:off x="3186113" y="5191125"/>
              <a:ext cx="1492250" cy="809625"/>
            </a:xfrm>
            <a:custGeom>
              <a:avLst/>
              <a:gdLst>
                <a:gd name="connsiteX0" fmla="*/ 800100 w 1493043"/>
                <a:gd name="connsiteY0" fmla="*/ 557213 h 809625"/>
                <a:gd name="connsiteX1" fmla="*/ 526256 w 1493043"/>
                <a:gd name="connsiteY1" fmla="*/ 659606 h 809625"/>
                <a:gd name="connsiteX2" fmla="*/ 323850 w 1493043"/>
                <a:gd name="connsiteY2" fmla="*/ 731044 h 809625"/>
                <a:gd name="connsiteX3" fmla="*/ 157162 w 1493043"/>
                <a:gd name="connsiteY3" fmla="*/ 781050 h 809625"/>
                <a:gd name="connsiteX4" fmla="*/ 66675 w 1493043"/>
                <a:gd name="connsiteY4" fmla="*/ 807244 h 809625"/>
                <a:gd name="connsiteX5" fmla="*/ 42862 w 1493043"/>
                <a:gd name="connsiteY5" fmla="*/ 809625 h 809625"/>
                <a:gd name="connsiteX6" fmla="*/ 23812 w 1493043"/>
                <a:gd name="connsiteY6" fmla="*/ 804863 h 809625"/>
                <a:gd name="connsiteX7" fmla="*/ 7143 w 1493043"/>
                <a:gd name="connsiteY7" fmla="*/ 797719 h 809625"/>
                <a:gd name="connsiteX8" fmla="*/ 0 w 1493043"/>
                <a:gd name="connsiteY8" fmla="*/ 783431 h 809625"/>
                <a:gd name="connsiteX9" fmla="*/ 11906 w 1493043"/>
                <a:gd name="connsiteY9" fmla="*/ 757238 h 809625"/>
                <a:gd name="connsiteX10" fmla="*/ 28575 w 1493043"/>
                <a:gd name="connsiteY10" fmla="*/ 740569 h 809625"/>
                <a:gd name="connsiteX11" fmla="*/ 150018 w 1493043"/>
                <a:gd name="connsiteY11" fmla="*/ 685800 h 809625"/>
                <a:gd name="connsiteX12" fmla="*/ 407193 w 1493043"/>
                <a:gd name="connsiteY12" fmla="*/ 569119 h 809625"/>
                <a:gd name="connsiteX13" fmla="*/ 607218 w 1493043"/>
                <a:gd name="connsiteY13" fmla="*/ 471488 h 809625"/>
                <a:gd name="connsiteX14" fmla="*/ 742950 w 1493043"/>
                <a:gd name="connsiteY14" fmla="*/ 397669 h 809625"/>
                <a:gd name="connsiteX15" fmla="*/ 892968 w 1493043"/>
                <a:gd name="connsiteY15" fmla="*/ 307181 h 809625"/>
                <a:gd name="connsiteX16" fmla="*/ 985837 w 1493043"/>
                <a:gd name="connsiteY16" fmla="*/ 242888 h 809625"/>
                <a:gd name="connsiteX17" fmla="*/ 1021556 w 1493043"/>
                <a:gd name="connsiteY17" fmla="*/ 211931 h 809625"/>
                <a:gd name="connsiteX18" fmla="*/ 1033462 w 1493043"/>
                <a:gd name="connsiteY18" fmla="*/ 195263 h 809625"/>
                <a:gd name="connsiteX19" fmla="*/ 1042987 w 1493043"/>
                <a:gd name="connsiteY19" fmla="*/ 166688 h 809625"/>
                <a:gd name="connsiteX20" fmla="*/ 1047750 w 1493043"/>
                <a:gd name="connsiteY20" fmla="*/ 130969 h 809625"/>
                <a:gd name="connsiteX21" fmla="*/ 1040606 w 1493043"/>
                <a:gd name="connsiteY21" fmla="*/ 102394 h 809625"/>
                <a:gd name="connsiteX22" fmla="*/ 1031081 w 1493043"/>
                <a:gd name="connsiteY22" fmla="*/ 90488 h 809625"/>
                <a:gd name="connsiteX23" fmla="*/ 1004887 w 1493043"/>
                <a:gd name="connsiteY23" fmla="*/ 73819 h 809625"/>
                <a:gd name="connsiteX24" fmla="*/ 988218 w 1493043"/>
                <a:gd name="connsiteY24" fmla="*/ 59531 h 809625"/>
                <a:gd name="connsiteX25" fmla="*/ 976312 w 1493043"/>
                <a:gd name="connsiteY25" fmla="*/ 30956 h 809625"/>
                <a:gd name="connsiteX26" fmla="*/ 981075 w 1493043"/>
                <a:gd name="connsiteY26" fmla="*/ 14288 h 809625"/>
                <a:gd name="connsiteX27" fmla="*/ 988218 w 1493043"/>
                <a:gd name="connsiteY27" fmla="*/ 4763 h 809625"/>
                <a:gd name="connsiteX28" fmla="*/ 1016793 w 1493043"/>
                <a:gd name="connsiteY28" fmla="*/ 0 h 809625"/>
                <a:gd name="connsiteX29" fmla="*/ 1047750 w 1493043"/>
                <a:gd name="connsiteY29" fmla="*/ 0 h 809625"/>
                <a:gd name="connsiteX30" fmla="*/ 1114425 w 1493043"/>
                <a:gd name="connsiteY30" fmla="*/ 11906 h 809625"/>
                <a:gd name="connsiteX31" fmla="*/ 1197768 w 1493043"/>
                <a:gd name="connsiteY31" fmla="*/ 38100 h 809625"/>
                <a:gd name="connsiteX32" fmla="*/ 1288256 w 1493043"/>
                <a:gd name="connsiteY32" fmla="*/ 71438 h 809625"/>
                <a:gd name="connsiteX33" fmla="*/ 1362075 w 1493043"/>
                <a:gd name="connsiteY33" fmla="*/ 102394 h 809625"/>
                <a:gd name="connsiteX34" fmla="*/ 1409700 w 1493043"/>
                <a:gd name="connsiteY34" fmla="*/ 126206 h 809625"/>
                <a:gd name="connsiteX35" fmla="*/ 1454943 w 1493043"/>
                <a:gd name="connsiteY35" fmla="*/ 157163 h 809625"/>
                <a:gd name="connsiteX36" fmla="*/ 1473993 w 1493043"/>
                <a:gd name="connsiteY36" fmla="*/ 176213 h 809625"/>
                <a:gd name="connsiteX37" fmla="*/ 1485900 w 1493043"/>
                <a:gd name="connsiteY37" fmla="*/ 200025 h 809625"/>
                <a:gd name="connsiteX38" fmla="*/ 1493043 w 1493043"/>
                <a:gd name="connsiteY38" fmla="*/ 223838 h 809625"/>
                <a:gd name="connsiteX39" fmla="*/ 1485900 w 1493043"/>
                <a:gd name="connsiteY39" fmla="*/ 247650 h 809625"/>
                <a:gd name="connsiteX40" fmla="*/ 1466850 w 1493043"/>
                <a:gd name="connsiteY40" fmla="*/ 266700 h 809625"/>
                <a:gd name="connsiteX41" fmla="*/ 1385887 w 1493043"/>
                <a:gd name="connsiteY41" fmla="*/ 300038 h 809625"/>
                <a:gd name="connsiteX42" fmla="*/ 1278731 w 1493043"/>
                <a:gd name="connsiteY42" fmla="*/ 330994 h 809625"/>
                <a:gd name="connsiteX43" fmla="*/ 1092993 w 1493043"/>
                <a:gd name="connsiteY43" fmla="*/ 421481 h 809625"/>
                <a:gd name="connsiteX44" fmla="*/ 969168 w 1493043"/>
                <a:gd name="connsiteY44" fmla="*/ 485775 h 809625"/>
                <a:gd name="connsiteX45" fmla="*/ 800100 w 1493043"/>
                <a:gd name="connsiteY45" fmla="*/ 557213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93043" h="809625">
                  <a:moveTo>
                    <a:pt x="800100" y="557213"/>
                  </a:moveTo>
                  <a:lnTo>
                    <a:pt x="526256" y="659606"/>
                  </a:lnTo>
                  <a:lnTo>
                    <a:pt x="323850" y="731044"/>
                  </a:lnTo>
                  <a:lnTo>
                    <a:pt x="157162" y="781050"/>
                  </a:lnTo>
                  <a:lnTo>
                    <a:pt x="66675" y="807244"/>
                  </a:lnTo>
                  <a:lnTo>
                    <a:pt x="42862" y="809625"/>
                  </a:lnTo>
                  <a:lnTo>
                    <a:pt x="23812" y="804863"/>
                  </a:lnTo>
                  <a:lnTo>
                    <a:pt x="7143" y="797719"/>
                  </a:lnTo>
                  <a:lnTo>
                    <a:pt x="0" y="783431"/>
                  </a:lnTo>
                  <a:lnTo>
                    <a:pt x="11906" y="757238"/>
                  </a:lnTo>
                  <a:lnTo>
                    <a:pt x="28575" y="740569"/>
                  </a:lnTo>
                  <a:lnTo>
                    <a:pt x="150018" y="685800"/>
                  </a:lnTo>
                  <a:lnTo>
                    <a:pt x="407193" y="569119"/>
                  </a:lnTo>
                  <a:lnTo>
                    <a:pt x="607218" y="471488"/>
                  </a:lnTo>
                  <a:lnTo>
                    <a:pt x="742950" y="397669"/>
                  </a:lnTo>
                  <a:lnTo>
                    <a:pt x="892968" y="307181"/>
                  </a:lnTo>
                  <a:lnTo>
                    <a:pt x="985837" y="242888"/>
                  </a:lnTo>
                  <a:lnTo>
                    <a:pt x="1021556" y="211931"/>
                  </a:lnTo>
                  <a:lnTo>
                    <a:pt x="1033462" y="195263"/>
                  </a:lnTo>
                  <a:lnTo>
                    <a:pt x="1042987" y="166688"/>
                  </a:lnTo>
                  <a:lnTo>
                    <a:pt x="1047750" y="130969"/>
                  </a:lnTo>
                  <a:lnTo>
                    <a:pt x="1040606" y="102394"/>
                  </a:lnTo>
                  <a:lnTo>
                    <a:pt x="1031081" y="90488"/>
                  </a:lnTo>
                  <a:lnTo>
                    <a:pt x="1004887" y="73819"/>
                  </a:lnTo>
                  <a:lnTo>
                    <a:pt x="988218" y="59531"/>
                  </a:lnTo>
                  <a:lnTo>
                    <a:pt x="976312" y="30956"/>
                  </a:lnTo>
                  <a:lnTo>
                    <a:pt x="981075" y="14288"/>
                  </a:lnTo>
                  <a:lnTo>
                    <a:pt x="988218" y="4763"/>
                  </a:lnTo>
                  <a:lnTo>
                    <a:pt x="1016793" y="0"/>
                  </a:lnTo>
                  <a:lnTo>
                    <a:pt x="1047750" y="0"/>
                  </a:lnTo>
                  <a:lnTo>
                    <a:pt x="1114425" y="11906"/>
                  </a:lnTo>
                  <a:lnTo>
                    <a:pt x="1197768" y="38100"/>
                  </a:lnTo>
                  <a:lnTo>
                    <a:pt x="1288256" y="71438"/>
                  </a:lnTo>
                  <a:lnTo>
                    <a:pt x="1362075" y="102394"/>
                  </a:lnTo>
                  <a:lnTo>
                    <a:pt x="1409700" y="126206"/>
                  </a:lnTo>
                  <a:lnTo>
                    <a:pt x="1454943" y="157163"/>
                  </a:lnTo>
                  <a:lnTo>
                    <a:pt x="1473993" y="176213"/>
                  </a:lnTo>
                  <a:lnTo>
                    <a:pt x="1485900" y="200025"/>
                  </a:lnTo>
                  <a:lnTo>
                    <a:pt x="1493043" y="223838"/>
                  </a:lnTo>
                  <a:lnTo>
                    <a:pt x="1485900" y="247650"/>
                  </a:lnTo>
                  <a:lnTo>
                    <a:pt x="1466850" y="266700"/>
                  </a:lnTo>
                  <a:lnTo>
                    <a:pt x="1385887" y="300038"/>
                  </a:lnTo>
                  <a:lnTo>
                    <a:pt x="1278731" y="330994"/>
                  </a:lnTo>
                  <a:lnTo>
                    <a:pt x="1092993" y="421481"/>
                  </a:lnTo>
                  <a:lnTo>
                    <a:pt x="969168" y="485775"/>
                  </a:lnTo>
                  <a:lnTo>
                    <a:pt x="80010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980610F-075B-406E-BACE-E826817D19A1}"/>
                </a:ext>
              </a:extLst>
            </p:cNvPr>
            <p:cNvSpPr/>
            <p:nvPr/>
          </p:nvSpPr>
          <p:spPr>
            <a:xfrm>
              <a:off x="5205413" y="5132388"/>
              <a:ext cx="1338262" cy="844550"/>
            </a:xfrm>
            <a:custGeom>
              <a:avLst/>
              <a:gdLst>
                <a:gd name="connsiteX0" fmla="*/ 900112 w 1338262"/>
                <a:gd name="connsiteY0" fmla="*/ 666750 h 845344"/>
                <a:gd name="connsiteX1" fmla="*/ 619125 w 1338262"/>
                <a:gd name="connsiteY1" fmla="*/ 473869 h 845344"/>
                <a:gd name="connsiteX2" fmla="*/ 314325 w 1338262"/>
                <a:gd name="connsiteY2" fmla="*/ 261937 h 845344"/>
                <a:gd name="connsiteX3" fmla="*/ 150018 w 1338262"/>
                <a:gd name="connsiteY3" fmla="*/ 147637 h 845344"/>
                <a:gd name="connsiteX4" fmla="*/ 40481 w 1338262"/>
                <a:gd name="connsiteY4" fmla="*/ 71437 h 845344"/>
                <a:gd name="connsiteX5" fmla="*/ 16668 w 1338262"/>
                <a:gd name="connsiteY5" fmla="*/ 50006 h 845344"/>
                <a:gd name="connsiteX6" fmla="*/ 4762 w 1338262"/>
                <a:gd name="connsiteY6" fmla="*/ 35719 h 845344"/>
                <a:gd name="connsiteX7" fmla="*/ 0 w 1338262"/>
                <a:gd name="connsiteY7" fmla="*/ 21431 h 845344"/>
                <a:gd name="connsiteX8" fmla="*/ 4762 w 1338262"/>
                <a:gd name="connsiteY8" fmla="*/ 7144 h 845344"/>
                <a:gd name="connsiteX9" fmla="*/ 21431 w 1338262"/>
                <a:gd name="connsiteY9" fmla="*/ 0 h 845344"/>
                <a:gd name="connsiteX10" fmla="*/ 45243 w 1338262"/>
                <a:gd name="connsiteY10" fmla="*/ 7144 h 845344"/>
                <a:gd name="connsiteX11" fmla="*/ 197643 w 1338262"/>
                <a:gd name="connsiteY11" fmla="*/ 64294 h 845344"/>
                <a:gd name="connsiteX12" fmla="*/ 433387 w 1338262"/>
                <a:gd name="connsiteY12" fmla="*/ 150019 h 845344"/>
                <a:gd name="connsiteX13" fmla="*/ 707231 w 1338262"/>
                <a:gd name="connsiteY13" fmla="*/ 247650 h 845344"/>
                <a:gd name="connsiteX14" fmla="*/ 919162 w 1338262"/>
                <a:gd name="connsiteY14" fmla="*/ 323850 h 845344"/>
                <a:gd name="connsiteX15" fmla="*/ 1069181 w 1338262"/>
                <a:gd name="connsiteY15" fmla="*/ 376237 h 845344"/>
                <a:gd name="connsiteX16" fmla="*/ 1152525 w 1338262"/>
                <a:gd name="connsiteY16" fmla="*/ 450056 h 845344"/>
                <a:gd name="connsiteX17" fmla="*/ 1200150 w 1338262"/>
                <a:gd name="connsiteY17" fmla="*/ 500062 h 845344"/>
                <a:gd name="connsiteX18" fmla="*/ 1240631 w 1338262"/>
                <a:gd name="connsiteY18" fmla="*/ 552450 h 845344"/>
                <a:gd name="connsiteX19" fmla="*/ 1281112 w 1338262"/>
                <a:gd name="connsiteY19" fmla="*/ 609600 h 845344"/>
                <a:gd name="connsiteX20" fmla="*/ 1319212 w 1338262"/>
                <a:gd name="connsiteY20" fmla="*/ 671512 h 845344"/>
                <a:gd name="connsiteX21" fmla="*/ 1333500 w 1338262"/>
                <a:gd name="connsiteY21" fmla="*/ 711994 h 845344"/>
                <a:gd name="connsiteX22" fmla="*/ 1338262 w 1338262"/>
                <a:gd name="connsiteY22" fmla="*/ 757237 h 845344"/>
                <a:gd name="connsiteX23" fmla="*/ 1331118 w 1338262"/>
                <a:gd name="connsiteY23" fmla="*/ 802481 h 845344"/>
                <a:gd name="connsiteX24" fmla="*/ 1316831 w 1338262"/>
                <a:gd name="connsiteY24" fmla="*/ 826294 h 845344"/>
                <a:gd name="connsiteX25" fmla="*/ 1300162 w 1338262"/>
                <a:gd name="connsiteY25" fmla="*/ 840581 h 845344"/>
                <a:gd name="connsiteX26" fmla="*/ 1281112 w 1338262"/>
                <a:gd name="connsiteY26" fmla="*/ 845344 h 845344"/>
                <a:gd name="connsiteX27" fmla="*/ 1250156 w 1338262"/>
                <a:gd name="connsiteY27" fmla="*/ 845344 h 845344"/>
                <a:gd name="connsiteX28" fmla="*/ 1200150 w 1338262"/>
                <a:gd name="connsiteY28" fmla="*/ 835819 h 845344"/>
                <a:gd name="connsiteX29" fmla="*/ 1128712 w 1338262"/>
                <a:gd name="connsiteY29" fmla="*/ 807244 h 845344"/>
                <a:gd name="connsiteX30" fmla="*/ 1033462 w 1338262"/>
                <a:gd name="connsiteY30" fmla="*/ 757237 h 845344"/>
                <a:gd name="connsiteX31" fmla="*/ 900112 w 1338262"/>
                <a:gd name="connsiteY31" fmla="*/ 666750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2" h="845344">
                  <a:moveTo>
                    <a:pt x="900112" y="666750"/>
                  </a:moveTo>
                  <a:lnTo>
                    <a:pt x="619125" y="473869"/>
                  </a:lnTo>
                  <a:lnTo>
                    <a:pt x="314325" y="261937"/>
                  </a:lnTo>
                  <a:lnTo>
                    <a:pt x="150018" y="147637"/>
                  </a:lnTo>
                  <a:lnTo>
                    <a:pt x="40481" y="71437"/>
                  </a:lnTo>
                  <a:lnTo>
                    <a:pt x="16668" y="50006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197643" y="64294"/>
                  </a:lnTo>
                  <a:lnTo>
                    <a:pt x="433387" y="150019"/>
                  </a:lnTo>
                  <a:lnTo>
                    <a:pt x="707231" y="247650"/>
                  </a:lnTo>
                  <a:lnTo>
                    <a:pt x="919162" y="323850"/>
                  </a:lnTo>
                  <a:lnTo>
                    <a:pt x="1069181" y="376237"/>
                  </a:lnTo>
                  <a:lnTo>
                    <a:pt x="1152525" y="450056"/>
                  </a:lnTo>
                  <a:lnTo>
                    <a:pt x="1200150" y="500062"/>
                  </a:lnTo>
                  <a:lnTo>
                    <a:pt x="1240631" y="552450"/>
                  </a:lnTo>
                  <a:lnTo>
                    <a:pt x="1281112" y="609600"/>
                  </a:lnTo>
                  <a:lnTo>
                    <a:pt x="1319212" y="671512"/>
                  </a:lnTo>
                  <a:lnTo>
                    <a:pt x="1333500" y="711994"/>
                  </a:lnTo>
                  <a:lnTo>
                    <a:pt x="1338262" y="757237"/>
                  </a:lnTo>
                  <a:lnTo>
                    <a:pt x="1331118" y="802481"/>
                  </a:lnTo>
                  <a:lnTo>
                    <a:pt x="1316831" y="826294"/>
                  </a:lnTo>
                  <a:lnTo>
                    <a:pt x="1300162" y="840581"/>
                  </a:lnTo>
                  <a:lnTo>
                    <a:pt x="1281112" y="845344"/>
                  </a:lnTo>
                  <a:lnTo>
                    <a:pt x="1250156" y="845344"/>
                  </a:lnTo>
                  <a:lnTo>
                    <a:pt x="1200150" y="835819"/>
                  </a:lnTo>
                  <a:lnTo>
                    <a:pt x="1128712" y="807244"/>
                  </a:lnTo>
                  <a:lnTo>
                    <a:pt x="1033462" y="757237"/>
                  </a:lnTo>
                  <a:lnTo>
                    <a:pt x="900112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EB47660-DF49-4E54-86FD-285B5356EFB5}"/>
                </a:ext>
              </a:extLst>
            </p:cNvPr>
            <p:cNvSpPr/>
            <p:nvPr/>
          </p:nvSpPr>
          <p:spPr>
            <a:xfrm>
              <a:off x="3773488" y="1687513"/>
              <a:ext cx="2627312" cy="876300"/>
            </a:xfrm>
            <a:custGeom>
              <a:avLst/>
              <a:gdLst>
                <a:gd name="connsiteX0" fmla="*/ 1785938 w 2626519"/>
                <a:gd name="connsiteY0" fmla="*/ 228600 h 876300"/>
                <a:gd name="connsiteX1" fmla="*/ 1271588 w 2626519"/>
                <a:gd name="connsiteY1" fmla="*/ 297657 h 876300"/>
                <a:gd name="connsiteX2" fmla="*/ 1081088 w 2626519"/>
                <a:gd name="connsiteY2" fmla="*/ 335757 h 876300"/>
                <a:gd name="connsiteX3" fmla="*/ 719138 w 2626519"/>
                <a:gd name="connsiteY3" fmla="*/ 373857 h 876300"/>
                <a:gd name="connsiteX4" fmla="*/ 411957 w 2626519"/>
                <a:gd name="connsiteY4" fmla="*/ 409575 h 876300"/>
                <a:gd name="connsiteX5" fmla="*/ 47625 w 2626519"/>
                <a:gd name="connsiteY5" fmla="*/ 452438 h 876300"/>
                <a:gd name="connsiteX6" fmla="*/ 0 w 2626519"/>
                <a:gd name="connsiteY6" fmla="*/ 292894 h 876300"/>
                <a:gd name="connsiteX7" fmla="*/ 450057 w 2626519"/>
                <a:gd name="connsiteY7" fmla="*/ 245269 h 876300"/>
                <a:gd name="connsiteX8" fmla="*/ 781050 w 2626519"/>
                <a:gd name="connsiteY8" fmla="*/ 209550 h 876300"/>
                <a:gd name="connsiteX9" fmla="*/ 1088232 w 2626519"/>
                <a:gd name="connsiteY9" fmla="*/ 173832 h 876300"/>
                <a:gd name="connsiteX10" fmla="*/ 1276350 w 2626519"/>
                <a:gd name="connsiteY10" fmla="*/ 159544 h 876300"/>
                <a:gd name="connsiteX11" fmla="*/ 1497807 w 2626519"/>
                <a:gd name="connsiteY11" fmla="*/ 128588 h 876300"/>
                <a:gd name="connsiteX12" fmla="*/ 1850232 w 2626519"/>
                <a:gd name="connsiteY12" fmla="*/ 80963 h 876300"/>
                <a:gd name="connsiteX13" fmla="*/ 2112169 w 2626519"/>
                <a:gd name="connsiteY13" fmla="*/ 45244 h 876300"/>
                <a:gd name="connsiteX14" fmla="*/ 2140744 w 2626519"/>
                <a:gd name="connsiteY14" fmla="*/ 33338 h 876300"/>
                <a:gd name="connsiteX15" fmla="*/ 2188369 w 2626519"/>
                <a:gd name="connsiteY15" fmla="*/ 14288 h 876300"/>
                <a:gd name="connsiteX16" fmla="*/ 2240757 w 2626519"/>
                <a:gd name="connsiteY16" fmla="*/ 0 h 876300"/>
                <a:gd name="connsiteX17" fmla="*/ 2293144 w 2626519"/>
                <a:gd name="connsiteY17" fmla="*/ 0 h 876300"/>
                <a:gd name="connsiteX18" fmla="*/ 2343150 w 2626519"/>
                <a:gd name="connsiteY18" fmla="*/ 7144 h 876300"/>
                <a:gd name="connsiteX19" fmla="*/ 2426494 w 2626519"/>
                <a:gd name="connsiteY19" fmla="*/ 38100 h 876300"/>
                <a:gd name="connsiteX20" fmla="*/ 2509838 w 2626519"/>
                <a:gd name="connsiteY20" fmla="*/ 76200 h 876300"/>
                <a:gd name="connsiteX21" fmla="*/ 2564607 w 2626519"/>
                <a:gd name="connsiteY21" fmla="*/ 109538 h 876300"/>
                <a:gd name="connsiteX22" fmla="*/ 2597944 w 2626519"/>
                <a:gd name="connsiteY22" fmla="*/ 133350 h 876300"/>
                <a:gd name="connsiteX23" fmla="*/ 2616994 w 2626519"/>
                <a:gd name="connsiteY23" fmla="*/ 152400 h 876300"/>
                <a:gd name="connsiteX24" fmla="*/ 2626519 w 2626519"/>
                <a:gd name="connsiteY24" fmla="*/ 173832 h 876300"/>
                <a:gd name="connsiteX25" fmla="*/ 2621757 w 2626519"/>
                <a:gd name="connsiteY25" fmla="*/ 204788 h 876300"/>
                <a:gd name="connsiteX26" fmla="*/ 2602707 w 2626519"/>
                <a:gd name="connsiteY26" fmla="*/ 238125 h 876300"/>
                <a:gd name="connsiteX27" fmla="*/ 2569369 w 2626519"/>
                <a:gd name="connsiteY27" fmla="*/ 273844 h 876300"/>
                <a:gd name="connsiteX28" fmla="*/ 2552700 w 2626519"/>
                <a:gd name="connsiteY28" fmla="*/ 307182 h 876300"/>
                <a:gd name="connsiteX29" fmla="*/ 2533650 w 2626519"/>
                <a:gd name="connsiteY29" fmla="*/ 352425 h 876300"/>
                <a:gd name="connsiteX30" fmla="*/ 2481263 w 2626519"/>
                <a:gd name="connsiteY30" fmla="*/ 552450 h 876300"/>
                <a:gd name="connsiteX31" fmla="*/ 2405063 w 2626519"/>
                <a:gd name="connsiteY31" fmla="*/ 812007 h 876300"/>
                <a:gd name="connsiteX32" fmla="*/ 2388394 w 2626519"/>
                <a:gd name="connsiteY32" fmla="*/ 850107 h 876300"/>
                <a:gd name="connsiteX33" fmla="*/ 2374107 w 2626519"/>
                <a:gd name="connsiteY33" fmla="*/ 866775 h 876300"/>
                <a:gd name="connsiteX34" fmla="*/ 2352675 w 2626519"/>
                <a:gd name="connsiteY34" fmla="*/ 873919 h 876300"/>
                <a:gd name="connsiteX35" fmla="*/ 2312194 w 2626519"/>
                <a:gd name="connsiteY35" fmla="*/ 876300 h 876300"/>
                <a:gd name="connsiteX36" fmla="*/ 2240757 w 2626519"/>
                <a:gd name="connsiteY36" fmla="*/ 871538 h 876300"/>
                <a:gd name="connsiteX37" fmla="*/ 2233613 w 2626519"/>
                <a:gd name="connsiteY37" fmla="*/ 823913 h 876300"/>
                <a:gd name="connsiteX38" fmla="*/ 2221707 w 2626519"/>
                <a:gd name="connsiteY38" fmla="*/ 676275 h 876300"/>
                <a:gd name="connsiteX39" fmla="*/ 2235994 w 2626519"/>
                <a:gd name="connsiteY39" fmla="*/ 576263 h 876300"/>
                <a:gd name="connsiteX40" fmla="*/ 2264569 w 2626519"/>
                <a:gd name="connsiteY40" fmla="*/ 416719 h 876300"/>
                <a:gd name="connsiteX41" fmla="*/ 2286000 w 2626519"/>
                <a:gd name="connsiteY41" fmla="*/ 314325 h 876300"/>
                <a:gd name="connsiteX42" fmla="*/ 2293144 w 2626519"/>
                <a:gd name="connsiteY42" fmla="*/ 273844 h 876300"/>
                <a:gd name="connsiteX43" fmla="*/ 2290763 w 2626519"/>
                <a:gd name="connsiteY43" fmla="*/ 242888 h 876300"/>
                <a:gd name="connsiteX44" fmla="*/ 2283619 w 2626519"/>
                <a:gd name="connsiteY44" fmla="*/ 209550 h 876300"/>
                <a:gd name="connsiteX45" fmla="*/ 2269332 w 2626519"/>
                <a:gd name="connsiteY45" fmla="*/ 192882 h 876300"/>
                <a:gd name="connsiteX46" fmla="*/ 2243138 w 2626519"/>
                <a:gd name="connsiteY46" fmla="*/ 183357 h 876300"/>
                <a:gd name="connsiteX47" fmla="*/ 2202657 w 2626519"/>
                <a:gd name="connsiteY47" fmla="*/ 180975 h 876300"/>
                <a:gd name="connsiteX48" fmla="*/ 2140744 w 2626519"/>
                <a:gd name="connsiteY48" fmla="*/ 185738 h 876300"/>
                <a:gd name="connsiteX49" fmla="*/ 1785938 w 2626519"/>
                <a:gd name="connsiteY49" fmla="*/ 22860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26519" h="876300">
                  <a:moveTo>
                    <a:pt x="1785938" y="228600"/>
                  </a:moveTo>
                  <a:lnTo>
                    <a:pt x="1271588" y="297657"/>
                  </a:lnTo>
                  <a:lnTo>
                    <a:pt x="1081088" y="335757"/>
                  </a:lnTo>
                  <a:lnTo>
                    <a:pt x="719138" y="373857"/>
                  </a:lnTo>
                  <a:lnTo>
                    <a:pt x="411957" y="409575"/>
                  </a:lnTo>
                  <a:lnTo>
                    <a:pt x="47625" y="452438"/>
                  </a:lnTo>
                  <a:lnTo>
                    <a:pt x="0" y="292894"/>
                  </a:lnTo>
                  <a:lnTo>
                    <a:pt x="450057" y="245269"/>
                  </a:lnTo>
                  <a:lnTo>
                    <a:pt x="781050" y="209550"/>
                  </a:lnTo>
                  <a:lnTo>
                    <a:pt x="1088232" y="173832"/>
                  </a:lnTo>
                  <a:lnTo>
                    <a:pt x="1276350" y="159544"/>
                  </a:lnTo>
                  <a:lnTo>
                    <a:pt x="1497807" y="128588"/>
                  </a:lnTo>
                  <a:lnTo>
                    <a:pt x="1850232" y="80963"/>
                  </a:lnTo>
                  <a:lnTo>
                    <a:pt x="2112169" y="45244"/>
                  </a:lnTo>
                  <a:lnTo>
                    <a:pt x="2140744" y="33338"/>
                  </a:lnTo>
                  <a:lnTo>
                    <a:pt x="2188369" y="14288"/>
                  </a:lnTo>
                  <a:lnTo>
                    <a:pt x="2240757" y="0"/>
                  </a:lnTo>
                  <a:lnTo>
                    <a:pt x="2293144" y="0"/>
                  </a:lnTo>
                  <a:lnTo>
                    <a:pt x="2343150" y="7144"/>
                  </a:lnTo>
                  <a:lnTo>
                    <a:pt x="2426494" y="38100"/>
                  </a:lnTo>
                  <a:lnTo>
                    <a:pt x="2509838" y="76200"/>
                  </a:lnTo>
                  <a:lnTo>
                    <a:pt x="2564607" y="109538"/>
                  </a:lnTo>
                  <a:lnTo>
                    <a:pt x="2597944" y="133350"/>
                  </a:lnTo>
                  <a:lnTo>
                    <a:pt x="2616994" y="152400"/>
                  </a:lnTo>
                  <a:lnTo>
                    <a:pt x="2626519" y="173832"/>
                  </a:lnTo>
                  <a:lnTo>
                    <a:pt x="2621757" y="204788"/>
                  </a:lnTo>
                  <a:lnTo>
                    <a:pt x="2602707" y="238125"/>
                  </a:lnTo>
                  <a:lnTo>
                    <a:pt x="2569369" y="273844"/>
                  </a:lnTo>
                  <a:lnTo>
                    <a:pt x="2552700" y="307182"/>
                  </a:lnTo>
                  <a:lnTo>
                    <a:pt x="2533650" y="352425"/>
                  </a:lnTo>
                  <a:lnTo>
                    <a:pt x="2481263" y="552450"/>
                  </a:lnTo>
                  <a:lnTo>
                    <a:pt x="2405063" y="812007"/>
                  </a:lnTo>
                  <a:lnTo>
                    <a:pt x="2388394" y="850107"/>
                  </a:lnTo>
                  <a:lnTo>
                    <a:pt x="2374107" y="866775"/>
                  </a:lnTo>
                  <a:lnTo>
                    <a:pt x="2352675" y="873919"/>
                  </a:lnTo>
                  <a:lnTo>
                    <a:pt x="2312194" y="876300"/>
                  </a:lnTo>
                  <a:lnTo>
                    <a:pt x="2240757" y="871538"/>
                  </a:lnTo>
                  <a:lnTo>
                    <a:pt x="2233613" y="823913"/>
                  </a:lnTo>
                  <a:lnTo>
                    <a:pt x="2221707" y="676275"/>
                  </a:lnTo>
                  <a:lnTo>
                    <a:pt x="2235994" y="576263"/>
                  </a:lnTo>
                  <a:lnTo>
                    <a:pt x="2264569" y="416719"/>
                  </a:lnTo>
                  <a:lnTo>
                    <a:pt x="2286000" y="314325"/>
                  </a:lnTo>
                  <a:lnTo>
                    <a:pt x="2293144" y="273844"/>
                  </a:lnTo>
                  <a:lnTo>
                    <a:pt x="2290763" y="242888"/>
                  </a:lnTo>
                  <a:lnTo>
                    <a:pt x="2283619" y="209550"/>
                  </a:lnTo>
                  <a:lnTo>
                    <a:pt x="2269332" y="192882"/>
                  </a:lnTo>
                  <a:lnTo>
                    <a:pt x="2243138" y="183357"/>
                  </a:lnTo>
                  <a:lnTo>
                    <a:pt x="2202657" y="180975"/>
                  </a:lnTo>
                  <a:lnTo>
                    <a:pt x="2140744" y="185738"/>
                  </a:lnTo>
                  <a:lnTo>
                    <a:pt x="1785938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49ADC95-45EB-4B80-8245-4D3624B27236}"/>
                </a:ext>
              </a:extLst>
            </p:cNvPr>
            <p:cNvSpPr/>
            <p:nvPr/>
          </p:nvSpPr>
          <p:spPr>
            <a:xfrm>
              <a:off x="3890963" y="2312988"/>
              <a:ext cx="2166937" cy="365125"/>
            </a:xfrm>
            <a:custGeom>
              <a:avLst/>
              <a:gdLst>
                <a:gd name="connsiteX0" fmla="*/ 1493043 w 2166937"/>
                <a:gd name="connsiteY0" fmla="*/ 209550 h 366712"/>
                <a:gd name="connsiteX1" fmla="*/ 1157287 w 2166937"/>
                <a:gd name="connsiteY1" fmla="*/ 250031 h 366712"/>
                <a:gd name="connsiteX2" fmla="*/ 969168 w 2166937"/>
                <a:gd name="connsiteY2" fmla="*/ 269081 h 366712"/>
                <a:gd name="connsiteX3" fmla="*/ 621506 w 2166937"/>
                <a:gd name="connsiteY3" fmla="*/ 304800 h 366712"/>
                <a:gd name="connsiteX4" fmla="*/ 369093 w 2166937"/>
                <a:gd name="connsiteY4" fmla="*/ 330994 h 366712"/>
                <a:gd name="connsiteX5" fmla="*/ 52387 w 2166937"/>
                <a:gd name="connsiteY5" fmla="*/ 366712 h 366712"/>
                <a:gd name="connsiteX6" fmla="*/ 0 w 2166937"/>
                <a:gd name="connsiteY6" fmla="*/ 204787 h 366712"/>
                <a:gd name="connsiteX7" fmla="*/ 526256 w 2166937"/>
                <a:gd name="connsiteY7" fmla="*/ 154781 h 366712"/>
                <a:gd name="connsiteX8" fmla="*/ 969168 w 2166937"/>
                <a:gd name="connsiteY8" fmla="*/ 111919 h 366712"/>
                <a:gd name="connsiteX9" fmla="*/ 1150143 w 2166937"/>
                <a:gd name="connsiteY9" fmla="*/ 92869 h 366712"/>
                <a:gd name="connsiteX10" fmla="*/ 1526381 w 2166937"/>
                <a:gd name="connsiteY10" fmla="*/ 52387 h 366712"/>
                <a:gd name="connsiteX11" fmla="*/ 1985962 w 2166937"/>
                <a:gd name="connsiteY11" fmla="*/ 0 h 366712"/>
                <a:gd name="connsiteX12" fmla="*/ 2152650 w 2166937"/>
                <a:gd name="connsiteY12" fmla="*/ 30956 h 366712"/>
                <a:gd name="connsiteX13" fmla="*/ 2166937 w 2166937"/>
                <a:gd name="connsiteY13" fmla="*/ 226219 h 366712"/>
                <a:gd name="connsiteX14" fmla="*/ 2114550 w 2166937"/>
                <a:gd name="connsiteY14" fmla="*/ 190500 h 366712"/>
                <a:gd name="connsiteX15" fmla="*/ 2066925 w 2166937"/>
                <a:gd name="connsiteY15" fmla="*/ 171450 h 366712"/>
                <a:gd name="connsiteX16" fmla="*/ 2005012 w 2166937"/>
                <a:gd name="connsiteY16" fmla="*/ 159544 h 366712"/>
                <a:gd name="connsiteX17" fmla="*/ 1943100 w 2166937"/>
                <a:gd name="connsiteY17" fmla="*/ 159544 h 366712"/>
                <a:gd name="connsiteX18" fmla="*/ 1795462 w 2166937"/>
                <a:gd name="connsiteY18" fmla="*/ 178594 h 366712"/>
                <a:gd name="connsiteX19" fmla="*/ 1493043 w 2166937"/>
                <a:gd name="connsiteY19" fmla="*/ 2095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66937" h="366712">
                  <a:moveTo>
                    <a:pt x="1493043" y="209550"/>
                  </a:moveTo>
                  <a:lnTo>
                    <a:pt x="1157287" y="250031"/>
                  </a:lnTo>
                  <a:lnTo>
                    <a:pt x="969168" y="269081"/>
                  </a:lnTo>
                  <a:lnTo>
                    <a:pt x="621506" y="304800"/>
                  </a:lnTo>
                  <a:lnTo>
                    <a:pt x="369093" y="330994"/>
                  </a:lnTo>
                  <a:lnTo>
                    <a:pt x="52387" y="366712"/>
                  </a:lnTo>
                  <a:lnTo>
                    <a:pt x="0" y="204787"/>
                  </a:lnTo>
                  <a:lnTo>
                    <a:pt x="526256" y="154781"/>
                  </a:lnTo>
                  <a:lnTo>
                    <a:pt x="969168" y="111919"/>
                  </a:lnTo>
                  <a:lnTo>
                    <a:pt x="1150143" y="92869"/>
                  </a:lnTo>
                  <a:lnTo>
                    <a:pt x="1526381" y="52387"/>
                  </a:lnTo>
                  <a:lnTo>
                    <a:pt x="1985962" y="0"/>
                  </a:lnTo>
                  <a:lnTo>
                    <a:pt x="2152650" y="30956"/>
                  </a:lnTo>
                  <a:lnTo>
                    <a:pt x="2166937" y="226219"/>
                  </a:lnTo>
                  <a:lnTo>
                    <a:pt x="2114550" y="190500"/>
                  </a:lnTo>
                  <a:lnTo>
                    <a:pt x="2066925" y="171450"/>
                  </a:lnTo>
                  <a:lnTo>
                    <a:pt x="2005012" y="159544"/>
                  </a:lnTo>
                  <a:lnTo>
                    <a:pt x="1943100" y="159544"/>
                  </a:lnTo>
                  <a:lnTo>
                    <a:pt x="1795462" y="178594"/>
                  </a:lnTo>
                  <a:lnTo>
                    <a:pt x="1493043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4991CCF-B55F-4FFC-8D21-6FD303CF162A}"/>
                </a:ext>
              </a:extLst>
            </p:cNvPr>
            <p:cNvSpPr/>
            <p:nvPr/>
          </p:nvSpPr>
          <p:spPr>
            <a:xfrm>
              <a:off x="4673600" y="1312863"/>
              <a:ext cx="474663" cy="1673225"/>
            </a:xfrm>
            <a:custGeom>
              <a:avLst/>
              <a:gdLst>
                <a:gd name="connsiteX0" fmla="*/ 161534 w 475950"/>
                <a:gd name="connsiteY0" fmla="*/ 905746 h 1673035"/>
                <a:gd name="connsiteX1" fmla="*/ 158650 w 475950"/>
                <a:gd name="connsiteY1" fmla="*/ 302877 h 1673035"/>
                <a:gd name="connsiteX2" fmla="*/ 158650 w 475950"/>
                <a:gd name="connsiteY2" fmla="*/ 253840 h 1673035"/>
                <a:gd name="connsiteX3" fmla="*/ 149996 w 475950"/>
                <a:gd name="connsiteY3" fmla="*/ 222110 h 1673035"/>
                <a:gd name="connsiteX4" fmla="*/ 109613 w 475950"/>
                <a:gd name="connsiteY4" fmla="*/ 173072 h 1673035"/>
                <a:gd name="connsiteX5" fmla="*/ 54806 w 475950"/>
                <a:gd name="connsiteY5" fmla="*/ 129804 h 1673035"/>
                <a:gd name="connsiteX6" fmla="*/ 28845 w 475950"/>
                <a:gd name="connsiteY6" fmla="*/ 112497 h 1673035"/>
                <a:gd name="connsiteX7" fmla="*/ 11538 w 475950"/>
                <a:gd name="connsiteY7" fmla="*/ 95190 h 1673035"/>
                <a:gd name="connsiteX8" fmla="*/ 2885 w 475950"/>
                <a:gd name="connsiteY8" fmla="*/ 66344 h 1673035"/>
                <a:gd name="connsiteX9" fmla="*/ 0 w 475950"/>
                <a:gd name="connsiteY9" fmla="*/ 46153 h 1673035"/>
                <a:gd name="connsiteX10" fmla="*/ 8654 w 475950"/>
                <a:gd name="connsiteY10" fmla="*/ 25961 h 1673035"/>
                <a:gd name="connsiteX11" fmla="*/ 23076 w 475950"/>
                <a:gd name="connsiteY11" fmla="*/ 11538 h 1673035"/>
                <a:gd name="connsiteX12" fmla="*/ 51922 w 475950"/>
                <a:gd name="connsiteY12" fmla="*/ 0 h 1673035"/>
                <a:gd name="connsiteX13" fmla="*/ 69229 w 475950"/>
                <a:gd name="connsiteY13" fmla="*/ 0 h 1673035"/>
                <a:gd name="connsiteX14" fmla="*/ 98074 w 475950"/>
                <a:gd name="connsiteY14" fmla="*/ 2884 h 1673035"/>
                <a:gd name="connsiteX15" fmla="*/ 184611 w 475950"/>
                <a:gd name="connsiteY15" fmla="*/ 28845 h 1673035"/>
                <a:gd name="connsiteX16" fmla="*/ 297108 w 475950"/>
                <a:gd name="connsiteY16" fmla="*/ 72113 h 1673035"/>
                <a:gd name="connsiteX17" fmla="*/ 372106 w 475950"/>
                <a:gd name="connsiteY17" fmla="*/ 106728 h 1673035"/>
                <a:gd name="connsiteX18" fmla="*/ 406720 w 475950"/>
                <a:gd name="connsiteY18" fmla="*/ 126920 h 1673035"/>
                <a:gd name="connsiteX19" fmla="*/ 447104 w 475950"/>
                <a:gd name="connsiteY19" fmla="*/ 155765 h 1673035"/>
                <a:gd name="connsiteX20" fmla="*/ 461527 w 475950"/>
                <a:gd name="connsiteY20" fmla="*/ 175957 h 1673035"/>
                <a:gd name="connsiteX21" fmla="*/ 473065 w 475950"/>
                <a:gd name="connsiteY21" fmla="*/ 196149 h 1673035"/>
                <a:gd name="connsiteX22" fmla="*/ 475950 w 475950"/>
                <a:gd name="connsiteY22" fmla="*/ 242301 h 1673035"/>
                <a:gd name="connsiteX23" fmla="*/ 464411 w 475950"/>
                <a:gd name="connsiteY23" fmla="*/ 294223 h 1673035"/>
                <a:gd name="connsiteX24" fmla="*/ 438450 w 475950"/>
                <a:gd name="connsiteY24" fmla="*/ 317300 h 1673035"/>
                <a:gd name="connsiteX25" fmla="*/ 418259 w 475950"/>
                <a:gd name="connsiteY25" fmla="*/ 340376 h 1673035"/>
                <a:gd name="connsiteX26" fmla="*/ 409605 w 475950"/>
                <a:gd name="connsiteY26" fmla="*/ 389413 h 1673035"/>
                <a:gd name="connsiteX27" fmla="*/ 409605 w 475950"/>
                <a:gd name="connsiteY27" fmla="*/ 550948 h 1673035"/>
                <a:gd name="connsiteX28" fmla="*/ 406720 w 475950"/>
                <a:gd name="connsiteY28" fmla="*/ 663445 h 1673035"/>
                <a:gd name="connsiteX29" fmla="*/ 406720 w 475950"/>
                <a:gd name="connsiteY29" fmla="*/ 1107664 h 1673035"/>
                <a:gd name="connsiteX30" fmla="*/ 403836 w 475950"/>
                <a:gd name="connsiteY30" fmla="*/ 1240353 h 1673035"/>
                <a:gd name="connsiteX31" fmla="*/ 409605 w 475950"/>
                <a:gd name="connsiteY31" fmla="*/ 1641305 h 1673035"/>
                <a:gd name="connsiteX32" fmla="*/ 158650 w 475950"/>
                <a:gd name="connsiteY32" fmla="*/ 1673035 h 1673035"/>
                <a:gd name="connsiteX33" fmla="*/ 158650 w 475950"/>
                <a:gd name="connsiteY33" fmla="*/ 1263430 h 1673035"/>
                <a:gd name="connsiteX34" fmla="*/ 161534 w 475950"/>
                <a:gd name="connsiteY34" fmla="*/ 905746 h 167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5950" h="1673035">
                  <a:moveTo>
                    <a:pt x="161534" y="905746"/>
                  </a:moveTo>
                  <a:cubicBezTo>
                    <a:pt x="160573" y="704790"/>
                    <a:pt x="159611" y="503833"/>
                    <a:pt x="158650" y="302877"/>
                  </a:cubicBezTo>
                  <a:lnTo>
                    <a:pt x="158650" y="253840"/>
                  </a:lnTo>
                  <a:lnTo>
                    <a:pt x="149996" y="222110"/>
                  </a:lnTo>
                  <a:lnTo>
                    <a:pt x="109613" y="173072"/>
                  </a:lnTo>
                  <a:lnTo>
                    <a:pt x="54806" y="129804"/>
                  </a:lnTo>
                  <a:lnTo>
                    <a:pt x="28845" y="112497"/>
                  </a:lnTo>
                  <a:lnTo>
                    <a:pt x="11538" y="95190"/>
                  </a:lnTo>
                  <a:lnTo>
                    <a:pt x="2885" y="66344"/>
                  </a:lnTo>
                  <a:lnTo>
                    <a:pt x="0" y="46153"/>
                  </a:lnTo>
                  <a:lnTo>
                    <a:pt x="8654" y="25961"/>
                  </a:lnTo>
                  <a:lnTo>
                    <a:pt x="23076" y="11538"/>
                  </a:lnTo>
                  <a:lnTo>
                    <a:pt x="51922" y="0"/>
                  </a:lnTo>
                  <a:lnTo>
                    <a:pt x="69229" y="0"/>
                  </a:lnTo>
                  <a:lnTo>
                    <a:pt x="98074" y="2884"/>
                  </a:lnTo>
                  <a:lnTo>
                    <a:pt x="184611" y="28845"/>
                  </a:lnTo>
                  <a:lnTo>
                    <a:pt x="297108" y="72113"/>
                  </a:lnTo>
                  <a:lnTo>
                    <a:pt x="372106" y="106728"/>
                  </a:lnTo>
                  <a:lnTo>
                    <a:pt x="406720" y="126920"/>
                  </a:lnTo>
                  <a:lnTo>
                    <a:pt x="447104" y="155765"/>
                  </a:lnTo>
                  <a:lnTo>
                    <a:pt x="461527" y="175957"/>
                  </a:lnTo>
                  <a:lnTo>
                    <a:pt x="473065" y="196149"/>
                  </a:lnTo>
                  <a:lnTo>
                    <a:pt x="475950" y="242301"/>
                  </a:lnTo>
                  <a:lnTo>
                    <a:pt x="464411" y="294223"/>
                  </a:lnTo>
                  <a:lnTo>
                    <a:pt x="438450" y="317300"/>
                  </a:lnTo>
                  <a:lnTo>
                    <a:pt x="418259" y="340376"/>
                  </a:lnTo>
                  <a:lnTo>
                    <a:pt x="409605" y="389413"/>
                  </a:lnTo>
                  <a:lnTo>
                    <a:pt x="409605" y="550948"/>
                  </a:lnTo>
                  <a:cubicBezTo>
                    <a:pt x="408643" y="588447"/>
                    <a:pt x="407682" y="625946"/>
                    <a:pt x="406720" y="663445"/>
                  </a:cubicBezTo>
                  <a:lnTo>
                    <a:pt x="406720" y="1107664"/>
                  </a:lnTo>
                  <a:cubicBezTo>
                    <a:pt x="405759" y="1151894"/>
                    <a:pt x="404797" y="1196123"/>
                    <a:pt x="403836" y="1240353"/>
                  </a:cubicBezTo>
                  <a:lnTo>
                    <a:pt x="409605" y="1641305"/>
                  </a:lnTo>
                  <a:lnTo>
                    <a:pt x="158650" y="1673035"/>
                  </a:lnTo>
                  <a:lnTo>
                    <a:pt x="158650" y="1263430"/>
                  </a:lnTo>
                  <a:cubicBezTo>
                    <a:pt x="159611" y="1140356"/>
                    <a:pt x="160573" y="1017282"/>
                    <a:pt x="161534" y="9057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8A0A030-2E96-4A2F-B799-FB82621D861B}"/>
                </a:ext>
              </a:extLst>
            </p:cNvPr>
            <p:cNvSpPr/>
            <p:nvPr/>
          </p:nvSpPr>
          <p:spPr>
            <a:xfrm>
              <a:off x="2632075" y="2714625"/>
              <a:ext cx="4459288" cy="674688"/>
            </a:xfrm>
            <a:custGeom>
              <a:avLst/>
              <a:gdLst>
                <a:gd name="connsiteX0" fmla="*/ 2718375 w 4460286"/>
                <a:gd name="connsiteY0" fmla="*/ 310317 h 674422"/>
                <a:gd name="connsiteX1" fmla="*/ 2283931 w 4460286"/>
                <a:gd name="connsiteY1" fmla="*/ 364105 h 674422"/>
                <a:gd name="connsiteX2" fmla="*/ 2006715 w 4460286"/>
                <a:gd name="connsiteY2" fmla="*/ 401343 h 674422"/>
                <a:gd name="connsiteX3" fmla="*/ 1737774 w 4460286"/>
                <a:gd name="connsiteY3" fmla="*/ 438581 h 674422"/>
                <a:gd name="connsiteX4" fmla="*/ 1373669 w 4460286"/>
                <a:gd name="connsiteY4" fmla="*/ 492369 h 674422"/>
                <a:gd name="connsiteX5" fmla="*/ 1092315 w 4460286"/>
                <a:gd name="connsiteY5" fmla="*/ 537882 h 674422"/>
                <a:gd name="connsiteX6" fmla="*/ 906125 w 4460286"/>
                <a:gd name="connsiteY6" fmla="*/ 570983 h 674422"/>
                <a:gd name="connsiteX7" fmla="*/ 765448 w 4460286"/>
                <a:gd name="connsiteY7" fmla="*/ 604083 h 674422"/>
                <a:gd name="connsiteX8" fmla="*/ 633046 w 4460286"/>
                <a:gd name="connsiteY8" fmla="*/ 637184 h 674422"/>
                <a:gd name="connsiteX9" fmla="*/ 550295 w 4460286"/>
                <a:gd name="connsiteY9" fmla="*/ 674422 h 674422"/>
                <a:gd name="connsiteX10" fmla="*/ 504782 w 4460286"/>
                <a:gd name="connsiteY10" fmla="*/ 666147 h 674422"/>
                <a:gd name="connsiteX11" fmla="*/ 409618 w 4460286"/>
                <a:gd name="connsiteY11" fmla="*/ 620634 h 674422"/>
                <a:gd name="connsiteX12" fmla="*/ 306179 w 4460286"/>
                <a:gd name="connsiteY12" fmla="*/ 562708 h 674422"/>
                <a:gd name="connsiteX13" fmla="*/ 194465 w 4460286"/>
                <a:gd name="connsiteY13" fmla="*/ 492369 h 674422"/>
                <a:gd name="connsiteX14" fmla="*/ 119989 w 4460286"/>
                <a:gd name="connsiteY14" fmla="*/ 442719 h 674422"/>
                <a:gd name="connsiteX15" fmla="*/ 57926 w 4460286"/>
                <a:gd name="connsiteY15" fmla="*/ 397206 h 674422"/>
                <a:gd name="connsiteX16" fmla="*/ 28963 w 4460286"/>
                <a:gd name="connsiteY16" fmla="*/ 376518 h 674422"/>
                <a:gd name="connsiteX17" fmla="*/ 12413 w 4460286"/>
                <a:gd name="connsiteY17" fmla="*/ 355830 h 674422"/>
                <a:gd name="connsiteX18" fmla="*/ 0 w 4460286"/>
                <a:gd name="connsiteY18" fmla="*/ 331005 h 674422"/>
                <a:gd name="connsiteX19" fmla="*/ 4138 w 4460286"/>
                <a:gd name="connsiteY19" fmla="*/ 310317 h 674422"/>
                <a:gd name="connsiteX20" fmla="*/ 24825 w 4460286"/>
                <a:gd name="connsiteY20" fmla="*/ 297904 h 674422"/>
                <a:gd name="connsiteX21" fmla="*/ 57926 w 4460286"/>
                <a:gd name="connsiteY21" fmla="*/ 306179 h 674422"/>
                <a:gd name="connsiteX22" fmla="*/ 124127 w 4460286"/>
                <a:gd name="connsiteY22" fmla="*/ 339280 h 674422"/>
                <a:gd name="connsiteX23" fmla="*/ 190328 w 4460286"/>
                <a:gd name="connsiteY23" fmla="*/ 364105 h 674422"/>
                <a:gd name="connsiteX24" fmla="*/ 256528 w 4460286"/>
                <a:gd name="connsiteY24" fmla="*/ 380655 h 674422"/>
                <a:gd name="connsiteX25" fmla="*/ 368243 w 4460286"/>
                <a:gd name="connsiteY25" fmla="*/ 397206 h 674422"/>
                <a:gd name="connsiteX26" fmla="*/ 475819 w 4460286"/>
                <a:gd name="connsiteY26" fmla="*/ 401343 h 674422"/>
                <a:gd name="connsiteX27" fmla="*/ 649596 w 4460286"/>
                <a:gd name="connsiteY27" fmla="*/ 388930 h 674422"/>
                <a:gd name="connsiteX28" fmla="*/ 868887 w 4460286"/>
                <a:gd name="connsiteY28" fmla="*/ 364105 h 674422"/>
                <a:gd name="connsiteX29" fmla="*/ 1183341 w 4460286"/>
                <a:gd name="connsiteY29" fmla="*/ 326867 h 674422"/>
                <a:gd name="connsiteX30" fmla="*/ 1597097 w 4460286"/>
                <a:gd name="connsiteY30" fmla="*/ 277216 h 674422"/>
                <a:gd name="connsiteX31" fmla="*/ 1882588 w 4460286"/>
                <a:gd name="connsiteY31" fmla="*/ 239978 h 674422"/>
                <a:gd name="connsiteX32" fmla="*/ 2221868 w 4460286"/>
                <a:gd name="connsiteY32" fmla="*/ 194465 h 674422"/>
                <a:gd name="connsiteX33" fmla="*/ 2416333 w 4460286"/>
                <a:gd name="connsiteY33" fmla="*/ 182053 h 674422"/>
                <a:gd name="connsiteX34" fmla="*/ 2664586 w 4460286"/>
                <a:gd name="connsiteY34" fmla="*/ 157227 h 674422"/>
                <a:gd name="connsiteX35" fmla="*/ 3177643 w 4460286"/>
                <a:gd name="connsiteY35" fmla="*/ 111714 h 674422"/>
                <a:gd name="connsiteX36" fmla="*/ 3649325 w 4460286"/>
                <a:gd name="connsiteY36" fmla="*/ 70339 h 674422"/>
                <a:gd name="connsiteX37" fmla="*/ 3736214 w 4460286"/>
                <a:gd name="connsiteY37" fmla="*/ 37238 h 674422"/>
                <a:gd name="connsiteX38" fmla="*/ 3806552 w 4460286"/>
                <a:gd name="connsiteY38" fmla="*/ 12413 h 674422"/>
                <a:gd name="connsiteX39" fmla="*/ 3864478 w 4460286"/>
                <a:gd name="connsiteY39" fmla="*/ 0 h 674422"/>
                <a:gd name="connsiteX40" fmla="*/ 3938954 w 4460286"/>
                <a:gd name="connsiteY40" fmla="*/ 0 h 674422"/>
                <a:gd name="connsiteX41" fmla="*/ 4046530 w 4460286"/>
                <a:gd name="connsiteY41" fmla="*/ 12413 h 674422"/>
                <a:gd name="connsiteX42" fmla="*/ 4162382 w 4460286"/>
                <a:gd name="connsiteY42" fmla="*/ 49651 h 674422"/>
                <a:gd name="connsiteX43" fmla="*/ 4282371 w 4460286"/>
                <a:gd name="connsiteY43" fmla="*/ 91026 h 674422"/>
                <a:gd name="connsiteX44" fmla="*/ 4389947 w 4460286"/>
                <a:gd name="connsiteY44" fmla="*/ 148952 h 674422"/>
                <a:gd name="connsiteX45" fmla="*/ 4439598 w 4460286"/>
                <a:gd name="connsiteY45" fmla="*/ 177915 h 674422"/>
                <a:gd name="connsiteX46" fmla="*/ 4456148 w 4460286"/>
                <a:gd name="connsiteY46" fmla="*/ 211015 h 674422"/>
                <a:gd name="connsiteX47" fmla="*/ 4460286 w 4460286"/>
                <a:gd name="connsiteY47" fmla="*/ 235841 h 674422"/>
                <a:gd name="connsiteX48" fmla="*/ 4452011 w 4460286"/>
                <a:gd name="connsiteY48" fmla="*/ 264804 h 674422"/>
                <a:gd name="connsiteX49" fmla="*/ 4423048 w 4460286"/>
                <a:gd name="connsiteY49" fmla="*/ 297904 h 674422"/>
                <a:gd name="connsiteX50" fmla="*/ 4381672 w 4460286"/>
                <a:gd name="connsiteY50" fmla="*/ 314454 h 674422"/>
                <a:gd name="connsiteX51" fmla="*/ 4240995 w 4460286"/>
                <a:gd name="connsiteY51" fmla="*/ 293767 h 674422"/>
                <a:gd name="connsiteX52" fmla="*/ 4009292 w 4460286"/>
                <a:gd name="connsiteY52" fmla="*/ 281354 h 674422"/>
                <a:gd name="connsiteX53" fmla="*/ 3616224 w 4460286"/>
                <a:gd name="connsiteY53" fmla="*/ 264804 h 674422"/>
                <a:gd name="connsiteX54" fmla="*/ 3343146 w 4460286"/>
                <a:gd name="connsiteY54" fmla="*/ 268941 h 674422"/>
                <a:gd name="connsiteX55" fmla="*/ 3090755 w 4460286"/>
                <a:gd name="connsiteY55" fmla="*/ 277216 h 674422"/>
                <a:gd name="connsiteX56" fmla="*/ 2718375 w 4460286"/>
                <a:gd name="connsiteY56" fmla="*/ 310317 h 6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60286" h="674422">
                  <a:moveTo>
                    <a:pt x="2718375" y="310317"/>
                  </a:moveTo>
                  <a:lnTo>
                    <a:pt x="2283931" y="364105"/>
                  </a:lnTo>
                  <a:lnTo>
                    <a:pt x="2006715" y="401343"/>
                  </a:lnTo>
                  <a:lnTo>
                    <a:pt x="1737774" y="438581"/>
                  </a:lnTo>
                  <a:lnTo>
                    <a:pt x="1373669" y="492369"/>
                  </a:lnTo>
                  <a:lnTo>
                    <a:pt x="1092315" y="537882"/>
                  </a:lnTo>
                  <a:lnTo>
                    <a:pt x="906125" y="570983"/>
                  </a:lnTo>
                  <a:lnTo>
                    <a:pt x="765448" y="604083"/>
                  </a:lnTo>
                  <a:lnTo>
                    <a:pt x="633046" y="637184"/>
                  </a:lnTo>
                  <a:lnTo>
                    <a:pt x="550295" y="674422"/>
                  </a:lnTo>
                  <a:lnTo>
                    <a:pt x="504782" y="666147"/>
                  </a:lnTo>
                  <a:lnTo>
                    <a:pt x="409618" y="620634"/>
                  </a:lnTo>
                  <a:lnTo>
                    <a:pt x="306179" y="562708"/>
                  </a:lnTo>
                  <a:lnTo>
                    <a:pt x="194465" y="492369"/>
                  </a:lnTo>
                  <a:lnTo>
                    <a:pt x="119989" y="442719"/>
                  </a:lnTo>
                  <a:lnTo>
                    <a:pt x="57926" y="397206"/>
                  </a:lnTo>
                  <a:lnTo>
                    <a:pt x="28963" y="376518"/>
                  </a:lnTo>
                  <a:lnTo>
                    <a:pt x="12413" y="355830"/>
                  </a:lnTo>
                  <a:lnTo>
                    <a:pt x="0" y="331005"/>
                  </a:lnTo>
                  <a:lnTo>
                    <a:pt x="4138" y="310317"/>
                  </a:lnTo>
                  <a:lnTo>
                    <a:pt x="24825" y="297904"/>
                  </a:lnTo>
                  <a:lnTo>
                    <a:pt x="57926" y="306179"/>
                  </a:lnTo>
                  <a:lnTo>
                    <a:pt x="124127" y="339280"/>
                  </a:lnTo>
                  <a:lnTo>
                    <a:pt x="190328" y="364105"/>
                  </a:lnTo>
                  <a:lnTo>
                    <a:pt x="256528" y="380655"/>
                  </a:lnTo>
                  <a:lnTo>
                    <a:pt x="368243" y="397206"/>
                  </a:lnTo>
                  <a:lnTo>
                    <a:pt x="475819" y="401343"/>
                  </a:lnTo>
                  <a:lnTo>
                    <a:pt x="649596" y="388930"/>
                  </a:lnTo>
                  <a:lnTo>
                    <a:pt x="868887" y="364105"/>
                  </a:lnTo>
                  <a:lnTo>
                    <a:pt x="1183341" y="326867"/>
                  </a:lnTo>
                  <a:lnTo>
                    <a:pt x="1597097" y="277216"/>
                  </a:lnTo>
                  <a:lnTo>
                    <a:pt x="1882588" y="239978"/>
                  </a:lnTo>
                  <a:lnTo>
                    <a:pt x="2221868" y="194465"/>
                  </a:lnTo>
                  <a:lnTo>
                    <a:pt x="2416333" y="182053"/>
                  </a:lnTo>
                  <a:lnTo>
                    <a:pt x="2664586" y="157227"/>
                  </a:lnTo>
                  <a:lnTo>
                    <a:pt x="3177643" y="111714"/>
                  </a:lnTo>
                  <a:lnTo>
                    <a:pt x="3649325" y="70339"/>
                  </a:lnTo>
                  <a:lnTo>
                    <a:pt x="3736214" y="37238"/>
                  </a:lnTo>
                  <a:lnTo>
                    <a:pt x="3806552" y="12413"/>
                  </a:lnTo>
                  <a:lnTo>
                    <a:pt x="3864478" y="0"/>
                  </a:lnTo>
                  <a:lnTo>
                    <a:pt x="3938954" y="0"/>
                  </a:lnTo>
                  <a:lnTo>
                    <a:pt x="4046530" y="12413"/>
                  </a:lnTo>
                  <a:lnTo>
                    <a:pt x="4162382" y="49651"/>
                  </a:lnTo>
                  <a:lnTo>
                    <a:pt x="4282371" y="91026"/>
                  </a:lnTo>
                  <a:lnTo>
                    <a:pt x="4389947" y="148952"/>
                  </a:lnTo>
                  <a:lnTo>
                    <a:pt x="4439598" y="177915"/>
                  </a:lnTo>
                  <a:lnTo>
                    <a:pt x="4456148" y="211015"/>
                  </a:lnTo>
                  <a:lnTo>
                    <a:pt x="4460286" y="235841"/>
                  </a:lnTo>
                  <a:lnTo>
                    <a:pt x="4452011" y="264804"/>
                  </a:lnTo>
                  <a:lnTo>
                    <a:pt x="4423048" y="297904"/>
                  </a:lnTo>
                  <a:lnTo>
                    <a:pt x="4381672" y="314454"/>
                  </a:lnTo>
                  <a:lnTo>
                    <a:pt x="4240995" y="293767"/>
                  </a:lnTo>
                  <a:lnTo>
                    <a:pt x="4009292" y="281354"/>
                  </a:lnTo>
                  <a:lnTo>
                    <a:pt x="3616224" y="264804"/>
                  </a:lnTo>
                  <a:lnTo>
                    <a:pt x="3343146" y="268941"/>
                  </a:lnTo>
                  <a:lnTo>
                    <a:pt x="3090755" y="277216"/>
                  </a:lnTo>
                  <a:lnTo>
                    <a:pt x="2718375" y="310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00C67B7-752A-4D41-922E-D2AB726A1E0F}"/>
                </a:ext>
              </a:extLst>
            </p:cNvPr>
            <p:cNvSpPr/>
            <p:nvPr/>
          </p:nvSpPr>
          <p:spPr>
            <a:xfrm>
              <a:off x="3911600" y="3289300"/>
              <a:ext cx="2308225" cy="1882775"/>
            </a:xfrm>
            <a:custGeom>
              <a:avLst/>
              <a:gdLst>
                <a:gd name="connsiteX0" fmla="*/ 1181100 w 2308225"/>
                <a:gd name="connsiteY0" fmla="*/ 276225 h 1882775"/>
                <a:gd name="connsiteX1" fmla="*/ 647700 w 2308225"/>
                <a:gd name="connsiteY1" fmla="*/ 333375 h 1882775"/>
                <a:gd name="connsiteX2" fmla="*/ 114300 w 2308225"/>
                <a:gd name="connsiteY2" fmla="*/ 390525 h 1882775"/>
                <a:gd name="connsiteX3" fmla="*/ 0 w 2308225"/>
                <a:gd name="connsiteY3" fmla="*/ 254000 h 1882775"/>
                <a:gd name="connsiteX4" fmla="*/ 161925 w 2308225"/>
                <a:gd name="connsiteY4" fmla="*/ 244475 h 1882775"/>
                <a:gd name="connsiteX5" fmla="*/ 511175 w 2308225"/>
                <a:gd name="connsiteY5" fmla="*/ 206375 h 1882775"/>
                <a:gd name="connsiteX6" fmla="*/ 920750 w 2308225"/>
                <a:gd name="connsiteY6" fmla="*/ 161925 h 1882775"/>
                <a:gd name="connsiteX7" fmla="*/ 1292225 w 2308225"/>
                <a:gd name="connsiteY7" fmla="*/ 117475 h 1882775"/>
                <a:gd name="connsiteX8" fmla="*/ 1657350 w 2308225"/>
                <a:gd name="connsiteY8" fmla="*/ 73025 h 1882775"/>
                <a:gd name="connsiteX9" fmla="*/ 1739900 w 2308225"/>
                <a:gd name="connsiteY9" fmla="*/ 44450 h 1882775"/>
                <a:gd name="connsiteX10" fmla="*/ 1822450 w 2308225"/>
                <a:gd name="connsiteY10" fmla="*/ 19050 h 1882775"/>
                <a:gd name="connsiteX11" fmla="*/ 1889125 w 2308225"/>
                <a:gd name="connsiteY11" fmla="*/ 6350 h 1882775"/>
                <a:gd name="connsiteX12" fmla="*/ 1943100 w 2308225"/>
                <a:gd name="connsiteY12" fmla="*/ 0 h 1882775"/>
                <a:gd name="connsiteX13" fmla="*/ 2000250 w 2308225"/>
                <a:gd name="connsiteY13" fmla="*/ 15875 h 1882775"/>
                <a:gd name="connsiteX14" fmla="*/ 2079625 w 2308225"/>
                <a:gd name="connsiteY14" fmla="*/ 50800 h 1882775"/>
                <a:gd name="connsiteX15" fmla="*/ 2190750 w 2308225"/>
                <a:gd name="connsiteY15" fmla="*/ 114300 h 1882775"/>
                <a:gd name="connsiteX16" fmla="*/ 2241550 w 2308225"/>
                <a:gd name="connsiteY16" fmla="*/ 142875 h 1882775"/>
                <a:gd name="connsiteX17" fmla="*/ 2270125 w 2308225"/>
                <a:gd name="connsiteY17" fmla="*/ 165100 h 1882775"/>
                <a:gd name="connsiteX18" fmla="*/ 2292350 w 2308225"/>
                <a:gd name="connsiteY18" fmla="*/ 196850 h 1882775"/>
                <a:gd name="connsiteX19" fmla="*/ 2305050 w 2308225"/>
                <a:gd name="connsiteY19" fmla="*/ 225425 h 1882775"/>
                <a:gd name="connsiteX20" fmla="*/ 2308225 w 2308225"/>
                <a:gd name="connsiteY20" fmla="*/ 257175 h 1882775"/>
                <a:gd name="connsiteX21" fmla="*/ 2298700 w 2308225"/>
                <a:gd name="connsiteY21" fmla="*/ 304800 h 1882775"/>
                <a:gd name="connsiteX22" fmla="*/ 2279650 w 2308225"/>
                <a:gd name="connsiteY22" fmla="*/ 333375 h 1882775"/>
                <a:gd name="connsiteX23" fmla="*/ 2257425 w 2308225"/>
                <a:gd name="connsiteY23" fmla="*/ 342900 h 1882775"/>
                <a:gd name="connsiteX24" fmla="*/ 2235200 w 2308225"/>
                <a:gd name="connsiteY24" fmla="*/ 368300 h 1882775"/>
                <a:gd name="connsiteX25" fmla="*/ 2225675 w 2308225"/>
                <a:gd name="connsiteY25" fmla="*/ 396875 h 1882775"/>
                <a:gd name="connsiteX26" fmla="*/ 2216150 w 2308225"/>
                <a:gd name="connsiteY26" fmla="*/ 527050 h 1882775"/>
                <a:gd name="connsiteX27" fmla="*/ 2216150 w 2308225"/>
                <a:gd name="connsiteY27" fmla="*/ 844550 h 1882775"/>
                <a:gd name="connsiteX28" fmla="*/ 2206625 w 2308225"/>
                <a:gd name="connsiteY28" fmla="*/ 1168400 h 1882775"/>
                <a:gd name="connsiteX29" fmla="*/ 2197100 w 2308225"/>
                <a:gd name="connsiteY29" fmla="*/ 1362075 h 1882775"/>
                <a:gd name="connsiteX30" fmla="*/ 2193925 w 2308225"/>
                <a:gd name="connsiteY30" fmla="*/ 1587500 h 1882775"/>
                <a:gd name="connsiteX31" fmla="*/ 2193925 w 2308225"/>
                <a:gd name="connsiteY31" fmla="*/ 1790700 h 1882775"/>
                <a:gd name="connsiteX32" fmla="*/ 2174875 w 2308225"/>
                <a:gd name="connsiteY32" fmla="*/ 1822450 h 1882775"/>
                <a:gd name="connsiteX33" fmla="*/ 2127250 w 2308225"/>
                <a:gd name="connsiteY33" fmla="*/ 1863725 h 1882775"/>
                <a:gd name="connsiteX34" fmla="*/ 2098675 w 2308225"/>
                <a:gd name="connsiteY34" fmla="*/ 1882775 h 1882775"/>
                <a:gd name="connsiteX35" fmla="*/ 2076450 w 2308225"/>
                <a:gd name="connsiteY35" fmla="*/ 1882775 h 1882775"/>
                <a:gd name="connsiteX36" fmla="*/ 2051050 w 2308225"/>
                <a:gd name="connsiteY36" fmla="*/ 1879600 h 1882775"/>
                <a:gd name="connsiteX37" fmla="*/ 2019300 w 2308225"/>
                <a:gd name="connsiteY37" fmla="*/ 1860550 h 1882775"/>
                <a:gd name="connsiteX38" fmla="*/ 1984375 w 2308225"/>
                <a:gd name="connsiteY38" fmla="*/ 1822450 h 1882775"/>
                <a:gd name="connsiteX39" fmla="*/ 1997075 w 2308225"/>
                <a:gd name="connsiteY39" fmla="*/ 1597025 h 1882775"/>
                <a:gd name="connsiteX40" fmla="*/ 1990725 w 2308225"/>
                <a:gd name="connsiteY40" fmla="*/ 1165225 h 1882775"/>
                <a:gd name="connsiteX41" fmla="*/ 1990725 w 2308225"/>
                <a:gd name="connsiteY41" fmla="*/ 1060450 h 1882775"/>
                <a:gd name="connsiteX42" fmla="*/ 1993900 w 2308225"/>
                <a:gd name="connsiteY42" fmla="*/ 669925 h 1882775"/>
                <a:gd name="connsiteX43" fmla="*/ 1993900 w 2308225"/>
                <a:gd name="connsiteY43" fmla="*/ 539750 h 1882775"/>
                <a:gd name="connsiteX44" fmla="*/ 1990725 w 2308225"/>
                <a:gd name="connsiteY44" fmla="*/ 450850 h 1882775"/>
                <a:gd name="connsiteX45" fmla="*/ 1990725 w 2308225"/>
                <a:gd name="connsiteY45" fmla="*/ 368300 h 1882775"/>
                <a:gd name="connsiteX46" fmla="*/ 1984375 w 2308225"/>
                <a:gd name="connsiteY46" fmla="*/ 301625 h 1882775"/>
                <a:gd name="connsiteX47" fmla="*/ 1974850 w 2308225"/>
                <a:gd name="connsiteY47" fmla="*/ 276225 h 1882775"/>
                <a:gd name="connsiteX48" fmla="*/ 1943100 w 2308225"/>
                <a:gd name="connsiteY48" fmla="*/ 238125 h 1882775"/>
                <a:gd name="connsiteX49" fmla="*/ 1917700 w 2308225"/>
                <a:gd name="connsiteY49" fmla="*/ 215900 h 1882775"/>
                <a:gd name="connsiteX50" fmla="*/ 1882775 w 2308225"/>
                <a:gd name="connsiteY50" fmla="*/ 206375 h 1882775"/>
                <a:gd name="connsiteX51" fmla="*/ 1778000 w 2308225"/>
                <a:gd name="connsiteY51" fmla="*/ 219075 h 1882775"/>
                <a:gd name="connsiteX52" fmla="*/ 1181100 w 2308225"/>
                <a:gd name="connsiteY52" fmla="*/ 276225 h 188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08225" h="1882775">
                  <a:moveTo>
                    <a:pt x="1181100" y="276225"/>
                  </a:moveTo>
                  <a:lnTo>
                    <a:pt x="647700" y="333375"/>
                  </a:lnTo>
                  <a:lnTo>
                    <a:pt x="114300" y="390525"/>
                  </a:lnTo>
                  <a:lnTo>
                    <a:pt x="0" y="254000"/>
                  </a:lnTo>
                  <a:lnTo>
                    <a:pt x="161925" y="244475"/>
                  </a:lnTo>
                  <a:lnTo>
                    <a:pt x="511175" y="206375"/>
                  </a:lnTo>
                  <a:lnTo>
                    <a:pt x="920750" y="161925"/>
                  </a:lnTo>
                  <a:lnTo>
                    <a:pt x="1292225" y="117475"/>
                  </a:lnTo>
                  <a:lnTo>
                    <a:pt x="1657350" y="73025"/>
                  </a:lnTo>
                  <a:lnTo>
                    <a:pt x="1739900" y="44450"/>
                  </a:lnTo>
                  <a:lnTo>
                    <a:pt x="1822450" y="19050"/>
                  </a:lnTo>
                  <a:lnTo>
                    <a:pt x="1889125" y="6350"/>
                  </a:lnTo>
                  <a:lnTo>
                    <a:pt x="1943100" y="0"/>
                  </a:lnTo>
                  <a:lnTo>
                    <a:pt x="2000250" y="15875"/>
                  </a:lnTo>
                  <a:lnTo>
                    <a:pt x="2079625" y="50800"/>
                  </a:lnTo>
                  <a:lnTo>
                    <a:pt x="2190750" y="114300"/>
                  </a:lnTo>
                  <a:lnTo>
                    <a:pt x="2241550" y="142875"/>
                  </a:lnTo>
                  <a:lnTo>
                    <a:pt x="2270125" y="165100"/>
                  </a:lnTo>
                  <a:lnTo>
                    <a:pt x="2292350" y="196850"/>
                  </a:lnTo>
                  <a:lnTo>
                    <a:pt x="2305050" y="225425"/>
                  </a:lnTo>
                  <a:lnTo>
                    <a:pt x="2308225" y="257175"/>
                  </a:lnTo>
                  <a:lnTo>
                    <a:pt x="2298700" y="304800"/>
                  </a:lnTo>
                  <a:lnTo>
                    <a:pt x="2279650" y="333375"/>
                  </a:lnTo>
                  <a:lnTo>
                    <a:pt x="2257425" y="342900"/>
                  </a:lnTo>
                  <a:lnTo>
                    <a:pt x="2235200" y="368300"/>
                  </a:lnTo>
                  <a:lnTo>
                    <a:pt x="2225675" y="396875"/>
                  </a:lnTo>
                  <a:lnTo>
                    <a:pt x="2216150" y="527050"/>
                  </a:lnTo>
                  <a:lnTo>
                    <a:pt x="2216150" y="844550"/>
                  </a:lnTo>
                  <a:lnTo>
                    <a:pt x="2206625" y="1168400"/>
                  </a:lnTo>
                  <a:lnTo>
                    <a:pt x="2197100" y="1362075"/>
                  </a:lnTo>
                  <a:cubicBezTo>
                    <a:pt x="2196042" y="1437217"/>
                    <a:pt x="2194983" y="1512358"/>
                    <a:pt x="2193925" y="1587500"/>
                  </a:cubicBezTo>
                  <a:lnTo>
                    <a:pt x="2193925" y="1790700"/>
                  </a:lnTo>
                  <a:lnTo>
                    <a:pt x="2174875" y="1822450"/>
                  </a:lnTo>
                  <a:lnTo>
                    <a:pt x="2127250" y="1863725"/>
                  </a:lnTo>
                  <a:lnTo>
                    <a:pt x="2098675" y="1882775"/>
                  </a:lnTo>
                  <a:lnTo>
                    <a:pt x="2076450" y="1882775"/>
                  </a:lnTo>
                  <a:lnTo>
                    <a:pt x="2051050" y="1879600"/>
                  </a:lnTo>
                  <a:lnTo>
                    <a:pt x="2019300" y="1860550"/>
                  </a:lnTo>
                  <a:lnTo>
                    <a:pt x="1984375" y="1822450"/>
                  </a:lnTo>
                  <a:lnTo>
                    <a:pt x="1997075" y="1597025"/>
                  </a:lnTo>
                  <a:cubicBezTo>
                    <a:pt x="1994958" y="1453092"/>
                    <a:pt x="1992842" y="1309158"/>
                    <a:pt x="1990725" y="1165225"/>
                  </a:cubicBezTo>
                  <a:lnTo>
                    <a:pt x="1990725" y="1060450"/>
                  </a:lnTo>
                  <a:cubicBezTo>
                    <a:pt x="1991783" y="930275"/>
                    <a:pt x="1992842" y="800100"/>
                    <a:pt x="1993900" y="669925"/>
                  </a:cubicBezTo>
                  <a:lnTo>
                    <a:pt x="1993900" y="539750"/>
                  </a:lnTo>
                  <a:lnTo>
                    <a:pt x="1990725" y="450850"/>
                  </a:lnTo>
                  <a:lnTo>
                    <a:pt x="1990725" y="368300"/>
                  </a:lnTo>
                  <a:lnTo>
                    <a:pt x="1984375" y="301625"/>
                  </a:lnTo>
                  <a:lnTo>
                    <a:pt x="1974850" y="276225"/>
                  </a:lnTo>
                  <a:lnTo>
                    <a:pt x="1943100" y="238125"/>
                  </a:lnTo>
                  <a:lnTo>
                    <a:pt x="1917700" y="215900"/>
                  </a:lnTo>
                  <a:lnTo>
                    <a:pt x="1882775" y="206375"/>
                  </a:lnTo>
                  <a:lnTo>
                    <a:pt x="1778000" y="219075"/>
                  </a:lnTo>
                  <a:lnTo>
                    <a:pt x="118110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73E7910-0ACE-468A-BEE3-6A8E45FB113F}"/>
                </a:ext>
              </a:extLst>
            </p:cNvPr>
            <p:cNvSpPr/>
            <p:nvPr/>
          </p:nvSpPr>
          <p:spPr>
            <a:xfrm>
              <a:off x="4000500" y="3802063"/>
              <a:ext cx="1973263" cy="349250"/>
            </a:xfrm>
            <a:custGeom>
              <a:avLst/>
              <a:gdLst>
                <a:gd name="connsiteX0" fmla="*/ 864394 w 1974056"/>
                <a:gd name="connsiteY0" fmla="*/ 273844 h 347663"/>
                <a:gd name="connsiteX1" fmla="*/ 409575 w 1974056"/>
                <a:gd name="connsiteY1" fmla="*/ 311944 h 347663"/>
                <a:gd name="connsiteX2" fmla="*/ 14288 w 1974056"/>
                <a:gd name="connsiteY2" fmla="*/ 347663 h 347663"/>
                <a:gd name="connsiteX3" fmla="*/ 0 w 1974056"/>
                <a:gd name="connsiteY3" fmla="*/ 192882 h 347663"/>
                <a:gd name="connsiteX4" fmla="*/ 266700 w 1974056"/>
                <a:gd name="connsiteY4" fmla="*/ 166688 h 347663"/>
                <a:gd name="connsiteX5" fmla="*/ 1012031 w 1974056"/>
                <a:gd name="connsiteY5" fmla="*/ 95250 h 347663"/>
                <a:gd name="connsiteX6" fmla="*/ 1435894 w 1974056"/>
                <a:gd name="connsiteY6" fmla="*/ 52388 h 347663"/>
                <a:gd name="connsiteX7" fmla="*/ 1974056 w 1974056"/>
                <a:gd name="connsiteY7" fmla="*/ 0 h 347663"/>
                <a:gd name="connsiteX8" fmla="*/ 1959769 w 1974056"/>
                <a:gd name="connsiteY8" fmla="*/ 176213 h 347663"/>
                <a:gd name="connsiteX9" fmla="*/ 1612106 w 1974056"/>
                <a:gd name="connsiteY9" fmla="*/ 211932 h 347663"/>
                <a:gd name="connsiteX10" fmla="*/ 1245394 w 1974056"/>
                <a:gd name="connsiteY10" fmla="*/ 240507 h 347663"/>
                <a:gd name="connsiteX11" fmla="*/ 864394 w 1974056"/>
                <a:gd name="connsiteY11" fmla="*/ 2738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4056" h="347663">
                  <a:moveTo>
                    <a:pt x="864394" y="273844"/>
                  </a:moveTo>
                  <a:lnTo>
                    <a:pt x="409575" y="311944"/>
                  </a:lnTo>
                  <a:lnTo>
                    <a:pt x="14288" y="347663"/>
                  </a:lnTo>
                  <a:lnTo>
                    <a:pt x="0" y="192882"/>
                  </a:lnTo>
                  <a:lnTo>
                    <a:pt x="266700" y="166688"/>
                  </a:lnTo>
                  <a:lnTo>
                    <a:pt x="1012031" y="95250"/>
                  </a:lnTo>
                  <a:lnTo>
                    <a:pt x="1435894" y="52388"/>
                  </a:lnTo>
                  <a:lnTo>
                    <a:pt x="1974056" y="0"/>
                  </a:lnTo>
                  <a:lnTo>
                    <a:pt x="1959769" y="176213"/>
                  </a:lnTo>
                  <a:lnTo>
                    <a:pt x="1612106" y="211932"/>
                  </a:lnTo>
                  <a:lnTo>
                    <a:pt x="1245394" y="240507"/>
                  </a:lnTo>
                  <a:lnTo>
                    <a:pt x="864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8EA676F-B74B-437A-8810-B0AED5AD726E}"/>
                </a:ext>
              </a:extLst>
            </p:cNvPr>
            <p:cNvSpPr/>
            <p:nvPr/>
          </p:nvSpPr>
          <p:spPr>
            <a:xfrm>
              <a:off x="4002088" y="4316413"/>
              <a:ext cx="1941512" cy="327025"/>
            </a:xfrm>
            <a:custGeom>
              <a:avLst/>
              <a:gdLst>
                <a:gd name="connsiteX0" fmla="*/ 762000 w 1940719"/>
                <a:gd name="connsiteY0" fmla="*/ 257175 h 326232"/>
                <a:gd name="connsiteX1" fmla="*/ 14288 w 1940719"/>
                <a:gd name="connsiteY1" fmla="*/ 326232 h 326232"/>
                <a:gd name="connsiteX2" fmla="*/ 0 w 1940719"/>
                <a:gd name="connsiteY2" fmla="*/ 190500 h 326232"/>
                <a:gd name="connsiteX3" fmla="*/ 316707 w 1940719"/>
                <a:gd name="connsiteY3" fmla="*/ 159544 h 326232"/>
                <a:gd name="connsiteX4" fmla="*/ 747713 w 1940719"/>
                <a:gd name="connsiteY4" fmla="*/ 116682 h 326232"/>
                <a:gd name="connsiteX5" fmla="*/ 1076325 w 1940719"/>
                <a:gd name="connsiteY5" fmla="*/ 85725 h 326232"/>
                <a:gd name="connsiteX6" fmla="*/ 1473994 w 1940719"/>
                <a:gd name="connsiteY6" fmla="*/ 47625 h 326232"/>
                <a:gd name="connsiteX7" fmla="*/ 1771650 w 1940719"/>
                <a:gd name="connsiteY7" fmla="*/ 16669 h 326232"/>
                <a:gd name="connsiteX8" fmla="*/ 1931194 w 1940719"/>
                <a:gd name="connsiteY8" fmla="*/ 0 h 326232"/>
                <a:gd name="connsiteX9" fmla="*/ 1940719 w 1940719"/>
                <a:gd name="connsiteY9" fmla="*/ 157163 h 326232"/>
                <a:gd name="connsiteX10" fmla="*/ 1516857 w 1940719"/>
                <a:gd name="connsiteY10" fmla="*/ 192882 h 326232"/>
                <a:gd name="connsiteX11" fmla="*/ 1121569 w 1940719"/>
                <a:gd name="connsiteY11" fmla="*/ 228600 h 326232"/>
                <a:gd name="connsiteX12" fmla="*/ 762000 w 1940719"/>
                <a:gd name="connsiteY12" fmla="*/ 257175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0719" h="326232">
                  <a:moveTo>
                    <a:pt x="762000" y="257175"/>
                  </a:moveTo>
                  <a:lnTo>
                    <a:pt x="14288" y="326232"/>
                  </a:lnTo>
                  <a:lnTo>
                    <a:pt x="0" y="190500"/>
                  </a:lnTo>
                  <a:lnTo>
                    <a:pt x="316707" y="159544"/>
                  </a:lnTo>
                  <a:lnTo>
                    <a:pt x="747713" y="116682"/>
                  </a:lnTo>
                  <a:lnTo>
                    <a:pt x="1076325" y="85725"/>
                  </a:lnTo>
                  <a:lnTo>
                    <a:pt x="1473994" y="47625"/>
                  </a:lnTo>
                  <a:lnTo>
                    <a:pt x="1771650" y="16669"/>
                  </a:lnTo>
                  <a:lnTo>
                    <a:pt x="1931194" y="0"/>
                  </a:lnTo>
                  <a:lnTo>
                    <a:pt x="1940719" y="157163"/>
                  </a:lnTo>
                  <a:lnTo>
                    <a:pt x="1516857" y="192882"/>
                  </a:lnTo>
                  <a:lnTo>
                    <a:pt x="1121569" y="228600"/>
                  </a:lnTo>
                  <a:lnTo>
                    <a:pt x="7620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743D7A0-EB87-4F4E-A29C-56C3A0F3B925}"/>
                </a:ext>
              </a:extLst>
            </p:cNvPr>
            <p:cNvSpPr/>
            <p:nvPr/>
          </p:nvSpPr>
          <p:spPr>
            <a:xfrm>
              <a:off x="4011613" y="4837113"/>
              <a:ext cx="1965325" cy="311150"/>
            </a:xfrm>
            <a:custGeom>
              <a:avLst/>
              <a:gdLst>
                <a:gd name="connsiteX0" fmla="*/ 888207 w 1964532"/>
                <a:gd name="connsiteY0" fmla="*/ 223837 h 311944"/>
                <a:gd name="connsiteX1" fmla="*/ 347663 w 1964532"/>
                <a:gd name="connsiteY1" fmla="*/ 269081 h 311944"/>
                <a:gd name="connsiteX2" fmla="*/ 11907 w 1964532"/>
                <a:gd name="connsiteY2" fmla="*/ 292894 h 311944"/>
                <a:gd name="connsiteX3" fmla="*/ 0 w 1964532"/>
                <a:gd name="connsiteY3" fmla="*/ 140494 h 311944"/>
                <a:gd name="connsiteX4" fmla="*/ 323850 w 1964532"/>
                <a:gd name="connsiteY4" fmla="*/ 114300 h 311944"/>
                <a:gd name="connsiteX5" fmla="*/ 819150 w 1964532"/>
                <a:gd name="connsiteY5" fmla="*/ 78581 h 311944"/>
                <a:gd name="connsiteX6" fmla="*/ 1269207 w 1964532"/>
                <a:gd name="connsiteY6" fmla="*/ 40481 h 311944"/>
                <a:gd name="connsiteX7" fmla="*/ 1640682 w 1964532"/>
                <a:gd name="connsiteY7" fmla="*/ 9525 h 311944"/>
                <a:gd name="connsiteX8" fmla="*/ 1788319 w 1964532"/>
                <a:gd name="connsiteY8" fmla="*/ 0 h 311944"/>
                <a:gd name="connsiteX9" fmla="*/ 1955007 w 1964532"/>
                <a:gd name="connsiteY9" fmla="*/ 33337 h 311944"/>
                <a:gd name="connsiteX10" fmla="*/ 1964532 w 1964532"/>
                <a:gd name="connsiteY10" fmla="*/ 311944 h 311944"/>
                <a:gd name="connsiteX11" fmla="*/ 1893094 w 1964532"/>
                <a:gd name="connsiteY11" fmla="*/ 283369 h 311944"/>
                <a:gd name="connsiteX12" fmla="*/ 1881188 w 1964532"/>
                <a:gd name="connsiteY12" fmla="*/ 269081 h 311944"/>
                <a:gd name="connsiteX13" fmla="*/ 1852613 w 1964532"/>
                <a:gd name="connsiteY13" fmla="*/ 219075 h 311944"/>
                <a:gd name="connsiteX14" fmla="*/ 1828800 w 1964532"/>
                <a:gd name="connsiteY14" fmla="*/ 188119 h 311944"/>
                <a:gd name="connsiteX15" fmla="*/ 1797844 w 1964532"/>
                <a:gd name="connsiteY15" fmla="*/ 166687 h 311944"/>
                <a:gd name="connsiteX16" fmla="*/ 1764507 w 1964532"/>
                <a:gd name="connsiteY16" fmla="*/ 157162 h 311944"/>
                <a:gd name="connsiteX17" fmla="*/ 1719263 w 1964532"/>
                <a:gd name="connsiteY17" fmla="*/ 157162 h 311944"/>
                <a:gd name="connsiteX18" fmla="*/ 1400175 w 1964532"/>
                <a:gd name="connsiteY18" fmla="*/ 183356 h 311944"/>
                <a:gd name="connsiteX19" fmla="*/ 888207 w 1964532"/>
                <a:gd name="connsiteY19" fmla="*/ 223837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4532" h="311944">
                  <a:moveTo>
                    <a:pt x="888207" y="223837"/>
                  </a:moveTo>
                  <a:lnTo>
                    <a:pt x="347663" y="269081"/>
                  </a:lnTo>
                  <a:lnTo>
                    <a:pt x="11907" y="292894"/>
                  </a:lnTo>
                  <a:lnTo>
                    <a:pt x="0" y="140494"/>
                  </a:lnTo>
                  <a:lnTo>
                    <a:pt x="323850" y="114300"/>
                  </a:lnTo>
                  <a:lnTo>
                    <a:pt x="819150" y="78581"/>
                  </a:lnTo>
                  <a:lnTo>
                    <a:pt x="1269207" y="40481"/>
                  </a:lnTo>
                  <a:lnTo>
                    <a:pt x="1640682" y="9525"/>
                  </a:lnTo>
                  <a:lnTo>
                    <a:pt x="1788319" y="0"/>
                  </a:lnTo>
                  <a:lnTo>
                    <a:pt x="1955007" y="33337"/>
                  </a:lnTo>
                  <a:lnTo>
                    <a:pt x="1964532" y="311944"/>
                  </a:lnTo>
                  <a:lnTo>
                    <a:pt x="1893094" y="283369"/>
                  </a:lnTo>
                  <a:lnTo>
                    <a:pt x="1881188" y="269081"/>
                  </a:lnTo>
                  <a:lnTo>
                    <a:pt x="1852613" y="219075"/>
                  </a:lnTo>
                  <a:lnTo>
                    <a:pt x="1828800" y="188119"/>
                  </a:lnTo>
                  <a:lnTo>
                    <a:pt x="1797844" y="166687"/>
                  </a:lnTo>
                  <a:lnTo>
                    <a:pt x="1764507" y="157162"/>
                  </a:lnTo>
                  <a:lnTo>
                    <a:pt x="1719263" y="157162"/>
                  </a:lnTo>
                  <a:lnTo>
                    <a:pt x="1400175" y="183356"/>
                  </a:lnTo>
                  <a:lnTo>
                    <a:pt x="88820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3496177C-9CC1-4B94-80AE-3E83956AF635}"/>
              </a:ext>
            </a:extLst>
          </p:cNvPr>
          <p:cNvSpPr/>
          <p:nvPr/>
        </p:nvSpPr>
        <p:spPr>
          <a:xfrm>
            <a:off x="2973388" y="1579563"/>
            <a:ext cx="835025" cy="620712"/>
          </a:xfrm>
          <a:custGeom>
            <a:avLst/>
            <a:gdLst>
              <a:gd name="connsiteX0" fmla="*/ 359569 w 833438"/>
              <a:gd name="connsiteY0" fmla="*/ 123825 h 621506"/>
              <a:gd name="connsiteX1" fmla="*/ 285750 w 833438"/>
              <a:gd name="connsiteY1" fmla="*/ 100012 h 621506"/>
              <a:gd name="connsiteX2" fmla="*/ 188119 w 833438"/>
              <a:gd name="connsiteY2" fmla="*/ 64294 h 621506"/>
              <a:gd name="connsiteX3" fmla="*/ 104775 w 833438"/>
              <a:gd name="connsiteY3" fmla="*/ 30956 h 621506"/>
              <a:gd name="connsiteX4" fmla="*/ 47625 w 833438"/>
              <a:gd name="connsiteY4" fmla="*/ 4762 h 621506"/>
              <a:gd name="connsiteX5" fmla="*/ 30957 w 833438"/>
              <a:gd name="connsiteY5" fmla="*/ 0 h 621506"/>
              <a:gd name="connsiteX6" fmla="*/ 19050 w 833438"/>
              <a:gd name="connsiteY6" fmla="*/ 0 h 621506"/>
              <a:gd name="connsiteX7" fmla="*/ 7144 w 833438"/>
              <a:gd name="connsiteY7" fmla="*/ 2381 h 621506"/>
              <a:gd name="connsiteX8" fmla="*/ 0 w 833438"/>
              <a:gd name="connsiteY8" fmla="*/ 7144 h 621506"/>
              <a:gd name="connsiteX9" fmla="*/ 0 w 833438"/>
              <a:gd name="connsiteY9" fmla="*/ 23812 h 621506"/>
              <a:gd name="connsiteX10" fmla="*/ 11907 w 833438"/>
              <a:gd name="connsiteY10" fmla="*/ 52387 h 621506"/>
              <a:gd name="connsiteX11" fmla="*/ 45244 w 833438"/>
              <a:gd name="connsiteY11" fmla="*/ 107156 h 621506"/>
              <a:gd name="connsiteX12" fmla="*/ 80963 w 833438"/>
              <a:gd name="connsiteY12" fmla="*/ 152400 h 621506"/>
              <a:gd name="connsiteX13" fmla="*/ 130969 w 833438"/>
              <a:gd name="connsiteY13" fmla="*/ 214312 h 621506"/>
              <a:gd name="connsiteX14" fmla="*/ 192882 w 833438"/>
              <a:gd name="connsiteY14" fmla="*/ 280987 h 621506"/>
              <a:gd name="connsiteX15" fmla="*/ 300038 w 833438"/>
              <a:gd name="connsiteY15" fmla="*/ 376237 h 621506"/>
              <a:gd name="connsiteX16" fmla="*/ 373857 w 833438"/>
              <a:gd name="connsiteY16" fmla="*/ 433387 h 621506"/>
              <a:gd name="connsiteX17" fmla="*/ 431007 w 833438"/>
              <a:gd name="connsiteY17" fmla="*/ 481012 h 621506"/>
              <a:gd name="connsiteX18" fmla="*/ 492919 w 833438"/>
              <a:gd name="connsiteY18" fmla="*/ 531019 h 621506"/>
              <a:gd name="connsiteX19" fmla="*/ 552450 w 833438"/>
              <a:gd name="connsiteY19" fmla="*/ 569119 h 621506"/>
              <a:gd name="connsiteX20" fmla="*/ 592932 w 833438"/>
              <a:gd name="connsiteY20" fmla="*/ 590550 h 621506"/>
              <a:gd name="connsiteX21" fmla="*/ 626269 w 833438"/>
              <a:gd name="connsiteY21" fmla="*/ 602456 h 621506"/>
              <a:gd name="connsiteX22" fmla="*/ 661988 w 833438"/>
              <a:gd name="connsiteY22" fmla="*/ 614362 h 621506"/>
              <a:gd name="connsiteX23" fmla="*/ 704850 w 833438"/>
              <a:gd name="connsiteY23" fmla="*/ 621506 h 621506"/>
              <a:gd name="connsiteX24" fmla="*/ 733425 w 833438"/>
              <a:gd name="connsiteY24" fmla="*/ 621506 h 621506"/>
              <a:gd name="connsiteX25" fmla="*/ 762000 w 833438"/>
              <a:gd name="connsiteY25" fmla="*/ 616744 h 621506"/>
              <a:gd name="connsiteX26" fmla="*/ 788194 w 833438"/>
              <a:gd name="connsiteY26" fmla="*/ 607219 h 621506"/>
              <a:gd name="connsiteX27" fmla="*/ 804863 w 833438"/>
              <a:gd name="connsiteY27" fmla="*/ 597694 h 621506"/>
              <a:gd name="connsiteX28" fmla="*/ 819150 w 833438"/>
              <a:gd name="connsiteY28" fmla="*/ 581025 h 621506"/>
              <a:gd name="connsiteX29" fmla="*/ 826294 w 833438"/>
              <a:gd name="connsiteY29" fmla="*/ 559594 h 621506"/>
              <a:gd name="connsiteX30" fmla="*/ 833438 w 833438"/>
              <a:gd name="connsiteY30" fmla="*/ 528637 h 621506"/>
              <a:gd name="connsiteX31" fmla="*/ 833438 w 833438"/>
              <a:gd name="connsiteY31" fmla="*/ 514350 h 621506"/>
              <a:gd name="connsiteX32" fmla="*/ 816769 w 833438"/>
              <a:gd name="connsiteY32" fmla="*/ 469106 h 621506"/>
              <a:gd name="connsiteX33" fmla="*/ 788194 w 833438"/>
              <a:gd name="connsiteY33" fmla="*/ 409575 h 621506"/>
              <a:gd name="connsiteX34" fmla="*/ 754857 w 833438"/>
              <a:gd name="connsiteY34" fmla="*/ 350044 h 621506"/>
              <a:gd name="connsiteX35" fmla="*/ 721519 w 833438"/>
              <a:gd name="connsiteY35" fmla="*/ 304800 h 621506"/>
              <a:gd name="connsiteX36" fmla="*/ 685800 w 833438"/>
              <a:gd name="connsiteY36" fmla="*/ 264319 h 621506"/>
              <a:gd name="connsiteX37" fmla="*/ 635794 w 833438"/>
              <a:gd name="connsiteY37" fmla="*/ 216694 h 621506"/>
              <a:gd name="connsiteX38" fmla="*/ 614363 w 833438"/>
              <a:gd name="connsiteY38" fmla="*/ 200025 h 621506"/>
              <a:gd name="connsiteX39" fmla="*/ 528638 w 833438"/>
              <a:gd name="connsiteY39" fmla="*/ 176212 h 621506"/>
              <a:gd name="connsiteX40" fmla="*/ 359569 w 833438"/>
              <a:gd name="connsiteY40" fmla="*/ 123825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33438" h="621506">
                <a:moveTo>
                  <a:pt x="359569" y="123825"/>
                </a:moveTo>
                <a:lnTo>
                  <a:pt x="285750" y="100012"/>
                </a:lnTo>
                <a:lnTo>
                  <a:pt x="188119" y="64294"/>
                </a:lnTo>
                <a:lnTo>
                  <a:pt x="104775" y="30956"/>
                </a:lnTo>
                <a:lnTo>
                  <a:pt x="47625" y="4762"/>
                </a:lnTo>
                <a:lnTo>
                  <a:pt x="30957" y="0"/>
                </a:lnTo>
                <a:lnTo>
                  <a:pt x="19050" y="0"/>
                </a:lnTo>
                <a:lnTo>
                  <a:pt x="7144" y="2381"/>
                </a:lnTo>
                <a:lnTo>
                  <a:pt x="0" y="7144"/>
                </a:lnTo>
                <a:lnTo>
                  <a:pt x="0" y="23812"/>
                </a:lnTo>
                <a:lnTo>
                  <a:pt x="11907" y="52387"/>
                </a:lnTo>
                <a:lnTo>
                  <a:pt x="45244" y="107156"/>
                </a:lnTo>
                <a:lnTo>
                  <a:pt x="80963" y="152400"/>
                </a:lnTo>
                <a:lnTo>
                  <a:pt x="130969" y="214312"/>
                </a:lnTo>
                <a:lnTo>
                  <a:pt x="192882" y="280987"/>
                </a:lnTo>
                <a:lnTo>
                  <a:pt x="300038" y="376237"/>
                </a:lnTo>
                <a:lnTo>
                  <a:pt x="373857" y="433387"/>
                </a:lnTo>
                <a:lnTo>
                  <a:pt x="431007" y="481012"/>
                </a:lnTo>
                <a:lnTo>
                  <a:pt x="492919" y="531019"/>
                </a:lnTo>
                <a:lnTo>
                  <a:pt x="552450" y="569119"/>
                </a:lnTo>
                <a:lnTo>
                  <a:pt x="592932" y="590550"/>
                </a:lnTo>
                <a:lnTo>
                  <a:pt x="626269" y="602456"/>
                </a:lnTo>
                <a:lnTo>
                  <a:pt x="661988" y="614362"/>
                </a:lnTo>
                <a:lnTo>
                  <a:pt x="704850" y="621506"/>
                </a:lnTo>
                <a:lnTo>
                  <a:pt x="733425" y="621506"/>
                </a:lnTo>
                <a:lnTo>
                  <a:pt x="762000" y="616744"/>
                </a:lnTo>
                <a:lnTo>
                  <a:pt x="788194" y="607219"/>
                </a:lnTo>
                <a:lnTo>
                  <a:pt x="804863" y="597694"/>
                </a:lnTo>
                <a:lnTo>
                  <a:pt x="819150" y="581025"/>
                </a:lnTo>
                <a:lnTo>
                  <a:pt x="826294" y="559594"/>
                </a:lnTo>
                <a:lnTo>
                  <a:pt x="833438" y="528637"/>
                </a:lnTo>
                <a:lnTo>
                  <a:pt x="833438" y="514350"/>
                </a:lnTo>
                <a:lnTo>
                  <a:pt x="816769" y="469106"/>
                </a:lnTo>
                <a:lnTo>
                  <a:pt x="788194" y="409575"/>
                </a:lnTo>
                <a:lnTo>
                  <a:pt x="754857" y="350044"/>
                </a:lnTo>
                <a:lnTo>
                  <a:pt x="721519" y="304800"/>
                </a:lnTo>
                <a:lnTo>
                  <a:pt x="685800" y="264319"/>
                </a:lnTo>
                <a:lnTo>
                  <a:pt x="635794" y="216694"/>
                </a:lnTo>
                <a:lnTo>
                  <a:pt x="614363" y="200025"/>
                </a:lnTo>
                <a:lnTo>
                  <a:pt x="528638" y="176212"/>
                </a:lnTo>
                <a:lnTo>
                  <a:pt x="359569" y="123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783D27EB-163E-4A6E-8225-098915B00D6F}"/>
              </a:ext>
            </a:extLst>
          </p:cNvPr>
          <p:cNvSpPr/>
          <p:nvPr/>
        </p:nvSpPr>
        <p:spPr>
          <a:xfrm>
            <a:off x="2722563" y="2735263"/>
            <a:ext cx="792162" cy="581025"/>
          </a:xfrm>
          <a:custGeom>
            <a:avLst/>
            <a:gdLst>
              <a:gd name="connsiteX0" fmla="*/ 478631 w 792956"/>
              <a:gd name="connsiteY0" fmla="*/ 454819 h 581025"/>
              <a:gd name="connsiteX1" fmla="*/ 400050 w 792956"/>
              <a:gd name="connsiteY1" fmla="*/ 402432 h 581025"/>
              <a:gd name="connsiteX2" fmla="*/ 330994 w 792956"/>
              <a:gd name="connsiteY2" fmla="*/ 352425 h 581025"/>
              <a:gd name="connsiteX3" fmla="*/ 261937 w 792956"/>
              <a:gd name="connsiteY3" fmla="*/ 297657 h 581025"/>
              <a:gd name="connsiteX4" fmla="*/ 200025 w 792956"/>
              <a:gd name="connsiteY4" fmla="*/ 245269 h 581025"/>
              <a:gd name="connsiteX5" fmla="*/ 126206 w 792956"/>
              <a:gd name="connsiteY5" fmla="*/ 178594 h 581025"/>
              <a:gd name="connsiteX6" fmla="*/ 64294 w 792956"/>
              <a:gd name="connsiteY6" fmla="*/ 121444 h 581025"/>
              <a:gd name="connsiteX7" fmla="*/ 21431 w 792956"/>
              <a:gd name="connsiteY7" fmla="*/ 80963 h 581025"/>
              <a:gd name="connsiteX8" fmla="*/ 9525 w 792956"/>
              <a:gd name="connsiteY8" fmla="*/ 69057 h 581025"/>
              <a:gd name="connsiteX9" fmla="*/ 0 w 792956"/>
              <a:gd name="connsiteY9" fmla="*/ 45244 h 581025"/>
              <a:gd name="connsiteX10" fmla="*/ 0 w 792956"/>
              <a:gd name="connsiteY10" fmla="*/ 26194 h 581025"/>
              <a:gd name="connsiteX11" fmla="*/ 4762 w 792956"/>
              <a:gd name="connsiteY11" fmla="*/ 9525 h 581025"/>
              <a:gd name="connsiteX12" fmla="*/ 19050 w 792956"/>
              <a:gd name="connsiteY12" fmla="*/ 0 h 581025"/>
              <a:gd name="connsiteX13" fmla="*/ 45244 w 792956"/>
              <a:gd name="connsiteY13" fmla="*/ 0 h 581025"/>
              <a:gd name="connsiteX14" fmla="*/ 88106 w 792956"/>
              <a:gd name="connsiteY14" fmla="*/ 4763 h 581025"/>
              <a:gd name="connsiteX15" fmla="*/ 197644 w 792956"/>
              <a:gd name="connsiteY15" fmla="*/ 33338 h 581025"/>
              <a:gd name="connsiteX16" fmla="*/ 373856 w 792956"/>
              <a:gd name="connsiteY16" fmla="*/ 90488 h 581025"/>
              <a:gd name="connsiteX17" fmla="*/ 590550 w 792956"/>
              <a:gd name="connsiteY17" fmla="*/ 161925 h 581025"/>
              <a:gd name="connsiteX18" fmla="*/ 621506 w 792956"/>
              <a:gd name="connsiteY18" fmla="*/ 171450 h 581025"/>
              <a:gd name="connsiteX19" fmla="*/ 642937 w 792956"/>
              <a:gd name="connsiteY19" fmla="*/ 180975 h 581025"/>
              <a:gd name="connsiteX20" fmla="*/ 676275 w 792956"/>
              <a:gd name="connsiteY20" fmla="*/ 216694 h 581025"/>
              <a:gd name="connsiteX21" fmla="*/ 711994 w 792956"/>
              <a:gd name="connsiteY21" fmla="*/ 261938 h 581025"/>
              <a:gd name="connsiteX22" fmla="*/ 738187 w 792956"/>
              <a:gd name="connsiteY22" fmla="*/ 300038 h 581025"/>
              <a:gd name="connsiteX23" fmla="*/ 762000 w 792956"/>
              <a:gd name="connsiteY23" fmla="*/ 342900 h 581025"/>
              <a:gd name="connsiteX24" fmla="*/ 788194 w 792956"/>
              <a:gd name="connsiteY24" fmla="*/ 416719 h 581025"/>
              <a:gd name="connsiteX25" fmla="*/ 792956 w 792956"/>
              <a:gd name="connsiteY25" fmla="*/ 450057 h 581025"/>
              <a:gd name="connsiteX26" fmla="*/ 790575 w 792956"/>
              <a:gd name="connsiteY26" fmla="*/ 473869 h 581025"/>
              <a:gd name="connsiteX27" fmla="*/ 781050 w 792956"/>
              <a:gd name="connsiteY27" fmla="*/ 507207 h 581025"/>
              <a:gd name="connsiteX28" fmla="*/ 764381 w 792956"/>
              <a:gd name="connsiteY28" fmla="*/ 545307 h 581025"/>
              <a:gd name="connsiteX29" fmla="*/ 747712 w 792956"/>
              <a:gd name="connsiteY29" fmla="*/ 566738 h 581025"/>
              <a:gd name="connsiteX30" fmla="*/ 726281 w 792956"/>
              <a:gd name="connsiteY30" fmla="*/ 578644 h 581025"/>
              <a:gd name="connsiteX31" fmla="*/ 709612 w 792956"/>
              <a:gd name="connsiteY31" fmla="*/ 581025 h 581025"/>
              <a:gd name="connsiteX32" fmla="*/ 676275 w 792956"/>
              <a:gd name="connsiteY32" fmla="*/ 566738 h 581025"/>
              <a:gd name="connsiteX33" fmla="*/ 585787 w 792956"/>
              <a:gd name="connsiteY33" fmla="*/ 519113 h 581025"/>
              <a:gd name="connsiteX34" fmla="*/ 478631 w 792956"/>
              <a:gd name="connsiteY34" fmla="*/ 4548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92956" h="581025">
                <a:moveTo>
                  <a:pt x="478631" y="454819"/>
                </a:moveTo>
                <a:lnTo>
                  <a:pt x="400050" y="402432"/>
                </a:lnTo>
                <a:lnTo>
                  <a:pt x="330994" y="352425"/>
                </a:lnTo>
                <a:lnTo>
                  <a:pt x="261937" y="297657"/>
                </a:lnTo>
                <a:lnTo>
                  <a:pt x="200025" y="245269"/>
                </a:lnTo>
                <a:lnTo>
                  <a:pt x="126206" y="178594"/>
                </a:lnTo>
                <a:lnTo>
                  <a:pt x="64294" y="121444"/>
                </a:lnTo>
                <a:lnTo>
                  <a:pt x="21431" y="80963"/>
                </a:lnTo>
                <a:lnTo>
                  <a:pt x="9525" y="69057"/>
                </a:lnTo>
                <a:lnTo>
                  <a:pt x="0" y="45244"/>
                </a:lnTo>
                <a:lnTo>
                  <a:pt x="0" y="26194"/>
                </a:lnTo>
                <a:lnTo>
                  <a:pt x="4762" y="9525"/>
                </a:lnTo>
                <a:lnTo>
                  <a:pt x="19050" y="0"/>
                </a:lnTo>
                <a:lnTo>
                  <a:pt x="45244" y="0"/>
                </a:lnTo>
                <a:lnTo>
                  <a:pt x="88106" y="4763"/>
                </a:lnTo>
                <a:lnTo>
                  <a:pt x="197644" y="33338"/>
                </a:lnTo>
                <a:lnTo>
                  <a:pt x="373856" y="90488"/>
                </a:lnTo>
                <a:lnTo>
                  <a:pt x="590550" y="161925"/>
                </a:lnTo>
                <a:lnTo>
                  <a:pt x="621506" y="171450"/>
                </a:lnTo>
                <a:lnTo>
                  <a:pt x="642937" y="180975"/>
                </a:lnTo>
                <a:lnTo>
                  <a:pt x="676275" y="216694"/>
                </a:lnTo>
                <a:lnTo>
                  <a:pt x="711994" y="261938"/>
                </a:lnTo>
                <a:lnTo>
                  <a:pt x="738187" y="300038"/>
                </a:lnTo>
                <a:lnTo>
                  <a:pt x="762000" y="342900"/>
                </a:lnTo>
                <a:lnTo>
                  <a:pt x="788194" y="416719"/>
                </a:lnTo>
                <a:lnTo>
                  <a:pt x="792956" y="450057"/>
                </a:lnTo>
                <a:lnTo>
                  <a:pt x="790575" y="473869"/>
                </a:lnTo>
                <a:lnTo>
                  <a:pt x="781050" y="507207"/>
                </a:lnTo>
                <a:lnTo>
                  <a:pt x="764381" y="545307"/>
                </a:lnTo>
                <a:lnTo>
                  <a:pt x="747712" y="566738"/>
                </a:lnTo>
                <a:lnTo>
                  <a:pt x="726281" y="578644"/>
                </a:lnTo>
                <a:lnTo>
                  <a:pt x="709612" y="581025"/>
                </a:lnTo>
                <a:lnTo>
                  <a:pt x="676275" y="566738"/>
                </a:lnTo>
                <a:lnTo>
                  <a:pt x="585787" y="519113"/>
                </a:lnTo>
                <a:lnTo>
                  <a:pt x="478631" y="454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AFED27F6-279D-480D-8CE5-C6CAAE0064A6}"/>
              </a:ext>
            </a:extLst>
          </p:cNvPr>
          <p:cNvSpPr/>
          <p:nvPr/>
        </p:nvSpPr>
        <p:spPr>
          <a:xfrm>
            <a:off x="2733675" y="5053013"/>
            <a:ext cx="446088" cy="631825"/>
          </a:xfrm>
          <a:custGeom>
            <a:avLst/>
            <a:gdLst>
              <a:gd name="connsiteX0" fmla="*/ 183356 w 445294"/>
              <a:gd name="connsiteY0" fmla="*/ 471487 h 631031"/>
              <a:gd name="connsiteX1" fmla="*/ 145256 w 445294"/>
              <a:gd name="connsiteY1" fmla="*/ 421481 h 631031"/>
              <a:gd name="connsiteX2" fmla="*/ 121444 w 445294"/>
              <a:gd name="connsiteY2" fmla="*/ 388143 h 631031"/>
              <a:gd name="connsiteX3" fmla="*/ 90488 w 445294"/>
              <a:gd name="connsiteY3" fmla="*/ 340518 h 631031"/>
              <a:gd name="connsiteX4" fmla="*/ 64294 w 445294"/>
              <a:gd name="connsiteY4" fmla="*/ 292893 h 631031"/>
              <a:gd name="connsiteX5" fmla="*/ 40481 w 445294"/>
              <a:gd name="connsiteY5" fmla="*/ 242887 h 631031"/>
              <a:gd name="connsiteX6" fmla="*/ 21431 w 445294"/>
              <a:gd name="connsiteY6" fmla="*/ 195262 h 631031"/>
              <a:gd name="connsiteX7" fmla="*/ 9525 w 445294"/>
              <a:gd name="connsiteY7" fmla="*/ 152400 h 631031"/>
              <a:gd name="connsiteX8" fmla="*/ 2381 w 445294"/>
              <a:gd name="connsiteY8" fmla="*/ 114300 h 631031"/>
              <a:gd name="connsiteX9" fmla="*/ 0 w 445294"/>
              <a:gd name="connsiteY9" fmla="*/ 78581 h 631031"/>
              <a:gd name="connsiteX10" fmla="*/ 2381 w 445294"/>
              <a:gd name="connsiteY10" fmla="*/ 40481 h 631031"/>
              <a:gd name="connsiteX11" fmla="*/ 11906 w 445294"/>
              <a:gd name="connsiteY11" fmla="*/ 14287 h 631031"/>
              <a:gd name="connsiteX12" fmla="*/ 26194 w 445294"/>
              <a:gd name="connsiteY12" fmla="*/ 0 h 631031"/>
              <a:gd name="connsiteX13" fmla="*/ 42863 w 445294"/>
              <a:gd name="connsiteY13" fmla="*/ 0 h 631031"/>
              <a:gd name="connsiteX14" fmla="*/ 64294 w 445294"/>
              <a:gd name="connsiteY14" fmla="*/ 4762 h 631031"/>
              <a:gd name="connsiteX15" fmla="*/ 90488 w 445294"/>
              <a:gd name="connsiteY15" fmla="*/ 26193 h 631031"/>
              <a:gd name="connsiteX16" fmla="*/ 116681 w 445294"/>
              <a:gd name="connsiteY16" fmla="*/ 69056 h 631031"/>
              <a:gd name="connsiteX17" fmla="*/ 159544 w 445294"/>
              <a:gd name="connsiteY17" fmla="*/ 119062 h 631031"/>
              <a:gd name="connsiteX18" fmla="*/ 445294 w 445294"/>
              <a:gd name="connsiteY18" fmla="*/ 457200 h 631031"/>
              <a:gd name="connsiteX19" fmla="*/ 411956 w 445294"/>
              <a:gd name="connsiteY19" fmla="*/ 566737 h 631031"/>
              <a:gd name="connsiteX20" fmla="*/ 397669 w 445294"/>
              <a:gd name="connsiteY20" fmla="*/ 607218 h 631031"/>
              <a:gd name="connsiteX21" fmla="*/ 388144 w 445294"/>
              <a:gd name="connsiteY21" fmla="*/ 621506 h 631031"/>
              <a:gd name="connsiteX22" fmla="*/ 373856 w 445294"/>
              <a:gd name="connsiteY22" fmla="*/ 631031 h 631031"/>
              <a:gd name="connsiteX23" fmla="*/ 357188 w 445294"/>
              <a:gd name="connsiteY23" fmla="*/ 631031 h 631031"/>
              <a:gd name="connsiteX24" fmla="*/ 326231 w 445294"/>
              <a:gd name="connsiteY24" fmla="*/ 619125 h 631031"/>
              <a:gd name="connsiteX25" fmla="*/ 290513 w 445294"/>
              <a:gd name="connsiteY25" fmla="*/ 595312 h 631031"/>
              <a:gd name="connsiteX26" fmla="*/ 240506 w 445294"/>
              <a:gd name="connsiteY26" fmla="*/ 545306 h 631031"/>
              <a:gd name="connsiteX27" fmla="*/ 183356 w 445294"/>
              <a:gd name="connsiteY27" fmla="*/ 471487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45294" h="631031">
                <a:moveTo>
                  <a:pt x="183356" y="471487"/>
                </a:moveTo>
                <a:lnTo>
                  <a:pt x="145256" y="421481"/>
                </a:lnTo>
                <a:lnTo>
                  <a:pt x="121444" y="388143"/>
                </a:lnTo>
                <a:lnTo>
                  <a:pt x="90488" y="340518"/>
                </a:lnTo>
                <a:lnTo>
                  <a:pt x="64294" y="292893"/>
                </a:lnTo>
                <a:lnTo>
                  <a:pt x="40481" y="242887"/>
                </a:lnTo>
                <a:lnTo>
                  <a:pt x="21431" y="195262"/>
                </a:lnTo>
                <a:lnTo>
                  <a:pt x="9525" y="152400"/>
                </a:lnTo>
                <a:lnTo>
                  <a:pt x="2381" y="114300"/>
                </a:lnTo>
                <a:lnTo>
                  <a:pt x="0" y="78581"/>
                </a:lnTo>
                <a:lnTo>
                  <a:pt x="2381" y="40481"/>
                </a:lnTo>
                <a:lnTo>
                  <a:pt x="11906" y="14287"/>
                </a:lnTo>
                <a:lnTo>
                  <a:pt x="26194" y="0"/>
                </a:lnTo>
                <a:lnTo>
                  <a:pt x="42863" y="0"/>
                </a:lnTo>
                <a:lnTo>
                  <a:pt x="64294" y="4762"/>
                </a:lnTo>
                <a:lnTo>
                  <a:pt x="90488" y="26193"/>
                </a:lnTo>
                <a:lnTo>
                  <a:pt x="116681" y="69056"/>
                </a:lnTo>
                <a:lnTo>
                  <a:pt x="159544" y="119062"/>
                </a:lnTo>
                <a:lnTo>
                  <a:pt x="445294" y="457200"/>
                </a:lnTo>
                <a:lnTo>
                  <a:pt x="411956" y="566737"/>
                </a:lnTo>
                <a:lnTo>
                  <a:pt x="397669" y="607218"/>
                </a:lnTo>
                <a:lnTo>
                  <a:pt x="388144" y="621506"/>
                </a:lnTo>
                <a:lnTo>
                  <a:pt x="373856" y="631031"/>
                </a:lnTo>
                <a:lnTo>
                  <a:pt x="357188" y="631031"/>
                </a:lnTo>
                <a:lnTo>
                  <a:pt x="326231" y="619125"/>
                </a:lnTo>
                <a:lnTo>
                  <a:pt x="290513" y="595312"/>
                </a:lnTo>
                <a:lnTo>
                  <a:pt x="240506" y="545306"/>
                </a:lnTo>
                <a:lnTo>
                  <a:pt x="183356" y="4714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F44B84FE-D57B-4D00-B272-87C9AAF89D10}"/>
              </a:ext>
            </a:extLst>
          </p:cNvPr>
          <p:cNvSpPr/>
          <p:nvPr/>
        </p:nvSpPr>
        <p:spPr>
          <a:xfrm>
            <a:off x="5130800" y="1349375"/>
            <a:ext cx="590550" cy="735013"/>
          </a:xfrm>
          <a:custGeom>
            <a:avLst/>
            <a:gdLst>
              <a:gd name="connsiteX0" fmla="*/ 252426 w 589852"/>
              <a:gd name="connsiteY0" fmla="*/ 422427 h 734096"/>
              <a:gd name="connsiteX1" fmla="*/ 242123 w 589852"/>
              <a:gd name="connsiteY1" fmla="*/ 247274 h 734096"/>
              <a:gd name="connsiteX2" fmla="*/ 239547 w 589852"/>
              <a:gd name="connsiteY2" fmla="*/ 188031 h 734096"/>
              <a:gd name="connsiteX3" fmla="*/ 231820 w 589852"/>
              <a:gd name="connsiteY3" fmla="*/ 177728 h 734096"/>
              <a:gd name="connsiteX4" fmla="*/ 206062 w 589852"/>
              <a:gd name="connsiteY4" fmla="*/ 159698 h 734096"/>
              <a:gd name="connsiteX5" fmla="*/ 159698 w 589852"/>
              <a:gd name="connsiteY5" fmla="*/ 131364 h 734096"/>
              <a:gd name="connsiteX6" fmla="*/ 110758 w 589852"/>
              <a:gd name="connsiteY6" fmla="*/ 108182 h 734096"/>
              <a:gd name="connsiteX7" fmla="*/ 59243 w 589852"/>
              <a:gd name="connsiteY7" fmla="*/ 87576 h 734096"/>
              <a:gd name="connsiteX8" fmla="*/ 30909 w 589852"/>
              <a:gd name="connsiteY8" fmla="*/ 77273 h 734096"/>
              <a:gd name="connsiteX9" fmla="*/ 18031 w 589852"/>
              <a:gd name="connsiteY9" fmla="*/ 69546 h 734096"/>
              <a:gd name="connsiteX10" fmla="*/ 7727 w 589852"/>
              <a:gd name="connsiteY10" fmla="*/ 54091 h 734096"/>
              <a:gd name="connsiteX11" fmla="*/ 0 w 589852"/>
              <a:gd name="connsiteY11" fmla="*/ 38637 h 734096"/>
              <a:gd name="connsiteX12" fmla="*/ 0 w 589852"/>
              <a:gd name="connsiteY12" fmla="*/ 20606 h 734096"/>
              <a:gd name="connsiteX13" fmla="*/ 2576 w 589852"/>
              <a:gd name="connsiteY13" fmla="*/ 10303 h 734096"/>
              <a:gd name="connsiteX14" fmla="*/ 18031 w 589852"/>
              <a:gd name="connsiteY14" fmla="*/ 0 h 734096"/>
              <a:gd name="connsiteX15" fmla="*/ 41212 w 589852"/>
              <a:gd name="connsiteY15" fmla="*/ 0 h 734096"/>
              <a:gd name="connsiteX16" fmla="*/ 74698 w 589852"/>
              <a:gd name="connsiteY16" fmla="*/ 2576 h 734096"/>
              <a:gd name="connsiteX17" fmla="*/ 144243 w 589852"/>
              <a:gd name="connsiteY17" fmla="*/ 7727 h 734096"/>
              <a:gd name="connsiteX18" fmla="*/ 260153 w 589852"/>
              <a:gd name="connsiteY18" fmla="*/ 28333 h 734096"/>
              <a:gd name="connsiteX19" fmla="*/ 355457 w 589852"/>
              <a:gd name="connsiteY19" fmla="*/ 51515 h 734096"/>
              <a:gd name="connsiteX20" fmla="*/ 414700 w 589852"/>
              <a:gd name="connsiteY20" fmla="*/ 69546 h 734096"/>
              <a:gd name="connsiteX21" fmla="*/ 450761 w 589852"/>
              <a:gd name="connsiteY21" fmla="*/ 85000 h 734096"/>
              <a:gd name="connsiteX22" fmla="*/ 499700 w 589852"/>
              <a:gd name="connsiteY22" fmla="*/ 113334 h 734096"/>
              <a:gd name="connsiteX23" fmla="*/ 522882 w 589852"/>
              <a:gd name="connsiteY23" fmla="*/ 128789 h 734096"/>
              <a:gd name="connsiteX24" fmla="*/ 551216 w 589852"/>
              <a:gd name="connsiteY24" fmla="*/ 149395 h 734096"/>
              <a:gd name="connsiteX25" fmla="*/ 574398 w 589852"/>
              <a:gd name="connsiteY25" fmla="*/ 175153 h 734096"/>
              <a:gd name="connsiteX26" fmla="*/ 587277 w 589852"/>
              <a:gd name="connsiteY26" fmla="*/ 195759 h 734096"/>
              <a:gd name="connsiteX27" fmla="*/ 589852 w 589852"/>
              <a:gd name="connsiteY27" fmla="*/ 216365 h 734096"/>
              <a:gd name="connsiteX28" fmla="*/ 584701 w 589852"/>
              <a:gd name="connsiteY28" fmla="*/ 234395 h 734096"/>
              <a:gd name="connsiteX29" fmla="*/ 569246 w 589852"/>
              <a:gd name="connsiteY29" fmla="*/ 252426 h 734096"/>
              <a:gd name="connsiteX30" fmla="*/ 548640 w 589852"/>
              <a:gd name="connsiteY30" fmla="*/ 283335 h 734096"/>
              <a:gd name="connsiteX31" fmla="*/ 530610 w 589852"/>
              <a:gd name="connsiteY31" fmla="*/ 327123 h 734096"/>
              <a:gd name="connsiteX32" fmla="*/ 512579 w 589852"/>
              <a:gd name="connsiteY32" fmla="*/ 394093 h 734096"/>
              <a:gd name="connsiteX33" fmla="*/ 507428 w 589852"/>
              <a:gd name="connsiteY33" fmla="*/ 437882 h 734096"/>
              <a:gd name="connsiteX34" fmla="*/ 510003 w 589852"/>
              <a:gd name="connsiteY34" fmla="*/ 710914 h 734096"/>
              <a:gd name="connsiteX35" fmla="*/ 262729 w 589852"/>
              <a:gd name="connsiteY35" fmla="*/ 734096 h 734096"/>
              <a:gd name="connsiteX36" fmla="*/ 252426 w 589852"/>
              <a:gd name="connsiteY36" fmla="*/ 422427 h 73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9852" h="734096">
                <a:moveTo>
                  <a:pt x="252426" y="422427"/>
                </a:moveTo>
                <a:lnTo>
                  <a:pt x="242123" y="247274"/>
                </a:lnTo>
                <a:lnTo>
                  <a:pt x="239547" y="188031"/>
                </a:lnTo>
                <a:lnTo>
                  <a:pt x="231820" y="177728"/>
                </a:lnTo>
                <a:lnTo>
                  <a:pt x="206062" y="159698"/>
                </a:lnTo>
                <a:lnTo>
                  <a:pt x="159698" y="131364"/>
                </a:lnTo>
                <a:lnTo>
                  <a:pt x="110758" y="108182"/>
                </a:lnTo>
                <a:lnTo>
                  <a:pt x="59243" y="87576"/>
                </a:lnTo>
                <a:lnTo>
                  <a:pt x="30909" y="77273"/>
                </a:lnTo>
                <a:lnTo>
                  <a:pt x="18031" y="69546"/>
                </a:lnTo>
                <a:lnTo>
                  <a:pt x="7727" y="54091"/>
                </a:lnTo>
                <a:lnTo>
                  <a:pt x="0" y="38637"/>
                </a:lnTo>
                <a:lnTo>
                  <a:pt x="0" y="20606"/>
                </a:lnTo>
                <a:lnTo>
                  <a:pt x="2576" y="10303"/>
                </a:lnTo>
                <a:lnTo>
                  <a:pt x="18031" y="0"/>
                </a:lnTo>
                <a:lnTo>
                  <a:pt x="41212" y="0"/>
                </a:lnTo>
                <a:cubicBezTo>
                  <a:pt x="78129" y="2637"/>
                  <a:pt x="89324" y="2576"/>
                  <a:pt x="74698" y="2576"/>
                </a:cubicBezTo>
                <a:lnTo>
                  <a:pt x="144243" y="7727"/>
                </a:lnTo>
                <a:lnTo>
                  <a:pt x="260153" y="28333"/>
                </a:lnTo>
                <a:lnTo>
                  <a:pt x="355457" y="51515"/>
                </a:lnTo>
                <a:lnTo>
                  <a:pt x="414700" y="69546"/>
                </a:lnTo>
                <a:lnTo>
                  <a:pt x="450761" y="85000"/>
                </a:lnTo>
                <a:lnTo>
                  <a:pt x="499700" y="113334"/>
                </a:lnTo>
                <a:lnTo>
                  <a:pt x="522882" y="128789"/>
                </a:lnTo>
                <a:lnTo>
                  <a:pt x="551216" y="149395"/>
                </a:lnTo>
                <a:lnTo>
                  <a:pt x="574398" y="175153"/>
                </a:lnTo>
                <a:lnTo>
                  <a:pt x="587277" y="195759"/>
                </a:lnTo>
                <a:lnTo>
                  <a:pt x="589852" y="216365"/>
                </a:lnTo>
                <a:lnTo>
                  <a:pt x="584701" y="234395"/>
                </a:lnTo>
                <a:lnTo>
                  <a:pt x="569246" y="252426"/>
                </a:lnTo>
                <a:lnTo>
                  <a:pt x="548640" y="283335"/>
                </a:lnTo>
                <a:lnTo>
                  <a:pt x="530610" y="327123"/>
                </a:lnTo>
                <a:lnTo>
                  <a:pt x="512579" y="394093"/>
                </a:lnTo>
                <a:lnTo>
                  <a:pt x="507428" y="437882"/>
                </a:lnTo>
                <a:cubicBezTo>
                  <a:pt x="508286" y="528893"/>
                  <a:pt x="509145" y="619903"/>
                  <a:pt x="510003" y="710914"/>
                </a:cubicBezTo>
                <a:lnTo>
                  <a:pt x="262729" y="734096"/>
                </a:lnTo>
                <a:lnTo>
                  <a:pt x="252426" y="4224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33770D3-A027-4FC5-A828-5E0CFAA2D5C4}"/>
              </a:ext>
            </a:extLst>
          </p:cNvPr>
          <p:cNvSpPr/>
          <p:nvPr/>
        </p:nvSpPr>
        <p:spPr>
          <a:xfrm>
            <a:off x="3995738" y="3608388"/>
            <a:ext cx="950912" cy="2354262"/>
          </a:xfrm>
          <a:custGeom>
            <a:avLst/>
            <a:gdLst>
              <a:gd name="connsiteX0" fmla="*/ 629034 w 951222"/>
              <a:gd name="connsiteY0" fmla="*/ 843825 h 2353506"/>
              <a:gd name="connsiteX1" fmla="*/ 641308 w 951222"/>
              <a:gd name="connsiteY1" fmla="*/ 714950 h 2353506"/>
              <a:gd name="connsiteX2" fmla="*/ 647444 w 951222"/>
              <a:gd name="connsiteY2" fmla="*/ 583006 h 2353506"/>
              <a:gd name="connsiteX3" fmla="*/ 644376 w 951222"/>
              <a:gd name="connsiteY3" fmla="*/ 457200 h 2353506"/>
              <a:gd name="connsiteX4" fmla="*/ 641308 w 951222"/>
              <a:gd name="connsiteY4" fmla="*/ 337530 h 2353506"/>
              <a:gd name="connsiteX5" fmla="*/ 635171 w 951222"/>
              <a:gd name="connsiteY5" fmla="*/ 306845 h 2353506"/>
              <a:gd name="connsiteX6" fmla="*/ 610623 w 951222"/>
              <a:gd name="connsiteY6" fmla="*/ 251613 h 2353506"/>
              <a:gd name="connsiteX7" fmla="*/ 570733 w 951222"/>
              <a:gd name="connsiteY7" fmla="*/ 202518 h 2353506"/>
              <a:gd name="connsiteX8" fmla="*/ 536980 w 951222"/>
              <a:gd name="connsiteY8" fmla="*/ 168765 h 2353506"/>
              <a:gd name="connsiteX9" fmla="*/ 500159 w 951222"/>
              <a:gd name="connsiteY9" fmla="*/ 141149 h 2353506"/>
              <a:gd name="connsiteX10" fmla="*/ 447995 w 951222"/>
              <a:gd name="connsiteY10" fmla="*/ 107396 h 2353506"/>
              <a:gd name="connsiteX11" fmla="*/ 362078 w 951222"/>
              <a:gd name="connsiteY11" fmla="*/ 67506 h 2353506"/>
              <a:gd name="connsiteX12" fmla="*/ 487885 w 951222"/>
              <a:gd name="connsiteY12" fmla="*/ 0 h 2353506"/>
              <a:gd name="connsiteX13" fmla="*/ 659718 w 951222"/>
              <a:gd name="connsiteY13" fmla="*/ 46027 h 2353506"/>
              <a:gd name="connsiteX14" fmla="*/ 730293 w 951222"/>
              <a:gd name="connsiteY14" fmla="*/ 73643 h 2353506"/>
              <a:gd name="connsiteX15" fmla="*/ 800867 w 951222"/>
              <a:gd name="connsiteY15" fmla="*/ 107396 h 2353506"/>
              <a:gd name="connsiteX16" fmla="*/ 868373 w 951222"/>
              <a:gd name="connsiteY16" fmla="*/ 147286 h 2353506"/>
              <a:gd name="connsiteX17" fmla="*/ 902126 w 951222"/>
              <a:gd name="connsiteY17" fmla="*/ 171833 h 2353506"/>
              <a:gd name="connsiteX18" fmla="*/ 917469 w 951222"/>
              <a:gd name="connsiteY18" fmla="*/ 187176 h 2353506"/>
              <a:gd name="connsiteX19" fmla="*/ 935879 w 951222"/>
              <a:gd name="connsiteY19" fmla="*/ 208655 h 2353506"/>
              <a:gd name="connsiteX20" fmla="*/ 945085 w 951222"/>
              <a:gd name="connsiteY20" fmla="*/ 227065 h 2353506"/>
              <a:gd name="connsiteX21" fmla="*/ 951222 w 951222"/>
              <a:gd name="connsiteY21" fmla="*/ 248545 h 2353506"/>
              <a:gd name="connsiteX22" fmla="*/ 951222 w 951222"/>
              <a:gd name="connsiteY22" fmla="*/ 266955 h 2353506"/>
              <a:gd name="connsiteX23" fmla="*/ 945085 w 951222"/>
              <a:gd name="connsiteY23" fmla="*/ 288435 h 2353506"/>
              <a:gd name="connsiteX24" fmla="*/ 929742 w 951222"/>
              <a:gd name="connsiteY24" fmla="*/ 309914 h 2353506"/>
              <a:gd name="connsiteX25" fmla="*/ 911332 w 951222"/>
              <a:gd name="connsiteY25" fmla="*/ 334461 h 2353506"/>
              <a:gd name="connsiteX26" fmla="*/ 902126 w 951222"/>
              <a:gd name="connsiteY26" fmla="*/ 362078 h 2353506"/>
              <a:gd name="connsiteX27" fmla="*/ 899058 w 951222"/>
              <a:gd name="connsiteY27" fmla="*/ 417310 h 2353506"/>
              <a:gd name="connsiteX28" fmla="*/ 905195 w 951222"/>
              <a:gd name="connsiteY28" fmla="*/ 490953 h 2353506"/>
              <a:gd name="connsiteX29" fmla="*/ 905195 w 951222"/>
              <a:gd name="connsiteY29" fmla="*/ 521637 h 2353506"/>
              <a:gd name="connsiteX30" fmla="*/ 877579 w 951222"/>
              <a:gd name="connsiteY30" fmla="*/ 724155 h 2353506"/>
              <a:gd name="connsiteX31" fmla="*/ 856100 w 951222"/>
              <a:gd name="connsiteY31" fmla="*/ 911331 h 2353506"/>
              <a:gd name="connsiteX32" fmla="*/ 834620 w 951222"/>
              <a:gd name="connsiteY32" fmla="*/ 1101576 h 2353506"/>
              <a:gd name="connsiteX33" fmla="*/ 764046 w 951222"/>
              <a:gd name="connsiteY33" fmla="*/ 1362394 h 2353506"/>
              <a:gd name="connsiteX34" fmla="*/ 693471 w 951222"/>
              <a:gd name="connsiteY34" fmla="*/ 1558776 h 2353506"/>
              <a:gd name="connsiteX35" fmla="*/ 616760 w 951222"/>
              <a:gd name="connsiteY35" fmla="*/ 1718335 h 2353506"/>
              <a:gd name="connsiteX36" fmla="*/ 543117 w 951222"/>
              <a:gd name="connsiteY36" fmla="*/ 1838005 h 2353506"/>
              <a:gd name="connsiteX37" fmla="*/ 454132 w 951222"/>
              <a:gd name="connsiteY37" fmla="*/ 1954606 h 2353506"/>
              <a:gd name="connsiteX38" fmla="*/ 343667 w 951222"/>
              <a:gd name="connsiteY38" fmla="*/ 2080413 h 2353506"/>
              <a:gd name="connsiteX39" fmla="*/ 193313 w 951222"/>
              <a:gd name="connsiteY39" fmla="*/ 2227699 h 2353506"/>
              <a:gd name="connsiteX40" fmla="*/ 67506 w 951222"/>
              <a:gd name="connsiteY40" fmla="*/ 2338163 h 2353506"/>
              <a:gd name="connsiteX41" fmla="*/ 42959 w 951222"/>
              <a:gd name="connsiteY41" fmla="*/ 2350437 h 2353506"/>
              <a:gd name="connsiteX42" fmla="*/ 21479 w 951222"/>
              <a:gd name="connsiteY42" fmla="*/ 2353506 h 2353506"/>
              <a:gd name="connsiteX43" fmla="*/ 3069 w 951222"/>
              <a:gd name="connsiteY43" fmla="*/ 2347369 h 2353506"/>
              <a:gd name="connsiteX44" fmla="*/ 0 w 951222"/>
              <a:gd name="connsiteY44" fmla="*/ 2335095 h 2353506"/>
              <a:gd name="connsiteX45" fmla="*/ 3069 w 951222"/>
              <a:gd name="connsiteY45" fmla="*/ 2316684 h 2353506"/>
              <a:gd name="connsiteX46" fmla="*/ 27616 w 951222"/>
              <a:gd name="connsiteY46" fmla="*/ 2279863 h 2353506"/>
              <a:gd name="connsiteX47" fmla="*/ 104328 w 951222"/>
              <a:gd name="connsiteY47" fmla="*/ 2203151 h 2353506"/>
              <a:gd name="connsiteX48" fmla="*/ 190244 w 951222"/>
              <a:gd name="connsiteY48" fmla="*/ 2098824 h 2353506"/>
              <a:gd name="connsiteX49" fmla="*/ 282298 w 951222"/>
              <a:gd name="connsiteY49" fmla="*/ 1973017 h 2353506"/>
              <a:gd name="connsiteX50" fmla="*/ 340599 w 951222"/>
              <a:gd name="connsiteY50" fmla="*/ 1874827 h 2353506"/>
              <a:gd name="connsiteX51" fmla="*/ 395831 w 951222"/>
              <a:gd name="connsiteY51" fmla="*/ 1773567 h 2353506"/>
              <a:gd name="connsiteX52" fmla="*/ 444926 w 951222"/>
              <a:gd name="connsiteY52" fmla="*/ 1666172 h 2353506"/>
              <a:gd name="connsiteX53" fmla="*/ 490953 w 951222"/>
              <a:gd name="connsiteY53" fmla="*/ 1558776 h 2353506"/>
              <a:gd name="connsiteX54" fmla="*/ 512432 w 951222"/>
              <a:gd name="connsiteY54" fmla="*/ 1488201 h 2353506"/>
              <a:gd name="connsiteX55" fmla="*/ 543117 w 951222"/>
              <a:gd name="connsiteY55" fmla="*/ 1362394 h 2353506"/>
              <a:gd name="connsiteX56" fmla="*/ 573802 w 951222"/>
              <a:gd name="connsiteY56" fmla="*/ 1212040 h 2353506"/>
              <a:gd name="connsiteX57" fmla="*/ 598349 w 951222"/>
              <a:gd name="connsiteY57" fmla="*/ 1086233 h 2353506"/>
              <a:gd name="connsiteX58" fmla="*/ 616760 w 951222"/>
              <a:gd name="connsiteY58" fmla="*/ 966563 h 2353506"/>
              <a:gd name="connsiteX59" fmla="*/ 629034 w 951222"/>
              <a:gd name="connsiteY59" fmla="*/ 843825 h 235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951222" h="2353506">
                <a:moveTo>
                  <a:pt x="629034" y="843825"/>
                </a:moveTo>
                <a:lnTo>
                  <a:pt x="641308" y="714950"/>
                </a:lnTo>
                <a:lnTo>
                  <a:pt x="647444" y="583006"/>
                </a:lnTo>
                <a:cubicBezTo>
                  <a:pt x="646421" y="541071"/>
                  <a:pt x="645399" y="499135"/>
                  <a:pt x="644376" y="457200"/>
                </a:cubicBezTo>
                <a:cubicBezTo>
                  <a:pt x="643353" y="417310"/>
                  <a:pt x="642331" y="377420"/>
                  <a:pt x="641308" y="337530"/>
                </a:cubicBezTo>
                <a:lnTo>
                  <a:pt x="635171" y="306845"/>
                </a:lnTo>
                <a:lnTo>
                  <a:pt x="610623" y="251613"/>
                </a:lnTo>
                <a:lnTo>
                  <a:pt x="570733" y="202518"/>
                </a:lnTo>
                <a:lnTo>
                  <a:pt x="536980" y="168765"/>
                </a:lnTo>
                <a:lnTo>
                  <a:pt x="500159" y="141149"/>
                </a:lnTo>
                <a:lnTo>
                  <a:pt x="447995" y="107396"/>
                </a:lnTo>
                <a:lnTo>
                  <a:pt x="362078" y="67506"/>
                </a:lnTo>
                <a:lnTo>
                  <a:pt x="487885" y="0"/>
                </a:lnTo>
                <a:lnTo>
                  <a:pt x="659718" y="46027"/>
                </a:lnTo>
                <a:lnTo>
                  <a:pt x="730293" y="73643"/>
                </a:lnTo>
                <a:lnTo>
                  <a:pt x="800867" y="107396"/>
                </a:lnTo>
                <a:lnTo>
                  <a:pt x="868373" y="147286"/>
                </a:lnTo>
                <a:lnTo>
                  <a:pt x="902126" y="171833"/>
                </a:lnTo>
                <a:lnTo>
                  <a:pt x="917469" y="187176"/>
                </a:lnTo>
                <a:lnTo>
                  <a:pt x="935879" y="208655"/>
                </a:lnTo>
                <a:lnTo>
                  <a:pt x="945085" y="227065"/>
                </a:lnTo>
                <a:lnTo>
                  <a:pt x="951222" y="248545"/>
                </a:lnTo>
                <a:lnTo>
                  <a:pt x="951222" y="266955"/>
                </a:lnTo>
                <a:lnTo>
                  <a:pt x="945085" y="288435"/>
                </a:lnTo>
                <a:lnTo>
                  <a:pt x="929742" y="309914"/>
                </a:lnTo>
                <a:lnTo>
                  <a:pt x="911332" y="334461"/>
                </a:lnTo>
                <a:lnTo>
                  <a:pt x="902126" y="362078"/>
                </a:lnTo>
                <a:lnTo>
                  <a:pt x="899058" y="417310"/>
                </a:lnTo>
                <a:lnTo>
                  <a:pt x="905195" y="490953"/>
                </a:lnTo>
                <a:lnTo>
                  <a:pt x="905195" y="521637"/>
                </a:lnTo>
                <a:lnTo>
                  <a:pt x="877579" y="724155"/>
                </a:lnTo>
                <a:lnTo>
                  <a:pt x="856100" y="911331"/>
                </a:lnTo>
                <a:lnTo>
                  <a:pt x="834620" y="1101576"/>
                </a:lnTo>
                <a:lnTo>
                  <a:pt x="764046" y="1362394"/>
                </a:lnTo>
                <a:lnTo>
                  <a:pt x="693471" y="1558776"/>
                </a:lnTo>
                <a:lnTo>
                  <a:pt x="616760" y="1718335"/>
                </a:lnTo>
                <a:lnTo>
                  <a:pt x="543117" y="1838005"/>
                </a:lnTo>
                <a:lnTo>
                  <a:pt x="454132" y="1954606"/>
                </a:lnTo>
                <a:lnTo>
                  <a:pt x="343667" y="2080413"/>
                </a:lnTo>
                <a:lnTo>
                  <a:pt x="193313" y="2227699"/>
                </a:lnTo>
                <a:lnTo>
                  <a:pt x="67506" y="2338163"/>
                </a:lnTo>
                <a:lnTo>
                  <a:pt x="42959" y="2350437"/>
                </a:lnTo>
                <a:lnTo>
                  <a:pt x="21479" y="2353506"/>
                </a:lnTo>
                <a:lnTo>
                  <a:pt x="3069" y="2347369"/>
                </a:lnTo>
                <a:lnTo>
                  <a:pt x="0" y="2335095"/>
                </a:lnTo>
                <a:lnTo>
                  <a:pt x="3069" y="2316684"/>
                </a:lnTo>
                <a:lnTo>
                  <a:pt x="27616" y="2279863"/>
                </a:lnTo>
                <a:lnTo>
                  <a:pt x="104328" y="2203151"/>
                </a:lnTo>
                <a:lnTo>
                  <a:pt x="190244" y="2098824"/>
                </a:lnTo>
                <a:lnTo>
                  <a:pt x="282298" y="1973017"/>
                </a:lnTo>
                <a:lnTo>
                  <a:pt x="340599" y="1874827"/>
                </a:lnTo>
                <a:lnTo>
                  <a:pt x="395831" y="1773567"/>
                </a:lnTo>
                <a:lnTo>
                  <a:pt x="444926" y="1666172"/>
                </a:lnTo>
                <a:lnTo>
                  <a:pt x="490953" y="1558776"/>
                </a:lnTo>
                <a:lnTo>
                  <a:pt x="512432" y="1488201"/>
                </a:lnTo>
                <a:lnTo>
                  <a:pt x="543117" y="1362394"/>
                </a:lnTo>
                <a:lnTo>
                  <a:pt x="573802" y="1212040"/>
                </a:lnTo>
                <a:lnTo>
                  <a:pt x="598349" y="1086233"/>
                </a:lnTo>
                <a:lnTo>
                  <a:pt x="616760" y="966563"/>
                </a:lnTo>
                <a:lnTo>
                  <a:pt x="629034" y="843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2C48BAFC-C579-4E9A-899D-E27006509899}"/>
              </a:ext>
            </a:extLst>
          </p:cNvPr>
          <p:cNvSpPr/>
          <p:nvPr/>
        </p:nvSpPr>
        <p:spPr>
          <a:xfrm>
            <a:off x="2830513" y="3727450"/>
            <a:ext cx="1046162" cy="1903413"/>
          </a:xfrm>
          <a:custGeom>
            <a:avLst/>
            <a:gdLst>
              <a:gd name="connsiteX0" fmla="*/ 790763 w 1045765"/>
              <a:gd name="connsiteY0" fmla="*/ 373487 h 1903497"/>
              <a:gd name="connsiteX1" fmla="*/ 643944 w 1045765"/>
              <a:gd name="connsiteY1" fmla="*/ 631065 h 1903497"/>
              <a:gd name="connsiteX2" fmla="*/ 510004 w 1045765"/>
              <a:gd name="connsiteY2" fmla="*/ 868036 h 1903497"/>
              <a:gd name="connsiteX3" fmla="*/ 388942 w 1045765"/>
              <a:gd name="connsiteY3" fmla="*/ 1086977 h 1903497"/>
              <a:gd name="connsiteX4" fmla="*/ 316821 w 1045765"/>
              <a:gd name="connsiteY4" fmla="*/ 1213190 h 1903497"/>
              <a:gd name="connsiteX5" fmla="*/ 234396 w 1045765"/>
              <a:gd name="connsiteY5" fmla="*/ 1362585 h 1903497"/>
              <a:gd name="connsiteX6" fmla="*/ 200911 w 1045765"/>
              <a:gd name="connsiteY6" fmla="*/ 1416676 h 1903497"/>
              <a:gd name="connsiteX7" fmla="*/ 180305 w 1045765"/>
              <a:gd name="connsiteY7" fmla="*/ 1442434 h 1903497"/>
              <a:gd name="connsiteX8" fmla="*/ 162274 w 1045765"/>
              <a:gd name="connsiteY8" fmla="*/ 1457888 h 1903497"/>
              <a:gd name="connsiteX9" fmla="*/ 144244 w 1045765"/>
              <a:gd name="connsiteY9" fmla="*/ 1468191 h 1903497"/>
              <a:gd name="connsiteX10" fmla="*/ 123638 w 1045765"/>
              <a:gd name="connsiteY10" fmla="*/ 1473343 h 1903497"/>
              <a:gd name="connsiteX11" fmla="*/ 108183 w 1045765"/>
              <a:gd name="connsiteY11" fmla="*/ 1473343 h 1903497"/>
              <a:gd name="connsiteX12" fmla="*/ 85001 w 1045765"/>
              <a:gd name="connsiteY12" fmla="*/ 1463040 h 1903497"/>
              <a:gd name="connsiteX13" fmla="*/ 66970 w 1045765"/>
              <a:gd name="connsiteY13" fmla="*/ 1450161 h 1903497"/>
              <a:gd name="connsiteX14" fmla="*/ 38637 w 1045765"/>
              <a:gd name="connsiteY14" fmla="*/ 1429555 h 1903497"/>
              <a:gd name="connsiteX15" fmla="*/ 0 w 1045765"/>
              <a:gd name="connsiteY15" fmla="*/ 1378039 h 1903497"/>
              <a:gd name="connsiteX16" fmla="*/ 309093 w 1045765"/>
              <a:gd name="connsiteY16" fmla="*/ 1903497 h 1903497"/>
              <a:gd name="connsiteX17" fmla="*/ 334851 w 1045765"/>
              <a:gd name="connsiteY17" fmla="*/ 1818497 h 1903497"/>
              <a:gd name="connsiteX18" fmla="*/ 355457 w 1045765"/>
              <a:gd name="connsiteY18" fmla="*/ 1764406 h 1903497"/>
              <a:gd name="connsiteX19" fmla="*/ 401821 w 1045765"/>
              <a:gd name="connsiteY19" fmla="*/ 1653647 h 1903497"/>
              <a:gd name="connsiteX20" fmla="*/ 479094 w 1045765"/>
              <a:gd name="connsiteY20" fmla="*/ 1473343 h 1903497"/>
              <a:gd name="connsiteX21" fmla="*/ 615610 w 1045765"/>
              <a:gd name="connsiteY21" fmla="*/ 1151371 h 1903497"/>
              <a:gd name="connsiteX22" fmla="*/ 754702 w 1045765"/>
              <a:gd name="connsiteY22" fmla="*/ 813945 h 1903497"/>
              <a:gd name="connsiteX23" fmla="*/ 870612 w 1045765"/>
              <a:gd name="connsiteY23" fmla="*/ 517731 h 1903497"/>
              <a:gd name="connsiteX24" fmla="*/ 950461 w 1045765"/>
              <a:gd name="connsiteY24" fmla="*/ 311669 h 1903497"/>
              <a:gd name="connsiteX25" fmla="*/ 1035462 w 1045765"/>
              <a:gd name="connsiteY25" fmla="*/ 79849 h 1903497"/>
              <a:gd name="connsiteX26" fmla="*/ 1043189 w 1045765"/>
              <a:gd name="connsiteY26" fmla="*/ 56667 h 1903497"/>
              <a:gd name="connsiteX27" fmla="*/ 1045765 w 1045765"/>
              <a:gd name="connsiteY27" fmla="*/ 41212 h 1903497"/>
              <a:gd name="connsiteX28" fmla="*/ 1045765 w 1045765"/>
              <a:gd name="connsiteY28" fmla="*/ 28333 h 1903497"/>
              <a:gd name="connsiteX29" fmla="*/ 1043189 w 1045765"/>
              <a:gd name="connsiteY29" fmla="*/ 18030 h 1903497"/>
              <a:gd name="connsiteX30" fmla="*/ 1040613 w 1045765"/>
              <a:gd name="connsiteY30" fmla="*/ 7727 h 1903497"/>
              <a:gd name="connsiteX31" fmla="*/ 1035462 w 1045765"/>
              <a:gd name="connsiteY31" fmla="*/ 5151 h 1903497"/>
              <a:gd name="connsiteX32" fmla="*/ 1027734 w 1045765"/>
              <a:gd name="connsiteY32" fmla="*/ 2576 h 1903497"/>
              <a:gd name="connsiteX33" fmla="*/ 1020007 w 1045765"/>
              <a:gd name="connsiteY33" fmla="*/ 0 h 1903497"/>
              <a:gd name="connsiteX34" fmla="*/ 1007128 w 1045765"/>
              <a:gd name="connsiteY34" fmla="*/ 5151 h 1903497"/>
              <a:gd name="connsiteX35" fmla="*/ 989098 w 1045765"/>
              <a:gd name="connsiteY35" fmla="*/ 28333 h 1903497"/>
              <a:gd name="connsiteX36" fmla="*/ 880915 w 1045765"/>
              <a:gd name="connsiteY36" fmla="*/ 216365 h 1903497"/>
              <a:gd name="connsiteX37" fmla="*/ 790763 w 1045765"/>
              <a:gd name="connsiteY37" fmla="*/ 373487 h 190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45765" h="1903497">
                <a:moveTo>
                  <a:pt x="790763" y="373487"/>
                </a:moveTo>
                <a:lnTo>
                  <a:pt x="643944" y="631065"/>
                </a:lnTo>
                <a:lnTo>
                  <a:pt x="510004" y="868036"/>
                </a:lnTo>
                <a:lnTo>
                  <a:pt x="388942" y="1086977"/>
                </a:lnTo>
                <a:lnTo>
                  <a:pt x="316821" y="1213190"/>
                </a:lnTo>
                <a:lnTo>
                  <a:pt x="234396" y="1362585"/>
                </a:lnTo>
                <a:lnTo>
                  <a:pt x="200911" y="1416676"/>
                </a:lnTo>
                <a:lnTo>
                  <a:pt x="180305" y="1442434"/>
                </a:lnTo>
                <a:lnTo>
                  <a:pt x="162274" y="1457888"/>
                </a:lnTo>
                <a:lnTo>
                  <a:pt x="144244" y="1468191"/>
                </a:lnTo>
                <a:lnTo>
                  <a:pt x="123638" y="1473343"/>
                </a:lnTo>
                <a:lnTo>
                  <a:pt x="108183" y="1473343"/>
                </a:lnTo>
                <a:lnTo>
                  <a:pt x="85001" y="1463040"/>
                </a:lnTo>
                <a:lnTo>
                  <a:pt x="66970" y="1450161"/>
                </a:lnTo>
                <a:lnTo>
                  <a:pt x="38637" y="1429555"/>
                </a:lnTo>
                <a:lnTo>
                  <a:pt x="0" y="1378039"/>
                </a:lnTo>
                <a:lnTo>
                  <a:pt x="309093" y="1903497"/>
                </a:lnTo>
                <a:lnTo>
                  <a:pt x="334851" y="1818497"/>
                </a:lnTo>
                <a:lnTo>
                  <a:pt x="355457" y="1764406"/>
                </a:lnTo>
                <a:lnTo>
                  <a:pt x="401821" y="1653647"/>
                </a:lnTo>
                <a:lnTo>
                  <a:pt x="479094" y="1473343"/>
                </a:lnTo>
                <a:lnTo>
                  <a:pt x="615610" y="1151371"/>
                </a:lnTo>
                <a:lnTo>
                  <a:pt x="754702" y="813945"/>
                </a:lnTo>
                <a:lnTo>
                  <a:pt x="870612" y="517731"/>
                </a:lnTo>
                <a:lnTo>
                  <a:pt x="950461" y="311669"/>
                </a:lnTo>
                <a:lnTo>
                  <a:pt x="1035462" y="79849"/>
                </a:lnTo>
                <a:lnTo>
                  <a:pt x="1043189" y="56667"/>
                </a:lnTo>
                <a:lnTo>
                  <a:pt x="1045765" y="41212"/>
                </a:lnTo>
                <a:lnTo>
                  <a:pt x="1045765" y="28333"/>
                </a:lnTo>
                <a:lnTo>
                  <a:pt x="1043189" y="18030"/>
                </a:lnTo>
                <a:lnTo>
                  <a:pt x="1040613" y="7727"/>
                </a:lnTo>
                <a:lnTo>
                  <a:pt x="1035462" y="5151"/>
                </a:lnTo>
                <a:lnTo>
                  <a:pt x="1027734" y="2576"/>
                </a:lnTo>
                <a:lnTo>
                  <a:pt x="1020007" y="0"/>
                </a:lnTo>
                <a:lnTo>
                  <a:pt x="1007128" y="5151"/>
                </a:lnTo>
                <a:lnTo>
                  <a:pt x="989098" y="28333"/>
                </a:lnTo>
                <a:lnTo>
                  <a:pt x="880915" y="216365"/>
                </a:lnTo>
                <a:lnTo>
                  <a:pt x="790763" y="3734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F8C94CA7-5BF2-4E00-99A8-15AFA09BA71B}"/>
              </a:ext>
            </a:extLst>
          </p:cNvPr>
          <p:cNvSpPr/>
          <p:nvPr/>
        </p:nvSpPr>
        <p:spPr>
          <a:xfrm>
            <a:off x="4046538" y="1824038"/>
            <a:ext cx="3043237" cy="555625"/>
          </a:xfrm>
          <a:custGeom>
            <a:avLst/>
            <a:gdLst>
              <a:gd name="connsiteX0" fmla="*/ 1232561 w 3043825"/>
              <a:gd name="connsiteY0" fmla="*/ 170354 h 556155"/>
              <a:gd name="connsiteX1" fmla="*/ 989556 w 3043825"/>
              <a:gd name="connsiteY1" fmla="*/ 200416 h 556155"/>
              <a:gd name="connsiteX2" fmla="*/ 731520 w 3043825"/>
              <a:gd name="connsiteY2" fmla="*/ 230478 h 556155"/>
              <a:gd name="connsiteX3" fmla="*/ 523588 w 3043825"/>
              <a:gd name="connsiteY3" fmla="*/ 253025 h 556155"/>
              <a:gd name="connsiteX4" fmla="*/ 390812 w 3043825"/>
              <a:gd name="connsiteY4" fmla="*/ 265551 h 556155"/>
              <a:gd name="connsiteX5" fmla="*/ 358244 w 3043825"/>
              <a:gd name="connsiteY5" fmla="*/ 268057 h 556155"/>
              <a:gd name="connsiteX6" fmla="*/ 323171 w 3043825"/>
              <a:gd name="connsiteY6" fmla="*/ 268057 h 556155"/>
              <a:gd name="connsiteX7" fmla="*/ 293109 w 3043825"/>
              <a:gd name="connsiteY7" fmla="*/ 265551 h 556155"/>
              <a:gd name="connsiteX8" fmla="*/ 243005 w 3043825"/>
              <a:gd name="connsiteY8" fmla="*/ 258036 h 556155"/>
              <a:gd name="connsiteX9" fmla="*/ 185385 w 3043825"/>
              <a:gd name="connsiteY9" fmla="*/ 243005 h 556155"/>
              <a:gd name="connsiteX10" fmla="*/ 130271 w 3043825"/>
              <a:gd name="connsiteY10" fmla="*/ 222963 h 556155"/>
              <a:gd name="connsiteX11" fmla="*/ 90187 w 3043825"/>
              <a:gd name="connsiteY11" fmla="*/ 202921 h 556155"/>
              <a:gd name="connsiteX12" fmla="*/ 57620 w 3043825"/>
              <a:gd name="connsiteY12" fmla="*/ 182880 h 556155"/>
              <a:gd name="connsiteX13" fmla="*/ 32568 w 3043825"/>
              <a:gd name="connsiteY13" fmla="*/ 172859 h 556155"/>
              <a:gd name="connsiteX14" fmla="*/ 20041 w 3043825"/>
              <a:gd name="connsiteY14" fmla="*/ 172859 h 556155"/>
              <a:gd name="connsiteX15" fmla="*/ 5010 w 3043825"/>
              <a:gd name="connsiteY15" fmla="*/ 177869 h 556155"/>
              <a:gd name="connsiteX16" fmla="*/ 0 w 3043825"/>
              <a:gd name="connsiteY16" fmla="*/ 187890 h 556155"/>
              <a:gd name="connsiteX17" fmla="*/ 5010 w 3043825"/>
              <a:gd name="connsiteY17" fmla="*/ 217952 h 556155"/>
              <a:gd name="connsiteX18" fmla="*/ 40083 w 3043825"/>
              <a:gd name="connsiteY18" fmla="*/ 263046 h 556155"/>
              <a:gd name="connsiteX19" fmla="*/ 140291 w 3043825"/>
              <a:gd name="connsiteY19" fmla="*/ 368265 h 556155"/>
              <a:gd name="connsiteX20" fmla="*/ 205427 w 3043825"/>
              <a:gd name="connsiteY20" fmla="*/ 428390 h 556155"/>
              <a:gd name="connsiteX21" fmla="*/ 280583 w 3043825"/>
              <a:gd name="connsiteY21" fmla="*/ 488515 h 556155"/>
              <a:gd name="connsiteX22" fmla="*/ 365760 w 3043825"/>
              <a:gd name="connsiteY22" fmla="*/ 541124 h 556155"/>
              <a:gd name="connsiteX23" fmla="*/ 400833 w 3043825"/>
              <a:gd name="connsiteY23" fmla="*/ 556155 h 556155"/>
              <a:gd name="connsiteX24" fmla="*/ 413359 w 3043825"/>
              <a:gd name="connsiteY24" fmla="*/ 556155 h 556155"/>
              <a:gd name="connsiteX25" fmla="*/ 435906 w 3043825"/>
              <a:gd name="connsiteY25" fmla="*/ 538619 h 556155"/>
              <a:gd name="connsiteX26" fmla="*/ 480999 w 3043825"/>
              <a:gd name="connsiteY26" fmla="*/ 516072 h 556155"/>
              <a:gd name="connsiteX27" fmla="*/ 598744 w 3043825"/>
              <a:gd name="connsiteY27" fmla="*/ 480999 h 556155"/>
              <a:gd name="connsiteX28" fmla="*/ 739035 w 3043825"/>
              <a:gd name="connsiteY28" fmla="*/ 448431 h 556155"/>
              <a:gd name="connsiteX29" fmla="*/ 906884 w 3043825"/>
              <a:gd name="connsiteY29" fmla="*/ 410853 h 556155"/>
              <a:gd name="connsiteX30" fmla="*/ 1057197 w 3043825"/>
              <a:gd name="connsiteY30" fmla="*/ 383296 h 556155"/>
              <a:gd name="connsiteX31" fmla="*/ 1242582 w 3043825"/>
              <a:gd name="connsiteY31" fmla="*/ 358244 h 556155"/>
              <a:gd name="connsiteX32" fmla="*/ 1392894 w 3043825"/>
              <a:gd name="connsiteY32" fmla="*/ 340708 h 556155"/>
              <a:gd name="connsiteX33" fmla="*/ 1555732 w 3043825"/>
              <a:gd name="connsiteY33" fmla="*/ 323171 h 556155"/>
              <a:gd name="connsiteX34" fmla="*/ 1733602 w 3043825"/>
              <a:gd name="connsiteY34" fmla="*/ 305635 h 556155"/>
              <a:gd name="connsiteX35" fmla="*/ 1964081 w 3043825"/>
              <a:gd name="connsiteY35" fmla="*/ 273067 h 556155"/>
              <a:gd name="connsiteX36" fmla="*/ 2161992 w 3043825"/>
              <a:gd name="connsiteY36" fmla="*/ 255531 h 556155"/>
              <a:gd name="connsiteX37" fmla="*/ 2354893 w 3043825"/>
              <a:gd name="connsiteY37" fmla="*/ 250520 h 556155"/>
              <a:gd name="connsiteX38" fmla="*/ 2500195 w 3043825"/>
              <a:gd name="connsiteY38" fmla="*/ 250520 h 556155"/>
              <a:gd name="connsiteX39" fmla="*/ 2678065 w 3043825"/>
              <a:gd name="connsiteY39" fmla="*/ 255531 h 556155"/>
              <a:gd name="connsiteX40" fmla="*/ 2860945 w 3043825"/>
              <a:gd name="connsiteY40" fmla="*/ 268057 h 556155"/>
              <a:gd name="connsiteX41" fmla="*/ 2933595 w 3043825"/>
              <a:gd name="connsiteY41" fmla="*/ 270562 h 556155"/>
              <a:gd name="connsiteX42" fmla="*/ 2951132 w 3043825"/>
              <a:gd name="connsiteY42" fmla="*/ 268057 h 556155"/>
              <a:gd name="connsiteX43" fmla="*/ 2981194 w 3043825"/>
              <a:gd name="connsiteY43" fmla="*/ 263046 h 556155"/>
              <a:gd name="connsiteX44" fmla="*/ 3011257 w 3043825"/>
              <a:gd name="connsiteY44" fmla="*/ 253025 h 556155"/>
              <a:gd name="connsiteX45" fmla="*/ 3031298 w 3043825"/>
              <a:gd name="connsiteY45" fmla="*/ 240499 h 556155"/>
              <a:gd name="connsiteX46" fmla="*/ 3043825 w 3043825"/>
              <a:gd name="connsiteY46" fmla="*/ 222963 h 556155"/>
              <a:gd name="connsiteX47" fmla="*/ 3043825 w 3043825"/>
              <a:gd name="connsiteY47" fmla="*/ 207932 h 556155"/>
              <a:gd name="connsiteX48" fmla="*/ 3043825 w 3043825"/>
              <a:gd name="connsiteY48" fmla="*/ 192900 h 556155"/>
              <a:gd name="connsiteX49" fmla="*/ 3033804 w 3043825"/>
              <a:gd name="connsiteY49" fmla="*/ 167848 h 556155"/>
              <a:gd name="connsiteX50" fmla="*/ 3018772 w 3043825"/>
              <a:gd name="connsiteY50" fmla="*/ 142796 h 556155"/>
              <a:gd name="connsiteX51" fmla="*/ 3008752 w 3043825"/>
              <a:gd name="connsiteY51" fmla="*/ 130270 h 556155"/>
              <a:gd name="connsiteX52" fmla="*/ 2988710 w 3043825"/>
              <a:gd name="connsiteY52" fmla="*/ 110229 h 556155"/>
              <a:gd name="connsiteX53" fmla="*/ 2933595 w 3043825"/>
              <a:gd name="connsiteY53" fmla="*/ 80166 h 556155"/>
              <a:gd name="connsiteX54" fmla="*/ 2885997 w 3043825"/>
              <a:gd name="connsiteY54" fmla="*/ 60125 h 556155"/>
              <a:gd name="connsiteX55" fmla="*/ 2755726 w 3043825"/>
              <a:gd name="connsiteY55" fmla="*/ 25052 h 556155"/>
              <a:gd name="connsiteX56" fmla="*/ 2648002 w 3043825"/>
              <a:gd name="connsiteY56" fmla="*/ 5010 h 556155"/>
              <a:gd name="connsiteX57" fmla="*/ 2607919 w 3043825"/>
              <a:gd name="connsiteY57" fmla="*/ 0 h 556155"/>
              <a:gd name="connsiteX58" fmla="*/ 2595393 w 3043825"/>
              <a:gd name="connsiteY58" fmla="*/ 0 h 556155"/>
              <a:gd name="connsiteX59" fmla="*/ 2535268 w 3043825"/>
              <a:gd name="connsiteY59" fmla="*/ 15031 h 556155"/>
              <a:gd name="connsiteX60" fmla="*/ 2297273 w 3043825"/>
              <a:gd name="connsiteY60" fmla="*/ 60125 h 556155"/>
              <a:gd name="connsiteX61" fmla="*/ 2116898 w 3043825"/>
              <a:gd name="connsiteY61" fmla="*/ 85177 h 556155"/>
              <a:gd name="connsiteX62" fmla="*/ 1934018 w 3043825"/>
              <a:gd name="connsiteY62" fmla="*/ 102713 h 556155"/>
              <a:gd name="connsiteX63" fmla="*/ 1756149 w 3043825"/>
              <a:gd name="connsiteY63" fmla="*/ 120249 h 556155"/>
              <a:gd name="connsiteX64" fmla="*/ 1570764 w 3043825"/>
              <a:gd name="connsiteY64" fmla="*/ 135281 h 556155"/>
              <a:gd name="connsiteX65" fmla="*/ 1232561 w 3043825"/>
              <a:gd name="connsiteY65" fmla="*/ 170354 h 556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43825" h="556155">
                <a:moveTo>
                  <a:pt x="1232561" y="170354"/>
                </a:moveTo>
                <a:lnTo>
                  <a:pt x="989556" y="200416"/>
                </a:lnTo>
                <a:lnTo>
                  <a:pt x="731520" y="230478"/>
                </a:lnTo>
                <a:lnTo>
                  <a:pt x="523588" y="253025"/>
                </a:lnTo>
                <a:lnTo>
                  <a:pt x="390812" y="265551"/>
                </a:lnTo>
                <a:lnTo>
                  <a:pt x="358244" y="268057"/>
                </a:lnTo>
                <a:lnTo>
                  <a:pt x="323171" y="268057"/>
                </a:lnTo>
                <a:lnTo>
                  <a:pt x="293109" y="265551"/>
                </a:lnTo>
                <a:lnTo>
                  <a:pt x="243005" y="258036"/>
                </a:lnTo>
                <a:lnTo>
                  <a:pt x="185385" y="243005"/>
                </a:lnTo>
                <a:lnTo>
                  <a:pt x="130271" y="222963"/>
                </a:lnTo>
                <a:lnTo>
                  <a:pt x="90187" y="202921"/>
                </a:lnTo>
                <a:lnTo>
                  <a:pt x="57620" y="182880"/>
                </a:lnTo>
                <a:lnTo>
                  <a:pt x="32568" y="172859"/>
                </a:lnTo>
                <a:lnTo>
                  <a:pt x="20041" y="172859"/>
                </a:lnTo>
                <a:lnTo>
                  <a:pt x="5010" y="177869"/>
                </a:lnTo>
                <a:lnTo>
                  <a:pt x="0" y="187890"/>
                </a:lnTo>
                <a:lnTo>
                  <a:pt x="5010" y="217952"/>
                </a:lnTo>
                <a:lnTo>
                  <a:pt x="40083" y="263046"/>
                </a:lnTo>
                <a:lnTo>
                  <a:pt x="140291" y="368265"/>
                </a:lnTo>
                <a:lnTo>
                  <a:pt x="205427" y="428390"/>
                </a:lnTo>
                <a:lnTo>
                  <a:pt x="280583" y="488515"/>
                </a:lnTo>
                <a:lnTo>
                  <a:pt x="365760" y="541124"/>
                </a:lnTo>
                <a:lnTo>
                  <a:pt x="400833" y="556155"/>
                </a:lnTo>
                <a:lnTo>
                  <a:pt x="413359" y="556155"/>
                </a:lnTo>
                <a:lnTo>
                  <a:pt x="435906" y="538619"/>
                </a:lnTo>
                <a:lnTo>
                  <a:pt x="480999" y="516072"/>
                </a:lnTo>
                <a:lnTo>
                  <a:pt x="598744" y="480999"/>
                </a:lnTo>
                <a:lnTo>
                  <a:pt x="739035" y="448431"/>
                </a:lnTo>
                <a:lnTo>
                  <a:pt x="906884" y="410853"/>
                </a:lnTo>
                <a:lnTo>
                  <a:pt x="1057197" y="383296"/>
                </a:lnTo>
                <a:lnTo>
                  <a:pt x="1242582" y="358244"/>
                </a:lnTo>
                <a:lnTo>
                  <a:pt x="1392894" y="340708"/>
                </a:lnTo>
                <a:lnTo>
                  <a:pt x="1555732" y="323171"/>
                </a:lnTo>
                <a:lnTo>
                  <a:pt x="1733602" y="305635"/>
                </a:lnTo>
                <a:lnTo>
                  <a:pt x="1964081" y="273067"/>
                </a:lnTo>
                <a:lnTo>
                  <a:pt x="2161992" y="255531"/>
                </a:lnTo>
                <a:lnTo>
                  <a:pt x="2354893" y="250520"/>
                </a:lnTo>
                <a:lnTo>
                  <a:pt x="2500195" y="250520"/>
                </a:lnTo>
                <a:lnTo>
                  <a:pt x="2678065" y="255531"/>
                </a:lnTo>
                <a:lnTo>
                  <a:pt x="2860945" y="268057"/>
                </a:lnTo>
                <a:lnTo>
                  <a:pt x="2933595" y="270562"/>
                </a:lnTo>
                <a:lnTo>
                  <a:pt x="2951132" y="268057"/>
                </a:lnTo>
                <a:lnTo>
                  <a:pt x="2981194" y="263046"/>
                </a:lnTo>
                <a:lnTo>
                  <a:pt x="3011257" y="253025"/>
                </a:lnTo>
                <a:lnTo>
                  <a:pt x="3031298" y="240499"/>
                </a:lnTo>
                <a:lnTo>
                  <a:pt x="3043825" y="222963"/>
                </a:lnTo>
                <a:lnTo>
                  <a:pt x="3043825" y="207932"/>
                </a:lnTo>
                <a:lnTo>
                  <a:pt x="3043825" y="192900"/>
                </a:lnTo>
                <a:lnTo>
                  <a:pt x="3033804" y="167848"/>
                </a:lnTo>
                <a:lnTo>
                  <a:pt x="3018772" y="142796"/>
                </a:lnTo>
                <a:lnTo>
                  <a:pt x="3008752" y="130270"/>
                </a:lnTo>
                <a:lnTo>
                  <a:pt x="2988710" y="110229"/>
                </a:lnTo>
                <a:lnTo>
                  <a:pt x="2933595" y="80166"/>
                </a:lnTo>
                <a:lnTo>
                  <a:pt x="2885997" y="60125"/>
                </a:lnTo>
                <a:lnTo>
                  <a:pt x="2755726" y="25052"/>
                </a:lnTo>
                <a:lnTo>
                  <a:pt x="2648002" y="5010"/>
                </a:lnTo>
                <a:lnTo>
                  <a:pt x="2607919" y="0"/>
                </a:lnTo>
                <a:lnTo>
                  <a:pt x="2595393" y="0"/>
                </a:lnTo>
                <a:lnTo>
                  <a:pt x="2535268" y="15031"/>
                </a:lnTo>
                <a:lnTo>
                  <a:pt x="2297273" y="60125"/>
                </a:lnTo>
                <a:lnTo>
                  <a:pt x="2116898" y="85177"/>
                </a:lnTo>
                <a:lnTo>
                  <a:pt x="1934018" y="102713"/>
                </a:lnTo>
                <a:lnTo>
                  <a:pt x="1756149" y="120249"/>
                </a:lnTo>
                <a:lnTo>
                  <a:pt x="1570764" y="135281"/>
                </a:lnTo>
                <a:lnTo>
                  <a:pt x="1232561" y="1703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B90EC816-8C27-4FA3-B130-1D17935E9980}"/>
              </a:ext>
            </a:extLst>
          </p:cNvPr>
          <p:cNvSpPr/>
          <p:nvPr/>
        </p:nvSpPr>
        <p:spPr>
          <a:xfrm>
            <a:off x="3940175" y="2063750"/>
            <a:ext cx="2262188" cy="1789113"/>
          </a:xfrm>
          <a:custGeom>
            <a:avLst/>
            <a:gdLst>
              <a:gd name="connsiteX0" fmla="*/ 1385379 w 2262201"/>
              <a:gd name="connsiteY0" fmla="*/ 821708 h 1788717"/>
              <a:gd name="connsiteX1" fmla="*/ 1215025 w 2262201"/>
              <a:gd name="connsiteY1" fmla="*/ 964504 h 1788717"/>
              <a:gd name="connsiteX2" fmla="*/ 1084754 w 2262201"/>
              <a:gd name="connsiteY2" fmla="*/ 1072228 h 1788717"/>
              <a:gd name="connsiteX3" fmla="*/ 934442 w 2262201"/>
              <a:gd name="connsiteY3" fmla="*/ 1189973 h 1788717"/>
              <a:gd name="connsiteX4" fmla="*/ 804171 w 2262201"/>
              <a:gd name="connsiteY4" fmla="*/ 1285171 h 1788717"/>
              <a:gd name="connsiteX5" fmla="*/ 681416 w 2262201"/>
              <a:gd name="connsiteY5" fmla="*/ 1367843 h 1788717"/>
              <a:gd name="connsiteX6" fmla="*/ 518578 w 2262201"/>
              <a:gd name="connsiteY6" fmla="*/ 1468051 h 1788717"/>
              <a:gd name="connsiteX7" fmla="*/ 260542 w 2262201"/>
              <a:gd name="connsiteY7" fmla="*/ 1618363 h 1788717"/>
              <a:gd name="connsiteX8" fmla="*/ 67641 w 2262201"/>
              <a:gd name="connsiteY8" fmla="*/ 1721076 h 1788717"/>
              <a:gd name="connsiteX9" fmla="*/ 20042 w 2262201"/>
              <a:gd name="connsiteY9" fmla="*/ 1748634 h 1788717"/>
              <a:gd name="connsiteX10" fmla="*/ 7516 w 2262201"/>
              <a:gd name="connsiteY10" fmla="*/ 1758655 h 1788717"/>
              <a:gd name="connsiteX11" fmla="*/ 0 w 2262201"/>
              <a:gd name="connsiteY11" fmla="*/ 1763665 h 1788717"/>
              <a:gd name="connsiteX12" fmla="*/ 0 w 2262201"/>
              <a:gd name="connsiteY12" fmla="*/ 1771181 h 1788717"/>
              <a:gd name="connsiteX13" fmla="*/ 5011 w 2262201"/>
              <a:gd name="connsiteY13" fmla="*/ 1781201 h 1788717"/>
              <a:gd name="connsiteX14" fmla="*/ 20042 w 2262201"/>
              <a:gd name="connsiteY14" fmla="*/ 1786212 h 1788717"/>
              <a:gd name="connsiteX15" fmla="*/ 45094 w 2262201"/>
              <a:gd name="connsiteY15" fmla="*/ 1788717 h 1788717"/>
              <a:gd name="connsiteX16" fmla="*/ 117745 w 2262201"/>
              <a:gd name="connsiteY16" fmla="*/ 1763665 h 1788717"/>
              <a:gd name="connsiteX17" fmla="*/ 263047 w 2262201"/>
              <a:gd name="connsiteY17" fmla="*/ 1708550 h 1788717"/>
              <a:gd name="connsiteX18" fmla="*/ 448432 w 2262201"/>
              <a:gd name="connsiteY18" fmla="*/ 1640910 h 1788717"/>
              <a:gd name="connsiteX19" fmla="*/ 631312 w 2262201"/>
              <a:gd name="connsiteY19" fmla="*/ 1560743 h 1788717"/>
              <a:gd name="connsiteX20" fmla="*/ 834234 w 2262201"/>
              <a:gd name="connsiteY20" fmla="*/ 1445504 h 1788717"/>
              <a:gd name="connsiteX21" fmla="*/ 1114817 w 2262201"/>
              <a:gd name="connsiteY21" fmla="*/ 1262624 h 1788717"/>
              <a:gd name="connsiteX22" fmla="*/ 1310223 w 2262201"/>
              <a:gd name="connsiteY22" fmla="*/ 1124838 h 1788717"/>
              <a:gd name="connsiteX23" fmla="*/ 1508134 w 2262201"/>
              <a:gd name="connsiteY23" fmla="*/ 982041 h 1788717"/>
              <a:gd name="connsiteX24" fmla="*/ 1678488 w 2262201"/>
              <a:gd name="connsiteY24" fmla="*/ 854275 h 1788717"/>
              <a:gd name="connsiteX25" fmla="*/ 1766170 w 2262201"/>
              <a:gd name="connsiteY25" fmla="*/ 764088 h 1788717"/>
              <a:gd name="connsiteX26" fmla="*/ 1873894 w 2262201"/>
              <a:gd name="connsiteY26" fmla="*/ 666385 h 1788717"/>
              <a:gd name="connsiteX27" fmla="*/ 2004165 w 2262201"/>
              <a:gd name="connsiteY27" fmla="*/ 543630 h 1788717"/>
              <a:gd name="connsiteX28" fmla="*/ 2111888 w 2262201"/>
              <a:gd name="connsiteY28" fmla="*/ 440916 h 1788717"/>
              <a:gd name="connsiteX29" fmla="*/ 2146961 w 2262201"/>
              <a:gd name="connsiteY29" fmla="*/ 410854 h 1788717"/>
              <a:gd name="connsiteX30" fmla="*/ 2192055 w 2262201"/>
              <a:gd name="connsiteY30" fmla="*/ 375781 h 1788717"/>
              <a:gd name="connsiteX31" fmla="*/ 2232138 w 2262201"/>
              <a:gd name="connsiteY31" fmla="*/ 348224 h 1788717"/>
              <a:gd name="connsiteX32" fmla="*/ 2254685 w 2262201"/>
              <a:gd name="connsiteY32" fmla="*/ 328182 h 1788717"/>
              <a:gd name="connsiteX33" fmla="*/ 2259696 w 2262201"/>
              <a:gd name="connsiteY33" fmla="*/ 320667 h 1788717"/>
              <a:gd name="connsiteX34" fmla="*/ 2262201 w 2262201"/>
              <a:gd name="connsiteY34" fmla="*/ 305635 h 1788717"/>
              <a:gd name="connsiteX35" fmla="*/ 2262201 w 2262201"/>
              <a:gd name="connsiteY35" fmla="*/ 293109 h 1788717"/>
              <a:gd name="connsiteX36" fmla="*/ 2254685 w 2262201"/>
              <a:gd name="connsiteY36" fmla="*/ 270563 h 1788717"/>
              <a:gd name="connsiteX37" fmla="*/ 2239654 w 2262201"/>
              <a:gd name="connsiteY37" fmla="*/ 253026 h 1788717"/>
              <a:gd name="connsiteX38" fmla="*/ 2194560 w 2262201"/>
              <a:gd name="connsiteY38" fmla="*/ 215448 h 1788717"/>
              <a:gd name="connsiteX39" fmla="*/ 2109383 w 2262201"/>
              <a:gd name="connsiteY39" fmla="*/ 145302 h 1788717"/>
              <a:gd name="connsiteX40" fmla="*/ 2014185 w 2262201"/>
              <a:gd name="connsiteY40" fmla="*/ 80167 h 1788717"/>
              <a:gd name="connsiteX41" fmla="*/ 1903956 w 2262201"/>
              <a:gd name="connsiteY41" fmla="*/ 0 h 1788717"/>
              <a:gd name="connsiteX42" fmla="*/ 1758654 w 2262201"/>
              <a:gd name="connsiteY42" fmla="*/ 30063 h 1788717"/>
              <a:gd name="connsiteX43" fmla="*/ 1831305 w 2262201"/>
              <a:gd name="connsiteY43" fmla="*/ 85177 h 1788717"/>
              <a:gd name="connsiteX44" fmla="*/ 1871389 w 2262201"/>
              <a:gd name="connsiteY44" fmla="*/ 125261 h 1788717"/>
              <a:gd name="connsiteX45" fmla="*/ 1896441 w 2262201"/>
              <a:gd name="connsiteY45" fmla="*/ 157828 h 1788717"/>
              <a:gd name="connsiteX46" fmla="*/ 1901451 w 2262201"/>
              <a:gd name="connsiteY46" fmla="*/ 170354 h 1788717"/>
              <a:gd name="connsiteX47" fmla="*/ 1903956 w 2262201"/>
              <a:gd name="connsiteY47" fmla="*/ 185386 h 1788717"/>
              <a:gd name="connsiteX48" fmla="*/ 1896441 w 2262201"/>
              <a:gd name="connsiteY48" fmla="*/ 217953 h 1788717"/>
              <a:gd name="connsiteX49" fmla="*/ 1878904 w 2262201"/>
              <a:gd name="connsiteY49" fmla="*/ 260542 h 1788717"/>
              <a:gd name="connsiteX50" fmla="*/ 1821285 w 2262201"/>
              <a:gd name="connsiteY50" fmla="*/ 338203 h 1788717"/>
              <a:gd name="connsiteX51" fmla="*/ 1691014 w 2262201"/>
              <a:gd name="connsiteY51" fmla="*/ 496031 h 1788717"/>
              <a:gd name="connsiteX52" fmla="*/ 1550722 w 2262201"/>
              <a:gd name="connsiteY52" fmla="*/ 668890 h 1788717"/>
              <a:gd name="connsiteX53" fmla="*/ 1385379 w 2262201"/>
              <a:gd name="connsiteY53" fmla="*/ 821708 h 178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62201" h="1788717">
                <a:moveTo>
                  <a:pt x="1385379" y="821708"/>
                </a:moveTo>
                <a:lnTo>
                  <a:pt x="1215025" y="964504"/>
                </a:lnTo>
                <a:lnTo>
                  <a:pt x="1084754" y="1072228"/>
                </a:lnTo>
                <a:lnTo>
                  <a:pt x="934442" y="1189973"/>
                </a:lnTo>
                <a:lnTo>
                  <a:pt x="804171" y="1285171"/>
                </a:lnTo>
                <a:lnTo>
                  <a:pt x="681416" y="1367843"/>
                </a:lnTo>
                <a:lnTo>
                  <a:pt x="518578" y="1468051"/>
                </a:lnTo>
                <a:lnTo>
                  <a:pt x="260542" y="1618363"/>
                </a:lnTo>
                <a:lnTo>
                  <a:pt x="67641" y="1721076"/>
                </a:lnTo>
                <a:lnTo>
                  <a:pt x="20042" y="1748634"/>
                </a:lnTo>
                <a:lnTo>
                  <a:pt x="7516" y="1758655"/>
                </a:lnTo>
                <a:lnTo>
                  <a:pt x="0" y="1763665"/>
                </a:lnTo>
                <a:lnTo>
                  <a:pt x="0" y="1771181"/>
                </a:lnTo>
                <a:lnTo>
                  <a:pt x="5011" y="1781201"/>
                </a:lnTo>
                <a:lnTo>
                  <a:pt x="20042" y="1786212"/>
                </a:lnTo>
                <a:lnTo>
                  <a:pt x="45094" y="1788717"/>
                </a:lnTo>
                <a:lnTo>
                  <a:pt x="117745" y="1763665"/>
                </a:lnTo>
                <a:lnTo>
                  <a:pt x="263047" y="1708550"/>
                </a:lnTo>
                <a:lnTo>
                  <a:pt x="448432" y="1640910"/>
                </a:lnTo>
                <a:lnTo>
                  <a:pt x="631312" y="1560743"/>
                </a:lnTo>
                <a:lnTo>
                  <a:pt x="834234" y="1445504"/>
                </a:lnTo>
                <a:lnTo>
                  <a:pt x="1114817" y="1262624"/>
                </a:lnTo>
                <a:lnTo>
                  <a:pt x="1310223" y="1124838"/>
                </a:lnTo>
                <a:lnTo>
                  <a:pt x="1508134" y="982041"/>
                </a:lnTo>
                <a:lnTo>
                  <a:pt x="1678488" y="854275"/>
                </a:lnTo>
                <a:lnTo>
                  <a:pt x="1766170" y="764088"/>
                </a:lnTo>
                <a:lnTo>
                  <a:pt x="1873894" y="666385"/>
                </a:lnTo>
                <a:lnTo>
                  <a:pt x="2004165" y="543630"/>
                </a:lnTo>
                <a:lnTo>
                  <a:pt x="2111888" y="440916"/>
                </a:lnTo>
                <a:lnTo>
                  <a:pt x="2146961" y="410854"/>
                </a:lnTo>
                <a:lnTo>
                  <a:pt x="2192055" y="375781"/>
                </a:lnTo>
                <a:lnTo>
                  <a:pt x="2232138" y="348224"/>
                </a:lnTo>
                <a:lnTo>
                  <a:pt x="2254685" y="328182"/>
                </a:lnTo>
                <a:lnTo>
                  <a:pt x="2259696" y="320667"/>
                </a:lnTo>
                <a:lnTo>
                  <a:pt x="2262201" y="305635"/>
                </a:lnTo>
                <a:lnTo>
                  <a:pt x="2262201" y="293109"/>
                </a:lnTo>
                <a:lnTo>
                  <a:pt x="2254685" y="270563"/>
                </a:lnTo>
                <a:lnTo>
                  <a:pt x="2239654" y="253026"/>
                </a:lnTo>
                <a:lnTo>
                  <a:pt x="2194560" y="215448"/>
                </a:lnTo>
                <a:lnTo>
                  <a:pt x="2109383" y="145302"/>
                </a:lnTo>
                <a:lnTo>
                  <a:pt x="2014185" y="80167"/>
                </a:lnTo>
                <a:lnTo>
                  <a:pt x="1903956" y="0"/>
                </a:lnTo>
                <a:lnTo>
                  <a:pt x="1758654" y="30063"/>
                </a:lnTo>
                <a:lnTo>
                  <a:pt x="1831305" y="85177"/>
                </a:lnTo>
                <a:lnTo>
                  <a:pt x="1871389" y="125261"/>
                </a:lnTo>
                <a:lnTo>
                  <a:pt x="1896441" y="157828"/>
                </a:lnTo>
                <a:lnTo>
                  <a:pt x="1901451" y="170354"/>
                </a:lnTo>
                <a:lnTo>
                  <a:pt x="1903956" y="185386"/>
                </a:lnTo>
                <a:lnTo>
                  <a:pt x="1896441" y="217953"/>
                </a:lnTo>
                <a:lnTo>
                  <a:pt x="1878904" y="260542"/>
                </a:lnTo>
                <a:lnTo>
                  <a:pt x="1821285" y="338203"/>
                </a:lnTo>
                <a:lnTo>
                  <a:pt x="1691014" y="496031"/>
                </a:lnTo>
                <a:lnTo>
                  <a:pt x="1550722" y="668890"/>
                </a:lnTo>
                <a:lnTo>
                  <a:pt x="1385379" y="8217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99B0DF85-401B-4C84-BC54-FF5E47655CC1}"/>
              </a:ext>
            </a:extLst>
          </p:cNvPr>
          <p:cNvSpPr/>
          <p:nvPr/>
        </p:nvSpPr>
        <p:spPr>
          <a:xfrm>
            <a:off x="4583113" y="2401888"/>
            <a:ext cx="2841625" cy="1276350"/>
          </a:xfrm>
          <a:custGeom>
            <a:avLst/>
            <a:gdLst>
              <a:gd name="connsiteX0" fmla="*/ 1459707 w 2840832"/>
              <a:gd name="connsiteY0" fmla="*/ 847725 h 1276350"/>
              <a:gd name="connsiteX1" fmla="*/ 1304925 w 2840832"/>
              <a:gd name="connsiteY1" fmla="*/ 740569 h 1276350"/>
              <a:gd name="connsiteX2" fmla="*/ 1197769 w 2840832"/>
              <a:gd name="connsiteY2" fmla="*/ 666750 h 1276350"/>
              <a:gd name="connsiteX3" fmla="*/ 1107282 w 2840832"/>
              <a:gd name="connsiteY3" fmla="*/ 604838 h 1276350"/>
              <a:gd name="connsiteX4" fmla="*/ 983457 w 2840832"/>
              <a:gd name="connsiteY4" fmla="*/ 519113 h 1276350"/>
              <a:gd name="connsiteX5" fmla="*/ 831057 w 2840832"/>
              <a:gd name="connsiteY5" fmla="*/ 440532 h 1276350"/>
              <a:gd name="connsiteX6" fmla="*/ 714375 w 2840832"/>
              <a:gd name="connsiteY6" fmla="*/ 364332 h 1276350"/>
              <a:gd name="connsiteX7" fmla="*/ 547688 w 2840832"/>
              <a:gd name="connsiteY7" fmla="*/ 266700 h 1276350"/>
              <a:gd name="connsiteX8" fmla="*/ 423863 w 2840832"/>
              <a:gd name="connsiteY8" fmla="*/ 200025 h 1276350"/>
              <a:gd name="connsiteX9" fmla="*/ 338138 w 2840832"/>
              <a:gd name="connsiteY9" fmla="*/ 154782 h 1276350"/>
              <a:gd name="connsiteX10" fmla="*/ 283369 w 2840832"/>
              <a:gd name="connsiteY10" fmla="*/ 142875 h 1276350"/>
              <a:gd name="connsiteX11" fmla="*/ 230982 w 2840832"/>
              <a:gd name="connsiteY11" fmla="*/ 130969 h 1276350"/>
              <a:gd name="connsiteX12" fmla="*/ 171450 w 2840832"/>
              <a:gd name="connsiteY12" fmla="*/ 126207 h 1276350"/>
              <a:gd name="connsiteX13" fmla="*/ 126207 w 2840832"/>
              <a:gd name="connsiteY13" fmla="*/ 128588 h 1276350"/>
              <a:gd name="connsiteX14" fmla="*/ 97632 w 2840832"/>
              <a:gd name="connsiteY14" fmla="*/ 138113 h 1276350"/>
              <a:gd name="connsiteX15" fmla="*/ 78582 w 2840832"/>
              <a:gd name="connsiteY15" fmla="*/ 150019 h 1276350"/>
              <a:gd name="connsiteX16" fmla="*/ 66675 w 2840832"/>
              <a:gd name="connsiteY16" fmla="*/ 152400 h 1276350"/>
              <a:gd name="connsiteX17" fmla="*/ 45244 w 2840832"/>
              <a:gd name="connsiteY17" fmla="*/ 152400 h 1276350"/>
              <a:gd name="connsiteX18" fmla="*/ 21432 w 2840832"/>
              <a:gd name="connsiteY18" fmla="*/ 142875 h 1276350"/>
              <a:gd name="connsiteX19" fmla="*/ 9525 w 2840832"/>
              <a:gd name="connsiteY19" fmla="*/ 133350 h 1276350"/>
              <a:gd name="connsiteX20" fmla="*/ 2382 w 2840832"/>
              <a:gd name="connsiteY20" fmla="*/ 121444 h 1276350"/>
              <a:gd name="connsiteX21" fmla="*/ 0 w 2840832"/>
              <a:gd name="connsiteY21" fmla="*/ 102394 h 1276350"/>
              <a:gd name="connsiteX22" fmla="*/ 0 w 2840832"/>
              <a:gd name="connsiteY22" fmla="*/ 83344 h 1276350"/>
              <a:gd name="connsiteX23" fmla="*/ 4763 w 2840832"/>
              <a:gd name="connsiteY23" fmla="*/ 66675 h 1276350"/>
              <a:gd name="connsiteX24" fmla="*/ 16669 w 2840832"/>
              <a:gd name="connsiteY24" fmla="*/ 54769 h 1276350"/>
              <a:gd name="connsiteX25" fmla="*/ 50007 w 2840832"/>
              <a:gd name="connsiteY25" fmla="*/ 35719 h 1276350"/>
              <a:gd name="connsiteX26" fmla="*/ 97632 w 2840832"/>
              <a:gd name="connsiteY26" fmla="*/ 16669 h 1276350"/>
              <a:gd name="connsiteX27" fmla="*/ 157163 w 2840832"/>
              <a:gd name="connsiteY27" fmla="*/ 4763 h 1276350"/>
              <a:gd name="connsiteX28" fmla="*/ 254794 w 2840832"/>
              <a:gd name="connsiteY28" fmla="*/ 0 h 1276350"/>
              <a:gd name="connsiteX29" fmla="*/ 316707 w 2840832"/>
              <a:gd name="connsiteY29" fmla="*/ 2382 h 1276350"/>
              <a:gd name="connsiteX30" fmla="*/ 366713 w 2840832"/>
              <a:gd name="connsiteY30" fmla="*/ 11907 h 1276350"/>
              <a:gd name="connsiteX31" fmla="*/ 452438 w 2840832"/>
              <a:gd name="connsiteY31" fmla="*/ 54769 h 1276350"/>
              <a:gd name="connsiteX32" fmla="*/ 657225 w 2840832"/>
              <a:gd name="connsiteY32" fmla="*/ 164307 h 1276350"/>
              <a:gd name="connsiteX33" fmla="*/ 850107 w 2840832"/>
              <a:gd name="connsiteY33" fmla="*/ 271463 h 1276350"/>
              <a:gd name="connsiteX34" fmla="*/ 940594 w 2840832"/>
              <a:gd name="connsiteY34" fmla="*/ 323850 h 1276350"/>
              <a:gd name="connsiteX35" fmla="*/ 1200150 w 2840832"/>
              <a:gd name="connsiteY35" fmla="*/ 464344 h 1276350"/>
              <a:gd name="connsiteX36" fmla="*/ 1543050 w 2840832"/>
              <a:gd name="connsiteY36" fmla="*/ 635794 h 1276350"/>
              <a:gd name="connsiteX37" fmla="*/ 1783557 w 2840832"/>
              <a:gd name="connsiteY37" fmla="*/ 754857 h 1276350"/>
              <a:gd name="connsiteX38" fmla="*/ 2016919 w 2840832"/>
              <a:gd name="connsiteY38" fmla="*/ 862013 h 1276350"/>
              <a:gd name="connsiteX39" fmla="*/ 2209800 w 2840832"/>
              <a:gd name="connsiteY39" fmla="*/ 942975 h 1276350"/>
              <a:gd name="connsiteX40" fmla="*/ 2381250 w 2840832"/>
              <a:gd name="connsiteY40" fmla="*/ 1007269 h 1276350"/>
              <a:gd name="connsiteX41" fmla="*/ 2576513 w 2840832"/>
              <a:gd name="connsiteY41" fmla="*/ 1059657 h 1276350"/>
              <a:gd name="connsiteX42" fmla="*/ 2745582 w 2840832"/>
              <a:gd name="connsiteY42" fmla="*/ 1088232 h 1276350"/>
              <a:gd name="connsiteX43" fmla="*/ 2819400 w 2840832"/>
              <a:gd name="connsiteY43" fmla="*/ 1100138 h 1276350"/>
              <a:gd name="connsiteX44" fmla="*/ 2831307 w 2840832"/>
              <a:gd name="connsiteY44" fmla="*/ 1104900 h 1276350"/>
              <a:gd name="connsiteX45" fmla="*/ 2840832 w 2840832"/>
              <a:gd name="connsiteY45" fmla="*/ 1116807 h 1276350"/>
              <a:gd name="connsiteX46" fmla="*/ 2840832 w 2840832"/>
              <a:gd name="connsiteY46" fmla="*/ 1128713 h 1276350"/>
              <a:gd name="connsiteX47" fmla="*/ 2833688 w 2840832"/>
              <a:gd name="connsiteY47" fmla="*/ 1147763 h 1276350"/>
              <a:gd name="connsiteX48" fmla="*/ 2809875 w 2840832"/>
              <a:gd name="connsiteY48" fmla="*/ 1176338 h 1276350"/>
              <a:gd name="connsiteX49" fmla="*/ 2778919 w 2840832"/>
              <a:gd name="connsiteY49" fmla="*/ 1185863 h 1276350"/>
              <a:gd name="connsiteX50" fmla="*/ 2674144 w 2840832"/>
              <a:gd name="connsiteY50" fmla="*/ 1202532 h 1276350"/>
              <a:gd name="connsiteX51" fmla="*/ 2493169 w 2840832"/>
              <a:gd name="connsiteY51" fmla="*/ 1231107 h 1276350"/>
              <a:gd name="connsiteX52" fmla="*/ 2288382 w 2840832"/>
              <a:gd name="connsiteY52" fmla="*/ 1259682 h 1276350"/>
              <a:gd name="connsiteX53" fmla="*/ 2221707 w 2840832"/>
              <a:gd name="connsiteY53" fmla="*/ 1269207 h 1276350"/>
              <a:gd name="connsiteX54" fmla="*/ 2157413 w 2840832"/>
              <a:gd name="connsiteY54" fmla="*/ 1276350 h 1276350"/>
              <a:gd name="connsiteX55" fmla="*/ 2114550 w 2840832"/>
              <a:gd name="connsiteY55" fmla="*/ 1276350 h 1276350"/>
              <a:gd name="connsiteX56" fmla="*/ 2085975 w 2840832"/>
              <a:gd name="connsiteY56" fmla="*/ 1273969 h 1276350"/>
              <a:gd name="connsiteX57" fmla="*/ 2052638 w 2840832"/>
              <a:gd name="connsiteY57" fmla="*/ 1264444 h 1276350"/>
              <a:gd name="connsiteX58" fmla="*/ 2019300 w 2840832"/>
              <a:gd name="connsiteY58" fmla="*/ 1250157 h 1276350"/>
              <a:gd name="connsiteX59" fmla="*/ 1983582 w 2840832"/>
              <a:gd name="connsiteY59" fmla="*/ 1219200 h 1276350"/>
              <a:gd name="connsiteX60" fmla="*/ 1897857 w 2840832"/>
              <a:gd name="connsiteY60" fmla="*/ 1159669 h 1276350"/>
              <a:gd name="connsiteX61" fmla="*/ 1800225 w 2840832"/>
              <a:gd name="connsiteY61" fmla="*/ 1090613 h 1276350"/>
              <a:gd name="connsiteX62" fmla="*/ 1674019 w 2840832"/>
              <a:gd name="connsiteY62" fmla="*/ 1000125 h 1276350"/>
              <a:gd name="connsiteX63" fmla="*/ 1459707 w 2840832"/>
              <a:gd name="connsiteY63" fmla="*/ 847725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40832" h="1276350">
                <a:moveTo>
                  <a:pt x="1459707" y="847725"/>
                </a:moveTo>
                <a:lnTo>
                  <a:pt x="1304925" y="740569"/>
                </a:lnTo>
                <a:lnTo>
                  <a:pt x="1197769" y="666750"/>
                </a:lnTo>
                <a:lnTo>
                  <a:pt x="1107282" y="604838"/>
                </a:lnTo>
                <a:lnTo>
                  <a:pt x="983457" y="519113"/>
                </a:lnTo>
                <a:lnTo>
                  <a:pt x="831057" y="440532"/>
                </a:lnTo>
                <a:lnTo>
                  <a:pt x="714375" y="364332"/>
                </a:lnTo>
                <a:lnTo>
                  <a:pt x="547688" y="266700"/>
                </a:lnTo>
                <a:lnTo>
                  <a:pt x="423863" y="200025"/>
                </a:lnTo>
                <a:lnTo>
                  <a:pt x="338138" y="154782"/>
                </a:lnTo>
                <a:lnTo>
                  <a:pt x="283369" y="142875"/>
                </a:lnTo>
                <a:lnTo>
                  <a:pt x="230982" y="130969"/>
                </a:lnTo>
                <a:lnTo>
                  <a:pt x="171450" y="126207"/>
                </a:lnTo>
                <a:lnTo>
                  <a:pt x="126207" y="128588"/>
                </a:lnTo>
                <a:lnTo>
                  <a:pt x="97632" y="138113"/>
                </a:lnTo>
                <a:lnTo>
                  <a:pt x="78582" y="150019"/>
                </a:lnTo>
                <a:lnTo>
                  <a:pt x="66675" y="152400"/>
                </a:lnTo>
                <a:lnTo>
                  <a:pt x="45244" y="152400"/>
                </a:lnTo>
                <a:lnTo>
                  <a:pt x="21432" y="142875"/>
                </a:lnTo>
                <a:lnTo>
                  <a:pt x="9525" y="133350"/>
                </a:lnTo>
                <a:lnTo>
                  <a:pt x="2382" y="121444"/>
                </a:lnTo>
                <a:lnTo>
                  <a:pt x="0" y="102394"/>
                </a:lnTo>
                <a:lnTo>
                  <a:pt x="0" y="83344"/>
                </a:lnTo>
                <a:lnTo>
                  <a:pt x="4763" y="66675"/>
                </a:lnTo>
                <a:lnTo>
                  <a:pt x="16669" y="54769"/>
                </a:lnTo>
                <a:lnTo>
                  <a:pt x="50007" y="35719"/>
                </a:lnTo>
                <a:lnTo>
                  <a:pt x="97632" y="16669"/>
                </a:lnTo>
                <a:lnTo>
                  <a:pt x="157163" y="4763"/>
                </a:lnTo>
                <a:lnTo>
                  <a:pt x="254794" y="0"/>
                </a:lnTo>
                <a:lnTo>
                  <a:pt x="316707" y="2382"/>
                </a:lnTo>
                <a:lnTo>
                  <a:pt x="366713" y="11907"/>
                </a:lnTo>
                <a:lnTo>
                  <a:pt x="452438" y="54769"/>
                </a:lnTo>
                <a:lnTo>
                  <a:pt x="657225" y="164307"/>
                </a:lnTo>
                <a:lnTo>
                  <a:pt x="850107" y="271463"/>
                </a:lnTo>
                <a:lnTo>
                  <a:pt x="940594" y="323850"/>
                </a:lnTo>
                <a:lnTo>
                  <a:pt x="1200150" y="464344"/>
                </a:lnTo>
                <a:lnTo>
                  <a:pt x="1543050" y="635794"/>
                </a:lnTo>
                <a:lnTo>
                  <a:pt x="1783557" y="754857"/>
                </a:lnTo>
                <a:lnTo>
                  <a:pt x="2016919" y="862013"/>
                </a:lnTo>
                <a:lnTo>
                  <a:pt x="2209800" y="942975"/>
                </a:lnTo>
                <a:lnTo>
                  <a:pt x="2381250" y="1007269"/>
                </a:lnTo>
                <a:lnTo>
                  <a:pt x="2576513" y="1059657"/>
                </a:lnTo>
                <a:lnTo>
                  <a:pt x="2745582" y="1088232"/>
                </a:lnTo>
                <a:lnTo>
                  <a:pt x="2819400" y="1100138"/>
                </a:lnTo>
                <a:lnTo>
                  <a:pt x="2831307" y="1104900"/>
                </a:lnTo>
                <a:lnTo>
                  <a:pt x="2840832" y="1116807"/>
                </a:lnTo>
                <a:lnTo>
                  <a:pt x="2840832" y="1128713"/>
                </a:lnTo>
                <a:lnTo>
                  <a:pt x="2833688" y="1147763"/>
                </a:lnTo>
                <a:lnTo>
                  <a:pt x="2809875" y="1176338"/>
                </a:lnTo>
                <a:lnTo>
                  <a:pt x="2778919" y="1185863"/>
                </a:lnTo>
                <a:lnTo>
                  <a:pt x="2674144" y="1202532"/>
                </a:lnTo>
                <a:lnTo>
                  <a:pt x="2493169" y="1231107"/>
                </a:lnTo>
                <a:lnTo>
                  <a:pt x="2288382" y="1259682"/>
                </a:lnTo>
                <a:lnTo>
                  <a:pt x="2221707" y="1269207"/>
                </a:lnTo>
                <a:lnTo>
                  <a:pt x="2157413" y="1276350"/>
                </a:lnTo>
                <a:lnTo>
                  <a:pt x="2114550" y="1276350"/>
                </a:lnTo>
                <a:lnTo>
                  <a:pt x="2085975" y="1273969"/>
                </a:lnTo>
                <a:lnTo>
                  <a:pt x="2052638" y="1264444"/>
                </a:lnTo>
                <a:lnTo>
                  <a:pt x="2019300" y="1250157"/>
                </a:lnTo>
                <a:lnTo>
                  <a:pt x="1983582" y="1219200"/>
                </a:lnTo>
                <a:lnTo>
                  <a:pt x="1897857" y="1159669"/>
                </a:lnTo>
                <a:lnTo>
                  <a:pt x="1800225" y="1090613"/>
                </a:lnTo>
                <a:lnTo>
                  <a:pt x="1674019" y="1000125"/>
                </a:lnTo>
                <a:lnTo>
                  <a:pt x="1459707" y="847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D0D37CE4-FF35-4D2B-9A02-9D38527D977E}"/>
              </a:ext>
            </a:extLst>
          </p:cNvPr>
          <p:cNvSpPr/>
          <p:nvPr/>
        </p:nvSpPr>
        <p:spPr>
          <a:xfrm>
            <a:off x="4808538" y="3981450"/>
            <a:ext cx="1609725" cy="296863"/>
          </a:xfrm>
          <a:custGeom>
            <a:avLst/>
            <a:gdLst>
              <a:gd name="connsiteX0" fmla="*/ 773906 w 1609725"/>
              <a:gd name="connsiteY0" fmla="*/ 66675 h 297656"/>
              <a:gd name="connsiteX1" fmla="*/ 400050 w 1609725"/>
              <a:gd name="connsiteY1" fmla="*/ 95250 h 297656"/>
              <a:gd name="connsiteX2" fmla="*/ 7144 w 1609725"/>
              <a:gd name="connsiteY2" fmla="*/ 126206 h 297656"/>
              <a:gd name="connsiteX3" fmla="*/ 0 w 1609725"/>
              <a:gd name="connsiteY3" fmla="*/ 297656 h 297656"/>
              <a:gd name="connsiteX4" fmla="*/ 233362 w 1609725"/>
              <a:gd name="connsiteY4" fmla="*/ 283369 h 297656"/>
              <a:gd name="connsiteX5" fmla="*/ 545306 w 1609725"/>
              <a:gd name="connsiteY5" fmla="*/ 259556 h 297656"/>
              <a:gd name="connsiteX6" fmla="*/ 957262 w 1609725"/>
              <a:gd name="connsiteY6" fmla="*/ 228600 h 297656"/>
              <a:gd name="connsiteX7" fmla="*/ 1281112 w 1609725"/>
              <a:gd name="connsiteY7" fmla="*/ 202406 h 297656"/>
              <a:gd name="connsiteX8" fmla="*/ 1609725 w 1609725"/>
              <a:gd name="connsiteY8" fmla="*/ 176213 h 297656"/>
              <a:gd name="connsiteX9" fmla="*/ 1604962 w 1609725"/>
              <a:gd name="connsiteY9" fmla="*/ 0 h 297656"/>
              <a:gd name="connsiteX10" fmla="*/ 1440656 w 1609725"/>
              <a:gd name="connsiteY10" fmla="*/ 11906 h 297656"/>
              <a:gd name="connsiteX11" fmla="*/ 1135856 w 1609725"/>
              <a:gd name="connsiteY11" fmla="*/ 35719 h 297656"/>
              <a:gd name="connsiteX12" fmla="*/ 773906 w 1609725"/>
              <a:gd name="connsiteY12" fmla="*/ 66675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9725" h="297656">
                <a:moveTo>
                  <a:pt x="773906" y="66675"/>
                </a:moveTo>
                <a:lnTo>
                  <a:pt x="400050" y="95250"/>
                </a:lnTo>
                <a:lnTo>
                  <a:pt x="7144" y="126206"/>
                </a:lnTo>
                <a:lnTo>
                  <a:pt x="0" y="297656"/>
                </a:lnTo>
                <a:lnTo>
                  <a:pt x="233362" y="283369"/>
                </a:lnTo>
                <a:lnTo>
                  <a:pt x="545306" y="259556"/>
                </a:lnTo>
                <a:lnTo>
                  <a:pt x="957262" y="228600"/>
                </a:lnTo>
                <a:lnTo>
                  <a:pt x="1281112" y="202406"/>
                </a:lnTo>
                <a:lnTo>
                  <a:pt x="1609725" y="176213"/>
                </a:lnTo>
                <a:lnTo>
                  <a:pt x="1604962" y="0"/>
                </a:lnTo>
                <a:lnTo>
                  <a:pt x="1440656" y="11906"/>
                </a:lnTo>
                <a:lnTo>
                  <a:pt x="1135856" y="35719"/>
                </a:lnTo>
                <a:lnTo>
                  <a:pt x="773906" y="66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B3055BDF-05CC-4747-8A80-9AFDB3D3755A}"/>
              </a:ext>
            </a:extLst>
          </p:cNvPr>
          <p:cNvSpPr/>
          <p:nvPr/>
        </p:nvSpPr>
        <p:spPr>
          <a:xfrm>
            <a:off x="4725988" y="4583113"/>
            <a:ext cx="1693862" cy="295275"/>
          </a:xfrm>
          <a:custGeom>
            <a:avLst/>
            <a:gdLst>
              <a:gd name="connsiteX0" fmla="*/ 1050132 w 1693069"/>
              <a:gd name="connsiteY0" fmla="*/ 64294 h 295275"/>
              <a:gd name="connsiteX1" fmla="*/ 745332 w 1693069"/>
              <a:gd name="connsiteY1" fmla="*/ 90488 h 295275"/>
              <a:gd name="connsiteX2" fmla="*/ 528638 w 1693069"/>
              <a:gd name="connsiteY2" fmla="*/ 104775 h 295275"/>
              <a:gd name="connsiteX3" fmla="*/ 295275 w 1693069"/>
              <a:gd name="connsiteY3" fmla="*/ 116682 h 295275"/>
              <a:gd name="connsiteX4" fmla="*/ 223838 w 1693069"/>
              <a:gd name="connsiteY4" fmla="*/ 119063 h 295275"/>
              <a:gd name="connsiteX5" fmla="*/ 30957 w 1693069"/>
              <a:gd name="connsiteY5" fmla="*/ 83344 h 295275"/>
              <a:gd name="connsiteX6" fmla="*/ 0 w 1693069"/>
              <a:gd name="connsiteY6" fmla="*/ 261938 h 295275"/>
              <a:gd name="connsiteX7" fmla="*/ 140494 w 1693069"/>
              <a:gd name="connsiteY7" fmla="*/ 285750 h 295275"/>
              <a:gd name="connsiteX8" fmla="*/ 200025 w 1693069"/>
              <a:gd name="connsiteY8" fmla="*/ 295275 h 295275"/>
              <a:gd name="connsiteX9" fmla="*/ 290513 w 1693069"/>
              <a:gd name="connsiteY9" fmla="*/ 285750 h 295275"/>
              <a:gd name="connsiteX10" fmla="*/ 564357 w 1693069"/>
              <a:gd name="connsiteY10" fmla="*/ 259557 h 295275"/>
              <a:gd name="connsiteX11" fmla="*/ 790575 w 1693069"/>
              <a:gd name="connsiteY11" fmla="*/ 240507 h 295275"/>
              <a:gd name="connsiteX12" fmla="*/ 1116807 w 1693069"/>
              <a:gd name="connsiteY12" fmla="*/ 216694 h 295275"/>
              <a:gd name="connsiteX13" fmla="*/ 1369219 w 1693069"/>
              <a:gd name="connsiteY13" fmla="*/ 200025 h 295275"/>
              <a:gd name="connsiteX14" fmla="*/ 1693069 w 1693069"/>
              <a:gd name="connsiteY14" fmla="*/ 178594 h 295275"/>
              <a:gd name="connsiteX15" fmla="*/ 1678782 w 1693069"/>
              <a:gd name="connsiteY15" fmla="*/ 0 h 295275"/>
              <a:gd name="connsiteX16" fmla="*/ 1478757 w 1693069"/>
              <a:gd name="connsiteY16" fmla="*/ 19050 h 295275"/>
              <a:gd name="connsiteX17" fmla="*/ 1252538 w 1693069"/>
              <a:gd name="connsiteY17" fmla="*/ 42863 h 295275"/>
              <a:gd name="connsiteX18" fmla="*/ 1050132 w 1693069"/>
              <a:gd name="connsiteY18" fmla="*/ 64294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93069" h="295275">
                <a:moveTo>
                  <a:pt x="1050132" y="64294"/>
                </a:moveTo>
                <a:lnTo>
                  <a:pt x="745332" y="90488"/>
                </a:lnTo>
                <a:lnTo>
                  <a:pt x="528638" y="104775"/>
                </a:lnTo>
                <a:lnTo>
                  <a:pt x="295275" y="116682"/>
                </a:lnTo>
                <a:lnTo>
                  <a:pt x="223838" y="119063"/>
                </a:lnTo>
                <a:lnTo>
                  <a:pt x="30957" y="83344"/>
                </a:lnTo>
                <a:lnTo>
                  <a:pt x="0" y="261938"/>
                </a:lnTo>
                <a:lnTo>
                  <a:pt x="140494" y="285750"/>
                </a:lnTo>
                <a:lnTo>
                  <a:pt x="200025" y="295275"/>
                </a:lnTo>
                <a:lnTo>
                  <a:pt x="290513" y="285750"/>
                </a:lnTo>
                <a:lnTo>
                  <a:pt x="564357" y="259557"/>
                </a:lnTo>
                <a:lnTo>
                  <a:pt x="790575" y="240507"/>
                </a:lnTo>
                <a:lnTo>
                  <a:pt x="1116807" y="216694"/>
                </a:lnTo>
                <a:lnTo>
                  <a:pt x="1369219" y="200025"/>
                </a:lnTo>
                <a:lnTo>
                  <a:pt x="1693069" y="178594"/>
                </a:lnTo>
                <a:lnTo>
                  <a:pt x="1678782" y="0"/>
                </a:lnTo>
                <a:lnTo>
                  <a:pt x="1478757" y="19050"/>
                </a:lnTo>
                <a:lnTo>
                  <a:pt x="1252538" y="42863"/>
                </a:lnTo>
                <a:lnTo>
                  <a:pt x="1050132" y="642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B6C6CBEB-C81D-4D3E-B4E4-134ED309A1B9}"/>
              </a:ext>
            </a:extLst>
          </p:cNvPr>
          <p:cNvSpPr/>
          <p:nvPr/>
        </p:nvSpPr>
        <p:spPr>
          <a:xfrm>
            <a:off x="6164263" y="3529013"/>
            <a:ext cx="476250" cy="2513012"/>
          </a:xfrm>
          <a:custGeom>
            <a:avLst/>
            <a:gdLst>
              <a:gd name="connsiteX0" fmla="*/ 167750 w 476935"/>
              <a:gd name="connsiteY0" fmla="*/ 1404492 h 2512955"/>
              <a:gd name="connsiteX1" fmla="*/ 167750 w 476935"/>
              <a:gd name="connsiteY1" fmla="*/ 1217007 h 2512955"/>
              <a:gd name="connsiteX2" fmla="*/ 167750 w 476935"/>
              <a:gd name="connsiteY2" fmla="*/ 611793 h 2512955"/>
              <a:gd name="connsiteX3" fmla="*/ 167750 w 476935"/>
              <a:gd name="connsiteY3" fmla="*/ 424308 h 2512955"/>
              <a:gd name="connsiteX4" fmla="*/ 164460 w 476935"/>
              <a:gd name="connsiteY4" fmla="*/ 365102 h 2512955"/>
              <a:gd name="connsiteX5" fmla="*/ 151304 w 476935"/>
              <a:gd name="connsiteY5" fmla="*/ 282872 h 2512955"/>
              <a:gd name="connsiteX6" fmla="*/ 128279 w 476935"/>
              <a:gd name="connsiteY6" fmla="*/ 200642 h 2512955"/>
              <a:gd name="connsiteX7" fmla="*/ 115122 w 476935"/>
              <a:gd name="connsiteY7" fmla="*/ 180906 h 2512955"/>
              <a:gd name="connsiteX8" fmla="*/ 92098 w 476935"/>
              <a:gd name="connsiteY8" fmla="*/ 144725 h 2512955"/>
              <a:gd name="connsiteX9" fmla="*/ 55917 w 476935"/>
              <a:gd name="connsiteY9" fmla="*/ 105255 h 2512955"/>
              <a:gd name="connsiteX10" fmla="*/ 26314 w 476935"/>
              <a:gd name="connsiteY10" fmla="*/ 72362 h 2512955"/>
              <a:gd name="connsiteX11" fmla="*/ 19735 w 476935"/>
              <a:gd name="connsiteY11" fmla="*/ 65784 h 2512955"/>
              <a:gd name="connsiteX12" fmla="*/ 6578 w 476935"/>
              <a:gd name="connsiteY12" fmla="*/ 42760 h 2512955"/>
              <a:gd name="connsiteX13" fmla="*/ 0 w 476935"/>
              <a:gd name="connsiteY13" fmla="*/ 16446 h 2512955"/>
              <a:gd name="connsiteX14" fmla="*/ 0 w 476935"/>
              <a:gd name="connsiteY14" fmla="*/ 9867 h 2512955"/>
              <a:gd name="connsiteX15" fmla="*/ 3289 w 476935"/>
              <a:gd name="connsiteY15" fmla="*/ 3289 h 2512955"/>
              <a:gd name="connsiteX16" fmla="*/ 16446 w 476935"/>
              <a:gd name="connsiteY16" fmla="*/ 0 h 2512955"/>
              <a:gd name="connsiteX17" fmla="*/ 78941 w 476935"/>
              <a:gd name="connsiteY17" fmla="*/ 23024 h 2512955"/>
              <a:gd name="connsiteX18" fmla="*/ 194063 w 476935"/>
              <a:gd name="connsiteY18" fmla="*/ 75652 h 2512955"/>
              <a:gd name="connsiteX19" fmla="*/ 292740 w 476935"/>
              <a:gd name="connsiteY19" fmla="*/ 131568 h 2512955"/>
              <a:gd name="connsiteX20" fmla="*/ 374970 w 476935"/>
              <a:gd name="connsiteY20" fmla="*/ 180906 h 2512955"/>
              <a:gd name="connsiteX21" fmla="*/ 407862 w 476935"/>
              <a:gd name="connsiteY21" fmla="*/ 210509 h 2512955"/>
              <a:gd name="connsiteX22" fmla="*/ 447332 w 476935"/>
              <a:gd name="connsiteY22" fmla="*/ 246691 h 2512955"/>
              <a:gd name="connsiteX23" fmla="*/ 467068 w 476935"/>
              <a:gd name="connsiteY23" fmla="*/ 269715 h 2512955"/>
              <a:gd name="connsiteX24" fmla="*/ 473646 w 476935"/>
              <a:gd name="connsiteY24" fmla="*/ 289450 h 2512955"/>
              <a:gd name="connsiteX25" fmla="*/ 476935 w 476935"/>
              <a:gd name="connsiteY25" fmla="*/ 312475 h 2512955"/>
              <a:gd name="connsiteX26" fmla="*/ 467068 w 476935"/>
              <a:gd name="connsiteY26" fmla="*/ 335499 h 2512955"/>
              <a:gd name="connsiteX27" fmla="*/ 444043 w 476935"/>
              <a:gd name="connsiteY27" fmla="*/ 358524 h 2512955"/>
              <a:gd name="connsiteX28" fmla="*/ 421019 w 476935"/>
              <a:gd name="connsiteY28" fmla="*/ 381548 h 2512955"/>
              <a:gd name="connsiteX29" fmla="*/ 401283 w 476935"/>
              <a:gd name="connsiteY29" fmla="*/ 421019 h 2512955"/>
              <a:gd name="connsiteX30" fmla="*/ 391416 w 476935"/>
              <a:gd name="connsiteY30" fmla="*/ 467067 h 2512955"/>
              <a:gd name="connsiteX31" fmla="*/ 394705 w 476935"/>
              <a:gd name="connsiteY31" fmla="*/ 769675 h 2512955"/>
              <a:gd name="connsiteX32" fmla="*/ 401283 w 476935"/>
              <a:gd name="connsiteY32" fmla="*/ 1197272 h 2512955"/>
              <a:gd name="connsiteX33" fmla="*/ 411151 w 476935"/>
              <a:gd name="connsiteY33" fmla="*/ 1615001 h 2512955"/>
              <a:gd name="connsiteX34" fmla="*/ 411151 w 476935"/>
              <a:gd name="connsiteY34" fmla="*/ 1894584 h 2512955"/>
              <a:gd name="connsiteX35" fmla="*/ 414440 w 476935"/>
              <a:gd name="connsiteY35" fmla="*/ 1993260 h 2512955"/>
              <a:gd name="connsiteX36" fmla="*/ 417729 w 476935"/>
              <a:gd name="connsiteY36" fmla="*/ 2059044 h 2512955"/>
              <a:gd name="connsiteX37" fmla="*/ 427597 w 476935"/>
              <a:gd name="connsiteY37" fmla="*/ 2121539 h 2512955"/>
              <a:gd name="connsiteX38" fmla="*/ 434176 w 476935"/>
              <a:gd name="connsiteY38" fmla="*/ 2161010 h 2512955"/>
              <a:gd name="connsiteX39" fmla="*/ 430886 w 476935"/>
              <a:gd name="connsiteY39" fmla="*/ 2223505 h 2512955"/>
              <a:gd name="connsiteX40" fmla="*/ 421019 w 476935"/>
              <a:gd name="connsiteY40" fmla="*/ 2309024 h 2512955"/>
              <a:gd name="connsiteX41" fmla="*/ 407862 w 476935"/>
              <a:gd name="connsiteY41" fmla="*/ 2374808 h 2512955"/>
              <a:gd name="connsiteX42" fmla="*/ 384837 w 476935"/>
              <a:gd name="connsiteY42" fmla="*/ 2437303 h 2512955"/>
              <a:gd name="connsiteX43" fmla="*/ 365102 w 476935"/>
              <a:gd name="connsiteY43" fmla="*/ 2473485 h 2512955"/>
              <a:gd name="connsiteX44" fmla="*/ 338788 w 476935"/>
              <a:gd name="connsiteY44" fmla="*/ 2499798 h 2512955"/>
              <a:gd name="connsiteX45" fmla="*/ 312475 w 476935"/>
              <a:gd name="connsiteY45" fmla="*/ 2512955 h 2512955"/>
              <a:gd name="connsiteX46" fmla="*/ 292740 w 476935"/>
              <a:gd name="connsiteY46" fmla="*/ 2512955 h 2512955"/>
              <a:gd name="connsiteX47" fmla="*/ 259847 w 476935"/>
              <a:gd name="connsiteY47" fmla="*/ 2496509 h 2512955"/>
              <a:gd name="connsiteX48" fmla="*/ 233534 w 476935"/>
              <a:gd name="connsiteY48" fmla="*/ 2473485 h 2512955"/>
              <a:gd name="connsiteX49" fmla="*/ 213799 w 476935"/>
              <a:gd name="connsiteY49" fmla="*/ 2447171 h 2512955"/>
              <a:gd name="connsiteX50" fmla="*/ 194063 w 476935"/>
              <a:gd name="connsiteY50" fmla="*/ 2394544 h 2512955"/>
              <a:gd name="connsiteX51" fmla="*/ 177617 w 476935"/>
              <a:gd name="connsiteY51" fmla="*/ 2322181 h 2512955"/>
              <a:gd name="connsiteX52" fmla="*/ 167750 w 476935"/>
              <a:gd name="connsiteY52" fmla="*/ 2243240 h 2512955"/>
              <a:gd name="connsiteX53" fmla="*/ 164460 w 476935"/>
              <a:gd name="connsiteY53" fmla="*/ 2091937 h 2512955"/>
              <a:gd name="connsiteX54" fmla="*/ 167750 w 476935"/>
              <a:gd name="connsiteY54" fmla="*/ 1838667 h 2512955"/>
              <a:gd name="connsiteX55" fmla="*/ 167750 w 476935"/>
              <a:gd name="connsiteY55" fmla="*/ 1404492 h 2512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76935" h="2512955">
                <a:moveTo>
                  <a:pt x="167750" y="1404492"/>
                </a:moveTo>
                <a:lnTo>
                  <a:pt x="167750" y="1217007"/>
                </a:lnTo>
                <a:lnTo>
                  <a:pt x="167750" y="611793"/>
                </a:lnTo>
                <a:lnTo>
                  <a:pt x="167750" y="424308"/>
                </a:lnTo>
                <a:lnTo>
                  <a:pt x="164460" y="365102"/>
                </a:lnTo>
                <a:lnTo>
                  <a:pt x="151304" y="282872"/>
                </a:lnTo>
                <a:lnTo>
                  <a:pt x="128279" y="200642"/>
                </a:lnTo>
                <a:lnTo>
                  <a:pt x="115122" y="180906"/>
                </a:lnTo>
                <a:lnTo>
                  <a:pt x="92098" y="144725"/>
                </a:lnTo>
                <a:lnTo>
                  <a:pt x="55917" y="105255"/>
                </a:lnTo>
                <a:lnTo>
                  <a:pt x="26314" y="72362"/>
                </a:lnTo>
                <a:lnTo>
                  <a:pt x="19735" y="65784"/>
                </a:lnTo>
                <a:lnTo>
                  <a:pt x="6578" y="42760"/>
                </a:lnTo>
                <a:lnTo>
                  <a:pt x="0" y="16446"/>
                </a:lnTo>
                <a:lnTo>
                  <a:pt x="0" y="9867"/>
                </a:lnTo>
                <a:lnTo>
                  <a:pt x="3289" y="3289"/>
                </a:lnTo>
                <a:lnTo>
                  <a:pt x="16446" y="0"/>
                </a:lnTo>
                <a:lnTo>
                  <a:pt x="78941" y="23024"/>
                </a:lnTo>
                <a:lnTo>
                  <a:pt x="194063" y="75652"/>
                </a:lnTo>
                <a:lnTo>
                  <a:pt x="292740" y="131568"/>
                </a:lnTo>
                <a:lnTo>
                  <a:pt x="374970" y="180906"/>
                </a:lnTo>
                <a:lnTo>
                  <a:pt x="407862" y="210509"/>
                </a:lnTo>
                <a:lnTo>
                  <a:pt x="447332" y="246691"/>
                </a:lnTo>
                <a:lnTo>
                  <a:pt x="467068" y="269715"/>
                </a:lnTo>
                <a:lnTo>
                  <a:pt x="473646" y="289450"/>
                </a:lnTo>
                <a:lnTo>
                  <a:pt x="476935" y="312475"/>
                </a:lnTo>
                <a:lnTo>
                  <a:pt x="467068" y="335499"/>
                </a:lnTo>
                <a:lnTo>
                  <a:pt x="444043" y="358524"/>
                </a:lnTo>
                <a:lnTo>
                  <a:pt x="421019" y="381548"/>
                </a:lnTo>
                <a:lnTo>
                  <a:pt x="401283" y="421019"/>
                </a:lnTo>
                <a:lnTo>
                  <a:pt x="391416" y="467067"/>
                </a:lnTo>
                <a:cubicBezTo>
                  <a:pt x="392512" y="567936"/>
                  <a:pt x="393609" y="668806"/>
                  <a:pt x="394705" y="769675"/>
                </a:cubicBezTo>
                <a:cubicBezTo>
                  <a:pt x="396898" y="912207"/>
                  <a:pt x="399090" y="1054740"/>
                  <a:pt x="401283" y="1197272"/>
                </a:cubicBezTo>
                <a:lnTo>
                  <a:pt x="411151" y="1615001"/>
                </a:lnTo>
                <a:lnTo>
                  <a:pt x="411151" y="1894584"/>
                </a:lnTo>
                <a:lnTo>
                  <a:pt x="414440" y="1993260"/>
                </a:lnTo>
                <a:lnTo>
                  <a:pt x="417729" y="2059044"/>
                </a:lnTo>
                <a:lnTo>
                  <a:pt x="427597" y="2121539"/>
                </a:lnTo>
                <a:lnTo>
                  <a:pt x="434176" y="2161010"/>
                </a:lnTo>
                <a:lnTo>
                  <a:pt x="430886" y="2223505"/>
                </a:lnTo>
                <a:lnTo>
                  <a:pt x="421019" y="2309024"/>
                </a:lnTo>
                <a:lnTo>
                  <a:pt x="407862" y="2374808"/>
                </a:lnTo>
                <a:lnTo>
                  <a:pt x="384837" y="2437303"/>
                </a:lnTo>
                <a:lnTo>
                  <a:pt x="365102" y="2473485"/>
                </a:lnTo>
                <a:lnTo>
                  <a:pt x="338788" y="2499798"/>
                </a:lnTo>
                <a:lnTo>
                  <a:pt x="312475" y="2512955"/>
                </a:lnTo>
                <a:lnTo>
                  <a:pt x="292740" y="2512955"/>
                </a:lnTo>
                <a:lnTo>
                  <a:pt x="259847" y="2496509"/>
                </a:lnTo>
                <a:lnTo>
                  <a:pt x="233534" y="2473485"/>
                </a:lnTo>
                <a:lnTo>
                  <a:pt x="213799" y="2447171"/>
                </a:lnTo>
                <a:lnTo>
                  <a:pt x="194063" y="2394544"/>
                </a:lnTo>
                <a:lnTo>
                  <a:pt x="177617" y="2322181"/>
                </a:lnTo>
                <a:lnTo>
                  <a:pt x="167750" y="2243240"/>
                </a:lnTo>
                <a:cubicBezTo>
                  <a:pt x="166653" y="2192806"/>
                  <a:pt x="165557" y="2142371"/>
                  <a:pt x="164460" y="2091937"/>
                </a:cubicBezTo>
                <a:cubicBezTo>
                  <a:pt x="165557" y="2007514"/>
                  <a:pt x="166653" y="1923090"/>
                  <a:pt x="167750" y="1838667"/>
                </a:cubicBezTo>
                <a:lnTo>
                  <a:pt x="167750" y="14044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99409D-88E6-40E2-A2A6-362EC186855C}"/>
              </a:ext>
            </a:extLst>
          </p:cNvPr>
          <p:cNvGrpSpPr>
            <a:grpSpLocks/>
          </p:cNvGrpSpPr>
          <p:nvPr/>
        </p:nvGrpSpPr>
        <p:grpSpPr bwMode="auto">
          <a:xfrm>
            <a:off x="2733675" y="1381125"/>
            <a:ext cx="4702175" cy="4692650"/>
            <a:chOff x="2874963" y="1501775"/>
            <a:chExt cx="4702175" cy="4692650"/>
          </a:xfrm>
        </p:grpSpPr>
        <p:sp>
          <p:nvSpPr>
            <p:cNvPr id="14" name="フリーフォーム 78">
              <a:extLst>
                <a:ext uri="{FF2B5EF4-FFF2-40B4-BE49-F238E27FC236}">
                  <a16:creationId xmlns:a16="http://schemas.microsoft.com/office/drawing/2014/main" id="{67448CD2-135D-4339-B6D2-4490E39E3DF7}"/>
                </a:ext>
              </a:extLst>
            </p:cNvPr>
            <p:cNvSpPr/>
            <p:nvPr/>
          </p:nvSpPr>
          <p:spPr>
            <a:xfrm>
              <a:off x="3125788" y="1731963"/>
              <a:ext cx="835025" cy="620712"/>
            </a:xfrm>
            <a:custGeom>
              <a:avLst/>
              <a:gdLst>
                <a:gd name="connsiteX0" fmla="*/ 359569 w 833438"/>
                <a:gd name="connsiteY0" fmla="*/ 123825 h 621506"/>
                <a:gd name="connsiteX1" fmla="*/ 285750 w 833438"/>
                <a:gd name="connsiteY1" fmla="*/ 100012 h 621506"/>
                <a:gd name="connsiteX2" fmla="*/ 188119 w 833438"/>
                <a:gd name="connsiteY2" fmla="*/ 64294 h 621506"/>
                <a:gd name="connsiteX3" fmla="*/ 104775 w 833438"/>
                <a:gd name="connsiteY3" fmla="*/ 30956 h 621506"/>
                <a:gd name="connsiteX4" fmla="*/ 47625 w 833438"/>
                <a:gd name="connsiteY4" fmla="*/ 4762 h 621506"/>
                <a:gd name="connsiteX5" fmla="*/ 30957 w 833438"/>
                <a:gd name="connsiteY5" fmla="*/ 0 h 621506"/>
                <a:gd name="connsiteX6" fmla="*/ 19050 w 833438"/>
                <a:gd name="connsiteY6" fmla="*/ 0 h 621506"/>
                <a:gd name="connsiteX7" fmla="*/ 7144 w 833438"/>
                <a:gd name="connsiteY7" fmla="*/ 2381 h 621506"/>
                <a:gd name="connsiteX8" fmla="*/ 0 w 833438"/>
                <a:gd name="connsiteY8" fmla="*/ 7144 h 621506"/>
                <a:gd name="connsiteX9" fmla="*/ 0 w 833438"/>
                <a:gd name="connsiteY9" fmla="*/ 23812 h 621506"/>
                <a:gd name="connsiteX10" fmla="*/ 11907 w 833438"/>
                <a:gd name="connsiteY10" fmla="*/ 52387 h 621506"/>
                <a:gd name="connsiteX11" fmla="*/ 45244 w 833438"/>
                <a:gd name="connsiteY11" fmla="*/ 107156 h 621506"/>
                <a:gd name="connsiteX12" fmla="*/ 80963 w 833438"/>
                <a:gd name="connsiteY12" fmla="*/ 152400 h 621506"/>
                <a:gd name="connsiteX13" fmla="*/ 130969 w 833438"/>
                <a:gd name="connsiteY13" fmla="*/ 214312 h 621506"/>
                <a:gd name="connsiteX14" fmla="*/ 192882 w 833438"/>
                <a:gd name="connsiteY14" fmla="*/ 280987 h 621506"/>
                <a:gd name="connsiteX15" fmla="*/ 300038 w 833438"/>
                <a:gd name="connsiteY15" fmla="*/ 376237 h 621506"/>
                <a:gd name="connsiteX16" fmla="*/ 373857 w 833438"/>
                <a:gd name="connsiteY16" fmla="*/ 433387 h 621506"/>
                <a:gd name="connsiteX17" fmla="*/ 431007 w 833438"/>
                <a:gd name="connsiteY17" fmla="*/ 481012 h 621506"/>
                <a:gd name="connsiteX18" fmla="*/ 492919 w 833438"/>
                <a:gd name="connsiteY18" fmla="*/ 531019 h 621506"/>
                <a:gd name="connsiteX19" fmla="*/ 552450 w 833438"/>
                <a:gd name="connsiteY19" fmla="*/ 569119 h 621506"/>
                <a:gd name="connsiteX20" fmla="*/ 592932 w 833438"/>
                <a:gd name="connsiteY20" fmla="*/ 590550 h 621506"/>
                <a:gd name="connsiteX21" fmla="*/ 626269 w 833438"/>
                <a:gd name="connsiteY21" fmla="*/ 602456 h 621506"/>
                <a:gd name="connsiteX22" fmla="*/ 661988 w 833438"/>
                <a:gd name="connsiteY22" fmla="*/ 614362 h 621506"/>
                <a:gd name="connsiteX23" fmla="*/ 704850 w 833438"/>
                <a:gd name="connsiteY23" fmla="*/ 621506 h 621506"/>
                <a:gd name="connsiteX24" fmla="*/ 733425 w 833438"/>
                <a:gd name="connsiteY24" fmla="*/ 621506 h 621506"/>
                <a:gd name="connsiteX25" fmla="*/ 762000 w 833438"/>
                <a:gd name="connsiteY25" fmla="*/ 616744 h 621506"/>
                <a:gd name="connsiteX26" fmla="*/ 788194 w 833438"/>
                <a:gd name="connsiteY26" fmla="*/ 607219 h 621506"/>
                <a:gd name="connsiteX27" fmla="*/ 804863 w 833438"/>
                <a:gd name="connsiteY27" fmla="*/ 597694 h 621506"/>
                <a:gd name="connsiteX28" fmla="*/ 819150 w 833438"/>
                <a:gd name="connsiteY28" fmla="*/ 581025 h 621506"/>
                <a:gd name="connsiteX29" fmla="*/ 826294 w 833438"/>
                <a:gd name="connsiteY29" fmla="*/ 559594 h 621506"/>
                <a:gd name="connsiteX30" fmla="*/ 833438 w 833438"/>
                <a:gd name="connsiteY30" fmla="*/ 528637 h 621506"/>
                <a:gd name="connsiteX31" fmla="*/ 833438 w 833438"/>
                <a:gd name="connsiteY31" fmla="*/ 514350 h 621506"/>
                <a:gd name="connsiteX32" fmla="*/ 816769 w 833438"/>
                <a:gd name="connsiteY32" fmla="*/ 469106 h 621506"/>
                <a:gd name="connsiteX33" fmla="*/ 788194 w 833438"/>
                <a:gd name="connsiteY33" fmla="*/ 409575 h 621506"/>
                <a:gd name="connsiteX34" fmla="*/ 754857 w 833438"/>
                <a:gd name="connsiteY34" fmla="*/ 350044 h 621506"/>
                <a:gd name="connsiteX35" fmla="*/ 721519 w 833438"/>
                <a:gd name="connsiteY35" fmla="*/ 304800 h 621506"/>
                <a:gd name="connsiteX36" fmla="*/ 685800 w 833438"/>
                <a:gd name="connsiteY36" fmla="*/ 264319 h 621506"/>
                <a:gd name="connsiteX37" fmla="*/ 635794 w 833438"/>
                <a:gd name="connsiteY37" fmla="*/ 216694 h 621506"/>
                <a:gd name="connsiteX38" fmla="*/ 614363 w 833438"/>
                <a:gd name="connsiteY38" fmla="*/ 200025 h 621506"/>
                <a:gd name="connsiteX39" fmla="*/ 528638 w 833438"/>
                <a:gd name="connsiteY39" fmla="*/ 176212 h 621506"/>
                <a:gd name="connsiteX40" fmla="*/ 359569 w 833438"/>
                <a:gd name="connsiteY40" fmla="*/ 12382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33438" h="621506">
                  <a:moveTo>
                    <a:pt x="359569" y="123825"/>
                  </a:moveTo>
                  <a:lnTo>
                    <a:pt x="285750" y="100012"/>
                  </a:lnTo>
                  <a:lnTo>
                    <a:pt x="188119" y="64294"/>
                  </a:lnTo>
                  <a:lnTo>
                    <a:pt x="104775" y="30956"/>
                  </a:lnTo>
                  <a:lnTo>
                    <a:pt x="47625" y="4762"/>
                  </a:lnTo>
                  <a:lnTo>
                    <a:pt x="30957" y="0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7144"/>
                  </a:lnTo>
                  <a:lnTo>
                    <a:pt x="0" y="23812"/>
                  </a:lnTo>
                  <a:lnTo>
                    <a:pt x="11907" y="52387"/>
                  </a:lnTo>
                  <a:lnTo>
                    <a:pt x="45244" y="107156"/>
                  </a:lnTo>
                  <a:lnTo>
                    <a:pt x="80963" y="152400"/>
                  </a:lnTo>
                  <a:lnTo>
                    <a:pt x="130969" y="214312"/>
                  </a:lnTo>
                  <a:lnTo>
                    <a:pt x="192882" y="280987"/>
                  </a:lnTo>
                  <a:lnTo>
                    <a:pt x="300038" y="376237"/>
                  </a:lnTo>
                  <a:lnTo>
                    <a:pt x="373857" y="433387"/>
                  </a:lnTo>
                  <a:lnTo>
                    <a:pt x="431007" y="481012"/>
                  </a:lnTo>
                  <a:lnTo>
                    <a:pt x="492919" y="531019"/>
                  </a:lnTo>
                  <a:lnTo>
                    <a:pt x="552450" y="569119"/>
                  </a:lnTo>
                  <a:lnTo>
                    <a:pt x="592932" y="590550"/>
                  </a:lnTo>
                  <a:lnTo>
                    <a:pt x="626269" y="602456"/>
                  </a:lnTo>
                  <a:lnTo>
                    <a:pt x="661988" y="614362"/>
                  </a:lnTo>
                  <a:lnTo>
                    <a:pt x="704850" y="621506"/>
                  </a:lnTo>
                  <a:lnTo>
                    <a:pt x="733425" y="621506"/>
                  </a:lnTo>
                  <a:lnTo>
                    <a:pt x="762000" y="616744"/>
                  </a:lnTo>
                  <a:lnTo>
                    <a:pt x="788194" y="607219"/>
                  </a:lnTo>
                  <a:lnTo>
                    <a:pt x="804863" y="597694"/>
                  </a:lnTo>
                  <a:lnTo>
                    <a:pt x="819150" y="581025"/>
                  </a:lnTo>
                  <a:lnTo>
                    <a:pt x="826294" y="559594"/>
                  </a:lnTo>
                  <a:lnTo>
                    <a:pt x="833438" y="528637"/>
                  </a:lnTo>
                  <a:lnTo>
                    <a:pt x="833438" y="514350"/>
                  </a:lnTo>
                  <a:lnTo>
                    <a:pt x="816769" y="469106"/>
                  </a:lnTo>
                  <a:lnTo>
                    <a:pt x="788194" y="409575"/>
                  </a:lnTo>
                  <a:lnTo>
                    <a:pt x="754857" y="350044"/>
                  </a:lnTo>
                  <a:lnTo>
                    <a:pt x="721519" y="304800"/>
                  </a:lnTo>
                  <a:lnTo>
                    <a:pt x="685800" y="264319"/>
                  </a:lnTo>
                  <a:lnTo>
                    <a:pt x="635794" y="216694"/>
                  </a:lnTo>
                  <a:lnTo>
                    <a:pt x="614363" y="200025"/>
                  </a:lnTo>
                  <a:lnTo>
                    <a:pt x="528638" y="176212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9">
              <a:extLst>
                <a:ext uri="{FF2B5EF4-FFF2-40B4-BE49-F238E27FC236}">
                  <a16:creationId xmlns:a16="http://schemas.microsoft.com/office/drawing/2014/main" id="{F5257769-BF31-4999-84A2-AD2C98C2B06A}"/>
                </a:ext>
              </a:extLst>
            </p:cNvPr>
            <p:cNvSpPr/>
            <p:nvPr/>
          </p:nvSpPr>
          <p:spPr>
            <a:xfrm>
              <a:off x="2874963" y="2887663"/>
              <a:ext cx="792163" cy="581025"/>
            </a:xfrm>
            <a:custGeom>
              <a:avLst/>
              <a:gdLst>
                <a:gd name="connsiteX0" fmla="*/ 478631 w 792956"/>
                <a:gd name="connsiteY0" fmla="*/ 454819 h 581025"/>
                <a:gd name="connsiteX1" fmla="*/ 400050 w 792956"/>
                <a:gd name="connsiteY1" fmla="*/ 402432 h 581025"/>
                <a:gd name="connsiteX2" fmla="*/ 330994 w 792956"/>
                <a:gd name="connsiteY2" fmla="*/ 352425 h 581025"/>
                <a:gd name="connsiteX3" fmla="*/ 261937 w 792956"/>
                <a:gd name="connsiteY3" fmla="*/ 297657 h 581025"/>
                <a:gd name="connsiteX4" fmla="*/ 200025 w 792956"/>
                <a:gd name="connsiteY4" fmla="*/ 245269 h 581025"/>
                <a:gd name="connsiteX5" fmla="*/ 126206 w 792956"/>
                <a:gd name="connsiteY5" fmla="*/ 178594 h 581025"/>
                <a:gd name="connsiteX6" fmla="*/ 64294 w 792956"/>
                <a:gd name="connsiteY6" fmla="*/ 121444 h 581025"/>
                <a:gd name="connsiteX7" fmla="*/ 21431 w 792956"/>
                <a:gd name="connsiteY7" fmla="*/ 80963 h 581025"/>
                <a:gd name="connsiteX8" fmla="*/ 9525 w 792956"/>
                <a:gd name="connsiteY8" fmla="*/ 69057 h 581025"/>
                <a:gd name="connsiteX9" fmla="*/ 0 w 792956"/>
                <a:gd name="connsiteY9" fmla="*/ 45244 h 581025"/>
                <a:gd name="connsiteX10" fmla="*/ 0 w 792956"/>
                <a:gd name="connsiteY10" fmla="*/ 26194 h 581025"/>
                <a:gd name="connsiteX11" fmla="*/ 4762 w 792956"/>
                <a:gd name="connsiteY11" fmla="*/ 9525 h 581025"/>
                <a:gd name="connsiteX12" fmla="*/ 19050 w 792956"/>
                <a:gd name="connsiteY12" fmla="*/ 0 h 581025"/>
                <a:gd name="connsiteX13" fmla="*/ 45244 w 792956"/>
                <a:gd name="connsiteY13" fmla="*/ 0 h 581025"/>
                <a:gd name="connsiteX14" fmla="*/ 88106 w 792956"/>
                <a:gd name="connsiteY14" fmla="*/ 4763 h 581025"/>
                <a:gd name="connsiteX15" fmla="*/ 197644 w 792956"/>
                <a:gd name="connsiteY15" fmla="*/ 33338 h 581025"/>
                <a:gd name="connsiteX16" fmla="*/ 373856 w 792956"/>
                <a:gd name="connsiteY16" fmla="*/ 90488 h 581025"/>
                <a:gd name="connsiteX17" fmla="*/ 590550 w 792956"/>
                <a:gd name="connsiteY17" fmla="*/ 161925 h 581025"/>
                <a:gd name="connsiteX18" fmla="*/ 621506 w 792956"/>
                <a:gd name="connsiteY18" fmla="*/ 171450 h 581025"/>
                <a:gd name="connsiteX19" fmla="*/ 642937 w 792956"/>
                <a:gd name="connsiteY19" fmla="*/ 180975 h 581025"/>
                <a:gd name="connsiteX20" fmla="*/ 676275 w 792956"/>
                <a:gd name="connsiteY20" fmla="*/ 216694 h 581025"/>
                <a:gd name="connsiteX21" fmla="*/ 711994 w 792956"/>
                <a:gd name="connsiteY21" fmla="*/ 261938 h 581025"/>
                <a:gd name="connsiteX22" fmla="*/ 738187 w 792956"/>
                <a:gd name="connsiteY22" fmla="*/ 300038 h 581025"/>
                <a:gd name="connsiteX23" fmla="*/ 762000 w 792956"/>
                <a:gd name="connsiteY23" fmla="*/ 342900 h 581025"/>
                <a:gd name="connsiteX24" fmla="*/ 788194 w 792956"/>
                <a:gd name="connsiteY24" fmla="*/ 416719 h 581025"/>
                <a:gd name="connsiteX25" fmla="*/ 792956 w 792956"/>
                <a:gd name="connsiteY25" fmla="*/ 450057 h 581025"/>
                <a:gd name="connsiteX26" fmla="*/ 790575 w 792956"/>
                <a:gd name="connsiteY26" fmla="*/ 473869 h 581025"/>
                <a:gd name="connsiteX27" fmla="*/ 781050 w 792956"/>
                <a:gd name="connsiteY27" fmla="*/ 507207 h 581025"/>
                <a:gd name="connsiteX28" fmla="*/ 764381 w 792956"/>
                <a:gd name="connsiteY28" fmla="*/ 545307 h 581025"/>
                <a:gd name="connsiteX29" fmla="*/ 747712 w 792956"/>
                <a:gd name="connsiteY29" fmla="*/ 566738 h 581025"/>
                <a:gd name="connsiteX30" fmla="*/ 726281 w 792956"/>
                <a:gd name="connsiteY30" fmla="*/ 578644 h 581025"/>
                <a:gd name="connsiteX31" fmla="*/ 709612 w 792956"/>
                <a:gd name="connsiteY31" fmla="*/ 581025 h 581025"/>
                <a:gd name="connsiteX32" fmla="*/ 676275 w 792956"/>
                <a:gd name="connsiteY32" fmla="*/ 566738 h 581025"/>
                <a:gd name="connsiteX33" fmla="*/ 585787 w 792956"/>
                <a:gd name="connsiteY33" fmla="*/ 519113 h 581025"/>
                <a:gd name="connsiteX34" fmla="*/ 478631 w 792956"/>
                <a:gd name="connsiteY34" fmla="*/ 4548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2956" h="581025">
                  <a:moveTo>
                    <a:pt x="478631" y="454819"/>
                  </a:moveTo>
                  <a:lnTo>
                    <a:pt x="400050" y="402432"/>
                  </a:lnTo>
                  <a:lnTo>
                    <a:pt x="330994" y="352425"/>
                  </a:lnTo>
                  <a:lnTo>
                    <a:pt x="261937" y="297657"/>
                  </a:lnTo>
                  <a:lnTo>
                    <a:pt x="200025" y="245269"/>
                  </a:lnTo>
                  <a:lnTo>
                    <a:pt x="126206" y="178594"/>
                  </a:lnTo>
                  <a:lnTo>
                    <a:pt x="64294" y="121444"/>
                  </a:lnTo>
                  <a:lnTo>
                    <a:pt x="21431" y="80963"/>
                  </a:lnTo>
                  <a:lnTo>
                    <a:pt x="9525" y="69057"/>
                  </a:lnTo>
                  <a:lnTo>
                    <a:pt x="0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45244" y="0"/>
                  </a:lnTo>
                  <a:lnTo>
                    <a:pt x="88106" y="4763"/>
                  </a:lnTo>
                  <a:lnTo>
                    <a:pt x="197644" y="33338"/>
                  </a:lnTo>
                  <a:lnTo>
                    <a:pt x="373856" y="90488"/>
                  </a:lnTo>
                  <a:lnTo>
                    <a:pt x="590550" y="161925"/>
                  </a:lnTo>
                  <a:lnTo>
                    <a:pt x="621506" y="171450"/>
                  </a:lnTo>
                  <a:lnTo>
                    <a:pt x="642937" y="180975"/>
                  </a:lnTo>
                  <a:lnTo>
                    <a:pt x="676275" y="216694"/>
                  </a:lnTo>
                  <a:lnTo>
                    <a:pt x="711994" y="261938"/>
                  </a:lnTo>
                  <a:lnTo>
                    <a:pt x="738187" y="300038"/>
                  </a:lnTo>
                  <a:lnTo>
                    <a:pt x="762000" y="342900"/>
                  </a:lnTo>
                  <a:lnTo>
                    <a:pt x="788194" y="416719"/>
                  </a:lnTo>
                  <a:lnTo>
                    <a:pt x="792956" y="450057"/>
                  </a:lnTo>
                  <a:lnTo>
                    <a:pt x="790575" y="473869"/>
                  </a:lnTo>
                  <a:lnTo>
                    <a:pt x="781050" y="507207"/>
                  </a:lnTo>
                  <a:lnTo>
                    <a:pt x="764381" y="545307"/>
                  </a:lnTo>
                  <a:lnTo>
                    <a:pt x="747712" y="566738"/>
                  </a:lnTo>
                  <a:lnTo>
                    <a:pt x="726281" y="578644"/>
                  </a:lnTo>
                  <a:lnTo>
                    <a:pt x="709612" y="581025"/>
                  </a:lnTo>
                  <a:lnTo>
                    <a:pt x="676275" y="566738"/>
                  </a:lnTo>
                  <a:lnTo>
                    <a:pt x="585787" y="519113"/>
                  </a:lnTo>
                  <a:lnTo>
                    <a:pt x="478631" y="454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08BDD0F8-D2A9-452F-81C2-1EA4FA84AC48}"/>
                </a:ext>
              </a:extLst>
            </p:cNvPr>
            <p:cNvSpPr/>
            <p:nvPr/>
          </p:nvSpPr>
          <p:spPr>
            <a:xfrm>
              <a:off x="2886076" y="5205413"/>
              <a:ext cx="446087" cy="631825"/>
            </a:xfrm>
            <a:custGeom>
              <a:avLst/>
              <a:gdLst>
                <a:gd name="connsiteX0" fmla="*/ 183356 w 445294"/>
                <a:gd name="connsiteY0" fmla="*/ 471487 h 631031"/>
                <a:gd name="connsiteX1" fmla="*/ 145256 w 445294"/>
                <a:gd name="connsiteY1" fmla="*/ 421481 h 631031"/>
                <a:gd name="connsiteX2" fmla="*/ 121444 w 445294"/>
                <a:gd name="connsiteY2" fmla="*/ 388143 h 631031"/>
                <a:gd name="connsiteX3" fmla="*/ 90488 w 445294"/>
                <a:gd name="connsiteY3" fmla="*/ 340518 h 631031"/>
                <a:gd name="connsiteX4" fmla="*/ 64294 w 445294"/>
                <a:gd name="connsiteY4" fmla="*/ 292893 h 631031"/>
                <a:gd name="connsiteX5" fmla="*/ 40481 w 445294"/>
                <a:gd name="connsiteY5" fmla="*/ 242887 h 631031"/>
                <a:gd name="connsiteX6" fmla="*/ 21431 w 445294"/>
                <a:gd name="connsiteY6" fmla="*/ 195262 h 631031"/>
                <a:gd name="connsiteX7" fmla="*/ 9525 w 445294"/>
                <a:gd name="connsiteY7" fmla="*/ 152400 h 631031"/>
                <a:gd name="connsiteX8" fmla="*/ 2381 w 445294"/>
                <a:gd name="connsiteY8" fmla="*/ 114300 h 631031"/>
                <a:gd name="connsiteX9" fmla="*/ 0 w 445294"/>
                <a:gd name="connsiteY9" fmla="*/ 78581 h 631031"/>
                <a:gd name="connsiteX10" fmla="*/ 2381 w 445294"/>
                <a:gd name="connsiteY10" fmla="*/ 40481 h 631031"/>
                <a:gd name="connsiteX11" fmla="*/ 11906 w 445294"/>
                <a:gd name="connsiteY11" fmla="*/ 14287 h 631031"/>
                <a:gd name="connsiteX12" fmla="*/ 26194 w 445294"/>
                <a:gd name="connsiteY12" fmla="*/ 0 h 631031"/>
                <a:gd name="connsiteX13" fmla="*/ 42863 w 445294"/>
                <a:gd name="connsiteY13" fmla="*/ 0 h 631031"/>
                <a:gd name="connsiteX14" fmla="*/ 64294 w 445294"/>
                <a:gd name="connsiteY14" fmla="*/ 4762 h 631031"/>
                <a:gd name="connsiteX15" fmla="*/ 90488 w 445294"/>
                <a:gd name="connsiteY15" fmla="*/ 26193 h 631031"/>
                <a:gd name="connsiteX16" fmla="*/ 116681 w 445294"/>
                <a:gd name="connsiteY16" fmla="*/ 69056 h 631031"/>
                <a:gd name="connsiteX17" fmla="*/ 159544 w 445294"/>
                <a:gd name="connsiteY17" fmla="*/ 119062 h 631031"/>
                <a:gd name="connsiteX18" fmla="*/ 445294 w 445294"/>
                <a:gd name="connsiteY18" fmla="*/ 457200 h 631031"/>
                <a:gd name="connsiteX19" fmla="*/ 411956 w 445294"/>
                <a:gd name="connsiteY19" fmla="*/ 566737 h 631031"/>
                <a:gd name="connsiteX20" fmla="*/ 397669 w 445294"/>
                <a:gd name="connsiteY20" fmla="*/ 607218 h 631031"/>
                <a:gd name="connsiteX21" fmla="*/ 388144 w 445294"/>
                <a:gd name="connsiteY21" fmla="*/ 621506 h 631031"/>
                <a:gd name="connsiteX22" fmla="*/ 373856 w 445294"/>
                <a:gd name="connsiteY22" fmla="*/ 631031 h 631031"/>
                <a:gd name="connsiteX23" fmla="*/ 357188 w 445294"/>
                <a:gd name="connsiteY23" fmla="*/ 631031 h 631031"/>
                <a:gd name="connsiteX24" fmla="*/ 326231 w 445294"/>
                <a:gd name="connsiteY24" fmla="*/ 619125 h 631031"/>
                <a:gd name="connsiteX25" fmla="*/ 290513 w 445294"/>
                <a:gd name="connsiteY25" fmla="*/ 595312 h 631031"/>
                <a:gd name="connsiteX26" fmla="*/ 240506 w 445294"/>
                <a:gd name="connsiteY26" fmla="*/ 545306 h 631031"/>
                <a:gd name="connsiteX27" fmla="*/ 183356 w 445294"/>
                <a:gd name="connsiteY27" fmla="*/ 471487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5294" h="631031">
                  <a:moveTo>
                    <a:pt x="183356" y="471487"/>
                  </a:moveTo>
                  <a:lnTo>
                    <a:pt x="145256" y="421481"/>
                  </a:lnTo>
                  <a:lnTo>
                    <a:pt x="121444" y="388143"/>
                  </a:lnTo>
                  <a:lnTo>
                    <a:pt x="90488" y="340518"/>
                  </a:lnTo>
                  <a:lnTo>
                    <a:pt x="64294" y="292893"/>
                  </a:lnTo>
                  <a:lnTo>
                    <a:pt x="40481" y="242887"/>
                  </a:lnTo>
                  <a:lnTo>
                    <a:pt x="21431" y="195262"/>
                  </a:lnTo>
                  <a:lnTo>
                    <a:pt x="9525" y="152400"/>
                  </a:lnTo>
                  <a:lnTo>
                    <a:pt x="2381" y="114300"/>
                  </a:lnTo>
                  <a:lnTo>
                    <a:pt x="0" y="78581"/>
                  </a:lnTo>
                  <a:lnTo>
                    <a:pt x="2381" y="40481"/>
                  </a:lnTo>
                  <a:lnTo>
                    <a:pt x="11906" y="14287"/>
                  </a:lnTo>
                  <a:lnTo>
                    <a:pt x="26194" y="0"/>
                  </a:lnTo>
                  <a:lnTo>
                    <a:pt x="42863" y="0"/>
                  </a:lnTo>
                  <a:lnTo>
                    <a:pt x="64294" y="4762"/>
                  </a:lnTo>
                  <a:lnTo>
                    <a:pt x="90488" y="26193"/>
                  </a:lnTo>
                  <a:lnTo>
                    <a:pt x="116681" y="69056"/>
                  </a:lnTo>
                  <a:lnTo>
                    <a:pt x="159544" y="119062"/>
                  </a:lnTo>
                  <a:lnTo>
                    <a:pt x="445294" y="457200"/>
                  </a:lnTo>
                  <a:lnTo>
                    <a:pt x="411956" y="566737"/>
                  </a:lnTo>
                  <a:lnTo>
                    <a:pt x="397669" y="607218"/>
                  </a:lnTo>
                  <a:lnTo>
                    <a:pt x="388144" y="621506"/>
                  </a:lnTo>
                  <a:lnTo>
                    <a:pt x="373856" y="631031"/>
                  </a:lnTo>
                  <a:lnTo>
                    <a:pt x="357188" y="631031"/>
                  </a:lnTo>
                  <a:lnTo>
                    <a:pt x="326231" y="619125"/>
                  </a:lnTo>
                  <a:lnTo>
                    <a:pt x="290513" y="595312"/>
                  </a:lnTo>
                  <a:lnTo>
                    <a:pt x="240506" y="545306"/>
                  </a:lnTo>
                  <a:lnTo>
                    <a:pt x="183356" y="4714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2">
              <a:extLst>
                <a:ext uri="{FF2B5EF4-FFF2-40B4-BE49-F238E27FC236}">
                  <a16:creationId xmlns:a16="http://schemas.microsoft.com/office/drawing/2014/main" id="{2F7784F2-BB85-4537-9795-BB1A0DA09316}"/>
                </a:ext>
              </a:extLst>
            </p:cNvPr>
            <p:cNvSpPr/>
            <p:nvPr/>
          </p:nvSpPr>
          <p:spPr>
            <a:xfrm>
              <a:off x="5283201" y="1501775"/>
              <a:ext cx="590550" cy="735013"/>
            </a:xfrm>
            <a:custGeom>
              <a:avLst/>
              <a:gdLst>
                <a:gd name="connsiteX0" fmla="*/ 252426 w 589852"/>
                <a:gd name="connsiteY0" fmla="*/ 422427 h 734096"/>
                <a:gd name="connsiteX1" fmla="*/ 242123 w 589852"/>
                <a:gd name="connsiteY1" fmla="*/ 247274 h 734096"/>
                <a:gd name="connsiteX2" fmla="*/ 239547 w 589852"/>
                <a:gd name="connsiteY2" fmla="*/ 188031 h 734096"/>
                <a:gd name="connsiteX3" fmla="*/ 231820 w 589852"/>
                <a:gd name="connsiteY3" fmla="*/ 177728 h 734096"/>
                <a:gd name="connsiteX4" fmla="*/ 206062 w 589852"/>
                <a:gd name="connsiteY4" fmla="*/ 159698 h 734096"/>
                <a:gd name="connsiteX5" fmla="*/ 159698 w 589852"/>
                <a:gd name="connsiteY5" fmla="*/ 131364 h 734096"/>
                <a:gd name="connsiteX6" fmla="*/ 110758 w 589852"/>
                <a:gd name="connsiteY6" fmla="*/ 108182 h 734096"/>
                <a:gd name="connsiteX7" fmla="*/ 59243 w 589852"/>
                <a:gd name="connsiteY7" fmla="*/ 87576 h 734096"/>
                <a:gd name="connsiteX8" fmla="*/ 30909 w 589852"/>
                <a:gd name="connsiteY8" fmla="*/ 77273 h 734096"/>
                <a:gd name="connsiteX9" fmla="*/ 18031 w 589852"/>
                <a:gd name="connsiteY9" fmla="*/ 69546 h 734096"/>
                <a:gd name="connsiteX10" fmla="*/ 7727 w 589852"/>
                <a:gd name="connsiteY10" fmla="*/ 54091 h 734096"/>
                <a:gd name="connsiteX11" fmla="*/ 0 w 589852"/>
                <a:gd name="connsiteY11" fmla="*/ 38637 h 734096"/>
                <a:gd name="connsiteX12" fmla="*/ 0 w 589852"/>
                <a:gd name="connsiteY12" fmla="*/ 20606 h 734096"/>
                <a:gd name="connsiteX13" fmla="*/ 2576 w 589852"/>
                <a:gd name="connsiteY13" fmla="*/ 10303 h 734096"/>
                <a:gd name="connsiteX14" fmla="*/ 18031 w 589852"/>
                <a:gd name="connsiteY14" fmla="*/ 0 h 734096"/>
                <a:gd name="connsiteX15" fmla="*/ 41212 w 589852"/>
                <a:gd name="connsiteY15" fmla="*/ 0 h 734096"/>
                <a:gd name="connsiteX16" fmla="*/ 74698 w 589852"/>
                <a:gd name="connsiteY16" fmla="*/ 2576 h 734096"/>
                <a:gd name="connsiteX17" fmla="*/ 144243 w 589852"/>
                <a:gd name="connsiteY17" fmla="*/ 7727 h 734096"/>
                <a:gd name="connsiteX18" fmla="*/ 260153 w 589852"/>
                <a:gd name="connsiteY18" fmla="*/ 28333 h 734096"/>
                <a:gd name="connsiteX19" fmla="*/ 355457 w 589852"/>
                <a:gd name="connsiteY19" fmla="*/ 51515 h 734096"/>
                <a:gd name="connsiteX20" fmla="*/ 414700 w 589852"/>
                <a:gd name="connsiteY20" fmla="*/ 69546 h 734096"/>
                <a:gd name="connsiteX21" fmla="*/ 450761 w 589852"/>
                <a:gd name="connsiteY21" fmla="*/ 85000 h 734096"/>
                <a:gd name="connsiteX22" fmla="*/ 499700 w 589852"/>
                <a:gd name="connsiteY22" fmla="*/ 113334 h 734096"/>
                <a:gd name="connsiteX23" fmla="*/ 522882 w 589852"/>
                <a:gd name="connsiteY23" fmla="*/ 128789 h 734096"/>
                <a:gd name="connsiteX24" fmla="*/ 551216 w 589852"/>
                <a:gd name="connsiteY24" fmla="*/ 149395 h 734096"/>
                <a:gd name="connsiteX25" fmla="*/ 574398 w 589852"/>
                <a:gd name="connsiteY25" fmla="*/ 175153 h 734096"/>
                <a:gd name="connsiteX26" fmla="*/ 587277 w 589852"/>
                <a:gd name="connsiteY26" fmla="*/ 195759 h 734096"/>
                <a:gd name="connsiteX27" fmla="*/ 589852 w 589852"/>
                <a:gd name="connsiteY27" fmla="*/ 216365 h 734096"/>
                <a:gd name="connsiteX28" fmla="*/ 584701 w 589852"/>
                <a:gd name="connsiteY28" fmla="*/ 234395 h 734096"/>
                <a:gd name="connsiteX29" fmla="*/ 569246 w 589852"/>
                <a:gd name="connsiteY29" fmla="*/ 252426 h 734096"/>
                <a:gd name="connsiteX30" fmla="*/ 548640 w 589852"/>
                <a:gd name="connsiteY30" fmla="*/ 283335 h 734096"/>
                <a:gd name="connsiteX31" fmla="*/ 530610 w 589852"/>
                <a:gd name="connsiteY31" fmla="*/ 327123 h 734096"/>
                <a:gd name="connsiteX32" fmla="*/ 512579 w 589852"/>
                <a:gd name="connsiteY32" fmla="*/ 394093 h 734096"/>
                <a:gd name="connsiteX33" fmla="*/ 507428 w 589852"/>
                <a:gd name="connsiteY33" fmla="*/ 437882 h 734096"/>
                <a:gd name="connsiteX34" fmla="*/ 510003 w 589852"/>
                <a:gd name="connsiteY34" fmla="*/ 710914 h 734096"/>
                <a:gd name="connsiteX35" fmla="*/ 262729 w 589852"/>
                <a:gd name="connsiteY35" fmla="*/ 734096 h 734096"/>
                <a:gd name="connsiteX36" fmla="*/ 252426 w 589852"/>
                <a:gd name="connsiteY36" fmla="*/ 422427 h 73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9852" h="734096">
                  <a:moveTo>
                    <a:pt x="252426" y="422427"/>
                  </a:moveTo>
                  <a:lnTo>
                    <a:pt x="242123" y="247274"/>
                  </a:lnTo>
                  <a:lnTo>
                    <a:pt x="239547" y="188031"/>
                  </a:lnTo>
                  <a:lnTo>
                    <a:pt x="231820" y="177728"/>
                  </a:lnTo>
                  <a:lnTo>
                    <a:pt x="206062" y="159698"/>
                  </a:lnTo>
                  <a:lnTo>
                    <a:pt x="159698" y="131364"/>
                  </a:lnTo>
                  <a:lnTo>
                    <a:pt x="110758" y="108182"/>
                  </a:lnTo>
                  <a:lnTo>
                    <a:pt x="59243" y="87576"/>
                  </a:lnTo>
                  <a:lnTo>
                    <a:pt x="30909" y="77273"/>
                  </a:lnTo>
                  <a:lnTo>
                    <a:pt x="18031" y="69546"/>
                  </a:lnTo>
                  <a:lnTo>
                    <a:pt x="7727" y="54091"/>
                  </a:lnTo>
                  <a:lnTo>
                    <a:pt x="0" y="38637"/>
                  </a:lnTo>
                  <a:lnTo>
                    <a:pt x="0" y="20606"/>
                  </a:lnTo>
                  <a:lnTo>
                    <a:pt x="2576" y="10303"/>
                  </a:lnTo>
                  <a:lnTo>
                    <a:pt x="18031" y="0"/>
                  </a:lnTo>
                  <a:lnTo>
                    <a:pt x="41212" y="0"/>
                  </a:lnTo>
                  <a:cubicBezTo>
                    <a:pt x="78129" y="2637"/>
                    <a:pt x="89324" y="2576"/>
                    <a:pt x="74698" y="2576"/>
                  </a:cubicBezTo>
                  <a:lnTo>
                    <a:pt x="144243" y="7727"/>
                  </a:lnTo>
                  <a:lnTo>
                    <a:pt x="260153" y="28333"/>
                  </a:lnTo>
                  <a:lnTo>
                    <a:pt x="355457" y="51515"/>
                  </a:lnTo>
                  <a:lnTo>
                    <a:pt x="414700" y="69546"/>
                  </a:lnTo>
                  <a:lnTo>
                    <a:pt x="450761" y="85000"/>
                  </a:lnTo>
                  <a:lnTo>
                    <a:pt x="499700" y="113334"/>
                  </a:lnTo>
                  <a:lnTo>
                    <a:pt x="522882" y="128789"/>
                  </a:lnTo>
                  <a:lnTo>
                    <a:pt x="551216" y="149395"/>
                  </a:lnTo>
                  <a:lnTo>
                    <a:pt x="574398" y="175153"/>
                  </a:lnTo>
                  <a:lnTo>
                    <a:pt x="587277" y="195759"/>
                  </a:lnTo>
                  <a:lnTo>
                    <a:pt x="589852" y="216365"/>
                  </a:lnTo>
                  <a:lnTo>
                    <a:pt x="584701" y="234395"/>
                  </a:lnTo>
                  <a:lnTo>
                    <a:pt x="569246" y="252426"/>
                  </a:lnTo>
                  <a:lnTo>
                    <a:pt x="548640" y="283335"/>
                  </a:lnTo>
                  <a:lnTo>
                    <a:pt x="530610" y="327123"/>
                  </a:lnTo>
                  <a:lnTo>
                    <a:pt x="512579" y="394093"/>
                  </a:lnTo>
                  <a:lnTo>
                    <a:pt x="507428" y="437882"/>
                  </a:lnTo>
                  <a:cubicBezTo>
                    <a:pt x="508286" y="528893"/>
                    <a:pt x="509145" y="619903"/>
                    <a:pt x="510003" y="710914"/>
                  </a:cubicBezTo>
                  <a:lnTo>
                    <a:pt x="262729" y="734096"/>
                  </a:lnTo>
                  <a:lnTo>
                    <a:pt x="252426" y="4224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6">
              <a:extLst>
                <a:ext uri="{FF2B5EF4-FFF2-40B4-BE49-F238E27FC236}">
                  <a16:creationId xmlns:a16="http://schemas.microsoft.com/office/drawing/2014/main" id="{9D695136-BC08-4DC8-9E69-2BEA0DD9613E}"/>
                </a:ext>
              </a:extLst>
            </p:cNvPr>
            <p:cNvSpPr/>
            <p:nvPr/>
          </p:nvSpPr>
          <p:spPr>
            <a:xfrm>
              <a:off x="4148138" y="3760788"/>
              <a:ext cx="950913" cy="2354262"/>
            </a:xfrm>
            <a:custGeom>
              <a:avLst/>
              <a:gdLst>
                <a:gd name="connsiteX0" fmla="*/ 629034 w 951222"/>
                <a:gd name="connsiteY0" fmla="*/ 843825 h 2353506"/>
                <a:gd name="connsiteX1" fmla="*/ 641308 w 951222"/>
                <a:gd name="connsiteY1" fmla="*/ 714950 h 2353506"/>
                <a:gd name="connsiteX2" fmla="*/ 647444 w 951222"/>
                <a:gd name="connsiteY2" fmla="*/ 583006 h 2353506"/>
                <a:gd name="connsiteX3" fmla="*/ 644376 w 951222"/>
                <a:gd name="connsiteY3" fmla="*/ 457200 h 2353506"/>
                <a:gd name="connsiteX4" fmla="*/ 641308 w 951222"/>
                <a:gd name="connsiteY4" fmla="*/ 337530 h 2353506"/>
                <a:gd name="connsiteX5" fmla="*/ 635171 w 951222"/>
                <a:gd name="connsiteY5" fmla="*/ 306845 h 2353506"/>
                <a:gd name="connsiteX6" fmla="*/ 610623 w 951222"/>
                <a:gd name="connsiteY6" fmla="*/ 251613 h 2353506"/>
                <a:gd name="connsiteX7" fmla="*/ 570733 w 951222"/>
                <a:gd name="connsiteY7" fmla="*/ 202518 h 2353506"/>
                <a:gd name="connsiteX8" fmla="*/ 536980 w 951222"/>
                <a:gd name="connsiteY8" fmla="*/ 168765 h 2353506"/>
                <a:gd name="connsiteX9" fmla="*/ 500159 w 951222"/>
                <a:gd name="connsiteY9" fmla="*/ 141149 h 2353506"/>
                <a:gd name="connsiteX10" fmla="*/ 447995 w 951222"/>
                <a:gd name="connsiteY10" fmla="*/ 107396 h 2353506"/>
                <a:gd name="connsiteX11" fmla="*/ 362078 w 951222"/>
                <a:gd name="connsiteY11" fmla="*/ 67506 h 2353506"/>
                <a:gd name="connsiteX12" fmla="*/ 487885 w 951222"/>
                <a:gd name="connsiteY12" fmla="*/ 0 h 2353506"/>
                <a:gd name="connsiteX13" fmla="*/ 659718 w 951222"/>
                <a:gd name="connsiteY13" fmla="*/ 46027 h 2353506"/>
                <a:gd name="connsiteX14" fmla="*/ 730293 w 951222"/>
                <a:gd name="connsiteY14" fmla="*/ 73643 h 2353506"/>
                <a:gd name="connsiteX15" fmla="*/ 800867 w 951222"/>
                <a:gd name="connsiteY15" fmla="*/ 107396 h 2353506"/>
                <a:gd name="connsiteX16" fmla="*/ 868373 w 951222"/>
                <a:gd name="connsiteY16" fmla="*/ 147286 h 2353506"/>
                <a:gd name="connsiteX17" fmla="*/ 902126 w 951222"/>
                <a:gd name="connsiteY17" fmla="*/ 171833 h 2353506"/>
                <a:gd name="connsiteX18" fmla="*/ 917469 w 951222"/>
                <a:gd name="connsiteY18" fmla="*/ 187176 h 2353506"/>
                <a:gd name="connsiteX19" fmla="*/ 935879 w 951222"/>
                <a:gd name="connsiteY19" fmla="*/ 208655 h 2353506"/>
                <a:gd name="connsiteX20" fmla="*/ 945085 w 951222"/>
                <a:gd name="connsiteY20" fmla="*/ 227065 h 2353506"/>
                <a:gd name="connsiteX21" fmla="*/ 951222 w 951222"/>
                <a:gd name="connsiteY21" fmla="*/ 248545 h 2353506"/>
                <a:gd name="connsiteX22" fmla="*/ 951222 w 951222"/>
                <a:gd name="connsiteY22" fmla="*/ 266955 h 2353506"/>
                <a:gd name="connsiteX23" fmla="*/ 945085 w 951222"/>
                <a:gd name="connsiteY23" fmla="*/ 288435 h 2353506"/>
                <a:gd name="connsiteX24" fmla="*/ 929742 w 951222"/>
                <a:gd name="connsiteY24" fmla="*/ 309914 h 2353506"/>
                <a:gd name="connsiteX25" fmla="*/ 911332 w 951222"/>
                <a:gd name="connsiteY25" fmla="*/ 334461 h 2353506"/>
                <a:gd name="connsiteX26" fmla="*/ 902126 w 951222"/>
                <a:gd name="connsiteY26" fmla="*/ 362078 h 2353506"/>
                <a:gd name="connsiteX27" fmla="*/ 899058 w 951222"/>
                <a:gd name="connsiteY27" fmla="*/ 417310 h 2353506"/>
                <a:gd name="connsiteX28" fmla="*/ 905195 w 951222"/>
                <a:gd name="connsiteY28" fmla="*/ 490953 h 2353506"/>
                <a:gd name="connsiteX29" fmla="*/ 905195 w 951222"/>
                <a:gd name="connsiteY29" fmla="*/ 521637 h 2353506"/>
                <a:gd name="connsiteX30" fmla="*/ 877579 w 951222"/>
                <a:gd name="connsiteY30" fmla="*/ 724155 h 2353506"/>
                <a:gd name="connsiteX31" fmla="*/ 856100 w 951222"/>
                <a:gd name="connsiteY31" fmla="*/ 911331 h 2353506"/>
                <a:gd name="connsiteX32" fmla="*/ 834620 w 951222"/>
                <a:gd name="connsiteY32" fmla="*/ 1101576 h 2353506"/>
                <a:gd name="connsiteX33" fmla="*/ 764046 w 951222"/>
                <a:gd name="connsiteY33" fmla="*/ 1362394 h 2353506"/>
                <a:gd name="connsiteX34" fmla="*/ 693471 w 951222"/>
                <a:gd name="connsiteY34" fmla="*/ 1558776 h 2353506"/>
                <a:gd name="connsiteX35" fmla="*/ 616760 w 951222"/>
                <a:gd name="connsiteY35" fmla="*/ 1718335 h 2353506"/>
                <a:gd name="connsiteX36" fmla="*/ 543117 w 951222"/>
                <a:gd name="connsiteY36" fmla="*/ 1838005 h 2353506"/>
                <a:gd name="connsiteX37" fmla="*/ 454132 w 951222"/>
                <a:gd name="connsiteY37" fmla="*/ 1954606 h 2353506"/>
                <a:gd name="connsiteX38" fmla="*/ 343667 w 951222"/>
                <a:gd name="connsiteY38" fmla="*/ 2080413 h 2353506"/>
                <a:gd name="connsiteX39" fmla="*/ 193313 w 951222"/>
                <a:gd name="connsiteY39" fmla="*/ 2227699 h 2353506"/>
                <a:gd name="connsiteX40" fmla="*/ 67506 w 951222"/>
                <a:gd name="connsiteY40" fmla="*/ 2338163 h 2353506"/>
                <a:gd name="connsiteX41" fmla="*/ 42959 w 951222"/>
                <a:gd name="connsiteY41" fmla="*/ 2350437 h 2353506"/>
                <a:gd name="connsiteX42" fmla="*/ 21479 w 951222"/>
                <a:gd name="connsiteY42" fmla="*/ 2353506 h 2353506"/>
                <a:gd name="connsiteX43" fmla="*/ 3069 w 951222"/>
                <a:gd name="connsiteY43" fmla="*/ 2347369 h 2353506"/>
                <a:gd name="connsiteX44" fmla="*/ 0 w 951222"/>
                <a:gd name="connsiteY44" fmla="*/ 2335095 h 2353506"/>
                <a:gd name="connsiteX45" fmla="*/ 3069 w 951222"/>
                <a:gd name="connsiteY45" fmla="*/ 2316684 h 2353506"/>
                <a:gd name="connsiteX46" fmla="*/ 27616 w 951222"/>
                <a:gd name="connsiteY46" fmla="*/ 2279863 h 2353506"/>
                <a:gd name="connsiteX47" fmla="*/ 104328 w 951222"/>
                <a:gd name="connsiteY47" fmla="*/ 2203151 h 2353506"/>
                <a:gd name="connsiteX48" fmla="*/ 190244 w 951222"/>
                <a:gd name="connsiteY48" fmla="*/ 2098824 h 2353506"/>
                <a:gd name="connsiteX49" fmla="*/ 282298 w 951222"/>
                <a:gd name="connsiteY49" fmla="*/ 1973017 h 2353506"/>
                <a:gd name="connsiteX50" fmla="*/ 340599 w 951222"/>
                <a:gd name="connsiteY50" fmla="*/ 1874827 h 2353506"/>
                <a:gd name="connsiteX51" fmla="*/ 395831 w 951222"/>
                <a:gd name="connsiteY51" fmla="*/ 1773567 h 2353506"/>
                <a:gd name="connsiteX52" fmla="*/ 444926 w 951222"/>
                <a:gd name="connsiteY52" fmla="*/ 1666172 h 2353506"/>
                <a:gd name="connsiteX53" fmla="*/ 490953 w 951222"/>
                <a:gd name="connsiteY53" fmla="*/ 1558776 h 2353506"/>
                <a:gd name="connsiteX54" fmla="*/ 512432 w 951222"/>
                <a:gd name="connsiteY54" fmla="*/ 1488201 h 2353506"/>
                <a:gd name="connsiteX55" fmla="*/ 543117 w 951222"/>
                <a:gd name="connsiteY55" fmla="*/ 1362394 h 2353506"/>
                <a:gd name="connsiteX56" fmla="*/ 573802 w 951222"/>
                <a:gd name="connsiteY56" fmla="*/ 1212040 h 2353506"/>
                <a:gd name="connsiteX57" fmla="*/ 598349 w 951222"/>
                <a:gd name="connsiteY57" fmla="*/ 1086233 h 2353506"/>
                <a:gd name="connsiteX58" fmla="*/ 616760 w 951222"/>
                <a:gd name="connsiteY58" fmla="*/ 966563 h 2353506"/>
                <a:gd name="connsiteX59" fmla="*/ 629034 w 951222"/>
                <a:gd name="connsiteY59" fmla="*/ 843825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51222" h="2353506">
                  <a:moveTo>
                    <a:pt x="629034" y="843825"/>
                  </a:moveTo>
                  <a:lnTo>
                    <a:pt x="641308" y="714950"/>
                  </a:lnTo>
                  <a:lnTo>
                    <a:pt x="647444" y="583006"/>
                  </a:lnTo>
                  <a:cubicBezTo>
                    <a:pt x="646421" y="541071"/>
                    <a:pt x="645399" y="499135"/>
                    <a:pt x="644376" y="457200"/>
                  </a:cubicBezTo>
                  <a:cubicBezTo>
                    <a:pt x="643353" y="417310"/>
                    <a:pt x="642331" y="377420"/>
                    <a:pt x="641308" y="337530"/>
                  </a:cubicBezTo>
                  <a:lnTo>
                    <a:pt x="635171" y="306845"/>
                  </a:lnTo>
                  <a:lnTo>
                    <a:pt x="610623" y="251613"/>
                  </a:lnTo>
                  <a:lnTo>
                    <a:pt x="570733" y="202518"/>
                  </a:lnTo>
                  <a:lnTo>
                    <a:pt x="536980" y="168765"/>
                  </a:lnTo>
                  <a:lnTo>
                    <a:pt x="500159" y="141149"/>
                  </a:lnTo>
                  <a:lnTo>
                    <a:pt x="447995" y="107396"/>
                  </a:lnTo>
                  <a:lnTo>
                    <a:pt x="362078" y="67506"/>
                  </a:lnTo>
                  <a:lnTo>
                    <a:pt x="487885" y="0"/>
                  </a:lnTo>
                  <a:lnTo>
                    <a:pt x="659718" y="46027"/>
                  </a:lnTo>
                  <a:lnTo>
                    <a:pt x="730293" y="73643"/>
                  </a:lnTo>
                  <a:lnTo>
                    <a:pt x="800867" y="107396"/>
                  </a:lnTo>
                  <a:lnTo>
                    <a:pt x="868373" y="147286"/>
                  </a:lnTo>
                  <a:lnTo>
                    <a:pt x="902126" y="171833"/>
                  </a:lnTo>
                  <a:lnTo>
                    <a:pt x="917469" y="187176"/>
                  </a:lnTo>
                  <a:lnTo>
                    <a:pt x="935879" y="208655"/>
                  </a:lnTo>
                  <a:lnTo>
                    <a:pt x="945085" y="227065"/>
                  </a:lnTo>
                  <a:lnTo>
                    <a:pt x="951222" y="248545"/>
                  </a:lnTo>
                  <a:lnTo>
                    <a:pt x="951222" y="266955"/>
                  </a:lnTo>
                  <a:lnTo>
                    <a:pt x="945085" y="288435"/>
                  </a:lnTo>
                  <a:lnTo>
                    <a:pt x="929742" y="309914"/>
                  </a:lnTo>
                  <a:lnTo>
                    <a:pt x="911332" y="334461"/>
                  </a:lnTo>
                  <a:lnTo>
                    <a:pt x="902126" y="362078"/>
                  </a:lnTo>
                  <a:lnTo>
                    <a:pt x="899058" y="417310"/>
                  </a:lnTo>
                  <a:lnTo>
                    <a:pt x="905195" y="490953"/>
                  </a:lnTo>
                  <a:lnTo>
                    <a:pt x="905195" y="521637"/>
                  </a:lnTo>
                  <a:lnTo>
                    <a:pt x="877579" y="724155"/>
                  </a:lnTo>
                  <a:lnTo>
                    <a:pt x="856100" y="911331"/>
                  </a:lnTo>
                  <a:lnTo>
                    <a:pt x="834620" y="1101576"/>
                  </a:lnTo>
                  <a:lnTo>
                    <a:pt x="764046" y="1362394"/>
                  </a:lnTo>
                  <a:lnTo>
                    <a:pt x="693471" y="1558776"/>
                  </a:lnTo>
                  <a:lnTo>
                    <a:pt x="616760" y="1718335"/>
                  </a:lnTo>
                  <a:lnTo>
                    <a:pt x="543117" y="1838005"/>
                  </a:lnTo>
                  <a:lnTo>
                    <a:pt x="454132" y="1954606"/>
                  </a:lnTo>
                  <a:lnTo>
                    <a:pt x="343667" y="2080413"/>
                  </a:lnTo>
                  <a:lnTo>
                    <a:pt x="193313" y="2227699"/>
                  </a:lnTo>
                  <a:lnTo>
                    <a:pt x="67506" y="2338163"/>
                  </a:lnTo>
                  <a:lnTo>
                    <a:pt x="42959" y="2350437"/>
                  </a:lnTo>
                  <a:lnTo>
                    <a:pt x="21479" y="2353506"/>
                  </a:lnTo>
                  <a:lnTo>
                    <a:pt x="3069" y="2347369"/>
                  </a:lnTo>
                  <a:lnTo>
                    <a:pt x="0" y="2335095"/>
                  </a:lnTo>
                  <a:lnTo>
                    <a:pt x="3069" y="2316684"/>
                  </a:lnTo>
                  <a:lnTo>
                    <a:pt x="27616" y="2279863"/>
                  </a:lnTo>
                  <a:lnTo>
                    <a:pt x="104328" y="2203151"/>
                  </a:lnTo>
                  <a:lnTo>
                    <a:pt x="190244" y="2098824"/>
                  </a:lnTo>
                  <a:lnTo>
                    <a:pt x="282298" y="1973017"/>
                  </a:lnTo>
                  <a:lnTo>
                    <a:pt x="340599" y="1874827"/>
                  </a:lnTo>
                  <a:lnTo>
                    <a:pt x="395831" y="1773567"/>
                  </a:lnTo>
                  <a:lnTo>
                    <a:pt x="444926" y="1666172"/>
                  </a:lnTo>
                  <a:lnTo>
                    <a:pt x="490953" y="1558776"/>
                  </a:lnTo>
                  <a:lnTo>
                    <a:pt x="512432" y="1488201"/>
                  </a:lnTo>
                  <a:lnTo>
                    <a:pt x="543117" y="1362394"/>
                  </a:lnTo>
                  <a:lnTo>
                    <a:pt x="573802" y="1212040"/>
                  </a:lnTo>
                  <a:lnTo>
                    <a:pt x="598349" y="1086233"/>
                  </a:lnTo>
                  <a:lnTo>
                    <a:pt x="616760" y="966563"/>
                  </a:lnTo>
                  <a:lnTo>
                    <a:pt x="629034" y="843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21757039-4CE4-41F5-A38A-177D39F7D987}"/>
                </a:ext>
              </a:extLst>
            </p:cNvPr>
            <p:cNvSpPr/>
            <p:nvPr/>
          </p:nvSpPr>
          <p:spPr>
            <a:xfrm>
              <a:off x="2982913" y="3879850"/>
              <a:ext cx="1046163" cy="1903413"/>
            </a:xfrm>
            <a:custGeom>
              <a:avLst/>
              <a:gdLst>
                <a:gd name="connsiteX0" fmla="*/ 790763 w 1045765"/>
                <a:gd name="connsiteY0" fmla="*/ 373487 h 1903497"/>
                <a:gd name="connsiteX1" fmla="*/ 643944 w 1045765"/>
                <a:gd name="connsiteY1" fmla="*/ 631065 h 1903497"/>
                <a:gd name="connsiteX2" fmla="*/ 510004 w 1045765"/>
                <a:gd name="connsiteY2" fmla="*/ 868036 h 1903497"/>
                <a:gd name="connsiteX3" fmla="*/ 388942 w 1045765"/>
                <a:gd name="connsiteY3" fmla="*/ 1086977 h 1903497"/>
                <a:gd name="connsiteX4" fmla="*/ 316821 w 1045765"/>
                <a:gd name="connsiteY4" fmla="*/ 1213190 h 1903497"/>
                <a:gd name="connsiteX5" fmla="*/ 234396 w 1045765"/>
                <a:gd name="connsiteY5" fmla="*/ 1362585 h 1903497"/>
                <a:gd name="connsiteX6" fmla="*/ 200911 w 1045765"/>
                <a:gd name="connsiteY6" fmla="*/ 1416676 h 1903497"/>
                <a:gd name="connsiteX7" fmla="*/ 180305 w 1045765"/>
                <a:gd name="connsiteY7" fmla="*/ 1442434 h 1903497"/>
                <a:gd name="connsiteX8" fmla="*/ 162274 w 1045765"/>
                <a:gd name="connsiteY8" fmla="*/ 1457888 h 1903497"/>
                <a:gd name="connsiteX9" fmla="*/ 144244 w 1045765"/>
                <a:gd name="connsiteY9" fmla="*/ 1468191 h 1903497"/>
                <a:gd name="connsiteX10" fmla="*/ 123638 w 1045765"/>
                <a:gd name="connsiteY10" fmla="*/ 1473343 h 1903497"/>
                <a:gd name="connsiteX11" fmla="*/ 108183 w 1045765"/>
                <a:gd name="connsiteY11" fmla="*/ 1473343 h 1903497"/>
                <a:gd name="connsiteX12" fmla="*/ 85001 w 1045765"/>
                <a:gd name="connsiteY12" fmla="*/ 1463040 h 1903497"/>
                <a:gd name="connsiteX13" fmla="*/ 66970 w 1045765"/>
                <a:gd name="connsiteY13" fmla="*/ 1450161 h 1903497"/>
                <a:gd name="connsiteX14" fmla="*/ 38637 w 1045765"/>
                <a:gd name="connsiteY14" fmla="*/ 1429555 h 1903497"/>
                <a:gd name="connsiteX15" fmla="*/ 0 w 1045765"/>
                <a:gd name="connsiteY15" fmla="*/ 1378039 h 1903497"/>
                <a:gd name="connsiteX16" fmla="*/ 309093 w 1045765"/>
                <a:gd name="connsiteY16" fmla="*/ 1903497 h 1903497"/>
                <a:gd name="connsiteX17" fmla="*/ 334851 w 1045765"/>
                <a:gd name="connsiteY17" fmla="*/ 1818497 h 1903497"/>
                <a:gd name="connsiteX18" fmla="*/ 355457 w 1045765"/>
                <a:gd name="connsiteY18" fmla="*/ 1764406 h 1903497"/>
                <a:gd name="connsiteX19" fmla="*/ 401821 w 1045765"/>
                <a:gd name="connsiteY19" fmla="*/ 1653647 h 1903497"/>
                <a:gd name="connsiteX20" fmla="*/ 479094 w 1045765"/>
                <a:gd name="connsiteY20" fmla="*/ 1473343 h 1903497"/>
                <a:gd name="connsiteX21" fmla="*/ 615610 w 1045765"/>
                <a:gd name="connsiteY21" fmla="*/ 1151371 h 1903497"/>
                <a:gd name="connsiteX22" fmla="*/ 754702 w 1045765"/>
                <a:gd name="connsiteY22" fmla="*/ 813945 h 1903497"/>
                <a:gd name="connsiteX23" fmla="*/ 870612 w 1045765"/>
                <a:gd name="connsiteY23" fmla="*/ 517731 h 1903497"/>
                <a:gd name="connsiteX24" fmla="*/ 950461 w 1045765"/>
                <a:gd name="connsiteY24" fmla="*/ 311669 h 1903497"/>
                <a:gd name="connsiteX25" fmla="*/ 1035462 w 1045765"/>
                <a:gd name="connsiteY25" fmla="*/ 79849 h 1903497"/>
                <a:gd name="connsiteX26" fmla="*/ 1043189 w 1045765"/>
                <a:gd name="connsiteY26" fmla="*/ 56667 h 1903497"/>
                <a:gd name="connsiteX27" fmla="*/ 1045765 w 1045765"/>
                <a:gd name="connsiteY27" fmla="*/ 41212 h 1903497"/>
                <a:gd name="connsiteX28" fmla="*/ 1045765 w 1045765"/>
                <a:gd name="connsiteY28" fmla="*/ 28333 h 1903497"/>
                <a:gd name="connsiteX29" fmla="*/ 1043189 w 1045765"/>
                <a:gd name="connsiteY29" fmla="*/ 18030 h 1903497"/>
                <a:gd name="connsiteX30" fmla="*/ 1040613 w 1045765"/>
                <a:gd name="connsiteY30" fmla="*/ 7727 h 1903497"/>
                <a:gd name="connsiteX31" fmla="*/ 1035462 w 1045765"/>
                <a:gd name="connsiteY31" fmla="*/ 5151 h 1903497"/>
                <a:gd name="connsiteX32" fmla="*/ 1027734 w 1045765"/>
                <a:gd name="connsiteY32" fmla="*/ 2576 h 1903497"/>
                <a:gd name="connsiteX33" fmla="*/ 1020007 w 1045765"/>
                <a:gd name="connsiteY33" fmla="*/ 0 h 1903497"/>
                <a:gd name="connsiteX34" fmla="*/ 1007128 w 1045765"/>
                <a:gd name="connsiteY34" fmla="*/ 5151 h 1903497"/>
                <a:gd name="connsiteX35" fmla="*/ 989098 w 1045765"/>
                <a:gd name="connsiteY35" fmla="*/ 28333 h 1903497"/>
                <a:gd name="connsiteX36" fmla="*/ 880915 w 1045765"/>
                <a:gd name="connsiteY36" fmla="*/ 216365 h 1903497"/>
                <a:gd name="connsiteX37" fmla="*/ 790763 w 1045765"/>
                <a:gd name="connsiteY37" fmla="*/ 373487 h 1903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45765" h="1903497">
                  <a:moveTo>
                    <a:pt x="790763" y="373487"/>
                  </a:moveTo>
                  <a:lnTo>
                    <a:pt x="643944" y="631065"/>
                  </a:lnTo>
                  <a:lnTo>
                    <a:pt x="510004" y="868036"/>
                  </a:lnTo>
                  <a:lnTo>
                    <a:pt x="388942" y="1086977"/>
                  </a:lnTo>
                  <a:lnTo>
                    <a:pt x="316821" y="1213190"/>
                  </a:lnTo>
                  <a:lnTo>
                    <a:pt x="234396" y="1362585"/>
                  </a:lnTo>
                  <a:lnTo>
                    <a:pt x="200911" y="1416676"/>
                  </a:lnTo>
                  <a:lnTo>
                    <a:pt x="180305" y="1442434"/>
                  </a:lnTo>
                  <a:lnTo>
                    <a:pt x="162274" y="1457888"/>
                  </a:lnTo>
                  <a:lnTo>
                    <a:pt x="144244" y="1468191"/>
                  </a:lnTo>
                  <a:lnTo>
                    <a:pt x="123638" y="1473343"/>
                  </a:lnTo>
                  <a:lnTo>
                    <a:pt x="108183" y="1473343"/>
                  </a:lnTo>
                  <a:lnTo>
                    <a:pt x="85001" y="1463040"/>
                  </a:lnTo>
                  <a:lnTo>
                    <a:pt x="66970" y="1450161"/>
                  </a:lnTo>
                  <a:lnTo>
                    <a:pt x="38637" y="1429555"/>
                  </a:lnTo>
                  <a:lnTo>
                    <a:pt x="0" y="1378039"/>
                  </a:lnTo>
                  <a:lnTo>
                    <a:pt x="309093" y="1903497"/>
                  </a:lnTo>
                  <a:lnTo>
                    <a:pt x="334851" y="1818497"/>
                  </a:lnTo>
                  <a:lnTo>
                    <a:pt x="355457" y="1764406"/>
                  </a:lnTo>
                  <a:lnTo>
                    <a:pt x="401821" y="1653647"/>
                  </a:lnTo>
                  <a:lnTo>
                    <a:pt x="479094" y="1473343"/>
                  </a:lnTo>
                  <a:lnTo>
                    <a:pt x="615610" y="1151371"/>
                  </a:lnTo>
                  <a:lnTo>
                    <a:pt x="754702" y="813945"/>
                  </a:lnTo>
                  <a:lnTo>
                    <a:pt x="870612" y="517731"/>
                  </a:lnTo>
                  <a:lnTo>
                    <a:pt x="950461" y="311669"/>
                  </a:lnTo>
                  <a:lnTo>
                    <a:pt x="1035462" y="79849"/>
                  </a:lnTo>
                  <a:lnTo>
                    <a:pt x="1043189" y="56667"/>
                  </a:lnTo>
                  <a:lnTo>
                    <a:pt x="1045765" y="41212"/>
                  </a:lnTo>
                  <a:lnTo>
                    <a:pt x="1045765" y="28333"/>
                  </a:lnTo>
                  <a:lnTo>
                    <a:pt x="1043189" y="18030"/>
                  </a:lnTo>
                  <a:lnTo>
                    <a:pt x="1040613" y="7727"/>
                  </a:lnTo>
                  <a:lnTo>
                    <a:pt x="1035462" y="5151"/>
                  </a:lnTo>
                  <a:lnTo>
                    <a:pt x="1027734" y="2576"/>
                  </a:lnTo>
                  <a:lnTo>
                    <a:pt x="1020007" y="0"/>
                  </a:lnTo>
                  <a:lnTo>
                    <a:pt x="1007128" y="5151"/>
                  </a:lnTo>
                  <a:lnTo>
                    <a:pt x="989098" y="28333"/>
                  </a:lnTo>
                  <a:lnTo>
                    <a:pt x="880915" y="216365"/>
                  </a:lnTo>
                  <a:lnTo>
                    <a:pt x="790763" y="3734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3">
              <a:extLst>
                <a:ext uri="{FF2B5EF4-FFF2-40B4-BE49-F238E27FC236}">
                  <a16:creationId xmlns:a16="http://schemas.microsoft.com/office/drawing/2014/main" id="{53265F4A-AB6A-44BA-B38C-333E0B70886E}"/>
                </a:ext>
              </a:extLst>
            </p:cNvPr>
            <p:cNvSpPr/>
            <p:nvPr/>
          </p:nvSpPr>
          <p:spPr>
            <a:xfrm>
              <a:off x="4198938" y="1976438"/>
              <a:ext cx="3043238" cy="555625"/>
            </a:xfrm>
            <a:custGeom>
              <a:avLst/>
              <a:gdLst>
                <a:gd name="connsiteX0" fmla="*/ 1232561 w 3043825"/>
                <a:gd name="connsiteY0" fmla="*/ 170354 h 556155"/>
                <a:gd name="connsiteX1" fmla="*/ 989556 w 3043825"/>
                <a:gd name="connsiteY1" fmla="*/ 200416 h 556155"/>
                <a:gd name="connsiteX2" fmla="*/ 731520 w 3043825"/>
                <a:gd name="connsiteY2" fmla="*/ 230478 h 556155"/>
                <a:gd name="connsiteX3" fmla="*/ 523588 w 3043825"/>
                <a:gd name="connsiteY3" fmla="*/ 253025 h 556155"/>
                <a:gd name="connsiteX4" fmla="*/ 390812 w 3043825"/>
                <a:gd name="connsiteY4" fmla="*/ 265551 h 556155"/>
                <a:gd name="connsiteX5" fmla="*/ 358244 w 3043825"/>
                <a:gd name="connsiteY5" fmla="*/ 268057 h 556155"/>
                <a:gd name="connsiteX6" fmla="*/ 323171 w 3043825"/>
                <a:gd name="connsiteY6" fmla="*/ 268057 h 556155"/>
                <a:gd name="connsiteX7" fmla="*/ 293109 w 3043825"/>
                <a:gd name="connsiteY7" fmla="*/ 265551 h 556155"/>
                <a:gd name="connsiteX8" fmla="*/ 243005 w 3043825"/>
                <a:gd name="connsiteY8" fmla="*/ 258036 h 556155"/>
                <a:gd name="connsiteX9" fmla="*/ 185385 w 3043825"/>
                <a:gd name="connsiteY9" fmla="*/ 243005 h 556155"/>
                <a:gd name="connsiteX10" fmla="*/ 130271 w 3043825"/>
                <a:gd name="connsiteY10" fmla="*/ 222963 h 556155"/>
                <a:gd name="connsiteX11" fmla="*/ 90187 w 3043825"/>
                <a:gd name="connsiteY11" fmla="*/ 202921 h 556155"/>
                <a:gd name="connsiteX12" fmla="*/ 57620 w 3043825"/>
                <a:gd name="connsiteY12" fmla="*/ 182880 h 556155"/>
                <a:gd name="connsiteX13" fmla="*/ 32568 w 3043825"/>
                <a:gd name="connsiteY13" fmla="*/ 172859 h 556155"/>
                <a:gd name="connsiteX14" fmla="*/ 20041 w 3043825"/>
                <a:gd name="connsiteY14" fmla="*/ 172859 h 556155"/>
                <a:gd name="connsiteX15" fmla="*/ 5010 w 3043825"/>
                <a:gd name="connsiteY15" fmla="*/ 177869 h 556155"/>
                <a:gd name="connsiteX16" fmla="*/ 0 w 3043825"/>
                <a:gd name="connsiteY16" fmla="*/ 187890 h 556155"/>
                <a:gd name="connsiteX17" fmla="*/ 5010 w 3043825"/>
                <a:gd name="connsiteY17" fmla="*/ 217952 h 556155"/>
                <a:gd name="connsiteX18" fmla="*/ 40083 w 3043825"/>
                <a:gd name="connsiteY18" fmla="*/ 263046 h 556155"/>
                <a:gd name="connsiteX19" fmla="*/ 140291 w 3043825"/>
                <a:gd name="connsiteY19" fmla="*/ 368265 h 556155"/>
                <a:gd name="connsiteX20" fmla="*/ 205427 w 3043825"/>
                <a:gd name="connsiteY20" fmla="*/ 428390 h 556155"/>
                <a:gd name="connsiteX21" fmla="*/ 280583 w 3043825"/>
                <a:gd name="connsiteY21" fmla="*/ 488515 h 556155"/>
                <a:gd name="connsiteX22" fmla="*/ 365760 w 3043825"/>
                <a:gd name="connsiteY22" fmla="*/ 541124 h 556155"/>
                <a:gd name="connsiteX23" fmla="*/ 400833 w 3043825"/>
                <a:gd name="connsiteY23" fmla="*/ 556155 h 556155"/>
                <a:gd name="connsiteX24" fmla="*/ 413359 w 3043825"/>
                <a:gd name="connsiteY24" fmla="*/ 556155 h 556155"/>
                <a:gd name="connsiteX25" fmla="*/ 435906 w 3043825"/>
                <a:gd name="connsiteY25" fmla="*/ 538619 h 556155"/>
                <a:gd name="connsiteX26" fmla="*/ 480999 w 3043825"/>
                <a:gd name="connsiteY26" fmla="*/ 516072 h 556155"/>
                <a:gd name="connsiteX27" fmla="*/ 598744 w 3043825"/>
                <a:gd name="connsiteY27" fmla="*/ 480999 h 556155"/>
                <a:gd name="connsiteX28" fmla="*/ 739035 w 3043825"/>
                <a:gd name="connsiteY28" fmla="*/ 448431 h 556155"/>
                <a:gd name="connsiteX29" fmla="*/ 906884 w 3043825"/>
                <a:gd name="connsiteY29" fmla="*/ 410853 h 556155"/>
                <a:gd name="connsiteX30" fmla="*/ 1057197 w 3043825"/>
                <a:gd name="connsiteY30" fmla="*/ 383296 h 556155"/>
                <a:gd name="connsiteX31" fmla="*/ 1242582 w 3043825"/>
                <a:gd name="connsiteY31" fmla="*/ 358244 h 556155"/>
                <a:gd name="connsiteX32" fmla="*/ 1392894 w 3043825"/>
                <a:gd name="connsiteY32" fmla="*/ 340708 h 556155"/>
                <a:gd name="connsiteX33" fmla="*/ 1555732 w 3043825"/>
                <a:gd name="connsiteY33" fmla="*/ 323171 h 556155"/>
                <a:gd name="connsiteX34" fmla="*/ 1733602 w 3043825"/>
                <a:gd name="connsiteY34" fmla="*/ 305635 h 556155"/>
                <a:gd name="connsiteX35" fmla="*/ 1964081 w 3043825"/>
                <a:gd name="connsiteY35" fmla="*/ 273067 h 556155"/>
                <a:gd name="connsiteX36" fmla="*/ 2161992 w 3043825"/>
                <a:gd name="connsiteY36" fmla="*/ 255531 h 556155"/>
                <a:gd name="connsiteX37" fmla="*/ 2354893 w 3043825"/>
                <a:gd name="connsiteY37" fmla="*/ 250520 h 556155"/>
                <a:gd name="connsiteX38" fmla="*/ 2500195 w 3043825"/>
                <a:gd name="connsiteY38" fmla="*/ 250520 h 556155"/>
                <a:gd name="connsiteX39" fmla="*/ 2678065 w 3043825"/>
                <a:gd name="connsiteY39" fmla="*/ 255531 h 556155"/>
                <a:gd name="connsiteX40" fmla="*/ 2860945 w 3043825"/>
                <a:gd name="connsiteY40" fmla="*/ 268057 h 556155"/>
                <a:gd name="connsiteX41" fmla="*/ 2933595 w 3043825"/>
                <a:gd name="connsiteY41" fmla="*/ 270562 h 556155"/>
                <a:gd name="connsiteX42" fmla="*/ 2951132 w 3043825"/>
                <a:gd name="connsiteY42" fmla="*/ 268057 h 556155"/>
                <a:gd name="connsiteX43" fmla="*/ 2981194 w 3043825"/>
                <a:gd name="connsiteY43" fmla="*/ 263046 h 556155"/>
                <a:gd name="connsiteX44" fmla="*/ 3011257 w 3043825"/>
                <a:gd name="connsiteY44" fmla="*/ 253025 h 556155"/>
                <a:gd name="connsiteX45" fmla="*/ 3031298 w 3043825"/>
                <a:gd name="connsiteY45" fmla="*/ 240499 h 556155"/>
                <a:gd name="connsiteX46" fmla="*/ 3043825 w 3043825"/>
                <a:gd name="connsiteY46" fmla="*/ 222963 h 556155"/>
                <a:gd name="connsiteX47" fmla="*/ 3043825 w 3043825"/>
                <a:gd name="connsiteY47" fmla="*/ 207932 h 556155"/>
                <a:gd name="connsiteX48" fmla="*/ 3043825 w 3043825"/>
                <a:gd name="connsiteY48" fmla="*/ 192900 h 556155"/>
                <a:gd name="connsiteX49" fmla="*/ 3033804 w 3043825"/>
                <a:gd name="connsiteY49" fmla="*/ 167848 h 556155"/>
                <a:gd name="connsiteX50" fmla="*/ 3018772 w 3043825"/>
                <a:gd name="connsiteY50" fmla="*/ 142796 h 556155"/>
                <a:gd name="connsiteX51" fmla="*/ 3008752 w 3043825"/>
                <a:gd name="connsiteY51" fmla="*/ 130270 h 556155"/>
                <a:gd name="connsiteX52" fmla="*/ 2988710 w 3043825"/>
                <a:gd name="connsiteY52" fmla="*/ 110229 h 556155"/>
                <a:gd name="connsiteX53" fmla="*/ 2933595 w 3043825"/>
                <a:gd name="connsiteY53" fmla="*/ 80166 h 556155"/>
                <a:gd name="connsiteX54" fmla="*/ 2885997 w 3043825"/>
                <a:gd name="connsiteY54" fmla="*/ 60125 h 556155"/>
                <a:gd name="connsiteX55" fmla="*/ 2755726 w 3043825"/>
                <a:gd name="connsiteY55" fmla="*/ 25052 h 556155"/>
                <a:gd name="connsiteX56" fmla="*/ 2648002 w 3043825"/>
                <a:gd name="connsiteY56" fmla="*/ 5010 h 556155"/>
                <a:gd name="connsiteX57" fmla="*/ 2607919 w 3043825"/>
                <a:gd name="connsiteY57" fmla="*/ 0 h 556155"/>
                <a:gd name="connsiteX58" fmla="*/ 2595393 w 3043825"/>
                <a:gd name="connsiteY58" fmla="*/ 0 h 556155"/>
                <a:gd name="connsiteX59" fmla="*/ 2535268 w 3043825"/>
                <a:gd name="connsiteY59" fmla="*/ 15031 h 556155"/>
                <a:gd name="connsiteX60" fmla="*/ 2297273 w 3043825"/>
                <a:gd name="connsiteY60" fmla="*/ 60125 h 556155"/>
                <a:gd name="connsiteX61" fmla="*/ 2116898 w 3043825"/>
                <a:gd name="connsiteY61" fmla="*/ 85177 h 556155"/>
                <a:gd name="connsiteX62" fmla="*/ 1934018 w 3043825"/>
                <a:gd name="connsiteY62" fmla="*/ 102713 h 556155"/>
                <a:gd name="connsiteX63" fmla="*/ 1756149 w 3043825"/>
                <a:gd name="connsiteY63" fmla="*/ 120249 h 556155"/>
                <a:gd name="connsiteX64" fmla="*/ 1570764 w 3043825"/>
                <a:gd name="connsiteY64" fmla="*/ 135281 h 556155"/>
                <a:gd name="connsiteX65" fmla="*/ 1232561 w 3043825"/>
                <a:gd name="connsiteY65" fmla="*/ 170354 h 55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43825" h="556155">
                  <a:moveTo>
                    <a:pt x="1232561" y="170354"/>
                  </a:moveTo>
                  <a:lnTo>
                    <a:pt x="989556" y="200416"/>
                  </a:lnTo>
                  <a:lnTo>
                    <a:pt x="731520" y="230478"/>
                  </a:lnTo>
                  <a:lnTo>
                    <a:pt x="523588" y="253025"/>
                  </a:lnTo>
                  <a:lnTo>
                    <a:pt x="390812" y="265551"/>
                  </a:lnTo>
                  <a:lnTo>
                    <a:pt x="358244" y="268057"/>
                  </a:lnTo>
                  <a:lnTo>
                    <a:pt x="323171" y="268057"/>
                  </a:lnTo>
                  <a:lnTo>
                    <a:pt x="293109" y="265551"/>
                  </a:lnTo>
                  <a:lnTo>
                    <a:pt x="243005" y="258036"/>
                  </a:lnTo>
                  <a:lnTo>
                    <a:pt x="185385" y="243005"/>
                  </a:lnTo>
                  <a:lnTo>
                    <a:pt x="130271" y="222963"/>
                  </a:lnTo>
                  <a:lnTo>
                    <a:pt x="90187" y="202921"/>
                  </a:lnTo>
                  <a:lnTo>
                    <a:pt x="57620" y="182880"/>
                  </a:lnTo>
                  <a:lnTo>
                    <a:pt x="32568" y="172859"/>
                  </a:lnTo>
                  <a:lnTo>
                    <a:pt x="20041" y="172859"/>
                  </a:lnTo>
                  <a:lnTo>
                    <a:pt x="5010" y="177869"/>
                  </a:lnTo>
                  <a:lnTo>
                    <a:pt x="0" y="187890"/>
                  </a:lnTo>
                  <a:lnTo>
                    <a:pt x="5010" y="217952"/>
                  </a:lnTo>
                  <a:lnTo>
                    <a:pt x="40083" y="263046"/>
                  </a:lnTo>
                  <a:lnTo>
                    <a:pt x="140291" y="368265"/>
                  </a:lnTo>
                  <a:lnTo>
                    <a:pt x="205427" y="428390"/>
                  </a:lnTo>
                  <a:lnTo>
                    <a:pt x="280583" y="488515"/>
                  </a:lnTo>
                  <a:lnTo>
                    <a:pt x="365760" y="541124"/>
                  </a:lnTo>
                  <a:lnTo>
                    <a:pt x="400833" y="556155"/>
                  </a:lnTo>
                  <a:lnTo>
                    <a:pt x="413359" y="556155"/>
                  </a:lnTo>
                  <a:lnTo>
                    <a:pt x="435906" y="538619"/>
                  </a:lnTo>
                  <a:lnTo>
                    <a:pt x="480999" y="516072"/>
                  </a:lnTo>
                  <a:lnTo>
                    <a:pt x="598744" y="480999"/>
                  </a:lnTo>
                  <a:lnTo>
                    <a:pt x="739035" y="448431"/>
                  </a:lnTo>
                  <a:lnTo>
                    <a:pt x="906884" y="410853"/>
                  </a:lnTo>
                  <a:lnTo>
                    <a:pt x="1057197" y="383296"/>
                  </a:lnTo>
                  <a:lnTo>
                    <a:pt x="1242582" y="358244"/>
                  </a:lnTo>
                  <a:lnTo>
                    <a:pt x="1392894" y="340708"/>
                  </a:lnTo>
                  <a:lnTo>
                    <a:pt x="1555732" y="323171"/>
                  </a:lnTo>
                  <a:lnTo>
                    <a:pt x="1733602" y="305635"/>
                  </a:lnTo>
                  <a:lnTo>
                    <a:pt x="1964081" y="273067"/>
                  </a:lnTo>
                  <a:lnTo>
                    <a:pt x="2161992" y="255531"/>
                  </a:lnTo>
                  <a:lnTo>
                    <a:pt x="2354893" y="250520"/>
                  </a:lnTo>
                  <a:lnTo>
                    <a:pt x="2500195" y="250520"/>
                  </a:lnTo>
                  <a:lnTo>
                    <a:pt x="2678065" y="255531"/>
                  </a:lnTo>
                  <a:lnTo>
                    <a:pt x="2860945" y="268057"/>
                  </a:lnTo>
                  <a:lnTo>
                    <a:pt x="2933595" y="270562"/>
                  </a:lnTo>
                  <a:lnTo>
                    <a:pt x="2951132" y="268057"/>
                  </a:lnTo>
                  <a:lnTo>
                    <a:pt x="2981194" y="263046"/>
                  </a:lnTo>
                  <a:lnTo>
                    <a:pt x="3011257" y="253025"/>
                  </a:lnTo>
                  <a:lnTo>
                    <a:pt x="3031298" y="240499"/>
                  </a:lnTo>
                  <a:lnTo>
                    <a:pt x="3043825" y="222963"/>
                  </a:lnTo>
                  <a:lnTo>
                    <a:pt x="3043825" y="207932"/>
                  </a:lnTo>
                  <a:lnTo>
                    <a:pt x="3043825" y="192900"/>
                  </a:lnTo>
                  <a:lnTo>
                    <a:pt x="3033804" y="167848"/>
                  </a:lnTo>
                  <a:lnTo>
                    <a:pt x="3018772" y="142796"/>
                  </a:lnTo>
                  <a:lnTo>
                    <a:pt x="3008752" y="130270"/>
                  </a:lnTo>
                  <a:lnTo>
                    <a:pt x="2988710" y="110229"/>
                  </a:lnTo>
                  <a:lnTo>
                    <a:pt x="2933595" y="80166"/>
                  </a:lnTo>
                  <a:lnTo>
                    <a:pt x="2885997" y="60125"/>
                  </a:lnTo>
                  <a:lnTo>
                    <a:pt x="2755726" y="25052"/>
                  </a:lnTo>
                  <a:lnTo>
                    <a:pt x="2648002" y="5010"/>
                  </a:lnTo>
                  <a:lnTo>
                    <a:pt x="2607919" y="0"/>
                  </a:lnTo>
                  <a:lnTo>
                    <a:pt x="2595393" y="0"/>
                  </a:lnTo>
                  <a:lnTo>
                    <a:pt x="2535268" y="15031"/>
                  </a:lnTo>
                  <a:lnTo>
                    <a:pt x="2297273" y="60125"/>
                  </a:lnTo>
                  <a:lnTo>
                    <a:pt x="2116898" y="85177"/>
                  </a:lnTo>
                  <a:lnTo>
                    <a:pt x="1934018" y="102713"/>
                  </a:lnTo>
                  <a:lnTo>
                    <a:pt x="1756149" y="120249"/>
                  </a:lnTo>
                  <a:lnTo>
                    <a:pt x="1570764" y="135281"/>
                  </a:lnTo>
                  <a:lnTo>
                    <a:pt x="1232561" y="1703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4">
              <a:extLst>
                <a:ext uri="{FF2B5EF4-FFF2-40B4-BE49-F238E27FC236}">
                  <a16:creationId xmlns:a16="http://schemas.microsoft.com/office/drawing/2014/main" id="{F3A7E3FA-D804-4006-A079-5175254CA53B}"/>
                </a:ext>
              </a:extLst>
            </p:cNvPr>
            <p:cNvSpPr/>
            <p:nvPr/>
          </p:nvSpPr>
          <p:spPr>
            <a:xfrm>
              <a:off x="4092576" y="2216150"/>
              <a:ext cx="2262187" cy="1789113"/>
            </a:xfrm>
            <a:custGeom>
              <a:avLst/>
              <a:gdLst>
                <a:gd name="connsiteX0" fmla="*/ 1385379 w 2262201"/>
                <a:gd name="connsiteY0" fmla="*/ 821708 h 1788717"/>
                <a:gd name="connsiteX1" fmla="*/ 1215025 w 2262201"/>
                <a:gd name="connsiteY1" fmla="*/ 964504 h 1788717"/>
                <a:gd name="connsiteX2" fmla="*/ 1084754 w 2262201"/>
                <a:gd name="connsiteY2" fmla="*/ 1072228 h 1788717"/>
                <a:gd name="connsiteX3" fmla="*/ 934442 w 2262201"/>
                <a:gd name="connsiteY3" fmla="*/ 1189973 h 1788717"/>
                <a:gd name="connsiteX4" fmla="*/ 804171 w 2262201"/>
                <a:gd name="connsiteY4" fmla="*/ 1285171 h 1788717"/>
                <a:gd name="connsiteX5" fmla="*/ 681416 w 2262201"/>
                <a:gd name="connsiteY5" fmla="*/ 1367843 h 1788717"/>
                <a:gd name="connsiteX6" fmla="*/ 518578 w 2262201"/>
                <a:gd name="connsiteY6" fmla="*/ 1468051 h 1788717"/>
                <a:gd name="connsiteX7" fmla="*/ 260542 w 2262201"/>
                <a:gd name="connsiteY7" fmla="*/ 1618363 h 1788717"/>
                <a:gd name="connsiteX8" fmla="*/ 67641 w 2262201"/>
                <a:gd name="connsiteY8" fmla="*/ 1721076 h 1788717"/>
                <a:gd name="connsiteX9" fmla="*/ 20042 w 2262201"/>
                <a:gd name="connsiteY9" fmla="*/ 1748634 h 1788717"/>
                <a:gd name="connsiteX10" fmla="*/ 7516 w 2262201"/>
                <a:gd name="connsiteY10" fmla="*/ 1758655 h 1788717"/>
                <a:gd name="connsiteX11" fmla="*/ 0 w 2262201"/>
                <a:gd name="connsiteY11" fmla="*/ 1763665 h 1788717"/>
                <a:gd name="connsiteX12" fmla="*/ 0 w 2262201"/>
                <a:gd name="connsiteY12" fmla="*/ 1771181 h 1788717"/>
                <a:gd name="connsiteX13" fmla="*/ 5011 w 2262201"/>
                <a:gd name="connsiteY13" fmla="*/ 1781201 h 1788717"/>
                <a:gd name="connsiteX14" fmla="*/ 20042 w 2262201"/>
                <a:gd name="connsiteY14" fmla="*/ 1786212 h 1788717"/>
                <a:gd name="connsiteX15" fmla="*/ 45094 w 2262201"/>
                <a:gd name="connsiteY15" fmla="*/ 1788717 h 1788717"/>
                <a:gd name="connsiteX16" fmla="*/ 117745 w 2262201"/>
                <a:gd name="connsiteY16" fmla="*/ 1763665 h 1788717"/>
                <a:gd name="connsiteX17" fmla="*/ 263047 w 2262201"/>
                <a:gd name="connsiteY17" fmla="*/ 1708550 h 1788717"/>
                <a:gd name="connsiteX18" fmla="*/ 448432 w 2262201"/>
                <a:gd name="connsiteY18" fmla="*/ 1640910 h 1788717"/>
                <a:gd name="connsiteX19" fmla="*/ 631312 w 2262201"/>
                <a:gd name="connsiteY19" fmla="*/ 1560743 h 1788717"/>
                <a:gd name="connsiteX20" fmla="*/ 834234 w 2262201"/>
                <a:gd name="connsiteY20" fmla="*/ 1445504 h 1788717"/>
                <a:gd name="connsiteX21" fmla="*/ 1114817 w 2262201"/>
                <a:gd name="connsiteY21" fmla="*/ 1262624 h 1788717"/>
                <a:gd name="connsiteX22" fmla="*/ 1310223 w 2262201"/>
                <a:gd name="connsiteY22" fmla="*/ 1124838 h 1788717"/>
                <a:gd name="connsiteX23" fmla="*/ 1508134 w 2262201"/>
                <a:gd name="connsiteY23" fmla="*/ 982041 h 1788717"/>
                <a:gd name="connsiteX24" fmla="*/ 1678488 w 2262201"/>
                <a:gd name="connsiteY24" fmla="*/ 854275 h 1788717"/>
                <a:gd name="connsiteX25" fmla="*/ 1766170 w 2262201"/>
                <a:gd name="connsiteY25" fmla="*/ 764088 h 1788717"/>
                <a:gd name="connsiteX26" fmla="*/ 1873894 w 2262201"/>
                <a:gd name="connsiteY26" fmla="*/ 666385 h 1788717"/>
                <a:gd name="connsiteX27" fmla="*/ 2004165 w 2262201"/>
                <a:gd name="connsiteY27" fmla="*/ 543630 h 1788717"/>
                <a:gd name="connsiteX28" fmla="*/ 2111888 w 2262201"/>
                <a:gd name="connsiteY28" fmla="*/ 440916 h 1788717"/>
                <a:gd name="connsiteX29" fmla="*/ 2146961 w 2262201"/>
                <a:gd name="connsiteY29" fmla="*/ 410854 h 1788717"/>
                <a:gd name="connsiteX30" fmla="*/ 2192055 w 2262201"/>
                <a:gd name="connsiteY30" fmla="*/ 375781 h 1788717"/>
                <a:gd name="connsiteX31" fmla="*/ 2232138 w 2262201"/>
                <a:gd name="connsiteY31" fmla="*/ 348224 h 1788717"/>
                <a:gd name="connsiteX32" fmla="*/ 2254685 w 2262201"/>
                <a:gd name="connsiteY32" fmla="*/ 328182 h 1788717"/>
                <a:gd name="connsiteX33" fmla="*/ 2259696 w 2262201"/>
                <a:gd name="connsiteY33" fmla="*/ 320667 h 1788717"/>
                <a:gd name="connsiteX34" fmla="*/ 2262201 w 2262201"/>
                <a:gd name="connsiteY34" fmla="*/ 305635 h 1788717"/>
                <a:gd name="connsiteX35" fmla="*/ 2262201 w 2262201"/>
                <a:gd name="connsiteY35" fmla="*/ 293109 h 1788717"/>
                <a:gd name="connsiteX36" fmla="*/ 2254685 w 2262201"/>
                <a:gd name="connsiteY36" fmla="*/ 270563 h 1788717"/>
                <a:gd name="connsiteX37" fmla="*/ 2239654 w 2262201"/>
                <a:gd name="connsiteY37" fmla="*/ 253026 h 1788717"/>
                <a:gd name="connsiteX38" fmla="*/ 2194560 w 2262201"/>
                <a:gd name="connsiteY38" fmla="*/ 215448 h 1788717"/>
                <a:gd name="connsiteX39" fmla="*/ 2109383 w 2262201"/>
                <a:gd name="connsiteY39" fmla="*/ 145302 h 1788717"/>
                <a:gd name="connsiteX40" fmla="*/ 2014185 w 2262201"/>
                <a:gd name="connsiteY40" fmla="*/ 80167 h 1788717"/>
                <a:gd name="connsiteX41" fmla="*/ 1903956 w 2262201"/>
                <a:gd name="connsiteY41" fmla="*/ 0 h 1788717"/>
                <a:gd name="connsiteX42" fmla="*/ 1758654 w 2262201"/>
                <a:gd name="connsiteY42" fmla="*/ 30063 h 1788717"/>
                <a:gd name="connsiteX43" fmla="*/ 1831305 w 2262201"/>
                <a:gd name="connsiteY43" fmla="*/ 85177 h 1788717"/>
                <a:gd name="connsiteX44" fmla="*/ 1871389 w 2262201"/>
                <a:gd name="connsiteY44" fmla="*/ 125261 h 1788717"/>
                <a:gd name="connsiteX45" fmla="*/ 1896441 w 2262201"/>
                <a:gd name="connsiteY45" fmla="*/ 157828 h 1788717"/>
                <a:gd name="connsiteX46" fmla="*/ 1901451 w 2262201"/>
                <a:gd name="connsiteY46" fmla="*/ 170354 h 1788717"/>
                <a:gd name="connsiteX47" fmla="*/ 1903956 w 2262201"/>
                <a:gd name="connsiteY47" fmla="*/ 185386 h 1788717"/>
                <a:gd name="connsiteX48" fmla="*/ 1896441 w 2262201"/>
                <a:gd name="connsiteY48" fmla="*/ 217953 h 1788717"/>
                <a:gd name="connsiteX49" fmla="*/ 1878904 w 2262201"/>
                <a:gd name="connsiteY49" fmla="*/ 260542 h 1788717"/>
                <a:gd name="connsiteX50" fmla="*/ 1821285 w 2262201"/>
                <a:gd name="connsiteY50" fmla="*/ 338203 h 1788717"/>
                <a:gd name="connsiteX51" fmla="*/ 1691014 w 2262201"/>
                <a:gd name="connsiteY51" fmla="*/ 496031 h 1788717"/>
                <a:gd name="connsiteX52" fmla="*/ 1550722 w 2262201"/>
                <a:gd name="connsiteY52" fmla="*/ 668890 h 1788717"/>
                <a:gd name="connsiteX53" fmla="*/ 1385379 w 2262201"/>
                <a:gd name="connsiteY53" fmla="*/ 821708 h 178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62201" h="1788717">
                  <a:moveTo>
                    <a:pt x="1385379" y="821708"/>
                  </a:moveTo>
                  <a:lnTo>
                    <a:pt x="1215025" y="964504"/>
                  </a:lnTo>
                  <a:lnTo>
                    <a:pt x="1084754" y="1072228"/>
                  </a:lnTo>
                  <a:lnTo>
                    <a:pt x="934442" y="1189973"/>
                  </a:lnTo>
                  <a:lnTo>
                    <a:pt x="804171" y="1285171"/>
                  </a:lnTo>
                  <a:lnTo>
                    <a:pt x="681416" y="1367843"/>
                  </a:lnTo>
                  <a:lnTo>
                    <a:pt x="518578" y="1468051"/>
                  </a:lnTo>
                  <a:lnTo>
                    <a:pt x="260542" y="1618363"/>
                  </a:lnTo>
                  <a:lnTo>
                    <a:pt x="67641" y="1721076"/>
                  </a:lnTo>
                  <a:lnTo>
                    <a:pt x="20042" y="1748634"/>
                  </a:lnTo>
                  <a:lnTo>
                    <a:pt x="7516" y="1758655"/>
                  </a:lnTo>
                  <a:lnTo>
                    <a:pt x="0" y="1763665"/>
                  </a:lnTo>
                  <a:lnTo>
                    <a:pt x="0" y="1771181"/>
                  </a:lnTo>
                  <a:lnTo>
                    <a:pt x="5011" y="1781201"/>
                  </a:lnTo>
                  <a:lnTo>
                    <a:pt x="20042" y="1786212"/>
                  </a:lnTo>
                  <a:lnTo>
                    <a:pt x="45094" y="1788717"/>
                  </a:lnTo>
                  <a:lnTo>
                    <a:pt x="117745" y="1763665"/>
                  </a:lnTo>
                  <a:lnTo>
                    <a:pt x="263047" y="1708550"/>
                  </a:lnTo>
                  <a:lnTo>
                    <a:pt x="448432" y="1640910"/>
                  </a:lnTo>
                  <a:lnTo>
                    <a:pt x="631312" y="1560743"/>
                  </a:lnTo>
                  <a:lnTo>
                    <a:pt x="834234" y="1445504"/>
                  </a:lnTo>
                  <a:lnTo>
                    <a:pt x="1114817" y="1262624"/>
                  </a:lnTo>
                  <a:lnTo>
                    <a:pt x="1310223" y="1124838"/>
                  </a:lnTo>
                  <a:lnTo>
                    <a:pt x="1508134" y="982041"/>
                  </a:lnTo>
                  <a:lnTo>
                    <a:pt x="1678488" y="854275"/>
                  </a:lnTo>
                  <a:lnTo>
                    <a:pt x="1766170" y="764088"/>
                  </a:lnTo>
                  <a:lnTo>
                    <a:pt x="1873894" y="666385"/>
                  </a:lnTo>
                  <a:lnTo>
                    <a:pt x="2004165" y="543630"/>
                  </a:lnTo>
                  <a:lnTo>
                    <a:pt x="2111888" y="440916"/>
                  </a:lnTo>
                  <a:lnTo>
                    <a:pt x="2146961" y="410854"/>
                  </a:lnTo>
                  <a:lnTo>
                    <a:pt x="2192055" y="375781"/>
                  </a:lnTo>
                  <a:lnTo>
                    <a:pt x="2232138" y="348224"/>
                  </a:lnTo>
                  <a:lnTo>
                    <a:pt x="2254685" y="328182"/>
                  </a:lnTo>
                  <a:lnTo>
                    <a:pt x="2259696" y="320667"/>
                  </a:lnTo>
                  <a:lnTo>
                    <a:pt x="2262201" y="305635"/>
                  </a:lnTo>
                  <a:lnTo>
                    <a:pt x="2262201" y="293109"/>
                  </a:lnTo>
                  <a:lnTo>
                    <a:pt x="2254685" y="270563"/>
                  </a:lnTo>
                  <a:lnTo>
                    <a:pt x="2239654" y="253026"/>
                  </a:lnTo>
                  <a:lnTo>
                    <a:pt x="2194560" y="215448"/>
                  </a:lnTo>
                  <a:lnTo>
                    <a:pt x="2109383" y="145302"/>
                  </a:lnTo>
                  <a:lnTo>
                    <a:pt x="2014185" y="80167"/>
                  </a:lnTo>
                  <a:lnTo>
                    <a:pt x="1903956" y="0"/>
                  </a:lnTo>
                  <a:lnTo>
                    <a:pt x="1758654" y="30063"/>
                  </a:lnTo>
                  <a:lnTo>
                    <a:pt x="1831305" y="85177"/>
                  </a:lnTo>
                  <a:lnTo>
                    <a:pt x="1871389" y="125261"/>
                  </a:lnTo>
                  <a:lnTo>
                    <a:pt x="1896441" y="157828"/>
                  </a:lnTo>
                  <a:lnTo>
                    <a:pt x="1901451" y="170354"/>
                  </a:lnTo>
                  <a:lnTo>
                    <a:pt x="1903956" y="185386"/>
                  </a:lnTo>
                  <a:lnTo>
                    <a:pt x="1896441" y="217953"/>
                  </a:lnTo>
                  <a:lnTo>
                    <a:pt x="1878904" y="260542"/>
                  </a:lnTo>
                  <a:lnTo>
                    <a:pt x="1821285" y="338203"/>
                  </a:lnTo>
                  <a:lnTo>
                    <a:pt x="1691014" y="496031"/>
                  </a:lnTo>
                  <a:lnTo>
                    <a:pt x="1550722" y="668890"/>
                  </a:lnTo>
                  <a:lnTo>
                    <a:pt x="1385379" y="8217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5">
              <a:extLst>
                <a:ext uri="{FF2B5EF4-FFF2-40B4-BE49-F238E27FC236}">
                  <a16:creationId xmlns:a16="http://schemas.microsoft.com/office/drawing/2014/main" id="{7FFC6A37-363E-42C0-AAB2-6A729B415311}"/>
                </a:ext>
              </a:extLst>
            </p:cNvPr>
            <p:cNvSpPr/>
            <p:nvPr/>
          </p:nvSpPr>
          <p:spPr>
            <a:xfrm>
              <a:off x="4735513" y="2554288"/>
              <a:ext cx="2841625" cy="1276350"/>
            </a:xfrm>
            <a:custGeom>
              <a:avLst/>
              <a:gdLst>
                <a:gd name="connsiteX0" fmla="*/ 1459707 w 2840832"/>
                <a:gd name="connsiteY0" fmla="*/ 847725 h 1276350"/>
                <a:gd name="connsiteX1" fmla="*/ 1304925 w 2840832"/>
                <a:gd name="connsiteY1" fmla="*/ 740569 h 1276350"/>
                <a:gd name="connsiteX2" fmla="*/ 1197769 w 2840832"/>
                <a:gd name="connsiteY2" fmla="*/ 666750 h 1276350"/>
                <a:gd name="connsiteX3" fmla="*/ 1107282 w 2840832"/>
                <a:gd name="connsiteY3" fmla="*/ 604838 h 1276350"/>
                <a:gd name="connsiteX4" fmla="*/ 983457 w 2840832"/>
                <a:gd name="connsiteY4" fmla="*/ 519113 h 1276350"/>
                <a:gd name="connsiteX5" fmla="*/ 831057 w 2840832"/>
                <a:gd name="connsiteY5" fmla="*/ 440532 h 1276350"/>
                <a:gd name="connsiteX6" fmla="*/ 714375 w 2840832"/>
                <a:gd name="connsiteY6" fmla="*/ 364332 h 1276350"/>
                <a:gd name="connsiteX7" fmla="*/ 547688 w 2840832"/>
                <a:gd name="connsiteY7" fmla="*/ 266700 h 1276350"/>
                <a:gd name="connsiteX8" fmla="*/ 423863 w 2840832"/>
                <a:gd name="connsiteY8" fmla="*/ 200025 h 1276350"/>
                <a:gd name="connsiteX9" fmla="*/ 338138 w 2840832"/>
                <a:gd name="connsiteY9" fmla="*/ 154782 h 1276350"/>
                <a:gd name="connsiteX10" fmla="*/ 283369 w 2840832"/>
                <a:gd name="connsiteY10" fmla="*/ 142875 h 1276350"/>
                <a:gd name="connsiteX11" fmla="*/ 230982 w 2840832"/>
                <a:gd name="connsiteY11" fmla="*/ 130969 h 1276350"/>
                <a:gd name="connsiteX12" fmla="*/ 171450 w 2840832"/>
                <a:gd name="connsiteY12" fmla="*/ 126207 h 1276350"/>
                <a:gd name="connsiteX13" fmla="*/ 126207 w 2840832"/>
                <a:gd name="connsiteY13" fmla="*/ 128588 h 1276350"/>
                <a:gd name="connsiteX14" fmla="*/ 97632 w 2840832"/>
                <a:gd name="connsiteY14" fmla="*/ 138113 h 1276350"/>
                <a:gd name="connsiteX15" fmla="*/ 78582 w 2840832"/>
                <a:gd name="connsiteY15" fmla="*/ 150019 h 1276350"/>
                <a:gd name="connsiteX16" fmla="*/ 66675 w 2840832"/>
                <a:gd name="connsiteY16" fmla="*/ 152400 h 1276350"/>
                <a:gd name="connsiteX17" fmla="*/ 45244 w 2840832"/>
                <a:gd name="connsiteY17" fmla="*/ 152400 h 1276350"/>
                <a:gd name="connsiteX18" fmla="*/ 21432 w 2840832"/>
                <a:gd name="connsiteY18" fmla="*/ 142875 h 1276350"/>
                <a:gd name="connsiteX19" fmla="*/ 9525 w 2840832"/>
                <a:gd name="connsiteY19" fmla="*/ 133350 h 1276350"/>
                <a:gd name="connsiteX20" fmla="*/ 2382 w 2840832"/>
                <a:gd name="connsiteY20" fmla="*/ 121444 h 1276350"/>
                <a:gd name="connsiteX21" fmla="*/ 0 w 2840832"/>
                <a:gd name="connsiteY21" fmla="*/ 102394 h 1276350"/>
                <a:gd name="connsiteX22" fmla="*/ 0 w 2840832"/>
                <a:gd name="connsiteY22" fmla="*/ 83344 h 1276350"/>
                <a:gd name="connsiteX23" fmla="*/ 4763 w 2840832"/>
                <a:gd name="connsiteY23" fmla="*/ 66675 h 1276350"/>
                <a:gd name="connsiteX24" fmla="*/ 16669 w 2840832"/>
                <a:gd name="connsiteY24" fmla="*/ 54769 h 1276350"/>
                <a:gd name="connsiteX25" fmla="*/ 50007 w 2840832"/>
                <a:gd name="connsiteY25" fmla="*/ 35719 h 1276350"/>
                <a:gd name="connsiteX26" fmla="*/ 97632 w 2840832"/>
                <a:gd name="connsiteY26" fmla="*/ 16669 h 1276350"/>
                <a:gd name="connsiteX27" fmla="*/ 157163 w 2840832"/>
                <a:gd name="connsiteY27" fmla="*/ 4763 h 1276350"/>
                <a:gd name="connsiteX28" fmla="*/ 254794 w 2840832"/>
                <a:gd name="connsiteY28" fmla="*/ 0 h 1276350"/>
                <a:gd name="connsiteX29" fmla="*/ 316707 w 2840832"/>
                <a:gd name="connsiteY29" fmla="*/ 2382 h 1276350"/>
                <a:gd name="connsiteX30" fmla="*/ 366713 w 2840832"/>
                <a:gd name="connsiteY30" fmla="*/ 11907 h 1276350"/>
                <a:gd name="connsiteX31" fmla="*/ 452438 w 2840832"/>
                <a:gd name="connsiteY31" fmla="*/ 54769 h 1276350"/>
                <a:gd name="connsiteX32" fmla="*/ 657225 w 2840832"/>
                <a:gd name="connsiteY32" fmla="*/ 164307 h 1276350"/>
                <a:gd name="connsiteX33" fmla="*/ 850107 w 2840832"/>
                <a:gd name="connsiteY33" fmla="*/ 271463 h 1276350"/>
                <a:gd name="connsiteX34" fmla="*/ 940594 w 2840832"/>
                <a:gd name="connsiteY34" fmla="*/ 323850 h 1276350"/>
                <a:gd name="connsiteX35" fmla="*/ 1200150 w 2840832"/>
                <a:gd name="connsiteY35" fmla="*/ 464344 h 1276350"/>
                <a:gd name="connsiteX36" fmla="*/ 1543050 w 2840832"/>
                <a:gd name="connsiteY36" fmla="*/ 635794 h 1276350"/>
                <a:gd name="connsiteX37" fmla="*/ 1783557 w 2840832"/>
                <a:gd name="connsiteY37" fmla="*/ 754857 h 1276350"/>
                <a:gd name="connsiteX38" fmla="*/ 2016919 w 2840832"/>
                <a:gd name="connsiteY38" fmla="*/ 862013 h 1276350"/>
                <a:gd name="connsiteX39" fmla="*/ 2209800 w 2840832"/>
                <a:gd name="connsiteY39" fmla="*/ 942975 h 1276350"/>
                <a:gd name="connsiteX40" fmla="*/ 2381250 w 2840832"/>
                <a:gd name="connsiteY40" fmla="*/ 1007269 h 1276350"/>
                <a:gd name="connsiteX41" fmla="*/ 2576513 w 2840832"/>
                <a:gd name="connsiteY41" fmla="*/ 1059657 h 1276350"/>
                <a:gd name="connsiteX42" fmla="*/ 2745582 w 2840832"/>
                <a:gd name="connsiteY42" fmla="*/ 1088232 h 1276350"/>
                <a:gd name="connsiteX43" fmla="*/ 2819400 w 2840832"/>
                <a:gd name="connsiteY43" fmla="*/ 1100138 h 1276350"/>
                <a:gd name="connsiteX44" fmla="*/ 2831307 w 2840832"/>
                <a:gd name="connsiteY44" fmla="*/ 1104900 h 1276350"/>
                <a:gd name="connsiteX45" fmla="*/ 2840832 w 2840832"/>
                <a:gd name="connsiteY45" fmla="*/ 1116807 h 1276350"/>
                <a:gd name="connsiteX46" fmla="*/ 2840832 w 2840832"/>
                <a:gd name="connsiteY46" fmla="*/ 1128713 h 1276350"/>
                <a:gd name="connsiteX47" fmla="*/ 2833688 w 2840832"/>
                <a:gd name="connsiteY47" fmla="*/ 1147763 h 1276350"/>
                <a:gd name="connsiteX48" fmla="*/ 2809875 w 2840832"/>
                <a:gd name="connsiteY48" fmla="*/ 1176338 h 1276350"/>
                <a:gd name="connsiteX49" fmla="*/ 2778919 w 2840832"/>
                <a:gd name="connsiteY49" fmla="*/ 1185863 h 1276350"/>
                <a:gd name="connsiteX50" fmla="*/ 2674144 w 2840832"/>
                <a:gd name="connsiteY50" fmla="*/ 1202532 h 1276350"/>
                <a:gd name="connsiteX51" fmla="*/ 2493169 w 2840832"/>
                <a:gd name="connsiteY51" fmla="*/ 1231107 h 1276350"/>
                <a:gd name="connsiteX52" fmla="*/ 2288382 w 2840832"/>
                <a:gd name="connsiteY52" fmla="*/ 1259682 h 1276350"/>
                <a:gd name="connsiteX53" fmla="*/ 2221707 w 2840832"/>
                <a:gd name="connsiteY53" fmla="*/ 1269207 h 1276350"/>
                <a:gd name="connsiteX54" fmla="*/ 2157413 w 2840832"/>
                <a:gd name="connsiteY54" fmla="*/ 1276350 h 1276350"/>
                <a:gd name="connsiteX55" fmla="*/ 2114550 w 2840832"/>
                <a:gd name="connsiteY55" fmla="*/ 1276350 h 1276350"/>
                <a:gd name="connsiteX56" fmla="*/ 2085975 w 2840832"/>
                <a:gd name="connsiteY56" fmla="*/ 1273969 h 1276350"/>
                <a:gd name="connsiteX57" fmla="*/ 2052638 w 2840832"/>
                <a:gd name="connsiteY57" fmla="*/ 1264444 h 1276350"/>
                <a:gd name="connsiteX58" fmla="*/ 2019300 w 2840832"/>
                <a:gd name="connsiteY58" fmla="*/ 1250157 h 1276350"/>
                <a:gd name="connsiteX59" fmla="*/ 1983582 w 2840832"/>
                <a:gd name="connsiteY59" fmla="*/ 1219200 h 1276350"/>
                <a:gd name="connsiteX60" fmla="*/ 1897857 w 2840832"/>
                <a:gd name="connsiteY60" fmla="*/ 1159669 h 1276350"/>
                <a:gd name="connsiteX61" fmla="*/ 1800225 w 2840832"/>
                <a:gd name="connsiteY61" fmla="*/ 1090613 h 1276350"/>
                <a:gd name="connsiteX62" fmla="*/ 1674019 w 2840832"/>
                <a:gd name="connsiteY62" fmla="*/ 1000125 h 1276350"/>
                <a:gd name="connsiteX63" fmla="*/ 1459707 w 2840832"/>
                <a:gd name="connsiteY63" fmla="*/ 8477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2" h="1276350">
                  <a:moveTo>
                    <a:pt x="1459707" y="847725"/>
                  </a:moveTo>
                  <a:lnTo>
                    <a:pt x="1304925" y="740569"/>
                  </a:lnTo>
                  <a:lnTo>
                    <a:pt x="1197769" y="666750"/>
                  </a:lnTo>
                  <a:lnTo>
                    <a:pt x="1107282" y="604838"/>
                  </a:lnTo>
                  <a:lnTo>
                    <a:pt x="983457" y="519113"/>
                  </a:lnTo>
                  <a:lnTo>
                    <a:pt x="831057" y="440532"/>
                  </a:lnTo>
                  <a:lnTo>
                    <a:pt x="714375" y="364332"/>
                  </a:lnTo>
                  <a:lnTo>
                    <a:pt x="547688" y="266700"/>
                  </a:lnTo>
                  <a:lnTo>
                    <a:pt x="423863" y="200025"/>
                  </a:lnTo>
                  <a:lnTo>
                    <a:pt x="338138" y="154782"/>
                  </a:lnTo>
                  <a:lnTo>
                    <a:pt x="283369" y="142875"/>
                  </a:lnTo>
                  <a:lnTo>
                    <a:pt x="230982" y="130969"/>
                  </a:lnTo>
                  <a:lnTo>
                    <a:pt x="171450" y="126207"/>
                  </a:lnTo>
                  <a:lnTo>
                    <a:pt x="126207" y="128588"/>
                  </a:lnTo>
                  <a:lnTo>
                    <a:pt x="97632" y="138113"/>
                  </a:lnTo>
                  <a:lnTo>
                    <a:pt x="78582" y="150019"/>
                  </a:lnTo>
                  <a:lnTo>
                    <a:pt x="66675" y="152400"/>
                  </a:lnTo>
                  <a:lnTo>
                    <a:pt x="45244" y="152400"/>
                  </a:lnTo>
                  <a:lnTo>
                    <a:pt x="21432" y="142875"/>
                  </a:lnTo>
                  <a:lnTo>
                    <a:pt x="9525" y="133350"/>
                  </a:lnTo>
                  <a:lnTo>
                    <a:pt x="2382" y="121444"/>
                  </a:lnTo>
                  <a:lnTo>
                    <a:pt x="0" y="102394"/>
                  </a:lnTo>
                  <a:lnTo>
                    <a:pt x="0" y="83344"/>
                  </a:lnTo>
                  <a:lnTo>
                    <a:pt x="4763" y="66675"/>
                  </a:lnTo>
                  <a:lnTo>
                    <a:pt x="16669" y="54769"/>
                  </a:lnTo>
                  <a:lnTo>
                    <a:pt x="50007" y="35719"/>
                  </a:lnTo>
                  <a:lnTo>
                    <a:pt x="97632" y="16669"/>
                  </a:lnTo>
                  <a:lnTo>
                    <a:pt x="157163" y="4763"/>
                  </a:lnTo>
                  <a:lnTo>
                    <a:pt x="254794" y="0"/>
                  </a:lnTo>
                  <a:lnTo>
                    <a:pt x="316707" y="2382"/>
                  </a:lnTo>
                  <a:lnTo>
                    <a:pt x="366713" y="11907"/>
                  </a:lnTo>
                  <a:lnTo>
                    <a:pt x="452438" y="54769"/>
                  </a:lnTo>
                  <a:lnTo>
                    <a:pt x="657225" y="164307"/>
                  </a:lnTo>
                  <a:lnTo>
                    <a:pt x="850107" y="271463"/>
                  </a:lnTo>
                  <a:lnTo>
                    <a:pt x="940594" y="323850"/>
                  </a:lnTo>
                  <a:lnTo>
                    <a:pt x="1200150" y="464344"/>
                  </a:lnTo>
                  <a:lnTo>
                    <a:pt x="1543050" y="635794"/>
                  </a:lnTo>
                  <a:lnTo>
                    <a:pt x="1783557" y="754857"/>
                  </a:lnTo>
                  <a:lnTo>
                    <a:pt x="2016919" y="862013"/>
                  </a:lnTo>
                  <a:lnTo>
                    <a:pt x="2209800" y="942975"/>
                  </a:lnTo>
                  <a:lnTo>
                    <a:pt x="2381250" y="1007269"/>
                  </a:lnTo>
                  <a:lnTo>
                    <a:pt x="2576513" y="1059657"/>
                  </a:lnTo>
                  <a:lnTo>
                    <a:pt x="2745582" y="1088232"/>
                  </a:lnTo>
                  <a:lnTo>
                    <a:pt x="2819400" y="1100138"/>
                  </a:lnTo>
                  <a:lnTo>
                    <a:pt x="2831307" y="1104900"/>
                  </a:lnTo>
                  <a:lnTo>
                    <a:pt x="2840832" y="1116807"/>
                  </a:lnTo>
                  <a:lnTo>
                    <a:pt x="2840832" y="1128713"/>
                  </a:lnTo>
                  <a:lnTo>
                    <a:pt x="2833688" y="1147763"/>
                  </a:lnTo>
                  <a:lnTo>
                    <a:pt x="2809875" y="1176338"/>
                  </a:lnTo>
                  <a:lnTo>
                    <a:pt x="2778919" y="1185863"/>
                  </a:lnTo>
                  <a:lnTo>
                    <a:pt x="2674144" y="1202532"/>
                  </a:lnTo>
                  <a:lnTo>
                    <a:pt x="2493169" y="1231107"/>
                  </a:lnTo>
                  <a:lnTo>
                    <a:pt x="2288382" y="1259682"/>
                  </a:lnTo>
                  <a:lnTo>
                    <a:pt x="2221707" y="1269207"/>
                  </a:lnTo>
                  <a:lnTo>
                    <a:pt x="2157413" y="1276350"/>
                  </a:lnTo>
                  <a:lnTo>
                    <a:pt x="2114550" y="1276350"/>
                  </a:lnTo>
                  <a:lnTo>
                    <a:pt x="2085975" y="1273969"/>
                  </a:lnTo>
                  <a:lnTo>
                    <a:pt x="2052638" y="1264444"/>
                  </a:lnTo>
                  <a:lnTo>
                    <a:pt x="2019300" y="1250157"/>
                  </a:lnTo>
                  <a:lnTo>
                    <a:pt x="1983582" y="1219200"/>
                  </a:lnTo>
                  <a:lnTo>
                    <a:pt x="1897857" y="1159669"/>
                  </a:lnTo>
                  <a:lnTo>
                    <a:pt x="1800225" y="1090613"/>
                  </a:lnTo>
                  <a:lnTo>
                    <a:pt x="1674019" y="1000125"/>
                  </a:lnTo>
                  <a:lnTo>
                    <a:pt x="1459707" y="847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8">
              <a:extLst>
                <a:ext uri="{FF2B5EF4-FFF2-40B4-BE49-F238E27FC236}">
                  <a16:creationId xmlns:a16="http://schemas.microsoft.com/office/drawing/2014/main" id="{936447E3-D289-4D44-A76E-6274C57ACEB4}"/>
                </a:ext>
              </a:extLst>
            </p:cNvPr>
            <p:cNvSpPr/>
            <p:nvPr/>
          </p:nvSpPr>
          <p:spPr>
            <a:xfrm>
              <a:off x="4960938" y="4133850"/>
              <a:ext cx="1609725" cy="296863"/>
            </a:xfrm>
            <a:custGeom>
              <a:avLst/>
              <a:gdLst>
                <a:gd name="connsiteX0" fmla="*/ 773906 w 1609725"/>
                <a:gd name="connsiteY0" fmla="*/ 66675 h 297656"/>
                <a:gd name="connsiteX1" fmla="*/ 400050 w 1609725"/>
                <a:gd name="connsiteY1" fmla="*/ 95250 h 297656"/>
                <a:gd name="connsiteX2" fmla="*/ 7144 w 1609725"/>
                <a:gd name="connsiteY2" fmla="*/ 126206 h 297656"/>
                <a:gd name="connsiteX3" fmla="*/ 0 w 1609725"/>
                <a:gd name="connsiteY3" fmla="*/ 297656 h 297656"/>
                <a:gd name="connsiteX4" fmla="*/ 233362 w 1609725"/>
                <a:gd name="connsiteY4" fmla="*/ 283369 h 297656"/>
                <a:gd name="connsiteX5" fmla="*/ 545306 w 1609725"/>
                <a:gd name="connsiteY5" fmla="*/ 259556 h 297656"/>
                <a:gd name="connsiteX6" fmla="*/ 957262 w 1609725"/>
                <a:gd name="connsiteY6" fmla="*/ 228600 h 297656"/>
                <a:gd name="connsiteX7" fmla="*/ 1281112 w 1609725"/>
                <a:gd name="connsiteY7" fmla="*/ 202406 h 297656"/>
                <a:gd name="connsiteX8" fmla="*/ 1609725 w 1609725"/>
                <a:gd name="connsiteY8" fmla="*/ 176213 h 297656"/>
                <a:gd name="connsiteX9" fmla="*/ 1604962 w 1609725"/>
                <a:gd name="connsiteY9" fmla="*/ 0 h 297656"/>
                <a:gd name="connsiteX10" fmla="*/ 1440656 w 1609725"/>
                <a:gd name="connsiteY10" fmla="*/ 11906 h 297656"/>
                <a:gd name="connsiteX11" fmla="*/ 1135856 w 1609725"/>
                <a:gd name="connsiteY11" fmla="*/ 35719 h 297656"/>
                <a:gd name="connsiteX12" fmla="*/ 773906 w 1609725"/>
                <a:gd name="connsiteY12" fmla="*/ 66675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9725" h="297656">
                  <a:moveTo>
                    <a:pt x="773906" y="66675"/>
                  </a:moveTo>
                  <a:lnTo>
                    <a:pt x="400050" y="95250"/>
                  </a:lnTo>
                  <a:lnTo>
                    <a:pt x="7144" y="126206"/>
                  </a:lnTo>
                  <a:lnTo>
                    <a:pt x="0" y="297656"/>
                  </a:lnTo>
                  <a:lnTo>
                    <a:pt x="233362" y="283369"/>
                  </a:lnTo>
                  <a:lnTo>
                    <a:pt x="545306" y="259556"/>
                  </a:lnTo>
                  <a:lnTo>
                    <a:pt x="957262" y="228600"/>
                  </a:lnTo>
                  <a:lnTo>
                    <a:pt x="1281112" y="202406"/>
                  </a:lnTo>
                  <a:lnTo>
                    <a:pt x="1609725" y="176213"/>
                  </a:lnTo>
                  <a:lnTo>
                    <a:pt x="1604962" y="0"/>
                  </a:lnTo>
                  <a:lnTo>
                    <a:pt x="1440656" y="11906"/>
                  </a:lnTo>
                  <a:lnTo>
                    <a:pt x="1135856" y="35719"/>
                  </a:lnTo>
                  <a:lnTo>
                    <a:pt x="773906" y="66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9">
              <a:extLst>
                <a:ext uri="{FF2B5EF4-FFF2-40B4-BE49-F238E27FC236}">
                  <a16:creationId xmlns:a16="http://schemas.microsoft.com/office/drawing/2014/main" id="{95FD25D1-B94A-4448-A69A-0E2A651847B8}"/>
                </a:ext>
              </a:extLst>
            </p:cNvPr>
            <p:cNvSpPr/>
            <p:nvPr/>
          </p:nvSpPr>
          <p:spPr>
            <a:xfrm>
              <a:off x="4878388" y="4735513"/>
              <a:ext cx="1693863" cy="295275"/>
            </a:xfrm>
            <a:custGeom>
              <a:avLst/>
              <a:gdLst>
                <a:gd name="connsiteX0" fmla="*/ 1050132 w 1693069"/>
                <a:gd name="connsiteY0" fmla="*/ 64294 h 295275"/>
                <a:gd name="connsiteX1" fmla="*/ 745332 w 1693069"/>
                <a:gd name="connsiteY1" fmla="*/ 90488 h 295275"/>
                <a:gd name="connsiteX2" fmla="*/ 528638 w 1693069"/>
                <a:gd name="connsiteY2" fmla="*/ 104775 h 295275"/>
                <a:gd name="connsiteX3" fmla="*/ 295275 w 1693069"/>
                <a:gd name="connsiteY3" fmla="*/ 116682 h 295275"/>
                <a:gd name="connsiteX4" fmla="*/ 223838 w 1693069"/>
                <a:gd name="connsiteY4" fmla="*/ 119063 h 295275"/>
                <a:gd name="connsiteX5" fmla="*/ 30957 w 1693069"/>
                <a:gd name="connsiteY5" fmla="*/ 83344 h 295275"/>
                <a:gd name="connsiteX6" fmla="*/ 0 w 1693069"/>
                <a:gd name="connsiteY6" fmla="*/ 261938 h 295275"/>
                <a:gd name="connsiteX7" fmla="*/ 140494 w 1693069"/>
                <a:gd name="connsiteY7" fmla="*/ 285750 h 295275"/>
                <a:gd name="connsiteX8" fmla="*/ 200025 w 1693069"/>
                <a:gd name="connsiteY8" fmla="*/ 295275 h 295275"/>
                <a:gd name="connsiteX9" fmla="*/ 290513 w 1693069"/>
                <a:gd name="connsiteY9" fmla="*/ 285750 h 295275"/>
                <a:gd name="connsiteX10" fmla="*/ 564357 w 1693069"/>
                <a:gd name="connsiteY10" fmla="*/ 259557 h 295275"/>
                <a:gd name="connsiteX11" fmla="*/ 790575 w 1693069"/>
                <a:gd name="connsiteY11" fmla="*/ 240507 h 295275"/>
                <a:gd name="connsiteX12" fmla="*/ 1116807 w 1693069"/>
                <a:gd name="connsiteY12" fmla="*/ 216694 h 295275"/>
                <a:gd name="connsiteX13" fmla="*/ 1369219 w 1693069"/>
                <a:gd name="connsiteY13" fmla="*/ 200025 h 295275"/>
                <a:gd name="connsiteX14" fmla="*/ 1693069 w 1693069"/>
                <a:gd name="connsiteY14" fmla="*/ 178594 h 295275"/>
                <a:gd name="connsiteX15" fmla="*/ 1678782 w 1693069"/>
                <a:gd name="connsiteY15" fmla="*/ 0 h 295275"/>
                <a:gd name="connsiteX16" fmla="*/ 1478757 w 1693069"/>
                <a:gd name="connsiteY16" fmla="*/ 19050 h 295275"/>
                <a:gd name="connsiteX17" fmla="*/ 1252538 w 1693069"/>
                <a:gd name="connsiteY17" fmla="*/ 42863 h 295275"/>
                <a:gd name="connsiteX18" fmla="*/ 1050132 w 1693069"/>
                <a:gd name="connsiteY18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3069" h="295275">
                  <a:moveTo>
                    <a:pt x="1050132" y="64294"/>
                  </a:moveTo>
                  <a:lnTo>
                    <a:pt x="745332" y="90488"/>
                  </a:lnTo>
                  <a:lnTo>
                    <a:pt x="528638" y="104775"/>
                  </a:lnTo>
                  <a:lnTo>
                    <a:pt x="295275" y="116682"/>
                  </a:lnTo>
                  <a:lnTo>
                    <a:pt x="223838" y="119063"/>
                  </a:lnTo>
                  <a:lnTo>
                    <a:pt x="30957" y="83344"/>
                  </a:lnTo>
                  <a:lnTo>
                    <a:pt x="0" y="261938"/>
                  </a:lnTo>
                  <a:lnTo>
                    <a:pt x="140494" y="285750"/>
                  </a:lnTo>
                  <a:lnTo>
                    <a:pt x="200025" y="295275"/>
                  </a:lnTo>
                  <a:lnTo>
                    <a:pt x="290513" y="285750"/>
                  </a:lnTo>
                  <a:lnTo>
                    <a:pt x="564357" y="259557"/>
                  </a:lnTo>
                  <a:lnTo>
                    <a:pt x="790575" y="240507"/>
                  </a:lnTo>
                  <a:lnTo>
                    <a:pt x="1116807" y="216694"/>
                  </a:lnTo>
                  <a:lnTo>
                    <a:pt x="1369219" y="200025"/>
                  </a:lnTo>
                  <a:lnTo>
                    <a:pt x="1693069" y="178594"/>
                  </a:lnTo>
                  <a:lnTo>
                    <a:pt x="1678782" y="0"/>
                  </a:lnTo>
                  <a:lnTo>
                    <a:pt x="1478757" y="19050"/>
                  </a:lnTo>
                  <a:lnTo>
                    <a:pt x="1252538" y="42863"/>
                  </a:lnTo>
                  <a:lnTo>
                    <a:pt x="1050132" y="642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734FF79D-9CB6-436C-BB68-4CF979BF45ED}"/>
                </a:ext>
              </a:extLst>
            </p:cNvPr>
            <p:cNvSpPr/>
            <p:nvPr/>
          </p:nvSpPr>
          <p:spPr>
            <a:xfrm>
              <a:off x="6316663" y="3681413"/>
              <a:ext cx="476250" cy="2513012"/>
            </a:xfrm>
            <a:custGeom>
              <a:avLst/>
              <a:gdLst>
                <a:gd name="connsiteX0" fmla="*/ 167750 w 476935"/>
                <a:gd name="connsiteY0" fmla="*/ 1404492 h 2512955"/>
                <a:gd name="connsiteX1" fmla="*/ 167750 w 476935"/>
                <a:gd name="connsiteY1" fmla="*/ 1217007 h 2512955"/>
                <a:gd name="connsiteX2" fmla="*/ 167750 w 476935"/>
                <a:gd name="connsiteY2" fmla="*/ 611793 h 2512955"/>
                <a:gd name="connsiteX3" fmla="*/ 167750 w 476935"/>
                <a:gd name="connsiteY3" fmla="*/ 424308 h 2512955"/>
                <a:gd name="connsiteX4" fmla="*/ 164460 w 476935"/>
                <a:gd name="connsiteY4" fmla="*/ 365102 h 2512955"/>
                <a:gd name="connsiteX5" fmla="*/ 151304 w 476935"/>
                <a:gd name="connsiteY5" fmla="*/ 282872 h 2512955"/>
                <a:gd name="connsiteX6" fmla="*/ 128279 w 476935"/>
                <a:gd name="connsiteY6" fmla="*/ 200642 h 2512955"/>
                <a:gd name="connsiteX7" fmla="*/ 115122 w 476935"/>
                <a:gd name="connsiteY7" fmla="*/ 180906 h 2512955"/>
                <a:gd name="connsiteX8" fmla="*/ 92098 w 476935"/>
                <a:gd name="connsiteY8" fmla="*/ 144725 h 2512955"/>
                <a:gd name="connsiteX9" fmla="*/ 55917 w 476935"/>
                <a:gd name="connsiteY9" fmla="*/ 105255 h 2512955"/>
                <a:gd name="connsiteX10" fmla="*/ 26314 w 476935"/>
                <a:gd name="connsiteY10" fmla="*/ 72362 h 2512955"/>
                <a:gd name="connsiteX11" fmla="*/ 19735 w 476935"/>
                <a:gd name="connsiteY11" fmla="*/ 65784 h 2512955"/>
                <a:gd name="connsiteX12" fmla="*/ 6578 w 476935"/>
                <a:gd name="connsiteY12" fmla="*/ 42760 h 2512955"/>
                <a:gd name="connsiteX13" fmla="*/ 0 w 476935"/>
                <a:gd name="connsiteY13" fmla="*/ 16446 h 2512955"/>
                <a:gd name="connsiteX14" fmla="*/ 0 w 476935"/>
                <a:gd name="connsiteY14" fmla="*/ 9867 h 2512955"/>
                <a:gd name="connsiteX15" fmla="*/ 3289 w 476935"/>
                <a:gd name="connsiteY15" fmla="*/ 3289 h 2512955"/>
                <a:gd name="connsiteX16" fmla="*/ 16446 w 476935"/>
                <a:gd name="connsiteY16" fmla="*/ 0 h 2512955"/>
                <a:gd name="connsiteX17" fmla="*/ 78941 w 476935"/>
                <a:gd name="connsiteY17" fmla="*/ 23024 h 2512955"/>
                <a:gd name="connsiteX18" fmla="*/ 194063 w 476935"/>
                <a:gd name="connsiteY18" fmla="*/ 75652 h 2512955"/>
                <a:gd name="connsiteX19" fmla="*/ 292740 w 476935"/>
                <a:gd name="connsiteY19" fmla="*/ 131568 h 2512955"/>
                <a:gd name="connsiteX20" fmla="*/ 374970 w 476935"/>
                <a:gd name="connsiteY20" fmla="*/ 180906 h 2512955"/>
                <a:gd name="connsiteX21" fmla="*/ 407862 w 476935"/>
                <a:gd name="connsiteY21" fmla="*/ 210509 h 2512955"/>
                <a:gd name="connsiteX22" fmla="*/ 447332 w 476935"/>
                <a:gd name="connsiteY22" fmla="*/ 246691 h 2512955"/>
                <a:gd name="connsiteX23" fmla="*/ 467068 w 476935"/>
                <a:gd name="connsiteY23" fmla="*/ 269715 h 2512955"/>
                <a:gd name="connsiteX24" fmla="*/ 473646 w 476935"/>
                <a:gd name="connsiteY24" fmla="*/ 289450 h 2512955"/>
                <a:gd name="connsiteX25" fmla="*/ 476935 w 476935"/>
                <a:gd name="connsiteY25" fmla="*/ 312475 h 2512955"/>
                <a:gd name="connsiteX26" fmla="*/ 467068 w 476935"/>
                <a:gd name="connsiteY26" fmla="*/ 335499 h 2512955"/>
                <a:gd name="connsiteX27" fmla="*/ 444043 w 476935"/>
                <a:gd name="connsiteY27" fmla="*/ 358524 h 2512955"/>
                <a:gd name="connsiteX28" fmla="*/ 421019 w 476935"/>
                <a:gd name="connsiteY28" fmla="*/ 381548 h 2512955"/>
                <a:gd name="connsiteX29" fmla="*/ 401283 w 476935"/>
                <a:gd name="connsiteY29" fmla="*/ 421019 h 2512955"/>
                <a:gd name="connsiteX30" fmla="*/ 391416 w 476935"/>
                <a:gd name="connsiteY30" fmla="*/ 467067 h 2512955"/>
                <a:gd name="connsiteX31" fmla="*/ 394705 w 476935"/>
                <a:gd name="connsiteY31" fmla="*/ 769675 h 2512955"/>
                <a:gd name="connsiteX32" fmla="*/ 401283 w 476935"/>
                <a:gd name="connsiteY32" fmla="*/ 1197272 h 2512955"/>
                <a:gd name="connsiteX33" fmla="*/ 411151 w 476935"/>
                <a:gd name="connsiteY33" fmla="*/ 1615001 h 2512955"/>
                <a:gd name="connsiteX34" fmla="*/ 411151 w 476935"/>
                <a:gd name="connsiteY34" fmla="*/ 1894584 h 2512955"/>
                <a:gd name="connsiteX35" fmla="*/ 414440 w 476935"/>
                <a:gd name="connsiteY35" fmla="*/ 1993260 h 2512955"/>
                <a:gd name="connsiteX36" fmla="*/ 417729 w 476935"/>
                <a:gd name="connsiteY36" fmla="*/ 2059044 h 2512955"/>
                <a:gd name="connsiteX37" fmla="*/ 427597 w 476935"/>
                <a:gd name="connsiteY37" fmla="*/ 2121539 h 2512955"/>
                <a:gd name="connsiteX38" fmla="*/ 434176 w 476935"/>
                <a:gd name="connsiteY38" fmla="*/ 2161010 h 2512955"/>
                <a:gd name="connsiteX39" fmla="*/ 430886 w 476935"/>
                <a:gd name="connsiteY39" fmla="*/ 2223505 h 2512955"/>
                <a:gd name="connsiteX40" fmla="*/ 421019 w 476935"/>
                <a:gd name="connsiteY40" fmla="*/ 2309024 h 2512955"/>
                <a:gd name="connsiteX41" fmla="*/ 407862 w 476935"/>
                <a:gd name="connsiteY41" fmla="*/ 2374808 h 2512955"/>
                <a:gd name="connsiteX42" fmla="*/ 384837 w 476935"/>
                <a:gd name="connsiteY42" fmla="*/ 2437303 h 2512955"/>
                <a:gd name="connsiteX43" fmla="*/ 365102 w 476935"/>
                <a:gd name="connsiteY43" fmla="*/ 2473485 h 2512955"/>
                <a:gd name="connsiteX44" fmla="*/ 338788 w 476935"/>
                <a:gd name="connsiteY44" fmla="*/ 2499798 h 2512955"/>
                <a:gd name="connsiteX45" fmla="*/ 312475 w 476935"/>
                <a:gd name="connsiteY45" fmla="*/ 2512955 h 2512955"/>
                <a:gd name="connsiteX46" fmla="*/ 292740 w 476935"/>
                <a:gd name="connsiteY46" fmla="*/ 2512955 h 2512955"/>
                <a:gd name="connsiteX47" fmla="*/ 259847 w 476935"/>
                <a:gd name="connsiteY47" fmla="*/ 2496509 h 2512955"/>
                <a:gd name="connsiteX48" fmla="*/ 233534 w 476935"/>
                <a:gd name="connsiteY48" fmla="*/ 2473485 h 2512955"/>
                <a:gd name="connsiteX49" fmla="*/ 213799 w 476935"/>
                <a:gd name="connsiteY49" fmla="*/ 2447171 h 2512955"/>
                <a:gd name="connsiteX50" fmla="*/ 194063 w 476935"/>
                <a:gd name="connsiteY50" fmla="*/ 2394544 h 2512955"/>
                <a:gd name="connsiteX51" fmla="*/ 177617 w 476935"/>
                <a:gd name="connsiteY51" fmla="*/ 2322181 h 2512955"/>
                <a:gd name="connsiteX52" fmla="*/ 167750 w 476935"/>
                <a:gd name="connsiteY52" fmla="*/ 2243240 h 2512955"/>
                <a:gd name="connsiteX53" fmla="*/ 164460 w 476935"/>
                <a:gd name="connsiteY53" fmla="*/ 2091937 h 2512955"/>
                <a:gd name="connsiteX54" fmla="*/ 167750 w 476935"/>
                <a:gd name="connsiteY54" fmla="*/ 1838667 h 2512955"/>
                <a:gd name="connsiteX55" fmla="*/ 167750 w 476935"/>
                <a:gd name="connsiteY55" fmla="*/ 1404492 h 25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76935" h="2512955">
                  <a:moveTo>
                    <a:pt x="167750" y="1404492"/>
                  </a:moveTo>
                  <a:lnTo>
                    <a:pt x="167750" y="1217007"/>
                  </a:lnTo>
                  <a:lnTo>
                    <a:pt x="167750" y="611793"/>
                  </a:lnTo>
                  <a:lnTo>
                    <a:pt x="167750" y="424308"/>
                  </a:lnTo>
                  <a:lnTo>
                    <a:pt x="164460" y="365102"/>
                  </a:lnTo>
                  <a:lnTo>
                    <a:pt x="151304" y="282872"/>
                  </a:lnTo>
                  <a:lnTo>
                    <a:pt x="128279" y="200642"/>
                  </a:lnTo>
                  <a:lnTo>
                    <a:pt x="115122" y="180906"/>
                  </a:lnTo>
                  <a:lnTo>
                    <a:pt x="92098" y="144725"/>
                  </a:lnTo>
                  <a:lnTo>
                    <a:pt x="55917" y="105255"/>
                  </a:lnTo>
                  <a:lnTo>
                    <a:pt x="26314" y="72362"/>
                  </a:lnTo>
                  <a:lnTo>
                    <a:pt x="19735" y="65784"/>
                  </a:lnTo>
                  <a:lnTo>
                    <a:pt x="6578" y="42760"/>
                  </a:lnTo>
                  <a:lnTo>
                    <a:pt x="0" y="16446"/>
                  </a:lnTo>
                  <a:lnTo>
                    <a:pt x="0" y="9867"/>
                  </a:lnTo>
                  <a:lnTo>
                    <a:pt x="3289" y="3289"/>
                  </a:lnTo>
                  <a:lnTo>
                    <a:pt x="16446" y="0"/>
                  </a:lnTo>
                  <a:lnTo>
                    <a:pt x="78941" y="23024"/>
                  </a:lnTo>
                  <a:lnTo>
                    <a:pt x="194063" y="75652"/>
                  </a:lnTo>
                  <a:lnTo>
                    <a:pt x="292740" y="131568"/>
                  </a:lnTo>
                  <a:lnTo>
                    <a:pt x="374970" y="180906"/>
                  </a:lnTo>
                  <a:lnTo>
                    <a:pt x="407862" y="210509"/>
                  </a:lnTo>
                  <a:lnTo>
                    <a:pt x="447332" y="246691"/>
                  </a:lnTo>
                  <a:lnTo>
                    <a:pt x="467068" y="269715"/>
                  </a:lnTo>
                  <a:lnTo>
                    <a:pt x="473646" y="289450"/>
                  </a:lnTo>
                  <a:lnTo>
                    <a:pt x="476935" y="312475"/>
                  </a:lnTo>
                  <a:lnTo>
                    <a:pt x="467068" y="335499"/>
                  </a:lnTo>
                  <a:lnTo>
                    <a:pt x="444043" y="358524"/>
                  </a:lnTo>
                  <a:lnTo>
                    <a:pt x="421019" y="381548"/>
                  </a:lnTo>
                  <a:lnTo>
                    <a:pt x="401283" y="421019"/>
                  </a:lnTo>
                  <a:lnTo>
                    <a:pt x="391416" y="467067"/>
                  </a:lnTo>
                  <a:cubicBezTo>
                    <a:pt x="392512" y="567936"/>
                    <a:pt x="393609" y="668806"/>
                    <a:pt x="394705" y="769675"/>
                  </a:cubicBezTo>
                  <a:cubicBezTo>
                    <a:pt x="396898" y="912207"/>
                    <a:pt x="399090" y="1054740"/>
                    <a:pt x="401283" y="1197272"/>
                  </a:cubicBezTo>
                  <a:lnTo>
                    <a:pt x="411151" y="1615001"/>
                  </a:lnTo>
                  <a:lnTo>
                    <a:pt x="411151" y="1894584"/>
                  </a:lnTo>
                  <a:lnTo>
                    <a:pt x="414440" y="1993260"/>
                  </a:lnTo>
                  <a:lnTo>
                    <a:pt x="417729" y="2059044"/>
                  </a:lnTo>
                  <a:lnTo>
                    <a:pt x="427597" y="2121539"/>
                  </a:lnTo>
                  <a:lnTo>
                    <a:pt x="434176" y="2161010"/>
                  </a:lnTo>
                  <a:lnTo>
                    <a:pt x="430886" y="2223505"/>
                  </a:lnTo>
                  <a:lnTo>
                    <a:pt x="421019" y="2309024"/>
                  </a:lnTo>
                  <a:lnTo>
                    <a:pt x="407862" y="2374808"/>
                  </a:lnTo>
                  <a:lnTo>
                    <a:pt x="384837" y="2437303"/>
                  </a:lnTo>
                  <a:lnTo>
                    <a:pt x="365102" y="2473485"/>
                  </a:lnTo>
                  <a:lnTo>
                    <a:pt x="338788" y="2499798"/>
                  </a:lnTo>
                  <a:lnTo>
                    <a:pt x="312475" y="2512955"/>
                  </a:lnTo>
                  <a:lnTo>
                    <a:pt x="292740" y="2512955"/>
                  </a:lnTo>
                  <a:lnTo>
                    <a:pt x="259847" y="2496509"/>
                  </a:lnTo>
                  <a:lnTo>
                    <a:pt x="233534" y="2473485"/>
                  </a:lnTo>
                  <a:lnTo>
                    <a:pt x="213799" y="2447171"/>
                  </a:lnTo>
                  <a:lnTo>
                    <a:pt x="194063" y="2394544"/>
                  </a:lnTo>
                  <a:lnTo>
                    <a:pt x="177617" y="2322181"/>
                  </a:lnTo>
                  <a:lnTo>
                    <a:pt x="167750" y="2243240"/>
                  </a:lnTo>
                  <a:cubicBezTo>
                    <a:pt x="166653" y="2192806"/>
                    <a:pt x="165557" y="2142371"/>
                    <a:pt x="164460" y="2091937"/>
                  </a:cubicBezTo>
                  <a:cubicBezTo>
                    <a:pt x="165557" y="2007514"/>
                    <a:pt x="166653" y="1923090"/>
                    <a:pt x="167750" y="1838667"/>
                  </a:cubicBezTo>
                  <a:lnTo>
                    <a:pt x="167750" y="140449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E921A979-40C3-44A4-910E-A8D33C26AA53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49375"/>
            <a:ext cx="4702175" cy="4692650"/>
            <a:chOff x="2722563" y="1349375"/>
            <a:chExt cx="4702175" cy="4692650"/>
          </a:xfrm>
        </p:grpSpPr>
        <p:sp>
          <p:nvSpPr>
            <p:cNvPr id="28" name="フリーフォーム 78">
              <a:extLst>
                <a:ext uri="{FF2B5EF4-FFF2-40B4-BE49-F238E27FC236}">
                  <a16:creationId xmlns:a16="http://schemas.microsoft.com/office/drawing/2014/main" id="{008324FB-BB26-41AF-8107-A4DEBF3B78E1}"/>
                </a:ext>
              </a:extLst>
            </p:cNvPr>
            <p:cNvSpPr/>
            <p:nvPr/>
          </p:nvSpPr>
          <p:spPr>
            <a:xfrm>
              <a:off x="2973388" y="1579563"/>
              <a:ext cx="835025" cy="620712"/>
            </a:xfrm>
            <a:custGeom>
              <a:avLst/>
              <a:gdLst>
                <a:gd name="connsiteX0" fmla="*/ 359569 w 833438"/>
                <a:gd name="connsiteY0" fmla="*/ 123825 h 621506"/>
                <a:gd name="connsiteX1" fmla="*/ 285750 w 833438"/>
                <a:gd name="connsiteY1" fmla="*/ 100012 h 621506"/>
                <a:gd name="connsiteX2" fmla="*/ 188119 w 833438"/>
                <a:gd name="connsiteY2" fmla="*/ 64294 h 621506"/>
                <a:gd name="connsiteX3" fmla="*/ 104775 w 833438"/>
                <a:gd name="connsiteY3" fmla="*/ 30956 h 621506"/>
                <a:gd name="connsiteX4" fmla="*/ 47625 w 833438"/>
                <a:gd name="connsiteY4" fmla="*/ 4762 h 621506"/>
                <a:gd name="connsiteX5" fmla="*/ 30957 w 833438"/>
                <a:gd name="connsiteY5" fmla="*/ 0 h 621506"/>
                <a:gd name="connsiteX6" fmla="*/ 19050 w 833438"/>
                <a:gd name="connsiteY6" fmla="*/ 0 h 621506"/>
                <a:gd name="connsiteX7" fmla="*/ 7144 w 833438"/>
                <a:gd name="connsiteY7" fmla="*/ 2381 h 621506"/>
                <a:gd name="connsiteX8" fmla="*/ 0 w 833438"/>
                <a:gd name="connsiteY8" fmla="*/ 7144 h 621506"/>
                <a:gd name="connsiteX9" fmla="*/ 0 w 833438"/>
                <a:gd name="connsiteY9" fmla="*/ 23812 h 621506"/>
                <a:gd name="connsiteX10" fmla="*/ 11907 w 833438"/>
                <a:gd name="connsiteY10" fmla="*/ 52387 h 621506"/>
                <a:gd name="connsiteX11" fmla="*/ 45244 w 833438"/>
                <a:gd name="connsiteY11" fmla="*/ 107156 h 621506"/>
                <a:gd name="connsiteX12" fmla="*/ 80963 w 833438"/>
                <a:gd name="connsiteY12" fmla="*/ 152400 h 621506"/>
                <a:gd name="connsiteX13" fmla="*/ 130969 w 833438"/>
                <a:gd name="connsiteY13" fmla="*/ 214312 h 621506"/>
                <a:gd name="connsiteX14" fmla="*/ 192882 w 833438"/>
                <a:gd name="connsiteY14" fmla="*/ 280987 h 621506"/>
                <a:gd name="connsiteX15" fmla="*/ 300038 w 833438"/>
                <a:gd name="connsiteY15" fmla="*/ 376237 h 621506"/>
                <a:gd name="connsiteX16" fmla="*/ 373857 w 833438"/>
                <a:gd name="connsiteY16" fmla="*/ 433387 h 621506"/>
                <a:gd name="connsiteX17" fmla="*/ 431007 w 833438"/>
                <a:gd name="connsiteY17" fmla="*/ 481012 h 621506"/>
                <a:gd name="connsiteX18" fmla="*/ 492919 w 833438"/>
                <a:gd name="connsiteY18" fmla="*/ 531019 h 621506"/>
                <a:gd name="connsiteX19" fmla="*/ 552450 w 833438"/>
                <a:gd name="connsiteY19" fmla="*/ 569119 h 621506"/>
                <a:gd name="connsiteX20" fmla="*/ 592932 w 833438"/>
                <a:gd name="connsiteY20" fmla="*/ 590550 h 621506"/>
                <a:gd name="connsiteX21" fmla="*/ 626269 w 833438"/>
                <a:gd name="connsiteY21" fmla="*/ 602456 h 621506"/>
                <a:gd name="connsiteX22" fmla="*/ 661988 w 833438"/>
                <a:gd name="connsiteY22" fmla="*/ 614362 h 621506"/>
                <a:gd name="connsiteX23" fmla="*/ 704850 w 833438"/>
                <a:gd name="connsiteY23" fmla="*/ 621506 h 621506"/>
                <a:gd name="connsiteX24" fmla="*/ 733425 w 833438"/>
                <a:gd name="connsiteY24" fmla="*/ 621506 h 621506"/>
                <a:gd name="connsiteX25" fmla="*/ 762000 w 833438"/>
                <a:gd name="connsiteY25" fmla="*/ 616744 h 621506"/>
                <a:gd name="connsiteX26" fmla="*/ 788194 w 833438"/>
                <a:gd name="connsiteY26" fmla="*/ 607219 h 621506"/>
                <a:gd name="connsiteX27" fmla="*/ 804863 w 833438"/>
                <a:gd name="connsiteY27" fmla="*/ 597694 h 621506"/>
                <a:gd name="connsiteX28" fmla="*/ 819150 w 833438"/>
                <a:gd name="connsiteY28" fmla="*/ 581025 h 621506"/>
                <a:gd name="connsiteX29" fmla="*/ 826294 w 833438"/>
                <a:gd name="connsiteY29" fmla="*/ 559594 h 621506"/>
                <a:gd name="connsiteX30" fmla="*/ 833438 w 833438"/>
                <a:gd name="connsiteY30" fmla="*/ 528637 h 621506"/>
                <a:gd name="connsiteX31" fmla="*/ 833438 w 833438"/>
                <a:gd name="connsiteY31" fmla="*/ 514350 h 621506"/>
                <a:gd name="connsiteX32" fmla="*/ 816769 w 833438"/>
                <a:gd name="connsiteY32" fmla="*/ 469106 h 621506"/>
                <a:gd name="connsiteX33" fmla="*/ 788194 w 833438"/>
                <a:gd name="connsiteY33" fmla="*/ 409575 h 621506"/>
                <a:gd name="connsiteX34" fmla="*/ 754857 w 833438"/>
                <a:gd name="connsiteY34" fmla="*/ 350044 h 621506"/>
                <a:gd name="connsiteX35" fmla="*/ 721519 w 833438"/>
                <a:gd name="connsiteY35" fmla="*/ 304800 h 621506"/>
                <a:gd name="connsiteX36" fmla="*/ 685800 w 833438"/>
                <a:gd name="connsiteY36" fmla="*/ 264319 h 621506"/>
                <a:gd name="connsiteX37" fmla="*/ 635794 w 833438"/>
                <a:gd name="connsiteY37" fmla="*/ 216694 h 621506"/>
                <a:gd name="connsiteX38" fmla="*/ 614363 w 833438"/>
                <a:gd name="connsiteY38" fmla="*/ 200025 h 621506"/>
                <a:gd name="connsiteX39" fmla="*/ 528638 w 833438"/>
                <a:gd name="connsiteY39" fmla="*/ 176212 h 621506"/>
                <a:gd name="connsiteX40" fmla="*/ 359569 w 833438"/>
                <a:gd name="connsiteY40" fmla="*/ 12382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33438" h="621506">
                  <a:moveTo>
                    <a:pt x="359569" y="123825"/>
                  </a:moveTo>
                  <a:lnTo>
                    <a:pt x="285750" y="100012"/>
                  </a:lnTo>
                  <a:lnTo>
                    <a:pt x="188119" y="64294"/>
                  </a:lnTo>
                  <a:lnTo>
                    <a:pt x="104775" y="30956"/>
                  </a:lnTo>
                  <a:lnTo>
                    <a:pt x="47625" y="4762"/>
                  </a:lnTo>
                  <a:lnTo>
                    <a:pt x="30957" y="0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7144"/>
                  </a:lnTo>
                  <a:lnTo>
                    <a:pt x="0" y="23812"/>
                  </a:lnTo>
                  <a:lnTo>
                    <a:pt x="11907" y="52387"/>
                  </a:lnTo>
                  <a:lnTo>
                    <a:pt x="45244" y="107156"/>
                  </a:lnTo>
                  <a:lnTo>
                    <a:pt x="80963" y="152400"/>
                  </a:lnTo>
                  <a:lnTo>
                    <a:pt x="130969" y="214312"/>
                  </a:lnTo>
                  <a:lnTo>
                    <a:pt x="192882" y="280987"/>
                  </a:lnTo>
                  <a:lnTo>
                    <a:pt x="300038" y="376237"/>
                  </a:lnTo>
                  <a:lnTo>
                    <a:pt x="373857" y="433387"/>
                  </a:lnTo>
                  <a:lnTo>
                    <a:pt x="431007" y="481012"/>
                  </a:lnTo>
                  <a:lnTo>
                    <a:pt x="492919" y="531019"/>
                  </a:lnTo>
                  <a:lnTo>
                    <a:pt x="552450" y="569119"/>
                  </a:lnTo>
                  <a:lnTo>
                    <a:pt x="592932" y="590550"/>
                  </a:lnTo>
                  <a:lnTo>
                    <a:pt x="626269" y="602456"/>
                  </a:lnTo>
                  <a:lnTo>
                    <a:pt x="661988" y="614362"/>
                  </a:lnTo>
                  <a:lnTo>
                    <a:pt x="704850" y="621506"/>
                  </a:lnTo>
                  <a:lnTo>
                    <a:pt x="733425" y="621506"/>
                  </a:lnTo>
                  <a:lnTo>
                    <a:pt x="762000" y="616744"/>
                  </a:lnTo>
                  <a:lnTo>
                    <a:pt x="788194" y="607219"/>
                  </a:lnTo>
                  <a:lnTo>
                    <a:pt x="804863" y="597694"/>
                  </a:lnTo>
                  <a:lnTo>
                    <a:pt x="819150" y="581025"/>
                  </a:lnTo>
                  <a:lnTo>
                    <a:pt x="826294" y="559594"/>
                  </a:lnTo>
                  <a:lnTo>
                    <a:pt x="833438" y="528637"/>
                  </a:lnTo>
                  <a:lnTo>
                    <a:pt x="833438" y="514350"/>
                  </a:lnTo>
                  <a:lnTo>
                    <a:pt x="816769" y="469106"/>
                  </a:lnTo>
                  <a:lnTo>
                    <a:pt x="788194" y="409575"/>
                  </a:lnTo>
                  <a:lnTo>
                    <a:pt x="754857" y="350044"/>
                  </a:lnTo>
                  <a:lnTo>
                    <a:pt x="721519" y="304800"/>
                  </a:lnTo>
                  <a:lnTo>
                    <a:pt x="685800" y="264319"/>
                  </a:lnTo>
                  <a:lnTo>
                    <a:pt x="635794" y="216694"/>
                  </a:lnTo>
                  <a:lnTo>
                    <a:pt x="614363" y="200025"/>
                  </a:lnTo>
                  <a:lnTo>
                    <a:pt x="528638" y="176212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AE213B04-909B-4A75-8979-4352EB77A6CD}"/>
                </a:ext>
              </a:extLst>
            </p:cNvPr>
            <p:cNvSpPr/>
            <p:nvPr/>
          </p:nvSpPr>
          <p:spPr>
            <a:xfrm>
              <a:off x="2722563" y="2735263"/>
              <a:ext cx="792162" cy="581025"/>
            </a:xfrm>
            <a:custGeom>
              <a:avLst/>
              <a:gdLst>
                <a:gd name="connsiteX0" fmla="*/ 478631 w 792956"/>
                <a:gd name="connsiteY0" fmla="*/ 454819 h 581025"/>
                <a:gd name="connsiteX1" fmla="*/ 400050 w 792956"/>
                <a:gd name="connsiteY1" fmla="*/ 402432 h 581025"/>
                <a:gd name="connsiteX2" fmla="*/ 330994 w 792956"/>
                <a:gd name="connsiteY2" fmla="*/ 352425 h 581025"/>
                <a:gd name="connsiteX3" fmla="*/ 261937 w 792956"/>
                <a:gd name="connsiteY3" fmla="*/ 297657 h 581025"/>
                <a:gd name="connsiteX4" fmla="*/ 200025 w 792956"/>
                <a:gd name="connsiteY4" fmla="*/ 245269 h 581025"/>
                <a:gd name="connsiteX5" fmla="*/ 126206 w 792956"/>
                <a:gd name="connsiteY5" fmla="*/ 178594 h 581025"/>
                <a:gd name="connsiteX6" fmla="*/ 64294 w 792956"/>
                <a:gd name="connsiteY6" fmla="*/ 121444 h 581025"/>
                <a:gd name="connsiteX7" fmla="*/ 21431 w 792956"/>
                <a:gd name="connsiteY7" fmla="*/ 80963 h 581025"/>
                <a:gd name="connsiteX8" fmla="*/ 9525 w 792956"/>
                <a:gd name="connsiteY8" fmla="*/ 69057 h 581025"/>
                <a:gd name="connsiteX9" fmla="*/ 0 w 792956"/>
                <a:gd name="connsiteY9" fmla="*/ 45244 h 581025"/>
                <a:gd name="connsiteX10" fmla="*/ 0 w 792956"/>
                <a:gd name="connsiteY10" fmla="*/ 26194 h 581025"/>
                <a:gd name="connsiteX11" fmla="*/ 4762 w 792956"/>
                <a:gd name="connsiteY11" fmla="*/ 9525 h 581025"/>
                <a:gd name="connsiteX12" fmla="*/ 19050 w 792956"/>
                <a:gd name="connsiteY12" fmla="*/ 0 h 581025"/>
                <a:gd name="connsiteX13" fmla="*/ 45244 w 792956"/>
                <a:gd name="connsiteY13" fmla="*/ 0 h 581025"/>
                <a:gd name="connsiteX14" fmla="*/ 88106 w 792956"/>
                <a:gd name="connsiteY14" fmla="*/ 4763 h 581025"/>
                <a:gd name="connsiteX15" fmla="*/ 197644 w 792956"/>
                <a:gd name="connsiteY15" fmla="*/ 33338 h 581025"/>
                <a:gd name="connsiteX16" fmla="*/ 373856 w 792956"/>
                <a:gd name="connsiteY16" fmla="*/ 90488 h 581025"/>
                <a:gd name="connsiteX17" fmla="*/ 590550 w 792956"/>
                <a:gd name="connsiteY17" fmla="*/ 161925 h 581025"/>
                <a:gd name="connsiteX18" fmla="*/ 621506 w 792956"/>
                <a:gd name="connsiteY18" fmla="*/ 171450 h 581025"/>
                <a:gd name="connsiteX19" fmla="*/ 642937 w 792956"/>
                <a:gd name="connsiteY19" fmla="*/ 180975 h 581025"/>
                <a:gd name="connsiteX20" fmla="*/ 676275 w 792956"/>
                <a:gd name="connsiteY20" fmla="*/ 216694 h 581025"/>
                <a:gd name="connsiteX21" fmla="*/ 711994 w 792956"/>
                <a:gd name="connsiteY21" fmla="*/ 261938 h 581025"/>
                <a:gd name="connsiteX22" fmla="*/ 738187 w 792956"/>
                <a:gd name="connsiteY22" fmla="*/ 300038 h 581025"/>
                <a:gd name="connsiteX23" fmla="*/ 762000 w 792956"/>
                <a:gd name="connsiteY23" fmla="*/ 342900 h 581025"/>
                <a:gd name="connsiteX24" fmla="*/ 788194 w 792956"/>
                <a:gd name="connsiteY24" fmla="*/ 416719 h 581025"/>
                <a:gd name="connsiteX25" fmla="*/ 792956 w 792956"/>
                <a:gd name="connsiteY25" fmla="*/ 450057 h 581025"/>
                <a:gd name="connsiteX26" fmla="*/ 790575 w 792956"/>
                <a:gd name="connsiteY26" fmla="*/ 473869 h 581025"/>
                <a:gd name="connsiteX27" fmla="*/ 781050 w 792956"/>
                <a:gd name="connsiteY27" fmla="*/ 507207 h 581025"/>
                <a:gd name="connsiteX28" fmla="*/ 764381 w 792956"/>
                <a:gd name="connsiteY28" fmla="*/ 545307 h 581025"/>
                <a:gd name="connsiteX29" fmla="*/ 747712 w 792956"/>
                <a:gd name="connsiteY29" fmla="*/ 566738 h 581025"/>
                <a:gd name="connsiteX30" fmla="*/ 726281 w 792956"/>
                <a:gd name="connsiteY30" fmla="*/ 578644 h 581025"/>
                <a:gd name="connsiteX31" fmla="*/ 709612 w 792956"/>
                <a:gd name="connsiteY31" fmla="*/ 581025 h 581025"/>
                <a:gd name="connsiteX32" fmla="*/ 676275 w 792956"/>
                <a:gd name="connsiteY32" fmla="*/ 566738 h 581025"/>
                <a:gd name="connsiteX33" fmla="*/ 585787 w 792956"/>
                <a:gd name="connsiteY33" fmla="*/ 519113 h 581025"/>
                <a:gd name="connsiteX34" fmla="*/ 478631 w 792956"/>
                <a:gd name="connsiteY34" fmla="*/ 4548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2956" h="581025">
                  <a:moveTo>
                    <a:pt x="478631" y="454819"/>
                  </a:moveTo>
                  <a:lnTo>
                    <a:pt x="400050" y="402432"/>
                  </a:lnTo>
                  <a:lnTo>
                    <a:pt x="330994" y="352425"/>
                  </a:lnTo>
                  <a:lnTo>
                    <a:pt x="261937" y="297657"/>
                  </a:lnTo>
                  <a:lnTo>
                    <a:pt x="200025" y="245269"/>
                  </a:lnTo>
                  <a:lnTo>
                    <a:pt x="126206" y="178594"/>
                  </a:lnTo>
                  <a:lnTo>
                    <a:pt x="64294" y="121444"/>
                  </a:lnTo>
                  <a:lnTo>
                    <a:pt x="21431" y="80963"/>
                  </a:lnTo>
                  <a:lnTo>
                    <a:pt x="9525" y="69057"/>
                  </a:lnTo>
                  <a:lnTo>
                    <a:pt x="0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45244" y="0"/>
                  </a:lnTo>
                  <a:lnTo>
                    <a:pt x="88106" y="4763"/>
                  </a:lnTo>
                  <a:lnTo>
                    <a:pt x="197644" y="33338"/>
                  </a:lnTo>
                  <a:lnTo>
                    <a:pt x="373856" y="90488"/>
                  </a:lnTo>
                  <a:lnTo>
                    <a:pt x="590550" y="161925"/>
                  </a:lnTo>
                  <a:lnTo>
                    <a:pt x="621506" y="171450"/>
                  </a:lnTo>
                  <a:lnTo>
                    <a:pt x="642937" y="180975"/>
                  </a:lnTo>
                  <a:lnTo>
                    <a:pt x="676275" y="216694"/>
                  </a:lnTo>
                  <a:lnTo>
                    <a:pt x="711994" y="261938"/>
                  </a:lnTo>
                  <a:lnTo>
                    <a:pt x="738187" y="300038"/>
                  </a:lnTo>
                  <a:lnTo>
                    <a:pt x="762000" y="342900"/>
                  </a:lnTo>
                  <a:lnTo>
                    <a:pt x="788194" y="416719"/>
                  </a:lnTo>
                  <a:lnTo>
                    <a:pt x="792956" y="450057"/>
                  </a:lnTo>
                  <a:lnTo>
                    <a:pt x="790575" y="473869"/>
                  </a:lnTo>
                  <a:lnTo>
                    <a:pt x="781050" y="507207"/>
                  </a:lnTo>
                  <a:lnTo>
                    <a:pt x="764381" y="545307"/>
                  </a:lnTo>
                  <a:lnTo>
                    <a:pt x="747712" y="566738"/>
                  </a:lnTo>
                  <a:lnTo>
                    <a:pt x="726281" y="578644"/>
                  </a:lnTo>
                  <a:lnTo>
                    <a:pt x="709612" y="581025"/>
                  </a:lnTo>
                  <a:lnTo>
                    <a:pt x="676275" y="566738"/>
                  </a:lnTo>
                  <a:lnTo>
                    <a:pt x="585787" y="519113"/>
                  </a:lnTo>
                  <a:lnTo>
                    <a:pt x="4786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0">
              <a:extLst>
                <a:ext uri="{FF2B5EF4-FFF2-40B4-BE49-F238E27FC236}">
                  <a16:creationId xmlns:a16="http://schemas.microsoft.com/office/drawing/2014/main" id="{33E9B1D7-D364-4238-A36E-645A90D8F588}"/>
                </a:ext>
              </a:extLst>
            </p:cNvPr>
            <p:cNvSpPr/>
            <p:nvPr/>
          </p:nvSpPr>
          <p:spPr>
            <a:xfrm>
              <a:off x="2733675" y="5053013"/>
              <a:ext cx="446088" cy="631825"/>
            </a:xfrm>
            <a:custGeom>
              <a:avLst/>
              <a:gdLst>
                <a:gd name="connsiteX0" fmla="*/ 183356 w 445294"/>
                <a:gd name="connsiteY0" fmla="*/ 471487 h 631031"/>
                <a:gd name="connsiteX1" fmla="*/ 145256 w 445294"/>
                <a:gd name="connsiteY1" fmla="*/ 421481 h 631031"/>
                <a:gd name="connsiteX2" fmla="*/ 121444 w 445294"/>
                <a:gd name="connsiteY2" fmla="*/ 388143 h 631031"/>
                <a:gd name="connsiteX3" fmla="*/ 90488 w 445294"/>
                <a:gd name="connsiteY3" fmla="*/ 340518 h 631031"/>
                <a:gd name="connsiteX4" fmla="*/ 64294 w 445294"/>
                <a:gd name="connsiteY4" fmla="*/ 292893 h 631031"/>
                <a:gd name="connsiteX5" fmla="*/ 40481 w 445294"/>
                <a:gd name="connsiteY5" fmla="*/ 242887 h 631031"/>
                <a:gd name="connsiteX6" fmla="*/ 21431 w 445294"/>
                <a:gd name="connsiteY6" fmla="*/ 195262 h 631031"/>
                <a:gd name="connsiteX7" fmla="*/ 9525 w 445294"/>
                <a:gd name="connsiteY7" fmla="*/ 152400 h 631031"/>
                <a:gd name="connsiteX8" fmla="*/ 2381 w 445294"/>
                <a:gd name="connsiteY8" fmla="*/ 114300 h 631031"/>
                <a:gd name="connsiteX9" fmla="*/ 0 w 445294"/>
                <a:gd name="connsiteY9" fmla="*/ 78581 h 631031"/>
                <a:gd name="connsiteX10" fmla="*/ 2381 w 445294"/>
                <a:gd name="connsiteY10" fmla="*/ 40481 h 631031"/>
                <a:gd name="connsiteX11" fmla="*/ 11906 w 445294"/>
                <a:gd name="connsiteY11" fmla="*/ 14287 h 631031"/>
                <a:gd name="connsiteX12" fmla="*/ 26194 w 445294"/>
                <a:gd name="connsiteY12" fmla="*/ 0 h 631031"/>
                <a:gd name="connsiteX13" fmla="*/ 42863 w 445294"/>
                <a:gd name="connsiteY13" fmla="*/ 0 h 631031"/>
                <a:gd name="connsiteX14" fmla="*/ 64294 w 445294"/>
                <a:gd name="connsiteY14" fmla="*/ 4762 h 631031"/>
                <a:gd name="connsiteX15" fmla="*/ 90488 w 445294"/>
                <a:gd name="connsiteY15" fmla="*/ 26193 h 631031"/>
                <a:gd name="connsiteX16" fmla="*/ 116681 w 445294"/>
                <a:gd name="connsiteY16" fmla="*/ 69056 h 631031"/>
                <a:gd name="connsiteX17" fmla="*/ 159544 w 445294"/>
                <a:gd name="connsiteY17" fmla="*/ 119062 h 631031"/>
                <a:gd name="connsiteX18" fmla="*/ 445294 w 445294"/>
                <a:gd name="connsiteY18" fmla="*/ 457200 h 631031"/>
                <a:gd name="connsiteX19" fmla="*/ 411956 w 445294"/>
                <a:gd name="connsiteY19" fmla="*/ 566737 h 631031"/>
                <a:gd name="connsiteX20" fmla="*/ 397669 w 445294"/>
                <a:gd name="connsiteY20" fmla="*/ 607218 h 631031"/>
                <a:gd name="connsiteX21" fmla="*/ 388144 w 445294"/>
                <a:gd name="connsiteY21" fmla="*/ 621506 h 631031"/>
                <a:gd name="connsiteX22" fmla="*/ 373856 w 445294"/>
                <a:gd name="connsiteY22" fmla="*/ 631031 h 631031"/>
                <a:gd name="connsiteX23" fmla="*/ 357188 w 445294"/>
                <a:gd name="connsiteY23" fmla="*/ 631031 h 631031"/>
                <a:gd name="connsiteX24" fmla="*/ 326231 w 445294"/>
                <a:gd name="connsiteY24" fmla="*/ 619125 h 631031"/>
                <a:gd name="connsiteX25" fmla="*/ 290513 w 445294"/>
                <a:gd name="connsiteY25" fmla="*/ 595312 h 631031"/>
                <a:gd name="connsiteX26" fmla="*/ 240506 w 445294"/>
                <a:gd name="connsiteY26" fmla="*/ 545306 h 631031"/>
                <a:gd name="connsiteX27" fmla="*/ 183356 w 445294"/>
                <a:gd name="connsiteY27" fmla="*/ 471487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5294" h="631031">
                  <a:moveTo>
                    <a:pt x="183356" y="471487"/>
                  </a:moveTo>
                  <a:lnTo>
                    <a:pt x="145256" y="421481"/>
                  </a:lnTo>
                  <a:lnTo>
                    <a:pt x="121444" y="388143"/>
                  </a:lnTo>
                  <a:lnTo>
                    <a:pt x="90488" y="340518"/>
                  </a:lnTo>
                  <a:lnTo>
                    <a:pt x="64294" y="292893"/>
                  </a:lnTo>
                  <a:lnTo>
                    <a:pt x="40481" y="242887"/>
                  </a:lnTo>
                  <a:lnTo>
                    <a:pt x="21431" y="195262"/>
                  </a:lnTo>
                  <a:lnTo>
                    <a:pt x="9525" y="152400"/>
                  </a:lnTo>
                  <a:lnTo>
                    <a:pt x="2381" y="114300"/>
                  </a:lnTo>
                  <a:lnTo>
                    <a:pt x="0" y="78581"/>
                  </a:lnTo>
                  <a:lnTo>
                    <a:pt x="2381" y="40481"/>
                  </a:lnTo>
                  <a:lnTo>
                    <a:pt x="11906" y="14287"/>
                  </a:lnTo>
                  <a:lnTo>
                    <a:pt x="26194" y="0"/>
                  </a:lnTo>
                  <a:lnTo>
                    <a:pt x="42863" y="0"/>
                  </a:lnTo>
                  <a:lnTo>
                    <a:pt x="64294" y="4762"/>
                  </a:lnTo>
                  <a:lnTo>
                    <a:pt x="90488" y="26193"/>
                  </a:lnTo>
                  <a:lnTo>
                    <a:pt x="116681" y="69056"/>
                  </a:lnTo>
                  <a:lnTo>
                    <a:pt x="159544" y="119062"/>
                  </a:lnTo>
                  <a:lnTo>
                    <a:pt x="445294" y="457200"/>
                  </a:lnTo>
                  <a:lnTo>
                    <a:pt x="411956" y="566737"/>
                  </a:lnTo>
                  <a:lnTo>
                    <a:pt x="397669" y="607218"/>
                  </a:lnTo>
                  <a:lnTo>
                    <a:pt x="388144" y="621506"/>
                  </a:lnTo>
                  <a:lnTo>
                    <a:pt x="373856" y="631031"/>
                  </a:lnTo>
                  <a:lnTo>
                    <a:pt x="357188" y="631031"/>
                  </a:lnTo>
                  <a:lnTo>
                    <a:pt x="326231" y="619125"/>
                  </a:lnTo>
                  <a:lnTo>
                    <a:pt x="290513" y="595312"/>
                  </a:lnTo>
                  <a:lnTo>
                    <a:pt x="240506" y="545306"/>
                  </a:lnTo>
                  <a:lnTo>
                    <a:pt x="183356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2">
              <a:extLst>
                <a:ext uri="{FF2B5EF4-FFF2-40B4-BE49-F238E27FC236}">
                  <a16:creationId xmlns:a16="http://schemas.microsoft.com/office/drawing/2014/main" id="{4ADAA7D1-9816-470B-A580-67E064037E19}"/>
                </a:ext>
              </a:extLst>
            </p:cNvPr>
            <p:cNvSpPr/>
            <p:nvPr/>
          </p:nvSpPr>
          <p:spPr>
            <a:xfrm>
              <a:off x="5130800" y="1349375"/>
              <a:ext cx="590550" cy="735013"/>
            </a:xfrm>
            <a:custGeom>
              <a:avLst/>
              <a:gdLst>
                <a:gd name="connsiteX0" fmla="*/ 252426 w 589852"/>
                <a:gd name="connsiteY0" fmla="*/ 422427 h 734096"/>
                <a:gd name="connsiteX1" fmla="*/ 242123 w 589852"/>
                <a:gd name="connsiteY1" fmla="*/ 247274 h 734096"/>
                <a:gd name="connsiteX2" fmla="*/ 239547 w 589852"/>
                <a:gd name="connsiteY2" fmla="*/ 188031 h 734096"/>
                <a:gd name="connsiteX3" fmla="*/ 231820 w 589852"/>
                <a:gd name="connsiteY3" fmla="*/ 177728 h 734096"/>
                <a:gd name="connsiteX4" fmla="*/ 206062 w 589852"/>
                <a:gd name="connsiteY4" fmla="*/ 159698 h 734096"/>
                <a:gd name="connsiteX5" fmla="*/ 159698 w 589852"/>
                <a:gd name="connsiteY5" fmla="*/ 131364 h 734096"/>
                <a:gd name="connsiteX6" fmla="*/ 110758 w 589852"/>
                <a:gd name="connsiteY6" fmla="*/ 108182 h 734096"/>
                <a:gd name="connsiteX7" fmla="*/ 59243 w 589852"/>
                <a:gd name="connsiteY7" fmla="*/ 87576 h 734096"/>
                <a:gd name="connsiteX8" fmla="*/ 30909 w 589852"/>
                <a:gd name="connsiteY8" fmla="*/ 77273 h 734096"/>
                <a:gd name="connsiteX9" fmla="*/ 18031 w 589852"/>
                <a:gd name="connsiteY9" fmla="*/ 69546 h 734096"/>
                <a:gd name="connsiteX10" fmla="*/ 7727 w 589852"/>
                <a:gd name="connsiteY10" fmla="*/ 54091 h 734096"/>
                <a:gd name="connsiteX11" fmla="*/ 0 w 589852"/>
                <a:gd name="connsiteY11" fmla="*/ 38637 h 734096"/>
                <a:gd name="connsiteX12" fmla="*/ 0 w 589852"/>
                <a:gd name="connsiteY12" fmla="*/ 20606 h 734096"/>
                <a:gd name="connsiteX13" fmla="*/ 2576 w 589852"/>
                <a:gd name="connsiteY13" fmla="*/ 10303 h 734096"/>
                <a:gd name="connsiteX14" fmla="*/ 18031 w 589852"/>
                <a:gd name="connsiteY14" fmla="*/ 0 h 734096"/>
                <a:gd name="connsiteX15" fmla="*/ 41212 w 589852"/>
                <a:gd name="connsiteY15" fmla="*/ 0 h 734096"/>
                <a:gd name="connsiteX16" fmla="*/ 74698 w 589852"/>
                <a:gd name="connsiteY16" fmla="*/ 2576 h 734096"/>
                <a:gd name="connsiteX17" fmla="*/ 144243 w 589852"/>
                <a:gd name="connsiteY17" fmla="*/ 7727 h 734096"/>
                <a:gd name="connsiteX18" fmla="*/ 260153 w 589852"/>
                <a:gd name="connsiteY18" fmla="*/ 28333 h 734096"/>
                <a:gd name="connsiteX19" fmla="*/ 355457 w 589852"/>
                <a:gd name="connsiteY19" fmla="*/ 51515 h 734096"/>
                <a:gd name="connsiteX20" fmla="*/ 414700 w 589852"/>
                <a:gd name="connsiteY20" fmla="*/ 69546 h 734096"/>
                <a:gd name="connsiteX21" fmla="*/ 450761 w 589852"/>
                <a:gd name="connsiteY21" fmla="*/ 85000 h 734096"/>
                <a:gd name="connsiteX22" fmla="*/ 499700 w 589852"/>
                <a:gd name="connsiteY22" fmla="*/ 113334 h 734096"/>
                <a:gd name="connsiteX23" fmla="*/ 522882 w 589852"/>
                <a:gd name="connsiteY23" fmla="*/ 128789 h 734096"/>
                <a:gd name="connsiteX24" fmla="*/ 551216 w 589852"/>
                <a:gd name="connsiteY24" fmla="*/ 149395 h 734096"/>
                <a:gd name="connsiteX25" fmla="*/ 574398 w 589852"/>
                <a:gd name="connsiteY25" fmla="*/ 175153 h 734096"/>
                <a:gd name="connsiteX26" fmla="*/ 587277 w 589852"/>
                <a:gd name="connsiteY26" fmla="*/ 195759 h 734096"/>
                <a:gd name="connsiteX27" fmla="*/ 589852 w 589852"/>
                <a:gd name="connsiteY27" fmla="*/ 216365 h 734096"/>
                <a:gd name="connsiteX28" fmla="*/ 584701 w 589852"/>
                <a:gd name="connsiteY28" fmla="*/ 234395 h 734096"/>
                <a:gd name="connsiteX29" fmla="*/ 569246 w 589852"/>
                <a:gd name="connsiteY29" fmla="*/ 252426 h 734096"/>
                <a:gd name="connsiteX30" fmla="*/ 548640 w 589852"/>
                <a:gd name="connsiteY30" fmla="*/ 283335 h 734096"/>
                <a:gd name="connsiteX31" fmla="*/ 530610 w 589852"/>
                <a:gd name="connsiteY31" fmla="*/ 327123 h 734096"/>
                <a:gd name="connsiteX32" fmla="*/ 512579 w 589852"/>
                <a:gd name="connsiteY32" fmla="*/ 394093 h 734096"/>
                <a:gd name="connsiteX33" fmla="*/ 507428 w 589852"/>
                <a:gd name="connsiteY33" fmla="*/ 437882 h 734096"/>
                <a:gd name="connsiteX34" fmla="*/ 510003 w 589852"/>
                <a:gd name="connsiteY34" fmla="*/ 710914 h 734096"/>
                <a:gd name="connsiteX35" fmla="*/ 262729 w 589852"/>
                <a:gd name="connsiteY35" fmla="*/ 734096 h 734096"/>
                <a:gd name="connsiteX36" fmla="*/ 252426 w 589852"/>
                <a:gd name="connsiteY36" fmla="*/ 422427 h 73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9852" h="734096">
                  <a:moveTo>
                    <a:pt x="252426" y="422427"/>
                  </a:moveTo>
                  <a:lnTo>
                    <a:pt x="242123" y="247274"/>
                  </a:lnTo>
                  <a:lnTo>
                    <a:pt x="239547" y="188031"/>
                  </a:lnTo>
                  <a:lnTo>
                    <a:pt x="231820" y="177728"/>
                  </a:lnTo>
                  <a:lnTo>
                    <a:pt x="206062" y="159698"/>
                  </a:lnTo>
                  <a:lnTo>
                    <a:pt x="159698" y="131364"/>
                  </a:lnTo>
                  <a:lnTo>
                    <a:pt x="110758" y="108182"/>
                  </a:lnTo>
                  <a:lnTo>
                    <a:pt x="59243" y="87576"/>
                  </a:lnTo>
                  <a:lnTo>
                    <a:pt x="30909" y="77273"/>
                  </a:lnTo>
                  <a:lnTo>
                    <a:pt x="18031" y="69546"/>
                  </a:lnTo>
                  <a:lnTo>
                    <a:pt x="7727" y="54091"/>
                  </a:lnTo>
                  <a:lnTo>
                    <a:pt x="0" y="38637"/>
                  </a:lnTo>
                  <a:lnTo>
                    <a:pt x="0" y="20606"/>
                  </a:lnTo>
                  <a:lnTo>
                    <a:pt x="2576" y="10303"/>
                  </a:lnTo>
                  <a:lnTo>
                    <a:pt x="18031" y="0"/>
                  </a:lnTo>
                  <a:lnTo>
                    <a:pt x="41212" y="0"/>
                  </a:lnTo>
                  <a:cubicBezTo>
                    <a:pt x="78129" y="2637"/>
                    <a:pt x="89324" y="2576"/>
                    <a:pt x="74698" y="2576"/>
                  </a:cubicBezTo>
                  <a:lnTo>
                    <a:pt x="144243" y="7727"/>
                  </a:lnTo>
                  <a:lnTo>
                    <a:pt x="260153" y="28333"/>
                  </a:lnTo>
                  <a:lnTo>
                    <a:pt x="355457" y="51515"/>
                  </a:lnTo>
                  <a:lnTo>
                    <a:pt x="414700" y="69546"/>
                  </a:lnTo>
                  <a:lnTo>
                    <a:pt x="450761" y="85000"/>
                  </a:lnTo>
                  <a:lnTo>
                    <a:pt x="499700" y="113334"/>
                  </a:lnTo>
                  <a:lnTo>
                    <a:pt x="522882" y="128789"/>
                  </a:lnTo>
                  <a:lnTo>
                    <a:pt x="551216" y="149395"/>
                  </a:lnTo>
                  <a:lnTo>
                    <a:pt x="574398" y="175153"/>
                  </a:lnTo>
                  <a:lnTo>
                    <a:pt x="587277" y="195759"/>
                  </a:lnTo>
                  <a:lnTo>
                    <a:pt x="589852" y="216365"/>
                  </a:lnTo>
                  <a:lnTo>
                    <a:pt x="584701" y="234395"/>
                  </a:lnTo>
                  <a:lnTo>
                    <a:pt x="569246" y="252426"/>
                  </a:lnTo>
                  <a:lnTo>
                    <a:pt x="548640" y="283335"/>
                  </a:lnTo>
                  <a:lnTo>
                    <a:pt x="530610" y="327123"/>
                  </a:lnTo>
                  <a:lnTo>
                    <a:pt x="512579" y="394093"/>
                  </a:lnTo>
                  <a:lnTo>
                    <a:pt x="507428" y="437882"/>
                  </a:lnTo>
                  <a:cubicBezTo>
                    <a:pt x="508286" y="528893"/>
                    <a:pt x="509145" y="619903"/>
                    <a:pt x="510003" y="710914"/>
                  </a:cubicBezTo>
                  <a:lnTo>
                    <a:pt x="262729" y="734096"/>
                  </a:lnTo>
                  <a:lnTo>
                    <a:pt x="252426" y="4224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E16E89C3-E28D-4AFF-ACDD-1590A4FB2FF7}"/>
                </a:ext>
              </a:extLst>
            </p:cNvPr>
            <p:cNvSpPr/>
            <p:nvPr/>
          </p:nvSpPr>
          <p:spPr>
            <a:xfrm>
              <a:off x="3995738" y="3608388"/>
              <a:ext cx="950912" cy="2354262"/>
            </a:xfrm>
            <a:custGeom>
              <a:avLst/>
              <a:gdLst>
                <a:gd name="connsiteX0" fmla="*/ 629034 w 951222"/>
                <a:gd name="connsiteY0" fmla="*/ 843825 h 2353506"/>
                <a:gd name="connsiteX1" fmla="*/ 641308 w 951222"/>
                <a:gd name="connsiteY1" fmla="*/ 714950 h 2353506"/>
                <a:gd name="connsiteX2" fmla="*/ 647444 w 951222"/>
                <a:gd name="connsiteY2" fmla="*/ 583006 h 2353506"/>
                <a:gd name="connsiteX3" fmla="*/ 644376 w 951222"/>
                <a:gd name="connsiteY3" fmla="*/ 457200 h 2353506"/>
                <a:gd name="connsiteX4" fmla="*/ 641308 w 951222"/>
                <a:gd name="connsiteY4" fmla="*/ 337530 h 2353506"/>
                <a:gd name="connsiteX5" fmla="*/ 635171 w 951222"/>
                <a:gd name="connsiteY5" fmla="*/ 306845 h 2353506"/>
                <a:gd name="connsiteX6" fmla="*/ 610623 w 951222"/>
                <a:gd name="connsiteY6" fmla="*/ 251613 h 2353506"/>
                <a:gd name="connsiteX7" fmla="*/ 570733 w 951222"/>
                <a:gd name="connsiteY7" fmla="*/ 202518 h 2353506"/>
                <a:gd name="connsiteX8" fmla="*/ 536980 w 951222"/>
                <a:gd name="connsiteY8" fmla="*/ 168765 h 2353506"/>
                <a:gd name="connsiteX9" fmla="*/ 500159 w 951222"/>
                <a:gd name="connsiteY9" fmla="*/ 141149 h 2353506"/>
                <a:gd name="connsiteX10" fmla="*/ 447995 w 951222"/>
                <a:gd name="connsiteY10" fmla="*/ 107396 h 2353506"/>
                <a:gd name="connsiteX11" fmla="*/ 362078 w 951222"/>
                <a:gd name="connsiteY11" fmla="*/ 67506 h 2353506"/>
                <a:gd name="connsiteX12" fmla="*/ 487885 w 951222"/>
                <a:gd name="connsiteY12" fmla="*/ 0 h 2353506"/>
                <a:gd name="connsiteX13" fmla="*/ 659718 w 951222"/>
                <a:gd name="connsiteY13" fmla="*/ 46027 h 2353506"/>
                <a:gd name="connsiteX14" fmla="*/ 730293 w 951222"/>
                <a:gd name="connsiteY14" fmla="*/ 73643 h 2353506"/>
                <a:gd name="connsiteX15" fmla="*/ 800867 w 951222"/>
                <a:gd name="connsiteY15" fmla="*/ 107396 h 2353506"/>
                <a:gd name="connsiteX16" fmla="*/ 868373 w 951222"/>
                <a:gd name="connsiteY16" fmla="*/ 147286 h 2353506"/>
                <a:gd name="connsiteX17" fmla="*/ 902126 w 951222"/>
                <a:gd name="connsiteY17" fmla="*/ 171833 h 2353506"/>
                <a:gd name="connsiteX18" fmla="*/ 917469 w 951222"/>
                <a:gd name="connsiteY18" fmla="*/ 187176 h 2353506"/>
                <a:gd name="connsiteX19" fmla="*/ 935879 w 951222"/>
                <a:gd name="connsiteY19" fmla="*/ 208655 h 2353506"/>
                <a:gd name="connsiteX20" fmla="*/ 945085 w 951222"/>
                <a:gd name="connsiteY20" fmla="*/ 227065 h 2353506"/>
                <a:gd name="connsiteX21" fmla="*/ 951222 w 951222"/>
                <a:gd name="connsiteY21" fmla="*/ 248545 h 2353506"/>
                <a:gd name="connsiteX22" fmla="*/ 951222 w 951222"/>
                <a:gd name="connsiteY22" fmla="*/ 266955 h 2353506"/>
                <a:gd name="connsiteX23" fmla="*/ 945085 w 951222"/>
                <a:gd name="connsiteY23" fmla="*/ 288435 h 2353506"/>
                <a:gd name="connsiteX24" fmla="*/ 929742 w 951222"/>
                <a:gd name="connsiteY24" fmla="*/ 309914 h 2353506"/>
                <a:gd name="connsiteX25" fmla="*/ 911332 w 951222"/>
                <a:gd name="connsiteY25" fmla="*/ 334461 h 2353506"/>
                <a:gd name="connsiteX26" fmla="*/ 902126 w 951222"/>
                <a:gd name="connsiteY26" fmla="*/ 362078 h 2353506"/>
                <a:gd name="connsiteX27" fmla="*/ 899058 w 951222"/>
                <a:gd name="connsiteY27" fmla="*/ 417310 h 2353506"/>
                <a:gd name="connsiteX28" fmla="*/ 905195 w 951222"/>
                <a:gd name="connsiteY28" fmla="*/ 490953 h 2353506"/>
                <a:gd name="connsiteX29" fmla="*/ 905195 w 951222"/>
                <a:gd name="connsiteY29" fmla="*/ 521637 h 2353506"/>
                <a:gd name="connsiteX30" fmla="*/ 877579 w 951222"/>
                <a:gd name="connsiteY30" fmla="*/ 724155 h 2353506"/>
                <a:gd name="connsiteX31" fmla="*/ 856100 w 951222"/>
                <a:gd name="connsiteY31" fmla="*/ 911331 h 2353506"/>
                <a:gd name="connsiteX32" fmla="*/ 834620 w 951222"/>
                <a:gd name="connsiteY32" fmla="*/ 1101576 h 2353506"/>
                <a:gd name="connsiteX33" fmla="*/ 764046 w 951222"/>
                <a:gd name="connsiteY33" fmla="*/ 1362394 h 2353506"/>
                <a:gd name="connsiteX34" fmla="*/ 693471 w 951222"/>
                <a:gd name="connsiteY34" fmla="*/ 1558776 h 2353506"/>
                <a:gd name="connsiteX35" fmla="*/ 616760 w 951222"/>
                <a:gd name="connsiteY35" fmla="*/ 1718335 h 2353506"/>
                <a:gd name="connsiteX36" fmla="*/ 543117 w 951222"/>
                <a:gd name="connsiteY36" fmla="*/ 1838005 h 2353506"/>
                <a:gd name="connsiteX37" fmla="*/ 454132 w 951222"/>
                <a:gd name="connsiteY37" fmla="*/ 1954606 h 2353506"/>
                <a:gd name="connsiteX38" fmla="*/ 343667 w 951222"/>
                <a:gd name="connsiteY38" fmla="*/ 2080413 h 2353506"/>
                <a:gd name="connsiteX39" fmla="*/ 193313 w 951222"/>
                <a:gd name="connsiteY39" fmla="*/ 2227699 h 2353506"/>
                <a:gd name="connsiteX40" fmla="*/ 67506 w 951222"/>
                <a:gd name="connsiteY40" fmla="*/ 2338163 h 2353506"/>
                <a:gd name="connsiteX41" fmla="*/ 42959 w 951222"/>
                <a:gd name="connsiteY41" fmla="*/ 2350437 h 2353506"/>
                <a:gd name="connsiteX42" fmla="*/ 21479 w 951222"/>
                <a:gd name="connsiteY42" fmla="*/ 2353506 h 2353506"/>
                <a:gd name="connsiteX43" fmla="*/ 3069 w 951222"/>
                <a:gd name="connsiteY43" fmla="*/ 2347369 h 2353506"/>
                <a:gd name="connsiteX44" fmla="*/ 0 w 951222"/>
                <a:gd name="connsiteY44" fmla="*/ 2335095 h 2353506"/>
                <a:gd name="connsiteX45" fmla="*/ 3069 w 951222"/>
                <a:gd name="connsiteY45" fmla="*/ 2316684 h 2353506"/>
                <a:gd name="connsiteX46" fmla="*/ 27616 w 951222"/>
                <a:gd name="connsiteY46" fmla="*/ 2279863 h 2353506"/>
                <a:gd name="connsiteX47" fmla="*/ 104328 w 951222"/>
                <a:gd name="connsiteY47" fmla="*/ 2203151 h 2353506"/>
                <a:gd name="connsiteX48" fmla="*/ 190244 w 951222"/>
                <a:gd name="connsiteY48" fmla="*/ 2098824 h 2353506"/>
                <a:gd name="connsiteX49" fmla="*/ 282298 w 951222"/>
                <a:gd name="connsiteY49" fmla="*/ 1973017 h 2353506"/>
                <a:gd name="connsiteX50" fmla="*/ 340599 w 951222"/>
                <a:gd name="connsiteY50" fmla="*/ 1874827 h 2353506"/>
                <a:gd name="connsiteX51" fmla="*/ 395831 w 951222"/>
                <a:gd name="connsiteY51" fmla="*/ 1773567 h 2353506"/>
                <a:gd name="connsiteX52" fmla="*/ 444926 w 951222"/>
                <a:gd name="connsiteY52" fmla="*/ 1666172 h 2353506"/>
                <a:gd name="connsiteX53" fmla="*/ 490953 w 951222"/>
                <a:gd name="connsiteY53" fmla="*/ 1558776 h 2353506"/>
                <a:gd name="connsiteX54" fmla="*/ 512432 w 951222"/>
                <a:gd name="connsiteY54" fmla="*/ 1488201 h 2353506"/>
                <a:gd name="connsiteX55" fmla="*/ 543117 w 951222"/>
                <a:gd name="connsiteY55" fmla="*/ 1362394 h 2353506"/>
                <a:gd name="connsiteX56" fmla="*/ 573802 w 951222"/>
                <a:gd name="connsiteY56" fmla="*/ 1212040 h 2353506"/>
                <a:gd name="connsiteX57" fmla="*/ 598349 w 951222"/>
                <a:gd name="connsiteY57" fmla="*/ 1086233 h 2353506"/>
                <a:gd name="connsiteX58" fmla="*/ 616760 w 951222"/>
                <a:gd name="connsiteY58" fmla="*/ 966563 h 2353506"/>
                <a:gd name="connsiteX59" fmla="*/ 629034 w 951222"/>
                <a:gd name="connsiteY59" fmla="*/ 843825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51222" h="2353506">
                  <a:moveTo>
                    <a:pt x="629034" y="843825"/>
                  </a:moveTo>
                  <a:lnTo>
                    <a:pt x="641308" y="714950"/>
                  </a:lnTo>
                  <a:lnTo>
                    <a:pt x="647444" y="583006"/>
                  </a:lnTo>
                  <a:cubicBezTo>
                    <a:pt x="646421" y="541071"/>
                    <a:pt x="645399" y="499135"/>
                    <a:pt x="644376" y="457200"/>
                  </a:cubicBezTo>
                  <a:cubicBezTo>
                    <a:pt x="643353" y="417310"/>
                    <a:pt x="642331" y="377420"/>
                    <a:pt x="641308" y="337530"/>
                  </a:cubicBezTo>
                  <a:lnTo>
                    <a:pt x="635171" y="306845"/>
                  </a:lnTo>
                  <a:lnTo>
                    <a:pt x="610623" y="251613"/>
                  </a:lnTo>
                  <a:lnTo>
                    <a:pt x="570733" y="202518"/>
                  </a:lnTo>
                  <a:lnTo>
                    <a:pt x="536980" y="168765"/>
                  </a:lnTo>
                  <a:lnTo>
                    <a:pt x="500159" y="141149"/>
                  </a:lnTo>
                  <a:lnTo>
                    <a:pt x="447995" y="107396"/>
                  </a:lnTo>
                  <a:lnTo>
                    <a:pt x="362078" y="67506"/>
                  </a:lnTo>
                  <a:lnTo>
                    <a:pt x="487885" y="0"/>
                  </a:lnTo>
                  <a:lnTo>
                    <a:pt x="659718" y="46027"/>
                  </a:lnTo>
                  <a:lnTo>
                    <a:pt x="730293" y="73643"/>
                  </a:lnTo>
                  <a:lnTo>
                    <a:pt x="800867" y="107396"/>
                  </a:lnTo>
                  <a:lnTo>
                    <a:pt x="868373" y="147286"/>
                  </a:lnTo>
                  <a:lnTo>
                    <a:pt x="902126" y="171833"/>
                  </a:lnTo>
                  <a:lnTo>
                    <a:pt x="917469" y="187176"/>
                  </a:lnTo>
                  <a:lnTo>
                    <a:pt x="935879" y="208655"/>
                  </a:lnTo>
                  <a:lnTo>
                    <a:pt x="945085" y="227065"/>
                  </a:lnTo>
                  <a:lnTo>
                    <a:pt x="951222" y="248545"/>
                  </a:lnTo>
                  <a:lnTo>
                    <a:pt x="951222" y="266955"/>
                  </a:lnTo>
                  <a:lnTo>
                    <a:pt x="945085" y="288435"/>
                  </a:lnTo>
                  <a:lnTo>
                    <a:pt x="929742" y="309914"/>
                  </a:lnTo>
                  <a:lnTo>
                    <a:pt x="911332" y="334461"/>
                  </a:lnTo>
                  <a:lnTo>
                    <a:pt x="902126" y="362078"/>
                  </a:lnTo>
                  <a:lnTo>
                    <a:pt x="899058" y="417310"/>
                  </a:lnTo>
                  <a:lnTo>
                    <a:pt x="905195" y="490953"/>
                  </a:lnTo>
                  <a:lnTo>
                    <a:pt x="905195" y="521637"/>
                  </a:lnTo>
                  <a:lnTo>
                    <a:pt x="877579" y="724155"/>
                  </a:lnTo>
                  <a:lnTo>
                    <a:pt x="856100" y="911331"/>
                  </a:lnTo>
                  <a:lnTo>
                    <a:pt x="834620" y="1101576"/>
                  </a:lnTo>
                  <a:lnTo>
                    <a:pt x="764046" y="1362394"/>
                  </a:lnTo>
                  <a:lnTo>
                    <a:pt x="693471" y="1558776"/>
                  </a:lnTo>
                  <a:lnTo>
                    <a:pt x="616760" y="1718335"/>
                  </a:lnTo>
                  <a:lnTo>
                    <a:pt x="543117" y="1838005"/>
                  </a:lnTo>
                  <a:lnTo>
                    <a:pt x="454132" y="1954606"/>
                  </a:lnTo>
                  <a:lnTo>
                    <a:pt x="343667" y="2080413"/>
                  </a:lnTo>
                  <a:lnTo>
                    <a:pt x="193313" y="2227699"/>
                  </a:lnTo>
                  <a:lnTo>
                    <a:pt x="67506" y="2338163"/>
                  </a:lnTo>
                  <a:lnTo>
                    <a:pt x="42959" y="2350437"/>
                  </a:lnTo>
                  <a:lnTo>
                    <a:pt x="21479" y="2353506"/>
                  </a:lnTo>
                  <a:lnTo>
                    <a:pt x="3069" y="2347369"/>
                  </a:lnTo>
                  <a:lnTo>
                    <a:pt x="0" y="2335095"/>
                  </a:lnTo>
                  <a:lnTo>
                    <a:pt x="3069" y="2316684"/>
                  </a:lnTo>
                  <a:lnTo>
                    <a:pt x="27616" y="2279863"/>
                  </a:lnTo>
                  <a:lnTo>
                    <a:pt x="104328" y="2203151"/>
                  </a:lnTo>
                  <a:lnTo>
                    <a:pt x="190244" y="2098824"/>
                  </a:lnTo>
                  <a:lnTo>
                    <a:pt x="282298" y="1973017"/>
                  </a:lnTo>
                  <a:lnTo>
                    <a:pt x="340599" y="1874827"/>
                  </a:lnTo>
                  <a:lnTo>
                    <a:pt x="395831" y="1773567"/>
                  </a:lnTo>
                  <a:lnTo>
                    <a:pt x="444926" y="1666172"/>
                  </a:lnTo>
                  <a:lnTo>
                    <a:pt x="490953" y="1558776"/>
                  </a:lnTo>
                  <a:lnTo>
                    <a:pt x="512432" y="1488201"/>
                  </a:lnTo>
                  <a:lnTo>
                    <a:pt x="543117" y="1362394"/>
                  </a:lnTo>
                  <a:lnTo>
                    <a:pt x="573802" y="1212040"/>
                  </a:lnTo>
                  <a:lnTo>
                    <a:pt x="598349" y="1086233"/>
                  </a:lnTo>
                  <a:lnTo>
                    <a:pt x="616760" y="966563"/>
                  </a:lnTo>
                  <a:lnTo>
                    <a:pt x="629034" y="84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2EA423FE-3C66-4500-B40C-2E763A359D1F}"/>
                </a:ext>
              </a:extLst>
            </p:cNvPr>
            <p:cNvSpPr/>
            <p:nvPr/>
          </p:nvSpPr>
          <p:spPr>
            <a:xfrm>
              <a:off x="2830513" y="3727450"/>
              <a:ext cx="1046162" cy="1903413"/>
            </a:xfrm>
            <a:custGeom>
              <a:avLst/>
              <a:gdLst>
                <a:gd name="connsiteX0" fmla="*/ 790763 w 1045765"/>
                <a:gd name="connsiteY0" fmla="*/ 373487 h 1903497"/>
                <a:gd name="connsiteX1" fmla="*/ 643944 w 1045765"/>
                <a:gd name="connsiteY1" fmla="*/ 631065 h 1903497"/>
                <a:gd name="connsiteX2" fmla="*/ 510004 w 1045765"/>
                <a:gd name="connsiteY2" fmla="*/ 868036 h 1903497"/>
                <a:gd name="connsiteX3" fmla="*/ 388942 w 1045765"/>
                <a:gd name="connsiteY3" fmla="*/ 1086977 h 1903497"/>
                <a:gd name="connsiteX4" fmla="*/ 316821 w 1045765"/>
                <a:gd name="connsiteY4" fmla="*/ 1213190 h 1903497"/>
                <a:gd name="connsiteX5" fmla="*/ 234396 w 1045765"/>
                <a:gd name="connsiteY5" fmla="*/ 1362585 h 1903497"/>
                <a:gd name="connsiteX6" fmla="*/ 200911 w 1045765"/>
                <a:gd name="connsiteY6" fmla="*/ 1416676 h 1903497"/>
                <a:gd name="connsiteX7" fmla="*/ 180305 w 1045765"/>
                <a:gd name="connsiteY7" fmla="*/ 1442434 h 1903497"/>
                <a:gd name="connsiteX8" fmla="*/ 162274 w 1045765"/>
                <a:gd name="connsiteY8" fmla="*/ 1457888 h 1903497"/>
                <a:gd name="connsiteX9" fmla="*/ 144244 w 1045765"/>
                <a:gd name="connsiteY9" fmla="*/ 1468191 h 1903497"/>
                <a:gd name="connsiteX10" fmla="*/ 123638 w 1045765"/>
                <a:gd name="connsiteY10" fmla="*/ 1473343 h 1903497"/>
                <a:gd name="connsiteX11" fmla="*/ 108183 w 1045765"/>
                <a:gd name="connsiteY11" fmla="*/ 1473343 h 1903497"/>
                <a:gd name="connsiteX12" fmla="*/ 85001 w 1045765"/>
                <a:gd name="connsiteY12" fmla="*/ 1463040 h 1903497"/>
                <a:gd name="connsiteX13" fmla="*/ 66970 w 1045765"/>
                <a:gd name="connsiteY13" fmla="*/ 1450161 h 1903497"/>
                <a:gd name="connsiteX14" fmla="*/ 38637 w 1045765"/>
                <a:gd name="connsiteY14" fmla="*/ 1429555 h 1903497"/>
                <a:gd name="connsiteX15" fmla="*/ 0 w 1045765"/>
                <a:gd name="connsiteY15" fmla="*/ 1378039 h 1903497"/>
                <a:gd name="connsiteX16" fmla="*/ 309093 w 1045765"/>
                <a:gd name="connsiteY16" fmla="*/ 1903497 h 1903497"/>
                <a:gd name="connsiteX17" fmla="*/ 334851 w 1045765"/>
                <a:gd name="connsiteY17" fmla="*/ 1818497 h 1903497"/>
                <a:gd name="connsiteX18" fmla="*/ 355457 w 1045765"/>
                <a:gd name="connsiteY18" fmla="*/ 1764406 h 1903497"/>
                <a:gd name="connsiteX19" fmla="*/ 401821 w 1045765"/>
                <a:gd name="connsiteY19" fmla="*/ 1653647 h 1903497"/>
                <a:gd name="connsiteX20" fmla="*/ 479094 w 1045765"/>
                <a:gd name="connsiteY20" fmla="*/ 1473343 h 1903497"/>
                <a:gd name="connsiteX21" fmla="*/ 615610 w 1045765"/>
                <a:gd name="connsiteY21" fmla="*/ 1151371 h 1903497"/>
                <a:gd name="connsiteX22" fmla="*/ 754702 w 1045765"/>
                <a:gd name="connsiteY22" fmla="*/ 813945 h 1903497"/>
                <a:gd name="connsiteX23" fmla="*/ 870612 w 1045765"/>
                <a:gd name="connsiteY23" fmla="*/ 517731 h 1903497"/>
                <a:gd name="connsiteX24" fmla="*/ 950461 w 1045765"/>
                <a:gd name="connsiteY24" fmla="*/ 311669 h 1903497"/>
                <a:gd name="connsiteX25" fmla="*/ 1035462 w 1045765"/>
                <a:gd name="connsiteY25" fmla="*/ 79849 h 1903497"/>
                <a:gd name="connsiteX26" fmla="*/ 1043189 w 1045765"/>
                <a:gd name="connsiteY26" fmla="*/ 56667 h 1903497"/>
                <a:gd name="connsiteX27" fmla="*/ 1045765 w 1045765"/>
                <a:gd name="connsiteY27" fmla="*/ 41212 h 1903497"/>
                <a:gd name="connsiteX28" fmla="*/ 1045765 w 1045765"/>
                <a:gd name="connsiteY28" fmla="*/ 28333 h 1903497"/>
                <a:gd name="connsiteX29" fmla="*/ 1043189 w 1045765"/>
                <a:gd name="connsiteY29" fmla="*/ 18030 h 1903497"/>
                <a:gd name="connsiteX30" fmla="*/ 1040613 w 1045765"/>
                <a:gd name="connsiteY30" fmla="*/ 7727 h 1903497"/>
                <a:gd name="connsiteX31" fmla="*/ 1035462 w 1045765"/>
                <a:gd name="connsiteY31" fmla="*/ 5151 h 1903497"/>
                <a:gd name="connsiteX32" fmla="*/ 1027734 w 1045765"/>
                <a:gd name="connsiteY32" fmla="*/ 2576 h 1903497"/>
                <a:gd name="connsiteX33" fmla="*/ 1020007 w 1045765"/>
                <a:gd name="connsiteY33" fmla="*/ 0 h 1903497"/>
                <a:gd name="connsiteX34" fmla="*/ 1007128 w 1045765"/>
                <a:gd name="connsiteY34" fmla="*/ 5151 h 1903497"/>
                <a:gd name="connsiteX35" fmla="*/ 989098 w 1045765"/>
                <a:gd name="connsiteY35" fmla="*/ 28333 h 1903497"/>
                <a:gd name="connsiteX36" fmla="*/ 880915 w 1045765"/>
                <a:gd name="connsiteY36" fmla="*/ 216365 h 1903497"/>
                <a:gd name="connsiteX37" fmla="*/ 790763 w 1045765"/>
                <a:gd name="connsiteY37" fmla="*/ 373487 h 1903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45765" h="1903497">
                  <a:moveTo>
                    <a:pt x="790763" y="373487"/>
                  </a:moveTo>
                  <a:lnTo>
                    <a:pt x="643944" y="631065"/>
                  </a:lnTo>
                  <a:lnTo>
                    <a:pt x="510004" y="868036"/>
                  </a:lnTo>
                  <a:lnTo>
                    <a:pt x="388942" y="1086977"/>
                  </a:lnTo>
                  <a:lnTo>
                    <a:pt x="316821" y="1213190"/>
                  </a:lnTo>
                  <a:lnTo>
                    <a:pt x="234396" y="1362585"/>
                  </a:lnTo>
                  <a:lnTo>
                    <a:pt x="200911" y="1416676"/>
                  </a:lnTo>
                  <a:lnTo>
                    <a:pt x="180305" y="1442434"/>
                  </a:lnTo>
                  <a:lnTo>
                    <a:pt x="162274" y="1457888"/>
                  </a:lnTo>
                  <a:lnTo>
                    <a:pt x="144244" y="1468191"/>
                  </a:lnTo>
                  <a:lnTo>
                    <a:pt x="123638" y="1473343"/>
                  </a:lnTo>
                  <a:lnTo>
                    <a:pt x="108183" y="1473343"/>
                  </a:lnTo>
                  <a:lnTo>
                    <a:pt x="85001" y="1463040"/>
                  </a:lnTo>
                  <a:lnTo>
                    <a:pt x="66970" y="1450161"/>
                  </a:lnTo>
                  <a:lnTo>
                    <a:pt x="38637" y="1429555"/>
                  </a:lnTo>
                  <a:lnTo>
                    <a:pt x="0" y="1378039"/>
                  </a:lnTo>
                  <a:lnTo>
                    <a:pt x="309093" y="1903497"/>
                  </a:lnTo>
                  <a:lnTo>
                    <a:pt x="334851" y="1818497"/>
                  </a:lnTo>
                  <a:lnTo>
                    <a:pt x="355457" y="1764406"/>
                  </a:lnTo>
                  <a:lnTo>
                    <a:pt x="401821" y="1653647"/>
                  </a:lnTo>
                  <a:lnTo>
                    <a:pt x="479094" y="1473343"/>
                  </a:lnTo>
                  <a:lnTo>
                    <a:pt x="615610" y="1151371"/>
                  </a:lnTo>
                  <a:lnTo>
                    <a:pt x="754702" y="813945"/>
                  </a:lnTo>
                  <a:lnTo>
                    <a:pt x="870612" y="517731"/>
                  </a:lnTo>
                  <a:lnTo>
                    <a:pt x="950461" y="311669"/>
                  </a:lnTo>
                  <a:lnTo>
                    <a:pt x="1035462" y="79849"/>
                  </a:lnTo>
                  <a:lnTo>
                    <a:pt x="1043189" y="56667"/>
                  </a:lnTo>
                  <a:lnTo>
                    <a:pt x="1045765" y="41212"/>
                  </a:lnTo>
                  <a:lnTo>
                    <a:pt x="1045765" y="28333"/>
                  </a:lnTo>
                  <a:lnTo>
                    <a:pt x="1043189" y="18030"/>
                  </a:lnTo>
                  <a:lnTo>
                    <a:pt x="1040613" y="7727"/>
                  </a:lnTo>
                  <a:lnTo>
                    <a:pt x="1035462" y="5151"/>
                  </a:lnTo>
                  <a:lnTo>
                    <a:pt x="1027734" y="2576"/>
                  </a:lnTo>
                  <a:lnTo>
                    <a:pt x="1020007" y="0"/>
                  </a:lnTo>
                  <a:lnTo>
                    <a:pt x="1007128" y="5151"/>
                  </a:lnTo>
                  <a:lnTo>
                    <a:pt x="989098" y="28333"/>
                  </a:lnTo>
                  <a:lnTo>
                    <a:pt x="880915" y="216365"/>
                  </a:lnTo>
                  <a:lnTo>
                    <a:pt x="790763" y="373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3">
              <a:extLst>
                <a:ext uri="{FF2B5EF4-FFF2-40B4-BE49-F238E27FC236}">
                  <a16:creationId xmlns:a16="http://schemas.microsoft.com/office/drawing/2014/main" id="{F089A4ED-AE13-41DF-AE7F-451DE883051F}"/>
                </a:ext>
              </a:extLst>
            </p:cNvPr>
            <p:cNvSpPr/>
            <p:nvPr/>
          </p:nvSpPr>
          <p:spPr>
            <a:xfrm>
              <a:off x="4046538" y="1824038"/>
              <a:ext cx="3043237" cy="555625"/>
            </a:xfrm>
            <a:custGeom>
              <a:avLst/>
              <a:gdLst>
                <a:gd name="connsiteX0" fmla="*/ 1232561 w 3043825"/>
                <a:gd name="connsiteY0" fmla="*/ 170354 h 556155"/>
                <a:gd name="connsiteX1" fmla="*/ 989556 w 3043825"/>
                <a:gd name="connsiteY1" fmla="*/ 200416 h 556155"/>
                <a:gd name="connsiteX2" fmla="*/ 731520 w 3043825"/>
                <a:gd name="connsiteY2" fmla="*/ 230478 h 556155"/>
                <a:gd name="connsiteX3" fmla="*/ 523588 w 3043825"/>
                <a:gd name="connsiteY3" fmla="*/ 253025 h 556155"/>
                <a:gd name="connsiteX4" fmla="*/ 390812 w 3043825"/>
                <a:gd name="connsiteY4" fmla="*/ 265551 h 556155"/>
                <a:gd name="connsiteX5" fmla="*/ 358244 w 3043825"/>
                <a:gd name="connsiteY5" fmla="*/ 268057 h 556155"/>
                <a:gd name="connsiteX6" fmla="*/ 323171 w 3043825"/>
                <a:gd name="connsiteY6" fmla="*/ 268057 h 556155"/>
                <a:gd name="connsiteX7" fmla="*/ 293109 w 3043825"/>
                <a:gd name="connsiteY7" fmla="*/ 265551 h 556155"/>
                <a:gd name="connsiteX8" fmla="*/ 243005 w 3043825"/>
                <a:gd name="connsiteY8" fmla="*/ 258036 h 556155"/>
                <a:gd name="connsiteX9" fmla="*/ 185385 w 3043825"/>
                <a:gd name="connsiteY9" fmla="*/ 243005 h 556155"/>
                <a:gd name="connsiteX10" fmla="*/ 130271 w 3043825"/>
                <a:gd name="connsiteY10" fmla="*/ 222963 h 556155"/>
                <a:gd name="connsiteX11" fmla="*/ 90187 w 3043825"/>
                <a:gd name="connsiteY11" fmla="*/ 202921 h 556155"/>
                <a:gd name="connsiteX12" fmla="*/ 57620 w 3043825"/>
                <a:gd name="connsiteY12" fmla="*/ 182880 h 556155"/>
                <a:gd name="connsiteX13" fmla="*/ 32568 w 3043825"/>
                <a:gd name="connsiteY13" fmla="*/ 172859 h 556155"/>
                <a:gd name="connsiteX14" fmla="*/ 20041 w 3043825"/>
                <a:gd name="connsiteY14" fmla="*/ 172859 h 556155"/>
                <a:gd name="connsiteX15" fmla="*/ 5010 w 3043825"/>
                <a:gd name="connsiteY15" fmla="*/ 177869 h 556155"/>
                <a:gd name="connsiteX16" fmla="*/ 0 w 3043825"/>
                <a:gd name="connsiteY16" fmla="*/ 187890 h 556155"/>
                <a:gd name="connsiteX17" fmla="*/ 5010 w 3043825"/>
                <a:gd name="connsiteY17" fmla="*/ 217952 h 556155"/>
                <a:gd name="connsiteX18" fmla="*/ 40083 w 3043825"/>
                <a:gd name="connsiteY18" fmla="*/ 263046 h 556155"/>
                <a:gd name="connsiteX19" fmla="*/ 140291 w 3043825"/>
                <a:gd name="connsiteY19" fmla="*/ 368265 h 556155"/>
                <a:gd name="connsiteX20" fmla="*/ 205427 w 3043825"/>
                <a:gd name="connsiteY20" fmla="*/ 428390 h 556155"/>
                <a:gd name="connsiteX21" fmla="*/ 280583 w 3043825"/>
                <a:gd name="connsiteY21" fmla="*/ 488515 h 556155"/>
                <a:gd name="connsiteX22" fmla="*/ 365760 w 3043825"/>
                <a:gd name="connsiteY22" fmla="*/ 541124 h 556155"/>
                <a:gd name="connsiteX23" fmla="*/ 400833 w 3043825"/>
                <a:gd name="connsiteY23" fmla="*/ 556155 h 556155"/>
                <a:gd name="connsiteX24" fmla="*/ 413359 w 3043825"/>
                <a:gd name="connsiteY24" fmla="*/ 556155 h 556155"/>
                <a:gd name="connsiteX25" fmla="*/ 435906 w 3043825"/>
                <a:gd name="connsiteY25" fmla="*/ 538619 h 556155"/>
                <a:gd name="connsiteX26" fmla="*/ 480999 w 3043825"/>
                <a:gd name="connsiteY26" fmla="*/ 516072 h 556155"/>
                <a:gd name="connsiteX27" fmla="*/ 598744 w 3043825"/>
                <a:gd name="connsiteY27" fmla="*/ 480999 h 556155"/>
                <a:gd name="connsiteX28" fmla="*/ 739035 w 3043825"/>
                <a:gd name="connsiteY28" fmla="*/ 448431 h 556155"/>
                <a:gd name="connsiteX29" fmla="*/ 906884 w 3043825"/>
                <a:gd name="connsiteY29" fmla="*/ 410853 h 556155"/>
                <a:gd name="connsiteX30" fmla="*/ 1057197 w 3043825"/>
                <a:gd name="connsiteY30" fmla="*/ 383296 h 556155"/>
                <a:gd name="connsiteX31" fmla="*/ 1242582 w 3043825"/>
                <a:gd name="connsiteY31" fmla="*/ 358244 h 556155"/>
                <a:gd name="connsiteX32" fmla="*/ 1392894 w 3043825"/>
                <a:gd name="connsiteY32" fmla="*/ 340708 h 556155"/>
                <a:gd name="connsiteX33" fmla="*/ 1555732 w 3043825"/>
                <a:gd name="connsiteY33" fmla="*/ 323171 h 556155"/>
                <a:gd name="connsiteX34" fmla="*/ 1733602 w 3043825"/>
                <a:gd name="connsiteY34" fmla="*/ 305635 h 556155"/>
                <a:gd name="connsiteX35" fmla="*/ 1964081 w 3043825"/>
                <a:gd name="connsiteY35" fmla="*/ 273067 h 556155"/>
                <a:gd name="connsiteX36" fmla="*/ 2161992 w 3043825"/>
                <a:gd name="connsiteY36" fmla="*/ 255531 h 556155"/>
                <a:gd name="connsiteX37" fmla="*/ 2354893 w 3043825"/>
                <a:gd name="connsiteY37" fmla="*/ 250520 h 556155"/>
                <a:gd name="connsiteX38" fmla="*/ 2500195 w 3043825"/>
                <a:gd name="connsiteY38" fmla="*/ 250520 h 556155"/>
                <a:gd name="connsiteX39" fmla="*/ 2678065 w 3043825"/>
                <a:gd name="connsiteY39" fmla="*/ 255531 h 556155"/>
                <a:gd name="connsiteX40" fmla="*/ 2860945 w 3043825"/>
                <a:gd name="connsiteY40" fmla="*/ 268057 h 556155"/>
                <a:gd name="connsiteX41" fmla="*/ 2933595 w 3043825"/>
                <a:gd name="connsiteY41" fmla="*/ 270562 h 556155"/>
                <a:gd name="connsiteX42" fmla="*/ 2951132 w 3043825"/>
                <a:gd name="connsiteY42" fmla="*/ 268057 h 556155"/>
                <a:gd name="connsiteX43" fmla="*/ 2981194 w 3043825"/>
                <a:gd name="connsiteY43" fmla="*/ 263046 h 556155"/>
                <a:gd name="connsiteX44" fmla="*/ 3011257 w 3043825"/>
                <a:gd name="connsiteY44" fmla="*/ 253025 h 556155"/>
                <a:gd name="connsiteX45" fmla="*/ 3031298 w 3043825"/>
                <a:gd name="connsiteY45" fmla="*/ 240499 h 556155"/>
                <a:gd name="connsiteX46" fmla="*/ 3043825 w 3043825"/>
                <a:gd name="connsiteY46" fmla="*/ 222963 h 556155"/>
                <a:gd name="connsiteX47" fmla="*/ 3043825 w 3043825"/>
                <a:gd name="connsiteY47" fmla="*/ 207932 h 556155"/>
                <a:gd name="connsiteX48" fmla="*/ 3043825 w 3043825"/>
                <a:gd name="connsiteY48" fmla="*/ 192900 h 556155"/>
                <a:gd name="connsiteX49" fmla="*/ 3033804 w 3043825"/>
                <a:gd name="connsiteY49" fmla="*/ 167848 h 556155"/>
                <a:gd name="connsiteX50" fmla="*/ 3018772 w 3043825"/>
                <a:gd name="connsiteY50" fmla="*/ 142796 h 556155"/>
                <a:gd name="connsiteX51" fmla="*/ 3008752 w 3043825"/>
                <a:gd name="connsiteY51" fmla="*/ 130270 h 556155"/>
                <a:gd name="connsiteX52" fmla="*/ 2988710 w 3043825"/>
                <a:gd name="connsiteY52" fmla="*/ 110229 h 556155"/>
                <a:gd name="connsiteX53" fmla="*/ 2933595 w 3043825"/>
                <a:gd name="connsiteY53" fmla="*/ 80166 h 556155"/>
                <a:gd name="connsiteX54" fmla="*/ 2885997 w 3043825"/>
                <a:gd name="connsiteY54" fmla="*/ 60125 h 556155"/>
                <a:gd name="connsiteX55" fmla="*/ 2755726 w 3043825"/>
                <a:gd name="connsiteY55" fmla="*/ 25052 h 556155"/>
                <a:gd name="connsiteX56" fmla="*/ 2648002 w 3043825"/>
                <a:gd name="connsiteY56" fmla="*/ 5010 h 556155"/>
                <a:gd name="connsiteX57" fmla="*/ 2607919 w 3043825"/>
                <a:gd name="connsiteY57" fmla="*/ 0 h 556155"/>
                <a:gd name="connsiteX58" fmla="*/ 2595393 w 3043825"/>
                <a:gd name="connsiteY58" fmla="*/ 0 h 556155"/>
                <a:gd name="connsiteX59" fmla="*/ 2535268 w 3043825"/>
                <a:gd name="connsiteY59" fmla="*/ 15031 h 556155"/>
                <a:gd name="connsiteX60" fmla="*/ 2297273 w 3043825"/>
                <a:gd name="connsiteY60" fmla="*/ 60125 h 556155"/>
                <a:gd name="connsiteX61" fmla="*/ 2116898 w 3043825"/>
                <a:gd name="connsiteY61" fmla="*/ 85177 h 556155"/>
                <a:gd name="connsiteX62" fmla="*/ 1934018 w 3043825"/>
                <a:gd name="connsiteY62" fmla="*/ 102713 h 556155"/>
                <a:gd name="connsiteX63" fmla="*/ 1756149 w 3043825"/>
                <a:gd name="connsiteY63" fmla="*/ 120249 h 556155"/>
                <a:gd name="connsiteX64" fmla="*/ 1570764 w 3043825"/>
                <a:gd name="connsiteY64" fmla="*/ 135281 h 556155"/>
                <a:gd name="connsiteX65" fmla="*/ 1232561 w 3043825"/>
                <a:gd name="connsiteY65" fmla="*/ 170354 h 55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43825" h="556155">
                  <a:moveTo>
                    <a:pt x="1232561" y="170354"/>
                  </a:moveTo>
                  <a:lnTo>
                    <a:pt x="989556" y="200416"/>
                  </a:lnTo>
                  <a:lnTo>
                    <a:pt x="731520" y="230478"/>
                  </a:lnTo>
                  <a:lnTo>
                    <a:pt x="523588" y="253025"/>
                  </a:lnTo>
                  <a:lnTo>
                    <a:pt x="390812" y="265551"/>
                  </a:lnTo>
                  <a:lnTo>
                    <a:pt x="358244" y="268057"/>
                  </a:lnTo>
                  <a:lnTo>
                    <a:pt x="323171" y="268057"/>
                  </a:lnTo>
                  <a:lnTo>
                    <a:pt x="293109" y="265551"/>
                  </a:lnTo>
                  <a:lnTo>
                    <a:pt x="243005" y="258036"/>
                  </a:lnTo>
                  <a:lnTo>
                    <a:pt x="185385" y="243005"/>
                  </a:lnTo>
                  <a:lnTo>
                    <a:pt x="130271" y="222963"/>
                  </a:lnTo>
                  <a:lnTo>
                    <a:pt x="90187" y="202921"/>
                  </a:lnTo>
                  <a:lnTo>
                    <a:pt x="57620" y="182880"/>
                  </a:lnTo>
                  <a:lnTo>
                    <a:pt x="32568" y="172859"/>
                  </a:lnTo>
                  <a:lnTo>
                    <a:pt x="20041" y="172859"/>
                  </a:lnTo>
                  <a:lnTo>
                    <a:pt x="5010" y="177869"/>
                  </a:lnTo>
                  <a:lnTo>
                    <a:pt x="0" y="187890"/>
                  </a:lnTo>
                  <a:lnTo>
                    <a:pt x="5010" y="217952"/>
                  </a:lnTo>
                  <a:lnTo>
                    <a:pt x="40083" y="263046"/>
                  </a:lnTo>
                  <a:lnTo>
                    <a:pt x="140291" y="368265"/>
                  </a:lnTo>
                  <a:lnTo>
                    <a:pt x="205427" y="428390"/>
                  </a:lnTo>
                  <a:lnTo>
                    <a:pt x="280583" y="488515"/>
                  </a:lnTo>
                  <a:lnTo>
                    <a:pt x="365760" y="541124"/>
                  </a:lnTo>
                  <a:lnTo>
                    <a:pt x="400833" y="556155"/>
                  </a:lnTo>
                  <a:lnTo>
                    <a:pt x="413359" y="556155"/>
                  </a:lnTo>
                  <a:lnTo>
                    <a:pt x="435906" y="538619"/>
                  </a:lnTo>
                  <a:lnTo>
                    <a:pt x="480999" y="516072"/>
                  </a:lnTo>
                  <a:lnTo>
                    <a:pt x="598744" y="480999"/>
                  </a:lnTo>
                  <a:lnTo>
                    <a:pt x="739035" y="448431"/>
                  </a:lnTo>
                  <a:lnTo>
                    <a:pt x="906884" y="410853"/>
                  </a:lnTo>
                  <a:lnTo>
                    <a:pt x="1057197" y="383296"/>
                  </a:lnTo>
                  <a:lnTo>
                    <a:pt x="1242582" y="358244"/>
                  </a:lnTo>
                  <a:lnTo>
                    <a:pt x="1392894" y="340708"/>
                  </a:lnTo>
                  <a:lnTo>
                    <a:pt x="1555732" y="323171"/>
                  </a:lnTo>
                  <a:lnTo>
                    <a:pt x="1733602" y="305635"/>
                  </a:lnTo>
                  <a:lnTo>
                    <a:pt x="1964081" y="273067"/>
                  </a:lnTo>
                  <a:lnTo>
                    <a:pt x="2161992" y="255531"/>
                  </a:lnTo>
                  <a:lnTo>
                    <a:pt x="2354893" y="250520"/>
                  </a:lnTo>
                  <a:lnTo>
                    <a:pt x="2500195" y="250520"/>
                  </a:lnTo>
                  <a:lnTo>
                    <a:pt x="2678065" y="255531"/>
                  </a:lnTo>
                  <a:lnTo>
                    <a:pt x="2860945" y="268057"/>
                  </a:lnTo>
                  <a:lnTo>
                    <a:pt x="2933595" y="270562"/>
                  </a:lnTo>
                  <a:lnTo>
                    <a:pt x="2951132" y="268057"/>
                  </a:lnTo>
                  <a:lnTo>
                    <a:pt x="2981194" y="263046"/>
                  </a:lnTo>
                  <a:lnTo>
                    <a:pt x="3011257" y="253025"/>
                  </a:lnTo>
                  <a:lnTo>
                    <a:pt x="3031298" y="240499"/>
                  </a:lnTo>
                  <a:lnTo>
                    <a:pt x="3043825" y="222963"/>
                  </a:lnTo>
                  <a:lnTo>
                    <a:pt x="3043825" y="207932"/>
                  </a:lnTo>
                  <a:lnTo>
                    <a:pt x="3043825" y="192900"/>
                  </a:lnTo>
                  <a:lnTo>
                    <a:pt x="3033804" y="167848"/>
                  </a:lnTo>
                  <a:lnTo>
                    <a:pt x="3018772" y="142796"/>
                  </a:lnTo>
                  <a:lnTo>
                    <a:pt x="3008752" y="130270"/>
                  </a:lnTo>
                  <a:lnTo>
                    <a:pt x="2988710" y="110229"/>
                  </a:lnTo>
                  <a:lnTo>
                    <a:pt x="2933595" y="80166"/>
                  </a:lnTo>
                  <a:lnTo>
                    <a:pt x="2885997" y="60125"/>
                  </a:lnTo>
                  <a:lnTo>
                    <a:pt x="2755726" y="25052"/>
                  </a:lnTo>
                  <a:lnTo>
                    <a:pt x="2648002" y="5010"/>
                  </a:lnTo>
                  <a:lnTo>
                    <a:pt x="2607919" y="0"/>
                  </a:lnTo>
                  <a:lnTo>
                    <a:pt x="2595393" y="0"/>
                  </a:lnTo>
                  <a:lnTo>
                    <a:pt x="2535268" y="15031"/>
                  </a:lnTo>
                  <a:lnTo>
                    <a:pt x="2297273" y="60125"/>
                  </a:lnTo>
                  <a:lnTo>
                    <a:pt x="2116898" y="85177"/>
                  </a:lnTo>
                  <a:lnTo>
                    <a:pt x="1934018" y="102713"/>
                  </a:lnTo>
                  <a:lnTo>
                    <a:pt x="1756149" y="120249"/>
                  </a:lnTo>
                  <a:lnTo>
                    <a:pt x="1570764" y="135281"/>
                  </a:lnTo>
                  <a:lnTo>
                    <a:pt x="1232561" y="1703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4">
              <a:extLst>
                <a:ext uri="{FF2B5EF4-FFF2-40B4-BE49-F238E27FC236}">
                  <a16:creationId xmlns:a16="http://schemas.microsoft.com/office/drawing/2014/main" id="{12618D12-1D87-4414-9545-C3161C62B7EB}"/>
                </a:ext>
              </a:extLst>
            </p:cNvPr>
            <p:cNvSpPr/>
            <p:nvPr/>
          </p:nvSpPr>
          <p:spPr>
            <a:xfrm>
              <a:off x="3940175" y="2063750"/>
              <a:ext cx="2262188" cy="1789113"/>
            </a:xfrm>
            <a:custGeom>
              <a:avLst/>
              <a:gdLst>
                <a:gd name="connsiteX0" fmla="*/ 1385379 w 2262201"/>
                <a:gd name="connsiteY0" fmla="*/ 821708 h 1788717"/>
                <a:gd name="connsiteX1" fmla="*/ 1215025 w 2262201"/>
                <a:gd name="connsiteY1" fmla="*/ 964504 h 1788717"/>
                <a:gd name="connsiteX2" fmla="*/ 1084754 w 2262201"/>
                <a:gd name="connsiteY2" fmla="*/ 1072228 h 1788717"/>
                <a:gd name="connsiteX3" fmla="*/ 934442 w 2262201"/>
                <a:gd name="connsiteY3" fmla="*/ 1189973 h 1788717"/>
                <a:gd name="connsiteX4" fmla="*/ 804171 w 2262201"/>
                <a:gd name="connsiteY4" fmla="*/ 1285171 h 1788717"/>
                <a:gd name="connsiteX5" fmla="*/ 681416 w 2262201"/>
                <a:gd name="connsiteY5" fmla="*/ 1367843 h 1788717"/>
                <a:gd name="connsiteX6" fmla="*/ 518578 w 2262201"/>
                <a:gd name="connsiteY6" fmla="*/ 1468051 h 1788717"/>
                <a:gd name="connsiteX7" fmla="*/ 260542 w 2262201"/>
                <a:gd name="connsiteY7" fmla="*/ 1618363 h 1788717"/>
                <a:gd name="connsiteX8" fmla="*/ 67641 w 2262201"/>
                <a:gd name="connsiteY8" fmla="*/ 1721076 h 1788717"/>
                <a:gd name="connsiteX9" fmla="*/ 20042 w 2262201"/>
                <a:gd name="connsiteY9" fmla="*/ 1748634 h 1788717"/>
                <a:gd name="connsiteX10" fmla="*/ 7516 w 2262201"/>
                <a:gd name="connsiteY10" fmla="*/ 1758655 h 1788717"/>
                <a:gd name="connsiteX11" fmla="*/ 0 w 2262201"/>
                <a:gd name="connsiteY11" fmla="*/ 1763665 h 1788717"/>
                <a:gd name="connsiteX12" fmla="*/ 0 w 2262201"/>
                <a:gd name="connsiteY12" fmla="*/ 1771181 h 1788717"/>
                <a:gd name="connsiteX13" fmla="*/ 5011 w 2262201"/>
                <a:gd name="connsiteY13" fmla="*/ 1781201 h 1788717"/>
                <a:gd name="connsiteX14" fmla="*/ 20042 w 2262201"/>
                <a:gd name="connsiteY14" fmla="*/ 1786212 h 1788717"/>
                <a:gd name="connsiteX15" fmla="*/ 45094 w 2262201"/>
                <a:gd name="connsiteY15" fmla="*/ 1788717 h 1788717"/>
                <a:gd name="connsiteX16" fmla="*/ 117745 w 2262201"/>
                <a:gd name="connsiteY16" fmla="*/ 1763665 h 1788717"/>
                <a:gd name="connsiteX17" fmla="*/ 263047 w 2262201"/>
                <a:gd name="connsiteY17" fmla="*/ 1708550 h 1788717"/>
                <a:gd name="connsiteX18" fmla="*/ 448432 w 2262201"/>
                <a:gd name="connsiteY18" fmla="*/ 1640910 h 1788717"/>
                <a:gd name="connsiteX19" fmla="*/ 631312 w 2262201"/>
                <a:gd name="connsiteY19" fmla="*/ 1560743 h 1788717"/>
                <a:gd name="connsiteX20" fmla="*/ 834234 w 2262201"/>
                <a:gd name="connsiteY20" fmla="*/ 1445504 h 1788717"/>
                <a:gd name="connsiteX21" fmla="*/ 1114817 w 2262201"/>
                <a:gd name="connsiteY21" fmla="*/ 1262624 h 1788717"/>
                <a:gd name="connsiteX22" fmla="*/ 1310223 w 2262201"/>
                <a:gd name="connsiteY22" fmla="*/ 1124838 h 1788717"/>
                <a:gd name="connsiteX23" fmla="*/ 1508134 w 2262201"/>
                <a:gd name="connsiteY23" fmla="*/ 982041 h 1788717"/>
                <a:gd name="connsiteX24" fmla="*/ 1678488 w 2262201"/>
                <a:gd name="connsiteY24" fmla="*/ 854275 h 1788717"/>
                <a:gd name="connsiteX25" fmla="*/ 1766170 w 2262201"/>
                <a:gd name="connsiteY25" fmla="*/ 764088 h 1788717"/>
                <a:gd name="connsiteX26" fmla="*/ 1873894 w 2262201"/>
                <a:gd name="connsiteY26" fmla="*/ 666385 h 1788717"/>
                <a:gd name="connsiteX27" fmla="*/ 2004165 w 2262201"/>
                <a:gd name="connsiteY27" fmla="*/ 543630 h 1788717"/>
                <a:gd name="connsiteX28" fmla="*/ 2111888 w 2262201"/>
                <a:gd name="connsiteY28" fmla="*/ 440916 h 1788717"/>
                <a:gd name="connsiteX29" fmla="*/ 2146961 w 2262201"/>
                <a:gd name="connsiteY29" fmla="*/ 410854 h 1788717"/>
                <a:gd name="connsiteX30" fmla="*/ 2192055 w 2262201"/>
                <a:gd name="connsiteY30" fmla="*/ 375781 h 1788717"/>
                <a:gd name="connsiteX31" fmla="*/ 2232138 w 2262201"/>
                <a:gd name="connsiteY31" fmla="*/ 348224 h 1788717"/>
                <a:gd name="connsiteX32" fmla="*/ 2254685 w 2262201"/>
                <a:gd name="connsiteY32" fmla="*/ 328182 h 1788717"/>
                <a:gd name="connsiteX33" fmla="*/ 2259696 w 2262201"/>
                <a:gd name="connsiteY33" fmla="*/ 320667 h 1788717"/>
                <a:gd name="connsiteX34" fmla="*/ 2262201 w 2262201"/>
                <a:gd name="connsiteY34" fmla="*/ 305635 h 1788717"/>
                <a:gd name="connsiteX35" fmla="*/ 2262201 w 2262201"/>
                <a:gd name="connsiteY35" fmla="*/ 293109 h 1788717"/>
                <a:gd name="connsiteX36" fmla="*/ 2254685 w 2262201"/>
                <a:gd name="connsiteY36" fmla="*/ 270563 h 1788717"/>
                <a:gd name="connsiteX37" fmla="*/ 2239654 w 2262201"/>
                <a:gd name="connsiteY37" fmla="*/ 253026 h 1788717"/>
                <a:gd name="connsiteX38" fmla="*/ 2194560 w 2262201"/>
                <a:gd name="connsiteY38" fmla="*/ 215448 h 1788717"/>
                <a:gd name="connsiteX39" fmla="*/ 2109383 w 2262201"/>
                <a:gd name="connsiteY39" fmla="*/ 145302 h 1788717"/>
                <a:gd name="connsiteX40" fmla="*/ 2014185 w 2262201"/>
                <a:gd name="connsiteY40" fmla="*/ 80167 h 1788717"/>
                <a:gd name="connsiteX41" fmla="*/ 1903956 w 2262201"/>
                <a:gd name="connsiteY41" fmla="*/ 0 h 1788717"/>
                <a:gd name="connsiteX42" fmla="*/ 1758654 w 2262201"/>
                <a:gd name="connsiteY42" fmla="*/ 30063 h 1788717"/>
                <a:gd name="connsiteX43" fmla="*/ 1831305 w 2262201"/>
                <a:gd name="connsiteY43" fmla="*/ 85177 h 1788717"/>
                <a:gd name="connsiteX44" fmla="*/ 1871389 w 2262201"/>
                <a:gd name="connsiteY44" fmla="*/ 125261 h 1788717"/>
                <a:gd name="connsiteX45" fmla="*/ 1896441 w 2262201"/>
                <a:gd name="connsiteY45" fmla="*/ 157828 h 1788717"/>
                <a:gd name="connsiteX46" fmla="*/ 1901451 w 2262201"/>
                <a:gd name="connsiteY46" fmla="*/ 170354 h 1788717"/>
                <a:gd name="connsiteX47" fmla="*/ 1903956 w 2262201"/>
                <a:gd name="connsiteY47" fmla="*/ 185386 h 1788717"/>
                <a:gd name="connsiteX48" fmla="*/ 1896441 w 2262201"/>
                <a:gd name="connsiteY48" fmla="*/ 217953 h 1788717"/>
                <a:gd name="connsiteX49" fmla="*/ 1878904 w 2262201"/>
                <a:gd name="connsiteY49" fmla="*/ 260542 h 1788717"/>
                <a:gd name="connsiteX50" fmla="*/ 1821285 w 2262201"/>
                <a:gd name="connsiteY50" fmla="*/ 338203 h 1788717"/>
                <a:gd name="connsiteX51" fmla="*/ 1691014 w 2262201"/>
                <a:gd name="connsiteY51" fmla="*/ 496031 h 1788717"/>
                <a:gd name="connsiteX52" fmla="*/ 1550722 w 2262201"/>
                <a:gd name="connsiteY52" fmla="*/ 668890 h 1788717"/>
                <a:gd name="connsiteX53" fmla="*/ 1385379 w 2262201"/>
                <a:gd name="connsiteY53" fmla="*/ 821708 h 178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62201" h="1788717">
                  <a:moveTo>
                    <a:pt x="1385379" y="821708"/>
                  </a:moveTo>
                  <a:lnTo>
                    <a:pt x="1215025" y="964504"/>
                  </a:lnTo>
                  <a:lnTo>
                    <a:pt x="1084754" y="1072228"/>
                  </a:lnTo>
                  <a:lnTo>
                    <a:pt x="934442" y="1189973"/>
                  </a:lnTo>
                  <a:lnTo>
                    <a:pt x="804171" y="1285171"/>
                  </a:lnTo>
                  <a:lnTo>
                    <a:pt x="681416" y="1367843"/>
                  </a:lnTo>
                  <a:lnTo>
                    <a:pt x="518578" y="1468051"/>
                  </a:lnTo>
                  <a:lnTo>
                    <a:pt x="260542" y="1618363"/>
                  </a:lnTo>
                  <a:lnTo>
                    <a:pt x="67641" y="1721076"/>
                  </a:lnTo>
                  <a:lnTo>
                    <a:pt x="20042" y="1748634"/>
                  </a:lnTo>
                  <a:lnTo>
                    <a:pt x="7516" y="1758655"/>
                  </a:lnTo>
                  <a:lnTo>
                    <a:pt x="0" y="1763665"/>
                  </a:lnTo>
                  <a:lnTo>
                    <a:pt x="0" y="1771181"/>
                  </a:lnTo>
                  <a:lnTo>
                    <a:pt x="5011" y="1781201"/>
                  </a:lnTo>
                  <a:lnTo>
                    <a:pt x="20042" y="1786212"/>
                  </a:lnTo>
                  <a:lnTo>
                    <a:pt x="45094" y="1788717"/>
                  </a:lnTo>
                  <a:lnTo>
                    <a:pt x="117745" y="1763665"/>
                  </a:lnTo>
                  <a:lnTo>
                    <a:pt x="263047" y="1708550"/>
                  </a:lnTo>
                  <a:lnTo>
                    <a:pt x="448432" y="1640910"/>
                  </a:lnTo>
                  <a:lnTo>
                    <a:pt x="631312" y="1560743"/>
                  </a:lnTo>
                  <a:lnTo>
                    <a:pt x="834234" y="1445504"/>
                  </a:lnTo>
                  <a:lnTo>
                    <a:pt x="1114817" y="1262624"/>
                  </a:lnTo>
                  <a:lnTo>
                    <a:pt x="1310223" y="1124838"/>
                  </a:lnTo>
                  <a:lnTo>
                    <a:pt x="1508134" y="982041"/>
                  </a:lnTo>
                  <a:lnTo>
                    <a:pt x="1678488" y="854275"/>
                  </a:lnTo>
                  <a:lnTo>
                    <a:pt x="1766170" y="764088"/>
                  </a:lnTo>
                  <a:lnTo>
                    <a:pt x="1873894" y="666385"/>
                  </a:lnTo>
                  <a:lnTo>
                    <a:pt x="2004165" y="543630"/>
                  </a:lnTo>
                  <a:lnTo>
                    <a:pt x="2111888" y="440916"/>
                  </a:lnTo>
                  <a:lnTo>
                    <a:pt x="2146961" y="410854"/>
                  </a:lnTo>
                  <a:lnTo>
                    <a:pt x="2192055" y="375781"/>
                  </a:lnTo>
                  <a:lnTo>
                    <a:pt x="2232138" y="348224"/>
                  </a:lnTo>
                  <a:lnTo>
                    <a:pt x="2254685" y="328182"/>
                  </a:lnTo>
                  <a:lnTo>
                    <a:pt x="2259696" y="320667"/>
                  </a:lnTo>
                  <a:lnTo>
                    <a:pt x="2262201" y="305635"/>
                  </a:lnTo>
                  <a:lnTo>
                    <a:pt x="2262201" y="293109"/>
                  </a:lnTo>
                  <a:lnTo>
                    <a:pt x="2254685" y="270563"/>
                  </a:lnTo>
                  <a:lnTo>
                    <a:pt x="2239654" y="253026"/>
                  </a:lnTo>
                  <a:lnTo>
                    <a:pt x="2194560" y="215448"/>
                  </a:lnTo>
                  <a:lnTo>
                    <a:pt x="2109383" y="145302"/>
                  </a:lnTo>
                  <a:lnTo>
                    <a:pt x="2014185" y="80167"/>
                  </a:lnTo>
                  <a:lnTo>
                    <a:pt x="1903956" y="0"/>
                  </a:lnTo>
                  <a:lnTo>
                    <a:pt x="1758654" y="30063"/>
                  </a:lnTo>
                  <a:lnTo>
                    <a:pt x="1831305" y="85177"/>
                  </a:lnTo>
                  <a:lnTo>
                    <a:pt x="1871389" y="125261"/>
                  </a:lnTo>
                  <a:lnTo>
                    <a:pt x="1896441" y="157828"/>
                  </a:lnTo>
                  <a:lnTo>
                    <a:pt x="1901451" y="170354"/>
                  </a:lnTo>
                  <a:lnTo>
                    <a:pt x="1903956" y="185386"/>
                  </a:lnTo>
                  <a:lnTo>
                    <a:pt x="1896441" y="217953"/>
                  </a:lnTo>
                  <a:lnTo>
                    <a:pt x="1878904" y="260542"/>
                  </a:lnTo>
                  <a:lnTo>
                    <a:pt x="1821285" y="338203"/>
                  </a:lnTo>
                  <a:lnTo>
                    <a:pt x="1691014" y="496031"/>
                  </a:lnTo>
                  <a:lnTo>
                    <a:pt x="1550722" y="668890"/>
                  </a:lnTo>
                  <a:lnTo>
                    <a:pt x="1385379" y="821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5">
              <a:extLst>
                <a:ext uri="{FF2B5EF4-FFF2-40B4-BE49-F238E27FC236}">
                  <a16:creationId xmlns:a16="http://schemas.microsoft.com/office/drawing/2014/main" id="{C6BC857F-FF3F-4B5F-B87C-2967E008F5B7}"/>
                </a:ext>
              </a:extLst>
            </p:cNvPr>
            <p:cNvSpPr/>
            <p:nvPr/>
          </p:nvSpPr>
          <p:spPr>
            <a:xfrm>
              <a:off x="4583113" y="2401888"/>
              <a:ext cx="2841625" cy="1276350"/>
            </a:xfrm>
            <a:custGeom>
              <a:avLst/>
              <a:gdLst>
                <a:gd name="connsiteX0" fmla="*/ 1459707 w 2840832"/>
                <a:gd name="connsiteY0" fmla="*/ 847725 h 1276350"/>
                <a:gd name="connsiteX1" fmla="*/ 1304925 w 2840832"/>
                <a:gd name="connsiteY1" fmla="*/ 740569 h 1276350"/>
                <a:gd name="connsiteX2" fmla="*/ 1197769 w 2840832"/>
                <a:gd name="connsiteY2" fmla="*/ 666750 h 1276350"/>
                <a:gd name="connsiteX3" fmla="*/ 1107282 w 2840832"/>
                <a:gd name="connsiteY3" fmla="*/ 604838 h 1276350"/>
                <a:gd name="connsiteX4" fmla="*/ 983457 w 2840832"/>
                <a:gd name="connsiteY4" fmla="*/ 519113 h 1276350"/>
                <a:gd name="connsiteX5" fmla="*/ 831057 w 2840832"/>
                <a:gd name="connsiteY5" fmla="*/ 440532 h 1276350"/>
                <a:gd name="connsiteX6" fmla="*/ 714375 w 2840832"/>
                <a:gd name="connsiteY6" fmla="*/ 364332 h 1276350"/>
                <a:gd name="connsiteX7" fmla="*/ 547688 w 2840832"/>
                <a:gd name="connsiteY7" fmla="*/ 266700 h 1276350"/>
                <a:gd name="connsiteX8" fmla="*/ 423863 w 2840832"/>
                <a:gd name="connsiteY8" fmla="*/ 200025 h 1276350"/>
                <a:gd name="connsiteX9" fmla="*/ 338138 w 2840832"/>
                <a:gd name="connsiteY9" fmla="*/ 154782 h 1276350"/>
                <a:gd name="connsiteX10" fmla="*/ 283369 w 2840832"/>
                <a:gd name="connsiteY10" fmla="*/ 142875 h 1276350"/>
                <a:gd name="connsiteX11" fmla="*/ 230982 w 2840832"/>
                <a:gd name="connsiteY11" fmla="*/ 130969 h 1276350"/>
                <a:gd name="connsiteX12" fmla="*/ 171450 w 2840832"/>
                <a:gd name="connsiteY12" fmla="*/ 126207 h 1276350"/>
                <a:gd name="connsiteX13" fmla="*/ 126207 w 2840832"/>
                <a:gd name="connsiteY13" fmla="*/ 128588 h 1276350"/>
                <a:gd name="connsiteX14" fmla="*/ 97632 w 2840832"/>
                <a:gd name="connsiteY14" fmla="*/ 138113 h 1276350"/>
                <a:gd name="connsiteX15" fmla="*/ 78582 w 2840832"/>
                <a:gd name="connsiteY15" fmla="*/ 150019 h 1276350"/>
                <a:gd name="connsiteX16" fmla="*/ 66675 w 2840832"/>
                <a:gd name="connsiteY16" fmla="*/ 152400 h 1276350"/>
                <a:gd name="connsiteX17" fmla="*/ 45244 w 2840832"/>
                <a:gd name="connsiteY17" fmla="*/ 152400 h 1276350"/>
                <a:gd name="connsiteX18" fmla="*/ 21432 w 2840832"/>
                <a:gd name="connsiteY18" fmla="*/ 142875 h 1276350"/>
                <a:gd name="connsiteX19" fmla="*/ 9525 w 2840832"/>
                <a:gd name="connsiteY19" fmla="*/ 133350 h 1276350"/>
                <a:gd name="connsiteX20" fmla="*/ 2382 w 2840832"/>
                <a:gd name="connsiteY20" fmla="*/ 121444 h 1276350"/>
                <a:gd name="connsiteX21" fmla="*/ 0 w 2840832"/>
                <a:gd name="connsiteY21" fmla="*/ 102394 h 1276350"/>
                <a:gd name="connsiteX22" fmla="*/ 0 w 2840832"/>
                <a:gd name="connsiteY22" fmla="*/ 83344 h 1276350"/>
                <a:gd name="connsiteX23" fmla="*/ 4763 w 2840832"/>
                <a:gd name="connsiteY23" fmla="*/ 66675 h 1276350"/>
                <a:gd name="connsiteX24" fmla="*/ 16669 w 2840832"/>
                <a:gd name="connsiteY24" fmla="*/ 54769 h 1276350"/>
                <a:gd name="connsiteX25" fmla="*/ 50007 w 2840832"/>
                <a:gd name="connsiteY25" fmla="*/ 35719 h 1276350"/>
                <a:gd name="connsiteX26" fmla="*/ 97632 w 2840832"/>
                <a:gd name="connsiteY26" fmla="*/ 16669 h 1276350"/>
                <a:gd name="connsiteX27" fmla="*/ 157163 w 2840832"/>
                <a:gd name="connsiteY27" fmla="*/ 4763 h 1276350"/>
                <a:gd name="connsiteX28" fmla="*/ 254794 w 2840832"/>
                <a:gd name="connsiteY28" fmla="*/ 0 h 1276350"/>
                <a:gd name="connsiteX29" fmla="*/ 316707 w 2840832"/>
                <a:gd name="connsiteY29" fmla="*/ 2382 h 1276350"/>
                <a:gd name="connsiteX30" fmla="*/ 366713 w 2840832"/>
                <a:gd name="connsiteY30" fmla="*/ 11907 h 1276350"/>
                <a:gd name="connsiteX31" fmla="*/ 452438 w 2840832"/>
                <a:gd name="connsiteY31" fmla="*/ 54769 h 1276350"/>
                <a:gd name="connsiteX32" fmla="*/ 657225 w 2840832"/>
                <a:gd name="connsiteY32" fmla="*/ 164307 h 1276350"/>
                <a:gd name="connsiteX33" fmla="*/ 850107 w 2840832"/>
                <a:gd name="connsiteY33" fmla="*/ 271463 h 1276350"/>
                <a:gd name="connsiteX34" fmla="*/ 940594 w 2840832"/>
                <a:gd name="connsiteY34" fmla="*/ 323850 h 1276350"/>
                <a:gd name="connsiteX35" fmla="*/ 1200150 w 2840832"/>
                <a:gd name="connsiteY35" fmla="*/ 464344 h 1276350"/>
                <a:gd name="connsiteX36" fmla="*/ 1543050 w 2840832"/>
                <a:gd name="connsiteY36" fmla="*/ 635794 h 1276350"/>
                <a:gd name="connsiteX37" fmla="*/ 1783557 w 2840832"/>
                <a:gd name="connsiteY37" fmla="*/ 754857 h 1276350"/>
                <a:gd name="connsiteX38" fmla="*/ 2016919 w 2840832"/>
                <a:gd name="connsiteY38" fmla="*/ 862013 h 1276350"/>
                <a:gd name="connsiteX39" fmla="*/ 2209800 w 2840832"/>
                <a:gd name="connsiteY39" fmla="*/ 942975 h 1276350"/>
                <a:gd name="connsiteX40" fmla="*/ 2381250 w 2840832"/>
                <a:gd name="connsiteY40" fmla="*/ 1007269 h 1276350"/>
                <a:gd name="connsiteX41" fmla="*/ 2576513 w 2840832"/>
                <a:gd name="connsiteY41" fmla="*/ 1059657 h 1276350"/>
                <a:gd name="connsiteX42" fmla="*/ 2745582 w 2840832"/>
                <a:gd name="connsiteY42" fmla="*/ 1088232 h 1276350"/>
                <a:gd name="connsiteX43" fmla="*/ 2819400 w 2840832"/>
                <a:gd name="connsiteY43" fmla="*/ 1100138 h 1276350"/>
                <a:gd name="connsiteX44" fmla="*/ 2831307 w 2840832"/>
                <a:gd name="connsiteY44" fmla="*/ 1104900 h 1276350"/>
                <a:gd name="connsiteX45" fmla="*/ 2840832 w 2840832"/>
                <a:gd name="connsiteY45" fmla="*/ 1116807 h 1276350"/>
                <a:gd name="connsiteX46" fmla="*/ 2840832 w 2840832"/>
                <a:gd name="connsiteY46" fmla="*/ 1128713 h 1276350"/>
                <a:gd name="connsiteX47" fmla="*/ 2833688 w 2840832"/>
                <a:gd name="connsiteY47" fmla="*/ 1147763 h 1276350"/>
                <a:gd name="connsiteX48" fmla="*/ 2809875 w 2840832"/>
                <a:gd name="connsiteY48" fmla="*/ 1176338 h 1276350"/>
                <a:gd name="connsiteX49" fmla="*/ 2778919 w 2840832"/>
                <a:gd name="connsiteY49" fmla="*/ 1185863 h 1276350"/>
                <a:gd name="connsiteX50" fmla="*/ 2674144 w 2840832"/>
                <a:gd name="connsiteY50" fmla="*/ 1202532 h 1276350"/>
                <a:gd name="connsiteX51" fmla="*/ 2493169 w 2840832"/>
                <a:gd name="connsiteY51" fmla="*/ 1231107 h 1276350"/>
                <a:gd name="connsiteX52" fmla="*/ 2288382 w 2840832"/>
                <a:gd name="connsiteY52" fmla="*/ 1259682 h 1276350"/>
                <a:gd name="connsiteX53" fmla="*/ 2221707 w 2840832"/>
                <a:gd name="connsiteY53" fmla="*/ 1269207 h 1276350"/>
                <a:gd name="connsiteX54" fmla="*/ 2157413 w 2840832"/>
                <a:gd name="connsiteY54" fmla="*/ 1276350 h 1276350"/>
                <a:gd name="connsiteX55" fmla="*/ 2114550 w 2840832"/>
                <a:gd name="connsiteY55" fmla="*/ 1276350 h 1276350"/>
                <a:gd name="connsiteX56" fmla="*/ 2085975 w 2840832"/>
                <a:gd name="connsiteY56" fmla="*/ 1273969 h 1276350"/>
                <a:gd name="connsiteX57" fmla="*/ 2052638 w 2840832"/>
                <a:gd name="connsiteY57" fmla="*/ 1264444 h 1276350"/>
                <a:gd name="connsiteX58" fmla="*/ 2019300 w 2840832"/>
                <a:gd name="connsiteY58" fmla="*/ 1250157 h 1276350"/>
                <a:gd name="connsiteX59" fmla="*/ 1983582 w 2840832"/>
                <a:gd name="connsiteY59" fmla="*/ 1219200 h 1276350"/>
                <a:gd name="connsiteX60" fmla="*/ 1897857 w 2840832"/>
                <a:gd name="connsiteY60" fmla="*/ 1159669 h 1276350"/>
                <a:gd name="connsiteX61" fmla="*/ 1800225 w 2840832"/>
                <a:gd name="connsiteY61" fmla="*/ 1090613 h 1276350"/>
                <a:gd name="connsiteX62" fmla="*/ 1674019 w 2840832"/>
                <a:gd name="connsiteY62" fmla="*/ 1000125 h 1276350"/>
                <a:gd name="connsiteX63" fmla="*/ 1459707 w 2840832"/>
                <a:gd name="connsiteY63" fmla="*/ 8477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2" h="1276350">
                  <a:moveTo>
                    <a:pt x="1459707" y="847725"/>
                  </a:moveTo>
                  <a:lnTo>
                    <a:pt x="1304925" y="740569"/>
                  </a:lnTo>
                  <a:lnTo>
                    <a:pt x="1197769" y="666750"/>
                  </a:lnTo>
                  <a:lnTo>
                    <a:pt x="1107282" y="604838"/>
                  </a:lnTo>
                  <a:lnTo>
                    <a:pt x="983457" y="519113"/>
                  </a:lnTo>
                  <a:lnTo>
                    <a:pt x="831057" y="440532"/>
                  </a:lnTo>
                  <a:lnTo>
                    <a:pt x="714375" y="364332"/>
                  </a:lnTo>
                  <a:lnTo>
                    <a:pt x="547688" y="266700"/>
                  </a:lnTo>
                  <a:lnTo>
                    <a:pt x="423863" y="200025"/>
                  </a:lnTo>
                  <a:lnTo>
                    <a:pt x="338138" y="154782"/>
                  </a:lnTo>
                  <a:lnTo>
                    <a:pt x="283369" y="142875"/>
                  </a:lnTo>
                  <a:lnTo>
                    <a:pt x="230982" y="130969"/>
                  </a:lnTo>
                  <a:lnTo>
                    <a:pt x="171450" y="126207"/>
                  </a:lnTo>
                  <a:lnTo>
                    <a:pt x="126207" y="128588"/>
                  </a:lnTo>
                  <a:lnTo>
                    <a:pt x="97632" y="138113"/>
                  </a:lnTo>
                  <a:lnTo>
                    <a:pt x="78582" y="150019"/>
                  </a:lnTo>
                  <a:lnTo>
                    <a:pt x="66675" y="152400"/>
                  </a:lnTo>
                  <a:lnTo>
                    <a:pt x="45244" y="152400"/>
                  </a:lnTo>
                  <a:lnTo>
                    <a:pt x="21432" y="142875"/>
                  </a:lnTo>
                  <a:lnTo>
                    <a:pt x="9525" y="133350"/>
                  </a:lnTo>
                  <a:lnTo>
                    <a:pt x="2382" y="121444"/>
                  </a:lnTo>
                  <a:lnTo>
                    <a:pt x="0" y="102394"/>
                  </a:lnTo>
                  <a:lnTo>
                    <a:pt x="0" y="83344"/>
                  </a:lnTo>
                  <a:lnTo>
                    <a:pt x="4763" y="66675"/>
                  </a:lnTo>
                  <a:lnTo>
                    <a:pt x="16669" y="54769"/>
                  </a:lnTo>
                  <a:lnTo>
                    <a:pt x="50007" y="35719"/>
                  </a:lnTo>
                  <a:lnTo>
                    <a:pt x="97632" y="16669"/>
                  </a:lnTo>
                  <a:lnTo>
                    <a:pt x="157163" y="4763"/>
                  </a:lnTo>
                  <a:lnTo>
                    <a:pt x="254794" y="0"/>
                  </a:lnTo>
                  <a:lnTo>
                    <a:pt x="316707" y="2382"/>
                  </a:lnTo>
                  <a:lnTo>
                    <a:pt x="366713" y="11907"/>
                  </a:lnTo>
                  <a:lnTo>
                    <a:pt x="452438" y="54769"/>
                  </a:lnTo>
                  <a:lnTo>
                    <a:pt x="657225" y="164307"/>
                  </a:lnTo>
                  <a:lnTo>
                    <a:pt x="850107" y="271463"/>
                  </a:lnTo>
                  <a:lnTo>
                    <a:pt x="940594" y="323850"/>
                  </a:lnTo>
                  <a:lnTo>
                    <a:pt x="1200150" y="464344"/>
                  </a:lnTo>
                  <a:lnTo>
                    <a:pt x="1543050" y="635794"/>
                  </a:lnTo>
                  <a:lnTo>
                    <a:pt x="1783557" y="754857"/>
                  </a:lnTo>
                  <a:lnTo>
                    <a:pt x="2016919" y="862013"/>
                  </a:lnTo>
                  <a:lnTo>
                    <a:pt x="2209800" y="942975"/>
                  </a:lnTo>
                  <a:lnTo>
                    <a:pt x="2381250" y="1007269"/>
                  </a:lnTo>
                  <a:lnTo>
                    <a:pt x="2576513" y="1059657"/>
                  </a:lnTo>
                  <a:lnTo>
                    <a:pt x="2745582" y="1088232"/>
                  </a:lnTo>
                  <a:lnTo>
                    <a:pt x="2819400" y="1100138"/>
                  </a:lnTo>
                  <a:lnTo>
                    <a:pt x="2831307" y="1104900"/>
                  </a:lnTo>
                  <a:lnTo>
                    <a:pt x="2840832" y="1116807"/>
                  </a:lnTo>
                  <a:lnTo>
                    <a:pt x="2840832" y="1128713"/>
                  </a:lnTo>
                  <a:lnTo>
                    <a:pt x="2833688" y="1147763"/>
                  </a:lnTo>
                  <a:lnTo>
                    <a:pt x="2809875" y="1176338"/>
                  </a:lnTo>
                  <a:lnTo>
                    <a:pt x="2778919" y="1185863"/>
                  </a:lnTo>
                  <a:lnTo>
                    <a:pt x="2674144" y="1202532"/>
                  </a:lnTo>
                  <a:lnTo>
                    <a:pt x="2493169" y="1231107"/>
                  </a:lnTo>
                  <a:lnTo>
                    <a:pt x="2288382" y="1259682"/>
                  </a:lnTo>
                  <a:lnTo>
                    <a:pt x="2221707" y="1269207"/>
                  </a:lnTo>
                  <a:lnTo>
                    <a:pt x="2157413" y="1276350"/>
                  </a:lnTo>
                  <a:lnTo>
                    <a:pt x="2114550" y="1276350"/>
                  </a:lnTo>
                  <a:lnTo>
                    <a:pt x="2085975" y="1273969"/>
                  </a:lnTo>
                  <a:lnTo>
                    <a:pt x="2052638" y="1264444"/>
                  </a:lnTo>
                  <a:lnTo>
                    <a:pt x="2019300" y="1250157"/>
                  </a:lnTo>
                  <a:lnTo>
                    <a:pt x="1983582" y="1219200"/>
                  </a:lnTo>
                  <a:lnTo>
                    <a:pt x="1897857" y="1159669"/>
                  </a:lnTo>
                  <a:lnTo>
                    <a:pt x="1800225" y="1090613"/>
                  </a:lnTo>
                  <a:lnTo>
                    <a:pt x="1674019" y="1000125"/>
                  </a:lnTo>
                  <a:lnTo>
                    <a:pt x="1459707" y="847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8">
              <a:extLst>
                <a:ext uri="{FF2B5EF4-FFF2-40B4-BE49-F238E27FC236}">
                  <a16:creationId xmlns:a16="http://schemas.microsoft.com/office/drawing/2014/main" id="{C5462542-CBD7-4EFC-9F5A-DAD23C516FFC}"/>
                </a:ext>
              </a:extLst>
            </p:cNvPr>
            <p:cNvSpPr/>
            <p:nvPr/>
          </p:nvSpPr>
          <p:spPr>
            <a:xfrm>
              <a:off x="4808538" y="3981450"/>
              <a:ext cx="1609725" cy="296863"/>
            </a:xfrm>
            <a:custGeom>
              <a:avLst/>
              <a:gdLst>
                <a:gd name="connsiteX0" fmla="*/ 773906 w 1609725"/>
                <a:gd name="connsiteY0" fmla="*/ 66675 h 297656"/>
                <a:gd name="connsiteX1" fmla="*/ 400050 w 1609725"/>
                <a:gd name="connsiteY1" fmla="*/ 95250 h 297656"/>
                <a:gd name="connsiteX2" fmla="*/ 7144 w 1609725"/>
                <a:gd name="connsiteY2" fmla="*/ 126206 h 297656"/>
                <a:gd name="connsiteX3" fmla="*/ 0 w 1609725"/>
                <a:gd name="connsiteY3" fmla="*/ 297656 h 297656"/>
                <a:gd name="connsiteX4" fmla="*/ 233362 w 1609725"/>
                <a:gd name="connsiteY4" fmla="*/ 283369 h 297656"/>
                <a:gd name="connsiteX5" fmla="*/ 545306 w 1609725"/>
                <a:gd name="connsiteY5" fmla="*/ 259556 h 297656"/>
                <a:gd name="connsiteX6" fmla="*/ 957262 w 1609725"/>
                <a:gd name="connsiteY6" fmla="*/ 228600 h 297656"/>
                <a:gd name="connsiteX7" fmla="*/ 1281112 w 1609725"/>
                <a:gd name="connsiteY7" fmla="*/ 202406 h 297656"/>
                <a:gd name="connsiteX8" fmla="*/ 1609725 w 1609725"/>
                <a:gd name="connsiteY8" fmla="*/ 176213 h 297656"/>
                <a:gd name="connsiteX9" fmla="*/ 1604962 w 1609725"/>
                <a:gd name="connsiteY9" fmla="*/ 0 h 297656"/>
                <a:gd name="connsiteX10" fmla="*/ 1440656 w 1609725"/>
                <a:gd name="connsiteY10" fmla="*/ 11906 h 297656"/>
                <a:gd name="connsiteX11" fmla="*/ 1135856 w 1609725"/>
                <a:gd name="connsiteY11" fmla="*/ 35719 h 297656"/>
                <a:gd name="connsiteX12" fmla="*/ 773906 w 1609725"/>
                <a:gd name="connsiteY12" fmla="*/ 66675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9725" h="297656">
                  <a:moveTo>
                    <a:pt x="773906" y="66675"/>
                  </a:moveTo>
                  <a:lnTo>
                    <a:pt x="400050" y="95250"/>
                  </a:lnTo>
                  <a:lnTo>
                    <a:pt x="7144" y="126206"/>
                  </a:lnTo>
                  <a:lnTo>
                    <a:pt x="0" y="297656"/>
                  </a:lnTo>
                  <a:lnTo>
                    <a:pt x="233362" y="283369"/>
                  </a:lnTo>
                  <a:lnTo>
                    <a:pt x="545306" y="259556"/>
                  </a:lnTo>
                  <a:lnTo>
                    <a:pt x="957262" y="228600"/>
                  </a:lnTo>
                  <a:lnTo>
                    <a:pt x="1281112" y="202406"/>
                  </a:lnTo>
                  <a:lnTo>
                    <a:pt x="1609725" y="176213"/>
                  </a:lnTo>
                  <a:lnTo>
                    <a:pt x="1604962" y="0"/>
                  </a:lnTo>
                  <a:lnTo>
                    <a:pt x="1440656" y="11906"/>
                  </a:lnTo>
                  <a:lnTo>
                    <a:pt x="1135856" y="35719"/>
                  </a:lnTo>
                  <a:lnTo>
                    <a:pt x="773906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9">
              <a:extLst>
                <a:ext uri="{FF2B5EF4-FFF2-40B4-BE49-F238E27FC236}">
                  <a16:creationId xmlns:a16="http://schemas.microsoft.com/office/drawing/2014/main" id="{A2F66C36-7BB3-4B9C-9B92-1389AB5237FC}"/>
                </a:ext>
              </a:extLst>
            </p:cNvPr>
            <p:cNvSpPr/>
            <p:nvPr/>
          </p:nvSpPr>
          <p:spPr>
            <a:xfrm>
              <a:off x="4725988" y="4583113"/>
              <a:ext cx="1693862" cy="295275"/>
            </a:xfrm>
            <a:custGeom>
              <a:avLst/>
              <a:gdLst>
                <a:gd name="connsiteX0" fmla="*/ 1050132 w 1693069"/>
                <a:gd name="connsiteY0" fmla="*/ 64294 h 295275"/>
                <a:gd name="connsiteX1" fmla="*/ 745332 w 1693069"/>
                <a:gd name="connsiteY1" fmla="*/ 90488 h 295275"/>
                <a:gd name="connsiteX2" fmla="*/ 528638 w 1693069"/>
                <a:gd name="connsiteY2" fmla="*/ 104775 h 295275"/>
                <a:gd name="connsiteX3" fmla="*/ 295275 w 1693069"/>
                <a:gd name="connsiteY3" fmla="*/ 116682 h 295275"/>
                <a:gd name="connsiteX4" fmla="*/ 223838 w 1693069"/>
                <a:gd name="connsiteY4" fmla="*/ 119063 h 295275"/>
                <a:gd name="connsiteX5" fmla="*/ 30957 w 1693069"/>
                <a:gd name="connsiteY5" fmla="*/ 83344 h 295275"/>
                <a:gd name="connsiteX6" fmla="*/ 0 w 1693069"/>
                <a:gd name="connsiteY6" fmla="*/ 261938 h 295275"/>
                <a:gd name="connsiteX7" fmla="*/ 140494 w 1693069"/>
                <a:gd name="connsiteY7" fmla="*/ 285750 h 295275"/>
                <a:gd name="connsiteX8" fmla="*/ 200025 w 1693069"/>
                <a:gd name="connsiteY8" fmla="*/ 295275 h 295275"/>
                <a:gd name="connsiteX9" fmla="*/ 290513 w 1693069"/>
                <a:gd name="connsiteY9" fmla="*/ 285750 h 295275"/>
                <a:gd name="connsiteX10" fmla="*/ 564357 w 1693069"/>
                <a:gd name="connsiteY10" fmla="*/ 259557 h 295275"/>
                <a:gd name="connsiteX11" fmla="*/ 790575 w 1693069"/>
                <a:gd name="connsiteY11" fmla="*/ 240507 h 295275"/>
                <a:gd name="connsiteX12" fmla="*/ 1116807 w 1693069"/>
                <a:gd name="connsiteY12" fmla="*/ 216694 h 295275"/>
                <a:gd name="connsiteX13" fmla="*/ 1369219 w 1693069"/>
                <a:gd name="connsiteY13" fmla="*/ 200025 h 295275"/>
                <a:gd name="connsiteX14" fmla="*/ 1693069 w 1693069"/>
                <a:gd name="connsiteY14" fmla="*/ 178594 h 295275"/>
                <a:gd name="connsiteX15" fmla="*/ 1678782 w 1693069"/>
                <a:gd name="connsiteY15" fmla="*/ 0 h 295275"/>
                <a:gd name="connsiteX16" fmla="*/ 1478757 w 1693069"/>
                <a:gd name="connsiteY16" fmla="*/ 19050 h 295275"/>
                <a:gd name="connsiteX17" fmla="*/ 1252538 w 1693069"/>
                <a:gd name="connsiteY17" fmla="*/ 42863 h 295275"/>
                <a:gd name="connsiteX18" fmla="*/ 1050132 w 1693069"/>
                <a:gd name="connsiteY18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3069" h="295275">
                  <a:moveTo>
                    <a:pt x="1050132" y="64294"/>
                  </a:moveTo>
                  <a:lnTo>
                    <a:pt x="745332" y="90488"/>
                  </a:lnTo>
                  <a:lnTo>
                    <a:pt x="528638" y="104775"/>
                  </a:lnTo>
                  <a:lnTo>
                    <a:pt x="295275" y="116682"/>
                  </a:lnTo>
                  <a:lnTo>
                    <a:pt x="223838" y="119063"/>
                  </a:lnTo>
                  <a:lnTo>
                    <a:pt x="30957" y="83344"/>
                  </a:lnTo>
                  <a:lnTo>
                    <a:pt x="0" y="261938"/>
                  </a:lnTo>
                  <a:lnTo>
                    <a:pt x="140494" y="285750"/>
                  </a:lnTo>
                  <a:lnTo>
                    <a:pt x="200025" y="295275"/>
                  </a:lnTo>
                  <a:lnTo>
                    <a:pt x="290513" y="285750"/>
                  </a:lnTo>
                  <a:lnTo>
                    <a:pt x="564357" y="259557"/>
                  </a:lnTo>
                  <a:lnTo>
                    <a:pt x="790575" y="240507"/>
                  </a:lnTo>
                  <a:lnTo>
                    <a:pt x="1116807" y="216694"/>
                  </a:lnTo>
                  <a:lnTo>
                    <a:pt x="1369219" y="200025"/>
                  </a:lnTo>
                  <a:lnTo>
                    <a:pt x="1693069" y="178594"/>
                  </a:lnTo>
                  <a:lnTo>
                    <a:pt x="1678782" y="0"/>
                  </a:lnTo>
                  <a:lnTo>
                    <a:pt x="1478757" y="19050"/>
                  </a:lnTo>
                  <a:lnTo>
                    <a:pt x="1252538" y="42863"/>
                  </a:lnTo>
                  <a:lnTo>
                    <a:pt x="105013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7">
              <a:extLst>
                <a:ext uri="{FF2B5EF4-FFF2-40B4-BE49-F238E27FC236}">
                  <a16:creationId xmlns:a16="http://schemas.microsoft.com/office/drawing/2014/main" id="{87F1F897-2167-4A42-8AA6-3ED1E5F56CA2}"/>
                </a:ext>
              </a:extLst>
            </p:cNvPr>
            <p:cNvSpPr/>
            <p:nvPr/>
          </p:nvSpPr>
          <p:spPr>
            <a:xfrm>
              <a:off x="6164263" y="3529013"/>
              <a:ext cx="476250" cy="2513012"/>
            </a:xfrm>
            <a:custGeom>
              <a:avLst/>
              <a:gdLst>
                <a:gd name="connsiteX0" fmla="*/ 167750 w 476935"/>
                <a:gd name="connsiteY0" fmla="*/ 1404492 h 2512955"/>
                <a:gd name="connsiteX1" fmla="*/ 167750 w 476935"/>
                <a:gd name="connsiteY1" fmla="*/ 1217007 h 2512955"/>
                <a:gd name="connsiteX2" fmla="*/ 167750 w 476935"/>
                <a:gd name="connsiteY2" fmla="*/ 611793 h 2512955"/>
                <a:gd name="connsiteX3" fmla="*/ 167750 w 476935"/>
                <a:gd name="connsiteY3" fmla="*/ 424308 h 2512955"/>
                <a:gd name="connsiteX4" fmla="*/ 164460 w 476935"/>
                <a:gd name="connsiteY4" fmla="*/ 365102 h 2512955"/>
                <a:gd name="connsiteX5" fmla="*/ 151304 w 476935"/>
                <a:gd name="connsiteY5" fmla="*/ 282872 h 2512955"/>
                <a:gd name="connsiteX6" fmla="*/ 128279 w 476935"/>
                <a:gd name="connsiteY6" fmla="*/ 200642 h 2512955"/>
                <a:gd name="connsiteX7" fmla="*/ 115122 w 476935"/>
                <a:gd name="connsiteY7" fmla="*/ 180906 h 2512955"/>
                <a:gd name="connsiteX8" fmla="*/ 92098 w 476935"/>
                <a:gd name="connsiteY8" fmla="*/ 144725 h 2512955"/>
                <a:gd name="connsiteX9" fmla="*/ 55917 w 476935"/>
                <a:gd name="connsiteY9" fmla="*/ 105255 h 2512955"/>
                <a:gd name="connsiteX10" fmla="*/ 26314 w 476935"/>
                <a:gd name="connsiteY10" fmla="*/ 72362 h 2512955"/>
                <a:gd name="connsiteX11" fmla="*/ 19735 w 476935"/>
                <a:gd name="connsiteY11" fmla="*/ 65784 h 2512955"/>
                <a:gd name="connsiteX12" fmla="*/ 6578 w 476935"/>
                <a:gd name="connsiteY12" fmla="*/ 42760 h 2512955"/>
                <a:gd name="connsiteX13" fmla="*/ 0 w 476935"/>
                <a:gd name="connsiteY13" fmla="*/ 16446 h 2512955"/>
                <a:gd name="connsiteX14" fmla="*/ 0 w 476935"/>
                <a:gd name="connsiteY14" fmla="*/ 9867 h 2512955"/>
                <a:gd name="connsiteX15" fmla="*/ 3289 w 476935"/>
                <a:gd name="connsiteY15" fmla="*/ 3289 h 2512955"/>
                <a:gd name="connsiteX16" fmla="*/ 16446 w 476935"/>
                <a:gd name="connsiteY16" fmla="*/ 0 h 2512955"/>
                <a:gd name="connsiteX17" fmla="*/ 78941 w 476935"/>
                <a:gd name="connsiteY17" fmla="*/ 23024 h 2512955"/>
                <a:gd name="connsiteX18" fmla="*/ 194063 w 476935"/>
                <a:gd name="connsiteY18" fmla="*/ 75652 h 2512955"/>
                <a:gd name="connsiteX19" fmla="*/ 292740 w 476935"/>
                <a:gd name="connsiteY19" fmla="*/ 131568 h 2512955"/>
                <a:gd name="connsiteX20" fmla="*/ 374970 w 476935"/>
                <a:gd name="connsiteY20" fmla="*/ 180906 h 2512955"/>
                <a:gd name="connsiteX21" fmla="*/ 407862 w 476935"/>
                <a:gd name="connsiteY21" fmla="*/ 210509 h 2512955"/>
                <a:gd name="connsiteX22" fmla="*/ 447332 w 476935"/>
                <a:gd name="connsiteY22" fmla="*/ 246691 h 2512955"/>
                <a:gd name="connsiteX23" fmla="*/ 467068 w 476935"/>
                <a:gd name="connsiteY23" fmla="*/ 269715 h 2512955"/>
                <a:gd name="connsiteX24" fmla="*/ 473646 w 476935"/>
                <a:gd name="connsiteY24" fmla="*/ 289450 h 2512955"/>
                <a:gd name="connsiteX25" fmla="*/ 476935 w 476935"/>
                <a:gd name="connsiteY25" fmla="*/ 312475 h 2512955"/>
                <a:gd name="connsiteX26" fmla="*/ 467068 w 476935"/>
                <a:gd name="connsiteY26" fmla="*/ 335499 h 2512955"/>
                <a:gd name="connsiteX27" fmla="*/ 444043 w 476935"/>
                <a:gd name="connsiteY27" fmla="*/ 358524 h 2512955"/>
                <a:gd name="connsiteX28" fmla="*/ 421019 w 476935"/>
                <a:gd name="connsiteY28" fmla="*/ 381548 h 2512955"/>
                <a:gd name="connsiteX29" fmla="*/ 401283 w 476935"/>
                <a:gd name="connsiteY29" fmla="*/ 421019 h 2512955"/>
                <a:gd name="connsiteX30" fmla="*/ 391416 w 476935"/>
                <a:gd name="connsiteY30" fmla="*/ 467067 h 2512955"/>
                <a:gd name="connsiteX31" fmla="*/ 394705 w 476935"/>
                <a:gd name="connsiteY31" fmla="*/ 769675 h 2512955"/>
                <a:gd name="connsiteX32" fmla="*/ 401283 w 476935"/>
                <a:gd name="connsiteY32" fmla="*/ 1197272 h 2512955"/>
                <a:gd name="connsiteX33" fmla="*/ 411151 w 476935"/>
                <a:gd name="connsiteY33" fmla="*/ 1615001 h 2512955"/>
                <a:gd name="connsiteX34" fmla="*/ 411151 w 476935"/>
                <a:gd name="connsiteY34" fmla="*/ 1894584 h 2512955"/>
                <a:gd name="connsiteX35" fmla="*/ 414440 w 476935"/>
                <a:gd name="connsiteY35" fmla="*/ 1993260 h 2512955"/>
                <a:gd name="connsiteX36" fmla="*/ 417729 w 476935"/>
                <a:gd name="connsiteY36" fmla="*/ 2059044 h 2512955"/>
                <a:gd name="connsiteX37" fmla="*/ 427597 w 476935"/>
                <a:gd name="connsiteY37" fmla="*/ 2121539 h 2512955"/>
                <a:gd name="connsiteX38" fmla="*/ 434176 w 476935"/>
                <a:gd name="connsiteY38" fmla="*/ 2161010 h 2512955"/>
                <a:gd name="connsiteX39" fmla="*/ 430886 w 476935"/>
                <a:gd name="connsiteY39" fmla="*/ 2223505 h 2512955"/>
                <a:gd name="connsiteX40" fmla="*/ 421019 w 476935"/>
                <a:gd name="connsiteY40" fmla="*/ 2309024 h 2512955"/>
                <a:gd name="connsiteX41" fmla="*/ 407862 w 476935"/>
                <a:gd name="connsiteY41" fmla="*/ 2374808 h 2512955"/>
                <a:gd name="connsiteX42" fmla="*/ 384837 w 476935"/>
                <a:gd name="connsiteY42" fmla="*/ 2437303 h 2512955"/>
                <a:gd name="connsiteX43" fmla="*/ 365102 w 476935"/>
                <a:gd name="connsiteY43" fmla="*/ 2473485 h 2512955"/>
                <a:gd name="connsiteX44" fmla="*/ 338788 w 476935"/>
                <a:gd name="connsiteY44" fmla="*/ 2499798 h 2512955"/>
                <a:gd name="connsiteX45" fmla="*/ 312475 w 476935"/>
                <a:gd name="connsiteY45" fmla="*/ 2512955 h 2512955"/>
                <a:gd name="connsiteX46" fmla="*/ 292740 w 476935"/>
                <a:gd name="connsiteY46" fmla="*/ 2512955 h 2512955"/>
                <a:gd name="connsiteX47" fmla="*/ 259847 w 476935"/>
                <a:gd name="connsiteY47" fmla="*/ 2496509 h 2512955"/>
                <a:gd name="connsiteX48" fmla="*/ 233534 w 476935"/>
                <a:gd name="connsiteY48" fmla="*/ 2473485 h 2512955"/>
                <a:gd name="connsiteX49" fmla="*/ 213799 w 476935"/>
                <a:gd name="connsiteY49" fmla="*/ 2447171 h 2512955"/>
                <a:gd name="connsiteX50" fmla="*/ 194063 w 476935"/>
                <a:gd name="connsiteY50" fmla="*/ 2394544 h 2512955"/>
                <a:gd name="connsiteX51" fmla="*/ 177617 w 476935"/>
                <a:gd name="connsiteY51" fmla="*/ 2322181 h 2512955"/>
                <a:gd name="connsiteX52" fmla="*/ 167750 w 476935"/>
                <a:gd name="connsiteY52" fmla="*/ 2243240 h 2512955"/>
                <a:gd name="connsiteX53" fmla="*/ 164460 w 476935"/>
                <a:gd name="connsiteY53" fmla="*/ 2091937 h 2512955"/>
                <a:gd name="connsiteX54" fmla="*/ 167750 w 476935"/>
                <a:gd name="connsiteY54" fmla="*/ 1838667 h 2512955"/>
                <a:gd name="connsiteX55" fmla="*/ 167750 w 476935"/>
                <a:gd name="connsiteY55" fmla="*/ 1404492 h 25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76935" h="2512955">
                  <a:moveTo>
                    <a:pt x="167750" y="1404492"/>
                  </a:moveTo>
                  <a:lnTo>
                    <a:pt x="167750" y="1217007"/>
                  </a:lnTo>
                  <a:lnTo>
                    <a:pt x="167750" y="611793"/>
                  </a:lnTo>
                  <a:lnTo>
                    <a:pt x="167750" y="424308"/>
                  </a:lnTo>
                  <a:lnTo>
                    <a:pt x="164460" y="365102"/>
                  </a:lnTo>
                  <a:lnTo>
                    <a:pt x="151304" y="282872"/>
                  </a:lnTo>
                  <a:lnTo>
                    <a:pt x="128279" y="200642"/>
                  </a:lnTo>
                  <a:lnTo>
                    <a:pt x="115122" y="180906"/>
                  </a:lnTo>
                  <a:lnTo>
                    <a:pt x="92098" y="144725"/>
                  </a:lnTo>
                  <a:lnTo>
                    <a:pt x="55917" y="105255"/>
                  </a:lnTo>
                  <a:lnTo>
                    <a:pt x="26314" y="72362"/>
                  </a:lnTo>
                  <a:lnTo>
                    <a:pt x="19735" y="65784"/>
                  </a:lnTo>
                  <a:lnTo>
                    <a:pt x="6578" y="42760"/>
                  </a:lnTo>
                  <a:lnTo>
                    <a:pt x="0" y="16446"/>
                  </a:lnTo>
                  <a:lnTo>
                    <a:pt x="0" y="9867"/>
                  </a:lnTo>
                  <a:lnTo>
                    <a:pt x="3289" y="3289"/>
                  </a:lnTo>
                  <a:lnTo>
                    <a:pt x="16446" y="0"/>
                  </a:lnTo>
                  <a:lnTo>
                    <a:pt x="78941" y="23024"/>
                  </a:lnTo>
                  <a:lnTo>
                    <a:pt x="194063" y="75652"/>
                  </a:lnTo>
                  <a:lnTo>
                    <a:pt x="292740" y="131568"/>
                  </a:lnTo>
                  <a:lnTo>
                    <a:pt x="374970" y="180906"/>
                  </a:lnTo>
                  <a:lnTo>
                    <a:pt x="407862" y="210509"/>
                  </a:lnTo>
                  <a:lnTo>
                    <a:pt x="447332" y="246691"/>
                  </a:lnTo>
                  <a:lnTo>
                    <a:pt x="467068" y="269715"/>
                  </a:lnTo>
                  <a:lnTo>
                    <a:pt x="473646" y="289450"/>
                  </a:lnTo>
                  <a:lnTo>
                    <a:pt x="476935" y="312475"/>
                  </a:lnTo>
                  <a:lnTo>
                    <a:pt x="467068" y="335499"/>
                  </a:lnTo>
                  <a:lnTo>
                    <a:pt x="444043" y="358524"/>
                  </a:lnTo>
                  <a:lnTo>
                    <a:pt x="421019" y="381548"/>
                  </a:lnTo>
                  <a:lnTo>
                    <a:pt x="401283" y="421019"/>
                  </a:lnTo>
                  <a:lnTo>
                    <a:pt x="391416" y="467067"/>
                  </a:lnTo>
                  <a:cubicBezTo>
                    <a:pt x="392512" y="567936"/>
                    <a:pt x="393609" y="668806"/>
                    <a:pt x="394705" y="769675"/>
                  </a:cubicBezTo>
                  <a:cubicBezTo>
                    <a:pt x="396898" y="912207"/>
                    <a:pt x="399090" y="1054740"/>
                    <a:pt x="401283" y="1197272"/>
                  </a:cubicBezTo>
                  <a:lnTo>
                    <a:pt x="411151" y="1615001"/>
                  </a:lnTo>
                  <a:lnTo>
                    <a:pt x="411151" y="1894584"/>
                  </a:lnTo>
                  <a:lnTo>
                    <a:pt x="414440" y="1993260"/>
                  </a:lnTo>
                  <a:lnTo>
                    <a:pt x="417729" y="2059044"/>
                  </a:lnTo>
                  <a:lnTo>
                    <a:pt x="427597" y="2121539"/>
                  </a:lnTo>
                  <a:lnTo>
                    <a:pt x="434176" y="2161010"/>
                  </a:lnTo>
                  <a:lnTo>
                    <a:pt x="430886" y="2223505"/>
                  </a:lnTo>
                  <a:lnTo>
                    <a:pt x="421019" y="2309024"/>
                  </a:lnTo>
                  <a:lnTo>
                    <a:pt x="407862" y="2374808"/>
                  </a:lnTo>
                  <a:lnTo>
                    <a:pt x="384837" y="2437303"/>
                  </a:lnTo>
                  <a:lnTo>
                    <a:pt x="365102" y="2473485"/>
                  </a:lnTo>
                  <a:lnTo>
                    <a:pt x="338788" y="2499798"/>
                  </a:lnTo>
                  <a:lnTo>
                    <a:pt x="312475" y="2512955"/>
                  </a:lnTo>
                  <a:lnTo>
                    <a:pt x="292740" y="2512955"/>
                  </a:lnTo>
                  <a:lnTo>
                    <a:pt x="259847" y="2496509"/>
                  </a:lnTo>
                  <a:lnTo>
                    <a:pt x="233534" y="2473485"/>
                  </a:lnTo>
                  <a:lnTo>
                    <a:pt x="213799" y="2447171"/>
                  </a:lnTo>
                  <a:lnTo>
                    <a:pt x="194063" y="2394544"/>
                  </a:lnTo>
                  <a:lnTo>
                    <a:pt x="177617" y="2322181"/>
                  </a:lnTo>
                  <a:lnTo>
                    <a:pt x="167750" y="2243240"/>
                  </a:lnTo>
                  <a:cubicBezTo>
                    <a:pt x="166653" y="2192806"/>
                    <a:pt x="165557" y="2142371"/>
                    <a:pt x="164460" y="2091937"/>
                  </a:cubicBezTo>
                  <a:cubicBezTo>
                    <a:pt x="165557" y="2007514"/>
                    <a:pt x="166653" y="1923090"/>
                    <a:pt x="167750" y="1838667"/>
                  </a:cubicBezTo>
                  <a:lnTo>
                    <a:pt x="167750" y="14044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418" name="グループ化 1">
            <a:extLst>
              <a:ext uri="{FF2B5EF4-FFF2-40B4-BE49-F238E27FC236}">
                <a16:creationId xmlns:a16="http://schemas.microsoft.com/office/drawing/2014/main" id="{662885F7-559F-495E-A471-48547FC3CCA8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49375"/>
            <a:ext cx="4702175" cy="4692650"/>
            <a:chOff x="2722563" y="1349375"/>
            <a:chExt cx="4702175" cy="4692650"/>
          </a:xfrm>
        </p:grpSpPr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4376DB0A-78F2-4C72-A098-1238D3E158A1}"/>
                </a:ext>
              </a:extLst>
            </p:cNvPr>
            <p:cNvSpPr/>
            <p:nvPr/>
          </p:nvSpPr>
          <p:spPr>
            <a:xfrm>
              <a:off x="2973388" y="1579563"/>
              <a:ext cx="835025" cy="620712"/>
            </a:xfrm>
            <a:custGeom>
              <a:avLst/>
              <a:gdLst>
                <a:gd name="connsiteX0" fmla="*/ 359569 w 833438"/>
                <a:gd name="connsiteY0" fmla="*/ 123825 h 621506"/>
                <a:gd name="connsiteX1" fmla="*/ 285750 w 833438"/>
                <a:gd name="connsiteY1" fmla="*/ 100012 h 621506"/>
                <a:gd name="connsiteX2" fmla="*/ 188119 w 833438"/>
                <a:gd name="connsiteY2" fmla="*/ 64294 h 621506"/>
                <a:gd name="connsiteX3" fmla="*/ 104775 w 833438"/>
                <a:gd name="connsiteY3" fmla="*/ 30956 h 621506"/>
                <a:gd name="connsiteX4" fmla="*/ 47625 w 833438"/>
                <a:gd name="connsiteY4" fmla="*/ 4762 h 621506"/>
                <a:gd name="connsiteX5" fmla="*/ 30957 w 833438"/>
                <a:gd name="connsiteY5" fmla="*/ 0 h 621506"/>
                <a:gd name="connsiteX6" fmla="*/ 19050 w 833438"/>
                <a:gd name="connsiteY6" fmla="*/ 0 h 621506"/>
                <a:gd name="connsiteX7" fmla="*/ 7144 w 833438"/>
                <a:gd name="connsiteY7" fmla="*/ 2381 h 621506"/>
                <a:gd name="connsiteX8" fmla="*/ 0 w 833438"/>
                <a:gd name="connsiteY8" fmla="*/ 7144 h 621506"/>
                <a:gd name="connsiteX9" fmla="*/ 0 w 833438"/>
                <a:gd name="connsiteY9" fmla="*/ 23812 h 621506"/>
                <a:gd name="connsiteX10" fmla="*/ 11907 w 833438"/>
                <a:gd name="connsiteY10" fmla="*/ 52387 h 621506"/>
                <a:gd name="connsiteX11" fmla="*/ 45244 w 833438"/>
                <a:gd name="connsiteY11" fmla="*/ 107156 h 621506"/>
                <a:gd name="connsiteX12" fmla="*/ 80963 w 833438"/>
                <a:gd name="connsiteY12" fmla="*/ 152400 h 621506"/>
                <a:gd name="connsiteX13" fmla="*/ 130969 w 833438"/>
                <a:gd name="connsiteY13" fmla="*/ 214312 h 621506"/>
                <a:gd name="connsiteX14" fmla="*/ 192882 w 833438"/>
                <a:gd name="connsiteY14" fmla="*/ 280987 h 621506"/>
                <a:gd name="connsiteX15" fmla="*/ 300038 w 833438"/>
                <a:gd name="connsiteY15" fmla="*/ 376237 h 621506"/>
                <a:gd name="connsiteX16" fmla="*/ 373857 w 833438"/>
                <a:gd name="connsiteY16" fmla="*/ 433387 h 621506"/>
                <a:gd name="connsiteX17" fmla="*/ 431007 w 833438"/>
                <a:gd name="connsiteY17" fmla="*/ 481012 h 621506"/>
                <a:gd name="connsiteX18" fmla="*/ 492919 w 833438"/>
                <a:gd name="connsiteY18" fmla="*/ 531019 h 621506"/>
                <a:gd name="connsiteX19" fmla="*/ 552450 w 833438"/>
                <a:gd name="connsiteY19" fmla="*/ 569119 h 621506"/>
                <a:gd name="connsiteX20" fmla="*/ 592932 w 833438"/>
                <a:gd name="connsiteY20" fmla="*/ 590550 h 621506"/>
                <a:gd name="connsiteX21" fmla="*/ 626269 w 833438"/>
                <a:gd name="connsiteY21" fmla="*/ 602456 h 621506"/>
                <a:gd name="connsiteX22" fmla="*/ 661988 w 833438"/>
                <a:gd name="connsiteY22" fmla="*/ 614362 h 621506"/>
                <a:gd name="connsiteX23" fmla="*/ 704850 w 833438"/>
                <a:gd name="connsiteY23" fmla="*/ 621506 h 621506"/>
                <a:gd name="connsiteX24" fmla="*/ 733425 w 833438"/>
                <a:gd name="connsiteY24" fmla="*/ 621506 h 621506"/>
                <a:gd name="connsiteX25" fmla="*/ 762000 w 833438"/>
                <a:gd name="connsiteY25" fmla="*/ 616744 h 621506"/>
                <a:gd name="connsiteX26" fmla="*/ 788194 w 833438"/>
                <a:gd name="connsiteY26" fmla="*/ 607219 h 621506"/>
                <a:gd name="connsiteX27" fmla="*/ 804863 w 833438"/>
                <a:gd name="connsiteY27" fmla="*/ 597694 h 621506"/>
                <a:gd name="connsiteX28" fmla="*/ 819150 w 833438"/>
                <a:gd name="connsiteY28" fmla="*/ 581025 h 621506"/>
                <a:gd name="connsiteX29" fmla="*/ 826294 w 833438"/>
                <a:gd name="connsiteY29" fmla="*/ 559594 h 621506"/>
                <a:gd name="connsiteX30" fmla="*/ 833438 w 833438"/>
                <a:gd name="connsiteY30" fmla="*/ 528637 h 621506"/>
                <a:gd name="connsiteX31" fmla="*/ 833438 w 833438"/>
                <a:gd name="connsiteY31" fmla="*/ 514350 h 621506"/>
                <a:gd name="connsiteX32" fmla="*/ 816769 w 833438"/>
                <a:gd name="connsiteY32" fmla="*/ 469106 h 621506"/>
                <a:gd name="connsiteX33" fmla="*/ 788194 w 833438"/>
                <a:gd name="connsiteY33" fmla="*/ 409575 h 621506"/>
                <a:gd name="connsiteX34" fmla="*/ 754857 w 833438"/>
                <a:gd name="connsiteY34" fmla="*/ 350044 h 621506"/>
                <a:gd name="connsiteX35" fmla="*/ 721519 w 833438"/>
                <a:gd name="connsiteY35" fmla="*/ 304800 h 621506"/>
                <a:gd name="connsiteX36" fmla="*/ 685800 w 833438"/>
                <a:gd name="connsiteY36" fmla="*/ 264319 h 621506"/>
                <a:gd name="connsiteX37" fmla="*/ 635794 w 833438"/>
                <a:gd name="connsiteY37" fmla="*/ 216694 h 621506"/>
                <a:gd name="connsiteX38" fmla="*/ 614363 w 833438"/>
                <a:gd name="connsiteY38" fmla="*/ 200025 h 621506"/>
                <a:gd name="connsiteX39" fmla="*/ 528638 w 833438"/>
                <a:gd name="connsiteY39" fmla="*/ 176212 h 621506"/>
                <a:gd name="connsiteX40" fmla="*/ 359569 w 833438"/>
                <a:gd name="connsiteY40" fmla="*/ 12382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33438" h="621506">
                  <a:moveTo>
                    <a:pt x="359569" y="123825"/>
                  </a:moveTo>
                  <a:lnTo>
                    <a:pt x="285750" y="100012"/>
                  </a:lnTo>
                  <a:lnTo>
                    <a:pt x="188119" y="64294"/>
                  </a:lnTo>
                  <a:lnTo>
                    <a:pt x="104775" y="30956"/>
                  </a:lnTo>
                  <a:lnTo>
                    <a:pt x="47625" y="4762"/>
                  </a:lnTo>
                  <a:lnTo>
                    <a:pt x="30957" y="0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7144"/>
                  </a:lnTo>
                  <a:lnTo>
                    <a:pt x="0" y="23812"/>
                  </a:lnTo>
                  <a:lnTo>
                    <a:pt x="11907" y="52387"/>
                  </a:lnTo>
                  <a:lnTo>
                    <a:pt x="45244" y="107156"/>
                  </a:lnTo>
                  <a:lnTo>
                    <a:pt x="80963" y="152400"/>
                  </a:lnTo>
                  <a:lnTo>
                    <a:pt x="130969" y="214312"/>
                  </a:lnTo>
                  <a:lnTo>
                    <a:pt x="192882" y="280987"/>
                  </a:lnTo>
                  <a:lnTo>
                    <a:pt x="300038" y="376237"/>
                  </a:lnTo>
                  <a:lnTo>
                    <a:pt x="373857" y="433387"/>
                  </a:lnTo>
                  <a:lnTo>
                    <a:pt x="431007" y="481012"/>
                  </a:lnTo>
                  <a:lnTo>
                    <a:pt x="492919" y="531019"/>
                  </a:lnTo>
                  <a:lnTo>
                    <a:pt x="552450" y="569119"/>
                  </a:lnTo>
                  <a:lnTo>
                    <a:pt x="592932" y="590550"/>
                  </a:lnTo>
                  <a:lnTo>
                    <a:pt x="626269" y="602456"/>
                  </a:lnTo>
                  <a:lnTo>
                    <a:pt x="661988" y="614362"/>
                  </a:lnTo>
                  <a:lnTo>
                    <a:pt x="704850" y="621506"/>
                  </a:lnTo>
                  <a:lnTo>
                    <a:pt x="733425" y="621506"/>
                  </a:lnTo>
                  <a:lnTo>
                    <a:pt x="762000" y="616744"/>
                  </a:lnTo>
                  <a:lnTo>
                    <a:pt x="788194" y="607219"/>
                  </a:lnTo>
                  <a:lnTo>
                    <a:pt x="804863" y="597694"/>
                  </a:lnTo>
                  <a:lnTo>
                    <a:pt x="819150" y="581025"/>
                  </a:lnTo>
                  <a:lnTo>
                    <a:pt x="826294" y="559594"/>
                  </a:lnTo>
                  <a:lnTo>
                    <a:pt x="833438" y="528637"/>
                  </a:lnTo>
                  <a:lnTo>
                    <a:pt x="833438" y="514350"/>
                  </a:lnTo>
                  <a:lnTo>
                    <a:pt x="816769" y="469106"/>
                  </a:lnTo>
                  <a:lnTo>
                    <a:pt x="788194" y="409575"/>
                  </a:lnTo>
                  <a:lnTo>
                    <a:pt x="754857" y="350044"/>
                  </a:lnTo>
                  <a:lnTo>
                    <a:pt x="721519" y="304800"/>
                  </a:lnTo>
                  <a:lnTo>
                    <a:pt x="685800" y="264319"/>
                  </a:lnTo>
                  <a:lnTo>
                    <a:pt x="635794" y="216694"/>
                  </a:lnTo>
                  <a:lnTo>
                    <a:pt x="614363" y="200025"/>
                  </a:lnTo>
                  <a:lnTo>
                    <a:pt x="528638" y="176212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014F838E-3005-4D77-A6C3-CC5F617B0CB8}"/>
                </a:ext>
              </a:extLst>
            </p:cNvPr>
            <p:cNvSpPr/>
            <p:nvPr/>
          </p:nvSpPr>
          <p:spPr>
            <a:xfrm>
              <a:off x="2722563" y="2735263"/>
              <a:ext cx="792162" cy="581025"/>
            </a:xfrm>
            <a:custGeom>
              <a:avLst/>
              <a:gdLst>
                <a:gd name="connsiteX0" fmla="*/ 478631 w 792956"/>
                <a:gd name="connsiteY0" fmla="*/ 454819 h 581025"/>
                <a:gd name="connsiteX1" fmla="*/ 400050 w 792956"/>
                <a:gd name="connsiteY1" fmla="*/ 402432 h 581025"/>
                <a:gd name="connsiteX2" fmla="*/ 330994 w 792956"/>
                <a:gd name="connsiteY2" fmla="*/ 352425 h 581025"/>
                <a:gd name="connsiteX3" fmla="*/ 261937 w 792956"/>
                <a:gd name="connsiteY3" fmla="*/ 297657 h 581025"/>
                <a:gd name="connsiteX4" fmla="*/ 200025 w 792956"/>
                <a:gd name="connsiteY4" fmla="*/ 245269 h 581025"/>
                <a:gd name="connsiteX5" fmla="*/ 126206 w 792956"/>
                <a:gd name="connsiteY5" fmla="*/ 178594 h 581025"/>
                <a:gd name="connsiteX6" fmla="*/ 64294 w 792956"/>
                <a:gd name="connsiteY6" fmla="*/ 121444 h 581025"/>
                <a:gd name="connsiteX7" fmla="*/ 21431 w 792956"/>
                <a:gd name="connsiteY7" fmla="*/ 80963 h 581025"/>
                <a:gd name="connsiteX8" fmla="*/ 9525 w 792956"/>
                <a:gd name="connsiteY8" fmla="*/ 69057 h 581025"/>
                <a:gd name="connsiteX9" fmla="*/ 0 w 792956"/>
                <a:gd name="connsiteY9" fmla="*/ 45244 h 581025"/>
                <a:gd name="connsiteX10" fmla="*/ 0 w 792956"/>
                <a:gd name="connsiteY10" fmla="*/ 26194 h 581025"/>
                <a:gd name="connsiteX11" fmla="*/ 4762 w 792956"/>
                <a:gd name="connsiteY11" fmla="*/ 9525 h 581025"/>
                <a:gd name="connsiteX12" fmla="*/ 19050 w 792956"/>
                <a:gd name="connsiteY12" fmla="*/ 0 h 581025"/>
                <a:gd name="connsiteX13" fmla="*/ 45244 w 792956"/>
                <a:gd name="connsiteY13" fmla="*/ 0 h 581025"/>
                <a:gd name="connsiteX14" fmla="*/ 88106 w 792956"/>
                <a:gd name="connsiteY14" fmla="*/ 4763 h 581025"/>
                <a:gd name="connsiteX15" fmla="*/ 197644 w 792956"/>
                <a:gd name="connsiteY15" fmla="*/ 33338 h 581025"/>
                <a:gd name="connsiteX16" fmla="*/ 373856 w 792956"/>
                <a:gd name="connsiteY16" fmla="*/ 90488 h 581025"/>
                <a:gd name="connsiteX17" fmla="*/ 590550 w 792956"/>
                <a:gd name="connsiteY17" fmla="*/ 161925 h 581025"/>
                <a:gd name="connsiteX18" fmla="*/ 621506 w 792956"/>
                <a:gd name="connsiteY18" fmla="*/ 171450 h 581025"/>
                <a:gd name="connsiteX19" fmla="*/ 642937 w 792956"/>
                <a:gd name="connsiteY19" fmla="*/ 180975 h 581025"/>
                <a:gd name="connsiteX20" fmla="*/ 676275 w 792956"/>
                <a:gd name="connsiteY20" fmla="*/ 216694 h 581025"/>
                <a:gd name="connsiteX21" fmla="*/ 711994 w 792956"/>
                <a:gd name="connsiteY21" fmla="*/ 261938 h 581025"/>
                <a:gd name="connsiteX22" fmla="*/ 738187 w 792956"/>
                <a:gd name="connsiteY22" fmla="*/ 300038 h 581025"/>
                <a:gd name="connsiteX23" fmla="*/ 762000 w 792956"/>
                <a:gd name="connsiteY23" fmla="*/ 342900 h 581025"/>
                <a:gd name="connsiteX24" fmla="*/ 788194 w 792956"/>
                <a:gd name="connsiteY24" fmla="*/ 416719 h 581025"/>
                <a:gd name="connsiteX25" fmla="*/ 792956 w 792956"/>
                <a:gd name="connsiteY25" fmla="*/ 450057 h 581025"/>
                <a:gd name="connsiteX26" fmla="*/ 790575 w 792956"/>
                <a:gd name="connsiteY26" fmla="*/ 473869 h 581025"/>
                <a:gd name="connsiteX27" fmla="*/ 781050 w 792956"/>
                <a:gd name="connsiteY27" fmla="*/ 507207 h 581025"/>
                <a:gd name="connsiteX28" fmla="*/ 764381 w 792956"/>
                <a:gd name="connsiteY28" fmla="*/ 545307 h 581025"/>
                <a:gd name="connsiteX29" fmla="*/ 747712 w 792956"/>
                <a:gd name="connsiteY29" fmla="*/ 566738 h 581025"/>
                <a:gd name="connsiteX30" fmla="*/ 726281 w 792956"/>
                <a:gd name="connsiteY30" fmla="*/ 578644 h 581025"/>
                <a:gd name="connsiteX31" fmla="*/ 709612 w 792956"/>
                <a:gd name="connsiteY31" fmla="*/ 581025 h 581025"/>
                <a:gd name="connsiteX32" fmla="*/ 676275 w 792956"/>
                <a:gd name="connsiteY32" fmla="*/ 566738 h 581025"/>
                <a:gd name="connsiteX33" fmla="*/ 585787 w 792956"/>
                <a:gd name="connsiteY33" fmla="*/ 519113 h 581025"/>
                <a:gd name="connsiteX34" fmla="*/ 478631 w 792956"/>
                <a:gd name="connsiteY34" fmla="*/ 4548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2956" h="581025">
                  <a:moveTo>
                    <a:pt x="478631" y="454819"/>
                  </a:moveTo>
                  <a:lnTo>
                    <a:pt x="400050" y="402432"/>
                  </a:lnTo>
                  <a:lnTo>
                    <a:pt x="330994" y="352425"/>
                  </a:lnTo>
                  <a:lnTo>
                    <a:pt x="261937" y="297657"/>
                  </a:lnTo>
                  <a:lnTo>
                    <a:pt x="200025" y="245269"/>
                  </a:lnTo>
                  <a:lnTo>
                    <a:pt x="126206" y="178594"/>
                  </a:lnTo>
                  <a:lnTo>
                    <a:pt x="64294" y="121444"/>
                  </a:lnTo>
                  <a:lnTo>
                    <a:pt x="21431" y="80963"/>
                  </a:lnTo>
                  <a:lnTo>
                    <a:pt x="9525" y="69057"/>
                  </a:lnTo>
                  <a:lnTo>
                    <a:pt x="0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45244" y="0"/>
                  </a:lnTo>
                  <a:lnTo>
                    <a:pt x="88106" y="4763"/>
                  </a:lnTo>
                  <a:lnTo>
                    <a:pt x="197644" y="33338"/>
                  </a:lnTo>
                  <a:lnTo>
                    <a:pt x="373856" y="90488"/>
                  </a:lnTo>
                  <a:lnTo>
                    <a:pt x="590550" y="161925"/>
                  </a:lnTo>
                  <a:lnTo>
                    <a:pt x="621506" y="171450"/>
                  </a:lnTo>
                  <a:lnTo>
                    <a:pt x="642937" y="180975"/>
                  </a:lnTo>
                  <a:lnTo>
                    <a:pt x="676275" y="216694"/>
                  </a:lnTo>
                  <a:lnTo>
                    <a:pt x="711994" y="261938"/>
                  </a:lnTo>
                  <a:lnTo>
                    <a:pt x="738187" y="300038"/>
                  </a:lnTo>
                  <a:lnTo>
                    <a:pt x="762000" y="342900"/>
                  </a:lnTo>
                  <a:lnTo>
                    <a:pt x="788194" y="416719"/>
                  </a:lnTo>
                  <a:lnTo>
                    <a:pt x="792956" y="450057"/>
                  </a:lnTo>
                  <a:lnTo>
                    <a:pt x="790575" y="473869"/>
                  </a:lnTo>
                  <a:lnTo>
                    <a:pt x="781050" y="507207"/>
                  </a:lnTo>
                  <a:lnTo>
                    <a:pt x="764381" y="545307"/>
                  </a:lnTo>
                  <a:lnTo>
                    <a:pt x="747712" y="566738"/>
                  </a:lnTo>
                  <a:lnTo>
                    <a:pt x="726281" y="578644"/>
                  </a:lnTo>
                  <a:lnTo>
                    <a:pt x="709612" y="581025"/>
                  </a:lnTo>
                  <a:lnTo>
                    <a:pt x="676275" y="566738"/>
                  </a:lnTo>
                  <a:lnTo>
                    <a:pt x="585787" y="519113"/>
                  </a:lnTo>
                  <a:lnTo>
                    <a:pt x="4786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43158448-5423-4810-B4B4-F8FB9035428B}"/>
                </a:ext>
              </a:extLst>
            </p:cNvPr>
            <p:cNvSpPr/>
            <p:nvPr/>
          </p:nvSpPr>
          <p:spPr>
            <a:xfrm>
              <a:off x="2733675" y="5053013"/>
              <a:ext cx="446088" cy="631825"/>
            </a:xfrm>
            <a:custGeom>
              <a:avLst/>
              <a:gdLst>
                <a:gd name="connsiteX0" fmla="*/ 183356 w 445294"/>
                <a:gd name="connsiteY0" fmla="*/ 471487 h 631031"/>
                <a:gd name="connsiteX1" fmla="*/ 145256 w 445294"/>
                <a:gd name="connsiteY1" fmla="*/ 421481 h 631031"/>
                <a:gd name="connsiteX2" fmla="*/ 121444 w 445294"/>
                <a:gd name="connsiteY2" fmla="*/ 388143 h 631031"/>
                <a:gd name="connsiteX3" fmla="*/ 90488 w 445294"/>
                <a:gd name="connsiteY3" fmla="*/ 340518 h 631031"/>
                <a:gd name="connsiteX4" fmla="*/ 64294 w 445294"/>
                <a:gd name="connsiteY4" fmla="*/ 292893 h 631031"/>
                <a:gd name="connsiteX5" fmla="*/ 40481 w 445294"/>
                <a:gd name="connsiteY5" fmla="*/ 242887 h 631031"/>
                <a:gd name="connsiteX6" fmla="*/ 21431 w 445294"/>
                <a:gd name="connsiteY6" fmla="*/ 195262 h 631031"/>
                <a:gd name="connsiteX7" fmla="*/ 9525 w 445294"/>
                <a:gd name="connsiteY7" fmla="*/ 152400 h 631031"/>
                <a:gd name="connsiteX8" fmla="*/ 2381 w 445294"/>
                <a:gd name="connsiteY8" fmla="*/ 114300 h 631031"/>
                <a:gd name="connsiteX9" fmla="*/ 0 w 445294"/>
                <a:gd name="connsiteY9" fmla="*/ 78581 h 631031"/>
                <a:gd name="connsiteX10" fmla="*/ 2381 w 445294"/>
                <a:gd name="connsiteY10" fmla="*/ 40481 h 631031"/>
                <a:gd name="connsiteX11" fmla="*/ 11906 w 445294"/>
                <a:gd name="connsiteY11" fmla="*/ 14287 h 631031"/>
                <a:gd name="connsiteX12" fmla="*/ 26194 w 445294"/>
                <a:gd name="connsiteY12" fmla="*/ 0 h 631031"/>
                <a:gd name="connsiteX13" fmla="*/ 42863 w 445294"/>
                <a:gd name="connsiteY13" fmla="*/ 0 h 631031"/>
                <a:gd name="connsiteX14" fmla="*/ 64294 w 445294"/>
                <a:gd name="connsiteY14" fmla="*/ 4762 h 631031"/>
                <a:gd name="connsiteX15" fmla="*/ 90488 w 445294"/>
                <a:gd name="connsiteY15" fmla="*/ 26193 h 631031"/>
                <a:gd name="connsiteX16" fmla="*/ 116681 w 445294"/>
                <a:gd name="connsiteY16" fmla="*/ 69056 h 631031"/>
                <a:gd name="connsiteX17" fmla="*/ 159544 w 445294"/>
                <a:gd name="connsiteY17" fmla="*/ 119062 h 631031"/>
                <a:gd name="connsiteX18" fmla="*/ 445294 w 445294"/>
                <a:gd name="connsiteY18" fmla="*/ 457200 h 631031"/>
                <a:gd name="connsiteX19" fmla="*/ 411956 w 445294"/>
                <a:gd name="connsiteY19" fmla="*/ 566737 h 631031"/>
                <a:gd name="connsiteX20" fmla="*/ 397669 w 445294"/>
                <a:gd name="connsiteY20" fmla="*/ 607218 h 631031"/>
                <a:gd name="connsiteX21" fmla="*/ 388144 w 445294"/>
                <a:gd name="connsiteY21" fmla="*/ 621506 h 631031"/>
                <a:gd name="connsiteX22" fmla="*/ 373856 w 445294"/>
                <a:gd name="connsiteY22" fmla="*/ 631031 h 631031"/>
                <a:gd name="connsiteX23" fmla="*/ 357188 w 445294"/>
                <a:gd name="connsiteY23" fmla="*/ 631031 h 631031"/>
                <a:gd name="connsiteX24" fmla="*/ 326231 w 445294"/>
                <a:gd name="connsiteY24" fmla="*/ 619125 h 631031"/>
                <a:gd name="connsiteX25" fmla="*/ 290513 w 445294"/>
                <a:gd name="connsiteY25" fmla="*/ 595312 h 631031"/>
                <a:gd name="connsiteX26" fmla="*/ 240506 w 445294"/>
                <a:gd name="connsiteY26" fmla="*/ 545306 h 631031"/>
                <a:gd name="connsiteX27" fmla="*/ 183356 w 445294"/>
                <a:gd name="connsiteY27" fmla="*/ 471487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5294" h="631031">
                  <a:moveTo>
                    <a:pt x="183356" y="471487"/>
                  </a:moveTo>
                  <a:lnTo>
                    <a:pt x="145256" y="421481"/>
                  </a:lnTo>
                  <a:lnTo>
                    <a:pt x="121444" y="388143"/>
                  </a:lnTo>
                  <a:lnTo>
                    <a:pt x="90488" y="340518"/>
                  </a:lnTo>
                  <a:lnTo>
                    <a:pt x="64294" y="292893"/>
                  </a:lnTo>
                  <a:lnTo>
                    <a:pt x="40481" y="242887"/>
                  </a:lnTo>
                  <a:lnTo>
                    <a:pt x="21431" y="195262"/>
                  </a:lnTo>
                  <a:lnTo>
                    <a:pt x="9525" y="152400"/>
                  </a:lnTo>
                  <a:lnTo>
                    <a:pt x="2381" y="114300"/>
                  </a:lnTo>
                  <a:lnTo>
                    <a:pt x="0" y="78581"/>
                  </a:lnTo>
                  <a:lnTo>
                    <a:pt x="2381" y="40481"/>
                  </a:lnTo>
                  <a:lnTo>
                    <a:pt x="11906" y="14287"/>
                  </a:lnTo>
                  <a:lnTo>
                    <a:pt x="26194" y="0"/>
                  </a:lnTo>
                  <a:lnTo>
                    <a:pt x="42863" y="0"/>
                  </a:lnTo>
                  <a:lnTo>
                    <a:pt x="64294" y="4762"/>
                  </a:lnTo>
                  <a:lnTo>
                    <a:pt x="90488" y="26193"/>
                  </a:lnTo>
                  <a:lnTo>
                    <a:pt x="116681" y="69056"/>
                  </a:lnTo>
                  <a:lnTo>
                    <a:pt x="159544" y="119062"/>
                  </a:lnTo>
                  <a:lnTo>
                    <a:pt x="445294" y="457200"/>
                  </a:lnTo>
                  <a:lnTo>
                    <a:pt x="411956" y="566737"/>
                  </a:lnTo>
                  <a:lnTo>
                    <a:pt x="397669" y="607218"/>
                  </a:lnTo>
                  <a:lnTo>
                    <a:pt x="388144" y="621506"/>
                  </a:lnTo>
                  <a:lnTo>
                    <a:pt x="373856" y="631031"/>
                  </a:lnTo>
                  <a:lnTo>
                    <a:pt x="357188" y="631031"/>
                  </a:lnTo>
                  <a:lnTo>
                    <a:pt x="326231" y="619125"/>
                  </a:lnTo>
                  <a:lnTo>
                    <a:pt x="290513" y="595312"/>
                  </a:lnTo>
                  <a:lnTo>
                    <a:pt x="240506" y="545306"/>
                  </a:lnTo>
                  <a:lnTo>
                    <a:pt x="183356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BFC46253-AD34-4DD7-8A9F-8341EBDC38E1}"/>
                </a:ext>
              </a:extLst>
            </p:cNvPr>
            <p:cNvSpPr/>
            <p:nvPr/>
          </p:nvSpPr>
          <p:spPr>
            <a:xfrm>
              <a:off x="5130800" y="1349375"/>
              <a:ext cx="590550" cy="735013"/>
            </a:xfrm>
            <a:custGeom>
              <a:avLst/>
              <a:gdLst>
                <a:gd name="connsiteX0" fmla="*/ 252426 w 589852"/>
                <a:gd name="connsiteY0" fmla="*/ 422427 h 734096"/>
                <a:gd name="connsiteX1" fmla="*/ 242123 w 589852"/>
                <a:gd name="connsiteY1" fmla="*/ 247274 h 734096"/>
                <a:gd name="connsiteX2" fmla="*/ 239547 w 589852"/>
                <a:gd name="connsiteY2" fmla="*/ 188031 h 734096"/>
                <a:gd name="connsiteX3" fmla="*/ 231820 w 589852"/>
                <a:gd name="connsiteY3" fmla="*/ 177728 h 734096"/>
                <a:gd name="connsiteX4" fmla="*/ 206062 w 589852"/>
                <a:gd name="connsiteY4" fmla="*/ 159698 h 734096"/>
                <a:gd name="connsiteX5" fmla="*/ 159698 w 589852"/>
                <a:gd name="connsiteY5" fmla="*/ 131364 h 734096"/>
                <a:gd name="connsiteX6" fmla="*/ 110758 w 589852"/>
                <a:gd name="connsiteY6" fmla="*/ 108182 h 734096"/>
                <a:gd name="connsiteX7" fmla="*/ 59243 w 589852"/>
                <a:gd name="connsiteY7" fmla="*/ 87576 h 734096"/>
                <a:gd name="connsiteX8" fmla="*/ 30909 w 589852"/>
                <a:gd name="connsiteY8" fmla="*/ 77273 h 734096"/>
                <a:gd name="connsiteX9" fmla="*/ 18031 w 589852"/>
                <a:gd name="connsiteY9" fmla="*/ 69546 h 734096"/>
                <a:gd name="connsiteX10" fmla="*/ 7727 w 589852"/>
                <a:gd name="connsiteY10" fmla="*/ 54091 h 734096"/>
                <a:gd name="connsiteX11" fmla="*/ 0 w 589852"/>
                <a:gd name="connsiteY11" fmla="*/ 38637 h 734096"/>
                <a:gd name="connsiteX12" fmla="*/ 0 w 589852"/>
                <a:gd name="connsiteY12" fmla="*/ 20606 h 734096"/>
                <a:gd name="connsiteX13" fmla="*/ 2576 w 589852"/>
                <a:gd name="connsiteY13" fmla="*/ 10303 h 734096"/>
                <a:gd name="connsiteX14" fmla="*/ 18031 w 589852"/>
                <a:gd name="connsiteY14" fmla="*/ 0 h 734096"/>
                <a:gd name="connsiteX15" fmla="*/ 41212 w 589852"/>
                <a:gd name="connsiteY15" fmla="*/ 0 h 734096"/>
                <a:gd name="connsiteX16" fmla="*/ 74698 w 589852"/>
                <a:gd name="connsiteY16" fmla="*/ 2576 h 734096"/>
                <a:gd name="connsiteX17" fmla="*/ 144243 w 589852"/>
                <a:gd name="connsiteY17" fmla="*/ 7727 h 734096"/>
                <a:gd name="connsiteX18" fmla="*/ 260153 w 589852"/>
                <a:gd name="connsiteY18" fmla="*/ 28333 h 734096"/>
                <a:gd name="connsiteX19" fmla="*/ 355457 w 589852"/>
                <a:gd name="connsiteY19" fmla="*/ 51515 h 734096"/>
                <a:gd name="connsiteX20" fmla="*/ 414700 w 589852"/>
                <a:gd name="connsiteY20" fmla="*/ 69546 h 734096"/>
                <a:gd name="connsiteX21" fmla="*/ 450761 w 589852"/>
                <a:gd name="connsiteY21" fmla="*/ 85000 h 734096"/>
                <a:gd name="connsiteX22" fmla="*/ 499700 w 589852"/>
                <a:gd name="connsiteY22" fmla="*/ 113334 h 734096"/>
                <a:gd name="connsiteX23" fmla="*/ 522882 w 589852"/>
                <a:gd name="connsiteY23" fmla="*/ 128789 h 734096"/>
                <a:gd name="connsiteX24" fmla="*/ 551216 w 589852"/>
                <a:gd name="connsiteY24" fmla="*/ 149395 h 734096"/>
                <a:gd name="connsiteX25" fmla="*/ 574398 w 589852"/>
                <a:gd name="connsiteY25" fmla="*/ 175153 h 734096"/>
                <a:gd name="connsiteX26" fmla="*/ 587277 w 589852"/>
                <a:gd name="connsiteY26" fmla="*/ 195759 h 734096"/>
                <a:gd name="connsiteX27" fmla="*/ 589852 w 589852"/>
                <a:gd name="connsiteY27" fmla="*/ 216365 h 734096"/>
                <a:gd name="connsiteX28" fmla="*/ 584701 w 589852"/>
                <a:gd name="connsiteY28" fmla="*/ 234395 h 734096"/>
                <a:gd name="connsiteX29" fmla="*/ 569246 w 589852"/>
                <a:gd name="connsiteY29" fmla="*/ 252426 h 734096"/>
                <a:gd name="connsiteX30" fmla="*/ 548640 w 589852"/>
                <a:gd name="connsiteY30" fmla="*/ 283335 h 734096"/>
                <a:gd name="connsiteX31" fmla="*/ 530610 w 589852"/>
                <a:gd name="connsiteY31" fmla="*/ 327123 h 734096"/>
                <a:gd name="connsiteX32" fmla="*/ 512579 w 589852"/>
                <a:gd name="connsiteY32" fmla="*/ 394093 h 734096"/>
                <a:gd name="connsiteX33" fmla="*/ 507428 w 589852"/>
                <a:gd name="connsiteY33" fmla="*/ 437882 h 734096"/>
                <a:gd name="connsiteX34" fmla="*/ 510003 w 589852"/>
                <a:gd name="connsiteY34" fmla="*/ 710914 h 734096"/>
                <a:gd name="connsiteX35" fmla="*/ 262729 w 589852"/>
                <a:gd name="connsiteY35" fmla="*/ 734096 h 734096"/>
                <a:gd name="connsiteX36" fmla="*/ 252426 w 589852"/>
                <a:gd name="connsiteY36" fmla="*/ 422427 h 73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9852" h="734096">
                  <a:moveTo>
                    <a:pt x="252426" y="422427"/>
                  </a:moveTo>
                  <a:lnTo>
                    <a:pt x="242123" y="247274"/>
                  </a:lnTo>
                  <a:lnTo>
                    <a:pt x="239547" y="188031"/>
                  </a:lnTo>
                  <a:lnTo>
                    <a:pt x="231820" y="177728"/>
                  </a:lnTo>
                  <a:lnTo>
                    <a:pt x="206062" y="159698"/>
                  </a:lnTo>
                  <a:lnTo>
                    <a:pt x="159698" y="131364"/>
                  </a:lnTo>
                  <a:lnTo>
                    <a:pt x="110758" y="108182"/>
                  </a:lnTo>
                  <a:lnTo>
                    <a:pt x="59243" y="87576"/>
                  </a:lnTo>
                  <a:lnTo>
                    <a:pt x="30909" y="77273"/>
                  </a:lnTo>
                  <a:lnTo>
                    <a:pt x="18031" y="69546"/>
                  </a:lnTo>
                  <a:lnTo>
                    <a:pt x="7727" y="54091"/>
                  </a:lnTo>
                  <a:lnTo>
                    <a:pt x="0" y="38637"/>
                  </a:lnTo>
                  <a:lnTo>
                    <a:pt x="0" y="20606"/>
                  </a:lnTo>
                  <a:lnTo>
                    <a:pt x="2576" y="10303"/>
                  </a:lnTo>
                  <a:lnTo>
                    <a:pt x="18031" y="0"/>
                  </a:lnTo>
                  <a:lnTo>
                    <a:pt x="41212" y="0"/>
                  </a:lnTo>
                  <a:cubicBezTo>
                    <a:pt x="78129" y="2637"/>
                    <a:pt x="89324" y="2576"/>
                    <a:pt x="74698" y="2576"/>
                  </a:cubicBezTo>
                  <a:lnTo>
                    <a:pt x="144243" y="7727"/>
                  </a:lnTo>
                  <a:lnTo>
                    <a:pt x="260153" y="28333"/>
                  </a:lnTo>
                  <a:lnTo>
                    <a:pt x="355457" y="51515"/>
                  </a:lnTo>
                  <a:lnTo>
                    <a:pt x="414700" y="69546"/>
                  </a:lnTo>
                  <a:lnTo>
                    <a:pt x="450761" y="85000"/>
                  </a:lnTo>
                  <a:lnTo>
                    <a:pt x="499700" y="113334"/>
                  </a:lnTo>
                  <a:lnTo>
                    <a:pt x="522882" y="128789"/>
                  </a:lnTo>
                  <a:lnTo>
                    <a:pt x="551216" y="149395"/>
                  </a:lnTo>
                  <a:lnTo>
                    <a:pt x="574398" y="175153"/>
                  </a:lnTo>
                  <a:lnTo>
                    <a:pt x="587277" y="195759"/>
                  </a:lnTo>
                  <a:lnTo>
                    <a:pt x="589852" y="216365"/>
                  </a:lnTo>
                  <a:lnTo>
                    <a:pt x="584701" y="234395"/>
                  </a:lnTo>
                  <a:lnTo>
                    <a:pt x="569246" y="252426"/>
                  </a:lnTo>
                  <a:lnTo>
                    <a:pt x="548640" y="283335"/>
                  </a:lnTo>
                  <a:lnTo>
                    <a:pt x="530610" y="327123"/>
                  </a:lnTo>
                  <a:lnTo>
                    <a:pt x="512579" y="394093"/>
                  </a:lnTo>
                  <a:lnTo>
                    <a:pt x="507428" y="437882"/>
                  </a:lnTo>
                  <a:cubicBezTo>
                    <a:pt x="508286" y="528893"/>
                    <a:pt x="509145" y="619903"/>
                    <a:pt x="510003" y="710914"/>
                  </a:cubicBezTo>
                  <a:lnTo>
                    <a:pt x="262729" y="734096"/>
                  </a:lnTo>
                  <a:lnTo>
                    <a:pt x="252426" y="4224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F050EF5E-F4E5-45B8-8BED-204F6FEE5AC3}"/>
                </a:ext>
              </a:extLst>
            </p:cNvPr>
            <p:cNvSpPr/>
            <p:nvPr/>
          </p:nvSpPr>
          <p:spPr>
            <a:xfrm>
              <a:off x="3995738" y="3608388"/>
              <a:ext cx="950912" cy="2354262"/>
            </a:xfrm>
            <a:custGeom>
              <a:avLst/>
              <a:gdLst>
                <a:gd name="connsiteX0" fmla="*/ 629034 w 951222"/>
                <a:gd name="connsiteY0" fmla="*/ 843825 h 2353506"/>
                <a:gd name="connsiteX1" fmla="*/ 641308 w 951222"/>
                <a:gd name="connsiteY1" fmla="*/ 714950 h 2353506"/>
                <a:gd name="connsiteX2" fmla="*/ 647444 w 951222"/>
                <a:gd name="connsiteY2" fmla="*/ 583006 h 2353506"/>
                <a:gd name="connsiteX3" fmla="*/ 644376 w 951222"/>
                <a:gd name="connsiteY3" fmla="*/ 457200 h 2353506"/>
                <a:gd name="connsiteX4" fmla="*/ 641308 w 951222"/>
                <a:gd name="connsiteY4" fmla="*/ 337530 h 2353506"/>
                <a:gd name="connsiteX5" fmla="*/ 635171 w 951222"/>
                <a:gd name="connsiteY5" fmla="*/ 306845 h 2353506"/>
                <a:gd name="connsiteX6" fmla="*/ 610623 w 951222"/>
                <a:gd name="connsiteY6" fmla="*/ 251613 h 2353506"/>
                <a:gd name="connsiteX7" fmla="*/ 570733 w 951222"/>
                <a:gd name="connsiteY7" fmla="*/ 202518 h 2353506"/>
                <a:gd name="connsiteX8" fmla="*/ 536980 w 951222"/>
                <a:gd name="connsiteY8" fmla="*/ 168765 h 2353506"/>
                <a:gd name="connsiteX9" fmla="*/ 500159 w 951222"/>
                <a:gd name="connsiteY9" fmla="*/ 141149 h 2353506"/>
                <a:gd name="connsiteX10" fmla="*/ 447995 w 951222"/>
                <a:gd name="connsiteY10" fmla="*/ 107396 h 2353506"/>
                <a:gd name="connsiteX11" fmla="*/ 362078 w 951222"/>
                <a:gd name="connsiteY11" fmla="*/ 67506 h 2353506"/>
                <a:gd name="connsiteX12" fmla="*/ 487885 w 951222"/>
                <a:gd name="connsiteY12" fmla="*/ 0 h 2353506"/>
                <a:gd name="connsiteX13" fmla="*/ 659718 w 951222"/>
                <a:gd name="connsiteY13" fmla="*/ 46027 h 2353506"/>
                <a:gd name="connsiteX14" fmla="*/ 730293 w 951222"/>
                <a:gd name="connsiteY14" fmla="*/ 73643 h 2353506"/>
                <a:gd name="connsiteX15" fmla="*/ 800867 w 951222"/>
                <a:gd name="connsiteY15" fmla="*/ 107396 h 2353506"/>
                <a:gd name="connsiteX16" fmla="*/ 868373 w 951222"/>
                <a:gd name="connsiteY16" fmla="*/ 147286 h 2353506"/>
                <a:gd name="connsiteX17" fmla="*/ 902126 w 951222"/>
                <a:gd name="connsiteY17" fmla="*/ 171833 h 2353506"/>
                <a:gd name="connsiteX18" fmla="*/ 917469 w 951222"/>
                <a:gd name="connsiteY18" fmla="*/ 187176 h 2353506"/>
                <a:gd name="connsiteX19" fmla="*/ 935879 w 951222"/>
                <a:gd name="connsiteY19" fmla="*/ 208655 h 2353506"/>
                <a:gd name="connsiteX20" fmla="*/ 945085 w 951222"/>
                <a:gd name="connsiteY20" fmla="*/ 227065 h 2353506"/>
                <a:gd name="connsiteX21" fmla="*/ 951222 w 951222"/>
                <a:gd name="connsiteY21" fmla="*/ 248545 h 2353506"/>
                <a:gd name="connsiteX22" fmla="*/ 951222 w 951222"/>
                <a:gd name="connsiteY22" fmla="*/ 266955 h 2353506"/>
                <a:gd name="connsiteX23" fmla="*/ 945085 w 951222"/>
                <a:gd name="connsiteY23" fmla="*/ 288435 h 2353506"/>
                <a:gd name="connsiteX24" fmla="*/ 929742 w 951222"/>
                <a:gd name="connsiteY24" fmla="*/ 309914 h 2353506"/>
                <a:gd name="connsiteX25" fmla="*/ 911332 w 951222"/>
                <a:gd name="connsiteY25" fmla="*/ 334461 h 2353506"/>
                <a:gd name="connsiteX26" fmla="*/ 902126 w 951222"/>
                <a:gd name="connsiteY26" fmla="*/ 362078 h 2353506"/>
                <a:gd name="connsiteX27" fmla="*/ 899058 w 951222"/>
                <a:gd name="connsiteY27" fmla="*/ 417310 h 2353506"/>
                <a:gd name="connsiteX28" fmla="*/ 905195 w 951222"/>
                <a:gd name="connsiteY28" fmla="*/ 490953 h 2353506"/>
                <a:gd name="connsiteX29" fmla="*/ 905195 w 951222"/>
                <a:gd name="connsiteY29" fmla="*/ 521637 h 2353506"/>
                <a:gd name="connsiteX30" fmla="*/ 877579 w 951222"/>
                <a:gd name="connsiteY30" fmla="*/ 724155 h 2353506"/>
                <a:gd name="connsiteX31" fmla="*/ 856100 w 951222"/>
                <a:gd name="connsiteY31" fmla="*/ 911331 h 2353506"/>
                <a:gd name="connsiteX32" fmla="*/ 834620 w 951222"/>
                <a:gd name="connsiteY32" fmla="*/ 1101576 h 2353506"/>
                <a:gd name="connsiteX33" fmla="*/ 764046 w 951222"/>
                <a:gd name="connsiteY33" fmla="*/ 1362394 h 2353506"/>
                <a:gd name="connsiteX34" fmla="*/ 693471 w 951222"/>
                <a:gd name="connsiteY34" fmla="*/ 1558776 h 2353506"/>
                <a:gd name="connsiteX35" fmla="*/ 616760 w 951222"/>
                <a:gd name="connsiteY35" fmla="*/ 1718335 h 2353506"/>
                <a:gd name="connsiteX36" fmla="*/ 543117 w 951222"/>
                <a:gd name="connsiteY36" fmla="*/ 1838005 h 2353506"/>
                <a:gd name="connsiteX37" fmla="*/ 454132 w 951222"/>
                <a:gd name="connsiteY37" fmla="*/ 1954606 h 2353506"/>
                <a:gd name="connsiteX38" fmla="*/ 343667 w 951222"/>
                <a:gd name="connsiteY38" fmla="*/ 2080413 h 2353506"/>
                <a:gd name="connsiteX39" fmla="*/ 193313 w 951222"/>
                <a:gd name="connsiteY39" fmla="*/ 2227699 h 2353506"/>
                <a:gd name="connsiteX40" fmla="*/ 67506 w 951222"/>
                <a:gd name="connsiteY40" fmla="*/ 2338163 h 2353506"/>
                <a:gd name="connsiteX41" fmla="*/ 42959 w 951222"/>
                <a:gd name="connsiteY41" fmla="*/ 2350437 h 2353506"/>
                <a:gd name="connsiteX42" fmla="*/ 21479 w 951222"/>
                <a:gd name="connsiteY42" fmla="*/ 2353506 h 2353506"/>
                <a:gd name="connsiteX43" fmla="*/ 3069 w 951222"/>
                <a:gd name="connsiteY43" fmla="*/ 2347369 h 2353506"/>
                <a:gd name="connsiteX44" fmla="*/ 0 w 951222"/>
                <a:gd name="connsiteY44" fmla="*/ 2335095 h 2353506"/>
                <a:gd name="connsiteX45" fmla="*/ 3069 w 951222"/>
                <a:gd name="connsiteY45" fmla="*/ 2316684 h 2353506"/>
                <a:gd name="connsiteX46" fmla="*/ 27616 w 951222"/>
                <a:gd name="connsiteY46" fmla="*/ 2279863 h 2353506"/>
                <a:gd name="connsiteX47" fmla="*/ 104328 w 951222"/>
                <a:gd name="connsiteY47" fmla="*/ 2203151 h 2353506"/>
                <a:gd name="connsiteX48" fmla="*/ 190244 w 951222"/>
                <a:gd name="connsiteY48" fmla="*/ 2098824 h 2353506"/>
                <a:gd name="connsiteX49" fmla="*/ 282298 w 951222"/>
                <a:gd name="connsiteY49" fmla="*/ 1973017 h 2353506"/>
                <a:gd name="connsiteX50" fmla="*/ 340599 w 951222"/>
                <a:gd name="connsiteY50" fmla="*/ 1874827 h 2353506"/>
                <a:gd name="connsiteX51" fmla="*/ 395831 w 951222"/>
                <a:gd name="connsiteY51" fmla="*/ 1773567 h 2353506"/>
                <a:gd name="connsiteX52" fmla="*/ 444926 w 951222"/>
                <a:gd name="connsiteY52" fmla="*/ 1666172 h 2353506"/>
                <a:gd name="connsiteX53" fmla="*/ 490953 w 951222"/>
                <a:gd name="connsiteY53" fmla="*/ 1558776 h 2353506"/>
                <a:gd name="connsiteX54" fmla="*/ 512432 w 951222"/>
                <a:gd name="connsiteY54" fmla="*/ 1488201 h 2353506"/>
                <a:gd name="connsiteX55" fmla="*/ 543117 w 951222"/>
                <a:gd name="connsiteY55" fmla="*/ 1362394 h 2353506"/>
                <a:gd name="connsiteX56" fmla="*/ 573802 w 951222"/>
                <a:gd name="connsiteY56" fmla="*/ 1212040 h 2353506"/>
                <a:gd name="connsiteX57" fmla="*/ 598349 w 951222"/>
                <a:gd name="connsiteY57" fmla="*/ 1086233 h 2353506"/>
                <a:gd name="connsiteX58" fmla="*/ 616760 w 951222"/>
                <a:gd name="connsiteY58" fmla="*/ 966563 h 2353506"/>
                <a:gd name="connsiteX59" fmla="*/ 629034 w 951222"/>
                <a:gd name="connsiteY59" fmla="*/ 843825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51222" h="2353506">
                  <a:moveTo>
                    <a:pt x="629034" y="843825"/>
                  </a:moveTo>
                  <a:lnTo>
                    <a:pt x="641308" y="714950"/>
                  </a:lnTo>
                  <a:lnTo>
                    <a:pt x="647444" y="583006"/>
                  </a:lnTo>
                  <a:cubicBezTo>
                    <a:pt x="646421" y="541071"/>
                    <a:pt x="645399" y="499135"/>
                    <a:pt x="644376" y="457200"/>
                  </a:cubicBezTo>
                  <a:cubicBezTo>
                    <a:pt x="643353" y="417310"/>
                    <a:pt x="642331" y="377420"/>
                    <a:pt x="641308" y="337530"/>
                  </a:cubicBezTo>
                  <a:lnTo>
                    <a:pt x="635171" y="306845"/>
                  </a:lnTo>
                  <a:lnTo>
                    <a:pt x="610623" y="251613"/>
                  </a:lnTo>
                  <a:lnTo>
                    <a:pt x="570733" y="202518"/>
                  </a:lnTo>
                  <a:lnTo>
                    <a:pt x="536980" y="168765"/>
                  </a:lnTo>
                  <a:lnTo>
                    <a:pt x="500159" y="141149"/>
                  </a:lnTo>
                  <a:lnTo>
                    <a:pt x="447995" y="107396"/>
                  </a:lnTo>
                  <a:lnTo>
                    <a:pt x="362078" y="67506"/>
                  </a:lnTo>
                  <a:lnTo>
                    <a:pt x="487885" y="0"/>
                  </a:lnTo>
                  <a:lnTo>
                    <a:pt x="659718" y="46027"/>
                  </a:lnTo>
                  <a:lnTo>
                    <a:pt x="730293" y="73643"/>
                  </a:lnTo>
                  <a:lnTo>
                    <a:pt x="800867" y="107396"/>
                  </a:lnTo>
                  <a:lnTo>
                    <a:pt x="868373" y="147286"/>
                  </a:lnTo>
                  <a:lnTo>
                    <a:pt x="902126" y="171833"/>
                  </a:lnTo>
                  <a:lnTo>
                    <a:pt x="917469" y="187176"/>
                  </a:lnTo>
                  <a:lnTo>
                    <a:pt x="935879" y="208655"/>
                  </a:lnTo>
                  <a:lnTo>
                    <a:pt x="945085" y="227065"/>
                  </a:lnTo>
                  <a:lnTo>
                    <a:pt x="951222" y="248545"/>
                  </a:lnTo>
                  <a:lnTo>
                    <a:pt x="951222" y="266955"/>
                  </a:lnTo>
                  <a:lnTo>
                    <a:pt x="945085" y="288435"/>
                  </a:lnTo>
                  <a:lnTo>
                    <a:pt x="929742" y="309914"/>
                  </a:lnTo>
                  <a:lnTo>
                    <a:pt x="911332" y="334461"/>
                  </a:lnTo>
                  <a:lnTo>
                    <a:pt x="902126" y="362078"/>
                  </a:lnTo>
                  <a:lnTo>
                    <a:pt x="899058" y="417310"/>
                  </a:lnTo>
                  <a:lnTo>
                    <a:pt x="905195" y="490953"/>
                  </a:lnTo>
                  <a:lnTo>
                    <a:pt x="905195" y="521637"/>
                  </a:lnTo>
                  <a:lnTo>
                    <a:pt x="877579" y="724155"/>
                  </a:lnTo>
                  <a:lnTo>
                    <a:pt x="856100" y="911331"/>
                  </a:lnTo>
                  <a:lnTo>
                    <a:pt x="834620" y="1101576"/>
                  </a:lnTo>
                  <a:lnTo>
                    <a:pt x="764046" y="1362394"/>
                  </a:lnTo>
                  <a:lnTo>
                    <a:pt x="693471" y="1558776"/>
                  </a:lnTo>
                  <a:lnTo>
                    <a:pt x="616760" y="1718335"/>
                  </a:lnTo>
                  <a:lnTo>
                    <a:pt x="543117" y="1838005"/>
                  </a:lnTo>
                  <a:lnTo>
                    <a:pt x="454132" y="1954606"/>
                  </a:lnTo>
                  <a:lnTo>
                    <a:pt x="343667" y="2080413"/>
                  </a:lnTo>
                  <a:lnTo>
                    <a:pt x="193313" y="2227699"/>
                  </a:lnTo>
                  <a:lnTo>
                    <a:pt x="67506" y="2338163"/>
                  </a:lnTo>
                  <a:lnTo>
                    <a:pt x="42959" y="2350437"/>
                  </a:lnTo>
                  <a:lnTo>
                    <a:pt x="21479" y="2353506"/>
                  </a:lnTo>
                  <a:lnTo>
                    <a:pt x="3069" y="2347369"/>
                  </a:lnTo>
                  <a:lnTo>
                    <a:pt x="0" y="2335095"/>
                  </a:lnTo>
                  <a:lnTo>
                    <a:pt x="3069" y="2316684"/>
                  </a:lnTo>
                  <a:lnTo>
                    <a:pt x="27616" y="2279863"/>
                  </a:lnTo>
                  <a:lnTo>
                    <a:pt x="104328" y="2203151"/>
                  </a:lnTo>
                  <a:lnTo>
                    <a:pt x="190244" y="2098824"/>
                  </a:lnTo>
                  <a:lnTo>
                    <a:pt x="282298" y="1973017"/>
                  </a:lnTo>
                  <a:lnTo>
                    <a:pt x="340599" y="1874827"/>
                  </a:lnTo>
                  <a:lnTo>
                    <a:pt x="395831" y="1773567"/>
                  </a:lnTo>
                  <a:lnTo>
                    <a:pt x="444926" y="1666172"/>
                  </a:lnTo>
                  <a:lnTo>
                    <a:pt x="490953" y="1558776"/>
                  </a:lnTo>
                  <a:lnTo>
                    <a:pt x="512432" y="1488201"/>
                  </a:lnTo>
                  <a:lnTo>
                    <a:pt x="543117" y="1362394"/>
                  </a:lnTo>
                  <a:lnTo>
                    <a:pt x="573802" y="1212040"/>
                  </a:lnTo>
                  <a:lnTo>
                    <a:pt x="598349" y="1086233"/>
                  </a:lnTo>
                  <a:lnTo>
                    <a:pt x="616760" y="966563"/>
                  </a:lnTo>
                  <a:lnTo>
                    <a:pt x="629034" y="84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95237A53-E30D-425E-8974-47B328D5DC5A}"/>
                </a:ext>
              </a:extLst>
            </p:cNvPr>
            <p:cNvSpPr/>
            <p:nvPr/>
          </p:nvSpPr>
          <p:spPr>
            <a:xfrm>
              <a:off x="2830513" y="3727450"/>
              <a:ext cx="1046162" cy="1903413"/>
            </a:xfrm>
            <a:custGeom>
              <a:avLst/>
              <a:gdLst>
                <a:gd name="connsiteX0" fmla="*/ 790763 w 1045765"/>
                <a:gd name="connsiteY0" fmla="*/ 373487 h 1903497"/>
                <a:gd name="connsiteX1" fmla="*/ 643944 w 1045765"/>
                <a:gd name="connsiteY1" fmla="*/ 631065 h 1903497"/>
                <a:gd name="connsiteX2" fmla="*/ 510004 w 1045765"/>
                <a:gd name="connsiteY2" fmla="*/ 868036 h 1903497"/>
                <a:gd name="connsiteX3" fmla="*/ 388942 w 1045765"/>
                <a:gd name="connsiteY3" fmla="*/ 1086977 h 1903497"/>
                <a:gd name="connsiteX4" fmla="*/ 316821 w 1045765"/>
                <a:gd name="connsiteY4" fmla="*/ 1213190 h 1903497"/>
                <a:gd name="connsiteX5" fmla="*/ 234396 w 1045765"/>
                <a:gd name="connsiteY5" fmla="*/ 1362585 h 1903497"/>
                <a:gd name="connsiteX6" fmla="*/ 200911 w 1045765"/>
                <a:gd name="connsiteY6" fmla="*/ 1416676 h 1903497"/>
                <a:gd name="connsiteX7" fmla="*/ 180305 w 1045765"/>
                <a:gd name="connsiteY7" fmla="*/ 1442434 h 1903497"/>
                <a:gd name="connsiteX8" fmla="*/ 162274 w 1045765"/>
                <a:gd name="connsiteY8" fmla="*/ 1457888 h 1903497"/>
                <a:gd name="connsiteX9" fmla="*/ 144244 w 1045765"/>
                <a:gd name="connsiteY9" fmla="*/ 1468191 h 1903497"/>
                <a:gd name="connsiteX10" fmla="*/ 123638 w 1045765"/>
                <a:gd name="connsiteY10" fmla="*/ 1473343 h 1903497"/>
                <a:gd name="connsiteX11" fmla="*/ 108183 w 1045765"/>
                <a:gd name="connsiteY11" fmla="*/ 1473343 h 1903497"/>
                <a:gd name="connsiteX12" fmla="*/ 85001 w 1045765"/>
                <a:gd name="connsiteY12" fmla="*/ 1463040 h 1903497"/>
                <a:gd name="connsiteX13" fmla="*/ 66970 w 1045765"/>
                <a:gd name="connsiteY13" fmla="*/ 1450161 h 1903497"/>
                <a:gd name="connsiteX14" fmla="*/ 38637 w 1045765"/>
                <a:gd name="connsiteY14" fmla="*/ 1429555 h 1903497"/>
                <a:gd name="connsiteX15" fmla="*/ 0 w 1045765"/>
                <a:gd name="connsiteY15" fmla="*/ 1378039 h 1903497"/>
                <a:gd name="connsiteX16" fmla="*/ 309093 w 1045765"/>
                <a:gd name="connsiteY16" fmla="*/ 1903497 h 1903497"/>
                <a:gd name="connsiteX17" fmla="*/ 334851 w 1045765"/>
                <a:gd name="connsiteY17" fmla="*/ 1818497 h 1903497"/>
                <a:gd name="connsiteX18" fmla="*/ 355457 w 1045765"/>
                <a:gd name="connsiteY18" fmla="*/ 1764406 h 1903497"/>
                <a:gd name="connsiteX19" fmla="*/ 401821 w 1045765"/>
                <a:gd name="connsiteY19" fmla="*/ 1653647 h 1903497"/>
                <a:gd name="connsiteX20" fmla="*/ 479094 w 1045765"/>
                <a:gd name="connsiteY20" fmla="*/ 1473343 h 1903497"/>
                <a:gd name="connsiteX21" fmla="*/ 615610 w 1045765"/>
                <a:gd name="connsiteY21" fmla="*/ 1151371 h 1903497"/>
                <a:gd name="connsiteX22" fmla="*/ 754702 w 1045765"/>
                <a:gd name="connsiteY22" fmla="*/ 813945 h 1903497"/>
                <a:gd name="connsiteX23" fmla="*/ 870612 w 1045765"/>
                <a:gd name="connsiteY23" fmla="*/ 517731 h 1903497"/>
                <a:gd name="connsiteX24" fmla="*/ 950461 w 1045765"/>
                <a:gd name="connsiteY24" fmla="*/ 311669 h 1903497"/>
                <a:gd name="connsiteX25" fmla="*/ 1035462 w 1045765"/>
                <a:gd name="connsiteY25" fmla="*/ 79849 h 1903497"/>
                <a:gd name="connsiteX26" fmla="*/ 1043189 w 1045765"/>
                <a:gd name="connsiteY26" fmla="*/ 56667 h 1903497"/>
                <a:gd name="connsiteX27" fmla="*/ 1045765 w 1045765"/>
                <a:gd name="connsiteY27" fmla="*/ 41212 h 1903497"/>
                <a:gd name="connsiteX28" fmla="*/ 1045765 w 1045765"/>
                <a:gd name="connsiteY28" fmla="*/ 28333 h 1903497"/>
                <a:gd name="connsiteX29" fmla="*/ 1043189 w 1045765"/>
                <a:gd name="connsiteY29" fmla="*/ 18030 h 1903497"/>
                <a:gd name="connsiteX30" fmla="*/ 1040613 w 1045765"/>
                <a:gd name="connsiteY30" fmla="*/ 7727 h 1903497"/>
                <a:gd name="connsiteX31" fmla="*/ 1035462 w 1045765"/>
                <a:gd name="connsiteY31" fmla="*/ 5151 h 1903497"/>
                <a:gd name="connsiteX32" fmla="*/ 1027734 w 1045765"/>
                <a:gd name="connsiteY32" fmla="*/ 2576 h 1903497"/>
                <a:gd name="connsiteX33" fmla="*/ 1020007 w 1045765"/>
                <a:gd name="connsiteY33" fmla="*/ 0 h 1903497"/>
                <a:gd name="connsiteX34" fmla="*/ 1007128 w 1045765"/>
                <a:gd name="connsiteY34" fmla="*/ 5151 h 1903497"/>
                <a:gd name="connsiteX35" fmla="*/ 989098 w 1045765"/>
                <a:gd name="connsiteY35" fmla="*/ 28333 h 1903497"/>
                <a:gd name="connsiteX36" fmla="*/ 880915 w 1045765"/>
                <a:gd name="connsiteY36" fmla="*/ 216365 h 1903497"/>
                <a:gd name="connsiteX37" fmla="*/ 790763 w 1045765"/>
                <a:gd name="connsiteY37" fmla="*/ 373487 h 1903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45765" h="1903497">
                  <a:moveTo>
                    <a:pt x="790763" y="373487"/>
                  </a:moveTo>
                  <a:lnTo>
                    <a:pt x="643944" y="631065"/>
                  </a:lnTo>
                  <a:lnTo>
                    <a:pt x="510004" y="868036"/>
                  </a:lnTo>
                  <a:lnTo>
                    <a:pt x="388942" y="1086977"/>
                  </a:lnTo>
                  <a:lnTo>
                    <a:pt x="316821" y="1213190"/>
                  </a:lnTo>
                  <a:lnTo>
                    <a:pt x="234396" y="1362585"/>
                  </a:lnTo>
                  <a:lnTo>
                    <a:pt x="200911" y="1416676"/>
                  </a:lnTo>
                  <a:lnTo>
                    <a:pt x="180305" y="1442434"/>
                  </a:lnTo>
                  <a:lnTo>
                    <a:pt x="162274" y="1457888"/>
                  </a:lnTo>
                  <a:lnTo>
                    <a:pt x="144244" y="1468191"/>
                  </a:lnTo>
                  <a:lnTo>
                    <a:pt x="123638" y="1473343"/>
                  </a:lnTo>
                  <a:lnTo>
                    <a:pt x="108183" y="1473343"/>
                  </a:lnTo>
                  <a:lnTo>
                    <a:pt x="85001" y="1463040"/>
                  </a:lnTo>
                  <a:lnTo>
                    <a:pt x="66970" y="1450161"/>
                  </a:lnTo>
                  <a:lnTo>
                    <a:pt x="38637" y="1429555"/>
                  </a:lnTo>
                  <a:lnTo>
                    <a:pt x="0" y="1378039"/>
                  </a:lnTo>
                  <a:lnTo>
                    <a:pt x="309093" y="1903497"/>
                  </a:lnTo>
                  <a:lnTo>
                    <a:pt x="334851" y="1818497"/>
                  </a:lnTo>
                  <a:lnTo>
                    <a:pt x="355457" y="1764406"/>
                  </a:lnTo>
                  <a:lnTo>
                    <a:pt x="401821" y="1653647"/>
                  </a:lnTo>
                  <a:lnTo>
                    <a:pt x="479094" y="1473343"/>
                  </a:lnTo>
                  <a:lnTo>
                    <a:pt x="615610" y="1151371"/>
                  </a:lnTo>
                  <a:lnTo>
                    <a:pt x="754702" y="813945"/>
                  </a:lnTo>
                  <a:lnTo>
                    <a:pt x="870612" y="517731"/>
                  </a:lnTo>
                  <a:lnTo>
                    <a:pt x="950461" y="311669"/>
                  </a:lnTo>
                  <a:lnTo>
                    <a:pt x="1035462" y="79849"/>
                  </a:lnTo>
                  <a:lnTo>
                    <a:pt x="1043189" y="56667"/>
                  </a:lnTo>
                  <a:lnTo>
                    <a:pt x="1045765" y="41212"/>
                  </a:lnTo>
                  <a:lnTo>
                    <a:pt x="1045765" y="28333"/>
                  </a:lnTo>
                  <a:lnTo>
                    <a:pt x="1043189" y="18030"/>
                  </a:lnTo>
                  <a:lnTo>
                    <a:pt x="1040613" y="7727"/>
                  </a:lnTo>
                  <a:lnTo>
                    <a:pt x="1035462" y="5151"/>
                  </a:lnTo>
                  <a:lnTo>
                    <a:pt x="1027734" y="2576"/>
                  </a:lnTo>
                  <a:lnTo>
                    <a:pt x="1020007" y="0"/>
                  </a:lnTo>
                  <a:lnTo>
                    <a:pt x="1007128" y="5151"/>
                  </a:lnTo>
                  <a:lnTo>
                    <a:pt x="989098" y="28333"/>
                  </a:lnTo>
                  <a:lnTo>
                    <a:pt x="880915" y="216365"/>
                  </a:lnTo>
                  <a:lnTo>
                    <a:pt x="790763" y="373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5FB9D316-CDBA-4986-9B74-D5C522061A8D}"/>
                </a:ext>
              </a:extLst>
            </p:cNvPr>
            <p:cNvSpPr/>
            <p:nvPr/>
          </p:nvSpPr>
          <p:spPr>
            <a:xfrm>
              <a:off x="4046538" y="1824038"/>
              <a:ext cx="3043237" cy="555625"/>
            </a:xfrm>
            <a:custGeom>
              <a:avLst/>
              <a:gdLst>
                <a:gd name="connsiteX0" fmla="*/ 1232561 w 3043825"/>
                <a:gd name="connsiteY0" fmla="*/ 170354 h 556155"/>
                <a:gd name="connsiteX1" fmla="*/ 989556 w 3043825"/>
                <a:gd name="connsiteY1" fmla="*/ 200416 h 556155"/>
                <a:gd name="connsiteX2" fmla="*/ 731520 w 3043825"/>
                <a:gd name="connsiteY2" fmla="*/ 230478 h 556155"/>
                <a:gd name="connsiteX3" fmla="*/ 523588 w 3043825"/>
                <a:gd name="connsiteY3" fmla="*/ 253025 h 556155"/>
                <a:gd name="connsiteX4" fmla="*/ 390812 w 3043825"/>
                <a:gd name="connsiteY4" fmla="*/ 265551 h 556155"/>
                <a:gd name="connsiteX5" fmla="*/ 358244 w 3043825"/>
                <a:gd name="connsiteY5" fmla="*/ 268057 h 556155"/>
                <a:gd name="connsiteX6" fmla="*/ 323171 w 3043825"/>
                <a:gd name="connsiteY6" fmla="*/ 268057 h 556155"/>
                <a:gd name="connsiteX7" fmla="*/ 293109 w 3043825"/>
                <a:gd name="connsiteY7" fmla="*/ 265551 h 556155"/>
                <a:gd name="connsiteX8" fmla="*/ 243005 w 3043825"/>
                <a:gd name="connsiteY8" fmla="*/ 258036 h 556155"/>
                <a:gd name="connsiteX9" fmla="*/ 185385 w 3043825"/>
                <a:gd name="connsiteY9" fmla="*/ 243005 h 556155"/>
                <a:gd name="connsiteX10" fmla="*/ 130271 w 3043825"/>
                <a:gd name="connsiteY10" fmla="*/ 222963 h 556155"/>
                <a:gd name="connsiteX11" fmla="*/ 90187 w 3043825"/>
                <a:gd name="connsiteY11" fmla="*/ 202921 h 556155"/>
                <a:gd name="connsiteX12" fmla="*/ 57620 w 3043825"/>
                <a:gd name="connsiteY12" fmla="*/ 182880 h 556155"/>
                <a:gd name="connsiteX13" fmla="*/ 32568 w 3043825"/>
                <a:gd name="connsiteY13" fmla="*/ 172859 h 556155"/>
                <a:gd name="connsiteX14" fmla="*/ 20041 w 3043825"/>
                <a:gd name="connsiteY14" fmla="*/ 172859 h 556155"/>
                <a:gd name="connsiteX15" fmla="*/ 5010 w 3043825"/>
                <a:gd name="connsiteY15" fmla="*/ 177869 h 556155"/>
                <a:gd name="connsiteX16" fmla="*/ 0 w 3043825"/>
                <a:gd name="connsiteY16" fmla="*/ 187890 h 556155"/>
                <a:gd name="connsiteX17" fmla="*/ 5010 w 3043825"/>
                <a:gd name="connsiteY17" fmla="*/ 217952 h 556155"/>
                <a:gd name="connsiteX18" fmla="*/ 40083 w 3043825"/>
                <a:gd name="connsiteY18" fmla="*/ 263046 h 556155"/>
                <a:gd name="connsiteX19" fmla="*/ 140291 w 3043825"/>
                <a:gd name="connsiteY19" fmla="*/ 368265 h 556155"/>
                <a:gd name="connsiteX20" fmla="*/ 205427 w 3043825"/>
                <a:gd name="connsiteY20" fmla="*/ 428390 h 556155"/>
                <a:gd name="connsiteX21" fmla="*/ 280583 w 3043825"/>
                <a:gd name="connsiteY21" fmla="*/ 488515 h 556155"/>
                <a:gd name="connsiteX22" fmla="*/ 365760 w 3043825"/>
                <a:gd name="connsiteY22" fmla="*/ 541124 h 556155"/>
                <a:gd name="connsiteX23" fmla="*/ 400833 w 3043825"/>
                <a:gd name="connsiteY23" fmla="*/ 556155 h 556155"/>
                <a:gd name="connsiteX24" fmla="*/ 413359 w 3043825"/>
                <a:gd name="connsiteY24" fmla="*/ 556155 h 556155"/>
                <a:gd name="connsiteX25" fmla="*/ 435906 w 3043825"/>
                <a:gd name="connsiteY25" fmla="*/ 538619 h 556155"/>
                <a:gd name="connsiteX26" fmla="*/ 480999 w 3043825"/>
                <a:gd name="connsiteY26" fmla="*/ 516072 h 556155"/>
                <a:gd name="connsiteX27" fmla="*/ 598744 w 3043825"/>
                <a:gd name="connsiteY27" fmla="*/ 480999 h 556155"/>
                <a:gd name="connsiteX28" fmla="*/ 739035 w 3043825"/>
                <a:gd name="connsiteY28" fmla="*/ 448431 h 556155"/>
                <a:gd name="connsiteX29" fmla="*/ 906884 w 3043825"/>
                <a:gd name="connsiteY29" fmla="*/ 410853 h 556155"/>
                <a:gd name="connsiteX30" fmla="*/ 1057197 w 3043825"/>
                <a:gd name="connsiteY30" fmla="*/ 383296 h 556155"/>
                <a:gd name="connsiteX31" fmla="*/ 1242582 w 3043825"/>
                <a:gd name="connsiteY31" fmla="*/ 358244 h 556155"/>
                <a:gd name="connsiteX32" fmla="*/ 1392894 w 3043825"/>
                <a:gd name="connsiteY32" fmla="*/ 340708 h 556155"/>
                <a:gd name="connsiteX33" fmla="*/ 1555732 w 3043825"/>
                <a:gd name="connsiteY33" fmla="*/ 323171 h 556155"/>
                <a:gd name="connsiteX34" fmla="*/ 1733602 w 3043825"/>
                <a:gd name="connsiteY34" fmla="*/ 305635 h 556155"/>
                <a:gd name="connsiteX35" fmla="*/ 1964081 w 3043825"/>
                <a:gd name="connsiteY35" fmla="*/ 273067 h 556155"/>
                <a:gd name="connsiteX36" fmla="*/ 2161992 w 3043825"/>
                <a:gd name="connsiteY36" fmla="*/ 255531 h 556155"/>
                <a:gd name="connsiteX37" fmla="*/ 2354893 w 3043825"/>
                <a:gd name="connsiteY37" fmla="*/ 250520 h 556155"/>
                <a:gd name="connsiteX38" fmla="*/ 2500195 w 3043825"/>
                <a:gd name="connsiteY38" fmla="*/ 250520 h 556155"/>
                <a:gd name="connsiteX39" fmla="*/ 2678065 w 3043825"/>
                <a:gd name="connsiteY39" fmla="*/ 255531 h 556155"/>
                <a:gd name="connsiteX40" fmla="*/ 2860945 w 3043825"/>
                <a:gd name="connsiteY40" fmla="*/ 268057 h 556155"/>
                <a:gd name="connsiteX41" fmla="*/ 2933595 w 3043825"/>
                <a:gd name="connsiteY41" fmla="*/ 270562 h 556155"/>
                <a:gd name="connsiteX42" fmla="*/ 2951132 w 3043825"/>
                <a:gd name="connsiteY42" fmla="*/ 268057 h 556155"/>
                <a:gd name="connsiteX43" fmla="*/ 2981194 w 3043825"/>
                <a:gd name="connsiteY43" fmla="*/ 263046 h 556155"/>
                <a:gd name="connsiteX44" fmla="*/ 3011257 w 3043825"/>
                <a:gd name="connsiteY44" fmla="*/ 253025 h 556155"/>
                <a:gd name="connsiteX45" fmla="*/ 3031298 w 3043825"/>
                <a:gd name="connsiteY45" fmla="*/ 240499 h 556155"/>
                <a:gd name="connsiteX46" fmla="*/ 3043825 w 3043825"/>
                <a:gd name="connsiteY46" fmla="*/ 222963 h 556155"/>
                <a:gd name="connsiteX47" fmla="*/ 3043825 w 3043825"/>
                <a:gd name="connsiteY47" fmla="*/ 207932 h 556155"/>
                <a:gd name="connsiteX48" fmla="*/ 3043825 w 3043825"/>
                <a:gd name="connsiteY48" fmla="*/ 192900 h 556155"/>
                <a:gd name="connsiteX49" fmla="*/ 3033804 w 3043825"/>
                <a:gd name="connsiteY49" fmla="*/ 167848 h 556155"/>
                <a:gd name="connsiteX50" fmla="*/ 3018772 w 3043825"/>
                <a:gd name="connsiteY50" fmla="*/ 142796 h 556155"/>
                <a:gd name="connsiteX51" fmla="*/ 3008752 w 3043825"/>
                <a:gd name="connsiteY51" fmla="*/ 130270 h 556155"/>
                <a:gd name="connsiteX52" fmla="*/ 2988710 w 3043825"/>
                <a:gd name="connsiteY52" fmla="*/ 110229 h 556155"/>
                <a:gd name="connsiteX53" fmla="*/ 2933595 w 3043825"/>
                <a:gd name="connsiteY53" fmla="*/ 80166 h 556155"/>
                <a:gd name="connsiteX54" fmla="*/ 2885997 w 3043825"/>
                <a:gd name="connsiteY54" fmla="*/ 60125 h 556155"/>
                <a:gd name="connsiteX55" fmla="*/ 2755726 w 3043825"/>
                <a:gd name="connsiteY55" fmla="*/ 25052 h 556155"/>
                <a:gd name="connsiteX56" fmla="*/ 2648002 w 3043825"/>
                <a:gd name="connsiteY56" fmla="*/ 5010 h 556155"/>
                <a:gd name="connsiteX57" fmla="*/ 2607919 w 3043825"/>
                <a:gd name="connsiteY57" fmla="*/ 0 h 556155"/>
                <a:gd name="connsiteX58" fmla="*/ 2595393 w 3043825"/>
                <a:gd name="connsiteY58" fmla="*/ 0 h 556155"/>
                <a:gd name="connsiteX59" fmla="*/ 2535268 w 3043825"/>
                <a:gd name="connsiteY59" fmla="*/ 15031 h 556155"/>
                <a:gd name="connsiteX60" fmla="*/ 2297273 w 3043825"/>
                <a:gd name="connsiteY60" fmla="*/ 60125 h 556155"/>
                <a:gd name="connsiteX61" fmla="*/ 2116898 w 3043825"/>
                <a:gd name="connsiteY61" fmla="*/ 85177 h 556155"/>
                <a:gd name="connsiteX62" fmla="*/ 1934018 w 3043825"/>
                <a:gd name="connsiteY62" fmla="*/ 102713 h 556155"/>
                <a:gd name="connsiteX63" fmla="*/ 1756149 w 3043825"/>
                <a:gd name="connsiteY63" fmla="*/ 120249 h 556155"/>
                <a:gd name="connsiteX64" fmla="*/ 1570764 w 3043825"/>
                <a:gd name="connsiteY64" fmla="*/ 135281 h 556155"/>
                <a:gd name="connsiteX65" fmla="*/ 1232561 w 3043825"/>
                <a:gd name="connsiteY65" fmla="*/ 170354 h 55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43825" h="556155">
                  <a:moveTo>
                    <a:pt x="1232561" y="170354"/>
                  </a:moveTo>
                  <a:lnTo>
                    <a:pt x="989556" y="200416"/>
                  </a:lnTo>
                  <a:lnTo>
                    <a:pt x="731520" y="230478"/>
                  </a:lnTo>
                  <a:lnTo>
                    <a:pt x="523588" y="253025"/>
                  </a:lnTo>
                  <a:lnTo>
                    <a:pt x="390812" y="265551"/>
                  </a:lnTo>
                  <a:lnTo>
                    <a:pt x="358244" y="268057"/>
                  </a:lnTo>
                  <a:lnTo>
                    <a:pt x="323171" y="268057"/>
                  </a:lnTo>
                  <a:lnTo>
                    <a:pt x="293109" y="265551"/>
                  </a:lnTo>
                  <a:lnTo>
                    <a:pt x="243005" y="258036"/>
                  </a:lnTo>
                  <a:lnTo>
                    <a:pt x="185385" y="243005"/>
                  </a:lnTo>
                  <a:lnTo>
                    <a:pt x="130271" y="222963"/>
                  </a:lnTo>
                  <a:lnTo>
                    <a:pt x="90187" y="202921"/>
                  </a:lnTo>
                  <a:lnTo>
                    <a:pt x="57620" y="182880"/>
                  </a:lnTo>
                  <a:lnTo>
                    <a:pt x="32568" y="172859"/>
                  </a:lnTo>
                  <a:lnTo>
                    <a:pt x="20041" y="172859"/>
                  </a:lnTo>
                  <a:lnTo>
                    <a:pt x="5010" y="177869"/>
                  </a:lnTo>
                  <a:lnTo>
                    <a:pt x="0" y="187890"/>
                  </a:lnTo>
                  <a:lnTo>
                    <a:pt x="5010" y="217952"/>
                  </a:lnTo>
                  <a:lnTo>
                    <a:pt x="40083" y="263046"/>
                  </a:lnTo>
                  <a:lnTo>
                    <a:pt x="140291" y="368265"/>
                  </a:lnTo>
                  <a:lnTo>
                    <a:pt x="205427" y="428390"/>
                  </a:lnTo>
                  <a:lnTo>
                    <a:pt x="280583" y="488515"/>
                  </a:lnTo>
                  <a:lnTo>
                    <a:pt x="365760" y="541124"/>
                  </a:lnTo>
                  <a:lnTo>
                    <a:pt x="400833" y="556155"/>
                  </a:lnTo>
                  <a:lnTo>
                    <a:pt x="413359" y="556155"/>
                  </a:lnTo>
                  <a:lnTo>
                    <a:pt x="435906" y="538619"/>
                  </a:lnTo>
                  <a:lnTo>
                    <a:pt x="480999" y="516072"/>
                  </a:lnTo>
                  <a:lnTo>
                    <a:pt x="598744" y="480999"/>
                  </a:lnTo>
                  <a:lnTo>
                    <a:pt x="739035" y="448431"/>
                  </a:lnTo>
                  <a:lnTo>
                    <a:pt x="906884" y="410853"/>
                  </a:lnTo>
                  <a:lnTo>
                    <a:pt x="1057197" y="383296"/>
                  </a:lnTo>
                  <a:lnTo>
                    <a:pt x="1242582" y="358244"/>
                  </a:lnTo>
                  <a:lnTo>
                    <a:pt x="1392894" y="340708"/>
                  </a:lnTo>
                  <a:lnTo>
                    <a:pt x="1555732" y="323171"/>
                  </a:lnTo>
                  <a:lnTo>
                    <a:pt x="1733602" y="305635"/>
                  </a:lnTo>
                  <a:lnTo>
                    <a:pt x="1964081" y="273067"/>
                  </a:lnTo>
                  <a:lnTo>
                    <a:pt x="2161992" y="255531"/>
                  </a:lnTo>
                  <a:lnTo>
                    <a:pt x="2354893" y="250520"/>
                  </a:lnTo>
                  <a:lnTo>
                    <a:pt x="2500195" y="250520"/>
                  </a:lnTo>
                  <a:lnTo>
                    <a:pt x="2678065" y="255531"/>
                  </a:lnTo>
                  <a:lnTo>
                    <a:pt x="2860945" y="268057"/>
                  </a:lnTo>
                  <a:lnTo>
                    <a:pt x="2933595" y="270562"/>
                  </a:lnTo>
                  <a:lnTo>
                    <a:pt x="2951132" y="268057"/>
                  </a:lnTo>
                  <a:lnTo>
                    <a:pt x="2981194" y="263046"/>
                  </a:lnTo>
                  <a:lnTo>
                    <a:pt x="3011257" y="253025"/>
                  </a:lnTo>
                  <a:lnTo>
                    <a:pt x="3031298" y="240499"/>
                  </a:lnTo>
                  <a:lnTo>
                    <a:pt x="3043825" y="222963"/>
                  </a:lnTo>
                  <a:lnTo>
                    <a:pt x="3043825" y="207932"/>
                  </a:lnTo>
                  <a:lnTo>
                    <a:pt x="3043825" y="192900"/>
                  </a:lnTo>
                  <a:lnTo>
                    <a:pt x="3033804" y="167848"/>
                  </a:lnTo>
                  <a:lnTo>
                    <a:pt x="3018772" y="142796"/>
                  </a:lnTo>
                  <a:lnTo>
                    <a:pt x="3008752" y="130270"/>
                  </a:lnTo>
                  <a:lnTo>
                    <a:pt x="2988710" y="110229"/>
                  </a:lnTo>
                  <a:lnTo>
                    <a:pt x="2933595" y="80166"/>
                  </a:lnTo>
                  <a:lnTo>
                    <a:pt x="2885997" y="60125"/>
                  </a:lnTo>
                  <a:lnTo>
                    <a:pt x="2755726" y="25052"/>
                  </a:lnTo>
                  <a:lnTo>
                    <a:pt x="2648002" y="5010"/>
                  </a:lnTo>
                  <a:lnTo>
                    <a:pt x="2607919" y="0"/>
                  </a:lnTo>
                  <a:lnTo>
                    <a:pt x="2595393" y="0"/>
                  </a:lnTo>
                  <a:lnTo>
                    <a:pt x="2535268" y="15031"/>
                  </a:lnTo>
                  <a:lnTo>
                    <a:pt x="2297273" y="60125"/>
                  </a:lnTo>
                  <a:lnTo>
                    <a:pt x="2116898" y="85177"/>
                  </a:lnTo>
                  <a:lnTo>
                    <a:pt x="1934018" y="102713"/>
                  </a:lnTo>
                  <a:lnTo>
                    <a:pt x="1756149" y="120249"/>
                  </a:lnTo>
                  <a:lnTo>
                    <a:pt x="1570764" y="135281"/>
                  </a:lnTo>
                  <a:lnTo>
                    <a:pt x="1232561" y="1703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569D6BC6-103A-4592-9490-8070E44FFA5D}"/>
                </a:ext>
              </a:extLst>
            </p:cNvPr>
            <p:cNvSpPr/>
            <p:nvPr/>
          </p:nvSpPr>
          <p:spPr>
            <a:xfrm>
              <a:off x="3940175" y="2063750"/>
              <a:ext cx="2262188" cy="1789113"/>
            </a:xfrm>
            <a:custGeom>
              <a:avLst/>
              <a:gdLst>
                <a:gd name="connsiteX0" fmla="*/ 1385379 w 2262201"/>
                <a:gd name="connsiteY0" fmla="*/ 821708 h 1788717"/>
                <a:gd name="connsiteX1" fmla="*/ 1215025 w 2262201"/>
                <a:gd name="connsiteY1" fmla="*/ 964504 h 1788717"/>
                <a:gd name="connsiteX2" fmla="*/ 1084754 w 2262201"/>
                <a:gd name="connsiteY2" fmla="*/ 1072228 h 1788717"/>
                <a:gd name="connsiteX3" fmla="*/ 934442 w 2262201"/>
                <a:gd name="connsiteY3" fmla="*/ 1189973 h 1788717"/>
                <a:gd name="connsiteX4" fmla="*/ 804171 w 2262201"/>
                <a:gd name="connsiteY4" fmla="*/ 1285171 h 1788717"/>
                <a:gd name="connsiteX5" fmla="*/ 681416 w 2262201"/>
                <a:gd name="connsiteY5" fmla="*/ 1367843 h 1788717"/>
                <a:gd name="connsiteX6" fmla="*/ 518578 w 2262201"/>
                <a:gd name="connsiteY6" fmla="*/ 1468051 h 1788717"/>
                <a:gd name="connsiteX7" fmla="*/ 260542 w 2262201"/>
                <a:gd name="connsiteY7" fmla="*/ 1618363 h 1788717"/>
                <a:gd name="connsiteX8" fmla="*/ 67641 w 2262201"/>
                <a:gd name="connsiteY8" fmla="*/ 1721076 h 1788717"/>
                <a:gd name="connsiteX9" fmla="*/ 20042 w 2262201"/>
                <a:gd name="connsiteY9" fmla="*/ 1748634 h 1788717"/>
                <a:gd name="connsiteX10" fmla="*/ 7516 w 2262201"/>
                <a:gd name="connsiteY10" fmla="*/ 1758655 h 1788717"/>
                <a:gd name="connsiteX11" fmla="*/ 0 w 2262201"/>
                <a:gd name="connsiteY11" fmla="*/ 1763665 h 1788717"/>
                <a:gd name="connsiteX12" fmla="*/ 0 w 2262201"/>
                <a:gd name="connsiteY12" fmla="*/ 1771181 h 1788717"/>
                <a:gd name="connsiteX13" fmla="*/ 5011 w 2262201"/>
                <a:gd name="connsiteY13" fmla="*/ 1781201 h 1788717"/>
                <a:gd name="connsiteX14" fmla="*/ 20042 w 2262201"/>
                <a:gd name="connsiteY14" fmla="*/ 1786212 h 1788717"/>
                <a:gd name="connsiteX15" fmla="*/ 45094 w 2262201"/>
                <a:gd name="connsiteY15" fmla="*/ 1788717 h 1788717"/>
                <a:gd name="connsiteX16" fmla="*/ 117745 w 2262201"/>
                <a:gd name="connsiteY16" fmla="*/ 1763665 h 1788717"/>
                <a:gd name="connsiteX17" fmla="*/ 263047 w 2262201"/>
                <a:gd name="connsiteY17" fmla="*/ 1708550 h 1788717"/>
                <a:gd name="connsiteX18" fmla="*/ 448432 w 2262201"/>
                <a:gd name="connsiteY18" fmla="*/ 1640910 h 1788717"/>
                <a:gd name="connsiteX19" fmla="*/ 631312 w 2262201"/>
                <a:gd name="connsiteY19" fmla="*/ 1560743 h 1788717"/>
                <a:gd name="connsiteX20" fmla="*/ 834234 w 2262201"/>
                <a:gd name="connsiteY20" fmla="*/ 1445504 h 1788717"/>
                <a:gd name="connsiteX21" fmla="*/ 1114817 w 2262201"/>
                <a:gd name="connsiteY21" fmla="*/ 1262624 h 1788717"/>
                <a:gd name="connsiteX22" fmla="*/ 1310223 w 2262201"/>
                <a:gd name="connsiteY22" fmla="*/ 1124838 h 1788717"/>
                <a:gd name="connsiteX23" fmla="*/ 1508134 w 2262201"/>
                <a:gd name="connsiteY23" fmla="*/ 982041 h 1788717"/>
                <a:gd name="connsiteX24" fmla="*/ 1678488 w 2262201"/>
                <a:gd name="connsiteY24" fmla="*/ 854275 h 1788717"/>
                <a:gd name="connsiteX25" fmla="*/ 1766170 w 2262201"/>
                <a:gd name="connsiteY25" fmla="*/ 764088 h 1788717"/>
                <a:gd name="connsiteX26" fmla="*/ 1873894 w 2262201"/>
                <a:gd name="connsiteY26" fmla="*/ 666385 h 1788717"/>
                <a:gd name="connsiteX27" fmla="*/ 2004165 w 2262201"/>
                <a:gd name="connsiteY27" fmla="*/ 543630 h 1788717"/>
                <a:gd name="connsiteX28" fmla="*/ 2111888 w 2262201"/>
                <a:gd name="connsiteY28" fmla="*/ 440916 h 1788717"/>
                <a:gd name="connsiteX29" fmla="*/ 2146961 w 2262201"/>
                <a:gd name="connsiteY29" fmla="*/ 410854 h 1788717"/>
                <a:gd name="connsiteX30" fmla="*/ 2192055 w 2262201"/>
                <a:gd name="connsiteY30" fmla="*/ 375781 h 1788717"/>
                <a:gd name="connsiteX31" fmla="*/ 2232138 w 2262201"/>
                <a:gd name="connsiteY31" fmla="*/ 348224 h 1788717"/>
                <a:gd name="connsiteX32" fmla="*/ 2254685 w 2262201"/>
                <a:gd name="connsiteY32" fmla="*/ 328182 h 1788717"/>
                <a:gd name="connsiteX33" fmla="*/ 2259696 w 2262201"/>
                <a:gd name="connsiteY33" fmla="*/ 320667 h 1788717"/>
                <a:gd name="connsiteX34" fmla="*/ 2262201 w 2262201"/>
                <a:gd name="connsiteY34" fmla="*/ 305635 h 1788717"/>
                <a:gd name="connsiteX35" fmla="*/ 2262201 w 2262201"/>
                <a:gd name="connsiteY35" fmla="*/ 293109 h 1788717"/>
                <a:gd name="connsiteX36" fmla="*/ 2254685 w 2262201"/>
                <a:gd name="connsiteY36" fmla="*/ 270563 h 1788717"/>
                <a:gd name="connsiteX37" fmla="*/ 2239654 w 2262201"/>
                <a:gd name="connsiteY37" fmla="*/ 253026 h 1788717"/>
                <a:gd name="connsiteX38" fmla="*/ 2194560 w 2262201"/>
                <a:gd name="connsiteY38" fmla="*/ 215448 h 1788717"/>
                <a:gd name="connsiteX39" fmla="*/ 2109383 w 2262201"/>
                <a:gd name="connsiteY39" fmla="*/ 145302 h 1788717"/>
                <a:gd name="connsiteX40" fmla="*/ 2014185 w 2262201"/>
                <a:gd name="connsiteY40" fmla="*/ 80167 h 1788717"/>
                <a:gd name="connsiteX41" fmla="*/ 1903956 w 2262201"/>
                <a:gd name="connsiteY41" fmla="*/ 0 h 1788717"/>
                <a:gd name="connsiteX42" fmla="*/ 1758654 w 2262201"/>
                <a:gd name="connsiteY42" fmla="*/ 30063 h 1788717"/>
                <a:gd name="connsiteX43" fmla="*/ 1831305 w 2262201"/>
                <a:gd name="connsiteY43" fmla="*/ 85177 h 1788717"/>
                <a:gd name="connsiteX44" fmla="*/ 1871389 w 2262201"/>
                <a:gd name="connsiteY44" fmla="*/ 125261 h 1788717"/>
                <a:gd name="connsiteX45" fmla="*/ 1896441 w 2262201"/>
                <a:gd name="connsiteY45" fmla="*/ 157828 h 1788717"/>
                <a:gd name="connsiteX46" fmla="*/ 1901451 w 2262201"/>
                <a:gd name="connsiteY46" fmla="*/ 170354 h 1788717"/>
                <a:gd name="connsiteX47" fmla="*/ 1903956 w 2262201"/>
                <a:gd name="connsiteY47" fmla="*/ 185386 h 1788717"/>
                <a:gd name="connsiteX48" fmla="*/ 1896441 w 2262201"/>
                <a:gd name="connsiteY48" fmla="*/ 217953 h 1788717"/>
                <a:gd name="connsiteX49" fmla="*/ 1878904 w 2262201"/>
                <a:gd name="connsiteY49" fmla="*/ 260542 h 1788717"/>
                <a:gd name="connsiteX50" fmla="*/ 1821285 w 2262201"/>
                <a:gd name="connsiteY50" fmla="*/ 338203 h 1788717"/>
                <a:gd name="connsiteX51" fmla="*/ 1691014 w 2262201"/>
                <a:gd name="connsiteY51" fmla="*/ 496031 h 1788717"/>
                <a:gd name="connsiteX52" fmla="*/ 1550722 w 2262201"/>
                <a:gd name="connsiteY52" fmla="*/ 668890 h 1788717"/>
                <a:gd name="connsiteX53" fmla="*/ 1385379 w 2262201"/>
                <a:gd name="connsiteY53" fmla="*/ 821708 h 178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62201" h="1788717">
                  <a:moveTo>
                    <a:pt x="1385379" y="821708"/>
                  </a:moveTo>
                  <a:lnTo>
                    <a:pt x="1215025" y="964504"/>
                  </a:lnTo>
                  <a:lnTo>
                    <a:pt x="1084754" y="1072228"/>
                  </a:lnTo>
                  <a:lnTo>
                    <a:pt x="934442" y="1189973"/>
                  </a:lnTo>
                  <a:lnTo>
                    <a:pt x="804171" y="1285171"/>
                  </a:lnTo>
                  <a:lnTo>
                    <a:pt x="681416" y="1367843"/>
                  </a:lnTo>
                  <a:lnTo>
                    <a:pt x="518578" y="1468051"/>
                  </a:lnTo>
                  <a:lnTo>
                    <a:pt x="260542" y="1618363"/>
                  </a:lnTo>
                  <a:lnTo>
                    <a:pt x="67641" y="1721076"/>
                  </a:lnTo>
                  <a:lnTo>
                    <a:pt x="20042" y="1748634"/>
                  </a:lnTo>
                  <a:lnTo>
                    <a:pt x="7516" y="1758655"/>
                  </a:lnTo>
                  <a:lnTo>
                    <a:pt x="0" y="1763665"/>
                  </a:lnTo>
                  <a:lnTo>
                    <a:pt x="0" y="1771181"/>
                  </a:lnTo>
                  <a:lnTo>
                    <a:pt x="5011" y="1781201"/>
                  </a:lnTo>
                  <a:lnTo>
                    <a:pt x="20042" y="1786212"/>
                  </a:lnTo>
                  <a:lnTo>
                    <a:pt x="45094" y="1788717"/>
                  </a:lnTo>
                  <a:lnTo>
                    <a:pt x="117745" y="1763665"/>
                  </a:lnTo>
                  <a:lnTo>
                    <a:pt x="263047" y="1708550"/>
                  </a:lnTo>
                  <a:lnTo>
                    <a:pt x="448432" y="1640910"/>
                  </a:lnTo>
                  <a:lnTo>
                    <a:pt x="631312" y="1560743"/>
                  </a:lnTo>
                  <a:lnTo>
                    <a:pt x="834234" y="1445504"/>
                  </a:lnTo>
                  <a:lnTo>
                    <a:pt x="1114817" y="1262624"/>
                  </a:lnTo>
                  <a:lnTo>
                    <a:pt x="1310223" y="1124838"/>
                  </a:lnTo>
                  <a:lnTo>
                    <a:pt x="1508134" y="982041"/>
                  </a:lnTo>
                  <a:lnTo>
                    <a:pt x="1678488" y="854275"/>
                  </a:lnTo>
                  <a:lnTo>
                    <a:pt x="1766170" y="764088"/>
                  </a:lnTo>
                  <a:lnTo>
                    <a:pt x="1873894" y="666385"/>
                  </a:lnTo>
                  <a:lnTo>
                    <a:pt x="2004165" y="543630"/>
                  </a:lnTo>
                  <a:lnTo>
                    <a:pt x="2111888" y="440916"/>
                  </a:lnTo>
                  <a:lnTo>
                    <a:pt x="2146961" y="410854"/>
                  </a:lnTo>
                  <a:lnTo>
                    <a:pt x="2192055" y="375781"/>
                  </a:lnTo>
                  <a:lnTo>
                    <a:pt x="2232138" y="348224"/>
                  </a:lnTo>
                  <a:lnTo>
                    <a:pt x="2254685" y="328182"/>
                  </a:lnTo>
                  <a:lnTo>
                    <a:pt x="2259696" y="320667"/>
                  </a:lnTo>
                  <a:lnTo>
                    <a:pt x="2262201" y="305635"/>
                  </a:lnTo>
                  <a:lnTo>
                    <a:pt x="2262201" y="293109"/>
                  </a:lnTo>
                  <a:lnTo>
                    <a:pt x="2254685" y="270563"/>
                  </a:lnTo>
                  <a:lnTo>
                    <a:pt x="2239654" y="253026"/>
                  </a:lnTo>
                  <a:lnTo>
                    <a:pt x="2194560" y="215448"/>
                  </a:lnTo>
                  <a:lnTo>
                    <a:pt x="2109383" y="145302"/>
                  </a:lnTo>
                  <a:lnTo>
                    <a:pt x="2014185" y="80167"/>
                  </a:lnTo>
                  <a:lnTo>
                    <a:pt x="1903956" y="0"/>
                  </a:lnTo>
                  <a:lnTo>
                    <a:pt x="1758654" y="30063"/>
                  </a:lnTo>
                  <a:lnTo>
                    <a:pt x="1831305" y="85177"/>
                  </a:lnTo>
                  <a:lnTo>
                    <a:pt x="1871389" y="125261"/>
                  </a:lnTo>
                  <a:lnTo>
                    <a:pt x="1896441" y="157828"/>
                  </a:lnTo>
                  <a:lnTo>
                    <a:pt x="1901451" y="170354"/>
                  </a:lnTo>
                  <a:lnTo>
                    <a:pt x="1903956" y="185386"/>
                  </a:lnTo>
                  <a:lnTo>
                    <a:pt x="1896441" y="217953"/>
                  </a:lnTo>
                  <a:lnTo>
                    <a:pt x="1878904" y="260542"/>
                  </a:lnTo>
                  <a:lnTo>
                    <a:pt x="1821285" y="338203"/>
                  </a:lnTo>
                  <a:lnTo>
                    <a:pt x="1691014" y="496031"/>
                  </a:lnTo>
                  <a:lnTo>
                    <a:pt x="1550722" y="668890"/>
                  </a:lnTo>
                  <a:lnTo>
                    <a:pt x="1385379" y="821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916CBBD9-5952-4292-95D5-646BE1039BEE}"/>
                </a:ext>
              </a:extLst>
            </p:cNvPr>
            <p:cNvSpPr/>
            <p:nvPr/>
          </p:nvSpPr>
          <p:spPr>
            <a:xfrm>
              <a:off x="4583113" y="2401888"/>
              <a:ext cx="2841625" cy="1276350"/>
            </a:xfrm>
            <a:custGeom>
              <a:avLst/>
              <a:gdLst>
                <a:gd name="connsiteX0" fmla="*/ 1459707 w 2840832"/>
                <a:gd name="connsiteY0" fmla="*/ 847725 h 1276350"/>
                <a:gd name="connsiteX1" fmla="*/ 1304925 w 2840832"/>
                <a:gd name="connsiteY1" fmla="*/ 740569 h 1276350"/>
                <a:gd name="connsiteX2" fmla="*/ 1197769 w 2840832"/>
                <a:gd name="connsiteY2" fmla="*/ 666750 h 1276350"/>
                <a:gd name="connsiteX3" fmla="*/ 1107282 w 2840832"/>
                <a:gd name="connsiteY3" fmla="*/ 604838 h 1276350"/>
                <a:gd name="connsiteX4" fmla="*/ 983457 w 2840832"/>
                <a:gd name="connsiteY4" fmla="*/ 519113 h 1276350"/>
                <a:gd name="connsiteX5" fmla="*/ 831057 w 2840832"/>
                <a:gd name="connsiteY5" fmla="*/ 440532 h 1276350"/>
                <a:gd name="connsiteX6" fmla="*/ 714375 w 2840832"/>
                <a:gd name="connsiteY6" fmla="*/ 364332 h 1276350"/>
                <a:gd name="connsiteX7" fmla="*/ 547688 w 2840832"/>
                <a:gd name="connsiteY7" fmla="*/ 266700 h 1276350"/>
                <a:gd name="connsiteX8" fmla="*/ 423863 w 2840832"/>
                <a:gd name="connsiteY8" fmla="*/ 200025 h 1276350"/>
                <a:gd name="connsiteX9" fmla="*/ 338138 w 2840832"/>
                <a:gd name="connsiteY9" fmla="*/ 154782 h 1276350"/>
                <a:gd name="connsiteX10" fmla="*/ 283369 w 2840832"/>
                <a:gd name="connsiteY10" fmla="*/ 142875 h 1276350"/>
                <a:gd name="connsiteX11" fmla="*/ 230982 w 2840832"/>
                <a:gd name="connsiteY11" fmla="*/ 130969 h 1276350"/>
                <a:gd name="connsiteX12" fmla="*/ 171450 w 2840832"/>
                <a:gd name="connsiteY12" fmla="*/ 126207 h 1276350"/>
                <a:gd name="connsiteX13" fmla="*/ 126207 w 2840832"/>
                <a:gd name="connsiteY13" fmla="*/ 128588 h 1276350"/>
                <a:gd name="connsiteX14" fmla="*/ 97632 w 2840832"/>
                <a:gd name="connsiteY14" fmla="*/ 138113 h 1276350"/>
                <a:gd name="connsiteX15" fmla="*/ 78582 w 2840832"/>
                <a:gd name="connsiteY15" fmla="*/ 150019 h 1276350"/>
                <a:gd name="connsiteX16" fmla="*/ 66675 w 2840832"/>
                <a:gd name="connsiteY16" fmla="*/ 152400 h 1276350"/>
                <a:gd name="connsiteX17" fmla="*/ 45244 w 2840832"/>
                <a:gd name="connsiteY17" fmla="*/ 152400 h 1276350"/>
                <a:gd name="connsiteX18" fmla="*/ 21432 w 2840832"/>
                <a:gd name="connsiteY18" fmla="*/ 142875 h 1276350"/>
                <a:gd name="connsiteX19" fmla="*/ 9525 w 2840832"/>
                <a:gd name="connsiteY19" fmla="*/ 133350 h 1276350"/>
                <a:gd name="connsiteX20" fmla="*/ 2382 w 2840832"/>
                <a:gd name="connsiteY20" fmla="*/ 121444 h 1276350"/>
                <a:gd name="connsiteX21" fmla="*/ 0 w 2840832"/>
                <a:gd name="connsiteY21" fmla="*/ 102394 h 1276350"/>
                <a:gd name="connsiteX22" fmla="*/ 0 w 2840832"/>
                <a:gd name="connsiteY22" fmla="*/ 83344 h 1276350"/>
                <a:gd name="connsiteX23" fmla="*/ 4763 w 2840832"/>
                <a:gd name="connsiteY23" fmla="*/ 66675 h 1276350"/>
                <a:gd name="connsiteX24" fmla="*/ 16669 w 2840832"/>
                <a:gd name="connsiteY24" fmla="*/ 54769 h 1276350"/>
                <a:gd name="connsiteX25" fmla="*/ 50007 w 2840832"/>
                <a:gd name="connsiteY25" fmla="*/ 35719 h 1276350"/>
                <a:gd name="connsiteX26" fmla="*/ 97632 w 2840832"/>
                <a:gd name="connsiteY26" fmla="*/ 16669 h 1276350"/>
                <a:gd name="connsiteX27" fmla="*/ 157163 w 2840832"/>
                <a:gd name="connsiteY27" fmla="*/ 4763 h 1276350"/>
                <a:gd name="connsiteX28" fmla="*/ 254794 w 2840832"/>
                <a:gd name="connsiteY28" fmla="*/ 0 h 1276350"/>
                <a:gd name="connsiteX29" fmla="*/ 316707 w 2840832"/>
                <a:gd name="connsiteY29" fmla="*/ 2382 h 1276350"/>
                <a:gd name="connsiteX30" fmla="*/ 366713 w 2840832"/>
                <a:gd name="connsiteY30" fmla="*/ 11907 h 1276350"/>
                <a:gd name="connsiteX31" fmla="*/ 452438 w 2840832"/>
                <a:gd name="connsiteY31" fmla="*/ 54769 h 1276350"/>
                <a:gd name="connsiteX32" fmla="*/ 657225 w 2840832"/>
                <a:gd name="connsiteY32" fmla="*/ 164307 h 1276350"/>
                <a:gd name="connsiteX33" fmla="*/ 850107 w 2840832"/>
                <a:gd name="connsiteY33" fmla="*/ 271463 h 1276350"/>
                <a:gd name="connsiteX34" fmla="*/ 940594 w 2840832"/>
                <a:gd name="connsiteY34" fmla="*/ 323850 h 1276350"/>
                <a:gd name="connsiteX35" fmla="*/ 1200150 w 2840832"/>
                <a:gd name="connsiteY35" fmla="*/ 464344 h 1276350"/>
                <a:gd name="connsiteX36" fmla="*/ 1543050 w 2840832"/>
                <a:gd name="connsiteY36" fmla="*/ 635794 h 1276350"/>
                <a:gd name="connsiteX37" fmla="*/ 1783557 w 2840832"/>
                <a:gd name="connsiteY37" fmla="*/ 754857 h 1276350"/>
                <a:gd name="connsiteX38" fmla="*/ 2016919 w 2840832"/>
                <a:gd name="connsiteY38" fmla="*/ 862013 h 1276350"/>
                <a:gd name="connsiteX39" fmla="*/ 2209800 w 2840832"/>
                <a:gd name="connsiteY39" fmla="*/ 942975 h 1276350"/>
                <a:gd name="connsiteX40" fmla="*/ 2381250 w 2840832"/>
                <a:gd name="connsiteY40" fmla="*/ 1007269 h 1276350"/>
                <a:gd name="connsiteX41" fmla="*/ 2576513 w 2840832"/>
                <a:gd name="connsiteY41" fmla="*/ 1059657 h 1276350"/>
                <a:gd name="connsiteX42" fmla="*/ 2745582 w 2840832"/>
                <a:gd name="connsiteY42" fmla="*/ 1088232 h 1276350"/>
                <a:gd name="connsiteX43" fmla="*/ 2819400 w 2840832"/>
                <a:gd name="connsiteY43" fmla="*/ 1100138 h 1276350"/>
                <a:gd name="connsiteX44" fmla="*/ 2831307 w 2840832"/>
                <a:gd name="connsiteY44" fmla="*/ 1104900 h 1276350"/>
                <a:gd name="connsiteX45" fmla="*/ 2840832 w 2840832"/>
                <a:gd name="connsiteY45" fmla="*/ 1116807 h 1276350"/>
                <a:gd name="connsiteX46" fmla="*/ 2840832 w 2840832"/>
                <a:gd name="connsiteY46" fmla="*/ 1128713 h 1276350"/>
                <a:gd name="connsiteX47" fmla="*/ 2833688 w 2840832"/>
                <a:gd name="connsiteY47" fmla="*/ 1147763 h 1276350"/>
                <a:gd name="connsiteX48" fmla="*/ 2809875 w 2840832"/>
                <a:gd name="connsiteY48" fmla="*/ 1176338 h 1276350"/>
                <a:gd name="connsiteX49" fmla="*/ 2778919 w 2840832"/>
                <a:gd name="connsiteY49" fmla="*/ 1185863 h 1276350"/>
                <a:gd name="connsiteX50" fmla="*/ 2674144 w 2840832"/>
                <a:gd name="connsiteY50" fmla="*/ 1202532 h 1276350"/>
                <a:gd name="connsiteX51" fmla="*/ 2493169 w 2840832"/>
                <a:gd name="connsiteY51" fmla="*/ 1231107 h 1276350"/>
                <a:gd name="connsiteX52" fmla="*/ 2288382 w 2840832"/>
                <a:gd name="connsiteY52" fmla="*/ 1259682 h 1276350"/>
                <a:gd name="connsiteX53" fmla="*/ 2221707 w 2840832"/>
                <a:gd name="connsiteY53" fmla="*/ 1269207 h 1276350"/>
                <a:gd name="connsiteX54" fmla="*/ 2157413 w 2840832"/>
                <a:gd name="connsiteY54" fmla="*/ 1276350 h 1276350"/>
                <a:gd name="connsiteX55" fmla="*/ 2114550 w 2840832"/>
                <a:gd name="connsiteY55" fmla="*/ 1276350 h 1276350"/>
                <a:gd name="connsiteX56" fmla="*/ 2085975 w 2840832"/>
                <a:gd name="connsiteY56" fmla="*/ 1273969 h 1276350"/>
                <a:gd name="connsiteX57" fmla="*/ 2052638 w 2840832"/>
                <a:gd name="connsiteY57" fmla="*/ 1264444 h 1276350"/>
                <a:gd name="connsiteX58" fmla="*/ 2019300 w 2840832"/>
                <a:gd name="connsiteY58" fmla="*/ 1250157 h 1276350"/>
                <a:gd name="connsiteX59" fmla="*/ 1983582 w 2840832"/>
                <a:gd name="connsiteY59" fmla="*/ 1219200 h 1276350"/>
                <a:gd name="connsiteX60" fmla="*/ 1897857 w 2840832"/>
                <a:gd name="connsiteY60" fmla="*/ 1159669 h 1276350"/>
                <a:gd name="connsiteX61" fmla="*/ 1800225 w 2840832"/>
                <a:gd name="connsiteY61" fmla="*/ 1090613 h 1276350"/>
                <a:gd name="connsiteX62" fmla="*/ 1674019 w 2840832"/>
                <a:gd name="connsiteY62" fmla="*/ 1000125 h 1276350"/>
                <a:gd name="connsiteX63" fmla="*/ 1459707 w 2840832"/>
                <a:gd name="connsiteY63" fmla="*/ 8477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2" h="1276350">
                  <a:moveTo>
                    <a:pt x="1459707" y="847725"/>
                  </a:moveTo>
                  <a:lnTo>
                    <a:pt x="1304925" y="740569"/>
                  </a:lnTo>
                  <a:lnTo>
                    <a:pt x="1197769" y="666750"/>
                  </a:lnTo>
                  <a:lnTo>
                    <a:pt x="1107282" y="604838"/>
                  </a:lnTo>
                  <a:lnTo>
                    <a:pt x="983457" y="519113"/>
                  </a:lnTo>
                  <a:lnTo>
                    <a:pt x="831057" y="440532"/>
                  </a:lnTo>
                  <a:lnTo>
                    <a:pt x="714375" y="364332"/>
                  </a:lnTo>
                  <a:lnTo>
                    <a:pt x="547688" y="266700"/>
                  </a:lnTo>
                  <a:lnTo>
                    <a:pt x="423863" y="200025"/>
                  </a:lnTo>
                  <a:lnTo>
                    <a:pt x="338138" y="154782"/>
                  </a:lnTo>
                  <a:lnTo>
                    <a:pt x="283369" y="142875"/>
                  </a:lnTo>
                  <a:lnTo>
                    <a:pt x="230982" y="130969"/>
                  </a:lnTo>
                  <a:lnTo>
                    <a:pt x="171450" y="126207"/>
                  </a:lnTo>
                  <a:lnTo>
                    <a:pt x="126207" y="128588"/>
                  </a:lnTo>
                  <a:lnTo>
                    <a:pt x="97632" y="138113"/>
                  </a:lnTo>
                  <a:lnTo>
                    <a:pt x="78582" y="150019"/>
                  </a:lnTo>
                  <a:lnTo>
                    <a:pt x="66675" y="152400"/>
                  </a:lnTo>
                  <a:lnTo>
                    <a:pt x="45244" y="152400"/>
                  </a:lnTo>
                  <a:lnTo>
                    <a:pt x="21432" y="142875"/>
                  </a:lnTo>
                  <a:lnTo>
                    <a:pt x="9525" y="133350"/>
                  </a:lnTo>
                  <a:lnTo>
                    <a:pt x="2382" y="121444"/>
                  </a:lnTo>
                  <a:lnTo>
                    <a:pt x="0" y="102394"/>
                  </a:lnTo>
                  <a:lnTo>
                    <a:pt x="0" y="83344"/>
                  </a:lnTo>
                  <a:lnTo>
                    <a:pt x="4763" y="66675"/>
                  </a:lnTo>
                  <a:lnTo>
                    <a:pt x="16669" y="54769"/>
                  </a:lnTo>
                  <a:lnTo>
                    <a:pt x="50007" y="35719"/>
                  </a:lnTo>
                  <a:lnTo>
                    <a:pt x="97632" y="16669"/>
                  </a:lnTo>
                  <a:lnTo>
                    <a:pt x="157163" y="4763"/>
                  </a:lnTo>
                  <a:lnTo>
                    <a:pt x="254794" y="0"/>
                  </a:lnTo>
                  <a:lnTo>
                    <a:pt x="316707" y="2382"/>
                  </a:lnTo>
                  <a:lnTo>
                    <a:pt x="366713" y="11907"/>
                  </a:lnTo>
                  <a:lnTo>
                    <a:pt x="452438" y="54769"/>
                  </a:lnTo>
                  <a:lnTo>
                    <a:pt x="657225" y="164307"/>
                  </a:lnTo>
                  <a:lnTo>
                    <a:pt x="850107" y="271463"/>
                  </a:lnTo>
                  <a:lnTo>
                    <a:pt x="940594" y="323850"/>
                  </a:lnTo>
                  <a:lnTo>
                    <a:pt x="1200150" y="464344"/>
                  </a:lnTo>
                  <a:lnTo>
                    <a:pt x="1543050" y="635794"/>
                  </a:lnTo>
                  <a:lnTo>
                    <a:pt x="1783557" y="754857"/>
                  </a:lnTo>
                  <a:lnTo>
                    <a:pt x="2016919" y="862013"/>
                  </a:lnTo>
                  <a:lnTo>
                    <a:pt x="2209800" y="942975"/>
                  </a:lnTo>
                  <a:lnTo>
                    <a:pt x="2381250" y="1007269"/>
                  </a:lnTo>
                  <a:lnTo>
                    <a:pt x="2576513" y="1059657"/>
                  </a:lnTo>
                  <a:lnTo>
                    <a:pt x="2745582" y="1088232"/>
                  </a:lnTo>
                  <a:lnTo>
                    <a:pt x="2819400" y="1100138"/>
                  </a:lnTo>
                  <a:lnTo>
                    <a:pt x="2831307" y="1104900"/>
                  </a:lnTo>
                  <a:lnTo>
                    <a:pt x="2840832" y="1116807"/>
                  </a:lnTo>
                  <a:lnTo>
                    <a:pt x="2840832" y="1128713"/>
                  </a:lnTo>
                  <a:lnTo>
                    <a:pt x="2833688" y="1147763"/>
                  </a:lnTo>
                  <a:lnTo>
                    <a:pt x="2809875" y="1176338"/>
                  </a:lnTo>
                  <a:lnTo>
                    <a:pt x="2778919" y="1185863"/>
                  </a:lnTo>
                  <a:lnTo>
                    <a:pt x="2674144" y="1202532"/>
                  </a:lnTo>
                  <a:lnTo>
                    <a:pt x="2493169" y="1231107"/>
                  </a:lnTo>
                  <a:lnTo>
                    <a:pt x="2288382" y="1259682"/>
                  </a:lnTo>
                  <a:lnTo>
                    <a:pt x="2221707" y="1269207"/>
                  </a:lnTo>
                  <a:lnTo>
                    <a:pt x="2157413" y="1276350"/>
                  </a:lnTo>
                  <a:lnTo>
                    <a:pt x="2114550" y="1276350"/>
                  </a:lnTo>
                  <a:lnTo>
                    <a:pt x="2085975" y="1273969"/>
                  </a:lnTo>
                  <a:lnTo>
                    <a:pt x="2052638" y="1264444"/>
                  </a:lnTo>
                  <a:lnTo>
                    <a:pt x="2019300" y="1250157"/>
                  </a:lnTo>
                  <a:lnTo>
                    <a:pt x="1983582" y="1219200"/>
                  </a:lnTo>
                  <a:lnTo>
                    <a:pt x="1897857" y="1159669"/>
                  </a:lnTo>
                  <a:lnTo>
                    <a:pt x="1800225" y="1090613"/>
                  </a:lnTo>
                  <a:lnTo>
                    <a:pt x="1674019" y="1000125"/>
                  </a:lnTo>
                  <a:lnTo>
                    <a:pt x="1459707" y="847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03EA1D2B-0A9D-4CA3-BE76-34A5DB6C23F1}"/>
                </a:ext>
              </a:extLst>
            </p:cNvPr>
            <p:cNvSpPr/>
            <p:nvPr/>
          </p:nvSpPr>
          <p:spPr>
            <a:xfrm>
              <a:off x="4808538" y="3981450"/>
              <a:ext cx="1609725" cy="296863"/>
            </a:xfrm>
            <a:custGeom>
              <a:avLst/>
              <a:gdLst>
                <a:gd name="connsiteX0" fmla="*/ 773906 w 1609725"/>
                <a:gd name="connsiteY0" fmla="*/ 66675 h 297656"/>
                <a:gd name="connsiteX1" fmla="*/ 400050 w 1609725"/>
                <a:gd name="connsiteY1" fmla="*/ 95250 h 297656"/>
                <a:gd name="connsiteX2" fmla="*/ 7144 w 1609725"/>
                <a:gd name="connsiteY2" fmla="*/ 126206 h 297656"/>
                <a:gd name="connsiteX3" fmla="*/ 0 w 1609725"/>
                <a:gd name="connsiteY3" fmla="*/ 297656 h 297656"/>
                <a:gd name="connsiteX4" fmla="*/ 233362 w 1609725"/>
                <a:gd name="connsiteY4" fmla="*/ 283369 h 297656"/>
                <a:gd name="connsiteX5" fmla="*/ 545306 w 1609725"/>
                <a:gd name="connsiteY5" fmla="*/ 259556 h 297656"/>
                <a:gd name="connsiteX6" fmla="*/ 957262 w 1609725"/>
                <a:gd name="connsiteY6" fmla="*/ 228600 h 297656"/>
                <a:gd name="connsiteX7" fmla="*/ 1281112 w 1609725"/>
                <a:gd name="connsiteY7" fmla="*/ 202406 h 297656"/>
                <a:gd name="connsiteX8" fmla="*/ 1609725 w 1609725"/>
                <a:gd name="connsiteY8" fmla="*/ 176213 h 297656"/>
                <a:gd name="connsiteX9" fmla="*/ 1604962 w 1609725"/>
                <a:gd name="connsiteY9" fmla="*/ 0 h 297656"/>
                <a:gd name="connsiteX10" fmla="*/ 1440656 w 1609725"/>
                <a:gd name="connsiteY10" fmla="*/ 11906 h 297656"/>
                <a:gd name="connsiteX11" fmla="*/ 1135856 w 1609725"/>
                <a:gd name="connsiteY11" fmla="*/ 35719 h 297656"/>
                <a:gd name="connsiteX12" fmla="*/ 773906 w 1609725"/>
                <a:gd name="connsiteY12" fmla="*/ 66675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9725" h="297656">
                  <a:moveTo>
                    <a:pt x="773906" y="66675"/>
                  </a:moveTo>
                  <a:lnTo>
                    <a:pt x="400050" y="95250"/>
                  </a:lnTo>
                  <a:lnTo>
                    <a:pt x="7144" y="126206"/>
                  </a:lnTo>
                  <a:lnTo>
                    <a:pt x="0" y="297656"/>
                  </a:lnTo>
                  <a:lnTo>
                    <a:pt x="233362" y="283369"/>
                  </a:lnTo>
                  <a:lnTo>
                    <a:pt x="545306" y="259556"/>
                  </a:lnTo>
                  <a:lnTo>
                    <a:pt x="957262" y="228600"/>
                  </a:lnTo>
                  <a:lnTo>
                    <a:pt x="1281112" y="202406"/>
                  </a:lnTo>
                  <a:lnTo>
                    <a:pt x="1609725" y="176213"/>
                  </a:lnTo>
                  <a:lnTo>
                    <a:pt x="1604962" y="0"/>
                  </a:lnTo>
                  <a:lnTo>
                    <a:pt x="1440656" y="11906"/>
                  </a:lnTo>
                  <a:lnTo>
                    <a:pt x="1135856" y="35719"/>
                  </a:lnTo>
                  <a:lnTo>
                    <a:pt x="773906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B859D4A6-6498-493D-8C66-FC9DF91C87D6}"/>
                </a:ext>
              </a:extLst>
            </p:cNvPr>
            <p:cNvSpPr/>
            <p:nvPr/>
          </p:nvSpPr>
          <p:spPr>
            <a:xfrm>
              <a:off x="4725988" y="4583113"/>
              <a:ext cx="1693862" cy="295275"/>
            </a:xfrm>
            <a:custGeom>
              <a:avLst/>
              <a:gdLst>
                <a:gd name="connsiteX0" fmla="*/ 1050132 w 1693069"/>
                <a:gd name="connsiteY0" fmla="*/ 64294 h 295275"/>
                <a:gd name="connsiteX1" fmla="*/ 745332 w 1693069"/>
                <a:gd name="connsiteY1" fmla="*/ 90488 h 295275"/>
                <a:gd name="connsiteX2" fmla="*/ 528638 w 1693069"/>
                <a:gd name="connsiteY2" fmla="*/ 104775 h 295275"/>
                <a:gd name="connsiteX3" fmla="*/ 295275 w 1693069"/>
                <a:gd name="connsiteY3" fmla="*/ 116682 h 295275"/>
                <a:gd name="connsiteX4" fmla="*/ 223838 w 1693069"/>
                <a:gd name="connsiteY4" fmla="*/ 119063 h 295275"/>
                <a:gd name="connsiteX5" fmla="*/ 30957 w 1693069"/>
                <a:gd name="connsiteY5" fmla="*/ 83344 h 295275"/>
                <a:gd name="connsiteX6" fmla="*/ 0 w 1693069"/>
                <a:gd name="connsiteY6" fmla="*/ 261938 h 295275"/>
                <a:gd name="connsiteX7" fmla="*/ 140494 w 1693069"/>
                <a:gd name="connsiteY7" fmla="*/ 285750 h 295275"/>
                <a:gd name="connsiteX8" fmla="*/ 200025 w 1693069"/>
                <a:gd name="connsiteY8" fmla="*/ 295275 h 295275"/>
                <a:gd name="connsiteX9" fmla="*/ 290513 w 1693069"/>
                <a:gd name="connsiteY9" fmla="*/ 285750 h 295275"/>
                <a:gd name="connsiteX10" fmla="*/ 564357 w 1693069"/>
                <a:gd name="connsiteY10" fmla="*/ 259557 h 295275"/>
                <a:gd name="connsiteX11" fmla="*/ 790575 w 1693069"/>
                <a:gd name="connsiteY11" fmla="*/ 240507 h 295275"/>
                <a:gd name="connsiteX12" fmla="*/ 1116807 w 1693069"/>
                <a:gd name="connsiteY12" fmla="*/ 216694 h 295275"/>
                <a:gd name="connsiteX13" fmla="*/ 1369219 w 1693069"/>
                <a:gd name="connsiteY13" fmla="*/ 200025 h 295275"/>
                <a:gd name="connsiteX14" fmla="*/ 1693069 w 1693069"/>
                <a:gd name="connsiteY14" fmla="*/ 178594 h 295275"/>
                <a:gd name="connsiteX15" fmla="*/ 1678782 w 1693069"/>
                <a:gd name="connsiteY15" fmla="*/ 0 h 295275"/>
                <a:gd name="connsiteX16" fmla="*/ 1478757 w 1693069"/>
                <a:gd name="connsiteY16" fmla="*/ 19050 h 295275"/>
                <a:gd name="connsiteX17" fmla="*/ 1252538 w 1693069"/>
                <a:gd name="connsiteY17" fmla="*/ 42863 h 295275"/>
                <a:gd name="connsiteX18" fmla="*/ 1050132 w 1693069"/>
                <a:gd name="connsiteY18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3069" h="295275">
                  <a:moveTo>
                    <a:pt x="1050132" y="64294"/>
                  </a:moveTo>
                  <a:lnTo>
                    <a:pt x="745332" y="90488"/>
                  </a:lnTo>
                  <a:lnTo>
                    <a:pt x="528638" y="104775"/>
                  </a:lnTo>
                  <a:lnTo>
                    <a:pt x="295275" y="116682"/>
                  </a:lnTo>
                  <a:lnTo>
                    <a:pt x="223838" y="119063"/>
                  </a:lnTo>
                  <a:lnTo>
                    <a:pt x="30957" y="83344"/>
                  </a:lnTo>
                  <a:lnTo>
                    <a:pt x="0" y="261938"/>
                  </a:lnTo>
                  <a:lnTo>
                    <a:pt x="140494" y="285750"/>
                  </a:lnTo>
                  <a:lnTo>
                    <a:pt x="200025" y="295275"/>
                  </a:lnTo>
                  <a:lnTo>
                    <a:pt x="290513" y="285750"/>
                  </a:lnTo>
                  <a:lnTo>
                    <a:pt x="564357" y="259557"/>
                  </a:lnTo>
                  <a:lnTo>
                    <a:pt x="790575" y="240507"/>
                  </a:lnTo>
                  <a:lnTo>
                    <a:pt x="1116807" y="216694"/>
                  </a:lnTo>
                  <a:lnTo>
                    <a:pt x="1369219" y="200025"/>
                  </a:lnTo>
                  <a:lnTo>
                    <a:pt x="1693069" y="178594"/>
                  </a:lnTo>
                  <a:lnTo>
                    <a:pt x="1678782" y="0"/>
                  </a:lnTo>
                  <a:lnTo>
                    <a:pt x="1478757" y="19050"/>
                  </a:lnTo>
                  <a:lnTo>
                    <a:pt x="1252538" y="42863"/>
                  </a:lnTo>
                  <a:lnTo>
                    <a:pt x="105013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9D18C826-F07C-4F36-AD63-1E62343DD079}"/>
                </a:ext>
              </a:extLst>
            </p:cNvPr>
            <p:cNvSpPr/>
            <p:nvPr/>
          </p:nvSpPr>
          <p:spPr>
            <a:xfrm>
              <a:off x="6164263" y="3529013"/>
              <a:ext cx="476250" cy="2513012"/>
            </a:xfrm>
            <a:custGeom>
              <a:avLst/>
              <a:gdLst>
                <a:gd name="connsiteX0" fmla="*/ 167750 w 476935"/>
                <a:gd name="connsiteY0" fmla="*/ 1404492 h 2512955"/>
                <a:gd name="connsiteX1" fmla="*/ 167750 w 476935"/>
                <a:gd name="connsiteY1" fmla="*/ 1217007 h 2512955"/>
                <a:gd name="connsiteX2" fmla="*/ 167750 w 476935"/>
                <a:gd name="connsiteY2" fmla="*/ 611793 h 2512955"/>
                <a:gd name="connsiteX3" fmla="*/ 167750 w 476935"/>
                <a:gd name="connsiteY3" fmla="*/ 424308 h 2512955"/>
                <a:gd name="connsiteX4" fmla="*/ 164460 w 476935"/>
                <a:gd name="connsiteY4" fmla="*/ 365102 h 2512955"/>
                <a:gd name="connsiteX5" fmla="*/ 151304 w 476935"/>
                <a:gd name="connsiteY5" fmla="*/ 282872 h 2512955"/>
                <a:gd name="connsiteX6" fmla="*/ 128279 w 476935"/>
                <a:gd name="connsiteY6" fmla="*/ 200642 h 2512955"/>
                <a:gd name="connsiteX7" fmla="*/ 115122 w 476935"/>
                <a:gd name="connsiteY7" fmla="*/ 180906 h 2512955"/>
                <a:gd name="connsiteX8" fmla="*/ 92098 w 476935"/>
                <a:gd name="connsiteY8" fmla="*/ 144725 h 2512955"/>
                <a:gd name="connsiteX9" fmla="*/ 55917 w 476935"/>
                <a:gd name="connsiteY9" fmla="*/ 105255 h 2512955"/>
                <a:gd name="connsiteX10" fmla="*/ 26314 w 476935"/>
                <a:gd name="connsiteY10" fmla="*/ 72362 h 2512955"/>
                <a:gd name="connsiteX11" fmla="*/ 19735 w 476935"/>
                <a:gd name="connsiteY11" fmla="*/ 65784 h 2512955"/>
                <a:gd name="connsiteX12" fmla="*/ 6578 w 476935"/>
                <a:gd name="connsiteY12" fmla="*/ 42760 h 2512955"/>
                <a:gd name="connsiteX13" fmla="*/ 0 w 476935"/>
                <a:gd name="connsiteY13" fmla="*/ 16446 h 2512955"/>
                <a:gd name="connsiteX14" fmla="*/ 0 w 476935"/>
                <a:gd name="connsiteY14" fmla="*/ 9867 h 2512955"/>
                <a:gd name="connsiteX15" fmla="*/ 3289 w 476935"/>
                <a:gd name="connsiteY15" fmla="*/ 3289 h 2512955"/>
                <a:gd name="connsiteX16" fmla="*/ 16446 w 476935"/>
                <a:gd name="connsiteY16" fmla="*/ 0 h 2512955"/>
                <a:gd name="connsiteX17" fmla="*/ 78941 w 476935"/>
                <a:gd name="connsiteY17" fmla="*/ 23024 h 2512955"/>
                <a:gd name="connsiteX18" fmla="*/ 194063 w 476935"/>
                <a:gd name="connsiteY18" fmla="*/ 75652 h 2512955"/>
                <a:gd name="connsiteX19" fmla="*/ 292740 w 476935"/>
                <a:gd name="connsiteY19" fmla="*/ 131568 h 2512955"/>
                <a:gd name="connsiteX20" fmla="*/ 374970 w 476935"/>
                <a:gd name="connsiteY20" fmla="*/ 180906 h 2512955"/>
                <a:gd name="connsiteX21" fmla="*/ 407862 w 476935"/>
                <a:gd name="connsiteY21" fmla="*/ 210509 h 2512955"/>
                <a:gd name="connsiteX22" fmla="*/ 447332 w 476935"/>
                <a:gd name="connsiteY22" fmla="*/ 246691 h 2512955"/>
                <a:gd name="connsiteX23" fmla="*/ 467068 w 476935"/>
                <a:gd name="connsiteY23" fmla="*/ 269715 h 2512955"/>
                <a:gd name="connsiteX24" fmla="*/ 473646 w 476935"/>
                <a:gd name="connsiteY24" fmla="*/ 289450 h 2512955"/>
                <a:gd name="connsiteX25" fmla="*/ 476935 w 476935"/>
                <a:gd name="connsiteY25" fmla="*/ 312475 h 2512955"/>
                <a:gd name="connsiteX26" fmla="*/ 467068 w 476935"/>
                <a:gd name="connsiteY26" fmla="*/ 335499 h 2512955"/>
                <a:gd name="connsiteX27" fmla="*/ 444043 w 476935"/>
                <a:gd name="connsiteY27" fmla="*/ 358524 h 2512955"/>
                <a:gd name="connsiteX28" fmla="*/ 421019 w 476935"/>
                <a:gd name="connsiteY28" fmla="*/ 381548 h 2512955"/>
                <a:gd name="connsiteX29" fmla="*/ 401283 w 476935"/>
                <a:gd name="connsiteY29" fmla="*/ 421019 h 2512955"/>
                <a:gd name="connsiteX30" fmla="*/ 391416 w 476935"/>
                <a:gd name="connsiteY30" fmla="*/ 467067 h 2512955"/>
                <a:gd name="connsiteX31" fmla="*/ 394705 w 476935"/>
                <a:gd name="connsiteY31" fmla="*/ 769675 h 2512955"/>
                <a:gd name="connsiteX32" fmla="*/ 401283 w 476935"/>
                <a:gd name="connsiteY32" fmla="*/ 1197272 h 2512955"/>
                <a:gd name="connsiteX33" fmla="*/ 411151 w 476935"/>
                <a:gd name="connsiteY33" fmla="*/ 1615001 h 2512955"/>
                <a:gd name="connsiteX34" fmla="*/ 411151 w 476935"/>
                <a:gd name="connsiteY34" fmla="*/ 1894584 h 2512955"/>
                <a:gd name="connsiteX35" fmla="*/ 414440 w 476935"/>
                <a:gd name="connsiteY35" fmla="*/ 1993260 h 2512955"/>
                <a:gd name="connsiteX36" fmla="*/ 417729 w 476935"/>
                <a:gd name="connsiteY36" fmla="*/ 2059044 h 2512955"/>
                <a:gd name="connsiteX37" fmla="*/ 427597 w 476935"/>
                <a:gd name="connsiteY37" fmla="*/ 2121539 h 2512955"/>
                <a:gd name="connsiteX38" fmla="*/ 434176 w 476935"/>
                <a:gd name="connsiteY38" fmla="*/ 2161010 h 2512955"/>
                <a:gd name="connsiteX39" fmla="*/ 430886 w 476935"/>
                <a:gd name="connsiteY39" fmla="*/ 2223505 h 2512955"/>
                <a:gd name="connsiteX40" fmla="*/ 421019 w 476935"/>
                <a:gd name="connsiteY40" fmla="*/ 2309024 h 2512955"/>
                <a:gd name="connsiteX41" fmla="*/ 407862 w 476935"/>
                <a:gd name="connsiteY41" fmla="*/ 2374808 h 2512955"/>
                <a:gd name="connsiteX42" fmla="*/ 384837 w 476935"/>
                <a:gd name="connsiteY42" fmla="*/ 2437303 h 2512955"/>
                <a:gd name="connsiteX43" fmla="*/ 365102 w 476935"/>
                <a:gd name="connsiteY43" fmla="*/ 2473485 h 2512955"/>
                <a:gd name="connsiteX44" fmla="*/ 338788 w 476935"/>
                <a:gd name="connsiteY44" fmla="*/ 2499798 h 2512955"/>
                <a:gd name="connsiteX45" fmla="*/ 312475 w 476935"/>
                <a:gd name="connsiteY45" fmla="*/ 2512955 h 2512955"/>
                <a:gd name="connsiteX46" fmla="*/ 292740 w 476935"/>
                <a:gd name="connsiteY46" fmla="*/ 2512955 h 2512955"/>
                <a:gd name="connsiteX47" fmla="*/ 259847 w 476935"/>
                <a:gd name="connsiteY47" fmla="*/ 2496509 h 2512955"/>
                <a:gd name="connsiteX48" fmla="*/ 233534 w 476935"/>
                <a:gd name="connsiteY48" fmla="*/ 2473485 h 2512955"/>
                <a:gd name="connsiteX49" fmla="*/ 213799 w 476935"/>
                <a:gd name="connsiteY49" fmla="*/ 2447171 h 2512955"/>
                <a:gd name="connsiteX50" fmla="*/ 194063 w 476935"/>
                <a:gd name="connsiteY50" fmla="*/ 2394544 h 2512955"/>
                <a:gd name="connsiteX51" fmla="*/ 177617 w 476935"/>
                <a:gd name="connsiteY51" fmla="*/ 2322181 h 2512955"/>
                <a:gd name="connsiteX52" fmla="*/ 167750 w 476935"/>
                <a:gd name="connsiteY52" fmla="*/ 2243240 h 2512955"/>
                <a:gd name="connsiteX53" fmla="*/ 164460 w 476935"/>
                <a:gd name="connsiteY53" fmla="*/ 2091937 h 2512955"/>
                <a:gd name="connsiteX54" fmla="*/ 167750 w 476935"/>
                <a:gd name="connsiteY54" fmla="*/ 1838667 h 2512955"/>
                <a:gd name="connsiteX55" fmla="*/ 167750 w 476935"/>
                <a:gd name="connsiteY55" fmla="*/ 1404492 h 25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76935" h="2512955">
                  <a:moveTo>
                    <a:pt x="167750" y="1404492"/>
                  </a:moveTo>
                  <a:lnTo>
                    <a:pt x="167750" y="1217007"/>
                  </a:lnTo>
                  <a:lnTo>
                    <a:pt x="167750" y="611793"/>
                  </a:lnTo>
                  <a:lnTo>
                    <a:pt x="167750" y="424308"/>
                  </a:lnTo>
                  <a:lnTo>
                    <a:pt x="164460" y="365102"/>
                  </a:lnTo>
                  <a:lnTo>
                    <a:pt x="151304" y="282872"/>
                  </a:lnTo>
                  <a:lnTo>
                    <a:pt x="128279" y="200642"/>
                  </a:lnTo>
                  <a:lnTo>
                    <a:pt x="115122" y="180906"/>
                  </a:lnTo>
                  <a:lnTo>
                    <a:pt x="92098" y="144725"/>
                  </a:lnTo>
                  <a:lnTo>
                    <a:pt x="55917" y="105255"/>
                  </a:lnTo>
                  <a:lnTo>
                    <a:pt x="26314" y="72362"/>
                  </a:lnTo>
                  <a:lnTo>
                    <a:pt x="19735" y="65784"/>
                  </a:lnTo>
                  <a:lnTo>
                    <a:pt x="6578" y="42760"/>
                  </a:lnTo>
                  <a:lnTo>
                    <a:pt x="0" y="16446"/>
                  </a:lnTo>
                  <a:lnTo>
                    <a:pt x="0" y="9867"/>
                  </a:lnTo>
                  <a:lnTo>
                    <a:pt x="3289" y="3289"/>
                  </a:lnTo>
                  <a:lnTo>
                    <a:pt x="16446" y="0"/>
                  </a:lnTo>
                  <a:lnTo>
                    <a:pt x="78941" y="23024"/>
                  </a:lnTo>
                  <a:lnTo>
                    <a:pt x="194063" y="75652"/>
                  </a:lnTo>
                  <a:lnTo>
                    <a:pt x="292740" y="131568"/>
                  </a:lnTo>
                  <a:lnTo>
                    <a:pt x="374970" y="180906"/>
                  </a:lnTo>
                  <a:lnTo>
                    <a:pt x="407862" y="210509"/>
                  </a:lnTo>
                  <a:lnTo>
                    <a:pt x="447332" y="246691"/>
                  </a:lnTo>
                  <a:lnTo>
                    <a:pt x="467068" y="269715"/>
                  </a:lnTo>
                  <a:lnTo>
                    <a:pt x="473646" y="289450"/>
                  </a:lnTo>
                  <a:lnTo>
                    <a:pt x="476935" y="312475"/>
                  </a:lnTo>
                  <a:lnTo>
                    <a:pt x="467068" y="335499"/>
                  </a:lnTo>
                  <a:lnTo>
                    <a:pt x="444043" y="358524"/>
                  </a:lnTo>
                  <a:lnTo>
                    <a:pt x="421019" y="381548"/>
                  </a:lnTo>
                  <a:lnTo>
                    <a:pt x="401283" y="421019"/>
                  </a:lnTo>
                  <a:lnTo>
                    <a:pt x="391416" y="467067"/>
                  </a:lnTo>
                  <a:cubicBezTo>
                    <a:pt x="392512" y="567936"/>
                    <a:pt x="393609" y="668806"/>
                    <a:pt x="394705" y="769675"/>
                  </a:cubicBezTo>
                  <a:cubicBezTo>
                    <a:pt x="396898" y="912207"/>
                    <a:pt x="399090" y="1054740"/>
                    <a:pt x="401283" y="1197272"/>
                  </a:cubicBezTo>
                  <a:lnTo>
                    <a:pt x="411151" y="1615001"/>
                  </a:lnTo>
                  <a:lnTo>
                    <a:pt x="411151" y="1894584"/>
                  </a:lnTo>
                  <a:lnTo>
                    <a:pt x="414440" y="1993260"/>
                  </a:lnTo>
                  <a:lnTo>
                    <a:pt x="417729" y="2059044"/>
                  </a:lnTo>
                  <a:lnTo>
                    <a:pt x="427597" y="2121539"/>
                  </a:lnTo>
                  <a:lnTo>
                    <a:pt x="434176" y="2161010"/>
                  </a:lnTo>
                  <a:lnTo>
                    <a:pt x="430886" y="2223505"/>
                  </a:lnTo>
                  <a:lnTo>
                    <a:pt x="421019" y="2309024"/>
                  </a:lnTo>
                  <a:lnTo>
                    <a:pt x="407862" y="2374808"/>
                  </a:lnTo>
                  <a:lnTo>
                    <a:pt x="384837" y="2437303"/>
                  </a:lnTo>
                  <a:lnTo>
                    <a:pt x="365102" y="2473485"/>
                  </a:lnTo>
                  <a:lnTo>
                    <a:pt x="338788" y="2499798"/>
                  </a:lnTo>
                  <a:lnTo>
                    <a:pt x="312475" y="2512955"/>
                  </a:lnTo>
                  <a:lnTo>
                    <a:pt x="292740" y="2512955"/>
                  </a:lnTo>
                  <a:lnTo>
                    <a:pt x="259847" y="2496509"/>
                  </a:lnTo>
                  <a:lnTo>
                    <a:pt x="233534" y="2473485"/>
                  </a:lnTo>
                  <a:lnTo>
                    <a:pt x="213799" y="2447171"/>
                  </a:lnTo>
                  <a:lnTo>
                    <a:pt x="194063" y="2394544"/>
                  </a:lnTo>
                  <a:lnTo>
                    <a:pt x="177617" y="2322181"/>
                  </a:lnTo>
                  <a:lnTo>
                    <a:pt x="167750" y="2243240"/>
                  </a:lnTo>
                  <a:cubicBezTo>
                    <a:pt x="166653" y="2192806"/>
                    <a:pt x="165557" y="2142371"/>
                    <a:pt x="164460" y="2091937"/>
                  </a:cubicBezTo>
                  <a:cubicBezTo>
                    <a:pt x="165557" y="2007514"/>
                    <a:pt x="166653" y="1923090"/>
                    <a:pt x="167750" y="1838667"/>
                  </a:cubicBezTo>
                  <a:lnTo>
                    <a:pt x="167750" y="14044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5949305E-2678-44DD-9EE4-D9989FF5CB61}"/>
              </a:ext>
            </a:extLst>
          </p:cNvPr>
          <p:cNvSpPr/>
          <p:nvPr/>
        </p:nvSpPr>
        <p:spPr>
          <a:xfrm>
            <a:off x="3079750" y="1755775"/>
            <a:ext cx="3590925" cy="622300"/>
          </a:xfrm>
          <a:custGeom>
            <a:avLst/>
            <a:gdLst>
              <a:gd name="connsiteX0" fmla="*/ 2322286 w 3590835"/>
              <a:gd name="connsiteY0" fmla="*/ 119017 h 621211"/>
              <a:gd name="connsiteX1" fmla="*/ 2203269 w 3590835"/>
              <a:gd name="connsiteY1" fmla="*/ 127725 h 621211"/>
              <a:gd name="connsiteX2" fmla="*/ 2066835 w 3590835"/>
              <a:gd name="connsiteY2" fmla="*/ 142240 h 621211"/>
              <a:gd name="connsiteX3" fmla="*/ 1915886 w 3590835"/>
              <a:gd name="connsiteY3" fmla="*/ 156754 h 621211"/>
              <a:gd name="connsiteX4" fmla="*/ 1712686 w 3590835"/>
              <a:gd name="connsiteY4" fmla="*/ 177074 h 621211"/>
              <a:gd name="connsiteX5" fmla="*/ 1500778 w 3590835"/>
              <a:gd name="connsiteY5" fmla="*/ 203200 h 621211"/>
              <a:gd name="connsiteX6" fmla="*/ 1309189 w 3590835"/>
              <a:gd name="connsiteY6" fmla="*/ 229325 h 621211"/>
              <a:gd name="connsiteX7" fmla="*/ 1193075 w 3590835"/>
              <a:gd name="connsiteY7" fmla="*/ 246742 h 621211"/>
              <a:gd name="connsiteX8" fmla="*/ 1018903 w 3590835"/>
              <a:gd name="connsiteY8" fmla="*/ 284480 h 621211"/>
              <a:gd name="connsiteX9" fmla="*/ 926012 w 3590835"/>
              <a:gd name="connsiteY9" fmla="*/ 298994 h 621211"/>
              <a:gd name="connsiteX10" fmla="*/ 725715 w 3590835"/>
              <a:gd name="connsiteY10" fmla="*/ 330925 h 621211"/>
              <a:gd name="connsiteX11" fmla="*/ 542835 w 3590835"/>
              <a:gd name="connsiteY11" fmla="*/ 359954 h 621211"/>
              <a:gd name="connsiteX12" fmla="*/ 470263 w 3590835"/>
              <a:gd name="connsiteY12" fmla="*/ 371565 h 621211"/>
              <a:gd name="connsiteX13" fmla="*/ 441235 w 3590835"/>
              <a:gd name="connsiteY13" fmla="*/ 377371 h 621211"/>
              <a:gd name="connsiteX14" fmla="*/ 409303 w 3590835"/>
              <a:gd name="connsiteY14" fmla="*/ 377371 h 621211"/>
              <a:gd name="connsiteX15" fmla="*/ 351246 w 3590835"/>
              <a:gd name="connsiteY15" fmla="*/ 371565 h 621211"/>
              <a:gd name="connsiteX16" fmla="*/ 307703 w 3590835"/>
              <a:gd name="connsiteY16" fmla="*/ 365760 h 621211"/>
              <a:gd name="connsiteX17" fmla="*/ 238035 w 3590835"/>
              <a:gd name="connsiteY17" fmla="*/ 348342 h 621211"/>
              <a:gd name="connsiteX18" fmla="*/ 165463 w 3590835"/>
              <a:gd name="connsiteY18" fmla="*/ 322217 h 621211"/>
              <a:gd name="connsiteX19" fmla="*/ 110309 w 3590835"/>
              <a:gd name="connsiteY19" fmla="*/ 293188 h 621211"/>
              <a:gd name="connsiteX20" fmla="*/ 87086 w 3590835"/>
              <a:gd name="connsiteY20" fmla="*/ 278674 h 621211"/>
              <a:gd name="connsiteX21" fmla="*/ 63863 w 3590835"/>
              <a:gd name="connsiteY21" fmla="*/ 252548 h 621211"/>
              <a:gd name="connsiteX22" fmla="*/ 58058 w 3590835"/>
              <a:gd name="connsiteY22" fmla="*/ 246742 h 621211"/>
              <a:gd name="connsiteX23" fmla="*/ 49349 w 3590835"/>
              <a:gd name="connsiteY23" fmla="*/ 238034 h 621211"/>
              <a:gd name="connsiteX24" fmla="*/ 29029 w 3590835"/>
              <a:gd name="connsiteY24" fmla="*/ 229325 h 621211"/>
              <a:gd name="connsiteX25" fmla="*/ 14515 w 3590835"/>
              <a:gd name="connsiteY25" fmla="*/ 229325 h 621211"/>
              <a:gd name="connsiteX26" fmla="*/ 2903 w 3590835"/>
              <a:gd name="connsiteY26" fmla="*/ 232228 h 621211"/>
              <a:gd name="connsiteX27" fmla="*/ 0 w 3590835"/>
              <a:gd name="connsiteY27" fmla="*/ 246742 h 621211"/>
              <a:gd name="connsiteX28" fmla="*/ 5806 w 3590835"/>
              <a:gd name="connsiteY28" fmla="*/ 269965 h 621211"/>
              <a:gd name="connsiteX29" fmla="*/ 31932 w 3590835"/>
              <a:gd name="connsiteY29" fmla="*/ 310605 h 621211"/>
              <a:gd name="connsiteX30" fmla="*/ 87086 w 3590835"/>
              <a:gd name="connsiteY30" fmla="*/ 383177 h 621211"/>
              <a:gd name="connsiteX31" fmla="*/ 130629 w 3590835"/>
              <a:gd name="connsiteY31" fmla="*/ 432525 h 621211"/>
              <a:gd name="connsiteX32" fmla="*/ 171269 w 3590835"/>
              <a:gd name="connsiteY32" fmla="*/ 470262 h 621211"/>
              <a:gd name="connsiteX33" fmla="*/ 211909 w 3590835"/>
              <a:gd name="connsiteY33" fmla="*/ 508000 h 621211"/>
              <a:gd name="connsiteX34" fmla="*/ 249646 w 3590835"/>
              <a:gd name="connsiteY34" fmla="*/ 537028 h 621211"/>
              <a:gd name="connsiteX35" fmla="*/ 313509 w 3590835"/>
              <a:gd name="connsiteY35" fmla="*/ 571862 h 621211"/>
              <a:gd name="connsiteX36" fmla="*/ 380275 w 3590835"/>
              <a:gd name="connsiteY36" fmla="*/ 600891 h 621211"/>
              <a:gd name="connsiteX37" fmla="*/ 435429 w 3590835"/>
              <a:gd name="connsiteY37" fmla="*/ 618308 h 621211"/>
              <a:gd name="connsiteX38" fmla="*/ 458652 w 3590835"/>
              <a:gd name="connsiteY38" fmla="*/ 621211 h 621211"/>
              <a:gd name="connsiteX39" fmla="*/ 510903 w 3590835"/>
              <a:gd name="connsiteY39" fmla="*/ 606697 h 621211"/>
              <a:gd name="connsiteX40" fmla="*/ 627018 w 3590835"/>
              <a:gd name="connsiteY40" fmla="*/ 568960 h 621211"/>
              <a:gd name="connsiteX41" fmla="*/ 728618 w 3590835"/>
              <a:gd name="connsiteY41" fmla="*/ 542834 h 621211"/>
              <a:gd name="connsiteX42" fmla="*/ 806995 w 3590835"/>
              <a:gd name="connsiteY42" fmla="*/ 525417 h 621211"/>
              <a:gd name="connsiteX43" fmla="*/ 885372 w 3590835"/>
              <a:gd name="connsiteY43" fmla="*/ 510902 h 621211"/>
              <a:gd name="connsiteX44" fmla="*/ 981166 w 3590835"/>
              <a:gd name="connsiteY44" fmla="*/ 493485 h 621211"/>
              <a:gd name="connsiteX45" fmla="*/ 1039223 w 3590835"/>
              <a:gd name="connsiteY45" fmla="*/ 484777 h 621211"/>
              <a:gd name="connsiteX46" fmla="*/ 1268549 w 3590835"/>
              <a:gd name="connsiteY46" fmla="*/ 438331 h 621211"/>
              <a:gd name="connsiteX47" fmla="*/ 1442720 w 3590835"/>
              <a:gd name="connsiteY47" fmla="*/ 400594 h 621211"/>
              <a:gd name="connsiteX48" fmla="*/ 1579155 w 3590835"/>
              <a:gd name="connsiteY48" fmla="*/ 377371 h 621211"/>
              <a:gd name="connsiteX49" fmla="*/ 1666240 w 3590835"/>
              <a:gd name="connsiteY49" fmla="*/ 359954 h 621211"/>
              <a:gd name="connsiteX50" fmla="*/ 1788160 w 3590835"/>
              <a:gd name="connsiteY50" fmla="*/ 342537 h 621211"/>
              <a:gd name="connsiteX51" fmla="*/ 1924595 w 3590835"/>
              <a:gd name="connsiteY51" fmla="*/ 325120 h 621211"/>
              <a:gd name="connsiteX52" fmla="*/ 2037806 w 3590835"/>
              <a:gd name="connsiteY52" fmla="*/ 313508 h 621211"/>
              <a:gd name="connsiteX53" fmla="*/ 2191658 w 3590835"/>
              <a:gd name="connsiteY53" fmla="*/ 298994 h 621211"/>
              <a:gd name="connsiteX54" fmla="*/ 2316480 w 3590835"/>
              <a:gd name="connsiteY54" fmla="*/ 293188 h 621211"/>
              <a:gd name="connsiteX55" fmla="*/ 2426789 w 3590835"/>
              <a:gd name="connsiteY55" fmla="*/ 287382 h 621211"/>
              <a:gd name="connsiteX56" fmla="*/ 2647406 w 3590835"/>
              <a:gd name="connsiteY56" fmla="*/ 287382 h 621211"/>
              <a:gd name="connsiteX57" fmla="*/ 2798355 w 3590835"/>
              <a:gd name="connsiteY57" fmla="*/ 278674 h 621211"/>
              <a:gd name="connsiteX58" fmla="*/ 2949303 w 3590835"/>
              <a:gd name="connsiteY58" fmla="*/ 278674 h 621211"/>
              <a:gd name="connsiteX59" fmla="*/ 3053806 w 3590835"/>
              <a:gd name="connsiteY59" fmla="*/ 278674 h 621211"/>
              <a:gd name="connsiteX60" fmla="*/ 3152503 w 3590835"/>
              <a:gd name="connsiteY60" fmla="*/ 278674 h 621211"/>
              <a:gd name="connsiteX61" fmla="*/ 3288938 w 3590835"/>
              <a:gd name="connsiteY61" fmla="*/ 281577 h 621211"/>
              <a:gd name="connsiteX62" fmla="*/ 3393440 w 3590835"/>
              <a:gd name="connsiteY62" fmla="*/ 284480 h 621211"/>
              <a:gd name="connsiteX63" fmla="*/ 3457303 w 3590835"/>
              <a:gd name="connsiteY63" fmla="*/ 287382 h 621211"/>
              <a:gd name="connsiteX64" fmla="*/ 3521166 w 3590835"/>
              <a:gd name="connsiteY64" fmla="*/ 278674 h 621211"/>
              <a:gd name="connsiteX65" fmla="*/ 3553098 w 3590835"/>
              <a:gd name="connsiteY65" fmla="*/ 269965 h 621211"/>
              <a:gd name="connsiteX66" fmla="*/ 3573418 w 3590835"/>
              <a:gd name="connsiteY66" fmla="*/ 258354 h 621211"/>
              <a:gd name="connsiteX67" fmla="*/ 3585029 w 3590835"/>
              <a:gd name="connsiteY67" fmla="*/ 243840 h 621211"/>
              <a:gd name="connsiteX68" fmla="*/ 3590835 w 3590835"/>
              <a:gd name="connsiteY68" fmla="*/ 232228 h 621211"/>
              <a:gd name="connsiteX69" fmla="*/ 3590835 w 3590835"/>
              <a:gd name="connsiteY69" fmla="*/ 217714 h 621211"/>
              <a:gd name="connsiteX70" fmla="*/ 3587932 w 3590835"/>
              <a:gd name="connsiteY70" fmla="*/ 194491 h 621211"/>
              <a:gd name="connsiteX71" fmla="*/ 3579223 w 3590835"/>
              <a:gd name="connsiteY71" fmla="*/ 177074 h 621211"/>
              <a:gd name="connsiteX72" fmla="*/ 3564709 w 3590835"/>
              <a:gd name="connsiteY72" fmla="*/ 153851 h 621211"/>
              <a:gd name="connsiteX73" fmla="*/ 3532778 w 3590835"/>
              <a:gd name="connsiteY73" fmla="*/ 124822 h 621211"/>
              <a:gd name="connsiteX74" fmla="*/ 3474720 w 3590835"/>
              <a:gd name="connsiteY74" fmla="*/ 87085 h 621211"/>
              <a:gd name="connsiteX75" fmla="*/ 3413760 w 3590835"/>
              <a:gd name="connsiteY75" fmla="*/ 52251 h 621211"/>
              <a:gd name="connsiteX76" fmla="*/ 3355703 w 3590835"/>
              <a:gd name="connsiteY76" fmla="*/ 26125 h 621211"/>
              <a:gd name="connsiteX77" fmla="*/ 3277326 w 3590835"/>
              <a:gd name="connsiteY77" fmla="*/ 0 h 621211"/>
              <a:gd name="connsiteX78" fmla="*/ 3268618 w 3590835"/>
              <a:gd name="connsiteY78" fmla="*/ 0 h 621211"/>
              <a:gd name="connsiteX79" fmla="*/ 3190240 w 3590835"/>
              <a:gd name="connsiteY79" fmla="*/ 26125 h 621211"/>
              <a:gd name="connsiteX80" fmla="*/ 3085738 w 3590835"/>
              <a:gd name="connsiteY80" fmla="*/ 66765 h 621211"/>
              <a:gd name="connsiteX81" fmla="*/ 3001555 w 3590835"/>
              <a:gd name="connsiteY81" fmla="*/ 78377 h 621211"/>
              <a:gd name="connsiteX82" fmla="*/ 2821578 w 3590835"/>
              <a:gd name="connsiteY82" fmla="*/ 98697 h 621211"/>
              <a:gd name="connsiteX83" fmla="*/ 2667726 w 3590835"/>
              <a:gd name="connsiteY83" fmla="*/ 113211 h 621211"/>
              <a:gd name="connsiteX84" fmla="*/ 2429692 w 3590835"/>
              <a:gd name="connsiteY84" fmla="*/ 113211 h 621211"/>
              <a:gd name="connsiteX85" fmla="*/ 2322286 w 3590835"/>
              <a:gd name="connsiteY85" fmla="*/ 119017 h 62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590835" h="621211">
                <a:moveTo>
                  <a:pt x="2322286" y="119017"/>
                </a:moveTo>
                <a:lnTo>
                  <a:pt x="2203269" y="127725"/>
                </a:lnTo>
                <a:lnTo>
                  <a:pt x="2066835" y="142240"/>
                </a:lnTo>
                <a:lnTo>
                  <a:pt x="1915886" y="156754"/>
                </a:lnTo>
                <a:lnTo>
                  <a:pt x="1712686" y="177074"/>
                </a:lnTo>
                <a:lnTo>
                  <a:pt x="1500778" y="203200"/>
                </a:lnTo>
                <a:lnTo>
                  <a:pt x="1309189" y="229325"/>
                </a:lnTo>
                <a:lnTo>
                  <a:pt x="1193075" y="246742"/>
                </a:lnTo>
                <a:lnTo>
                  <a:pt x="1018903" y="284480"/>
                </a:lnTo>
                <a:lnTo>
                  <a:pt x="926012" y="298994"/>
                </a:lnTo>
                <a:lnTo>
                  <a:pt x="725715" y="330925"/>
                </a:lnTo>
                <a:lnTo>
                  <a:pt x="542835" y="359954"/>
                </a:lnTo>
                <a:lnTo>
                  <a:pt x="470263" y="371565"/>
                </a:lnTo>
                <a:lnTo>
                  <a:pt x="441235" y="377371"/>
                </a:lnTo>
                <a:lnTo>
                  <a:pt x="409303" y="377371"/>
                </a:lnTo>
                <a:lnTo>
                  <a:pt x="351246" y="371565"/>
                </a:lnTo>
                <a:lnTo>
                  <a:pt x="307703" y="365760"/>
                </a:lnTo>
                <a:lnTo>
                  <a:pt x="238035" y="348342"/>
                </a:lnTo>
                <a:lnTo>
                  <a:pt x="165463" y="322217"/>
                </a:lnTo>
                <a:lnTo>
                  <a:pt x="110309" y="293188"/>
                </a:lnTo>
                <a:lnTo>
                  <a:pt x="87086" y="278674"/>
                </a:lnTo>
                <a:lnTo>
                  <a:pt x="63863" y="252548"/>
                </a:lnTo>
                <a:lnTo>
                  <a:pt x="58058" y="246742"/>
                </a:lnTo>
                <a:lnTo>
                  <a:pt x="49349" y="238034"/>
                </a:lnTo>
                <a:lnTo>
                  <a:pt x="29029" y="229325"/>
                </a:lnTo>
                <a:lnTo>
                  <a:pt x="14515" y="229325"/>
                </a:lnTo>
                <a:lnTo>
                  <a:pt x="2903" y="232228"/>
                </a:lnTo>
                <a:lnTo>
                  <a:pt x="0" y="246742"/>
                </a:lnTo>
                <a:lnTo>
                  <a:pt x="5806" y="269965"/>
                </a:lnTo>
                <a:lnTo>
                  <a:pt x="31932" y="310605"/>
                </a:lnTo>
                <a:lnTo>
                  <a:pt x="87086" y="383177"/>
                </a:lnTo>
                <a:lnTo>
                  <a:pt x="130629" y="432525"/>
                </a:lnTo>
                <a:lnTo>
                  <a:pt x="171269" y="470262"/>
                </a:lnTo>
                <a:lnTo>
                  <a:pt x="211909" y="508000"/>
                </a:lnTo>
                <a:lnTo>
                  <a:pt x="249646" y="537028"/>
                </a:lnTo>
                <a:lnTo>
                  <a:pt x="313509" y="571862"/>
                </a:lnTo>
                <a:lnTo>
                  <a:pt x="380275" y="600891"/>
                </a:lnTo>
                <a:lnTo>
                  <a:pt x="435429" y="618308"/>
                </a:lnTo>
                <a:lnTo>
                  <a:pt x="458652" y="621211"/>
                </a:lnTo>
                <a:lnTo>
                  <a:pt x="510903" y="606697"/>
                </a:lnTo>
                <a:lnTo>
                  <a:pt x="627018" y="568960"/>
                </a:lnTo>
                <a:lnTo>
                  <a:pt x="728618" y="542834"/>
                </a:lnTo>
                <a:lnTo>
                  <a:pt x="806995" y="525417"/>
                </a:lnTo>
                <a:lnTo>
                  <a:pt x="885372" y="510902"/>
                </a:lnTo>
                <a:lnTo>
                  <a:pt x="981166" y="493485"/>
                </a:lnTo>
                <a:lnTo>
                  <a:pt x="1039223" y="484777"/>
                </a:lnTo>
                <a:lnTo>
                  <a:pt x="1268549" y="438331"/>
                </a:lnTo>
                <a:lnTo>
                  <a:pt x="1442720" y="400594"/>
                </a:lnTo>
                <a:lnTo>
                  <a:pt x="1579155" y="377371"/>
                </a:lnTo>
                <a:lnTo>
                  <a:pt x="1666240" y="359954"/>
                </a:lnTo>
                <a:lnTo>
                  <a:pt x="1788160" y="342537"/>
                </a:lnTo>
                <a:lnTo>
                  <a:pt x="1924595" y="325120"/>
                </a:lnTo>
                <a:lnTo>
                  <a:pt x="2037806" y="313508"/>
                </a:lnTo>
                <a:lnTo>
                  <a:pt x="2191658" y="298994"/>
                </a:lnTo>
                <a:lnTo>
                  <a:pt x="2316480" y="293188"/>
                </a:lnTo>
                <a:lnTo>
                  <a:pt x="2426789" y="287382"/>
                </a:lnTo>
                <a:lnTo>
                  <a:pt x="2647406" y="287382"/>
                </a:lnTo>
                <a:lnTo>
                  <a:pt x="2798355" y="278674"/>
                </a:lnTo>
                <a:lnTo>
                  <a:pt x="2949303" y="278674"/>
                </a:lnTo>
                <a:lnTo>
                  <a:pt x="3053806" y="278674"/>
                </a:lnTo>
                <a:lnTo>
                  <a:pt x="3152503" y="278674"/>
                </a:lnTo>
                <a:lnTo>
                  <a:pt x="3288938" y="281577"/>
                </a:lnTo>
                <a:lnTo>
                  <a:pt x="3393440" y="284480"/>
                </a:lnTo>
                <a:lnTo>
                  <a:pt x="3457303" y="287382"/>
                </a:lnTo>
                <a:lnTo>
                  <a:pt x="3521166" y="278674"/>
                </a:lnTo>
                <a:lnTo>
                  <a:pt x="3553098" y="269965"/>
                </a:lnTo>
                <a:lnTo>
                  <a:pt x="3573418" y="258354"/>
                </a:lnTo>
                <a:lnTo>
                  <a:pt x="3585029" y="243840"/>
                </a:lnTo>
                <a:lnTo>
                  <a:pt x="3590835" y="232228"/>
                </a:lnTo>
                <a:lnTo>
                  <a:pt x="3590835" y="217714"/>
                </a:lnTo>
                <a:lnTo>
                  <a:pt x="3587932" y="194491"/>
                </a:lnTo>
                <a:lnTo>
                  <a:pt x="3579223" y="177074"/>
                </a:lnTo>
                <a:lnTo>
                  <a:pt x="3564709" y="153851"/>
                </a:lnTo>
                <a:lnTo>
                  <a:pt x="3532778" y="124822"/>
                </a:lnTo>
                <a:lnTo>
                  <a:pt x="3474720" y="87085"/>
                </a:lnTo>
                <a:lnTo>
                  <a:pt x="3413760" y="52251"/>
                </a:lnTo>
                <a:lnTo>
                  <a:pt x="3355703" y="26125"/>
                </a:lnTo>
                <a:lnTo>
                  <a:pt x="3277326" y="0"/>
                </a:lnTo>
                <a:lnTo>
                  <a:pt x="3268618" y="0"/>
                </a:lnTo>
                <a:lnTo>
                  <a:pt x="3190240" y="26125"/>
                </a:lnTo>
                <a:lnTo>
                  <a:pt x="3085738" y="66765"/>
                </a:lnTo>
                <a:lnTo>
                  <a:pt x="3001555" y="78377"/>
                </a:lnTo>
                <a:lnTo>
                  <a:pt x="2821578" y="98697"/>
                </a:lnTo>
                <a:lnTo>
                  <a:pt x="2667726" y="113211"/>
                </a:lnTo>
                <a:lnTo>
                  <a:pt x="2429692" y="113211"/>
                </a:lnTo>
                <a:lnTo>
                  <a:pt x="2322286" y="11901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0E51FDFA-83E7-42CB-8407-5C7DC8ABB762}"/>
              </a:ext>
            </a:extLst>
          </p:cNvPr>
          <p:cNvSpPr/>
          <p:nvPr/>
        </p:nvSpPr>
        <p:spPr>
          <a:xfrm>
            <a:off x="3657600" y="2714625"/>
            <a:ext cx="2039938" cy="401638"/>
          </a:xfrm>
          <a:custGeom>
            <a:avLst/>
            <a:gdLst>
              <a:gd name="connsiteX0" fmla="*/ 971550 w 2040731"/>
              <a:gd name="connsiteY0" fmla="*/ 188119 h 402431"/>
              <a:gd name="connsiteX1" fmla="*/ 823913 w 2040731"/>
              <a:gd name="connsiteY1" fmla="*/ 207169 h 402431"/>
              <a:gd name="connsiteX2" fmla="*/ 692944 w 2040731"/>
              <a:gd name="connsiteY2" fmla="*/ 221456 h 402431"/>
              <a:gd name="connsiteX3" fmla="*/ 595313 w 2040731"/>
              <a:gd name="connsiteY3" fmla="*/ 233363 h 402431"/>
              <a:gd name="connsiteX4" fmla="*/ 516731 w 2040731"/>
              <a:gd name="connsiteY4" fmla="*/ 240506 h 402431"/>
              <a:gd name="connsiteX5" fmla="*/ 473869 w 2040731"/>
              <a:gd name="connsiteY5" fmla="*/ 245269 h 402431"/>
              <a:gd name="connsiteX6" fmla="*/ 447675 w 2040731"/>
              <a:gd name="connsiteY6" fmla="*/ 245269 h 402431"/>
              <a:gd name="connsiteX7" fmla="*/ 407194 w 2040731"/>
              <a:gd name="connsiteY7" fmla="*/ 242888 h 402431"/>
              <a:gd name="connsiteX8" fmla="*/ 350044 w 2040731"/>
              <a:gd name="connsiteY8" fmla="*/ 235744 h 402431"/>
              <a:gd name="connsiteX9" fmla="*/ 300038 w 2040731"/>
              <a:gd name="connsiteY9" fmla="*/ 226219 h 402431"/>
              <a:gd name="connsiteX10" fmla="*/ 226219 w 2040731"/>
              <a:gd name="connsiteY10" fmla="*/ 204788 h 402431"/>
              <a:gd name="connsiteX11" fmla="*/ 161925 w 2040731"/>
              <a:gd name="connsiteY11" fmla="*/ 183356 h 402431"/>
              <a:gd name="connsiteX12" fmla="*/ 95250 w 2040731"/>
              <a:gd name="connsiteY12" fmla="*/ 152400 h 402431"/>
              <a:gd name="connsiteX13" fmla="*/ 47625 w 2040731"/>
              <a:gd name="connsiteY13" fmla="*/ 128588 h 402431"/>
              <a:gd name="connsiteX14" fmla="*/ 26194 w 2040731"/>
              <a:gd name="connsiteY14" fmla="*/ 121444 h 402431"/>
              <a:gd name="connsiteX15" fmla="*/ 16669 w 2040731"/>
              <a:gd name="connsiteY15" fmla="*/ 121444 h 402431"/>
              <a:gd name="connsiteX16" fmla="*/ 2381 w 2040731"/>
              <a:gd name="connsiteY16" fmla="*/ 126206 h 402431"/>
              <a:gd name="connsiteX17" fmla="*/ 0 w 2040731"/>
              <a:gd name="connsiteY17" fmla="*/ 138113 h 402431"/>
              <a:gd name="connsiteX18" fmla="*/ 7144 w 2040731"/>
              <a:gd name="connsiteY18" fmla="*/ 164306 h 402431"/>
              <a:gd name="connsiteX19" fmla="*/ 23813 w 2040731"/>
              <a:gd name="connsiteY19" fmla="*/ 190500 h 402431"/>
              <a:gd name="connsiteX20" fmla="*/ 73819 w 2040731"/>
              <a:gd name="connsiteY20" fmla="*/ 238125 h 402431"/>
              <a:gd name="connsiteX21" fmla="*/ 126206 w 2040731"/>
              <a:gd name="connsiteY21" fmla="*/ 283369 h 402431"/>
              <a:gd name="connsiteX22" fmla="*/ 183356 w 2040731"/>
              <a:gd name="connsiteY22" fmla="*/ 323850 h 402431"/>
              <a:gd name="connsiteX23" fmla="*/ 235744 w 2040731"/>
              <a:gd name="connsiteY23" fmla="*/ 354806 h 402431"/>
              <a:gd name="connsiteX24" fmla="*/ 278606 w 2040731"/>
              <a:gd name="connsiteY24" fmla="*/ 373856 h 402431"/>
              <a:gd name="connsiteX25" fmla="*/ 326231 w 2040731"/>
              <a:gd name="connsiteY25" fmla="*/ 388144 h 402431"/>
              <a:gd name="connsiteX26" fmla="*/ 376238 w 2040731"/>
              <a:gd name="connsiteY26" fmla="*/ 397669 h 402431"/>
              <a:gd name="connsiteX27" fmla="*/ 440531 w 2040731"/>
              <a:gd name="connsiteY27" fmla="*/ 402431 h 402431"/>
              <a:gd name="connsiteX28" fmla="*/ 531019 w 2040731"/>
              <a:gd name="connsiteY28" fmla="*/ 402431 h 402431"/>
              <a:gd name="connsiteX29" fmla="*/ 711994 w 2040731"/>
              <a:gd name="connsiteY29" fmla="*/ 392906 h 402431"/>
              <a:gd name="connsiteX30" fmla="*/ 878681 w 2040731"/>
              <a:gd name="connsiteY30" fmla="*/ 381000 h 402431"/>
              <a:gd name="connsiteX31" fmla="*/ 1038225 w 2040731"/>
              <a:gd name="connsiteY31" fmla="*/ 359569 h 402431"/>
              <a:gd name="connsiteX32" fmla="*/ 1362075 w 2040731"/>
              <a:gd name="connsiteY32" fmla="*/ 321469 h 402431"/>
              <a:gd name="connsiteX33" fmla="*/ 1585913 w 2040731"/>
              <a:gd name="connsiteY33" fmla="*/ 283369 h 402431"/>
              <a:gd name="connsiteX34" fmla="*/ 1750219 w 2040731"/>
              <a:gd name="connsiteY34" fmla="*/ 250031 h 402431"/>
              <a:gd name="connsiteX35" fmla="*/ 1881188 w 2040731"/>
              <a:gd name="connsiteY35" fmla="*/ 219075 h 402431"/>
              <a:gd name="connsiteX36" fmla="*/ 1974056 w 2040731"/>
              <a:gd name="connsiteY36" fmla="*/ 195263 h 402431"/>
              <a:gd name="connsiteX37" fmla="*/ 2005013 w 2040731"/>
              <a:gd name="connsiteY37" fmla="*/ 180975 h 402431"/>
              <a:gd name="connsiteX38" fmla="*/ 2026444 w 2040731"/>
              <a:gd name="connsiteY38" fmla="*/ 166688 h 402431"/>
              <a:gd name="connsiteX39" fmla="*/ 2035969 w 2040731"/>
              <a:gd name="connsiteY39" fmla="*/ 154781 h 402431"/>
              <a:gd name="connsiteX40" fmla="*/ 2038350 w 2040731"/>
              <a:gd name="connsiteY40" fmla="*/ 142875 h 402431"/>
              <a:gd name="connsiteX41" fmla="*/ 2040731 w 2040731"/>
              <a:gd name="connsiteY41" fmla="*/ 130969 h 402431"/>
              <a:gd name="connsiteX42" fmla="*/ 2038350 w 2040731"/>
              <a:gd name="connsiteY42" fmla="*/ 119063 h 402431"/>
              <a:gd name="connsiteX43" fmla="*/ 2024063 w 2040731"/>
              <a:gd name="connsiteY43" fmla="*/ 92869 h 402431"/>
              <a:gd name="connsiteX44" fmla="*/ 2007394 w 2040731"/>
              <a:gd name="connsiteY44" fmla="*/ 71438 h 402431"/>
              <a:gd name="connsiteX45" fmla="*/ 1976438 w 2040731"/>
              <a:gd name="connsiteY45" fmla="*/ 57150 h 402431"/>
              <a:gd name="connsiteX46" fmla="*/ 1847850 w 2040731"/>
              <a:gd name="connsiteY46" fmla="*/ 16669 h 402431"/>
              <a:gd name="connsiteX47" fmla="*/ 1788319 w 2040731"/>
              <a:gd name="connsiteY47" fmla="*/ 0 h 402431"/>
              <a:gd name="connsiteX48" fmla="*/ 1762125 w 2040731"/>
              <a:gd name="connsiteY48" fmla="*/ 2381 h 402431"/>
              <a:gd name="connsiteX49" fmla="*/ 1728788 w 2040731"/>
              <a:gd name="connsiteY49" fmla="*/ 14288 h 402431"/>
              <a:gd name="connsiteX50" fmla="*/ 1695450 w 2040731"/>
              <a:gd name="connsiteY50" fmla="*/ 26194 h 402431"/>
              <a:gd name="connsiteX51" fmla="*/ 1650206 w 2040731"/>
              <a:gd name="connsiteY51" fmla="*/ 50006 h 402431"/>
              <a:gd name="connsiteX52" fmla="*/ 1619250 w 2040731"/>
              <a:gd name="connsiteY52" fmla="*/ 66675 h 402431"/>
              <a:gd name="connsiteX53" fmla="*/ 1590675 w 2040731"/>
              <a:gd name="connsiteY53" fmla="*/ 76200 h 402431"/>
              <a:gd name="connsiteX54" fmla="*/ 1454944 w 2040731"/>
              <a:gd name="connsiteY54" fmla="*/ 107156 h 402431"/>
              <a:gd name="connsiteX55" fmla="*/ 1371600 w 2040731"/>
              <a:gd name="connsiteY55" fmla="*/ 121444 h 402431"/>
              <a:gd name="connsiteX56" fmla="*/ 1262063 w 2040731"/>
              <a:gd name="connsiteY56" fmla="*/ 138113 h 402431"/>
              <a:gd name="connsiteX57" fmla="*/ 1064419 w 2040731"/>
              <a:gd name="connsiteY57" fmla="*/ 176213 h 402431"/>
              <a:gd name="connsiteX58" fmla="*/ 971550 w 2040731"/>
              <a:gd name="connsiteY58" fmla="*/ 188119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040731" h="402431">
                <a:moveTo>
                  <a:pt x="971550" y="188119"/>
                </a:moveTo>
                <a:lnTo>
                  <a:pt x="823913" y="207169"/>
                </a:lnTo>
                <a:lnTo>
                  <a:pt x="692944" y="221456"/>
                </a:lnTo>
                <a:lnTo>
                  <a:pt x="595313" y="233363"/>
                </a:lnTo>
                <a:lnTo>
                  <a:pt x="516731" y="240506"/>
                </a:lnTo>
                <a:lnTo>
                  <a:pt x="473869" y="245269"/>
                </a:lnTo>
                <a:lnTo>
                  <a:pt x="447675" y="245269"/>
                </a:lnTo>
                <a:lnTo>
                  <a:pt x="407194" y="242888"/>
                </a:lnTo>
                <a:lnTo>
                  <a:pt x="350044" y="235744"/>
                </a:lnTo>
                <a:lnTo>
                  <a:pt x="300038" y="226219"/>
                </a:lnTo>
                <a:lnTo>
                  <a:pt x="226219" y="204788"/>
                </a:lnTo>
                <a:lnTo>
                  <a:pt x="161925" y="183356"/>
                </a:lnTo>
                <a:lnTo>
                  <a:pt x="95250" y="152400"/>
                </a:lnTo>
                <a:lnTo>
                  <a:pt x="47625" y="128588"/>
                </a:lnTo>
                <a:lnTo>
                  <a:pt x="26194" y="121444"/>
                </a:lnTo>
                <a:lnTo>
                  <a:pt x="16669" y="121444"/>
                </a:lnTo>
                <a:lnTo>
                  <a:pt x="2381" y="126206"/>
                </a:lnTo>
                <a:lnTo>
                  <a:pt x="0" y="138113"/>
                </a:lnTo>
                <a:lnTo>
                  <a:pt x="7144" y="164306"/>
                </a:lnTo>
                <a:lnTo>
                  <a:pt x="23813" y="190500"/>
                </a:lnTo>
                <a:lnTo>
                  <a:pt x="73819" y="238125"/>
                </a:lnTo>
                <a:lnTo>
                  <a:pt x="126206" y="283369"/>
                </a:lnTo>
                <a:lnTo>
                  <a:pt x="183356" y="323850"/>
                </a:lnTo>
                <a:lnTo>
                  <a:pt x="235744" y="354806"/>
                </a:lnTo>
                <a:lnTo>
                  <a:pt x="278606" y="373856"/>
                </a:lnTo>
                <a:lnTo>
                  <a:pt x="326231" y="388144"/>
                </a:lnTo>
                <a:lnTo>
                  <a:pt x="376238" y="397669"/>
                </a:lnTo>
                <a:lnTo>
                  <a:pt x="440531" y="402431"/>
                </a:lnTo>
                <a:lnTo>
                  <a:pt x="531019" y="402431"/>
                </a:lnTo>
                <a:lnTo>
                  <a:pt x="711994" y="392906"/>
                </a:lnTo>
                <a:lnTo>
                  <a:pt x="878681" y="381000"/>
                </a:lnTo>
                <a:lnTo>
                  <a:pt x="1038225" y="359569"/>
                </a:lnTo>
                <a:lnTo>
                  <a:pt x="1362075" y="321469"/>
                </a:lnTo>
                <a:lnTo>
                  <a:pt x="1585913" y="283369"/>
                </a:lnTo>
                <a:lnTo>
                  <a:pt x="1750219" y="250031"/>
                </a:lnTo>
                <a:lnTo>
                  <a:pt x="1881188" y="219075"/>
                </a:lnTo>
                <a:lnTo>
                  <a:pt x="1974056" y="195263"/>
                </a:lnTo>
                <a:lnTo>
                  <a:pt x="2005013" y="180975"/>
                </a:lnTo>
                <a:lnTo>
                  <a:pt x="2026444" y="166688"/>
                </a:lnTo>
                <a:lnTo>
                  <a:pt x="2035969" y="154781"/>
                </a:lnTo>
                <a:lnTo>
                  <a:pt x="2038350" y="142875"/>
                </a:lnTo>
                <a:lnTo>
                  <a:pt x="2040731" y="130969"/>
                </a:lnTo>
                <a:lnTo>
                  <a:pt x="2038350" y="119063"/>
                </a:lnTo>
                <a:lnTo>
                  <a:pt x="2024063" y="92869"/>
                </a:lnTo>
                <a:lnTo>
                  <a:pt x="2007394" y="71438"/>
                </a:lnTo>
                <a:lnTo>
                  <a:pt x="1976438" y="57150"/>
                </a:lnTo>
                <a:lnTo>
                  <a:pt x="1847850" y="16669"/>
                </a:lnTo>
                <a:lnTo>
                  <a:pt x="1788319" y="0"/>
                </a:lnTo>
                <a:lnTo>
                  <a:pt x="1762125" y="2381"/>
                </a:lnTo>
                <a:lnTo>
                  <a:pt x="1728788" y="14288"/>
                </a:lnTo>
                <a:lnTo>
                  <a:pt x="1695450" y="26194"/>
                </a:lnTo>
                <a:lnTo>
                  <a:pt x="1650206" y="50006"/>
                </a:lnTo>
                <a:lnTo>
                  <a:pt x="1619250" y="66675"/>
                </a:lnTo>
                <a:lnTo>
                  <a:pt x="1590675" y="76200"/>
                </a:lnTo>
                <a:lnTo>
                  <a:pt x="1454944" y="107156"/>
                </a:lnTo>
                <a:lnTo>
                  <a:pt x="1371600" y="121444"/>
                </a:lnTo>
                <a:lnTo>
                  <a:pt x="1262063" y="138113"/>
                </a:lnTo>
                <a:lnTo>
                  <a:pt x="1064419" y="176213"/>
                </a:lnTo>
                <a:lnTo>
                  <a:pt x="971550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5C59D1B6-B833-4630-97C4-A126F85B5F21}"/>
              </a:ext>
            </a:extLst>
          </p:cNvPr>
          <p:cNvSpPr/>
          <p:nvPr/>
        </p:nvSpPr>
        <p:spPr>
          <a:xfrm>
            <a:off x="3817938" y="1525588"/>
            <a:ext cx="525462" cy="1101725"/>
          </a:xfrm>
          <a:custGeom>
            <a:avLst/>
            <a:gdLst>
              <a:gd name="connsiteX0" fmla="*/ 481012 w 526256"/>
              <a:gd name="connsiteY0" fmla="*/ 333375 h 1100138"/>
              <a:gd name="connsiteX1" fmla="*/ 481012 w 526256"/>
              <a:gd name="connsiteY1" fmla="*/ 485775 h 1100138"/>
              <a:gd name="connsiteX2" fmla="*/ 502444 w 526256"/>
              <a:gd name="connsiteY2" fmla="*/ 659607 h 1100138"/>
              <a:gd name="connsiteX3" fmla="*/ 504825 w 526256"/>
              <a:gd name="connsiteY3" fmla="*/ 733425 h 1100138"/>
              <a:gd name="connsiteX4" fmla="*/ 507206 w 526256"/>
              <a:gd name="connsiteY4" fmla="*/ 790575 h 1100138"/>
              <a:gd name="connsiteX5" fmla="*/ 509587 w 526256"/>
              <a:gd name="connsiteY5" fmla="*/ 828675 h 1100138"/>
              <a:gd name="connsiteX6" fmla="*/ 514350 w 526256"/>
              <a:gd name="connsiteY6" fmla="*/ 890588 h 1100138"/>
              <a:gd name="connsiteX7" fmla="*/ 521494 w 526256"/>
              <a:gd name="connsiteY7" fmla="*/ 950119 h 1100138"/>
              <a:gd name="connsiteX8" fmla="*/ 526256 w 526256"/>
              <a:gd name="connsiteY8" fmla="*/ 981075 h 1100138"/>
              <a:gd name="connsiteX9" fmla="*/ 526256 w 526256"/>
              <a:gd name="connsiteY9" fmla="*/ 1021557 h 1100138"/>
              <a:gd name="connsiteX10" fmla="*/ 519112 w 526256"/>
              <a:gd name="connsiteY10" fmla="*/ 1052513 h 1100138"/>
              <a:gd name="connsiteX11" fmla="*/ 509587 w 526256"/>
              <a:gd name="connsiteY11" fmla="*/ 1073944 h 1100138"/>
              <a:gd name="connsiteX12" fmla="*/ 495300 w 526256"/>
              <a:gd name="connsiteY12" fmla="*/ 1090613 h 1100138"/>
              <a:gd name="connsiteX13" fmla="*/ 478631 w 526256"/>
              <a:gd name="connsiteY13" fmla="*/ 1097757 h 1100138"/>
              <a:gd name="connsiteX14" fmla="*/ 457200 w 526256"/>
              <a:gd name="connsiteY14" fmla="*/ 1100138 h 1100138"/>
              <a:gd name="connsiteX15" fmla="*/ 426244 w 526256"/>
              <a:gd name="connsiteY15" fmla="*/ 1095375 h 1100138"/>
              <a:gd name="connsiteX16" fmla="*/ 402431 w 526256"/>
              <a:gd name="connsiteY16" fmla="*/ 1083469 h 1100138"/>
              <a:gd name="connsiteX17" fmla="*/ 385762 w 526256"/>
              <a:gd name="connsiteY17" fmla="*/ 1066800 h 1100138"/>
              <a:gd name="connsiteX18" fmla="*/ 371475 w 526256"/>
              <a:gd name="connsiteY18" fmla="*/ 1050132 h 1100138"/>
              <a:gd name="connsiteX19" fmla="*/ 357187 w 526256"/>
              <a:gd name="connsiteY19" fmla="*/ 1028700 h 1100138"/>
              <a:gd name="connsiteX20" fmla="*/ 342900 w 526256"/>
              <a:gd name="connsiteY20" fmla="*/ 1002507 h 1100138"/>
              <a:gd name="connsiteX21" fmla="*/ 330994 w 526256"/>
              <a:gd name="connsiteY21" fmla="*/ 966788 h 1100138"/>
              <a:gd name="connsiteX22" fmla="*/ 314325 w 526256"/>
              <a:gd name="connsiteY22" fmla="*/ 909638 h 1100138"/>
              <a:gd name="connsiteX23" fmla="*/ 297656 w 526256"/>
              <a:gd name="connsiteY23" fmla="*/ 852488 h 1100138"/>
              <a:gd name="connsiteX24" fmla="*/ 288131 w 526256"/>
              <a:gd name="connsiteY24" fmla="*/ 812007 h 1100138"/>
              <a:gd name="connsiteX25" fmla="*/ 280987 w 526256"/>
              <a:gd name="connsiteY25" fmla="*/ 769144 h 1100138"/>
              <a:gd name="connsiteX26" fmla="*/ 276225 w 526256"/>
              <a:gd name="connsiteY26" fmla="*/ 707232 h 1100138"/>
              <a:gd name="connsiteX27" fmla="*/ 261937 w 526256"/>
              <a:gd name="connsiteY27" fmla="*/ 528638 h 1100138"/>
              <a:gd name="connsiteX28" fmla="*/ 257175 w 526256"/>
              <a:gd name="connsiteY28" fmla="*/ 523875 h 1100138"/>
              <a:gd name="connsiteX29" fmla="*/ 257175 w 526256"/>
              <a:gd name="connsiteY29" fmla="*/ 490538 h 1100138"/>
              <a:gd name="connsiteX30" fmla="*/ 252412 w 526256"/>
              <a:gd name="connsiteY30" fmla="*/ 438150 h 1100138"/>
              <a:gd name="connsiteX31" fmla="*/ 242887 w 526256"/>
              <a:gd name="connsiteY31" fmla="*/ 383382 h 1100138"/>
              <a:gd name="connsiteX32" fmla="*/ 230981 w 526256"/>
              <a:gd name="connsiteY32" fmla="*/ 328613 h 1100138"/>
              <a:gd name="connsiteX33" fmla="*/ 219075 w 526256"/>
              <a:gd name="connsiteY33" fmla="*/ 280988 h 1100138"/>
              <a:gd name="connsiteX34" fmla="*/ 202406 w 526256"/>
              <a:gd name="connsiteY34" fmla="*/ 238125 h 1100138"/>
              <a:gd name="connsiteX35" fmla="*/ 192881 w 526256"/>
              <a:gd name="connsiteY35" fmla="*/ 216694 h 1100138"/>
              <a:gd name="connsiteX36" fmla="*/ 180975 w 526256"/>
              <a:gd name="connsiteY36" fmla="*/ 200025 h 1100138"/>
              <a:gd name="connsiteX37" fmla="*/ 159544 w 526256"/>
              <a:gd name="connsiteY37" fmla="*/ 178594 h 1100138"/>
              <a:gd name="connsiteX38" fmla="*/ 119062 w 526256"/>
              <a:gd name="connsiteY38" fmla="*/ 140494 h 1100138"/>
              <a:gd name="connsiteX39" fmla="*/ 52387 w 526256"/>
              <a:gd name="connsiteY39" fmla="*/ 85725 h 1100138"/>
              <a:gd name="connsiteX40" fmla="*/ 16669 w 526256"/>
              <a:gd name="connsiteY40" fmla="*/ 54769 h 1100138"/>
              <a:gd name="connsiteX41" fmla="*/ 2381 w 526256"/>
              <a:gd name="connsiteY41" fmla="*/ 33338 h 1100138"/>
              <a:gd name="connsiteX42" fmla="*/ 0 w 526256"/>
              <a:gd name="connsiteY42" fmla="*/ 23813 h 1100138"/>
              <a:gd name="connsiteX43" fmla="*/ 0 w 526256"/>
              <a:gd name="connsiteY43" fmla="*/ 9525 h 1100138"/>
              <a:gd name="connsiteX44" fmla="*/ 9525 w 526256"/>
              <a:gd name="connsiteY44" fmla="*/ 2382 h 1100138"/>
              <a:gd name="connsiteX45" fmla="*/ 21431 w 526256"/>
              <a:gd name="connsiteY45" fmla="*/ 0 h 1100138"/>
              <a:gd name="connsiteX46" fmla="*/ 47625 w 526256"/>
              <a:gd name="connsiteY46" fmla="*/ 4763 h 1100138"/>
              <a:gd name="connsiteX47" fmla="*/ 78581 w 526256"/>
              <a:gd name="connsiteY47" fmla="*/ 4763 h 1100138"/>
              <a:gd name="connsiteX48" fmla="*/ 135731 w 526256"/>
              <a:gd name="connsiteY48" fmla="*/ 11907 h 1100138"/>
              <a:gd name="connsiteX49" fmla="*/ 173831 w 526256"/>
              <a:gd name="connsiteY49" fmla="*/ 19050 h 1100138"/>
              <a:gd name="connsiteX50" fmla="*/ 230981 w 526256"/>
              <a:gd name="connsiteY50" fmla="*/ 35719 h 1100138"/>
              <a:gd name="connsiteX51" fmla="*/ 297656 w 526256"/>
              <a:gd name="connsiteY51" fmla="*/ 59532 h 1100138"/>
              <a:gd name="connsiteX52" fmla="*/ 388144 w 526256"/>
              <a:gd name="connsiteY52" fmla="*/ 102394 h 1100138"/>
              <a:gd name="connsiteX53" fmla="*/ 411956 w 526256"/>
              <a:gd name="connsiteY53" fmla="*/ 114300 h 1100138"/>
              <a:gd name="connsiteX54" fmla="*/ 438150 w 526256"/>
              <a:gd name="connsiteY54" fmla="*/ 123825 h 1100138"/>
              <a:gd name="connsiteX55" fmla="*/ 452437 w 526256"/>
              <a:gd name="connsiteY55" fmla="*/ 130969 h 1100138"/>
              <a:gd name="connsiteX56" fmla="*/ 464344 w 526256"/>
              <a:gd name="connsiteY56" fmla="*/ 140494 h 1100138"/>
              <a:gd name="connsiteX57" fmla="*/ 473869 w 526256"/>
              <a:gd name="connsiteY57" fmla="*/ 150019 h 1100138"/>
              <a:gd name="connsiteX58" fmla="*/ 483394 w 526256"/>
              <a:gd name="connsiteY58" fmla="*/ 169069 h 1100138"/>
              <a:gd name="connsiteX59" fmla="*/ 488156 w 526256"/>
              <a:gd name="connsiteY59" fmla="*/ 190500 h 1100138"/>
              <a:gd name="connsiteX60" fmla="*/ 488156 w 526256"/>
              <a:gd name="connsiteY60" fmla="*/ 207169 h 1100138"/>
              <a:gd name="connsiteX61" fmla="*/ 485775 w 526256"/>
              <a:gd name="connsiteY61" fmla="*/ 230982 h 1100138"/>
              <a:gd name="connsiteX62" fmla="*/ 483394 w 526256"/>
              <a:gd name="connsiteY62" fmla="*/ 247650 h 1100138"/>
              <a:gd name="connsiteX63" fmla="*/ 481012 w 526256"/>
              <a:gd name="connsiteY63" fmla="*/ 333375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26256" h="1100138">
                <a:moveTo>
                  <a:pt x="481012" y="333375"/>
                </a:moveTo>
                <a:lnTo>
                  <a:pt x="481012" y="485775"/>
                </a:lnTo>
                <a:lnTo>
                  <a:pt x="502444" y="659607"/>
                </a:lnTo>
                <a:cubicBezTo>
                  <a:pt x="503238" y="684213"/>
                  <a:pt x="504031" y="708819"/>
                  <a:pt x="504825" y="733425"/>
                </a:cubicBezTo>
                <a:cubicBezTo>
                  <a:pt x="505619" y="752475"/>
                  <a:pt x="506412" y="771525"/>
                  <a:pt x="507206" y="790575"/>
                </a:cubicBezTo>
                <a:lnTo>
                  <a:pt x="509587" y="828675"/>
                </a:lnTo>
                <a:lnTo>
                  <a:pt x="514350" y="890588"/>
                </a:lnTo>
                <a:lnTo>
                  <a:pt x="521494" y="950119"/>
                </a:lnTo>
                <a:lnTo>
                  <a:pt x="526256" y="981075"/>
                </a:lnTo>
                <a:lnTo>
                  <a:pt x="526256" y="1021557"/>
                </a:lnTo>
                <a:lnTo>
                  <a:pt x="519112" y="1052513"/>
                </a:lnTo>
                <a:lnTo>
                  <a:pt x="509587" y="1073944"/>
                </a:lnTo>
                <a:lnTo>
                  <a:pt x="495300" y="1090613"/>
                </a:lnTo>
                <a:lnTo>
                  <a:pt x="478631" y="1097757"/>
                </a:lnTo>
                <a:lnTo>
                  <a:pt x="457200" y="1100138"/>
                </a:lnTo>
                <a:lnTo>
                  <a:pt x="426244" y="1095375"/>
                </a:lnTo>
                <a:lnTo>
                  <a:pt x="402431" y="1083469"/>
                </a:lnTo>
                <a:lnTo>
                  <a:pt x="385762" y="1066800"/>
                </a:lnTo>
                <a:lnTo>
                  <a:pt x="371475" y="1050132"/>
                </a:lnTo>
                <a:lnTo>
                  <a:pt x="357187" y="1028700"/>
                </a:lnTo>
                <a:lnTo>
                  <a:pt x="342900" y="1002507"/>
                </a:lnTo>
                <a:lnTo>
                  <a:pt x="330994" y="966788"/>
                </a:lnTo>
                <a:lnTo>
                  <a:pt x="314325" y="909638"/>
                </a:lnTo>
                <a:lnTo>
                  <a:pt x="297656" y="852488"/>
                </a:lnTo>
                <a:lnTo>
                  <a:pt x="288131" y="812007"/>
                </a:lnTo>
                <a:lnTo>
                  <a:pt x="280987" y="769144"/>
                </a:lnTo>
                <a:lnTo>
                  <a:pt x="276225" y="707232"/>
                </a:lnTo>
                <a:lnTo>
                  <a:pt x="261937" y="528638"/>
                </a:lnTo>
                <a:lnTo>
                  <a:pt x="257175" y="523875"/>
                </a:lnTo>
                <a:lnTo>
                  <a:pt x="257175" y="490538"/>
                </a:lnTo>
                <a:lnTo>
                  <a:pt x="252412" y="438150"/>
                </a:lnTo>
                <a:lnTo>
                  <a:pt x="242887" y="383382"/>
                </a:lnTo>
                <a:lnTo>
                  <a:pt x="230981" y="328613"/>
                </a:lnTo>
                <a:lnTo>
                  <a:pt x="219075" y="280988"/>
                </a:lnTo>
                <a:lnTo>
                  <a:pt x="202406" y="238125"/>
                </a:lnTo>
                <a:lnTo>
                  <a:pt x="192881" y="216694"/>
                </a:lnTo>
                <a:lnTo>
                  <a:pt x="180975" y="200025"/>
                </a:lnTo>
                <a:lnTo>
                  <a:pt x="159544" y="178594"/>
                </a:lnTo>
                <a:lnTo>
                  <a:pt x="119062" y="140494"/>
                </a:lnTo>
                <a:lnTo>
                  <a:pt x="52387" y="85725"/>
                </a:lnTo>
                <a:lnTo>
                  <a:pt x="16669" y="54769"/>
                </a:lnTo>
                <a:lnTo>
                  <a:pt x="2381" y="33338"/>
                </a:lnTo>
                <a:lnTo>
                  <a:pt x="0" y="23813"/>
                </a:lnTo>
                <a:lnTo>
                  <a:pt x="0" y="9525"/>
                </a:lnTo>
                <a:lnTo>
                  <a:pt x="9525" y="2382"/>
                </a:lnTo>
                <a:lnTo>
                  <a:pt x="21431" y="0"/>
                </a:lnTo>
                <a:lnTo>
                  <a:pt x="47625" y="4763"/>
                </a:lnTo>
                <a:lnTo>
                  <a:pt x="78581" y="4763"/>
                </a:lnTo>
                <a:lnTo>
                  <a:pt x="135731" y="11907"/>
                </a:lnTo>
                <a:lnTo>
                  <a:pt x="173831" y="19050"/>
                </a:lnTo>
                <a:lnTo>
                  <a:pt x="230981" y="35719"/>
                </a:lnTo>
                <a:lnTo>
                  <a:pt x="297656" y="59532"/>
                </a:lnTo>
                <a:lnTo>
                  <a:pt x="388144" y="102394"/>
                </a:lnTo>
                <a:lnTo>
                  <a:pt x="411956" y="114300"/>
                </a:lnTo>
                <a:lnTo>
                  <a:pt x="438150" y="123825"/>
                </a:lnTo>
                <a:lnTo>
                  <a:pt x="452437" y="130969"/>
                </a:lnTo>
                <a:lnTo>
                  <a:pt x="464344" y="140494"/>
                </a:lnTo>
                <a:lnTo>
                  <a:pt x="473869" y="150019"/>
                </a:lnTo>
                <a:lnTo>
                  <a:pt x="483394" y="169069"/>
                </a:lnTo>
                <a:lnTo>
                  <a:pt x="488156" y="190500"/>
                </a:lnTo>
                <a:lnTo>
                  <a:pt x="488156" y="207169"/>
                </a:lnTo>
                <a:lnTo>
                  <a:pt x="485775" y="230982"/>
                </a:lnTo>
                <a:lnTo>
                  <a:pt x="483394" y="247650"/>
                </a:lnTo>
                <a:lnTo>
                  <a:pt x="481012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27E271F6-4CC8-43A1-92EE-CA5E0832A4F3}"/>
              </a:ext>
            </a:extLst>
          </p:cNvPr>
          <p:cNvSpPr/>
          <p:nvPr/>
        </p:nvSpPr>
        <p:spPr>
          <a:xfrm>
            <a:off x="5341938" y="1331913"/>
            <a:ext cx="600075" cy="1201737"/>
          </a:xfrm>
          <a:custGeom>
            <a:avLst/>
            <a:gdLst>
              <a:gd name="connsiteX0" fmla="*/ 321469 w 600075"/>
              <a:gd name="connsiteY0" fmla="*/ 754856 h 1202531"/>
              <a:gd name="connsiteX1" fmla="*/ 240506 w 600075"/>
              <a:gd name="connsiteY1" fmla="*/ 916781 h 1202531"/>
              <a:gd name="connsiteX2" fmla="*/ 173831 w 600075"/>
              <a:gd name="connsiteY2" fmla="*/ 1050131 h 1202531"/>
              <a:gd name="connsiteX3" fmla="*/ 119062 w 600075"/>
              <a:gd name="connsiteY3" fmla="*/ 1157287 h 1202531"/>
              <a:gd name="connsiteX4" fmla="*/ 111919 w 600075"/>
              <a:gd name="connsiteY4" fmla="*/ 1166812 h 1202531"/>
              <a:gd name="connsiteX5" fmla="*/ 83344 w 600075"/>
              <a:gd name="connsiteY5" fmla="*/ 1185862 h 1202531"/>
              <a:gd name="connsiteX6" fmla="*/ 59531 w 600075"/>
              <a:gd name="connsiteY6" fmla="*/ 1200150 h 1202531"/>
              <a:gd name="connsiteX7" fmla="*/ 50006 w 600075"/>
              <a:gd name="connsiteY7" fmla="*/ 1202531 h 1202531"/>
              <a:gd name="connsiteX8" fmla="*/ 40481 w 600075"/>
              <a:gd name="connsiteY8" fmla="*/ 1202531 h 1202531"/>
              <a:gd name="connsiteX9" fmla="*/ 26194 w 600075"/>
              <a:gd name="connsiteY9" fmla="*/ 1197769 h 1202531"/>
              <a:gd name="connsiteX10" fmla="*/ 14287 w 600075"/>
              <a:gd name="connsiteY10" fmla="*/ 1185862 h 1202531"/>
              <a:gd name="connsiteX11" fmla="*/ 7144 w 600075"/>
              <a:gd name="connsiteY11" fmla="*/ 1176337 h 1202531"/>
              <a:gd name="connsiteX12" fmla="*/ 2381 w 600075"/>
              <a:gd name="connsiteY12" fmla="*/ 1164431 h 1202531"/>
              <a:gd name="connsiteX13" fmla="*/ 0 w 600075"/>
              <a:gd name="connsiteY13" fmla="*/ 1143000 h 1202531"/>
              <a:gd name="connsiteX14" fmla="*/ 2381 w 600075"/>
              <a:gd name="connsiteY14" fmla="*/ 1112044 h 1202531"/>
              <a:gd name="connsiteX15" fmla="*/ 7144 w 600075"/>
              <a:gd name="connsiteY15" fmla="*/ 1090612 h 1202531"/>
              <a:gd name="connsiteX16" fmla="*/ 38100 w 600075"/>
              <a:gd name="connsiteY16" fmla="*/ 1004887 h 1202531"/>
              <a:gd name="connsiteX17" fmla="*/ 80962 w 600075"/>
              <a:gd name="connsiteY17" fmla="*/ 888206 h 1202531"/>
              <a:gd name="connsiteX18" fmla="*/ 126206 w 600075"/>
              <a:gd name="connsiteY18" fmla="*/ 752475 h 1202531"/>
              <a:gd name="connsiteX19" fmla="*/ 145256 w 600075"/>
              <a:gd name="connsiteY19" fmla="*/ 685800 h 1202531"/>
              <a:gd name="connsiteX20" fmla="*/ 178594 w 600075"/>
              <a:gd name="connsiteY20" fmla="*/ 550069 h 1202531"/>
              <a:gd name="connsiteX21" fmla="*/ 195262 w 600075"/>
              <a:gd name="connsiteY21" fmla="*/ 507206 h 1202531"/>
              <a:gd name="connsiteX22" fmla="*/ 214312 w 600075"/>
              <a:gd name="connsiteY22" fmla="*/ 457200 h 1202531"/>
              <a:gd name="connsiteX23" fmla="*/ 240506 w 600075"/>
              <a:gd name="connsiteY23" fmla="*/ 364331 h 1202531"/>
              <a:gd name="connsiteX24" fmla="*/ 257175 w 600075"/>
              <a:gd name="connsiteY24" fmla="*/ 295275 h 1202531"/>
              <a:gd name="connsiteX25" fmla="*/ 269081 w 600075"/>
              <a:gd name="connsiteY25" fmla="*/ 235744 h 1202531"/>
              <a:gd name="connsiteX26" fmla="*/ 271462 w 600075"/>
              <a:gd name="connsiteY26" fmla="*/ 221456 h 1202531"/>
              <a:gd name="connsiteX27" fmla="*/ 271462 w 600075"/>
              <a:gd name="connsiteY27" fmla="*/ 192881 h 1202531"/>
              <a:gd name="connsiteX28" fmla="*/ 269081 w 600075"/>
              <a:gd name="connsiteY28" fmla="*/ 161925 h 1202531"/>
              <a:gd name="connsiteX29" fmla="*/ 259556 w 600075"/>
              <a:gd name="connsiteY29" fmla="*/ 130969 h 1202531"/>
              <a:gd name="connsiteX30" fmla="*/ 245269 w 600075"/>
              <a:gd name="connsiteY30" fmla="*/ 102394 h 1202531"/>
              <a:gd name="connsiteX31" fmla="*/ 223837 w 600075"/>
              <a:gd name="connsiteY31" fmla="*/ 80962 h 1202531"/>
              <a:gd name="connsiteX32" fmla="*/ 197644 w 600075"/>
              <a:gd name="connsiteY32" fmla="*/ 61912 h 1202531"/>
              <a:gd name="connsiteX33" fmla="*/ 178594 w 600075"/>
              <a:gd name="connsiteY33" fmla="*/ 45244 h 1202531"/>
              <a:gd name="connsiteX34" fmla="*/ 176212 w 600075"/>
              <a:gd name="connsiteY34" fmla="*/ 38100 h 1202531"/>
              <a:gd name="connsiteX35" fmla="*/ 176212 w 600075"/>
              <a:gd name="connsiteY35" fmla="*/ 33337 h 1202531"/>
              <a:gd name="connsiteX36" fmla="*/ 178594 w 600075"/>
              <a:gd name="connsiteY36" fmla="*/ 21431 h 1202531"/>
              <a:gd name="connsiteX37" fmla="*/ 192881 w 600075"/>
              <a:gd name="connsiteY37" fmla="*/ 11906 h 1202531"/>
              <a:gd name="connsiteX38" fmla="*/ 221456 w 600075"/>
              <a:gd name="connsiteY38" fmla="*/ 0 h 1202531"/>
              <a:gd name="connsiteX39" fmla="*/ 257175 w 600075"/>
              <a:gd name="connsiteY39" fmla="*/ 0 h 1202531"/>
              <a:gd name="connsiteX40" fmla="*/ 302419 w 600075"/>
              <a:gd name="connsiteY40" fmla="*/ 0 h 1202531"/>
              <a:gd name="connsiteX41" fmla="*/ 319087 w 600075"/>
              <a:gd name="connsiteY41" fmla="*/ 2381 h 1202531"/>
              <a:gd name="connsiteX42" fmla="*/ 338137 w 600075"/>
              <a:gd name="connsiteY42" fmla="*/ 9525 h 1202531"/>
              <a:gd name="connsiteX43" fmla="*/ 402431 w 600075"/>
              <a:gd name="connsiteY43" fmla="*/ 50006 h 1202531"/>
              <a:gd name="connsiteX44" fmla="*/ 476250 w 600075"/>
              <a:gd name="connsiteY44" fmla="*/ 95250 h 1202531"/>
              <a:gd name="connsiteX45" fmla="*/ 545306 w 600075"/>
              <a:gd name="connsiteY45" fmla="*/ 133350 h 1202531"/>
              <a:gd name="connsiteX46" fmla="*/ 559594 w 600075"/>
              <a:gd name="connsiteY46" fmla="*/ 142875 h 1202531"/>
              <a:gd name="connsiteX47" fmla="*/ 571500 w 600075"/>
              <a:gd name="connsiteY47" fmla="*/ 152400 h 1202531"/>
              <a:gd name="connsiteX48" fmla="*/ 585787 w 600075"/>
              <a:gd name="connsiteY48" fmla="*/ 171450 h 1202531"/>
              <a:gd name="connsiteX49" fmla="*/ 595312 w 600075"/>
              <a:gd name="connsiteY49" fmla="*/ 190500 h 1202531"/>
              <a:gd name="connsiteX50" fmla="*/ 600075 w 600075"/>
              <a:gd name="connsiteY50" fmla="*/ 207169 h 1202531"/>
              <a:gd name="connsiteX51" fmla="*/ 600075 w 600075"/>
              <a:gd name="connsiteY51" fmla="*/ 233362 h 1202531"/>
              <a:gd name="connsiteX52" fmla="*/ 595312 w 600075"/>
              <a:gd name="connsiteY52" fmla="*/ 250031 h 1202531"/>
              <a:gd name="connsiteX53" fmla="*/ 583406 w 600075"/>
              <a:gd name="connsiteY53" fmla="*/ 269081 h 1202531"/>
              <a:gd name="connsiteX54" fmla="*/ 564356 w 600075"/>
              <a:gd name="connsiteY54" fmla="*/ 290512 h 1202531"/>
              <a:gd name="connsiteX55" fmla="*/ 542925 w 600075"/>
              <a:gd name="connsiteY55" fmla="*/ 314325 h 1202531"/>
              <a:gd name="connsiteX56" fmla="*/ 516731 w 600075"/>
              <a:gd name="connsiteY56" fmla="*/ 361950 h 1202531"/>
              <a:gd name="connsiteX57" fmla="*/ 471487 w 600075"/>
              <a:gd name="connsiteY57" fmla="*/ 452437 h 1202531"/>
              <a:gd name="connsiteX58" fmla="*/ 423862 w 600075"/>
              <a:gd name="connsiteY58" fmla="*/ 552450 h 1202531"/>
              <a:gd name="connsiteX59" fmla="*/ 321469 w 600075"/>
              <a:gd name="connsiteY59" fmla="*/ 754856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00075" h="1202531">
                <a:moveTo>
                  <a:pt x="321469" y="754856"/>
                </a:moveTo>
                <a:lnTo>
                  <a:pt x="240506" y="916781"/>
                </a:lnTo>
                <a:lnTo>
                  <a:pt x="173831" y="1050131"/>
                </a:lnTo>
                <a:lnTo>
                  <a:pt x="119062" y="1157287"/>
                </a:lnTo>
                <a:lnTo>
                  <a:pt x="111919" y="1166812"/>
                </a:lnTo>
                <a:lnTo>
                  <a:pt x="83344" y="1185862"/>
                </a:lnTo>
                <a:lnTo>
                  <a:pt x="59531" y="1200150"/>
                </a:lnTo>
                <a:lnTo>
                  <a:pt x="50006" y="1202531"/>
                </a:lnTo>
                <a:lnTo>
                  <a:pt x="40481" y="1202531"/>
                </a:lnTo>
                <a:lnTo>
                  <a:pt x="26194" y="1197769"/>
                </a:lnTo>
                <a:lnTo>
                  <a:pt x="14287" y="1185862"/>
                </a:lnTo>
                <a:lnTo>
                  <a:pt x="7144" y="1176337"/>
                </a:lnTo>
                <a:lnTo>
                  <a:pt x="2381" y="1164431"/>
                </a:lnTo>
                <a:lnTo>
                  <a:pt x="0" y="1143000"/>
                </a:lnTo>
                <a:lnTo>
                  <a:pt x="2381" y="1112044"/>
                </a:lnTo>
                <a:lnTo>
                  <a:pt x="7144" y="1090612"/>
                </a:lnTo>
                <a:lnTo>
                  <a:pt x="38100" y="1004887"/>
                </a:lnTo>
                <a:lnTo>
                  <a:pt x="80962" y="888206"/>
                </a:lnTo>
                <a:lnTo>
                  <a:pt x="126206" y="752475"/>
                </a:lnTo>
                <a:lnTo>
                  <a:pt x="145256" y="685800"/>
                </a:lnTo>
                <a:lnTo>
                  <a:pt x="178594" y="550069"/>
                </a:lnTo>
                <a:lnTo>
                  <a:pt x="195262" y="507206"/>
                </a:lnTo>
                <a:lnTo>
                  <a:pt x="214312" y="457200"/>
                </a:lnTo>
                <a:lnTo>
                  <a:pt x="240506" y="364331"/>
                </a:lnTo>
                <a:lnTo>
                  <a:pt x="257175" y="295275"/>
                </a:lnTo>
                <a:lnTo>
                  <a:pt x="269081" y="235744"/>
                </a:lnTo>
                <a:lnTo>
                  <a:pt x="271462" y="221456"/>
                </a:lnTo>
                <a:lnTo>
                  <a:pt x="271462" y="192881"/>
                </a:lnTo>
                <a:lnTo>
                  <a:pt x="269081" y="161925"/>
                </a:lnTo>
                <a:lnTo>
                  <a:pt x="259556" y="130969"/>
                </a:lnTo>
                <a:lnTo>
                  <a:pt x="245269" y="102394"/>
                </a:lnTo>
                <a:lnTo>
                  <a:pt x="223837" y="80962"/>
                </a:lnTo>
                <a:lnTo>
                  <a:pt x="197644" y="61912"/>
                </a:lnTo>
                <a:lnTo>
                  <a:pt x="178594" y="45244"/>
                </a:lnTo>
                <a:lnTo>
                  <a:pt x="176212" y="38100"/>
                </a:lnTo>
                <a:lnTo>
                  <a:pt x="176212" y="33337"/>
                </a:lnTo>
                <a:lnTo>
                  <a:pt x="178594" y="21431"/>
                </a:lnTo>
                <a:lnTo>
                  <a:pt x="192881" y="11906"/>
                </a:lnTo>
                <a:lnTo>
                  <a:pt x="221456" y="0"/>
                </a:lnTo>
                <a:lnTo>
                  <a:pt x="257175" y="0"/>
                </a:lnTo>
                <a:lnTo>
                  <a:pt x="302419" y="0"/>
                </a:lnTo>
                <a:lnTo>
                  <a:pt x="319087" y="2381"/>
                </a:lnTo>
                <a:lnTo>
                  <a:pt x="338137" y="9525"/>
                </a:lnTo>
                <a:lnTo>
                  <a:pt x="402431" y="50006"/>
                </a:lnTo>
                <a:lnTo>
                  <a:pt x="476250" y="95250"/>
                </a:lnTo>
                <a:lnTo>
                  <a:pt x="545306" y="133350"/>
                </a:lnTo>
                <a:lnTo>
                  <a:pt x="559594" y="142875"/>
                </a:lnTo>
                <a:lnTo>
                  <a:pt x="571500" y="152400"/>
                </a:lnTo>
                <a:lnTo>
                  <a:pt x="585787" y="171450"/>
                </a:lnTo>
                <a:lnTo>
                  <a:pt x="595312" y="190500"/>
                </a:lnTo>
                <a:lnTo>
                  <a:pt x="600075" y="207169"/>
                </a:lnTo>
                <a:lnTo>
                  <a:pt x="600075" y="233362"/>
                </a:lnTo>
                <a:lnTo>
                  <a:pt x="595312" y="250031"/>
                </a:lnTo>
                <a:lnTo>
                  <a:pt x="583406" y="269081"/>
                </a:lnTo>
                <a:lnTo>
                  <a:pt x="564356" y="290512"/>
                </a:lnTo>
                <a:lnTo>
                  <a:pt x="542925" y="314325"/>
                </a:lnTo>
                <a:lnTo>
                  <a:pt x="516731" y="361950"/>
                </a:lnTo>
                <a:lnTo>
                  <a:pt x="471487" y="452437"/>
                </a:lnTo>
                <a:lnTo>
                  <a:pt x="423862" y="552450"/>
                </a:lnTo>
                <a:lnTo>
                  <a:pt x="321469" y="7548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C99CA1E8-C480-4A53-B4CC-E1E046A4BF64}"/>
              </a:ext>
            </a:extLst>
          </p:cNvPr>
          <p:cNvSpPr/>
          <p:nvPr/>
        </p:nvSpPr>
        <p:spPr>
          <a:xfrm>
            <a:off x="4532313" y="2332038"/>
            <a:ext cx="444500" cy="1225550"/>
          </a:xfrm>
          <a:custGeom>
            <a:avLst/>
            <a:gdLst>
              <a:gd name="connsiteX0" fmla="*/ 169069 w 445294"/>
              <a:gd name="connsiteY0" fmla="*/ 819150 h 1226344"/>
              <a:gd name="connsiteX1" fmla="*/ 169069 w 445294"/>
              <a:gd name="connsiteY1" fmla="*/ 1226344 h 1226344"/>
              <a:gd name="connsiteX2" fmla="*/ 388144 w 445294"/>
              <a:gd name="connsiteY2" fmla="*/ 1197769 h 1226344"/>
              <a:gd name="connsiteX3" fmla="*/ 392906 w 445294"/>
              <a:gd name="connsiteY3" fmla="*/ 1045369 h 1226344"/>
              <a:gd name="connsiteX4" fmla="*/ 392906 w 445294"/>
              <a:gd name="connsiteY4" fmla="*/ 895350 h 1226344"/>
              <a:gd name="connsiteX5" fmla="*/ 392906 w 445294"/>
              <a:gd name="connsiteY5" fmla="*/ 704850 h 1226344"/>
              <a:gd name="connsiteX6" fmla="*/ 414337 w 445294"/>
              <a:gd name="connsiteY6" fmla="*/ 528637 h 1226344"/>
              <a:gd name="connsiteX7" fmla="*/ 414337 w 445294"/>
              <a:gd name="connsiteY7" fmla="*/ 466725 h 1226344"/>
              <a:gd name="connsiteX8" fmla="*/ 414337 w 445294"/>
              <a:gd name="connsiteY8" fmla="*/ 423862 h 1226344"/>
              <a:gd name="connsiteX9" fmla="*/ 414337 w 445294"/>
              <a:gd name="connsiteY9" fmla="*/ 395287 h 1226344"/>
              <a:gd name="connsiteX10" fmla="*/ 416719 w 445294"/>
              <a:gd name="connsiteY10" fmla="*/ 369094 h 1226344"/>
              <a:gd name="connsiteX11" fmla="*/ 421481 w 445294"/>
              <a:gd name="connsiteY11" fmla="*/ 340519 h 1226344"/>
              <a:gd name="connsiteX12" fmla="*/ 433387 w 445294"/>
              <a:gd name="connsiteY12" fmla="*/ 300037 h 1226344"/>
              <a:gd name="connsiteX13" fmla="*/ 442912 w 445294"/>
              <a:gd name="connsiteY13" fmla="*/ 259556 h 1226344"/>
              <a:gd name="connsiteX14" fmla="*/ 445294 w 445294"/>
              <a:gd name="connsiteY14" fmla="*/ 240506 h 1226344"/>
              <a:gd name="connsiteX15" fmla="*/ 445294 w 445294"/>
              <a:gd name="connsiteY15" fmla="*/ 219075 h 1226344"/>
              <a:gd name="connsiteX16" fmla="*/ 440531 w 445294"/>
              <a:gd name="connsiteY16" fmla="*/ 204787 h 1226344"/>
              <a:gd name="connsiteX17" fmla="*/ 431006 w 445294"/>
              <a:gd name="connsiteY17" fmla="*/ 183356 h 1226344"/>
              <a:gd name="connsiteX18" fmla="*/ 421481 w 445294"/>
              <a:gd name="connsiteY18" fmla="*/ 166687 h 1226344"/>
              <a:gd name="connsiteX19" fmla="*/ 392906 w 445294"/>
              <a:gd name="connsiteY19" fmla="*/ 140494 h 1226344"/>
              <a:gd name="connsiteX20" fmla="*/ 359569 w 445294"/>
              <a:gd name="connsiteY20" fmla="*/ 116681 h 1226344"/>
              <a:gd name="connsiteX21" fmla="*/ 323850 w 445294"/>
              <a:gd name="connsiteY21" fmla="*/ 90487 h 1226344"/>
              <a:gd name="connsiteX22" fmla="*/ 283369 w 445294"/>
              <a:gd name="connsiteY22" fmla="*/ 66675 h 1226344"/>
              <a:gd name="connsiteX23" fmla="*/ 228600 w 445294"/>
              <a:gd name="connsiteY23" fmla="*/ 40481 h 1226344"/>
              <a:gd name="connsiteX24" fmla="*/ 183356 w 445294"/>
              <a:gd name="connsiteY24" fmla="*/ 23812 h 1226344"/>
              <a:gd name="connsiteX25" fmla="*/ 128587 w 445294"/>
              <a:gd name="connsiteY25" fmla="*/ 11906 h 1226344"/>
              <a:gd name="connsiteX26" fmla="*/ 88106 w 445294"/>
              <a:gd name="connsiteY26" fmla="*/ 7144 h 1226344"/>
              <a:gd name="connsiteX27" fmla="*/ 57150 w 445294"/>
              <a:gd name="connsiteY27" fmla="*/ 2381 h 1226344"/>
              <a:gd name="connsiteX28" fmla="*/ 16669 w 445294"/>
              <a:gd name="connsiteY28" fmla="*/ 0 h 1226344"/>
              <a:gd name="connsiteX29" fmla="*/ 4762 w 445294"/>
              <a:gd name="connsiteY29" fmla="*/ 2381 h 1226344"/>
              <a:gd name="connsiteX30" fmla="*/ 0 w 445294"/>
              <a:gd name="connsiteY30" fmla="*/ 9525 h 1226344"/>
              <a:gd name="connsiteX31" fmla="*/ 2381 w 445294"/>
              <a:gd name="connsiteY31" fmla="*/ 26194 h 1226344"/>
              <a:gd name="connsiteX32" fmla="*/ 9525 w 445294"/>
              <a:gd name="connsiteY32" fmla="*/ 45244 h 1226344"/>
              <a:gd name="connsiteX33" fmla="*/ 38100 w 445294"/>
              <a:gd name="connsiteY33" fmla="*/ 66675 h 1226344"/>
              <a:gd name="connsiteX34" fmla="*/ 73819 w 445294"/>
              <a:gd name="connsiteY34" fmla="*/ 100012 h 1226344"/>
              <a:gd name="connsiteX35" fmla="*/ 100012 w 445294"/>
              <a:gd name="connsiteY35" fmla="*/ 128587 h 1226344"/>
              <a:gd name="connsiteX36" fmla="*/ 121444 w 445294"/>
              <a:gd name="connsiteY36" fmla="*/ 154781 h 1226344"/>
              <a:gd name="connsiteX37" fmla="*/ 140494 w 445294"/>
              <a:gd name="connsiteY37" fmla="*/ 190500 h 1226344"/>
              <a:gd name="connsiteX38" fmla="*/ 154781 w 445294"/>
              <a:gd name="connsiteY38" fmla="*/ 221456 h 1226344"/>
              <a:gd name="connsiteX39" fmla="*/ 161925 w 445294"/>
              <a:gd name="connsiteY39" fmla="*/ 252412 h 1226344"/>
              <a:gd name="connsiteX40" fmla="*/ 166687 w 445294"/>
              <a:gd name="connsiteY40" fmla="*/ 290512 h 1226344"/>
              <a:gd name="connsiteX41" fmla="*/ 169069 w 445294"/>
              <a:gd name="connsiteY41" fmla="*/ 354806 h 1226344"/>
              <a:gd name="connsiteX42" fmla="*/ 169069 w 445294"/>
              <a:gd name="connsiteY42" fmla="*/ 576262 h 1226344"/>
              <a:gd name="connsiteX43" fmla="*/ 169069 w 445294"/>
              <a:gd name="connsiteY43" fmla="*/ 819150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5294" h="1226344">
                <a:moveTo>
                  <a:pt x="169069" y="819150"/>
                </a:moveTo>
                <a:lnTo>
                  <a:pt x="169069" y="1226344"/>
                </a:lnTo>
                <a:lnTo>
                  <a:pt x="388144" y="1197769"/>
                </a:lnTo>
                <a:lnTo>
                  <a:pt x="392906" y="1045369"/>
                </a:lnTo>
                <a:lnTo>
                  <a:pt x="392906" y="895350"/>
                </a:lnTo>
                <a:lnTo>
                  <a:pt x="392906" y="704850"/>
                </a:lnTo>
                <a:lnTo>
                  <a:pt x="414337" y="528637"/>
                </a:lnTo>
                <a:lnTo>
                  <a:pt x="414337" y="466725"/>
                </a:lnTo>
                <a:lnTo>
                  <a:pt x="414337" y="423862"/>
                </a:lnTo>
                <a:lnTo>
                  <a:pt x="414337" y="395287"/>
                </a:lnTo>
                <a:lnTo>
                  <a:pt x="416719" y="369094"/>
                </a:lnTo>
                <a:lnTo>
                  <a:pt x="421481" y="340519"/>
                </a:lnTo>
                <a:lnTo>
                  <a:pt x="433387" y="300037"/>
                </a:lnTo>
                <a:lnTo>
                  <a:pt x="442912" y="259556"/>
                </a:lnTo>
                <a:lnTo>
                  <a:pt x="445294" y="240506"/>
                </a:lnTo>
                <a:lnTo>
                  <a:pt x="445294" y="219075"/>
                </a:lnTo>
                <a:lnTo>
                  <a:pt x="440531" y="204787"/>
                </a:lnTo>
                <a:lnTo>
                  <a:pt x="431006" y="183356"/>
                </a:lnTo>
                <a:lnTo>
                  <a:pt x="421481" y="166687"/>
                </a:lnTo>
                <a:lnTo>
                  <a:pt x="392906" y="140494"/>
                </a:lnTo>
                <a:lnTo>
                  <a:pt x="359569" y="116681"/>
                </a:lnTo>
                <a:lnTo>
                  <a:pt x="323850" y="90487"/>
                </a:lnTo>
                <a:lnTo>
                  <a:pt x="283369" y="66675"/>
                </a:lnTo>
                <a:lnTo>
                  <a:pt x="228600" y="40481"/>
                </a:lnTo>
                <a:lnTo>
                  <a:pt x="183356" y="23812"/>
                </a:lnTo>
                <a:lnTo>
                  <a:pt x="128587" y="11906"/>
                </a:lnTo>
                <a:lnTo>
                  <a:pt x="88106" y="7144"/>
                </a:lnTo>
                <a:lnTo>
                  <a:pt x="57150" y="2381"/>
                </a:lnTo>
                <a:lnTo>
                  <a:pt x="16669" y="0"/>
                </a:lnTo>
                <a:lnTo>
                  <a:pt x="4762" y="2381"/>
                </a:lnTo>
                <a:lnTo>
                  <a:pt x="0" y="9525"/>
                </a:lnTo>
                <a:lnTo>
                  <a:pt x="2381" y="26194"/>
                </a:lnTo>
                <a:lnTo>
                  <a:pt x="9525" y="45244"/>
                </a:lnTo>
                <a:lnTo>
                  <a:pt x="38100" y="66675"/>
                </a:lnTo>
                <a:lnTo>
                  <a:pt x="73819" y="100012"/>
                </a:lnTo>
                <a:lnTo>
                  <a:pt x="100012" y="128587"/>
                </a:lnTo>
                <a:lnTo>
                  <a:pt x="121444" y="154781"/>
                </a:lnTo>
                <a:lnTo>
                  <a:pt x="140494" y="190500"/>
                </a:lnTo>
                <a:lnTo>
                  <a:pt x="154781" y="221456"/>
                </a:lnTo>
                <a:lnTo>
                  <a:pt x="161925" y="252412"/>
                </a:lnTo>
                <a:lnTo>
                  <a:pt x="166687" y="290512"/>
                </a:lnTo>
                <a:lnTo>
                  <a:pt x="169069" y="354806"/>
                </a:lnTo>
                <a:lnTo>
                  <a:pt x="169069" y="576262"/>
                </a:lnTo>
                <a:lnTo>
                  <a:pt x="169069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2794A21C-CE2E-4B93-8648-AA8291C702BB}"/>
              </a:ext>
            </a:extLst>
          </p:cNvPr>
          <p:cNvSpPr/>
          <p:nvPr/>
        </p:nvSpPr>
        <p:spPr>
          <a:xfrm>
            <a:off x="2724150" y="3273425"/>
            <a:ext cx="4518025" cy="665163"/>
          </a:xfrm>
          <a:custGeom>
            <a:avLst/>
            <a:gdLst>
              <a:gd name="connsiteX0" fmla="*/ 3657600 w 4517136"/>
              <a:gd name="connsiteY0" fmla="*/ 73152 h 665683"/>
              <a:gd name="connsiteX1" fmla="*/ 3478378 w 4517136"/>
              <a:gd name="connsiteY1" fmla="*/ 84125 h 665683"/>
              <a:gd name="connsiteX2" fmla="*/ 3302813 w 4517136"/>
              <a:gd name="connsiteY2" fmla="*/ 91440 h 665683"/>
              <a:gd name="connsiteX3" fmla="*/ 3127248 w 4517136"/>
              <a:gd name="connsiteY3" fmla="*/ 98755 h 665683"/>
              <a:gd name="connsiteX4" fmla="*/ 2911450 w 4517136"/>
              <a:gd name="connsiteY4" fmla="*/ 113386 h 665683"/>
              <a:gd name="connsiteX5" fmla="*/ 2593238 w 4517136"/>
              <a:gd name="connsiteY5" fmla="*/ 113386 h 665683"/>
              <a:gd name="connsiteX6" fmla="*/ 2505456 w 4517136"/>
              <a:gd name="connsiteY6" fmla="*/ 128016 h 665683"/>
              <a:gd name="connsiteX7" fmla="*/ 2388413 w 4517136"/>
              <a:gd name="connsiteY7" fmla="*/ 149962 h 665683"/>
              <a:gd name="connsiteX8" fmla="*/ 2307946 w 4517136"/>
              <a:gd name="connsiteY8" fmla="*/ 160934 h 665683"/>
              <a:gd name="connsiteX9" fmla="*/ 2227478 w 4517136"/>
              <a:gd name="connsiteY9" fmla="*/ 171907 h 665683"/>
              <a:gd name="connsiteX10" fmla="*/ 2176272 w 4517136"/>
              <a:gd name="connsiteY10" fmla="*/ 182880 h 665683"/>
              <a:gd name="connsiteX11" fmla="*/ 1986077 w 4517136"/>
              <a:gd name="connsiteY11" fmla="*/ 197510 h 665683"/>
              <a:gd name="connsiteX12" fmla="*/ 1762963 w 4517136"/>
              <a:gd name="connsiteY12" fmla="*/ 226771 h 665683"/>
              <a:gd name="connsiteX13" fmla="*/ 1433779 w 4517136"/>
              <a:gd name="connsiteY13" fmla="*/ 274320 h 665683"/>
              <a:gd name="connsiteX14" fmla="*/ 1104595 w 4517136"/>
              <a:gd name="connsiteY14" fmla="*/ 318211 h 665683"/>
              <a:gd name="connsiteX15" fmla="*/ 863194 w 4517136"/>
              <a:gd name="connsiteY15" fmla="*/ 351130 h 665683"/>
              <a:gd name="connsiteX16" fmla="*/ 588874 w 4517136"/>
              <a:gd name="connsiteY16" fmla="*/ 387706 h 665683"/>
              <a:gd name="connsiteX17" fmla="*/ 351130 w 4517136"/>
              <a:gd name="connsiteY17" fmla="*/ 424282 h 665683"/>
              <a:gd name="connsiteX18" fmla="*/ 307238 w 4517136"/>
              <a:gd name="connsiteY18" fmla="*/ 427939 h 665683"/>
              <a:gd name="connsiteX19" fmla="*/ 277978 w 4517136"/>
              <a:gd name="connsiteY19" fmla="*/ 424282 h 665683"/>
              <a:gd name="connsiteX20" fmla="*/ 223114 w 4517136"/>
              <a:gd name="connsiteY20" fmla="*/ 413309 h 665683"/>
              <a:gd name="connsiteX21" fmla="*/ 175565 w 4517136"/>
              <a:gd name="connsiteY21" fmla="*/ 391363 h 665683"/>
              <a:gd name="connsiteX22" fmla="*/ 131674 w 4517136"/>
              <a:gd name="connsiteY22" fmla="*/ 362102 h 665683"/>
              <a:gd name="connsiteX23" fmla="*/ 106070 w 4517136"/>
              <a:gd name="connsiteY23" fmla="*/ 336499 h 665683"/>
              <a:gd name="connsiteX24" fmla="*/ 69494 w 4517136"/>
              <a:gd name="connsiteY24" fmla="*/ 299923 h 665683"/>
              <a:gd name="connsiteX25" fmla="*/ 40234 w 4517136"/>
              <a:gd name="connsiteY25" fmla="*/ 281635 h 665683"/>
              <a:gd name="connsiteX26" fmla="*/ 21946 w 4517136"/>
              <a:gd name="connsiteY26" fmla="*/ 274320 h 665683"/>
              <a:gd name="connsiteX27" fmla="*/ 3658 w 4517136"/>
              <a:gd name="connsiteY27" fmla="*/ 277978 h 665683"/>
              <a:gd name="connsiteX28" fmla="*/ 0 w 4517136"/>
              <a:gd name="connsiteY28" fmla="*/ 292608 h 665683"/>
              <a:gd name="connsiteX29" fmla="*/ 3658 w 4517136"/>
              <a:gd name="connsiteY29" fmla="*/ 314554 h 665683"/>
              <a:gd name="connsiteX30" fmla="*/ 18288 w 4517136"/>
              <a:gd name="connsiteY30" fmla="*/ 354787 h 665683"/>
              <a:gd name="connsiteX31" fmla="*/ 58522 w 4517136"/>
              <a:gd name="connsiteY31" fmla="*/ 435254 h 665683"/>
              <a:gd name="connsiteX32" fmla="*/ 87782 w 4517136"/>
              <a:gd name="connsiteY32" fmla="*/ 486461 h 665683"/>
              <a:gd name="connsiteX33" fmla="*/ 109728 w 4517136"/>
              <a:gd name="connsiteY33" fmla="*/ 519379 h 665683"/>
              <a:gd name="connsiteX34" fmla="*/ 135331 w 4517136"/>
              <a:gd name="connsiteY34" fmla="*/ 552298 h 665683"/>
              <a:gd name="connsiteX35" fmla="*/ 168250 w 4517136"/>
              <a:gd name="connsiteY35" fmla="*/ 585216 h 665683"/>
              <a:gd name="connsiteX36" fmla="*/ 193853 w 4517136"/>
              <a:gd name="connsiteY36" fmla="*/ 607162 h 665683"/>
              <a:gd name="connsiteX37" fmla="*/ 226771 w 4517136"/>
              <a:gd name="connsiteY37" fmla="*/ 629107 h 665683"/>
              <a:gd name="connsiteX38" fmla="*/ 270662 w 4517136"/>
              <a:gd name="connsiteY38" fmla="*/ 651053 h 665683"/>
              <a:gd name="connsiteX39" fmla="*/ 314554 w 4517136"/>
              <a:gd name="connsiteY39" fmla="*/ 665683 h 665683"/>
              <a:gd name="connsiteX40" fmla="*/ 329184 w 4517136"/>
              <a:gd name="connsiteY40" fmla="*/ 665683 h 665683"/>
              <a:gd name="connsiteX41" fmla="*/ 515722 w 4517136"/>
              <a:gd name="connsiteY41" fmla="*/ 632765 h 665683"/>
              <a:gd name="connsiteX42" fmla="*/ 757123 w 4517136"/>
              <a:gd name="connsiteY42" fmla="*/ 585216 h 665683"/>
              <a:gd name="connsiteX43" fmla="*/ 1027786 w 4517136"/>
              <a:gd name="connsiteY43" fmla="*/ 534010 h 665683"/>
              <a:gd name="connsiteX44" fmla="*/ 1265530 w 4517136"/>
              <a:gd name="connsiteY44" fmla="*/ 490118 h 665683"/>
              <a:gd name="connsiteX45" fmla="*/ 1444752 w 4517136"/>
              <a:gd name="connsiteY45" fmla="*/ 457200 h 665683"/>
              <a:gd name="connsiteX46" fmla="*/ 1591056 w 4517136"/>
              <a:gd name="connsiteY46" fmla="*/ 431597 h 665683"/>
              <a:gd name="connsiteX47" fmla="*/ 1821485 w 4517136"/>
              <a:gd name="connsiteY47" fmla="*/ 395021 h 665683"/>
              <a:gd name="connsiteX48" fmla="*/ 2018995 w 4517136"/>
              <a:gd name="connsiteY48" fmla="*/ 365760 h 665683"/>
              <a:gd name="connsiteX49" fmla="*/ 2194560 w 4517136"/>
              <a:gd name="connsiteY49" fmla="*/ 343814 h 665683"/>
              <a:gd name="connsiteX50" fmla="*/ 2333549 w 4517136"/>
              <a:gd name="connsiteY50" fmla="*/ 329184 h 665683"/>
              <a:gd name="connsiteX51" fmla="*/ 2809037 w 4517136"/>
              <a:gd name="connsiteY51" fmla="*/ 299923 h 665683"/>
              <a:gd name="connsiteX52" fmla="*/ 2984602 w 4517136"/>
              <a:gd name="connsiteY52" fmla="*/ 281635 h 665683"/>
              <a:gd name="connsiteX53" fmla="*/ 3156509 w 4517136"/>
              <a:gd name="connsiteY53" fmla="*/ 270662 h 665683"/>
              <a:gd name="connsiteX54" fmla="*/ 3258922 w 4517136"/>
              <a:gd name="connsiteY54" fmla="*/ 267005 h 665683"/>
              <a:gd name="connsiteX55" fmla="*/ 3419856 w 4517136"/>
              <a:gd name="connsiteY55" fmla="*/ 259690 h 665683"/>
              <a:gd name="connsiteX56" fmla="*/ 3558845 w 4517136"/>
              <a:gd name="connsiteY56" fmla="*/ 259690 h 665683"/>
              <a:gd name="connsiteX57" fmla="*/ 3697834 w 4517136"/>
              <a:gd name="connsiteY57" fmla="*/ 259690 h 665683"/>
              <a:gd name="connsiteX58" fmla="*/ 3829507 w 4517136"/>
              <a:gd name="connsiteY58" fmla="*/ 267005 h 665683"/>
              <a:gd name="connsiteX59" fmla="*/ 3957523 w 4517136"/>
              <a:gd name="connsiteY59" fmla="*/ 277978 h 665683"/>
              <a:gd name="connsiteX60" fmla="*/ 4111142 w 4517136"/>
              <a:gd name="connsiteY60" fmla="*/ 292608 h 665683"/>
              <a:gd name="connsiteX61" fmla="*/ 4246474 w 4517136"/>
              <a:gd name="connsiteY61" fmla="*/ 310896 h 665683"/>
              <a:gd name="connsiteX62" fmla="*/ 4348886 w 4517136"/>
              <a:gd name="connsiteY62" fmla="*/ 325526 h 665683"/>
              <a:gd name="connsiteX63" fmla="*/ 4422038 w 4517136"/>
              <a:gd name="connsiteY63" fmla="*/ 332842 h 665683"/>
              <a:gd name="connsiteX64" fmla="*/ 4458614 w 4517136"/>
              <a:gd name="connsiteY64" fmla="*/ 332842 h 665683"/>
              <a:gd name="connsiteX65" fmla="*/ 4491533 w 4517136"/>
              <a:gd name="connsiteY65" fmla="*/ 321869 h 665683"/>
              <a:gd name="connsiteX66" fmla="*/ 4509821 w 4517136"/>
              <a:gd name="connsiteY66" fmla="*/ 310896 h 665683"/>
              <a:gd name="connsiteX67" fmla="*/ 4517136 w 4517136"/>
              <a:gd name="connsiteY67" fmla="*/ 292608 h 665683"/>
              <a:gd name="connsiteX68" fmla="*/ 4517136 w 4517136"/>
              <a:gd name="connsiteY68" fmla="*/ 267005 h 665683"/>
              <a:gd name="connsiteX69" fmla="*/ 4509821 w 4517136"/>
              <a:gd name="connsiteY69" fmla="*/ 234086 h 665683"/>
              <a:gd name="connsiteX70" fmla="*/ 4506163 w 4517136"/>
              <a:gd name="connsiteY70" fmla="*/ 212141 h 665683"/>
              <a:gd name="connsiteX71" fmla="*/ 4498848 w 4517136"/>
              <a:gd name="connsiteY71" fmla="*/ 197510 h 665683"/>
              <a:gd name="connsiteX72" fmla="*/ 4484218 w 4517136"/>
              <a:gd name="connsiteY72" fmla="*/ 186538 h 665683"/>
              <a:gd name="connsiteX73" fmla="*/ 4414723 w 4517136"/>
              <a:gd name="connsiteY73" fmla="*/ 146304 h 665683"/>
              <a:gd name="connsiteX74" fmla="*/ 4334256 w 4517136"/>
              <a:gd name="connsiteY74" fmla="*/ 98755 h 665683"/>
              <a:gd name="connsiteX75" fmla="*/ 4206240 w 4517136"/>
              <a:gd name="connsiteY75" fmla="*/ 40234 h 665683"/>
              <a:gd name="connsiteX76" fmla="*/ 4136746 w 4517136"/>
              <a:gd name="connsiteY76" fmla="*/ 10973 h 665683"/>
              <a:gd name="connsiteX77" fmla="*/ 4100170 w 4517136"/>
              <a:gd name="connsiteY77" fmla="*/ 0 h 665683"/>
              <a:gd name="connsiteX78" fmla="*/ 4085539 w 4517136"/>
              <a:gd name="connsiteY78" fmla="*/ 0 h 665683"/>
              <a:gd name="connsiteX79" fmla="*/ 4037990 w 4517136"/>
              <a:gd name="connsiteY79" fmla="*/ 18288 h 665683"/>
              <a:gd name="connsiteX80" fmla="*/ 3950208 w 4517136"/>
              <a:gd name="connsiteY80" fmla="*/ 43891 h 665683"/>
              <a:gd name="connsiteX81" fmla="*/ 3847795 w 4517136"/>
              <a:gd name="connsiteY81" fmla="*/ 65837 h 665683"/>
              <a:gd name="connsiteX82" fmla="*/ 3657600 w 4517136"/>
              <a:gd name="connsiteY82" fmla="*/ 73152 h 66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517136" h="665683">
                <a:moveTo>
                  <a:pt x="3657600" y="73152"/>
                </a:moveTo>
                <a:lnTo>
                  <a:pt x="3478378" y="84125"/>
                </a:lnTo>
                <a:lnTo>
                  <a:pt x="3302813" y="91440"/>
                </a:lnTo>
                <a:lnTo>
                  <a:pt x="3127248" y="98755"/>
                </a:lnTo>
                <a:lnTo>
                  <a:pt x="2911450" y="113386"/>
                </a:lnTo>
                <a:lnTo>
                  <a:pt x="2593238" y="113386"/>
                </a:lnTo>
                <a:lnTo>
                  <a:pt x="2505456" y="128016"/>
                </a:lnTo>
                <a:lnTo>
                  <a:pt x="2388413" y="149962"/>
                </a:lnTo>
                <a:lnTo>
                  <a:pt x="2307946" y="160934"/>
                </a:lnTo>
                <a:lnTo>
                  <a:pt x="2227478" y="171907"/>
                </a:lnTo>
                <a:lnTo>
                  <a:pt x="2176272" y="182880"/>
                </a:lnTo>
                <a:lnTo>
                  <a:pt x="1986077" y="197510"/>
                </a:lnTo>
                <a:lnTo>
                  <a:pt x="1762963" y="226771"/>
                </a:lnTo>
                <a:lnTo>
                  <a:pt x="1433779" y="274320"/>
                </a:lnTo>
                <a:lnTo>
                  <a:pt x="1104595" y="318211"/>
                </a:lnTo>
                <a:lnTo>
                  <a:pt x="863194" y="351130"/>
                </a:lnTo>
                <a:lnTo>
                  <a:pt x="588874" y="387706"/>
                </a:lnTo>
                <a:lnTo>
                  <a:pt x="351130" y="424282"/>
                </a:lnTo>
                <a:lnTo>
                  <a:pt x="307238" y="427939"/>
                </a:lnTo>
                <a:lnTo>
                  <a:pt x="277978" y="424282"/>
                </a:lnTo>
                <a:lnTo>
                  <a:pt x="223114" y="413309"/>
                </a:lnTo>
                <a:lnTo>
                  <a:pt x="175565" y="391363"/>
                </a:lnTo>
                <a:lnTo>
                  <a:pt x="131674" y="362102"/>
                </a:lnTo>
                <a:lnTo>
                  <a:pt x="106070" y="336499"/>
                </a:lnTo>
                <a:lnTo>
                  <a:pt x="69494" y="299923"/>
                </a:lnTo>
                <a:lnTo>
                  <a:pt x="40234" y="281635"/>
                </a:lnTo>
                <a:lnTo>
                  <a:pt x="21946" y="274320"/>
                </a:lnTo>
                <a:lnTo>
                  <a:pt x="3658" y="277978"/>
                </a:lnTo>
                <a:lnTo>
                  <a:pt x="0" y="292608"/>
                </a:lnTo>
                <a:lnTo>
                  <a:pt x="3658" y="314554"/>
                </a:lnTo>
                <a:lnTo>
                  <a:pt x="18288" y="354787"/>
                </a:lnTo>
                <a:lnTo>
                  <a:pt x="58522" y="435254"/>
                </a:lnTo>
                <a:lnTo>
                  <a:pt x="87782" y="486461"/>
                </a:lnTo>
                <a:lnTo>
                  <a:pt x="109728" y="519379"/>
                </a:lnTo>
                <a:lnTo>
                  <a:pt x="135331" y="552298"/>
                </a:lnTo>
                <a:lnTo>
                  <a:pt x="168250" y="585216"/>
                </a:lnTo>
                <a:lnTo>
                  <a:pt x="193853" y="607162"/>
                </a:lnTo>
                <a:lnTo>
                  <a:pt x="226771" y="629107"/>
                </a:lnTo>
                <a:lnTo>
                  <a:pt x="270662" y="651053"/>
                </a:lnTo>
                <a:lnTo>
                  <a:pt x="314554" y="665683"/>
                </a:lnTo>
                <a:lnTo>
                  <a:pt x="329184" y="665683"/>
                </a:lnTo>
                <a:lnTo>
                  <a:pt x="515722" y="632765"/>
                </a:lnTo>
                <a:lnTo>
                  <a:pt x="757123" y="585216"/>
                </a:lnTo>
                <a:lnTo>
                  <a:pt x="1027786" y="534010"/>
                </a:lnTo>
                <a:lnTo>
                  <a:pt x="1265530" y="490118"/>
                </a:lnTo>
                <a:lnTo>
                  <a:pt x="1444752" y="457200"/>
                </a:lnTo>
                <a:lnTo>
                  <a:pt x="1591056" y="431597"/>
                </a:lnTo>
                <a:lnTo>
                  <a:pt x="1821485" y="395021"/>
                </a:lnTo>
                <a:lnTo>
                  <a:pt x="2018995" y="365760"/>
                </a:lnTo>
                <a:lnTo>
                  <a:pt x="2194560" y="343814"/>
                </a:lnTo>
                <a:lnTo>
                  <a:pt x="2333549" y="329184"/>
                </a:lnTo>
                <a:lnTo>
                  <a:pt x="2809037" y="299923"/>
                </a:lnTo>
                <a:lnTo>
                  <a:pt x="2984602" y="281635"/>
                </a:lnTo>
                <a:lnTo>
                  <a:pt x="3156509" y="270662"/>
                </a:lnTo>
                <a:lnTo>
                  <a:pt x="3258922" y="267005"/>
                </a:lnTo>
                <a:lnTo>
                  <a:pt x="3419856" y="259690"/>
                </a:lnTo>
                <a:lnTo>
                  <a:pt x="3558845" y="259690"/>
                </a:lnTo>
                <a:lnTo>
                  <a:pt x="3697834" y="259690"/>
                </a:lnTo>
                <a:lnTo>
                  <a:pt x="3829507" y="267005"/>
                </a:lnTo>
                <a:lnTo>
                  <a:pt x="3957523" y="277978"/>
                </a:lnTo>
                <a:lnTo>
                  <a:pt x="4111142" y="292608"/>
                </a:lnTo>
                <a:lnTo>
                  <a:pt x="4246474" y="310896"/>
                </a:lnTo>
                <a:lnTo>
                  <a:pt x="4348886" y="325526"/>
                </a:lnTo>
                <a:lnTo>
                  <a:pt x="4422038" y="332842"/>
                </a:lnTo>
                <a:lnTo>
                  <a:pt x="4458614" y="332842"/>
                </a:lnTo>
                <a:lnTo>
                  <a:pt x="4491533" y="321869"/>
                </a:lnTo>
                <a:lnTo>
                  <a:pt x="4509821" y="310896"/>
                </a:lnTo>
                <a:lnTo>
                  <a:pt x="4517136" y="292608"/>
                </a:lnTo>
                <a:lnTo>
                  <a:pt x="4517136" y="267005"/>
                </a:lnTo>
                <a:lnTo>
                  <a:pt x="4509821" y="234086"/>
                </a:lnTo>
                <a:lnTo>
                  <a:pt x="4506163" y="212141"/>
                </a:lnTo>
                <a:lnTo>
                  <a:pt x="4498848" y="197510"/>
                </a:lnTo>
                <a:lnTo>
                  <a:pt x="4484218" y="186538"/>
                </a:lnTo>
                <a:lnTo>
                  <a:pt x="4414723" y="146304"/>
                </a:lnTo>
                <a:lnTo>
                  <a:pt x="4334256" y="98755"/>
                </a:lnTo>
                <a:lnTo>
                  <a:pt x="4206240" y="40234"/>
                </a:lnTo>
                <a:lnTo>
                  <a:pt x="4136746" y="10973"/>
                </a:lnTo>
                <a:lnTo>
                  <a:pt x="4100170" y="0"/>
                </a:lnTo>
                <a:lnTo>
                  <a:pt x="4085539" y="0"/>
                </a:lnTo>
                <a:lnTo>
                  <a:pt x="4037990" y="18288"/>
                </a:lnTo>
                <a:lnTo>
                  <a:pt x="3950208" y="43891"/>
                </a:lnTo>
                <a:lnTo>
                  <a:pt x="3847795" y="65837"/>
                </a:lnTo>
                <a:lnTo>
                  <a:pt x="3657600" y="731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EF4AD453-2753-4B8A-8BDF-E2650CBBC422}"/>
              </a:ext>
            </a:extLst>
          </p:cNvPr>
          <p:cNvSpPr/>
          <p:nvPr/>
        </p:nvSpPr>
        <p:spPr>
          <a:xfrm>
            <a:off x="2701925" y="2355850"/>
            <a:ext cx="3740150" cy="2657475"/>
          </a:xfrm>
          <a:custGeom>
            <a:avLst/>
            <a:gdLst>
              <a:gd name="connsiteX0" fmla="*/ 3195301 w 3739182"/>
              <a:gd name="connsiteY0" fmla="*/ 435105 h 2658218"/>
              <a:gd name="connsiteX1" fmla="*/ 3127316 w 3739182"/>
              <a:gd name="connsiteY1" fmla="*/ 523485 h 2658218"/>
              <a:gd name="connsiteX2" fmla="*/ 3055932 w 3739182"/>
              <a:gd name="connsiteY2" fmla="*/ 608467 h 2658218"/>
              <a:gd name="connsiteX3" fmla="*/ 2960752 w 3739182"/>
              <a:gd name="connsiteY3" fmla="*/ 710444 h 2658218"/>
              <a:gd name="connsiteX4" fmla="*/ 2838379 w 3739182"/>
              <a:gd name="connsiteY4" fmla="*/ 832818 h 2658218"/>
              <a:gd name="connsiteX5" fmla="*/ 2743200 w 3739182"/>
              <a:gd name="connsiteY5" fmla="*/ 921198 h 2658218"/>
              <a:gd name="connsiteX6" fmla="*/ 2668416 w 3739182"/>
              <a:gd name="connsiteY6" fmla="*/ 989183 h 2658218"/>
              <a:gd name="connsiteX7" fmla="*/ 2610629 w 3739182"/>
              <a:gd name="connsiteY7" fmla="*/ 1040172 h 2658218"/>
              <a:gd name="connsiteX8" fmla="*/ 2342088 w 3739182"/>
              <a:gd name="connsiteY8" fmla="*/ 1240728 h 2658218"/>
              <a:gd name="connsiteX9" fmla="*/ 2216315 w 3739182"/>
              <a:gd name="connsiteY9" fmla="*/ 1349505 h 2658218"/>
              <a:gd name="connsiteX10" fmla="*/ 2032755 w 3739182"/>
              <a:gd name="connsiteY10" fmla="*/ 1485475 h 2658218"/>
              <a:gd name="connsiteX11" fmla="*/ 1815203 w 3739182"/>
              <a:gd name="connsiteY11" fmla="*/ 1638441 h 2658218"/>
              <a:gd name="connsiteX12" fmla="*/ 1648639 w 3739182"/>
              <a:gd name="connsiteY12" fmla="*/ 1747218 h 2658218"/>
              <a:gd name="connsiteX13" fmla="*/ 1533065 w 3739182"/>
              <a:gd name="connsiteY13" fmla="*/ 1825401 h 2658218"/>
              <a:gd name="connsiteX14" fmla="*/ 1437885 w 3739182"/>
              <a:gd name="connsiteY14" fmla="*/ 1910382 h 2658218"/>
              <a:gd name="connsiteX15" fmla="*/ 1332508 w 3739182"/>
              <a:gd name="connsiteY15" fmla="*/ 1974968 h 2658218"/>
              <a:gd name="connsiteX16" fmla="*/ 1186340 w 3739182"/>
              <a:gd name="connsiteY16" fmla="*/ 2063348 h 2658218"/>
              <a:gd name="connsiteX17" fmla="*/ 1016378 w 3739182"/>
              <a:gd name="connsiteY17" fmla="*/ 2158528 h 2658218"/>
              <a:gd name="connsiteX18" fmla="*/ 934795 w 3739182"/>
              <a:gd name="connsiteY18" fmla="*/ 2202718 h 2658218"/>
              <a:gd name="connsiteX19" fmla="*/ 795426 w 3739182"/>
              <a:gd name="connsiteY19" fmla="*/ 2274102 h 2658218"/>
              <a:gd name="connsiteX20" fmla="*/ 642459 w 3739182"/>
              <a:gd name="connsiteY20" fmla="*/ 2348886 h 2658218"/>
              <a:gd name="connsiteX21" fmla="*/ 489493 w 3739182"/>
              <a:gd name="connsiteY21" fmla="*/ 2420270 h 2658218"/>
              <a:gd name="connsiteX22" fmla="*/ 333127 w 3739182"/>
              <a:gd name="connsiteY22" fmla="*/ 2488256 h 2658218"/>
              <a:gd name="connsiteX23" fmla="*/ 193758 w 3739182"/>
              <a:gd name="connsiteY23" fmla="*/ 2546043 h 2658218"/>
              <a:gd name="connsiteX24" fmla="*/ 57787 w 3739182"/>
              <a:gd name="connsiteY24" fmla="*/ 2597032 h 2658218"/>
              <a:gd name="connsiteX25" fmla="*/ 27194 w 3739182"/>
              <a:gd name="connsiteY25" fmla="*/ 2607229 h 2658218"/>
              <a:gd name="connsiteX26" fmla="*/ 6798 w 3739182"/>
              <a:gd name="connsiteY26" fmla="*/ 2617427 h 2658218"/>
              <a:gd name="connsiteX27" fmla="*/ 0 w 3739182"/>
              <a:gd name="connsiteY27" fmla="*/ 2627625 h 2658218"/>
              <a:gd name="connsiteX28" fmla="*/ 0 w 3739182"/>
              <a:gd name="connsiteY28" fmla="*/ 2637823 h 2658218"/>
              <a:gd name="connsiteX29" fmla="*/ 6798 w 3739182"/>
              <a:gd name="connsiteY29" fmla="*/ 2648021 h 2658218"/>
              <a:gd name="connsiteX30" fmla="*/ 27194 w 3739182"/>
              <a:gd name="connsiteY30" fmla="*/ 2654819 h 2658218"/>
              <a:gd name="connsiteX31" fmla="*/ 50989 w 3739182"/>
              <a:gd name="connsiteY31" fmla="*/ 2658218 h 2658218"/>
              <a:gd name="connsiteX32" fmla="*/ 146168 w 3739182"/>
              <a:gd name="connsiteY32" fmla="*/ 2634424 h 2658218"/>
              <a:gd name="connsiteX33" fmla="*/ 356922 w 3739182"/>
              <a:gd name="connsiteY33" fmla="*/ 2566438 h 2658218"/>
              <a:gd name="connsiteX34" fmla="*/ 594870 w 3739182"/>
              <a:gd name="connsiteY34" fmla="*/ 2484856 h 2658218"/>
              <a:gd name="connsiteX35" fmla="*/ 849814 w 3739182"/>
              <a:gd name="connsiteY35" fmla="*/ 2386278 h 2658218"/>
              <a:gd name="connsiteX36" fmla="*/ 1043572 w 3739182"/>
              <a:gd name="connsiteY36" fmla="*/ 2304696 h 2658218"/>
              <a:gd name="connsiteX37" fmla="*/ 1261124 w 3739182"/>
              <a:gd name="connsiteY37" fmla="*/ 2199319 h 2658218"/>
              <a:gd name="connsiteX38" fmla="*/ 1461680 w 3739182"/>
              <a:gd name="connsiteY38" fmla="*/ 2093942 h 2658218"/>
              <a:gd name="connsiteX39" fmla="*/ 1509270 w 3739182"/>
              <a:gd name="connsiteY39" fmla="*/ 2066748 h 2658218"/>
              <a:gd name="connsiteX40" fmla="*/ 1896785 w 3739182"/>
              <a:gd name="connsiteY40" fmla="*/ 1828800 h 2658218"/>
              <a:gd name="connsiteX41" fmla="*/ 2066748 w 3739182"/>
              <a:gd name="connsiteY41" fmla="*/ 1716624 h 2658218"/>
              <a:gd name="connsiteX42" fmla="*/ 2304696 w 3739182"/>
              <a:gd name="connsiteY42" fmla="*/ 1553460 h 2658218"/>
              <a:gd name="connsiteX43" fmla="*/ 2454263 w 3739182"/>
              <a:gd name="connsiteY43" fmla="*/ 1441285 h 2658218"/>
              <a:gd name="connsiteX44" fmla="*/ 2597032 w 3739182"/>
              <a:gd name="connsiteY44" fmla="*/ 1329109 h 2658218"/>
              <a:gd name="connsiteX45" fmla="*/ 2729603 w 3739182"/>
              <a:gd name="connsiteY45" fmla="*/ 1213534 h 2658218"/>
              <a:gd name="connsiteX46" fmla="*/ 2943756 w 3739182"/>
              <a:gd name="connsiteY46" fmla="*/ 1043572 h 2658218"/>
              <a:gd name="connsiteX47" fmla="*/ 3100122 w 3739182"/>
              <a:gd name="connsiteY47" fmla="*/ 883806 h 2658218"/>
              <a:gd name="connsiteX48" fmla="*/ 3225894 w 3739182"/>
              <a:gd name="connsiteY48" fmla="*/ 751235 h 2658218"/>
              <a:gd name="connsiteX49" fmla="*/ 3321074 w 3739182"/>
              <a:gd name="connsiteY49" fmla="*/ 652657 h 2658218"/>
              <a:gd name="connsiteX50" fmla="*/ 3426450 w 3739182"/>
              <a:gd name="connsiteY50" fmla="*/ 543881 h 2658218"/>
              <a:gd name="connsiteX51" fmla="*/ 3480839 w 3739182"/>
              <a:gd name="connsiteY51" fmla="*/ 482694 h 2658218"/>
              <a:gd name="connsiteX52" fmla="*/ 3514831 w 3739182"/>
              <a:gd name="connsiteY52" fmla="*/ 448702 h 2658218"/>
              <a:gd name="connsiteX53" fmla="*/ 3552223 w 3739182"/>
              <a:gd name="connsiteY53" fmla="*/ 424907 h 2658218"/>
              <a:gd name="connsiteX54" fmla="*/ 3589615 w 3739182"/>
              <a:gd name="connsiteY54" fmla="*/ 404511 h 2658218"/>
              <a:gd name="connsiteX55" fmla="*/ 3644003 w 3739182"/>
              <a:gd name="connsiteY55" fmla="*/ 387515 h 2658218"/>
              <a:gd name="connsiteX56" fmla="*/ 3688193 w 3739182"/>
              <a:gd name="connsiteY56" fmla="*/ 377317 h 2658218"/>
              <a:gd name="connsiteX57" fmla="*/ 3718787 w 3739182"/>
              <a:gd name="connsiteY57" fmla="*/ 363720 h 2658218"/>
              <a:gd name="connsiteX58" fmla="*/ 3732384 w 3739182"/>
              <a:gd name="connsiteY58" fmla="*/ 353522 h 2658218"/>
              <a:gd name="connsiteX59" fmla="*/ 3739182 w 3739182"/>
              <a:gd name="connsiteY59" fmla="*/ 339925 h 2658218"/>
              <a:gd name="connsiteX60" fmla="*/ 3739182 w 3739182"/>
              <a:gd name="connsiteY60" fmla="*/ 326328 h 2658218"/>
              <a:gd name="connsiteX61" fmla="*/ 3739182 w 3739182"/>
              <a:gd name="connsiteY61" fmla="*/ 309332 h 2658218"/>
              <a:gd name="connsiteX62" fmla="*/ 3728984 w 3739182"/>
              <a:gd name="connsiteY62" fmla="*/ 275340 h 2658218"/>
              <a:gd name="connsiteX63" fmla="*/ 3715387 w 3739182"/>
              <a:gd name="connsiteY63" fmla="*/ 248145 h 2658218"/>
              <a:gd name="connsiteX64" fmla="*/ 3701790 w 3739182"/>
              <a:gd name="connsiteY64" fmla="*/ 234548 h 2658218"/>
              <a:gd name="connsiteX65" fmla="*/ 3664398 w 3739182"/>
              <a:gd name="connsiteY65" fmla="*/ 200556 h 2658218"/>
              <a:gd name="connsiteX66" fmla="*/ 3627007 w 3739182"/>
              <a:gd name="connsiteY66" fmla="*/ 166563 h 2658218"/>
              <a:gd name="connsiteX67" fmla="*/ 3572619 w 3739182"/>
              <a:gd name="connsiteY67" fmla="*/ 125772 h 2658218"/>
              <a:gd name="connsiteX68" fmla="*/ 3511432 w 3739182"/>
              <a:gd name="connsiteY68" fmla="*/ 84981 h 2658218"/>
              <a:gd name="connsiteX69" fmla="*/ 3457044 w 3739182"/>
              <a:gd name="connsiteY69" fmla="*/ 50989 h 2658218"/>
              <a:gd name="connsiteX70" fmla="*/ 3409454 w 3739182"/>
              <a:gd name="connsiteY70" fmla="*/ 27194 h 2658218"/>
              <a:gd name="connsiteX71" fmla="*/ 3368663 w 3739182"/>
              <a:gd name="connsiteY71" fmla="*/ 6798 h 2658218"/>
              <a:gd name="connsiteX72" fmla="*/ 3341469 w 3739182"/>
              <a:gd name="connsiteY72" fmla="*/ 0 h 2658218"/>
              <a:gd name="connsiteX73" fmla="*/ 3310876 w 3739182"/>
              <a:gd name="connsiteY73" fmla="*/ 0 h 2658218"/>
              <a:gd name="connsiteX74" fmla="*/ 3266685 w 3739182"/>
              <a:gd name="connsiteY74" fmla="*/ 6798 h 2658218"/>
              <a:gd name="connsiteX75" fmla="*/ 3198700 w 3739182"/>
              <a:gd name="connsiteY75" fmla="*/ 30593 h 2658218"/>
              <a:gd name="connsiteX76" fmla="*/ 3178305 w 3739182"/>
              <a:gd name="connsiteY76" fmla="*/ 40791 h 2658218"/>
              <a:gd name="connsiteX77" fmla="*/ 3171506 w 3739182"/>
              <a:gd name="connsiteY77" fmla="*/ 47589 h 2658218"/>
              <a:gd name="connsiteX78" fmla="*/ 3174905 w 3739182"/>
              <a:gd name="connsiteY78" fmla="*/ 54388 h 2658218"/>
              <a:gd name="connsiteX79" fmla="*/ 3198700 w 3739182"/>
              <a:gd name="connsiteY79" fmla="*/ 67985 h 2658218"/>
              <a:gd name="connsiteX80" fmla="*/ 3273484 w 3739182"/>
              <a:gd name="connsiteY80" fmla="*/ 115574 h 2658218"/>
              <a:gd name="connsiteX81" fmla="*/ 3310876 w 3739182"/>
              <a:gd name="connsiteY81" fmla="*/ 146168 h 2658218"/>
              <a:gd name="connsiteX82" fmla="*/ 3334671 w 3739182"/>
              <a:gd name="connsiteY82" fmla="*/ 169963 h 2658218"/>
              <a:gd name="connsiteX83" fmla="*/ 3341469 w 3739182"/>
              <a:gd name="connsiteY83" fmla="*/ 186959 h 2658218"/>
              <a:gd name="connsiteX84" fmla="*/ 3344868 w 3739182"/>
              <a:gd name="connsiteY84" fmla="*/ 200556 h 2658218"/>
              <a:gd name="connsiteX85" fmla="*/ 3341469 w 3739182"/>
              <a:gd name="connsiteY85" fmla="*/ 217552 h 2658218"/>
              <a:gd name="connsiteX86" fmla="*/ 3314275 w 3739182"/>
              <a:gd name="connsiteY86" fmla="*/ 265142 h 2658218"/>
              <a:gd name="connsiteX87" fmla="*/ 3266685 w 3739182"/>
              <a:gd name="connsiteY87" fmla="*/ 336526 h 2658218"/>
              <a:gd name="connsiteX88" fmla="*/ 3195301 w 3739182"/>
              <a:gd name="connsiteY88" fmla="*/ 435105 h 265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739182" h="2658218">
                <a:moveTo>
                  <a:pt x="3195301" y="435105"/>
                </a:moveTo>
                <a:lnTo>
                  <a:pt x="3127316" y="523485"/>
                </a:lnTo>
                <a:lnTo>
                  <a:pt x="3055932" y="608467"/>
                </a:lnTo>
                <a:lnTo>
                  <a:pt x="2960752" y="710444"/>
                </a:lnTo>
                <a:lnTo>
                  <a:pt x="2838379" y="832818"/>
                </a:lnTo>
                <a:lnTo>
                  <a:pt x="2743200" y="921198"/>
                </a:lnTo>
                <a:lnTo>
                  <a:pt x="2668416" y="989183"/>
                </a:lnTo>
                <a:lnTo>
                  <a:pt x="2610629" y="1040172"/>
                </a:lnTo>
                <a:lnTo>
                  <a:pt x="2342088" y="1240728"/>
                </a:lnTo>
                <a:lnTo>
                  <a:pt x="2216315" y="1349505"/>
                </a:lnTo>
                <a:lnTo>
                  <a:pt x="2032755" y="1485475"/>
                </a:lnTo>
                <a:lnTo>
                  <a:pt x="1815203" y="1638441"/>
                </a:lnTo>
                <a:lnTo>
                  <a:pt x="1648639" y="1747218"/>
                </a:lnTo>
                <a:lnTo>
                  <a:pt x="1533065" y="1825401"/>
                </a:lnTo>
                <a:lnTo>
                  <a:pt x="1437885" y="1910382"/>
                </a:lnTo>
                <a:lnTo>
                  <a:pt x="1332508" y="1974968"/>
                </a:lnTo>
                <a:lnTo>
                  <a:pt x="1186340" y="2063348"/>
                </a:lnTo>
                <a:lnTo>
                  <a:pt x="1016378" y="2158528"/>
                </a:lnTo>
                <a:lnTo>
                  <a:pt x="934795" y="2202718"/>
                </a:lnTo>
                <a:lnTo>
                  <a:pt x="795426" y="2274102"/>
                </a:lnTo>
                <a:lnTo>
                  <a:pt x="642459" y="2348886"/>
                </a:lnTo>
                <a:lnTo>
                  <a:pt x="489493" y="2420270"/>
                </a:lnTo>
                <a:lnTo>
                  <a:pt x="333127" y="2488256"/>
                </a:lnTo>
                <a:lnTo>
                  <a:pt x="193758" y="2546043"/>
                </a:lnTo>
                <a:lnTo>
                  <a:pt x="57787" y="2597032"/>
                </a:lnTo>
                <a:lnTo>
                  <a:pt x="27194" y="2607229"/>
                </a:lnTo>
                <a:lnTo>
                  <a:pt x="6798" y="2617427"/>
                </a:lnTo>
                <a:lnTo>
                  <a:pt x="0" y="2627625"/>
                </a:lnTo>
                <a:lnTo>
                  <a:pt x="0" y="2637823"/>
                </a:lnTo>
                <a:lnTo>
                  <a:pt x="6798" y="2648021"/>
                </a:lnTo>
                <a:lnTo>
                  <a:pt x="27194" y="2654819"/>
                </a:lnTo>
                <a:lnTo>
                  <a:pt x="50989" y="2658218"/>
                </a:lnTo>
                <a:lnTo>
                  <a:pt x="146168" y="2634424"/>
                </a:lnTo>
                <a:lnTo>
                  <a:pt x="356922" y="2566438"/>
                </a:lnTo>
                <a:lnTo>
                  <a:pt x="594870" y="2484856"/>
                </a:lnTo>
                <a:lnTo>
                  <a:pt x="849814" y="2386278"/>
                </a:lnTo>
                <a:lnTo>
                  <a:pt x="1043572" y="2304696"/>
                </a:lnTo>
                <a:lnTo>
                  <a:pt x="1261124" y="2199319"/>
                </a:lnTo>
                <a:lnTo>
                  <a:pt x="1461680" y="2093942"/>
                </a:lnTo>
                <a:lnTo>
                  <a:pt x="1509270" y="2066748"/>
                </a:lnTo>
                <a:lnTo>
                  <a:pt x="1896785" y="1828800"/>
                </a:lnTo>
                <a:lnTo>
                  <a:pt x="2066748" y="1716624"/>
                </a:lnTo>
                <a:lnTo>
                  <a:pt x="2304696" y="1553460"/>
                </a:lnTo>
                <a:lnTo>
                  <a:pt x="2454263" y="1441285"/>
                </a:lnTo>
                <a:lnTo>
                  <a:pt x="2597032" y="1329109"/>
                </a:lnTo>
                <a:lnTo>
                  <a:pt x="2729603" y="1213534"/>
                </a:lnTo>
                <a:lnTo>
                  <a:pt x="2943756" y="1043572"/>
                </a:lnTo>
                <a:lnTo>
                  <a:pt x="3100122" y="883806"/>
                </a:lnTo>
                <a:lnTo>
                  <a:pt x="3225894" y="751235"/>
                </a:lnTo>
                <a:lnTo>
                  <a:pt x="3321074" y="652657"/>
                </a:lnTo>
                <a:lnTo>
                  <a:pt x="3426450" y="543881"/>
                </a:lnTo>
                <a:lnTo>
                  <a:pt x="3480839" y="482694"/>
                </a:lnTo>
                <a:lnTo>
                  <a:pt x="3514831" y="448702"/>
                </a:lnTo>
                <a:lnTo>
                  <a:pt x="3552223" y="424907"/>
                </a:lnTo>
                <a:lnTo>
                  <a:pt x="3589615" y="404511"/>
                </a:lnTo>
                <a:lnTo>
                  <a:pt x="3644003" y="387515"/>
                </a:lnTo>
                <a:lnTo>
                  <a:pt x="3688193" y="377317"/>
                </a:lnTo>
                <a:lnTo>
                  <a:pt x="3718787" y="363720"/>
                </a:lnTo>
                <a:lnTo>
                  <a:pt x="3732384" y="353522"/>
                </a:lnTo>
                <a:lnTo>
                  <a:pt x="3739182" y="339925"/>
                </a:lnTo>
                <a:lnTo>
                  <a:pt x="3739182" y="326328"/>
                </a:lnTo>
                <a:lnTo>
                  <a:pt x="3739182" y="309332"/>
                </a:lnTo>
                <a:lnTo>
                  <a:pt x="3728984" y="275340"/>
                </a:lnTo>
                <a:lnTo>
                  <a:pt x="3715387" y="248145"/>
                </a:lnTo>
                <a:lnTo>
                  <a:pt x="3701790" y="234548"/>
                </a:lnTo>
                <a:lnTo>
                  <a:pt x="3664398" y="200556"/>
                </a:lnTo>
                <a:lnTo>
                  <a:pt x="3627007" y="166563"/>
                </a:lnTo>
                <a:lnTo>
                  <a:pt x="3572619" y="125772"/>
                </a:lnTo>
                <a:lnTo>
                  <a:pt x="3511432" y="84981"/>
                </a:lnTo>
                <a:lnTo>
                  <a:pt x="3457044" y="50989"/>
                </a:lnTo>
                <a:lnTo>
                  <a:pt x="3409454" y="27194"/>
                </a:lnTo>
                <a:lnTo>
                  <a:pt x="3368663" y="6798"/>
                </a:lnTo>
                <a:lnTo>
                  <a:pt x="3341469" y="0"/>
                </a:lnTo>
                <a:lnTo>
                  <a:pt x="3310876" y="0"/>
                </a:lnTo>
                <a:lnTo>
                  <a:pt x="3266685" y="6798"/>
                </a:lnTo>
                <a:lnTo>
                  <a:pt x="3198700" y="30593"/>
                </a:lnTo>
                <a:lnTo>
                  <a:pt x="3178305" y="40791"/>
                </a:lnTo>
                <a:lnTo>
                  <a:pt x="3171506" y="47589"/>
                </a:lnTo>
                <a:lnTo>
                  <a:pt x="3174905" y="54388"/>
                </a:lnTo>
                <a:lnTo>
                  <a:pt x="3198700" y="67985"/>
                </a:lnTo>
                <a:lnTo>
                  <a:pt x="3273484" y="115574"/>
                </a:lnTo>
                <a:lnTo>
                  <a:pt x="3310876" y="146168"/>
                </a:lnTo>
                <a:lnTo>
                  <a:pt x="3334671" y="169963"/>
                </a:lnTo>
                <a:lnTo>
                  <a:pt x="3341469" y="186959"/>
                </a:lnTo>
                <a:lnTo>
                  <a:pt x="3344868" y="200556"/>
                </a:lnTo>
                <a:lnTo>
                  <a:pt x="3341469" y="217552"/>
                </a:lnTo>
                <a:lnTo>
                  <a:pt x="3314275" y="265142"/>
                </a:lnTo>
                <a:lnTo>
                  <a:pt x="3266685" y="336526"/>
                </a:lnTo>
                <a:lnTo>
                  <a:pt x="3195301" y="4351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96A85AF7-379E-4A16-B040-EB3395AFCD17}"/>
              </a:ext>
            </a:extLst>
          </p:cNvPr>
          <p:cNvSpPr/>
          <p:nvPr/>
        </p:nvSpPr>
        <p:spPr>
          <a:xfrm>
            <a:off x="4003675" y="4079875"/>
            <a:ext cx="430213" cy="2097088"/>
          </a:xfrm>
          <a:custGeom>
            <a:avLst/>
            <a:gdLst>
              <a:gd name="connsiteX0" fmla="*/ 427265 w 429986"/>
              <a:gd name="connsiteY0" fmla="*/ 459922 h 2098222"/>
              <a:gd name="connsiteX1" fmla="*/ 429986 w 429986"/>
              <a:gd name="connsiteY1" fmla="*/ 666750 h 2098222"/>
              <a:gd name="connsiteX2" fmla="*/ 429986 w 429986"/>
              <a:gd name="connsiteY2" fmla="*/ 895350 h 2098222"/>
              <a:gd name="connsiteX3" fmla="*/ 408215 w 429986"/>
              <a:gd name="connsiteY3" fmla="*/ 1023258 h 2098222"/>
              <a:gd name="connsiteX4" fmla="*/ 402772 w 429986"/>
              <a:gd name="connsiteY4" fmla="*/ 1208315 h 2098222"/>
              <a:gd name="connsiteX5" fmla="*/ 394608 w 429986"/>
              <a:gd name="connsiteY5" fmla="*/ 1450522 h 2098222"/>
              <a:gd name="connsiteX6" fmla="*/ 383722 w 429986"/>
              <a:gd name="connsiteY6" fmla="*/ 1768929 h 2098222"/>
              <a:gd name="connsiteX7" fmla="*/ 359229 w 429986"/>
              <a:gd name="connsiteY7" fmla="*/ 1945822 h 2098222"/>
              <a:gd name="connsiteX8" fmla="*/ 340179 w 429986"/>
              <a:gd name="connsiteY8" fmla="*/ 2000250 h 2098222"/>
              <a:gd name="connsiteX9" fmla="*/ 321129 w 429986"/>
              <a:gd name="connsiteY9" fmla="*/ 2046515 h 2098222"/>
              <a:gd name="connsiteX10" fmla="*/ 304800 w 429986"/>
              <a:gd name="connsiteY10" fmla="*/ 2076450 h 2098222"/>
              <a:gd name="connsiteX11" fmla="*/ 288472 w 429986"/>
              <a:gd name="connsiteY11" fmla="*/ 2090058 h 2098222"/>
              <a:gd name="connsiteX12" fmla="*/ 274865 w 429986"/>
              <a:gd name="connsiteY12" fmla="*/ 2095500 h 2098222"/>
              <a:gd name="connsiteX13" fmla="*/ 263979 w 429986"/>
              <a:gd name="connsiteY13" fmla="*/ 2098222 h 2098222"/>
              <a:gd name="connsiteX14" fmla="*/ 247650 w 429986"/>
              <a:gd name="connsiteY14" fmla="*/ 2098222 h 2098222"/>
              <a:gd name="connsiteX15" fmla="*/ 228600 w 429986"/>
              <a:gd name="connsiteY15" fmla="*/ 2090058 h 2098222"/>
              <a:gd name="connsiteX16" fmla="*/ 201386 w 429986"/>
              <a:gd name="connsiteY16" fmla="*/ 2071008 h 2098222"/>
              <a:gd name="connsiteX17" fmla="*/ 176893 w 429986"/>
              <a:gd name="connsiteY17" fmla="*/ 2046515 h 2098222"/>
              <a:gd name="connsiteX18" fmla="*/ 157843 w 429986"/>
              <a:gd name="connsiteY18" fmla="*/ 2024743 h 2098222"/>
              <a:gd name="connsiteX19" fmla="*/ 146958 w 429986"/>
              <a:gd name="connsiteY19" fmla="*/ 2008415 h 2098222"/>
              <a:gd name="connsiteX20" fmla="*/ 130629 w 429986"/>
              <a:gd name="connsiteY20" fmla="*/ 1981200 h 2098222"/>
              <a:gd name="connsiteX21" fmla="*/ 111579 w 429986"/>
              <a:gd name="connsiteY21" fmla="*/ 1943100 h 2098222"/>
              <a:gd name="connsiteX22" fmla="*/ 97972 w 429986"/>
              <a:gd name="connsiteY22" fmla="*/ 1902279 h 2098222"/>
              <a:gd name="connsiteX23" fmla="*/ 92529 w 429986"/>
              <a:gd name="connsiteY23" fmla="*/ 1853293 h 2098222"/>
              <a:gd name="connsiteX24" fmla="*/ 95250 w 429986"/>
              <a:gd name="connsiteY24" fmla="*/ 1809750 h 2098222"/>
              <a:gd name="connsiteX25" fmla="*/ 106136 w 429986"/>
              <a:gd name="connsiteY25" fmla="*/ 1752600 h 2098222"/>
              <a:gd name="connsiteX26" fmla="*/ 127908 w 429986"/>
              <a:gd name="connsiteY26" fmla="*/ 1679122 h 2098222"/>
              <a:gd name="connsiteX27" fmla="*/ 144236 w 429986"/>
              <a:gd name="connsiteY27" fmla="*/ 1619250 h 2098222"/>
              <a:gd name="connsiteX28" fmla="*/ 157843 w 429986"/>
              <a:gd name="connsiteY28" fmla="*/ 1564822 h 2098222"/>
              <a:gd name="connsiteX29" fmla="*/ 168729 w 429986"/>
              <a:gd name="connsiteY29" fmla="*/ 1504950 h 2098222"/>
              <a:gd name="connsiteX30" fmla="*/ 176893 w 429986"/>
              <a:gd name="connsiteY30" fmla="*/ 1447800 h 2098222"/>
              <a:gd name="connsiteX31" fmla="*/ 187779 w 429986"/>
              <a:gd name="connsiteY31" fmla="*/ 1363436 h 2098222"/>
              <a:gd name="connsiteX32" fmla="*/ 195943 w 429986"/>
              <a:gd name="connsiteY32" fmla="*/ 1298122 h 2098222"/>
              <a:gd name="connsiteX33" fmla="*/ 201386 w 429986"/>
              <a:gd name="connsiteY33" fmla="*/ 1230086 h 2098222"/>
              <a:gd name="connsiteX34" fmla="*/ 206829 w 429986"/>
              <a:gd name="connsiteY34" fmla="*/ 1153886 h 2098222"/>
              <a:gd name="connsiteX35" fmla="*/ 209550 w 429986"/>
              <a:gd name="connsiteY35" fmla="*/ 1080408 h 2098222"/>
              <a:gd name="connsiteX36" fmla="*/ 214993 w 429986"/>
              <a:gd name="connsiteY36" fmla="*/ 957943 h 2098222"/>
              <a:gd name="connsiteX37" fmla="*/ 212272 w 429986"/>
              <a:gd name="connsiteY37" fmla="*/ 873579 h 2098222"/>
              <a:gd name="connsiteX38" fmla="*/ 209550 w 429986"/>
              <a:gd name="connsiteY38" fmla="*/ 729343 h 2098222"/>
              <a:gd name="connsiteX39" fmla="*/ 204108 w 429986"/>
              <a:gd name="connsiteY39" fmla="*/ 606879 h 2098222"/>
              <a:gd name="connsiteX40" fmla="*/ 204108 w 429986"/>
              <a:gd name="connsiteY40" fmla="*/ 533400 h 2098222"/>
              <a:gd name="connsiteX41" fmla="*/ 201386 w 429986"/>
              <a:gd name="connsiteY41" fmla="*/ 481693 h 2098222"/>
              <a:gd name="connsiteX42" fmla="*/ 193222 w 429986"/>
              <a:gd name="connsiteY42" fmla="*/ 408215 h 2098222"/>
              <a:gd name="connsiteX43" fmla="*/ 182336 w 429986"/>
              <a:gd name="connsiteY43" fmla="*/ 345622 h 2098222"/>
              <a:gd name="connsiteX44" fmla="*/ 119743 w 429986"/>
              <a:gd name="connsiteY44" fmla="*/ 206829 h 2098222"/>
              <a:gd name="connsiteX45" fmla="*/ 76200 w 429986"/>
              <a:gd name="connsiteY45" fmla="*/ 146958 h 2098222"/>
              <a:gd name="connsiteX46" fmla="*/ 38100 w 429986"/>
              <a:gd name="connsiteY46" fmla="*/ 103415 h 2098222"/>
              <a:gd name="connsiteX47" fmla="*/ 13608 w 429986"/>
              <a:gd name="connsiteY47" fmla="*/ 76200 h 2098222"/>
              <a:gd name="connsiteX48" fmla="*/ 5443 w 429986"/>
              <a:gd name="connsiteY48" fmla="*/ 57150 h 2098222"/>
              <a:gd name="connsiteX49" fmla="*/ 0 w 429986"/>
              <a:gd name="connsiteY49" fmla="*/ 38100 h 2098222"/>
              <a:gd name="connsiteX50" fmla="*/ 2722 w 429986"/>
              <a:gd name="connsiteY50" fmla="*/ 19050 h 2098222"/>
              <a:gd name="connsiteX51" fmla="*/ 8165 w 429986"/>
              <a:gd name="connsiteY51" fmla="*/ 8165 h 2098222"/>
              <a:gd name="connsiteX52" fmla="*/ 24493 w 429986"/>
              <a:gd name="connsiteY52" fmla="*/ 0 h 2098222"/>
              <a:gd name="connsiteX53" fmla="*/ 38100 w 429986"/>
              <a:gd name="connsiteY53" fmla="*/ 0 h 2098222"/>
              <a:gd name="connsiteX54" fmla="*/ 68036 w 429986"/>
              <a:gd name="connsiteY54" fmla="*/ 0 h 2098222"/>
              <a:gd name="connsiteX55" fmla="*/ 108858 w 429986"/>
              <a:gd name="connsiteY55" fmla="*/ 10886 h 2098222"/>
              <a:gd name="connsiteX56" fmla="*/ 152400 w 429986"/>
              <a:gd name="connsiteY56" fmla="*/ 29936 h 2098222"/>
              <a:gd name="connsiteX57" fmla="*/ 190500 w 429986"/>
              <a:gd name="connsiteY57" fmla="*/ 46265 h 2098222"/>
              <a:gd name="connsiteX58" fmla="*/ 274865 w 429986"/>
              <a:gd name="connsiteY58" fmla="*/ 100693 h 2098222"/>
              <a:gd name="connsiteX59" fmla="*/ 427265 w 429986"/>
              <a:gd name="connsiteY59" fmla="*/ 280308 h 2098222"/>
              <a:gd name="connsiteX60" fmla="*/ 427265 w 429986"/>
              <a:gd name="connsiteY60" fmla="*/ 459922 h 2098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29986" h="2098222">
                <a:moveTo>
                  <a:pt x="427265" y="459922"/>
                </a:moveTo>
                <a:lnTo>
                  <a:pt x="429986" y="666750"/>
                </a:lnTo>
                <a:lnTo>
                  <a:pt x="429986" y="895350"/>
                </a:lnTo>
                <a:lnTo>
                  <a:pt x="408215" y="1023258"/>
                </a:lnTo>
                <a:lnTo>
                  <a:pt x="402772" y="1208315"/>
                </a:lnTo>
                <a:lnTo>
                  <a:pt x="394608" y="1450522"/>
                </a:lnTo>
                <a:lnTo>
                  <a:pt x="383722" y="1768929"/>
                </a:lnTo>
                <a:lnTo>
                  <a:pt x="359229" y="1945822"/>
                </a:lnTo>
                <a:lnTo>
                  <a:pt x="340179" y="2000250"/>
                </a:lnTo>
                <a:lnTo>
                  <a:pt x="321129" y="2046515"/>
                </a:lnTo>
                <a:lnTo>
                  <a:pt x="304800" y="2076450"/>
                </a:lnTo>
                <a:lnTo>
                  <a:pt x="288472" y="2090058"/>
                </a:lnTo>
                <a:lnTo>
                  <a:pt x="274865" y="2095500"/>
                </a:lnTo>
                <a:lnTo>
                  <a:pt x="263979" y="2098222"/>
                </a:lnTo>
                <a:lnTo>
                  <a:pt x="247650" y="2098222"/>
                </a:lnTo>
                <a:lnTo>
                  <a:pt x="228600" y="2090058"/>
                </a:lnTo>
                <a:lnTo>
                  <a:pt x="201386" y="2071008"/>
                </a:lnTo>
                <a:lnTo>
                  <a:pt x="176893" y="2046515"/>
                </a:lnTo>
                <a:lnTo>
                  <a:pt x="157843" y="2024743"/>
                </a:lnTo>
                <a:lnTo>
                  <a:pt x="146958" y="2008415"/>
                </a:lnTo>
                <a:lnTo>
                  <a:pt x="130629" y="1981200"/>
                </a:lnTo>
                <a:lnTo>
                  <a:pt x="111579" y="1943100"/>
                </a:lnTo>
                <a:lnTo>
                  <a:pt x="97972" y="1902279"/>
                </a:lnTo>
                <a:lnTo>
                  <a:pt x="92529" y="1853293"/>
                </a:lnTo>
                <a:lnTo>
                  <a:pt x="95250" y="1809750"/>
                </a:lnTo>
                <a:lnTo>
                  <a:pt x="106136" y="1752600"/>
                </a:lnTo>
                <a:lnTo>
                  <a:pt x="127908" y="1679122"/>
                </a:lnTo>
                <a:lnTo>
                  <a:pt x="144236" y="1619250"/>
                </a:lnTo>
                <a:lnTo>
                  <a:pt x="157843" y="1564822"/>
                </a:lnTo>
                <a:lnTo>
                  <a:pt x="168729" y="1504950"/>
                </a:lnTo>
                <a:lnTo>
                  <a:pt x="176893" y="1447800"/>
                </a:lnTo>
                <a:lnTo>
                  <a:pt x="187779" y="1363436"/>
                </a:lnTo>
                <a:lnTo>
                  <a:pt x="195943" y="1298122"/>
                </a:lnTo>
                <a:lnTo>
                  <a:pt x="201386" y="1230086"/>
                </a:lnTo>
                <a:lnTo>
                  <a:pt x="206829" y="1153886"/>
                </a:lnTo>
                <a:lnTo>
                  <a:pt x="209550" y="1080408"/>
                </a:lnTo>
                <a:lnTo>
                  <a:pt x="214993" y="957943"/>
                </a:lnTo>
                <a:lnTo>
                  <a:pt x="212272" y="873579"/>
                </a:lnTo>
                <a:cubicBezTo>
                  <a:pt x="211365" y="825500"/>
                  <a:pt x="210457" y="777422"/>
                  <a:pt x="209550" y="729343"/>
                </a:cubicBezTo>
                <a:lnTo>
                  <a:pt x="204108" y="606879"/>
                </a:lnTo>
                <a:lnTo>
                  <a:pt x="204108" y="533400"/>
                </a:lnTo>
                <a:lnTo>
                  <a:pt x="201386" y="481693"/>
                </a:lnTo>
                <a:lnTo>
                  <a:pt x="193222" y="408215"/>
                </a:lnTo>
                <a:lnTo>
                  <a:pt x="182336" y="345622"/>
                </a:lnTo>
                <a:lnTo>
                  <a:pt x="119743" y="206829"/>
                </a:lnTo>
                <a:lnTo>
                  <a:pt x="76200" y="146958"/>
                </a:lnTo>
                <a:lnTo>
                  <a:pt x="38100" y="103415"/>
                </a:lnTo>
                <a:lnTo>
                  <a:pt x="13608" y="76200"/>
                </a:lnTo>
                <a:lnTo>
                  <a:pt x="5443" y="57150"/>
                </a:lnTo>
                <a:lnTo>
                  <a:pt x="0" y="38100"/>
                </a:lnTo>
                <a:lnTo>
                  <a:pt x="2722" y="19050"/>
                </a:lnTo>
                <a:lnTo>
                  <a:pt x="8165" y="8165"/>
                </a:lnTo>
                <a:lnTo>
                  <a:pt x="24493" y="0"/>
                </a:lnTo>
                <a:lnTo>
                  <a:pt x="38100" y="0"/>
                </a:lnTo>
                <a:lnTo>
                  <a:pt x="68036" y="0"/>
                </a:lnTo>
                <a:lnTo>
                  <a:pt x="108858" y="10886"/>
                </a:lnTo>
                <a:lnTo>
                  <a:pt x="152400" y="29936"/>
                </a:lnTo>
                <a:lnTo>
                  <a:pt x="190500" y="46265"/>
                </a:lnTo>
                <a:lnTo>
                  <a:pt x="274865" y="100693"/>
                </a:lnTo>
                <a:lnTo>
                  <a:pt x="427265" y="280308"/>
                </a:lnTo>
                <a:lnTo>
                  <a:pt x="427265" y="4599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7ACED393-42B3-440A-9369-9BECF8053D58}"/>
              </a:ext>
            </a:extLst>
          </p:cNvPr>
          <p:cNvSpPr/>
          <p:nvPr/>
        </p:nvSpPr>
        <p:spPr>
          <a:xfrm>
            <a:off x="4340225" y="4060825"/>
            <a:ext cx="1992313" cy="2065338"/>
          </a:xfrm>
          <a:custGeom>
            <a:avLst/>
            <a:gdLst>
              <a:gd name="connsiteX0" fmla="*/ 854528 w 1992085"/>
              <a:gd name="connsiteY0" fmla="*/ 244929 h 2065565"/>
              <a:gd name="connsiteX1" fmla="*/ 631371 w 1992085"/>
              <a:gd name="connsiteY1" fmla="*/ 258536 h 2065565"/>
              <a:gd name="connsiteX2" fmla="*/ 495300 w 1992085"/>
              <a:gd name="connsiteY2" fmla="*/ 269422 h 2065565"/>
              <a:gd name="connsiteX3" fmla="*/ 386442 w 1992085"/>
              <a:gd name="connsiteY3" fmla="*/ 280308 h 2065565"/>
              <a:gd name="connsiteX4" fmla="*/ 272142 w 1992085"/>
              <a:gd name="connsiteY4" fmla="*/ 293915 h 2065565"/>
              <a:gd name="connsiteX5" fmla="*/ 163285 w 1992085"/>
              <a:gd name="connsiteY5" fmla="*/ 312965 h 2065565"/>
              <a:gd name="connsiteX6" fmla="*/ 0 w 1992085"/>
              <a:gd name="connsiteY6" fmla="*/ 351065 h 2065565"/>
              <a:gd name="connsiteX7" fmla="*/ 2721 w 1992085"/>
              <a:gd name="connsiteY7" fmla="*/ 149679 h 2065565"/>
              <a:gd name="connsiteX8" fmla="*/ 367392 w 1992085"/>
              <a:gd name="connsiteY8" fmla="*/ 111579 h 2065565"/>
              <a:gd name="connsiteX9" fmla="*/ 500742 w 1992085"/>
              <a:gd name="connsiteY9" fmla="*/ 92529 h 2065565"/>
              <a:gd name="connsiteX10" fmla="*/ 647700 w 1992085"/>
              <a:gd name="connsiteY10" fmla="*/ 78922 h 2065565"/>
              <a:gd name="connsiteX11" fmla="*/ 827314 w 1992085"/>
              <a:gd name="connsiteY11" fmla="*/ 62593 h 2065565"/>
              <a:gd name="connsiteX12" fmla="*/ 1042307 w 1992085"/>
              <a:gd name="connsiteY12" fmla="*/ 51708 h 2065565"/>
              <a:gd name="connsiteX13" fmla="*/ 1183821 w 1992085"/>
              <a:gd name="connsiteY13" fmla="*/ 46265 h 2065565"/>
              <a:gd name="connsiteX14" fmla="*/ 1330778 w 1992085"/>
              <a:gd name="connsiteY14" fmla="*/ 40822 h 2065565"/>
              <a:gd name="connsiteX15" fmla="*/ 1488621 w 1992085"/>
              <a:gd name="connsiteY15" fmla="*/ 38100 h 2065565"/>
              <a:gd name="connsiteX16" fmla="*/ 1515835 w 1992085"/>
              <a:gd name="connsiteY16" fmla="*/ 38100 h 2065565"/>
              <a:gd name="connsiteX17" fmla="*/ 1537607 w 1992085"/>
              <a:gd name="connsiteY17" fmla="*/ 21772 h 2065565"/>
              <a:gd name="connsiteX18" fmla="*/ 1564821 w 1992085"/>
              <a:gd name="connsiteY18" fmla="*/ 8165 h 2065565"/>
              <a:gd name="connsiteX19" fmla="*/ 1592035 w 1992085"/>
              <a:gd name="connsiteY19" fmla="*/ 0 h 2065565"/>
              <a:gd name="connsiteX20" fmla="*/ 1632857 w 1992085"/>
              <a:gd name="connsiteY20" fmla="*/ 2722 h 2065565"/>
              <a:gd name="connsiteX21" fmla="*/ 1660071 w 1992085"/>
              <a:gd name="connsiteY21" fmla="*/ 10886 h 2065565"/>
              <a:gd name="connsiteX22" fmla="*/ 1706335 w 1992085"/>
              <a:gd name="connsiteY22" fmla="*/ 32658 h 2065565"/>
              <a:gd name="connsiteX23" fmla="*/ 1834242 w 1992085"/>
              <a:gd name="connsiteY23" fmla="*/ 108858 h 2065565"/>
              <a:gd name="connsiteX24" fmla="*/ 1921328 w 1992085"/>
              <a:gd name="connsiteY24" fmla="*/ 166008 h 2065565"/>
              <a:gd name="connsiteX25" fmla="*/ 1940378 w 1992085"/>
              <a:gd name="connsiteY25" fmla="*/ 185058 h 2065565"/>
              <a:gd name="connsiteX26" fmla="*/ 1948542 w 1992085"/>
              <a:gd name="connsiteY26" fmla="*/ 195943 h 2065565"/>
              <a:gd name="connsiteX27" fmla="*/ 1967592 w 1992085"/>
              <a:gd name="connsiteY27" fmla="*/ 209550 h 2065565"/>
              <a:gd name="connsiteX28" fmla="*/ 1978478 w 1992085"/>
              <a:gd name="connsiteY28" fmla="*/ 223158 h 2065565"/>
              <a:gd name="connsiteX29" fmla="*/ 1989364 w 1992085"/>
              <a:gd name="connsiteY29" fmla="*/ 244929 h 2065565"/>
              <a:gd name="connsiteX30" fmla="*/ 1992085 w 1992085"/>
              <a:gd name="connsiteY30" fmla="*/ 266700 h 2065565"/>
              <a:gd name="connsiteX31" fmla="*/ 1989364 w 1992085"/>
              <a:gd name="connsiteY31" fmla="*/ 291193 h 2065565"/>
              <a:gd name="connsiteX32" fmla="*/ 1975757 w 1992085"/>
              <a:gd name="connsiteY32" fmla="*/ 318408 h 2065565"/>
              <a:gd name="connsiteX33" fmla="*/ 1953985 w 1992085"/>
              <a:gd name="connsiteY33" fmla="*/ 342900 h 2065565"/>
              <a:gd name="connsiteX34" fmla="*/ 1937657 w 1992085"/>
              <a:gd name="connsiteY34" fmla="*/ 361950 h 2065565"/>
              <a:gd name="connsiteX35" fmla="*/ 1924050 w 1992085"/>
              <a:gd name="connsiteY35" fmla="*/ 389165 h 2065565"/>
              <a:gd name="connsiteX36" fmla="*/ 1907721 w 1992085"/>
              <a:gd name="connsiteY36" fmla="*/ 432708 h 2065565"/>
              <a:gd name="connsiteX37" fmla="*/ 1899557 w 1992085"/>
              <a:gd name="connsiteY37" fmla="*/ 481693 h 2065565"/>
              <a:gd name="connsiteX38" fmla="*/ 1894114 w 1992085"/>
              <a:gd name="connsiteY38" fmla="*/ 693965 h 2065565"/>
              <a:gd name="connsiteX39" fmla="*/ 1880507 w 1992085"/>
              <a:gd name="connsiteY39" fmla="*/ 1099458 h 2065565"/>
              <a:gd name="connsiteX40" fmla="*/ 1866900 w 1992085"/>
              <a:gd name="connsiteY40" fmla="*/ 1515836 h 2065565"/>
              <a:gd name="connsiteX41" fmla="*/ 1856014 w 1992085"/>
              <a:gd name="connsiteY41" fmla="*/ 1842408 h 2065565"/>
              <a:gd name="connsiteX42" fmla="*/ 1853292 w 1992085"/>
              <a:gd name="connsiteY42" fmla="*/ 1880508 h 2065565"/>
              <a:gd name="connsiteX43" fmla="*/ 1842407 w 1992085"/>
              <a:gd name="connsiteY43" fmla="*/ 1921329 h 2065565"/>
              <a:gd name="connsiteX44" fmla="*/ 1823357 w 1992085"/>
              <a:gd name="connsiteY44" fmla="*/ 1962150 h 2065565"/>
              <a:gd name="connsiteX45" fmla="*/ 1807028 w 1992085"/>
              <a:gd name="connsiteY45" fmla="*/ 1986643 h 2065565"/>
              <a:gd name="connsiteX46" fmla="*/ 1777092 w 1992085"/>
              <a:gd name="connsiteY46" fmla="*/ 2019300 h 2065565"/>
              <a:gd name="connsiteX47" fmla="*/ 1747157 w 1992085"/>
              <a:gd name="connsiteY47" fmla="*/ 2043793 h 2065565"/>
              <a:gd name="connsiteX48" fmla="*/ 1714500 w 1992085"/>
              <a:gd name="connsiteY48" fmla="*/ 2062843 h 2065565"/>
              <a:gd name="connsiteX49" fmla="*/ 1706335 w 1992085"/>
              <a:gd name="connsiteY49" fmla="*/ 2065565 h 2065565"/>
              <a:gd name="connsiteX50" fmla="*/ 1698171 w 1992085"/>
              <a:gd name="connsiteY50" fmla="*/ 2065565 h 2065565"/>
              <a:gd name="connsiteX51" fmla="*/ 1681842 w 1992085"/>
              <a:gd name="connsiteY51" fmla="*/ 2057400 h 2065565"/>
              <a:gd name="connsiteX52" fmla="*/ 1662792 w 1992085"/>
              <a:gd name="connsiteY52" fmla="*/ 2038350 h 2065565"/>
              <a:gd name="connsiteX53" fmla="*/ 1641021 w 1992085"/>
              <a:gd name="connsiteY53" fmla="*/ 2005693 h 2065565"/>
              <a:gd name="connsiteX54" fmla="*/ 1616528 w 1992085"/>
              <a:gd name="connsiteY54" fmla="*/ 1964872 h 2065565"/>
              <a:gd name="connsiteX55" fmla="*/ 1594757 w 1992085"/>
              <a:gd name="connsiteY55" fmla="*/ 1921329 h 2065565"/>
              <a:gd name="connsiteX56" fmla="*/ 1575707 w 1992085"/>
              <a:gd name="connsiteY56" fmla="*/ 1872343 h 2065565"/>
              <a:gd name="connsiteX57" fmla="*/ 1572985 w 1992085"/>
              <a:gd name="connsiteY57" fmla="*/ 1856015 h 2065565"/>
              <a:gd name="connsiteX58" fmla="*/ 1586592 w 1992085"/>
              <a:gd name="connsiteY58" fmla="*/ 1714500 h 2065565"/>
              <a:gd name="connsiteX59" fmla="*/ 1592035 w 1992085"/>
              <a:gd name="connsiteY59" fmla="*/ 1592036 h 2065565"/>
              <a:gd name="connsiteX60" fmla="*/ 1600200 w 1992085"/>
              <a:gd name="connsiteY60" fmla="*/ 1442358 h 2065565"/>
              <a:gd name="connsiteX61" fmla="*/ 1616528 w 1992085"/>
              <a:gd name="connsiteY61" fmla="*/ 1216479 h 2065565"/>
              <a:gd name="connsiteX62" fmla="*/ 1627414 w 1992085"/>
              <a:gd name="connsiteY62" fmla="*/ 982436 h 2065565"/>
              <a:gd name="connsiteX63" fmla="*/ 1630135 w 1992085"/>
              <a:gd name="connsiteY63" fmla="*/ 800100 h 2065565"/>
              <a:gd name="connsiteX64" fmla="*/ 1630135 w 1992085"/>
              <a:gd name="connsiteY64" fmla="*/ 699408 h 2065565"/>
              <a:gd name="connsiteX65" fmla="*/ 1632857 w 1992085"/>
              <a:gd name="connsiteY65" fmla="*/ 576943 h 2065565"/>
              <a:gd name="connsiteX66" fmla="*/ 1632857 w 1992085"/>
              <a:gd name="connsiteY66" fmla="*/ 451758 h 2065565"/>
              <a:gd name="connsiteX67" fmla="*/ 1632857 w 1992085"/>
              <a:gd name="connsiteY67" fmla="*/ 375558 h 2065565"/>
              <a:gd name="connsiteX68" fmla="*/ 1627414 w 1992085"/>
              <a:gd name="connsiteY68" fmla="*/ 329293 h 2065565"/>
              <a:gd name="connsiteX69" fmla="*/ 1621971 w 1992085"/>
              <a:gd name="connsiteY69" fmla="*/ 310243 h 2065565"/>
              <a:gd name="connsiteX70" fmla="*/ 1616528 w 1992085"/>
              <a:gd name="connsiteY70" fmla="*/ 291193 h 2065565"/>
              <a:gd name="connsiteX71" fmla="*/ 1605642 w 1992085"/>
              <a:gd name="connsiteY71" fmla="*/ 272143 h 2065565"/>
              <a:gd name="connsiteX72" fmla="*/ 1586592 w 1992085"/>
              <a:gd name="connsiteY72" fmla="*/ 255815 h 2065565"/>
              <a:gd name="connsiteX73" fmla="*/ 1553935 w 1992085"/>
              <a:gd name="connsiteY73" fmla="*/ 244929 h 2065565"/>
              <a:gd name="connsiteX74" fmla="*/ 1513114 w 1992085"/>
              <a:gd name="connsiteY74" fmla="*/ 242208 h 2065565"/>
              <a:gd name="connsiteX75" fmla="*/ 1390650 w 1992085"/>
              <a:gd name="connsiteY75" fmla="*/ 234043 h 2065565"/>
              <a:gd name="connsiteX76" fmla="*/ 1221921 w 1992085"/>
              <a:gd name="connsiteY76" fmla="*/ 231322 h 2065565"/>
              <a:gd name="connsiteX77" fmla="*/ 1077685 w 1992085"/>
              <a:gd name="connsiteY77" fmla="*/ 231322 h 2065565"/>
              <a:gd name="connsiteX78" fmla="*/ 854528 w 1992085"/>
              <a:gd name="connsiteY78" fmla="*/ 244929 h 20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1992085" h="2065565">
                <a:moveTo>
                  <a:pt x="854528" y="244929"/>
                </a:moveTo>
                <a:lnTo>
                  <a:pt x="631371" y="258536"/>
                </a:lnTo>
                <a:lnTo>
                  <a:pt x="495300" y="269422"/>
                </a:lnTo>
                <a:lnTo>
                  <a:pt x="386442" y="280308"/>
                </a:lnTo>
                <a:lnTo>
                  <a:pt x="272142" y="293915"/>
                </a:lnTo>
                <a:lnTo>
                  <a:pt x="163285" y="312965"/>
                </a:lnTo>
                <a:lnTo>
                  <a:pt x="0" y="351065"/>
                </a:lnTo>
                <a:lnTo>
                  <a:pt x="2721" y="149679"/>
                </a:lnTo>
                <a:lnTo>
                  <a:pt x="367392" y="111579"/>
                </a:lnTo>
                <a:lnTo>
                  <a:pt x="500742" y="92529"/>
                </a:lnTo>
                <a:lnTo>
                  <a:pt x="647700" y="78922"/>
                </a:lnTo>
                <a:lnTo>
                  <a:pt x="827314" y="62593"/>
                </a:lnTo>
                <a:lnTo>
                  <a:pt x="1042307" y="51708"/>
                </a:lnTo>
                <a:lnTo>
                  <a:pt x="1183821" y="46265"/>
                </a:lnTo>
                <a:lnTo>
                  <a:pt x="1330778" y="40822"/>
                </a:lnTo>
                <a:lnTo>
                  <a:pt x="1488621" y="38100"/>
                </a:lnTo>
                <a:lnTo>
                  <a:pt x="1515835" y="38100"/>
                </a:lnTo>
                <a:lnTo>
                  <a:pt x="1537607" y="21772"/>
                </a:lnTo>
                <a:lnTo>
                  <a:pt x="1564821" y="8165"/>
                </a:lnTo>
                <a:lnTo>
                  <a:pt x="1592035" y="0"/>
                </a:lnTo>
                <a:lnTo>
                  <a:pt x="1632857" y="2722"/>
                </a:lnTo>
                <a:lnTo>
                  <a:pt x="1660071" y="10886"/>
                </a:lnTo>
                <a:lnTo>
                  <a:pt x="1706335" y="32658"/>
                </a:lnTo>
                <a:lnTo>
                  <a:pt x="1834242" y="108858"/>
                </a:lnTo>
                <a:lnTo>
                  <a:pt x="1921328" y="166008"/>
                </a:lnTo>
                <a:lnTo>
                  <a:pt x="1940378" y="185058"/>
                </a:lnTo>
                <a:lnTo>
                  <a:pt x="1948542" y="195943"/>
                </a:lnTo>
                <a:lnTo>
                  <a:pt x="1967592" y="209550"/>
                </a:lnTo>
                <a:lnTo>
                  <a:pt x="1978478" y="223158"/>
                </a:lnTo>
                <a:lnTo>
                  <a:pt x="1989364" y="244929"/>
                </a:lnTo>
                <a:lnTo>
                  <a:pt x="1992085" y="266700"/>
                </a:lnTo>
                <a:lnTo>
                  <a:pt x="1989364" y="291193"/>
                </a:lnTo>
                <a:lnTo>
                  <a:pt x="1975757" y="318408"/>
                </a:lnTo>
                <a:lnTo>
                  <a:pt x="1953985" y="342900"/>
                </a:lnTo>
                <a:lnTo>
                  <a:pt x="1937657" y="361950"/>
                </a:lnTo>
                <a:lnTo>
                  <a:pt x="1924050" y="389165"/>
                </a:lnTo>
                <a:lnTo>
                  <a:pt x="1907721" y="432708"/>
                </a:lnTo>
                <a:lnTo>
                  <a:pt x="1899557" y="481693"/>
                </a:lnTo>
                <a:lnTo>
                  <a:pt x="1894114" y="693965"/>
                </a:lnTo>
                <a:lnTo>
                  <a:pt x="1880507" y="1099458"/>
                </a:lnTo>
                <a:lnTo>
                  <a:pt x="1866900" y="1515836"/>
                </a:lnTo>
                <a:lnTo>
                  <a:pt x="1856014" y="1842408"/>
                </a:lnTo>
                <a:lnTo>
                  <a:pt x="1853292" y="1880508"/>
                </a:lnTo>
                <a:lnTo>
                  <a:pt x="1842407" y="1921329"/>
                </a:lnTo>
                <a:lnTo>
                  <a:pt x="1823357" y="1962150"/>
                </a:lnTo>
                <a:lnTo>
                  <a:pt x="1807028" y="1986643"/>
                </a:lnTo>
                <a:lnTo>
                  <a:pt x="1777092" y="2019300"/>
                </a:lnTo>
                <a:lnTo>
                  <a:pt x="1747157" y="2043793"/>
                </a:lnTo>
                <a:lnTo>
                  <a:pt x="1714500" y="2062843"/>
                </a:lnTo>
                <a:lnTo>
                  <a:pt x="1706335" y="2065565"/>
                </a:lnTo>
                <a:lnTo>
                  <a:pt x="1698171" y="2065565"/>
                </a:lnTo>
                <a:lnTo>
                  <a:pt x="1681842" y="2057400"/>
                </a:lnTo>
                <a:lnTo>
                  <a:pt x="1662792" y="2038350"/>
                </a:lnTo>
                <a:lnTo>
                  <a:pt x="1641021" y="2005693"/>
                </a:lnTo>
                <a:lnTo>
                  <a:pt x="1616528" y="1964872"/>
                </a:lnTo>
                <a:lnTo>
                  <a:pt x="1594757" y="1921329"/>
                </a:lnTo>
                <a:lnTo>
                  <a:pt x="1575707" y="1872343"/>
                </a:lnTo>
                <a:lnTo>
                  <a:pt x="1572985" y="1856015"/>
                </a:lnTo>
                <a:lnTo>
                  <a:pt x="1586592" y="1714500"/>
                </a:lnTo>
                <a:lnTo>
                  <a:pt x="1592035" y="1592036"/>
                </a:lnTo>
                <a:lnTo>
                  <a:pt x="1600200" y="1442358"/>
                </a:lnTo>
                <a:lnTo>
                  <a:pt x="1616528" y="1216479"/>
                </a:lnTo>
                <a:lnTo>
                  <a:pt x="1627414" y="982436"/>
                </a:lnTo>
                <a:lnTo>
                  <a:pt x="1630135" y="800100"/>
                </a:lnTo>
                <a:lnTo>
                  <a:pt x="1630135" y="699408"/>
                </a:lnTo>
                <a:cubicBezTo>
                  <a:pt x="1631042" y="658586"/>
                  <a:pt x="1631950" y="617765"/>
                  <a:pt x="1632857" y="576943"/>
                </a:cubicBezTo>
                <a:lnTo>
                  <a:pt x="1632857" y="451758"/>
                </a:lnTo>
                <a:lnTo>
                  <a:pt x="1632857" y="375558"/>
                </a:lnTo>
                <a:lnTo>
                  <a:pt x="1627414" y="329293"/>
                </a:lnTo>
                <a:lnTo>
                  <a:pt x="1621971" y="310243"/>
                </a:lnTo>
                <a:lnTo>
                  <a:pt x="1616528" y="291193"/>
                </a:lnTo>
                <a:lnTo>
                  <a:pt x="1605642" y="272143"/>
                </a:lnTo>
                <a:lnTo>
                  <a:pt x="1586592" y="255815"/>
                </a:lnTo>
                <a:lnTo>
                  <a:pt x="1553935" y="244929"/>
                </a:lnTo>
                <a:lnTo>
                  <a:pt x="1513114" y="242208"/>
                </a:lnTo>
                <a:lnTo>
                  <a:pt x="1390650" y="234043"/>
                </a:lnTo>
                <a:lnTo>
                  <a:pt x="1221921" y="231322"/>
                </a:lnTo>
                <a:lnTo>
                  <a:pt x="1077685" y="231322"/>
                </a:lnTo>
                <a:lnTo>
                  <a:pt x="854528" y="2449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515FF30B-5940-4769-812C-1F0DA9476CF2}"/>
              </a:ext>
            </a:extLst>
          </p:cNvPr>
          <p:cNvSpPr/>
          <p:nvPr/>
        </p:nvSpPr>
        <p:spPr>
          <a:xfrm>
            <a:off x="4338638" y="4814888"/>
            <a:ext cx="1700212" cy="320675"/>
          </a:xfrm>
          <a:custGeom>
            <a:avLst/>
            <a:gdLst>
              <a:gd name="connsiteX0" fmla="*/ 1235868 w 1700212"/>
              <a:gd name="connsiteY0" fmla="*/ 26193 h 321468"/>
              <a:gd name="connsiteX1" fmla="*/ 942975 w 1700212"/>
              <a:gd name="connsiteY1" fmla="*/ 61912 h 321468"/>
              <a:gd name="connsiteX2" fmla="*/ 721518 w 1700212"/>
              <a:gd name="connsiteY2" fmla="*/ 85725 h 321468"/>
              <a:gd name="connsiteX3" fmla="*/ 554831 w 1700212"/>
              <a:gd name="connsiteY3" fmla="*/ 102393 h 321468"/>
              <a:gd name="connsiteX4" fmla="*/ 433387 w 1700212"/>
              <a:gd name="connsiteY4" fmla="*/ 111918 h 321468"/>
              <a:gd name="connsiteX5" fmla="*/ 304800 w 1700212"/>
              <a:gd name="connsiteY5" fmla="*/ 123825 h 321468"/>
              <a:gd name="connsiteX6" fmla="*/ 221456 w 1700212"/>
              <a:gd name="connsiteY6" fmla="*/ 128587 h 321468"/>
              <a:gd name="connsiteX7" fmla="*/ 9525 w 1700212"/>
              <a:gd name="connsiteY7" fmla="*/ 133350 h 321468"/>
              <a:gd name="connsiteX8" fmla="*/ 0 w 1700212"/>
              <a:gd name="connsiteY8" fmla="*/ 321468 h 321468"/>
              <a:gd name="connsiteX9" fmla="*/ 169068 w 1700212"/>
              <a:gd name="connsiteY9" fmla="*/ 297656 h 321468"/>
              <a:gd name="connsiteX10" fmla="*/ 261937 w 1700212"/>
              <a:gd name="connsiteY10" fmla="*/ 285750 h 321468"/>
              <a:gd name="connsiteX11" fmla="*/ 357187 w 1700212"/>
              <a:gd name="connsiteY11" fmla="*/ 273843 h 321468"/>
              <a:gd name="connsiteX12" fmla="*/ 500062 w 1700212"/>
              <a:gd name="connsiteY12" fmla="*/ 259556 h 321468"/>
              <a:gd name="connsiteX13" fmla="*/ 695325 w 1700212"/>
              <a:gd name="connsiteY13" fmla="*/ 247650 h 321468"/>
              <a:gd name="connsiteX14" fmla="*/ 926306 w 1700212"/>
              <a:gd name="connsiteY14" fmla="*/ 233362 h 321468"/>
              <a:gd name="connsiteX15" fmla="*/ 1095375 w 1700212"/>
              <a:gd name="connsiteY15" fmla="*/ 228600 h 321468"/>
              <a:gd name="connsiteX16" fmla="*/ 1357312 w 1700212"/>
              <a:gd name="connsiteY16" fmla="*/ 221456 h 321468"/>
              <a:gd name="connsiteX17" fmla="*/ 1547812 w 1700212"/>
              <a:gd name="connsiteY17" fmla="*/ 223837 h 321468"/>
              <a:gd name="connsiteX18" fmla="*/ 1578768 w 1700212"/>
              <a:gd name="connsiteY18" fmla="*/ 209550 h 321468"/>
              <a:gd name="connsiteX19" fmla="*/ 1676400 w 1700212"/>
              <a:gd name="connsiteY19" fmla="*/ 164306 h 321468"/>
              <a:gd name="connsiteX20" fmla="*/ 1700212 w 1700212"/>
              <a:gd name="connsiteY20" fmla="*/ 159543 h 321468"/>
              <a:gd name="connsiteX21" fmla="*/ 1695450 w 1700212"/>
              <a:gd name="connsiteY21" fmla="*/ 59531 h 321468"/>
              <a:gd name="connsiteX22" fmla="*/ 1583531 w 1700212"/>
              <a:gd name="connsiteY22" fmla="*/ 33337 h 321468"/>
              <a:gd name="connsiteX23" fmla="*/ 1485900 w 1700212"/>
              <a:gd name="connsiteY23" fmla="*/ 7143 h 321468"/>
              <a:gd name="connsiteX24" fmla="*/ 1466850 w 1700212"/>
              <a:gd name="connsiteY24" fmla="*/ 2381 h 321468"/>
              <a:gd name="connsiteX25" fmla="*/ 1443037 w 1700212"/>
              <a:gd name="connsiteY25" fmla="*/ 0 h 321468"/>
              <a:gd name="connsiteX26" fmla="*/ 1331118 w 1700212"/>
              <a:gd name="connsiteY26" fmla="*/ 14287 h 321468"/>
              <a:gd name="connsiteX27" fmla="*/ 1235868 w 1700212"/>
              <a:gd name="connsiteY27" fmla="*/ 26193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00212" h="321468">
                <a:moveTo>
                  <a:pt x="1235868" y="26193"/>
                </a:moveTo>
                <a:lnTo>
                  <a:pt x="942975" y="61912"/>
                </a:lnTo>
                <a:lnTo>
                  <a:pt x="721518" y="85725"/>
                </a:lnTo>
                <a:lnTo>
                  <a:pt x="554831" y="102393"/>
                </a:lnTo>
                <a:lnTo>
                  <a:pt x="433387" y="111918"/>
                </a:lnTo>
                <a:lnTo>
                  <a:pt x="304800" y="123825"/>
                </a:lnTo>
                <a:lnTo>
                  <a:pt x="221456" y="128587"/>
                </a:lnTo>
                <a:lnTo>
                  <a:pt x="9525" y="133350"/>
                </a:lnTo>
                <a:lnTo>
                  <a:pt x="0" y="321468"/>
                </a:lnTo>
                <a:lnTo>
                  <a:pt x="169068" y="297656"/>
                </a:lnTo>
                <a:lnTo>
                  <a:pt x="261937" y="285750"/>
                </a:lnTo>
                <a:lnTo>
                  <a:pt x="357187" y="273843"/>
                </a:lnTo>
                <a:lnTo>
                  <a:pt x="500062" y="259556"/>
                </a:lnTo>
                <a:lnTo>
                  <a:pt x="695325" y="247650"/>
                </a:lnTo>
                <a:lnTo>
                  <a:pt x="926306" y="233362"/>
                </a:lnTo>
                <a:lnTo>
                  <a:pt x="1095375" y="228600"/>
                </a:lnTo>
                <a:lnTo>
                  <a:pt x="1357312" y="221456"/>
                </a:lnTo>
                <a:lnTo>
                  <a:pt x="1547812" y="223837"/>
                </a:lnTo>
                <a:lnTo>
                  <a:pt x="1578768" y="209550"/>
                </a:lnTo>
                <a:lnTo>
                  <a:pt x="1676400" y="164306"/>
                </a:lnTo>
                <a:lnTo>
                  <a:pt x="1700212" y="159543"/>
                </a:lnTo>
                <a:lnTo>
                  <a:pt x="1695450" y="59531"/>
                </a:lnTo>
                <a:lnTo>
                  <a:pt x="1583531" y="33337"/>
                </a:lnTo>
                <a:lnTo>
                  <a:pt x="1485900" y="7143"/>
                </a:lnTo>
                <a:lnTo>
                  <a:pt x="1466850" y="2381"/>
                </a:lnTo>
                <a:lnTo>
                  <a:pt x="1443037" y="0"/>
                </a:lnTo>
                <a:lnTo>
                  <a:pt x="1331118" y="14287"/>
                </a:lnTo>
                <a:lnTo>
                  <a:pt x="1235868" y="261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8F96B959-1025-4CD5-B146-6418B76C1E0B}"/>
              </a:ext>
            </a:extLst>
          </p:cNvPr>
          <p:cNvSpPr/>
          <p:nvPr/>
        </p:nvSpPr>
        <p:spPr>
          <a:xfrm>
            <a:off x="4297363" y="5700713"/>
            <a:ext cx="1695450" cy="342900"/>
          </a:xfrm>
          <a:custGeom>
            <a:avLst/>
            <a:gdLst>
              <a:gd name="connsiteX0" fmla="*/ 1195388 w 1695450"/>
              <a:gd name="connsiteY0" fmla="*/ 9525 h 342900"/>
              <a:gd name="connsiteX1" fmla="*/ 933450 w 1695450"/>
              <a:gd name="connsiteY1" fmla="*/ 23812 h 342900"/>
              <a:gd name="connsiteX2" fmla="*/ 773907 w 1695450"/>
              <a:gd name="connsiteY2" fmla="*/ 35718 h 342900"/>
              <a:gd name="connsiteX3" fmla="*/ 614363 w 1695450"/>
              <a:gd name="connsiteY3" fmla="*/ 50006 h 342900"/>
              <a:gd name="connsiteX4" fmla="*/ 473869 w 1695450"/>
              <a:gd name="connsiteY4" fmla="*/ 64293 h 342900"/>
              <a:gd name="connsiteX5" fmla="*/ 335757 w 1695450"/>
              <a:gd name="connsiteY5" fmla="*/ 80962 h 342900"/>
              <a:gd name="connsiteX6" fmla="*/ 192882 w 1695450"/>
              <a:gd name="connsiteY6" fmla="*/ 100012 h 342900"/>
              <a:gd name="connsiteX7" fmla="*/ 0 w 1695450"/>
              <a:gd name="connsiteY7" fmla="*/ 130968 h 342900"/>
              <a:gd name="connsiteX8" fmla="*/ 26194 w 1695450"/>
              <a:gd name="connsiteY8" fmla="*/ 342900 h 342900"/>
              <a:gd name="connsiteX9" fmla="*/ 92869 w 1695450"/>
              <a:gd name="connsiteY9" fmla="*/ 302418 h 342900"/>
              <a:gd name="connsiteX10" fmla="*/ 171450 w 1695450"/>
              <a:gd name="connsiteY10" fmla="*/ 269081 h 342900"/>
              <a:gd name="connsiteX11" fmla="*/ 233363 w 1695450"/>
              <a:gd name="connsiteY11" fmla="*/ 252412 h 342900"/>
              <a:gd name="connsiteX12" fmla="*/ 347663 w 1695450"/>
              <a:gd name="connsiteY12" fmla="*/ 230981 h 342900"/>
              <a:gd name="connsiteX13" fmla="*/ 481013 w 1695450"/>
              <a:gd name="connsiteY13" fmla="*/ 216693 h 342900"/>
              <a:gd name="connsiteX14" fmla="*/ 647700 w 1695450"/>
              <a:gd name="connsiteY14" fmla="*/ 204787 h 342900"/>
              <a:gd name="connsiteX15" fmla="*/ 764382 w 1695450"/>
              <a:gd name="connsiteY15" fmla="*/ 195262 h 342900"/>
              <a:gd name="connsiteX16" fmla="*/ 881063 w 1695450"/>
              <a:gd name="connsiteY16" fmla="*/ 190500 h 342900"/>
              <a:gd name="connsiteX17" fmla="*/ 995363 w 1695450"/>
              <a:gd name="connsiteY17" fmla="*/ 185737 h 342900"/>
              <a:gd name="connsiteX18" fmla="*/ 1109663 w 1695450"/>
              <a:gd name="connsiteY18" fmla="*/ 185737 h 342900"/>
              <a:gd name="connsiteX19" fmla="*/ 1214438 w 1695450"/>
              <a:gd name="connsiteY19" fmla="*/ 183356 h 342900"/>
              <a:gd name="connsiteX20" fmla="*/ 1321594 w 1695450"/>
              <a:gd name="connsiteY20" fmla="*/ 185737 h 342900"/>
              <a:gd name="connsiteX21" fmla="*/ 1397794 w 1695450"/>
              <a:gd name="connsiteY21" fmla="*/ 188118 h 342900"/>
              <a:gd name="connsiteX22" fmla="*/ 1507332 w 1695450"/>
              <a:gd name="connsiteY22" fmla="*/ 195262 h 342900"/>
              <a:gd name="connsiteX23" fmla="*/ 1690688 w 1695450"/>
              <a:gd name="connsiteY23" fmla="*/ 219075 h 342900"/>
              <a:gd name="connsiteX24" fmla="*/ 1695450 w 1695450"/>
              <a:gd name="connsiteY24" fmla="*/ 73818 h 342900"/>
              <a:gd name="connsiteX25" fmla="*/ 1602582 w 1695450"/>
              <a:gd name="connsiteY25" fmla="*/ 38100 h 342900"/>
              <a:gd name="connsiteX26" fmla="*/ 1547813 w 1695450"/>
              <a:gd name="connsiteY26" fmla="*/ 19050 h 342900"/>
              <a:gd name="connsiteX27" fmla="*/ 1488282 w 1695450"/>
              <a:gd name="connsiteY27" fmla="*/ 7143 h 342900"/>
              <a:gd name="connsiteX28" fmla="*/ 1428750 w 1695450"/>
              <a:gd name="connsiteY28" fmla="*/ 2381 h 342900"/>
              <a:gd name="connsiteX29" fmla="*/ 1366838 w 1695450"/>
              <a:gd name="connsiteY29" fmla="*/ 0 h 342900"/>
              <a:gd name="connsiteX30" fmla="*/ 1304925 w 1695450"/>
              <a:gd name="connsiteY30" fmla="*/ 4762 h 342900"/>
              <a:gd name="connsiteX31" fmla="*/ 1195388 w 1695450"/>
              <a:gd name="connsiteY31" fmla="*/ 952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95450" h="342900">
                <a:moveTo>
                  <a:pt x="1195388" y="9525"/>
                </a:moveTo>
                <a:lnTo>
                  <a:pt x="933450" y="23812"/>
                </a:lnTo>
                <a:lnTo>
                  <a:pt x="773907" y="35718"/>
                </a:lnTo>
                <a:lnTo>
                  <a:pt x="614363" y="50006"/>
                </a:lnTo>
                <a:lnTo>
                  <a:pt x="473869" y="64293"/>
                </a:lnTo>
                <a:lnTo>
                  <a:pt x="335757" y="80962"/>
                </a:lnTo>
                <a:lnTo>
                  <a:pt x="192882" y="100012"/>
                </a:lnTo>
                <a:lnTo>
                  <a:pt x="0" y="130968"/>
                </a:lnTo>
                <a:lnTo>
                  <a:pt x="26194" y="342900"/>
                </a:lnTo>
                <a:lnTo>
                  <a:pt x="92869" y="302418"/>
                </a:lnTo>
                <a:lnTo>
                  <a:pt x="171450" y="269081"/>
                </a:lnTo>
                <a:lnTo>
                  <a:pt x="233363" y="252412"/>
                </a:lnTo>
                <a:lnTo>
                  <a:pt x="347663" y="230981"/>
                </a:lnTo>
                <a:lnTo>
                  <a:pt x="481013" y="216693"/>
                </a:lnTo>
                <a:lnTo>
                  <a:pt x="647700" y="204787"/>
                </a:lnTo>
                <a:lnTo>
                  <a:pt x="764382" y="195262"/>
                </a:lnTo>
                <a:lnTo>
                  <a:pt x="881063" y="190500"/>
                </a:lnTo>
                <a:lnTo>
                  <a:pt x="995363" y="185737"/>
                </a:lnTo>
                <a:lnTo>
                  <a:pt x="1109663" y="185737"/>
                </a:lnTo>
                <a:lnTo>
                  <a:pt x="1214438" y="183356"/>
                </a:lnTo>
                <a:lnTo>
                  <a:pt x="1321594" y="185737"/>
                </a:lnTo>
                <a:lnTo>
                  <a:pt x="1397794" y="188118"/>
                </a:lnTo>
                <a:lnTo>
                  <a:pt x="1507332" y="195262"/>
                </a:lnTo>
                <a:lnTo>
                  <a:pt x="1690688" y="219075"/>
                </a:lnTo>
                <a:lnTo>
                  <a:pt x="1695450" y="73818"/>
                </a:lnTo>
                <a:lnTo>
                  <a:pt x="1602582" y="38100"/>
                </a:lnTo>
                <a:lnTo>
                  <a:pt x="1547813" y="19050"/>
                </a:lnTo>
                <a:lnTo>
                  <a:pt x="1488282" y="7143"/>
                </a:lnTo>
                <a:lnTo>
                  <a:pt x="1428750" y="2381"/>
                </a:lnTo>
                <a:lnTo>
                  <a:pt x="1366838" y="0"/>
                </a:lnTo>
                <a:lnTo>
                  <a:pt x="1304925" y="4762"/>
                </a:lnTo>
                <a:lnTo>
                  <a:pt x="1195388" y="9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946AF2-48CD-4912-B68D-BABAE5E84453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331913"/>
            <a:ext cx="4540250" cy="4845050"/>
            <a:chOff x="2854325" y="1484313"/>
            <a:chExt cx="4540250" cy="4845050"/>
          </a:xfrm>
        </p:grpSpPr>
        <p:sp>
          <p:nvSpPr>
            <p:cNvPr id="13" name="フリーフォーム 147">
              <a:extLst>
                <a:ext uri="{FF2B5EF4-FFF2-40B4-BE49-F238E27FC236}">
                  <a16:creationId xmlns:a16="http://schemas.microsoft.com/office/drawing/2014/main" id="{6248AAF6-879E-4AB2-AE40-CE5865B35D78}"/>
                </a:ext>
              </a:extLst>
            </p:cNvPr>
            <p:cNvSpPr/>
            <p:nvPr/>
          </p:nvSpPr>
          <p:spPr>
            <a:xfrm>
              <a:off x="3232150" y="1908175"/>
              <a:ext cx="3590925" cy="622300"/>
            </a:xfrm>
            <a:custGeom>
              <a:avLst/>
              <a:gdLst>
                <a:gd name="connsiteX0" fmla="*/ 2322286 w 3590835"/>
                <a:gd name="connsiteY0" fmla="*/ 119017 h 621211"/>
                <a:gd name="connsiteX1" fmla="*/ 2203269 w 3590835"/>
                <a:gd name="connsiteY1" fmla="*/ 127725 h 621211"/>
                <a:gd name="connsiteX2" fmla="*/ 2066835 w 3590835"/>
                <a:gd name="connsiteY2" fmla="*/ 142240 h 621211"/>
                <a:gd name="connsiteX3" fmla="*/ 1915886 w 3590835"/>
                <a:gd name="connsiteY3" fmla="*/ 156754 h 621211"/>
                <a:gd name="connsiteX4" fmla="*/ 1712686 w 3590835"/>
                <a:gd name="connsiteY4" fmla="*/ 177074 h 621211"/>
                <a:gd name="connsiteX5" fmla="*/ 1500778 w 3590835"/>
                <a:gd name="connsiteY5" fmla="*/ 203200 h 621211"/>
                <a:gd name="connsiteX6" fmla="*/ 1309189 w 3590835"/>
                <a:gd name="connsiteY6" fmla="*/ 229325 h 621211"/>
                <a:gd name="connsiteX7" fmla="*/ 1193075 w 3590835"/>
                <a:gd name="connsiteY7" fmla="*/ 246742 h 621211"/>
                <a:gd name="connsiteX8" fmla="*/ 1018903 w 3590835"/>
                <a:gd name="connsiteY8" fmla="*/ 284480 h 621211"/>
                <a:gd name="connsiteX9" fmla="*/ 926012 w 3590835"/>
                <a:gd name="connsiteY9" fmla="*/ 298994 h 621211"/>
                <a:gd name="connsiteX10" fmla="*/ 725715 w 3590835"/>
                <a:gd name="connsiteY10" fmla="*/ 330925 h 621211"/>
                <a:gd name="connsiteX11" fmla="*/ 542835 w 3590835"/>
                <a:gd name="connsiteY11" fmla="*/ 359954 h 621211"/>
                <a:gd name="connsiteX12" fmla="*/ 470263 w 3590835"/>
                <a:gd name="connsiteY12" fmla="*/ 371565 h 621211"/>
                <a:gd name="connsiteX13" fmla="*/ 441235 w 3590835"/>
                <a:gd name="connsiteY13" fmla="*/ 377371 h 621211"/>
                <a:gd name="connsiteX14" fmla="*/ 409303 w 3590835"/>
                <a:gd name="connsiteY14" fmla="*/ 377371 h 621211"/>
                <a:gd name="connsiteX15" fmla="*/ 351246 w 3590835"/>
                <a:gd name="connsiteY15" fmla="*/ 371565 h 621211"/>
                <a:gd name="connsiteX16" fmla="*/ 307703 w 3590835"/>
                <a:gd name="connsiteY16" fmla="*/ 365760 h 621211"/>
                <a:gd name="connsiteX17" fmla="*/ 238035 w 3590835"/>
                <a:gd name="connsiteY17" fmla="*/ 348342 h 621211"/>
                <a:gd name="connsiteX18" fmla="*/ 165463 w 3590835"/>
                <a:gd name="connsiteY18" fmla="*/ 322217 h 621211"/>
                <a:gd name="connsiteX19" fmla="*/ 110309 w 3590835"/>
                <a:gd name="connsiteY19" fmla="*/ 293188 h 621211"/>
                <a:gd name="connsiteX20" fmla="*/ 87086 w 3590835"/>
                <a:gd name="connsiteY20" fmla="*/ 278674 h 621211"/>
                <a:gd name="connsiteX21" fmla="*/ 63863 w 3590835"/>
                <a:gd name="connsiteY21" fmla="*/ 252548 h 621211"/>
                <a:gd name="connsiteX22" fmla="*/ 58058 w 3590835"/>
                <a:gd name="connsiteY22" fmla="*/ 246742 h 621211"/>
                <a:gd name="connsiteX23" fmla="*/ 49349 w 3590835"/>
                <a:gd name="connsiteY23" fmla="*/ 238034 h 621211"/>
                <a:gd name="connsiteX24" fmla="*/ 29029 w 3590835"/>
                <a:gd name="connsiteY24" fmla="*/ 229325 h 621211"/>
                <a:gd name="connsiteX25" fmla="*/ 14515 w 3590835"/>
                <a:gd name="connsiteY25" fmla="*/ 229325 h 621211"/>
                <a:gd name="connsiteX26" fmla="*/ 2903 w 3590835"/>
                <a:gd name="connsiteY26" fmla="*/ 232228 h 621211"/>
                <a:gd name="connsiteX27" fmla="*/ 0 w 3590835"/>
                <a:gd name="connsiteY27" fmla="*/ 246742 h 621211"/>
                <a:gd name="connsiteX28" fmla="*/ 5806 w 3590835"/>
                <a:gd name="connsiteY28" fmla="*/ 269965 h 621211"/>
                <a:gd name="connsiteX29" fmla="*/ 31932 w 3590835"/>
                <a:gd name="connsiteY29" fmla="*/ 310605 h 621211"/>
                <a:gd name="connsiteX30" fmla="*/ 87086 w 3590835"/>
                <a:gd name="connsiteY30" fmla="*/ 383177 h 621211"/>
                <a:gd name="connsiteX31" fmla="*/ 130629 w 3590835"/>
                <a:gd name="connsiteY31" fmla="*/ 432525 h 621211"/>
                <a:gd name="connsiteX32" fmla="*/ 171269 w 3590835"/>
                <a:gd name="connsiteY32" fmla="*/ 470262 h 621211"/>
                <a:gd name="connsiteX33" fmla="*/ 211909 w 3590835"/>
                <a:gd name="connsiteY33" fmla="*/ 508000 h 621211"/>
                <a:gd name="connsiteX34" fmla="*/ 249646 w 3590835"/>
                <a:gd name="connsiteY34" fmla="*/ 537028 h 621211"/>
                <a:gd name="connsiteX35" fmla="*/ 313509 w 3590835"/>
                <a:gd name="connsiteY35" fmla="*/ 571862 h 621211"/>
                <a:gd name="connsiteX36" fmla="*/ 380275 w 3590835"/>
                <a:gd name="connsiteY36" fmla="*/ 600891 h 621211"/>
                <a:gd name="connsiteX37" fmla="*/ 435429 w 3590835"/>
                <a:gd name="connsiteY37" fmla="*/ 618308 h 621211"/>
                <a:gd name="connsiteX38" fmla="*/ 458652 w 3590835"/>
                <a:gd name="connsiteY38" fmla="*/ 621211 h 621211"/>
                <a:gd name="connsiteX39" fmla="*/ 510903 w 3590835"/>
                <a:gd name="connsiteY39" fmla="*/ 606697 h 621211"/>
                <a:gd name="connsiteX40" fmla="*/ 627018 w 3590835"/>
                <a:gd name="connsiteY40" fmla="*/ 568960 h 621211"/>
                <a:gd name="connsiteX41" fmla="*/ 728618 w 3590835"/>
                <a:gd name="connsiteY41" fmla="*/ 542834 h 621211"/>
                <a:gd name="connsiteX42" fmla="*/ 806995 w 3590835"/>
                <a:gd name="connsiteY42" fmla="*/ 525417 h 621211"/>
                <a:gd name="connsiteX43" fmla="*/ 885372 w 3590835"/>
                <a:gd name="connsiteY43" fmla="*/ 510902 h 621211"/>
                <a:gd name="connsiteX44" fmla="*/ 981166 w 3590835"/>
                <a:gd name="connsiteY44" fmla="*/ 493485 h 621211"/>
                <a:gd name="connsiteX45" fmla="*/ 1039223 w 3590835"/>
                <a:gd name="connsiteY45" fmla="*/ 484777 h 621211"/>
                <a:gd name="connsiteX46" fmla="*/ 1268549 w 3590835"/>
                <a:gd name="connsiteY46" fmla="*/ 438331 h 621211"/>
                <a:gd name="connsiteX47" fmla="*/ 1442720 w 3590835"/>
                <a:gd name="connsiteY47" fmla="*/ 400594 h 621211"/>
                <a:gd name="connsiteX48" fmla="*/ 1579155 w 3590835"/>
                <a:gd name="connsiteY48" fmla="*/ 377371 h 621211"/>
                <a:gd name="connsiteX49" fmla="*/ 1666240 w 3590835"/>
                <a:gd name="connsiteY49" fmla="*/ 359954 h 621211"/>
                <a:gd name="connsiteX50" fmla="*/ 1788160 w 3590835"/>
                <a:gd name="connsiteY50" fmla="*/ 342537 h 621211"/>
                <a:gd name="connsiteX51" fmla="*/ 1924595 w 3590835"/>
                <a:gd name="connsiteY51" fmla="*/ 325120 h 621211"/>
                <a:gd name="connsiteX52" fmla="*/ 2037806 w 3590835"/>
                <a:gd name="connsiteY52" fmla="*/ 313508 h 621211"/>
                <a:gd name="connsiteX53" fmla="*/ 2191658 w 3590835"/>
                <a:gd name="connsiteY53" fmla="*/ 298994 h 621211"/>
                <a:gd name="connsiteX54" fmla="*/ 2316480 w 3590835"/>
                <a:gd name="connsiteY54" fmla="*/ 293188 h 621211"/>
                <a:gd name="connsiteX55" fmla="*/ 2426789 w 3590835"/>
                <a:gd name="connsiteY55" fmla="*/ 287382 h 621211"/>
                <a:gd name="connsiteX56" fmla="*/ 2647406 w 3590835"/>
                <a:gd name="connsiteY56" fmla="*/ 287382 h 621211"/>
                <a:gd name="connsiteX57" fmla="*/ 2798355 w 3590835"/>
                <a:gd name="connsiteY57" fmla="*/ 278674 h 621211"/>
                <a:gd name="connsiteX58" fmla="*/ 2949303 w 3590835"/>
                <a:gd name="connsiteY58" fmla="*/ 278674 h 621211"/>
                <a:gd name="connsiteX59" fmla="*/ 3053806 w 3590835"/>
                <a:gd name="connsiteY59" fmla="*/ 278674 h 621211"/>
                <a:gd name="connsiteX60" fmla="*/ 3152503 w 3590835"/>
                <a:gd name="connsiteY60" fmla="*/ 278674 h 621211"/>
                <a:gd name="connsiteX61" fmla="*/ 3288938 w 3590835"/>
                <a:gd name="connsiteY61" fmla="*/ 281577 h 621211"/>
                <a:gd name="connsiteX62" fmla="*/ 3393440 w 3590835"/>
                <a:gd name="connsiteY62" fmla="*/ 284480 h 621211"/>
                <a:gd name="connsiteX63" fmla="*/ 3457303 w 3590835"/>
                <a:gd name="connsiteY63" fmla="*/ 287382 h 621211"/>
                <a:gd name="connsiteX64" fmla="*/ 3521166 w 3590835"/>
                <a:gd name="connsiteY64" fmla="*/ 278674 h 621211"/>
                <a:gd name="connsiteX65" fmla="*/ 3553098 w 3590835"/>
                <a:gd name="connsiteY65" fmla="*/ 269965 h 621211"/>
                <a:gd name="connsiteX66" fmla="*/ 3573418 w 3590835"/>
                <a:gd name="connsiteY66" fmla="*/ 258354 h 621211"/>
                <a:gd name="connsiteX67" fmla="*/ 3585029 w 3590835"/>
                <a:gd name="connsiteY67" fmla="*/ 243840 h 621211"/>
                <a:gd name="connsiteX68" fmla="*/ 3590835 w 3590835"/>
                <a:gd name="connsiteY68" fmla="*/ 232228 h 621211"/>
                <a:gd name="connsiteX69" fmla="*/ 3590835 w 3590835"/>
                <a:gd name="connsiteY69" fmla="*/ 217714 h 621211"/>
                <a:gd name="connsiteX70" fmla="*/ 3587932 w 3590835"/>
                <a:gd name="connsiteY70" fmla="*/ 194491 h 621211"/>
                <a:gd name="connsiteX71" fmla="*/ 3579223 w 3590835"/>
                <a:gd name="connsiteY71" fmla="*/ 177074 h 621211"/>
                <a:gd name="connsiteX72" fmla="*/ 3564709 w 3590835"/>
                <a:gd name="connsiteY72" fmla="*/ 153851 h 621211"/>
                <a:gd name="connsiteX73" fmla="*/ 3532778 w 3590835"/>
                <a:gd name="connsiteY73" fmla="*/ 124822 h 621211"/>
                <a:gd name="connsiteX74" fmla="*/ 3474720 w 3590835"/>
                <a:gd name="connsiteY74" fmla="*/ 87085 h 621211"/>
                <a:gd name="connsiteX75" fmla="*/ 3413760 w 3590835"/>
                <a:gd name="connsiteY75" fmla="*/ 52251 h 621211"/>
                <a:gd name="connsiteX76" fmla="*/ 3355703 w 3590835"/>
                <a:gd name="connsiteY76" fmla="*/ 26125 h 621211"/>
                <a:gd name="connsiteX77" fmla="*/ 3277326 w 3590835"/>
                <a:gd name="connsiteY77" fmla="*/ 0 h 621211"/>
                <a:gd name="connsiteX78" fmla="*/ 3268618 w 3590835"/>
                <a:gd name="connsiteY78" fmla="*/ 0 h 621211"/>
                <a:gd name="connsiteX79" fmla="*/ 3190240 w 3590835"/>
                <a:gd name="connsiteY79" fmla="*/ 26125 h 621211"/>
                <a:gd name="connsiteX80" fmla="*/ 3085738 w 3590835"/>
                <a:gd name="connsiteY80" fmla="*/ 66765 h 621211"/>
                <a:gd name="connsiteX81" fmla="*/ 3001555 w 3590835"/>
                <a:gd name="connsiteY81" fmla="*/ 78377 h 621211"/>
                <a:gd name="connsiteX82" fmla="*/ 2821578 w 3590835"/>
                <a:gd name="connsiteY82" fmla="*/ 98697 h 621211"/>
                <a:gd name="connsiteX83" fmla="*/ 2667726 w 3590835"/>
                <a:gd name="connsiteY83" fmla="*/ 113211 h 621211"/>
                <a:gd name="connsiteX84" fmla="*/ 2429692 w 3590835"/>
                <a:gd name="connsiteY84" fmla="*/ 113211 h 621211"/>
                <a:gd name="connsiteX85" fmla="*/ 2322286 w 3590835"/>
                <a:gd name="connsiteY85" fmla="*/ 119017 h 62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590835" h="621211">
                  <a:moveTo>
                    <a:pt x="2322286" y="119017"/>
                  </a:moveTo>
                  <a:lnTo>
                    <a:pt x="2203269" y="127725"/>
                  </a:lnTo>
                  <a:lnTo>
                    <a:pt x="2066835" y="142240"/>
                  </a:lnTo>
                  <a:lnTo>
                    <a:pt x="1915886" y="156754"/>
                  </a:lnTo>
                  <a:lnTo>
                    <a:pt x="1712686" y="177074"/>
                  </a:lnTo>
                  <a:lnTo>
                    <a:pt x="1500778" y="203200"/>
                  </a:lnTo>
                  <a:lnTo>
                    <a:pt x="1309189" y="229325"/>
                  </a:lnTo>
                  <a:lnTo>
                    <a:pt x="1193075" y="246742"/>
                  </a:lnTo>
                  <a:lnTo>
                    <a:pt x="1018903" y="284480"/>
                  </a:lnTo>
                  <a:lnTo>
                    <a:pt x="926012" y="298994"/>
                  </a:lnTo>
                  <a:lnTo>
                    <a:pt x="725715" y="330925"/>
                  </a:lnTo>
                  <a:lnTo>
                    <a:pt x="542835" y="359954"/>
                  </a:lnTo>
                  <a:lnTo>
                    <a:pt x="470263" y="371565"/>
                  </a:lnTo>
                  <a:lnTo>
                    <a:pt x="441235" y="377371"/>
                  </a:lnTo>
                  <a:lnTo>
                    <a:pt x="409303" y="377371"/>
                  </a:lnTo>
                  <a:lnTo>
                    <a:pt x="351246" y="371565"/>
                  </a:lnTo>
                  <a:lnTo>
                    <a:pt x="307703" y="365760"/>
                  </a:lnTo>
                  <a:lnTo>
                    <a:pt x="238035" y="348342"/>
                  </a:lnTo>
                  <a:lnTo>
                    <a:pt x="165463" y="322217"/>
                  </a:lnTo>
                  <a:lnTo>
                    <a:pt x="110309" y="293188"/>
                  </a:lnTo>
                  <a:lnTo>
                    <a:pt x="87086" y="278674"/>
                  </a:lnTo>
                  <a:lnTo>
                    <a:pt x="63863" y="252548"/>
                  </a:lnTo>
                  <a:lnTo>
                    <a:pt x="58058" y="246742"/>
                  </a:lnTo>
                  <a:lnTo>
                    <a:pt x="49349" y="238034"/>
                  </a:lnTo>
                  <a:lnTo>
                    <a:pt x="29029" y="229325"/>
                  </a:lnTo>
                  <a:lnTo>
                    <a:pt x="14515" y="229325"/>
                  </a:lnTo>
                  <a:lnTo>
                    <a:pt x="2903" y="232228"/>
                  </a:lnTo>
                  <a:lnTo>
                    <a:pt x="0" y="246742"/>
                  </a:lnTo>
                  <a:lnTo>
                    <a:pt x="5806" y="269965"/>
                  </a:lnTo>
                  <a:lnTo>
                    <a:pt x="31932" y="310605"/>
                  </a:lnTo>
                  <a:lnTo>
                    <a:pt x="87086" y="383177"/>
                  </a:lnTo>
                  <a:lnTo>
                    <a:pt x="130629" y="432525"/>
                  </a:lnTo>
                  <a:lnTo>
                    <a:pt x="171269" y="470262"/>
                  </a:lnTo>
                  <a:lnTo>
                    <a:pt x="211909" y="508000"/>
                  </a:lnTo>
                  <a:lnTo>
                    <a:pt x="249646" y="537028"/>
                  </a:lnTo>
                  <a:lnTo>
                    <a:pt x="313509" y="571862"/>
                  </a:lnTo>
                  <a:lnTo>
                    <a:pt x="380275" y="600891"/>
                  </a:lnTo>
                  <a:lnTo>
                    <a:pt x="435429" y="618308"/>
                  </a:lnTo>
                  <a:lnTo>
                    <a:pt x="458652" y="621211"/>
                  </a:lnTo>
                  <a:lnTo>
                    <a:pt x="510903" y="606697"/>
                  </a:lnTo>
                  <a:lnTo>
                    <a:pt x="627018" y="568960"/>
                  </a:lnTo>
                  <a:lnTo>
                    <a:pt x="728618" y="542834"/>
                  </a:lnTo>
                  <a:lnTo>
                    <a:pt x="806995" y="525417"/>
                  </a:lnTo>
                  <a:lnTo>
                    <a:pt x="885372" y="510902"/>
                  </a:lnTo>
                  <a:lnTo>
                    <a:pt x="981166" y="493485"/>
                  </a:lnTo>
                  <a:lnTo>
                    <a:pt x="1039223" y="484777"/>
                  </a:lnTo>
                  <a:lnTo>
                    <a:pt x="1268549" y="438331"/>
                  </a:lnTo>
                  <a:lnTo>
                    <a:pt x="1442720" y="400594"/>
                  </a:lnTo>
                  <a:lnTo>
                    <a:pt x="1579155" y="377371"/>
                  </a:lnTo>
                  <a:lnTo>
                    <a:pt x="1666240" y="359954"/>
                  </a:lnTo>
                  <a:lnTo>
                    <a:pt x="1788160" y="342537"/>
                  </a:lnTo>
                  <a:lnTo>
                    <a:pt x="1924595" y="325120"/>
                  </a:lnTo>
                  <a:lnTo>
                    <a:pt x="2037806" y="313508"/>
                  </a:lnTo>
                  <a:lnTo>
                    <a:pt x="2191658" y="298994"/>
                  </a:lnTo>
                  <a:lnTo>
                    <a:pt x="2316480" y="293188"/>
                  </a:lnTo>
                  <a:lnTo>
                    <a:pt x="2426789" y="287382"/>
                  </a:lnTo>
                  <a:lnTo>
                    <a:pt x="2647406" y="287382"/>
                  </a:lnTo>
                  <a:lnTo>
                    <a:pt x="2798355" y="278674"/>
                  </a:lnTo>
                  <a:lnTo>
                    <a:pt x="2949303" y="278674"/>
                  </a:lnTo>
                  <a:lnTo>
                    <a:pt x="3053806" y="278674"/>
                  </a:lnTo>
                  <a:lnTo>
                    <a:pt x="3152503" y="278674"/>
                  </a:lnTo>
                  <a:lnTo>
                    <a:pt x="3288938" y="281577"/>
                  </a:lnTo>
                  <a:lnTo>
                    <a:pt x="3393440" y="284480"/>
                  </a:lnTo>
                  <a:lnTo>
                    <a:pt x="3457303" y="287382"/>
                  </a:lnTo>
                  <a:lnTo>
                    <a:pt x="3521166" y="278674"/>
                  </a:lnTo>
                  <a:lnTo>
                    <a:pt x="3553098" y="269965"/>
                  </a:lnTo>
                  <a:lnTo>
                    <a:pt x="3573418" y="258354"/>
                  </a:lnTo>
                  <a:lnTo>
                    <a:pt x="3585029" y="243840"/>
                  </a:lnTo>
                  <a:lnTo>
                    <a:pt x="3590835" y="232228"/>
                  </a:lnTo>
                  <a:lnTo>
                    <a:pt x="3590835" y="217714"/>
                  </a:lnTo>
                  <a:lnTo>
                    <a:pt x="3587932" y="194491"/>
                  </a:lnTo>
                  <a:lnTo>
                    <a:pt x="3579223" y="177074"/>
                  </a:lnTo>
                  <a:lnTo>
                    <a:pt x="3564709" y="153851"/>
                  </a:lnTo>
                  <a:lnTo>
                    <a:pt x="3532778" y="124822"/>
                  </a:lnTo>
                  <a:lnTo>
                    <a:pt x="3474720" y="87085"/>
                  </a:lnTo>
                  <a:lnTo>
                    <a:pt x="3413760" y="52251"/>
                  </a:lnTo>
                  <a:lnTo>
                    <a:pt x="3355703" y="26125"/>
                  </a:lnTo>
                  <a:lnTo>
                    <a:pt x="3277326" y="0"/>
                  </a:lnTo>
                  <a:lnTo>
                    <a:pt x="3268618" y="0"/>
                  </a:lnTo>
                  <a:lnTo>
                    <a:pt x="3190240" y="26125"/>
                  </a:lnTo>
                  <a:lnTo>
                    <a:pt x="3085738" y="66765"/>
                  </a:lnTo>
                  <a:lnTo>
                    <a:pt x="3001555" y="78377"/>
                  </a:lnTo>
                  <a:lnTo>
                    <a:pt x="2821578" y="98697"/>
                  </a:lnTo>
                  <a:lnTo>
                    <a:pt x="2667726" y="113211"/>
                  </a:lnTo>
                  <a:lnTo>
                    <a:pt x="2429692" y="113211"/>
                  </a:lnTo>
                  <a:lnTo>
                    <a:pt x="2322286" y="11901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0">
              <a:extLst>
                <a:ext uri="{FF2B5EF4-FFF2-40B4-BE49-F238E27FC236}">
                  <a16:creationId xmlns:a16="http://schemas.microsoft.com/office/drawing/2014/main" id="{2E4033A0-3B3E-4A6A-8864-B5BE09284A8A}"/>
                </a:ext>
              </a:extLst>
            </p:cNvPr>
            <p:cNvSpPr/>
            <p:nvPr/>
          </p:nvSpPr>
          <p:spPr>
            <a:xfrm>
              <a:off x="3810000" y="2867025"/>
              <a:ext cx="2039938" cy="401638"/>
            </a:xfrm>
            <a:custGeom>
              <a:avLst/>
              <a:gdLst>
                <a:gd name="connsiteX0" fmla="*/ 971550 w 2040731"/>
                <a:gd name="connsiteY0" fmla="*/ 188119 h 402431"/>
                <a:gd name="connsiteX1" fmla="*/ 823913 w 2040731"/>
                <a:gd name="connsiteY1" fmla="*/ 207169 h 402431"/>
                <a:gd name="connsiteX2" fmla="*/ 692944 w 2040731"/>
                <a:gd name="connsiteY2" fmla="*/ 221456 h 402431"/>
                <a:gd name="connsiteX3" fmla="*/ 595313 w 2040731"/>
                <a:gd name="connsiteY3" fmla="*/ 233363 h 402431"/>
                <a:gd name="connsiteX4" fmla="*/ 516731 w 2040731"/>
                <a:gd name="connsiteY4" fmla="*/ 240506 h 402431"/>
                <a:gd name="connsiteX5" fmla="*/ 473869 w 2040731"/>
                <a:gd name="connsiteY5" fmla="*/ 245269 h 402431"/>
                <a:gd name="connsiteX6" fmla="*/ 447675 w 2040731"/>
                <a:gd name="connsiteY6" fmla="*/ 245269 h 402431"/>
                <a:gd name="connsiteX7" fmla="*/ 407194 w 2040731"/>
                <a:gd name="connsiteY7" fmla="*/ 242888 h 402431"/>
                <a:gd name="connsiteX8" fmla="*/ 350044 w 2040731"/>
                <a:gd name="connsiteY8" fmla="*/ 235744 h 402431"/>
                <a:gd name="connsiteX9" fmla="*/ 300038 w 2040731"/>
                <a:gd name="connsiteY9" fmla="*/ 226219 h 402431"/>
                <a:gd name="connsiteX10" fmla="*/ 226219 w 2040731"/>
                <a:gd name="connsiteY10" fmla="*/ 204788 h 402431"/>
                <a:gd name="connsiteX11" fmla="*/ 161925 w 2040731"/>
                <a:gd name="connsiteY11" fmla="*/ 183356 h 402431"/>
                <a:gd name="connsiteX12" fmla="*/ 95250 w 2040731"/>
                <a:gd name="connsiteY12" fmla="*/ 152400 h 402431"/>
                <a:gd name="connsiteX13" fmla="*/ 47625 w 2040731"/>
                <a:gd name="connsiteY13" fmla="*/ 128588 h 402431"/>
                <a:gd name="connsiteX14" fmla="*/ 26194 w 2040731"/>
                <a:gd name="connsiteY14" fmla="*/ 121444 h 402431"/>
                <a:gd name="connsiteX15" fmla="*/ 16669 w 2040731"/>
                <a:gd name="connsiteY15" fmla="*/ 121444 h 402431"/>
                <a:gd name="connsiteX16" fmla="*/ 2381 w 2040731"/>
                <a:gd name="connsiteY16" fmla="*/ 126206 h 402431"/>
                <a:gd name="connsiteX17" fmla="*/ 0 w 2040731"/>
                <a:gd name="connsiteY17" fmla="*/ 138113 h 402431"/>
                <a:gd name="connsiteX18" fmla="*/ 7144 w 2040731"/>
                <a:gd name="connsiteY18" fmla="*/ 164306 h 402431"/>
                <a:gd name="connsiteX19" fmla="*/ 23813 w 2040731"/>
                <a:gd name="connsiteY19" fmla="*/ 190500 h 402431"/>
                <a:gd name="connsiteX20" fmla="*/ 73819 w 2040731"/>
                <a:gd name="connsiteY20" fmla="*/ 238125 h 402431"/>
                <a:gd name="connsiteX21" fmla="*/ 126206 w 2040731"/>
                <a:gd name="connsiteY21" fmla="*/ 283369 h 402431"/>
                <a:gd name="connsiteX22" fmla="*/ 183356 w 2040731"/>
                <a:gd name="connsiteY22" fmla="*/ 323850 h 402431"/>
                <a:gd name="connsiteX23" fmla="*/ 235744 w 2040731"/>
                <a:gd name="connsiteY23" fmla="*/ 354806 h 402431"/>
                <a:gd name="connsiteX24" fmla="*/ 278606 w 2040731"/>
                <a:gd name="connsiteY24" fmla="*/ 373856 h 402431"/>
                <a:gd name="connsiteX25" fmla="*/ 326231 w 2040731"/>
                <a:gd name="connsiteY25" fmla="*/ 388144 h 402431"/>
                <a:gd name="connsiteX26" fmla="*/ 376238 w 2040731"/>
                <a:gd name="connsiteY26" fmla="*/ 397669 h 402431"/>
                <a:gd name="connsiteX27" fmla="*/ 440531 w 2040731"/>
                <a:gd name="connsiteY27" fmla="*/ 402431 h 402431"/>
                <a:gd name="connsiteX28" fmla="*/ 531019 w 2040731"/>
                <a:gd name="connsiteY28" fmla="*/ 402431 h 402431"/>
                <a:gd name="connsiteX29" fmla="*/ 711994 w 2040731"/>
                <a:gd name="connsiteY29" fmla="*/ 392906 h 402431"/>
                <a:gd name="connsiteX30" fmla="*/ 878681 w 2040731"/>
                <a:gd name="connsiteY30" fmla="*/ 381000 h 402431"/>
                <a:gd name="connsiteX31" fmla="*/ 1038225 w 2040731"/>
                <a:gd name="connsiteY31" fmla="*/ 359569 h 402431"/>
                <a:gd name="connsiteX32" fmla="*/ 1362075 w 2040731"/>
                <a:gd name="connsiteY32" fmla="*/ 321469 h 402431"/>
                <a:gd name="connsiteX33" fmla="*/ 1585913 w 2040731"/>
                <a:gd name="connsiteY33" fmla="*/ 283369 h 402431"/>
                <a:gd name="connsiteX34" fmla="*/ 1750219 w 2040731"/>
                <a:gd name="connsiteY34" fmla="*/ 250031 h 402431"/>
                <a:gd name="connsiteX35" fmla="*/ 1881188 w 2040731"/>
                <a:gd name="connsiteY35" fmla="*/ 219075 h 402431"/>
                <a:gd name="connsiteX36" fmla="*/ 1974056 w 2040731"/>
                <a:gd name="connsiteY36" fmla="*/ 195263 h 402431"/>
                <a:gd name="connsiteX37" fmla="*/ 2005013 w 2040731"/>
                <a:gd name="connsiteY37" fmla="*/ 180975 h 402431"/>
                <a:gd name="connsiteX38" fmla="*/ 2026444 w 2040731"/>
                <a:gd name="connsiteY38" fmla="*/ 166688 h 402431"/>
                <a:gd name="connsiteX39" fmla="*/ 2035969 w 2040731"/>
                <a:gd name="connsiteY39" fmla="*/ 154781 h 402431"/>
                <a:gd name="connsiteX40" fmla="*/ 2038350 w 2040731"/>
                <a:gd name="connsiteY40" fmla="*/ 142875 h 402431"/>
                <a:gd name="connsiteX41" fmla="*/ 2040731 w 2040731"/>
                <a:gd name="connsiteY41" fmla="*/ 130969 h 402431"/>
                <a:gd name="connsiteX42" fmla="*/ 2038350 w 2040731"/>
                <a:gd name="connsiteY42" fmla="*/ 119063 h 402431"/>
                <a:gd name="connsiteX43" fmla="*/ 2024063 w 2040731"/>
                <a:gd name="connsiteY43" fmla="*/ 92869 h 402431"/>
                <a:gd name="connsiteX44" fmla="*/ 2007394 w 2040731"/>
                <a:gd name="connsiteY44" fmla="*/ 71438 h 402431"/>
                <a:gd name="connsiteX45" fmla="*/ 1976438 w 2040731"/>
                <a:gd name="connsiteY45" fmla="*/ 57150 h 402431"/>
                <a:gd name="connsiteX46" fmla="*/ 1847850 w 2040731"/>
                <a:gd name="connsiteY46" fmla="*/ 16669 h 402431"/>
                <a:gd name="connsiteX47" fmla="*/ 1788319 w 2040731"/>
                <a:gd name="connsiteY47" fmla="*/ 0 h 402431"/>
                <a:gd name="connsiteX48" fmla="*/ 1762125 w 2040731"/>
                <a:gd name="connsiteY48" fmla="*/ 2381 h 402431"/>
                <a:gd name="connsiteX49" fmla="*/ 1728788 w 2040731"/>
                <a:gd name="connsiteY49" fmla="*/ 14288 h 402431"/>
                <a:gd name="connsiteX50" fmla="*/ 1695450 w 2040731"/>
                <a:gd name="connsiteY50" fmla="*/ 26194 h 402431"/>
                <a:gd name="connsiteX51" fmla="*/ 1650206 w 2040731"/>
                <a:gd name="connsiteY51" fmla="*/ 50006 h 402431"/>
                <a:gd name="connsiteX52" fmla="*/ 1619250 w 2040731"/>
                <a:gd name="connsiteY52" fmla="*/ 66675 h 402431"/>
                <a:gd name="connsiteX53" fmla="*/ 1590675 w 2040731"/>
                <a:gd name="connsiteY53" fmla="*/ 76200 h 402431"/>
                <a:gd name="connsiteX54" fmla="*/ 1454944 w 2040731"/>
                <a:gd name="connsiteY54" fmla="*/ 107156 h 402431"/>
                <a:gd name="connsiteX55" fmla="*/ 1371600 w 2040731"/>
                <a:gd name="connsiteY55" fmla="*/ 121444 h 402431"/>
                <a:gd name="connsiteX56" fmla="*/ 1262063 w 2040731"/>
                <a:gd name="connsiteY56" fmla="*/ 138113 h 402431"/>
                <a:gd name="connsiteX57" fmla="*/ 1064419 w 2040731"/>
                <a:gd name="connsiteY57" fmla="*/ 176213 h 402431"/>
                <a:gd name="connsiteX58" fmla="*/ 971550 w 2040731"/>
                <a:gd name="connsiteY58" fmla="*/ 1881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40731" h="402431">
                  <a:moveTo>
                    <a:pt x="971550" y="188119"/>
                  </a:moveTo>
                  <a:lnTo>
                    <a:pt x="823913" y="207169"/>
                  </a:lnTo>
                  <a:lnTo>
                    <a:pt x="692944" y="221456"/>
                  </a:lnTo>
                  <a:lnTo>
                    <a:pt x="595313" y="233363"/>
                  </a:lnTo>
                  <a:lnTo>
                    <a:pt x="516731" y="240506"/>
                  </a:lnTo>
                  <a:lnTo>
                    <a:pt x="473869" y="245269"/>
                  </a:lnTo>
                  <a:lnTo>
                    <a:pt x="447675" y="245269"/>
                  </a:lnTo>
                  <a:lnTo>
                    <a:pt x="407194" y="242888"/>
                  </a:lnTo>
                  <a:lnTo>
                    <a:pt x="350044" y="235744"/>
                  </a:lnTo>
                  <a:lnTo>
                    <a:pt x="300038" y="226219"/>
                  </a:lnTo>
                  <a:lnTo>
                    <a:pt x="226219" y="204788"/>
                  </a:lnTo>
                  <a:lnTo>
                    <a:pt x="161925" y="183356"/>
                  </a:lnTo>
                  <a:lnTo>
                    <a:pt x="95250" y="152400"/>
                  </a:lnTo>
                  <a:lnTo>
                    <a:pt x="47625" y="128588"/>
                  </a:lnTo>
                  <a:lnTo>
                    <a:pt x="26194" y="121444"/>
                  </a:lnTo>
                  <a:lnTo>
                    <a:pt x="16669" y="121444"/>
                  </a:lnTo>
                  <a:lnTo>
                    <a:pt x="2381" y="126206"/>
                  </a:lnTo>
                  <a:lnTo>
                    <a:pt x="0" y="138113"/>
                  </a:lnTo>
                  <a:lnTo>
                    <a:pt x="7144" y="164306"/>
                  </a:lnTo>
                  <a:lnTo>
                    <a:pt x="23813" y="190500"/>
                  </a:lnTo>
                  <a:lnTo>
                    <a:pt x="73819" y="238125"/>
                  </a:lnTo>
                  <a:lnTo>
                    <a:pt x="126206" y="283369"/>
                  </a:lnTo>
                  <a:lnTo>
                    <a:pt x="183356" y="323850"/>
                  </a:lnTo>
                  <a:lnTo>
                    <a:pt x="235744" y="354806"/>
                  </a:lnTo>
                  <a:lnTo>
                    <a:pt x="278606" y="373856"/>
                  </a:lnTo>
                  <a:lnTo>
                    <a:pt x="326231" y="388144"/>
                  </a:lnTo>
                  <a:lnTo>
                    <a:pt x="376238" y="397669"/>
                  </a:lnTo>
                  <a:lnTo>
                    <a:pt x="440531" y="402431"/>
                  </a:lnTo>
                  <a:lnTo>
                    <a:pt x="531019" y="402431"/>
                  </a:lnTo>
                  <a:lnTo>
                    <a:pt x="711994" y="392906"/>
                  </a:lnTo>
                  <a:lnTo>
                    <a:pt x="878681" y="381000"/>
                  </a:lnTo>
                  <a:lnTo>
                    <a:pt x="1038225" y="359569"/>
                  </a:lnTo>
                  <a:lnTo>
                    <a:pt x="1362075" y="321469"/>
                  </a:lnTo>
                  <a:lnTo>
                    <a:pt x="1585913" y="283369"/>
                  </a:lnTo>
                  <a:lnTo>
                    <a:pt x="1750219" y="250031"/>
                  </a:lnTo>
                  <a:lnTo>
                    <a:pt x="1881188" y="219075"/>
                  </a:lnTo>
                  <a:lnTo>
                    <a:pt x="1974056" y="195263"/>
                  </a:lnTo>
                  <a:lnTo>
                    <a:pt x="2005013" y="180975"/>
                  </a:lnTo>
                  <a:lnTo>
                    <a:pt x="2026444" y="166688"/>
                  </a:lnTo>
                  <a:lnTo>
                    <a:pt x="2035969" y="154781"/>
                  </a:lnTo>
                  <a:lnTo>
                    <a:pt x="2038350" y="142875"/>
                  </a:lnTo>
                  <a:lnTo>
                    <a:pt x="2040731" y="130969"/>
                  </a:lnTo>
                  <a:lnTo>
                    <a:pt x="2038350" y="119063"/>
                  </a:lnTo>
                  <a:lnTo>
                    <a:pt x="2024063" y="92869"/>
                  </a:lnTo>
                  <a:lnTo>
                    <a:pt x="2007394" y="71438"/>
                  </a:lnTo>
                  <a:lnTo>
                    <a:pt x="1976438" y="57150"/>
                  </a:lnTo>
                  <a:lnTo>
                    <a:pt x="1847850" y="16669"/>
                  </a:lnTo>
                  <a:lnTo>
                    <a:pt x="1788319" y="0"/>
                  </a:lnTo>
                  <a:lnTo>
                    <a:pt x="1762125" y="2381"/>
                  </a:lnTo>
                  <a:lnTo>
                    <a:pt x="1728788" y="14288"/>
                  </a:lnTo>
                  <a:lnTo>
                    <a:pt x="1695450" y="26194"/>
                  </a:lnTo>
                  <a:lnTo>
                    <a:pt x="1650206" y="50006"/>
                  </a:lnTo>
                  <a:lnTo>
                    <a:pt x="1619250" y="66675"/>
                  </a:lnTo>
                  <a:lnTo>
                    <a:pt x="1590675" y="76200"/>
                  </a:lnTo>
                  <a:lnTo>
                    <a:pt x="1454944" y="107156"/>
                  </a:lnTo>
                  <a:lnTo>
                    <a:pt x="1371600" y="121444"/>
                  </a:lnTo>
                  <a:lnTo>
                    <a:pt x="1262063" y="138113"/>
                  </a:lnTo>
                  <a:lnTo>
                    <a:pt x="1064419" y="176213"/>
                  </a:lnTo>
                  <a:lnTo>
                    <a:pt x="971550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8">
              <a:extLst>
                <a:ext uri="{FF2B5EF4-FFF2-40B4-BE49-F238E27FC236}">
                  <a16:creationId xmlns:a16="http://schemas.microsoft.com/office/drawing/2014/main" id="{B8159CAD-8758-4271-B0C9-49B96ECF5626}"/>
                </a:ext>
              </a:extLst>
            </p:cNvPr>
            <p:cNvSpPr/>
            <p:nvPr/>
          </p:nvSpPr>
          <p:spPr>
            <a:xfrm>
              <a:off x="3970338" y="1677988"/>
              <a:ext cx="525462" cy="1101725"/>
            </a:xfrm>
            <a:custGeom>
              <a:avLst/>
              <a:gdLst>
                <a:gd name="connsiteX0" fmla="*/ 481012 w 526256"/>
                <a:gd name="connsiteY0" fmla="*/ 333375 h 1100138"/>
                <a:gd name="connsiteX1" fmla="*/ 481012 w 526256"/>
                <a:gd name="connsiteY1" fmla="*/ 485775 h 1100138"/>
                <a:gd name="connsiteX2" fmla="*/ 502444 w 526256"/>
                <a:gd name="connsiteY2" fmla="*/ 659607 h 1100138"/>
                <a:gd name="connsiteX3" fmla="*/ 504825 w 526256"/>
                <a:gd name="connsiteY3" fmla="*/ 733425 h 1100138"/>
                <a:gd name="connsiteX4" fmla="*/ 507206 w 526256"/>
                <a:gd name="connsiteY4" fmla="*/ 790575 h 1100138"/>
                <a:gd name="connsiteX5" fmla="*/ 509587 w 526256"/>
                <a:gd name="connsiteY5" fmla="*/ 828675 h 1100138"/>
                <a:gd name="connsiteX6" fmla="*/ 514350 w 526256"/>
                <a:gd name="connsiteY6" fmla="*/ 890588 h 1100138"/>
                <a:gd name="connsiteX7" fmla="*/ 521494 w 526256"/>
                <a:gd name="connsiteY7" fmla="*/ 950119 h 1100138"/>
                <a:gd name="connsiteX8" fmla="*/ 526256 w 526256"/>
                <a:gd name="connsiteY8" fmla="*/ 981075 h 1100138"/>
                <a:gd name="connsiteX9" fmla="*/ 526256 w 526256"/>
                <a:gd name="connsiteY9" fmla="*/ 1021557 h 1100138"/>
                <a:gd name="connsiteX10" fmla="*/ 519112 w 526256"/>
                <a:gd name="connsiteY10" fmla="*/ 1052513 h 1100138"/>
                <a:gd name="connsiteX11" fmla="*/ 509587 w 526256"/>
                <a:gd name="connsiteY11" fmla="*/ 1073944 h 1100138"/>
                <a:gd name="connsiteX12" fmla="*/ 495300 w 526256"/>
                <a:gd name="connsiteY12" fmla="*/ 1090613 h 1100138"/>
                <a:gd name="connsiteX13" fmla="*/ 478631 w 526256"/>
                <a:gd name="connsiteY13" fmla="*/ 1097757 h 1100138"/>
                <a:gd name="connsiteX14" fmla="*/ 457200 w 526256"/>
                <a:gd name="connsiteY14" fmla="*/ 1100138 h 1100138"/>
                <a:gd name="connsiteX15" fmla="*/ 426244 w 526256"/>
                <a:gd name="connsiteY15" fmla="*/ 1095375 h 1100138"/>
                <a:gd name="connsiteX16" fmla="*/ 402431 w 526256"/>
                <a:gd name="connsiteY16" fmla="*/ 1083469 h 1100138"/>
                <a:gd name="connsiteX17" fmla="*/ 385762 w 526256"/>
                <a:gd name="connsiteY17" fmla="*/ 1066800 h 1100138"/>
                <a:gd name="connsiteX18" fmla="*/ 371475 w 526256"/>
                <a:gd name="connsiteY18" fmla="*/ 1050132 h 1100138"/>
                <a:gd name="connsiteX19" fmla="*/ 357187 w 526256"/>
                <a:gd name="connsiteY19" fmla="*/ 1028700 h 1100138"/>
                <a:gd name="connsiteX20" fmla="*/ 342900 w 526256"/>
                <a:gd name="connsiteY20" fmla="*/ 1002507 h 1100138"/>
                <a:gd name="connsiteX21" fmla="*/ 330994 w 526256"/>
                <a:gd name="connsiteY21" fmla="*/ 966788 h 1100138"/>
                <a:gd name="connsiteX22" fmla="*/ 314325 w 526256"/>
                <a:gd name="connsiteY22" fmla="*/ 909638 h 1100138"/>
                <a:gd name="connsiteX23" fmla="*/ 297656 w 526256"/>
                <a:gd name="connsiteY23" fmla="*/ 852488 h 1100138"/>
                <a:gd name="connsiteX24" fmla="*/ 288131 w 526256"/>
                <a:gd name="connsiteY24" fmla="*/ 812007 h 1100138"/>
                <a:gd name="connsiteX25" fmla="*/ 280987 w 526256"/>
                <a:gd name="connsiteY25" fmla="*/ 769144 h 1100138"/>
                <a:gd name="connsiteX26" fmla="*/ 276225 w 526256"/>
                <a:gd name="connsiteY26" fmla="*/ 707232 h 1100138"/>
                <a:gd name="connsiteX27" fmla="*/ 261937 w 526256"/>
                <a:gd name="connsiteY27" fmla="*/ 528638 h 1100138"/>
                <a:gd name="connsiteX28" fmla="*/ 257175 w 526256"/>
                <a:gd name="connsiteY28" fmla="*/ 523875 h 1100138"/>
                <a:gd name="connsiteX29" fmla="*/ 257175 w 526256"/>
                <a:gd name="connsiteY29" fmla="*/ 490538 h 1100138"/>
                <a:gd name="connsiteX30" fmla="*/ 252412 w 526256"/>
                <a:gd name="connsiteY30" fmla="*/ 438150 h 1100138"/>
                <a:gd name="connsiteX31" fmla="*/ 242887 w 526256"/>
                <a:gd name="connsiteY31" fmla="*/ 383382 h 1100138"/>
                <a:gd name="connsiteX32" fmla="*/ 230981 w 526256"/>
                <a:gd name="connsiteY32" fmla="*/ 328613 h 1100138"/>
                <a:gd name="connsiteX33" fmla="*/ 219075 w 526256"/>
                <a:gd name="connsiteY33" fmla="*/ 280988 h 1100138"/>
                <a:gd name="connsiteX34" fmla="*/ 202406 w 526256"/>
                <a:gd name="connsiteY34" fmla="*/ 238125 h 1100138"/>
                <a:gd name="connsiteX35" fmla="*/ 192881 w 526256"/>
                <a:gd name="connsiteY35" fmla="*/ 216694 h 1100138"/>
                <a:gd name="connsiteX36" fmla="*/ 180975 w 526256"/>
                <a:gd name="connsiteY36" fmla="*/ 200025 h 1100138"/>
                <a:gd name="connsiteX37" fmla="*/ 159544 w 526256"/>
                <a:gd name="connsiteY37" fmla="*/ 178594 h 1100138"/>
                <a:gd name="connsiteX38" fmla="*/ 119062 w 526256"/>
                <a:gd name="connsiteY38" fmla="*/ 140494 h 1100138"/>
                <a:gd name="connsiteX39" fmla="*/ 52387 w 526256"/>
                <a:gd name="connsiteY39" fmla="*/ 85725 h 1100138"/>
                <a:gd name="connsiteX40" fmla="*/ 16669 w 526256"/>
                <a:gd name="connsiteY40" fmla="*/ 54769 h 1100138"/>
                <a:gd name="connsiteX41" fmla="*/ 2381 w 526256"/>
                <a:gd name="connsiteY41" fmla="*/ 33338 h 1100138"/>
                <a:gd name="connsiteX42" fmla="*/ 0 w 526256"/>
                <a:gd name="connsiteY42" fmla="*/ 23813 h 1100138"/>
                <a:gd name="connsiteX43" fmla="*/ 0 w 526256"/>
                <a:gd name="connsiteY43" fmla="*/ 9525 h 1100138"/>
                <a:gd name="connsiteX44" fmla="*/ 9525 w 526256"/>
                <a:gd name="connsiteY44" fmla="*/ 2382 h 1100138"/>
                <a:gd name="connsiteX45" fmla="*/ 21431 w 526256"/>
                <a:gd name="connsiteY45" fmla="*/ 0 h 1100138"/>
                <a:gd name="connsiteX46" fmla="*/ 47625 w 526256"/>
                <a:gd name="connsiteY46" fmla="*/ 4763 h 1100138"/>
                <a:gd name="connsiteX47" fmla="*/ 78581 w 526256"/>
                <a:gd name="connsiteY47" fmla="*/ 4763 h 1100138"/>
                <a:gd name="connsiteX48" fmla="*/ 135731 w 526256"/>
                <a:gd name="connsiteY48" fmla="*/ 11907 h 1100138"/>
                <a:gd name="connsiteX49" fmla="*/ 173831 w 526256"/>
                <a:gd name="connsiteY49" fmla="*/ 19050 h 1100138"/>
                <a:gd name="connsiteX50" fmla="*/ 230981 w 526256"/>
                <a:gd name="connsiteY50" fmla="*/ 35719 h 1100138"/>
                <a:gd name="connsiteX51" fmla="*/ 297656 w 526256"/>
                <a:gd name="connsiteY51" fmla="*/ 59532 h 1100138"/>
                <a:gd name="connsiteX52" fmla="*/ 388144 w 526256"/>
                <a:gd name="connsiteY52" fmla="*/ 102394 h 1100138"/>
                <a:gd name="connsiteX53" fmla="*/ 411956 w 526256"/>
                <a:gd name="connsiteY53" fmla="*/ 114300 h 1100138"/>
                <a:gd name="connsiteX54" fmla="*/ 438150 w 526256"/>
                <a:gd name="connsiteY54" fmla="*/ 123825 h 1100138"/>
                <a:gd name="connsiteX55" fmla="*/ 452437 w 526256"/>
                <a:gd name="connsiteY55" fmla="*/ 130969 h 1100138"/>
                <a:gd name="connsiteX56" fmla="*/ 464344 w 526256"/>
                <a:gd name="connsiteY56" fmla="*/ 140494 h 1100138"/>
                <a:gd name="connsiteX57" fmla="*/ 473869 w 526256"/>
                <a:gd name="connsiteY57" fmla="*/ 150019 h 1100138"/>
                <a:gd name="connsiteX58" fmla="*/ 483394 w 526256"/>
                <a:gd name="connsiteY58" fmla="*/ 169069 h 1100138"/>
                <a:gd name="connsiteX59" fmla="*/ 488156 w 526256"/>
                <a:gd name="connsiteY59" fmla="*/ 190500 h 1100138"/>
                <a:gd name="connsiteX60" fmla="*/ 488156 w 526256"/>
                <a:gd name="connsiteY60" fmla="*/ 207169 h 1100138"/>
                <a:gd name="connsiteX61" fmla="*/ 485775 w 526256"/>
                <a:gd name="connsiteY61" fmla="*/ 230982 h 1100138"/>
                <a:gd name="connsiteX62" fmla="*/ 483394 w 526256"/>
                <a:gd name="connsiteY62" fmla="*/ 247650 h 1100138"/>
                <a:gd name="connsiteX63" fmla="*/ 481012 w 526256"/>
                <a:gd name="connsiteY63" fmla="*/ 333375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6256" h="1100138">
                  <a:moveTo>
                    <a:pt x="481012" y="333375"/>
                  </a:moveTo>
                  <a:lnTo>
                    <a:pt x="481012" y="485775"/>
                  </a:lnTo>
                  <a:lnTo>
                    <a:pt x="502444" y="659607"/>
                  </a:lnTo>
                  <a:cubicBezTo>
                    <a:pt x="503238" y="684213"/>
                    <a:pt x="504031" y="708819"/>
                    <a:pt x="504825" y="733425"/>
                  </a:cubicBezTo>
                  <a:cubicBezTo>
                    <a:pt x="505619" y="752475"/>
                    <a:pt x="506412" y="771525"/>
                    <a:pt x="507206" y="790575"/>
                  </a:cubicBezTo>
                  <a:lnTo>
                    <a:pt x="509587" y="828675"/>
                  </a:lnTo>
                  <a:lnTo>
                    <a:pt x="514350" y="890588"/>
                  </a:lnTo>
                  <a:lnTo>
                    <a:pt x="521494" y="950119"/>
                  </a:lnTo>
                  <a:lnTo>
                    <a:pt x="526256" y="981075"/>
                  </a:lnTo>
                  <a:lnTo>
                    <a:pt x="526256" y="1021557"/>
                  </a:lnTo>
                  <a:lnTo>
                    <a:pt x="519112" y="1052513"/>
                  </a:lnTo>
                  <a:lnTo>
                    <a:pt x="509587" y="1073944"/>
                  </a:lnTo>
                  <a:lnTo>
                    <a:pt x="495300" y="1090613"/>
                  </a:lnTo>
                  <a:lnTo>
                    <a:pt x="478631" y="1097757"/>
                  </a:lnTo>
                  <a:lnTo>
                    <a:pt x="457200" y="1100138"/>
                  </a:lnTo>
                  <a:lnTo>
                    <a:pt x="426244" y="1095375"/>
                  </a:lnTo>
                  <a:lnTo>
                    <a:pt x="402431" y="1083469"/>
                  </a:lnTo>
                  <a:lnTo>
                    <a:pt x="385762" y="1066800"/>
                  </a:lnTo>
                  <a:lnTo>
                    <a:pt x="371475" y="1050132"/>
                  </a:lnTo>
                  <a:lnTo>
                    <a:pt x="357187" y="1028700"/>
                  </a:lnTo>
                  <a:lnTo>
                    <a:pt x="342900" y="1002507"/>
                  </a:lnTo>
                  <a:lnTo>
                    <a:pt x="330994" y="966788"/>
                  </a:lnTo>
                  <a:lnTo>
                    <a:pt x="314325" y="909638"/>
                  </a:lnTo>
                  <a:lnTo>
                    <a:pt x="297656" y="852488"/>
                  </a:lnTo>
                  <a:lnTo>
                    <a:pt x="288131" y="812007"/>
                  </a:lnTo>
                  <a:lnTo>
                    <a:pt x="280987" y="769144"/>
                  </a:lnTo>
                  <a:lnTo>
                    <a:pt x="276225" y="707232"/>
                  </a:lnTo>
                  <a:lnTo>
                    <a:pt x="261937" y="528638"/>
                  </a:lnTo>
                  <a:lnTo>
                    <a:pt x="257175" y="523875"/>
                  </a:lnTo>
                  <a:lnTo>
                    <a:pt x="257175" y="490538"/>
                  </a:lnTo>
                  <a:lnTo>
                    <a:pt x="252412" y="438150"/>
                  </a:lnTo>
                  <a:lnTo>
                    <a:pt x="242887" y="383382"/>
                  </a:lnTo>
                  <a:lnTo>
                    <a:pt x="230981" y="328613"/>
                  </a:lnTo>
                  <a:lnTo>
                    <a:pt x="219075" y="280988"/>
                  </a:lnTo>
                  <a:lnTo>
                    <a:pt x="202406" y="238125"/>
                  </a:lnTo>
                  <a:lnTo>
                    <a:pt x="192881" y="216694"/>
                  </a:lnTo>
                  <a:lnTo>
                    <a:pt x="180975" y="200025"/>
                  </a:lnTo>
                  <a:lnTo>
                    <a:pt x="159544" y="178594"/>
                  </a:lnTo>
                  <a:lnTo>
                    <a:pt x="119062" y="140494"/>
                  </a:lnTo>
                  <a:lnTo>
                    <a:pt x="52387" y="85725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47625" y="4763"/>
                  </a:lnTo>
                  <a:lnTo>
                    <a:pt x="78581" y="4763"/>
                  </a:lnTo>
                  <a:lnTo>
                    <a:pt x="135731" y="11907"/>
                  </a:lnTo>
                  <a:lnTo>
                    <a:pt x="173831" y="19050"/>
                  </a:lnTo>
                  <a:lnTo>
                    <a:pt x="230981" y="35719"/>
                  </a:lnTo>
                  <a:lnTo>
                    <a:pt x="297656" y="59532"/>
                  </a:lnTo>
                  <a:lnTo>
                    <a:pt x="388144" y="102394"/>
                  </a:lnTo>
                  <a:lnTo>
                    <a:pt x="411956" y="114300"/>
                  </a:lnTo>
                  <a:lnTo>
                    <a:pt x="438150" y="123825"/>
                  </a:lnTo>
                  <a:lnTo>
                    <a:pt x="452437" y="130969"/>
                  </a:lnTo>
                  <a:lnTo>
                    <a:pt x="464344" y="140494"/>
                  </a:lnTo>
                  <a:lnTo>
                    <a:pt x="473869" y="150019"/>
                  </a:lnTo>
                  <a:lnTo>
                    <a:pt x="483394" y="169069"/>
                  </a:lnTo>
                  <a:lnTo>
                    <a:pt x="488156" y="190500"/>
                  </a:lnTo>
                  <a:lnTo>
                    <a:pt x="488156" y="207169"/>
                  </a:lnTo>
                  <a:lnTo>
                    <a:pt x="485775" y="230982"/>
                  </a:lnTo>
                  <a:lnTo>
                    <a:pt x="483394" y="247650"/>
                  </a:lnTo>
                  <a:lnTo>
                    <a:pt x="481012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9">
              <a:extLst>
                <a:ext uri="{FF2B5EF4-FFF2-40B4-BE49-F238E27FC236}">
                  <a16:creationId xmlns:a16="http://schemas.microsoft.com/office/drawing/2014/main" id="{197E7353-A4B2-4ED9-87E2-8362901A34A1}"/>
                </a:ext>
              </a:extLst>
            </p:cNvPr>
            <p:cNvSpPr/>
            <p:nvPr/>
          </p:nvSpPr>
          <p:spPr>
            <a:xfrm>
              <a:off x="5494338" y="1484313"/>
              <a:ext cx="600075" cy="1201737"/>
            </a:xfrm>
            <a:custGeom>
              <a:avLst/>
              <a:gdLst>
                <a:gd name="connsiteX0" fmla="*/ 321469 w 600075"/>
                <a:gd name="connsiteY0" fmla="*/ 754856 h 1202531"/>
                <a:gd name="connsiteX1" fmla="*/ 240506 w 600075"/>
                <a:gd name="connsiteY1" fmla="*/ 916781 h 1202531"/>
                <a:gd name="connsiteX2" fmla="*/ 173831 w 600075"/>
                <a:gd name="connsiteY2" fmla="*/ 1050131 h 1202531"/>
                <a:gd name="connsiteX3" fmla="*/ 119062 w 600075"/>
                <a:gd name="connsiteY3" fmla="*/ 1157287 h 1202531"/>
                <a:gd name="connsiteX4" fmla="*/ 111919 w 600075"/>
                <a:gd name="connsiteY4" fmla="*/ 1166812 h 1202531"/>
                <a:gd name="connsiteX5" fmla="*/ 83344 w 600075"/>
                <a:gd name="connsiteY5" fmla="*/ 1185862 h 1202531"/>
                <a:gd name="connsiteX6" fmla="*/ 59531 w 600075"/>
                <a:gd name="connsiteY6" fmla="*/ 1200150 h 1202531"/>
                <a:gd name="connsiteX7" fmla="*/ 50006 w 600075"/>
                <a:gd name="connsiteY7" fmla="*/ 1202531 h 1202531"/>
                <a:gd name="connsiteX8" fmla="*/ 40481 w 600075"/>
                <a:gd name="connsiteY8" fmla="*/ 1202531 h 1202531"/>
                <a:gd name="connsiteX9" fmla="*/ 26194 w 600075"/>
                <a:gd name="connsiteY9" fmla="*/ 1197769 h 1202531"/>
                <a:gd name="connsiteX10" fmla="*/ 14287 w 600075"/>
                <a:gd name="connsiteY10" fmla="*/ 1185862 h 1202531"/>
                <a:gd name="connsiteX11" fmla="*/ 7144 w 600075"/>
                <a:gd name="connsiteY11" fmla="*/ 1176337 h 1202531"/>
                <a:gd name="connsiteX12" fmla="*/ 2381 w 600075"/>
                <a:gd name="connsiteY12" fmla="*/ 1164431 h 1202531"/>
                <a:gd name="connsiteX13" fmla="*/ 0 w 600075"/>
                <a:gd name="connsiteY13" fmla="*/ 1143000 h 1202531"/>
                <a:gd name="connsiteX14" fmla="*/ 2381 w 600075"/>
                <a:gd name="connsiteY14" fmla="*/ 1112044 h 1202531"/>
                <a:gd name="connsiteX15" fmla="*/ 7144 w 600075"/>
                <a:gd name="connsiteY15" fmla="*/ 1090612 h 1202531"/>
                <a:gd name="connsiteX16" fmla="*/ 38100 w 600075"/>
                <a:gd name="connsiteY16" fmla="*/ 1004887 h 1202531"/>
                <a:gd name="connsiteX17" fmla="*/ 80962 w 600075"/>
                <a:gd name="connsiteY17" fmla="*/ 888206 h 1202531"/>
                <a:gd name="connsiteX18" fmla="*/ 126206 w 600075"/>
                <a:gd name="connsiteY18" fmla="*/ 752475 h 1202531"/>
                <a:gd name="connsiteX19" fmla="*/ 145256 w 600075"/>
                <a:gd name="connsiteY19" fmla="*/ 685800 h 1202531"/>
                <a:gd name="connsiteX20" fmla="*/ 178594 w 600075"/>
                <a:gd name="connsiteY20" fmla="*/ 550069 h 1202531"/>
                <a:gd name="connsiteX21" fmla="*/ 195262 w 600075"/>
                <a:gd name="connsiteY21" fmla="*/ 507206 h 1202531"/>
                <a:gd name="connsiteX22" fmla="*/ 214312 w 600075"/>
                <a:gd name="connsiteY22" fmla="*/ 457200 h 1202531"/>
                <a:gd name="connsiteX23" fmla="*/ 240506 w 600075"/>
                <a:gd name="connsiteY23" fmla="*/ 364331 h 1202531"/>
                <a:gd name="connsiteX24" fmla="*/ 257175 w 600075"/>
                <a:gd name="connsiteY24" fmla="*/ 295275 h 1202531"/>
                <a:gd name="connsiteX25" fmla="*/ 269081 w 600075"/>
                <a:gd name="connsiteY25" fmla="*/ 235744 h 1202531"/>
                <a:gd name="connsiteX26" fmla="*/ 271462 w 600075"/>
                <a:gd name="connsiteY26" fmla="*/ 221456 h 1202531"/>
                <a:gd name="connsiteX27" fmla="*/ 271462 w 600075"/>
                <a:gd name="connsiteY27" fmla="*/ 192881 h 1202531"/>
                <a:gd name="connsiteX28" fmla="*/ 269081 w 600075"/>
                <a:gd name="connsiteY28" fmla="*/ 161925 h 1202531"/>
                <a:gd name="connsiteX29" fmla="*/ 259556 w 600075"/>
                <a:gd name="connsiteY29" fmla="*/ 130969 h 1202531"/>
                <a:gd name="connsiteX30" fmla="*/ 245269 w 600075"/>
                <a:gd name="connsiteY30" fmla="*/ 102394 h 1202531"/>
                <a:gd name="connsiteX31" fmla="*/ 223837 w 600075"/>
                <a:gd name="connsiteY31" fmla="*/ 80962 h 1202531"/>
                <a:gd name="connsiteX32" fmla="*/ 197644 w 600075"/>
                <a:gd name="connsiteY32" fmla="*/ 61912 h 1202531"/>
                <a:gd name="connsiteX33" fmla="*/ 178594 w 600075"/>
                <a:gd name="connsiteY33" fmla="*/ 45244 h 1202531"/>
                <a:gd name="connsiteX34" fmla="*/ 176212 w 600075"/>
                <a:gd name="connsiteY34" fmla="*/ 38100 h 1202531"/>
                <a:gd name="connsiteX35" fmla="*/ 176212 w 600075"/>
                <a:gd name="connsiteY35" fmla="*/ 33337 h 1202531"/>
                <a:gd name="connsiteX36" fmla="*/ 178594 w 600075"/>
                <a:gd name="connsiteY36" fmla="*/ 21431 h 1202531"/>
                <a:gd name="connsiteX37" fmla="*/ 192881 w 600075"/>
                <a:gd name="connsiteY37" fmla="*/ 11906 h 1202531"/>
                <a:gd name="connsiteX38" fmla="*/ 221456 w 600075"/>
                <a:gd name="connsiteY38" fmla="*/ 0 h 1202531"/>
                <a:gd name="connsiteX39" fmla="*/ 257175 w 600075"/>
                <a:gd name="connsiteY39" fmla="*/ 0 h 1202531"/>
                <a:gd name="connsiteX40" fmla="*/ 302419 w 600075"/>
                <a:gd name="connsiteY40" fmla="*/ 0 h 1202531"/>
                <a:gd name="connsiteX41" fmla="*/ 319087 w 600075"/>
                <a:gd name="connsiteY41" fmla="*/ 2381 h 1202531"/>
                <a:gd name="connsiteX42" fmla="*/ 338137 w 600075"/>
                <a:gd name="connsiteY42" fmla="*/ 9525 h 1202531"/>
                <a:gd name="connsiteX43" fmla="*/ 402431 w 600075"/>
                <a:gd name="connsiteY43" fmla="*/ 50006 h 1202531"/>
                <a:gd name="connsiteX44" fmla="*/ 476250 w 600075"/>
                <a:gd name="connsiteY44" fmla="*/ 95250 h 1202531"/>
                <a:gd name="connsiteX45" fmla="*/ 545306 w 600075"/>
                <a:gd name="connsiteY45" fmla="*/ 133350 h 1202531"/>
                <a:gd name="connsiteX46" fmla="*/ 559594 w 600075"/>
                <a:gd name="connsiteY46" fmla="*/ 142875 h 1202531"/>
                <a:gd name="connsiteX47" fmla="*/ 571500 w 600075"/>
                <a:gd name="connsiteY47" fmla="*/ 152400 h 1202531"/>
                <a:gd name="connsiteX48" fmla="*/ 585787 w 600075"/>
                <a:gd name="connsiteY48" fmla="*/ 171450 h 1202531"/>
                <a:gd name="connsiteX49" fmla="*/ 595312 w 600075"/>
                <a:gd name="connsiteY49" fmla="*/ 190500 h 1202531"/>
                <a:gd name="connsiteX50" fmla="*/ 600075 w 600075"/>
                <a:gd name="connsiteY50" fmla="*/ 207169 h 1202531"/>
                <a:gd name="connsiteX51" fmla="*/ 600075 w 600075"/>
                <a:gd name="connsiteY51" fmla="*/ 233362 h 1202531"/>
                <a:gd name="connsiteX52" fmla="*/ 595312 w 600075"/>
                <a:gd name="connsiteY52" fmla="*/ 250031 h 1202531"/>
                <a:gd name="connsiteX53" fmla="*/ 583406 w 600075"/>
                <a:gd name="connsiteY53" fmla="*/ 269081 h 1202531"/>
                <a:gd name="connsiteX54" fmla="*/ 564356 w 600075"/>
                <a:gd name="connsiteY54" fmla="*/ 290512 h 1202531"/>
                <a:gd name="connsiteX55" fmla="*/ 542925 w 600075"/>
                <a:gd name="connsiteY55" fmla="*/ 314325 h 1202531"/>
                <a:gd name="connsiteX56" fmla="*/ 516731 w 600075"/>
                <a:gd name="connsiteY56" fmla="*/ 361950 h 1202531"/>
                <a:gd name="connsiteX57" fmla="*/ 471487 w 600075"/>
                <a:gd name="connsiteY57" fmla="*/ 452437 h 1202531"/>
                <a:gd name="connsiteX58" fmla="*/ 423862 w 600075"/>
                <a:gd name="connsiteY58" fmla="*/ 552450 h 1202531"/>
                <a:gd name="connsiteX59" fmla="*/ 321469 w 600075"/>
                <a:gd name="connsiteY59" fmla="*/ 7548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0075" h="1202531">
                  <a:moveTo>
                    <a:pt x="321469" y="754856"/>
                  </a:moveTo>
                  <a:lnTo>
                    <a:pt x="240506" y="916781"/>
                  </a:lnTo>
                  <a:lnTo>
                    <a:pt x="173831" y="1050131"/>
                  </a:lnTo>
                  <a:lnTo>
                    <a:pt x="119062" y="1157287"/>
                  </a:lnTo>
                  <a:lnTo>
                    <a:pt x="111919" y="1166812"/>
                  </a:lnTo>
                  <a:lnTo>
                    <a:pt x="83344" y="1185862"/>
                  </a:lnTo>
                  <a:lnTo>
                    <a:pt x="59531" y="1200150"/>
                  </a:lnTo>
                  <a:lnTo>
                    <a:pt x="50006" y="1202531"/>
                  </a:lnTo>
                  <a:lnTo>
                    <a:pt x="40481" y="1202531"/>
                  </a:lnTo>
                  <a:lnTo>
                    <a:pt x="26194" y="1197769"/>
                  </a:lnTo>
                  <a:lnTo>
                    <a:pt x="14287" y="1185862"/>
                  </a:lnTo>
                  <a:lnTo>
                    <a:pt x="7144" y="1176337"/>
                  </a:lnTo>
                  <a:lnTo>
                    <a:pt x="2381" y="1164431"/>
                  </a:lnTo>
                  <a:lnTo>
                    <a:pt x="0" y="1143000"/>
                  </a:lnTo>
                  <a:lnTo>
                    <a:pt x="2381" y="1112044"/>
                  </a:lnTo>
                  <a:lnTo>
                    <a:pt x="7144" y="1090612"/>
                  </a:lnTo>
                  <a:lnTo>
                    <a:pt x="38100" y="1004887"/>
                  </a:lnTo>
                  <a:lnTo>
                    <a:pt x="80962" y="888206"/>
                  </a:lnTo>
                  <a:lnTo>
                    <a:pt x="126206" y="752475"/>
                  </a:lnTo>
                  <a:lnTo>
                    <a:pt x="145256" y="685800"/>
                  </a:lnTo>
                  <a:lnTo>
                    <a:pt x="178594" y="550069"/>
                  </a:lnTo>
                  <a:lnTo>
                    <a:pt x="195262" y="507206"/>
                  </a:lnTo>
                  <a:lnTo>
                    <a:pt x="214312" y="457200"/>
                  </a:lnTo>
                  <a:lnTo>
                    <a:pt x="240506" y="364331"/>
                  </a:lnTo>
                  <a:lnTo>
                    <a:pt x="257175" y="295275"/>
                  </a:lnTo>
                  <a:lnTo>
                    <a:pt x="269081" y="235744"/>
                  </a:lnTo>
                  <a:lnTo>
                    <a:pt x="271462" y="221456"/>
                  </a:lnTo>
                  <a:lnTo>
                    <a:pt x="271462" y="192881"/>
                  </a:lnTo>
                  <a:lnTo>
                    <a:pt x="269081" y="161925"/>
                  </a:lnTo>
                  <a:lnTo>
                    <a:pt x="259556" y="130969"/>
                  </a:lnTo>
                  <a:lnTo>
                    <a:pt x="245269" y="102394"/>
                  </a:lnTo>
                  <a:lnTo>
                    <a:pt x="223837" y="80962"/>
                  </a:lnTo>
                  <a:lnTo>
                    <a:pt x="197644" y="61912"/>
                  </a:lnTo>
                  <a:lnTo>
                    <a:pt x="178594" y="45244"/>
                  </a:lnTo>
                  <a:lnTo>
                    <a:pt x="176212" y="38100"/>
                  </a:lnTo>
                  <a:lnTo>
                    <a:pt x="176212" y="33337"/>
                  </a:lnTo>
                  <a:lnTo>
                    <a:pt x="178594" y="21431"/>
                  </a:lnTo>
                  <a:lnTo>
                    <a:pt x="192881" y="11906"/>
                  </a:lnTo>
                  <a:lnTo>
                    <a:pt x="221456" y="0"/>
                  </a:lnTo>
                  <a:lnTo>
                    <a:pt x="257175" y="0"/>
                  </a:lnTo>
                  <a:lnTo>
                    <a:pt x="302419" y="0"/>
                  </a:lnTo>
                  <a:lnTo>
                    <a:pt x="319087" y="2381"/>
                  </a:lnTo>
                  <a:lnTo>
                    <a:pt x="338137" y="9525"/>
                  </a:lnTo>
                  <a:lnTo>
                    <a:pt x="402431" y="50006"/>
                  </a:lnTo>
                  <a:lnTo>
                    <a:pt x="476250" y="95250"/>
                  </a:lnTo>
                  <a:lnTo>
                    <a:pt x="545306" y="133350"/>
                  </a:lnTo>
                  <a:lnTo>
                    <a:pt x="559594" y="142875"/>
                  </a:lnTo>
                  <a:lnTo>
                    <a:pt x="571500" y="152400"/>
                  </a:lnTo>
                  <a:lnTo>
                    <a:pt x="585787" y="171450"/>
                  </a:lnTo>
                  <a:lnTo>
                    <a:pt x="595312" y="190500"/>
                  </a:lnTo>
                  <a:lnTo>
                    <a:pt x="600075" y="207169"/>
                  </a:lnTo>
                  <a:lnTo>
                    <a:pt x="600075" y="233362"/>
                  </a:lnTo>
                  <a:lnTo>
                    <a:pt x="595312" y="250031"/>
                  </a:lnTo>
                  <a:lnTo>
                    <a:pt x="583406" y="269081"/>
                  </a:lnTo>
                  <a:lnTo>
                    <a:pt x="564356" y="290512"/>
                  </a:lnTo>
                  <a:lnTo>
                    <a:pt x="542925" y="314325"/>
                  </a:lnTo>
                  <a:lnTo>
                    <a:pt x="516731" y="361950"/>
                  </a:lnTo>
                  <a:lnTo>
                    <a:pt x="471487" y="452437"/>
                  </a:lnTo>
                  <a:lnTo>
                    <a:pt x="423862" y="552450"/>
                  </a:lnTo>
                  <a:lnTo>
                    <a:pt x="321469" y="7548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1">
              <a:extLst>
                <a:ext uri="{FF2B5EF4-FFF2-40B4-BE49-F238E27FC236}">
                  <a16:creationId xmlns:a16="http://schemas.microsoft.com/office/drawing/2014/main" id="{0AC7C754-8499-4F27-B3F0-EC6AF1E6510C}"/>
                </a:ext>
              </a:extLst>
            </p:cNvPr>
            <p:cNvSpPr/>
            <p:nvPr/>
          </p:nvSpPr>
          <p:spPr>
            <a:xfrm>
              <a:off x="4684713" y="2484438"/>
              <a:ext cx="444500" cy="1225550"/>
            </a:xfrm>
            <a:custGeom>
              <a:avLst/>
              <a:gdLst>
                <a:gd name="connsiteX0" fmla="*/ 169069 w 445294"/>
                <a:gd name="connsiteY0" fmla="*/ 819150 h 1226344"/>
                <a:gd name="connsiteX1" fmla="*/ 169069 w 445294"/>
                <a:gd name="connsiteY1" fmla="*/ 1226344 h 1226344"/>
                <a:gd name="connsiteX2" fmla="*/ 388144 w 445294"/>
                <a:gd name="connsiteY2" fmla="*/ 1197769 h 1226344"/>
                <a:gd name="connsiteX3" fmla="*/ 392906 w 445294"/>
                <a:gd name="connsiteY3" fmla="*/ 1045369 h 1226344"/>
                <a:gd name="connsiteX4" fmla="*/ 392906 w 445294"/>
                <a:gd name="connsiteY4" fmla="*/ 895350 h 1226344"/>
                <a:gd name="connsiteX5" fmla="*/ 392906 w 445294"/>
                <a:gd name="connsiteY5" fmla="*/ 704850 h 1226344"/>
                <a:gd name="connsiteX6" fmla="*/ 414337 w 445294"/>
                <a:gd name="connsiteY6" fmla="*/ 528637 h 1226344"/>
                <a:gd name="connsiteX7" fmla="*/ 414337 w 445294"/>
                <a:gd name="connsiteY7" fmla="*/ 466725 h 1226344"/>
                <a:gd name="connsiteX8" fmla="*/ 414337 w 445294"/>
                <a:gd name="connsiteY8" fmla="*/ 423862 h 1226344"/>
                <a:gd name="connsiteX9" fmla="*/ 414337 w 445294"/>
                <a:gd name="connsiteY9" fmla="*/ 395287 h 1226344"/>
                <a:gd name="connsiteX10" fmla="*/ 416719 w 445294"/>
                <a:gd name="connsiteY10" fmla="*/ 369094 h 1226344"/>
                <a:gd name="connsiteX11" fmla="*/ 421481 w 445294"/>
                <a:gd name="connsiteY11" fmla="*/ 340519 h 1226344"/>
                <a:gd name="connsiteX12" fmla="*/ 433387 w 445294"/>
                <a:gd name="connsiteY12" fmla="*/ 300037 h 1226344"/>
                <a:gd name="connsiteX13" fmla="*/ 442912 w 445294"/>
                <a:gd name="connsiteY13" fmla="*/ 259556 h 1226344"/>
                <a:gd name="connsiteX14" fmla="*/ 445294 w 445294"/>
                <a:gd name="connsiteY14" fmla="*/ 240506 h 1226344"/>
                <a:gd name="connsiteX15" fmla="*/ 445294 w 445294"/>
                <a:gd name="connsiteY15" fmla="*/ 219075 h 1226344"/>
                <a:gd name="connsiteX16" fmla="*/ 440531 w 445294"/>
                <a:gd name="connsiteY16" fmla="*/ 204787 h 1226344"/>
                <a:gd name="connsiteX17" fmla="*/ 431006 w 445294"/>
                <a:gd name="connsiteY17" fmla="*/ 183356 h 1226344"/>
                <a:gd name="connsiteX18" fmla="*/ 421481 w 445294"/>
                <a:gd name="connsiteY18" fmla="*/ 166687 h 1226344"/>
                <a:gd name="connsiteX19" fmla="*/ 392906 w 445294"/>
                <a:gd name="connsiteY19" fmla="*/ 140494 h 1226344"/>
                <a:gd name="connsiteX20" fmla="*/ 359569 w 445294"/>
                <a:gd name="connsiteY20" fmla="*/ 116681 h 1226344"/>
                <a:gd name="connsiteX21" fmla="*/ 323850 w 445294"/>
                <a:gd name="connsiteY21" fmla="*/ 90487 h 1226344"/>
                <a:gd name="connsiteX22" fmla="*/ 283369 w 445294"/>
                <a:gd name="connsiteY22" fmla="*/ 66675 h 1226344"/>
                <a:gd name="connsiteX23" fmla="*/ 228600 w 445294"/>
                <a:gd name="connsiteY23" fmla="*/ 40481 h 1226344"/>
                <a:gd name="connsiteX24" fmla="*/ 183356 w 445294"/>
                <a:gd name="connsiteY24" fmla="*/ 23812 h 1226344"/>
                <a:gd name="connsiteX25" fmla="*/ 128587 w 445294"/>
                <a:gd name="connsiteY25" fmla="*/ 11906 h 1226344"/>
                <a:gd name="connsiteX26" fmla="*/ 88106 w 445294"/>
                <a:gd name="connsiteY26" fmla="*/ 7144 h 1226344"/>
                <a:gd name="connsiteX27" fmla="*/ 57150 w 445294"/>
                <a:gd name="connsiteY27" fmla="*/ 2381 h 1226344"/>
                <a:gd name="connsiteX28" fmla="*/ 16669 w 445294"/>
                <a:gd name="connsiteY28" fmla="*/ 0 h 1226344"/>
                <a:gd name="connsiteX29" fmla="*/ 4762 w 445294"/>
                <a:gd name="connsiteY29" fmla="*/ 2381 h 1226344"/>
                <a:gd name="connsiteX30" fmla="*/ 0 w 445294"/>
                <a:gd name="connsiteY30" fmla="*/ 9525 h 1226344"/>
                <a:gd name="connsiteX31" fmla="*/ 2381 w 445294"/>
                <a:gd name="connsiteY31" fmla="*/ 26194 h 1226344"/>
                <a:gd name="connsiteX32" fmla="*/ 9525 w 445294"/>
                <a:gd name="connsiteY32" fmla="*/ 45244 h 1226344"/>
                <a:gd name="connsiteX33" fmla="*/ 38100 w 445294"/>
                <a:gd name="connsiteY33" fmla="*/ 66675 h 1226344"/>
                <a:gd name="connsiteX34" fmla="*/ 73819 w 445294"/>
                <a:gd name="connsiteY34" fmla="*/ 100012 h 1226344"/>
                <a:gd name="connsiteX35" fmla="*/ 100012 w 445294"/>
                <a:gd name="connsiteY35" fmla="*/ 128587 h 1226344"/>
                <a:gd name="connsiteX36" fmla="*/ 121444 w 445294"/>
                <a:gd name="connsiteY36" fmla="*/ 154781 h 1226344"/>
                <a:gd name="connsiteX37" fmla="*/ 140494 w 445294"/>
                <a:gd name="connsiteY37" fmla="*/ 190500 h 1226344"/>
                <a:gd name="connsiteX38" fmla="*/ 154781 w 445294"/>
                <a:gd name="connsiteY38" fmla="*/ 221456 h 1226344"/>
                <a:gd name="connsiteX39" fmla="*/ 161925 w 445294"/>
                <a:gd name="connsiteY39" fmla="*/ 252412 h 1226344"/>
                <a:gd name="connsiteX40" fmla="*/ 166687 w 445294"/>
                <a:gd name="connsiteY40" fmla="*/ 290512 h 1226344"/>
                <a:gd name="connsiteX41" fmla="*/ 169069 w 445294"/>
                <a:gd name="connsiteY41" fmla="*/ 354806 h 1226344"/>
                <a:gd name="connsiteX42" fmla="*/ 169069 w 445294"/>
                <a:gd name="connsiteY42" fmla="*/ 576262 h 1226344"/>
                <a:gd name="connsiteX43" fmla="*/ 169069 w 445294"/>
                <a:gd name="connsiteY43" fmla="*/ 81915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1226344">
                  <a:moveTo>
                    <a:pt x="169069" y="819150"/>
                  </a:moveTo>
                  <a:lnTo>
                    <a:pt x="169069" y="1226344"/>
                  </a:lnTo>
                  <a:lnTo>
                    <a:pt x="388144" y="1197769"/>
                  </a:lnTo>
                  <a:lnTo>
                    <a:pt x="392906" y="1045369"/>
                  </a:lnTo>
                  <a:lnTo>
                    <a:pt x="392906" y="895350"/>
                  </a:lnTo>
                  <a:lnTo>
                    <a:pt x="392906" y="704850"/>
                  </a:lnTo>
                  <a:lnTo>
                    <a:pt x="414337" y="528637"/>
                  </a:lnTo>
                  <a:lnTo>
                    <a:pt x="414337" y="466725"/>
                  </a:lnTo>
                  <a:lnTo>
                    <a:pt x="414337" y="423862"/>
                  </a:lnTo>
                  <a:lnTo>
                    <a:pt x="414337" y="395287"/>
                  </a:lnTo>
                  <a:lnTo>
                    <a:pt x="416719" y="369094"/>
                  </a:lnTo>
                  <a:lnTo>
                    <a:pt x="421481" y="340519"/>
                  </a:lnTo>
                  <a:lnTo>
                    <a:pt x="433387" y="300037"/>
                  </a:lnTo>
                  <a:lnTo>
                    <a:pt x="442912" y="259556"/>
                  </a:lnTo>
                  <a:lnTo>
                    <a:pt x="445294" y="240506"/>
                  </a:lnTo>
                  <a:lnTo>
                    <a:pt x="445294" y="219075"/>
                  </a:lnTo>
                  <a:lnTo>
                    <a:pt x="440531" y="204787"/>
                  </a:lnTo>
                  <a:lnTo>
                    <a:pt x="431006" y="183356"/>
                  </a:lnTo>
                  <a:lnTo>
                    <a:pt x="421481" y="166687"/>
                  </a:lnTo>
                  <a:lnTo>
                    <a:pt x="392906" y="140494"/>
                  </a:lnTo>
                  <a:lnTo>
                    <a:pt x="359569" y="116681"/>
                  </a:lnTo>
                  <a:lnTo>
                    <a:pt x="323850" y="90487"/>
                  </a:lnTo>
                  <a:lnTo>
                    <a:pt x="283369" y="66675"/>
                  </a:lnTo>
                  <a:lnTo>
                    <a:pt x="228600" y="40481"/>
                  </a:lnTo>
                  <a:lnTo>
                    <a:pt x="183356" y="23812"/>
                  </a:lnTo>
                  <a:lnTo>
                    <a:pt x="128587" y="11906"/>
                  </a:lnTo>
                  <a:lnTo>
                    <a:pt x="88106" y="7144"/>
                  </a:lnTo>
                  <a:lnTo>
                    <a:pt x="57150" y="2381"/>
                  </a:lnTo>
                  <a:lnTo>
                    <a:pt x="16669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2381" y="26194"/>
                  </a:lnTo>
                  <a:lnTo>
                    <a:pt x="9525" y="45244"/>
                  </a:lnTo>
                  <a:lnTo>
                    <a:pt x="38100" y="66675"/>
                  </a:lnTo>
                  <a:lnTo>
                    <a:pt x="73819" y="100012"/>
                  </a:lnTo>
                  <a:lnTo>
                    <a:pt x="100012" y="128587"/>
                  </a:lnTo>
                  <a:lnTo>
                    <a:pt x="121444" y="154781"/>
                  </a:lnTo>
                  <a:lnTo>
                    <a:pt x="140494" y="190500"/>
                  </a:lnTo>
                  <a:lnTo>
                    <a:pt x="154781" y="221456"/>
                  </a:lnTo>
                  <a:lnTo>
                    <a:pt x="161925" y="252412"/>
                  </a:lnTo>
                  <a:lnTo>
                    <a:pt x="166687" y="290512"/>
                  </a:lnTo>
                  <a:lnTo>
                    <a:pt x="169069" y="354806"/>
                  </a:lnTo>
                  <a:lnTo>
                    <a:pt x="169069" y="576262"/>
                  </a:lnTo>
                  <a:lnTo>
                    <a:pt x="169069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52">
              <a:extLst>
                <a:ext uri="{FF2B5EF4-FFF2-40B4-BE49-F238E27FC236}">
                  <a16:creationId xmlns:a16="http://schemas.microsoft.com/office/drawing/2014/main" id="{27DA1593-C833-4FF5-8C74-FB91711A4315}"/>
                </a:ext>
              </a:extLst>
            </p:cNvPr>
            <p:cNvSpPr/>
            <p:nvPr/>
          </p:nvSpPr>
          <p:spPr>
            <a:xfrm>
              <a:off x="2876550" y="3425825"/>
              <a:ext cx="4518025" cy="665163"/>
            </a:xfrm>
            <a:custGeom>
              <a:avLst/>
              <a:gdLst>
                <a:gd name="connsiteX0" fmla="*/ 3657600 w 4517136"/>
                <a:gd name="connsiteY0" fmla="*/ 73152 h 665683"/>
                <a:gd name="connsiteX1" fmla="*/ 3478378 w 4517136"/>
                <a:gd name="connsiteY1" fmla="*/ 84125 h 665683"/>
                <a:gd name="connsiteX2" fmla="*/ 3302813 w 4517136"/>
                <a:gd name="connsiteY2" fmla="*/ 91440 h 665683"/>
                <a:gd name="connsiteX3" fmla="*/ 3127248 w 4517136"/>
                <a:gd name="connsiteY3" fmla="*/ 98755 h 665683"/>
                <a:gd name="connsiteX4" fmla="*/ 2911450 w 4517136"/>
                <a:gd name="connsiteY4" fmla="*/ 113386 h 665683"/>
                <a:gd name="connsiteX5" fmla="*/ 2593238 w 4517136"/>
                <a:gd name="connsiteY5" fmla="*/ 113386 h 665683"/>
                <a:gd name="connsiteX6" fmla="*/ 2505456 w 4517136"/>
                <a:gd name="connsiteY6" fmla="*/ 128016 h 665683"/>
                <a:gd name="connsiteX7" fmla="*/ 2388413 w 4517136"/>
                <a:gd name="connsiteY7" fmla="*/ 149962 h 665683"/>
                <a:gd name="connsiteX8" fmla="*/ 2307946 w 4517136"/>
                <a:gd name="connsiteY8" fmla="*/ 160934 h 665683"/>
                <a:gd name="connsiteX9" fmla="*/ 2227478 w 4517136"/>
                <a:gd name="connsiteY9" fmla="*/ 171907 h 665683"/>
                <a:gd name="connsiteX10" fmla="*/ 2176272 w 4517136"/>
                <a:gd name="connsiteY10" fmla="*/ 182880 h 665683"/>
                <a:gd name="connsiteX11" fmla="*/ 1986077 w 4517136"/>
                <a:gd name="connsiteY11" fmla="*/ 197510 h 665683"/>
                <a:gd name="connsiteX12" fmla="*/ 1762963 w 4517136"/>
                <a:gd name="connsiteY12" fmla="*/ 226771 h 665683"/>
                <a:gd name="connsiteX13" fmla="*/ 1433779 w 4517136"/>
                <a:gd name="connsiteY13" fmla="*/ 274320 h 665683"/>
                <a:gd name="connsiteX14" fmla="*/ 1104595 w 4517136"/>
                <a:gd name="connsiteY14" fmla="*/ 318211 h 665683"/>
                <a:gd name="connsiteX15" fmla="*/ 863194 w 4517136"/>
                <a:gd name="connsiteY15" fmla="*/ 351130 h 665683"/>
                <a:gd name="connsiteX16" fmla="*/ 588874 w 4517136"/>
                <a:gd name="connsiteY16" fmla="*/ 387706 h 665683"/>
                <a:gd name="connsiteX17" fmla="*/ 351130 w 4517136"/>
                <a:gd name="connsiteY17" fmla="*/ 424282 h 665683"/>
                <a:gd name="connsiteX18" fmla="*/ 307238 w 4517136"/>
                <a:gd name="connsiteY18" fmla="*/ 427939 h 665683"/>
                <a:gd name="connsiteX19" fmla="*/ 277978 w 4517136"/>
                <a:gd name="connsiteY19" fmla="*/ 424282 h 665683"/>
                <a:gd name="connsiteX20" fmla="*/ 223114 w 4517136"/>
                <a:gd name="connsiteY20" fmla="*/ 413309 h 665683"/>
                <a:gd name="connsiteX21" fmla="*/ 175565 w 4517136"/>
                <a:gd name="connsiteY21" fmla="*/ 391363 h 665683"/>
                <a:gd name="connsiteX22" fmla="*/ 131674 w 4517136"/>
                <a:gd name="connsiteY22" fmla="*/ 362102 h 665683"/>
                <a:gd name="connsiteX23" fmla="*/ 106070 w 4517136"/>
                <a:gd name="connsiteY23" fmla="*/ 336499 h 665683"/>
                <a:gd name="connsiteX24" fmla="*/ 69494 w 4517136"/>
                <a:gd name="connsiteY24" fmla="*/ 299923 h 665683"/>
                <a:gd name="connsiteX25" fmla="*/ 40234 w 4517136"/>
                <a:gd name="connsiteY25" fmla="*/ 281635 h 665683"/>
                <a:gd name="connsiteX26" fmla="*/ 21946 w 4517136"/>
                <a:gd name="connsiteY26" fmla="*/ 274320 h 665683"/>
                <a:gd name="connsiteX27" fmla="*/ 3658 w 4517136"/>
                <a:gd name="connsiteY27" fmla="*/ 277978 h 665683"/>
                <a:gd name="connsiteX28" fmla="*/ 0 w 4517136"/>
                <a:gd name="connsiteY28" fmla="*/ 292608 h 665683"/>
                <a:gd name="connsiteX29" fmla="*/ 3658 w 4517136"/>
                <a:gd name="connsiteY29" fmla="*/ 314554 h 665683"/>
                <a:gd name="connsiteX30" fmla="*/ 18288 w 4517136"/>
                <a:gd name="connsiteY30" fmla="*/ 354787 h 665683"/>
                <a:gd name="connsiteX31" fmla="*/ 58522 w 4517136"/>
                <a:gd name="connsiteY31" fmla="*/ 435254 h 665683"/>
                <a:gd name="connsiteX32" fmla="*/ 87782 w 4517136"/>
                <a:gd name="connsiteY32" fmla="*/ 486461 h 665683"/>
                <a:gd name="connsiteX33" fmla="*/ 109728 w 4517136"/>
                <a:gd name="connsiteY33" fmla="*/ 519379 h 665683"/>
                <a:gd name="connsiteX34" fmla="*/ 135331 w 4517136"/>
                <a:gd name="connsiteY34" fmla="*/ 552298 h 665683"/>
                <a:gd name="connsiteX35" fmla="*/ 168250 w 4517136"/>
                <a:gd name="connsiteY35" fmla="*/ 585216 h 665683"/>
                <a:gd name="connsiteX36" fmla="*/ 193853 w 4517136"/>
                <a:gd name="connsiteY36" fmla="*/ 607162 h 665683"/>
                <a:gd name="connsiteX37" fmla="*/ 226771 w 4517136"/>
                <a:gd name="connsiteY37" fmla="*/ 629107 h 665683"/>
                <a:gd name="connsiteX38" fmla="*/ 270662 w 4517136"/>
                <a:gd name="connsiteY38" fmla="*/ 651053 h 665683"/>
                <a:gd name="connsiteX39" fmla="*/ 314554 w 4517136"/>
                <a:gd name="connsiteY39" fmla="*/ 665683 h 665683"/>
                <a:gd name="connsiteX40" fmla="*/ 329184 w 4517136"/>
                <a:gd name="connsiteY40" fmla="*/ 665683 h 665683"/>
                <a:gd name="connsiteX41" fmla="*/ 515722 w 4517136"/>
                <a:gd name="connsiteY41" fmla="*/ 632765 h 665683"/>
                <a:gd name="connsiteX42" fmla="*/ 757123 w 4517136"/>
                <a:gd name="connsiteY42" fmla="*/ 585216 h 665683"/>
                <a:gd name="connsiteX43" fmla="*/ 1027786 w 4517136"/>
                <a:gd name="connsiteY43" fmla="*/ 534010 h 665683"/>
                <a:gd name="connsiteX44" fmla="*/ 1265530 w 4517136"/>
                <a:gd name="connsiteY44" fmla="*/ 490118 h 665683"/>
                <a:gd name="connsiteX45" fmla="*/ 1444752 w 4517136"/>
                <a:gd name="connsiteY45" fmla="*/ 457200 h 665683"/>
                <a:gd name="connsiteX46" fmla="*/ 1591056 w 4517136"/>
                <a:gd name="connsiteY46" fmla="*/ 431597 h 665683"/>
                <a:gd name="connsiteX47" fmla="*/ 1821485 w 4517136"/>
                <a:gd name="connsiteY47" fmla="*/ 395021 h 665683"/>
                <a:gd name="connsiteX48" fmla="*/ 2018995 w 4517136"/>
                <a:gd name="connsiteY48" fmla="*/ 365760 h 665683"/>
                <a:gd name="connsiteX49" fmla="*/ 2194560 w 4517136"/>
                <a:gd name="connsiteY49" fmla="*/ 343814 h 665683"/>
                <a:gd name="connsiteX50" fmla="*/ 2333549 w 4517136"/>
                <a:gd name="connsiteY50" fmla="*/ 329184 h 665683"/>
                <a:gd name="connsiteX51" fmla="*/ 2809037 w 4517136"/>
                <a:gd name="connsiteY51" fmla="*/ 299923 h 665683"/>
                <a:gd name="connsiteX52" fmla="*/ 2984602 w 4517136"/>
                <a:gd name="connsiteY52" fmla="*/ 281635 h 665683"/>
                <a:gd name="connsiteX53" fmla="*/ 3156509 w 4517136"/>
                <a:gd name="connsiteY53" fmla="*/ 270662 h 665683"/>
                <a:gd name="connsiteX54" fmla="*/ 3258922 w 4517136"/>
                <a:gd name="connsiteY54" fmla="*/ 267005 h 665683"/>
                <a:gd name="connsiteX55" fmla="*/ 3419856 w 4517136"/>
                <a:gd name="connsiteY55" fmla="*/ 259690 h 665683"/>
                <a:gd name="connsiteX56" fmla="*/ 3558845 w 4517136"/>
                <a:gd name="connsiteY56" fmla="*/ 259690 h 665683"/>
                <a:gd name="connsiteX57" fmla="*/ 3697834 w 4517136"/>
                <a:gd name="connsiteY57" fmla="*/ 259690 h 665683"/>
                <a:gd name="connsiteX58" fmla="*/ 3829507 w 4517136"/>
                <a:gd name="connsiteY58" fmla="*/ 267005 h 665683"/>
                <a:gd name="connsiteX59" fmla="*/ 3957523 w 4517136"/>
                <a:gd name="connsiteY59" fmla="*/ 277978 h 665683"/>
                <a:gd name="connsiteX60" fmla="*/ 4111142 w 4517136"/>
                <a:gd name="connsiteY60" fmla="*/ 292608 h 665683"/>
                <a:gd name="connsiteX61" fmla="*/ 4246474 w 4517136"/>
                <a:gd name="connsiteY61" fmla="*/ 310896 h 665683"/>
                <a:gd name="connsiteX62" fmla="*/ 4348886 w 4517136"/>
                <a:gd name="connsiteY62" fmla="*/ 325526 h 665683"/>
                <a:gd name="connsiteX63" fmla="*/ 4422038 w 4517136"/>
                <a:gd name="connsiteY63" fmla="*/ 332842 h 665683"/>
                <a:gd name="connsiteX64" fmla="*/ 4458614 w 4517136"/>
                <a:gd name="connsiteY64" fmla="*/ 332842 h 665683"/>
                <a:gd name="connsiteX65" fmla="*/ 4491533 w 4517136"/>
                <a:gd name="connsiteY65" fmla="*/ 321869 h 665683"/>
                <a:gd name="connsiteX66" fmla="*/ 4509821 w 4517136"/>
                <a:gd name="connsiteY66" fmla="*/ 310896 h 665683"/>
                <a:gd name="connsiteX67" fmla="*/ 4517136 w 4517136"/>
                <a:gd name="connsiteY67" fmla="*/ 292608 h 665683"/>
                <a:gd name="connsiteX68" fmla="*/ 4517136 w 4517136"/>
                <a:gd name="connsiteY68" fmla="*/ 267005 h 665683"/>
                <a:gd name="connsiteX69" fmla="*/ 4509821 w 4517136"/>
                <a:gd name="connsiteY69" fmla="*/ 234086 h 665683"/>
                <a:gd name="connsiteX70" fmla="*/ 4506163 w 4517136"/>
                <a:gd name="connsiteY70" fmla="*/ 212141 h 665683"/>
                <a:gd name="connsiteX71" fmla="*/ 4498848 w 4517136"/>
                <a:gd name="connsiteY71" fmla="*/ 197510 h 665683"/>
                <a:gd name="connsiteX72" fmla="*/ 4484218 w 4517136"/>
                <a:gd name="connsiteY72" fmla="*/ 186538 h 665683"/>
                <a:gd name="connsiteX73" fmla="*/ 4414723 w 4517136"/>
                <a:gd name="connsiteY73" fmla="*/ 146304 h 665683"/>
                <a:gd name="connsiteX74" fmla="*/ 4334256 w 4517136"/>
                <a:gd name="connsiteY74" fmla="*/ 98755 h 665683"/>
                <a:gd name="connsiteX75" fmla="*/ 4206240 w 4517136"/>
                <a:gd name="connsiteY75" fmla="*/ 40234 h 665683"/>
                <a:gd name="connsiteX76" fmla="*/ 4136746 w 4517136"/>
                <a:gd name="connsiteY76" fmla="*/ 10973 h 665683"/>
                <a:gd name="connsiteX77" fmla="*/ 4100170 w 4517136"/>
                <a:gd name="connsiteY77" fmla="*/ 0 h 665683"/>
                <a:gd name="connsiteX78" fmla="*/ 4085539 w 4517136"/>
                <a:gd name="connsiteY78" fmla="*/ 0 h 665683"/>
                <a:gd name="connsiteX79" fmla="*/ 4037990 w 4517136"/>
                <a:gd name="connsiteY79" fmla="*/ 18288 h 665683"/>
                <a:gd name="connsiteX80" fmla="*/ 3950208 w 4517136"/>
                <a:gd name="connsiteY80" fmla="*/ 43891 h 665683"/>
                <a:gd name="connsiteX81" fmla="*/ 3847795 w 4517136"/>
                <a:gd name="connsiteY81" fmla="*/ 65837 h 665683"/>
                <a:gd name="connsiteX82" fmla="*/ 3657600 w 4517136"/>
                <a:gd name="connsiteY82" fmla="*/ 73152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517136" h="665683">
                  <a:moveTo>
                    <a:pt x="3657600" y="73152"/>
                  </a:moveTo>
                  <a:lnTo>
                    <a:pt x="3478378" y="84125"/>
                  </a:lnTo>
                  <a:lnTo>
                    <a:pt x="3302813" y="91440"/>
                  </a:lnTo>
                  <a:lnTo>
                    <a:pt x="3127248" y="98755"/>
                  </a:lnTo>
                  <a:lnTo>
                    <a:pt x="2911450" y="113386"/>
                  </a:lnTo>
                  <a:lnTo>
                    <a:pt x="2593238" y="113386"/>
                  </a:lnTo>
                  <a:lnTo>
                    <a:pt x="2505456" y="128016"/>
                  </a:lnTo>
                  <a:lnTo>
                    <a:pt x="2388413" y="149962"/>
                  </a:lnTo>
                  <a:lnTo>
                    <a:pt x="2307946" y="160934"/>
                  </a:lnTo>
                  <a:lnTo>
                    <a:pt x="2227478" y="171907"/>
                  </a:lnTo>
                  <a:lnTo>
                    <a:pt x="2176272" y="182880"/>
                  </a:lnTo>
                  <a:lnTo>
                    <a:pt x="1986077" y="197510"/>
                  </a:lnTo>
                  <a:lnTo>
                    <a:pt x="1762963" y="226771"/>
                  </a:lnTo>
                  <a:lnTo>
                    <a:pt x="1433779" y="274320"/>
                  </a:lnTo>
                  <a:lnTo>
                    <a:pt x="1104595" y="318211"/>
                  </a:lnTo>
                  <a:lnTo>
                    <a:pt x="863194" y="351130"/>
                  </a:lnTo>
                  <a:lnTo>
                    <a:pt x="588874" y="387706"/>
                  </a:lnTo>
                  <a:lnTo>
                    <a:pt x="351130" y="424282"/>
                  </a:lnTo>
                  <a:lnTo>
                    <a:pt x="307238" y="427939"/>
                  </a:lnTo>
                  <a:lnTo>
                    <a:pt x="277978" y="424282"/>
                  </a:lnTo>
                  <a:lnTo>
                    <a:pt x="223114" y="413309"/>
                  </a:lnTo>
                  <a:lnTo>
                    <a:pt x="175565" y="391363"/>
                  </a:lnTo>
                  <a:lnTo>
                    <a:pt x="131674" y="362102"/>
                  </a:lnTo>
                  <a:lnTo>
                    <a:pt x="106070" y="336499"/>
                  </a:lnTo>
                  <a:lnTo>
                    <a:pt x="69494" y="299923"/>
                  </a:lnTo>
                  <a:lnTo>
                    <a:pt x="40234" y="281635"/>
                  </a:lnTo>
                  <a:lnTo>
                    <a:pt x="21946" y="274320"/>
                  </a:lnTo>
                  <a:lnTo>
                    <a:pt x="3658" y="277978"/>
                  </a:lnTo>
                  <a:lnTo>
                    <a:pt x="0" y="292608"/>
                  </a:lnTo>
                  <a:lnTo>
                    <a:pt x="3658" y="314554"/>
                  </a:lnTo>
                  <a:lnTo>
                    <a:pt x="18288" y="354787"/>
                  </a:lnTo>
                  <a:lnTo>
                    <a:pt x="58522" y="435254"/>
                  </a:lnTo>
                  <a:lnTo>
                    <a:pt x="87782" y="486461"/>
                  </a:lnTo>
                  <a:lnTo>
                    <a:pt x="109728" y="519379"/>
                  </a:lnTo>
                  <a:lnTo>
                    <a:pt x="135331" y="552298"/>
                  </a:lnTo>
                  <a:lnTo>
                    <a:pt x="168250" y="585216"/>
                  </a:lnTo>
                  <a:lnTo>
                    <a:pt x="193853" y="607162"/>
                  </a:lnTo>
                  <a:lnTo>
                    <a:pt x="226771" y="629107"/>
                  </a:lnTo>
                  <a:lnTo>
                    <a:pt x="270662" y="651053"/>
                  </a:lnTo>
                  <a:lnTo>
                    <a:pt x="314554" y="665683"/>
                  </a:lnTo>
                  <a:lnTo>
                    <a:pt x="329184" y="665683"/>
                  </a:lnTo>
                  <a:lnTo>
                    <a:pt x="515722" y="632765"/>
                  </a:lnTo>
                  <a:lnTo>
                    <a:pt x="757123" y="585216"/>
                  </a:lnTo>
                  <a:lnTo>
                    <a:pt x="1027786" y="534010"/>
                  </a:lnTo>
                  <a:lnTo>
                    <a:pt x="1265530" y="490118"/>
                  </a:lnTo>
                  <a:lnTo>
                    <a:pt x="1444752" y="457200"/>
                  </a:lnTo>
                  <a:lnTo>
                    <a:pt x="1591056" y="431597"/>
                  </a:lnTo>
                  <a:lnTo>
                    <a:pt x="1821485" y="395021"/>
                  </a:lnTo>
                  <a:lnTo>
                    <a:pt x="2018995" y="365760"/>
                  </a:lnTo>
                  <a:lnTo>
                    <a:pt x="2194560" y="343814"/>
                  </a:lnTo>
                  <a:lnTo>
                    <a:pt x="2333549" y="329184"/>
                  </a:lnTo>
                  <a:lnTo>
                    <a:pt x="2809037" y="299923"/>
                  </a:lnTo>
                  <a:lnTo>
                    <a:pt x="2984602" y="281635"/>
                  </a:lnTo>
                  <a:lnTo>
                    <a:pt x="3156509" y="270662"/>
                  </a:lnTo>
                  <a:lnTo>
                    <a:pt x="3258922" y="267005"/>
                  </a:lnTo>
                  <a:lnTo>
                    <a:pt x="3419856" y="259690"/>
                  </a:lnTo>
                  <a:lnTo>
                    <a:pt x="3558845" y="259690"/>
                  </a:lnTo>
                  <a:lnTo>
                    <a:pt x="3697834" y="259690"/>
                  </a:lnTo>
                  <a:lnTo>
                    <a:pt x="3829507" y="267005"/>
                  </a:lnTo>
                  <a:lnTo>
                    <a:pt x="3957523" y="277978"/>
                  </a:lnTo>
                  <a:lnTo>
                    <a:pt x="4111142" y="292608"/>
                  </a:lnTo>
                  <a:lnTo>
                    <a:pt x="4246474" y="310896"/>
                  </a:lnTo>
                  <a:lnTo>
                    <a:pt x="4348886" y="325526"/>
                  </a:lnTo>
                  <a:lnTo>
                    <a:pt x="4422038" y="332842"/>
                  </a:lnTo>
                  <a:lnTo>
                    <a:pt x="4458614" y="332842"/>
                  </a:lnTo>
                  <a:lnTo>
                    <a:pt x="4491533" y="321869"/>
                  </a:lnTo>
                  <a:lnTo>
                    <a:pt x="4509821" y="310896"/>
                  </a:lnTo>
                  <a:lnTo>
                    <a:pt x="4517136" y="292608"/>
                  </a:lnTo>
                  <a:lnTo>
                    <a:pt x="4517136" y="267005"/>
                  </a:lnTo>
                  <a:lnTo>
                    <a:pt x="4509821" y="234086"/>
                  </a:lnTo>
                  <a:lnTo>
                    <a:pt x="4506163" y="212141"/>
                  </a:lnTo>
                  <a:lnTo>
                    <a:pt x="4498848" y="197510"/>
                  </a:lnTo>
                  <a:lnTo>
                    <a:pt x="4484218" y="186538"/>
                  </a:lnTo>
                  <a:lnTo>
                    <a:pt x="4414723" y="146304"/>
                  </a:lnTo>
                  <a:lnTo>
                    <a:pt x="4334256" y="98755"/>
                  </a:lnTo>
                  <a:lnTo>
                    <a:pt x="4206240" y="40234"/>
                  </a:lnTo>
                  <a:lnTo>
                    <a:pt x="4136746" y="10973"/>
                  </a:lnTo>
                  <a:lnTo>
                    <a:pt x="4100170" y="0"/>
                  </a:lnTo>
                  <a:lnTo>
                    <a:pt x="4085539" y="0"/>
                  </a:lnTo>
                  <a:lnTo>
                    <a:pt x="4037990" y="18288"/>
                  </a:lnTo>
                  <a:lnTo>
                    <a:pt x="3950208" y="43891"/>
                  </a:lnTo>
                  <a:lnTo>
                    <a:pt x="3847795" y="65837"/>
                  </a:lnTo>
                  <a:lnTo>
                    <a:pt x="3657600" y="73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3">
              <a:extLst>
                <a:ext uri="{FF2B5EF4-FFF2-40B4-BE49-F238E27FC236}">
                  <a16:creationId xmlns:a16="http://schemas.microsoft.com/office/drawing/2014/main" id="{E71792DF-4299-42FB-A1D0-B6E3E5A04A48}"/>
                </a:ext>
              </a:extLst>
            </p:cNvPr>
            <p:cNvSpPr/>
            <p:nvPr/>
          </p:nvSpPr>
          <p:spPr>
            <a:xfrm>
              <a:off x="2854325" y="2508250"/>
              <a:ext cx="3740150" cy="2657475"/>
            </a:xfrm>
            <a:custGeom>
              <a:avLst/>
              <a:gdLst>
                <a:gd name="connsiteX0" fmla="*/ 3195301 w 3739182"/>
                <a:gd name="connsiteY0" fmla="*/ 435105 h 2658218"/>
                <a:gd name="connsiteX1" fmla="*/ 3127316 w 3739182"/>
                <a:gd name="connsiteY1" fmla="*/ 523485 h 2658218"/>
                <a:gd name="connsiteX2" fmla="*/ 3055932 w 3739182"/>
                <a:gd name="connsiteY2" fmla="*/ 608467 h 2658218"/>
                <a:gd name="connsiteX3" fmla="*/ 2960752 w 3739182"/>
                <a:gd name="connsiteY3" fmla="*/ 710444 h 2658218"/>
                <a:gd name="connsiteX4" fmla="*/ 2838379 w 3739182"/>
                <a:gd name="connsiteY4" fmla="*/ 832818 h 2658218"/>
                <a:gd name="connsiteX5" fmla="*/ 2743200 w 3739182"/>
                <a:gd name="connsiteY5" fmla="*/ 921198 h 2658218"/>
                <a:gd name="connsiteX6" fmla="*/ 2668416 w 3739182"/>
                <a:gd name="connsiteY6" fmla="*/ 989183 h 2658218"/>
                <a:gd name="connsiteX7" fmla="*/ 2610629 w 3739182"/>
                <a:gd name="connsiteY7" fmla="*/ 1040172 h 2658218"/>
                <a:gd name="connsiteX8" fmla="*/ 2342088 w 3739182"/>
                <a:gd name="connsiteY8" fmla="*/ 1240728 h 2658218"/>
                <a:gd name="connsiteX9" fmla="*/ 2216315 w 3739182"/>
                <a:gd name="connsiteY9" fmla="*/ 1349505 h 2658218"/>
                <a:gd name="connsiteX10" fmla="*/ 2032755 w 3739182"/>
                <a:gd name="connsiteY10" fmla="*/ 1485475 h 2658218"/>
                <a:gd name="connsiteX11" fmla="*/ 1815203 w 3739182"/>
                <a:gd name="connsiteY11" fmla="*/ 1638441 h 2658218"/>
                <a:gd name="connsiteX12" fmla="*/ 1648639 w 3739182"/>
                <a:gd name="connsiteY12" fmla="*/ 1747218 h 2658218"/>
                <a:gd name="connsiteX13" fmla="*/ 1533065 w 3739182"/>
                <a:gd name="connsiteY13" fmla="*/ 1825401 h 2658218"/>
                <a:gd name="connsiteX14" fmla="*/ 1437885 w 3739182"/>
                <a:gd name="connsiteY14" fmla="*/ 1910382 h 2658218"/>
                <a:gd name="connsiteX15" fmla="*/ 1332508 w 3739182"/>
                <a:gd name="connsiteY15" fmla="*/ 1974968 h 2658218"/>
                <a:gd name="connsiteX16" fmla="*/ 1186340 w 3739182"/>
                <a:gd name="connsiteY16" fmla="*/ 2063348 h 2658218"/>
                <a:gd name="connsiteX17" fmla="*/ 1016378 w 3739182"/>
                <a:gd name="connsiteY17" fmla="*/ 2158528 h 2658218"/>
                <a:gd name="connsiteX18" fmla="*/ 934795 w 3739182"/>
                <a:gd name="connsiteY18" fmla="*/ 2202718 h 2658218"/>
                <a:gd name="connsiteX19" fmla="*/ 795426 w 3739182"/>
                <a:gd name="connsiteY19" fmla="*/ 2274102 h 2658218"/>
                <a:gd name="connsiteX20" fmla="*/ 642459 w 3739182"/>
                <a:gd name="connsiteY20" fmla="*/ 2348886 h 2658218"/>
                <a:gd name="connsiteX21" fmla="*/ 489493 w 3739182"/>
                <a:gd name="connsiteY21" fmla="*/ 2420270 h 2658218"/>
                <a:gd name="connsiteX22" fmla="*/ 333127 w 3739182"/>
                <a:gd name="connsiteY22" fmla="*/ 2488256 h 2658218"/>
                <a:gd name="connsiteX23" fmla="*/ 193758 w 3739182"/>
                <a:gd name="connsiteY23" fmla="*/ 2546043 h 2658218"/>
                <a:gd name="connsiteX24" fmla="*/ 57787 w 3739182"/>
                <a:gd name="connsiteY24" fmla="*/ 2597032 h 2658218"/>
                <a:gd name="connsiteX25" fmla="*/ 27194 w 3739182"/>
                <a:gd name="connsiteY25" fmla="*/ 2607229 h 2658218"/>
                <a:gd name="connsiteX26" fmla="*/ 6798 w 3739182"/>
                <a:gd name="connsiteY26" fmla="*/ 2617427 h 2658218"/>
                <a:gd name="connsiteX27" fmla="*/ 0 w 3739182"/>
                <a:gd name="connsiteY27" fmla="*/ 2627625 h 2658218"/>
                <a:gd name="connsiteX28" fmla="*/ 0 w 3739182"/>
                <a:gd name="connsiteY28" fmla="*/ 2637823 h 2658218"/>
                <a:gd name="connsiteX29" fmla="*/ 6798 w 3739182"/>
                <a:gd name="connsiteY29" fmla="*/ 2648021 h 2658218"/>
                <a:gd name="connsiteX30" fmla="*/ 27194 w 3739182"/>
                <a:gd name="connsiteY30" fmla="*/ 2654819 h 2658218"/>
                <a:gd name="connsiteX31" fmla="*/ 50989 w 3739182"/>
                <a:gd name="connsiteY31" fmla="*/ 2658218 h 2658218"/>
                <a:gd name="connsiteX32" fmla="*/ 146168 w 3739182"/>
                <a:gd name="connsiteY32" fmla="*/ 2634424 h 2658218"/>
                <a:gd name="connsiteX33" fmla="*/ 356922 w 3739182"/>
                <a:gd name="connsiteY33" fmla="*/ 2566438 h 2658218"/>
                <a:gd name="connsiteX34" fmla="*/ 594870 w 3739182"/>
                <a:gd name="connsiteY34" fmla="*/ 2484856 h 2658218"/>
                <a:gd name="connsiteX35" fmla="*/ 849814 w 3739182"/>
                <a:gd name="connsiteY35" fmla="*/ 2386278 h 2658218"/>
                <a:gd name="connsiteX36" fmla="*/ 1043572 w 3739182"/>
                <a:gd name="connsiteY36" fmla="*/ 2304696 h 2658218"/>
                <a:gd name="connsiteX37" fmla="*/ 1261124 w 3739182"/>
                <a:gd name="connsiteY37" fmla="*/ 2199319 h 2658218"/>
                <a:gd name="connsiteX38" fmla="*/ 1461680 w 3739182"/>
                <a:gd name="connsiteY38" fmla="*/ 2093942 h 2658218"/>
                <a:gd name="connsiteX39" fmla="*/ 1509270 w 3739182"/>
                <a:gd name="connsiteY39" fmla="*/ 2066748 h 2658218"/>
                <a:gd name="connsiteX40" fmla="*/ 1896785 w 3739182"/>
                <a:gd name="connsiteY40" fmla="*/ 1828800 h 2658218"/>
                <a:gd name="connsiteX41" fmla="*/ 2066748 w 3739182"/>
                <a:gd name="connsiteY41" fmla="*/ 1716624 h 2658218"/>
                <a:gd name="connsiteX42" fmla="*/ 2304696 w 3739182"/>
                <a:gd name="connsiteY42" fmla="*/ 1553460 h 2658218"/>
                <a:gd name="connsiteX43" fmla="*/ 2454263 w 3739182"/>
                <a:gd name="connsiteY43" fmla="*/ 1441285 h 2658218"/>
                <a:gd name="connsiteX44" fmla="*/ 2597032 w 3739182"/>
                <a:gd name="connsiteY44" fmla="*/ 1329109 h 2658218"/>
                <a:gd name="connsiteX45" fmla="*/ 2729603 w 3739182"/>
                <a:gd name="connsiteY45" fmla="*/ 1213534 h 2658218"/>
                <a:gd name="connsiteX46" fmla="*/ 2943756 w 3739182"/>
                <a:gd name="connsiteY46" fmla="*/ 1043572 h 2658218"/>
                <a:gd name="connsiteX47" fmla="*/ 3100122 w 3739182"/>
                <a:gd name="connsiteY47" fmla="*/ 883806 h 2658218"/>
                <a:gd name="connsiteX48" fmla="*/ 3225894 w 3739182"/>
                <a:gd name="connsiteY48" fmla="*/ 751235 h 2658218"/>
                <a:gd name="connsiteX49" fmla="*/ 3321074 w 3739182"/>
                <a:gd name="connsiteY49" fmla="*/ 652657 h 2658218"/>
                <a:gd name="connsiteX50" fmla="*/ 3426450 w 3739182"/>
                <a:gd name="connsiteY50" fmla="*/ 543881 h 2658218"/>
                <a:gd name="connsiteX51" fmla="*/ 3480839 w 3739182"/>
                <a:gd name="connsiteY51" fmla="*/ 482694 h 2658218"/>
                <a:gd name="connsiteX52" fmla="*/ 3514831 w 3739182"/>
                <a:gd name="connsiteY52" fmla="*/ 448702 h 2658218"/>
                <a:gd name="connsiteX53" fmla="*/ 3552223 w 3739182"/>
                <a:gd name="connsiteY53" fmla="*/ 424907 h 2658218"/>
                <a:gd name="connsiteX54" fmla="*/ 3589615 w 3739182"/>
                <a:gd name="connsiteY54" fmla="*/ 404511 h 2658218"/>
                <a:gd name="connsiteX55" fmla="*/ 3644003 w 3739182"/>
                <a:gd name="connsiteY55" fmla="*/ 387515 h 2658218"/>
                <a:gd name="connsiteX56" fmla="*/ 3688193 w 3739182"/>
                <a:gd name="connsiteY56" fmla="*/ 377317 h 2658218"/>
                <a:gd name="connsiteX57" fmla="*/ 3718787 w 3739182"/>
                <a:gd name="connsiteY57" fmla="*/ 363720 h 2658218"/>
                <a:gd name="connsiteX58" fmla="*/ 3732384 w 3739182"/>
                <a:gd name="connsiteY58" fmla="*/ 353522 h 2658218"/>
                <a:gd name="connsiteX59" fmla="*/ 3739182 w 3739182"/>
                <a:gd name="connsiteY59" fmla="*/ 339925 h 2658218"/>
                <a:gd name="connsiteX60" fmla="*/ 3739182 w 3739182"/>
                <a:gd name="connsiteY60" fmla="*/ 326328 h 2658218"/>
                <a:gd name="connsiteX61" fmla="*/ 3739182 w 3739182"/>
                <a:gd name="connsiteY61" fmla="*/ 309332 h 2658218"/>
                <a:gd name="connsiteX62" fmla="*/ 3728984 w 3739182"/>
                <a:gd name="connsiteY62" fmla="*/ 275340 h 2658218"/>
                <a:gd name="connsiteX63" fmla="*/ 3715387 w 3739182"/>
                <a:gd name="connsiteY63" fmla="*/ 248145 h 2658218"/>
                <a:gd name="connsiteX64" fmla="*/ 3701790 w 3739182"/>
                <a:gd name="connsiteY64" fmla="*/ 234548 h 2658218"/>
                <a:gd name="connsiteX65" fmla="*/ 3664398 w 3739182"/>
                <a:gd name="connsiteY65" fmla="*/ 200556 h 2658218"/>
                <a:gd name="connsiteX66" fmla="*/ 3627007 w 3739182"/>
                <a:gd name="connsiteY66" fmla="*/ 166563 h 2658218"/>
                <a:gd name="connsiteX67" fmla="*/ 3572619 w 3739182"/>
                <a:gd name="connsiteY67" fmla="*/ 125772 h 2658218"/>
                <a:gd name="connsiteX68" fmla="*/ 3511432 w 3739182"/>
                <a:gd name="connsiteY68" fmla="*/ 84981 h 2658218"/>
                <a:gd name="connsiteX69" fmla="*/ 3457044 w 3739182"/>
                <a:gd name="connsiteY69" fmla="*/ 50989 h 2658218"/>
                <a:gd name="connsiteX70" fmla="*/ 3409454 w 3739182"/>
                <a:gd name="connsiteY70" fmla="*/ 27194 h 2658218"/>
                <a:gd name="connsiteX71" fmla="*/ 3368663 w 3739182"/>
                <a:gd name="connsiteY71" fmla="*/ 6798 h 2658218"/>
                <a:gd name="connsiteX72" fmla="*/ 3341469 w 3739182"/>
                <a:gd name="connsiteY72" fmla="*/ 0 h 2658218"/>
                <a:gd name="connsiteX73" fmla="*/ 3310876 w 3739182"/>
                <a:gd name="connsiteY73" fmla="*/ 0 h 2658218"/>
                <a:gd name="connsiteX74" fmla="*/ 3266685 w 3739182"/>
                <a:gd name="connsiteY74" fmla="*/ 6798 h 2658218"/>
                <a:gd name="connsiteX75" fmla="*/ 3198700 w 3739182"/>
                <a:gd name="connsiteY75" fmla="*/ 30593 h 2658218"/>
                <a:gd name="connsiteX76" fmla="*/ 3178305 w 3739182"/>
                <a:gd name="connsiteY76" fmla="*/ 40791 h 2658218"/>
                <a:gd name="connsiteX77" fmla="*/ 3171506 w 3739182"/>
                <a:gd name="connsiteY77" fmla="*/ 47589 h 2658218"/>
                <a:gd name="connsiteX78" fmla="*/ 3174905 w 3739182"/>
                <a:gd name="connsiteY78" fmla="*/ 54388 h 2658218"/>
                <a:gd name="connsiteX79" fmla="*/ 3198700 w 3739182"/>
                <a:gd name="connsiteY79" fmla="*/ 67985 h 2658218"/>
                <a:gd name="connsiteX80" fmla="*/ 3273484 w 3739182"/>
                <a:gd name="connsiteY80" fmla="*/ 115574 h 2658218"/>
                <a:gd name="connsiteX81" fmla="*/ 3310876 w 3739182"/>
                <a:gd name="connsiteY81" fmla="*/ 146168 h 2658218"/>
                <a:gd name="connsiteX82" fmla="*/ 3334671 w 3739182"/>
                <a:gd name="connsiteY82" fmla="*/ 169963 h 2658218"/>
                <a:gd name="connsiteX83" fmla="*/ 3341469 w 3739182"/>
                <a:gd name="connsiteY83" fmla="*/ 186959 h 2658218"/>
                <a:gd name="connsiteX84" fmla="*/ 3344868 w 3739182"/>
                <a:gd name="connsiteY84" fmla="*/ 200556 h 2658218"/>
                <a:gd name="connsiteX85" fmla="*/ 3341469 w 3739182"/>
                <a:gd name="connsiteY85" fmla="*/ 217552 h 2658218"/>
                <a:gd name="connsiteX86" fmla="*/ 3314275 w 3739182"/>
                <a:gd name="connsiteY86" fmla="*/ 265142 h 2658218"/>
                <a:gd name="connsiteX87" fmla="*/ 3266685 w 3739182"/>
                <a:gd name="connsiteY87" fmla="*/ 336526 h 2658218"/>
                <a:gd name="connsiteX88" fmla="*/ 3195301 w 3739182"/>
                <a:gd name="connsiteY88" fmla="*/ 435105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739182" h="2658218">
                  <a:moveTo>
                    <a:pt x="3195301" y="435105"/>
                  </a:moveTo>
                  <a:lnTo>
                    <a:pt x="3127316" y="523485"/>
                  </a:lnTo>
                  <a:lnTo>
                    <a:pt x="3055932" y="608467"/>
                  </a:lnTo>
                  <a:lnTo>
                    <a:pt x="2960752" y="710444"/>
                  </a:lnTo>
                  <a:lnTo>
                    <a:pt x="2838379" y="832818"/>
                  </a:lnTo>
                  <a:lnTo>
                    <a:pt x="2743200" y="921198"/>
                  </a:lnTo>
                  <a:lnTo>
                    <a:pt x="2668416" y="989183"/>
                  </a:lnTo>
                  <a:lnTo>
                    <a:pt x="2610629" y="1040172"/>
                  </a:lnTo>
                  <a:lnTo>
                    <a:pt x="2342088" y="1240728"/>
                  </a:lnTo>
                  <a:lnTo>
                    <a:pt x="2216315" y="1349505"/>
                  </a:lnTo>
                  <a:lnTo>
                    <a:pt x="2032755" y="1485475"/>
                  </a:lnTo>
                  <a:lnTo>
                    <a:pt x="1815203" y="1638441"/>
                  </a:lnTo>
                  <a:lnTo>
                    <a:pt x="1648639" y="1747218"/>
                  </a:lnTo>
                  <a:lnTo>
                    <a:pt x="1533065" y="1825401"/>
                  </a:lnTo>
                  <a:lnTo>
                    <a:pt x="1437885" y="1910382"/>
                  </a:lnTo>
                  <a:lnTo>
                    <a:pt x="1332508" y="1974968"/>
                  </a:lnTo>
                  <a:lnTo>
                    <a:pt x="1186340" y="2063348"/>
                  </a:lnTo>
                  <a:lnTo>
                    <a:pt x="1016378" y="2158528"/>
                  </a:lnTo>
                  <a:lnTo>
                    <a:pt x="934795" y="2202718"/>
                  </a:lnTo>
                  <a:lnTo>
                    <a:pt x="795426" y="2274102"/>
                  </a:lnTo>
                  <a:lnTo>
                    <a:pt x="642459" y="2348886"/>
                  </a:lnTo>
                  <a:lnTo>
                    <a:pt x="489493" y="2420270"/>
                  </a:lnTo>
                  <a:lnTo>
                    <a:pt x="333127" y="2488256"/>
                  </a:lnTo>
                  <a:lnTo>
                    <a:pt x="193758" y="2546043"/>
                  </a:lnTo>
                  <a:lnTo>
                    <a:pt x="57787" y="2597032"/>
                  </a:lnTo>
                  <a:lnTo>
                    <a:pt x="27194" y="2607229"/>
                  </a:lnTo>
                  <a:lnTo>
                    <a:pt x="6798" y="2617427"/>
                  </a:lnTo>
                  <a:lnTo>
                    <a:pt x="0" y="2627625"/>
                  </a:lnTo>
                  <a:lnTo>
                    <a:pt x="0" y="2637823"/>
                  </a:lnTo>
                  <a:lnTo>
                    <a:pt x="6798" y="2648021"/>
                  </a:lnTo>
                  <a:lnTo>
                    <a:pt x="27194" y="2654819"/>
                  </a:lnTo>
                  <a:lnTo>
                    <a:pt x="50989" y="2658218"/>
                  </a:lnTo>
                  <a:lnTo>
                    <a:pt x="146168" y="2634424"/>
                  </a:lnTo>
                  <a:lnTo>
                    <a:pt x="356922" y="2566438"/>
                  </a:lnTo>
                  <a:lnTo>
                    <a:pt x="594870" y="2484856"/>
                  </a:lnTo>
                  <a:lnTo>
                    <a:pt x="849814" y="2386278"/>
                  </a:lnTo>
                  <a:lnTo>
                    <a:pt x="1043572" y="2304696"/>
                  </a:lnTo>
                  <a:lnTo>
                    <a:pt x="1261124" y="2199319"/>
                  </a:lnTo>
                  <a:lnTo>
                    <a:pt x="1461680" y="2093942"/>
                  </a:lnTo>
                  <a:lnTo>
                    <a:pt x="1509270" y="2066748"/>
                  </a:lnTo>
                  <a:lnTo>
                    <a:pt x="1896785" y="1828800"/>
                  </a:lnTo>
                  <a:lnTo>
                    <a:pt x="2066748" y="1716624"/>
                  </a:lnTo>
                  <a:lnTo>
                    <a:pt x="2304696" y="1553460"/>
                  </a:lnTo>
                  <a:lnTo>
                    <a:pt x="2454263" y="1441285"/>
                  </a:lnTo>
                  <a:lnTo>
                    <a:pt x="2597032" y="1329109"/>
                  </a:lnTo>
                  <a:lnTo>
                    <a:pt x="2729603" y="1213534"/>
                  </a:lnTo>
                  <a:lnTo>
                    <a:pt x="2943756" y="1043572"/>
                  </a:lnTo>
                  <a:lnTo>
                    <a:pt x="3100122" y="883806"/>
                  </a:lnTo>
                  <a:lnTo>
                    <a:pt x="3225894" y="751235"/>
                  </a:lnTo>
                  <a:lnTo>
                    <a:pt x="3321074" y="652657"/>
                  </a:lnTo>
                  <a:lnTo>
                    <a:pt x="3426450" y="543881"/>
                  </a:lnTo>
                  <a:lnTo>
                    <a:pt x="3480839" y="482694"/>
                  </a:lnTo>
                  <a:lnTo>
                    <a:pt x="3514831" y="448702"/>
                  </a:lnTo>
                  <a:lnTo>
                    <a:pt x="3552223" y="424907"/>
                  </a:lnTo>
                  <a:lnTo>
                    <a:pt x="3589615" y="404511"/>
                  </a:lnTo>
                  <a:lnTo>
                    <a:pt x="3644003" y="387515"/>
                  </a:lnTo>
                  <a:lnTo>
                    <a:pt x="3688193" y="377317"/>
                  </a:lnTo>
                  <a:lnTo>
                    <a:pt x="3718787" y="363720"/>
                  </a:lnTo>
                  <a:lnTo>
                    <a:pt x="3732384" y="353522"/>
                  </a:lnTo>
                  <a:lnTo>
                    <a:pt x="3739182" y="339925"/>
                  </a:lnTo>
                  <a:lnTo>
                    <a:pt x="3739182" y="326328"/>
                  </a:lnTo>
                  <a:lnTo>
                    <a:pt x="3739182" y="309332"/>
                  </a:lnTo>
                  <a:lnTo>
                    <a:pt x="3728984" y="275340"/>
                  </a:lnTo>
                  <a:lnTo>
                    <a:pt x="3715387" y="248145"/>
                  </a:lnTo>
                  <a:lnTo>
                    <a:pt x="3701790" y="234548"/>
                  </a:lnTo>
                  <a:lnTo>
                    <a:pt x="3664398" y="200556"/>
                  </a:lnTo>
                  <a:lnTo>
                    <a:pt x="3627007" y="166563"/>
                  </a:lnTo>
                  <a:lnTo>
                    <a:pt x="3572619" y="125772"/>
                  </a:lnTo>
                  <a:lnTo>
                    <a:pt x="3511432" y="84981"/>
                  </a:lnTo>
                  <a:lnTo>
                    <a:pt x="3457044" y="50989"/>
                  </a:lnTo>
                  <a:lnTo>
                    <a:pt x="3409454" y="27194"/>
                  </a:lnTo>
                  <a:lnTo>
                    <a:pt x="3368663" y="6798"/>
                  </a:lnTo>
                  <a:lnTo>
                    <a:pt x="3341469" y="0"/>
                  </a:lnTo>
                  <a:lnTo>
                    <a:pt x="3310876" y="0"/>
                  </a:lnTo>
                  <a:lnTo>
                    <a:pt x="3266685" y="6798"/>
                  </a:lnTo>
                  <a:lnTo>
                    <a:pt x="3198700" y="30593"/>
                  </a:lnTo>
                  <a:lnTo>
                    <a:pt x="3178305" y="40791"/>
                  </a:lnTo>
                  <a:lnTo>
                    <a:pt x="3171506" y="47589"/>
                  </a:lnTo>
                  <a:lnTo>
                    <a:pt x="3174905" y="54388"/>
                  </a:lnTo>
                  <a:lnTo>
                    <a:pt x="3198700" y="67985"/>
                  </a:lnTo>
                  <a:lnTo>
                    <a:pt x="3273484" y="115574"/>
                  </a:lnTo>
                  <a:lnTo>
                    <a:pt x="3310876" y="146168"/>
                  </a:lnTo>
                  <a:lnTo>
                    <a:pt x="3334671" y="169963"/>
                  </a:lnTo>
                  <a:lnTo>
                    <a:pt x="3341469" y="186959"/>
                  </a:lnTo>
                  <a:lnTo>
                    <a:pt x="3344868" y="200556"/>
                  </a:lnTo>
                  <a:lnTo>
                    <a:pt x="3341469" y="217552"/>
                  </a:lnTo>
                  <a:lnTo>
                    <a:pt x="3314275" y="265142"/>
                  </a:lnTo>
                  <a:lnTo>
                    <a:pt x="3266685" y="336526"/>
                  </a:lnTo>
                  <a:lnTo>
                    <a:pt x="3195301" y="4351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4">
              <a:extLst>
                <a:ext uri="{FF2B5EF4-FFF2-40B4-BE49-F238E27FC236}">
                  <a16:creationId xmlns:a16="http://schemas.microsoft.com/office/drawing/2014/main" id="{7920D579-E065-4050-A2E0-521FC8B9D7B9}"/>
                </a:ext>
              </a:extLst>
            </p:cNvPr>
            <p:cNvSpPr/>
            <p:nvPr/>
          </p:nvSpPr>
          <p:spPr>
            <a:xfrm>
              <a:off x="4156075" y="4232275"/>
              <a:ext cx="430213" cy="2097088"/>
            </a:xfrm>
            <a:custGeom>
              <a:avLst/>
              <a:gdLst>
                <a:gd name="connsiteX0" fmla="*/ 427265 w 429986"/>
                <a:gd name="connsiteY0" fmla="*/ 459922 h 2098222"/>
                <a:gd name="connsiteX1" fmla="*/ 429986 w 429986"/>
                <a:gd name="connsiteY1" fmla="*/ 666750 h 2098222"/>
                <a:gd name="connsiteX2" fmla="*/ 429986 w 429986"/>
                <a:gd name="connsiteY2" fmla="*/ 895350 h 2098222"/>
                <a:gd name="connsiteX3" fmla="*/ 408215 w 429986"/>
                <a:gd name="connsiteY3" fmla="*/ 1023258 h 2098222"/>
                <a:gd name="connsiteX4" fmla="*/ 402772 w 429986"/>
                <a:gd name="connsiteY4" fmla="*/ 1208315 h 2098222"/>
                <a:gd name="connsiteX5" fmla="*/ 394608 w 429986"/>
                <a:gd name="connsiteY5" fmla="*/ 1450522 h 2098222"/>
                <a:gd name="connsiteX6" fmla="*/ 383722 w 429986"/>
                <a:gd name="connsiteY6" fmla="*/ 1768929 h 2098222"/>
                <a:gd name="connsiteX7" fmla="*/ 359229 w 429986"/>
                <a:gd name="connsiteY7" fmla="*/ 1945822 h 2098222"/>
                <a:gd name="connsiteX8" fmla="*/ 340179 w 429986"/>
                <a:gd name="connsiteY8" fmla="*/ 2000250 h 2098222"/>
                <a:gd name="connsiteX9" fmla="*/ 321129 w 429986"/>
                <a:gd name="connsiteY9" fmla="*/ 2046515 h 2098222"/>
                <a:gd name="connsiteX10" fmla="*/ 304800 w 429986"/>
                <a:gd name="connsiteY10" fmla="*/ 2076450 h 2098222"/>
                <a:gd name="connsiteX11" fmla="*/ 288472 w 429986"/>
                <a:gd name="connsiteY11" fmla="*/ 2090058 h 2098222"/>
                <a:gd name="connsiteX12" fmla="*/ 274865 w 429986"/>
                <a:gd name="connsiteY12" fmla="*/ 2095500 h 2098222"/>
                <a:gd name="connsiteX13" fmla="*/ 263979 w 429986"/>
                <a:gd name="connsiteY13" fmla="*/ 2098222 h 2098222"/>
                <a:gd name="connsiteX14" fmla="*/ 247650 w 429986"/>
                <a:gd name="connsiteY14" fmla="*/ 2098222 h 2098222"/>
                <a:gd name="connsiteX15" fmla="*/ 228600 w 429986"/>
                <a:gd name="connsiteY15" fmla="*/ 2090058 h 2098222"/>
                <a:gd name="connsiteX16" fmla="*/ 201386 w 429986"/>
                <a:gd name="connsiteY16" fmla="*/ 2071008 h 2098222"/>
                <a:gd name="connsiteX17" fmla="*/ 176893 w 429986"/>
                <a:gd name="connsiteY17" fmla="*/ 2046515 h 2098222"/>
                <a:gd name="connsiteX18" fmla="*/ 157843 w 429986"/>
                <a:gd name="connsiteY18" fmla="*/ 2024743 h 2098222"/>
                <a:gd name="connsiteX19" fmla="*/ 146958 w 429986"/>
                <a:gd name="connsiteY19" fmla="*/ 2008415 h 2098222"/>
                <a:gd name="connsiteX20" fmla="*/ 130629 w 429986"/>
                <a:gd name="connsiteY20" fmla="*/ 1981200 h 2098222"/>
                <a:gd name="connsiteX21" fmla="*/ 111579 w 429986"/>
                <a:gd name="connsiteY21" fmla="*/ 1943100 h 2098222"/>
                <a:gd name="connsiteX22" fmla="*/ 97972 w 429986"/>
                <a:gd name="connsiteY22" fmla="*/ 1902279 h 2098222"/>
                <a:gd name="connsiteX23" fmla="*/ 92529 w 429986"/>
                <a:gd name="connsiteY23" fmla="*/ 1853293 h 2098222"/>
                <a:gd name="connsiteX24" fmla="*/ 95250 w 429986"/>
                <a:gd name="connsiteY24" fmla="*/ 1809750 h 2098222"/>
                <a:gd name="connsiteX25" fmla="*/ 106136 w 429986"/>
                <a:gd name="connsiteY25" fmla="*/ 1752600 h 2098222"/>
                <a:gd name="connsiteX26" fmla="*/ 127908 w 429986"/>
                <a:gd name="connsiteY26" fmla="*/ 1679122 h 2098222"/>
                <a:gd name="connsiteX27" fmla="*/ 144236 w 429986"/>
                <a:gd name="connsiteY27" fmla="*/ 1619250 h 2098222"/>
                <a:gd name="connsiteX28" fmla="*/ 157843 w 429986"/>
                <a:gd name="connsiteY28" fmla="*/ 1564822 h 2098222"/>
                <a:gd name="connsiteX29" fmla="*/ 168729 w 429986"/>
                <a:gd name="connsiteY29" fmla="*/ 1504950 h 2098222"/>
                <a:gd name="connsiteX30" fmla="*/ 176893 w 429986"/>
                <a:gd name="connsiteY30" fmla="*/ 1447800 h 2098222"/>
                <a:gd name="connsiteX31" fmla="*/ 187779 w 429986"/>
                <a:gd name="connsiteY31" fmla="*/ 1363436 h 2098222"/>
                <a:gd name="connsiteX32" fmla="*/ 195943 w 429986"/>
                <a:gd name="connsiteY32" fmla="*/ 1298122 h 2098222"/>
                <a:gd name="connsiteX33" fmla="*/ 201386 w 429986"/>
                <a:gd name="connsiteY33" fmla="*/ 1230086 h 2098222"/>
                <a:gd name="connsiteX34" fmla="*/ 206829 w 429986"/>
                <a:gd name="connsiteY34" fmla="*/ 1153886 h 2098222"/>
                <a:gd name="connsiteX35" fmla="*/ 209550 w 429986"/>
                <a:gd name="connsiteY35" fmla="*/ 1080408 h 2098222"/>
                <a:gd name="connsiteX36" fmla="*/ 214993 w 429986"/>
                <a:gd name="connsiteY36" fmla="*/ 957943 h 2098222"/>
                <a:gd name="connsiteX37" fmla="*/ 212272 w 429986"/>
                <a:gd name="connsiteY37" fmla="*/ 873579 h 2098222"/>
                <a:gd name="connsiteX38" fmla="*/ 209550 w 429986"/>
                <a:gd name="connsiteY38" fmla="*/ 729343 h 2098222"/>
                <a:gd name="connsiteX39" fmla="*/ 204108 w 429986"/>
                <a:gd name="connsiteY39" fmla="*/ 606879 h 2098222"/>
                <a:gd name="connsiteX40" fmla="*/ 204108 w 429986"/>
                <a:gd name="connsiteY40" fmla="*/ 533400 h 2098222"/>
                <a:gd name="connsiteX41" fmla="*/ 201386 w 429986"/>
                <a:gd name="connsiteY41" fmla="*/ 481693 h 2098222"/>
                <a:gd name="connsiteX42" fmla="*/ 193222 w 429986"/>
                <a:gd name="connsiteY42" fmla="*/ 408215 h 2098222"/>
                <a:gd name="connsiteX43" fmla="*/ 182336 w 429986"/>
                <a:gd name="connsiteY43" fmla="*/ 345622 h 2098222"/>
                <a:gd name="connsiteX44" fmla="*/ 119743 w 429986"/>
                <a:gd name="connsiteY44" fmla="*/ 206829 h 2098222"/>
                <a:gd name="connsiteX45" fmla="*/ 76200 w 429986"/>
                <a:gd name="connsiteY45" fmla="*/ 146958 h 2098222"/>
                <a:gd name="connsiteX46" fmla="*/ 38100 w 429986"/>
                <a:gd name="connsiteY46" fmla="*/ 103415 h 2098222"/>
                <a:gd name="connsiteX47" fmla="*/ 13608 w 429986"/>
                <a:gd name="connsiteY47" fmla="*/ 76200 h 2098222"/>
                <a:gd name="connsiteX48" fmla="*/ 5443 w 429986"/>
                <a:gd name="connsiteY48" fmla="*/ 57150 h 2098222"/>
                <a:gd name="connsiteX49" fmla="*/ 0 w 429986"/>
                <a:gd name="connsiteY49" fmla="*/ 38100 h 2098222"/>
                <a:gd name="connsiteX50" fmla="*/ 2722 w 429986"/>
                <a:gd name="connsiteY50" fmla="*/ 19050 h 2098222"/>
                <a:gd name="connsiteX51" fmla="*/ 8165 w 429986"/>
                <a:gd name="connsiteY51" fmla="*/ 8165 h 2098222"/>
                <a:gd name="connsiteX52" fmla="*/ 24493 w 429986"/>
                <a:gd name="connsiteY52" fmla="*/ 0 h 2098222"/>
                <a:gd name="connsiteX53" fmla="*/ 38100 w 429986"/>
                <a:gd name="connsiteY53" fmla="*/ 0 h 2098222"/>
                <a:gd name="connsiteX54" fmla="*/ 68036 w 429986"/>
                <a:gd name="connsiteY54" fmla="*/ 0 h 2098222"/>
                <a:gd name="connsiteX55" fmla="*/ 108858 w 429986"/>
                <a:gd name="connsiteY55" fmla="*/ 10886 h 2098222"/>
                <a:gd name="connsiteX56" fmla="*/ 152400 w 429986"/>
                <a:gd name="connsiteY56" fmla="*/ 29936 h 2098222"/>
                <a:gd name="connsiteX57" fmla="*/ 190500 w 429986"/>
                <a:gd name="connsiteY57" fmla="*/ 46265 h 2098222"/>
                <a:gd name="connsiteX58" fmla="*/ 274865 w 429986"/>
                <a:gd name="connsiteY58" fmla="*/ 100693 h 2098222"/>
                <a:gd name="connsiteX59" fmla="*/ 427265 w 429986"/>
                <a:gd name="connsiteY59" fmla="*/ 280308 h 2098222"/>
                <a:gd name="connsiteX60" fmla="*/ 427265 w 429986"/>
                <a:gd name="connsiteY60" fmla="*/ 459922 h 209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9986" h="2098222">
                  <a:moveTo>
                    <a:pt x="427265" y="459922"/>
                  </a:moveTo>
                  <a:lnTo>
                    <a:pt x="429986" y="666750"/>
                  </a:lnTo>
                  <a:lnTo>
                    <a:pt x="429986" y="895350"/>
                  </a:lnTo>
                  <a:lnTo>
                    <a:pt x="408215" y="1023258"/>
                  </a:lnTo>
                  <a:lnTo>
                    <a:pt x="402772" y="1208315"/>
                  </a:lnTo>
                  <a:lnTo>
                    <a:pt x="394608" y="1450522"/>
                  </a:lnTo>
                  <a:lnTo>
                    <a:pt x="383722" y="1768929"/>
                  </a:lnTo>
                  <a:lnTo>
                    <a:pt x="359229" y="1945822"/>
                  </a:lnTo>
                  <a:lnTo>
                    <a:pt x="340179" y="2000250"/>
                  </a:lnTo>
                  <a:lnTo>
                    <a:pt x="321129" y="2046515"/>
                  </a:lnTo>
                  <a:lnTo>
                    <a:pt x="304800" y="2076450"/>
                  </a:lnTo>
                  <a:lnTo>
                    <a:pt x="288472" y="2090058"/>
                  </a:lnTo>
                  <a:lnTo>
                    <a:pt x="274865" y="2095500"/>
                  </a:lnTo>
                  <a:lnTo>
                    <a:pt x="263979" y="2098222"/>
                  </a:lnTo>
                  <a:lnTo>
                    <a:pt x="247650" y="2098222"/>
                  </a:lnTo>
                  <a:lnTo>
                    <a:pt x="228600" y="2090058"/>
                  </a:lnTo>
                  <a:lnTo>
                    <a:pt x="201386" y="2071008"/>
                  </a:lnTo>
                  <a:lnTo>
                    <a:pt x="176893" y="2046515"/>
                  </a:lnTo>
                  <a:lnTo>
                    <a:pt x="157843" y="2024743"/>
                  </a:lnTo>
                  <a:lnTo>
                    <a:pt x="146958" y="2008415"/>
                  </a:lnTo>
                  <a:lnTo>
                    <a:pt x="130629" y="1981200"/>
                  </a:lnTo>
                  <a:lnTo>
                    <a:pt x="111579" y="1943100"/>
                  </a:lnTo>
                  <a:lnTo>
                    <a:pt x="97972" y="1902279"/>
                  </a:lnTo>
                  <a:lnTo>
                    <a:pt x="92529" y="1853293"/>
                  </a:lnTo>
                  <a:lnTo>
                    <a:pt x="95250" y="1809750"/>
                  </a:lnTo>
                  <a:lnTo>
                    <a:pt x="106136" y="1752600"/>
                  </a:lnTo>
                  <a:lnTo>
                    <a:pt x="127908" y="1679122"/>
                  </a:lnTo>
                  <a:lnTo>
                    <a:pt x="144236" y="1619250"/>
                  </a:lnTo>
                  <a:lnTo>
                    <a:pt x="157843" y="1564822"/>
                  </a:lnTo>
                  <a:lnTo>
                    <a:pt x="168729" y="1504950"/>
                  </a:lnTo>
                  <a:lnTo>
                    <a:pt x="176893" y="1447800"/>
                  </a:lnTo>
                  <a:lnTo>
                    <a:pt x="187779" y="1363436"/>
                  </a:lnTo>
                  <a:lnTo>
                    <a:pt x="195943" y="1298122"/>
                  </a:lnTo>
                  <a:lnTo>
                    <a:pt x="201386" y="1230086"/>
                  </a:lnTo>
                  <a:lnTo>
                    <a:pt x="206829" y="1153886"/>
                  </a:lnTo>
                  <a:lnTo>
                    <a:pt x="209550" y="1080408"/>
                  </a:lnTo>
                  <a:lnTo>
                    <a:pt x="214993" y="957943"/>
                  </a:lnTo>
                  <a:lnTo>
                    <a:pt x="212272" y="873579"/>
                  </a:lnTo>
                  <a:cubicBezTo>
                    <a:pt x="211365" y="825500"/>
                    <a:pt x="210457" y="777422"/>
                    <a:pt x="209550" y="729343"/>
                  </a:cubicBezTo>
                  <a:lnTo>
                    <a:pt x="204108" y="606879"/>
                  </a:lnTo>
                  <a:lnTo>
                    <a:pt x="204108" y="533400"/>
                  </a:lnTo>
                  <a:lnTo>
                    <a:pt x="201386" y="481693"/>
                  </a:lnTo>
                  <a:lnTo>
                    <a:pt x="193222" y="408215"/>
                  </a:lnTo>
                  <a:lnTo>
                    <a:pt x="182336" y="345622"/>
                  </a:lnTo>
                  <a:lnTo>
                    <a:pt x="119743" y="206829"/>
                  </a:lnTo>
                  <a:lnTo>
                    <a:pt x="76200" y="146958"/>
                  </a:lnTo>
                  <a:lnTo>
                    <a:pt x="38100" y="103415"/>
                  </a:lnTo>
                  <a:lnTo>
                    <a:pt x="13608" y="76200"/>
                  </a:lnTo>
                  <a:lnTo>
                    <a:pt x="5443" y="57150"/>
                  </a:lnTo>
                  <a:lnTo>
                    <a:pt x="0" y="38100"/>
                  </a:lnTo>
                  <a:lnTo>
                    <a:pt x="2722" y="19050"/>
                  </a:lnTo>
                  <a:lnTo>
                    <a:pt x="8165" y="8165"/>
                  </a:lnTo>
                  <a:lnTo>
                    <a:pt x="24493" y="0"/>
                  </a:lnTo>
                  <a:lnTo>
                    <a:pt x="38100" y="0"/>
                  </a:lnTo>
                  <a:lnTo>
                    <a:pt x="68036" y="0"/>
                  </a:lnTo>
                  <a:lnTo>
                    <a:pt x="108858" y="10886"/>
                  </a:lnTo>
                  <a:lnTo>
                    <a:pt x="152400" y="29936"/>
                  </a:lnTo>
                  <a:lnTo>
                    <a:pt x="190500" y="46265"/>
                  </a:lnTo>
                  <a:lnTo>
                    <a:pt x="274865" y="100693"/>
                  </a:lnTo>
                  <a:lnTo>
                    <a:pt x="427265" y="280308"/>
                  </a:lnTo>
                  <a:lnTo>
                    <a:pt x="427265" y="4599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55">
              <a:extLst>
                <a:ext uri="{FF2B5EF4-FFF2-40B4-BE49-F238E27FC236}">
                  <a16:creationId xmlns:a16="http://schemas.microsoft.com/office/drawing/2014/main" id="{88A56DD2-CD23-4917-B1BC-493B314BFEB6}"/>
                </a:ext>
              </a:extLst>
            </p:cNvPr>
            <p:cNvSpPr/>
            <p:nvPr/>
          </p:nvSpPr>
          <p:spPr>
            <a:xfrm>
              <a:off x="4492625" y="4213225"/>
              <a:ext cx="1992313" cy="2065338"/>
            </a:xfrm>
            <a:custGeom>
              <a:avLst/>
              <a:gdLst>
                <a:gd name="connsiteX0" fmla="*/ 854528 w 1992085"/>
                <a:gd name="connsiteY0" fmla="*/ 244929 h 2065565"/>
                <a:gd name="connsiteX1" fmla="*/ 631371 w 1992085"/>
                <a:gd name="connsiteY1" fmla="*/ 258536 h 2065565"/>
                <a:gd name="connsiteX2" fmla="*/ 495300 w 1992085"/>
                <a:gd name="connsiteY2" fmla="*/ 269422 h 2065565"/>
                <a:gd name="connsiteX3" fmla="*/ 386442 w 1992085"/>
                <a:gd name="connsiteY3" fmla="*/ 280308 h 2065565"/>
                <a:gd name="connsiteX4" fmla="*/ 272142 w 1992085"/>
                <a:gd name="connsiteY4" fmla="*/ 293915 h 2065565"/>
                <a:gd name="connsiteX5" fmla="*/ 163285 w 1992085"/>
                <a:gd name="connsiteY5" fmla="*/ 312965 h 2065565"/>
                <a:gd name="connsiteX6" fmla="*/ 0 w 1992085"/>
                <a:gd name="connsiteY6" fmla="*/ 351065 h 2065565"/>
                <a:gd name="connsiteX7" fmla="*/ 2721 w 1992085"/>
                <a:gd name="connsiteY7" fmla="*/ 149679 h 2065565"/>
                <a:gd name="connsiteX8" fmla="*/ 367392 w 1992085"/>
                <a:gd name="connsiteY8" fmla="*/ 111579 h 2065565"/>
                <a:gd name="connsiteX9" fmla="*/ 500742 w 1992085"/>
                <a:gd name="connsiteY9" fmla="*/ 92529 h 2065565"/>
                <a:gd name="connsiteX10" fmla="*/ 647700 w 1992085"/>
                <a:gd name="connsiteY10" fmla="*/ 78922 h 2065565"/>
                <a:gd name="connsiteX11" fmla="*/ 827314 w 1992085"/>
                <a:gd name="connsiteY11" fmla="*/ 62593 h 2065565"/>
                <a:gd name="connsiteX12" fmla="*/ 1042307 w 1992085"/>
                <a:gd name="connsiteY12" fmla="*/ 51708 h 2065565"/>
                <a:gd name="connsiteX13" fmla="*/ 1183821 w 1992085"/>
                <a:gd name="connsiteY13" fmla="*/ 46265 h 2065565"/>
                <a:gd name="connsiteX14" fmla="*/ 1330778 w 1992085"/>
                <a:gd name="connsiteY14" fmla="*/ 40822 h 2065565"/>
                <a:gd name="connsiteX15" fmla="*/ 1488621 w 1992085"/>
                <a:gd name="connsiteY15" fmla="*/ 38100 h 2065565"/>
                <a:gd name="connsiteX16" fmla="*/ 1515835 w 1992085"/>
                <a:gd name="connsiteY16" fmla="*/ 38100 h 2065565"/>
                <a:gd name="connsiteX17" fmla="*/ 1537607 w 1992085"/>
                <a:gd name="connsiteY17" fmla="*/ 21772 h 2065565"/>
                <a:gd name="connsiteX18" fmla="*/ 1564821 w 1992085"/>
                <a:gd name="connsiteY18" fmla="*/ 8165 h 2065565"/>
                <a:gd name="connsiteX19" fmla="*/ 1592035 w 1992085"/>
                <a:gd name="connsiteY19" fmla="*/ 0 h 2065565"/>
                <a:gd name="connsiteX20" fmla="*/ 1632857 w 1992085"/>
                <a:gd name="connsiteY20" fmla="*/ 2722 h 2065565"/>
                <a:gd name="connsiteX21" fmla="*/ 1660071 w 1992085"/>
                <a:gd name="connsiteY21" fmla="*/ 10886 h 2065565"/>
                <a:gd name="connsiteX22" fmla="*/ 1706335 w 1992085"/>
                <a:gd name="connsiteY22" fmla="*/ 32658 h 2065565"/>
                <a:gd name="connsiteX23" fmla="*/ 1834242 w 1992085"/>
                <a:gd name="connsiteY23" fmla="*/ 108858 h 2065565"/>
                <a:gd name="connsiteX24" fmla="*/ 1921328 w 1992085"/>
                <a:gd name="connsiteY24" fmla="*/ 166008 h 2065565"/>
                <a:gd name="connsiteX25" fmla="*/ 1940378 w 1992085"/>
                <a:gd name="connsiteY25" fmla="*/ 185058 h 2065565"/>
                <a:gd name="connsiteX26" fmla="*/ 1948542 w 1992085"/>
                <a:gd name="connsiteY26" fmla="*/ 195943 h 2065565"/>
                <a:gd name="connsiteX27" fmla="*/ 1967592 w 1992085"/>
                <a:gd name="connsiteY27" fmla="*/ 209550 h 2065565"/>
                <a:gd name="connsiteX28" fmla="*/ 1978478 w 1992085"/>
                <a:gd name="connsiteY28" fmla="*/ 223158 h 2065565"/>
                <a:gd name="connsiteX29" fmla="*/ 1989364 w 1992085"/>
                <a:gd name="connsiteY29" fmla="*/ 244929 h 2065565"/>
                <a:gd name="connsiteX30" fmla="*/ 1992085 w 1992085"/>
                <a:gd name="connsiteY30" fmla="*/ 266700 h 2065565"/>
                <a:gd name="connsiteX31" fmla="*/ 1989364 w 1992085"/>
                <a:gd name="connsiteY31" fmla="*/ 291193 h 2065565"/>
                <a:gd name="connsiteX32" fmla="*/ 1975757 w 1992085"/>
                <a:gd name="connsiteY32" fmla="*/ 318408 h 2065565"/>
                <a:gd name="connsiteX33" fmla="*/ 1953985 w 1992085"/>
                <a:gd name="connsiteY33" fmla="*/ 342900 h 2065565"/>
                <a:gd name="connsiteX34" fmla="*/ 1937657 w 1992085"/>
                <a:gd name="connsiteY34" fmla="*/ 361950 h 2065565"/>
                <a:gd name="connsiteX35" fmla="*/ 1924050 w 1992085"/>
                <a:gd name="connsiteY35" fmla="*/ 389165 h 2065565"/>
                <a:gd name="connsiteX36" fmla="*/ 1907721 w 1992085"/>
                <a:gd name="connsiteY36" fmla="*/ 432708 h 2065565"/>
                <a:gd name="connsiteX37" fmla="*/ 1899557 w 1992085"/>
                <a:gd name="connsiteY37" fmla="*/ 481693 h 2065565"/>
                <a:gd name="connsiteX38" fmla="*/ 1894114 w 1992085"/>
                <a:gd name="connsiteY38" fmla="*/ 693965 h 2065565"/>
                <a:gd name="connsiteX39" fmla="*/ 1880507 w 1992085"/>
                <a:gd name="connsiteY39" fmla="*/ 1099458 h 2065565"/>
                <a:gd name="connsiteX40" fmla="*/ 1866900 w 1992085"/>
                <a:gd name="connsiteY40" fmla="*/ 1515836 h 2065565"/>
                <a:gd name="connsiteX41" fmla="*/ 1856014 w 1992085"/>
                <a:gd name="connsiteY41" fmla="*/ 1842408 h 2065565"/>
                <a:gd name="connsiteX42" fmla="*/ 1853292 w 1992085"/>
                <a:gd name="connsiteY42" fmla="*/ 1880508 h 2065565"/>
                <a:gd name="connsiteX43" fmla="*/ 1842407 w 1992085"/>
                <a:gd name="connsiteY43" fmla="*/ 1921329 h 2065565"/>
                <a:gd name="connsiteX44" fmla="*/ 1823357 w 1992085"/>
                <a:gd name="connsiteY44" fmla="*/ 1962150 h 2065565"/>
                <a:gd name="connsiteX45" fmla="*/ 1807028 w 1992085"/>
                <a:gd name="connsiteY45" fmla="*/ 1986643 h 2065565"/>
                <a:gd name="connsiteX46" fmla="*/ 1777092 w 1992085"/>
                <a:gd name="connsiteY46" fmla="*/ 2019300 h 2065565"/>
                <a:gd name="connsiteX47" fmla="*/ 1747157 w 1992085"/>
                <a:gd name="connsiteY47" fmla="*/ 2043793 h 2065565"/>
                <a:gd name="connsiteX48" fmla="*/ 1714500 w 1992085"/>
                <a:gd name="connsiteY48" fmla="*/ 2062843 h 2065565"/>
                <a:gd name="connsiteX49" fmla="*/ 1706335 w 1992085"/>
                <a:gd name="connsiteY49" fmla="*/ 2065565 h 2065565"/>
                <a:gd name="connsiteX50" fmla="*/ 1698171 w 1992085"/>
                <a:gd name="connsiteY50" fmla="*/ 2065565 h 2065565"/>
                <a:gd name="connsiteX51" fmla="*/ 1681842 w 1992085"/>
                <a:gd name="connsiteY51" fmla="*/ 2057400 h 2065565"/>
                <a:gd name="connsiteX52" fmla="*/ 1662792 w 1992085"/>
                <a:gd name="connsiteY52" fmla="*/ 2038350 h 2065565"/>
                <a:gd name="connsiteX53" fmla="*/ 1641021 w 1992085"/>
                <a:gd name="connsiteY53" fmla="*/ 2005693 h 2065565"/>
                <a:gd name="connsiteX54" fmla="*/ 1616528 w 1992085"/>
                <a:gd name="connsiteY54" fmla="*/ 1964872 h 2065565"/>
                <a:gd name="connsiteX55" fmla="*/ 1594757 w 1992085"/>
                <a:gd name="connsiteY55" fmla="*/ 1921329 h 2065565"/>
                <a:gd name="connsiteX56" fmla="*/ 1575707 w 1992085"/>
                <a:gd name="connsiteY56" fmla="*/ 1872343 h 2065565"/>
                <a:gd name="connsiteX57" fmla="*/ 1572985 w 1992085"/>
                <a:gd name="connsiteY57" fmla="*/ 1856015 h 2065565"/>
                <a:gd name="connsiteX58" fmla="*/ 1586592 w 1992085"/>
                <a:gd name="connsiteY58" fmla="*/ 1714500 h 2065565"/>
                <a:gd name="connsiteX59" fmla="*/ 1592035 w 1992085"/>
                <a:gd name="connsiteY59" fmla="*/ 1592036 h 2065565"/>
                <a:gd name="connsiteX60" fmla="*/ 1600200 w 1992085"/>
                <a:gd name="connsiteY60" fmla="*/ 1442358 h 2065565"/>
                <a:gd name="connsiteX61" fmla="*/ 1616528 w 1992085"/>
                <a:gd name="connsiteY61" fmla="*/ 1216479 h 2065565"/>
                <a:gd name="connsiteX62" fmla="*/ 1627414 w 1992085"/>
                <a:gd name="connsiteY62" fmla="*/ 982436 h 2065565"/>
                <a:gd name="connsiteX63" fmla="*/ 1630135 w 1992085"/>
                <a:gd name="connsiteY63" fmla="*/ 800100 h 2065565"/>
                <a:gd name="connsiteX64" fmla="*/ 1630135 w 1992085"/>
                <a:gd name="connsiteY64" fmla="*/ 699408 h 2065565"/>
                <a:gd name="connsiteX65" fmla="*/ 1632857 w 1992085"/>
                <a:gd name="connsiteY65" fmla="*/ 576943 h 2065565"/>
                <a:gd name="connsiteX66" fmla="*/ 1632857 w 1992085"/>
                <a:gd name="connsiteY66" fmla="*/ 451758 h 2065565"/>
                <a:gd name="connsiteX67" fmla="*/ 1632857 w 1992085"/>
                <a:gd name="connsiteY67" fmla="*/ 375558 h 2065565"/>
                <a:gd name="connsiteX68" fmla="*/ 1627414 w 1992085"/>
                <a:gd name="connsiteY68" fmla="*/ 329293 h 2065565"/>
                <a:gd name="connsiteX69" fmla="*/ 1621971 w 1992085"/>
                <a:gd name="connsiteY69" fmla="*/ 310243 h 2065565"/>
                <a:gd name="connsiteX70" fmla="*/ 1616528 w 1992085"/>
                <a:gd name="connsiteY70" fmla="*/ 291193 h 2065565"/>
                <a:gd name="connsiteX71" fmla="*/ 1605642 w 1992085"/>
                <a:gd name="connsiteY71" fmla="*/ 272143 h 2065565"/>
                <a:gd name="connsiteX72" fmla="*/ 1586592 w 1992085"/>
                <a:gd name="connsiteY72" fmla="*/ 255815 h 2065565"/>
                <a:gd name="connsiteX73" fmla="*/ 1553935 w 1992085"/>
                <a:gd name="connsiteY73" fmla="*/ 244929 h 2065565"/>
                <a:gd name="connsiteX74" fmla="*/ 1513114 w 1992085"/>
                <a:gd name="connsiteY74" fmla="*/ 242208 h 2065565"/>
                <a:gd name="connsiteX75" fmla="*/ 1390650 w 1992085"/>
                <a:gd name="connsiteY75" fmla="*/ 234043 h 2065565"/>
                <a:gd name="connsiteX76" fmla="*/ 1221921 w 1992085"/>
                <a:gd name="connsiteY76" fmla="*/ 231322 h 2065565"/>
                <a:gd name="connsiteX77" fmla="*/ 1077685 w 1992085"/>
                <a:gd name="connsiteY77" fmla="*/ 231322 h 2065565"/>
                <a:gd name="connsiteX78" fmla="*/ 854528 w 1992085"/>
                <a:gd name="connsiteY78" fmla="*/ 244929 h 20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992085" h="2065565">
                  <a:moveTo>
                    <a:pt x="854528" y="244929"/>
                  </a:moveTo>
                  <a:lnTo>
                    <a:pt x="631371" y="258536"/>
                  </a:lnTo>
                  <a:lnTo>
                    <a:pt x="495300" y="269422"/>
                  </a:lnTo>
                  <a:lnTo>
                    <a:pt x="386442" y="280308"/>
                  </a:lnTo>
                  <a:lnTo>
                    <a:pt x="272142" y="293915"/>
                  </a:lnTo>
                  <a:lnTo>
                    <a:pt x="163285" y="312965"/>
                  </a:lnTo>
                  <a:lnTo>
                    <a:pt x="0" y="351065"/>
                  </a:lnTo>
                  <a:lnTo>
                    <a:pt x="2721" y="149679"/>
                  </a:lnTo>
                  <a:lnTo>
                    <a:pt x="367392" y="111579"/>
                  </a:lnTo>
                  <a:lnTo>
                    <a:pt x="500742" y="92529"/>
                  </a:lnTo>
                  <a:lnTo>
                    <a:pt x="647700" y="78922"/>
                  </a:lnTo>
                  <a:lnTo>
                    <a:pt x="827314" y="62593"/>
                  </a:lnTo>
                  <a:lnTo>
                    <a:pt x="1042307" y="51708"/>
                  </a:lnTo>
                  <a:lnTo>
                    <a:pt x="1183821" y="46265"/>
                  </a:lnTo>
                  <a:lnTo>
                    <a:pt x="1330778" y="40822"/>
                  </a:lnTo>
                  <a:lnTo>
                    <a:pt x="1488621" y="38100"/>
                  </a:lnTo>
                  <a:lnTo>
                    <a:pt x="1515835" y="38100"/>
                  </a:lnTo>
                  <a:lnTo>
                    <a:pt x="1537607" y="21772"/>
                  </a:lnTo>
                  <a:lnTo>
                    <a:pt x="1564821" y="8165"/>
                  </a:lnTo>
                  <a:lnTo>
                    <a:pt x="1592035" y="0"/>
                  </a:lnTo>
                  <a:lnTo>
                    <a:pt x="1632857" y="2722"/>
                  </a:lnTo>
                  <a:lnTo>
                    <a:pt x="1660071" y="10886"/>
                  </a:lnTo>
                  <a:lnTo>
                    <a:pt x="1706335" y="32658"/>
                  </a:lnTo>
                  <a:lnTo>
                    <a:pt x="1834242" y="108858"/>
                  </a:lnTo>
                  <a:lnTo>
                    <a:pt x="1921328" y="166008"/>
                  </a:lnTo>
                  <a:lnTo>
                    <a:pt x="1940378" y="185058"/>
                  </a:lnTo>
                  <a:lnTo>
                    <a:pt x="1948542" y="195943"/>
                  </a:lnTo>
                  <a:lnTo>
                    <a:pt x="1967592" y="209550"/>
                  </a:lnTo>
                  <a:lnTo>
                    <a:pt x="1978478" y="223158"/>
                  </a:lnTo>
                  <a:lnTo>
                    <a:pt x="1989364" y="244929"/>
                  </a:lnTo>
                  <a:lnTo>
                    <a:pt x="1992085" y="266700"/>
                  </a:lnTo>
                  <a:lnTo>
                    <a:pt x="1989364" y="291193"/>
                  </a:lnTo>
                  <a:lnTo>
                    <a:pt x="1975757" y="318408"/>
                  </a:lnTo>
                  <a:lnTo>
                    <a:pt x="1953985" y="342900"/>
                  </a:lnTo>
                  <a:lnTo>
                    <a:pt x="1937657" y="361950"/>
                  </a:lnTo>
                  <a:lnTo>
                    <a:pt x="1924050" y="389165"/>
                  </a:lnTo>
                  <a:lnTo>
                    <a:pt x="1907721" y="432708"/>
                  </a:lnTo>
                  <a:lnTo>
                    <a:pt x="1899557" y="481693"/>
                  </a:lnTo>
                  <a:lnTo>
                    <a:pt x="1894114" y="693965"/>
                  </a:lnTo>
                  <a:lnTo>
                    <a:pt x="1880507" y="1099458"/>
                  </a:lnTo>
                  <a:lnTo>
                    <a:pt x="1866900" y="1515836"/>
                  </a:lnTo>
                  <a:lnTo>
                    <a:pt x="1856014" y="1842408"/>
                  </a:lnTo>
                  <a:lnTo>
                    <a:pt x="1853292" y="1880508"/>
                  </a:lnTo>
                  <a:lnTo>
                    <a:pt x="1842407" y="1921329"/>
                  </a:lnTo>
                  <a:lnTo>
                    <a:pt x="1823357" y="1962150"/>
                  </a:lnTo>
                  <a:lnTo>
                    <a:pt x="1807028" y="1986643"/>
                  </a:lnTo>
                  <a:lnTo>
                    <a:pt x="1777092" y="2019300"/>
                  </a:lnTo>
                  <a:lnTo>
                    <a:pt x="1747157" y="2043793"/>
                  </a:lnTo>
                  <a:lnTo>
                    <a:pt x="1714500" y="2062843"/>
                  </a:lnTo>
                  <a:lnTo>
                    <a:pt x="1706335" y="2065565"/>
                  </a:lnTo>
                  <a:lnTo>
                    <a:pt x="1698171" y="2065565"/>
                  </a:lnTo>
                  <a:lnTo>
                    <a:pt x="1681842" y="2057400"/>
                  </a:lnTo>
                  <a:lnTo>
                    <a:pt x="1662792" y="2038350"/>
                  </a:lnTo>
                  <a:lnTo>
                    <a:pt x="1641021" y="2005693"/>
                  </a:lnTo>
                  <a:lnTo>
                    <a:pt x="1616528" y="1964872"/>
                  </a:lnTo>
                  <a:lnTo>
                    <a:pt x="1594757" y="1921329"/>
                  </a:lnTo>
                  <a:lnTo>
                    <a:pt x="1575707" y="1872343"/>
                  </a:lnTo>
                  <a:lnTo>
                    <a:pt x="1572985" y="1856015"/>
                  </a:lnTo>
                  <a:lnTo>
                    <a:pt x="1586592" y="1714500"/>
                  </a:lnTo>
                  <a:lnTo>
                    <a:pt x="1592035" y="1592036"/>
                  </a:lnTo>
                  <a:lnTo>
                    <a:pt x="1600200" y="1442358"/>
                  </a:lnTo>
                  <a:lnTo>
                    <a:pt x="1616528" y="1216479"/>
                  </a:lnTo>
                  <a:lnTo>
                    <a:pt x="1627414" y="982436"/>
                  </a:lnTo>
                  <a:lnTo>
                    <a:pt x="1630135" y="800100"/>
                  </a:lnTo>
                  <a:lnTo>
                    <a:pt x="1630135" y="699408"/>
                  </a:lnTo>
                  <a:cubicBezTo>
                    <a:pt x="1631042" y="658586"/>
                    <a:pt x="1631950" y="617765"/>
                    <a:pt x="1632857" y="576943"/>
                  </a:cubicBezTo>
                  <a:lnTo>
                    <a:pt x="1632857" y="451758"/>
                  </a:lnTo>
                  <a:lnTo>
                    <a:pt x="1632857" y="375558"/>
                  </a:lnTo>
                  <a:lnTo>
                    <a:pt x="1627414" y="329293"/>
                  </a:lnTo>
                  <a:lnTo>
                    <a:pt x="1621971" y="310243"/>
                  </a:lnTo>
                  <a:lnTo>
                    <a:pt x="1616528" y="291193"/>
                  </a:lnTo>
                  <a:lnTo>
                    <a:pt x="1605642" y="272143"/>
                  </a:lnTo>
                  <a:lnTo>
                    <a:pt x="1586592" y="255815"/>
                  </a:lnTo>
                  <a:lnTo>
                    <a:pt x="1553935" y="244929"/>
                  </a:lnTo>
                  <a:lnTo>
                    <a:pt x="1513114" y="242208"/>
                  </a:lnTo>
                  <a:lnTo>
                    <a:pt x="1390650" y="234043"/>
                  </a:lnTo>
                  <a:lnTo>
                    <a:pt x="1221921" y="231322"/>
                  </a:lnTo>
                  <a:lnTo>
                    <a:pt x="1077685" y="231322"/>
                  </a:lnTo>
                  <a:lnTo>
                    <a:pt x="854528" y="2449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56">
              <a:extLst>
                <a:ext uri="{FF2B5EF4-FFF2-40B4-BE49-F238E27FC236}">
                  <a16:creationId xmlns:a16="http://schemas.microsoft.com/office/drawing/2014/main" id="{5B5B434B-A4EC-47D7-9C92-FDB8D7FF0CDB}"/>
                </a:ext>
              </a:extLst>
            </p:cNvPr>
            <p:cNvSpPr/>
            <p:nvPr/>
          </p:nvSpPr>
          <p:spPr>
            <a:xfrm>
              <a:off x="4491038" y="4967288"/>
              <a:ext cx="1700212" cy="320675"/>
            </a:xfrm>
            <a:custGeom>
              <a:avLst/>
              <a:gdLst>
                <a:gd name="connsiteX0" fmla="*/ 1235868 w 1700212"/>
                <a:gd name="connsiteY0" fmla="*/ 26193 h 321468"/>
                <a:gd name="connsiteX1" fmla="*/ 942975 w 1700212"/>
                <a:gd name="connsiteY1" fmla="*/ 61912 h 321468"/>
                <a:gd name="connsiteX2" fmla="*/ 721518 w 1700212"/>
                <a:gd name="connsiteY2" fmla="*/ 85725 h 321468"/>
                <a:gd name="connsiteX3" fmla="*/ 554831 w 1700212"/>
                <a:gd name="connsiteY3" fmla="*/ 102393 h 321468"/>
                <a:gd name="connsiteX4" fmla="*/ 433387 w 1700212"/>
                <a:gd name="connsiteY4" fmla="*/ 111918 h 321468"/>
                <a:gd name="connsiteX5" fmla="*/ 304800 w 1700212"/>
                <a:gd name="connsiteY5" fmla="*/ 123825 h 321468"/>
                <a:gd name="connsiteX6" fmla="*/ 221456 w 1700212"/>
                <a:gd name="connsiteY6" fmla="*/ 128587 h 321468"/>
                <a:gd name="connsiteX7" fmla="*/ 9525 w 1700212"/>
                <a:gd name="connsiteY7" fmla="*/ 133350 h 321468"/>
                <a:gd name="connsiteX8" fmla="*/ 0 w 1700212"/>
                <a:gd name="connsiteY8" fmla="*/ 321468 h 321468"/>
                <a:gd name="connsiteX9" fmla="*/ 169068 w 1700212"/>
                <a:gd name="connsiteY9" fmla="*/ 297656 h 321468"/>
                <a:gd name="connsiteX10" fmla="*/ 261937 w 1700212"/>
                <a:gd name="connsiteY10" fmla="*/ 285750 h 321468"/>
                <a:gd name="connsiteX11" fmla="*/ 357187 w 1700212"/>
                <a:gd name="connsiteY11" fmla="*/ 273843 h 321468"/>
                <a:gd name="connsiteX12" fmla="*/ 500062 w 1700212"/>
                <a:gd name="connsiteY12" fmla="*/ 259556 h 321468"/>
                <a:gd name="connsiteX13" fmla="*/ 695325 w 1700212"/>
                <a:gd name="connsiteY13" fmla="*/ 247650 h 321468"/>
                <a:gd name="connsiteX14" fmla="*/ 926306 w 1700212"/>
                <a:gd name="connsiteY14" fmla="*/ 233362 h 321468"/>
                <a:gd name="connsiteX15" fmla="*/ 1095375 w 1700212"/>
                <a:gd name="connsiteY15" fmla="*/ 228600 h 321468"/>
                <a:gd name="connsiteX16" fmla="*/ 1357312 w 1700212"/>
                <a:gd name="connsiteY16" fmla="*/ 221456 h 321468"/>
                <a:gd name="connsiteX17" fmla="*/ 1547812 w 1700212"/>
                <a:gd name="connsiteY17" fmla="*/ 223837 h 321468"/>
                <a:gd name="connsiteX18" fmla="*/ 1578768 w 1700212"/>
                <a:gd name="connsiteY18" fmla="*/ 209550 h 321468"/>
                <a:gd name="connsiteX19" fmla="*/ 1676400 w 1700212"/>
                <a:gd name="connsiteY19" fmla="*/ 164306 h 321468"/>
                <a:gd name="connsiteX20" fmla="*/ 1700212 w 1700212"/>
                <a:gd name="connsiteY20" fmla="*/ 159543 h 321468"/>
                <a:gd name="connsiteX21" fmla="*/ 1695450 w 1700212"/>
                <a:gd name="connsiteY21" fmla="*/ 59531 h 321468"/>
                <a:gd name="connsiteX22" fmla="*/ 1583531 w 1700212"/>
                <a:gd name="connsiteY22" fmla="*/ 33337 h 321468"/>
                <a:gd name="connsiteX23" fmla="*/ 1485900 w 1700212"/>
                <a:gd name="connsiteY23" fmla="*/ 7143 h 321468"/>
                <a:gd name="connsiteX24" fmla="*/ 1466850 w 1700212"/>
                <a:gd name="connsiteY24" fmla="*/ 2381 h 321468"/>
                <a:gd name="connsiteX25" fmla="*/ 1443037 w 1700212"/>
                <a:gd name="connsiteY25" fmla="*/ 0 h 321468"/>
                <a:gd name="connsiteX26" fmla="*/ 1331118 w 1700212"/>
                <a:gd name="connsiteY26" fmla="*/ 14287 h 321468"/>
                <a:gd name="connsiteX27" fmla="*/ 1235868 w 1700212"/>
                <a:gd name="connsiteY27" fmla="*/ 261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00212" h="321468">
                  <a:moveTo>
                    <a:pt x="1235868" y="26193"/>
                  </a:moveTo>
                  <a:lnTo>
                    <a:pt x="942975" y="61912"/>
                  </a:lnTo>
                  <a:lnTo>
                    <a:pt x="721518" y="85725"/>
                  </a:lnTo>
                  <a:lnTo>
                    <a:pt x="554831" y="102393"/>
                  </a:lnTo>
                  <a:lnTo>
                    <a:pt x="433387" y="111918"/>
                  </a:lnTo>
                  <a:lnTo>
                    <a:pt x="304800" y="123825"/>
                  </a:lnTo>
                  <a:lnTo>
                    <a:pt x="221456" y="128587"/>
                  </a:lnTo>
                  <a:lnTo>
                    <a:pt x="9525" y="133350"/>
                  </a:lnTo>
                  <a:lnTo>
                    <a:pt x="0" y="321468"/>
                  </a:lnTo>
                  <a:lnTo>
                    <a:pt x="169068" y="297656"/>
                  </a:lnTo>
                  <a:lnTo>
                    <a:pt x="261937" y="285750"/>
                  </a:lnTo>
                  <a:lnTo>
                    <a:pt x="357187" y="273843"/>
                  </a:lnTo>
                  <a:lnTo>
                    <a:pt x="500062" y="259556"/>
                  </a:lnTo>
                  <a:lnTo>
                    <a:pt x="695325" y="247650"/>
                  </a:lnTo>
                  <a:lnTo>
                    <a:pt x="926306" y="233362"/>
                  </a:lnTo>
                  <a:lnTo>
                    <a:pt x="1095375" y="228600"/>
                  </a:lnTo>
                  <a:lnTo>
                    <a:pt x="1357312" y="221456"/>
                  </a:lnTo>
                  <a:lnTo>
                    <a:pt x="1547812" y="223837"/>
                  </a:lnTo>
                  <a:lnTo>
                    <a:pt x="1578768" y="209550"/>
                  </a:lnTo>
                  <a:lnTo>
                    <a:pt x="1676400" y="164306"/>
                  </a:lnTo>
                  <a:lnTo>
                    <a:pt x="1700212" y="159543"/>
                  </a:lnTo>
                  <a:lnTo>
                    <a:pt x="1695450" y="59531"/>
                  </a:lnTo>
                  <a:lnTo>
                    <a:pt x="1583531" y="33337"/>
                  </a:lnTo>
                  <a:lnTo>
                    <a:pt x="1485900" y="7143"/>
                  </a:lnTo>
                  <a:lnTo>
                    <a:pt x="1466850" y="2381"/>
                  </a:lnTo>
                  <a:lnTo>
                    <a:pt x="1443037" y="0"/>
                  </a:lnTo>
                  <a:lnTo>
                    <a:pt x="1331118" y="14287"/>
                  </a:lnTo>
                  <a:lnTo>
                    <a:pt x="1235868" y="261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7">
              <a:extLst>
                <a:ext uri="{FF2B5EF4-FFF2-40B4-BE49-F238E27FC236}">
                  <a16:creationId xmlns:a16="http://schemas.microsoft.com/office/drawing/2014/main" id="{5CE71EC5-8895-48EF-8BBF-EADE0D73F6E1}"/>
                </a:ext>
              </a:extLst>
            </p:cNvPr>
            <p:cNvSpPr/>
            <p:nvPr/>
          </p:nvSpPr>
          <p:spPr>
            <a:xfrm>
              <a:off x="4449763" y="5853113"/>
              <a:ext cx="1695450" cy="342900"/>
            </a:xfrm>
            <a:custGeom>
              <a:avLst/>
              <a:gdLst>
                <a:gd name="connsiteX0" fmla="*/ 1195388 w 1695450"/>
                <a:gd name="connsiteY0" fmla="*/ 9525 h 342900"/>
                <a:gd name="connsiteX1" fmla="*/ 933450 w 1695450"/>
                <a:gd name="connsiteY1" fmla="*/ 23812 h 342900"/>
                <a:gd name="connsiteX2" fmla="*/ 773907 w 1695450"/>
                <a:gd name="connsiteY2" fmla="*/ 35718 h 342900"/>
                <a:gd name="connsiteX3" fmla="*/ 614363 w 1695450"/>
                <a:gd name="connsiteY3" fmla="*/ 50006 h 342900"/>
                <a:gd name="connsiteX4" fmla="*/ 473869 w 1695450"/>
                <a:gd name="connsiteY4" fmla="*/ 64293 h 342900"/>
                <a:gd name="connsiteX5" fmla="*/ 335757 w 1695450"/>
                <a:gd name="connsiteY5" fmla="*/ 80962 h 342900"/>
                <a:gd name="connsiteX6" fmla="*/ 192882 w 1695450"/>
                <a:gd name="connsiteY6" fmla="*/ 100012 h 342900"/>
                <a:gd name="connsiteX7" fmla="*/ 0 w 1695450"/>
                <a:gd name="connsiteY7" fmla="*/ 130968 h 342900"/>
                <a:gd name="connsiteX8" fmla="*/ 26194 w 1695450"/>
                <a:gd name="connsiteY8" fmla="*/ 342900 h 342900"/>
                <a:gd name="connsiteX9" fmla="*/ 92869 w 1695450"/>
                <a:gd name="connsiteY9" fmla="*/ 302418 h 342900"/>
                <a:gd name="connsiteX10" fmla="*/ 171450 w 1695450"/>
                <a:gd name="connsiteY10" fmla="*/ 269081 h 342900"/>
                <a:gd name="connsiteX11" fmla="*/ 233363 w 1695450"/>
                <a:gd name="connsiteY11" fmla="*/ 252412 h 342900"/>
                <a:gd name="connsiteX12" fmla="*/ 347663 w 1695450"/>
                <a:gd name="connsiteY12" fmla="*/ 230981 h 342900"/>
                <a:gd name="connsiteX13" fmla="*/ 481013 w 1695450"/>
                <a:gd name="connsiteY13" fmla="*/ 216693 h 342900"/>
                <a:gd name="connsiteX14" fmla="*/ 647700 w 1695450"/>
                <a:gd name="connsiteY14" fmla="*/ 204787 h 342900"/>
                <a:gd name="connsiteX15" fmla="*/ 764382 w 1695450"/>
                <a:gd name="connsiteY15" fmla="*/ 195262 h 342900"/>
                <a:gd name="connsiteX16" fmla="*/ 881063 w 1695450"/>
                <a:gd name="connsiteY16" fmla="*/ 190500 h 342900"/>
                <a:gd name="connsiteX17" fmla="*/ 995363 w 1695450"/>
                <a:gd name="connsiteY17" fmla="*/ 185737 h 342900"/>
                <a:gd name="connsiteX18" fmla="*/ 1109663 w 1695450"/>
                <a:gd name="connsiteY18" fmla="*/ 185737 h 342900"/>
                <a:gd name="connsiteX19" fmla="*/ 1214438 w 1695450"/>
                <a:gd name="connsiteY19" fmla="*/ 183356 h 342900"/>
                <a:gd name="connsiteX20" fmla="*/ 1321594 w 1695450"/>
                <a:gd name="connsiteY20" fmla="*/ 185737 h 342900"/>
                <a:gd name="connsiteX21" fmla="*/ 1397794 w 1695450"/>
                <a:gd name="connsiteY21" fmla="*/ 188118 h 342900"/>
                <a:gd name="connsiteX22" fmla="*/ 1507332 w 1695450"/>
                <a:gd name="connsiteY22" fmla="*/ 195262 h 342900"/>
                <a:gd name="connsiteX23" fmla="*/ 1690688 w 1695450"/>
                <a:gd name="connsiteY23" fmla="*/ 219075 h 342900"/>
                <a:gd name="connsiteX24" fmla="*/ 1695450 w 1695450"/>
                <a:gd name="connsiteY24" fmla="*/ 73818 h 342900"/>
                <a:gd name="connsiteX25" fmla="*/ 1602582 w 1695450"/>
                <a:gd name="connsiteY25" fmla="*/ 38100 h 342900"/>
                <a:gd name="connsiteX26" fmla="*/ 1547813 w 1695450"/>
                <a:gd name="connsiteY26" fmla="*/ 19050 h 342900"/>
                <a:gd name="connsiteX27" fmla="*/ 1488282 w 1695450"/>
                <a:gd name="connsiteY27" fmla="*/ 7143 h 342900"/>
                <a:gd name="connsiteX28" fmla="*/ 1428750 w 1695450"/>
                <a:gd name="connsiteY28" fmla="*/ 2381 h 342900"/>
                <a:gd name="connsiteX29" fmla="*/ 1366838 w 1695450"/>
                <a:gd name="connsiteY29" fmla="*/ 0 h 342900"/>
                <a:gd name="connsiteX30" fmla="*/ 1304925 w 1695450"/>
                <a:gd name="connsiteY30" fmla="*/ 4762 h 342900"/>
                <a:gd name="connsiteX31" fmla="*/ 1195388 w 1695450"/>
                <a:gd name="connsiteY31" fmla="*/ 9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5450" h="342900">
                  <a:moveTo>
                    <a:pt x="1195388" y="9525"/>
                  </a:moveTo>
                  <a:lnTo>
                    <a:pt x="933450" y="23812"/>
                  </a:lnTo>
                  <a:lnTo>
                    <a:pt x="773907" y="35718"/>
                  </a:lnTo>
                  <a:lnTo>
                    <a:pt x="614363" y="50006"/>
                  </a:lnTo>
                  <a:lnTo>
                    <a:pt x="473869" y="64293"/>
                  </a:lnTo>
                  <a:lnTo>
                    <a:pt x="335757" y="80962"/>
                  </a:lnTo>
                  <a:lnTo>
                    <a:pt x="192882" y="100012"/>
                  </a:lnTo>
                  <a:lnTo>
                    <a:pt x="0" y="130968"/>
                  </a:lnTo>
                  <a:lnTo>
                    <a:pt x="26194" y="342900"/>
                  </a:lnTo>
                  <a:lnTo>
                    <a:pt x="92869" y="302418"/>
                  </a:lnTo>
                  <a:lnTo>
                    <a:pt x="171450" y="269081"/>
                  </a:lnTo>
                  <a:lnTo>
                    <a:pt x="233363" y="252412"/>
                  </a:lnTo>
                  <a:lnTo>
                    <a:pt x="347663" y="230981"/>
                  </a:lnTo>
                  <a:lnTo>
                    <a:pt x="481013" y="216693"/>
                  </a:lnTo>
                  <a:lnTo>
                    <a:pt x="647700" y="204787"/>
                  </a:lnTo>
                  <a:lnTo>
                    <a:pt x="764382" y="195262"/>
                  </a:lnTo>
                  <a:lnTo>
                    <a:pt x="881063" y="190500"/>
                  </a:lnTo>
                  <a:lnTo>
                    <a:pt x="995363" y="185737"/>
                  </a:lnTo>
                  <a:lnTo>
                    <a:pt x="1109663" y="185737"/>
                  </a:lnTo>
                  <a:lnTo>
                    <a:pt x="1214438" y="183356"/>
                  </a:lnTo>
                  <a:lnTo>
                    <a:pt x="1321594" y="185737"/>
                  </a:lnTo>
                  <a:lnTo>
                    <a:pt x="1397794" y="188118"/>
                  </a:lnTo>
                  <a:lnTo>
                    <a:pt x="1507332" y="195262"/>
                  </a:lnTo>
                  <a:lnTo>
                    <a:pt x="1690688" y="219075"/>
                  </a:lnTo>
                  <a:lnTo>
                    <a:pt x="1695450" y="73818"/>
                  </a:lnTo>
                  <a:lnTo>
                    <a:pt x="1602582" y="38100"/>
                  </a:lnTo>
                  <a:lnTo>
                    <a:pt x="1547813" y="19050"/>
                  </a:lnTo>
                  <a:lnTo>
                    <a:pt x="1488282" y="7143"/>
                  </a:lnTo>
                  <a:lnTo>
                    <a:pt x="1428750" y="2381"/>
                  </a:lnTo>
                  <a:lnTo>
                    <a:pt x="1366838" y="0"/>
                  </a:lnTo>
                  <a:lnTo>
                    <a:pt x="1304925" y="4762"/>
                  </a:lnTo>
                  <a:lnTo>
                    <a:pt x="1195388" y="9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05A2F70D-BE25-4502-AC8F-46B214A6F45B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311275"/>
            <a:ext cx="4540250" cy="4845050"/>
            <a:chOff x="2701925" y="1331913"/>
            <a:chExt cx="4540250" cy="4845050"/>
          </a:xfrm>
        </p:grpSpPr>
        <p:sp>
          <p:nvSpPr>
            <p:cNvPr id="26" name="フリーフォーム 147">
              <a:extLst>
                <a:ext uri="{FF2B5EF4-FFF2-40B4-BE49-F238E27FC236}">
                  <a16:creationId xmlns:a16="http://schemas.microsoft.com/office/drawing/2014/main" id="{6AEF78BA-B27E-4E1C-9561-8BB35D8DA12E}"/>
                </a:ext>
              </a:extLst>
            </p:cNvPr>
            <p:cNvSpPr/>
            <p:nvPr/>
          </p:nvSpPr>
          <p:spPr>
            <a:xfrm>
              <a:off x="3079750" y="1755776"/>
              <a:ext cx="3590925" cy="622300"/>
            </a:xfrm>
            <a:custGeom>
              <a:avLst/>
              <a:gdLst>
                <a:gd name="connsiteX0" fmla="*/ 2322286 w 3590835"/>
                <a:gd name="connsiteY0" fmla="*/ 119017 h 621211"/>
                <a:gd name="connsiteX1" fmla="*/ 2203269 w 3590835"/>
                <a:gd name="connsiteY1" fmla="*/ 127725 h 621211"/>
                <a:gd name="connsiteX2" fmla="*/ 2066835 w 3590835"/>
                <a:gd name="connsiteY2" fmla="*/ 142240 h 621211"/>
                <a:gd name="connsiteX3" fmla="*/ 1915886 w 3590835"/>
                <a:gd name="connsiteY3" fmla="*/ 156754 h 621211"/>
                <a:gd name="connsiteX4" fmla="*/ 1712686 w 3590835"/>
                <a:gd name="connsiteY4" fmla="*/ 177074 h 621211"/>
                <a:gd name="connsiteX5" fmla="*/ 1500778 w 3590835"/>
                <a:gd name="connsiteY5" fmla="*/ 203200 h 621211"/>
                <a:gd name="connsiteX6" fmla="*/ 1309189 w 3590835"/>
                <a:gd name="connsiteY6" fmla="*/ 229325 h 621211"/>
                <a:gd name="connsiteX7" fmla="*/ 1193075 w 3590835"/>
                <a:gd name="connsiteY7" fmla="*/ 246742 h 621211"/>
                <a:gd name="connsiteX8" fmla="*/ 1018903 w 3590835"/>
                <a:gd name="connsiteY8" fmla="*/ 284480 h 621211"/>
                <a:gd name="connsiteX9" fmla="*/ 926012 w 3590835"/>
                <a:gd name="connsiteY9" fmla="*/ 298994 h 621211"/>
                <a:gd name="connsiteX10" fmla="*/ 725715 w 3590835"/>
                <a:gd name="connsiteY10" fmla="*/ 330925 h 621211"/>
                <a:gd name="connsiteX11" fmla="*/ 542835 w 3590835"/>
                <a:gd name="connsiteY11" fmla="*/ 359954 h 621211"/>
                <a:gd name="connsiteX12" fmla="*/ 470263 w 3590835"/>
                <a:gd name="connsiteY12" fmla="*/ 371565 h 621211"/>
                <a:gd name="connsiteX13" fmla="*/ 441235 w 3590835"/>
                <a:gd name="connsiteY13" fmla="*/ 377371 h 621211"/>
                <a:gd name="connsiteX14" fmla="*/ 409303 w 3590835"/>
                <a:gd name="connsiteY14" fmla="*/ 377371 h 621211"/>
                <a:gd name="connsiteX15" fmla="*/ 351246 w 3590835"/>
                <a:gd name="connsiteY15" fmla="*/ 371565 h 621211"/>
                <a:gd name="connsiteX16" fmla="*/ 307703 w 3590835"/>
                <a:gd name="connsiteY16" fmla="*/ 365760 h 621211"/>
                <a:gd name="connsiteX17" fmla="*/ 238035 w 3590835"/>
                <a:gd name="connsiteY17" fmla="*/ 348342 h 621211"/>
                <a:gd name="connsiteX18" fmla="*/ 165463 w 3590835"/>
                <a:gd name="connsiteY18" fmla="*/ 322217 h 621211"/>
                <a:gd name="connsiteX19" fmla="*/ 110309 w 3590835"/>
                <a:gd name="connsiteY19" fmla="*/ 293188 h 621211"/>
                <a:gd name="connsiteX20" fmla="*/ 87086 w 3590835"/>
                <a:gd name="connsiteY20" fmla="*/ 278674 h 621211"/>
                <a:gd name="connsiteX21" fmla="*/ 63863 w 3590835"/>
                <a:gd name="connsiteY21" fmla="*/ 252548 h 621211"/>
                <a:gd name="connsiteX22" fmla="*/ 58058 w 3590835"/>
                <a:gd name="connsiteY22" fmla="*/ 246742 h 621211"/>
                <a:gd name="connsiteX23" fmla="*/ 49349 w 3590835"/>
                <a:gd name="connsiteY23" fmla="*/ 238034 h 621211"/>
                <a:gd name="connsiteX24" fmla="*/ 29029 w 3590835"/>
                <a:gd name="connsiteY24" fmla="*/ 229325 h 621211"/>
                <a:gd name="connsiteX25" fmla="*/ 14515 w 3590835"/>
                <a:gd name="connsiteY25" fmla="*/ 229325 h 621211"/>
                <a:gd name="connsiteX26" fmla="*/ 2903 w 3590835"/>
                <a:gd name="connsiteY26" fmla="*/ 232228 h 621211"/>
                <a:gd name="connsiteX27" fmla="*/ 0 w 3590835"/>
                <a:gd name="connsiteY27" fmla="*/ 246742 h 621211"/>
                <a:gd name="connsiteX28" fmla="*/ 5806 w 3590835"/>
                <a:gd name="connsiteY28" fmla="*/ 269965 h 621211"/>
                <a:gd name="connsiteX29" fmla="*/ 31932 w 3590835"/>
                <a:gd name="connsiteY29" fmla="*/ 310605 h 621211"/>
                <a:gd name="connsiteX30" fmla="*/ 87086 w 3590835"/>
                <a:gd name="connsiteY30" fmla="*/ 383177 h 621211"/>
                <a:gd name="connsiteX31" fmla="*/ 130629 w 3590835"/>
                <a:gd name="connsiteY31" fmla="*/ 432525 h 621211"/>
                <a:gd name="connsiteX32" fmla="*/ 171269 w 3590835"/>
                <a:gd name="connsiteY32" fmla="*/ 470262 h 621211"/>
                <a:gd name="connsiteX33" fmla="*/ 211909 w 3590835"/>
                <a:gd name="connsiteY33" fmla="*/ 508000 h 621211"/>
                <a:gd name="connsiteX34" fmla="*/ 249646 w 3590835"/>
                <a:gd name="connsiteY34" fmla="*/ 537028 h 621211"/>
                <a:gd name="connsiteX35" fmla="*/ 313509 w 3590835"/>
                <a:gd name="connsiteY35" fmla="*/ 571862 h 621211"/>
                <a:gd name="connsiteX36" fmla="*/ 380275 w 3590835"/>
                <a:gd name="connsiteY36" fmla="*/ 600891 h 621211"/>
                <a:gd name="connsiteX37" fmla="*/ 435429 w 3590835"/>
                <a:gd name="connsiteY37" fmla="*/ 618308 h 621211"/>
                <a:gd name="connsiteX38" fmla="*/ 458652 w 3590835"/>
                <a:gd name="connsiteY38" fmla="*/ 621211 h 621211"/>
                <a:gd name="connsiteX39" fmla="*/ 510903 w 3590835"/>
                <a:gd name="connsiteY39" fmla="*/ 606697 h 621211"/>
                <a:gd name="connsiteX40" fmla="*/ 627018 w 3590835"/>
                <a:gd name="connsiteY40" fmla="*/ 568960 h 621211"/>
                <a:gd name="connsiteX41" fmla="*/ 728618 w 3590835"/>
                <a:gd name="connsiteY41" fmla="*/ 542834 h 621211"/>
                <a:gd name="connsiteX42" fmla="*/ 806995 w 3590835"/>
                <a:gd name="connsiteY42" fmla="*/ 525417 h 621211"/>
                <a:gd name="connsiteX43" fmla="*/ 885372 w 3590835"/>
                <a:gd name="connsiteY43" fmla="*/ 510902 h 621211"/>
                <a:gd name="connsiteX44" fmla="*/ 981166 w 3590835"/>
                <a:gd name="connsiteY44" fmla="*/ 493485 h 621211"/>
                <a:gd name="connsiteX45" fmla="*/ 1039223 w 3590835"/>
                <a:gd name="connsiteY45" fmla="*/ 484777 h 621211"/>
                <a:gd name="connsiteX46" fmla="*/ 1268549 w 3590835"/>
                <a:gd name="connsiteY46" fmla="*/ 438331 h 621211"/>
                <a:gd name="connsiteX47" fmla="*/ 1442720 w 3590835"/>
                <a:gd name="connsiteY47" fmla="*/ 400594 h 621211"/>
                <a:gd name="connsiteX48" fmla="*/ 1579155 w 3590835"/>
                <a:gd name="connsiteY48" fmla="*/ 377371 h 621211"/>
                <a:gd name="connsiteX49" fmla="*/ 1666240 w 3590835"/>
                <a:gd name="connsiteY49" fmla="*/ 359954 h 621211"/>
                <a:gd name="connsiteX50" fmla="*/ 1788160 w 3590835"/>
                <a:gd name="connsiteY50" fmla="*/ 342537 h 621211"/>
                <a:gd name="connsiteX51" fmla="*/ 1924595 w 3590835"/>
                <a:gd name="connsiteY51" fmla="*/ 325120 h 621211"/>
                <a:gd name="connsiteX52" fmla="*/ 2037806 w 3590835"/>
                <a:gd name="connsiteY52" fmla="*/ 313508 h 621211"/>
                <a:gd name="connsiteX53" fmla="*/ 2191658 w 3590835"/>
                <a:gd name="connsiteY53" fmla="*/ 298994 h 621211"/>
                <a:gd name="connsiteX54" fmla="*/ 2316480 w 3590835"/>
                <a:gd name="connsiteY54" fmla="*/ 293188 h 621211"/>
                <a:gd name="connsiteX55" fmla="*/ 2426789 w 3590835"/>
                <a:gd name="connsiteY55" fmla="*/ 287382 h 621211"/>
                <a:gd name="connsiteX56" fmla="*/ 2647406 w 3590835"/>
                <a:gd name="connsiteY56" fmla="*/ 287382 h 621211"/>
                <a:gd name="connsiteX57" fmla="*/ 2798355 w 3590835"/>
                <a:gd name="connsiteY57" fmla="*/ 278674 h 621211"/>
                <a:gd name="connsiteX58" fmla="*/ 2949303 w 3590835"/>
                <a:gd name="connsiteY58" fmla="*/ 278674 h 621211"/>
                <a:gd name="connsiteX59" fmla="*/ 3053806 w 3590835"/>
                <a:gd name="connsiteY59" fmla="*/ 278674 h 621211"/>
                <a:gd name="connsiteX60" fmla="*/ 3152503 w 3590835"/>
                <a:gd name="connsiteY60" fmla="*/ 278674 h 621211"/>
                <a:gd name="connsiteX61" fmla="*/ 3288938 w 3590835"/>
                <a:gd name="connsiteY61" fmla="*/ 281577 h 621211"/>
                <a:gd name="connsiteX62" fmla="*/ 3393440 w 3590835"/>
                <a:gd name="connsiteY62" fmla="*/ 284480 h 621211"/>
                <a:gd name="connsiteX63" fmla="*/ 3457303 w 3590835"/>
                <a:gd name="connsiteY63" fmla="*/ 287382 h 621211"/>
                <a:gd name="connsiteX64" fmla="*/ 3521166 w 3590835"/>
                <a:gd name="connsiteY64" fmla="*/ 278674 h 621211"/>
                <a:gd name="connsiteX65" fmla="*/ 3553098 w 3590835"/>
                <a:gd name="connsiteY65" fmla="*/ 269965 h 621211"/>
                <a:gd name="connsiteX66" fmla="*/ 3573418 w 3590835"/>
                <a:gd name="connsiteY66" fmla="*/ 258354 h 621211"/>
                <a:gd name="connsiteX67" fmla="*/ 3585029 w 3590835"/>
                <a:gd name="connsiteY67" fmla="*/ 243840 h 621211"/>
                <a:gd name="connsiteX68" fmla="*/ 3590835 w 3590835"/>
                <a:gd name="connsiteY68" fmla="*/ 232228 h 621211"/>
                <a:gd name="connsiteX69" fmla="*/ 3590835 w 3590835"/>
                <a:gd name="connsiteY69" fmla="*/ 217714 h 621211"/>
                <a:gd name="connsiteX70" fmla="*/ 3587932 w 3590835"/>
                <a:gd name="connsiteY70" fmla="*/ 194491 h 621211"/>
                <a:gd name="connsiteX71" fmla="*/ 3579223 w 3590835"/>
                <a:gd name="connsiteY71" fmla="*/ 177074 h 621211"/>
                <a:gd name="connsiteX72" fmla="*/ 3564709 w 3590835"/>
                <a:gd name="connsiteY72" fmla="*/ 153851 h 621211"/>
                <a:gd name="connsiteX73" fmla="*/ 3532778 w 3590835"/>
                <a:gd name="connsiteY73" fmla="*/ 124822 h 621211"/>
                <a:gd name="connsiteX74" fmla="*/ 3474720 w 3590835"/>
                <a:gd name="connsiteY74" fmla="*/ 87085 h 621211"/>
                <a:gd name="connsiteX75" fmla="*/ 3413760 w 3590835"/>
                <a:gd name="connsiteY75" fmla="*/ 52251 h 621211"/>
                <a:gd name="connsiteX76" fmla="*/ 3355703 w 3590835"/>
                <a:gd name="connsiteY76" fmla="*/ 26125 h 621211"/>
                <a:gd name="connsiteX77" fmla="*/ 3277326 w 3590835"/>
                <a:gd name="connsiteY77" fmla="*/ 0 h 621211"/>
                <a:gd name="connsiteX78" fmla="*/ 3268618 w 3590835"/>
                <a:gd name="connsiteY78" fmla="*/ 0 h 621211"/>
                <a:gd name="connsiteX79" fmla="*/ 3190240 w 3590835"/>
                <a:gd name="connsiteY79" fmla="*/ 26125 h 621211"/>
                <a:gd name="connsiteX80" fmla="*/ 3085738 w 3590835"/>
                <a:gd name="connsiteY80" fmla="*/ 66765 h 621211"/>
                <a:gd name="connsiteX81" fmla="*/ 3001555 w 3590835"/>
                <a:gd name="connsiteY81" fmla="*/ 78377 h 621211"/>
                <a:gd name="connsiteX82" fmla="*/ 2821578 w 3590835"/>
                <a:gd name="connsiteY82" fmla="*/ 98697 h 621211"/>
                <a:gd name="connsiteX83" fmla="*/ 2667726 w 3590835"/>
                <a:gd name="connsiteY83" fmla="*/ 113211 h 621211"/>
                <a:gd name="connsiteX84" fmla="*/ 2429692 w 3590835"/>
                <a:gd name="connsiteY84" fmla="*/ 113211 h 621211"/>
                <a:gd name="connsiteX85" fmla="*/ 2322286 w 3590835"/>
                <a:gd name="connsiteY85" fmla="*/ 119017 h 62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590835" h="621211">
                  <a:moveTo>
                    <a:pt x="2322286" y="119017"/>
                  </a:moveTo>
                  <a:lnTo>
                    <a:pt x="2203269" y="127725"/>
                  </a:lnTo>
                  <a:lnTo>
                    <a:pt x="2066835" y="142240"/>
                  </a:lnTo>
                  <a:lnTo>
                    <a:pt x="1915886" y="156754"/>
                  </a:lnTo>
                  <a:lnTo>
                    <a:pt x="1712686" y="177074"/>
                  </a:lnTo>
                  <a:lnTo>
                    <a:pt x="1500778" y="203200"/>
                  </a:lnTo>
                  <a:lnTo>
                    <a:pt x="1309189" y="229325"/>
                  </a:lnTo>
                  <a:lnTo>
                    <a:pt x="1193075" y="246742"/>
                  </a:lnTo>
                  <a:lnTo>
                    <a:pt x="1018903" y="284480"/>
                  </a:lnTo>
                  <a:lnTo>
                    <a:pt x="926012" y="298994"/>
                  </a:lnTo>
                  <a:lnTo>
                    <a:pt x="725715" y="330925"/>
                  </a:lnTo>
                  <a:lnTo>
                    <a:pt x="542835" y="359954"/>
                  </a:lnTo>
                  <a:lnTo>
                    <a:pt x="470263" y="371565"/>
                  </a:lnTo>
                  <a:lnTo>
                    <a:pt x="441235" y="377371"/>
                  </a:lnTo>
                  <a:lnTo>
                    <a:pt x="409303" y="377371"/>
                  </a:lnTo>
                  <a:lnTo>
                    <a:pt x="351246" y="371565"/>
                  </a:lnTo>
                  <a:lnTo>
                    <a:pt x="307703" y="365760"/>
                  </a:lnTo>
                  <a:lnTo>
                    <a:pt x="238035" y="348342"/>
                  </a:lnTo>
                  <a:lnTo>
                    <a:pt x="165463" y="322217"/>
                  </a:lnTo>
                  <a:lnTo>
                    <a:pt x="110309" y="293188"/>
                  </a:lnTo>
                  <a:lnTo>
                    <a:pt x="87086" y="278674"/>
                  </a:lnTo>
                  <a:lnTo>
                    <a:pt x="63863" y="252548"/>
                  </a:lnTo>
                  <a:lnTo>
                    <a:pt x="58058" y="246742"/>
                  </a:lnTo>
                  <a:lnTo>
                    <a:pt x="49349" y="238034"/>
                  </a:lnTo>
                  <a:lnTo>
                    <a:pt x="29029" y="229325"/>
                  </a:lnTo>
                  <a:lnTo>
                    <a:pt x="14515" y="229325"/>
                  </a:lnTo>
                  <a:lnTo>
                    <a:pt x="2903" y="232228"/>
                  </a:lnTo>
                  <a:lnTo>
                    <a:pt x="0" y="246742"/>
                  </a:lnTo>
                  <a:lnTo>
                    <a:pt x="5806" y="269965"/>
                  </a:lnTo>
                  <a:lnTo>
                    <a:pt x="31932" y="310605"/>
                  </a:lnTo>
                  <a:lnTo>
                    <a:pt x="87086" y="383177"/>
                  </a:lnTo>
                  <a:lnTo>
                    <a:pt x="130629" y="432525"/>
                  </a:lnTo>
                  <a:lnTo>
                    <a:pt x="171269" y="470262"/>
                  </a:lnTo>
                  <a:lnTo>
                    <a:pt x="211909" y="508000"/>
                  </a:lnTo>
                  <a:lnTo>
                    <a:pt x="249646" y="537028"/>
                  </a:lnTo>
                  <a:lnTo>
                    <a:pt x="313509" y="571862"/>
                  </a:lnTo>
                  <a:lnTo>
                    <a:pt x="380275" y="600891"/>
                  </a:lnTo>
                  <a:lnTo>
                    <a:pt x="435429" y="618308"/>
                  </a:lnTo>
                  <a:lnTo>
                    <a:pt x="458652" y="621211"/>
                  </a:lnTo>
                  <a:lnTo>
                    <a:pt x="510903" y="606697"/>
                  </a:lnTo>
                  <a:lnTo>
                    <a:pt x="627018" y="568960"/>
                  </a:lnTo>
                  <a:lnTo>
                    <a:pt x="728618" y="542834"/>
                  </a:lnTo>
                  <a:lnTo>
                    <a:pt x="806995" y="525417"/>
                  </a:lnTo>
                  <a:lnTo>
                    <a:pt x="885372" y="510902"/>
                  </a:lnTo>
                  <a:lnTo>
                    <a:pt x="981166" y="493485"/>
                  </a:lnTo>
                  <a:lnTo>
                    <a:pt x="1039223" y="484777"/>
                  </a:lnTo>
                  <a:lnTo>
                    <a:pt x="1268549" y="438331"/>
                  </a:lnTo>
                  <a:lnTo>
                    <a:pt x="1442720" y="400594"/>
                  </a:lnTo>
                  <a:lnTo>
                    <a:pt x="1579155" y="377371"/>
                  </a:lnTo>
                  <a:lnTo>
                    <a:pt x="1666240" y="359954"/>
                  </a:lnTo>
                  <a:lnTo>
                    <a:pt x="1788160" y="342537"/>
                  </a:lnTo>
                  <a:lnTo>
                    <a:pt x="1924595" y="325120"/>
                  </a:lnTo>
                  <a:lnTo>
                    <a:pt x="2037806" y="313508"/>
                  </a:lnTo>
                  <a:lnTo>
                    <a:pt x="2191658" y="298994"/>
                  </a:lnTo>
                  <a:lnTo>
                    <a:pt x="2316480" y="293188"/>
                  </a:lnTo>
                  <a:lnTo>
                    <a:pt x="2426789" y="287382"/>
                  </a:lnTo>
                  <a:lnTo>
                    <a:pt x="2647406" y="287382"/>
                  </a:lnTo>
                  <a:lnTo>
                    <a:pt x="2798355" y="278674"/>
                  </a:lnTo>
                  <a:lnTo>
                    <a:pt x="2949303" y="278674"/>
                  </a:lnTo>
                  <a:lnTo>
                    <a:pt x="3053806" y="278674"/>
                  </a:lnTo>
                  <a:lnTo>
                    <a:pt x="3152503" y="278674"/>
                  </a:lnTo>
                  <a:lnTo>
                    <a:pt x="3288938" y="281577"/>
                  </a:lnTo>
                  <a:lnTo>
                    <a:pt x="3393440" y="284480"/>
                  </a:lnTo>
                  <a:lnTo>
                    <a:pt x="3457303" y="287382"/>
                  </a:lnTo>
                  <a:lnTo>
                    <a:pt x="3521166" y="278674"/>
                  </a:lnTo>
                  <a:lnTo>
                    <a:pt x="3553098" y="269965"/>
                  </a:lnTo>
                  <a:lnTo>
                    <a:pt x="3573418" y="258354"/>
                  </a:lnTo>
                  <a:lnTo>
                    <a:pt x="3585029" y="243840"/>
                  </a:lnTo>
                  <a:lnTo>
                    <a:pt x="3590835" y="232228"/>
                  </a:lnTo>
                  <a:lnTo>
                    <a:pt x="3590835" y="217714"/>
                  </a:lnTo>
                  <a:lnTo>
                    <a:pt x="3587932" y="194491"/>
                  </a:lnTo>
                  <a:lnTo>
                    <a:pt x="3579223" y="177074"/>
                  </a:lnTo>
                  <a:lnTo>
                    <a:pt x="3564709" y="153851"/>
                  </a:lnTo>
                  <a:lnTo>
                    <a:pt x="3532778" y="124822"/>
                  </a:lnTo>
                  <a:lnTo>
                    <a:pt x="3474720" y="87085"/>
                  </a:lnTo>
                  <a:lnTo>
                    <a:pt x="3413760" y="52251"/>
                  </a:lnTo>
                  <a:lnTo>
                    <a:pt x="3355703" y="26125"/>
                  </a:lnTo>
                  <a:lnTo>
                    <a:pt x="3277326" y="0"/>
                  </a:lnTo>
                  <a:lnTo>
                    <a:pt x="3268618" y="0"/>
                  </a:lnTo>
                  <a:lnTo>
                    <a:pt x="3190240" y="26125"/>
                  </a:lnTo>
                  <a:lnTo>
                    <a:pt x="3085738" y="66765"/>
                  </a:lnTo>
                  <a:lnTo>
                    <a:pt x="3001555" y="78377"/>
                  </a:lnTo>
                  <a:lnTo>
                    <a:pt x="2821578" y="98697"/>
                  </a:lnTo>
                  <a:lnTo>
                    <a:pt x="2667726" y="113211"/>
                  </a:lnTo>
                  <a:lnTo>
                    <a:pt x="2429692" y="113211"/>
                  </a:lnTo>
                  <a:lnTo>
                    <a:pt x="2322286" y="1190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0">
              <a:extLst>
                <a:ext uri="{FF2B5EF4-FFF2-40B4-BE49-F238E27FC236}">
                  <a16:creationId xmlns:a16="http://schemas.microsoft.com/office/drawing/2014/main" id="{D979EF82-5026-4920-A683-1A578DE11704}"/>
                </a:ext>
              </a:extLst>
            </p:cNvPr>
            <p:cNvSpPr/>
            <p:nvPr/>
          </p:nvSpPr>
          <p:spPr>
            <a:xfrm>
              <a:off x="3657600" y="2714626"/>
              <a:ext cx="2039938" cy="401637"/>
            </a:xfrm>
            <a:custGeom>
              <a:avLst/>
              <a:gdLst>
                <a:gd name="connsiteX0" fmla="*/ 971550 w 2040731"/>
                <a:gd name="connsiteY0" fmla="*/ 188119 h 402431"/>
                <a:gd name="connsiteX1" fmla="*/ 823913 w 2040731"/>
                <a:gd name="connsiteY1" fmla="*/ 207169 h 402431"/>
                <a:gd name="connsiteX2" fmla="*/ 692944 w 2040731"/>
                <a:gd name="connsiteY2" fmla="*/ 221456 h 402431"/>
                <a:gd name="connsiteX3" fmla="*/ 595313 w 2040731"/>
                <a:gd name="connsiteY3" fmla="*/ 233363 h 402431"/>
                <a:gd name="connsiteX4" fmla="*/ 516731 w 2040731"/>
                <a:gd name="connsiteY4" fmla="*/ 240506 h 402431"/>
                <a:gd name="connsiteX5" fmla="*/ 473869 w 2040731"/>
                <a:gd name="connsiteY5" fmla="*/ 245269 h 402431"/>
                <a:gd name="connsiteX6" fmla="*/ 447675 w 2040731"/>
                <a:gd name="connsiteY6" fmla="*/ 245269 h 402431"/>
                <a:gd name="connsiteX7" fmla="*/ 407194 w 2040731"/>
                <a:gd name="connsiteY7" fmla="*/ 242888 h 402431"/>
                <a:gd name="connsiteX8" fmla="*/ 350044 w 2040731"/>
                <a:gd name="connsiteY8" fmla="*/ 235744 h 402431"/>
                <a:gd name="connsiteX9" fmla="*/ 300038 w 2040731"/>
                <a:gd name="connsiteY9" fmla="*/ 226219 h 402431"/>
                <a:gd name="connsiteX10" fmla="*/ 226219 w 2040731"/>
                <a:gd name="connsiteY10" fmla="*/ 204788 h 402431"/>
                <a:gd name="connsiteX11" fmla="*/ 161925 w 2040731"/>
                <a:gd name="connsiteY11" fmla="*/ 183356 h 402431"/>
                <a:gd name="connsiteX12" fmla="*/ 95250 w 2040731"/>
                <a:gd name="connsiteY12" fmla="*/ 152400 h 402431"/>
                <a:gd name="connsiteX13" fmla="*/ 47625 w 2040731"/>
                <a:gd name="connsiteY13" fmla="*/ 128588 h 402431"/>
                <a:gd name="connsiteX14" fmla="*/ 26194 w 2040731"/>
                <a:gd name="connsiteY14" fmla="*/ 121444 h 402431"/>
                <a:gd name="connsiteX15" fmla="*/ 16669 w 2040731"/>
                <a:gd name="connsiteY15" fmla="*/ 121444 h 402431"/>
                <a:gd name="connsiteX16" fmla="*/ 2381 w 2040731"/>
                <a:gd name="connsiteY16" fmla="*/ 126206 h 402431"/>
                <a:gd name="connsiteX17" fmla="*/ 0 w 2040731"/>
                <a:gd name="connsiteY17" fmla="*/ 138113 h 402431"/>
                <a:gd name="connsiteX18" fmla="*/ 7144 w 2040731"/>
                <a:gd name="connsiteY18" fmla="*/ 164306 h 402431"/>
                <a:gd name="connsiteX19" fmla="*/ 23813 w 2040731"/>
                <a:gd name="connsiteY19" fmla="*/ 190500 h 402431"/>
                <a:gd name="connsiteX20" fmla="*/ 73819 w 2040731"/>
                <a:gd name="connsiteY20" fmla="*/ 238125 h 402431"/>
                <a:gd name="connsiteX21" fmla="*/ 126206 w 2040731"/>
                <a:gd name="connsiteY21" fmla="*/ 283369 h 402431"/>
                <a:gd name="connsiteX22" fmla="*/ 183356 w 2040731"/>
                <a:gd name="connsiteY22" fmla="*/ 323850 h 402431"/>
                <a:gd name="connsiteX23" fmla="*/ 235744 w 2040731"/>
                <a:gd name="connsiteY23" fmla="*/ 354806 h 402431"/>
                <a:gd name="connsiteX24" fmla="*/ 278606 w 2040731"/>
                <a:gd name="connsiteY24" fmla="*/ 373856 h 402431"/>
                <a:gd name="connsiteX25" fmla="*/ 326231 w 2040731"/>
                <a:gd name="connsiteY25" fmla="*/ 388144 h 402431"/>
                <a:gd name="connsiteX26" fmla="*/ 376238 w 2040731"/>
                <a:gd name="connsiteY26" fmla="*/ 397669 h 402431"/>
                <a:gd name="connsiteX27" fmla="*/ 440531 w 2040731"/>
                <a:gd name="connsiteY27" fmla="*/ 402431 h 402431"/>
                <a:gd name="connsiteX28" fmla="*/ 531019 w 2040731"/>
                <a:gd name="connsiteY28" fmla="*/ 402431 h 402431"/>
                <a:gd name="connsiteX29" fmla="*/ 711994 w 2040731"/>
                <a:gd name="connsiteY29" fmla="*/ 392906 h 402431"/>
                <a:gd name="connsiteX30" fmla="*/ 878681 w 2040731"/>
                <a:gd name="connsiteY30" fmla="*/ 381000 h 402431"/>
                <a:gd name="connsiteX31" fmla="*/ 1038225 w 2040731"/>
                <a:gd name="connsiteY31" fmla="*/ 359569 h 402431"/>
                <a:gd name="connsiteX32" fmla="*/ 1362075 w 2040731"/>
                <a:gd name="connsiteY32" fmla="*/ 321469 h 402431"/>
                <a:gd name="connsiteX33" fmla="*/ 1585913 w 2040731"/>
                <a:gd name="connsiteY33" fmla="*/ 283369 h 402431"/>
                <a:gd name="connsiteX34" fmla="*/ 1750219 w 2040731"/>
                <a:gd name="connsiteY34" fmla="*/ 250031 h 402431"/>
                <a:gd name="connsiteX35" fmla="*/ 1881188 w 2040731"/>
                <a:gd name="connsiteY35" fmla="*/ 219075 h 402431"/>
                <a:gd name="connsiteX36" fmla="*/ 1974056 w 2040731"/>
                <a:gd name="connsiteY36" fmla="*/ 195263 h 402431"/>
                <a:gd name="connsiteX37" fmla="*/ 2005013 w 2040731"/>
                <a:gd name="connsiteY37" fmla="*/ 180975 h 402431"/>
                <a:gd name="connsiteX38" fmla="*/ 2026444 w 2040731"/>
                <a:gd name="connsiteY38" fmla="*/ 166688 h 402431"/>
                <a:gd name="connsiteX39" fmla="*/ 2035969 w 2040731"/>
                <a:gd name="connsiteY39" fmla="*/ 154781 h 402431"/>
                <a:gd name="connsiteX40" fmla="*/ 2038350 w 2040731"/>
                <a:gd name="connsiteY40" fmla="*/ 142875 h 402431"/>
                <a:gd name="connsiteX41" fmla="*/ 2040731 w 2040731"/>
                <a:gd name="connsiteY41" fmla="*/ 130969 h 402431"/>
                <a:gd name="connsiteX42" fmla="*/ 2038350 w 2040731"/>
                <a:gd name="connsiteY42" fmla="*/ 119063 h 402431"/>
                <a:gd name="connsiteX43" fmla="*/ 2024063 w 2040731"/>
                <a:gd name="connsiteY43" fmla="*/ 92869 h 402431"/>
                <a:gd name="connsiteX44" fmla="*/ 2007394 w 2040731"/>
                <a:gd name="connsiteY44" fmla="*/ 71438 h 402431"/>
                <a:gd name="connsiteX45" fmla="*/ 1976438 w 2040731"/>
                <a:gd name="connsiteY45" fmla="*/ 57150 h 402431"/>
                <a:gd name="connsiteX46" fmla="*/ 1847850 w 2040731"/>
                <a:gd name="connsiteY46" fmla="*/ 16669 h 402431"/>
                <a:gd name="connsiteX47" fmla="*/ 1788319 w 2040731"/>
                <a:gd name="connsiteY47" fmla="*/ 0 h 402431"/>
                <a:gd name="connsiteX48" fmla="*/ 1762125 w 2040731"/>
                <a:gd name="connsiteY48" fmla="*/ 2381 h 402431"/>
                <a:gd name="connsiteX49" fmla="*/ 1728788 w 2040731"/>
                <a:gd name="connsiteY49" fmla="*/ 14288 h 402431"/>
                <a:gd name="connsiteX50" fmla="*/ 1695450 w 2040731"/>
                <a:gd name="connsiteY50" fmla="*/ 26194 h 402431"/>
                <a:gd name="connsiteX51" fmla="*/ 1650206 w 2040731"/>
                <a:gd name="connsiteY51" fmla="*/ 50006 h 402431"/>
                <a:gd name="connsiteX52" fmla="*/ 1619250 w 2040731"/>
                <a:gd name="connsiteY52" fmla="*/ 66675 h 402431"/>
                <a:gd name="connsiteX53" fmla="*/ 1590675 w 2040731"/>
                <a:gd name="connsiteY53" fmla="*/ 76200 h 402431"/>
                <a:gd name="connsiteX54" fmla="*/ 1454944 w 2040731"/>
                <a:gd name="connsiteY54" fmla="*/ 107156 h 402431"/>
                <a:gd name="connsiteX55" fmla="*/ 1371600 w 2040731"/>
                <a:gd name="connsiteY55" fmla="*/ 121444 h 402431"/>
                <a:gd name="connsiteX56" fmla="*/ 1262063 w 2040731"/>
                <a:gd name="connsiteY56" fmla="*/ 138113 h 402431"/>
                <a:gd name="connsiteX57" fmla="*/ 1064419 w 2040731"/>
                <a:gd name="connsiteY57" fmla="*/ 176213 h 402431"/>
                <a:gd name="connsiteX58" fmla="*/ 971550 w 2040731"/>
                <a:gd name="connsiteY58" fmla="*/ 1881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40731" h="402431">
                  <a:moveTo>
                    <a:pt x="971550" y="188119"/>
                  </a:moveTo>
                  <a:lnTo>
                    <a:pt x="823913" y="207169"/>
                  </a:lnTo>
                  <a:lnTo>
                    <a:pt x="692944" y="221456"/>
                  </a:lnTo>
                  <a:lnTo>
                    <a:pt x="595313" y="233363"/>
                  </a:lnTo>
                  <a:lnTo>
                    <a:pt x="516731" y="240506"/>
                  </a:lnTo>
                  <a:lnTo>
                    <a:pt x="473869" y="245269"/>
                  </a:lnTo>
                  <a:lnTo>
                    <a:pt x="447675" y="245269"/>
                  </a:lnTo>
                  <a:lnTo>
                    <a:pt x="407194" y="242888"/>
                  </a:lnTo>
                  <a:lnTo>
                    <a:pt x="350044" y="235744"/>
                  </a:lnTo>
                  <a:lnTo>
                    <a:pt x="300038" y="226219"/>
                  </a:lnTo>
                  <a:lnTo>
                    <a:pt x="226219" y="204788"/>
                  </a:lnTo>
                  <a:lnTo>
                    <a:pt x="161925" y="183356"/>
                  </a:lnTo>
                  <a:lnTo>
                    <a:pt x="95250" y="152400"/>
                  </a:lnTo>
                  <a:lnTo>
                    <a:pt x="47625" y="128588"/>
                  </a:lnTo>
                  <a:lnTo>
                    <a:pt x="26194" y="121444"/>
                  </a:lnTo>
                  <a:lnTo>
                    <a:pt x="16669" y="121444"/>
                  </a:lnTo>
                  <a:lnTo>
                    <a:pt x="2381" y="126206"/>
                  </a:lnTo>
                  <a:lnTo>
                    <a:pt x="0" y="138113"/>
                  </a:lnTo>
                  <a:lnTo>
                    <a:pt x="7144" y="164306"/>
                  </a:lnTo>
                  <a:lnTo>
                    <a:pt x="23813" y="190500"/>
                  </a:lnTo>
                  <a:lnTo>
                    <a:pt x="73819" y="238125"/>
                  </a:lnTo>
                  <a:lnTo>
                    <a:pt x="126206" y="283369"/>
                  </a:lnTo>
                  <a:lnTo>
                    <a:pt x="183356" y="323850"/>
                  </a:lnTo>
                  <a:lnTo>
                    <a:pt x="235744" y="354806"/>
                  </a:lnTo>
                  <a:lnTo>
                    <a:pt x="278606" y="373856"/>
                  </a:lnTo>
                  <a:lnTo>
                    <a:pt x="326231" y="388144"/>
                  </a:lnTo>
                  <a:lnTo>
                    <a:pt x="376238" y="397669"/>
                  </a:lnTo>
                  <a:lnTo>
                    <a:pt x="440531" y="402431"/>
                  </a:lnTo>
                  <a:lnTo>
                    <a:pt x="531019" y="402431"/>
                  </a:lnTo>
                  <a:lnTo>
                    <a:pt x="711994" y="392906"/>
                  </a:lnTo>
                  <a:lnTo>
                    <a:pt x="878681" y="381000"/>
                  </a:lnTo>
                  <a:lnTo>
                    <a:pt x="1038225" y="359569"/>
                  </a:lnTo>
                  <a:lnTo>
                    <a:pt x="1362075" y="321469"/>
                  </a:lnTo>
                  <a:lnTo>
                    <a:pt x="1585913" y="283369"/>
                  </a:lnTo>
                  <a:lnTo>
                    <a:pt x="1750219" y="250031"/>
                  </a:lnTo>
                  <a:lnTo>
                    <a:pt x="1881188" y="219075"/>
                  </a:lnTo>
                  <a:lnTo>
                    <a:pt x="1974056" y="195263"/>
                  </a:lnTo>
                  <a:lnTo>
                    <a:pt x="2005013" y="180975"/>
                  </a:lnTo>
                  <a:lnTo>
                    <a:pt x="2026444" y="166688"/>
                  </a:lnTo>
                  <a:lnTo>
                    <a:pt x="2035969" y="154781"/>
                  </a:lnTo>
                  <a:lnTo>
                    <a:pt x="2038350" y="142875"/>
                  </a:lnTo>
                  <a:lnTo>
                    <a:pt x="2040731" y="130969"/>
                  </a:lnTo>
                  <a:lnTo>
                    <a:pt x="2038350" y="119063"/>
                  </a:lnTo>
                  <a:lnTo>
                    <a:pt x="2024063" y="92869"/>
                  </a:lnTo>
                  <a:lnTo>
                    <a:pt x="2007394" y="71438"/>
                  </a:lnTo>
                  <a:lnTo>
                    <a:pt x="1976438" y="57150"/>
                  </a:lnTo>
                  <a:lnTo>
                    <a:pt x="1847850" y="16669"/>
                  </a:lnTo>
                  <a:lnTo>
                    <a:pt x="1788319" y="0"/>
                  </a:lnTo>
                  <a:lnTo>
                    <a:pt x="1762125" y="2381"/>
                  </a:lnTo>
                  <a:lnTo>
                    <a:pt x="1728788" y="14288"/>
                  </a:lnTo>
                  <a:lnTo>
                    <a:pt x="1695450" y="26194"/>
                  </a:lnTo>
                  <a:lnTo>
                    <a:pt x="1650206" y="50006"/>
                  </a:lnTo>
                  <a:lnTo>
                    <a:pt x="1619250" y="66675"/>
                  </a:lnTo>
                  <a:lnTo>
                    <a:pt x="1590675" y="76200"/>
                  </a:lnTo>
                  <a:lnTo>
                    <a:pt x="1454944" y="107156"/>
                  </a:lnTo>
                  <a:lnTo>
                    <a:pt x="1371600" y="121444"/>
                  </a:lnTo>
                  <a:lnTo>
                    <a:pt x="1262063" y="138113"/>
                  </a:lnTo>
                  <a:lnTo>
                    <a:pt x="1064419" y="176213"/>
                  </a:lnTo>
                  <a:lnTo>
                    <a:pt x="97155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8">
              <a:extLst>
                <a:ext uri="{FF2B5EF4-FFF2-40B4-BE49-F238E27FC236}">
                  <a16:creationId xmlns:a16="http://schemas.microsoft.com/office/drawing/2014/main" id="{78D2FAA9-4F94-4610-A126-152B382EC4EC}"/>
                </a:ext>
              </a:extLst>
            </p:cNvPr>
            <p:cNvSpPr/>
            <p:nvPr/>
          </p:nvSpPr>
          <p:spPr>
            <a:xfrm>
              <a:off x="3817938" y="1525588"/>
              <a:ext cx="525462" cy="1101725"/>
            </a:xfrm>
            <a:custGeom>
              <a:avLst/>
              <a:gdLst>
                <a:gd name="connsiteX0" fmla="*/ 481012 w 526256"/>
                <a:gd name="connsiteY0" fmla="*/ 333375 h 1100138"/>
                <a:gd name="connsiteX1" fmla="*/ 481012 w 526256"/>
                <a:gd name="connsiteY1" fmla="*/ 485775 h 1100138"/>
                <a:gd name="connsiteX2" fmla="*/ 502444 w 526256"/>
                <a:gd name="connsiteY2" fmla="*/ 659607 h 1100138"/>
                <a:gd name="connsiteX3" fmla="*/ 504825 w 526256"/>
                <a:gd name="connsiteY3" fmla="*/ 733425 h 1100138"/>
                <a:gd name="connsiteX4" fmla="*/ 507206 w 526256"/>
                <a:gd name="connsiteY4" fmla="*/ 790575 h 1100138"/>
                <a:gd name="connsiteX5" fmla="*/ 509587 w 526256"/>
                <a:gd name="connsiteY5" fmla="*/ 828675 h 1100138"/>
                <a:gd name="connsiteX6" fmla="*/ 514350 w 526256"/>
                <a:gd name="connsiteY6" fmla="*/ 890588 h 1100138"/>
                <a:gd name="connsiteX7" fmla="*/ 521494 w 526256"/>
                <a:gd name="connsiteY7" fmla="*/ 950119 h 1100138"/>
                <a:gd name="connsiteX8" fmla="*/ 526256 w 526256"/>
                <a:gd name="connsiteY8" fmla="*/ 981075 h 1100138"/>
                <a:gd name="connsiteX9" fmla="*/ 526256 w 526256"/>
                <a:gd name="connsiteY9" fmla="*/ 1021557 h 1100138"/>
                <a:gd name="connsiteX10" fmla="*/ 519112 w 526256"/>
                <a:gd name="connsiteY10" fmla="*/ 1052513 h 1100138"/>
                <a:gd name="connsiteX11" fmla="*/ 509587 w 526256"/>
                <a:gd name="connsiteY11" fmla="*/ 1073944 h 1100138"/>
                <a:gd name="connsiteX12" fmla="*/ 495300 w 526256"/>
                <a:gd name="connsiteY12" fmla="*/ 1090613 h 1100138"/>
                <a:gd name="connsiteX13" fmla="*/ 478631 w 526256"/>
                <a:gd name="connsiteY13" fmla="*/ 1097757 h 1100138"/>
                <a:gd name="connsiteX14" fmla="*/ 457200 w 526256"/>
                <a:gd name="connsiteY14" fmla="*/ 1100138 h 1100138"/>
                <a:gd name="connsiteX15" fmla="*/ 426244 w 526256"/>
                <a:gd name="connsiteY15" fmla="*/ 1095375 h 1100138"/>
                <a:gd name="connsiteX16" fmla="*/ 402431 w 526256"/>
                <a:gd name="connsiteY16" fmla="*/ 1083469 h 1100138"/>
                <a:gd name="connsiteX17" fmla="*/ 385762 w 526256"/>
                <a:gd name="connsiteY17" fmla="*/ 1066800 h 1100138"/>
                <a:gd name="connsiteX18" fmla="*/ 371475 w 526256"/>
                <a:gd name="connsiteY18" fmla="*/ 1050132 h 1100138"/>
                <a:gd name="connsiteX19" fmla="*/ 357187 w 526256"/>
                <a:gd name="connsiteY19" fmla="*/ 1028700 h 1100138"/>
                <a:gd name="connsiteX20" fmla="*/ 342900 w 526256"/>
                <a:gd name="connsiteY20" fmla="*/ 1002507 h 1100138"/>
                <a:gd name="connsiteX21" fmla="*/ 330994 w 526256"/>
                <a:gd name="connsiteY21" fmla="*/ 966788 h 1100138"/>
                <a:gd name="connsiteX22" fmla="*/ 314325 w 526256"/>
                <a:gd name="connsiteY22" fmla="*/ 909638 h 1100138"/>
                <a:gd name="connsiteX23" fmla="*/ 297656 w 526256"/>
                <a:gd name="connsiteY23" fmla="*/ 852488 h 1100138"/>
                <a:gd name="connsiteX24" fmla="*/ 288131 w 526256"/>
                <a:gd name="connsiteY24" fmla="*/ 812007 h 1100138"/>
                <a:gd name="connsiteX25" fmla="*/ 280987 w 526256"/>
                <a:gd name="connsiteY25" fmla="*/ 769144 h 1100138"/>
                <a:gd name="connsiteX26" fmla="*/ 276225 w 526256"/>
                <a:gd name="connsiteY26" fmla="*/ 707232 h 1100138"/>
                <a:gd name="connsiteX27" fmla="*/ 261937 w 526256"/>
                <a:gd name="connsiteY27" fmla="*/ 528638 h 1100138"/>
                <a:gd name="connsiteX28" fmla="*/ 257175 w 526256"/>
                <a:gd name="connsiteY28" fmla="*/ 523875 h 1100138"/>
                <a:gd name="connsiteX29" fmla="*/ 257175 w 526256"/>
                <a:gd name="connsiteY29" fmla="*/ 490538 h 1100138"/>
                <a:gd name="connsiteX30" fmla="*/ 252412 w 526256"/>
                <a:gd name="connsiteY30" fmla="*/ 438150 h 1100138"/>
                <a:gd name="connsiteX31" fmla="*/ 242887 w 526256"/>
                <a:gd name="connsiteY31" fmla="*/ 383382 h 1100138"/>
                <a:gd name="connsiteX32" fmla="*/ 230981 w 526256"/>
                <a:gd name="connsiteY32" fmla="*/ 328613 h 1100138"/>
                <a:gd name="connsiteX33" fmla="*/ 219075 w 526256"/>
                <a:gd name="connsiteY33" fmla="*/ 280988 h 1100138"/>
                <a:gd name="connsiteX34" fmla="*/ 202406 w 526256"/>
                <a:gd name="connsiteY34" fmla="*/ 238125 h 1100138"/>
                <a:gd name="connsiteX35" fmla="*/ 192881 w 526256"/>
                <a:gd name="connsiteY35" fmla="*/ 216694 h 1100138"/>
                <a:gd name="connsiteX36" fmla="*/ 180975 w 526256"/>
                <a:gd name="connsiteY36" fmla="*/ 200025 h 1100138"/>
                <a:gd name="connsiteX37" fmla="*/ 159544 w 526256"/>
                <a:gd name="connsiteY37" fmla="*/ 178594 h 1100138"/>
                <a:gd name="connsiteX38" fmla="*/ 119062 w 526256"/>
                <a:gd name="connsiteY38" fmla="*/ 140494 h 1100138"/>
                <a:gd name="connsiteX39" fmla="*/ 52387 w 526256"/>
                <a:gd name="connsiteY39" fmla="*/ 85725 h 1100138"/>
                <a:gd name="connsiteX40" fmla="*/ 16669 w 526256"/>
                <a:gd name="connsiteY40" fmla="*/ 54769 h 1100138"/>
                <a:gd name="connsiteX41" fmla="*/ 2381 w 526256"/>
                <a:gd name="connsiteY41" fmla="*/ 33338 h 1100138"/>
                <a:gd name="connsiteX42" fmla="*/ 0 w 526256"/>
                <a:gd name="connsiteY42" fmla="*/ 23813 h 1100138"/>
                <a:gd name="connsiteX43" fmla="*/ 0 w 526256"/>
                <a:gd name="connsiteY43" fmla="*/ 9525 h 1100138"/>
                <a:gd name="connsiteX44" fmla="*/ 9525 w 526256"/>
                <a:gd name="connsiteY44" fmla="*/ 2382 h 1100138"/>
                <a:gd name="connsiteX45" fmla="*/ 21431 w 526256"/>
                <a:gd name="connsiteY45" fmla="*/ 0 h 1100138"/>
                <a:gd name="connsiteX46" fmla="*/ 47625 w 526256"/>
                <a:gd name="connsiteY46" fmla="*/ 4763 h 1100138"/>
                <a:gd name="connsiteX47" fmla="*/ 78581 w 526256"/>
                <a:gd name="connsiteY47" fmla="*/ 4763 h 1100138"/>
                <a:gd name="connsiteX48" fmla="*/ 135731 w 526256"/>
                <a:gd name="connsiteY48" fmla="*/ 11907 h 1100138"/>
                <a:gd name="connsiteX49" fmla="*/ 173831 w 526256"/>
                <a:gd name="connsiteY49" fmla="*/ 19050 h 1100138"/>
                <a:gd name="connsiteX50" fmla="*/ 230981 w 526256"/>
                <a:gd name="connsiteY50" fmla="*/ 35719 h 1100138"/>
                <a:gd name="connsiteX51" fmla="*/ 297656 w 526256"/>
                <a:gd name="connsiteY51" fmla="*/ 59532 h 1100138"/>
                <a:gd name="connsiteX52" fmla="*/ 388144 w 526256"/>
                <a:gd name="connsiteY52" fmla="*/ 102394 h 1100138"/>
                <a:gd name="connsiteX53" fmla="*/ 411956 w 526256"/>
                <a:gd name="connsiteY53" fmla="*/ 114300 h 1100138"/>
                <a:gd name="connsiteX54" fmla="*/ 438150 w 526256"/>
                <a:gd name="connsiteY54" fmla="*/ 123825 h 1100138"/>
                <a:gd name="connsiteX55" fmla="*/ 452437 w 526256"/>
                <a:gd name="connsiteY55" fmla="*/ 130969 h 1100138"/>
                <a:gd name="connsiteX56" fmla="*/ 464344 w 526256"/>
                <a:gd name="connsiteY56" fmla="*/ 140494 h 1100138"/>
                <a:gd name="connsiteX57" fmla="*/ 473869 w 526256"/>
                <a:gd name="connsiteY57" fmla="*/ 150019 h 1100138"/>
                <a:gd name="connsiteX58" fmla="*/ 483394 w 526256"/>
                <a:gd name="connsiteY58" fmla="*/ 169069 h 1100138"/>
                <a:gd name="connsiteX59" fmla="*/ 488156 w 526256"/>
                <a:gd name="connsiteY59" fmla="*/ 190500 h 1100138"/>
                <a:gd name="connsiteX60" fmla="*/ 488156 w 526256"/>
                <a:gd name="connsiteY60" fmla="*/ 207169 h 1100138"/>
                <a:gd name="connsiteX61" fmla="*/ 485775 w 526256"/>
                <a:gd name="connsiteY61" fmla="*/ 230982 h 1100138"/>
                <a:gd name="connsiteX62" fmla="*/ 483394 w 526256"/>
                <a:gd name="connsiteY62" fmla="*/ 247650 h 1100138"/>
                <a:gd name="connsiteX63" fmla="*/ 481012 w 526256"/>
                <a:gd name="connsiteY63" fmla="*/ 333375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6256" h="1100138">
                  <a:moveTo>
                    <a:pt x="481012" y="333375"/>
                  </a:moveTo>
                  <a:lnTo>
                    <a:pt x="481012" y="485775"/>
                  </a:lnTo>
                  <a:lnTo>
                    <a:pt x="502444" y="659607"/>
                  </a:lnTo>
                  <a:cubicBezTo>
                    <a:pt x="503238" y="684213"/>
                    <a:pt x="504031" y="708819"/>
                    <a:pt x="504825" y="733425"/>
                  </a:cubicBezTo>
                  <a:cubicBezTo>
                    <a:pt x="505619" y="752475"/>
                    <a:pt x="506412" y="771525"/>
                    <a:pt x="507206" y="790575"/>
                  </a:cubicBezTo>
                  <a:lnTo>
                    <a:pt x="509587" y="828675"/>
                  </a:lnTo>
                  <a:lnTo>
                    <a:pt x="514350" y="890588"/>
                  </a:lnTo>
                  <a:lnTo>
                    <a:pt x="521494" y="950119"/>
                  </a:lnTo>
                  <a:lnTo>
                    <a:pt x="526256" y="981075"/>
                  </a:lnTo>
                  <a:lnTo>
                    <a:pt x="526256" y="1021557"/>
                  </a:lnTo>
                  <a:lnTo>
                    <a:pt x="519112" y="1052513"/>
                  </a:lnTo>
                  <a:lnTo>
                    <a:pt x="509587" y="1073944"/>
                  </a:lnTo>
                  <a:lnTo>
                    <a:pt x="495300" y="1090613"/>
                  </a:lnTo>
                  <a:lnTo>
                    <a:pt x="478631" y="1097757"/>
                  </a:lnTo>
                  <a:lnTo>
                    <a:pt x="457200" y="1100138"/>
                  </a:lnTo>
                  <a:lnTo>
                    <a:pt x="426244" y="1095375"/>
                  </a:lnTo>
                  <a:lnTo>
                    <a:pt x="402431" y="1083469"/>
                  </a:lnTo>
                  <a:lnTo>
                    <a:pt x="385762" y="1066800"/>
                  </a:lnTo>
                  <a:lnTo>
                    <a:pt x="371475" y="1050132"/>
                  </a:lnTo>
                  <a:lnTo>
                    <a:pt x="357187" y="1028700"/>
                  </a:lnTo>
                  <a:lnTo>
                    <a:pt x="342900" y="1002507"/>
                  </a:lnTo>
                  <a:lnTo>
                    <a:pt x="330994" y="966788"/>
                  </a:lnTo>
                  <a:lnTo>
                    <a:pt x="314325" y="909638"/>
                  </a:lnTo>
                  <a:lnTo>
                    <a:pt x="297656" y="852488"/>
                  </a:lnTo>
                  <a:lnTo>
                    <a:pt x="288131" y="812007"/>
                  </a:lnTo>
                  <a:lnTo>
                    <a:pt x="280987" y="769144"/>
                  </a:lnTo>
                  <a:lnTo>
                    <a:pt x="276225" y="707232"/>
                  </a:lnTo>
                  <a:lnTo>
                    <a:pt x="261937" y="528638"/>
                  </a:lnTo>
                  <a:lnTo>
                    <a:pt x="257175" y="523875"/>
                  </a:lnTo>
                  <a:lnTo>
                    <a:pt x="257175" y="490538"/>
                  </a:lnTo>
                  <a:lnTo>
                    <a:pt x="252412" y="438150"/>
                  </a:lnTo>
                  <a:lnTo>
                    <a:pt x="242887" y="383382"/>
                  </a:lnTo>
                  <a:lnTo>
                    <a:pt x="230981" y="328613"/>
                  </a:lnTo>
                  <a:lnTo>
                    <a:pt x="219075" y="280988"/>
                  </a:lnTo>
                  <a:lnTo>
                    <a:pt x="202406" y="238125"/>
                  </a:lnTo>
                  <a:lnTo>
                    <a:pt x="192881" y="216694"/>
                  </a:lnTo>
                  <a:lnTo>
                    <a:pt x="180975" y="200025"/>
                  </a:lnTo>
                  <a:lnTo>
                    <a:pt x="159544" y="178594"/>
                  </a:lnTo>
                  <a:lnTo>
                    <a:pt x="119062" y="140494"/>
                  </a:lnTo>
                  <a:lnTo>
                    <a:pt x="52387" y="85725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47625" y="4763"/>
                  </a:lnTo>
                  <a:lnTo>
                    <a:pt x="78581" y="4763"/>
                  </a:lnTo>
                  <a:lnTo>
                    <a:pt x="135731" y="11907"/>
                  </a:lnTo>
                  <a:lnTo>
                    <a:pt x="173831" y="19050"/>
                  </a:lnTo>
                  <a:lnTo>
                    <a:pt x="230981" y="35719"/>
                  </a:lnTo>
                  <a:lnTo>
                    <a:pt x="297656" y="59532"/>
                  </a:lnTo>
                  <a:lnTo>
                    <a:pt x="388144" y="102394"/>
                  </a:lnTo>
                  <a:lnTo>
                    <a:pt x="411956" y="114300"/>
                  </a:lnTo>
                  <a:lnTo>
                    <a:pt x="438150" y="123825"/>
                  </a:lnTo>
                  <a:lnTo>
                    <a:pt x="452437" y="130969"/>
                  </a:lnTo>
                  <a:lnTo>
                    <a:pt x="464344" y="140494"/>
                  </a:lnTo>
                  <a:lnTo>
                    <a:pt x="473869" y="150019"/>
                  </a:lnTo>
                  <a:lnTo>
                    <a:pt x="483394" y="169069"/>
                  </a:lnTo>
                  <a:lnTo>
                    <a:pt x="488156" y="190500"/>
                  </a:lnTo>
                  <a:lnTo>
                    <a:pt x="488156" y="207169"/>
                  </a:lnTo>
                  <a:lnTo>
                    <a:pt x="485775" y="230982"/>
                  </a:lnTo>
                  <a:lnTo>
                    <a:pt x="483394" y="247650"/>
                  </a:lnTo>
                  <a:lnTo>
                    <a:pt x="48101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9">
              <a:extLst>
                <a:ext uri="{FF2B5EF4-FFF2-40B4-BE49-F238E27FC236}">
                  <a16:creationId xmlns:a16="http://schemas.microsoft.com/office/drawing/2014/main" id="{3C50327C-70BF-4015-8989-78C1B711D4F6}"/>
                </a:ext>
              </a:extLst>
            </p:cNvPr>
            <p:cNvSpPr/>
            <p:nvPr/>
          </p:nvSpPr>
          <p:spPr>
            <a:xfrm>
              <a:off x="5341938" y="1331913"/>
              <a:ext cx="600075" cy="1201738"/>
            </a:xfrm>
            <a:custGeom>
              <a:avLst/>
              <a:gdLst>
                <a:gd name="connsiteX0" fmla="*/ 321469 w 600075"/>
                <a:gd name="connsiteY0" fmla="*/ 754856 h 1202531"/>
                <a:gd name="connsiteX1" fmla="*/ 240506 w 600075"/>
                <a:gd name="connsiteY1" fmla="*/ 916781 h 1202531"/>
                <a:gd name="connsiteX2" fmla="*/ 173831 w 600075"/>
                <a:gd name="connsiteY2" fmla="*/ 1050131 h 1202531"/>
                <a:gd name="connsiteX3" fmla="*/ 119062 w 600075"/>
                <a:gd name="connsiteY3" fmla="*/ 1157287 h 1202531"/>
                <a:gd name="connsiteX4" fmla="*/ 111919 w 600075"/>
                <a:gd name="connsiteY4" fmla="*/ 1166812 h 1202531"/>
                <a:gd name="connsiteX5" fmla="*/ 83344 w 600075"/>
                <a:gd name="connsiteY5" fmla="*/ 1185862 h 1202531"/>
                <a:gd name="connsiteX6" fmla="*/ 59531 w 600075"/>
                <a:gd name="connsiteY6" fmla="*/ 1200150 h 1202531"/>
                <a:gd name="connsiteX7" fmla="*/ 50006 w 600075"/>
                <a:gd name="connsiteY7" fmla="*/ 1202531 h 1202531"/>
                <a:gd name="connsiteX8" fmla="*/ 40481 w 600075"/>
                <a:gd name="connsiteY8" fmla="*/ 1202531 h 1202531"/>
                <a:gd name="connsiteX9" fmla="*/ 26194 w 600075"/>
                <a:gd name="connsiteY9" fmla="*/ 1197769 h 1202531"/>
                <a:gd name="connsiteX10" fmla="*/ 14287 w 600075"/>
                <a:gd name="connsiteY10" fmla="*/ 1185862 h 1202531"/>
                <a:gd name="connsiteX11" fmla="*/ 7144 w 600075"/>
                <a:gd name="connsiteY11" fmla="*/ 1176337 h 1202531"/>
                <a:gd name="connsiteX12" fmla="*/ 2381 w 600075"/>
                <a:gd name="connsiteY12" fmla="*/ 1164431 h 1202531"/>
                <a:gd name="connsiteX13" fmla="*/ 0 w 600075"/>
                <a:gd name="connsiteY13" fmla="*/ 1143000 h 1202531"/>
                <a:gd name="connsiteX14" fmla="*/ 2381 w 600075"/>
                <a:gd name="connsiteY14" fmla="*/ 1112044 h 1202531"/>
                <a:gd name="connsiteX15" fmla="*/ 7144 w 600075"/>
                <a:gd name="connsiteY15" fmla="*/ 1090612 h 1202531"/>
                <a:gd name="connsiteX16" fmla="*/ 38100 w 600075"/>
                <a:gd name="connsiteY16" fmla="*/ 1004887 h 1202531"/>
                <a:gd name="connsiteX17" fmla="*/ 80962 w 600075"/>
                <a:gd name="connsiteY17" fmla="*/ 888206 h 1202531"/>
                <a:gd name="connsiteX18" fmla="*/ 126206 w 600075"/>
                <a:gd name="connsiteY18" fmla="*/ 752475 h 1202531"/>
                <a:gd name="connsiteX19" fmla="*/ 145256 w 600075"/>
                <a:gd name="connsiteY19" fmla="*/ 685800 h 1202531"/>
                <a:gd name="connsiteX20" fmla="*/ 178594 w 600075"/>
                <a:gd name="connsiteY20" fmla="*/ 550069 h 1202531"/>
                <a:gd name="connsiteX21" fmla="*/ 195262 w 600075"/>
                <a:gd name="connsiteY21" fmla="*/ 507206 h 1202531"/>
                <a:gd name="connsiteX22" fmla="*/ 214312 w 600075"/>
                <a:gd name="connsiteY22" fmla="*/ 457200 h 1202531"/>
                <a:gd name="connsiteX23" fmla="*/ 240506 w 600075"/>
                <a:gd name="connsiteY23" fmla="*/ 364331 h 1202531"/>
                <a:gd name="connsiteX24" fmla="*/ 257175 w 600075"/>
                <a:gd name="connsiteY24" fmla="*/ 295275 h 1202531"/>
                <a:gd name="connsiteX25" fmla="*/ 269081 w 600075"/>
                <a:gd name="connsiteY25" fmla="*/ 235744 h 1202531"/>
                <a:gd name="connsiteX26" fmla="*/ 271462 w 600075"/>
                <a:gd name="connsiteY26" fmla="*/ 221456 h 1202531"/>
                <a:gd name="connsiteX27" fmla="*/ 271462 w 600075"/>
                <a:gd name="connsiteY27" fmla="*/ 192881 h 1202531"/>
                <a:gd name="connsiteX28" fmla="*/ 269081 w 600075"/>
                <a:gd name="connsiteY28" fmla="*/ 161925 h 1202531"/>
                <a:gd name="connsiteX29" fmla="*/ 259556 w 600075"/>
                <a:gd name="connsiteY29" fmla="*/ 130969 h 1202531"/>
                <a:gd name="connsiteX30" fmla="*/ 245269 w 600075"/>
                <a:gd name="connsiteY30" fmla="*/ 102394 h 1202531"/>
                <a:gd name="connsiteX31" fmla="*/ 223837 w 600075"/>
                <a:gd name="connsiteY31" fmla="*/ 80962 h 1202531"/>
                <a:gd name="connsiteX32" fmla="*/ 197644 w 600075"/>
                <a:gd name="connsiteY32" fmla="*/ 61912 h 1202531"/>
                <a:gd name="connsiteX33" fmla="*/ 178594 w 600075"/>
                <a:gd name="connsiteY33" fmla="*/ 45244 h 1202531"/>
                <a:gd name="connsiteX34" fmla="*/ 176212 w 600075"/>
                <a:gd name="connsiteY34" fmla="*/ 38100 h 1202531"/>
                <a:gd name="connsiteX35" fmla="*/ 176212 w 600075"/>
                <a:gd name="connsiteY35" fmla="*/ 33337 h 1202531"/>
                <a:gd name="connsiteX36" fmla="*/ 178594 w 600075"/>
                <a:gd name="connsiteY36" fmla="*/ 21431 h 1202531"/>
                <a:gd name="connsiteX37" fmla="*/ 192881 w 600075"/>
                <a:gd name="connsiteY37" fmla="*/ 11906 h 1202531"/>
                <a:gd name="connsiteX38" fmla="*/ 221456 w 600075"/>
                <a:gd name="connsiteY38" fmla="*/ 0 h 1202531"/>
                <a:gd name="connsiteX39" fmla="*/ 257175 w 600075"/>
                <a:gd name="connsiteY39" fmla="*/ 0 h 1202531"/>
                <a:gd name="connsiteX40" fmla="*/ 302419 w 600075"/>
                <a:gd name="connsiteY40" fmla="*/ 0 h 1202531"/>
                <a:gd name="connsiteX41" fmla="*/ 319087 w 600075"/>
                <a:gd name="connsiteY41" fmla="*/ 2381 h 1202531"/>
                <a:gd name="connsiteX42" fmla="*/ 338137 w 600075"/>
                <a:gd name="connsiteY42" fmla="*/ 9525 h 1202531"/>
                <a:gd name="connsiteX43" fmla="*/ 402431 w 600075"/>
                <a:gd name="connsiteY43" fmla="*/ 50006 h 1202531"/>
                <a:gd name="connsiteX44" fmla="*/ 476250 w 600075"/>
                <a:gd name="connsiteY44" fmla="*/ 95250 h 1202531"/>
                <a:gd name="connsiteX45" fmla="*/ 545306 w 600075"/>
                <a:gd name="connsiteY45" fmla="*/ 133350 h 1202531"/>
                <a:gd name="connsiteX46" fmla="*/ 559594 w 600075"/>
                <a:gd name="connsiteY46" fmla="*/ 142875 h 1202531"/>
                <a:gd name="connsiteX47" fmla="*/ 571500 w 600075"/>
                <a:gd name="connsiteY47" fmla="*/ 152400 h 1202531"/>
                <a:gd name="connsiteX48" fmla="*/ 585787 w 600075"/>
                <a:gd name="connsiteY48" fmla="*/ 171450 h 1202531"/>
                <a:gd name="connsiteX49" fmla="*/ 595312 w 600075"/>
                <a:gd name="connsiteY49" fmla="*/ 190500 h 1202531"/>
                <a:gd name="connsiteX50" fmla="*/ 600075 w 600075"/>
                <a:gd name="connsiteY50" fmla="*/ 207169 h 1202531"/>
                <a:gd name="connsiteX51" fmla="*/ 600075 w 600075"/>
                <a:gd name="connsiteY51" fmla="*/ 233362 h 1202531"/>
                <a:gd name="connsiteX52" fmla="*/ 595312 w 600075"/>
                <a:gd name="connsiteY52" fmla="*/ 250031 h 1202531"/>
                <a:gd name="connsiteX53" fmla="*/ 583406 w 600075"/>
                <a:gd name="connsiteY53" fmla="*/ 269081 h 1202531"/>
                <a:gd name="connsiteX54" fmla="*/ 564356 w 600075"/>
                <a:gd name="connsiteY54" fmla="*/ 290512 h 1202531"/>
                <a:gd name="connsiteX55" fmla="*/ 542925 w 600075"/>
                <a:gd name="connsiteY55" fmla="*/ 314325 h 1202531"/>
                <a:gd name="connsiteX56" fmla="*/ 516731 w 600075"/>
                <a:gd name="connsiteY56" fmla="*/ 361950 h 1202531"/>
                <a:gd name="connsiteX57" fmla="*/ 471487 w 600075"/>
                <a:gd name="connsiteY57" fmla="*/ 452437 h 1202531"/>
                <a:gd name="connsiteX58" fmla="*/ 423862 w 600075"/>
                <a:gd name="connsiteY58" fmla="*/ 552450 h 1202531"/>
                <a:gd name="connsiteX59" fmla="*/ 321469 w 600075"/>
                <a:gd name="connsiteY59" fmla="*/ 7548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0075" h="1202531">
                  <a:moveTo>
                    <a:pt x="321469" y="754856"/>
                  </a:moveTo>
                  <a:lnTo>
                    <a:pt x="240506" y="916781"/>
                  </a:lnTo>
                  <a:lnTo>
                    <a:pt x="173831" y="1050131"/>
                  </a:lnTo>
                  <a:lnTo>
                    <a:pt x="119062" y="1157287"/>
                  </a:lnTo>
                  <a:lnTo>
                    <a:pt x="111919" y="1166812"/>
                  </a:lnTo>
                  <a:lnTo>
                    <a:pt x="83344" y="1185862"/>
                  </a:lnTo>
                  <a:lnTo>
                    <a:pt x="59531" y="1200150"/>
                  </a:lnTo>
                  <a:lnTo>
                    <a:pt x="50006" y="1202531"/>
                  </a:lnTo>
                  <a:lnTo>
                    <a:pt x="40481" y="1202531"/>
                  </a:lnTo>
                  <a:lnTo>
                    <a:pt x="26194" y="1197769"/>
                  </a:lnTo>
                  <a:lnTo>
                    <a:pt x="14287" y="1185862"/>
                  </a:lnTo>
                  <a:lnTo>
                    <a:pt x="7144" y="1176337"/>
                  </a:lnTo>
                  <a:lnTo>
                    <a:pt x="2381" y="1164431"/>
                  </a:lnTo>
                  <a:lnTo>
                    <a:pt x="0" y="1143000"/>
                  </a:lnTo>
                  <a:lnTo>
                    <a:pt x="2381" y="1112044"/>
                  </a:lnTo>
                  <a:lnTo>
                    <a:pt x="7144" y="1090612"/>
                  </a:lnTo>
                  <a:lnTo>
                    <a:pt x="38100" y="1004887"/>
                  </a:lnTo>
                  <a:lnTo>
                    <a:pt x="80962" y="888206"/>
                  </a:lnTo>
                  <a:lnTo>
                    <a:pt x="126206" y="752475"/>
                  </a:lnTo>
                  <a:lnTo>
                    <a:pt x="145256" y="685800"/>
                  </a:lnTo>
                  <a:lnTo>
                    <a:pt x="178594" y="550069"/>
                  </a:lnTo>
                  <a:lnTo>
                    <a:pt x="195262" y="507206"/>
                  </a:lnTo>
                  <a:lnTo>
                    <a:pt x="214312" y="457200"/>
                  </a:lnTo>
                  <a:lnTo>
                    <a:pt x="240506" y="364331"/>
                  </a:lnTo>
                  <a:lnTo>
                    <a:pt x="257175" y="295275"/>
                  </a:lnTo>
                  <a:lnTo>
                    <a:pt x="269081" y="235744"/>
                  </a:lnTo>
                  <a:lnTo>
                    <a:pt x="271462" y="221456"/>
                  </a:lnTo>
                  <a:lnTo>
                    <a:pt x="271462" y="192881"/>
                  </a:lnTo>
                  <a:lnTo>
                    <a:pt x="269081" y="161925"/>
                  </a:lnTo>
                  <a:lnTo>
                    <a:pt x="259556" y="130969"/>
                  </a:lnTo>
                  <a:lnTo>
                    <a:pt x="245269" y="102394"/>
                  </a:lnTo>
                  <a:lnTo>
                    <a:pt x="223837" y="80962"/>
                  </a:lnTo>
                  <a:lnTo>
                    <a:pt x="197644" y="61912"/>
                  </a:lnTo>
                  <a:lnTo>
                    <a:pt x="178594" y="45244"/>
                  </a:lnTo>
                  <a:lnTo>
                    <a:pt x="176212" y="38100"/>
                  </a:lnTo>
                  <a:lnTo>
                    <a:pt x="176212" y="33337"/>
                  </a:lnTo>
                  <a:lnTo>
                    <a:pt x="178594" y="21431"/>
                  </a:lnTo>
                  <a:lnTo>
                    <a:pt x="192881" y="11906"/>
                  </a:lnTo>
                  <a:lnTo>
                    <a:pt x="221456" y="0"/>
                  </a:lnTo>
                  <a:lnTo>
                    <a:pt x="257175" y="0"/>
                  </a:lnTo>
                  <a:lnTo>
                    <a:pt x="302419" y="0"/>
                  </a:lnTo>
                  <a:lnTo>
                    <a:pt x="319087" y="2381"/>
                  </a:lnTo>
                  <a:lnTo>
                    <a:pt x="338137" y="9525"/>
                  </a:lnTo>
                  <a:lnTo>
                    <a:pt x="402431" y="50006"/>
                  </a:lnTo>
                  <a:lnTo>
                    <a:pt x="476250" y="95250"/>
                  </a:lnTo>
                  <a:lnTo>
                    <a:pt x="545306" y="133350"/>
                  </a:lnTo>
                  <a:lnTo>
                    <a:pt x="559594" y="142875"/>
                  </a:lnTo>
                  <a:lnTo>
                    <a:pt x="571500" y="152400"/>
                  </a:lnTo>
                  <a:lnTo>
                    <a:pt x="585787" y="171450"/>
                  </a:lnTo>
                  <a:lnTo>
                    <a:pt x="595312" y="190500"/>
                  </a:lnTo>
                  <a:lnTo>
                    <a:pt x="600075" y="207169"/>
                  </a:lnTo>
                  <a:lnTo>
                    <a:pt x="600075" y="233362"/>
                  </a:lnTo>
                  <a:lnTo>
                    <a:pt x="595312" y="250031"/>
                  </a:lnTo>
                  <a:lnTo>
                    <a:pt x="583406" y="269081"/>
                  </a:lnTo>
                  <a:lnTo>
                    <a:pt x="564356" y="290512"/>
                  </a:lnTo>
                  <a:lnTo>
                    <a:pt x="542925" y="314325"/>
                  </a:lnTo>
                  <a:lnTo>
                    <a:pt x="516731" y="361950"/>
                  </a:lnTo>
                  <a:lnTo>
                    <a:pt x="471487" y="452437"/>
                  </a:lnTo>
                  <a:lnTo>
                    <a:pt x="423862" y="552450"/>
                  </a:lnTo>
                  <a:lnTo>
                    <a:pt x="321469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51">
              <a:extLst>
                <a:ext uri="{FF2B5EF4-FFF2-40B4-BE49-F238E27FC236}">
                  <a16:creationId xmlns:a16="http://schemas.microsoft.com/office/drawing/2014/main" id="{80260F77-E3C1-4D16-B9C9-CA94281B8D2C}"/>
                </a:ext>
              </a:extLst>
            </p:cNvPr>
            <p:cNvSpPr/>
            <p:nvPr/>
          </p:nvSpPr>
          <p:spPr>
            <a:xfrm>
              <a:off x="4532313" y="2332038"/>
              <a:ext cx="444500" cy="1225550"/>
            </a:xfrm>
            <a:custGeom>
              <a:avLst/>
              <a:gdLst>
                <a:gd name="connsiteX0" fmla="*/ 169069 w 445294"/>
                <a:gd name="connsiteY0" fmla="*/ 819150 h 1226344"/>
                <a:gd name="connsiteX1" fmla="*/ 169069 w 445294"/>
                <a:gd name="connsiteY1" fmla="*/ 1226344 h 1226344"/>
                <a:gd name="connsiteX2" fmla="*/ 388144 w 445294"/>
                <a:gd name="connsiteY2" fmla="*/ 1197769 h 1226344"/>
                <a:gd name="connsiteX3" fmla="*/ 392906 w 445294"/>
                <a:gd name="connsiteY3" fmla="*/ 1045369 h 1226344"/>
                <a:gd name="connsiteX4" fmla="*/ 392906 w 445294"/>
                <a:gd name="connsiteY4" fmla="*/ 895350 h 1226344"/>
                <a:gd name="connsiteX5" fmla="*/ 392906 w 445294"/>
                <a:gd name="connsiteY5" fmla="*/ 704850 h 1226344"/>
                <a:gd name="connsiteX6" fmla="*/ 414337 w 445294"/>
                <a:gd name="connsiteY6" fmla="*/ 528637 h 1226344"/>
                <a:gd name="connsiteX7" fmla="*/ 414337 w 445294"/>
                <a:gd name="connsiteY7" fmla="*/ 466725 h 1226344"/>
                <a:gd name="connsiteX8" fmla="*/ 414337 w 445294"/>
                <a:gd name="connsiteY8" fmla="*/ 423862 h 1226344"/>
                <a:gd name="connsiteX9" fmla="*/ 414337 w 445294"/>
                <a:gd name="connsiteY9" fmla="*/ 395287 h 1226344"/>
                <a:gd name="connsiteX10" fmla="*/ 416719 w 445294"/>
                <a:gd name="connsiteY10" fmla="*/ 369094 h 1226344"/>
                <a:gd name="connsiteX11" fmla="*/ 421481 w 445294"/>
                <a:gd name="connsiteY11" fmla="*/ 340519 h 1226344"/>
                <a:gd name="connsiteX12" fmla="*/ 433387 w 445294"/>
                <a:gd name="connsiteY12" fmla="*/ 300037 h 1226344"/>
                <a:gd name="connsiteX13" fmla="*/ 442912 w 445294"/>
                <a:gd name="connsiteY13" fmla="*/ 259556 h 1226344"/>
                <a:gd name="connsiteX14" fmla="*/ 445294 w 445294"/>
                <a:gd name="connsiteY14" fmla="*/ 240506 h 1226344"/>
                <a:gd name="connsiteX15" fmla="*/ 445294 w 445294"/>
                <a:gd name="connsiteY15" fmla="*/ 219075 h 1226344"/>
                <a:gd name="connsiteX16" fmla="*/ 440531 w 445294"/>
                <a:gd name="connsiteY16" fmla="*/ 204787 h 1226344"/>
                <a:gd name="connsiteX17" fmla="*/ 431006 w 445294"/>
                <a:gd name="connsiteY17" fmla="*/ 183356 h 1226344"/>
                <a:gd name="connsiteX18" fmla="*/ 421481 w 445294"/>
                <a:gd name="connsiteY18" fmla="*/ 166687 h 1226344"/>
                <a:gd name="connsiteX19" fmla="*/ 392906 w 445294"/>
                <a:gd name="connsiteY19" fmla="*/ 140494 h 1226344"/>
                <a:gd name="connsiteX20" fmla="*/ 359569 w 445294"/>
                <a:gd name="connsiteY20" fmla="*/ 116681 h 1226344"/>
                <a:gd name="connsiteX21" fmla="*/ 323850 w 445294"/>
                <a:gd name="connsiteY21" fmla="*/ 90487 h 1226344"/>
                <a:gd name="connsiteX22" fmla="*/ 283369 w 445294"/>
                <a:gd name="connsiteY22" fmla="*/ 66675 h 1226344"/>
                <a:gd name="connsiteX23" fmla="*/ 228600 w 445294"/>
                <a:gd name="connsiteY23" fmla="*/ 40481 h 1226344"/>
                <a:gd name="connsiteX24" fmla="*/ 183356 w 445294"/>
                <a:gd name="connsiteY24" fmla="*/ 23812 h 1226344"/>
                <a:gd name="connsiteX25" fmla="*/ 128587 w 445294"/>
                <a:gd name="connsiteY25" fmla="*/ 11906 h 1226344"/>
                <a:gd name="connsiteX26" fmla="*/ 88106 w 445294"/>
                <a:gd name="connsiteY26" fmla="*/ 7144 h 1226344"/>
                <a:gd name="connsiteX27" fmla="*/ 57150 w 445294"/>
                <a:gd name="connsiteY27" fmla="*/ 2381 h 1226344"/>
                <a:gd name="connsiteX28" fmla="*/ 16669 w 445294"/>
                <a:gd name="connsiteY28" fmla="*/ 0 h 1226344"/>
                <a:gd name="connsiteX29" fmla="*/ 4762 w 445294"/>
                <a:gd name="connsiteY29" fmla="*/ 2381 h 1226344"/>
                <a:gd name="connsiteX30" fmla="*/ 0 w 445294"/>
                <a:gd name="connsiteY30" fmla="*/ 9525 h 1226344"/>
                <a:gd name="connsiteX31" fmla="*/ 2381 w 445294"/>
                <a:gd name="connsiteY31" fmla="*/ 26194 h 1226344"/>
                <a:gd name="connsiteX32" fmla="*/ 9525 w 445294"/>
                <a:gd name="connsiteY32" fmla="*/ 45244 h 1226344"/>
                <a:gd name="connsiteX33" fmla="*/ 38100 w 445294"/>
                <a:gd name="connsiteY33" fmla="*/ 66675 h 1226344"/>
                <a:gd name="connsiteX34" fmla="*/ 73819 w 445294"/>
                <a:gd name="connsiteY34" fmla="*/ 100012 h 1226344"/>
                <a:gd name="connsiteX35" fmla="*/ 100012 w 445294"/>
                <a:gd name="connsiteY35" fmla="*/ 128587 h 1226344"/>
                <a:gd name="connsiteX36" fmla="*/ 121444 w 445294"/>
                <a:gd name="connsiteY36" fmla="*/ 154781 h 1226344"/>
                <a:gd name="connsiteX37" fmla="*/ 140494 w 445294"/>
                <a:gd name="connsiteY37" fmla="*/ 190500 h 1226344"/>
                <a:gd name="connsiteX38" fmla="*/ 154781 w 445294"/>
                <a:gd name="connsiteY38" fmla="*/ 221456 h 1226344"/>
                <a:gd name="connsiteX39" fmla="*/ 161925 w 445294"/>
                <a:gd name="connsiteY39" fmla="*/ 252412 h 1226344"/>
                <a:gd name="connsiteX40" fmla="*/ 166687 w 445294"/>
                <a:gd name="connsiteY40" fmla="*/ 290512 h 1226344"/>
                <a:gd name="connsiteX41" fmla="*/ 169069 w 445294"/>
                <a:gd name="connsiteY41" fmla="*/ 354806 h 1226344"/>
                <a:gd name="connsiteX42" fmla="*/ 169069 w 445294"/>
                <a:gd name="connsiteY42" fmla="*/ 576262 h 1226344"/>
                <a:gd name="connsiteX43" fmla="*/ 169069 w 445294"/>
                <a:gd name="connsiteY43" fmla="*/ 81915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1226344">
                  <a:moveTo>
                    <a:pt x="169069" y="819150"/>
                  </a:moveTo>
                  <a:lnTo>
                    <a:pt x="169069" y="1226344"/>
                  </a:lnTo>
                  <a:lnTo>
                    <a:pt x="388144" y="1197769"/>
                  </a:lnTo>
                  <a:lnTo>
                    <a:pt x="392906" y="1045369"/>
                  </a:lnTo>
                  <a:lnTo>
                    <a:pt x="392906" y="895350"/>
                  </a:lnTo>
                  <a:lnTo>
                    <a:pt x="392906" y="704850"/>
                  </a:lnTo>
                  <a:lnTo>
                    <a:pt x="414337" y="528637"/>
                  </a:lnTo>
                  <a:lnTo>
                    <a:pt x="414337" y="466725"/>
                  </a:lnTo>
                  <a:lnTo>
                    <a:pt x="414337" y="423862"/>
                  </a:lnTo>
                  <a:lnTo>
                    <a:pt x="414337" y="395287"/>
                  </a:lnTo>
                  <a:lnTo>
                    <a:pt x="416719" y="369094"/>
                  </a:lnTo>
                  <a:lnTo>
                    <a:pt x="421481" y="340519"/>
                  </a:lnTo>
                  <a:lnTo>
                    <a:pt x="433387" y="300037"/>
                  </a:lnTo>
                  <a:lnTo>
                    <a:pt x="442912" y="259556"/>
                  </a:lnTo>
                  <a:lnTo>
                    <a:pt x="445294" y="240506"/>
                  </a:lnTo>
                  <a:lnTo>
                    <a:pt x="445294" y="219075"/>
                  </a:lnTo>
                  <a:lnTo>
                    <a:pt x="440531" y="204787"/>
                  </a:lnTo>
                  <a:lnTo>
                    <a:pt x="431006" y="183356"/>
                  </a:lnTo>
                  <a:lnTo>
                    <a:pt x="421481" y="166687"/>
                  </a:lnTo>
                  <a:lnTo>
                    <a:pt x="392906" y="140494"/>
                  </a:lnTo>
                  <a:lnTo>
                    <a:pt x="359569" y="116681"/>
                  </a:lnTo>
                  <a:lnTo>
                    <a:pt x="323850" y="90487"/>
                  </a:lnTo>
                  <a:lnTo>
                    <a:pt x="283369" y="66675"/>
                  </a:lnTo>
                  <a:lnTo>
                    <a:pt x="228600" y="40481"/>
                  </a:lnTo>
                  <a:lnTo>
                    <a:pt x="183356" y="23812"/>
                  </a:lnTo>
                  <a:lnTo>
                    <a:pt x="128587" y="11906"/>
                  </a:lnTo>
                  <a:lnTo>
                    <a:pt x="88106" y="7144"/>
                  </a:lnTo>
                  <a:lnTo>
                    <a:pt x="57150" y="2381"/>
                  </a:lnTo>
                  <a:lnTo>
                    <a:pt x="16669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2381" y="26194"/>
                  </a:lnTo>
                  <a:lnTo>
                    <a:pt x="9525" y="45244"/>
                  </a:lnTo>
                  <a:lnTo>
                    <a:pt x="38100" y="66675"/>
                  </a:lnTo>
                  <a:lnTo>
                    <a:pt x="73819" y="100012"/>
                  </a:lnTo>
                  <a:lnTo>
                    <a:pt x="100012" y="128587"/>
                  </a:lnTo>
                  <a:lnTo>
                    <a:pt x="121444" y="154781"/>
                  </a:lnTo>
                  <a:lnTo>
                    <a:pt x="140494" y="190500"/>
                  </a:lnTo>
                  <a:lnTo>
                    <a:pt x="154781" y="221456"/>
                  </a:lnTo>
                  <a:lnTo>
                    <a:pt x="161925" y="252412"/>
                  </a:lnTo>
                  <a:lnTo>
                    <a:pt x="166687" y="290512"/>
                  </a:lnTo>
                  <a:lnTo>
                    <a:pt x="169069" y="354806"/>
                  </a:lnTo>
                  <a:lnTo>
                    <a:pt x="169069" y="576262"/>
                  </a:lnTo>
                  <a:lnTo>
                    <a:pt x="169069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52">
              <a:extLst>
                <a:ext uri="{FF2B5EF4-FFF2-40B4-BE49-F238E27FC236}">
                  <a16:creationId xmlns:a16="http://schemas.microsoft.com/office/drawing/2014/main" id="{F0AB7FE4-EB70-4D85-83B4-2B00AECE1CC8}"/>
                </a:ext>
              </a:extLst>
            </p:cNvPr>
            <p:cNvSpPr/>
            <p:nvPr/>
          </p:nvSpPr>
          <p:spPr>
            <a:xfrm>
              <a:off x="2724150" y="3273426"/>
              <a:ext cx="4518025" cy="665162"/>
            </a:xfrm>
            <a:custGeom>
              <a:avLst/>
              <a:gdLst>
                <a:gd name="connsiteX0" fmla="*/ 3657600 w 4517136"/>
                <a:gd name="connsiteY0" fmla="*/ 73152 h 665683"/>
                <a:gd name="connsiteX1" fmla="*/ 3478378 w 4517136"/>
                <a:gd name="connsiteY1" fmla="*/ 84125 h 665683"/>
                <a:gd name="connsiteX2" fmla="*/ 3302813 w 4517136"/>
                <a:gd name="connsiteY2" fmla="*/ 91440 h 665683"/>
                <a:gd name="connsiteX3" fmla="*/ 3127248 w 4517136"/>
                <a:gd name="connsiteY3" fmla="*/ 98755 h 665683"/>
                <a:gd name="connsiteX4" fmla="*/ 2911450 w 4517136"/>
                <a:gd name="connsiteY4" fmla="*/ 113386 h 665683"/>
                <a:gd name="connsiteX5" fmla="*/ 2593238 w 4517136"/>
                <a:gd name="connsiteY5" fmla="*/ 113386 h 665683"/>
                <a:gd name="connsiteX6" fmla="*/ 2505456 w 4517136"/>
                <a:gd name="connsiteY6" fmla="*/ 128016 h 665683"/>
                <a:gd name="connsiteX7" fmla="*/ 2388413 w 4517136"/>
                <a:gd name="connsiteY7" fmla="*/ 149962 h 665683"/>
                <a:gd name="connsiteX8" fmla="*/ 2307946 w 4517136"/>
                <a:gd name="connsiteY8" fmla="*/ 160934 h 665683"/>
                <a:gd name="connsiteX9" fmla="*/ 2227478 w 4517136"/>
                <a:gd name="connsiteY9" fmla="*/ 171907 h 665683"/>
                <a:gd name="connsiteX10" fmla="*/ 2176272 w 4517136"/>
                <a:gd name="connsiteY10" fmla="*/ 182880 h 665683"/>
                <a:gd name="connsiteX11" fmla="*/ 1986077 w 4517136"/>
                <a:gd name="connsiteY11" fmla="*/ 197510 h 665683"/>
                <a:gd name="connsiteX12" fmla="*/ 1762963 w 4517136"/>
                <a:gd name="connsiteY12" fmla="*/ 226771 h 665683"/>
                <a:gd name="connsiteX13" fmla="*/ 1433779 w 4517136"/>
                <a:gd name="connsiteY13" fmla="*/ 274320 h 665683"/>
                <a:gd name="connsiteX14" fmla="*/ 1104595 w 4517136"/>
                <a:gd name="connsiteY14" fmla="*/ 318211 h 665683"/>
                <a:gd name="connsiteX15" fmla="*/ 863194 w 4517136"/>
                <a:gd name="connsiteY15" fmla="*/ 351130 h 665683"/>
                <a:gd name="connsiteX16" fmla="*/ 588874 w 4517136"/>
                <a:gd name="connsiteY16" fmla="*/ 387706 h 665683"/>
                <a:gd name="connsiteX17" fmla="*/ 351130 w 4517136"/>
                <a:gd name="connsiteY17" fmla="*/ 424282 h 665683"/>
                <a:gd name="connsiteX18" fmla="*/ 307238 w 4517136"/>
                <a:gd name="connsiteY18" fmla="*/ 427939 h 665683"/>
                <a:gd name="connsiteX19" fmla="*/ 277978 w 4517136"/>
                <a:gd name="connsiteY19" fmla="*/ 424282 h 665683"/>
                <a:gd name="connsiteX20" fmla="*/ 223114 w 4517136"/>
                <a:gd name="connsiteY20" fmla="*/ 413309 h 665683"/>
                <a:gd name="connsiteX21" fmla="*/ 175565 w 4517136"/>
                <a:gd name="connsiteY21" fmla="*/ 391363 h 665683"/>
                <a:gd name="connsiteX22" fmla="*/ 131674 w 4517136"/>
                <a:gd name="connsiteY22" fmla="*/ 362102 h 665683"/>
                <a:gd name="connsiteX23" fmla="*/ 106070 w 4517136"/>
                <a:gd name="connsiteY23" fmla="*/ 336499 h 665683"/>
                <a:gd name="connsiteX24" fmla="*/ 69494 w 4517136"/>
                <a:gd name="connsiteY24" fmla="*/ 299923 h 665683"/>
                <a:gd name="connsiteX25" fmla="*/ 40234 w 4517136"/>
                <a:gd name="connsiteY25" fmla="*/ 281635 h 665683"/>
                <a:gd name="connsiteX26" fmla="*/ 21946 w 4517136"/>
                <a:gd name="connsiteY26" fmla="*/ 274320 h 665683"/>
                <a:gd name="connsiteX27" fmla="*/ 3658 w 4517136"/>
                <a:gd name="connsiteY27" fmla="*/ 277978 h 665683"/>
                <a:gd name="connsiteX28" fmla="*/ 0 w 4517136"/>
                <a:gd name="connsiteY28" fmla="*/ 292608 h 665683"/>
                <a:gd name="connsiteX29" fmla="*/ 3658 w 4517136"/>
                <a:gd name="connsiteY29" fmla="*/ 314554 h 665683"/>
                <a:gd name="connsiteX30" fmla="*/ 18288 w 4517136"/>
                <a:gd name="connsiteY30" fmla="*/ 354787 h 665683"/>
                <a:gd name="connsiteX31" fmla="*/ 58522 w 4517136"/>
                <a:gd name="connsiteY31" fmla="*/ 435254 h 665683"/>
                <a:gd name="connsiteX32" fmla="*/ 87782 w 4517136"/>
                <a:gd name="connsiteY32" fmla="*/ 486461 h 665683"/>
                <a:gd name="connsiteX33" fmla="*/ 109728 w 4517136"/>
                <a:gd name="connsiteY33" fmla="*/ 519379 h 665683"/>
                <a:gd name="connsiteX34" fmla="*/ 135331 w 4517136"/>
                <a:gd name="connsiteY34" fmla="*/ 552298 h 665683"/>
                <a:gd name="connsiteX35" fmla="*/ 168250 w 4517136"/>
                <a:gd name="connsiteY35" fmla="*/ 585216 h 665683"/>
                <a:gd name="connsiteX36" fmla="*/ 193853 w 4517136"/>
                <a:gd name="connsiteY36" fmla="*/ 607162 h 665683"/>
                <a:gd name="connsiteX37" fmla="*/ 226771 w 4517136"/>
                <a:gd name="connsiteY37" fmla="*/ 629107 h 665683"/>
                <a:gd name="connsiteX38" fmla="*/ 270662 w 4517136"/>
                <a:gd name="connsiteY38" fmla="*/ 651053 h 665683"/>
                <a:gd name="connsiteX39" fmla="*/ 314554 w 4517136"/>
                <a:gd name="connsiteY39" fmla="*/ 665683 h 665683"/>
                <a:gd name="connsiteX40" fmla="*/ 329184 w 4517136"/>
                <a:gd name="connsiteY40" fmla="*/ 665683 h 665683"/>
                <a:gd name="connsiteX41" fmla="*/ 515722 w 4517136"/>
                <a:gd name="connsiteY41" fmla="*/ 632765 h 665683"/>
                <a:gd name="connsiteX42" fmla="*/ 757123 w 4517136"/>
                <a:gd name="connsiteY42" fmla="*/ 585216 h 665683"/>
                <a:gd name="connsiteX43" fmla="*/ 1027786 w 4517136"/>
                <a:gd name="connsiteY43" fmla="*/ 534010 h 665683"/>
                <a:gd name="connsiteX44" fmla="*/ 1265530 w 4517136"/>
                <a:gd name="connsiteY44" fmla="*/ 490118 h 665683"/>
                <a:gd name="connsiteX45" fmla="*/ 1444752 w 4517136"/>
                <a:gd name="connsiteY45" fmla="*/ 457200 h 665683"/>
                <a:gd name="connsiteX46" fmla="*/ 1591056 w 4517136"/>
                <a:gd name="connsiteY46" fmla="*/ 431597 h 665683"/>
                <a:gd name="connsiteX47" fmla="*/ 1821485 w 4517136"/>
                <a:gd name="connsiteY47" fmla="*/ 395021 h 665683"/>
                <a:gd name="connsiteX48" fmla="*/ 2018995 w 4517136"/>
                <a:gd name="connsiteY48" fmla="*/ 365760 h 665683"/>
                <a:gd name="connsiteX49" fmla="*/ 2194560 w 4517136"/>
                <a:gd name="connsiteY49" fmla="*/ 343814 h 665683"/>
                <a:gd name="connsiteX50" fmla="*/ 2333549 w 4517136"/>
                <a:gd name="connsiteY50" fmla="*/ 329184 h 665683"/>
                <a:gd name="connsiteX51" fmla="*/ 2809037 w 4517136"/>
                <a:gd name="connsiteY51" fmla="*/ 299923 h 665683"/>
                <a:gd name="connsiteX52" fmla="*/ 2984602 w 4517136"/>
                <a:gd name="connsiteY52" fmla="*/ 281635 h 665683"/>
                <a:gd name="connsiteX53" fmla="*/ 3156509 w 4517136"/>
                <a:gd name="connsiteY53" fmla="*/ 270662 h 665683"/>
                <a:gd name="connsiteX54" fmla="*/ 3258922 w 4517136"/>
                <a:gd name="connsiteY54" fmla="*/ 267005 h 665683"/>
                <a:gd name="connsiteX55" fmla="*/ 3419856 w 4517136"/>
                <a:gd name="connsiteY55" fmla="*/ 259690 h 665683"/>
                <a:gd name="connsiteX56" fmla="*/ 3558845 w 4517136"/>
                <a:gd name="connsiteY56" fmla="*/ 259690 h 665683"/>
                <a:gd name="connsiteX57" fmla="*/ 3697834 w 4517136"/>
                <a:gd name="connsiteY57" fmla="*/ 259690 h 665683"/>
                <a:gd name="connsiteX58" fmla="*/ 3829507 w 4517136"/>
                <a:gd name="connsiteY58" fmla="*/ 267005 h 665683"/>
                <a:gd name="connsiteX59" fmla="*/ 3957523 w 4517136"/>
                <a:gd name="connsiteY59" fmla="*/ 277978 h 665683"/>
                <a:gd name="connsiteX60" fmla="*/ 4111142 w 4517136"/>
                <a:gd name="connsiteY60" fmla="*/ 292608 h 665683"/>
                <a:gd name="connsiteX61" fmla="*/ 4246474 w 4517136"/>
                <a:gd name="connsiteY61" fmla="*/ 310896 h 665683"/>
                <a:gd name="connsiteX62" fmla="*/ 4348886 w 4517136"/>
                <a:gd name="connsiteY62" fmla="*/ 325526 h 665683"/>
                <a:gd name="connsiteX63" fmla="*/ 4422038 w 4517136"/>
                <a:gd name="connsiteY63" fmla="*/ 332842 h 665683"/>
                <a:gd name="connsiteX64" fmla="*/ 4458614 w 4517136"/>
                <a:gd name="connsiteY64" fmla="*/ 332842 h 665683"/>
                <a:gd name="connsiteX65" fmla="*/ 4491533 w 4517136"/>
                <a:gd name="connsiteY65" fmla="*/ 321869 h 665683"/>
                <a:gd name="connsiteX66" fmla="*/ 4509821 w 4517136"/>
                <a:gd name="connsiteY66" fmla="*/ 310896 h 665683"/>
                <a:gd name="connsiteX67" fmla="*/ 4517136 w 4517136"/>
                <a:gd name="connsiteY67" fmla="*/ 292608 h 665683"/>
                <a:gd name="connsiteX68" fmla="*/ 4517136 w 4517136"/>
                <a:gd name="connsiteY68" fmla="*/ 267005 h 665683"/>
                <a:gd name="connsiteX69" fmla="*/ 4509821 w 4517136"/>
                <a:gd name="connsiteY69" fmla="*/ 234086 h 665683"/>
                <a:gd name="connsiteX70" fmla="*/ 4506163 w 4517136"/>
                <a:gd name="connsiteY70" fmla="*/ 212141 h 665683"/>
                <a:gd name="connsiteX71" fmla="*/ 4498848 w 4517136"/>
                <a:gd name="connsiteY71" fmla="*/ 197510 h 665683"/>
                <a:gd name="connsiteX72" fmla="*/ 4484218 w 4517136"/>
                <a:gd name="connsiteY72" fmla="*/ 186538 h 665683"/>
                <a:gd name="connsiteX73" fmla="*/ 4414723 w 4517136"/>
                <a:gd name="connsiteY73" fmla="*/ 146304 h 665683"/>
                <a:gd name="connsiteX74" fmla="*/ 4334256 w 4517136"/>
                <a:gd name="connsiteY74" fmla="*/ 98755 h 665683"/>
                <a:gd name="connsiteX75" fmla="*/ 4206240 w 4517136"/>
                <a:gd name="connsiteY75" fmla="*/ 40234 h 665683"/>
                <a:gd name="connsiteX76" fmla="*/ 4136746 w 4517136"/>
                <a:gd name="connsiteY76" fmla="*/ 10973 h 665683"/>
                <a:gd name="connsiteX77" fmla="*/ 4100170 w 4517136"/>
                <a:gd name="connsiteY77" fmla="*/ 0 h 665683"/>
                <a:gd name="connsiteX78" fmla="*/ 4085539 w 4517136"/>
                <a:gd name="connsiteY78" fmla="*/ 0 h 665683"/>
                <a:gd name="connsiteX79" fmla="*/ 4037990 w 4517136"/>
                <a:gd name="connsiteY79" fmla="*/ 18288 h 665683"/>
                <a:gd name="connsiteX80" fmla="*/ 3950208 w 4517136"/>
                <a:gd name="connsiteY80" fmla="*/ 43891 h 665683"/>
                <a:gd name="connsiteX81" fmla="*/ 3847795 w 4517136"/>
                <a:gd name="connsiteY81" fmla="*/ 65837 h 665683"/>
                <a:gd name="connsiteX82" fmla="*/ 3657600 w 4517136"/>
                <a:gd name="connsiteY82" fmla="*/ 73152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517136" h="665683">
                  <a:moveTo>
                    <a:pt x="3657600" y="73152"/>
                  </a:moveTo>
                  <a:lnTo>
                    <a:pt x="3478378" y="84125"/>
                  </a:lnTo>
                  <a:lnTo>
                    <a:pt x="3302813" y="91440"/>
                  </a:lnTo>
                  <a:lnTo>
                    <a:pt x="3127248" y="98755"/>
                  </a:lnTo>
                  <a:lnTo>
                    <a:pt x="2911450" y="113386"/>
                  </a:lnTo>
                  <a:lnTo>
                    <a:pt x="2593238" y="113386"/>
                  </a:lnTo>
                  <a:lnTo>
                    <a:pt x="2505456" y="128016"/>
                  </a:lnTo>
                  <a:lnTo>
                    <a:pt x="2388413" y="149962"/>
                  </a:lnTo>
                  <a:lnTo>
                    <a:pt x="2307946" y="160934"/>
                  </a:lnTo>
                  <a:lnTo>
                    <a:pt x="2227478" y="171907"/>
                  </a:lnTo>
                  <a:lnTo>
                    <a:pt x="2176272" y="182880"/>
                  </a:lnTo>
                  <a:lnTo>
                    <a:pt x="1986077" y="197510"/>
                  </a:lnTo>
                  <a:lnTo>
                    <a:pt x="1762963" y="226771"/>
                  </a:lnTo>
                  <a:lnTo>
                    <a:pt x="1433779" y="274320"/>
                  </a:lnTo>
                  <a:lnTo>
                    <a:pt x="1104595" y="318211"/>
                  </a:lnTo>
                  <a:lnTo>
                    <a:pt x="863194" y="351130"/>
                  </a:lnTo>
                  <a:lnTo>
                    <a:pt x="588874" y="387706"/>
                  </a:lnTo>
                  <a:lnTo>
                    <a:pt x="351130" y="424282"/>
                  </a:lnTo>
                  <a:lnTo>
                    <a:pt x="307238" y="427939"/>
                  </a:lnTo>
                  <a:lnTo>
                    <a:pt x="277978" y="424282"/>
                  </a:lnTo>
                  <a:lnTo>
                    <a:pt x="223114" y="413309"/>
                  </a:lnTo>
                  <a:lnTo>
                    <a:pt x="175565" y="391363"/>
                  </a:lnTo>
                  <a:lnTo>
                    <a:pt x="131674" y="362102"/>
                  </a:lnTo>
                  <a:lnTo>
                    <a:pt x="106070" y="336499"/>
                  </a:lnTo>
                  <a:lnTo>
                    <a:pt x="69494" y="299923"/>
                  </a:lnTo>
                  <a:lnTo>
                    <a:pt x="40234" y="281635"/>
                  </a:lnTo>
                  <a:lnTo>
                    <a:pt x="21946" y="274320"/>
                  </a:lnTo>
                  <a:lnTo>
                    <a:pt x="3658" y="277978"/>
                  </a:lnTo>
                  <a:lnTo>
                    <a:pt x="0" y="292608"/>
                  </a:lnTo>
                  <a:lnTo>
                    <a:pt x="3658" y="314554"/>
                  </a:lnTo>
                  <a:lnTo>
                    <a:pt x="18288" y="354787"/>
                  </a:lnTo>
                  <a:lnTo>
                    <a:pt x="58522" y="435254"/>
                  </a:lnTo>
                  <a:lnTo>
                    <a:pt x="87782" y="486461"/>
                  </a:lnTo>
                  <a:lnTo>
                    <a:pt x="109728" y="519379"/>
                  </a:lnTo>
                  <a:lnTo>
                    <a:pt x="135331" y="552298"/>
                  </a:lnTo>
                  <a:lnTo>
                    <a:pt x="168250" y="585216"/>
                  </a:lnTo>
                  <a:lnTo>
                    <a:pt x="193853" y="607162"/>
                  </a:lnTo>
                  <a:lnTo>
                    <a:pt x="226771" y="629107"/>
                  </a:lnTo>
                  <a:lnTo>
                    <a:pt x="270662" y="651053"/>
                  </a:lnTo>
                  <a:lnTo>
                    <a:pt x="314554" y="665683"/>
                  </a:lnTo>
                  <a:lnTo>
                    <a:pt x="329184" y="665683"/>
                  </a:lnTo>
                  <a:lnTo>
                    <a:pt x="515722" y="632765"/>
                  </a:lnTo>
                  <a:lnTo>
                    <a:pt x="757123" y="585216"/>
                  </a:lnTo>
                  <a:lnTo>
                    <a:pt x="1027786" y="534010"/>
                  </a:lnTo>
                  <a:lnTo>
                    <a:pt x="1265530" y="490118"/>
                  </a:lnTo>
                  <a:lnTo>
                    <a:pt x="1444752" y="457200"/>
                  </a:lnTo>
                  <a:lnTo>
                    <a:pt x="1591056" y="431597"/>
                  </a:lnTo>
                  <a:lnTo>
                    <a:pt x="1821485" y="395021"/>
                  </a:lnTo>
                  <a:lnTo>
                    <a:pt x="2018995" y="365760"/>
                  </a:lnTo>
                  <a:lnTo>
                    <a:pt x="2194560" y="343814"/>
                  </a:lnTo>
                  <a:lnTo>
                    <a:pt x="2333549" y="329184"/>
                  </a:lnTo>
                  <a:lnTo>
                    <a:pt x="2809037" y="299923"/>
                  </a:lnTo>
                  <a:lnTo>
                    <a:pt x="2984602" y="281635"/>
                  </a:lnTo>
                  <a:lnTo>
                    <a:pt x="3156509" y="270662"/>
                  </a:lnTo>
                  <a:lnTo>
                    <a:pt x="3258922" y="267005"/>
                  </a:lnTo>
                  <a:lnTo>
                    <a:pt x="3419856" y="259690"/>
                  </a:lnTo>
                  <a:lnTo>
                    <a:pt x="3558845" y="259690"/>
                  </a:lnTo>
                  <a:lnTo>
                    <a:pt x="3697834" y="259690"/>
                  </a:lnTo>
                  <a:lnTo>
                    <a:pt x="3829507" y="267005"/>
                  </a:lnTo>
                  <a:lnTo>
                    <a:pt x="3957523" y="277978"/>
                  </a:lnTo>
                  <a:lnTo>
                    <a:pt x="4111142" y="292608"/>
                  </a:lnTo>
                  <a:lnTo>
                    <a:pt x="4246474" y="310896"/>
                  </a:lnTo>
                  <a:lnTo>
                    <a:pt x="4348886" y="325526"/>
                  </a:lnTo>
                  <a:lnTo>
                    <a:pt x="4422038" y="332842"/>
                  </a:lnTo>
                  <a:lnTo>
                    <a:pt x="4458614" y="332842"/>
                  </a:lnTo>
                  <a:lnTo>
                    <a:pt x="4491533" y="321869"/>
                  </a:lnTo>
                  <a:lnTo>
                    <a:pt x="4509821" y="310896"/>
                  </a:lnTo>
                  <a:lnTo>
                    <a:pt x="4517136" y="292608"/>
                  </a:lnTo>
                  <a:lnTo>
                    <a:pt x="4517136" y="267005"/>
                  </a:lnTo>
                  <a:lnTo>
                    <a:pt x="4509821" y="234086"/>
                  </a:lnTo>
                  <a:lnTo>
                    <a:pt x="4506163" y="212141"/>
                  </a:lnTo>
                  <a:lnTo>
                    <a:pt x="4498848" y="197510"/>
                  </a:lnTo>
                  <a:lnTo>
                    <a:pt x="4484218" y="186538"/>
                  </a:lnTo>
                  <a:lnTo>
                    <a:pt x="4414723" y="146304"/>
                  </a:lnTo>
                  <a:lnTo>
                    <a:pt x="4334256" y="98755"/>
                  </a:lnTo>
                  <a:lnTo>
                    <a:pt x="4206240" y="40234"/>
                  </a:lnTo>
                  <a:lnTo>
                    <a:pt x="4136746" y="10973"/>
                  </a:lnTo>
                  <a:lnTo>
                    <a:pt x="4100170" y="0"/>
                  </a:lnTo>
                  <a:lnTo>
                    <a:pt x="4085539" y="0"/>
                  </a:lnTo>
                  <a:lnTo>
                    <a:pt x="4037990" y="18288"/>
                  </a:lnTo>
                  <a:lnTo>
                    <a:pt x="3950208" y="43891"/>
                  </a:lnTo>
                  <a:lnTo>
                    <a:pt x="3847795" y="65837"/>
                  </a:lnTo>
                  <a:lnTo>
                    <a:pt x="3657600" y="731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53">
              <a:extLst>
                <a:ext uri="{FF2B5EF4-FFF2-40B4-BE49-F238E27FC236}">
                  <a16:creationId xmlns:a16="http://schemas.microsoft.com/office/drawing/2014/main" id="{53023BBF-BB92-4224-A7ED-71EE22537CF9}"/>
                </a:ext>
              </a:extLst>
            </p:cNvPr>
            <p:cNvSpPr/>
            <p:nvPr/>
          </p:nvSpPr>
          <p:spPr>
            <a:xfrm>
              <a:off x="2701925" y="2355851"/>
              <a:ext cx="3740150" cy="2657475"/>
            </a:xfrm>
            <a:custGeom>
              <a:avLst/>
              <a:gdLst>
                <a:gd name="connsiteX0" fmla="*/ 3195301 w 3739182"/>
                <a:gd name="connsiteY0" fmla="*/ 435105 h 2658218"/>
                <a:gd name="connsiteX1" fmla="*/ 3127316 w 3739182"/>
                <a:gd name="connsiteY1" fmla="*/ 523485 h 2658218"/>
                <a:gd name="connsiteX2" fmla="*/ 3055932 w 3739182"/>
                <a:gd name="connsiteY2" fmla="*/ 608467 h 2658218"/>
                <a:gd name="connsiteX3" fmla="*/ 2960752 w 3739182"/>
                <a:gd name="connsiteY3" fmla="*/ 710444 h 2658218"/>
                <a:gd name="connsiteX4" fmla="*/ 2838379 w 3739182"/>
                <a:gd name="connsiteY4" fmla="*/ 832818 h 2658218"/>
                <a:gd name="connsiteX5" fmla="*/ 2743200 w 3739182"/>
                <a:gd name="connsiteY5" fmla="*/ 921198 h 2658218"/>
                <a:gd name="connsiteX6" fmla="*/ 2668416 w 3739182"/>
                <a:gd name="connsiteY6" fmla="*/ 989183 h 2658218"/>
                <a:gd name="connsiteX7" fmla="*/ 2610629 w 3739182"/>
                <a:gd name="connsiteY7" fmla="*/ 1040172 h 2658218"/>
                <a:gd name="connsiteX8" fmla="*/ 2342088 w 3739182"/>
                <a:gd name="connsiteY8" fmla="*/ 1240728 h 2658218"/>
                <a:gd name="connsiteX9" fmla="*/ 2216315 w 3739182"/>
                <a:gd name="connsiteY9" fmla="*/ 1349505 h 2658218"/>
                <a:gd name="connsiteX10" fmla="*/ 2032755 w 3739182"/>
                <a:gd name="connsiteY10" fmla="*/ 1485475 h 2658218"/>
                <a:gd name="connsiteX11" fmla="*/ 1815203 w 3739182"/>
                <a:gd name="connsiteY11" fmla="*/ 1638441 h 2658218"/>
                <a:gd name="connsiteX12" fmla="*/ 1648639 w 3739182"/>
                <a:gd name="connsiteY12" fmla="*/ 1747218 h 2658218"/>
                <a:gd name="connsiteX13" fmla="*/ 1533065 w 3739182"/>
                <a:gd name="connsiteY13" fmla="*/ 1825401 h 2658218"/>
                <a:gd name="connsiteX14" fmla="*/ 1437885 w 3739182"/>
                <a:gd name="connsiteY14" fmla="*/ 1910382 h 2658218"/>
                <a:gd name="connsiteX15" fmla="*/ 1332508 w 3739182"/>
                <a:gd name="connsiteY15" fmla="*/ 1974968 h 2658218"/>
                <a:gd name="connsiteX16" fmla="*/ 1186340 w 3739182"/>
                <a:gd name="connsiteY16" fmla="*/ 2063348 h 2658218"/>
                <a:gd name="connsiteX17" fmla="*/ 1016378 w 3739182"/>
                <a:gd name="connsiteY17" fmla="*/ 2158528 h 2658218"/>
                <a:gd name="connsiteX18" fmla="*/ 934795 w 3739182"/>
                <a:gd name="connsiteY18" fmla="*/ 2202718 h 2658218"/>
                <a:gd name="connsiteX19" fmla="*/ 795426 w 3739182"/>
                <a:gd name="connsiteY19" fmla="*/ 2274102 h 2658218"/>
                <a:gd name="connsiteX20" fmla="*/ 642459 w 3739182"/>
                <a:gd name="connsiteY20" fmla="*/ 2348886 h 2658218"/>
                <a:gd name="connsiteX21" fmla="*/ 489493 w 3739182"/>
                <a:gd name="connsiteY21" fmla="*/ 2420270 h 2658218"/>
                <a:gd name="connsiteX22" fmla="*/ 333127 w 3739182"/>
                <a:gd name="connsiteY22" fmla="*/ 2488256 h 2658218"/>
                <a:gd name="connsiteX23" fmla="*/ 193758 w 3739182"/>
                <a:gd name="connsiteY23" fmla="*/ 2546043 h 2658218"/>
                <a:gd name="connsiteX24" fmla="*/ 57787 w 3739182"/>
                <a:gd name="connsiteY24" fmla="*/ 2597032 h 2658218"/>
                <a:gd name="connsiteX25" fmla="*/ 27194 w 3739182"/>
                <a:gd name="connsiteY25" fmla="*/ 2607229 h 2658218"/>
                <a:gd name="connsiteX26" fmla="*/ 6798 w 3739182"/>
                <a:gd name="connsiteY26" fmla="*/ 2617427 h 2658218"/>
                <a:gd name="connsiteX27" fmla="*/ 0 w 3739182"/>
                <a:gd name="connsiteY27" fmla="*/ 2627625 h 2658218"/>
                <a:gd name="connsiteX28" fmla="*/ 0 w 3739182"/>
                <a:gd name="connsiteY28" fmla="*/ 2637823 h 2658218"/>
                <a:gd name="connsiteX29" fmla="*/ 6798 w 3739182"/>
                <a:gd name="connsiteY29" fmla="*/ 2648021 h 2658218"/>
                <a:gd name="connsiteX30" fmla="*/ 27194 w 3739182"/>
                <a:gd name="connsiteY30" fmla="*/ 2654819 h 2658218"/>
                <a:gd name="connsiteX31" fmla="*/ 50989 w 3739182"/>
                <a:gd name="connsiteY31" fmla="*/ 2658218 h 2658218"/>
                <a:gd name="connsiteX32" fmla="*/ 146168 w 3739182"/>
                <a:gd name="connsiteY32" fmla="*/ 2634424 h 2658218"/>
                <a:gd name="connsiteX33" fmla="*/ 356922 w 3739182"/>
                <a:gd name="connsiteY33" fmla="*/ 2566438 h 2658218"/>
                <a:gd name="connsiteX34" fmla="*/ 594870 w 3739182"/>
                <a:gd name="connsiteY34" fmla="*/ 2484856 h 2658218"/>
                <a:gd name="connsiteX35" fmla="*/ 849814 w 3739182"/>
                <a:gd name="connsiteY35" fmla="*/ 2386278 h 2658218"/>
                <a:gd name="connsiteX36" fmla="*/ 1043572 w 3739182"/>
                <a:gd name="connsiteY36" fmla="*/ 2304696 h 2658218"/>
                <a:gd name="connsiteX37" fmla="*/ 1261124 w 3739182"/>
                <a:gd name="connsiteY37" fmla="*/ 2199319 h 2658218"/>
                <a:gd name="connsiteX38" fmla="*/ 1461680 w 3739182"/>
                <a:gd name="connsiteY38" fmla="*/ 2093942 h 2658218"/>
                <a:gd name="connsiteX39" fmla="*/ 1509270 w 3739182"/>
                <a:gd name="connsiteY39" fmla="*/ 2066748 h 2658218"/>
                <a:gd name="connsiteX40" fmla="*/ 1896785 w 3739182"/>
                <a:gd name="connsiteY40" fmla="*/ 1828800 h 2658218"/>
                <a:gd name="connsiteX41" fmla="*/ 2066748 w 3739182"/>
                <a:gd name="connsiteY41" fmla="*/ 1716624 h 2658218"/>
                <a:gd name="connsiteX42" fmla="*/ 2304696 w 3739182"/>
                <a:gd name="connsiteY42" fmla="*/ 1553460 h 2658218"/>
                <a:gd name="connsiteX43" fmla="*/ 2454263 w 3739182"/>
                <a:gd name="connsiteY43" fmla="*/ 1441285 h 2658218"/>
                <a:gd name="connsiteX44" fmla="*/ 2597032 w 3739182"/>
                <a:gd name="connsiteY44" fmla="*/ 1329109 h 2658218"/>
                <a:gd name="connsiteX45" fmla="*/ 2729603 w 3739182"/>
                <a:gd name="connsiteY45" fmla="*/ 1213534 h 2658218"/>
                <a:gd name="connsiteX46" fmla="*/ 2943756 w 3739182"/>
                <a:gd name="connsiteY46" fmla="*/ 1043572 h 2658218"/>
                <a:gd name="connsiteX47" fmla="*/ 3100122 w 3739182"/>
                <a:gd name="connsiteY47" fmla="*/ 883806 h 2658218"/>
                <a:gd name="connsiteX48" fmla="*/ 3225894 w 3739182"/>
                <a:gd name="connsiteY48" fmla="*/ 751235 h 2658218"/>
                <a:gd name="connsiteX49" fmla="*/ 3321074 w 3739182"/>
                <a:gd name="connsiteY49" fmla="*/ 652657 h 2658218"/>
                <a:gd name="connsiteX50" fmla="*/ 3426450 w 3739182"/>
                <a:gd name="connsiteY50" fmla="*/ 543881 h 2658218"/>
                <a:gd name="connsiteX51" fmla="*/ 3480839 w 3739182"/>
                <a:gd name="connsiteY51" fmla="*/ 482694 h 2658218"/>
                <a:gd name="connsiteX52" fmla="*/ 3514831 w 3739182"/>
                <a:gd name="connsiteY52" fmla="*/ 448702 h 2658218"/>
                <a:gd name="connsiteX53" fmla="*/ 3552223 w 3739182"/>
                <a:gd name="connsiteY53" fmla="*/ 424907 h 2658218"/>
                <a:gd name="connsiteX54" fmla="*/ 3589615 w 3739182"/>
                <a:gd name="connsiteY54" fmla="*/ 404511 h 2658218"/>
                <a:gd name="connsiteX55" fmla="*/ 3644003 w 3739182"/>
                <a:gd name="connsiteY55" fmla="*/ 387515 h 2658218"/>
                <a:gd name="connsiteX56" fmla="*/ 3688193 w 3739182"/>
                <a:gd name="connsiteY56" fmla="*/ 377317 h 2658218"/>
                <a:gd name="connsiteX57" fmla="*/ 3718787 w 3739182"/>
                <a:gd name="connsiteY57" fmla="*/ 363720 h 2658218"/>
                <a:gd name="connsiteX58" fmla="*/ 3732384 w 3739182"/>
                <a:gd name="connsiteY58" fmla="*/ 353522 h 2658218"/>
                <a:gd name="connsiteX59" fmla="*/ 3739182 w 3739182"/>
                <a:gd name="connsiteY59" fmla="*/ 339925 h 2658218"/>
                <a:gd name="connsiteX60" fmla="*/ 3739182 w 3739182"/>
                <a:gd name="connsiteY60" fmla="*/ 326328 h 2658218"/>
                <a:gd name="connsiteX61" fmla="*/ 3739182 w 3739182"/>
                <a:gd name="connsiteY61" fmla="*/ 309332 h 2658218"/>
                <a:gd name="connsiteX62" fmla="*/ 3728984 w 3739182"/>
                <a:gd name="connsiteY62" fmla="*/ 275340 h 2658218"/>
                <a:gd name="connsiteX63" fmla="*/ 3715387 w 3739182"/>
                <a:gd name="connsiteY63" fmla="*/ 248145 h 2658218"/>
                <a:gd name="connsiteX64" fmla="*/ 3701790 w 3739182"/>
                <a:gd name="connsiteY64" fmla="*/ 234548 h 2658218"/>
                <a:gd name="connsiteX65" fmla="*/ 3664398 w 3739182"/>
                <a:gd name="connsiteY65" fmla="*/ 200556 h 2658218"/>
                <a:gd name="connsiteX66" fmla="*/ 3627007 w 3739182"/>
                <a:gd name="connsiteY66" fmla="*/ 166563 h 2658218"/>
                <a:gd name="connsiteX67" fmla="*/ 3572619 w 3739182"/>
                <a:gd name="connsiteY67" fmla="*/ 125772 h 2658218"/>
                <a:gd name="connsiteX68" fmla="*/ 3511432 w 3739182"/>
                <a:gd name="connsiteY68" fmla="*/ 84981 h 2658218"/>
                <a:gd name="connsiteX69" fmla="*/ 3457044 w 3739182"/>
                <a:gd name="connsiteY69" fmla="*/ 50989 h 2658218"/>
                <a:gd name="connsiteX70" fmla="*/ 3409454 w 3739182"/>
                <a:gd name="connsiteY70" fmla="*/ 27194 h 2658218"/>
                <a:gd name="connsiteX71" fmla="*/ 3368663 w 3739182"/>
                <a:gd name="connsiteY71" fmla="*/ 6798 h 2658218"/>
                <a:gd name="connsiteX72" fmla="*/ 3341469 w 3739182"/>
                <a:gd name="connsiteY72" fmla="*/ 0 h 2658218"/>
                <a:gd name="connsiteX73" fmla="*/ 3310876 w 3739182"/>
                <a:gd name="connsiteY73" fmla="*/ 0 h 2658218"/>
                <a:gd name="connsiteX74" fmla="*/ 3266685 w 3739182"/>
                <a:gd name="connsiteY74" fmla="*/ 6798 h 2658218"/>
                <a:gd name="connsiteX75" fmla="*/ 3198700 w 3739182"/>
                <a:gd name="connsiteY75" fmla="*/ 30593 h 2658218"/>
                <a:gd name="connsiteX76" fmla="*/ 3178305 w 3739182"/>
                <a:gd name="connsiteY76" fmla="*/ 40791 h 2658218"/>
                <a:gd name="connsiteX77" fmla="*/ 3171506 w 3739182"/>
                <a:gd name="connsiteY77" fmla="*/ 47589 h 2658218"/>
                <a:gd name="connsiteX78" fmla="*/ 3174905 w 3739182"/>
                <a:gd name="connsiteY78" fmla="*/ 54388 h 2658218"/>
                <a:gd name="connsiteX79" fmla="*/ 3198700 w 3739182"/>
                <a:gd name="connsiteY79" fmla="*/ 67985 h 2658218"/>
                <a:gd name="connsiteX80" fmla="*/ 3273484 w 3739182"/>
                <a:gd name="connsiteY80" fmla="*/ 115574 h 2658218"/>
                <a:gd name="connsiteX81" fmla="*/ 3310876 w 3739182"/>
                <a:gd name="connsiteY81" fmla="*/ 146168 h 2658218"/>
                <a:gd name="connsiteX82" fmla="*/ 3334671 w 3739182"/>
                <a:gd name="connsiteY82" fmla="*/ 169963 h 2658218"/>
                <a:gd name="connsiteX83" fmla="*/ 3341469 w 3739182"/>
                <a:gd name="connsiteY83" fmla="*/ 186959 h 2658218"/>
                <a:gd name="connsiteX84" fmla="*/ 3344868 w 3739182"/>
                <a:gd name="connsiteY84" fmla="*/ 200556 h 2658218"/>
                <a:gd name="connsiteX85" fmla="*/ 3341469 w 3739182"/>
                <a:gd name="connsiteY85" fmla="*/ 217552 h 2658218"/>
                <a:gd name="connsiteX86" fmla="*/ 3314275 w 3739182"/>
                <a:gd name="connsiteY86" fmla="*/ 265142 h 2658218"/>
                <a:gd name="connsiteX87" fmla="*/ 3266685 w 3739182"/>
                <a:gd name="connsiteY87" fmla="*/ 336526 h 2658218"/>
                <a:gd name="connsiteX88" fmla="*/ 3195301 w 3739182"/>
                <a:gd name="connsiteY88" fmla="*/ 435105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739182" h="2658218">
                  <a:moveTo>
                    <a:pt x="3195301" y="435105"/>
                  </a:moveTo>
                  <a:lnTo>
                    <a:pt x="3127316" y="523485"/>
                  </a:lnTo>
                  <a:lnTo>
                    <a:pt x="3055932" y="608467"/>
                  </a:lnTo>
                  <a:lnTo>
                    <a:pt x="2960752" y="710444"/>
                  </a:lnTo>
                  <a:lnTo>
                    <a:pt x="2838379" y="832818"/>
                  </a:lnTo>
                  <a:lnTo>
                    <a:pt x="2743200" y="921198"/>
                  </a:lnTo>
                  <a:lnTo>
                    <a:pt x="2668416" y="989183"/>
                  </a:lnTo>
                  <a:lnTo>
                    <a:pt x="2610629" y="1040172"/>
                  </a:lnTo>
                  <a:lnTo>
                    <a:pt x="2342088" y="1240728"/>
                  </a:lnTo>
                  <a:lnTo>
                    <a:pt x="2216315" y="1349505"/>
                  </a:lnTo>
                  <a:lnTo>
                    <a:pt x="2032755" y="1485475"/>
                  </a:lnTo>
                  <a:lnTo>
                    <a:pt x="1815203" y="1638441"/>
                  </a:lnTo>
                  <a:lnTo>
                    <a:pt x="1648639" y="1747218"/>
                  </a:lnTo>
                  <a:lnTo>
                    <a:pt x="1533065" y="1825401"/>
                  </a:lnTo>
                  <a:lnTo>
                    <a:pt x="1437885" y="1910382"/>
                  </a:lnTo>
                  <a:lnTo>
                    <a:pt x="1332508" y="1974968"/>
                  </a:lnTo>
                  <a:lnTo>
                    <a:pt x="1186340" y="2063348"/>
                  </a:lnTo>
                  <a:lnTo>
                    <a:pt x="1016378" y="2158528"/>
                  </a:lnTo>
                  <a:lnTo>
                    <a:pt x="934795" y="2202718"/>
                  </a:lnTo>
                  <a:lnTo>
                    <a:pt x="795426" y="2274102"/>
                  </a:lnTo>
                  <a:lnTo>
                    <a:pt x="642459" y="2348886"/>
                  </a:lnTo>
                  <a:lnTo>
                    <a:pt x="489493" y="2420270"/>
                  </a:lnTo>
                  <a:lnTo>
                    <a:pt x="333127" y="2488256"/>
                  </a:lnTo>
                  <a:lnTo>
                    <a:pt x="193758" y="2546043"/>
                  </a:lnTo>
                  <a:lnTo>
                    <a:pt x="57787" y="2597032"/>
                  </a:lnTo>
                  <a:lnTo>
                    <a:pt x="27194" y="2607229"/>
                  </a:lnTo>
                  <a:lnTo>
                    <a:pt x="6798" y="2617427"/>
                  </a:lnTo>
                  <a:lnTo>
                    <a:pt x="0" y="2627625"/>
                  </a:lnTo>
                  <a:lnTo>
                    <a:pt x="0" y="2637823"/>
                  </a:lnTo>
                  <a:lnTo>
                    <a:pt x="6798" y="2648021"/>
                  </a:lnTo>
                  <a:lnTo>
                    <a:pt x="27194" y="2654819"/>
                  </a:lnTo>
                  <a:lnTo>
                    <a:pt x="50989" y="2658218"/>
                  </a:lnTo>
                  <a:lnTo>
                    <a:pt x="146168" y="2634424"/>
                  </a:lnTo>
                  <a:lnTo>
                    <a:pt x="356922" y="2566438"/>
                  </a:lnTo>
                  <a:lnTo>
                    <a:pt x="594870" y="2484856"/>
                  </a:lnTo>
                  <a:lnTo>
                    <a:pt x="849814" y="2386278"/>
                  </a:lnTo>
                  <a:lnTo>
                    <a:pt x="1043572" y="2304696"/>
                  </a:lnTo>
                  <a:lnTo>
                    <a:pt x="1261124" y="2199319"/>
                  </a:lnTo>
                  <a:lnTo>
                    <a:pt x="1461680" y="2093942"/>
                  </a:lnTo>
                  <a:lnTo>
                    <a:pt x="1509270" y="2066748"/>
                  </a:lnTo>
                  <a:lnTo>
                    <a:pt x="1896785" y="1828800"/>
                  </a:lnTo>
                  <a:lnTo>
                    <a:pt x="2066748" y="1716624"/>
                  </a:lnTo>
                  <a:lnTo>
                    <a:pt x="2304696" y="1553460"/>
                  </a:lnTo>
                  <a:lnTo>
                    <a:pt x="2454263" y="1441285"/>
                  </a:lnTo>
                  <a:lnTo>
                    <a:pt x="2597032" y="1329109"/>
                  </a:lnTo>
                  <a:lnTo>
                    <a:pt x="2729603" y="1213534"/>
                  </a:lnTo>
                  <a:lnTo>
                    <a:pt x="2943756" y="1043572"/>
                  </a:lnTo>
                  <a:lnTo>
                    <a:pt x="3100122" y="883806"/>
                  </a:lnTo>
                  <a:lnTo>
                    <a:pt x="3225894" y="751235"/>
                  </a:lnTo>
                  <a:lnTo>
                    <a:pt x="3321074" y="652657"/>
                  </a:lnTo>
                  <a:lnTo>
                    <a:pt x="3426450" y="543881"/>
                  </a:lnTo>
                  <a:lnTo>
                    <a:pt x="3480839" y="482694"/>
                  </a:lnTo>
                  <a:lnTo>
                    <a:pt x="3514831" y="448702"/>
                  </a:lnTo>
                  <a:lnTo>
                    <a:pt x="3552223" y="424907"/>
                  </a:lnTo>
                  <a:lnTo>
                    <a:pt x="3589615" y="404511"/>
                  </a:lnTo>
                  <a:lnTo>
                    <a:pt x="3644003" y="387515"/>
                  </a:lnTo>
                  <a:lnTo>
                    <a:pt x="3688193" y="377317"/>
                  </a:lnTo>
                  <a:lnTo>
                    <a:pt x="3718787" y="363720"/>
                  </a:lnTo>
                  <a:lnTo>
                    <a:pt x="3732384" y="353522"/>
                  </a:lnTo>
                  <a:lnTo>
                    <a:pt x="3739182" y="339925"/>
                  </a:lnTo>
                  <a:lnTo>
                    <a:pt x="3739182" y="326328"/>
                  </a:lnTo>
                  <a:lnTo>
                    <a:pt x="3739182" y="309332"/>
                  </a:lnTo>
                  <a:lnTo>
                    <a:pt x="3728984" y="275340"/>
                  </a:lnTo>
                  <a:lnTo>
                    <a:pt x="3715387" y="248145"/>
                  </a:lnTo>
                  <a:lnTo>
                    <a:pt x="3701790" y="234548"/>
                  </a:lnTo>
                  <a:lnTo>
                    <a:pt x="3664398" y="200556"/>
                  </a:lnTo>
                  <a:lnTo>
                    <a:pt x="3627007" y="166563"/>
                  </a:lnTo>
                  <a:lnTo>
                    <a:pt x="3572619" y="125772"/>
                  </a:lnTo>
                  <a:lnTo>
                    <a:pt x="3511432" y="84981"/>
                  </a:lnTo>
                  <a:lnTo>
                    <a:pt x="3457044" y="50989"/>
                  </a:lnTo>
                  <a:lnTo>
                    <a:pt x="3409454" y="27194"/>
                  </a:lnTo>
                  <a:lnTo>
                    <a:pt x="3368663" y="6798"/>
                  </a:lnTo>
                  <a:lnTo>
                    <a:pt x="3341469" y="0"/>
                  </a:lnTo>
                  <a:lnTo>
                    <a:pt x="3310876" y="0"/>
                  </a:lnTo>
                  <a:lnTo>
                    <a:pt x="3266685" y="6798"/>
                  </a:lnTo>
                  <a:lnTo>
                    <a:pt x="3198700" y="30593"/>
                  </a:lnTo>
                  <a:lnTo>
                    <a:pt x="3178305" y="40791"/>
                  </a:lnTo>
                  <a:lnTo>
                    <a:pt x="3171506" y="47589"/>
                  </a:lnTo>
                  <a:lnTo>
                    <a:pt x="3174905" y="54388"/>
                  </a:lnTo>
                  <a:lnTo>
                    <a:pt x="3198700" y="67985"/>
                  </a:lnTo>
                  <a:lnTo>
                    <a:pt x="3273484" y="115574"/>
                  </a:lnTo>
                  <a:lnTo>
                    <a:pt x="3310876" y="146168"/>
                  </a:lnTo>
                  <a:lnTo>
                    <a:pt x="3334671" y="169963"/>
                  </a:lnTo>
                  <a:lnTo>
                    <a:pt x="3341469" y="186959"/>
                  </a:lnTo>
                  <a:lnTo>
                    <a:pt x="3344868" y="200556"/>
                  </a:lnTo>
                  <a:lnTo>
                    <a:pt x="3341469" y="217552"/>
                  </a:lnTo>
                  <a:lnTo>
                    <a:pt x="3314275" y="265142"/>
                  </a:lnTo>
                  <a:lnTo>
                    <a:pt x="3266685" y="336526"/>
                  </a:lnTo>
                  <a:lnTo>
                    <a:pt x="3195301" y="4351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4">
              <a:extLst>
                <a:ext uri="{FF2B5EF4-FFF2-40B4-BE49-F238E27FC236}">
                  <a16:creationId xmlns:a16="http://schemas.microsoft.com/office/drawing/2014/main" id="{16F4C9E4-9D33-46AC-B064-ADE448CD4500}"/>
                </a:ext>
              </a:extLst>
            </p:cNvPr>
            <p:cNvSpPr/>
            <p:nvPr/>
          </p:nvSpPr>
          <p:spPr>
            <a:xfrm>
              <a:off x="4003675" y="4079876"/>
              <a:ext cx="430213" cy="2097087"/>
            </a:xfrm>
            <a:custGeom>
              <a:avLst/>
              <a:gdLst>
                <a:gd name="connsiteX0" fmla="*/ 427265 w 429986"/>
                <a:gd name="connsiteY0" fmla="*/ 459922 h 2098222"/>
                <a:gd name="connsiteX1" fmla="*/ 429986 w 429986"/>
                <a:gd name="connsiteY1" fmla="*/ 666750 h 2098222"/>
                <a:gd name="connsiteX2" fmla="*/ 429986 w 429986"/>
                <a:gd name="connsiteY2" fmla="*/ 895350 h 2098222"/>
                <a:gd name="connsiteX3" fmla="*/ 408215 w 429986"/>
                <a:gd name="connsiteY3" fmla="*/ 1023258 h 2098222"/>
                <a:gd name="connsiteX4" fmla="*/ 402772 w 429986"/>
                <a:gd name="connsiteY4" fmla="*/ 1208315 h 2098222"/>
                <a:gd name="connsiteX5" fmla="*/ 394608 w 429986"/>
                <a:gd name="connsiteY5" fmla="*/ 1450522 h 2098222"/>
                <a:gd name="connsiteX6" fmla="*/ 383722 w 429986"/>
                <a:gd name="connsiteY6" fmla="*/ 1768929 h 2098222"/>
                <a:gd name="connsiteX7" fmla="*/ 359229 w 429986"/>
                <a:gd name="connsiteY7" fmla="*/ 1945822 h 2098222"/>
                <a:gd name="connsiteX8" fmla="*/ 340179 w 429986"/>
                <a:gd name="connsiteY8" fmla="*/ 2000250 h 2098222"/>
                <a:gd name="connsiteX9" fmla="*/ 321129 w 429986"/>
                <a:gd name="connsiteY9" fmla="*/ 2046515 h 2098222"/>
                <a:gd name="connsiteX10" fmla="*/ 304800 w 429986"/>
                <a:gd name="connsiteY10" fmla="*/ 2076450 h 2098222"/>
                <a:gd name="connsiteX11" fmla="*/ 288472 w 429986"/>
                <a:gd name="connsiteY11" fmla="*/ 2090058 h 2098222"/>
                <a:gd name="connsiteX12" fmla="*/ 274865 w 429986"/>
                <a:gd name="connsiteY12" fmla="*/ 2095500 h 2098222"/>
                <a:gd name="connsiteX13" fmla="*/ 263979 w 429986"/>
                <a:gd name="connsiteY13" fmla="*/ 2098222 h 2098222"/>
                <a:gd name="connsiteX14" fmla="*/ 247650 w 429986"/>
                <a:gd name="connsiteY14" fmla="*/ 2098222 h 2098222"/>
                <a:gd name="connsiteX15" fmla="*/ 228600 w 429986"/>
                <a:gd name="connsiteY15" fmla="*/ 2090058 h 2098222"/>
                <a:gd name="connsiteX16" fmla="*/ 201386 w 429986"/>
                <a:gd name="connsiteY16" fmla="*/ 2071008 h 2098222"/>
                <a:gd name="connsiteX17" fmla="*/ 176893 w 429986"/>
                <a:gd name="connsiteY17" fmla="*/ 2046515 h 2098222"/>
                <a:gd name="connsiteX18" fmla="*/ 157843 w 429986"/>
                <a:gd name="connsiteY18" fmla="*/ 2024743 h 2098222"/>
                <a:gd name="connsiteX19" fmla="*/ 146958 w 429986"/>
                <a:gd name="connsiteY19" fmla="*/ 2008415 h 2098222"/>
                <a:gd name="connsiteX20" fmla="*/ 130629 w 429986"/>
                <a:gd name="connsiteY20" fmla="*/ 1981200 h 2098222"/>
                <a:gd name="connsiteX21" fmla="*/ 111579 w 429986"/>
                <a:gd name="connsiteY21" fmla="*/ 1943100 h 2098222"/>
                <a:gd name="connsiteX22" fmla="*/ 97972 w 429986"/>
                <a:gd name="connsiteY22" fmla="*/ 1902279 h 2098222"/>
                <a:gd name="connsiteX23" fmla="*/ 92529 w 429986"/>
                <a:gd name="connsiteY23" fmla="*/ 1853293 h 2098222"/>
                <a:gd name="connsiteX24" fmla="*/ 95250 w 429986"/>
                <a:gd name="connsiteY24" fmla="*/ 1809750 h 2098222"/>
                <a:gd name="connsiteX25" fmla="*/ 106136 w 429986"/>
                <a:gd name="connsiteY25" fmla="*/ 1752600 h 2098222"/>
                <a:gd name="connsiteX26" fmla="*/ 127908 w 429986"/>
                <a:gd name="connsiteY26" fmla="*/ 1679122 h 2098222"/>
                <a:gd name="connsiteX27" fmla="*/ 144236 w 429986"/>
                <a:gd name="connsiteY27" fmla="*/ 1619250 h 2098222"/>
                <a:gd name="connsiteX28" fmla="*/ 157843 w 429986"/>
                <a:gd name="connsiteY28" fmla="*/ 1564822 h 2098222"/>
                <a:gd name="connsiteX29" fmla="*/ 168729 w 429986"/>
                <a:gd name="connsiteY29" fmla="*/ 1504950 h 2098222"/>
                <a:gd name="connsiteX30" fmla="*/ 176893 w 429986"/>
                <a:gd name="connsiteY30" fmla="*/ 1447800 h 2098222"/>
                <a:gd name="connsiteX31" fmla="*/ 187779 w 429986"/>
                <a:gd name="connsiteY31" fmla="*/ 1363436 h 2098222"/>
                <a:gd name="connsiteX32" fmla="*/ 195943 w 429986"/>
                <a:gd name="connsiteY32" fmla="*/ 1298122 h 2098222"/>
                <a:gd name="connsiteX33" fmla="*/ 201386 w 429986"/>
                <a:gd name="connsiteY33" fmla="*/ 1230086 h 2098222"/>
                <a:gd name="connsiteX34" fmla="*/ 206829 w 429986"/>
                <a:gd name="connsiteY34" fmla="*/ 1153886 h 2098222"/>
                <a:gd name="connsiteX35" fmla="*/ 209550 w 429986"/>
                <a:gd name="connsiteY35" fmla="*/ 1080408 h 2098222"/>
                <a:gd name="connsiteX36" fmla="*/ 214993 w 429986"/>
                <a:gd name="connsiteY36" fmla="*/ 957943 h 2098222"/>
                <a:gd name="connsiteX37" fmla="*/ 212272 w 429986"/>
                <a:gd name="connsiteY37" fmla="*/ 873579 h 2098222"/>
                <a:gd name="connsiteX38" fmla="*/ 209550 w 429986"/>
                <a:gd name="connsiteY38" fmla="*/ 729343 h 2098222"/>
                <a:gd name="connsiteX39" fmla="*/ 204108 w 429986"/>
                <a:gd name="connsiteY39" fmla="*/ 606879 h 2098222"/>
                <a:gd name="connsiteX40" fmla="*/ 204108 w 429986"/>
                <a:gd name="connsiteY40" fmla="*/ 533400 h 2098222"/>
                <a:gd name="connsiteX41" fmla="*/ 201386 w 429986"/>
                <a:gd name="connsiteY41" fmla="*/ 481693 h 2098222"/>
                <a:gd name="connsiteX42" fmla="*/ 193222 w 429986"/>
                <a:gd name="connsiteY42" fmla="*/ 408215 h 2098222"/>
                <a:gd name="connsiteX43" fmla="*/ 182336 w 429986"/>
                <a:gd name="connsiteY43" fmla="*/ 345622 h 2098222"/>
                <a:gd name="connsiteX44" fmla="*/ 119743 w 429986"/>
                <a:gd name="connsiteY44" fmla="*/ 206829 h 2098222"/>
                <a:gd name="connsiteX45" fmla="*/ 76200 w 429986"/>
                <a:gd name="connsiteY45" fmla="*/ 146958 h 2098222"/>
                <a:gd name="connsiteX46" fmla="*/ 38100 w 429986"/>
                <a:gd name="connsiteY46" fmla="*/ 103415 h 2098222"/>
                <a:gd name="connsiteX47" fmla="*/ 13608 w 429986"/>
                <a:gd name="connsiteY47" fmla="*/ 76200 h 2098222"/>
                <a:gd name="connsiteX48" fmla="*/ 5443 w 429986"/>
                <a:gd name="connsiteY48" fmla="*/ 57150 h 2098222"/>
                <a:gd name="connsiteX49" fmla="*/ 0 w 429986"/>
                <a:gd name="connsiteY49" fmla="*/ 38100 h 2098222"/>
                <a:gd name="connsiteX50" fmla="*/ 2722 w 429986"/>
                <a:gd name="connsiteY50" fmla="*/ 19050 h 2098222"/>
                <a:gd name="connsiteX51" fmla="*/ 8165 w 429986"/>
                <a:gd name="connsiteY51" fmla="*/ 8165 h 2098222"/>
                <a:gd name="connsiteX52" fmla="*/ 24493 w 429986"/>
                <a:gd name="connsiteY52" fmla="*/ 0 h 2098222"/>
                <a:gd name="connsiteX53" fmla="*/ 38100 w 429986"/>
                <a:gd name="connsiteY53" fmla="*/ 0 h 2098222"/>
                <a:gd name="connsiteX54" fmla="*/ 68036 w 429986"/>
                <a:gd name="connsiteY54" fmla="*/ 0 h 2098222"/>
                <a:gd name="connsiteX55" fmla="*/ 108858 w 429986"/>
                <a:gd name="connsiteY55" fmla="*/ 10886 h 2098222"/>
                <a:gd name="connsiteX56" fmla="*/ 152400 w 429986"/>
                <a:gd name="connsiteY56" fmla="*/ 29936 h 2098222"/>
                <a:gd name="connsiteX57" fmla="*/ 190500 w 429986"/>
                <a:gd name="connsiteY57" fmla="*/ 46265 h 2098222"/>
                <a:gd name="connsiteX58" fmla="*/ 274865 w 429986"/>
                <a:gd name="connsiteY58" fmla="*/ 100693 h 2098222"/>
                <a:gd name="connsiteX59" fmla="*/ 427265 w 429986"/>
                <a:gd name="connsiteY59" fmla="*/ 280308 h 2098222"/>
                <a:gd name="connsiteX60" fmla="*/ 427265 w 429986"/>
                <a:gd name="connsiteY60" fmla="*/ 459922 h 209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9986" h="2098222">
                  <a:moveTo>
                    <a:pt x="427265" y="459922"/>
                  </a:moveTo>
                  <a:lnTo>
                    <a:pt x="429986" y="666750"/>
                  </a:lnTo>
                  <a:lnTo>
                    <a:pt x="429986" y="895350"/>
                  </a:lnTo>
                  <a:lnTo>
                    <a:pt x="408215" y="1023258"/>
                  </a:lnTo>
                  <a:lnTo>
                    <a:pt x="402772" y="1208315"/>
                  </a:lnTo>
                  <a:lnTo>
                    <a:pt x="394608" y="1450522"/>
                  </a:lnTo>
                  <a:lnTo>
                    <a:pt x="383722" y="1768929"/>
                  </a:lnTo>
                  <a:lnTo>
                    <a:pt x="359229" y="1945822"/>
                  </a:lnTo>
                  <a:lnTo>
                    <a:pt x="340179" y="2000250"/>
                  </a:lnTo>
                  <a:lnTo>
                    <a:pt x="321129" y="2046515"/>
                  </a:lnTo>
                  <a:lnTo>
                    <a:pt x="304800" y="2076450"/>
                  </a:lnTo>
                  <a:lnTo>
                    <a:pt x="288472" y="2090058"/>
                  </a:lnTo>
                  <a:lnTo>
                    <a:pt x="274865" y="2095500"/>
                  </a:lnTo>
                  <a:lnTo>
                    <a:pt x="263979" y="2098222"/>
                  </a:lnTo>
                  <a:lnTo>
                    <a:pt x="247650" y="2098222"/>
                  </a:lnTo>
                  <a:lnTo>
                    <a:pt x="228600" y="2090058"/>
                  </a:lnTo>
                  <a:lnTo>
                    <a:pt x="201386" y="2071008"/>
                  </a:lnTo>
                  <a:lnTo>
                    <a:pt x="176893" y="2046515"/>
                  </a:lnTo>
                  <a:lnTo>
                    <a:pt x="157843" y="2024743"/>
                  </a:lnTo>
                  <a:lnTo>
                    <a:pt x="146958" y="2008415"/>
                  </a:lnTo>
                  <a:lnTo>
                    <a:pt x="130629" y="1981200"/>
                  </a:lnTo>
                  <a:lnTo>
                    <a:pt x="111579" y="1943100"/>
                  </a:lnTo>
                  <a:lnTo>
                    <a:pt x="97972" y="1902279"/>
                  </a:lnTo>
                  <a:lnTo>
                    <a:pt x="92529" y="1853293"/>
                  </a:lnTo>
                  <a:lnTo>
                    <a:pt x="95250" y="1809750"/>
                  </a:lnTo>
                  <a:lnTo>
                    <a:pt x="106136" y="1752600"/>
                  </a:lnTo>
                  <a:lnTo>
                    <a:pt x="127908" y="1679122"/>
                  </a:lnTo>
                  <a:lnTo>
                    <a:pt x="144236" y="1619250"/>
                  </a:lnTo>
                  <a:lnTo>
                    <a:pt x="157843" y="1564822"/>
                  </a:lnTo>
                  <a:lnTo>
                    <a:pt x="168729" y="1504950"/>
                  </a:lnTo>
                  <a:lnTo>
                    <a:pt x="176893" y="1447800"/>
                  </a:lnTo>
                  <a:lnTo>
                    <a:pt x="187779" y="1363436"/>
                  </a:lnTo>
                  <a:lnTo>
                    <a:pt x="195943" y="1298122"/>
                  </a:lnTo>
                  <a:lnTo>
                    <a:pt x="201386" y="1230086"/>
                  </a:lnTo>
                  <a:lnTo>
                    <a:pt x="206829" y="1153886"/>
                  </a:lnTo>
                  <a:lnTo>
                    <a:pt x="209550" y="1080408"/>
                  </a:lnTo>
                  <a:lnTo>
                    <a:pt x="214993" y="957943"/>
                  </a:lnTo>
                  <a:lnTo>
                    <a:pt x="212272" y="873579"/>
                  </a:lnTo>
                  <a:cubicBezTo>
                    <a:pt x="211365" y="825500"/>
                    <a:pt x="210457" y="777422"/>
                    <a:pt x="209550" y="729343"/>
                  </a:cubicBezTo>
                  <a:lnTo>
                    <a:pt x="204108" y="606879"/>
                  </a:lnTo>
                  <a:lnTo>
                    <a:pt x="204108" y="533400"/>
                  </a:lnTo>
                  <a:lnTo>
                    <a:pt x="201386" y="481693"/>
                  </a:lnTo>
                  <a:lnTo>
                    <a:pt x="193222" y="408215"/>
                  </a:lnTo>
                  <a:lnTo>
                    <a:pt x="182336" y="345622"/>
                  </a:lnTo>
                  <a:lnTo>
                    <a:pt x="119743" y="206829"/>
                  </a:lnTo>
                  <a:lnTo>
                    <a:pt x="76200" y="146958"/>
                  </a:lnTo>
                  <a:lnTo>
                    <a:pt x="38100" y="103415"/>
                  </a:lnTo>
                  <a:lnTo>
                    <a:pt x="13608" y="76200"/>
                  </a:lnTo>
                  <a:lnTo>
                    <a:pt x="5443" y="57150"/>
                  </a:lnTo>
                  <a:lnTo>
                    <a:pt x="0" y="38100"/>
                  </a:lnTo>
                  <a:lnTo>
                    <a:pt x="2722" y="19050"/>
                  </a:lnTo>
                  <a:lnTo>
                    <a:pt x="8165" y="8165"/>
                  </a:lnTo>
                  <a:lnTo>
                    <a:pt x="24493" y="0"/>
                  </a:lnTo>
                  <a:lnTo>
                    <a:pt x="38100" y="0"/>
                  </a:lnTo>
                  <a:lnTo>
                    <a:pt x="68036" y="0"/>
                  </a:lnTo>
                  <a:lnTo>
                    <a:pt x="108858" y="10886"/>
                  </a:lnTo>
                  <a:lnTo>
                    <a:pt x="152400" y="29936"/>
                  </a:lnTo>
                  <a:lnTo>
                    <a:pt x="190500" y="46265"/>
                  </a:lnTo>
                  <a:lnTo>
                    <a:pt x="274865" y="100693"/>
                  </a:lnTo>
                  <a:lnTo>
                    <a:pt x="427265" y="280308"/>
                  </a:lnTo>
                  <a:lnTo>
                    <a:pt x="427265" y="4599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5">
              <a:extLst>
                <a:ext uri="{FF2B5EF4-FFF2-40B4-BE49-F238E27FC236}">
                  <a16:creationId xmlns:a16="http://schemas.microsoft.com/office/drawing/2014/main" id="{6BC42B01-668E-4354-A056-AA7B400E4F0D}"/>
                </a:ext>
              </a:extLst>
            </p:cNvPr>
            <p:cNvSpPr/>
            <p:nvPr/>
          </p:nvSpPr>
          <p:spPr>
            <a:xfrm>
              <a:off x="4340225" y="4060826"/>
              <a:ext cx="1992313" cy="2065337"/>
            </a:xfrm>
            <a:custGeom>
              <a:avLst/>
              <a:gdLst>
                <a:gd name="connsiteX0" fmla="*/ 854528 w 1992085"/>
                <a:gd name="connsiteY0" fmla="*/ 244929 h 2065565"/>
                <a:gd name="connsiteX1" fmla="*/ 631371 w 1992085"/>
                <a:gd name="connsiteY1" fmla="*/ 258536 h 2065565"/>
                <a:gd name="connsiteX2" fmla="*/ 495300 w 1992085"/>
                <a:gd name="connsiteY2" fmla="*/ 269422 h 2065565"/>
                <a:gd name="connsiteX3" fmla="*/ 386442 w 1992085"/>
                <a:gd name="connsiteY3" fmla="*/ 280308 h 2065565"/>
                <a:gd name="connsiteX4" fmla="*/ 272142 w 1992085"/>
                <a:gd name="connsiteY4" fmla="*/ 293915 h 2065565"/>
                <a:gd name="connsiteX5" fmla="*/ 163285 w 1992085"/>
                <a:gd name="connsiteY5" fmla="*/ 312965 h 2065565"/>
                <a:gd name="connsiteX6" fmla="*/ 0 w 1992085"/>
                <a:gd name="connsiteY6" fmla="*/ 351065 h 2065565"/>
                <a:gd name="connsiteX7" fmla="*/ 2721 w 1992085"/>
                <a:gd name="connsiteY7" fmla="*/ 149679 h 2065565"/>
                <a:gd name="connsiteX8" fmla="*/ 367392 w 1992085"/>
                <a:gd name="connsiteY8" fmla="*/ 111579 h 2065565"/>
                <a:gd name="connsiteX9" fmla="*/ 500742 w 1992085"/>
                <a:gd name="connsiteY9" fmla="*/ 92529 h 2065565"/>
                <a:gd name="connsiteX10" fmla="*/ 647700 w 1992085"/>
                <a:gd name="connsiteY10" fmla="*/ 78922 h 2065565"/>
                <a:gd name="connsiteX11" fmla="*/ 827314 w 1992085"/>
                <a:gd name="connsiteY11" fmla="*/ 62593 h 2065565"/>
                <a:gd name="connsiteX12" fmla="*/ 1042307 w 1992085"/>
                <a:gd name="connsiteY12" fmla="*/ 51708 h 2065565"/>
                <a:gd name="connsiteX13" fmla="*/ 1183821 w 1992085"/>
                <a:gd name="connsiteY13" fmla="*/ 46265 h 2065565"/>
                <a:gd name="connsiteX14" fmla="*/ 1330778 w 1992085"/>
                <a:gd name="connsiteY14" fmla="*/ 40822 h 2065565"/>
                <a:gd name="connsiteX15" fmla="*/ 1488621 w 1992085"/>
                <a:gd name="connsiteY15" fmla="*/ 38100 h 2065565"/>
                <a:gd name="connsiteX16" fmla="*/ 1515835 w 1992085"/>
                <a:gd name="connsiteY16" fmla="*/ 38100 h 2065565"/>
                <a:gd name="connsiteX17" fmla="*/ 1537607 w 1992085"/>
                <a:gd name="connsiteY17" fmla="*/ 21772 h 2065565"/>
                <a:gd name="connsiteX18" fmla="*/ 1564821 w 1992085"/>
                <a:gd name="connsiteY18" fmla="*/ 8165 h 2065565"/>
                <a:gd name="connsiteX19" fmla="*/ 1592035 w 1992085"/>
                <a:gd name="connsiteY19" fmla="*/ 0 h 2065565"/>
                <a:gd name="connsiteX20" fmla="*/ 1632857 w 1992085"/>
                <a:gd name="connsiteY20" fmla="*/ 2722 h 2065565"/>
                <a:gd name="connsiteX21" fmla="*/ 1660071 w 1992085"/>
                <a:gd name="connsiteY21" fmla="*/ 10886 h 2065565"/>
                <a:gd name="connsiteX22" fmla="*/ 1706335 w 1992085"/>
                <a:gd name="connsiteY22" fmla="*/ 32658 h 2065565"/>
                <a:gd name="connsiteX23" fmla="*/ 1834242 w 1992085"/>
                <a:gd name="connsiteY23" fmla="*/ 108858 h 2065565"/>
                <a:gd name="connsiteX24" fmla="*/ 1921328 w 1992085"/>
                <a:gd name="connsiteY24" fmla="*/ 166008 h 2065565"/>
                <a:gd name="connsiteX25" fmla="*/ 1940378 w 1992085"/>
                <a:gd name="connsiteY25" fmla="*/ 185058 h 2065565"/>
                <a:gd name="connsiteX26" fmla="*/ 1948542 w 1992085"/>
                <a:gd name="connsiteY26" fmla="*/ 195943 h 2065565"/>
                <a:gd name="connsiteX27" fmla="*/ 1967592 w 1992085"/>
                <a:gd name="connsiteY27" fmla="*/ 209550 h 2065565"/>
                <a:gd name="connsiteX28" fmla="*/ 1978478 w 1992085"/>
                <a:gd name="connsiteY28" fmla="*/ 223158 h 2065565"/>
                <a:gd name="connsiteX29" fmla="*/ 1989364 w 1992085"/>
                <a:gd name="connsiteY29" fmla="*/ 244929 h 2065565"/>
                <a:gd name="connsiteX30" fmla="*/ 1992085 w 1992085"/>
                <a:gd name="connsiteY30" fmla="*/ 266700 h 2065565"/>
                <a:gd name="connsiteX31" fmla="*/ 1989364 w 1992085"/>
                <a:gd name="connsiteY31" fmla="*/ 291193 h 2065565"/>
                <a:gd name="connsiteX32" fmla="*/ 1975757 w 1992085"/>
                <a:gd name="connsiteY32" fmla="*/ 318408 h 2065565"/>
                <a:gd name="connsiteX33" fmla="*/ 1953985 w 1992085"/>
                <a:gd name="connsiteY33" fmla="*/ 342900 h 2065565"/>
                <a:gd name="connsiteX34" fmla="*/ 1937657 w 1992085"/>
                <a:gd name="connsiteY34" fmla="*/ 361950 h 2065565"/>
                <a:gd name="connsiteX35" fmla="*/ 1924050 w 1992085"/>
                <a:gd name="connsiteY35" fmla="*/ 389165 h 2065565"/>
                <a:gd name="connsiteX36" fmla="*/ 1907721 w 1992085"/>
                <a:gd name="connsiteY36" fmla="*/ 432708 h 2065565"/>
                <a:gd name="connsiteX37" fmla="*/ 1899557 w 1992085"/>
                <a:gd name="connsiteY37" fmla="*/ 481693 h 2065565"/>
                <a:gd name="connsiteX38" fmla="*/ 1894114 w 1992085"/>
                <a:gd name="connsiteY38" fmla="*/ 693965 h 2065565"/>
                <a:gd name="connsiteX39" fmla="*/ 1880507 w 1992085"/>
                <a:gd name="connsiteY39" fmla="*/ 1099458 h 2065565"/>
                <a:gd name="connsiteX40" fmla="*/ 1866900 w 1992085"/>
                <a:gd name="connsiteY40" fmla="*/ 1515836 h 2065565"/>
                <a:gd name="connsiteX41" fmla="*/ 1856014 w 1992085"/>
                <a:gd name="connsiteY41" fmla="*/ 1842408 h 2065565"/>
                <a:gd name="connsiteX42" fmla="*/ 1853292 w 1992085"/>
                <a:gd name="connsiteY42" fmla="*/ 1880508 h 2065565"/>
                <a:gd name="connsiteX43" fmla="*/ 1842407 w 1992085"/>
                <a:gd name="connsiteY43" fmla="*/ 1921329 h 2065565"/>
                <a:gd name="connsiteX44" fmla="*/ 1823357 w 1992085"/>
                <a:gd name="connsiteY44" fmla="*/ 1962150 h 2065565"/>
                <a:gd name="connsiteX45" fmla="*/ 1807028 w 1992085"/>
                <a:gd name="connsiteY45" fmla="*/ 1986643 h 2065565"/>
                <a:gd name="connsiteX46" fmla="*/ 1777092 w 1992085"/>
                <a:gd name="connsiteY46" fmla="*/ 2019300 h 2065565"/>
                <a:gd name="connsiteX47" fmla="*/ 1747157 w 1992085"/>
                <a:gd name="connsiteY47" fmla="*/ 2043793 h 2065565"/>
                <a:gd name="connsiteX48" fmla="*/ 1714500 w 1992085"/>
                <a:gd name="connsiteY48" fmla="*/ 2062843 h 2065565"/>
                <a:gd name="connsiteX49" fmla="*/ 1706335 w 1992085"/>
                <a:gd name="connsiteY49" fmla="*/ 2065565 h 2065565"/>
                <a:gd name="connsiteX50" fmla="*/ 1698171 w 1992085"/>
                <a:gd name="connsiteY50" fmla="*/ 2065565 h 2065565"/>
                <a:gd name="connsiteX51" fmla="*/ 1681842 w 1992085"/>
                <a:gd name="connsiteY51" fmla="*/ 2057400 h 2065565"/>
                <a:gd name="connsiteX52" fmla="*/ 1662792 w 1992085"/>
                <a:gd name="connsiteY52" fmla="*/ 2038350 h 2065565"/>
                <a:gd name="connsiteX53" fmla="*/ 1641021 w 1992085"/>
                <a:gd name="connsiteY53" fmla="*/ 2005693 h 2065565"/>
                <a:gd name="connsiteX54" fmla="*/ 1616528 w 1992085"/>
                <a:gd name="connsiteY54" fmla="*/ 1964872 h 2065565"/>
                <a:gd name="connsiteX55" fmla="*/ 1594757 w 1992085"/>
                <a:gd name="connsiteY55" fmla="*/ 1921329 h 2065565"/>
                <a:gd name="connsiteX56" fmla="*/ 1575707 w 1992085"/>
                <a:gd name="connsiteY56" fmla="*/ 1872343 h 2065565"/>
                <a:gd name="connsiteX57" fmla="*/ 1572985 w 1992085"/>
                <a:gd name="connsiteY57" fmla="*/ 1856015 h 2065565"/>
                <a:gd name="connsiteX58" fmla="*/ 1586592 w 1992085"/>
                <a:gd name="connsiteY58" fmla="*/ 1714500 h 2065565"/>
                <a:gd name="connsiteX59" fmla="*/ 1592035 w 1992085"/>
                <a:gd name="connsiteY59" fmla="*/ 1592036 h 2065565"/>
                <a:gd name="connsiteX60" fmla="*/ 1600200 w 1992085"/>
                <a:gd name="connsiteY60" fmla="*/ 1442358 h 2065565"/>
                <a:gd name="connsiteX61" fmla="*/ 1616528 w 1992085"/>
                <a:gd name="connsiteY61" fmla="*/ 1216479 h 2065565"/>
                <a:gd name="connsiteX62" fmla="*/ 1627414 w 1992085"/>
                <a:gd name="connsiteY62" fmla="*/ 982436 h 2065565"/>
                <a:gd name="connsiteX63" fmla="*/ 1630135 w 1992085"/>
                <a:gd name="connsiteY63" fmla="*/ 800100 h 2065565"/>
                <a:gd name="connsiteX64" fmla="*/ 1630135 w 1992085"/>
                <a:gd name="connsiteY64" fmla="*/ 699408 h 2065565"/>
                <a:gd name="connsiteX65" fmla="*/ 1632857 w 1992085"/>
                <a:gd name="connsiteY65" fmla="*/ 576943 h 2065565"/>
                <a:gd name="connsiteX66" fmla="*/ 1632857 w 1992085"/>
                <a:gd name="connsiteY66" fmla="*/ 451758 h 2065565"/>
                <a:gd name="connsiteX67" fmla="*/ 1632857 w 1992085"/>
                <a:gd name="connsiteY67" fmla="*/ 375558 h 2065565"/>
                <a:gd name="connsiteX68" fmla="*/ 1627414 w 1992085"/>
                <a:gd name="connsiteY68" fmla="*/ 329293 h 2065565"/>
                <a:gd name="connsiteX69" fmla="*/ 1621971 w 1992085"/>
                <a:gd name="connsiteY69" fmla="*/ 310243 h 2065565"/>
                <a:gd name="connsiteX70" fmla="*/ 1616528 w 1992085"/>
                <a:gd name="connsiteY70" fmla="*/ 291193 h 2065565"/>
                <a:gd name="connsiteX71" fmla="*/ 1605642 w 1992085"/>
                <a:gd name="connsiteY71" fmla="*/ 272143 h 2065565"/>
                <a:gd name="connsiteX72" fmla="*/ 1586592 w 1992085"/>
                <a:gd name="connsiteY72" fmla="*/ 255815 h 2065565"/>
                <a:gd name="connsiteX73" fmla="*/ 1553935 w 1992085"/>
                <a:gd name="connsiteY73" fmla="*/ 244929 h 2065565"/>
                <a:gd name="connsiteX74" fmla="*/ 1513114 w 1992085"/>
                <a:gd name="connsiteY74" fmla="*/ 242208 h 2065565"/>
                <a:gd name="connsiteX75" fmla="*/ 1390650 w 1992085"/>
                <a:gd name="connsiteY75" fmla="*/ 234043 h 2065565"/>
                <a:gd name="connsiteX76" fmla="*/ 1221921 w 1992085"/>
                <a:gd name="connsiteY76" fmla="*/ 231322 h 2065565"/>
                <a:gd name="connsiteX77" fmla="*/ 1077685 w 1992085"/>
                <a:gd name="connsiteY77" fmla="*/ 231322 h 2065565"/>
                <a:gd name="connsiteX78" fmla="*/ 854528 w 1992085"/>
                <a:gd name="connsiteY78" fmla="*/ 244929 h 20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992085" h="2065565">
                  <a:moveTo>
                    <a:pt x="854528" y="244929"/>
                  </a:moveTo>
                  <a:lnTo>
                    <a:pt x="631371" y="258536"/>
                  </a:lnTo>
                  <a:lnTo>
                    <a:pt x="495300" y="269422"/>
                  </a:lnTo>
                  <a:lnTo>
                    <a:pt x="386442" y="280308"/>
                  </a:lnTo>
                  <a:lnTo>
                    <a:pt x="272142" y="293915"/>
                  </a:lnTo>
                  <a:lnTo>
                    <a:pt x="163285" y="312965"/>
                  </a:lnTo>
                  <a:lnTo>
                    <a:pt x="0" y="351065"/>
                  </a:lnTo>
                  <a:lnTo>
                    <a:pt x="2721" y="149679"/>
                  </a:lnTo>
                  <a:lnTo>
                    <a:pt x="367392" y="111579"/>
                  </a:lnTo>
                  <a:lnTo>
                    <a:pt x="500742" y="92529"/>
                  </a:lnTo>
                  <a:lnTo>
                    <a:pt x="647700" y="78922"/>
                  </a:lnTo>
                  <a:lnTo>
                    <a:pt x="827314" y="62593"/>
                  </a:lnTo>
                  <a:lnTo>
                    <a:pt x="1042307" y="51708"/>
                  </a:lnTo>
                  <a:lnTo>
                    <a:pt x="1183821" y="46265"/>
                  </a:lnTo>
                  <a:lnTo>
                    <a:pt x="1330778" y="40822"/>
                  </a:lnTo>
                  <a:lnTo>
                    <a:pt x="1488621" y="38100"/>
                  </a:lnTo>
                  <a:lnTo>
                    <a:pt x="1515835" y="38100"/>
                  </a:lnTo>
                  <a:lnTo>
                    <a:pt x="1537607" y="21772"/>
                  </a:lnTo>
                  <a:lnTo>
                    <a:pt x="1564821" y="8165"/>
                  </a:lnTo>
                  <a:lnTo>
                    <a:pt x="1592035" y="0"/>
                  </a:lnTo>
                  <a:lnTo>
                    <a:pt x="1632857" y="2722"/>
                  </a:lnTo>
                  <a:lnTo>
                    <a:pt x="1660071" y="10886"/>
                  </a:lnTo>
                  <a:lnTo>
                    <a:pt x="1706335" y="32658"/>
                  </a:lnTo>
                  <a:lnTo>
                    <a:pt x="1834242" y="108858"/>
                  </a:lnTo>
                  <a:lnTo>
                    <a:pt x="1921328" y="166008"/>
                  </a:lnTo>
                  <a:lnTo>
                    <a:pt x="1940378" y="185058"/>
                  </a:lnTo>
                  <a:lnTo>
                    <a:pt x="1948542" y="195943"/>
                  </a:lnTo>
                  <a:lnTo>
                    <a:pt x="1967592" y="209550"/>
                  </a:lnTo>
                  <a:lnTo>
                    <a:pt x="1978478" y="223158"/>
                  </a:lnTo>
                  <a:lnTo>
                    <a:pt x="1989364" y="244929"/>
                  </a:lnTo>
                  <a:lnTo>
                    <a:pt x="1992085" y="266700"/>
                  </a:lnTo>
                  <a:lnTo>
                    <a:pt x="1989364" y="291193"/>
                  </a:lnTo>
                  <a:lnTo>
                    <a:pt x="1975757" y="318408"/>
                  </a:lnTo>
                  <a:lnTo>
                    <a:pt x="1953985" y="342900"/>
                  </a:lnTo>
                  <a:lnTo>
                    <a:pt x="1937657" y="361950"/>
                  </a:lnTo>
                  <a:lnTo>
                    <a:pt x="1924050" y="389165"/>
                  </a:lnTo>
                  <a:lnTo>
                    <a:pt x="1907721" y="432708"/>
                  </a:lnTo>
                  <a:lnTo>
                    <a:pt x="1899557" y="481693"/>
                  </a:lnTo>
                  <a:lnTo>
                    <a:pt x="1894114" y="693965"/>
                  </a:lnTo>
                  <a:lnTo>
                    <a:pt x="1880507" y="1099458"/>
                  </a:lnTo>
                  <a:lnTo>
                    <a:pt x="1866900" y="1515836"/>
                  </a:lnTo>
                  <a:lnTo>
                    <a:pt x="1856014" y="1842408"/>
                  </a:lnTo>
                  <a:lnTo>
                    <a:pt x="1853292" y="1880508"/>
                  </a:lnTo>
                  <a:lnTo>
                    <a:pt x="1842407" y="1921329"/>
                  </a:lnTo>
                  <a:lnTo>
                    <a:pt x="1823357" y="1962150"/>
                  </a:lnTo>
                  <a:lnTo>
                    <a:pt x="1807028" y="1986643"/>
                  </a:lnTo>
                  <a:lnTo>
                    <a:pt x="1777092" y="2019300"/>
                  </a:lnTo>
                  <a:lnTo>
                    <a:pt x="1747157" y="2043793"/>
                  </a:lnTo>
                  <a:lnTo>
                    <a:pt x="1714500" y="2062843"/>
                  </a:lnTo>
                  <a:lnTo>
                    <a:pt x="1706335" y="2065565"/>
                  </a:lnTo>
                  <a:lnTo>
                    <a:pt x="1698171" y="2065565"/>
                  </a:lnTo>
                  <a:lnTo>
                    <a:pt x="1681842" y="2057400"/>
                  </a:lnTo>
                  <a:lnTo>
                    <a:pt x="1662792" y="2038350"/>
                  </a:lnTo>
                  <a:lnTo>
                    <a:pt x="1641021" y="2005693"/>
                  </a:lnTo>
                  <a:lnTo>
                    <a:pt x="1616528" y="1964872"/>
                  </a:lnTo>
                  <a:lnTo>
                    <a:pt x="1594757" y="1921329"/>
                  </a:lnTo>
                  <a:lnTo>
                    <a:pt x="1575707" y="1872343"/>
                  </a:lnTo>
                  <a:lnTo>
                    <a:pt x="1572985" y="1856015"/>
                  </a:lnTo>
                  <a:lnTo>
                    <a:pt x="1586592" y="1714500"/>
                  </a:lnTo>
                  <a:lnTo>
                    <a:pt x="1592035" y="1592036"/>
                  </a:lnTo>
                  <a:lnTo>
                    <a:pt x="1600200" y="1442358"/>
                  </a:lnTo>
                  <a:lnTo>
                    <a:pt x="1616528" y="1216479"/>
                  </a:lnTo>
                  <a:lnTo>
                    <a:pt x="1627414" y="982436"/>
                  </a:lnTo>
                  <a:lnTo>
                    <a:pt x="1630135" y="800100"/>
                  </a:lnTo>
                  <a:lnTo>
                    <a:pt x="1630135" y="699408"/>
                  </a:lnTo>
                  <a:cubicBezTo>
                    <a:pt x="1631042" y="658586"/>
                    <a:pt x="1631950" y="617765"/>
                    <a:pt x="1632857" y="576943"/>
                  </a:cubicBezTo>
                  <a:lnTo>
                    <a:pt x="1632857" y="451758"/>
                  </a:lnTo>
                  <a:lnTo>
                    <a:pt x="1632857" y="375558"/>
                  </a:lnTo>
                  <a:lnTo>
                    <a:pt x="1627414" y="329293"/>
                  </a:lnTo>
                  <a:lnTo>
                    <a:pt x="1621971" y="310243"/>
                  </a:lnTo>
                  <a:lnTo>
                    <a:pt x="1616528" y="291193"/>
                  </a:lnTo>
                  <a:lnTo>
                    <a:pt x="1605642" y="272143"/>
                  </a:lnTo>
                  <a:lnTo>
                    <a:pt x="1586592" y="255815"/>
                  </a:lnTo>
                  <a:lnTo>
                    <a:pt x="1553935" y="244929"/>
                  </a:lnTo>
                  <a:lnTo>
                    <a:pt x="1513114" y="242208"/>
                  </a:lnTo>
                  <a:lnTo>
                    <a:pt x="1390650" y="234043"/>
                  </a:lnTo>
                  <a:lnTo>
                    <a:pt x="1221921" y="231322"/>
                  </a:lnTo>
                  <a:lnTo>
                    <a:pt x="1077685" y="231322"/>
                  </a:lnTo>
                  <a:lnTo>
                    <a:pt x="854528" y="2449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6">
              <a:extLst>
                <a:ext uri="{FF2B5EF4-FFF2-40B4-BE49-F238E27FC236}">
                  <a16:creationId xmlns:a16="http://schemas.microsoft.com/office/drawing/2014/main" id="{BB72294E-42F8-4383-BA1D-1544B079F60C}"/>
                </a:ext>
              </a:extLst>
            </p:cNvPr>
            <p:cNvSpPr/>
            <p:nvPr/>
          </p:nvSpPr>
          <p:spPr>
            <a:xfrm>
              <a:off x="4338638" y="4814888"/>
              <a:ext cx="1700212" cy="320675"/>
            </a:xfrm>
            <a:custGeom>
              <a:avLst/>
              <a:gdLst>
                <a:gd name="connsiteX0" fmla="*/ 1235868 w 1700212"/>
                <a:gd name="connsiteY0" fmla="*/ 26193 h 321468"/>
                <a:gd name="connsiteX1" fmla="*/ 942975 w 1700212"/>
                <a:gd name="connsiteY1" fmla="*/ 61912 h 321468"/>
                <a:gd name="connsiteX2" fmla="*/ 721518 w 1700212"/>
                <a:gd name="connsiteY2" fmla="*/ 85725 h 321468"/>
                <a:gd name="connsiteX3" fmla="*/ 554831 w 1700212"/>
                <a:gd name="connsiteY3" fmla="*/ 102393 h 321468"/>
                <a:gd name="connsiteX4" fmla="*/ 433387 w 1700212"/>
                <a:gd name="connsiteY4" fmla="*/ 111918 h 321468"/>
                <a:gd name="connsiteX5" fmla="*/ 304800 w 1700212"/>
                <a:gd name="connsiteY5" fmla="*/ 123825 h 321468"/>
                <a:gd name="connsiteX6" fmla="*/ 221456 w 1700212"/>
                <a:gd name="connsiteY6" fmla="*/ 128587 h 321468"/>
                <a:gd name="connsiteX7" fmla="*/ 9525 w 1700212"/>
                <a:gd name="connsiteY7" fmla="*/ 133350 h 321468"/>
                <a:gd name="connsiteX8" fmla="*/ 0 w 1700212"/>
                <a:gd name="connsiteY8" fmla="*/ 321468 h 321468"/>
                <a:gd name="connsiteX9" fmla="*/ 169068 w 1700212"/>
                <a:gd name="connsiteY9" fmla="*/ 297656 h 321468"/>
                <a:gd name="connsiteX10" fmla="*/ 261937 w 1700212"/>
                <a:gd name="connsiteY10" fmla="*/ 285750 h 321468"/>
                <a:gd name="connsiteX11" fmla="*/ 357187 w 1700212"/>
                <a:gd name="connsiteY11" fmla="*/ 273843 h 321468"/>
                <a:gd name="connsiteX12" fmla="*/ 500062 w 1700212"/>
                <a:gd name="connsiteY12" fmla="*/ 259556 h 321468"/>
                <a:gd name="connsiteX13" fmla="*/ 695325 w 1700212"/>
                <a:gd name="connsiteY13" fmla="*/ 247650 h 321468"/>
                <a:gd name="connsiteX14" fmla="*/ 926306 w 1700212"/>
                <a:gd name="connsiteY14" fmla="*/ 233362 h 321468"/>
                <a:gd name="connsiteX15" fmla="*/ 1095375 w 1700212"/>
                <a:gd name="connsiteY15" fmla="*/ 228600 h 321468"/>
                <a:gd name="connsiteX16" fmla="*/ 1357312 w 1700212"/>
                <a:gd name="connsiteY16" fmla="*/ 221456 h 321468"/>
                <a:gd name="connsiteX17" fmla="*/ 1547812 w 1700212"/>
                <a:gd name="connsiteY17" fmla="*/ 223837 h 321468"/>
                <a:gd name="connsiteX18" fmla="*/ 1578768 w 1700212"/>
                <a:gd name="connsiteY18" fmla="*/ 209550 h 321468"/>
                <a:gd name="connsiteX19" fmla="*/ 1676400 w 1700212"/>
                <a:gd name="connsiteY19" fmla="*/ 164306 h 321468"/>
                <a:gd name="connsiteX20" fmla="*/ 1700212 w 1700212"/>
                <a:gd name="connsiteY20" fmla="*/ 159543 h 321468"/>
                <a:gd name="connsiteX21" fmla="*/ 1695450 w 1700212"/>
                <a:gd name="connsiteY21" fmla="*/ 59531 h 321468"/>
                <a:gd name="connsiteX22" fmla="*/ 1583531 w 1700212"/>
                <a:gd name="connsiteY22" fmla="*/ 33337 h 321468"/>
                <a:gd name="connsiteX23" fmla="*/ 1485900 w 1700212"/>
                <a:gd name="connsiteY23" fmla="*/ 7143 h 321468"/>
                <a:gd name="connsiteX24" fmla="*/ 1466850 w 1700212"/>
                <a:gd name="connsiteY24" fmla="*/ 2381 h 321468"/>
                <a:gd name="connsiteX25" fmla="*/ 1443037 w 1700212"/>
                <a:gd name="connsiteY25" fmla="*/ 0 h 321468"/>
                <a:gd name="connsiteX26" fmla="*/ 1331118 w 1700212"/>
                <a:gd name="connsiteY26" fmla="*/ 14287 h 321468"/>
                <a:gd name="connsiteX27" fmla="*/ 1235868 w 1700212"/>
                <a:gd name="connsiteY27" fmla="*/ 261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00212" h="321468">
                  <a:moveTo>
                    <a:pt x="1235868" y="26193"/>
                  </a:moveTo>
                  <a:lnTo>
                    <a:pt x="942975" y="61912"/>
                  </a:lnTo>
                  <a:lnTo>
                    <a:pt x="721518" y="85725"/>
                  </a:lnTo>
                  <a:lnTo>
                    <a:pt x="554831" y="102393"/>
                  </a:lnTo>
                  <a:lnTo>
                    <a:pt x="433387" y="111918"/>
                  </a:lnTo>
                  <a:lnTo>
                    <a:pt x="304800" y="123825"/>
                  </a:lnTo>
                  <a:lnTo>
                    <a:pt x="221456" y="128587"/>
                  </a:lnTo>
                  <a:lnTo>
                    <a:pt x="9525" y="133350"/>
                  </a:lnTo>
                  <a:lnTo>
                    <a:pt x="0" y="321468"/>
                  </a:lnTo>
                  <a:lnTo>
                    <a:pt x="169068" y="297656"/>
                  </a:lnTo>
                  <a:lnTo>
                    <a:pt x="261937" y="285750"/>
                  </a:lnTo>
                  <a:lnTo>
                    <a:pt x="357187" y="273843"/>
                  </a:lnTo>
                  <a:lnTo>
                    <a:pt x="500062" y="259556"/>
                  </a:lnTo>
                  <a:lnTo>
                    <a:pt x="695325" y="247650"/>
                  </a:lnTo>
                  <a:lnTo>
                    <a:pt x="926306" y="233362"/>
                  </a:lnTo>
                  <a:lnTo>
                    <a:pt x="1095375" y="228600"/>
                  </a:lnTo>
                  <a:lnTo>
                    <a:pt x="1357312" y="221456"/>
                  </a:lnTo>
                  <a:lnTo>
                    <a:pt x="1547812" y="223837"/>
                  </a:lnTo>
                  <a:lnTo>
                    <a:pt x="1578768" y="209550"/>
                  </a:lnTo>
                  <a:lnTo>
                    <a:pt x="1676400" y="164306"/>
                  </a:lnTo>
                  <a:lnTo>
                    <a:pt x="1700212" y="159543"/>
                  </a:lnTo>
                  <a:lnTo>
                    <a:pt x="1695450" y="59531"/>
                  </a:lnTo>
                  <a:lnTo>
                    <a:pt x="1583531" y="33337"/>
                  </a:lnTo>
                  <a:lnTo>
                    <a:pt x="1485900" y="7143"/>
                  </a:lnTo>
                  <a:lnTo>
                    <a:pt x="1466850" y="2381"/>
                  </a:lnTo>
                  <a:lnTo>
                    <a:pt x="1443037" y="0"/>
                  </a:lnTo>
                  <a:lnTo>
                    <a:pt x="1331118" y="14287"/>
                  </a:lnTo>
                  <a:lnTo>
                    <a:pt x="1235868" y="26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7">
              <a:extLst>
                <a:ext uri="{FF2B5EF4-FFF2-40B4-BE49-F238E27FC236}">
                  <a16:creationId xmlns:a16="http://schemas.microsoft.com/office/drawing/2014/main" id="{6E3DE6A4-1B33-418F-9579-2FCE4C84EE1F}"/>
                </a:ext>
              </a:extLst>
            </p:cNvPr>
            <p:cNvSpPr/>
            <p:nvPr/>
          </p:nvSpPr>
          <p:spPr>
            <a:xfrm>
              <a:off x="4297363" y="5700713"/>
              <a:ext cx="1695450" cy="342900"/>
            </a:xfrm>
            <a:custGeom>
              <a:avLst/>
              <a:gdLst>
                <a:gd name="connsiteX0" fmla="*/ 1195388 w 1695450"/>
                <a:gd name="connsiteY0" fmla="*/ 9525 h 342900"/>
                <a:gd name="connsiteX1" fmla="*/ 933450 w 1695450"/>
                <a:gd name="connsiteY1" fmla="*/ 23812 h 342900"/>
                <a:gd name="connsiteX2" fmla="*/ 773907 w 1695450"/>
                <a:gd name="connsiteY2" fmla="*/ 35718 h 342900"/>
                <a:gd name="connsiteX3" fmla="*/ 614363 w 1695450"/>
                <a:gd name="connsiteY3" fmla="*/ 50006 h 342900"/>
                <a:gd name="connsiteX4" fmla="*/ 473869 w 1695450"/>
                <a:gd name="connsiteY4" fmla="*/ 64293 h 342900"/>
                <a:gd name="connsiteX5" fmla="*/ 335757 w 1695450"/>
                <a:gd name="connsiteY5" fmla="*/ 80962 h 342900"/>
                <a:gd name="connsiteX6" fmla="*/ 192882 w 1695450"/>
                <a:gd name="connsiteY6" fmla="*/ 100012 h 342900"/>
                <a:gd name="connsiteX7" fmla="*/ 0 w 1695450"/>
                <a:gd name="connsiteY7" fmla="*/ 130968 h 342900"/>
                <a:gd name="connsiteX8" fmla="*/ 26194 w 1695450"/>
                <a:gd name="connsiteY8" fmla="*/ 342900 h 342900"/>
                <a:gd name="connsiteX9" fmla="*/ 92869 w 1695450"/>
                <a:gd name="connsiteY9" fmla="*/ 302418 h 342900"/>
                <a:gd name="connsiteX10" fmla="*/ 171450 w 1695450"/>
                <a:gd name="connsiteY10" fmla="*/ 269081 h 342900"/>
                <a:gd name="connsiteX11" fmla="*/ 233363 w 1695450"/>
                <a:gd name="connsiteY11" fmla="*/ 252412 h 342900"/>
                <a:gd name="connsiteX12" fmla="*/ 347663 w 1695450"/>
                <a:gd name="connsiteY12" fmla="*/ 230981 h 342900"/>
                <a:gd name="connsiteX13" fmla="*/ 481013 w 1695450"/>
                <a:gd name="connsiteY13" fmla="*/ 216693 h 342900"/>
                <a:gd name="connsiteX14" fmla="*/ 647700 w 1695450"/>
                <a:gd name="connsiteY14" fmla="*/ 204787 h 342900"/>
                <a:gd name="connsiteX15" fmla="*/ 764382 w 1695450"/>
                <a:gd name="connsiteY15" fmla="*/ 195262 h 342900"/>
                <a:gd name="connsiteX16" fmla="*/ 881063 w 1695450"/>
                <a:gd name="connsiteY16" fmla="*/ 190500 h 342900"/>
                <a:gd name="connsiteX17" fmla="*/ 995363 w 1695450"/>
                <a:gd name="connsiteY17" fmla="*/ 185737 h 342900"/>
                <a:gd name="connsiteX18" fmla="*/ 1109663 w 1695450"/>
                <a:gd name="connsiteY18" fmla="*/ 185737 h 342900"/>
                <a:gd name="connsiteX19" fmla="*/ 1214438 w 1695450"/>
                <a:gd name="connsiteY19" fmla="*/ 183356 h 342900"/>
                <a:gd name="connsiteX20" fmla="*/ 1321594 w 1695450"/>
                <a:gd name="connsiteY20" fmla="*/ 185737 h 342900"/>
                <a:gd name="connsiteX21" fmla="*/ 1397794 w 1695450"/>
                <a:gd name="connsiteY21" fmla="*/ 188118 h 342900"/>
                <a:gd name="connsiteX22" fmla="*/ 1507332 w 1695450"/>
                <a:gd name="connsiteY22" fmla="*/ 195262 h 342900"/>
                <a:gd name="connsiteX23" fmla="*/ 1690688 w 1695450"/>
                <a:gd name="connsiteY23" fmla="*/ 219075 h 342900"/>
                <a:gd name="connsiteX24" fmla="*/ 1695450 w 1695450"/>
                <a:gd name="connsiteY24" fmla="*/ 73818 h 342900"/>
                <a:gd name="connsiteX25" fmla="*/ 1602582 w 1695450"/>
                <a:gd name="connsiteY25" fmla="*/ 38100 h 342900"/>
                <a:gd name="connsiteX26" fmla="*/ 1547813 w 1695450"/>
                <a:gd name="connsiteY26" fmla="*/ 19050 h 342900"/>
                <a:gd name="connsiteX27" fmla="*/ 1488282 w 1695450"/>
                <a:gd name="connsiteY27" fmla="*/ 7143 h 342900"/>
                <a:gd name="connsiteX28" fmla="*/ 1428750 w 1695450"/>
                <a:gd name="connsiteY28" fmla="*/ 2381 h 342900"/>
                <a:gd name="connsiteX29" fmla="*/ 1366838 w 1695450"/>
                <a:gd name="connsiteY29" fmla="*/ 0 h 342900"/>
                <a:gd name="connsiteX30" fmla="*/ 1304925 w 1695450"/>
                <a:gd name="connsiteY30" fmla="*/ 4762 h 342900"/>
                <a:gd name="connsiteX31" fmla="*/ 1195388 w 1695450"/>
                <a:gd name="connsiteY31" fmla="*/ 9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5450" h="342900">
                  <a:moveTo>
                    <a:pt x="1195388" y="9525"/>
                  </a:moveTo>
                  <a:lnTo>
                    <a:pt x="933450" y="23812"/>
                  </a:lnTo>
                  <a:lnTo>
                    <a:pt x="773907" y="35718"/>
                  </a:lnTo>
                  <a:lnTo>
                    <a:pt x="614363" y="50006"/>
                  </a:lnTo>
                  <a:lnTo>
                    <a:pt x="473869" y="64293"/>
                  </a:lnTo>
                  <a:lnTo>
                    <a:pt x="335757" y="80962"/>
                  </a:lnTo>
                  <a:lnTo>
                    <a:pt x="192882" y="100012"/>
                  </a:lnTo>
                  <a:lnTo>
                    <a:pt x="0" y="130968"/>
                  </a:lnTo>
                  <a:lnTo>
                    <a:pt x="26194" y="342900"/>
                  </a:lnTo>
                  <a:lnTo>
                    <a:pt x="92869" y="302418"/>
                  </a:lnTo>
                  <a:lnTo>
                    <a:pt x="171450" y="269081"/>
                  </a:lnTo>
                  <a:lnTo>
                    <a:pt x="233363" y="252412"/>
                  </a:lnTo>
                  <a:lnTo>
                    <a:pt x="347663" y="230981"/>
                  </a:lnTo>
                  <a:lnTo>
                    <a:pt x="481013" y="216693"/>
                  </a:lnTo>
                  <a:lnTo>
                    <a:pt x="647700" y="204787"/>
                  </a:lnTo>
                  <a:lnTo>
                    <a:pt x="764382" y="195262"/>
                  </a:lnTo>
                  <a:lnTo>
                    <a:pt x="881063" y="190500"/>
                  </a:lnTo>
                  <a:lnTo>
                    <a:pt x="995363" y="185737"/>
                  </a:lnTo>
                  <a:lnTo>
                    <a:pt x="1109663" y="185737"/>
                  </a:lnTo>
                  <a:lnTo>
                    <a:pt x="1214438" y="183356"/>
                  </a:lnTo>
                  <a:lnTo>
                    <a:pt x="1321594" y="185737"/>
                  </a:lnTo>
                  <a:lnTo>
                    <a:pt x="1397794" y="188118"/>
                  </a:lnTo>
                  <a:lnTo>
                    <a:pt x="1507332" y="195262"/>
                  </a:lnTo>
                  <a:lnTo>
                    <a:pt x="1690688" y="219075"/>
                  </a:lnTo>
                  <a:lnTo>
                    <a:pt x="1695450" y="73818"/>
                  </a:lnTo>
                  <a:lnTo>
                    <a:pt x="1602582" y="38100"/>
                  </a:lnTo>
                  <a:lnTo>
                    <a:pt x="1547813" y="19050"/>
                  </a:lnTo>
                  <a:lnTo>
                    <a:pt x="1488282" y="7143"/>
                  </a:lnTo>
                  <a:lnTo>
                    <a:pt x="1428750" y="2381"/>
                  </a:lnTo>
                  <a:lnTo>
                    <a:pt x="1366838" y="0"/>
                  </a:lnTo>
                  <a:lnTo>
                    <a:pt x="1304925" y="4762"/>
                  </a:lnTo>
                  <a:lnTo>
                    <a:pt x="1195388" y="9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274" name="グループ化 1">
            <a:extLst>
              <a:ext uri="{FF2B5EF4-FFF2-40B4-BE49-F238E27FC236}">
                <a16:creationId xmlns:a16="http://schemas.microsoft.com/office/drawing/2014/main" id="{CA4AA1E6-2CD9-4691-98BD-1D602AD75774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331913"/>
            <a:ext cx="4540250" cy="4845050"/>
            <a:chOff x="2701925" y="1331913"/>
            <a:chExt cx="4540250" cy="4845050"/>
          </a:xfrm>
        </p:grpSpPr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CFC7E65B-9DC3-4219-97B5-9ED1ABA7FDE7}"/>
                </a:ext>
              </a:extLst>
            </p:cNvPr>
            <p:cNvSpPr/>
            <p:nvPr/>
          </p:nvSpPr>
          <p:spPr>
            <a:xfrm>
              <a:off x="3079750" y="1755775"/>
              <a:ext cx="3590925" cy="622300"/>
            </a:xfrm>
            <a:custGeom>
              <a:avLst/>
              <a:gdLst>
                <a:gd name="connsiteX0" fmla="*/ 2322286 w 3590835"/>
                <a:gd name="connsiteY0" fmla="*/ 119017 h 621211"/>
                <a:gd name="connsiteX1" fmla="*/ 2203269 w 3590835"/>
                <a:gd name="connsiteY1" fmla="*/ 127725 h 621211"/>
                <a:gd name="connsiteX2" fmla="*/ 2066835 w 3590835"/>
                <a:gd name="connsiteY2" fmla="*/ 142240 h 621211"/>
                <a:gd name="connsiteX3" fmla="*/ 1915886 w 3590835"/>
                <a:gd name="connsiteY3" fmla="*/ 156754 h 621211"/>
                <a:gd name="connsiteX4" fmla="*/ 1712686 w 3590835"/>
                <a:gd name="connsiteY4" fmla="*/ 177074 h 621211"/>
                <a:gd name="connsiteX5" fmla="*/ 1500778 w 3590835"/>
                <a:gd name="connsiteY5" fmla="*/ 203200 h 621211"/>
                <a:gd name="connsiteX6" fmla="*/ 1309189 w 3590835"/>
                <a:gd name="connsiteY6" fmla="*/ 229325 h 621211"/>
                <a:gd name="connsiteX7" fmla="*/ 1193075 w 3590835"/>
                <a:gd name="connsiteY7" fmla="*/ 246742 h 621211"/>
                <a:gd name="connsiteX8" fmla="*/ 1018903 w 3590835"/>
                <a:gd name="connsiteY8" fmla="*/ 284480 h 621211"/>
                <a:gd name="connsiteX9" fmla="*/ 926012 w 3590835"/>
                <a:gd name="connsiteY9" fmla="*/ 298994 h 621211"/>
                <a:gd name="connsiteX10" fmla="*/ 725715 w 3590835"/>
                <a:gd name="connsiteY10" fmla="*/ 330925 h 621211"/>
                <a:gd name="connsiteX11" fmla="*/ 542835 w 3590835"/>
                <a:gd name="connsiteY11" fmla="*/ 359954 h 621211"/>
                <a:gd name="connsiteX12" fmla="*/ 470263 w 3590835"/>
                <a:gd name="connsiteY12" fmla="*/ 371565 h 621211"/>
                <a:gd name="connsiteX13" fmla="*/ 441235 w 3590835"/>
                <a:gd name="connsiteY13" fmla="*/ 377371 h 621211"/>
                <a:gd name="connsiteX14" fmla="*/ 409303 w 3590835"/>
                <a:gd name="connsiteY14" fmla="*/ 377371 h 621211"/>
                <a:gd name="connsiteX15" fmla="*/ 351246 w 3590835"/>
                <a:gd name="connsiteY15" fmla="*/ 371565 h 621211"/>
                <a:gd name="connsiteX16" fmla="*/ 307703 w 3590835"/>
                <a:gd name="connsiteY16" fmla="*/ 365760 h 621211"/>
                <a:gd name="connsiteX17" fmla="*/ 238035 w 3590835"/>
                <a:gd name="connsiteY17" fmla="*/ 348342 h 621211"/>
                <a:gd name="connsiteX18" fmla="*/ 165463 w 3590835"/>
                <a:gd name="connsiteY18" fmla="*/ 322217 h 621211"/>
                <a:gd name="connsiteX19" fmla="*/ 110309 w 3590835"/>
                <a:gd name="connsiteY19" fmla="*/ 293188 h 621211"/>
                <a:gd name="connsiteX20" fmla="*/ 87086 w 3590835"/>
                <a:gd name="connsiteY20" fmla="*/ 278674 h 621211"/>
                <a:gd name="connsiteX21" fmla="*/ 63863 w 3590835"/>
                <a:gd name="connsiteY21" fmla="*/ 252548 h 621211"/>
                <a:gd name="connsiteX22" fmla="*/ 58058 w 3590835"/>
                <a:gd name="connsiteY22" fmla="*/ 246742 h 621211"/>
                <a:gd name="connsiteX23" fmla="*/ 49349 w 3590835"/>
                <a:gd name="connsiteY23" fmla="*/ 238034 h 621211"/>
                <a:gd name="connsiteX24" fmla="*/ 29029 w 3590835"/>
                <a:gd name="connsiteY24" fmla="*/ 229325 h 621211"/>
                <a:gd name="connsiteX25" fmla="*/ 14515 w 3590835"/>
                <a:gd name="connsiteY25" fmla="*/ 229325 h 621211"/>
                <a:gd name="connsiteX26" fmla="*/ 2903 w 3590835"/>
                <a:gd name="connsiteY26" fmla="*/ 232228 h 621211"/>
                <a:gd name="connsiteX27" fmla="*/ 0 w 3590835"/>
                <a:gd name="connsiteY27" fmla="*/ 246742 h 621211"/>
                <a:gd name="connsiteX28" fmla="*/ 5806 w 3590835"/>
                <a:gd name="connsiteY28" fmla="*/ 269965 h 621211"/>
                <a:gd name="connsiteX29" fmla="*/ 31932 w 3590835"/>
                <a:gd name="connsiteY29" fmla="*/ 310605 h 621211"/>
                <a:gd name="connsiteX30" fmla="*/ 87086 w 3590835"/>
                <a:gd name="connsiteY30" fmla="*/ 383177 h 621211"/>
                <a:gd name="connsiteX31" fmla="*/ 130629 w 3590835"/>
                <a:gd name="connsiteY31" fmla="*/ 432525 h 621211"/>
                <a:gd name="connsiteX32" fmla="*/ 171269 w 3590835"/>
                <a:gd name="connsiteY32" fmla="*/ 470262 h 621211"/>
                <a:gd name="connsiteX33" fmla="*/ 211909 w 3590835"/>
                <a:gd name="connsiteY33" fmla="*/ 508000 h 621211"/>
                <a:gd name="connsiteX34" fmla="*/ 249646 w 3590835"/>
                <a:gd name="connsiteY34" fmla="*/ 537028 h 621211"/>
                <a:gd name="connsiteX35" fmla="*/ 313509 w 3590835"/>
                <a:gd name="connsiteY35" fmla="*/ 571862 h 621211"/>
                <a:gd name="connsiteX36" fmla="*/ 380275 w 3590835"/>
                <a:gd name="connsiteY36" fmla="*/ 600891 h 621211"/>
                <a:gd name="connsiteX37" fmla="*/ 435429 w 3590835"/>
                <a:gd name="connsiteY37" fmla="*/ 618308 h 621211"/>
                <a:gd name="connsiteX38" fmla="*/ 458652 w 3590835"/>
                <a:gd name="connsiteY38" fmla="*/ 621211 h 621211"/>
                <a:gd name="connsiteX39" fmla="*/ 510903 w 3590835"/>
                <a:gd name="connsiteY39" fmla="*/ 606697 h 621211"/>
                <a:gd name="connsiteX40" fmla="*/ 627018 w 3590835"/>
                <a:gd name="connsiteY40" fmla="*/ 568960 h 621211"/>
                <a:gd name="connsiteX41" fmla="*/ 728618 w 3590835"/>
                <a:gd name="connsiteY41" fmla="*/ 542834 h 621211"/>
                <a:gd name="connsiteX42" fmla="*/ 806995 w 3590835"/>
                <a:gd name="connsiteY42" fmla="*/ 525417 h 621211"/>
                <a:gd name="connsiteX43" fmla="*/ 885372 w 3590835"/>
                <a:gd name="connsiteY43" fmla="*/ 510902 h 621211"/>
                <a:gd name="connsiteX44" fmla="*/ 981166 w 3590835"/>
                <a:gd name="connsiteY44" fmla="*/ 493485 h 621211"/>
                <a:gd name="connsiteX45" fmla="*/ 1039223 w 3590835"/>
                <a:gd name="connsiteY45" fmla="*/ 484777 h 621211"/>
                <a:gd name="connsiteX46" fmla="*/ 1268549 w 3590835"/>
                <a:gd name="connsiteY46" fmla="*/ 438331 h 621211"/>
                <a:gd name="connsiteX47" fmla="*/ 1442720 w 3590835"/>
                <a:gd name="connsiteY47" fmla="*/ 400594 h 621211"/>
                <a:gd name="connsiteX48" fmla="*/ 1579155 w 3590835"/>
                <a:gd name="connsiteY48" fmla="*/ 377371 h 621211"/>
                <a:gd name="connsiteX49" fmla="*/ 1666240 w 3590835"/>
                <a:gd name="connsiteY49" fmla="*/ 359954 h 621211"/>
                <a:gd name="connsiteX50" fmla="*/ 1788160 w 3590835"/>
                <a:gd name="connsiteY50" fmla="*/ 342537 h 621211"/>
                <a:gd name="connsiteX51" fmla="*/ 1924595 w 3590835"/>
                <a:gd name="connsiteY51" fmla="*/ 325120 h 621211"/>
                <a:gd name="connsiteX52" fmla="*/ 2037806 w 3590835"/>
                <a:gd name="connsiteY52" fmla="*/ 313508 h 621211"/>
                <a:gd name="connsiteX53" fmla="*/ 2191658 w 3590835"/>
                <a:gd name="connsiteY53" fmla="*/ 298994 h 621211"/>
                <a:gd name="connsiteX54" fmla="*/ 2316480 w 3590835"/>
                <a:gd name="connsiteY54" fmla="*/ 293188 h 621211"/>
                <a:gd name="connsiteX55" fmla="*/ 2426789 w 3590835"/>
                <a:gd name="connsiteY55" fmla="*/ 287382 h 621211"/>
                <a:gd name="connsiteX56" fmla="*/ 2647406 w 3590835"/>
                <a:gd name="connsiteY56" fmla="*/ 287382 h 621211"/>
                <a:gd name="connsiteX57" fmla="*/ 2798355 w 3590835"/>
                <a:gd name="connsiteY57" fmla="*/ 278674 h 621211"/>
                <a:gd name="connsiteX58" fmla="*/ 2949303 w 3590835"/>
                <a:gd name="connsiteY58" fmla="*/ 278674 h 621211"/>
                <a:gd name="connsiteX59" fmla="*/ 3053806 w 3590835"/>
                <a:gd name="connsiteY59" fmla="*/ 278674 h 621211"/>
                <a:gd name="connsiteX60" fmla="*/ 3152503 w 3590835"/>
                <a:gd name="connsiteY60" fmla="*/ 278674 h 621211"/>
                <a:gd name="connsiteX61" fmla="*/ 3288938 w 3590835"/>
                <a:gd name="connsiteY61" fmla="*/ 281577 h 621211"/>
                <a:gd name="connsiteX62" fmla="*/ 3393440 w 3590835"/>
                <a:gd name="connsiteY62" fmla="*/ 284480 h 621211"/>
                <a:gd name="connsiteX63" fmla="*/ 3457303 w 3590835"/>
                <a:gd name="connsiteY63" fmla="*/ 287382 h 621211"/>
                <a:gd name="connsiteX64" fmla="*/ 3521166 w 3590835"/>
                <a:gd name="connsiteY64" fmla="*/ 278674 h 621211"/>
                <a:gd name="connsiteX65" fmla="*/ 3553098 w 3590835"/>
                <a:gd name="connsiteY65" fmla="*/ 269965 h 621211"/>
                <a:gd name="connsiteX66" fmla="*/ 3573418 w 3590835"/>
                <a:gd name="connsiteY66" fmla="*/ 258354 h 621211"/>
                <a:gd name="connsiteX67" fmla="*/ 3585029 w 3590835"/>
                <a:gd name="connsiteY67" fmla="*/ 243840 h 621211"/>
                <a:gd name="connsiteX68" fmla="*/ 3590835 w 3590835"/>
                <a:gd name="connsiteY68" fmla="*/ 232228 h 621211"/>
                <a:gd name="connsiteX69" fmla="*/ 3590835 w 3590835"/>
                <a:gd name="connsiteY69" fmla="*/ 217714 h 621211"/>
                <a:gd name="connsiteX70" fmla="*/ 3587932 w 3590835"/>
                <a:gd name="connsiteY70" fmla="*/ 194491 h 621211"/>
                <a:gd name="connsiteX71" fmla="*/ 3579223 w 3590835"/>
                <a:gd name="connsiteY71" fmla="*/ 177074 h 621211"/>
                <a:gd name="connsiteX72" fmla="*/ 3564709 w 3590835"/>
                <a:gd name="connsiteY72" fmla="*/ 153851 h 621211"/>
                <a:gd name="connsiteX73" fmla="*/ 3532778 w 3590835"/>
                <a:gd name="connsiteY73" fmla="*/ 124822 h 621211"/>
                <a:gd name="connsiteX74" fmla="*/ 3474720 w 3590835"/>
                <a:gd name="connsiteY74" fmla="*/ 87085 h 621211"/>
                <a:gd name="connsiteX75" fmla="*/ 3413760 w 3590835"/>
                <a:gd name="connsiteY75" fmla="*/ 52251 h 621211"/>
                <a:gd name="connsiteX76" fmla="*/ 3355703 w 3590835"/>
                <a:gd name="connsiteY76" fmla="*/ 26125 h 621211"/>
                <a:gd name="connsiteX77" fmla="*/ 3277326 w 3590835"/>
                <a:gd name="connsiteY77" fmla="*/ 0 h 621211"/>
                <a:gd name="connsiteX78" fmla="*/ 3268618 w 3590835"/>
                <a:gd name="connsiteY78" fmla="*/ 0 h 621211"/>
                <a:gd name="connsiteX79" fmla="*/ 3190240 w 3590835"/>
                <a:gd name="connsiteY79" fmla="*/ 26125 h 621211"/>
                <a:gd name="connsiteX80" fmla="*/ 3085738 w 3590835"/>
                <a:gd name="connsiteY80" fmla="*/ 66765 h 621211"/>
                <a:gd name="connsiteX81" fmla="*/ 3001555 w 3590835"/>
                <a:gd name="connsiteY81" fmla="*/ 78377 h 621211"/>
                <a:gd name="connsiteX82" fmla="*/ 2821578 w 3590835"/>
                <a:gd name="connsiteY82" fmla="*/ 98697 h 621211"/>
                <a:gd name="connsiteX83" fmla="*/ 2667726 w 3590835"/>
                <a:gd name="connsiteY83" fmla="*/ 113211 h 621211"/>
                <a:gd name="connsiteX84" fmla="*/ 2429692 w 3590835"/>
                <a:gd name="connsiteY84" fmla="*/ 113211 h 621211"/>
                <a:gd name="connsiteX85" fmla="*/ 2322286 w 3590835"/>
                <a:gd name="connsiteY85" fmla="*/ 119017 h 62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590835" h="621211">
                  <a:moveTo>
                    <a:pt x="2322286" y="119017"/>
                  </a:moveTo>
                  <a:lnTo>
                    <a:pt x="2203269" y="127725"/>
                  </a:lnTo>
                  <a:lnTo>
                    <a:pt x="2066835" y="142240"/>
                  </a:lnTo>
                  <a:lnTo>
                    <a:pt x="1915886" y="156754"/>
                  </a:lnTo>
                  <a:lnTo>
                    <a:pt x="1712686" y="177074"/>
                  </a:lnTo>
                  <a:lnTo>
                    <a:pt x="1500778" y="203200"/>
                  </a:lnTo>
                  <a:lnTo>
                    <a:pt x="1309189" y="229325"/>
                  </a:lnTo>
                  <a:lnTo>
                    <a:pt x="1193075" y="246742"/>
                  </a:lnTo>
                  <a:lnTo>
                    <a:pt x="1018903" y="284480"/>
                  </a:lnTo>
                  <a:lnTo>
                    <a:pt x="926012" y="298994"/>
                  </a:lnTo>
                  <a:lnTo>
                    <a:pt x="725715" y="330925"/>
                  </a:lnTo>
                  <a:lnTo>
                    <a:pt x="542835" y="359954"/>
                  </a:lnTo>
                  <a:lnTo>
                    <a:pt x="470263" y="371565"/>
                  </a:lnTo>
                  <a:lnTo>
                    <a:pt x="441235" y="377371"/>
                  </a:lnTo>
                  <a:lnTo>
                    <a:pt x="409303" y="377371"/>
                  </a:lnTo>
                  <a:lnTo>
                    <a:pt x="351246" y="371565"/>
                  </a:lnTo>
                  <a:lnTo>
                    <a:pt x="307703" y="365760"/>
                  </a:lnTo>
                  <a:lnTo>
                    <a:pt x="238035" y="348342"/>
                  </a:lnTo>
                  <a:lnTo>
                    <a:pt x="165463" y="322217"/>
                  </a:lnTo>
                  <a:lnTo>
                    <a:pt x="110309" y="293188"/>
                  </a:lnTo>
                  <a:lnTo>
                    <a:pt x="87086" y="278674"/>
                  </a:lnTo>
                  <a:lnTo>
                    <a:pt x="63863" y="252548"/>
                  </a:lnTo>
                  <a:lnTo>
                    <a:pt x="58058" y="246742"/>
                  </a:lnTo>
                  <a:lnTo>
                    <a:pt x="49349" y="238034"/>
                  </a:lnTo>
                  <a:lnTo>
                    <a:pt x="29029" y="229325"/>
                  </a:lnTo>
                  <a:lnTo>
                    <a:pt x="14515" y="229325"/>
                  </a:lnTo>
                  <a:lnTo>
                    <a:pt x="2903" y="232228"/>
                  </a:lnTo>
                  <a:lnTo>
                    <a:pt x="0" y="246742"/>
                  </a:lnTo>
                  <a:lnTo>
                    <a:pt x="5806" y="269965"/>
                  </a:lnTo>
                  <a:lnTo>
                    <a:pt x="31932" y="310605"/>
                  </a:lnTo>
                  <a:lnTo>
                    <a:pt x="87086" y="383177"/>
                  </a:lnTo>
                  <a:lnTo>
                    <a:pt x="130629" y="432525"/>
                  </a:lnTo>
                  <a:lnTo>
                    <a:pt x="171269" y="470262"/>
                  </a:lnTo>
                  <a:lnTo>
                    <a:pt x="211909" y="508000"/>
                  </a:lnTo>
                  <a:lnTo>
                    <a:pt x="249646" y="537028"/>
                  </a:lnTo>
                  <a:lnTo>
                    <a:pt x="313509" y="571862"/>
                  </a:lnTo>
                  <a:lnTo>
                    <a:pt x="380275" y="600891"/>
                  </a:lnTo>
                  <a:lnTo>
                    <a:pt x="435429" y="618308"/>
                  </a:lnTo>
                  <a:lnTo>
                    <a:pt x="458652" y="621211"/>
                  </a:lnTo>
                  <a:lnTo>
                    <a:pt x="510903" y="606697"/>
                  </a:lnTo>
                  <a:lnTo>
                    <a:pt x="627018" y="568960"/>
                  </a:lnTo>
                  <a:lnTo>
                    <a:pt x="728618" y="542834"/>
                  </a:lnTo>
                  <a:lnTo>
                    <a:pt x="806995" y="525417"/>
                  </a:lnTo>
                  <a:lnTo>
                    <a:pt x="885372" y="510902"/>
                  </a:lnTo>
                  <a:lnTo>
                    <a:pt x="981166" y="493485"/>
                  </a:lnTo>
                  <a:lnTo>
                    <a:pt x="1039223" y="484777"/>
                  </a:lnTo>
                  <a:lnTo>
                    <a:pt x="1268549" y="438331"/>
                  </a:lnTo>
                  <a:lnTo>
                    <a:pt x="1442720" y="400594"/>
                  </a:lnTo>
                  <a:lnTo>
                    <a:pt x="1579155" y="377371"/>
                  </a:lnTo>
                  <a:lnTo>
                    <a:pt x="1666240" y="359954"/>
                  </a:lnTo>
                  <a:lnTo>
                    <a:pt x="1788160" y="342537"/>
                  </a:lnTo>
                  <a:lnTo>
                    <a:pt x="1924595" y="325120"/>
                  </a:lnTo>
                  <a:lnTo>
                    <a:pt x="2037806" y="313508"/>
                  </a:lnTo>
                  <a:lnTo>
                    <a:pt x="2191658" y="298994"/>
                  </a:lnTo>
                  <a:lnTo>
                    <a:pt x="2316480" y="293188"/>
                  </a:lnTo>
                  <a:lnTo>
                    <a:pt x="2426789" y="287382"/>
                  </a:lnTo>
                  <a:lnTo>
                    <a:pt x="2647406" y="287382"/>
                  </a:lnTo>
                  <a:lnTo>
                    <a:pt x="2798355" y="278674"/>
                  </a:lnTo>
                  <a:lnTo>
                    <a:pt x="2949303" y="278674"/>
                  </a:lnTo>
                  <a:lnTo>
                    <a:pt x="3053806" y="278674"/>
                  </a:lnTo>
                  <a:lnTo>
                    <a:pt x="3152503" y="278674"/>
                  </a:lnTo>
                  <a:lnTo>
                    <a:pt x="3288938" y="281577"/>
                  </a:lnTo>
                  <a:lnTo>
                    <a:pt x="3393440" y="284480"/>
                  </a:lnTo>
                  <a:lnTo>
                    <a:pt x="3457303" y="287382"/>
                  </a:lnTo>
                  <a:lnTo>
                    <a:pt x="3521166" y="278674"/>
                  </a:lnTo>
                  <a:lnTo>
                    <a:pt x="3553098" y="269965"/>
                  </a:lnTo>
                  <a:lnTo>
                    <a:pt x="3573418" y="258354"/>
                  </a:lnTo>
                  <a:lnTo>
                    <a:pt x="3585029" y="243840"/>
                  </a:lnTo>
                  <a:lnTo>
                    <a:pt x="3590835" y="232228"/>
                  </a:lnTo>
                  <a:lnTo>
                    <a:pt x="3590835" y="217714"/>
                  </a:lnTo>
                  <a:lnTo>
                    <a:pt x="3587932" y="194491"/>
                  </a:lnTo>
                  <a:lnTo>
                    <a:pt x="3579223" y="177074"/>
                  </a:lnTo>
                  <a:lnTo>
                    <a:pt x="3564709" y="153851"/>
                  </a:lnTo>
                  <a:lnTo>
                    <a:pt x="3532778" y="124822"/>
                  </a:lnTo>
                  <a:lnTo>
                    <a:pt x="3474720" y="87085"/>
                  </a:lnTo>
                  <a:lnTo>
                    <a:pt x="3413760" y="52251"/>
                  </a:lnTo>
                  <a:lnTo>
                    <a:pt x="3355703" y="26125"/>
                  </a:lnTo>
                  <a:lnTo>
                    <a:pt x="3277326" y="0"/>
                  </a:lnTo>
                  <a:lnTo>
                    <a:pt x="3268618" y="0"/>
                  </a:lnTo>
                  <a:lnTo>
                    <a:pt x="3190240" y="26125"/>
                  </a:lnTo>
                  <a:lnTo>
                    <a:pt x="3085738" y="66765"/>
                  </a:lnTo>
                  <a:lnTo>
                    <a:pt x="3001555" y="78377"/>
                  </a:lnTo>
                  <a:lnTo>
                    <a:pt x="2821578" y="98697"/>
                  </a:lnTo>
                  <a:lnTo>
                    <a:pt x="2667726" y="113211"/>
                  </a:lnTo>
                  <a:lnTo>
                    <a:pt x="2429692" y="113211"/>
                  </a:lnTo>
                  <a:lnTo>
                    <a:pt x="2322286" y="1190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6A9D19E0-64A6-4EED-8450-9995DD1DD7BC}"/>
                </a:ext>
              </a:extLst>
            </p:cNvPr>
            <p:cNvSpPr/>
            <p:nvPr/>
          </p:nvSpPr>
          <p:spPr>
            <a:xfrm>
              <a:off x="3657600" y="2714625"/>
              <a:ext cx="2039938" cy="401638"/>
            </a:xfrm>
            <a:custGeom>
              <a:avLst/>
              <a:gdLst>
                <a:gd name="connsiteX0" fmla="*/ 971550 w 2040731"/>
                <a:gd name="connsiteY0" fmla="*/ 188119 h 402431"/>
                <a:gd name="connsiteX1" fmla="*/ 823913 w 2040731"/>
                <a:gd name="connsiteY1" fmla="*/ 207169 h 402431"/>
                <a:gd name="connsiteX2" fmla="*/ 692944 w 2040731"/>
                <a:gd name="connsiteY2" fmla="*/ 221456 h 402431"/>
                <a:gd name="connsiteX3" fmla="*/ 595313 w 2040731"/>
                <a:gd name="connsiteY3" fmla="*/ 233363 h 402431"/>
                <a:gd name="connsiteX4" fmla="*/ 516731 w 2040731"/>
                <a:gd name="connsiteY4" fmla="*/ 240506 h 402431"/>
                <a:gd name="connsiteX5" fmla="*/ 473869 w 2040731"/>
                <a:gd name="connsiteY5" fmla="*/ 245269 h 402431"/>
                <a:gd name="connsiteX6" fmla="*/ 447675 w 2040731"/>
                <a:gd name="connsiteY6" fmla="*/ 245269 h 402431"/>
                <a:gd name="connsiteX7" fmla="*/ 407194 w 2040731"/>
                <a:gd name="connsiteY7" fmla="*/ 242888 h 402431"/>
                <a:gd name="connsiteX8" fmla="*/ 350044 w 2040731"/>
                <a:gd name="connsiteY8" fmla="*/ 235744 h 402431"/>
                <a:gd name="connsiteX9" fmla="*/ 300038 w 2040731"/>
                <a:gd name="connsiteY9" fmla="*/ 226219 h 402431"/>
                <a:gd name="connsiteX10" fmla="*/ 226219 w 2040731"/>
                <a:gd name="connsiteY10" fmla="*/ 204788 h 402431"/>
                <a:gd name="connsiteX11" fmla="*/ 161925 w 2040731"/>
                <a:gd name="connsiteY11" fmla="*/ 183356 h 402431"/>
                <a:gd name="connsiteX12" fmla="*/ 95250 w 2040731"/>
                <a:gd name="connsiteY12" fmla="*/ 152400 h 402431"/>
                <a:gd name="connsiteX13" fmla="*/ 47625 w 2040731"/>
                <a:gd name="connsiteY13" fmla="*/ 128588 h 402431"/>
                <a:gd name="connsiteX14" fmla="*/ 26194 w 2040731"/>
                <a:gd name="connsiteY14" fmla="*/ 121444 h 402431"/>
                <a:gd name="connsiteX15" fmla="*/ 16669 w 2040731"/>
                <a:gd name="connsiteY15" fmla="*/ 121444 h 402431"/>
                <a:gd name="connsiteX16" fmla="*/ 2381 w 2040731"/>
                <a:gd name="connsiteY16" fmla="*/ 126206 h 402431"/>
                <a:gd name="connsiteX17" fmla="*/ 0 w 2040731"/>
                <a:gd name="connsiteY17" fmla="*/ 138113 h 402431"/>
                <a:gd name="connsiteX18" fmla="*/ 7144 w 2040731"/>
                <a:gd name="connsiteY18" fmla="*/ 164306 h 402431"/>
                <a:gd name="connsiteX19" fmla="*/ 23813 w 2040731"/>
                <a:gd name="connsiteY19" fmla="*/ 190500 h 402431"/>
                <a:gd name="connsiteX20" fmla="*/ 73819 w 2040731"/>
                <a:gd name="connsiteY20" fmla="*/ 238125 h 402431"/>
                <a:gd name="connsiteX21" fmla="*/ 126206 w 2040731"/>
                <a:gd name="connsiteY21" fmla="*/ 283369 h 402431"/>
                <a:gd name="connsiteX22" fmla="*/ 183356 w 2040731"/>
                <a:gd name="connsiteY22" fmla="*/ 323850 h 402431"/>
                <a:gd name="connsiteX23" fmla="*/ 235744 w 2040731"/>
                <a:gd name="connsiteY23" fmla="*/ 354806 h 402431"/>
                <a:gd name="connsiteX24" fmla="*/ 278606 w 2040731"/>
                <a:gd name="connsiteY24" fmla="*/ 373856 h 402431"/>
                <a:gd name="connsiteX25" fmla="*/ 326231 w 2040731"/>
                <a:gd name="connsiteY25" fmla="*/ 388144 h 402431"/>
                <a:gd name="connsiteX26" fmla="*/ 376238 w 2040731"/>
                <a:gd name="connsiteY26" fmla="*/ 397669 h 402431"/>
                <a:gd name="connsiteX27" fmla="*/ 440531 w 2040731"/>
                <a:gd name="connsiteY27" fmla="*/ 402431 h 402431"/>
                <a:gd name="connsiteX28" fmla="*/ 531019 w 2040731"/>
                <a:gd name="connsiteY28" fmla="*/ 402431 h 402431"/>
                <a:gd name="connsiteX29" fmla="*/ 711994 w 2040731"/>
                <a:gd name="connsiteY29" fmla="*/ 392906 h 402431"/>
                <a:gd name="connsiteX30" fmla="*/ 878681 w 2040731"/>
                <a:gd name="connsiteY30" fmla="*/ 381000 h 402431"/>
                <a:gd name="connsiteX31" fmla="*/ 1038225 w 2040731"/>
                <a:gd name="connsiteY31" fmla="*/ 359569 h 402431"/>
                <a:gd name="connsiteX32" fmla="*/ 1362075 w 2040731"/>
                <a:gd name="connsiteY32" fmla="*/ 321469 h 402431"/>
                <a:gd name="connsiteX33" fmla="*/ 1585913 w 2040731"/>
                <a:gd name="connsiteY33" fmla="*/ 283369 h 402431"/>
                <a:gd name="connsiteX34" fmla="*/ 1750219 w 2040731"/>
                <a:gd name="connsiteY34" fmla="*/ 250031 h 402431"/>
                <a:gd name="connsiteX35" fmla="*/ 1881188 w 2040731"/>
                <a:gd name="connsiteY35" fmla="*/ 219075 h 402431"/>
                <a:gd name="connsiteX36" fmla="*/ 1974056 w 2040731"/>
                <a:gd name="connsiteY36" fmla="*/ 195263 h 402431"/>
                <a:gd name="connsiteX37" fmla="*/ 2005013 w 2040731"/>
                <a:gd name="connsiteY37" fmla="*/ 180975 h 402431"/>
                <a:gd name="connsiteX38" fmla="*/ 2026444 w 2040731"/>
                <a:gd name="connsiteY38" fmla="*/ 166688 h 402431"/>
                <a:gd name="connsiteX39" fmla="*/ 2035969 w 2040731"/>
                <a:gd name="connsiteY39" fmla="*/ 154781 h 402431"/>
                <a:gd name="connsiteX40" fmla="*/ 2038350 w 2040731"/>
                <a:gd name="connsiteY40" fmla="*/ 142875 h 402431"/>
                <a:gd name="connsiteX41" fmla="*/ 2040731 w 2040731"/>
                <a:gd name="connsiteY41" fmla="*/ 130969 h 402431"/>
                <a:gd name="connsiteX42" fmla="*/ 2038350 w 2040731"/>
                <a:gd name="connsiteY42" fmla="*/ 119063 h 402431"/>
                <a:gd name="connsiteX43" fmla="*/ 2024063 w 2040731"/>
                <a:gd name="connsiteY43" fmla="*/ 92869 h 402431"/>
                <a:gd name="connsiteX44" fmla="*/ 2007394 w 2040731"/>
                <a:gd name="connsiteY44" fmla="*/ 71438 h 402431"/>
                <a:gd name="connsiteX45" fmla="*/ 1976438 w 2040731"/>
                <a:gd name="connsiteY45" fmla="*/ 57150 h 402431"/>
                <a:gd name="connsiteX46" fmla="*/ 1847850 w 2040731"/>
                <a:gd name="connsiteY46" fmla="*/ 16669 h 402431"/>
                <a:gd name="connsiteX47" fmla="*/ 1788319 w 2040731"/>
                <a:gd name="connsiteY47" fmla="*/ 0 h 402431"/>
                <a:gd name="connsiteX48" fmla="*/ 1762125 w 2040731"/>
                <a:gd name="connsiteY48" fmla="*/ 2381 h 402431"/>
                <a:gd name="connsiteX49" fmla="*/ 1728788 w 2040731"/>
                <a:gd name="connsiteY49" fmla="*/ 14288 h 402431"/>
                <a:gd name="connsiteX50" fmla="*/ 1695450 w 2040731"/>
                <a:gd name="connsiteY50" fmla="*/ 26194 h 402431"/>
                <a:gd name="connsiteX51" fmla="*/ 1650206 w 2040731"/>
                <a:gd name="connsiteY51" fmla="*/ 50006 h 402431"/>
                <a:gd name="connsiteX52" fmla="*/ 1619250 w 2040731"/>
                <a:gd name="connsiteY52" fmla="*/ 66675 h 402431"/>
                <a:gd name="connsiteX53" fmla="*/ 1590675 w 2040731"/>
                <a:gd name="connsiteY53" fmla="*/ 76200 h 402431"/>
                <a:gd name="connsiteX54" fmla="*/ 1454944 w 2040731"/>
                <a:gd name="connsiteY54" fmla="*/ 107156 h 402431"/>
                <a:gd name="connsiteX55" fmla="*/ 1371600 w 2040731"/>
                <a:gd name="connsiteY55" fmla="*/ 121444 h 402431"/>
                <a:gd name="connsiteX56" fmla="*/ 1262063 w 2040731"/>
                <a:gd name="connsiteY56" fmla="*/ 138113 h 402431"/>
                <a:gd name="connsiteX57" fmla="*/ 1064419 w 2040731"/>
                <a:gd name="connsiteY57" fmla="*/ 176213 h 402431"/>
                <a:gd name="connsiteX58" fmla="*/ 971550 w 2040731"/>
                <a:gd name="connsiteY58" fmla="*/ 1881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40731" h="402431">
                  <a:moveTo>
                    <a:pt x="971550" y="188119"/>
                  </a:moveTo>
                  <a:lnTo>
                    <a:pt x="823913" y="207169"/>
                  </a:lnTo>
                  <a:lnTo>
                    <a:pt x="692944" y="221456"/>
                  </a:lnTo>
                  <a:lnTo>
                    <a:pt x="595313" y="233363"/>
                  </a:lnTo>
                  <a:lnTo>
                    <a:pt x="516731" y="240506"/>
                  </a:lnTo>
                  <a:lnTo>
                    <a:pt x="473869" y="245269"/>
                  </a:lnTo>
                  <a:lnTo>
                    <a:pt x="447675" y="245269"/>
                  </a:lnTo>
                  <a:lnTo>
                    <a:pt x="407194" y="242888"/>
                  </a:lnTo>
                  <a:lnTo>
                    <a:pt x="350044" y="235744"/>
                  </a:lnTo>
                  <a:lnTo>
                    <a:pt x="300038" y="226219"/>
                  </a:lnTo>
                  <a:lnTo>
                    <a:pt x="226219" y="204788"/>
                  </a:lnTo>
                  <a:lnTo>
                    <a:pt x="161925" y="183356"/>
                  </a:lnTo>
                  <a:lnTo>
                    <a:pt x="95250" y="152400"/>
                  </a:lnTo>
                  <a:lnTo>
                    <a:pt x="47625" y="128588"/>
                  </a:lnTo>
                  <a:lnTo>
                    <a:pt x="26194" y="121444"/>
                  </a:lnTo>
                  <a:lnTo>
                    <a:pt x="16669" y="121444"/>
                  </a:lnTo>
                  <a:lnTo>
                    <a:pt x="2381" y="126206"/>
                  </a:lnTo>
                  <a:lnTo>
                    <a:pt x="0" y="138113"/>
                  </a:lnTo>
                  <a:lnTo>
                    <a:pt x="7144" y="164306"/>
                  </a:lnTo>
                  <a:lnTo>
                    <a:pt x="23813" y="190500"/>
                  </a:lnTo>
                  <a:lnTo>
                    <a:pt x="73819" y="238125"/>
                  </a:lnTo>
                  <a:lnTo>
                    <a:pt x="126206" y="283369"/>
                  </a:lnTo>
                  <a:lnTo>
                    <a:pt x="183356" y="323850"/>
                  </a:lnTo>
                  <a:lnTo>
                    <a:pt x="235744" y="354806"/>
                  </a:lnTo>
                  <a:lnTo>
                    <a:pt x="278606" y="373856"/>
                  </a:lnTo>
                  <a:lnTo>
                    <a:pt x="326231" y="388144"/>
                  </a:lnTo>
                  <a:lnTo>
                    <a:pt x="376238" y="397669"/>
                  </a:lnTo>
                  <a:lnTo>
                    <a:pt x="440531" y="402431"/>
                  </a:lnTo>
                  <a:lnTo>
                    <a:pt x="531019" y="402431"/>
                  </a:lnTo>
                  <a:lnTo>
                    <a:pt x="711994" y="392906"/>
                  </a:lnTo>
                  <a:lnTo>
                    <a:pt x="878681" y="381000"/>
                  </a:lnTo>
                  <a:lnTo>
                    <a:pt x="1038225" y="359569"/>
                  </a:lnTo>
                  <a:lnTo>
                    <a:pt x="1362075" y="321469"/>
                  </a:lnTo>
                  <a:lnTo>
                    <a:pt x="1585913" y="283369"/>
                  </a:lnTo>
                  <a:lnTo>
                    <a:pt x="1750219" y="250031"/>
                  </a:lnTo>
                  <a:lnTo>
                    <a:pt x="1881188" y="219075"/>
                  </a:lnTo>
                  <a:lnTo>
                    <a:pt x="1974056" y="195263"/>
                  </a:lnTo>
                  <a:lnTo>
                    <a:pt x="2005013" y="180975"/>
                  </a:lnTo>
                  <a:lnTo>
                    <a:pt x="2026444" y="166688"/>
                  </a:lnTo>
                  <a:lnTo>
                    <a:pt x="2035969" y="154781"/>
                  </a:lnTo>
                  <a:lnTo>
                    <a:pt x="2038350" y="142875"/>
                  </a:lnTo>
                  <a:lnTo>
                    <a:pt x="2040731" y="130969"/>
                  </a:lnTo>
                  <a:lnTo>
                    <a:pt x="2038350" y="119063"/>
                  </a:lnTo>
                  <a:lnTo>
                    <a:pt x="2024063" y="92869"/>
                  </a:lnTo>
                  <a:lnTo>
                    <a:pt x="2007394" y="71438"/>
                  </a:lnTo>
                  <a:lnTo>
                    <a:pt x="1976438" y="57150"/>
                  </a:lnTo>
                  <a:lnTo>
                    <a:pt x="1847850" y="16669"/>
                  </a:lnTo>
                  <a:lnTo>
                    <a:pt x="1788319" y="0"/>
                  </a:lnTo>
                  <a:lnTo>
                    <a:pt x="1762125" y="2381"/>
                  </a:lnTo>
                  <a:lnTo>
                    <a:pt x="1728788" y="14288"/>
                  </a:lnTo>
                  <a:lnTo>
                    <a:pt x="1695450" y="26194"/>
                  </a:lnTo>
                  <a:lnTo>
                    <a:pt x="1650206" y="50006"/>
                  </a:lnTo>
                  <a:lnTo>
                    <a:pt x="1619250" y="66675"/>
                  </a:lnTo>
                  <a:lnTo>
                    <a:pt x="1590675" y="76200"/>
                  </a:lnTo>
                  <a:lnTo>
                    <a:pt x="1454944" y="107156"/>
                  </a:lnTo>
                  <a:lnTo>
                    <a:pt x="1371600" y="121444"/>
                  </a:lnTo>
                  <a:lnTo>
                    <a:pt x="1262063" y="138113"/>
                  </a:lnTo>
                  <a:lnTo>
                    <a:pt x="1064419" y="176213"/>
                  </a:lnTo>
                  <a:lnTo>
                    <a:pt x="97155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E53A5D6B-5AAC-4C44-8CC3-D34D1C10BE35}"/>
                </a:ext>
              </a:extLst>
            </p:cNvPr>
            <p:cNvSpPr/>
            <p:nvPr/>
          </p:nvSpPr>
          <p:spPr>
            <a:xfrm>
              <a:off x="3817938" y="1525588"/>
              <a:ext cx="525462" cy="1101725"/>
            </a:xfrm>
            <a:custGeom>
              <a:avLst/>
              <a:gdLst>
                <a:gd name="connsiteX0" fmla="*/ 481012 w 526256"/>
                <a:gd name="connsiteY0" fmla="*/ 333375 h 1100138"/>
                <a:gd name="connsiteX1" fmla="*/ 481012 w 526256"/>
                <a:gd name="connsiteY1" fmla="*/ 485775 h 1100138"/>
                <a:gd name="connsiteX2" fmla="*/ 502444 w 526256"/>
                <a:gd name="connsiteY2" fmla="*/ 659607 h 1100138"/>
                <a:gd name="connsiteX3" fmla="*/ 504825 w 526256"/>
                <a:gd name="connsiteY3" fmla="*/ 733425 h 1100138"/>
                <a:gd name="connsiteX4" fmla="*/ 507206 w 526256"/>
                <a:gd name="connsiteY4" fmla="*/ 790575 h 1100138"/>
                <a:gd name="connsiteX5" fmla="*/ 509587 w 526256"/>
                <a:gd name="connsiteY5" fmla="*/ 828675 h 1100138"/>
                <a:gd name="connsiteX6" fmla="*/ 514350 w 526256"/>
                <a:gd name="connsiteY6" fmla="*/ 890588 h 1100138"/>
                <a:gd name="connsiteX7" fmla="*/ 521494 w 526256"/>
                <a:gd name="connsiteY7" fmla="*/ 950119 h 1100138"/>
                <a:gd name="connsiteX8" fmla="*/ 526256 w 526256"/>
                <a:gd name="connsiteY8" fmla="*/ 981075 h 1100138"/>
                <a:gd name="connsiteX9" fmla="*/ 526256 w 526256"/>
                <a:gd name="connsiteY9" fmla="*/ 1021557 h 1100138"/>
                <a:gd name="connsiteX10" fmla="*/ 519112 w 526256"/>
                <a:gd name="connsiteY10" fmla="*/ 1052513 h 1100138"/>
                <a:gd name="connsiteX11" fmla="*/ 509587 w 526256"/>
                <a:gd name="connsiteY11" fmla="*/ 1073944 h 1100138"/>
                <a:gd name="connsiteX12" fmla="*/ 495300 w 526256"/>
                <a:gd name="connsiteY12" fmla="*/ 1090613 h 1100138"/>
                <a:gd name="connsiteX13" fmla="*/ 478631 w 526256"/>
                <a:gd name="connsiteY13" fmla="*/ 1097757 h 1100138"/>
                <a:gd name="connsiteX14" fmla="*/ 457200 w 526256"/>
                <a:gd name="connsiteY14" fmla="*/ 1100138 h 1100138"/>
                <a:gd name="connsiteX15" fmla="*/ 426244 w 526256"/>
                <a:gd name="connsiteY15" fmla="*/ 1095375 h 1100138"/>
                <a:gd name="connsiteX16" fmla="*/ 402431 w 526256"/>
                <a:gd name="connsiteY16" fmla="*/ 1083469 h 1100138"/>
                <a:gd name="connsiteX17" fmla="*/ 385762 w 526256"/>
                <a:gd name="connsiteY17" fmla="*/ 1066800 h 1100138"/>
                <a:gd name="connsiteX18" fmla="*/ 371475 w 526256"/>
                <a:gd name="connsiteY18" fmla="*/ 1050132 h 1100138"/>
                <a:gd name="connsiteX19" fmla="*/ 357187 w 526256"/>
                <a:gd name="connsiteY19" fmla="*/ 1028700 h 1100138"/>
                <a:gd name="connsiteX20" fmla="*/ 342900 w 526256"/>
                <a:gd name="connsiteY20" fmla="*/ 1002507 h 1100138"/>
                <a:gd name="connsiteX21" fmla="*/ 330994 w 526256"/>
                <a:gd name="connsiteY21" fmla="*/ 966788 h 1100138"/>
                <a:gd name="connsiteX22" fmla="*/ 314325 w 526256"/>
                <a:gd name="connsiteY22" fmla="*/ 909638 h 1100138"/>
                <a:gd name="connsiteX23" fmla="*/ 297656 w 526256"/>
                <a:gd name="connsiteY23" fmla="*/ 852488 h 1100138"/>
                <a:gd name="connsiteX24" fmla="*/ 288131 w 526256"/>
                <a:gd name="connsiteY24" fmla="*/ 812007 h 1100138"/>
                <a:gd name="connsiteX25" fmla="*/ 280987 w 526256"/>
                <a:gd name="connsiteY25" fmla="*/ 769144 h 1100138"/>
                <a:gd name="connsiteX26" fmla="*/ 276225 w 526256"/>
                <a:gd name="connsiteY26" fmla="*/ 707232 h 1100138"/>
                <a:gd name="connsiteX27" fmla="*/ 261937 w 526256"/>
                <a:gd name="connsiteY27" fmla="*/ 528638 h 1100138"/>
                <a:gd name="connsiteX28" fmla="*/ 257175 w 526256"/>
                <a:gd name="connsiteY28" fmla="*/ 523875 h 1100138"/>
                <a:gd name="connsiteX29" fmla="*/ 257175 w 526256"/>
                <a:gd name="connsiteY29" fmla="*/ 490538 h 1100138"/>
                <a:gd name="connsiteX30" fmla="*/ 252412 w 526256"/>
                <a:gd name="connsiteY30" fmla="*/ 438150 h 1100138"/>
                <a:gd name="connsiteX31" fmla="*/ 242887 w 526256"/>
                <a:gd name="connsiteY31" fmla="*/ 383382 h 1100138"/>
                <a:gd name="connsiteX32" fmla="*/ 230981 w 526256"/>
                <a:gd name="connsiteY32" fmla="*/ 328613 h 1100138"/>
                <a:gd name="connsiteX33" fmla="*/ 219075 w 526256"/>
                <a:gd name="connsiteY33" fmla="*/ 280988 h 1100138"/>
                <a:gd name="connsiteX34" fmla="*/ 202406 w 526256"/>
                <a:gd name="connsiteY34" fmla="*/ 238125 h 1100138"/>
                <a:gd name="connsiteX35" fmla="*/ 192881 w 526256"/>
                <a:gd name="connsiteY35" fmla="*/ 216694 h 1100138"/>
                <a:gd name="connsiteX36" fmla="*/ 180975 w 526256"/>
                <a:gd name="connsiteY36" fmla="*/ 200025 h 1100138"/>
                <a:gd name="connsiteX37" fmla="*/ 159544 w 526256"/>
                <a:gd name="connsiteY37" fmla="*/ 178594 h 1100138"/>
                <a:gd name="connsiteX38" fmla="*/ 119062 w 526256"/>
                <a:gd name="connsiteY38" fmla="*/ 140494 h 1100138"/>
                <a:gd name="connsiteX39" fmla="*/ 52387 w 526256"/>
                <a:gd name="connsiteY39" fmla="*/ 85725 h 1100138"/>
                <a:gd name="connsiteX40" fmla="*/ 16669 w 526256"/>
                <a:gd name="connsiteY40" fmla="*/ 54769 h 1100138"/>
                <a:gd name="connsiteX41" fmla="*/ 2381 w 526256"/>
                <a:gd name="connsiteY41" fmla="*/ 33338 h 1100138"/>
                <a:gd name="connsiteX42" fmla="*/ 0 w 526256"/>
                <a:gd name="connsiteY42" fmla="*/ 23813 h 1100138"/>
                <a:gd name="connsiteX43" fmla="*/ 0 w 526256"/>
                <a:gd name="connsiteY43" fmla="*/ 9525 h 1100138"/>
                <a:gd name="connsiteX44" fmla="*/ 9525 w 526256"/>
                <a:gd name="connsiteY44" fmla="*/ 2382 h 1100138"/>
                <a:gd name="connsiteX45" fmla="*/ 21431 w 526256"/>
                <a:gd name="connsiteY45" fmla="*/ 0 h 1100138"/>
                <a:gd name="connsiteX46" fmla="*/ 47625 w 526256"/>
                <a:gd name="connsiteY46" fmla="*/ 4763 h 1100138"/>
                <a:gd name="connsiteX47" fmla="*/ 78581 w 526256"/>
                <a:gd name="connsiteY47" fmla="*/ 4763 h 1100138"/>
                <a:gd name="connsiteX48" fmla="*/ 135731 w 526256"/>
                <a:gd name="connsiteY48" fmla="*/ 11907 h 1100138"/>
                <a:gd name="connsiteX49" fmla="*/ 173831 w 526256"/>
                <a:gd name="connsiteY49" fmla="*/ 19050 h 1100138"/>
                <a:gd name="connsiteX50" fmla="*/ 230981 w 526256"/>
                <a:gd name="connsiteY50" fmla="*/ 35719 h 1100138"/>
                <a:gd name="connsiteX51" fmla="*/ 297656 w 526256"/>
                <a:gd name="connsiteY51" fmla="*/ 59532 h 1100138"/>
                <a:gd name="connsiteX52" fmla="*/ 388144 w 526256"/>
                <a:gd name="connsiteY52" fmla="*/ 102394 h 1100138"/>
                <a:gd name="connsiteX53" fmla="*/ 411956 w 526256"/>
                <a:gd name="connsiteY53" fmla="*/ 114300 h 1100138"/>
                <a:gd name="connsiteX54" fmla="*/ 438150 w 526256"/>
                <a:gd name="connsiteY54" fmla="*/ 123825 h 1100138"/>
                <a:gd name="connsiteX55" fmla="*/ 452437 w 526256"/>
                <a:gd name="connsiteY55" fmla="*/ 130969 h 1100138"/>
                <a:gd name="connsiteX56" fmla="*/ 464344 w 526256"/>
                <a:gd name="connsiteY56" fmla="*/ 140494 h 1100138"/>
                <a:gd name="connsiteX57" fmla="*/ 473869 w 526256"/>
                <a:gd name="connsiteY57" fmla="*/ 150019 h 1100138"/>
                <a:gd name="connsiteX58" fmla="*/ 483394 w 526256"/>
                <a:gd name="connsiteY58" fmla="*/ 169069 h 1100138"/>
                <a:gd name="connsiteX59" fmla="*/ 488156 w 526256"/>
                <a:gd name="connsiteY59" fmla="*/ 190500 h 1100138"/>
                <a:gd name="connsiteX60" fmla="*/ 488156 w 526256"/>
                <a:gd name="connsiteY60" fmla="*/ 207169 h 1100138"/>
                <a:gd name="connsiteX61" fmla="*/ 485775 w 526256"/>
                <a:gd name="connsiteY61" fmla="*/ 230982 h 1100138"/>
                <a:gd name="connsiteX62" fmla="*/ 483394 w 526256"/>
                <a:gd name="connsiteY62" fmla="*/ 247650 h 1100138"/>
                <a:gd name="connsiteX63" fmla="*/ 481012 w 526256"/>
                <a:gd name="connsiteY63" fmla="*/ 333375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6256" h="1100138">
                  <a:moveTo>
                    <a:pt x="481012" y="333375"/>
                  </a:moveTo>
                  <a:lnTo>
                    <a:pt x="481012" y="485775"/>
                  </a:lnTo>
                  <a:lnTo>
                    <a:pt x="502444" y="659607"/>
                  </a:lnTo>
                  <a:cubicBezTo>
                    <a:pt x="503238" y="684213"/>
                    <a:pt x="504031" y="708819"/>
                    <a:pt x="504825" y="733425"/>
                  </a:cubicBezTo>
                  <a:cubicBezTo>
                    <a:pt x="505619" y="752475"/>
                    <a:pt x="506412" y="771525"/>
                    <a:pt x="507206" y="790575"/>
                  </a:cubicBezTo>
                  <a:lnTo>
                    <a:pt x="509587" y="828675"/>
                  </a:lnTo>
                  <a:lnTo>
                    <a:pt x="514350" y="890588"/>
                  </a:lnTo>
                  <a:lnTo>
                    <a:pt x="521494" y="950119"/>
                  </a:lnTo>
                  <a:lnTo>
                    <a:pt x="526256" y="981075"/>
                  </a:lnTo>
                  <a:lnTo>
                    <a:pt x="526256" y="1021557"/>
                  </a:lnTo>
                  <a:lnTo>
                    <a:pt x="519112" y="1052513"/>
                  </a:lnTo>
                  <a:lnTo>
                    <a:pt x="509587" y="1073944"/>
                  </a:lnTo>
                  <a:lnTo>
                    <a:pt x="495300" y="1090613"/>
                  </a:lnTo>
                  <a:lnTo>
                    <a:pt x="478631" y="1097757"/>
                  </a:lnTo>
                  <a:lnTo>
                    <a:pt x="457200" y="1100138"/>
                  </a:lnTo>
                  <a:lnTo>
                    <a:pt x="426244" y="1095375"/>
                  </a:lnTo>
                  <a:lnTo>
                    <a:pt x="402431" y="1083469"/>
                  </a:lnTo>
                  <a:lnTo>
                    <a:pt x="385762" y="1066800"/>
                  </a:lnTo>
                  <a:lnTo>
                    <a:pt x="371475" y="1050132"/>
                  </a:lnTo>
                  <a:lnTo>
                    <a:pt x="357187" y="1028700"/>
                  </a:lnTo>
                  <a:lnTo>
                    <a:pt x="342900" y="1002507"/>
                  </a:lnTo>
                  <a:lnTo>
                    <a:pt x="330994" y="966788"/>
                  </a:lnTo>
                  <a:lnTo>
                    <a:pt x="314325" y="909638"/>
                  </a:lnTo>
                  <a:lnTo>
                    <a:pt x="297656" y="852488"/>
                  </a:lnTo>
                  <a:lnTo>
                    <a:pt x="288131" y="812007"/>
                  </a:lnTo>
                  <a:lnTo>
                    <a:pt x="280987" y="769144"/>
                  </a:lnTo>
                  <a:lnTo>
                    <a:pt x="276225" y="707232"/>
                  </a:lnTo>
                  <a:lnTo>
                    <a:pt x="261937" y="528638"/>
                  </a:lnTo>
                  <a:lnTo>
                    <a:pt x="257175" y="523875"/>
                  </a:lnTo>
                  <a:lnTo>
                    <a:pt x="257175" y="490538"/>
                  </a:lnTo>
                  <a:lnTo>
                    <a:pt x="252412" y="438150"/>
                  </a:lnTo>
                  <a:lnTo>
                    <a:pt x="242887" y="383382"/>
                  </a:lnTo>
                  <a:lnTo>
                    <a:pt x="230981" y="328613"/>
                  </a:lnTo>
                  <a:lnTo>
                    <a:pt x="219075" y="280988"/>
                  </a:lnTo>
                  <a:lnTo>
                    <a:pt x="202406" y="238125"/>
                  </a:lnTo>
                  <a:lnTo>
                    <a:pt x="192881" y="216694"/>
                  </a:lnTo>
                  <a:lnTo>
                    <a:pt x="180975" y="200025"/>
                  </a:lnTo>
                  <a:lnTo>
                    <a:pt x="159544" y="178594"/>
                  </a:lnTo>
                  <a:lnTo>
                    <a:pt x="119062" y="140494"/>
                  </a:lnTo>
                  <a:lnTo>
                    <a:pt x="52387" y="85725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47625" y="4763"/>
                  </a:lnTo>
                  <a:lnTo>
                    <a:pt x="78581" y="4763"/>
                  </a:lnTo>
                  <a:lnTo>
                    <a:pt x="135731" y="11907"/>
                  </a:lnTo>
                  <a:lnTo>
                    <a:pt x="173831" y="19050"/>
                  </a:lnTo>
                  <a:lnTo>
                    <a:pt x="230981" y="35719"/>
                  </a:lnTo>
                  <a:lnTo>
                    <a:pt x="297656" y="59532"/>
                  </a:lnTo>
                  <a:lnTo>
                    <a:pt x="388144" y="102394"/>
                  </a:lnTo>
                  <a:lnTo>
                    <a:pt x="411956" y="114300"/>
                  </a:lnTo>
                  <a:lnTo>
                    <a:pt x="438150" y="123825"/>
                  </a:lnTo>
                  <a:lnTo>
                    <a:pt x="452437" y="130969"/>
                  </a:lnTo>
                  <a:lnTo>
                    <a:pt x="464344" y="140494"/>
                  </a:lnTo>
                  <a:lnTo>
                    <a:pt x="473869" y="150019"/>
                  </a:lnTo>
                  <a:lnTo>
                    <a:pt x="483394" y="169069"/>
                  </a:lnTo>
                  <a:lnTo>
                    <a:pt x="488156" y="190500"/>
                  </a:lnTo>
                  <a:lnTo>
                    <a:pt x="488156" y="207169"/>
                  </a:lnTo>
                  <a:lnTo>
                    <a:pt x="485775" y="230982"/>
                  </a:lnTo>
                  <a:lnTo>
                    <a:pt x="483394" y="247650"/>
                  </a:lnTo>
                  <a:lnTo>
                    <a:pt x="48101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F9539ADE-B228-4C05-8897-87D39318F223}"/>
                </a:ext>
              </a:extLst>
            </p:cNvPr>
            <p:cNvSpPr/>
            <p:nvPr/>
          </p:nvSpPr>
          <p:spPr>
            <a:xfrm>
              <a:off x="5341938" y="1331913"/>
              <a:ext cx="600075" cy="1201737"/>
            </a:xfrm>
            <a:custGeom>
              <a:avLst/>
              <a:gdLst>
                <a:gd name="connsiteX0" fmla="*/ 321469 w 600075"/>
                <a:gd name="connsiteY0" fmla="*/ 754856 h 1202531"/>
                <a:gd name="connsiteX1" fmla="*/ 240506 w 600075"/>
                <a:gd name="connsiteY1" fmla="*/ 916781 h 1202531"/>
                <a:gd name="connsiteX2" fmla="*/ 173831 w 600075"/>
                <a:gd name="connsiteY2" fmla="*/ 1050131 h 1202531"/>
                <a:gd name="connsiteX3" fmla="*/ 119062 w 600075"/>
                <a:gd name="connsiteY3" fmla="*/ 1157287 h 1202531"/>
                <a:gd name="connsiteX4" fmla="*/ 111919 w 600075"/>
                <a:gd name="connsiteY4" fmla="*/ 1166812 h 1202531"/>
                <a:gd name="connsiteX5" fmla="*/ 83344 w 600075"/>
                <a:gd name="connsiteY5" fmla="*/ 1185862 h 1202531"/>
                <a:gd name="connsiteX6" fmla="*/ 59531 w 600075"/>
                <a:gd name="connsiteY6" fmla="*/ 1200150 h 1202531"/>
                <a:gd name="connsiteX7" fmla="*/ 50006 w 600075"/>
                <a:gd name="connsiteY7" fmla="*/ 1202531 h 1202531"/>
                <a:gd name="connsiteX8" fmla="*/ 40481 w 600075"/>
                <a:gd name="connsiteY8" fmla="*/ 1202531 h 1202531"/>
                <a:gd name="connsiteX9" fmla="*/ 26194 w 600075"/>
                <a:gd name="connsiteY9" fmla="*/ 1197769 h 1202531"/>
                <a:gd name="connsiteX10" fmla="*/ 14287 w 600075"/>
                <a:gd name="connsiteY10" fmla="*/ 1185862 h 1202531"/>
                <a:gd name="connsiteX11" fmla="*/ 7144 w 600075"/>
                <a:gd name="connsiteY11" fmla="*/ 1176337 h 1202531"/>
                <a:gd name="connsiteX12" fmla="*/ 2381 w 600075"/>
                <a:gd name="connsiteY12" fmla="*/ 1164431 h 1202531"/>
                <a:gd name="connsiteX13" fmla="*/ 0 w 600075"/>
                <a:gd name="connsiteY13" fmla="*/ 1143000 h 1202531"/>
                <a:gd name="connsiteX14" fmla="*/ 2381 w 600075"/>
                <a:gd name="connsiteY14" fmla="*/ 1112044 h 1202531"/>
                <a:gd name="connsiteX15" fmla="*/ 7144 w 600075"/>
                <a:gd name="connsiteY15" fmla="*/ 1090612 h 1202531"/>
                <a:gd name="connsiteX16" fmla="*/ 38100 w 600075"/>
                <a:gd name="connsiteY16" fmla="*/ 1004887 h 1202531"/>
                <a:gd name="connsiteX17" fmla="*/ 80962 w 600075"/>
                <a:gd name="connsiteY17" fmla="*/ 888206 h 1202531"/>
                <a:gd name="connsiteX18" fmla="*/ 126206 w 600075"/>
                <a:gd name="connsiteY18" fmla="*/ 752475 h 1202531"/>
                <a:gd name="connsiteX19" fmla="*/ 145256 w 600075"/>
                <a:gd name="connsiteY19" fmla="*/ 685800 h 1202531"/>
                <a:gd name="connsiteX20" fmla="*/ 178594 w 600075"/>
                <a:gd name="connsiteY20" fmla="*/ 550069 h 1202531"/>
                <a:gd name="connsiteX21" fmla="*/ 195262 w 600075"/>
                <a:gd name="connsiteY21" fmla="*/ 507206 h 1202531"/>
                <a:gd name="connsiteX22" fmla="*/ 214312 w 600075"/>
                <a:gd name="connsiteY22" fmla="*/ 457200 h 1202531"/>
                <a:gd name="connsiteX23" fmla="*/ 240506 w 600075"/>
                <a:gd name="connsiteY23" fmla="*/ 364331 h 1202531"/>
                <a:gd name="connsiteX24" fmla="*/ 257175 w 600075"/>
                <a:gd name="connsiteY24" fmla="*/ 295275 h 1202531"/>
                <a:gd name="connsiteX25" fmla="*/ 269081 w 600075"/>
                <a:gd name="connsiteY25" fmla="*/ 235744 h 1202531"/>
                <a:gd name="connsiteX26" fmla="*/ 271462 w 600075"/>
                <a:gd name="connsiteY26" fmla="*/ 221456 h 1202531"/>
                <a:gd name="connsiteX27" fmla="*/ 271462 w 600075"/>
                <a:gd name="connsiteY27" fmla="*/ 192881 h 1202531"/>
                <a:gd name="connsiteX28" fmla="*/ 269081 w 600075"/>
                <a:gd name="connsiteY28" fmla="*/ 161925 h 1202531"/>
                <a:gd name="connsiteX29" fmla="*/ 259556 w 600075"/>
                <a:gd name="connsiteY29" fmla="*/ 130969 h 1202531"/>
                <a:gd name="connsiteX30" fmla="*/ 245269 w 600075"/>
                <a:gd name="connsiteY30" fmla="*/ 102394 h 1202531"/>
                <a:gd name="connsiteX31" fmla="*/ 223837 w 600075"/>
                <a:gd name="connsiteY31" fmla="*/ 80962 h 1202531"/>
                <a:gd name="connsiteX32" fmla="*/ 197644 w 600075"/>
                <a:gd name="connsiteY32" fmla="*/ 61912 h 1202531"/>
                <a:gd name="connsiteX33" fmla="*/ 178594 w 600075"/>
                <a:gd name="connsiteY33" fmla="*/ 45244 h 1202531"/>
                <a:gd name="connsiteX34" fmla="*/ 176212 w 600075"/>
                <a:gd name="connsiteY34" fmla="*/ 38100 h 1202531"/>
                <a:gd name="connsiteX35" fmla="*/ 176212 w 600075"/>
                <a:gd name="connsiteY35" fmla="*/ 33337 h 1202531"/>
                <a:gd name="connsiteX36" fmla="*/ 178594 w 600075"/>
                <a:gd name="connsiteY36" fmla="*/ 21431 h 1202531"/>
                <a:gd name="connsiteX37" fmla="*/ 192881 w 600075"/>
                <a:gd name="connsiteY37" fmla="*/ 11906 h 1202531"/>
                <a:gd name="connsiteX38" fmla="*/ 221456 w 600075"/>
                <a:gd name="connsiteY38" fmla="*/ 0 h 1202531"/>
                <a:gd name="connsiteX39" fmla="*/ 257175 w 600075"/>
                <a:gd name="connsiteY39" fmla="*/ 0 h 1202531"/>
                <a:gd name="connsiteX40" fmla="*/ 302419 w 600075"/>
                <a:gd name="connsiteY40" fmla="*/ 0 h 1202531"/>
                <a:gd name="connsiteX41" fmla="*/ 319087 w 600075"/>
                <a:gd name="connsiteY41" fmla="*/ 2381 h 1202531"/>
                <a:gd name="connsiteX42" fmla="*/ 338137 w 600075"/>
                <a:gd name="connsiteY42" fmla="*/ 9525 h 1202531"/>
                <a:gd name="connsiteX43" fmla="*/ 402431 w 600075"/>
                <a:gd name="connsiteY43" fmla="*/ 50006 h 1202531"/>
                <a:gd name="connsiteX44" fmla="*/ 476250 w 600075"/>
                <a:gd name="connsiteY44" fmla="*/ 95250 h 1202531"/>
                <a:gd name="connsiteX45" fmla="*/ 545306 w 600075"/>
                <a:gd name="connsiteY45" fmla="*/ 133350 h 1202531"/>
                <a:gd name="connsiteX46" fmla="*/ 559594 w 600075"/>
                <a:gd name="connsiteY46" fmla="*/ 142875 h 1202531"/>
                <a:gd name="connsiteX47" fmla="*/ 571500 w 600075"/>
                <a:gd name="connsiteY47" fmla="*/ 152400 h 1202531"/>
                <a:gd name="connsiteX48" fmla="*/ 585787 w 600075"/>
                <a:gd name="connsiteY48" fmla="*/ 171450 h 1202531"/>
                <a:gd name="connsiteX49" fmla="*/ 595312 w 600075"/>
                <a:gd name="connsiteY49" fmla="*/ 190500 h 1202531"/>
                <a:gd name="connsiteX50" fmla="*/ 600075 w 600075"/>
                <a:gd name="connsiteY50" fmla="*/ 207169 h 1202531"/>
                <a:gd name="connsiteX51" fmla="*/ 600075 w 600075"/>
                <a:gd name="connsiteY51" fmla="*/ 233362 h 1202531"/>
                <a:gd name="connsiteX52" fmla="*/ 595312 w 600075"/>
                <a:gd name="connsiteY52" fmla="*/ 250031 h 1202531"/>
                <a:gd name="connsiteX53" fmla="*/ 583406 w 600075"/>
                <a:gd name="connsiteY53" fmla="*/ 269081 h 1202531"/>
                <a:gd name="connsiteX54" fmla="*/ 564356 w 600075"/>
                <a:gd name="connsiteY54" fmla="*/ 290512 h 1202531"/>
                <a:gd name="connsiteX55" fmla="*/ 542925 w 600075"/>
                <a:gd name="connsiteY55" fmla="*/ 314325 h 1202531"/>
                <a:gd name="connsiteX56" fmla="*/ 516731 w 600075"/>
                <a:gd name="connsiteY56" fmla="*/ 361950 h 1202531"/>
                <a:gd name="connsiteX57" fmla="*/ 471487 w 600075"/>
                <a:gd name="connsiteY57" fmla="*/ 452437 h 1202531"/>
                <a:gd name="connsiteX58" fmla="*/ 423862 w 600075"/>
                <a:gd name="connsiteY58" fmla="*/ 552450 h 1202531"/>
                <a:gd name="connsiteX59" fmla="*/ 321469 w 600075"/>
                <a:gd name="connsiteY59" fmla="*/ 7548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0075" h="1202531">
                  <a:moveTo>
                    <a:pt x="321469" y="754856"/>
                  </a:moveTo>
                  <a:lnTo>
                    <a:pt x="240506" y="916781"/>
                  </a:lnTo>
                  <a:lnTo>
                    <a:pt x="173831" y="1050131"/>
                  </a:lnTo>
                  <a:lnTo>
                    <a:pt x="119062" y="1157287"/>
                  </a:lnTo>
                  <a:lnTo>
                    <a:pt x="111919" y="1166812"/>
                  </a:lnTo>
                  <a:lnTo>
                    <a:pt x="83344" y="1185862"/>
                  </a:lnTo>
                  <a:lnTo>
                    <a:pt x="59531" y="1200150"/>
                  </a:lnTo>
                  <a:lnTo>
                    <a:pt x="50006" y="1202531"/>
                  </a:lnTo>
                  <a:lnTo>
                    <a:pt x="40481" y="1202531"/>
                  </a:lnTo>
                  <a:lnTo>
                    <a:pt x="26194" y="1197769"/>
                  </a:lnTo>
                  <a:lnTo>
                    <a:pt x="14287" y="1185862"/>
                  </a:lnTo>
                  <a:lnTo>
                    <a:pt x="7144" y="1176337"/>
                  </a:lnTo>
                  <a:lnTo>
                    <a:pt x="2381" y="1164431"/>
                  </a:lnTo>
                  <a:lnTo>
                    <a:pt x="0" y="1143000"/>
                  </a:lnTo>
                  <a:lnTo>
                    <a:pt x="2381" y="1112044"/>
                  </a:lnTo>
                  <a:lnTo>
                    <a:pt x="7144" y="1090612"/>
                  </a:lnTo>
                  <a:lnTo>
                    <a:pt x="38100" y="1004887"/>
                  </a:lnTo>
                  <a:lnTo>
                    <a:pt x="80962" y="888206"/>
                  </a:lnTo>
                  <a:lnTo>
                    <a:pt x="126206" y="752475"/>
                  </a:lnTo>
                  <a:lnTo>
                    <a:pt x="145256" y="685800"/>
                  </a:lnTo>
                  <a:lnTo>
                    <a:pt x="178594" y="550069"/>
                  </a:lnTo>
                  <a:lnTo>
                    <a:pt x="195262" y="507206"/>
                  </a:lnTo>
                  <a:lnTo>
                    <a:pt x="214312" y="457200"/>
                  </a:lnTo>
                  <a:lnTo>
                    <a:pt x="240506" y="364331"/>
                  </a:lnTo>
                  <a:lnTo>
                    <a:pt x="257175" y="295275"/>
                  </a:lnTo>
                  <a:lnTo>
                    <a:pt x="269081" y="235744"/>
                  </a:lnTo>
                  <a:lnTo>
                    <a:pt x="271462" y="221456"/>
                  </a:lnTo>
                  <a:lnTo>
                    <a:pt x="271462" y="192881"/>
                  </a:lnTo>
                  <a:lnTo>
                    <a:pt x="269081" y="161925"/>
                  </a:lnTo>
                  <a:lnTo>
                    <a:pt x="259556" y="130969"/>
                  </a:lnTo>
                  <a:lnTo>
                    <a:pt x="245269" y="102394"/>
                  </a:lnTo>
                  <a:lnTo>
                    <a:pt x="223837" y="80962"/>
                  </a:lnTo>
                  <a:lnTo>
                    <a:pt x="197644" y="61912"/>
                  </a:lnTo>
                  <a:lnTo>
                    <a:pt x="178594" y="45244"/>
                  </a:lnTo>
                  <a:lnTo>
                    <a:pt x="176212" y="38100"/>
                  </a:lnTo>
                  <a:lnTo>
                    <a:pt x="176212" y="33337"/>
                  </a:lnTo>
                  <a:lnTo>
                    <a:pt x="178594" y="21431"/>
                  </a:lnTo>
                  <a:lnTo>
                    <a:pt x="192881" y="11906"/>
                  </a:lnTo>
                  <a:lnTo>
                    <a:pt x="221456" y="0"/>
                  </a:lnTo>
                  <a:lnTo>
                    <a:pt x="257175" y="0"/>
                  </a:lnTo>
                  <a:lnTo>
                    <a:pt x="302419" y="0"/>
                  </a:lnTo>
                  <a:lnTo>
                    <a:pt x="319087" y="2381"/>
                  </a:lnTo>
                  <a:lnTo>
                    <a:pt x="338137" y="9525"/>
                  </a:lnTo>
                  <a:lnTo>
                    <a:pt x="402431" y="50006"/>
                  </a:lnTo>
                  <a:lnTo>
                    <a:pt x="476250" y="95250"/>
                  </a:lnTo>
                  <a:lnTo>
                    <a:pt x="545306" y="133350"/>
                  </a:lnTo>
                  <a:lnTo>
                    <a:pt x="559594" y="142875"/>
                  </a:lnTo>
                  <a:lnTo>
                    <a:pt x="571500" y="152400"/>
                  </a:lnTo>
                  <a:lnTo>
                    <a:pt x="585787" y="171450"/>
                  </a:lnTo>
                  <a:lnTo>
                    <a:pt x="595312" y="190500"/>
                  </a:lnTo>
                  <a:lnTo>
                    <a:pt x="600075" y="207169"/>
                  </a:lnTo>
                  <a:lnTo>
                    <a:pt x="600075" y="233362"/>
                  </a:lnTo>
                  <a:lnTo>
                    <a:pt x="595312" y="250031"/>
                  </a:lnTo>
                  <a:lnTo>
                    <a:pt x="583406" y="269081"/>
                  </a:lnTo>
                  <a:lnTo>
                    <a:pt x="564356" y="290512"/>
                  </a:lnTo>
                  <a:lnTo>
                    <a:pt x="542925" y="314325"/>
                  </a:lnTo>
                  <a:lnTo>
                    <a:pt x="516731" y="361950"/>
                  </a:lnTo>
                  <a:lnTo>
                    <a:pt x="471487" y="452437"/>
                  </a:lnTo>
                  <a:lnTo>
                    <a:pt x="423862" y="552450"/>
                  </a:lnTo>
                  <a:lnTo>
                    <a:pt x="321469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CE9CA62F-FAB5-48F8-8E56-91F5721BFD0E}"/>
                </a:ext>
              </a:extLst>
            </p:cNvPr>
            <p:cNvSpPr/>
            <p:nvPr/>
          </p:nvSpPr>
          <p:spPr>
            <a:xfrm>
              <a:off x="4532313" y="2332038"/>
              <a:ext cx="444500" cy="1225550"/>
            </a:xfrm>
            <a:custGeom>
              <a:avLst/>
              <a:gdLst>
                <a:gd name="connsiteX0" fmla="*/ 169069 w 445294"/>
                <a:gd name="connsiteY0" fmla="*/ 819150 h 1226344"/>
                <a:gd name="connsiteX1" fmla="*/ 169069 w 445294"/>
                <a:gd name="connsiteY1" fmla="*/ 1226344 h 1226344"/>
                <a:gd name="connsiteX2" fmla="*/ 388144 w 445294"/>
                <a:gd name="connsiteY2" fmla="*/ 1197769 h 1226344"/>
                <a:gd name="connsiteX3" fmla="*/ 392906 w 445294"/>
                <a:gd name="connsiteY3" fmla="*/ 1045369 h 1226344"/>
                <a:gd name="connsiteX4" fmla="*/ 392906 w 445294"/>
                <a:gd name="connsiteY4" fmla="*/ 895350 h 1226344"/>
                <a:gd name="connsiteX5" fmla="*/ 392906 w 445294"/>
                <a:gd name="connsiteY5" fmla="*/ 704850 h 1226344"/>
                <a:gd name="connsiteX6" fmla="*/ 414337 w 445294"/>
                <a:gd name="connsiteY6" fmla="*/ 528637 h 1226344"/>
                <a:gd name="connsiteX7" fmla="*/ 414337 w 445294"/>
                <a:gd name="connsiteY7" fmla="*/ 466725 h 1226344"/>
                <a:gd name="connsiteX8" fmla="*/ 414337 w 445294"/>
                <a:gd name="connsiteY8" fmla="*/ 423862 h 1226344"/>
                <a:gd name="connsiteX9" fmla="*/ 414337 w 445294"/>
                <a:gd name="connsiteY9" fmla="*/ 395287 h 1226344"/>
                <a:gd name="connsiteX10" fmla="*/ 416719 w 445294"/>
                <a:gd name="connsiteY10" fmla="*/ 369094 h 1226344"/>
                <a:gd name="connsiteX11" fmla="*/ 421481 w 445294"/>
                <a:gd name="connsiteY11" fmla="*/ 340519 h 1226344"/>
                <a:gd name="connsiteX12" fmla="*/ 433387 w 445294"/>
                <a:gd name="connsiteY12" fmla="*/ 300037 h 1226344"/>
                <a:gd name="connsiteX13" fmla="*/ 442912 w 445294"/>
                <a:gd name="connsiteY13" fmla="*/ 259556 h 1226344"/>
                <a:gd name="connsiteX14" fmla="*/ 445294 w 445294"/>
                <a:gd name="connsiteY14" fmla="*/ 240506 h 1226344"/>
                <a:gd name="connsiteX15" fmla="*/ 445294 w 445294"/>
                <a:gd name="connsiteY15" fmla="*/ 219075 h 1226344"/>
                <a:gd name="connsiteX16" fmla="*/ 440531 w 445294"/>
                <a:gd name="connsiteY16" fmla="*/ 204787 h 1226344"/>
                <a:gd name="connsiteX17" fmla="*/ 431006 w 445294"/>
                <a:gd name="connsiteY17" fmla="*/ 183356 h 1226344"/>
                <a:gd name="connsiteX18" fmla="*/ 421481 w 445294"/>
                <a:gd name="connsiteY18" fmla="*/ 166687 h 1226344"/>
                <a:gd name="connsiteX19" fmla="*/ 392906 w 445294"/>
                <a:gd name="connsiteY19" fmla="*/ 140494 h 1226344"/>
                <a:gd name="connsiteX20" fmla="*/ 359569 w 445294"/>
                <a:gd name="connsiteY20" fmla="*/ 116681 h 1226344"/>
                <a:gd name="connsiteX21" fmla="*/ 323850 w 445294"/>
                <a:gd name="connsiteY21" fmla="*/ 90487 h 1226344"/>
                <a:gd name="connsiteX22" fmla="*/ 283369 w 445294"/>
                <a:gd name="connsiteY22" fmla="*/ 66675 h 1226344"/>
                <a:gd name="connsiteX23" fmla="*/ 228600 w 445294"/>
                <a:gd name="connsiteY23" fmla="*/ 40481 h 1226344"/>
                <a:gd name="connsiteX24" fmla="*/ 183356 w 445294"/>
                <a:gd name="connsiteY24" fmla="*/ 23812 h 1226344"/>
                <a:gd name="connsiteX25" fmla="*/ 128587 w 445294"/>
                <a:gd name="connsiteY25" fmla="*/ 11906 h 1226344"/>
                <a:gd name="connsiteX26" fmla="*/ 88106 w 445294"/>
                <a:gd name="connsiteY26" fmla="*/ 7144 h 1226344"/>
                <a:gd name="connsiteX27" fmla="*/ 57150 w 445294"/>
                <a:gd name="connsiteY27" fmla="*/ 2381 h 1226344"/>
                <a:gd name="connsiteX28" fmla="*/ 16669 w 445294"/>
                <a:gd name="connsiteY28" fmla="*/ 0 h 1226344"/>
                <a:gd name="connsiteX29" fmla="*/ 4762 w 445294"/>
                <a:gd name="connsiteY29" fmla="*/ 2381 h 1226344"/>
                <a:gd name="connsiteX30" fmla="*/ 0 w 445294"/>
                <a:gd name="connsiteY30" fmla="*/ 9525 h 1226344"/>
                <a:gd name="connsiteX31" fmla="*/ 2381 w 445294"/>
                <a:gd name="connsiteY31" fmla="*/ 26194 h 1226344"/>
                <a:gd name="connsiteX32" fmla="*/ 9525 w 445294"/>
                <a:gd name="connsiteY32" fmla="*/ 45244 h 1226344"/>
                <a:gd name="connsiteX33" fmla="*/ 38100 w 445294"/>
                <a:gd name="connsiteY33" fmla="*/ 66675 h 1226344"/>
                <a:gd name="connsiteX34" fmla="*/ 73819 w 445294"/>
                <a:gd name="connsiteY34" fmla="*/ 100012 h 1226344"/>
                <a:gd name="connsiteX35" fmla="*/ 100012 w 445294"/>
                <a:gd name="connsiteY35" fmla="*/ 128587 h 1226344"/>
                <a:gd name="connsiteX36" fmla="*/ 121444 w 445294"/>
                <a:gd name="connsiteY36" fmla="*/ 154781 h 1226344"/>
                <a:gd name="connsiteX37" fmla="*/ 140494 w 445294"/>
                <a:gd name="connsiteY37" fmla="*/ 190500 h 1226344"/>
                <a:gd name="connsiteX38" fmla="*/ 154781 w 445294"/>
                <a:gd name="connsiteY38" fmla="*/ 221456 h 1226344"/>
                <a:gd name="connsiteX39" fmla="*/ 161925 w 445294"/>
                <a:gd name="connsiteY39" fmla="*/ 252412 h 1226344"/>
                <a:gd name="connsiteX40" fmla="*/ 166687 w 445294"/>
                <a:gd name="connsiteY40" fmla="*/ 290512 h 1226344"/>
                <a:gd name="connsiteX41" fmla="*/ 169069 w 445294"/>
                <a:gd name="connsiteY41" fmla="*/ 354806 h 1226344"/>
                <a:gd name="connsiteX42" fmla="*/ 169069 w 445294"/>
                <a:gd name="connsiteY42" fmla="*/ 576262 h 1226344"/>
                <a:gd name="connsiteX43" fmla="*/ 169069 w 445294"/>
                <a:gd name="connsiteY43" fmla="*/ 81915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1226344">
                  <a:moveTo>
                    <a:pt x="169069" y="819150"/>
                  </a:moveTo>
                  <a:lnTo>
                    <a:pt x="169069" y="1226344"/>
                  </a:lnTo>
                  <a:lnTo>
                    <a:pt x="388144" y="1197769"/>
                  </a:lnTo>
                  <a:lnTo>
                    <a:pt x="392906" y="1045369"/>
                  </a:lnTo>
                  <a:lnTo>
                    <a:pt x="392906" y="895350"/>
                  </a:lnTo>
                  <a:lnTo>
                    <a:pt x="392906" y="704850"/>
                  </a:lnTo>
                  <a:lnTo>
                    <a:pt x="414337" y="528637"/>
                  </a:lnTo>
                  <a:lnTo>
                    <a:pt x="414337" y="466725"/>
                  </a:lnTo>
                  <a:lnTo>
                    <a:pt x="414337" y="423862"/>
                  </a:lnTo>
                  <a:lnTo>
                    <a:pt x="414337" y="395287"/>
                  </a:lnTo>
                  <a:lnTo>
                    <a:pt x="416719" y="369094"/>
                  </a:lnTo>
                  <a:lnTo>
                    <a:pt x="421481" y="340519"/>
                  </a:lnTo>
                  <a:lnTo>
                    <a:pt x="433387" y="300037"/>
                  </a:lnTo>
                  <a:lnTo>
                    <a:pt x="442912" y="259556"/>
                  </a:lnTo>
                  <a:lnTo>
                    <a:pt x="445294" y="240506"/>
                  </a:lnTo>
                  <a:lnTo>
                    <a:pt x="445294" y="219075"/>
                  </a:lnTo>
                  <a:lnTo>
                    <a:pt x="440531" y="204787"/>
                  </a:lnTo>
                  <a:lnTo>
                    <a:pt x="431006" y="183356"/>
                  </a:lnTo>
                  <a:lnTo>
                    <a:pt x="421481" y="166687"/>
                  </a:lnTo>
                  <a:lnTo>
                    <a:pt x="392906" y="140494"/>
                  </a:lnTo>
                  <a:lnTo>
                    <a:pt x="359569" y="116681"/>
                  </a:lnTo>
                  <a:lnTo>
                    <a:pt x="323850" y="90487"/>
                  </a:lnTo>
                  <a:lnTo>
                    <a:pt x="283369" y="66675"/>
                  </a:lnTo>
                  <a:lnTo>
                    <a:pt x="228600" y="40481"/>
                  </a:lnTo>
                  <a:lnTo>
                    <a:pt x="183356" y="23812"/>
                  </a:lnTo>
                  <a:lnTo>
                    <a:pt x="128587" y="11906"/>
                  </a:lnTo>
                  <a:lnTo>
                    <a:pt x="88106" y="7144"/>
                  </a:lnTo>
                  <a:lnTo>
                    <a:pt x="57150" y="2381"/>
                  </a:lnTo>
                  <a:lnTo>
                    <a:pt x="16669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2381" y="26194"/>
                  </a:lnTo>
                  <a:lnTo>
                    <a:pt x="9525" y="45244"/>
                  </a:lnTo>
                  <a:lnTo>
                    <a:pt x="38100" y="66675"/>
                  </a:lnTo>
                  <a:lnTo>
                    <a:pt x="73819" y="100012"/>
                  </a:lnTo>
                  <a:lnTo>
                    <a:pt x="100012" y="128587"/>
                  </a:lnTo>
                  <a:lnTo>
                    <a:pt x="121444" y="154781"/>
                  </a:lnTo>
                  <a:lnTo>
                    <a:pt x="140494" y="190500"/>
                  </a:lnTo>
                  <a:lnTo>
                    <a:pt x="154781" y="221456"/>
                  </a:lnTo>
                  <a:lnTo>
                    <a:pt x="161925" y="252412"/>
                  </a:lnTo>
                  <a:lnTo>
                    <a:pt x="166687" y="290512"/>
                  </a:lnTo>
                  <a:lnTo>
                    <a:pt x="169069" y="354806"/>
                  </a:lnTo>
                  <a:lnTo>
                    <a:pt x="169069" y="576262"/>
                  </a:lnTo>
                  <a:lnTo>
                    <a:pt x="169069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58D66CDA-95D9-43BB-9827-46DF0C5ED74B}"/>
                </a:ext>
              </a:extLst>
            </p:cNvPr>
            <p:cNvSpPr/>
            <p:nvPr/>
          </p:nvSpPr>
          <p:spPr>
            <a:xfrm>
              <a:off x="2724150" y="3273425"/>
              <a:ext cx="4518025" cy="665163"/>
            </a:xfrm>
            <a:custGeom>
              <a:avLst/>
              <a:gdLst>
                <a:gd name="connsiteX0" fmla="*/ 3657600 w 4517136"/>
                <a:gd name="connsiteY0" fmla="*/ 73152 h 665683"/>
                <a:gd name="connsiteX1" fmla="*/ 3478378 w 4517136"/>
                <a:gd name="connsiteY1" fmla="*/ 84125 h 665683"/>
                <a:gd name="connsiteX2" fmla="*/ 3302813 w 4517136"/>
                <a:gd name="connsiteY2" fmla="*/ 91440 h 665683"/>
                <a:gd name="connsiteX3" fmla="*/ 3127248 w 4517136"/>
                <a:gd name="connsiteY3" fmla="*/ 98755 h 665683"/>
                <a:gd name="connsiteX4" fmla="*/ 2911450 w 4517136"/>
                <a:gd name="connsiteY4" fmla="*/ 113386 h 665683"/>
                <a:gd name="connsiteX5" fmla="*/ 2593238 w 4517136"/>
                <a:gd name="connsiteY5" fmla="*/ 113386 h 665683"/>
                <a:gd name="connsiteX6" fmla="*/ 2505456 w 4517136"/>
                <a:gd name="connsiteY6" fmla="*/ 128016 h 665683"/>
                <a:gd name="connsiteX7" fmla="*/ 2388413 w 4517136"/>
                <a:gd name="connsiteY7" fmla="*/ 149962 h 665683"/>
                <a:gd name="connsiteX8" fmla="*/ 2307946 w 4517136"/>
                <a:gd name="connsiteY8" fmla="*/ 160934 h 665683"/>
                <a:gd name="connsiteX9" fmla="*/ 2227478 w 4517136"/>
                <a:gd name="connsiteY9" fmla="*/ 171907 h 665683"/>
                <a:gd name="connsiteX10" fmla="*/ 2176272 w 4517136"/>
                <a:gd name="connsiteY10" fmla="*/ 182880 h 665683"/>
                <a:gd name="connsiteX11" fmla="*/ 1986077 w 4517136"/>
                <a:gd name="connsiteY11" fmla="*/ 197510 h 665683"/>
                <a:gd name="connsiteX12" fmla="*/ 1762963 w 4517136"/>
                <a:gd name="connsiteY12" fmla="*/ 226771 h 665683"/>
                <a:gd name="connsiteX13" fmla="*/ 1433779 w 4517136"/>
                <a:gd name="connsiteY13" fmla="*/ 274320 h 665683"/>
                <a:gd name="connsiteX14" fmla="*/ 1104595 w 4517136"/>
                <a:gd name="connsiteY14" fmla="*/ 318211 h 665683"/>
                <a:gd name="connsiteX15" fmla="*/ 863194 w 4517136"/>
                <a:gd name="connsiteY15" fmla="*/ 351130 h 665683"/>
                <a:gd name="connsiteX16" fmla="*/ 588874 w 4517136"/>
                <a:gd name="connsiteY16" fmla="*/ 387706 h 665683"/>
                <a:gd name="connsiteX17" fmla="*/ 351130 w 4517136"/>
                <a:gd name="connsiteY17" fmla="*/ 424282 h 665683"/>
                <a:gd name="connsiteX18" fmla="*/ 307238 w 4517136"/>
                <a:gd name="connsiteY18" fmla="*/ 427939 h 665683"/>
                <a:gd name="connsiteX19" fmla="*/ 277978 w 4517136"/>
                <a:gd name="connsiteY19" fmla="*/ 424282 h 665683"/>
                <a:gd name="connsiteX20" fmla="*/ 223114 w 4517136"/>
                <a:gd name="connsiteY20" fmla="*/ 413309 h 665683"/>
                <a:gd name="connsiteX21" fmla="*/ 175565 w 4517136"/>
                <a:gd name="connsiteY21" fmla="*/ 391363 h 665683"/>
                <a:gd name="connsiteX22" fmla="*/ 131674 w 4517136"/>
                <a:gd name="connsiteY22" fmla="*/ 362102 h 665683"/>
                <a:gd name="connsiteX23" fmla="*/ 106070 w 4517136"/>
                <a:gd name="connsiteY23" fmla="*/ 336499 h 665683"/>
                <a:gd name="connsiteX24" fmla="*/ 69494 w 4517136"/>
                <a:gd name="connsiteY24" fmla="*/ 299923 h 665683"/>
                <a:gd name="connsiteX25" fmla="*/ 40234 w 4517136"/>
                <a:gd name="connsiteY25" fmla="*/ 281635 h 665683"/>
                <a:gd name="connsiteX26" fmla="*/ 21946 w 4517136"/>
                <a:gd name="connsiteY26" fmla="*/ 274320 h 665683"/>
                <a:gd name="connsiteX27" fmla="*/ 3658 w 4517136"/>
                <a:gd name="connsiteY27" fmla="*/ 277978 h 665683"/>
                <a:gd name="connsiteX28" fmla="*/ 0 w 4517136"/>
                <a:gd name="connsiteY28" fmla="*/ 292608 h 665683"/>
                <a:gd name="connsiteX29" fmla="*/ 3658 w 4517136"/>
                <a:gd name="connsiteY29" fmla="*/ 314554 h 665683"/>
                <a:gd name="connsiteX30" fmla="*/ 18288 w 4517136"/>
                <a:gd name="connsiteY30" fmla="*/ 354787 h 665683"/>
                <a:gd name="connsiteX31" fmla="*/ 58522 w 4517136"/>
                <a:gd name="connsiteY31" fmla="*/ 435254 h 665683"/>
                <a:gd name="connsiteX32" fmla="*/ 87782 w 4517136"/>
                <a:gd name="connsiteY32" fmla="*/ 486461 h 665683"/>
                <a:gd name="connsiteX33" fmla="*/ 109728 w 4517136"/>
                <a:gd name="connsiteY33" fmla="*/ 519379 h 665683"/>
                <a:gd name="connsiteX34" fmla="*/ 135331 w 4517136"/>
                <a:gd name="connsiteY34" fmla="*/ 552298 h 665683"/>
                <a:gd name="connsiteX35" fmla="*/ 168250 w 4517136"/>
                <a:gd name="connsiteY35" fmla="*/ 585216 h 665683"/>
                <a:gd name="connsiteX36" fmla="*/ 193853 w 4517136"/>
                <a:gd name="connsiteY36" fmla="*/ 607162 h 665683"/>
                <a:gd name="connsiteX37" fmla="*/ 226771 w 4517136"/>
                <a:gd name="connsiteY37" fmla="*/ 629107 h 665683"/>
                <a:gd name="connsiteX38" fmla="*/ 270662 w 4517136"/>
                <a:gd name="connsiteY38" fmla="*/ 651053 h 665683"/>
                <a:gd name="connsiteX39" fmla="*/ 314554 w 4517136"/>
                <a:gd name="connsiteY39" fmla="*/ 665683 h 665683"/>
                <a:gd name="connsiteX40" fmla="*/ 329184 w 4517136"/>
                <a:gd name="connsiteY40" fmla="*/ 665683 h 665683"/>
                <a:gd name="connsiteX41" fmla="*/ 515722 w 4517136"/>
                <a:gd name="connsiteY41" fmla="*/ 632765 h 665683"/>
                <a:gd name="connsiteX42" fmla="*/ 757123 w 4517136"/>
                <a:gd name="connsiteY42" fmla="*/ 585216 h 665683"/>
                <a:gd name="connsiteX43" fmla="*/ 1027786 w 4517136"/>
                <a:gd name="connsiteY43" fmla="*/ 534010 h 665683"/>
                <a:gd name="connsiteX44" fmla="*/ 1265530 w 4517136"/>
                <a:gd name="connsiteY44" fmla="*/ 490118 h 665683"/>
                <a:gd name="connsiteX45" fmla="*/ 1444752 w 4517136"/>
                <a:gd name="connsiteY45" fmla="*/ 457200 h 665683"/>
                <a:gd name="connsiteX46" fmla="*/ 1591056 w 4517136"/>
                <a:gd name="connsiteY46" fmla="*/ 431597 h 665683"/>
                <a:gd name="connsiteX47" fmla="*/ 1821485 w 4517136"/>
                <a:gd name="connsiteY47" fmla="*/ 395021 h 665683"/>
                <a:gd name="connsiteX48" fmla="*/ 2018995 w 4517136"/>
                <a:gd name="connsiteY48" fmla="*/ 365760 h 665683"/>
                <a:gd name="connsiteX49" fmla="*/ 2194560 w 4517136"/>
                <a:gd name="connsiteY49" fmla="*/ 343814 h 665683"/>
                <a:gd name="connsiteX50" fmla="*/ 2333549 w 4517136"/>
                <a:gd name="connsiteY50" fmla="*/ 329184 h 665683"/>
                <a:gd name="connsiteX51" fmla="*/ 2809037 w 4517136"/>
                <a:gd name="connsiteY51" fmla="*/ 299923 h 665683"/>
                <a:gd name="connsiteX52" fmla="*/ 2984602 w 4517136"/>
                <a:gd name="connsiteY52" fmla="*/ 281635 h 665683"/>
                <a:gd name="connsiteX53" fmla="*/ 3156509 w 4517136"/>
                <a:gd name="connsiteY53" fmla="*/ 270662 h 665683"/>
                <a:gd name="connsiteX54" fmla="*/ 3258922 w 4517136"/>
                <a:gd name="connsiteY54" fmla="*/ 267005 h 665683"/>
                <a:gd name="connsiteX55" fmla="*/ 3419856 w 4517136"/>
                <a:gd name="connsiteY55" fmla="*/ 259690 h 665683"/>
                <a:gd name="connsiteX56" fmla="*/ 3558845 w 4517136"/>
                <a:gd name="connsiteY56" fmla="*/ 259690 h 665683"/>
                <a:gd name="connsiteX57" fmla="*/ 3697834 w 4517136"/>
                <a:gd name="connsiteY57" fmla="*/ 259690 h 665683"/>
                <a:gd name="connsiteX58" fmla="*/ 3829507 w 4517136"/>
                <a:gd name="connsiteY58" fmla="*/ 267005 h 665683"/>
                <a:gd name="connsiteX59" fmla="*/ 3957523 w 4517136"/>
                <a:gd name="connsiteY59" fmla="*/ 277978 h 665683"/>
                <a:gd name="connsiteX60" fmla="*/ 4111142 w 4517136"/>
                <a:gd name="connsiteY60" fmla="*/ 292608 h 665683"/>
                <a:gd name="connsiteX61" fmla="*/ 4246474 w 4517136"/>
                <a:gd name="connsiteY61" fmla="*/ 310896 h 665683"/>
                <a:gd name="connsiteX62" fmla="*/ 4348886 w 4517136"/>
                <a:gd name="connsiteY62" fmla="*/ 325526 h 665683"/>
                <a:gd name="connsiteX63" fmla="*/ 4422038 w 4517136"/>
                <a:gd name="connsiteY63" fmla="*/ 332842 h 665683"/>
                <a:gd name="connsiteX64" fmla="*/ 4458614 w 4517136"/>
                <a:gd name="connsiteY64" fmla="*/ 332842 h 665683"/>
                <a:gd name="connsiteX65" fmla="*/ 4491533 w 4517136"/>
                <a:gd name="connsiteY65" fmla="*/ 321869 h 665683"/>
                <a:gd name="connsiteX66" fmla="*/ 4509821 w 4517136"/>
                <a:gd name="connsiteY66" fmla="*/ 310896 h 665683"/>
                <a:gd name="connsiteX67" fmla="*/ 4517136 w 4517136"/>
                <a:gd name="connsiteY67" fmla="*/ 292608 h 665683"/>
                <a:gd name="connsiteX68" fmla="*/ 4517136 w 4517136"/>
                <a:gd name="connsiteY68" fmla="*/ 267005 h 665683"/>
                <a:gd name="connsiteX69" fmla="*/ 4509821 w 4517136"/>
                <a:gd name="connsiteY69" fmla="*/ 234086 h 665683"/>
                <a:gd name="connsiteX70" fmla="*/ 4506163 w 4517136"/>
                <a:gd name="connsiteY70" fmla="*/ 212141 h 665683"/>
                <a:gd name="connsiteX71" fmla="*/ 4498848 w 4517136"/>
                <a:gd name="connsiteY71" fmla="*/ 197510 h 665683"/>
                <a:gd name="connsiteX72" fmla="*/ 4484218 w 4517136"/>
                <a:gd name="connsiteY72" fmla="*/ 186538 h 665683"/>
                <a:gd name="connsiteX73" fmla="*/ 4414723 w 4517136"/>
                <a:gd name="connsiteY73" fmla="*/ 146304 h 665683"/>
                <a:gd name="connsiteX74" fmla="*/ 4334256 w 4517136"/>
                <a:gd name="connsiteY74" fmla="*/ 98755 h 665683"/>
                <a:gd name="connsiteX75" fmla="*/ 4206240 w 4517136"/>
                <a:gd name="connsiteY75" fmla="*/ 40234 h 665683"/>
                <a:gd name="connsiteX76" fmla="*/ 4136746 w 4517136"/>
                <a:gd name="connsiteY76" fmla="*/ 10973 h 665683"/>
                <a:gd name="connsiteX77" fmla="*/ 4100170 w 4517136"/>
                <a:gd name="connsiteY77" fmla="*/ 0 h 665683"/>
                <a:gd name="connsiteX78" fmla="*/ 4085539 w 4517136"/>
                <a:gd name="connsiteY78" fmla="*/ 0 h 665683"/>
                <a:gd name="connsiteX79" fmla="*/ 4037990 w 4517136"/>
                <a:gd name="connsiteY79" fmla="*/ 18288 h 665683"/>
                <a:gd name="connsiteX80" fmla="*/ 3950208 w 4517136"/>
                <a:gd name="connsiteY80" fmla="*/ 43891 h 665683"/>
                <a:gd name="connsiteX81" fmla="*/ 3847795 w 4517136"/>
                <a:gd name="connsiteY81" fmla="*/ 65837 h 665683"/>
                <a:gd name="connsiteX82" fmla="*/ 3657600 w 4517136"/>
                <a:gd name="connsiteY82" fmla="*/ 73152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517136" h="665683">
                  <a:moveTo>
                    <a:pt x="3657600" y="73152"/>
                  </a:moveTo>
                  <a:lnTo>
                    <a:pt x="3478378" y="84125"/>
                  </a:lnTo>
                  <a:lnTo>
                    <a:pt x="3302813" y="91440"/>
                  </a:lnTo>
                  <a:lnTo>
                    <a:pt x="3127248" y="98755"/>
                  </a:lnTo>
                  <a:lnTo>
                    <a:pt x="2911450" y="113386"/>
                  </a:lnTo>
                  <a:lnTo>
                    <a:pt x="2593238" y="113386"/>
                  </a:lnTo>
                  <a:lnTo>
                    <a:pt x="2505456" y="128016"/>
                  </a:lnTo>
                  <a:lnTo>
                    <a:pt x="2388413" y="149962"/>
                  </a:lnTo>
                  <a:lnTo>
                    <a:pt x="2307946" y="160934"/>
                  </a:lnTo>
                  <a:lnTo>
                    <a:pt x="2227478" y="171907"/>
                  </a:lnTo>
                  <a:lnTo>
                    <a:pt x="2176272" y="182880"/>
                  </a:lnTo>
                  <a:lnTo>
                    <a:pt x="1986077" y="197510"/>
                  </a:lnTo>
                  <a:lnTo>
                    <a:pt x="1762963" y="226771"/>
                  </a:lnTo>
                  <a:lnTo>
                    <a:pt x="1433779" y="274320"/>
                  </a:lnTo>
                  <a:lnTo>
                    <a:pt x="1104595" y="318211"/>
                  </a:lnTo>
                  <a:lnTo>
                    <a:pt x="863194" y="351130"/>
                  </a:lnTo>
                  <a:lnTo>
                    <a:pt x="588874" y="387706"/>
                  </a:lnTo>
                  <a:lnTo>
                    <a:pt x="351130" y="424282"/>
                  </a:lnTo>
                  <a:lnTo>
                    <a:pt x="307238" y="427939"/>
                  </a:lnTo>
                  <a:lnTo>
                    <a:pt x="277978" y="424282"/>
                  </a:lnTo>
                  <a:lnTo>
                    <a:pt x="223114" y="413309"/>
                  </a:lnTo>
                  <a:lnTo>
                    <a:pt x="175565" y="391363"/>
                  </a:lnTo>
                  <a:lnTo>
                    <a:pt x="131674" y="362102"/>
                  </a:lnTo>
                  <a:lnTo>
                    <a:pt x="106070" y="336499"/>
                  </a:lnTo>
                  <a:lnTo>
                    <a:pt x="69494" y="299923"/>
                  </a:lnTo>
                  <a:lnTo>
                    <a:pt x="40234" y="281635"/>
                  </a:lnTo>
                  <a:lnTo>
                    <a:pt x="21946" y="274320"/>
                  </a:lnTo>
                  <a:lnTo>
                    <a:pt x="3658" y="277978"/>
                  </a:lnTo>
                  <a:lnTo>
                    <a:pt x="0" y="292608"/>
                  </a:lnTo>
                  <a:lnTo>
                    <a:pt x="3658" y="314554"/>
                  </a:lnTo>
                  <a:lnTo>
                    <a:pt x="18288" y="354787"/>
                  </a:lnTo>
                  <a:lnTo>
                    <a:pt x="58522" y="435254"/>
                  </a:lnTo>
                  <a:lnTo>
                    <a:pt x="87782" y="486461"/>
                  </a:lnTo>
                  <a:lnTo>
                    <a:pt x="109728" y="519379"/>
                  </a:lnTo>
                  <a:lnTo>
                    <a:pt x="135331" y="552298"/>
                  </a:lnTo>
                  <a:lnTo>
                    <a:pt x="168250" y="585216"/>
                  </a:lnTo>
                  <a:lnTo>
                    <a:pt x="193853" y="607162"/>
                  </a:lnTo>
                  <a:lnTo>
                    <a:pt x="226771" y="629107"/>
                  </a:lnTo>
                  <a:lnTo>
                    <a:pt x="270662" y="651053"/>
                  </a:lnTo>
                  <a:lnTo>
                    <a:pt x="314554" y="665683"/>
                  </a:lnTo>
                  <a:lnTo>
                    <a:pt x="329184" y="665683"/>
                  </a:lnTo>
                  <a:lnTo>
                    <a:pt x="515722" y="632765"/>
                  </a:lnTo>
                  <a:lnTo>
                    <a:pt x="757123" y="585216"/>
                  </a:lnTo>
                  <a:lnTo>
                    <a:pt x="1027786" y="534010"/>
                  </a:lnTo>
                  <a:lnTo>
                    <a:pt x="1265530" y="490118"/>
                  </a:lnTo>
                  <a:lnTo>
                    <a:pt x="1444752" y="457200"/>
                  </a:lnTo>
                  <a:lnTo>
                    <a:pt x="1591056" y="431597"/>
                  </a:lnTo>
                  <a:lnTo>
                    <a:pt x="1821485" y="395021"/>
                  </a:lnTo>
                  <a:lnTo>
                    <a:pt x="2018995" y="365760"/>
                  </a:lnTo>
                  <a:lnTo>
                    <a:pt x="2194560" y="343814"/>
                  </a:lnTo>
                  <a:lnTo>
                    <a:pt x="2333549" y="329184"/>
                  </a:lnTo>
                  <a:lnTo>
                    <a:pt x="2809037" y="299923"/>
                  </a:lnTo>
                  <a:lnTo>
                    <a:pt x="2984602" y="281635"/>
                  </a:lnTo>
                  <a:lnTo>
                    <a:pt x="3156509" y="270662"/>
                  </a:lnTo>
                  <a:lnTo>
                    <a:pt x="3258922" y="267005"/>
                  </a:lnTo>
                  <a:lnTo>
                    <a:pt x="3419856" y="259690"/>
                  </a:lnTo>
                  <a:lnTo>
                    <a:pt x="3558845" y="259690"/>
                  </a:lnTo>
                  <a:lnTo>
                    <a:pt x="3697834" y="259690"/>
                  </a:lnTo>
                  <a:lnTo>
                    <a:pt x="3829507" y="267005"/>
                  </a:lnTo>
                  <a:lnTo>
                    <a:pt x="3957523" y="277978"/>
                  </a:lnTo>
                  <a:lnTo>
                    <a:pt x="4111142" y="292608"/>
                  </a:lnTo>
                  <a:lnTo>
                    <a:pt x="4246474" y="310896"/>
                  </a:lnTo>
                  <a:lnTo>
                    <a:pt x="4348886" y="325526"/>
                  </a:lnTo>
                  <a:lnTo>
                    <a:pt x="4422038" y="332842"/>
                  </a:lnTo>
                  <a:lnTo>
                    <a:pt x="4458614" y="332842"/>
                  </a:lnTo>
                  <a:lnTo>
                    <a:pt x="4491533" y="321869"/>
                  </a:lnTo>
                  <a:lnTo>
                    <a:pt x="4509821" y="310896"/>
                  </a:lnTo>
                  <a:lnTo>
                    <a:pt x="4517136" y="292608"/>
                  </a:lnTo>
                  <a:lnTo>
                    <a:pt x="4517136" y="267005"/>
                  </a:lnTo>
                  <a:lnTo>
                    <a:pt x="4509821" y="234086"/>
                  </a:lnTo>
                  <a:lnTo>
                    <a:pt x="4506163" y="212141"/>
                  </a:lnTo>
                  <a:lnTo>
                    <a:pt x="4498848" y="197510"/>
                  </a:lnTo>
                  <a:lnTo>
                    <a:pt x="4484218" y="186538"/>
                  </a:lnTo>
                  <a:lnTo>
                    <a:pt x="4414723" y="146304"/>
                  </a:lnTo>
                  <a:lnTo>
                    <a:pt x="4334256" y="98755"/>
                  </a:lnTo>
                  <a:lnTo>
                    <a:pt x="4206240" y="40234"/>
                  </a:lnTo>
                  <a:lnTo>
                    <a:pt x="4136746" y="10973"/>
                  </a:lnTo>
                  <a:lnTo>
                    <a:pt x="4100170" y="0"/>
                  </a:lnTo>
                  <a:lnTo>
                    <a:pt x="4085539" y="0"/>
                  </a:lnTo>
                  <a:lnTo>
                    <a:pt x="4037990" y="18288"/>
                  </a:lnTo>
                  <a:lnTo>
                    <a:pt x="3950208" y="43891"/>
                  </a:lnTo>
                  <a:lnTo>
                    <a:pt x="3847795" y="65837"/>
                  </a:lnTo>
                  <a:lnTo>
                    <a:pt x="3657600" y="731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1E4C7B99-6C20-4211-8C6D-D14F07564225}"/>
                </a:ext>
              </a:extLst>
            </p:cNvPr>
            <p:cNvSpPr/>
            <p:nvPr/>
          </p:nvSpPr>
          <p:spPr>
            <a:xfrm>
              <a:off x="2701925" y="2355850"/>
              <a:ext cx="3740150" cy="2657475"/>
            </a:xfrm>
            <a:custGeom>
              <a:avLst/>
              <a:gdLst>
                <a:gd name="connsiteX0" fmla="*/ 3195301 w 3739182"/>
                <a:gd name="connsiteY0" fmla="*/ 435105 h 2658218"/>
                <a:gd name="connsiteX1" fmla="*/ 3127316 w 3739182"/>
                <a:gd name="connsiteY1" fmla="*/ 523485 h 2658218"/>
                <a:gd name="connsiteX2" fmla="*/ 3055932 w 3739182"/>
                <a:gd name="connsiteY2" fmla="*/ 608467 h 2658218"/>
                <a:gd name="connsiteX3" fmla="*/ 2960752 w 3739182"/>
                <a:gd name="connsiteY3" fmla="*/ 710444 h 2658218"/>
                <a:gd name="connsiteX4" fmla="*/ 2838379 w 3739182"/>
                <a:gd name="connsiteY4" fmla="*/ 832818 h 2658218"/>
                <a:gd name="connsiteX5" fmla="*/ 2743200 w 3739182"/>
                <a:gd name="connsiteY5" fmla="*/ 921198 h 2658218"/>
                <a:gd name="connsiteX6" fmla="*/ 2668416 w 3739182"/>
                <a:gd name="connsiteY6" fmla="*/ 989183 h 2658218"/>
                <a:gd name="connsiteX7" fmla="*/ 2610629 w 3739182"/>
                <a:gd name="connsiteY7" fmla="*/ 1040172 h 2658218"/>
                <a:gd name="connsiteX8" fmla="*/ 2342088 w 3739182"/>
                <a:gd name="connsiteY8" fmla="*/ 1240728 h 2658218"/>
                <a:gd name="connsiteX9" fmla="*/ 2216315 w 3739182"/>
                <a:gd name="connsiteY9" fmla="*/ 1349505 h 2658218"/>
                <a:gd name="connsiteX10" fmla="*/ 2032755 w 3739182"/>
                <a:gd name="connsiteY10" fmla="*/ 1485475 h 2658218"/>
                <a:gd name="connsiteX11" fmla="*/ 1815203 w 3739182"/>
                <a:gd name="connsiteY11" fmla="*/ 1638441 h 2658218"/>
                <a:gd name="connsiteX12" fmla="*/ 1648639 w 3739182"/>
                <a:gd name="connsiteY12" fmla="*/ 1747218 h 2658218"/>
                <a:gd name="connsiteX13" fmla="*/ 1533065 w 3739182"/>
                <a:gd name="connsiteY13" fmla="*/ 1825401 h 2658218"/>
                <a:gd name="connsiteX14" fmla="*/ 1437885 w 3739182"/>
                <a:gd name="connsiteY14" fmla="*/ 1910382 h 2658218"/>
                <a:gd name="connsiteX15" fmla="*/ 1332508 w 3739182"/>
                <a:gd name="connsiteY15" fmla="*/ 1974968 h 2658218"/>
                <a:gd name="connsiteX16" fmla="*/ 1186340 w 3739182"/>
                <a:gd name="connsiteY16" fmla="*/ 2063348 h 2658218"/>
                <a:gd name="connsiteX17" fmla="*/ 1016378 w 3739182"/>
                <a:gd name="connsiteY17" fmla="*/ 2158528 h 2658218"/>
                <a:gd name="connsiteX18" fmla="*/ 934795 w 3739182"/>
                <a:gd name="connsiteY18" fmla="*/ 2202718 h 2658218"/>
                <a:gd name="connsiteX19" fmla="*/ 795426 w 3739182"/>
                <a:gd name="connsiteY19" fmla="*/ 2274102 h 2658218"/>
                <a:gd name="connsiteX20" fmla="*/ 642459 w 3739182"/>
                <a:gd name="connsiteY20" fmla="*/ 2348886 h 2658218"/>
                <a:gd name="connsiteX21" fmla="*/ 489493 w 3739182"/>
                <a:gd name="connsiteY21" fmla="*/ 2420270 h 2658218"/>
                <a:gd name="connsiteX22" fmla="*/ 333127 w 3739182"/>
                <a:gd name="connsiteY22" fmla="*/ 2488256 h 2658218"/>
                <a:gd name="connsiteX23" fmla="*/ 193758 w 3739182"/>
                <a:gd name="connsiteY23" fmla="*/ 2546043 h 2658218"/>
                <a:gd name="connsiteX24" fmla="*/ 57787 w 3739182"/>
                <a:gd name="connsiteY24" fmla="*/ 2597032 h 2658218"/>
                <a:gd name="connsiteX25" fmla="*/ 27194 w 3739182"/>
                <a:gd name="connsiteY25" fmla="*/ 2607229 h 2658218"/>
                <a:gd name="connsiteX26" fmla="*/ 6798 w 3739182"/>
                <a:gd name="connsiteY26" fmla="*/ 2617427 h 2658218"/>
                <a:gd name="connsiteX27" fmla="*/ 0 w 3739182"/>
                <a:gd name="connsiteY27" fmla="*/ 2627625 h 2658218"/>
                <a:gd name="connsiteX28" fmla="*/ 0 w 3739182"/>
                <a:gd name="connsiteY28" fmla="*/ 2637823 h 2658218"/>
                <a:gd name="connsiteX29" fmla="*/ 6798 w 3739182"/>
                <a:gd name="connsiteY29" fmla="*/ 2648021 h 2658218"/>
                <a:gd name="connsiteX30" fmla="*/ 27194 w 3739182"/>
                <a:gd name="connsiteY30" fmla="*/ 2654819 h 2658218"/>
                <a:gd name="connsiteX31" fmla="*/ 50989 w 3739182"/>
                <a:gd name="connsiteY31" fmla="*/ 2658218 h 2658218"/>
                <a:gd name="connsiteX32" fmla="*/ 146168 w 3739182"/>
                <a:gd name="connsiteY32" fmla="*/ 2634424 h 2658218"/>
                <a:gd name="connsiteX33" fmla="*/ 356922 w 3739182"/>
                <a:gd name="connsiteY33" fmla="*/ 2566438 h 2658218"/>
                <a:gd name="connsiteX34" fmla="*/ 594870 w 3739182"/>
                <a:gd name="connsiteY34" fmla="*/ 2484856 h 2658218"/>
                <a:gd name="connsiteX35" fmla="*/ 849814 w 3739182"/>
                <a:gd name="connsiteY35" fmla="*/ 2386278 h 2658218"/>
                <a:gd name="connsiteX36" fmla="*/ 1043572 w 3739182"/>
                <a:gd name="connsiteY36" fmla="*/ 2304696 h 2658218"/>
                <a:gd name="connsiteX37" fmla="*/ 1261124 w 3739182"/>
                <a:gd name="connsiteY37" fmla="*/ 2199319 h 2658218"/>
                <a:gd name="connsiteX38" fmla="*/ 1461680 w 3739182"/>
                <a:gd name="connsiteY38" fmla="*/ 2093942 h 2658218"/>
                <a:gd name="connsiteX39" fmla="*/ 1509270 w 3739182"/>
                <a:gd name="connsiteY39" fmla="*/ 2066748 h 2658218"/>
                <a:gd name="connsiteX40" fmla="*/ 1896785 w 3739182"/>
                <a:gd name="connsiteY40" fmla="*/ 1828800 h 2658218"/>
                <a:gd name="connsiteX41" fmla="*/ 2066748 w 3739182"/>
                <a:gd name="connsiteY41" fmla="*/ 1716624 h 2658218"/>
                <a:gd name="connsiteX42" fmla="*/ 2304696 w 3739182"/>
                <a:gd name="connsiteY42" fmla="*/ 1553460 h 2658218"/>
                <a:gd name="connsiteX43" fmla="*/ 2454263 w 3739182"/>
                <a:gd name="connsiteY43" fmla="*/ 1441285 h 2658218"/>
                <a:gd name="connsiteX44" fmla="*/ 2597032 w 3739182"/>
                <a:gd name="connsiteY44" fmla="*/ 1329109 h 2658218"/>
                <a:gd name="connsiteX45" fmla="*/ 2729603 w 3739182"/>
                <a:gd name="connsiteY45" fmla="*/ 1213534 h 2658218"/>
                <a:gd name="connsiteX46" fmla="*/ 2943756 w 3739182"/>
                <a:gd name="connsiteY46" fmla="*/ 1043572 h 2658218"/>
                <a:gd name="connsiteX47" fmla="*/ 3100122 w 3739182"/>
                <a:gd name="connsiteY47" fmla="*/ 883806 h 2658218"/>
                <a:gd name="connsiteX48" fmla="*/ 3225894 w 3739182"/>
                <a:gd name="connsiteY48" fmla="*/ 751235 h 2658218"/>
                <a:gd name="connsiteX49" fmla="*/ 3321074 w 3739182"/>
                <a:gd name="connsiteY49" fmla="*/ 652657 h 2658218"/>
                <a:gd name="connsiteX50" fmla="*/ 3426450 w 3739182"/>
                <a:gd name="connsiteY50" fmla="*/ 543881 h 2658218"/>
                <a:gd name="connsiteX51" fmla="*/ 3480839 w 3739182"/>
                <a:gd name="connsiteY51" fmla="*/ 482694 h 2658218"/>
                <a:gd name="connsiteX52" fmla="*/ 3514831 w 3739182"/>
                <a:gd name="connsiteY52" fmla="*/ 448702 h 2658218"/>
                <a:gd name="connsiteX53" fmla="*/ 3552223 w 3739182"/>
                <a:gd name="connsiteY53" fmla="*/ 424907 h 2658218"/>
                <a:gd name="connsiteX54" fmla="*/ 3589615 w 3739182"/>
                <a:gd name="connsiteY54" fmla="*/ 404511 h 2658218"/>
                <a:gd name="connsiteX55" fmla="*/ 3644003 w 3739182"/>
                <a:gd name="connsiteY55" fmla="*/ 387515 h 2658218"/>
                <a:gd name="connsiteX56" fmla="*/ 3688193 w 3739182"/>
                <a:gd name="connsiteY56" fmla="*/ 377317 h 2658218"/>
                <a:gd name="connsiteX57" fmla="*/ 3718787 w 3739182"/>
                <a:gd name="connsiteY57" fmla="*/ 363720 h 2658218"/>
                <a:gd name="connsiteX58" fmla="*/ 3732384 w 3739182"/>
                <a:gd name="connsiteY58" fmla="*/ 353522 h 2658218"/>
                <a:gd name="connsiteX59" fmla="*/ 3739182 w 3739182"/>
                <a:gd name="connsiteY59" fmla="*/ 339925 h 2658218"/>
                <a:gd name="connsiteX60" fmla="*/ 3739182 w 3739182"/>
                <a:gd name="connsiteY60" fmla="*/ 326328 h 2658218"/>
                <a:gd name="connsiteX61" fmla="*/ 3739182 w 3739182"/>
                <a:gd name="connsiteY61" fmla="*/ 309332 h 2658218"/>
                <a:gd name="connsiteX62" fmla="*/ 3728984 w 3739182"/>
                <a:gd name="connsiteY62" fmla="*/ 275340 h 2658218"/>
                <a:gd name="connsiteX63" fmla="*/ 3715387 w 3739182"/>
                <a:gd name="connsiteY63" fmla="*/ 248145 h 2658218"/>
                <a:gd name="connsiteX64" fmla="*/ 3701790 w 3739182"/>
                <a:gd name="connsiteY64" fmla="*/ 234548 h 2658218"/>
                <a:gd name="connsiteX65" fmla="*/ 3664398 w 3739182"/>
                <a:gd name="connsiteY65" fmla="*/ 200556 h 2658218"/>
                <a:gd name="connsiteX66" fmla="*/ 3627007 w 3739182"/>
                <a:gd name="connsiteY66" fmla="*/ 166563 h 2658218"/>
                <a:gd name="connsiteX67" fmla="*/ 3572619 w 3739182"/>
                <a:gd name="connsiteY67" fmla="*/ 125772 h 2658218"/>
                <a:gd name="connsiteX68" fmla="*/ 3511432 w 3739182"/>
                <a:gd name="connsiteY68" fmla="*/ 84981 h 2658218"/>
                <a:gd name="connsiteX69" fmla="*/ 3457044 w 3739182"/>
                <a:gd name="connsiteY69" fmla="*/ 50989 h 2658218"/>
                <a:gd name="connsiteX70" fmla="*/ 3409454 w 3739182"/>
                <a:gd name="connsiteY70" fmla="*/ 27194 h 2658218"/>
                <a:gd name="connsiteX71" fmla="*/ 3368663 w 3739182"/>
                <a:gd name="connsiteY71" fmla="*/ 6798 h 2658218"/>
                <a:gd name="connsiteX72" fmla="*/ 3341469 w 3739182"/>
                <a:gd name="connsiteY72" fmla="*/ 0 h 2658218"/>
                <a:gd name="connsiteX73" fmla="*/ 3310876 w 3739182"/>
                <a:gd name="connsiteY73" fmla="*/ 0 h 2658218"/>
                <a:gd name="connsiteX74" fmla="*/ 3266685 w 3739182"/>
                <a:gd name="connsiteY74" fmla="*/ 6798 h 2658218"/>
                <a:gd name="connsiteX75" fmla="*/ 3198700 w 3739182"/>
                <a:gd name="connsiteY75" fmla="*/ 30593 h 2658218"/>
                <a:gd name="connsiteX76" fmla="*/ 3178305 w 3739182"/>
                <a:gd name="connsiteY76" fmla="*/ 40791 h 2658218"/>
                <a:gd name="connsiteX77" fmla="*/ 3171506 w 3739182"/>
                <a:gd name="connsiteY77" fmla="*/ 47589 h 2658218"/>
                <a:gd name="connsiteX78" fmla="*/ 3174905 w 3739182"/>
                <a:gd name="connsiteY78" fmla="*/ 54388 h 2658218"/>
                <a:gd name="connsiteX79" fmla="*/ 3198700 w 3739182"/>
                <a:gd name="connsiteY79" fmla="*/ 67985 h 2658218"/>
                <a:gd name="connsiteX80" fmla="*/ 3273484 w 3739182"/>
                <a:gd name="connsiteY80" fmla="*/ 115574 h 2658218"/>
                <a:gd name="connsiteX81" fmla="*/ 3310876 w 3739182"/>
                <a:gd name="connsiteY81" fmla="*/ 146168 h 2658218"/>
                <a:gd name="connsiteX82" fmla="*/ 3334671 w 3739182"/>
                <a:gd name="connsiteY82" fmla="*/ 169963 h 2658218"/>
                <a:gd name="connsiteX83" fmla="*/ 3341469 w 3739182"/>
                <a:gd name="connsiteY83" fmla="*/ 186959 h 2658218"/>
                <a:gd name="connsiteX84" fmla="*/ 3344868 w 3739182"/>
                <a:gd name="connsiteY84" fmla="*/ 200556 h 2658218"/>
                <a:gd name="connsiteX85" fmla="*/ 3341469 w 3739182"/>
                <a:gd name="connsiteY85" fmla="*/ 217552 h 2658218"/>
                <a:gd name="connsiteX86" fmla="*/ 3314275 w 3739182"/>
                <a:gd name="connsiteY86" fmla="*/ 265142 h 2658218"/>
                <a:gd name="connsiteX87" fmla="*/ 3266685 w 3739182"/>
                <a:gd name="connsiteY87" fmla="*/ 336526 h 2658218"/>
                <a:gd name="connsiteX88" fmla="*/ 3195301 w 3739182"/>
                <a:gd name="connsiteY88" fmla="*/ 435105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739182" h="2658218">
                  <a:moveTo>
                    <a:pt x="3195301" y="435105"/>
                  </a:moveTo>
                  <a:lnTo>
                    <a:pt x="3127316" y="523485"/>
                  </a:lnTo>
                  <a:lnTo>
                    <a:pt x="3055932" y="608467"/>
                  </a:lnTo>
                  <a:lnTo>
                    <a:pt x="2960752" y="710444"/>
                  </a:lnTo>
                  <a:lnTo>
                    <a:pt x="2838379" y="832818"/>
                  </a:lnTo>
                  <a:lnTo>
                    <a:pt x="2743200" y="921198"/>
                  </a:lnTo>
                  <a:lnTo>
                    <a:pt x="2668416" y="989183"/>
                  </a:lnTo>
                  <a:lnTo>
                    <a:pt x="2610629" y="1040172"/>
                  </a:lnTo>
                  <a:lnTo>
                    <a:pt x="2342088" y="1240728"/>
                  </a:lnTo>
                  <a:lnTo>
                    <a:pt x="2216315" y="1349505"/>
                  </a:lnTo>
                  <a:lnTo>
                    <a:pt x="2032755" y="1485475"/>
                  </a:lnTo>
                  <a:lnTo>
                    <a:pt x="1815203" y="1638441"/>
                  </a:lnTo>
                  <a:lnTo>
                    <a:pt x="1648639" y="1747218"/>
                  </a:lnTo>
                  <a:lnTo>
                    <a:pt x="1533065" y="1825401"/>
                  </a:lnTo>
                  <a:lnTo>
                    <a:pt x="1437885" y="1910382"/>
                  </a:lnTo>
                  <a:lnTo>
                    <a:pt x="1332508" y="1974968"/>
                  </a:lnTo>
                  <a:lnTo>
                    <a:pt x="1186340" y="2063348"/>
                  </a:lnTo>
                  <a:lnTo>
                    <a:pt x="1016378" y="2158528"/>
                  </a:lnTo>
                  <a:lnTo>
                    <a:pt x="934795" y="2202718"/>
                  </a:lnTo>
                  <a:lnTo>
                    <a:pt x="795426" y="2274102"/>
                  </a:lnTo>
                  <a:lnTo>
                    <a:pt x="642459" y="2348886"/>
                  </a:lnTo>
                  <a:lnTo>
                    <a:pt x="489493" y="2420270"/>
                  </a:lnTo>
                  <a:lnTo>
                    <a:pt x="333127" y="2488256"/>
                  </a:lnTo>
                  <a:lnTo>
                    <a:pt x="193758" y="2546043"/>
                  </a:lnTo>
                  <a:lnTo>
                    <a:pt x="57787" y="2597032"/>
                  </a:lnTo>
                  <a:lnTo>
                    <a:pt x="27194" y="2607229"/>
                  </a:lnTo>
                  <a:lnTo>
                    <a:pt x="6798" y="2617427"/>
                  </a:lnTo>
                  <a:lnTo>
                    <a:pt x="0" y="2627625"/>
                  </a:lnTo>
                  <a:lnTo>
                    <a:pt x="0" y="2637823"/>
                  </a:lnTo>
                  <a:lnTo>
                    <a:pt x="6798" y="2648021"/>
                  </a:lnTo>
                  <a:lnTo>
                    <a:pt x="27194" y="2654819"/>
                  </a:lnTo>
                  <a:lnTo>
                    <a:pt x="50989" y="2658218"/>
                  </a:lnTo>
                  <a:lnTo>
                    <a:pt x="146168" y="2634424"/>
                  </a:lnTo>
                  <a:lnTo>
                    <a:pt x="356922" y="2566438"/>
                  </a:lnTo>
                  <a:lnTo>
                    <a:pt x="594870" y="2484856"/>
                  </a:lnTo>
                  <a:lnTo>
                    <a:pt x="849814" y="2386278"/>
                  </a:lnTo>
                  <a:lnTo>
                    <a:pt x="1043572" y="2304696"/>
                  </a:lnTo>
                  <a:lnTo>
                    <a:pt x="1261124" y="2199319"/>
                  </a:lnTo>
                  <a:lnTo>
                    <a:pt x="1461680" y="2093942"/>
                  </a:lnTo>
                  <a:lnTo>
                    <a:pt x="1509270" y="2066748"/>
                  </a:lnTo>
                  <a:lnTo>
                    <a:pt x="1896785" y="1828800"/>
                  </a:lnTo>
                  <a:lnTo>
                    <a:pt x="2066748" y="1716624"/>
                  </a:lnTo>
                  <a:lnTo>
                    <a:pt x="2304696" y="1553460"/>
                  </a:lnTo>
                  <a:lnTo>
                    <a:pt x="2454263" y="1441285"/>
                  </a:lnTo>
                  <a:lnTo>
                    <a:pt x="2597032" y="1329109"/>
                  </a:lnTo>
                  <a:lnTo>
                    <a:pt x="2729603" y="1213534"/>
                  </a:lnTo>
                  <a:lnTo>
                    <a:pt x="2943756" y="1043572"/>
                  </a:lnTo>
                  <a:lnTo>
                    <a:pt x="3100122" y="883806"/>
                  </a:lnTo>
                  <a:lnTo>
                    <a:pt x="3225894" y="751235"/>
                  </a:lnTo>
                  <a:lnTo>
                    <a:pt x="3321074" y="652657"/>
                  </a:lnTo>
                  <a:lnTo>
                    <a:pt x="3426450" y="543881"/>
                  </a:lnTo>
                  <a:lnTo>
                    <a:pt x="3480839" y="482694"/>
                  </a:lnTo>
                  <a:lnTo>
                    <a:pt x="3514831" y="448702"/>
                  </a:lnTo>
                  <a:lnTo>
                    <a:pt x="3552223" y="424907"/>
                  </a:lnTo>
                  <a:lnTo>
                    <a:pt x="3589615" y="404511"/>
                  </a:lnTo>
                  <a:lnTo>
                    <a:pt x="3644003" y="387515"/>
                  </a:lnTo>
                  <a:lnTo>
                    <a:pt x="3688193" y="377317"/>
                  </a:lnTo>
                  <a:lnTo>
                    <a:pt x="3718787" y="363720"/>
                  </a:lnTo>
                  <a:lnTo>
                    <a:pt x="3732384" y="353522"/>
                  </a:lnTo>
                  <a:lnTo>
                    <a:pt x="3739182" y="339925"/>
                  </a:lnTo>
                  <a:lnTo>
                    <a:pt x="3739182" y="326328"/>
                  </a:lnTo>
                  <a:lnTo>
                    <a:pt x="3739182" y="309332"/>
                  </a:lnTo>
                  <a:lnTo>
                    <a:pt x="3728984" y="275340"/>
                  </a:lnTo>
                  <a:lnTo>
                    <a:pt x="3715387" y="248145"/>
                  </a:lnTo>
                  <a:lnTo>
                    <a:pt x="3701790" y="234548"/>
                  </a:lnTo>
                  <a:lnTo>
                    <a:pt x="3664398" y="200556"/>
                  </a:lnTo>
                  <a:lnTo>
                    <a:pt x="3627007" y="166563"/>
                  </a:lnTo>
                  <a:lnTo>
                    <a:pt x="3572619" y="125772"/>
                  </a:lnTo>
                  <a:lnTo>
                    <a:pt x="3511432" y="84981"/>
                  </a:lnTo>
                  <a:lnTo>
                    <a:pt x="3457044" y="50989"/>
                  </a:lnTo>
                  <a:lnTo>
                    <a:pt x="3409454" y="27194"/>
                  </a:lnTo>
                  <a:lnTo>
                    <a:pt x="3368663" y="6798"/>
                  </a:lnTo>
                  <a:lnTo>
                    <a:pt x="3341469" y="0"/>
                  </a:lnTo>
                  <a:lnTo>
                    <a:pt x="3310876" y="0"/>
                  </a:lnTo>
                  <a:lnTo>
                    <a:pt x="3266685" y="6798"/>
                  </a:lnTo>
                  <a:lnTo>
                    <a:pt x="3198700" y="30593"/>
                  </a:lnTo>
                  <a:lnTo>
                    <a:pt x="3178305" y="40791"/>
                  </a:lnTo>
                  <a:lnTo>
                    <a:pt x="3171506" y="47589"/>
                  </a:lnTo>
                  <a:lnTo>
                    <a:pt x="3174905" y="54388"/>
                  </a:lnTo>
                  <a:lnTo>
                    <a:pt x="3198700" y="67985"/>
                  </a:lnTo>
                  <a:lnTo>
                    <a:pt x="3273484" y="115574"/>
                  </a:lnTo>
                  <a:lnTo>
                    <a:pt x="3310876" y="146168"/>
                  </a:lnTo>
                  <a:lnTo>
                    <a:pt x="3334671" y="169963"/>
                  </a:lnTo>
                  <a:lnTo>
                    <a:pt x="3341469" y="186959"/>
                  </a:lnTo>
                  <a:lnTo>
                    <a:pt x="3344868" y="200556"/>
                  </a:lnTo>
                  <a:lnTo>
                    <a:pt x="3341469" y="217552"/>
                  </a:lnTo>
                  <a:lnTo>
                    <a:pt x="3314275" y="265142"/>
                  </a:lnTo>
                  <a:lnTo>
                    <a:pt x="3266685" y="336526"/>
                  </a:lnTo>
                  <a:lnTo>
                    <a:pt x="3195301" y="4351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BA4A81EE-4821-4831-8954-5478BEF055ED}"/>
                </a:ext>
              </a:extLst>
            </p:cNvPr>
            <p:cNvSpPr/>
            <p:nvPr/>
          </p:nvSpPr>
          <p:spPr>
            <a:xfrm>
              <a:off x="4003675" y="4079875"/>
              <a:ext cx="430213" cy="2097088"/>
            </a:xfrm>
            <a:custGeom>
              <a:avLst/>
              <a:gdLst>
                <a:gd name="connsiteX0" fmla="*/ 427265 w 429986"/>
                <a:gd name="connsiteY0" fmla="*/ 459922 h 2098222"/>
                <a:gd name="connsiteX1" fmla="*/ 429986 w 429986"/>
                <a:gd name="connsiteY1" fmla="*/ 666750 h 2098222"/>
                <a:gd name="connsiteX2" fmla="*/ 429986 w 429986"/>
                <a:gd name="connsiteY2" fmla="*/ 895350 h 2098222"/>
                <a:gd name="connsiteX3" fmla="*/ 408215 w 429986"/>
                <a:gd name="connsiteY3" fmla="*/ 1023258 h 2098222"/>
                <a:gd name="connsiteX4" fmla="*/ 402772 w 429986"/>
                <a:gd name="connsiteY4" fmla="*/ 1208315 h 2098222"/>
                <a:gd name="connsiteX5" fmla="*/ 394608 w 429986"/>
                <a:gd name="connsiteY5" fmla="*/ 1450522 h 2098222"/>
                <a:gd name="connsiteX6" fmla="*/ 383722 w 429986"/>
                <a:gd name="connsiteY6" fmla="*/ 1768929 h 2098222"/>
                <a:gd name="connsiteX7" fmla="*/ 359229 w 429986"/>
                <a:gd name="connsiteY7" fmla="*/ 1945822 h 2098222"/>
                <a:gd name="connsiteX8" fmla="*/ 340179 w 429986"/>
                <a:gd name="connsiteY8" fmla="*/ 2000250 h 2098222"/>
                <a:gd name="connsiteX9" fmla="*/ 321129 w 429986"/>
                <a:gd name="connsiteY9" fmla="*/ 2046515 h 2098222"/>
                <a:gd name="connsiteX10" fmla="*/ 304800 w 429986"/>
                <a:gd name="connsiteY10" fmla="*/ 2076450 h 2098222"/>
                <a:gd name="connsiteX11" fmla="*/ 288472 w 429986"/>
                <a:gd name="connsiteY11" fmla="*/ 2090058 h 2098222"/>
                <a:gd name="connsiteX12" fmla="*/ 274865 w 429986"/>
                <a:gd name="connsiteY12" fmla="*/ 2095500 h 2098222"/>
                <a:gd name="connsiteX13" fmla="*/ 263979 w 429986"/>
                <a:gd name="connsiteY13" fmla="*/ 2098222 h 2098222"/>
                <a:gd name="connsiteX14" fmla="*/ 247650 w 429986"/>
                <a:gd name="connsiteY14" fmla="*/ 2098222 h 2098222"/>
                <a:gd name="connsiteX15" fmla="*/ 228600 w 429986"/>
                <a:gd name="connsiteY15" fmla="*/ 2090058 h 2098222"/>
                <a:gd name="connsiteX16" fmla="*/ 201386 w 429986"/>
                <a:gd name="connsiteY16" fmla="*/ 2071008 h 2098222"/>
                <a:gd name="connsiteX17" fmla="*/ 176893 w 429986"/>
                <a:gd name="connsiteY17" fmla="*/ 2046515 h 2098222"/>
                <a:gd name="connsiteX18" fmla="*/ 157843 w 429986"/>
                <a:gd name="connsiteY18" fmla="*/ 2024743 h 2098222"/>
                <a:gd name="connsiteX19" fmla="*/ 146958 w 429986"/>
                <a:gd name="connsiteY19" fmla="*/ 2008415 h 2098222"/>
                <a:gd name="connsiteX20" fmla="*/ 130629 w 429986"/>
                <a:gd name="connsiteY20" fmla="*/ 1981200 h 2098222"/>
                <a:gd name="connsiteX21" fmla="*/ 111579 w 429986"/>
                <a:gd name="connsiteY21" fmla="*/ 1943100 h 2098222"/>
                <a:gd name="connsiteX22" fmla="*/ 97972 w 429986"/>
                <a:gd name="connsiteY22" fmla="*/ 1902279 h 2098222"/>
                <a:gd name="connsiteX23" fmla="*/ 92529 w 429986"/>
                <a:gd name="connsiteY23" fmla="*/ 1853293 h 2098222"/>
                <a:gd name="connsiteX24" fmla="*/ 95250 w 429986"/>
                <a:gd name="connsiteY24" fmla="*/ 1809750 h 2098222"/>
                <a:gd name="connsiteX25" fmla="*/ 106136 w 429986"/>
                <a:gd name="connsiteY25" fmla="*/ 1752600 h 2098222"/>
                <a:gd name="connsiteX26" fmla="*/ 127908 w 429986"/>
                <a:gd name="connsiteY26" fmla="*/ 1679122 h 2098222"/>
                <a:gd name="connsiteX27" fmla="*/ 144236 w 429986"/>
                <a:gd name="connsiteY27" fmla="*/ 1619250 h 2098222"/>
                <a:gd name="connsiteX28" fmla="*/ 157843 w 429986"/>
                <a:gd name="connsiteY28" fmla="*/ 1564822 h 2098222"/>
                <a:gd name="connsiteX29" fmla="*/ 168729 w 429986"/>
                <a:gd name="connsiteY29" fmla="*/ 1504950 h 2098222"/>
                <a:gd name="connsiteX30" fmla="*/ 176893 w 429986"/>
                <a:gd name="connsiteY30" fmla="*/ 1447800 h 2098222"/>
                <a:gd name="connsiteX31" fmla="*/ 187779 w 429986"/>
                <a:gd name="connsiteY31" fmla="*/ 1363436 h 2098222"/>
                <a:gd name="connsiteX32" fmla="*/ 195943 w 429986"/>
                <a:gd name="connsiteY32" fmla="*/ 1298122 h 2098222"/>
                <a:gd name="connsiteX33" fmla="*/ 201386 w 429986"/>
                <a:gd name="connsiteY33" fmla="*/ 1230086 h 2098222"/>
                <a:gd name="connsiteX34" fmla="*/ 206829 w 429986"/>
                <a:gd name="connsiteY34" fmla="*/ 1153886 h 2098222"/>
                <a:gd name="connsiteX35" fmla="*/ 209550 w 429986"/>
                <a:gd name="connsiteY35" fmla="*/ 1080408 h 2098222"/>
                <a:gd name="connsiteX36" fmla="*/ 214993 w 429986"/>
                <a:gd name="connsiteY36" fmla="*/ 957943 h 2098222"/>
                <a:gd name="connsiteX37" fmla="*/ 212272 w 429986"/>
                <a:gd name="connsiteY37" fmla="*/ 873579 h 2098222"/>
                <a:gd name="connsiteX38" fmla="*/ 209550 w 429986"/>
                <a:gd name="connsiteY38" fmla="*/ 729343 h 2098222"/>
                <a:gd name="connsiteX39" fmla="*/ 204108 w 429986"/>
                <a:gd name="connsiteY39" fmla="*/ 606879 h 2098222"/>
                <a:gd name="connsiteX40" fmla="*/ 204108 w 429986"/>
                <a:gd name="connsiteY40" fmla="*/ 533400 h 2098222"/>
                <a:gd name="connsiteX41" fmla="*/ 201386 w 429986"/>
                <a:gd name="connsiteY41" fmla="*/ 481693 h 2098222"/>
                <a:gd name="connsiteX42" fmla="*/ 193222 w 429986"/>
                <a:gd name="connsiteY42" fmla="*/ 408215 h 2098222"/>
                <a:gd name="connsiteX43" fmla="*/ 182336 w 429986"/>
                <a:gd name="connsiteY43" fmla="*/ 345622 h 2098222"/>
                <a:gd name="connsiteX44" fmla="*/ 119743 w 429986"/>
                <a:gd name="connsiteY44" fmla="*/ 206829 h 2098222"/>
                <a:gd name="connsiteX45" fmla="*/ 76200 w 429986"/>
                <a:gd name="connsiteY45" fmla="*/ 146958 h 2098222"/>
                <a:gd name="connsiteX46" fmla="*/ 38100 w 429986"/>
                <a:gd name="connsiteY46" fmla="*/ 103415 h 2098222"/>
                <a:gd name="connsiteX47" fmla="*/ 13608 w 429986"/>
                <a:gd name="connsiteY47" fmla="*/ 76200 h 2098222"/>
                <a:gd name="connsiteX48" fmla="*/ 5443 w 429986"/>
                <a:gd name="connsiteY48" fmla="*/ 57150 h 2098222"/>
                <a:gd name="connsiteX49" fmla="*/ 0 w 429986"/>
                <a:gd name="connsiteY49" fmla="*/ 38100 h 2098222"/>
                <a:gd name="connsiteX50" fmla="*/ 2722 w 429986"/>
                <a:gd name="connsiteY50" fmla="*/ 19050 h 2098222"/>
                <a:gd name="connsiteX51" fmla="*/ 8165 w 429986"/>
                <a:gd name="connsiteY51" fmla="*/ 8165 h 2098222"/>
                <a:gd name="connsiteX52" fmla="*/ 24493 w 429986"/>
                <a:gd name="connsiteY52" fmla="*/ 0 h 2098222"/>
                <a:gd name="connsiteX53" fmla="*/ 38100 w 429986"/>
                <a:gd name="connsiteY53" fmla="*/ 0 h 2098222"/>
                <a:gd name="connsiteX54" fmla="*/ 68036 w 429986"/>
                <a:gd name="connsiteY54" fmla="*/ 0 h 2098222"/>
                <a:gd name="connsiteX55" fmla="*/ 108858 w 429986"/>
                <a:gd name="connsiteY55" fmla="*/ 10886 h 2098222"/>
                <a:gd name="connsiteX56" fmla="*/ 152400 w 429986"/>
                <a:gd name="connsiteY56" fmla="*/ 29936 h 2098222"/>
                <a:gd name="connsiteX57" fmla="*/ 190500 w 429986"/>
                <a:gd name="connsiteY57" fmla="*/ 46265 h 2098222"/>
                <a:gd name="connsiteX58" fmla="*/ 274865 w 429986"/>
                <a:gd name="connsiteY58" fmla="*/ 100693 h 2098222"/>
                <a:gd name="connsiteX59" fmla="*/ 427265 w 429986"/>
                <a:gd name="connsiteY59" fmla="*/ 280308 h 2098222"/>
                <a:gd name="connsiteX60" fmla="*/ 427265 w 429986"/>
                <a:gd name="connsiteY60" fmla="*/ 459922 h 209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9986" h="2098222">
                  <a:moveTo>
                    <a:pt x="427265" y="459922"/>
                  </a:moveTo>
                  <a:lnTo>
                    <a:pt x="429986" y="666750"/>
                  </a:lnTo>
                  <a:lnTo>
                    <a:pt x="429986" y="895350"/>
                  </a:lnTo>
                  <a:lnTo>
                    <a:pt x="408215" y="1023258"/>
                  </a:lnTo>
                  <a:lnTo>
                    <a:pt x="402772" y="1208315"/>
                  </a:lnTo>
                  <a:lnTo>
                    <a:pt x="394608" y="1450522"/>
                  </a:lnTo>
                  <a:lnTo>
                    <a:pt x="383722" y="1768929"/>
                  </a:lnTo>
                  <a:lnTo>
                    <a:pt x="359229" y="1945822"/>
                  </a:lnTo>
                  <a:lnTo>
                    <a:pt x="340179" y="2000250"/>
                  </a:lnTo>
                  <a:lnTo>
                    <a:pt x="321129" y="2046515"/>
                  </a:lnTo>
                  <a:lnTo>
                    <a:pt x="304800" y="2076450"/>
                  </a:lnTo>
                  <a:lnTo>
                    <a:pt x="288472" y="2090058"/>
                  </a:lnTo>
                  <a:lnTo>
                    <a:pt x="274865" y="2095500"/>
                  </a:lnTo>
                  <a:lnTo>
                    <a:pt x="263979" y="2098222"/>
                  </a:lnTo>
                  <a:lnTo>
                    <a:pt x="247650" y="2098222"/>
                  </a:lnTo>
                  <a:lnTo>
                    <a:pt x="228600" y="2090058"/>
                  </a:lnTo>
                  <a:lnTo>
                    <a:pt x="201386" y="2071008"/>
                  </a:lnTo>
                  <a:lnTo>
                    <a:pt x="176893" y="2046515"/>
                  </a:lnTo>
                  <a:lnTo>
                    <a:pt x="157843" y="2024743"/>
                  </a:lnTo>
                  <a:lnTo>
                    <a:pt x="146958" y="2008415"/>
                  </a:lnTo>
                  <a:lnTo>
                    <a:pt x="130629" y="1981200"/>
                  </a:lnTo>
                  <a:lnTo>
                    <a:pt x="111579" y="1943100"/>
                  </a:lnTo>
                  <a:lnTo>
                    <a:pt x="97972" y="1902279"/>
                  </a:lnTo>
                  <a:lnTo>
                    <a:pt x="92529" y="1853293"/>
                  </a:lnTo>
                  <a:lnTo>
                    <a:pt x="95250" y="1809750"/>
                  </a:lnTo>
                  <a:lnTo>
                    <a:pt x="106136" y="1752600"/>
                  </a:lnTo>
                  <a:lnTo>
                    <a:pt x="127908" y="1679122"/>
                  </a:lnTo>
                  <a:lnTo>
                    <a:pt x="144236" y="1619250"/>
                  </a:lnTo>
                  <a:lnTo>
                    <a:pt x="157843" y="1564822"/>
                  </a:lnTo>
                  <a:lnTo>
                    <a:pt x="168729" y="1504950"/>
                  </a:lnTo>
                  <a:lnTo>
                    <a:pt x="176893" y="1447800"/>
                  </a:lnTo>
                  <a:lnTo>
                    <a:pt x="187779" y="1363436"/>
                  </a:lnTo>
                  <a:lnTo>
                    <a:pt x="195943" y="1298122"/>
                  </a:lnTo>
                  <a:lnTo>
                    <a:pt x="201386" y="1230086"/>
                  </a:lnTo>
                  <a:lnTo>
                    <a:pt x="206829" y="1153886"/>
                  </a:lnTo>
                  <a:lnTo>
                    <a:pt x="209550" y="1080408"/>
                  </a:lnTo>
                  <a:lnTo>
                    <a:pt x="214993" y="957943"/>
                  </a:lnTo>
                  <a:lnTo>
                    <a:pt x="212272" y="873579"/>
                  </a:lnTo>
                  <a:cubicBezTo>
                    <a:pt x="211365" y="825500"/>
                    <a:pt x="210457" y="777422"/>
                    <a:pt x="209550" y="729343"/>
                  </a:cubicBezTo>
                  <a:lnTo>
                    <a:pt x="204108" y="606879"/>
                  </a:lnTo>
                  <a:lnTo>
                    <a:pt x="204108" y="533400"/>
                  </a:lnTo>
                  <a:lnTo>
                    <a:pt x="201386" y="481693"/>
                  </a:lnTo>
                  <a:lnTo>
                    <a:pt x="193222" y="408215"/>
                  </a:lnTo>
                  <a:lnTo>
                    <a:pt x="182336" y="345622"/>
                  </a:lnTo>
                  <a:lnTo>
                    <a:pt x="119743" y="206829"/>
                  </a:lnTo>
                  <a:lnTo>
                    <a:pt x="76200" y="146958"/>
                  </a:lnTo>
                  <a:lnTo>
                    <a:pt x="38100" y="103415"/>
                  </a:lnTo>
                  <a:lnTo>
                    <a:pt x="13608" y="76200"/>
                  </a:lnTo>
                  <a:lnTo>
                    <a:pt x="5443" y="57150"/>
                  </a:lnTo>
                  <a:lnTo>
                    <a:pt x="0" y="38100"/>
                  </a:lnTo>
                  <a:lnTo>
                    <a:pt x="2722" y="19050"/>
                  </a:lnTo>
                  <a:lnTo>
                    <a:pt x="8165" y="8165"/>
                  </a:lnTo>
                  <a:lnTo>
                    <a:pt x="24493" y="0"/>
                  </a:lnTo>
                  <a:lnTo>
                    <a:pt x="38100" y="0"/>
                  </a:lnTo>
                  <a:lnTo>
                    <a:pt x="68036" y="0"/>
                  </a:lnTo>
                  <a:lnTo>
                    <a:pt x="108858" y="10886"/>
                  </a:lnTo>
                  <a:lnTo>
                    <a:pt x="152400" y="29936"/>
                  </a:lnTo>
                  <a:lnTo>
                    <a:pt x="190500" y="46265"/>
                  </a:lnTo>
                  <a:lnTo>
                    <a:pt x="274865" y="100693"/>
                  </a:lnTo>
                  <a:lnTo>
                    <a:pt x="427265" y="280308"/>
                  </a:lnTo>
                  <a:lnTo>
                    <a:pt x="427265" y="4599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3A9F7D33-391D-4FD3-A725-CE7FC788C5EE}"/>
                </a:ext>
              </a:extLst>
            </p:cNvPr>
            <p:cNvSpPr/>
            <p:nvPr/>
          </p:nvSpPr>
          <p:spPr>
            <a:xfrm>
              <a:off x="4340225" y="4060825"/>
              <a:ext cx="1992313" cy="2065338"/>
            </a:xfrm>
            <a:custGeom>
              <a:avLst/>
              <a:gdLst>
                <a:gd name="connsiteX0" fmla="*/ 854528 w 1992085"/>
                <a:gd name="connsiteY0" fmla="*/ 244929 h 2065565"/>
                <a:gd name="connsiteX1" fmla="*/ 631371 w 1992085"/>
                <a:gd name="connsiteY1" fmla="*/ 258536 h 2065565"/>
                <a:gd name="connsiteX2" fmla="*/ 495300 w 1992085"/>
                <a:gd name="connsiteY2" fmla="*/ 269422 h 2065565"/>
                <a:gd name="connsiteX3" fmla="*/ 386442 w 1992085"/>
                <a:gd name="connsiteY3" fmla="*/ 280308 h 2065565"/>
                <a:gd name="connsiteX4" fmla="*/ 272142 w 1992085"/>
                <a:gd name="connsiteY4" fmla="*/ 293915 h 2065565"/>
                <a:gd name="connsiteX5" fmla="*/ 163285 w 1992085"/>
                <a:gd name="connsiteY5" fmla="*/ 312965 h 2065565"/>
                <a:gd name="connsiteX6" fmla="*/ 0 w 1992085"/>
                <a:gd name="connsiteY6" fmla="*/ 351065 h 2065565"/>
                <a:gd name="connsiteX7" fmla="*/ 2721 w 1992085"/>
                <a:gd name="connsiteY7" fmla="*/ 149679 h 2065565"/>
                <a:gd name="connsiteX8" fmla="*/ 367392 w 1992085"/>
                <a:gd name="connsiteY8" fmla="*/ 111579 h 2065565"/>
                <a:gd name="connsiteX9" fmla="*/ 500742 w 1992085"/>
                <a:gd name="connsiteY9" fmla="*/ 92529 h 2065565"/>
                <a:gd name="connsiteX10" fmla="*/ 647700 w 1992085"/>
                <a:gd name="connsiteY10" fmla="*/ 78922 h 2065565"/>
                <a:gd name="connsiteX11" fmla="*/ 827314 w 1992085"/>
                <a:gd name="connsiteY11" fmla="*/ 62593 h 2065565"/>
                <a:gd name="connsiteX12" fmla="*/ 1042307 w 1992085"/>
                <a:gd name="connsiteY12" fmla="*/ 51708 h 2065565"/>
                <a:gd name="connsiteX13" fmla="*/ 1183821 w 1992085"/>
                <a:gd name="connsiteY13" fmla="*/ 46265 h 2065565"/>
                <a:gd name="connsiteX14" fmla="*/ 1330778 w 1992085"/>
                <a:gd name="connsiteY14" fmla="*/ 40822 h 2065565"/>
                <a:gd name="connsiteX15" fmla="*/ 1488621 w 1992085"/>
                <a:gd name="connsiteY15" fmla="*/ 38100 h 2065565"/>
                <a:gd name="connsiteX16" fmla="*/ 1515835 w 1992085"/>
                <a:gd name="connsiteY16" fmla="*/ 38100 h 2065565"/>
                <a:gd name="connsiteX17" fmla="*/ 1537607 w 1992085"/>
                <a:gd name="connsiteY17" fmla="*/ 21772 h 2065565"/>
                <a:gd name="connsiteX18" fmla="*/ 1564821 w 1992085"/>
                <a:gd name="connsiteY18" fmla="*/ 8165 h 2065565"/>
                <a:gd name="connsiteX19" fmla="*/ 1592035 w 1992085"/>
                <a:gd name="connsiteY19" fmla="*/ 0 h 2065565"/>
                <a:gd name="connsiteX20" fmla="*/ 1632857 w 1992085"/>
                <a:gd name="connsiteY20" fmla="*/ 2722 h 2065565"/>
                <a:gd name="connsiteX21" fmla="*/ 1660071 w 1992085"/>
                <a:gd name="connsiteY21" fmla="*/ 10886 h 2065565"/>
                <a:gd name="connsiteX22" fmla="*/ 1706335 w 1992085"/>
                <a:gd name="connsiteY22" fmla="*/ 32658 h 2065565"/>
                <a:gd name="connsiteX23" fmla="*/ 1834242 w 1992085"/>
                <a:gd name="connsiteY23" fmla="*/ 108858 h 2065565"/>
                <a:gd name="connsiteX24" fmla="*/ 1921328 w 1992085"/>
                <a:gd name="connsiteY24" fmla="*/ 166008 h 2065565"/>
                <a:gd name="connsiteX25" fmla="*/ 1940378 w 1992085"/>
                <a:gd name="connsiteY25" fmla="*/ 185058 h 2065565"/>
                <a:gd name="connsiteX26" fmla="*/ 1948542 w 1992085"/>
                <a:gd name="connsiteY26" fmla="*/ 195943 h 2065565"/>
                <a:gd name="connsiteX27" fmla="*/ 1967592 w 1992085"/>
                <a:gd name="connsiteY27" fmla="*/ 209550 h 2065565"/>
                <a:gd name="connsiteX28" fmla="*/ 1978478 w 1992085"/>
                <a:gd name="connsiteY28" fmla="*/ 223158 h 2065565"/>
                <a:gd name="connsiteX29" fmla="*/ 1989364 w 1992085"/>
                <a:gd name="connsiteY29" fmla="*/ 244929 h 2065565"/>
                <a:gd name="connsiteX30" fmla="*/ 1992085 w 1992085"/>
                <a:gd name="connsiteY30" fmla="*/ 266700 h 2065565"/>
                <a:gd name="connsiteX31" fmla="*/ 1989364 w 1992085"/>
                <a:gd name="connsiteY31" fmla="*/ 291193 h 2065565"/>
                <a:gd name="connsiteX32" fmla="*/ 1975757 w 1992085"/>
                <a:gd name="connsiteY32" fmla="*/ 318408 h 2065565"/>
                <a:gd name="connsiteX33" fmla="*/ 1953985 w 1992085"/>
                <a:gd name="connsiteY33" fmla="*/ 342900 h 2065565"/>
                <a:gd name="connsiteX34" fmla="*/ 1937657 w 1992085"/>
                <a:gd name="connsiteY34" fmla="*/ 361950 h 2065565"/>
                <a:gd name="connsiteX35" fmla="*/ 1924050 w 1992085"/>
                <a:gd name="connsiteY35" fmla="*/ 389165 h 2065565"/>
                <a:gd name="connsiteX36" fmla="*/ 1907721 w 1992085"/>
                <a:gd name="connsiteY36" fmla="*/ 432708 h 2065565"/>
                <a:gd name="connsiteX37" fmla="*/ 1899557 w 1992085"/>
                <a:gd name="connsiteY37" fmla="*/ 481693 h 2065565"/>
                <a:gd name="connsiteX38" fmla="*/ 1894114 w 1992085"/>
                <a:gd name="connsiteY38" fmla="*/ 693965 h 2065565"/>
                <a:gd name="connsiteX39" fmla="*/ 1880507 w 1992085"/>
                <a:gd name="connsiteY39" fmla="*/ 1099458 h 2065565"/>
                <a:gd name="connsiteX40" fmla="*/ 1866900 w 1992085"/>
                <a:gd name="connsiteY40" fmla="*/ 1515836 h 2065565"/>
                <a:gd name="connsiteX41" fmla="*/ 1856014 w 1992085"/>
                <a:gd name="connsiteY41" fmla="*/ 1842408 h 2065565"/>
                <a:gd name="connsiteX42" fmla="*/ 1853292 w 1992085"/>
                <a:gd name="connsiteY42" fmla="*/ 1880508 h 2065565"/>
                <a:gd name="connsiteX43" fmla="*/ 1842407 w 1992085"/>
                <a:gd name="connsiteY43" fmla="*/ 1921329 h 2065565"/>
                <a:gd name="connsiteX44" fmla="*/ 1823357 w 1992085"/>
                <a:gd name="connsiteY44" fmla="*/ 1962150 h 2065565"/>
                <a:gd name="connsiteX45" fmla="*/ 1807028 w 1992085"/>
                <a:gd name="connsiteY45" fmla="*/ 1986643 h 2065565"/>
                <a:gd name="connsiteX46" fmla="*/ 1777092 w 1992085"/>
                <a:gd name="connsiteY46" fmla="*/ 2019300 h 2065565"/>
                <a:gd name="connsiteX47" fmla="*/ 1747157 w 1992085"/>
                <a:gd name="connsiteY47" fmla="*/ 2043793 h 2065565"/>
                <a:gd name="connsiteX48" fmla="*/ 1714500 w 1992085"/>
                <a:gd name="connsiteY48" fmla="*/ 2062843 h 2065565"/>
                <a:gd name="connsiteX49" fmla="*/ 1706335 w 1992085"/>
                <a:gd name="connsiteY49" fmla="*/ 2065565 h 2065565"/>
                <a:gd name="connsiteX50" fmla="*/ 1698171 w 1992085"/>
                <a:gd name="connsiteY50" fmla="*/ 2065565 h 2065565"/>
                <a:gd name="connsiteX51" fmla="*/ 1681842 w 1992085"/>
                <a:gd name="connsiteY51" fmla="*/ 2057400 h 2065565"/>
                <a:gd name="connsiteX52" fmla="*/ 1662792 w 1992085"/>
                <a:gd name="connsiteY52" fmla="*/ 2038350 h 2065565"/>
                <a:gd name="connsiteX53" fmla="*/ 1641021 w 1992085"/>
                <a:gd name="connsiteY53" fmla="*/ 2005693 h 2065565"/>
                <a:gd name="connsiteX54" fmla="*/ 1616528 w 1992085"/>
                <a:gd name="connsiteY54" fmla="*/ 1964872 h 2065565"/>
                <a:gd name="connsiteX55" fmla="*/ 1594757 w 1992085"/>
                <a:gd name="connsiteY55" fmla="*/ 1921329 h 2065565"/>
                <a:gd name="connsiteX56" fmla="*/ 1575707 w 1992085"/>
                <a:gd name="connsiteY56" fmla="*/ 1872343 h 2065565"/>
                <a:gd name="connsiteX57" fmla="*/ 1572985 w 1992085"/>
                <a:gd name="connsiteY57" fmla="*/ 1856015 h 2065565"/>
                <a:gd name="connsiteX58" fmla="*/ 1586592 w 1992085"/>
                <a:gd name="connsiteY58" fmla="*/ 1714500 h 2065565"/>
                <a:gd name="connsiteX59" fmla="*/ 1592035 w 1992085"/>
                <a:gd name="connsiteY59" fmla="*/ 1592036 h 2065565"/>
                <a:gd name="connsiteX60" fmla="*/ 1600200 w 1992085"/>
                <a:gd name="connsiteY60" fmla="*/ 1442358 h 2065565"/>
                <a:gd name="connsiteX61" fmla="*/ 1616528 w 1992085"/>
                <a:gd name="connsiteY61" fmla="*/ 1216479 h 2065565"/>
                <a:gd name="connsiteX62" fmla="*/ 1627414 w 1992085"/>
                <a:gd name="connsiteY62" fmla="*/ 982436 h 2065565"/>
                <a:gd name="connsiteX63" fmla="*/ 1630135 w 1992085"/>
                <a:gd name="connsiteY63" fmla="*/ 800100 h 2065565"/>
                <a:gd name="connsiteX64" fmla="*/ 1630135 w 1992085"/>
                <a:gd name="connsiteY64" fmla="*/ 699408 h 2065565"/>
                <a:gd name="connsiteX65" fmla="*/ 1632857 w 1992085"/>
                <a:gd name="connsiteY65" fmla="*/ 576943 h 2065565"/>
                <a:gd name="connsiteX66" fmla="*/ 1632857 w 1992085"/>
                <a:gd name="connsiteY66" fmla="*/ 451758 h 2065565"/>
                <a:gd name="connsiteX67" fmla="*/ 1632857 w 1992085"/>
                <a:gd name="connsiteY67" fmla="*/ 375558 h 2065565"/>
                <a:gd name="connsiteX68" fmla="*/ 1627414 w 1992085"/>
                <a:gd name="connsiteY68" fmla="*/ 329293 h 2065565"/>
                <a:gd name="connsiteX69" fmla="*/ 1621971 w 1992085"/>
                <a:gd name="connsiteY69" fmla="*/ 310243 h 2065565"/>
                <a:gd name="connsiteX70" fmla="*/ 1616528 w 1992085"/>
                <a:gd name="connsiteY70" fmla="*/ 291193 h 2065565"/>
                <a:gd name="connsiteX71" fmla="*/ 1605642 w 1992085"/>
                <a:gd name="connsiteY71" fmla="*/ 272143 h 2065565"/>
                <a:gd name="connsiteX72" fmla="*/ 1586592 w 1992085"/>
                <a:gd name="connsiteY72" fmla="*/ 255815 h 2065565"/>
                <a:gd name="connsiteX73" fmla="*/ 1553935 w 1992085"/>
                <a:gd name="connsiteY73" fmla="*/ 244929 h 2065565"/>
                <a:gd name="connsiteX74" fmla="*/ 1513114 w 1992085"/>
                <a:gd name="connsiteY74" fmla="*/ 242208 h 2065565"/>
                <a:gd name="connsiteX75" fmla="*/ 1390650 w 1992085"/>
                <a:gd name="connsiteY75" fmla="*/ 234043 h 2065565"/>
                <a:gd name="connsiteX76" fmla="*/ 1221921 w 1992085"/>
                <a:gd name="connsiteY76" fmla="*/ 231322 h 2065565"/>
                <a:gd name="connsiteX77" fmla="*/ 1077685 w 1992085"/>
                <a:gd name="connsiteY77" fmla="*/ 231322 h 2065565"/>
                <a:gd name="connsiteX78" fmla="*/ 854528 w 1992085"/>
                <a:gd name="connsiteY78" fmla="*/ 244929 h 20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992085" h="2065565">
                  <a:moveTo>
                    <a:pt x="854528" y="244929"/>
                  </a:moveTo>
                  <a:lnTo>
                    <a:pt x="631371" y="258536"/>
                  </a:lnTo>
                  <a:lnTo>
                    <a:pt x="495300" y="269422"/>
                  </a:lnTo>
                  <a:lnTo>
                    <a:pt x="386442" y="280308"/>
                  </a:lnTo>
                  <a:lnTo>
                    <a:pt x="272142" y="293915"/>
                  </a:lnTo>
                  <a:lnTo>
                    <a:pt x="163285" y="312965"/>
                  </a:lnTo>
                  <a:lnTo>
                    <a:pt x="0" y="351065"/>
                  </a:lnTo>
                  <a:lnTo>
                    <a:pt x="2721" y="149679"/>
                  </a:lnTo>
                  <a:lnTo>
                    <a:pt x="367392" y="111579"/>
                  </a:lnTo>
                  <a:lnTo>
                    <a:pt x="500742" y="92529"/>
                  </a:lnTo>
                  <a:lnTo>
                    <a:pt x="647700" y="78922"/>
                  </a:lnTo>
                  <a:lnTo>
                    <a:pt x="827314" y="62593"/>
                  </a:lnTo>
                  <a:lnTo>
                    <a:pt x="1042307" y="51708"/>
                  </a:lnTo>
                  <a:lnTo>
                    <a:pt x="1183821" y="46265"/>
                  </a:lnTo>
                  <a:lnTo>
                    <a:pt x="1330778" y="40822"/>
                  </a:lnTo>
                  <a:lnTo>
                    <a:pt x="1488621" y="38100"/>
                  </a:lnTo>
                  <a:lnTo>
                    <a:pt x="1515835" y="38100"/>
                  </a:lnTo>
                  <a:lnTo>
                    <a:pt x="1537607" y="21772"/>
                  </a:lnTo>
                  <a:lnTo>
                    <a:pt x="1564821" y="8165"/>
                  </a:lnTo>
                  <a:lnTo>
                    <a:pt x="1592035" y="0"/>
                  </a:lnTo>
                  <a:lnTo>
                    <a:pt x="1632857" y="2722"/>
                  </a:lnTo>
                  <a:lnTo>
                    <a:pt x="1660071" y="10886"/>
                  </a:lnTo>
                  <a:lnTo>
                    <a:pt x="1706335" y="32658"/>
                  </a:lnTo>
                  <a:lnTo>
                    <a:pt x="1834242" y="108858"/>
                  </a:lnTo>
                  <a:lnTo>
                    <a:pt x="1921328" y="166008"/>
                  </a:lnTo>
                  <a:lnTo>
                    <a:pt x="1940378" y="185058"/>
                  </a:lnTo>
                  <a:lnTo>
                    <a:pt x="1948542" y="195943"/>
                  </a:lnTo>
                  <a:lnTo>
                    <a:pt x="1967592" y="209550"/>
                  </a:lnTo>
                  <a:lnTo>
                    <a:pt x="1978478" y="223158"/>
                  </a:lnTo>
                  <a:lnTo>
                    <a:pt x="1989364" y="244929"/>
                  </a:lnTo>
                  <a:lnTo>
                    <a:pt x="1992085" y="266700"/>
                  </a:lnTo>
                  <a:lnTo>
                    <a:pt x="1989364" y="291193"/>
                  </a:lnTo>
                  <a:lnTo>
                    <a:pt x="1975757" y="318408"/>
                  </a:lnTo>
                  <a:lnTo>
                    <a:pt x="1953985" y="342900"/>
                  </a:lnTo>
                  <a:lnTo>
                    <a:pt x="1937657" y="361950"/>
                  </a:lnTo>
                  <a:lnTo>
                    <a:pt x="1924050" y="389165"/>
                  </a:lnTo>
                  <a:lnTo>
                    <a:pt x="1907721" y="432708"/>
                  </a:lnTo>
                  <a:lnTo>
                    <a:pt x="1899557" y="481693"/>
                  </a:lnTo>
                  <a:lnTo>
                    <a:pt x="1894114" y="693965"/>
                  </a:lnTo>
                  <a:lnTo>
                    <a:pt x="1880507" y="1099458"/>
                  </a:lnTo>
                  <a:lnTo>
                    <a:pt x="1866900" y="1515836"/>
                  </a:lnTo>
                  <a:lnTo>
                    <a:pt x="1856014" y="1842408"/>
                  </a:lnTo>
                  <a:lnTo>
                    <a:pt x="1853292" y="1880508"/>
                  </a:lnTo>
                  <a:lnTo>
                    <a:pt x="1842407" y="1921329"/>
                  </a:lnTo>
                  <a:lnTo>
                    <a:pt x="1823357" y="1962150"/>
                  </a:lnTo>
                  <a:lnTo>
                    <a:pt x="1807028" y="1986643"/>
                  </a:lnTo>
                  <a:lnTo>
                    <a:pt x="1777092" y="2019300"/>
                  </a:lnTo>
                  <a:lnTo>
                    <a:pt x="1747157" y="2043793"/>
                  </a:lnTo>
                  <a:lnTo>
                    <a:pt x="1714500" y="2062843"/>
                  </a:lnTo>
                  <a:lnTo>
                    <a:pt x="1706335" y="2065565"/>
                  </a:lnTo>
                  <a:lnTo>
                    <a:pt x="1698171" y="2065565"/>
                  </a:lnTo>
                  <a:lnTo>
                    <a:pt x="1681842" y="2057400"/>
                  </a:lnTo>
                  <a:lnTo>
                    <a:pt x="1662792" y="2038350"/>
                  </a:lnTo>
                  <a:lnTo>
                    <a:pt x="1641021" y="2005693"/>
                  </a:lnTo>
                  <a:lnTo>
                    <a:pt x="1616528" y="1964872"/>
                  </a:lnTo>
                  <a:lnTo>
                    <a:pt x="1594757" y="1921329"/>
                  </a:lnTo>
                  <a:lnTo>
                    <a:pt x="1575707" y="1872343"/>
                  </a:lnTo>
                  <a:lnTo>
                    <a:pt x="1572985" y="1856015"/>
                  </a:lnTo>
                  <a:lnTo>
                    <a:pt x="1586592" y="1714500"/>
                  </a:lnTo>
                  <a:lnTo>
                    <a:pt x="1592035" y="1592036"/>
                  </a:lnTo>
                  <a:lnTo>
                    <a:pt x="1600200" y="1442358"/>
                  </a:lnTo>
                  <a:lnTo>
                    <a:pt x="1616528" y="1216479"/>
                  </a:lnTo>
                  <a:lnTo>
                    <a:pt x="1627414" y="982436"/>
                  </a:lnTo>
                  <a:lnTo>
                    <a:pt x="1630135" y="800100"/>
                  </a:lnTo>
                  <a:lnTo>
                    <a:pt x="1630135" y="699408"/>
                  </a:lnTo>
                  <a:cubicBezTo>
                    <a:pt x="1631042" y="658586"/>
                    <a:pt x="1631950" y="617765"/>
                    <a:pt x="1632857" y="576943"/>
                  </a:cubicBezTo>
                  <a:lnTo>
                    <a:pt x="1632857" y="451758"/>
                  </a:lnTo>
                  <a:lnTo>
                    <a:pt x="1632857" y="375558"/>
                  </a:lnTo>
                  <a:lnTo>
                    <a:pt x="1627414" y="329293"/>
                  </a:lnTo>
                  <a:lnTo>
                    <a:pt x="1621971" y="310243"/>
                  </a:lnTo>
                  <a:lnTo>
                    <a:pt x="1616528" y="291193"/>
                  </a:lnTo>
                  <a:lnTo>
                    <a:pt x="1605642" y="272143"/>
                  </a:lnTo>
                  <a:lnTo>
                    <a:pt x="1586592" y="255815"/>
                  </a:lnTo>
                  <a:lnTo>
                    <a:pt x="1553935" y="244929"/>
                  </a:lnTo>
                  <a:lnTo>
                    <a:pt x="1513114" y="242208"/>
                  </a:lnTo>
                  <a:lnTo>
                    <a:pt x="1390650" y="234043"/>
                  </a:lnTo>
                  <a:lnTo>
                    <a:pt x="1221921" y="231322"/>
                  </a:lnTo>
                  <a:lnTo>
                    <a:pt x="1077685" y="231322"/>
                  </a:lnTo>
                  <a:lnTo>
                    <a:pt x="854528" y="2449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7C6CB262-9EEB-49D8-B931-E1FEE48F6968}"/>
                </a:ext>
              </a:extLst>
            </p:cNvPr>
            <p:cNvSpPr/>
            <p:nvPr/>
          </p:nvSpPr>
          <p:spPr>
            <a:xfrm>
              <a:off x="4338638" y="4814888"/>
              <a:ext cx="1700212" cy="320675"/>
            </a:xfrm>
            <a:custGeom>
              <a:avLst/>
              <a:gdLst>
                <a:gd name="connsiteX0" fmla="*/ 1235868 w 1700212"/>
                <a:gd name="connsiteY0" fmla="*/ 26193 h 321468"/>
                <a:gd name="connsiteX1" fmla="*/ 942975 w 1700212"/>
                <a:gd name="connsiteY1" fmla="*/ 61912 h 321468"/>
                <a:gd name="connsiteX2" fmla="*/ 721518 w 1700212"/>
                <a:gd name="connsiteY2" fmla="*/ 85725 h 321468"/>
                <a:gd name="connsiteX3" fmla="*/ 554831 w 1700212"/>
                <a:gd name="connsiteY3" fmla="*/ 102393 h 321468"/>
                <a:gd name="connsiteX4" fmla="*/ 433387 w 1700212"/>
                <a:gd name="connsiteY4" fmla="*/ 111918 h 321468"/>
                <a:gd name="connsiteX5" fmla="*/ 304800 w 1700212"/>
                <a:gd name="connsiteY5" fmla="*/ 123825 h 321468"/>
                <a:gd name="connsiteX6" fmla="*/ 221456 w 1700212"/>
                <a:gd name="connsiteY6" fmla="*/ 128587 h 321468"/>
                <a:gd name="connsiteX7" fmla="*/ 9525 w 1700212"/>
                <a:gd name="connsiteY7" fmla="*/ 133350 h 321468"/>
                <a:gd name="connsiteX8" fmla="*/ 0 w 1700212"/>
                <a:gd name="connsiteY8" fmla="*/ 321468 h 321468"/>
                <a:gd name="connsiteX9" fmla="*/ 169068 w 1700212"/>
                <a:gd name="connsiteY9" fmla="*/ 297656 h 321468"/>
                <a:gd name="connsiteX10" fmla="*/ 261937 w 1700212"/>
                <a:gd name="connsiteY10" fmla="*/ 285750 h 321468"/>
                <a:gd name="connsiteX11" fmla="*/ 357187 w 1700212"/>
                <a:gd name="connsiteY11" fmla="*/ 273843 h 321468"/>
                <a:gd name="connsiteX12" fmla="*/ 500062 w 1700212"/>
                <a:gd name="connsiteY12" fmla="*/ 259556 h 321468"/>
                <a:gd name="connsiteX13" fmla="*/ 695325 w 1700212"/>
                <a:gd name="connsiteY13" fmla="*/ 247650 h 321468"/>
                <a:gd name="connsiteX14" fmla="*/ 926306 w 1700212"/>
                <a:gd name="connsiteY14" fmla="*/ 233362 h 321468"/>
                <a:gd name="connsiteX15" fmla="*/ 1095375 w 1700212"/>
                <a:gd name="connsiteY15" fmla="*/ 228600 h 321468"/>
                <a:gd name="connsiteX16" fmla="*/ 1357312 w 1700212"/>
                <a:gd name="connsiteY16" fmla="*/ 221456 h 321468"/>
                <a:gd name="connsiteX17" fmla="*/ 1547812 w 1700212"/>
                <a:gd name="connsiteY17" fmla="*/ 223837 h 321468"/>
                <a:gd name="connsiteX18" fmla="*/ 1578768 w 1700212"/>
                <a:gd name="connsiteY18" fmla="*/ 209550 h 321468"/>
                <a:gd name="connsiteX19" fmla="*/ 1676400 w 1700212"/>
                <a:gd name="connsiteY19" fmla="*/ 164306 h 321468"/>
                <a:gd name="connsiteX20" fmla="*/ 1700212 w 1700212"/>
                <a:gd name="connsiteY20" fmla="*/ 159543 h 321468"/>
                <a:gd name="connsiteX21" fmla="*/ 1695450 w 1700212"/>
                <a:gd name="connsiteY21" fmla="*/ 59531 h 321468"/>
                <a:gd name="connsiteX22" fmla="*/ 1583531 w 1700212"/>
                <a:gd name="connsiteY22" fmla="*/ 33337 h 321468"/>
                <a:gd name="connsiteX23" fmla="*/ 1485900 w 1700212"/>
                <a:gd name="connsiteY23" fmla="*/ 7143 h 321468"/>
                <a:gd name="connsiteX24" fmla="*/ 1466850 w 1700212"/>
                <a:gd name="connsiteY24" fmla="*/ 2381 h 321468"/>
                <a:gd name="connsiteX25" fmla="*/ 1443037 w 1700212"/>
                <a:gd name="connsiteY25" fmla="*/ 0 h 321468"/>
                <a:gd name="connsiteX26" fmla="*/ 1331118 w 1700212"/>
                <a:gd name="connsiteY26" fmla="*/ 14287 h 321468"/>
                <a:gd name="connsiteX27" fmla="*/ 1235868 w 1700212"/>
                <a:gd name="connsiteY27" fmla="*/ 261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00212" h="321468">
                  <a:moveTo>
                    <a:pt x="1235868" y="26193"/>
                  </a:moveTo>
                  <a:lnTo>
                    <a:pt x="942975" y="61912"/>
                  </a:lnTo>
                  <a:lnTo>
                    <a:pt x="721518" y="85725"/>
                  </a:lnTo>
                  <a:lnTo>
                    <a:pt x="554831" y="102393"/>
                  </a:lnTo>
                  <a:lnTo>
                    <a:pt x="433387" y="111918"/>
                  </a:lnTo>
                  <a:lnTo>
                    <a:pt x="304800" y="123825"/>
                  </a:lnTo>
                  <a:lnTo>
                    <a:pt x="221456" y="128587"/>
                  </a:lnTo>
                  <a:lnTo>
                    <a:pt x="9525" y="133350"/>
                  </a:lnTo>
                  <a:lnTo>
                    <a:pt x="0" y="321468"/>
                  </a:lnTo>
                  <a:lnTo>
                    <a:pt x="169068" y="297656"/>
                  </a:lnTo>
                  <a:lnTo>
                    <a:pt x="261937" y="285750"/>
                  </a:lnTo>
                  <a:lnTo>
                    <a:pt x="357187" y="273843"/>
                  </a:lnTo>
                  <a:lnTo>
                    <a:pt x="500062" y="259556"/>
                  </a:lnTo>
                  <a:lnTo>
                    <a:pt x="695325" y="247650"/>
                  </a:lnTo>
                  <a:lnTo>
                    <a:pt x="926306" y="233362"/>
                  </a:lnTo>
                  <a:lnTo>
                    <a:pt x="1095375" y="228600"/>
                  </a:lnTo>
                  <a:lnTo>
                    <a:pt x="1357312" y="221456"/>
                  </a:lnTo>
                  <a:lnTo>
                    <a:pt x="1547812" y="223837"/>
                  </a:lnTo>
                  <a:lnTo>
                    <a:pt x="1578768" y="209550"/>
                  </a:lnTo>
                  <a:lnTo>
                    <a:pt x="1676400" y="164306"/>
                  </a:lnTo>
                  <a:lnTo>
                    <a:pt x="1700212" y="159543"/>
                  </a:lnTo>
                  <a:lnTo>
                    <a:pt x="1695450" y="59531"/>
                  </a:lnTo>
                  <a:lnTo>
                    <a:pt x="1583531" y="33337"/>
                  </a:lnTo>
                  <a:lnTo>
                    <a:pt x="1485900" y="7143"/>
                  </a:lnTo>
                  <a:lnTo>
                    <a:pt x="1466850" y="2381"/>
                  </a:lnTo>
                  <a:lnTo>
                    <a:pt x="1443037" y="0"/>
                  </a:lnTo>
                  <a:lnTo>
                    <a:pt x="1331118" y="14287"/>
                  </a:lnTo>
                  <a:lnTo>
                    <a:pt x="1235868" y="26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53AAEE41-6D40-49EC-96DC-2460001A8CAC}"/>
                </a:ext>
              </a:extLst>
            </p:cNvPr>
            <p:cNvSpPr/>
            <p:nvPr/>
          </p:nvSpPr>
          <p:spPr>
            <a:xfrm>
              <a:off x="4297363" y="5700713"/>
              <a:ext cx="1695450" cy="342900"/>
            </a:xfrm>
            <a:custGeom>
              <a:avLst/>
              <a:gdLst>
                <a:gd name="connsiteX0" fmla="*/ 1195388 w 1695450"/>
                <a:gd name="connsiteY0" fmla="*/ 9525 h 342900"/>
                <a:gd name="connsiteX1" fmla="*/ 933450 w 1695450"/>
                <a:gd name="connsiteY1" fmla="*/ 23812 h 342900"/>
                <a:gd name="connsiteX2" fmla="*/ 773907 w 1695450"/>
                <a:gd name="connsiteY2" fmla="*/ 35718 h 342900"/>
                <a:gd name="connsiteX3" fmla="*/ 614363 w 1695450"/>
                <a:gd name="connsiteY3" fmla="*/ 50006 h 342900"/>
                <a:gd name="connsiteX4" fmla="*/ 473869 w 1695450"/>
                <a:gd name="connsiteY4" fmla="*/ 64293 h 342900"/>
                <a:gd name="connsiteX5" fmla="*/ 335757 w 1695450"/>
                <a:gd name="connsiteY5" fmla="*/ 80962 h 342900"/>
                <a:gd name="connsiteX6" fmla="*/ 192882 w 1695450"/>
                <a:gd name="connsiteY6" fmla="*/ 100012 h 342900"/>
                <a:gd name="connsiteX7" fmla="*/ 0 w 1695450"/>
                <a:gd name="connsiteY7" fmla="*/ 130968 h 342900"/>
                <a:gd name="connsiteX8" fmla="*/ 26194 w 1695450"/>
                <a:gd name="connsiteY8" fmla="*/ 342900 h 342900"/>
                <a:gd name="connsiteX9" fmla="*/ 92869 w 1695450"/>
                <a:gd name="connsiteY9" fmla="*/ 302418 h 342900"/>
                <a:gd name="connsiteX10" fmla="*/ 171450 w 1695450"/>
                <a:gd name="connsiteY10" fmla="*/ 269081 h 342900"/>
                <a:gd name="connsiteX11" fmla="*/ 233363 w 1695450"/>
                <a:gd name="connsiteY11" fmla="*/ 252412 h 342900"/>
                <a:gd name="connsiteX12" fmla="*/ 347663 w 1695450"/>
                <a:gd name="connsiteY12" fmla="*/ 230981 h 342900"/>
                <a:gd name="connsiteX13" fmla="*/ 481013 w 1695450"/>
                <a:gd name="connsiteY13" fmla="*/ 216693 h 342900"/>
                <a:gd name="connsiteX14" fmla="*/ 647700 w 1695450"/>
                <a:gd name="connsiteY14" fmla="*/ 204787 h 342900"/>
                <a:gd name="connsiteX15" fmla="*/ 764382 w 1695450"/>
                <a:gd name="connsiteY15" fmla="*/ 195262 h 342900"/>
                <a:gd name="connsiteX16" fmla="*/ 881063 w 1695450"/>
                <a:gd name="connsiteY16" fmla="*/ 190500 h 342900"/>
                <a:gd name="connsiteX17" fmla="*/ 995363 w 1695450"/>
                <a:gd name="connsiteY17" fmla="*/ 185737 h 342900"/>
                <a:gd name="connsiteX18" fmla="*/ 1109663 w 1695450"/>
                <a:gd name="connsiteY18" fmla="*/ 185737 h 342900"/>
                <a:gd name="connsiteX19" fmla="*/ 1214438 w 1695450"/>
                <a:gd name="connsiteY19" fmla="*/ 183356 h 342900"/>
                <a:gd name="connsiteX20" fmla="*/ 1321594 w 1695450"/>
                <a:gd name="connsiteY20" fmla="*/ 185737 h 342900"/>
                <a:gd name="connsiteX21" fmla="*/ 1397794 w 1695450"/>
                <a:gd name="connsiteY21" fmla="*/ 188118 h 342900"/>
                <a:gd name="connsiteX22" fmla="*/ 1507332 w 1695450"/>
                <a:gd name="connsiteY22" fmla="*/ 195262 h 342900"/>
                <a:gd name="connsiteX23" fmla="*/ 1690688 w 1695450"/>
                <a:gd name="connsiteY23" fmla="*/ 219075 h 342900"/>
                <a:gd name="connsiteX24" fmla="*/ 1695450 w 1695450"/>
                <a:gd name="connsiteY24" fmla="*/ 73818 h 342900"/>
                <a:gd name="connsiteX25" fmla="*/ 1602582 w 1695450"/>
                <a:gd name="connsiteY25" fmla="*/ 38100 h 342900"/>
                <a:gd name="connsiteX26" fmla="*/ 1547813 w 1695450"/>
                <a:gd name="connsiteY26" fmla="*/ 19050 h 342900"/>
                <a:gd name="connsiteX27" fmla="*/ 1488282 w 1695450"/>
                <a:gd name="connsiteY27" fmla="*/ 7143 h 342900"/>
                <a:gd name="connsiteX28" fmla="*/ 1428750 w 1695450"/>
                <a:gd name="connsiteY28" fmla="*/ 2381 h 342900"/>
                <a:gd name="connsiteX29" fmla="*/ 1366838 w 1695450"/>
                <a:gd name="connsiteY29" fmla="*/ 0 h 342900"/>
                <a:gd name="connsiteX30" fmla="*/ 1304925 w 1695450"/>
                <a:gd name="connsiteY30" fmla="*/ 4762 h 342900"/>
                <a:gd name="connsiteX31" fmla="*/ 1195388 w 1695450"/>
                <a:gd name="connsiteY31" fmla="*/ 9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5450" h="342900">
                  <a:moveTo>
                    <a:pt x="1195388" y="9525"/>
                  </a:moveTo>
                  <a:lnTo>
                    <a:pt x="933450" y="23812"/>
                  </a:lnTo>
                  <a:lnTo>
                    <a:pt x="773907" y="35718"/>
                  </a:lnTo>
                  <a:lnTo>
                    <a:pt x="614363" y="50006"/>
                  </a:lnTo>
                  <a:lnTo>
                    <a:pt x="473869" y="64293"/>
                  </a:lnTo>
                  <a:lnTo>
                    <a:pt x="335757" y="80962"/>
                  </a:lnTo>
                  <a:lnTo>
                    <a:pt x="192882" y="100012"/>
                  </a:lnTo>
                  <a:lnTo>
                    <a:pt x="0" y="130968"/>
                  </a:lnTo>
                  <a:lnTo>
                    <a:pt x="26194" y="342900"/>
                  </a:lnTo>
                  <a:lnTo>
                    <a:pt x="92869" y="302418"/>
                  </a:lnTo>
                  <a:lnTo>
                    <a:pt x="171450" y="269081"/>
                  </a:lnTo>
                  <a:lnTo>
                    <a:pt x="233363" y="252412"/>
                  </a:lnTo>
                  <a:lnTo>
                    <a:pt x="347663" y="230981"/>
                  </a:lnTo>
                  <a:lnTo>
                    <a:pt x="481013" y="216693"/>
                  </a:lnTo>
                  <a:lnTo>
                    <a:pt x="647700" y="204787"/>
                  </a:lnTo>
                  <a:lnTo>
                    <a:pt x="764382" y="195262"/>
                  </a:lnTo>
                  <a:lnTo>
                    <a:pt x="881063" y="190500"/>
                  </a:lnTo>
                  <a:lnTo>
                    <a:pt x="995363" y="185737"/>
                  </a:lnTo>
                  <a:lnTo>
                    <a:pt x="1109663" y="185737"/>
                  </a:lnTo>
                  <a:lnTo>
                    <a:pt x="1214438" y="183356"/>
                  </a:lnTo>
                  <a:lnTo>
                    <a:pt x="1321594" y="185737"/>
                  </a:lnTo>
                  <a:lnTo>
                    <a:pt x="1397794" y="188118"/>
                  </a:lnTo>
                  <a:lnTo>
                    <a:pt x="1507332" y="195262"/>
                  </a:lnTo>
                  <a:lnTo>
                    <a:pt x="1690688" y="219075"/>
                  </a:lnTo>
                  <a:lnTo>
                    <a:pt x="1695450" y="73818"/>
                  </a:lnTo>
                  <a:lnTo>
                    <a:pt x="1602582" y="38100"/>
                  </a:lnTo>
                  <a:lnTo>
                    <a:pt x="1547813" y="19050"/>
                  </a:lnTo>
                  <a:lnTo>
                    <a:pt x="1488282" y="7143"/>
                  </a:lnTo>
                  <a:lnTo>
                    <a:pt x="1428750" y="2381"/>
                  </a:lnTo>
                  <a:lnTo>
                    <a:pt x="1366838" y="0"/>
                  </a:lnTo>
                  <a:lnTo>
                    <a:pt x="1304925" y="4762"/>
                  </a:lnTo>
                  <a:lnTo>
                    <a:pt x="1195388" y="9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8B0DFA2-75C7-4C51-91F8-0EBFC7395B51}"/>
              </a:ext>
            </a:extLst>
          </p:cNvPr>
          <p:cNvSpPr/>
          <p:nvPr/>
        </p:nvSpPr>
        <p:spPr>
          <a:xfrm>
            <a:off x="2519363" y="2506663"/>
            <a:ext cx="1841500" cy="476250"/>
          </a:xfrm>
          <a:custGeom>
            <a:avLst/>
            <a:gdLst>
              <a:gd name="connsiteX0" fmla="*/ 1450181 w 1840706"/>
              <a:gd name="connsiteY0" fmla="*/ 271463 h 476250"/>
              <a:gd name="connsiteX1" fmla="*/ 1243012 w 1840706"/>
              <a:gd name="connsiteY1" fmla="*/ 302419 h 476250"/>
              <a:gd name="connsiteX2" fmla="*/ 1021556 w 1840706"/>
              <a:gd name="connsiteY2" fmla="*/ 338138 h 476250"/>
              <a:gd name="connsiteX3" fmla="*/ 776287 w 1840706"/>
              <a:gd name="connsiteY3" fmla="*/ 388144 h 476250"/>
              <a:gd name="connsiteX4" fmla="*/ 514350 w 1840706"/>
              <a:gd name="connsiteY4" fmla="*/ 442913 h 476250"/>
              <a:gd name="connsiteX5" fmla="*/ 359568 w 1840706"/>
              <a:gd name="connsiteY5" fmla="*/ 476250 h 476250"/>
              <a:gd name="connsiteX6" fmla="*/ 338137 w 1840706"/>
              <a:gd name="connsiteY6" fmla="*/ 476250 h 476250"/>
              <a:gd name="connsiteX7" fmla="*/ 309562 w 1840706"/>
              <a:gd name="connsiteY7" fmla="*/ 471488 h 476250"/>
              <a:gd name="connsiteX8" fmla="*/ 273843 w 1840706"/>
              <a:gd name="connsiteY8" fmla="*/ 459582 h 476250"/>
              <a:gd name="connsiteX9" fmla="*/ 228600 w 1840706"/>
              <a:gd name="connsiteY9" fmla="*/ 435769 h 476250"/>
              <a:gd name="connsiteX10" fmla="*/ 159543 w 1840706"/>
              <a:gd name="connsiteY10" fmla="*/ 385763 h 476250"/>
              <a:gd name="connsiteX11" fmla="*/ 102393 w 1840706"/>
              <a:gd name="connsiteY11" fmla="*/ 335757 h 476250"/>
              <a:gd name="connsiteX12" fmla="*/ 59531 w 1840706"/>
              <a:gd name="connsiteY12" fmla="*/ 295275 h 476250"/>
              <a:gd name="connsiteX13" fmla="*/ 28575 w 1840706"/>
              <a:gd name="connsiteY13" fmla="*/ 257175 h 476250"/>
              <a:gd name="connsiteX14" fmla="*/ 9525 w 1840706"/>
              <a:gd name="connsiteY14" fmla="*/ 226219 h 476250"/>
              <a:gd name="connsiteX15" fmla="*/ 0 w 1840706"/>
              <a:gd name="connsiteY15" fmla="*/ 202407 h 476250"/>
              <a:gd name="connsiteX16" fmla="*/ 0 w 1840706"/>
              <a:gd name="connsiteY16" fmla="*/ 190500 h 476250"/>
              <a:gd name="connsiteX17" fmla="*/ 2381 w 1840706"/>
              <a:gd name="connsiteY17" fmla="*/ 180975 h 476250"/>
              <a:gd name="connsiteX18" fmla="*/ 7143 w 1840706"/>
              <a:gd name="connsiteY18" fmla="*/ 173832 h 476250"/>
              <a:gd name="connsiteX19" fmla="*/ 26193 w 1840706"/>
              <a:gd name="connsiteY19" fmla="*/ 171450 h 476250"/>
              <a:gd name="connsiteX20" fmla="*/ 61912 w 1840706"/>
              <a:gd name="connsiteY20" fmla="*/ 185738 h 476250"/>
              <a:gd name="connsiteX21" fmla="*/ 126206 w 1840706"/>
              <a:gd name="connsiteY21" fmla="*/ 209550 h 476250"/>
              <a:gd name="connsiteX22" fmla="*/ 176212 w 1840706"/>
              <a:gd name="connsiteY22" fmla="*/ 223838 h 476250"/>
              <a:gd name="connsiteX23" fmla="*/ 235743 w 1840706"/>
              <a:gd name="connsiteY23" fmla="*/ 240507 h 476250"/>
              <a:gd name="connsiteX24" fmla="*/ 300037 w 1840706"/>
              <a:gd name="connsiteY24" fmla="*/ 250032 h 476250"/>
              <a:gd name="connsiteX25" fmla="*/ 383381 w 1840706"/>
              <a:gd name="connsiteY25" fmla="*/ 254794 h 476250"/>
              <a:gd name="connsiteX26" fmla="*/ 495300 w 1840706"/>
              <a:gd name="connsiteY26" fmla="*/ 247650 h 476250"/>
              <a:gd name="connsiteX27" fmla="*/ 802481 w 1840706"/>
              <a:gd name="connsiteY27" fmla="*/ 195263 h 476250"/>
              <a:gd name="connsiteX28" fmla="*/ 1083468 w 1840706"/>
              <a:gd name="connsiteY28" fmla="*/ 138113 h 476250"/>
              <a:gd name="connsiteX29" fmla="*/ 1233487 w 1840706"/>
              <a:gd name="connsiteY29" fmla="*/ 107157 h 476250"/>
              <a:gd name="connsiteX30" fmla="*/ 1397793 w 1840706"/>
              <a:gd name="connsiteY30" fmla="*/ 64294 h 476250"/>
              <a:gd name="connsiteX31" fmla="*/ 1500187 w 1840706"/>
              <a:gd name="connsiteY31" fmla="*/ 33338 h 476250"/>
              <a:gd name="connsiteX32" fmla="*/ 1550193 w 1840706"/>
              <a:gd name="connsiteY32" fmla="*/ 9525 h 476250"/>
              <a:gd name="connsiteX33" fmla="*/ 1576387 w 1840706"/>
              <a:gd name="connsiteY33" fmla="*/ 0 h 476250"/>
              <a:gd name="connsiteX34" fmla="*/ 1612106 w 1840706"/>
              <a:gd name="connsiteY34" fmla="*/ 0 h 476250"/>
              <a:gd name="connsiteX35" fmla="*/ 1666875 w 1840706"/>
              <a:gd name="connsiteY35" fmla="*/ 9525 h 476250"/>
              <a:gd name="connsiteX36" fmla="*/ 1721643 w 1840706"/>
              <a:gd name="connsiteY36" fmla="*/ 23813 h 476250"/>
              <a:gd name="connsiteX37" fmla="*/ 1795462 w 1840706"/>
              <a:gd name="connsiteY37" fmla="*/ 47625 h 476250"/>
              <a:gd name="connsiteX38" fmla="*/ 1809750 w 1840706"/>
              <a:gd name="connsiteY38" fmla="*/ 57150 h 476250"/>
              <a:gd name="connsiteX39" fmla="*/ 1831181 w 1840706"/>
              <a:gd name="connsiteY39" fmla="*/ 85725 h 476250"/>
              <a:gd name="connsiteX40" fmla="*/ 1838325 w 1840706"/>
              <a:gd name="connsiteY40" fmla="*/ 104775 h 476250"/>
              <a:gd name="connsiteX41" fmla="*/ 1840706 w 1840706"/>
              <a:gd name="connsiteY41" fmla="*/ 123825 h 476250"/>
              <a:gd name="connsiteX42" fmla="*/ 1835943 w 1840706"/>
              <a:gd name="connsiteY42" fmla="*/ 150019 h 476250"/>
              <a:gd name="connsiteX43" fmla="*/ 1819275 w 1840706"/>
              <a:gd name="connsiteY43" fmla="*/ 173832 h 476250"/>
              <a:gd name="connsiteX44" fmla="*/ 1795462 w 1840706"/>
              <a:gd name="connsiteY44" fmla="*/ 197644 h 476250"/>
              <a:gd name="connsiteX45" fmla="*/ 1766887 w 1840706"/>
              <a:gd name="connsiteY45" fmla="*/ 214313 h 476250"/>
              <a:gd name="connsiteX46" fmla="*/ 1450181 w 1840706"/>
              <a:gd name="connsiteY46" fmla="*/ 271463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40706" h="476250">
                <a:moveTo>
                  <a:pt x="1450181" y="271463"/>
                </a:moveTo>
                <a:lnTo>
                  <a:pt x="1243012" y="302419"/>
                </a:lnTo>
                <a:lnTo>
                  <a:pt x="1021556" y="338138"/>
                </a:lnTo>
                <a:lnTo>
                  <a:pt x="776287" y="388144"/>
                </a:lnTo>
                <a:lnTo>
                  <a:pt x="514350" y="442913"/>
                </a:lnTo>
                <a:lnTo>
                  <a:pt x="359568" y="476250"/>
                </a:lnTo>
                <a:lnTo>
                  <a:pt x="338137" y="476250"/>
                </a:lnTo>
                <a:lnTo>
                  <a:pt x="309562" y="471488"/>
                </a:lnTo>
                <a:lnTo>
                  <a:pt x="273843" y="459582"/>
                </a:lnTo>
                <a:lnTo>
                  <a:pt x="228600" y="435769"/>
                </a:lnTo>
                <a:lnTo>
                  <a:pt x="159543" y="385763"/>
                </a:lnTo>
                <a:lnTo>
                  <a:pt x="102393" y="335757"/>
                </a:lnTo>
                <a:lnTo>
                  <a:pt x="59531" y="295275"/>
                </a:lnTo>
                <a:lnTo>
                  <a:pt x="28575" y="257175"/>
                </a:lnTo>
                <a:lnTo>
                  <a:pt x="9525" y="226219"/>
                </a:lnTo>
                <a:lnTo>
                  <a:pt x="0" y="202407"/>
                </a:lnTo>
                <a:lnTo>
                  <a:pt x="0" y="190500"/>
                </a:lnTo>
                <a:lnTo>
                  <a:pt x="2381" y="180975"/>
                </a:lnTo>
                <a:lnTo>
                  <a:pt x="7143" y="173832"/>
                </a:lnTo>
                <a:lnTo>
                  <a:pt x="26193" y="171450"/>
                </a:lnTo>
                <a:lnTo>
                  <a:pt x="61912" y="185738"/>
                </a:lnTo>
                <a:lnTo>
                  <a:pt x="126206" y="209550"/>
                </a:lnTo>
                <a:lnTo>
                  <a:pt x="176212" y="223838"/>
                </a:lnTo>
                <a:lnTo>
                  <a:pt x="235743" y="240507"/>
                </a:lnTo>
                <a:lnTo>
                  <a:pt x="300037" y="250032"/>
                </a:lnTo>
                <a:lnTo>
                  <a:pt x="383381" y="254794"/>
                </a:lnTo>
                <a:lnTo>
                  <a:pt x="495300" y="247650"/>
                </a:lnTo>
                <a:lnTo>
                  <a:pt x="802481" y="195263"/>
                </a:lnTo>
                <a:lnTo>
                  <a:pt x="1083468" y="138113"/>
                </a:lnTo>
                <a:lnTo>
                  <a:pt x="1233487" y="107157"/>
                </a:lnTo>
                <a:lnTo>
                  <a:pt x="1397793" y="64294"/>
                </a:lnTo>
                <a:lnTo>
                  <a:pt x="1500187" y="33338"/>
                </a:lnTo>
                <a:lnTo>
                  <a:pt x="1550193" y="9525"/>
                </a:lnTo>
                <a:lnTo>
                  <a:pt x="1576387" y="0"/>
                </a:lnTo>
                <a:lnTo>
                  <a:pt x="1612106" y="0"/>
                </a:lnTo>
                <a:lnTo>
                  <a:pt x="1666875" y="9525"/>
                </a:lnTo>
                <a:lnTo>
                  <a:pt x="1721643" y="23813"/>
                </a:lnTo>
                <a:lnTo>
                  <a:pt x="1795462" y="47625"/>
                </a:lnTo>
                <a:lnTo>
                  <a:pt x="1809750" y="57150"/>
                </a:lnTo>
                <a:lnTo>
                  <a:pt x="1831181" y="85725"/>
                </a:lnTo>
                <a:lnTo>
                  <a:pt x="1838325" y="104775"/>
                </a:lnTo>
                <a:lnTo>
                  <a:pt x="1840706" y="123825"/>
                </a:lnTo>
                <a:lnTo>
                  <a:pt x="1835943" y="150019"/>
                </a:lnTo>
                <a:lnTo>
                  <a:pt x="1819275" y="173832"/>
                </a:lnTo>
                <a:lnTo>
                  <a:pt x="1795462" y="197644"/>
                </a:lnTo>
                <a:lnTo>
                  <a:pt x="1766887" y="214313"/>
                </a:lnTo>
                <a:lnTo>
                  <a:pt x="1450181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3953FEF-2978-4E5F-907C-9FDCE5B153A3}"/>
              </a:ext>
            </a:extLst>
          </p:cNvPr>
          <p:cNvSpPr/>
          <p:nvPr/>
        </p:nvSpPr>
        <p:spPr>
          <a:xfrm>
            <a:off x="4460875" y="1655763"/>
            <a:ext cx="957263" cy="1209675"/>
          </a:xfrm>
          <a:custGeom>
            <a:avLst/>
            <a:gdLst>
              <a:gd name="connsiteX0" fmla="*/ 771525 w 957263"/>
              <a:gd name="connsiteY0" fmla="*/ 495300 h 1209675"/>
              <a:gd name="connsiteX1" fmla="*/ 690563 w 957263"/>
              <a:gd name="connsiteY1" fmla="*/ 585787 h 1209675"/>
              <a:gd name="connsiteX2" fmla="*/ 595313 w 957263"/>
              <a:gd name="connsiteY2" fmla="*/ 681037 h 1209675"/>
              <a:gd name="connsiteX3" fmla="*/ 457200 w 957263"/>
              <a:gd name="connsiteY3" fmla="*/ 833437 h 1209675"/>
              <a:gd name="connsiteX4" fmla="*/ 335757 w 957263"/>
              <a:gd name="connsiteY4" fmla="*/ 962025 h 1209675"/>
              <a:gd name="connsiteX5" fmla="*/ 230982 w 957263"/>
              <a:gd name="connsiteY5" fmla="*/ 1059656 h 1209675"/>
              <a:gd name="connsiteX6" fmla="*/ 119063 w 957263"/>
              <a:gd name="connsiteY6" fmla="*/ 1154906 h 1209675"/>
              <a:gd name="connsiteX7" fmla="*/ 61913 w 957263"/>
              <a:gd name="connsiteY7" fmla="*/ 1197769 h 1209675"/>
              <a:gd name="connsiteX8" fmla="*/ 33338 w 957263"/>
              <a:gd name="connsiteY8" fmla="*/ 1209675 h 1209675"/>
              <a:gd name="connsiteX9" fmla="*/ 11907 w 957263"/>
              <a:gd name="connsiteY9" fmla="*/ 1209675 h 1209675"/>
              <a:gd name="connsiteX10" fmla="*/ 4763 w 957263"/>
              <a:gd name="connsiteY10" fmla="*/ 1202531 h 1209675"/>
              <a:gd name="connsiteX11" fmla="*/ 0 w 957263"/>
              <a:gd name="connsiteY11" fmla="*/ 1188244 h 1209675"/>
              <a:gd name="connsiteX12" fmla="*/ 9525 w 957263"/>
              <a:gd name="connsiteY12" fmla="*/ 1159669 h 1209675"/>
              <a:gd name="connsiteX13" fmla="*/ 61913 w 957263"/>
              <a:gd name="connsiteY13" fmla="*/ 1090612 h 1209675"/>
              <a:gd name="connsiteX14" fmla="*/ 159544 w 957263"/>
              <a:gd name="connsiteY14" fmla="*/ 973931 h 1209675"/>
              <a:gd name="connsiteX15" fmla="*/ 254794 w 957263"/>
              <a:gd name="connsiteY15" fmla="*/ 845344 h 1209675"/>
              <a:gd name="connsiteX16" fmla="*/ 335757 w 957263"/>
              <a:gd name="connsiteY16" fmla="*/ 728662 h 1209675"/>
              <a:gd name="connsiteX17" fmla="*/ 404813 w 957263"/>
              <a:gd name="connsiteY17" fmla="*/ 621506 h 1209675"/>
              <a:gd name="connsiteX18" fmla="*/ 490538 w 957263"/>
              <a:gd name="connsiteY18" fmla="*/ 478631 h 1209675"/>
              <a:gd name="connsiteX19" fmla="*/ 542925 w 957263"/>
              <a:gd name="connsiteY19" fmla="*/ 383381 h 1209675"/>
              <a:gd name="connsiteX20" fmla="*/ 581025 w 957263"/>
              <a:gd name="connsiteY20" fmla="*/ 311944 h 1209675"/>
              <a:gd name="connsiteX21" fmla="*/ 604838 w 957263"/>
              <a:gd name="connsiteY21" fmla="*/ 264319 h 1209675"/>
              <a:gd name="connsiteX22" fmla="*/ 619125 w 957263"/>
              <a:gd name="connsiteY22" fmla="*/ 226219 h 1209675"/>
              <a:gd name="connsiteX23" fmla="*/ 623888 w 957263"/>
              <a:gd name="connsiteY23" fmla="*/ 204787 h 1209675"/>
              <a:gd name="connsiteX24" fmla="*/ 623888 w 957263"/>
              <a:gd name="connsiteY24" fmla="*/ 185737 h 1209675"/>
              <a:gd name="connsiteX25" fmla="*/ 619125 w 957263"/>
              <a:gd name="connsiteY25" fmla="*/ 157162 h 1209675"/>
              <a:gd name="connsiteX26" fmla="*/ 602457 w 957263"/>
              <a:gd name="connsiteY26" fmla="*/ 128587 h 1209675"/>
              <a:gd name="connsiteX27" fmla="*/ 566738 w 957263"/>
              <a:gd name="connsiteY27" fmla="*/ 100012 h 1209675"/>
              <a:gd name="connsiteX28" fmla="*/ 528638 w 957263"/>
              <a:gd name="connsiteY28" fmla="*/ 73819 h 1209675"/>
              <a:gd name="connsiteX29" fmla="*/ 511969 w 957263"/>
              <a:gd name="connsiteY29" fmla="*/ 61912 h 1209675"/>
              <a:gd name="connsiteX30" fmla="*/ 497682 w 957263"/>
              <a:gd name="connsiteY30" fmla="*/ 45244 h 1209675"/>
              <a:gd name="connsiteX31" fmla="*/ 490538 w 957263"/>
              <a:gd name="connsiteY31" fmla="*/ 23812 h 1209675"/>
              <a:gd name="connsiteX32" fmla="*/ 492919 w 957263"/>
              <a:gd name="connsiteY32" fmla="*/ 11906 h 1209675"/>
              <a:gd name="connsiteX33" fmla="*/ 502444 w 957263"/>
              <a:gd name="connsiteY33" fmla="*/ 2381 h 1209675"/>
              <a:gd name="connsiteX34" fmla="*/ 516732 w 957263"/>
              <a:gd name="connsiteY34" fmla="*/ 0 h 1209675"/>
              <a:gd name="connsiteX35" fmla="*/ 550069 w 957263"/>
              <a:gd name="connsiteY35" fmla="*/ 4762 h 1209675"/>
              <a:gd name="connsiteX36" fmla="*/ 638175 w 957263"/>
              <a:gd name="connsiteY36" fmla="*/ 38100 h 1209675"/>
              <a:gd name="connsiteX37" fmla="*/ 714375 w 957263"/>
              <a:gd name="connsiteY37" fmla="*/ 66675 h 1209675"/>
              <a:gd name="connsiteX38" fmla="*/ 785813 w 957263"/>
              <a:gd name="connsiteY38" fmla="*/ 97631 h 1209675"/>
              <a:gd name="connsiteX39" fmla="*/ 838200 w 957263"/>
              <a:gd name="connsiteY39" fmla="*/ 123825 h 1209675"/>
              <a:gd name="connsiteX40" fmla="*/ 890588 w 957263"/>
              <a:gd name="connsiteY40" fmla="*/ 157162 h 1209675"/>
              <a:gd name="connsiteX41" fmla="*/ 919163 w 957263"/>
              <a:gd name="connsiteY41" fmla="*/ 183356 h 1209675"/>
              <a:gd name="connsiteX42" fmla="*/ 938213 w 957263"/>
              <a:gd name="connsiteY42" fmla="*/ 204787 h 1209675"/>
              <a:gd name="connsiteX43" fmla="*/ 952500 w 957263"/>
              <a:gd name="connsiteY43" fmla="*/ 226219 h 1209675"/>
              <a:gd name="connsiteX44" fmla="*/ 957263 w 957263"/>
              <a:gd name="connsiteY44" fmla="*/ 242887 h 1209675"/>
              <a:gd name="connsiteX45" fmla="*/ 954882 w 957263"/>
              <a:gd name="connsiteY45" fmla="*/ 266700 h 1209675"/>
              <a:gd name="connsiteX46" fmla="*/ 945357 w 957263"/>
              <a:gd name="connsiteY46" fmla="*/ 292894 h 1209675"/>
              <a:gd name="connsiteX47" fmla="*/ 907257 w 957263"/>
              <a:gd name="connsiteY47" fmla="*/ 342900 h 1209675"/>
              <a:gd name="connsiteX48" fmla="*/ 859632 w 957263"/>
              <a:gd name="connsiteY48" fmla="*/ 395287 h 1209675"/>
              <a:gd name="connsiteX49" fmla="*/ 771525 w 957263"/>
              <a:gd name="connsiteY49" fmla="*/ 495300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57263" h="1209675">
                <a:moveTo>
                  <a:pt x="771525" y="495300"/>
                </a:moveTo>
                <a:lnTo>
                  <a:pt x="690563" y="585787"/>
                </a:lnTo>
                <a:lnTo>
                  <a:pt x="595313" y="681037"/>
                </a:lnTo>
                <a:lnTo>
                  <a:pt x="457200" y="833437"/>
                </a:lnTo>
                <a:lnTo>
                  <a:pt x="335757" y="962025"/>
                </a:lnTo>
                <a:lnTo>
                  <a:pt x="230982" y="1059656"/>
                </a:lnTo>
                <a:lnTo>
                  <a:pt x="119063" y="1154906"/>
                </a:lnTo>
                <a:lnTo>
                  <a:pt x="61913" y="1197769"/>
                </a:lnTo>
                <a:lnTo>
                  <a:pt x="33338" y="1209675"/>
                </a:lnTo>
                <a:lnTo>
                  <a:pt x="11907" y="1209675"/>
                </a:lnTo>
                <a:lnTo>
                  <a:pt x="4763" y="1202531"/>
                </a:lnTo>
                <a:lnTo>
                  <a:pt x="0" y="1188244"/>
                </a:lnTo>
                <a:lnTo>
                  <a:pt x="9525" y="1159669"/>
                </a:lnTo>
                <a:lnTo>
                  <a:pt x="61913" y="1090612"/>
                </a:lnTo>
                <a:lnTo>
                  <a:pt x="159544" y="973931"/>
                </a:lnTo>
                <a:lnTo>
                  <a:pt x="254794" y="845344"/>
                </a:lnTo>
                <a:lnTo>
                  <a:pt x="335757" y="728662"/>
                </a:lnTo>
                <a:lnTo>
                  <a:pt x="404813" y="621506"/>
                </a:lnTo>
                <a:lnTo>
                  <a:pt x="490538" y="478631"/>
                </a:lnTo>
                <a:lnTo>
                  <a:pt x="542925" y="383381"/>
                </a:lnTo>
                <a:lnTo>
                  <a:pt x="581025" y="311944"/>
                </a:lnTo>
                <a:lnTo>
                  <a:pt x="604838" y="264319"/>
                </a:lnTo>
                <a:lnTo>
                  <a:pt x="619125" y="226219"/>
                </a:lnTo>
                <a:lnTo>
                  <a:pt x="623888" y="204787"/>
                </a:lnTo>
                <a:lnTo>
                  <a:pt x="623888" y="185737"/>
                </a:lnTo>
                <a:lnTo>
                  <a:pt x="619125" y="157162"/>
                </a:lnTo>
                <a:lnTo>
                  <a:pt x="602457" y="128587"/>
                </a:lnTo>
                <a:lnTo>
                  <a:pt x="566738" y="100012"/>
                </a:lnTo>
                <a:lnTo>
                  <a:pt x="528638" y="73819"/>
                </a:lnTo>
                <a:lnTo>
                  <a:pt x="511969" y="61912"/>
                </a:lnTo>
                <a:lnTo>
                  <a:pt x="497682" y="45244"/>
                </a:lnTo>
                <a:lnTo>
                  <a:pt x="490538" y="23812"/>
                </a:lnTo>
                <a:lnTo>
                  <a:pt x="492919" y="11906"/>
                </a:lnTo>
                <a:lnTo>
                  <a:pt x="502444" y="2381"/>
                </a:lnTo>
                <a:lnTo>
                  <a:pt x="516732" y="0"/>
                </a:lnTo>
                <a:lnTo>
                  <a:pt x="550069" y="4762"/>
                </a:lnTo>
                <a:lnTo>
                  <a:pt x="638175" y="38100"/>
                </a:lnTo>
                <a:lnTo>
                  <a:pt x="714375" y="66675"/>
                </a:lnTo>
                <a:lnTo>
                  <a:pt x="785813" y="97631"/>
                </a:lnTo>
                <a:lnTo>
                  <a:pt x="838200" y="123825"/>
                </a:lnTo>
                <a:lnTo>
                  <a:pt x="890588" y="157162"/>
                </a:lnTo>
                <a:lnTo>
                  <a:pt x="919163" y="183356"/>
                </a:lnTo>
                <a:lnTo>
                  <a:pt x="938213" y="204787"/>
                </a:lnTo>
                <a:lnTo>
                  <a:pt x="952500" y="226219"/>
                </a:lnTo>
                <a:lnTo>
                  <a:pt x="957263" y="242887"/>
                </a:lnTo>
                <a:lnTo>
                  <a:pt x="954882" y="266700"/>
                </a:lnTo>
                <a:lnTo>
                  <a:pt x="945357" y="292894"/>
                </a:lnTo>
                <a:lnTo>
                  <a:pt x="907257" y="342900"/>
                </a:lnTo>
                <a:lnTo>
                  <a:pt x="859632" y="395287"/>
                </a:lnTo>
                <a:lnTo>
                  <a:pt x="771525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5FD76B8-2C62-4050-A20B-692416AF3D85}"/>
              </a:ext>
            </a:extLst>
          </p:cNvPr>
          <p:cNvSpPr/>
          <p:nvPr/>
        </p:nvSpPr>
        <p:spPr>
          <a:xfrm rot="16200000">
            <a:off x="1483519" y="3493294"/>
            <a:ext cx="4335462" cy="546100"/>
          </a:xfrm>
          <a:custGeom>
            <a:avLst/>
            <a:gdLst>
              <a:gd name="connsiteX0" fmla="*/ 2077054 w 4336160"/>
              <a:gd name="connsiteY0" fmla="*/ 368243 h 546158"/>
              <a:gd name="connsiteX1" fmla="*/ 1650885 w 4336160"/>
              <a:gd name="connsiteY1" fmla="*/ 355830 h 546158"/>
              <a:gd name="connsiteX2" fmla="*/ 1299193 w 4336160"/>
              <a:gd name="connsiteY2" fmla="*/ 343418 h 546158"/>
              <a:gd name="connsiteX3" fmla="*/ 988876 w 4336160"/>
              <a:gd name="connsiteY3" fmla="*/ 331005 h 546158"/>
              <a:gd name="connsiteX4" fmla="*/ 773723 w 4336160"/>
              <a:gd name="connsiteY4" fmla="*/ 322730 h 546158"/>
              <a:gd name="connsiteX5" fmla="*/ 616496 w 4336160"/>
              <a:gd name="connsiteY5" fmla="*/ 318592 h 546158"/>
              <a:gd name="connsiteX6" fmla="*/ 430306 w 4336160"/>
              <a:gd name="connsiteY6" fmla="*/ 322730 h 546158"/>
              <a:gd name="connsiteX7" fmla="*/ 264804 w 4336160"/>
              <a:gd name="connsiteY7" fmla="*/ 318592 h 546158"/>
              <a:gd name="connsiteX8" fmla="*/ 153090 w 4336160"/>
              <a:gd name="connsiteY8" fmla="*/ 318592 h 546158"/>
              <a:gd name="connsiteX9" fmla="*/ 107577 w 4336160"/>
              <a:gd name="connsiteY9" fmla="*/ 306180 h 546158"/>
              <a:gd name="connsiteX10" fmla="*/ 45513 w 4336160"/>
              <a:gd name="connsiteY10" fmla="*/ 285492 h 546158"/>
              <a:gd name="connsiteX11" fmla="*/ 16550 w 4336160"/>
              <a:gd name="connsiteY11" fmla="*/ 260666 h 546158"/>
              <a:gd name="connsiteX12" fmla="*/ 0 w 4336160"/>
              <a:gd name="connsiteY12" fmla="*/ 231703 h 546158"/>
              <a:gd name="connsiteX13" fmla="*/ 0 w 4336160"/>
              <a:gd name="connsiteY13" fmla="*/ 202741 h 546158"/>
              <a:gd name="connsiteX14" fmla="*/ 16550 w 4336160"/>
              <a:gd name="connsiteY14" fmla="*/ 165503 h 546158"/>
              <a:gd name="connsiteX15" fmla="*/ 62064 w 4336160"/>
              <a:gd name="connsiteY15" fmla="*/ 124127 h 546158"/>
              <a:gd name="connsiteX16" fmla="*/ 95164 w 4336160"/>
              <a:gd name="connsiteY16" fmla="*/ 107577 h 546158"/>
              <a:gd name="connsiteX17" fmla="*/ 194465 w 4336160"/>
              <a:gd name="connsiteY17" fmla="*/ 82751 h 546158"/>
              <a:gd name="connsiteX18" fmla="*/ 322730 w 4336160"/>
              <a:gd name="connsiteY18" fmla="*/ 57926 h 546158"/>
              <a:gd name="connsiteX19" fmla="*/ 450994 w 4336160"/>
              <a:gd name="connsiteY19" fmla="*/ 37238 h 546158"/>
              <a:gd name="connsiteX20" fmla="*/ 537883 w 4336160"/>
              <a:gd name="connsiteY20" fmla="*/ 28963 h 546158"/>
              <a:gd name="connsiteX21" fmla="*/ 587533 w 4336160"/>
              <a:gd name="connsiteY21" fmla="*/ 37238 h 546158"/>
              <a:gd name="connsiteX22" fmla="*/ 757173 w 4336160"/>
              <a:gd name="connsiteY22" fmla="*/ 66201 h 546158"/>
              <a:gd name="connsiteX23" fmla="*/ 922675 w 4336160"/>
              <a:gd name="connsiteY23" fmla="*/ 86889 h 546158"/>
              <a:gd name="connsiteX24" fmla="*/ 1154379 w 4336160"/>
              <a:gd name="connsiteY24" fmla="*/ 115852 h 546158"/>
              <a:gd name="connsiteX25" fmla="*/ 1452283 w 4336160"/>
              <a:gd name="connsiteY25" fmla="*/ 136540 h 546158"/>
              <a:gd name="connsiteX26" fmla="*/ 1803975 w 4336160"/>
              <a:gd name="connsiteY26" fmla="*/ 157227 h 546158"/>
              <a:gd name="connsiteX27" fmla="*/ 2159805 w 4336160"/>
              <a:gd name="connsiteY27" fmla="*/ 182053 h 546158"/>
              <a:gd name="connsiteX28" fmla="*/ 2565285 w 4336160"/>
              <a:gd name="connsiteY28" fmla="*/ 206878 h 546158"/>
              <a:gd name="connsiteX29" fmla="*/ 3260395 w 4336160"/>
              <a:gd name="connsiteY29" fmla="*/ 206878 h 546158"/>
              <a:gd name="connsiteX30" fmla="*/ 3587262 w 4336160"/>
              <a:gd name="connsiteY30" fmla="*/ 206878 h 546158"/>
              <a:gd name="connsiteX31" fmla="*/ 3897579 w 4336160"/>
              <a:gd name="connsiteY31" fmla="*/ 206878 h 546158"/>
              <a:gd name="connsiteX32" fmla="*/ 4063081 w 4336160"/>
              <a:gd name="connsiteY32" fmla="*/ 206878 h 546158"/>
              <a:gd name="connsiteX33" fmla="*/ 4116869 w 4336160"/>
              <a:gd name="connsiteY33" fmla="*/ 202741 h 546158"/>
              <a:gd name="connsiteX34" fmla="*/ 4166520 w 4336160"/>
              <a:gd name="connsiteY34" fmla="*/ 182053 h 546158"/>
              <a:gd name="connsiteX35" fmla="*/ 4216170 w 4336160"/>
              <a:gd name="connsiteY35" fmla="*/ 140677 h 546158"/>
              <a:gd name="connsiteX36" fmla="*/ 4245133 w 4336160"/>
              <a:gd name="connsiteY36" fmla="*/ 95164 h 546158"/>
              <a:gd name="connsiteX37" fmla="*/ 4265821 w 4336160"/>
              <a:gd name="connsiteY37" fmla="*/ 41376 h 546158"/>
              <a:gd name="connsiteX38" fmla="*/ 4282371 w 4336160"/>
              <a:gd name="connsiteY38" fmla="*/ 12413 h 546158"/>
              <a:gd name="connsiteX39" fmla="*/ 4307197 w 4336160"/>
              <a:gd name="connsiteY39" fmla="*/ 0 h 546158"/>
              <a:gd name="connsiteX40" fmla="*/ 4319609 w 4336160"/>
              <a:gd name="connsiteY40" fmla="*/ 4138 h 546158"/>
              <a:gd name="connsiteX41" fmla="*/ 4336160 w 4336160"/>
              <a:gd name="connsiteY41" fmla="*/ 24826 h 546158"/>
              <a:gd name="connsiteX42" fmla="*/ 4336160 w 4336160"/>
              <a:gd name="connsiteY42" fmla="*/ 82751 h 546158"/>
              <a:gd name="connsiteX43" fmla="*/ 4327884 w 4336160"/>
              <a:gd name="connsiteY43" fmla="*/ 144815 h 546158"/>
              <a:gd name="connsiteX44" fmla="*/ 4303059 w 4336160"/>
              <a:gd name="connsiteY44" fmla="*/ 219291 h 546158"/>
              <a:gd name="connsiteX45" fmla="*/ 4269959 w 4336160"/>
              <a:gd name="connsiteY45" fmla="*/ 310317 h 546158"/>
              <a:gd name="connsiteX46" fmla="*/ 4232721 w 4336160"/>
              <a:gd name="connsiteY46" fmla="*/ 384793 h 546158"/>
              <a:gd name="connsiteX47" fmla="*/ 4191345 w 4336160"/>
              <a:gd name="connsiteY47" fmla="*/ 446856 h 546158"/>
              <a:gd name="connsiteX48" fmla="*/ 4133419 w 4336160"/>
              <a:gd name="connsiteY48" fmla="*/ 504782 h 546158"/>
              <a:gd name="connsiteX49" fmla="*/ 4096181 w 4336160"/>
              <a:gd name="connsiteY49" fmla="*/ 533745 h 546158"/>
              <a:gd name="connsiteX50" fmla="*/ 4067218 w 4336160"/>
              <a:gd name="connsiteY50" fmla="*/ 542020 h 546158"/>
              <a:gd name="connsiteX51" fmla="*/ 4042393 w 4336160"/>
              <a:gd name="connsiteY51" fmla="*/ 546158 h 546158"/>
              <a:gd name="connsiteX52" fmla="*/ 3992742 w 4336160"/>
              <a:gd name="connsiteY52" fmla="*/ 529608 h 546158"/>
              <a:gd name="connsiteX53" fmla="*/ 3947229 w 4336160"/>
              <a:gd name="connsiteY53" fmla="*/ 496507 h 546158"/>
              <a:gd name="connsiteX54" fmla="*/ 3909991 w 4336160"/>
              <a:gd name="connsiteY54" fmla="*/ 467544 h 546158"/>
              <a:gd name="connsiteX55" fmla="*/ 3856203 w 4336160"/>
              <a:gd name="connsiteY55" fmla="*/ 446856 h 546158"/>
              <a:gd name="connsiteX56" fmla="*/ 3785865 w 4336160"/>
              <a:gd name="connsiteY56" fmla="*/ 430306 h 546158"/>
              <a:gd name="connsiteX57" fmla="*/ 3632775 w 4336160"/>
              <a:gd name="connsiteY57" fmla="*/ 417894 h 546158"/>
              <a:gd name="connsiteX58" fmla="*/ 3475548 w 4336160"/>
              <a:gd name="connsiteY58" fmla="*/ 409618 h 546158"/>
              <a:gd name="connsiteX59" fmla="*/ 3310045 w 4336160"/>
              <a:gd name="connsiteY59" fmla="*/ 405481 h 546158"/>
              <a:gd name="connsiteX60" fmla="*/ 3136268 w 4336160"/>
              <a:gd name="connsiteY60" fmla="*/ 409618 h 546158"/>
              <a:gd name="connsiteX61" fmla="*/ 2606661 w 4336160"/>
              <a:gd name="connsiteY61" fmla="*/ 384793 h 546158"/>
              <a:gd name="connsiteX62" fmla="*/ 2499084 w 4336160"/>
              <a:gd name="connsiteY62" fmla="*/ 380656 h 546158"/>
              <a:gd name="connsiteX63" fmla="*/ 2077054 w 4336160"/>
              <a:gd name="connsiteY63" fmla="*/ 368243 h 54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336160" h="546158">
                <a:moveTo>
                  <a:pt x="2077054" y="368243"/>
                </a:moveTo>
                <a:lnTo>
                  <a:pt x="1650885" y="355830"/>
                </a:lnTo>
                <a:lnTo>
                  <a:pt x="1299193" y="343418"/>
                </a:lnTo>
                <a:lnTo>
                  <a:pt x="988876" y="331005"/>
                </a:lnTo>
                <a:lnTo>
                  <a:pt x="773723" y="322730"/>
                </a:lnTo>
                <a:lnTo>
                  <a:pt x="616496" y="318592"/>
                </a:lnTo>
                <a:lnTo>
                  <a:pt x="430306" y="322730"/>
                </a:lnTo>
                <a:lnTo>
                  <a:pt x="264804" y="318592"/>
                </a:lnTo>
                <a:lnTo>
                  <a:pt x="153090" y="318592"/>
                </a:lnTo>
                <a:lnTo>
                  <a:pt x="107577" y="306180"/>
                </a:lnTo>
                <a:lnTo>
                  <a:pt x="45513" y="285492"/>
                </a:lnTo>
                <a:lnTo>
                  <a:pt x="16550" y="260666"/>
                </a:lnTo>
                <a:lnTo>
                  <a:pt x="0" y="231703"/>
                </a:lnTo>
                <a:lnTo>
                  <a:pt x="0" y="202741"/>
                </a:lnTo>
                <a:lnTo>
                  <a:pt x="16550" y="165503"/>
                </a:lnTo>
                <a:lnTo>
                  <a:pt x="62064" y="124127"/>
                </a:lnTo>
                <a:lnTo>
                  <a:pt x="95164" y="107577"/>
                </a:lnTo>
                <a:lnTo>
                  <a:pt x="194465" y="82751"/>
                </a:lnTo>
                <a:lnTo>
                  <a:pt x="322730" y="57926"/>
                </a:lnTo>
                <a:lnTo>
                  <a:pt x="450994" y="37238"/>
                </a:lnTo>
                <a:lnTo>
                  <a:pt x="537883" y="28963"/>
                </a:lnTo>
                <a:lnTo>
                  <a:pt x="587533" y="37238"/>
                </a:lnTo>
                <a:lnTo>
                  <a:pt x="757173" y="66201"/>
                </a:lnTo>
                <a:lnTo>
                  <a:pt x="922675" y="86889"/>
                </a:lnTo>
                <a:lnTo>
                  <a:pt x="1154379" y="115852"/>
                </a:lnTo>
                <a:lnTo>
                  <a:pt x="1452283" y="136540"/>
                </a:lnTo>
                <a:lnTo>
                  <a:pt x="1803975" y="157227"/>
                </a:lnTo>
                <a:lnTo>
                  <a:pt x="2159805" y="182053"/>
                </a:lnTo>
                <a:lnTo>
                  <a:pt x="2565285" y="206878"/>
                </a:lnTo>
                <a:lnTo>
                  <a:pt x="3260395" y="206878"/>
                </a:lnTo>
                <a:lnTo>
                  <a:pt x="3587262" y="206878"/>
                </a:lnTo>
                <a:lnTo>
                  <a:pt x="3897579" y="206878"/>
                </a:lnTo>
                <a:lnTo>
                  <a:pt x="4063081" y="206878"/>
                </a:lnTo>
                <a:lnTo>
                  <a:pt x="4116869" y="202741"/>
                </a:lnTo>
                <a:lnTo>
                  <a:pt x="4166520" y="182053"/>
                </a:lnTo>
                <a:lnTo>
                  <a:pt x="4216170" y="140677"/>
                </a:lnTo>
                <a:lnTo>
                  <a:pt x="4245133" y="95164"/>
                </a:lnTo>
                <a:lnTo>
                  <a:pt x="4265821" y="41376"/>
                </a:lnTo>
                <a:lnTo>
                  <a:pt x="4282371" y="12413"/>
                </a:lnTo>
                <a:lnTo>
                  <a:pt x="4307197" y="0"/>
                </a:lnTo>
                <a:lnTo>
                  <a:pt x="4319609" y="4138"/>
                </a:lnTo>
                <a:lnTo>
                  <a:pt x="4336160" y="24826"/>
                </a:lnTo>
                <a:lnTo>
                  <a:pt x="4336160" y="82751"/>
                </a:lnTo>
                <a:lnTo>
                  <a:pt x="4327884" y="144815"/>
                </a:lnTo>
                <a:lnTo>
                  <a:pt x="4303059" y="219291"/>
                </a:lnTo>
                <a:lnTo>
                  <a:pt x="4269959" y="310317"/>
                </a:lnTo>
                <a:lnTo>
                  <a:pt x="4232721" y="384793"/>
                </a:lnTo>
                <a:lnTo>
                  <a:pt x="4191345" y="446856"/>
                </a:lnTo>
                <a:lnTo>
                  <a:pt x="4133419" y="504782"/>
                </a:lnTo>
                <a:lnTo>
                  <a:pt x="4096181" y="533745"/>
                </a:lnTo>
                <a:lnTo>
                  <a:pt x="4067218" y="542020"/>
                </a:lnTo>
                <a:lnTo>
                  <a:pt x="4042393" y="546158"/>
                </a:lnTo>
                <a:lnTo>
                  <a:pt x="3992742" y="529608"/>
                </a:lnTo>
                <a:lnTo>
                  <a:pt x="3947229" y="496507"/>
                </a:lnTo>
                <a:lnTo>
                  <a:pt x="3909991" y="467544"/>
                </a:lnTo>
                <a:lnTo>
                  <a:pt x="3856203" y="446856"/>
                </a:lnTo>
                <a:lnTo>
                  <a:pt x="3785865" y="430306"/>
                </a:lnTo>
                <a:lnTo>
                  <a:pt x="3632775" y="417894"/>
                </a:lnTo>
                <a:lnTo>
                  <a:pt x="3475548" y="409618"/>
                </a:lnTo>
                <a:lnTo>
                  <a:pt x="3310045" y="405481"/>
                </a:lnTo>
                <a:lnTo>
                  <a:pt x="3136268" y="409618"/>
                </a:lnTo>
                <a:lnTo>
                  <a:pt x="2606661" y="384793"/>
                </a:lnTo>
                <a:lnTo>
                  <a:pt x="2499084" y="380656"/>
                </a:lnTo>
                <a:lnTo>
                  <a:pt x="2077054" y="3682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A6FC90C-0E2B-4F69-A44F-C953E59F231F}"/>
              </a:ext>
            </a:extLst>
          </p:cNvPr>
          <p:cNvSpPr/>
          <p:nvPr/>
        </p:nvSpPr>
        <p:spPr>
          <a:xfrm rot="16200000">
            <a:off x="2040731" y="3202782"/>
            <a:ext cx="2062163" cy="1149350"/>
          </a:xfrm>
          <a:custGeom>
            <a:avLst/>
            <a:gdLst>
              <a:gd name="connsiteX0" fmla="*/ 1014412 w 2062162"/>
              <a:gd name="connsiteY0" fmla="*/ 850107 h 1150144"/>
              <a:gd name="connsiteX1" fmla="*/ 826294 w 2062162"/>
              <a:gd name="connsiteY1" fmla="*/ 723900 h 1150144"/>
              <a:gd name="connsiteX2" fmla="*/ 697706 w 2062162"/>
              <a:gd name="connsiteY2" fmla="*/ 635794 h 1150144"/>
              <a:gd name="connsiteX3" fmla="*/ 528637 w 2062162"/>
              <a:gd name="connsiteY3" fmla="*/ 511969 h 1150144"/>
              <a:gd name="connsiteX4" fmla="*/ 354806 w 2062162"/>
              <a:gd name="connsiteY4" fmla="*/ 371475 h 1150144"/>
              <a:gd name="connsiteX5" fmla="*/ 204787 w 2062162"/>
              <a:gd name="connsiteY5" fmla="*/ 240507 h 1150144"/>
              <a:gd name="connsiteX6" fmla="*/ 80962 w 2062162"/>
              <a:gd name="connsiteY6" fmla="*/ 130969 h 1150144"/>
              <a:gd name="connsiteX7" fmla="*/ 28575 w 2062162"/>
              <a:gd name="connsiteY7" fmla="*/ 80963 h 1150144"/>
              <a:gd name="connsiteX8" fmla="*/ 14287 w 2062162"/>
              <a:gd name="connsiteY8" fmla="*/ 66675 h 1150144"/>
              <a:gd name="connsiteX9" fmla="*/ 4762 w 2062162"/>
              <a:gd name="connsiteY9" fmla="*/ 50007 h 1150144"/>
              <a:gd name="connsiteX10" fmla="*/ 0 w 2062162"/>
              <a:gd name="connsiteY10" fmla="*/ 23813 h 1150144"/>
              <a:gd name="connsiteX11" fmla="*/ 2381 w 2062162"/>
              <a:gd name="connsiteY11" fmla="*/ 9525 h 1150144"/>
              <a:gd name="connsiteX12" fmla="*/ 11906 w 2062162"/>
              <a:gd name="connsiteY12" fmla="*/ 0 h 1150144"/>
              <a:gd name="connsiteX13" fmla="*/ 23812 w 2062162"/>
              <a:gd name="connsiteY13" fmla="*/ 0 h 1150144"/>
              <a:gd name="connsiteX14" fmla="*/ 52387 w 2062162"/>
              <a:gd name="connsiteY14" fmla="*/ 4763 h 1150144"/>
              <a:gd name="connsiteX15" fmla="*/ 114300 w 2062162"/>
              <a:gd name="connsiteY15" fmla="*/ 54769 h 1150144"/>
              <a:gd name="connsiteX16" fmla="*/ 264319 w 2062162"/>
              <a:gd name="connsiteY16" fmla="*/ 164307 h 1150144"/>
              <a:gd name="connsiteX17" fmla="*/ 407194 w 2062162"/>
              <a:gd name="connsiteY17" fmla="*/ 264319 h 1150144"/>
              <a:gd name="connsiteX18" fmla="*/ 528637 w 2062162"/>
              <a:gd name="connsiteY18" fmla="*/ 345282 h 1150144"/>
              <a:gd name="connsiteX19" fmla="*/ 707231 w 2062162"/>
              <a:gd name="connsiteY19" fmla="*/ 454819 h 1150144"/>
              <a:gd name="connsiteX20" fmla="*/ 873919 w 2062162"/>
              <a:gd name="connsiteY20" fmla="*/ 547688 h 1150144"/>
              <a:gd name="connsiteX21" fmla="*/ 1000125 w 2062162"/>
              <a:gd name="connsiteY21" fmla="*/ 616744 h 1150144"/>
              <a:gd name="connsiteX22" fmla="*/ 1176337 w 2062162"/>
              <a:gd name="connsiteY22" fmla="*/ 707232 h 1150144"/>
              <a:gd name="connsiteX23" fmla="*/ 1338262 w 2062162"/>
              <a:gd name="connsiteY23" fmla="*/ 783432 h 1150144"/>
              <a:gd name="connsiteX24" fmla="*/ 1519237 w 2062162"/>
              <a:gd name="connsiteY24" fmla="*/ 859632 h 1150144"/>
              <a:gd name="connsiteX25" fmla="*/ 1671637 w 2062162"/>
              <a:gd name="connsiteY25" fmla="*/ 919163 h 1150144"/>
              <a:gd name="connsiteX26" fmla="*/ 1840706 w 2062162"/>
              <a:gd name="connsiteY26" fmla="*/ 981075 h 1150144"/>
              <a:gd name="connsiteX27" fmla="*/ 1945481 w 2062162"/>
              <a:gd name="connsiteY27" fmla="*/ 1016794 h 1150144"/>
              <a:gd name="connsiteX28" fmla="*/ 2062162 w 2062162"/>
              <a:gd name="connsiteY28" fmla="*/ 1023938 h 1150144"/>
              <a:gd name="connsiteX29" fmla="*/ 2062162 w 2062162"/>
              <a:gd name="connsiteY29" fmla="*/ 1150144 h 1150144"/>
              <a:gd name="connsiteX30" fmla="*/ 1469231 w 2062162"/>
              <a:gd name="connsiteY30" fmla="*/ 1116807 h 1150144"/>
              <a:gd name="connsiteX31" fmla="*/ 1369219 w 2062162"/>
              <a:gd name="connsiteY31" fmla="*/ 1062038 h 1150144"/>
              <a:gd name="connsiteX32" fmla="*/ 1264444 w 2062162"/>
              <a:gd name="connsiteY32" fmla="*/ 1000125 h 1150144"/>
              <a:gd name="connsiteX33" fmla="*/ 1135856 w 2062162"/>
              <a:gd name="connsiteY33" fmla="*/ 921544 h 1150144"/>
              <a:gd name="connsiteX34" fmla="*/ 1014412 w 2062162"/>
              <a:gd name="connsiteY34" fmla="*/ 850107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62162" h="1150144">
                <a:moveTo>
                  <a:pt x="1014412" y="850107"/>
                </a:moveTo>
                <a:lnTo>
                  <a:pt x="826294" y="723900"/>
                </a:lnTo>
                <a:lnTo>
                  <a:pt x="697706" y="635794"/>
                </a:lnTo>
                <a:lnTo>
                  <a:pt x="528637" y="511969"/>
                </a:lnTo>
                <a:lnTo>
                  <a:pt x="354806" y="371475"/>
                </a:lnTo>
                <a:lnTo>
                  <a:pt x="204787" y="240507"/>
                </a:lnTo>
                <a:lnTo>
                  <a:pt x="80962" y="130969"/>
                </a:lnTo>
                <a:lnTo>
                  <a:pt x="28575" y="80963"/>
                </a:lnTo>
                <a:lnTo>
                  <a:pt x="14287" y="66675"/>
                </a:lnTo>
                <a:lnTo>
                  <a:pt x="4762" y="50007"/>
                </a:lnTo>
                <a:lnTo>
                  <a:pt x="0" y="23813"/>
                </a:lnTo>
                <a:lnTo>
                  <a:pt x="2381" y="9525"/>
                </a:lnTo>
                <a:lnTo>
                  <a:pt x="11906" y="0"/>
                </a:lnTo>
                <a:lnTo>
                  <a:pt x="23812" y="0"/>
                </a:lnTo>
                <a:lnTo>
                  <a:pt x="52387" y="4763"/>
                </a:lnTo>
                <a:lnTo>
                  <a:pt x="114300" y="54769"/>
                </a:lnTo>
                <a:lnTo>
                  <a:pt x="264319" y="164307"/>
                </a:lnTo>
                <a:lnTo>
                  <a:pt x="407194" y="264319"/>
                </a:lnTo>
                <a:lnTo>
                  <a:pt x="528637" y="345282"/>
                </a:lnTo>
                <a:lnTo>
                  <a:pt x="707231" y="454819"/>
                </a:lnTo>
                <a:lnTo>
                  <a:pt x="873919" y="547688"/>
                </a:lnTo>
                <a:lnTo>
                  <a:pt x="1000125" y="616744"/>
                </a:lnTo>
                <a:lnTo>
                  <a:pt x="1176337" y="707232"/>
                </a:lnTo>
                <a:lnTo>
                  <a:pt x="1338262" y="783432"/>
                </a:lnTo>
                <a:lnTo>
                  <a:pt x="1519237" y="859632"/>
                </a:lnTo>
                <a:lnTo>
                  <a:pt x="1671637" y="919163"/>
                </a:lnTo>
                <a:lnTo>
                  <a:pt x="1840706" y="981075"/>
                </a:lnTo>
                <a:lnTo>
                  <a:pt x="1945481" y="1016794"/>
                </a:lnTo>
                <a:lnTo>
                  <a:pt x="2062162" y="1023938"/>
                </a:lnTo>
                <a:lnTo>
                  <a:pt x="2062162" y="1150144"/>
                </a:lnTo>
                <a:lnTo>
                  <a:pt x="1469231" y="1116807"/>
                </a:lnTo>
                <a:lnTo>
                  <a:pt x="1369219" y="1062038"/>
                </a:lnTo>
                <a:lnTo>
                  <a:pt x="1264444" y="1000125"/>
                </a:lnTo>
                <a:lnTo>
                  <a:pt x="1135856" y="921544"/>
                </a:lnTo>
                <a:lnTo>
                  <a:pt x="1014412" y="8501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7D1BD77-1561-4E71-B767-EA3DA5240C8F}"/>
              </a:ext>
            </a:extLst>
          </p:cNvPr>
          <p:cNvSpPr/>
          <p:nvPr/>
        </p:nvSpPr>
        <p:spPr>
          <a:xfrm>
            <a:off x="3686175" y="3276600"/>
            <a:ext cx="660400" cy="690563"/>
          </a:xfrm>
          <a:custGeom>
            <a:avLst/>
            <a:gdLst>
              <a:gd name="connsiteX0" fmla="*/ 169069 w 659606"/>
              <a:gd name="connsiteY0" fmla="*/ 221456 h 690563"/>
              <a:gd name="connsiteX1" fmla="*/ 114300 w 659606"/>
              <a:gd name="connsiteY1" fmla="*/ 180975 h 690563"/>
              <a:gd name="connsiteX2" fmla="*/ 83344 w 659606"/>
              <a:gd name="connsiteY2" fmla="*/ 164306 h 690563"/>
              <a:gd name="connsiteX3" fmla="*/ 2381 w 659606"/>
              <a:gd name="connsiteY3" fmla="*/ 128588 h 690563"/>
              <a:gd name="connsiteX4" fmla="*/ 0 w 659606"/>
              <a:gd name="connsiteY4" fmla="*/ 0 h 690563"/>
              <a:gd name="connsiteX5" fmla="*/ 92869 w 659606"/>
              <a:gd name="connsiteY5" fmla="*/ 26194 h 690563"/>
              <a:gd name="connsiteX6" fmla="*/ 171450 w 659606"/>
              <a:gd name="connsiteY6" fmla="*/ 54769 h 690563"/>
              <a:gd name="connsiteX7" fmla="*/ 235744 w 659606"/>
              <a:gd name="connsiteY7" fmla="*/ 83344 h 690563"/>
              <a:gd name="connsiteX8" fmla="*/ 290513 w 659606"/>
              <a:gd name="connsiteY8" fmla="*/ 107156 h 690563"/>
              <a:gd name="connsiteX9" fmla="*/ 359569 w 659606"/>
              <a:gd name="connsiteY9" fmla="*/ 142875 h 690563"/>
              <a:gd name="connsiteX10" fmla="*/ 421481 w 659606"/>
              <a:gd name="connsiteY10" fmla="*/ 176213 h 690563"/>
              <a:gd name="connsiteX11" fmla="*/ 481013 w 659606"/>
              <a:gd name="connsiteY11" fmla="*/ 211931 h 690563"/>
              <a:gd name="connsiteX12" fmla="*/ 523875 w 659606"/>
              <a:gd name="connsiteY12" fmla="*/ 240506 h 690563"/>
              <a:gd name="connsiteX13" fmla="*/ 547688 w 659606"/>
              <a:gd name="connsiteY13" fmla="*/ 264319 h 690563"/>
              <a:gd name="connsiteX14" fmla="*/ 588169 w 659606"/>
              <a:gd name="connsiteY14" fmla="*/ 309563 h 690563"/>
              <a:gd name="connsiteX15" fmla="*/ 611981 w 659606"/>
              <a:gd name="connsiteY15" fmla="*/ 342900 h 690563"/>
              <a:gd name="connsiteX16" fmla="*/ 638175 w 659606"/>
              <a:gd name="connsiteY16" fmla="*/ 385763 h 690563"/>
              <a:gd name="connsiteX17" fmla="*/ 652463 w 659606"/>
              <a:gd name="connsiteY17" fmla="*/ 416719 h 690563"/>
              <a:gd name="connsiteX18" fmla="*/ 659606 w 659606"/>
              <a:gd name="connsiteY18" fmla="*/ 447675 h 690563"/>
              <a:gd name="connsiteX19" fmla="*/ 659606 w 659606"/>
              <a:gd name="connsiteY19" fmla="*/ 490538 h 690563"/>
              <a:gd name="connsiteX20" fmla="*/ 650081 w 659606"/>
              <a:gd name="connsiteY20" fmla="*/ 564356 h 690563"/>
              <a:gd name="connsiteX21" fmla="*/ 640556 w 659606"/>
              <a:gd name="connsiteY21" fmla="*/ 611981 h 690563"/>
              <a:gd name="connsiteX22" fmla="*/ 623888 w 659606"/>
              <a:gd name="connsiteY22" fmla="*/ 650081 h 690563"/>
              <a:gd name="connsiteX23" fmla="*/ 602456 w 659606"/>
              <a:gd name="connsiteY23" fmla="*/ 671513 h 690563"/>
              <a:gd name="connsiteX24" fmla="*/ 578644 w 659606"/>
              <a:gd name="connsiteY24" fmla="*/ 685800 h 690563"/>
              <a:gd name="connsiteX25" fmla="*/ 552450 w 659606"/>
              <a:gd name="connsiteY25" fmla="*/ 690563 h 690563"/>
              <a:gd name="connsiteX26" fmla="*/ 528638 w 659606"/>
              <a:gd name="connsiteY26" fmla="*/ 690563 h 690563"/>
              <a:gd name="connsiteX27" fmla="*/ 502444 w 659606"/>
              <a:gd name="connsiteY27" fmla="*/ 681038 h 690563"/>
              <a:gd name="connsiteX28" fmla="*/ 481013 w 659606"/>
              <a:gd name="connsiteY28" fmla="*/ 664369 h 690563"/>
              <a:gd name="connsiteX29" fmla="*/ 464344 w 659606"/>
              <a:gd name="connsiteY29" fmla="*/ 640556 h 690563"/>
              <a:gd name="connsiteX30" fmla="*/ 438150 w 659606"/>
              <a:gd name="connsiteY30" fmla="*/ 590550 h 690563"/>
              <a:gd name="connsiteX31" fmla="*/ 409575 w 659606"/>
              <a:gd name="connsiteY31" fmla="*/ 528638 h 690563"/>
              <a:gd name="connsiteX32" fmla="*/ 390525 w 659606"/>
              <a:gd name="connsiteY32" fmla="*/ 490538 h 690563"/>
              <a:gd name="connsiteX33" fmla="*/ 366713 w 659606"/>
              <a:gd name="connsiteY33" fmla="*/ 447675 h 690563"/>
              <a:gd name="connsiteX34" fmla="*/ 330994 w 659606"/>
              <a:gd name="connsiteY34" fmla="*/ 395288 h 690563"/>
              <a:gd name="connsiteX35" fmla="*/ 302419 w 659606"/>
              <a:gd name="connsiteY35" fmla="*/ 354806 h 690563"/>
              <a:gd name="connsiteX36" fmla="*/ 266700 w 659606"/>
              <a:gd name="connsiteY36" fmla="*/ 314325 h 690563"/>
              <a:gd name="connsiteX37" fmla="*/ 233363 w 659606"/>
              <a:gd name="connsiteY37" fmla="*/ 278606 h 690563"/>
              <a:gd name="connsiteX38" fmla="*/ 169069 w 659606"/>
              <a:gd name="connsiteY38" fmla="*/ 221456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9606" h="690563">
                <a:moveTo>
                  <a:pt x="169069" y="221456"/>
                </a:moveTo>
                <a:lnTo>
                  <a:pt x="114300" y="180975"/>
                </a:lnTo>
                <a:lnTo>
                  <a:pt x="83344" y="164306"/>
                </a:lnTo>
                <a:lnTo>
                  <a:pt x="2381" y="128588"/>
                </a:lnTo>
                <a:cubicBezTo>
                  <a:pt x="1587" y="85725"/>
                  <a:pt x="794" y="42863"/>
                  <a:pt x="0" y="0"/>
                </a:cubicBezTo>
                <a:lnTo>
                  <a:pt x="92869" y="26194"/>
                </a:lnTo>
                <a:lnTo>
                  <a:pt x="171450" y="54769"/>
                </a:lnTo>
                <a:lnTo>
                  <a:pt x="235744" y="83344"/>
                </a:lnTo>
                <a:lnTo>
                  <a:pt x="290513" y="107156"/>
                </a:lnTo>
                <a:lnTo>
                  <a:pt x="359569" y="142875"/>
                </a:lnTo>
                <a:lnTo>
                  <a:pt x="421481" y="176213"/>
                </a:lnTo>
                <a:lnTo>
                  <a:pt x="481013" y="211931"/>
                </a:lnTo>
                <a:lnTo>
                  <a:pt x="523875" y="240506"/>
                </a:lnTo>
                <a:lnTo>
                  <a:pt x="547688" y="264319"/>
                </a:lnTo>
                <a:lnTo>
                  <a:pt x="588169" y="309563"/>
                </a:lnTo>
                <a:lnTo>
                  <a:pt x="611981" y="342900"/>
                </a:lnTo>
                <a:lnTo>
                  <a:pt x="638175" y="385763"/>
                </a:lnTo>
                <a:lnTo>
                  <a:pt x="652463" y="416719"/>
                </a:lnTo>
                <a:lnTo>
                  <a:pt x="659606" y="447675"/>
                </a:lnTo>
                <a:lnTo>
                  <a:pt x="659606" y="490538"/>
                </a:lnTo>
                <a:lnTo>
                  <a:pt x="650081" y="564356"/>
                </a:lnTo>
                <a:lnTo>
                  <a:pt x="640556" y="611981"/>
                </a:lnTo>
                <a:lnTo>
                  <a:pt x="623888" y="650081"/>
                </a:lnTo>
                <a:lnTo>
                  <a:pt x="602456" y="671513"/>
                </a:lnTo>
                <a:lnTo>
                  <a:pt x="578644" y="685800"/>
                </a:lnTo>
                <a:lnTo>
                  <a:pt x="552450" y="690563"/>
                </a:lnTo>
                <a:lnTo>
                  <a:pt x="528638" y="690563"/>
                </a:lnTo>
                <a:lnTo>
                  <a:pt x="502444" y="681038"/>
                </a:lnTo>
                <a:lnTo>
                  <a:pt x="481013" y="664369"/>
                </a:lnTo>
                <a:lnTo>
                  <a:pt x="464344" y="640556"/>
                </a:lnTo>
                <a:lnTo>
                  <a:pt x="438150" y="590550"/>
                </a:lnTo>
                <a:lnTo>
                  <a:pt x="409575" y="528638"/>
                </a:lnTo>
                <a:lnTo>
                  <a:pt x="390525" y="490538"/>
                </a:lnTo>
                <a:lnTo>
                  <a:pt x="366713" y="447675"/>
                </a:lnTo>
                <a:lnTo>
                  <a:pt x="330994" y="395288"/>
                </a:lnTo>
                <a:lnTo>
                  <a:pt x="302419" y="354806"/>
                </a:lnTo>
                <a:lnTo>
                  <a:pt x="266700" y="314325"/>
                </a:lnTo>
                <a:lnTo>
                  <a:pt x="233363" y="278606"/>
                </a:lnTo>
                <a:lnTo>
                  <a:pt x="169069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7F82617-65D0-4A4E-A137-EB198B77E1CA}"/>
              </a:ext>
            </a:extLst>
          </p:cNvPr>
          <p:cNvSpPr/>
          <p:nvPr/>
        </p:nvSpPr>
        <p:spPr>
          <a:xfrm>
            <a:off x="4972050" y="2001838"/>
            <a:ext cx="1846263" cy="428625"/>
          </a:xfrm>
          <a:custGeom>
            <a:avLst/>
            <a:gdLst>
              <a:gd name="connsiteX0" fmla="*/ 1047750 w 1845469"/>
              <a:gd name="connsiteY0" fmla="*/ 319088 h 428625"/>
              <a:gd name="connsiteX1" fmla="*/ 802481 w 1845469"/>
              <a:gd name="connsiteY1" fmla="*/ 354807 h 428625"/>
              <a:gd name="connsiteX2" fmla="*/ 542925 w 1845469"/>
              <a:gd name="connsiteY2" fmla="*/ 390525 h 428625"/>
              <a:gd name="connsiteX3" fmla="*/ 459581 w 1845469"/>
              <a:gd name="connsiteY3" fmla="*/ 402432 h 428625"/>
              <a:gd name="connsiteX4" fmla="*/ 345281 w 1845469"/>
              <a:gd name="connsiteY4" fmla="*/ 428625 h 428625"/>
              <a:gd name="connsiteX5" fmla="*/ 247650 w 1845469"/>
              <a:gd name="connsiteY5" fmla="*/ 404813 h 428625"/>
              <a:gd name="connsiteX6" fmla="*/ 109538 w 1845469"/>
              <a:gd name="connsiteY6" fmla="*/ 371475 h 428625"/>
              <a:gd name="connsiteX7" fmla="*/ 0 w 1845469"/>
              <a:gd name="connsiteY7" fmla="*/ 333375 h 428625"/>
              <a:gd name="connsiteX8" fmla="*/ 150019 w 1845469"/>
              <a:gd name="connsiteY8" fmla="*/ 190500 h 428625"/>
              <a:gd name="connsiteX9" fmla="*/ 200025 w 1845469"/>
              <a:gd name="connsiteY9" fmla="*/ 238125 h 428625"/>
              <a:gd name="connsiteX10" fmla="*/ 216694 w 1845469"/>
              <a:gd name="connsiteY10" fmla="*/ 245269 h 428625"/>
              <a:gd name="connsiteX11" fmla="*/ 245269 w 1845469"/>
              <a:gd name="connsiteY11" fmla="*/ 250032 h 428625"/>
              <a:gd name="connsiteX12" fmla="*/ 288131 w 1845469"/>
              <a:gd name="connsiteY12" fmla="*/ 247650 h 428625"/>
              <a:gd name="connsiteX13" fmla="*/ 454819 w 1845469"/>
              <a:gd name="connsiteY13" fmla="*/ 223838 h 428625"/>
              <a:gd name="connsiteX14" fmla="*/ 792956 w 1845469"/>
              <a:gd name="connsiteY14" fmla="*/ 171450 h 428625"/>
              <a:gd name="connsiteX15" fmla="*/ 1026319 w 1845469"/>
              <a:gd name="connsiteY15" fmla="*/ 133350 h 428625"/>
              <a:gd name="connsiteX16" fmla="*/ 1162050 w 1845469"/>
              <a:gd name="connsiteY16" fmla="*/ 111919 h 428625"/>
              <a:gd name="connsiteX17" fmla="*/ 1207294 w 1845469"/>
              <a:gd name="connsiteY17" fmla="*/ 102394 h 428625"/>
              <a:gd name="connsiteX18" fmla="*/ 1264444 w 1845469"/>
              <a:gd name="connsiteY18" fmla="*/ 83344 h 428625"/>
              <a:gd name="connsiteX19" fmla="*/ 1331119 w 1845469"/>
              <a:gd name="connsiteY19" fmla="*/ 54769 h 428625"/>
              <a:gd name="connsiteX20" fmla="*/ 1371600 w 1845469"/>
              <a:gd name="connsiteY20" fmla="*/ 26194 h 428625"/>
              <a:gd name="connsiteX21" fmla="*/ 1393031 w 1845469"/>
              <a:gd name="connsiteY21" fmla="*/ 9525 h 428625"/>
              <a:gd name="connsiteX22" fmla="*/ 1421606 w 1845469"/>
              <a:gd name="connsiteY22" fmla="*/ 2382 h 428625"/>
              <a:gd name="connsiteX23" fmla="*/ 1469231 w 1845469"/>
              <a:gd name="connsiteY23" fmla="*/ 0 h 428625"/>
              <a:gd name="connsiteX24" fmla="*/ 1547813 w 1845469"/>
              <a:gd name="connsiteY24" fmla="*/ 7144 h 428625"/>
              <a:gd name="connsiteX25" fmla="*/ 1671638 w 1845469"/>
              <a:gd name="connsiteY25" fmla="*/ 21432 h 428625"/>
              <a:gd name="connsiteX26" fmla="*/ 1781175 w 1845469"/>
              <a:gd name="connsiteY26" fmla="*/ 42863 h 428625"/>
              <a:gd name="connsiteX27" fmla="*/ 1802606 w 1845469"/>
              <a:gd name="connsiteY27" fmla="*/ 52388 h 428625"/>
              <a:gd name="connsiteX28" fmla="*/ 1819275 w 1845469"/>
              <a:gd name="connsiteY28" fmla="*/ 64294 h 428625"/>
              <a:gd name="connsiteX29" fmla="*/ 1838325 w 1845469"/>
              <a:gd name="connsiteY29" fmla="*/ 85725 h 428625"/>
              <a:gd name="connsiteX30" fmla="*/ 1845469 w 1845469"/>
              <a:gd name="connsiteY30" fmla="*/ 104775 h 428625"/>
              <a:gd name="connsiteX31" fmla="*/ 1835944 w 1845469"/>
              <a:gd name="connsiteY31" fmla="*/ 142875 h 428625"/>
              <a:gd name="connsiteX32" fmla="*/ 1828800 w 1845469"/>
              <a:gd name="connsiteY32" fmla="*/ 159544 h 428625"/>
              <a:gd name="connsiteX33" fmla="*/ 1802606 w 1845469"/>
              <a:gd name="connsiteY33" fmla="*/ 171450 h 428625"/>
              <a:gd name="connsiteX34" fmla="*/ 1640681 w 1845469"/>
              <a:gd name="connsiteY34" fmla="*/ 214313 h 428625"/>
              <a:gd name="connsiteX35" fmla="*/ 1438275 w 1845469"/>
              <a:gd name="connsiteY35" fmla="*/ 252413 h 428625"/>
              <a:gd name="connsiteX36" fmla="*/ 1264444 w 1845469"/>
              <a:gd name="connsiteY36" fmla="*/ 280988 h 428625"/>
              <a:gd name="connsiteX37" fmla="*/ 1047750 w 1845469"/>
              <a:gd name="connsiteY37" fmla="*/ 319088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45469" h="428625">
                <a:moveTo>
                  <a:pt x="1047750" y="319088"/>
                </a:moveTo>
                <a:lnTo>
                  <a:pt x="802481" y="354807"/>
                </a:lnTo>
                <a:lnTo>
                  <a:pt x="542925" y="390525"/>
                </a:lnTo>
                <a:lnTo>
                  <a:pt x="459581" y="402432"/>
                </a:lnTo>
                <a:lnTo>
                  <a:pt x="345281" y="428625"/>
                </a:lnTo>
                <a:lnTo>
                  <a:pt x="247650" y="404813"/>
                </a:lnTo>
                <a:lnTo>
                  <a:pt x="109538" y="371475"/>
                </a:lnTo>
                <a:lnTo>
                  <a:pt x="0" y="333375"/>
                </a:lnTo>
                <a:lnTo>
                  <a:pt x="150019" y="190500"/>
                </a:lnTo>
                <a:lnTo>
                  <a:pt x="200025" y="238125"/>
                </a:lnTo>
                <a:lnTo>
                  <a:pt x="216694" y="245269"/>
                </a:lnTo>
                <a:lnTo>
                  <a:pt x="245269" y="250032"/>
                </a:lnTo>
                <a:lnTo>
                  <a:pt x="288131" y="247650"/>
                </a:lnTo>
                <a:lnTo>
                  <a:pt x="454819" y="223838"/>
                </a:lnTo>
                <a:lnTo>
                  <a:pt x="792956" y="171450"/>
                </a:lnTo>
                <a:lnTo>
                  <a:pt x="1026319" y="133350"/>
                </a:lnTo>
                <a:lnTo>
                  <a:pt x="1162050" y="111919"/>
                </a:lnTo>
                <a:lnTo>
                  <a:pt x="1207294" y="102394"/>
                </a:lnTo>
                <a:lnTo>
                  <a:pt x="1264444" y="83344"/>
                </a:lnTo>
                <a:lnTo>
                  <a:pt x="1331119" y="54769"/>
                </a:lnTo>
                <a:lnTo>
                  <a:pt x="1371600" y="26194"/>
                </a:lnTo>
                <a:lnTo>
                  <a:pt x="1393031" y="9525"/>
                </a:lnTo>
                <a:lnTo>
                  <a:pt x="1421606" y="2382"/>
                </a:lnTo>
                <a:lnTo>
                  <a:pt x="1469231" y="0"/>
                </a:lnTo>
                <a:lnTo>
                  <a:pt x="1547813" y="7144"/>
                </a:lnTo>
                <a:lnTo>
                  <a:pt x="1671638" y="21432"/>
                </a:lnTo>
                <a:lnTo>
                  <a:pt x="1781175" y="42863"/>
                </a:lnTo>
                <a:lnTo>
                  <a:pt x="1802606" y="52388"/>
                </a:lnTo>
                <a:lnTo>
                  <a:pt x="1819275" y="64294"/>
                </a:lnTo>
                <a:lnTo>
                  <a:pt x="1838325" y="85725"/>
                </a:lnTo>
                <a:lnTo>
                  <a:pt x="1845469" y="104775"/>
                </a:lnTo>
                <a:lnTo>
                  <a:pt x="1835944" y="142875"/>
                </a:lnTo>
                <a:lnTo>
                  <a:pt x="1828800" y="159544"/>
                </a:lnTo>
                <a:lnTo>
                  <a:pt x="1802606" y="171450"/>
                </a:lnTo>
                <a:lnTo>
                  <a:pt x="1640681" y="214313"/>
                </a:lnTo>
                <a:lnTo>
                  <a:pt x="1438275" y="252413"/>
                </a:lnTo>
                <a:lnTo>
                  <a:pt x="1264444" y="280988"/>
                </a:lnTo>
                <a:lnTo>
                  <a:pt x="1047750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3EA8C2F-BD13-40A4-80EE-4A6D0B7BB3F7}"/>
              </a:ext>
            </a:extLst>
          </p:cNvPr>
          <p:cNvSpPr/>
          <p:nvPr/>
        </p:nvSpPr>
        <p:spPr>
          <a:xfrm>
            <a:off x="4243388" y="2824163"/>
            <a:ext cx="2935287" cy="517525"/>
          </a:xfrm>
          <a:custGeom>
            <a:avLst/>
            <a:gdLst>
              <a:gd name="connsiteX0" fmla="*/ 2158093 w 2936422"/>
              <a:gd name="connsiteY0" fmla="*/ 277586 h 517071"/>
              <a:gd name="connsiteX1" fmla="*/ 1834243 w 2936422"/>
              <a:gd name="connsiteY1" fmla="*/ 293914 h 517071"/>
              <a:gd name="connsiteX2" fmla="*/ 1638300 w 2936422"/>
              <a:gd name="connsiteY2" fmla="*/ 310243 h 517071"/>
              <a:gd name="connsiteX3" fmla="*/ 1360714 w 2936422"/>
              <a:gd name="connsiteY3" fmla="*/ 337457 h 517071"/>
              <a:gd name="connsiteX4" fmla="*/ 1162050 w 2936422"/>
              <a:gd name="connsiteY4" fmla="*/ 364671 h 517071"/>
              <a:gd name="connsiteX5" fmla="*/ 922564 w 2936422"/>
              <a:gd name="connsiteY5" fmla="*/ 400050 h 517071"/>
              <a:gd name="connsiteX6" fmla="*/ 669472 w 2936422"/>
              <a:gd name="connsiteY6" fmla="*/ 454478 h 517071"/>
              <a:gd name="connsiteX7" fmla="*/ 489857 w 2936422"/>
              <a:gd name="connsiteY7" fmla="*/ 492578 h 517071"/>
              <a:gd name="connsiteX8" fmla="*/ 378279 w 2936422"/>
              <a:gd name="connsiteY8" fmla="*/ 517071 h 517071"/>
              <a:gd name="connsiteX9" fmla="*/ 359229 w 2936422"/>
              <a:gd name="connsiteY9" fmla="*/ 514350 h 517071"/>
              <a:gd name="connsiteX10" fmla="*/ 321129 w 2936422"/>
              <a:gd name="connsiteY10" fmla="*/ 500743 h 517071"/>
              <a:gd name="connsiteX11" fmla="*/ 239486 w 2936422"/>
              <a:gd name="connsiteY11" fmla="*/ 451757 h 517071"/>
              <a:gd name="connsiteX12" fmla="*/ 144236 w 2936422"/>
              <a:gd name="connsiteY12" fmla="*/ 381000 h 517071"/>
              <a:gd name="connsiteX13" fmla="*/ 40822 w 2936422"/>
              <a:gd name="connsiteY13" fmla="*/ 302078 h 517071"/>
              <a:gd name="connsiteX14" fmla="*/ 19050 w 2936422"/>
              <a:gd name="connsiteY14" fmla="*/ 283028 h 517071"/>
              <a:gd name="connsiteX15" fmla="*/ 5443 w 2936422"/>
              <a:gd name="connsiteY15" fmla="*/ 263978 h 517071"/>
              <a:gd name="connsiteX16" fmla="*/ 0 w 2936422"/>
              <a:gd name="connsiteY16" fmla="*/ 242207 h 517071"/>
              <a:gd name="connsiteX17" fmla="*/ 0 w 2936422"/>
              <a:gd name="connsiteY17" fmla="*/ 228600 h 517071"/>
              <a:gd name="connsiteX18" fmla="*/ 2722 w 2936422"/>
              <a:gd name="connsiteY18" fmla="*/ 217714 h 517071"/>
              <a:gd name="connsiteX19" fmla="*/ 13607 w 2936422"/>
              <a:gd name="connsiteY19" fmla="*/ 212271 h 517071"/>
              <a:gd name="connsiteX20" fmla="*/ 35379 w 2936422"/>
              <a:gd name="connsiteY20" fmla="*/ 217714 h 517071"/>
              <a:gd name="connsiteX21" fmla="*/ 84364 w 2936422"/>
              <a:gd name="connsiteY21" fmla="*/ 239486 h 517071"/>
              <a:gd name="connsiteX22" fmla="*/ 171450 w 2936422"/>
              <a:gd name="connsiteY22" fmla="*/ 274864 h 517071"/>
              <a:gd name="connsiteX23" fmla="*/ 214993 w 2936422"/>
              <a:gd name="connsiteY23" fmla="*/ 285750 h 517071"/>
              <a:gd name="connsiteX24" fmla="*/ 272143 w 2936422"/>
              <a:gd name="connsiteY24" fmla="*/ 293914 h 517071"/>
              <a:gd name="connsiteX25" fmla="*/ 310243 w 2936422"/>
              <a:gd name="connsiteY25" fmla="*/ 293914 h 517071"/>
              <a:gd name="connsiteX26" fmla="*/ 408214 w 2936422"/>
              <a:gd name="connsiteY26" fmla="*/ 288471 h 517071"/>
              <a:gd name="connsiteX27" fmla="*/ 693964 w 2936422"/>
              <a:gd name="connsiteY27" fmla="*/ 253093 h 517071"/>
              <a:gd name="connsiteX28" fmla="*/ 1036864 w 2936422"/>
              <a:gd name="connsiteY28" fmla="*/ 204107 h 517071"/>
              <a:gd name="connsiteX29" fmla="*/ 1227364 w 2936422"/>
              <a:gd name="connsiteY29" fmla="*/ 182336 h 517071"/>
              <a:gd name="connsiteX30" fmla="*/ 1551214 w 2936422"/>
              <a:gd name="connsiteY30" fmla="*/ 144236 h 517071"/>
              <a:gd name="connsiteX31" fmla="*/ 1877786 w 2936422"/>
              <a:gd name="connsiteY31" fmla="*/ 100693 h 517071"/>
              <a:gd name="connsiteX32" fmla="*/ 2207079 w 2936422"/>
              <a:gd name="connsiteY32" fmla="*/ 62593 h 517071"/>
              <a:gd name="connsiteX33" fmla="*/ 2381250 w 2936422"/>
              <a:gd name="connsiteY33" fmla="*/ 38100 h 517071"/>
              <a:gd name="connsiteX34" fmla="*/ 2492829 w 2936422"/>
              <a:gd name="connsiteY34" fmla="*/ 8164 h 517071"/>
              <a:gd name="connsiteX35" fmla="*/ 2528207 w 2936422"/>
              <a:gd name="connsiteY35" fmla="*/ 0 h 517071"/>
              <a:gd name="connsiteX36" fmla="*/ 2631622 w 2936422"/>
              <a:gd name="connsiteY36" fmla="*/ 13607 h 517071"/>
              <a:gd name="connsiteX37" fmla="*/ 2702379 w 2936422"/>
              <a:gd name="connsiteY37" fmla="*/ 29936 h 517071"/>
              <a:gd name="connsiteX38" fmla="*/ 2759529 w 2936422"/>
              <a:gd name="connsiteY38" fmla="*/ 48986 h 517071"/>
              <a:gd name="connsiteX39" fmla="*/ 2808514 w 2936422"/>
              <a:gd name="connsiteY39" fmla="*/ 73478 h 517071"/>
              <a:gd name="connsiteX40" fmla="*/ 2846614 w 2936422"/>
              <a:gd name="connsiteY40" fmla="*/ 100693 h 517071"/>
              <a:gd name="connsiteX41" fmla="*/ 2901043 w 2936422"/>
              <a:gd name="connsiteY41" fmla="*/ 149678 h 517071"/>
              <a:gd name="connsiteX42" fmla="*/ 2922814 w 2936422"/>
              <a:gd name="connsiteY42" fmla="*/ 176893 h 517071"/>
              <a:gd name="connsiteX43" fmla="*/ 2936422 w 2936422"/>
              <a:gd name="connsiteY43" fmla="*/ 206828 h 517071"/>
              <a:gd name="connsiteX44" fmla="*/ 2936422 w 2936422"/>
              <a:gd name="connsiteY44" fmla="*/ 239486 h 517071"/>
              <a:gd name="connsiteX45" fmla="*/ 2922814 w 2936422"/>
              <a:gd name="connsiteY45" fmla="*/ 263978 h 517071"/>
              <a:gd name="connsiteX46" fmla="*/ 2898322 w 2936422"/>
              <a:gd name="connsiteY46" fmla="*/ 277586 h 517071"/>
              <a:gd name="connsiteX47" fmla="*/ 2862943 w 2936422"/>
              <a:gd name="connsiteY47" fmla="*/ 288471 h 517071"/>
              <a:gd name="connsiteX48" fmla="*/ 2819400 w 2936422"/>
              <a:gd name="connsiteY48" fmla="*/ 296636 h 517071"/>
              <a:gd name="connsiteX49" fmla="*/ 2754086 w 2936422"/>
              <a:gd name="connsiteY49" fmla="*/ 293914 h 517071"/>
              <a:gd name="connsiteX50" fmla="*/ 2639786 w 2936422"/>
              <a:gd name="connsiteY50" fmla="*/ 277586 h 517071"/>
              <a:gd name="connsiteX51" fmla="*/ 2511879 w 2936422"/>
              <a:gd name="connsiteY51" fmla="*/ 272143 h 517071"/>
              <a:gd name="connsiteX52" fmla="*/ 2343150 w 2936422"/>
              <a:gd name="connsiteY52" fmla="*/ 269421 h 517071"/>
              <a:gd name="connsiteX53" fmla="*/ 2158093 w 2936422"/>
              <a:gd name="connsiteY53" fmla="*/ 277586 h 517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36422" h="517071">
                <a:moveTo>
                  <a:pt x="2158093" y="277586"/>
                </a:moveTo>
                <a:lnTo>
                  <a:pt x="1834243" y="293914"/>
                </a:lnTo>
                <a:lnTo>
                  <a:pt x="1638300" y="310243"/>
                </a:lnTo>
                <a:lnTo>
                  <a:pt x="1360714" y="337457"/>
                </a:lnTo>
                <a:lnTo>
                  <a:pt x="1162050" y="364671"/>
                </a:lnTo>
                <a:lnTo>
                  <a:pt x="922564" y="400050"/>
                </a:lnTo>
                <a:lnTo>
                  <a:pt x="669472" y="454478"/>
                </a:lnTo>
                <a:lnTo>
                  <a:pt x="489857" y="492578"/>
                </a:lnTo>
                <a:lnTo>
                  <a:pt x="378279" y="517071"/>
                </a:lnTo>
                <a:lnTo>
                  <a:pt x="359229" y="514350"/>
                </a:lnTo>
                <a:lnTo>
                  <a:pt x="321129" y="500743"/>
                </a:lnTo>
                <a:lnTo>
                  <a:pt x="239486" y="451757"/>
                </a:lnTo>
                <a:lnTo>
                  <a:pt x="144236" y="381000"/>
                </a:lnTo>
                <a:lnTo>
                  <a:pt x="40822" y="302078"/>
                </a:lnTo>
                <a:lnTo>
                  <a:pt x="19050" y="283028"/>
                </a:lnTo>
                <a:lnTo>
                  <a:pt x="5443" y="263978"/>
                </a:lnTo>
                <a:lnTo>
                  <a:pt x="0" y="242207"/>
                </a:lnTo>
                <a:lnTo>
                  <a:pt x="0" y="228600"/>
                </a:lnTo>
                <a:lnTo>
                  <a:pt x="2722" y="217714"/>
                </a:lnTo>
                <a:lnTo>
                  <a:pt x="13607" y="212271"/>
                </a:lnTo>
                <a:lnTo>
                  <a:pt x="35379" y="217714"/>
                </a:lnTo>
                <a:lnTo>
                  <a:pt x="84364" y="239486"/>
                </a:lnTo>
                <a:lnTo>
                  <a:pt x="171450" y="274864"/>
                </a:lnTo>
                <a:lnTo>
                  <a:pt x="214993" y="285750"/>
                </a:lnTo>
                <a:lnTo>
                  <a:pt x="272143" y="293914"/>
                </a:lnTo>
                <a:lnTo>
                  <a:pt x="310243" y="293914"/>
                </a:lnTo>
                <a:lnTo>
                  <a:pt x="408214" y="288471"/>
                </a:lnTo>
                <a:lnTo>
                  <a:pt x="693964" y="253093"/>
                </a:lnTo>
                <a:lnTo>
                  <a:pt x="1036864" y="204107"/>
                </a:lnTo>
                <a:lnTo>
                  <a:pt x="1227364" y="182336"/>
                </a:lnTo>
                <a:lnTo>
                  <a:pt x="1551214" y="144236"/>
                </a:lnTo>
                <a:lnTo>
                  <a:pt x="1877786" y="100693"/>
                </a:lnTo>
                <a:lnTo>
                  <a:pt x="2207079" y="62593"/>
                </a:lnTo>
                <a:lnTo>
                  <a:pt x="2381250" y="38100"/>
                </a:lnTo>
                <a:lnTo>
                  <a:pt x="2492829" y="8164"/>
                </a:lnTo>
                <a:lnTo>
                  <a:pt x="2528207" y="0"/>
                </a:lnTo>
                <a:lnTo>
                  <a:pt x="2631622" y="13607"/>
                </a:lnTo>
                <a:lnTo>
                  <a:pt x="2702379" y="29936"/>
                </a:lnTo>
                <a:lnTo>
                  <a:pt x="2759529" y="48986"/>
                </a:lnTo>
                <a:lnTo>
                  <a:pt x="2808514" y="73478"/>
                </a:lnTo>
                <a:lnTo>
                  <a:pt x="2846614" y="100693"/>
                </a:lnTo>
                <a:lnTo>
                  <a:pt x="2901043" y="149678"/>
                </a:lnTo>
                <a:lnTo>
                  <a:pt x="2922814" y="176893"/>
                </a:lnTo>
                <a:lnTo>
                  <a:pt x="2936422" y="206828"/>
                </a:lnTo>
                <a:lnTo>
                  <a:pt x="2936422" y="239486"/>
                </a:lnTo>
                <a:lnTo>
                  <a:pt x="2922814" y="263978"/>
                </a:lnTo>
                <a:lnTo>
                  <a:pt x="2898322" y="277586"/>
                </a:lnTo>
                <a:lnTo>
                  <a:pt x="2862943" y="288471"/>
                </a:lnTo>
                <a:lnTo>
                  <a:pt x="2819400" y="296636"/>
                </a:lnTo>
                <a:lnTo>
                  <a:pt x="2754086" y="293914"/>
                </a:lnTo>
                <a:lnTo>
                  <a:pt x="2639786" y="277586"/>
                </a:lnTo>
                <a:lnTo>
                  <a:pt x="2511879" y="272143"/>
                </a:lnTo>
                <a:lnTo>
                  <a:pt x="2343150" y="269421"/>
                </a:lnTo>
                <a:lnTo>
                  <a:pt x="2158093" y="2775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7189B16-7FEC-466D-A95F-58339593180A}"/>
              </a:ext>
            </a:extLst>
          </p:cNvPr>
          <p:cNvSpPr/>
          <p:nvPr/>
        </p:nvSpPr>
        <p:spPr>
          <a:xfrm rot="16200000">
            <a:off x="3655219" y="2663032"/>
            <a:ext cx="2351087" cy="1720850"/>
          </a:xfrm>
          <a:custGeom>
            <a:avLst/>
            <a:gdLst>
              <a:gd name="connsiteX0" fmla="*/ 1217277 w 2350902"/>
              <a:gd name="connsiteY0" fmla="*/ 1280737 h 1722072"/>
              <a:gd name="connsiteX1" fmla="*/ 957668 w 2350902"/>
              <a:gd name="connsiteY1" fmla="*/ 1099011 h 1722072"/>
              <a:gd name="connsiteX2" fmla="*/ 819210 w 2350902"/>
              <a:gd name="connsiteY2" fmla="*/ 992283 h 1722072"/>
              <a:gd name="connsiteX3" fmla="*/ 732674 w 2350902"/>
              <a:gd name="connsiteY3" fmla="*/ 908631 h 1722072"/>
              <a:gd name="connsiteX4" fmla="*/ 605754 w 2350902"/>
              <a:gd name="connsiteY4" fmla="*/ 778827 h 1722072"/>
              <a:gd name="connsiteX5" fmla="*/ 432682 w 2350902"/>
              <a:gd name="connsiteY5" fmla="*/ 591331 h 1722072"/>
              <a:gd name="connsiteX6" fmla="*/ 282685 w 2350902"/>
              <a:gd name="connsiteY6" fmla="*/ 415374 h 1722072"/>
              <a:gd name="connsiteX7" fmla="*/ 178842 w 2350902"/>
              <a:gd name="connsiteY7" fmla="*/ 285570 h 1722072"/>
              <a:gd name="connsiteX8" fmla="*/ 77883 w 2350902"/>
              <a:gd name="connsiteY8" fmla="*/ 152881 h 1722072"/>
              <a:gd name="connsiteX9" fmla="*/ 23076 w 2350902"/>
              <a:gd name="connsiteY9" fmla="*/ 74998 h 1722072"/>
              <a:gd name="connsiteX10" fmla="*/ 5769 w 2350902"/>
              <a:gd name="connsiteY10" fmla="*/ 46153 h 1722072"/>
              <a:gd name="connsiteX11" fmla="*/ 0 w 2350902"/>
              <a:gd name="connsiteY11" fmla="*/ 23076 h 1722072"/>
              <a:gd name="connsiteX12" fmla="*/ 2885 w 2350902"/>
              <a:gd name="connsiteY12" fmla="*/ 5769 h 1722072"/>
              <a:gd name="connsiteX13" fmla="*/ 23076 w 2350902"/>
              <a:gd name="connsiteY13" fmla="*/ 0 h 1722072"/>
              <a:gd name="connsiteX14" fmla="*/ 37499 w 2350902"/>
              <a:gd name="connsiteY14" fmla="*/ 2885 h 1722072"/>
              <a:gd name="connsiteX15" fmla="*/ 63460 w 2350902"/>
              <a:gd name="connsiteY15" fmla="*/ 14423 h 1722072"/>
              <a:gd name="connsiteX16" fmla="*/ 158650 w 2350902"/>
              <a:gd name="connsiteY16" fmla="*/ 124035 h 1722072"/>
              <a:gd name="connsiteX17" fmla="*/ 311531 w 2350902"/>
              <a:gd name="connsiteY17" fmla="*/ 279801 h 1722072"/>
              <a:gd name="connsiteX18" fmla="*/ 426912 w 2350902"/>
              <a:gd name="connsiteY18" fmla="*/ 392298 h 1722072"/>
              <a:gd name="connsiteX19" fmla="*/ 550948 w 2350902"/>
              <a:gd name="connsiteY19" fmla="*/ 501910 h 1722072"/>
              <a:gd name="connsiteX20" fmla="*/ 631715 w 2350902"/>
              <a:gd name="connsiteY20" fmla="*/ 568255 h 1722072"/>
              <a:gd name="connsiteX21" fmla="*/ 741328 w 2350902"/>
              <a:gd name="connsiteY21" fmla="*/ 660560 h 1722072"/>
              <a:gd name="connsiteX22" fmla="*/ 853825 w 2350902"/>
              <a:gd name="connsiteY22" fmla="*/ 744212 h 1722072"/>
              <a:gd name="connsiteX23" fmla="*/ 943246 w 2350902"/>
              <a:gd name="connsiteY23" fmla="*/ 807672 h 1722072"/>
              <a:gd name="connsiteX24" fmla="*/ 1003821 w 2350902"/>
              <a:gd name="connsiteY24" fmla="*/ 853825 h 1722072"/>
              <a:gd name="connsiteX25" fmla="*/ 1122087 w 2350902"/>
              <a:gd name="connsiteY25" fmla="*/ 943245 h 1722072"/>
              <a:gd name="connsiteX26" fmla="*/ 1249007 w 2350902"/>
              <a:gd name="connsiteY26" fmla="*/ 1029782 h 1722072"/>
              <a:gd name="connsiteX27" fmla="*/ 1378811 w 2350902"/>
              <a:gd name="connsiteY27" fmla="*/ 1116318 h 1722072"/>
              <a:gd name="connsiteX28" fmla="*/ 1488424 w 2350902"/>
              <a:gd name="connsiteY28" fmla="*/ 1188432 h 1722072"/>
              <a:gd name="connsiteX29" fmla="*/ 1652843 w 2350902"/>
              <a:gd name="connsiteY29" fmla="*/ 1277852 h 1722072"/>
              <a:gd name="connsiteX30" fmla="*/ 1779763 w 2350902"/>
              <a:gd name="connsiteY30" fmla="*/ 1338428 h 1722072"/>
              <a:gd name="connsiteX31" fmla="*/ 1846107 w 2350902"/>
              <a:gd name="connsiteY31" fmla="*/ 1364389 h 1722072"/>
              <a:gd name="connsiteX32" fmla="*/ 1915336 w 2350902"/>
              <a:gd name="connsiteY32" fmla="*/ 1387465 h 1722072"/>
              <a:gd name="connsiteX33" fmla="*/ 1970143 w 2350902"/>
              <a:gd name="connsiteY33" fmla="*/ 1404772 h 1722072"/>
              <a:gd name="connsiteX34" fmla="*/ 2007642 w 2350902"/>
              <a:gd name="connsiteY34" fmla="*/ 1413426 h 1722072"/>
              <a:gd name="connsiteX35" fmla="*/ 2050910 w 2350902"/>
              <a:gd name="connsiteY35" fmla="*/ 1419195 h 1722072"/>
              <a:gd name="connsiteX36" fmla="*/ 2088409 w 2350902"/>
              <a:gd name="connsiteY36" fmla="*/ 1422080 h 1722072"/>
              <a:gd name="connsiteX37" fmla="*/ 2131677 w 2350902"/>
              <a:gd name="connsiteY37" fmla="*/ 1416310 h 1722072"/>
              <a:gd name="connsiteX38" fmla="*/ 2189368 w 2350902"/>
              <a:gd name="connsiteY38" fmla="*/ 1399003 h 1722072"/>
              <a:gd name="connsiteX39" fmla="*/ 2235521 w 2350902"/>
              <a:gd name="connsiteY39" fmla="*/ 1370158 h 1722072"/>
              <a:gd name="connsiteX40" fmla="*/ 2316288 w 2350902"/>
              <a:gd name="connsiteY40" fmla="*/ 1295160 h 1722072"/>
              <a:gd name="connsiteX41" fmla="*/ 2350902 w 2350902"/>
              <a:gd name="connsiteY41" fmla="*/ 1448040 h 1722072"/>
              <a:gd name="connsiteX42" fmla="*/ 2264366 w 2350902"/>
              <a:gd name="connsiteY42" fmla="*/ 1523038 h 1722072"/>
              <a:gd name="connsiteX43" fmla="*/ 2203791 w 2350902"/>
              <a:gd name="connsiteY43" fmla="*/ 1589383 h 1722072"/>
              <a:gd name="connsiteX44" fmla="*/ 2143215 w 2350902"/>
              <a:gd name="connsiteY44" fmla="*/ 1649958 h 1722072"/>
              <a:gd name="connsiteX45" fmla="*/ 2073986 w 2350902"/>
              <a:gd name="connsiteY45" fmla="*/ 1698996 h 1722072"/>
              <a:gd name="connsiteX46" fmla="*/ 2027834 w 2350902"/>
              <a:gd name="connsiteY46" fmla="*/ 1719187 h 1722072"/>
              <a:gd name="connsiteX47" fmla="*/ 2007642 w 2350902"/>
              <a:gd name="connsiteY47" fmla="*/ 1722072 h 1722072"/>
              <a:gd name="connsiteX48" fmla="*/ 1984565 w 2350902"/>
              <a:gd name="connsiteY48" fmla="*/ 1722072 h 1722072"/>
              <a:gd name="connsiteX49" fmla="*/ 1955720 w 2350902"/>
              <a:gd name="connsiteY49" fmla="*/ 1707649 h 1722072"/>
              <a:gd name="connsiteX50" fmla="*/ 1923990 w 2350902"/>
              <a:gd name="connsiteY50" fmla="*/ 1678804 h 1722072"/>
              <a:gd name="connsiteX51" fmla="*/ 1857646 w 2350902"/>
              <a:gd name="connsiteY51" fmla="*/ 1635536 h 1722072"/>
              <a:gd name="connsiteX52" fmla="*/ 1736495 w 2350902"/>
              <a:gd name="connsiteY52" fmla="*/ 1560538 h 1722072"/>
              <a:gd name="connsiteX53" fmla="*/ 1661497 w 2350902"/>
              <a:gd name="connsiteY53" fmla="*/ 1517269 h 1722072"/>
              <a:gd name="connsiteX54" fmla="*/ 1511500 w 2350902"/>
              <a:gd name="connsiteY54" fmla="*/ 1468232 h 1722072"/>
              <a:gd name="connsiteX55" fmla="*/ 1217277 w 2350902"/>
              <a:gd name="connsiteY55" fmla="*/ 1280737 h 172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50902" h="1722072">
                <a:moveTo>
                  <a:pt x="1217277" y="1280737"/>
                </a:moveTo>
                <a:lnTo>
                  <a:pt x="957668" y="1099011"/>
                </a:lnTo>
                <a:lnTo>
                  <a:pt x="819210" y="992283"/>
                </a:lnTo>
                <a:lnTo>
                  <a:pt x="732674" y="908631"/>
                </a:lnTo>
                <a:lnTo>
                  <a:pt x="605754" y="778827"/>
                </a:lnTo>
                <a:lnTo>
                  <a:pt x="432682" y="591331"/>
                </a:lnTo>
                <a:lnTo>
                  <a:pt x="282685" y="415374"/>
                </a:lnTo>
                <a:lnTo>
                  <a:pt x="178842" y="285570"/>
                </a:lnTo>
                <a:lnTo>
                  <a:pt x="77883" y="152881"/>
                </a:lnTo>
                <a:lnTo>
                  <a:pt x="23076" y="74998"/>
                </a:lnTo>
                <a:lnTo>
                  <a:pt x="5769" y="46153"/>
                </a:lnTo>
                <a:lnTo>
                  <a:pt x="0" y="23076"/>
                </a:lnTo>
                <a:lnTo>
                  <a:pt x="2885" y="5769"/>
                </a:lnTo>
                <a:lnTo>
                  <a:pt x="23076" y="0"/>
                </a:lnTo>
                <a:lnTo>
                  <a:pt x="37499" y="2885"/>
                </a:lnTo>
                <a:lnTo>
                  <a:pt x="63460" y="14423"/>
                </a:lnTo>
                <a:lnTo>
                  <a:pt x="158650" y="124035"/>
                </a:lnTo>
                <a:lnTo>
                  <a:pt x="311531" y="279801"/>
                </a:lnTo>
                <a:lnTo>
                  <a:pt x="426912" y="392298"/>
                </a:lnTo>
                <a:lnTo>
                  <a:pt x="550948" y="501910"/>
                </a:lnTo>
                <a:lnTo>
                  <a:pt x="631715" y="568255"/>
                </a:lnTo>
                <a:lnTo>
                  <a:pt x="741328" y="660560"/>
                </a:lnTo>
                <a:lnTo>
                  <a:pt x="853825" y="744212"/>
                </a:lnTo>
                <a:lnTo>
                  <a:pt x="943246" y="807672"/>
                </a:lnTo>
                <a:lnTo>
                  <a:pt x="1003821" y="853825"/>
                </a:lnTo>
                <a:lnTo>
                  <a:pt x="1122087" y="943245"/>
                </a:lnTo>
                <a:lnTo>
                  <a:pt x="1249007" y="1029782"/>
                </a:lnTo>
                <a:lnTo>
                  <a:pt x="1378811" y="1116318"/>
                </a:lnTo>
                <a:lnTo>
                  <a:pt x="1488424" y="1188432"/>
                </a:lnTo>
                <a:lnTo>
                  <a:pt x="1652843" y="1277852"/>
                </a:lnTo>
                <a:lnTo>
                  <a:pt x="1779763" y="1338428"/>
                </a:lnTo>
                <a:lnTo>
                  <a:pt x="1846107" y="1364389"/>
                </a:lnTo>
                <a:lnTo>
                  <a:pt x="1915336" y="1387465"/>
                </a:lnTo>
                <a:lnTo>
                  <a:pt x="1970143" y="1404772"/>
                </a:lnTo>
                <a:lnTo>
                  <a:pt x="2007642" y="1413426"/>
                </a:lnTo>
                <a:lnTo>
                  <a:pt x="2050910" y="1419195"/>
                </a:lnTo>
                <a:lnTo>
                  <a:pt x="2088409" y="1422080"/>
                </a:lnTo>
                <a:lnTo>
                  <a:pt x="2131677" y="1416310"/>
                </a:lnTo>
                <a:lnTo>
                  <a:pt x="2189368" y="1399003"/>
                </a:lnTo>
                <a:lnTo>
                  <a:pt x="2235521" y="1370158"/>
                </a:lnTo>
                <a:lnTo>
                  <a:pt x="2316288" y="1295160"/>
                </a:lnTo>
                <a:lnTo>
                  <a:pt x="2350902" y="1448040"/>
                </a:lnTo>
                <a:lnTo>
                  <a:pt x="2264366" y="1523038"/>
                </a:lnTo>
                <a:lnTo>
                  <a:pt x="2203791" y="1589383"/>
                </a:lnTo>
                <a:lnTo>
                  <a:pt x="2143215" y="1649958"/>
                </a:lnTo>
                <a:lnTo>
                  <a:pt x="2073986" y="1698996"/>
                </a:lnTo>
                <a:lnTo>
                  <a:pt x="2027834" y="1719187"/>
                </a:lnTo>
                <a:lnTo>
                  <a:pt x="2007642" y="1722072"/>
                </a:lnTo>
                <a:lnTo>
                  <a:pt x="1984565" y="1722072"/>
                </a:lnTo>
                <a:lnTo>
                  <a:pt x="1955720" y="1707649"/>
                </a:lnTo>
                <a:lnTo>
                  <a:pt x="1923990" y="1678804"/>
                </a:lnTo>
                <a:lnTo>
                  <a:pt x="1857646" y="1635536"/>
                </a:lnTo>
                <a:lnTo>
                  <a:pt x="1736495" y="1560538"/>
                </a:lnTo>
                <a:lnTo>
                  <a:pt x="1661497" y="1517269"/>
                </a:lnTo>
                <a:lnTo>
                  <a:pt x="1511500" y="1468232"/>
                </a:lnTo>
                <a:lnTo>
                  <a:pt x="1217277" y="12807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F32859E-DE8E-41EC-B399-291CF7F54F91}"/>
              </a:ext>
            </a:extLst>
          </p:cNvPr>
          <p:cNvSpPr/>
          <p:nvPr/>
        </p:nvSpPr>
        <p:spPr>
          <a:xfrm rot="16200000">
            <a:off x="3823494" y="4675981"/>
            <a:ext cx="2355850" cy="338138"/>
          </a:xfrm>
          <a:custGeom>
            <a:avLst/>
            <a:gdLst>
              <a:gd name="connsiteX0" fmla="*/ 1316832 w 2355057"/>
              <a:gd name="connsiteY0" fmla="*/ 328612 h 338137"/>
              <a:gd name="connsiteX1" fmla="*/ 1028700 w 2355057"/>
              <a:gd name="connsiteY1" fmla="*/ 316706 h 338137"/>
              <a:gd name="connsiteX2" fmla="*/ 897732 w 2355057"/>
              <a:gd name="connsiteY2" fmla="*/ 311943 h 338137"/>
              <a:gd name="connsiteX3" fmla="*/ 381000 w 2355057"/>
              <a:gd name="connsiteY3" fmla="*/ 290512 h 338137"/>
              <a:gd name="connsiteX4" fmla="*/ 230982 w 2355057"/>
              <a:gd name="connsiteY4" fmla="*/ 295275 h 338137"/>
              <a:gd name="connsiteX5" fmla="*/ 138113 w 2355057"/>
              <a:gd name="connsiteY5" fmla="*/ 273843 h 338137"/>
              <a:gd name="connsiteX6" fmla="*/ 40482 w 2355057"/>
              <a:gd name="connsiteY6" fmla="*/ 242887 h 338137"/>
              <a:gd name="connsiteX7" fmla="*/ 7144 w 2355057"/>
              <a:gd name="connsiteY7" fmla="*/ 223837 h 338137"/>
              <a:gd name="connsiteX8" fmla="*/ 0 w 2355057"/>
              <a:gd name="connsiteY8" fmla="*/ 207168 h 338137"/>
              <a:gd name="connsiteX9" fmla="*/ 0 w 2355057"/>
              <a:gd name="connsiteY9" fmla="*/ 180975 h 338137"/>
              <a:gd name="connsiteX10" fmla="*/ 9525 w 2355057"/>
              <a:gd name="connsiteY10" fmla="*/ 142875 h 338137"/>
              <a:gd name="connsiteX11" fmla="*/ 30957 w 2355057"/>
              <a:gd name="connsiteY11" fmla="*/ 102393 h 338137"/>
              <a:gd name="connsiteX12" fmla="*/ 57150 w 2355057"/>
              <a:gd name="connsiteY12" fmla="*/ 73818 h 338137"/>
              <a:gd name="connsiteX13" fmla="*/ 95250 w 2355057"/>
              <a:gd name="connsiteY13" fmla="*/ 47625 h 338137"/>
              <a:gd name="connsiteX14" fmla="*/ 150019 w 2355057"/>
              <a:gd name="connsiteY14" fmla="*/ 23812 h 338137"/>
              <a:gd name="connsiteX15" fmla="*/ 207169 w 2355057"/>
              <a:gd name="connsiteY15" fmla="*/ 11906 h 338137"/>
              <a:gd name="connsiteX16" fmla="*/ 259557 w 2355057"/>
              <a:gd name="connsiteY16" fmla="*/ 4762 h 338137"/>
              <a:gd name="connsiteX17" fmla="*/ 311944 w 2355057"/>
              <a:gd name="connsiteY17" fmla="*/ 0 h 338137"/>
              <a:gd name="connsiteX18" fmla="*/ 361950 w 2355057"/>
              <a:gd name="connsiteY18" fmla="*/ 7143 h 338137"/>
              <a:gd name="connsiteX19" fmla="*/ 414338 w 2355057"/>
              <a:gd name="connsiteY19" fmla="*/ 21431 h 338137"/>
              <a:gd name="connsiteX20" fmla="*/ 488157 w 2355057"/>
              <a:gd name="connsiteY20" fmla="*/ 47625 h 338137"/>
              <a:gd name="connsiteX21" fmla="*/ 650082 w 2355057"/>
              <a:gd name="connsiteY21" fmla="*/ 61912 h 338137"/>
              <a:gd name="connsiteX22" fmla="*/ 976313 w 2355057"/>
              <a:gd name="connsiteY22" fmla="*/ 83343 h 338137"/>
              <a:gd name="connsiteX23" fmla="*/ 1388269 w 2355057"/>
              <a:gd name="connsiteY23" fmla="*/ 111918 h 338137"/>
              <a:gd name="connsiteX24" fmla="*/ 1700213 w 2355057"/>
              <a:gd name="connsiteY24" fmla="*/ 126206 h 338137"/>
              <a:gd name="connsiteX25" fmla="*/ 2024063 w 2355057"/>
              <a:gd name="connsiteY25" fmla="*/ 138112 h 338137"/>
              <a:gd name="connsiteX26" fmla="*/ 2071688 w 2355057"/>
              <a:gd name="connsiteY26" fmla="*/ 135731 h 338137"/>
              <a:gd name="connsiteX27" fmla="*/ 2105025 w 2355057"/>
              <a:gd name="connsiteY27" fmla="*/ 121443 h 338137"/>
              <a:gd name="connsiteX28" fmla="*/ 2176463 w 2355057"/>
              <a:gd name="connsiteY28" fmla="*/ 78581 h 338137"/>
              <a:gd name="connsiteX29" fmla="*/ 2355057 w 2355057"/>
              <a:gd name="connsiteY29" fmla="*/ 207168 h 338137"/>
              <a:gd name="connsiteX30" fmla="*/ 2288382 w 2355057"/>
              <a:gd name="connsiteY30" fmla="*/ 261937 h 338137"/>
              <a:gd name="connsiteX31" fmla="*/ 2252663 w 2355057"/>
              <a:gd name="connsiteY31" fmla="*/ 290512 h 338137"/>
              <a:gd name="connsiteX32" fmla="*/ 2228850 w 2355057"/>
              <a:gd name="connsiteY32" fmla="*/ 307181 h 338137"/>
              <a:gd name="connsiteX33" fmla="*/ 2193132 w 2355057"/>
              <a:gd name="connsiteY33" fmla="*/ 330993 h 338137"/>
              <a:gd name="connsiteX34" fmla="*/ 2059782 w 2355057"/>
              <a:gd name="connsiteY34" fmla="*/ 338137 h 338137"/>
              <a:gd name="connsiteX35" fmla="*/ 1609725 w 2355057"/>
              <a:gd name="connsiteY35" fmla="*/ 338137 h 338137"/>
              <a:gd name="connsiteX36" fmla="*/ 1481138 w 2355057"/>
              <a:gd name="connsiteY36" fmla="*/ 338137 h 338137"/>
              <a:gd name="connsiteX37" fmla="*/ 1316832 w 2355057"/>
              <a:gd name="connsiteY37" fmla="*/ 328612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55057" h="338137">
                <a:moveTo>
                  <a:pt x="1316832" y="328612"/>
                </a:moveTo>
                <a:lnTo>
                  <a:pt x="1028700" y="316706"/>
                </a:lnTo>
                <a:lnTo>
                  <a:pt x="897732" y="311943"/>
                </a:lnTo>
                <a:lnTo>
                  <a:pt x="381000" y="290512"/>
                </a:lnTo>
                <a:lnTo>
                  <a:pt x="230982" y="295275"/>
                </a:lnTo>
                <a:lnTo>
                  <a:pt x="138113" y="273843"/>
                </a:lnTo>
                <a:lnTo>
                  <a:pt x="40482" y="242887"/>
                </a:lnTo>
                <a:lnTo>
                  <a:pt x="7144" y="223837"/>
                </a:lnTo>
                <a:lnTo>
                  <a:pt x="0" y="207168"/>
                </a:lnTo>
                <a:lnTo>
                  <a:pt x="0" y="180975"/>
                </a:lnTo>
                <a:lnTo>
                  <a:pt x="9525" y="142875"/>
                </a:lnTo>
                <a:lnTo>
                  <a:pt x="30957" y="102393"/>
                </a:lnTo>
                <a:lnTo>
                  <a:pt x="57150" y="73818"/>
                </a:lnTo>
                <a:lnTo>
                  <a:pt x="95250" y="47625"/>
                </a:lnTo>
                <a:lnTo>
                  <a:pt x="150019" y="23812"/>
                </a:lnTo>
                <a:lnTo>
                  <a:pt x="207169" y="11906"/>
                </a:lnTo>
                <a:lnTo>
                  <a:pt x="259557" y="4762"/>
                </a:lnTo>
                <a:lnTo>
                  <a:pt x="311944" y="0"/>
                </a:lnTo>
                <a:lnTo>
                  <a:pt x="361950" y="7143"/>
                </a:lnTo>
                <a:lnTo>
                  <a:pt x="414338" y="21431"/>
                </a:lnTo>
                <a:lnTo>
                  <a:pt x="488157" y="47625"/>
                </a:lnTo>
                <a:lnTo>
                  <a:pt x="650082" y="61912"/>
                </a:lnTo>
                <a:lnTo>
                  <a:pt x="976313" y="83343"/>
                </a:lnTo>
                <a:lnTo>
                  <a:pt x="1388269" y="111918"/>
                </a:lnTo>
                <a:lnTo>
                  <a:pt x="1700213" y="126206"/>
                </a:lnTo>
                <a:lnTo>
                  <a:pt x="2024063" y="138112"/>
                </a:lnTo>
                <a:lnTo>
                  <a:pt x="2071688" y="135731"/>
                </a:lnTo>
                <a:lnTo>
                  <a:pt x="2105025" y="121443"/>
                </a:lnTo>
                <a:lnTo>
                  <a:pt x="2176463" y="78581"/>
                </a:lnTo>
                <a:lnTo>
                  <a:pt x="2355057" y="207168"/>
                </a:lnTo>
                <a:lnTo>
                  <a:pt x="2288382" y="261937"/>
                </a:lnTo>
                <a:lnTo>
                  <a:pt x="2252663" y="290512"/>
                </a:lnTo>
                <a:lnTo>
                  <a:pt x="2228850" y="307181"/>
                </a:lnTo>
                <a:lnTo>
                  <a:pt x="2193132" y="330993"/>
                </a:lnTo>
                <a:lnTo>
                  <a:pt x="2059782" y="338137"/>
                </a:lnTo>
                <a:lnTo>
                  <a:pt x="1609725" y="338137"/>
                </a:lnTo>
                <a:lnTo>
                  <a:pt x="1481138" y="338137"/>
                </a:lnTo>
                <a:lnTo>
                  <a:pt x="1316832" y="3286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092BA7D-0699-42F1-BC10-F823576F55AF}"/>
              </a:ext>
            </a:extLst>
          </p:cNvPr>
          <p:cNvSpPr/>
          <p:nvPr/>
        </p:nvSpPr>
        <p:spPr>
          <a:xfrm>
            <a:off x="5764213" y="3097213"/>
            <a:ext cx="549275" cy="750887"/>
          </a:xfrm>
          <a:custGeom>
            <a:avLst/>
            <a:gdLst>
              <a:gd name="connsiteX0" fmla="*/ 375557 w 549728"/>
              <a:gd name="connsiteY0" fmla="*/ 465364 h 751114"/>
              <a:gd name="connsiteX1" fmla="*/ 263978 w 549728"/>
              <a:gd name="connsiteY1" fmla="*/ 606878 h 751114"/>
              <a:gd name="connsiteX2" fmla="*/ 174171 w 549728"/>
              <a:gd name="connsiteY2" fmla="*/ 729343 h 751114"/>
              <a:gd name="connsiteX3" fmla="*/ 0 w 549728"/>
              <a:gd name="connsiteY3" fmla="*/ 751114 h 751114"/>
              <a:gd name="connsiteX4" fmla="*/ 48985 w 549728"/>
              <a:gd name="connsiteY4" fmla="*/ 642257 h 751114"/>
              <a:gd name="connsiteX5" fmla="*/ 141514 w 549728"/>
              <a:gd name="connsiteY5" fmla="*/ 446314 h 751114"/>
              <a:gd name="connsiteX6" fmla="*/ 185057 w 549728"/>
              <a:gd name="connsiteY6" fmla="*/ 348343 h 751114"/>
              <a:gd name="connsiteX7" fmla="*/ 206828 w 549728"/>
              <a:gd name="connsiteY7" fmla="*/ 283028 h 751114"/>
              <a:gd name="connsiteX8" fmla="*/ 212271 w 549728"/>
              <a:gd name="connsiteY8" fmla="*/ 253093 h 751114"/>
              <a:gd name="connsiteX9" fmla="*/ 206828 w 549728"/>
              <a:gd name="connsiteY9" fmla="*/ 217714 h 751114"/>
              <a:gd name="connsiteX10" fmla="*/ 190500 w 549728"/>
              <a:gd name="connsiteY10" fmla="*/ 163285 h 751114"/>
              <a:gd name="connsiteX11" fmla="*/ 163285 w 549728"/>
              <a:gd name="connsiteY11" fmla="*/ 119743 h 751114"/>
              <a:gd name="connsiteX12" fmla="*/ 125185 w 549728"/>
              <a:gd name="connsiteY12" fmla="*/ 73478 h 751114"/>
              <a:gd name="connsiteX13" fmla="*/ 59871 w 549728"/>
              <a:gd name="connsiteY13" fmla="*/ 0 h 751114"/>
              <a:gd name="connsiteX14" fmla="*/ 326571 w 549728"/>
              <a:gd name="connsiteY14" fmla="*/ 0 h 751114"/>
              <a:gd name="connsiteX15" fmla="*/ 405493 w 549728"/>
              <a:gd name="connsiteY15" fmla="*/ 59871 h 751114"/>
              <a:gd name="connsiteX16" fmla="*/ 440871 w 549728"/>
              <a:gd name="connsiteY16" fmla="*/ 87085 h 751114"/>
              <a:gd name="connsiteX17" fmla="*/ 481693 w 549728"/>
              <a:gd name="connsiteY17" fmla="*/ 117021 h 751114"/>
              <a:gd name="connsiteX18" fmla="*/ 508907 w 549728"/>
              <a:gd name="connsiteY18" fmla="*/ 141514 h 751114"/>
              <a:gd name="connsiteX19" fmla="*/ 527957 w 549728"/>
              <a:gd name="connsiteY19" fmla="*/ 160564 h 751114"/>
              <a:gd name="connsiteX20" fmla="*/ 541564 w 549728"/>
              <a:gd name="connsiteY20" fmla="*/ 185057 h 751114"/>
              <a:gd name="connsiteX21" fmla="*/ 549728 w 549728"/>
              <a:gd name="connsiteY21" fmla="*/ 209550 h 751114"/>
              <a:gd name="connsiteX22" fmla="*/ 549728 w 549728"/>
              <a:gd name="connsiteY22" fmla="*/ 225878 h 751114"/>
              <a:gd name="connsiteX23" fmla="*/ 538843 w 549728"/>
              <a:gd name="connsiteY23" fmla="*/ 250371 h 751114"/>
              <a:gd name="connsiteX24" fmla="*/ 484414 w 549728"/>
              <a:gd name="connsiteY24" fmla="*/ 323850 h 751114"/>
              <a:gd name="connsiteX25" fmla="*/ 375557 w 549728"/>
              <a:gd name="connsiteY25" fmla="*/ 465364 h 751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49728" h="751114">
                <a:moveTo>
                  <a:pt x="375557" y="465364"/>
                </a:moveTo>
                <a:lnTo>
                  <a:pt x="263978" y="606878"/>
                </a:lnTo>
                <a:lnTo>
                  <a:pt x="174171" y="729343"/>
                </a:lnTo>
                <a:lnTo>
                  <a:pt x="0" y="751114"/>
                </a:lnTo>
                <a:lnTo>
                  <a:pt x="48985" y="642257"/>
                </a:lnTo>
                <a:lnTo>
                  <a:pt x="141514" y="446314"/>
                </a:lnTo>
                <a:lnTo>
                  <a:pt x="185057" y="348343"/>
                </a:lnTo>
                <a:lnTo>
                  <a:pt x="206828" y="283028"/>
                </a:lnTo>
                <a:lnTo>
                  <a:pt x="212271" y="253093"/>
                </a:lnTo>
                <a:lnTo>
                  <a:pt x="206828" y="217714"/>
                </a:lnTo>
                <a:lnTo>
                  <a:pt x="190500" y="163285"/>
                </a:lnTo>
                <a:lnTo>
                  <a:pt x="163285" y="119743"/>
                </a:lnTo>
                <a:lnTo>
                  <a:pt x="125185" y="73478"/>
                </a:lnTo>
                <a:lnTo>
                  <a:pt x="59871" y="0"/>
                </a:lnTo>
                <a:lnTo>
                  <a:pt x="326571" y="0"/>
                </a:lnTo>
                <a:lnTo>
                  <a:pt x="405493" y="59871"/>
                </a:lnTo>
                <a:lnTo>
                  <a:pt x="440871" y="87085"/>
                </a:lnTo>
                <a:lnTo>
                  <a:pt x="481693" y="117021"/>
                </a:lnTo>
                <a:lnTo>
                  <a:pt x="508907" y="141514"/>
                </a:lnTo>
                <a:lnTo>
                  <a:pt x="527957" y="160564"/>
                </a:lnTo>
                <a:lnTo>
                  <a:pt x="541564" y="185057"/>
                </a:lnTo>
                <a:lnTo>
                  <a:pt x="549728" y="209550"/>
                </a:lnTo>
                <a:lnTo>
                  <a:pt x="549728" y="225878"/>
                </a:lnTo>
                <a:lnTo>
                  <a:pt x="538843" y="250371"/>
                </a:lnTo>
                <a:lnTo>
                  <a:pt x="484414" y="323850"/>
                </a:lnTo>
                <a:lnTo>
                  <a:pt x="375557" y="4653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E76CF94-6652-4EC3-83DE-84EE797CB325}"/>
              </a:ext>
            </a:extLst>
          </p:cNvPr>
          <p:cNvSpPr/>
          <p:nvPr/>
        </p:nvSpPr>
        <p:spPr>
          <a:xfrm>
            <a:off x="5075238" y="3608388"/>
            <a:ext cx="1728787" cy="368300"/>
          </a:xfrm>
          <a:custGeom>
            <a:avLst/>
            <a:gdLst>
              <a:gd name="connsiteX0" fmla="*/ 1186543 w 1728107"/>
              <a:gd name="connsiteY0" fmla="*/ 288472 h 367393"/>
              <a:gd name="connsiteX1" fmla="*/ 957943 w 1728107"/>
              <a:gd name="connsiteY1" fmla="*/ 318407 h 367393"/>
              <a:gd name="connsiteX2" fmla="*/ 781050 w 1728107"/>
              <a:gd name="connsiteY2" fmla="*/ 337457 h 367393"/>
              <a:gd name="connsiteX3" fmla="*/ 625929 w 1728107"/>
              <a:gd name="connsiteY3" fmla="*/ 348343 h 367393"/>
              <a:gd name="connsiteX4" fmla="*/ 419100 w 1728107"/>
              <a:gd name="connsiteY4" fmla="*/ 361950 h 367393"/>
              <a:gd name="connsiteX5" fmla="*/ 296636 w 1728107"/>
              <a:gd name="connsiteY5" fmla="*/ 367393 h 367393"/>
              <a:gd name="connsiteX6" fmla="*/ 176893 w 1728107"/>
              <a:gd name="connsiteY6" fmla="*/ 367393 h 367393"/>
              <a:gd name="connsiteX7" fmla="*/ 10886 w 1728107"/>
              <a:gd name="connsiteY7" fmla="*/ 353786 h 367393"/>
              <a:gd name="connsiteX8" fmla="*/ 0 w 1728107"/>
              <a:gd name="connsiteY8" fmla="*/ 201386 h 367393"/>
              <a:gd name="connsiteX9" fmla="*/ 146957 w 1728107"/>
              <a:gd name="connsiteY9" fmla="*/ 209550 h 367393"/>
              <a:gd name="connsiteX10" fmla="*/ 280307 w 1728107"/>
              <a:gd name="connsiteY10" fmla="*/ 204107 h 367393"/>
              <a:gd name="connsiteX11" fmla="*/ 443593 w 1728107"/>
              <a:gd name="connsiteY11" fmla="*/ 190500 h 367393"/>
              <a:gd name="connsiteX12" fmla="*/ 579665 w 1728107"/>
              <a:gd name="connsiteY12" fmla="*/ 174172 h 367393"/>
              <a:gd name="connsiteX13" fmla="*/ 737507 w 1728107"/>
              <a:gd name="connsiteY13" fmla="*/ 155122 h 367393"/>
              <a:gd name="connsiteX14" fmla="*/ 917122 w 1728107"/>
              <a:gd name="connsiteY14" fmla="*/ 136072 h 367393"/>
              <a:gd name="connsiteX15" fmla="*/ 1140279 w 1728107"/>
              <a:gd name="connsiteY15" fmla="*/ 87086 h 367393"/>
              <a:gd name="connsiteX16" fmla="*/ 1317172 w 1728107"/>
              <a:gd name="connsiteY16" fmla="*/ 38100 h 367393"/>
              <a:gd name="connsiteX17" fmla="*/ 1360715 w 1728107"/>
              <a:gd name="connsiteY17" fmla="*/ 19050 h 367393"/>
              <a:gd name="connsiteX18" fmla="*/ 1396093 w 1728107"/>
              <a:gd name="connsiteY18" fmla="*/ 0 h 367393"/>
              <a:gd name="connsiteX19" fmla="*/ 1464129 w 1728107"/>
              <a:gd name="connsiteY19" fmla="*/ 2722 h 367393"/>
              <a:gd name="connsiteX20" fmla="*/ 1551215 w 1728107"/>
              <a:gd name="connsiteY20" fmla="*/ 13607 h 367393"/>
              <a:gd name="connsiteX21" fmla="*/ 1619250 w 1728107"/>
              <a:gd name="connsiteY21" fmla="*/ 29936 h 367393"/>
              <a:gd name="connsiteX22" fmla="*/ 1668236 w 1728107"/>
              <a:gd name="connsiteY22" fmla="*/ 48986 h 367393"/>
              <a:gd name="connsiteX23" fmla="*/ 1700893 w 1728107"/>
              <a:gd name="connsiteY23" fmla="*/ 65315 h 367393"/>
              <a:gd name="connsiteX24" fmla="*/ 1714500 w 1728107"/>
              <a:gd name="connsiteY24" fmla="*/ 78922 h 367393"/>
              <a:gd name="connsiteX25" fmla="*/ 1728107 w 1728107"/>
              <a:gd name="connsiteY25" fmla="*/ 108857 h 367393"/>
              <a:gd name="connsiteX26" fmla="*/ 1728107 w 1728107"/>
              <a:gd name="connsiteY26" fmla="*/ 133350 h 367393"/>
              <a:gd name="connsiteX27" fmla="*/ 1722665 w 1728107"/>
              <a:gd name="connsiteY27" fmla="*/ 157843 h 367393"/>
              <a:gd name="connsiteX28" fmla="*/ 1700893 w 1728107"/>
              <a:gd name="connsiteY28" fmla="*/ 182336 h 367393"/>
              <a:gd name="connsiteX29" fmla="*/ 1668236 w 1728107"/>
              <a:gd name="connsiteY29" fmla="*/ 198665 h 367393"/>
              <a:gd name="connsiteX30" fmla="*/ 1572986 w 1728107"/>
              <a:gd name="connsiteY30" fmla="*/ 214993 h 367393"/>
              <a:gd name="connsiteX31" fmla="*/ 1415143 w 1728107"/>
              <a:gd name="connsiteY31" fmla="*/ 244929 h 367393"/>
              <a:gd name="connsiteX32" fmla="*/ 1186543 w 1728107"/>
              <a:gd name="connsiteY32" fmla="*/ 288472 h 367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728107" h="367393">
                <a:moveTo>
                  <a:pt x="1186543" y="288472"/>
                </a:moveTo>
                <a:lnTo>
                  <a:pt x="957943" y="318407"/>
                </a:lnTo>
                <a:lnTo>
                  <a:pt x="781050" y="337457"/>
                </a:lnTo>
                <a:lnTo>
                  <a:pt x="625929" y="348343"/>
                </a:lnTo>
                <a:lnTo>
                  <a:pt x="419100" y="361950"/>
                </a:lnTo>
                <a:lnTo>
                  <a:pt x="296636" y="367393"/>
                </a:lnTo>
                <a:lnTo>
                  <a:pt x="176893" y="367393"/>
                </a:lnTo>
                <a:lnTo>
                  <a:pt x="10886" y="353786"/>
                </a:lnTo>
                <a:lnTo>
                  <a:pt x="0" y="201386"/>
                </a:lnTo>
                <a:lnTo>
                  <a:pt x="146957" y="209550"/>
                </a:lnTo>
                <a:lnTo>
                  <a:pt x="280307" y="204107"/>
                </a:lnTo>
                <a:lnTo>
                  <a:pt x="443593" y="190500"/>
                </a:lnTo>
                <a:lnTo>
                  <a:pt x="579665" y="174172"/>
                </a:lnTo>
                <a:lnTo>
                  <a:pt x="737507" y="155122"/>
                </a:lnTo>
                <a:lnTo>
                  <a:pt x="917122" y="136072"/>
                </a:lnTo>
                <a:lnTo>
                  <a:pt x="1140279" y="87086"/>
                </a:lnTo>
                <a:lnTo>
                  <a:pt x="1317172" y="38100"/>
                </a:lnTo>
                <a:lnTo>
                  <a:pt x="1360715" y="19050"/>
                </a:lnTo>
                <a:lnTo>
                  <a:pt x="1396093" y="0"/>
                </a:lnTo>
                <a:lnTo>
                  <a:pt x="1464129" y="2722"/>
                </a:lnTo>
                <a:lnTo>
                  <a:pt x="1551215" y="13607"/>
                </a:lnTo>
                <a:lnTo>
                  <a:pt x="1619250" y="29936"/>
                </a:lnTo>
                <a:lnTo>
                  <a:pt x="1668236" y="48986"/>
                </a:lnTo>
                <a:lnTo>
                  <a:pt x="1700893" y="65315"/>
                </a:lnTo>
                <a:lnTo>
                  <a:pt x="1714500" y="78922"/>
                </a:lnTo>
                <a:lnTo>
                  <a:pt x="1728107" y="108857"/>
                </a:lnTo>
                <a:lnTo>
                  <a:pt x="1728107" y="133350"/>
                </a:lnTo>
                <a:lnTo>
                  <a:pt x="1722665" y="157843"/>
                </a:lnTo>
                <a:lnTo>
                  <a:pt x="1700893" y="182336"/>
                </a:lnTo>
                <a:lnTo>
                  <a:pt x="1668236" y="198665"/>
                </a:lnTo>
                <a:lnTo>
                  <a:pt x="1572986" y="214993"/>
                </a:lnTo>
                <a:lnTo>
                  <a:pt x="1415143" y="244929"/>
                </a:lnTo>
                <a:lnTo>
                  <a:pt x="1186543" y="28847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7728724-DA3A-4613-A256-3334FCE200C9}"/>
              </a:ext>
            </a:extLst>
          </p:cNvPr>
          <p:cNvSpPr/>
          <p:nvPr/>
        </p:nvSpPr>
        <p:spPr>
          <a:xfrm rot="16200000">
            <a:off x="5074444" y="4604544"/>
            <a:ext cx="1746250" cy="280988"/>
          </a:xfrm>
          <a:custGeom>
            <a:avLst/>
            <a:gdLst>
              <a:gd name="connsiteX0" fmla="*/ 940594 w 1745456"/>
              <a:gd name="connsiteY0" fmla="*/ 269081 h 280987"/>
              <a:gd name="connsiteX1" fmla="*/ 700087 w 1745456"/>
              <a:gd name="connsiteY1" fmla="*/ 257175 h 280987"/>
              <a:gd name="connsiteX2" fmla="*/ 535781 w 1745456"/>
              <a:gd name="connsiteY2" fmla="*/ 257175 h 280987"/>
              <a:gd name="connsiteX3" fmla="*/ 14287 w 1745456"/>
              <a:gd name="connsiteY3" fmla="*/ 230981 h 280987"/>
              <a:gd name="connsiteX4" fmla="*/ 0 w 1745456"/>
              <a:gd name="connsiteY4" fmla="*/ 33337 h 280987"/>
              <a:gd name="connsiteX5" fmla="*/ 514350 w 1745456"/>
              <a:gd name="connsiteY5" fmla="*/ 57150 h 280987"/>
              <a:gd name="connsiteX6" fmla="*/ 652462 w 1745456"/>
              <a:gd name="connsiteY6" fmla="*/ 54769 h 280987"/>
              <a:gd name="connsiteX7" fmla="*/ 897731 w 1745456"/>
              <a:gd name="connsiteY7" fmla="*/ 69056 h 280987"/>
              <a:gd name="connsiteX8" fmla="*/ 1090612 w 1745456"/>
              <a:gd name="connsiteY8" fmla="*/ 78581 h 280987"/>
              <a:gd name="connsiteX9" fmla="*/ 1252537 w 1745456"/>
              <a:gd name="connsiteY9" fmla="*/ 78581 h 280987"/>
              <a:gd name="connsiteX10" fmla="*/ 1457325 w 1745456"/>
              <a:gd name="connsiteY10" fmla="*/ 76200 h 280987"/>
              <a:gd name="connsiteX11" fmla="*/ 1516856 w 1745456"/>
              <a:gd name="connsiteY11" fmla="*/ 73819 h 280987"/>
              <a:gd name="connsiteX12" fmla="*/ 1562100 w 1745456"/>
              <a:gd name="connsiteY12" fmla="*/ 69056 h 280987"/>
              <a:gd name="connsiteX13" fmla="*/ 1604962 w 1745456"/>
              <a:gd name="connsiteY13" fmla="*/ 57150 h 280987"/>
              <a:gd name="connsiteX14" fmla="*/ 1643062 w 1745456"/>
              <a:gd name="connsiteY14" fmla="*/ 40481 h 280987"/>
              <a:gd name="connsiteX15" fmla="*/ 1707356 w 1745456"/>
              <a:gd name="connsiteY15" fmla="*/ 0 h 280987"/>
              <a:gd name="connsiteX16" fmla="*/ 1745456 w 1745456"/>
              <a:gd name="connsiteY16" fmla="*/ 245269 h 280987"/>
              <a:gd name="connsiteX17" fmla="*/ 1666875 w 1745456"/>
              <a:gd name="connsiteY17" fmla="*/ 261937 h 280987"/>
              <a:gd name="connsiteX18" fmla="*/ 1585912 w 1745456"/>
              <a:gd name="connsiteY18" fmla="*/ 269081 h 280987"/>
              <a:gd name="connsiteX19" fmla="*/ 1495425 w 1745456"/>
              <a:gd name="connsiteY19" fmla="*/ 276225 h 280987"/>
              <a:gd name="connsiteX20" fmla="*/ 1378744 w 1745456"/>
              <a:gd name="connsiteY20" fmla="*/ 278606 h 280987"/>
              <a:gd name="connsiteX21" fmla="*/ 1276350 w 1745456"/>
              <a:gd name="connsiteY21" fmla="*/ 280987 h 280987"/>
              <a:gd name="connsiteX22" fmla="*/ 1128712 w 1745456"/>
              <a:gd name="connsiteY22" fmla="*/ 280987 h 280987"/>
              <a:gd name="connsiteX23" fmla="*/ 940594 w 1745456"/>
              <a:gd name="connsiteY23" fmla="*/ 269081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45456" h="280987">
                <a:moveTo>
                  <a:pt x="940594" y="269081"/>
                </a:moveTo>
                <a:lnTo>
                  <a:pt x="700087" y="257175"/>
                </a:lnTo>
                <a:lnTo>
                  <a:pt x="535781" y="257175"/>
                </a:lnTo>
                <a:lnTo>
                  <a:pt x="14287" y="230981"/>
                </a:lnTo>
                <a:lnTo>
                  <a:pt x="0" y="33337"/>
                </a:lnTo>
                <a:lnTo>
                  <a:pt x="514350" y="57150"/>
                </a:lnTo>
                <a:lnTo>
                  <a:pt x="652462" y="54769"/>
                </a:lnTo>
                <a:lnTo>
                  <a:pt x="897731" y="69056"/>
                </a:lnTo>
                <a:lnTo>
                  <a:pt x="1090612" y="78581"/>
                </a:lnTo>
                <a:lnTo>
                  <a:pt x="1252537" y="78581"/>
                </a:lnTo>
                <a:lnTo>
                  <a:pt x="1457325" y="76200"/>
                </a:lnTo>
                <a:lnTo>
                  <a:pt x="1516856" y="73819"/>
                </a:lnTo>
                <a:lnTo>
                  <a:pt x="1562100" y="69056"/>
                </a:lnTo>
                <a:lnTo>
                  <a:pt x="1604962" y="57150"/>
                </a:lnTo>
                <a:lnTo>
                  <a:pt x="1643062" y="40481"/>
                </a:lnTo>
                <a:lnTo>
                  <a:pt x="1707356" y="0"/>
                </a:lnTo>
                <a:lnTo>
                  <a:pt x="1745456" y="245269"/>
                </a:lnTo>
                <a:lnTo>
                  <a:pt x="1666875" y="261937"/>
                </a:lnTo>
                <a:lnTo>
                  <a:pt x="1585912" y="269081"/>
                </a:lnTo>
                <a:lnTo>
                  <a:pt x="1495425" y="276225"/>
                </a:lnTo>
                <a:lnTo>
                  <a:pt x="1378744" y="278606"/>
                </a:lnTo>
                <a:lnTo>
                  <a:pt x="1276350" y="280987"/>
                </a:lnTo>
                <a:lnTo>
                  <a:pt x="1128712" y="280987"/>
                </a:lnTo>
                <a:lnTo>
                  <a:pt x="940594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BCEDEDA-3BE0-45C0-94B9-0920650E6BC1}"/>
              </a:ext>
            </a:extLst>
          </p:cNvPr>
          <p:cNvSpPr/>
          <p:nvPr/>
        </p:nvSpPr>
        <p:spPr>
          <a:xfrm>
            <a:off x="5081588" y="4206875"/>
            <a:ext cx="1757362" cy="350838"/>
          </a:xfrm>
          <a:custGeom>
            <a:avLst/>
            <a:gdLst>
              <a:gd name="connsiteX0" fmla="*/ 1175657 w 1758043"/>
              <a:gd name="connsiteY0" fmla="*/ 285750 h 351064"/>
              <a:gd name="connsiteX1" fmla="*/ 979714 w 1758043"/>
              <a:gd name="connsiteY1" fmla="*/ 299357 h 351064"/>
              <a:gd name="connsiteX2" fmla="*/ 830036 w 1758043"/>
              <a:gd name="connsiteY2" fmla="*/ 318407 h 351064"/>
              <a:gd name="connsiteX3" fmla="*/ 579664 w 1758043"/>
              <a:gd name="connsiteY3" fmla="*/ 334735 h 351064"/>
              <a:gd name="connsiteX4" fmla="*/ 367393 w 1758043"/>
              <a:gd name="connsiteY4" fmla="*/ 345621 h 351064"/>
              <a:gd name="connsiteX5" fmla="*/ 261257 w 1758043"/>
              <a:gd name="connsiteY5" fmla="*/ 351064 h 351064"/>
              <a:gd name="connsiteX6" fmla="*/ 157843 w 1758043"/>
              <a:gd name="connsiteY6" fmla="*/ 348342 h 351064"/>
              <a:gd name="connsiteX7" fmla="*/ 0 w 1758043"/>
              <a:gd name="connsiteY7" fmla="*/ 332014 h 351064"/>
              <a:gd name="connsiteX8" fmla="*/ 5443 w 1758043"/>
              <a:gd name="connsiteY8" fmla="*/ 182335 h 351064"/>
              <a:gd name="connsiteX9" fmla="*/ 179614 w 1758043"/>
              <a:gd name="connsiteY9" fmla="*/ 182335 h 351064"/>
              <a:gd name="connsiteX10" fmla="*/ 391886 w 1758043"/>
              <a:gd name="connsiteY10" fmla="*/ 168728 h 351064"/>
              <a:gd name="connsiteX11" fmla="*/ 612322 w 1758043"/>
              <a:gd name="connsiteY11" fmla="*/ 155121 h 351064"/>
              <a:gd name="connsiteX12" fmla="*/ 819150 w 1758043"/>
              <a:gd name="connsiteY12" fmla="*/ 138792 h 351064"/>
              <a:gd name="connsiteX13" fmla="*/ 976993 w 1758043"/>
              <a:gd name="connsiteY13" fmla="*/ 122464 h 351064"/>
              <a:gd name="connsiteX14" fmla="*/ 1151164 w 1758043"/>
              <a:gd name="connsiteY14" fmla="*/ 97971 h 351064"/>
              <a:gd name="connsiteX15" fmla="*/ 1289957 w 1758043"/>
              <a:gd name="connsiteY15" fmla="*/ 73478 h 351064"/>
              <a:gd name="connsiteX16" fmla="*/ 1333500 w 1758043"/>
              <a:gd name="connsiteY16" fmla="*/ 57150 h 351064"/>
              <a:gd name="connsiteX17" fmla="*/ 1396093 w 1758043"/>
              <a:gd name="connsiteY17" fmla="*/ 27214 h 351064"/>
              <a:gd name="connsiteX18" fmla="*/ 1428750 w 1758043"/>
              <a:gd name="connsiteY18" fmla="*/ 2721 h 351064"/>
              <a:gd name="connsiteX19" fmla="*/ 1461407 w 1758043"/>
              <a:gd name="connsiteY19" fmla="*/ 0 h 351064"/>
              <a:gd name="connsiteX20" fmla="*/ 1526722 w 1758043"/>
              <a:gd name="connsiteY20" fmla="*/ 8164 h 351064"/>
              <a:gd name="connsiteX21" fmla="*/ 1611086 w 1758043"/>
              <a:gd name="connsiteY21" fmla="*/ 27214 h 351064"/>
              <a:gd name="connsiteX22" fmla="*/ 1668236 w 1758043"/>
              <a:gd name="connsiteY22" fmla="*/ 46264 h 351064"/>
              <a:gd name="connsiteX23" fmla="*/ 1709057 w 1758043"/>
              <a:gd name="connsiteY23" fmla="*/ 65314 h 351064"/>
              <a:gd name="connsiteX24" fmla="*/ 1725386 w 1758043"/>
              <a:gd name="connsiteY24" fmla="*/ 78921 h 351064"/>
              <a:gd name="connsiteX25" fmla="*/ 1738993 w 1758043"/>
              <a:gd name="connsiteY25" fmla="*/ 95250 h 351064"/>
              <a:gd name="connsiteX26" fmla="*/ 1749879 w 1758043"/>
              <a:gd name="connsiteY26" fmla="*/ 117021 h 351064"/>
              <a:gd name="connsiteX27" fmla="*/ 1758043 w 1758043"/>
              <a:gd name="connsiteY27" fmla="*/ 144235 h 351064"/>
              <a:gd name="connsiteX28" fmla="*/ 1755322 w 1758043"/>
              <a:gd name="connsiteY28" fmla="*/ 166007 h 351064"/>
              <a:gd name="connsiteX29" fmla="*/ 1738993 w 1758043"/>
              <a:gd name="connsiteY29" fmla="*/ 187778 h 351064"/>
              <a:gd name="connsiteX30" fmla="*/ 1711779 w 1758043"/>
              <a:gd name="connsiteY30" fmla="*/ 209550 h 351064"/>
              <a:gd name="connsiteX31" fmla="*/ 1657350 w 1758043"/>
              <a:gd name="connsiteY31" fmla="*/ 223157 h 351064"/>
              <a:gd name="connsiteX32" fmla="*/ 1564822 w 1758043"/>
              <a:gd name="connsiteY32" fmla="*/ 242207 h 351064"/>
              <a:gd name="connsiteX33" fmla="*/ 1401536 w 1758043"/>
              <a:gd name="connsiteY33" fmla="*/ 263978 h 351064"/>
              <a:gd name="connsiteX34" fmla="*/ 1175657 w 1758043"/>
              <a:gd name="connsiteY34" fmla="*/ 285750 h 35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758043" h="351064">
                <a:moveTo>
                  <a:pt x="1175657" y="285750"/>
                </a:moveTo>
                <a:lnTo>
                  <a:pt x="979714" y="299357"/>
                </a:lnTo>
                <a:lnTo>
                  <a:pt x="830036" y="318407"/>
                </a:lnTo>
                <a:lnTo>
                  <a:pt x="579664" y="334735"/>
                </a:lnTo>
                <a:lnTo>
                  <a:pt x="367393" y="345621"/>
                </a:lnTo>
                <a:lnTo>
                  <a:pt x="261257" y="351064"/>
                </a:lnTo>
                <a:lnTo>
                  <a:pt x="157843" y="348342"/>
                </a:lnTo>
                <a:lnTo>
                  <a:pt x="0" y="332014"/>
                </a:lnTo>
                <a:lnTo>
                  <a:pt x="5443" y="182335"/>
                </a:lnTo>
                <a:lnTo>
                  <a:pt x="179614" y="182335"/>
                </a:lnTo>
                <a:lnTo>
                  <a:pt x="391886" y="168728"/>
                </a:lnTo>
                <a:lnTo>
                  <a:pt x="612322" y="155121"/>
                </a:lnTo>
                <a:lnTo>
                  <a:pt x="819150" y="138792"/>
                </a:lnTo>
                <a:lnTo>
                  <a:pt x="976993" y="122464"/>
                </a:lnTo>
                <a:lnTo>
                  <a:pt x="1151164" y="97971"/>
                </a:lnTo>
                <a:lnTo>
                  <a:pt x="1289957" y="73478"/>
                </a:lnTo>
                <a:lnTo>
                  <a:pt x="1333500" y="57150"/>
                </a:lnTo>
                <a:lnTo>
                  <a:pt x="1396093" y="27214"/>
                </a:lnTo>
                <a:lnTo>
                  <a:pt x="1428750" y="2721"/>
                </a:lnTo>
                <a:lnTo>
                  <a:pt x="1461407" y="0"/>
                </a:lnTo>
                <a:lnTo>
                  <a:pt x="1526722" y="8164"/>
                </a:lnTo>
                <a:lnTo>
                  <a:pt x="1611086" y="27214"/>
                </a:lnTo>
                <a:lnTo>
                  <a:pt x="1668236" y="46264"/>
                </a:lnTo>
                <a:lnTo>
                  <a:pt x="1709057" y="65314"/>
                </a:lnTo>
                <a:lnTo>
                  <a:pt x="1725386" y="78921"/>
                </a:lnTo>
                <a:lnTo>
                  <a:pt x="1738993" y="95250"/>
                </a:lnTo>
                <a:lnTo>
                  <a:pt x="1749879" y="117021"/>
                </a:lnTo>
                <a:lnTo>
                  <a:pt x="1758043" y="144235"/>
                </a:lnTo>
                <a:lnTo>
                  <a:pt x="1755322" y="166007"/>
                </a:lnTo>
                <a:lnTo>
                  <a:pt x="1738993" y="187778"/>
                </a:lnTo>
                <a:lnTo>
                  <a:pt x="1711779" y="209550"/>
                </a:lnTo>
                <a:lnTo>
                  <a:pt x="1657350" y="223157"/>
                </a:lnTo>
                <a:lnTo>
                  <a:pt x="1564822" y="242207"/>
                </a:lnTo>
                <a:lnTo>
                  <a:pt x="1401536" y="263978"/>
                </a:lnTo>
                <a:lnTo>
                  <a:pt x="1175657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91FD296-6CCA-45D7-B260-123D3088A1F6}"/>
              </a:ext>
            </a:extLst>
          </p:cNvPr>
          <p:cNvSpPr/>
          <p:nvPr/>
        </p:nvSpPr>
        <p:spPr>
          <a:xfrm>
            <a:off x="5062538" y="4792663"/>
            <a:ext cx="1828800" cy="346075"/>
          </a:xfrm>
          <a:custGeom>
            <a:avLst/>
            <a:gdLst>
              <a:gd name="connsiteX0" fmla="*/ 1289957 w 1828800"/>
              <a:gd name="connsiteY0" fmla="*/ 283028 h 345621"/>
              <a:gd name="connsiteX1" fmla="*/ 974272 w 1828800"/>
              <a:gd name="connsiteY1" fmla="*/ 291193 h 345621"/>
              <a:gd name="connsiteX2" fmla="*/ 824593 w 1828800"/>
              <a:gd name="connsiteY2" fmla="*/ 315685 h 345621"/>
              <a:gd name="connsiteX3" fmla="*/ 566057 w 1828800"/>
              <a:gd name="connsiteY3" fmla="*/ 329293 h 345621"/>
              <a:gd name="connsiteX4" fmla="*/ 334736 w 1828800"/>
              <a:gd name="connsiteY4" fmla="*/ 340178 h 345621"/>
              <a:gd name="connsiteX5" fmla="*/ 234043 w 1828800"/>
              <a:gd name="connsiteY5" fmla="*/ 345621 h 345621"/>
              <a:gd name="connsiteX6" fmla="*/ 171450 w 1828800"/>
              <a:gd name="connsiteY6" fmla="*/ 342900 h 345621"/>
              <a:gd name="connsiteX7" fmla="*/ 0 w 1828800"/>
              <a:gd name="connsiteY7" fmla="*/ 332014 h 345621"/>
              <a:gd name="connsiteX8" fmla="*/ 5443 w 1828800"/>
              <a:gd name="connsiteY8" fmla="*/ 166007 h 345621"/>
              <a:gd name="connsiteX9" fmla="*/ 125186 w 1828800"/>
              <a:gd name="connsiteY9" fmla="*/ 182335 h 345621"/>
              <a:gd name="connsiteX10" fmla="*/ 206829 w 1828800"/>
              <a:gd name="connsiteY10" fmla="*/ 187778 h 345621"/>
              <a:gd name="connsiteX11" fmla="*/ 351064 w 1828800"/>
              <a:gd name="connsiteY11" fmla="*/ 185057 h 345621"/>
              <a:gd name="connsiteX12" fmla="*/ 566057 w 1828800"/>
              <a:gd name="connsiteY12" fmla="*/ 174171 h 345621"/>
              <a:gd name="connsiteX13" fmla="*/ 821872 w 1828800"/>
              <a:gd name="connsiteY13" fmla="*/ 155121 h 345621"/>
              <a:gd name="connsiteX14" fmla="*/ 971550 w 1828800"/>
              <a:gd name="connsiteY14" fmla="*/ 114300 h 345621"/>
              <a:gd name="connsiteX15" fmla="*/ 1107622 w 1828800"/>
              <a:gd name="connsiteY15" fmla="*/ 97971 h 345621"/>
              <a:gd name="connsiteX16" fmla="*/ 1216479 w 1828800"/>
              <a:gd name="connsiteY16" fmla="*/ 81643 h 345621"/>
              <a:gd name="connsiteX17" fmla="*/ 1325336 w 1828800"/>
              <a:gd name="connsiteY17" fmla="*/ 59871 h 345621"/>
              <a:gd name="connsiteX18" fmla="*/ 1393372 w 1828800"/>
              <a:gd name="connsiteY18" fmla="*/ 40821 h 345621"/>
              <a:gd name="connsiteX19" fmla="*/ 1434193 w 1828800"/>
              <a:gd name="connsiteY19" fmla="*/ 24493 h 345621"/>
              <a:gd name="connsiteX20" fmla="*/ 1472293 w 1828800"/>
              <a:gd name="connsiteY20" fmla="*/ 0 h 345621"/>
              <a:gd name="connsiteX21" fmla="*/ 1499507 w 1828800"/>
              <a:gd name="connsiteY21" fmla="*/ 0 h 345621"/>
              <a:gd name="connsiteX22" fmla="*/ 1564822 w 1828800"/>
              <a:gd name="connsiteY22" fmla="*/ 10885 h 345621"/>
              <a:gd name="connsiteX23" fmla="*/ 1627414 w 1828800"/>
              <a:gd name="connsiteY23" fmla="*/ 29935 h 345621"/>
              <a:gd name="connsiteX24" fmla="*/ 1698172 w 1828800"/>
              <a:gd name="connsiteY24" fmla="*/ 62593 h 345621"/>
              <a:gd name="connsiteX25" fmla="*/ 1752600 w 1828800"/>
              <a:gd name="connsiteY25" fmla="*/ 89807 h 345621"/>
              <a:gd name="connsiteX26" fmla="*/ 1793422 w 1828800"/>
              <a:gd name="connsiteY26" fmla="*/ 119743 h 345621"/>
              <a:gd name="connsiteX27" fmla="*/ 1809750 w 1828800"/>
              <a:gd name="connsiteY27" fmla="*/ 141514 h 345621"/>
              <a:gd name="connsiteX28" fmla="*/ 1823357 w 1828800"/>
              <a:gd name="connsiteY28" fmla="*/ 166007 h 345621"/>
              <a:gd name="connsiteX29" fmla="*/ 1828800 w 1828800"/>
              <a:gd name="connsiteY29" fmla="*/ 190500 h 345621"/>
              <a:gd name="connsiteX30" fmla="*/ 1826079 w 1828800"/>
              <a:gd name="connsiteY30" fmla="*/ 214993 h 345621"/>
              <a:gd name="connsiteX31" fmla="*/ 1807029 w 1828800"/>
              <a:gd name="connsiteY31" fmla="*/ 234043 h 345621"/>
              <a:gd name="connsiteX32" fmla="*/ 1785257 w 1828800"/>
              <a:gd name="connsiteY32" fmla="*/ 247650 h 345621"/>
              <a:gd name="connsiteX33" fmla="*/ 1760764 w 1828800"/>
              <a:gd name="connsiteY33" fmla="*/ 263978 h 345621"/>
              <a:gd name="connsiteX34" fmla="*/ 1728107 w 1828800"/>
              <a:gd name="connsiteY34" fmla="*/ 266700 h 345621"/>
              <a:gd name="connsiteX35" fmla="*/ 1553936 w 1828800"/>
              <a:gd name="connsiteY35" fmla="*/ 269421 h 345621"/>
              <a:gd name="connsiteX36" fmla="*/ 1289957 w 1828800"/>
              <a:gd name="connsiteY36" fmla="*/ 283028 h 34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28800" h="345621">
                <a:moveTo>
                  <a:pt x="1289957" y="283028"/>
                </a:moveTo>
                <a:lnTo>
                  <a:pt x="974272" y="291193"/>
                </a:lnTo>
                <a:lnTo>
                  <a:pt x="824593" y="315685"/>
                </a:lnTo>
                <a:lnTo>
                  <a:pt x="566057" y="329293"/>
                </a:lnTo>
                <a:lnTo>
                  <a:pt x="334736" y="340178"/>
                </a:lnTo>
                <a:lnTo>
                  <a:pt x="234043" y="345621"/>
                </a:lnTo>
                <a:lnTo>
                  <a:pt x="171450" y="342900"/>
                </a:lnTo>
                <a:lnTo>
                  <a:pt x="0" y="332014"/>
                </a:lnTo>
                <a:lnTo>
                  <a:pt x="5443" y="166007"/>
                </a:lnTo>
                <a:lnTo>
                  <a:pt x="125186" y="182335"/>
                </a:lnTo>
                <a:lnTo>
                  <a:pt x="206829" y="187778"/>
                </a:lnTo>
                <a:lnTo>
                  <a:pt x="351064" y="185057"/>
                </a:lnTo>
                <a:lnTo>
                  <a:pt x="566057" y="174171"/>
                </a:lnTo>
                <a:lnTo>
                  <a:pt x="821872" y="155121"/>
                </a:lnTo>
                <a:lnTo>
                  <a:pt x="971550" y="114300"/>
                </a:lnTo>
                <a:lnTo>
                  <a:pt x="1107622" y="97971"/>
                </a:lnTo>
                <a:lnTo>
                  <a:pt x="1216479" y="81643"/>
                </a:lnTo>
                <a:lnTo>
                  <a:pt x="1325336" y="59871"/>
                </a:lnTo>
                <a:lnTo>
                  <a:pt x="1393372" y="40821"/>
                </a:lnTo>
                <a:lnTo>
                  <a:pt x="1434193" y="24493"/>
                </a:lnTo>
                <a:lnTo>
                  <a:pt x="1472293" y="0"/>
                </a:lnTo>
                <a:lnTo>
                  <a:pt x="1499507" y="0"/>
                </a:lnTo>
                <a:lnTo>
                  <a:pt x="1564822" y="10885"/>
                </a:lnTo>
                <a:lnTo>
                  <a:pt x="1627414" y="29935"/>
                </a:lnTo>
                <a:lnTo>
                  <a:pt x="1698172" y="62593"/>
                </a:lnTo>
                <a:lnTo>
                  <a:pt x="1752600" y="89807"/>
                </a:lnTo>
                <a:lnTo>
                  <a:pt x="1793422" y="119743"/>
                </a:lnTo>
                <a:lnTo>
                  <a:pt x="1809750" y="141514"/>
                </a:lnTo>
                <a:lnTo>
                  <a:pt x="1823357" y="166007"/>
                </a:lnTo>
                <a:lnTo>
                  <a:pt x="1828800" y="190500"/>
                </a:lnTo>
                <a:lnTo>
                  <a:pt x="1826079" y="214993"/>
                </a:lnTo>
                <a:lnTo>
                  <a:pt x="1807029" y="234043"/>
                </a:lnTo>
                <a:lnTo>
                  <a:pt x="1785257" y="247650"/>
                </a:lnTo>
                <a:lnTo>
                  <a:pt x="1760764" y="263978"/>
                </a:lnTo>
                <a:lnTo>
                  <a:pt x="1728107" y="266700"/>
                </a:lnTo>
                <a:lnTo>
                  <a:pt x="1553936" y="269421"/>
                </a:lnTo>
                <a:lnTo>
                  <a:pt x="1289957" y="28302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4B9E90C-4982-4D55-9618-0196F6F855EF}"/>
              </a:ext>
            </a:extLst>
          </p:cNvPr>
          <p:cNvSpPr/>
          <p:nvPr/>
        </p:nvSpPr>
        <p:spPr>
          <a:xfrm>
            <a:off x="5033963" y="5437188"/>
            <a:ext cx="2093912" cy="369887"/>
          </a:xfrm>
          <a:custGeom>
            <a:avLst/>
            <a:gdLst>
              <a:gd name="connsiteX0" fmla="*/ 824593 w 2092778"/>
              <a:gd name="connsiteY0" fmla="*/ 296636 h 370115"/>
              <a:gd name="connsiteX1" fmla="*/ 405493 w 2092778"/>
              <a:gd name="connsiteY1" fmla="*/ 329293 h 370115"/>
              <a:gd name="connsiteX2" fmla="*/ 0 w 2092778"/>
              <a:gd name="connsiteY2" fmla="*/ 370115 h 370115"/>
              <a:gd name="connsiteX3" fmla="*/ 2721 w 2092778"/>
              <a:gd name="connsiteY3" fmla="*/ 182336 h 370115"/>
              <a:gd name="connsiteX4" fmla="*/ 163286 w 2092778"/>
              <a:gd name="connsiteY4" fmla="*/ 179615 h 370115"/>
              <a:gd name="connsiteX5" fmla="*/ 318407 w 2092778"/>
              <a:gd name="connsiteY5" fmla="*/ 168729 h 370115"/>
              <a:gd name="connsiteX6" fmla="*/ 514350 w 2092778"/>
              <a:gd name="connsiteY6" fmla="*/ 149679 h 370115"/>
              <a:gd name="connsiteX7" fmla="*/ 827314 w 2092778"/>
              <a:gd name="connsiteY7" fmla="*/ 111579 h 370115"/>
              <a:gd name="connsiteX8" fmla="*/ 971550 w 2092778"/>
              <a:gd name="connsiteY8" fmla="*/ 92529 h 370115"/>
              <a:gd name="connsiteX9" fmla="*/ 1262743 w 2092778"/>
              <a:gd name="connsiteY9" fmla="*/ 73479 h 370115"/>
              <a:gd name="connsiteX10" fmla="*/ 1556657 w 2092778"/>
              <a:gd name="connsiteY10" fmla="*/ 48986 h 370115"/>
              <a:gd name="connsiteX11" fmla="*/ 1619250 w 2092778"/>
              <a:gd name="connsiteY11" fmla="*/ 8165 h 370115"/>
              <a:gd name="connsiteX12" fmla="*/ 1646464 w 2092778"/>
              <a:gd name="connsiteY12" fmla="*/ 0 h 370115"/>
              <a:gd name="connsiteX13" fmla="*/ 1703614 w 2092778"/>
              <a:gd name="connsiteY13" fmla="*/ 2722 h 370115"/>
              <a:gd name="connsiteX14" fmla="*/ 1774371 w 2092778"/>
              <a:gd name="connsiteY14" fmla="*/ 13607 h 370115"/>
              <a:gd name="connsiteX15" fmla="*/ 1836964 w 2092778"/>
              <a:gd name="connsiteY15" fmla="*/ 29936 h 370115"/>
              <a:gd name="connsiteX16" fmla="*/ 1915886 w 2092778"/>
              <a:gd name="connsiteY16" fmla="*/ 59872 h 370115"/>
              <a:gd name="connsiteX17" fmla="*/ 1983921 w 2092778"/>
              <a:gd name="connsiteY17" fmla="*/ 95250 h 370115"/>
              <a:gd name="connsiteX18" fmla="*/ 2041071 w 2092778"/>
              <a:gd name="connsiteY18" fmla="*/ 133350 h 370115"/>
              <a:gd name="connsiteX19" fmla="*/ 2068286 w 2092778"/>
              <a:gd name="connsiteY19" fmla="*/ 157843 h 370115"/>
              <a:gd name="connsiteX20" fmla="*/ 2081893 w 2092778"/>
              <a:gd name="connsiteY20" fmla="*/ 176893 h 370115"/>
              <a:gd name="connsiteX21" fmla="*/ 2092778 w 2092778"/>
              <a:gd name="connsiteY21" fmla="*/ 204107 h 370115"/>
              <a:gd name="connsiteX22" fmla="*/ 2090057 w 2092778"/>
              <a:gd name="connsiteY22" fmla="*/ 223157 h 370115"/>
              <a:gd name="connsiteX23" fmla="*/ 2068286 w 2092778"/>
              <a:gd name="connsiteY23" fmla="*/ 255815 h 370115"/>
              <a:gd name="connsiteX24" fmla="*/ 2043793 w 2092778"/>
              <a:gd name="connsiteY24" fmla="*/ 272143 h 370115"/>
              <a:gd name="connsiteX25" fmla="*/ 2000250 w 2092778"/>
              <a:gd name="connsiteY25" fmla="*/ 288472 h 370115"/>
              <a:gd name="connsiteX26" fmla="*/ 1932214 w 2092778"/>
              <a:gd name="connsiteY26" fmla="*/ 293915 h 370115"/>
              <a:gd name="connsiteX27" fmla="*/ 1758043 w 2092778"/>
              <a:gd name="connsiteY27" fmla="*/ 285750 h 370115"/>
              <a:gd name="connsiteX28" fmla="*/ 1458686 w 2092778"/>
              <a:gd name="connsiteY28" fmla="*/ 272143 h 370115"/>
              <a:gd name="connsiteX29" fmla="*/ 824593 w 2092778"/>
              <a:gd name="connsiteY29" fmla="*/ 296636 h 37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92778" h="370115">
                <a:moveTo>
                  <a:pt x="824593" y="296636"/>
                </a:moveTo>
                <a:lnTo>
                  <a:pt x="405493" y="329293"/>
                </a:lnTo>
                <a:lnTo>
                  <a:pt x="0" y="370115"/>
                </a:lnTo>
                <a:lnTo>
                  <a:pt x="2721" y="182336"/>
                </a:lnTo>
                <a:lnTo>
                  <a:pt x="163286" y="179615"/>
                </a:lnTo>
                <a:lnTo>
                  <a:pt x="318407" y="168729"/>
                </a:lnTo>
                <a:lnTo>
                  <a:pt x="514350" y="149679"/>
                </a:lnTo>
                <a:lnTo>
                  <a:pt x="827314" y="111579"/>
                </a:lnTo>
                <a:lnTo>
                  <a:pt x="971550" y="92529"/>
                </a:lnTo>
                <a:lnTo>
                  <a:pt x="1262743" y="73479"/>
                </a:lnTo>
                <a:lnTo>
                  <a:pt x="1556657" y="48986"/>
                </a:lnTo>
                <a:lnTo>
                  <a:pt x="1619250" y="8165"/>
                </a:lnTo>
                <a:lnTo>
                  <a:pt x="1646464" y="0"/>
                </a:lnTo>
                <a:lnTo>
                  <a:pt x="1703614" y="2722"/>
                </a:lnTo>
                <a:lnTo>
                  <a:pt x="1774371" y="13607"/>
                </a:lnTo>
                <a:lnTo>
                  <a:pt x="1836964" y="29936"/>
                </a:lnTo>
                <a:lnTo>
                  <a:pt x="1915886" y="59872"/>
                </a:lnTo>
                <a:lnTo>
                  <a:pt x="1983921" y="95250"/>
                </a:lnTo>
                <a:lnTo>
                  <a:pt x="2041071" y="133350"/>
                </a:lnTo>
                <a:lnTo>
                  <a:pt x="2068286" y="157843"/>
                </a:lnTo>
                <a:lnTo>
                  <a:pt x="2081893" y="176893"/>
                </a:lnTo>
                <a:lnTo>
                  <a:pt x="2092778" y="204107"/>
                </a:lnTo>
                <a:lnTo>
                  <a:pt x="2090057" y="223157"/>
                </a:lnTo>
                <a:lnTo>
                  <a:pt x="2068286" y="255815"/>
                </a:lnTo>
                <a:lnTo>
                  <a:pt x="2043793" y="272143"/>
                </a:lnTo>
                <a:lnTo>
                  <a:pt x="2000250" y="288472"/>
                </a:lnTo>
                <a:lnTo>
                  <a:pt x="1932214" y="293915"/>
                </a:lnTo>
                <a:lnTo>
                  <a:pt x="1758043" y="285750"/>
                </a:lnTo>
                <a:lnTo>
                  <a:pt x="1458686" y="272143"/>
                </a:lnTo>
                <a:lnTo>
                  <a:pt x="824593" y="29663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584226-C617-46A7-9E63-3BF2C5BEA490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581150"/>
            <a:ext cx="4681538" cy="4424363"/>
            <a:chOff x="2649538" y="1751013"/>
            <a:chExt cx="4681537" cy="442436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67A15003-24F8-4CA3-93CA-861D6CA041B2}"/>
                </a:ext>
              </a:extLst>
            </p:cNvPr>
            <p:cNvSpPr/>
            <p:nvPr/>
          </p:nvSpPr>
          <p:spPr>
            <a:xfrm>
              <a:off x="2671763" y="2659063"/>
              <a:ext cx="1841500" cy="476250"/>
            </a:xfrm>
            <a:custGeom>
              <a:avLst/>
              <a:gdLst>
                <a:gd name="connsiteX0" fmla="*/ 1450181 w 1840706"/>
                <a:gd name="connsiteY0" fmla="*/ 271463 h 476250"/>
                <a:gd name="connsiteX1" fmla="*/ 1243012 w 1840706"/>
                <a:gd name="connsiteY1" fmla="*/ 302419 h 476250"/>
                <a:gd name="connsiteX2" fmla="*/ 1021556 w 1840706"/>
                <a:gd name="connsiteY2" fmla="*/ 338138 h 476250"/>
                <a:gd name="connsiteX3" fmla="*/ 776287 w 1840706"/>
                <a:gd name="connsiteY3" fmla="*/ 388144 h 476250"/>
                <a:gd name="connsiteX4" fmla="*/ 514350 w 1840706"/>
                <a:gd name="connsiteY4" fmla="*/ 442913 h 476250"/>
                <a:gd name="connsiteX5" fmla="*/ 359568 w 1840706"/>
                <a:gd name="connsiteY5" fmla="*/ 476250 h 476250"/>
                <a:gd name="connsiteX6" fmla="*/ 338137 w 1840706"/>
                <a:gd name="connsiteY6" fmla="*/ 476250 h 476250"/>
                <a:gd name="connsiteX7" fmla="*/ 309562 w 1840706"/>
                <a:gd name="connsiteY7" fmla="*/ 471488 h 476250"/>
                <a:gd name="connsiteX8" fmla="*/ 273843 w 1840706"/>
                <a:gd name="connsiteY8" fmla="*/ 459582 h 476250"/>
                <a:gd name="connsiteX9" fmla="*/ 228600 w 1840706"/>
                <a:gd name="connsiteY9" fmla="*/ 435769 h 476250"/>
                <a:gd name="connsiteX10" fmla="*/ 159543 w 1840706"/>
                <a:gd name="connsiteY10" fmla="*/ 385763 h 476250"/>
                <a:gd name="connsiteX11" fmla="*/ 102393 w 1840706"/>
                <a:gd name="connsiteY11" fmla="*/ 335757 h 476250"/>
                <a:gd name="connsiteX12" fmla="*/ 59531 w 1840706"/>
                <a:gd name="connsiteY12" fmla="*/ 295275 h 476250"/>
                <a:gd name="connsiteX13" fmla="*/ 28575 w 1840706"/>
                <a:gd name="connsiteY13" fmla="*/ 257175 h 476250"/>
                <a:gd name="connsiteX14" fmla="*/ 9525 w 1840706"/>
                <a:gd name="connsiteY14" fmla="*/ 226219 h 476250"/>
                <a:gd name="connsiteX15" fmla="*/ 0 w 1840706"/>
                <a:gd name="connsiteY15" fmla="*/ 202407 h 476250"/>
                <a:gd name="connsiteX16" fmla="*/ 0 w 1840706"/>
                <a:gd name="connsiteY16" fmla="*/ 190500 h 476250"/>
                <a:gd name="connsiteX17" fmla="*/ 2381 w 1840706"/>
                <a:gd name="connsiteY17" fmla="*/ 180975 h 476250"/>
                <a:gd name="connsiteX18" fmla="*/ 7143 w 1840706"/>
                <a:gd name="connsiteY18" fmla="*/ 173832 h 476250"/>
                <a:gd name="connsiteX19" fmla="*/ 26193 w 1840706"/>
                <a:gd name="connsiteY19" fmla="*/ 171450 h 476250"/>
                <a:gd name="connsiteX20" fmla="*/ 61912 w 1840706"/>
                <a:gd name="connsiteY20" fmla="*/ 185738 h 476250"/>
                <a:gd name="connsiteX21" fmla="*/ 126206 w 1840706"/>
                <a:gd name="connsiteY21" fmla="*/ 209550 h 476250"/>
                <a:gd name="connsiteX22" fmla="*/ 176212 w 1840706"/>
                <a:gd name="connsiteY22" fmla="*/ 223838 h 476250"/>
                <a:gd name="connsiteX23" fmla="*/ 235743 w 1840706"/>
                <a:gd name="connsiteY23" fmla="*/ 240507 h 476250"/>
                <a:gd name="connsiteX24" fmla="*/ 300037 w 1840706"/>
                <a:gd name="connsiteY24" fmla="*/ 250032 h 476250"/>
                <a:gd name="connsiteX25" fmla="*/ 383381 w 1840706"/>
                <a:gd name="connsiteY25" fmla="*/ 254794 h 476250"/>
                <a:gd name="connsiteX26" fmla="*/ 495300 w 1840706"/>
                <a:gd name="connsiteY26" fmla="*/ 247650 h 476250"/>
                <a:gd name="connsiteX27" fmla="*/ 802481 w 1840706"/>
                <a:gd name="connsiteY27" fmla="*/ 195263 h 476250"/>
                <a:gd name="connsiteX28" fmla="*/ 1083468 w 1840706"/>
                <a:gd name="connsiteY28" fmla="*/ 138113 h 476250"/>
                <a:gd name="connsiteX29" fmla="*/ 1233487 w 1840706"/>
                <a:gd name="connsiteY29" fmla="*/ 107157 h 476250"/>
                <a:gd name="connsiteX30" fmla="*/ 1397793 w 1840706"/>
                <a:gd name="connsiteY30" fmla="*/ 64294 h 476250"/>
                <a:gd name="connsiteX31" fmla="*/ 1500187 w 1840706"/>
                <a:gd name="connsiteY31" fmla="*/ 33338 h 476250"/>
                <a:gd name="connsiteX32" fmla="*/ 1550193 w 1840706"/>
                <a:gd name="connsiteY32" fmla="*/ 9525 h 476250"/>
                <a:gd name="connsiteX33" fmla="*/ 1576387 w 1840706"/>
                <a:gd name="connsiteY33" fmla="*/ 0 h 476250"/>
                <a:gd name="connsiteX34" fmla="*/ 1612106 w 1840706"/>
                <a:gd name="connsiteY34" fmla="*/ 0 h 476250"/>
                <a:gd name="connsiteX35" fmla="*/ 1666875 w 1840706"/>
                <a:gd name="connsiteY35" fmla="*/ 9525 h 476250"/>
                <a:gd name="connsiteX36" fmla="*/ 1721643 w 1840706"/>
                <a:gd name="connsiteY36" fmla="*/ 23813 h 476250"/>
                <a:gd name="connsiteX37" fmla="*/ 1795462 w 1840706"/>
                <a:gd name="connsiteY37" fmla="*/ 47625 h 476250"/>
                <a:gd name="connsiteX38" fmla="*/ 1809750 w 1840706"/>
                <a:gd name="connsiteY38" fmla="*/ 57150 h 476250"/>
                <a:gd name="connsiteX39" fmla="*/ 1831181 w 1840706"/>
                <a:gd name="connsiteY39" fmla="*/ 85725 h 476250"/>
                <a:gd name="connsiteX40" fmla="*/ 1838325 w 1840706"/>
                <a:gd name="connsiteY40" fmla="*/ 104775 h 476250"/>
                <a:gd name="connsiteX41" fmla="*/ 1840706 w 1840706"/>
                <a:gd name="connsiteY41" fmla="*/ 123825 h 476250"/>
                <a:gd name="connsiteX42" fmla="*/ 1835943 w 1840706"/>
                <a:gd name="connsiteY42" fmla="*/ 150019 h 476250"/>
                <a:gd name="connsiteX43" fmla="*/ 1819275 w 1840706"/>
                <a:gd name="connsiteY43" fmla="*/ 173832 h 476250"/>
                <a:gd name="connsiteX44" fmla="*/ 1795462 w 1840706"/>
                <a:gd name="connsiteY44" fmla="*/ 197644 h 476250"/>
                <a:gd name="connsiteX45" fmla="*/ 1766887 w 1840706"/>
                <a:gd name="connsiteY45" fmla="*/ 214313 h 476250"/>
                <a:gd name="connsiteX46" fmla="*/ 1450181 w 1840706"/>
                <a:gd name="connsiteY46" fmla="*/ 2714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40706" h="476250">
                  <a:moveTo>
                    <a:pt x="1450181" y="271463"/>
                  </a:moveTo>
                  <a:lnTo>
                    <a:pt x="1243012" y="302419"/>
                  </a:lnTo>
                  <a:lnTo>
                    <a:pt x="1021556" y="338138"/>
                  </a:lnTo>
                  <a:lnTo>
                    <a:pt x="776287" y="388144"/>
                  </a:lnTo>
                  <a:lnTo>
                    <a:pt x="514350" y="442913"/>
                  </a:lnTo>
                  <a:lnTo>
                    <a:pt x="359568" y="476250"/>
                  </a:lnTo>
                  <a:lnTo>
                    <a:pt x="338137" y="476250"/>
                  </a:lnTo>
                  <a:lnTo>
                    <a:pt x="309562" y="471488"/>
                  </a:lnTo>
                  <a:lnTo>
                    <a:pt x="273843" y="459582"/>
                  </a:lnTo>
                  <a:lnTo>
                    <a:pt x="228600" y="435769"/>
                  </a:lnTo>
                  <a:lnTo>
                    <a:pt x="159543" y="385763"/>
                  </a:lnTo>
                  <a:lnTo>
                    <a:pt x="102393" y="335757"/>
                  </a:lnTo>
                  <a:lnTo>
                    <a:pt x="59531" y="295275"/>
                  </a:lnTo>
                  <a:lnTo>
                    <a:pt x="28575" y="257175"/>
                  </a:lnTo>
                  <a:lnTo>
                    <a:pt x="9525" y="226219"/>
                  </a:lnTo>
                  <a:lnTo>
                    <a:pt x="0" y="202407"/>
                  </a:lnTo>
                  <a:lnTo>
                    <a:pt x="0" y="190500"/>
                  </a:lnTo>
                  <a:lnTo>
                    <a:pt x="2381" y="180975"/>
                  </a:lnTo>
                  <a:lnTo>
                    <a:pt x="7143" y="173832"/>
                  </a:lnTo>
                  <a:lnTo>
                    <a:pt x="26193" y="171450"/>
                  </a:lnTo>
                  <a:lnTo>
                    <a:pt x="61912" y="185738"/>
                  </a:lnTo>
                  <a:lnTo>
                    <a:pt x="126206" y="209550"/>
                  </a:lnTo>
                  <a:lnTo>
                    <a:pt x="176212" y="223838"/>
                  </a:lnTo>
                  <a:lnTo>
                    <a:pt x="235743" y="240507"/>
                  </a:lnTo>
                  <a:lnTo>
                    <a:pt x="300037" y="250032"/>
                  </a:lnTo>
                  <a:lnTo>
                    <a:pt x="383381" y="254794"/>
                  </a:lnTo>
                  <a:lnTo>
                    <a:pt x="495300" y="247650"/>
                  </a:lnTo>
                  <a:lnTo>
                    <a:pt x="802481" y="195263"/>
                  </a:lnTo>
                  <a:lnTo>
                    <a:pt x="1083468" y="138113"/>
                  </a:lnTo>
                  <a:lnTo>
                    <a:pt x="1233487" y="107157"/>
                  </a:lnTo>
                  <a:lnTo>
                    <a:pt x="1397793" y="64294"/>
                  </a:lnTo>
                  <a:lnTo>
                    <a:pt x="1500187" y="33338"/>
                  </a:lnTo>
                  <a:lnTo>
                    <a:pt x="1550193" y="9525"/>
                  </a:lnTo>
                  <a:lnTo>
                    <a:pt x="1576387" y="0"/>
                  </a:lnTo>
                  <a:lnTo>
                    <a:pt x="1612106" y="0"/>
                  </a:lnTo>
                  <a:lnTo>
                    <a:pt x="1666875" y="9525"/>
                  </a:lnTo>
                  <a:lnTo>
                    <a:pt x="1721643" y="23813"/>
                  </a:lnTo>
                  <a:lnTo>
                    <a:pt x="1795462" y="47625"/>
                  </a:lnTo>
                  <a:lnTo>
                    <a:pt x="1809750" y="57150"/>
                  </a:lnTo>
                  <a:lnTo>
                    <a:pt x="1831181" y="85725"/>
                  </a:lnTo>
                  <a:lnTo>
                    <a:pt x="1838325" y="104775"/>
                  </a:lnTo>
                  <a:lnTo>
                    <a:pt x="1840706" y="123825"/>
                  </a:lnTo>
                  <a:lnTo>
                    <a:pt x="1835943" y="150019"/>
                  </a:lnTo>
                  <a:lnTo>
                    <a:pt x="1819275" y="173832"/>
                  </a:lnTo>
                  <a:lnTo>
                    <a:pt x="1795462" y="197644"/>
                  </a:lnTo>
                  <a:lnTo>
                    <a:pt x="1766887" y="214313"/>
                  </a:lnTo>
                  <a:lnTo>
                    <a:pt x="1450181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4D0BB2BA-7CD9-4B4A-A0FF-94C4283116BD}"/>
                </a:ext>
              </a:extLst>
            </p:cNvPr>
            <p:cNvSpPr/>
            <p:nvPr/>
          </p:nvSpPr>
          <p:spPr>
            <a:xfrm>
              <a:off x="4613276" y="1808163"/>
              <a:ext cx="957262" cy="1209675"/>
            </a:xfrm>
            <a:custGeom>
              <a:avLst/>
              <a:gdLst>
                <a:gd name="connsiteX0" fmla="*/ 771525 w 957263"/>
                <a:gd name="connsiteY0" fmla="*/ 495300 h 1209675"/>
                <a:gd name="connsiteX1" fmla="*/ 690563 w 957263"/>
                <a:gd name="connsiteY1" fmla="*/ 585787 h 1209675"/>
                <a:gd name="connsiteX2" fmla="*/ 595313 w 957263"/>
                <a:gd name="connsiteY2" fmla="*/ 681037 h 1209675"/>
                <a:gd name="connsiteX3" fmla="*/ 457200 w 957263"/>
                <a:gd name="connsiteY3" fmla="*/ 833437 h 1209675"/>
                <a:gd name="connsiteX4" fmla="*/ 335757 w 957263"/>
                <a:gd name="connsiteY4" fmla="*/ 962025 h 1209675"/>
                <a:gd name="connsiteX5" fmla="*/ 230982 w 957263"/>
                <a:gd name="connsiteY5" fmla="*/ 1059656 h 1209675"/>
                <a:gd name="connsiteX6" fmla="*/ 119063 w 957263"/>
                <a:gd name="connsiteY6" fmla="*/ 1154906 h 1209675"/>
                <a:gd name="connsiteX7" fmla="*/ 61913 w 957263"/>
                <a:gd name="connsiteY7" fmla="*/ 1197769 h 1209675"/>
                <a:gd name="connsiteX8" fmla="*/ 33338 w 957263"/>
                <a:gd name="connsiteY8" fmla="*/ 1209675 h 1209675"/>
                <a:gd name="connsiteX9" fmla="*/ 11907 w 957263"/>
                <a:gd name="connsiteY9" fmla="*/ 1209675 h 1209675"/>
                <a:gd name="connsiteX10" fmla="*/ 4763 w 957263"/>
                <a:gd name="connsiteY10" fmla="*/ 1202531 h 1209675"/>
                <a:gd name="connsiteX11" fmla="*/ 0 w 957263"/>
                <a:gd name="connsiteY11" fmla="*/ 1188244 h 1209675"/>
                <a:gd name="connsiteX12" fmla="*/ 9525 w 957263"/>
                <a:gd name="connsiteY12" fmla="*/ 1159669 h 1209675"/>
                <a:gd name="connsiteX13" fmla="*/ 61913 w 957263"/>
                <a:gd name="connsiteY13" fmla="*/ 1090612 h 1209675"/>
                <a:gd name="connsiteX14" fmla="*/ 159544 w 957263"/>
                <a:gd name="connsiteY14" fmla="*/ 973931 h 1209675"/>
                <a:gd name="connsiteX15" fmla="*/ 254794 w 957263"/>
                <a:gd name="connsiteY15" fmla="*/ 845344 h 1209675"/>
                <a:gd name="connsiteX16" fmla="*/ 335757 w 957263"/>
                <a:gd name="connsiteY16" fmla="*/ 728662 h 1209675"/>
                <a:gd name="connsiteX17" fmla="*/ 404813 w 957263"/>
                <a:gd name="connsiteY17" fmla="*/ 621506 h 1209675"/>
                <a:gd name="connsiteX18" fmla="*/ 490538 w 957263"/>
                <a:gd name="connsiteY18" fmla="*/ 478631 h 1209675"/>
                <a:gd name="connsiteX19" fmla="*/ 542925 w 957263"/>
                <a:gd name="connsiteY19" fmla="*/ 383381 h 1209675"/>
                <a:gd name="connsiteX20" fmla="*/ 581025 w 957263"/>
                <a:gd name="connsiteY20" fmla="*/ 311944 h 1209675"/>
                <a:gd name="connsiteX21" fmla="*/ 604838 w 957263"/>
                <a:gd name="connsiteY21" fmla="*/ 264319 h 1209675"/>
                <a:gd name="connsiteX22" fmla="*/ 619125 w 957263"/>
                <a:gd name="connsiteY22" fmla="*/ 226219 h 1209675"/>
                <a:gd name="connsiteX23" fmla="*/ 623888 w 957263"/>
                <a:gd name="connsiteY23" fmla="*/ 204787 h 1209675"/>
                <a:gd name="connsiteX24" fmla="*/ 623888 w 957263"/>
                <a:gd name="connsiteY24" fmla="*/ 185737 h 1209675"/>
                <a:gd name="connsiteX25" fmla="*/ 619125 w 957263"/>
                <a:gd name="connsiteY25" fmla="*/ 157162 h 1209675"/>
                <a:gd name="connsiteX26" fmla="*/ 602457 w 957263"/>
                <a:gd name="connsiteY26" fmla="*/ 128587 h 1209675"/>
                <a:gd name="connsiteX27" fmla="*/ 566738 w 957263"/>
                <a:gd name="connsiteY27" fmla="*/ 100012 h 1209675"/>
                <a:gd name="connsiteX28" fmla="*/ 528638 w 957263"/>
                <a:gd name="connsiteY28" fmla="*/ 73819 h 1209675"/>
                <a:gd name="connsiteX29" fmla="*/ 511969 w 957263"/>
                <a:gd name="connsiteY29" fmla="*/ 61912 h 1209675"/>
                <a:gd name="connsiteX30" fmla="*/ 497682 w 957263"/>
                <a:gd name="connsiteY30" fmla="*/ 45244 h 1209675"/>
                <a:gd name="connsiteX31" fmla="*/ 490538 w 957263"/>
                <a:gd name="connsiteY31" fmla="*/ 23812 h 1209675"/>
                <a:gd name="connsiteX32" fmla="*/ 492919 w 957263"/>
                <a:gd name="connsiteY32" fmla="*/ 11906 h 1209675"/>
                <a:gd name="connsiteX33" fmla="*/ 502444 w 957263"/>
                <a:gd name="connsiteY33" fmla="*/ 2381 h 1209675"/>
                <a:gd name="connsiteX34" fmla="*/ 516732 w 957263"/>
                <a:gd name="connsiteY34" fmla="*/ 0 h 1209675"/>
                <a:gd name="connsiteX35" fmla="*/ 550069 w 957263"/>
                <a:gd name="connsiteY35" fmla="*/ 4762 h 1209675"/>
                <a:gd name="connsiteX36" fmla="*/ 638175 w 957263"/>
                <a:gd name="connsiteY36" fmla="*/ 38100 h 1209675"/>
                <a:gd name="connsiteX37" fmla="*/ 714375 w 957263"/>
                <a:gd name="connsiteY37" fmla="*/ 66675 h 1209675"/>
                <a:gd name="connsiteX38" fmla="*/ 785813 w 957263"/>
                <a:gd name="connsiteY38" fmla="*/ 97631 h 1209675"/>
                <a:gd name="connsiteX39" fmla="*/ 838200 w 957263"/>
                <a:gd name="connsiteY39" fmla="*/ 123825 h 1209675"/>
                <a:gd name="connsiteX40" fmla="*/ 890588 w 957263"/>
                <a:gd name="connsiteY40" fmla="*/ 157162 h 1209675"/>
                <a:gd name="connsiteX41" fmla="*/ 919163 w 957263"/>
                <a:gd name="connsiteY41" fmla="*/ 183356 h 1209675"/>
                <a:gd name="connsiteX42" fmla="*/ 938213 w 957263"/>
                <a:gd name="connsiteY42" fmla="*/ 204787 h 1209675"/>
                <a:gd name="connsiteX43" fmla="*/ 952500 w 957263"/>
                <a:gd name="connsiteY43" fmla="*/ 226219 h 1209675"/>
                <a:gd name="connsiteX44" fmla="*/ 957263 w 957263"/>
                <a:gd name="connsiteY44" fmla="*/ 242887 h 1209675"/>
                <a:gd name="connsiteX45" fmla="*/ 954882 w 957263"/>
                <a:gd name="connsiteY45" fmla="*/ 266700 h 1209675"/>
                <a:gd name="connsiteX46" fmla="*/ 945357 w 957263"/>
                <a:gd name="connsiteY46" fmla="*/ 292894 h 1209675"/>
                <a:gd name="connsiteX47" fmla="*/ 907257 w 957263"/>
                <a:gd name="connsiteY47" fmla="*/ 342900 h 1209675"/>
                <a:gd name="connsiteX48" fmla="*/ 859632 w 957263"/>
                <a:gd name="connsiteY48" fmla="*/ 395287 h 1209675"/>
                <a:gd name="connsiteX49" fmla="*/ 771525 w 957263"/>
                <a:gd name="connsiteY49" fmla="*/ 495300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57263" h="1209675">
                  <a:moveTo>
                    <a:pt x="771525" y="495300"/>
                  </a:moveTo>
                  <a:lnTo>
                    <a:pt x="690563" y="585787"/>
                  </a:lnTo>
                  <a:lnTo>
                    <a:pt x="595313" y="681037"/>
                  </a:lnTo>
                  <a:lnTo>
                    <a:pt x="457200" y="833437"/>
                  </a:lnTo>
                  <a:lnTo>
                    <a:pt x="335757" y="962025"/>
                  </a:lnTo>
                  <a:lnTo>
                    <a:pt x="230982" y="1059656"/>
                  </a:lnTo>
                  <a:lnTo>
                    <a:pt x="119063" y="1154906"/>
                  </a:lnTo>
                  <a:lnTo>
                    <a:pt x="61913" y="1197769"/>
                  </a:lnTo>
                  <a:lnTo>
                    <a:pt x="33338" y="1209675"/>
                  </a:lnTo>
                  <a:lnTo>
                    <a:pt x="11907" y="1209675"/>
                  </a:lnTo>
                  <a:lnTo>
                    <a:pt x="4763" y="1202531"/>
                  </a:lnTo>
                  <a:lnTo>
                    <a:pt x="0" y="1188244"/>
                  </a:lnTo>
                  <a:lnTo>
                    <a:pt x="9525" y="1159669"/>
                  </a:lnTo>
                  <a:lnTo>
                    <a:pt x="61913" y="1090612"/>
                  </a:lnTo>
                  <a:lnTo>
                    <a:pt x="159544" y="973931"/>
                  </a:lnTo>
                  <a:lnTo>
                    <a:pt x="254794" y="845344"/>
                  </a:lnTo>
                  <a:lnTo>
                    <a:pt x="335757" y="728662"/>
                  </a:lnTo>
                  <a:lnTo>
                    <a:pt x="404813" y="621506"/>
                  </a:lnTo>
                  <a:lnTo>
                    <a:pt x="490538" y="478631"/>
                  </a:lnTo>
                  <a:lnTo>
                    <a:pt x="542925" y="383381"/>
                  </a:lnTo>
                  <a:lnTo>
                    <a:pt x="581025" y="311944"/>
                  </a:lnTo>
                  <a:lnTo>
                    <a:pt x="604838" y="264319"/>
                  </a:lnTo>
                  <a:lnTo>
                    <a:pt x="619125" y="226219"/>
                  </a:lnTo>
                  <a:lnTo>
                    <a:pt x="623888" y="204787"/>
                  </a:lnTo>
                  <a:lnTo>
                    <a:pt x="623888" y="185737"/>
                  </a:lnTo>
                  <a:lnTo>
                    <a:pt x="619125" y="157162"/>
                  </a:lnTo>
                  <a:lnTo>
                    <a:pt x="602457" y="128587"/>
                  </a:lnTo>
                  <a:lnTo>
                    <a:pt x="566738" y="100012"/>
                  </a:lnTo>
                  <a:lnTo>
                    <a:pt x="528638" y="73819"/>
                  </a:lnTo>
                  <a:lnTo>
                    <a:pt x="511969" y="61912"/>
                  </a:lnTo>
                  <a:lnTo>
                    <a:pt x="497682" y="45244"/>
                  </a:lnTo>
                  <a:lnTo>
                    <a:pt x="490538" y="23812"/>
                  </a:lnTo>
                  <a:lnTo>
                    <a:pt x="492919" y="11906"/>
                  </a:lnTo>
                  <a:lnTo>
                    <a:pt x="502444" y="2381"/>
                  </a:lnTo>
                  <a:lnTo>
                    <a:pt x="516732" y="0"/>
                  </a:lnTo>
                  <a:lnTo>
                    <a:pt x="550069" y="4762"/>
                  </a:lnTo>
                  <a:lnTo>
                    <a:pt x="638175" y="38100"/>
                  </a:lnTo>
                  <a:lnTo>
                    <a:pt x="714375" y="66675"/>
                  </a:lnTo>
                  <a:lnTo>
                    <a:pt x="785813" y="97631"/>
                  </a:lnTo>
                  <a:lnTo>
                    <a:pt x="838200" y="123825"/>
                  </a:lnTo>
                  <a:lnTo>
                    <a:pt x="890588" y="157162"/>
                  </a:lnTo>
                  <a:lnTo>
                    <a:pt x="919163" y="183356"/>
                  </a:lnTo>
                  <a:lnTo>
                    <a:pt x="938213" y="204787"/>
                  </a:lnTo>
                  <a:lnTo>
                    <a:pt x="952500" y="226219"/>
                  </a:lnTo>
                  <a:lnTo>
                    <a:pt x="957263" y="242887"/>
                  </a:lnTo>
                  <a:lnTo>
                    <a:pt x="954882" y="266700"/>
                  </a:lnTo>
                  <a:lnTo>
                    <a:pt x="945357" y="292894"/>
                  </a:lnTo>
                  <a:lnTo>
                    <a:pt x="907257" y="342900"/>
                  </a:lnTo>
                  <a:lnTo>
                    <a:pt x="859632" y="395287"/>
                  </a:lnTo>
                  <a:lnTo>
                    <a:pt x="771525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E9C6CCDD-46A6-4B02-81FD-ADFDBB958426}"/>
                </a:ext>
              </a:extLst>
            </p:cNvPr>
            <p:cNvSpPr/>
            <p:nvPr/>
          </p:nvSpPr>
          <p:spPr>
            <a:xfrm rot="16200000">
              <a:off x="1635919" y="3645695"/>
              <a:ext cx="4335462" cy="546100"/>
            </a:xfrm>
            <a:custGeom>
              <a:avLst/>
              <a:gdLst>
                <a:gd name="connsiteX0" fmla="*/ 2077054 w 4336160"/>
                <a:gd name="connsiteY0" fmla="*/ 368243 h 546158"/>
                <a:gd name="connsiteX1" fmla="*/ 1650885 w 4336160"/>
                <a:gd name="connsiteY1" fmla="*/ 355830 h 546158"/>
                <a:gd name="connsiteX2" fmla="*/ 1299193 w 4336160"/>
                <a:gd name="connsiteY2" fmla="*/ 343418 h 546158"/>
                <a:gd name="connsiteX3" fmla="*/ 988876 w 4336160"/>
                <a:gd name="connsiteY3" fmla="*/ 331005 h 546158"/>
                <a:gd name="connsiteX4" fmla="*/ 773723 w 4336160"/>
                <a:gd name="connsiteY4" fmla="*/ 322730 h 546158"/>
                <a:gd name="connsiteX5" fmla="*/ 616496 w 4336160"/>
                <a:gd name="connsiteY5" fmla="*/ 318592 h 546158"/>
                <a:gd name="connsiteX6" fmla="*/ 430306 w 4336160"/>
                <a:gd name="connsiteY6" fmla="*/ 322730 h 546158"/>
                <a:gd name="connsiteX7" fmla="*/ 264804 w 4336160"/>
                <a:gd name="connsiteY7" fmla="*/ 318592 h 546158"/>
                <a:gd name="connsiteX8" fmla="*/ 153090 w 4336160"/>
                <a:gd name="connsiteY8" fmla="*/ 318592 h 546158"/>
                <a:gd name="connsiteX9" fmla="*/ 107577 w 4336160"/>
                <a:gd name="connsiteY9" fmla="*/ 306180 h 546158"/>
                <a:gd name="connsiteX10" fmla="*/ 45513 w 4336160"/>
                <a:gd name="connsiteY10" fmla="*/ 285492 h 546158"/>
                <a:gd name="connsiteX11" fmla="*/ 16550 w 4336160"/>
                <a:gd name="connsiteY11" fmla="*/ 260666 h 546158"/>
                <a:gd name="connsiteX12" fmla="*/ 0 w 4336160"/>
                <a:gd name="connsiteY12" fmla="*/ 231703 h 546158"/>
                <a:gd name="connsiteX13" fmla="*/ 0 w 4336160"/>
                <a:gd name="connsiteY13" fmla="*/ 202741 h 546158"/>
                <a:gd name="connsiteX14" fmla="*/ 16550 w 4336160"/>
                <a:gd name="connsiteY14" fmla="*/ 165503 h 546158"/>
                <a:gd name="connsiteX15" fmla="*/ 62064 w 4336160"/>
                <a:gd name="connsiteY15" fmla="*/ 124127 h 546158"/>
                <a:gd name="connsiteX16" fmla="*/ 95164 w 4336160"/>
                <a:gd name="connsiteY16" fmla="*/ 107577 h 546158"/>
                <a:gd name="connsiteX17" fmla="*/ 194465 w 4336160"/>
                <a:gd name="connsiteY17" fmla="*/ 82751 h 546158"/>
                <a:gd name="connsiteX18" fmla="*/ 322730 w 4336160"/>
                <a:gd name="connsiteY18" fmla="*/ 57926 h 546158"/>
                <a:gd name="connsiteX19" fmla="*/ 450994 w 4336160"/>
                <a:gd name="connsiteY19" fmla="*/ 37238 h 546158"/>
                <a:gd name="connsiteX20" fmla="*/ 537883 w 4336160"/>
                <a:gd name="connsiteY20" fmla="*/ 28963 h 546158"/>
                <a:gd name="connsiteX21" fmla="*/ 587533 w 4336160"/>
                <a:gd name="connsiteY21" fmla="*/ 37238 h 546158"/>
                <a:gd name="connsiteX22" fmla="*/ 757173 w 4336160"/>
                <a:gd name="connsiteY22" fmla="*/ 66201 h 546158"/>
                <a:gd name="connsiteX23" fmla="*/ 922675 w 4336160"/>
                <a:gd name="connsiteY23" fmla="*/ 86889 h 546158"/>
                <a:gd name="connsiteX24" fmla="*/ 1154379 w 4336160"/>
                <a:gd name="connsiteY24" fmla="*/ 115852 h 546158"/>
                <a:gd name="connsiteX25" fmla="*/ 1452283 w 4336160"/>
                <a:gd name="connsiteY25" fmla="*/ 136540 h 546158"/>
                <a:gd name="connsiteX26" fmla="*/ 1803975 w 4336160"/>
                <a:gd name="connsiteY26" fmla="*/ 157227 h 546158"/>
                <a:gd name="connsiteX27" fmla="*/ 2159805 w 4336160"/>
                <a:gd name="connsiteY27" fmla="*/ 182053 h 546158"/>
                <a:gd name="connsiteX28" fmla="*/ 2565285 w 4336160"/>
                <a:gd name="connsiteY28" fmla="*/ 206878 h 546158"/>
                <a:gd name="connsiteX29" fmla="*/ 3260395 w 4336160"/>
                <a:gd name="connsiteY29" fmla="*/ 206878 h 546158"/>
                <a:gd name="connsiteX30" fmla="*/ 3587262 w 4336160"/>
                <a:gd name="connsiteY30" fmla="*/ 206878 h 546158"/>
                <a:gd name="connsiteX31" fmla="*/ 3897579 w 4336160"/>
                <a:gd name="connsiteY31" fmla="*/ 206878 h 546158"/>
                <a:gd name="connsiteX32" fmla="*/ 4063081 w 4336160"/>
                <a:gd name="connsiteY32" fmla="*/ 206878 h 546158"/>
                <a:gd name="connsiteX33" fmla="*/ 4116869 w 4336160"/>
                <a:gd name="connsiteY33" fmla="*/ 202741 h 546158"/>
                <a:gd name="connsiteX34" fmla="*/ 4166520 w 4336160"/>
                <a:gd name="connsiteY34" fmla="*/ 182053 h 546158"/>
                <a:gd name="connsiteX35" fmla="*/ 4216170 w 4336160"/>
                <a:gd name="connsiteY35" fmla="*/ 140677 h 546158"/>
                <a:gd name="connsiteX36" fmla="*/ 4245133 w 4336160"/>
                <a:gd name="connsiteY36" fmla="*/ 95164 h 546158"/>
                <a:gd name="connsiteX37" fmla="*/ 4265821 w 4336160"/>
                <a:gd name="connsiteY37" fmla="*/ 41376 h 546158"/>
                <a:gd name="connsiteX38" fmla="*/ 4282371 w 4336160"/>
                <a:gd name="connsiteY38" fmla="*/ 12413 h 546158"/>
                <a:gd name="connsiteX39" fmla="*/ 4307197 w 4336160"/>
                <a:gd name="connsiteY39" fmla="*/ 0 h 546158"/>
                <a:gd name="connsiteX40" fmla="*/ 4319609 w 4336160"/>
                <a:gd name="connsiteY40" fmla="*/ 4138 h 546158"/>
                <a:gd name="connsiteX41" fmla="*/ 4336160 w 4336160"/>
                <a:gd name="connsiteY41" fmla="*/ 24826 h 546158"/>
                <a:gd name="connsiteX42" fmla="*/ 4336160 w 4336160"/>
                <a:gd name="connsiteY42" fmla="*/ 82751 h 546158"/>
                <a:gd name="connsiteX43" fmla="*/ 4327884 w 4336160"/>
                <a:gd name="connsiteY43" fmla="*/ 144815 h 546158"/>
                <a:gd name="connsiteX44" fmla="*/ 4303059 w 4336160"/>
                <a:gd name="connsiteY44" fmla="*/ 219291 h 546158"/>
                <a:gd name="connsiteX45" fmla="*/ 4269959 w 4336160"/>
                <a:gd name="connsiteY45" fmla="*/ 310317 h 546158"/>
                <a:gd name="connsiteX46" fmla="*/ 4232721 w 4336160"/>
                <a:gd name="connsiteY46" fmla="*/ 384793 h 546158"/>
                <a:gd name="connsiteX47" fmla="*/ 4191345 w 4336160"/>
                <a:gd name="connsiteY47" fmla="*/ 446856 h 546158"/>
                <a:gd name="connsiteX48" fmla="*/ 4133419 w 4336160"/>
                <a:gd name="connsiteY48" fmla="*/ 504782 h 546158"/>
                <a:gd name="connsiteX49" fmla="*/ 4096181 w 4336160"/>
                <a:gd name="connsiteY49" fmla="*/ 533745 h 546158"/>
                <a:gd name="connsiteX50" fmla="*/ 4067218 w 4336160"/>
                <a:gd name="connsiteY50" fmla="*/ 542020 h 546158"/>
                <a:gd name="connsiteX51" fmla="*/ 4042393 w 4336160"/>
                <a:gd name="connsiteY51" fmla="*/ 546158 h 546158"/>
                <a:gd name="connsiteX52" fmla="*/ 3992742 w 4336160"/>
                <a:gd name="connsiteY52" fmla="*/ 529608 h 546158"/>
                <a:gd name="connsiteX53" fmla="*/ 3947229 w 4336160"/>
                <a:gd name="connsiteY53" fmla="*/ 496507 h 546158"/>
                <a:gd name="connsiteX54" fmla="*/ 3909991 w 4336160"/>
                <a:gd name="connsiteY54" fmla="*/ 467544 h 546158"/>
                <a:gd name="connsiteX55" fmla="*/ 3856203 w 4336160"/>
                <a:gd name="connsiteY55" fmla="*/ 446856 h 546158"/>
                <a:gd name="connsiteX56" fmla="*/ 3785865 w 4336160"/>
                <a:gd name="connsiteY56" fmla="*/ 430306 h 546158"/>
                <a:gd name="connsiteX57" fmla="*/ 3632775 w 4336160"/>
                <a:gd name="connsiteY57" fmla="*/ 417894 h 546158"/>
                <a:gd name="connsiteX58" fmla="*/ 3475548 w 4336160"/>
                <a:gd name="connsiteY58" fmla="*/ 409618 h 546158"/>
                <a:gd name="connsiteX59" fmla="*/ 3310045 w 4336160"/>
                <a:gd name="connsiteY59" fmla="*/ 405481 h 546158"/>
                <a:gd name="connsiteX60" fmla="*/ 3136268 w 4336160"/>
                <a:gd name="connsiteY60" fmla="*/ 409618 h 546158"/>
                <a:gd name="connsiteX61" fmla="*/ 2606661 w 4336160"/>
                <a:gd name="connsiteY61" fmla="*/ 384793 h 546158"/>
                <a:gd name="connsiteX62" fmla="*/ 2499084 w 4336160"/>
                <a:gd name="connsiteY62" fmla="*/ 380656 h 546158"/>
                <a:gd name="connsiteX63" fmla="*/ 2077054 w 4336160"/>
                <a:gd name="connsiteY63" fmla="*/ 368243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6160" h="546158">
                  <a:moveTo>
                    <a:pt x="2077054" y="368243"/>
                  </a:moveTo>
                  <a:lnTo>
                    <a:pt x="1650885" y="355830"/>
                  </a:lnTo>
                  <a:lnTo>
                    <a:pt x="1299193" y="343418"/>
                  </a:lnTo>
                  <a:lnTo>
                    <a:pt x="988876" y="331005"/>
                  </a:lnTo>
                  <a:lnTo>
                    <a:pt x="773723" y="322730"/>
                  </a:lnTo>
                  <a:lnTo>
                    <a:pt x="616496" y="318592"/>
                  </a:lnTo>
                  <a:lnTo>
                    <a:pt x="430306" y="322730"/>
                  </a:lnTo>
                  <a:lnTo>
                    <a:pt x="264804" y="318592"/>
                  </a:lnTo>
                  <a:lnTo>
                    <a:pt x="153090" y="318592"/>
                  </a:lnTo>
                  <a:lnTo>
                    <a:pt x="107577" y="306180"/>
                  </a:lnTo>
                  <a:lnTo>
                    <a:pt x="45513" y="285492"/>
                  </a:lnTo>
                  <a:lnTo>
                    <a:pt x="16550" y="260666"/>
                  </a:lnTo>
                  <a:lnTo>
                    <a:pt x="0" y="231703"/>
                  </a:lnTo>
                  <a:lnTo>
                    <a:pt x="0" y="202741"/>
                  </a:lnTo>
                  <a:lnTo>
                    <a:pt x="16550" y="165503"/>
                  </a:lnTo>
                  <a:lnTo>
                    <a:pt x="62064" y="124127"/>
                  </a:lnTo>
                  <a:lnTo>
                    <a:pt x="95164" y="107577"/>
                  </a:lnTo>
                  <a:lnTo>
                    <a:pt x="194465" y="82751"/>
                  </a:lnTo>
                  <a:lnTo>
                    <a:pt x="322730" y="57926"/>
                  </a:lnTo>
                  <a:lnTo>
                    <a:pt x="450994" y="37238"/>
                  </a:lnTo>
                  <a:lnTo>
                    <a:pt x="537883" y="28963"/>
                  </a:lnTo>
                  <a:lnTo>
                    <a:pt x="587533" y="37238"/>
                  </a:lnTo>
                  <a:lnTo>
                    <a:pt x="757173" y="66201"/>
                  </a:lnTo>
                  <a:lnTo>
                    <a:pt x="922675" y="86889"/>
                  </a:lnTo>
                  <a:lnTo>
                    <a:pt x="1154379" y="115852"/>
                  </a:lnTo>
                  <a:lnTo>
                    <a:pt x="1452283" y="136540"/>
                  </a:lnTo>
                  <a:lnTo>
                    <a:pt x="1803975" y="157227"/>
                  </a:lnTo>
                  <a:lnTo>
                    <a:pt x="2159805" y="182053"/>
                  </a:lnTo>
                  <a:lnTo>
                    <a:pt x="2565285" y="206878"/>
                  </a:lnTo>
                  <a:lnTo>
                    <a:pt x="3260395" y="206878"/>
                  </a:lnTo>
                  <a:lnTo>
                    <a:pt x="3587262" y="206878"/>
                  </a:lnTo>
                  <a:lnTo>
                    <a:pt x="3897579" y="206878"/>
                  </a:lnTo>
                  <a:lnTo>
                    <a:pt x="4063081" y="206878"/>
                  </a:lnTo>
                  <a:lnTo>
                    <a:pt x="4116869" y="202741"/>
                  </a:lnTo>
                  <a:lnTo>
                    <a:pt x="4166520" y="182053"/>
                  </a:lnTo>
                  <a:lnTo>
                    <a:pt x="4216170" y="140677"/>
                  </a:lnTo>
                  <a:lnTo>
                    <a:pt x="4245133" y="95164"/>
                  </a:lnTo>
                  <a:lnTo>
                    <a:pt x="4265821" y="41376"/>
                  </a:lnTo>
                  <a:lnTo>
                    <a:pt x="4282371" y="12413"/>
                  </a:lnTo>
                  <a:lnTo>
                    <a:pt x="4307197" y="0"/>
                  </a:lnTo>
                  <a:lnTo>
                    <a:pt x="4319609" y="4138"/>
                  </a:lnTo>
                  <a:lnTo>
                    <a:pt x="4336160" y="24826"/>
                  </a:lnTo>
                  <a:lnTo>
                    <a:pt x="4336160" y="82751"/>
                  </a:lnTo>
                  <a:lnTo>
                    <a:pt x="4327884" y="144815"/>
                  </a:lnTo>
                  <a:lnTo>
                    <a:pt x="4303059" y="219291"/>
                  </a:lnTo>
                  <a:lnTo>
                    <a:pt x="4269959" y="310317"/>
                  </a:lnTo>
                  <a:lnTo>
                    <a:pt x="4232721" y="384793"/>
                  </a:lnTo>
                  <a:lnTo>
                    <a:pt x="4191345" y="446856"/>
                  </a:lnTo>
                  <a:lnTo>
                    <a:pt x="4133419" y="504782"/>
                  </a:lnTo>
                  <a:lnTo>
                    <a:pt x="4096181" y="533745"/>
                  </a:lnTo>
                  <a:lnTo>
                    <a:pt x="4067218" y="542020"/>
                  </a:lnTo>
                  <a:lnTo>
                    <a:pt x="4042393" y="546158"/>
                  </a:lnTo>
                  <a:lnTo>
                    <a:pt x="3992742" y="529608"/>
                  </a:lnTo>
                  <a:lnTo>
                    <a:pt x="3947229" y="496507"/>
                  </a:lnTo>
                  <a:lnTo>
                    <a:pt x="3909991" y="467544"/>
                  </a:lnTo>
                  <a:lnTo>
                    <a:pt x="3856203" y="446856"/>
                  </a:lnTo>
                  <a:lnTo>
                    <a:pt x="3785865" y="430306"/>
                  </a:lnTo>
                  <a:lnTo>
                    <a:pt x="3632775" y="417894"/>
                  </a:lnTo>
                  <a:lnTo>
                    <a:pt x="3475548" y="409618"/>
                  </a:lnTo>
                  <a:lnTo>
                    <a:pt x="3310045" y="405481"/>
                  </a:lnTo>
                  <a:lnTo>
                    <a:pt x="3136268" y="409618"/>
                  </a:lnTo>
                  <a:lnTo>
                    <a:pt x="2606661" y="384793"/>
                  </a:lnTo>
                  <a:lnTo>
                    <a:pt x="2499084" y="380656"/>
                  </a:lnTo>
                  <a:lnTo>
                    <a:pt x="2077054" y="3682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2">
              <a:extLst>
                <a:ext uri="{FF2B5EF4-FFF2-40B4-BE49-F238E27FC236}">
                  <a16:creationId xmlns:a16="http://schemas.microsoft.com/office/drawing/2014/main" id="{F26B56FB-44E5-4730-8EDA-EDE7FE05E333}"/>
                </a:ext>
              </a:extLst>
            </p:cNvPr>
            <p:cNvSpPr/>
            <p:nvPr/>
          </p:nvSpPr>
          <p:spPr>
            <a:xfrm rot="16200000">
              <a:off x="2193132" y="3355182"/>
              <a:ext cx="2062162" cy="1149350"/>
            </a:xfrm>
            <a:custGeom>
              <a:avLst/>
              <a:gdLst>
                <a:gd name="connsiteX0" fmla="*/ 1014412 w 2062162"/>
                <a:gd name="connsiteY0" fmla="*/ 850107 h 1150144"/>
                <a:gd name="connsiteX1" fmla="*/ 826294 w 2062162"/>
                <a:gd name="connsiteY1" fmla="*/ 723900 h 1150144"/>
                <a:gd name="connsiteX2" fmla="*/ 697706 w 2062162"/>
                <a:gd name="connsiteY2" fmla="*/ 635794 h 1150144"/>
                <a:gd name="connsiteX3" fmla="*/ 528637 w 2062162"/>
                <a:gd name="connsiteY3" fmla="*/ 511969 h 1150144"/>
                <a:gd name="connsiteX4" fmla="*/ 354806 w 2062162"/>
                <a:gd name="connsiteY4" fmla="*/ 371475 h 1150144"/>
                <a:gd name="connsiteX5" fmla="*/ 204787 w 2062162"/>
                <a:gd name="connsiteY5" fmla="*/ 240507 h 1150144"/>
                <a:gd name="connsiteX6" fmla="*/ 80962 w 2062162"/>
                <a:gd name="connsiteY6" fmla="*/ 130969 h 1150144"/>
                <a:gd name="connsiteX7" fmla="*/ 28575 w 2062162"/>
                <a:gd name="connsiteY7" fmla="*/ 80963 h 1150144"/>
                <a:gd name="connsiteX8" fmla="*/ 14287 w 2062162"/>
                <a:gd name="connsiteY8" fmla="*/ 66675 h 1150144"/>
                <a:gd name="connsiteX9" fmla="*/ 4762 w 2062162"/>
                <a:gd name="connsiteY9" fmla="*/ 50007 h 1150144"/>
                <a:gd name="connsiteX10" fmla="*/ 0 w 2062162"/>
                <a:gd name="connsiteY10" fmla="*/ 23813 h 1150144"/>
                <a:gd name="connsiteX11" fmla="*/ 2381 w 2062162"/>
                <a:gd name="connsiteY11" fmla="*/ 9525 h 1150144"/>
                <a:gd name="connsiteX12" fmla="*/ 11906 w 2062162"/>
                <a:gd name="connsiteY12" fmla="*/ 0 h 1150144"/>
                <a:gd name="connsiteX13" fmla="*/ 23812 w 2062162"/>
                <a:gd name="connsiteY13" fmla="*/ 0 h 1150144"/>
                <a:gd name="connsiteX14" fmla="*/ 52387 w 2062162"/>
                <a:gd name="connsiteY14" fmla="*/ 4763 h 1150144"/>
                <a:gd name="connsiteX15" fmla="*/ 114300 w 2062162"/>
                <a:gd name="connsiteY15" fmla="*/ 54769 h 1150144"/>
                <a:gd name="connsiteX16" fmla="*/ 264319 w 2062162"/>
                <a:gd name="connsiteY16" fmla="*/ 164307 h 1150144"/>
                <a:gd name="connsiteX17" fmla="*/ 407194 w 2062162"/>
                <a:gd name="connsiteY17" fmla="*/ 264319 h 1150144"/>
                <a:gd name="connsiteX18" fmla="*/ 528637 w 2062162"/>
                <a:gd name="connsiteY18" fmla="*/ 345282 h 1150144"/>
                <a:gd name="connsiteX19" fmla="*/ 707231 w 2062162"/>
                <a:gd name="connsiteY19" fmla="*/ 454819 h 1150144"/>
                <a:gd name="connsiteX20" fmla="*/ 873919 w 2062162"/>
                <a:gd name="connsiteY20" fmla="*/ 547688 h 1150144"/>
                <a:gd name="connsiteX21" fmla="*/ 1000125 w 2062162"/>
                <a:gd name="connsiteY21" fmla="*/ 616744 h 1150144"/>
                <a:gd name="connsiteX22" fmla="*/ 1176337 w 2062162"/>
                <a:gd name="connsiteY22" fmla="*/ 707232 h 1150144"/>
                <a:gd name="connsiteX23" fmla="*/ 1338262 w 2062162"/>
                <a:gd name="connsiteY23" fmla="*/ 783432 h 1150144"/>
                <a:gd name="connsiteX24" fmla="*/ 1519237 w 2062162"/>
                <a:gd name="connsiteY24" fmla="*/ 859632 h 1150144"/>
                <a:gd name="connsiteX25" fmla="*/ 1671637 w 2062162"/>
                <a:gd name="connsiteY25" fmla="*/ 919163 h 1150144"/>
                <a:gd name="connsiteX26" fmla="*/ 1840706 w 2062162"/>
                <a:gd name="connsiteY26" fmla="*/ 981075 h 1150144"/>
                <a:gd name="connsiteX27" fmla="*/ 1945481 w 2062162"/>
                <a:gd name="connsiteY27" fmla="*/ 1016794 h 1150144"/>
                <a:gd name="connsiteX28" fmla="*/ 2062162 w 2062162"/>
                <a:gd name="connsiteY28" fmla="*/ 1023938 h 1150144"/>
                <a:gd name="connsiteX29" fmla="*/ 2062162 w 2062162"/>
                <a:gd name="connsiteY29" fmla="*/ 1150144 h 1150144"/>
                <a:gd name="connsiteX30" fmla="*/ 1469231 w 2062162"/>
                <a:gd name="connsiteY30" fmla="*/ 1116807 h 1150144"/>
                <a:gd name="connsiteX31" fmla="*/ 1369219 w 2062162"/>
                <a:gd name="connsiteY31" fmla="*/ 1062038 h 1150144"/>
                <a:gd name="connsiteX32" fmla="*/ 1264444 w 2062162"/>
                <a:gd name="connsiteY32" fmla="*/ 1000125 h 1150144"/>
                <a:gd name="connsiteX33" fmla="*/ 1135856 w 2062162"/>
                <a:gd name="connsiteY33" fmla="*/ 921544 h 1150144"/>
                <a:gd name="connsiteX34" fmla="*/ 1014412 w 2062162"/>
                <a:gd name="connsiteY34" fmla="*/ 850107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62162" h="1150144">
                  <a:moveTo>
                    <a:pt x="1014412" y="850107"/>
                  </a:moveTo>
                  <a:lnTo>
                    <a:pt x="826294" y="723900"/>
                  </a:lnTo>
                  <a:lnTo>
                    <a:pt x="697706" y="635794"/>
                  </a:lnTo>
                  <a:lnTo>
                    <a:pt x="528637" y="511969"/>
                  </a:lnTo>
                  <a:lnTo>
                    <a:pt x="354806" y="371475"/>
                  </a:lnTo>
                  <a:lnTo>
                    <a:pt x="204787" y="240507"/>
                  </a:lnTo>
                  <a:lnTo>
                    <a:pt x="80962" y="130969"/>
                  </a:lnTo>
                  <a:lnTo>
                    <a:pt x="28575" y="80963"/>
                  </a:lnTo>
                  <a:lnTo>
                    <a:pt x="14287" y="66675"/>
                  </a:lnTo>
                  <a:lnTo>
                    <a:pt x="4762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114300" y="54769"/>
                  </a:lnTo>
                  <a:lnTo>
                    <a:pt x="264319" y="164307"/>
                  </a:lnTo>
                  <a:lnTo>
                    <a:pt x="407194" y="264319"/>
                  </a:lnTo>
                  <a:lnTo>
                    <a:pt x="528637" y="345282"/>
                  </a:lnTo>
                  <a:lnTo>
                    <a:pt x="707231" y="454819"/>
                  </a:lnTo>
                  <a:lnTo>
                    <a:pt x="873919" y="547688"/>
                  </a:lnTo>
                  <a:lnTo>
                    <a:pt x="1000125" y="616744"/>
                  </a:lnTo>
                  <a:lnTo>
                    <a:pt x="1176337" y="707232"/>
                  </a:lnTo>
                  <a:lnTo>
                    <a:pt x="1338262" y="783432"/>
                  </a:lnTo>
                  <a:lnTo>
                    <a:pt x="1519237" y="859632"/>
                  </a:lnTo>
                  <a:lnTo>
                    <a:pt x="1671637" y="919163"/>
                  </a:lnTo>
                  <a:lnTo>
                    <a:pt x="1840706" y="981075"/>
                  </a:lnTo>
                  <a:lnTo>
                    <a:pt x="1945481" y="1016794"/>
                  </a:lnTo>
                  <a:lnTo>
                    <a:pt x="2062162" y="1023938"/>
                  </a:lnTo>
                  <a:lnTo>
                    <a:pt x="2062162" y="1150144"/>
                  </a:lnTo>
                  <a:lnTo>
                    <a:pt x="1469231" y="1116807"/>
                  </a:lnTo>
                  <a:lnTo>
                    <a:pt x="1369219" y="1062038"/>
                  </a:lnTo>
                  <a:lnTo>
                    <a:pt x="1264444" y="1000125"/>
                  </a:lnTo>
                  <a:lnTo>
                    <a:pt x="1135856" y="921544"/>
                  </a:lnTo>
                  <a:lnTo>
                    <a:pt x="1014412" y="8501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B2F93246-44A6-4E12-9614-3F795202442D}"/>
                </a:ext>
              </a:extLst>
            </p:cNvPr>
            <p:cNvSpPr/>
            <p:nvPr/>
          </p:nvSpPr>
          <p:spPr>
            <a:xfrm>
              <a:off x="3838576" y="3429001"/>
              <a:ext cx="660400" cy="690562"/>
            </a:xfrm>
            <a:custGeom>
              <a:avLst/>
              <a:gdLst>
                <a:gd name="connsiteX0" fmla="*/ 169069 w 659606"/>
                <a:gd name="connsiteY0" fmla="*/ 221456 h 690563"/>
                <a:gd name="connsiteX1" fmla="*/ 114300 w 659606"/>
                <a:gd name="connsiteY1" fmla="*/ 180975 h 690563"/>
                <a:gd name="connsiteX2" fmla="*/ 83344 w 659606"/>
                <a:gd name="connsiteY2" fmla="*/ 164306 h 690563"/>
                <a:gd name="connsiteX3" fmla="*/ 2381 w 659606"/>
                <a:gd name="connsiteY3" fmla="*/ 128588 h 690563"/>
                <a:gd name="connsiteX4" fmla="*/ 0 w 659606"/>
                <a:gd name="connsiteY4" fmla="*/ 0 h 690563"/>
                <a:gd name="connsiteX5" fmla="*/ 92869 w 659606"/>
                <a:gd name="connsiteY5" fmla="*/ 26194 h 690563"/>
                <a:gd name="connsiteX6" fmla="*/ 171450 w 659606"/>
                <a:gd name="connsiteY6" fmla="*/ 54769 h 690563"/>
                <a:gd name="connsiteX7" fmla="*/ 235744 w 659606"/>
                <a:gd name="connsiteY7" fmla="*/ 83344 h 690563"/>
                <a:gd name="connsiteX8" fmla="*/ 290513 w 659606"/>
                <a:gd name="connsiteY8" fmla="*/ 107156 h 690563"/>
                <a:gd name="connsiteX9" fmla="*/ 359569 w 659606"/>
                <a:gd name="connsiteY9" fmla="*/ 142875 h 690563"/>
                <a:gd name="connsiteX10" fmla="*/ 421481 w 659606"/>
                <a:gd name="connsiteY10" fmla="*/ 176213 h 690563"/>
                <a:gd name="connsiteX11" fmla="*/ 481013 w 659606"/>
                <a:gd name="connsiteY11" fmla="*/ 211931 h 690563"/>
                <a:gd name="connsiteX12" fmla="*/ 523875 w 659606"/>
                <a:gd name="connsiteY12" fmla="*/ 240506 h 690563"/>
                <a:gd name="connsiteX13" fmla="*/ 547688 w 659606"/>
                <a:gd name="connsiteY13" fmla="*/ 264319 h 690563"/>
                <a:gd name="connsiteX14" fmla="*/ 588169 w 659606"/>
                <a:gd name="connsiteY14" fmla="*/ 309563 h 690563"/>
                <a:gd name="connsiteX15" fmla="*/ 611981 w 659606"/>
                <a:gd name="connsiteY15" fmla="*/ 342900 h 690563"/>
                <a:gd name="connsiteX16" fmla="*/ 638175 w 659606"/>
                <a:gd name="connsiteY16" fmla="*/ 385763 h 690563"/>
                <a:gd name="connsiteX17" fmla="*/ 652463 w 659606"/>
                <a:gd name="connsiteY17" fmla="*/ 416719 h 690563"/>
                <a:gd name="connsiteX18" fmla="*/ 659606 w 659606"/>
                <a:gd name="connsiteY18" fmla="*/ 447675 h 690563"/>
                <a:gd name="connsiteX19" fmla="*/ 659606 w 659606"/>
                <a:gd name="connsiteY19" fmla="*/ 490538 h 690563"/>
                <a:gd name="connsiteX20" fmla="*/ 650081 w 659606"/>
                <a:gd name="connsiteY20" fmla="*/ 564356 h 690563"/>
                <a:gd name="connsiteX21" fmla="*/ 640556 w 659606"/>
                <a:gd name="connsiteY21" fmla="*/ 611981 h 690563"/>
                <a:gd name="connsiteX22" fmla="*/ 623888 w 659606"/>
                <a:gd name="connsiteY22" fmla="*/ 650081 h 690563"/>
                <a:gd name="connsiteX23" fmla="*/ 602456 w 659606"/>
                <a:gd name="connsiteY23" fmla="*/ 671513 h 690563"/>
                <a:gd name="connsiteX24" fmla="*/ 578644 w 659606"/>
                <a:gd name="connsiteY24" fmla="*/ 685800 h 690563"/>
                <a:gd name="connsiteX25" fmla="*/ 552450 w 659606"/>
                <a:gd name="connsiteY25" fmla="*/ 690563 h 690563"/>
                <a:gd name="connsiteX26" fmla="*/ 528638 w 659606"/>
                <a:gd name="connsiteY26" fmla="*/ 690563 h 690563"/>
                <a:gd name="connsiteX27" fmla="*/ 502444 w 659606"/>
                <a:gd name="connsiteY27" fmla="*/ 681038 h 690563"/>
                <a:gd name="connsiteX28" fmla="*/ 481013 w 659606"/>
                <a:gd name="connsiteY28" fmla="*/ 664369 h 690563"/>
                <a:gd name="connsiteX29" fmla="*/ 464344 w 659606"/>
                <a:gd name="connsiteY29" fmla="*/ 640556 h 690563"/>
                <a:gd name="connsiteX30" fmla="*/ 438150 w 659606"/>
                <a:gd name="connsiteY30" fmla="*/ 590550 h 690563"/>
                <a:gd name="connsiteX31" fmla="*/ 409575 w 659606"/>
                <a:gd name="connsiteY31" fmla="*/ 528638 h 690563"/>
                <a:gd name="connsiteX32" fmla="*/ 390525 w 659606"/>
                <a:gd name="connsiteY32" fmla="*/ 490538 h 690563"/>
                <a:gd name="connsiteX33" fmla="*/ 366713 w 659606"/>
                <a:gd name="connsiteY33" fmla="*/ 447675 h 690563"/>
                <a:gd name="connsiteX34" fmla="*/ 330994 w 659606"/>
                <a:gd name="connsiteY34" fmla="*/ 395288 h 690563"/>
                <a:gd name="connsiteX35" fmla="*/ 302419 w 659606"/>
                <a:gd name="connsiteY35" fmla="*/ 354806 h 690563"/>
                <a:gd name="connsiteX36" fmla="*/ 266700 w 659606"/>
                <a:gd name="connsiteY36" fmla="*/ 314325 h 690563"/>
                <a:gd name="connsiteX37" fmla="*/ 233363 w 659606"/>
                <a:gd name="connsiteY37" fmla="*/ 278606 h 690563"/>
                <a:gd name="connsiteX38" fmla="*/ 169069 w 659606"/>
                <a:gd name="connsiteY38" fmla="*/ 221456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690563">
                  <a:moveTo>
                    <a:pt x="169069" y="221456"/>
                  </a:moveTo>
                  <a:lnTo>
                    <a:pt x="114300" y="180975"/>
                  </a:lnTo>
                  <a:lnTo>
                    <a:pt x="83344" y="164306"/>
                  </a:lnTo>
                  <a:lnTo>
                    <a:pt x="2381" y="128588"/>
                  </a:lnTo>
                  <a:cubicBezTo>
                    <a:pt x="1587" y="85725"/>
                    <a:pt x="794" y="42863"/>
                    <a:pt x="0" y="0"/>
                  </a:cubicBezTo>
                  <a:lnTo>
                    <a:pt x="92869" y="26194"/>
                  </a:lnTo>
                  <a:lnTo>
                    <a:pt x="171450" y="54769"/>
                  </a:lnTo>
                  <a:lnTo>
                    <a:pt x="235744" y="83344"/>
                  </a:lnTo>
                  <a:lnTo>
                    <a:pt x="290513" y="107156"/>
                  </a:lnTo>
                  <a:lnTo>
                    <a:pt x="359569" y="142875"/>
                  </a:lnTo>
                  <a:lnTo>
                    <a:pt x="421481" y="176213"/>
                  </a:lnTo>
                  <a:lnTo>
                    <a:pt x="481013" y="211931"/>
                  </a:lnTo>
                  <a:lnTo>
                    <a:pt x="523875" y="240506"/>
                  </a:lnTo>
                  <a:lnTo>
                    <a:pt x="547688" y="264319"/>
                  </a:lnTo>
                  <a:lnTo>
                    <a:pt x="588169" y="309563"/>
                  </a:lnTo>
                  <a:lnTo>
                    <a:pt x="611981" y="342900"/>
                  </a:lnTo>
                  <a:lnTo>
                    <a:pt x="638175" y="385763"/>
                  </a:lnTo>
                  <a:lnTo>
                    <a:pt x="652463" y="416719"/>
                  </a:lnTo>
                  <a:lnTo>
                    <a:pt x="659606" y="447675"/>
                  </a:lnTo>
                  <a:lnTo>
                    <a:pt x="659606" y="490538"/>
                  </a:lnTo>
                  <a:lnTo>
                    <a:pt x="650081" y="564356"/>
                  </a:lnTo>
                  <a:lnTo>
                    <a:pt x="640556" y="611981"/>
                  </a:lnTo>
                  <a:lnTo>
                    <a:pt x="623888" y="650081"/>
                  </a:lnTo>
                  <a:lnTo>
                    <a:pt x="602456" y="671513"/>
                  </a:lnTo>
                  <a:lnTo>
                    <a:pt x="578644" y="685800"/>
                  </a:lnTo>
                  <a:lnTo>
                    <a:pt x="552450" y="690563"/>
                  </a:lnTo>
                  <a:lnTo>
                    <a:pt x="528638" y="690563"/>
                  </a:lnTo>
                  <a:lnTo>
                    <a:pt x="502444" y="681038"/>
                  </a:lnTo>
                  <a:lnTo>
                    <a:pt x="481013" y="664369"/>
                  </a:lnTo>
                  <a:lnTo>
                    <a:pt x="464344" y="640556"/>
                  </a:lnTo>
                  <a:lnTo>
                    <a:pt x="438150" y="590550"/>
                  </a:lnTo>
                  <a:lnTo>
                    <a:pt x="409575" y="528638"/>
                  </a:lnTo>
                  <a:lnTo>
                    <a:pt x="390525" y="490538"/>
                  </a:lnTo>
                  <a:lnTo>
                    <a:pt x="366713" y="447675"/>
                  </a:lnTo>
                  <a:lnTo>
                    <a:pt x="330994" y="395288"/>
                  </a:lnTo>
                  <a:lnTo>
                    <a:pt x="302419" y="354806"/>
                  </a:lnTo>
                  <a:lnTo>
                    <a:pt x="266700" y="314325"/>
                  </a:lnTo>
                  <a:lnTo>
                    <a:pt x="233363" y="278606"/>
                  </a:lnTo>
                  <a:lnTo>
                    <a:pt x="169069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4776C196-3E41-4C9E-B437-0F128F9B1824}"/>
                </a:ext>
              </a:extLst>
            </p:cNvPr>
            <p:cNvSpPr/>
            <p:nvPr/>
          </p:nvSpPr>
          <p:spPr>
            <a:xfrm>
              <a:off x="5124450" y="2154238"/>
              <a:ext cx="1846262" cy="428625"/>
            </a:xfrm>
            <a:custGeom>
              <a:avLst/>
              <a:gdLst>
                <a:gd name="connsiteX0" fmla="*/ 1047750 w 1845469"/>
                <a:gd name="connsiteY0" fmla="*/ 319088 h 428625"/>
                <a:gd name="connsiteX1" fmla="*/ 802481 w 1845469"/>
                <a:gd name="connsiteY1" fmla="*/ 354807 h 428625"/>
                <a:gd name="connsiteX2" fmla="*/ 542925 w 1845469"/>
                <a:gd name="connsiteY2" fmla="*/ 390525 h 428625"/>
                <a:gd name="connsiteX3" fmla="*/ 459581 w 1845469"/>
                <a:gd name="connsiteY3" fmla="*/ 402432 h 428625"/>
                <a:gd name="connsiteX4" fmla="*/ 345281 w 1845469"/>
                <a:gd name="connsiteY4" fmla="*/ 428625 h 428625"/>
                <a:gd name="connsiteX5" fmla="*/ 247650 w 1845469"/>
                <a:gd name="connsiteY5" fmla="*/ 404813 h 428625"/>
                <a:gd name="connsiteX6" fmla="*/ 109538 w 1845469"/>
                <a:gd name="connsiteY6" fmla="*/ 371475 h 428625"/>
                <a:gd name="connsiteX7" fmla="*/ 0 w 1845469"/>
                <a:gd name="connsiteY7" fmla="*/ 333375 h 428625"/>
                <a:gd name="connsiteX8" fmla="*/ 150019 w 1845469"/>
                <a:gd name="connsiteY8" fmla="*/ 190500 h 428625"/>
                <a:gd name="connsiteX9" fmla="*/ 200025 w 1845469"/>
                <a:gd name="connsiteY9" fmla="*/ 238125 h 428625"/>
                <a:gd name="connsiteX10" fmla="*/ 216694 w 1845469"/>
                <a:gd name="connsiteY10" fmla="*/ 245269 h 428625"/>
                <a:gd name="connsiteX11" fmla="*/ 245269 w 1845469"/>
                <a:gd name="connsiteY11" fmla="*/ 250032 h 428625"/>
                <a:gd name="connsiteX12" fmla="*/ 288131 w 1845469"/>
                <a:gd name="connsiteY12" fmla="*/ 247650 h 428625"/>
                <a:gd name="connsiteX13" fmla="*/ 454819 w 1845469"/>
                <a:gd name="connsiteY13" fmla="*/ 223838 h 428625"/>
                <a:gd name="connsiteX14" fmla="*/ 792956 w 1845469"/>
                <a:gd name="connsiteY14" fmla="*/ 171450 h 428625"/>
                <a:gd name="connsiteX15" fmla="*/ 1026319 w 1845469"/>
                <a:gd name="connsiteY15" fmla="*/ 133350 h 428625"/>
                <a:gd name="connsiteX16" fmla="*/ 1162050 w 1845469"/>
                <a:gd name="connsiteY16" fmla="*/ 111919 h 428625"/>
                <a:gd name="connsiteX17" fmla="*/ 1207294 w 1845469"/>
                <a:gd name="connsiteY17" fmla="*/ 102394 h 428625"/>
                <a:gd name="connsiteX18" fmla="*/ 1264444 w 1845469"/>
                <a:gd name="connsiteY18" fmla="*/ 83344 h 428625"/>
                <a:gd name="connsiteX19" fmla="*/ 1331119 w 1845469"/>
                <a:gd name="connsiteY19" fmla="*/ 54769 h 428625"/>
                <a:gd name="connsiteX20" fmla="*/ 1371600 w 1845469"/>
                <a:gd name="connsiteY20" fmla="*/ 26194 h 428625"/>
                <a:gd name="connsiteX21" fmla="*/ 1393031 w 1845469"/>
                <a:gd name="connsiteY21" fmla="*/ 9525 h 428625"/>
                <a:gd name="connsiteX22" fmla="*/ 1421606 w 1845469"/>
                <a:gd name="connsiteY22" fmla="*/ 2382 h 428625"/>
                <a:gd name="connsiteX23" fmla="*/ 1469231 w 1845469"/>
                <a:gd name="connsiteY23" fmla="*/ 0 h 428625"/>
                <a:gd name="connsiteX24" fmla="*/ 1547813 w 1845469"/>
                <a:gd name="connsiteY24" fmla="*/ 7144 h 428625"/>
                <a:gd name="connsiteX25" fmla="*/ 1671638 w 1845469"/>
                <a:gd name="connsiteY25" fmla="*/ 21432 h 428625"/>
                <a:gd name="connsiteX26" fmla="*/ 1781175 w 1845469"/>
                <a:gd name="connsiteY26" fmla="*/ 42863 h 428625"/>
                <a:gd name="connsiteX27" fmla="*/ 1802606 w 1845469"/>
                <a:gd name="connsiteY27" fmla="*/ 52388 h 428625"/>
                <a:gd name="connsiteX28" fmla="*/ 1819275 w 1845469"/>
                <a:gd name="connsiteY28" fmla="*/ 64294 h 428625"/>
                <a:gd name="connsiteX29" fmla="*/ 1838325 w 1845469"/>
                <a:gd name="connsiteY29" fmla="*/ 85725 h 428625"/>
                <a:gd name="connsiteX30" fmla="*/ 1845469 w 1845469"/>
                <a:gd name="connsiteY30" fmla="*/ 104775 h 428625"/>
                <a:gd name="connsiteX31" fmla="*/ 1835944 w 1845469"/>
                <a:gd name="connsiteY31" fmla="*/ 142875 h 428625"/>
                <a:gd name="connsiteX32" fmla="*/ 1828800 w 1845469"/>
                <a:gd name="connsiteY32" fmla="*/ 159544 h 428625"/>
                <a:gd name="connsiteX33" fmla="*/ 1802606 w 1845469"/>
                <a:gd name="connsiteY33" fmla="*/ 171450 h 428625"/>
                <a:gd name="connsiteX34" fmla="*/ 1640681 w 1845469"/>
                <a:gd name="connsiteY34" fmla="*/ 214313 h 428625"/>
                <a:gd name="connsiteX35" fmla="*/ 1438275 w 1845469"/>
                <a:gd name="connsiteY35" fmla="*/ 252413 h 428625"/>
                <a:gd name="connsiteX36" fmla="*/ 1264444 w 1845469"/>
                <a:gd name="connsiteY36" fmla="*/ 280988 h 428625"/>
                <a:gd name="connsiteX37" fmla="*/ 1047750 w 1845469"/>
                <a:gd name="connsiteY37" fmla="*/ 31908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5469" h="428625">
                  <a:moveTo>
                    <a:pt x="1047750" y="319088"/>
                  </a:moveTo>
                  <a:lnTo>
                    <a:pt x="802481" y="354807"/>
                  </a:lnTo>
                  <a:lnTo>
                    <a:pt x="542925" y="390525"/>
                  </a:lnTo>
                  <a:lnTo>
                    <a:pt x="459581" y="402432"/>
                  </a:lnTo>
                  <a:lnTo>
                    <a:pt x="345281" y="428625"/>
                  </a:lnTo>
                  <a:lnTo>
                    <a:pt x="247650" y="404813"/>
                  </a:lnTo>
                  <a:lnTo>
                    <a:pt x="109538" y="371475"/>
                  </a:lnTo>
                  <a:lnTo>
                    <a:pt x="0" y="333375"/>
                  </a:lnTo>
                  <a:lnTo>
                    <a:pt x="150019" y="190500"/>
                  </a:lnTo>
                  <a:lnTo>
                    <a:pt x="200025" y="238125"/>
                  </a:lnTo>
                  <a:lnTo>
                    <a:pt x="216694" y="245269"/>
                  </a:lnTo>
                  <a:lnTo>
                    <a:pt x="245269" y="250032"/>
                  </a:lnTo>
                  <a:lnTo>
                    <a:pt x="288131" y="247650"/>
                  </a:lnTo>
                  <a:lnTo>
                    <a:pt x="454819" y="223838"/>
                  </a:lnTo>
                  <a:lnTo>
                    <a:pt x="792956" y="171450"/>
                  </a:lnTo>
                  <a:lnTo>
                    <a:pt x="1026319" y="133350"/>
                  </a:lnTo>
                  <a:lnTo>
                    <a:pt x="1162050" y="111919"/>
                  </a:lnTo>
                  <a:lnTo>
                    <a:pt x="1207294" y="102394"/>
                  </a:lnTo>
                  <a:lnTo>
                    <a:pt x="1264444" y="83344"/>
                  </a:lnTo>
                  <a:lnTo>
                    <a:pt x="1331119" y="54769"/>
                  </a:lnTo>
                  <a:lnTo>
                    <a:pt x="1371600" y="26194"/>
                  </a:lnTo>
                  <a:lnTo>
                    <a:pt x="1393031" y="9525"/>
                  </a:lnTo>
                  <a:lnTo>
                    <a:pt x="1421606" y="2382"/>
                  </a:lnTo>
                  <a:lnTo>
                    <a:pt x="1469231" y="0"/>
                  </a:lnTo>
                  <a:lnTo>
                    <a:pt x="1547813" y="7144"/>
                  </a:lnTo>
                  <a:lnTo>
                    <a:pt x="1671638" y="21432"/>
                  </a:lnTo>
                  <a:lnTo>
                    <a:pt x="1781175" y="42863"/>
                  </a:lnTo>
                  <a:lnTo>
                    <a:pt x="1802606" y="52388"/>
                  </a:lnTo>
                  <a:lnTo>
                    <a:pt x="1819275" y="64294"/>
                  </a:lnTo>
                  <a:lnTo>
                    <a:pt x="1838325" y="85725"/>
                  </a:lnTo>
                  <a:lnTo>
                    <a:pt x="1845469" y="104775"/>
                  </a:lnTo>
                  <a:lnTo>
                    <a:pt x="1835944" y="142875"/>
                  </a:lnTo>
                  <a:lnTo>
                    <a:pt x="1828800" y="159544"/>
                  </a:lnTo>
                  <a:lnTo>
                    <a:pt x="1802606" y="171450"/>
                  </a:lnTo>
                  <a:lnTo>
                    <a:pt x="1640681" y="214313"/>
                  </a:lnTo>
                  <a:lnTo>
                    <a:pt x="1438275" y="252413"/>
                  </a:lnTo>
                  <a:lnTo>
                    <a:pt x="1264444" y="280988"/>
                  </a:lnTo>
                  <a:lnTo>
                    <a:pt x="1047750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F7E2EE39-F1A7-4908-8551-602A8AFEA5D6}"/>
                </a:ext>
              </a:extLst>
            </p:cNvPr>
            <p:cNvSpPr/>
            <p:nvPr/>
          </p:nvSpPr>
          <p:spPr>
            <a:xfrm>
              <a:off x="4395788" y="2976563"/>
              <a:ext cx="2935287" cy="517525"/>
            </a:xfrm>
            <a:custGeom>
              <a:avLst/>
              <a:gdLst>
                <a:gd name="connsiteX0" fmla="*/ 2158093 w 2936422"/>
                <a:gd name="connsiteY0" fmla="*/ 277586 h 517071"/>
                <a:gd name="connsiteX1" fmla="*/ 1834243 w 2936422"/>
                <a:gd name="connsiteY1" fmla="*/ 293914 h 517071"/>
                <a:gd name="connsiteX2" fmla="*/ 1638300 w 2936422"/>
                <a:gd name="connsiteY2" fmla="*/ 310243 h 517071"/>
                <a:gd name="connsiteX3" fmla="*/ 1360714 w 2936422"/>
                <a:gd name="connsiteY3" fmla="*/ 337457 h 517071"/>
                <a:gd name="connsiteX4" fmla="*/ 1162050 w 2936422"/>
                <a:gd name="connsiteY4" fmla="*/ 364671 h 517071"/>
                <a:gd name="connsiteX5" fmla="*/ 922564 w 2936422"/>
                <a:gd name="connsiteY5" fmla="*/ 400050 h 517071"/>
                <a:gd name="connsiteX6" fmla="*/ 669472 w 2936422"/>
                <a:gd name="connsiteY6" fmla="*/ 454478 h 517071"/>
                <a:gd name="connsiteX7" fmla="*/ 489857 w 2936422"/>
                <a:gd name="connsiteY7" fmla="*/ 492578 h 517071"/>
                <a:gd name="connsiteX8" fmla="*/ 378279 w 2936422"/>
                <a:gd name="connsiteY8" fmla="*/ 517071 h 517071"/>
                <a:gd name="connsiteX9" fmla="*/ 359229 w 2936422"/>
                <a:gd name="connsiteY9" fmla="*/ 514350 h 517071"/>
                <a:gd name="connsiteX10" fmla="*/ 321129 w 2936422"/>
                <a:gd name="connsiteY10" fmla="*/ 500743 h 517071"/>
                <a:gd name="connsiteX11" fmla="*/ 239486 w 2936422"/>
                <a:gd name="connsiteY11" fmla="*/ 451757 h 517071"/>
                <a:gd name="connsiteX12" fmla="*/ 144236 w 2936422"/>
                <a:gd name="connsiteY12" fmla="*/ 381000 h 517071"/>
                <a:gd name="connsiteX13" fmla="*/ 40822 w 2936422"/>
                <a:gd name="connsiteY13" fmla="*/ 302078 h 517071"/>
                <a:gd name="connsiteX14" fmla="*/ 19050 w 2936422"/>
                <a:gd name="connsiteY14" fmla="*/ 283028 h 517071"/>
                <a:gd name="connsiteX15" fmla="*/ 5443 w 2936422"/>
                <a:gd name="connsiteY15" fmla="*/ 263978 h 517071"/>
                <a:gd name="connsiteX16" fmla="*/ 0 w 2936422"/>
                <a:gd name="connsiteY16" fmla="*/ 242207 h 517071"/>
                <a:gd name="connsiteX17" fmla="*/ 0 w 2936422"/>
                <a:gd name="connsiteY17" fmla="*/ 228600 h 517071"/>
                <a:gd name="connsiteX18" fmla="*/ 2722 w 2936422"/>
                <a:gd name="connsiteY18" fmla="*/ 217714 h 517071"/>
                <a:gd name="connsiteX19" fmla="*/ 13607 w 2936422"/>
                <a:gd name="connsiteY19" fmla="*/ 212271 h 517071"/>
                <a:gd name="connsiteX20" fmla="*/ 35379 w 2936422"/>
                <a:gd name="connsiteY20" fmla="*/ 217714 h 517071"/>
                <a:gd name="connsiteX21" fmla="*/ 84364 w 2936422"/>
                <a:gd name="connsiteY21" fmla="*/ 239486 h 517071"/>
                <a:gd name="connsiteX22" fmla="*/ 171450 w 2936422"/>
                <a:gd name="connsiteY22" fmla="*/ 274864 h 517071"/>
                <a:gd name="connsiteX23" fmla="*/ 214993 w 2936422"/>
                <a:gd name="connsiteY23" fmla="*/ 285750 h 517071"/>
                <a:gd name="connsiteX24" fmla="*/ 272143 w 2936422"/>
                <a:gd name="connsiteY24" fmla="*/ 293914 h 517071"/>
                <a:gd name="connsiteX25" fmla="*/ 310243 w 2936422"/>
                <a:gd name="connsiteY25" fmla="*/ 293914 h 517071"/>
                <a:gd name="connsiteX26" fmla="*/ 408214 w 2936422"/>
                <a:gd name="connsiteY26" fmla="*/ 288471 h 517071"/>
                <a:gd name="connsiteX27" fmla="*/ 693964 w 2936422"/>
                <a:gd name="connsiteY27" fmla="*/ 253093 h 517071"/>
                <a:gd name="connsiteX28" fmla="*/ 1036864 w 2936422"/>
                <a:gd name="connsiteY28" fmla="*/ 204107 h 517071"/>
                <a:gd name="connsiteX29" fmla="*/ 1227364 w 2936422"/>
                <a:gd name="connsiteY29" fmla="*/ 182336 h 517071"/>
                <a:gd name="connsiteX30" fmla="*/ 1551214 w 2936422"/>
                <a:gd name="connsiteY30" fmla="*/ 144236 h 517071"/>
                <a:gd name="connsiteX31" fmla="*/ 1877786 w 2936422"/>
                <a:gd name="connsiteY31" fmla="*/ 100693 h 517071"/>
                <a:gd name="connsiteX32" fmla="*/ 2207079 w 2936422"/>
                <a:gd name="connsiteY32" fmla="*/ 62593 h 517071"/>
                <a:gd name="connsiteX33" fmla="*/ 2381250 w 2936422"/>
                <a:gd name="connsiteY33" fmla="*/ 38100 h 517071"/>
                <a:gd name="connsiteX34" fmla="*/ 2492829 w 2936422"/>
                <a:gd name="connsiteY34" fmla="*/ 8164 h 517071"/>
                <a:gd name="connsiteX35" fmla="*/ 2528207 w 2936422"/>
                <a:gd name="connsiteY35" fmla="*/ 0 h 517071"/>
                <a:gd name="connsiteX36" fmla="*/ 2631622 w 2936422"/>
                <a:gd name="connsiteY36" fmla="*/ 13607 h 517071"/>
                <a:gd name="connsiteX37" fmla="*/ 2702379 w 2936422"/>
                <a:gd name="connsiteY37" fmla="*/ 29936 h 517071"/>
                <a:gd name="connsiteX38" fmla="*/ 2759529 w 2936422"/>
                <a:gd name="connsiteY38" fmla="*/ 48986 h 517071"/>
                <a:gd name="connsiteX39" fmla="*/ 2808514 w 2936422"/>
                <a:gd name="connsiteY39" fmla="*/ 73478 h 517071"/>
                <a:gd name="connsiteX40" fmla="*/ 2846614 w 2936422"/>
                <a:gd name="connsiteY40" fmla="*/ 100693 h 517071"/>
                <a:gd name="connsiteX41" fmla="*/ 2901043 w 2936422"/>
                <a:gd name="connsiteY41" fmla="*/ 149678 h 517071"/>
                <a:gd name="connsiteX42" fmla="*/ 2922814 w 2936422"/>
                <a:gd name="connsiteY42" fmla="*/ 176893 h 517071"/>
                <a:gd name="connsiteX43" fmla="*/ 2936422 w 2936422"/>
                <a:gd name="connsiteY43" fmla="*/ 206828 h 517071"/>
                <a:gd name="connsiteX44" fmla="*/ 2936422 w 2936422"/>
                <a:gd name="connsiteY44" fmla="*/ 239486 h 517071"/>
                <a:gd name="connsiteX45" fmla="*/ 2922814 w 2936422"/>
                <a:gd name="connsiteY45" fmla="*/ 263978 h 517071"/>
                <a:gd name="connsiteX46" fmla="*/ 2898322 w 2936422"/>
                <a:gd name="connsiteY46" fmla="*/ 277586 h 517071"/>
                <a:gd name="connsiteX47" fmla="*/ 2862943 w 2936422"/>
                <a:gd name="connsiteY47" fmla="*/ 288471 h 517071"/>
                <a:gd name="connsiteX48" fmla="*/ 2819400 w 2936422"/>
                <a:gd name="connsiteY48" fmla="*/ 296636 h 517071"/>
                <a:gd name="connsiteX49" fmla="*/ 2754086 w 2936422"/>
                <a:gd name="connsiteY49" fmla="*/ 293914 h 517071"/>
                <a:gd name="connsiteX50" fmla="*/ 2639786 w 2936422"/>
                <a:gd name="connsiteY50" fmla="*/ 277586 h 517071"/>
                <a:gd name="connsiteX51" fmla="*/ 2511879 w 2936422"/>
                <a:gd name="connsiteY51" fmla="*/ 272143 h 517071"/>
                <a:gd name="connsiteX52" fmla="*/ 2343150 w 2936422"/>
                <a:gd name="connsiteY52" fmla="*/ 269421 h 517071"/>
                <a:gd name="connsiteX53" fmla="*/ 2158093 w 2936422"/>
                <a:gd name="connsiteY53" fmla="*/ 277586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36422" h="517071">
                  <a:moveTo>
                    <a:pt x="2158093" y="277586"/>
                  </a:moveTo>
                  <a:lnTo>
                    <a:pt x="1834243" y="293914"/>
                  </a:lnTo>
                  <a:lnTo>
                    <a:pt x="1638300" y="310243"/>
                  </a:lnTo>
                  <a:lnTo>
                    <a:pt x="1360714" y="337457"/>
                  </a:lnTo>
                  <a:lnTo>
                    <a:pt x="1162050" y="364671"/>
                  </a:lnTo>
                  <a:lnTo>
                    <a:pt x="922564" y="400050"/>
                  </a:lnTo>
                  <a:lnTo>
                    <a:pt x="669472" y="454478"/>
                  </a:lnTo>
                  <a:lnTo>
                    <a:pt x="489857" y="492578"/>
                  </a:lnTo>
                  <a:lnTo>
                    <a:pt x="378279" y="517071"/>
                  </a:lnTo>
                  <a:lnTo>
                    <a:pt x="359229" y="514350"/>
                  </a:lnTo>
                  <a:lnTo>
                    <a:pt x="321129" y="500743"/>
                  </a:lnTo>
                  <a:lnTo>
                    <a:pt x="239486" y="451757"/>
                  </a:lnTo>
                  <a:lnTo>
                    <a:pt x="144236" y="381000"/>
                  </a:lnTo>
                  <a:lnTo>
                    <a:pt x="40822" y="302078"/>
                  </a:lnTo>
                  <a:lnTo>
                    <a:pt x="19050" y="283028"/>
                  </a:lnTo>
                  <a:lnTo>
                    <a:pt x="5443" y="263978"/>
                  </a:lnTo>
                  <a:lnTo>
                    <a:pt x="0" y="242207"/>
                  </a:lnTo>
                  <a:lnTo>
                    <a:pt x="0" y="228600"/>
                  </a:lnTo>
                  <a:lnTo>
                    <a:pt x="2722" y="217714"/>
                  </a:lnTo>
                  <a:lnTo>
                    <a:pt x="13607" y="212271"/>
                  </a:lnTo>
                  <a:lnTo>
                    <a:pt x="35379" y="217714"/>
                  </a:lnTo>
                  <a:lnTo>
                    <a:pt x="84364" y="239486"/>
                  </a:lnTo>
                  <a:lnTo>
                    <a:pt x="171450" y="274864"/>
                  </a:lnTo>
                  <a:lnTo>
                    <a:pt x="214993" y="285750"/>
                  </a:lnTo>
                  <a:lnTo>
                    <a:pt x="272143" y="293914"/>
                  </a:lnTo>
                  <a:lnTo>
                    <a:pt x="310243" y="293914"/>
                  </a:lnTo>
                  <a:lnTo>
                    <a:pt x="408214" y="288471"/>
                  </a:lnTo>
                  <a:lnTo>
                    <a:pt x="693964" y="253093"/>
                  </a:lnTo>
                  <a:lnTo>
                    <a:pt x="1036864" y="204107"/>
                  </a:lnTo>
                  <a:lnTo>
                    <a:pt x="1227364" y="182336"/>
                  </a:lnTo>
                  <a:lnTo>
                    <a:pt x="1551214" y="144236"/>
                  </a:lnTo>
                  <a:lnTo>
                    <a:pt x="1877786" y="100693"/>
                  </a:lnTo>
                  <a:lnTo>
                    <a:pt x="2207079" y="62593"/>
                  </a:lnTo>
                  <a:lnTo>
                    <a:pt x="2381250" y="38100"/>
                  </a:lnTo>
                  <a:lnTo>
                    <a:pt x="2492829" y="8164"/>
                  </a:lnTo>
                  <a:lnTo>
                    <a:pt x="2528207" y="0"/>
                  </a:lnTo>
                  <a:lnTo>
                    <a:pt x="2631622" y="13607"/>
                  </a:lnTo>
                  <a:lnTo>
                    <a:pt x="2702379" y="29936"/>
                  </a:lnTo>
                  <a:lnTo>
                    <a:pt x="2759529" y="48986"/>
                  </a:lnTo>
                  <a:lnTo>
                    <a:pt x="2808514" y="73478"/>
                  </a:lnTo>
                  <a:lnTo>
                    <a:pt x="2846614" y="100693"/>
                  </a:lnTo>
                  <a:lnTo>
                    <a:pt x="2901043" y="149678"/>
                  </a:lnTo>
                  <a:lnTo>
                    <a:pt x="2922814" y="176893"/>
                  </a:lnTo>
                  <a:lnTo>
                    <a:pt x="2936422" y="206828"/>
                  </a:lnTo>
                  <a:lnTo>
                    <a:pt x="2936422" y="239486"/>
                  </a:lnTo>
                  <a:lnTo>
                    <a:pt x="2922814" y="263978"/>
                  </a:lnTo>
                  <a:lnTo>
                    <a:pt x="2898322" y="277586"/>
                  </a:lnTo>
                  <a:lnTo>
                    <a:pt x="2862943" y="288471"/>
                  </a:lnTo>
                  <a:lnTo>
                    <a:pt x="2819400" y="296636"/>
                  </a:lnTo>
                  <a:lnTo>
                    <a:pt x="2754086" y="293914"/>
                  </a:lnTo>
                  <a:lnTo>
                    <a:pt x="2639786" y="277586"/>
                  </a:lnTo>
                  <a:lnTo>
                    <a:pt x="2511879" y="272143"/>
                  </a:lnTo>
                  <a:lnTo>
                    <a:pt x="2343150" y="269421"/>
                  </a:lnTo>
                  <a:lnTo>
                    <a:pt x="2158093" y="2775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EB31B3EB-249E-426E-BC0D-62B6D8072E3B}"/>
                </a:ext>
              </a:extLst>
            </p:cNvPr>
            <p:cNvSpPr/>
            <p:nvPr/>
          </p:nvSpPr>
          <p:spPr>
            <a:xfrm rot="16200000">
              <a:off x="3807619" y="2815432"/>
              <a:ext cx="2351087" cy="1720850"/>
            </a:xfrm>
            <a:custGeom>
              <a:avLst/>
              <a:gdLst>
                <a:gd name="connsiteX0" fmla="*/ 1217277 w 2350902"/>
                <a:gd name="connsiteY0" fmla="*/ 1280737 h 1722072"/>
                <a:gd name="connsiteX1" fmla="*/ 957668 w 2350902"/>
                <a:gd name="connsiteY1" fmla="*/ 1099011 h 1722072"/>
                <a:gd name="connsiteX2" fmla="*/ 819210 w 2350902"/>
                <a:gd name="connsiteY2" fmla="*/ 992283 h 1722072"/>
                <a:gd name="connsiteX3" fmla="*/ 732674 w 2350902"/>
                <a:gd name="connsiteY3" fmla="*/ 908631 h 1722072"/>
                <a:gd name="connsiteX4" fmla="*/ 605754 w 2350902"/>
                <a:gd name="connsiteY4" fmla="*/ 778827 h 1722072"/>
                <a:gd name="connsiteX5" fmla="*/ 432682 w 2350902"/>
                <a:gd name="connsiteY5" fmla="*/ 591331 h 1722072"/>
                <a:gd name="connsiteX6" fmla="*/ 282685 w 2350902"/>
                <a:gd name="connsiteY6" fmla="*/ 415374 h 1722072"/>
                <a:gd name="connsiteX7" fmla="*/ 178842 w 2350902"/>
                <a:gd name="connsiteY7" fmla="*/ 285570 h 1722072"/>
                <a:gd name="connsiteX8" fmla="*/ 77883 w 2350902"/>
                <a:gd name="connsiteY8" fmla="*/ 152881 h 1722072"/>
                <a:gd name="connsiteX9" fmla="*/ 23076 w 2350902"/>
                <a:gd name="connsiteY9" fmla="*/ 74998 h 1722072"/>
                <a:gd name="connsiteX10" fmla="*/ 5769 w 2350902"/>
                <a:gd name="connsiteY10" fmla="*/ 46153 h 1722072"/>
                <a:gd name="connsiteX11" fmla="*/ 0 w 2350902"/>
                <a:gd name="connsiteY11" fmla="*/ 23076 h 1722072"/>
                <a:gd name="connsiteX12" fmla="*/ 2885 w 2350902"/>
                <a:gd name="connsiteY12" fmla="*/ 5769 h 1722072"/>
                <a:gd name="connsiteX13" fmla="*/ 23076 w 2350902"/>
                <a:gd name="connsiteY13" fmla="*/ 0 h 1722072"/>
                <a:gd name="connsiteX14" fmla="*/ 37499 w 2350902"/>
                <a:gd name="connsiteY14" fmla="*/ 2885 h 1722072"/>
                <a:gd name="connsiteX15" fmla="*/ 63460 w 2350902"/>
                <a:gd name="connsiteY15" fmla="*/ 14423 h 1722072"/>
                <a:gd name="connsiteX16" fmla="*/ 158650 w 2350902"/>
                <a:gd name="connsiteY16" fmla="*/ 124035 h 1722072"/>
                <a:gd name="connsiteX17" fmla="*/ 311531 w 2350902"/>
                <a:gd name="connsiteY17" fmla="*/ 279801 h 1722072"/>
                <a:gd name="connsiteX18" fmla="*/ 426912 w 2350902"/>
                <a:gd name="connsiteY18" fmla="*/ 392298 h 1722072"/>
                <a:gd name="connsiteX19" fmla="*/ 550948 w 2350902"/>
                <a:gd name="connsiteY19" fmla="*/ 501910 h 1722072"/>
                <a:gd name="connsiteX20" fmla="*/ 631715 w 2350902"/>
                <a:gd name="connsiteY20" fmla="*/ 568255 h 1722072"/>
                <a:gd name="connsiteX21" fmla="*/ 741328 w 2350902"/>
                <a:gd name="connsiteY21" fmla="*/ 660560 h 1722072"/>
                <a:gd name="connsiteX22" fmla="*/ 853825 w 2350902"/>
                <a:gd name="connsiteY22" fmla="*/ 744212 h 1722072"/>
                <a:gd name="connsiteX23" fmla="*/ 943246 w 2350902"/>
                <a:gd name="connsiteY23" fmla="*/ 807672 h 1722072"/>
                <a:gd name="connsiteX24" fmla="*/ 1003821 w 2350902"/>
                <a:gd name="connsiteY24" fmla="*/ 853825 h 1722072"/>
                <a:gd name="connsiteX25" fmla="*/ 1122087 w 2350902"/>
                <a:gd name="connsiteY25" fmla="*/ 943245 h 1722072"/>
                <a:gd name="connsiteX26" fmla="*/ 1249007 w 2350902"/>
                <a:gd name="connsiteY26" fmla="*/ 1029782 h 1722072"/>
                <a:gd name="connsiteX27" fmla="*/ 1378811 w 2350902"/>
                <a:gd name="connsiteY27" fmla="*/ 1116318 h 1722072"/>
                <a:gd name="connsiteX28" fmla="*/ 1488424 w 2350902"/>
                <a:gd name="connsiteY28" fmla="*/ 1188432 h 1722072"/>
                <a:gd name="connsiteX29" fmla="*/ 1652843 w 2350902"/>
                <a:gd name="connsiteY29" fmla="*/ 1277852 h 1722072"/>
                <a:gd name="connsiteX30" fmla="*/ 1779763 w 2350902"/>
                <a:gd name="connsiteY30" fmla="*/ 1338428 h 1722072"/>
                <a:gd name="connsiteX31" fmla="*/ 1846107 w 2350902"/>
                <a:gd name="connsiteY31" fmla="*/ 1364389 h 1722072"/>
                <a:gd name="connsiteX32" fmla="*/ 1915336 w 2350902"/>
                <a:gd name="connsiteY32" fmla="*/ 1387465 h 1722072"/>
                <a:gd name="connsiteX33" fmla="*/ 1970143 w 2350902"/>
                <a:gd name="connsiteY33" fmla="*/ 1404772 h 1722072"/>
                <a:gd name="connsiteX34" fmla="*/ 2007642 w 2350902"/>
                <a:gd name="connsiteY34" fmla="*/ 1413426 h 1722072"/>
                <a:gd name="connsiteX35" fmla="*/ 2050910 w 2350902"/>
                <a:gd name="connsiteY35" fmla="*/ 1419195 h 1722072"/>
                <a:gd name="connsiteX36" fmla="*/ 2088409 w 2350902"/>
                <a:gd name="connsiteY36" fmla="*/ 1422080 h 1722072"/>
                <a:gd name="connsiteX37" fmla="*/ 2131677 w 2350902"/>
                <a:gd name="connsiteY37" fmla="*/ 1416310 h 1722072"/>
                <a:gd name="connsiteX38" fmla="*/ 2189368 w 2350902"/>
                <a:gd name="connsiteY38" fmla="*/ 1399003 h 1722072"/>
                <a:gd name="connsiteX39" fmla="*/ 2235521 w 2350902"/>
                <a:gd name="connsiteY39" fmla="*/ 1370158 h 1722072"/>
                <a:gd name="connsiteX40" fmla="*/ 2316288 w 2350902"/>
                <a:gd name="connsiteY40" fmla="*/ 1295160 h 1722072"/>
                <a:gd name="connsiteX41" fmla="*/ 2350902 w 2350902"/>
                <a:gd name="connsiteY41" fmla="*/ 1448040 h 1722072"/>
                <a:gd name="connsiteX42" fmla="*/ 2264366 w 2350902"/>
                <a:gd name="connsiteY42" fmla="*/ 1523038 h 1722072"/>
                <a:gd name="connsiteX43" fmla="*/ 2203791 w 2350902"/>
                <a:gd name="connsiteY43" fmla="*/ 1589383 h 1722072"/>
                <a:gd name="connsiteX44" fmla="*/ 2143215 w 2350902"/>
                <a:gd name="connsiteY44" fmla="*/ 1649958 h 1722072"/>
                <a:gd name="connsiteX45" fmla="*/ 2073986 w 2350902"/>
                <a:gd name="connsiteY45" fmla="*/ 1698996 h 1722072"/>
                <a:gd name="connsiteX46" fmla="*/ 2027834 w 2350902"/>
                <a:gd name="connsiteY46" fmla="*/ 1719187 h 1722072"/>
                <a:gd name="connsiteX47" fmla="*/ 2007642 w 2350902"/>
                <a:gd name="connsiteY47" fmla="*/ 1722072 h 1722072"/>
                <a:gd name="connsiteX48" fmla="*/ 1984565 w 2350902"/>
                <a:gd name="connsiteY48" fmla="*/ 1722072 h 1722072"/>
                <a:gd name="connsiteX49" fmla="*/ 1955720 w 2350902"/>
                <a:gd name="connsiteY49" fmla="*/ 1707649 h 1722072"/>
                <a:gd name="connsiteX50" fmla="*/ 1923990 w 2350902"/>
                <a:gd name="connsiteY50" fmla="*/ 1678804 h 1722072"/>
                <a:gd name="connsiteX51" fmla="*/ 1857646 w 2350902"/>
                <a:gd name="connsiteY51" fmla="*/ 1635536 h 1722072"/>
                <a:gd name="connsiteX52" fmla="*/ 1736495 w 2350902"/>
                <a:gd name="connsiteY52" fmla="*/ 1560538 h 1722072"/>
                <a:gd name="connsiteX53" fmla="*/ 1661497 w 2350902"/>
                <a:gd name="connsiteY53" fmla="*/ 1517269 h 1722072"/>
                <a:gd name="connsiteX54" fmla="*/ 1511500 w 2350902"/>
                <a:gd name="connsiteY54" fmla="*/ 1468232 h 1722072"/>
                <a:gd name="connsiteX55" fmla="*/ 1217277 w 2350902"/>
                <a:gd name="connsiteY55" fmla="*/ 128073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50902" h="1722072">
                  <a:moveTo>
                    <a:pt x="1217277" y="1280737"/>
                  </a:moveTo>
                  <a:lnTo>
                    <a:pt x="957668" y="1099011"/>
                  </a:lnTo>
                  <a:lnTo>
                    <a:pt x="819210" y="992283"/>
                  </a:lnTo>
                  <a:lnTo>
                    <a:pt x="732674" y="908631"/>
                  </a:lnTo>
                  <a:lnTo>
                    <a:pt x="605754" y="778827"/>
                  </a:lnTo>
                  <a:lnTo>
                    <a:pt x="432682" y="591331"/>
                  </a:lnTo>
                  <a:lnTo>
                    <a:pt x="282685" y="415374"/>
                  </a:lnTo>
                  <a:lnTo>
                    <a:pt x="178842" y="285570"/>
                  </a:lnTo>
                  <a:lnTo>
                    <a:pt x="77883" y="152881"/>
                  </a:lnTo>
                  <a:lnTo>
                    <a:pt x="23076" y="74998"/>
                  </a:lnTo>
                  <a:lnTo>
                    <a:pt x="5769" y="46153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23076" y="0"/>
                  </a:lnTo>
                  <a:lnTo>
                    <a:pt x="37499" y="2885"/>
                  </a:lnTo>
                  <a:lnTo>
                    <a:pt x="63460" y="14423"/>
                  </a:lnTo>
                  <a:lnTo>
                    <a:pt x="158650" y="124035"/>
                  </a:lnTo>
                  <a:lnTo>
                    <a:pt x="311531" y="279801"/>
                  </a:lnTo>
                  <a:lnTo>
                    <a:pt x="426912" y="392298"/>
                  </a:lnTo>
                  <a:lnTo>
                    <a:pt x="550948" y="501910"/>
                  </a:lnTo>
                  <a:lnTo>
                    <a:pt x="631715" y="568255"/>
                  </a:lnTo>
                  <a:lnTo>
                    <a:pt x="741328" y="660560"/>
                  </a:lnTo>
                  <a:lnTo>
                    <a:pt x="853825" y="744212"/>
                  </a:lnTo>
                  <a:lnTo>
                    <a:pt x="943246" y="807672"/>
                  </a:lnTo>
                  <a:lnTo>
                    <a:pt x="1003821" y="853825"/>
                  </a:lnTo>
                  <a:lnTo>
                    <a:pt x="1122087" y="943245"/>
                  </a:lnTo>
                  <a:lnTo>
                    <a:pt x="1249007" y="1029782"/>
                  </a:lnTo>
                  <a:lnTo>
                    <a:pt x="1378811" y="1116318"/>
                  </a:lnTo>
                  <a:lnTo>
                    <a:pt x="1488424" y="1188432"/>
                  </a:lnTo>
                  <a:lnTo>
                    <a:pt x="1652843" y="1277852"/>
                  </a:lnTo>
                  <a:lnTo>
                    <a:pt x="1779763" y="1338428"/>
                  </a:lnTo>
                  <a:lnTo>
                    <a:pt x="1846107" y="1364389"/>
                  </a:lnTo>
                  <a:lnTo>
                    <a:pt x="1915336" y="1387465"/>
                  </a:lnTo>
                  <a:lnTo>
                    <a:pt x="1970143" y="1404772"/>
                  </a:lnTo>
                  <a:lnTo>
                    <a:pt x="2007642" y="1413426"/>
                  </a:lnTo>
                  <a:lnTo>
                    <a:pt x="2050910" y="1419195"/>
                  </a:lnTo>
                  <a:lnTo>
                    <a:pt x="2088409" y="1422080"/>
                  </a:lnTo>
                  <a:lnTo>
                    <a:pt x="2131677" y="1416310"/>
                  </a:lnTo>
                  <a:lnTo>
                    <a:pt x="2189368" y="1399003"/>
                  </a:lnTo>
                  <a:lnTo>
                    <a:pt x="2235521" y="1370158"/>
                  </a:lnTo>
                  <a:lnTo>
                    <a:pt x="2316288" y="1295160"/>
                  </a:lnTo>
                  <a:lnTo>
                    <a:pt x="2350902" y="1448040"/>
                  </a:lnTo>
                  <a:lnTo>
                    <a:pt x="2264366" y="1523038"/>
                  </a:lnTo>
                  <a:lnTo>
                    <a:pt x="2203791" y="1589383"/>
                  </a:lnTo>
                  <a:lnTo>
                    <a:pt x="2143215" y="1649958"/>
                  </a:lnTo>
                  <a:lnTo>
                    <a:pt x="2073986" y="1698996"/>
                  </a:lnTo>
                  <a:lnTo>
                    <a:pt x="2027834" y="1719187"/>
                  </a:lnTo>
                  <a:lnTo>
                    <a:pt x="2007642" y="1722072"/>
                  </a:lnTo>
                  <a:lnTo>
                    <a:pt x="1984565" y="1722072"/>
                  </a:lnTo>
                  <a:lnTo>
                    <a:pt x="1955720" y="1707649"/>
                  </a:lnTo>
                  <a:lnTo>
                    <a:pt x="1923990" y="1678804"/>
                  </a:lnTo>
                  <a:lnTo>
                    <a:pt x="1857646" y="1635536"/>
                  </a:lnTo>
                  <a:lnTo>
                    <a:pt x="1736495" y="1560538"/>
                  </a:lnTo>
                  <a:lnTo>
                    <a:pt x="1661497" y="1517269"/>
                  </a:lnTo>
                  <a:lnTo>
                    <a:pt x="1511500" y="1468232"/>
                  </a:lnTo>
                  <a:lnTo>
                    <a:pt x="1217277" y="12807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86E317FE-4DDF-4A36-A1BC-5BCEC5AF30B3}"/>
                </a:ext>
              </a:extLst>
            </p:cNvPr>
            <p:cNvSpPr/>
            <p:nvPr/>
          </p:nvSpPr>
          <p:spPr>
            <a:xfrm rot="16200000">
              <a:off x="3975895" y="4828381"/>
              <a:ext cx="2355849" cy="338137"/>
            </a:xfrm>
            <a:custGeom>
              <a:avLst/>
              <a:gdLst>
                <a:gd name="connsiteX0" fmla="*/ 1316832 w 2355057"/>
                <a:gd name="connsiteY0" fmla="*/ 328612 h 338137"/>
                <a:gd name="connsiteX1" fmla="*/ 1028700 w 2355057"/>
                <a:gd name="connsiteY1" fmla="*/ 316706 h 338137"/>
                <a:gd name="connsiteX2" fmla="*/ 897732 w 2355057"/>
                <a:gd name="connsiteY2" fmla="*/ 311943 h 338137"/>
                <a:gd name="connsiteX3" fmla="*/ 381000 w 2355057"/>
                <a:gd name="connsiteY3" fmla="*/ 290512 h 338137"/>
                <a:gd name="connsiteX4" fmla="*/ 230982 w 2355057"/>
                <a:gd name="connsiteY4" fmla="*/ 295275 h 338137"/>
                <a:gd name="connsiteX5" fmla="*/ 138113 w 2355057"/>
                <a:gd name="connsiteY5" fmla="*/ 273843 h 338137"/>
                <a:gd name="connsiteX6" fmla="*/ 40482 w 2355057"/>
                <a:gd name="connsiteY6" fmla="*/ 242887 h 338137"/>
                <a:gd name="connsiteX7" fmla="*/ 7144 w 2355057"/>
                <a:gd name="connsiteY7" fmla="*/ 223837 h 338137"/>
                <a:gd name="connsiteX8" fmla="*/ 0 w 2355057"/>
                <a:gd name="connsiteY8" fmla="*/ 207168 h 338137"/>
                <a:gd name="connsiteX9" fmla="*/ 0 w 2355057"/>
                <a:gd name="connsiteY9" fmla="*/ 180975 h 338137"/>
                <a:gd name="connsiteX10" fmla="*/ 9525 w 2355057"/>
                <a:gd name="connsiteY10" fmla="*/ 142875 h 338137"/>
                <a:gd name="connsiteX11" fmla="*/ 30957 w 2355057"/>
                <a:gd name="connsiteY11" fmla="*/ 102393 h 338137"/>
                <a:gd name="connsiteX12" fmla="*/ 57150 w 2355057"/>
                <a:gd name="connsiteY12" fmla="*/ 73818 h 338137"/>
                <a:gd name="connsiteX13" fmla="*/ 95250 w 2355057"/>
                <a:gd name="connsiteY13" fmla="*/ 47625 h 338137"/>
                <a:gd name="connsiteX14" fmla="*/ 150019 w 2355057"/>
                <a:gd name="connsiteY14" fmla="*/ 23812 h 338137"/>
                <a:gd name="connsiteX15" fmla="*/ 207169 w 2355057"/>
                <a:gd name="connsiteY15" fmla="*/ 11906 h 338137"/>
                <a:gd name="connsiteX16" fmla="*/ 259557 w 2355057"/>
                <a:gd name="connsiteY16" fmla="*/ 4762 h 338137"/>
                <a:gd name="connsiteX17" fmla="*/ 311944 w 2355057"/>
                <a:gd name="connsiteY17" fmla="*/ 0 h 338137"/>
                <a:gd name="connsiteX18" fmla="*/ 361950 w 2355057"/>
                <a:gd name="connsiteY18" fmla="*/ 7143 h 338137"/>
                <a:gd name="connsiteX19" fmla="*/ 414338 w 2355057"/>
                <a:gd name="connsiteY19" fmla="*/ 21431 h 338137"/>
                <a:gd name="connsiteX20" fmla="*/ 488157 w 2355057"/>
                <a:gd name="connsiteY20" fmla="*/ 47625 h 338137"/>
                <a:gd name="connsiteX21" fmla="*/ 650082 w 2355057"/>
                <a:gd name="connsiteY21" fmla="*/ 61912 h 338137"/>
                <a:gd name="connsiteX22" fmla="*/ 976313 w 2355057"/>
                <a:gd name="connsiteY22" fmla="*/ 83343 h 338137"/>
                <a:gd name="connsiteX23" fmla="*/ 1388269 w 2355057"/>
                <a:gd name="connsiteY23" fmla="*/ 111918 h 338137"/>
                <a:gd name="connsiteX24" fmla="*/ 1700213 w 2355057"/>
                <a:gd name="connsiteY24" fmla="*/ 126206 h 338137"/>
                <a:gd name="connsiteX25" fmla="*/ 2024063 w 2355057"/>
                <a:gd name="connsiteY25" fmla="*/ 138112 h 338137"/>
                <a:gd name="connsiteX26" fmla="*/ 2071688 w 2355057"/>
                <a:gd name="connsiteY26" fmla="*/ 135731 h 338137"/>
                <a:gd name="connsiteX27" fmla="*/ 2105025 w 2355057"/>
                <a:gd name="connsiteY27" fmla="*/ 121443 h 338137"/>
                <a:gd name="connsiteX28" fmla="*/ 2176463 w 2355057"/>
                <a:gd name="connsiteY28" fmla="*/ 78581 h 338137"/>
                <a:gd name="connsiteX29" fmla="*/ 2355057 w 2355057"/>
                <a:gd name="connsiteY29" fmla="*/ 207168 h 338137"/>
                <a:gd name="connsiteX30" fmla="*/ 2288382 w 2355057"/>
                <a:gd name="connsiteY30" fmla="*/ 261937 h 338137"/>
                <a:gd name="connsiteX31" fmla="*/ 2252663 w 2355057"/>
                <a:gd name="connsiteY31" fmla="*/ 290512 h 338137"/>
                <a:gd name="connsiteX32" fmla="*/ 2228850 w 2355057"/>
                <a:gd name="connsiteY32" fmla="*/ 307181 h 338137"/>
                <a:gd name="connsiteX33" fmla="*/ 2193132 w 2355057"/>
                <a:gd name="connsiteY33" fmla="*/ 330993 h 338137"/>
                <a:gd name="connsiteX34" fmla="*/ 2059782 w 2355057"/>
                <a:gd name="connsiteY34" fmla="*/ 338137 h 338137"/>
                <a:gd name="connsiteX35" fmla="*/ 1609725 w 2355057"/>
                <a:gd name="connsiteY35" fmla="*/ 338137 h 338137"/>
                <a:gd name="connsiteX36" fmla="*/ 1481138 w 2355057"/>
                <a:gd name="connsiteY36" fmla="*/ 338137 h 338137"/>
                <a:gd name="connsiteX37" fmla="*/ 1316832 w 2355057"/>
                <a:gd name="connsiteY37" fmla="*/ 328612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55057" h="338137">
                  <a:moveTo>
                    <a:pt x="1316832" y="328612"/>
                  </a:moveTo>
                  <a:lnTo>
                    <a:pt x="1028700" y="316706"/>
                  </a:lnTo>
                  <a:lnTo>
                    <a:pt x="897732" y="311943"/>
                  </a:lnTo>
                  <a:lnTo>
                    <a:pt x="381000" y="290512"/>
                  </a:lnTo>
                  <a:lnTo>
                    <a:pt x="230982" y="295275"/>
                  </a:lnTo>
                  <a:lnTo>
                    <a:pt x="138113" y="273843"/>
                  </a:lnTo>
                  <a:lnTo>
                    <a:pt x="40482" y="242887"/>
                  </a:lnTo>
                  <a:lnTo>
                    <a:pt x="7144" y="223837"/>
                  </a:lnTo>
                  <a:lnTo>
                    <a:pt x="0" y="207168"/>
                  </a:lnTo>
                  <a:lnTo>
                    <a:pt x="0" y="180975"/>
                  </a:lnTo>
                  <a:lnTo>
                    <a:pt x="9525" y="142875"/>
                  </a:lnTo>
                  <a:lnTo>
                    <a:pt x="30957" y="102393"/>
                  </a:lnTo>
                  <a:lnTo>
                    <a:pt x="57150" y="73818"/>
                  </a:lnTo>
                  <a:lnTo>
                    <a:pt x="95250" y="47625"/>
                  </a:lnTo>
                  <a:lnTo>
                    <a:pt x="150019" y="23812"/>
                  </a:lnTo>
                  <a:lnTo>
                    <a:pt x="207169" y="11906"/>
                  </a:lnTo>
                  <a:lnTo>
                    <a:pt x="259557" y="4762"/>
                  </a:lnTo>
                  <a:lnTo>
                    <a:pt x="311944" y="0"/>
                  </a:lnTo>
                  <a:lnTo>
                    <a:pt x="361950" y="7143"/>
                  </a:lnTo>
                  <a:lnTo>
                    <a:pt x="414338" y="21431"/>
                  </a:lnTo>
                  <a:lnTo>
                    <a:pt x="488157" y="47625"/>
                  </a:lnTo>
                  <a:lnTo>
                    <a:pt x="650082" y="61912"/>
                  </a:lnTo>
                  <a:lnTo>
                    <a:pt x="976313" y="83343"/>
                  </a:lnTo>
                  <a:lnTo>
                    <a:pt x="1388269" y="111918"/>
                  </a:lnTo>
                  <a:lnTo>
                    <a:pt x="1700213" y="126206"/>
                  </a:lnTo>
                  <a:lnTo>
                    <a:pt x="2024063" y="138112"/>
                  </a:lnTo>
                  <a:lnTo>
                    <a:pt x="2071688" y="135731"/>
                  </a:lnTo>
                  <a:lnTo>
                    <a:pt x="2105025" y="121443"/>
                  </a:lnTo>
                  <a:lnTo>
                    <a:pt x="2176463" y="78581"/>
                  </a:lnTo>
                  <a:lnTo>
                    <a:pt x="2355057" y="207168"/>
                  </a:lnTo>
                  <a:lnTo>
                    <a:pt x="2288382" y="261937"/>
                  </a:lnTo>
                  <a:lnTo>
                    <a:pt x="2252663" y="290512"/>
                  </a:lnTo>
                  <a:lnTo>
                    <a:pt x="2228850" y="307181"/>
                  </a:lnTo>
                  <a:lnTo>
                    <a:pt x="2193132" y="330993"/>
                  </a:lnTo>
                  <a:lnTo>
                    <a:pt x="2059782" y="338137"/>
                  </a:lnTo>
                  <a:lnTo>
                    <a:pt x="1609725" y="338137"/>
                  </a:lnTo>
                  <a:lnTo>
                    <a:pt x="1481138" y="338137"/>
                  </a:lnTo>
                  <a:lnTo>
                    <a:pt x="1316832" y="3286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3F8504DC-1854-48E3-A108-A2E8E2C76A8C}"/>
                </a:ext>
              </a:extLst>
            </p:cNvPr>
            <p:cNvSpPr/>
            <p:nvPr/>
          </p:nvSpPr>
          <p:spPr>
            <a:xfrm>
              <a:off x="5916612" y="3249613"/>
              <a:ext cx="549275" cy="750888"/>
            </a:xfrm>
            <a:custGeom>
              <a:avLst/>
              <a:gdLst>
                <a:gd name="connsiteX0" fmla="*/ 375557 w 549728"/>
                <a:gd name="connsiteY0" fmla="*/ 465364 h 751114"/>
                <a:gd name="connsiteX1" fmla="*/ 263978 w 549728"/>
                <a:gd name="connsiteY1" fmla="*/ 606878 h 751114"/>
                <a:gd name="connsiteX2" fmla="*/ 174171 w 549728"/>
                <a:gd name="connsiteY2" fmla="*/ 729343 h 751114"/>
                <a:gd name="connsiteX3" fmla="*/ 0 w 549728"/>
                <a:gd name="connsiteY3" fmla="*/ 751114 h 751114"/>
                <a:gd name="connsiteX4" fmla="*/ 48985 w 549728"/>
                <a:gd name="connsiteY4" fmla="*/ 642257 h 751114"/>
                <a:gd name="connsiteX5" fmla="*/ 141514 w 549728"/>
                <a:gd name="connsiteY5" fmla="*/ 446314 h 751114"/>
                <a:gd name="connsiteX6" fmla="*/ 185057 w 549728"/>
                <a:gd name="connsiteY6" fmla="*/ 348343 h 751114"/>
                <a:gd name="connsiteX7" fmla="*/ 206828 w 549728"/>
                <a:gd name="connsiteY7" fmla="*/ 283028 h 751114"/>
                <a:gd name="connsiteX8" fmla="*/ 212271 w 549728"/>
                <a:gd name="connsiteY8" fmla="*/ 253093 h 751114"/>
                <a:gd name="connsiteX9" fmla="*/ 206828 w 549728"/>
                <a:gd name="connsiteY9" fmla="*/ 217714 h 751114"/>
                <a:gd name="connsiteX10" fmla="*/ 190500 w 549728"/>
                <a:gd name="connsiteY10" fmla="*/ 163285 h 751114"/>
                <a:gd name="connsiteX11" fmla="*/ 163285 w 549728"/>
                <a:gd name="connsiteY11" fmla="*/ 119743 h 751114"/>
                <a:gd name="connsiteX12" fmla="*/ 125185 w 549728"/>
                <a:gd name="connsiteY12" fmla="*/ 73478 h 751114"/>
                <a:gd name="connsiteX13" fmla="*/ 59871 w 549728"/>
                <a:gd name="connsiteY13" fmla="*/ 0 h 751114"/>
                <a:gd name="connsiteX14" fmla="*/ 326571 w 549728"/>
                <a:gd name="connsiteY14" fmla="*/ 0 h 751114"/>
                <a:gd name="connsiteX15" fmla="*/ 405493 w 549728"/>
                <a:gd name="connsiteY15" fmla="*/ 59871 h 751114"/>
                <a:gd name="connsiteX16" fmla="*/ 440871 w 549728"/>
                <a:gd name="connsiteY16" fmla="*/ 87085 h 751114"/>
                <a:gd name="connsiteX17" fmla="*/ 481693 w 549728"/>
                <a:gd name="connsiteY17" fmla="*/ 117021 h 751114"/>
                <a:gd name="connsiteX18" fmla="*/ 508907 w 549728"/>
                <a:gd name="connsiteY18" fmla="*/ 141514 h 751114"/>
                <a:gd name="connsiteX19" fmla="*/ 527957 w 549728"/>
                <a:gd name="connsiteY19" fmla="*/ 160564 h 751114"/>
                <a:gd name="connsiteX20" fmla="*/ 541564 w 549728"/>
                <a:gd name="connsiteY20" fmla="*/ 185057 h 751114"/>
                <a:gd name="connsiteX21" fmla="*/ 549728 w 549728"/>
                <a:gd name="connsiteY21" fmla="*/ 209550 h 751114"/>
                <a:gd name="connsiteX22" fmla="*/ 549728 w 549728"/>
                <a:gd name="connsiteY22" fmla="*/ 225878 h 751114"/>
                <a:gd name="connsiteX23" fmla="*/ 538843 w 549728"/>
                <a:gd name="connsiteY23" fmla="*/ 250371 h 751114"/>
                <a:gd name="connsiteX24" fmla="*/ 484414 w 549728"/>
                <a:gd name="connsiteY24" fmla="*/ 323850 h 751114"/>
                <a:gd name="connsiteX25" fmla="*/ 375557 w 549728"/>
                <a:gd name="connsiteY25" fmla="*/ 465364 h 75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9728" h="751114">
                  <a:moveTo>
                    <a:pt x="375557" y="465364"/>
                  </a:moveTo>
                  <a:lnTo>
                    <a:pt x="263978" y="606878"/>
                  </a:lnTo>
                  <a:lnTo>
                    <a:pt x="174171" y="729343"/>
                  </a:lnTo>
                  <a:lnTo>
                    <a:pt x="0" y="751114"/>
                  </a:lnTo>
                  <a:lnTo>
                    <a:pt x="48985" y="642257"/>
                  </a:lnTo>
                  <a:lnTo>
                    <a:pt x="141514" y="446314"/>
                  </a:lnTo>
                  <a:lnTo>
                    <a:pt x="185057" y="348343"/>
                  </a:lnTo>
                  <a:lnTo>
                    <a:pt x="206828" y="283028"/>
                  </a:lnTo>
                  <a:lnTo>
                    <a:pt x="212271" y="253093"/>
                  </a:lnTo>
                  <a:lnTo>
                    <a:pt x="206828" y="217714"/>
                  </a:lnTo>
                  <a:lnTo>
                    <a:pt x="190500" y="163285"/>
                  </a:lnTo>
                  <a:lnTo>
                    <a:pt x="163285" y="119743"/>
                  </a:lnTo>
                  <a:lnTo>
                    <a:pt x="125185" y="73478"/>
                  </a:lnTo>
                  <a:lnTo>
                    <a:pt x="59871" y="0"/>
                  </a:lnTo>
                  <a:lnTo>
                    <a:pt x="326571" y="0"/>
                  </a:lnTo>
                  <a:lnTo>
                    <a:pt x="405493" y="59871"/>
                  </a:lnTo>
                  <a:lnTo>
                    <a:pt x="440871" y="87085"/>
                  </a:lnTo>
                  <a:lnTo>
                    <a:pt x="481693" y="117021"/>
                  </a:lnTo>
                  <a:lnTo>
                    <a:pt x="508907" y="141514"/>
                  </a:lnTo>
                  <a:lnTo>
                    <a:pt x="527957" y="160564"/>
                  </a:lnTo>
                  <a:lnTo>
                    <a:pt x="541564" y="185057"/>
                  </a:lnTo>
                  <a:lnTo>
                    <a:pt x="549728" y="209550"/>
                  </a:lnTo>
                  <a:lnTo>
                    <a:pt x="549728" y="225878"/>
                  </a:lnTo>
                  <a:lnTo>
                    <a:pt x="538843" y="250371"/>
                  </a:lnTo>
                  <a:lnTo>
                    <a:pt x="484414" y="323850"/>
                  </a:lnTo>
                  <a:lnTo>
                    <a:pt x="375557" y="4653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671F4B10-275C-49C5-AD48-3073FE90EDAA}"/>
                </a:ext>
              </a:extLst>
            </p:cNvPr>
            <p:cNvSpPr/>
            <p:nvPr/>
          </p:nvSpPr>
          <p:spPr>
            <a:xfrm>
              <a:off x="5227637" y="3760788"/>
              <a:ext cx="1728788" cy="368300"/>
            </a:xfrm>
            <a:custGeom>
              <a:avLst/>
              <a:gdLst>
                <a:gd name="connsiteX0" fmla="*/ 1186543 w 1728107"/>
                <a:gd name="connsiteY0" fmla="*/ 288472 h 367393"/>
                <a:gd name="connsiteX1" fmla="*/ 957943 w 1728107"/>
                <a:gd name="connsiteY1" fmla="*/ 318407 h 367393"/>
                <a:gd name="connsiteX2" fmla="*/ 781050 w 1728107"/>
                <a:gd name="connsiteY2" fmla="*/ 337457 h 367393"/>
                <a:gd name="connsiteX3" fmla="*/ 625929 w 1728107"/>
                <a:gd name="connsiteY3" fmla="*/ 348343 h 367393"/>
                <a:gd name="connsiteX4" fmla="*/ 419100 w 1728107"/>
                <a:gd name="connsiteY4" fmla="*/ 361950 h 367393"/>
                <a:gd name="connsiteX5" fmla="*/ 296636 w 1728107"/>
                <a:gd name="connsiteY5" fmla="*/ 367393 h 367393"/>
                <a:gd name="connsiteX6" fmla="*/ 176893 w 1728107"/>
                <a:gd name="connsiteY6" fmla="*/ 367393 h 367393"/>
                <a:gd name="connsiteX7" fmla="*/ 10886 w 1728107"/>
                <a:gd name="connsiteY7" fmla="*/ 353786 h 367393"/>
                <a:gd name="connsiteX8" fmla="*/ 0 w 1728107"/>
                <a:gd name="connsiteY8" fmla="*/ 201386 h 367393"/>
                <a:gd name="connsiteX9" fmla="*/ 146957 w 1728107"/>
                <a:gd name="connsiteY9" fmla="*/ 209550 h 367393"/>
                <a:gd name="connsiteX10" fmla="*/ 280307 w 1728107"/>
                <a:gd name="connsiteY10" fmla="*/ 204107 h 367393"/>
                <a:gd name="connsiteX11" fmla="*/ 443593 w 1728107"/>
                <a:gd name="connsiteY11" fmla="*/ 190500 h 367393"/>
                <a:gd name="connsiteX12" fmla="*/ 579665 w 1728107"/>
                <a:gd name="connsiteY12" fmla="*/ 174172 h 367393"/>
                <a:gd name="connsiteX13" fmla="*/ 737507 w 1728107"/>
                <a:gd name="connsiteY13" fmla="*/ 155122 h 367393"/>
                <a:gd name="connsiteX14" fmla="*/ 917122 w 1728107"/>
                <a:gd name="connsiteY14" fmla="*/ 136072 h 367393"/>
                <a:gd name="connsiteX15" fmla="*/ 1140279 w 1728107"/>
                <a:gd name="connsiteY15" fmla="*/ 87086 h 367393"/>
                <a:gd name="connsiteX16" fmla="*/ 1317172 w 1728107"/>
                <a:gd name="connsiteY16" fmla="*/ 38100 h 367393"/>
                <a:gd name="connsiteX17" fmla="*/ 1360715 w 1728107"/>
                <a:gd name="connsiteY17" fmla="*/ 19050 h 367393"/>
                <a:gd name="connsiteX18" fmla="*/ 1396093 w 1728107"/>
                <a:gd name="connsiteY18" fmla="*/ 0 h 367393"/>
                <a:gd name="connsiteX19" fmla="*/ 1464129 w 1728107"/>
                <a:gd name="connsiteY19" fmla="*/ 2722 h 367393"/>
                <a:gd name="connsiteX20" fmla="*/ 1551215 w 1728107"/>
                <a:gd name="connsiteY20" fmla="*/ 13607 h 367393"/>
                <a:gd name="connsiteX21" fmla="*/ 1619250 w 1728107"/>
                <a:gd name="connsiteY21" fmla="*/ 29936 h 367393"/>
                <a:gd name="connsiteX22" fmla="*/ 1668236 w 1728107"/>
                <a:gd name="connsiteY22" fmla="*/ 48986 h 367393"/>
                <a:gd name="connsiteX23" fmla="*/ 1700893 w 1728107"/>
                <a:gd name="connsiteY23" fmla="*/ 65315 h 367393"/>
                <a:gd name="connsiteX24" fmla="*/ 1714500 w 1728107"/>
                <a:gd name="connsiteY24" fmla="*/ 78922 h 367393"/>
                <a:gd name="connsiteX25" fmla="*/ 1728107 w 1728107"/>
                <a:gd name="connsiteY25" fmla="*/ 108857 h 367393"/>
                <a:gd name="connsiteX26" fmla="*/ 1728107 w 1728107"/>
                <a:gd name="connsiteY26" fmla="*/ 133350 h 367393"/>
                <a:gd name="connsiteX27" fmla="*/ 1722665 w 1728107"/>
                <a:gd name="connsiteY27" fmla="*/ 157843 h 367393"/>
                <a:gd name="connsiteX28" fmla="*/ 1700893 w 1728107"/>
                <a:gd name="connsiteY28" fmla="*/ 182336 h 367393"/>
                <a:gd name="connsiteX29" fmla="*/ 1668236 w 1728107"/>
                <a:gd name="connsiteY29" fmla="*/ 198665 h 367393"/>
                <a:gd name="connsiteX30" fmla="*/ 1572986 w 1728107"/>
                <a:gd name="connsiteY30" fmla="*/ 214993 h 367393"/>
                <a:gd name="connsiteX31" fmla="*/ 1415143 w 1728107"/>
                <a:gd name="connsiteY31" fmla="*/ 244929 h 367393"/>
                <a:gd name="connsiteX32" fmla="*/ 1186543 w 1728107"/>
                <a:gd name="connsiteY32" fmla="*/ 288472 h 36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28107" h="367393">
                  <a:moveTo>
                    <a:pt x="1186543" y="288472"/>
                  </a:moveTo>
                  <a:lnTo>
                    <a:pt x="957943" y="318407"/>
                  </a:lnTo>
                  <a:lnTo>
                    <a:pt x="781050" y="337457"/>
                  </a:lnTo>
                  <a:lnTo>
                    <a:pt x="625929" y="348343"/>
                  </a:lnTo>
                  <a:lnTo>
                    <a:pt x="419100" y="361950"/>
                  </a:lnTo>
                  <a:lnTo>
                    <a:pt x="296636" y="367393"/>
                  </a:lnTo>
                  <a:lnTo>
                    <a:pt x="176893" y="367393"/>
                  </a:lnTo>
                  <a:lnTo>
                    <a:pt x="10886" y="353786"/>
                  </a:lnTo>
                  <a:lnTo>
                    <a:pt x="0" y="201386"/>
                  </a:lnTo>
                  <a:lnTo>
                    <a:pt x="146957" y="209550"/>
                  </a:lnTo>
                  <a:lnTo>
                    <a:pt x="280307" y="204107"/>
                  </a:lnTo>
                  <a:lnTo>
                    <a:pt x="443593" y="190500"/>
                  </a:lnTo>
                  <a:lnTo>
                    <a:pt x="579665" y="174172"/>
                  </a:lnTo>
                  <a:lnTo>
                    <a:pt x="737507" y="155122"/>
                  </a:lnTo>
                  <a:lnTo>
                    <a:pt x="917122" y="136072"/>
                  </a:lnTo>
                  <a:lnTo>
                    <a:pt x="1140279" y="87086"/>
                  </a:lnTo>
                  <a:lnTo>
                    <a:pt x="1317172" y="38100"/>
                  </a:lnTo>
                  <a:lnTo>
                    <a:pt x="1360715" y="19050"/>
                  </a:lnTo>
                  <a:lnTo>
                    <a:pt x="1396093" y="0"/>
                  </a:lnTo>
                  <a:lnTo>
                    <a:pt x="1464129" y="2722"/>
                  </a:lnTo>
                  <a:lnTo>
                    <a:pt x="1551215" y="13607"/>
                  </a:lnTo>
                  <a:lnTo>
                    <a:pt x="1619250" y="29936"/>
                  </a:lnTo>
                  <a:lnTo>
                    <a:pt x="1668236" y="48986"/>
                  </a:lnTo>
                  <a:lnTo>
                    <a:pt x="1700893" y="65315"/>
                  </a:lnTo>
                  <a:lnTo>
                    <a:pt x="1714500" y="78922"/>
                  </a:lnTo>
                  <a:lnTo>
                    <a:pt x="1728107" y="108857"/>
                  </a:lnTo>
                  <a:lnTo>
                    <a:pt x="1728107" y="133350"/>
                  </a:lnTo>
                  <a:lnTo>
                    <a:pt x="1722665" y="157843"/>
                  </a:lnTo>
                  <a:lnTo>
                    <a:pt x="1700893" y="182336"/>
                  </a:lnTo>
                  <a:lnTo>
                    <a:pt x="1668236" y="198665"/>
                  </a:lnTo>
                  <a:lnTo>
                    <a:pt x="1572986" y="214993"/>
                  </a:lnTo>
                  <a:lnTo>
                    <a:pt x="1415143" y="244929"/>
                  </a:lnTo>
                  <a:lnTo>
                    <a:pt x="1186543" y="28847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8FC2F714-124A-43A3-989E-64A8F1B389B1}"/>
                </a:ext>
              </a:extLst>
            </p:cNvPr>
            <p:cNvSpPr/>
            <p:nvPr/>
          </p:nvSpPr>
          <p:spPr>
            <a:xfrm rot="16200000">
              <a:off x="5226844" y="4756943"/>
              <a:ext cx="1746250" cy="280987"/>
            </a:xfrm>
            <a:custGeom>
              <a:avLst/>
              <a:gdLst>
                <a:gd name="connsiteX0" fmla="*/ 940594 w 1745456"/>
                <a:gd name="connsiteY0" fmla="*/ 269081 h 280987"/>
                <a:gd name="connsiteX1" fmla="*/ 700087 w 1745456"/>
                <a:gd name="connsiteY1" fmla="*/ 257175 h 280987"/>
                <a:gd name="connsiteX2" fmla="*/ 535781 w 1745456"/>
                <a:gd name="connsiteY2" fmla="*/ 257175 h 280987"/>
                <a:gd name="connsiteX3" fmla="*/ 14287 w 1745456"/>
                <a:gd name="connsiteY3" fmla="*/ 230981 h 280987"/>
                <a:gd name="connsiteX4" fmla="*/ 0 w 1745456"/>
                <a:gd name="connsiteY4" fmla="*/ 33337 h 280987"/>
                <a:gd name="connsiteX5" fmla="*/ 514350 w 1745456"/>
                <a:gd name="connsiteY5" fmla="*/ 57150 h 280987"/>
                <a:gd name="connsiteX6" fmla="*/ 652462 w 1745456"/>
                <a:gd name="connsiteY6" fmla="*/ 54769 h 280987"/>
                <a:gd name="connsiteX7" fmla="*/ 897731 w 1745456"/>
                <a:gd name="connsiteY7" fmla="*/ 69056 h 280987"/>
                <a:gd name="connsiteX8" fmla="*/ 1090612 w 1745456"/>
                <a:gd name="connsiteY8" fmla="*/ 78581 h 280987"/>
                <a:gd name="connsiteX9" fmla="*/ 1252537 w 1745456"/>
                <a:gd name="connsiteY9" fmla="*/ 78581 h 280987"/>
                <a:gd name="connsiteX10" fmla="*/ 1457325 w 1745456"/>
                <a:gd name="connsiteY10" fmla="*/ 76200 h 280987"/>
                <a:gd name="connsiteX11" fmla="*/ 1516856 w 1745456"/>
                <a:gd name="connsiteY11" fmla="*/ 73819 h 280987"/>
                <a:gd name="connsiteX12" fmla="*/ 1562100 w 1745456"/>
                <a:gd name="connsiteY12" fmla="*/ 69056 h 280987"/>
                <a:gd name="connsiteX13" fmla="*/ 1604962 w 1745456"/>
                <a:gd name="connsiteY13" fmla="*/ 57150 h 280987"/>
                <a:gd name="connsiteX14" fmla="*/ 1643062 w 1745456"/>
                <a:gd name="connsiteY14" fmla="*/ 40481 h 280987"/>
                <a:gd name="connsiteX15" fmla="*/ 1707356 w 1745456"/>
                <a:gd name="connsiteY15" fmla="*/ 0 h 280987"/>
                <a:gd name="connsiteX16" fmla="*/ 1745456 w 1745456"/>
                <a:gd name="connsiteY16" fmla="*/ 245269 h 280987"/>
                <a:gd name="connsiteX17" fmla="*/ 1666875 w 1745456"/>
                <a:gd name="connsiteY17" fmla="*/ 261937 h 280987"/>
                <a:gd name="connsiteX18" fmla="*/ 1585912 w 1745456"/>
                <a:gd name="connsiteY18" fmla="*/ 269081 h 280987"/>
                <a:gd name="connsiteX19" fmla="*/ 1495425 w 1745456"/>
                <a:gd name="connsiteY19" fmla="*/ 276225 h 280987"/>
                <a:gd name="connsiteX20" fmla="*/ 1378744 w 1745456"/>
                <a:gd name="connsiteY20" fmla="*/ 278606 h 280987"/>
                <a:gd name="connsiteX21" fmla="*/ 1276350 w 1745456"/>
                <a:gd name="connsiteY21" fmla="*/ 280987 h 280987"/>
                <a:gd name="connsiteX22" fmla="*/ 1128712 w 1745456"/>
                <a:gd name="connsiteY22" fmla="*/ 280987 h 280987"/>
                <a:gd name="connsiteX23" fmla="*/ 940594 w 1745456"/>
                <a:gd name="connsiteY23" fmla="*/ 269081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5456" h="280987">
                  <a:moveTo>
                    <a:pt x="940594" y="269081"/>
                  </a:moveTo>
                  <a:lnTo>
                    <a:pt x="700087" y="257175"/>
                  </a:lnTo>
                  <a:lnTo>
                    <a:pt x="535781" y="257175"/>
                  </a:lnTo>
                  <a:lnTo>
                    <a:pt x="14287" y="230981"/>
                  </a:lnTo>
                  <a:lnTo>
                    <a:pt x="0" y="33337"/>
                  </a:lnTo>
                  <a:lnTo>
                    <a:pt x="514350" y="57150"/>
                  </a:lnTo>
                  <a:lnTo>
                    <a:pt x="652462" y="54769"/>
                  </a:lnTo>
                  <a:lnTo>
                    <a:pt x="897731" y="69056"/>
                  </a:lnTo>
                  <a:lnTo>
                    <a:pt x="1090612" y="78581"/>
                  </a:lnTo>
                  <a:lnTo>
                    <a:pt x="1252537" y="78581"/>
                  </a:lnTo>
                  <a:lnTo>
                    <a:pt x="1457325" y="76200"/>
                  </a:lnTo>
                  <a:lnTo>
                    <a:pt x="1516856" y="73819"/>
                  </a:lnTo>
                  <a:lnTo>
                    <a:pt x="1562100" y="69056"/>
                  </a:lnTo>
                  <a:lnTo>
                    <a:pt x="1604962" y="57150"/>
                  </a:lnTo>
                  <a:lnTo>
                    <a:pt x="1643062" y="40481"/>
                  </a:lnTo>
                  <a:lnTo>
                    <a:pt x="1707356" y="0"/>
                  </a:lnTo>
                  <a:lnTo>
                    <a:pt x="1745456" y="245269"/>
                  </a:lnTo>
                  <a:lnTo>
                    <a:pt x="1666875" y="261937"/>
                  </a:lnTo>
                  <a:lnTo>
                    <a:pt x="1585912" y="269081"/>
                  </a:lnTo>
                  <a:lnTo>
                    <a:pt x="1495425" y="276225"/>
                  </a:lnTo>
                  <a:lnTo>
                    <a:pt x="1378744" y="278606"/>
                  </a:lnTo>
                  <a:lnTo>
                    <a:pt x="1276350" y="280987"/>
                  </a:lnTo>
                  <a:lnTo>
                    <a:pt x="1128712" y="280987"/>
                  </a:lnTo>
                  <a:lnTo>
                    <a:pt x="940594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3CC3C8BA-8585-4CDB-B47F-285CF1691027}"/>
                </a:ext>
              </a:extLst>
            </p:cNvPr>
            <p:cNvSpPr/>
            <p:nvPr/>
          </p:nvSpPr>
          <p:spPr>
            <a:xfrm>
              <a:off x="5233987" y="4359275"/>
              <a:ext cx="1757363" cy="350837"/>
            </a:xfrm>
            <a:custGeom>
              <a:avLst/>
              <a:gdLst>
                <a:gd name="connsiteX0" fmla="*/ 1175657 w 1758043"/>
                <a:gd name="connsiteY0" fmla="*/ 285750 h 351064"/>
                <a:gd name="connsiteX1" fmla="*/ 979714 w 1758043"/>
                <a:gd name="connsiteY1" fmla="*/ 299357 h 351064"/>
                <a:gd name="connsiteX2" fmla="*/ 830036 w 1758043"/>
                <a:gd name="connsiteY2" fmla="*/ 318407 h 351064"/>
                <a:gd name="connsiteX3" fmla="*/ 579664 w 1758043"/>
                <a:gd name="connsiteY3" fmla="*/ 334735 h 351064"/>
                <a:gd name="connsiteX4" fmla="*/ 367393 w 1758043"/>
                <a:gd name="connsiteY4" fmla="*/ 345621 h 351064"/>
                <a:gd name="connsiteX5" fmla="*/ 261257 w 1758043"/>
                <a:gd name="connsiteY5" fmla="*/ 351064 h 351064"/>
                <a:gd name="connsiteX6" fmla="*/ 157843 w 1758043"/>
                <a:gd name="connsiteY6" fmla="*/ 348342 h 351064"/>
                <a:gd name="connsiteX7" fmla="*/ 0 w 1758043"/>
                <a:gd name="connsiteY7" fmla="*/ 332014 h 351064"/>
                <a:gd name="connsiteX8" fmla="*/ 5443 w 1758043"/>
                <a:gd name="connsiteY8" fmla="*/ 182335 h 351064"/>
                <a:gd name="connsiteX9" fmla="*/ 179614 w 1758043"/>
                <a:gd name="connsiteY9" fmla="*/ 182335 h 351064"/>
                <a:gd name="connsiteX10" fmla="*/ 391886 w 1758043"/>
                <a:gd name="connsiteY10" fmla="*/ 168728 h 351064"/>
                <a:gd name="connsiteX11" fmla="*/ 612322 w 1758043"/>
                <a:gd name="connsiteY11" fmla="*/ 155121 h 351064"/>
                <a:gd name="connsiteX12" fmla="*/ 819150 w 1758043"/>
                <a:gd name="connsiteY12" fmla="*/ 138792 h 351064"/>
                <a:gd name="connsiteX13" fmla="*/ 976993 w 1758043"/>
                <a:gd name="connsiteY13" fmla="*/ 122464 h 351064"/>
                <a:gd name="connsiteX14" fmla="*/ 1151164 w 1758043"/>
                <a:gd name="connsiteY14" fmla="*/ 97971 h 351064"/>
                <a:gd name="connsiteX15" fmla="*/ 1289957 w 1758043"/>
                <a:gd name="connsiteY15" fmla="*/ 73478 h 351064"/>
                <a:gd name="connsiteX16" fmla="*/ 1333500 w 1758043"/>
                <a:gd name="connsiteY16" fmla="*/ 57150 h 351064"/>
                <a:gd name="connsiteX17" fmla="*/ 1396093 w 1758043"/>
                <a:gd name="connsiteY17" fmla="*/ 27214 h 351064"/>
                <a:gd name="connsiteX18" fmla="*/ 1428750 w 1758043"/>
                <a:gd name="connsiteY18" fmla="*/ 2721 h 351064"/>
                <a:gd name="connsiteX19" fmla="*/ 1461407 w 1758043"/>
                <a:gd name="connsiteY19" fmla="*/ 0 h 351064"/>
                <a:gd name="connsiteX20" fmla="*/ 1526722 w 1758043"/>
                <a:gd name="connsiteY20" fmla="*/ 8164 h 351064"/>
                <a:gd name="connsiteX21" fmla="*/ 1611086 w 1758043"/>
                <a:gd name="connsiteY21" fmla="*/ 27214 h 351064"/>
                <a:gd name="connsiteX22" fmla="*/ 1668236 w 1758043"/>
                <a:gd name="connsiteY22" fmla="*/ 46264 h 351064"/>
                <a:gd name="connsiteX23" fmla="*/ 1709057 w 1758043"/>
                <a:gd name="connsiteY23" fmla="*/ 65314 h 351064"/>
                <a:gd name="connsiteX24" fmla="*/ 1725386 w 1758043"/>
                <a:gd name="connsiteY24" fmla="*/ 78921 h 351064"/>
                <a:gd name="connsiteX25" fmla="*/ 1738993 w 1758043"/>
                <a:gd name="connsiteY25" fmla="*/ 95250 h 351064"/>
                <a:gd name="connsiteX26" fmla="*/ 1749879 w 1758043"/>
                <a:gd name="connsiteY26" fmla="*/ 117021 h 351064"/>
                <a:gd name="connsiteX27" fmla="*/ 1758043 w 1758043"/>
                <a:gd name="connsiteY27" fmla="*/ 144235 h 351064"/>
                <a:gd name="connsiteX28" fmla="*/ 1755322 w 1758043"/>
                <a:gd name="connsiteY28" fmla="*/ 166007 h 351064"/>
                <a:gd name="connsiteX29" fmla="*/ 1738993 w 1758043"/>
                <a:gd name="connsiteY29" fmla="*/ 187778 h 351064"/>
                <a:gd name="connsiteX30" fmla="*/ 1711779 w 1758043"/>
                <a:gd name="connsiteY30" fmla="*/ 209550 h 351064"/>
                <a:gd name="connsiteX31" fmla="*/ 1657350 w 1758043"/>
                <a:gd name="connsiteY31" fmla="*/ 223157 h 351064"/>
                <a:gd name="connsiteX32" fmla="*/ 1564822 w 1758043"/>
                <a:gd name="connsiteY32" fmla="*/ 242207 h 351064"/>
                <a:gd name="connsiteX33" fmla="*/ 1401536 w 1758043"/>
                <a:gd name="connsiteY33" fmla="*/ 263978 h 351064"/>
                <a:gd name="connsiteX34" fmla="*/ 1175657 w 1758043"/>
                <a:gd name="connsiteY34" fmla="*/ 285750 h 35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58043" h="351064">
                  <a:moveTo>
                    <a:pt x="1175657" y="285750"/>
                  </a:moveTo>
                  <a:lnTo>
                    <a:pt x="979714" y="299357"/>
                  </a:lnTo>
                  <a:lnTo>
                    <a:pt x="830036" y="318407"/>
                  </a:lnTo>
                  <a:lnTo>
                    <a:pt x="579664" y="334735"/>
                  </a:lnTo>
                  <a:lnTo>
                    <a:pt x="367393" y="345621"/>
                  </a:lnTo>
                  <a:lnTo>
                    <a:pt x="261257" y="351064"/>
                  </a:lnTo>
                  <a:lnTo>
                    <a:pt x="157843" y="348342"/>
                  </a:lnTo>
                  <a:lnTo>
                    <a:pt x="0" y="332014"/>
                  </a:lnTo>
                  <a:lnTo>
                    <a:pt x="5443" y="182335"/>
                  </a:lnTo>
                  <a:lnTo>
                    <a:pt x="179614" y="182335"/>
                  </a:lnTo>
                  <a:lnTo>
                    <a:pt x="391886" y="168728"/>
                  </a:lnTo>
                  <a:lnTo>
                    <a:pt x="612322" y="155121"/>
                  </a:lnTo>
                  <a:lnTo>
                    <a:pt x="819150" y="138792"/>
                  </a:lnTo>
                  <a:lnTo>
                    <a:pt x="976993" y="122464"/>
                  </a:lnTo>
                  <a:lnTo>
                    <a:pt x="1151164" y="97971"/>
                  </a:lnTo>
                  <a:lnTo>
                    <a:pt x="1289957" y="73478"/>
                  </a:lnTo>
                  <a:lnTo>
                    <a:pt x="1333500" y="57150"/>
                  </a:lnTo>
                  <a:lnTo>
                    <a:pt x="1396093" y="27214"/>
                  </a:lnTo>
                  <a:lnTo>
                    <a:pt x="1428750" y="2721"/>
                  </a:lnTo>
                  <a:lnTo>
                    <a:pt x="1461407" y="0"/>
                  </a:lnTo>
                  <a:lnTo>
                    <a:pt x="1526722" y="8164"/>
                  </a:lnTo>
                  <a:lnTo>
                    <a:pt x="1611086" y="27214"/>
                  </a:lnTo>
                  <a:lnTo>
                    <a:pt x="1668236" y="46264"/>
                  </a:lnTo>
                  <a:lnTo>
                    <a:pt x="1709057" y="65314"/>
                  </a:lnTo>
                  <a:lnTo>
                    <a:pt x="1725386" y="78921"/>
                  </a:lnTo>
                  <a:lnTo>
                    <a:pt x="1738993" y="95250"/>
                  </a:lnTo>
                  <a:lnTo>
                    <a:pt x="1749879" y="117021"/>
                  </a:lnTo>
                  <a:lnTo>
                    <a:pt x="1758043" y="144235"/>
                  </a:lnTo>
                  <a:lnTo>
                    <a:pt x="1755322" y="166007"/>
                  </a:lnTo>
                  <a:lnTo>
                    <a:pt x="1738993" y="187778"/>
                  </a:lnTo>
                  <a:lnTo>
                    <a:pt x="1711779" y="209550"/>
                  </a:lnTo>
                  <a:lnTo>
                    <a:pt x="1657350" y="223157"/>
                  </a:lnTo>
                  <a:lnTo>
                    <a:pt x="1564822" y="242207"/>
                  </a:lnTo>
                  <a:lnTo>
                    <a:pt x="1401536" y="263978"/>
                  </a:lnTo>
                  <a:lnTo>
                    <a:pt x="1175657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1881C284-9C7B-4A77-ABA7-1A127D004E5D}"/>
                </a:ext>
              </a:extLst>
            </p:cNvPr>
            <p:cNvSpPr/>
            <p:nvPr/>
          </p:nvSpPr>
          <p:spPr>
            <a:xfrm>
              <a:off x="5214937" y="4945062"/>
              <a:ext cx="1828800" cy="346075"/>
            </a:xfrm>
            <a:custGeom>
              <a:avLst/>
              <a:gdLst>
                <a:gd name="connsiteX0" fmla="*/ 1289957 w 1828800"/>
                <a:gd name="connsiteY0" fmla="*/ 283028 h 345621"/>
                <a:gd name="connsiteX1" fmla="*/ 974272 w 1828800"/>
                <a:gd name="connsiteY1" fmla="*/ 291193 h 345621"/>
                <a:gd name="connsiteX2" fmla="*/ 824593 w 1828800"/>
                <a:gd name="connsiteY2" fmla="*/ 315685 h 345621"/>
                <a:gd name="connsiteX3" fmla="*/ 566057 w 1828800"/>
                <a:gd name="connsiteY3" fmla="*/ 329293 h 345621"/>
                <a:gd name="connsiteX4" fmla="*/ 334736 w 1828800"/>
                <a:gd name="connsiteY4" fmla="*/ 340178 h 345621"/>
                <a:gd name="connsiteX5" fmla="*/ 234043 w 1828800"/>
                <a:gd name="connsiteY5" fmla="*/ 345621 h 345621"/>
                <a:gd name="connsiteX6" fmla="*/ 171450 w 1828800"/>
                <a:gd name="connsiteY6" fmla="*/ 342900 h 345621"/>
                <a:gd name="connsiteX7" fmla="*/ 0 w 1828800"/>
                <a:gd name="connsiteY7" fmla="*/ 332014 h 345621"/>
                <a:gd name="connsiteX8" fmla="*/ 5443 w 1828800"/>
                <a:gd name="connsiteY8" fmla="*/ 166007 h 345621"/>
                <a:gd name="connsiteX9" fmla="*/ 125186 w 1828800"/>
                <a:gd name="connsiteY9" fmla="*/ 182335 h 345621"/>
                <a:gd name="connsiteX10" fmla="*/ 206829 w 1828800"/>
                <a:gd name="connsiteY10" fmla="*/ 187778 h 345621"/>
                <a:gd name="connsiteX11" fmla="*/ 351064 w 1828800"/>
                <a:gd name="connsiteY11" fmla="*/ 185057 h 345621"/>
                <a:gd name="connsiteX12" fmla="*/ 566057 w 1828800"/>
                <a:gd name="connsiteY12" fmla="*/ 174171 h 345621"/>
                <a:gd name="connsiteX13" fmla="*/ 821872 w 1828800"/>
                <a:gd name="connsiteY13" fmla="*/ 155121 h 345621"/>
                <a:gd name="connsiteX14" fmla="*/ 971550 w 1828800"/>
                <a:gd name="connsiteY14" fmla="*/ 114300 h 345621"/>
                <a:gd name="connsiteX15" fmla="*/ 1107622 w 1828800"/>
                <a:gd name="connsiteY15" fmla="*/ 97971 h 345621"/>
                <a:gd name="connsiteX16" fmla="*/ 1216479 w 1828800"/>
                <a:gd name="connsiteY16" fmla="*/ 81643 h 345621"/>
                <a:gd name="connsiteX17" fmla="*/ 1325336 w 1828800"/>
                <a:gd name="connsiteY17" fmla="*/ 59871 h 345621"/>
                <a:gd name="connsiteX18" fmla="*/ 1393372 w 1828800"/>
                <a:gd name="connsiteY18" fmla="*/ 40821 h 345621"/>
                <a:gd name="connsiteX19" fmla="*/ 1434193 w 1828800"/>
                <a:gd name="connsiteY19" fmla="*/ 24493 h 345621"/>
                <a:gd name="connsiteX20" fmla="*/ 1472293 w 1828800"/>
                <a:gd name="connsiteY20" fmla="*/ 0 h 345621"/>
                <a:gd name="connsiteX21" fmla="*/ 1499507 w 1828800"/>
                <a:gd name="connsiteY21" fmla="*/ 0 h 345621"/>
                <a:gd name="connsiteX22" fmla="*/ 1564822 w 1828800"/>
                <a:gd name="connsiteY22" fmla="*/ 10885 h 345621"/>
                <a:gd name="connsiteX23" fmla="*/ 1627414 w 1828800"/>
                <a:gd name="connsiteY23" fmla="*/ 29935 h 345621"/>
                <a:gd name="connsiteX24" fmla="*/ 1698172 w 1828800"/>
                <a:gd name="connsiteY24" fmla="*/ 62593 h 345621"/>
                <a:gd name="connsiteX25" fmla="*/ 1752600 w 1828800"/>
                <a:gd name="connsiteY25" fmla="*/ 89807 h 345621"/>
                <a:gd name="connsiteX26" fmla="*/ 1793422 w 1828800"/>
                <a:gd name="connsiteY26" fmla="*/ 119743 h 345621"/>
                <a:gd name="connsiteX27" fmla="*/ 1809750 w 1828800"/>
                <a:gd name="connsiteY27" fmla="*/ 141514 h 345621"/>
                <a:gd name="connsiteX28" fmla="*/ 1823357 w 1828800"/>
                <a:gd name="connsiteY28" fmla="*/ 166007 h 345621"/>
                <a:gd name="connsiteX29" fmla="*/ 1828800 w 1828800"/>
                <a:gd name="connsiteY29" fmla="*/ 190500 h 345621"/>
                <a:gd name="connsiteX30" fmla="*/ 1826079 w 1828800"/>
                <a:gd name="connsiteY30" fmla="*/ 214993 h 345621"/>
                <a:gd name="connsiteX31" fmla="*/ 1807029 w 1828800"/>
                <a:gd name="connsiteY31" fmla="*/ 234043 h 345621"/>
                <a:gd name="connsiteX32" fmla="*/ 1785257 w 1828800"/>
                <a:gd name="connsiteY32" fmla="*/ 247650 h 345621"/>
                <a:gd name="connsiteX33" fmla="*/ 1760764 w 1828800"/>
                <a:gd name="connsiteY33" fmla="*/ 263978 h 345621"/>
                <a:gd name="connsiteX34" fmla="*/ 1728107 w 1828800"/>
                <a:gd name="connsiteY34" fmla="*/ 266700 h 345621"/>
                <a:gd name="connsiteX35" fmla="*/ 1553936 w 1828800"/>
                <a:gd name="connsiteY35" fmla="*/ 269421 h 345621"/>
                <a:gd name="connsiteX36" fmla="*/ 1289957 w 1828800"/>
                <a:gd name="connsiteY36" fmla="*/ 283028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8800" h="345621">
                  <a:moveTo>
                    <a:pt x="1289957" y="283028"/>
                  </a:moveTo>
                  <a:lnTo>
                    <a:pt x="974272" y="291193"/>
                  </a:lnTo>
                  <a:lnTo>
                    <a:pt x="824593" y="315685"/>
                  </a:lnTo>
                  <a:lnTo>
                    <a:pt x="566057" y="329293"/>
                  </a:lnTo>
                  <a:lnTo>
                    <a:pt x="334736" y="340178"/>
                  </a:lnTo>
                  <a:lnTo>
                    <a:pt x="234043" y="345621"/>
                  </a:lnTo>
                  <a:lnTo>
                    <a:pt x="171450" y="342900"/>
                  </a:lnTo>
                  <a:lnTo>
                    <a:pt x="0" y="332014"/>
                  </a:lnTo>
                  <a:lnTo>
                    <a:pt x="5443" y="166007"/>
                  </a:lnTo>
                  <a:lnTo>
                    <a:pt x="125186" y="182335"/>
                  </a:lnTo>
                  <a:lnTo>
                    <a:pt x="206829" y="187778"/>
                  </a:lnTo>
                  <a:lnTo>
                    <a:pt x="351064" y="185057"/>
                  </a:lnTo>
                  <a:lnTo>
                    <a:pt x="566057" y="174171"/>
                  </a:lnTo>
                  <a:lnTo>
                    <a:pt x="821872" y="155121"/>
                  </a:lnTo>
                  <a:lnTo>
                    <a:pt x="971550" y="114300"/>
                  </a:lnTo>
                  <a:lnTo>
                    <a:pt x="1107622" y="97971"/>
                  </a:lnTo>
                  <a:lnTo>
                    <a:pt x="1216479" y="81643"/>
                  </a:lnTo>
                  <a:lnTo>
                    <a:pt x="1325336" y="59871"/>
                  </a:lnTo>
                  <a:lnTo>
                    <a:pt x="1393372" y="40821"/>
                  </a:lnTo>
                  <a:lnTo>
                    <a:pt x="1434193" y="24493"/>
                  </a:lnTo>
                  <a:lnTo>
                    <a:pt x="1472293" y="0"/>
                  </a:lnTo>
                  <a:lnTo>
                    <a:pt x="1499507" y="0"/>
                  </a:lnTo>
                  <a:lnTo>
                    <a:pt x="1564822" y="10885"/>
                  </a:lnTo>
                  <a:lnTo>
                    <a:pt x="1627414" y="29935"/>
                  </a:lnTo>
                  <a:lnTo>
                    <a:pt x="1698172" y="62593"/>
                  </a:lnTo>
                  <a:lnTo>
                    <a:pt x="1752600" y="89807"/>
                  </a:lnTo>
                  <a:lnTo>
                    <a:pt x="1793422" y="119743"/>
                  </a:lnTo>
                  <a:lnTo>
                    <a:pt x="1809750" y="141514"/>
                  </a:lnTo>
                  <a:lnTo>
                    <a:pt x="1823357" y="166007"/>
                  </a:lnTo>
                  <a:lnTo>
                    <a:pt x="1828800" y="190500"/>
                  </a:lnTo>
                  <a:lnTo>
                    <a:pt x="1826079" y="214993"/>
                  </a:lnTo>
                  <a:lnTo>
                    <a:pt x="1807029" y="234043"/>
                  </a:lnTo>
                  <a:lnTo>
                    <a:pt x="1785257" y="247650"/>
                  </a:lnTo>
                  <a:lnTo>
                    <a:pt x="1760764" y="263978"/>
                  </a:lnTo>
                  <a:lnTo>
                    <a:pt x="1728107" y="266700"/>
                  </a:lnTo>
                  <a:lnTo>
                    <a:pt x="1553936" y="269421"/>
                  </a:lnTo>
                  <a:lnTo>
                    <a:pt x="1289957" y="28302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172D03FB-5BC2-4278-A24B-78FF5540E487}"/>
                </a:ext>
              </a:extLst>
            </p:cNvPr>
            <p:cNvSpPr/>
            <p:nvPr/>
          </p:nvSpPr>
          <p:spPr>
            <a:xfrm>
              <a:off x="5186362" y="5589587"/>
              <a:ext cx="2093913" cy="369888"/>
            </a:xfrm>
            <a:custGeom>
              <a:avLst/>
              <a:gdLst>
                <a:gd name="connsiteX0" fmla="*/ 824593 w 2092778"/>
                <a:gd name="connsiteY0" fmla="*/ 296636 h 370115"/>
                <a:gd name="connsiteX1" fmla="*/ 405493 w 2092778"/>
                <a:gd name="connsiteY1" fmla="*/ 329293 h 370115"/>
                <a:gd name="connsiteX2" fmla="*/ 0 w 2092778"/>
                <a:gd name="connsiteY2" fmla="*/ 370115 h 370115"/>
                <a:gd name="connsiteX3" fmla="*/ 2721 w 2092778"/>
                <a:gd name="connsiteY3" fmla="*/ 182336 h 370115"/>
                <a:gd name="connsiteX4" fmla="*/ 163286 w 2092778"/>
                <a:gd name="connsiteY4" fmla="*/ 179615 h 370115"/>
                <a:gd name="connsiteX5" fmla="*/ 318407 w 2092778"/>
                <a:gd name="connsiteY5" fmla="*/ 168729 h 370115"/>
                <a:gd name="connsiteX6" fmla="*/ 514350 w 2092778"/>
                <a:gd name="connsiteY6" fmla="*/ 149679 h 370115"/>
                <a:gd name="connsiteX7" fmla="*/ 827314 w 2092778"/>
                <a:gd name="connsiteY7" fmla="*/ 111579 h 370115"/>
                <a:gd name="connsiteX8" fmla="*/ 971550 w 2092778"/>
                <a:gd name="connsiteY8" fmla="*/ 92529 h 370115"/>
                <a:gd name="connsiteX9" fmla="*/ 1262743 w 2092778"/>
                <a:gd name="connsiteY9" fmla="*/ 73479 h 370115"/>
                <a:gd name="connsiteX10" fmla="*/ 1556657 w 2092778"/>
                <a:gd name="connsiteY10" fmla="*/ 48986 h 370115"/>
                <a:gd name="connsiteX11" fmla="*/ 1619250 w 2092778"/>
                <a:gd name="connsiteY11" fmla="*/ 8165 h 370115"/>
                <a:gd name="connsiteX12" fmla="*/ 1646464 w 2092778"/>
                <a:gd name="connsiteY12" fmla="*/ 0 h 370115"/>
                <a:gd name="connsiteX13" fmla="*/ 1703614 w 2092778"/>
                <a:gd name="connsiteY13" fmla="*/ 2722 h 370115"/>
                <a:gd name="connsiteX14" fmla="*/ 1774371 w 2092778"/>
                <a:gd name="connsiteY14" fmla="*/ 13607 h 370115"/>
                <a:gd name="connsiteX15" fmla="*/ 1836964 w 2092778"/>
                <a:gd name="connsiteY15" fmla="*/ 29936 h 370115"/>
                <a:gd name="connsiteX16" fmla="*/ 1915886 w 2092778"/>
                <a:gd name="connsiteY16" fmla="*/ 59872 h 370115"/>
                <a:gd name="connsiteX17" fmla="*/ 1983921 w 2092778"/>
                <a:gd name="connsiteY17" fmla="*/ 95250 h 370115"/>
                <a:gd name="connsiteX18" fmla="*/ 2041071 w 2092778"/>
                <a:gd name="connsiteY18" fmla="*/ 133350 h 370115"/>
                <a:gd name="connsiteX19" fmla="*/ 2068286 w 2092778"/>
                <a:gd name="connsiteY19" fmla="*/ 157843 h 370115"/>
                <a:gd name="connsiteX20" fmla="*/ 2081893 w 2092778"/>
                <a:gd name="connsiteY20" fmla="*/ 176893 h 370115"/>
                <a:gd name="connsiteX21" fmla="*/ 2092778 w 2092778"/>
                <a:gd name="connsiteY21" fmla="*/ 204107 h 370115"/>
                <a:gd name="connsiteX22" fmla="*/ 2090057 w 2092778"/>
                <a:gd name="connsiteY22" fmla="*/ 223157 h 370115"/>
                <a:gd name="connsiteX23" fmla="*/ 2068286 w 2092778"/>
                <a:gd name="connsiteY23" fmla="*/ 255815 h 370115"/>
                <a:gd name="connsiteX24" fmla="*/ 2043793 w 2092778"/>
                <a:gd name="connsiteY24" fmla="*/ 272143 h 370115"/>
                <a:gd name="connsiteX25" fmla="*/ 2000250 w 2092778"/>
                <a:gd name="connsiteY25" fmla="*/ 288472 h 370115"/>
                <a:gd name="connsiteX26" fmla="*/ 1932214 w 2092778"/>
                <a:gd name="connsiteY26" fmla="*/ 293915 h 370115"/>
                <a:gd name="connsiteX27" fmla="*/ 1758043 w 2092778"/>
                <a:gd name="connsiteY27" fmla="*/ 285750 h 370115"/>
                <a:gd name="connsiteX28" fmla="*/ 1458686 w 2092778"/>
                <a:gd name="connsiteY28" fmla="*/ 272143 h 370115"/>
                <a:gd name="connsiteX29" fmla="*/ 824593 w 2092778"/>
                <a:gd name="connsiteY29" fmla="*/ 296636 h 37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92778" h="370115">
                  <a:moveTo>
                    <a:pt x="824593" y="296636"/>
                  </a:moveTo>
                  <a:lnTo>
                    <a:pt x="405493" y="329293"/>
                  </a:lnTo>
                  <a:lnTo>
                    <a:pt x="0" y="370115"/>
                  </a:lnTo>
                  <a:lnTo>
                    <a:pt x="2721" y="182336"/>
                  </a:lnTo>
                  <a:lnTo>
                    <a:pt x="163286" y="179615"/>
                  </a:lnTo>
                  <a:lnTo>
                    <a:pt x="318407" y="168729"/>
                  </a:lnTo>
                  <a:lnTo>
                    <a:pt x="514350" y="149679"/>
                  </a:lnTo>
                  <a:lnTo>
                    <a:pt x="827314" y="111579"/>
                  </a:lnTo>
                  <a:lnTo>
                    <a:pt x="971550" y="92529"/>
                  </a:lnTo>
                  <a:lnTo>
                    <a:pt x="1262743" y="73479"/>
                  </a:lnTo>
                  <a:lnTo>
                    <a:pt x="1556657" y="48986"/>
                  </a:lnTo>
                  <a:lnTo>
                    <a:pt x="1619250" y="8165"/>
                  </a:lnTo>
                  <a:lnTo>
                    <a:pt x="1646464" y="0"/>
                  </a:lnTo>
                  <a:lnTo>
                    <a:pt x="1703614" y="2722"/>
                  </a:lnTo>
                  <a:lnTo>
                    <a:pt x="1774371" y="13607"/>
                  </a:lnTo>
                  <a:lnTo>
                    <a:pt x="1836964" y="29936"/>
                  </a:lnTo>
                  <a:lnTo>
                    <a:pt x="1915886" y="59872"/>
                  </a:lnTo>
                  <a:lnTo>
                    <a:pt x="1983921" y="95250"/>
                  </a:lnTo>
                  <a:lnTo>
                    <a:pt x="2041071" y="133350"/>
                  </a:lnTo>
                  <a:lnTo>
                    <a:pt x="2068286" y="157843"/>
                  </a:lnTo>
                  <a:lnTo>
                    <a:pt x="2081893" y="176893"/>
                  </a:lnTo>
                  <a:lnTo>
                    <a:pt x="2092778" y="204107"/>
                  </a:lnTo>
                  <a:lnTo>
                    <a:pt x="2090057" y="223157"/>
                  </a:lnTo>
                  <a:lnTo>
                    <a:pt x="2068286" y="255815"/>
                  </a:lnTo>
                  <a:lnTo>
                    <a:pt x="2043793" y="272143"/>
                  </a:lnTo>
                  <a:lnTo>
                    <a:pt x="2000250" y="288472"/>
                  </a:lnTo>
                  <a:lnTo>
                    <a:pt x="1932214" y="293915"/>
                  </a:lnTo>
                  <a:lnTo>
                    <a:pt x="1758043" y="285750"/>
                  </a:lnTo>
                  <a:lnTo>
                    <a:pt x="1458686" y="272143"/>
                  </a:lnTo>
                  <a:lnTo>
                    <a:pt x="824593" y="29663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B2ABFF3F-CFB5-4AE3-9AB3-91BC8FE20DBD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1598613"/>
            <a:ext cx="4681537" cy="4424362"/>
            <a:chOff x="2497138" y="1598613"/>
            <a:chExt cx="4681537" cy="442436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40D5A437-F4FE-4C08-ACA5-0962E9E8A5D4}"/>
                </a:ext>
              </a:extLst>
            </p:cNvPr>
            <p:cNvSpPr/>
            <p:nvPr/>
          </p:nvSpPr>
          <p:spPr>
            <a:xfrm>
              <a:off x="2519363" y="2506663"/>
              <a:ext cx="1841500" cy="476250"/>
            </a:xfrm>
            <a:custGeom>
              <a:avLst/>
              <a:gdLst>
                <a:gd name="connsiteX0" fmla="*/ 1450181 w 1840706"/>
                <a:gd name="connsiteY0" fmla="*/ 271463 h 476250"/>
                <a:gd name="connsiteX1" fmla="*/ 1243012 w 1840706"/>
                <a:gd name="connsiteY1" fmla="*/ 302419 h 476250"/>
                <a:gd name="connsiteX2" fmla="*/ 1021556 w 1840706"/>
                <a:gd name="connsiteY2" fmla="*/ 338138 h 476250"/>
                <a:gd name="connsiteX3" fmla="*/ 776287 w 1840706"/>
                <a:gd name="connsiteY3" fmla="*/ 388144 h 476250"/>
                <a:gd name="connsiteX4" fmla="*/ 514350 w 1840706"/>
                <a:gd name="connsiteY4" fmla="*/ 442913 h 476250"/>
                <a:gd name="connsiteX5" fmla="*/ 359568 w 1840706"/>
                <a:gd name="connsiteY5" fmla="*/ 476250 h 476250"/>
                <a:gd name="connsiteX6" fmla="*/ 338137 w 1840706"/>
                <a:gd name="connsiteY6" fmla="*/ 476250 h 476250"/>
                <a:gd name="connsiteX7" fmla="*/ 309562 w 1840706"/>
                <a:gd name="connsiteY7" fmla="*/ 471488 h 476250"/>
                <a:gd name="connsiteX8" fmla="*/ 273843 w 1840706"/>
                <a:gd name="connsiteY8" fmla="*/ 459582 h 476250"/>
                <a:gd name="connsiteX9" fmla="*/ 228600 w 1840706"/>
                <a:gd name="connsiteY9" fmla="*/ 435769 h 476250"/>
                <a:gd name="connsiteX10" fmla="*/ 159543 w 1840706"/>
                <a:gd name="connsiteY10" fmla="*/ 385763 h 476250"/>
                <a:gd name="connsiteX11" fmla="*/ 102393 w 1840706"/>
                <a:gd name="connsiteY11" fmla="*/ 335757 h 476250"/>
                <a:gd name="connsiteX12" fmla="*/ 59531 w 1840706"/>
                <a:gd name="connsiteY12" fmla="*/ 295275 h 476250"/>
                <a:gd name="connsiteX13" fmla="*/ 28575 w 1840706"/>
                <a:gd name="connsiteY13" fmla="*/ 257175 h 476250"/>
                <a:gd name="connsiteX14" fmla="*/ 9525 w 1840706"/>
                <a:gd name="connsiteY14" fmla="*/ 226219 h 476250"/>
                <a:gd name="connsiteX15" fmla="*/ 0 w 1840706"/>
                <a:gd name="connsiteY15" fmla="*/ 202407 h 476250"/>
                <a:gd name="connsiteX16" fmla="*/ 0 w 1840706"/>
                <a:gd name="connsiteY16" fmla="*/ 190500 h 476250"/>
                <a:gd name="connsiteX17" fmla="*/ 2381 w 1840706"/>
                <a:gd name="connsiteY17" fmla="*/ 180975 h 476250"/>
                <a:gd name="connsiteX18" fmla="*/ 7143 w 1840706"/>
                <a:gd name="connsiteY18" fmla="*/ 173832 h 476250"/>
                <a:gd name="connsiteX19" fmla="*/ 26193 w 1840706"/>
                <a:gd name="connsiteY19" fmla="*/ 171450 h 476250"/>
                <a:gd name="connsiteX20" fmla="*/ 61912 w 1840706"/>
                <a:gd name="connsiteY20" fmla="*/ 185738 h 476250"/>
                <a:gd name="connsiteX21" fmla="*/ 126206 w 1840706"/>
                <a:gd name="connsiteY21" fmla="*/ 209550 h 476250"/>
                <a:gd name="connsiteX22" fmla="*/ 176212 w 1840706"/>
                <a:gd name="connsiteY22" fmla="*/ 223838 h 476250"/>
                <a:gd name="connsiteX23" fmla="*/ 235743 w 1840706"/>
                <a:gd name="connsiteY23" fmla="*/ 240507 h 476250"/>
                <a:gd name="connsiteX24" fmla="*/ 300037 w 1840706"/>
                <a:gd name="connsiteY24" fmla="*/ 250032 h 476250"/>
                <a:gd name="connsiteX25" fmla="*/ 383381 w 1840706"/>
                <a:gd name="connsiteY25" fmla="*/ 254794 h 476250"/>
                <a:gd name="connsiteX26" fmla="*/ 495300 w 1840706"/>
                <a:gd name="connsiteY26" fmla="*/ 247650 h 476250"/>
                <a:gd name="connsiteX27" fmla="*/ 802481 w 1840706"/>
                <a:gd name="connsiteY27" fmla="*/ 195263 h 476250"/>
                <a:gd name="connsiteX28" fmla="*/ 1083468 w 1840706"/>
                <a:gd name="connsiteY28" fmla="*/ 138113 h 476250"/>
                <a:gd name="connsiteX29" fmla="*/ 1233487 w 1840706"/>
                <a:gd name="connsiteY29" fmla="*/ 107157 h 476250"/>
                <a:gd name="connsiteX30" fmla="*/ 1397793 w 1840706"/>
                <a:gd name="connsiteY30" fmla="*/ 64294 h 476250"/>
                <a:gd name="connsiteX31" fmla="*/ 1500187 w 1840706"/>
                <a:gd name="connsiteY31" fmla="*/ 33338 h 476250"/>
                <a:gd name="connsiteX32" fmla="*/ 1550193 w 1840706"/>
                <a:gd name="connsiteY32" fmla="*/ 9525 h 476250"/>
                <a:gd name="connsiteX33" fmla="*/ 1576387 w 1840706"/>
                <a:gd name="connsiteY33" fmla="*/ 0 h 476250"/>
                <a:gd name="connsiteX34" fmla="*/ 1612106 w 1840706"/>
                <a:gd name="connsiteY34" fmla="*/ 0 h 476250"/>
                <a:gd name="connsiteX35" fmla="*/ 1666875 w 1840706"/>
                <a:gd name="connsiteY35" fmla="*/ 9525 h 476250"/>
                <a:gd name="connsiteX36" fmla="*/ 1721643 w 1840706"/>
                <a:gd name="connsiteY36" fmla="*/ 23813 h 476250"/>
                <a:gd name="connsiteX37" fmla="*/ 1795462 w 1840706"/>
                <a:gd name="connsiteY37" fmla="*/ 47625 h 476250"/>
                <a:gd name="connsiteX38" fmla="*/ 1809750 w 1840706"/>
                <a:gd name="connsiteY38" fmla="*/ 57150 h 476250"/>
                <a:gd name="connsiteX39" fmla="*/ 1831181 w 1840706"/>
                <a:gd name="connsiteY39" fmla="*/ 85725 h 476250"/>
                <a:gd name="connsiteX40" fmla="*/ 1838325 w 1840706"/>
                <a:gd name="connsiteY40" fmla="*/ 104775 h 476250"/>
                <a:gd name="connsiteX41" fmla="*/ 1840706 w 1840706"/>
                <a:gd name="connsiteY41" fmla="*/ 123825 h 476250"/>
                <a:gd name="connsiteX42" fmla="*/ 1835943 w 1840706"/>
                <a:gd name="connsiteY42" fmla="*/ 150019 h 476250"/>
                <a:gd name="connsiteX43" fmla="*/ 1819275 w 1840706"/>
                <a:gd name="connsiteY43" fmla="*/ 173832 h 476250"/>
                <a:gd name="connsiteX44" fmla="*/ 1795462 w 1840706"/>
                <a:gd name="connsiteY44" fmla="*/ 197644 h 476250"/>
                <a:gd name="connsiteX45" fmla="*/ 1766887 w 1840706"/>
                <a:gd name="connsiteY45" fmla="*/ 214313 h 476250"/>
                <a:gd name="connsiteX46" fmla="*/ 1450181 w 1840706"/>
                <a:gd name="connsiteY46" fmla="*/ 2714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40706" h="476250">
                  <a:moveTo>
                    <a:pt x="1450181" y="271463"/>
                  </a:moveTo>
                  <a:lnTo>
                    <a:pt x="1243012" y="302419"/>
                  </a:lnTo>
                  <a:lnTo>
                    <a:pt x="1021556" y="338138"/>
                  </a:lnTo>
                  <a:lnTo>
                    <a:pt x="776287" y="388144"/>
                  </a:lnTo>
                  <a:lnTo>
                    <a:pt x="514350" y="442913"/>
                  </a:lnTo>
                  <a:lnTo>
                    <a:pt x="359568" y="476250"/>
                  </a:lnTo>
                  <a:lnTo>
                    <a:pt x="338137" y="476250"/>
                  </a:lnTo>
                  <a:lnTo>
                    <a:pt x="309562" y="471488"/>
                  </a:lnTo>
                  <a:lnTo>
                    <a:pt x="273843" y="459582"/>
                  </a:lnTo>
                  <a:lnTo>
                    <a:pt x="228600" y="435769"/>
                  </a:lnTo>
                  <a:lnTo>
                    <a:pt x="159543" y="385763"/>
                  </a:lnTo>
                  <a:lnTo>
                    <a:pt x="102393" y="335757"/>
                  </a:lnTo>
                  <a:lnTo>
                    <a:pt x="59531" y="295275"/>
                  </a:lnTo>
                  <a:lnTo>
                    <a:pt x="28575" y="257175"/>
                  </a:lnTo>
                  <a:lnTo>
                    <a:pt x="9525" y="226219"/>
                  </a:lnTo>
                  <a:lnTo>
                    <a:pt x="0" y="202407"/>
                  </a:lnTo>
                  <a:lnTo>
                    <a:pt x="0" y="190500"/>
                  </a:lnTo>
                  <a:lnTo>
                    <a:pt x="2381" y="180975"/>
                  </a:lnTo>
                  <a:lnTo>
                    <a:pt x="7143" y="173832"/>
                  </a:lnTo>
                  <a:lnTo>
                    <a:pt x="26193" y="171450"/>
                  </a:lnTo>
                  <a:lnTo>
                    <a:pt x="61912" y="185738"/>
                  </a:lnTo>
                  <a:lnTo>
                    <a:pt x="126206" y="209550"/>
                  </a:lnTo>
                  <a:lnTo>
                    <a:pt x="176212" y="223838"/>
                  </a:lnTo>
                  <a:lnTo>
                    <a:pt x="235743" y="240507"/>
                  </a:lnTo>
                  <a:lnTo>
                    <a:pt x="300037" y="250032"/>
                  </a:lnTo>
                  <a:lnTo>
                    <a:pt x="383381" y="254794"/>
                  </a:lnTo>
                  <a:lnTo>
                    <a:pt x="495300" y="247650"/>
                  </a:lnTo>
                  <a:lnTo>
                    <a:pt x="802481" y="195263"/>
                  </a:lnTo>
                  <a:lnTo>
                    <a:pt x="1083468" y="138113"/>
                  </a:lnTo>
                  <a:lnTo>
                    <a:pt x="1233487" y="107157"/>
                  </a:lnTo>
                  <a:lnTo>
                    <a:pt x="1397793" y="64294"/>
                  </a:lnTo>
                  <a:lnTo>
                    <a:pt x="1500187" y="33338"/>
                  </a:lnTo>
                  <a:lnTo>
                    <a:pt x="1550193" y="9525"/>
                  </a:lnTo>
                  <a:lnTo>
                    <a:pt x="1576387" y="0"/>
                  </a:lnTo>
                  <a:lnTo>
                    <a:pt x="1612106" y="0"/>
                  </a:lnTo>
                  <a:lnTo>
                    <a:pt x="1666875" y="9525"/>
                  </a:lnTo>
                  <a:lnTo>
                    <a:pt x="1721643" y="23813"/>
                  </a:lnTo>
                  <a:lnTo>
                    <a:pt x="1795462" y="47625"/>
                  </a:lnTo>
                  <a:lnTo>
                    <a:pt x="1809750" y="57150"/>
                  </a:lnTo>
                  <a:lnTo>
                    <a:pt x="1831181" y="85725"/>
                  </a:lnTo>
                  <a:lnTo>
                    <a:pt x="1838325" y="104775"/>
                  </a:lnTo>
                  <a:lnTo>
                    <a:pt x="1840706" y="123825"/>
                  </a:lnTo>
                  <a:lnTo>
                    <a:pt x="1835943" y="150019"/>
                  </a:lnTo>
                  <a:lnTo>
                    <a:pt x="1819275" y="173832"/>
                  </a:lnTo>
                  <a:lnTo>
                    <a:pt x="1795462" y="197644"/>
                  </a:lnTo>
                  <a:lnTo>
                    <a:pt x="1766887" y="214313"/>
                  </a:lnTo>
                  <a:lnTo>
                    <a:pt x="14501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3FAEDB42-615A-4160-8453-69464E518318}"/>
                </a:ext>
              </a:extLst>
            </p:cNvPr>
            <p:cNvSpPr/>
            <p:nvPr/>
          </p:nvSpPr>
          <p:spPr>
            <a:xfrm>
              <a:off x="4460875" y="1655763"/>
              <a:ext cx="957263" cy="1209675"/>
            </a:xfrm>
            <a:custGeom>
              <a:avLst/>
              <a:gdLst>
                <a:gd name="connsiteX0" fmla="*/ 771525 w 957263"/>
                <a:gd name="connsiteY0" fmla="*/ 495300 h 1209675"/>
                <a:gd name="connsiteX1" fmla="*/ 690563 w 957263"/>
                <a:gd name="connsiteY1" fmla="*/ 585787 h 1209675"/>
                <a:gd name="connsiteX2" fmla="*/ 595313 w 957263"/>
                <a:gd name="connsiteY2" fmla="*/ 681037 h 1209675"/>
                <a:gd name="connsiteX3" fmla="*/ 457200 w 957263"/>
                <a:gd name="connsiteY3" fmla="*/ 833437 h 1209675"/>
                <a:gd name="connsiteX4" fmla="*/ 335757 w 957263"/>
                <a:gd name="connsiteY4" fmla="*/ 962025 h 1209675"/>
                <a:gd name="connsiteX5" fmla="*/ 230982 w 957263"/>
                <a:gd name="connsiteY5" fmla="*/ 1059656 h 1209675"/>
                <a:gd name="connsiteX6" fmla="*/ 119063 w 957263"/>
                <a:gd name="connsiteY6" fmla="*/ 1154906 h 1209675"/>
                <a:gd name="connsiteX7" fmla="*/ 61913 w 957263"/>
                <a:gd name="connsiteY7" fmla="*/ 1197769 h 1209675"/>
                <a:gd name="connsiteX8" fmla="*/ 33338 w 957263"/>
                <a:gd name="connsiteY8" fmla="*/ 1209675 h 1209675"/>
                <a:gd name="connsiteX9" fmla="*/ 11907 w 957263"/>
                <a:gd name="connsiteY9" fmla="*/ 1209675 h 1209675"/>
                <a:gd name="connsiteX10" fmla="*/ 4763 w 957263"/>
                <a:gd name="connsiteY10" fmla="*/ 1202531 h 1209675"/>
                <a:gd name="connsiteX11" fmla="*/ 0 w 957263"/>
                <a:gd name="connsiteY11" fmla="*/ 1188244 h 1209675"/>
                <a:gd name="connsiteX12" fmla="*/ 9525 w 957263"/>
                <a:gd name="connsiteY12" fmla="*/ 1159669 h 1209675"/>
                <a:gd name="connsiteX13" fmla="*/ 61913 w 957263"/>
                <a:gd name="connsiteY13" fmla="*/ 1090612 h 1209675"/>
                <a:gd name="connsiteX14" fmla="*/ 159544 w 957263"/>
                <a:gd name="connsiteY14" fmla="*/ 973931 h 1209675"/>
                <a:gd name="connsiteX15" fmla="*/ 254794 w 957263"/>
                <a:gd name="connsiteY15" fmla="*/ 845344 h 1209675"/>
                <a:gd name="connsiteX16" fmla="*/ 335757 w 957263"/>
                <a:gd name="connsiteY16" fmla="*/ 728662 h 1209675"/>
                <a:gd name="connsiteX17" fmla="*/ 404813 w 957263"/>
                <a:gd name="connsiteY17" fmla="*/ 621506 h 1209675"/>
                <a:gd name="connsiteX18" fmla="*/ 490538 w 957263"/>
                <a:gd name="connsiteY18" fmla="*/ 478631 h 1209675"/>
                <a:gd name="connsiteX19" fmla="*/ 542925 w 957263"/>
                <a:gd name="connsiteY19" fmla="*/ 383381 h 1209675"/>
                <a:gd name="connsiteX20" fmla="*/ 581025 w 957263"/>
                <a:gd name="connsiteY20" fmla="*/ 311944 h 1209675"/>
                <a:gd name="connsiteX21" fmla="*/ 604838 w 957263"/>
                <a:gd name="connsiteY21" fmla="*/ 264319 h 1209675"/>
                <a:gd name="connsiteX22" fmla="*/ 619125 w 957263"/>
                <a:gd name="connsiteY22" fmla="*/ 226219 h 1209675"/>
                <a:gd name="connsiteX23" fmla="*/ 623888 w 957263"/>
                <a:gd name="connsiteY23" fmla="*/ 204787 h 1209675"/>
                <a:gd name="connsiteX24" fmla="*/ 623888 w 957263"/>
                <a:gd name="connsiteY24" fmla="*/ 185737 h 1209675"/>
                <a:gd name="connsiteX25" fmla="*/ 619125 w 957263"/>
                <a:gd name="connsiteY25" fmla="*/ 157162 h 1209675"/>
                <a:gd name="connsiteX26" fmla="*/ 602457 w 957263"/>
                <a:gd name="connsiteY26" fmla="*/ 128587 h 1209675"/>
                <a:gd name="connsiteX27" fmla="*/ 566738 w 957263"/>
                <a:gd name="connsiteY27" fmla="*/ 100012 h 1209675"/>
                <a:gd name="connsiteX28" fmla="*/ 528638 w 957263"/>
                <a:gd name="connsiteY28" fmla="*/ 73819 h 1209675"/>
                <a:gd name="connsiteX29" fmla="*/ 511969 w 957263"/>
                <a:gd name="connsiteY29" fmla="*/ 61912 h 1209675"/>
                <a:gd name="connsiteX30" fmla="*/ 497682 w 957263"/>
                <a:gd name="connsiteY30" fmla="*/ 45244 h 1209675"/>
                <a:gd name="connsiteX31" fmla="*/ 490538 w 957263"/>
                <a:gd name="connsiteY31" fmla="*/ 23812 h 1209675"/>
                <a:gd name="connsiteX32" fmla="*/ 492919 w 957263"/>
                <a:gd name="connsiteY32" fmla="*/ 11906 h 1209675"/>
                <a:gd name="connsiteX33" fmla="*/ 502444 w 957263"/>
                <a:gd name="connsiteY33" fmla="*/ 2381 h 1209675"/>
                <a:gd name="connsiteX34" fmla="*/ 516732 w 957263"/>
                <a:gd name="connsiteY34" fmla="*/ 0 h 1209675"/>
                <a:gd name="connsiteX35" fmla="*/ 550069 w 957263"/>
                <a:gd name="connsiteY35" fmla="*/ 4762 h 1209675"/>
                <a:gd name="connsiteX36" fmla="*/ 638175 w 957263"/>
                <a:gd name="connsiteY36" fmla="*/ 38100 h 1209675"/>
                <a:gd name="connsiteX37" fmla="*/ 714375 w 957263"/>
                <a:gd name="connsiteY37" fmla="*/ 66675 h 1209675"/>
                <a:gd name="connsiteX38" fmla="*/ 785813 w 957263"/>
                <a:gd name="connsiteY38" fmla="*/ 97631 h 1209675"/>
                <a:gd name="connsiteX39" fmla="*/ 838200 w 957263"/>
                <a:gd name="connsiteY39" fmla="*/ 123825 h 1209675"/>
                <a:gd name="connsiteX40" fmla="*/ 890588 w 957263"/>
                <a:gd name="connsiteY40" fmla="*/ 157162 h 1209675"/>
                <a:gd name="connsiteX41" fmla="*/ 919163 w 957263"/>
                <a:gd name="connsiteY41" fmla="*/ 183356 h 1209675"/>
                <a:gd name="connsiteX42" fmla="*/ 938213 w 957263"/>
                <a:gd name="connsiteY42" fmla="*/ 204787 h 1209675"/>
                <a:gd name="connsiteX43" fmla="*/ 952500 w 957263"/>
                <a:gd name="connsiteY43" fmla="*/ 226219 h 1209675"/>
                <a:gd name="connsiteX44" fmla="*/ 957263 w 957263"/>
                <a:gd name="connsiteY44" fmla="*/ 242887 h 1209675"/>
                <a:gd name="connsiteX45" fmla="*/ 954882 w 957263"/>
                <a:gd name="connsiteY45" fmla="*/ 266700 h 1209675"/>
                <a:gd name="connsiteX46" fmla="*/ 945357 w 957263"/>
                <a:gd name="connsiteY46" fmla="*/ 292894 h 1209675"/>
                <a:gd name="connsiteX47" fmla="*/ 907257 w 957263"/>
                <a:gd name="connsiteY47" fmla="*/ 342900 h 1209675"/>
                <a:gd name="connsiteX48" fmla="*/ 859632 w 957263"/>
                <a:gd name="connsiteY48" fmla="*/ 395287 h 1209675"/>
                <a:gd name="connsiteX49" fmla="*/ 771525 w 957263"/>
                <a:gd name="connsiteY49" fmla="*/ 495300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57263" h="1209675">
                  <a:moveTo>
                    <a:pt x="771525" y="495300"/>
                  </a:moveTo>
                  <a:lnTo>
                    <a:pt x="690563" y="585787"/>
                  </a:lnTo>
                  <a:lnTo>
                    <a:pt x="595313" y="681037"/>
                  </a:lnTo>
                  <a:lnTo>
                    <a:pt x="457200" y="833437"/>
                  </a:lnTo>
                  <a:lnTo>
                    <a:pt x="335757" y="962025"/>
                  </a:lnTo>
                  <a:lnTo>
                    <a:pt x="230982" y="1059656"/>
                  </a:lnTo>
                  <a:lnTo>
                    <a:pt x="119063" y="1154906"/>
                  </a:lnTo>
                  <a:lnTo>
                    <a:pt x="61913" y="1197769"/>
                  </a:lnTo>
                  <a:lnTo>
                    <a:pt x="33338" y="1209675"/>
                  </a:lnTo>
                  <a:lnTo>
                    <a:pt x="11907" y="1209675"/>
                  </a:lnTo>
                  <a:lnTo>
                    <a:pt x="4763" y="1202531"/>
                  </a:lnTo>
                  <a:lnTo>
                    <a:pt x="0" y="1188244"/>
                  </a:lnTo>
                  <a:lnTo>
                    <a:pt x="9525" y="1159669"/>
                  </a:lnTo>
                  <a:lnTo>
                    <a:pt x="61913" y="1090612"/>
                  </a:lnTo>
                  <a:lnTo>
                    <a:pt x="159544" y="973931"/>
                  </a:lnTo>
                  <a:lnTo>
                    <a:pt x="254794" y="845344"/>
                  </a:lnTo>
                  <a:lnTo>
                    <a:pt x="335757" y="728662"/>
                  </a:lnTo>
                  <a:lnTo>
                    <a:pt x="404813" y="621506"/>
                  </a:lnTo>
                  <a:lnTo>
                    <a:pt x="490538" y="478631"/>
                  </a:lnTo>
                  <a:lnTo>
                    <a:pt x="542925" y="383381"/>
                  </a:lnTo>
                  <a:lnTo>
                    <a:pt x="581025" y="311944"/>
                  </a:lnTo>
                  <a:lnTo>
                    <a:pt x="604838" y="264319"/>
                  </a:lnTo>
                  <a:lnTo>
                    <a:pt x="619125" y="226219"/>
                  </a:lnTo>
                  <a:lnTo>
                    <a:pt x="623888" y="204787"/>
                  </a:lnTo>
                  <a:lnTo>
                    <a:pt x="623888" y="185737"/>
                  </a:lnTo>
                  <a:lnTo>
                    <a:pt x="619125" y="157162"/>
                  </a:lnTo>
                  <a:lnTo>
                    <a:pt x="602457" y="128587"/>
                  </a:lnTo>
                  <a:lnTo>
                    <a:pt x="566738" y="100012"/>
                  </a:lnTo>
                  <a:lnTo>
                    <a:pt x="528638" y="73819"/>
                  </a:lnTo>
                  <a:lnTo>
                    <a:pt x="511969" y="61912"/>
                  </a:lnTo>
                  <a:lnTo>
                    <a:pt x="497682" y="45244"/>
                  </a:lnTo>
                  <a:lnTo>
                    <a:pt x="490538" y="23812"/>
                  </a:lnTo>
                  <a:lnTo>
                    <a:pt x="492919" y="11906"/>
                  </a:lnTo>
                  <a:lnTo>
                    <a:pt x="502444" y="2381"/>
                  </a:lnTo>
                  <a:lnTo>
                    <a:pt x="516732" y="0"/>
                  </a:lnTo>
                  <a:lnTo>
                    <a:pt x="550069" y="4762"/>
                  </a:lnTo>
                  <a:lnTo>
                    <a:pt x="638175" y="38100"/>
                  </a:lnTo>
                  <a:lnTo>
                    <a:pt x="714375" y="66675"/>
                  </a:lnTo>
                  <a:lnTo>
                    <a:pt x="785813" y="97631"/>
                  </a:lnTo>
                  <a:lnTo>
                    <a:pt x="838200" y="123825"/>
                  </a:lnTo>
                  <a:lnTo>
                    <a:pt x="890588" y="157162"/>
                  </a:lnTo>
                  <a:lnTo>
                    <a:pt x="919163" y="183356"/>
                  </a:lnTo>
                  <a:lnTo>
                    <a:pt x="938213" y="204787"/>
                  </a:lnTo>
                  <a:lnTo>
                    <a:pt x="952500" y="226219"/>
                  </a:lnTo>
                  <a:lnTo>
                    <a:pt x="957263" y="242887"/>
                  </a:lnTo>
                  <a:lnTo>
                    <a:pt x="954882" y="266700"/>
                  </a:lnTo>
                  <a:lnTo>
                    <a:pt x="945357" y="292894"/>
                  </a:lnTo>
                  <a:lnTo>
                    <a:pt x="907257" y="342900"/>
                  </a:lnTo>
                  <a:lnTo>
                    <a:pt x="859632" y="395287"/>
                  </a:lnTo>
                  <a:lnTo>
                    <a:pt x="77152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8EC2815A-BACF-4F3C-A74C-A262C4E87E9F}"/>
                </a:ext>
              </a:extLst>
            </p:cNvPr>
            <p:cNvSpPr/>
            <p:nvPr/>
          </p:nvSpPr>
          <p:spPr>
            <a:xfrm rot="16200000">
              <a:off x="1483519" y="3493294"/>
              <a:ext cx="4335462" cy="546100"/>
            </a:xfrm>
            <a:custGeom>
              <a:avLst/>
              <a:gdLst>
                <a:gd name="connsiteX0" fmla="*/ 2077054 w 4336160"/>
                <a:gd name="connsiteY0" fmla="*/ 368243 h 546158"/>
                <a:gd name="connsiteX1" fmla="*/ 1650885 w 4336160"/>
                <a:gd name="connsiteY1" fmla="*/ 355830 h 546158"/>
                <a:gd name="connsiteX2" fmla="*/ 1299193 w 4336160"/>
                <a:gd name="connsiteY2" fmla="*/ 343418 h 546158"/>
                <a:gd name="connsiteX3" fmla="*/ 988876 w 4336160"/>
                <a:gd name="connsiteY3" fmla="*/ 331005 h 546158"/>
                <a:gd name="connsiteX4" fmla="*/ 773723 w 4336160"/>
                <a:gd name="connsiteY4" fmla="*/ 322730 h 546158"/>
                <a:gd name="connsiteX5" fmla="*/ 616496 w 4336160"/>
                <a:gd name="connsiteY5" fmla="*/ 318592 h 546158"/>
                <a:gd name="connsiteX6" fmla="*/ 430306 w 4336160"/>
                <a:gd name="connsiteY6" fmla="*/ 322730 h 546158"/>
                <a:gd name="connsiteX7" fmla="*/ 264804 w 4336160"/>
                <a:gd name="connsiteY7" fmla="*/ 318592 h 546158"/>
                <a:gd name="connsiteX8" fmla="*/ 153090 w 4336160"/>
                <a:gd name="connsiteY8" fmla="*/ 318592 h 546158"/>
                <a:gd name="connsiteX9" fmla="*/ 107577 w 4336160"/>
                <a:gd name="connsiteY9" fmla="*/ 306180 h 546158"/>
                <a:gd name="connsiteX10" fmla="*/ 45513 w 4336160"/>
                <a:gd name="connsiteY10" fmla="*/ 285492 h 546158"/>
                <a:gd name="connsiteX11" fmla="*/ 16550 w 4336160"/>
                <a:gd name="connsiteY11" fmla="*/ 260666 h 546158"/>
                <a:gd name="connsiteX12" fmla="*/ 0 w 4336160"/>
                <a:gd name="connsiteY12" fmla="*/ 231703 h 546158"/>
                <a:gd name="connsiteX13" fmla="*/ 0 w 4336160"/>
                <a:gd name="connsiteY13" fmla="*/ 202741 h 546158"/>
                <a:gd name="connsiteX14" fmla="*/ 16550 w 4336160"/>
                <a:gd name="connsiteY14" fmla="*/ 165503 h 546158"/>
                <a:gd name="connsiteX15" fmla="*/ 62064 w 4336160"/>
                <a:gd name="connsiteY15" fmla="*/ 124127 h 546158"/>
                <a:gd name="connsiteX16" fmla="*/ 95164 w 4336160"/>
                <a:gd name="connsiteY16" fmla="*/ 107577 h 546158"/>
                <a:gd name="connsiteX17" fmla="*/ 194465 w 4336160"/>
                <a:gd name="connsiteY17" fmla="*/ 82751 h 546158"/>
                <a:gd name="connsiteX18" fmla="*/ 322730 w 4336160"/>
                <a:gd name="connsiteY18" fmla="*/ 57926 h 546158"/>
                <a:gd name="connsiteX19" fmla="*/ 450994 w 4336160"/>
                <a:gd name="connsiteY19" fmla="*/ 37238 h 546158"/>
                <a:gd name="connsiteX20" fmla="*/ 537883 w 4336160"/>
                <a:gd name="connsiteY20" fmla="*/ 28963 h 546158"/>
                <a:gd name="connsiteX21" fmla="*/ 587533 w 4336160"/>
                <a:gd name="connsiteY21" fmla="*/ 37238 h 546158"/>
                <a:gd name="connsiteX22" fmla="*/ 757173 w 4336160"/>
                <a:gd name="connsiteY22" fmla="*/ 66201 h 546158"/>
                <a:gd name="connsiteX23" fmla="*/ 922675 w 4336160"/>
                <a:gd name="connsiteY23" fmla="*/ 86889 h 546158"/>
                <a:gd name="connsiteX24" fmla="*/ 1154379 w 4336160"/>
                <a:gd name="connsiteY24" fmla="*/ 115852 h 546158"/>
                <a:gd name="connsiteX25" fmla="*/ 1452283 w 4336160"/>
                <a:gd name="connsiteY25" fmla="*/ 136540 h 546158"/>
                <a:gd name="connsiteX26" fmla="*/ 1803975 w 4336160"/>
                <a:gd name="connsiteY26" fmla="*/ 157227 h 546158"/>
                <a:gd name="connsiteX27" fmla="*/ 2159805 w 4336160"/>
                <a:gd name="connsiteY27" fmla="*/ 182053 h 546158"/>
                <a:gd name="connsiteX28" fmla="*/ 2565285 w 4336160"/>
                <a:gd name="connsiteY28" fmla="*/ 206878 h 546158"/>
                <a:gd name="connsiteX29" fmla="*/ 3260395 w 4336160"/>
                <a:gd name="connsiteY29" fmla="*/ 206878 h 546158"/>
                <a:gd name="connsiteX30" fmla="*/ 3587262 w 4336160"/>
                <a:gd name="connsiteY30" fmla="*/ 206878 h 546158"/>
                <a:gd name="connsiteX31" fmla="*/ 3897579 w 4336160"/>
                <a:gd name="connsiteY31" fmla="*/ 206878 h 546158"/>
                <a:gd name="connsiteX32" fmla="*/ 4063081 w 4336160"/>
                <a:gd name="connsiteY32" fmla="*/ 206878 h 546158"/>
                <a:gd name="connsiteX33" fmla="*/ 4116869 w 4336160"/>
                <a:gd name="connsiteY33" fmla="*/ 202741 h 546158"/>
                <a:gd name="connsiteX34" fmla="*/ 4166520 w 4336160"/>
                <a:gd name="connsiteY34" fmla="*/ 182053 h 546158"/>
                <a:gd name="connsiteX35" fmla="*/ 4216170 w 4336160"/>
                <a:gd name="connsiteY35" fmla="*/ 140677 h 546158"/>
                <a:gd name="connsiteX36" fmla="*/ 4245133 w 4336160"/>
                <a:gd name="connsiteY36" fmla="*/ 95164 h 546158"/>
                <a:gd name="connsiteX37" fmla="*/ 4265821 w 4336160"/>
                <a:gd name="connsiteY37" fmla="*/ 41376 h 546158"/>
                <a:gd name="connsiteX38" fmla="*/ 4282371 w 4336160"/>
                <a:gd name="connsiteY38" fmla="*/ 12413 h 546158"/>
                <a:gd name="connsiteX39" fmla="*/ 4307197 w 4336160"/>
                <a:gd name="connsiteY39" fmla="*/ 0 h 546158"/>
                <a:gd name="connsiteX40" fmla="*/ 4319609 w 4336160"/>
                <a:gd name="connsiteY40" fmla="*/ 4138 h 546158"/>
                <a:gd name="connsiteX41" fmla="*/ 4336160 w 4336160"/>
                <a:gd name="connsiteY41" fmla="*/ 24826 h 546158"/>
                <a:gd name="connsiteX42" fmla="*/ 4336160 w 4336160"/>
                <a:gd name="connsiteY42" fmla="*/ 82751 h 546158"/>
                <a:gd name="connsiteX43" fmla="*/ 4327884 w 4336160"/>
                <a:gd name="connsiteY43" fmla="*/ 144815 h 546158"/>
                <a:gd name="connsiteX44" fmla="*/ 4303059 w 4336160"/>
                <a:gd name="connsiteY44" fmla="*/ 219291 h 546158"/>
                <a:gd name="connsiteX45" fmla="*/ 4269959 w 4336160"/>
                <a:gd name="connsiteY45" fmla="*/ 310317 h 546158"/>
                <a:gd name="connsiteX46" fmla="*/ 4232721 w 4336160"/>
                <a:gd name="connsiteY46" fmla="*/ 384793 h 546158"/>
                <a:gd name="connsiteX47" fmla="*/ 4191345 w 4336160"/>
                <a:gd name="connsiteY47" fmla="*/ 446856 h 546158"/>
                <a:gd name="connsiteX48" fmla="*/ 4133419 w 4336160"/>
                <a:gd name="connsiteY48" fmla="*/ 504782 h 546158"/>
                <a:gd name="connsiteX49" fmla="*/ 4096181 w 4336160"/>
                <a:gd name="connsiteY49" fmla="*/ 533745 h 546158"/>
                <a:gd name="connsiteX50" fmla="*/ 4067218 w 4336160"/>
                <a:gd name="connsiteY50" fmla="*/ 542020 h 546158"/>
                <a:gd name="connsiteX51" fmla="*/ 4042393 w 4336160"/>
                <a:gd name="connsiteY51" fmla="*/ 546158 h 546158"/>
                <a:gd name="connsiteX52" fmla="*/ 3992742 w 4336160"/>
                <a:gd name="connsiteY52" fmla="*/ 529608 h 546158"/>
                <a:gd name="connsiteX53" fmla="*/ 3947229 w 4336160"/>
                <a:gd name="connsiteY53" fmla="*/ 496507 h 546158"/>
                <a:gd name="connsiteX54" fmla="*/ 3909991 w 4336160"/>
                <a:gd name="connsiteY54" fmla="*/ 467544 h 546158"/>
                <a:gd name="connsiteX55" fmla="*/ 3856203 w 4336160"/>
                <a:gd name="connsiteY55" fmla="*/ 446856 h 546158"/>
                <a:gd name="connsiteX56" fmla="*/ 3785865 w 4336160"/>
                <a:gd name="connsiteY56" fmla="*/ 430306 h 546158"/>
                <a:gd name="connsiteX57" fmla="*/ 3632775 w 4336160"/>
                <a:gd name="connsiteY57" fmla="*/ 417894 h 546158"/>
                <a:gd name="connsiteX58" fmla="*/ 3475548 w 4336160"/>
                <a:gd name="connsiteY58" fmla="*/ 409618 h 546158"/>
                <a:gd name="connsiteX59" fmla="*/ 3310045 w 4336160"/>
                <a:gd name="connsiteY59" fmla="*/ 405481 h 546158"/>
                <a:gd name="connsiteX60" fmla="*/ 3136268 w 4336160"/>
                <a:gd name="connsiteY60" fmla="*/ 409618 h 546158"/>
                <a:gd name="connsiteX61" fmla="*/ 2606661 w 4336160"/>
                <a:gd name="connsiteY61" fmla="*/ 384793 h 546158"/>
                <a:gd name="connsiteX62" fmla="*/ 2499084 w 4336160"/>
                <a:gd name="connsiteY62" fmla="*/ 380656 h 546158"/>
                <a:gd name="connsiteX63" fmla="*/ 2077054 w 4336160"/>
                <a:gd name="connsiteY63" fmla="*/ 368243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6160" h="546158">
                  <a:moveTo>
                    <a:pt x="2077054" y="368243"/>
                  </a:moveTo>
                  <a:lnTo>
                    <a:pt x="1650885" y="355830"/>
                  </a:lnTo>
                  <a:lnTo>
                    <a:pt x="1299193" y="343418"/>
                  </a:lnTo>
                  <a:lnTo>
                    <a:pt x="988876" y="331005"/>
                  </a:lnTo>
                  <a:lnTo>
                    <a:pt x="773723" y="322730"/>
                  </a:lnTo>
                  <a:lnTo>
                    <a:pt x="616496" y="318592"/>
                  </a:lnTo>
                  <a:lnTo>
                    <a:pt x="430306" y="322730"/>
                  </a:lnTo>
                  <a:lnTo>
                    <a:pt x="264804" y="318592"/>
                  </a:lnTo>
                  <a:lnTo>
                    <a:pt x="153090" y="318592"/>
                  </a:lnTo>
                  <a:lnTo>
                    <a:pt x="107577" y="306180"/>
                  </a:lnTo>
                  <a:lnTo>
                    <a:pt x="45513" y="285492"/>
                  </a:lnTo>
                  <a:lnTo>
                    <a:pt x="16550" y="260666"/>
                  </a:lnTo>
                  <a:lnTo>
                    <a:pt x="0" y="231703"/>
                  </a:lnTo>
                  <a:lnTo>
                    <a:pt x="0" y="202741"/>
                  </a:lnTo>
                  <a:lnTo>
                    <a:pt x="16550" y="165503"/>
                  </a:lnTo>
                  <a:lnTo>
                    <a:pt x="62064" y="124127"/>
                  </a:lnTo>
                  <a:lnTo>
                    <a:pt x="95164" y="107577"/>
                  </a:lnTo>
                  <a:lnTo>
                    <a:pt x="194465" y="82751"/>
                  </a:lnTo>
                  <a:lnTo>
                    <a:pt x="322730" y="57926"/>
                  </a:lnTo>
                  <a:lnTo>
                    <a:pt x="450994" y="37238"/>
                  </a:lnTo>
                  <a:lnTo>
                    <a:pt x="537883" y="28963"/>
                  </a:lnTo>
                  <a:lnTo>
                    <a:pt x="587533" y="37238"/>
                  </a:lnTo>
                  <a:lnTo>
                    <a:pt x="757173" y="66201"/>
                  </a:lnTo>
                  <a:lnTo>
                    <a:pt x="922675" y="86889"/>
                  </a:lnTo>
                  <a:lnTo>
                    <a:pt x="1154379" y="115852"/>
                  </a:lnTo>
                  <a:lnTo>
                    <a:pt x="1452283" y="136540"/>
                  </a:lnTo>
                  <a:lnTo>
                    <a:pt x="1803975" y="157227"/>
                  </a:lnTo>
                  <a:lnTo>
                    <a:pt x="2159805" y="182053"/>
                  </a:lnTo>
                  <a:lnTo>
                    <a:pt x="2565285" y="206878"/>
                  </a:lnTo>
                  <a:lnTo>
                    <a:pt x="3260395" y="206878"/>
                  </a:lnTo>
                  <a:lnTo>
                    <a:pt x="3587262" y="206878"/>
                  </a:lnTo>
                  <a:lnTo>
                    <a:pt x="3897579" y="206878"/>
                  </a:lnTo>
                  <a:lnTo>
                    <a:pt x="4063081" y="206878"/>
                  </a:lnTo>
                  <a:lnTo>
                    <a:pt x="4116869" y="202741"/>
                  </a:lnTo>
                  <a:lnTo>
                    <a:pt x="4166520" y="182053"/>
                  </a:lnTo>
                  <a:lnTo>
                    <a:pt x="4216170" y="140677"/>
                  </a:lnTo>
                  <a:lnTo>
                    <a:pt x="4245133" y="95164"/>
                  </a:lnTo>
                  <a:lnTo>
                    <a:pt x="4265821" y="41376"/>
                  </a:lnTo>
                  <a:lnTo>
                    <a:pt x="4282371" y="12413"/>
                  </a:lnTo>
                  <a:lnTo>
                    <a:pt x="4307197" y="0"/>
                  </a:lnTo>
                  <a:lnTo>
                    <a:pt x="4319609" y="4138"/>
                  </a:lnTo>
                  <a:lnTo>
                    <a:pt x="4336160" y="24826"/>
                  </a:lnTo>
                  <a:lnTo>
                    <a:pt x="4336160" y="82751"/>
                  </a:lnTo>
                  <a:lnTo>
                    <a:pt x="4327884" y="144815"/>
                  </a:lnTo>
                  <a:lnTo>
                    <a:pt x="4303059" y="219291"/>
                  </a:lnTo>
                  <a:lnTo>
                    <a:pt x="4269959" y="310317"/>
                  </a:lnTo>
                  <a:lnTo>
                    <a:pt x="4232721" y="384793"/>
                  </a:lnTo>
                  <a:lnTo>
                    <a:pt x="4191345" y="446856"/>
                  </a:lnTo>
                  <a:lnTo>
                    <a:pt x="4133419" y="504782"/>
                  </a:lnTo>
                  <a:lnTo>
                    <a:pt x="4096181" y="533745"/>
                  </a:lnTo>
                  <a:lnTo>
                    <a:pt x="4067218" y="542020"/>
                  </a:lnTo>
                  <a:lnTo>
                    <a:pt x="4042393" y="546158"/>
                  </a:lnTo>
                  <a:lnTo>
                    <a:pt x="3992742" y="529608"/>
                  </a:lnTo>
                  <a:lnTo>
                    <a:pt x="3947229" y="496507"/>
                  </a:lnTo>
                  <a:lnTo>
                    <a:pt x="3909991" y="467544"/>
                  </a:lnTo>
                  <a:lnTo>
                    <a:pt x="3856203" y="446856"/>
                  </a:lnTo>
                  <a:lnTo>
                    <a:pt x="3785865" y="430306"/>
                  </a:lnTo>
                  <a:lnTo>
                    <a:pt x="3632775" y="417894"/>
                  </a:lnTo>
                  <a:lnTo>
                    <a:pt x="3475548" y="409618"/>
                  </a:lnTo>
                  <a:lnTo>
                    <a:pt x="3310045" y="405481"/>
                  </a:lnTo>
                  <a:lnTo>
                    <a:pt x="3136268" y="409618"/>
                  </a:lnTo>
                  <a:lnTo>
                    <a:pt x="2606661" y="384793"/>
                  </a:lnTo>
                  <a:lnTo>
                    <a:pt x="2499084" y="380656"/>
                  </a:lnTo>
                  <a:lnTo>
                    <a:pt x="2077054" y="368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2263FB85-AF8D-4785-B196-1DC7824F841F}"/>
                </a:ext>
              </a:extLst>
            </p:cNvPr>
            <p:cNvSpPr/>
            <p:nvPr/>
          </p:nvSpPr>
          <p:spPr>
            <a:xfrm rot="16200000">
              <a:off x="2040731" y="3202782"/>
              <a:ext cx="2062163" cy="1149350"/>
            </a:xfrm>
            <a:custGeom>
              <a:avLst/>
              <a:gdLst>
                <a:gd name="connsiteX0" fmla="*/ 1014412 w 2062162"/>
                <a:gd name="connsiteY0" fmla="*/ 850107 h 1150144"/>
                <a:gd name="connsiteX1" fmla="*/ 826294 w 2062162"/>
                <a:gd name="connsiteY1" fmla="*/ 723900 h 1150144"/>
                <a:gd name="connsiteX2" fmla="*/ 697706 w 2062162"/>
                <a:gd name="connsiteY2" fmla="*/ 635794 h 1150144"/>
                <a:gd name="connsiteX3" fmla="*/ 528637 w 2062162"/>
                <a:gd name="connsiteY3" fmla="*/ 511969 h 1150144"/>
                <a:gd name="connsiteX4" fmla="*/ 354806 w 2062162"/>
                <a:gd name="connsiteY4" fmla="*/ 371475 h 1150144"/>
                <a:gd name="connsiteX5" fmla="*/ 204787 w 2062162"/>
                <a:gd name="connsiteY5" fmla="*/ 240507 h 1150144"/>
                <a:gd name="connsiteX6" fmla="*/ 80962 w 2062162"/>
                <a:gd name="connsiteY6" fmla="*/ 130969 h 1150144"/>
                <a:gd name="connsiteX7" fmla="*/ 28575 w 2062162"/>
                <a:gd name="connsiteY7" fmla="*/ 80963 h 1150144"/>
                <a:gd name="connsiteX8" fmla="*/ 14287 w 2062162"/>
                <a:gd name="connsiteY8" fmla="*/ 66675 h 1150144"/>
                <a:gd name="connsiteX9" fmla="*/ 4762 w 2062162"/>
                <a:gd name="connsiteY9" fmla="*/ 50007 h 1150144"/>
                <a:gd name="connsiteX10" fmla="*/ 0 w 2062162"/>
                <a:gd name="connsiteY10" fmla="*/ 23813 h 1150144"/>
                <a:gd name="connsiteX11" fmla="*/ 2381 w 2062162"/>
                <a:gd name="connsiteY11" fmla="*/ 9525 h 1150144"/>
                <a:gd name="connsiteX12" fmla="*/ 11906 w 2062162"/>
                <a:gd name="connsiteY12" fmla="*/ 0 h 1150144"/>
                <a:gd name="connsiteX13" fmla="*/ 23812 w 2062162"/>
                <a:gd name="connsiteY13" fmla="*/ 0 h 1150144"/>
                <a:gd name="connsiteX14" fmla="*/ 52387 w 2062162"/>
                <a:gd name="connsiteY14" fmla="*/ 4763 h 1150144"/>
                <a:gd name="connsiteX15" fmla="*/ 114300 w 2062162"/>
                <a:gd name="connsiteY15" fmla="*/ 54769 h 1150144"/>
                <a:gd name="connsiteX16" fmla="*/ 264319 w 2062162"/>
                <a:gd name="connsiteY16" fmla="*/ 164307 h 1150144"/>
                <a:gd name="connsiteX17" fmla="*/ 407194 w 2062162"/>
                <a:gd name="connsiteY17" fmla="*/ 264319 h 1150144"/>
                <a:gd name="connsiteX18" fmla="*/ 528637 w 2062162"/>
                <a:gd name="connsiteY18" fmla="*/ 345282 h 1150144"/>
                <a:gd name="connsiteX19" fmla="*/ 707231 w 2062162"/>
                <a:gd name="connsiteY19" fmla="*/ 454819 h 1150144"/>
                <a:gd name="connsiteX20" fmla="*/ 873919 w 2062162"/>
                <a:gd name="connsiteY20" fmla="*/ 547688 h 1150144"/>
                <a:gd name="connsiteX21" fmla="*/ 1000125 w 2062162"/>
                <a:gd name="connsiteY21" fmla="*/ 616744 h 1150144"/>
                <a:gd name="connsiteX22" fmla="*/ 1176337 w 2062162"/>
                <a:gd name="connsiteY22" fmla="*/ 707232 h 1150144"/>
                <a:gd name="connsiteX23" fmla="*/ 1338262 w 2062162"/>
                <a:gd name="connsiteY23" fmla="*/ 783432 h 1150144"/>
                <a:gd name="connsiteX24" fmla="*/ 1519237 w 2062162"/>
                <a:gd name="connsiteY24" fmla="*/ 859632 h 1150144"/>
                <a:gd name="connsiteX25" fmla="*/ 1671637 w 2062162"/>
                <a:gd name="connsiteY25" fmla="*/ 919163 h 1150144"/>
                <a:gd name="connsiteX26" fmla="*/ 1840706 w 2062162"/>
                <a:gd name="connsiteY26" fmla="*/ 981075 h 1150144"/>
                <a:gd name="connsiteX27" fmla="*/ 1945481 w 2062162"/>
                <a:gd name="connsiteY27" fmla="*/ 1016794 h 1150144"/>
                <a:gd name="connsiteX28" fmla="*/ 2062162 w 2062162"/>
                <a:gd name="connsiteY28" fmla="*/ 1023938 h 1150144"/>
                <a:gd name="connsiteX29" fmla="*/ 2062162 w 2062162"/>
                <a:gd name="connsiteY29" fmla="*/ 1150144 h 1150144"/>
                <a:gd name="connsiteX30" fmla="*/ 1469231 w 2062162"/>
                <a:gd name="connsiteY30" fmla="*/ 1116807 h 1150144"/>
                <a:gd name="connsiteX31" fmla="*/ 1369219 w 2062162"/>
                <a:gd name="connsiteY31" fmla="*/ 1062038 h 1150144"/>
                <a:gd name="connsiteX32" fmla="*/ 1264444 w 2062162"/>
                <a:gd name="connsiteY32" fmla="*/ 1000125 h 1150144"/>
                <a:gd name="connsiteX33" fmla="*/ 1135856 w 2062162"/>
                <a:gd name="connsiteY33" fmla="*/ 921544 h 1150144"/>
                <a:gd name="connsiteX34" fmla="*/ 1014412 w 2062162"/>
                <a:gd name="connsiteY34" fmla="*/ 850107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62162" h="1150144">
                  <a:moveTo>
                    <a:pt x="1014412" y="850107"/>
                  </a:moveTo>
                  <a:lnTo>
                    <a:pt x="826294" y="723900"/>
                  </a:lnTo>
                  <a:lnTo>
                    <a:pt x="697706" y="635794"/>
                  </a:lnTo>
                  <a:lnTo>
                    <a:pt x="528637" y="511969"/>
                  </a:lnTo>
                  <a:lnTo>
                    <a:pt x="354806" y="371475"/>
                  </a:lnTo>
                  <a:lnTo>
                    <a:pt x="204787" y="240507"/>
                  </a:lnTo>
                  <a:lnTo>
                    <a:pt x="80962" y="130969"/>
                  </a:lnTo>
                  <a:lnTo>
                    <a:pt x="28575" y="80963"/>
                  </a:lnTo>
                  <a:lnTo>
                    <a:pt x="14287" y="66675"/>
                  </a:lnTo>
                  <a:lnTo>
                    <a:pt x="4762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114300" y="54769"/>
                  </a:lnTo>
                  <a:lnTo>
                    <a:pt x="264319" y="164307"/>
                  </a:lnTo>
                  <a:lnTo>
                    <a:pt x="407194" y="264319"/>
                  </a:lnTo>
                  <a:lnTo>
                    <a:pt x="528637" y="345282"/>
                  </a:lnTo>
                  <a:lnTo>
                    <a:pt x="707231" y="454819"/>
                  </a:lnTo>
                  <a:lnTo>
                    <a:pt x="873919" y="547688"/>
                  </a:lnTo>
                  <a:lnTo>
                    <a:pt x="1000125" y="616744"/>
                  </a:lnTo>
                  <a:lnTo>
                    <a:pt x="1176337" y="707232"/>
                  </a:lnTo>
                  <a:lnTo>
                    <a:pt x="1338262" y="783432"/>
                  </a:lnTo>
                  <a:lnTo>
                    <a:pt x="1519237" y="859632"/>
                  </a:lnTo>
                  <a:lnTo>
                    <a:pt x="1671637" y="919163"/>
                  </a:lnTo>
                  <a:lnTo>
                    <a:pt x="1840706" y="981075"/>
                  </a:lnTo>
                  <a:lnTo>
                    <a:pt x="1945481" y="1016794"/>
                  </a:lnTo>
                  <a:lnTo>
                    <a:pt x="2062162" y="1023938"/>
                  </a:lnTo>
                  <a:lnTo>
                    <a:pt x="2062162" y="1150144"/>
                  </a:lnTo>
                  <a:lnTo>
                    <a:pt x="1469231" y="1116807"/>
                  </a:lnTo>
                  <a:lnTo>
                    <a:pt x="1369219" y="1062038"/>
                  </a:lnTo>
                  <a:lnTo>
                    <a:pt x="1264444" y="1000125"/>
                  </a:lnTo>
                  <a:lnTo>
                    <a:pt x="1135856" y="921544"/>
                  </a:lnTo>
                  <a:lnTo>
                    <a:pt x="1014412" y="850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0AABC1C7-A453-4F64-BFCD-E367195B8FE5}"/>
                </a:ext>
              </a:extLst>
            </p:cNvPr>
            <p:cNvSpPr/>
            <p:nvPr/>
          </p:nvSpPr>
          <p:spPr>
            <a:xfrm>
              <a:off x="3686175" y="3276600"/>
              <a:ext cx="660400" cy="690563"/>
            </a:xfrm>
            <a:custGeom>
              <a:avLst/>
              <a:gdLst>
                <a:gd name="connsiteX0" fmla="*/ 169069 w 659606"/>
                <a:gd name="connsiteY0" fmla="*/ 221456 h 690563"/>
                <a:gd name="connsiteX1" fmla="*/ 114300 w 659606"/>
                <a:gd name="connsiteY1" fmla="*/ 180975 h 690563"/>
                <a:gd name="connsiteX2" fmla="*/ 83344 w 659606"/>
                <a:gd name="connsiteY2" fmla="*/ 164306 h 690563"/>
                <a:gd name="connsiteX3" fmla="*/ 2381 w 659606"/>
                <a:gd name="connsiteY3" fmla="*/ 128588 h 690563"/>
                <a:gd name="connsiteX4" fmla="*/ 0 w 659606"/>
                <a:gd name="connsiteY4" fmla="*/ 0 h 690563"/>
                <a:gd name="connsiteX5" fmla="*/ 92869 w 659606"/>
                <a:gd name="connsiteY5" fmla="*/ 26194 h 690563"/>
                <a:gd name="connsiteX6" fmla="*/ 171450 w 659606"/>
                <a:gd name="connsiteY6" fmla="*/ 54769 h 690563"/>
                <a:gd name="connsiteX7" fmla="*/ 235744 w 659606"/>
                <a:gd name="connsiteY7" fmla="*/ 83344 h 690563"/>
                <a:gd name="connsiteX8" fmla="*/ 290513 w 659606"/>
                <a:gd name="connsiteY8" fmla="*/ 107156 h 690563"/>
                <a:gd name="connsiteX9" fmla="*/ 359569 w 659606"/>
                <a:gd name="connsiteY9" fmla="*/ 142875 h 690563"/>
                <a:gd name="connsiteX10" fmla="*/ 421481 w 659606"/>
                <a:gd name="connsiteY10" fmla="*/ 176213 h 690563"/>
                <a:gd name="connsiteX11" fmla="*/ 481013 w 659606"/>
                <a:gd name="connsiteY11" fmla="*/ 211931 h 690563"/>
                <a:gd name="connsiteX12" fmla="*/ 523875 w 659606"/>
                <a:gd name="connsiteY12" fmla="*/ 240506 h 690563"/>
                <a:gd name="connsiteX13" fmla="*/ 547688 w 659606"/>
                <a:gd name="connsiteY13" fmla="*/ 264319 h 690563"/>
                <a:gd name="connsiteX14" fmla="*/ 588169 w 659606"/>
                <a:gd name="connsiteY14" fmla="*/ 309563 h 690563"/>
                <a:gd name="connsiteX15" fmla="*/ 611981 w 659606"/>
                <a:gd name="connsiteY15" fmla="*/ 342900 h 690563"/>
                <a:gd name="connsiteX16" fmla="*/ 638175 w 659606"/>
                <a:gd name="connsiteY16" fmla="*/ 385763 h 690563"/>
                <a:gd name="connsiteX17" fmla="*/ 652463 w 659606"/>
                <a:gd name="connsiteY17" fmla="*/ 416719 h 690563"/>
                <a:gd name="connsiteX18" fmla="*/ 659606 w 659606"/>
                <a:gd name="connsiteY18" fmla="*/ 447675 h 690563"/>
                <a:gd name="connsiteX19" fmla="*/ 659606 w 659606"/>
                <a:gd name="connsiteY19" fmla="*/ 490538 h 690563"/>
                <a:gd name="connsiteX20" fmla="*/ 650081 w 659606"/>
                <a:gd name="connsiteY20" fmla="*/ 564356 h 690563"/>
                <a:gd name="connsiteX21" fmla="*/ 640556 w 659606"/>
                <a:gd name="connsiteY21" fmla="*/ 611981 h 690563"/>
                <a:gd name="connsiteX22" fmla="*/ 623888 w 659606"/>
                <a:gd name="connsiteY22" fmla="*/ 650081 h 690563"/>
                <a:gd name="connsiteX23" fmla="*/ 602456 w 659606"/>
                <a:gd name="connsiteY23" fmla="*/ 671513 h 690563"/>
                <a:gd name="connsiteX24" fmla="*/ 578644 w 659606"/>
                <a:gd name="connsiteY24" fmla="*/ 685800 h 690563"/>
                <a:gd name="connsiteX25" fmla="*/ 552450 w 659606"/>
                <a:gd name="connsiteY25" fmla="*/ 690563 h 690563"/>
                <a:gd name="connsiteX26" fmla="*/ 528638 w 659606"/>
                <a:gd name="connsiteY26" fmla="*/ 690563 h 690563"/>
                <a:gd name="connsiteX27" fmla="*/ 502444 w 659606"/>
                <a:gd name="connsiteY27" fmla="*/ 681038 h 690563"/>
                <a:gd name="connsiteX28" fmla="*/ 481013 w 659606"/>
                <a:gd name="connsiteY28" fmla="*/ 664369 h 690563"/>
                <a:gd name="connsiteX29" fmla="*/ 464344 w 659606"/>
                <a:gd name="connsiteY29" fmla="*/ 640556 h 690563"/>
                <a:gd name="connsiteX30" fmla="*/ 438150 w 659606"/>
                <a:gd name="connsiteY30" fmla="*/ 590550 h 690563"/>
                <a:gd name="connsiteX31" fmla="*/ 409575 w 659606"/>
                <a:gd name="connsiteY31" fmla="*/ 528638 h 690563"/>
                <a:gd name="connsiteX32" fmla="*/ 390525 w 659606"/>
                <a:gd name="connsiteY32" fmla="*/ 490538 h 690563"/>
                <a:gd name="connsiteX33" fmla="*/ 366713 w 659606"/>
                <a:gd name="connsiteY33" fmla="*/ 447675 h 690563"/>
                <a:gd name="connsiteX34" fmla="*/ 330994 w 659606"/>
                <a:gd name="connsiteY34" fmla="*/ 395288 h 690563"/>
                <a:gd name="connsiteX35" fmla="*/ 302419 w 659606"/>
                <a:gd name="connsiteY35" fmla="*/ 354806 h 690563"/>
                <a:gd name="connsiteX36" fmla="*/ 266700 w 659606"/>
                <a:gd name="connsiteY36" fmla="*/ 314325 h 690563"/>
                <a:gd name="connsiteX37" fmla="*/ 233363 w 659606"/>
                <a:gd name="connsiteY37" fmla="*/ 278606 h 690563"/>
                <a:gd name="connsiteX38" fmla="*/ 169069 w 659606"/>
                <a:gd name="connsiteY38" fmla="*/ 221456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690563">
                  <a:moveTo>
                    <a:pt x="169069" y="221456"/>
                  </a:moveTo>
                  <a:lnTo>
                    <a:pt x="114300" y="180975"/>
                  </a:lnTo>
                  <a:lnTo>
                    <a:pt x="83344" y="164306"/>
                  </a:lnTo>
                  <a:lnTo>
                    <a:pt x="2381" y="128588"/>
                  </a:lnTo>
                  <a:cubicBezTo>
                    <a:pt x="1587" y="85725"/>
                    <a:pt x="794" y="42863"/>
                    <a:pt x="0" y="0"/>
                  </a:cubicBezTo>
                  <a:lnTo>
                    <a:pt x="92869" y="26194"/>
                  </a:lnTo>
                  <a:lnTo>
                    <a:pt x="171450" y="54769"/>
                  </a:lnTo>
                  <a:lnTo>
                    <a:pt x="235744" y="83344"/>
                  </a:lnTo>
                  <a:lnTo>
                    <a:pt x="290513" y="107156"/>
                  </a:lnTo>
                  <a:lnTo>
                    <a:pt x="359569" y="142875"/>
                  </a:lnTo>
                  <a:lnTo>
                    <a:pt x="421481" y="176213"/>
                  </a:lnTo>
                  <a:lnTo>
                    <a:pt x="481013" y="211931"/>
                  </a:lnTo>
                  <a:lnTo>
                    <a:pt x="523875" y="240506"/>
                  </a:lnTo>
                  <a:lnTo>
                    <a:pt x="547688" y="264319"/>
                  </a:lnTo>
                  <a:lnTo>
                    <a:pt x="588169" y="309563"/>
                  </a:lnTo>
                  <a:lnTo>
                    <a:pt x="611981" y="342900"/>
                  </a:lnTo>
                  <a:lnTo>
                    <a:pt x="638175" y="385763"/>
                  </a:lnTo>
                  <a:lnTo>
                    <a:pt x="652463" y="416719"/>
                  </a:lnTo>
                  <a:lnTo>
                    <a:pt x="659606" y="447675"/>
                  </a:lnTo>
                  <a:lnTo>
                    <a:pt x="659606" y="490538"/>
                  </a:lnTo>
                  <a:lnTo>
                    <a:pt x="650081" y="564356"/>
                  </a:lnTo>
                  <a:lnTo>
                    <a:pt x="640556" y="611981"/>
                  </a:lnTo>
                  <a:lnTo>
                    <a:pt x="623888" y="650081"/>
                  </a:lnTo>
                  <a:lnTo>
                    <a:pt x="602456" y="671513"/>
                  </a:lnTo>
                  <a:lnTo>
                    <a:pt x="578644" y="685800"/>
                  </a:lnTo>
                  <a:lnTo>
                    <a:pt x="552450" y="690563"/>
                  </a:lnTo>
                  <a:lnTo>
                    <a:pt x="528638" y="690563"/>
                  </a:lnTo>
                  <a:lnTo>
                    <a:pt x="502444" y="681038"/>
                  </a:lnTo>
                  <a:lnTo>
                    <a:pt x="481013" y="664369"/>
                  </a:lnTo>
                  <a:lnTo>
                    <a:pt x="464344" y="640556"/>
                  </a:lnTo>
                  <a:lnTo>
                    <a:pt x="438150" y="590550"/>
                  </a:lnTo>
                  <a:lnTo>
                    <a:pt x="409575" y="528638"/>
                  </a:lnTo>
                  <a:lnTo>
                    <a:pt x="390525" y="490538"/>
                  </a:lnTo>
                  <a:lnTo>
                    <a:pt x="366713" y="447675"/>
                  </a:lnTo>
                  <a:lnTo>
                    <a:pt x="330994" y="395288"/>
                  </a:lnTo>
                  <a:lnTo>
                    <a:pt x="302419" y="354806"/>
                  </a:lnTo>
                  <a:lnTo>
                    <a:pt x="266700" y="314325"/>
                  </a:lnTo>
                  <a:lnTo>
                    <a:pt x="233363" y="278606"/>
                  </a:lnTo>
                  <a:lnTo>
                    <a:pt x="169069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99CCC87F-7C90-4E28-9C86-5588AEE137DD}"/>
                </a:ext>
              </a:extLst>
            </p:cNvPr>
            <p:cNvSpPr/>
            <p:nvPr/>
          </p:nvSpPr>
          <p:spPr>
            <a:xfrm>
              <a:off x="4972050" y="2001838"/>
              <a:ext cx="1846263" cy="428625"/>
            </a:xfrm>
            <a:custGeom>
              <a:avLst/>
              <a:gdLst>
                <a:gd name="connsiteX0" fmla="*/ 1047750 w 1845469"/>
                <a:gd name="connsiteY0" fmla="*/ 319088 h 428625"/>
                <a:gd name="connsiteX1" fmla="*/ 802481 w 1845469"/>
                <a:gd name="connsiteY1" fmla="*/ 354807 h 428625"/>
                <a:gd name="connsiteX2" fmla="*/ 542925 w 1845469"/>
                <a:gd name="connsiteY2" fmla="*/ 390525 h 428625"/>
                <a:gd name="connsiteX3" fmla="*/ 459581 w 1845469"/>
                <a:gd name="connsiteY3" fmla="*/ 402432 h 428625"/>
                <a:gd name="connsiteX4" fmla="*/ 345281 w 1845469"/>
                <a:gd name="connsiteY4" fmla="*/ 428625 h 428625"/>
                <a:gd name="connsiteX5" fmla="*/ 247650 w 1845469"/>
                <a:gd name="connsiteY5" fmla="*/ 404813 h 428625"/>
                <a:gd name="connsiteX6" fmla="*/ 109538 w 1845469"/>
                <a:gd name="connsiteY6" fmla="*/ 371475 h 428625"/>
                <a:gd name="connsiteX7" fmla="*/ 0 w 1845469"/>
                <a:gd name="connsiteY7" fmla="*/ 333375 h 428625"/>
                <a:gd name="connsiteX8" fmla="*/ 150019 w 1845469"/>
                <a:gd name="connsiteY8" fmla="*/ 190500 h 428625"/>
                <a:gd name="connsiteX9" fmla="*/ 200025 w 1845469"/>
                <a:gd name="connsiteY9" fmla="*/ 238125 h 428625"/>
                <a:gd name="connsiteX10" fmla="*/ 216694 w 1845469"/>
                <a:gd name="connsiteY10" fmla="*/ 245269 h 428625"/>
                <a:gd name="connsiteX11" fmla="*/ 245269 w 1845469"/>
                <a:gd name="connsiteY11" fmla="*/ 250032 h 428625"/>
                <a:gd name="connsiteX12" fmla="*/ 288131 w 1845469"/>
                <a:gd name="connsiteY12" fmla="*/ 247650 h 428625"/>
                <a:gd name="connsiteX13" fmla="*/ 454819 w 1845469"/>
                <a:gd name="connsiteY13" fmla="*/ 223838 h 428625"/>
                <a:gd name="connsiteX14" fmla="*/ 792956 w 1845469"/>
                <a:gd name="connsiteY14" fmla="*/ 171450 h 428625"/>
                <a:gd name="connsiteX15" fmla="*/ 1026319 w 1845469"/>
                <a:gd name="connsiteY15" fmla="*/ 133350 h 428625"/>
                <a:gd name="connsiteX16" fmla="*/ 1162050 w 1845469"/>
                <a:gd name="connsiteY16" fmla="*/ 111919 h 428625"/>
                <a:gd name="connsiteX17" fmla="*/ 1207294 w 1845469"/>
                <a:gd name="connsiteY17" fmla="*/ 102394 h 428625"/>
                <a:gd name="connsiteX18" fmla="*/ 1264444 w 1845469"/>
                <a:gd name="connsiteY18" fmla="*/ 83344 h 428625"/>
                <a:gd name="connsiteX19" fmla="*/ 1331119 w 1845469"/>
                <a:gd name="connsiteY19" fmla="*/ 54769 h 428625"/>
                <a:gd name="connsiteX20" fmla="*/ 1371600 w 1845469"/>
                <a:gd name="connsiteY20" fmla="*/ 26194 h 428625"/>
                <a:gd name="connsiteX21" fmla="*/ 1393031 w 1845469"/>
                <a:gd name="connsiteY21" fmla="*/ 9525 h 428625"/>
                <a:gd name="connsiteX22" fmla="*/ 1421606 w 1845469"/>
                <a:gd name="connsiteY22" fmla="*/ 2382 h 428625"/>
                <a:gd name="connsiteX23" fmla="*/ 1469231 w 1845469"/>
                <a:gd name="connsiteY23" fmla="*/ 0 h 428625"/>
                <a:gd name="connsiteX24" fmla="*/ 1547813 w 1845469"/>
                <a:gd name="connsiteY24" fmla="*/ 7144 h 428625"/>
                <a:gd name="connsiteX25" fmla="*/ 1671638 w 1845469"/>
                <a:gd name="connsiteY25" fmla="*/ 21432 h 428625"/>
                <a:gd name="connsiteX26" fmla="*/ 1781175 w 1845469"/>
                <a:gd name="connsiteY26" fmla="*/ 42863 h 428625"/>
                <a:gd name="connsiteX27" fmla="*/ 1802606 w 1845469"/>
                <a:gd name="connsiteY27" fmla="*/ 52388 h 428625"/>
                <a:gd name="connsiteX28" fmla="*/ 1819275 w 1845469"/>
                <a:gd name="connsiteY28" fmla="*/ 64294 h 428625"/>
                <a:gd name="connsiteX29" fmla="*/ 1838325 w 1845469"/>
                <a:gd name="connsiteY29" fmla="*/ 85725 h 428625"/>
                <a:gd name="connsiteX30" fmla="*/ 1845469 w 1845469"/>
                <a:gd name="connsiteY30" fmla="*/ 104775 h 428625"/>
                <a:gd name="connsiteX31" fmla="*/ 1835944 w 1845469"/>
                <a:gd name="connsiteY31" fmla="*/ 142875 h 428625"/>
                <a:gd name="connsiteX32" fmla="*/ 1828800 w 1845469"/>
                <a:gd name="connsiteY32" fmla="*/ 159544 h 428625"/>
                <a:gd name="connsiteX33" fmla="*/ 1802606 w 1845469"/>
                <a:gd name="connsiteY33" fmla="*/ 171450 h 428625"/>
                <a:gd name="connsiteX34" fmla="*/ 1640681 w 1845469"/>
                <a:gd name="connsiteY34" fmla="*/ 214313 h 428625"/>
                <a:gd name="connsiteX35" fmla="*/ 1438275 w 1845469"/>
                <a:gd name="connsiteY35" fmla="*/ 252413 h 428625"/>
                <a:gd name="connsiteX36" fmla="*/ 1264444 w 1845469"/>
                <a:gd name="connsiteY36" fmla="*/ 280988 h 428625"/>
                <a:gd name="connsiteX37" fmla="*/ 1047750 w 1845469"/>
                <a:gd name="connsiteY37" fmla="*/ 31908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5469" h="428625">
                  <a:moveTo>
                    <a:pt x="1047750" y="319088"/>
                  </a:moveTo>
                  <a:lnTo>
                    <a:pt x="802481" y="354807"/>
                  </a:lnTo>
                  <a:lnTo>
                    <a:pt x="542925" y="390525"/>
                  </a:lnTo>
                  <a:lnTo>
                    <a:pt x="459581" y="402432"/>
                  </a:lnTo>
                  <a:lnTo>
                    <a:pt x="345281" y="428625"/>
                  </a:lnTo>
                  <a:lnTo>
                    <a:pt x="247650" y="404813"/>
                  </a:lnTo>
                  <a:lnTo>
                    <a:pt x="109538" y="371475"/>
                  </a:lnTo>
                  <a:lnTo>
                    <a:pt x="0" y="333375"/>
                  </a:lnTo>
                  <a:lnTo>
                    <a:pt x="150019" y="190500"/>
                  </a:lnTo>
                  <a:lnTo>
                    <a:pt x="200025" y="238125"/>
                  </a:lnTo>
                  <a:lnTo>
                    <a:pt x="216694" y="245269"/>
                  </a:lnTo>
                  <a:lnTo>
                    <a:pt x="245269" y="250032"/>
                  </a:lnTo>
                  <a:lnTo>
                    <a:pt x="288131" y="247650"/>
                  </a:lnTo>
                  <a:lnTo>
                    <a:pt x="454819" y="223838"/>
                  </a:lnTo>
                  <a:lnTo>
                    <a:pt x="792956" y="171450"/>
                  </a:lnTo>
                  <a:lnTo>
                    <a:pt x="1026319" y="133350"/>
                  </a:lnTo>
                  <a:lnTo>
                    <a:pt x="1162050" y="111919"/>
                  </a:lnTo>
                  <a:lnTo>
                    <a:pt x="1207294" y="102394"/>
                  </a:lnTo>
                  <a:lnTo>
                    <a:pt x="1264444" y="83344"/>
                  </a:lnTo>
                  <a:lnTo>
                    <a:pt x="1331119" y="54769"/>
                  </a:lnTo>
                  <a:lnTo>
                    <a:pt x="1371600" y="26194"/>
                  </a:lnTo>
                  <a:lnTo>
                    <a:pt x="1393031" y="9525"/>
                  </a:lnTo>
                  <a:lnTo>
                    <a:pt x="1421606" y="2382"/>
                  </a:lnTo>
                  <a:lnTo>
                    <a:pt x="1469231" y="0"/>
                  </a:lnTo>
                  <a:lnTo>
                    <a:pt x="1547813" y="7144"/>
                  </a:lnTo>
                  <a:lnTo>
                    <a:pt x="1671638" y="21432"/>
                  </a:lnTo>
                  <a:lnTo>
                    <a:pt x="1781175" y="42863"/>
                  </a:lnTo>
                  <a:lnTo>
                    <a:pt x="1802606" y="52388"/>
                  </a:lnTo>
                  <a:lnTo>
                    <a:pt x="1819275" y="64294"/>
                  </a:lnTo>
                  <a:lnTo>
                    <a:pt x="1838325" y="85725"/>
                  </a:lnTo>
                  <a:lnTo>
                    <a:pt x="1845469" y="104775"/>
                  </a:lnTo>
                  <a:lnTo>
                    <a:pt x="1835944" y="142875"/>
                  </a:lnTo>
                  <a:lnTo>
                    <a:pt x="1828800" y="159544"/>
                  </a:lnTo>
                  <a:lnTo>
                    <a:pt x="1802606" y="171450"/>
                  </a:lnTo>
                  <a:lnTo>
                    <a:pt x="1640681" y="214313"/>
                  </a:lnTo>
                  <a:lnTo>
                    <a:pt x="1438275" y="252413"/>
                  </a:lnTo>
                  <a:lnTo>
                    <a:pt x="1264444" y="280988"/>
                  </a:lnTo>
                  <a:lnTo>
                    <a:pt x="10477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B7B6EC58-7790-4973-8045-EA492834325D}"/>
                </a:ext>
              </a:extLst>
            </p:cNvPr>
            <p:cNvSpPr/>
            <p:nvPr/>
          </p:nvSpPr>
          <p:spPr>
            <a:xfrm>
              <a:off x="4243388" y="2824163"/>
              <a:ext cx="2935287" cy="517525"/>
            </a:xfrm>
            <a:custGeom>
              <a:avLst/>
              <a:gdLst>
                <a:gd name="connsiteX0" fmla="*/ 2158093 w 2936422"/>
                <a:gd name="connsiteY0" fmla="*/ 277586 h 517071"/>
                <a:gd name="connsiteX1" fmla="*/ 1834243 w 2936422"/>
                <a:gd name="connsiteY1" fmla="*/ 293914 h 517071"/>
                <a:gd name="connsiteX2" fmla="*/ 1638300 w 2936422"/>
                <a:gd name="connsiteY2" fmla="*/ 310243 h 517071"/>
                <a:gd name="connsiteX3" fmla="*/ 1360714 w 2936422"/>
                <a:gd name="connsiteY3" fmla="*/ 337457 h 517071"/>
                <a:gd name="connsiteX4" fmla="*/ 1162050 w 2936422"/>
                <a:gd name="connsiteY4" fmla="*/ 364671 h 517071"/>
                <a:gd name="connsiteX5" fmla="*/ 922564 w 2936422"/>
                <a:gd name="connsiteY5" fmla="*/ 400050 h 517071"/>
                <a:gd name="connsiteX6" fmla="*/ 669472 w 2936422"/>
                <a:gd name="connsiteY6" fmla="*/ 454478 h 517071"/>
                <a:gd name="connsiteX7" fmla="*/ 489857 w 2936422"/>
                <a:gd name="connsiteY7" fmla="*/ 492578 h 517071"/>
                <a:gd name="connsiteX8" fmla="*/ 378279 w 2936422"/>
                <a:gd name="connsiteY8" fmla="*/ 517071 h 517071"/>
                <a:gd name="connsiteX9" fmla="*/ 359229 w 2936422"/>
                <a:gd name="connsiteY9" fmla="*/ 514350 h 517071"/>
                <a:gd name="connsiteX10" fmla="*/ 321129 w 2936422"/>
                <a:gd name="connsiteY10" fmla="*/ 500743 h 517071"/>
                <a:gd name="connsiteX11" fmla="*/ 239486 w 2936422"/>
                <a:gd name="connsiteY11" fmla="*/ 451757 h 517071"/>
                <a:gd name="connsiteX12" fmla="*/ 144236 w 2936422"/>
                <a:gd name="connsiteY12" fmla="*/ 381000 h 517071"/>
                <a:gd name="connsiteX13" fmla="*/ 40822 w 2936422"/>
                <a:gd name="connsiteY13" fmla="*/ 302078 h 517071"/>
                <a:gd name="connsiteX14" fmla="*/ 19050 w 2936422"/>
                <a:gd name="connsiteY14" fmla="*/ 283028 h 517071"/>
                <a:gd name="connsiteX15" fmla="*/ 5443 w 2936422"/>
                <a:gd name="connsiteY15" fmla="*/ 263978 h 517071"/>
                <a:gd name="connsiteX16" fmla="*/ 0 w 2936422"/>
                <a:gd name="connsiteY16" fmla="*/ 242207 h 517071"/>
                <a:gd name="connsiteX17" fmla="*/ 0 w 2936422"/>
                <a:gd name="connsiteY17" fmla="*/ 228600 h 517071"/>
                <a:gd name="connsiteX18" fmla="*/ 2722 w 2936422"/>
                <a:gd name="connsiteY18" fmla="*/ 217714 h 517071"/>
                <a:gd name="connsiteX19" fmla="*/ 13607 w 2936422"/>
                <a:gd name="connsiteY19" fmla="*/ 212271 h 517071"/>
                <a:gd name="connsiteX20" fmla="*/ 35379 w 2936422"/>
                <a:gd name="connsiteY20" fmla="*/ 217714 h 517071"/>
                <a:gd name="connsiteX21" fmla="*/ 84364 w 2936422"/>
                <a:gd name="connsiteY21" fmla="*/ 239486 h 517071"/>
                <a:gd name="connsiteX22" fmla="*/ 171450 w 2936422"/>
                <a:gd name="connsiteY22" fmla="*/ 274864 h 517071"/>
                <a:gd name="connsiteX23" fmla="*/ 214993 w 2936422"/>
                <a:gd name="connsiteY23" fmla="*/ 285750 h 517071"/>
                <a:gd name="connsiteX24" fmla="*/ 272143 w 2936422"/>
                <a:gd name="connsiteY24" fmla="*/ 293914 h 517071"/>
                <a:gd name="connsiteX25" fmla="*/ 310243 w 2936422"/>
                <a:gd name="connsiteY25" fmla="*/ 293914 h 517071"/>
                <a:gd name="connsiteX26" fmla="*/ 408214 w 2936422"/>
                <a:gd name="connsiteY26" fmla="*/ 288471 h 517071"/>
                <a:gd name="connsiteX27" fmla="*/ 693964 w 2936422"/>
                <a:gd name="connsiteY27" fmla="*/ 253093 h 517071"/>
                <a:gd name="connsiteX28" fmla="*/ 1036864 w 2936422"/>
                <a:gd name="connsiteY28" fmla="*/ 204107 h 517071"/>
                <a:gd name="connsiteX29" fmla="*/ 1227364 w 2936422"/>
                <a:gd name="connsiteY29" fmla="*/ 182336 h 517071"/>
                <a:gd name="connsiteX30" fmla="*/ 1551214 w 2936422"/>
                <a:gd name="connsiteY30" fmla="*/ 144236 h 517071"/>
                <a:gd name="connsiteX31" fmla="*/ 1877786 w 2936422"/>
                <a:gd name="connsiteY31" fmla="*/ 100693 h 517071"/>
                <a:gd name="connsiteX32" fmla="*/ 2207079 w 2936422"/>
                <a:gd name="connsiteY32" fmla="*/ 62593 h 517071"/>
                <a:gd name="connsiteX33" fmla="*/ 2381250 w 2936422"/>
                <a:gd name="connsiteY33" fmla="*/ 38100 h 517071"/>
                <a:gd name="connsiteX34" fmla="*/ 2492829 w 2936422"/>
                <a:gd name="connsiteY34" fmla="*/ 8164 h 517071"/>
                <a:gd name="connsiteX35" fmla="*/ 2528207 w 2936422"/>
                <a:gd name="connsiteY35" fmla="*/ 0 h 517071"/>
                <a:gd name="connsiteX36" fmla="*/ 2631622 w 2936422"/>
                <a:gd name="connsiteY36" fmla="*/ 13607 h 517071"/>
                <a:gd name="connsiteX37" fmla="*/ 2702379 w 2936422"/>
                <a:gd name="connsiteY37" fmla="*/ 29936 h 517071"/>
                <a:gd name="connsiteX38" fmla="*/ 2759529 w 2936422"/>
                <a:gd name="connsiteY38" fmla="*/ 48986 h 517071"/>
                <a:gd name="connsiteX39" fmla="*/ 2808514 w 2936422"/>
                <a:gd name="connsiteY39" fmla="*/ 73478 h 517071"/>
                <a:gd name="connsiteX40" fmla="*/ 2846614 w 2936422"/>
                <a:gd name="connsiteY40" fmla="*/ 100693 h 517071"/>
                <a:gd name="connsiteX41" fmla="*/ 2901043 w 2936422"/>
                <a:gd name="connsiteY41" fmla="*/ 149678 h 517071"/>
                <a:gd name="connsiteX42" fmla="*/ 2922814 w 2936422"/>
                <a:gd name="connsiteY42" fmla="*/ 176893 h 517071"/>
                <a:gd name="connsiteX43" fmla="*/ 2936422 w 2936422"/>
                <a:gd name="connsiteY43" fmla="*/ 206828 h 517071"/>
                <a:gd name="connsiteX44" fmla="*/ 2936422 w 2936422"/>
                <a:gd name="connsiteY44" fmla="*/ 239486 h 517071"/>
                <a:gd name="connsiteX45" fmla="*/ 2922814 w 2936422"/>
                <a:gd name="connsiteY45" fmla="*/ 263978 h 517071"/>
                <a:gd name="connsiteX46" fmla="*/ 2898322 w 2936422"/>
                <a:gd name="connsiteY46" fmla="*/ 277586 h 517071"/>
                <a:gd name="connsiteX47" fmla="*/ 2862943 w 2936422"/>
                <a:gd name="connsiteY47" fmla="*/ 288471 h 517071"/>
                <a:gd name="connsiteX48" fmla="*/ 2819400 w 2936422"/>
                <a:gd name="connsiteY48" fmla="*/ 296636 h 517071"/>
                <a:gd name="connsiteX49" fmla="*/ 2754086 w 2936422"/>
                <a:gd name="connsiteY49" fmla="*/ 293914 h 517071"/>
                <a:gd name="connsiteX50" fmla="*/ 2639786 w 2936422"/>
                <a:gd name="connsiteY50" fmla="*/ 277586 h 517071"/>
                <a:gd name="connsiteX51" fmla="*/ 2511879 w 2936422"/>
                <a:gd name="connsiteY51" fmla="*/ 272143 h 517071"/>
                <a:gd name="connsiteX52" fmla="*/ 2343150 w 2936422"/>
                <a:gd name="connsiteY52" fmla="*/ 269421 h 517071"/>
                <a:gd name="connsiteX53" fmla="*/ 2158093 w 2936422"/>
                <a:gd name="connsiteY53" fmla="*/ 277586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36422" h="517071">
                  <a:moveTo>
                    <a:pt x="2158093" y="277586"/>
                  </a:moveTo>
                  <a:lnTo>
                    <a:pt x="1834243" y="293914"/>
                  </a:lnTo>
                  <a:lnTo>
                    <a:pt x="1638300" y="310243"/>
                  </a:lnTo>
                  <a:lnTo>
                    <a:pt x="1360714" y="337457"/>
                  </a:lnTo>
                  <a:lnTo>
                    <a:pt x="1162050" y="364671"/>
                  </a:lnTo>
                  <a:lnTo>
                    <a:pt x="922564" y="400050"/>
                  </a:lnTo>
                  <a:lnTo>
                    <a:pt x="669472" y="454478"/>
                  </a:lnTo>
                  <a:lnTo>
                    <a:pt x="489857" y="492578"/>
                  </a:lnTo>
                  <a:lnTo>
                    <a:pt x="378279" y="517071"/>
                  </a:lnTo>
                  <a:lnTo>
                    <a:pt x="359229" y="514350"/>
                  </a:lnTo>
                  <a:lnTo>
                    <a:pt x="321129" y="500743"/>
                  </a:lnTo>
                  <a:lnTo>
                    <a:pt x="239486" y="451757"/>
                  </a:lnTo>
                  <a:lnTo>
                    <a:pt x="144236" y="381000"/>
                  </a:lnTo>
                  <a:lnTo>
                    <a:pt x="40822" y="302078"/>
                  </a:lnTo>
                  <a:lnTo>
                    <a:pt x="19050" y="283028"/>
                  </a:lnTo>
                  <a:lnTo>
                    <a:pt x="5443" y="263978"/>
                  </a:lnTo>
                  <a:lnTo>
                    <a:pt x="0" y="242207"/>
                  </a:lnTo>
                  <a:lnTo>
                    <a:pt x="0" y="228600"/>
                  </a:lnTo>
                  <a:lnTo>
                    <a:pt x="2722" y="217714"/>
                  </a:lnTo>
                  <a:lnTo>
                    <a:pt x="13607" y="212271"/>
                  </a:lnTo>
                  <a:lnTo>
                    <a:pt x="35379" y="217714"/>
                  </a:lnTo>
                  <a:lnTo>
                    <a:pt x="84364" y="239486"/>
                  </a:lnTo>
                  <a:lnTo>
                    <a:pt x="171450" y="274864"/>
                  </a:lnTo>
                  <a:lnTo>
                    <a:pt x="214993" y="285750"/>
                  </a:lnTo>
                  <a:lnTo>
                    <a:pt x="272143" y="293914"/>
                  </a:lnTo>
                  <a:lnTo>
                    <a:pt x="310243" y="293914"/>
                  </a:lnTo>
                  <a:lnTo>
                    <a:pt x="408214" y="288471"/>
                  </a:lnTo>
                  <a:lnTo>
                    <a:pt x="693964" y="253093"/>
                  </a:lnTo>
                  <a:lnTo>
                    <a:pt x="1036864" y="204107"/>
                  </a:lnTo>
                  <a:lnTo>
                    <a:pt x="1227364" y="182336"/>
                  </a:lnTo>
                  <a:lnTo>
                    <a:pt x="1551214" y="144236"/>
                  </a:lnTo>
                  <a:lnTo>
                    <a:pt x="1877786" y="100693"/>
                  </a:lnTo>
                  <a:lnTo>
                    <a:pt x="2207079" y="62593"/>
                  </a:lnTo>
                  <a:lnTo>
                    <a:pt x="2381250" y="38100"/>
                  </a:lnTo>
                  <a:lnTo>
                    <a:pt x="2492829" y="8164"/>
                  </a:lnTo>
                  <a:lnTo>
                    <a:pt x="2528207" y="0"/>
                  </a:lnTo>
                  <a:lnTo>
                    <a:pt x="2631622" y="13607"/>
                  </a:lnTo>
                  <a:lnTo>
                    <a:pt x="2702379" y="29936"/>
                  </a:lnTo>
                  <a:lnTo>
                    <a:pt x="2759529" y="48986"/>
                  </a:lnTo>
                  <a:lnTo>
                    <a:pt x="2808514" y="73478"/>
                  </a:lnTo>
                  <a:lnTo>
                    <a:pt x="2846614" y="100693"/>
                  </a:lnTo>
                  <a:lnTo>
                    <a:pt x="2901043" y="149678"/>
                  </a:lnTo>
                  <a:lnTo>
                    <a:pt x="2922814" y="176893"/>
                  </a:lnTo>
                  <a:lnTo>
                    <a:pt x="2936422" y="206828"/>
                  </a:lnTo>
                  <a:lnTo>
                    <a:pt x="2936422" y="239486"/>
                  </a:lnTo>
                  <a:lnTo>
                    <a:pt x="2922814" y="263978"/>
                  </a:lnTo>
                  <a:lnTo>
                    <a:pt x="2898322" y="277586"/>
                  </a:lnTo>
                  <a:lnTo>
                    <a:pt x="2862943" y="288471"/>
                  </a:lnTo>
                  <a:lnTo>
                    <a:pt x="2819400" y="296636"/>
                  </a:lnTo>
                  <a:lnTo>
                    <a:pt x="2754086" y="293914"/>
                  </a:lnTo>
                  <a:lnTo>
                    <a:pt x="2639786" y="277586"/>
                  </a:lnTo>
                  <a:lnTo>
                    <a:pt x="2511879" y="272143"/>
                  </a:lnTo>
                  <a:lnTo>
                    <a:pt x="2343150" y="269421"/>
                  </a:lnTo>
                  <a:lnTo>
                    <a:pt x="2158093" y="277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DD98306C-06FE-48DA-9BA9-0B96ED14C187}"/>
                </a:ext>
              </a:extLst>
            </p:cNvPr>
            <p:cNvSpPr/>
            <p:nvPr/>
          </p:nvSpPr>
          <p:spPr>
            <a:xfrm rot="16200000">
              <a:off x="3655219" y="2663032"/>
              <a:ext cx="2351087" cy="1720850"/>
            </a:xfrm>
            <a:custGeom>
              <a:avLst/>
              <a:gdLst>
                <a:gd name="connsiteX0" fmla="*/ 1217277 w 2350902"/>
                <a:gd name="connsiteY0" fmla="*/ 1280737 h 1722072"/>
                <a:gd name="connsiteX1" fmla="*/ 957668 w 2350902"/>
                <a:gd name="connsiteY1" fmla="*/ 1099011 h 1722072"/>
                <a:gd name="connsiteX2" fmla="*/ 819210 w 2350902"/>
                <a:gd name="connsiteY2" fmla="*/ 992283 h 1722072"/>
                <a:gd name="connsiteX3" fmla="*/ 732674 w 2350902"/>
                <a:gd name="connsiteY3" fmla="*/ 908631 h 1722072"/>
                <a:gd name="connsiteX4" fmla="*/ 605754 w 2350902"/>
                <a:gd name="connsiteY4" fmla="*/ 778827 h 1722072"/>
                <a:gd name="connsiteX5" fmla="*/ 432682 w 2350902"/>
                <a:gd name="connsiteY5" fmla="*/ 591331 h 1722072"/>
                <a:gd name="connsiteX6" fmla="*/ 282685 w 2350902"/>
                <a:gd name="connsiteY6" fmla="*/ 415374 h 1722072"/>
                <a:gd name="connsiteX7" fmla="*/ 178842 w 2350902"/>
                <a:gd name="connsiteY7" fmla="*/ 285570 h 1722072"/>
                <a:gd name="connsiteX8" fmla="*/ 77883 w 2350902"/>
                <a:gd name="connsiteY8" fmla="*/ 152881 h 1722072"/>
                <a:gd name="connsiteX9" fmla="*/ 23076 w 2350902"/>
                <a:gd name="connsiteY9" fmla="*/ 74998 h 1722072"/>
                <a:gd name="connsiteX10" fmla="*/ 5769 w 2350902"/>
                <a:gd name="connsiteY10" fmla="*/ 46153 h 1722072"/>
                <a:gd name="connsiteX11" fmla="*/ 0 w 2350902"/>
                <a:gd name="connsiteY11" fmla="*/ 23076 h 1722072"/>
                <a:gd name="connsiteX12" fmla="*/ 2885 w 2350902"/>
                <a:gd name="connsiteY12" fmla="*/ 5769 h 1722072"/>
                <a:gd name="connsiteX13" fmla="*/ 23076 w 2350902"/>
                <a:gd name="connsiteY13" fmla="*/ 0 h 1722072"/>
                <a:gd name="connsiteX14" fmla="*/ 37499 w 2350902"/>
                <a:gd name="connsiteY14" fmla="*/ 2885 h 1722072"/>
                <a:gd name="connsiteX15" fmla="*/ 63460 w 2350902"/>
                <a:gd name="connsiteY15" fmla="*/ 14423 h 1722072"/>
                <a:gd name="connsiteX16" fmla="*/ 158650 w 2350902"/>
                <a:gd name="connsiteY16" fmla="*/ 124035 h 1722072"/>
                <a:gd name="connsiteX17" fmla="*/ 311531 w 2350902"/>
                <a:gd name="connsiteY17" fmla="*/ 279801 h 1722072"/>
                <a:gd name="connsiteX18" fmla="*/ 426912 w 2350902"/>
                <a:gd name="connsiteY18" fmla="*/ 392298 h 1722072"/>
                <a:gd name="connsiteX19" fmla="*/ 550948 w 2350902"/>
                <a:gd name="connsiteY19" fmla="*/ 501910 h 1722072"/>
                <a:gd name="connsiteX20" fmla="*/ 631715 w 2350902"/>
                <a:gd name="connsiteY20" fmla="*/ 568255 h 1722072"/>
                <a:gd name="connsiteX21" fmla="*/ 741328 w 2350902"/>
                <a:gd name="connsiteY21" fmla="*/ 660560 h 1722072"/>
                <a:gd name="connsiteX22" fmla="*/ 853825 w 2350902"/>
                <a:gd name="connsiteY22" fmla="*/ 744212 h 1722072"/>
                <a:gd name="connsiteX23" fmla="*/ 943246 w 2350902"/>
                <a:gd name="connsiteY23" fmla="*/ 807672 h 1722072"/>
                <a:gd name="connsiteX24" fmla="*/ 1003821 w 2350902"/>
                <a:gd name="connsiteY24" fmla="*/ 853825 h 1722072"/>
                <a:gd name="connsiteX25" fmla="*/ 1122087 w 2350902"/>
                <a:gd name="connsiteY25" fmla="*/ 943245 h 1722072"/>
                <a:gd name="connsiteX26" fmla="*/ 1249007 w 2350902"/>
                <a:gd name="connsiteY26" fmla="*/ 1029782 h 1722072"/>
                <a:gd name="connsiteX27" fmla="*/ 1378811 w 2350902"/>
                <a:gd name="connsiteY27" fmla="*/ 1116318 h 1722072"/>
                <a:gd name="connsiteX28" fmla="*/ 1488424 w 2350902"/>
                <a:gd name="connsiteY28" fmla="*/ 1188432 h 1722072"/>
                <a:gd name="connsiteX29" fmla="*/ 1652843 w 2350902"/>
                <a:gd name="connsiteY29" fmla="*/ 1277852 h 1722072"/>
                <a:gd name="connsiteX30" fmla="*/ 1779763 w 2350902"/>
                <a:gd name="connsiteY30" fmla="*/ 1338428 h 1722072"/>
                <a:gd name="connsiteX31" fmla="*/ 1846107 w 2350902"/>
                <a:gd name="connsiteY31" fmla="*/ 1364389 h 1722072"/>
                <a:gd name="connsiteX32" fmla="*/ 1915336 w 2350902"/>
                <a:gd name="connsiteY32" fmla="*/ 1387465 h 1722072"/>
                <a:gd name="connsiteX33" fmla="*/ 1970143 w 2350902"/>
                <a:gd name="connsiteY33" fmla="*/ 1404772 h 1722072"/>
                <a:gd name="connsiteX34" fmla="*/ 2007642 w 2350902"/>
                <a:gd name="connsiteY34" fmla="*/ 1413426 h 1722072"/>
                <a:gd name="connsiteX35" fmla="*/ 2050910 w 2350902"/>
                <a:gd name="connsiteY35" fmla="*/ 1419195 h 1722072"/>
                <a:gd name="connsiteX36" fmla="*/ 2088409 w 2350902"/>
                <a:gd name="connsiteY36" fmla="*/ 1422080 h 1722072"/>
                <a:gd name="connsiteX37" fmla="*/ 2131677 w 2350902"/>
                <a:gd name="connsiteY37" fmla="*/ 1416310 h 1722072"/>
                <a:gd name="connsiteX38" fmla="*/ 2189368 w 2350902"/>
                <a:gd name="connsiteY38" fmla="*/ 1399003 h 1722072"/>
                <a:gd name="connsiteX39" fmla="*/ 2235521 w 2350902"/>
                <a:gd name="connsiteY39" fmla="*/ 1370158 h 1722072"/>
                <a:gd name="connsiteX40" fmla="*/ 2316288 w 2350902"/>
                <a:gd name="connsiteY40" fmla="*/ 1295160 h 1722072"/>
                <a:gd name="connsiteX41" fmla="*/ 2350902 w 2350902"/>
                <a:gd name="connsiteY41" fmla="*/ 1448040 h 1722072"/>
                <a:gd name="connsiteX42" fmla="*/ 2264366 w 2350902"/>
                <a:gd name="connsiteY42" fmla="*/ 1523038 h 1722072"/>
                <a:gd name="connsiteX43" fmla="*/ 2203791 w 2350902"/>
                <a:gd name="connsiteY43" fmla="*/ 1589383 h 1722072"/>
                <a:gd name="connsiteX44" fmla="*/ 2143215 w 2350902"/>
                <a:gd name="connsiteY44" fmla="*/ 1649958 h 1722072"/>
                <a:gd name="connsiteX45" fmla="*/ 2073986 w 2350902"/>
                <a:gd name="connsiteY45" fmla="*/ 1698996 h 1722072"/>
                <a:gd name="connsiteX46" fmla="*/ 2027834 w 2350902"/>
                <a:gd name="connsiteY46" fmla="*/ 1719187 h 1722072"/>
                <a:gd name="connsiteX47" fmla="*/ 2007642 w 2350902"/>
                <a:gd name="connsiteY47" fmla="*/ 1722072 h 1722072"/>
                <a:gd name="connsiteX48" fmla="*/ 1984565 w 2350902"/>
                <a:gd name="connsiteY48" fmla="*/ 1722072 h 1722072"/>
                <a:gd name="connsiteX49" fmla="*/ 1955720 w 2350902"/>
                <a:gd name="connsiteY49" fmla="*/ 1707649 h 1722072"/>
                <a:gd name="connsiteX50" fmla="*/ 1923990 w 2350902"/>
                <a:gd name="connsiteY50" fmla="*/ 1678804 h 1722072"/>
                <a:gd name="connsiteX51" fmla="*/ 1857646 w 2350902"/>
                <a:gd name="connsiteY51" fmla="*/ 1635536 h 1722072"/>
                <a:gd name="connsiteX52" fmla="*/ 1736495 w 2350902"/>
                <a:gd name="connsiteY52" fmla="*/ 1560538 h 1722072"/>
                <a:gd name="connsiteX53" fmla="*/ 1661497 w 2350902"/>
                <a:gd name="connsiteY53" fmla="*/ 1517269 h 1722072"/>
                <a:gd name="connsiteX54" fmla="*/ 1511500 w 2350902"/>
                <a:gd name="connsiteY54" fmla="*/ 1468232 h 1722072"/>
                <a:gd name="connsiteX55" fmla="*/ 1217277 w 2350902"/>
                <a:gd name="connsiteY55" fmla="*/ 128073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50902" h="1722072">
                  <a:moveTo>
                    <a:pt x="1217277" y="1280737"/>
                  </a:moveTo>
                  <a:lnTo>
                    <a:pt x="957668" y="1099011"/>
                  </a:lnTo>
                  <a:lnTo>
                    <a:pt x="819210" y="992283"/>
                  </a:lnTo>
                  <a:lnTo>
                    <a:pt x="732674" y="908631"/>
                  </a:lnTo>
                  <a:lnTo>
                    <a:pt x="605754" y="778827"/>
                  </a:lnTo>
                  <a:lnTo>
                    <a:pt x="432682" y="591331"/>
                  </a:lnTo>
                  <a:lnTo>
                    <a:pt x="282685" y="415374"/>
                  </a:lnTo>
                  <a:lnTo>
                    <a:pt x="178842" y="285570"/>
                  </a:lnTo>
                  <a:lnTo>
                    <a:pt x="77883" y="152881"/>
                  </a:lnTo>
                  <a:lnTo>
                    <a:pt x="23076" y="74998"/>
                  </a:lnTo>
                  <a:lnTo>
                    <a:pt x="5769" y="46153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23076" y="0"/>
                  </a:lnTo>
                  <a:lnTo>
                    <a:pt x="37499" y="2885"/>
                  </a:lnTo>
                  <a:lnTo>
                    <a:pt x="63460" y="14423"/>
                  </a:lnTo>
                  <a:lnTo>
                    <a:pt x="158650" y="124035"/>
                  </a:lnTo>
                  <a:lnTo>
                    <a:pt x="311531" y="279801"/>
                  </a:lnTo>
                  <a:lnTo>
                    <a:pt x="426912" y="392298"/>
                  </a:lnTo>
                  <a:lnTo>
                    <a:pt x="550948" y="501910"/>
                  </a:lnTo>
                  <a:lnTo>
                    <a:pt x="631715" y="568255"/>
                  </a:lnTo>
                  <a:lnTo>
                    <a:pt x="741328" y="660560"/>
                  </a:lnTo>
                  <a:lnTo>
                    <a:pt x="853825" y="744212"/>
                  </a:lnTo>
                  <a:lnTo>
                    <a:pt x="943246" y="807672"/>
                  </a:lnTo>
                  <a:lnTo>
                    <a:pt x="1003821" y="853825"/>
                  </a:lnTo>
                  <a:lnTo>
                    <a:pt x="1122087" y="943245"/>
                  </a:lnTo>
                  <a:lnTo>
                    <a:pt x="1249007" y="1029782"/>
                  </a:lnTo>
                  <a:lnTo>
                    <a:pt x="1378811" y="1116318"/>
                  </a:lnTo>
                  <a:lnTo>
                    <a:pt x="1488424" y="1188432"/>
                  </a:lnTo>
                  <a:lnTo>
                    <a:pt x="1652843" y="1277852"/>
                  </a:lnTo>
                  <a:lnTo>
                    <a:pt x="1779763" y="1338428"/>
                  </a:lnTo>
                  <a:lnTo>
                    <a:pt x="1846107" y="1364389"/>
                  </a:lnTo>
                  <a:lnTo>
                    <a:pt x="1915336" y="1387465"/>
                  </a:lnTo>
                  <a:lnTo>
                    <a:pt x="1970143" y="1404772"/>
                  </a:lnTo>
                  <a:lnTo>
                    <a:pt x="2007642" y="1413426"/>
                  </a:lnTo>
                  <a:lnTo>
                    <a:pt x="2050910" y="1419195"/>
                  </a:lnTo>
                  <a:lnTo>
                    <a:pt x="2088409" y="1422080"/>
                  </a:lnTo>
                  <a:lnTo>
                    <a:pt x="2131677" y="1416310"/>
                  </a:lnTo>
                  <a:lnTo>
                    <a:pt x="2189368" y="1399003"/>
                  </a:lnTo>
                  <a:lnTo>
                    <a:pt x="2235521" y="1370158"/>
                  </a:lnTo>
                  <a:lnTo>
                    <a:pt x="2316288" y="1295160"/>
                  </a:lnTo>
                  <a:lnTo>
                    <a:pt x="2350902" y="1448040"/>
                  </a:lnTo>
                  <a:lnTo>
                    <a:pt x="2264366" y="1523038"/>
                  </a:lnTo>
                  <a:lnTo>
                    <a:pt x="2203791" y="1589383"/>
                  </a:lnTo>
                  <a:lnTo>
                    <a:pt x="2143215" y="1649958"/>
                  </a:lnTo>
                  <a:lnTo>
                    <a:pt x="2073986" y="1698996"/>
                  </a:lnTo>
                  <a:lnTo>
                    <a:pt x="2027834" y="1719187"/>
                  </a:lnTo>
                  <a:lnTo>
                    <a:pt x="2007642" y="1722072"/>
                  </a:lnTo>
                  <a:lnTo>
                    <a:pt x="1984565" y="1722072"/>
                  </a:lnTo>
                  <a:lnTo>
                    <a:pt x="1955720" y="1707649"/>
                  </a:lnTo>
                  <a:lnTo>
                    <a:pt x="1923990" y="1678804"/>
                  </a:lnTo>
                  <a:lnTo>
                    <a:pt x="1857646" y="1635536"/>
                  </a:lnTo>
                  <a:lnTo>
                    <a:pt x="1736495" y="1560538"/>
                  </a:lnTo>
                  <a:lnTo>
                    <a:pt x="1661497" y="1517269"/>
                  </a:lnTo>
                  <a:lnTo>
                    <a:pt x="1511500" y="1468232"/>
                  </a:lnTo>
                  <a:lnTo>
                    <a:pt x="1217277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0677C4C3-DC32-4824-83F0-AA9C05C58BF8}"/>
                </a:ext>
              </a:extLst>
            </p:cNvPr>
            <p:cNvSpPr/>
            <p:nvPr/>
          </p:nvSpPr>
          <p:spPr>
            <a:xfrm rot="16200000">
              <a:off x="3823494" y="4675981"/>
              <a:ext cx="2355850" cy="338138"/>
            </a:xfrm>
            <a:custGeom>
              <a:avLst/>
              <a:gdLst>
                <a:gd name="connsiteX0" fmla="*/ 1316832 w 2355057"/>
                <a:gd name="connsiteY0" fmla="*/ 328612 h 338137"/>
                <a:gd name="connsiteX1" fmla="*/ 1028700 w 2355057"/>
                <a:gd name="connsiteY1" fmla="*/ 316706 h 338137"/>
                <a:gd name="connsiteX2" fmla="*/ 897732 w 2355057"/>
                <a:gd name="connsiteY2" fmla="*/ 311943 h 338137"/>
                <a:gd name="connsiteX3" fmla="*/ 381000 w 2355057"/>
                <a:gd name="connsiteY3" fmla="*/ 290512 h 338137"/>
                <a:gd name="connsiteX4" fmla="*/ 230982 w 2355057"/>
                <a:gd name="connsiteY4" fmla="*/ 295275 h 338137"/>
                <a:gd name="connsiteX5" fmla="*/ 138113 w 2355057"/>
                <a:gd name="connsiteY5" fmla="*/ 273843 h 338137"/>
                <a:gd name="connsiteX6" fmla="*/ 40482 w 2355057"/>
                <a:gd name="connsiteY6" fmla="*/ 242887 h 338137"/>
                <a:gd name="connsiteX7" fmla="*/ 7144 w 2355057"/>
                <a:gd name="connsiteY7" fmla="*/ 223837 h 338137"/>
                <a:gd name="connsiteX8" fmla="*/ 0 w 2355057"/>
                <a:gd name="connsiteY8" fmla="*/ 207168 h 338137"/>
                <a:gd name="connsiteX9" fmla="*/ 0 w 2355057"/>
                <a:gd name="connsiteY9" fmla="*/ 180975 h 338137"/>
                <a:gd name="connsiteX10" fmla="*/ 9525 w 2355057"/>
                <a:gd name="connsiteY10" fmla="*/ 142875 h 338137"/>
                <a:gd name="connsiteX11" fmla="*/ 30957 w 2355057"/>
                <a:gd name="connsiteY11" fmla="*/ 102393 h 338137"/>
                <a:gd name="connsiteX12" fmla="*/ 57150 w 2355057"/>
                <a:gd name="connsiteY12" fmla="*/ 73818 h 338137"/>
                <a:gd name="connsiteX13" fmla="*/ 95250 w 2355057"/>
                <a:gd name="connsiteY13" fmla="*/ 47625 h 338137"/>
                <a:gd name="connsiteX14" fmla="*/ 150019 w 2355057"/>
                <a:gd name="connsiteY14" fmla="*/ 23812 h 338137"/>
                <a:gd name="connsiteX15" fmla="*/ 207169 w 2355057"/>
                <a:gd name="connsiteY15" fmla="*/ 11906 h 338137"/>
                <a:gd name="connsiteX16" fmla="*/ 259557 w 2355057"/>
                <a:gd name="connsiteY16" fmla="*/ 4762 h 338137"/>
                <a:gd name="connsiteX17" fmla="*/ 311944 w 2355057"/>
                <a:gd name="connsiteY17" fmla="*/ 0 h 338137"/>
                <a:gd name="connsiteX18" fmla="*/ 361950 w 2355057"/>
                <a:gd name="connsiteY18" fmla="*/ 7143 h 338137"/>
                <a:gd name="connsiteX19" fmla="*/ 414338 w 2355057"/>
                <a:gd name="connsiteY19" fmla="*/ 21431 h 338137"/>
                <a:gd name="connsiteX20" fmla="*/ 488157 w 2355057"/>
                <a:gd name="connsiteY20" fmla="*/ 47625 h 338137"/>
                <a:gd name="connsiteX21" fmla="*/ 650082 w 2355057"/>
                <a:gd name="connsiteY21" fmla="*/ 61912 h 338137"/>
                <a:gd name="connsiteX22" fmla="*/ 976313 w 2355057"/>
                <a:gd name="connsiteY22" fmla="*/ 83343 h 338137"/>
                <a:gd name="connsiteX23" fmla="*/ 1388269 w 2355057"/>
                <a:gd name="connsiteY23" fmla="*/ 111918 h 338137"/>
                <a:gd name="connsiteX24" fmla="*/ 1700213 w 2355057"/>
                <a:gd name="connsiteY24" fmla="*/ 126206 h 338137"/>
                <a:gd name="connsiteX25" fmla="*/ 2024063 w 2355057"/>
                <a:gd name="connsiteY25" fmla="*/ 138112 h 338137"/>
                <a:gd name="connsiteX26" fmla="*/ 2071688 w 2355057"/>
                <a:gd name="connsiteY26" fmla="*/ 135731 h 338137"/>
                <a:gd name="connsiteX27" fmla="*/ 2105025 w 2355057"/>
                <a:gd name="connsiteY27" fmla="*/ 121443 h 338137"/>
                <a:gd name="connsiteX28" fmla="*/ 2176463 w 2355057"/>
                <a:gd name="connsiteY28" fmla="*/ 78581 h 338137"/>
                <a:gd name="connsiteX29" fmla="*/ 2355057 w 2355057"/>
                <a:gd name="connsiteY29" fmla="*/ 207168 h 338137"/>
                <a:gd name="connsiteX30" fmla="*/ 2288382 w 2355057"/>
                <a:gd name="connsiteY30" fmla="*/ 261937 h 338137"/>
                <a:gd name="connsiteX31" fmla="*/ 2252663 w 2355057"/>
                <a:gd name="connsiteY31" fmla="*/ 290512 h 338137"/>
                <a:gd name="connsiteX32" fmla="*/ 2228850 w 2355057"/>
                <a:gd name="connsiteY32" fmla="*/ 307181 h 338137"/>
                <a:gd name="connsiteX33" fmla="*/ 2193132 w 2355057"/>
                <a:gd name="connsiteY33" fmla="*/ 330993 h 338137"/>
                <a:gd name="connsiteX34" fmla="*/ 2059782 w 2355057"/>
                <a:gd name="connsiteY34" fmla="*/ 338137 h 338137"/>
                <a:gd name="connsiteX35" fmla="*/ 1609725 w 2355057"/>
                <a:gd name="connsiteY35" fmla="*/ 338137 h 338137"/>
                <a:gd name="connsiteX36" fmla="*/ 1481138 w 2355057"/>
                <a:gd name="connsiteY36" fmla="*/ 338137 h 338137"/>
                <a:gd name="connsiteX37" fmla="*/ 1316832 w 2355057"/>
                <a:gd name="connsiteY37" fmla="*/ 328612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55057" h="338137">
                  <a:moveTo>
                    <a:pt x="1316832" y="328612"/>
                  </a:moveTo>
                  <a:lnTo>
                    <a:pt x="1028700" y="316706"/>
                  </a:lnTo>
                  <a:lnTo>
                    <a:pt x="897732" y="311943"/>
                  </a:lnTo>
                  <a:lnTo>
                    <a:pt x="381000" y="290512"/>
                  </a:lnTo>
                  <a:lnTo>
                    <a:pt x="230982" y="295275"/>
                  </a:lnTo>
                  <a:lnTo>
                    <a:pt x="138113" y="273843"/>
                  </a:lnTo>
                  <a:lnTo>
                    <a:pt x="40482" y="242887"/>
                  </a:lnTo>
                  <a:lnTo>
                    <a:pt x="7144" y="223837"/>
                  </a:lnTo>
                  <a:lnTo>
                    <a:pt x="0" y="207168"/>
                  </a:lnTo>
                  <a:lnTo>
                    <a:pt x="0" y="180975"/>
                  </a:lnTo>
                  <a:lnTo>
                    <a:pt x="9525" y="142875"/>
                  </a:lnTo>
                  <a:lnTo>
                    <a:pt x="30957" y="102393"/>
                  </a:lnTo>
                  <a:lnTo>
                    <a:pt x="57150" y="73818"/>
                  </a:lnTo>
                  <a:lnTo>
                    <a:pt x="95250" y="47625"/>
                  </a:lnTo>
                  <a:lnTo>
                    <a:pt x="150019" y="23812"/>
                  </a:lnTo>
                  <a:lnTo>
                    <a:pt x="207169" y="11906"/>
                  </a:lnTo>
                  <a:lnTo>
                    <a:pt x="259557" y="4762"/>
                  </a:lnTo>
                  <a:lnTo>
                    <a:pt x="311944" y="0"/>
                  </a:lnTo>
                  <a:lnTo>
                    <a:pt x="361950" y="7143"/>
                  </a:lnTo>
                  <a:lnTo>
                    <a:pt x="414338" y="21431"/>
                  </a:lnTo>
                  <a:lnTo>
                    <a:pt x="488157" y="47625"/>
                  </a:lnTo>
                  <a:lnTo>
                    <a:pt x="650082" y="61912"/>
                  </a:lnTo>
                  <a:lnTo>
                    <a:pt x="976313" y="83343"/>
                  </a:lnTo>
                  <a:lnTo>
                    <a:pt x="1388269" y="111918"/>
                  </a:lnTo>
                  <a:lnTo>
                    <a:pt x="1700213" y="126206"/>
                  </a:lnTo>
                  <a:lnTo>
                    <a:pt x="2024063" y="138112"/>
                  </a:lnTo>
                  <a:lnTo>
                    <a:pt x="2071688" y="135731"/>
                  </a:lnTo>
                  <a:lnTo>
                    <a:pt x="2105025" y="121443"/>
                  </a:lnTo>
                  <a:lnTo>
                    <a:pt x="2176463" y="78581"/>
                  </a:lnTo>
                  <a:lnTo>
                    <a:pt x="2355057" y="207168"/>
                  </a:lnTo>
                  <a:lnTo>
                    <a:pt x="2288382" y="261937"/>
                  </a:lnTo>
                  <a:lnTo>
                    <a:pt x="2252663" y="290512"/>
                  </a:lnTo>
                  <a:lnTo>
                    <a:pt x="2228850" y="307181"/>
                  </a:lnTo>
                  <a:lnTo>
                    <a:pt x="2193132" y="330993"/>
                  </a:lnTo>
                  <a:lnTo>
                    <a:pt x="2059782" y="338137"/>
                  </a:lnTo>
                  <a:lnTo>
                    <a:pt x="1609725" y="338137"/>
                  </a:lnTo>
                  <a:lnTo>
                    <a:pt x="1481138" y="338137"/>
                  </a:lnTo>
                  <a:lnTo>
                    <a:pt x="1316832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F38CF45E-D4CC-4D3A-8E1C-9BD1AFAEB767}"/>
                </a:ext>
              </a:extLst>
            </p:cNvPr>
            <p:cNvSpPr/>
            <p:nvPr/>
          </p:nvSpPr>
          <p:spPr>
            <a:xfrm>
              <a:off x="5764213" y="3097213"/>
              <a:ext cx="549275" cy="750887"/>
            </a:xfrm>
            <a:custGeom>
              <a:avLst/>
              <a:gdLst>
                <a:gd name="connsiteX0" fmla="*/ 375557 w 549728"/>
                <a:gd name="connsiteY0" fmla="*/ 465364 h 751114"/>
                <a:gd name="connsiteX1" fmla="*/ 263978 w 549728"/>
                <a:gd name="connsiteY1" fmla="*/ 606878 h 751114"/>
                <a:gd name="connsiteX2" fmla="*/ 174171 w 549728"/>
                <a:gd name="connsiteY2" fmla="*/ 729343 h 751114"/>
                <a:gd name="connsiteX3" fmla="*/ 0 w 549728"/>
                <a:gd name="connsiteY3" fmla="*/ 751114 h 751114"/>
                <a:gd name="connsiteX4" fmla="*/ 48985 w 549728"/>
                <a:gd name="connsiteY4" fmla="*/ 642257 h 751114"/>
                <a:gd name="connsiteX5" fmla="*/ 141514 w 549728"/>
                <a:gd name="connsiteY5" fmla="*/ 446314 h 751114"/>
                <a:gd name="connsiteX6" fmla="*/ 185057 w 549728"/>
                <a:gd name="connsiteY6" fmla="*/ 348343 h 751114"/>
                <a:gd name="connsiteX7" fmla="*/ 206828 w 549728"/>
                <a:gd name="connsiteY7" fmla="*/ 283028 h 751114"/>
                <a:gd name="connsiteX8" fmla="*/ 212271 w 549728"/>
                <a:gd name="connsiteY8" fmla="*/ 253093 h 751114"/>
                <a:gd name="connsiteX9" fmla="*/ 206828 w 549728"/>
                <a:gd name="connsiteY9" fmla="*/ 217714 h 751114"/>
                <a:gd name="connsiteX10" fmla="*/ 190500 w 549728"/>
                <a:gd name="connsiteY10" fmla="*/ 163285 h 751114"/>
                <a:gd name="connsiteX11" fmla="*/ 163285 w 549728"/>
                <a:gd name="connsiteY11" fmla="*/ 119743 h 751114"/>
                <a:gd name="connsiteX12" fmla="*/ 125185 w 549728"/>
                <a:gd name="connsiteY12" fmla="*/ 73478 h 751114"/>
                <a:gd name="connsiteX13" fmla="*/ 59871 w 549728"/>
                <a:gd name="connsiteY13" fmla="*/ 0 h 751114"/>
                <a:gd name="connsiteX14" fmla="*/ 326571 w 549728"/>
                <a:gd name="connsiteY14" fmla="*/ 0 h 751114"/>
                <a:gd name="connsiteX15" fmla="*/ 405493 w 549728"/>
                <a:gd name="connsiteY15" fmla="*/ 59871 h 751114"/>
                <a:gd name="connsiteX16" fmla="*/ 440871 w 549728"/>
                <a:gd name="connsiteY16" fmla="*/ 87085 h 751114"/>
                <a:gd name="connsiteX17" fmla="*/ 481693 w 549728"/>
                <a:gd name="connsiteY17" fmla="*/ 117021 h 751114"/>
                <a:gd name="connsiteX18" fmla="*/ 508907 w 549728"/>
                <a:gd name="connsiteY18" fmla="*/ 141514 h 751114"/>
                <a:gd name="connsiteX19" fmla="*/ 527957 w 549728"/>
                <a:gd name="connsiteY19" fmla="*/ 160564 h 751114"/>
                <a:gd name="connsiteX20" fmla="*/ 541564 w 549728"/>
                <a:gd name="connsiteY20" fmla="*/ 185057 h 751114"/>
                <a:gd name="connsiteX21" fmla="*/ 549728 w 549728"/>
                <a:gd name="connsiteY21" fmla="*/ 209550 h 751114"/>
                <a:gd name="connsiteX22" fmla="*/ 549728 w 549728"/>
                <a:gd name="connsiteY22" fmla="*/ 225878 h 751114"/>
                <a:gd name="connsiteX23" fmla="*/ 538843 w 549728"/>
                <a:gd name="connsiteY23" fmla="*/ 250371 h 751114"/>
                <a:gd name="connsiteX24" fmla="*/ 484414 w 549728"/>
                <a:gd name="connsiteY24" fmla="*/ 323850 h 751114"/>
                <a:gd name="connsiteX25" fmla="*/ 375557 w 549728"/>
                <a:gd name="connsiteY25" fmla="*/ 465364 h 75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9728" h="751114">
                  <a:moveTo>
                    <a:pt x="375557" y="465364"/>
                  </a:moveTo>
                  <a:lnTo>
                    <a:pt x="263978" y="606878"/>
                  </a:lnTo>
                  <a:lnTo>
                    <a:pt x="174171" y="729343"/>
                  </a:lnTo>
                  <a:lnTo>
                    <a:pt x="0" y="751114"/>
                  </a:lnTo>
                  <a:lnTo>
                    <a:pt x="48985" y="642257"/>
                  </a:lnTo>
                  <a:lnTo>
                    <a:pt x="141514" y="446314"/>
                  </a:lnTo>
                  <a:lnTo>
                    <a:pt x="185057" y="348343"/>
                  </a:lnTo>
                  <a:lnTo>
                    <a:pt x="206828" y="283028"/>
                  </a:lnTo>
                  <a:lnTo>
                    <a:pt x="212271" y="253093"/>
                  </a:lnTo>
                  <a:lnTo>
                    <a:pt x="206828" y="217714"/>
                  </a:lnTo>
                  <a:lnTo>
                    <a:pt x="190500" y="163285"/>
                  </a:lnTo>
                  <a:lnTo>
                    <a:pt x="163285" y="119743"/>
                  </a:lnTo>
                  <a:lnTo>
                    <a:pt x="125185" y="73478"/>
                  </a:lnTo>
                  <a:lnTo>
                    <a:pt x="59871" y="0"/>
                  </a:lnTo>
                  <a:lnTo>
                    <a:pt x="326571" y="0"/>
                  </a:lnTo>
                  <a:lnTo>
                    <a:pt x="405493" y="59871"/>
                  </a:lnTo>
                  <a:lnTo>
                    <a:pt x="440871" y="87085"/>
                  </a:lnTo>
                  <a:lnTo>
                    <a:pt x="481693" y="117021"/>
                  </a:lnTo>
                  <a:lnTo>
                    <a:pt x="508907" y="141514"/>
                  </a:lnTo>
                  <a:lnTo>
                    <a:pt x="527957" y="160564"/>
                  </a:lnTo>
                  <a:lnTo>
                    <a:pt x="541564" y="185057"/>
                  </a:lnTo>
                  <a:lnTo>
                    <a:pt x="549728" y="209550"/>
                  </a:lnTo>
                  <a:lnTo>
                    <a:pt x="549728" y="225878"/>
                  </a:lnTo>
                  <a:lnTo>
                    <a:pt x="538843" y="250371"/>
                  </a:lnTo>
                  <a:lnTo>
                    <a:pt x="484414" y="323850"/>
                  </a:lnTo>
                  <a:lnTo>
                    <a:pt x="375557" y="4653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">
              <a:extLst>
                <a:ext uri="{FF2B5EF4-FFF2-40B4-BE49-F238E27FC236}">
                  <a16:creationId xmlns:a16="http://schemas.microsoft.com/office/drawing/2014/main" id="{139A803A-5CD8-416C-A1CF-D8DE2E883016}"/>
                </a:ext>
              </a:extLst>
            </p:cNvPr>
            <p:cNvSpPr/>
            <p:nvPr/>
          </p:nvSpPr>
          <p:spPr>
            <a:xfrm>
              <a:off x="5075238" y="3608388"/>
              <a:ext cx="1728787" cy="368300"/>
            </a:xfrm>
            <a:custGeom>
              <a:avLst/>
              <a:gdLst>
                <a:gd name="connsiteX0" fmla="*/ 1186543 w 1728107"/>
                <a:gd name="connsiteY0" fmla="*/ 288472 h 367393"/>
                <a:gd name="connsiteX1" fmla="*/ 957943 w 1728107"/>
                <a:gd name="connsiteY1" fmla="*/ 318407 h 367393"/>
                <a:gd name="connsiteX2" fmla="*/ 781050 w 1728107"/>
                <a:gd name="connsiteY2" fmla="*/ 337457 h 367393"/>
                <a:gd name="connsiteX3" fmla="*/ 625929 w 1728107"/>
                <a:gd name="connsiteY3" fmla="*/ 348343 h 367393"/>
                <a:gd name="connsiteX4" fmla="*/ 419100 w 1728107"/>
                <a:gd name="connsiteY4" fmla="*/ 361950 h 367393"/>
                <a:gd name="connsiteX5" fmla="*/ 296636 w 1728107"/>
                <a:gd name="connsiteY5" fmla="*/ 367393 h 367393"/>
                <a:gd name="connsiteX6" fmla="*/ 176893 w 1728107"/>
                <a:gd name="connsiteY6" fmla="*/ 367393 h 367393"/>
                <a:gd name="connsiteX7" fmla="*/ 10886 w 1728107"/>
                <a:gd name="connsiteY7" fmla="*/ 353786 h 367393"/>
                <a:gd name="connsiteX8" fmla="*/ 0 w 1728107"/>
                <a:gd name="connsiteY8" fmla="*/ 201386 h 367393"/>
                <a:gd name="connsiteX9" fmla="*/ 146957 w 1728107"/>
                <a:gd name="connsiteY9" fmla="*/ 209550 h 367393"/>
                <a:gd name="connsiteX10" fmla="*/ 280307 w 1728107"/>
                <a:gd name="connsiteY10" fmla="*/ 204107 h 367393"/>
                <a:gd name="connsiteX11" fmla="*/ 443593 w 1728107"/>
                <a:gd name="connsiteY11" fmla="*/ 190500 h 367393"/>
                <a:gd name="connsiteX12" fmla="*/ 579665 w 1728107"/>
                <a:gd name="connsiteY12" fmla="*/ 174172 h 367393"/>
                <a:gd name="connsiteX13" fmla="*/ 737507 w 1728107"/>
                <a:gd name="connsiteY13" fmla="*/ 155122 h 367393"/>
                <a:gd name="connsiteX14" fmla="*/ 917122 w 1728107"/>
                <a:gd name="connsiteY14" fmla="*/ 136072 h 367393"/>
                <a:gd name="connsiteX15" fmla="*/ 1140279 w 1728107"/>
                <a:gd name="connsiteY15" fmla="*/ 87086 h 367393"/>
                <a:gd name="connsiteX16" fmla="*/ 1317172 w 1728107"/>
                <a:gd name="connsiteY16" fmla="*/ 38100 h 367393"/>
                <a:gd name="connsiteX17" fmla="*/ 1360715 w 1728107"/>
                <a:gd name="connsiteY17" fmla="*/ 19050 h 367393"/>
                <a:gd name="connsiteX18" fmla="*/ 1396093 w 1728107"/>
                <a:gd name="connsiteY18" fmla="*/ 0 h 367393"/>
                <a:gd name="connsiteX19" fmla="*/ 1464129 w 1728107"/>
                <a:gd name="connsiteY19" fmla="*/ 2722 h 367393"/>
                <a:gd name="connsiteX20" fmla="*/ 1551215 w 1728107"/>
                <a:gd name="connsiteY20" fmla="*/ 13607 h 367393"/>
                <a:gd name="connsiteX21" fmla="*/ 1619250 w 1728107"/>
                <a:gd name="connsiteY21" fmla="*/ 29936 h 367393"/>
                <a:gd name="connsiteX22" fmla="*/ 1668236 w 1728107"/>
                <a:gd name="connsiteY22" fmla="*/ 48986 h 367393"/>
                <a:gd name="connsiteX23" fmla="*/ 1700893 w 1728107"/>
                <a:gd name="connsiteY23" fmla="*/ 65315 h 367393"/>
                <a:gd name="connsiteX24" fmla="*/ 1714500 w 1728107"/>
                <a:gd name="connsiteY24" fmla="*/ 78922 h 367393"/>
                <a:gd name="connsiteX25" fmla="*/ 1728107 w 1728107"/>
                <a:gd name="connsiteY25" fmla="*/ 108857 h 367393"/>
                <a:gd name="connsiteX26" fmla="*/ 1728107 w 1728107"/>
                <a:gd name="connsiteY26" fmla="*/ 133350 h 367393"/>
                <a:gd name="connsiteX27" fmla="*/ 1722665 w 1728107"/>
                <a:gd name="connsiteY27" fmla="*/ 157843 h 367393"/>
                <a:gd name="connsiteX28" fmla="*/ 1700893 w 1728107"/>
                <a:gd name="connsiteY28" fmla="*/ 182336 h 367393"/>
                <a:gd name="connsiteX29" fmla="*/ 1668236 w 1728107"/>
                <a:gd name="connsiteY29" fmla="*/ 198665 h 367393"/>
                <a:gd name="connsiteX30" fmla="*/ 1572986 w 1728107"/>
                <a:gd name="connsiteY30" fmla="*/ 214993 h 367393"/>
                <a:gd name="connsiteX31" fmla="*/ 1415143 w 1728107"/>
                <a:gd name="connsiteY31" fmla="*/ 244929 h 367393"/>
                <a:gd name="connsiteX32" fmla="*/ 1186543 w 1728107"/>
                <a:gd name="connsiteY32" fmla="*/ 288472 h 36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28107" h="367393">
                  <a:moveTo>
                    <a:pt x="1186543" y="288472"/>
                  </a:moveTo>
                  <a:lnTo>
                    <a:pt x="957943" y="318407"/>
                  </a:lnTo>
                  <a:lnTo>
                    <a:pt x="781050" y="337457"/>
                  </a:lnTo>
                  <a:lnTo>
                    <a:pt x="625929" y="348343"/>
                  </a:lnTo>
                  <a:lnTo>
                    <a:pt x="419100" y="361950"/>
                  </a:lnTo>
                  <a:lnTo>
                    <a:pt x="296636" y="367393"/>
                  </a:lnTo>
                  <a:lnTo>
                    <a:pt x="176893" y="367393"/>
                  </a:lnTo>
                  <a:lnTo>
                    <a:pt x="10886" y="353786"/>
                  </a:lnTo>
                  <a:lnTo>
                    <a:pt x="0" y="201386"/>
                  </a:lnTo>
                  <a:lnTo>
                    <a:pt x="146957" y="209550"/>
                  </a:lnTo>
                  <a:lnTo>
                    <a:pt x="280307" y="204107"/>
                  </a:lnTo>
                  <a:lnTo>
                    <a:pt x="443593" y="190500"/>
                  </a:lnTo>
                  <a:lnTo>
                    <a:pt x="579665" y="174172"/>
                  </a:lnTo>
                  <a:lnTo>
                    <a:pt x="737507" y="155122"/>
                  </a:lnTo>
                  <a:lnTo>
                    <a:pt x="917122" y="136072"/>
                  </a:lnTo>
                  <a:lnTo>
                    <a:pt x="1140279" y="87086"/>
                  </a:lnTo>
                  <a:lnTo>
                    <a:pt x="1317172" y="38100"/>
                  </a:lnTo>
                  <a:lnTo>
                    <a:pt x="1360715" y="19050"/>
                  </a:lnTo>
                  <a:lnTo>
                    <a:pt x="1396093" y="0"/>
                  </a:lnTo>
                  <a:lnTo>
                    <a:pt x="1464129" y="2722"/>
                  </a:lnTo>
                  <a:lnTo>
                    <a:pt x="1551215" y="13607"/>
                  </a:lnTo>
                  <a:lnTo>
                    <a:pt x="1619250" y="29936"/>
                  </a:lnTo>
                  <a:lnTo>
                    <a:pt x="1668236" y="48986"/>
                  </a:lnTo>
                  <a:lnTo>
                    <a:pt x="1700893" y="65315"/>
                  </a:lnTo>
                  <a:lnTo>
                    <a:pt x="1714500" y="78922"/>
                  </a:lnTo>
                  <a:lnTo>
                    <a:pt x="1728107" y="108857"/>
                  </a:lnTo>
                  <a:lnTo>
                    <a:pt x="1728107" y="133350"/>
                  </a:lnTo>
                  <a:lnTo>
                    <a:pt x="1722665" y="157843"/>
                  </a:lnTo>
                  <a:lnTo>
                    <a:pt x="1700893" y="182336"/>
                  </a:lnTo>
                  <a:lnTo>
                    <a:pt x="1668236" y="198665"/>
                  </a:lnTo>
                  <a:lnTo>
                    <a:pt x="1572986" y="214993"/>
                  </a:lnTo>
                  <a:lnTo>
                    <a:pt x="1415143" y="244929"/>
                  </a:lnTo>
                  <a:lnTo>
                    <a:pt x="1186543" y="2884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0AE79F52-250E-48FE-9BEB-58F3863003E4}"/>
                </a:ext>
              </a:extLst>
            </p:cNvPr>
            <p:cNvSpPr/>
            <p:nvPr/>
          </p:nvSpPr>
          <p:spPr>
            <a:xfrm rot="16200000">
              <a:off x="5074444" y="4604544"/>
              <a:ext cx="1746250" cy="280988"/>
            </a:xfrm>
            <a:custGeom>
              <a:avLst/>
              <a:gdLst>
                <a:gd name="connsiteX0" fmla="*/ 940594 w 1745456"/>
                <a:gd name="connsiteY0" fmla="*/ 269081 h 280987"/>
                <a:gd name="connsiteX1" fmla="*/ 700087 w 1745456"/>
                <a:gd name="connsiteY1" fmla="*/ 257175 h 280987"/>
                <a:gd name="connsiteX2" fmla="*/ 535781 w 1745456"/>
                <a:gd name="connsiteY2" fmla="*/ 257175 h 280987"/>
                <a:gd name="connsiteX3" fmla="*/ 14287 w 1745456"/>
                <a:gd name="connsiteY3" fmla="*/ 230981 h 280987"/>
                <a:gd name="connsiteX4" fmla="*/ 0 w 1745456"/>
                <a:gd name="connsiteY4" fmla="*/ 33337 h 280987"/>
                <a:gd name="connsiteX5" fmla="*/ 514350 w 1745456"/>
                <a:gd name="connsiteY5" fmla="*/ 57150 h 280987"/>
                <a:gd name="connsiteX6" fmla="*/ 652462 w 1745456"/>
                <a:gd name="connsiteY6" fmla="*/ 54769 h 280987"/>
                <a:gd name="connsiteX7" fmla="*/ 897731 w 1745456"/>
                <a:gd name="connsiteY7" fmla="*/ 69056 h 280987"/>
                <a:gd name="connsiteX8" fmla="*/ 1090612 w 1745456"/>
                <a:gd name="connsiteY8" fmla="*/ 78581 h 280987"/>
                <a:gd name="connsiteX9" fmla="*/ 1252537 w 1745456"/>
                <a:gd name="connsiteY9" fmla="*/ 78581 h 280987"/>
                <a:gd name="connsiteX10" fmla="*/ 1457325 w 1745456"/>
                <a:gd name="connsiteY10" fmla="*/ 76200 h 280987"/>
                <a:gd name="connsiteX11" fmla="*/ 1516856 w 1745456"/>
                <a:gd name="connsiteY11" fmla="*/ 73819 h 280987"/>
                <a:gd name="connsiteX12" fmla="*/ 1562100 w 1745456"/>
                <a:gd name="connsiteY12" fmla="*/ 69056 h 280987"/>
                <a:gd name="connsiteX13" fmla="*/ 1604962 w 1745456"/>
                <a:gd name="connsiteY13" fmla="*/ 57150 h 280987"/>
                <a:gd name="connsiteX14" fmla="*/ 1643062 w 1745456"/>
                <a:gd name="connsiteY14" fmla="*/ 40481 h 280987"/>
                <a:gd name="connsiteX15" fmla="*/ 1707356 w 1745456"/>
                <a:gd name="connsiteY15" fmla="*/ 0 h 280987"/>
                <a:gd name="connsiteX16" fmla="*/ 1745456 w 1745456"/>
                <a:gd name="connsiteY16" fmla="*/ 245269 h 280987"/>
                <a:gd name="connsiteX17" fmla="*/ 1666875 w 1745456"/>
                <a:gd name="connsiteY17" fmla="*/ 261937 h 280987"/>
                <a:gd name="connsiteX18" fmla="*/ 1585912 w 1745456"/>
                <a:gd name="connsiteY18" fmla="*/ 269081 h 280987"/>
                <a:gd name="connsiteX19" fmla="*/ 1495425 w 1745456"/>
                <a:gd name="connsiteY19" fmla="*/ 276225 h 280987"/>
                <a:gd name="connsiteX20" fmla="*/ 1378744 w 1745456"/>
                <a:gd name="connsiteY20" fmla="*/ 278606 h 280987"/>
                <a:gd name="connsiteX21" fmla="*/ 1276350 w 1745456"/>
                <a:gd name="connsiteY21" fmla="*/ 280987 h 280987"/>
                <a:gd name="connsiteX22" fmla="*/ 1128712 w 1745456"/>
                <a:gd name="connsiteY22" fmla="*/ 280987 h 280987"/>
                <a:gd name="connsiteX23" fmla="*/ 940594 w 1745456"/>
                <a:gd name="connsiteY23" fmla="*/ 269081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5456" h="280987">
                  <a:moveTo>
                    <a:pt x="940594" y="269081"/>
                  </a:moveTo>
                  <a:lnTo>
                    <a:pt x="700087" y="257175"/>
                  </a:lnTo>
                  <a:lnTo>
                    <a:pt x="535781" y="257175"/>
                  </a:lnTo>
                  <a:lnTo>
                    <a:pt x="14287" y="230981"/>
                  </a:lnTo>
                  <a:lnTo>
                    <a:pt x="0" y="33337"/>
                  </a:lnTo>
                  <a:lnTo>
                    <a:pt x="514350" y="57150"/>
                  </a:lnTo>
                  <a:lnTo>
                    <a:pt x="652462" y="54769"/>
                  </a:lnTo>
                  <a:lnTo>
                    <a:pt x="897731" y="69056"/>
                  </a:lnTo>
                  <a:lnTo>
                    <a:pt x="1090612" y="78581"/>
                  </a:lnTo>
                  <a:lnTo>
                    <a:pt x="1252537" y="78581"/>
                  </a:lnTo>
                  <a:lnTo>
                    <a:pt x="1457325" y="76200"/>
                  </a:lnTo>
                  <a:lnTo>
                    <a:pt x="1516856" y="73819"/>
                  </a:lnTo>
                  <a:lnTo>
                    <a:pt x="1562100" y="69056"/>
                  </a:lnTo>
                  <a:lnTo>
                    <a:pt x="1604962" y="57150"/>
                  </a:lnTo>
                  <a:lnTo>
                    <a:pt x="1643062" y="40481"/>
                  </a:lnTo>
                  <a:lnTo>
                    <a:pt x="1707356" y="0"/>
                  </a:lnTo>
                  <a:lnTo>
                    <a:pt x="1745456" y="245269"/>
                  </a:lnTo>
                  <a:lnTo>
                    <a:pt x="1666875" y="261937"/>
                  </a:lnTo>
                  <a:lnTo>
                    <a:pt x="1585912" y="269081"/>
                  </a:lnTo>
                  <a:lnTo>
                    <a:pt x="1495425" y="276225"/>
                  </a:lnTo>
                  <a:lnTo>
                    <a:pt x="1378744" y="278606"/>
                  </a:lnTo>
                  <a:lnTo>
                    <a:pt x="1276350" y="280987"/>
                  </a:lnTo>
                  <a:lnTo>
                    <a:pt x="1128712" y="280987"/>
                  </a:lnTo>
                  <a:lnTo>
                    <a:pt x="9405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9BF4B7DF-6386-42F7-A6AD-D522447CF3F7}"/>
                </a:ext>
              </a:extLst>
            </p:cNvPr>
            <p:cNvSpPr/>
            <p:nvPr/>
          </p:nvSpPr>
          <p:spPr>
            <a:xfrm>
              <a:off x="5081588" y="4206875"/>
              <a:ext cx="1757362" cy="350838"/>
            </a:xfrm>
            <a:custGeom>
              <a:avLst/>
              <a:gdLst>
                <a:gd name="connsiteX0" fmla="*/ 1175657 w 1758043"/>
                <a:gd name="connsiteY0" fmla="*/ 285750 h 351064"/>
                <a:gd name="connsiteX1" fmla="*/ 979714 w 1758043"/>
                <a:gd name="connsiteY1" fmla="*/ 299357 h 351064"/>
                <a:gd name="connsiteX2" fmla="*/ 830036 w 1758043"/>
                <a:gd name="connsiteY2" fmla="*/ 318407 h 351064"/>
                <a:gd name="connsiteX3" fmla="*/ 579664 w 1758043"/>
                <a:gd name="connsiteY3" fmla="*/ 334735 h 351064"/>
                <a:gd name="connsiteX4" fmla="*/ 367393 w 1758043"/>
                <a:gd name="connsiteY4" fmla="*/ 345621 h 351064"/>
                <a:gd name="connsiteX5" fmla="*/ 261257 w 1758043"/>
                <a:gd name="connsiteY5" fmla="*/ 351064 h 351064"/>
                <a:gd name="connsiteX6" fmla="*/ 157843 w 1758043"/>
                <a:gd name="connsiteY6" fmla="*/ 348342 h 351064"/>
                <a:gd name="connsiteX7" fmla="*/ 0 w 1758043"/>
                <a:gd name="connsiteY7" fmla="*/ 332014 h 351064"/>
                <a:gd name="connsiteX8" fmla="*/ 5443 w 1758043"/>
                <a:gd name="connsiteY8" fmla="*/ 182335 h 351064"/>
                <a:gd name="connsiteX9" fmla="*/ 179614 w 1758043"/>
                <a:gd name="connsiteY9" fmla="*/ 182335 h 351064"/>
                <a:gd name="connsiteX10" fmla="*/ 391886 w 1758043"/>
                <a:gd name="connsiteY10" fmla="*/ 168728 h 351064"/>
                <a:gd name="connsiteX11" fmla="*/ 612322 w 1758043"/>
                <a:gd name="connsiteY11" fmla="*/ 155121 h 351064"/>
                <a:gd name="connsiteX12" fmla="*/ 819150 w 1758043"/>
                <a:gd name="connsiteY12" fmla="*/ 138792 h 351064"/>
                <a:gd name="connsiteX13" fmla="*/ 976993 w 1758043"/>
                <a:gd name="connsiteY13" fmla="*/ 122464 h 351064"/>
                <a:gd name="connsiteX14" fmla="*/ 1151164 w 1758043"/>
                <a:gd name="connsiteY14" fmla="*/ 97971 h 351064"/>
                <a:gd name="connsiteX15" fmla="*/ 1289957 w 1758043"/>
                <a:gd name="connsiteY15" fmla="*/ 73478 h 351064"/>
                <a:gd name="connsiteX16" fmla="*/ 1333500 w 1758043"/>
                <a:gd name="connsiteY16" fmla="*/ 57150 h 351064"/>
                <a:gd name="connsiteX17" fmla="*/ 1396093 w 1758043"/>
                <a:gd name="connsiteY17" fmla="*/ 27214 h 351064"/>
                <a:gd name="connsiteX18" fmla="*/ 1428750 w 1758043"/>
                <a:gd name="connsiteY18" fmla="*/ 2721 h 351064"/>
                <a:gd name="connsiteX19" fmla="*/ 1461407 w 1758043"/>
                <a:gd name="connsiteY19" fmla="*/ 0 h 351064"/>
                <a:gd name="connsiteX20" fmla="*/ 1526722 w 1758043"/>
                <a:gd name="connsiteY20" fmla="*/ 8164 h 351064"/>
                <a:gd name="connsiteX21" fmla="*/ 1611086 w 1758043"/>
                <a:gd name="connsiteY21" fmla="*/ 27214 h 351064"/>
                <a:gd name="connsiteX22" fmla="*/ 1668236 w 1758043"/>
                <a:gd name="connsiteY22" fmla="*/ 46264 h 351064"/>
                <a:gd name="connsiteX23" fmla="*/ 1709057 w 1758043"/>
                <a:gd name="connsiteY23" fmla="*/ 65314 h 351064"/>
                <a:gd name="connsiteX24" fmla="*/ 1725386 w 1758043"/>
                <a:gd name="connsiteY24" fmla="*/ 78921 h 351064"/>
                <a:gd name="connsiteX25" fmla="*/ 1738993 w 1758043"/>
                <a:gd name="connsiteY25" fmla="*/ 95250 h 351064"/>
                <a:gd name="connsiteX26" fmla="*/ 1749879 w 1758043"/>
                <a:gd name="connsiteY26" fmla="*/ 117021 h 351064"/>
                <a:gd name="connsiteX27" fmla="*/ 1758043 w 1758043"/>
                <a:gd name="connsiteY27" fmla="*/ 144235 h 351064"/>
                <a:gd name="connsiteX28" fmla="*/ 1755322 w 1758043"/>
                <a:gd name="connsiteY28" fmla="*/ 166007 h 351064"/>
                <a:gd name="connsiteX29" fmla="*/ 1738993 w 1758043"/>
                <a:gd name="connsiteY29" fmla="*/ 187778 h 351064"/>
                <a:gd name="connsiteX30" fmla="*/ 1711779 w 1758043"/>
                <a:gd name="connsiteY30" fmla="*/ 209550 h 351064"/>
                <a:gd name="connsiteX31" fmla="*/ 1657350 w 1758043"/>
                <a:gd name="connsiteY31" fmla="*/ 223157 h 351064"/>
                <a:gd name="connsiteX32" fmla="*/ 1564822 w 1758043"/>
                <a:gd name="connsiteY32" fmla="*/ 242207 h 351064"/>
                <a:gd name="connsiteX33" fmla="*/ 1401536 w 1758043"/>
                <a:gd name="connsiteY33" fmla="*/ 263978 h 351064"/>
                <a:gd name="connsiteX34" fmla="*/ 1175657 w 1758043"/>
                <a:gd name="connsiteY34" fmla="*/ 285750 h 35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58043" h="351064">
                  <a:moveTo>
                    <a:pt x="1175657" y="285750"/>
                  </a:moveTo>
                  <a:lnTo>
                    <a:pt x="979714" y="299357"/>
                  </a:lnTo>
                  <a:lnTo>
                    <a:pt x="830036" y="318407"/>
                  </a:lnTo>
                  <a:lnTo>
                    <a:pt x="579664" y="334735"/>
                  </a:lnTo>
                  <a:lnTo>
                    <a:pt x="367393" y="345621"/>
                  </a:lnTo>
                  <a:lnTo>
                    <a:pt x="261257" y="351064"/>
                  </a:lnTo>
                  <a:lnTo>
                    <a:pt x="157843" y="348342"/>
                  </a:lnTo>
                  <a:lnTo>
                    <a:pt x="0" y="332014"/>
                  </a:lnTo>
                  <a:lnTo>
                    <a:pt x="5443" y="182335"/>
                  </a:lnTo>
                  <a:lnTo>
                    <a:pt x="179614" y="182335"/>
                  </a:lnTo>
                  <a:lnTo>
                    <a:pt x="391886" y="168728"/>
                  </a:lnTo>
                  <a:lnTo>
                    <a:pt x="612322" y="155121"/>
                  </a:lnTo>
                  <a:lnTo>
                    <a:pt x="819150" y="138792"/>
                  </a:lnTo>
                  <a:lnTo>
                    <a:pt x="976993" y="122464"/>
                  </a:lnTo>
                  <a:lnTo>
                    <a:pt x="1151164" y="97971"/>
                  </a:lnTo>
                  <a:lnTo>
                    <a:pt x="1289957" y="73478"/>
                  </a:lnTo>
                  <a:lnTo>
                    <a:pt x="1333500" y="57150"/>
                  </a:lnTo>
                  <a:lnTo>
                    <a:pt x="1396093" y="27214"/>
                  </a:lnTo>
                  <a:lnTo>
                    <a:pt x="1428750" y="2721"/>
                  </a:lnTo>
                  <a:lnTo>
                    <a:pt x="1461407" y="0"/>
                  </a:lnTo>
                  <a:lnTo>
                    <a:pt x="1526722" y="8164"/>
                  </a:lnTo>
                  <a:lnTo>
                    <a:pt x="1611086" y="27214"/>
                  </a:lnTo>
                  <a:lnTo>
                    <a:pt x="1668236" y="46264"/>
                  </a:lnTo>
                  <a:lnTo>
                    <a:pt x="1709057" y="65314"/>
                  </a:lnTo>
                  <a:lnTo>
                    <a:pt x="1725386" y="78921"/>
                  </a:lnTo>
                  <a:lnTo>
                    <a:pt x="1738993" y="95250"/>
                  </a:lnTo>
                  <a:lnTo>
                    <a:pt x="1749879" y="117021"/>
                  </a:lnTo>
                  <a:lnTo>
                    <a:pt x="1758043" y="144235"/>
                  </a:lnTo>
                  <a:lnTo>
                    <a:pt x="1755322" y="166007"/>
                  </a:lnTo>
                  <a:lnTo>
                    <a:pt x="1738993" y="187778"/>
                  </a:lnTo>
                  <a:lnTo>
                    <a:pt x="1711779" y="209550"/>
                  </a:lnTo>
                  <a:lnTo>
                    <a:pt x="1657350" y="223157"/>
                  </a:lnTo>
                  <a:lnTo>
                    <a:pt x="1564822" y="242207"/>
                  </a:lnTo>
                  <a:lnTo>
                    <a:pt x="1401536" y="263978"/>
                  </a:lnTo>
                  <a:lnTo>
                    <a:pt x="117565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8">
              <a:extLst>
                <a:ext uri="{FF2B5EF4-FFF2-40B4-BE49-F238E27FC236}">
                  <a16:creationId xmlns:a16="http://schemas.microsoft.com/office/drawing/2014/main" id="{F217E6E4-6B2A-4E59-8D76-501091BE77AF}"/>
                </a:ext>
              </a:extLst>
            </p:cNvPr>
            <p:cNvSpPr/>
            <p:nvPr/>
          </p:nvSpPr>
          <p:spPr>
            <a:xfrm>
              <a:off x="5062538" y="4792663"/>
              <a:ext cx="1828800" cy="346075"/>
            </a:xfrm>
            <a:custGeom>
              <a:avLst/>
              <a:gdLst>
                <a:gd name="connsiteX0" fmla="*/ 1289957 w 1828800"/>
                <a:gd name="connsiteY0" fmla="*/ 283028 h 345621"/>
                <a:gd name="connsiteX1" fmla="*/ 974272 w 1828800"/>
                <a:gd name="connsiteY1" fmla="*/ 291193 h 345621"/>
                <a:gd name="connsiteX2" fmla="*/ 824593 w 1828800"/>
                <a:gd name="connsiteY2" fmla="*/ 315685 h 345621"/>
                <a:gd name="connsiteX3" fmla="*/ 566057 w 1828800"/>
                <a:gd name="connsiteY3" fmla="*/ 329293 h 345621"/>
                <a:gd name="connsiteX4" fmla="*/ 334736 w 1828800"/>
                <a:gd name="connsiteY4" fmla="*/ 340178 h 345621"/>
                <a:gd name="connsiteX5" fmla="*/ 234043 w 1828800"/>
                <a:gd name="connsiteY5" fmla="*/ 345621 h 345621"/>
                <a:gd name="connsiteX6" fmla="*/ 171450 w 1828800"/>
                <a:gd name="connsiteY6" fmla="*/ 342900 h 345621"/>
                <a:gd name="connsiteX7" fmla="*/ 0 w 1828800"/>
                <a:gd name="connsiteY7" fmla="*/ 332014 h 345621"/>
                <a:gd name="connsiteX8" fmla="*/ 5443 w 1828800"/>
                <a:gd name="connsiteY8" fmla="*/ 166007 h 345621"/>
                <a:gd name="connsiteX9" fmla="*/ 125186 w 1828800"/>
                <a:gd name="connsiteY9" fmla="*/ 182335 h 345621"/>
                <a:gd name="connsiteX10" fmla="*/ 206829 w 1828800"/>
                <a:gd name="connsiteY10" fmla="*/ 187778 h 345621"/>
                <a:gd name="connsiteX11" fmla="*/ 351064 w 1828800"/>
                <a:gd name="connsiteY11" fmla="*/ 185057 h 345621"/>
                <a:gd name="connsiteX12" fmla="*/ 566057 w 1828800"/>
                <a:gd name="connsiteY12" fmla="*/ 174171 h 345621"/>
                <a:gd name="connsiteX13" fmla="*/ 821872 w 1828800"/>
                <a:gd name="connsiteY13" fmla="*/ 155121 h 345621"/>
                <a:gd name="connsiteX14" fmla="*/ 971550 w 1828800"/>
                <a:gd name="connsiteY14" fmla="*/ 114300 h 345621"/>
                <a:gd name="connsiteX15" fmla="*/ 1107622 w 1828800"/>
                <a:gd name="connsiteY15" fmla="*/ 97971 h 345621"/>
                <a:gd name="connsiteX16" fmla="*/ 1216479 w 1828800"/>
                <a:gd name="connsiteY16" fmla="*/ 81643 h 345621"/>
                <a:gd name="connsiteX17" fmla="*/ 1325336 w 1828800"/>
                <a:gd name="connsiteY17" fmla="*/ 59871 h 345621"/>
                <a:gd name="connsiteX18" fmla="*/ 1393372 w 1828800"/>
                <a:gd name="connsiteY18" fmla="*/ 40821 h 345621"/>
                <a:gd name="connsiteX19" fmla="*/ 1434193 w 1828800"/>
                <a:gd name="connsiteY19" fmla="*/ 24493 h 345621"/>
                <a:gd name="connsiteX20" fmla="*/ 1472293 w 1828800"/>
                <a:gd name="connsiteY20" fmla="*/ 0 h 345621"/>
                <a:gd name="connsiteX21" fmla="*/ 1499507 w 1828800"/>
                <a:gd name="connsiteY21" fmla="*/ 0 h 345621"/>
                <a:gd name="connsiteX22" fmla="*/ 1564822 w 1828800"/>
                <a:gd name="connsiteY22" fmla="*/ 10885 h 345621"/>
                <a:gd name="connsiteX23" fmla="*/ 1627414 w 1828800"/>
                <a:gd name="connsiteY23" fmla="*/ 29935 h 345621"/>
                <a:gd name="connsiteX24" fmla="*/ 1698172 w 1828800"/>
                <a:gd name="connsiteY24" fmla="*/ 62593 h 345621"/>
                <a:gd name="connsiteX25" fmla="*/ 1752600 w 1828800"/>
                <a:gd name="connsiteY25" fmla="*/ 89807 h 345621"/>
                <a:gd name="connsiteX26" fmla="*/ 1793422 w 1828800"/>
                <a:gd name="connsiteY26" fmla="*/ 119743 h 345621"/>
                <a:gd name="connsiteX27" fmla="*/ 1809750 w 1828800"/>
                <a:gd name="connsiteY27" fmla="*/ 141514 h 345621"/>
                <a:gd name="connsiteX28" fmla="*/ 1823357 w 1828800"/>
                <a:gd name="connsiteY28" fmla="*/ 166007 h 345621"/>
                <a:gd name="connsiteX29" fmla="*/ 1828800 w 1828800"/>
                <a:gd name="connsiteY29" fmla="*/ 190500 h 345621"/>
                <a:gd name="connsiteX30" fmla="*/ 1826079 w 1828800"/>
                <a:gd name="connsiteY30" fmla="*/ 214993 h 345621"/>
                <a:gd name="connsiteX31" fmla="*/ 1807029 w 1828800"/>
                <a:gd name="connsiteY31" fmla="*/ 234043 h 345621"/>
                <a:gd name="connsiteX32" fmla="*/ 1785257 w 1828800"/>
                <a:gd name="connsiteY32" fmla="*/ 247650 h 345621"/>
                <a:gd name="connsiteX33" fmla="*/ 1760764 w 1828800"/>
                <a:gd name="connsiteY33" fmla="*/ 263978 h 345621"/>
                <a:gd name="connsiteX34" fmla="*/ 1728107 w 1828800"/>
                <a:gd name="connsiteY34" fmla="*/ 266700 h 345621"/>
                <a:gd name="connsiteX35" fmla="*/ 1553936 w 1828800"/>
                <a:gd name="connsiteY35" fmla="*/ 269421 h 345621"/>
                <a:gd name="connsiteX36" fmla="*/ 1289957 w 1828800"/>
                <a:gd name="connsiteY36" fmla="*/ 283028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8800" h="345621">
                  <a:moveTo>
                    <a:pt x="1289957" y="283028"/>
                  </a:moveTo>
                  <a:lnTo>
                    <a:pt x="974272" y="291193"/>
                  </a:lnTo>
                  <a:lnTo>
                    <a:pt x="824593" y="315685"/>
                  </a:lnTo>
                  <a:lnTo>
                    <a:pt x="566057" y="329293"/>
                  </a:lnTo>
                  <a:lnTo>
                    <a:pt x="334736" y="340178"/>
                  </a:lnTo>
                  <a:lnTo>
                    <a:pt x="234043" y="345621"/>
                  </a:lnTo>
                  <a:lnTo>
                    <a:pt x="171450" y="342900"/>
                  </a:lnTo>
                  <a:lnTo>
                    <a:pt x="0" y="332014"/>
                  </a:lnTo>
                  <a:lnTo>
                    <a:pt x="5443" y="166007"/>
                  </a:lnTo>
                  <a:lnTo>
                    <a:pt x="125186" y="182335"/>
                  </a:lnTo>
                  <a:lnTo>
                    <a:pt x="206829" y="187778"/>
                  </a:lnTo>
                  <a:lnTo>
                    <a:pt x="351064" y="185057"/>
                  </a:lnTo>
                  <a:lnTo>
                    <a:pt x="566057" y="174171"/>
                  </a:lnTo>
                  <a:lnTo>
                    <a:pt x="821872" y="155121"/>
                  </a:lnTo>
                  <a:lnTo>
                    <a:pt x="971550" y="114300"/>
                  </a:lnTo>
                  <a:lnTo>
                    <a:pt x="1107622" y="97971"/>
                  </a:lnTo>
                  <a:lnTo>
                    <a:pt x="1216479" y="81643"/>
                  </a:lnTo>
                  <a:lnTo>
                    <a:pt x="1325336" y="59871"/>
                  </a:lnTo>
                  <a:lnTo>
                    <a:pt x="1393372" y="40821"/>
                  </a:lnTo>
                  <a:lnTo>
                    <a:pt x="1434193" y="24493"/>
                  </a:lnTo>
                  <a:lnTo>
                    <a:pt x="1472293" y="0"/>
                  </a:lnTo>
                  <a:lnTo>
                    <a:pt x="1499507" y="0"/>
                  </a:lnTo>
                  <a:lnTo>
                    <a:pt x="1564822" y="10885"/>
                  </a:lnTo>
                  <a:lnTo>
                    <a:pt x="1627414" y="29935"/>
                  </a:lnTo>
                  <a:lnTo>
                    <a:pt x="1698172" y="62593"/>
                  </a:lnTo>
                  <a:lnTo>
                    <a:pt x="1752600" y="89807"/>
                  </a:lnTo>
                  <a:lnTo>
                    <a:pt x="1793422" y="119743"/>
                  </a:lnTo>
                  <a:lnTo>
                    <a:pt x="1809750" y="141514"/>
                  </a:lnTo>
                  <a:lnTo>
                    <a:pt x="1823357" y="166007"/>
                  </a:lnTo>
                  <a:lnTo>
                    <a:pt x="1828800" y="190500"/>
                  </a:lnTo>
                  <a:lnTo>
                    <a:pt x="1826079" y="214993"/>
                  </a:lnTo>
                  <a:lnTo>
                    <a:pt x="1807029" y="234043"/>
                  </a:lnTo>
                  <a:lnTo>
                    <a:pt x="1785257" y="247650"/>
                  </a:lnTo>
                  <a:lnTo>
                    <a:pt x="1760764" y="263978"/>
                  </a:lnTo>
                  <a:lnTo>
                    <a:pt x="1728107" y="266700"/>
                  </a:lnTo>
                  <a:lnTo>
                    <a:pt x="1553936" y="269421"/>
                  </a:lnTo>
                  <a:lnTo>
                    <a:pt x="1289957" y="283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7550AED2-3D1F-456F-9D96-BA067E1A3188}"/>
                </a:ext>
              </a:extLst>
            </p:cNvPr>
            <p:cNvSpPr/>
            <p:nvPr/>
          </p:nvSpPr>
          <p:spPr>
            <a:xfrm>
              <a:off x="5033963" y="5437188"/>
              <a:ext cx="2093912" cy="369887"/>
            </a:xfrm>
            <a:custGeom>
              <a:avLst/>
              <a:gdLst>
                <a:gd name="connsiteX0" fmla="*/ 824593 w 2092778"/>
                <a:gd name="connsiteY0" fmla="*/ 296636 h 370115"/>
                <a:gd name="connsiteX1" fmla="*/ 405493 w 2092778"/>
                <a:gd name="connsiteY1" fmla="*/ 329293 h 370115"/>
                <a:gd name="connsiteX2" fmla="*/ 0 w 2092778"/>
                <a:gd name="connsiteY2" fmla="*/ 370115 h 370115"/>
                <a:gd name="connsiteX3" fmla="*/ 2721 w 2092778"/>
                <a:gd name="connsiteY3" fmla="*/ 182336 h 370115"/>
                <a:gd name="connsiteX4" fmla="*/ 163286 w 2092778"/>
                <a:gd name="connsiteY4" fmla="*/ 179615 h 370115"/>
                <a:gd name="connsiteX5" fmla="*/ 318407 w 2092778"/>
                <a:gd name="connsiteY5" fmla="*/ 168729 h 370115"/>
                <a:gd name="connsiteX6" fmla="*/ 514350 w 2092778"/>
                <a:gd name="connsiteY6" fmla="*/ 149679 h 370115"/>
                <a:gd name="connsiteX7" fmla="*/ 827314 w 2092778"/>
                <a:gd name="connsiteY7" fmla="*/ 111579 h 370115"/>
                <a:gd name="connsiteX8" fmla="*/ 971550 w 2092778"/>
                <a:gd name="connsiteY8" fmla="*/ 92529 h 370115"/>
                <a:gd name="connsiteX9" fmla="*/ 1262743 w 2092778"/>
                <a:gd name="connsiteY9" fmla="*/ 73479 h 370115"/>
                <a:gd name="connsiteX10" fmla="*/ 1556657 w 2092778"/>
                <a:gd name="connsiteY10" fmla="*/ 48986 h 370115"/>
                <a:gd name="connsiteX11" fmla="*/ 1619250 w 2092778"/>
                <a:gd name="connsiteY11" fmla="*/ 8165 h 370115"/>
                <a:gd name="connsiteX12" fmla="*/ 1646464 w 2092778"/>
                <a:gd name="connsiteY12" fmla="*/ 0 h 370115"/>
                <a:gd name="connsiteX13" fmla="*/ 1703614 w 2092778"/>
                <a:gd name="connsiteY13" fmla="*/ 2722 h 370115"/>
                <a:gd name="connsiteX14" fmla="*/ 1774371 w 2092778"/>
                <a:gd name="connsiteY14" fmla="*/ 13607 h 370115"/>
                <a:gd name="connsiteX15" fmla="*/ 1836964 w 2092778"/>
                <a:gd name="connsiteY15" fmla="*/ 29936 h 370115"/>
                <a:gd name="connsiteX16" fmla="*/ 1915886 w 2092778"/>
                <a:gd name="connsiteY16" fmla="*/ 59872 h 370115"/>
                <a:gd name="connsiteX17" fmla="*/ 1983921 w 2092778"/>
                <a:gd name="connsiteY17" fmla="*/ 95250 h 370115"/>
                <a:gd name="connsiteX18" fmla="*/ 2041071 w 2092778"/>
                <a:gd name="connsiteY18" fmla="*/ 133350 h 370115"/>
                <a:gd name="connsiteX19" fmla="*/ 2068286 w 2092778"/>
                <a:gd name="connsiteY19" fmla="*/ 157843 h 370115"/>
                <a:gd name="connsiteX20" fmla="*/ 2081893 w 2092778"/>
                <a:gd name="connsiteY20" fmla="*/ 176893 h 370115"/>
                <a:gd name="connsiteX21" fmla="*/ 2092778 w 2092778"/>
                <a:gd name="connsiteY21" fmla="*/ 204107 h 370115"/>
                <a:gd name="connsiteX22" fmla="*/ 2090057 w 2092778"/>
                <a:gd name="connsiteY22" fmla="*/ 223157 h 370115"/>
                <a:gd name="connsiteX23" fmla="*/ 2068286 w 2092778"/>
                <a:gd name="connsiteY23" fmla="*/ 255815 h 370115"/>
                <a:gd name="connsiteX24" fmla="*/ 2043793 w 2092778"/>
                <a:gd name="connsiteY24" fmla="*/ 272143 h 370115"/>
                <a:gd name="connsiteX25" fmla="*/ 2000250 w 2092778"/>
                <a:gd name="connsiteY25" fmla="*/ 288472 h 370115"/>
                <a:gd name="connsiteX26" fmla="*/ 1932214 w 2092778"/>
                <a:gd name="connsiteY26" fmla="*/ 293915 h 370115"/>
                <a:gd name="connsiteX27" fmla="*/ 1758043 w 2092778"/>
                <a:gd name="connsiteY27" fmla="*/ 285750 h 370115"/>
                <a:gd name="connsiteX28" fmla="*/ 1458686 w 2092778"/>
                <a:gd name="connsiteY28" fmla="*/ 272143 h 370115"/>
                <a:gd name="connsiteX29" fmla="*/ 824593 w 2092778"/>
                <a:gd name="connsiteY29" fmla="*/ 296636 h 37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92778" h="370115">
                  <a:moveTo>
                    <a:pt x="824593" y="296636"/>
                  </a:moveTo>
                  <a:lnTo>
                    <a:pt x="405493" y="329293"/>
                  </a:lnTo>
                  <a:lnTo>
                    <a:pt x="0" y="370115"/>
                  </a:lnTo>
                  <a:lnTo>
                    <a:pt x="2721" y="182336"/>
                  </a:lnTo>
                  <a:lnTo>
                    <a:pt x="163286" y="179615"/>
                  </a:lnTo>
                  <a:lnTo>
                    <a:pt x="318407" y="168729"/>
                  </a:lnTo>
                  <a:lnTo>
                    <a:pt x="514350" y="149679"/>
                  </a:lnTo>
                  <a:lnTo>
                    <a:pt x="827314" y="111579"/>
                  </a:lnTo>
                  <a:lnTo>
                    <a:pt x="971550" y="92529"/>
                  </a:lnTo>
                  <a:lnTo>
                    <a:pt x="1262743" y="73479"/>
                  </a:lnTo>
                  <a:lnTo>
                    <a:pt x="1556657" y="48986"/>
                  </a:lnTo>
                  <a:lnTo>
                    <a:pt x="1619250" y="8165"/>
                  </a:lnTo>
                  <a:lnTo>
                    <a:pt x="1646464" y="0"/>
                  </a:lnTo>
                  <a:lnTo>
                    <a:pt x="1703614" y="2722"/>
                  </a:lnTo>
                  <a:lnTo>
                    <a:pt x="1774371" y="13607"/>
                  </a:lnTo>
                  <a:lnTo>
                    <a:pt x="1836964" y="29936"/>
                  </a:lnTo>
                  <a:lnTo>
                    <a:pt x="1915886" y="59872"/>
                  </a:lnTo>
                  <a:lnTo>
                    <a:pt x="1983921" y="95250"/>
                  </a:lnTo>
                  <a:lnTo>
                    <a:pt x="2041071" y="133350"/>
                  </a:lnTo>
                  <a:lnTo>
                    <a:pt x="2068286" y="157843"/>
                  </a:lnTo>
                  <a:lnTo>
                    <a:pt x="2081893" y="176893"/>
                  </a:lnTo>
                  <a:lnTo>
                    <a:pt x="2092778" y="204107"/>
                  </a:lnTo>
                  <a:lnTo>
                    <a:pt x="2090057" y="223157"/>
                  </a:lnTo>
                  <a:lnTo>
                    <a:pt x="2068286" y="255815"/>
                  </a:lnTo>
                  <a:lnTo>
                    <a:pt x="2043793" y="272143"/>
                  </a:lnTo>
                  <a:lnTo>
                    <a:pt x="2000250" y="288472"/>
                  </a:lnTo>
                  <a:lnTo>
                    <a:pt x="1932214" y="293915"/>
                  </a:lnTo>
                  <a:lnTo>
                    <a:pt x="1758043" y="285750"/>
                  </a:lnTo>
                  <a:lnTo>
                    <a:pt x="1458686" y="272143"/>
                  </a:lnTo>
                  <a:lnTo>
                    <a:pt x="824593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0370" name="グループ化 1">
            <a:extLst>
              <a:ext uri="{FF2B5EF4-FFF2-40B4-BE49-F238E27FC236}">
                <a16:creationId xmlns:a16="http://schemas.microsoft.com/office/drawing/2014/main" id="{FDB7859E-C61B-4CEB-8424-8260D80CD149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1598613"/>
            <a:ext cx="4681537" cy="4424362"/>
            <a:chOff x="2497138" y="1598613"/>
            <a:chExt cx="4681537" cy="44243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3AAFEA4-BE7A-482A-8DC9-3FB320250015}"/>
                </a:ext>
              </a:extLst>
            </p:cNvPr>
            <p:cNvSpPr/>
            <p:nvPr/>
          </p:nvSpPr>
          <p:spPr>
            <a:xfrm>
              <a:off x="2519363" y="2506663"/>
              <a:ext cx="1841500" cy="476250"/>
            </a:xfrm>
            <a:custGeom>
              <a:avLst/>
              <a:gdLst>
                <a:gd name="connsiteX0" fmla="*/ 1450181 w 1840706"/>
                <a:gd name="connsiteY0" fmla="*/ 271463 h 476250"/>
                <a:gd name="connsiteX1" fmla="*/ 1243012 w 1840706"/>
                <a:gd name="connsiteY1" fmla="*/ 302419 h 476250"/>
                <a:gd name="connsiteX2" fmla="*/ 1021556 w 1840706"/>
                <a:gd name="connsiteY2" fmla="*/ 338138 h 476250"/>
                <a:gd name="connsiteX3" fmla="*/ 776287 w 1840706"/>
                <a:gd name="connsiteY3" fmla="*/ 388144 h 476250"/>
                <a:gd name="connsiteX4" fmla="*/ 514350 w 1840706"/>
                <a:gd name="connsiteY4" fmla="*/ 442913 h 476250"/>
                <a:gd name="connsiteX5" fmla="*/ 359568 w 1840706"/>
                <a:gd name="connsiteY5" fmla="*/ 476250 h 476250"/>
                <a:gd name="connsiteX6" fmla="*/ 338137 w 1840706"/>
                <a:gd name="connsiteY6" fmla="*/ 476250 h 476250"/>
                <a:gd name="connsiteX7" fmla="*/ 309562 w 1840706"/>
                <a:gd name="connsiteY7" fmla="*/ 471488 h 476250"/>
                <a:gd name="connsiteX8" fmla="*/ 273843 w 1840706"/>
                <a:gd name="connsiteY8" fmla="*/ 459582 h 476250"/>
                <a:gd name="connsiteX9" fmla="*/ 228600 w 1840706"/>
                <a:gd name="connsiteY9" fmla="*/ 435769 h 476250"/>
                <a:gd name="connsiteX10" fmla="*/ 159543 w 1840706"/>
                <a:gd name="connsiteY10" fmla="*/ 385763 h 476250"/>
                <a:gd name="connsiteX11" fmla="*/ 102393 w 1840706"/>
                <a:gd name="connsiteY11" fmla="*/ 335757 h 476250"/>
                <a:gd name="connsiteX12" fmla="*/ 59531 w 1840706"/>
                <a:gd name="connsiteY12" fmla="*/ 295275 h 476250"/>
                <a:gd name="connsiteX13" fmla="*/ 28575 w 1840706"/>
                <a:gd name="connsiteY13" fmla="*/ 257175 h 476250"/>
                <a:gd name="connsiteX14" fmla="*/ 9525 w 1840706"/>
                <a:gd name="connsiteY14" fmla="*/ 226219 h 476250"/>
                <a:gd name="connsiteX15" fmla="*/ 0 w 1840706"/>
                <a:gd name="connsiteY15" fmla="*/ 202407 h 476250"/>
                <a:gd name="connsiteX16" fmla="*/ 0 w 1840706"/>
                <a:gd name="connsiteY16" fmla="*/ 190500 h 476250"/>
                <a:gd name="connsiteX17" fmla="*/ 2381 w 1840706"/>
                <a:gd name="connsiteY17" fmla="*/ 180975 h 476250"/>
                <a:gd name="connsiteX18" fmla="*/ 7143 w 1840706"/>
                <a:gd name="connsiteY18" fmla="*/ 173832 h 476250"/>
                <a:gd name="connsiteX19" fmla="*/ 26193 w 1840706"/>
                <a:gd name="connsiteY19" fmla="*/ 171450 h 476250"/>
                <a:gd name="connsiteX20" fmla="*/ 61912 w 1840706"/>
                <a:gd name="connsiteY20" fmla="*/ 185738 h 476250"/>
                <a:gd name="connsiteX21" fmla="*/ 126206 w 1840706"/>
                <a:gd name="connsiteY21" fmla="*/ 209550 h 476250"/>
                <a:gd name="connsiteX22" fmla="*/ 176212 w 1840706"/>
                <a:gd name="connsiteY22" fmla="*/ 223838 h 476250"/>
                <a:gd name="connsiteX23" fmla="*/ 235743 w 1840706"/>
                <a:gd name="connsiteY23" fmla="*/ 240507 h 476250"/>
                <a:gd name="connsiteX24" fmla="*/ 300037 w 1840706"/>
                <a:gd name="connsiteY24" fmla="*/ 250032 h 476250"/>
                <a:gd name="connsiteX25" fmla="*/ 383381 w 1840706"/>
                <a:gd name="connsiteY25" fmla="*/ 254794 h 476250"/>
                <a:gd name="connsiteX26" fmla="*/ 495300 w 1840706"/>
                <a:gd name="connsiteY26" fmla="*/ 247650 h 476250"/>
                <a:gd name="connsiteX27" fmla="*/ 802481 w 1840706"/>
                <a:gd name="connsiteY27" fmla="*/ 195263 h 476250"/>
                <a:gd name="connsiteX28" fmla="*/ 1083468 w 1840706"/>
                <a:gd name="connsiteY28" fmla="*/ 138113 h 476250"/>
                <a:gd name="connsiteX29" fmla="*/ 1233487 w 1840706"/>
                <a:gd name="connsiteY29" fmla="*/ 107157 h 476250"/>
                <a:gd name="connsiteX30" fmla="*/ 1397793 w 1840706"/>
                <a:gd name="connsiteY30" fmla="*/ 64294 h 476250"/>
                <a:gd name="connsiteX31" fmla="*/ 1500187 w 1840706"/>
                <a:gd name="connsiteY31" fmla="*/ 33338 h 476250"/>
                <a:gd name="connsiteX32" fmla="*/ 1550193 w 1840706"/>
                <a:gd name="connsiteY32" fmla="*/ 9525 h 476250"/>
                <a:gd name="connsiteX33" fmla="*/ 1576387 w 1840706"/>
                <a:gd name="connsiteY33" fmla="*/ 0 h 476250"/>
                <a:gd name="connsiteX34" fmla="*/ 1612106 w 1840706"/>
                <a:gd name="connsiteY34" fmla="*/ 0 h 476250"/>
                <a:gd name="connsiteX35" fmla="*/ 1666875 w 1840706"/>
                <a:gd name="connsiteY35" fmla="*/ 9525 h 476250"/>
                <a:gd name="connsiteX36" fmla="*/ 1721643 w 1840706"/>
                <a:gd name="connsiteY36" fmla="*/ 23813 h 476250"/>
                <a:gd name="connsiteX37" fmla="*/ 1795462 w 1840706"/>
                <a:gd name="connsiteY37" fmla="*/ 47625 h 476250"/>
                <a:gd name="connsiteX38" fmla="*/ 1809750 w 1840706"/>
                <a:gd name="connsiteY38" fmla="*/ 57150 h 476250"/>
                <a:gd name="connsiteX39" fmla="*/ 1831181 w 1840706"/>
                <a:gd name="connsiteY39" fmla="*/ 85725 h 476250"/>
                <a:gd name="connsiteX40" fmla="*/ 1838325 w 1840706"/>
                <a:gd name="connsiteY40" fmla="*/ 104775 h 476250"/>
                <a:gd name="connsiteX41" fmla="*/ 1840706 w 1840706"/>
                <a:gd name="connsiteY41" fmla="*/ 123825 h 476250"/>
                <a:gd name="connsiteX42" fmla="*/ 1835943 w 1840706"/>
                <a:gd name="connsiteY42" fmla="*/ 150019 h 476250"/>
                <a:gd name="connsiteX43" fmla="*/ 1819275 w 1840706"/>
                <a:gd name="connsiteY43" fmla="*/ 173832 h 476250"/>
                <a:gd name="connsiteX44" fmla="*/ 1795462 w 1840706"/>
                <a:gd name="connsiteY44" fmla="*/ 197644 h 476250"/>
                <a:gd name="connsiteX45" fmla="*/ 1766887 w 1840706"/>
                <a:gd name="connsiteY45" fmla="*/ 214313 h 476250"/>
                <a:gd name="connsiteX46" fmla="*/ 1450181 w 1840706"/>
                <a:gd name="connsiteY46" fmla="*/ 2714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40706" h="476250">
                  <a:moveTo>
                    <a:pt x="1450181" y="271463"/>
                  </a:moveTo>
                  <a:lnTo>
                    <a:pt x="1243012" y="302419"/>
                  </a:lnTo>
                  <a:lnTo>
                    <a:pt x="1021556" y="338138"/>
                  </a:lnTo>
                  <a:lnTo>
                    <a:pt x="776287" y="388144"/>
                  </a:lnTo>
                  <a:lnTo>
                    <a:pt x="514350" y="442913"/>
                  </a:lnTo>
                  <a:lnTo>
                    <a:pt x="359568" y="476250"/>
                  </a:lnTo>
                  <a:lnTo>
                    <a:pt x="338137" y="476250"/>
                  </a:lnTo>
                  <a:lnTo>
                    <a:pt x="309562" y="471488"/>
                  </a:lnTo>
                  <a:lnTo>
                    <a:pt x="273843" y="459582"/>
                  </a:lnTo>
                  <a:lnTo>
                    <a:pt x="228600" y="435769"/>
                  </a:lnTo>
                  <a:lnTo>
                    <a:pt x="159543" y="385763"/>
                  </a:lnTo>
                  <a:lnTo>
                    <a:pt x="102393" y="335757"/>
                  </a:lnTo>
                  <a:lnTo>
                    <a:pt x="59531" y="295275"/>
                  </a:lnTo>
                  <a:lnTo>
                    <a:pt x="28575" y="257175"/>
                  </a:lnTo>
                  <a:lnTo>
                    <a:pt x="9525" y="226219"/>
                  </a:lnTo>
                  <a:lnTo>
                    <a:pt x="0" y="202407"/>
                  </a:lnTo>
                  <a:lnTo>
                    <a:pt x="0" y="190500"/>
                  </a:lnTo>
                  <a:lnTo>
                    <a:pt x="2381" y="180975"/>
                  </a:lnTo>
                  <a:lnTo>
                    <a:pt x="7143" y="173832"/>
                  </a:lnTo>
                  <a:lnTo>
                    <a:pt x="26193" y="171450"/>
                  </a:lnTo>
                  <a:lnTo>
                    <a:pt x="61912" y="185738"/>
                  </a:lnTo>
                  <a:lnTo>
                    <a:pt x="126206" y="209550"/>
                  </a:lnTo>
                  <a:lnTo>
                    <a:pt x="176212" y="223838"/>
                  </a:lnTo>
                  <a:lnTo>
                    <a:pt x="235743" y="240507"/>
                  </a:lnTo>
                  <a:lnTo>
                    <a:pt x="300037" y="250032"/>
                  </a:lnTo>
                  <a:lnTo>
                    <a:pt x="383381" y="254794"/>
                  </a:lnTo>
                  <a:lnTo>
                    <a:pt x="495300" y="247650"/>
                  </a:lnTo>
                  <a:lnTo>
                    <a:pt x="802481" y="195263"/>
                  </a:lnTo>
                  <a:lnTo>
                    <a:pt x="1083468" y="138113"/>
                  </a:lnTo>
                  <a:lnTo>
                    <a:pt x="1233487" y="107157"/>
                  </a:lnTo>
                  <a:lnTo>
                    <a:pt x="1397793" y="64294"/>
                  </a:lnTo>
                  <a:lnTo>
                    <a:pt x="1500187" y="33338"/>
                  </a:lnTo>
                  <a:lnTo>
                    <a:pt x="1550193" y="9525"/>
                  </a:lnTo>
                  <a:lnTo>
                    <a:pt x="1576387" y="0"/>
                  </a:lnTo>
                  <a:lnTo>
                    <a:pt x="1612106" y="0"/>
                  </a:lnTo>
                  <a:lnTo>
                    <a:pt x="1666875" y="9525"/>
                  </a:lnTo>
                  <a:lnTo>
                    <a:pt x="1721643" y="23813"/>
                  </a:lnTo>
                  <a:lnTo>
                    <a:pt x="1795462" y="47625"/>
                  </a:lnTo>
                  <a:lnTo>
                    <a:pt x="1809750" y="57150"/>
                  </a:lnTo>
                  <a:lnTo>
                    <a:pt x="1831181" y="85725"/>
                  </a:lnTo>
                  <a:lnTo>
                    <a:pt x="1838325" y="104775"/>
                  </a:lnTo>
                  <a:lnTo>
                    <a:pt x="1840706" y="123825"/>
                  </a:lnTo>
                  <a:lnTo>
                    <a:pt x="1835943" y="150019"/>
                  </a:lnTo>
                  <a:lnTo>
                    <a:pt x="1819275" y="173832"/>
                  </a:lnTo>
                  <a:lnTo>
                    <a:pt x="1795462" y="197644"/>
                  </a:lnTo>
                  <a:lnTo>
                    <a:pt x="1766887" y="214313"/>
                  </a:lnTo>
                  <a:lnTo>
                    <a:pt x="14501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7D11773-4DEE-4637-AC89-F6C289E2C845}"/>
                </a:ext>
              </a:extLst>
            </p:cNvPr>
            <p:cNvSpPr/>
            <p:nvPr/>
          </p:nvSpPr>
          <p:spPr>
            <a:xfrm>
              <a:off x="4460875" y="1655763"/>
              <a:ext cx="957263" cy="1209675"/>
            </a:xfrm>
            <a:custGeom>
              <a:avLst/>
              <a:gdLst>
                <a:gd name="connsiteX0" fmla="*/ 771525 w 957263"/>
                <a:gd name="connsiteY0" fmla="*/ 495300 h 1209675"/>
                <a:gd name="connsiteX1" fmla="*/ 690563 w 957263"/>
                <a:gd name="connsiteY1" fmla="*/ 585787 h 1209675"/>
                <a:gd name="connsiteX2" fmla="*/ 595313 w 957263"/>
                <a:gd name="connsiteY2" fmla="*/ 681037 h 1209675"/>
                <a:gd name="connsiteX3" fmla="*/ 457200 w 957263"/>
                <a:gd name="connsiteY3" fmla="*/ 833437 h 1209675"/>
                <a:gd name="connsiteX4" fmla="*/ 335757 w 957263"/>
                <a:gd name="connsiteY4" fmla="*/ 962025 h 1209675"/>
                <a:gd name="connsiteX5" fmla="*/ 230982 w 957263"/>
                <a:gd name="connsiteY5" fmla="*/ 1059656 h 1209675"/>
                <a:gd name="connsiteX6" fmla="*/ 119063 w 957263"/>
                <a:gd name="connsiteY6" fmla="*/ 1154906 h 1209675"/>
                <a:gd name="connsiteX7" fmla="*/ 61913 w 957263"/>
                <a:gd name="connsiteY7" fmla="*/ 1197769 h 1209675"/>
                <a:gd name="connsiteX8" fmla="*/ 33338 w 957263"/>
                <a:gd name="connsiteY8" fmla="*/ 1209675 h 1209675"/>
                <a:gd name="connsiteX9" fmla="*/ 11907 w 957263"/>
                <a:gd name="connsiteY9" fmla="*/ 1209675 h 1209675"/>
                <a:gd name="connsiteX10" fmla="*/ 4763 w 957263"/>
                <a:gd name="connsiteY10" fmla="*/ 1202531 h 1209675"/>
                <a:gd name="connsiteX11" fmla="*/ 0 w 957263"/>
                <a:gd name="connsiteY11" fmla="*/ 1188244 h 1209675"/>
                <a:gd name="connsiteX12" fmla="*/ 9525 w 957263"/>
                <a:gd name="connsiteY12" fmla="*/ 1159669 h 1209675"/>
                <a:gd name="connsiteX13" fmla="*/ 61913 w 957263"/>
                <a:gd name="connsiteY13" fmla="*/ 1090612 h 1209675"/>
                <a:gd name="connsiteX14" fmla="*/ 159544 w 957263"/>
                <a:gd name="connsiteY14" fmla="*/ 973931 h 1209675"/>
                <a:gd name="connsiteX15" fmla="*/ 254794 w 957263"/>
                <a:gd name="connsiteY15" fmla="*/ 845344 h 1209675"/>
                <a:gd name="connsiteX16" fmla="*/ 335757 w 957263"/>
                <a:gd name="connsiteY16" fmla="*/ 728662 h 1209675"/>
                <a:gd name="connsiteX17" fmla="*/ 404813 w 957263"/>
                <a:gd name="connsiteY17" fmla="*/ 621506 h 1209675"/>
                <a:gd name="connsiteX18" fmla="*/ 490538 w 957263"/>
                <a:gd name="connsiteY18" fmla="*/ 478631 h 1209675"/>
                <a:gd name="connsiteX19" fmla="*/ 542925 w 957263"/>
                <a:gd name="connsiteY19" fmla="*/ 383381 h 1209675"/>
                <a:gd name="connsiteX20" fmla="*/ 581025 w 957263"/>
                <a:gd name="connsiteY20" fmla="*/ 311944 h 1209675"/>
                <a:gd name="connsiteX21" fmla="*/ 604838 w 957263"/>
                <a:gd name="connsiteY21" fmla="*/ 264319 h 1209675"/>
                <a:gd name="connsiteX22" fmla="*/ 619125 w 957263"/>
                <a:gd name="connsiteY22" fmla="*/ 226219 h 1209675"/>
                <a:gd name="connsiteX23" fmla="*/ 623888 w 957263"/>
                <a:gd name="connsiteY23" fmla="*/ 204787 h 1209675"/>
                <a:gd name="connsiteX24" fmla="*/ 623888 w 957263"/>
                <a:gd name="connsiteY24" fmla="*/ 185737 h 1209675"/>
                <a:gd name="connsiteX25" fmla="*/ 619125 w 957263"/>
                <a:gd name="connsiteY25" fmla="*/ 157162 h 1209675"/>
                <a:gd name="connsiteX26" fmla="*/ 602457 w 957263"/>
                <a:gd name="connsiteY26" fmla="*/ 128587 h 1209675"/>
                <a:gd name="connsiteX27" fmla="*/ 566738 w 957263"/>
                <a:gd name="connsiteY27" fmla="*/ 100012 h 1209675"/>
                <a:gd name="connsiteX28" fmla="*/ 528638 w 957263"/>
                <a:gd name="connsiteY28" fmla="*/ 73819 h 1209675"/>
                <a:gd name="connsiteX29" fmla="*/ 511969 w 957263"/>
                <a:gd name="connsiteY29" fmla="*/ 61912 h 1209675"/>
                <a:gd name="connsiteX30" fmla="*/ 497682 w 957263"/>
                <a:gd name="connsiteY30" fmla="*/ 45244 h 1209675"/>
                <a:gd name="connsiteX31" fmla="*/ 490538 w 957263"/>
                <a:gd name="connsiteY31" fmla="*/ 23812 h 1209675"/>
                <a:gd name="connsiteX32" fmla="*/ 492919 w 957263"/>
                <a:gd name="connsiteY32" fmla="*/ 11906 h 1209675"/>
                <a:gd name="connsiteX33" fmla="*/ 502444 w 957263"/>
                <a:gd name="connsiteY33" fmla="*/ 2381 h 1209675"/>
                <a:gd name="connsiteX34" fmla="*/ 516732 w 957263"/>
                <a:gd name="connsiteY34" fmla="*/ 0 h 1209675"/>
                <a:gd name="connsiteX35" fmla="*/ 550069 w 957263"/>
                <a:gd name="connsiteY35" fmla="*/ 4762 h 1209675"/>
                <a:gd name="connsiteX36" fmla="*/ 638175 w 957263"/>
                <a:gd name="connsiteY36" fmla="*/ 38100 h 1209675"/>
                <a:gd name="connsiteX37" fmla="*/ 714375 w 957263"/>
                <a:gd name="connsiteY37" fmla="*/ 66675 h 1209675"/>
                <a:gd name="connsiteX38" fmla="*/ 785813 w 957263"/>
                <a:gd name="connsiteY38" fmla="*/ 97631 h 1209675"/>
                <a:gd name="connsiteX39" fmla="*/ 838200 w 957263"/>
                <a:gd name="connsiteY39" fmla="*/ 123825 h 1209675"/>
                <a:gd name="connsiteX40" fmla="*/ 890588 w 957263"/>
                <a:gd name="connsiteY40" fmla="*/ 157162 h 1209675"/>
                <a:gd name="connsiteX41" fmla="*/ 919163 w 957263"/>
                <a:gd name="connsiteY41" fmla="*/ 183356 h 1209675"/>
                <a:gd name="connsiteX42" fmla="*/ 938213 w 957263"/>
                <a:gd name="connsiteY42" fmla="*/ 204787 h 1209675"/>
                <a:gd name="connsiteX43" fmla="*/ 952500 w 957263"/>
                <a:gd name="connsiteY43" fmla="*/ 226219 h 1209675"/>
                <a:gd name="connsiteX44" fmla="*/ 957263 w 957263"/>
                <a:gd name="connsiteY44" fmla="*/ 242887 h 1209675"/>
                <a:gd name="connsiteX45" fmla="*/ 954882 w 957263"/>
                <a:gd name="connsiteY45" fmla="*/ 266700 h 1209675"/>
                <a:gd name="connsiteX46" fmla="*/ 945357 w 957263"/>
                <a:gd name="connsiteY46" fmla="*/ 292894 h 1209675"/>
                <a:gd name="connsiteX47" fmla="*/ 907257 w 957263"/>
                <a:gd name="connsiteY47" fmla="*/ 342900 h 1209675"/>
                <a:gd name="connsiteX48" fmla="*/ 859632 w 957263"/>
                <a:gd name="connsiteY48" fmla="*/ 395287 h 1209675"/>
                <a:gd name="connsiteX49" fmla="*/ 771525 w 957263"/>
                <a:gd name="connsiteY49" fmla="*/ 495300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57263" h="1209675">
                  <a:moveTo>
                    <a:pt x="771525" y="495300"/>
                  </a:moveTo>
                  <a:lnTo>
                    <a:pt x="690563" y="585787"/>
                  </a:lnTo>
                  <a:lnTo>
                    <a:pt x="595313" y="681037"/>
                  </a:lnTo>
                  <a:lnTo>
                    <a:pt x="457200" y="833437"/>
                  </a:lnTo>
                  <a:lnTo>
                    <a:pt x="335757" y="962025"/>
                  </a:lnTo>
                  <a:lnTo>
                    <a:pt x="230982" y="1059656"/>
                  </a:lnTo>
                  <a:lnTo>
                    <a:pt x="119063" y="1154906"/>
                  </a:lnTo>
                  <a:lnTo>
                    <a:pt x="61913" y="1197769"/>
                  </a:lnTo>
                  <a:lnTo>
                    <a:pt x="33338" y="1209675"/>
                  </a:lnTo>
                  <a:lnTo>
                    <a:pt x="11907" y="1209675"/>
                  </a:lnTo>
                  <a:lnTo>
                    <a:pt x="4763" y="1202531"/>
                  </a:lnTo>
                  <a:lnTo>
                    <a:pt x="0" y="1188244"/>
                  </a:lnTo>
                  <a:lnTo>
                    <a:pt x="9525" y="1159669"/>
                  </a:lnTo>
                  <a:lnTo>
                    <a:pt x="61913" y="1090612"/>
                  </a:lnTo>
                  <a:lnTo>
                    <a:pt x="159544" y="973931"/>
                  </a:lnTo>
                  <a:lnTo>
                    <a:pt x="254794" y="845344"/>
                  </a:lnTo>
                  <a:lnTo>
                    <a:pt x="335757" y="728662"/>
                  </a:lnTo>
                  <a:lnTo>
                    <a:pt x="404813" y="621506"/>
                  </a:lnTo>
                  <a:lnTo>
                    <a:pt x="490538" y="478631"/>
                  </a:lnTo>
                  <a:lnTo>
                    <a:pt x="542925" y="383381"/>
                  </a:lnTo>
                  <a:lnTo>
                    <a:pt x="581025" y="311944"/>
                  </a:lnTo>
                  <a:lnTo>
                    <a:pt x="604838" y="264319"/>
                  </a:lnTo>
                  <a:lnTo>
                    <a:pt x="619125" y="226219"/>
                  </a:lnTo>
                  <a:lnTo>
                    <a:pt x="623888" y="204787"/>
                  </a:lnTo>
                  <a:lnTo>
                    <a:pt x="623888" y="185737"/>
                  </a:lnTo>
                  <a:lnTo>
                    <a:pt x="619125" y="157162"/>
                  </a:lnTo>
                  <a:lnTo>
                    <a:pt x="602457" y="128587"/>
                  </a:lnTo>
                  <a:lnTo>
                    <a:pt x="566738" y="100012"/>
                  </a:lnTo>
                  <a:lnTo>
                    <a:pt x="528638" y="73819"/>
                  </a:lnTo>
                  <a:lnTo>
                    <a:pt x="511969" y="61912"/>
                  </a:lnTo>
                  <a:lnTo>
                    <a:pt x="497682" y="45244"/>
                  </a:lnTo>
                  <a:lnTo>
                    <a:pt x="490538" y="23812"/>
                  </a:lnTo>
                  <a:lnTo>
                    <a:pt x="492919" y="11906"/>
                  </a:lnTo>
                  <a:lnTo>
                    <a:pt x="502444" y="2381"/>
                  </a:lnTo>
                  <a:lnTo>
                    <a:pt x="516732" y="0"/>
                  </a:lnTo>
                  <a:lnTo>
                    <a:pt x="550069" y="4762"/>
                  </a:lnTo>
                  <a:lnTo>
                    <a:pt x="638175" y="38100"/>
                  </a:lnTo>
                  <a:lnTo>
                    <a:pt x="714375" y="66675"/>
                  </a:lnTo>
                  <a:lnTo>
                    <a:pt x="785813" y="97631"/>
                  </a:lnTo>
                  <a:lnTo>
                    <a:pt x="838200" y="123825"/>
                  </a:lnTo>
                  <a:lnTo>
                    <a:pt x="890588" y="157162"/>
                  </a:lnTo>
                  <a:lnTo>
                    <a:pt x="919163" y="183356"/>
                  </a:lnTo>
                  <a:lnTo>
                    <a:pt x="938213" y="204787"/>
                  </a:lnTo>
                  <a:lnTo>
                    <a:pt x="952500" y="226219"/>
                  </a:lnTo>
                  <a:lnTo>
                    <a:pt x="957263" y="242887"/>
                  </a:lnTo>
                  <a:lnTo>
                    <a:pt x="954882" y="266700"/>
                  </a:lnTo>
                  <a:lnTo>
                    <a:pt x="945357" y="292894"/>
                  </a:lnTo>
                  <a:lnTo>
                    <a:pt x="907257" y="342900"/>
                  </a:lnTo>
                  <a:lnTo>
                    <a:pt x="859632" y="395287"/>
                  </a:lnTo>
                  <a:lnTo>
                    <a:pt x="77152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D5155D28-76F4-44A2-A38F-4FCB903493C5}"/>
                </a:ext>
              </a:extLst>
            </p:cNvPr>
            <p:cNvSpPr/>
            <p:nvPr/>
          </p:nvSpPr>
          <p:spPr>
            <a:xfrm rot="16200000">
              <a:off x="1483519" y="3493294"/>
              <a:ext cx="4335462" cy="546100"/>
            </a:xfrm>
            <a:custGeom>
              <a:avLst/>
              <a:gdLst>
                <a:gd name="connsiteX0" fmla="*/ 2077054 w 4336160"/>
                <a:gd name="connsiteY0" fmla="*/ 368243 h 546158"/>
                <a:gd name="connsiteX1" fmla="*/ 1650885 w 4336160"/>
                <a:gd name="connsiteY1" fmla="*/ 355830 h 546158"/>
                <a:gd name="connsiteX2" fmla="*/ 1299193 w 4336160"/>
                <a:gd name="connsiteY2" fmla="*/ 343418 h 546158"/>
                <a:gd name="connsiteX3" fmla="*/ 988876 w 4336160"/>
                <a:gd name="connsiteY3" fmla="*/ 331005 h 546158"/>
                <a:gd name="connsiteX4" fmla="*/ 773723 w 4336160"/>
                <a:gd name="connsiteY4" fmla="*/ 322730 h 546158"/>
                <a:gd name="connsiteX5" fmla="*/ 616496 w 4336160"/>
                <a:gd name="connsiteY5" fmla="*/ 318592 h 546158"/>
                <a:gd name="connsiteX6" fmla="*/ 430306 w 4336160"/>
                <a:gd name="connsiteY6" fmla="*/ 322730 h 546158"/>
                <a:gd name="connsiteX7" fmla="*/ 264804 w 4336160"/>
                <a:gd name="connsiteY7" fmla="*/ 318592 h 546158"/>
                <a:gd name="connsiteX8" fmla="*/ 153090 w 4336160"/>
                <a:gd name="connsiteY8" fmla="*/ 318592 h 546158"/>
                <a:gd name="connsiteX9" fmla="*/ 107577 w 4336160"/>
                <a:gd name="connsiteY9" fmla="*/ 306180 h 546158"/>
                <a:gd name="connsiteX10" fmla="*/ 45513 w 4336160"/>
                <a:gd name="connsiteY10" fmla="*/ 285492 h 546158"/>
                <a:gd name="connsiteX11" fmla="*/ 16550 w 4336160"/>
                <a:gd name="connsiteY11" fmla="*/ 260666 h 546158"/>
                <a:gd name="connsiteX12" fmla="*/ 0 w 4336160"/>
                <a:gd name="connsiteY12" fmla="*/ 231703 h 546158"/>
                <a:gd name="connsiteX13" fmla="*/ 0 w 4336160"/>
                <a:gd name="connsiteY13" fmla="*/ 202741 h 546158"/>
                <a:gd name="connsiteX14" fmla="*/ 16550 w 4336160"/>
                <a:gd name="connsiteY14" fmla="*/ 165503 h 546158"/>
                <a:gd name="connsiteX15" fmla="*/ 62064 w 4336160"/>
                <a:gd name="connsiteY15" fmla="*/ 124127 h 546158"/>
                <a:gd name="connsiteX16" fmla="*/ 95164 w 4336160"/>
                <a:gd name="connsiteY16" fmla="*/ 107577 h 546158"/>
                <a:gd name="connsiteX17" fmla="*/ 194465 w 4336160"/>
                <a:gd name="connsiteY17" fmla="*/ 82751 h 546158"/>
                <a:gd name="connsiteX18" fmla="*/ 322730 w 4336160"/>
                <a:gd name="connsiteY18" fmla="*/ 57926 h 546158"/>
                <a:gd name="connsiteX19" fmla="*/ 450994 w 4336160"/>
                <a:gd name="connsiteY19" fmla="*/ 37238 h 546158"/>
                <a:gd name="connsiteX20" fmla="*/ 537883 w 4336160"/>
                <a:gd name="connsiteY20" fmla="*/ 28963 h 546158"/>
                <a:gd name="connsiteX21" fmla="*/ 587533 w 4336160"/>
                <a:gd name="connsiteY21" fmla="*/ 37238 h 546158"/>
                <a:gd name="connsiteX22" fmla="*/ 757173 w 4336160"/>
                <a:gd name="connsiteY22" fmla="*/ 66201 h 546158"/>
                <a:gd name="connsiteX23" fmla="*/ 922675 w 4336160"/>
                <a:gd name="connsiteY23" fmla="*/ 86889 h 546158"/>
                <a:gd name="connsiteX24" fmla="*/ 1154379 w 4336160"/>
                <a:gd name="connsiteY24" fmla="*/ 115852 h 546158"/>
                <a:gd name="connsiteX25" fmla="*/ 1452283 w 4336160"/>
                <a:gd name="connsiteY25" fmla="*/ 136540 h 546158"/>
                <a:gd name="connsiteX26" fmla="*/ 1803975 w 4336160"/>
                <a:gd name="connsiteY26" fmla="*/ 157227 h 546158"/>
                <a:gd name="connsiteX27" fmla="*/ 2159805 w 4336160"/>
                <a:gd name="connsiteY27" fmla="*/ 182053 h 546158"/>
                <a:gd name="connsiteX28" fmla="*/ 2565285 w 4336160"/>
                <a:gd name="connsiteY28" fmla="*/ 206878 h 546158"/>
                <a:gd name="connsiteX29" fmla="*/ 3260395 w 4336160"/>
                <a:gd name="connsiteY29" fmla="*/ 206878 h 546158"/>
                <a:gd name="connsiteX30" fmla="*/ 3587262 w 4336160"/>
                <a:gd name="connsiteY30" fmla="*/ 206878 h 546158"/>
                <a:gd name="connsiteX31" fmla="*/ 3897579 w 4336160"/>
                <a:gd name="connsiteY31" fmla="*/ 206878 h 546158"/>
                <a:gd name="connsiteX32" fmla="*/ 4063081 w 4336160"/>
                <a:gd name="connsiteY32" fmla="*/ 206878 h 546158"/>
                <a:gd name="connsiteX33" fmla="*/ 4116869 w 4336160"/>
                <a:gd name="connsiteY33" fmla="*/ 202741 h 546158"/>
                <a:gd name="connsiteX34" fmla="*/ 4166520 w 4336160"/>
                <a:gd name="connsiteY34" fmla="*/ 182053 h 546158"/>
                <a:gd name="connsiteX35" fmla="*/ 4216170 w 4336160"/>
                <a:gd name="connsiteY35" fmla="*/ 140677 h 546158"/>
                <a:gd name="connsiteX36" fmla="*/ 4245133 w 4336160"/>
                <a:gd name="connsiteY36" fmla="*/ 95164 h 546158"/>
                <a:gd name="connsiteX37" fmla="*/ 4265821 w 4336160"/>
                <a:gd name="connsiteY37" fmla="*/ 41376 h 546158"/>
                <a:gd name="connsiteX38" fmla="*/ 4282371 w 4336160"/>
                <a:gd name="connsiteY38" fmla="*/ 12413 h 546158"/>
                <a:gd name="connsiteX39" fmla="*/ 4307197 w 4336160"/>
                <a:gd name="connsiteY39" fmla="*/ 0 h 546158"/>
                <a:gd name="connsiteX40" fmla="*/ 4319609 w 4336160"/>
                <a:gd name="connsiteY40" fmla="*/ 4138 h 546158"/>
                <a:gd name="connsiteX41" fmla="*/ 4336160 w 4336160"/>
                <a:gd name="connsiteY41" fmla="*/ 24826 h 546158"/>
                <a:gd name="connsiteX42" fmla="*/ 4336160 w 4336160"/>
                <a:gd name="connsiteY42" fmla="*/ 82751 h 546158"/>
                <a:gd name="connsiteX43" fmla="*/ 4327884 w 4336160"/>
                <a:gd name="connsiteY43" fmla="*/ 144815 h 546158"/>
                <a:gd name="connsiteX44" fmla="*/ 4303059 w 4336160"/>
                <a:gd name="connsiteY44" fmla="*/ 219291 h 546158"/>
                <a:gd name="connsiteX45" fmla="*/ 4269959 w 4336160"/>
                <a:gd name="connsiteY45" fmla="*/ 310317 h 546158"/>
                <a:gd name="connsiteX46" fmla="*/ 4232721 w 4336160"/>
                <a:gd name="connsiteY46" fmla="*/ 384793 h 546158"/>
                <a:gd name="connsiteX47" fmla="*/ 4191345 w 4336160"/>
                <a:gd name="connsiteY47" fmla="*/ 446856 h 546158"/>
                <a:gd name="connsiteX48" fmla="*/ 4133419 w 4336160"/>
                <a:gd name="connsiteY48" fmla="*/ 504782 h 546158"/>
                <a:gd name="connsiteX49" fmla="*/ 4096181 w 4336160"/>
                <a:gd name="connsiteY49" fmla="*/ 533745 h 546158"/>
                <a:gd name="connsiteX50" fmla="*/ 4067218 w 4336160"/>
                <a:gd name="connsiteY50" fmla="*/ 542020 h 546158"/>
                <a:gd name="connsiteX51" fmla="*/ 4042393 w 4336160"/>
                <a:gd name="connsiteY51" fmla="*/ 546158 h 546158"/>
                <a:gd name="connsiteX52" fmla="*/ 3992742 w 4336160"/>
                <a:gd name="connsiteY52" fmla="*/ 529608 h 546158"/>
                <a:gd name="connsiteX53" fmla="*/ 3947229 w 4336160"/>
                <a:gd name="connsiteY53" fmla="*/ 496507 h 546158"/>
                <a:gd name="connsiteX54" fmla="*/ 3909991 w 4336160"/>
                <a:gd name="connsiteY54" fmla="*/ 467544 h 546158"/>
                <a:gd name="connsiteX55" fmla="*/ 3856203 w 4336160"/>
                <a:gd name="connsiteY55" fmla="*/ 446856 h 546158"/>
                <a:gd name="connsiteX56" fmla="*/ 3785865 w 4336160"/>
                <a:gd name="connsiteY56" fmla="*/ 430306 h 546158"/>
                <a:gd name="connsiteX57" fmla="*/ 3632775 w 4336160"/>
                <a:gd name="connsiteY57" fmla="*/ 417894 h 546158"/>
                <a:gd name="connsiteX58" fmla="*/ 3475548 w 4336160"/>
                <a:gd name="connsiteY58" fmla="*/ 409618 h 546158"/>
                <a:gd name="connsiteX59" fmla="*/ 3310045 w 4336160"/>
                <a:gd name="connsiteY59" fmla="*/ 405481 h 546158"/>
                <a:gd name="connsiteX60" fmla="*/ 3136268 w 4336160"/>
                <a:gd name="connsiteY60" fmla="*/ 409618 h 546158"/>
                <a:gd name="connsiteX61" fmla="*/ 2606661 w 4336160"/>
                <a:gd name="connsiteY61" fmla="*/ 384793 h 546158"/>
                <a:gd name="connsiteX62" fmla="*/ 2499084 w 4336160"/>
                <a:gd name="connsiteY62" fmla="*/ 380656 h 546158"/>
                <a:gd name="connsiteX63" fmla="*/ 2077054 w 4336160"/>
                <a:gd name="connsiteY63" fmla="*/ 368243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6160" h="546158">
                  <a:moveTo>
                    <a:pt x="2077054" y="368243"/>
                  </a:moveTo>
                  <a:lnTo>
                    <a:pt x="1650885" y="355830"/>
                  </a:lnTo>
                  <a:lnTo>
                    <a:pt x="1299193" y="343418"/>
                  </a:lnTo>
                  <a:lnTo>
                    <a:pt x="988876" y="331005"/>
                  </a:lnTo>
                  <a:lnTo>
                    <a:pt x="773723" y="322730"/>
                  </a:lnTo>
                  <a:lnTo>
                    <a:pt x="616496" y="318592"/>
                  </a:lnTo>
                  <a:lnTo>
                    <a:pt x="430306" y="322730"/>
                  </a:lnTo>
                  <a:lnTo>
                    <a:pt x="264804" y="318592"/>
                  </a:lnTo>
                  <a:lnTo>
                    <a:pt x="153090" y="318592"/>
                  </a:lnTo>
                  <a:lnTo>
                    <a:pt x="107577" y="306180"/>
                  </a:lnTo>
                  <a:lnTo>
                    <a:pt x="45513" y="285492"/>
                  </a:lnTo>
                  <a:lnTo>
                    <a:pt x="16550" y="260666"/>
                  </a:lnTo>
                  <a:lnTo>
                    <a:pt x="0" y="231703"/>
                  </a:lnTo>
                  <a:lnTo>
                    <a:pt x="0" y="202741"/>
                  </a:lnTo>
                  <a:lnTo>
                    <a:pt x="16550" y="165503"/>
                  </a:lnTo>
                  <a:lnTo>
                    <a:pt x="62064" y="124127"/>
                  </a:lnTo>
                  <a:lnTo>
                    <a:pt x="95164" y="107577"/>
                  </a:lnTo>
                  <a:lnTo>
                    <a:pt x="194465" y="82751"/>
                  </a:lnTo>
                  <a:lnTo>
                    <a:pt x="322730" y="57926"/>
                  </a:lnTo>
                  <a:lnTo>
                    <a:pt x="450994" y="37238"/>
                  </a:lnTo>
                  <a:lnTo>
                    <a:pt x="537883" y="28963"/>
                  </a:lnTo>
                  <a:lnTo>
                    <a:pt x="587533" y="37238"/>
                  </a:lnTo>
                  <a:lnTo>
                    <a:pt x="757173" y="66201"/>
                  </a:lnTo>
                  <a:lnTo>
                    <a:pt x="922675" y="86889"/>
                  </a:lnTo>
                  <a:lnTo>
                    <a:pt x="1154379" y="115852"/>
                  </a:lnTo>
                  <a:lnTo>
                    <a:pt x="1452283" y="136540"/>
                  </a:lnTo>
                  <a:lnTo>
                    <a:pt x="1803975" y="157227"/>
                  </a:lnTo>
                  <a:lnTo>
                    <a:pt x="2159805" y="182053"/>
                  </a:lnTo>
                  <a:lnTo>
                    <a:pt x="2565285" y="206878"/>
                  </a:lnTo>
                  <a:lnTo>
                    <a:pt x="3260395" y="206878"/>
                  </a:lnTo>
                  <a:lnTo>
                    <a:pt x="3587262" y="206878"/>
                  </a:lnTo>
                  <a:lnTo>
                    <a:pt x="3897579" y="206878"/>
                  </a:lnTo>
                  <a:lnTo>
                    <a:pt x="4063081" y="206878"/>
                  </a:lnTo>
                  <a:lnTo>
                    <a:pt x="4116869" y="202741"/>
                  </a:lnTo>
                  <a:lnTo>
                    <a:pt x="4166520" y="182053"/>
                  </a:lnTo>
                  <a:lnTo>
                    <a:pt x="4216170" y="140677"/>
                  </a:lnTo>
                  <a:lnTo>
                    <a:pt x="4245133" y="95164"/>
                  </a:lnTo>
                  <a:lnTo>
                    <a:pt x="4265821" y="41376"/>
                  </a:lnTo>
                  <a:lnTo>
                    <a:pt x="4282371" y="12413"/>
                  </a:lnTo>
                  <a:lnTo>
                    <a:pt x="4307197" y="0"/>
                  </a:lnTo>
                  <a:lnTo>
                    <a:pt x="4319609" y="4138"/>
                  </a:lnTo>
                  <a:lnTo>
                    <a:pt x="4336160" y="24826"/>
                  </a:lnTo>
                  <a:lnTo>
                    <a:pt x="4336160" y="82751"/>
                  </a:lnTo>
                  <a:lnTo>
                    <a:pt x="4327884" y="144815"/>
                  </a:lnTo>
                  <a:lnTo>
                    <a:pt x="4303059" y="219291"/>
                  </a:lnTo>
                  <a:lnTo>
                    <a:pt x="4269959" y="310317"/>
                  </a:lnTo>
                  <a:lnTo>
                    <a:pt x="4232721" y="384793"/>
                  </a:lnTo>
                  <a:lnTo>
                    <a:pt x="4191345" y="446856"/>
                  </a:lnTo>
                  <a:lnTo>
                    <a:pt x="4133419" y="504782"/>
                  </a:lnTo>
                  <a:lnTo>
                    <a:pt x="4096181" y="533745"/>
                  </a:lnTo>
                  <a:lnTo>
                    <a:pt x="4067218" y="542020"/>
                  </a:lnTo>
                  <a:lnTo>
                    <a:pt x="4042393" y="546158"/>
                  </a:lnTo>
                  <a:lnTo>
                    <a:pt x="3992742" y="529608"/>
                  </a:lnTo>
                  <a:lnTo>
                    <a:pt x="3947229" y="496507"/>
                  </a:lnTo>
                  <a:lnTo>
                    <a:pt x="3909991" y="467544"/>
                  </a:lnTo>
                  <a:lnTo>
                    <a:pt x="3856203" y="446856"/>
                  </a:lnTo>
                  <a:lnTo>
                    <a:pt x="3785865" y="430306"/>
                  </a:lnTo>
                  <a:lnTo>
                    <a:pt x="3632775" y="417894"/>
                  </a:lnTo>
                  <a:lnTo>
                    <a:pt x="3475548" y="409618"/>
                  </a:lnTo>
                  <a:lnTo>
                    <a:pt x="3310045" y="405481"/>
                  </a:lnTo>
                  <a:lnTo>
                    <a:pt x="3136268" y="409618"/>
                  </a:lnTo>
                  <a:lnTo>
                    <a:pt x="2606661" y="384793"/>
                  </a:lnTo>
                  <a:lnTo>
                    <a:pt x="2499084" y="380656"/>
                  </a:lnTo>
                  <a:lnTo>
                    <a:pt x="2077054" y="368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43FC990-518C-4219-9CEB-17D08B6F7190}"/>
                </a:ext>
              </a:extLst>
            </p:cNvPr>
            <p:cNvSpPr/>
            <p:nvPr/>
          </p:nvSpPr>
          <p:spPr>
            <a:xfrm rot="16200000">
              <a:off x="2040731" y="3202782"/>
              <a:ext cx="2062163" cy="1149350"/>
            </a:xfrm>
            <a:custGeom>
              <a:avLst/>
              <a:gdLst>
                <a:gd name="connsiteX0" fmla="*/ 1014412 w 2062162"/>
                <a:gd name="connsiteY0" fmla="*/ 850107 h 1150144"/>
                <a:gd name="connsiteX1" fmla="*/ 826294 w 2062162"/>
                <a:gd name="connsiteY1" fmla="*/ 723900 h 1150144"/>
                <a:gd name="connsiteX2" fmla="*/ 697706 w 2062162"/>
                <a:gd name="connsiteY2" fmla="*/ 635794 h 1150144"/>
                <a:gd name="connsiteX3" fmla="*/ 528637 w 2062162"/>
                <a:gd name="connsiteY3" fmla="*/ 511969 h 1150144"/>
                <a:gd name="connsiteX4" fmla="*/ 354806 w 2062162"/>
                <a:gd name="connsiteY4" fmla="*/ 371475 h 1150144"/>
                <a:gd name="connsiteX5" fmla="*/ 204787 w 2062162"/>
                <a:gd name="connsiteY5" fmla="*/ 240507 h 1150144"/>
                <a:gd name="connsiteX6" fmla="*/ 80962 w 2062162"/>
                <a:gd name="connsiteY6" fmla="*/ 130969 h 1150144"/>
                <a:gd name="connsiteX7" fmla="*/ 28575 w 2062162"/>
                <a:gd name="connsiteY7" fmla="*/ 80963 h 1150144"/>
                <a:gd name="connsiteX8" fmla="*/ 14287 w 2062162"/>
                <a:gd name="connsiteY8" fmla="*/ 66675 h 1150144"/>
                <a:gd name="connsiteX9" fmla="*/ 4762 w 2062162"/>
                <a:gd name="connsiteY9" fmla="*/ 50007 h 1150144"/>
                <a:gd name="connsiteX10" fmla="*/ 0 w 2062162"/>
                <a:gd name="connsiteY10" fmla="*/ 23813 h 1150144"/>
                <a:gd name="connsiteX11" fmla="*/ 2381 w 2062162"/>
                <a:gd name="connsiteY11" fmla="*/ 9525 h 1150144"/>
                <a:gd name="connsiteX12" fmla="*/ 11906 w 2062162"/>
                <a:gd name="connsiteY12" fmla="*/ 0 h 1150144"/>
                <a:gd name="connsiteX13" fmla="*/ 23812 w 2062162"/>
                <a:gd name="connsiteY13" fmla="*/ 0 h 1150144"/>
                <a:gd name="connsiteX14" fmla="*/ 52387 w 2062162"/>
                <a:gd name="connsiteY14" fmla="*/ 4763 h 1150144"/>
                <a:gd name="connsiteX15" fmla="*/ 114300 w 2062162"/>
                <a:gd name="connsiteY15" fmla="*/ 54769 h 1150144"/>
                <a:gd name="connsiteX16" fmla="*/ 264319 w 2062162"/>
                <a:gd name="connsiteY16" fmla="*/ 164307 h 1150144"/>
                <a:gd name="connsiteX17" fmla="*/ 407194 w 2062162"/>
                <a:gd name="connsiteY17" fmla="*/ 264319 h 1150144"/>
                <a:gd name="connsiteX18" fmla="*/ 528637 w 2062162"/>
                <a:gd name="connsiteY18" fmla="*/ 345282 h 1150144"/>
                <a:gd name="connsiteX19" fmla="*/ 707231 w 2062162"/>
                <a:gd name="connsiteY19" fmla="*/ 454819 h 1150144"/>
                <a:gd name="connsiteX20" fmla="*/ 873919 w 2062162"/>
                <a:gd name="connsiteY20" fmla="*/ 547688 h 1150144"/>
                <a:gd name="connsiteX21" fmla="*/ 1000125 w 2062162"/>
                <a:gd name="connsiteY21" fmla="*/ 616744 h 1150144"/>
                <a:gd name="connsiteX22" fmla="*/ 1176337 w 2062162"/>
                <a:gd name="connsiteY22" fmla="*/ 707232 h 1150144"/>
                <a:gd name="connsiteX23" fmla="*/ 1338262 w 2062162"/>
                <a:gd name="connsiteY23" fmla="*/ 783432 h 1150144"/>
                <a:gd name="connsiteX24" fmla="*/ 1519237 w 2062162"/>
                <a:gd name="connsiteY24" fmla="*/ 859632 h 1150144"/>
                <a:gd name="connsiteX25" fmla="*/ 1671637 w 2062162"/>
                <a:gd name="connsiteY25" fmla="*/ 919163 h 1150144"/>
                <a:gd name="connsiteX26" fmla="*/ 1840706 w 2062162"/>
                <a:gd name="connsiteY26" fmla="*/ 981075 h 1150144"/>
                <a:gd name="connsiteX27" fmla="*/ 1945481 w 2062162"/>
                <a:gd name="connsiteY27" fmla="*/ 1016794 h 1150144"/>
                <a:gd name="connsiteX28" fmla="*/ 2062162 w 2062162"/>
                <a:gd name="connsiteY28" fmla="*/ 1023938 h 1150144"/>
                <a:gd name="connsiteX29" fmla="*/ 2062162 w 2062162"/>
                <a:gd name="connsiteY29" fmla="*/ 1150144 h 1150144"/>
                <a:gd name="connsiteX30" fmla="*/ 1469231 w 2062162"/>
                <a:gd name="connsiteY30" fmla="*/ 1116807 h 1150144"/>
                <a:gd name="connsiteX31" fmla="*/ 1369219 w 2062162"/>
                <a:gd name="connsiteY31" fmla="*/ 1062038 h 1150144"/>
                <a:gd name="connsiteX32" fmla="*/ 1264444 w 2062162"/>
                <a:gd name="connsiteY32" fmla="*/ 1000125 h 1150144"/>
                <a:gd name="connsiteX33" fmla="*/ 1135856 w 2062162"/>
                <a:gd name="connsiteY33" fmla="*/ 921544 h 1150144"/>
                <a:gd name="connsiteX34" fmla="*/ 1014412 w 2062162"/>
                <a:gd name="connsiteY34" fmla="*/ 850107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62162" h="1150144">
                  <a:moveTo>
                    <a:pt x="1014412" y="850107"/>
                  </a:moveTo>
                  <a:lnTo>
                    <a:pt x="826294" y="723900"/>
                  </a:lnTo>
                  <a:lnTo>
                    <a:pt x="697706" y="635794"/>
                  </a:lnTo>
                  <a:lnTo>
                    <a:pt x="528637" y="511969"/>
                  </a:lnTo>
                  <a:lnTo>
                    <a:pt x="354806" y="371475"/>
                  </a:lnTo>
                  <a:lnTo>
                    <a:pt x="204787" y="240507"/>
                  </a:lnTo>
                  <a:lnTo>
                    <a:pt x="80962" y="130969"/>
                  </a:lnTo>
                  <a:lnTo>
                    <a:pt x="28575" y="80963"/>
                  </a:lnTo>
                  <a:lnTo>
                    <a:pt x="14287" y="66675"/>
                  </a:lnTo>
                  <a:lnTo>
                    <a:pt x="4762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114300" y="54769"/>
                  </a:lnTo>
                  <a:lnTo>
                    <a:pt x="264319" y="164307"/>
                  </a:lnTo>
                  <a:lnTo>
                    <a:pt x="407194" y="264319"/>
                  </a:lnTo>
                  <a:lnTo>
                    <a:pt x="528637" y="345282"/>
                  </a:lnTo>
                  <a:lnTo>
                    <a:pt x="707231" y="454819"/>
                  </a:lnTo>
                  <a:lnTo>
                    <a:pt x="873919" y="547688"/>
                  </a:lnTo>
                  <a:lnTo>
                    <a:pt x="1000125" y="616744"/>
                  </a:lnTo>
                  <a:lnTo>
                    <a:pt x="1176337" y="707232"/>
                  </a:lnTo>
                  <a:lnTo>
                    <a:pt x="1338262" y="783432"/>
                  </a:lnTo>
                  <a:lnTo>
                    <a:pt x="1519237" y="859632"/>
                  </a:lnTo>
                  <a:lnTo>
                    <a:pt x="1671637" y="919163"/>
                  </a:lnTo>
                  <a:lnTo>
                    <a:pt x="1840706" y="981075"/>
                  </a:lnTo>
                  <a:lnTo>
                    <a:pt x="1945481" y="1016794"/>
                  </a:lnTo>
                  <a:lnTo>
                    <a:pt x="2062162" y="1023938"/>
                  </a:lnTo>
                  <a:lnTo>
                    <a:pt x="2062162" y="1150144"/>
                  </a:lnTo>
                  <a:lnTo>
                    <a:pt x="1469231" y="1116807"/>
                  </a:lnTo>
                  <a:lnTo>
                    <a:pt x="1369219" y="1062038"/>
                  </a:lnTo>
                  <a:lnTo>
                    <a:pt x="1264444" y="1000125"/>
                  </a:lnTo>
                  <a:lnTo>
                    <a:pt x="1135856" y="921544"/>
                  </a:lnTo>
                  <a:lnTo>
                    <a:pt x="1014412" y="850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456A21C-6377-47D2-8F4B-B197018EFB81}"/>
                </a:ext>
              </a:extLst>
            </p:cNvPr>
            <p:cNvSpPr/>
            <p:nvPr/>
          </p:nvSpPr>
          <p:spPr>
            <a:xfrm>
              <a:off x="3686175" y="3276600"/>
              <a:ext cx="660400" cy="690563"/>
            </a:xfrm>
            <a:custGeom>
              <a:avLst/>
              <a:gdLst>
                <a:gd name="connsiteX0" fmla="*/ 169069 w 659606"/>
                <a:gd name="connsiteY0" fmla="*/ 221456 h 690563"/>
                <a:gd name="connsiteX1" fmla="*/ 114300 w 659606"/>
                <a:gd name="connsiteY1" fmla="*/ 180975 h 690563"/>
                <a:gd name="connsiteX2" fmla="*/ 83344 w 659606"/>
                <a:gd name="connsiteY2" fmla="*/ 164306 h 690563"/>
                <a:gd name="connsiteX3" fmla="*/ 2381 w 659606"/>
                <a:gd name="connsiteY3" fmla="*/ 128588 h 690563"/>
                <a:gd name="connsiteX4" fmla="*/ 0 w 659606"/>
                <a:gd name="connsiteY4" fmla="*/ 0 h 690563"/>
                <a:gd name="connsiteX5" fmla="*/ 92869 w 659606"/>
                <a:gd name="connsiteY5" fmla="*/ 26194 h 690563"/>
                <a:gd name="connsiteX6" fmla="*/ 171450 w 659606"/>
                <a:gd name="connsiteY6" fmla="*/ 54769 h 690563"/>
                <a:gd name="connsiteX7" fmla="*/ 235744 w 659606"/>
                <a:gd name="connsiteY7" fmla="*/ 83344 h 690563"/>
                <a:gd name="connsiteX8" fmla="*/ 290513 w 659606"/>
                <a:gd name="connsiteY8" fmla="*/ 107156 h 690563"/>
                <a:gd name="connsiteX9" fmla="*/ 359569 w 659606"/>
                <a:gd name="connsiteY9" fmla="*/ 142875 h 690563"/>
                <a:gd name="connsiteX10" fmla="*/ 421481 w 659606"/>
                <a:gd name="connsiteY10" fmla="*/ 176213 h 690563"/>
                <a:gd name="connsiteX11" fmla="*/ 481013 w 659606"/>
                <a:gd name="connsiteY11" fmla="*/ 211931 h 690563"/>
                <a:gd name="connsiteX12" fmla="*/ 523875 w 659606"/>
                <a:gd name="connsiteY12" fmla="*/ 240506 h 690563"/>
                <a:gd name="connsiteX13" fmla="*/ 547688 w 659606"/>
                <a:gd name="connsiteY13" fmla="*/ 264319 h 690563"/>
                <a:gd name="connsiteX14" fmla="*/ 588169 w 659606"/>
                <a:gd name="connsiteY14" fmla="*/ 309563 h 690563"/>
                <a:gd name="connsiteX15" fmla="*/ 611981 w 659606"/>
                <a:gd name="connsiteY15" fmla="*/ 342900 h 690563"/>
                <a:gd name="connsiteX16" fmla="*/ 638175 w 659606"/>
                <a:gd name="connsiteY16" fmla="*/ 385763 h 690563"/>
                <a:gd name="connsiteX17" fmla="*/ 652463 w 659606"/>
                <a:gd name="connsiteY17" fmla="*/ 416719 h 690563"/>
                <a:gd name="connsiteX18" fmla="*/ 659606 w 659606"/>
                <a:gd name="connsiteY18" fmla="*/ 447675 h 690563"/>
                <a:gd name="connsiteX19" fmla="*/ 659606 w 659606"/>
                <a:gd name="connsiteY19" fmla="*/ 490538 h 690563"/>
                <a:gd name="connsiteX20" fmla="*/ 650081 w 659606"/>
                <a:gd name="connsiteY20" fmla="*/ 564356 h 690563"/>
                <a:gd name="connsiteX21" fmla="*/ 640556 w 659606"/>
                <a:gd name="connsiteY21" fmla="*/ 611981 h 690563"/>
                <a:gd name="connsiteX22" fmla="*/ 623888 w 659606"/>
                <a:gd name="connsiteY22" fmla="*/ 650081 h 690563"/>
                <a:gd name="connsiteX23" fmla="*/ 602456 w 659606"/>
                <a:gd name="connsiteY23" fmla="*/ 671513 h 690563"/>
                <a:gd name="connsiteX24" fmla="*/ 578644 w 659606"/>
                <a:gd name="connsiteY24" fmla="*/ 685800 h 690563"/>
                <a:gd name="connsiteX25" fmla="*/ 552450 w 659606"/>
                <a:gd name="connsiteY25" fmla="*/ 690563 h 690563"/>
                <a:gd name="connsiteX26" fmla="*/ 528638 w 659606"/>
                <a:gd name="connsiteY26" fmla="*/ 690563 h 690563"/>
                <a:gd name="connsiteX27" fmla="*/ 502444 w 659606"/>
                <a:gd name="connsiteY27" fmla="*/ 681038 h 690563"/>
                <a:gd name="connsiteX28" fmla="*/ 481013 w 659606"/>
                <a:gd name="connsiteY28" fmla="*/ 664369 h 690563"/>
                <a:gd name="connsiteX29" fmla="*/ 464344 w 659606"/>
                <a:gd name="connsiteY29" fmla="*/ 640556 h 690563"/>
                <a:gd name="connsiteX30" fmla="*/ 438150 w 659606"/>
                <a:gd name="connsiteY30" fmla="*/ 590550 h 690563"/>
                <a:gd name="connsiteX31" fmla="*/ 409575 w 659606"/>
                <a:gd name="connsiteY31" fmla="*/ 528638 h 690563"/>
                <a:gd name="connsiteX32" fmla="*/ 390525 w 659606"/>
                <a:gd name="connsiteY32" fmla="*/ 490538 h 690563"/>
                <a:gd name="connsiteX33" fmla="*/ 366713 w 659606"/>
                <a:gd name="connsiteY33" fmla="*/ 447675 h 690563"/>
                <a:gd name="connsiteX34" fmla="*/ 330994 w 659606"/>
                <a:gd name="connsiteY34" fmla="*/ 395288 h 690563"/>
                <a:gd name="connsiteX35" fmla="*/ 302419 w 659606"/>
                <a:gd name="connsiteY35" fmla="*/ 354806 h 690563"/>
                <a:gd name="connsiteX36" fmla="*/ 266700 w 659606"/>
                <a:gd name="connsiteY36" fmla="*/ 314325 h 690563"/>
                <a:gd name="connsiteX37" fmla="*/ 233363 w 659606"/>
                <a:gd name="connsiteY37" fmla="*/ 278606 h 690563"/>
                <a:gd name="connsiteX38" fmla="*/ 169069 w 659606"/>
                <a:gd name="connsiteY38" fmla="*/ 221456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690563">
                  <a:moveTo>
                    <a:pt x="169069" y="221456"/>
                  </a:moveTo>
                  <a:lnTo>
                    <a:pt x="114300" y="180975"/>
                  </a:lnTo>
                  <a:lnTo>
                    <a:pt x="83344" y="164306"/>
                  </a:lnTo>
                  <a:lnTo>
                    <a:pt x="2381" y="128588"/>
                  </a:lnTo>
                  <a:cubicBezTo>
                    <a:pt x="1587" y="85725"/>
                    <a:pt x="794" y="42863"/>
                    <a:pt x="0" y="0"/>
                  </a:cubicBezTo>
                  <a:lnTo>
                    <a:pt x="92869" y="26194"/>
                  </a:lnTo>
                  <a:lnTo>
                    <a:pt x="171450" y="54769"/>
                  </a:lnTo>
                  <a:lnTo>
                    <a:pt x="235744" y="83344"/>
                  </a:lnTo>
                  <a:lnTo>
                    <a:pt x="290513" y="107156"/>
                  </a:lnTo>
                  <a:lnTo>
                    <a:pt x="359569" y="142875"/>
                  </a:lnTo>
                  <a:lnTo>
                    <a:pt x="421481" y="176213"/>
                  </a:lnTo>
                  <a:lnTo>
                    <a:pt x="481013" y="211931"/>
                  </a:lnTo>
                  <a:lnTo>
                    <a:pt x="523875" y="240506"/>
                  </a:lnTo>
                  <a:lnTo>
                    <a:pt x="547688" y="264319"/>
                  </a:lnTo>
                  <a:lnTo>
                    <a:pt x="588169" y="309563"/>
                  </a:lnTo>
                  <a:lnTo>
                    <a:pt x="611981" y="342900"/>
                  </a:lnTo>
                  <a:lnTo>
                    <a:pt x="638175" y="385763"/>
                  </a:lnTo>
                  <a:lnTo>
                    <a:pt x="652463" y="416719"/>
                  </a:lnTo>
                  <a:lnTo>
                    <a:pt x="659606" y="447675"/>
                  </a:lnTo>
                  <a:lnTo>
                    <a:pt x="659606" y="490538"/>
                  </a:lnTo>
                  <a:lnTo>
                    <a:pt x="650081" y="564356"/>
                  </a:lnTo>
                  <a:lnTo>
                    <a:pt x="640556" y="611981"/>
                  </a:lnTo>
                  <a:lnTo>
                    <a:pt x="623888" y="650081"/>
                  </a:lnTo>
                  <a:lnTo>
                    <a:pt x="602456" y="671513"/>
                  </a:lnTo>
                  <a:lnTo>
                    <a:pt x="578644" y="685800"/>
                  </a:lnTo>
                  <a:lnTo>
                    <a:pt x="552450" y="690563"/>
                  </a:lnTo>
                  <a:lnTo>
                    <a:pt x="528638" y="690563"/>
                  </a:lnTo>
                  <a:lnTo>
                    <a:pt x="502444" y="681038"/>
                  </a:lnTo>
                  <a:lnTo>
                    <a:pt x="481013" y="664369"/>
                  </a:lnTo>
                  <a:lnTo>
                    <a:pt x="464344" y="640556"/>
                  </a:lnTo>
                  <a:lnTo>
                    <a:pt x="438150" y="590550"/>
                  </a:lnTo>
                  <a:lnTo>
                    <a:pt x="409575" y="528638"/>
                  </a:lnTo>
                  <a:lnTo>
                    <a:pt x="390525" y="490538"/>
                  </a:lnTo>
                  <a:lnTo>
                    <a:pt x="366713" y="447675"/>
                  </a:lnTo>
                  <a:lnTo>
                    <a:pt x="330994" y="395288"/>
                  </a:lnTo>
                  <a:lnTo>
                    <a:pt x="302419" y="354806"/>
                  </a:lnTo>
                  <a:lnTo>
                    <a:pt x="266700" y="314325"/>
                  </a:lnTo>
                  <a:lnTo>
                    <a:pt x="233363" y="278606"/>
                  </a:lnTo>
                  <a:lnTo>
                    <a:pt x="169069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0B9FE20-FF77-44BE-AFCD-7C976BD800D3}"/>
                </a:ext>
              </a:extLst>
            </p:cNvPr>
            <p:cNvSpPr/>
            <p:nvPr/>
          </p:nvSpPr>
          <p:spPr>
            <a:xfrm>
              <a:off x="4972050" y="2001838"/>
              <a:ext cx="1846263" cy="428625"/>
            </a:xfrm>
            <a:custGeom>
              <a:avLst/>
              <a:gdLst>
                <a:gd name="connsiteX0" fmla="*/ 1047750 w 1845469"/>
                <a:gd name="connsiteY0" fmla="*/ 319088 h 428625"/>
                <a:gd name="connsiteX1" fmla="*/ 802481 w 1845469"/>
                <a:gd name="connsiteY1" fmla="*/ 354807 h 428625"/>
                <a:gd name="connsiteX2" fmla="*/ 542925 w 1845469"/>
                <a:gd name="connsiteY2" fmla="*/ 390525 h 428625"/>
                <a:gd name="connsiteX3" fmla="*/ 459581 w 1845469"/>
                <a:gd name="connsiteY3" fmla="*/ 402432 h 428625"/>
                <a:gd name="connsiteX4" fmla="*/ 345281 w 1845469"/>
                <a:gd name="connsiteY4" fmla="*/ 428625 h 428625"/>
                <a:gd name="connsiteX5" fmla="*/ 247650 w 1845469"/>
                <a:gd name="connsiteY5" fmla="*/ 404813 h 428625"/>
                <a:gd name="connsiteX6" fmla="*/ 109538 w 1845469"/>
                <a:gd name="connsiteY6" fmla="*/ 371475 h 428625"/>
                <a:gd name="connsiteX7" fmla="*/ 0 w 1845469"/>
                <a:gd name="connsiteY7" fmla="*/ 333375 h 428625"/>
                <a:gd name="connsiteX8" fmla="*/ 150019 w 1845469"/>
                <a:gd name="connsiteY8" fmla="*/ 190500 h 428625"/>
                <a:gd name="connsiteX9" fmla="*/ 200025 w 1845469"/>
                <a:gd name="connsiteY9" fmla="*/ 238125 h 428625"/>
                <a:gd name="connsiteX10" fmla="*/ 216694 w 1845469"/>
                <a:gd name="connsiteY10" fmla="*/ 245269 h 428625"/>
                <a:gd name="connsiteX11" fmla="*/ 245269 w 1845469"/>
                <a:gd name="connsiteY11" fmla="*/ 250032 h 428625"/>
                <a:gd name="connsiteX12" fmla="*/ 288131 w 1845469"/>
                <a:gd name="connsiteY12" fmla="*/ 247650 h 428625"/>
                <a:gd name="connsiteX13" fmla="*/ 454819 w 1845469"/>
                <a:gd name="connsiteY13" fmla="*/ 223838 h 428625"/>
                <a:gd name="connsiteX14" fmla="*/ 792956 w 1845469"/>
                <a:gd name="connsiteY14" fmla="*/ 171450 h 428625"/>
                <a:gd name="connsiteX15" fmla="*/ 1026319 w 1845469"/>
                <a:gd name="connsiteY15" fmla="*/ 133350 h 428625"/>
                <a:gd name="connsiteX16" fmla="*/ 1162050 w 1845469"/>
                <a:gd name="connsiteY16" fmla="*/ 111919 h 428625"/>
                <a:gd name="connsiteX17" fmla="*/ 1207294 w 1845469"/>
                <a:gd name="connsiteY17" fmla="*/ 102394 h 428625"/>
                <a:gd name="connsiteX18" fmla="*/ 1264444 w 1845469"/>
                <a:gd name="connsiteY18" fmla="*/ 83344 h 428625"/>
                <a:gd name="connsiteX19" fmla="*/ 1331119 w 1845469"/>
                <a:gd name="connsiteY19" fmla="*/ 54769 h 428625"/>
                <a:gd name="connsiteX20" fmla="*/ 1371600 w 1845469"/>
                <a:gd name="connsiteY20" fmla="*/ 26194 h 428625"/>
                <a:gd name="connsiteX21" fmla="*/ 1393031 w 1845469"/>
                <a:gd name="connsiteY21" fmla="*/ 9525 h 428625"/>
                <a:gd name="connsiteX22" fmla="*/ 1421606 w 1845469"/>
                <a:gd name="connsiteY22" fmla="*/ 2382 h 428625"/>
                <a:gd name="connsiteX23" fmla="*/ 1469231 w 1845469"/>
                <a:gd name="connsiteY23" fmla="*/ 0 h 428625"/>
                <a:gd name="connsiteX24" fmla="*/ 1547813 w 1845469"/>
                <a:gd name="connsiteY24" fmla="*/ 7144 h 428625"/>
                <a:gd name="connsiteX25" fmla="*/ 1671638 w 1845469"/>
                <a:gd name="connsiteY25" fmla="*/ 21432 h 428625"/>
                <a:gd name="connsiteX26" fmla="*/ 1781175 w 1845469"/>
                <a:gd name="connsiteY26" fmla="*/ 42863 h 428625"/>
                <a:gd name="connsiteX27" fmla="*/ 1802606 w 1845469"/>
                <a:gd name="connsiteY27" fmla="*/ 52388 h 428625"/>
                <a:gd name="connsiteX28" fmla="*/ 1819275 w 1845469"/>
                <a:gd name="connsiteY28" fmla="*/ 64294 h 428625"/>
                <a:gd name="connsiteX29" fmla="*/ 1838325 w 1845469"/>
                <a:gd name="connsiteY29" fmla="*/ 85725 h 428625"/>
                <a:gd name="connsiteX30" fmla="*/ 1845469 w 1845469"/>
                <a:gd name="connsiteY30" fmla="*/ 104775 h 428625"/>
                <a:gd name="connsiteX31" fmla="*/ 1835944 w 1845469"/>
                <a:gd name="connsiteY31" fmla="*/ 142875 h 428625"/>
                <a:gd name="connsiteX32" fmla="*/ 1828800 w 1845469"/>
                <a:gd name="connsiteY32" fmla="*/ 159544 h 428625"/>
                <a:gd name="connsiteX33" fmla="*/ 1802606 w 1845469"/>
                <a:gd name="connsiteY33" fmla="*/ 171450 h 428625"/>
                <a:gd name="connsiteX34" fmla="*/ 1640681 w 1845469"/>
                <a:gd name="connsiteY34" fmla="*/ 214313 h 428625"/>
                <a:gd name="connsiteX35" fmla="*/ 1438275 w 1845469"/>
                <a:gd name="connsiteY35" fmla="*/ 252413 h 428625"/>
                <a:gd name="connsiteX36" fmla="*/ 1264444 w 1845469"/>
                <a:gd name="connsiteY36" fmla="*/ 280988 h 428625"/>
                <a:gd name="connsiteX37" fmla="*/ 1047750 w 1845469"/>
                <a:gd name="connsiteY37" fmla="*/ 31908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5469" h="428625">
                  <a:moveTo>
                    <a:pt x="1047750" y="319088"/>
                  </a:moveTo>
                  <a:lnTo>
                    <a:pt x="802481" y="354807"/>
                  </a:lnTo>
                  <a:lnTo>
                    <a:pt x="542925" y="390525"/>
                  </a:lnTo>
                  <a:lnTo>
                    <a:pt x="459581" y="402432"/>
                  </a:lnTo>
                  <a:lnTo>
                    <a:pt x="345281" y="428625"/>
                  </a:lnTo>
                  <a:lnTo>
                    <a:pt x="247650" y="404813"/>
                  </a:lnTo>
                  <a:lnTo>
                    <a:pt x="109538" y="371475"/>
                  </a:lnTo>
                  <a:lnTo>
                    <a:pt x="0" y="333375"/>
                  </a:lnTo>
                  <a:lnTo>
                    <a:pt x="150019" y="190500"/>
                  </a:lnTo>
                  <a:lnTo>
                    <a:pt x="200025" y="238125"/>
                  </a:lnTo>
                  <a:lnTo>
                    <a:pt x="216694" y="245269"/>
                  </a:lnTo>
                  <a:lnTo>
                    <a:pt x="245269" y="250032"/>
                  </a:lnTo>
                  <a:lnTo>
                    <a:pt x="288131" y="247650"/>
                  </a:lnTo>
                  <a:lnTo>
                    <a:pt x="454819" y="223838"/>
                  </a:lnTo>
                  <a:lnTo>
                    <a:pt x="792956" y="171450"/>
                  </a:lnTo>
                  <a:lnTo>
                    <a:pt x="1026319" y="133350"/>
                  </a:lnTo>
                  <a:lnTo>
                    <a:pt x="1162050" y="111919"/>
                  </a:lnTo>
                  <a:lnTo>
                    <a:pt x="1207294" y="102394"/>
                  </a:lnTo>
                  <a:lnTo>
                    <a:pt x="1264444" y="83344"/>
                  </a:lnTo>
                  <a:lnTo>
                    <a:pt x="1331119" y="54769"/>
                  </a:lnTo>
                  <a:lnTo>
                    <a:pt x="1371600" y="26194"/>
                  </a:lnTo>
                  <a:lnTo>
                    <a:pt x="1393031" y="9525"/>
                  </a:lnTo>
                  <a:lnTo>
                    <a:pt x="1421606" y="2382"/>
                  </a:lnTo>
                  <a:lnTo>
                    <a:pt x="1469231" y="0"/>
                  </a:lnTo>
                  <a:lnTo>
                    <a:pt x="1547813" y="7144"/>
                  </a:lnTo>
                  <a:lnTo>
                    <a:pt x="1671638" y="21432"/>
                  </a:lnTo>
                  <a:lnTo>
                    <a:pt x="1781175" y="42863"/>
                  </a:lnTo>
                  <a:lnTo>
                    <a:pt x="1802606" y="52388"/>
                  </a:lnTo>
                  <a:lnTo>
                    <a:pt x="1819275" y="64294"/>
                  </a:lnTo>
                  <a:lnTo>
                    <a:pt x="1838325" y="85725"/>
                  </a:lnTo>
                  <a:lnTo>
                    <a:pt x="1845469" y="104775"/>
                  </a:lnTo>
                  <a:lnTo>
                    <a:pt x="1835944" y="142875"/>
                  </a:lnTo>
                  <a:lnTo>
                    <a:pt x="1828800" y="159544"/>
                  </a:lnTo>
                  <a:lnTo>
                    <a:pt x="1802606" y="171450"/>
                  </a:lnTo>
                  <a:lnTo>
                    <a:pt x="1640681" y="214313"/>
                  </a:lnTo>
                  <a:lnTo>
                    <a:pt x="1438275" y="252413"/>
                  </a:lnTo>
                  <a:lnTo>
                    <a:pt x="1264444" y="280988"/>
                  </a:lnTo>
                  <a:lnTo>
                    <a:pt x="10477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21E7793-71AB-49F7-828D-8DD0336D6E67}"/>
                </a:ext>
              </a:extLst>
            </p:cNvPr>
            <p:cNvSpPr/>
            <p:nvPr/>
          </p:nvSpPr>
          <p:spPr>
            <a:xfrm>
              <a:off x="4243388" y="2824163"/>
              <a:ext cx="2935287" cy="517525"/>
            </a:xfrm>
            <a:custGeom>
              <a:avLst/>
              <a:gdLst>
                <a:gd name="connsiteX0" fmla="*/ 2158093 w 2936422"/>
                <a:gd name="connsiteY0" fmla="*/ 277586 h 517071"/>
                <a:gd name="connsiteX1" fmla="*/ 1834243 w 2936422"/>
                <a:gd name="connsiteY1" fmla="*/ 293914 h 517071"/>
                <a:gd name="connsiteX2" fmla="*/ 1638300 w 2936422"/>
                <a:gd name="connsiteY2" fmla="*/ 310243 h 517071"/>
                <a:gd name="connsiteX3" fmla="*/ 1360714 w 2936422"/>
                <a:gd name="connsiteY3" fmla="*/ 337457 h 517071"/>
                <a:gd name="connsiteX4" fmla="*/ 1162050 w 2936422"/>
                <a:gd name="connsiteY4" fmla="*/ 364671 h 517071"/>
                <a:gd name="connsiteX5" fmla="*/ 922564 w 2936422"/>
                <a:gd name="connsiteY5" fmla="*/ 400050 h 517071"/>
                <a:gd name="connsiteX6" fmla="*/ 669472 w 2936422"/>
                <a:gd name="connsiteY6" fmla="*/ 454478 h 517071"/>
                <a:gd name="connsiteX7" fmla="*/ 489857 w 2936422"/>
                <a:gd name="connsiteY7" fmla="*/ 492578 h 517071"/>
                <a:gd name="connsiteX8" fmla="*/ 378279 w 2936422"/>
                <a:gd name="connsiteY8" fmla="*/ 517071 h 517071"/>
                <a:gd name="connsiteX9" fmla="*/ 359229 w 2936422"/>
                <a:gd name="connsiteY9" fmla="*/ 514350 h 517071"/>
                <a:gd name="connsiteX10" fmla="*/ 321129 w 2936422"/>
                <a:gd name="connsiteY10" fmla="*/ 500743 h 517071"/>
                <a:gd name="connsiteX11" fmla="*/ 239486 w 2936422"/>
                <a:gd name="connsiteY11" fmla="*/ 451757 h 517071"/>
                <a:gd name="connsiteX12" fmla="*/ 144236 w 2936422"/>
                <a:gd name="connsiteY12" fmla="*/ 381000 h 517071"/>
                <a:gd name="connsiteX13" fmla="*/ 40822 w 2936422"/>
                <a:gd name="connsiteY13" fmla="*/ 302078 h 517071"/>
                <a:gd name="connsiteX14" fmla="*/ 19050 w 2936422"/>
                <a:gd name="connsiteY14" fmla="*/ 283028 h 517071"/>
                <a:gd name="connsiteX15" fmla="*/ 5443 w 2936422"/>
                <a:gd name="connsiteY15" fmla="*/ 263978 h 517071"/>
                <a:gd name="connsiteX16" fmla="*/ 0 w 2936422"/>
                <a:gd name="connsiteY16" fmla="*/ 242207 h 517071"/>
                <a:gd name="connsiteX17" fmla="*/ 0 w 2936422"/>
                <a:gd name="connsiteY17" fmla="*/ 228600 h 517071"/>
                <a:gd name="connsiteX18" fmla="*/ 2722 w 2936422"/>
                <a:gd name="connsiteY18" fmla="*/ 217714 h 517071"/>
                <a:gd name="connsiteX19" fmla="*/ 13607 w 2936422"/>
                <a:gd name="connsiteY19" fmla="*/ 212271 h 517071"/>
                <a:gd name="connsiteX20" fmla="*/ 35379 w 2936422"/>
                <a:gd name="connsiteY20" fmla="*/ 217714 h 517071"/>
                <a:gd name="connsiteX21" fmla="*/ 84364 w 2936422"/>
                <a:gd name="connsiteY21" fmla="*/ 239486 h 517071"/>
                <a:gd name="connsiteX22" fmla="*/ 171450 w 2936422"/>
                <a:gd name="connsiteY22" fmla="*/ 274864 h 517071"/>
                <a:gd name="connsiteX23" fmla="*/ 214993 w 2936422"/>
                <a:gd name="connsiteY23" fmla="*/ 285750 h 517071"/>
                <a:gd name="connsiteX24" fmla="*/ 272143 w 2936422"/>
                <a:gd name="connsiteY24" fmla="*/ 293914 h 517071"/>
                <a:gd name="connsiteX25" fmla="*/ 310243 w 2936422"/>
                <a:gd name="connsiteY25" fmla="*/ 293914 h 517071"/>
                <a:gd name="connsiteX26" fmla="*/ 408214 w 2936422"/>
                <a:gd name="connsiteY26" fmla="*/ 288471 h 517071"/>
                <a:gd name="connsiteX27" fmla="*/ 693964 w 2936422"/>
                <a:gd name="connsiteY27" fmla="*/ 253093 h 517071"/>
                <a:gd name="connsiteX28" fmla="*/ 1036864 w 2936422"/>
                <a:gd name="connsiteY28" fmla="*/ 204107 h 517071"/>
                <a:gd name="connsiteX29" fmla="*/ 1227364 w 2936422"/>
                <a:gd name="connsiteY29" fmla="*/ 182336 h 517071"/>
                <a:gd name="connsiteX30" fmla="*/ 1551214 w 2936422"/>
                <a:gd name="connsiteY30" fmla="*/ 144236 h 517071"/>
                <a:gd name="connsiteX31" fmla="*/ 1877786 w 2936422"/>
                <a:gd name="connsiteY31" fmla="*/ 100693 h 517071"/>
                <a:gd name="connsiteX32" fmla="*/ 2207079 w 2936422"/>
                <a:gd name="connsiteY32" fmla="*/ 62593 h 517071"/>
                <a:gd name="connsiteX33" fmla="*/ 2381250 w 2936422"/>
                <a:gd name="connsiteY33" fmla="*/ 38100 h 517071"/>
                <a:gd name="connsiteX34" fmla="*/ 2492829 w 2936422"/>
                <a:gd name="connsiteY34" fmla="*/ 8164 h 517071"/>
                <a:gd name="connsiteX35" fmla="*/ 2528207 w 2936422"/>
                <a:gd name="connsiteY35" fmla="*/ 0 h 517071"/>
                <a:gd name="connsiteX36" fmla="*/ 2631622 w 2936422"/>
                <a:gd name="connsiteY36" fmla="*/ 13607 h 517071"/>
                <a:gd name="connsiteX37" fmla="*/ 2702379 w 2936422"/>
                <a:gd name="connsiteY37" fmla="*/ 29936 h 517071"/>
                <a:gd name="connsiteX38" fmla="*/ 2759529 w 2936422"/>
                <a:gd name="connsiteY38" fmla="*/ 48986 h 517071"/>
                <a:gd name="connsiteX39" fmla="*/ 2808514 w 2936422"/>
                <a:gd name="connsiteY39" fmla="*/ 73478 h 517071"/>
                <a:gd name="connsiteX40" fmla="*/ 2846614 w 2936422"/>
                <a:gd name="connsiteY40" fmla="*/ 100693 h 517071"/>
                <a:gd name="connsiteX41" fmla="*/ 2901043 w 2936422"/>
                <a:gd name="connsiteY41" fmla="*/ 149678 h 517071"/>
                <a:gd name="connsiteX42" fmla="*/ 2922814 w 2936422"/>
                <a:gd name="connsiteY42" fmla="*/ 176893 h 517071"/>
                <a:gd name="connsiteX43" fmla="*/ 2936422 w 2936422"/>
                <a:gd name="connsiteY43" fmla="*/ 206828 h 517071"/>
                <a:gd name="connsiteX44" fmla="*/ 2936422 w 2936422"/>
                <a:gd name="connsiteY44" fmla="*/ 239486 h 517071"/>
                <a:gd name="connsiteX45" fmla="*/ 2922814 w 2936422"/>
                <a:gd name="connsiteY45" fmla="*/ 263978 h 517071"/>
                <a:gd name="connsiteX46" fmla="*/ 2898322 w 2936422"/>
                <a:gd name="connsiteY46" fmla="*/ 277586 h 517071"/>
                <a:gd name="connsiteX47" fmla="*/ 2862943 w 2936422"/>
                <a:gd name="connsiteY47" fmla="*/ 288471 h 517071"/>
                <a:gd name="connsiteX48" fmla="*/ 2819400 w 2936422"/>
                <a:gd name="connsiteY48" fmla="*/ 296636 h 517071"/>
                <a:gd name="connsiteX49" fmla="*/ 2754086 w 2936422"/>
                <a:gd name="connsiteY49" fmla="*/ 293914 h 517071"/>
                <a:gd name="connsiteX50" fmla="*/ 2639786 w 2936422"/>
                <a:gd name="connsiteY50" fmla="*/ 277586 h 517071"/>
                <a:gd name="connsiteX51" fmla="*/ 2511879 w 2936422"/>
                <a:gd name="connsiteY51" fmla="*/ 272143 h 517071"/>
                <a:gd name="connsiteX52" fmla="*/ 2343150 w 2936422"/>
                <a:gd name="connsiteY52" fmla="*/ 269421 h 517071"/>
                <a:gd name="connsiteX53" fmla="*/ 2158093 w 2936422"/>
                <a:gd name="connsiteY53" fmla="*/ 277586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36422" h="517071">
                  <a:moveTo>
                    <a:pt x="2158093" y="277586"/>
                  </a:moveTo>
                  <a:lnTo>
                    <a:pt x="1834243" y="293914"/>
                  </a:lnTo>
                  <a:lnTo>
                    <a:pt x="1638300" y="310243"/>
                  </a:lnTo>
                  <a:lnTo>
                    <a:pt x="1360714" y="337457"/>
                  </a:lnTo>
                  <a:lnTo>
                    <a:pt x="1162050" y="364671"/>
                  </a:lnTo>
                  <a:lnTo>
                    <a:pt x="922564" y="400050"/>
                  </a:lnTo>
                  <a:lnTo>
                    <a:pt x="669472" y="454478"/>
                  </a:lnTo>
                  <a:lnTo>
                    <a:pt x="489857" y="492578"/>
                  </a:lnTo>
                  <a:lnTo>
                    <a:pt x="378279" y="517071"/>
                  </a:lnTo>
                  <a:lnTo>
                    <a:pt x="359229" y="514350"/>
                  </a:lnTo>
                  <a:lnTo>
                    <a:pt x="321129" y="500743"/>
                  </a:lnTo>
                  <a:lnTo>
                    <a:pt x="239486" y="451757"/>
                  </a:lnTo>
                  <a:lnTo>
                    <a:pt x="144236" y="381000"/>
                  </a:lnTo>
                  <a:lnTo>
                    <a:pt x="40822" y="302078"/>
                  </a:lnTo>
                  <a:lnTo>
                    <a:pt x="19050" y="283028"/>
                  </a:lnTo>
                  <a:lnTo>
                    <a:pt x="5443" y="263978"/>
                  </a:lnTo>
                  <a:lnTo>
                    <a:pt x="0" y="242207"/>
                  </a:lnTo>
                  <a:lnTo>
                    <a:pt x="0" y="228600"/>
                  </a:lnTo>
                  <a:lnTo>
                    <a:pt x="2722" y="217714"/>
                  </a:lnTo>
                  <a:lnTo>
                    <a:pt x="13607" y="212271"/>
                  </a:lnTo>
                  <a:lnTo>
                    <a:pt x="35379" y="217714"/>
                  </a:lnTo>
                  <a:lnTo>
                    <a:pt x="84364" y="239486"/>
                  </a:lnTo>
                  <a:lnTo>
                    <a:pt x="171450" y="274864"/>
                  </a:lnTo>
                  <a:lnTo>
                    <a:pt x="214993" y="285750"/>
                  </a:lnTo>
                  <a:lnTo>
                    <a:pt x="272143" y="293914"/>
                  </a:lnTo>
                  <a:lnTo>
                    <a:pt x="310243" y="293914"/>
                  </a:lnTo>
                  <a:lnTo>
                    <a:pt x="408214" y="288471"/>
                  </a:lnTo>
                  <a:lnTo>
                    <a:pt x="693964" y="253093"/>
                  </a:lnTo>
                  <a:lnTo>
                    <a:pt x="1036864" y="204107"/>
                  </a:lnTo>
                  <a:lnTo>
                    <a:pt x="1227364" y="182336"/>
                  </a:lnTo>
                  <a:lnTo>
                    <a:pt x="1551214" y="144236"/>
                  </a:lnTo>
                  <a:lnTo>
                    <a:pt x="1877786" y="100693"/>
                  </a:lnTo>
                  <a:lnTo>
                    <a:pt x="2207079" y="62593"/>
                  </a:lnTo>
                  <a:lnTo>
                    <a:pt x="2381250" y="38100"/>
                  </a:lnTo>
                  <a:lnTo>
                    <a:pt x="2492829" y="8164"/>
                  </a:lnTo>
                  <a:lnTo>
                    <a:pt x="2528207" y="0"/>
                  </a:lnTo>
                  <a:lnTo>
                    <a:pt x="2631622" y="13607"/>
                  </a:lnTo>
                  <a:lnTo>
                    <a:pt x="2702379" y="29936"/>
                  </a:lnTo>
                  <a:lnTo>
                    <a:pt x="2759529" y="48986"/>
                  </a:lnTo>
                  <a:lnTo>
                    <a:pt x="2808514" y="73478"/>
                  </a:lnTo>
                  <a:lnTo>
                    <a:pt x="2846614" y="100693"/>
                  </a:lnTo>
                  <a:lnTo>
                    <a:pt x="2901043" y="149678"/>
                  </a:lnTo>
                  <a:lnTo>
                    <a:pt x="2922814" y="176893"/>
                  </a:lnTo>
                  <a:lnTo>
                    <a:pt x="2936422" y="206828"/>
                  </a:lnTo>
                  <a:lnTo>
                    <a:pt x="2936422" y="239486"/>
                  </a:lnTo>
                  <a:lnTo>
                    <a:pt x="2922814" y="263978"/>
                  </a:lnTo>
                  <a:lnTo>
                    <a:pt x="2898322" y="277586"/>
                  </a:lnTo>
                  <a:lnTo>
                    <a:pt x="2862943" y="288471"/>
                  </a:lnTo>
                  <a:lnTo>
                    <a:pt x="2819400" y="296636"/>
                  </a:lnTo>
                  <a:lnTo>
                    <a:pt x="2754086" y="293914"/>
                  </a:lnTo>
                  <a:lnTo>
                    <a:pt x="2639786" y="277586"/>
                  </a:lnTo>
                  <a:lnTo>
                    <a:pt x="2511879" y="272143"/>
                  </a:lnTo>
                  <a:lnTo>
                    <a:pt x="2343150" y="269421"/>
                  </a:lnTo>
                  <a:lnTo>
                    <a:pt x="2158093" y="277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5A00116-EA7C-40DB-9B38-982B81236DCC}"/>
                </a:ext>
              </a:extLst>
            </p:cNvPr>
            <p:cNvSpPr/>
            <p:nvPr/>
          </p:nvSpPr>
          <p:spPr>
            <a:xfrm rot="16200000">
              <a:off x="3655219" y="2663032"/>
              <a:ext cx="2351087" cy="1720850"/>
            </a:xfrm>
            <a:custGeom>
              <a:avLst/>
              <a:gdLst>
                <a:gd name="connsiteX0" fmla="*/ 1217277 w 2350902"/>
                <a:gd name="connsiteY0" fmla="*/ 1280737 h 1722072"/>
                <a:gd name="connsiteX1" fmla="*/ 957668 w 2350902"/>
                <a:gd name="connsiteY1" fmla="*/ 1099011 h 1722072"/>
                <a:gd name="connsiteX2" fmla="*/ 819210 w 2350902"/>
                <a:gd name="connsiteY2" fmla="*/ 992283 h 1722072"/>
                <a:gd name="connsiteX3" fmla="*/ 732674 w 2350902"/>
                <a:gd name="connsiteY3" fmla="*/ 908631 h 1722072"/>
                <a:gd name="connsiteX4" fmla="*/ 605754 w 2350902"/>
                <a:gd name="connsiteY4" fmla="*/ 778827 h 1722072"/>
                <a:gd name="connsiteX5" fmla="*/ 432682 w 2350902"/>
                <a:gd name="connsiteY5" fmla="*/ 591331 h 1722072"/>
                <a:gd name="connsiteX6" fmla="*/ 282685 w 2350902"/>
                <a:gd name="connsiteY6" fmla="*/ 415374 h 1722072"/>
                <a:gd name="connsiteX7" fmla="*/ 178842 w 2350902"/>
                <a:gd name="connsiteY7" fmla="*/ 285570 h 1722072"/>
                <a:gd name="connsiteX8" fmla="*/ 77883 w 2350902"/>
                <a:gd name="connsiteY8" fmla="*/ 152881 h 1722072"/>
                <a:gd name="connsiteX9" fmla="*/ 23076 w 2350902"/>
                <a:gd name="connsiteY9" fmla="*/ 74998 h 1722072"/>
                <a:gd name="connsiteX10" fmla="*/ 5769 w 2350902"/>
                <a:gd name="connsiteY10" fmla="*/ 46153 h 1722072"/>
                <a:gd name="connsiteX11" fmla="*/ 0 w 2350902"/>
                <a:gd name="connsiteY11" fmla="*/ 23076 h 1722072"/>
                <a:gd name="connsiteX12" fmla="*/ 2885 w 2350902"/>
                <a:gd name="connsiteY12" fmla="*/ 5769 h 1722072"/>
                <a:gd name="connsiteX13" fmla="*/ 23076 w 2350902"/>
                <a:gd name="connsiteY13" fmla="*/ 0 h 1722072"/>
                <a:gd name="connsiteX14" fmla="*/ 37499 w 2350902"/>
                <a:gd name="connsiteY14" fmla="*/ 2885 h 1722072"/>
                <a:gd name="connsiteX15" fmla="*/ 63460 w 2350902"/>
                <a:gd name="connsiteY15" fmla="*/ 14423 h 1722072"/>
                <a:gd name="connsiteX16" fmla="*/ 158650 w 2350902"/>
                <a:gd name="connsiteY16" fmla="*/ 124035 h 1722072"/>
                <a:gd name="connsiteX17" fmla="*/ 311531 w 2350902"/>
                <a:gd name="connsiteY17" fmla="*/ 279801 h 1722072"/>
                <a:gd name="connsiteX18" fmla="*/ 426912 w 2350902"/>
                <a:gd name="connsiteY18" fmla="*/ 392298 h 1722072"/>
                <a:gd name="connsiteX19" fmla="*/ 550948 w 2350902"/>
                <a:gd name="connsiteY19" fmla="*/ 501910 h 1722072"/>
                <a:gd name="connsiteX20" fmla="*/ 631715 w 2350902"/>
                <a:gd name="connsiteY20" fmla="*/ 568255 h 1722072"/>
                <a:gd name="connsiteX21" fmla="*/ 741328 w 2350902"/>
                <a:gd name="connsiteY21" fmla="*/ 660560 h 1722072"/>
                <a:gd name="connsiteX22" fmla="*/ 853825 w 2350902"/>
                <a:gd name="connsiteY22" fmla="*/ 744212 h 1722072"/>
                <a:gd name="connsiteX23" fmla="*/ 943246 w 2350902"/>
                <a:gd name="connsiteY23" fmla="*/ 807672 h 1722072"/>
                <a:gd name="connsiteX24" fmla="*/ 1003821 w 2350902"/>
                <a:gd name="connsiteY24" fmla="*/ 853825 h 1722072"/>
                <a:gd name="connsiteX25" fmla="*/ 1122087 w 2350902"/>
                <a:gd name="connsiteY25" fmla="*/ 943245 h 1722072"/>
                <a:gd name="connsiteX26" fmla="*/ 1249007 w 2350902"/>
                <a:gd name="connsiteY26" fmla="*/ 1029782 h 1722072"/>
                <a:gd name="connsiteX27" fmla="*/ 1378811 w 2350902"/>
                <a:gd name="connsiteY27" fmla="*/ 1116318 h 1722072"/>
                <a:gd name="connsiteX28" fmla="*/ 1488424 w 2350902"/>
                <a:gd name="connsiteY28" fmla="*/ 1188432 h 1722072"/>
                <a:gd name="connsiteX29" fmla="*/ 1652843 w 2350902"/>
                <a:gd name="connsiteY29" fmla="*/ 1277852 h 1722072"/>
                <a:gd name="connsiteX30" fmla="*/ 1779763 w 2350902"/>
                <a:gd name="connsiteY30" fmla="*/ 1338428 h 1722072"/>
                <a:gd name="connsiteX31" fmla="*/ 1846107 w 2350902"/>
                <a:gd name="connsiteY31" fmla="*/ 1364389 h 1722072"/>
                <a:gd name="connsiteX32" fmla="*/ 1915336 w 2350902"/>
                <a:gd name="connsiteY32" fmla="*/ 1387465 h 1722072"/>
                <a:gd name="connsiteX33" fmla="*/ 1970143 w 2350902"/>
                <a:gd name="connsiteY33" fmla="*/ 1404772 h 1722072"/>
                <a:gd name="connsiteX34" fmla="*/ 2007642 w 2350902"/>
                <a:gd name="connsiteY34" fmla="*/ 1413426 h 1722072"/>
                <a:gd name="connsiteX35" fmla="*/ 2050910 w 2350902"/>
                <a:gd name="connsiteY35" fmla="*/ 1419195 h 1722072"/>
                <a:gd name="connsiteX36" fmla="*/ 2088409 w 2350902"/>
                <a:gd name="connsiteY36" fmla="*/ 1422080 h 1722072"/>
                <a:gd name="connsiteX37" fmla="*/ 2131677 w 2350902"/>
                <a:gd name="connsiteY37" fmla="*/ 1416310 h 1722072"/>
                <a:gd name="connsiteX38" fmla="*/ 2189368 w 2350902"/>
                <a:gd name="connsiteY38" fmla="*/ 1399003 h 1722072"/>
                <a:gd name="connsiteX39" fmla="*/ 2235521 w 2350902"/>
                <a:gd name="connsiteY39" fmla="*/ 1370158 h 1722072"/>
                <a:gd name="connsiteX40" fmla="*/ 2316288 w 2350902"/>
                <a:gd name="connsiteY40" fmla="*/ 1295160 h 1722072"/>
                <a:gd name="connsiteX41" fmla="*/ 2350902 w 2350902"/>
                <a:gd name="connsiteY41" fmla="*/ 1448040 h 1722072"/>
                <a:gd name="connsiteX42" fmla="*/ 2264366 w 2350902"/>
                <a:gd name="connsiteY42" fmla="*/ 1523038 h 1722072"/>
                <a:gd name="connsiteX43" fmla="*/ 2203791 w 2350902"/>
                <a:gd name="connsiteY43" fmla="*/ 1589383 h 1722072"/>
                <a:gd name="connsiteX44" fmla="*/ 2143215 w 2350902"/>
                <a:gd name="connsiteY44" fmla="*/ 1649958 h 1722072"/>
                <a:gd name="connsiteX45" fmla="*/ 2073986 w 2350902"/>
                <a:gd name="connsiteY45" fmla="*/ 1698996 h 1722072"/>
                <a:gd name="connsiteX46" fmla="*/ 2027834 w 2350902"/>
                <a:gd name="connsiteY46" fmla="*/ 1719187 h 1722072"/>
                <a:gd name="connsiteX47" fmla="*/ 2007642 w 2350902"/>
                <a:gd name="connsiteY47" fmla="*/ 1722072 h 1722072"/>
                <a:gd name="connsiteX48" fmla="*/ 1984565 w 2350902"/>
                <a:gd name="connsiteY48" fmla="*/ 1722072 h 1722072"/>
                <a:gd name="connsiteX49" fmla="*/ 1955720 w 2350902"/>
                <a:gd name="connsiteY49" fmla="*/ 1707649 h 1722072"/>
                <a:gd name="connsiteX50" fmla="*/ 1923990 w 2350902"/>
                <a:gd name="connsiteY50" fmla="*/ 1678804 h 1722072"/>
                <a:gd name="connsiteX51" fmla="*/ 1857646 w 2350902"/>
                <a:gd name="connsiteY51" fmla="*/ 1635536 h 1722072"/>
                <a:gd name="connsiteX52" fmla="*/ 1736495 w 2350902"/>
                <a:gd name="connsiteY52" fmla="*/ 1560538 h 1722072"/>
                <a:gd name="connsiteX53" fmla="*/ 1661497 w 2350902"/>
                <a:gd name="connsiteY53" fmla="*/ 1517269 h 1722072"/>
                <a:gd name="connsiteX54" fmla="*/ 1511500 w 2350902"/>
                <a:gd name="connsiteY54" fmla="*/ 1468232 h 1722072"/>
                <a:gd name="connsiteX55" fmla="*/ 1217277 w 2350902"/>
                <a:gd name="connsiteY55" fmla="*/ 128073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50902" h="1722072">
                  <a:moveTo>
                    <a:pt x="1217277" y="1280737"/>
                  </a:moveTo>
                  <a:lnTo>
                    <a:pt x="957668" y="1099011"/>
                  </a:lnTo>
                  <a:lnTo>
                    <a:pt x="819210" y="992283"/>
                  </a:lnTo>
                  <a:lnTo>
                    <a:pt x="732674" y="908631"/>
                  </a:lnTo>
                  <a:lnTo>
                    <a:pt x="605754" y="778827"/>
                  </a:lnTo>
                  <a:lnTo>
                    <a:pt x="432682" y="591331"/>
                  </a:lnTo>
                  <a:lnTo>
                    <a:pt x="282685" y="415374"/>
                  </a:lnTo>
                  <a:lnTo>
                    <a:pt x="178842" y="285570"/>
                  </a:lnTo>
                  <a:lnTo>
                    <a:pt x="77883" y="152881"/>
                  </a:lnTo>
                  <a:lnTo>
                    <a:pt x="23076" y="74998"/>
                  </a:lnTo>
                  <a:lnTo>
                    <a:pt x="5769" y="46153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23076" y="0"/>
                  </a:lnTo>
                  <a:lnTo>
                    <a:pt x="37499" y="2885"/>
                  </a:lnTo>
                  <a:lnTo>
                    <a:pt x="63460" y="14423"/>
                  </a:lnTo>
                  <a:lnTo>
                    <a:pt x="158650" y="124035"/>
                  </a:lnTo>
                  <a:lnTo>
                    <a:pt x="311531" y="279801"/>
                  </a:lnTo>
                  <a:lnTo>
                    <a:pt x="426912" y="392298"/>
                  </a:lnTo>
                  <a:lnTo>
                    <a:pt x="550948" y="501910"/>
                  </a:lnTo>
                  <a:lnTo>
                    <a:pt x="631715" y="568255"/>
                  </a:lnTo>
                  <a:lnTo>
                    <a:pt x="741328" y="660560"/>
                  </a:lnTo>
                  <a:lnTo>
                    <a:pt x="853825" y="744212"/>
                  </a:lnTo>
                  <a:lnTo>
                    <a:pt x="943246" y="807672"/>
                  </a:lnTo>
                  <a:lnTo>
                    <a:pt x="1003821" y="853825"/>
                  </a:lnTo>
                  <a:lnTo>
                    <a:pt x="1122087" y="943245"/>
                  </a:lnTo>
                  <a:lnTo>
                    <a:pt x="1249007" y="1029782"/>
                  </a:lnTo>
                  <a:lnTo>
                    <a:pt x="1378811" y="1116318"/>
                  </a:lnTo>
                  <a:lnTo>
                    <a:pt x="1488424" y="1188432"/>
                  </a:lnTo>
                  <a:lnTo>
                    <a:pt x="1652843" y="1277852"/>
                  </a:lnTo>
                  <a:lnTo>
                    <a:pt x="1779763" y="1338428"/>
                  </a:lnTo>
                  <a:lnTo>
                    <a:pt x="1846107" y="1364389"/>
                  </a:lnTo>
                  <a:lnTo>
                    <a:pt x="1915336" y="1387465"/>
                  </a:lnTo>
                  <a:lnTo>
                    <a:pt x="1970143" y="1404772"/>
                  </a:lnTo>
                  <a:lnTo>
                    <a:pt x="2007642" y="1413426"/>
                  </a:lnTo>
                  <a:lnTo>
                    <a:pt x="2050910" y="1419195"/>
                  </a:lnTo>
                  <a:lnTo>
                    <a:pt x="2088409" y="1422080"/>
                  </a:lnTo>
                  <a:lnTo>
                    <a:pt x="2131677" y="1416310"/>
                  </a:lnTo>
                  <a:lnTo>
                    <a:pt x="2189368" y="1399003"/>
                  </a:lnTo>
                  <a:lnTo>
                    <a:pt x="2235521" y="1370158"/>
                  </a:lnTo>
                  <a:lnTo>
                    <a:pt x="2316288" y="1295160"/>
                  </a:lnTo>
                  <a:lnTo>
                    <a:pt x="2350902" y="1448040"/>
                  </a:lnTo>
                  <a:lnTo>
                    <a:pt x="2264366" y="1523038"/>
                  </a:lnTo>
                  <a:lnTo>
                    <a:pt x="2203791" y="1589383"/>
                  </a:lnTo>
                  <a:lnTo>
                    <a:pt x="2143215" y="1649958"/>
                  </a:lnTo>
                  <a:lnTo>
                    <a:pt x="2073986" y="1698996"/>
                  </a:lnTo>
                  <a:lnTo>
                    <a:pt x="2027834" y="1719187"/>
                  </a:lnTo>
                  <a:lnTo>
                    <a:pt x="2007642" y="1722072"/>
                  </a:lnTo>
                  <a:lnTo>
                    <a:pt x="1984565" y="1722072"/>
                  </a:lnTo>
                  <a:lnTo>
                    <a:pt x="1955720" y="1707649"/>
                  </a:lnTo>
                  <a:lnTo>
                    <a:pt x="1923990" y="1678804"/>
                  </a:lnTo>
                  <a:lnTo>
                    <a:pt x="1857646" y="1635536"/>
                  </a:lnTo>
                  <a:lnTo>
                    <a:pt x="1736495" y="1560538"/>
                  </a:lnTo>
                  <a:lnTo>
                    <a:pt x="1661497" y="1517269"/>
                  </a:lnTo>
                  <a:lnTo>
                    <a:pt x="1511500" y="1468232"/>
                  </a:lnTo>
                  <a:lnTo>
                    <a:pt x="1217277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7BC8272-2392-4367-A15F-2B4B32A2D50E}"/>
                </a:ext>
              </a:extLst>
            </p:cNvPr>
            <p:cNvSpPr/>
            <p:nvPr/>
          </p:nvSpPr>
          <p:spPr>
            <a:xfrm rot="16200000">
              <a:off x="3823494" y="4675981"/>
              <a:ext cx="2355850" cy="338138"/>
            </a:xfrm>
            <a:custGeom>
              <a:avLst/>
              <a:gdLst>
                <a:gd name="connsiteX0" fmla="*/ 1316832 w 2355057"/>
                <a:gd name="connsiteY0" fmla="*/ 328612 h 338137"/>
                <a:gd name="connsiteX1" fmla="*/ 1028700 w 2355057"/>
                <a:gd name="connsiteY1" fmla="*/ 316706 h 338137"/>
                <a:gd name="connsiteX2" fmla="*/ 897732 w 2355057"/>
                <a:gd name="connsiteY2" fmla="*/ 311943 h 338137"/>
                <a:gd name="connsiteX3" fmla="*/ 381000 w 2355057"/>
                <a:gd name="connsiteY3" fmla="*/ 290512 h 338137"/>
                <a:gd name="connsiteX4" fmla="*/ 230982 w 2355057"/>
                <a:gd name="connsiteY4" fmla="*/ 295275 h 338137"/>
                <a:gd name="connsiteX5" fmla="*/ 138113 w 2355057"/>
                <a:gd name="connsiteY5" fmla="*/ 273843 h 338137"/>
                <a:gd name="connsiteX6" fmla="*/ 40482 w 2355057"/>
                <a:gd name="connsiteY6" fmla="*/ 242887 h 338137"/>
                <a:gd name="connsiteX7" fmla="*/ 7144 w 2355057"/>
                <a:gd name="connsiteY7" fmla="*/ 223837 h 338137"/>
                <a:gd name="connsiteX8" fmla="*/ 0 w 2355057"/>
                <a:gd name="connsiteY8" fmla="*/ 207168 h 338137"/>
                <a:gd name="connsiteX9" fmla="*/ 0 w 2355057"/>
                <a:gd name="connsiteY9" fmla="*/ 180975 h 338137"/>
                <a:gd name="connsiteX10" fmla="*/ 9525 w 2355057"/>
                <a:gd name="connsiteY10" fmla="*/ 142875 h 338137"/>
                <a:gd name="connsiteX11" fmla="*/ 30957 w 2355057"/>
                <a:gd name="connsiteY11" fmla="*/ 102393 h 338137"/>
                <a:gd name="connsiteX12" fmla="*/ 57150 w 2355057"/>
                <a:gd name="connsiteY12" fmla="*/ 73818 h 338137"/>
                <a:gd name="connsiteX13" fmla="*/ 95250 w 2355057"/>
                <a:gd name="connsiteY13" fmla="*/ 47625 h 338137"/>
                <a:gd name="connsiteX14" fmla="*/ 150019 w 2355057"/>
                <a:gd name="connsiteY14" fmla="*/ 23812 h 338137"/>
                <a:gd name="connsiteX15" fmla="*/ 207169 w 2355057"/>
                <a:gd name="connsiteY15" fmla="*/ 11906 h 338137"/>
                <a:gd name="connsiteX16" fmla="*/ 259557 w 2355057"/>
                <a:gd name="connsiteY16" fmla="*/ 4762 h 338137"/>
                <a:gd name="connsiteX17" fmla="*/ 311944 w 2355057"/>
                <a:gd name="connsiteY17" fmla="*/ 0 h 338137"/>
                <a:gd name="connsiteX18" fmla="*/ 361950 w 2355057"/>
                <a:gd name="connsiteY18" fmla="*/ 7143 h 338137"/>
                <a:gd name="connsiteX19" fmla="*/ 414338 w 2355057"/>
                <a:gd name="connsiteY19" fmla="*/ 21431 h 338137"/>
                <a:gd name="connsiteX20" fmla="*/ 488157 w 2355057"/>
                <a:gd name="connsiteY20" fmla="*/ 47625 h 338137"/>
                <a:gd name="connsiteX21" fmla="*/ 650082 w 2355057"/>
                <a:gd name="connsiteY21" fmla="*/ 61912 h 338137"/>
                <a:gd name="connsiteX22" fmla="*/ 976313 w 2355057"/>
                <a:gd name="connsiteY22" fmla="*/ 83343 h 338137"/>
                <a:gd name="connsiteX23" fmla="*/ 1388269 w 2355057"/>
                <a:gd name="connsiteY23" fmla="*/ 111918 h 338137"/>
                <a:gd name="connsiteX24" fmla="*/ 1700213 w 2355057"/>
                <a:gd name="connsiteY24" fmla="*/ 126206 h 338137"/>
                <a:gd name="connsiteX25" fmla="*/ 2024063 w 2355057"/>
                <a:gd name="connsiteY25" fmla="*/ 138112 h 338137"/>
                <a:gd name="connsiteX26" fmla="*/ 2071688 w 2355057"/>
                <a:gd name="connsiteY26" fmla="*/ 135731 h 338137"/>
                <a:gd name="connsiteX27" fmla="*/ 2105025 w 2355057"/>
                <a:gd name="connsiteY27" fmla="*/ 121443 h 338137"/>
                <a:gd name="connsiteX28" fmla="*/ 2176463 w 2355057"/>
                <a:gd name="connsiteY28" fmla="*/ 78581 h 338137"/>
                <a:gd name="connsiteX29" fmla="*/ 2355057 w 2355057"/>
                <a:gd name="connsiteY29" fmla="*/ 207168 h 338137"/>
                <a:gd name="connsiteX30" fmla="*/ 2288382 w 2355057"/>
                <a:gd name="connsiteY30" fmla="*/ 261937 h 338137"/>
                <a:gd name="connsiteX31" fmla="*/ 2252663 w 2355057"/>
                <a:gd name="connsiteY31" fmla="*/ 290512 h 338137"/>
                <a:gd name="connsiteX32" fmla="*/ 2228850 w 2355057"/>
                <a:gd name="connsiteY32" fmla="*/ 307181 h 338137"/>
                <a:gd name="connsiteX33" fmla="*/ 2193132 w 2355057"/>
                <a:gd name="connsiteY33" fmla="*/ 330993 h 338137"/>
                <a:gd name="connsiteX34" fmla="*/ 2059782 w 2355057"/>
                <a:gd name="connsiteY34" fmla="*/ 338137 h 338137"/>
                <a:gd name="connsiteX35" fmla="*/ 1609725 w 2355057"/>
                <a:gd name="connsiteY35" fmla="*/ 338137 h 338137"/>
                <a:gd name="connsiteX36" fmla="*/ 1481138 w 2355057"/>
                <a:gd name="connsiteY36" fmla="*/ 338137 h 338137"/>
                <a:gd name="connsiteX37" fmla="*/ 1316832 w 2355057"/>
                <a:gd name="connsiteY37" fmla="*/ 328612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55057" h="338137">
                  <a:moveTo>
                    <a:pt x="1316832" y="328612"/>
                  </a:moveTo>
                  <a:lnTo>
                    <a:pt x="1028700" y="316706"/>
                  </a:lnTo>
                  <a:lnTo>
                    <a:pt x="897732" y="311943"/>
                  </a:lnTo>
                  <a:lnTo>
                    <a:pt x="381000" y="290512"/>
                  </a:lnTo>
                  <a:lnTo>
                    <a:pt x="230982" y="295275"/>
                  </a:lnTo>
                  <a:lnTo>
                    <a:pt x="138113" y="273843"/>
                  </a:lnTo>
                  <a:lnTo>
                    <a:pt x="40482" y="242887"/>
                  </a:lnTo>
                  <a:lnTo>
                    <a:pt x="7144" y="223837"/>
                  </a:lnTo>
                  <a:lnTo>
                    <a:pt x="0" y="207168"/>
                  </a:lnTo>
                  <a:lnTo>
                    <a:pt x="0" y="180975"/>
                  </a:lnTo>
                  <a:lnTo>
                    <a:pt x="9525" y="142875"/>
                  </a:lnTo>
                  <a:lnTo>
                    <a:pt x="30957" y="102393"/>
                  </a:lnTo>
                  <a:lnTo>
                    <a:pt x="57150" y="73818"/>
                  </a:lnTo>
                  <a:lnTo>
                    <a:pt x="95250" y="47625"/>
                  </a:lnTo>
                  <a:lnTo>
                    <a:pt x="150019" y="23812"/>
                  </a:lnTo>
                  <a:lnTo>
                    <a:pt x="207169" y="11906"/>
                  </a:lnTo>
                  <a:lnTo>
                    <a:pt x="259557" y="4762"/>
                  </a:lnTo>
                  <a:lnTo>
                    <a:pt x="311944" y="0"/>
                  </a:lnTo>
                  <a:lnTo>
                    <a:pt x="361950" y="7143"/>
                  </a:lnTo>
                  <a:lnTo>
                    <a:pt x="414338" y="21431"/>
                  </a:lnTo>
                  <a:lnTo>
                    <a:pt x="488157" y="47625"/>
                  </a:lnTo>
                  <a:lnTo>
                    <a:pt x="650082" y="61912"/>
                  </a:lnTo>
                  <a:lnTo>
                    <a:pt x="976313" y="83343"/>
                  </a:lnTo>
                  <a:lnTo>
                    <a:pt x="1388269" y="111918"/>
                  </a:lnTo>
                  <a:lnTo>
                    <a:pt x="1700213" y="126206"/>
                  </a:lnTo>
                  <a:lnTo>
                    <a:pt x="2024063" y="138112"/>
                  </a:lnTo>
                  <a:lnTo>
                    <a:pt x="2071688" y="135731"/>
                  </a:lnTo>
                  <a:lnTo>
                    <a:pt x="2105025" y="121443"/>
                  </a:lnTo>
                  <a:lnTo>
                    <a:pt x="2176463" y="78581"/>
                  </a:lnTo>
                  <a:lnTo>
                    <a:pt x="2355057" y="207168"/>
                  </a:lnTo>
                  <a:lnTo>
                    <a:pt x="2288382" y="261937"/>
                  </a:lnTo>
                  <a:lnTo>
                    <a:pt x="2252663" y="290512"/>
                  </a:lnTo>
                  <a:lnTo>
                    <a:pt x="2228850" y="307181"/>
                  </a:lnTo>
                  <a:lnTo>
                    <a:pt x="2193132" y="330993"/>
                  </a:lnTo>
                  <a:lnTo>
                    <a:pt x="2059782" y="338137"/>
                  </a:lnTo>
                  <a:lnTo>
                    <a:pt x="1609725" y="338137"/>
                  </a:lnTo>
                  <a:lnTo>
                    <a:pt x="1481138" y="338137"/>
                  </a:lnTo>
                  <a:lnTo>
                    <a:pt x="1316832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4249F3B-A776-4F88-A198-428780E81DF7}"/>
                </a:ext>
              </a:extLst>
            </p:cNvPr>
            <p:cNvSpPr/>
            <p:nvPr/>
          </p:nvSpPr>
          <p:spPr>
            <a:xfrm>
              <a:off x="5764213" y="3097213"/>
              <a:ext cx="549275" cy="750887"/>
            </a:xfrm>
            <a:custGeom>
              <a:avLst/>
              <a:gdLst>
                <a:gd name="connsiteX0" fmla="*/ 375557 w 549728"/>
                <a:gd name="connsiteY0" fmla="*/ 465364 h 751114"/>
                <a:gd name="connsiteX1" fmla="*/ 263978 w 549728"/>
                <a:gd name="connsiteY1" fmla="*/ 606878 h 751114"/>
                <a:gd name="connsiteX2" fmla="*/ 174171 w 549728"/>
                <a:gd name="connsiteY2" fmla="*/ 729343 h 751114"/>
                <a:gd name="connsiteX3" fmla="*/ 0 w 549728"/>
                <a:gd name="connsiteY3" fmla="*/ 751114 h 751114"/>
                <a:gd name="connsiteX4" fmla="*/ 48985 w 549728"/>
                <a:gd name="connsiteY4" fmla="*/ 642257 h 751114"/>
                <a:gd name="connsiteX5" fmla="*/ 141514 w 549728"/>
                <a:gd name="connsiteY5" fmla="*/ 446314 h 751114"/>
                <a:gd name="connsiteX6" fmla="*/ 185057 w 549728"/>
                <a:gd name="connsiteY6" fmla="*/ 348343 h 751114"/>
                <a:gd name="connsiteX7" fmla="*/ 206828 w 549728"/>
                <a:gd name="connsiteY7" fmla="*/ 283028 h 751114"/>
                <a:gd name="connsiteX8" fmla="*/ 212271 w 549728"/>
                <a:gd name="connsiteY8" fmla="*/ 253093 h 751114"/>
                <a:gd name="connsiteX9" fmla="*/ 206828 w 549728"/>
                <a:gd name="connsiteY9" fmla="*/ 217714 h 751114"/>
                <a:gd name="connsiteX10" fmla="*/ 190500 w 549728"/>
                <a:gd name="connsiteY10" fmla="*/ 163285 h 751114"/>
                <a:gd name="connsiteX11" fmla="*/ 163285 w 549728"/>
                <a:gd name="connsiteY11" fmla="*/ 119743 h 751114"/>
                <a:gd name="connsiteX12" fmla="*/ 125185 w 549728"/>
                <a:gd name="connsiteY12" fmla="*/ 73478 h 751114"/>
                <a:gd name="connsiteX13" fmla="*/ 59871 w 549728"/>
                <a:gd name="connsiteY13" fmla="*/ 0 h 751114"/>
                <a:gd name="connsiteX14" fmla="*/ 326571 w 549728"/>
                <a:gd name="connsiteY14" fmla="*/ 0 h 751114"/>
                <a:gd name="connsiteX15" fmla="*/ 405493 w 549728"/>
                <a:gd name="connsiteY15" fmla="*/ 59871 h 751114"/>
                <a:gd name="connsiteX16" fmla="*/ 440871 w 549728"/>
                <a:gd name="connsiteY16" fmla="*/ 87085 h 751114"/>
                <a:gd name="connsiteX17" fmla="*/ 481693 w 549728"/>
                <a:gd name="connsiteY17" fmla="*/ 117021 h 751114"/>
                <a:gd name="connsiteX18" fmla="*/ 508907 w 549728"/>
                <a:gd name="connsiteY18" fmla="*/ 141514 h 751114"/>
                <a:gd name="connsiteX19" fmla="*/ 527957 w 549728"/>
                <a:gd name="connsiteY19" fmla="*/ 160564 h 751114"/>
                <a:gd name="connsiteX20" fmla="*/ 541564 w 549728"/>
                <a:gd name="connsiteY20" fmla="*/ 185057 h 751114"/>
                <a:gd name="connsiteX21" fmla="*/ 549728 w 549728"/>
                <a:gd name="connsiteY21" fmla="*/ 209550 h 751114"/>
                <a:gd name="connsiteX22" fmla="*/ 549728 w 549728"/>
                <a:gd name="connsiteY22" fmla="*/ 225878 h 751114"/>
                <a:gd name="connsiteX23" fmla="*/ 538843 w 549728"/>
                <a:gd name="connsiteY23" fmla="*/ 250371 h 751114"/>
                <a:gd name="connsiteX24" fmla="*/ 484414 w 549728"/>
                <a:gd name="connsiteY24" fmla="*/ 323850 h 751114"/>
                <a:gd name="connsiteX25" fmla="*/ 375557 w 549728"/>
                <a:gd name="connsiteY25" fmla="*/ 465364 h 75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9728" h="751114">
                  <a:moveTo>
                    <a:pt x="375557" y="465364"/>
                  </a:moveTo>
                  <a:lnTo>
                    <a:pt x="263978" y="606878"/>
                  </a:lnTo>
                  <a:lnTo>
                    <a:pt x="174171" y="729343"/>
                  </a:lnTo>
                  <a:lnTo>
                    <a:pt x="0" y="751114"/>
                  </a:lnTo>
                  <a:lnTo>
                    <a:pt x="48985" y="642257"/>
                  </a:lnTo>
                  <a:lnTo>
                    <a:pt x="141514" y="446314"/>
                  </a:lnTo>
                  <a:lnTo>
                    <a:pt x="185057" y="348343"/>
                  </a:lnTo>
                  <a:lnTo>
                    <a:pt x="206828" y="283028"/>
                  </a:lnTo>
                  <a:lnTo>
                    <a:pt x="212271" y="253093"/>
                  </a:lnTo>
                  <a:lnTo>
                    <a:pt x="206828" y="217714"/>
                  </a:lnTo>
                  <a:lnTo>
                    <a:pt x="190500" y="163285"/>
                  </a:lnTo>
                  <a:lnTo>
                    <a:pt x="163285" y="119743"/>
                  </a:lnTo>
                  <a:lnTo>
                    <a:pt x="125185" y="73478"/>
                  </a:lnTo>
                  <a:lnTo>
                    <a:pt x="59871" y="0"/>
                  </a:lnTo>
                  <a:lnTo>
                    <a:pt x="326571" y="0"/>
                  </a:lnTo>
                  <a:lnTo>
                    <a:pt x="405493" y="59871"/>
                  </a:lnTo>
                  <a:lnTo>
                    <a:pt x="440871" y="87085"/>
                  </a:lnTo>
                  <a:lnTo>
                    <a:pt x="481693" y="117021"/>
                  </a:lnTo>
                  <a:lnTo>
                    <a:pt x="508907" y="141514"/>
                  </a:lnTo>
                  <a:lnTo>
                    <a:pt x="527957" y="160564"/>
                  </a:lnTo>
                  <a:lnTo>
                    <a:pt x="541564" y="185057"/>
                  </a:lnTo>
                  <a:lnTo>
                    <a:pt x="549728" y="209550"/>
                  </a:lnTo>
                  <a:lnTo>
                    <a:pt x="549728" y="225878"/>
                  </a:lnTo>
                  <a:lnTo>
                    <a:pt x="538843" y="250371"/>
                  </a:lnTo>
                  <a:lnTo>
                    <a:pt x="484414" y="323850"/>
                  </a:lnTo>
                  <a:lnTo>
                    <a:pt x="375557" y="4653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98B9C1B-DD19-4CCD-B649-9CEA28E39EFF}"/>
                </a:ext>
              </a:extLst>
            </p:cNvPr>
            <p:cNvSpPr/>
            <p:nvPr/>
          </p:nvSpPr>
          <p:spPr>
            <a:xfrm>
              <a:off x="5075238" y="3608388"/>
              <a:ext cx="1728787" cy="368300"/>
            </a:xfrm>
            <a:custGeom>
              <a:avLst/>
              <a:gdLst>
                <a:gd name="connsiteX0" fmla="*/ 1186543 w 1728107"/>
                <a:gd name="connsiteY0" fmla="*/ 288472 h 367393"/>
                <a:gd name="connsiteX1" fmla="*/ 957943 w 1728107"/>
                <a:gd name="connsiteY1" fmla="*/ 318407 h 367393"/>
                <a:gd name="connsiteX2" fmla="*/ 781050 w 1728107"/>
                <a:gd name="connsiteY2" fmla="*/ 337457 h 367393"/>
                <a:gd name="connsiteX3" fmla="*/ 625929 w 1728107"/>
                <a:gd name="connsiteY3" fmla="*/ 348343 h 367393"/>
                <a:gd name="connsiteX4" fmla="*/ 419100 w 1728107"/>
                <a:gd name="connsiteY4" fmla="*/ 361950 h 367393"/>
                <a:gd name="connsiteX5" fmla="*/ 296636 w 1728107"/>
                <a:gd name="connsiteY5" fmla="*/ 367393 h 367393"/>
                <a:gd name="connsiteX6" fmla="*/ 176893 w 1728107"/>
                <a:gd name="connsiteY6" fmla="*/ 367393 h 367393"/>
                <a:gd name="connsiteX7" fmla="*/ 10886 w 1728107"/>
                <a:gd name="connsiteY7" fmla="*/ 353786 h 367393"/>
                <a:gd name="connsiteX8" fmla="*/ 0 w 1728107"/>
                <a:gd name="connsiteY8" fmla="*/ 201386 h 367393"/>
                <a:gd name="connsiteX9" fmla="*/ 146957 w 1728107"/>
                <a:gd name="connsiteY9" fmla="*/ 209550 h 367393"/>
                <a:gd name="connsiteX10" fmla="*/ 280307 w 1728107"/>
                <a:gd name="connsiteY10" fmla="*/ 204107 h 367393"/>
                <a:gd name="connsiteX11" fmla="*/ 443593 w 1728107"/>
                <a:gd name="connsiteY11" fmla="*/ 190500 h 367393"/>
                <a:gd name="connsiteX12" fmla="*/ 579665 w 1728107"/>
                <a:gd name="connsiteY12" fmla="*/ 174172 h 367393"/>
                <a:gd name="connsiteX13" fmla="*/ 737507 w 1728107"/>
                <a:gd name="connsiteY13" fmla="*/ 155122 h 367393"/>
                <a:gd name="connsiteX14" fmla="*/ 917122 w 1728107"/>
                <a:gd name="connsiteY14" fmla="*/ 136072 h 367393"/>
                <a:gd name="connsiteX15" fmla="*/ 1140279 w 1728107"/>
                <a:gd name="connsiteY15" fmla="*/ 87086 h 367393"/>
                <a:gd name="connsiteX16" fmla="*/ 1317172 w 1728107"/>
                <a:gd name="connsiteY16" fmla="*/ 38100 h 367393"/>
                <a:gd name="connsiteX17" fmla="*/ 1360715 w 1728107"/>
                <a:gd name="connsiteY17" fmla="*/ 19050 h 367393"/>
                <a:gd name="connsiteX18" fmla="*/ 1396093 w 1728107"/>
                <a:gd name="connsiteY18" fmla="*/ 0 h 367393"/>
                <a:gd name="connsiteX19" fmla="*/ 1464129 w 1728107"/>
                <a:gd name="connsiteY19" fmla="*/ 2722 h 367393"/>
                <a:gd name="connsiteX20" fmla="*/ 1551215 w 1728107"/>
                <a:gd name="connsiteY20" fmla="*/ 13607 h 367393"/>
                <a:gd name="connsiteX21" fmla="*/ 1619250 w 1728107"/>
                <a:gd name="connsiteY21" fmla="*/ 29936 h 367393"/>
                <a:gd name="connsiteX22" fmla="*/ 1668236 w 1728107"/>
                <a:gd name="connsiteY22" fmla="*/ 48986 h 367393"/>
                <a:gd name="connsiteX23" fmla="*/ 1700893 w 1728107"/>
                <a:gd name="connsiteY23" fmla="*/ 65315 h 367393"/>
                <a:gd name="connsiteX24" fmla="*/ 1714500 w 1728107"/>
                <a:gd name="connsiteY24" fmla="*/ 78922 h 367393"/>
                <a:gd name="connsiteX25" fmla="*/ 1728107 w 1728107"/>
                <a:gd name="connsiteY25" fmla="*/ 108857 h 367393"/>
                <a:gd name="connsiteX26" fmla="*/ 1728107 w 1728107"/>
                <a:gd name="connsiteY26" fmla="*/ 133350 h 367393"/>
                <a:gd name="connsiteX27" fmla="*/ 1722665 w 1728107"/>
                <a:gd name="connsiteY27" fmla="*/ 157843 h 367393"/>
                <a:gd name="connsiteX28" fmla="*/ 1700893 w 1728107"/>
                <a:gd name="connsiteY28" fmla="*/ 182336 h 367393"/>
                <a:gd name="connsiteX29" fmla="*/ 1668236 w 1728107"/>
                <a:gd name="connsiteY29" fmla="*/ 198665 h 367393"/>
                <a:gd name="connsiteX30" fmla="*/ 1572986 w 1728107"/>
                <a:gd name="connsiteY30" fmla="*/ 214993 h 367393"/>
                <a:gd name="connsiteX31" fmla="*/ 1415143 w 1728107"/>
                <a:gd name="connsiteY31" fmla="*/ 244929 h 367393"/>
                <a:gd name="connsiteX32" fmla="*/ 1186543 w 1728107"/>
                <a:gd name="connsiteY32" fmla="*/ 288472 h 36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28107" h="367393">
                  <a:moveTo>
                    <a:pt x="1186543" y="288472"/>
                  </a:moveTo>
                  <a:lnTo>
                    <a:pt x="957943" y="318407"/>
                  </a:lnTo>
                  <a:lnTo>
                    <a:pt x="781050" y="337457"/>
                  </a:lnTo>
                  <a:lnTo>
                    <a:pt x="625929" y="348343"/>
                  </a:lnTo>
                  <a:lnTo>
                    <a:pt x="419100" y="361950"/>
                  </a:lnTo>
                  <a:lnTo>
                    <a:pt x="296636" y="367393"/>
                  </a:lnTo>
                  <a:lnTo>
                    <a:pt x="176893" y="367393"/>
                  </a:lnTo>
                  <a:lnTo>
                    <a:pt x="10886" y="353786"/>
                  </a:lnTo>
                  <a:lnTo>
                    <a:pt x="0" y="201386"/>
                  </a:lnTo>
                  <a:lnTo>
                    <a:pt x="146957" y="209550"/>
                  </a:lnTo>
                  <a:lnTo>
                    <a:pt x="280307" y="204107"/>
                  </a:lnTo>
                  <a:lnTo>
                    <a:pt x="443593" y="190500"/>
                  </a:lnTo>
                  <a:lnTo>
                    <a:pt x="579665" y="174172"/>
                  </a:lnTo>
                  <a:lnTo>
                    <a:pt x="737507" y="155122"/>
                  </a:lnTo>
                  <a:lnTo>
                    <a:pt x="917122" y="136072"/>
                  </a:lnTo>
                  <a:lnTo>
                    <a:pt x="1140279" y="87086"/>
                  </a:lnTo>
                  <a:lnTo>
                    <a:pt x="1317172" y="38100"/>
                  </a:lnTo>
                  <a:lnTo>
                    <a:pt x="1360715" y="19050"/>
                  </a:lnTo>
                  <a:lnTo>
                    <a:pt x="1396093" y="0"/>
                  </a:lnTo>
                  <a:lnTo>
                    <a:pt x="1464129" y="2722"/>
                  </a:lnTo>
                  <a:lnTo>
                    <a:pt x="1551215" y="13607"/>
                  </a:lnTo>
                  <a:lnTo>
                    <a:pt x="1619250" y="29936"/>
                  </a:lnTo>
                  <a:lnTo>
                    <a:pt x="1668236" y="48986"/>
                  </a:lnTo>
                  <a:lnTo>
                    <a:pt x="1700893" y="65315"/>
                  </a:lnTo>
                  <a:lnTo>
                    <a:pt x="1714500" y="78922"/>
                  </a:lnTo>
                  <a:lnTo>
                    <a:pt x="1728107" y="108857"/>
                  </a:lnTo>
                  <a:lnTo>
                    <a:pt x="1728107" y="133350"/>
                  </a:lnTo>
                  <a:lnTo>
                    <a:pt x="1722665" y="157843"/>
                  </a:lnTo>
                  <a:lnTo>
                    <a:pt x="1700893" y="182336"/>
                  </a:lnTo>
                  <a:lnTo>
                    <a:pt x="1668236" y="198665"/>
                  </a:lnTo>
                  <a:lnTo>
                    <a:pt x="1572986" y="214993"/>
                  </a:lnTo>
                  <a:lnTo>
                    <a:pt x="1415143" y="244929"/>
                  </a:lnTo>
                  <a:lnTo>
                    <a:pt x="1186543" y="2884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D19D8698-B8B5-4B7B-B0AE-1F9374BA1BED}"/>
                </a:ext>
              </a:extLst>
            </p:cNvPr>
            <p:cNvSpPr/>
            <p:nvPr/>
          </p:nvSpPr>
          <p:spPr>
            <a:xfrm rot="16200000">
              <a:off x="5074444" y="4604544"/>
              <a:ext cx="1746250" cy="280988"/>
            </a:xfrm>
            <a:custGeom>
              <a:avLst/>
              <a:gdLst>
                <a:gd name="connsiteX0" fmla="*/ 940594 w 1745456"/>
                <a:gd name="connsiteY0" fmla="*/ 269081 h 280987"/>
                <a:gd name="connsiteX1" fmla="*/ 700087 w 1745456"/>
                <a:gd name="connsiteY1" fmla="*/ 257175 h 280987"/>
                <a:gd name="connsiteX2" fmla="*/ 535781 w 1745456"/>
                <a:gd name="connsiteY2" fmla="*/ 257175 h 280987"/>
                <a:gd name="connsiteX3" fmla="*/ 14287 w 1745456"/>
                <a:gd name="connsiteY3" fmla="*/ 230981 h 280987"/>
                <a:gd name="connsiteX4" fmla="*/ 0 w 1745456"/>
                <a:gd name="connsiteY4" fmla="*/ 33337 h 280987"/>
                <a:gd name="connsiteX5" fmla="*/ 514350 w 1745456"/>
                <a:gd name="connsiteY5" fmla="*/ 57150 h 280987"/>
                <a:gd name="connsiteX6" fmla="*/ 652462 w 1745456"/>
                <a:gd name="connsiteY6" fmla="*/ 54769 h 280987"/>
                <a:gd name="connsiteX7" fmla="*/ 897731 w 1745456"/>
                <a:gd name="connsiteY7" fmla="*/ 69056 h 280987"/>
                <a:gd name="connsiteX8" fmla="*/ 1090612 w 1745456"/>
                <a:gd name="connsiteY8" fmla="*/ 78581 h 280987"/>
                <a:gd name="connsiteX9" fmla="*/ 1252537 w 1745456"/>
                <a:gd name="connsiteY9" fmla="*/ 78581 h 280987"/>
                <a:gd name="connsiteX10" fmla="*/ 1457325 w 1745456"/>
                <a:gd name="connsiteY10" fmla="*/ 76200 h 280987"/>
                <a:gd name="connsiteX11" fmla="*/ 1516856 w 1745456"/>
                <a:gd name="connsiteY11" fmla="*/ 73819 h 280987"/>
                <a:gd name="connsiteX12" fmla="*/ 1562100 w 1745456"/>
                <a:gd name="connsiteY12" fmla="*/ 69056 h 280987"/>
                <a:gd name="connsiteX13" fmla="*/ 1604962 w 1745456"/>
                <a:gd name="connsiteY13" fmla="*/ 57150 h 280987"/>
                <a:gd name="connsiteX14" fmla="*/ 1643062 w 1745456"/>
                <a:gd name="connsiteY14" fmla="*/ 40481 h 280987"/>
                <a:gd name="connsiteX15" fmla="*/ 1707356 w 1745456"/>
                <a:gd name="connsiteY15" fmla="*/ 0 h 280987"/>
                <a:gd name="connsiteX16" fmla="*/ 1745456 w 1745456"/>
                <a:gd name="connsiteY16" fmla="*/ 245269 h 280987"/>
                <a:gd name="connsiteX17" fmla="*/ 1666875 w 1745456"/>
                <a:gd name="connsiteY17" fmla="*/ 261937 h 280987"/>
                <a:gd name="connsiteX18" fmla="*/ 1585912 w 1745456"/>
                <a:gd name="connsiteY18" fmla="*/ 269081 h 280987"/>
                <a:gd name="connsiteX19" fmla="*/ 1495425 w 1745456"/>
                <a:gd name="connsiteY19" fmla="*/ 276225 h 280987"/>
                <a:gd name="connsiteX20" fmla="*/ 1378744 w 1745456"/>
                <a:gd name="connsiteY20" fmla="*/ 278606 h 280987"/>
                <a:gd name="connsiteX21" fmla="*/ 1276350 w 1745456"/>
                <a:gd name="connsiteY21" fmla="*/ 280987 h 280987"/>
                <a:gd name="connsiteX22" fmla="*/ 1128712 w 1745456"/>
                <a:gd name="connsiteY22" fmla="*/ 280987 h 280987"/>
                <a:gd name="connsiteX23" fmla="*/ 940594 w 1745456"/>
                <a:gd name="connsiteY23" fmla="*/ 269081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5456" h="280987">
                  <a:moveTo>
                    <a:pt x="940594" y="269081"/>
                  </a:moveTo>
                  <a:lnTo>
                    <a:pt x="700087" y="257175"/>
                  </a:lnTo>
                  <a:lnTo>
                    <a:pt x="535781" y="257175"/>
                  </a:lnTo>
                  <a:lnTo>
                    <a:pt x="14287" y="230981"/>
                  </a:lnTo>
                  <a:lnTo>
                    <a:pt x="0" y="33337"/>
                  </a:lnTo>
                  <a:lnTo>
                    <a:pt x="514350" y="57150"/>
                  </a:lnTo>
                  <a:lnTo>
                    <a:pt x="652462" y="54769"/>
                  </a:lnTo>
                  <a:lnTo>
                    <a:pt x="897731" y="69056"/>
                  </a:lnTo>
                  <a:lnTo>
                    <a:pt x="1090612" y="78581"/>
                  </a:lnTo>
                  <a:lnTo>
                    <a:pt x="1252537" y="78581"/>
                  </a:lnTo>
                  <a:lnTo>
                    <a:pt x="1457325" y="76200"/>
                  </a:lnTo>
                  <a:lnTo>
                    <a:pt x="1516856" y="73819"/>
                  </a:lnTo>
                  <a:lnTo>
                    <a:pt x="1562100" y="69056"/>
                  </a:lnTo>
                  <a:lnTo>
                    <a:pt x="1604962" y="57150"/>
                  </a:lnTo>
                  <a:lnTo>
                    <a:pt x="1643062" y="40481"/>
                  </a:lnTo>
                  <a:lnTo>
                    <a:pt x="1707356" y="0"/>
                  </a:lnTo>
                  <a:lnTo>
                    <a:pt x="1745456" y="245269"/>
                  </a:lnTo>
                  <a:lnTo>
                    <a:pt x="1666875" y="261937"/>
                  </a:lnTo>
                  <a:lnTo>
                    <a:pt x="1585912" y="269081"/>
                  </a:lnTo>
                  <a:lnTo>
                    <a:pt x="1495425" y="276225"/>
                  </a:lnTo>
                  <a:lnTo>
                    <a:pt x="1378744" y="278606"/>
                  </a:lnTo>
                  <a:lnTo>
                    <a:pt x="1276350" y="280987"/>
                  </a:lnTo>
                  <a:lnTo>
                    <a:pt x="1128712" y="280987"/>
                  </a:lnTo>
                  <a:lnTo>
                    <a:pt x="9405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060E679-9D3F-409A-A11C-73E5A9D0887A}"/>
                </a:ext>
              </a:extLst>
            </p:cNvPr>
            <p:cNvSpPr/>
            <p:nvPr/>
          </p:nvSpPr>
          <p:spPr>
            <a:xfrm>
              <a:off x="5081588" y="4206875"/>
              <a:ext cx="1757362" cy="350838"/>
            </a:xfrm>
            <a:custGeom>
              <a:avLst/>
              <a:gdLst>
                <a:gd name="connsiteX0" fmla="*/ 1175657 w 1758043"/>
                <a:gd name="connsiteY0" fmla="*/ 285750 h 351064"/>
                <a:gd name="connsiteX1" fmla="*/ 979714 w 1758043"/>
                <a:gd name="connsiteY1" fmla="*/ 299357 h 351064"/>
                <a:gd name="connsiteX2" fmla="*/ 830036 w 1758043"/>
                <a:gd name="connsiteY2" fmla="*/ 318407 h 351064"/>
                <a:gd name="connsiteX3" fmla="*/ 579664 w 1758043"/>
                <a:gd name="connsiteY3" fmla="*/ 334735 h 351064"/>
                <a:gd name="connsiteX4" fmla="*/ 367393 w 1758043"/>
                <a:gd name="connsiteY4" fmla="*/ 345621 h 351064"/>
                <a:gd name="connsiteX5" fmla="*/ 261257 w 1758043"/>
                <a:gd name="connsiteY5" fmla="*/ 351064 h 351064"/>
                <a:gd name="connsiteX6" fmla="*/ 157843 w 1758043"/>
                <a:gd name="connsiteY6" fmla="*/ 348342 h 351064"/>
                <a:gd name="connsiteX7" fmla="*/ 0 w 1758043"/>
                <a:gd name="connsiteY7" fmla="*/ 332014 h 351064"/>
                <a:gd name="connsiteX8" fmla="*/ 5443 w 1758043"/>
                <a:gd name="connsiteY8" fmla="*/ 182335 h 351064"/>
                <a:gd name="connsiteX9" fmla="*/ 179614 w 1758043"/>
                <a:gd name="connsiteY9" fmla="*/ 182335 h 351064"/>
                <a:gd name="connsiteX10" fmla="*/ 391886 w 1758043"/>
                <a:gd name="connsiteY10" fmla="*/ 168728 h 351064"/>
                <a:gd name="connsiteX11" fmla="*/ 612322 w 1758043"/>
                <a:gd name="connsiteY11" fmla="*/ 155121 h 351064"/>
                <a:gd name="connsiteX12" fmla="*/ 819150 w 1758043"/>
                <a:gd name="connsiteY12" fmla="*/ 138792 h 351064"/>
                <a:gd name="connsiteX13" fmla="*/ 976993 w 1758043"/>
                <a:gd name="connsiteY13" fmla="*/ 122464 h 351064"/>
                <a:gd name="connsiteX14" fmla="*/ 1151164 w 1758043"/>
                <a:gd name="connsiteY14" fmla="*/ 97971 h 351064"/>
                <a:gd name="connsiteX15" fmla="*/ 1289957 w 1758043"/>
                <a:gd name="connsiteY15" fmla="*/ 73478 h 351064"/>
                <a:gd name="connsiteX16" fmla="*/ 1333500 w 1758043"/>
                <a:gd name="connsiteY16" fmla="*/ 57150 h 351064"/>
                <a:gd name="connsiteX17" fmla="*/ 1396093 w 1758043"/>
                <a:gd name="connsiteY17" fmla="*/ 27214 h 351064"/>
                <a:gd name="connsiteX18" fmla="*/ 1428750 w 1758043"/>
                <a:gd name="connsiteY18" fmla="*/ 2721 h 351064"/>
                <a:gd name="connsiteX19" fmla="*/ 1461407 w 1758043"/>
                <a:gd name="connsiteY19" fmla="*/ 0 h 351064"/>
                <a:gd name="connsiteX20" fmla="*/ 1526722 w 1758043"/>
                <a:gd name="connsiteY20" fmla="*/ 8164 h 351064"/>
                <a:gd name="connsiteX21" fmla="*/ 1611086 w 1758043"/>
                <a:gd name="connsiteY21" fmla="*/ 27214 h 351064"/>
                <a:gd name="connsiteX22" fmla="*/ 1668236 w 1758043"/>
                <a:gd name="connsiteY22" fmla="*/ 46264 h 351064"/>
                <a:gd name="connsiteX23" fmla="*/ 1709057 w 1758043"/>
                <a:gd name="connsiteY23" fmla="*/ 65314 h 351064"/>
                <a:gd name="connsiteX24" fmla="*/ 1725386 w 1758043"/>
                <a:gd name="connsiteY24" fmla="*/ 78921 h 351064"/>
                <a:gd name="connsiteX25" fmla="*/ 1738993 w 1758043"/>
                <a:gd name="connsiteY25" fmla="*/ 95250 h 351064"/>
                <a:gd name="connsiteX26" fmla="*/ 1749879 w 1758043"/>
                <a:gd name="connsiteY26" fmla="*/ 117021 h 351064"/>
                <a:gd name="connsiteX27" fmla="*/ 1758043 w 1758043"/>
                <a:gd name="connsiteY27" fmla="*/ 144235 h 351064"/>
                <a:gd name="connsiteX28" fmla="*/ 1755322 w 1758043"/>
                <a:gd name="connsiteY28" fmla="*/ 166007 h 351064"/>
                <a:gd name="connsiteX29" fmla="*/ 1738993 w 1758043"/>
                <a:gd name="connsiteY29" fmla="*/ 187778 h 351064"/>
                <a:gd name="connsiteX30" fmla="*/ 1711779 w 1758043"/>
                <a:gd name="connsiteY30" fmla="*/ 209550 h 351064"/>
                <a:gd name="connsiteX31" fmla="*/ 1657350 w 1758043"/>
                <a:gd name="connsiteY31" fmla="*/ 223157 h 351064"/>
                <a:gd name="connsiteX32" fmla="*/ 1564822 w 1758043"/>
                <a:gd name="connsiteY32" fmla="*/ 242207 h 351064"/>
                <a:gd name="connsiteX33" fmla="*/ 1401536 w 1758043"/>
                <a:gd name="connsiteY33" fmla="*/ 263978 h 351064"/>
                <a:gd name="connsiteX34" fmla="*/ 1175657 w 1758043"/>
                <a:gd name="connsiteY34" fmla="*/ 285750 h 35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58043" h="351064">
                  <a:moveTo>
                    <a:pt x="1175657" y="285750"/>
                  </a:moveTo>
                  <a:lnTo>
                    <a:pt x="979714" y="299357"/>
                  </a:lnTo>
                  <a:lnTo>
                    <a:pt x="830036" y="318407"/>
                  </a:lnTo>
                  <a:lnTo>
                    <a:pt x="579664" y="334735"/>
                  </a:lnTo>
                  <a:lnTo>
                    <a:pt x="367393" y="345621"/>
                  </a:lnTo>
                  <a:lnTo>
                    <a:pt x="261257" y="351064"/>
                  </a:lnTo>
                  <a:lnTo>
                    <a:pt x="157843" y="348342"/>
                  </a:lnTo>
                  <a:lnTo>
                    <a:pt x="0" y="332014"/>
                  </a:lnTo>
                  <a:lnTo>
                    <a:pt x="5443" y="182335"/>
                  </a:lnTo>
                  <a:lnTo>
                    <a:pt x="179614" y="182335"/>
                  </a:lnTo>
                  <a:lnTo>
                    <a:pt x="391886" y="168728"/>
                  </a:lnTo>
                  <a:lnTo>
                    <a:pt x="612322" y="155121"/>
                  </a:lnTo>
                  <a:lnTo>
                    <a:pt x="819150" y="138792"/>
                  </a:lnTo>
                  <a:lnTo>
                    <a:pt x="976993" y="122464"/>
                  </a:lnTo>
                  <a:lnTo>
                    <a:pt x="1151164" y="97971"/>
                  </a:lnTo>
                  <a:lnTo>
                    <a:pt x="1289957" y="73478"/>
                  </a:lnTo>
                  <a:lnTo>
                    <a:pt x="1333500" y="57150"/>
                  </a:lnTo>
                  <a:lnTo>
                    <a:pt x="1396093" y="27214"/>
                  </a:lnTo>
                  <a:lnTo>
                    <a:pt x="1428750" y="2721"/>
                  </a:lnTo>
                  <a:lnTo>
                    <a:pt x="1461407" y="0"/>
                  </a:lnTo>
                  <a:lnTo>
                    <a:pt x="1526722" y="8164"/>
                  </a:lnTo>
                  <a:lnTo>
                    <a:pt x="1611086" y="27214"/>
                  </a:lnTo>
                  <a:lnTo>
                    <a:pt x="1668236" y="46264"/>
                  </a:lnTo>
                  <a:lnTo>
                    <a:pt x="1709057" y="65314"/>
                  </a:lnTo>
                  <a:lnTo>
                    <a:pt x="1725386" y="78921"/>
                  </a:lnTo>
                  <a:lnTo>
                    <a:pt x="1738993" y="95250"/>
                  </a:lnTo>
                  <a:lnTo>
                    <a:pt x="1749879" y="117021"/>
                  </a:lnTo>
                  <a:lnTo>
                    <a:pt x="1758043" y="144235"/>
                  </a:lnTo>
                  <a:lnTo>
                    <a:pt x="1755322" y="166007"/>
                  </a:lnTo>
                  <a:lnTo>
                    <a:pt x="1738993" y="187778"/>
                  </a:lnTo>
                  <a:lnTo>
                    <a:pt x="1711779" y="209550"/>
                  </a:lnTo>
                  <a:lnTo>
                    <a:pt x="1657350" y="223157"/>
                  </a:lnTo>
                  <a:lnTo>
                    <a:pt x="1564822" y="242207"/>
                  </a:lnTo>
                  <a:lnTo>
                    <a:pt x="1401536" y="263978"/>
                  </a:lnTo>
                  <a:lnTo>
                    <a:pt x="117565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B7C1F5C-F948-4A6F-92FF-53825003DBF4}"/>
                </a:ext>
              </a:extLst>
            </p:cNvPr>
            <p:cNvSpPr/>
            <p:nvPr/>
          </p:nvSpPr>
          <p:spPr>
            <a:xfrm>
              <a:off x="5062538" y="4792663"/>
              <a:ext cx="1828800" cy="346075"/>
            </a:xfrm>
            <a:custGeom>
              <a:avLst/>
              <a:gdLst>
                <a:gd name="connsiteX0" fmla="*/ 1289957 w 1828800"/>
                <a:gd name="connsiteY0" fmla="*/ 283028 h 345621"/>
                <a:gd name="connsiteX1" fmla="*/ 974272 w 1828800"/>
                <a:gd name="connsiteY1" fmla="*/ 291193 h 345621"/>
                <a:gd name="connsiteX2" fmla="*/ 824593 w 1828800"/>
                <a:gd name="connsiteY2" fmla="*/ 315685 h 345621"/>
                <a:gd name="connsiteX3" fmla="*/ 566057 w 1828800"/>
                <a:gd name="connsiteY3" fmla="*/ 329293 h 345621"/>
                <a:gd name="connsiteX4" fmla="*/ 334736 w 1828800"/>
                <a:gd name="connsiteY4" fmla="*/ 340178 h 345621"/>
                <a:gd name="connsiteX5" fmla="*/ 234043 w 1828800"/>
                <a:gd name="connsiteY5" fmla="*/ 345621 h 345621"/>
                <a:gd name="connsiteX6" fmla="*/ 171450 w 1828800"/>
                <a:gd name="connsiteY6" fmla="*/ 342900 h 345621"/>
                <a:gd name="connsiteX7" fmla="*/ 0 w 1828800"/>
                <a:gd name="connsiteY7" fmla="*/ 332014 h 345621"/>
                <a:gd name="connsiteX8" fmla="*/ 5443 w 1828800"/>
                <a:gd name="connsiteY8" fmla="*/ 166007 h 345621"/>
                <a:gd name="connsiteX9" fmla="*/ 125186 w 1828800"/>
                <a:gd name="connsiteY9" fmla="*/ 182335 h 345621"/>
                <a:gd name="connsiteX10" fmla="*/ 206829 w 1828800"/>
                <a:gd name="connsiteY10" fmla="*/ 187778 h 345621"/>
                <a:gd name="connsiteX11" fmla="*/ 351064 w 1828800"/>
                <a:gd name="connsiteY11" fmla="*/ 185057 h 345621"/>
                <a:gd name="connsiteX12" fmla="*/ 566057 w 1828800"/>
                <a:gd name="connsiteY12" fmla="*/ 174171 h 345621"/>
                <a:gd name="connsiteX13" fmla="*/ 821872 w 1828800"/>
                <a:gd name="connsiteY13" fmla="*/ 155121 h 345621"/>
                <a:gd name="connsiteX14" fmla="*/ 971550 w 1828800"/>
                <a:gd name="connsiteY14" fmla="*/ 114300 h 345621"/>
                <a:gd name="connsiteX15" fmla="*/ 1107622 w 1828800"/>
                <a:gd name="connsiteY15" fmla="*/ 97971 h 345621"/>
                <a:gd name="connsiteX16" fmla="*/ 1216479 w 1828800"/>
                <a:gd name="connsiteY16" fmla="*/ 81643 h 345621"/>
                <a:gd name="connsiteX17" fmla="*/ 1325336 w 1828800"/>
                <a:gd name="connsiteY17" fmla="*/ 59871 h 345621"/>
                <a:gd name="connsiteX18" fmla="*/ 1393372 w 1828800"/>
                <a:gd name="connsiteY18" fmla="*/ 40821 h 345621"/>
                <a:gd name="connsiteX19" fmla="*/ 1434193 w 1828800"/>
                <a:gd name="connsiteY19" fmla="*/ 24493 h 345621"/>
                <a:gd name="connsiteX20" fmla="*/ 1472293 w 1828800"/>
                <a:gd name="connsiteY20" fmla="*/ 0 h 345621"/>
                <a:gd name="connsiteX21" fmla="*/ 1499507 w 1828800"/>
                <a:gd name="connsiteY21" fmla="*/ 0 h 345621"/>
                <a:gd name="connsiteX22" fmla="*/ 1564822 w 1828800"/>
                <a:gd name="connsiteY22" fmla="*/ 10885 h 345621"/>
                <a:gd name="connsiteX23" fmla="*/ 1627414 w 1828800"/>
                <a:gd name="connsiteY23" fmla="*/ 29935 h 345621"/>
                <a:gd name="connsiteX24" fmla="*/ 1698172 w 1828800"/>
                <a:gd name="connsiteY24" fmla="*/ 62593 h 345621"/>
                <a:gd name="connsiteX25" fmla="*/ 1752600 w 1828800"/>
                <a:gd name="connsiteY25" fmla="*/ 89807 h 345621"/>
                <a:gd name="connsiteX26" fmla="*/ 1793422 w 1828800"/>
                <a:gd name="connsiteY26" fmla="*/ 119743 h 345621"/>
                <a:gd name="connsiteX27" fmla="*/ 1809750 w 1828800"/>
                <a:gd name="connsiteY27" fmla="*/ 141514 h 345621"/>
                <a:gd name="connsiteX28" fmla="*/ 1823357 w 1828800"/>
                <a:gd name="connsiteY28" fmla="*/ 166007 h 345621"/>
                <a:gd name="connsiteX29" fmla="*/ 1828800 w 1828800"/>
                <a:gd name="connsiteY29" fmla="*/ 190500 h 345621"/>
                <a:gd name="connsiteX30" fmla="*/ 1826079 w 1828800"/>
                <a:gd name="connsiteY30" fmla="*/ 214993 h 345621"/>
                <a:gd name="connsiteX31" fmla="*/ 1807029 w 1828800"/>
                <a:gd name="connsiteY31" fmla="*/ 234043 h 345621"/>
                <a:gd name="connsiteX32" fmla="*/ 1785257 w 1828800"/>
                <a:gd name="connsiteY32" fmla="*/ 247650 h 345621"/>
                <a:gd name="connsiteX33" fmla="*/ 1760764 w 1828800"/>
                <a:gd name="connsiteY33" fmla="*/ 263978 h 345621"/>
                <a:gd name="connsiteX34" fmla="*/ 1728107 w 1828800"/>
                <a:gd name="connsiteY34" fmla="*/ 266700 h 345621"/>
                <a:gd name="connsiteX35" fmla="*/ 1553936 w 1828800"/>
                <a:gd name="connsiteY35" fmla="*/ 269421 h 345621"/>
                <a:gd name="connsiteX36" fmla="*/ 1289957 w 1828800"/>
                <a:gd name="connsiteY36" fmla="*/ 283028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8800" h="345621">
                  <a:moveTo>
                    <a:pt x="1289957" y="283028"/>
                  </a:moveTo>
                  <a:lnTo>
                    <a:pt x="974272" y="291193"/>
                  </a:lnTo>
                  <a:lnTo>
                    <a:pt x="824593" y="315685"/>
                  </a:lnTo>
                  <a:lnTo>
                    <a:pt x="566057" y="329293"/>
                  </a:lnTo>
                  <a:lnTo>
                    <a:pt x="334736" y="340178"/>
                  </a:lnTo>
                  <a:lnTo>
                    <a:pt x="234043" y="345621"/>
                  </a:lnTo>
                  <a:lnTo>
                    <a:pt x="171450" y="342900"/>
                  </a:lnTo>
                  <a:lnTo>
                    <a:pt x="0" y="332014"/>
                  </a:lnTo>
                  <a:lnTo>
                    <a:pt x="5443" y="166007"/>
                  </a:lnTo>
                  <a:lnTo>
                    <a:pt x="125186" y="182335"/>
                  </a:lnTo>
                  <a:lnTo>
                    <a:pt x="206829" y="187778"/>
                  </a:lnTo>
                  <a:lnTo>
                    <a:pt x="351064" y="185057"/>
                  </a:lnTo>
                  <a:lnTo>
                    <a:pt x="566057" y="174171"/>
                  </a:lnTo>
                  <a:lnTo>
                    <a:pt x="821872" y="155121"/>
                  </a:lnTo>
                  <a:lnTo>
                    <a:pt x="971550" y="114300"/>
                  </a:lnTo>
                  <a:lnTo>
                    <a:pt x="1107622" y="97971"/>
                  </a:lnTo>
                  <a:lnTo>
                    <a:pt x="1216479" y="81643"/>
                  </a:lnTo>
                  <a:lnTo>
                    <a:pt x="1325336" y="59871"/>
                  </a:lnTo>
                  <a:lnTo>
                    <a:pt x="1393372" y="40821"/>
                  </a:lnTo>
                  <a:lnTo>
                    <a:pt x="1434193" y="24493"/>
                  </a:lnTo>
                  <a:lnTo>
                    <a:pt x="1472293" y="0"/>
                  </a:lnTo>
                  <a:lnTo>
                    <a:pt x="1499507" y="0"/>
                  </a:lnTo>
                  <a:lnTo>
                    <a:pt x="1564822" y="10885"/>
                  </a:lnTo>
                  <a:lnTo>
                    <a:pt x="1627414" y="29935"/>
                  </a:lnTo>
                  <a:lnTo>
                    <a:pt x="1698172" y="62593"/>
                  </a:lnTo>
                  <a:lnTo>
                    <a:pt x="1752600" y="89807"/>
                  </a:lnTo>
                  <a:lnTo>
                    <a:pt x="1793422" y="119743"/>
                  </a:lnTo>
                  <a:lnTo>
                    <a:pt x="1809750" y="141514"/>
                  </a:lnTo>
                  <a:lnTo>
                    <a:pt x="1823357" y="166007"/>
                  </a:lnTo>
                  <a:lnTo>
                    <a:pt x="1828800" y="190500"/>
                  </a:lnTo>
                  <a:lnTo>
                    <a:pt x="1826079" y="214993"/>
                  </a:lnTo>
                  <a:lnTo>
                    <a:pt x="1807029" y="234043"/>
                  </a:lnTo>
                  <a:lnTo>
                    <a:pt x="1785257" y="247650"/>
                  </a:lnTo>
                  <a:lnTo>
                    <a:pt x="1760764" y="263978"/>
                  </a:lnTo>
                  <a:lnTo>
                    <a:pt x="1728107" y="266700"/>
                  </a:lnTo>
                  <a:lnTo>
                    <a:pt x="1553936" y="269421"/>
                  </a:lnTo>
                  <a:lnTo>
                    <a:pt x="1289957" y="283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FE0447B-5C2D-4820-837B-9F847E47C2F7}"/>
                </a:ext>
              </a:extLst>
            </p:cNvPr>
            <p:cNvSpPr/>
            <p:nvPr/>
          </p:nvSpPr>
          <p:spPr>
            <a:xfrm>
              <a:off x="5033963" y="5437188"/>
              <a:ext cx="2093912" cy="369887"/>
            </a:xfrm>
            <a:custGeom>
              <a:avLst/>
              <a:gdLst>
                <a:gd name="connsiteX0" fmla="*/ 824593 w 2092778"/>
                <a:gd name="connsiteY0" fmla="*/ 296636 h 370115"/>
                <a:gd name="connsiteX1" fmla="*/ 405493 w 2092778"/>
                <a:gd name="connsiteY1" fmla="*/ 329293 h 370115"/>
                <a:gd name="connsiteX2" fmla="*/ 0 w 2092778"/>
                <a:gd name="connsiteY2" fmla="*/ 370115 h 370115"/>
                <a:gd name="connsiteX3" fmla="*/ 2721 w 2092778"/>
                <a:gd name="connsiteY3" fmla="*/ 182336 h 370115"/>
                <a:gd name="connsiteX4" fmla="*/ 163286 w 2092778"/>
                <a:gd name="connsiteY4" fmla="*/ 179615 h 370115"/>
                <a:gd name="connsiteX5" fmla="*/ 318407 w 2092778"/>
                <a:gd name="connsiteY5" fmla="*/ 168729 h 370115"/>
                <a:gd name="connsiteX6" fmla="*/ 514350 w 2092778"/>
                <a:gd name="connsiteY6" fmla="*/ 149679 h 370115"/>
                <a:gd name="connsiteX7" fmla="*/ 827314 w 2092778"/>
                <a:gd name="connsiteY7" fmla="*/ 111579 h 370115"/>
                <a:gd name="connsiteX8" fmla="*/ 971550 w 2092778"/>
                <a:gd name="connsiteY8" fmla="*/ 92529 h 370115"/>
                <a:gd name="connsiteX9" fmla="*/ 1262743 w 2092778"/>
                <a:gd name="connsiteY9" fmla="*/ 73479 h 370115"/>
                <a:gd name="connsiteX10" fmla="*/ 1556657 w 2092778"/>
                <a:gd name="connsiteY10" fmla="*/ 48986 h 370115"/>
                <a:gd name="connsiteX11" fmla="*/ 1619250 w 2092778"/>
                <a:gd name="connsiteY11" fmla="*/ 8165 h 370115"/>
                <a:gd name="connsiteX12" fmla="*/ 1646464 w 2092778"/>
                <a:gd name="connsiteY12" fmla="*/ 0 h 370115"/>
                <a:gd name="connsiteX13" fmla="*/ 1703614 w 2092778"/>
                <a:gd name="connsiteY13" fmla="*/ 2722 h 370115"/>
                <a:gd name="connsiteX14" fmla="*/ 1774371 w 2092778"/>
                <a:gd name="connsiteY14" fmla="*/ 13607 h 370115"/>
                <a:gd name="connsiteX15" fmla="*/ 1836964 w 2092778"/>
                <a:gd name="connsiteY15" fmla="*/ 29936 h 370115"/>
                <a:gd name="connsiteX16" fmla="*/ 1915886 w 2092778"/>
                <a:gd name="connsiteY16" fmla="*/ 59872 h 370115"/>
                <a:gd name="connsiteX17" fmla="*/ 1983921 w 2092778"/>
                <a:gd name="connsiteY17" fmla="*/ 95250 h 370115"/>
                <a:gd name="connsiteX18" fmla="*/ 2041071 w 2092778"/>
                <a:gd name="connsiteY18" fmla="*/ 133350 h 370115"/>
                <a:gd name="connsiteX19" fmla="*/ 2068286 w 2092778"/>
                <a:gd name="connsiteY19" fmla="*/ 157843 h 370115"/>
                <a:gd name="connsiteX20" fmla="*/ 2081893 w 2092778"/>
                <a:gd name="connsiteY20" fmla="*/ 176893 h 370115"/>
                <a:gd name="connsiteX21" fmla="*/ 2092778 w 2092778"/>
                <a:gd name="connsiteY21" fmla="*/ 204107 h 370115"/>
                <a:gd name="connsiteX22" fmla="*/ 2090057 w 2092778"/>
                <a:gd name="connsiteY22" fmla="*/ 223157 h 370115"/>
                <a:gd name="connsiteX23" fmla="*/ 2068286 w 2092778"/>
                <a:gd name="connsiteY23" fmla="*/ 255815 h 370115"/>
                <a:gd name="connsiteX24" fmla="*/ 2043793 w 2092778"/>
                <a:gd name="connsiteY24" fmla="*/ 272143 h 370115"/>
                <a:gd name="connsiteX25" fmla="*/ 2000250 w 2092778"/>
                <a:gd name="connsiteY25" fmla="*/ 288472 h 370115"/>
                <a:gd name="connsiteX26" fmla="*/ 1932214 w 2092778"/>
                <a:gd name="connsiteY26" fmla="*/ 293915 h 370115"/>
                <a:gd name="connsiteX27" fmla="*/ 1758043 w 2092778"/>
                <a:gd name="connsiteY27" fmla="*/ 285750 h 370115"/>
                <a:gd name="connsiteX28" fmla="*/ 1458686 w 2092778"/>
                <a:gd name="connsiteY28" fmla="*/ 272143 h 370115"/>
                <a:gd name="connsiteX29" fmla="*/ 824593 w 2092778"/>
                <a:gd name="connsiteY29" fmla="*/ 296636 h 37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92778" h="370115">
                  <a:moveTo>
                    <a:pt x="824593" y="296636"/>
                  </a:moveTo>
                  <a:lnTo>
                    <a:pt x="405493" y="329293"/>
                  </a:lnTo>
                  <a:lnTo>
                    <a:pt x="0" y="370115"/>
                  </a:lnTo>
                  <a:lnTo>
                    <a:pt x="2721" y="182336"/>
                  </a:lnTo>
                  <a:lnTo>
                    <a:pt x="163286" y="179615"/>
                  </a:lnTo>
                  <a:lnTo>
                    <a:pt x="318407" y="168729"/>
                  </a:lnTo>
                  <a:lnTo>
                    <a:pt x="514350" y="149679"/>
                  </a:lnTo>
                  <a:lnTo>
                    <a:pt x="827314" y="111579"/>
                  </a:lnTo>
                  <a:lnTo>
                    <a:pt x="971550" y="92529"/>
                  </a:lnTo>
                  <a:lnTo>
                    <a:pt x="1262743" y="73479"/>
                  </a:lnTo>
                  <a:lnTo>
                    <a:pt x="1556657" y="48986"/>
                  </a:lnTo>
                  <a:lnTo>
                    <a:pt x="1619250" y="8165"/>
                  </a:lnTo>
                  <a:lnTo>
                    <a:pt x="1646464" y="0"/>
                  </a:lnTo>
                  <a:lnTo>
                    <a:pt x="1703614" y="2722"/>
                  </a:lnTo>
                  <a:lnTo>
                    <a:pt x="1774371" y="13607"/>
                  </a:lnTo>
                  <a:lnTo>
                    <a:pt x="1836964" y="29936"/>
                  </a:lnTo>
                  <a:lnTo>
                    <a:pt x="1915886" y="59872"/>
                  </a:lnTo>
                  <a:lnTo>
                    <a:pt x="1983921" y="95250"/>
                  </a:lnTo>
                  <a:lnTo>
                    <a:pt x="2041071" y="133350"/>
                  </a:lnTo>
                  <a:lnTo>
                    <a:pt x="2068286" y="157843"/>
                  </a:lnTo>
                  <a:lnTo>
                    <a:pt x="2081893" y="176893"/>
                  </a:lnTo>
                  <a:lnTo>
                    <a:pt x="2092778" y="204107"/>
                  </a:lnTo>
                  <a:lnTo>
                    <a:pt x="2090057" y="223157"/>
                  </a:lnTo>
                  <a:lnTo>
                    <a:pt x="2068286" y="255815"/>
                  </a:lnTo>
                  <a:lnTo>
                    <a:pt x="2043793" y="272143"/>
                  </a:lnTo>
                  <a:lnTo>
                    <a:pt x="2000250" y="288472"/>
                  </a:lnTo>
                  <a:lnTo>
                    <a:pt x="1932214" y="293915"/>
                  </a:lnTo>
                  <a:lnTo>
                    <a:pt x="1758043" y="285750"/>
                  </a:lnTo>
                  <a:lnTo>
                    <a:pt x="1458686" y="272143"/>
                  </a:lnTo>
                  <a:lnTo>
                    <a:pt x="824593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A4640417-8A15-4A2C-B432-85CB8AB4EB34}"/>
              </a:ext>
            </a:extLst>
          </p:cNvPr>
          <p:cNvSpPr/>
          <p:nvPr/>
        </p:nvSpPr>
        <p:spPr>
          <a:xfrm>
            <a:off x="3770313" y="1414463"/>
            <a:ext cx="762000" cy="654050"/>
          </a:xfrm>
          <a:custGeom>
            <a:avLst/>
            <a:gdLst>
              <a:gd name="connsiteX0" fmla="*/ 340519 w 762000"/>
              <a:gd name="connsiteY0" fmla="*/ 107156 h 654843"/>
              <a:gd name="connsiteX1" fmla="*/ 271462 w 762000"/>
              <a:gd name="connsiteY1" fmla="*/ 78581 h 654843"/>
              <a:gd name="connsiteX2" fmla="*/ 183356 w 762000"/>
              <a:gd name="connsiteY2" fmla="*/ 45243 h 654843"/>
              <a:gd name="connsiteX3" fmla="*/ 114300 w 762000"/>
              <a:gd name="connsiteY3" fmla="*/ 23812 h 654843"/>
              <a:gd name="connsiteX4" fmla="*/ 50006 w 762000"/>
              <a:gd name="connsiteY4" fmla="*/ 4762 h 654843"/>
              <a:gd name="connsiteX5" fmla="*/ 26194 w 762000"/>
              <a:gd name="connsiteY5" fmla="*/ 0 h 654843"/>
              <a:gd name="connsiteX6" fmla="*/ 9525 w 762000"/>
              <a:gd name="connsiteY6" fmla="*/ 0 h 654843"/>
              <a:gd name="connsiteX7" fmla="*/ 0 w 762000"/>
              <a:gd name="connsiteY7" fmla="*/ 4762 h 654843"/>
              <a:gd name="connsiteX8" fmla="*/ 0 w 762000"/>
              <a:gd name="connsiteY8" fmla="*/ 19050 h 654843"/>
              <a:gd name="connsiteX9" fmla="*/ 7144 w 762000"/>
              <a:gd name="connsiteY9" fmla="*/ 35718 h 654843"/>
              <a:gd name="connsiteX10" fmla="*/ 26194 w 762000"/>
              <a:gd name="connsiteY10" fmla="*/ 59531 h 654843"/>
              <a:gd name="connsiteX11" fmla="*/ 57150 w 762000"/>
              <a:gd name="connsiteY11" fmla="*/ 85725 h 654843"/>
              <a:gd name="connsiteX12" fmla="*/ 85725 w 762000"/>
              <a:gd name="connsiteY12" fmla="*/ 102393 h 654843"/>
              <a:gd name="connsiteX13" fmla="*/ 116681 w 762000"/>
              <a:gd name="connsiteY13" fmla="*/ 123825 h 654843"/>
              <a:gd name="connsiteX14" fmla="*/ 152400 w 762000"/>
              <a:gd name="connsiteY14" fmla="*/ 152400 h 654843"/>
              <a:gd name="connsiteX15" fmla="*/ 214312 w 762000"/>
              <a:gd name="connsiteY15" fmla="*/ 207168 h 654843"/>
              <a:gd name="connsiteX16" fmla="*/ 292894 w 762000"/>
              <a:gd name="connsiteY16" fmla="*/ 290512 h 654843"/>
              <a:gd name="connsiteX17" fmla="*/ 359569 w 762000"/>
              <a:gd name="connsiteY17" fmla="*/ 364331 h 654843"/>
              <a:gd name="connsiteX18" fmla="*/ 426244 w 762000"/>
              <a:gd name="connsiteY18" fmla="*/ 447675 h 654843"/>
              <a:gd name="connsiteX19" fmla="*/ 466725 w 762000"/>
              <a:gd name="connsiteY19" fmla="*/ 504825 h 654843"/>
              <a:gd name="connsiteX20" fmla="*/ 500062 w 762000"/>
              <a:gd name="connsiteY20" fmla="*/ 552450 h 654843"/>
              <a:gd name="connsiteX21" fmla="*/ 521494 w 762000"/>
              <a:gd name="connsiteY21" fmla="*/ 578643 h 654843"/>
              <a:gd name="connsiteX22" fmla="*/ 547687 w 762000"/>
              <a:gd name="connsiteY22" fmla="*/ 604837 h 654843"/>
              <a:gd name="connsiteX23" fmla="*/ 576262 w 762000"/>
              <a:gd name="connsiteY23" fmla="*/ 628650 h 654843"/>
              <a:gd name="connsiteX24" fmla="*/ 592931 w 762000"/>
              <a:gd name="connsiteY24" fmla="*/ 638175 h 654843"/>
              <a:gd name="connsiteX25" fmla="*/ 623887 w 762000"/>
              <a:gd name="connsiteY25" fmla="*/ 650081 h 654843"/>
              <a:gd name="connsiteX26" fmla="*/ 647700 w 762000"/>
              <a:gd name="connsiteY26" fmla="*/ 654843 h 654843"/>
              <a:gd name="connsiteX27" fmla="*/ 673894 w 762000"/>
              <a:gd name="connsiteY27" fmla="*/ 652462 h 654843"/>
              <a:gd name="connsiteX28" fmla="*/ 700087 w 762000"/>
              <a:gd name="connsiteY28" fmla="*/ 645318 h 654843"/>
              <a:gd name="connsiteX29" fmla="*/ 721519 w 762000"/>
              <a:gd name="connsiteY29" fmla="*/ 633412 h 654843"/>
              <a:gd name="connsiteX30" fmla="*/ 747712 w 762000"/>
              <a:gd name="connsiteY30" fmla="*/ 614362 h 654843"/>
              <a:gd name="connsiteX31" fmla="*/ 752475 w 762000"/>
              <a:gd name="connsiteY31" fmla="*/ 604837 h 654843"/>
              <a:gd name="connsiteX32" fmla="*/ 759619 w 762000"/>
              <a:gd name="connsiteY32" fmla="*/ 583406 h 654843"/>
              <a:gd name="connsiteX33" fmla="*/ 762000 w 762000"/>
              <a:gd name="connsiteY33" fmla="*/ 557212 h 654843"/>
              <a:gd name="connsiteX34" fmla="*/ 759619 w 762000"/>
              <a:gd name="connsiteY34" fmla="*/ 526256 h 654843"/>
              <a:gd name="connsiteX35" fmla="*/ 754856 w 762000"/>
              <a:gd name="connsiteY35" fmla="*/ 490537 h 654843"/>
              <a:gd name="connsiteX36" fmla="*/ 742950 w 762000"/>
              <a:gd name="connsiteY36" fmla="*/ 445293 h 654843"/>
              <a:gd name="connsiteX37" fmla="*/ 721519 w 762000"/>
              <a:gd name="connsiteY37" fmla="*/ 397668 h 654843"/>
              <a:gd name="connsiteX38" fmla="*/ 695325 w 762000"/>
              <a:gd name="connsiteY38" fmla="*/ 354806 h 654843"/>
              <a:gd name="connsiteX39" fmla="*/ 666750 w 762000"/>
              <a:gd name="connsiteY39" fmla="*/ 311943 h 654843"/>
              <a:gd name="connsiteX40" fmla="*/ 638175 w 762000"/>
              <a:gd name="connsiteY40" fmla="*/ 273843 h 654843"/>
              <a:gd name="connsiteX41" fmla="*/ 621506 w 762000"/>
              <a:gd name="connsiteY41" fmla="*/ 254793 h 654843"/>
              <a:gd name="connsiteX42" fmla="*/ 597694 w 762000"/>
              <a:gd name="connsiteY42" fmla="*/ 238125 h 654843"/>
              <a:gd name="connsiteX43" fmla="*/ 547687 w 762000"/>
              <a:gd name="connsiteY43" fmla="*/ 209550 h 654843"/>
              <a:gd name="connsiteX44" fmla="*/ 485775 w 762000"/>
              <a:gd name="connsiteY44" fmla="*/ 176212 h 654843"/>
              <a:gd name="connsiteX45" fmla="*/ 414337 w 762000"/>
              <a:gd name="connsiteY45" fmla="*/ 140493 h 654843"/>
              <a:gd name="connsiteX46" fmla="*/ 340519 w 762000"/>
              <a:gd name="connsiteY46" fmla="*/ 107156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62000" h="654843">
                <a:moveTo>
                  <a:pt x="340519" y="107156"/>
                </a:moveTo>
                <a:lnTo>
                  <a:pt x="271462" y="78581"/>
                </a:lnTo>
                <a:lnTo>
                  <a:pt x="183356" y="45243"/>
                </a:lnTo>
                <a:lnTo>
                  <a:pt x="114300" y="23812"/>
                </a:lnTo>
                <a:lnTo>
                  <a:pt x="50006" y="4762"/>
                </a:lnTo>
                <a:lnTo>
                  <a:pt x="26194" y="0"/>
                </a:lnTo>
                <a:lnTo>
                  <a:pt x="9525" y="0"/>
                </a:lnTo>
                <a:lnTo>
                  <a:pt x="0" y="4762"/>
                </a:lnTo>
                <a:lnTo>
                  <a:pt x="0" y="19050"/>
                </a:lnTo>
                <a:lnTo>
                  <a:pt x="7144" y="35718"/>
                </a:lnTo>
                <a:lnTo>
                  <a:pt x="26194" y="59531"/>
                </a:lnTo>
                <a:lnTo>
                  <a:pt x="57150" y="85725"/>
                </a:lnTo>
                <a:lnTo>
                  <a:pt x="85725" y="102393"/>
                </a:lnTo>
                <a:lnTo>
                  <a:pt x="116681" y="123825"/>
                </a:lnTo>
                <a:lnTo>
                  <a:pt x="152400" y="152400"/>
                </a:lnTo>
                <a:lnTo>
                  <a:pt x="214312" y="207168"/>
                </a:lnTo>
                <a:lnTo>
                  <a:pt x="292894" y="290512"/>
                </a:lnTo>
                <a:lnTo>
                  <a:pt x="359569" y="364331"/>
                </a:lnTo>
                <a:lnTo>
                  <a:pt x="426244" y="447675"/>
                </a:lnTo>
                <a:lnTo>
                  <a:pt x="466725" y="504825"/>
                </a:lnTo>
                <a:lnTo>
                  <a:pt x="500062" y="552450"/>
                </a:lnTo>
                <a:lnTo>
                  <a:pt x="521494" y="578643"/>
                </a:lnTo>
                <a:lnTo>
                  <a:pt x="547687" y="604837"/>
                </a:lnTo>
                <a:lnTo>
                  <a:pt x="576262" y="628650"/>
                </a:lnTo>
                <a:lnTo>
                  <a:pt x="592931" y="638175"/>
                </a:lnTo>
                <a:lnTo>
                  <a:pt x="623887" y="650081"/>
                </a:lnTo>
                <a:lnTo>
                  <a:pt x="647700" y="654843"/>
                </a:lnTo>
                <a:lnTo>
                  <a:pt x="673894" y="652462"/>
                </a:lnTo>
                <a:lnTo>
                  <a:pt x="700087" y="645318"/>
                </a:lnTo>
                <a:lnTo>
                  <a:pt x="721519" y="633412"/>
                </a:lnTo>
                <a:lnTo>
                  <a:pt x="747712" y="614362"/>
                </a:lnTo>
                <a:lnTo>
                  <a:pt x="752475" y="604837"/>
                </a:lnTo>
                <a:lnTo>
                  <a:pt x="759619" y="583406"/>
                </a:lnTo>
                <a:lnTo>
                  <a:pt x="762000" y="557212"/>
                </a:lnTo>
                <a:lnTo>
                  <a:pt x="759619" y="526256"/>
                </a:lnTo>
                <a:lnTo>
                  <a:pt x="754856" y="490537"/>
                </a:lnTo>
                <a:lnTo>
                  <a:pt x="742950" y="445293"/>
                </a:lnTo>
                <a:lnTo>
                  <a:pt x="721519" y="397668"/>
                </a:lnTo>
                <a:lnTo>
                  <a:pt x="695325" y="354806"/>
                </a:lnTo>
                <a:lnTo>
                  <a:pt x="666750" y="311943"/>
                </a:lnTo>
                <a:lnTo>
                  <a:pt x="638175" y="273843"/>
                </a:lnTo>
                <a:lnTo>
                  <a:pt x="621506" y="254793"/>
                </a:lnTo>
                <a:lnTo>
                  <a:pt x="597694" y="238125"/>
                </a:lnTo>
                <a:lnTo>
                  <a:pt x="547687" y="209550"/>
                </a:lnTo>
                <a:lnTo>
                  <a:pt x="485775" y="176212"/>
                </a:lnTo>
                <a:lnTo>
                  <a:pt x="414337" y="140493"/>
                </a:lnTo>
                <a:lnTo>
                  <a:pt x="340519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3C91D38-DB88-420A-B20A-68BA6E1EBCDD}"/>
              </a:ext>
            </a:extLst>
          </p:cNvPr>
          <p:cNvSpPr/>
          <p:nvPr/>
        </p:nvSpPr>
        <p:spPr>
          <a:xfrm>
            <a:off x="5100638" y="1325563"/>
            <a:ext cx="871537" cy="836612"/>
          </a:xfrm>
          <a:custGeom>
            <a:avLst/>
            <a:gdLst>
              <a:gd name="connsiteX0" fmla="*/ 559593 w 871537"/>
              <a:gd name="connsiteY0" fmla="*/ 457200 h 835819"/>
              <a:gd name="connsiteX1" fmla="*/ 509587 w 871537"/>
              <a:gd name="connsiteY1" fmla="*/ 502444 h 835819"/>
              <a:gd name="connsiteX2" fmla="*/ 440531 w 871537"/>
              <a:gd name="connsiteY2" fmla="*/ 561975 h 835819"/>
              <a:gd name="connsiteX3" fmla="*/ 347662 w 871537"/>
              <a:gd name="connsiteY3" fmla="*/ 638175 h 835819"/>
              <a:gd name="connsiteX4" fmla="*/ 261937 w 871537"/>
              <a:gd name="connsiteY4" fmla="*/ 704850 h 835819"/>
              <a:gd name="connsiteX5" fmla="*/ 188118 w 871537"/>
              <a:gd name="connsiteY5" fmla="*/ 757238 h 835819"/>
              <a:gd name="connsiteX6" fmla="*/ 83343 w 871537"/>
              <a:gd name="connsiteY6" fmla="*/ 831057 h 835819"/>
              <a:gd name="connsiteX7" fmla="*/ 0 w 871537"/>
              <a:gd name="connsiteY7" fmla="*/ 835819 h 835819"/>
              <a:gd name="connsiteX8" fmla="*/ 57150 w 871537"/>
              <a:gd name="connsiteY8" fmla="*/ 757238 h 835819"/>
              <a:gd name="connsiteX9" fmla="*/ 135731 w 871537"/>
              <a:gd name="connsiteY9" fmla="*/ 659607 h 835819"/>
              <a:gd name="connsiteX10" fmla="*/ 211931 w 871537"/>
              <a:gd name="connsiteY10" fmla="*/ 564357 h 835819"/>
              <a:gd name="connsiteX11" fmla="*/ 285750 w 871537"/>
              <a:gd name="connsiteY11" fmla="*/ 466725 h 835819"/>
              <a:gd name="connsiteX12" fmla="*/ 330993 w 871537"/>
              <a:gd name="connsiteY12" fmla="*/ 402432 h 835819"/>
              <a:gd name="connsiteX13" fmla="*/ 361950 w 871537"/>
              <a:gd name="connsiteY13" fmla="*/ 357188 h 835819"/>
              <a:gd name="connsiteX14" fmla="*/ 385762 w 871537"/>
              <a:gd name="connsiteY14" fmla="*/ 321469 h 835819"/>
              <a:gd name="connsiteX15" fmla="*/ 400050 w 871537"/>
              <a:gd name="connsiteY15" fmla="*/ 295275 h 835819"/>
              <a:gd name="connsiteX16" fmla="*/ 411956 w 871537"/>
              <a:gd name="connsiteY16" fmla="*/ 266700 h 835819"/>
              <a:gd name="connsiteX17" fmla="*/ 419100 w 871537"/>
              <a:gd name="connsiteY17" fmla="*/ 242888 h 835819"/>
              <a:gd name="connsiteX18" fmla="*/ 423862 w 871537"/>
              <a:gd name="connsiteY18" fmla="*/ 214313 h 835819"/>
              <a:gd name="connsiteX19" fmla="*/ 426243 w 871537"/>
              <a:gd name="connsiteY19" fmla="*/ 190500 h 835819"/>
              <a:gd name="connsiteX20" fmla="*/ 423862 w 871537"/>
              <a:gd name="connsiteY20" fmla="*/ 164307 h 835819"/>
              <a:gd name="connsiteX21" fmla="*/ 416718 w 871537"/>
              <a:gd name="connsiteY21" fmla="*/ 140494 h 835819"/>
              <a:gd name="connsiteX22" fmla="*/ 404812 w 871537"/>
              <a:gd name="connsiteY22" fmla="*/ 119063 h 835819"/>
              <a:gd name="connsiteX23" fmla="*/ 373856 w 871537"/>
              <a:gd name="connsiteY23" fmla="*/ 85725 h 835819"/>
              <a:gd name="connsiteX24" fmla="*/ 357187 w 871537"/>
              <a:gd name="connsiteY24" fmla="*/ 69057 h 835819"/>
              <a:gd name="connsiteX25" fmla="*/ 340518 w 871537"/>
              <a:gd name="connsiteY25" fmla="*/ 42863 h 835819"/>
              <a:gd name="connsiteX26" fmla="*/ 335756 w 871537"/>
              <a:gd name="connsiteY26" fmla="*/ 26194 h 835819"/>
              <a:gd name="connsiteX27" fmla="*/ 335756 w 871537"/>
              <a:gd name="connsiteY27" fmla="*/ 16669 h 835819"/>
              <a:gd name="connsiteX28" fmla="*/ 342900 w 871537"/>
              <a:gd name="connsiteY28" fmla="*/ 7144 h 835819"/>
              <a:gd name="connsiteX29" fmla="*/ 359568 w 871537"/>
              <a:gd name="connsiteY29" fmla="*/ 0 h 835819"/>
              <a:gd name="connsiteX30" fmla="*/ 395287 w 871537"/>
              <a:gd name="connsiteY30" fmla="*/ 0 h 835819"/>
              <a:gd name="connsiteX31" fmla="*/ 428625 w 871537"/>
              <a:gd name="connsiteY31" fmla="*/ 4763 h 835819"/>
              <a:gd name="connsiteX32" fmla="*/ 473868 w 871537"/>
              <a:gd name="connsiteY32" fmla="*/ 9525 h 835819"/>
              <a:gd name="connsiteX33" fmla="*/ 531018 w 871537"/>
              <a:gd name="connsiteY33" fmla="*/ 21432 h 835819"/>
              <a:gd name="connsiteX34" fmla="*/ 626268 w 871537"/>
              <a:gd name="connsiteY34" fmla="*/ 52388 h 835819"/>
              <a:gd name="connsiteX35" fmla="*/ 719137 w 871537"/>
              <a:gd name="connsiteY35" fmla="*/ 85725 h 835819"/>
              <a:gd name="connsiteX36" fmla="*/ 757237 w 871537"/>
              <a:gd name="connsiteY36" fmla="*/ 104775 h 835819"/>
              <a:gd name="connsiteX37" fmla="*/ 804862 w 871537"/>
              <a:gd name="connsiteY37" fmla="*/ 135732 h 835819"/>
              <a:gd name="connsiteX38" fmla="*/ 838200 w 871537"/>
              <a:gd name="connsiteY38" fmla="*/ 166688 h 835819"/>
              <a:gd name="connsiteX39" fmla="*/ 857250 w 871537"/>
              <a:gd name="connsiteY39" fmla="*/ 185738 h 835819"/>
              <a:gd name="connsiteX40" fmla="*/ 866775 w 871537"/>
              <a:gd name="connsiteY40" fmla="*/ 200025 h 835819"/>
              <a:gd name="connsiteX41" fmla="*/ 871537 w 871537"/>
              <a:gd name="connsiteY41" fmla="*/ 214313 h 835819"/>
              <a:gd name="connsiteX42" fmla="*/ 871537 w 871537"/>
              <a:gd name="connsiteY42" fmla="*/ 230982 h 835819"/>
              <a:gd name="connsiteX43" fmla="*/ 859631 w 871537"/>
              <a:gd name="connsiteY43" fmla="*/ 247650 h 835819"/>
              <a:gd name="connsiteX44" fmla="*/ 842962 w 871537"/>
              <a:gd name="connsiteY44" fmla="*/ 257175 h 835819"/>
              <a:gd name="connsiteX45" fmla="*/ 802481 w 871537"/>
              <a:gd name="connsiteY45" fmla="*/ 273844 h 835819"/>
              <a:gd name="connsiteX46" fmla="*/ 757237 w 871537"/>
              <a:gd name="connsiteY46" fmla="*/ 290513 h 835819"/>
              <a:gd name="connsiteX47" fmla="*/ 704850 w 871537"/>
              <a:gd name="connsiteY47" fmla="*/ 321469 h 835819"/>
              <a:gd name="connsiteX48" fmla="*/ 650081 w 871537"/>
              <a:gd name="connsiteY48" fmla="*/ 359569 h 835819"/>
              <a:gd name="connsiteX49" fmla="*/ 621506 w 871537"/>
              <a:gd name="connsiteY49" fmla="*/ 390525 h 835819"/>
              <a:gd name="connsiteX50" fmla="*/ 559593 w 871537"/>
              <a:gd name="connsiteY50" fmla="*/ 457200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71537" h="835819">
                <a:moveTo>
                  <a:pt x="559593" y="457200"/>
                </a:moveTo>
                <a:lnTo>
                  <a:pt x="509587" y="502444"/>
                </a:lnTo>
                <a:lnTo>
                  <a:pt x="440531" y="561975"/>
                </a:lnTo>
                <a:lnTo>
                  <a:pt x="347662" y="638175"/>
                </a:lnTo>
                <a:lnTo>
                  <a:pt x="261937" y="704850"/>
                </a:lnTo>
                <a:lnTo>
                  <a:pt x="188118" y="757238"/>
                </a:lnTo>
                <a:lnTo>
                  <a:pt x="83343" y="831057"/>
                </a:lnTo>
                <a:lnTo>
                  <a:pt x="0" y="835819"/>
                </a:lnTo>
                <a:lnTo>
                  <a:pt x="57150" y="757238"/>
                </a:lnTo>
                <a:lnTo>
                  <a:pt x="135731" y="659607"/>
                </a:lnTo>
                <a:lnTo>
                  <a:pt x="211931" y="564357"/>
                </a:lnTo>
                <a:lnTo>
                  <a:pt x="285750" y="466725"/>
                </a:lnTo>
                <a:lnTo>
                  <a:pt x="330993" y="402432"/>
                </a:lnTo>
                <a:lnTo>
                  <a:pt x="361950" y="357188"/>
                </a:lnTo>
                <a:lnTo>
                  <a:pt x="385762" y="321469"/>
                </a:lnTo>
                <a:lnTo>
                  <a:pt x="400050" y="295275"/>
                </a:lnTo>
                <a:lnTo>
                  <a:pt x="411956" y="266700"/>
                </a:lnTo>
                <a:lnTo>
                  <a:pt x="419100" y="242888"/>
                </a:lnTo>
                <a:lnTo>
                  <a:pt x="423862" y="214313"/>
                </a:lnTo>
                <a:lnTo>
                  <a:pt x="426243" y="190500"/>
                </a:lnTo>
                <a:lnTo>
                  <a:pt x="423862" y="164307"/>
                </a:lnTo>
                <a:lnTo>
                  <a:pt x="416718" y="140494"/>
                </a:lnTo>
                <a:lnTo>
                  <a:pt x="404812" y="119063"/>
                </a:lnTo>
                <a:lnTo>
                  <a:pt x="373856" y="85725"/>
                </a:lnTo>
                <a:lnTo>
                  <a:pt x="357187" y="69057"/>
                </a:lnTo>
                <a:lnTo>
                  <a:pt x="340518" y="42863"/>
                </a:lnTo>
                <a:lnTo>
                  <a:pt x="335756" y="26194"/>
                </a:lnTo>
                <a:lnTo>
                  <a:pt x="335756" y="16669"/>
                </a:lnTo>
                <a:lnTo>
                  <a:pt x="342900" y="7144"/>
                </a:lnTo>
                <a:lnTo>
                  <a:pt x="359568" y="0"/>
                </a:lnTo>
                <a:lnTo>
                  <a:pt x="395287" y="0"/>
                </a:lnTo>
                <a:lnTo>
                  <a:pt x="428625" y="4763"/>
                </a:lnTo>
                <a:lnTo>
                  <a:pt x="473868" y="9525"/>
                </a:lnTo>
                <a:lnTo>
                  <a:pt x="531018" y="21432"/>
                </a:lnTo>
                <a:lnTo>
                  <a:pt x="626268" y="52388"/>
                </a:lnTo>
                <a:lnTo>
                  <a:pt x="719137" y="85725"/>
                </a:lnTo>
                <a:lnTo>
                  <a:pt x="757237" y="104775"/>
                </a:lnTo>
                <a:lnTo>
                  <a:pt x="804862" y="135732"/>
                </a:lnTo>
                <a:lnTo>
                  <a:pt x="838200" y="166688"/>
                </a:lnTo>
                <a:lnTo>
                  <a:pt x="857250" y="185738"/>
                </a:lnTo>
                <a:lnTo>
                  <a:pt x="866775" y="200025"/>
                </a:lnTo>
                <a:lnTo>
                  <a:pt x="871537" y="214313"/>
                </a:lnTo>
                <a:lnTo>
                  <a:pt x="871537" y="230982"/>
                </a:lnTo>
                <a:lnTo>
                  <a:pt x="859631" y="247650"/>
                </a:lnTo>
                <a:lnTo>
                  <a:pt x="842962" y="257175"/>
                </a:lnTo>
                <a:lnTo>
                  <a:pt x="802481" y="273844"/>
                </a:lnTo>
                <a:lnTo>
                  <a:pt x="757237" y="290513"/>
                </a:lnTo>
                <a:lnTo>
                  <a:pt x="704850" y="321469"/>
                </a:lnTo>
                <a:lnTo>
                  <a:pt x="650081" y="359569"/>
                </a:lnTo>
                <a:lnTo>
                  <a:pt x="621506" y="390525"/>
                </a:lnTo>
                <a:lnTo>
                  <a:pt x="559593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C0C1D65-6CAB-4BC3-BA52-E7369F30E532}"/>
              </a:ext>
            </a:extLst>
          </p:cNvPr>
          <p:cNvSpPr/>
          <p:nvPr/>
        </p:nvSpPr>
        <p:spPr>
          <a:xfrm>
            <a:off x="3048000" y="1933575"/>
            <a:ext cx="3835400" cy="546100"/>
          </a:xfrm>
          <a:custGeom>
            <a:avLst/>
            <a:gdLst>
              <a:gd name="connsiteX0" fmla="*/ 3178175 w 3835400"/>
              <a:gd name="connsiteY0" fmla="*/ 53975 h 546100"/>
              <a:gd name="connsiteX1" fmla="*/ 2921000 w 3835400"/>
              <a:gd name="connsiteY1" fmla="*/ 82550 h 546100"/>
              <a:gd name="connsiteX2" fmla="*/ 2686050 w 3835400"/>
              <a:gd name="connsiteY2" fmla="*/ 107950 h 546100"/>
              <a:gd name="connsiteX3" fmla="*/ 2400300 w 3835400"/>
              <a:gd name="connsiteY3" fmla="*/ 136525 h 546100"/>
              <a:gd name="connsiteX4" fmla="*/ 2244725 w 3835400"/>
              <a:gd name="connsiteY4" fmla="*/ 155575 h 546100"/>
              <a:gd name="connsiteX5" fmla="*/ 2111375 w 3835400"/>
              <a:gd name="connsiteY5" fmla="*/ 155575 h 546100"/>
              <a:gd name="connsiteX6" fmla="*/ 1844675 w 3835400"/>
              <a:gd name="connsiteY6" fmla="*/ 177800 h 546100"/>
              <a:gd name="connsiteX7" fmla="*/ 1524000 w 3835400"/>
              <a:gd name="connsiteY7" fmla="*/ 209550 h 546100"/>
              <a:gd name="connsiteX8" fmla="*/ 1216025 w 3835400"/>
              <a:gd name="connsiteY8" fmla="*/ 234950 h 546100"/>
              <a:gd name="connsiteX9" fmla="*/ 904875 w 3835400"/>
              <a:gd name="connsiteY9" fmla="*/ 260350 h 546100"/>
              <a:gd name="connsiteX10" fmla="*/ 644525 w 3835400"/>
              <a:gd name="connsiteY10" fmla="*/ 282575 h 546100"/>
              <a:gd name="connsiteX11" fmla="*/ 514350 w 3835400"/>
              <a:gd name="connsiteY11" fmla="*/ 292100 h 546100"/>
              <a:gd name="connsiteX12" fmla="*/ 466725 w 3835400"/>
              <a:gd name="connsiteY12" fmla="*/ 292100 h 546100"/>
              <a:gd name="connsiteX13" fmla="*/ 381000 w 3835400"/>
              <a:gd name="connsiteY13" fmla="*/ 282575 h 546100"/>
              <a:gd name="connsiteX14" fmla="*/ 282575 w 3835400"/>
              <a:gd name="connsiteY14" fmla="*/ 263525 h 546100"/>
              <a:gd name="connsiteX15" fmla="*/ 161925 w 3835400"/>
              <a:gd name="connsiteY15" fmla="*/ 225425 h 546100"/>
              <a:gd name="connsiteX16" fmla="*/ 38100 w 3835400"/>
              <a:gd name="connsiteY16" fmla="*/ 180975 h 546100"/>
              <a:gd name="connsiteX17" fmla="*/ 15875 w 3835400"/>
              <a:gd name="connsiteY17" fmla="*/ 180975 h 546100"/>
              <a:gd name="connsiteX18" fmla="*/ 6350 w 3835400"/>
              <a:gd name="connsiteY18" fmla="*/ 184150 h 546100"/>
              <a:gd name="connsiteX19" fmla="*/ 0 w 3835400"/>
              <a:gd name="connsiteY19" fmla="*/ 193675 h 546100"/>
              <a:gd name="connsiteX20" fmla="*/ 6350 w 3835400"/>
              <a:gd name="connsiteY20" fmla="*/ 231775 h 546100"/>
              <a:gd name="connsiteX21" fmla="*/ 19050 w 3835400"/>
              <a:gd name="connsiteY21" fmla="*/ 260350 h 546100"/>
              <a:gd name="connsiteX22" fmla="*/ 34925 w 3835400"/>
              <a:gd name="connsiteY22" fmla="*/ 279400 h 546100"/>
              <a:gd name="connsiteX23" fmla="*/ 117475 w 3835400"/>
              <a:gd name="connsiteY23" fmla="*/ 355600 h 546100"/>
              <a:gd name="connsiteX24" fmla="*/ 174625 w 3835400"/>
              <a:gd name="connsiteY24" fmla="*/ 403225 h 546100"/>
              <a:gd name="connsiteX25" fmla="*/ 244475 w 3835400"/>
              <a:gd name="connsiteY25" fmla="*/ 450850 h 546100"/>
              <a:gd name="connsiteX26" fmla="*/ 292100 w 3835400"/>
              <a:gd name="connsiteY26" fmla="*/ 482600 h 546100"/>
              <a:gd name="connsiteX27" fmla="*/ 333375 w 3835400"/>
              <a:gd name="connsiteY27" fmla="*/ 501650 h 546100"/>
              <a:gd name="connsiteX28" fmla="*/ 365125 w 3835400"/>
              <a:gd name="connsiteY28" fmla="*/ 517525 h 546100"/>
              <a:gd name="connsiteX29" fmla="*/ 390525 w 3835400"/>
              <a:gd name="connsiteY29" fmla="*/ 533400 h 546100"/>
              <a:gd name="connsiteX30" fmla="*/ 422275 w 3835400"/>
              <a:gd name="connsiteY30" fmla="*/ 542925 h 546100"/>
              <a:gd name="connsiteX31" fmla="*/ 450850 w 3835400"/>
              <a:gd name="connsiteY31" fmla="*/ 546100 h 546100"/>
              <a:gd name="connsiteX32" fmla="*/ 482600 w 3835400"/>
              <a:gd name="connsiteY32" fmla="*/ 546100 h 546100"/>
              <a:gd name="connsiteX33" fmla="*/ 520700 w 3835400"/>
              <a:gd name="connsiteY33" fmla="*/ 542925 h 546100"/>
              <a:gd name="connsiteX34" fmla="*/ 565150 w 3835400"/>
              <a:gd name="connsiteY34" fmla="*/ 536575 h 546100"/>
              <a:gd name="connsiteX35" fmla="*/ 641350 w 3835400"/>
              <a:gd name="connsiteY35" fmla="*/ 514350 h 546100"/>
              <a:gd name="connsiteX36" fmla="*/ 742950 w 3835400"/>
              <a:gd name="connsiteY36" fmla="*/ 495300 h 546100"/>
              <a:gd name="connsiteX37" fmla="*/ 1028700 w 3835400"/>
              <a:gd name="connsiteY37" fmla="*/ 447675 h 546100"/>
              <a:gd name="connsiteX38" fmla="*/ 1231900 w 3835400"/>
              <a:gd name="connsiteY38" fmla="*/ 419100 h 546100"/>
              <a:gd name="connsiteX39" fmla="*/ 1387475 w 3835400"/>
              <a:gd name="connsiteY39" fmla="*/ 396875 h 546100"/>
              <a:gd name="connsiteX40" fmla="*/ 1730375 w 3835400"/>
              <a:gd name="connsiteY40" fmla="*/ 365125 h 546100"/>
              <a:gd name="connsiteX41" fmla="*/ 1958975 w 3835400"/>
              <a:gd name="connsiteY41" fmla="*/ 339725 h 546100"/>
              <a:gd name="connsiteX42" fmla="*/ 2025650 w 3835400"/>
              <a:gd name="connsiteY42" fmla="*/ 333375 h 546100"/>
              <a:gd name="connsiteX43" fmla="*/ 2228850 w 3835400"/>
              <a:gd name="connsiteY43" fmla="*/ 311150 h 546100"/>
              <a:gd name="connsiteX44" fmla="*/ 2447925 w 3835400"/>
              <a:gd name="connsiteY44" fmla="*/ 292100 h 546100"/>
              <a:gd name="connsiteX45" fmla="*/ 2647950 w 3835400"/>
              <a:gd name="connsiteY45" fmla="*/ 279400 h 546100"/>
              <a:gd name="connsiteX46" fmla="*/ 2790825 w 3835400"/>
              <a:gd name="connsiteY46" fmla="*/ 273050 h 546100"/>
              <a:gd name="connsiteX47" fmla="*/ 2936875 w 3835400"/>
              <a:gd name="connsiteY47" fmla="*/ 269875 h 546100"/>
              <a:gd name="connsiteX48" fmla="*/ 3114675 w 3835400"/>
              <a:gd name="connsiteY48" fmla="*/ 266700 h 546100"/>
              <a:gd name="connsiteX49" fmla="*/ 3327400 w 3835400"/>
              <a:gd name="connsiteY49" fmla="*/ 269875 h 546100"/>
              <a:gd name="connsiteX50" fmla="*/ 3549650 w 3835400"/>
              <a:gd name="connsiteY50" fmla="*/ 276225 h 546100"/>
              <a:gd name="connsiteX51" fmla="*/ 3683000 w 3835400"/>
              <a:gd name="connsiteY51" fmla="*/ 288925 h 546100"/>
              <a:gd name="connsiteX52" fmla="*/ 3724275 w 3835400"/>
              <a:gd name="connsiteY52" fmla="*/ 288925 h 546100"/>
              <a:gd name="connsiteX53" fmla="*/ 3768725 w 3835400"/>
              <a:gd name="connsiteY53" fmla="*/ 282575 h 546100"/>
              <a:gd name="connsiteX54" fmla="*/ 3803650 w 3835400"/>
              <a:gd name="connsiteY54" fmla="*/ 273050 h 546100"/>
              <a:gd name="connsiteX55" fmla="*/ 3825875 w 3835400"/>
              <a:gd name="connsiteY55" fmla="*/ 260350 h 546100"/>
              <a:gd name="connsiteX56" fmla="*/ 3835400 w 3835400"/>
              <a:gd name="connsiteY56" fmla="*/ 241300 h 546100"/>
              <a:gd name="connsiteX57" fmla="*/ 3835400 w 3835400"/>
              <a:gd name="connsiteY57" fmla="*/ 225425 h 546100"/>
              <a:gd name="connsiteX58" fmla="*/ 3829050 w 3835400"/>
              <a:gd name="connsiteY58" fmla="*/ 200025 h 546100"/>
              <a:gd name="connsiteX59" fmla="*/ 3819525 w 3835400"/>
              <a:gd name="connsiteY59" fmla="*/ 180975 h 546100"/>
              <a:gd name="connsiteX60" fmla="*/ 3794125 w 3835400"/>
              <a:gd name="connsiteY60" fmla="*/ 152400 h 546100"/>
              <a:gd name="connsiteX61" fmla="*/ 3762375 w 3835400"/>
              <a:gd name="connsiteY61" fmla="*/ 127000 h 546100"/>
              <a:gd name="connsiteX62" fmla="*/ 3721100 w 3835400"/>
              <a:gd name="connsiteY62" fmla="*/ 98425 h 546100"/>
              <a:gd name="connsiteX63" fmla="*/ 3660775 w 3835400"/>
              <a:gd name="connsiteY63" fmla="*/ 66675 h 546100"/>
              <a:gd name="connsiteX64" fmla="*/ 3597275 w 3835400"/>
              <a:gd name="connsiteY64" fmla="*/ 38100 h 546100"/>
              <a:gd name="connsiteX65" fmla="*/ 3502025 w 3835400"/>
              <a:gd name="connsiteY65" fmla="*/ 3175 h 546100"/>
              <a:gd name="connsiteX66" fmla="*/ 3486150 w 3835400"/>
              <a:gd name="connsiteY66" fmla="*/ 0 h 546100"/>
              <a:gd name="connsiteX67" fmla="*/ 3473450 w 3835400"/>
              <a:gd name="connsiteY67" fmla="*/ 0 h 546100"/>
              <a:gd name="connsiteX68" fmla="*/ 3419475 w 3835400"/>
              <a:gd name="connsiteY68" fmla="*/ 9525 h 546100"/>
              <a:gd name="connsiteX69" fmla="*/ 3336925 w 3835400"/>
              <a:gd name="connsiteY69" fmla="*/ 31750 h 546100"/>
              <a:gd name="connsiteX70" fmla="*/ 3295650 w 3835400"/>
              <a:gd name="connsiteY70" fmla="*/ 44450 h 546100"/>
              <a:gd name="connsiteX71" fmla="*/ 3178175 w 3835400"/>
              <a:gd name="connsiteY71" fmla="*/ 53975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835400" h="546100">
                <a:moveTo>
                  <a:pt x="3178175" y="53975"/>
                </a:moveTo>
                <a:lnTo>
                  <a:pt x="2921000" y="82550"/>
                </a:lnTo>
                <a:lnTo>
                  <a:pt x="2686050" y="107950"/>
                </a:lnTo>
                <a:lnTo>
                  <a:pt x="2400300" y="136525"/>
                </a:lnTo>
                <a:lnTo>
                  <a:pt x="2244725" y="155575"/>
                </a:lnTo>
                <a:lnTo>
                  <a:pt x="2111375" y="155575"/>
                </a:lnTo>
                <a:lnTo>
                  <a:pt x="1844675" y="177800"/>
                </a:lnTo>
                <a:lnTo>
                  <a:pt x="1524000" y="209550"/>
                </a:lnTo>
                <a:lnTo>
                  <a:pt x="1216025" y="234950"/>
                </a:lnTo>
                <a:lnTo>
                  <a:pt x="904875" y="260350"/>
                </a:lnTo>
                <a:lnTo>
                  <a:pt x="644525" y="282575"/>
                </a:lnTo>
                <a:lnTo>
                  <a:pt x="514350" y="292100"/>
                </a:lnTo>
                <a:lnTo>
                  <a:pt x="466725" y="292100"/>
                </a:lnTo>
                <a:lnTo>
                  <a:pt x="381000" y="282575"/>
                </a:lnTo>
                <a:lnTo>
                  <a:pt x="282575" y="263525"/>
                </a:lnTo>
                <a:lnTo>
                  <a:pt x="161925" y="225425"/>
                </a:lnTo>
                <a:lnTo>
                  <a:pt x="38100" y="180975"/>
                </a:lnTo>
                <a:lnTo>
                  <a:pt x="15875" y="180975"/>
                </a:lnTo>
                <a:lnTo>
                  <a:pt x="6350" y="184150"/>
                </a:lnTo>
                <a:lnTo>
                  <a:pt x="0" y="193675"/>
                </a:lnTo>
                <a:lnTo>
                  <a:pt x="6350" y="231775"/>
                </a:lnTo>
                <a:lnTo>
                  <a:pt x="19050" y="260350"/>
                </a:lnTo>
                <a:lnTo>
                  <a:pt x="34925" y="279400"/>
                </a:lnTo>
                <a:lnTo>
                  <a:pt x="117475" y="355600"/>
                </a:lnTo>
                <a:lnTo>
                  <a:pt x="174625" y="403225"/>
                </a:lnTo>
                <a:lnTo>
                  <a:pt x="244475" y="450850"/>
                </a:lnTo>
                <a:lnTo>
                  <a:pt x="292100" y="482600"/>
                </a:lnTo>
                <a:lnTo>
                  <a:pt x="333375" y="501650"/>
                </a:lnTo>
                <a:lnTo>
                  <a:pt x="365125" y="517525"/>
                </a:lnTo>
                <a:lnTo>
                  <a:pt x="390525" y="533400"/>
                </a:lnTo>
                <a:lnTo>
                  <a:pt x="422275" y="542925"/>
                </a:lnTo>
                <a:lnTo>
                  <a:pt x="450850" y="546100"/>
                </a:lnTo>
                <a:lnTo>
                  <a:pt x="482600" y="546100"/>
                </a:lnTo>
                <a:lnTo>
                  <a:pt x="520700" y="542925"/>
                </a:lnTo>
                <a:lnTo>
                  <a:pt x="565150" y="536575"/>
                </a:lnTo>
                <a:lnTo>
                  <a:pt x="641350" y="514350"/>
                </a:lnTo>
                <a:lnTo>
                  <a:pt x="742950" y="495300"/>
                </a:lnTo>
                <a:lnTo>
                  <a:pt x="1028700" y="447675"/>
                </a:lnTo>
                <a:lnTo>
                  <a:pt x="1231900" y="419100"/>
                </a:lnTo>
                <a:lnTo>
                  <a:pt x="1387475" y="396875"/>
                </a:lnTo>
                <a:lnTo>
                  <a:pt x="1730375" y="365125"/>
                </a:lnTo>
                <a:lnTo>
                  <a:pt x="1958975" y="339725"/>
                </a:lnTo>
                <a:lnTo>
                  <a:pt x="2025650" y="333375"/>
                </a:lnTo>
                <a:lnTo>
                  <a:pt x="2228850" y="311150"/>
                </a:lnTo>
                <a:lnTo>
                  <a:pt x="2447925" y="292100"/>
                </a:lnTo>
                <a:lnTo>
                  <a:pt x="2647950" y="279400"/>
                </a:lnTo>
                <a:lnTo>
                  <a:pt x="2790825" y="273050"/>
                </a:lnTo>
                <a:lnTo>
                  <a:pt x="2936875" y="269875"/>
                </a:lnTo>
                <a:lnTo>
                  <a:pt x="3114675" y="266700"/>
                </a:lnTo>
                <a:lnTo>
                  <a:pt x="3327400" y="269875"/>
                </a:lnTo>
                <a:lnTo>
                  <a:pt x="3549650" y="276225"/>
                </a:lnTo>
                <a:lnTo>
                  <a:pt x="3683000" y="288925"/>
                </a:lnTo>
                <a:lnTo>
                  <a:pt x="3724275" y="288925"/>
                </a:lnTo>
                <a:lnTo>
                  <a:pt x="3768725" y="282575"/>
                </a:lnTo>
                <a:lnTo>
                  <a:pt x="3803650" y="273050"/>
                </a:lnTo>
                <a:lnTo>
                  <a:pt x="3825875" y="260350"/>
                </a:lnTo>
                <a:lnTo>
                  <a:pt x="3835400" y="241300"/>
                </a:lnTo>
                <a:lnTo>
                  <a:pt x="3835400" y="225425"/>
                </a:lnTo>
                <a:lnTo>
                  <a:pt x="3829050" y="200025"/>
                </a:lnTo>
                <a:lnTo>
                  <a:pt x="3819525" y="180975"/>
                </a:lnTo>
                <a:lnTo>
                  <a:pt x="3794125" y="152400"/>
                </a:lnTo>
                <a:lnTo>
                  <a:pt x="3762375" y="127000"/>
                </a:lnTo>
                <a:lnTo>
                  <a:pt x="3721100" y="98425"/>
                </a:lnTo>
                <a:lnTo>
                  <a:pt x="3660775" y="66675"/>
                </a:lnTo>
                <a:lnTo>
                  <a:pt x="3597275" y="38100"/>
                </a:lnTo>
                <a:lnTo>
                  <a:pt x="3502025" y="3175"/>
                </a:lnTo>
                <a:lnTo>
                  <a:pt x="3486150" y="0"/>
                </a:lnTo>
                <a:lnTo>
                  <a:pt x="3473450" y="0"/>
                </a:lnTo>
                <a:lnTo>
                  <a:pt x="3419475" y="9525"/>
                </a:lnTo>
                <a:lnTo>
                  <a:pt x="3336925" y="31750"/>
                </a:lnTo>
                <a:lnTo>
                  <a:pt x="3295650" y="44450"/>
                </a:lnTo>
                <a:lnTo>
                  <a:pt x="3178175" y="53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7090AD67-49B6-4C5D-ABAD-3BF1CA515F43}"/>
              </a:ext>
            </a:extLst>
          </p:cNvPr>
          <p:cNvSpPr/>
          <p:nvPr/>
        </p:nvSpPr>
        <p:spPr>
          <a:xfrm>
            <a:off x="3582988" y="2662238"/>
            <a:ext cx="355600" cy="1625600"/>
          </a:xfrm>
          <a:custGeom>
            <a:avLst/>
            <a:gdLst>
              <a:gd name="connsiteX0" fmla="*/ 352425 w 354807"/>
              <a:gd name="connsiteY0" fmla="*/ 373856 h 1626393"/>
              <a:gd name="connsiteX1" fmla="*/ 345282 w 354807"/>
              <a:gd name="connsiteY1" fmla="*/ 642937 h 1626393"/>
              <a:gd name="connsiteX2" fmla="*/ 340519 w 354807"/>
              <a:gd name="connsiteY2" fmla="*/ 823912 h 1626393"/>
              <a:gd name="connsiteX3" fmla="*/ 335757 w 354807"/>
              <a:gd name="connsiteY3" fmla="*/ 973931 h 1626393"/>
              <a:gd name="connsiteX4" fmla="*/ 335757 w 354807"/>
              <a:gd name="connsiteY4" fmla="*/ 1221581 h 1626393"/>
              <a:gd name="connsiteX5" fmla="*/ 335757 w 354807"/>
              <a:gd name="connsiteY5" fmla="*/ 1438275 h 1626393"/>
              <a:gd name="connsiteX6" fmla="*/ 311944 w 354807"/>
              <a:gd name="connsiteY6" fmla="*/ 1569243 h 1626393"/>
              <a:gd name="connsiteX7" fmla="*/ 290513 w 354807"/>
              <a:gd name="connsiteY7" fmla="*/ 1588293 h 1626393"/>
              <a:gd name="connsiteX8" fmla="*/ 250032 w 354807"/>
              <a:gd name="connsiteY8" fmla="*/ 1612106 h 1626393"/>
              <a:gd name="connsiteX9" fmla="*/ 219075 w 354807"/>
              <a:gd name="connsiteY9" fmla="*/ 1624012 h 1626393"/>
              <a:gd name="connsiteX10" fmla="*/ 200025 w 354807"/>
              <a:gd name="connsiteY10" fmla="*/ 1626393 h 1626393"/>
              <a:gd name="connsiteX11" fmla="*/ 178594 w 354807"/>
              <a:gd name="connsiteY11" fmla="*/ 1624012 h 1626393"/>
              <a:gd name="connsiteX12" fmla="*/ 147638 w 354807"/>
              <a:gd name="connsiteY12" fmla="*/ 1612106 h 1626393"/>
              <a:gd name="connsiteX13" fmla="*/ 126207 w 354807"/>
              <a:gd name="connsiteY13" fmla="*/ 1593056 h 1626393"/>
              <a:gd name="connsiteX14" fmla="*/ 114300 w 354807"/>
              <a:gd name="connsiteY14" fmla="*/ 1574006 h 1626393"/>
              <a:gd name="connsiteX15" fmla="*/ 102394 w 354807"/>
              <a:gd name="connsiteY15" fmla="*/ 1543050 h 1626393"/>
              <a:gd name="connsiteX16" fmla="*/ 90488 w 354807"/>
              <a:gd name="connsiteY16" fmla="*/ 1488281 h 1626393"/>
              <a:gd name="connsiteX17" fmla="*/ 90488 w 354807"/>
              <a:gd name="connsiteY17" fmla="*/ 1462087 h 1626393"/>
              <a:gd name="connsiteX18" fmla="*/ 97632 w 354807"/>
              <a:gd name="connsiteY18" fmla="*/ 1354931 h 1626393"/>
              <a:gd name="connsiteX19" fmla="*/ 107157 w 354807"/>
              <a:gd name="connsiteY19" fmla="*/ 1193006 h 1626393"/>
              <a:gd name="connsiteX20" fmla="*/ 111919 w 354807"/>
              <a:gd name="connsiteY20" fmla="*/ 1028700 h 1626393"/>
              <a:gd name="connsiteX21" fmla="*/ 119063 w 354807"/>
              <a:gd name="connsiteY21" fmla="*/ 871537 h 1626393"/>
              <a:gd name="connsiteX22" fmla="*/ 123825 w 354807"/>
              <a:gd name="connsiteY22" fmla="*/ 750093 h 1626393"/>
              <a:gd name="connsiteX23" fmla="*/ 126207 w 354807"/>
              <a:gd name="connsiteY23" fmla="*/ 621506 h 1626393"/>
              <a:gd name="connsiteX24" fmla="*/ 133350 w 354807"/>
              <a:gd name="connsiteY24" fmla="*/ 376237 h 1626393"/>
              <a:gd name="connsiteX25" fmla="*/ 130969 w 354807"/>
              <a:gd name="connsiteY25" fmla="*/ 342900 h 1626393"/>
              <a:gd name="connsiteX26" fmla="*/ 121444 w 354807"/>
              <a:gd name="connsiteY26" fmla="*/ 297656 h 1626393"/>
              <a:gd name="connsiteX27" fmla="*/ 109538 w 354807"/>
              <a:gd name="connsiteY27" fmla="*/ 250031 h 1626393"/>
              <a:gd name="connsiteX28" fmla="*/ 95250 w 354807"/>
              <a:gd name="connsiteY28" fmla="*/ 211931 h 1626393"/>
              <a:gd name="connsiteX29" fmla="*/ 78582 w 354807"/>
              <a:gd name="connsiteY29" fmla="*/ 176212 h 1626393"/>
              <a:gd name="connsiteX30" fmla="*/ 61913 w 354807"/>
              <a:gd name="connsiteY30" fmla="*/ 150018 h 1626393"/>
              <a:gd name="connsiteX31" fmla="*/ 45244 w 354807"/>
              <a:gd name="connsiteY31" fmla="*/ 123825 h 1626393"/>
              <a:gd name="connsiteX32" fmla="*/ 28575 w 354807"/>
              <a:gd name="connsiteY32" fmla="*/ 104775 h 1626393"/>
              <a:gd name="connsiteX33" fmla="*/ 16669 w 354807"/>
              <a:gd name="connsiteY33" fmla="*/ 85725 h 1626393"/>
              <a:gd name="connsiteX34" fmla="*/ 7144 w 354807"/>
              <a:gd name="connsiteY34" fmla="*/ 61912 h 1626393"/>
              <a:gd name="connsiteX35" fmla="*/ 0 w 354807"/>
              <a:gd name="connsiteY35" fmla="*/ 35718 h 1626393"/>
              <a:gd name="connsiteX36" fmla="*/ 0 w 354807"/>
              <a:gd name="connsiteY36" fmla="*/ 21431 h 1626393"/>
              <a:gd name="connsiteX37" fmla="*/ 4763 w 354807"/>
              <a:gd name="connsiteY37" fmla="*/ 4762 h 1626393"/>
              <a:gd name="connsiteX38" fmla="*/ 16669 w 354807"/>
              <a:gd name="connsiteY38" fmla="*/ 0 h 1626393"/>
              <a:gd name="connsiteX39" fmla="*/ 45244 w 354807"/>
              <a:gd name="connsiteY39" fmla="*/ 0 h 1626393"/>
              <a:gd name="connsiteX40" fmla="*/ 69057 w 354807"/>
              <a:gd name="connsiteY40" fmla="*/ 2381 h 1626393"/>
              <a:gd name="connsiteX41" fmla="*/ 121444 w 354807"/>
              <a:gd name="connsiteY41" fmla="*/ 21431 h 1626393"/>
              <a:gd name="connsiteX42" fmla="*/ 176213 w 354807"/>
              <a:gd name="connsiteY42" fmla="*/ 47625 h 1626393"/>
              <a:gd name="connsiteX43" fmla="*/ 252413 w 354807"/>
              <a:gd name="connsiteY43" fmla="*/ 90487 h 1626393"/>
              <a:gd name="connsiteX44" fmla="*/ 290513 w 354807"/>
              <a:gd name="connsiteY44" fmla="*/ 116681 h 1626393"/>
              <a:gd name="connsiteX45" fmla="*/ 354807 w 354807"/>
              <a:gd name="connsiteY45" fmla="*/ 250031 h 1626393"/>
              <a:gd name="connsiteX46" fmla="*/ 352425 w 354807"/>
              <a:gd name="connsiteY46" fmla="*/ 373856 h 1626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54807" h="1626393">
                <a:moveTo>
                  <a:pt x="352425" y="373856"/>
                </a:moveTo>
                <a:lnTo>
                  <a:pt x="345282" y="642937"/>
                </a:lnTo>
                <a:lnTo>
                  <a:pt x="340519" y="823912"/>
                </a:lnTo>
                <a:lnTo>
                  <a:pt x="335757" y="973931"/>
                </a:lnTo>
                <a:lnTo>
                  <a:pt x="335757" y="1221581"/>
                </a:lnTo>
                <a:lnTo>
                  <a:pt x="335757" y="1438275"/>
                </a:lnTo>
                <a:lnTo>
                  <a:pt x="311944" y="1569243"/>
                </a:lnTo>
                <a:lnTo>
                  <a:pt x="290513" y="1588293"/>
                </a:lnTo>
                <a:lnTo>
                  <a:pt x="250032" y="1612106"/>
                </a:lnTo>
                <a:lnTo>
                  <a:pt x="219075" y="1624012"/>
                </a:lnTo>
                <a:lnTo>
                  <a:pt x="200025" y="1626393"/>
                </a:lnTo>
                <a:lnTo>
                  <a:pt x="178594" y="1624012"/>
                </a:lnTo>
                <a:lnTo>
                  <a:pt x="147638" y="1612106"/>
                </a:lnTo>
                <a:lnTo>
                  <a:pt x="126207" y="1593056"/>
                </a:lnTo>
                <a:lnTo>
                  <a:pt x="114300" y="1574006"/>
                </a:lnTo>
                <a:lnTo>
                  <a:pt x="102394" y="1543050"/>
                </a:lnTo>
                <a:lnTo>
                  <a:pt x="90488" y="1488281"/>
                </a:lnTo>
                <a:lnTo>
                  <a:pt x="90488" y="1462087"/>
                </a:lnTo>
                <a:lnTo>
                  <a:pt x="97632" y="1354931"/>
                </a:lnTo>
                <a:lnTo>
                  <a:pt x="107157" y="1193006"/>
                </a:lnTo>
                <a:lnTo>
                  <a:pt x="111919" y="1028700"/>
                </a:lnTo>
                <a:lnTo>
                  <a:pt x="119063" y="871537"/>
                </a:lnTo>
                <a:lnTo>
                  <a:pt x="123825" y="750093"/>
                </a:lnTo>
                <a:lnTo>
                  <a:pt x="126207" y="621506"/>
                </a:lnTo>
                <a:lnTo>
                  <a:pt x="133350" y="376237"/>
                </a:lnTo>
                <a:lnTo>
                  <a:pt x="130969" y="342900"/>
                </a:lnTo>
                <a:lnTo>
                  <a:pt x="121444" y="297656"/>
                </a:lnTo>
                <a:lnTo>
                  <a:pt x="109538" y="250031"/>
                </a:lnTo>
                <a:lnTo>
                  <a:pt x="95250" y="211931"/>
                </a:lnTo>
                <a:lnTo>
                  <a:pt x="78582" y="176212"/>
                </a:lnTo>
                <a:lnTo>
                  <a:pt x="61913" y="150018"/>
                </a:lnTo>
                <a:lnTo>
                  <a:pt x="45244" y="123825"/>
                </a:lnTo>
                <a:lnTo>
                  <a:pt x="28575" y="104775"/>
                </a:lnTo>
                <a:lnTo>
                  <a:pt x="16669" y="85725"/>
                </a:lnTo>
                <a:lnTo>
                  <a:pt x="7144" y="61912"/>
                </a:lnTo>
                <a:lnTo>
                  <a:pt x="0" y="35718"/>
                </a:lnTo>
                <a:lnTo>
                  <a:pt x="0" y="21431"/>
                </a:lnTo>
                <a:lnTo>
                  <a:pt x="4763" y="4762"/>
                </a:lnTo>
                <a:lnTo>
                  <a:pt x="16669" y="0"/>
                </a:lnTo>
                <a:lnTo>
                  <a:pt x="45244" y="0"/>
                </a:lnTo>
                <a:lnTo>
                  <a:pt x="69057" y="2381"/>
                </a:lnTo>
                <a:lnTo>
                  <a:pt x="121444" y="21431"/>
                </a:lnTo>
                <a:lnTo>
                  <a:pt x="176213" y="47625"/>
                </a:lnTo>
                <a:lnTo>
                  <a:pt x="252413" y="90487"/>
                </a:lnTo>
                <a:lnTo>
                  <a:pt x="290513" y="116681"/>
                </a:lnTo>
                <a:lnTo>
                  <a:pt x="354807" y="250031"/>
                </a:lnTo>
                <a:lnTo>
                  <a:pt x="352425" y="3738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DA26E1B0-16A3-4B12-9D33-1847E05D390B}"/>
              </a:ext>
            </a:extLst>
          </p:cNvPr>
          <p:cNvSpPr/>
          <p:nvPr/>
        </p:nvSpPr>
        <p:spPr>
          <a:xfrm>
            <a:off x="3829050" y="2562225"/>
            <a:ext cx="2525713" cy="1657350"/>
          </a:xfrm>
          <a:custGeom>
            <a:avLst/>
            <a:gdLst>
              <a:gd name="connsiteX0" fmla="*/ 1159669 w 2526506"/>
              <a:gd name="connsiteY0" fmla="*/ 261938 h 1657350"/>
              <a:gd name="connsiteX1" fmla="*/ 1016794 w 2526506"/>
              <a:gd name="connsiteY1" fmla="*/ 276225 h 1657350"/>
              <a:gd name="connsiteX2" fmla="*/ 900113 w 2526506"/>
              <a:gd name="connsiteY2" fmla="*/ 285750 h 1657350"/>
              <a:gd name="connsiteX3" fmla="*/ 840581 w 2526506"/>
              <a:gd name="connsiteY3" fmla="*/ 288131 h 1657350"/>
              <a:gd name="connsiteX4" fmla="*/ 623888 w 2526506"/>
              <a:gd name="connsiteY4" fmla="*/ 328613 h 1657350"/>
              <a:gd name="connsiteX5" fmla="*/ 533400 w 2526506"/>
              <a:gd name="connsiteY5" fmla="*/ 340519 h 1657350"/>
              <a:gd name="connsiteX6" fmla="*/ 440531 w 2526506"/>
              <a:gd name="connsiteY6" fmla="*/ 352425 h 1657350"/>
              <a:gd name="connsiteX7" fmla="*/ 347663 w 2526506"/>
              <a:gd name="connsiteY7" fmla="*/ 361950 h 1657350"/>
              <a:gd name="connsiteX8" fmla="*/ 257175 w 2526506"/>
              <a:gd name="connsiteY8" fmla="*/ 369094 h 1657350"/>
              <a:gd name="connsiteX9" fmla="*/ 164306 w 2526506"/>
              <a:gd name="connsiteY9" fmla="*/ 373856 h 1657350"/>
              <a:gd name="connsiteX10" fmla="*/ 47625 w 2526506"/>
              <a:gd name="connsiteY10" fmla="*/ 373856 h 1657350"/>
              <a:gd name="connsiteX11" fmla="*/ 0 w 2526506"/>
              <a:gd name="connsiteY11" fmla="*/ 188119 h 1657350"/>
              <a:gd name="connsiteX12" fmla="*/ 50006 w 2526506"/>
              <a:gd name="connsiteY12" fmla="*/ 216694 h 1657350"/>
              <a:gd name="connsiteX13" fmla="*/ 59531 w 2526506"/>
              <a:gd name="connsiteY13" fmla="*/ 219075 h 1657350"/>
              <a:gd name="connsiteX14" fmla="*/ 135731 w 2526506"/>
              <a:gd name="connsiteY14" fmla="*/ 219075 h 1657350"/>
              <a:gd name="connsiteX15" fmla="*/ 311944 w 2526506"/>
              <a:gd name="connsiteY15" fmla="*/ 209550 h 1657350"/>
              <a:gd name="connsiteX16" fmla="*/ 502444 w 2526506"/>
              <a:gd name="connsiteY16" fmla="*/ 192881 h 1657350"/>
              <a:gd name="connsiteX17" fmla="*/ 623888 w 2526506"/>
              <a:gd name="connsiteY17" fmla="*/ 178594 h 1657350"/>
              <a:gd name="connsiteX18" fmla="*/ 669131 w 2526506"/>
              <a:gd name="connsiteY18" fmla="*/ 173831 h 1657350"/>
              <a:gd name="connsiteX19" fmla="*/ 897731 w 2526506"/>
              <a:gd name="connsiteY19" fmla="*/ 130969 h 1657350"/>
              <a:gd name="connsiteX20" fmla="*/ 1026319 w 2526506"/>
              <a:gd name="connsiteY20" fmla="*/ 121444 h 1657350"/>
              <a:gd name="connsiteX21" fmla="*/ 1157288 w 2526506"/>
              <a:gd name="connsiteY21" fmla="*/ 107156 h 1657350"/>
              <a:gd name="connsiteX22" fmla="*/ 1271588 w 2526506"/>
              <a:gd name="connsiteY22" fmla="*/ 90488 h 1657350"/>
              <a:gd name="connsiteX23" fmla="*/ 1319213 w 2526506"/>
              <a:gd name="connsiteY23" fmla="*/ 83344 h 1657350"/>
              <a:gd name="connsiteX24" fmla="*/ 1471613 w 2526506"/>
              <a:gd name="connsiteY24" fmla="*/ 66675 h 1657350"/>
              <a:gd name="connsiteX25" fmla="*/ 1619250 w 2526506"/>
              <a:gd name="connsiteY25" fmla="*/ 57150 h 1657350"/>
              <a:gd name="connsiteX26" fmla="*/ 1771650 w 2526506"/>
              <a:gd name="connsiteY26" fmla="*/ 47625 h 1657350"/>
              <a:gd name="connsiteX27" fmla="*/ 1933575 w 2526506"/>
              <a:gd name="connsiteY27" fmla="*/ 40481 h 1657350"/>
              <a:gd name="connsiteX28" fmla="*/ 1985963 w 2526506"/>
              <a:gd name="connsiteY28" fmla="*/ 40481 h 1657350"/>
              <a:gd name="connsiteX29" fmla="*/ 2055019 w 2526506"/>
              <a:gd name="connsiteY29" fmla="*/ 21431 h 1657350"/>
              <a:gd name="connsiteX30" fmla="*/ 2131219 w 2526506"/>
              <a:gd name="connsiteY30" fmla="*/ 0 h 1657350"/>
              <a:gd name="connsiteX31" fmla="*/ 2145506 w 2526506"/>
              <a:gd name="connsiteY31" fmla="*/ 0 h 1657350"/>
              <a:gd name="connsiteX32" fmla="*/ 2207419 w 2526506"/>
              <a:gd name="connsiteY32" fmla="*/ 19050 h 1657350"/>
              <a:gd name="connsiteX33" fmla="*/ 2319338 w 2526506"/>
              <a:gd name="connsiteY33" fmla="*/ 64294 h 1657350"/>
              <a:gd name="connsiteX34" fmla="*/ 2412206 w 2526506"/>
              <a:gd name="connsiteY34" fmla="*/ 116681 h 1657350"/>
              <a:gd name="connsiteX35" fmla="*/ 2459831 w 2526506"/>
              <a:gd name="connsiteY35" fmla="*/ 150019 h 1657350"/>
              <a:gd name="connsiteX36" fmla="*/ 2481263 w 2526506"/>
              <a:gd name="connsiteY36" fmla="*/ 166688 h 1657350"/>
              <a:gd name="connsiteX37" fmla="*/ 2500313 w 2526506"/>
              <a:gd name="connsiteY37" fmla="*/ 188119 h 1657350"/>
              <a:gd name="connsiteX38" fmla="*/ 2519363 w 2526506"/>
              <a:gd name="connsiteY38" fmla="*/ 219075 h 1657350"/>
              <a:gd name="connsiteX39" fmla="*/ 2524125 w 2526506"/>
              <a:gd name="connsiteY39" fmla="*/ 242888 h 1657350"/>
              <a:gd name="connsiteX40" fmla="*/ 2526506 w 2526506"/>
              <a:gd name="connsiteY40" fmla="*/ 259556 h 1657350"/>
              <a:gd name="connsiteX41" fmla="*/ 2521744 w 2526506"/>
              <a:gd name="connsiteY41" fmla="*/ 288131 h 1657350"/>
              <a:gd name="connsiteX42" fmla="*/ 2512219 w 2526506"/>
              <a:gd name="connsiteY42" fmla="*/ 314325 h 1657350"/>
              <a:gd name="connsiteX43" fmla="*/ 2490788 w 2526506"/>
              <a:gd name="connsiteY43" fmla="*/ 342900 h 1657350"/>
              <a:gd name="connsiteX44" fmla="*/ 2474119 w 2526506"/>
              <a:gd name="connsiteY44" fmla="*/ 359569 h 1657350"/>
              <a:gd name="connsiteX45" fmla="*/ 2464594 w 2526506"/>
              <a:gd name="connsiteY45" fmla="*/ 407194 h 1657350"/>
              <a:gd name="connsiteX46" fmla="*/ 2457450 w 2526506"/>
              <a:gd name="connsiteY46" fmla="*/ 492919 h 1657350"/>
              <a:gd name="connsiteX47" fmla="*/ 2455069 w 2526506"/>
              <a:gd name="connsiteY47" fmla="*/ 564356 h 1657350"/>
              <a:gd name="connsiteX48" fmla="*/ 2438400 w 2526506"/>
              <a:gd name="connsiteY48" fmla="*/ 740569 h 1657350"/>
              <a:gd name="connsiteX49" fmla="*/ 2416969 w 2526506"/>
              <a:gd name="connsiteY49" fmla="*/ 959644 h 1657350"/>
              <a:gd name="connsiteX50" fmla="*/ 2381250 w 2526506"/>
              <a:gd name="connsiteY50" fmla="*/ 1326356 h 1657350"/>
              <a:gd name="connsiteX51" fmla="*/ 2369344 w 2526506"/>
              <a:gd name="connsiteY51" fmla="*/ 1457325 h 1657350"/>
              <a:gd name="connsiteX52" fmla="*/ 2359819 w 2526506"/>
              <a:gd name="connsiteY52" fmla="*/ 1497806 h 1657350"/>
              <a:gd name="connsiteX53" fmla="*/ 2336006 w 2526506"/>
              <a:gd name="connsiteY53" fmla="*/ 1554956 h 1657350"/>
              <a:gd name="connsiteX54" fmla="*/ 2307431 w 2526506"/>
              <a:gd name="connsiteY54" fmla="*/ 1612106 h 1657350"/>
              <a:gd name="connsiteX55" fmla="*/ 2286000 w 2526506"/>
              <a:gd name="connsiteY55" fmla="*/ 1635919 h 1657350"/>
              <a:gd name="connsiteX56" fmla="*/ 2255044 w 2526506"/>
              <a:gd name="connsiteY56" fmla="*/ 1654969 h 1657350"/>
              <a:gd name="connsiteX57" fmla="*/ 2238375 w 2526506"/>
              <a:gd name="connsiteY57" fmla="*/ 1657350 h 1657350"/>
              <a:gd name="connsiteX58" fmla="*/ 2216944 w 2526506"/>
              <a:gd name="connsiteY58" fmla="*/ 1652588 h 1657350"/>
              <a:gd name="connsiteX59" fmla="*/ 2200275 w 2526506"/>
              <a:gd name="connsiteY59" fmla="*/ 1647825 h 1657350"/>
              <a:gd name="connsiteX60" fmla="*/ 2176463 w 2526506"/>
              <a:gd name="connsiteY60" fmla="*/ 1640681 h 1657350"/>
              <a:gd name="connsiteX61" fmla="*/ 2159794 w 2526506"/>
              <a:gd name="connsiteY61" fmla="*/ 1628775 h 1657350"/>
              <a:gd name="connsiteX62" fmla="*/ 2145506 w 2526506"/>
              <a:gd name="connsiteY62" fmla="*/ 1612106 h 1657350"/>
              <a:gd name="connsiteX63" fmla="*/ 2135981 w 2526506"/>
              <a:gd name="connsiteY63" fmla="*/ 1595438 h 1657350"/>
              <a:gd name="connsiteX64" fmla="*/ 2128838 w 2526506"/>
              <a:gd name="connsiteY64" fmla="*/ 1574006 h 1657350"/>
              <a:gd name="connsiteX65" fmla="*/ 2124075 w 2526506"/>
              <a:gd name="connsiteY65" fmla="*/ 1545431 h 1657350"/>
              <a:gd name="connsiteX66" fmla="*/ 2119313 w 2526506"/>
              <a:gd name="connsiteY66" fmla="*/ 1500188 h 1657350"/>
              <a:gd name="connsiteX67" fmla="*/ 2121694 w 2526506"/>
              <a:gd name="connsiteY67" fmla="*/ 1471613 h 1657350"/>
              <a:gd name="connsiteX68" fmla="*/ 2140744 w 2526506"/>
              <a:gd name="connsiteY68" fmla="*/ 1359694 h 1657350"/>
              <a:gd name="connsiteX69" fmla="*/ 2152650 w 2526506"/>
              <a:gd name="connsiteY69" fmla="*/ 1285875 h 1657350"/>
              <a:gd name="connsiteX70" fmla="*/ 2157413 w 2526506"/>
              <a:gd name="connsiteY70" fmla="*/ 1228725 h 1657350"/>
              <a:gd name="connsiteX71" fmla="*/ 2162175 w 2526506"/>
              <a:gd name="connsiteY71" fmla="*/ 1157288 h 1657350"/>
              <a:gd name="connsiteX72" fmla="*/ 2166938 w 2526506"/>
              <a:gd name="connsiteY72" fmla="*/ 1021556 h 1657350"/>
              <a:gd name="connsiteX73" fmla="*/ 2190750 w 2526506"/>
              <a:gd name="connsiteY73" fmla="*/ 873919 h 1657350"/>
              <a:gd name="connsiteX74" fmla="*/ 2197894 w 2526506"/>
              <a:gd name="connsiteY74" fmla="*/ 821531 h 1657350"/>
              <a:gd name="connsiteX75" fmla="*/ 2205038 w 2526506"/>
              <a:gd name="connsiteY75" fmla="*/ 764381 h 1657350"/>
              <a:gd name="connsiteX76" fmla="*/ 2207419 w 2526506"/>
              <a:gd name="connsiteY76" fmla="*/ 719138 h 1657350"/>
              <a:gd name="connsiteX77" fmla="*/ 2209800 w 2526506"/>
              <a:gd name="connsiteY77" fmla="*/ 616744 h 1657350"/>
              <a:gd name="connsiteX78" fmla="*/ 2209800 w 2526506"/>
              <a:gd name="connsiteY78" fmla="*/ 457200 h 1657350"/>
              <a:gd name="connsiteX79" fmla="*/ 2207419 w 2526506"/>
              <a:gd name="connsiteY79" fmla="*/ 392906 h 1657350"/>
              <a:gd name="connsiteX80" fmla="*/ 2197894 w 2526506"/>
              <a:gd name="connsiteY80" fmla="*/ 330994 h 1657350"/>
              <a:gd name="connsiteX81" fmla="*/ 2183606 w 2526506"/>
              <a:gd name="connsiteY81" fmla="*/ 285750 h 1657350"/>
              <a:gd name="connsiteX82" fmla="*/ 2171700 w 2526506"/>
              <a:gd name="connsiteY82" fmla="*/ 250031 h 1657350"/>
              <a:gd name="connsiteX83" fmla="*/ 2155031 w 2526506"/>
              <a:gd name="connsiteY83" fmla="*/ 230981 h 1657350"/>
              <a:gd name="connsiteX84" fmla="*/ 2133600 w 2526506"/>
              <a:gd name="connsiteY84" fmla="*/ 216694 h 1657350"/>
              <a:gd name="connsiteX85" fmla="*/ 2105025 w 2526506"/>
              <a:gd name="connsiteY85" fmla="*/ 204788 h 1657350"/>
              <a:gd name="connsiteX86" fmla="*/ 2069306 w 2526506"/>
              <a:gd name="connsiteY86" fmla="*/ 197644 h 1657350"/>
              <a:gd name="connsiteX87" fmla="*/ 1974056 w 2526506"/>
              <a:gd name="connsiteY87" fmla="*/ 197644 h 1657350"/>
              <a:gd name="connsiteX88" fmla="*/ 1793081 w 2526506"/>
              <a:gd name="connsiteY88" fmla="*/ 202406 h 1657350"/>
              <a:gd name="connsiteX89" fmla="*/ 1616869 w 2526506"/>
              <a:gd name="connsiteY89" fmla="*/ 211931 h 1657350"/>
              <a:gd name="connsiteX90" fmla="*/ 1478756 w 2526506"/>
              <a:gd name="connsiteY90" fmla="*/ 219075 h 1657350"/>
              <a:gd name="connsiteX91" fmla="*/ 1273969 w 2526506"/>
              <a:gd name="connsiteY91" fmla="*/ 245269 h 1657350"/>
              <a:gd name="connsiteX92" fmla="*/ 1159669 w 2526506"/>
              <a:gd name="connsiteY92" fmla="*/ 261938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2526506" h="1657350">
                <a:moveTo>
                  <a:pt x="1159669" y="261938"/>
                </a:moveTo>
                <a:lnTo>
                  <a:pt x="1016794" y="276225"/>
                </a:lnTo>
                <a:lnTo>
                  <a:pt x="900113" y="285750"/>
                </a:lnTo>
                <a:lnTo>
                  <a:pt x="840581" y="288131"/>
                </a:lnTo>
                <a:lnTo>
                  <a:pt x="623888" y="328613"/>
                </a:lnTo>
                <a:lnTo>
                  <a:pt x="533400" y="340519"/>
                </a:lnTo>
                <a:lnTo>
                  <a:pt x="440531" y="352425"/>
                </a:lnTo>
                <a:lnTo>
                  <a:pt x="347663" y="361950"/>
                </a:lnTo>
                <a:lnTo>
                  <a:pt x="257175" y="369094"/>
                </a:lnTo>
                <a:lnTo>
                  <a:pt x="164306" y="373856"/>
                </a:lnTo>
                <a:lnTo>
                  <a:pt x="47625" y="373856"/>
                </a:lnTo>
                <a:lnTo>
                  <a:pt x="0" y="188119"/>
                </a:lnTo>
                <a:lnTo>
                  <a:pt x="50006" y="216694"/>
                </a:lnTo>
                <a:lnTo>
                  <a:pt x="59531" y="219075"/>
                </a:lnTo>
                <a:lnTo>
                  <a:pt x="135731" y="219075"/>
                </a:lnTo>
                <a:lnTo>
                  <a:pt x="311944" y="209550"/>
                </a:lnTo>
                <a:lnTo>
                  <a:pt x="502444" y="192881"/>
                </a:lnTo>
                <a:lnTo>
                  <a:pt x="623888" y="178594"/>
                </a:lnTo>
                <a:lnTo>
                  <a:pt x="669131" y="173831"/>
                </a:lnTo>
                <a:lnTo>
                  <a:pt x="897731" y="130969"/>
                </a:lnTo>
                <a:lnTo>
                  <a:pt x="1026319" y="121444"/>
                </a:lnTo>
                <a:lnTo>
                  <a:pt x="1157288" y="107156"/>
                </a:lnTo>
                <a:lnTo>
                  <a:pt x="1271588" y="90488"/>
                </a:lnTo>
                <a:lnTo>
                  <a:pt x="1319213" y="83344"/>
                </a:lnTo>
                <a:lnTo>
                  <a:pt x="1471613" y="66675"/>
                </a:lnTo>
                <a:lnTo>
                  <a:pt x="1619250" y="57150"/>
                </a:lnTo>
                <a:lnTo>
                  <a:pt x="1771650" y="47625"/>
                </a:lnTo>
                <a:lnTo>
                  <a:pt x="1933575" y="40481"/>
                </a:lnTo>
                <a:lnTo>
                  <a:pt x="1985963" y="40481"/>
                </a:lnTo>
                <a:lnTo>
                  <a:pt x="2055019" y="21431"/>
                </a:lnTo>
                <a:lnTo>
                  <a:pt x="2131219" y="0"/>
                </a:lnTo>
                <a:lnTo>
                  <a:pt x="2145506" y="0"/>
                </a:lnTo>
                <a:lnTo>
                  <a:pt x="2207419" y="19050"/>
                </a:lnTo>
                <a:lnTo>
                  <a:pt x="2319338" y="64294"/>
                </a:lnTo>
                <a:lnTo>
                  <a:pt x="2412206" y="116681"/>
                </a:lnTo>
                <a:lnTo>
                  <a:pt x="2459831" y="150019"/>
                </a:lnTo>
                <a:lnTo>
                  <a:pt x="2481263" y="166688"/>
                </a:lnTo>
                <a:lnTo>
                  <a:pt x="2500313" y="188119"/>
                </a:lnTo>
                <a:lnTo>
                  <a:pt x="2519363" y="219075"/>
                </a:lnTo>
                <a:lnTo>
                  <a:pt x="2524125" y="242888"/>
                </a:lnTo>
                <a:lnTo>
                  <a:pt x="2526506" y="259556"/>
                </a:lnTo>
                <a:lnTo>
                  <a:pt x="2521744" y="288131"/>
                </a:lnTo>
                <a:lnTo>
                  <a:pt x="2512219" y="314325"/>
                </a:lnTo>
                <a:lnTo>
                  <a:pt x="2490788" y="342900"/>
                </a:lnTo>
                <a:lnTo>
                  <a:pt x="2474119" y="359569"/>
                </a:lnTo>
                <a:lnTo>
                  <a:pt x="2464594" y="407194"/>
                </a:lnTo>
                <a:lnTo>
                  <a:pt x="2457450" y="492919"/>
                </a:lnTo>
                <a:cubicBezTo>
                  <a:pt x="2456656" y="516731"/>
                  <a:pt x="2455863" y="540544"/>
                  <a:pt x="2455069" y="564356"/>
                </a:cubicBezTo>
                <a:lnTo>
                  <a:pt x="2438400" y="740569"/>
                </a:lnTo>
                <a:lnTo>
                  <a:pt x="2416969" y="959644"/>
                </a:lnTo>
                <a:lnTo>
                  <a:pt x="2381250" y="1326356"/>
                </a:lnTo>
                <a:lnTo>
                  <a:pt x="2369344" y="1457325"/>
                </a:lnTo>
                <a:lnTo>
                  <a:pt x="2359819" y="1497806"/>
                </a:lnTo>
                <a:lnTo>
                  <a:pt x="2336006" y="1554956"/>
                </a:lnTo>
                <a:lnTo>
                  <a:pt x="2307431" y="1612106"/>
                </a:lnTo>
                <a:lnTo>
                  <a:pt x="2286000" y="1635919"/>
                </a:lnTo>
                <a:lnTo>
                  <a:pt x="2255044" y="1654969"/>
                </a:lnTo>
                <a:lnTo>
                  <a:pt x="2238375" y="1657350"/>
                </a:lnTo>
                <a:lnTo>
                  <a:pt x="2216944" y="1652588"/>
                </a:lnTo>
                <a:lnTo>
                  <a:pt x="2200275" y="1647825"/>
                </a:lnTo>
                <a:lnTo>
                  <a:pt x="2176463" y="1640681"/>
                </a:lnTo>
                <a:lnTo>
                  <a:pt x="2159794" y="1628775"/>
                </a:lnTo>
                <a:lnTo>
                  <a:pt x="2145506" y="1612106"/>
                </a:lnTo>
                <a:lnTo>
                  <a:pt x="2135981" y="1595438"/>
                </a:lnTo>
                <a:lnTo>
                  <a:pt x="2128838" y="1574006"/>
                </a:lnTo>
                <a:lnTo>
                  <a:pt x="2124075" y="1545431"/>
                </a:lnTo>
                <a:lnTo>
                  <a:pt x="2119313" y="1500188"/>
                </a:lnTo>
                <a:lnTo>
                  <a:pt x="2121694" y="1471613"/>
                </a:lnTo>
                <a:lnTo>
                  <a:pt x="2140744" y="1359694"/>
                </a:lnTo>
                <a:lnTo>
                  <a:pt x="2152650" y="1285875"/>
                </a:lnTo>
                <a:lnTo>
                  <a:pt x="2157413" y="1228725"/>
                </a:lnTo>
                <a:lnTo>
                  <a:pt x="2162175" y="1157288"/>
                </a:lnTo>
                <a:lnTo>
                  <a:pt x="2166938" y="1021556"/>
                </a:lnTo>
                <a:lnTo>
                  <a:pt x="2190750" y="873919"/>
                </a:lnTo>
                <a:lnTo>
                  <a:pt x="2197894" y="821531"/>
                </a:lnTo>
                <a:lnTo>
                  <a:pt x="2205038" y="764381"/>
                </a:lnTo>
                <a:lnTo>
                  <a:pt x="2207419" y="719138"/>
                </a:lnTo>
                <a:cubicBezTo>
                  <a:pt x="2208213" y="685007"/>
                  <a:pt x="2212975" y="635000"/>
                  <a:pt x="2209800" y="616744"/>
                </a:cubicBezTo>
                <a:lnTo>
                  <a:pt x="2209800" y="457200"/>
                </a:lnTo>
                <a:cubicBezTo>
                  <a:pt x="2209006" y="435769"/>
                  <a:pt x="2208213" y="414337"/>
                  <a:pt x="2207419" y="392906"/>
                </a:cubicBezTo>
                <a:lnTo>
                  <a:pt x="2197894" y="330994"/>
                </a:lnTo>
                <a:lnTo>
                  <a:pt x="2183606" y="285750"/>
                </a:lnTo>
                <a:lnTo>
                  <a:pt x="2171700" y="250031"/>
                </a:lnTo>
                <a:lnTo>
                  <a:pt x="2155031" y="230981"/>
                </a:lnTo>
                <a:lnTo>
                  <a:pt x="2133600" y="216694"/>
                </a:lnTo>
                <a:lnTo>
                  <a:pt x="2105025" y="204788"/>
                </a:lnTo>
                <a:lnTo>
                  <a:pt x="2069306" y="197644"/>
                </a:lnTo>
                <a:lnTo>
                  <a:pt x="1974056" y="197644"/>
                </a:lnTo>
                <a:lnTo>
                  <a:pt x="1793081" y="202406"/>
                </a:lnTo>
                <a:lnTo>
                  <a:pt x="1616869" y="211931"/>
                </a:lnTo>
                <a:lnTo>
                  <a:pt x="1478756" y="219075"/>
                </a:lnTo>
                <a:lnTo>
                  <a:pt x="1273969" y="245269"/>
                </a:lnTo>
                <a:lnTo>
                  <a:pt x="1159669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360B809A-B533-45E7-8AB9-A0848B458DF8}"/>
              </a:ext>
            </a:extLst>
          </p:cNvPr>
          <p:cNvSpPr/>
          <p:nvPr/>
        </p:nvSpPr>
        <p:spPr>
          <a:xfrm>
            <a:off x="3992563" y="2259013"/>
            <a:ext cx="787400" cy="1254125"/>
          </a:xfrm>
          <a:custGeom>
            <a:avLst/>
            <a:gdLst>
              <a:gd name="connsiteX0" fmla="*/ 616744 w 785813"/>
              <a:gd name="connsiteY0" fmla="*/ 726282 h 1252538"/>
              <a:gd name="connsiteX1" fmla="*/ 661988 w 785813"/>
              <a:gd name="connsiteY1" fmla="*/ 659607 h 1252538"/>
              <a:gd name="connsiteX2" fmla="*/ 697707 w 785813"/>
              <a:gd name="connsiteY2" fmla="*/ 602457 h 1252538"/>
              <a:gd name="connsiteX3" fmla="*/ 716757 w 785813"/>
              <a:gd name="connsiteY3" fmla="*/ 573882 h 1252538"/>
              <a:gd name="connsiteX4" fmla="*/ 750094 w 785813"/>
              <a:gd name="connsiteY4" fmla="*/ 440532 h 1252538"/>
              <a:gd name="connsiteX5" fmla="*/ 752475 w 785813"/>
              <a:gd name="connsiteY5" fmla="*/ 376238 h 1252538"/>
              <a:gd name="connsiteX6" fmla="*/ 754857 w 785813"/>
              <a:gd name="connsiteY6" fmla="*/ 340519 h 1252538"/>
              <a:gd name="connsiteX7" fmla="*/ 759619 w 785813"/>
              <a:gd name="connsiteY7" fmla="*/ 304800 h 1252538"/>
              <a:gd name="connsiteX8" fmla="*/ 769144 w 785813"/>
              <a:gd name="connsiteY8" fmla="*/ 269082 h 1252538"/>
              <a:gd name="connsiteX9" fmla="*/ 776288 w 785813"/>
              <a:gd name="connsiteY9" fmla="*/ 250032 h 1252538"/>
              <a:gd name="connsiteX10" fmla="*/ 783432 w 785813"/>
              <a:gd name="connsiteY10" fmla="*/ 228600 h 1252538"/>
              <a:gd name="connsiteX11" fmla="*/ 785813 w 785813"/>
              <a:gd name="connsiteY11" fmla="*/ 211932 h 1252538"/>
              <a:gd name="connsiteX12" fmla="*/ 783432 w 785813"/>
              <a:gd name="connsiteY12" fmla="*/ 195263 h 1252538"/>
              <a:gd name="connsiteX13" fmla="*/ 776288 w 785813"/>
              <a:gd name="connsiteY13" fmla="*/ 176213 h 1252538"/>
              <a:gd name="connsiteX14" fmla="*/ 764382 w 785813"/>
              <a:gd name="connsiteY14" fmla="*/ 152400 h 1252538"/>
              <a:gd name="connsiteX15" fmla="*/ 747713 w 785813"/>
              <a:gd name="connsiteY15" fmla="*/ 128588 h 1252538"/>
              <a:gd name="connsiteX16" fmla="*/ 719138 w 785813"/>
              <a:gd name="connsiteY16" fmla="*/ 100013 h 1252538"/>
              <a:gd name="connsiteX17" fmla="*/ 685800 w 785813"/>
              <a:gd name="connsiteY17" fmla="*/ 71438 h 1252538"/>
              <a:gd name="connsiteX18" fmla="*/ 619125 w 785813"/>
              <a:gd name="connsiteY18" fmla="*/ 0 h 1252538"/>
              <a:gd name="connsiteX19" fmla="*/ 392907 w 785813"/>
              <a:gd name="connsiteY19" fmla="*/ 26194 h 1252538"/>
              <a:gd name="connsiteX20" fmla="*/ 428625 w 785813"/>
              <a:gd name="connsiteY20" fmla="*/ 83344 h 1252538"/>
              <a:gd name="connsiteX21" fmla="*/ 445294 w 785813"/>
              <a:gd name="connsiteY21" fmla="*/ 104775 h 1252538"/>
              <a:gd name="connsiteX22" fmla="*/ 457200 w 785813"/>
              <a:gd name="connsiteY22" fmla="*/ 128588 h 1252538"/>
              <a:gd name="connsiteX23" fmla="*/ 469107 w 785813"/>
              <a:gd name="connsiteY23" fmla="*/ 166688 h 1252538"/>
              <a:gd name="connsiteX24" fmla="*/ 476250 w 785813"/>
              <a:gd name="connsiteY24" fmla="*/ 207169 h 1252538"/>
              <a:gd name="connsiteX25" fmla="*/ 481013 w 785813"/>
              <a:gd name="connsiteY25" fmla="*/ 264319 h 1252538"/>
              <a:gd name="connsiteX26" fmla="*/ 483394 w 785813"/>
              <a:gd name="connsiteY26" fmla="*/ 376238 h 1252538"/>
              <a:gd name="connsiteX27" fmla="*/ 483394 w 785813"/>
              <a:gd name="connsiteY27" fmla="*/ 497682 h 1252538"/>
              <a:gd name="connsiteX28" fmla="*/ 442913 w 785813"/>
              <a:gd name="connsiteY28" fmla="*/ 616744 h 1252538"/>
              <a:gd name="connsiteX29" fmla="*/ 397669 w 785813"/>
              <a:gd name="connsiteY29" fmla="*/ 716757 h 1252538"/>
              <a:gd name="connsiteX30" fmla="*/ 340519 w 785813"/>
              <a:gd name="connsiteY30" fmla="*/ 809625 h 1252538"/>
              <a:gd name="connsiteX31" fmla="*/ 266700 w 785813"/>
              <a:gd name="connsiteY31" fmla="*/ 909638 h 1252538"/>
              <a:gd name="connsiteX32" fmla="*/ 173832 w 785813"/>
              <a:gd name="connsiteY32" fmla="*/ 1023938 h 1252538"/>
              <a:gd name="connsiteX33" fmla="*/ 64294 w 785813"/>
              <a:gd name="connsiteY33" fmla="*/ 1143000 h 1252538"/>
              <a:gd name="connsiteX34" fmla="*/ 14288 w 785813"/>
              <a:gd name="connsiteY34" fmla="*/ 1195388 h 1252538"/>
              <a:gd name="connsiteX35" fmla="*/ 2382 w 785813"/>
              <a:gd name="connsiteY35" fmla="*/ 1216819 h 1252538"/>
              <a:gd name="connsiteX36" fmla="*/ 0 w 785813"/>
              <a:gd name="connsiteY36" fmla="*/ 1238250 h 1252538"/>
              <a:gd name="connsiteX37" fmla="*/ 2382 w 785813"/>
              <a:gd name="connsiteY37" fmla="*/ 1243013 h 1252538"/>
              <a:gd name="connsiteX38" fmla="*/ 4763 w 785813"/>
              <a:gd name="connsiteY38" fmla="*/ 1250157 h 1252538"/>
              <a:gd name="connsiteX39" fmla="*/ 19050 w 785813"/>
              <a:gd name="connsiteY39" fmla="*/ 1252538 h 1252538"/>
              <a:gd name="connsiteX40" fmla="*/ 59532 w 785813"/>
              <a:gd name="connsiteY40" fmla="*/ 1235869 h 1252538"/>
              <a:gd name="connsiteX41" fmla="*/ 130969 w 785813"/>
              <a:gd name="connsiteY41" fmla="*/ 1195388 h 1252538"/>
              <a:gd name="connsiteX42" fmla="*/ 226219 w 785813"/>
              <a:gd name="connsiteY42" fmla="*/ 1133475 h 1252538"/>
              <a:gd name="connsiteX43" fmla="*/ 304800 w 785813"/>
              <a:gd name="connsiteY43" fmla="*/ 1071563 h 1252538"/>
              <a:gd name="connsiteX44" fmla="*/ 383382 w 785813"/>
              <a:gd name="connsiteY44" fmla="*/ 1002507 h 1252538"/>
              <a:gd name="connsiteX45" fmla="*/ 442913 w 785813"/>
              <a:gd name="connsiteY45" fmla="*/ 942975 h 1252538"/>
              <a:gd name="connsiteX46" fmla="*/ 504825 w 785813"/>
              <a:gd name="connsiteY46" fmla="*/ 873919 h 1252538"/>
              <a:gd name="connsiteX47" fmla="*/ 616744 w 785813"/>
              <a:gd name="connsiteY47" fmla="*/ 726282 h 1252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785813" h="1252538">
                <a:moveTo>
                  <a:pt x="616744" y="726282"/>
                </a:moveTo>
                <a:lnTo>
                  <a:pt x="661988" y="659607"/>
                </a:lnTo>
                <a:lnTo>
                  <a:pt x="697707" y="602457"/>
                </a:lnTo>
                <a:lnTo>
                  <a:pt x="716757" y="573882"/>
                </a:lnTo>
                <a:lnTo>
                  <a:pt x="750094" y="440532"/>
                </a:lnTo>
                <a:cubicBezTo>
                  <a:pt x="750888" y="419101"/>
                  <a:pt x="751681" y="397669"/>
                  <a:pt x="752475" y="376238"/>
                </a:cubicBezTo>
                <a:lnTo>
                  <a:pt x="754857" y="340519"/>
                </a:lnTo>
                <a:lnTo>
                  <a:pt x="759619" y="304800"/>
                </a:lnTo>
                <a:lnTo>
                  <a:pt x="769144" y="269082"/>
                </a:lnTo>
                <a:lnTo>
                  <a:pt x="776288" y="250032"/>
                </a:lnTo>
                <a:lnTo>
                  <a:pt x="783432" y="228600"/>
                </a:lnTo>
                <a:lnTo>
                  <a:pt x="785813" y="211932"/>
                </a:lnTo>
                <a:lnTo>
                  <a:pt x="783432" y="195263"/>
                </a:lnTo>
                <a:lnTo>
                  <a:pt x="776288" y="176213"/>
                </a:lnTo>
                <a:lnTo>
                  <a:pt x="764382" y="152400"/>
                </a:lnTo>
                <a:lnTo>
                  <a:pt x="747713" y="128588"/>
                </a:lnTo>
                <a:lnTo>
                  <a:pt x="719138" y="100013"/>
                </a:lnTo>
                <a:lnTo>
                  <a:pt x="685800" y="71438"/>
                </a:lnTo>
                <a:lnTo>
                  <a:pt x="619125" y="0"/>
                </a:lnTo>
                <a:lnTo>
                  <a:pt x="392907" y="26194"/>
                </a:lnTo>
                <a:lnTo>
                  <a:pt x="428625" y="83344"/>
                </a:lnTo>
                <a:lnTo>
                  <a:pt x="445294" y="104775"/>
                </a:lnTo>
                <a:lnTo>
                  <a:pt x="457200" y="128588"/>
                </a:lnTo>
                <a:lnTo>
                  <a:pt x="469107" y="166688"/>
                </a:lnTo>
                <a:lnTo>
                  <a:pt x="476250" y="207169"/>
                </a:lnTo>
                <a:lnTo>
                  <a:pt x="481013" y="264319"/>
                </a:lnTo>
                <a:cubicBezTo>
                  <a:pt x="481807" y="301625"/>
                  <a:pt x="482600" y="338932"/>
                  <a:pt x="483394" y="376238"/>
                </a:cubicBezTo>
                <a:lnTo>
                  <a:pt x="483394" y="497682"/>
                </a:lnTo>
                <a:lnTo>
                  <a:pt x="442913" y="616744"/>
                </a:lnTo>
                <a:lnTo>
                  <a:pt x="397669" y="716757"/>
                </a:lnTo>
                <a:lnTo>
                  <a:pt x="340519" y="809625"/>
                </a:lnTo>
                <a:lnTo>
                  <a:pt x="266700" y="909638"/>
                </a:lnTo>
                <a:lnTo>
                  <a:pt x="173832" y="1023938"/>
                </a:lnTo>
                <a:lnTo>
                  <a:pt x="64294" y="1143000"/>
                </a:lnTo>
                <a:lnTo>
                  <a:pt x="14288" y="1195388"/>
                </a:lnTo>
                <a:lnTo>
                  <a:pt x="2382" y="1216819"/>
                </a:lnTo>
                <a:lnTo>
                  <a:pt x="0" y="1238250"/>
                </a:lnTo>
                <a:lnTo>
                  <a:pt x="2382" y="1243013"/>
                </a:lnTo>
                <a:lnTo>
                  <a:pt x="4763" y="1250157"/>
                </a:lnTo>
                <a:lnTo>
                  <a:pt x="19050" y="1252538"/>
                </a:lnTo>
                <a:lnTo>
                  <a:pt x="59532" y="1235869"/>
                </a:lnTo>
                <a:lnTo>
                  <a:pt x="130969" y="1195388"/>
                </a:lnTo>
                <a:lnTo>
                  <a:pt x="226219" y="1133475"/>
                </a:lnTo>
                <a:lnTo>
                  <a:pt x="304800" y="1071563"/>
                </a:lnTo>
                <a:lnTo>
                  <a:pt x="383382" y="1002507"/>
                </a:lnTo>
                <a:lnTo>
                  <a:pt x="442913" y="942975"/>
                </a:lnTo>
                <a:lnTo>
                  <a:pt x="504825" y="873919"/>
                </a:lnTo>
                <a:lnTo>
                  <a:pt x="616744" y="7262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1FA20C5-BF67-47D9-98A3-053F6A61B8C5}"/>
              </a:ext>
            </a:extLst>
          </p:cNvPr>
          <p:cNvSpPr/>
          <p:nvPr/>
        </p:nvSpPr>
        <p:spPr>
          <a:xfrm>
            <a:off x="5030788" y="2192338"/>
            <a:ext cx="1082675" cy="1041400"/>
          </a:xfrm>
          <a:custGeom>
            <a:avLst/>
            <a:gdLst>
              <a:gd name="connsiteX0" fmla="*/ 92869 w 1081088"/>
              <a:gd name="connsiteY0" fmla="*/ 340519 h 1040607"/>
              <a:gd name="connsiteX1" fmla="*/ 92869 w 1081088"/>
              <a:gd name="connsiteY1" fmla="*/ 466725 h 1040607"/>
              <a:gd name="connsiteX2" fmla="*/ 92869 w 1081088"/>
              <a:gd name="connsiteY2" fmla="*/ 647700 h 1040607"/>
              <a:gd name="connsiteX3" fmla="*/ 95250 w 1081088"/>
              <a:gd name="connsiteY3" fmla="*/ 702469 h 1040607"/>
              <a:gd name="connsiteX4" fmla="*/ 102394 w 1081088"/>
              <a:gd name="connsiteY4" fmla="*/ 762000 h 1040607"/>
              <a:gd name="connsiteX5" fmla="*/ 114300 w 1081088"/>
              <a:gd name="connsiteY5" fmla="*/ 819150 h 1040607"/>
              <a:gd name="connsiteX6" fmla="*/ 128588 w 1081088"/>
              <a:gd name="connsiteY6" fmla="*/ 857250 h 1040607"/>
              <a:gd name="connsiteX7" fmla="*/ 147638 w 1081088"/>
              <a:gd name="connsiteY7" fmla="*/ 902494 h 1040607"/>
              <a:gd name="connsiteX8" fmla="*/ 169069 w 1081088"/>
              <a:gd name="connsiteY8" fmla="*/ 933450 h 1040607"/>
              <a:gd name="connsiteX9" fmla="*/ 190500 w 1081088"/>
              <a:gd name="connsiteY9" fmla="*/ 954882 h 1040607"/>
              <a:gd name="connsiteX10" fmla="*/ 214313 w 1081088"/>
              <a:gd name="connsiteY10" fmla="*/ 976313 h 1040607"/>
              <a:gd name="connsiteX11" fmla="*/ 247650 w 1081088"/>
              <a:gd name="connsiteY11" fmla="*/ 995363 h 1040607"/>
              <a:gd name="connsiteX12" fmla="*/ 283369 w 1081088"/>
              <a:gd name="connsiteY12" fmla="*/ 1012032 h 1040607"/>
              <a:gd name="connsiteX13" fmla="*/ 323850 w 1081088"/>
              <a:gd name="connsiteY13" fmla="*/ 1026319 h 1040607"/>
              <a:gd name="connsiteX14" fmla="*/ 373857 w 1081088"/>
              <a:gd name="connsiteY14" fmla="*/ 1033463 h 1040607"/>
              <a:gd name="connsiteX15" fmla="*/ 433388 w 1081088"/>
              <a:gd name="connsiteY15" fmla="*/ 1035844 h 1040607"/>
              <a:gd name="connsiteX16" fmla="*/ 526257 w 1081088"/>
              <a:gd name="connsiteY16" fmla="*/ 1040607 h 1040607"/>
              <a:gd name="connsiteX17" fmla="*/ 645319 w 1081088"/>
              <a:gd name="connsiteY17" fmla="*/ 1040607 h 1040607"/>
              <a:gd name="connsiteX18" fmla="*/ 802482 w 1081088"/>
              <a:gd name="connsiteY18" fmla="*/ 1033463 h 1040607"/>
              <a:gd name="connsiteX19" fmla="*/ 938213 w 1081088"/>
              <a:gd name="connsiteY19" fmla="*/ 1021557 h 1040607"/>
              <a:gd name="connsiteX20" fmla="*/ 1081088 w 1081088"/>
              <a:gd name="connsiteY20" fmla="*/ 1007269 h 1040607"/>
              <a:gd name="connsiteX21" fmla="*/ 1073944 w 1081088"/>
              <a:gd name="connsiteY21" fmla="*/ 831057 h 1040607"/>
              <a:gd name="connsiteX22" fmla="*/ 902494 w 1081088"/>
              <a:gd name="connsiteY22" fmla="*/ 847725 h 1040607"/>
              <a:gd name="connsiteX23" fmla="*/ 807244 w 1081088"/>
              <a:gd name="connsiteY23" fmla="*/ 854869 h 1040607"/>
              <a:gd name="connsiteX24" fmla="*/ 709613 w 1081088"/>
              <a:gd name="connsiteY24" fmla="*/ 862013 h 1040607"/>
              <a:gd name="connsiteX25" fmla="*/ 652463 w 1081088"/>
              <a:gd name="connsiteY25" fmla="*/ 864394 h 1040607"/>
              <a:gd name="connsiteX26" fmla="*/ 590550 w 1081088"/>
              <a:gd name="connsiteY26" fmla="*/ 864394 h 1040607"/>
              <a:gd name="connsiteX27" fmla="*/ 502444 w 1081088"/>
              <a:gd name="connsiteY27" fmla="*/ 859632 h 1040607"/>
              <a:gd name="connsiteX28" fmla="*/ 433388 w 1081088"/>
              <a:gd name="connsiteY28" fmla="*/ 854869 h 1040607"/>
              <a:gd name="connsiteX29" fmla="*/ 407194 w 1081088"/>
              <a:gd name="connsiteY29" fmla="*/ 850107 h 1040607"/>
              <a:gd name="connsiteX30" fmla="*/ 373857 w 1081088"/>
              <a:gd name="connsiteY30" fmla="*/ 838200 h 1040607"/>
              <a:gd name="connsiteX31" fmla="*/ 347663 w 1081088"/>
              <a:gd name="connsiteY31" fmla="*/ 821532 h 1040607"/>
              <a:gd name="connsiteX32" fmla="*/ 328613 w 1081088"/>
              <a:gd name="connsiteY32" fmla="*/ 802482 h 1040607"/>
              <a:gd name="connsiteX33" fmla="*/ 316707 w 1081088"/>
              <a:gd name="connsiteY33" fmla="*/ 783432 h 1040607"/>
              <a:gd name="connsiteX34" fmla="*/ 304800 w 1081088"/>
              <a:gd name="connsiteY34" fmla="*/ 762000 h 1040607"/>
              <a:gd name="connsiteX35" fmla="*/ 295275 w 1081088"/>
              <a:gd name="connsiteY35" fmla="*/ 731044 h 1040607"/>
              <a:gd name="connsiteX36" fmla="*/ 288132 w 1081088"/>
              <a:gd name="connsiteY36" fmla="*/ 690563 h 1040607"/>
              <a:gd name="connsiteX37" fmla="*/ 288132 w 1081088"/>
              <a:gd name="connsiteY37" fmla="*/ 652463 h 1040607"/>
              <a:gd name="connsiteX38" fmla="*/ 292894 w 1081088"/>
              <a:gd name="connsiteY38" fmla="*/ 571500 h 1040607"/>
              <a:gd name="connsiteX39" fmla="*/ 290513 w 1081088"/>
              <a:gd name="connsiteY39" fmla="*/ 447675 h 1040607"/>
              <a:gd name="connsiteX40" fmla="*/ 300038 w 1081088"/>
              <a:gd name="connsiteY40" fmla="*/ 381000 h 1040607"/>
              <a:gd name="connsiteX41" fmla="*/ 309563 w 1081088"/>
              <a:gd name="connsiteY41" fmla="*/ 330994 h 1040607"/>
              <a:gd name="connsiteX42" fmla="*/ 323850 w 1081088"/>
              <a:gd name="connsiteY42" fmla="*/ 266700 h 1040607"/>
              <a:gd name="connsiteX43" fmla="*/ 335757 w 1081088"/>
              <a:gd name="connsiteY43" fmla="*/ 233363 h 1040607"/>
              <a:gd name="connsiteX44" fmla="*/ 347663 w 1081088"/>
              <a:gd name="connsiteY44" fmla="*/ 207169 h 1040607"/>
              <a:gd name="connsiteX45" fmla="*/ 352425 w 1081088"/>
              <a:gd name="connsiteY45" fmla="*/ 192882 h 1040607"/>
              <a:gd name="connsiteX46" fmla="*/ 352425 w 1081088"/>
              <a:gd name="connsiteY46" fmla="*/ 178594 h 1040607"/>
              <a:gd name="connsiteX47" fmla="*/ 347663 w 1081088"/>
              <a:gd name="connsiteY47" fmla="*/ 159544 h 1040607"/>
              <a:gd name="connsiteX48" fmla="*/ 335757 w 1081088"/>
              <a:gd name="connsiteY48" fmla="*/ 135732 h 1040607"/>
              <a:gd name="connsiteX49" fmla="*/ 319088 w 1081088"/>
              <a:gd name="connsiteY49" fmla="*/ 114300 h 1040607"/>
              <a:gd name="connsiteX50" fmla="*/ 280988 w 1081088"/>
              <a:gd name="connsiteY50" fmla="*/ 76200 h 1040607"/>
              <a:gd name="connsiteX51" fmla="*/ 207169 w 1081088"/>
              <a:gd name="connsiteY51" fmla="*/ 0 h 1040607"/>
              <a:gd name="connsiteX52" fmla="*/ 0 w 1081088"/>
              <a:gd name="connsiteY52" fmla="*/ 26194 h 1040607"/>
              <a:gd name="connsiteX53" fmla="*/ 40482 w 1081088"/>
              <a:gd name="connsiteY53" fmla="*/ 100013 h 1040607"/>
              <a:gd name="connsiteX54" fmla="*/ 57150 w 1081088"/>
              <a:gd name="connsiteY54" fmla="*/ 133350 h 1040607"/>
              <a:gd name="connsiteX55" fmla="*/ 71438 w 1081088"/>
              <a:gd name="connsiteY55" fmla="*/ 166688 h 1040607"/>
              <a:gd name="connsiteX56" fmla="*/ 80963 w 1081088"/>
              <a:gd name="connsiteY56" fmla="*/ 200025 h 1040607"/>
              <a:gd name="connsiteX57" fmla="*/ 90488 w 1081088"/>
              <a:gd name="connsiteY57" fmla="*/ 259557 h 1040607"/>
              <a:gd name="connsiteX58" fmla="*/ 92869 w 1081088"/>
              <a:gd name="connsiteY58" fmla="*/ 340519 h 1040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81088" h="1040607">
                <a:moveTo>
                  <a:pt x="92869" y="340519"/>
                </a:moveTo>
                <a:lnTo>
                  <a:pt x="92869" y="466725"/>
                </a:lnTo>
                <a:lnTo>
                  <a:pt x="92869" y="647700"/>
                </a:lnTo>
                <a:cubicBezTo>
                  <a:pt x="93663" y="665956"/>
                  <a:pt x="94456" y="684213"/>
                  <a:pt x="95250" y="702469"/>
                </a:cubicBezTo>
                <a:lnTo>
                  <a:pt x="102394" y="762000"/>
                </a:lnTo>
                <a:lnTo>
                  <a:pt x="114300" y="819150"/>
                </a:lnTo>
                <a:lnTo>
                  <a:pt x="128588" y="857250"/>
                </a:lnTo>
                <a:lnTo>
                  <a:pt x="147638" y="902494"/>
                </a:lnTo>
                <a:lnTo>
                  <a:pt x="169069" y="933450"/>
                </a:lnTo>
                <a:lnTo>
                  <a:pt x="190500" y="954882"/>
                </a:lnTo>
                <a:lnTo>
                  <a:pt x="214313" y="976313"/>
                </a:lnTo>
                <a:lnTo>
                  <a:pt x="247650" y="995363"/>
                </a:lnTo>
                <a:lnTo>
                  <a:pt x="283369" y="1012032"/>
                </a:lnTo>
                <a:lnTo>
                  <a:pt x="323850" y="1026319"/>
                </a:lnTo>
                <a:lnTo>
                  <a:pt x="373857" y="1033463"/>
                </a:lnTo>
                <a:lnTo>
                  <a:pt x="433388" y="1035844"/>
                </a:lnTo>
                <a:lnTo>
                  <a:pt x="526257" y="1040607"/>
                </a:lnTo>
                <a:lnTo>
                  <a:pt x="645319" y="1040607"/>
                </a:lnTo>
                <a:lnTo>
                  <a:pt x="802482" y="1033463"/>
                </a:lnTo>
                <a:lnTo>
                  <a:pt x="938213" y="1021557"/>
                </a:lnTo>
                <a:lnTo>
                  <a:pt x="1081088" y="1007269"/>
                </a:lnTo>
                <a:lnTo>
                  <a:pt x="1073944" y="831057"/>
                </a:lnTo>
                <a:lnTo>
                  <a:pt x="902494" y="847725"/>
                </a:lnTo>
                <a:lnTo>
                  <a:pt x="807244" y="854869"/>
                </a:lnTo>
                <a:lnTo>
                  <a:pt x="709613" y="862013"/>
                </a:lnTo>
                <a:lnTo>
                  <a:pt x="652463" y="864394"/>
                </a:lnTo>
                <a:lnTo>
                  <a:pt x="590550" y="864394"/>
                </a:lnTo>
                <a:lnTo>
                  <a:pt x="502444" y="859632"/>
                </a:lnTo>
                <a:lnTo>
                  <a:pt x="433388" y="854869"/>
                </a:lnTo>
                <a:lnTo>
                  <a:pt x="407194" y="850107"/>
                </a:lnTo>
                <a:lnTo>
                  <a:pt x="373857" y="838200"/>
                </a:lnTo>
                <a:lnTo>
                  <a:pt x="347663" y="821532"/>
                </a:lnTo>
                <a:lnTo>
                  <a:pt x="328613" y="802482"/>
                </a:lnTo>
                <a:lnTo>
                  <a:pt x="316707" y="783432"/>
                </a:lnTo>
                <a:lnTo>
                  <a:pt x="304800" y="762000"/>
                </a:lnTo>
                <a:lnTo>
                  <a:pt x="295275" y="731044"/>
                </a:lnTo>
                <a:lnTo>
                  <a:pt x="288132" y="690563"/>
                </a:lnTo>
                <a:lnTo>
                  <a:pt x="288132" y="652463"/>
                </a:lnTo>
                <a:lnTo>
                  <a:pt x="292894" y="571500"/>
                </a:lnTo>
                <a:cubicBezTo>
                  <a:pt x="292100" y="530225"/>
                  <a:pt x="291307" y="488950"/>
                  <a:pt x="290513" y="447675"/>
                </a:cubicBezTo>
                <a:lnTo>
                  <a:pt x="300038" y="381000"/>
                </a:lnTo>
                <a:lnTo>
                  <a:pt x="309563" y="330994"/>
                </a:lnTo>
                <a:lnTo>
                  <a:pt x="323850" y="266700"/>
                </a:lnTo>
                <a:lnTo>
                  <a:pt x="335757" y="233363"/>
                </a:lnTo>
                <a:lnTo>
                  <a:pt x="347663" y="207169"/>
                </a:lnTo>
                <a:lnTo>
                  <a:pt x="352425" y="192882"/>
                </a:lnTo>
                <a:lnTo>
                  <a:pt x="352425" y="178594"/>
                </a:lnTo>
                <a:lnTo>
                  <a:pt x="347663" y="159544"/>
                </a:lnTo>
                <a:lnTo>
                  <a:pt x="335757" y="135732"/>
                </a:lnTo>
                <a:lnTo>
                  <a:pt x="319088" y="114300"/>
                </a:lnTo>
                <a:lnTo>
                  <a:pt x="280988" y="76200"/>
                </a:lnTo>
                <a:lnTo>
                  <a:pt x="207169" y="0"/>
                </a:lnTo>
                <a:lnTo>
                  <a:pt x="0" y="26194"/>
                </a:lnTo>
                <a:lnTo>
                  <a:pt x="40482" y="100013"/>
                </a:lnTo>
                <a:lnTo>
                  <a:pt x="57150" y="133350"/>
                </a:lnTo>
                <a:lnTo>
                  <a:pt x="71438" y="166688"/>
                </a:lnTo>
                <a:lnTo>
                  <a:pt x="80963" y="200025"/>
                </a:lnTo>
                <a:lnTo>
                  <a:pt x="90488" y="259557"/>
                </a:lnTo>
                <a:cubicBezTo>
                  <a:pt x="91282" y="286544"/>
                  <a:pt x="92075" y="313532"/>
                  <a:pt x="92869" y="340519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6C15F69C-CFBE-4AAC-BD24-F31A77A1F926}"/>
              </a:ext>
            </a:extLst>
          </p:cNvPr>
          <p:cNvSpPr/>
          <p:nvPr/>
        </p:nvSpPr>
        <p:spPr>
          <a:xfrm>
            <a:off x="3856038" y="3429000"/>
            <a:ext cx="2216150" cy="341313"/>
          </a:xfrm>
          <a:custGeom>
            <a:avLst/>
            <a:gdLst>
              <a:gd name="connsiteX0" fmla="*/ 1631156 w 2216944"/>
              <a:gd name="connsiteY0" fmla="*/ 23813 h 340519"/>
              <a:gd name="connsiteX1" fmla="*/ 1471612 w 2216944"/>
              <a:gd name="connsiteY1" fmla="*/ 33338 h 340519"/>
              <a:gd name="connsiteX2" fmla="*/ 1328737 w 2216944"/>
              <a:gd name="connsiteY2" fmla="*/ 47625 h 340519"/>
              <a:gd name="connsiteX3" fmla="*/ 1166812 w 2216944"/>
              <a:gd name="connsiteY3" fmla="*/ 61913 h 340519"/>
              <a:gd name="connsiteX4" fmla="*/ 997744 w 2216944"/>
              <a:gd name="connsiteY4" fmla="*/ 80963 h 340519"/>
              <a:gd name="connsiteX5" fmla="*/ 838200 w 2216944"/>
              <a:gd name="connsiteY5" fmla="*/ 100013 h 340519"/>
              <a:gd name="connsiteX6" fmla="*/ 619125 w 2216944"/>
              <a:gd name="connsiteY6" fmla="*/ 126206 h 340519"/>
              <a:gd name="connsiteX7" fmla="*/ 478631 w 2216944"/>
              <a:gd name="connsiteY7" fmla="*/ 145256 h 340519"/>
              <a:gd name="connsiteX8" fmla="*/ 392906 w 2216944"/>
              <a:gd name="connsiteY8" fmla="*/ 154781 h 340519"/>
              <a:gd name="connsiteX9" fmla="*/ 314325 w 2216944"/>
              <a:gd name="connsiteY9" fmla="*/ 164306 h 340519"/>
              <a:gd name="connsiteX10" fmla="*/ 209550 w 2216944"/>
              <a:gd name="connsiteY10" fmla="*/ 171450 h 340519"/>
              <a:gd name="connsiteX11" fmla="*/ 92869 w 2216944"/>
              <a:gd name="connsiteY11" fmla="*/ 178594 h 340519"/>
              <a:gd name="connsiteX12" fmla="*/ 2381 w 2216944"/>
              <a:gd name="connsiteY12" fmla="*/ 178594 h 340519"/>
              <a:gd name="connsiteX13" fmla="*/ 0 w 2216944"/>
              <a:gd name="connsiteY13" fmla="*/ 340519 h 340519"/>
              <a:gd name="connsiteX14" fmla="*/ 192881 w 2216944"/>
              <a:gd name="connsiteY14" fmla="*/ 319088 h 340519"/>
              <a:gd name="connsiteX15" fmla="*/ 423862 w 2216944"/>
              <a:gd name="connsiteY15" fmla="*/ 292894 h 340519"/>
              <a:gd name="connsiteX16" fmla="*/ 716756 w 2216944"/>
              <a:gd name="connsiteY16" fmla="*/ 261938 h 340519"/>
              <a:gd name="connsiteX17" fmla="*/ 1038225 w 2216944"/>
              <a:gd name="connsiteY17" fmla="*/ 230981 h 340519"/>
              <a:gd name="connsiteX18" fmla="*/ 1333500 w 2216944"/>
              <a:gd name="connsiteY18" fmla="*/ 202406 h 340519"/>
              <a:gd name="connsiteX19" fmla="*/ 1554956 w 2216944"/>
              <a:gd name="connsiteY19" fmla="*/ 183356 h 340519"/>
              <a:gd name="connsiteX20" fmla="*/ 1790700 w 2216944"/>
              <a:gd name="connsiteY20" fmla="*/ 164306 h 340519"/>
              <a:gd name="connsiteX21" fmla="*/ 1916906 w 2216944"/>
              <a:gd name="connsiteY21" fmla="*/ 157163 h 340519"/>
              <a:gd name="connsiteX22" fmla="*/ 1966912 w 2216944"/>
              <a:gd name="connsiteY22" fmla="*/ 157163 h 340519"/>
              <a:gd name="connsiteX23" fmla="*/ 2024062 w 2216944"/>
              <a:gd name="connsiteY23" fmla="*/ 161925 h 340519"/>
              <a:gd name="connsiteX24" fmla="*/ 2088356 w 2216944"/>
              <a:gd name="connsiteY24" fmla="*/ 169069 h 340519"/>
              <a:gd name="connsiteX25" fmla="*/ 2200275 w 2216944"/>
              <a:gd name="connsiteY25" fmla="*/ 190500 h 340519"/>
              <a:gd name="connsiteX26" fmla="*/ 2216944 w 2216944"/>
              <a:gd name="connsiteY26" fmla="*/ 40481 h 340519"/>
              <a:gd name="connsiteX27" fmla="*/ 2131219 w 2216944"/>
              <a:gd name="connsiteY27" fmla="*/ 16669 h 340519"/>
              <a:gd name="connsiteX28" fmla="*/ 2090737 w 2216944"/>
              <a:gd name="connsiteY28" fmla="*/ 9525 h 340519"/>
              <a:gd name="connsiteX29" fmla="*/ 2035969 w 2216944"/>
              <a:gd name="connsiteY29" fmla="*/ 2381 h 340519"/>
              <a:gd name="connsiteX30" fmla="*/ 1981200 w 2216944"/>
              <a:gd name="connsiteY30" fmla="*/ 0 h 340519"/>
              <a:gd name="connsiteX31" fmla="*/ 1895475 w 2216944"/>
              <a:gd name="connsiteY31" fmla="*/ 4763 h 340519"/>
              <a:gd name="connsiteX32" fmla="*/ 1631156 w 2216944"/>
              <a:gd name="connsiteY32" fmla="*/ 23813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216944" h="340519">
                <a:moveTo>
                  <a:pt x="1631156" y="23813"/>
                </a:moveTo>
                <a:lnTo>
                  <a:pt x="1471612" y="33338"/>
                </a:lnTo>
                <a:lnTo>
                  <a:pt x="1328737" y="47625"/>
                </a:lnTo>
                <a:lnTo>
                  <a:pt x="1166812" y="61913"/>
                </a:lnTo>
                <a:lnTo>
                  <a:pt x="997744" y="80963"/>
                </a:lnTo>
                <a:lnTo>
                  <a:pt x="838200" y="100013"/>
                </a:lnTo>
                <a:lnTo>
                  <a:pt x="619125" y="126206"/>
                </a:lnTo>
                <a:lnTo>
                  <a:pt x="478631" y="145256"/>
                </a:lnTo>
                <a:lnTo>
                  <a:pt x="392906" y="154781"/>
                </a:lnTo>
                <a:lnTo>
                  <a:pt x="314325" y="164306"/>
                </a:lnTo>
                <a:lnTo>
                  <a:pt x="209550" y="171450"/>
                </a:lnTo>
                <a:lnTo>
                  <a:pt x="92869" y="178594"/>
                </a:lnTo>
                <a:lnTo>
                  <a:pt x="2381" y="178594"/>
                </a:lnTo>
                <a:cubicBezTo>
                  <a:pt x="1587" y="232569"/>
                  <a:pt x="794" y="286544"/>
                  <a:pt x="0" y="340519"/>
                </a:cubicBezTo>
                <a:lnTo>
                  <a:pt x="192881" y="319088"/>
                </a:lnTo>
                <a:lnTo>
                  <a:pt x="423862" y="292894"/>
                </a:lnTo>
                <a:lnTo>
                  <a:pt x="716756" y="261938"/>
                </a:lnTo>
                <a:lnTo>
                  <a:pt x="1038225" y="230981"/>
                </a:lnTo>
                <a:lnTo>
                  <a:pt x="1333500" y="202406"/>
                </a:lnTo>
                <a:lnTo>
                  <a:pt x="1554956" y="183356"/>
                </a:lnTo>
                <a:lnTo>
                  <a:pt x="1790700" y="164306"/>
                </a:lnTo>
                <a:lnTo>
                  <a:pt x="1916906" y="157163"/>
                </a:lnTo>
                <a:lnTo>
                  <a:pt x="1966912" y="157163"/>
                </a:lnTo>
                <a:lnTo>
                  <a:pt x="2024062" y="161925"/>
                </a:lnTo>
                <a:lnTo>
                  <a:pt x="2088356" y="169069"/>
                </a:lnTo>
                <a:lnTo>
                  <a:pt x="2200275" y="190500"/>
                </a:lnTo>
                <a:lnTo>
                  <a:pt x="2216944" y="40481"/>
                </a:lnTo>
                <a:lnTo>
                  <a:pt x="2131219" y="16669"/>
                </a:lnTo>
                <a:lnTo>
                  <a:pt x="2090737" y="9525"/>
                </a:lnTo>
                <a:lnTo>
                  <a:pt x="2035969" y="2381"/>
                </a:lnTo>
                <a:lnTo>
                  <a:pt x="1981200" y="0"/>
                </a:lnTo>
                <a:lnTo>
                  <a:pt x="1895475" y="4763"/>
                </a:lnTo>
                <a:lnTo>
                  <a:pt x="1631156" y="238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8DAE9D8F-BA44-48C3-BB5F-828DBF1BD87D}"/>
              </a:ext>
            </a:extLst>
          </p:cNvPr>
          <p:cNvSpPr/>
          <p:nvPr/>
        </p:nvSpPr>
        <p:spPr>
          <a:xfrm>
            <a:off x="3798888" y="3876675"/>
            <a:ext cx="2257425" cy="366713"/>
          </a:xfrm>
          <a:custGeom>
            <a:avLst/>
            <a:gdLst>
              <a:gd name="connsiteX0" fmla="*/ 1569244 w 2257425"/>
              <a:gd name="connsiteY0" fmla="*/ 45244 h 366713"/>
              <a:gd name="connsiteX1" fmla="*/ 1933575 w 2257425"/>
              <a:gd name="connsiteY1" fmla="*/ 4763 h 366713"/>
              <a:gd name="connsiteX2" fmla="*/ 1995487 w 2257425"/>
              <a:gd name="connsiteY2" fmla="*/ 0 h 366713"/>
              <a:gd name="connsiteX3" fmla="*/ 2052637 w 2257425"/>
              <a:gd name="connsiteY3" fmla="*/ 2381 h 366713"/>
              <a:gd name="connsiteX4" fmla="*/ 2128837 w 2257425"/>
              <a:gd name="connsiteY4" fmla="*/ 11906 h 366713"/>
              <a:gd name="connsiteX5" fmla="*/ 2257425 w 2257425"/>
              <a:gd name="connsiteY5" fmla="*/ 38100 h 366713"/>
              <a:gd name="connsiteX6" fmla="*/ 2224087 w 2257425"/>
              <a:gd name="connsiteY6" fmla="*/ 192881 h 366713"/>
              <a:gd name="connsiteX7" fmla="*/ 2112169 w 2257425"/>
              <a:gd name="connsiteY7" fmla="*/ 166688 h 366713"/>
              <a:gd name="connsiteX8" fmla="*/ 2059781 w 2257425"/>
              <a:gd name="connsiteY8" fmla="*/ 157163 h 366713"/>
              <a:gd name="connsiteX9" fmla="*/ 2035969 w 2257425"/>
              <a:gd name="connsiteY9" fmla="*/ 157163 h 366713"/>
              <a:gd name="connsiteX10" fmla="*/ 1981200 w 2257425"/>
              <a:gd name="connsiteY10" fmla="*/ 157163 h 366713"/>
              <a:gd name="connsiteX11" fmla="*/ 1804987 w 2257425"/>
              <a:gd name="connsiteY11" fmla="*/ 173831 h 366713"/>
              <a:gd name="connsiteX12" fmla="*/ 1457325 w 2257425"/>
              <a:gd name="connsiteY12" fmla="*/ 207169 h 366713"/>
              <a:gd name="connsiteX13" fmla="*/ 1181100 w 2257425"/>
              <a:gd name="connsiteY13" fmla="*/ 235744 h 366713"/>
              <a:gd name="connsiteX14" fmla="*/ 754856 w 2257425"/>
              <a:gd name="connsiteY14" fmla="*/ 280988 h 366713"/>
              <a:gd name="connsiteX15" fmla="*/ 400050 w 2257425"/>
              <a:gd name="connsiteY15" fmla="*/ 321469 h 366713"/>
              <a:gd name="connsiteX16" fmla="*/ 152400 w 2257425"/>
              <a:gd name="connsiteY16" fmla="*/ 350044 h 366713"/>
              <a:gd name="connsiteX17" fmla="*/ 0 w 2257425"/>
              <a:gd name="connsiteY17" fmla="*/ 366713 h 366713"/>
              <a:gd name="connsiteX18" fmla="*/ 4762 w 2257425"/>
              <a:gd name="connsiteY18" fmla="*/ 211931 h 366713"/>
              <a:gd name="connsiteX19" fmla="*/ 276225 w 2257425"/>
              <a:gd name="connsiteY19" fmla="*/ 183356 h 366713"/>
              <a:gd name="connsiteX20" fmla="*/ 566737 w 2257425"/>
              <a:gd name="connsiteY20" fmla="*/ 152400 h 366713"/>
              <a:gd name="connsiteX21" fmla="*/ 881062 w 2257425"/>
              <a:gd name="connsiteY21" fmla="*/ 116681 h 366713"/>
              <a:gd name="connsiteX22" fmla="*/ 1173956 w 2257425"/>
              <a:gd name="connsiteY22" fmla="*/ 85725 h 366713"/>
              <a:gd name="connsiteX23" fmla="*/ 1569244 w 2257425"/>
              <a:gd name="connsiteY23" fmla="*/ 45244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57425" h="366713">
                <a:moveTo>
                  <a:pt x="1569244" y="45244"/>
                </a:moveTo>
                <a:lnTo>
                  <a:pt x="1933575" y="4763"/>
                </a:lnTo>
                <a:lnTo>
                  <a:pt x="1995487" y="0"/>
                </a:lnTo>
                <a:lnTo>
                  <a:pt x="2052637" y="2381"/>
                </a:lnTo>
                <a:lnTo>
                  <a:pt x="2128837" y="11906"/>
                </a:lnTo>
                <a:lnTo>
                  <a:pt x="2257425" y="38100"/>
                </a:lnTo>
                <a:lnTo>
                  <a:pt x="2224087" y="192881"/>
                </a:lnTo>
                <a:lnTo>
                  <a:pt x="2112169" y="166688"/>
                </a:lnTo>
                <a:lnTo>
                  <a:pt x="2059781" y="157163"/>
                </a:lnTo>
                <a:lnTo>
                  <a:pt x="2035969" y="157163"/>
                </a:lnTo>
                <a:lnTo>
                  <a:pt x="1981200" y="157163"/>
                </a:lnTo>
                <a:lnTo>
                  <a:pt x="1804987" y="173831"/>
                </a:lnTo>
                <a:lnTo>
                  <a:pt x="1457325" y="207169"/>
                </a:lnTo>
                <a:lnTo>
                  <a:pt x="1181100" y="235744"/>
                </a:lnTo>
                <a:lnTo>
                  <a:pt x="754856" y="280988"/>
                </a:lnTo>
                <a:lnTo>
                  <a:pt x="400050" y="321469"/>
                </a:lnTo>
                <a:lnTo>
                  <a:pt x="152400" y="350044"/>
                </a:lnTo>
                <a:lnTo>
                  <a:pt x="0" y="366713"/>
                </a:lnTo>
                <a:lnTo>
                  <a:pt x="4762" y="211931"/>
                </a:lnTo>
                <a:lnTo>
                  <a:pt x="276225" y="183356"/>
                </a:lnTo>
                <a:lnTo>
                  <a:pt x="566737" y="152400"/>
                </a:lnTo>
                <a:lnTo>
                  <a:pt x="881062" y="116681"/>
                </a:lnTo>
                <a:lnTo>
                  <a:pt x="1173956" y="85725"/>
                </a:lnTo>
                <a:lnTo>
                  <a:pt x="1569244" y="452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DAAB2F1-3E34-49D7-B826-7DB655B0FE3F}"/>
              </a:ext>
            </a:extLst>
          </p:cNvPr>
          <p:cNvSpPr/>
          <p:nvPr/>
        </p:nvSpPr>
        <p:spPr>
          <a:xfrm>
            <a:off x="2681288" y="4432300"/>
            <a:ext cx="4524375" cy="582613"/>
          </a:xfrm>
          <a:custGeom>
            <a:avLst/>
            <a:gdLst>
              <a:gd name="connsiteX0" fmla="*/ 2717597 w 4524451"/>
              <a:gd name="connsiteY0" fmla="*/ 102413 h 581559"/>
              <a:gd name="connsiteX1" fmla="*/ 2212848 w 4524451"/>
              <a:gd name="connsiteY1" fmla="*/ 135331 h 581559"/>
              <a:gd name="connsiteX2" fmla="*/ 1858061 w 4524451"/>
              <a:gd name="connsiteY2" fmla="*/ 160935 h 581559"/>
              <a:gd name="connsiteX3" fmla="*/ 1466697 w 4524451"/>
              <a:gd name="connsiteY3" fmla="*/ 197511 h 581559"/>
              <a:gd name="connsiteX4" fmla="*/ 1196035 w 4524451"/>
              <a:gd name="connsiteY4" fmla="*/ 223114 h 581559"/>
              <a:gd name="connsiteX5" fmla="*/ 662025 w 4524451"/>
              <a:gd name="connsiteY5" fmla="*/ 277978 h 581559"/>
              <a:gd name="connsiteX6" fmla="*/ 555955 w 4524451"/>
              <a:gd name="connsiteY6" fmla="*/ 288951 h 581559"/>
              <a:gd name="connsiteX7" fmla="*/ 486461 w 4524451"/>
              <a:gd name="connsiteY7" fmla="*/ 292608 h 581559"/>
              <a:gd name="connsiteX8" fmla="*/ 442569 w 4524451"/>
              <a:gd name="connsiteY8" fmla="*/ 292608 h 581559"/>
              <a:gd name="connsiteX9" fmla="*/ 391363 w 4524451"/>
              <a:gd name="connsiteY9" fmla="*/ 288951 h 581559"/>
              <a:gd name="connsiteX10" fmla="*/ 336499 w 4524451"/>
              <a:gd name="connsiteY10" fmla="*/ 277978 h 581559"/>
              <a:gd name="connsiteX11" fmla="*/ 277977 w 4524451"/>
              <a:gd name="connsiteY11" fmla="*/ 263347 h 581559"/>
              <a:gd name="connsiteX12" fmla="*/ 223113 w 4524451"/>
              <a:gd name="connsiteY12" fmla="*/ 245059 h 581559"/>
              <a:gd name="connsiteX13" fmla="*/ 175565 w 4524451"/>
              <a:gd name="connsiteY13" fmla="*/ 223114 h 581559"/>
              <a:gd name="connsiteX14" fmla="*/ 128016 w 4524451"/>
              <a:gd name="connsiteY14" fmla="*/ 193853 h 581559"/>
              <a:gd name="connsiteX15" fmla="*/ 87782 w 4524451"/>
              <a:gd name="connsiteY15" fmla="*/ 164592 h 581559"/>
              <a:gd name="connsiteX16" fmla="*/ 47549 w 4524451"/>
              <a:gd name="connsiteY16" fmla="*/ 142647 h 581559"/>
              <a:gd name="connsiteX17" fmla="*/ 21945 w 4524451"/>
              <a:gd name="connsiteY17" fmla="*/ 135331 h 581559"/>
              <a:gd name="connsiteX18" fmla="*/ 7315 w 4524451"/>
              <a:gd name="connsiteY18" fmla="*/ 138989 h 581559"/>
              <a:gd name="connsiteX19" fmla="*/ 0 w 4524451"/>
              <a:gd name="connsiteY19" fmla="*/ 149962 h 581559"/>
              <a:gd name="connsiteX20" fmla="*/ 0 w 4524451"/>
              <a:gd name="connsiteY20" fmla="*/ 164592 h 581559"/>
              <a:gd name="connsiteX21" fmla="*/ 7315 w 4524451"/>
              <a:gd name="connsiteY21" fmla="*/ 193853 h 581559"/>
              <a:gd name="connsiteX22" fmla="*/ 32918 w 4524451"/>
              <a:gd name="connsiteY22" fmla="*/ 241402 h 581559"/>
              <a:gd name="connsiteX23" fmla="*/ 80467 w 4524451"/>
              <a:gd name="connsiteY23" fmla="*/ 318211 h 581559"/>
              <a:gd name="connsiteX24" fmla="*/ 179222 w 4524451"/>
              <a:gd name="connsiteY24" fmla="*/ 427939 h 581559"/>
              <a:gd name="connsiteX25" fmla="*/ 234086 w 4524451"/>
              <a:gd name="connsiteY25" fmla="*/ 482803 h 581559"/>
              <a:gd name="connsiteX26" fmla="*/ 292608 w 4524451"/>
              <a:gd name="connsiteY26" fmla="*/ 534010 h 581559"/>
              <a:gd name="connsiteX27" fmla="*/ 325526 w 4524451"/>
              <a:gd name="connsiteY27" fmla="*/ 559613 h 581559"/>
              <a:gd name="connsiteX28" fmla="*/ 358445 w 4524451"/>
              <a:gd name="connsiteY28" fmla="*/ 574243 h 581559"/>
              <a:gd name="connsiteX29" fmla="*/ 395021 w 4524451"/>
              <a:gd name="connsiteY29" fmla="*/ 581559 h 581559"/>
              <a:gd name="connsiteX30" fmla="*/ 435254 w 4524451"/>
              <a:gd name="connsiteY30" fmla="*/ 577901 h 581559"/>
              <a:gd name="connsiteX31" fmla="*/ 486461 w 4524451"/>
              <a:gd name="connsiteY31" fmla="*/ 563271 h 581559"/>
              <a:gd name="connsiteX32" fmla="*/ 559613 w 4524451"/>
              <a:gd name="connsiteY32" fmla="*/ 537667 h 581559"/>
              <a:gd name="connsiteX33" fmla="*/ 632765 w 4524451"/>
              <a:gd name="connsiteY33" fmla="*/ 512064 h 581559"/>
              <a:gd name="connsiteX34" fmla="*/ 731520 w 4524451"/>
              <a:gd name="connsiteY34" fmla="*/ 490119 h 581559"/>
              <a:gd name="connsiteX35" fmla="*/ 841248 w 4524451"/>
              <a:gd name="connsiteY35" fmla="*/ 468173 h 581559"/>
              <a:gd name="connsiteX36" fmla="*/ 954633 w 4524451"/>
              <a:gd name="connsiteY36" fmla="*/ 449885 h 581559"/>
              <a:gd name="connsiteX37" fmla="*/ 1177747 w 4524451"/>
              <a:gd name="connsiteY37" fmla="*/ 420624 h 581559"/>
              <a:gd name="connsiteX38" fmla="*/ 1397203 w 4524451"/>
              <a:gd name="connsiteY38" fmla="*/ 391363 h 581559"/>
              <a:gd name="connsiteX39" fmla="*/ 1660550 w 4524451"/>
              <a:gd name="connsiteY39" fmla="*/ 365760 h 581559"/>
              <a:gd name="connsiteX40" fmla="*/ 1872691 w 4524451"/>
              <a:gd name="connsiteY40" fmla="*/ 343815 h 581559"/>
              <a:gd name="connsiteX41" fmla="*/ 2099462 w 4524451"/>
              <a:gd name="connsiteY41" fmla="*/ 325527 h 581559"/>
              <a:gd name="connsiteX42" fmla="*/ 2344521 w 4524451"/>
              <a:gd name="connsiteY42" fmla="*/ 307239 h 581559"/>
              <a:gd name="connsiteX43" fmla="*/ 2670048 w 4524451"/>
              <a:gd name="connsiteY43" fmla="*/ 285293 h 581559"/>
              <a:gd name="connsiteX44" fmla="*/ 2904134 w 4524451"/>
              <a:gd name="connsiteY44" fmla="*/ 270663 h 581559"/>
              <a:gd name="connsiteX45" fmla="*/ 2958998 w 4524451"/>
              <a:gd name="connsiteY45" fmla="*/ 267005 h 581559"/>
              <a:gd name="connsiteX46" fmla="*/ 3156509 w 4524451"/>
              <a:gd name="connsiteY46" fmla="*/ 245059 h 581559"/>
              <a:gd name="connsiteX47" fmla="*/ 3361334 w 4524451"/>
              <a:gd name="connsiteY47" fmla="*/ 237744 h 581559"/>
              <a:gd name="connsiteX48" fmla="*/ 3540557 w 4524451"/>
              <a:gd name="connsiteY48" fmla="*/ 234087 h 581559"/>
              <a:gd name="connsiteX49" fmla="*/ 3664915 w 4524451"/>
              <a:gd name="connsiteY49" fmla="*/ 234087 h 581559"/>
              <a:gd name="connsiteX50" fmla="*/ 3917289 w 4524451"/>
              <a:gd name="connsiteY50" fmla="*/ 241402 h 581559"/>
              <a:gd name="connsiteX51" fmla="*/ 4136745 w 4524451"/>
              <a:gd name="connsiteY51" fmla="*/ 248717 h 581559"/>
              <a:gd name="connsiteX52" fmla="*/ 4231843 w 4524451"/>
              <a:gd name="connsiteY52" fmla="*/ 256032 h 581559"/>
              <a:gd name="connsiteX53" fmla="*/ 4312310 w 4524451"/>
              <a:gd name="connsiteY53" fmla="*/ 267005 h 581559"/>
              <a:gd name="connsiteX54" fmla="*/ 4381805 w 4524451"/>
              <a:gd name="connsiteY54" fmla="*/ 274320 h 581559"/>
              <a:gd name="connsiteX55" fmla="*/ 4440326 w 4524451"/>
              <a:gd name="connsiteY55" fmla="*/ 274320 h 581559"/>
              <a:gd name="connsiteX56" fmla="*/ 4476902 w 4524451"/>
              <a:gd name="connsiteY56" fmla="*/ 267005 h 581559"/>
              <a:gd name="connsiteX57" fmla="*/ 4498848 w 4524451"/>
              <a:gd name="connsiteY57" fmla="*/ 259690 h 581559"/>
              <a:gd name="connsiteX58" fmla="*/ 4513478 w 4524451"/>
              <a:gd name="connsiteY58" fmla="*/ 248717 h 581559"/>
              <a:gd name="connsiteX59" fmla="*/ 4520793 w 4524451"/>
              <a:gd name="connsiteY59" fmla="*/ 241402 h 581559"/>
              <a:gd name="connsiteX60" fmla="*/ 4524451 w 4524451"/>
              <a:gd name="connsiteY60" fmla="*/ 223114 h 581559"/>
              <a:gd name="connsiteX61" fmla="*/ 4520793 w 4524451"/>
              <a:gd name="connsiteY61" fmla="*/ 208483 h 581559"/>
              <a:gd name="connsiteX62" fmla="*/ 4506163 w 4524451"/>
              <a:gd name="connsiteY62" fmla="*/ 175565 h 581559"/>
              <a:gd name="connsiteX63" fmla="*/ 4476902 w 4524451"/>
              <a:gd name="connsiteY63" fmla="*/ 135331 h 581559"/>
              <a:gd name="connsiteX64" fmla="*/ 4458614 w 4524451"/>
              <a:gd name="connsiteY64" fmla="*/ 117043 h 581559"/>
              <a:gd name="connsiteX65" fmla="*/ 4433011 w 4524451"/>
              <a:gd name="connsiteY65" fmla="*/ 98755 h 581559"/>
              <a:gd name="connsiteX66" fmla="*/ 4400093 w 4524451"/>
              <a:gd name="connsiteY66" fmla="*/ 80467 h 581559"/>
              <a:gd name="connsiteX67" fmla="*/ 4359859 w 4524451"/>
              <a:gd name="connsiteY67" fmla="*/ 58522 h 581559"/>
              <a:gd name="connsiteX68" fmla="*/ 4304995 w 4524451"/>
              <a:gd name="connsiteY68" fmla="*/ 36576 h 581559"/>
              <a:gd name="connsiteX69" fmla="*/ 4239158 w 4524451"/>
              <a:gd name="connsiteY69" fmla="*/ 18288 h 581559"/>
              <a:gd name="connsiteX70" fmla="*/ 4180637 w 4524451"/>
              <a:gd name="connsiteY70" fmla="*/ 3658 h 581559"/>
              <a:gd name="connsiteX71" fmla="*/ 4140403 w 4524451"/>
              <a:gd name="connsiteY71" fmla="*/ 0 h 581559"/>
              <a:gd name="connsiteX72" fmla="*/ 4103827 w 4524451"/>
              <a:gd name="connsiteY72" fmla="*/ 3658 h 581559"/>
              <a:gd name="connsiteX73" fmla="*/ 4052621 w 4524451"/>
              <a:gd name="connsiteY73" fmla="*/ 10973 h 581559"/>
              <a:gd name="connsiteX74" fmla="*/ 3975811 w 4524451"/>
              <a:gd name="connsiteY74" fmla="*/ 21946 h 581559"/>
              <a:gd name="connsiteX75" fmla="*/ 3873398 w 4524451"/>
              <a:gd name="connsiteY75" fmla="*/ 25603 h 581559"/>
              <a:gd name="connsiteX76" fmla="*/ 3642969 w 4524451"/>
              <a:gd name="connsiteY76" fmla="*/ 40234 h 581559"/>
              <a:gd name="connsiteX77" fmla="*/ 3346704 w 4524451"/>
              <a:gd name="connsiteY77" fmla="*/ 54864 h 581559"/>
              <a:gd name="connsiteX78" fmla="*/ 3174797 w 4524451"/>
              <a:gd name="connsiteY78" fmla="*/ 69495 h 581559"/>
              <a:gd name="connsiteX79" fmla="*/ 2944368 w 4524451"/>
              <a:gd name="connsiteY79" fmla="*/ 91440 h 581559"/>
              <a:gd name="connsiteX80" fmla="*/ 2717597 w 4524451"/>
              <a:gd name="connsiteY80" fmla="*/ 102413 h 581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524451" h="581559">
                <a:moveTo>
                  <a:pt x="2717597" y="102413"/>
                </a:moveTo>
                <a:lnTo>
                  <a:pt x="2212848" y="135331"/>
                </a:lnTo>
                <a:lnTo>
                  <a:pt x="1858061" y="160935"/>
                </a:lnTo>
                <a:lnTo>
                  <a:pt x="1466697" y="197511"/>
                </a:lnTo>
                <a:lnTo>
                  <a:pt x="1196035" y="223114"/>
                </a:lnTo>
                <a:lnTo>
                  <a:pt x="662025" y="277978"/>
                </a:lnTo>
                <a:lnTo>
                  <a:pt x="555955" y="288951"/>
                </a:lnTo>
                <a:lnTo>
                  <a:pt x="486461" y="292608"/>
                </a:lnTo>
                <a:lnTo>
                  <a:pt x="442569" y="292608"/>
                </a:lnTo>
                <a:lnTo>
                  <a:pt x="391363" y="288951"/>
                </a:lnTo>
                <a:lnTo>
                  <a:pt x="336499" y="277978"/>
                </a:lnTo>
                <a:lnTo>
                  <a:pt x="277977" y="263347"/>
                </a:lnTo>
                <a:lnTo>
                  <a:pt x="223113" y="245059"/>
                </a:lnTo>
                <a:lnTo>
                  <a:pt x="175565" y="223114"/>
                </a:lnTo>
                <a:lnTo>
                  <a:pt x="128016" y="193853"/>
                </a:lnTo>
                <a:lnTo>
                  <a:pt x="87782" y="164592"/>
                </a:lnTo>
                <a:lnTo>
                  <a:pt x="47549" y="142647"/>
                </a:lnTo>
                <a:lnTo>
                  <a:pt x="21945" y="135331"/>
                </a:lnTo>
                <a:lnTo>
                  <a:pt x="7315" y="138989"/>
                </a:lnTo>
                <a:lnTo>
                  <a:pt x="0" y="149962"/>
                </a:lnTo>
                <a:lnTo>
                  <a:pt x="0" y="164592"/>
                </a:lnTo>
                <a:lnTo>
                  <a:pt x="7315" y="193853"/>
                </a:lnTo>
                <a:lnTo>
                  <a:pt x="32918" y="241402"/>
                </a:lnTo>
                <a:lnTo>
                  <a:pt x="80467" y="318211"/>
                </a:lnTo>
                <a:lnTo>
                  <a:pt x="179222" y="427939"/>
                </a:lnTo>
                <a:lnTo>
                  <a:pt x="234086" y="482803"/>
                </a:lnTo>
                <a:lnTo>
                  <a:pt x="292608" y="534010"/>
                </a:lnTo>
                <a:lnTo>
                  <a:pt x="325526" y="559613"/>
                </a:lnTo>
                <a:lnTo>
                  <a:pt x="358445" y="574243"/>
                </a:lnTo>
                <a:lnTo>
                  <a:pt x="395021" y="581559"/>
                </a:lnTo>
                <a:lnTo>
                  <a:pt x="435254" y="577901"/>
                </a:lnTo>
                <a:lnTo>
                  <a:pt x="486461" y="563271"/>
                </a:lnTo>
                <a:lnTo>
                  <a:pt x="559613" y="537667"/>
                </a:lnTo>
                <a:lnTo>
                  <a:pt x="632765" y="512064"/>
                </a:lnTo>
                <a:lnTo>
                  <a:pt x="731520" y="490119"/>
                </a:lnTo>
                <a:lnTo>
                  <a:pt x="841248" y="468173"/>
                </a:lnTo>
                <a:lnTo>
                  <a:pt x="954633" y="449885"/>
                </a:lnTo>
                <a:lnTo>
                  <a:pt x="1177747" y="420624"/>
                </a:lnTo>
                <a:lnTo>
                  <a:pt x="1397203" y="391363"/>
                </a:lnTo>
                <a:lnTo>
                  <a:pt x="1660550" y="365760"/>
                </a:lnTo>
                <a:lnTo>
                  <a:pt x="1872691" y="343815"/>
                </a:lnTo>
                <a:lnTo>
                  <a:pt x="2099462" y="325527"/>
                </a:lnTo>
                <a:lnTo>
                  <a:pt x="2344521" y="307239"/>
                </a:lnTo>
                <a:lnTo>
                  <a:pt x="2670048" y="285293"/>
                </a:lnTo>
                <a:lnTo>
                  <a:pt x="2904134" y="270663"/>
                </a:lnTo>
                <a:lnTo>
                  <a:pt x="2958998" y="267005"/>
                </a:lnTo>
                <a:lnTo>
                  <a:pt x="3156509" y="245059"/>
                </a:lnTo>
                <a:lnTo>
                  <a:pt x="3361334" y="237744"/>
                </a:lnTo>
                <a:lnTo>
                  <a:pt x="3540557" y="234087"/>
                </a:lnTo>
                <a:lnTo>
                  <a:pt x="3664915" y="234087"/>
                </a:lnTo>
                <a:lnTo>
                  <a:pt x="3917289" y="241402"/>
                </a:lnTo>
                <a:lnTo>
                  <a:pt x="4136745" y="248717"/>
                </a:lnTo>
                <a:lnTo>
                  <a:pt x="4231843" y="256032"/>
                </a:lnTo>
                <a:lnTo>
                  <a:pt x="4312310" y="267005"/>
                </a:lnTo>
                <a:lnTo>
                  <a:pt x="4381805" y="274320"/>
                </a:lnTo>
                <a:lnTo>
                  <a:pt x="4440326" y="274320"/>
                </a:lnTo>
                <a:lnTo>
                  <a:pt x="4476902" y="267005"/>
                </a:lnTo>
                <a:lnTo>
                  <a:pt x="4498848" y="259690"/>
                </a:lnTo>
                <a:lnTo>
                  <a:pt x="4513478" y="248717"/>
                </a:lnTo>
                <a:lnTo>
                  <a:pt x="4520793" y="241402"/>
                </a:lnTo>
                <a:lnTo>
                  <a:pt x="4524451" y="223114"/>
                </a:lnTo>
                <a:lnTo>
                  <a:pt x="4520793" y="208483"/>
                </a:lnTo>
                <a:lnTo>
                  <a:pt x="4506163" y="175565"/>
                </a:lnTo>
                <a:lnTo>
                  <a:pt x="4476902" y="135331"/>
                </a:lnTo>
                <a:lnTo>
                  <a:pt x="4458614" y="117043"/>
                </a:lnTo>
                <a:lnTo>
                  <a:pt x="4433011" y="98755"/>
                </a:lnTo>
                <a:lnTo>
                  <a:pt x="4400093" y="80467"/>
                </a:lnTo>
                <a:lnTo>
                  <a:pt x="4359859" y="58522"/>
                </a:lnTo>
                <a:lnTo>
                  <a:pt x="4304995" y="36576"/>
                </a:lnTo>
                <a:lnTo>
                  <a:pt x="4239158" y="18288"/>
                </a:lnTo>
                <a:lnTo>
                  <a:pt x="4180637" y="3658"/>
                </a:lnTo>
                <a:lnTo>
                  <a:pt x="4140403" y="0"/>
                </a:lnTo>
                <a:lnTo>
                  <a:pt x="4103827" y="3658"/>
                </a:lnTo>
                <a:lnTo>
                  <a:pt x="4052621" y="10973"/>
                </a:lnTo>
                <a:lnTo>
                  <a:pt x="3975811" y="21946"/>
                </a:lnTo>
                <a:lnTo>
                  <a:pt x="3873398" y="25603"/>
                </a:lnTo>
                <a:lnTo>
                  <a:pt x="3642969" y="40234"/>
                </a:lnTo>
                <a:lnTo>
                  <a:pt x="3346704" y="54864"/>
                </a:lnTo>
                <a:lnTo>
                  <a:pt x="3174797" y="69495"/>
                </a:lnTo>
                <a:lnTo>
                  <a:pt x="2944368" y="91440"/>
                </a:lnTo>
                <a:lnTo>
                  <a:pt x="2717597" y="1024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A81142E8-C307-496E-B030-1651BC0C7A63}"/>
              </a:ext>
            </a:extLst>
          </p:cNvPr>
          <p:cNvSpPr/>
          <p:nvPr/>
        </p:nvSpPr>
        <p:spPr>
          <a:xfrm>
            <a:off x="5457825" y="4165600"/>
            <a:ext cx="450850" cy="1997075"/>
          </a:xfrm>
          <a:custGeom>
            <a:avLst/>
            <a:gdLst>
              <a:gd name="connsiteX0" fmla="*/ 158567 w 451915"/>
              <a:gd name="connsiteY0" fmla="*/ 951399 h 1997937"/>
              <a:gd name="connsiteX1" fmla="*/ 158567 w 451915"/>
              <a:gd name="connsiteY1" fmla="*/ 676550 h 1997937"/>
              <a:gd name="connsiteX2" fmla="*/ 158567 w 451915"/>
              <a:gd name="connsiteY2" fmla="*/ 528555 h 1997937"/>
              <a:gd name="connsiteX3" fmla="*/ 158567 w 451915"/>
              <a:gd name="connsiteY3" fmla="*/ 309204 h 1997937"/>
              <a:gd name="connsiteX4" fmla="*/ 155924 w 451915"/>
              <a:gd name="connsiteY4" fmla="*/ 256349 h 1997937"/>
              <a:gd name="connsiteX5" fmla="*/ 153281 w 451915"/>
              <a:gd name="connsiteY5" fmla="*/ 224636 h 1997937"/>
              <a:gd name="connsiteX6" fmla="*/ 147996 w 451915"/>
              <a:gd name="connsiteY6" fmla="*/ 200851 h 1997937"/>
              <a:gd name="connsiteX7" fmla="*/ 140068 w 451915"/>
              <a:gd name="connsiteY7" fmla="*/ 177066 h 1997937"/>
              <a:gd name="connsiteX8" fmla="*/ 129496 w 451915"/>
              <a:gd name="connsiteY8" fmla="*/ 155923 h 1997937"/>
              <a:gd name="connsiteX9" fmla="*/ 113640 w 451915"/>
              <a:gd name="connsiteY9" fmla="*/ 134781 h 1997937"/>
              <a:gd name="connsiteX10" fmla="*/ 89855 w 451915"/>
              <a:gd name="connsiteY10" fmla="*/ 113639 h 1997937"/>
              <a:gd name="connsiteX11" fmla="*/ 58142 w 451915"/>
              <a:gd name="connsiteY11" fmla="*/ 95140 h 1997937"/>
              <a:gd name="connsiteX12" fmla="*/ 36999 w 451915"/>
              <a:gd name="connsiteY12" fmla="*/ 81926 h 1997937"/>
              <a:gd name="connsiteX13" fmla="*/ 15857 w 451915"/>
              <a:gd name="connsiteY13" fmla="*/ 63426 h 1997937"/>
              <a:gd name="connsiteX14" fmla="*/ 5286 w 451915"/>
              <a:gd name="connsiteY14" fmla="*/ 47570 h 1997937"/>
              <a:gd name="connsiteX15" fmla="*/ 0 w 451915"/>
              <a:gd name="connsiteY15" fmla="*/ 34356 h 1997937"/>
              <a:gd name="connsiteX16" fmla="*/ 0 w 451915"/>
              <a:gd name="connsiteY16" fmla="*/ 21142 h 1997937"/>
              <a:gd name="connsiteX17" fmla="*/ 2643 w 451915"/>
              <a:gd name="connsiteY17" fmla="*/ 10571 h 1997937"/>
              <a:gd name="connsiteX18" fmla="*/ 23785 w 451915"/>
              <a:gd name="connsiteY18" fmla="*/ 2642 h 1997937"/>
              <a:gd name="connsiteX19" fmla="*/ 55499 w 451915"/>
              <a:gd name="connsiteY19" fmla="*/ 0 h 1997937"/>
              <a:gd name="connsiteX20" fmla="*/ 124211 w 451915"/>
              <a:gd name="connsiteY20" fmla="*/ 7928 h 1997937"/>
              <a:gd name="connsiteX21" fmla="*/ 216708 w 451915"/>
              <a:gd name="connsiteY21" fmla="*/ 26427 h 1997937"/>
              <a:gd name="connsiteX22" fmla="*/ 303920 w 451915"/>
              <a:gd name="connsiteY22" fmla="*/ 52855 h 1997937"/>
              <a:gd name="connsiteX23" fmla="*/ 364703 w 451915"/>
              <a:gd name="connsiteY23" fmla="*/ 81926 h 1997937"/>
              <a:gd name="connsiteX24" fmla="*/ 406988 w 451915"/>
              <a:gd name="connsiteY24" fmla="*/ 108353 h 1997937"/>
              <a:gd name="connsiteX25" fmla="*/ 422844 w 451915"/>
              <a:gd name="connsiteY25" fmla="*/ 121567 h 1997937"/>
              <a:gd name="connsiteX26" fmla="*/ 441344 w 451915"/>
              <a:gd name="connsiteY26" fmla="*/ 142710 h 1997937"/>
              <a:gd name="connsiteX27" fmla="*/ 449272 w 451915"/>
              <a:gd name="connsiteY27" fmla="*/ 161209 h 1997937"/>
              <a:gd name="connsiteX28" fmla="*/ 451915 w 451915"/>
              <a:gd name="connsiteY28" fmla="*/ 174423 h 1997937"/>
              <a:gd name="connsiteX29" fmla="*/ 451915 w 451915"/>
              <a:gd name="connsiteY29" fmla="*/ 190279 h 1997937"/>
              <a:gd name="connsiteX30" fmla="*/ 443987 w 451915"/>
              <a:gd name="connsiteY30" fmla="*/ 224636 h 1997937"/>
              <a:gd name="connsiteX31" fmla="*/ 433416 w 451915"/>
              <a:gd name="connsiteY31" fmla="*/ 269563 h 1997937"/>
              <a:gd name="connsiteX32" fmla="*/ 425487 w 451915"/>
              <a:gd name="connsiteY32" fmla="*/ 348846 h 1997937"/>
              <a:gd name="connsiteX33" fmla="*/ 404345 w 451915"/>
              <a:gd name="connsiteY33" fmla="*/ 502127 h 1997937"/>
              <a:gd name="connsiteX34" fmla="*/ 404345 w 451915"/>
              <a:gd name="connsiteY34" fmla="*/ 766404 h 1997937"/>
              <a:gd name="connsiteX35" fmla="*/ 409631 w 451915"/>
              <a:gd name="connsiteY35" fmla="*/ 1067681 h 1997937"/>
              <a:gd name="connsiteX36" fmla="*/ 414916 w 451915"/>
              <a:gd name="connsiteY36" fmla="*/ 1194534 h 1997937"/>
              <a:gd name="connsiteX37" fmla="*/ 420202 w 451915"/>
              <a:gd name="connsiteY37" fmla="*/ 1292316 h 1997937"/>
              <a:gd name="connsiteX38" fmla="*/ 425487 w 451915"/>
              <a:gd name="connsiteY38" fmla="*/ 1337244 h 1997937"/>
              <a:gd name="connsiteX39" fmla="*/ 422844 w 451915"/>
              <a:gd name="connsiteY39" fmla="*/ 1403313 h 1997937"/>
              <a:gd name="connsiteX40" fmla="*/ 401702 w 451915"/>
              <a:gd name="connsiteY40" fmla="*/ 1538095 h 1997937"/>
              <a:gd name="connsiteX41" fmla="*/ 372632 w 451915"/>
              <a:gd name="connsiteY41" fmla="*/ 1659662 h 1997937"/>
              <a:gd name="connsiteX42" fmla="*/ 332990 w 451915"/>
              <a:gd name="connsiteY42" fmla="*/ 1775944 h 1997937"/>
              <a:gd name="connsiteX43" fmla="*/ 301277 w 451915"/>
              <a:gd name="connsiteY43" fmla="*/ 1855227 h 1997937"/>
              <a:gd name="connsiteX44" fmla="*/ 269563 w 451915"/>
              <a:gd name="connsiteY44" fmla="*/ 1926582 h 1997937"/>
              <a:gd name="connsiteX45" fmla="*/ 248421 w 451915"/>
              <a:gd name="connsiteY45" fmla="*/ 1963581 h 1997937"/>
              <a:gd name="connsiteX46" fmla="*/ 227279 w 451915"/>
              <a:gd name="connsiteY46" fmla="*/ 1987366 h 1997937"/>
              <a:gd name="connsiteX47" fmla="*/ 208780 w 451915"/>
              <a:gd name="connsiteY47" fmla="*/ 1997937 h 1997937"/>
              <a:gd name="connsiteX48" fmla="*/ 198209 w 451915"/>
              <a:gd name="connsiteY48" fmla="*/ 1997937 h 1997937"/>
              <a:gd name="connsiteX49" fmla="*/ 182352 w 451915"/>
              <a:gd name="connsiteY49" fmla="*/ 1984723 h 1997937"/>
              <a:gd name="connsiteX50" fmla="*/ 166495 w 451915"/>
              <a:gd name="connsiteY50" fmla="*/ 1955653 h 1997937"/>
              <a:gd name="connsiteX51" fmla="*/ 153281 w 451915"/>
              <a:gd name="connsiteY51" fmla="*/ 1469382 h 1997937"/>
              <a:gd name="connsiteX52" fmla="*/ 158567 w 451915"/>
              <a:gd name="connsiteY52" fmla="*/ 1403313 h 1997937"/>
              <a:gd name="connsiteX53" fmla="*/ 158567 w 451915"/>
              <a:gd name="connsiteY53" fmla="*/ 1268532 h 1997937"/>
              <a:gd name="connsiteX54" fmla="*/ 158567 w 451915"/>
              <a:gd name="connsiteY54" fmla="*/ 951399 h 199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51915" h="1997937">
                <a:moveTo>
                  <a:pt x="158567" y="951399"/>
                </a:moveTo>
                <a:lnTo>
                  <a:pt x="158567" y="676550"/>
                </a:lnTo>
                <a:lnTo>
                  <a:pt x="158567" y="528555"/>
                </a:lnTo>
                <a:lnTo>
                  <a:pt x="158567" y="309204"/>
                </a:lnTo>
                <a:lnTo>
                  <a:pt x="155924" y="256349"/>
                </a:lnTo>
                <a:lnTo>
                  <a:pt x="153281" y="224636"/>
                </a:lnTo>
                <a:lnTo>
                  <a:pt x="147996" y="200851"/>
                </a:lnTo>
                <a:lnTo>
                  <a:pt x="140068" y="177066"/>
                </a:lnTo>
                <a:lnTo>
                  <a:pt x="129496" y="155923"/>
                </a:lnTo>
                <a:lnTo>
                  <a:pt x="113640" y="134781"/>
                </a:lnTo>
                <a:lnTo>
                  <a:pt x="89855" y="113639"/>
                </a:lnTo>
                <a:lnTo>
                  <a:pt x="58142" y="95140"/>
                </a:lnTo>
                <a:lnTo>
                  <a:pt x="36999" y="81926"/>
                </a:lnTo>
                <a:lnTo>
                  <a:pt x="15857" y="63426"/>
                </a:lnTo>
                <a:lnTo>
                  <a:pt x="5286" y="47570"/>
                </a:lnTo>
                <a:lnTo>
                  <a:pt x="0" y="34356"/>
                </a:lnTo>
                <a:lnTo>
                  <a:pt x="0" y="21142"/>
                </a:lnTo>
                <a:lnTo>
                  <a:pt x="2643" y="10571"/>
                </a:lnTo>
                <a:lnTo>
                  <a:pt x="23785" y="2642"/>
                </a:lnTo>
                <a:lnTo>
                  <a:pt x="55499" y="0"/>
                </a:lnTo>
                <a:lnTo>
                  <a:pt x="124211" y="7928"/>
                </a:lnTo>
                <a:lnTo>
                  <a:pt x="216708" y="26427"/>
                </a:lnTo>
                <a:lnTo>
                  <a:pt x="303920" y="52855"/>
                </a:lnTo>
                <a:lnTo>
                  <a:pt x="364703" y="81926"/>
                </a:lnTo>
                <a:lnTo>
                  <a:pt x="406988" y="108353"/>
                </a:lnTo>
                <a:lnTo>
                  <a:pt x="422844" y="121567"/>
                </a:lnTo>
                <a:lnTo>
                  <a:pt x="441344" y="142710"/>
                </a:lnTo>
                <a:lnTo>
                  <a:pt x="449272" y="161209"/>
                </a:lnTo>
                <a:lnTo>
                  <a:pt x="451915" y="174423"/>
                </a:lnTo>
                <a:lnTo>
                  <a:pt x="451915" y="190279"/>
                </a:lnTo>
                <a:lnTo>
                  <a:pt x="443987" y="224636"/>
                </a:lnTo>
                <a:lnTo>
                  <a:pt x="433416" y="269563"/>
                </a:lnTo>
                <a:lnTo>
                  <a:pt x="425487" y="348846"/>
                </a:lnTo>
                <a:lnTo>
                  <a:pt x="404345" y="502127"/>
                </a:lnTo>
                <a:lnTo>
                  <a:pt x="404345" y="766404"/>
                </a:lnTo>
                <a:lnTo>
                  <a:pt x="409631" y="1067681"/>
                </a:lnTo>
                <a:lnTo>
                  <a:pt x="414916" y="1194534"/>
                </a:lnTo>
                <a:lnTo>
                  <a:pt x="420202" y="1292316"/>
                </a:lnTo>
                <a:lnTo>
                  <a:pt x="425487" y="1337244"/>
                </a:lnTo>
                <a:lnTo>
                  <a:pt x="422844" y="1403313"/>
                </a:lnTo>
                <a:lnTo>
                  <a:pt x="401702" y="1538095"/>
                </a:lnTo>
                <a:lnTo>
                  <a:pt x="372632" y="1659662"/>
                </a:lnTo>
                <a:lnTo>
                  <a:pt x="332990" y="1775944"/>
                </a:lnTo>
                <a:lnTo>
                  <a:pt x="301277" y="1855227"/>
                </a:lnTo>
                <a:lnTo>
                  <a:pt x="269563" y="1926582"/>
                </a:lnTo>
                <a:lnTo>
                  <a:pt x="248421" y="1963581"/>
                </a:lnTo>
                <a:lnTo>
                  <a:pt x="227279" y="1987366"/>
                </a:lnTo>
                <a:lnTo>
                  <a:pt x="208780" y="1997937"/>
                </a:lnTo>
                <a:lnTo>
                  <a:pt x="198209" y="1997937"/>
                </a:lnTo>
                <a:lnTo>
                  <a:pt x="182352" y="1984723"/>
                </a:lnTo>
                <a:lnTo>
                  <a:pt x="166495" y="1955653"/>
                </a:lnTo>
                <a:lnTo>
                  <a:pt x="153281" y="1469382"/>
                </a:lnTo>
                <a:lnTo>
                  <a:pt x="158567" y="1403313"/>
                </a:lnTo>
                <a:lnTo>
                  <a:pt x="158567" y="1268532"/>
                </a:lnTo>
                <a:lnTo>
                  <a:pt x="158567" y="95139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587CAE18-6091-47C0-9408-EBD51BAD34C6}"/>
              </a:ext>
            </a:extLst>
          </p:cNvPr>
          <p:cNvSpPr/>
          <p:nvPr/>
        </p:nvSpPr>
        <p:spPr>
          <a:xfrm>
            <a:off x="4992688" y="5459413"/>
            <a:ext cx="673100" cy="701675"/>
          </a:xfrm>
          <a:custGeom>
            <a:avLst/>
            <a:gdLst>
              <a:gd name="connsiteX0" fmla="*/ 223838 w 671513"/>
              <a:gd name="connsiteY0" fmla="*/ 226219 h 700088"/>
              <a:gd name="connsiteX1" fmla="*/ 402432 w 671513"/>
              <a:gd name="connsiteY1" fmla="*/ 254794 h 700088"/>
              <a:gd name="connsiteX2" fmla="*/ 509588 w 671513"/>
              <a:gd name="connsiteY2" fmla="*/ 269082 h 700088"/>
              <a:gd name="connsiteX3" fmla="*/ 523875 w 671513"/>
              <a:gd name="connsiteY3" fmla="*/ 269082 h 700088"/>
              <a:gd name="connsiteX4" fmla="*/ 547688 w 671513"/>
              <a:gd name="connsiteY4" fmla="*/ 264319 h 700088"/>
              <a:gd name="connsiteX5" fmla="*/ 566738 w 671513"/>
              <a:gd name="connsiteY5" fmla="*/ 254794 h 700088"/>
              <a:gd name="connsiteX6" fmla="*/ 585788 w 671513"/>
              <a:gd name="connsiteY6" fmla="*/ 238125 h 700088"/>
              <a:gd name="connsiteX7" fmla="*/ 600075 w 671513"/>
              <a:gd name="connsiteY7" fmla="*/ 216694 h 700088"/>
              <a:gd name="connsiteX8" fmla="*/ 611982 w 671513"/>
              <a:gd name="connsiteY8" fmla="*/ 190500 h 700088"/>
              <a:gd name="connsiteX9" fmla="*/ 616744 w 671513"/>
              <a:gd name="connsiteY9" fmla="*/ 169069 h 700088"/>
              <a:gd name="connsiteX10" fmla="*/ 623888 w 671513"/>
              <a:gd name="connsiteY10" fmla="*/ 107157 h 700088"/>
              <a:gd name="connsiteX11" fmla="*/ 628650 w 671513"/>
              <a:gd name="connsiteY11" fmla="*/ 0 h 700088"/>
              <a:gd name="connsiteX12" fmla="*/ 671513 w 671513"/>
              <a:gd name="connsiteY12" fmla="*/ 700088 h 700088"/>
              <a:gd name="connsiteX13" fmla="*/ 650082 w 671513"/>
              <a:gd name="connsiteY13" fmla="*/ 688182 h 700088"/>
              <a:gd name="connsiteX14" fmla="*/ 628650 w 671513"/>
              <a:gd name="connsiteY14" fmla="*/ 659607 h 700088"/>
              <a:gd name="connsiteX15" fmla="*/ 600075 w 671513"/>
              <a:gd name="connsiteY15" fmla="*/ 614363 h 700088"/>
              <a:gd name="connsiteX16" fmla="*/ 569119 w 671513"/>
              <a:gd name="connsiteY16" fmla="*/ 573882 h 700088"/>
              <a:gd name="connsiteX17" fmla="*/ 528638 w 671513"/>
              <a:gd name="connsiteY17" fmla="*/ 531019 h 700088"/>
              <a:gd name="connsiteX18" fmla="*/ 500063 w 671513"/>
              <a:gd name="connsiteY18" fmla="*/ 502444 h 700088"/>
              <a:gd name="connsiteX19" fmla="*/ 466725 w 671513"/>
              <a:gd name="connsiteY19" fmla="*/ 476250 h 700088"/>
              <a:gd name="connsiteX20" fmla="*/ 428625 w 671513"/>
              <a:gd name="connsiteY20" fmla="*/ 452438 h 700088"/>
              <a:gd name="connsiteX21" fmla="*/ 381000 w 671513"/>
              <a:gd name="connsiteY21" fmla="*/ 423863 h 700088"/>
              <a:gd name="connsiteX22" fmla="*/ 328613 w 671513"/>
              <a:gd name="connsiteY22" fmla="*/ 392907 h 700088"/>
              <a:gd name="connsiteX23" fmla="*/ 269082 w 671513"/>
              <a:gd name="connsiteY23" fmla="*/ 361950 h 700088"/>
              <a:gd name="connsiteX24" fmla="*/ 200025 w 671513"/>
              <a:gd name="connsiteY24" fmla="*/ 326232 h 700088"/>
              <a:gd name="connsiteX25" fmla="*/ 130969 w 671513"/>
              <a:gd name="connsiteY25" fmla="*/ 295275 h 700088"/>
              <a:gd name="connsiteX26" fmla="*/ 57150 w 671513"/>
              <a:gd name="connsiteY26" fmla="*/ 264319 h 700088"/>
              <a:gd name="connsiteX27" fmla="*/ 26194 w 671513"/>
              <a:gd name="connsiteY27" fmla="*/ 247650 h 700088"/>
              <a:gd name="connsiteX28" fmla="*/ 7144 w 671513"/>
              <a:gd name="connsiteY28" fmla="*/ 233363 h 700088"/>
              <a:gd name="connsiteX29" fmla="*/ 0 w 671513"/>
              <a:gd name="connsiteY29" fmla="*/ 223838 h 700088"/>
              <a:gd name="connsiteX30" fmla="*/ 0 w 671513"/>
              <a:gd name="connsiteY30" fmla="*/ 219075 h 700088"/>
              <a:gd name="connsiteX31" fmla="*/ 2382 w 671513"/>
              <a:gd name="connsiteY31" fmla="*/ 211932 h 700088"/>
              <a:gd name="connsiteX32" fmla="*/ 14288 w 671513"/>
              <a:gd name="connsiteY32" fmla="*/ 202407 h 700088"/>
              <a:gd name="connsiteX33" fmla="*/ 38100 w 671513"/>
              <a:gd name="connsiteY33" fmla="*/ 200025 h 700088"/>
              <a:gd name="connsiteX34" fmla="*/ 78582 w 671513"/>
              <a:gd name="connsiteY34" fmla="*/ 202407 h 700088"/>
              <a:gd name="connsiteX35" fmla="*/ 223838 w 671513"/>
              <a:gd name="connsiteY35" fmla="*/ 226219 h 70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71513" h="700088">
                <a:moveTo>
                  <a:pt x="223838" y="226219"/>
                </a:moveTo>
                <a:lnTo>
                  <a:pt x="402432" y="254794"/>
                </a:lnTo>
                <a:lnTo>
                  <a:pt x="509588" y="269082"/>
                </a:lnTo>
                <a:lnTo>
                  <a:pt x="523875" y="269082"/>
                </a:lnTo>
                <a:lnTo>
                  <a:pt x="547688" y="264319"/>
                </a:lnTo>
                <a:lnTo>
                  <a:pt x="566738" y="254794"/>
                </a:lnTo>
                <a:lnTo>
                  <a:pt x="585788" y="238125"/>
                </a:lnTo>
                <a:lnTo>
                  <a:pt x="600075" y="216694"/>
                </a:lnTo>
                <a:lnTo>
                  <a:pt x="611982" y="190500"/>
                </a:lnTo>
                <a:lnTo>
                  <a:pt x="616744" y="169069"/>
                </a:lnTo>
                <a:lnTo>
                  <a:pt x="623888" y="107157"/>
                </a:lnTo>
                <a:lnTo>
                  <a:pt x="628650" y="0"/>
                </a:lnTo>
                <a:lnTo>
                  <a:pt x="671513" y="700088"/>
                </a:lnTo>
                <a:lnTo>
                  <a:pt x="650082" y="688182"/>
                </a:lnTo>
                <a:lnTo>
                  <a:pt x="628650" y="659607"/>
                </a:lnTo>
                <a:lnTo>
                  <a:pt x="600075" y="614363"/>
                </a:lnTo>
                <a:lnTo>
                  <a:pt x="569119" y="573882"/>
                </a:lnTo>
                <a:lnTo>
                  <a:pt x="528638" y="531019"/>
                </a:lnTo>
                <a:lnTo>
                  <a:pt x="500063" y="502444"/>
                </a:lnTo>
                <a:lnTo>
                  <a:pt x="466725" y="476250"/>
                </a:lnTo>
                <a:lnTo>
                  <a:pt x="428625" y="452438"/>
                </a:lnTo>
                <a:lnTo>
                  <a:pt x="381000" y="423863"/>
                </a:lnTo>
                <a:lnTo>
                  <a:pt x="328613" y="392907"/>
                </a:lnTo>
                <a:lnTo>
                  <a:pt x="269082" y="361950"/>
                </a:lnTo>
                <a:lnTo>
                  <a:pt x="200025" y="326232"/>
                </a:lnTo>
                <a:lnTo>
                  <a:pt x="130969" y="295275"/>
                </a:lnTo>
                <a:lnTo>
                  <a:pt x="57150" y="264319"/>
                </a:lnTo>
                <a:lnTo>
                  <a:pt x="26194" y="247650"/>
                </a:lnTo>
                <a:lnTo>
                  <a:pt x="7144" y="233363"/>
                </a:lnTo>
                <a:lnTo>
                  <a:pt x="0" y="223838"/>
                </a:lnTo>
                <a:lnTo>
                  <a:pt x="0" y="219075"/>
                </a:lnTo>
                <a:lnTo>
                  <a:pt x="2382" y="211932"/>
                </a:lnTo>
                <a:lnTo>
                  <a:pt x="14288" y="202407"/>
                </a:lnTo>
                <a:lnTo>
                  <a:pt x="38100" y="200025"/>
                </a:lnTo>
                <a:lnTo>
                  <a:pt x="78582" y="202407"/>
                </a:lnTo>
                <a:lnTo>
                  <a:pt x="223838" y="2262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E2679DD8-CBDA-4F4E-8FC9-8901D2F5AEC8}"/>
              </a:ext>
            </a:extLst>
          </p:cNvPr>
          <p:cNvSpPr/>
          <p:nvPr/>
        </p:nvSpPr>
        <p:spPr>
          <a:xfrm>
            <a:off x="4059238" y="4943475"/>
            <a:ext cx="819150" cy="638175"/>
          </a:xfrm>
          <a:custGeom>
            <a:avLst/>
            <a:gdLst>
              <a:gd name="connsiteX0" fmla="*/ 373857 w 819150"/>
              <a:gd name="connsiteY0" fmla="*/ 311944 h 638175"/>
              <a:gd name="connsiteX1" fmla="*/ 295275 w 819150"/>
              <a:gd name="connsiteY1" fmla="*/ 247650 h 638175"/>
              <a:gd name="connsiteX2" fmla="*/ 228600 w 819150"/>
              <a:gd name="connsiteY2" fmla="*/ 197644 h 638175"/>
              <a:gd name="connsiteX3" fmla="*/ 171450 w 819150"/>
              <a:gd name="connsiteY3" fmla="*/ 157163 h 638175"/>
              <a:gd name="connsiteX4" fmla="*/ 107157 w 819150"/>
              <a:gd name="connsiteY4" fmla="*/ 114300 h 638175"/>
              <a:gd name="connsiteX5" fmla="*/ 45244 w 819150"/>
              <a:gd name="connsiteY5" fmla="*/ 76200 h 638175"/>
              <a:gd name="connsiteX6" fmla="*/ 23813 w 819150"/>
              <a:gd name="connsiteY6" fmla="*/ 59531 h 638175"/>
              <a:gd name="connsiteX7" fmla="*/ 4763 w 819150"/>
              <a:gd name="connsiteY7" fmla="*/ 35719 h 638175"/>
              <a:gd name="connsiteX8" fmla="*/ 0 w 819150"/>
              <a:gd name="connsiteY8" fmla="*/ 19050 h 638175"/>
              <a:gd name="connsiteX9" fmla="*/ 4763 w 819150"/>
              <a:gd name="connsiteY9" fmla="*/ 7144 h 638175"/>
              <a:gd name="connsiteX10" fmla="*/ 14288 w 819150"/>
              <a:gd name="connsiteY10" fmla="*/ 2381 h 638175"/>
              <a:gd name="connsiteX11" fmla="*/ 38100 w 819150"/>
              <a:gd name="connsiteY11" fmla="*/ 0 h 638175"/>
              <a:gd name="connsiteX12" fmla="*/ 85725 w 819150"/>
              <a:gd name="connsiteY12" fmla="*/ 4763 h 638175"/>
              <a:gd name="connsiteX13" fmla="*/ 169069 w 819150"/>
              <a:gd name="connsiteY13" fmla="*/ 28575 h 638175"/>
              <a:gd name="connsiteX14" fmla="*/ 321469 w 819150"/>
              <a:gd name="connsiteY14" fmla="*/ 73819 h 638175"/>
              <a:gd name="connsiteX15" fmla="*/ 490538 w 819150"/>
              <a:gd name="connsiteY15" fmla="*/ 133350 h 638175"/>
              <a:gd name="connsiteX16" fmla="*/ 604838 w 819150"/>
              <a:gd name="connsiteY16" fmla="*/ 178594 h 638175"/>
              <a:gd name="connsiteX17" fmla="*/ 678657 w 819150"/>
              <a:gd name="connsiteY17" fmla="*/ 219075 h 638175"/>
              <a:gd name="connsiteX18" fmla="*/ 704850 w 819150"/>
              <a:gd name="connsiteY18" fmla="*/ 240506 h 638175"/>
              <a:gd name="connsiteX19" fmla="*/ 728663 w 819150"/>
              <a:gd name="connsiteY19" fmla="*/ 271463 h 638175"/>
              <a:gd name="connsiteX20" fmla="*/ 769144 w 819150"/>
              <a:gd name="connsiteY20" fmla="*/ 333375 h 638175"/>
              <a:gd name="connsiteX21" fmla="*/ 792957 w 819150"/>
              <a:gd name="connsiteY21" fmla="*/ 383381 h 638175"/>
              <a:gd name="connsiteX22" fmla="*/ 804863 w 819150"/>
              <a:gd name="connsiteY22" fmla="*/ 423863 h 638175"/>
              <a:gd name="connsiteX23" fmla="*/ 814388 w 819150"/>
              <a:gd name="connsiteY23" fmla="*/ 473869 h 638175"/>
              <a:gd name="connsiteX24" fmla="*/ 819150 w 819150"/>
              <a:gd name="connsiteY24" fmla="*/ 538163 h 638175"/>
              <a:gd name="connsiteX25" fmla="*/ 814388 w 819150"/>
              <a:gd name="connsiteY25" fmla="*/ 597694 h 638175"/>
              <a:gd name="connsiteX26" fmla="*/ 802482 w 819150"/>
              <a:gd name="connsiteY26" fmla="*/ 621506 h 638175"/>
              <a:gd name="connsiteX27" fmla="*/ 785813 w 819150"/>
              <a:gd name="connsiteY27" fmla="*/ 633413 h 638175"/>
              <a:gd name="connsiteX28" fmla="*/ 769144 w 819150"/>
              <a:gd name="connsiteY28" fmla="*/ 638175 h 638175"/>
              <a:gd name="connsiteX29" fmla="*/ 754857 w 819150"/>
              <a:gd name="connsiteY29" fmla="*/ 638175 h 638175"/>
              <a:gd name="connsiteX30" fmla="*/ 719138 w 819150"/>
              <a:gd name="connsiteY30" fmla="*/ 626269 h 638175"/>
              <a:gd name="connsiteX31" fmla="*/ 685800 w 819150"/>
              <a:gd name="connsiteY31" fmla="*/ 607219 h 638175"/>
              <a:gd name="connsiteX32" fmla="*/ 635794 w 819150"/>
              <a:gd name="connsiteY32" fmla="*/ 557213 h 638175"/>
              <a:gd name="connsiteX33" fmla="*/ 576263 w 819150"/>
              <a:gd name="connsiteY33" fmla="*/ 495300 h 638175"/>
              <a:gd name="connsiteX34" fmla="*/ 519113 w 819150"/>
              <a:gd name="connsiteY34" fmla="*/ 440531 h 638175"/>
              <a:gd name="connsiteX35" fmla="*/ 459582 w 819150"/>
              <a:gd name="connsiteY35" fmla="*/ 385763 h 638175"/>
              <a:gd name="connsiteX36" fmla="*/ 373857 w 819150"/>
              <a:gd name="connsiteY36" fmla="*/ 311944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19150" h="638175">
                <a:moveTo>
                  <a:pt x="373857" y="311944"/>
                </a:moveTo>
                <a:lnTo>
                  <a:pt x="295275" y="247650"/>
                </a:lnTo>
                <a:lnTo>
                  <a:pt x="228600" y="197644"/>
                </a:lnTo>
                <a:lnTo>
                  <a:pt x="171450" y="157163"/>
                </a:lnTo>
                <a:lnTo>
                  <a:pt x="107157" y="114300"/>
                </a:lnTo>
                <a:lnTo>
                  <a:pt x="45244" y="76200"/>
                </a:lnTo>
                <a:lnTo>
                  <a:pt x="23813" y="59531"/>
                </a:lnTo>
                <a:lnTo>
                  <a:pt x="4763" y="35719"/>
                </a:lnTo>
                <a:lnTo>
                  <a:pt x="0" y="19050"/>
                </a:lnTo>
                <a:lnTo>
                  <a:pt x="4763" y="7144"/>
                </a:lnTo>
                <a:lnTo>
                  <a:pt x="14288" y="2381"/>
                </a:lnTo>
                <a:lnTo>
                  <a:pt x="38100" y="0"/>
                </a:lnTo>
                <a:lnTo>
                  <a:pt x="85725" y="4763"/>
                </a:lnTo>
                <a:lnTo>
                  <a:pt x="169069" y="28575"/>
                </a:lnTo>
                <a:lnTo>
                  <a:pt x="321469" y="73819"/>
                </a:lnTo>
                <a:lnTo>
                  <a:pt x="490538" y="133350"/>
                </a:lnTo>
                <a:lnTo>
                  <a:pt x="604838" y="178594"/>
                </a:lnTo>
                <a:lnTo>
                  <a:pt x="678657" y="219075"/>
                </a:lnTo>
                <a:lnTo>
                  <a:pt x="704850" y="240506"/>
                </a:lnTo>
                <a:lnTo>
                  <a:pt x="728663" y="271463"/>
                </a:lnTo>
                <a:lnTo>
                  <a:pt x="769144" y="333375"/>
                </a:lnTo>
                <a:lnTo>
                  <a:pt x="792957" y="383381"/>
                </a:lnTo>
                <a:lnTo>
                  <a:pt x="804863" y="423863"/>
                </a:lnTo>
                <a:lnTo>
                  <a:pt x="814388" y="473869"/>
                </a:lnTo>
                <a:lnTo>
                  <a:pt x="819150" y="538163"/>
                </a:lnTo>
                <a:lnTo>
                  <a:pt x="814388" y="597694"/>
                </a:lnTo>
                <a:lnTo>
                  <a:pt x="802482" y="621506"/>
                </a:lnTo>
                <a:lnTo>
                  <a:pt x="785813" y="633413"/>
                </a:lnTo>
                <a:lnTo>
                  <a:pt x="769144" y="638175"/>
                </a:lnTo>
                <a:lnTo>
                  <a:pt x="754857" y="638175"/>
                </a:lnTo>
                <a:lnTo>
                  <a:pt x="719138" y="626269"/>
                </a:lnTo>
                <a:lnTo>
                  <a:pt x="685800" y="607219"/>
                </a:lnTo>
                <a:lnTo>
                  <a:pt x="635794" y="557213"/>
                </a:lnTo>
                <a:lnTo>
                  <a:pt x="576263" y="495300"/>
                </a:lnTo>
                <a:lnTo>
                  <a:pt x="519113" y="440531"/>
                </a:lnTo>
                <a:lnTo>
                  <a:pt x="459582" y="385763"/>
                </a:lnTo>
                <a:lnTo>
                  <a:pt x="373857" y="3119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C4406ADC-3EF3-457D-AB6D-0268701F5300}"/>
              </a:ext>
            </a:extLst>
          </p:cNvPr>
          <p:cNvGrpSpPr>
            <a:grpSpLocks/>
          </p:cNvGrpSpPr>
          <p:nvPr/>
        </p:nvGrpSpPr>
        <p:grpSpPr bwMode="auto">
          <a:xfrm>
            <a:off x="2665413" y="1339850"/>
            <a:ext cx="4524375" cy="4837113"/>
            <a:chOff x="2833688" y="1477963"/>
            <a:chExt cx="4524375" cy="4837112"/>
          </a:xfrm>
        </p:grpSpPr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37E23579-06E0-44C9-B841-DDF136D4810C}"/>
                </a:ext>
              </a:extLst>
            </p:cNvPr>
            <p:cNvSpPr/>
            <p:nvPr/>
          </p:nvSpPr>
          <p:spPr>
            <a:xfrm>
              <a:off x="3922713" y="1566863"/>
              <a:ext cx="762000" cy="654050"/>
            </a:xfrm>
            <a:custGeom>
              <a:avLst/>
              <a:gdLst>
                <a:gd name="connsiteX0" fmla="*/ 340519 w 762000"/>
                <a:gd name="connsiteY0" fmla="*/ 107156 h 654843"/>
                <a:gd name="connsiteX1" fmla="*/ 271462 w 762000"/>
                <a:gd name="connsiteY1" fmla="*/ 78581 h 654843"/>
                <a:gd name="connsiteX2" fmla="*/ 183356 w 762000"/>
                <a:gd name="connsiteY2" fmla="*/ 45243 h 654843"/>
                <a:gd name="connsiteX3" fmla="*/ 114300 w 762000"/>
                <a:gd name="connsiteY3" fmla="*/ 23812 h 654843"/>
                <a:gd name="connsiteX4" fmla="*/ 50006 w 762000"/>
                <a:gd name="connsiteY4" fmla="*/ 4762 h 654843"/>
                <a:gd name="connsiteX5" fmla="*/ 26194 w 762000"/>
                <a:gd name="connsiteY5" fmla="*/ 0 h 654843"/>
                <a:gd name="connsiteX6" fmla="*/ 9525 w 762000"/>
                <a:gd name="connsiteY6" fmla="*/ 0 h 654843"/>
                <a:gd name="connsiteX7" fmla="*/ 0 w 762000"/>
                <a:gd name="connsiteY7" fmla="*/ 4762 h 654843"/>
                <a:gd name="connsiteX8" fmla="*/ 0 w 762000"/>
                <a:gd name="connsiteY8" fmla="*/ 19050 h 654843"/>
                <a:gd name="connsiteX9" fmla="*/ 7144 w 762000"/>
                <a:gd name="connsiteY9" fmla="*/ 35718 h 654843"/>
                <a:gd name="connsiteX10" fmla="*/ 26194 w 762000"/>
                <a:gd name="connsiteY10" fmla="*/ 59531 h 654843"/>
                <a:gd name="connsiteX11" fmla="*/ 57150 w 762000"/>
                <a:gd name="connsiteY11" fmla="*/ 85725 h 654843"/>
                <a:gd name="connsiteX12" fmla="*/ 85725 w 762000"/>
                <a:gd name="connsiteY12" fmla="*/ 102393 h 654843"/>
                <a:gd name="connsiteX13" fmla="*/ 116681 w 762000"/>
                <a:gd name="connsiteY13" fmla="*/ 123825 h 654843"/>
                <a:gd name="connsiteX14" fmla="*/ 152400 w 762000"/>
                <a:gd name="connsiteY14" fmla="*/ 152400 h 654843"/>
                <a:gd name="connsiteX15" fmla="*/ 214312 w 762000"/>
                <a:gd name="connsiteY15" fmla="*/ 207168 h 654843"/>
                <a:gd name="connsiteX16" fmla="*/ 292894 w 762000"/>
                <a:gd name="connsiteY16" fmla="*/ 290512 h 654843"/>
                <a:gd name="connsiteX17" fmla="*/ 359569 w 762000"/>
                <a:gd name="connsiteY17" fmla="*/ 364331 h 654843"/>
                <a:gd name="connsiteX18" fmla="*/ 426244 w 762000"/>
                <a:gd name="connsiteY18" fmla="*/ 447675 h 654843"/>
                <a:gd name="connsiteX19" fmla="*/ 466725 w 762000"/>
                <a:gd name="connsiteY19" fmla="*/ 504825 h 654843"/>
                <a:gd name="connsiteX20" fmla="*/ 500062 w 762000"/>
                <a:gd name="connsiteY20" fmla="*/ 552450 h 654843"/>
                <a:gd name="connsiteX21" fmla="*/ 521494 w 762000"/>
                <a:gd name="connsiteY21" fmla="*/ 578643 h 654843"/>
                <a:gd name="connsiteX22" fmla="*/ 547687 w 762000"/>
                <a:gd name="connsiteY22" fmla="*/ 604837 h 654843"/>
                <a:gd name="connsiteX23" fmla="*/ 576262 w 762000"/>
                <a:gd name="connsiteY23" fmla="*/ 628650 h 654843"/>
                <a:gd name="connsiteX24" fmla="*/ 592931 w 762000"/>
                <a:gd name="connsiteY24" fmla="*/ 638175 h 654843"/>
                <a:gd name="connsiteX25" fmla="*/ 623887 w 762000"/>
                <a:gd name="connsiteY25" fmla="*/ 650081 h 654843"/>
                <a:gd name="connsiteX26" fmla="*/ 647700 w 762000"/>
                <a:gd name="connsiteY26" fmla="*/ 654843 h 654843"/>
                <a:gd name="connsiteX27" fmla="*/ 673894 w 762000"/>
                <a:gd name="connsiteY27" fmla="*/ 652462 h 654843"/>
                <a:gd name="connsiteX28" fmla="*/ 700087 w 762000"/>
                <a:gd name="connsiteY28" fmla="*/ 645318 h 654843"/>
                <a:gd name="connsiteX29" fmla="*/ 721519 w 762000"/>
                <a:gd name="connsiteY29" fmla="*/ 633412 h 654843"/>
                <a:gd name="connsiteX30" fmla="*/ 747712 w 762000"/>
                <a:gd name="connsiteY30" fmla="*/ 614362 h 654843"/>
                <a:gd name="connsiteX31" fmla="*/ 752475 w 762000"/>
                <a:gd name="connsiteY31" fmla="*/ 604837 h 654843"/>
                <a:gd name="connsiteX32" fmla="*/ 759619 w 762000"/>
                <a:gd name="connsiteY32" fmla="*/ 583406 h 654843"/>
                <a:gd name="connsiteX33" fmla="*/ 762000 w 762000"/>
                <a:gd name="connsiteY33" fmla="*/ 557212 h 654843"/>
                <a:gd name="connsiteX34" fmla="*/ 759619 w 762000"/>
                <a:gd name="connsiteY34" fmla="*/ 526256 h 654843"/>
                <a:gd name="connsiteX35" fmla="*/ 754856 w 762000"/>
                <a:gd name="connsiteY35" fmla="*/ 490537 h 654843"/>
                <a:gd name="connsiteX36" fmla="*/ 742950 w 762000"/>
                <a:gd name="connsiteY36" fmla="*/ 445293 h 654843"/>
                <a:gd name="connsiteX37" fmla="*/ 721519 w 762000"/>
                <a:gd name="connsiteY37" fmla="*/ 397668 h 654843"/>
                <a:gd name="connsiteX38" fmla="*/ 695325 w 762000"/>
                <a:gd name="connsiteY38" fmla="*/ 354806 h 654843"/>
                <a:gd name="connsiteX39" fmla="*/ 666750 w 762000"/>
                <a:gd name="connsiteY39" fmla="*/ 311943 h 654843"/>
                <a:gd name="connsiteX40" fmla="*/ 638175 w 762000"/>
                <a:gd name="connsiteY40" fmla="*/ 273843 h 654843"/>
                <a:gd name="connsiteX41" fmla="*/ 621506 w 762000"/>
                <a:gd name="connsiteY41" fmla="*/ 254793 h 654843"/>
                <a:gd name="connsiteX42" fmla="*/ 597694 w 762000"/>
                <a:gd name="connsiteY42" fmla="*/ 238125 h 654843"/>
                <a:gd name="connsiteX43" fmla="*/ 547687 w 762000"/>
                <a:gd name="connsiteY43" fmla="*/ 209550 h 654843"/>
                <a:gd name="connsiteX44" fmla="*/ 485775 w 762000"/>
                <a:gd name="connsiteY44" fmla="*/ 176212 h 654843"/>
                <a:gd name="connsiteX45" fmla="*/ 414337 w 762000"/>
                <a:gd name="connsiteY45" fmla="*/ 140493 h 654843"/>
                <a:gd name="connsiteX46" fmla="*/ 340519 w 762000"/>
                <a:gd name="connsiteY46" fmla="*/ 107156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62000" h="654843">
                  <a:moveTo>
                    <a:pt x="340519" y="107156"/>
                  </a:moveTo>
                  <a:lnTo>
                    <a:pt x="271462" y="78581"/>
                  </a:lnTo>
                  <a:lnTo>
                    <a:pt x="183356" y="45243"/>
                  </a:lnTo>
                  <a:lnTo>
                    <a:pt x="114300" y="23812"/>
                  </a:lnTo>
                  <a:lnTo>
                    <a:pt x="50006" y="4762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7144" y="35718"/>
                  </a:lnTo>
                  <a:lnTo>
                    <a:pt x="26194" y="59531"/>
                  </a:lnTo>
                  <a:lnTo>
                    <a:pt x="57150" y="85725"/>
                  </a:lnTo>
                  <a:lnTo>
                    <a:pt x="85725" y="102393"/>
                  </a:lnTo>
                  <a:lnTo>
                    <a:pt x="116681" y="123825"/>
                  </a:lnTo>
                  <a:lnTo>
                    <a:pt x="152400" y="152400"/>
                  </a:lnTo>
                  <a:lnTo>
                    <a:pt x="214312" y="207168"/>
                  </a:lnTo>
                  <a:lnTo>
                    <a:pt x="292894" y="290512"/>
                  </a:lnTo>
                  <a:lnTo>
                    <a:pt x="359569" y="364331"/>
                  </a:lnTo>
                  <a:lnTo>
                    <a:pt x="426244" y="447675"/>
                  </a:lnTo>
                  <a:lnTo>
                    <a:pt x="466725" y="504825"/>
                  </a:lnTo>
                  <a:lnTo>
                    <a:pt x="500062" y="552450"/>
                  </a:lnTo>
                  <a:lnTo>
                    <a:pt x="521494" y="578643"/>
                  </a:lnTo>
                  <a:lnTo>
                    <a:pt x="547687" y="604837"/>
                  </a:lnTo>
                  <a:lnTo>
                    <a:pt x="576262" y="628650"/>
                  </a:lnTo>
                  <a:lnTo>
                    <a:pt x="592931" y="638175"/>
                  </a:lnTo>
                  <a:lnTo>
                    <a:pt x="623887" y="650081"/>
                  </a:lnTo>
                  <a:lnTo>
                    <a:pt x="647700" y="654843"/>
                  </a:lnTo>
                  <a:lnTo>
                    <a:pt x="673894" y="652462"/>
                  </a:lnTo>
                  <a:lnTo>
                    <a:pt x="700087" y="645318"/>
                  </a:lnTo>
                  <a:lnTo>
                    <a:pt x="721519" y="633412"/>
                  </a:lnTo>
                  <a:lnTo>
                    <a:pt x="747712" y="614362"/>
                  </a:lnTo>
                  <a:lnTo>
                    <a:pt x="752475" y="604837"/>
                  </a:lnTo>
                  <a:lnTo>
                    <a:pt x="759619" y="583406"/>
                  </a:lnTo>
                  <a:lnTo>
                    <a:pt x="762000" y="557212"/>
                  </a:lnTo>
                  <a:lnTo>
                    <a:pt x="759619" y="526256"/>
                  </a:lnTo>
                  <a:lnTo>
                    <a:pt x="754856" y="490537"/>
                  </a:lnTo>
                  <a:lnTo>
                    <a:pt x="742950" y="445293"/>
                  </a:lnTo>
                  <a:lnTo>
                    <a:pt x="721519" y="397668"/>
                  </a:lnTo>
                  <a:lnTo>
                    <a:pt x="695325" y="354806"/>
                  </a:lnTo>
                  <a:lnTo>
                    <a:pt x="666750" y="311943"/>
                  </a:lnTo>
                  <a:lnTo>
                    <a:pt x="638175" y="273843"/>
                  </a:lnTo>
                  <a:lnTo>
                    <a:pt x="621506" y="254793"/>
                  </a:lnTo>
                  <a:lnTo>
                    <a:pt x="597694" y="238125"/>
                  </a:lnTo>
                  <a:lnTo>
                    <a:pt x="547687" y="209550"/>
                  </a:lnTo>
                  <a:lnTo>
                    <a:pt x="485775" y="176212"/>
                  </a:lnTo>
                  <a:lnTo>
                    <a:pt x="414337" y="140493"/>
                  </a:lnTo>
                  <a:lnTo>
                    <a:pt x="340519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9">
              <a:extLst>
                <a:ext uri="{FF2B5EF4-FFF2-40B4-BE49-F238E27FC236}">
                  <a16:creationId xmlns:a16="http://schemas.microsoft.com/office/drawing/2014/main" id="{D5B27AB2-3A48-473A-A3D9-B87F81D5DB70}"/>
                </a:ext>
              </a:extLst>
            </p:cNvPr>
            <p:cNvSpPr/>
            <p:nvPr/>
          </p:nvSpPr>
          <p:spPr>
            <a:xfrm>
              <a:off x="5253038" y="1477963"/>
              <a:ext cx="871537" cy="836613"/>
            </a:xfrm>
            <a:custGeom>
              <a:avLst/>
              <a:gdLst>
                <a:gd name="connsiteX0" fmla="*/ 559593 w 871537"/>
                <a:gd name="connsiteY0" fmla="*/ 457200 h 835819"/>
                <a:gd name="connsiteX1" fmla="*/ 509587 w 871537"/>
                <a:gd name="connsiteY1" fmla="*/ 502444 h 835819"/>
                <a:gd name="connsiteX2" fmla="*/ 440531 w 871537"/>
                <a:gd name="connsiteY2" fmla="*/ 561975 h 835819"/>
                <a:gd name="connsiteX3" fmla="*/ 347662 w 871537"/>
                <a:gd name="connsiteY3" fmla="*/ 638175 h 835819"/>
                <a:gd name="connsiteX4" fmla="*/ 261937 w 871537"/>
                <a:gd name="connsiteY4" fmla="*/ 704850 h 835819"/>
                <a:gd name="connsiteX5" fmla="*/ 188118 w 871537"/>
                <a:gd name="connsiteY5" fmla="*/ 757238 h 835819"/>
                <a:gd name="connsiteX6" fmla="*/ 83343 w 871537"/>
                <a:gd name="connsiteY6" fmla="*/ 831057 h 835819"/>
                <a:gd name="connsiteX7" fmla="*/ 0 w 871537"/>
                <a:gd name="connsiteY7" fmla="*/ 835819 h 835819"/>
                <a:gd name="connsiteX8" fmla="*/ 57150 w 871537"/>
                <a:gd name="connsiteY8" fmla="*/ 757238 h 835819"/>
                <a:gd name="connsiteX9" fmla="*/ 135731 w 871537"/>
                <a:gd name="connsiteY9" fmla="*/ 659607 h 835819"/>
                <a:gd name="connsiteX10" fmla="*/ 211931 w 871537"/>
                <a:gd name="connsiteY10" fmla="*/ 564357 h 835819"/>
                <a:gd name="connsiteX11" fmla="*/ 285750 w 871537"/>
                <a:gd name="connsiteY11" fmla="*/ 466725 h 835819"/>
                <a:gd name="connsiteX12" fmla="*/ 330993 w 871537"/>
                <a:gd name="connsiteY12" fmla="*/ 402432 h 835819"/>
                <a:gd name="connsiteX13" fmla="*/ 361950 w 871537"/>
                <a:gd name="connsiteY13" fmla="*/ 357188 h 835819"/>
                <a:gd name="connsiteX14" fmla="*/ 385762 w 871537"/>
                <a:gd name="connsiteY14" fmla="*/ 321469 h 835819"/>
                <a:gd name="connsiteX15" fmla="*/ 400050 w 871537"/>
                <a:gd name="connsiteY15" fmla="*/ 295275 h 835819"/>
                <a:gd name="connsiteX16" fmla="*/ 411956 w 871537"/>
                <a:gd name="connsiteY16" fmla="*/ 266700 h 835819"/>
                <a:gd name="connsiteX17" fmla="*/ 419100 w 871537"/>
                <a:gd name="connsiteY17" fmla="*/ 242888 h 835819"/>
                <a:gd name="connsiteX18" fmla="*/ 423862 w 871537"/>
                <a:gd name="connsiteY18" fmla="*/ 214313 h 835819"/>
                <a:gd name="connsiteX19" fmla="*/ 426243 w 871537"/>
                <a:gd name="connsiteY19" fmla="*/ 190500 h 835819"/>
                <a:gd name="connsiteX20" fmla="*/ 423862 w 871537"/>
                <a:gd name="connsiteY20" fmla="*/ 164307 h 835819"/>
                <a:gd name="connsiteX21" fmla="*/ 416718 w 871537"/>
                <a:gd name="connsiteY21" fmla="*/ 140494 h 835819"/>
                <a:gd name="connsiteX22" fmla="*/ 404812 w 871537"/>
                <a:gd name="connsiteY22" fmla="*/ 119063 h 835819"/>
                <a:gd name="connsiteX23" fmla="*/ 373856 w 871537"/>
                <a:gd name="connsiteY23" fmla="*/ 85725 h 835819"/>
                <a:gd name="connsiteX24" fmla="*/ 357187 w 871537"/>
                <a:gd name="connsiteY24" fmla="*/ 69057 h 835819"/>
                <a:gd name="connsiteX25" fmla="*/ 340518 w 871537"/>
                <a:gd name="connsiteY25" fmla="*/ 42863 h 835819"/>
                <a:gd name="connsiteX26" fmla="*/ 335756 w 871537"/>
                <a:gd name="connsiteY26" fmla="*/ 26194 h 835819"/>
                <a:gd name="connsiteX27" fmla="*/ 335756 w 871537"/>
                <a:gd name="connsiteY27" fmla="*/ 16669 h 835819"/>
                <a:gd name="connsiteX28" fmla="*/ 342900 w 871537"/>
                <a:gd name="connsiteY28" fmla="*/ 7144 h 835819"/>
                <a:gd name="connsiteX29" fmla="*/ 359568 w 871537"/>
                <a:gd name="connsiteY29" fmla="*/ 0 h 835819"/>
                <a:gd name="connsiteX30" fmla="*/ 395287 w 871537"/>
                <a:gd name="connsiteY30" fmla="*/ 0 h 835819"/>
                <a:gd name="connsiteX31" fmla="*/ 428625 w 871537"/>
                <a:gd name="connsiteY31" fmla="*/ 4763 h 835819"/>
                <a:gd name="connsiteX32" fmla="*/ 473868 w 871537"/>
                <a:gd name="connsiteY32" fmla="*/ 9525 h 835819"/>
                <a:gd name="connsiteX33" fmla="*/ 531018 w 871537"/>
                <a:gd name="connsiteY33" fmla="*/ 21432 h 835819"/>
                <a:gd name="connsiteX34" fmla="*/ 626268 w 871537"/>
                <a:gd name="connsiteY34" fmla="*/ 52388 h 835819"/>
                <a:gd name="connsiteX35" fmla="*/ 719137 w 871537"/>
                <a:gd name="connsiteY35" fmla="*/ 85725 h 835819"/>
                <a:gd name="connsiteX36" fmla="*/ 757237 w 871537"/>
                <a:gd name="connsiteY36" fmla="*/ 104775 h 835819"/>
                <a:gd name="connsiteX37" fmla="*/ 804862 w 871537"/>
                <a:gd name="connsiteY37" fmla="*/ 135732 h 835819"/>
                <a:gd name="connsiteX38" fmla="*/ 838200 w 871537"/>
                <a:gd name="connsiteY38" fmla="*/ 166688 h 835819"/>
                <a:gd name="connsiteX39" fmla="*/ 857250 w 871537"/>
                <a:gd name="connsiteY39" fmla="*/ 185738 h 835819"/>
                <a:gd name="connsiteX40" fmla="*/ 866775 w 871537"/>
                <a:gd name="connsiteY40" fmla="*/ 200025 h 835819"/>
                <a:gd name="connsiteX41" fmla="*/ 871537 w 871537"/>
                <a:gd name="connsiteY41" fmla="*/ 214313 h 835819"/>
                <a:gd name="connsiteX42" fmla="*/ 871537 w 871537"/>
                <a:gd name="connsiteY42" fmla="*/ 230982 h 835819"/>
                <a:gd name="connsiteX43" fmla="*/ 859631 w 871537"/>
                <a:gd name="connsiteY43" fmla="*/ 247650 h 835819"/>
                <a:gd name="connsiteX44" fmla="*/ 842962 w 871537"/>
                <a:gd name="connsiteY44" fmla="*/ 257175 h 835819"/>
                <a:gd name="connsiteX45" fmla="*/ 802481 w 871537"/>
                <a:gd name="connsiteY45" fmla="*/ 273844 h 835819"/>
                <a:gd name="connsiteX46" fmla="*/ 757237 w 871537"/>
                <a:gd name="connsiteY46" fmla="*/ 290513 h 835819"/>
                <a:gd name="connsiteX47" fmla="*/ 704850 w 871537"/>
                <a:gd name="connsiteY47" fmla="*/ 321469 h 835819"/>
                <a:gd name="connsiteX48" fmla="*/ 650081 w 871537"/>
                <a:gd name="connsiteY48" fmla="*/ 359569 h 835819"/>
                <a:gd name="connsiteX49" fmla="*/ 621506 w 871537"/>
                <a:gd name="connsiteY49" fmla="*/ 390525 h 835819"/>
                <a:gd name="connsiteX50" fmla="*/ 559593 w 871537"/>
                <a:gd name="connsiteY50" fmla="*/ 457200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71537" h="835819">
                  <a:moveTo>
                    <a:pt x="559593" y="457200"/>
                  </a:moveTo>
                  <a:lnTo>
                    <a:pt x="509587" y="502444"/>
                  </a:lnTo>
                  <a:lnTo>
                    <a:pt x="440531" y="561975"/>
                  </a:lnTo>
                  <a:lnTo>
                    <a:pt x="347662" y="638175"/>
                  </a:lnTo>
                  <a:lnTo>
                    <a:pt x="261937" y="704850"/>
                  </a:lnTo>
                  <a:lnTo>
                    <a:pt x="188118" y="757238"/>
                  </a:lnTo>
                  <a:lnTo>
                    <a:pt x="83343" y="831057"/>
                  </a:lnTo>
                  <a:lnTo>
                    <a:pt x="0" y="835819"/>
                  </a:lnTo>
                  <a:lnTo>
                    <a:pt x="57150" y="757238"/>
                  </a:lnTo>
                  <a:lnTo>
                    <a:pt x="135731" y="659607"/>
                  </a:lnTo>
                  <a:lnTo>
                    <a:pt x="211931" y="564357"/>
                  </a:lnTo>
                  <a:lnTo>
                    <a:pt x="285750" y="466725"/>
                  </a:lnTo>
                  <a:lnTo>
                    <a:pt x="330993" y="402432"/>
                  </a:lnTo>
                  <a:lnTo>
                    <a:pt x="361950" y="357188"/>
                  </a:lnTo>
                  <a:lnTo>
                    <a:pt x="385762" y="321469"/>
                  </a:lnTo>
                  <a:lnTo>
                    <a:pt x="400050" y="295275"/>
                  </a:lnTo>
                  <a:lnTo>
                    <a:pt x="411956" y="266700"/>
                  </a:lnTo>
                  <a:lnTo>
                    <a:pt x="419100" y="242888"/>
                  </a:lnTo>
                  <a:lnTo>
                    <a:pt x="423862" y="214313"/>
                  </a:lnTo>
                  <a:lnTo>
                    <a:pt x="426243" y="190500"/>
                  </a:lnTo>
                  <a:lnTo>
                    <a:pt x="423862" y="164307"/>
                  </a:lnTo>
                  <a:lnTo>
                    <a:pt x="416718" y="140494"/>
                  </a:lnTo>
                  <a:lnTo>
                    <a:pt x="404812" y="119063"/>
                  </a:lnTo>
                  <a:lnTo>
                    <a:pt x="373856" y="85725"/>
                  </a:lnTo>
                  <a:lnTo>
                    <a:pt x="357187" y="69057"/>
                  </a:lnTo>
                  <a:lnTo>
                    <a:pt x="340518" y="42863"/>
                  </a:lnTo>
                  <a:lnTo>
                    <a:pt x="335756" y="26194"/>
                  </a:lnTo>
                  <a:lnTo>
                    <a:pt x="335756" y="16669"/>
                  </a:lnTo>
                  <a:lnTo>
                    <a:pt x="342900" y="7144"/>
                  </a:lnTo>
                  <a:lnTo>
                    <a:pt x="359568" y="0"/>
                  </a:lnTo>
                  <a:lnTo>
                    <a:pt x="395287" y="0"/>
                  </a:lnTo>
                  <a:lnTo>
                    <a:pt x="428625" y="4763"/>
                  </a:lnTo>
                  <a:lnTo>
                    <a:pt x="473868" y="9525"/>
                  </a:lnTo>
                  <a:lnTo>
                    <a:pt x="531018" y="21432"/>
                  </a:lnTo>
                  <a:lnTo>
                    <a:pt x="626268" y="52388"/>
                  </a:lnTo>
                  <a:lnTo>
                    <a:pt x="719137" y="85725"/>
                  </a:lnTo>
                  <a:lnTo>
                    <a:pt x="757237" y="104775"/>
                  </a:lnTo>
                  <a:lnTo>
                    <a:pt x="804862" y="135732"/>
                  </a:lnTo>
                  <a:lnTo>
                    <a:pt x="838200" y="166688"/>
                  </a:lnTo>
                  <a:lnTo>
                    <a:pt x="857250" y="185738"/>
                  </a:lnTo>
                  <a:lnTo>
                    <a:pt x="866775" y="200025"/>
                  </a:lnTo>
                  <a:lnTo>
                    <a:pt x="871537" y="214313"/>
                  </a:lnTo>
                  <a:lnTo>
                    <a:pt x="871537" y="230982"/>
                  </a:lnTo>
                  <a:lnTo>
                    <a:pt x="859631" y="247650"/>
                  </a:lnTo>
                  <a:lnTo>
                    <a:pt x="842962" y="257175"/>
                  </a:lnTo>
                  <a:lnTo>
                    <a:pt x="802481" y="273844"/>
                  </a:lnTo>
                  <a:lnTo>
                    <a:pt x="757237" y="290513"/>
                  </a:lnTo>
                  <a:lnTo>
                    <a:pt x="704850" y="321469"/>
                  </a:lnTo>
                  <a:lnTo>
                    <a:pt x="650081" y="359569"/>
                  </a:lnTo>
                  <a:lnTo>
                    <a:pt x="621506" y="390525"/>
                  </a:lnTo>
                  <a:lnTo>
                    <a:pt x="559593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0">
              <a:extLst>
                <a:ext uri="{FF2B5EF4-FFF2-40B4-BE49-F238E27FC236}">
                  <a16:creationId xmlns:a16="http://schemas.microsoft.com/office/drawing/2014/main" id="{F5F52452-B9C6-479F-96A1-BB1892C16FE6}"/>
                </a:ext>
              </a:extLst>
            </p:cNvPr>
            <p:cNvSpPr/>
            <p:nvPr/>
          </p:nvSpPr>
          <p:spPr>
            <a:xfrm>
              <a:off x="3200400" y="2085976"/>
              <a:ext cx="3835400" cy="546100"/>
            </a:xfrm>
            <a:custGeom>
              <a:avLst/>
              <a:gdLst>
                <a:gd name="connsiteX0" fmla="*/ 3178175 w 3835400"/>
                <a:gd name="connsiteY0" fmla="*/ 53975 h 546100"/>
                <a:gd name="connsiteX1" fmla="*/ 2921000 w 3835400"/>
                <a:gd name="connsiteY1" fmla="*/ 82550 h 546100"/>
                <a:gd name="connsiteX2" fmla="*/ 2686050 w 3835400"/>
                <a:gd name="connsiteY2" fmla="*/ 107950 h 546100"/>
                <a:gd name="connsiteX3" fmla="*/ 2400300 w 3835400"/>
                <a:gd name="connsiteY3" fmla="*/ 136525 h 546100"/>
                <a:gd name="connsiteX4" fmla="*/ 2244725 w 3835400"/>
                <a:gd name="connsiteY4" fmla="*/ 155575 h 546100"/>
                <a:gd name="connsiteX5" fmla="*/ 2111375 w 3835400"/>
                <a:gd name="connsiteY5" fmla="*/ 155575 h 546100"/>
                <a:gd name="connsiteX6" fmla="*/ 1844675 w 3835400"/>
                <a:gd name="connsiteY6" fmla="*/ 177800 h 546100"/>
                <a:gd name="connsiteX7" fmla="*/ 1524000 w 3835400"/>
                <a:gd name="connsiteY7" fmla="*/ 209550 h 546100"/>
                <a:gd name="connsiteX8" fmla="*/ 1216025 w 3835400"/>
                <a:gd name="connsiteY8" fmla="*/ 234950 h 546100"/>
                <a:gd name="connsiteX9" fmla="*/ 904875 w 3835400"/>
                <a:gd name="connsiteY9" fmla="*/ 260350 h 546100"/>
                <a:gd name="connsiteX10" fmla="*/ 644525 w 3835400"/>
                <a:gd name="connsiteY10" fmla="*/ 282575 h 546100"/>
                <a:gd name="connsiteX11" fmla="*/ 514350 w 3835400"/>
                <a:gd name="connsiteY11" fmla="*/ 292100 h 546100"/>
                <a:gd name="connsiteX12" fmla="*/ 466725 w 3835400"/>
                <a:gd name="connsiteY12" fmla="*/ 292100 h 546100"/>
                <a:gd name="connsiteX13" fmla="*/ 381000 w 3835400"/>
                <a:gd name="connsiteY13" fmla="*/ 282575 h 546100"/>
                <a:gd name="connsiteX14" fmla="*/ 282575 w 3835400"/>
                <a:gd name="connsiteY14" fmla="*/ 263525 h 546100"/>
                <a:gd name="connsiteX15" fmla="*/ 161925 w 3835400"/>
                <a:gd name="connsiteY15" fmla="*/ 225425 h 546100"/>
                <a:gd name="connsiteX16" fmla="*/ 38100 w 3835400"/>
                <a:gd name="connsiteY16" fmla="*/ 180975 h 546100"/>
                <a:gd name="connsiteX17" fmla="*/ 15875 w 3835400"/>
                <a:gd name="connsiteY17" fmla="*/ 180975 h 546100"/>
                <a:gd name="connsiteX18" fmla="*/ 6350 w 3835400"/>
                <a:gd name="connsiteY18" fmla="*/ 184150 h 546100"/>
                <a:gd name="connsiteX19" fmla="*/ 0 w 3835400"/>
                <a:gd name="connsiteY19" fmla="*/ 193675 h 546100"/>
                <a:gd name="connsiteX20" fmla="*/ 6350 w 3835400"/>
                <a:gd name="connsiteY20" fmla="*/ 231775 h 546100"/>
                <a:gd name="connsiteX21" fmla="*/ 19050 w 3835400"/>
                <a:gd name="connsiteY21" fmla="*/ 260350 h 546100"/>
                <a:gd name="connsiteX22" fmla="*/ 34925 w 3835400"/>
                <a:gd name="connsiteY22" fmla="*/ 279400 h 546100"/>
                <a:gd name="connsiteX23" fmla="*/ 117475 w 3835400"/>
                <a:gd name="connsiteY23" fmla="*/ 355600 h 546100"/>
                <a:gd name="connsiteX24" fmla="*/ 174625 w 3835400"/>
                <a:gd name="connsiteY24" fmla="*/ 403225 h 546100"/>
                <a:gd name="connsiteX25" fmla="*/ 244475 w 3835400"/>
                <a:gd name="connsiteY25" fmla="*/ 450850 h 546100"/>
                <a:gd name="connsiteX26" fmla="*/ 292100 w 3835400"/>
                <a:gd name="connsiteY26" fmla="*/ 482600 h 546100"/>
                <a:gd name="connsiteX27" fmla="*/ 333375 w 3835400"/>
                <a:gd name="connsiteY27" fmla="*/ 501650 h 546100"/>
                <a:gd name="connsiteX28" fmla="*/ 365125 w 3835400"/>
                <a:gd name="connsiteY28" fmla="*/ 517525 h 546100"/>
                <a:gd name="connsiteX29" fmla="*/ 390525 w 3835400"/>
                <a:gd name="connsiteY29" fmla="*/ 533400 h 546100"/>
                <a:gd name="connsiteX30" fmla="*/ 422275 w 3835400"/>
                <a:gd name="connsiteY30" fmla="*/ 542925 h 546100"/>
                <a:gd name="connsiteX31" fmla="*/ 450850 w 3835400"/>
                <a:gd name="connsiteY31" fmla="*/ 546100 h 546100"/>
                <a:gd name="connsiteX32" fmla="*/ 482600 w 3835400"/>
                <a:gd name="connsiteY32" fmla="*/ 546100 h 546100"/>
                <a:gd name="connsiteX33" fmla="*/ 520700 w 3835400"/>
                <a:gd name="connsiteY33" fmla="*/ 542925 h 546100"/>
                <a:gd name="connsiteX34" fmla="*/ 565150 w 3835400"/>
                <a:gd name="connsiteY34" fmla="*/ 536575 h 546100"/>
                <a:gd name="connsiteX35" fmla="*/ 641350 w 3835400"/>
                <a:gd name="connsiteY35" fmla="*/ 514350 h 546100"/>
                <a:gd name="connsiteX36" fmla="*/ 742950 w 3835400"/>
                <a:gd name="connsiteY36" fmla="*/ 495300 h 546100"/>
                <a:gd name="connsiteX37" fmla="*/ 1028700 w 3835400"/>
                <a:gd name="connsiteY37" fmla="*/ 447675 h 546100"/>
                <a:gd name="connsiteX38" fmla="*/ 1231900 w 3835400"/>
                <a:gd name="connsiteY38" fmla="*/ 419100 h 546100"/>
                <a:gd name="connsiteX39" fmla="*/ 1387475 w 3835400"/>
                <a:gd name="connsiteY39" fmla="*/ 396875 h 546100"/>
                <a:gd name="connsiteX40" fmla="*/ 1730375 w 3835400"/>
                <a:gd name="connsiteY40" fmla="*/ 365125 h 546100"/>
                <a:gd name="connsiteX41" fmla="*/ 1958975 w 3835400"/>
                <a:gd name="connsiteY41" fmla="*/ 339725 h 546100"/>
                <a:gd name="connsiteX42" fmla="*/ 2025650 w 3835400"/>
                <a:gd name="connsiteY42" fmla="*/ 333375 h 546100"/>
                <a:gd name="connsiteX43" fmla="*/ 2228850 w 3835400"/>
                <a:gd name="connsiteY43" fmla="*/ 311150 h 546100"/>
                <a:gd name="connsiteX44" fmla="*/ 2447925 w 3835400"/>
                <a:gd name="connsiteY44" fmla="*/ 292100 h 546100"/>
                <a:gd name="connsiteX45" fmla="*/ 2647950 w 3835400"/>
                <a:gd name="connsiteY45" fmla="*/ 279400 h 546100"/>
                <a:gd name="connsiteX46" fmla="*/ 2790825 w 3835400"/>
                <a:gd name="connsiteY46" fmla="*/ 273050 h 546100"/>
                <a:gd name="connsiteX47" fmla="*/ 2936875 w 3835400"/>
                <a:gd name="connsiteY47" fmla="*/ 269875 h 546100"/>
                <a:gd name="connsiteX48" fmla="*/ 3114675 w 3835400"/>
                <a:gd name="connsiteY48" fmla="*/ 266700 h 546100"/>
                <a:gd name="connsiteX49" fmla="*/ 3327400 w 3835400"/>
                <a:gd name="connsiteY49" fmla="*/ 269875 h 546100"/>
                <a:gd name="connsiteX50" fmla="*/ 3549650 w 3835400"/>
                <a:gd name="connsiteY50" fmla="*/ 276225 h 546100"/>
                <a:gd name="connsiteX51" fmla="*/ 3683000 w 3835400"/>
                <a:gd name="connsiteY51" fmla="*/ 288925 h 546100"/>
                <a:gd name="connsiteX52" fmla="*/ 3724275 w 3835400"/>
                <a:gd name="connsiteY52" fmla="*/ 288925 h 546100"/>
                <a:gd name="connsiteX53" fmla="*/ 3768725 w 3835400"/>
                <a:gd name="connsiteY53" fmla="*/ 282575 h 546100"/>
                <a:gd name="connsiteX54" fmla="*/ 3803650 w 3835400"/>
                <a:gd name="connsiteY54" fmla="*/ 273050 h 546100"/>
                <a:gd name="connsiteX55" fmla="*/ 3825875 w 3835400"/>
                <a:gd name="connsiteY55" fmla="*/ 260350 h 546100"/>
                <a:gd name="connsiteX56" fmla="*/ 3835400 w 3835400"/>
                <a:gd name="connsiteY56" fmla="*/ 241300 h 546100"/>
                <a:gd name="connsiteX57" fmla="*/ 3835400 w 3835400"/>
                <a:gd name="connsiteY57" fmla="*/ 225425 h 546100"/>
                <a:gd name="connsiteX58" fmla="*/ 3829050 w 3835400"/>
                <a:gd name="connsiteY58" fmla="*/ 200025 h 546100"/>
                <a:gd name="connsiteX59" fmla="*/ 3819525 w 3835400"/>
                <a:gd name="connsiteY59" fmla="*/ 180975 h 546100"/>
                <a:gd name="connsiteX60" fmla="*/ 3794125 w 3835400"/>
                <a:gd name="connsiteY60" fmla="*/ 152400 h 546100"/>
                <a:gd name="connsiteX61" fmla="*/ 3762375 w 3835400"/>
                <a:gd name="connsiteY61" fmla="*/ 127000 h 546100"/>
                <a:gd name="connsiteX62" fmla="*/ 3721100 w 3835400"/>
                <a:gd name="connsiteY62" fmla="*/ 98425 h 546100"/>
                <a:gd name="connsiteX63" fmla="*/ 3660775 w 3835400"/>
                <a:gd name="connsiteY63" fmla="*/ 66675 h 546100"/>
                <a:gd name="connsiteX64" fmla="*/ 3597275 w 3835400"/>
                <a:gd name="connsiteY64" fmla="*/ 38100 h 546100"/>
                <a:gd name="connsiteX65" fmla="*/ 3502025 w 3835400"/>
                <a:gd name="connsiteY65" fmla="*/ 3175 h 546100"/>
                <a:gd name="connsiteX66" fmla="*/ 3486150 w 3835400"/>
                <a:gd name="connsiteY66" fmla="*/ 0 h 546100"/>
                <a:gd name="connsiteX67" fmla="*/ 3473450 w 3835400"/>
                <a:gd name="connsiteY67" fmla="*/ 0 h 546100"/>
                <a:gd name="connsiteX68" fmla="*/ 3419475 w 3835400"/>
                <a:gd name="connsiteY68" fmla="*/ 9525 h 546100"/>
                <a:gd name="connsiteX69" fmla="*/ 3336925 w 3835400"/>
                <a:gd name="connsiteY69" fmla="*/ 31750 h 546100"/>
                <a:gd name="connsiteX70" fmla="*/ 3295650 w 3835400"/>
                <a:gd name="connsiteY70" fmla="*/ 44450 h 546100"/>
                <a:gd name="connsiteX71" fmla="*/ 3178175 w 3835400"/>
                <a:gd name="connsiteY71" fmla="*/ 539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835400" h="546100">
                  <a:moveTo>
                    <a:pt x="3178175" y="53975"/>
                  </a:moveTo>
                  <a:lnTo>
                    <a:pt x="2921000" y="82550"/>
                  </a:lnTo>
                  <a:lnTo>
                    <a:pt x="2686050" y="107950"/>
                  </a:lnTo>
                  <a:lnTo>
                    <a:pt x="2400300" y="136525"/>
                  </a:lnTo>
                  <a:lnTo>
                    <a:pt x="2244725" y="155575"/>
                  </a:lnTo>
                  <a:lnTo>
                    <a:pt x="2111375" y="155575"/>
                  </a:lnTo>
                  <a:lnTo>
                    <a:pt x="1844675" y="177800"/>
                  </a:lnTo>
                  <a:lnTo>
                    <a:pt x="1524000" y="209550"/>
                  </a:lnTo>
                  <a:lnTo>
                    <a:pt x="1216025" y="234950"/>
                  </a:lnTo>
                  <a:lnTo>
                    <a:pt x="904875" y="260350"/>
                  </a:lnTo>
                  <a:lnTo>
                    <a:pt x="644525" y="282575"/>
                  </a:lnTo>
                  <a:lnTo>
                    <a:pt x="514350" y="292100"/>
                  </a:lnTo>
                  <a:lnTo>
                    <a:pt x="466725" y="292100"/>
                  </a:lnTo>
                  <a:lnTo>
                    <a:pt x="381000" y="282575"/>
                  </a:lnTo>
                  <a:lnTo>
                    <a:pt x="282575" y="263525"/>
                  </a:lnTo>
                  <a:lnTo>
                    <a:pt x="161925" y="225425"/>
                  </a:lnTo>
                  <a:lnTo>
                    <a:pt x="38100" y="180975"/>
                  </a:lnTo>
                  <a:lnTo>
                    <a:pt x="15875" y="180975"/>
                  </a:lnTo>
                  <a:lnTo>
                    <a:pt x="6350" y="184150"/>
                  </a:lnTo>
                  <a:lnTo>
                    <a:pt x="0" y="193675"/>
                  </a:lnTo>
                  <a:lnTo>
                    <a:pt x="6350" y="231775"/>
                  </a:lnTo>
                  <a:lnTo>
                    <a:pt x="19050" y="260350"/>
                  </a:lnTo>
                  <a:lnTo>
                    <a:pt x="34925" y="279400"/>
                  </a:lnTo>
                  <a:lnTo>
                    <a:pt x="117475" y="355600"/>
                  </a:lnTo>
                  <a:lnTo>
                    <a:pt x="174625" y="403225"/>
                  </a:lnTo>
                  <a:lnTo>
                    <a:pt x="244475" y="450850"/>
                  </a:lnTo>
                  <a:lnTo>
                    <a:pt x="292100" y="482600"/>
                  </a:lnTo>
                  <a:lnTo>
                    <a:pt x="333375" y="501650"/>
                  </a:lnTo>
                  <a:lnTo>
                    <a:pt x="365125" y="517525"/>
                  </a:lnTo>
                  <a:lnTo>
                    <a:pt x="390525" y="533400"/>
                  </a:lnTo>
                  <a:lnTo>
                    <a:pt x="422275" y="542925"/>
                  </a:lnTo>
                  <a:lnTo>
                    <a:pt x="450850" y="546100"/>
                  </a:lnTo>
                  <a:lnTo>
                    <a:pt x="482600" y="546100"/>
                  </a:lnTo>
                  <a:lnTo>
                    <a:pt x="520700" y="542925"/>
                  </a:lnTo>
                  <a:lnTo>
                    <a:pt x="565150" y="536575"/>
                  </a:lnTo>
                  <a:lnTo>
                    <a:pt x="641350" y="514350"/>
                  </a:lnTo>
                  <a:lnTo>
                    <a:pt x="742950" y="495300"/>
                  </a:lnTo>
                  <a:lnTo>
                    <a:pt x="1028700" y="447675"/>
                  </a:lnTo>
                  <a:lnTo>
                    <a:pt x="1231900" y="419100"/>
                  </a:lnTo>
                  <a:lnTo>
                    <a:pt x="1387475" y="396875"/>
                  </a:lnTo>
                  <a:lnTo>
                    <a:pt x="1730375" y="365125"/>
                  </a:lnTo>
                  <a:lnTo>
                    <a:pt x="1958975" y="339725"/>
                  </a:lnTo>
                  <a:lnTo>
                    <a:pt x="2025650" y="333375"/>
                  </a:lnTo>
                  <a:lnTo>
                    <a:pt x="2228850" y="311150"/>
                  </a:lnTo>
                  <a:lnTo>
                    <a:pt x="2447925" y="292100"/>
                  </a:lnTo>
                  <a:lnTo>
                    <a:pt x="2647950" y="279400"/>
                  </a:lnTo>
                  <a:lnTo>
                    <a:pt x="2790825" y="273050"/>
                  </a:lnTo>
                  <a:lnTo>
                    <a:pt x="2936875" y="269875"/>
                  </a:lnTo>
                  <a:lnTo>
                    <a:pt x="3114675" y="266700"/>
                  </a:lnTo>
                  <a:lnTo>
                    <a:pt x="3327400" y="269875"/>
                  </a:lnTo>
                  <a:lnTo>
                    <a:pt x="3549650" y="276225"/>
                  </a:lnTo>
                  <a:lnTo>
                    <a:pt x="3683000" y="288925"/>
                  </a:lnTo>
                  <a:lnTo>
                    <a:pt x="3724275" y="288925"/>
                  </a:lnTo>
                  <a:lnTo>
                    <a:pt x="3768725" y="282575"/>
                  </a:lnTo>
                  <a:lnTo>
                    <a:pt x="3803650" y="273050"/>
                  </a:lnTo>
                  <a:lnTo>
                    <a:pt x="3825875" y="260350"/>
                  </a:lnTo>
                  <a:lnTo>
                    <a:pt x="3835400" y="241300"/>
                  </a:lnTo>
                  <a:lnTo>
                    <a:pt x="3835400" y="225425"/>
                  </a:lnTo>
                  <a:lnTo>
                    <a:pt x="3829050" y="200025"/>
                  </a:lnTo>
                  <a:lnTo>
                    <a:pt x="3819525" y="180975"/>
                  </a:lnTo>
                  <a:lnTo>
                    <a:pt x="3794125" y="152400"/>
                  </a:lnTo>
                  <a:lnTo>
                    <a:pt x="3762375" y="127000"/>
                  </a:lnTo>
                  <a:lnTo>
                    <a:pt x="3721100" y="98425"/>
                  </a:lnTo>
                  <a:lnTo>
                    <a:pt x="3660775" y="66675"/>
                  </a:lnTo>
                  <a:lnTo>
                    <a:pt x="3597275" y="38100"/>
                  </a:lnTo>
                  <a:lnTo>
                    <a:pt x="3502025" y="3175"/>
                  </a:lnTo>
                  <a:lnTo>
                    <a:pt x="3486150" y="0"/>
                  </a:lnTo>
                  <a:lnTo>
                    <a:pt x="3473450" y="0"/>
                  </a:lnTo>
                  <a:lnTo>
                    <a:pt x="3419475" y="9525"/>
                  </a:lnTo>
                  <a:lnTo>
                    <a:pt x="3336925" y="31750"/>
                  </a:lnTo>
                  <a:lnTo>
                    <a:pt x="3295650" y="44450"/>
                  </a:lnTo>
                  <a:lnTo>
                    <a:pt x="3178175" y="53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1">
              <a:extLst>
                <a:ext uri="{FF2B5EF4-FFF2-40B4-BE49-F238E27FC236}">
                  <a16:creationId xmlns:a16="http://schemas.microsoft.com/office/drawing/2014/main" id="{EC13A04E-2300-4B1D-917E-77C78B75787E}"/>
                </a:ext>
              </a:extLst>
            </p:cNvPr>
            <p:cNvSpPr/>
            <p:nvPr/>
          </p:nvSpPr>
          <p:spPr>
            <a:xfrm>
              <a:off x="3735388" y="2814638"/>
              <a:ext cx="355600" cy="1625600"/>
            </a:xfrm>
            <a:custGeom>
              <a:avLst/>
              <a:gdLst>
                <a:gd name="connsiteX0" fmla="*/ 352425 w 354807"/>
                <a:gd name="connsiteY0" fmla="*/ 373856 h 1626393"/>
                <a:gd name="connsiteX1" fmla="*/ 345282 w 354807"/>
                <a:gd name="connsiteY1" fmla="*/ 642937 h 1626393"/>
                <a:gd name="connsiteX2" fmla="*/ 340519 w 354807"/>
                <a:gd name="connsiteY2" fmla="*/ 823912 h 1626393"/>
                <a:gd name="connsiteX3" fmla="*/ 335757 w 354807"/>
                <a:gd name="connsiteY3" fmla="*/ 973931 h 1626393"/>
                <a:gd name="connsiteX4" fmla="*/ 335757 w 354807"/>
                <a:gd name="connsiteY4" fmla="*/ 1221581 h 1626393"/>
                <a:gd name="connsiteX5" fmla="*/ 335757 w 354807"/>
                <a:gd name="connsiteY5" fmla="*/ 1438275 h 1626393"/>
                <a:gd name="connsiteX6" fmla="*/ 311944 w 354807"/>
                <a:gd name="connsiteY6" fmla="*/ 1569243 h 1626393"/>
                <a:gd name="connsiteX7" fmla="*/ 290513 w 354807"/>
                <a:gd name="connsiteY7" fmla="*/ 1588293 h 1626393"/>
                <a:gd name="connsiteX8" fmla="*/ 250032 w 354807"/>
                <a:gd name="connsiteY8" fmla="*/ 1612106 h 1626393"/>
                <a:gd name="connsiteX9" fmla="*/ 219075 w 354807"/>
                <a:gd name="connsiteY9" fmla="*/ 1624012 h 1626393"/>
                <a:gd name="connsiteX10" fmla="*/ 200025 w 354807"/>
                <a:gd name="connsiteY10" fmla="*/ 1626393 h 1626393"/>
                <a:gd name="connsiteX11" fmla="*/ 178594 w 354807"/>
                <a:gd name="connsiteY11" fmla="*/ 1624012 h 1626393"/>
                <a:gd name="connsiteX12" fmla="*/ 147638 w 354807"/>
                <a:gd name="connsiteY12" fmla="*/ 1612106 h 1626393"/>
                <a:gd name="connsiteX13" fmla="*/ 126207 w 354807"/>
                <a:gd name="connsiteY13" fmla="*/ 1593056 h 1626393"/>
                <a:gd name="connsiteX14" fmla="*/ 114300 w 354807"/>
                <a:gd name="connsiteY14" fmla="*/ 1574006 h 1626393"/>
                <a:gd name="connsiteX15" fmla="*/ 102394 w 354807"/>
                <a:gd name="connsiteY15" fmla="*/ 1543050 h 1626393"/>
                <a:gd name="connsiteX16" fmla="*/ 90488 w 354807"/>
                <a:gd name="connsiteY16" fmla="*/ 1488281 h 1626393"/>
                <a:gd name="connsiteX17" fmla="*/ 90488 w 354807"/>
                <a:gd name="connsiteY17" fmla="*/ 1462087 h 1626393"/>
                <a:gd name="connsiteX18" fmla="*/ 97632 w 354807"/>
                <a:gd name="connsiteY18" fmla="*/ 1354931 h 1626393"/>
                <a:gd name="connsiteX19" fmla="*/ 107157 w 354807"/>
                <a:gd name="connsiteY19" fmla="*/ 1193006 h 1626393"/>
                <a:gd name="connsiteX20" fmla="*/ 111919 w 354807"/>
                <a:gd name="connsiteY20" fmla="*/ 1028700 h 1626393"/>
                <a:gd name="connsiteX21" fmla="*/ 119063 w 354807"/>
                <a:gd name="connsiteY21" fmla="*/ 871537 h 1626393"/>
                <a:gd name="connsiteX22" fmla="*/ 123825 w 354807"/>
                <a:gd name="connsiteY22" fmla="*/ 750093 h 1626393"/>
                <a:gd name="connsiteX23" fmla="*/ 126207 w 354807"/>
                <a:gd name="connsiteY23" fmla="*/ 621506 h 1626393"/>
                <a:gd name="connsiteX24" fmla="*/ 133350 w 354807"/>
                <a:gd name="connsiteY24" fmla="*/ 376237 h 1626393"/>
                <a:gd name="connsiteX25" fmla="*/ 130969 w 354807"/>
                <a:gd name="connsiteY25" fmla="*/ 342900 h 1626393"/>
                <a:gd name="connsiteX26" fmla="*/ 121444 w 354807"/>
                <a:gd name="connsiteY26" fmla="*/ 297656 h 1626393"/>
                <a:gd name="connsiteX27" fmla="*/ 109538 w 354807"/>
                <a:gd name="connsiteY27" fmla="*/ 250031 h 1626393"/>
                <a:gd name="connsiteX28" fmla="*/ 95250 w 354807"/>
                <a:gd name="connsiteY28" fmla="*/ 211931 h 1626393"/>
                <a:gd name="connsiteX29" fmla="*/ 78582 w 354807"/>
                <a:gd name="connsiteY29" fmla="*/ 176212 h 1626393"/>
                <a:gd name="connsiteX30" fmla="*/ 61913 w 354807"/>
                <a:gd name="connsiteY30" fmla="*/ 150018 h 1626393"/>
                <a:gd name="connsiteX31" fmla="*/ 45244 w 354807"/>
                <a:gd name="connsiteY31" fmla="*/ 123825 h 1626393"/>
                <a:gd name="connsiteX32" fmla="*/ 28575 w 354807"/>
                <a:gd name="connsiteY32" fmla="*/ 104775 h 1626393"/>
                <a:gd name="connsiteX33" fmla="*/ 16669 w 354807"/>
                <a:gd name="connsiteY33" fmla="*/ 85725 h 1626393"/>
                <a:gd name="connsiteX34" fmla="*/ 7144 w 354807"/>
                <a:gd name="connsiteY34" fmla="*/ 61912 h 1626393"/>
                <a:gd name="connsiteX35" fmla="*/ 0 w 354807"/>
                <a:gd name="connsiteY35" fmla="*/ 35718 h 1626393"/>
                <a:gd name="connsiteX36" fmla="*/ 0 w 354807"/>
                <a:gd name="connsiteY36" fmla="*/ 21431 h 1626393"/>
                <a:gd name="connsiteX37" fmla="*/ 4763 w 354807"/>
                <a:gd name="connsiteY37" fmla="*/ 4762 h 1626393"/>
                <a:gd name="connsiteX38" fmla="*/ 16669 w 354807"/>
                <a:gd name="connsiteY38" fmla="*/ 0 h 1626393"/>
                <a:gd name="connsiteX39" fmla="*/ 45244 w 354807"/>
                <a:gd name="connsiteY39" fmla="*/ 0 h 1626393"/>
                <a:gd name="connsiteX40" fmla="*/ 69057 w 354807"/>
                <a:gd name="connsiteY40" fmla="*/ 2381 h 1626393"/>
                <a:gd name="connsiteX41" fmla="*/ 121444 w 354807"/>
                <a:gd name="connsiteY41" fmla="*/ 21431 h 1626393"/>
                <a:gd name="connsiteX42" fmla="*/ 176213 w 354807"/>
                <a:gd name="connsiteY42" fmla="*/ 47625 h 1626393"/>
                <a:gd name="connsiteX43" fmla="*/ 252413 w 354807"/>
                <a:gd name="connsiteY43" fmla="*/ 90487 h 1626393"/>
                <a:gd name="connsiteX44" fmla="*/ 290513 w 354807"/>
                <a:gd name="connsiteY44" fmla="*/ 116681 h 1626393"/>
                <a:gd name="connsiteX45" fmla="*/ 354807 w 354807"/>
                <a:gd name="connsiteY45" fmla="*/ 250031 h 1626393"/>
                <a:gd name="connsiteX46" fmla="*/ 352425 w 354807"/>
                <a:gd name="connsiteY46" fmla="*/ 373856 h 162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626393">
                  <a:moveTo>
                    <a:pt x="352425" y="373856"/>
                  </a:moveTo>
                  <a:lnTo>
                    <a:pt x="345282" y="642937"/>
                  </a:lnTo>
                  <a:lnTo>
                    <a:pt x="340519" y="823912"/>
                  </a:lnTo>
                  <a:lnTo>
                    <a:pt x="335757" y="973931"/>
                  </a:lnTo>
                  <a:lnTo>
                    <a:pt x="335757" y="1221581"/>
                  </a:lnTo>
                  <a:lnTo>
                    <a:pt x="335757" y="1438275"/>
                  </a:lnTo>
                  <a:lnTo>
                    <a:pt x="311944" y="1569243"/>
                  </a:lnTo>
                  <a:lnTo>
                    <a:pt x="290513" y="1588293"/>
                  </a:lnTo>
                  <a:lnTo>
                    <a:pt x="250032" y="1612106"/>
                  </a:lnTo>
                  <a:lnTo>
                    <a:pt x="219075" y="1624012"/>
                  </a:lnTo>
                  <a:lnTo>
                    <a:pt x="200025" y="1626393"/>
                  </a:lnTo>
                  <a:lnTo>
                    <a:pt x="178594" y="1624012"/>
                  </a:lnTo>
                  <a:lnTo>
                    <a:pt x="147638" y="1612106"/>
                  </a:lnTo>
                  <a:lnTo>
                    <a:pt x="126207" y="1593056"/>
                  </a:lnTo>
                  <a:lnTo>
                    <a:pt x="114300" y="1574006"/>
                  </a:lnTo>
                  <a:lnTo>
                    <a:pt x="102394" y="1543050"/>
                  </a:lnTo>
                  <a:lnTo>
                    <a:pt x="90488" y="1488281"/>
                  </a:lnTo>
                  <a:lnTo>
                    <a:pt x="90488" y="1462087"/>
                  </a:lnTo>
                  <a:lnTo>
                    <a:pt x="97632" y="1354931"/>
                  </a:lnTo>
                  <a:lnTo>
                    <a:pt x="107157" y="1193006"/>
                  </a:lnTo>
                  <a:lnTo>
                    <a:pt x="111919" y="1028700"/>
                  </a:lnTo>
                  <a:lnTo>
                    <a:pt x="119063" y="871537"/>
                  </a:lnTo>
                  <a:lnTo>
                    <a:pt x="123825" y="750093"/>
                  </a:lnTo>
                  <a:lnTo>
                    <a:pt x="126207" y="621506"/>
                  </a:lnTo>
                  <a:lnTo>
                    <a:pt x="133350" y="376237"/>
                  </a:lnTo>
                  <a:lnTo>
                    <a:pt x="130969" y="342900"/>
                  </a:lnTo>
                  <a:lnTo>
                    <a:pt x="121444" y="297656"/>
                  </a:lnTo>
                  <a:lnTo>
                    <a:pt x="109538" y="250031"/>
                  </a:lnTo>
                  <a:lnTo>
                    <a:pt x="95250" y="211931"/>
                  </a:lnTo>
                  <a:lnTo>
                    <a:pt x="78582" y="176212"/>
                  </a:lnTo>
                  <a:lnTo>
                    <a:pt x="61913" y="150018"/>
                  </a:lnTo>
                  <a:lnTo>
                    <a:pt x="45244" y="123825"/>
                  </a:lnTo>
                  <a:lnTo>
                    <a:pt x="28575" y="104775"/>
                  </a:lnTo>
                  <a:lnTo>
                    <a:pt x="16669" y="85725"/>
                  </a:lnTo>
                  <a:lnTo>
                    <a:pt x="7144" y="61912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69057" y="2381"/>
                  </a:lnTo>
                  <a:lnTo>
                    <a:pt x="121444" y="21431"/>
                  </a:lnTo>
                  <a:lnTo>
                    <a:pt x="176213" y="47625"/>
                  </a:lnTo>
                  <a:lnTo>
                    <a:pt x="252413" y="90487"/>
                  </a:lnTo>
                  <a:lnTo>
                    <a:pt x="290513" y="116681"/>
                  </a:lnTo>
                  <a:lnTo>
                    <a:pt x="354807" y="250031"/>
                  </a:lnTo>
                  <a:lnTo>
                    <a:pt x="352425" y="3738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5AD191C3-7220-40C0-B2B7-B3B6ABAFD073}"/>
                </a:ext>
              </a:extLst>
            </p:cNvPr>
            <p:cNvSpPr/>
            <p:nvPr/>
          </p:nvSpPr>
          <p:spPr>
            <a:xfrm>
              <a:off x="3981450" y="2714626"/>
              <a:ext cx="2525713" cy="1657350"/>
            </a:xfrm>
            <a:custGeom>
              <a:avLst/>
              <a:gdLst>
                <a:gd name="connsiteX0" fmla="*/ 1159669 w 2526506"/>
                <a:gd name="connsiteY0" fmla="*/ 261938 h 1657350"/>
                <a:gd name="connsiteX1" fmla="*/ 1016794 w 2526506"/>
                <a:gd name="connsiteY1" fmla="*/ 276225 h 1657350"/>
                <a:gd name="connsiteX2" fmla="*/ 900113 w 2526506"/>
                <a:gd name="connsiteY2" fmla="*/ 285750 h 1657350"/>
                <a:gd name="connsiteX3" fmla="*/ 840581 w 2526506"/>
                <a:gd name="connsiteY3" fmla="*/ 288131 h 1657350"/>
                <a:gd name="connsiteX4" fmla="*/ 623888 w 2526506"/>
                <a:gd name="connsiteY4" fmla="*/ 328613 h 1657350"/>
                <a:gd name="connsiteX5" fmla="*/ 533400 w 2526506"/>
                <a:gd name="connsiteY5" fmla="*/ 340519 h 1657350"/>
                <a:gd name="connsiteX6" fmla="*/ 440531 w 2526506"/>
                <a:gd name="connsiteY6" fmla="*/ 352425 h 1657350"/>
                <a:gd name="connsiteX7" fmla="*/ 347663 w 2526506"/>
                <a:gd name="connsiteY7" fmla="*/ 361950 h 1657350"/>
                <a:gd name="connsiteX8" fmla="*/ 257175 w 2526506"/>
                <a:gd name="connsiteY8" fmla="*/ 369094 h 1657350"/>
                <a:gd name="connsiteX9" fmla="*/ 164306 w 2526506"/>
                <a:gd name="connsiteY9" fmla="*/ 373856 h 1657350"/>
                <a:gd name="connsiteX10" fmla="*/ 47625 w 2526506"/>
                <a:gd name="connsiteY10" fmla="*/ 373856 h 1657350"/>
                <a:gd name="connsiteX11" fmla="*/ 0 w 2526506"/>
                <a:gd name="connsiteY11" fmla="*/ 188119 h 1657350"/>
                <a:gd name="connsiteX12" fmla="*/ 50006 w 2526506"/>
                <a:gd name="connsiteY12" fmla="*/ 216694 h 1657350"/>
                <a:gd name="connsiteX13" fmla="*/ 59531 w 2526506"/>
                <a:gd name="connsiteY13" fmla="*/ 219075 h 1657350"/>
                <a:gd name="connsiteX14" fmla="*/ 135731 w 2526506"/>
                <a:gd name="connsiteY14" fmla="*/ 219075 h 1657350"/>
                <a:gd name="connsiteX15" fmla="*/ 311944 w 2526506"/>
                <a:gd name="connsiteY15" fmla="*/ 209550 h 1657350"/>
                <a:gd name="connsiteX16" fmla="*/ 502444 w 2526506"/>
                <a:gd name="connsiteY16" fmla="*/ 192881 h 1657350"/>
                <a:gd name="connsiteX17" fmla="*/ 623888 w 2526506"/>
                <a:gd name="connsiteY17" fmla="*/ 178594 h 1657350"/>
                <a:gd name="connsiteX18" fmla="*/ 669131 w 2526506"/>
                <a:gd name="connsiteY18" fmla="*/ 173831 h 1657350"/>
                <a:gd name="connsiteX19" fmla="*/ 897731 w 2526506"/>
                <a:gd name="connsiteY19" fmla="*/ 130969 h 1657350"/>
                <a:gd name="connsiteX20" fmla="*/ 1026319 w 2526506"/>
                <a:gd name="connsiteY20" fmla="*/ 121444 h 1657350"/>
                <a:gd name="connsiteX21" fmla="*/ 1157288 w 2526506"/>
                <a:gd name="connsiteY21" fmla="*/ 107156 h 1657350"/>
                <a:gd name="connsiteX22" fmla="*/ 1271588 w 2526506"/>
                <a:gd name="connsiteY22" fmla="*/ 90488 h 1657350"/>
                <a:gd name="connsiteX23" fmla="*/ 1319213 w 2526506"/>
                <a:gd name="connsiteY23" fmla="*/ 83344 h 1657350"/>
                <a:gd name="connsiteX24" fmla="*/ 1471613 w 2526506"/>
                <a:gd name="connsiteY24" fmla="*/ 66675 h 1657350"/>
                <a:gd name="connsiteX25" fmla="*/ 1619250 w 2526506"/>
                <a:gd name="connsiteY25" fmla="*/ 57150 h 1657350"/>
                <a:gd name="connsiteX26" fmla="*/ 1771650 w 2526506"/>
                <a:gd name="connsiteY26" fmla="*/ 47625 h 1657350"/>
                <a:gd name="connsiteX27" fmla="*/ 1933575 w 2526506"/>
                <a:gd name="connsiteY27" fmla="*/ 40481 h 1657350"/>
                <a:gd name="connsiteX28" fmla="*/ 1985963 w 2526506"/>
                <a:gd name="connsiteY28" fmla="*/ 40481 h 1657350"/>
                <a:gd name="connsiteX29" fmla="*/ 2055019 w 2526506"/>
                <a:gd name="connsiteY29" fmla="*/ 21431 h 1657350"/>
                <a:gd name="connsiteX30" fmla="*/ 2131219 w 2526506"/>
                <a:gd name="connsiteY30" fmla="*/ 0 h 1657350"/>
                <a:gd name="connsiteX31" fmla="*/ 2145506 w 2526506"/>
                <a:gd name="connsiteY31" fmla="*/ 0 h 1657350"/>
                <a:gd name="connsiteX32" fmla="*/ 2207419 w 2526506"/>
                <a:gd name="connsiteY32" fmla="*/ 19050 h 1657350"/>
                <a:gd name="connsiteX33" fmla="*/ 2319338 w 2526506"/>
                <a:gd name="connsiteY33" fmla="*/ 64294 h 1657350"/>
                <a:gd name="connsiteX34" fmla="*/ 2412206 w 2526506"/>
                <a:gd name="connsiteY34" fmla="*/ 116681 h 1657350"/>
                <a:gd name="connsiteX35" fmla="*/ 2459831 w 2526506"/>
                <a:gd name="connsiteY35" fmla="*/ 150019 h 1657350"/>
                <a:gd name="connsiteX36" fmla="*/ 2481263 w 2526506"/>
                <a:gd name="connsiteY36" fmla="*/ 166688 h 1657350"/>
                <a:gd name="connsiteX37" fmla="*/ 2500313 w 2526506"/>
                <a:gd name="connsiteY37" fmla="*/ 188119 h 1657350"/>
                <a:gd name="connsiteX38" fmla="*/ 2519363 w 2526506"/>
                <a:gd name="connsiteY38" fmla="*/ 219075 h 1657350"/>
                <a:gd name="connsiteX39" fmla="*/ 2524125 w 2526506"/>
                <a:gd name="connsiteY39" fmla="*/ 242888 h 1657350"/>
                <a:gd name="connsiteX40" fmla="*/ 2526506 w 2526506"/>
                <a:gd name="connsiteY40" fmla="*/ 259556 h 1657350"/>
                <a:gd name="connsiteX41" fmla="*/ 2521744 w 2526506"/>
                <a:gd name="connsiteY41" fmla="*/ 288131 h 1657350"/>
                <a:gd name="connsiteX42" fmla="*/ 2512219 w 2526506"/>
                <a:gd name="connsiteY42" fmla="*/ 314325 h 1657350"/>
                <a:gd name="connsiteX43" fmla="*/ 2490788 w 2526506"/>
                <a:gd name="connsiteY43" fmla="*/ 342900 h 1657350"/>
                <a:gd name="connsiteX44" fmla="*/ 2474119 w 2526506"/>
                <a:gd name="connsiteY44" fmla="*/ 359569 h 1657350"/>
                <a:gd name="connsiteX45" fmla="*/ 2464594 w 2526506"/>
                <a:gd name="connsiteY45" fmla="*/ 407194 h 1657350"/>
                <a:gd name="connsiteX46" fmla="*/ 2457450 w 2526506"/>
                <a:gd name="connsiteY46" fmla="*/ 492919 h 1657350"/>
                <a:gd name="connsiteX47" fmla="*/ 2455069 w 2526506"/>
                <a:gd name="connsiteY47" fmla="*/ 564356 h 1657350"/>
                <a:gd name="connsiteX48" fmla="*/ 2438400 w 2526506"/>
                <a:gd name="connsiteY48" fmla="*/ 740569 h 1657350"/>
                <a:gd name="connsiteX49" fmla="*/ 2416969 w 2526506"/>
                <a:gd name="connsiteY49" fmla="*/ 959644 h 1657350"/>
                <a:gd name="connsiteX50" fmla="*/ 2381250 w 2526506"/>
                <a:gd name="connsiteY50" fmla="*/ 1326356 h 1657350"/>
                <a:gd name="connsiteX51" fmla="*/ 2369344 w 2526506"/>
                <a:gd name="connsiteY51" fmla="*/ 1457325 h 1657350"/>
                <a:gd name="connsiteX52" fmla="*/ 2359819 w 2526506"/>
                <a:gd name="connsiteY52" fmla="*/ 1497806 h 1657350"/>
                <a:gd name="connsiteX53" fmla="*/ 2336006 w 2526506"/>
                <a:gd name="connsiteY53" fmla="*/ 1554956 h 1657350"/>
                <a:gd name="connsiteX54" fmla="*/ 2307431 w 2526506"/>
                <a:gd name="connsiteY54" fmla="*/ 1612106 h 1657350"/>
                <a:gd name="connsiteX55" fmla="*/ 2286000 w 2526506"/>
                <a:gd name="connsiteY55" fmla="*/ 1635919 h 1657350"/>
                <a:gd name="connsiteX56" fmla="*/ 2255044 w 2526506"/>
                <a:gd name="connsiteY56" fmla="*/ 1654969 h 1657350"/>
                <a:gd name="connsiteX57" fmla="*/ 2238375 w 2526506"/>
                <a:gd name="connsiteY57" fmla="*/ 1657350 h 1657350"/>
                <a:gd name="connsiteX58" fmla="*/ 2216944 w 2526506"/>
                <a:gd name="connsiteY58" fmla="*/ 1652588 h 1657350"/>
                <a:gd name="connsiteX59" fmla="*/ 2200275 w 2526506"/>
                <a:gd name="connsiteY59" fmla="*/ 1647825 h 1657350"/>
                <a:gd name="connsiteX60" fmla="*/ 2176463 w 2526506"/>
                <a:gd name="connsiteY60" fmla="*/ 1640681 h 1657350"/>
                <a:gd name="connsiteX61" fmla="*/ 2159794 w 2526506"/>
                <a:gd name="connsiteY61" fmla="*/ 1628775 h 1657350"/>
                <a:gd name="connsiteX62" fmla="*/ 2145506 w 2526506"/>
                <a:gd name="connsiteY62" fmla="*/ 1612106 h 1657350"/>
                <a:gd name="connsiteX63" fmla="*/ 2135981 w 2526506"/>
                <a:gd name="connsiteY63" fmla="*/ 1595438 h 1657350"/>
                <a:gd name="connsiteX64" fmla="*/ 2128838 w 2526506"/>
                <a:gd name="connsiteY64" fmla="*/ 1574006 h 1657350"/>
                <a:gd name="connsiteX65" fmla="*/ 2124075 w 2526506"/>
                <a:gd name="connsiteY65" fmla="*/ 1545431 h 1657350"/>
                <a:gd name="connsiteX66" fmla="*/ 2119313 w 2526506"/>
                <a:gd name="connsiteY66" fmla="*/ 1500188 h 1657350"/>
                <a:gd name="connsiteX67" fmla="*/ 2121694 w 2526506"/>
                <a:gd name="connsiteY67" fmla="*/ 1471613 h 1657350"/>
                <a:gd name="connsiteX68" fmla="*/ 2140744 w 2526506"/>
                <a:gd name="connsiteY68" fmla="*/ 1359694 h 1657350"/>
                <a:gd name="connsiteX69" fmla="*/ 2152650 w 2526506"/>
                <a:gd name="connsiteY69" fmla="*/ 1285875 h 1657350"/>
                <a:gd name="connsiteX70" fmla="*/ 2157413 w 2526506"/>
                <a:gd name="connsiteY70" fmla="*/ 1228725 h 1657350"/>
                <a:gd name="connsiteX71" fmla="*/ 2162175 w 2526506"/>
                <a:gd name="connsiteY71" fmla="*/ 1157288 h 1657350"/>
                <a:gd name="connsiteX72" fmla="*/ 2166938 w 2526506"/>
                <a:gd name="connsiteY72" fmla="*/ 1021556 h 1657350"/>
                <a:gd name="connsiteX73" fmla="*/ 2190750 w 2526506"/>
                <a:gd name="connsiteY73" fmla="*/ 873919 h 1657350"/>
                <a:gd name="connsiteX74" fmla="*/ 2197894 w 2526506"/>
                <a:gd name="connsiteY74" fmla="*/ 821531 h 1657350"/>
                <a:gd name="connsiteX75" fmla="*/ 2205038 w 2526506"/>
                <a:gd name="connsiteY75" fmla="*/ 764381 h 1657350"/>
                <a:gd name="connsiteX76" fmla="*/ 2207419 w 2526506"/>
                <a:gd name="connsiteY76" fmla="*/ 719138 h 1657350"/>
                <a:gd name="connsiteX77" fmla="*/ 2209800 w 2526506"/>
                <a:gd name="connsiteY77" fmla="*/ 616744 h 1657350"/>
                <a:gd name="connsiteX78" fmla="*/ 2209800 w 2526506"/>
                <a:gd name="connsiteY78" fmla="*/ 457200 h 1657350"/>
                <a:gd name="connsiteX79" fmla="*/ 2207419 w 2526506"/>
                <a:gd name="connsiteY79" fmla="*/ 392906 h 1657350"/>
                <a:gd name="connsiteX80" fmla="*/ 2197894 w 2526506"/>
                <a:gd name="connsiteY80" fmla="*/ 330994 h 1657350"/>
                <a:gd name="connsiteX81" fmla="*/ 2183606 w 2526506"/>
                <a:gd name="connsiteY81" fmla="*/ 285750 h 1657350"/>
                <a:gd name="connsiteX82" fmla="*/ 2171700 w 2526506"/>
                <a:gd name="connsiteY82" fmla="*/ 250031 h 1657350"/>
                <a:gd name="connsiteX83" fmla="*/ 2155031 w 2526506"/>
                <a:gd name="connsiteY83" fmla="*/ 230981 h 1657350"/>
                <a:gd name="connsiteX84" fmla="*/ 2133600 w 2526506"/>
                <a:gd name="connsiteY84" fmla="*/ 216694 h 1657350"/>
                <a:gd name="connsiteX85" fmla="*/ 2105025 w 2526506"/>
                <a:gd name="connsiteY85" fmla="*/ 204788 h 1657350"/>
                <a:gd name="connsiteX86" fmla="*/ 2069306 w 2526506"/>
                <a:gd name="connsiteY86" fmla="*/ 197644 h 1657350"/>
                <a:gd name="connsiteX87" fmla="*/ 1974056 w 2526506"/>
                <a:gd name="connsiteY87" fmla="*/ 197644 h 1657350"/>
                <a:gd name="connsiteX88" fmla="*/ 1793081 w 2526506"/>
                <a:gd name="connsiteY88" fmla="*/ 202406 h 1657350"/>
                <a:gd name="connsiteX89" fmla="*/ 1616869 w 2526506"/>
                <a:gd name="connsiteY89" fmla="*/ 211931 h 1657350"/>
                <a:gd name="connsiteX90" fmla="*/ 1478756 w 2526506"/>
                <a:gd name="connsiteY90" fmla="*/ 219075 h 1657350"/>
                <a:gd name="connsiteX91" fmla="*/ 1273969 w 2526506"/>
                <a:gd name="connsiteY91" fmla="*/ 245269 h 1657350"/>
                <a:gd name="connsiteX92" fmla="*/ 1159669 w 2526506"/>
                <a:gd name="connsiteY92" fmla="*/ 261938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526506" h="1657350">
                  <a:moveTo>
                    <a:pt x="1159669" y="261938"/>
                  </a:moveTo>
                  <a:lnTo>
                    <a:pt x="1016794" y="276225"/>
                  </a:lnTo>
                  <a:lnTo>
                    <a:pt x="900113" y="285750"/>
                  </a:lnTo>
                  <a:lnTo>
                    <a:pt x="840581" y="288131"/>
                  </a:lnTo>
                  <a:lnTo>
                    <a:pt x="623888" y="328613"/>
                  </a:lnTo>
                  <a:lnTo>
                    <a:pt x="533400" y="340519"/>
                  </a:lnTo>
                  <a:lnTo>
                    <a:pt x="440531" y="352425"/>
                  </a:lnTo>
                  <a:lnTo>
                    <a:pt x="347663" y="361950"/>
                  </a:lnTo>
                  <a:lnTo>
                    <a:pt x="257175" y="369094"/>
                  </a:lnTo>
                  <a:lnTo>
                    <a:pt x="164306" y="373856"/>
                  </a:lnTo>
                  <a:lnTo>
                    <a:pt x="47625" y="373856"/>
                  </a:lnTo>
                  <a:lnTo>
                    <a:pt x="0" y="188119"/>
                  </a:lnTo>
                  <a:lnTo>
                    <a:pt x="50006" y="216694"/>
                  </a:lnTo>
                  <a:lnTo>
                    <a:pt x="59531" y="219075"/>
                  </a:lnTo>
                  <a:lnTo>
                    <a:pt x="135731" y="219075"/>
                  </a:lnTo>
                  <a:lnTo>
                    <a:pt x="311944" y="209550"/>
                  </a:lnTo>
                  <a:lnTo>
                    <a:pt x="502444" y="192881"/>
                  </a:lnTo>
                  <a:lnTo>
                    <a:pt x="623888" y="178594"/>
                  </a:lnTo>
                  <a:lnTo>
                    <a:pt x="669131" y="173831"/>
                  </a:lnTo>
                  <a:lnTo>
                    <a:pt x="897731" y="130969"/>
                  </a:lnTo>
                  <a:lnTo>
                    <a:pt x="1026319" y="121444"/>
                  </a:lnTo>
                  <a:lnTo>
                    <a:pt x="1157288" y="107156"/>
                  </a:lnTo>
                  <a:lnTo>
                    <a:pt x="1271588" y="90488"/>
                  </a:lnTo>
                  <a:lnTo>
                    <a:pt x="1319213" y="83344"/>
                  </a:lnTo>
                  <a:lnTo>
                    <a:pt x="1471613" y="66675"/>
                  </a:lnTo>
                  <a:lnTo>
                    <a:pt x="1619250" y="57150"/>
                  </a:lnTo>
                  <a:lnTo>
                    <a:pt x="1771650" y="47625"/>
                  </a:lnTo>
                  <a:lnTo>
                    <a:pt x="1933575" y="40481"/>
                  </a:lnTo>
                  <a:lnTo>
                    <a:pt x="1985963" y="40481"/>
                  </a:lnTo>
                  <a:lnTo>
                    <a:pt x="2055019" y="21431"/>
                  </a:lnTo>
                  <a:lnTo>
                    <a:pt x="2131219" y="0"/>
                  </a:lnTo>
                  <a:lnTo>
                    <a:pt x="2145506" y="0"/>
                  </a:lnTo>
                  <a:lnTo>
                    <a:pt x="2207419" y="19050"/>
                  </a:lnTo>
                  <a:lnTo>
                    <a:pt x="2319338" y="64294"/>
                  </a:lnTo>
                  <a:lnTo>
                    <a:pt x="2412206" y="116681"/>
                  </a:lnTo>
                  <a:lnTo>
                    <a:pt x="2459831" y="150019"/>
                  </a:lnTo>
                  <a:lnTo>
                    <a:pt x="2481263" y="166688"/>
                  </a:lnTo>
                  <a:lnTo>
                    <a:pt x="2500313" y="188119"/>
                  </a:lnTo>
                  <a:lnTo>
                    <a:pt x="2519363" y="219075"/>
                  </a:lnTo>
                  <a:lnTo>
                    <a:pt x="2524125" y="242888"/>
                  </a:lnTo>
                  <a:lnTo>
                    <a:pt x="2526506" y="259556"/>
                  </a:lnTo>
                  <a:lnTo>
                    <a:pt x="2521744" y="288131"/>
                  </a:lnTo>
                  <a:lnTo>
                    <a:pt x="2512219" y="314325"/>
                  </a:lnTo>
                  <a:lnTo>
                    <a:pt x="2490788" y="342900"/>
                  </a:lnTo>
                  <a:lnTo>
                    <a:pt x="2474119" y="359569"/>
                  </a:lnTo>
                  <a:lnTo>
                    <a:pt x="2464594" y="407194"/>
                  </a:lnTo>
                  <a:lnTo>
                    <a:pt x="2457450" y="492919"/>
                  </a:lnTo>
                  <a:cubicBezTo>
                    <a:pt x="2456656" y="516731"/>
                    <a:pt x="2455863" y="540544"/>
                    <a:pt x="2455069" y="564356"/>
                  </a:cubicBezTo>
                  <a:lnTo>
                    <a:pt x="2438400" y="740569"/>
                  </a:lnTo>
                  <a:lnTo>
                    <a:pt x="2416969" y="959644"/>
                  </a:lnTo>
                  <a:lnTo>
                    <a:pt x="2381250" y="1326356"/>
                  </a:lnTo>
                  <a:lnTo>
                    <a:pt x="2369344" y="1457325"/>
                  </a:lnTo>
                  <a:lnTo>
                    <a:pt x="2359819" y="1497806"/>
                  </a:lnTo>
                  <a:lnTo>
                    <a:pt x="2336006" y="1554956"/>
                  </a:lnTo>
                  <a:lnTo>
                    <a:pt x="2307431" y="1612106"/>
                  </a:lnTo>
                  <a:lnTo>
                    <a:pt x="2286000" y="1635919"/>
                  </a:lnTo>
                  <a:lnTo>
                    <a:pt x="2255044" y="1654969"/>
                  </a:lnTo>
                  <a:lnTo>
                    <a:pt x="2238375" y="1657350"/>
                  </a:lnTo>
                  <a:lnTo>
                    <a:pt x="2216944" y="1652588"/>
                  </a:lnTo>
                  <a:lnTo>
                    <a:pt x="2200275" y="1647825"/>
                  </a:lnTo>
                  <a:lnTo>
                    <a:pt x="2176463" y="1640681"/>
                  </a:lnTo>
                  <a:lnTo>
                    <a:pt x="2159794" y="1628775"/>
                  </a:lnTo>
                  <a:lnTo>
                    <a:pt x="2145506" y="1612106"/>
                  </a:lnTo>
                  <a:lnTo>
                    <a:pt x="2135981" y="1595438"/>
                  </a:lnTo>
                  <a:lnTo>
                    <a:pt x="2128838" y="1574006"/>
                  </a:lnTo>
                  <a:lnTo>
                    <a:pt x="2124075" y="1545431"/>
                  </a:lnTo>
                  <a:lnTo>
                    <a:pt x="2119313" y="1500188"/>
                  </a:lnTo>
                  <a:lnTo>
                    <a:pt x="2121694" y="1471613"/>
                  </a:lnTo>
                  <a:lnTo>
                    <a:pt x="2140744" y="1359694"/>
                  </a:lnTo>
                  <a:lnTo>
                    <a:pt x="2152650" y="1285875"/>
                  </a:lnTo>
                  <a:lnTo>
                    <a:pt x="2157413" y="1228725"/>
                  </a:lnTo>
                  <a:lnTo>
                    <a:pt x="2162175" y="1157288"/>
                  </a:lnTo>
                  <a:lnTo>
                    <a:pt x="2166938" y="1021556"/>
                  </a:lnTo>
                  <a:lnTo>
                    <a:pt x="2190750" y="873919"/>
                  </a:lnTo>
                  <a:lnTo>
                    <a:pt x="2197894" y="821531"/>
                  </a:lnTo>
                  <a:lnTo>
                    <a:pt x="2205038" y="764381"/>
                  </a:lnTo>
                  <a:lnTo>
                    <a:pt x="2207419" y="719138"/>
                  </a:lnTo>
                  <a:cubicBezTo>
                    <a:pt x="2208213" y="685007"/>
                    <a:pt x="2212975" y="635000"/>
                    <a:pt x="2209800" y="616744"/>
                  </a:cubicBezTo>
                  <a:lnTo>
                    <a:pt x="2209800" y="457200"/>
                  </a:lnTo>
                  <a:cubicBezTo>
                    <a:pt x="2209006" y="435769"/>
                    <a:pt x="2208213" y="414337"/>
                    <a:pt x="2207419" y="392906"/>
                  </a:cubicBezTo>
                  <a:lnTo>
                    <a:pt x="2197894" y="330994"/>
                  </a:lnTo>
                  <a:lnTo>
                    <a:pt x="2183606" y="285750"/>
                  </a:lnTo>
                  <a:lnTo>
                    <a:pt x="2171700" y="250031"/>
                  </a:lnTo>
                  <a:lnTo>
                    <a:pt x="2155031" y="230981"/>
                  </a:lnTo>
                  <a:lnTo>
                    <a:pt x="2133600" y="216694"/>
                  </a:lnTo>
                  <a:lnTo>
                    <a:pt x="2105025" y="204788"/>
                  </a:lnTo>
                  <a:lnTo>
                    <a:pt x="2069306" y="197644"/>
                  </a:lnTo>
                  <a:lnTo>
                    <a:pt x="1974056" y="197644"/>
                  </a:lnTo>
                  <a:lnTo>
                    <a:pt x="1793081" y="202406"/>
                  </a:lnTo>
                  <a:lnTo>
                    <a:pt x="1616869" y="211931"/>
                  </a:lnTo>
                  <a:lnTo>
                    <a:pt x="1478756" y="219075"/>
                  </a:lnTo>
                  <a:lnTo>
                    <a:pt x="1273969" y="245269"/>
                  </a:lnTo>
                  <a:lnTo>
                    <a:pt x="1159669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EC9BB0FD-3162-42DF-9D6F-4CD38A808D96}"/>
                </a:ext>
              </a:extLst>
            </p:cNvPr>
            <p:cNvSpPr/>
            <p:nvPr/>
          </p:nvSpPr>
          <p:spPr>
            <a:xfrm>
              <a:off x="4144963" y="2411413"/>
              <a:ext cx="787400" cy="1254125"/>
            </a:xfrm>
            <a:custGeom>
              <a:avLst/>
              <a:gdLst>
                <a:gd name="connsiteX0" fmla="*/ 616744 w 785813"/>
                <a:gd name="connsiteY0" fmla="*/ 726282 h 1252538"/>
                <a:gd name="connsiteX1" fmla="*/ 661988 w 785813"/>
                <a:gd name="connsiteY1" fmla="*/ 659607 h 1252538"/>
                <a:gd name="connsiteX2" fmla="*/ 697707 w 785813"/>
                <a:gd name="connsiteY2" fmla="*/ 602457 h 1252538"/>
                <a:gd name="connsiteX3" fmla="*/ 716757 w 785813"/>
                <a:gd name="connsiteY3" fmla="*/ 573882 h 1252538"/>
                <a:gd name="connsiteX4" fmla="*/ 750094 w 785813"/>
                <a:gd name="connsiteY4" fmla="*/ 440532 h 1252538"/>
                <a:gd name="connsiteX5" fmla="*/ 752475 w 785813"/>
                <a:gd name="connsiteY5" fmla="*/ 376238 h 1252538"/>
                <a:gd name="connsiteX6" fmla="*/ 754857 w 785813"/>
                <a:gd name="connsiteY6" fmla="*/ 340519 h 1252538"/>
                <a:gd name="connsiteX7" fmla="*/ 759619 w 785813"/>
                <a:gd name="connsiteY7" fmla="*/ 304800 h 1252538"/>
                <a:gd name="connsiteX8" fmla="*/ 769144 w 785813"/>
                <a:gd name="connsiteY8" fmla="*/ 269082 h 1252538"/>
                <a:gd name="connsiteX9" fmla="*/ 776288 w 785813"/>
                <a:gd name="connsiteY9" fmla="*/ 250032 h 1252538"/>
                <a:gd name="connsiteX10" fmla="*/ 783432 w 785813"/>
                <a:gd name="connsiteY10" fmla="*/ 228600 h 1252538"/>
                <a:gd name="connsiteX11" fmla="*/ 785813 w 785813"/>
                <a:gd name="connsiteY11" fmla="*/ 211932 h 1252538"/>
                <a:gd name="connsiteX12" fmla="*/ 783432 w 785813"/>
                <a:gd name="connsiteY12" fmla="*/ 195263 h 1252538"/>
                <a:gd name="connsiteX13" fmla="*/ 776288 w 785813"/>
                <a:gd name="connsiteY13" fmla="*/ 176213 h 1252538"/>
                <a:gd name="connsiteX14" fmla="*/ 764382 w 785813"/>
                <a:gd name="connsiteY14" fmla="*/ 152400 h 1252538"/>
                <a:gd name="connsiteX15" fmla="*/ 747713 w 785813"/>
                <a:gd name="connsiteY15" fmla="*/ 128588 h 1252538"/>
                <a:gd name="connsiteX16" fmla="*/ 719138 w 785813"/>
                <a:gd name="connsiteY16" fmla="*/ 100013 h 1252538"/>
                <a:gd name="connsiteX17" fmla="*/ 685800 w 785813"/>
                <a:gd name="connsiteY17" fmla="*/ 71438 h 1252538"/>
                <a:gd name="connsiteX18" fmla="*/ 619125 w 785813"/>
                <a:gd name="connsiteY18" fmla="*/ 0 h 1252538"/>
                <a:gd name="connsiteX19" fmla="*/ 392907 w 785813"/>
                <a:gd name="connsiteY19" fmla="*/ 26194 h 1252538"/>
                <a:gd name="connsiteX20" fmla="*/ 428625 w 785813"/>
                <a:gd name="connsiteY20" fmla="*/ 83344 h 1252538"/>
                <a:gd name="connsiteX21" fmla="*/ 445294 w 785813"/>
                <a:gd name="connsiteY21" fmla="*/ 104775 h 1252538"/>
                <a:gd name="connsiteX22" fmla="*/ 457200 w 785813"/>
                <a:gd name="connsiteY22" fmla="*/ 128588 h 1252538"/>
                <a:gd name="connsiteX23" fmla="*/ 469107 w 785813"/>
                <a:gd name="connsiteY23" fmla="*/ 166688 h 1252538"/>
                <a:gd name="connsiteX24" fmla="*/ 476250 w 785813"/>
                <a:gd name="connsiteY24" fmla="*/ 207169 h 1252538"/>
                <a:gd name="connsiteX25" fmla="*/ 481013 w 785813"/>
                <a:gd name="connsiteY25" fmla="*/ 264319 h 1252538"/>
                <a:gd name="connsiteX26" fmla="*/ 483394 w 785813"/>
                <a:gd name="connsiteY26" fmla="*/ 376238 h 1252538"/>
                <a:gd name="connsiteX27" fmla="*/ 483394 w 785813"/>
                <a:gd name="connsiteY27" fmla="*/ 497682 h 1252538"/>
                <a:gd name="connsiteX28" fmla="*/ 442913 w 785813"/>
                <a:gd name="connsiteY28" fmla="*/ 616744 h 1252538"/>
                <a:gd name="connsiteX29" fmla="*/ 397669 w 785813"/>
                <a:gd name="connsiteY29" fmla="*/ 716757 h 1252538"/>
                <a:gd name="connsiteX30" fmla="*/ 340519 w 785813"/>
                <a:gd name="connsiteY30" fmla="*/ 809625 h 1252538"/>
                <a:gd name="connsiteX31" fmla="*/ 266700 w 785813"/>
                <a:gd name="connsiteY31" fmla="*/ 909638 h 1252538"/>
                <a:gd name="connsiteX32" fmla="*/ 173832 w 785813"/>
                <a:gd name="connsiteY32" fmla="*/ 1023938 h 1252538"/>
                <a:gd name="connsiteX33" fmla="*/ 64294 w 785813"/>
                <a:gd name="connsiteY33" fmla="*/ 1143000 h 1252538"/>
                <a:gd name="connsiteX34" fmla="*/ 14288 w 785813"/>
                <a:gd name="connsiteY34" fmla="*/ 1195388 h 1252538"/>
                <a:gd name="connsiteX35" fmla="*/ 2382 w 785813"/>
                <a:gd name="connsiteY35" fmla="*/ 1216819 h 1252538"/>
                <a:gd name="connsiteX36" fmla="*/ 0 w 785813"/>
                <a:gd name="connsiteY36" fmla="*/ 1238250 h 1252538"/>
                <a:gd name="connsiteX37" fmla="*/ 2382 w 785813"/>
                <a:gd name="connsiteY37" fmla="*/ 1243013 h 1252538"/>
                <a:gd name="connsiteX38" fmla="*/ 4763 w 785813"/>
                <a:gd name="connsiteY38" fmla="*/ 1250157 h 1252538"/>
                <a:gd name="connsiteX39" fmla="*/ 19050 w 785813"/>
                <a:gd name="connsiteY39" fmla="*/ 1252538 h 1252538"/>
                <a:gd name="connsiteX40" fmla="*/ 59532 w 785813"/>
                <a:gd name="connsiteY40" fmla="*/ 1235869 h 1252538"/>
                <a:gd name="connsiteX41" fmla="*/ 130969 w 785813"/>
                <a:gd name="connsiteY41" fmla="*/ 1195388 h 1252538"/>
                <a:gd name="connsiteX42" fmla="*/ 226219 w 785813"/>
                <a:gd name="connsiteY42" fmla="*/ 1133475 h 1252538"/>
                <a:gd name="connsiteX43" fmla="*/ 304800 w 785813"/>
                <a:gd name="connsiteY43" fmla="*/ 1071563 h 1252538"/>
                <a:gd name="connsiteX44" fmla="*/ 383382 w 785813"/>
                <a:gd name="connsiteY44" fmla="*/ 1002507 h 1252538"/>
                <a:gd name="connsiteX45" fmla="*/ 442913 w 785813"/>
                <a:gd name="connsiteY45" fmla="*/ 942975 h 1252538"/>
                <a:gd name="connsiteX46" fmla="*/ 504825 w 785813"/>
                <a:gd name="connsiteY46" fmla="*/ 873919 h 1252538"/>
                <a:gd name="connsiteX47" fmla="*/ 616744 w 785813"/>
                <a:gd name="connsiteY47" fmla="*/ 726282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85813" h="1252538">
                  <a:moveTo>
                    <a:pt x="616744" y="726282"/>
                  </a:moveTo>
                  <a:lnTo>
                    <a:pt x="661988" y="659607"/>
                  </a:lnTo>
                  <a:lnTo>
                    <a:pt x="697707" y="602457"/>
                  </a:lnTo>
                  <a:lnTo>
                    <a:pt x="716757" y="573882"/>
                  </a:lnTo>
                  <a:lnTo>
                    <a:pt x="750094" y="440532"/>
                  </a:lnTo>
                  <a:cubicBezTo>
                    <a:pt x="750888" y="419101"/>
                    <a:pt x="751681" y="397669"/>
                    <a:pt x="752475" y="376238"/>
                  </a:cubicBezTo>
                  <a:lnTo>
                    <a:pt x="754857" y="340519"/>
                  </a:lnTo>
                  <a:lnTo>
                    <a:pt x="759619" y="304800"/>
                  </a:lnTo>
                  <a:lnTo>
                    <a:pt x="769144" y="269082"/>
                  </a:lnTo>
                  <a:lnTo>
                    <a:pt x="776288" y="250032"/>
                  </a:lnTo>
                  <a:lnTo>
                    <a:pt x="783432" y="228600"/>
                  </a:lnTo>
                  <a:lnTo>
                    <a:pt x="785813" y="211932"/>
                  </a:lnTo>
                  <a:lnTo>
                    <a:pt x="783432" y="195263"/>
                  </a:lnTo>
                  <a:lnTo>
                    <a:pt x="776288" y="176213"/>
                  </a:lnTo>
                  <a:lnTo>
                    <a:pt x="764382" y="152400"/>
                  </a:lnTo>
                  <a:lnTo>
                    <a:pt x="747713" y="128588"/>
                  </a:lnTo>
                  <a:lnTo>
                    <a:pt x="719138" y="100013"/>
                  </a:lnTo>
                  <a:lnTo>
                    <a:pt x="685800" y="71438"/>
                  </a:lnTo>
                  <a:lnTo>
                    <a:pt x="619125" y="0"/>
                  </a:lnTo>
                  <a:lnTo>
                    <a:pt x="392907" y="26194"/>
                  </a:lnTo>
                  <a:lnTo>
                    <a:pt x="428625" y="83344"/>
                  </a:lnTo>
                  <a:lnTo>
                    <a:pt x="445294" y="104775"/>
                  </a:lnTo>
                  <a:lnTo>
                    <a:pt x="457200" y="128588"/>
                  </a:lnTo>
                  <a:lnTo>
                    <a:pt x="469107" y="166688"/>
                  </a:lnTo>
                  <a:lnTo>
                    <a:pt x="476250" y="207169"/>
                  </a:lnTo>
                  <a:lnTo>
                    <a:pt x="481013" y="264319"/>
                  </a:lnTo>
                  <a:cubicBezTo>
                    <a:pt x="481807" y="301625"/>
                    <a:pt x="482600" y="338932"/>
                    <a:pt x="483394" y="376238"/>
                  </a:cubicBezTo>
                  <a:lnTo>
                    <a:pt x="483394" y="497682"/>
                  </a:lnTo>
                  <a:lnTo>
                    <a:pt x="442913" y="616744"/>
                  </a:lnTo>
                  <a:lnTo>
                    <a:pt x="397669" y="716757"/>
                  </a:lnTo>
                  <a:lnTo>
                    <a:pt x="340519" y="809625"/>
                  </a:lnTo>
                  <a:lnTo>
                    <a:pt x="266700" y="909638"/>
                  </a:lnTo>
                  <a:lnTo>
                    <a:pt x="173832" y="1023938"/>
                  </a:lnTo>
                  <a:lnTo>
                    <a:pt x="64294" y="1143000"/>
                  </a:lnTo>
                  <a:lnTo>
                    <a:pt x="14288" y="1195388"/>
                  </a:lnTo>
                  <a:lnTo>
                    <a:pt x="2382" y="1216819"/>
                  </a:lnTo>
                  <a:lnTo>
                    <a:pt x="0" y="1238250"/>
                  </a:lnTo>
                  <a:lnTo>
                    <a:pt x="2382" y="1243013"/>
                  </a:lnTo>
                  <a:lnTo>
                    <a:pt x="4763" y="1250157"/>
                  </a:lnTo>
                  <a:lnTo>
                    <a:pt x="19050" y="1252538"/>
                  </a:lnTo>
                  <a:lnTo>
                    <a:pt x="59532" y="1235869"/>
                  </a:lnTo>
                  <a:lnTo>
                    <a:pt x="130969" y="1195388"/>
                  </a:lnTo>
                  <a:lnTo>
                    <a:pt x="226219" y="1133475"/>
                  </a:lnTo>
                  <a:lnTo>
                    <a:pt x="304800" y="1071563"/>
                  </a:lnTo>
                  <a:lnTo>
                    <a:pt x="383382" y="1002507"/>
                  </a:lnTo>
                  <a:lnTo>
                    <a:pt x="442913" y="942975"/>
                  </a:lnTo>
                  <a:lnTo>
                    <a:pt x="504825" y="873919"/>
                  </a:lnTo>
                  <a:lnTo>
                    <a:pt x="616744" y="7262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A31B5422-CE4C-45DB-8525-436625121FB3}"/>
                </a:ext>
              </a:extLst>
            </p:cNvPr>
            <p:cNvSpPr/>
            <p:nvPr/>
          </p:nvSpPr>
          <p:spPr>
            <a:xfrm>
              <a:off x="5183188" y="2344738"/>
              <a:ext cx="1082675" cy="1041400"/>
            </a:xfrm>
            <a:custGeom>
              <a:avLst/>
              <a:gdLst>
                <a:gd name="connsiteX0" fmla="*/ 92869 w 1081088"/>
                <a:gd name="connsiteY0" fmla="*/ 340519 h 1040607"/>
                <a:gd name="connsiteX1" fmla="*/ 92869 w 1081088"/>
                <a:gd name="connsiteY1" fmla="*/ 466725 h 1040607"/>
                <a:gd name="connsiteX2" fmla="*/ 92869 w 1081088"/>
                <a:gd name="connsiteY2" fmla="*/ 647700 h 1040607"/>
                <a:gd name="connsiteX3" fmla="*/ 95250 w 1081088"/>
                <a:gd name="connsiteY3" fmla="*/ 702469 h 1040607"/>
                <a:gd name="connsiteX4" fmla="*/ 102394 w 1081088"/>
                <a:gd name="connsiteY4" fmla="*/ 762000 h 1040607"/>
                <a:gd name="connsiteX5" fmla="*/ 114300 w 1081088"/>
                <a:gd name="connsiteY5" fmla="*/ 819150 h 1040607"/>
                <a:gd name="connsiteX6" fmla="*/ 128588 w 1081088"/>
                <a:gd name="connsiteY6" fmla="*/ 857250 h 1040607"/>
                <a:gd name="connsiteX7" fmla="*/ 147638 w 1081088"/>
                <a:gd name="connsiteY7" fmla="*/ 902494 h 1040607"/>
                <a:gd name="connsiteX8" fmla="*/ 169069 w 1081088"/>
                <a:gd name="connsiteY8" fmla="*/ 933450 h 1040607"/>
                <a:gd name="connsiteX9" fmla="*/ 190500 w 1081088"/>
                <a:gd name="connsiteY9" fmla="*/ 954882 h 1040607"/>
                <a:gd name="connsiteX10" fmla="*/ 214313 w 1081088"/>
                <a:gd name="connsiteY10" fmla="*/ 976313 h 1040607"/>
                <a:gd name="connsiteX11" fmla="*/ 247650 w 1081088"/>
                <a:gd name="connsiteY11" fmla="*/ 995363 h 1040607"/>
                <a:gd name="connsiteX12" fmla="*/ 283369 w 1081088"/>
                <a:gd name="connsiteY12" fmla="*/ 1012032 h 1040607"/>
                <a:gd name="connsiteX13" fmla="*/ 323850 w 1081088"/>
                <a:gd name="connsiteY13" fmla="*/ 1026319 h 1040607"/>
                <a:gd name="connsiteX14" fmla="*/ 373857 w 1081088"/>
                <a:gd name="connsiteY14" fmla="*/ 1033463 h 1040607"/>
                <a:gd name="connsiteX15" fmla="*/ 433388 w 1081088"/>
                <a:gd name="connsiteY15" fmla="*/ 1035844 h 1040607"/>
                <a:gd name="connsiteX16" fmla="*/ 526257 w 1081088"/>
                <a:gd name="connsiteY16" fmla="*/ 1040607 h 1040607"/>
                <a:gd name="connsiteX17" fmla="*/ 645319 w 1081088"/>
                <a:gd name="connsiteY17" fmla="*/ 1040607 h 1040607"/>
                <a:gd name="connsiteX18" fmla="*/ 802482 w 1081088"/>
                <a:gd name="connsiteY18" fmla="*/ 1033463 h 1040607"/>
                <a:gd name="connsiteX19" fmla="*/ 938213 w 1081088"/>
                <a:gd name="connsiteY19" fmla="*/ 1021557 h 1040607"/>
                <a:gd name="connsiteX20" fmla="*/ 1081088 w 1081088"/>
                <a:gd name="connsiteY20" fmla="*/ 1007269 h 1040607"/>
                <a:gd name="connsiteX21" fmla="*/ 1073944 w 1081088"/>
                <a:gd name="connsiteY21" fmla="*/ 831057 h 1040607"/>
                <a:gd name="connsiteX22" fmla="*/ 902494 w 1081088"/>
                <a:gd name="connsiteY22" fmla="*/ 847725 h 1040607"/>
                <a:gd name="connsiteX23" fmla="*/ 807244 w 1081088"/>
                <a:gd name="connsiteY23" fmla="*/ 854869 h 1040607"/>
                <a:gd name="connsiteX24" fmla="*/ 709613 w 1081088"/>
                <a:gd name="connsiteY24" fmla="*/ 862013 h 1040607"/>
                <a:gd name="connsiteX25" fmla="*/ 652463 w 1081088"/>
                <a:gd name="connsiteY25" fmla="*/ 864394 h 1040607"/>
                <a:gd name="connsiteX26" fmla="*/ 590550 w 1081088"/>
                <a:gd name="connsiteY26" fmla="*/ 864394 h 1040607"/>
                <a:gd name="connsiteX27" fmla="*/ 502444 w 1081088"/>
                <a:gd name="connsiteY27" fmla="*/ 859632 h 1040607"/>
                <a:gd name="connsiteX28" fmla="*/ 433388 w 1081088"/>
                <a:gd name="connsiteY28" fmla="*/ 854869 h 1040607"/>
                <a:gd name="connsiteX29" fmla="*/ 407194 w 1081088"/>
                <a:gd name="connsiteY29" fmla="*/ 850107 h 1040607"/>
                <a:gd name="connsiteX30" fmla="*/ 373857 w 1081088"/>
                <a:gd name="connsiteY30" fmla="*/ 838200 h 1040607"/>
                <a:gd name="connsiteX31" fmla="*/ 347663 w 1081088"/>
                <a:gd name="connsiteY31" fmla="*/ 821532 h 1040607"/>
                <a:gd name="connsiteX32" fmla="*/ 328613 w 1081088"/>
                <a:gd name="connsiteY32" fmla="*/ 802482 h 1040607"/>
                <a:gd name="connsiteX33" fmla="*/ 316707 w 1081088"/>
                <a:gd name="connsiteY33" fmla="*/ 783432 h 1040607"/>
                <a:gd name="connsiteX34" fmla="*/ 304800 w 1081088"/>
                <a:gd name="connsiteY34" fmla="*/ 762000 h 1040607"/>
                <a:gd name="connsiteX35" fmla="*/ 295275 w 1081088"/>
                <a:gd name="connsiteY35" fmla="*/ 731044 h 1040607"/>
                <a:gd name="connsiteX36" fmla="*/ 288132 w 1081088"/>
                <a:gd name="connsiteY36" fmla="*/ 690563 h 1040607"/>
                <a:gd name="connsiteX37" fmla="*/ 288132 w 1081088"/>
                <a:gd name="connsiteY37" fmla="*/ 652463 h 1040607"/>
                <a:gd name="connsiteX38" fmla="*/ 292894 w 1081088"/>
                <a:gd name="connsiteY38" fmla="*/ 571500 h 1040607"/>
                <a:gd name="connsiteX39" fmla="*/ 290513 w 1081088"/>
                <a:gd name="connsiteY39" fmla="*/ 447675 h 1040607"/>
                <a:gd name="connsiteX40" fmla="*/ 300038 w 1081088"/>
                <a:gd name="connsiteY40" fmla="*/ 381000 h 1040607"/>
                <a:gd name="connsiteX41" fmla="*/ 309563 w 1081088"/>
                <a:gd name="connsiteY41" fmla="*/ 330994 h 1040607"/>
                <a:gd name="connsiteX42" fmla="*/ 323850 w 1081088"/>
                <a:gd name="connsiteY42" fmla="*/ 266700 h 1040607"/>
                <a:gd name="connsiteX43" fmla="*/ 335757 w 1081088"/>
                <a:gd name="connsiteY43" fmla="*/ 233363 h 1040607"/>
                <a:gd name="connsiteX44" fmla="*/ 347663 w 1081088"/>
                <a:gd name="connsiteY44" fmla="*/ 207169 h 1040607"/>
                <a:gd name="connsiteX45" fmla="*/ 352425 w 1081088"/>
                <a:gd name="connsiteY45" fmla="*/ 192882 h 1040607"/>
                <a:gd name="connsiteX46" fmla="*/ 352425 w 1081088"/>
                <a:gd name="connsiteY46" fmla="*/ 178594 h 1040607"/>
                <a:gd name="connsiteX47" fmla="*/ 347663 w 1081088"/>
                <a:gd name="connsiteY47" fmla="*/ 159544 h 1040607"/>
                <a:gd name="connsiteX48" fmla="*/ 335757 w 1081088"/>
                <a:gd name="connsiteY48" fmla="*/ 135732 h 1040607"/>
                <a:gd name="connsiteX49" fmla="*/ 319088 w 1081088"/>
                <a:gd name="connsiteY49" fmla="*/ 114300 h 1040607"/>
                <a:gd name="connsiteX50" fmla="*/ 280988 w 1081088"/>
                <a:gd name="connsiteY50" fmla="*/ 76200 h 1040607"/>
                <a:gd name="connsiteX51" fmla="*/ 207169 w 1081088"/>
                <a:gd name="connsiteY51" fmla="*/ 0 h 1040607"/>
                <a:gd name="connsiteX52" fmla="*/ 0 w 1081088"/>
                <a:gd name="connsiteY52" fmla="*/ 26194 h 1040607"/>
                <a:gd name="connsiteX53" fmla="*/ 40482 w 1081088"/>
                <a:gd name="connsiteY53" fmla="*/ 100013 h 1040607"/>
                <a:gd name="connsiteX54" fmla="*/ 57150 w 1081088"/>
                <a:gd name="connsiteY54" fmla="*/ 133350 h 1040607"/>
                <a:gd name="connsiteX55" fmla="*/ 71438 w 1081088"/>
                <a:gd name="connsiteY55" fmla="*/ 166688 h 1040607"/>
                <a:gd name="connsiteX56" fmla="*/ 80963 w 1081088"/>
                <a:gd name="connsiteY56" fmla="*/ 200025 h 1040607"/>
                <a:gd name="connsiteX57" fmla="*/ 90488 w 1081088"/>
                <a:gd name="connsiteY57" fmla="*/ 259557 h 1040607"/>
                <a:gd name="connsiteX58" fmla="*/ 92869 w 1081088"/>
                <a:gd name="connsiteY58" fmla="*/ 340519 h 104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81088" h="1040607">
                  <a:moveTo>
                    <a:pt x="92869" y="340519"/>
                  </a:moveTo>
                  <a:lnTo>
                    <a:pt x="92869" y="466725"/>
                  </a:lnTo>
                  <a:lnTo>
                    <a:pt x="92869" y="647700"/>
                  </a:lnTo>
                  <a:cubicBezTo>
                    <a:pt x="93663" y="665956"/>
                    <a:pt x="94456" y="684213"/>
                    <a:pt x="95250" y="702469"/>
                  </a:cubicBezTo>
                  <a:lnTo>
                    <a:pt x="102394" y="762000"/>
                  </a:lnTo>
                  <a:lnTo>
                    <a:pt x="114300" y="819150"/>
                  </a:lnTo>
                  <a:lnTo>
                    <a:pt x="128588" y="857250"/>
                  </a:lnTo>
                  <a:lnTo>
                    <a:pt x="147638" y="902494"/>
                  </a:lnTo>
                  <a:lnTo>
                    <a:pt x="169069" y="933450"/>
                  </a:lnTo>
                  <a:lnTo>
                    <a:pt x="190500" y="954882"/>
                  </a:lnTo>
                  <a:lnTo>
                    <a:pt x="214313" y="976313"/>
                  </a:lnTo>
                  <a:lnTo>
                    <a:pt x="247650" y="995363"/>
                  </a:lnTo>
                  <a:lnTo>
                    <a:pt x="283369" y="1012032"/>
                  </a:lnTo>
                  <a:lnTo>
                    <a:pt x="323850" y="1026319"/>
                  </a:lnTo>
                  <a:lnTo>
                    <a:pt x="373857" y="1033463"/>
                  </a:lnTo>
                  <a:lnTo>
                    <a:pt x="433388" y="1035844"/>
                  </a:lnTo>
                  <a:lnTo>
                    <a:pt x="526257" y="1040607"/>
                  </a:lnTo>
                  <a:lnTo>
                    <a:pt x="645319" y="1040607"/>
                  </a:lnTo>
                  <a:lnTo>
                    <a:pt x="802482" y="1033463"/>
                  </a:lnTo>
                  <a:lnTo>
                    <a:pt x="938213" y="1021557"/>
                  </a:lnTo>
                  <a:lnTo>
                    <a:pt x="1081088" y="1007269"/>
                  </a:lnTo>
                  <a:lnTo>
                    <a:pt x="1073944" y="831057"/>
                  </a:lnTo>
                  <a:lnTo>
                    <a:pt x="902494" y="847725"/>
                  </a:lnTo>
                  <a:lnTo>
                    <a:pt x="807244" y="854869"/>
                  </a:lnTo>
                  <a:lnTo>
                    <a:pt x="709613" y="862013"/>
                  </a:lnTo>
                  <a:lnTo>
                    <a:pt x="652463" y="864394"/>
                  </a:lnTo>
                  <a:lnTo>
                    <a:pt x="590550" y="864394"/>
                  </a:lnTo>
                  <a:lnTo>
                    <a:pt x="502444" y="859632"/>
                  </a:lnTo>
                  <a:lnTo>
                    <a:pt x="433388" y="854869"/>
                  </a:lnTo>
                  <a:lnTo>
                    <a:pt x="407194" y="850107"/>
                  </a:lnTo>
                  <a:lnTo>
                    <a:pt x="373857" y="838200"/>
                  </a:lnTo>
                  <a:lnTo>
                    <a:pt x="347663" y="821532"/>
                  </a:lnTo>
                  <a:lnTo>
                    <a:pt x="328613" y="802482"/>
                  </a:lnTo>
                  <a:lnTo>
                    <a:pt x="316707" y="783432"/>
                  </a:lnTo>
                  <a:lnTo>
                    <a:pt x="304800" y="762000"/>
                  </a:lnTo>
                  <a:lnTo>
                    <a:pt x="295275" y="731044"/>
                  </a:lnTo>
                  <a:lnTo>
                    <a:pt x="288132" y="690563"/>
                  </a:lnTo>
                  <a:lnTo>
                    <a:pt x="288132" y="652463"/>
                  </a:lnTo>
                  <a:lnTo>
                    <a:pt x="292894" y="571500"/>
                  </a:lnTo>
                  <a:cubicBezTo>
                    <a:pt x="292100" y="530225"/>
                    <a:pt x="291307" y="488950"/>
                    <a:pt x="290513" y="447675"/>
                  </a:cubicBezTo>
                  <a:lnTo>
                    <a:pt x="300038" y="381000"/>
                  </a:lnTo>
                  <a:lnTo>
                    <a:pt x="309563" y="330994"/>
                  </a:lnTo>
                  <a:lnTo>
                    <a:pt x="323850" y="266700"/>
                  </a:lnTo>
                  <a:lnTo>
                    <a:pt x="335757" y="233363"/>
                  </a:lnTo>
                  <a:lnTo>
                    <a:pt x="347663" y="207169"/>
                  </a:lnTo>
                  <a:lnTo>
                    <a:pt x="352425" y="192882"/>
                  </a:lnTo>
                  <a:lnTo>
                    <a:pt x="352425" y="178594"/>
                  </a:lnTo>
                  <a:lnTo>
                    <a:pt x="347663" y="159544"/>
                  </a:lnTo>
                  <a:lnTo>
                    <a:pt x="335757" y="135732"/>
                  </a:lnTo>
                  <a:lnTo>
                    <a:pt x="319088" y="114300"/>
                  </a:lnTo>
                  <a:lnTo>
                    <a:pt x="280988" y="76200"/>
                  </a:lnTo>
                  <a:lnTo>
                    <a:pt x="207169" y="0"/>
                  </a:lnTo>
                  <a:lnTo>
                    <a:pt x="0" y="26194"/>
                  </a:lnTo>
                  <a:lnTo>
                    <a:pt x="40482" y="100013"/>
                  </a:lnTo>
                  <a:lnTo>
                    <a:pt x="57150" y="133350"/>
                  </a:lnTo>
                  <a:lnTo>
                    <a:pt x="71438" y="166688"/>
                  </a:lnTo>
                  <a:lnTo>
                    <a:pt x="80963" y="200025"/>
                  </a:lnTo>
                  <a:lnTo>
                    <a:pt x="90488" y="259557"/>
                  </a:lnTo>
                  <a:cubicBezTo>
                    <a:pt x="91282" y="286544"/>
                    <a:pt x="92075" y="313532"/>
                    <a:pt x="92869" y="340519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5">
              <a:extLst>
                <a:ext uri="{FF2B5EF4-FFF2-40B4-BE49-F238E27FC236}">
                  <a16:creationId xmlns:a16="http://schemas.microsoft.com/office/drawing/2014/main" id="{062BE1A2-B4FB-4A0A-9D4E-F58F59623E85}"/>
                </a:ext>
              </a:extLst>
            </p:cNvPr>
            <p:cNvSpPr/>
            <p:nvPr/>
          </p:nvSpPr>
          <p:spPr>
            <a:xfrm>
              <a:off x="4008438" y="3581401"/>
              <a:ext cx="2216150" cy="341312"/>
            </a:xfrm>
            <a:custGeom>
              <a:avLst/>
              <a:gdLst>
                <a:gd name="connsiteX0" fmla="*/ 1631156 w 2216944"/>
                <a:gd name="connsiteY0" fmla="*/ 23813 h 340519"/>
                <a:gd name="connsiteX1" fmla="*/ 1471612 w 2216944"/>
                <a:gd name="connsiteY1" fmla="*/ 33338 h 340519"/>
                <a:gd name="connsiteX2" fmla="*/ 1328737 w 2216944"/>
                <a:gd name="connsiteY2" fmla="*/ 47625 h 340519"/>
                <a:gd name="connsiteX3" fmla="*/ 1166812 w 2216944"/>
                <a:gd name="connsiteY3" fmla="*/ 61913 h 340519"/>
                <a:gd name="connsiteX4" fmla="*/ 997744 w 2216944"/>
                <a:gd name="connsiteY4" fmla="*/ 80963 h 340519"/>
                <a:gd name="connsiteX5" fmla="*/ 838200 w 2216944"/>
                <a:gd name="connsiteY5" fmla="*/ 100013 h 340519"/>
                <a:gd name="connsiteX6" fmla="*/ 619125 w 2216944"/>
                <a:gd name="connsiteY6" fmla="*/ 126206 h 340519"/>
                <a:gd name="connsiteX7" fmla="*/ 478631 w 2216944"/>
                <a:gd name="connsiteY7" fmla="*/ 145256 h 340519"/>
                <a:gd name="connsiteX8" fmla="*/ 392906 w 2216944"/>
                <a:gd name="connsiteY8" fmla="*/ 154781 h 340519"/>
                <a:gd name="connsiteX9" fmla="*/ 314325 w 2216944"/>
                <a:gd name="connsiteY9" fmla="*/ 164306 h 340519"/>
                <a:gd name="connsiteX10" fmla="*/ 209550 w 2216944"/>
                <a:gd name="connsiteY10" fmla="*/ 171450 h 340519"/>
                <a:gd name="connsiteX11" fmla="*/ 92869 w 2216944"/>
                <a:gd name="connsiteY11" fmla="*/ 178594 h 340519"/>
                <a:gd name="connsiteX12" fmla="*/ 2381 w 2216944"/>
                <a:gd name="connsiteY12" fmla="*/ 178594 h 340519"/>
                <a:gd name="connsiteX13" fmla="*/ 0 w 2216944"/>
                <a:gd name="connsiteY13" fmla="*/ 340519 h 340519"/>
                <a:gd name="connsiteX14" fmla="*/ 192881 w 2216944"/>
                <a:gd name="connsiteY14" fmla="*/ 319088 h 340519"/>
                <a:gd name="connsiteX15" fmla="*/ 423862 w 2216944"/>
                <a:gd name="connsiteY15" fmla="*/ 292894 h 340519"/>
                <a:gd name="connsiteX16" fmla="*/ 716756 w 2216944"/>
                <a:gd name="connsiteY16" fmla="*/ 261938 h 340519"/>
                <a:gd name="connsiteX17" fmla="*/ 1038225 w 2216944"/>
                <a:gd name="connsiteY17" fmla="*/ 230981 h 340519"/>
                <a:gd name="connsiteX18" fmla="*/ 1333500 w 2216944"/>
                <a:gd name="connsiteY18" fmla="*/ 202406 h 340519"/>
                <a:gd name="connsiteX19" fmla="*/ 1554956 w 2216944"/>
                <a:gd name="connsiteY19" fmla="*/ 183356 h 340519"/>
                <a:gd name="connsiteX20" fmla="*/ 1790700 w 2216944"/>
                <a:gd name="connsiteY20" fmla="*/ 164306 h 340519"/>
                <a:gd name="connsiteX21" fmla="*/ 1916906 w 2216944"/>
                <a:gd name="connsiteY21" fmla="*/ 157163 h 340519"/>
                <a:gd name="connsiteX22" fmla="*/ 1966912 w 2216944"/>
                <a:gd name="connsiteY22" fmla="*/ 157163 h 340519"/>
                <a:gd name="connsiteX23" fmla="*/ 2024062 w 2216944"/>
                <a:gd name="connsiteY23" fmla="*/ 161925 h 340519"/>
                <a:gd name="connsiteX24" fmla="*/ 2088356 w 2216944"/>
                <a:gd name="connsiteY24" fmla="*/ 169069 h 340519"/>
                <a:gd name="connsiteX25" fmla="*/ 2200275 w 2216944"/>
                <a:gd name="connsiteY25" fmla="*/ 190500 h 340519"/>
                <a:gd name="connsiteX26" fmla="*/ 2216944 w 2216944"/>
                <a:gd name="connsiteY26" fmla="*/ 40481 h 340519"/>
                <a:gd name="connsiteX27" fmla="*/ 2131219 w 2216944"/>
                <a:gd name="connsiteY27" fmla="*/ 16669 h 340519"/>
                <a:gd name="connsiteX28" fmla="*/ 2090737 w 2216944"/>
                <a:gd name="connsiteY28" fmla="*/ 9525 h 340519"/>
                <a:gd name="connsiteX29" fmla="*/ 2035969 w 2216944"/>
                <a:gd name="connsiteY29" fmla="*/ 2381 h 340519"/>
                <a:gd name="connsiteX30" fmla="*/ 1981200 w 2216944"/>
                <a:gd name="connsiteY30" fmla="*/ 0 h 340519"/>
                <a:gd name="connsiteX31" fmla="*/ 1895475 w 2216944"/>
                <a:gd name="connsiteY31" fmla="*/ 4763 h 340519"/>
                <a:gd name="connsiteX32" fmla="*/ 1631156 w 2216944"/>
                <a:gd name="connsiteY32" fmla="*/ 23813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16944" h="340519">
                  <a:moveTo>
                    <a:pt x="1631156" y="23813"/>
                  </a:moveTo>
                  <a:lnTo>
                    <a:pt x="1471612" y="33338"/>
                  </a:lnTo>
                  <a:lnTo>
                    <a:pt x="1328737" y="47625"/>
                  </a:lnTo>
                  <a:lnTo>
                    <a:pt x="1166812" y="61913"/>
                  </a:lnTo>
                  <a:lnTo>
                    <a:pt x="997744" y="80963"/>
                  </a:lnTo>
                  <a:lnTo>
                    <a:pt x="838200" y="100013"/>
                  </a:lnTo>
                  <a:lnTo>
                    <a:pt x="619125" y="126206"/>
                  </a:lnTo>
                  <a:lnTo>
                    <a:pt x="478631" y="145256"/>
                  </a:lnTo>
                  <a:lnTo>
                    <a:pt x="392906" y="154781"/>
                  </a:lnTo>
                  <a:lnTo>
                    <a:pt x="314325" y="164306"/>
                  </a:lnTo>
                  <a:lnTo>
                    <a:pt x="209550" y="171450"/>
                  </a:lnTo>
                  <a:lnTo>
                    <a:pt x="92869" y="178594"/>
                  </a:lnTo>
                  <a:lnTo>
                    <a:pt x="2381" y="178594"/>
                  </a:lnTo>
                  <a:cubicBezTo>
                    <a:pt x="1587" y="232569"/>
                    <a:pt x="794" y="286544"/>
                    <a:pt x="0" y="340519"/>
                  </a:cubicBezTo>
                  <a:lnTo>
                    <a:pt x="192881" y="319088"/>
                  </a:lnTo>
                  <a:lnTo>
                    <a:pt x="423862" y="292894"/>
                  </a:lnTo>
                  <a:lnTo>
                    <a:pt x="716756" y="261938"/>
                  </a:lnTo>
                  <a:lnTo>
                    <a:pt x="1038225" y="230981"/>
                  </a:lnTo>
                  <a:lnTo>
                    <a:pt x="1333500" y="202406"/>
                  </a:lnTo>
                  <a:lnTo>
                    <a:pt x="1554956" y="183356"/>
                  </a:lnTo>
                  <a:lnTo>
                    <a:pt x="1790700" y="164306"/>
                  </a:lnTo>
                  <a:lnTo>
                    <a:pt x="1916906" y="157163"/>
                  </a:lnTo>
                  <a:lnTo>
                    <a:pt x="1966912" y="157163"/>
                  </a:lnTo>
                  <a:lnTo>
                    <a:pt x="2024062" y="161925"/>
                  </a:lnTo>
                  <a:lnTo>
                    <a:pt x="2088356" y="169069"/>
                  </a:lnTo>
                  <a:lnTo>
                    <a:pt x="2200275" y="190500"/>
                  </a:lnTo>
                  <a:lnTo>
                    <a:pt x="2216944" y="40481"/>
                  </a:lnTo>
                  <a:lnTo>
                    <a:pt x="2131219" y="16669"/>
                  </a:lnTo>
                  <a:lnTo>
                    <a:pt x="2090737" y="9525"/>
                  </a:lnTo>
                  <a:lnTo>
                    <a:pt x="2035969" y="2381"/>
                  </a:lnTo>
                  <a:lnTo>
                    <a:pt x="1981200" y="0"/>
                  </a:lnTo>
                  <a:lnTo>
                    <a:pt x="1895475" y="4763"/>
                  </a:lnTo>
                  <a:lnTo>
                    <a:pt x="1631156" y="238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6">
              <a:extLst>
                <a:ext uri="{FF2B5EF4-FFF2-40B4-BE49-F238E27FC236}">
                  <a16:creationId xmlns:a16="http://schemas.microsoft.com/office/drawing/2014/main" id="{8DC9746A-85F7-4893-8A80-AFB8D3020411}"/>
                </a:ext>
              </a:extLst>
            </p:cNvPr>
            <p:cNvSpPr/>
            <p:nvPr/>
          </p:nvSpPr>
          <p:spPr>
            <a:xfrm>
              <a:off x="3951288" y="4029075"/>
              <a:ext cx="2257425" cy="366712"/>
            </a:xfrm>
            <a:custGeom>
              <a:avLst/>
              <a:gdLst>
                <a:gd name="connsiteX0" fmla="*/ 1569244 w 2257425"/>
                <a:gd name="connsiteY0" fmla="*/ 45244 h 366713"/>
                <a:gd name="connsiteX1" fmla="*/ 1933575 w 2257425"/>
                <a:gd name="connsiteY1" fmla="*/ 4763 h 366713"/>
                <a:gd name="connsiteX2" fmla="*/ 1995487 w 2257425"/>
                <a:gd name="connsiteY2" fmla="*/ 0 h 366713"/>
                <a:gd name="connsiteX3" fmla="*/ 2052637 w 2257425"/>
                <a:gd name="connsiteY3" fmla="*/ 2381 h 366713"/>
                <a:gd name="connsiteX4" fmla="*/ 2128837 w 2257425"/>
                <a:gd name="connsiteY4" fmla="*/ 11906 h 366713"/>
                <a:gd name="connsiteX5" fmla="*/ 2257425 w 2257425"/>
                <a:gd name="connsiteY5" fmla="*/ 38100 h 366713"/>
                <a:gd name="connsiteX6" fmla="*/ 2224087 w 2257425"/>
                <a:gd name="connsiteY6" fmla="*/ 192881 h 366713"/>
                <a:gd name="connsiteX7" fmla="*/ 2112169 w 2257425"/>
                <a:gd name="connsiteY7" fmla="*/ 166688 h 366713"/>
                <a:gd name="connsiteX8" fmla="*/ 2059781 w 2257425"/>
                <a:gd name="connsiteY8" fmla="*/ 157163 h 366713"/>
                <a:gd name="connsiteX9" fmla="*/ 2035969 w 2257425"/>
                <a:gd name="connsiteY9" fmla="*/ 157163 h 366713"/>
                <a:gd name="connsiteX10" fmla="*/ 1981200 w 2257425"/>
                <a:gd name="connsiteY10" fmla="*/ 157163 h 366713"/>
                <a:gd name="connsiteX11" fmla="*/ 1804987 w 2257425"/>
                <a:gd name="connsiteY11" fmla="*/ 173831 h 366713"/>
                <a:gd name="connsiteX12" fmla="*/ 1457325 w 2257425"/>
                <a:gd name="connsiteY12" fmla="*/ 207169 h 366713"/>
                <a:gd name="connsiteX13" fmla="*/ 1181100 w 2257425"/>
                <a:gd name="connsiteY13" fmla="*/ 235744 h 366713"/>
                <a:gd name="connsiteX14" fmla="*/ 754856 w 2257425"/>
                <a:gd name="connsiteY14" fmla="*/ 280988 h 366713"/>
                <a:gd name="connsiteX15" fmla="*/ 400050 w 2257425"/>
                <a:gd name="connsiteY15" fmla="*/ 321469 h 366713"/>
                <a:gd name="connsiteX16" fmla="*/ 152400 w 2257425"/>
                <a:gd name="connsiteY16" fmla="*/ 350044 h 366713"/>
                <a:gd name="connsiteX17" fmla="*/ 0 w 2257425"/>
                <a:gd name="connsiteY17" fmla="*/ 366713 h 366713"/>
                <a:gd name="connsiteX18" fmla="*/ 4762 w 2257425"/>
                <a:gd name="connsiteY18" fmla="*/ 211931 h 366713"/>
                <a:gd name="connsiteX19" fmla="*/ 276225 w 2257425"/>
                <a:gd name="connsiteY19" fmla="*/ 183356 h 366713"/>
                <a:gd name="connsiteX20" fmla="*/ 566737 w 2257425"/>
                <a:gd name="connsiteY20" fmla="*/ 152400 h 366713"/>
                <a:gd name="connsiteX21" fmla="*/ 881062 w 2257425"/>
                <a:gd name="connsiteY21" fmla="*/ 116681 h 366713"/>
                <a:gd name="connsiteX22" fmla="*/ 1173956 w 2257425"/>
                <a:gd name="connsiteY22" fmla="*/ 85725 h 366713"/>
                <a:gd name="connsiteX23" fmla="*/ 1569244 w 2257425"/>
                <a:gd name="connsiteY23" fmla="*/ 4524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57425" h="366713">
                  <a:moveTo>
                    <a:pt x="1569244" y="45244"/>
                  </a:moveTo>
                  <a:lnTo>
                    <a:pt x="1933575" y="4763"/>
                  </a:lnTo>
                  <a:lnTo>
                    <a:pt x="1995487" y="0"/>
                  </a:lnTo>
                  <a:lnTo>
                    <a:pt x="2052637" y="2381"/>
                  </a:lnTo>
                  <a:lnTo>
                    <a:pt x="2128837" y="11906"/>
                  </a:lnTo>
                  <a:lnTo>
                    <a:pt x="2257425" y="38100"/>
                  </a:lnTo>
                  <a:lnTo>
                    <a:pt x="2224087" y="192881"/>
                  </a:lnTo>
                  <a:lnTo>
                    <a:pt x="2112169" y="166688"/>
                  </a:lnTo>
                  <a:lnTo>
                    <a:pt x="2059781" y="157163"/>
                  </a:lnTo>
                  <a:lnTo>
                    <a:pt x="2035969" y="157163"/>
                  </a:lnTo>
                  <a:lnTo>
                    <a:pt x="1981200" y="157163"/>
                  </a:lnTo>
                  <a:lnTo>
                    <a:pt x="1804987" y="173831"/>
                  </a:lnTo>
                  <a:lnTo>
                    <a:pt x="1457325" y="207169"/>
                  </a:lnTo>
                  <a:lnTo>
                    <a:pt x="1181100" y="235744"/>
                  </a:lnTo>
                  <a:lnTo>
                    <a:pt x="754856" y="280988"/>
                  </a:lnTo>
                  <a:lnTo>
                    <a:pt x="400050" y="321469"/>
                  </a:lnTo>
                  <a:lnTo>
                    <a:pt x="152400" y="350044"/>
                  </a:lnTo>
                  <a:lnTo>
                    <a:pt x="0" y="366713"/>
                  </a:lnTo>
                  <a:lnTo>
                    <a:pt x="4762" y="211931"/>
                  </a:lnTo>
                  <a:lnTo>
                    <a:pt x="276225" y="183356"/>
                  </a:lnTo>
                  <a:lnTo>
                    <a:pt x="566737" y="152400"/>
                  </a:lnTo>
                  <a:lnTo>
                    <a:pt x="881062" y="116681"/>
                  </a:lnTo>
                  <a:lnTo>
                    <a:pt x="1173956" y="85725"/>
                  </a:lnTo>
                  <a:lnTo>
                    <a:pt x="1569244" y="452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7">
              <a:extLst>
                <a:ext uri="{FF2B5EF4-FFF2-40B4-BE49-F238E27FC236}">
                  <a16:creationId xmlns:a16="http://schemas.microsoft.com/office/drawing/2014/main" id="{EE711328-828F-4BF3-800B-26FA927211AE}"/>
                </a:ext>
              </a:extLst>
            </p:cNvPr>
            <p:cNvSpPr/>
            <p:nvPr/>
          </p:nvSpPr>
          <p:spPr>
            <a:xfrm>
              <a:off x="2833688" y="4584700"/>
              <a:ext cx="4524375" cy="582612"/>
            </a:xfrm>
            <a:custGeom>
              <a:avLst/>
              <a:gdLst>
                <a:gd name="connsiteX0" fmla="*/ 2717597 w 4524451"/>
                <a:gd name="connsiteY0" fmla="*/ 102413 h 581559"/>
                <a:gd name="connsiteX1" fmla="*/ 2212848 w 4524451"/>
                <a:gd name="connsiteY1" fmla="*/ 135331 h 581559"/>
                <a:gd name="connsiteX2" fmla="*/ 1858061 w 4524451"/>
                <a:gd name="connsiteY2" fmla="*/ 160935 h 581559"/>
                <a:gd name="connsiteX3" fmla="*/ 1466697 w 4524451"/>
                <a:gd name="connsiteY3" fmla="*/ 197511 h 581559"/>
                <a:gd name="connsiteX4" fmla="*/ 1196035 w 4524451"/>
                <a:gd name="connsiteY4" fmla="*/ 223114 h 581559"/>
                <a:gd name="connsiteX5" fmla="*/ 662025 w 4524451"/>
                <a:gd name="connsiteY5" fmla="*/ 277978 h 581559"/>
                <a:gd name="connsiteX6" fmla="*/ 555955 w 4524451"/>
                <a:gd name="connsiteY6" fmla="*/ 288951 h 581559"/>
                <a:gd name="connsiteX7" fmla="*/ 486461 w 4524451"/>
                <a:gd name="connsiteY7" fmla="*/ 292608 h 581559"/>
                <a:gd name="connsiteX8" fmla="*/ 442569 w 4524451"/>
                <a:gd name="connsiteY8" fmla="*/ 292608 h 581559"/>
                <a:gd name="connsiteX9" fmla="*/ 391363 w 4524451"/>
                <a:gd name="connsiteY9" fmla="*/ 288951 h 581559"/>
                <a:gd name="connsiteX10" fmla="*/ 336499 w 4524451"/>
                <a:gd name="connsiteY10" fmla="*/ 277978 h 581559"/>
                <a:gd name="connsiteX11" fmla="*/ 277977 w 4524451"/>
                <a:gd name="connsiteY11" fmla="*/ 263347 h 581559"/>
                <a:gd name="connsiteX12" fmla="*/ 223113 w 4524451"/>
                <a:gd name="connsiteY12" fmla="*/ 245059 h 581559"/>
                <a:gd name="connsiteX13" fmla="*/ 175565 w 4524451"/>
                <a:gd name="connsiteY13" fmla="*/ 223114 h 581559"/>
                <a:gd name="connsiteX14" fmla="*/ 128016 w 4524451"/>
                <a:gd name="connsiteY14" fmla="*/ 193853 h 581559"/>
                <a:gd name="connsiteX15" fmla="*/ 87782 w 4524451"/>
                <a:gd name="connsiteY15" fmla="*/ 164592 h 581559"/>
                <a:gd name="connsiteX16" fmla="*/ 47549 w 4524451"/>
                <a:gd name="connsiteY16" fmla="*/ 142647 h 581559"/>
                <a:gd name="connsiteX17" fmla="*/ 21945 w 4524451"/>
                <a:gd name="connsiteY17" fmla="*/ 135331 h 581559"/>
                <a:gd name="connsiteX18" fmla="*/ 7315 w 4524451"/>
                <a:gd name="connsiteY18" fmla="*/ 138989 h 581559"/>
                <a:gd name="connsiteX19" fmla="*/ 0 w 4524451"/>
                <a:gd name="connsiteY19" fmla="*/ 149962 h 581559"/>
                <a:gd name="connsiteX20" fmla="*/ 0 w 4524451"/>
                <a:gd name="connsiteY20" fmla="*/ 164592 h 581559"/>
                <a:gd name="connsiteX21" fmla="*/ 7315 w 4524451"/>
                <a:gd name="connsiteY21" fmla="*/ 193853 h 581559"/>
                <a:gd name="connsiteX22" fmla="*/ 32918 w 4524451"/>
                <a:gd name="connsiteY22" fmla="*/ 241402 h 581559"/>
                <a:gd name="connsiteX23" fmla="*/ 80467 w 4524451"/>
                <a:gd name="connsiteY23" fmla="*/ 318211 h 581559"/>
                <a:gd name="connsiteX24" fmla="*/ 179222 w 4524451"/>
                <a:gd name="connsiteY24" fmla="*/ 427939 h 581559"/>
                <a:gd name="connsiteX25" fmla="*/ 234086 w 4524451"/>
                <a:gd name="connsiteY25" fmla="*/ 482803 h 581559"/>
                <a:gd name="connsiteX26" fmla="*/ 292608 w 4524451"/>
                <a:gd name="connsiteY26" fmla="*/ 534010 h 581559"/>
                <a:gd name="connsiteX27" fmla="*/ 325526 w 4524451"/>
                <a:gd name="connsiteY27" fmla="*/ 559613 h 581559"/>
                <a:gd name="connsiteX28" fmla="*/ 358445 w 4524451"/>
                <a:gd name="connsiteY28" fmla="*/ 574243 h 581559"/>
                <a:gd name="connsiteX29" fmla="*/ 395021 w 4524451"/>
                <a:gd name="connsiteY29" fmla="*/ 581559 h 581559"/>
                <a:gd name="connsiteX30" fmla="*/ 435254 w 4524451"/>
                <a:gd name="connsiteY30" fmla="*/ 577901 h 581559"/>
                <a:gd name="connsiteX31" fmla="*/ 486461 w 4524451"/>
                <a:gd name="connsiteY31" fmla="*/ 563271 h 581559"/>
                <a:gd name="connsiteX32" fmla="*/ 559613 w 4524451"/>
                <a:gd name="connsiteY32" fmla="*/ 537667 h 581559"/>
                <a:gd name="connsiteX33" fmla="*/ 632765 w 4524451"/>
                <a:gd name="connsiteY33" fmla="*/ 512064 h 581559"/>
                <a:gd name="connsiteX34" fmla="*/ 731520 w 4524451"/>
                <a:gd name="connsiteY34" fmla="*/ 490119 h 581559"/>
                <a:gd name="connsiteX35" fmla="*/ 841248 w 4524451"/>
                <a:gd name="connsiteY35" fmla="*/ 468173 h 581559"/>
                <a:gd name="connsiteX36" fmla="*/ 954633 w 4524451"/>
                <a:gd name="connsiteY36" fmla="*/ 449885 h 581559"/>
                <a:gd name="connsiteX37" fmla="*/ 1177747 w 4524451"/>
                <a:gd name="connsiteY37" fmla="*/ 420624 h 581559"/>
                <a:gd name="connsiteX38" fmla="*/ 1397203 w 4524451"/>
                <a:gd name="connsiteY38" fmla="*/ 391363 h 581559"/>
                <a:gd name="connsiteX39" fmla="*/ 1660550 w 4524451"/>
                <a:gd name="connsiteY39" fmla="*/ 365760 h 581559"/>
                <a:gd name="connsiteX40" fmla="*/ 1872691 w 4524451"/>
                <a:gd name="connsiteY40" fmla="*/ 343815 h 581559"/>
                <a:gd name="connsiteX41" fmla="*/ 2099462 w 4524451"/>
                <a:gd name="connsiteY41" fmla="*/ 325527 h 581559"/>
                <a:gd name="connsiteX42" fmla="*/ 2344521 w 4524451"/>
                <a:gd name="connsiteY42" fmla="*/ 307239 h 581559"/>
                <a:gd name="connsiteX43" fmla="*/ 2670048 w 4524451"/>
                <a:gd name="connsiteY43" fmla="*/ 285293 h 581559"/>
                <a:gd name="connsiteX44" fmla="*/ 2904134 w 4524451"/>
                <a:gd name="connsiteY44" fmla="*/ 270663 h 581559"/>
                <a:gd name="connsiteX45" fmla="*/ 2958998 w 4524451"/>
                <a:gd name="connsiteY45" fmla="*/ 267005 h 581559"/>
                <a:gd name="connsiteX46" fmla="*/ 3156509 w 4524451"/>
                <a:gd name="connsiteY46" fmla="*/ 245059 h 581559"/>
                <a:gd name="connsiteX47" fmla="*/ 3361334 w 4524451"/>
                <a:gd name="connsiteY47" fmla="*/ 237744 h 581559"/>
                <a:gd name="connsiteX48" fmla="*/ 3540557 w 4524451"/>
                <a:gd name="connsiteY48" fmla="*/ 234087 h 581559"/>
                <a:gd name="connsiteX49" fmla="*/ 3664915 w 4524451"/>
                <a:gd name="connsiteY49" fmla="*/ 234087 h 581559"/>
                <a:gd name="connsiteX50" fmla="*/ 3917289 w 4524451"/>
                <a:gd name="connsiteY50" fmla="*/ 241402 h 581559"/>
                <a:gd name="connsiteX51" fmla="*/ 4136745 w 4524451"/>
                <a:gd name="connsiteY51" fmla="*/ 248717 h 581559"/>
                <a:gd name="connsiteX52" fmla="*/ 4231843 w 4524451"/>
                <a:gd name="connsiteY52" fmla="*/ 256032 h 581559"/>
                <a:gd name="connsiteX53" fmla="*/ 4312310 w 4524451"/>
                <a:gd name="connsiteY53" fmla="*/ 267005 h 581559"/>
                <a:gd name="connsiteX54" fmla="*/ 4381805 w 4524451"/>
                <a:gd name="connsiteY54" fmla="*/ 274320 h 581559"/>
                <a:gd name="connsiteX55" fmla="*/ 4440326 w 4524451"/>
                <a:gd name="connsiteY55" fmla="*/ 274320 h 581559"/>
                <a:gd name="connsiteX56" fmla="*/ 4476902 w 4524451"/>
                <a:gd name="connsiteY56" fmla="*/ 267005 h 581559"/>
                <a:gd name="connsiteX57" fmla="*/ 4498848 w 4524451"/>
                <a:gd name="connsiteY57" fmla="*/ 259690 h 581559"/>
                <a:gd name="connsiteX58" fmla="*/ 4513478 w 4524451"/>
                <a:gd name="connsiteY58" fmla="*/ 248717 h 581559"/>
                <a:gd name="connsiteX59" fmla="*/ 4520793 w 4524451"/>
                <a:gd name="connsiteY59" fmla="*/ 241402 h 581559"/>
                <a:gd name="connsiteX60" fmla="*/ 4524451 w 4524451"/>
                <a:gd name="connsiteY60" fmla="*/ 223114 h 581559"/>
                <a:gd name="connsiteX61" fmla="*/ 4520793 w 4524451"/>
                <a:gd name="connsiteY61" fmla="*/ 208483 h 581559"/>
                <a:gd name="connsiteX62" fmla="*/ 4506163 w 4524451"/>
                <a:gd name="connsiteY62" fmla="*/ 175565 h 581559"/>
                <a:gd name="connsiteX63" fmla="*/ 4476902 w 4524451"/>
                <a:gd name="connsiteY63" fmla="*/ 135331 h 581559"/>
                <a:gd name="connsiteX64" fmla="*/ 4458614 w 4524451"/>
                <a:gd name="connsiteY64" fmla="*/ 117043 h 581559"/>
                <a:gd name="connsiteX65" fmla="*/ 4433011 w 4524451"/>
                <a:gd name="connsiteY65" fmla="*/ 98755 h 581559"/>
                <a:gd name="connsiteX66" fmla="*/ 4400093 w 4524451"/>
                <a:gd name="connsiteY66" fmla="*/ 80467 h 581559"/>
                <a:gd name="connsiteX67" fmla="*/ 4359859 w 4524451"/>
                <a:gd name="connsiteY67" fmla="*/ 58522 h 581559"/>
                <a:gd name="connsiteX68" fmla="*/ 4304995 w 4524451"/>
                <a:gd name="connsiteY68" fmla="*/ 36576 h 581559"/>
                <a:gd name="connsiteX69" fmla="*/ 4239158 w 4524451"/>
                <a:gd name="connsiteY69" fmla="*/ 18288 h 581559"/>
                <a:gd name="connsiteX70" fmla="*/ 4180637 w 4524451"/>
                <a:gd name="connsiteY70" fmla="*/ 3658 h 581559"/>
                <a:gd name="connsiteX71" fmla="*/ 4140403 w 4524451"/>
                <a:gd name="connsiteY71" fmla="*/ 0 h 581559"/>
                <a:gd name="connsiteX72" fmla="*/ 4103827 w 4524451"/>
                <a:gd name="connsiteY72" fmla="*/ 3658 h 581559"/>
                <a:gd name="connsiteX73" fmla="*/ 4052621 w 4524451"/>
                <a:gd name="connsiteY73" fmla="*/ 10973 h 581559"/>
                <a:gd name="connsiteX74" fmla="*/ 3975811 w 4524451"/>
                <a:gd name="connsiteY74" fmla="*/ 21946 h 581559"/>
                <a:gd name="connsiteX75" fmla="*/ 3873398 w 4524451"/>
                <a:gd name="connsiteY75" fmla="*/ 25603 h 581559"/>
                <a:gd name="connsiteX76" fmla="*/ 3642969 w 4524451"/>
                <a:gd name="connsiteY76" fmla="*/ 40234 h 581559"/>
                <a:gd name="connsiteX77" fmla="*/ 3346704 w 4524451"/>
                <a:gd name="connsiteY77" fmla="*/ 54864 h 581559"/>
                <a:gd name="connsiteX78" fmla="*/ 3174797 w 4524451"/>
                <a:gd name="connsiteY78" fmla="*/ 69495 h 581559"/>
                <a:gd name="connsiteX79" fmla="*/ 2944368 w 4524451"/>
                <a:gd name="connsiteY79" fmla="*/ 91440 h 581559"/>
                <a:gd name="connsiteX80" fmla="*/ 2717597 w 4524451"/>
                <a:gd name="connsiteY80" fmla="*/ 102413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24451" h="581559">
                  <a:moveTo>
                    <a:pt x="2717597" y="102413"/>
                  </a:moveTo>
                  <a:lnTo>
                    <a:pt x="2212848" y="135331"/>
                  </a:lnTo>
                  <a:lnTo>
                    <a:pt x="1858061" y="160935"/>
                  </a:lnTo>
                  <a:lnTo>
                    <a:pt x="1466697" y="197511"/>
                  </a:lnTo>
                  <a:lnTo>
                    <a:pt x="1196035" y="223114"/>
                  </a:lnTo>
                  <a:lnTo>
                    <a:pt x="662025" y="277978"/>
                  </a:lnTo>
                  <a:lnTo>
                    <a:pt x="555955" y="288951"/>
                  </a:lnTo>
                  <a:lnTo>
                    <a:pt x="486461" y="292608"/>
                  </a:lnTo>
                  <a:lnTo>
                    <a:pt x="442569" y="292608"/>
                  </a:lnTo>
                  <a:lnTo>
                    <a:pt x="391363" y="288951"/>
                  </a:lnTo>
                  <a:lnTo>
                    <a:pt x="336499" y="277978"/>
                  </a:lnTo>
                  <a:lnTo>
                    <a:pt x="277977" y="263347"/>
                  </a:lnTo>
                  <a:lnTo>
                    <a:pt x="223113" y="245059"/>
                  </a:lnTo>
                  <a:lnTo>
                    <a:pt x="175565" y="223114"/>
                  </a:lnTo>
                  <a:lnTo>
                    <a:pt x="128016" y="193853"/>
                  </a:lnTo>
                  <a:lnTo>
                    <a:pt x="87782" y="164592"/>
                  </a:lnTo>
                  <a:lnTo>
                    <a:pt x="47549" y="142647"/>
                  </a:lnTo>
                  <a:lnTo>
                    <a:pt x="21945" y="135331"/>
                  </a:lnTo>
                  <a:lnTo>
                    <a:pt x="7315" y="138989"/>
                  </a:lnTo>
                  <a:lnTo>
                    <a:pt x="0" y="149962"/>
                  </a:lnTo>
                  <a:lnTo>
                    <a:pt x="0" y="164592"/>
                  </a:lnTo>
                  <a:lnTo>
                    <a:pt x="7315" y="193853"/>
                  </a:lnTo>
                  <a:lnTo>
                    <a:pt x="32918" y="241402"/>
                  </a:lnTo>
                  <a:lnTo>
                    <a:pt x="80467" y="318211"/>
                  </a:lnTo>
                  <a:lnTo>
                    <a:pt x="179222" y="427939"/>
                  </a:lnTo>
                  <a:lnTo>
                    <a:pt x="234086" y="482803"/>
                  </a:lnTo>
                  <a:lnTo>
                    <a:pt x="292608" y="534010"/>
                  </a:lnTo>
                  <a:lnTo>
                    <a:pt x="325526" y="559613"/>
                  </a:lnTo>
                  <a:lnTo>
                    <a:pt x="358445" y="574243"/>
                  </a:lnTo>
                  <a:lnTo>
                    <a:pt x="395021" y="581559"/>
                  </a:lnTo>
                  <a:lnTo>
                    <a:pt x="435254" y="577901"/>
                  </a:lnTo>
                  <a:lnTo>
                    <a:pt x="486461" y="563271"/>
                  </a:lnTo>
                  <a:lnTo>
                    <a:pt x="559613" y="537667"/>
                  </a:lnTo>
                  <a:lnTo>
                    <a:pt x="632765" y="512064"/>
                  </a:lnTo>
                  <a:lnTo>
                    <a:pt x="731520" y="490119"/>
                  </a:lnTo>
                  <a:lnTo>
                    <a:pt x="841248" y="468173"/>
                  </a:lnTo>
                  <a:lnTo>
                    <a:pt x="954633" y="449885"/>
                  </a:lnTo>
                  <a:lnTo>
                    <a:pt x="1177747" y="420624"/>
                  </a:lnTo>
                  <a:lnTo>
                    <a:pt x="1397203" y="391363"/>
                  </a:lnTo>
                  <a:lnTo>
                    <a:pt x="1660550" y="365760"/>
                  </a:lnTo>
                  <a:lnTo>
                    <a:pt x="1872691" y="343815"/>
                  </a:lnTo>
                  <a:lnTo>
                    <a:pt x="2099462" y="325527"/>
                  </a:lnTo>
                  <a:lnTo>
                    <a:pt x="2344521" y="307239"/>
                  </a:lnTo>
                  <a:lnTo>
                    <a:pt x="2670048" y="285293"/>
                  </a:lnTo>
                  <a:lnTo>
                    <a:pt x="2904134" y="270663"/>
                  </a:lnTo>
                  <a:lnTo>
                    <a:pt x="2958998" y="267005"/>
                  </a:lnTo>
                  <a:lnTo>
                    <a:pt x="3156509" y="245059"/>
                  </a:lnTo>
                  <a:lnTo>
                    <a:pt x="3361334" y="237744"/>
                  </a:lnTo>
                  <a:lnTo>
                    <a:pt x="3540557" y="234087"/>
                  </a:lnTo>
                  <a:lnTo>
                    <a:pt x="3664915" y="234087"/>
                  </a:lnTo>
                  <a:lnTo>
                    <a:pt x="3917289" y="241402"/>
                  </a:lnTo>
                  <a:lnTo>
                    <a:pt x="4136745" y="248717"/>
                  </a:lnTo>
                  <a:lnTo>
                    <a:pt x="4231843" y="256032"/>
                  </a:lnTo>
                  <a:lnTo>
                    <a:pt x="4312310" y="267005"/>
                  </a:lnTo>
                  <a:lnTo>
                    <a:pt x="4381805" y="274320"/>
                  </a:lnTo>
                  <a:lnTo>
                    <a:pt x="4440326" y="274320"/>
                  </a:lnTo>
                  <a:lnTo>
                    <a:pt x="4476902" y="267005"/>
                  </a:lnTo>
                  <a:lnTo>
                    <a:pt x="4498848" y="259690"/>
                  </a:lnTo>
                  <a:lnTo>
                    <a:pt x="4513478" y="248717"/>
                  </a:lnTo>
                  <a:lnTo>
                    <a:pt x="4520793" y="241402"/>
                  </a:lnTo>
                  <a:lnTo>
                    <a:pt x="4524451" y="223114"/>
                  </a:lnTo>
                  <a:lnTo>
                    <a:pt x="4520793" y="208483"/>
                  </a:lnTo>
                  <a:lnTo>
                    <a:pt x="4506163" y="175565"/>
                  </a:lnTo>
                  <a:lnTo>
                    <a:pt x="4476902" y="135331"/>
                  </a:lnTo>
                  <a:lnTo>
                    <a:pt x="4458614" y="117043"/>
                  </a:lnTo>
                  <a:lnTo>
                    <a:pt x="4433011" y="98755"/>
                  </a:lnTo>
                  <a:lnTo>
                    <a:pt x="4400093" y="80467"/>
                  </a:lnTo>
                  <a:lnTo>
                    <a:pt x="4359859" y="58522"/>
                  </a:lnTo>
                  <a:lnTo>
                    <a:pt x="4304995" y="36576"/>
                  </a:lnTo>
                  <a:lnTo>
                    <a:pt x="4239158" y="18288"/>
                  </a:lnTo>
                  <a:lnTo>
                    <a:pt x="4180637" y="3658"/>
                  </a:lnTo>
                  <a:lnTo>
                    <a:pt x="4140403" y="0"/>
                  </a:lnTo>
                  <a:lnTo>
                    <a:pt x="4103827" y="3658"/>
                  </a:lnTo>
                  <a:lnTo>
                    <a:pt x="4052621" y="10973"/>
                  </a:lnTo>
                  <a:lnTo>
                    <a:pt x="3975811" y="21946"/>
                  </a:lnTo>
                  <a:lnTo>
                    <a:pt x="3873398" y="25603"/>
                  </a:lnTo>
                  <a:lnTo>
                    <a:pt x="3642969" y="40234"/>
                  </a:lnTo>
                  <a:lnTo>
                    <a:pt x="3346704" y="54864"/>
                  </a:lnTo>
                  <a:lnTo>
                    <a:pt x="3174797" y="69495"/>
                  </a:lnTo>
                  <a:lnTo>
                    <a:pt x="2944368" y="91440"/>
                  </a:lnTo>
                  <a:lnTo>
                    <a:pt x="2717597" y="1024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8">
              <a:extLst>
                <a:ext uri="{FF2B5EF4-FFF2-40B4-BE49-F238E27FC236}">
                  <a16:creationId xmlns:a16="http://schemas.microsoft.com/office/drawing/2014/main" id="{B3ADFB10-2C0D-4DDF-8611-26FC0DFC7EFD}"/>
                </a:ext>
              </a:extLst>
            </p:cNvPr>
            <p:cNvSpPr/>
            <p:nvPr/>
          </p:nvSpPr>
          <p:spPr>
            <a:xfrm>
              <a:off x="5610225" y="4318000"/>
              <a:ext cx="450850" cy="1997075"/>
            </a:xfrm>
            <a:custGeom>
              <a:avLst/>
              <a:gdLst>
                <a:gd name="connsiteX0" fmla="*/ 158567 w 451915"/>
                <a:gd name="connsiteY0" fmla="*/ 951399 h 1997937"/>
                <a:gd name="connsiteX1" fmla="*/ 158567 w 451915"/>
                <a:gd name="connsiteY1" fmla="*/ 676550 h 1997937"/>
                <a:gd name="connsiteX2" fmla="*/ 158567 w 451915"/>
                <a:gd name="connsiteY2" fmla="*/ 528555 h 1997937"/>
                <a:gd name="connsiteX3" fmla="*/ 158567 w 451915"/>
                <a:gd name="connsiteY3" fmla="*/ 309204 h 1997937"/>
                <a:gd name="connsiteX4" fmla="*/ 155924 w 451915"/>
                <a:gd name="connsiteY4" fmla="*/ 256349 h 1997937"/>
                <a:gd name="connsiteX5" fmla="*/ 153281 w 451915"/>
                <a:gd name="connsiteY5" fmla="*/ 224636 h 1997937"/>
                <a:gd name="connsiteX6" fmla="*/ 147996 w 451915"/>
                <a:gd name="connsiteY6" fmla="*/ 200851 h 1997937"/>
                <a:gd name="connsiteX7" fmla="*/ 140068 w 451915"/>
                <a:gd name="connsiteY7" fmla="*/ 177066 h 1997937"/>
                <a:gd name="connsiteX8" fmla="*/ 129496 w 451915"/>
                <a:gd name="connsiteY8" fmla="*/ 155923 h 1997937"/>
                <a:gd name="connsiteX9" fmla="*/ 113640 w 451915"/>
                <a:gd name="connsiteY9" fmla="*/ 134781 h 1997937"/>
                <a:gd name="connsiteX10" fmla="*/ 89855 w 451915"/>
                <a:gd name="connsiteY10" fmla="*/ 113639 h 1997937"/>
                <a:gd name="connsiteX11" fmla="*/ 58142 w 451915"/>
                <a:gd name="connsiteY11" fmla="*/ 95140 h 1997937"/>
                <a:gd name="connsiteX12" fmla="*/ 36999 w 451915"/>
                <a:gd name="connsiteY12" fmla="*/ 81926 h 1997937"/>
                <a:gd name="connsiteX13" fmla="*/ 15857 w 451915"/>
                <a:gd name="connsiteY13" fmla="*/ 63426 h 1997937"/>
                <a:gd name="connsiteX14" fmla="*/ 5286 w 451915"/>
                <a:gd name="connsiteY14" fmla="*/ 47570 h 1997937"/>
                <a:gd name="connsiteX15" fmla="*/ 0 w 451915"/>
                <a:gd name="connsiteY15" fmla="*/ 34356 h 1997937"/>
                <a:gd name="connsiteX16" fmla="*/ 0 w 451915"/>
                <a:gd name="connsiteY16" fmla="*/ 21142 h 1997937"/>
                <a:gd name="connsiteX17" fmla="*/ 2643 w 451915"/>
                <a:gd name="connsiteY17" fmla="*/ 10571 h 1997937"/>
                <a:gd name="connsiteX18" fmla="*/ 23785 w 451915"/>
                <a:gd name="connsiteY18" fmla="*/ 2642 h 1997937"/>
                <a:gd name="connsiteX19" fmla="*/ 55499 w 451915"/>
                <a:gd name="connsiteY19" fmla="*/ 0 h 1997937"/>
                <a:gd name="connsiteX20" fmla="*/ 124211 w 451915"/>
                <a:gd name="connsiteY20" fmla="*/ 7928 h 1997937"/>
                <a:gd name="connsiteX21" fmla="*/ 216708 w 451915"/>
                <a:gd name="connsiteY21" fmla="*/ 26427 h 1997937"/>
                <a:gd name="connsiteX22" fmla="*/ 303920 w 451915"/>
                <a:gd name="connsiteY22" fmla="*/ 52855 h 1997937"/>
                <a:gd name="connsiteX23" fmla="*/ 364703 w 451915"/>
                <a:gd name="connsiteY23" fmla="*/ 81926 h 1997937"/>
                <a:gd name="connsiteX24" fmla="*/ 406988 w 451915"/>
                <a:gd name="connsiteY24" fmla="*/ 108353 h 1997937"/>
                <a:gd name="connsiteX25" fmla="*/ 422844 w 451915"/>
                <a:gd name="connsiteY25" fmla="*/ 121567 h 1997937"/>
                <a:gd name="connsiteX26" fmla="*/ 441344 w 451915"/>
                <a:gd name="connsiteY26" fmla="*/ 142710 h 1997937"/>
                <a:gd name="connsiteX27" fmla="*/ 449272 w 451915"/>
                <a:gd name="connsiteY27" fmla="*/ 161209 h 1997937"/>
                <a:gd name="connsiteX28" fmla="*/ 451915 w 451915"/>
                <a:gd name="connsiteY28" fmla="*/ 174423 h 1997937"/>
                <a:gd name="connsiteX29" fmla="*/ 451915 w 451915"/>
                <a:gd name="connsiteY29" fmla="*/ 190279 h 1997937"/>
                <a:gd name="connsiteX30" fmla="*/ 443987 w 451915"/>
                <a:gd name="connsiteY30" fmla="*/ 224636 h 1997937"/>
                <a:gd name="connsiteX31" fmla="*/ 433416 w 451915"/>
                <a:gd name="connsiteY31" fmla="*/ 269563 h 1997937"/>
                <a:gd name="connsiteX32" fmla="*/ 425487 w 451915"/>
                <a:gd name="connsiteY32" fmla="*/ 348846 h 1997937"/>
                <a:gd name="connsiteX33" fmla="*/ 404345 w 451915"/>
                <a:gd name="connsiteY33" fmla="*/ 502127 h 1997937"/>
                <a:gd name="connsiteX34" fmla="*/ 404345 w 451915"/>
                <a:gd name="connsiteY34" fmla="*/ 766404 h 1997937"/>
                <a:gd name="connsiteX35" fmla="*/ 409631 w 451915"/>
                <a:gd name="connsiteY35" fmla="*/ 1067681 h 1997937"/>
                <a:gd name="connsiteX36" fmla="*/ 414916 w 451915"/>
                <a:gd name="connsiteY36" fmla="*/ 1194534 h 1997937"/>
                <a:gd name="connsiteX37" fmla="*/ 420202 w 451915"/>
                <a:gd name="connsiteY37" fmla="*/ 1292316 h 1997937"/>
                <a:gd name="connsiteX38" fmla="*/ 425487 w 451915"/>
                <a:gd name="connsiteY38" fmla="*/ 1337244 h 1997937"/>
                <a:gd name="connsiteX39" fmla="*/ 422844 w 451915"/>
                <a:gd name="connsiteY39" fmla="*/ 1403313 h 1997937"/>
                <a:gd name="connsiteX40" fmla="*/ 401702 w 451915"/>
                <a:gd name="connsiteY40" fmla="*/ 1538095 h 1997937"/>
                <a:gd name="connsiteX41" fmla="*/ 372632 w 451915"/>
                <a:gd name="connsiteY41" fmla="*/ 1659662 h 1997937"/>
                <a:gd name="connsiteX42" fmla="*/ 332990 w 451915"/>
                <a:gd name="connsiteY42" fmla="*/ 1775944 h 1997937"/>
                <a:gd name="connsiteX43" fmla="*/ 301277 w 451915"/>
                <a:gd name="connsiteY43" fmla="*/ 1855227 h 1997937"/>
                <a:gd name="connsiteX44" fmla="*/ 269563 w 451915"/>
                <a:gd name="connsiteY44" fmla="*/ 1926582 h 1997937"/>
                <a:gd name="connsiteX45" fmla="*/ 248421 w 451915"/>
                <a:gd name="connsiteY45" fmla="*/ 1963581 h 1997937"/>
                <a:gd name="connsiteX46" fmla="*/ 227279 w 451915"/>
                <a:gd name="connsiteY46" fmla="*/ 1987366 h 1997937"/>
                <a:gd name="connsiteX47" fmla="*/ 208780 w 451915"/>
                <a:gd name="connsiteY47" fmla="*/ 1997937 h 1997937"/>
                <a:gd name="connsiteX48" fmla="*/ 198209 w 451915"/>
                <a:gd name="connsiteY48" fmla="*/ 1997937 h 1997937"/>
                <a:gd name="connsiteX49" fmla="*/ 182352 w 451915"/>
                <a:gd name="connsiteY49" fmla="*/ 1984723 h 1997937"/>
                <a:gd name="connsiteX50" fmla="*/ 166495 w 451915"/>
                <a:gd name="connsiteY50" fmla="*/ 1955653 h 1997937"/>
                <a:gd name="connsiteX51" fmla="*/ 153281 w 451915"/>
                <a:gd name="connsiteY51" fmla="*/ 1469382 h 1997937"/>
                <a:gd name="connsiteX52" fmla="*/ 158567 w 451915"/>
                <a:gd name="connsiteY52" fmla="*/ 1403313 h 1997937"/>
                <a:gd name="connsiteX53" fmla="*/ 158567 w 451915"/>
                <a:gd name="connsiteY53" fmla="*/ 1268532 h 1997937"/>
                <a:gd name="connsiteX54" fmla="*/ 158567 w 451915"/>
                <a:gd name="connsiteY54" fmla="*/ 951399 h 199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1915" h="1997937">
                  <a:moveTo>
                    <a:pt x="158567" y="951399"/>
                  </a:moveTo>
                  <a:lnTo>
                    <a:pt x="158567" y="676550"/>
                  </a:lnTo>
                  <a:lnTo>
                    <a:pt x="158567" y="528555"/>
                  </a:lnTo>
                  <a:lnTo>
                    <a:pt x="158567" y="309204"/>
                  </a:lnTo>
                  <a:lnTo>
                    <a:pt x="155924" y="256349"/>
                  </a:lnTo>
                  <a:lnTo>
                    <a:pt x="153281" y="224636"/>
                  </a:lnTo>
                  <a:lnTo>
                    <a:pt x="147996" y="200851"/>
                  </a:lnTo>
                  <a:lnTo>
                    <a:pt x="140068" y="177066"/>
                  </a:lnTo>
                  <a:lnTo>
                    <a:pt x="129496" y="155923"/>
                  </a:lnTo>
                  <a:lnTo>
                    <a:pt x="113640" y="134781"/>
                  </a:lnTo>
                  <a:lnTo>
                    <a:pt x="89855" y="113639"/>
                  </a:lnTo>
                  <a:lnTo>
                    <a:pt x="58142" y="95140"/>
                  </a:lnTo>
                  <a:lnTo>
                    <a:pt x="36999" y="81926"/>
                  </a:lnTo>
                  <a:lnTo>
                    <a:pt x="15857" y="63426"/>
                  </a:lnTo>
                  <a:lnTo>
                    <a:pt x="5286" y="47570"/>
                  </a:lnTo>
                  <a:lnTo>
                    <a:pt x="0" y="34356"/>
                  </a:lnTo>
                  <a:lnTo>
                    <a:pt x="0" y="21142"/>
                  </a:lnTo>
                  <a:lnTo>
                    <a:pt x="2643" y="10571"/>
                  </a:lnTo>
                  <a:lnTo>
                    <a:pt x="23785" y="2642"/>
                  </a:lnTo>
                  <a:lnTo>
                    <a:pt x="55499" y="0"/>
                  </a:lnTo>
                  <a:lnTo>
                    <a:pt x="124211" y="7928"/>
                  </a:lnTo>
                  <a:lnTo>
                    <a:pt x="216708" y="26427"/>
                  </a:lnTo>
                  <a:lnTo>
                    <a:pt x="303920" y="52855"/>
                  </a:lnTo>
                  <a:lnTo>
                    <a:pt x="364703" y="81926"/>
                  </a:lnTo>
                  <a:lnTo>
                    <a:pt x="406988" y="108353"/>
                  </a:lnTo>
                  <a:lnTo>
                    <a:pt x="422844" y="121567"/>
                  </a:lnTo>
                  <a:lnTo>
                    <a:pt x="441344" y="142710"/>
                  </a:lnTo>
                  <a:lnTo>
                    <a:pt x="449272" y="161209"/>
                  </a:lnTo>
                  <a:lnTo>
                    <a:pt x="451915" y="174423"/>
                  </a:lnTo>
                  <a:lnTo>
                    <a:pt x="451915" y="190279"/>
                  </a:lnTo>
                  <a:lnTo>
                    <a:pt x="443987" y="224636"/>
                  </a:lnTo>
                  <a:lnTo>
                    <a:pt x="433416" y="269563"/>
                  </a:lnTo>
                  <a:lnTo>
                    <a:pt x="425487" y="348846"/>
                  </a:lnTo>
                  <a:lnTo>
                    <a:pt x="404345" y="502127"/>
                  </a:lnTo>
                  <a:lnTo>
                    <a:pt x="404345" y="766404"/>
                  </a:lnTo>
                  <a:lnTo>
                    <a:pt x="409631" y="1067681"/>
                  </a:lnTo>
                  <a:lnTo>
                    <a:pt x="414916" y="1194534"/>
                  </a:lnTo>
                  <a:lnTo>
                    <a:pt x="420202" y="1292316"/>
                  </a:lnTo>
                  <a:lnTo>
                    <a:pt x="425487" y="1337244"/>
                  </a:lnTo>
                  <a:lnTo>
                    <a:pt x="422844" y="1403313"/>
                  </a:lnTo>
                  <a:lnTo>
                    <a:pt x="401702" y="1538095"/>
                  </a:lnTo>
                  <a:lnTo>
                    <a:pt x="372632" y="1659662"/>
                  </a:lnTo>
                  <a:lnTo>
                    <a:pt x="332990" y="1775944"/>
                  </a:lnTo>
                  <a:lnTo>
                    <a:pt x="301277" y="1855227"/>
                  </a:lnTo>
                  <a:lnTo>
                    <a:pt x="269563" y="1926582"/>
                  </a:lnTo>
                  <a:lnTo>
                    <a:pt x="248421" y="1963581"/>
                  </a:lnTo>
                  <a:lnTo>
                    <a:pt x="227279" y="1987366"/>
                  </a:lnTo>
                  <a:lnTo>
                    <a:pt x="208780" y="1997937"/>
                  </a:lnTo>
                  <a:lnTo>
                    <a:pt x="198209" y="1997937"/>
                  </a:lnTo>
                  <a:lnTo>
                    <a:pt x="182352" y="1984723"/>
                  </a:lnTo>
                  <a:lnTo>
                    <a:pt x="166495" y="1955653"/>
                  </a:lnTo>
                  <a:lnTo>
                    <a:pt x="153281" y="1469382"/>
                  </a:lnTo>
                  <a:lnTo>
                    <a:pt x="158567" y="1403313"/>
                  </a:lnTo>
                  <a:lnTo>
                    <a:pt x="158567" y="1268532"/>
                  </a:lnTo>
                  <a:lnTo>
                    <a:pt x="158567" y="95139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9">
              <a:extLst>
                <a:ext uri="{FF2B5EF4-FFF2-40B4-BE49-F238E27FC236}">
                  <a16:creationId xmlns:a16="http://schemas.microsoft.com/office/drawing/2014/main" id="{1912B5F6-7FA4-439E-A22E-26DADE9C724B}"/>
                </a:ext>
              </a:extLst>
            </p:cNvPr>
            <p:cNvSpPr/>
            <p:nvPr/>
          </p:nvSpPr>
          <p:spPr>
            <a:xfrm>
              <a:off x="5145088" y="5611812"/>
              <a:ext cx="673100" cy="701675"/>
            </a:xfrm>
            <a:custGeom>
              <a:avLst/>
              <a:gdLst>
                <a:gd name="connsiteX0" fmla="*/ 223838 w 671513"/>
                <a:gd name="connsiteY0" fmla="*/ 226219 h 700088"/>
                <a:gd name="connsiteX1" fmla="*/ 402432 w 671513"/>
                <a:gd name="connsiteY1" fmla="*/ 254794 h 700088"/>
                <a:gd name="connsiteX2" fmla="*/ 509588 w 671513"/>
                <a:gd name="connsiteY2" fmla="*/ 269082 h 700088"/>
                <a:gd name="connsiteX3" fmla="*/ 523875 w 671513"/>
                <a:gd name="connsiteY3" fmla="*/ 269082 h 700088"/>
                <a:gd name="connsiteX4" fmla="*/ 547688 w 671513"/>
                <a:gd name="connsiteY4" fmla="*/ 264319 h 700088"/>
                <a:gd name="connsiteX5" fmla="*/ 566738 w 671513"/>
                <a:gd name="connsiteY5" fmla="*/ 254794 h 700088"/>
                <a:gd name="connsiteX6" fmla="*/ 585788 w 671513"/>
                <a:gd name="connsiteY6" fmla="*/ 238125 h 700088"/>
                <a:gd name="connsiteX7" fmla="*/ 600075 w 671513"/>
                <a:gd name="connsiteY7" fmla="*/ 216694 h 700088"/>
                <a:gd name="connsiteX8" fmla="*/ 611982 w 671513"/>
                <a:gd name="connsiteY8" fmla="*/ 190500 h 700088"/>
                <a:gd name="connsiteX9" fmla="*/ 616744 w 671513"/>
                <a:gd name="connsiteY9" fmla="*/ 169069 h 700088"/>
                <a:gd name="connsiteX10" fmla="*/ 623888 w 671513"/>
                <a:gd name="connsiteY10" fmla="*/ 107157 h 700088"/>
                <a:gd name="connsiteX11" fmla="*/ 628650 w 671513"/>
                <a:gd name="connsiteY11" fmla="*/ 0 h 700088"/>
                <a:gd name="connsiteX12" fmla="*/ 671513 w 671513"/>
                <a:gd name="connsiteY12" fmla="*/ 700088 h 700088"/>
                <a:gd name="connsiteX13" fmla="*/ 650082 w 671513"/>
                <a:gd name="connsiteY13" fmla="*/ 688182 h 700088"/>
                <a:gd name="connsiteX14" fmla="*/ 628650 w 671513"/>
                <a:gd name="connsiteY14" fmla="*/ 659607 h 700088"/>
                <a:gd name="connsiteX15" fmla="*/ 600075 w 671513"/>
                <a:gd name="connsiteY15" fmla="*/ 614363 h 700088"/>
                <a:gd name="connsiteX16" fmla="*/ 569119 w 671513"/>
                <a:gd name="connsiteY16" fmla="*/ 573882 h 700088"/>
                <a:gd name="connsiteX17" fmla="*/ 528638 w 671513"/>
                <a:gd name="connsiteY17" fmla="*/ 531019 h 700088"/>
                <a:gd name="connsiteX18" fmla="*/ 500063 w 671513"/>
                <a:gd name="connsiteY18" fmla="*/ 502444 h 700088"/>
                <a:gd name="connsiteX19" fmla="*/ 466725 w 671513"/>
                <a:gd name="connsiteY19" fmla="*/ 476250 h 700088"/>
                <a:gd name="connsiteX20" fmla="*/ 428625 w 671513"/>
                <a:gd name="connsiteY20" fmla="*/ 452438 h 700088"/>
                <a:gd name="connsiteX21" fmla="*/ 381000 w 671513"/>
                <a:gd name="connsiteY21" fmla="*/ 423863 h 700088"/>
                <a:gd name="connsiteX22" fmla="*/ 328613 w 671513"/>
                <a:gd name="connsiteY22" fmla="*/ 392907 h 700088"/>
                <a:gd name="connsiteX23" fmla="*/ 269082 w 671513"/>
                <a:gd name="connsiteY23" fmla="*/ 361950 h 700088"/>
                <a:gd name="connsiteX24" fmla="*/ 200025 w 671513"/>
                <a:gd name="connsiteY24" fmla="*/ 326232 h 700088"/>
                <a:gd name="connsiteX25" fmla="*/ 130969 w 671513"/>
                <a:gd name="connsiteY25" fmla="*/ 295275 h 700088"/>
                <a:gd name="connsiteX26" fmla="*/ 57150 w 671513"/>
                <a:gd name="connsiteY26" fmla="*/ 264319 h 700088"/>
                <a:gd name="connsiteX27" fmla="*/ 26194 w 671513"/>
                <a:gd name="connsiteY27" fmla="*/ 247650 h 700088"/>
                <a:gd name="connsiteX28" fmla="*/ 7144 w 671513"/>
                <a:gd name="connsiteY28" fmla="*/ 233363 h 700088"/>
                <a:gd name="connsiteX29" fmla="*/ 0 w 671513"/>
                <a:gd name="connsiteY29" fmla="*/ 223838 h 700088"/>
                <a:gd name="connsiteX30" fmla="*/ 0 w 671513"/>
                <a:gd name="connsiteY30" fmla="*/ 219075 h 700088"/>
                <a:gd name="connsiteX31" fmla="*/ 2382 w 671513"/>
                <a:gd name="connsiteY31" fmla="*/ 211932 h 700088"/>
                <a:gd name="connsiteX32" fmla="*/ 14288 w 671513"/>
                <a:gd name="connsiteY32" fmla="*/ 202407 h 700088"/>
                <a:gd name="connsiteX33" fmla="*/ 38100 w 671513"/>
                <a:gd name="connsiteY33" fmla="*/ 200025 h 700088"/>
                <a:gd name="connsiteX34" fmla="*/ 78582 w 671513"/>
                <a:gd name="connsiteY34" fmla="*/ 202407 h 700088"/>
                <a:gd name="connsiteX35" fmla="*/ 223838 w 671513"/>
                <a:gd name="connsiteY35" fmla="*/ 226219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3" h="700088">
                  <a:moveTo>
                    <a:pt x="223838" y="226219"/>
                  </a:moveTo>
                  <a:lnTo>
                    <a:pt x="402432" y="254794"/>
                  </a:lnTo>
                  <a:lnTo>
                    <a:pt x="509588" y="269082"/>
                  </a:lnTo>
                  <a:lnTo>
                    <a:pt x="523875" y="269082"/>
                  </a:lnTo>
                  <a:lnTo>
                    <a:pt x="547688" y="264319"/>
                  </a:lnTo>
                  <a:lnTo>
                    <a:pt x="566738" y="254794"/>
                  </a:lnTo>
                  <a:lnTo>
                    <a:pt x="585788" y="238125"/>
                  </a:lnTo>
                  <a:lnTo>
                    <a:pt x="600075" y="216694"/>
                  </a:lnTo>
                  <a:lnTo>
                    <a:pt x="611982" y="190500"/>
                  </a:lnTo>
                  <a:lnTo>
                    <a:pt x="616744" y="169069"/>
                  </a:lnTo>
                  <a:lnTo>
                    <a:pt x="623888" y="107157"/>
                  </a:lnTo>
                  <a:lnTo>
                    <a:pt x="628650" y="0"/>
                  </a:lnTo>
                  <a:lnTo>
                    <a:pt x="671513" y="700088"/>
                  </a:lnTo>
                  <a:lnTo>
                    <a:pt x="650082" y="688182"/>
                  </a:lnTo>
                  <a:lnTo>
                    <a:pt x="628650" y="659607"/>
                  </a:lnTo>
                  <a:lnTo>
                    <a:pt x="600075" y="614363"/>
                  </a:lnTo>
                  <a:lnTo>
                    <a:pt x="569119" y="573882"/>
                  </a:lnTo>
                  <a:lnTo>
                    <a:pt x="528638" y="531019"/>
                  </a:lnTo>
                  <a:lnTo>
                    <a:pt x="500063" y="502444"/>
                  </a:lnTo>
                  <a:lnTo>
                    <a:pt x="466725" y="476250"/>
                  </a:lnTo>
                  <a:lnTo>
                    <a:pt x="428625" y="452438"/>
                  </a:lnTo>
                  <a:lnTo>
                    <a:pt x="381000" y="423863"/>
                  </a:lnTo>
                  <a:lnTo>
                    <a:pt x="328613" y="392907"/>
                  </a:lnTo>
                  <a:lnTo>
                    <a:pt x="269082" y="361950"/>
                  </a:lnTo>
                  <a:lnTo>
                    <a:pt x="200025" y="326232"/>
                  </a:lnTo>
                  <a:lnTo>
                    <a:pt x="130969" y="295275"/>
                  </a:lnTo>
                  <a:lnTo>
                    <a:pt x="57150" y="264319"/>
                  </a:lnTo>
                  <a:lnTo>
                    <a:pt x="26194" y="247650"/>
                  </a:lnTo>
                  <a:lnTo>
                    <a:pt x="7144" y="233363"/>
                  </a:lnTo>
                  <a:lnTo>
                    <a:pt x="0" y="223838"/>
                  </a:lnTo>
                  <a:lnTo>
                    <a:pt x="0" y="219075"/>
                  </a:lnTo>
                  <a:lnTo>
                    <a:pt x="2382" y="211932"/>
                  </a:lnTo>
                  <a:lnTo>
                    <a:pt x="14288" y="202407"/>
                  </a:lnTo>
                  <a:lnTo>
                    <a:pt x="38100" y="200025"/>
                  </a:lnTo>
                  <a:lnTo>
                    <a:pt x="78582" y="202407"/>
                  </a:lnTo>
                  <a:lnTo>
                    <a:pt x="223838" y="2262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40">
              <a:extLst>
                <a:ext uri="{FF2B5EF4-FFF2-40B4-BE49-F238E27FC236}">
                  <a16:creationId xmlns:a16="http://schemas.microsoft.com/office/drawing/2014/main" id="{E73B895D-C524-47F5-B526-5A8932B39046}"/>
                </a:ext>
              </a:extLst>
            </p:cNvPr>
            <p:cNvSpPr/>
            <p:nvPr/>
          </p:nvSpPr>
          <p:spPr>
            <a:xfrm>
              <a:off x="4211638" y="5095875"/>
              <a:ext cx="819150" cy="638175"/>
            </a:xfrm>
            <a:custGeom>
              <a:avLst/>
              <a:gdLst>
                <a:gd name="connsiteX0" fmla="*/ 373857 w 819150"/>
                <a:gd name="connsiteY0" fmla="*/ 311944 h 638175"/>
                <a:gd name="connsiteX1" fmla="*/ 295275 w 819150"/>
                <a:gd name="connsiteY1" fmla="*/ 247650 h 638175"/>
                <a:gd name="connsiteX2" fmla="*/ 228600 w 819150"/>
                <a:gd name="connsiteY2" fmla="*/ 197644 h 638175"/>
                <a:gd name="connsiteX3" fmla="*/ 171450 w 819150"/>
                <a:gd name="connsiteY3" fmla="*/ 157163 h 638175"/>
                <a:gd name="connsiteX4" fmla="*/ 107157 w 819150"/>
                <a:gd name="connsiteY4" fmla="*/ 114300 h 638175"/>
                <a:gd name="connsiteX5" fmla="*/ 45244 w 819150"/>
                <a:gd name="connsiteY5" fmla="*/ 76200 h 638175"/>
                <a:gd name="connsiteX6" fmla="*/ 23813 w 819150"/>
                <a:gd name="connsiteY6" fmla="*/ 59531 h 638175"/>
                <a:gd name="connsiteX7" fmla="*/ 4763 w 819150"/>
                <a:gd name="connsiteY7" fmla="*/ 35719 h 638175"/>
                <a:gd name="connsiteX8" fmla="*/ 0 w 819150"/>
                <a:gd name="connsiteY8" fmla="*/ 19050 h 638175"/>
                <a:gd name="connsiteX9" fmla="*/ 4763 w 819150"/>
                <a:gd name="connsiteY9" fmla="*/ 7144 h 638175"/>
                <a:gd name="connsiteX10" fmla="*/ 14288 w 819150"/>
                <a:gd name="connsiteY10" fmla="*/ 2381 h 638175"/>
                <a:gd name="connsiteX11" fmla="*/ 38100 w 819150"/>
                <a:gd name="connsiteY11" fmla="*/ 0 h 638175"/>
                <a:gd name="connsiteX12" fmla="*/ 85725 w 819150"/>
                <a:gd name="connsiteY12" fmla="*/ 4763 h 638175"/>
                <a:gd name="connsiteX13" fmla="*/ 169069 w 819150"/>
                <a:gd name="connsiteY13" fmla="*/ 28575 h 638175"/>
                <a:gd name="connsiteX14" fmla="*/ 321469 w 819150"/>
                <a:gd name="connsiteY14" fmla="*/ 73819 h 638175"/>
                <a:gd name="connsiteX15" fmla="*/ 490538 w 819150"/>
                <a:gd name="connsiteY15" fmla="*/ 133350 h 638175"/>
                <a:gd name="connsiteX16" fmla="*/ 604838 w 819150"/>
                <a:gd name="connsiteY16" fmla="*/ 178594 h 638175"/>
                <a:gd name="connsiteX17" fmla="*/ 678657 w 819150"/>
                <a:gd name="connsiteY17" fmla="*/ 219075 h 638175"/>
                <a:gd name="connsiteX18" fmla="*/ 704850 w 819150"/>
                <a:gd name="connsiteY18" fmla="*/ 240506 h 638175"/>
                <a:gd name="connsiteX19" fmla="*/ 728663 w 819150"/>
                <a:gd name="connsiteY19" fmla="*/ 271463 h 638175"/>
                <a:gd name="connsiteX20" fmla="*/ 769144 w 819150"/>
                <a:gd name="connsiteY20" fmla="*/ 333375 h 638175"/>
                <a:gd name="connsiteX21" fmla="*/ 792957 w 819150"/>
                <a:gd name="connsiteY21" fmla="*/ 383381 h 638175"/>
                <a:gd name="connsiteX22" fmla="*/ 804863 w 819150"/>
                <a:gd name="connsiteY22" fmla="*/ 423863 h 638175"/>
                <a:gd name="connsiteX23" fmla="*/ 814388 w 819150"/>
                <a:gd name="connsiteY23" fmla="*/ 473869 h 638175"/>
                <a:gd name="connsiteX24" fmla="*/ 819150 w 819150"/>
                <a:gd name="connsiteY24" fmla="*/ 538163 h 638175"/>
                <a:gd name="connsiteX25" fmla="*/ 814388 w 819150"/>
                <a:gd name="connsiteY25" fmla="*/ 597694 h 638175"/>
                <a:gd name="connsiteX26" fmla="*/ 802482 w 819150"/>
                <a:gd name="connsiteY26" fmla="*/ 621506 h 638175"/>
                <a:gd name="connsiteX27" fmla="*/ 785813 w 819150"/>
                <a:gd name="connsiteY27" fmla="*/ 633413 h 638175"/>
                <a:gd name="connsiteX28" fmla="*/ 769144 w 819150"/>
                <a:gd name="connsiteY28" fmla="*/ 638175 h 638175"/>
                <a:gd name="connsiteX29" fmla="*/ 754857 w 819150"/>
                <a:gd name="connsiteY29" fmla="*/ 638175 h 638175"/>
                <a:gd name="connsiteX30" fmla="*/ 719138 w 819150"/>
                <a:gd name="connsiteY30" fmla="*/ 626269 h 638175"/>
                <a:gd name="connsiteX31" fmla="*/ 685800 w 819150"/>
                <a:gd name="connsiteY31" fmla="*/ 607219 h 638175"/>
                <a:gd name="connsiteX32" fmla="*/ 635794 w 819150"/>
                <a:gd name="connsiteY32" fmla="*/ 557213 h 638175"/>
                <a:gd name="connsiteX33" fmla="*/ 576263 w 819150"/>
                <a:gd name="connsiteY33" fmla="*/ 495300 h 638175"/>
                <a:gd name="connsiteX34" fmla="*/ 519113 w 819150"/>
                <a:gd name="connsiteY34" fmla="*/ 440531 h 638175"/>
                <a:gd name="connsiteX35" fmla="*/ 459582 w 819150"/>
                <a:gd name="connsiteY35" fmla="*/ 385763 h 638175"/>
                <a:gd name="connsiteX36" fmla="*/ 373857 w 819150"/>
                <a:gd name="connsiteY36" fmla="*/ 311944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38175">
                  <a:moveTo>
                    <a:pt x="373857" y="311944"/>
                  </a:moveTo>
                  <a:lnTo>
                    <a:pt x="295275" y="247650"/>
                  </a:lnTo>
                  <a:lnTo>
                    <a:pt x="228600" y="197644"/>
                  </a:lnTo>
                  <a:lnTo>
                    <a:pt x="171450" y="157163"/>
                  </a:lnTo>
                  <a:lnTo>
                    <a:pt x="107157" y="114300"/>
                  </a:lnTo>
                  <a:lnTo>
                    <a:pt x="45244" y="76200"/>
                  </a:lnTo>
                  <a:lnTo>
                    <a:pt x="23813" y="59531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4288" y="2381"/>
                  </a:lnTo>
                  <a:lnTo>
                    <a:pt x="38100" y="0"/>
                  </a:lnTo>
                  <a:lnTo>
                    <a:pt x="85725" y="4763"/>
                  </a:lnTo>
                  <a:lnTo>
                    <a:pt x="169069" y="28575"/>
                  </a:lnTo>
                  <a:lnTo>
                    <a:pt x="321469" y="73819"/>
                  </a:lnTo>
                  <a:lnTo>
                    <a:pt x="490538" y="133350"/>
                  </a:lnTo>
                  <a:lnTo>
                    <a:pt x="604838" y="178594"/>
                  </a:lnTo>
                  <a:lnTo>
                    <a:pt x="678657" y="219075"/>
                  </a:lnTo>
                  <a:lnTo>
                    <a:pt x="704850" y="240506"/>
                  </a:lnTo>
                  <a:lnTo>
                    <a:pt x="728663" y="271463"/>
                  </a:lnTo>
                  <a:lnTo>
                    <a:pt x="769144" y="333375"/>
                  </a:lnTo>
                  <a:lnTo>
                    <a:pt x="792957" y="383381"/>
                  </a:lnTo>
                  <a:lnTo>
                    <a:pt x="804863" y="423863"/>
                  </a:lnTo>
                  <a:lnTo>
                    <a:pt x="814388" y="473869"/>
                  </a:lnTo>
                  <a:lnTo>
                    <a:pt x="819150" y="538163"/>
                  </a:lnTo>
                  <a:lnTo>
                    <a:pt x="814388" y="597694"/>
                  </a:lnTo>
                  <a:lnTo>
                    <a:pt x="802482" y="621506"/>
                  </a:lnTo>
                  <a:lnTo>
                    <a:pt x="785813" y="633413"/>
                  </a:lnTo>
                  <a:lnTo>
                    <a:pt x="769144" y="638175"/>
                  </a:lnTo>
                  <a:lnTo>
                    <a:pt x="754857" y="638175"/>
                  </a:lnTo>
                  <a:lnTo>
                    <a:pt x="719138" y="626269"/>
                  </a:lnTo>
                  <a:lnTo>
                    <a:pt x="685800" y="607219"/>
                  </a:lnTo>
                  <a:lnTo>
                    <a:pt x="635794" y="557213"/>
                  </a:lnTo>
                  <a:lnTo>
                    <a:pt x="576263" y="495300"/>
                  </a:lnTo>
                  <a:lnTo>
                    <a:pt x="519113" y="440531"/>
                  </a:lnTo>
                  <a:lnTo>
                    <a:pt x="459582" y="385763"/>
                  </a:lnTo>
                  <a:lnTo>
                    <a:pt x="373857" y="3119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C97128CC-F90F-45A8-BCD1-5D3D55FF8E13}"/>
              </a:ext>
            </a:extLst>
          </p:cNvPr>
          <p:cNvGrpSpPr>
            <a:grpSpLocks/>
          </p:cNvGrpSpPr>
          <p:nvPr/>
        </p:nvGrpSpPr>
        <p:grpSpPr bwMode="auto">
          <a:xfrm>
            <a:off x="2681288" y="1325563"/>
            <a:ext cx="4524375" cy="4837112"/>
            <a:chOff x="2681288" y="1325563"/>
            <a:chExt cx="4524375" cy="4837112"/>
          </a:xfrm>
        </p:grpSpPr>
        <p:sp>
          <p:nvSpPr>
            <p:cNvPr id="56" name="フリーフォーム 28">
              <a:extLst>
                <a:ext uri="{FF2B5EF4-FFF2-40B4-BE49-F238E27FC236}">
                  <a16:creationId xmlns:a16="http://schemas.microsoft.com/office/drawing/2014/main" id="{F16A1DF8-A8A5-476D-A3B1-8AC2276B682C}"/>
                </a:ext>
              </a:extLst>
            </p:cNvPr>
            <p:cNvSpPr/>
            <p:nvPr/>
          </p:nvSpPr>
          <p:spPr>
            <a:xfrm>
              <a:off x="3770313" y="1414463"/>
              <a:ext cx="762000" cy="654050"/>
            </a:xfrm>
            <a:custGeom>
              <a:avLst/>
              <a:gdLst>
                <a:gd name="connsiteX0" fmla="*/ 340519 w 762000"/>
                <a:gd name="connsiteY0" fmla="*/ 107156 h 654843"/>
                <a:gd name="connsiteX1" fmla="*/ 271462 w 762000"/>
                <a:gd name="connsiteY1" fmla="*/ 78581 h 654843"/>
                <a:gd name="connsiteX2" fmla="*/ 183356 w 762000"/>
                <a:gd name="connsiteY2" fmla="*/ 45243 h 654843"/>
                <a:gd name="connsiteX3" fmla="*/ 114300 w 762000"/>
                <a:gd name="connsiteY3" fmla="*/ 23812 h 654843"/>
                <a:gd name="connsiteX4" fmla="*/ 50006 w 762000"/>
                <a:gd name="connsiteY4" fmla="*/ 4762 h 654843"/>
                <a:gd name="connsiteX5" fmla="*/ 26194 w 762000"/>
                <a:gd name="connsiteY5" fmla="*/ 0 h 654843"/>
                <a:gd name="connsiteX6" fmla="*/ 9525 w 762000"/>
                <a:gd name="connsiteY6" fmla="*/ 0 h 654843"/>
                <a:gd name="connsiteX7" fmla="*/ 0 w 762000"/>
                <a:gd name="connsiteY7" fmla="*/ 4762 h 654843"/>
                <a:gd name="connsiteX8" fmla="*/ 0 w 762000"/>
                <a:gd name="connsiteY8" fmla="*/ 19050 h 654843"/>
                <a:gd name="connsiteX9" fmla="*/ 7144 w 762000"/>
                <a:gd name="connsiteY9" fmla="*/ 35718 h 654843"/>
                <a:gd name="connsiteX10" fmla="*/ 26194 w 762000"/>
                <a:gd name="connsiteY10" fmla="*/ 59531 h 654843"/>
                <a:gd name="connsiteX11" fmla="*/ 57150 w 762000"/>
                <a:gd name="connsiteY11" fmla="*/ 85725 h 654843"/>
                <a:gd name="connsiteX12" fmla="*/ 85725 w 762000"/>
                <a:gd name="connsiteY12" fmla="*/ 102393 h 654843"/>
                <a:gd name="connsiteX13" fmla="*/ 116681 w 762000"/>
                <a:gd name="connsiteY13" fmla="*/ 123825 h 654843"/>
                <a:gd name="connsiteX14" fmla="*/ 152400 w 762000"/>
                <a:gd name="connsiteY14" fmla="*/ 152400 h 654843"/>
                <a:gd name="connsiteX15" fmla="*/ 214312 w 762000"/>
                <a:gd name="connsiteY15" fmla="*/ 207168 h 654843"/>
                <a:gd name="connsiteX16" fmla="*/ 292894 w 762000"/>
                <a:gd name="connsiteY16" fmla="*/ 290512 h 654843"/>
                <a:gd name="connsiteX17" fmla="*/ 359569 w 762000"/>
                <a:gd name="connsiteY17" fmla="*/ 364331 h 654843"/>
                <a:gd name="connsiteX18" fmla="*/ 426244 w 762000"/>
                <a:gd name="connsiteY18" fmla="*/ 447675 h 654843"/>
                <a:gd name="connsiteX19" fmla="*/ 466725 w 762000"/>
                <a:gd name="connsiteY19" fmla="*/ 504825 h 654843"/>
                <a:gd name="connsiteX20" fmla="*/ 500062 w 762000"/>
                <a:gd name="connsiteY20" fmla="*/ 552450 h 654843"/>
                <a:gd name="connsiteX21" fmla="*/ 521494 w 762000"/>
                <a:gd name="connsiteY21" fmla="*/ 578643 h 654843"/>
                <a:gd name="connsiteX22" fmla="*/ 547687 w 762000"/>
                <a:gd name="connsiteY22" fmla="*/ 604837 h 654843"/>
                <a:gd name="connsiteX23" fmla="*/ 576262 w 762000"/>
                <a:gd name="connsiteY23" fmla="*/ 628650 h 654843"/>
                <a:gd name="connsiteX24" fmla="*/ 592931 w 762000"/>
                <a:gd name="connsiteY24" fmla="*/ 638175 h 654843"/>
                <a:gd name="connsiteX25" fmla="*/ 623887 w 762000"/>
                <a:gd name="connsiteY25" fmla="*/ 650081 h 654843"/>
                <a:gd name="connsiteX26" fmla="*/ 647700 w 762000"/>
                <a:gd name="connsiteY26" fmla="*/ 654843 h 654843"/>
                <a:gd name="connsiteX27" fmla="*/ 673894 w 762000"/>
                <a:gd name="connsiteY27" fmla="*/ 652462 h 654843"/>
                <a:gd name="connsiteX28" fmla="*/ 700087 w 762000"/>
                <a:gd name="connsiteY28" fmla="*/ 645318 h 654843"/>
                <a:gd name="connsiteX29" fmla="*/ 721519 w 762000"/>
                <a:gd name="connsiteY29" fmla="*/ 633412 h 654843"/>
                <a:gd name="connsiteX30" fmla="*/ 747712 w 762000"/>
                <a:gd name="connsiteY30" fmla="*/ 614362 h 654843"/>
                <a:gd name="connsiteX31" fmla="*/ 752475 w 762000"/>
                <a:gd name="connsiteY31" fmla="*/ 604837 h 654843"/>
                <a:gd name="connsiteX32" fmla="*/ 759619 w 762000"/>
                <a:gd name="connsiteY32" fmla="*/ 583406 h 654843"/>
                <a:gd name="connsiteX33" fmla="*/ 762000 w 762000"/>
                <a:gd name="connsiteY33" fmla="*/ 557212 h 654843"/>
                <a:gd name="connsiteX34" fmla="*/ 759619 w 762000"/>
                <a:gd name="connsiteY34" fmla="*/ 526256 h 654843"/>
                <a:gd name="connsiteX35" fmla="*/ 754856 w 762000"/>
                <a:gd name="connsiteY35" fmla="*/ 490537 h 654843"/>
                <a:gd name="connsiteX36" fmla="*/ 742950 w 762000"/>
                <a:gd name="connsiteY36" fmla="*/ 445293 h 654843"/>
                <a:gd name="connsiteX37" fmla="*/ 721519 w 762000"/>
                <a:gd name="connsiteY37" fmla="*/ 397668 h 654843"/>
                <a:gd name="connsiteX38" fmla="*/ 695325 w 762000"/>
                <a:gd name="connsiteY38" fmla="*/ 354806 h 654843"/>
                <a:gd name="connsiteX39" fmla="*/ 666750 w 762000"/>
                <a:gd name="connsiteY39" fmla="*/ 311943 h 654843"/>
                <a:gd name="connsiteX40" fmla="*/ 638175 w 762000"/>
                <a:gd name="connsiteY40" fmla="*/ 273843 h 654843"/>
                <a:gd name="connsiteX41" fmla="*/ 621506 w 762000"/>
                <a:gd name="connsiteY41" fmla="*/ 254793 h 654843"/>
                <a:gd name="connsiteX42" fmla="*/ 597694 w 762000"/>
                <a:gd name="connsiteY42" fmla="*/ 238125 h 654843"/>
                <a:gd name="connsiteX43" fmla="*/ 547687 w 762000"/>
                <a:gd name="connsiteY43" fmla="*/ 209550 h 654843"/>
                <a:gd name="connsiteX44" fmla="*/ 485775 w 762000"/>
                <a:gd name="connsiteY44" fmla="*/ 176212 h 654843"/>
                <a:gd name="connsiteX45" fmla="*/ 414337 w 762000"/>
                <a:gd name="connsiteY45" fmla="*/ 140493 h 654843"/>
                <a:gd name="connsiteX46" fmla="*/ 340519 w 762000"/>
                <a:gd name="connsiteY46" fmla="*/ 107156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62000" h="654843">
                  <a:moveTo>
                    <a:pt x="340519" y="107156"/>
                  </a:moveTo>
                  <a:lnTo>
                    <a:pt x="271462" y="78581"/>
                  </a:lnTo>
                  <a:lnTo>
                    <a:pt x="183356" y="45243"/>
                  </a:lnTo>
                  <a:lnTo>
                    <a:pt x="114300" y="23812"/>
                  </a:lnTo>
                  <a:lnTo>
                    <a:pt x="50006" y="4762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7144" y="35718"/>
                  </a:lnTo>
                  <a:lnTo>
                    <a:pt x="26194" y="59531"/>
                  </a:lnTo>
                  <a:lnTo>
                    <a:pt x="57150" y="85725"/>
                  </a:lnTo>
                  <a:lnTo>
                    <a:pt x="85725" y="102393"/>
                  </a:lnTo>
                  <a:lnTo>
                    <a:pt x="116681" y="123825"/>
                  </a:lnTo>
                  <a:lnTo>
                    <a:pt x="152400" y="152400"/>
                  </a:lnTo>
                  <a:lnTo>
                    <a:pt x="214312" y="207168"/>
                  </a:lnTo>
                  <a:lnTo>
                    <a:pt x="292894" y="290512"/>
                  </a:lnTo>
                  <a:lnTo>
                    <a:pt x="359569" y="364331"/>
                  </a:lnTo>
                  <a:lnTo>
                    <a:pt x="426244" y="447675"/>
                  </a:lnTo>
                  <a:lnTo>
                    <a:pt x="466725" y="504825"/>
                  </a:lnTo>
                  <a:lnTo>
                    <a:pt x="500062" y="552450"/>
                  </a:lnTo>
                  <a:lnTo>
                    <a:pt x="521494" y="578643"/>
                  </a:lnTo>
                  <a:lnTo>
                    <a:pt x="547687" y="604837"/>
                  </a:lnTo>
                  <a:lnTo>
                    <a:pt x="576262" y="628650"/>
                  </a:lnTo>
                  <a:lnTo>
                    <a:pt x="592931" y="638175"/>
                  </a:lnTo>
                  <a:lnTo>
                    <a:pt x="623887" y="650081"/>
                  </a:lnTo>
                  <a:lnTo>
                    <a:pt x="647700" y="654843"/>
                  </a:lnTo>
                  <a:lnTo>
                    <a:pt x="673894" y="652462"/>
                  </a:lnTo>
                  <a:lnTo>
                    <a:pt x="700087" y="645318"/>
                  </a:lnTo>
                  <a:lnTo>
                    <a:pt x="721519" y="633412"/>
                  </a:lnTo>
                  <a:lnTo>
                    <a:pt x="747712" y="614362"/>
                  </a:lnTo>
                  <a:lnTo>
                    <a:pt x="752475" y="604837"/>
                  </a:lnTo>
                  <a:lnTo>
                    <a:pt x="759619" y="583406"/>
                  </a:lnTo>
                  <a:lnTo>
                    <a:pt x="762000" y="557212"/>
                  </a:lnTo>
                  <a:lnTo>
                    <a:pt x="759619" y="526256"/>
                  </a:lnTo>
                  <a:lnTo>
                    <a:pt x="754856" y="490537"/>
                  </a:lnTo>
                  <a:lnTo>
                    <a:pt x="742950" y="445293"/>
                  </a:lnTo>
                  <a:lnTo>
                    <a:pt x="721519" y="397668"/>
                  </a:lnTo>
                  <a:lnTo>
                    <a:pt x="695325" y="354806"/>
                  </a:lnTo>
                  <a:lnTo>
                    <a:pt x="666750" y="311943"/>
                  </a:lnTo>
                  <a:lnTo>
                    <a:pt x="638175" y="273843"/>
                  </a:lnTo>
                  <a:lnTo>
                    <a:pt x="621506" y="254793"/>
                  </a:lnTo>
                  <a:lnTo>
                    <a:pt x="597694" y="238125"/>
                  </a:lnTo>
                  <a:lnTo>
                    <a:pt x="547687" y="209550"/>
                  </a:lnTo>
                  <a:lnTo>
                    <a:pt x="485775" y="176212"/>
                  </a:lnTo>
                  <a:lnTo>
                    <a:pt x="414337" y="140493"/>
                  </a:lnTo>
                  <a:lnTo>
                    <a:pt x="34051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9">
              <a:extLst>
                <a:ext uri="{FF2B5EF4-FFF2-40B4-BE49-F238E27FC236}">
                  <a16:creationId xmlns:a16="http://schemas.microsoft.com/office/drawing/2014/main" id="{B5E8260C-885C-44E2-B26E-A729CA510CB6}"/>
                </a:ext>
              </a:extLst>
            </p:cNvPr>
            <p:cNvSpPr/>
            <p:nvPr/>
          </p:nvSpPr>
          <p:spPr>
            <a:xfrm>
              <a:off x="5100638" y="1325563"/>
              <a:ext cx="871537" cy="836612"/>
            </a:xfrm>
            <a:custGeom>
              <a:avLst/>
              <a:gdLst>
                <a:gd name="connsiteX0" fmla="*/ 559593 w 871537"/>
                <a:gd name="connsiteY0" fmla="*/ 457200 h 835819"/>
                <a:gd name="connsiteX1" fmla="*/ 509587 w 871537"/>
                <a:gd name="connsiteY1" fmla="*/ 502444 h 835819"/>
                <a:gd name="connsiteX2" fmla="*/ 440531 w 871537"/>
                <a:gd name="connsiteY2" fmla="*/ 561975 h 835819"/>
                <a:gd name="connsiteX3" fmla="*/ 347662 w 871537"/>
                <a:gd name="connsiteY3" fmla="*/ 638175 h 835819"/>
                <a:gd name="connsiteX4" fmla="*/ 261937 w 871537"/>
                <a:gd name="connsiteY4" fmla="*/ 704850 h 835819"/>
                <a:gd name="connsiteX5" fmla="*/ 188118 w 871537"/>
                <a:gd name="connsiteY5" fmla="*/ 757238 h 835819"/>
                <a:gd name="connsiteX6" fmla="*/ 83343 w 871537"/>
                <a:gd name="connsiteY6" fmla="*/ 831057 h 835819"/>
                <a:gd name="connsiteX7" fmla="*/ 0 w 871537"/>
                <a:gd name="connsiteY7" fmla="*/ 835819 h 835819"/>
                <a:gd name="connsiteX8" fmla="*/ 57150 w 871537"/>
                <a:gd name="connsiteY8" fmla="*/ 757238 h 835819"/>
                <a:gd name="connsiteX9" fmla="*/ 135731 w 871537"/>
                <a:gd name="connsiteY9" fmla="*/ 659607 h 835819"/>
                <a:gd name="connsiteX10" fmla="*/ 211931 w 871537"/>
                <a:gd name="connsiteY10" fmla="*/ 564357 h 835819"/>
                <a:gd name="connsiteX11" fmla="*/ 285750 w 871537"/>
                <a:gd name="connsiteY11" fmla="*/ 466725 h 835819"/>
                <a:gd name="connsiteX12" fmla="*/ 330993 w 871537"/>
                <a:gd name="connsiteY12" fmla="*/ 402432 h 835819"/>
                <a:gd name="connsiteX13" fmla="*/ 361950 w 871537"/>
                <a:gd name="connsiteY13" fmla="*/ 357188 h 835819"/>
                <a:gd name="connsiteX14" fmla="*/ 385762 w 871537"/>
                <a:gd name="connsiteY14" fmla="*/ 321469 h 835819"/>
                <a:gd name="connsiteX15" fmla="*/ 400050 w 871537"/>
                <a:gd name="connsiteY15" fmla="*/ 295275 h 835819"/>
                <a:gd name="connsiteX16" fmla="*/ 411956 w 871537"/>
                <a:gd name="connsiteY16" fmla="*/ 266700 h 835819"/>
                <a:gd name="connsiteX17" fmla="*/ 419100 w 871537"/>
                <a:gd name="connsiteY17" fmla="*/ 242888 h 835819"/>
                <a:gd name="connsiteX18" fmla="*/ 423862 w 871537"/>
                <a:gd name="connsiteY18" fmla="*/ 214313 h 835819"/>
                <a:gd name="connsiteX19" fmla="*/ 426243 w 871537"/>
                <a:gd name="connsiteY19" fmla="*/ 190500 h 835819"/>
                <a:gd name="connsiteX20" fmla="*/ 423862 w 871537"/>
                <a:gd name="connsiteY20" fmla="*/ 164307 h 835819"/>
                <a:gd name="connsiteX21" fmla="*/ 416718 w 871537"/>
                <a:gd name="connsiteY21" fmla="*/ 140494 h 835819"/>
                <a:gd name="connsiteX22" fmla="*/ 404812 w 871537"/>
                <a:gd name="connsiteY22" fmla="*/ 119063 h 835819"/>
                <a:gd name="connsiteX23" fmla="*/ 373856 w 871537"/>
                <a:gd name="connsiteY23" fmla="*/ 85725 h 835819"/>
                <a:gd name="connsiteX24" fmla="*/ 357187 w 871537"/>
                <a:gd name="connsiteY24" fmla="*/ 69057 h 835819"/>
                <a:gd name="connsiteX25" fmla="*/ 340518 w 871537"/>
                <a:gd name="connsiteY25" fmla="*/ 42863 h 835819"/>
                <a:gd name="connsiteX26" fmla="*/ 335756 w 871537"/>
                <a:gd name="connsiteY26" fmla="*/ 26194 h 835819"/>
                <a:gd name="connsiteX27" fmla="*/ 335756 w 871537"/>
                <a:gd name="connsiteY27" fmla="*/ 16669 h 835819"/>
                <a:gd name="connsiteX28" fmla="*/ 342900 w 871537"/>
                <a:gd name="connsiteY28" fmla="*/ 7144 h 835819"/>
                <a:gd name="connsiteX29" fmla="*/ 359568 w 871537"/>
                <a:gd name="connsiteY29" fmla="*/ 0 h 835819"/>
                <a:gd name="connsiteX30" fmla="*/ 395287 w 871537"/>
                <a:gd name="connsiteY30" fmla="*/ 0 h 835819"/>
                <a:gd name="connsiteX31" fmla="*/ 428625 w 871537"/>
                <a:gd name="connsiteY31" fmla="*/ 4763 h 835819"/>
                <a:gd name="connsiteX32" fmla="*/ 473868 w 871537"/>
                <a:gd name="connsiteY32" fmla="*/ 9525 h 835819"/>
                <a:gd name="connsiteX33" fmla="*/ 531018 w 871537"/>
                <a:gd name="connsiteY33" fmla="*/ 21432 h 835819"/>
                <a:gd name="connsiteX34" fmla="*/ 626268 w 871537"/>
                <a:gd name="connsiteY34" fmla="*/ 52388 h 835819"/>
                <a:gd name="connsiteX35" fmla="*/ 719137 w 871537"/>
                <a:gd name="connsiteY35" fmla="*/ 85725 h 835819"/>
                <a:gd name="connsiteX36" fmla="*/ 757237 w 871537"/>
                <a:gd name="connsiteY36" fmla="*/ 104775 h 835819"/>
                <a:gd name="connsiteX37" fmla="*/ 804862 w 871537"/>
                <a:gd name="connsiteY37" fmla="*/ 135732 h 835819"/>
                <a:gd name="connsiteX38" fmla="*/ 838200 w 871537"/>
                <a:gd name="connsiteY38" fmla="*/ 166688 h 835819"/>
                <a:gd name="connsiteX39" fmla="*/ 857250 w 871537"/>
                <a:gd name="connsiteY39" fmla="*/ 185738 h 835819"/>
                <a:gd name="connsiteX40" fmla="*/ 866775 w 871537"/>
                <a:gd name="connsiteY40" fmla="*/ 200025 h 835819"/>
                <a:gd name="connsiteX41" fmla="*/ 871537 w 871537"/>
                <a:gd name="connsiteY41" fmla="*/ 214313 h 835819"/>
                <a:gd name="connsiteX42" fmla="*/ 871537 w 871537"/>
                <a:gd name="connsiteY42" fmla="*/ 230982 h 835819"/>
                <a:gd name="connsiteX43" fmla="*/ 859631 w 871537"/>
                <a:gd name="connsiteY43" fmla="*/ 247650 h 835819"/>
                <a:gd name="connsiteX44" fmla="*/ 842962 w 871537"/>
                <a:gd name="connsiteY44" fmla="*/ 257175 h 835819"/>
                <a:gd name="connsiteX45" fmla="*/ 802481 w 871537"/>
                <a:gd name="connsiteY45" fmla="*/ 273844 h 835819"/>
                <a:gd name="connsiteX46" fmla="*/ 757237 w 871537"/>
                <a:gd name="connsiteY46" fmla="*/ 290513 h 835819"/>
                <a:gd name="connsiteX47" fmla="*/ 704850 w 871537"/>
                <a:gd name="connsiteY47" fmla="*/ 321469 h 835819"/>
                <a:gd name="connsiteX48" fmla="*/ 650081 w 871537"/>
                <a:gd name="connsiteY48" fmla="*/ 359569 h 835819"/>
                <a:gd name="connsiteX49" fmla="*/ 621506 w 871537"/>
                <a:gd name="connsiteY49" fmla="*/ 390525 h 835819"/>
                <a:gd name="connsiteX50" fmla="*/ 559593 w 871537"/>
                <a:gd name="connsiteY50" fmla="*/ 457200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71537" h="835819">
                  <a:moveTo>
                    <a:pt x="559593" y="457200"/>
                  </a:moveTo>
                  <a:lnTo>
                    <a:pt x="509587" y="502444"/>
                  </a:lnTo>
                  <a:lnTo>
                    <a:pt x="440531" y="561975"/>
                  </a:lnTo>
                  <a:lnTo>
                    <a:pt x="347662" y="638175"/>
                  </a:lnTo>
                  <a:lnTo>
                    <a:pt x="261937" y="704850"/>
                  </a:lnTo>
                  <a:lnTo>
                    <a:pt x="188118" y="757238"/>
                  </a:lnTo>
                  <a:lnTo>
                    <a:pt x="83343" y="831057"/>
                  </a:lnTo>
                  <a:lnTo>
                    <a:pt x="0" y="835819"/>
                  </a:lnTo>
                  <a:lnTo>
                    <a:pt x="57150" y="757238"/>
                  </a:lnTo>
                  <a:lnTo>
                    <a:pt x="135731" y="659607"/>
                  </a:lnTo>
                  <a:lnTo>
                    <a:pt x="211931" y="564357"/>
                  </a:lnTo>
                  <a:lnTo>
                    <a:pt x="285750" y="466725"/>
                  </a:lnTo>
                  <a:lnTo>
                    <a:pt x="330993" y="402432"/>
                  </a:lnTo>
                  <a:lnTo>
                    <a:pt x="361950" y="357188"/>
                  </a:lnTo>
                  <a:lnTo>
                    <a:pt x="385762" y="321469"/>
                  </a:lnTo>
                  <a:lnTo>
                    <a:pt x="400050" y="295275"/>
                  </a:lnTo>
                  <a:lnTo>
                    <a:pt x="411956" y="266700"/>
                  </a:lnTo>
                  <a:lnTo>
                    <a:pt x="419100" y="242888"/>
                  </a:lnTo>
                  <a:lnTo>
                    <a:pt x="423862" y="214313"/>
                  </a:lnTo>
                  <a:lnTo>
                    <a:pt x="426243" y="190500"/>
                  </a:lnTo>
                  <a:lnTo>
                    <a:pt x="423862" y="164307"/>
                  </a:lnTo>
                  <a:lnTo>
                    <a:pt x="416718" y="140494"/>
                  </a:lnTo>
                  <a:lnTo>
                    <a:pt x="404812" y="119063"/>
                  </a:lnTo>
                  <a:lnTo>
                    <a:pt x="373856" y="85725"/>
                  </a:lnTo>
                  <a:lnTo>
                    <a:pt x="357187" y="69057"/>
                  </a:lnTo>
                  <a:lnTo>
                    <a:pt x="340518" y="42863"/>
                  </a:lnTo>
                  <a:lnTo>
                    <a:pt x="335756" y="26194"/>
                  </a:lnTo>
                  <a:lnTo>
                    <a:pt x="335756" y="16669"/>
                  </a:lnTo>
                  <a:lnTo>
                    <a:pt x="342900" y="7144"/>
                  </a:lnTo>
                  <a:lnTo>
                    <a:pt x="359568" y="0"/>
                  </a:lnTo>
                  <a:lnTo>
                    <a:pt x="395287" y="0"/>
                  </a:lnTo>
                  <a:lnTo>
                    <a:pt x="428625" y="4763"/>
                  </a:lnTo>
                  <a:lnTo>
                    <a:pt x="473868" y="9525"/>
                  </a:lnTo>
                  <a:lnTo>
                    <a:pt x="531018" y="21432"/>
                  </a:lnTo>
                  <a:lnTo>
                    <a:pt x="626268" y="52388"/>
                  </a:lnTo>
                  <a:lnTo>
                    <a:pt x="719137" y="85725"/>
                  </a:lnTo>
                  <a:lnTo>
                    <a:pt x="757237" y="104775"/>
                  </a:lnTo>
                  <a:lnTo>
                    <a:pt x="804862" y="135732"/>
                  </a:lnTo>
                  <a:lnTo>
                    <a:pt x="838200" y="166688"/>
                  </a:lnTo>
                  <a:lnTo>
                    <a:pt x="857250" y="185738"/>
                  </a:lnTo>
                  <a:lnTo>
                    <a:pt x="866775" y="200025"/>
                  </a:lnTo>
                  <a:lnTo>
                    <a:pt x="871537" y="214313"/>
                  </a:lnTo>
                  <a:lnTo>
                    <a:pt x="871537" y="230982"/>
                  </a:lnTo>
                  <a:lnTo>
                    <a:pt x="859631" y="247650"/>
                  </a:lnTo>
                  <a:lnTo>
                    <a:pt x="842962" y="257175"/>
                  </a:lnTo>
                  <a:lnTo>
                    <a:pt x="802481" y="273844"/>
                  </a:lnTo>
                  <a:lnTo>
                    <a:pt x="757237" y="290513"/>
                  </a:lnTo>
                  <a:lnTo>
                    <a:pt x="704850" y="321469"/>
                  </a:lnTo>
                  <a:lnTo>
                    <a:pt x="650081" y="359569"/>
                  </a:lnTo>
                  <a:lnTo>
                    <a:pt x="621506" y="390525"/>
                  </a:lnTo>
                  <a:lnTo>
                    <a:pt x="55959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30">
              <a:extLst>
                <a:ext uri="{FF2B5EF4-FFF2-40B4-BE49-F238E27FC236}">
                  <a16:creationId xmlns:a16="http://schemas.microsoft.com/office/drawing/2014/main" id="{1717A331-6CAD-4DCC-BCBD-F58B1716F2B3}"/>
                </a:ext>
              </a:extLst>
            </p:cNvPr>
            <p:cNvSpPr/>
            <p:nvPr/>
          </p:nvSpPr>
          <p:spPr>
            <a:xfrm>
              <a:off x="3048000" y="1933575"/>
              <a:ext cx="3835400" cy="546100"/>
            </a:xfrm>
            <a:custGeom>
              <a:avLst/>
              <a:gdLst>
                <a:gd name="connsiteX0" fmla="*/ 3178175 w 3835400"/>
                <a:gd name="connsiteY0" fmla="*/ 53975 h 546100"/>
                <a:gd name="connsiteX1" fmla="*/ 2921000 w 3835400"/>
                <a:gd name="connsiteY1" fmla="*/ 82550 h 546100"/>
                <a:gd name="connsiteX2" fmla="*/ 2686050 w 3835400"/>
                <a:gd name="connsiteY2" fmla="*/ 107950 h 546100"/>
                <a:gd name="connsiteX3" fmla="*/ 2400300 w 3835400"/>
                <a:gd name="connsiteY3" fmla="*/ 136525 h 546100"/>
                <a:gd name="connsiteX4" fmla="*/ 2244725 w 3835400"/>
                <a:gd name="connsiteY4" fmla="*/ 155575 h 546100"/>
                <a:gd name="connsiteX5" fmla="*/ 2111375 w 3835400"/>
                <a:gd name="connsiteY5" fmla="*/ 155575 h 546100"/>
                <a:gd name="connsiteX6" fmla="*/ 1844675 w 3835400"/>
                <a:gd name="connsiteY6" fmla="*/ 177800 h 546100"/>
                <a:gd name="connsiteX7" fmla="*/ 1524000 w 3835400"/>
                <a:gd name="connsiteY7" fmla="*/ 209550 h 546100"/>
                <a:gd name="connsiteX8" fmla="*/ 1216025 w 3835400"/>
                <a:gd name="connsiteY8" fmla="*/ 234950 h 546100"/>
                <a:gd name="connsiteX9" fmla="*/ 904875 w 3835400"/>
                <a:gd name="connsiteY9" fmla="*/ 260350 h 546100"/>
                <a:gd name="connsiteX10" fmla="*/ 644525 w 3835400"/>
                <a:gd name="connsiteY10" fmla="*/ 282575 h 546100"/>
                <a:gd name="connsiteX11" fmla="*/ 514350 w 3835400"/>
                <a:gd name="connsiteY11" fmla="*/ 292100 h 546100"/>
                <a:gd name="connsiteX12" fmla="*/ 466725 w 3835400"/>
                <a:gd name="connsiteY12" fmla="*/ 292100 h 546100"/>
                <a:gd name="connsiteX13" fmla="*/ 381000 w 3835400"/>
                <a:gd name="connsiteY13" fmla="*/ 282575 h 546100"/>
                <a:gd name="connsiteX14" fmla="*/ 282575 w 3835400"/>
                <a:gd name="connsiteY14" fmla="*/ 263525 h 546100"/>
                <a:gd name="connsiteX15" fmla="*/ 161925 w 3835400"/>
                <a:gd name="connsiteY15" fmla="*/ 225425 h 546100"/>
                <a:gd name="connsiteX16" fmla="*/ 38100 w 3835400"/>
                <a:gd name="connsiteY16" fmla="*/ 180975 h 546100"/>
                <a:gd name="connsiteX17" fmla="*/ 15875 w 3835400"/>
                <a:gd name="connsiteY17" fmla="*/ 180975 h 546100"/>
                <a:gd name="connsiteX18" fmla="*/ 6350 w 3835400"/>
                <a:gd name="connsiteY18" fmla="*/ 184150 h 546100"/>
                <a:gd name="connsiteX19" fmla="*/ 0 w 3835400"/>
                <a:gd name="connsiteY19" fmla="*/ 193675 h 546100"/>
                <a:gd name="connsiteX20" fmla="*/ 6350 w 3835400"/>
                <a:gd name="connsiteY20" fmla="*/ 231775 h 546100"/>
                <a:gd name="connsiteX21" fmla="*/ 19050 w 3835400"/>
                <a:gd name="connsiteY21" fmla="*/ 260350 h 546100"/>
                <a:gd name="connsiteX22" fmla="*/ 34925 w 3835400"/>
                <a:gd name="connsiteY22" fmla="*/ 279400 h 546100"/>
                <a:gd name="connsiteX23" fmla="*/ 117475 w 3835400"/>
                <a:gd name="connsiteY23" fmla="*/ 355600 h 546100"/>
                <a:gd name="connsiteX24" fmla="*/ 174625 w 3835400"/>
                <a:gd name="connsiteY24" fmla="*/ 403225 h 546100"/>
                <a:gd name="connsiteX25" fmla="*/ 244475 w 3835400"/>
                <a:gd name="connsiteY25" fmla="*/ 450850 h 546100"/>
                <a:gd name="connsiteX26" fmla="*/ 292100 w 3835400"/>
                <a:gd name="connsiteY26" fmla="*/ 482600 h 546100"/>
                <a:gd name="connsiteX27" fmla="*/ 333375 w 3835400"/>
                <a:gd name="connsiteY27" fmla="*/ 501650 h 546100"/>
                <a:gd name="connsiteX28" fmla="*/ 365125 w 3835400"/>
                <a:gd name="connsiteY28" fmla="*/ 517525 h 546100"/>
                <a:gd name="connsiteX29" fmla="*/ 390525 w 3835400"/>
                <a:gd name="connsiteY29" fmla="*/ 533400 h 546100"/>
                <a:gd name="connsiteX30" fmla="*/ 422275 w 3835400"/>
                <a:gd name="connsiteY30" fmla="*/ 542925 h 546100"/>
                <a:gd name="connsiteX31" fmla="*/ 450850 w 3835400"/>
                <a:gd name="connsiteY31" fmla="*/ 546100 h 546100"/>
                <a:gd name="connsiteX32" fmla="*/ 482600 w 3835400"/>
                <a:gd name="connsiteY32" fmla="*/ 546100 h 546100"/>
                <a:gd name="connsiteX33" fmla="*/ 520700 w 3835400"/>
                <a:gd name="connsiteY33" fmla="*/ 542925 h 546100"/>
                <a:gd name="connsiteX34" fmla="*/ 565150 w 3835400"/>
                <a:gd name="connsiteY34" fmla="*/ 536575 h 546100"/>
                <a:gd name="connsiteX35" fmla="*/ 641350 w 3835400"/>
                <a:gd name="connsiteY35" fmla="*/ 514350 h 546100"/>
                <a:gd name="connsiteX36" fmla="*/ 742950 w 3835400"/>
                <a:gd name="connsiteY36" fmla="*/ 495300 h 546100"/>
                <a:gd name="connsiteX37" fmla="*/ 1028700 w 3835400"/>
                <a:gd name="connsiteY37" fmla="*/ 447675 h 546100"/>
                <a:gd name="connsiteX38" fmla="*/ 1231900 w 3835400"/>
                <a:gd name="connsiteY38" fmla="*/ 419100 h 546100"/>
                <a:gd name="connsiteX39" fmla="*/ 1387475 w 3835400"/>
                <a:gd name="connsiteY39" fmla="*/ 396875 h 546100"/>
                <a:gd name="connsiteX40" fmla="*/ 1730375 w 3835400"/>
                <a:gd name="connsiteY40" fmla="*/ 365125 h 546100"/>
                <a:gd name="connsiteX41" fmla="*/ 1958975 w 3835400"/>
                <a:gd name="connsiteY41" fmla="*/ 339725 h 546100"/>
                <a:gd name="connsiteX42" fmla="*/ 2025650 w 3835400"/>
                <a:gd name="connsiteY42" fmla="*/ 333375 h 546100"/>
                <a:gd name="connsiteX43" fmla="*/ 2228850 w 3835400"/>
                <a:gd name="connsiteY43" fmla="*/ 311150 h 546100"/>
                <a:gd name="connsiteX44" fmla="*/ 2447925 w 3835400"/>
                <a:gd name="connsiteY44" fmla="*/ 292100 h 546100"/>
                <a:gd name="connsiteX45" fmla="*/ 2647950 w 3835400"/>
                <a:gd name="connsiteY45" fmla="*/ 279400 h 546100"/>
                <a:gd name="connsiteX46" fmla="*/ 2790825 w 3835400"/>
                <a:gd name="connsiteY46" fmla="*/ 273050 h 546100"/>
                <a:gd name="connsiteX47" fmla="*/ 2936875 w 3835400"/>
                <a:gd name="connsiteY47" fmla="*/ 269875 h 546100"/>
                <a:gd name="connsiteX48" fmla="*/ 3114675 w 3835400"/>
                <a:gd name="connsiteY48" fmla="*/ 266700 h 546100"/>
                <a:gd name="connsiteX49" fmla="*/ 3327400 w 3835400"/>
                <a:gd name="connsiteY49" fmla="*/ 269875 h 546100"/>
                <a:gd name="connsiteX50" fmla="*/ 3549650 w 3835400"/>
                <a:gd name="connsiteY50" fmla="*/ 276225 h 546100"/>
                <a:gd name="connsiteX51" fmla="*/ 3683000 w 3835400"/>
                <a:gd name="connsiteY51" fmla="*/ 288925 h 546100"/>
                <a:gd name="connsiteX52" fmla="*/ 3724275 w 3835400"/>
                <a:gd name="connsiteY52" fmla="*/ 288925 h 546100"/>
                <a:gd name="connsiteX53" fmla="*/ 3768725 w 3835400"/>
                <a:gd name="connsiteY53" fmla="*/ 282575 h 546100"/>
                <a:gd name="connsiteX54" fmla="*/ 3803650 w 3835400"/>
                <a:gd name="connsiteY54" fmla="*/ 273050 h 546100"/>
                <a:gd name="connsiteX55" fmla="*/ 3825875 w 3835400"/>
                <a:gd name="connsiteY55" fmla="*/ 260350 h 546100"/>
                <a:gd name="connsiteX56" fmla="*/ 3835400 w 3835400"/>
                <a:gd name="connsiteY56" fmla="*/ 241300 h 546100"/>
                <a:gd name="connsiteX57" fmla="*/ 3835400 w 3835400"/>
                <a:gd name="connsiteY57" fmla="*/ 225425 h 546100"/>
                <a:gd name="connsiteX58" fmla="*/ 3829050 w 3835400"/>
                <a:gd name="connsiteY58" fmla="*/ 200025 h 546100"/>
                <a:gd name="connsiteX59" fmla="*/ 3819525 w 3835400"/>
                <a:gd name="connsiteY59" fmla="*/ 180975 h 546100"/>
                <a:gd name="connsiteX60" fmla="*/ 3794125 w 3835400"/>
                <a:gd name="connsiteY60" fmla="*/ 152400 h 546100"/>
                <a:gd name="connsiteX61" fmla="*/ 3762375 w 3835400"/>
                <a:gd name="connsiteY61" fmla="*/ 127000 h 546100"/>
                <a:gd name="connsiteX62" fmla="*/ 3721100 w 3835400"/>
                <a:gd name="connsiteY62" fmla="*/ 98425 h 546100"/>
                <a:gd name="connsiteX63" fmla="*/ 3660775 w 3835400"/>
                <a:gd name="connsiteY63" fmla="*/ 66675 h 546100"/>
                <a:gd name="connsiteX64" fmla="*/ 3597275 w 3835400"/>
                <a:gd name="connsiteY64" fmla="*/ 38100 h 546100"/>
                <a:gd name="connsiteX65" fmla="*/ 3502025 w 3835400"/>
                <a:gd name="connsiteY65" fmla="*/ 3175 h 546100"/>
                <a:gd name="connsiteX66" fmla="*/ 3486150 w 3835400"/>
                <a:gd name="connsiteY66" fmla="*/ 0 h 546100"/>
                <a:gd name="connsiteX67" fmla="*/ 3473450 w 3835400"/>
                <a:gd name="connsiteY67" fmla="*/ 0 h 546100"/>
                <a:gd name="connsiteX68" fmla="*/ 3419475 w 3835400"/>
                <a:gd name="connsiteY68" fmla="*/ 9525 h 546100"/>
                <a:gd name="connsiteX69" fmla="*/ 3336925 w 3835400"/>
                <a:gd name="connsiteY69" fmla="*/ 31750 h 546100"/>
                <a:gd name="connsiteX70" fmla="*/ 3295650 w 3835400"/>
                <a:gd name="connsiteY70" fmla="*/ 44450 h 546100"/>
                <a:gd name="connsiteX71" fmla="*/ 3178175 w 3835400"/>
                <a:gd name="connsiteY71" fmla="*/ 539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835400" h="546100">
                  <a:moveTo>
                    <a:pt x="3178175" y="53975"/>
                  </a:moveTo>
                  <a:lnTo>
                    <a:pt x="2921000" y="82550"/>
                  </a:lnTo>
                  <a:lnTo>
                    <a:pt x="2686050" y="107950"/>
                  </a:lnTo>
                  <a:lnTo>
                    <a:pt x="2400300" y="136525"/>
                  </a:lnTo>
                  <a:lnTo>
                    <a:pt x="2244725" y="155575"/>
                  </a:lnTo>
                  <a:lnTo>
                    <a:pt x="2111375" y="155575"/>
                  </a:lnTo>
                  <a:lnTo>
                    <a:pt x="1844675" y="177800"/>
                  </a:lnTo>
                  <a:lnTo>
                    <a:pt x="1524000" y="209550"/>
                  </a:lnTo>
                  <a:lnTo>
                    <a:pt x="1216025" y="234950"/>
                  </a:lnTo>
                  <a:lnTo>
                    <a:pt x="904875" y="260350"/>
                  </a:lnTo>
                  <a:lnTo>
                    <a:pt x="644525" y="282575"/>
                  </a:lnTo>
                  <a:lnTo>
                    <a:pt x="514350" y="292100"/>
                  </a:lnTo>
                  <a:lnTo>
                    <a:pt x="466725" y="292100"/>
                  </a:lnTo>
                  <a:lnTo>
                    <a:pt x="381000" y="282575"/>
                  </a:lnTo>
                  <a:lnTo>
                    <a:pt x="282575" y="263525"/>
                  </a:lnTo>
                  <a:lnTo>
                    <a:pt x="161925" y="225425"/>
                  </a:lnTo>
                  <a:lnTo>
                    <a:pt x="38100" y="180975"/>
                  </a:lnTo>
                  <a:lnTo>
                    <a:pt x="15875" y="180975"/>
                  </a:lnTo>
                  <a:lnTo>
                    <a:pt x="6350" y="184150"/>
                  </a:lnTo>
                  <a:lnTo>
                    <a:pt x="0" y="193675"/>
                  </a:lnTo>
                  <a:lnTo>
                    <a:pt x="6350" y="231775"/>
                  </a:lnTo>
                  <a:lnTo>
                    <a:pt x="19050" y="260350"/>
                  </a:lnTo>
                  <a:lnTo>
                    <a:pt x="34925" y="279400"/>
                  </a:lnTo>
                  <a:lnTo>
                    <a:pt x="117475" y="355600"/>
                  </a:lnTo>
                  <a:lnTo>
                    <a:pt x="174625" y="403225"/>
                  </a:lnTo>
                  <a:lnTo>
                    <a:pt x="244475" y="450850"/>
                  </a:lnTo>
                  <a:lnTo>
                    <a:pt x="292100" y="482600"/>
                  </a:lnTo>
                  <a:lnTo>
                    <a:pt x="333375" y="501650"/>
                  </a:lnTo>
                  <a:lnTo>
                    <a:pt x="365125" y="517525"/>
                  </a:lnTo>
                  <a:lnTo>
                    <a:pt x="390525" y="533400"/>
                  </a:lnTo>
                  <a:lnTo>
                    <a:pt x="422275" y="542925"/>
                  </a:lnTo>
                  <a:lnTo>
                    <a:pt x="450850" y="546100"/>
                  </a:lnTo>
                  <a:lnTo>
                    <a:pt x="482600" y="546100"/>
                  </a:lnTo>
                  <a:lnTo>
                    <a:pt x="520700" y="542925"/>
                  </a:lnTo>
                  <a:lnTo>
                    <a:pt x="565150" y="536575"/>
                  </a:lnTo>
                  <a:lnTo>
                    <a:pt x="641350" y="514350"/>
                  </a:lnTo>
                  <a:lnTo>
                    <a:pt x="742950" y="495300"/>
                  </a:lnTo>
                  <a:lnTo>
                    <a:pt x="1028700" y="447675"/>
                  </a:lnTo>
                  <a:lnTo>
                    <a:pt x="1231900" y="419100"/>
                  </a:lnTo>
                  <a:lnTo>
                    <a:pt x="1387475" y="396875"/>
                  </a:lnTo>
                  <a:lnTo>
                    <a:pt x="1730375" y="365125"/>
                  </a:lnTo>
                  <a:lnTo>
                    <a:pt x="1958975" y="339725"/>
                  </a:lnTo>
                  <a:lnTo>
                    <a:pt x="2025650" y="333375"/>
                  </a:lnTo>
                  <a:lnTo>
                    <a:pt x="2228850" y="311150"/>
                  </a:lnTo>
                  <a:lnTo>
                    <a:pt x="2447925" y="292100"/>
                  </a:lnTo>
                  <a:lnTo>
                    <a:pt x="2647950" y="279400"/>
                  </a:lnTo>
                  <a:lnTo>
                    <a:pt x="2790825" y="273050"/>
                  </a:lnTo>
                  <a:lnTo>
                    <a:pt x="2936875" y="269875"/>
                  </a:lnTo>
                  <a:lnTo>
                    <a:pt x="3114675" y="266700"/>
                  </a:lnTo>
                  <a:lnTo>
                    <a:pt x="3327400" y="269875"/>
                  </a:lnTo>
                  <a:lnTo>
                    <a:pt x="3549650" y="276225"/>
                  </a:lnTo>
                  <a:lnTo>
                    <a:pt x="3683000" y="288925"/>
                  </a:lnTo>
                  <a:lnTo>
                    <a:pt x="3724275" y="288925"/>
                  </a:lnTo>
                  <a:lnTo>
                    <a:pt x="3768725" y="282575"/>
                  </a:lnTo>
                  <a:lnTo>
                    <a:pt x="3803650" y="273050"/>
                  </a:lnTo>
                  <a:lnTo>
                    <a:pt x="3825875" y="260350"/>
                  </a:lnTo>
                  <a:lnTo>
                    <a:pt x="3835400" y="241300"/>
                  </a:lnTo>
                  <a:lnTo>
                    <a:pt x="3835400" y="225425"/>
                  </a:lnTo>
                  <a:lnTo>
                    <a:pt x="3829050" y="200025"/>
                  </a:lnTo>
                  <a:lnTo>
                    <a:pt x="3819525" y="180975"/>
                  </a:lnTo>
                  <a:lnTo>
                    <a:pt x="3794125" y="152400"/>
                  </a:lnTo>
                  <a:lnTo>
                    <a:pt x="3762375" y="127000"/>
                  </a:lnTo>
                  <a:lnTo>
                    <a:pt x="3721100" y="98425"/>
                  </a:lnTo>
                  <a:lnTo>
                    <a:pt x="3660775" y="66675"/>
                  </a:lnTo>
                  <a:lnTo>
                    <a:pt x="3597275" y="38100"/>
                  </a:lnTo>
                  <a:lnTo>
                    <a:pt x="3502025" y="3175"/>
                  </a:lnTo>
                  <a:lnTo>
                    <a:pt x="3486150" y="0"/>
                  </a:lnTo>
                  <a:lnTo>
                    <a:pt x="3473450" y="0"/>
                  </a:lnTo>
                  <a:lnTo>
                    <a:pt x="3419475" y="9525"/>
                  </a:lnTo>
                  <a:lnTo>
                    <a:pt x="3336925" y="31750"/>
                  </a:lnTo>
                  <a:lnTo>
                    <a:pt x="3295650" y="44450"/>
                  </a:lnTo>
                  <a:lnTo>
                    <a:pt x="3178175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31">
              <a:extLst>
                <a:ext uri="{FF2B5EF4-FFF2-40B4-BE49-F238E27FC236}">
                  <a16:creationId xmlns:a16="http://schemas.microsoft.com/office/drawing/2014/main" id="{B1B76396-A0F8-4A4E-BA93-E1018D4A3E28}"/>
                </a:ext>
              </a:extLst>
            </p:cNvPr>
            <p:cNvSpPr/>
            <p:nvPr/>
          </p:nvSpPr>
          <p:spPr>
            <a:xfrm>
              <a:off x="3582988" y="2662238"/>
              <a:ext cx="355600" cy="1625600"/>
            </a:xfrm>
            <a:custGeom>
              <a:avLst/>
              <a:gdLst>
                <a:gd name="connsiteX0" fmla="*/ 352425 w 354807"/>
                <a:gd name="connsiteY0" fmla="*/ 373856 h 1626393"/>
                <a:gd name="connsiteX1" fmla="*/ 345282 w 354807"/>
                <a:gd name="connsiteY1" fmla="*/ 642937 h 1626393"/>
                <a:gd name="connsiteX2" fmla="*/ 340519 w 354807"/>
                <a:gd name="connsiteY2" fmla="*/ 823912 h 1626393"/>
                <a:gd name="connsiteX3" fmla="*/ 335757 w 354807"/>
                <a:gd name="connsiteY3" fmla="*/ 973931 h 1626393"/>
                <a:gd name="connsiteX4" fmla="*/ 335757 w 354807"/>
                <a:gd name="connsiteY4" fmla="*/ 1221581 h 1626393"/>
                <a:gd name="connsiteX5" fmla="*/ 335757 w 354807"/>
                <a:gd name="connsiteY5" fmla="*/ 1438275 h 1626393"/>
                <a:gd name="connsiteX6" fmla="*/ 311944 w 354807"/>
                <a:gd name="connsiteY6" fmla="*/ 1569243 h 1626393"/>
                <a:gd name="connsiteX7" fmla="*/ 290513 w 354807"/>
                <a:gd name="connsiteY7" fmla="*/ 1588293 h 1626393"/>
                <a:gd name="connsiteX8" fmla="*/ 250032 w 354807"/>
                <a:gd name="connsiteY8" fmla="*/ 1612106 h 1626393"/>
                <a:gd name="connsiteX9" fmla="*/ 219075 w 354807"/>
                <a:gd name="connsiteY9" fmla="*/ 1624012 h 1626393"/>
                <a:gd name="connsiteX10" fmla="*/ 200025 w 354807"/>
                <a:gd name="connsiteY10" fmla="*/ 1626393 h 1626393"/>
                <a:gd name="connsiteX11" fmla="*/ 178594 w 354807"/>
                <a:gd name="connsiteY11" fmla="*/ 1624012 h 1626393"/>
                <a:gd name="connsiteX12" fmla="*/ 147638 w 354807"/>
                <a:gd name="connsiteY12" fmla="*/ 1612106 h 1626393"/>
                <a:gd name="connsiteX13" fmla="*/ 126207 w 354807"/>
                <a:gd name="connsiteY13" fmla="*/ 1593056 h 1626393"/>
                <a:gd name="connsiteX14" fmla="*/ 114300 w 354807"/>
                <a:gd name="connsiteY14" fmla="*/ 1574006 h 1626393"/>
                <a:gd name="connsiteX15" fmla="*/ 102394 w 354807"/>
                <a:gd name="connsiteY15" fmla="*/ 1543050 h 1626393"/>
                <a:gd name="connsiteX16" fmla="*/ 90488 w 354807"/>
                <a:gd name="connsiteY16" fmla="*/ 1488281 h 1626393"/>
                <a:gd name="connsiteX17" fmla="*/ 90488 w 354807"/>
                <a:gd name="connsiteY17" fmla="*/ 1462087 h 1626393"/>
                <a:gd name="connsiteX18" fmla="*/ 97632 w 354807"/>
                <a:gd name="connsiteY18" fmla="*/ 1354931 h 1626393"/>
                <a:gd name="connsiteX19" fmla="*/ 107157 w 354807"/>
                <a:gd name="connsiteY19" fmla="*/ 1193006 h 1626393"/>
                <a:gd name="connsiteX20" fmla="*/ 111919 w 354807"/>
                <a:gd name="connsiteY20" fmla="*/ 1028700 h 1626393"/>
                <a:gd name="connsiteX21" fmla="*/ 119063 w 354807"/>
                <a:gd name="connsiteY21" fmla="*/ 871537 h 1626393"/>
                <a:gd name="connsiteX22" fmla="*/ 123825 w 354807"/>
                <a:gd name="connsiteY22" fmla="*/ 750093 h 1626393"/>
                <a:gd name="connsiteX23" fmla="*/ 126207 w 354807"/>
                <a:gd name="connsiteY23" fmla="*/ 621506 h 1626393"/>
                <a:gd name="connsiteX24" fmla="*/ 133350 w 354807"/>
                <a:gd name="connsiteY24" fmla="*/ 376237 h 1626393"/>
                <a:gd name="connsiteX25" fmla="*/ 130969 w 354807"/>
                <a:gd name="connsiteY25" fmla="*/ 342900 h 1626393"/>
                <a:gd name="connsiteX26" fmla="*/ 121444 w 354807"/>
                <a:gd name="connsiteY26" fmla="*/ 297656 h 1626393"/>
                <a:gd name="connsiteX27" fmla="*/ 109538 w 354807"/>
                <a:gd name="connsiteY27" fmla="*/ 250031 h 1626393"/>
                <a:gd name="connsiteX28" fmla="*/ 95250 w 354807"/>
                <a:gd name="connsiteY28" fmla="*/ 211931 h 1626393"/>
                <a:gd name="connsiteX29" fmla="*/ 78582 w 354807"/>
                <a:gd name="connsiteY29" fmla="*/ 176212 h 1626393"/>
                <a:gd name="connsiteX30" fmla="*/ 61913 w 354807"/>
                <a:gd name="connsiteY30" fmla="*/ 150018 h 1626393"/>
                <a:gd name="connsiteX31" fmla="*/ 45244 w 354807"/>
                <a:gd name="connsiteY31" fmla="*/ 123825 h 1626393"/>
                <a:gd name="connsiteX32" fmla="*/ 28575 w 354807"/>
                <a:gd name="connsiteY32" fmla="*/ 104775 h 1626393"/>
                <a:gd name="connsiteX33" fmla="*/ 16669 w 354807"/>
                <a:gd name="connsiteY33" fmla="*/ 85725 h 1626393"/>
                <a:gd name="connsiteX34" fmla="*/ 7144 w 354807"/>
                <a:gd name="connsiteY34" fmla="*/ 61912 h 1626393"/>
                <a:gd name="connsiteX35" fmla="*/ 0 w 354807"/>
                <a:gd name="connsiteY35" fmla="*/ 35718 h 1626393"/>
                <a:gd name="connsiteX36" fmla="*/ 0 w 354807"/>
                <a:gd name="connsiteY36" fmla="*/ 21431 h 1626393"/>
                <a:gd name="connsiteX37" fmla="*/ 4763 w 354807"/>
                <a:gd name="connsiteY37" fmla="*/ 4762 h 1626393"/>
                <a:gd name="connsiteX38" fmla="*/ 16669 w 354807"/>
                <a:gd name="connsiteY38" fmla="*/ 0 h 1626393"/>
                <a:gd name="connsiteX39" fmla="*/ 45244 w 354807"/>
                <a:gd name="connsiteY39" fmla="*/ 0 h 1626393"/>
                <a:gd name="connsiteX40" fmla="*/ 69057 w 354807"/>
                <a:gd name="connsiteY40" fmla="*/ 2381 h 1626393"/>
                <a:gd name="connsiteX41" fmla="*/ 121444 w 354807"/>
                <a:gd name="connsiteY41" fmla="*/ 21431 h 1626393"/>
                <a:gd name="connsiteX42" fmla="*/ 176213 w 354807"/>
                <a:gd name="connsiteY42" fmla="*/ 47625 h 1626393"/>
                <a:gd name="connsiteX43" fmla="*/ 252413 w 354807"/>
                <a:gd name="connsiteY43" fmla="*/ 90487 h 1626393"/>
                <a:gd name="connsiteX44" fmla="*/ 290513 w 354807"/>
                <a:gd name="connsiteY44" fmla="*/ 116681 h 1626393"/>
                <a:gd name="connsiteX45" fmla="*/ 354807 w 354807"/>
                <a:gd name="connsiteY45" fmla="*/ 250031 h 1626393"/>
                <a:gd name="connsiteX46" fmla="*/ 352425 w 354807"/>
                <a:gd name="connsiteY46" fmla="*/ 373856 h 162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626393">
                  <a:moveTo>
                    <a:pt x="352425" y="373856"/>
                  </a:moveTo>
                  <a:lnTo>
                    <a:pt x="345282" y="642937"/>
                  </a:lnTo>
                  <a:lnTo>
                    <a:pt x="340519" y="823912"/>
                  </a:lnTo>
                  <a:lnTo>
                    <a:pt x="335757" y="973931"/>
                  </a:lnTo>
                  <a:lnTo>
                    <a:pt x="335757" y="1221581"/>
                  </a:lnTo>
                  <a:lnTo>
                    <a:pt x="335757" y="1438275"/>
                  </a:lnTo>
                  <a:lnTo>
                    <a:pt x="311944" y="1569243"/>
                  </a:lnTo>
                  <a:lnTo>
                    <a:pt x="290513" y="1588293"/>
                  </a:lnTo>
                  <a:lnTo>
                    <a:pt x="250032" y="1612106"/>
                  </a:lnTo>
                  <a:lnTo>
                    <a:pt x="219075" y="1624012"/>
                  </a:lnTo>
                  <a:lnTo>
                    <a:pt x="200025" y="1626393"/>
                  </a:lnTo>
                  <a:lnTo>
                    <a:pt x="178594" y="1624012"/>
                  </a:lnTo>
                  <a:lnTo>
                    <a:pt x="147638" y="1612106"/>
                  </a:lnTo>
                  <a:lnTo>
                    <a:pt x="126207" y="1593056"/>
                  </a:lnTo>
                  <a:lnTo>
                    <a:pt x="114300" y="1574006"/>
                  </a:lnTo>
                  <a:lnTo>
                    <a:pt x="102394" y="1543050"/>
                  </a:lnTo>
                  <a:lnTo>
                    <a:pt x="90488" y="1488281"/>
                  </a:lnTo>
                  <a:lnTo>
                    <a:pt x="90488" y="1462087"/>
                  </a:lnTo>
                  <a:lnTo>
                    <a:pt x="97632" y="1354931"/>
                  </a:lnTo>
                  <a:lnTo>
                    <a:pt x="107157" y="1193006"/>
                  </a:lnTo>
                  <a:lnTo>
                    <a:pt x="111919" y="1028700"/>
                  </a:lnTo>
                  <a:lnTo>
                    <a:pt x="119063" y="871537"/>
                  </a:lnTo>
                  <a:lnTo>
                    <a:pt x="123825" y="750093"/>
                  </a:lnTo>
                  <a:lnTo>
                    <a:pt x="126207" y="621506"/>
                  </a:lnTo>
                  <a:lnTo>
                    <a:pt x="133350" y="376237"/>
                  </a:lnTo>
                  <a:lnTo>
                    <a:pt x="130969" y="342900"/>
                  </a:lnTo>
                  <a:lnTo>
                    <a:pt x="121444" y="297656"/>
                  </a:lnTo>
                  <a:lnTo>
                    <a:pt x="109538" y="250031"/>
                  </a:lnTo>
                  <a:lnTo>
                    <a:pt x="95250" y="211931"/>
                  </a:lnTo>
                  <a:lnTo>
                    <a:pt x="78582" y="176212"/>
                  </a:lnTo>
                  <a:lnTo>
                    <a:pt x="61913" y="150018"/>
                  </a:lnTo>
                  <a:lnTo>
                    <a:pt x="45244" y="123825"/>
                  </a:lnTo>
                  <a:lnTo>
                    <a:pt x="28575" y="104775"/>
                  </a:lnTo>
                  <a:lnTo>
                    <a:pt x="16669" y="85725"/>
                  </a:lnTo>
                  <a:lnTo>
                    <a:pt x="7144" y="61912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69057" y="2381"/>
                  </a:lnTo>
                  <a:lnTo>
                    <a:pt x="121444" y="21431"/>
                  </a:lnTo>
                  <a:lnTo>
                    <a:pt x="176213" y="47625"/>
                  </a:lnTo>
                  <a:lnTo>
                    <a:pt x="252413" y="90487"/>
                  </a:lnTo>
                  <a:lnTo>
                    <a:pt x="290513" y="116681"/>
                  </a:lnTo>
                  <a:lnTo>
                    <a:pt x="354807" y="250031"/>
                  </a:lnTo>
                  <a:lnTo>
                    <a:pt x="35242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2">
              <a:extLst>
                <a:ext uri="{FF2B5EF4-FFF2-40B4-BE49-F238E27FC236}">
                  <a16:creationId xmlns:a16="http://schemas.microsoft.com/office/drawing/2014/main" id="{E3CAB17C-5EB4-4B4E-83A7-C786D59A953E}"/>
                </a:ext>
              </a:extLst>
            </p:cNvPr>
            <p:cNvSpPr/>
            <p:nvPr/>
          </p:nvSpPr>
          <p:spPr>
            <a:xfrm>
              <a:off x="3829050" y="2562225"/>
              <a:ext cx="2525713" cy="1657350"/>
            </a:xfrm>
            <a:custGeom>
              <a:avLst/>
              <a:gdLst>
                <a:gd name="connsiteX0" fmla="*/ 1159669 w 2526506"/>
                <a:gd name="connsiteY0" fmla="*/ 261938 h 1657350"/>
                <a:gd name="connsiteX1" fmla="*/ 1016794 w 2526506"/>
                <a:gd name="connsiteY1" fmla="*/ 276225 h 1657350"/>
                <a:gd name="connsiteX2" fmla="*/ 900113 w 2526506"/>
                <a:gd name="connsiteY2" fmla="*/ 285750 h 1657350"/>
                <a:gd name="connsiteX3" fmla="*/ 840581 w 2526506"/>
                <a:gd name="connsiteY3" fmla="*/ 288131 h 1657350"/>
                <a:gd name="connsiteX4" fmla="*/ 623888 w 2526506"/>
                <a:gd name="connsiteY4" fmla="*/ 328613 h 1657350"/>
                <a:gd name="connsiteX5" fmla="*/ 533400 w 2526506"/>
                <a:gd name="connsiteY5" fmla="*/ 340519 h 1657350"/>
                <a:gd name="connsiteX6" fmla="*/ 440531 w 2526506"/>
                <a:gd name="connsiteY6" fmla="*/ 352425 h 1657350"/>
                <a:gd name="connsiteX7" fmla="*/ 347663 w 2526506"/>
                <a:gd name="connsiteY7" fmla="*/ 361950 h 1657350"/>
                <a:gd name="connsiteX8" fmla="*/ 257175 w 2526506"/>
                <a:gd name="connsiteY8" fmla="*/ 369094 h 1657350"/>
                <a:gd name="connsiteX9" fmla="*/ 164306 w 2526506"/>
                <a:gd name="connsiteY9" fmla="*/ 373856 h 1657350"/>
                <a:gd name="connsiteX10" fmla="*/ 47625 w 2526506"/>
                <a:gd name="connsiteY10" fmla="*/ 373856 h 1657350"/>
                <a:gd name="connsiteX11" fmla="*/ 0 w 2526506"/>
                <a:gd name="connsiteY11" fmla="*/ 188119 h 1657350"/>
                <a:gd name="connsiteX12" fmla="*/ 50006 w 2526506"/>
                <a:gd name="connsiteY12" fmla="*/ 216694 h 1657350"/>
                <a:gd name="connsiteX13" fmla="*/ 59531 w 2526506"/>
                <a:gd name="connsiteY13" fmla="*/ 219075 h 1657350"/>
                <a:gd name="connsiteX14" fmla="*/ 135731 w 2526506"/>
                <a:gd name="connsiteY14" fmla="*/ 219075 h 1657350"/>
                <a:gd name="connsiteX15" fmla="*/ 311944 w 2526506"/>
                <a:gd name="connsiteY15" fmla="*/ 209550 h 1657350"/>
                <a:gd name="connsiteX16" fmla="*/ 502444 w 2526506"/>
                <a:gd name="connsiteY16" fmla="*/ 192881 h 1657350"/>
                <a:gd name="connsiteX17" fmla="*/ 623888 w 2526506"/>
                <a:gd name="connsiteY17" fmla="*/ 178594 h 1657350"/>
                <a:gd name="connsiteX18" fmla="*/ 669131 w 2526506"/>
                <a:gd name="connsiteY18" fmla="*/ 173831 h 1657350"/>
                <a:gd name="connsiteX19" fmla="*/ 897731 w 2526506"/>
                <a:gd name="connsiteY19" fmla="*/ 130969 h 1657350"/>
                <a:gd name="connsiteX20" fmla="*/ 1026319 w 2526506"/>
                <a:gd name="connsiteY20" fmla="*/ 121444 h 1657350"/>
                <a:gd name="connsiteX21" fmla="*/ 1157288 w 2526506"/>
                <a:gd name="connsiteY21" fmla="*/ 107156 h 1657350"/>
                <a:gd name="connsiteX22" fmla="*/ 1271588 w 2526506"/>
                <a:gd name="connsiteY22" fmla="*/ 90488 h 1657350"/>
                <a:gd name="connsiteX23" fmla="*/ 1319213 w 2526506"/>
                <a:gd name="connsiteY23" fmla="*/ 83344 h 1657350"/>
                <a:gd name="connsiteX24" fmla="*/ 1471613 w 2526506"/>
                <a:gd name="connsiteY24" fmla="*/ 66675 h 1657350"/>
                <a:gd name="connsiteX25" fmla="*/ 1619250 w 2526506"/>
                <a:gd name="connsiteY25" fmla="*/ 57150 h 1657350"/>
                <a:gd name="connsiteX26" fmla="*/ 1771650 w 2526506"/>
                <a:gd name="connsiteY26" fmla="*/ 47625 h 1657350"/>
                <a:gd name="connsiteX27" fmla="*/ 1933575 w 2526506"/>
                <a:gd name="connsiteY27" fmla="*/ 40481 h 1657350"/>
                <a:gd name="connsiteX28" fmla="*/ 1985963 w 2526506"/>
                <a:gd name="connsiteY28" fmla="*/ 40481 h 1657350"/>
                <a:gd name="connsiteX29" fmla="*/ 2055019 w 2526506"/>
                <a:gd name="connsiteY29" fmla="*/ 21431 h 1657350"/>
                <a:gd name="connsiteX30" fmla="*/ 2131219 w 2526506"/>
                <a:gd name="connsiteY30" fmla="*/ 0 h 1657350"/>
                <a:gd name="connsiteX31" fmla="*/ 2145506 w 2526506"/>
                <a:gd name="connsiteY31" fmla="*/ 0 h 1657350"/>
                <a:gd name="connsiteX32" fmla="*/ 2207419 w 2526506"/>
                <a:gd name="connsiteY32" fmla="*/ 19050 h 1657350"/>
                <a:gd name="connsiteX33" fmla="*/ 2319338 w 2526506"/>
                <a:gd name="connsiteY33" fmla="*/ 64294 h 1657350"/>
                <a:gd name="connsiteX34" fmla="*/ 2412206 w 2526506"/>
                <a:gd name="connsiteY34" fmla="*/ 116681 h 1657350"/>
                <a:gd name="connsiteX35" fmla="*/ 2459831 w 2526506"/>
                <a:gd name="connsiteY35" fmla="*/ 150019 h 1657350"/>
                <a:gd name="connsiteX36" fmla="*/ 2481263 w 2526506"/>
                <a:gd name="connsiteY36" fmla="*/ 166688 h 1657350"/>
                <a:gd name="connsiteX37" fmla="*/ 2500313 w 2526506"/>
                <a:gd name="connsiteY37" fmla="*/ 188119 h 1657350"/>
                <a:gd name="connsiteX38" fmla="*/ 2519363 w 2526506"/>
                <a:gd name="connsiteY38" fmla="*/ 219075 h 1657350"/>
                <a:gd name="connsiteX39" fmla="*/ 2524125 w 2526506"/>
                <a:gd name="connsiteY39" fmla="*/ 242888 h 1657350"/>
                <a:gd name="connsiteX40" fmla="*/ 2526506 w 2526506"/>
                <a:gd name="connsiteY40" fmla="*/ 259556 h 1657350"/>
                <a:gd name="connsiteX41" fmla="*/ 2521744 w 2526506"/>
                <a:gd name="connsiteY41" fmla="*/ 288131 h 1657350"/>
                <a:gd name="connsiteX42" fmla="*/ 2512219 w 2526506"/>
                <a:gd name="connsiteY42" fmla="*/ 314325 h 1657350"/>
                <a:gd name="connsiteX43" fmla="*/ 2490788 w 2526506"/>
                <a:gd name="connsiteY43" fmla="*/ 342900 h 1657350"/>
                <a:gd name="connsiteX44" fmla="*/ 2474119 w 2526506"/>
                <a:gd name="connsiteY44" fmla="*/ 359569 h 1657350"/>
                <a:gd name="connsiteX45" fmla="*/ 2464594 w 2526506"/>
                <a:gd name="connsiteY45" fmla="*/ 407194 h 1657350"/>
                <a:gd name="connsiteX46" fmla="*/ 2457450 w 2526506"/>
                <a:gd name="connsiteY46" fmla="*/ 492919 h 1657350"/>
                <a:gd name="connsiteX47" fmla="*/ 2455069 w 2526506"/>
                <a:gd name="connsiteY47" fmla="*/ 564356 h 1657350"/>
                <a:gd name="connsiteX48" fmla="*/ 2438400 w 2526506"/>
                <a:gd name="connsiteY48" fmla="*/ 740569 h 1657350"/>
                <a:gd name="connsiteX49" fmla="*/ 2416969 w 2526506"/>
                <a:gd name="connsiteY49" fmla="*/ 959644 h 1657350"/>
                <a:gd name="connsiteX50" fmla="*/ 2381250 w 2526506"/>
                <a:gd name="connsiteY50" fmla="*/ 1326356 h 1657350"/>
                <a:gd name="connsiteX51" fmla="*/ 2369344 w 2526506"/>
                <a:gd name="connsiteY51" fmla="*/ 1457325 h 1657350"/>
                <a:gd name="connsiteX52" fmla="*/ 2359819 w 2526506"/>
                <a:gd name="connsiteY52" fmla="*/ 1497806 h 1657350"/>
                <a:gd name="connsiteX53" fmla="*/ 2336006 w 2526506"/>
                <a:gd name="connsiteY53" fmla="*/ 1554956 h 1657350"/>
                <a:gd name="connsiteX54" fmla="*/ 2307431 w 2526506"/>
                <a:gd name="connsiteY54" fmla="*/ 1612106 h 1657350"/>
                <a:gd name="connsiteX55" fmla="*/ 2286000 w 2526506"/>
                <a:gd name="connsiteY55" fmla="*/ 1635919 h 1657350"/>
                <a:gd name="connsiteX56" fmla="*/ 2255044 w 2526506"/>
                <a:gd name="connsiteY56" fmla="*/ 1654969 h 1657350"/>
                <a:gd name="connsiteX57" fmla="*/ 2238375 w 2526506"/>
                <a:gd name="connsiteY57" fmla="*/ 1657350 h 1657350"/>
                <a:gd name="connsiteX58" fmla="*/ 2216944 w 2526506"/>
                <a:gd name="connsiteY58" fmla="*/ 1652588 h 1657350"/>
                <a:gd name="connsiteX59" fmla="*/ 2200275 w 2526506"/>
                <a:gd name="connsiteY59" fmla="*/ 1647825 h 1657350"/>
                <a:gd name="connsiteX60" fmla="*/ 2176463 w 2526506"/>
                <a:gd name="connsiteY60" fmla="*/ 1640681 h 1657350"/>
                <a:gd name="connsiteX61" fmla="*/ 2159794 w 2526506"/>
                <a:gd name="connsiteY61" fmla="*/ 1628775 h 1657350"/>
                <a:gd name="connsiteX62" fmla="*/ 2145506 w 2526506"/>
                <a:gd name="connsiteY62" fmla="*/ 1612106 h 1657350"/>
                <a:gd name="connsiteX63" fmla="*/ 2135981 w 2526506"/>
                <a:gd name="connsiteY63" fmla="*/ 1595438 h 1657350"/>
                <a:gd name="connsiteX64" fmla="*/ 2128838 w 2526506"/>
                <a:gd name="connsiteY64" fmla="*/ 1574006 h 1657350"/>
                <a:gd name="connsiteX65" fmla="*/ 2124075 w 2526506"/>
                <a:gd name="connsiteY65" fmla="*/ 1545431 h 1657350"/>
                <a:gd name="connsiteX66" fmla="*/ 2119313 w 2526506"/>
                <a:gd name="connsiteY66" fmla="*/ 1500188 h 1657350"/>
                <a:gd name="connsiteX67" fmla="*/ 2121694 w 2526506"/>
                <a:gd name="connsiteY67" fmla="*/ 1471613 h 1657350"/>
                <a:gd name="connsiteX68" fmla="*/ 2140744 w 2526506"/>
                <a:gd name="connsiteY68" fmla="*/ 1359694 h 1657350"/>
                <a:gd name="connsiteX69" fmla="*/ 2152650 w 2526506"/>
                <a:gd name="connsiteY69" fmla="*/ 1285875 h 1657350"/>
                <a:gd name="connsiteX70" fmla="*/ 2157413 w 2526506"/>
                <a:gd name="connsiteY70" fmla="*/ 1228725 h 1657350"/>
                <a:gd name="connsiteX71" fmla="*/ 2162175 w 2526506"/>
                <a:gd name="connsiteY71" fmla="*/ 1157288 h 1657350"/>
                <a:gd name="connsiteX72" fmla="*/ 2166938 w 2526506"/>
                <a:gd name="connsiteY72" fmla="*/ 1021556 h 1657350"/>
                <a:gd name="connsiteX73" fmla="*/ 2190750 w 2526506"/>
                <a:gd name="connsiteY73" fmla="*/ 873919 h 1657350"/>
                <a:gd name="connsiteX74" fmla="*/ 2197894 w 2526506"/>
                <a:gd name="connsiteY74" fmla="*/ 821531 h 1657350"/>
                <a:gd name="connsiteX75" fmla="*/ 2205038 w 2526506"/>
                <a:gd name="connsiteY75" fmla="*/ 764381 h 1657350"/>
                <a:gd name="connsiteX76" fmla="*/ 2207419 w 2526506"/>
                <a:gd name="connsiteY76" fmla="*/ 719138 h 1657350"/>
                <a:gd name="connsiteX77" fmla="*/ 2209800 w 2526506"/>
                <a:gd name="connsiteY77" fmla="*/ 616744 h 1657350"/>
                <a:gd name="connsiteX78" fmla="*/ 2209800 w 2526506"/>
                <a:gd name="connsiteY78" fmla="*/ 457200 h 1657350"/>
                <a:gd name="connsiteX79" fmla="*/ 2207419 w 2526506"/>
                <a:gd name="connsiteY79" fmla="*/ 392906 h 1657350"/>
                <a:gd name="connsiteX80" fmla="*/ 2197894 w 2526506"/>
                <a:gd name="connsiteY80" fmla="*/ 330994 h 1657350"/>
                <a:gd name="connsiteX81" fmla="*/ 2183606 w 2526506"/>
                <a:gd name="connsiteY81" fmla="*/ 285750 h 1657350"/>
                <a:gd name="connsiteX82" fmla="*/ 2171700 w 2526506"/>
                <a:gd name="connsiteY82" fmla="*/ 250031 h 1657350"/>
                <a:gd name="connsiteX83" fmla="*/ 2155031 w 2526506"/>
                <a:gd name="connsiteY83" fmla="*/ 230981 h 1657350"/>
                <a:gd name="connsiteX84" fmla="*/ 2133600 w 2526506"/>
                <a:gd name="connsiteY84" fmla="*/ 216694 h 1657350"/>
                <a:gd name="connsiteX85" fmla="*/ 2105025 w 2526506"/>
                <a:gd name="connsiteY85" fmla="*/ 204788 h 1657350"/>
                <a:gd name="connsiteX86" fmla="*/ 2069306 w 2526506"/>
                <a:gd name="connsiteY86" fmla="*/ 197644 h 1657350"/>
                <a:gd name="connsiteX87" fmla="*/ 1974056 w 2526506"/>
                <a:gd name="connsiteY87" fmla="*/ 197644 h 1657350"/>
                <a:gd name="connsiteX88" fmla="*/ 1793081 w 2526506"/>
                <a:gd name="connsiteY88" fmla="*/ 202406 h 1657350"/>
                <a:gd name="connsiteX89" fmla="*/ 1616869 w 2526506"/>
                <a:gd name="connsiteY89" fmla="*/ 211931 h 1657350"/>
                <a:gd name="connsiteX90" fmla="*/ 1478756 w 2526506"/>
                <a:gd name="connsiteY90" fmla="*/ 219075 h 1657350"/>
                <a:gd name="connsiteX91" fmla="*/ 1273969 w 2526506"/>
                <a:gd name="connsiteY91" fmla="*/ 245269 h 1657350"/>
                <a:gd name="connsiteX92" fmla="*/ 1159669 w 2526506"/>
                <a:gd name="connsiteY92" fmla="*/ 261938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526506" h="1657350">
                  <a:moveTo>
                    <a:pt x="1159669" y="261938"/>
                  </a:moveTo>
                  <a:lnTo>
                    <a:pt x="1016794" y="276225"/>
                  </a:lnTo>
                  <a:lnTo>
                    <a:pt x="900113" y="285750"/>
                  </a:lnTo>
                  <a:lnTo>
                    <a:pt x="840581" y="288131"/>
                  </a:lnTo>
                  <a:lnTo>
                    <a:pt x="623888" y="328613"/>
                  </a:lnTo>
                  <a:lnTo>
                    <a:pt x="533400" y="340519"/>
                  </a:lnTo>
                  <a:lnTo>
                    <a:pt x="440531" y="352425"/>
                  </a:lnTo>
                  <a:lnTo>
                    <a:pt x="347663" y="361950"/>
                  </a:lnTo>
                  <a:lnTo>
                    <a:pt x="257175" y="369094"/>
                  </a:lnTo>
                  <a:lnTo>
                    <a:pt x="164306" y="373856"/>
                  </a:lnTo>
                  <a:lnTo>
                    <a:pt x="47625" y="373856"/>
                  </a:lnTo>
                  <a:lnTo>
                    <a:pt x="0" y="188119"/>
                  </a:lnTo>
                  <a:lnTo>
                    <a:pt x="50006" y="216694"/>
                  </a:lnTo>
                  <a:lnTo>
                    <a:pt x="59531" y="219075"/>
                  </a:lnTo>
                  <a:lnTo>
                    <a:pt x="135731" y="219075"/>
                  </a:lnTo>
                  <a:lnTo>
                    <a:pt x="311944" y="209550"/>
                  </a:lnTo>
                  <a:lnTo>
                    <a:pt x="502444" y="192881"/>
                  </a:lnTo>
                  <a:lnTo>
                    <a:pt x="623888" y="178594"/>
                  </a:lnTo>
                  <a:lnTo>
                    <a:pt x="669131" y="173831"/>
                  </a:lnTo>
                  <a:lnTo>
                    <a:pt x="897731" y="130969"/>
                  </a:lnTo>
                  <a:lnTo>
                    <a:pt x="1026319" y="121444"/>
                  </a:lnTo>
                  <a:lnTo>
                    <a:pt x="1157288" y="107156"/>
                  </a:lnTo>
                  <a:lnTo>
                    <a:pt x="1271588" y="90488"/>
                  </a:lnTo>
                  <a:lnTo>
                    <a:pt x="1319213" y="83344"/>
                  </a:lnTo>
                  <a:lnTo>
                    <a:pt x="1471613" y="66675"/>
                  </a:lnTo>
                  <a:lnTo>
                    <a:pt x="1619250" y="57150"/>
                  </a:lnTo>
                  <a:lnTo>
                    <a:pt x="1771650" y="47625"/>
                  </a:lnTo>
                  <a:lnTo>
                    <a:pt x="1933575" y="40481"/>
                  </a:lnTo>
                  <a:lnTo>
                    <a:pt x="1985963" y="40481"/>
                  </a:lnTo>
                  <a:lnTo>
                    <a:pt x="2055019" y="21431"/>
                  </a:lnTo>
                  <a:lnTo>
                    <a:pt x="2131219" y="0"/>
                  </a:lnTo>
                  <a:lnTo>
                    <a:pt x="2145506" y="0"/>
                  </a:lnTo>
                  <a:lnTo>
                    <a:pt x="2207419" y="19050"/>
                  </a:lnTo>
                  <a:lnTo>
                    <a:pt x="2319338" y="64294"/>
                  </a:lnTo>
                  <a:lnTo>
                    <a:pt x="2412206" y="116681"/>
                  </a:lnTo>
                  <a:lnTo>
                    <a:pt x="2459831" y="150019"/>
                  </a:lnTo>
                  <a:lnTo>
                    <a:pt x="2481263" y="166688"/>
                  </a:lnTo>
                  <a:lnTo>
                    <a:pt x="2500313" y="188119"/>
                  </a:lnTo>
                  <a:lnTo>
                    <a:pt x="2519363" y="219075"/>
                  </a:lnTo>
                  <a:lnTo>
                    <a:pt x="2524125" y="242888"/>
                  </a:lnTo>
                  <a:lnTo>
                    <a:pt x="2526506" y="259556"/>
                  </a:lnTo>
                  <a:lnTo>
                    <a:pt x="2521744" y="288131"/>
                  </a:lnTo>
                  <a:lnTo>
                    <a:pt x="2512219" y="314325"/>
                  </a:lnTo>
                  <a:lnTo>
                    <a:pt x="2490788" y="342900"/>
                  </a:lnTo>
                  <a:lnTo>
                    <a:pt x="2474119" y="359569"/>
                  </a:lnTo>
                  <a:lnTo>
                    <a:pt x="2464594" y="407194"/>
                  </a:lnTo>
                  <a:lnTo>
                    <a:pt x="2457450" y="492919"/>
                  </a:lnTo>
                  <a:cubicBezTo>
                    <a:pt x="2456656" y="516731"/>
                    <a:pt x="2455863" y="540544"/>
                    <a:pt x="2455069" y="564356"/>
                  </a:cubicBezTo>
                  <a:lnTo>
                    <a:pt x="2438400" y="740569"/>
                  </a:lnTo>
                  <a:lnTo>
                    <a:pt x="2416969" y="959644"/>
                  </a:lnTo>
                  <a:lnTo>
                    <a:pt x="2381250" y="1326356"/>
                  </a:lnTo>
                  <a:lnTo>
                    <a:pt x="2369344" y="1457325"/>
                  </a:lnTo>
                  <a:lnTo>
                    <a:pt x="2359819" y="1497806"/>
                  </a:lnTo>
                  <a:lnTo>
                    <a:pt x="2336006" y="1554956"/>
                  </a:lnTo>
                  <a:lnTo>
                    <a:pt x="2307431" y="1612106"/>
                  </a:lnTo>
                  <a:lnTo>
                    <a:pt x="2286000" y="1635919"/>
                  </a:lnTo>
                  <a:lnTo>
                    <a:pt x="2255044" y="1654969"/>
                  </a:lnTo>
                  <a:lnTo>
                    <a:pt x="2238375" y="1657350"/>
                  </a:lnTo>
                  <a:lnTo>
                    <a:pt x="2216944" y="1652588"/>
                  </a:lnTo>
                  <a:lnTo>
                    <a:pt x="2200275" y="1647825"/>
                  </a:lnTo>
                  <a:lnTo>
                    <a:pt x="2176463" y="1640681"/>
                  </a:lnTo>
                  <a:lnTo>
                    <a:pt x="2159794" y="1628775"/>
                  </a:lnTo>
                  <a:lnTo>
                    <a:pt x="2145506" y="1612106"/>
                  </a:lnTo>
                  <a:lnTo>
                    <a:pt x="2135981" y="1595438"/>
                  </a:lnTo>
                  <a:lnTo>
                    <a:pt x="2128838" y="1574006"/>
                  </a:lnTo>
                  <a:lnTo>
                    <a:pt x="2124075" y="1545431"/>
                  </a:lnTo>
                  <a:lnTo>
                    <a:pt x="2119313" y="1500188"/>
                  </a:lnTo>
                  <a:lnTo>
                    <a:pt x="2121694" y="1471613"/>
                  </a:lnTo>
                  <a:lnTo>
                    <a:pt x="2140744" y="1359694"/>
                  </a:lnTo>
                  <a:lnTo>
                    <a:pt x="2152650" y="1285875"/>
                  </a:lnTo>
                  <a:lnTo>
                    <a:pt x="2157413" y="1228725"/>
                  </a:lnTo>
                  <a:lnTo>
                    <a:pt x="2162175" y="1157288"/>
                  </a:lnTo>
                  <a:lnTo>
                    <a:pt x="2166938" y="1021556"/>
                  </a:lnTo>
                  <a:lnTo>
                    <a:pt x="2190750" y="873919"/>
                  </a:lnTo>
                  <a:lnTo>
                    <a:pt x="2197894" y="821531"/>
                  </a:lnTo>
                  <a:lnTo>
                    <a:pt x="2205038" y="764381"/>
                  </a:lnTo>
                  <a:lnTo>
                    <a:pt x="2207419" y="719138"/>
                  </a:lnTo>
                  <a:cubicBezTo>
                    <a:pt x="2208213" y="685007"/>
                    <a:pt x="2212975" y="635000"/>
                    <a:pt x="2209800" y="616744"/>
                  </a:cubicBezTo>
                  <a:lnTo>
                    <a:pt x="2209800" y="457200"/>
                  </a:lnTo>
                  <a:cubicBezTo>
                    <a:pt x="2209006" y="435769"/>
                    <a:pt x="2208213" y="414337"/>
                    <a:pt x="2207419" y="392906"/>
                  </a:cubicBezTo>
                  <a:lnTo>
                    <a:pt x="2197894" y="330994"/>
                  </a:lnTo>
                  <a:lnTo>
                    <a:pt x="2183606" y="285750"/>
                  </a:lnTo>
                  <a:lnTo>
                    <a:pt x="2171700" y="250031"/>
                  </a:lnTo>
                  <a:lnTo>
                    <a:pt x="2155031" y="230981"/>
                  </a:lnTo>
                  <a:lnTo>
                    <a:pt x="2133600" y="216694"/>
                  </a:lnTo>
                  <a:lnTo>
                    <a:pt x="2105025" y="204788"/>
                  </a:lnTo>
                  <a:lnTo>
                    <a:pt x="2069306" y="197644"/>
                  </a:lnTo>
                  <a:lnTo>
                    <a:pt x="1974056" y="197644"/>
                  </a:lnTo>
                  <a:lnTo>
                    <a:pt x="1793081" y="202406"/>
                  </a:lnTo>
                  <a:lnTo>
                    <a:pt x="1616869" y="211931"/>
                  </a:lnTo>
                  <a:lnTo>
                    <a:pt x="1478756" y="219075"/>
                  </a:lnTo>
                  <a:lnTo>
                    <a:pt x="1273969" y="245269"/>
                  </a:lnTo>
                  <a:lnTo>
                    <a:pt x="115966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33">
              <a:extLst>
                <a:ext uri="{FF2B5EF4-FFF2-40B4-BE49-F238E27FC236}">
                  <a16:creationId xmlns:a16="http://schemas.microsoft.com/office/drawing/2014/main" id="{B5671671-8673-4476-950E-BFB55CEBBE1C}"/>
                </a:ext>
              </a:extLst>
            </p:cNvPr>
            <p:cNvSpPr/>
            <p:nvPr/>
          </p:nvSpPr>
          <p:spPr>
            <a:xfrm>
              <a:off x="3992563" y="2259013"/>
              <a:ext cx="787400" cy="1254125"/>
            </a:xfrm>
            <a:custGeom>
              <a:avLst/>
              <a:gdLst>
                <a:gd name="connsiteX0" fmla="*/ 616744 w 785813"/>
                <a:gd name="connsiteY0" fmla="*/ 726282 h 1252538"/>
                <a:gd name="connsiteX1" fmla="*/ 661988 w 785813"/>
                <a:gd name="connsiteY1" fmla="*/ 659607 h 1252538"/>
                <a:gd name="connsiteX2" fmla="*/ 697707 w 785813"/>
                <a:gd name="connsiteY2" fmla="*/ 602457 h 1252538"/>
                <a:gd name="connsiteX3" fmla="*/ 716757 w 785813"/>
                <a:gd name="connsiteY3" fmla="*/ 573882 h 1252538"/>
                <a:gd name="connsiteX4" fmla="*/ 750094 w 785813"/>
                <a:gd name="connsiteY4" fmla="*/ 440532 h 1252538"/>
                <a:gd name="connsiteX5" fmla="*/ 752475 w 785813"/>
                <a:gd name="connsiteY5" fmla="*/ 376238 h 1252538"/>
                <a:gd name="connsiteX6" fmla="*/ 754857 w 785813"/>
                <a:gd name="connsiteY6" fmla="*/ 340519 h 1252538"/>
                <a:gd name="connsiteX7" fmla="*/ 759619 w 785813"/>
                <a:gd name="connsiteY7" fmla="*/ 304800 h 1252538"/>
                <a:gd name="connsiteX8" fmla="*/ 769144 w 785813"/>
                <a:gd name="connsiteY8" fmla="*/ 269082 h 1252538"/>
                <a:gd name="connsiteX9" fmla="*/ 776288 w 785813"/>
                <a:gd name="connsiteY9" fmla="*/ 250032 h 1252538"/>
                <a:gd name="connsiteX10" fmla="*/ 783432 w 785813"/>
                <a:gd name="connsiteY10" fmla="*/ 228600 h 1252538"/>
                <a:gd name="connsiteX11" fmla="*/ 785813 w 785813"/>
                <a:gd name="connsiteY11" fmla="*/ 211932 h 1252538"/>
                <a:gd name="connsiteX12" fmla="*/ 783432 w 785813"/>
                <a:gd name="connsiteY12" fmla="*/ 195263 h 1252538"/>
                <a:gd name="connsiteX13" fmla="*/ 776288 w 785813"/>
                <a:gd name="connsiteY13" fmla="*/ 176213 h 1252538"/>
                <a:gd name="connsiteX14" fmla="*/ 764382 w 785813"/>
                <a:gd name="connsiteY14" fmla="*/ 152400 h 1252538"/>
                <a:gd name="connsiteX15" fmla="*/ 747713 w 785813"/>
                <a:gd name="connsiteY15" fmla="*/ 128588 h 1252538"/>
                <a:gd name="connsiteX16" fmla="*/ 719138 w 785813"/>
                <a:gd name="connsiteY16" fmla="*/ 100013 h 1252538"/>
                <a:gd name="connsiteX17" fmla="*/ 685800 w 785813"/>
                <a:gd name="connsiteY17" fmla="*/ 71438 h 1252538"/>
                <a:gd name="connsiteX18" fmla="*/ 619125 w 785813"/>
                <a:gd name="connsiteY18" fmla="*/ 0 h 1252538"/>
                <a:gd name="connsiteX19" fmla="*/ 392907 w 785813"/>
                <a:gd name="connsiteY19" fmla="*/ 26194 h 1252538"/>
                <a:gd name="connsiteX20" fmla="*/ 428625 w 785813"/>
                <a:gd name="connsiteY20" fmla="*/ 83344 h 1252538"/>
                <a:gd name="connsiteX21" fmla="*/ 445294 w 785813"/>
                <a:gd name="connsiteY21" fmla="*/ 104775 h 1252538"/>
                <a:gd name="connsiteX22" fmla="*/ 457200 w 785813"/>
                <a:gd name="connsiteY22" fmla="*/ 128588 h 1252538"/>
                <a:gd name="connsiteX23" fmla="*/ 469107 w 785813"/>
                <a:gd name="connsiteY23" fmla="*/ 166688 h 1252538"/>
                <a:gd name="connsiteX24" fmla="*/ 476250 w 785813"/>
                <a:gd name="connsiteY24" fmla="*/ 207169 h 1252538"/>
                <a:gd name="connsiteX25" fmla="*/ 481013 w 785813"/>
                <a:gd name="connsiteY25" fmla="*/ 264319 h 1252538"/>
                <a:gd name="connsiteX26" fmla="*/ 483394 w 785813"/>
                <a:gd name="connsiteY26" fmla="*/ 376238 h 1252538"/>
                <a:gd name="connsiteX27" fmla="*/ 483394 w 785813"/>
                <a:gd name="connsiteY27" fmla="*/ 497682 h 1252538"/>
                <a:gd name="connsiteX28" fmla="*/ 442913 w 785813"/>
                <a:gd name="connsiteY28" fmla="*/ 616744 h 1252538"/>
                <a:gd name="connsiteX29" fmla="*/ 397669 w 785813"/>
                <a:gd name="connsiteY29" fmla="*/ 716757 h 1252538"/>
                <a:gd name="connsiteX30" fmla="*/ 340519 w 785813"/>
                <a:gd name="connsiteY30" fmla="*/ 809625 h 1252538"/>
                <a:gd name="connsiteX31" fmla="*/ 266700 w 785813"/>
                <a:gd name="connsiteY31" fmla="*/ 909638 h 1252538"/>
                <a:gd name="connsiteX32" fmla="*/ 173832 w 785813"/>
                <a:gd name="connsiteY32" fmla="*/ 1023938 h 1252538"/>
                <a:gd name="connsiteX33" fmla="*/ 64294 w 785813"/>
                <a:gd name="connsiteY33" fmla="*/ 1143000 h 1252538"/>
                <a:gd name="connsiteX34" fmla="*/ 14288 w 785813"/>
                <a:gd name="connsiteY34" fmla="*/ 1195388 h 1252538"/>
                <a:gd name="connsiteX35" fmla="*/ 2382 w 785813"/>
                <a:gd name="connsiteY35" fmla="*/ 1216819 h 1252538"/>
                <a:gd name="connsiteX36" fmla="*/ 0 w 785813"/>
                <a:gd name="connsiteY36" fmla="*/ 1238250 h 1252538"/>
                <a:gd name="connsiteX37" fmla="*/ 2382 w 785813"/>
                <a:gd name="connsiteY37" fmla="*/ 1243013 h 1252538"/>
                <a:gd name="connsiteX38" fmla="*/ 4763 w 785813"/>
                <a:gd name="connsiteY38" fmla="*/ 1250157 h 1252538"/>
                <a:gd name="connsiteX39" fmla="*/ 19050 w 785813"/>
                <a:gd name="connsiteY39" fmla="*/ 1252538 h 1252538"/>
                <a:gd name="connsiteX40" fmla="*/ 59532 w 785813"/>
                <a:gd name="connsiteY40" fmla="*/ 1235869 h 1252538"/>
                <a:gd name="connsiteX41" fmla="*/ 130969 w 785813"/>
                <a:gd name="connsiteY41" fmla="*/ 1195388 h 1252538"/>
                <a:gd name="connsiteX42" fmla="*/ 226219 w 785813"/>
                <a:gd name="connsiteY42" fmla="*/ 1133475 h 1252538"/>
                <a:gd name="connsiteX43" fmla="*/ 304800 w 785813"/>
                <a:gd name="connsiteY43" fmla="*/ 1071563 h 1252538"/>
                <a:gd name="connsiteX44" fmla="*/ 383382 w 785813"/>
                <a:gd name="connsiteY44" fmla="*/ 1002507 h 1252538"/>
                <a:gd name="connsiteX45" fmla="*/ 442913 w 785813"/>
                <a:gd name="connsiteY45" fmla="*/ 942975 h 1252538"/>
                <a:gd name="connsiteX46" fmla="*/ 504825 w 785813"/>
                <a:gd name="connsiteY46" fmla="*/ 873919 h 1252538"/>
                <a:gd name="connsiteX47" fmla="*/ 616744 w 785813"/>
                <a:gd name="connsiteY47" fmla="*/ 726282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85813" h="1252538">
                  <a:moveTo>
                    <a:pt x="616744" y="726282"/>
                  </a:moveTo>
                  <a:lnTo>
                    <a:pt x="661988" y="659607"/>
                  </a:lnTo>
                  <a:lnTo>
                    <a:pt x="697707" y="602457"/>
                  </a:lnTo>
                  <a:lnTo>
                    <a:pt x="716757" y="573882"/>
                  </a:lnTo>
                  <a:lnTo>
                    <a:pt x="750094" y="440532"/>
                  </a:lnTo>
                  <a:cubicBezTo>
                    <a:pt x="750888" y="419101"/>
                    <a:pt x="751681" y="397669"/>
                    <a:pt x="752475" y="376238"/>
                  </a:cubicBezTo>
                  <a:lnTo>
                    <a:pt x="754857" y="340519"/>
                  </a:lnTo>
                  <a:lnTo>
                    <a:pt x="759619" y="304800"/>
                  </a:lnTo>
                  <a:lnTo>
                    <a:pt x="769144" y="269082"/>
                  </a:lnTo>
                  <a:lnTo>
                    <a:pt x="776288" y="250032"/>
                  </a:lnTo>
                  <a:lnTo>
                    <a:pt x="783432" y="228600"/>
                  </a:lnTo>
                  <a:lnTo>
                    <a:pt x="785813" y="211932"/>
                  </a:lnTo>
                  <a:lnTo>
                    <a:pt x="783432" y="195263"/>
                  </a:lnTo>
                  <a:lnTo>
                    <a:pt x="776288" y="176213"/>
                  </a:lnTo>
                  <a:lnTo>
                    <a:pt x="764382" y="152400"/>
                  </a:lnTo>
                  <a:lnTo>
                    <a:pt x="747713" y="128588"/>
                  </a:lnTo>
                  <a:lnTo>
                    <a:pt x="719138" y="100013"/>
                  </a:lnTo>
                  <a:lnTo>
                    <a:pt x="685800" y="71438"/>
                  </a:lnTo>
                  <a:lnTo>
                    <a:pt x="619125" y="0"/>
                  </a:lnTo>
                  <a:lnTo>
                    <a:pt x="392907" y="26194"/>
                  </a:lnTo>
                  <a:lnTo>
                    <a:pt x="428625" y="83344"/>
                  </a:lnTo>
                  <a:lnTo>
                    <a:pt x="445294" y="104775"/>
                  </a:lnTo>
                  <a:lnTo>
                    <a:pt x="457200" y="128588"/>
                  </a:lnTo>
                  <a:lnTo>
                    <a:pt x="469107" y="166688"/>
                  </a:lnTo>
                  <a:lnTo>
                    <a:pt x="476250" y="207169"/>
                  </a:lnTo>
                  <a:lnTo>
                    <a:pt x="481013" y="264319"/>
                  </a:lnTo>
                  <a:cubicBezTo>
                    <a:pt x="481807" y="301625"/>
                    <a:pt x="482600" y="338932"/>
                    <a:pt x="483394" y="376238"/>
                  </a:cubicBezTo>
                  <a:lnTo>
                    <a:pt x="483394" y="497682"/>
                  </a:lnTo>
                  <a:lnTo>
                    <a:pt x="442913" y="616744"/>
                  </a:lnTo>
                  <a:lnTo>
                    <a:pt x="397669" y="716757"/>
                  </a:lnTo>
                  <a:lnTo>
                    <a:pt x="340519" y="809625"/>
                  </a:lnTo>
                  <a:lnTo>
                    <a:pt x="266700" y="909638"/>
                  </a:lnTo>
                  <a:lnTo>
                    <a:pt x="173832" y="1023938"/>
                  </a:lnTo>
                  <a:lnTo>
                    <a:pt x="64294" y="1143000"/>
                  </a:lnTo>
                  <a:lnTo>
                    <a:pt x="14288" y="1195388"/>
                  </a:lnTo>
                  <a:lnTo>
                    <a:pt x="2382" y="1216819"/>
                  </a:lnTo>
                  <a:lnTo>
                    <a:pt x="0" y="1238250"/>
                  </a:lnTo>
                  <a:lnTo>
                    <a:pt x="2382" y="1243013"/>
                  </a:lnTo>
                  <a:lnTo>
                    <a:pt x="4763" y="1250157"/>
                  </a:lnTo>
                  <a:lnTo>
                    <a:pt x="19050" y="1252538"/>
                  </a:lnTo>
                  <a:lnTo>
                    <a:pt x="59532" y="1235869"/>
                  </a:lnTo>
                  <a:lnTo>
                    <a:pt x="130969" y="1195388"/>
                  </a:lnTo>
                  <a:lnTo>
                    <a:pt x="226219" y="1133475"/>
                  </a:lnTo>
                  <a:lnTo>
                    <a:pt x="304800" y="1071563"/>
                  </a:lnTo>
                  <a:lnTo>
                    <a:pt x="383382" y="1002507"/>
                  </a:lnTo>
                  <a:lnTo>
                    <a:pt x="442913" y="942975"/>
                  </a:lnTo>
                  <a:lnTo>
                    <a:pt x="504825" y="873919"/>
                  </a:lnTo>
                  <a:lnTo>
                    <a:pt x="616744" y="72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34">
              <a:extLst>
                <a:ext uri="{FF2B5EF4-FFF2-40B4-BE49-F238E27FC236}">
                  <a16:creationId xmlns:a16="http://schemas.microsoft.com/office/drawing/2014/main" id="{0706AD48-C174-46EA-8AF9-2096176D748E}"/>
                </a:ext>
              </a:extLst>
            </p:cNvPr>
            <p:cNvSpPr/>
            <p:nvPr/>
          </p:nvSpPr>
          <p:spPr>
            <a:xfrm>
              <a:off x="5030788" y="2192338"/>
              <a:ext cx="1082675" cy="1041400"/>
            </a:xfrm>
            <a:custGeom>
              <a:avLst/>
              <a:gdLst>
                <a:gd name="connsiteX0" fmla="*/ 92869 w 1081088"/>
                <a:gd name="connsiteY0" fmla="*/ 340519 h 1040607"/>
                <a:gd name="connsiteX1" fmla="*/ 92869 w 1081088"/>
                <a:gd name="connsiteY1" fmla="*/ 466725 h 1040607"/>
                <a:gd name="connsiteX2" fmla="*/ 92869 w 1081088"/>
                <a:gd name="connsiteY2" fmla="*/ 647700 h 1040607"/>
                <a:gd name="connsiteX3" fmla="*/ 95250 w 1081088"/>
                <a:gd name="connsiteY3" fmla="*/ 702469 h 1040607"/>
                <a:gd name="connsiteX4" fmla="*/ 102394 w 1081088"/>
                <a:gd name="connsiteY4" fmla="*/ 762000 h 1040607"/>
                <a:gd name="connsiteX5" fmla="*/ 114300 w 1081088"/>
                <a:gd name="connsiteY5" fmla="*/ 819150 h 1040607"/>
                <a:gd name="connsiteX6" fmla="*/ 128588 w 1081088"/>
                <a:gd name="connsiteY6" fmla="*/ 857250 h 1040607"/>
                <a:gd name="connsiteX7" fmla="*/ 147638 w 1081088"/>
                <a:gd name="connsiteY7" fmla="*/ 902494 h 1040607"/>
                <a:gd name="connsiteX8" fmla="*/ 169069 w 1081088"/>
                <a:gd name="connsiteY8" fmla="*/ 933450 h 1040607"/>
                <a:gd name="connsiteX9" fmla="*/ 190500 w 1081088"/>
                <a:gd name="connsiteY9" fmla="*/ 954882 h 1040607"/>
                <a:gd name="connsiteX10" fmla="*/ 214313 w 1081088"/>
                <a:gd name="connsiteY10" fmla="*/ 976313 h 1040607"/>
                <a:gd name="connsiteX11" fmla="*/ 247650 w 1081088"/>
                <a:gd name="connsiteY11" fmla="*/ 995363 h 1040607"/>
                <a:gd name="connsiteX12" fmla="*/ 283369 w 1081088"/>
                <a:gd name="connsiteY12" fmla="*/ 1012032 h 1040607"/>
                <a:gd name="connsiteX13" fmla="*/ 323850 w 1081088"/>
                <a:gd name="connsiteY13" fmla="*/ 1026319 h 1040607"/>
                <a:gd name="connsiteX14" fmla="*/ 373857 w 1081088"/>
                <a:gd name="connsiteY14" fmla="*/ 1033463 h 1040607"/>
                <a:gd name="connsiteX15" fmla="*/ 433388 w 1081088"/>
                <a:gd name="connsiteY15" fmla="*/ 1035844 h 1040607"/>
                <a:gd name="connsiteX16" fmla="*/ 526257 w 1081088"/>
                <a:gd name="connsiteY16" fmla="*/ 1040607 h 1040607"/>
                <a:gd name="connsiteX17" fmla="*/ 645319 w 1081088"/>
                <a:gd name="connsiteY17" fmla="*/ 1040607 h 1040607"/>
                <a:gd name="connsiteX18" fmla="*/ 802482 w 1081088"/>
                <a:gd name="connsiteY18" fmla="*/ 1033463 h 1040607"/>
                <a:gd name="connsiteX19" fmla="*/ 938213 w 1081088"/>
                <a:gd name="connsiteY19" fmla="*/ 1021557 h 1040607"/>
                <a:gd name="connsiteX20" fmla="*/ 1081088 w 1081088"/>
                <a:gd name="connsiteY20" fmla="*/ 1007269 h 1040607"/>
                <a:gd name="connsiteX21" fmla="*/ 1073944 w 1081088"/>
                <a:gd name="connsiteY21" fmla="*/ 831057 h 1040607"/>
                <a:gd name="connsiteX22" fmla="*/ 902494 w 1081088"/>
                <a:gd name="connsiteY22" fmla="*/ 847725 h 1040607"/>
                <a:gd name="connsiteX23" fmla="*/ 807244 w 1081088"/>
                <a:gd name="connsiteY23" fmla="*/ 854869 h 1040607"/>
                <a:gd name="connsiteX24" fmla="*/ 709613 w 1081088"/>
                <a:gd name="connsiteY24" fmla="*/ 862013 h 1040607"/>
                <a:gd name="connsiteX25" fmla="*/ 652463 w 1081088"/>
                <a:gd name="connsiteY25" fmla="*/ 864394 h 1040607"/>
                <a:gd name="connsiteX26" fmla="*/ 590550 w 1081088"/>
                <a:gd name="connsiteY26" fmla="*/ 864394 h 1040607"/>
                <a:gd name="connsiteX27" fmla="*/ 502444 w 1081088"/>
                <a:gd name="connsiteY27" fmla="*/ 859632 h 1040607"/>
                <a:gd name="connsiteX28" fmla="*/ 433388 w 1081088"/>
                <a:gd name="connsiteY28" fmla="*/ 854869 h 1040607"/>
                <a:gd name="connsiteX29" fmla="*/ 407194 w 1081088"/>
                <a:gd name="connsiteY29" fmla="*/ 850107 h 1040607"/>
                <a:gd name="connsiteX30" fmla="*/ 373857 w 1081088"/>
                <a:gd name="connsiteY30" fmla="*/ 838200 h 1040607"/>
                <a:gd name="connsiteX31" fmla="*/ 347663 w 1081088"/>
                <a:gd name="connsiteY31" fmla="*/ 821532 h 1040607"/>
                <a:gd name="connsiteX32" fmla="*/ 328613 w 1081088"/>
                <a:gd name="connsiteY32" fmla="*/ 802482 h 1040607"/>
                <a:gd name="connsiteX33" fmla="*/ 316707 w 1081088"/>
                <a:gd name="connsiteY33" fmla="*/ 783432 h 1040607"/>
                <a:gd name="connsiteX34" fmla="*/ 304800 w 1081088"/>
                <a:gd name="connsiteY34" fmla="*/ 762000 h 1040607"/>
                <a:gd name="connsiteX35" fmla="*/ 295275 w 1081088"/>
                <a:gd name="connsiteY35" fmla="*/ 731044 h 1040607"/>
                <a:gd name="connsiteX36" fmla="*/ 288132 w 1081088"/>
                <a:gd name="connsiteY36" fmla="*/ 690563 h 1040607"/>
                <a:gd name="connsiteX37" fmla="*/ 288132 w 1081088"/>
                <a:gd name="connsiteY37" fmla="*/ 652463 h 1040607"/>
                <a:gd name="connsiteX38" fmla="*/ 292894 w 1081088"/>
                <a:gd name="connsiteY38" fmla="*/ 571500 h 1040607"/>
                <a:gd name="connsiteX39" fmla="*/ 290513 w 1081088"/>
                <a:gd name="connsiteY39" fmla="*/ 447675 h 1040607"/>
                <a:gd name="connsiteX40" fmla="*/ 300038 w 1081088"/>
                <a:gd name="connsiteY40" fmla="*/ 381000 h 1040607"/>
                <a:gd name="connsiteX41" fmla="*/ 309563 w 1081088"/>
                <a:gd name="connsiteY41" fmla="*/ 330994 h 1040607"/>
                <a:gd name="connsiteX42" fmla="*/ 323850 w 1081088"/>
                <a:gd name="connsiteY42" fmla="*/ 266700 h 1040607"/>
                <a:gd name="connsiteX43" fmla="*/ 335757 w 1081088"/>
                <a:gd name="connsiteY43" fmla="*/ 233363 h 1040607"/>
                <a:gd name="connsiteX44" fmla="*/ 347663 w 1081088"/>
                <a:gd name="connsiteY44" fmla="*/ 207169 h 1040607"/>
                <a:gd name="connsiteX45" fmla="*/ 352425 w 1081088"/>
                <a:gd name="connsiteY45" fmla="*/ 192882 h 1040607"/>
                <a:gd name="connsiteX46" fmla="*/ 352425 w 1081088"/>
                <a:gd name="connsiteY46" fmla="*/ 178594 h 1040607"/>
                <a:gd name="connsiteX47" fmla="*/ 347663 w 1081088"/>
                <a:gd name="connsiteY47" fmla="*/ 159544 h 1040607"/>
                <a:gd name="connsiteX48" fmla="*/ 335757 w 1081088"/>
                <a:gd name="connsiteY48" fmla="*/ 135732 h 1040607"/>
                <a:gd name="connsiteX49" fmla="*/ 319088 w 1081088"/>
                <a:gd name="connsiteY49" fmla="*/ 114300 h 1040607"/>
                <a:gd name="connsiteX50" fmla="*/ 280988 w 1081088"/>
                <a:gd name="connsiteY50" fmla="*/ 76200 h 1040607"/>
                <a:gd name="connsiteX51" fmla="*/ 207169 w 1081088"/>
                <a:gd name="connsiteY51" fmla="*/ 0 h 1040607"/>
                <a:gd name="connsiteX52" fmla="*/ 0 w 1081088"/>
                <a:gd name="connsiteY52" fmla="*/ 26194 h 1040607"/>
                <a:gd name="connsiteX53" fmla="*/ 40482 w 1081088"/>
                <a:gd name="connsiteY53" fmla="*/ 100013 h 1040607"/>
                <a:gd name="connsiteX54" fmla="*/ 57150 w 1081088"/>
                <a:gd name="connsiteY54" fmla="*/ 133350 h 1040607"/>
                <a:gd name="connsiteX55" fmla="*/ 71438 w 1081088"/>
                <a:gd name="connsiteY55" fmla="*/ 166688 h 1040607"/>
                <a:gd name="connsiteX56" fmla="*/ 80963 w 1081088"/>
                <a:gd name="connsiteY56" fmla="*/ 200025 h 1040607"/>
                <a:gd name="connsiteX57" fmla="*/ 90488 w 1081088"/>
                <a:gd name="connsiteY57" fmla="*/ 259557 h 1040607"/>
                <a:gd name="connsiteX58" fmla="*/ 92869 w 1081088"/>
                <a:gd name="connsiteY58" fmla="*/ 340519 h 104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81088" h="1040607">
                  <a:moveTo>
                    <a:pt x="92869" y="340519"/>
                  </a:moveTo>
                  <a:lnTo>
                    <a:pt x="92869" y="466725"/>
                  </a:lnTo>
                  <a:lnTo>
                    <a:pt x="92869" y="647700"/>
                  </a:lnTo>
                  <a:cubicBezTo>
                    <a:pt x="93663" y="665956"/>
                    <a:pt x="94456" y="684213"/>
                    <a:pt x="95250" y="702469"/>
                  </a:cubicBezTo>
                  <a:lnTo>
                    <a:pt x="102394" y="762000"/>
                  </a:lnTo>
                  <a:lnTo>
                    <a:pt x="114300" y="819150"/>
                  </a:lnTo>
                  <a:lnTo>
                    <a:pt x="128588" y="857250"/>
                  </a:lnTo>
                  <a:lnTo>
                    <a:pt x="147638" y="902494"/>
                  </a:lnTo>
                  <a:lnTo>
                    <a:pt x="169069" y="933450"/>
                  </a:lnTo>
                  <a:lnTo>
                    <a:pt x="190500" y="954882"/>
                  </a:lnTo>
                  <a:lnTo>
                    <a:pt x="214313" y="976313"/>
                  </a:lnTo>
                  <a:lnTo>
                    <a:pt x="247650" y="995363"/>
                  </a:lnTo>
                  <a:lnTo>
                    <a:pt x="283369" y="1012032"/>
                  </a:lnTo>
                  <a:lnTo>
                    <a:pt x="323850" y="1026319"/>
                  </a:lnTo>
                  <a:lnTo>
                    <a:pt x="373857" y="1033463"/>
                  </a:lnTo>
                  <a:lnTo>
                    <a:pt x="433388" y="1035844"/>
                  </a:lnTo>
                  <a:lnTo>
                    <a:pt x="526257" y="1040607"/>
                  </a:lnTo>
                  <a:lnTo>
                    <a:pt x="645319" y="1040607"/>
                  </a:lnTo>
                  <a:lnTo>
                    <a:pt x="802482" y="1033463"/>
                  </a:lnTo>
                  <a:lnTo>
                    <a:pt x="938213" y="1021557"/>
                  </a:lnTo>
                  <a:lnTo>
                    <a:pt x="1081088" y="1007269"/>
                  </a:lnTo>
                  <a:lnTo>
                    <a:pt x="1073944" y="831057"/>
                  </a:lnTo>
                  <a:lnTo>
                    <a:pt x="902494" y="847725"/>
                  </a:lnTo>
                  <a:lnTo>
                    <a:pt x="807244" y="854869"/>
                  </a:lnTo>
                  <a:lnTo>
                    <a:pt x="709613" y="862013"/>
                  </a:lnTo>
                  <a:lnTo>
                    <a:pt x="652463" y="864394"/>
                  </a:lnTo>
                  <a:lnTo>
                    <a:pt x="590550" y="864394"/>
                  </a:lnTo>
                  <a:lnTo>
                    <a:pt x="502444" y="859632"/>
                  </a:lnTo>
                  <a:lnTo>
                    <a:pt x="433388" y="854869"/>
                  </a:lnTo>
                  <a:lnTo>
                    <a:pt x="407194" y="850107"/>
                  </a:lnTo>
                  <a:lnTo>
                    <a:pt x="373857" y="838200"/>
                  </a:lnTo>
                  <a:lnTo>
                    <a:pt x="347663" y="821532"/>
                  </a:lnTo>
                  <a:lnTo>
                    <a:pt x="328613" y="802482"/>
                  </a:lnTo>
                  <a:lnTo>
                    <a:pt x="316707" y="783432"/>
                  </a:lnTo>
                  <a:lnTo>
                    <a:pt x="304800" y="762000"/>
                  </a:lnTo>
                  <a:lnTo>
                    <a:pt x="295275" y="731044"/>
                  </a:lnTo>
                  <a:lnTo>
                    <a:pt x="288132" y="690563"/>
                  </a:lnTo>
                  <a:lnTo>
                    <a:pt x="288132" y="652463"/>
                  </a:lnTo>
                  <a:lnTo>
                    <a:pt x="292894" y="571500"/>
                  </a:lnTo>
                  <a:cubicBezTo>
                    <a:pt x="292100" y="530225"/>
                    <a:pt x="291307" y="488950"/>
                    <a:pt x="290513" y="447675"/>
                  </a:cubicBezTo>
                  <a:lnTo>
                    <a:pt x="300038" y="381000"/>
                  </a:lnTo>
                  <a:lnTo>
                    <a:pt x="309563" y="330994"/>
                  </a:lnTo>
                  <a:lnTo>
                    <a:pt x="323850" y="266700"/>
                  </a:lnTo>
                  <a:lnTo>
                    <a:pt x="335757" y="233363"/>
                  </a:lnTo>
                  <a:lnTo>
                    <a:pt x="347663" y="207169"/>
                  </a:lnTo>
                  <a:lnTo>
                    <a:pt x="352425" y="192882"/>
                  </a:lnTo>
                  <a:lnTo>
                    <a:pt x="352425" y="178594"/>
                  </a:lnTo>
                  <a:lnTo>
                    <a:pt x="347663" y="159544"/>
                  </a:lnTo>
                  <a:lnTo>
                    <a:pt x="335757" y="135732"/>
                  </a:lnTo>
                  <a:lnTo>
                    <a:pt x="319088" y="114300"/>
                  </a:lnTo>
                  <a:lnTo>
                    <a:pt x="280988" y="76200"/>
                  </a:lnTo>
                  <a:lnTo>
                    <a:pt x="207169" y="0"/>
                  </a:lnTo>
                  <a:lnTo>
                    <a:pt x="0" y="26194"/>
                  </a:lnTo>
                  <a:lnTo>
                    <a:pt x="40482" y="100013"/>
                  </a:lnTo>
                  <a:lnTo>
                    <a:pt x="57150" y="133350"/>
                  </a:lnTo>
                  <a:lnTo>
                    <a:pt x="71438" y="166688"/>
                  </a:lnTo>
                  <a:lnTo>
                    <a:pt x="80963" y="200025"/>
                  </a:lnTo>
                  <a:lnTo>
                    <a:pt x="90488" y="259557"/>
                  </a:lnTo>
                  <a:cubicBezTo>
                    <a:pt x="91282" y="286544"/>
                    <a:pt x="92075" y="313532"/>
                    <a:pt x="92869" y="3405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5">
              <a:extLst>
                <a:ext uri="{FF2B5EF4-FFF2-40B4-BE49-F238E27FC236}">
                  <a16:creationId xmlns:a16="http://schemas.microsoft.com/office/drawing/2014/main" id="{BAAE3AA1-73AA-47E3-9CC9-FAEA8904E8AF}"/>
                </a:ext>
              </a:extLst>
            </p:cNvPr>
            <p:cNvSpPr/>
            <p:nvPr/>
          </p:nvSpPr>
          <p:spPr>
            <a:xfrm>
              <a:off x="3856038" y="3429000"/>
              <a:ext cx="2216150" cy="341313"/>
            </a:xfrm>
            <a:custGeom>
              <a:avLst/>
              <a:gdLst>
                <a:gd name="connsiteX0" fmla="*/ 1631156 w 2216944"/>
                <a:gd name="connsiteY0" fmla="*/ 23813 h 340519"/>
                <a:gd name="connsiteX1" fmla="*/ 1471612 w 2216944"/>
                <a:gd name="connsiteY1" fmla="*/ 33338 h 340519"/>
                <a:gd name="connsiteX2" fmla="*/ 1328737 w 2216944"/>
                <a:gd name="connsiteY2" fmla="*/ 47625 h 340519"/>
                <a:gd name="connsiteX3" fmla="*/ 1166812 w 2216944"/>
                <a:gd name="connsiteY3" fmla="*/ 61913 h 340519"/>
                <a:gd name="connsiteX4" fmla="*/ 997744 w 2216944"/>
                <a:gd name="connsiteY4" fmla="*/ 80963 h 340519"/>
                <a:gd name="connsiteX5" fmla="*/ 838200 w 2216944"/>
                <a:gd name="connsiteY5" fmla="*/ 100013 h 340519"/>
                <a:gd name="connsiteX6" fmla="*/ 619125 w 2216944"/>
                <a:gd name="connsiteY6" fmla="*/ 126206 h 340519"/>
                <a:gd name="connsiteX7" fmla="*/ 478631 w 2216944"/>
                <a:gd name="connsiteY7" fmla="*/ 145256 h 340519"/>
                <a:gd name="connsiteX8" fmla="*/ 392906 w 2216944"/>
                <a:gd name="connsiteY8" fmla="*/ 154781 h 340519"/>
                <a:gd name="connsiteX9" fmla="*/ 314325 w 2216944"/>
                <a:gd name="connsiteY9" fmla="*/ 164306 h 340519"/>
                <a:gd name="connsiteX10" fmla="*/ 209550 w 2216944"/>
                <a:gd name="connsiteY10" fmla="*/ 171450 h 340519"/>
                <a:gd name="connsiteX11" fmla="*/ 92869 w 2216944"/>
                <a:gd name="connsiteY11" fmla="*/ 178594 h 340519"/>
                <a:gd name="connsiteX12" fmla="*/ 2381 w 2216944"/>
                <a:gd name="connsiteY12" fmla="*/ 178594 h 340519"/>
                <a:gd name="connsiteX13" fmla="*/ 0 w 2216944"/>
                <a:gd name="connsiteY13" fmla="*/ 340519 h 340519"/>
                <a:gd name="connsiteX14" fmla="*/ 192881 w 2216944"/>
                <a:gd name="connsiteY14" fmla="*/ 319088 h 340519"/>
                <a:gd name="connsiteX15" fmla="*/ 423862 w 2216944"/>
                <a:gd name="connsiteY15" fmla="*/ 292894 h 340519"/>
                <a:gd name="connsiteX16" fmla="*/ 716756 w 2216944"/>
                <a:gd name="connsiteY16" fmla="*/ 261938 h 340519"/>
                <a:gd name="connsiteX17" fmla="*/ 1038225 w 2216944"/>
                <a:gd name="connsiteY17" fmla="*/ 230981 h 340519"/>
                <a:gd name="connsiteX18" fmla="*/ 1333500 w 2216944"/>
                <a:gd name="connsiteY18" fmla="*/ 202406 h 340519"/>
                <a:gd name="connsiteX19" fmla="*/ 1554956 w 2216944"/>
                <a:gd name="connsiteY19" fmla="*/ 183356 h 340519"/>
                <a:gd name="connsiteX20" fmla="*/ 1790700 w 2216944"/>
                <a:gd name="connsiteY20" fmla="*/ 164306 h 340519"/>
                <a:gd name="connsiteX21" fmla="*/ 1916906 w 2216944"/>
                <a:gd name="connsiteY21" fmla="*/ 157163 h 340519"/>
                <a:gd name="connsiteX22" fmla="*/ 1966912 w 2216944"/>
                <a:gd name="connsiteY22" fmla="*/ 157163 h 340519"/>
                <a:gd name="connsiteX23" fmla="*/ 2024062 w 2216944"/>
                <a:gd name="connsiteY23" fmla="*/ 161925 h 340519"/>
                <a:gd name="connsiteX24" fmla="*/ 2088356 w 2216944"/>
                <a:gd name="connsiteY24" fmla="*/ 169069 h 340519"/>
                <a:gd name="connsiteX25" fmla="*/ 2200275 w 2216944"/>
                <a:gd name="connsiteY25" fmla="*/ 190500 h 340519"/>
                <a:gd name="connsiteX26" fmla="*/ 2216944 w 2216944"/>
                <a:gd name="connsiteY26" fmla="*/ 40481 h 340519"/>
                <a:gd name="connsiteX27" fmla="*/ 2131219 w 2216944"/>
                <a:gd name="connsiteY27" fmla="*/ 16669 h 340519"/>
                <a:gd name="connsiteX28" fmla="*/ 2090737 w 2216944"/>
                <a:gd name="connsiteY28" fmla="*/ 9525 h 340519"/>
                <a:gd name="connsiteX29" fmla="*/ 2035969 w 2216944"/>
                <a:gd name="connsiteY29" fmla="*/ 2381 h 340519"/>
                <a:gd name="connsiteX30" fmla="*/ 1981200 w 2216944"/>
                <a:gd name="connsiteY30" fmla="*/ 0 h 340519"/>
                <a:gd name="connsiteX31" fmla="*/ 1895475 w 2216944"/>
                <a:gd name="connsiteY31" fmla="*/ 4763 h 340519"/>
                <a:gd name="connsiteX32" fmla="*/ 1631156 w 2216944"/>
                <a:gd name="connsiteY32" fmla="*/ 23813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16944" h="340519">
                  <a:moveTo>
                    <a:pt x="1631156" y="23813"/>
                  </a:moveTo>
                  <a:lnTo>
                    <a:pt x="1471612" y="33338"/>
                  </a:lnTo>
                  <a:lnTo>
                    <a:pt x="1328737" y="47625"/>
                  </a:lnTo>
                  <a:lnTo>
                    <a:pt x="1166812" y="61913"/>
                  </a:lnTo>
                  <a:lnTo>
                    <a:pt x="997744" y="80963"/>
                  </a:lnTo>
                  <a:lnTo>
                    <a:pt x="838200" y="100013"/>
                  </a:lnTo>
                  <a:lnTo>
                    <a:pt x="619125" y="126206"/>
                  </a:lnTo>
                  <a:lnTo>
                    <a:pt x="478631" y="145256"/>
                  </a:lnTo>
                  <a:lnTo>
                    <a:pt x="392906" y="154781"/>
                  </a:lnTo>
                  <a:lnTo>
                    <a:pt x="314325" y="164306"/>
                  </a:lnTo>
                  <a:lnTo>
                    <a:pt x="209550" y="171450"/>
                  </a:lnTo>
                  <a:lnTo>
                    <a:pt x="92869" y="178594"/>
                  </a:lnTo>
                  <a:lnTo>
                    <a:pt x="2381" y="178594"/>
                  </a:lnTo>
                  <a:cubicBezTo>
                    <a:pt x="1587" y="232569"/>
                    <a:pt x="794" y="286544"/>
                    <a:pt x="0" y="340519"/>
                  </a:cubicBezTo>
                  <a:lnTo>
                    <a:pt x="192881" y="319088"/>
                  </a:lnTo>
                  <a:lnTo>
                    <a:pt x="423862" y="292894"/>
                  </a:lnTo>
                  <a:lnTo>
                    <a:pt x="716756" y="261938"/>
                  </a:lnTo>
                  <a:lnTo>
                    <a:pt x="1038225" y="230981"/>
                  </a:lnTo>
                  <a:lnTo>
                    <a:pt x="1333500" y="202406"/>
                  </a:lnTo>
                  <a:lnTo>
                    <a:pt x="1554956" y="183356"/>
                  </a:lnTo>
                  <a:lnTo>
                    <a:pt x="1790700" y="164306"/>
                  </a:lnTo>
                  <a:lnTo>
                    <a:pt x="1916906" y="157163"/>
                  </a:lnTo>
                  <a:lnTo>
                    <a:pt x="1966912" y="157163"/>
                  </a:lnTo>
                  <a:lnTo>
                    <a:pt x="2024062" y="161925"/>
                  </a:lnTo>
                  <a:lnTo>
                    <a:pt x="2088356" y="169069"/>
                  </a:lnTo>
                  <a:lnTo>
                    <a:pt x="2200275" y="190500"/>
                  </a:lnTo>
                  <a:lnTo>
                    <a:pt x="2216944" y="40481"/>
                  </a:lnTo>
                  <a:lnTo>
                    <a:pt x="2131219" y="16669"/>
                  </a:lnTo>
                  <a:lnTo>
                    <a:pt x="2090737" y="9525"/>
                  </a:lnTo>
                  <a:lnTo>
                    <a:pt x="2035969" y="2381"/>
                  </a:lnTo>
                  <a:lnTo>
                    <a:pt x="1981200" y="0"/>
                  </a:lnTo>
                  <a:lnTo>
                    <a:pt x="1895475" y="4763"/>
                  </a:lnTo>
                  <a:lnTo>
                    <a:pt x="1631156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6">
              <a:extLst>
                <a:ext uri="{FF2B5EF4-FFF2-40B4-BE49-F238E27FC236}">
                  <a16:creationId xmlns:a16="http://schemas.microsoft.com/office/drawing/2014/main" id="{E6AC17AB-2B90-4CBD-ADA4-312C5E6AEC36}"/>
                </a:ext>
              </a:extLst>
            </p:cNvPr>
            <p:cNvSpPr/>
            <p:nvPr/>
          </p:nvSpPr>
          <p:spPr>
            <a:xfrm>
              <a:off x="3798888" y="3876675"/>
              <a:ext cx="2257425" cy="366713"/>
            </a:xfrm>
            <a:custGeom>
              <a:avLst/>
              <a:gdLst>
                <a:gd name="connsiteX0" fmla="*/ 1569244 w 2257425"/>
                <a:gd name="connsiteY0" fmla="*/ 45244 h 366713"/>
                <a:gd name="connsiteX1" fmla="*/ 1933575 w 2257425"/>
                <a:gd name="connsiteY1" fmla="*/ 4763 h 366713"/>
                <a:gd name="connsiteX2" fmla="*/ 1995487 w 2257425"/>
                <a:gd name="connsiteY2" fmla="*/ 0 h 366713"/>
                <a:gd name="connsiteX3" fmla="*/ 2052637 w 2257425"/>
                <a:gd name="connsiteY3" fmla="*/ 2381 h 366713"/>
                <a:gd name="connsiteX4" fmla="*/ 2128837 w 2257425"/>
                <a:gd name="connsiteY4" fmla="*/ 11906 h 366713"/>
                <a:gd name="connsiteX5" fmla="*/ 2257425 w 2257425"/>
                <a:gd name="connsiteY5" fmla="*/ 38100 h 366713"/>
                <a:gd name="connsiteX6" fmla="*/ 2224087 w 2257425"/>
                <a:gd name="connsiteY6" fmla="*/ 192881 h 366713"/>
                <a:gd name="connsiteX7" fmla="*/ 2112169 w 2257425"/>
                <a:gd name="connsiteY7" fmla="*/ 166688 h 366713"/>
                <a:gd name="connsiteX8" fmla="*/ 2059781 w 2257425"/>
                <a:gd name="connsiteY8" fmla="*/ 157163 h 366713"/>
                <a:gd name="connsiteX9" fmla="*/ 2035969 w 2257425"/>
                <a:gd name="connsiteY9" fmla="*/ 157163 h 366713"/>
                <a:gd name="connsiteX10" fmla="*/ 1981200 w 2257425"/>
                <a:gd name="connsiteY10" fmla="*/ 157163 h 366713"/>
                <a:gd name="connsiteX11" fmla="*/ 1804987 w 2257425"/>
                <a:gd name="connsiteY11" fmla="*/ 173831 h 366713"/>
                <a:gd name="connsiteX12" fmla="*/ 1457325 w 2257425"/>
                <a:gd name="connsiteY12" fmla="*/ 207169 h 366713"/>
                <a:gd name="connsiteX13" fmla="*/ 1181100 w 2257425"/>
                <a:gd name="connsiteY13" fmla="*/ 235744 h 366713"/>
                <a:gd name="connsiteX14" fmla="*/ 754856 w 2257425"/>
                <a:gd name="connsiteY14" fmla="*/ 280988 h 366713"/>
                <a:gd name="connsiteX15" fmla="*/ 400050 w 2257425"/>
                <a:gd name="connsiteY15" fmla="*/ 321469 h 366713"/>
                <a:gd name="connsiteX16" fmla="*/ 152400 w 2257425"/>
                <a:gd name="connsiteY16" fmla="*/ 350044 h 366713"/>
                <a:gd name="connsiteX17" fmla="*/ 0 w 2257425"/>
                <a:gd name="connsiteY17" fmla="*/ 366713 h 366713"/>
                <a:gd name="connsiteX18" fmla="*/ 4762 w 2257425"/>
                <a:gd name="connsiteY18" fmla="*/ 211931 h 366713"/>
                <a:gd name="connsiteX19" fmla="*/ 276225 w 2257425"/>
                <a:gd name="connsiteY19" fmla="*/ 183356 h 366713"/>
                <a:gd name="connsiteX20" fmla="*/ 566737 w 2257425"/>
                <a:gd name="connsiteY20" fmla="*/ 152400 h 366713"/>
                <a:gd name="connsiteX21" fmla="*/ 881062 w 2257425"/>
                <a:gd name="connsiteY21" fmla="*/ 116681 h 366713"/>
                <a:gd name="connsiteX22" fmla="*/ 1173956 w 2257425"/>
                <a:gd name="connsiteY22" fmla="*/ 85725 h 366713"/>
                <a:gd name="connsiteX23" fmla="*/ 1569244 w 2257425"/>
                <a:gd name="connsiteY23" fmla="*/ 4524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57425" h="366713">
                  <a:moveTo>
                    <a:pt x="1569244" y="45244"/>
                  </a:moveTo>
                  <a:lnTo>
                    <a:pt x="1933575" y="4763"/>
                  </a:lnTo>
                  <a:lnTo>
                    <a:pt x="1995487" y="0"/>
                  </a:lnTo>
                  <a:lnTo>
                    <a:pt x="2052637" y="2381"/>
                  </a:lnTo>
                  <a:lnTo>
                    <a:pt x="2128837" y="11906"/>
                  </a:lnTo>
                  <a:lnTo>
                    <a:pt x="2257425" y="38100"/>
                  </a:lnTo>
                  <a:lnTo>
                    <a:pt x="2224087" y="192881"/>
                  </a:lnTo>
                  <a:lnTo>
                    <a:pt x="2112169" y="166688"/>
                  </a:lnTo>
                  <a:lnTo>
                    <a:pt x="2059781" y="157163"/>
                  </a:lnTo>
                  <a:lnTo>
                    <a:pt x="2035969" y="157163"/>
                  </a:lnTo>
                  <a:lnTo>
                    <a:pt x="1981200" y="157163"/>
                  </a:lnTo>
                  <a:lnTo>
                    <a:pt x="1804987" y="173831"/>
                  </a:lnTo>
                  <a:lnTo>
                    <a:pt x="1457325" y="207169"/>
                  </a:lnTo>
                  <a:lnTo>
                    <a:pt x="1181100" y="235744"/>
                  </a:lnTo>
                  <a:lnTo>
                    <a:pt x="754856" y="280988"/>
                  </a:lnTo>
                  <a:lnTo>
                    <a:pt x="400050" y="321469"/>
                  </a:lnTo>
                  <a:lnTo>
                    <a:pt x="152400" y="350044"/>
                  </a:lnTo>
                  <a:lnTo>
                    <a:pt x="0" y="366713"/>
                  </a:lnTo>
                  <a:lnTo>
                    <a:pt x="4762" y="211931"/>
                  </a:lnTo>
                  <a:lnTo>
                    <a:pt x="276225" y="183356"/>
                  </a:lnTo>
                  <a:lnTo>
                    <a:pt x="566737" y="152400"/>
                  </a:lnTo>
                  <a:lnTo>
                    <a:pt x="881062" y="116681"/>
                  </a:lnTo>
                  <a:lnTo>
                    <a:pt x="1173956" y="85725"/>
                  </a:lnTo>
                  <a:lnTo>
                    <a:pt x="1569244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7">
              <a:extLst>
                <a:ext uri="{FF2B5EF4-FFF2-40B4-BE49-F238E27FC236}">
                  <a16:creationId xmlns:a16="http://schemas.microsoft.com/office/drawing/2014/main" id="{0DFA797F-999A-4729-ACB1-F5D143828175}"/>
                </a:ext>
              </a:extLst>
            </p:cNvPr>
            <p:cNvSpPr/>
            <p:nvPr/>
          </p:nvSpPr>
          <p:spPr>
            <a:xfrm>
              <a:off x="2681288" y="4432300"/>
              <a:ext cx="4524375" cy="582613"/>
            </a:xfrm>
            <a:custGeom>
              <a:avLst/>
              <a:gdLst>
                <a:gd name="connsiteX0" fmla="*/ 2717597 w 4524451"/>
                <a:gd name="connsiteY0" fmla="*/ 102413 h 581559"/>
                <a:gd name="connsiteX1" fmla="*/ 2212848 w 4524451"/>
                <a:gd name="connsiteY1" fmla="*/ 135331 h 581559"/>
                <a:gd name="connsiteX2" fmla="*/ 1858061 w 4524451"/>
                <a:gd name="connsiteY2" fmla="*/ 160935 h 581559"/>
                <a:gd name="connsiteX3" fmla="*/ 1466697 w 4524451"/>
                <a:gd name="connsiteY3" fmla="*/ 197511 h 581559"/>
                <a:gd name="connsiteX4" fmla="*/ 1196035 w 4524451"/>
                <a:gd name="connsiteY4" fmla="*/ 223114 h 581559"/>
                <a:gd name="connsiteX5" fmla="*/ 662025 w 4524451"/>
                <a:gd name="connsiteY5" fmla="*/ 277978 h 581559"/>
                <a:gd name="connsiteX6" fmla="*/ 555955 w 4524451"/>
                <a:gd name="connsiteY6" fmla="*/ 288951 h 581559"/>
                <a:gd name="connsiteX7" fmla="*/ 486461 w 4524451"/>
                <a:gd name="connsiteY7" fmla="*/ 292608 h 581559"/>
                <a:gd name="connsiteX8" fmla="*/ 442569 w 4524451"/>
                <a:gd name="connsiteY8" fmla="*/ 292608 h 581559"/>
                <a:gd name="connsiteX9" fmla="*/ 391363 w 4524451"/>
                <a:gd name="connsiteY9" fmla="*/ 288951 h 581559"/>
                <a:gd name="connsiteX10" fmla="*/ 336499 w 4524451"/>
                <a:gd name="connsiteY10" fmla="*/ 277978 h 581559"/>
                <a:gd name="connsiteX11" fmla="*/ 277977 w 4524451"/>
                <a:gd name="connsiteY11" fmla="*/ 263347 h 581559"/>
                <a:gd name="connsiteX12" fmla="*/ 223113 w 4524451"/>
                <a:gd name="connsiteY12" fmla="*/ 245059 h 581559"/>
                <a:gd name="connsiteX13" fmla="*/ 175565 w 4524451"/>
                <a:gd name="connsiteY13" fmla="*/ 223114 h 581559"/>
                <a:gd name="connsiteX14" fmla="*/ 128016 w 4524451"/>
                <a:gd name="connsiteY14" fmla="*/ 193853 h 581559"/>
                <a:gd name="connsiteX15" fmla="*/ 87782 w 4524451"/>
                <a:gd name="connsiteY15" fmla="*/ 164592 h 581559"/>
                <a:gd name="connsiteX16" fmla="*/ 47549 w 4524451"/>
                <a:gd name="connsiteY16" fmla="*/ 142647 h 581559"/>
                <a:gd name="connsiteX17" fmla="*/ 21945 w 4524451"/>
                <a:gd name="connsiteY17" fmla="*/ 135331 h 581559"/>
                <a:gd name="connsiteX18" fmla="*/ 7315 w 4524451"/>
                <a:gd name="connsiteY18" fmla="*/ 138989 h 581559"/>
                <a:gd name="connsiteX19" fmla="*/ 0 w 4524451"/>
                <a:gd name="connsiteY19" fmla="*/ 149962 h 581559"/>
                <a:gd name="connsiteX20" fmla="*/ 0 w 4524451"/>
                <a:gd name="connsiteY20" fmla="*/ 164592 h 581559"/>
                <a:gd name="connsiteX21" fmla="*/ 7315 w 4524451"/>
                <a:gd name="connsiteY21" fmla="*/ 193853 h 581559"/>
                <a:gd name="connsiteX22" fmla="*/ 32918 w 4524451"/>
                <a:gd name="connsiteY22" fmla="*/ 241402 h 581559"/>
                <a:gd name="connsiteX23" fmla="*/ 80467 w 4524451"/>
                <a:gd name="connsiteY23" fmla="*/ 318211 h 581559"/>
                <a:gd name="connsiteX24" fmla="*/ 179222 w 4524451"/>
                <a:gd name="connsiteY24" fmla="*/ 427939 h 581559"/>
                <a:gd name="connsiteX25" fmla="*/ 234086 w 4524451"/>
                <a:gd name="connsiteY25" fmla="*/ 482803 h 581559"/>
                <a:gd name="connsiteX26" fmla="*/ 292608 w 4524451"/>
                <a:gd name="connsiteY26" fmla="*/ 534010 h 581559"/>
                <a:gd name="connsiteX27" fmla="*/ 325526 w 4524451"/>
                <a:gd name="connsiteY27" fmla="*/ 559613 h 581559"/>
                <a:gd name="connsiteX28" fmla="*/ 358445 w 4524451"/>
                <a:gd name="connsiteY28" fmla="*/ 574243 h 581559"/>
                <a:gd name="connsiteX29" fmla="*/ 395021 w 4524451"/>
                <a:gd name="connsiteY29" fmla="*/ 581559 h 581559"/>
                <a:gd name="connsiteX30" fmla="*/ 435254 w 4524451"/>
                <a:gd name="connsiteY30" fmla="*/ 577901 h 581559"/>
                <a:gd name="connsiteX31" fmla="*/ 486461 w 4524451"/>
                <a:gd name="connsiteY31" fmla="*/ 563271 h 581559"/>
                <a:gd name="connsiteX32" fmla="*/ 559613 w 4524451"/>
                <a:gd name="connsiteY32" fmla="*/ 537667 h 581559"/>
                <a:gd name="connsiteX33" fmla="*/ 632765 w 4524451"/>
                <a:gd name="connsiteY33" fmla="*/ 512064 h 581559"/>
                <a:gd name="connsiteX34" fmla="*/ 731520 w 4524451"/>
                <a:gd name="connsiteY34" fmla="*/ 490119 h 581559"/>
                <a:gd name="connsiteX35" fmla="*/ 841248 w 4524451"/>
                <a:gd name="connsiteY35" fmla="*/ 468173 h 581559"/>
                <a:gd name="connsiteX36" fmla="*/ 954633 w 4524451"/>
                <a:gd name="connsiteY36" fmla="*/ 449885 h 581559"/>
                <a:gd name="connsiteX37" fmla="*/ 1177747 w 4524451"/>
                <a:gd name="connsiteY37" fmla="*/ 420624 h 581559"/>
                <a:gd name="connsiteX38" fmla="*/ 1397203 w 4524451"/>
                <a:gd name="connsiteY38" fmla="*/ 391363 h 581559"/>
                <a:gd name="connsiteX39" fmla="*/ 1660550 w 4524451"/>
                <a:gd name="connsiteY39" fmla="*/ 365760 h 581559"/>
                <a:gd name="connsiteX40" fmla="*/ 1872691 w 4524451"/>
                <a:gd name="connsiteY40" fmla="*/ 343815 h 581559"/>
                <a:gd name="connsiteX41" fmla="*/ 2099462 w 4524451"/>
                <a:gd name="connsiteY41" fmla="*/ 325527 h 581559"/>
                <a:gd name="connsiteX42" fmla="*/ 2344521 w 4524451"/>
                <a:gd name="connsiteY42" fmla="*/ 307239 h 581559"/>
                <a:gd name="connsiteX43" fmla="*/ 2670048 w 4524451"/>
                <a:gd name="connsiteY43" fmla="*/ 285293 h 581559"/>
                <a:gd name="connsiteX44" fmla="*/ 2904134 w 4524451"/>
                <a:gd name="connsiteY44" fmla="*/ 270663 h 581559"/>
                <a:gd name="connsiteX45" fmla="*/ 2958998 w 4524451"/>
                <a:gd name="connsiteY45" fmla="*/ 267005 h 581559"/>
                <a:gd name="connsiteX46" fmla="*/ 3156509 w 4524451"/>
                <a:gd name="connsiteY46" fmla="*/ 245059 h 581559"/>
                <a:gd name="connsiteX47" fmla="*/ 3361334 w 4524451"/>
                <a:gd name="connsiteY47" fmla="*/ 237744 h 581559"/>
                <a:gd name="connsiteX48" fmla="*/ 3540557 w 4524451"/>
                <a:gd name="connsiteY48" fmla="*/ 234087 h 581559"/>
                <a:gd name="connsiteX49" fmla="*/ 3664915 w 4524451"/>
                <a:gd name="connsiteY49" fmla="*/ 234087 h 581559"/>
                <a:gd name="connsiteX50" fmla="*/ 3917289 w 4524451"/>
                <a:gd name="connsiteY50" fmla="*/ 241402 h 581559"/>
                <a:gd name="connsiteX51" fmla="*/ 4136745 w 4524451"/>
                <a:gd name="connsiteY51" fmla="*/ 248717 h 581559"/>
                <a:gd name="connsiteX52" fmla="*/ 4231843 w 4524451"/>
                <a:gd name="connsiteY52" fmla="*/ 256032 h 581559"/>
                <a:gd name="connsiteX53" fmla="*/ 4312310 w 4524451"/>
                <a:gd name="connsiteY53" fmla="*/ 267005 h 581559"/>
                <a:gd name="connsiteX54" fmla="*/ 4381805 w 4524451"/>
                <a:gd name="connsiteY54" fmla="*/ 274320 h 581559"/>
                <a:gd name="connsiteX55" fmla="*/ 4440326 w 4524451"/>
                <a:gd name="connsiteY55" fmla="*/ 274320 h 581559"/>
                <a:gd name="connsiteX56" fmla="*/ 4476902 w 4524451"/>
                <a:gd name="connsiteY56" fmla="*/ 267005 h 581559"/>
                <a:gd name="connsiteX57" fmla="*/ 4498848 w 4524451"/>
                <a:gd name="connsiteY57" fmla="*/ 259690 h 581559"/>
                <a:gd name="connsiteX58" fmla="*/ 4513478 w 4524451"/>
                <a:gd name="connsiteY58" fmla="*/ 248717 h 581559"/>
                <a:gd name="connsiteX59" fmla="*/ 4520793 w 4524451"/>
                <a:gd name="connsiteY59" fmla="*/ 241402 h 581559"/>
                <a:gd name="connsiteX60" fmla="*/ 4524451 w 4524451"/>
                <a:gd name="connsiteY60" fmla="*/ 223114 h 581559"/>
                <a:gd name="connsiteX61" fmla="*/ 4520793 w 4524451"/>
                <a:gd name="connsiteY61" fmla="*/ 208483 h 581559"/>
                <a:gd name="connsiteX62" fmla="*/ 4506163 w 4524451"/>
                <a:gd name="connsiteY62" fmla="*/ 175565 h 581559"/>
                <a:gd name="connsiteX63" fmla="*/ 4476902 w 4524451"/>
                <a:gd name="connsiteY63" fmla="*/ 135331 h 581559"/>
                <a:gd name="connsiteX64" fmla="*/ 4458614 w 4524451"/>
                <a:gd name="connsiteY64" fmla="*/ 117043 h 581559"/>
                <a:gd name="connsiteX65" fmla="*/ 4433011 w 4524451"/>
                <a:gd name="connsiteY65" fmla="*/ 98755 h 581559"/>
                <a:gd name="connsiteX66" fmla="*/ 4400093 w 4524451"/>
                <a:gd name="connsiteY66" fmla="*/ 80467 h 581559"/>
                <a:gd name="connsiteX67" fmla="*/ 4359859 w 4524451"/>
                <a:gd name="connsiteY67" fmla="*/ 58522 h 581559"/>
                <a:gd name="connsiteX68" fmla="*/ 4304995 w 4524451"/>
                <a:gd name="connsiteY68" fmla="*/ 36576 h 581559"/>
                <a:gd name="connsiteX69" fmla="*/ 4239158 w 4524451"/>
                <a:gd name="connsiteY69" fmla="*/ 18288 h 581559"/>
                <a:gd name="connsiteX70" fmla="*/ 4180637 w 4524451"/>
                <a:gd name="connsiteY70" fmla="*/ 3658 h 581559"/>
                <a:gd name="connsiteX71" fmla="*/ 4140403 w 4524451"/>
                <a:gd name="connsiteY71" fmla="*/ 0 h 581559"/>
                <a:gd name="connsiteX72" fmla="*/ 4103827 w 4524451"/>
                <a:gd name="connsiteY72" fmla="*/ 3658 h 581559"/>
                <a:gd name="connsiteX73" fmla="*/ 4052621 w 4524451"/>
                <a:gd name="connsiteY73" fmla="*/ 10973 h 581559"/>
                <a:gd name="connsiteX74" fmla="*/ 3975811 w 4524451"/>
                <a:gd name="connsiteY74" fmla="*/ 21946 h 581559"/>
                <a:gd name="connsiteX75" fmla="*/ 3873398 w 4524451"/>
                <a:gd name="connsiteY75" fmla="*/ 25603 h 581559"/>
                <a:gd name="connsiteX76" fmla="*/ 3642969 w 4524451"/>
                <a:gd name="connsiteY76" fmla="*/ 40234 h 581559"/>
                <a:gd name="connsiteX77" fmla="*/ 3346704 w 4524451"/>
                <a:gd name="connsiteY77" fmla="*/ 54864 h 581559"/>
                <a:gd name="connsiteX78" fmla="*/ 3174797 w 4524451"/>
                <a:gd name="connsiteY78" fmla="*/ 69495 h 581559"/>
                <a:gd name="connsiteX79" fmla="*/ 2944368 w 4524451"/>
                <a:gd name="connsiteY79" fmla="*/ 91440 h 581559"/>
                <a:gd name="connsiteX80" fmla="*/ 2717597 w 4524451"/>
                <a:gd name="connsiteY80" fmla="*/ 102413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24451" h="581559">
                  <a:moveTo>
                    <a:pt x="2717597" y="102413"/>
                  </a:moveTo>
                  <a:lnTo>
                    <a:pt x="2212848" y="135331"/>
                  </a:lnTo>
                  <a:lnTo>
                    <a:pt x="1858061" y="160935"/>
                  </a:lnTo>
                  <a:lnTo>
                    <a:pt x="1466697" y="197511"/>
                  </a:lnTo>
                  <a:lnTo>
                    <a:pt x="1196035" y="223114"/>
                  </a:lnTo>
                  <a:lnTo>
                    <a:pt x="662025" y="277978"/>
                  </a:lnTo>
                  <a:lnTo>
                    <a:pt x="555955" y="288951"/>
                  </a:lnTo>
                  <a:lnTo>
                    <a:pt x="486461" y="292608"/>
                  </a:lnTo>
                  <a:lnTo>
                    <a:pt x="442569" y="292608"/>
                  </a:lnTo>
                  <a:lnTo>
                    <a:pt x="391363" y="288951"/>
                  </a:lnTo>
                  <a:lnTo>
                    <a:pt x="336499" y="277978"/>
                  </a:lnTo>
                  <a:lnTo>
                    <a:pt x="277977" y="263347"/>
                  </a:lnTo>
                  <a:lnTo>
                    <a:pt x="223113" y="245059"/>
                  </a:lnTo>
                  <a:lnTo>
                    <a:pt x="175565" y="223114"/>
                  </a:lnTo>
                  <a:lnTo>
                    <a:pt x="128016" y="193853"/>
                  </a:lnTo>
                  <a:lnTo>
                    <a:pt x="87782" y="164592"/>
                  </a:lnTo>
                  <a:lnTo>
                    <a:pt x="47549" y="142647"/>
                  </a:lnTo>
                  <a:lnTo>
                    <a:pt x="21945" y="135331"/>
                  </a:lnTo>
                  <a:lnTo>
                    <a:pt x="7315" y="138989"/>
                  </a:lnTo>
                  <a:lnTo>
                    <a:pt x="0" y="149962"/>
                  </a:lnTo>
                  <a:lnTo>
                    <a:pt x="0" y="164592"/>
                  </a:lnTo>
                  <a:lnTo>
                    <a:pt x="7315" y="193853"/>
                  </a:lnTo>
                  <a:lnTo>
                    <a:pt x="32918" y="241402"/>
                  </a:lnTo>
                  <a:lnTo>
                    <a:pt x="80467" y="318211"/>
                  </a:lnTo>
                  <a:lnTo>
                    <a:pt x="179222" y="427939"/>
                  </a:lnTo>
                  <a:lnTo>
                    <a:pt x="234086" y="482803"/>
                  </a:lnTo>
                  <a:lnTo>
                    <a:pt x="292608" y="534010"/>
                  </a:lnTo>
                  <a:lnTo>
                    <a:pt x="325526" y="559613"/>
                  </a:lnTo>
                  <a:lnTo>
                    <a:pt x="358445" y="574243"/>
                  </a:lnTo>
                  <a:lnTo>
                    <a:pt x="395021" y="581559"/>
                  </a:lnTo>
                  <a:lnTo>
                    <a:pt x="435254" y="577901"/>
                  </a:lnTo>
                  <a:lnTo>
                    <a:pt x="486461" y="563271"/>
                  </a:lnTo>
                  <a:lnTo>
                    <a:pt x="559613" y="537667"/>
                  </a:lnTo>
                  <a:lnTo>
                    <a:pt x="632765" y="512064"/>
                  </a:lnTo>
                  <a:lnTo>
                    <a:pt x="731520" y="490119"/>
                  </a:lnTo>
                  <a:lnTo>
                    <a:pt x="841248" y="468173"/>
                  </a:lnTo>
                  <a:lnTo>
                    <a:pt x="954633" y="449885"/>
                  </a:lnTo>
                  <a:lnTo>
                    <a:pt x="1177747" y="420624"/>
                  </a:lnTo>
                  <a:lnTo>
                    <a:pt x="1397203" y="391363"/>
                  </a:lnTo>
                  <a:lnTo>
                    <a:pt x="1660550" y="365760"/>
                  </a:lnTo>
                  <a:lnTo>
                    <a:pt x="1872691" y="343815"/>
                  </a:lnTo>
                  <a:lnTo>
                    <a:pt x="2099462" y="325527"/>
                  </a:lnTo>
                  <a:lnTo>
                    <a:pt x="2344521" y="307239"/>
                  </a:lnTo>
                  <a:lnTo>
                    <a:pt x="2670048" y="285293"/>
                  </a:lnTo>
                  <a:lnTo>
                    <a:pt x="2904134" y="270663"/>
                  </a:lnTo>
                  <a:lnTo>
                    <a:pt x="2958998" y="267005"/>
                  </a:lnTo>
                  <a:lnTo>
                    <a:pt x="3156509" y="245059"/>
                  </a:lnTo>
                  <a:lnTo>
                    <a:pt x="3361334" y="237744"/>
                  </a:lnTo>
                  <a:lnTo>
                    <a:pt x="3540557" y="234087"/>
                  </a:lnTo>
                  <a:lnTo>
                    <a:pt x="3664915" y="234087"/>
                  </a:lnTo>
                  <a:lnTo>
                    <a:pt x="3917289" y="241402"/>
                  </a:lnTo>
                  <a:lnTo>
                    <a:pt x="4136745" y="248717"/>
                  </a:lnTo>
                  <a:lnTo>
                    <a:pt x="4231843" y="256032"/>
                  </a:lnTo>
                  <a:lnTo>
                    <a:pt x="4312310" y="267005"/>
                  </a:lnTo>
                  <a:lnTo>
                    <a:pt x="4381805" y="274320"/>
                  </a:lnTo>
                  <a:lnTo>
                    <a:pt x="4440326" y="274320"/>
                  </a:lnTo>
                  <a:lnTo>
                    <a:pt x="4476902" y="267005"/>
                  </a:lnTo>
                  <a:lnTo>
                    <a:pt x="4498848" y="259690"/>
                  </a:lnTo>
                  <a:lnTo>
                    <a:pt x="4513478" y="248717"/>
                  </a:lnTo>
                  <a:lnTo>
                    <a:pt x="4520793" y="241402"/>
                  </a:lnTo>
                  <a:lnTo>
                    <a:pt x="4524451" y="223114"/>
                  </a:lnTo>
                  <a:lnTo>
                    <a:pt x="4520793" y="208483"/>
                  </a:lnTo>
                  <a:lnTo>
                    <a:pt x="4506163" y="175565"/>
                  </a:lnTo>
                  <a:lnTo>
                    <a:pt x="4476902" y="135331"/>
                  </a:lnTo>
                  <a:lnTo>
                    <a:pt x="4458614" y="117043"/>
                  </a:lnTo>
                  <a:lnTo>
                    <a:pt x="4433011" y="98755"/>
                  </a:lnTo>
                  <a:lnTo>
                    <a:pt x="4400093" y="80467"/>
                  </a:lnTo>
                  <a:lnTo>
                    <a:pt x="4359859" y="58522"/>
                  </a:lnTo>
                  <a:lnTo>
                    <a:pt x="4304995" y="36576"/>
                  </a:lnTo>
                  <a:lnTo>
                    <a:pt x="4239158" y="18288"/>
                  </a:lnTo>
                  <a:lnTo>
                    <a:pt x="4180637" y="3658"/>
                  </a:lnTo>
                  <a:lnTo>
                    <a:pt x="4140403" y="0"/>
                  </a:lnTo>
                  <a:lnTo>
                    <a:pt x="4103827" y="3658"/>
                  </a:lnTo>
                  <a:lnTo>
                    <a:pt x="4052621" y="10973"/>
                  </a:lnTo>
                  <a:lnTo>
                    <a:pt x="3975811" y="21946"/>
                  </a:lnTo>
                  <a:lnTo>
                    <a:pt x="3873398" y="25603"/>
                  </a:lnTo>
                  <a:lnTo>
                    <a:pt x="3642969" y="40234"/>
                  </a:lnTo>
                  <a:lnTo>
                    <a:pt x="3346704" y="54864"/>
                  </a:lnTo>
                  <a:lnTo>
                    <a:pt x="3174797" y="69495"/>
                  </a:lnTo>
                  <a:lnTo>
                    <a:pt x="2944368" y="91440"/>
                  </a:lnTo>
                  <a:lnTo>
                    <a:pt x="2717597" y="10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8">
              <a:extLst>
                <a:ext uri="{FF2B5EF4-FFF2-40B4-BE49-F238E27FC236}">
                  <a16:creationId xmlns:a16="http://schemas.microsoft.com/office/drawing/2014/main" id="{854A2107-418F-4245-87B6-3D3499A4E159}"/>
                </a:ext>
              </a:extLst>
            </p:cNvPr>
            <p:cNvSpPr/>
            <p:nvPr/>
          </p:nvSpPr>
          <p:spPr>
            <a:xfrm>
              <a:off x="5457825" y="4165600"/>
              <a:ext cx="450850" cy="1997075"/>
            </a:xfrm>
            <a:custGeom>
              <a:avLst/>
              <a:gdLst>
                <a:gd name="connsiteX0" fmla="*/ 158567 w 451915"/>
                <a:gd name="connsiteY0" fmla="*/ 951399 h 1997937"/>
                <a:gd name="connsiteX1" fmla="*/ 158567 w 451915"/>
                <a:gd name="connsiteY1" fmla="*/ 676550 h 1997937"/>
                <a:gd name="connsiteX2" fmla="*/ 158567 w 451915"/>
                <a:gd name="connsiteY2" fmla="*/ 528555 h 1997937"/>
                <a:gd name="connsiteX3" fmla="*/ 158567 w 451915"/>
                <a:gd name="connsiteY3" fmla="*/ 309204 h 1997937"/>
                <a:gd name="connsiteX4" fmla="*/ 155924 w 451915"/>
                <a:gd name="connsiteY4" fmla="*/ 256349 h 1997937"/>
                <a:gd name="connsiteX5" fmla="*/ 153281 w 451915"/>
                <a:gd name="connsiteY5" fmla="*/ 224636 h 1997937"/>
                <a:gd name="connsiteX6" fmla="*/ 147996 w 451915"/>
                <a:gd name="connsiteY6" fmla="*/ 200851 h 1997937"/>
                <a:gd name="connsiteX7" fmla="*/ 140068 w 451915"/>
                <a:gd name="connsiteY7" fmla="*/ 177066 h 1997937"/>
                <a:gd name="connsiteX8" fmla="*/ 129496 w 451915"/>
                <a:gd name="connsiteY8" fmla="*/ 155923 h 1997937"/>
                <a:gd name="connsiteX9" fmla="*/ 113640 w 451915"/>
                <a:gd name="connsiteY9" fmla="*/ 134781 h 1997937"/>
                <a:gd name="connsiteX10" fmla="*/ 89855 w 451915"/>
                <a:gd name="connsiteY10" fmla="*/ 113639 h 1997937"/>
                <a:gd name="connsiteX11" fmla="*/ 58142 w 451915"/>
                <a:gd name="connsiteY11" fmla="*/ 95140 h 1997937"/>
                <a:gd name="connsiteX12" fmla="*/ 36999 w 451915"/>
                <a:gd name="connsiteY12" fmla="*/ 81926 h 1997937"/>
                <a:gd name="connsiteX13" fmla="*/ 15857 w 451915"/>
                <a:gd name="connsiteY13" fmla="*/ 63426 h 1997937"/>
                <a:gd name="connsiteX14" fmla="*/ 5286 w 451915"/>
                <a:gd name="connsiteY14" fmla="*/ 47570 h 1997937"/>
                <a:gd name="connsiteX15" fmla="*/ 0 w 451915"/>
                <a:gd name="connsiteY15" fmla="*/ 34356 h 1997937"/>
                <a:gd name="connsiteX16" fmla="*/ 0 w 451915"/>
                <a:gd name="connsiteY16" fmla="*/ 21142 h 1997937"/>
                <a:gd name="connsiteX17" fmla="*/ 2643 w 451915"/>
                <a:gd name="connsiteY17" fmla="*/ 10571 h 1997937"/>
                <a:gd name="connsiteX18" fmla="*/ 23785 w 451915"/>
                <a:gd name="connsiteY18" fmla="*/ 2642 h 1997937"/>
                <a:gd name="connsiteX19" fmla="*/ 55499 w 451915"/>
                <a:gd name="connsiteY19" fmla="*/ 0 h 1997937"/>
                <a:gd name="connsiteX20" fmla="*/ 124211 w 451915"/>
                <a:gd name="connsiteY20" fmla="*/ 7928 h 1997937"/>
                <a:gd name="connsiteX21" fmla="*/ 216708 w 451915"/>
                <a:gd name="connsiteY21" fmla="*/ 26427 h 1997937"/>
                <a:gd name="connsiteX22" fmla="*/ 303920 w 451915"/>
                <a:gd name="connsiteY22" fmla="*/ 52855 h 1997937"/>
                <a:gd name="connsiteX23" fmla="*/ 364703 w 451915"/>
                <a:gd name="connsiteY23" fmla="*/ 81926 h 1997937"/>
                <a:gd name="connsiteX24" fmla="*/ 406988 w 451915"/>
                <a:gd name="connsiteY24" fmla="*/ 108353 h 1997937"/>
                <a:gd name="connsiteX25" fmla="*/ 422844 w 451915"/>
                <a:gd name="connsiteY25" fmla="*/ 121567 h 1997937"/>
                <a:gd name="connsiteX26" fmla="*/ 441344 w 451915"/>
                <a:gd name="connsiteY26" fmla="*/ 142710 h 1997937"/>
                <a:gd name="connsiteX27" fmla="*/ 449272 w 451915"/>
                <a:gd name="connsiteY27" fmla="*/ 161209 h 1997937"/>
                <a:gd name="connsiteX28" fmla="*/ 451915 w 451915"/>
                <a:gd name="connsiteY28" fmla="*/ 174423 h 1997937"/>
                <a:gd name="connsiteX29" fmla="*/ 451915 w 451915"/>
                <a:gd name="connsiteY29" fmla="*/ 190279 h 1997937"/>
                <a:gd name="connsiteX30" fmla="*/ 443987 w 451915"/>
                <a:gd name="connsiteY30" fmla="*/ 224636 h 1997937"/>
                <a:gd name="connsiteX31" fmla="*/ 433416 w 451915"/>
                <a:gd name="connsiteY31" fmla="*/ 269563 h 1997937"/>
                <a:gd name="connsiteX32" fmla="*/ 425487 w 451915"/>
                <a:gd name="connsiteY32" fmla="*/ 348846 h 1997937"/>
                <a:gd name="connsiteX33" fmla="*/ 404345 w 451915"/>
                <a:gd name="connsiteY33" fmla="*/ 502127 h 1997937"/>
                <a:gd name="connsiteX34" fmla="*/ 404345 w 451915"/>
                <a:gd name="connsiteY34" fmla="*/ 766404 h 1997937"/>
                <a:gd name="connsiteX35" fmla="*/ 409631 w 451915"/>
                <a:gd name="connsiteY35" fmla="*/ 1067681 h 1997937"/>
                <a:gd name="connsiteX36" fmla="*/ 414916 w 451915"/>
                <a:gd name="connsiteY36" fmla="*/ 1194534 h 1997937"/>
                <a:gd name="connsiteX37" fmla="*/ 420202 w 451915"/>
                <a:gd name="connsiteY37" fmla="*/ 1292316 h 1997937"/>
                <a:gd name="connsiteX38" fmla="*/ 425487 w 451915"/>
                <a:gd name="connsiteY38" fmla="*/ 1337244 h 1997937"/>
                <a:gd name="connsiteX39" fmla="*/ 422844 w 451915"/>
                <a:gd name="connsiteY39" fmla="*/ 1403313 h 1997937"/>
                <a:gd name="connsiteX40" fmla="*/ 401702 w 451915"/>
                <a:gd name="connsiteY40" fmla="*/ 1538095 h 1997937"/>
                <a:gd name="connsiteX41" fmla="*/ 372632 w 451915"/>
                <a:gd name="connsiteY41" fmla="*/ 1659662 h 1997937"/>
                <a:gd name="connsiteX42" fmla="*/ 332990 w 451915"/>
                <a:gd name="connsiteY42" fmla="*/ 1775944 h 1997937"/>
                <a:gd name="connsiteX43" fmla="*/ 301277 w 451915"/>
                <a:gd name="connsiteY43" fmla="*/ 1855227 h 1997937"/>
                <a:gd name="connsiteX44" fmla="*/ 269563 w 451915"/>
                <a:gd name="connsiteY44" fmla="*/ 1926582 h 1997937"/>
                <a:gd name="connsiteX45" fmla="*/ 248421 w 451915"/>
                <a:gd name="connsiteY45" fmla="*/ 1963581 h 1997937"/>
                <a:gd name="connsiteX46" fmla="*/ 227279 w 451915"/>
                <a:gd name="connsiteY46" fmla="*/ 1987366 h 1997937"/>
                <a:gd name="connsiteX47" fmla="*/ 208780 w 451915"/>
                <a:gd name="connsiteY47" fmla="*/ 1997937 h 1997937"/>
                <a:gd name="connsiteX48" fmla="*/ 198209 w 451915"/>
                <a:gd name="connsiteY48" fmla="*/ 1997937 h 1997937"/>
                <a:gd name="connsiteX49" fmla="*/ 182352 w 451915"/>
                <a:gd name="connsiteY49" fmla="*/ 1984723 h 1997937"/>
                <a:gd name="connsiteX50" fmla="*/ 166495 w 451915"/>
                <a:gd name="connsiteY50" fmla="*/ 1955653 h 1997937"/>
                <a:gd name="connsiteX51" fmla="*/ 153281 w 451915"/>
                <a:gd name="connsiteY51" fmla="*/ 1469382 h 1997937"/>
                <a:gd name="connsiteX52" fmla="*/ 158567 w 451915"/>
                <a:gd name="connsiteY52" fmla="*/ 1403313 h 1997937"/>
                <a:gd name="connsiteX53" fmla="*/ 158567 w 451915"/>
                <a:gd name="connsiteY53" fmla="*/ 1268532 h 1997937"/>
                <a:gd name="connsiteX54" fmla="*/ 158567 w 451915"/>
                <a:gd name="connsiteY54" fmla="*/ 951399 h 199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1915" h="1997937">
                  <a:moveTo>
                    <a:pt x="158567" y="951399"/>
                  </a:moveTo>
                  <a:lnTo>
                    <a:pt x="158567" y="676550"/>
                  </a:lnTo>
                  <a:lnTo>
                    <a:pt x="158567" y="528555"/>
                  </a:lnTo>
                  <a:lnTo>
                    <a:pt x="158567" y="309204"/>
                  </a:lnTo>
                  <a:lnTo>
                    <a:pt x="155924" y="256349"/>
                  </a:lnTo>
                  <a:lnTo>
                    <a:pt x="153281" y="224636"/>
                  </a:lnTo>
                  <a:lnTo>
                    <a:pt x="147996" y="200851"/>
                  </a:lnTo>
                  <a:lnTo>
                    <a:pt x="140068" y="177066"/>
                  </a:lnTo>
                  <a:lnTo>
                    <a:pt x="129496" y="155923"/>
                  </a:lnTo>
                  <a:lnTo>
                    <a:pt x="113640" y="134781"/>
                  </a:lnTo>
                  <a:lnTo>
                    <a:pt x="89855" y="113639"/>
                  </a:lnTo>
                  <a:lnTo>
                    <a:pt x="58142" y="95140"/>
                  </a:lnTo>
                  <a:lnTo>
                    <a:pt x="36999" y="81926"/>
                  </a:lnTo>
                  <a:lnTo>
                    <a:pt x="15857" y="63426"/>
                  </a:lnTo>
                  <a:lnTo>
                    <a:pt x="5286" y="47570"/>
                  </a:lnTo>
                  <a:lnTo>
                    <a:pt x="0" y="34356"/>
                  </a:lnTo>
                  <a:lnTo>
                    <a:pt x="0" y="21142"/>
                  </a:lnTo>
                  <a:lnTo>
                    <a:pt x="2643" y="10571"/>
                  </a:lnTo>
                  <a:lnTo>
                    <a:pt x="23785" y="2642"/>
                  </a:lnTo>
                  <a:lnTo>
                    <a:pt x="55499" y="0"/>
                  </a:lnTo>
                  <a:lnTo>
                    <a:pt x="124211" y="7928"/>
                  </a:lnTo>
                  <a:lnTo>
                    <a:pt x="216708" y="26427"/>
                  </a:lnTo>
                  <a:lnTo>
                    <a:pt x="303920" y="52855"/>
                  </a:lnTo>
                  <a:lnTo>
                    <a:pt x="364703" y="81926"/>
                  </a:lnTo>
                  <a:lnTo>
                    <a:pt x="406988" y="108353"/>
                  </a:lnTo>
                  <a:lnTo>
                    <a:pt x="422844" y="121567"/>
                  </a:lnTo>
                  <a:lnTo>
                    <a:pt x="441344" y="142710"/>
                  </a:lnTo>
                  <a:lnTo>
                    <a:pt x="449272" y="161209"/>
                  </a:lnTo>
                  <a:lnTo>
                    <a:pt x="451915" y="174423"/>
                  </a:lnTo>
                  <a:lnTo>
                    <a:pt x="451915" y="190279"/>
                  </a:lnTo>
                  <a:lnTo>
                    <a:pt x="443987" y="224636"/>
                  </a:lnTo>
                  <a:lnTo>
                    <a:pt x="433416" y="269563"/>
                  </a:lnTo>
                  <a:lnTo>
                    <a:pt x="425487" y="348846"/>
                  </a:lnTo>
                  <a:lnTo>
                    <a:pt x="404345" y="502127"/>
                  </a:lnTo>
                  <a:lnTo>
                    <a:pt x="404345" y="766404"/>
                  </a:lnTo>
                  <a:lnTo>
                    <a:pt x="409631" y="1067681"/>
                  </a:lnTo>
                  <a:lnTo>
                    <a:pt x="414916" y="1194534"/>
                  </a:lnTo>
                  <a:lnTo>
                    <a:pt x="420202" y="1292316"/>
                  </a:lnTo>
                  <a:lnTo>
                    <a:pt x="425487" y="1337244"/>
                  </a:lnTo>
                  <a:lnTo>
                    <a:pt x="422844" y="1403313"/>
                  </a:lnTo>
                  <a:lnTo>
                    <a:pt x="401702" y="1538095"/>
                  </a:lnTo>
                  <a:lnTo>
                    <a:pt x="372632" y="1659662"/>
                  </a:lnTo>
                  <a:lnTo>
                    <a:pt x="332990" y="1775944"/>
                  </a:lnTo>
                  <a:lnTo>
                    <a:pt x="301277" y="1855227"/>
                  </a:lnTo>
                  <a:lnTo>
                    <a:pt x="269563" y="1926582"/>
                  </a:lnTo>
                  <a:lnTo>
                    <a:pt x="248421" y="1963581"/>
                  </a:lnTo>
                  <a:lnTo>
                    <a:pt x="227279" y="1987366"/>
                  </a:lnTo>
                  <a:lnTo>
                    <a:pt x="208780" y="1997937"/>
                  </a:lnTo>
                  <a:lnTo>
                    <a:pt x="198209" y="1997937"/>
                  </a:lnTo>
                  <a:lnTo>
                    <a:pt x="182352" y="1984723"/>
                  </a:lnTo>
                  <a:lnTo>
                    <a:pt x="166495" y="1955653"/>
                  </a:lnTo>
                  <a:lnTo>
                    <a:pt x="153281" y="1469382"/>
                  </a:lnTo>
                  <a:lnTo>
                    <a:pt x="158567" y="1403313"/>
                  </a:lnTo>
                  <a:lnTo>
                    <a:pt x="158567" y="1268532"/>
                  </a:lnTo>
                  <a:lnTo>
                    <a:pt x="158567" y="9513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39">
              <a:extLst>
                <a:ext uri="{FF2B5EF4-FFF2-40B4-BE49-F238E27FC236}">
                  <a16:creationId xmlns:a16="http://schemas.microsoft.com/office/drawing/2014/main" id="{82F391C6-D904-4F29-BAE9-E93C76D7890B}"/>
                </a:ext>
              </a:extLst>
            </p:cNvPr>
            <p:cNvSpPr/>
            <p:nvPr/>
          </p:nvSpPr>
          <p:spPr>
            <a:xfrm>
              <a:off x="4992688" y="5459413"/>
              <a:ext cx="673100" cy="701675"/>
            </a:xfrm>
            <a:custGeom>
              <a:avLst/>
              <a:gdLst>
                <a:gd name="connsiteX0" fmla="*/ 223838 w 671513"/>
                <a:gd name="connsiteY0" fmla="*/ 226219 h 700088"/>
                <a:gd name="connsiteX1" fmla="*/ 402432 w 671513"/>
                <a:gd name="connsiteY1" fmla="*/ 254794 h 700088"/>
                <a:gd name="connsiteX2" fmla="*/ 509588 w 671513"/>
                <a:gd name="connsiteY2" fmla="*/ 269082 h 700088"/>
                <a:gd name="connsiteX3" fmla="*/ 523875 w 671513"/>
                <a:gd name="connsiteY3" fmla="*/ 269082 h 700088"/>
                <a:gd name="connsiteX4" fmla="*/ 547688 w 671513"/>
                <a:gd name="connsiteY4" fmla="*/ 264319 h 700088"/>
                <a:gd name="connsiteX5" fmla="*/ 566738 w 671513"/>
                <a:gd name="connsiteY5" fmla="*/ 254794 h 700088"/>
                <a:gd name="connsiteX6" fmla="*/ 585788 w 671513"/>
                <a:gd name="connsiteY6" fmla="*/ 238125 h 700088"/>
                <a:gd name="connsiteX7" fmla="*/ 600075 w 671513"/>
                <a:gd name="connsiteY7" fmla="*/ 216694 h 700088"/>
                <a:gd name="connsiteX8" fmla="*/ 611982 w 671513"/>
                <a:gd name="connsiteY8" fmla="*/ 190500 h 700088"/>
                <a:gd name="connsiteX9" fmla="*/ 616744 w 671513"/>
                <a:gd name="connsiteY9" fmla="*/ 169069 h 700088"/>
                <a:gd name="connsiteX10" fmla="*/ 623888 w 671513"/>
                <a:gd name="connsiteY10" fmla="*/ 107157 h 700088"/>
                <a:gd name="connsiteX11" fmla="*/ 628650 w 671513"/>
                <a:gd name="connsiteY11" fmla="*/ 0 h 700088"/>
                <a:gd name="connsiteX12" fmla="*/ 671513 w 671513"/>
                <a:gd name="connsiteY12" fmla="*/ 700088 h 700088"/>
                <a:gd name="connsiteX13" fmla="*/ 650082 w 671513"/>
                <a:gd name="connsiteY13" fmla="*/ 688182 h 700088"/>
                <a:gd name="connsiteX14" fmla="*/ 628650 w 671513"/>
                <a:gd name="connsiteY14" fmla="*/ 659607 h 700088"/>
                <a:gd name="connsiteX15" fmla="*/ 600075 w 671513"/>
                <a:gd name="connsiteY15" fmla="*/ 614363 h 700088"/>
                <a:gd name="connsiteX16" fmla="*/ 569119 w 671513"/>
                <a:gd name="connsiteY16" fmla="*/ 573882 h 700088"/>
                <a:gd name="connsiteX17" fmla="*/ 528638 w 671513"/>
                <a:gd name="connsiteY17" fmla="*/ 531019 h 700088"/>
                <a:gd name="connsiteX18" fmla="*/ 500063 w 671513"/>
                <a:gd name="connsiteY18" fmla="*/ 502444 h 700088"/>
                <a:gd name="connsiteX19" fmla="*/ 466725 w 671513"/>
                <a:gd name="connsiteY19" fmla="*/ 476250 h 700088"/>
                <a:gd name="connsiteX20" fmla="*/ 428625 w 671513"/>
                <a:gd name="connsiteY20" fmla="*/ 452438 h 700088"/>
                <a:gd name="connsiteX21" fmla="*/ 381000 w 671513"/>
                <a:gd name="connsiteY21" fmla="*/ 423863 h 700088"/>
                <a:gd name="connsiteX22" fmla="*/ 328613 w 671513"/>
                <a:gd name="connsiteY22" fmla="*/ 392907 h 700088"/>
                <a:gd name="connsiteX23" fmla="*/ 269082 w 671513"/>
                <a:gd name="connsiteY23" fmla="*/ 361950 h 700088"/>
                <a:gd name="connsiteX24" fmla="*/ 200025 w 671513"/>
                <a:gd name="connsiteY24" fmla="*/ 326232 h 700088"/>
                <a:gd name="connsiteX25" fmla="*/ 130969 w 671513"/>
                <a:gd name="connsiteY25" fmla="*/ 295275 h 700088"/>
                <a:gd name="connsiteX26" fmla="*/ 57150 w 671513"/>
                <a:gd name="connsiteY26" fmla="*/ 264319 h 700088"/>
                <a:gd name="connsiteX27" fmla="*/ 26194 w 671513"/>
                <a:gd name="connsiteY27" fmla="*/ 247650 h 700088"/>
                <a:gd name="connsiteX28" fmla="*/ 7144 w 671513"/>
                <a:gd name="connsiteY28" fmla="*/ 233363 h 700088"/>
                <a:gd name="connsiteX29" fmla="*/ 0 w 671513"/>
                <a:gd name="connsiteY29" fmla="*/ 223838 h 700088"/>
                <a:gd name="connsiteX30" fmla="*/ 0 w 671513"/>
                <a:gd name="connsiteY30" fmla="*/ 219075 h 700088"/>
                <a:gd name="connsiteX31" fmla="*/ 2382 w 671513"/>
                <a:gd name="connsiteY31" fmla="*/ 211932 h 700088"/>
                <a:gd name="connsiteX32" fmla="*/ 14288 w 671513"/>
                <a:gd name="connsiteY32" fmla="*/ 202407 h 700088"/>
                <a:gd name="connsiteX33" fmla="*/ 38100 w 671513"/>
                <a:gd name="connsiteY33" fmla="*/ 200025 h 700088"/>
                <a:gd name="connsiteX34" fmla="*/ 78582 w 671513"/>
                <a:gd name="connsiteY34" fmla="*/ 202407 h 700088"/>
                <a:gd name="connsiteX35" fmla="*/ 223838 w 671513"/>
                <a:gd name="connsiteY35" fmla="*/ 226219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3" h="700088">
                  <a:moveTo>
                    <a:pt x="223838" y="226219"/>
                  </a:moveTo>
                  <a:lnTo>
                    <a:pt x="402432" y="254794"/>
                  </a:lnTo>
                  <a:lnTo>
                    <a:pt x="509588" y="269082"/>
                  </a:lnTo>
                  <a:lnTo>
                    <a:pt x="523875" y="269082"/>
                  </a:lnTo>
                  <a:lnTo>
                    <a:pt x="547688" y="264319"/>
                  </a:lnTo>
                  <a:lnTo>
                    <a:pt x="566738" y="254794"/>
                  </a:lnTo>
                  <a:lnTo>
                    <a:pt x="585788" y="238125"/>
                  </a:lnTo>
                  <a:lnTo>
                    <a:pt x="600075" y="216694"/>
                  </a:lnTo>
                  <a:lnTo>
                    <a:pt x="611982" y="190500"/>
                  </a:lnTo>
                  <a:lnTo>
                    <a:pt x="616744" y="169069"/>
                  </a:lnTo>
                  <a:lnTo>
                    <a:pt x="623888" y="107157"/>
                  </a:lnTo>
                  <a:lnTo>
                    <a:pt x="628650" y="0"/>
                  </a:lnTo>
                  <a:lnTo>
                    <a:pt x="671513" y="700088"/>
                  </a:lnTo>
                  <a:lnTo>
                    <a:pt x="650082" y="688182"/>
                  </a:lnTo>
                  <a:lnTo>
                    <a:pt x="628650" y="659607"/>
                  </a:lnTo>
                  <a:lnTo>
                    <a:pt x="600075" y="614363"/>
                  </a:lnTo>
                  <a:lnTo>
                    <a:pt x="569119" y="573882"/>
                  </a:lnTo>
                  <a:lnTo>
                    <a:pt x="528638" y="531019"/>
                  </a:lnTo>
                  <a:lnTo>
                    <a:pt x="500063" y="502444"/>
                  </a:lnTo>
                  <a:lnTo>
                    <a:pt x="466725" y="476250"/>
                  </a:lnTo>
                  <a:lnTo>
                    <a:pt x="428625" y="452438"/>
                  </a:lnTo>
                  <a:lnTo>
                    <a:pt x="381000" y="423863"/>
                  </a:lnTo>
                  <a:lnTo>
                    <a:pt x="328613" y="392907"/>
                  </a:lnTo>
                  <a:lnTo>
                    <a:pt x="269082" y="361950"/>
                  </a:lnTo>
                  <a:lnTo>
                    <a:pt x="200025" y="326232"/>
                  </a:lnTo>
                  <a:lnTo>
                    <a:pt x="130969" y="295275"/>
                  </a:lnTo>
                  <a:lnTo>
                    <a:pt x="57150" y="264319"/>
                  </a:lnTo>
                  <a:lnTo>
                    <a:pt x="26194" y="247650"/>
                  </a:lnTo>
                  <a:lnTo>
                    <a:pt x="7144" y="233363"/>
                  </a:lnTo>
                  <a:lnTo>
                    <a:pt x="0" y="223838"/>
                  </a:lnTo>
                  <a:lnTo>
                    <a:pt x="0" y="219075"/>
                  </a:lnTo>
                  <a:lnTo>
                    <a:pt x="2382" y="211932"/>
                  </a:lnTo>
                  <a:lnTo>
                    <a:pt x="14288" y="202407"/>
                  </a:lnTo>
                  <a:lnTo>
                    <a:pt x="38100" y="200025"/>
                  </a:lnTo>
                  <a:lnTo>
                    <a:pt x="78582" y="202407"/>
                  </a:lnTo>
                  <a:lnTo>
                    <a:pt x="22383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40">
              <a:extLst>
                <a:ext uri="{FF2B5EF4-FFF2-40B4-BE49-F238E27FC236}">
                  <a16:creationId xmlns:a16="http://schemas.microsoft.com/office/drawing/2014/main" id="{2F6D1518-D391-4D17-A471-9DCCCD64A09B}"/>
                </a:ext>
              </a:extLst>
            </p:cNvPr>
            <p:cNvSpPr/>
            <p:nvPr/>
          </p:nvSpPr>
          <p:spPr>
            <a:xfrm>
              <a:off x="4059238" y="4943475"/>
              <a:ext cx="819150" cy="638175"/>
            </a:xfrm>
            <a:custGeom>
              <a:avLst/>
              <a:gdLst>
                <a:gd name="connsiteX0" fmla="*/ 373857 w 819150"/>
                <a:gd name="connsiteY0" fmla="*/ 311944 h 638175"/>
                <a:gd name="connsiteX1" fmla="*/ 295275 w 819150"/>
                <a:gd name="connsiteY1" fmla="*/ 247650 h 638175"/>
                <a:gd name="connsiteX2" fmla="*/ 228600 w 819150"/>
                <a:gd name="connsiteY2" fmla="*/ 197644 h 638175"/>
                <a:gd name="connsiteX3" fmla="*/ 171450 w 819150"/>
                <a:gd name="connsiteY3" fmla="*/ 157163 h 638175"/>
                <a:gd name="connsiteX4" fmla="*/ 107157 w 819150"/>
                <a:gd name="connsiteY4" fmla="*/ 114300 h 638175"/>
                <a:gd name="connsiteX5" fmla="*/ 45244 w 819150"/>
                <a:gd name="connsiteY5" fmla="*/ 76200 h 638175"/>
                <a:gd name="connsiteX6" fmla="*/ 23813 w 819150"/>
                <a:gd name="connsiteY6" fmla="*/ 59531 h 638175"/>
                <a:gd name="connsiteX7" fmla="*/ 4763 w 819150"/>
                <a:gd name="connsiteY7" fmla="*/ 35719 h 638175"/>
                <a:gd name="connsiteX8" fmla="*/ 0 w 819150"/>
                <a:gd name="connsiteY8" fmla="*/ 19050 h 638175"/>
                <a:gd name="connsiteX9" fmla="*/ 4763 w 819150"/>
                <a:gd name="connsiteY9" fmla="*/ 7144 h 638175"/>
                <a:gd name="connsiteX10" fmla="*/ 14288 w 819150"/>
                <a:gd name="connsiteY10" fmla="*/ 2381 h 638175"/>
                <a:gd name="connsiteX11" fmla="*/ 38100 w 819150"/>
                <a:gd name="connsiteY11" fmla="*/ 0 h 638175"/>
                <a:gd name="connsiteX12" fmla="*/ 85725 w 819150"/>
                <a:gd name="connsiteY12" fmla="*/ 4763 h 638175"/>
                <a:gd name="connsiteX13" fmla="*/ 169069 w 819150"/>
                <a:gd name="connsiteY13" fmla="*/ 28575 h 638175"/>
                <a:gd name="connsiteX14" fmla="*/ 321469 w 819150"/>
                <a:gd name="connsiteY14" fmla="*/ 73819 h 638175"/>
                <a:gd name="connsiteX15" fmla="*/ 490538 w 819150"/>
                <a:gd name="connsiteY15" fmla="*/ 133350 h 638175"/>
                <a:gd name="connsiteX16" fmla="*/ 604838 w 819150"/>
                <a:gd name="connsiteY16" fmla="*/ 178594 h 638175"/>
                <a:gd name="connsiteX17" fmla="*/ 678657 w 819150"/>
                <a:gd name="connsiteY17" fmla="*/ 219075 h 638175"/>
                <a:gd name="connsiteX18" fmla="*/ 704850 w 819150"/>
                <a:gd name="connsiteY18" fmla="*/ 240506 h 638175"/>
                <a:gd name="connsiteX19" fmla="*/ 728663 w 819150"/>
                <a:gd name="connsiteY19" fmla="*/ 271463 h 638175"/>
                <a:gd name="connsiteX20" fmla="*/ 769144 w 819150"/>
                <a:gd name="connsiteY20" fmla="*/ 333375 h 638175"/>
                <a:gd name="connsiteX21" fmla="*/ 792957 w 819150"/>
                <a:gd name="connsiteY21" fmla="*/ 383381 h 638175"/>
                <a:gd name="connsiteX22" fmla="*/ 804863 w 819150"/>
                <a:gd name="connsiteY22" fmla="*/ 423863 h 638175"/>
                <a:gd name="connsiteX23" fmla="*/ 814388 w 819150"/>
                <a:gd name="connsiteY23" fmla="*/ 473869 h 638175"/>
                <a:gd name="connsiteX24" fmla="*/ 819150 w 819150"/>
                <a:gd name="connsiteY24" fmla="*/ 538163 h 638175"/>
                <a:gd name="connsiteX25" fmla="*/ 814388 w 819150"/>
                <a:gd name="connsiteY25" fmla="*/ 597694 h 638175"/>
                <a:gd name="connsiteX26" fmla="*/ 802482 w 819150"/>
                <a:gd name="connsiteY26" fmla="*/ 621506 h 638175"/>
                <a:gd name="connsiteX27" fmla="*/ 785813 w 819150"/>
                <a:gd name="connsiteY27" fmla="*/ 633413 h 638175"/>
                <a:gd name="connsiteX28" fmla="*/ 769144 w 819150"/>
                <a:gd name="connsiteY28" fmla="*/ 638175 h 638175"/>
                <a:gd name="connsiteX29" fmla="*/ 754857 w 819150"/>
                <a:gd name="connsiteY29" fmla="*/ 638175 h 638175"/>
                <a:gd name="connsiteX30" fmla="*/ 719138 w 819150"/>
                <a:gd name="connsiteY30" fmla="*/ 626269 h 638175"/>
                <a:gd name="connsiteX31" fmla="*/ 685800 w 819150"/>
                <a:gd name="connsiteY31" fmla="*/ 607219 h 638175"/>
                <a:gd name="connsiteX32" fmla="*/ 635794 w 819150"/>
                <a:gd name="connsiteY32" fmla="*/ 557213 h 638175"/>
                <a:gd name="connsiteX33" fmla="*/ 576263 w 819150"/>
                <a:gd name="connsiteY33" fmla="*/ 495300 h 638175"/>
                <a:gd name="connsiteX34" fmla="*/ 519113 w 819150"/>
                <a:gd name="connsiteY34" fmla="*/ 440531 h 638175"/>
                <a:gd name="connsiteX35" fmla="*/ 459582 w 819150"/>
                <a:gd name="connsiteY35" fmla="*/ 385763 h 638175"/>
                <a:gd name="connsiteX36" fmla="*/ 373857 w 819150"/>
                <a:gd name="connsiteY36" fmla="*/ 311944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38175">
                  <a:moveTo>
                    <a:pt x="373857" y="311944"/>
                  </a:moveTo>
                  <a:lnTo>
                    <a:pt x="295275" y="247650"/>
                  </a:lnTo>
                  <a:lnTo>
                    <a:pt x="228600" y="197644"/>
                  </a:lnTo>
                  <a:lnTo>
                    <a:pt x="171450" y="157163"/>
                  </a:lnTo>
                  <a:lnTo>
                    <a:pt x="107157" y="114300"/>
                  </a:lnTo>
                  <a:lnTo>
                    <a:pt x="45244" y="76200"/>
                  </a:lnTo>
                  <a:lnTo>
                    <a:pt x="23813" y="59531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4288" y="2381"/>
                  </a:lnTo>
                  <a:lnTo>
                    <a:pt x="38100" y="0"/>
                  </a:lnTo>
                  <a:lnTo>
                    <a:pt x="85725" y="4763"/>
                  </a:lnTo>
                  <a:lnTo>
                    <a:pt x="169069" y="28575"/>
                  </a:lnTo>
                  <a:lnTo>
                    <a:pt x="321469" y="73819"/>
                  </a:lnTo>
                  <a:lnTo>
                    <a:pt x="490538" y="133350"/>
                  </a:lnTo>
                  <a:lnTo>
                    <a:pt x="604838" y="178594"/>
                  </a:lnTo>
                  <a:lnTo>
                    <a:pt x="678657" y="219075"/>
                  </a:lnTo>
                  <a:lnTo>
                    <a:pt x="704850" y="240506"/>
                  </a:lnTo>
                  <a:lnTo>
                    <a:pt x="728663" y="271463"/>
                  </a:lnTo>
                  <a:lnTo>
                    <a:pt x="769144" y="333375"/>
                  </a:lnTo>
                  <a:lnTo>
                    <a:pt x="792957" y="383381"/>
                  </a:lnTo>
                  <a:lnTo>
                    <a:pt x="804863" y="423863"/>
                  </a:lnTo>
                  <a:lnTo>
                    <a:pt x="814388" y="473869"/>
                  </a:lnTo>
                  <a:lnTo>
                    <a:pt x="819150" y="538163"/>
                  </a:lnTo>
                  <a:lnTo>
                    <a:pt x="814388" y="597694"/>
                  </a:lnTo>
                  <a:lnTo>
                    <a:pt x="802482" y="621506"/>
                  </a:lnTo>
                  <a:lnTo>
                    <a:pt x="785813" y="633413"/>
                  </a:lnTo>
                  <a:lnTo>
                    <a:pt x="769144" y="638175"/>
                  </a:lnTo>
                  <a:lnTo>
                    <a:pt x="754857" y="638175"/>
                  </a:lnTo>
                  <a:lnTo>
                    <a:pt x="719138" y="626269"/>
                  </a:lnTo>
                  <a:lnTo>
                    <a:pt x="685800" y="607219"/>
                  </a:lnTo>
                  <a:lnTo>
                    <a:pt x="635794" y="557213"/>
                  </a:lnTo>
                  <a:lnTo>
                    <a:pt x="576263" y="495300"/>
                  </a:lnTo>
                  <a:lnTo>
                    <a:pt x="519113" y="440531"/>
                  </a:lnTo>
                  <a:lnTo>
                    <a:pt x="459582" y="385763"/>
                  </a:lnTo>
                  <a:lnTo>
                    <a:pt x="37385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466" name="グループ化 1">
            <a:extLst>
              <a:ext uri="{FF2B5EF4-FFF2-40B4-BE49-F238E27FC236}">
                <a16:creationId xmlns:a16="http://schemas.microsoft.com/office/drawing/2014/main" id="{5AD673A3-8393-418E-9281-CCA4B129407B}"/>
              </a:ext>
            </a:extLst>
          </p:cNvPr>
          <p:cNvGrpSpPr>
            <a:grpSpLocks/>
          </p:cNvGrpSpPr>
          <p:nvPr/>
        </p:nvGrpSpPr>
        <p:grpSpPr bwMode="auto">
          <a:xfrm>
            <a:off x="2681288" y="1325563"/>
            <a:ext cx="4524375" cy="4837112"/>
            <a:chOff x="2681288" y="1325563"/>
            <a:chExt cx="4524375" cy="4837112"/>
          </a:xfrm>
        </p:grpSpPr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21FD004-B3AE-42A4-9743-02D3BAFA3A7E}"/>
                </a:ext>
              </a:extLst>
            </p:cNvPr>
            <p:cNvSpPr/>
            <p:nvPr/>
          </p:nvSpPr>
          <p:spPr>
            <a:xfrm>
              <a:off x="3770313" y="1414463"/>
              <a:ext cx="762000" cy="654050"/>
            </a:xfrm>
            <a:custGeom>
              <a:avLst/>
              <a:gdLst>
                <a:gd name="connsiteX0" fmla="*/ 340519 w 762000"/>
                <a:gd name="connsiteY0" fmla="*/ 107156 h 654843"/>
                <a:gd name="connsiteX1" fmla="*/ 271462 w 762000"/>
                <a:gd name="connsiteY1" fmla="*/ 78581 h 654843"/>
                <a:gd name="connsiteX2" fmla="*/ 183356 w 762000"/>
                <a:gd name="connsiteY2" fmla="*/ 45243 h 654843"/>
                <a:gd name="connsiteX3" fmla="*/ 114300 w 762000"/>
                <a:gd name="connsiteY3" fmla="*/ 23812 h 654843"/>
                <a:gd name="connsiteX4" fmla="*/ 50006 w 762000"/>
                <a:gd name="connsiteY4" fmla="*/ 4762 h 654843"/>
                <a:gd name="connsiteX5" fmla="*/ 26194 w 762000"/>
                <a:gd name="connsiteY5" fmla="*/ 0 h 654843"/>
                <a:gd name="connsiteX6" fmla="*/ 9525 w 762000"/>
                <a:gd name="connsiteY6" fmla="*/ 0 h 654843"/>
                <a:gd name="connsiteX7" fmla="*/ 0 w 762000"/>
                <a:gd name="connsiteY7" fmla="*/ 4762 h 654843"/>
                <a:gd name="connsiteX8" fmla="*/ 0 w 762000"/>
                <a:gd name="connsiteY8" fmla="*/ 19050 h 654843"/>
                <a:gd name="connsiteX9" fmla="*/ 7144 w 762000"/>
                <a:gd name="connsiteY9" fmla="*/ 35718 h 654843"/>
                <a:gd name="connsiteX10" fmla="*/ 26194 w 762000"/>
                <a:gd name="connsiteY10" fmla="*/ 59531 h 654843"/>
                <a:gd name="connsiteX11" fmla="*/ 57150 w 762000"/>
                <a:gd name="connsiteY11" fmla="*/ 85725 h 654843"/>
                <a:gd name="connsiteX12" fmla="*/ 85725 w 762000"/>
                <a:gd name="connsiteY12" fmla="*/ 102393 h 654843"/>
                <a:gd name="connsiteX13" fmla="*/ 116681 w 762000"/>
                <a:gd name="connsiteY13" fmla="*/ 123825 h 654843"/>
                <a:gd name="connsiteX14" fmla="*/ 152400 w 762000"/>
                <a:gd name="connsiteY14" fmla="*/ 152400 h 654843"/>
                <a:gd name="connsiteX15" fmla="*/ 214312 w 762000"/>
                <a:gd name="connsiteY15" fmla="*/ 207168 h 654843"/>
                <a:gd name="connsiteX16" fmla="*/ 292894 w 762000"/>
                <a:gd name="connsiteY16" fmla="*/ 290512 h 654843"/>
                <a:gd name="connsiteX17" fmla="*/ 359569 w 762000"/>
                <a:gd name="connsiteY17" fmla="*/ 364331 h 654843"/>
                <a:gd name="connsiteX18" fmla="*/ 426244 w 762000"/>
                <a:gd name="connsiteY18" fmla="*/ 447675 h 654843"/>
                <a:gd name="connsiteX19" fmla="*/ 466725 w 762000"/>
                <a:gd name="connsiteY19" fmla="*/ 504825 h 654843"/>
                <a:gd name="connsiteX20" fmla="*/ 500062 w 762000"/>
                <a:gd name="connsiteY20" fmla="*/ 552450 h 654843"/>
                <a:gd name="connsiteX21" fmla="*/ 521494 w 762000"/>
                <a:gd name="connsiteY21" fmla="*/ 578643 h 654843"/>
                <a:gd name="connsiteX22" fmla="*/ 547687 w 762000"/>
                <a:gd name="connsiteY22" fmla="*/ 604837 h 654843"/>
                <a:gd name="connsiteX23" fmla="*/ 576262 w 762000"/>
                <a:gd name="connsiteY23" fmla="*/ 628650 h 654843"/>
                <a:gd name="connsiteX24" fmla="*/ 592931 w 762000"/>
                <a:gd name="connsiteY24" fmla="*/ 638175 h 654843"/>
                <a:gd name="connsiteX25" fmla="*/ 623887 w 762000"/>
                <a:gd name="connsiteY25" fmla="*/ 650081 h 654843"/>
                <a:gd name="connsiteX26" fmla="*/ 647700 w 762000"/>
                <a:gd name="connsiteY26" fmla="*/ 654843 h 654843"/>
                <a:gd name="connsiteX27" fmla="*/ 673894 w 762000"/>
                <a:gd name="connsiteY27" fmla="*/ 652462 h 654843"/>
                <a:gd name="connsiteX28" fmla="*/ 700087 w 762000"/>
                <a:gd name="connsiteY28" fmla="*/ 645318 h 654843"/>
                <a:gd name="connsiteX29" fmla="*/ 721519 w 762000"/>
                <a:gd name="connsiteY29" fmla="*/ 633412 h 654843"/>
                <a:gd name="connsiteX30" fmla="*/ 747712 w 762000"/>
                <a:gd name="connsiteY30" fmla="*/ 614362 h 654843"/>
                <a:gd name="connsiteX31" fmla="*/ 752475 w 762000"/>
                <a:gd name="connsiteY31" fmla="*/ 604837 h 654843"/>
                <a:gd name="connsiteX32" fmla="*/ 759619 w 762000"/>
                <a:gd name="connsiteY32" fmla="*/ 583406 h 654843"/>
                <a:gd name="connsiteX33" fmla="*/ 762000 w 762000"/>
                <a:gd name="connsiteY33" fmla="*/ 557212 h 654843"/>
                <a:gd name="connsiteX34" fmla="*/ 759619 w 762000"/>
                <a:gd name="connsiteY34" fmla="*/ 526256 h 654843"/>
                <a:gd name="connsiteX35" fmla="*/ 754856 w 762000"/>
                <a:gd name="connsiteY35" fmla="*/ 490537 h 654843"/>
                <a:gd name="connsiteX36" fmla="*/ 742950 w 762000"/>
                <a:gd name="connsiteY36" fmla="*/ 445293 h 654843"/>
                <a:gd name="connsiteX37" fmla="*/ 721519 w 762000"/>
                <a:gd name="connsiteY37" fmla="*/ 397668 h 654843"/>
                <a:gd name="connsiteX38" fmla="*/ 695325 w 762000"/>
                <a:gd name="connsiteY38" fmla="*/ 354806 h 654843"/>
                <a:gd name="connsiteX39" fmla="*/ 666750 w 762000"/>
                <a:gd name="connsiteY39" fmla="*/ 311943 h 654843"/>
                <a:gd name="connsiteX40" fmla="*/ 638175 w 762000"/>
                <a:gd name="connsiteY40" fmla="*/ 273843 h 654843"/>
                <a:gd name="connsiteX41" fmla="*/ 621506 w 762000"/>
                <a:gd name="connsiteY41" fmla="*/ 254793 h 654843"/>
                <a:gd name="connsiteX42" fmla="*/ 597694 w 762000"/>
                <a:gd name="connsiteY42" fmla="*/ 238125 h 654843"/>
                <a:gd name="connsiteX43" fmla="*/ 547687 w 762000"/>
                <a:gd name="connsiteY43" fmla="*/ 209550 h 654843"/>
                <a:gd name="connsiteX44" fmla="*/ 485775 w 762000"/>
                <a:gd name="connsiteY44" fmla="*/ 176212 h 654843"/>
                <a:gd name="connsiteX45" fmla="*/ 414337 w 762000"/>
                <a:gd name="connsiteY45" fmla="*/ 140493 h 654843"/>
                <a:gd name="connsiteX46" fmla="*/ 340519 w 762000"/>
                <a:gd name="connsiteY46" fmla="*/ 107156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62000" h="654843">
                  <a:moveTo>
                    <a:pt x="340519" y="107156"/>
                  </a:moveTo>
                  <a:lnTo>
                    <a:pt x="271462" y="78581"/>
                  </a:lnTo>
                  <a:lnTo>
                    <a:pt x="183356" y="45243"/>
                  </a:lnTo>
                  <a:lnTo>
                    <a:pt x="114300" y="23812"/>
                  </a:lnTo>
                  <a:lnTo>
                    <a:pt x="50006" y="4762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7144" y="35718"/>
                  </a:lnTo>
                  <a:lnTo>
                    <a:pt x="26194" y="59531"/>
                  </a:lnTo>
                  <a:lnTo>
                    <a:pt x="57150" y="85725"/>
                  </a:lnTo>
                  <a:lnTo>
                    <a:pt x="85725" y="102393"/>
                  </a:lnTo>
                  <a:lnTo>
                    <a:pt x="116681" y="123825"/>
                  </a:lnTo>
                  <a:lnTo>
                    <a:pt x="152400" y="152400"/>
                  </a:lnTo>
                  <a:lnTo>
                    <a:pt x="214312" y="207168"/>
                  </a:lnTo>
                  <a:lnTo>
                    <a:pt x="292894" y="290512"/>
                  </a:lnTo>
                  <a:lnTo>
                    <a:pt x="359569" y="364331"/>
                  </a:lnTo>
                  <a:lnTo>
                    <a:pt x="426244" y="447675"/>
                  </a:lnTo>
                  <a:lnTo>
                    <a:pt x="466725" y="504825"/>
                  </a:lnTo>
                  <a:lnTo>
                    <a:pt x="500062" y="552450"/>
                  </a:lnTo>
                  <a:lnTo>
                    <a:pt x="521494" y="578643"/>
                  </a:lnTo>
                  <a:lnTo>
                    <a:pt x="547687" y="604837"/>
                  </a:lnTo>
                  <a:lnTo>
                    <a:pt x="576262" y="628650"/>
                  </a:lnTo>
                  <a:lnTo>
                    <a:pt x="592931" y="638175"/>
                  </a:lnTo>
                  <a:lnTo>
                    <a:pt x="623887" y="650081"/>
                  </a:lnTo>
                  <a:lnTo>
                    <a:pt x="647700" y="654843"/>
                  </a:lnTo>
                  <a:lnTo>
                    <a:pt x="673894" y="652462"/>
                  </a:lnTo>
                  <a:lnTo>
                    <a:pt x="700087" y="645318"/>
                  </a:lnTo>
                  <a:lnTo>
                    <a:pt x="721519" y="633412"/>
                  </a:lnTo>
                  <a:lnTo>
                    <a:pt x="747712" y="614362"/>
                  </a:lnTo>
                  <a:lnTo>
                    <a:pt x="752475" y="604837"/>
                  </a:lnTo>
                  <a:lnTo>
                    <a:pt x="759619" y="583406"/>
                  </a:lnTo>
                  <a:lnTo>
                    <a:pt x="762000" y="557212"/>
                  </a:lnTo>
                  <a:lnTo>
                    <a:pt x="759619" y="526256"/>
                  </a:lnTo>
                  <a:lnTo>
                    <a:pt x="754856" y="490537"/>
                  </a:lnTo>
                  <a:lnTo>
                    <a:pt x="742950" y="445293"/>
                  </a:lnTo>
                  <a:lnTo>
                    <a:pt x="721519" y="397668"/>
                  </a:lnTo>
                  <a:lnTo>
                    <a:pt x="695325" y="354806"/>
                  </a:lnTo>
                  <a:lnTo>
                    <a:pt x="666750" y="311943"/>
                  </a:lnTo>
                  <a:lnTo>
                    <a:pt x="638175" y="273843"/>
                  </a:lnTo>
                  <a:lnTo>
                    <a:pt x="621506" y="254793"/>
                  </a:lnTo>
                  <a:lnTo>
                    <a:pt x="597694" y="238125"/>
                  </a:lnTo>
                  <a:lnTo>
                    <a:pt x="547687" y="209550"/>
                  </a:lnTo>
                  <a:lnTo>
                    <a:pt x="485775" y="176212"/>
                  </a:lnTo>
                  <a:lnTo>
                    <a:pt x="414337" y="140493"/>
                  </a:lnTo>
                  <a:lnTo>
                    <a:pt x="34051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A2717B2-78C4-432E-B8F7-D982A4C22845}"/>
                </a:ext>
              </a:extLst>
            </p:cNvPr>
            <p:cNvSpPr/>
            <p:nvPr/>
          </p:nvSpPr>
          <p:spPr>
            <a:xfrm>
              <a:off x="5100638" y="1325563"/>
              <a:ext cx="871537" cy="836612"/>
            </a:xfrm>
            <a:custGeom>
              <a:avLst/>
              <a:gdLst>
                <a:gd name="connsiteX0" fmla="*/ 559593 w 871537"/>
                <a:gd name="connsiteY0" fmla="*/ 457200 h 835819"/>
                <a:gd name="connsiteX1" fmla="*/ 509587 w 871537"/>
                <a:gd name="connsiteY1" fmla="*/ 502444 h 835819"/>
                <a:gd name="connsiteX2" fmla="*/ 440531 w 871537"/>
                <a:gd name="connsiteY2" fmla="*/ 561975 h 835819"/>
                <a:gd name="connsiteX3" fmla="*/ 347662 w 871537"/>
                <a:gd name="connsiteY3" fmla="*/ 638175 h 835819"/>
                <a:gd name="connsiteX4" fmla="*/ 261937 w 871537"/>
                <a:gd name="connsiteY4" fmla="*/ 704850 h 835819"/>
                <a:gd name="connsiteX5" fmla="*/ 188118 w 871537"/>
                <a:gd name="connsiteY5" fmla="*/ 757238 h 835819"/>
                <a:gd name="connsiteX6" fmla="*/ 83343 w 871537"/>
                <a:gd name="connsiteY6" fmla="*/ 831057 h 835819"/>
                <a:gd name="connsiteX7" fmla="*/ 0 w 871537"/>
                <a:gd name="connsiteY7" fmla="*/ 835819 h 835819"/>
                <a:gd name="connsiteX8" fmla="*/ 57150 w 871537"/>
                <a:gd name="connsiteY8" fmla="*/ 757238 h 835819"/>
                <a:gd name="connsiteX9" fmla="*/ 135731 w 871537"/>
                <a:gd name="connsiteY9" fmla="*/ 659607 h 835819"/>
                <a:gd name="connsiteX10" fmla="*/ 211931 w 871537"/>
                <a:gd name="connsiteY10" fmla="*/ 564357 h 835819"/>
                <a:gd name="connsiteX11" fmla="*/ 285750 w 871537"/>
                <a:gd name="connsiteY11" fmla="*/ 466725 h 835819"/>
                <a:gd name="connsiteX12" fmla="*/ 330993 w 871537"/>
                <a:gd name="connsiteY12" fmla="*/ 402432 h 835819"/>
                <a:gd name="connsiteX13" fmla="*/ 361950 w 871537"/>
                <a:gd name="connsiteY13" fmla="*/ 357188 h 835819"/>
                <a:gd name="connsiteX14" fmla="*/ 385762 w 871537"/>
                <a:gd name="connsiteY14" fmla="*/ 321469 h 835819"/>
                <a:gd name="connsiteX15" fmla="*/ 400050 w 871537"/>
                <a:gd name="connsiteY15" fmla="*/ 295275 h 835819"/>
                <a:gd name="connsiteX16" fmla="*/ 411956 w 871537"/>
                <a:gd name="connsiteY16" fmla="*/ 266700 h 835819"/>
                <a:gd name="connsiteX17" fmla="*/ 419100 w 871537"/>
                <a:gd name="connsiteY17" fmla="*/ 242888 h 835819"/>
                <a:gd name="connsiteX18" fmla="*/ 423862 w 871537"/>
                <a:gd name="connsiteY18" fmla="*/ 214313 h 835819"/>
                <a:gd name="connsiteX19" fmla="*/ 426243 w 871537"/>
                <a:gd name="connsiteY19" fmla="*/ 190500 h 835819"/>
                <a:gd name="connsiteX20" fmla="*/ 423862 w 871537"/>
                <a:gd name="connsiteY20" fmla="*/ 164307 h 835819"/>
                <a:gd name="connsiteX21" fmla="*/ 416718 w 871537"/>
                <a:gd name="connsiteY21" fmla="*/ 140494 h 835819"/>
                <a:gd name="connsiteX22" fmla="*/ 404812 w 871537"/>
                <a:gd name="connsiteY22" fmla="*/ 119063 h 835819"/>
                <a:gd name="connsiteX23" fmla="*/ 373856 w 871537"/>
                <a:gd name="connsiteY23" fmla="*/ 85725 h 835819"/>
                <a:gd name="connsiteX24" fmla="*/ 357187 w 871537"/>
                <a:gd name="connsiteY24" fmla="*/ 69057 h 835819"/>
                <a:gd name="connsiteX25" fmla="*/ 340518 w 871537"/>
                <a:gd name="connsiteY25" fmla="*/ 42863 h 835819"/>
                <a:gd name="connsiteX26" fmla="*/ 335756 w 871537"/>
                <a:gd name="connsiteY26" fmla="*/ 26194 h 835819"/>
                <a:gd name="connsiteX27" fmla="*/ 335756 w 871537"/>
                <a:gd name="connsiteY27" fmla="*/ 16669 h 835819"/>
                <a:gd name="connsiteX28" fmla="*/ 342900 w 871537"/>
                <a:gd name="connsiteY28" fmla="*/ 7144 h 835819"/>
                <a:gd name="connsiteX29" fmla="*/ 359568 w 871537"/>
                <a:gd name="connsiteY29" fmla="*/ 0 h 835819"/>
                <a:gd name="connsiteX30" fmla="*/ 395287 w 871537"/>
                <a:gd name="connsiteY30" fmla="*/ 0 h 835819"/>
                <a:gd name="connsiteX31" fmla="*/ 428625 w 871537"/>
                <a:gd name="connsiteY31" fmla="*/ 4763 h 835819"/>
                <a:gd name="connsiteX32" fmla="*/ 473868 w 871537"/>
                <a:gd name="connsiteY32" fmla="*/ 9525 h 835819"/>
                <a:gd name="connsiteX33" fmla="*/ 531018 w 871537"/>
                <a:gd name="connsiteY33" fmla="*/ 21432 h 835819"/>
                <a:gd name="connsiteX34" fmla="*/ 626268 w 871537"/>
                <a:gd name="connsiteY34" fmla="*/ 52388 h 835819"/>
                <a:gd name="connsiteX35" fmla="*/ 719137 w 871537"/>
                <a:gd name="connsiteY35" fmla="*/ 85725 h 835819"/>
                <a:gd name="connsiteX36" fmla="*/ 757237 w 871537"/>
                <a:gd name="connsiteY36" fmla="*/ 104775 h 835819"/>
                <a:gd name="connsiteX37" fmla="*/ 804862 w 871537"/>
                <a:gd name="connsiteY37" fmla="*/ 135732 h 835819"/>
                <a:gd name="connsiteX38" fmla="*/ 838200 w 871537"/>
                <a:gd name="connsiteY38" fmla="*/ 166688 h 835819"/>
                <a:gd name="connsiteX39" fmla="*/ 857250 w 871537"/>
                <a:gd name="connsiteY39" fmla="*/ 185738 h 835819"/>
                <a:gd name="connsiteX40" fmla="*/ 866775 w 871537"/>
                <a:gd name="connsiteY40" fmla="*/ 200025 h 835819"/>
                <a:gd name="connsiteX41" fmla="*/ 871537 w 871537"/>
                <a:gd name="connsiteY41" fmla="*/ 214313 h 835819"/>
                <a:gd name="connsiteX42" fmla="*/ 871537 w 871537"/>
                <a:gd name="connsiteY42" fmla="*/ 230982 h 835819"/>
                <a:gd name="connsiteX43" fmla="*/ 859631 w 871537"/>
                <a:gd name="connsiteY43" fmla="*/ 247650 h 835819"/>
                <a:gd name="connsiteX44" fmla="*/ 842962 w 871537"/>
                <a:gd name="connsiteY44" fmla="*/ 257175 h 835819"/>
                <a:gd name="connsiteX45" fmla="*/ 802481 w 871537"/>
                <a:gd name="connsiteY45" fmla="*/ 273844 h 835819"/>
                <a:gd name="connsiteX46" fmla="*/ 757237 w 871537"/>
                <a:gd name="connsiteY46" fmla="*/ 290513 h 835819"/>
                <a:gd name="connsiteX47" fmla="*/ 704850 w 871537"/>
                <a:gd name="connsiteY47" fmla="*/ 321469 h 835819"/>
                <a:gd name="connsiteX48" fmla="*/ 650081 w 871537"/>
                <a:gd name="connsiteY48" fmla="*/ 359569 h 835819"/>
                <a:gd name="connsiteX49" fmla="*/ 621506 w 871537"/>
                <a:gd name="connsiteY49" fmla="*/ 390525 h 835819"/>
                <a:gd name="connsiteX50" fmla="*/ 559593 w 871537"/>
                <a:gd name="connsiteY50" fmla="*/ 457200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71537" h="835819">
                  <a:moveTo>
                    <a:pt x="559593" y="457200"/>
                  </a:moveTo>
                  <a:lnTo>
                    <a:pt x="509587" y="502444"/>
                  </a:lnTo>
                  <a:lnTo>
                    <a:pt x="440531" y="561975"/>
                  </a:lnTo>
                  <a:lnTo>
                    <a:pt x="347662" y="638175"/>
                  </a:lnTo>
                  <a:lnTo>
                    <a:pt x="261937" y="704850"/>
                  </a:lnTo>
                  <a:lnTo>
                    <a:pt x="188118" y="757238"/>
                  </a:lnTo>
                  <a:lnTo>
                    <a:pt x="83343" y="831057"/>
                  </a:lnTo>
                  <a:lnTo>
                    <a:pt x="0" y="835819"/>
                  </a:lnTo>
                  <a:lnTo>
                    <a:pt x="57150" y="757238"/>
                  </a:lnTo>
                  <a:lnTo>
                    <a:pt x="135731" y="659607"/>
                  </a:lnTo>
                  <a:lnTo>
                    <a:pt x="211931" y="564357"/>
                  </a:lnTo>
                  <a:lnTo>
                    <a:pt x="285750" y="466725"/>
                  </a:lnTo>
                  <a:lnTo>
                    <a:pt x="330993" y="402432"/>
                  </a:lnTo>
                  <a:lnTo>
                    <a:pt x="361950" y="357188"/>
                  </a:lnTo>
                  <a:lnTo>
                    <a:pt x="385762" y="321469"/>
                  </a:lnTo>
                  <a:lnTo>
                    <a:pt x="400050" y="295275"/>
                  </a:lnTo>
                  <a:lnTo>
                    <a:pt x="411956" y="266700"/>
                  </a:lnTo>
                  <a:lnTo>
                    <a:pt x="419100" y="242888"/>
                  </a:lnTo>
                  <a:lnTo>
                    <a:pt x="423862" y="214313"/>
                  </a:lnTo>
                  <a:lnTo>
                    <a:pt x="426243" y="190500"/>
                  </a:lnTo>
                  <a:lnTo>
                    <a:pt x="423862" y="164307"/>
                  </a:lnTo>
                  <a:lnTo>
                    <a:pt x="416718" y="140494"/>
                  </a:lnTo>
                  <a:lnTo>
                    <a:pt x="404812" y="119063"/>
                  </a:lnTo>
                  <a:lnTo>
                    <a:pt x="373856" y="85725"/>
                  </a:lnTo>
                  <a:lnTo>
                    <a:pt x="357187" y="69057"/>
                  </a:lnTo>
                  <a:lnTo>
                    <a:pt x="340518" y="42863"/>
                  </a:lnTo>
                  <a:lnTo>
                    <a:pt x="335756" y="26194"/>
                  </a:lnTo>
                  <a:lnTo>
                    <a:pt x="335756" y="16669"/>
                  </a:lnTo>
                  <a:lnTo>
                    <a:pt x="342900" y="7144"/>
                  </a:lnTo>
                  <a:lnTo>
                    <a:pt x="359568" y="0"/>
                  </a:lnTo>
                  <a:lnTo>
                    <a:pt x="395287" y="0"/>
                  </a:lnTo>
                  <a:lnTo>
                    <a:pt x="428625" y="4763"/>
                  </a:lnTo>
                  <a:lnTo>
                    <a:pt x="473868" y="9525"/>
                  </a:lnTo>
                  <a:lnTo>
                    <a:pt x="531018" y="21432"/>
                  </a:lnTo>
                  <a:lnTo>
                    <a:pt x="626268" y="52388"/>
                  </a:lnTo>
                  <a:lnTo>
                    <a:pt x="719137" y="85725"/>
                  </a:lnTo>
                  <a:lnTo>
                    <a:pt x="757237" y="104775"/>
                  </a:lnTo>
                  <a:lnTo>
                    <a:pt x="804862" y="135732"/>
                  </a:lnTo>
                  <a:lnTo>
                    <a:pt x="838200" y="166688"/>
                  </a:lnTo>
                  <a:lnTo>
                    <a:pt x="857250" y="185738"/>
                  </a:lnTo>
                  <a:lnTo>
                    <a:pt x="866775" y="200025"/>
                  </a:lnTo>
                  <a:lnTo>
                    <a:pt x="871537" y="214313"/>
                  </a:lnTo>
                  <a:lnTo>
                    <a:pt x="871537" y="230982"/>
                  </a:lnTo>
                  <a:lnTo>
                    <a:pt x="859631" y="247650"/>
                  </a:lnTo>
                  <a:lnTo>
                    <a:pt x="842962" y="257175"/>
                  </a:lnTo>
                  <a:lnTo>
                    <a:pt x="802481" y="273844"/>
                  </a:lnTo>
                  <a:lnTo>
                    <a:pt x="757237" y="290513"/>
                  </a:lnTo>
                  <a:lnTo>
                    <a:pt x="704850" y="321469"/>
                  </a:lnTo>
                  <a:lnTo>
                    <a:pt x="650081" y="359569"/>
                  </a:lnTo>
                  <a:lnTo>
                    <a:pt x="621506" y="390525"/>
                  </a:lnTo>
                  <a:lnTo>
                    <a:pt x="55959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3F55EC8A-ECC4-4D34-985B-2E7CFE0D25A1}"/>
                </a:ext>
              </a:extLst>
            </p:cNvPr>
            <p:cNvSpPr/>
            <p:nvPr/>
          </p:nvSpPr>
          <p:spPr>
            <a:xfrm>
              <a:off x="3048000" y="1933575"/>
              <a:ext cx="3835400" cy="546100"/>
            </a:xfrm>
            <a:custGeom>
              <a:avLst/>
              <a:gdLst>
                <a:gd name="connsiteX0" fmla="*/ 3178175 w 3835400"/>
                <a:gd name="connsiteY0" fmla="*/ 53975 h 546100"/>
                <a:gd name="connsiteX1" fmla="*/ 2921000 w 3835400"/>
                <a:gd name="connsiteY1" fmla="*/ 82550 h 546100"/>
                <a:gd name="connsiteX2" fmla="*/ 2686050 w 3835400"/>
                <a:gd name="connsiteY2" fmla="*/ 107950 h 546100"/>
                <a:gd name="connsiteX3" fmla="*/ 2400300 w 3835400"/>
                <a:gd name="connsiteY3" fmla="*/ 136525 h 546100"/>
                <a:gd name="connsiteX4" fmla="*/ 2244725 w 3835400"/>
                <a:gd name="connsiteY4" fmla="*/ 155575 h 546100"/>
                <a:gd name="connsiteX5" fmla="*/ 2111375 w 3835400"/>
                <a:gd name="connsiteY5" fmla="*/ 155575 h 546100"/>
                <a:gd name="connsiteX6" fmla="*/ 1844675 w 3835400"/>
                <a:gd name="connsiteY6" fmla="*/ 177800 h 546100"/>
                <a:gd name="connsiteX7" fmla="*/ 1524000 w 3835400"/>
                <a:gd name="connsiteY7" fmla="*/ 209550 h 546100"/>
                <a:gd name="connsiteX8" fmla="*/ 1216025 w 3835400"/>
                <a:gd name="connsiteY8" fmla="*/ 234950 h 546100"/>
                <a:gd name="connsiteX9" fmla="*/ 904875 w 3835400"/>
                <a:gd name="connsiteY9" fmla="*/ 260350 h 546100"/>
                <a:gd name="connsiteX10" fmla="*/ 644525 w 3835400"/>
                <a:gd name="connsiteY10" fmla="*/ 282575 h 546100"/>
                <a:gd name="connsiteX11" fmla="*/ 514350 w 3835400"/>
                <a:gd name="connsiteY11" fmla="*/ 292100 h 546100"/>
                <a:gd name="connsiteX12" fmla="*/ 466725 w 3835400"/>
                <a:gd name="connsiteY12" fmla="*/ 292100 h 546100"/>
                <a:gd name="connsiteX13" fmla="*/ 381000 w 3835400"/>
                <a:gd name="connsiteY13" fmla="*/ 282575 h 546100"/>
                <a:gd name="connsiteX14" fmla="*/ 282575 w 3835400"/>
                <a:gd name="connsiteY14" fmla="*/ 263525 h 546100"/>
                <a:gd name="connsiteX15" fmla="*/ 161925 w 3835400"/>
                <a:gd name="connsiteY15" fmla="*/ 225425 h 546100"/>
                <a:gd name="connsiteX16" fmla="*/ 38100 w 3835400"/>
                <a:gd name="connsiteY16" fmla="*/ 180975 h 546100"/>
                <a:gd name="connsiteX17" fmla="*/ 15875 w 3835400"/>
                <a:gd name="connsiteY17" fmla="*/ 180975 h 546100"/>
                <a:gd name="connsiteX18" fmla="*/ 6350 w 3835400"/>
                <a:gd name="connsiteY18" fmla="*/ 184150 h 546100"/>
                <a:gd name="connsiteX19" fmla="*/ 0 w 3835400"/>
                <a:gd name="connsiteY19" fmla="*/ 193675 h 546100"/>
                <a:gd name="connsiteX20" fmla="*/ 6350 w 3835400"/>
                <a:gd name="connsiteY20" fmla="*/ 231775 h 546100"/>
                <a:gd name="connsiteX21" fmla="*/ 19050 w 3835400"/>
                <a:gd name="connsiteY21" fmla="*/ 260350 h 546100"/>
                <a:gd name="connsiteX22" fmla="*/ 34925 w 3835400"/>
                <a:gd name="connsiteY22" fmla="*/ 279400 h 546100"/>
                <a:gd name="connsiteX23" fmla="*/ 117475 w 3835400"/>
                <a:gd name="connsiteY23" fmla="*/ 355600 h 546100"/>
                <a:gd name="connsiteX24" fmla="*/ 174625 w 3835400"/>
                <a:gd name="connsiteY24" fmla="*/ 403225 h 546100"/>
                <a:gd name="connsiteX25" fmla="*/ 244475 w 3835400"/>
                <a:gd name="connsiteY25" fmla="*/ 450850 h 546100"/>
                <a:gd name="connsiteX26" fmla="*/ 292100 w 3835400"/>
                <a:gd name="connsiteY26" fmla="*/ 482600 h 546100"/>
                <a:gd name="connsiteX27" fmla="*/ 333375 w 3835400"/>
                <a:gd name="connsiteY27" fmla="*/ 501650 h 546100"/>
                <a:gd name="connsiteX28" fmla="*/ 365125 w 3835400"/>
                <a:gd name="connsiteY28" fmla="*/ 517525 h 546100"/>
                <a:gd name="connsiteX29" fmla="*/ 390525 w 3835400"/>
                <a:gd name="connsiteY29" fmla="*/ 533400 h 546100"/>
                <a:gd name="connsiteX30" fmla="*/ 422275 w 3835400"/>
                <a:gd name="connsiteY30" fmla="*/ 542925 h 546100"/>
                <a:gd name="connsiteX31" fmla="*/ 450850 w 3835400"/>
                <a:gd name="connsiteY31" fmla="*/ 546100 h 546100"/>
                <a:gd name="connsiteX32" fmla="*/ 482600 w 3835400"/>
                <a:gd name="connsiteY32" fmla="*/ 546100 h 546100"/>
                <a:gd name="connsiteX33" fmla="*/ 520700 w 3835400"/>
                <a:gd name="connsiteY33" fmla="*/ 542925 h 546100"/>
                <a:gd name="connsiteX34" fmla="*/ 565150 w 3835400"/>
                <a:gd name="connsiteY34" fmla="*/ 536575 h 546100"/>
                <a:gd name="connsiteX35" fmla="*/ 641350 w 3835400"/>
                <a:gd name="connsiteY35" fmla="*/ 514350 h 546100"/>
                <a:gd name="connsiteX36" fmla="*/ 742950 w 3835400"/>
                <a:gd name="connsiteY36" fmla="*/ 495300 h 546100"/>
                <a:gd name="connsiteX37" fmla="*/ 1028700 w 3835400"/>
                <a:gd name="connsiteY37" fmla="*/ 447675 h 546100"/>
                <a:gd name="connsiteX38" fmla="*/ 1231900 w 3835400"/>
                <a:gd name="connsiteY38" fmla="*/ 419100 h 546100"/>
                <a:gd name="connsiteX39" fmla="*/ 1387475 w 3835400"/>
                <a:gd name="connsiteY39" fmla="*/ 396875 h 546100"/>
                <a:gd name="connsiteX40" fmla="*/ 1730375 w 3835400"/>
                <a:gd name="connsiteY40" fmla="*/ 365125 h 546100"/>
                <a:gd name="connsiteX41" fmla="*/ 1958975 w 3835400"/>
                <a:gd name="connsiteY41" fmla="*/ 339725 h 546100"/>
                <a:gd name="connsiteX42" fmla="*/ 2025650 w 3835400"/>
                <a:gd name="connsiteY42" fmla="*/ 333375 h 546100"/>
                <a:gd name="connsiteX43" fmla="*/ 2228850 w 3835400"/>
                <a:gd name="connsiteY43" fmla="*/ 311150 h 546100"/>
                <a:gd name="connsiteX44" fmla="*/ 2447925 w 3835400"/>
                <a:gd name="connsiteY44" fmla="*/ 292100 h 546100"/>
                <a:gd name="connsiteX45" fmla="*/ 2647950 w 3835400"/>
                <a:gd name="connsiteY45" fmla="*/ 279400 h 546100"/>
                <a:gd name="connsiteX46" fmla="*/ 2790825 w 3835400"/>
                <a:gd name="connsiteY46" fmla="*/ 273050 h 546100"/>
                <a:gd name="connsiteX47" fmla="*/ 2936875 w 3835400"/>
                <a:gd name="connsiteY47" fmla="*/ 269875 h 546100"/>
                <a:gd name="connsiteX48" fmla="*/ 3114675 w 3835400"/>
                <a:gd name="connsiteY48" fmla="*/ 266700 h 546100"/>
                <a:gd name="connsiteX49" fmla="*/ 3327400 w 3835400"/>
                <a:gd name="connsiteY49" fmla="*/ 269875 h 546100"/>
                <a:gd name="connsiteX50" fmla="*/ 3549650 w 3835400"/>
                <a:gd name="connsiteY50" fmla="*/ 276225 h 546100"/>
                <a:gd name="connsiteX51" fmla="*/ 3683000 w 3835400"/>
                <a:gd name="connsiteY51" fmla="*/ 288925 h 546100"/>
                <a:gd name="connsiteX52" fmla="*/ 3724275 w 3835400"/>
                <a:gd name="connsiteY52" fmla="*/ 288925 h 546100"/>
                <a:gd name="connsiteX53" fmla="*/ 3768725 w 3835400"/>
                <a:gd name="connsiteY53" fmla="*/ 282575 h 546100"/>
                <a:gd name="connsiteX54" fmla="*/ 3803650 w 3835400"/>
                <a:gd name="connsiteY54" fmla="*/ 273050 h 546100"/>
                <a:gd name="connsiteX55" fmla="*/ 3825875 w 3835400"/>
                <a:gd name="connsiteY55" fmla="*/ 260350 h 546100"/>
                <a:gd name="connsiteX56" fmla="*/ 3835400 w 3835400"/>
                <a:gd name="connsiteY56" fmla="*/ 241300 h 546100"/>
                <a:gd name="connsiteX57" fmla="*/ 3835400 w 3835400"/>
                <a:gd name="connsiteY57" fmla="*/ 225425 h 546100"/>
                <a:gd name="connsiteX58" fmla="*/ 3829050 w 3835400"/>
                <a:gd name="connsiteY58" fmla="*/ 200025 h 546100"/>
                <a:gd name="connsiteX59" fmla="*/ 3819525 w 3835400"/>
                <a:gd name="connsiteY59" fmla="*/ 180975 h 546100"/>
                <a:gd name="connsiteX60" fmla="*/ 3794125 w 3835400"/>
                <a:gd name="connsiteY60" fmla="*/ 152400 h 546100"/>
                <a:gd name="connsiteX61" fmla="*/ 3762375 w 3835400"/>
                <a:gd name="connsiteY61" fmla="*/ 127000 h 546100"/>
                <a:gd name="connsiteX62" fmla="*/ 3721100 w 3835400"/>
                <a:gd name="connsiteY62" fmla="*/ 98425 h 546100"/>
                <a:gd name="connsiteX63" fmla="*/ 3660775 w 3835400"/>
                <a:gd name="connsiteY63" fmla="*/ 66675 h 546100"/>
                <a:gd name="connsiteX64" fmla="*/ 3597275 w 3835400"/>
                <a:gd name="connsiteY64" fmla="*/ 38100 h 546100"/>
                <a:gd name="connsiteX65" fmla="*/ 3502025 w 3835400"/>
                <a:gd name="connsiteY65" fmla="*/ 3175 h 546100"/>
                <a:gd name="connsiteX66" fmla="*/ 3486150 w 3835400"/>
                <a:gd name="connsiteY66" fmla="*/ 0 h 546100"/>
                <a:gd name="connsiteX67" fmla="*/ 3473450 w 3835400"/>
                <a:gd name="connsiteY67" fmla="*/ 0 h 546100"/>
                <a:gd name="connsiteX68" fmla="*/ 3419475 w 3835400"/>
                <a:gd name="connsiteY68" fmla="*/ 9525 h 546100"/>
                <a:gd name="connsiteX69" fmla="*/ 3336925 w 3835400"/>
                <a:gd name="connsiteY69" fmla="*/ 31750 h 546100"/>
                <a:gd name="connsiteX70" fmla="*/ 3295650 w 3835400"/>
                <a:gd name="connsiteY70" fmla="*/ 44450 h 546100"/>
                <a:gd name="connsiteX71" fmla="*/ 3178175 w 3835400"/>
                <a:gd name="connsiteY71" fmla="*/ 539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835400" h="546100">
                  <a:moveTo>
                    <a:pt x="3178175" y="53975"/>
                  </a:moveTo>
                  <a:lnTo>
                    <a:pt x="2921000" y="82550"/>
                  </a:lnTo>
                  <a:lnTo>
                    <a:pt x="2686050" y="107950"/>
                  </a:lnTo>
                  <a:lnTo>
                    <a:pt x="2400300" y="136525"/>
                  </a:lnTo>
                  <a:lnTo>
                    <a:pt x="2244725" y="155575"/>
                  </a:lnTo>
                  <a:lnTo>
                    <a:pt x="2111375" y="155575"/>
                  </a:lnTo>
                  <a:lnTo>
                    <a:pt x="1844675" y="177800"/>
                  </a:lnTo>
                  <a:lnTo>
                    <a:pt x="1524000" y="209550"/>
                  </a:lnTo>
                  <a:lnTo>
                    <a:pt x="1216025" y="234950"/>
                  </a:lnTo>
                  <a:lnTo>
                    <a:pt x="904875" y="260350"/>
                  </a:lnTo>
                  <a:lnTo>
                    <a:pt x="644525" y="282575"/>
                  </a:lnTo>
                  <a:lnTo>
                    <a:pt x="514350" y="292100"/>
                  </a:lnTo>
                  <a:lnTo>
                    <a:pt x="466725" y="292100"/>
                  </a:lnTo>
                  <a:lnTo>
                    <a:pt x="381000" y="282575"/>
                  </a:lnTo>
                  <a:lnTo>
                    <a:pt x="282575" y="263525"/>
                  </a:lnTo>
                  <a:lnTo>
                    <a:pt x="161925" y="225425"/>
                  </a:lnTo>
                  <a:lnTo>
                    <a:pt x="38100" y="180975"/>
                  </a:lnTo>
                  <a:lnTo>
                    <a:pt x="15875" y="180975"/>
                  </a:lnTo>
                  <a:lnTo>
                    <a:pt x="6350" y="184150"/>
                  </a:lnTo>
                  <a:lnTo>
                    <a:pt x="0" y="193675"/>
                  </a:lnTo>
                  <a:lnTo>
                    <a:pt x="6350" y="231775"/>
                  </a:lnTo>
                  <a:lnTo>
                    <a:pt x="19050" y="260350"/>
                  </a:lnTo>
                  <a:lnTo>
                    <a:pt x="34925" y="279400"/>
                  </a:lnTo>
                  <a:lnTo>
                    <a:pt x="117475" y="355600"/>
                  </a:lnTo>
                  <a:lnTo>
                    <a:pt x="174625" y="403225"/>
                  </a:lnTo>
                  <a:lnTo>
                    <a:pt x="244475" y="450850"/>
                  </a:lnTo>
                  <a:lnTo>
                    <a:pt x="292100" y="482600"/>
                  </a:lnTo>
                  <a:lnTo>
                    <a:pt x="333375" y="501650"/>
                  </a:lnTo>
                  <a:lnTo>
                    <a:pt x="365125" y="517525"/>
                  </a:lnTo>
                  <a:lnTo>
                    <a:pt x="390525" y="533400"/>
                  </a:lnTo>
                  <a:lnTo>
                    <a:pt x="422275" y="542925"/>
                  </a:lnTo>
                  <a:lnTo>
                    <a:pt x="450850" y="546100"/>
                  </a:lnTo>
                  <a:lnTo>
                    <a:pt x="482600" y="546100"/>
                  </a:lnTo>
                  <a:lnTo>
                    <a:pt x="520700" y="542925"/>
                  </a:lnTo>
                  <a:lnTo>
                    <a:pt x="565150" y="536575"/>
                  </a:lnTo>
                  <a:lnTo>
                    <a:pt x="641350" y="514350"/>
                  </a:lnTo>
                  <a:lnTo>
                    <a:pt x="742950" y="495300"/>
                  </a:lnTo>
                  <a:lnTo>
                    <a:pt x="1028700" y="447675"/>
                  </a:lnTo>
                  <a:lnTo>
                    <a:pt x="1231900" y="419100"/>
                  </a:lnTo>
                  <a:lnTo>
                    <a:pt x="1387475" y="396875"/>
                  </a:lnTo>
                  <a:lnTo>
                    <a:pt x="1730375" y="365125"/>
                  </a:lnTo>
                  <a:lnTo>
                    <a:pt x="1958975" y="339725"/>
                  </a:lnTo>
                  <a:lnTo>
                    <a:pt x="2025650" y="333375"/>
                  </a:lnTo>
                  <a:lnTo>
                    <a:pt x="2228850" y="311150"/>
                  </a:lnTo>
                  <a:lnTo>
                    <a:pt x="2447925" y="292100"/>
                  </a:lnTo>
                  <a:lnTo>
                    <a:pt x="2647950" y="279400"/>
                  </a:lnTo>
                  <a:lnTo>
                    <a:pt x="2790825" y="273050"/>
                  </a:lnTo>
                  <a:lnTo>
                    <a:pt x="2936875" y="269875"/>
                  </a:lnTo>
                  <a:lnTo>
                    <a:pt x="3114675" y="266700"/>
                  </a:lnTo>
                  <a:lnTo>
                    <a:pt x="3327400" y="269875"/>
                  </a:lnTo>
                  <a:lnTo>
                    <a:pt x="3549650" y="276225"/>
                  </a:lnTo>
                  <a:lnTo>
                    <a:pt x="3683000" y="288925"/>
                  </a:lnTo>
                  <a:lnTo>
                    <a:pt x="3724275" y="288925"/>
                  </a:lnTo>
                  <a:lnTo>
                    <a:pt x="3768725" y="282575"/>
                  </a:lnTo>
                  <a:lnTo>
                    <a:pt x="3803650" y="273050"/>
                  </a:lnTo>
                  <a:lnTo>
                    <a:pt x="3825875" y="260350"/>
                  </a:lnTo>
                  <a:lnTo>
                    <a:pt x="3835400" y="241300"/>
                  </a:lnTo>
                  <a:lnTo>
                    <a:pt x="3835400" y="225425"/>
                  </a:lnTo>
                  <a:lnTo>
                    <a:pt x="3829050" y="200025"/>
                  </a:lnTo>
                  <a:lnTo>
                    <a:pt x="3819525" y="180975"/>
                  </a:lnTo>
                  <a:lnTo>
                    <a:pt x="3794125" y="152400"/>
                  </a:lnTo>
                  <a:lnTo>
                    <a:pt x="3762375" y="127000"/>
                  </a:lnTo>
                  <a:lnTo>
                    <a:pt x="3721100" y="98425"/>
                  </a:lnTo>
                  <a:lnTo>
                    <a:pt x="3660775" y="66675"/>
                  </a:lnTo>
                  <a:lnTo>
                    <a:pt x="3597275" y="38100"/>
                  </a:lnTo>
                  <a:lnTo>
                    <a:pt x="3502025" y="3175"/>
                  </a:lnTo>
                  <a:lnTo>
                    <a:pt x="3486150" y="0"/>
                  </a:lnTo>
                  <a:lnTo>
                    <a:pt x="3473450" y="0"/>
                  </a:lnTo>
                  <a:lnTo>
                    <a:pt x="3419475" y="9525"/>
                  </a:lnTo>
                  <a:lnTo>
                    <a:pt x="3336925" y="31750"/>
                  </a:lnTo>
                  <a:lnTo>
                    <a:pt x="3295650" y="44450"/>
                  </a:lnTo>
                  <a:lnTo>
                    <a:pt x="3178175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9EF649A7-EE94-41AA-A8FE-CA7516118D1B}"/>
                </a:ext>
              </a:extLst>
            </p:cNvPr>
            <p:cNvSpPr/>
            <p:nvPr/>
          </p:nvSpPr>
          <p:spPr>
            <a:xfrm>
              <a:off x="3582988" y="2662238"/>
              <a:ext cx="355600" cy="1625600"/>
            </a:xfrm>
            <a:custGeom>
              <a:avLst/>
              <a:gdLst>
                <a:gd name="connsiteX0" fmla="*/ 352425 w 354807"/>
                <a:gd name="connsiteY0" fmla="*/ 373856 h 1626393"/>
                <a:gd name="connsiteX1" fmla="*/ 345282 w 354807"/>
                <a:gd name="connsiteY1" fmla="*/ 642937 h 1626393"/>
                <a:gd name="connsiteX2" fmla="*/ 340519 w 354807"/>
                <a:gd name="connsiteY2" fmla="*/ 823912 h 1626393"/>
                <a:gd name="connsiteX3" fmla="*/ 335757 w 354807"/>
                <a:gd name="connsiteY3" fmla="*/ 973931 h 1626393"/>
                <a:gd name="connsiteX4" fmla="*/ 335757 w 354807"/>
                <a:gd name="connsiteY4" fmla="*/ 1221581 h 1626393"/>
                <a:gd name="connsiteX5" fmla="*/ 335757 w 354807"/>
                <a:gd name="connsiteY5" fmla="*/ 1438275 h 1626393"/>
                <a:gd name="connsiteX6" fmla="*/ 311944 w 354807"/>
                <a:gd name="connsiteY6" fmla="*/ 1569243 h 1626393"/>
                <a:gd name="connsiteX7" fmla="*/ 290513 w 354807"/>
                <a:gd name="connsiteY7" fmla="*/ 1588293 h 1626393"/>
                <a:gd name="connsiteX8" fmla="*/ 250032 w 354807"/>
                <a:gd name="connsiteY8" fmla="*/ 1612106 h 1626393"/>
                <a:gd name="connsiteX9" fmla="*/ 219075 w 354807"/>
                <a:gd name="connsiteY9" fmla="*/ 1624012 h 1626393"/>
                <a:gd name="connsiteX10" fmla="*/ 200025 w 354807"/>
                <a:gd name="connsiteY10" fmla="*/ 1626393 h 1626393"/>
                <a:gd name="connsiteX11" fmla="*/ 178594 w 354807"/>
                <a:gd name="connsiteY11" fmla="*/ 1624012 h 1626393"/>
                <a:gd name="connsiteX12" fmla="*/ 147638 w 354807"/>
                <a:gd name="connsiteY12" fmla="*/ 1612106 h 1626393"/>
                <a:gd name="connsiteX13" fmla="*/ 126207 w 354807"/>
                <a:gd name="connsiteY13" fmla="*/ 1593056 h 1626393"/>
                <a:gd name="connsiteX14" fmla="*/ 114300 w 354807"/>
                <a:gd name="connsiteY14" fmla="*/ 1574006 h 1626393"/>
                <a:gd name="connsiteX15" fmla="*/ 102394 w 354807"/>
                <a:gd name="connsiteY15" fmla="*/ 1543050 h 1626393"/>
                <a:gd name="connsiteX16" fmla="*/ 90488 w 354807"/>
                <a:gd name="connsiteY16" fmla="*/ 1488281 h 1626393"/>
                <a:gd name="connsiteX17" fmla="*/ 90488 w 354807"/>
                <a:gd name="connsiteY17" fmla="*/ 1462087 h 1626393"/>
                <a:gd name="connsiteX18" fmla="*/ 97632 w 354807"/>
                <a:gd name="connsiteY18" fmla="*/ 1354931 h 1626393"/>
                <a:gd name="connsiteX19" fmla="*/ 107157 w 354807"/>
                <a:gd name="connsiteY19" fmla="*/ 1193006 h 1626393"/>
                <a:gd name="connsiteX20" fmla="*/ 111919 w 354807"/>
                <a:gd name="connsiteY20" fmla="*/ 1028700 h 1626393"/>
                <a:gd name="connsiteX21" fmla="*/ 119063 w 354807"/>
                <a:gd name="connsiteY21" fmla="*/ 871537 h 1626393"/>
                <a:gd name="connsiteX22" fmla="*/ 123825 w 354807"/>
                <a:gd name="connsiteY22" fmla="*/ 750093 h 1626393"/>
                <a:gd name="connsiteX23" fmla="*/ 126207 w 354807"/>
                <a:gd name="connsiteY23" fmla="*/ 621506 h 1626393"/>
                <a:gd name="connsiteX24" fmla="*/ 133350 w 354807"/>
                <a:gd name="connsiteY24" fmla="*/ 376237 h 1626393"/>
                <a:gd name="connsiteX25" fmla="*/ 130969 w 354807"/>
                <a:gd name="connsiteY25" fmla="*/ 342900 h 1626393"/>
                <a:gd name="connsiteX26" fmla="*/ 121444 w 354807"/>
                <a:gd name="connsiteY26" fmla="*/ 297656 h 1626393"/>
                <a:gd name="connsiteX27" fmla="*/ 109538 w 354807"/>
                <a:gd name="connsiteY27" fmla="*/ 250031 h 1626393"/>
                <a:gd name="connsiteX28" fmla="*/ 95250 w 354807"/>
                <a:gd name="connsiteY28" fmla="*/ 211931 h 1626393"/>
                <a:gd name="connsiteX29" fmla="*/ 78582 w 354807"/>
                <a:gd name="connsiteY29" fmla="*/ 176212 h 1626393"/>
                <a:gd name="connsiteX30" fmla="*/ 61913 w 354807"/>
                <a:gd name="connsiteY30" fmla="*/ 150018 h 1626393"/>
                <a:gd name="connsiteX31" fmla="*/ 45244 w 354807"/>
                <a:gd name="connsiteY31" fmla="*/ 123825 h 1626393"/>
                <a:gd name="connsiteX32" fmla="*/ 28575 w 354807"/>
                <a:gd name="connsiteY32" fmla="*/ 104775 h 1626393"/>
                <a:gd name="connsiteX33" fmla="*/ 16669 w 354807"/>
                <a:gd name="connsiteY33" fmla="*/ 85725 h 1626393"/>
                <a:gd name="connsiteX34" fmla="*/ 7144 w 354807"/>
                <a:gd name="connsiteY34" fmla="*/ 61912 h 1626393"/>
                <a:gd name="connsiteX35" fmla="*/ 0 w 354807"/>
                <a:gd name="connsiteY35" fmla="*/ 35718 h 1626393"/>
                <a:gd name="connsiteX36" fmla="*/ 0 w 354807"/>
                <a:gd name="connsiteY36" fmla="*/ 21431 h 1626393"/>
                <a:gd name="connsiteX37" fmla="*/ 4763 w 354807"/>
                <a:gd name="connsiteY37" fmla="*/ 4762 h 1626393"/>
                <a:gd name="connsiteX38" fmla="*/ 16669 w 354807"/>
                <a:gd name="connsiteY38" fmla="*/ 0 h 1626393"/>
                <a:gd name="connsiteX39" fmla="*/ 45244 w 354807"/>
                <a:gd name="connsiteY39" fmla="*/ 0 h 1626393"/>
                <a:gd name="connsiteX40" fmla="*/ 69057 w 354807"/>
                <a:gd name="connsiteY40" fmla="*/ 2381 h 1626393"/>
                <a:gd name="connsiteX41" fmla="*/ 121444 w 354807"/>
                <a:gd name="connsiteY41" fmla="*/ 21431 h 1626393"/>
                <a:gd name="connsiteX42" fmla="*/ 176213 w 354807"/>
                <a:gd name="connsiteY42" fmla="*/ 47625 h 1626393"/>
                <a:gd name="connsiteX43" fmla="*/ 252413 w 354807"/>
                <a:gd name="connsiteY43" fmla="*/ 90487 h 1626393"/>
                <a:gd name="connsiteX44" fmla="*/ 290513 w 354807"/>
                <a:gd name="connsiteY44" fmla="*/ 116681 h 1626393"/>
                <a:gd name="connsiteX45" fmla="*/ 354807 w 354807"/>
                <a:gd name="connsiteY45" fmla="*/ 250031 h 1626393"/>
                <a:gd name="connsiteX46" fmla="*/ 352425 w 354807"/>
                <a:gd name="connsiteY46" fmla="*/ 373856 h 162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626393">
                  <a:moveTo>
                    <a:pt x="352425" y="373856"/>
                  </a:moveTo>
                  <a:lnTo>
                    <a:pt x="345282" y="642937"/>
                  </a:lnTo>
                  <a:lnTo>
                    <a:pt x="340519" y="823912"/>
                  </a:lnTo>
                  <a:lnTo>
                    <a:pt x="335757" y="973931"/>
                  </a:lnTo>
                  <a:lnTo>
                    <a:pt x="335757" y="1221581"/>
                  </a:lnTo>
                  <a:lnTo>
                    <a:pt x="335757" y="1438275"/>
                  </a:lnTo>
                  <a:lnTo>
                    <a:pt x="311944" y="1569243"/>
                  </a:lnTo>
                  <a:lnTo>
                    <a:pt x="290513" y="1588293"/>
                  </a:lnTo>
                  <a:lnTo>
                    <a:pt x="250032" y="1612106"/>
                  </a:lnTo>
                  <a:lnTo>
                    <a:pt x="219075" y="1624012"/>
                  </a:lnTo>
                  <a:lnTo>
                    <a:pt x="200025" y="1626393"/>
                  </a:lnTo>
                  <a:lnTo>
                    <a:pt x="178594" y="1624012"/>
                  </a:lnTo>
                  <a:lnTo>
                    <a:pt x="147638" y="1612106"/>
                  </a:lnTo>
                  <a:lnTo>
                    <a:pt x="126207" y="1593056"/>
                  </a:lnTo>
                  <a:lnTo>
                    <a:pt x="114300" y="1574006"/>
                  </a:lnTo>
                  <a:lnTo>
                    <a:pt x="102394" y="1543050"/>
                  </a:lnTo>
                  <a:lnTo>
                    <a:pt x="90488" y="1488281"/>
                  </a:lnTo>
                  <a:lnTo>
                    <a:pt x="90488" y="1462087"/>
                  </a:lnTo>
                  <a:lnTo>
                    <a:pt x="97632" y="1354931"/>
                  </a:lnTo>
                  <a:lnTo>
                    <a:pt x="107157" y="1193006"/>
                  </a:lnTo>
                  <a:lnTo>
                    <a:pt x="111919" y="1028700"/>
                  </a:lnTo>
                  <a:lnTo>
                    <a:pt x="119063" y="871537"/>
                  </a:lnTo>
                  <a:lnTo>
                    <a:pt x="123825" y="750093"/>
                  </a:lnTo>
                  <a:lnTo>
                    <a:pt x="126207" y="621506"/>
                  </a:lnTo>
                  <a:lnTo>
                    <a:pt x="133350" y="376237"/>
                  </a:lnTo>
                  <a:lnTo>
                    <a:pt x="130969" y="342900"/>
                  </a:lnTo>
                  <a:lnTo>
                    <a:pt x="121444" y="297656"/>
                  </a:lnTo>
                  <a:lnTo>
                    <a:pt x="109538" y="250031"/>
                  </a:lnTo>
                  <a:lnTo>
                    <a:pt x="95250" y="211931"/>
                  </a:lnTo>
                  <a:lnTo>
                    <a:pt x="78582" y="176212"/>
                  </a:lnTo>
                  <a:lnTo>
                    <a:pt x="61913" y="150018"/>
                  </a:lnTo>
                  <a:lnTo>
                    <a:pt x="45244" y="123825"/>
                  </a:lnTo>
                  <a:lnTo>
                    <a:pt x="28575" y="104775"/>
                  </a:lnTo>
                  <a:lnTo>
                    <a:pt x="16669" y="85725"/>
                  </a:lnTo>
                  <a:lnTo>
                    <a:pt x="7144" y="61912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69057" y="2381"/>
                  </a:lnTo>
                  <a:lnTo>
                    <a:pt x="121444" y="21431"/>
                  </a:lnTo>
                  <a:lnTo>
                    <a:pt x="176213" y="47625"/>
                  </a:lnTo>
                  <a:lnTo>
                    <a:pt x="252413" y="90487"/>
                  </a:lnTo>
                  <a:lnTo>
                    <a:pt x="290513" y="116681"/>
                  </a:lnTo>
                  <a:lnTo>
                    <a:pt x="354807" y="250031"/>
                  </a:lnTo>
                  <a:lnTo>
                    <a:pt x="35242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022577AD-BEB2-43DC-8919-D863E5613620}"/>
                </a:ext>
              </a:extLst>
            </p:cNvPr>
            <p:cNvSpPr/>
            <p:nvPr/>
          </p:nvSpPr>
          <p:spPr>
            <a:xfrm>
              <a:off x="3829050" y="2562225"/>
              <a:ext cx="2525713" cy="1657350"/>
            </a:xfrm>
            <a:custGeom>
              <a:avLst/>
              <a:gdLst>
                <a:gd name="connsiteX0" fmla="*/ 1159669 w 2526506"/>
                <a:gd name="connsiteY0" fmla="*/ 261938 h 1657350"/>
                <a:gd name="connsiteX1" fmla="*/ 1016794 w 2526506"/>
                <a:gd name="connsiteY1" fmla="*/ 276225 h 1657350"/>
                <a:gd name="connsiteX2" fmla="*/ 900113 w 2526506"/>
                <a:gd name="connsiteY2" fmla="*/ 285750 h 1657350"/>
                <a:gd name="connsiteX3" fmla="*/ 840581 w 2526506"/>
                <a:gd name="connsiteY3" fmla="*/ 288131 h 1657350"/>
                <a:gd name="connsiteX4" fmla="*/ 623888 w 2526506"/>
                <a:gd name="connsiteY4" fmla="*/ 328613 h 1657350"/>
                <a:gd name="connsiteX5" fmla="*/ 533400 w 2526506"/>
                <a:gd name="connsiteY5" fmla="*/ 340519 h 1657350"/>
                <a:gd name="connsiteX6" fmla="*/ 440531 w 2526506"/>
                <a:gd name="connsiteY6" fmla="*/ 352425 h 1657350"/>
                <a:gd name="connsiteX7" fmla="*/ 347663 w 2526506"/>
                <a:gd name="connsiteY7" fmla="*/ 361950 h 1657350"/>
                <a:gd name="connsiteX8" fmla="*/ 257175 w 2526506"/>
                <a:gd name="connsiteY8" fmla="*/ 369094 h 1657350"/>
                <a:gd name="connsiteX9" fmla="*/ 164306 w 2526506"/>
                <a:gd name="connsiteY9" fmla="*/ 373856 h 1657350"/>
                <a:gd name="connsiteX10" fmla="*/ 47625 w 2526506"/>
                <a:gd name="connsiteY10" fmla="*/ 373856 h 1657350"/>
                <a:gd name="connsiteX11" fmla="*/ 0 w 2526506"/>
                <a:gd name="connsiteY11" fmla="*/ 188119 h 1657350"/>
                <a:gd name="connsiteX12" fmla="*/ 50006 w 2526506"/>
                <a:gd name="connsiteY12" fmla="*/ 216694 h 1657350"/>
                <a:gd name="connsiteX13" fmla="*/ 59531 w 2526506"/>
                <a:gd name="connsiteY13" fmla="*/ 219075 h 1657350"/>
                <a:gd name="connsiteX14" fmla="*/ 135731 w 2526506"/>
                <a:gd name="connsiteY14" fmla="*/ 219075 h 1657350"/>
                <a:gd name="connsiteX15" fmla="*/ 311944 w 2526506"/>
                <a:gd name="connsiteY15" fmla="*/ 209550 h 1657350"/>
                <a:gd name="connsiteX16" fmla="*/ 502444 w 2526506"/>
                <a:gd name="connsiteY16" fmla="*/ 192881 h 1657350"/>
                <a:gd name="connsiteX17" fmla="*/ 623888 w 2526506"/>
                <a:gd name="connsiteY17" fmla="*/ 178594 h 1657350"/>
                <a:gd name="connsiteX18" fmla="*/ 669131 w 2526506"/>
                <a:gd name="connsiteY18" fmla="*/ 173831 h 1657350"/>
                <a:gd name="connsiteX19" fmla="*/ 897731 w 2526506"/>
                <a:gd name="connsiteY19" fmla="*/ 130969 h 1657350"/>
                <a:gd name="connsiteX20" fmla="*/ 1026319 w 2526506"/>
                <a:gd name="connsiteY20" fmla="*/ 121444 h 1657350"/>
                <a:gd name="connsiteX21" fmla="*/ 1157288 w 2526506"/>
                <a:gd name="connsiteY21" fmla="*/ 107156 h 1657350"/>
                <a:gd name="connsiteX22" fmla="*/ 1271588 w 2526506"/>
                <a:gd name="connsiteY22" fmla="*/ 90488 h 1657350"/>
                <a:gd name="connsiteX23" fmla="*/ 1319213 w 2526506"/>
                <a:gd name="connsiteY23" fmla="*/ 83344 h 1657350"/>
                <a:gd name="connsiteX24" fmla="*/ 1471613 w 2526506"/>
                <a:gd name="connsiteY24" fmla="*/ 66675 h 1657350"/>
                <a:gd name="connsiteX25" fmla="*/ 1619250 w 2526506"/>
                <a:gd name="connsiteY25" fmla="*/ 57150 h 1657350"/>
                <a:gd name="connsiteX26" fmla="*/ 1771650 w 2526506"/>
                <a:gd name="connsiteY26" fmla="*/ 47625 h 1657350"/>
                <a:gd name="connsiteX27" fmla="*/ 1933575 w 2526506"/>
                <a:gd name="connsiteY27" fmla="*/ 40481 h 1657350"/>
                <a:gd name="connsiteX28" fmla="*/ 1985963 w 2526506"/>
                <a:gd name="connsiteY28" fmla="*/ 40481 h 1657350"/>
                <a:gd name="connsiteX29" fmla="*/ 2055019 w 2526506"/>
                <a:gd name="connsiteY29" fmla="*/ 21431 h 1657350"/>
                <a:gd name="connsiteX30" fmla="*/ 2131219 w 2526506"/>
                <a:gd name="connsiteY30" fmla="*/ 0 h 1657350"/>
                <a:gd name="connsiteX31" fmla="*/ 2145506 w 2526506"/>
                <a:gd name="connsiteY31" fmla="*/ 0 h 1657350"/>
                <a:gd name="connsiteX32" fmla="*/ 2207419 w 2526506"/>
                <a:gd name="connsiteY32" fmla="*/ 19050 h 1657350"/>
                <a:gd name="connsiteX33" fmla="*/ 2319338 w 2526506"/>
                <a:gd name="connsiteY33" fmla="*/ 64294 h 1657350"/>
                <a:gd name="connsiteX34" fmla="*/ 2412206 w 2526506"/>
                <a:gd name="connsiteY34" fmla="*/ 116681 h 1657350"/>
                <a:gd name="connsiteX35" fmla="*/ 2459831 w 2526506"/>
                <a:gd name="connsiteY35" fmla="*/ 150019 h 1657350"/>
                <a:gd name="connsiteX36" fmla="*/ 2481263 w 2526506"/>
                <a:gd name="connsiteY36" fmla="*/ 166688 h 1657350"/>
                <a:gd name="connsiteX37" fmla="*/ 2500313 w 2526506"/>
                <a:gd name="connsiteY37" fmla="*/ 188119 h 1657350"/>
                <a:gd name="connsiteX38" fmla="*/ 2519363 w 2526506"/>
                <a:gd name="connsiteY38" fmla="*/ 219075 h 1657350"/>
                <a:gd name="connsiteX39" fmla="*/ 2524125 w 2526506"/>
                <a:gd name="connsiteY39" fmla="*/ 242888 h 1657350"/>
                <a:gd name="connsiteX40" fmla="*/ 2526506 w 2526506"/>
                <a:gd name="connsiteY40" fmla="*/ 259556 h 1657350"/>
                <a:gd name="connsiteX41" fmla="*/ 2521744 w 2526506"/>
                <a:gd name="connsiteY41" fmla="*/ 288131 h 1657350"/>
                <a:gd name="connsiteX42" fmla="*/ 2512219 w 2526506"/>
                <a:gd name="connsiteY42" fmla="*/ 314325 h 1657350"/>
                <a:gd name="connsiteX43" fmla="*/ 2490788 w 2526506"/>
                <a:gd name="connsiteY43" fmla="*/ 342900 h 1657350"/>
                <a:gd name="connsiteX44" fmla="*/ 2474119 w 2526506"/>
                <a:gd name="connsiteY44" fmla="*/ 359569 h 1657350"/>
                <a:gd name="connsiteX45" fmla="*/ 2464594 w 2526506"/>
                <a:gd name="connsiteY45" fmla="*/ 407194 h 1657350"/>
                <a:gd name="connsiteX46" fmla="*/ 2457450 w 2526506"/>
                <a:gd name="connsiteY46" fmla="*/ 492919 h 1657350"/>
                <a:gd name="connsiteX47" fmla="*/ 2455069 w 2526506"/>
                <a:gd name="connsiteY47" fmla="*/ 564356 h 1657350"/>
                <a:gd name="connsiteX48" fmla="*/ 2438400 w 2526506"/>
                <a:gd name="connsiteY48" fmla="*/ 740569 h 1657350"/>
                <a:gd name="connsiteX49" fmla="*/ 2416969 w 2526506"/>
                <a:gd name="connsiteY49" fmla="*/ 959644 h 1657350"/>
                <a:gd name="connsiteX50" fmla="*/ 2381250 w 2526506"/>
                <a:gd name="connsiteY50" fmla="*/ 1326356 h 1657350"/>
                <a:gd name="connsiteX51" fmla="*/ 2369344 w 2526506"/>
                <a:gd name="connsiteY51" fmla="*/ 1457325 h 1657350"/>
                <a:gd name="connsiteX52" fmla="*/ 2359819 w 2526506"/>
                <a:gd name="connsiteY52" fmla="*/ 1497806 h 1657350"/>
                <a:gd name="connsiteX53" fmla="*/ 2336006 w 2526506"/>
                <a:gd name="connsiteY53" fmla="*/ 1554956 h 1657350"/>
                <a:gd name="connsiteX54" fmla="*/ 2307431 w 2526506"/>
                <a:gd name="connsiteY54" fmla="*/ 1612106 h 1657350"/>
                <a:gd name="connsiteX55" fmla="*/ 2286000 w 2526506"/>
                <a:gd name="connsiteY55" fmla="*/ 1635919 h 1657350"/>
                <a:gd name="connsiteX56" fmla="*/ 2255044 w 2526506"/>
                <a:gd name="connsiteY56" fmla="*/ 1654969 h 1657350"/>
                <a:gd name="connsiteX57" fmla="*/ 2238375 w 2526506"/>
                <a:gd name="connsiteY57" fmla="*/ 1657350 h 1657350"/>
                <a:gd name="connsiteX58" fmla="*/ 2216944 w 2526506"/>
                <a:gd name="connsiteY58" fmla="*/ 1652588 h 1657350"/>
                <a:gd name="connsiteX59" fmla="*/ 2200275 w 2526506"/>
                <a:gd name="connsiteY59" fmla="*/ 1647825 h 1657350"/>
                <a:gd name="connsiteX60" fmla="*/ 2176463 w 2526506"/>
                <a:gd name="connsiteY60" fmla="*/ 1640681 h 1657350"/>
                <a:gd name="connsiteX61" fmla="*/ 2159794 w 2526506"/>
                <a:gd name="connsiteY61" fmla="*/ 1628775 h 1657350"/>
                <a:gd name="connsiteX62" fmla="*/ 2145506 w 2526506"/>
                <a:gd name="connsiteY62" fmla="*/ 1612106 h 1657350"/>
                <a:gd name="connsiteX63" fmla="*/ 2135981 w 2526506"/>
                <a:gd name="connsiteY63" fmla="*/ 1595438 h 1657350"/>
                <a:gd name="connsiteX64" fmla="*/ 2128838 w 2526506"/>
                <a:gd name="connsiteY64" fmla="*/ 1574006 h 1657350"/>
                <a:gd name="connsiteX65" fmla="*/ 2124075 w 2526506"/>
                <a:gd name="connsiteY65" fmla="*/ 1545431 h 1657350"/>
                <a:gd name="connsiteX66" fmla="*/ 2119313 w 2526506"/>
                <a:gd name="connsiteY66" fmla="*/ 1500188 h 1657350"/>
                <a:gd name="connsiteX67" fmla="*/ 2121694 w 2526506"/>
                <a:gd name="connsiteY67" fmla="*/ 1471613 h 1657350"/>
                <a:gd name="connsiteX68" fmla="*/ 2140744 w 2526506"/>
                <a:gd name="connsiteY68" fmla="*/ 1359694 h 1657350"/>
                <a:gd name="connsiteX69" fmla="*/ 2152650 w 2526506"/>
                <a:gd name="connsiteY69" fmla="*/ 1285875 h 1657350"/>
                <a:gd name="connsiteX70" fmla="*/ 2157413 w 2526506"/>
                <a:gd name="connsiteY70" fmla="*/ 1228725 h 1657350"/>
                <a:gd name="connsiteX71" fmla="*/ 2162175 w 2526506"/>
                <a:gd name="connsiteY71" fmla="*/ 1157288 h 1657350"/>
                <a:gd name="connsiteX72" fmla="*/ 2166938 w 2526506"/>
                <a:gd name="connsiteY72" fmla="*/ 1021556 h 1657350"/>
                <a:gd name="connsiteX73" fmla="*/ 2190750 w 2526506"/>
                <a:gd name="connsiteY73" fmla="*/ 873919 h 1657350"/>
                <a:gd name="connsiteX74" fmla="*/ 2197894 w 2526506"/>
                <a:gd name="connsiteY74" fmla="*/ 821531 h 1657350"/>
                <a:gd name="connsiteX75" fmla="*/ 2205038 w 2526506"/>
                <a:gd name="connsiteY75" fmla="*/ 764381 h 1657350"/>
                <a:gd name="connsiteX76" fmla="*/ 2207419 w 2526506"/>
                <a:gd name="connsiteY76" fmla="*/ 719138 h 1657350"/>
                <a:gd name="connsiteX77" fmla="*/ 2209800 w 2526506"/>
                <a:gd name="connsiteY77" fmla="*/ 616744 h 1657350"/>
                <a:gd name="connsiteX78" fmla="*/ 2209800 w 2526506"/>
                <a:gd name="connsiteY78" fmla="*/ 457200 h 1657350"/>
                <a:gd name="connsiteX79" fmla="*/ 2207419 w 2526506"/>
                <a:gd name="connsiteY79" fmla="*/ 392906 h 1657350"/>
                <a:gd name="connsiteX80" fmla="*/ 2197894 w 2526506"/>
                <a:gd name="connsiteY80" fmla="*/ 330994 h 1657350"/>
                <a:gd name="connsiteX81" fmla="*/ 2183606 w 2526506"/>
                <a:gd name="connsiteY81" fmla="*/ 285750 h 1657350"/>
                <a:gd name="connsiteX82" fmla="*/ 2171700 w 2526506"/>
                <a:gd name="connsiteY82" fmla="*/ 250031 h 1657350"/>
                <a:gd name="connsiteX83" fmla="*/ 2155031 w 2526506"/>
                <a:gd name="connsiteY83" fmla="*/ 230981 h 1657350"/>
                <a:gd name="connsiteX84" fmla="*/ 2133600 w 2526506"/>
                <a:gd name="connsiteY84" fmla="*/ 216694 h 1657350"/>
                <a:gd name="connsiteX85" fmla="*/ 2105025 w 2526506"/>
                <a:gd name="connsiteY85" fmla="*/ 204788 h 1657350"/>
                <a:gd name="connsiteX86" fmla="*/ 2069306 w 2526506"/>
                <a:gd name="connsiteY86" fmla="*/ 197644 h 1657350"/>
                <a:gd name="connsiteX87" fmla="*/ 1974056 w 2526506"/>
                <a:gd name="connsiteY87" fmla="*/ 197644 h 1657350"/>
                <a:gd name="connsiteX88" fmla="*/ 1793081 w 2526506"/>
                <a:gd name="connsiteY88" fmla="*/ 202406 h 1657350"/>
                <a:gd name="connsiteX89" fmla="*/ 1616869 w 2526506"/>
                <a:gd name="connsiteY89" fmla="*/ 211931 h 1657350"/>
                <a:gd name="connsiteX90" fmla="*/ 1478756 w 2526506"/>
                <a:gd name="connsiteY90" fmla="*/ 219075 h 1657350"/>
                <a:gd name="connsiteX91" fmla="*/ 1273969 w 2526506"/>
                <a:gd name="connsiteY91" fmla="*/ 245269 h 1657350"/>
                <a:gd name="connsiteX92" fmla="*/ 1159669 w 2526506"/>
                <a:gd name="connsiteY92" fmla="*/ 261938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526506" h="1657350">
                  <a:moveTo>
                    <a:pt x="1159669" y="261938"/>
                  </a:moveTo>
                  <a:lnTo>
                    <a:pt x="1016794" y="276225"/>
                  </a:lnTo>
                  <a:lnTo>
                    <a:pt x="900113" y="285750"/>
                  </a:lnTo>
                  <a:lnTo>
                    <a:pt x="840581" y="288131"/>
                  </a:lnTo>
                  <a:lnTo>
                    <a:pt x="623888" y="328613"/>
                  </a:lnTo>
                  <a:lnTo>
                    <a:pt x="533400" y="340519"/>
                  </a:lnTo>
                  <a:lnTo>
                    <a:pt x="440531" y="352425"/>
                  </a:lnTo>
                  <a:lnTo>
                    <a:pt x="347663" y="361950"/>
                  </a:lnTo>
                  <a:lnTo>
                    <a:pt x="257175" y="369094"/>
                  </a:lnTo>
                  <a:lnTo>
                    <a:pt x="164306" y="373856"/>
                  </a:lnTo>
                  <a:lnTo>
                    <a:pt x="47625" y="373856"/>
                  </a:lnTo>
                  <a:lnTo>
                    <a:pt x="0" y="188119"/>
                  </a:lnTo>
                  <a:lnTo>
                    <a:pt x="50006" y="216694"/>
                  </a:lnTo>
                  <a:lnTo>
                    <a:pt x="59531" y="219075"/>
                  </a:lnTo>
                  <a:lnTo>
                    <a:pt x="135731" y="219075"/>
                  </a:lnTo>
                  <a:lnTo>
                    <a:pt x="311944" y="209550"/>
                  </a:lnTo>
                  <a:lnTo>
                    <a:pt x="502444" y="192881"/>
                  </a:lnTo>
                  <a:lnTo>
                    <a:pt x="623888" y="178594"/>
                  </a:lnTo>
                  <a:lnTo>
                    <a:pt x="669131" y="173831"/>
                  </a:lnTo>
                  <a:lnTo>
                    <a:pt x="897731" y="130969"/>
                  </a:lnTo>
                  <a:lnTo>
                    <a:pt x="1026319" y="121444"/>
                  </a:lnTo>
                  <a:lnTo>
                    <a:pt x="1157288" y="107156"/>
                  </a:lnTo>
                  <a:lnTo>
                    <a:pt x="1271588" y="90488"/>
                  </a:lnTo>
                  <a:lnTo>
                    <a:pt x="1319213" y="83344"/>
                  </a:lnTo>
                  <a:lnTo>
                    <a:pt x="1471613" y="66675"/>
                  </a:lnTo>
                  <a:lnTo>
                    <a:pt x="1619250" y="57150"/>
                  </a:lnTo>
                  <a:lnTo>
                    <a:pt x="1771650" y="47625"/>
                  </a:lnTo>
                  <a:lnTo>
                    <a:pt x="1933575" y="40481"/>
                  </a:lnTo>
                  <a:lnTo>
                    <a:pt x="1985963" y="40481"/>
                  </a:lnTo>
                  <a:lnTo>
                    <a:pt x="2055019" y="21431"/>
                  </a:lnTo>
                  <a:lnTo>
                    <a:pt x="2131219" y="0"/>
                  </a:lnTo>
                  <a:lnTo>
                    <a:pt x="2145506" y="0"/>
                  </a:lnTo>
                  <a:lnTo>
                    <a:pt x="2207419" y="19050"/>
                  </a:lnTo>
                  <a:lnTo>
                    <a:pt x="2319338" y="64294"/>
                  </a:lnTo>
                  <a:lnTo>
                    <a:pt x="2412206" y="116681"/>
                  </a:lnTo>
                  <a:lnTo>
                    <a:pt x="2459831" y="150019"/>
                  </a:lnTo>
                  <a:lnTo>
                    <a:pt x="2481263" y="166688"/>
                  </a:lnTo>
                  <a:lnTo>
                    <a:pt x="2500313" y="188119"/>
                  </a:lnTo>
                  <a:lnTo>
                    <a:pt x="2519363" y="219075"/>
                  </a:lnTo>
                  <a:lnTo>
                    <a:pt x="2524125" y="242888"/>
                  </a:lnTo>
                  <a:lnTo>
                    <a:pt x="2526506" y="259556"/>
                  </a:lnTo>
                  <a:lnTo>
                    <a:pt x="2521744" y="288131"/>
                  </a:lnTo>
                  <a:lnTo>
                    <a:pt x="2512219" y="314325"/>
                  </a:lnTo>
                  <a:lnTo>
                    <a:pt x="2490788" y="342900"/>
                  </a:lnTo>
                  <a:lnTo>
                    <a:pt x="2474119" y="359569"/>
                  </a:lnTo>
                  <a:lnTo>
                    <a:pt x="2464594" y="407194"/>
                  </a:lnTo>
                  <a:lnTo>
                    <a:pt x="2457450" y="492919"/>
                  </a:lnTo>
                  <a:cubicBezTo>
                    <a:pt x="2456656" y="516731"/>
                    <a:pt x="2455863" y="540544"/>
                    <a:pt x="2455069" y="564356"/>
                  </a:cubicBezTo>
                  <a:lnTo>
                    <a:pt x="2438400" y="740569"/>
                  </a:lnTo>
                  <a:lnTo>
                    <a:pt x="2416969" y="959644"/>
                  </a:lnTo>
                  <a:lnTo>
                    <a:pt x="2381250" y="1326356"/>
                  </a:lnTo>
                  <a:lnTo>
                    <a:pt x="2369344" y="1457325"/>
                  </a:lnTo>
                  <a:lnTo>
                    <a:pt x="2359819" y="1497806"/>
                  </a:lnTo>
                  <a:lnTo>
                    <a:pt x="2336006" y="1554956"/>
                  </a:lnTo>
                  <a:lnTo>
                    <a:pt x="2307431" y="1612106"/>
                  </a:lnTo>
                  <a:lnTo>
                    <a:pt x="2286000" y="1635919"/>
                  </a:lnTo>
                  <a:lnTo>
                    <a:pt x="2255044" y="1654969"/>
                  </a:lnTo>
                  <a:lnTo>
                    <a:pt x="2238375" y="1657350"/>
                  </a:lnTo>
                  <a:lnTo>
                    <a:pt x="2216944" y="1652588"/>
                  </a:lnTo>
                  <a:lnTo>
                    <a:pt x="2200275" y="1647825"/>
                  </a:lnTo>
                  <a:lnTo>
                    <a:pt x="2176463" y="1640681"/>
                  </a:lnTo>
                  <a:lnTo>
                    <a:pt x="2159794" y="1628775"/>
                  </a:lnTo>
                  <a:lnTo>
                    <a:pt x="2145506" y="1612106"/>
                  </a:lnTo>
                  <a:lnTo>
                    <a:pt x="2135981" y="1595438"/>
                  </a:lnTo>
                  <a:lnTo>
                    <a:pt x="2128838" y="1574006"/>
                  </a:lnTo>
                  <a:lnTo>
                    <a:pt x="2124075" y="1545431"/>
                  </a:lnTo>
                  <a:lnTo>
                    <a:pt x="2119313" y="1500188"/>
                  </a:lnTo>
                  <a:lnTo>
                    <a:pt x="2121694" y="1471613"/>
                  </a:lnTo>
                  <a:lnTo>
                    <a:pt x="2140744" y="1359694"/>
                  </a:lnTo>
                  <a:lnTo>
                    <a:pt x="2152650" y="1285875"/>
                  </a:lnTo>
                  <a:lnTo>
                    <a:pt x="2157413" y="1228725"/>
                  </a:lnTo>
                  <a:lnTo>
                    <a:pt x="2162175" y="1157288"/>
                  </a:lnTo>
                  <a:lnTo>
                    <a:pt x="2166938" y="1021556"/>
                  </a:lnTo>
                  <a:lnTo>
                    <a:pt x="2190750" y="873919"/>
                  </a:lnTo>
                  <a:lnTo>
                    <a:pt x="2197894" y="821531"/>
                  </a:lnTo>
                  <a:lnTo>
                    <a:pt x="2205038" y="764381"/>
                  </a:lnTo>
                  <a:lnTo>
                    <a:pt x="2207419" y="719138"/>
                  </a:lnTo>
                  <a:cubicBezTo>
                    <a:pt x="2208213" y="685007"/>
                    <a:pt x="2212975" y="635000"/>
                    <a:pt x="2209800" y="616744"/>
                  </a:cubicBezTo>
                  <a:lnTo>
                    <a:pt x="2209800" y="457200"/>
                  </a:lnTo>
                  <a:cubicBezTo>
                    <a:pt x="2209006" y="435769"/>
                    <a:pt x="2208213" y="414337"/>
                    <a:pt x="2207419" y="392906"/>
                  </a:cubicBezTo>
                  <a:lnTo>
                    <a:pt x="2197894" y="330994"/>
                  </a:lnTo>
                  <a:lnTo>
                    <a:pt x="2183606" y="285750"/>
                  </a:lnTo>
                  <a:lnTo>
                    <a:pt x="2171700" y="250031"/>
                  </a:lnTo>
                  <a:lnTo>
                    <a:pt x="2155031" y="230981"/>
                  </a:lnTo>
                  <a:lnTo>
                    <a:pt x="2133600" y="216694"/>
                  </a:lnTo>
                  <a:lnTo>
                    <a:pt x="2105025" y="204788"/>
                  </a:lnTo>
                  <a:lnTo>
                    <a:pt x="2069306" y="197644"/>
                  </a:lnTo>
                  <a:lnTo>
                    <a:pt x="1974056" y="197644"/>
                  </a:lnTo>
                  <a:lnTo>
                    <a:pt x="1793081" y="202406"/>
                  </a:lnTo>
                  <a:lnTo>
                    <a:pt x="1616869" y="211931"/>
                  </a:lnTo>
                  <a:lnTo>
                    <a:pt x="1478756" y="219075"/>
                  </a:lnTo>
                  <a:lnTo>
                    <a:pt x="1273969" y="245269"/>
                  </a:lnTo>
                  <a:lnTo>
                    <a:pt x="115966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B427BFB6-EDA7-4A14-BD09-A992C0602432}"/>
                </a:ext>
              </a:extLst>
            </p:cNvPr>
            <p:cNvSpPr/>
            <p:nvPr/>
          </p:nvSpPr>
          <p:spPr>
            <a:xfrm>
              <a:off x="3992563" y="2259013"/>
              <a:ext cx="787400" cy="1254125"/>
            </a:xfrm>
            <a:custGeom>
              <a:avLst/>
              <a:gdLst>
                <a:gd name="connsiteX0" fmla="*/ 616744 w 785813"/>
                <a:gd name="connsiteY0" fmla="*/ 726282 h 1252538"/>
                <a:gd name="connsiteX1" fmla="*/ 661988 w 785813"/>
                <a:gd name="connsiteY1" fmla="*/ 659607 h 1252538"/>
                <a:gd name="connsiteX2" fmla="*/ 697707 w 785813"/>
                <a:gd name="connsiteY2" fmla="*/ 602457 h 1252538"/>
                <a:gd name="connsiteX3" fmla="*/ 716757 w 785813"/>
                <a:gd name="connsiteY3" fmla="*/ 573882 h 1252538"/>
                <a:gd name="connsiteX4" fmla="*/ 750094 w 785813"/>
                <a:gd name="connsiteY4" fmla="*/ 440532 h 1252538"/>
                <a:gd name="connsiteX5" fmla="*/ 752475 w 785813"/>
                <a:gd name="connsiteY5" fmla="*/ 376238 h 1252538"/>
                <a:gd name="connsiteX6" fmla="*/ 754857 w 785813"/>
                <a:gd name="connsiteY6" fmla="*/ 340519 h 1252538"/>
                <a:gd name="connsiteX7" fmla="*/ 759619 w 785813"/>
                <a:gd name="connsiteY7" fmla="*/ 304800 h 1252538"/>
                <a:gd name="connsiteX8" fmla="*/ 769144 w 785813"/>
                <a:gd name="connsiteY8" fmla="*/ 269082 h 1252538"/>
                <a:gd name="connsiteX9" fmla="*/ 776288 w 785813"/>
                <a:gd name="connsiteY9" fmla="*/ 250032 h 1252538"/>
                <a:gd name="connsiteX10" fmla="*/ 783432 w 785813"/>
                <a:gd name="connsiteY10" fmla="*/ 228600 h 1252538"/>
                <a:gd name="connsiteX11" fmla="*/ 785813 w 785813"/>
                <a:gd name="connsiteY11" fmla="*/ 211932 h 1252538"/>
                <a:gd name="connsiteX12" fmla="*/ 783432 w 785813"/>
                <a:gd name="connsiteY12" fmla="*/ 195263 h 1252538"/>
                <a:gd name="connsiteX13" fmla="*/ 776288 w 785813"/>
                <a:gd name="connsiteY13" fmla="*/ 176213 h 1252538"/>
                <a:gd name="connsiteX14" fmla="*/ 764382 w 785813"/>
                <a:gd name="connsiteY14" fmla="*/ 152400 h 1252538"/>
                <a:gd name="connsiteX15" fmla="*/ 747713 w 785813"/>
                <a:gd name="connsiteY15" fmla="*/ 128588 h 1252538"/>
                <a:gd name="connsiteX16" fmla="*/ 719138 w 785813"/>
                <a:gd name="connsiteY16" fmla="*/ 100013 h 1252538"/>
                <a:gd name="connsiteX17" fmla="*/ 685800 w 785813"/>
                <a:gd name="connsiteY17" fmla="*/ 71438 h 1252538"/>
                <a:gd name="connsiteX18" fmla="*/ 619125 w 785813"/>
                <a:gd name="connsiteY18" fmla="*/ 0 h 1252538"/>
                <a:gd name="connsiteX19" fmla="*/ 392907 w 785813"/>
                <a:gd name="connsiteY19" fmla="*/ 26194 h 1252538"/>
                <a:gd name="connsiteX20" fmla="*/ 428625 w 785813"/>
                <a:gd name="connsiteY20" fmla="*/ 83344 h 1252538"/>
                <a:gd name="connsiteX21" fmla="*/ 445294 w 785813"/>
                <a:gd name="connsiteY21" fmla="*/ 104775 h 1252538"/>
                <a:gd name="connsiteX22" fmla="*/ 457200 w 785813"/>
                <a:gd name="connsiteY22" fmla="*/ 128588 h 1252538"/>
                <a:gd name="connsiteX23" fmla="*/ 469107 w 785813"/>
                <a:gd name="connsiteY23" fmla="*/ 166688 h 1252538"/>
                <a:gd name="connsiteX24" fmla="*/ 476250 w 785813"/>
                <a:gd name="connsiteY24" fmla="*/ 207169 h 1252538"/>
                <a:gd name="connsiteX25" fmla="*/ 481013 w 785813"/>
                <a:gd name="connsiteY25" fmla="*/ 264319 h 1252538"/>
                <a:gd name="connsiteX26" fmla="*/ 483394 w 785813"/>
                <a:gd name="connsiteY26" fmla="*/ 376238 h 1252538"/>
                <a:gd name="connsiteX27" fmla="*/ 483394 w 785813"/>
                <a:gd name="connsiteY27" fmla="*/ 497682 h 1252538"/>
                <a:gd name="connsiteX28" fmla="*/ 442913 w 785813"/>
                <a:gd name="connsiteY28" fmla="*/ 616744 h 1252538"/>
                <a:gd name="connsiteX29" fmla="*/ 397669 w 785813"/>
                <a:gd name="connsiteY29" fmla="*/ 716757 h 1252538"/>
                <a:gd name="connsiteX30" fmla="*/ 340519 w 785813"/>
                <a:gd name="connsiteY30" fmla="*/ 809625 h 1252538"/>
                <a:gd name="connsiteX31" fmla="*/ 266700 w 785813"/>
                <a:gd name="connsiteY31" fmla="*/ 909638 h 1252538"/>
                <a:gd name="connsiteX32" fmla="*/ 173832 w 785813"/>
                <a:gd name="connsiteY32" fmla="*/ 1023938 h 1252538"/>
                <a:gd name="connsiteX33" fmla="*/ 64294 w 785813"/>
                <a:gd name="connsiteY33" fmla="*/ 1143000 h 1252538"/>
                <a:gd name="connsiteX34" fmla="*/ 14288 w 785813"/>
                <a:gd name="connsiteY34" fmla="*/ 1195388 h 1252538"/>
                <a:gd name="connsiteX35" fmla="*/ 2382 w 785813"/>
                <a:gd name="connsiteY35" fmla="*/ 1216819 h 1252538"/>
                <a:gd name="connsiteX36" fmla="*/ 0 w 785813"/>
                <a:gd name="connsiteY36" fmla="*/ 1238250 h 1252538"/>
                <a:gd name="connsiteX37" fmla="*/ 2382 w 785813"/>
                <a:gd name="connsiteY37" fmla="*/ 1243013 h 1252538"/>
                <a:gd name="connsiteX38" fmla="*/ 4763 w 785813"/>
                <a:gd name="connsiteY38" fmla="*/ 1250157 h 1252538"/>
                <a:gd name="connsiteX39" fmla="*/ 19050 w 785813"/>
                <a:gd name="connsiteY39" fmla="*/ 1252538 h 1252538"/>
                <a:gd name="connsiteX40" fmla="*/ 59532 w 785813"/>
                <a:gd name="connsiteY40" fmla="*/ 1235869 h 1252538"/>
                <a:gd name="connsiteX41" fmla="*/ 130969 w 785813"/>
                <a:gd name="connsiteY41" fmla="*/ 1195388 h 1252538"/>
                <a:gd name="connsiteX42" fmla="*/ 226219 w 785813"/>
                <a:gd name="connsiteY42" fmla="*/ 1133475 h 1252538"/>
                <a:gd name="connsiteX43" fmla="*/ 304800 w 785813"/>
                <a:gd name="connsiteY43" fmla="*/ 1071563 h 1252538"/>
                <a:gd name="connsiteX44" fmla="*/ 383382 w 785813"/>
                <a:gd name="connsiteY44" fmla="*/ 1002507 h 1252538"/>
                <a:gd name="connsiteX45" fmla="*/ 442913 w 785813"/>
                <a:gd name="connsiteY45" fmla="*/ 942975 h 1252538"/>
                <a:gd name="connsiteX46" fmla="*/ 504825 w 785813"/>
                <a:gd name="connsiteY46" fmla="*/ 873919 h 1252538"/>
                <a:gd name="connsiteX47" fmla="*/ 616744 w 785813"/>
                <a:gd name="connsiteY47" fmla="*/ 726282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85813" h="1252538">
                  <a:moveTo>
                    <a:pt x="616744" y="726282"/>
                  </a:moveTo>
                  <a:lnTo>
                    <a:pt x="661988" y="659607"/>
                  </a:lnTo>
                  <a:lnTo>
                    <a:pt x="697707" y="602457"/>
                  </a:lnTo>
                  <a:lnTo>
                    <a:pt x="716757" y="573882"/>
                  </a:lnTo>
                  <a:lnTo>
                    <a:pt x="750094" y="440532"/>
                  </a:lnTo>
                  <a:cubicBezTo>
                    <a:pt x="750888" y="419101"/>
                    <a:pt x="751681" y="397669"/>
                    <a:pt x="752475" y="376238"/>
                  </a:cubicBezTo>
                  <a:lnTo>
                    <a:pt x="754857" y="340519"/>
                  </a:lnTo>
                  <a:lnTo>
                    <a:pt x="759619" y="304800"/>
                  </a:lnTo>
                  <a:lnTo>
                    <a:pt x="769144" y="269082"/>
                  </a:lnTo>
                  <a:lnTo>
                    <a:pt x="776288" y="250032"/>
                  </a:lnTo>
                  <a:lnTo>
                    <a:pt x="783432" y="228600"/>
                  </a:lnTo>
                  <a:lnTo>
                    <a:pt x="785813" y="211932"/>
                  </a:lnTo>
                  <a:lnTo>
                    <a:pt x="783432" y="195263"/>
                  </a:lnTo>
                  <a:lnTo>
                    <a:pt x="776288" y="176213"/>
                  </a:lnTo>
                  <a:lnTo>
                    <a:pt x="764382" y="152400"/>
                  </a:lnTo>
                  <a:lnTo>
                    <a:pt x="747713" y="128588"/>
                  </a:lnTo>
                  <a:lnTo>
                    <a:pt x="719138" y="100013"/>
                  </a:lnTo>
                  <a:lnTo>
                    <a:pt x="685800" y="71438"/>
                  </a:lnTo>
                  <a:lnTo>
                    <a:pt x="619125" y="0"/>
                  </a:lnTo>
                  <a:lnTo>
                    <a:pt x="392907" y="26194"/>
                  </a:lnTo>
                  <a:lnTo>
                    <a:pt x="428625" y="83344"/>
                  </a:lnTo>
                  <a:lnTo>
                    <a:pt x="445294" y="104775"/>
                  </a:lnTo>
                  <a:lnTo>
                    <a:pt x="457200" y="128588"/>
                  </a:lnTo>
                  <a:lnTo>
                    <a:pt x="469107" y="166688"/>
                  </a:lnTo>
                  <a:lnTo>
                    <a:pt x="476250" y="207169"/>
                  </a:lnTo>
                  <a:lnTo>
                    <a:pt x="481013" y="264319"/>
                  </a:lnTo>
                  <a:cubicBezTo>
                    <a:pt x="481807" y="301625"/>
                    <a:pt x="482600" y="338932"/>
                    <a:pt x="483394" y="376238"/>
                  </a:cubicBezTo>
                  <a:lnTo>
                    <a:pt x="483394" y="497682"/>
                  </a:lnTo>
                  <a:lnTo>
                    <a:pt x="442913" y="616744"/>
                  </a:lnTo>
                  <a:lnTo>
                    <a:pt x="397669" y="716757"/>
                  </a:lnTo>
                  <a:lnTo>
                    <a:pt x="340519" y="809625"/>
                  </a:lnTo>
                  <a:lnTo>
                    <a:pt x="266700" y="909638"/>
                  </a:lnTo>
                  <a:lnTo>
                    <a:pt x="173832" y="1023938"/>
                  </a:lnTo>
                  <a:lnTo>
                    <a:pt x="64294" y="1143000"/>
                  </a:lnTo>
                  <a:lnTo>
                    <a:pt x="14288" y="1195388"/>
                  </a:lnTo>
                  <a:lnTo>
                    <a:pt x="2382" y="1216819"/>
                  </a:lnTo>
                  <a:lnTo>
                    <a:pt x="0" y="1238250"/>
                  </a:lnTo>
                  <a:lnTo>
                    <a:pt x="2382" y="1243013"/>
                  </a:lnTo>
                  <a:lnTo>
                    <a:pt x="4763" y="1250157"/>
                  </a:lnTo>
                  <a:lnTo>
                    <a:pt x="19050" y="1252538"/>
                  </a:lnTo>
                  <a:lnTo>
                    <a:pt x="59532" y="1235869"/>
                  </a:lnTo>
                  <a:lnTo>
                    <a:pt x="130969" y="1195388"/>
                  </a:lnTo>
                  <a:lnTo>
                    <a:pt x="226219" y="1133475"/>
                  </a:lnTo>
                  <a:lnTo>
                    <a:pt x="304800" y="1071563"/>
                  </a:lnTo>
                  <a:lnTo>
                    <a:pt x="383382" y="1002507"/>
                  </a:lnTo>
                  <a:lnTo>
                    <a:pt x="442913" y="942975"/>
                  </a:lnTo>
                  <a:lnTo>
                    <a:pt x="504825" y="873919"/>
                  </a:lnTo>
                  <a:lnTo>
                    <a:pt x="616744" y="72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54A62EFA-AC49-4795-B8C6-9C88E82C53A3}"/>
                </a:ext>
              </a:extLst>
            </p:cNvPr>
            <p:cNvSpPr/>
            <p:nvPr/>
          </p:nvSpPr>
          <p:spPr>
            <a:xfrm>
              <a:off x="5030788" y="2192338"/>
              <a:ext cx="1082675" cy="1041400"/>
            </a:xfrm>
            <a:custGeom>
              <a:avLst/>
              <a:gdLst>
                <a:gd name="connsiteX0" fmla="*/ 92869 w 1081088"/>
                <a:gd name="connsiteY0" fmla="*/ 340519 h 1040607"/>
                <a:gd name="connsiteX1" fmla="*/ 92869 w 1081088"/>
                <a:gd name="connsiteY1" fmla="*/ 466725 h 1040607"/>
                <a:gd name="connsiteX2" fmla="*/ 92869 w 1081088"/>
                <a:gd name="connsiteY2" fmla="*/ 647700 h 1040607"/>
                <a:gd name="connsiteX3" fmla="*/ 95250 w 1081088"/>
                <a:gd name="connsiteY3" fmla="*/ 702469 h 1040607"/>
                <a:gd name="connsiteX4" fmla="*/ 102394 w 1081088"/>
                <a:gd name="connsiteY4" fmla="*/ 762000 h 1040607"/>
                <a:gd name="connsiteX5" fmla="*/ 114300 w 1081088"/>
                <a:gd name="connsiteY5" fmla="*/ 819150 h 1040607"/>
                <a:gd name="connsiteX6" fmla="*/ 128588 w 1081088"/>
                <a:gd name="connsiteY6" fmla="*/ 857250 h 1040607"/>
                <a:gd name="connsiteX7" fmla="*/ 147638 w 1081088"/>
                <a:gd name="connsiteY7" fmla="*/ 902494 h 1040607"/>
                <a:gd name="connsiteX8" fmla="*/ 169069 w 1081088"/>
                <a:gd name="connsiteY8" fmla="*/ 933450 h 1040607"/>
                <a:gd name="connsiteX9" fmla="*/ 190500 w 1081088"/>
                <a:gd name="connsiteY9" fmla="*/ 954882 h 1040607"/>
                <a:gd name="connsiteX10" fmla="*/ 214313 w 1081088"/>
                <a:gd name="connsiteY10" fmla="*/ 976313 h 1040607"/>
                <a:gd name="connsiteX11" fmla="*/ 247650 w 1081088"/>
                <a:gd name="connsiteY11" fmla="*/ 995363 h 1040607"/>
                <a:gd name="connsiteX12" fmla="*/ 283369 w 1081088"/>
                <a:gd name="connsiteY12" fmla="*/ 1012032 h 1040607"/>
                <a:gd name="connsiteX13" fmla="*/ 323850 w 1081088"/>
                <a:gd name="connsiteY13" fmla="*/ 1026319 h 1040607"/>
                <a:gd name="connsiteX14" fmla="*/ 373857 w 1081088"/>
                <a:gd name="connsiteY14" fmla="*/ 1033463 h 1040607"/>
                <a:gd name="connsiteX15" fmla="*/ 433388 w 1081088"/>
                <a:gd name="connsiteY15" fmla="*/ 1035844 h 1040607"/>
                <a:gd name="connsiteX16" fmla="*/ 526257 w 1081088"/>
                <a:gd name="connsiteY16" fmla="*/ 1040607 h 1040607"/>
                <a:gd name="connsiteX17" fmla="*/ 645319 w 1081088"/>
                <a:gd name="connsiteY17" fmla="*/ 1040607 h 1040607"/>
                <a:gd name="connsiteX18" fmla="*/ 802482 w 1081088"/>
                <a:gd name="connsiteY18" fmla="*/ 1033463 h 1040607"/>
                <a:gd name="connsiteX19" fmla="*/ 938213 w 1081088"/>
                <a:gd name="connsiteY19" fmla="*/ 1021557 h 1040607"/>
                <a:gd name="connsiteX20" fmla="*/ 1081088 w 1081088"/>
                <a:gd name="connsiteY20" fmla="*/ 1007269 h 1040607"/>
                <a:gd name="connsiteX21" fmla="*/ 1073944 w 1081088"/>
                <a:gd name="connsiteY21" fmla="*/ 831057 h 1040607"/>
                <a:gd name="connsiteX22" fmla="*/ 902494 w 1081088"/>
                <a:gd name="connsiteY22" fmla="*/ 847725 h 1040607"/>
                <a:gd name="connsiteX23" fmla="*/ 807244 w 1081088"/>
                <a:gd name="connsiteY23" fmla="*/ 854869 h 1040607"/>
                <a:gd name="connsiteX24" fmla="*/ 709613 w 1081088"/>
                <a:gd name="connsiteY24" fmla="*/ 862013 h 1040607"/>
                <a:gd name="connsiteX25" fmla="*/ 652463 w 1081088"/>
                <a:gd name="connsiteY25" fmla="*/ 864394 h 1040607"/>
                <a:gd name="connsiteX26" fmla="*/ 590550 w 1081088"/>
                <a:gd name="connsiteY26" fmla="*/ 864394 h 1040607"/>
                <a:gd name="connsiteX27" fmla="*/ 502444 w 1081088"/>
                <a:gd name="connsiteY27" fmla="*/ 859632 h 1040607"/>
                <a:gd name="connsiteX28" fmla="*/ 433388 w 1081088"/>
                <a:gd name="connsiteY28" fmla="*/ 854869 h 1040607"/>
                <a:gd name="connsiteX29" fmla="*/ 407194 w 1081088"/>
                <a:gd name="connsiteY29" fmla="*/ 850107 h 1040607"/>
                <a:gd name="connsiteX30" fmla="*/ 373857 w 1081088"/>
                <a:gd name="connsiteY30" fmla="*/ 838200 h 1040607"/>
                <a:gd name="connsiteX31" fmla="*/ 347663 w 1081088"/>
                <a:gd name="connsiteY31" fmla="*/ 821532 h 1040607"/>
                <a:gd name="connsiteX32" fmla="*/ 328613 w 1081088"/>
                <a:gd name="connsiteY32" fmla="*/ 802482 h 1040607"/>
                <a:gd name="connsiteX33" fmla="*/ 316707 w 1081088"/>
                <a:gd name="connsiteY33" fmla="*/ 783432 h 1040607"/>
                <a:gd name="connsiteX34" fmla="*/ 304800 w 1081088"/>
                <a:gd name="connsiteY34" fmla="*/ 762000 h 1040607"/>
                <a:gd name="connsiteX35" fmla="*/ 295275 w 1081088"/>
                <a:gd name="connsiteY35" fmla="*/ 731044 h 1040607"/>
                <a:gd name="connsiteX36" fmla="*/ 288132 w 1081088"/>
                <a:gd name="connsiteY36" fmla="*/ 690563 h 1040607"/>
                <a:gd name="connsiteX37" fmla="*/ 288132 w 1081088"/>
                <a:gd name="connsiteY37" fmla="*/ 652463 h 1040607"/>
                <a:gd name="connsiteX38" fmla="*/ 292894 w 1081088"/>
                <a:gd name="connsiteY38" fmla="*/ 571500 h 1040607"/>
                <a:gd name="connsiteX39" fmla="*/ 290513 w 1081088"/>
                <a:gd name="connsiteY39" fmla="*/ 447675 h 1040607"/>
                <a:gd name="connsiteX40" fmla="*/ 300038 w 1081088"/>
                <a:gd name="connsiteY40" fmla="*/ 381000 h 1040607"/>
                <a:gd name="connsiteX41" fmla="*/ 309563 w 1081088"/>
                <a:gd name="connsiteY41" fmla="*/ 330994 h 1040607"/>
                <a:gd name="connsiteX42" fmla="*/ 323850 w 1081088"/>
                <a:gd name="connsiteY42" fmla="*/ 266700 h 1040607"/>
                <a:gd name="connsiteX43" fmla="*/ 335757 w 1081088"/>
                <a:gd name="connsiteY43" fmla="*/ 233363 h 1040607"/>
                <a:gd name="connsiteX44" fmla="*/ 347663 w 1081088"/>
                <a:gd name="connsiteY44" fmla="*/ 207169 h 1040607"/>
                <a:gd name="connsiteX45" fmla="*/ 352425 w 1081088"/>
                <a:gd name="connsiteY45" fmla="*/ 192882 h 1040607"/>
                <a:gd name="connsiteX46" fmla="*/ 352425 w 1081088"/>
                <a:gd name="connsiteY46" fmla="*/ 178594 h 1040607"/>
                <a:gd name="connsiteX47" fmla="*/ 347663 w 1081088"/>
                <a:gd name="connsiteY47" fmla="*/ 159544 h 1040607"/>
                <a:gd name="connsiteX48" fmla="*/ 335757 w 1081088"/>
                <a:gd name="connsiteY48" fmla="*/ 135732 h 1040607"/>
                <a:gd name="connsiteX49" fmla="*/ 319088 w 1081088"/>
                <a:gd name="connsiteY49" fmla="*/ 114300 h 1040607"/>
                <a:gd name="connsiteX50" fmla="*/ 280988 w 1081088"/>
                <a:gd name="connsiteY50" fmla="*/ 76200 h 1040607"/>
                <a:gd name="connsiteX51" fmla="*/ 207169 w 1081088"/>
                <a:gd name="connsiteY51" fmla="*/ 0 h 1040607"/>
                <a:gd name="connsiteX52" fmla="*/ 0 w 1081088"/>
                <a:gd name="connsiteY52" fmla="*/ 26194 h 1040607"/>
                <a:gd name="connsiteX53" fmla="*/ 40482 w 1081088"/>
                <a:gd name="connsiteY53" fmla="*/ 100013 h 1040607"/>
                <a:gd name="connsiteX54" fmla="*/ 57150 w 1081088"/>
                <a:gd name="connsiteY54" fmla="*/ 133350 h 1040607"/>
                <a:gd name="connsiteX55" fmla="*/ 71438 w 1081088"/>
                <a:gd name="connsiteY55" fmla="*/ 166688 h 1040607"/>
                <a:gd name="connsiteX56" fmla="*/ 80963 w 1081088"/>
                <a:gd name="connsiteY56" fmla="*/ 200025 h 1040607"/>
                <a:gd name="connsiteX57" fmla="*/ 90488 w 1081088"/>
                <a:gd name="connsiteY57" fmla="*/ 259557 h 1040607"/>
                <a:gd name="connsiteX58" fmla="*/ 92869 w 1081088"/>
                <a:gd name="connsiteY58" fmla="*/ 340519 h 104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81088" h="1040607">
                  <a:moveTo>
                    <a:pt x="92869" y="340519"/>
                  </a:moveTo>
                  <a:lnTo>
                    <a:pt x="92869" y="466725"/>
                  </a:lnTo>
                  <a:lnTo>
                    <a:pt x="92869" y="647700"/>
                  </a:lnTo>
                  <a:cubicBezTo>
                    <a:pt x="93663" y="665956"/>
                    <a:pt x="94456" y="684213"/>
                    <a:pt x="95250" y="702469"/>
                  </a:cubicBezTo>
                  <a:lnTo>
                    <a:pt x="102394" y="762000"/>
                  </a:lnTo>
                  <a:lnTo>
                    <a:pt x="114300" y="819150"/>
                  </a:lnTo>
                  <a:lnTo>
                    <a:pt x="128588" y="857250"/>
                  </a:lnTo>
                  <a:lnTo>
                    <a:pt x="147638" y="902494"/>
                  </a:lnTo>
                  <a:lnTo>
                    <a:pt x="169069" y="933450"/>
                  </a:lnTo>
                  <a:lnTo>
                    <a:pt x="190500" y="954882"/>
                  </a:lnTo>
                  <a:lnTo>
                    <a:pt x="214313" y="976313"/>
                  </a:lnTo>
                  <a:lnTo>
                    <a:pt x="247650" y="995363"/>
                  </a:lnTo>
                  <a:lnTo>
                    <a:pt x="283369" y="1012032"/>
                  </a:lnTo>
                  <a:lnTo>
                    <a:pt x="323850" y="1026319"/>
                  </a:lnTo>
                  <a:lnTo>
                    <a:pt x="373857" y="1033463"/>
                  </a:lnTo>
                  <a:lnTo>
                    <a:pt x="433388" y="1035844"/>
                  </a:lnTo>
                  <a:lnTo>
                    <a:pt x="526257" y="1040607"/>
                  </a:lnTo>
                  <a:lnTo>
                    <a:pt x="645319" y="1040607"/>
                  </a:lnTo>
                  <a:lnTo>
                    <a:pt x="802482" y="1033463"/>
                  </a:lnTo>
                  <a:lnTo>
                    <a:pt x="938213" y="1021557"/>
                  </a:lnTo>
                  <a:lnTo>
                    <a:pt x="1081088" y="1007269"/>
                  </a:lnTo>
                  <a:lnTo>
                    <a:pt x="1073944" y="831057"/>
                  </a:lnTo>
                  <a:lnTo>
                    <a:pt x="902494" y="847725"/>
                  </a:lnTo>
                  <a:lnTo>
                    <a:pt x="807244" y="854869"/>
                  </a:lnTo>
                  <a:lnTo>
                    <a:pt x="709613" y="862013"/>
                  </a:lnTo>
                  <a:lnTo>
                    <a:pt x="652463" y="864394"/>
                  </a:lnTo>
                  <a:lnTo>
                    <a:pt x="590550" y="864394"/>
                  </a:lnTo>
                  <a:lnTo>
                    <a:pt x="502444" y="859632"/>
                  </a:lnTo>
                  <a:lnTo>
                    <a:pt x="433388" y="854869"/>
                  </a:lnTo>
                  <a:lnTo>
                    <a:pt x="407194" y="850107"/>
                  </a:lnTo>
                  <a:lnTo>
                    <a:pt x="373857" y="838200"/>
                  </a:lnTo>
                  <a:lnTo>
                    <a:pt x="347663" y="821532"/>
                  </a:lnTo>
                  <a:lnTo>
                    <a:pt x="328613" y="802482"/>
                  </a:lnTo>
                  <a:lnTo>
                    <a:pt x="316707" y="783432"/>
                  </a:lnTo>
                  <a:lnTo>
                    <a:pt x="304800" y="762000"/>
                  </a:lnTo>
                  <a:lnTo>
                    <a:pt x="295275" y="731044"/>
                  </a:lnTo>
                  <a:lnTo>
                    <a:pt x="288132" y="690563"/>
                  </a:lnTo>
                  <a:lnTo>
                    <a:pt x="288132" y="652463"/>
                  </a:lnTo>
                  <a:lnTo>
                    <a:pt x="292894" y="571500"/>
                  </a:lnTo>
                  <a:cubicBezTo>
                    <a:pt x="292100" y="530225"/>
                    <a:pt x="291307" y="488950"/>
                    <a:pt x="290513" y="447675"/>
                  </a:cubicBezTo>
                  <a:lnTo>
                    <a:pt x="300038" y="381000"/>
                  </a:lnTo>
                  <a:lnTo>
                    <a:pt x="309563" y="330994"/>
                  </a:lnTo>
                  <a:lnTo>
                    <a:pt x="323850" y="266700"/>
                  </a:lnTo>
                  <a:lnTo>
                    <a:pt x="335757" y="233363"/>
                  </a:lnTo>
                  <a:lnTo>
                    <a:pt x="347663" y="207169"/>
                  </a:lnTo>
                  <a:lnTo>
                    <a:pt x="352425" y="192882"/>
                  </a:lnTo>
                  <a:lnTo>
                    <a:pt x="352425" y="178594"/>
                  </a:lnTo>
                  <a:lnTo>
                    <a:pt x="347663" y="159544"/>
                  </a:lnTo>
                  <a:lnTo>
                    <a:pt x="335757" y="135732"/>
                  </a:lnTo>
                  <a:lnTo>
                    <a:pt x="319088" y="114300"/>
                  </a:lnTo>
                  <a:lnTo>
                    <a:pt x="280988" y="76200"/>
                  </a:lnTo>
                  <a:lnTo>
                    <a:pt x="207169" y="0"/>
                  </a:lnTo>
                  <a:lnTo>
                    <a:pt x="0" y="26194"/>
                  </a:lnTo>
                  <a:lnTo>
                    <a:pt x="40482" y="100013"/>
                  </a:lnTo>
                  <a:lnTo>
                    <a:pt x="57150" y="133350"/>
                  </a:lnTo>
                  <a:lnTo>
                    <a:pt x="71438" y="166688"/>
                  </a:lnTo>
                  <a:lnTo>
                    <a:pt x="80963" y="200025"/>
                  </a:lnTo>
                  <a:lnTo>
                    <a:pt x="90488" y="259557"/>
                  </a:lnTo>
                  <a:cubicBezTo>
                    <a:pt x="91282" y="286544"/>
                    <a:pt x="92075" y="313532"/>
                    <a:pt x="92869" y="3405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51CB5F02-8CA8-4D9F-832E-53D9D6ECB04C}"/>
                </a:ext>
              </a:extLst>
            </p:cNvPr>
            <p:cNvSpPr/>
            <p:nvPr/>
          </p:nvSpPr>
          <p:spPr>
            <a:xfrm>
              <a:off x="3856038" y="3429000"/>
              <a:ext cx="2216150" cy="341313"/>
            </a:xfrm>
            <a:custGeom>
              <a:avLst/>
              <a:gdLst>
                <a:gd name="connsiteX0" fmla="*/ 1631156 w 2216944"/>
                <a:gd name="connsiteY0" fmla="*/ 23813 h 340519"/>
                <a:gd name="connsiteX1" fmla="*/ 1471612 w 2216944"/>
                <a:gd name="connsiteY1" fmla="*/ 33338 h 340519"/>
                <a:gd name="connsiteX2" fmla="*/ 1328737 w 2216944"/>
                <a:gd name="connsiteY2" fmla="*/ 47625 h 340519"/>
                <a:gd name="connsiteX3" fmla="*/ 1166812 w 2216944"/>
                <a:gd name="connsiteY3" fmla="*/ 61913 h 340519"/>
                <a:gd name="connsiteX4" fmla="*/ 997744 w 2216944"/>
                <a:gd name="connsiteY4" fmla="*/ 80963 h 340519"/>
                <a:gd name="connsiteX5" fmla="*/ 838200 w 2216944"/>
                <a:gd name="connsiteY5" fmla="*/ 100013 h 340519"/>
                <a:gd name="connsiteX6" fmla="*/ 619125 w 2216944"/>
                <a:gd name="connsiteY6" fmla="*/ 126206 h 340519"/>
                <a:gd name="connsiteX7" fmla="*/ 478631 w 2216944"/>
                <a:gd name="connsiteY7" fmla="*/ 145256 h 340519"/>
                <a:gd name="connsiteX8" fmla="*/ 392906 w 2216944"/>
                <a:gd name="connsiteY8" fmla="*/ 154781 h 340519"/>
                <a:gd name="connsiteX9" fmla="*/ 314325 w 2216944"/>
                <a:gd name="connsiteY9" fmla="*/ 164306 h 340519"/>
                <a:gd name="connsiteX10" fmla="*/ 209550 w 2216944"/>
                <a:gd name="connsiteY10" fmla="*/ 171450 h 340519"/>
                <a:gd name="connsiteX11" fmla="*/ 92869 w 2216944"/>
                <a:gd name="connsiteY11" fmla="*/ 178594 h 340519"/>
                <a:gd name="connsiteX12" fmla="*/ 2381 w 2216944"/>
                <a:gd name="connsiteY12" fmla="*/ 178594 h 340519"/>
                <a:gd name="connsiteX13" fmla="*/ 0 w 2216944"/>
                <a:gd name="connsiteY13" fmla="*/ 340519 h 340519"/>
                <a:gd name="connsiteX14" fmla="*/ 192881 w 2216944"/>
                <a:gd name="connsiteY14" fmla="*/ 319088 h 340519"/>
                <a:gd name="connsiteX15" fmla="*/ 423862 w 2216944"/>
                <a:gd name="connsiteY15" fmla="*/ 292894 h 340519"/>
                <a:gd name="connsiteX16" fmla="*/ 716756 w 2216944"/>
                <a:gd name="connsiteY16" fmla="*/ 261938 h 340519"/>
                <a:gd name="connsiteX17" fmla="*/ 1038225 w 2216944"/>
                <a:gd name="connsiteY17" fmla="*/ 230981 h 340519"/>
                <a:gd name="connsiteX18" fmla="*/ 1333500 w 2216944"/>
                <a:gd name="connsiteY18" fmla="*/ 202406 h 340519"/>
                <a:gd name="connsiteX19" fmla="*/ 1554956 w 2216944"/>
                <a:gd name="connsiteY19" fmla="*/ 183356 h 340519"/>
                <a:gd name="connsiteX20" fmla="*/ 1790700 w 2216944"/>
                <a:gd name="connsiteY20" fmla="*/ 164306 h 340519"/>
                <a:gd name="connsiteX21" fmla="*/ 1916906 w 2216944"/>
                <a:gd name="connsiteY21" fmla="*/ 157163 h 340519"/>
                <a:gd name="connsiteX22" fmla="*/ 1966912 w 2216944"/>
                <a:gd name="connsiteY22" fmla="*/ 157163 h 340519"/>
                <a:gd name="connsiteX23" fmla="*/ 2024062 w 2216944"/>
                <a:gd name="connsiteY23" fmla="*/ 161925 h 340519"/>
                <a:gd name="connsiteX24" fmla="*/ 2088356 w 2216944"/>
                <a:gd name="connsiteY24" fmla="*/ 169069 h 340519"/>
                <a:gd name="connsiteX25" fmla="*/ 2200275 w 2216944"/>
                <a:gd name="connsiteY25" fmla="*/ 190500 h 340519"/>
                <a:gd name="connsiteX26" fmla="*/ 2216944 w 2216944"/>
                <a:gd name="connsiteY26" fmla="*/ 40481 h 340519"/>
                <a:gd name="connsiteX27" fmla="*/ 2131219 w 2216944"/>
                <a:gd name="connsiteY27" fmla="*/ 16669 h 340519"/>
                <a:gd name="connsiteX28" fmla="*/ 2090737 w 2216944"/>
                <a:gd name="connsiteY28" fmla="*/ 9525 h 340519"/>
                <a:gd name="connsiteX29" fmla="*/ 2035969 w 2216944"/>
                <a:gd name="connsiteY29" fmla="*/ 2381 h 340519"/>
                <a:gd name="connsiteX30" fmla="*/ 1981200 w 2216944"/>
                <a:gd name="connsiteY30" fmla="*/ 0 h 340519"/>
                <a:gd name="connsiteX31" fmla="*/ 1895475 w 2216944"/>
                <a:gd name="connsiteY31" fmla="*/ 4763 h 340519"/>
                <a:gd name="connsiteX32" fmla="*/ 1631156 w 2216944"/>
                <a:gd name="connsiteY32" fmla="*/ 23813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16944" h="340519">
                  <a:moveTo>
                    <a:pt x="1631156" y="23813"/>
                  </a:moveTo>
                  <a:lnTo>
                    <a:pt x="1471612" y="33338"/>
                  </a:lnTo>
                  <a:lnTo>
                    <a:pt x="1328737" y="47625"/>
                  </a:lnTo>
                  <a:lnTo>
                    <a:pt x="1166812" y="61913"/>
                  </a:lnTo>
                  <a:lnTo>
                    <a:pt x="997744" y="80963"/>
                  </a:lnTo>
                  <a:lnTo>
                    <a:pt x="838200" y="100013"/>
                  </a:lnTo>
                  <a:lnTo>
                    <a:pt x="619125" y="126206"/>
                  </a:lnTo>
                  <a:lnTo>
                    <a:pt x="478631" y="145256"/>
                  </a:lnTo>
                  <a:lnTo>
                    <a:pt x="392906" y="154781"/>
                  </a:lnTo>
                  <a:lnTo>
                    <a:pt x="314325" y="164306"/>
                  </a:lnTo>
                  <a:lnTo>
                    <a:pt x="209550" y="171450"/>
                  </a:lnTo>
                  <a:lnTo>
                    <a:pt x="92869" y="178594"/>
                  </a:lnTo>
                  <a:lnTo>
                    <a:pt x="2381" y="178594"/>
                  </a:lnTo>
                  <a:cubicBezTo>
                    <a:pt x="1587" y="232569"/>
                    <a:pt x="794" y="286544"/>
                    <a:pt x="0" y="340519"/>
                  </a:cubicBezTo>
                  <a:lnTo>
                    <a:pt x="192881" y="319088"/>
                  </a:lnTo>
                  <a:lnTo>
                    <a:pt x="423862" y="292894"/>
                  </a:lnTo>
                  <a:lnTo>
                    <a:pt x="716756" y="261938"/>
                  </a:lnTo>
                  <a:lnTo>
                    <a:pt x="1038225" y="230981"/>
                  </a:lnTo>
                  <a:lnTo>
                    <a:pt x="1333500" y="202406"/>
                  </a:lnTo>
                  <a:lnTo>
                    <a:pt x="1554956" y="183356"/>
                  </a:lnTo>
                  <a:lnTo>
                    <a:pt x="1790700" y="164306"/>
                  </a:lnTo>
                  <a:lnTo>
                    <a:pt x="1916906" y="157163"/>
                  </a:lnTo>
                  <a:lnTo>
                    <a:pt x="1966912" y="157163"/>
                  </a:lnTo>
                  <a:lnTo>
                    <a:pt x="2024062" y="161925"/>
                  </a:lnTo>
                  <a:lnTo>
                    <a:pt x="2088356" y="169069"/>
                  </a:lnTo>
                  <a:lnTo>
                    <a:pt x="2200275" y="190500"/>
                  </a:lnTo>
                  <a:lnTo>
                    <a:pt x="2216944" y="40481"/>
                  </a:lnTo>
                  <a:lnTo>
                    <a:pt x="2131219" y="16669"/>
                  </a:lnTo>
                  <a:lnTo>
                    <a:pt x="2090737" y="9525"/>
                  </a:lnTo>
                  <a:lnTo>
                    <a:pt x="2035969" y="2381"/>
                  </a:lnTo>
                  <a:lnTo>
                    <a:pt x="1981200" y="0"/>
                  </a:lnTo>
                  <a:lnTo>
                    <a:pt x="1895475" y="4763"/>
                  </a:lnTo>
                  <a:lnTo>
                    <a:pt x="1631156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1A4555BE-3B01-40F5-9F7B-27777E62419E}"/>
                </a:ext>
              </a:extLst>
            </p:cNvPr>
            <p:cNvSpPr/>
            <p:nvPr/>
          </p:nvSpPr>
          <p:spPr>
            <a:xfrm>
              <a:off x="3798888" y="3876675"/>
              <a:ext cx="2257425" cy="366713"/>
            </a:xfrm>
            <a:custGeom>
              <a:avLst/>
              <a:gdLst>
                <a:gd name="connsiteX0" fmla="*/ 1569244 w 2257425"/>
                <a:gd name="connsiteY0" fmla="*/ 45244 h 366713"/>
                <a:gd name="connsiteX1" fmla="*/ 1933575 w 2257425"/>
                <a:gd name="connsiteY1" fmla="*/ 4763 h 366713"/>
                <a:gd name="connsiteX2" fmla="*/ 1995487 w 2257425"/>
                <a:gd name="connsiteY2" fmla="*/ 0 h 366713"/>
                <a:gd name="connsiteX3" fmla="*/ 2052637 w 2257425"/>
                <a:gd name="connsiteY3" fmla="*/ 2381 h 366713"/>
                <a:gd name="connsiteX4" fmla="*/ 2128837 w 2257425"/>
                <a:gd name="connsiteY4" fmla="*/ 11906 h 366713"/>
                <a:gd name="connsiteX5" fmla="*/ 2257425 w 2257425"/>
                <a:gd name="connsiteY5" fmla="*/ 38100 h 366713"/>
                <a:gd name="connsiteX6" fmla="*/ 2224087 w 2257425"/>
                <a:gd name="connsiteY6" fmla="*/ 192881 h 366713"/>
                <a:gd name="connsiteX7" fmla="*/ 2112169 w 2257425"/>
                <a:gd name="connsiteY7" fmla="*/ 166688 h 366713"/>
                <a:gd name="connsiteX8" fmla="*/ 2059781 w 2257425"/>
                <a:gd name="connsiteY8" fmla="*/ 157163 h 366713"/>
                <a:gd name="connsiteX9" fmla="*/ 2035969 w 2257425"/>
                <a:gd name="connsiteY9" fmla="*/ 157163 h 366713"/>
                <a:gd name="connsiteX10" fmla="*/ 1981200 w 2257425"/>
                <a:gd name="connsiteY10" fmla="*/ 157163 h 366713"/>
                <a:gd name="connsiteX11" fmla="*/ 1804987 w 2257425"/>
                <a:gd name="connsiteY11" fmla="*/ 173831 h 366713"/>
                <a:gd name="connsiteX12" fmla="*/ 1457325 w 2257425"/>
                <a:gd name="connsiteY12" fmla="*/ 207169 h 366713"/>
                <a:gd name="connsiteX13" fmla="*/ 1181100 w 2257425"/>
                <a:gd name="connsiteY13" fmla="*/ 235744 h 366713"/>
                <a:gd name="connsiteX14" fmla="*/ 754856 w 2257425"/>
                <a:gd name="connsiteY14" fmla="*/ 280988 h 366713"/>
                <a:gd name="connsiteX15" fmla="*/ 400050 w 2257425"/>
                <a:gd name="connsiteY15" fmla="*/ 321469 h 366713"/>
                <a:gd name="connsiteX16" fmla="*/ 152400 w 2257425"/>
                <a:gd name="connsiteY16" fmla="*/ 350044 h 366713"/>
                <a:gd name="connsiteX17" fmla="*/ 0 w 2257425"/>
                <a:gd name="connsiteY17" fmla="*/ 366713 h 366713"/>
                <a:gd name="connsiteX18" fmla="*/ 4762 w 2257425"/>
                <a:gd name="connsiteY18" fmla="*/ 211931 h 366713"/>
                <a:gd name="connsiteX19" fmla="*/ 276225 w 2257425"/>
                <a:gd name="connsiteY19" fmla="*/ 183356 h 366713"/>
                <a:gd name="connsiteX20" fmla="*/ 566737 w 2257425"/>
                <a:gd name="connsiteY20" fmla="*/ 152400 h 366713"/>
                <a:gd name="connsiteX21" fmla="*/ 881062 w 2257425"/>
                <a:gd name="connsiteY21" fmla="*/ 116681 h 366713"/>
                <a:gd name="connsiteX22" fmla="*/ 1173956 w 2257425"/>
                <a:gd name="connsiteY22" fmla="*/ 85725 h 366713"/>
                <a:gd name="connsiteX23" fmla="*/ 1569244 w 2257425"/>
                <a:gd name="connsiteY23" fmla="*/ 4524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57425" h="366713">
                  <a:moveTo>
                    <a:pt x="1569244" y="45244"/>
                  </a:moveTo>
                  <a:lnTo>
                    <a:pt x="1933575" y="4763"/>
                  </a:lnTo>
                  <a:lnTo>
                    <a:pt x="1995487" y="0"/>
                  </a:lnTo>
                  <a:lnTo>
                    <a:pt x="2052637" y="2381"/>
                  </a:lnTo>
                  <a:lnTo>
                    <a:pt x="2128837" y="11906"/>
                  </a:lnTo>
                  <a:lnTo>
                    <a:pt x="2257425" y="38100"/>
                  </a:lnTo>
                  <a:lnTo>
                    <a:pt x="2224087" y="192881"/>
                  </a:lnTo>
                  <a:lnTo>
                    <a:pt x="2112169" y="166688"/>
                  </a:lnTo>
                  <a:lnTo>
                    <a:pt x="2059781" y="157163"/>
                  </a:lnTo>
                  <a:lnTo>
                    <a:pt x="2035969" y="157163"/>
                  </a:lnTo>
                  <a:lnTo>
                    <a:pt x="1981200" y="157163"/>
                  </a:lnTo>
                  <a:lnTo>
                    <a:pt x="1804987" y="173831"/>
                  </a:lnTo>
                  <a:lnTo>
                    <a:pt x="1457325" y="207169"/>
                  </a:lnTo>
                  <a:lnTo>
                    <a:pt x="1181100" y="235744"/>
                  </a:lnTo>
                  <a:lnTo>
                    <a:pt x="754856" y="280988"/>
                  </a:lnTo>
                  <a:lnTo>
                    <a:pt x="400050" y="321469"/>
                  </a:lnTo>
                  <a:lnTo>
                    <a:pt x="152400" y="350044"/>
                  </a:lnTo>
                  <a:lnTo>
                    <a:pt x="0" y="366713"/>
                  </a:lnTo>
                  <a:lnTo>
                    <a:pt x="4762" y="211931"/>
                  </a:lnTo>
                  <a:lnTo>
                    <a:pt x="276225" y="183356"/>
                  </a:lnTo>
                  <a:lnTo>
                    <a:pt x="566737" y="152400"/>
                  </a:lnTo>
                  <a:lnTo>
                    <a:pt x="881062" y="116681"/>
                  </a:lnTo>
                  <a:lnTo>
                    <a:pt x="1173956" y="85725"/>
                  </a:lnTo>
                  <a:lnTo>
                    <a:pt x="1569244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610D06B1-8DFF-446D-A90A-A7E7233263BC}"/>
                </a:ext>
              </a:extLst>
            </p:cNvPr>
            <p:cNvSpPr/>
            <p:nvPr/>
          </p:nvSpPr>
          <p:spPr>
            <a:xfrm>
              <a:off x="2681288" y="4432300"/>
              <a:ext cx="4524375" cy="582613"/>
            </a:xfrm>
            <a:custGeom>
              <a:avLst/>
              <a:gdLst>
                <a:gd name="connsiteX0" fmla="*/ 2717597 w 4524451"/>
                <a:gd name="connsiteY0" fmla="*/ 102413 h 581559"/>
                <a:gd name="connsiteX1" fmla="*/ 2212848 w 4524451"/>
                <a:gd name="connsiteY1" fmla="*/ 135331 h 581559"/>
                <a:gd name="connsiteX2" fmla="*/ 1858061 w 4524451"/>
                <a:gd name="connsiteY2" fmla="*/ 160935 h 581559"/>
                <a:gd name="connsiteX3" fmla="*/ 1466697 w 4524451"/>
                <a:gd name="connsiteY3" fmla="*/ 197511 h 581559"/>
                <a:gd name="connsiteX4" fmla="*/ 1196035 w 4524451"/>
                <a:gd name="connsiteY4" fmla="*/ 223114 h 581559"/>
                <a:gd name="connsiteX5" fmla="*/ 662025 w 4524451"/>
                <a:gd name="connsiteY5" fmla="*/ 277978 h 581559"/>
                <a:gd name="connsiteX6" fmla="*/ 555955 w 4524451"/>
                <a:gd name="connsiteY6" fmla="*/ 288951 h 581559"/>
                <a:gd name="connsiteX7" fmla="*/ 486461 w 4524451"/>
                <a:gd name="connsiteY7" fmla="*/ 292608 h 581559"/>
                <a:gd name="connsiteX8" fmla="*/ 442569 w 4524451"/>
                <a:gd name="connsiteY8" fmla="*/ 292608 h 581559"/>
                <a:gd name="connsiteX9" fmla="*/ 391363 w 4524451"/>
                <a:gd name="connsiteY9" fmla="*/ 288951 h 581559"/>
                <a:gd name="connsiteX10" fmla="*/ 336499 w 4524451"/>
                <a:gd name="connsiteY10" fmla="*/ 277978 h 581559"/>
                <a:gd name="connsiteX11" fmla="*/ 277977 w 4524451"/>
                <a:gd name="connsiteY11" fmla="*/ 263347 h 581559"/>
                <a:gd name="connsiteX12" fmla="*/ 223113 w 4524451"/>
                <a:gd name="connsiteY12" fmla="*/ 245059 h 581559"/>
                <a:gd name="connsiteX13" fmla="*/ 175565 w 4524451"/>
                <a:gd name="connsiteY13" fmla="*/ 223114 h 581559"/>
                <a:gd name="connsiteX14" fmla="*/ 128016 w 4524451"/>
                <a:gd name="connsiteY14" fmla="*/ 193853 h 581559"/>
                <a:gd name="connsiteX15" fmla="*/ 87782 w 4524451"/>
                <a:gd name="connsiteY15" fmla="*/ 164592 h 581559"/>
                <a:gd name="connsiteX16" fmla="*/ 47549 w 4524451"/>
                <a:gd name="connsiteY16" fmla="*/ 142647 h 581559"/>
                <a:gd name="connsiteX17" fmla="*/ 21945 w 4524451"/>
                <a:gd name="connsiteY17" fmla="*/ 135331 h 581559"/>
                <a:gd name="connsiteX18" fmla="*/ 7315 w 4524451"/>
                <a:gd name="connsiteY18" fmla="*/ 138989 h 581559"/>
                <a:gd name="connsiteX19" fmla="*/ 0 w 4524451"/>
                <a:gd name="connsiteY19" fmla="*/ 149962 h 581559"/>
                <a:gd name="connsiteX20" fmla="*/ 0 w 4524451"/>
                <a:gd name="connsiteY20" fmla="*/ 164592 h 581559"/>
                <a:gd name="connsiteX21" fmla="*/ 7315 w 4524451"/>
                <a:gd name="connsiteY21" fmla="*/ 193853 h 581559"/>
                <a:gd name="connsiteX22" fmla="*/ 32918 w 4524451"/>
                <a:gd name="connsiteY22" fmla="*/ 241402 h 581559"/>
                <a:gd name="connsiteX23" fmla="*/ 80467 w 4524451"/>
                <a:gd name="connsiteY23" fmla="*/ 318211 h 581559"/>
                <a:gd name="connsiteX24" fmla="*/ 179222 w 4524451"/>
                <a:gd name="connsiteY24" fmla="*/ 427939 h 581559"/>
                <a:gd name="connsiteX25" fmla="*/ 234086 w 4524451"/>
                <a:gd name="connsiteY25" fmla="*/ 482803 h 581559"/>
                <a:gd name="connsiteX26" fmla="*/ 292608 w 4524451"/>
                <a:gd name="connsiteY26" fmla="*/ 534010 h 581559"/>
                <a:gd name="connsiteX27" fmla="*/ 325526 w 4524451"/>
                <a:gd name="connsiteY27" fmla="*/ 559613 h 581559"/>
                <a:gd name="connsiteX28" fmla="*/ 358445 w 4524451"/>
                <a:gd name="connsiteY28" fmla="*/ 574243 h 581559"/>
                <a:gd name="connsiteX29" fmla="*/ 395021 w 4524451"/>
                <a:gd name="connsiteY29" fmla="*/ 581559 h 581559"/>
                <a:gd name="connsiteX30" fmla="*/ 435254 w 4524451"/>
                <a:gd name="connsiteY30" fmla="*/ 577901 h 581559"/>
                <a:gd name="connsiteX31" fmla="*/ 486461 w 4524451"/>
                <a:gd name="connsiteY31" fmla="*/ 563271 h 581559"/>
                <a:gd name="connsiteX32" fmla="*/ 559613 w 4524451"/>
                <a:gd name="connsiteY32" fmla="*/ 537667 h 581559"/>
                <a:gd name="connsiteX33" fmla="*/ 632765 w 4524451"/>
                <a:gd name="connsiteY33" fmla="*/ 512064 h 581559"/>
                <a:gd name="connsiteX34" fmla="*/ 731520 w 4524451"/>
                <a:gd name="connsiteY34" fmla="*/ 490119 h 581559"/>
                <a:gd name="connsiteX35" fmla="*/ 841248 w 4524451"/>
                <a:gd name="connsiteY35" fmla="*/ 468173 h 581559"/>
                <a:gd name="connsiteX36" fmla="*/ 954633 w 4524451"/>
                <a:gd name="connsiteY36" fmla="*/ 449885 h 581559"/>
                <a:gd name="connsiteX37" fmla="*/ 1177747 w 4524451"/>
                <a:gd name="connsiteY37" fmla="*/ 420624 h 581559"/>
                <a:gd name="connsiteX38" fmla="*/ 1397203 w 4524451"/>
                <a:gd name="connsiteY38" fmla="*/ 391363 h 581559"/>
                <a:gd name="connsiteX39" fmla="*/ 1660550 w 4524451"/>
                <a:gd name="connsiteY39" fmla="*/ 365760 h 581559"/>
                <a:gd name="connsiteX40" fmla="*/ 1872691 w 4524451"/>
                <a:gd name="connsiteY40" fmla="*/ 343815 h 581559"/>
                <a:gd name="connsiteX41" fmla="*/ 2099462 w 4524451"/>
                <a:gd name="connsiteY41" fmla="*/ 325527 h 581559"/>
                <a:gd name="connsiteX42" fmla="*/ 2344521 w 4524451"/>
                <a:gd name="connsiteY42" fmla="*/ 307239 h 581559"/>
                <a:gd name="connsiteX43" fmla="*/ 2670048 w 4524451"/>
                <a:gd name="connsiteY43" fmla="*/ 285293 h 581559"/>
                <a:gd name="connsiteX44" fmla="*/ 2904134 w 4524451"/>
                <a:gd name="connsiteY44" fmla="*/ 270663 h 581559"/>
                <a:gd name="connsiteX45" fmla="*/ 2958998 w 4524451"/>
                <a:gd name="connsiteY45" fmla="*/ 267005 h 581559"/>
                <a:gd name="connsiteX46" fmla="*/ 3156509 w 4524451"/>
                <a:gd name="connsiteY46" fmla="*/ 245059 h 581559"/>
                <a:gd name="connsiteX47" fmla="*/ 3361334 w 4524451"/>
                <a:gd name="connsiteY47" fmla="*/ 237744 h 581559"/>
                <a:gd name="connsiteX48" fmla="*/ 3540557 w 4524451"/>
                <a:gd name="connsiteY48" fmla="*/ 234087 h 581559"/>
                <a:gd name="connsiteX49" fmla="*/ 3664915 w 4524451"/>
                <a:gd name="connsiteY49" fmla="*/ 234087 h 581559"/>
                <a:gd name="connsiteX50" fmla="*/ 3917289 w 4524451"/>
                <a:gd name="connsiteY50" fmla="*/ 241402 h 581559"/>
                <a:gd name="connsiteX51" fmla="*/ 4136745 w 4524451"/>
                <a:gd name="connsiteY51" fmla="*/ 248717 h 581559"/>
                <a:gd name="connsiteX52" fmla="*/ 4231843 w 4524451"/>
                <a:gd name="connsiteY52" fmla="*/ 256032 h 581559"/>
                <a:gd name="connsiteX53" fmla="*/ 4312310 w 4524451"/>
                <a:gd name="connsiteY53" fmla="*/ 267005 h 581559"/>
                <a:gd name="connsiteX54" fmla="*/ 4381805 w 4524451"/>
                <a:gd name="connsiteY54" fmla="*/ 274320 h 581559"/>
                <a:gd name="connsiteX55" fmla="*/ 4440326 w 4524451"/>
                <a:gd name="connsiteY55" fmla="*/ 274320 h 581559"/>
                <a:gd name="connsiteX56" fmla="*/ 4476902 w 4524451"/>
                <a:gd name="connsiteY56" fmla="*/ 267005 h 581559"/>
                <a:gd name="connsiteX57" fmla="*/ 4498848 w 4524451"/>
                <a:gd name="connsiteY57" fmla="*/ 259690 h 581559"/>
                <a:gd name="connsiteX58" fmla="*/ 4513478 w 4524451"/>
                <a:gd name="connsiteY58" fmla="*/ 248717 h 581559"/>
                <a:gd name="connsiteX59" fmla="*/ 4520793 w 4524451"/>
                <a:gd name="connsiteY59" fmla="*/ 241402 h 581559"/>
                <a:gd name="connsiteX60" fmla="*/ 4524451 w 4524451"/>
                <a:gd name="connsiteY60" fmla="*/ 223114 h 581559"/>
                <a:gd name="connsiteX61" fmla="*/ 4520793 w 4524451"/>
                <a:gd name="connsiteY61" fmla="*/ 208483 h 581559"/>
                <a:gd name="connsiteX62" fmla="*/ 4506163 w 4524451"/>
                <a:gd name="connsiteY62" fmla="*/ 175565 h 581559"/>
                <a:gd name="connsiteX63" fmla="*/ 4476902 w 4524451"/>
                <a:gd name="connsiteY63" fmla="*/ 135331 h 581559"/>
                <a:gd name="connsiteX64" fmla="*/ 4458614 w 4524451"/>
                <a:gd name="connsiteY64" fmla="*/ 117043 h 581559"/>
                <a:gd name="connsiteX65" fmla="*/ 4433011 w 4524451"/>
                <a:gd name="connsiteY65" fmla="*/ 98755 h 581559"/>
                <a:gd name="connsiteX66" fmla="*/ 4400093 w 4524451"/>
                <a:gd name="connsiteY66" fmla="*/ 80467 h 581559"/>
                <a:gd name="connsiteX67" fmla="*/ 4359859 w 4524451"/>
                <a:gd name="connsiteY67" fmla="*/ 58522 h 581559"/>
                <a:gd name="connsiteX68" fmla="*/ 4304995 w 4524451"/>
                <a:gd name="connsiteY68" fmla="*/ 36576 h 581559"/>
                <a:gd name="connsiteX69" fmla="*/ 4239158 w 4524451"/>
                <a:gd name="connsiteY69" fmla="*/ 18288 h 581559"/>
                <a:gd name="connsiteX70" fmla="*/ 4180637 w 4524451"/>
                <a:gd name="connsiteY70" fmla="*/ 3658 h 581559"/>
                <a:gd name="connsiteX71" fmla="*/ 4140403 w 4524451"/>
                <a:gd name="connsiteY71" fmla="*/ 0 h 581559"/>
                <a:gd name="connsiteX72" fmla="*/ 4103827 w 4524451"/>
                <a:gd name="connsiteY72" fmla="*/ 3658 h 581559"/>
                <a:gd name="connsiteX73" fmla="*/ 4052621 w 4524451"/>
                <a:gd name="connsiteY73" fmla="*/ 10973 h 581559"/>
                <a:gd name="connsiteX74" fmla="*/ 3975811 w 4524451"/>
                <a:gd name="connsiteY74" fmla="*/ 21946 h 581559"/>
                <a:gd name="connsiteX75" fmla="*/ 3873398 w 4524451"/>
                <a:gd name="connsiteY75" fmla="*/ 25603 h 581559"/>
                <a:gd name="connsiteX76" fmla="*/ 3642969 w 4524451"/>
                <a:gd name="connsiteY76" fmla="*/ 40234 h 581559"/>
                <a:gd name="connsiteX77" fmla="*/ 3346704 w 4524451"/>
                <a:gd name="connsiteY77" fmla="*/ 54864 h 581559"/>
                <a:gd name="connsiteX78" fmla="*/ 3174797 w 4524451"/>
                <a:gd name="connsiteY78" fmla="*/ 69495 h 581559"/>
                <a:gd name="connsiteX79" fmla="*/ 2944368 w 4524451"/>
                <a:gd name="connsiteY79" fmla="*/ 91440 h 581559"/>
                <a:gd name="connsiteX80" fmla="*/ 2717597 w 4524451"/>
                <a:gd name="connsiteY80" fmla="*/ 102413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24451" h="581559">
                  <a:moveTo>
                    <a:pt x="2717597" y="102413"/>
                  </a:moveTo>
                  <a:lnTo>
                    <a:pt x="2212848" y="135331"/>
                  </a:lnTo>
                  <a:lnTo>
                    <a:pt x="1858061" y="160935"/>
                  </a:lnTo>
                  <a:lnTo>
                    <a:pt x="1466697" y="197511"/>
                  </a:lnTo>
                  <a:lnTo>
                    <a:pt x="1196035" y="223114"/>
                  </a:lnTo>
                  <a:lnTo>
                    <a:pt x="662025" y="277978"/>
                  </a:lnTo>
                  <a:lnTo>
                    <a:pt x="555955" y="288951"/>
                  </a:lnTo>
                  <a:lnTo>
                    <a:pt x="486461" y="292608"/>
                  </a:lnTo>
                  <a:lnTo>
                    <a:pt x="442569" y="292608"/>
                  </a:lnTo>
                  <a:lnTo>
                    <a:pt x="391363" y="288951"/>
                  </a:lnTo>
                  <a:lnTo>
                    <a:pt x="336499" y="277978"/>
                  </a:lnTo>
                  <a:lnTo>
                    <a:pt x="277977" y="263347"/>
                  </a:lnTo>
                  <a:lnTo>
                    <a:pt x="223113" y="245059"/>
                  </a:lnTo>
                  <a:lnTo>
                    <a:pt x="175565" y="223114"/>
                  </a:lnTo>
                  <a:lnTo>
                    <a:pt x="128016" y="193853"/>
                  </a:lnTo>
                  <a:lnTo>
                    <a:pt x="87782" y="164592"/>
                  </a:lnTo>
                  <a:lnTo>
                    <a:pt x="47549" y="142647"/>
                  </a:lnTo>
                  <a:lnTo>
                    <a:pt x="21945" y="135331"/>
                  </a:lnTo>
                  <a:lnTo>
                    <a:pt x="7315" y="138989"/>
                  </a:lnTo>
                  <a:lnTo>
                    <a:pt x="0" y="149962"/>
                  </a:lnTo>
                  <a:lnTo>
                    <a:pt x="0" y="164592"/>
                  </a:lnTo>
                  <a:lnTo>
                    <a:pt x="7315" y="193853"/>
                  </a:lnTo>
                  <a:lnTo>
                    <a:pt x="32918" y="241402"/>
                  </a:lnTo>
                  <a:lnTo>
                    <a:pt x="80467" y="318211"/>
                  </a:lnTo>
                  <a:lnTo>
                    <a:pt x="179222" y="427939"/>
                  </a:lnTo>
                  <a:lnTo>
                    <a:pt x="234086" y="482803"/>
                  </a:lnTo>
                  <a:lnTo>
                    <a:pt x="292608" y="534010"/>
                  </a:lnTo>
                  <a:lnTo>
                    <a:pt x="325526" y="559613"/>
                  </a:lnTo>
                  <a:lnTo>
                    <a:pt x="358445" y="574243"/>
                  </a:lnTo>
                  <a:lnTo>
                    <a:pt x="395021" y="581559"/>
                  </a:lnTo>
                  <a:lnTo>
                    <a:pt x="435254" y="577901"/>
                  </a:lnTo>
                  <a:lnTo>
                    <a:pt x="486461" y="563271"/>
                  </a:lnTo>
                  <a:lnTo>
                    <a:pt x="559613" y="537667"/>
                  </a:lnTo>
                  <a:lnTo>
                    <a:pt x="632765" y="512064"/>
                  </a:lnTo>
                  <a:lnTo>
                    <a:pt x="731520" y="490119"/>
                  </a:lnTo>
                  <a:lnTo>
                    <a:pt x="841248" y="468173"/>
                  </a:lnTo>
                  <a:lnTo>
                    <a:pt x="954633" y="449885"/>
                  </a:lnTo>
                  <a:lnTo>
                    <a:pt x="1177747" y="420624"/>
                  </a:lnTo>
                  <a:lnTo>
                    <a:pt x="1397203" y="391363"/>
                  </a:lnTo>
                  <a:lnTo>
                    <a:pt x="1660550" y="365760"/>
                  </a:lnTo>
                  <a:lnTo>
                    <a:pt x="1872691" y="343815"/>
                  </a:lnTo>
                  <a:lnTo>
                    <a:pt x="2099462" y="325527"/>
                  </a:lnTo>
                  <a:lnTo>
                    <a:pt x="2344521" y="307239"/>
                  </a:lnTo>
                  <a:lnTo>
                    <a:pt x="2670048" y="285293"/>
                  </a:lnTo>
                  <a:lnTo>
                    <a:pt x="2904134" y="270663"/>
                  </a:lnTo>
                  <a:lnTo>
                    <a:pt x="2958998" y="267005"/>
                  </a:lnTo>
                  <a:lnTo>
                    <a:pt x="3156509" y="245059"/>
                  </a:lnTo>
                  <a:lnTo>
                    <a:pt x="3361334" y="237744"/>
                  </a:lnTo>
                  <a:lnTo>
                    <a:pt x="3540557" y="234087"/>
                  </a:lnTo>
                  <a:lnTo>
                    <a:pt x="3664915" y="234087"/>
                  </a:lnTo>
                  <a:lnTo>
                    <a:pt x="3917289" y="241402"/>
                  </a:lnTo>
                  <a:lnTo>
                    <a:pt x="4136745" y="248717"/>
                  </a:lnTo>
                  <a:lnTo>
                    <a:pt x="4231843" y="256032"/>
                  </a:lnTo>
                  <a:lnTo>
                    <a:pt x="4312310" y="267005"/>
                  </a:lnTo>
                  <a:lnTo>
                    <a:pt x="4381805" y="274320"/>
                  </a:lnTo>
                  <a:lnTo>
                    <a:pt x="4440326" y="274320"/>
                  </a:lnTo>
                  <a:lnTo>
                    <a:pt x="4476902" y="267005"/>
                  </a:lnTo>
                  <a:lnTo>
                    <a:pt x="4498848" y="259690"/>
                  </a:lnTo>
                  <a:lnTo>
                    <a:pt x="4513478" y="248717"/>
                  </a:lnTo>
                  <a:lnTo>
                    <a:pt x="4520793" y="241402"/>
                  </a:lnTo>
                  <a:lnTo>
                    <a:pt x="4524451" y="223114"/>
                  </a:lnTo>
                  <a:lnTo>
                    <a:pt x="4520793" y="208483"/>
                  </a:lnTo>
                  <a:lnTo>
                    <a:pt x="4506163" y="175565"/>
                  </a:lnTo>
                  <a:lnTo>
                    <a:pt x="4476902" y="135331"/>
                  </a:lnTo>
                  <a:lnTo>
                    <a:pt x="4458614" y="117043"/>
                  </a:lnTo>
                  <a:lnTo>
                    <a:pt x="4433011" y="98755"/>
                  </a:lnTo>
                  <a:lnTo>
                    <a:pt x="4400093" y="80467"/>
                  </a:lnTo>
                  <a:lnTo>
                    <a:pt x="4359859" y="58522"/>
                  </a:lnTo>
                  <a:lnTo>
                    <a:pt x="4304995" y="36576"/>
                  </a:lnTo>
                  <a:lnTo>
                    <a:pt x="4239158" y="18288"/>
                  </a:lnTo>
                  <a:lnTo>
                    <a:pt x="4180637" y="3658"/>
                  </a:lnTo>
                  <a:lnTo>
                    <a:pt x="4140403" y="0"/>
                  </a:lnTo>
                  <a:lnTo>
                    <a:pt x="4103827" y="3658"/>
                  </a:lnTo>
                  <a:lnTo>
                    <a:pt x="4052621" y="10973"/>
                  </a:lnTo>
                  <a:lnTo>
                    <a:pt x="3975811" y="21946"/>
                  </a:lnTo>
                  <a:lnTo>
                    <a:pt x="3873398" y="25603"/>
                  </a:lnTo>
                  <a:lnTo>
                    <a:pt x="3642969" y="40234"/>
                  </a:lnTo>
                  <a:lnTo>
                    <a:pt x="3346704" y="54864"/>
                  </a:lnTo>
                  <a:lnTo>
                    <a:pt x="3174797" y="69495"/>
                  </a:lnTo>
                  <a:lnTo>
                    <a:pt x="2944368" y="91440"/>
                  </a:lnTo>
                  <a:lnTo>
                    <a:pt x="2717597" y="10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7A0CF1C5-D422-4CBC-8B07-D10CA7733C5E}"/>
                </a:ext>
              </a:extLst>
            </p:cNvPr>
            <p:cNvSpPr/>
            <p:nvPr/>
          </p:nvSpPr>
          <p:spPr>
            <a:xfrm>
              <a:off x="5457825" y="4165600"/>
              <a:ext cx="450850" cy="1997075"/>
            </a:xfrm>
            <a:custGeom>
              <a:avLst/>
              <a:gdLst>
                <a:gd name="connsiteX0" fmla="*/ 158567 w 451915"/>
                <a:gd name="connsiteY0" fmla="*/ 951399 h 1997937"/>
                <a:gd name="connsiteX1" fmla="*/ 158567 w 451915"/>
                <a:gd name="connsiteY1" fmla="*/ 676550 h 1997937"/>
                <a:gd name="connsiteX2" fmla="*/ 158567 w 451915"/>
                <a:gd name="connsiteY2" fmla="*/ 528555 h 1997937"/>
                <a:gd name="connsiteX3" fmla="*/ 158567 w 451915"/>
                <a:gd name="connsiteY3" fmla="*/ 309204 h 1997937"/>
                <a:gd name="connsiteX4" fmla="*/ 155924 w 451915"/>
                <a:gd name="connsiteY4" fmla="*/ 256349 h 1997937"/>
                <a:gd name="connsiteX5" fmla="*/ 153281 w 451915"/>
                <a:gd name="connsiteY5" fmla="*/ 224636 h 1997937"/>
                <a:gd name="connsiteX6" fmla="*/ 147996 w 451915"/>
                <a:gd name="connsiteY6" fmla="*/ 200851 h 1997937"/>
                <a:gd name="connsiteX7" fmla="*/ 140068 w 451915"/>
                <a:gd name="connsiteY7" fmla="*/ 177066 h 1997937"/>
                <a:gd name="connsiteX8" fmla="*/ 129496 w 451915"/>
                <a:gd name="connsiteY8" fmla="*/ 155923 h 1997937"/>
                <a:gd name="connsiteX9" fmla="*/ 113640 w 451915"/>
                <a:gd name="connsiteY9" fmla="*/ 134781 h 1997937"/>
                <a:gd name="connsiteX10" fmla="*/ 89855 w 451915"/>
                <a:gd name="connsiteY10" fmla="*/ 113639 h 1997937"/>
                <a:gd name="connsiteX11" fmla="*/ 58142 w 451915"/>
                <a:gd name="connsiteY11" fmla="*/ 95140 h 1997937"/>
                <a:gd name="connsiteX12" fmla="*/ 36999 w 451915"/>
                <a:gd name="connsiteY12" fmla="*/ 81926 h 1997937"/>
                <a:gd name="connsiteX13" fmla="*/ 15857 w 451915"/>
                <a:gd name="connsiteY13" fmla="*/ 63426 h 1997937"/>
                <a:gd name="connsiteX14" fmla="*/ 5286 w 451915"/>
                <a:gd name="connsiteY14" fmla="*/ 47570 h 1997937"/>
                <a:gd name="connsiteX15" fmla="*/ 0 w 451915"/>
                <a:gd name="connsiteY15" fmla="*/ 34356 h 1997937"/>
                <a:gd name="connsiteX16" fmla="*/ 0 w 451915"/>
                <a:gd name="connsiteY16" fmla="*/ 21142 h 1997937"/>
                <a:gd name="connsiteX17" fmla="*/ 2643 w 451915"/>
                <a:gd name="connsiteY17" fmla="*/ 10571 h 1997937"/>
                <a:gd name="connsiteX18" fmla="*/ 23785 w 451915"/>
                <a:gd name="connsiteY18" fmla="*/ 2642 h 1997937"/>
                <a:gd name="connsiteX19" fmla="*/ 55499 w 451915"/>
                <a:gd name="connsiteY19" fmla="*/ 0 h 1997937"/>
                <a:gd name="connsiteX20" fmla="*/ 124211 w 451915"/>
                <a:gd name="connsiteY20" fmla="*/ 7928 h 1997937"/>
                <a:gd name="connsiteX21" fmla="*/ 216708 w 451915"/>
                <a:gd name="connsiteY21" fmla="*/ 26427 h 1997937"/>
                <a:gd name="connsiteX22" fmla="*/ 303920 w 451915"/>
                <a:gd name="connsiteY22" fmla="*/ 52855 h 1997937"/>
                <a:gd name="connsiteX23" fmla="*/ 364703 w 451915"/>
                <a:gd name="connsiteY23" fmla="*/ 81926 h 1997937"/>
                <a:gd name="connsiteX24" fmla="*/ 406988 w 451915"/>
                <a:gd name="connsiteY24" fmla="*/ 108353 h 1997937"/>
                <a:gd name="connsiteX25" fmla="*/ 422844 w 451915"/>
                <a:gd name="connsiteY25" fmla="*/ 121567 h 1997937"/>
                <a:gd name="connsiteX26" fmla="*/ 441344 w 451915"/>
                <a:gd name="connsiteY26" fmla="*/ 142710 h 1997937"/>
                <a:gd name="connsiteX27" fmla="*/ 449272 w 451915"/>
                <a:gd name="connsiteY27" fmla="*/ 161209 h 1997937"/>
                <a:gd name="connsiteX28" fmla="*/ 451915 w 451915"/>
                <a:gd name="connsiteY28" fmla="*/ 174423 h 1997937"/>
                <a:gd name="connsiteX29" fmla="*/ 451915 w 451915"/>
                <a:gd name="connsiteY29" fmla="*/ 190279 h 1997937"/>
                <a:gd name="connsiteX30" fmla="*/ 443987 w 451915"/>
                <a:gd name="connsiteY30" fmla="*/ 224636 h 1997937"/>
                <a:gd name="connsiteX31" fmla="*/ 433416 w 451915"/>
                <a:gd name="connsiteY31" fmla="*/ 269563 h 1997937"/>
                <a:gd name="connsiteX32" fmla="*/ 425487 w 451915"/>
                <a:gd name="connsiteY32" fmla="*/ 348846 h 1997937"/>
                <a:gd name="connsiteX33" fmla="*/ 404345 w 451915"/>
                <a:gd name="connsiteY33" fmla="*/ 502127 h 1997937"/>
                <a:gd name="connsiteX34" fmla="*/ 404345 w 451915"/>
                <a:gd name="connsiteY34" fmla="*/ 766404 h 1997937"/>
                <a:gd name="connsiteX35" fmla="*/ 409631 w 451915"/>
                <a:gd name="connsiteY35" fmla="*/ 1067681 h 1997937"/>
                <a:gd name="connsiteX36" fmla="*/ 414916 w 451915"/>
                <a:gd name="connsiteY36" fmla="*/ 1194534 h 1997937"/>
                <a:gd name="connsiteX37" fmla="*/ 420202 w 451915"/>
                <a:gd name="connsiteY37" fmla="*/ 1292316 h 1997937"/>
                <a:gd name="connsiteX38" fmla="*/ 425487 w 451915"/>
                <a:gd name="connsiteY38" fmla="*/ 1337244 h 1997937"/>
                <a:gd name="connsiteX39" fmla="*/ 422844 w 451915"/>
                <a:gd name="connsiteY39" fmla="*/ 1403313 h 1997937"/>
                <a:gd name="connsiteX40" fmla="*/ 401702 w 451915"/>
                <a:gd name="connsiteY40" fmla="*/ 1538095 h 1997937"/>
                <a:gd name="connsiteX41" fmla="*/ 372632 w 451915"/>
                <a:gd name="connsiteY41" fmla="*/ 1659662 h 1997937"/>
                <a:gd name="connsiteX42" fmla="*/ 332990 w 451915"/>
                <a:gd name="connsiteY42" fmla="*/ 1775944 h 1997937"/>
                <a:gd name="connsiteX43" fmla="*/ 301277 w 451915"/>
                <a:gd name="connsiteY43" fmla="*/ 1855227 h 1997937"/>
                <a:gd name="connsiteX44" fmla="*/ 269563 w 451915"/>
                <a:gd name="connsiteY44" fmla="*/ 1926582 h 1997937"/>
                <a:gd name="connsiteX45" fmla="*/ 248421 w 451915"/>
                <a:gd name="connsiteY45" fmla="*/ 1963581 h 1997937"/>
                <a:gd name="connsiteX46" fmla="*/ 227279 w 451915"/>
                <a:gd name="connsiteY46" fmla="*/ 1987366 h 1997937"/>
                <a:gd name="connsiteX47" fmla="*/ 208780 w 451915"/>
                <a:gd name="connsiteY47" fmla="*/ 1997937 h 1997937"/>
                <a:gd name="connsiteX48" fmla="*/ 198209 w 451915"/>
                <a:gd name="connsiteY48" fmla="*/ 1997937 h 1997937"/>
                <a:gd name="connsiteX49" fmla="*/ 182352 w 451915"/>
                <a:gd name="connsiteY49" fmla="*/ 1984723 h 1997937"/>
                <a:gd name="connsiteX50" fmla="*/ 166495 w 451915"/>
                <a:gd name="connsiteY50" fmla="*/ 1955653 h 1997937"/>
                <a:gd name="connsiteX51" fmla="*/ 153281 w 451915"/>
                <a:gd name="connsiteY51" fmla="*/ 1469382 h 1997937"/>
                <a:gd name="connsiteX52" fmla="*/ 158567 w 451915"/>
                <a:gd name="connsiteY52" fmla="*/ 1403313 h 1997937"/>
                <a:gd name="connsiteX53" fmla="*/ 158567 w 451915"/>
                <a:gd name="connsiteY53" fmla="*/ 1268532 h 1997937"/>
                <a:gd name="connsiteX54" fmla="*/ 158567 w 451915"/>
                <a:gd name="connsiteY54" fmla="*/ 951399 h 199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1915" h="1997937">
                  <a:moveTo>
                    <a:pt x="158567" y="951399"/>
                  </a:moveTo>
                  <a:lnTo>
                    <a:pt x="158567" y="676550"/>
                  </a:lnTo>
                  <a:lnTo>
                    <a:pt x="158567" y="528555"/>
                  </a:lnTo>
                  <a:lnTo>
                    <a:pt x="158567" y="309204"/>
                  </a:lnTo>
                  <a:lnTo>
                    <a:pt x="155924" y="256349"/>
                  </a:lnTo>
                  <a:lnTo>
                    <a:pt x="153281" y="224636"/>
                  </a:lnTo>
                  <a:lnTo>
                    <a:pt x="147996" y="200851"/>
                  </a:lnTo>
                  <a:lnTo>
                    <a:pt x="140068" y="177066"/>
                  </a:lnTo>
                  <a:lnTo>
                    <a:pt x="129496" y="155923"/>
                  </a:lnTo>
                  <a:lnTo>
                    <a:pt x="113640" y="134781"/>
                  </a:lnTo>
                  <a:lnTo>
                    <a:pt x="89855" y="113639"/>
                  </a:lnTo>
                  <a:lnTo>
                    <a:pt x="58142" y="95140"/>
                  </a:lnTo>
                  <a:lnTo>
                    <a:pt x="36999" y="81926"/>
                  </a:lnTo>
                  <a:lnTo>
                    <a:pt x="15857" y="63426"/>
                  </a:lnTo>
                  <a:lnTo>
                    <a:pt x="5286" y="47570"/>
                  </a:lnTo>
                  <a:lnTo>
                    <a:pt x="0" y="34356"/>
                  </a:lnTo>
                  <a:lnTo>
                    <a:pt x="0" y="21142"/>
                  </a:lnTo>
                  <a:lnTo>
                    <a:pt x="2643" y="10571"/>
                  </a:lnTo>
                  <a:lnTo>
                    <a:pt x="23785" y="2642"/>
                  </a:lnTo>
                  <a:lnTo>
                    <a:pt x="55499" y="0"/>
                  </a:lnTo>
                  <a:lnTo>
                    <a:pt x="124211" y="7928"/>
                  </a:lnTo>
                  <a:lnTo>
                    <a:pt x="216708" y="26427"/>
                  </a:lnTo>
                  <a:lnTo>
                    <a:pt x="303920" y="52855"/>
                  </a:lnTo>
                  <a:lnTo>
                    <a:pt x="364703" y="81926"/>
                  </a:lnTo>
                  <a:lnTo>
                    <a:pt x="406988" y="108353"/>
                  </a:lnTo>
                  <a:lnTo>
                    <a:pt x="422844" y="121567"/>
                  </a:lnTo>
                  <a:lnTo>
                    <a:pt x="441344" y="142710"/>
                  </a:lnTo>
                  <a:lnTo>
                    <a:pt x="449272" y="161209"/>
                  </a:lnTo>
                  <a:lnTo>
                    <a:pt x="451915" y="174423"/>
                  </a:lnTo>
                  <a:lnTo>
                    <a:pt x="451915" y="190279"/>
                  </a:lnTo>
                  <a:lnTo>
                    <a:pt x="443987" y="224636"/>
                  </a:lnTo>
                  <a:lnTo>
                    <a:pt x="433416" y="269563"/>
                  </a:lnTo>
                  <a:lnTo>
                    <a:pt x="425487" y="348846"/>
                  </a:lnTo>
                  <a:lnTo>
                    <a:pt x="404345" y="502127"/>
                  </a:lnTo>
                  <a:lnTo>
                    <a:pt x="404345" y="766404"/>
                  </a:lnTo>
                  <a:lnTo>
                    <a:pt x="409631" y="1067681"/>
                  </a:lnTo>
                  <a:lnTo>
                    <a:pt x="414916" y="1194534"/>
                  </a:lnTo>
                  <a:lnTo>
                    <a:pt x="420202" y="1292316"/>
                  </a:lnTo>
                  <a:lnTo>
                    <a:pt x="425487" y="1337244"/>
                  </a:lnTo>
                  <a:lnTo>
                    <a:pt x="422844" y="1403313"/>
                  </a:lnTo>
                  <a:lnTo>
                    <a:pt x="401702" y="1538095"/>
                  </a:lnTo>
                  <a:lnTo>
                    <a:pt x="372632" y="1659662"/>
                  </a:lnTo>
                  <a:lnTo>
                    <a:pt x="332990" y="1775944"/>
                  </a:lnTo>
                  <a:lnTo>
                    <a:pt x="301277" y="1855227"/>
                  </a:lnTo>
                  <a:lnTo>
                    <a:pt x="269563" y="1926582"/>
                  </a:lnTo>
                  <a:lnTo>
                    <a:pt x="248421" y="1963581"/>
                  </a:lnTo>
                  <a:lnTo>
                    <a:pt x="227279" y="1987366"/>
                  </a:lnTo>
                  <a:lnTo>
                    <a:pt x="208780" y="1997937"/>
                  </a:lnTo>
                  <a:lnTo>
                    <a:pt x="198209" y="1997937"/>
                  </a:lnTo>
                  <a:lnTo>
                    <a:pt x="182352" y="1984723"/>
                  </a:lnTo>
                  <a:lnTo>
                    <a:pt x="166495" y="1955653"/>
                  </a:lnTo>
                  <a:lnTo>
                    <a:pt x="153281" y="1469382"/>
                  </a:lnTo>
                  <a:lnTo>
                    <a:pt x="158567" y="1403313"/>
                  </a:lnTo>
                  <a:lnTo>
                    <a:pt x="158567" y="1268532"/>
                  </a:lnTo>
                  <a:lnTo>
                    <a:pt x="158567" y="9513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BEACF950-AA7A-4C12-A4AB-881FD62CB882}"/>
                </a:ext>
              </a:extLst>
            </p:cNvPr>
            <p:cNvSpPr/>
            <p:nvPr/>
          </p:nvSpPr>
          <p:spPr>
            <a:xfrm>
              <a:off x="4992688" y="5459413"/>
              <a:ext cx="673100" cy="701675"/>
            </a:xfrm>
            <a:custGeom>
              <a:avLst/>
              <a:gdLst>
                <a:gd name="connsiteX0" fmla="*/ 223838 w 671513"/>
                <a:gd name="connsiteY0" fmla="*/ 226219 h 700088"/>
                <a:gd name="connsiteX1" fmla="*/ 402432 w 671513"/>
                <a:gd name="connsiteY1" fmla="*/ 254794 h 700088"/>
                <a:gd name="connsiteX2" fmla="*/ 509588 w 671513"/>
                <a:gd name="connsiteY2" fmla="*/ 269082 h 700088"/>
                <a:gd name="connsiteX3" fmla="*/ 523875 w 671513"/>
                <a:gd name="connsiteY3" fmla="*/ 269082 h 700088"/>
                <a:gd name="connsiteX4" fmla="*/ 547688 w 671513"/>
                <a:gd name="connsiteY4" fmla="*/ 264319 h 700088"/>
                <a:gd name="connsiteX5" fmla="*/ 566738 w 671513"/>
                <a:gd name="connsiteY5" fmla="*/ 254794 h 700088"/>
                <a:gd name="connsiteX6" fmla="*/ 585788 w 671513"/>
                <a:gd name="connsiteY6" fmla="*/ 238125 h 700088"/>
                <a:gd name="connsiteX7" fmla="*/ 600075 w 671513"/>
                <a:gd name="connsiteY7" fmla="*/ 216694 h 700088"/>
                <a:gd name="connsiteX8" fmla="*/ 611982 w 671513"/>
                <a:gd name="connsiteY8" fmla="*/ 190500 h 700088"/>
                <a:gd name="connsiteX9" fmla="*/ 616744 w 671513"/>
                <a:gd name="connsiteY9" fmla="*/ 169069 h 700088"/>
                <a:gd name="connsiteX10" fmla="*/ 623888 w 671513"/>
                <a:gd name="connsiteY10" fmla="*/ 107157 h 700088"/>
                <a:gd name="connsiteX11" fmla="*/ 628650 w 671513"/>
                <a:gd name="connsiteY11" fmla="*/ 0 h 700088"/>
                <a:gd name="connsiteX12" fmla="*/ 671513 w 671513"/>
                <a:gd name="connsiteY12" fmla="*/ 700088 h 700088"/>
                <a:gd name="connsiteX13" fmla="*/ 650082 w 671513"/>
                <a:gd name="connsiteY13" fmla="*/ 688182 h 700088"/>
                <a:gd name="connsiteX14" fmla="*/ 628650 w 671513"/>
                <a:gd name="connsiteY14" fmla="*/ 659607 h 700088"/>
                <a:gd name="connsiteX15" fmla="*/ 600075 w 671513"/>
                <a:gd name="connsiteY15" fmla="*/ 614363 h 700088"/>
                <a:gd name="connsiteX16" fmla="*/ 569119 w 671513"/>
                <a:gd name="connsiteY16" fmla="*/ 573882 h 700088"/>
                <a:gd name="connsiteX17" fmla="*/ 528638 w 671513"/>
                <a:gd name="connsiteY17" fmla="*/ 531019 h 700088"/>
                <a:gd name="connsiteX18" fmla="*/ 500063 w 671513"/>
                <a:gd name="connsiteY18" fmla="*/ 502444 h 700088"/>
                <a:gd name="connsiteX19" fmla="*/ 466725 w 671513"/>
                <a:gd name="connsiteY19" fmla="*/ 476250 h 700088"/>
                <a:gd name="connsiteX20" fmla="*/ 428625 w 671513"/>
                <a:gd name="connsiteY20" fmla="*/ 452438 h 700088"/>
                <a:gd name="connsiteX21" fmla="*/ 381000 w 671513"/>
                <a:gd name="connsiteY21" fmla="*/ 423863 h 700088"/>
                <a:gd name="connsiteX22" fmla="*/ 328613 w 671513"/>
                <a:gd name="connsiteY22" fmla="*/ 392907 h 700088"/>
                <a:gd name="connsiteX23" fmla="*/ 269082 w 671513"/>
                <a:gd name="connsiteY23" fmla="*/ 361950 h 700088"/>
                <a:gd name="connsiteX24" fmla="*/ 200025 w 671513"/>
                <a:gd name="connsiteY24" fmla="*/ 326232 h 700088"/>
                <a:gd name="connsiteX25" fmla="*/ 130969 w 671513"/>
                <a:gd name="connsiteY25" fmla="*/ 295275 h 700088"/>
                <a:gd name="connsiteX26" fmla="*/ 57150 w 671513"/>
                <a:gd name="connsiteY26" fmla="*/ 264319 h 700088"/>
                <a:gd name="connsiteX27" fmla="*/ 26194 w 671513"/>
                <a:gd name="connsiteY27" fmla="*/ 247650 h 700088"/>
                <a:gd name="connsiteX28" fmla="*/ 7144 w 671513"/>
                <a:gd name="connsiteY28" fmla="*/ 233363 h 700088"/>
                <a:gd name="connsiteX29" fmla="*/ 0 w 671513"/>
                <a:gd name="connsiteY29" fmla="*/ 223838 h 700088"/>
                <a:gd name="connsiteX30" fmla="*/ 0 w 671513"/>
                <a:gd name="connsiteY30" fmla="*/ 219075 h 700088"/>
                <a:gd name="connsiteX31" fmla="*/ 2382 w 671513"/>
                <a:gd name="connsiteY31" fmla="*/ 211932 h 700088"/>
                <a:gd name="connsiteX32" fmla="*/ 14288 w 671513"/>
                <a:gd name="connsiteY32" fmla="*/ 202407 h 700088"/>
                <a:gd name="connsiteX33" fmla="*/ 38100 w 671513"/>
                <a:gd name="connsiteY33" fmla="*/ 200025 h 700088"/>
                <a:gd name="connsiteX34" fmla="*/ 78582 w 671513"/>
                <a:gd name="connsiteY34" fmla="*/ 202407 h 700088"/>
                <a:gd name="connsiteX35" fmla="*/ 223838 w 671513"/>
                <a:gd name="connsiteY35" fmla="*/ 226219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3" h="700088">
                  <a:moveTo>
                    <a:pt x="223838" y="226219"/>
                  </a:moveTo>
                  <a:lnTo>
                    <a:pt x="402432" y="254794"/>
                  </a:lnTo>
                  <a:lnTo>
                    <a:pt x="509588" y="269082"/>
                  </a:lnTo>
                  <a:lnTo>
                    <a:pt x="523875" y="269082"/>
                  </a:lnTo>
                  <a:lnTo>
                    <a:pt x="547688" y="264319"/>
                  </a:lnTo>
                  <a:lnTo>
                    <a:pt x="566738" y="254794"/>
                  </a:lnTo>
                  <a:lnTo>
                    <a:pt x="585788" y="238125"/>
                  </a:lnTo>
                  <a:lnTo>
                    <a:pt x="600075" y="216694"/>
                  </a:lnTo>
                  <a:lnTo>
                    <a:pt x="611982" y="190500"/>
                  </a:lnTo>
                  <a:lnTo>
                    <a:pt x="616744" y="169069"/>
                  </a:lnTo>
                  <a:lnTo>
                    <a:pt x="623888" y="107157"/>
                  </a:lnTo>
                  <a:lnTo>
                    <a:pt x="628650" y="0"/>
                  </a:lnTo>
                  <a:lnTo>
                    <a:pt x="671513" y="700088"/>
                  </a:lnTo>
                  <a:lnTo>
                    <a:pt x="650082" y="688182"/>
                  </a:lnTo>
                  <a:lnTo>
                    <a:pt x="628650" y="659607"/>
                  </a:lnTo>
                  <a:lnTo>
                    <a:pt x="600075" y="614363"/>
                  </a:lnTo>
                  <a:lnTo>
                    <a:pt x="569119" y="573882"/>
                  </a:lnTo>
                  <a:lnTo>
                    <a:pt x="528638" y="531019"/>
                  </a:lnTo>
                  <a:lnTo>
                    <a:pt x="500063" y="502444"/>
                  </a:lnTo>
                  <a:lnTo>
                    <a:pt x="466725" y="476250"/>
                  </a:lnTo>
                  <a:lnTo>
                    <a:pt x="428625" y="452438"/>
                  </a:lnTo>
                  <a:lnTo>
                    <a:pt x="381000" y="423863"/>
                  </a:lnTo>
                  <a:lnTo>
                    <a:pt x="328613" y="392907"/>
                  </a:lnTo>
                  <a:lnTo>
                    <a:pt x="269082" y="361950"/>
                  </a:lnTo>
                  <a:lnTo>
                    <a:pt x="200025" y="326232"/>
                  </a:lnTo>
                  <a:lnTo>
                    <a:pt x="130969" y="295275"/>
                  </a:lnTo>
                  <a:lnTo>
                    <a:pt x="57150" y="264319"/>
                  </a:lnTo>
                  <a:lnTo>
                    <a:pt x="26194" y="247650"/>
                  </a:lnTo>
                  <a:lnTo>
                    <a:pt x="7144" y="233363"/>
                  </a:lnTo>
                  <a:lnTo>
                    <a:pt x="0" y="223838"/>
                  </a:lnTo>
                  <a:lnTo>
                    <a:pt x="0" y="219075"/>
                  </a:lnTo>
                  <a:lnTo>
                    <a:pt x="2382" y="211932"/>
                  </a:lnTo>
                  <a:lnTo>
                    <a:pt x="14288" y="202407"/>
                  </a:lnTo>
                  <a:lnTo>
                    <a:pt x="38100" y="200025"/>
                  </a:lnTo>
                  <a:lnTo>
                    <a:pt x="78582" y="202407"/>
                  </a:lnTo>
                  <a:lnTo>
                    <a:pt x="22383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FF39F7B5-C203-4646-BF8A-327F301A90F5}"/>
                </a:ext>
              </a:extLst>
            </p:cNvPr>
            <p:cNvSpPr/>
            <p:nvPr/>
          </p:nvSpPr>
          <p:spPr>
            <a:xfrm>
              <a:off x="4059238" y="4943475"/>
              <a:ext cx="819150" cy="638175"/>
            </a:xfrm>
            <a:custGeom>
              <a:avLst/>
              <a:gdLst>
                <a:gd name="connsiteX0" fmla="*/ 373857 w 819150"/>
                <a:gd name="connsiteY0" fmla="*/ 311944 h 638175"/>
                <a:gd name="connsiteX1" fmla="*/ 295275 w 819150"/>
                <a:gd name="connsiteY1" fmla="*/ 247650 h 638175"/>
                <a:gd name="connsiteX2" fmla="*/ 228600 w 819150"/>
                <a:gd name="connsiteY2" fmla="*/ 197644 h 638175"/>
                <a:gd name="connsiteX3" fmla="*/ 171450 w 819150"/>
                <a:gd name="connsiteY3" fmla="*/ 157163 h 638175"/>
                <a:gd name="connsiteX4" fmla="*/ 107157 w 819150"/>
                <a:gd name="connsiteY4" fmla="*/ 114300 h 638175"/>
                <a:gd name="connsiteX5" fmla="*/ 45244 w 819150"/>
                <a:gd name="connsiteY5" fmla="*/ 76200 h 638175"/>
                <a:gd name="connsiteX6" fmla="*/ 23813 w 819150"/>
                <a:gd name="connsiteY6" fmla="*/ 59531 h 638175"/>
                <a:gd name="connsiteX7" fmla="*/ 4763 w 819150"/>
                <a:gd name="connsiteY7" fmla="*/ 35719 h 638175"/>
                <a:gd name="connsiteX8" fmla="*/ 0 w 819150"/>
                <a:gd name="connsiteY8" fmla="*/ 19050 h 638175"/>
                <a:gd name="connsiteX9" fmla="*/ 4763 w 819150"/>
                <a:gd name="connsiteY9" fmla="*/ 7144 h 638175"/>
                <a:gd name="connsiteX10" fmla="*/ 14288 w 819150"/>
                <a:gd name="connsiteY10" fmla="*/ 2381 h 638175"/>
                <a:gd name="connsiteX11" fmla="*/ 38100 w 819150"/>
                <a:gd name="connsiteY11" fmla="*/ 0 h 638175"/>
                <a:gd name="connsiteX12" fmla="*/ 85725 w 819150"/>
                <a:gd name="connsiteY12" fmla="*/ 4763 h 638175"/>
                <a:gd name="connsiteX13" fmla="*/ 169069 w 819150"/>
                <a:gd name="connsiteY13" fmla="*/ 28575 h 638175"/>
                <a:gd name="connsiteX14" fmla="*/ 321469 w 819150"/>
                <a:gd name="connsiteY14" fmla="*/ 73819 h 638175"/>
                <a:gd name="connsiteX15" fmla="*/ 490538 w 819150"/>
                <a:gd name="connsiteY15" fmla="*/ 133350 h 638175"/>
                <a:gd name="connsiteX16" fmla="*/ 604838 w 819150"/>
                <a:gd name="connsiteY16" fmla="*/ 178594 h 638175"/>
                <a:gd name="connsiteX17" fmla="*/ 678657 w 819150"/>
                <a:gd name="connsiteY17" fmla="*/ 219075 h 638175"/>
                <a:gd name="connsiteX18" fmla="*/ 704850 w 819150"/>
                <a:gd name="connsiteY18" fmla="*/ 240506 h 638175"/>
                <a:gd name="connsiteX19" fmla="*/ 728663 w 819150"/>
                <a:gd name="connsiteY19" fmla="*/ 271463 h 638175"/>
                <a:gd name="connsiteX20" fmla="*/ 769144 w 819150"/>
                <a:gd name="connsiteY20" fmla="*/ 333375 h 638175"/>
                <a:gd name="connsiteX21" fmla="*/ 792957 w 819150"/>
                <a:gd name="connsiteY21" fmla="*/ 383381 h 638175"/>
                <a:gd name="connsiteX22" fmla="*/ 804863 w 819150"/>
                <a:gd name="connsiteY22" fmla="*/ 423863 h 638175"/>
                <a:gd name="connsiteX23" fmla="*/ 814388 w 819150"/>
                <a:gd name="connsiteY23" fmla="*/ 473869 h 638175"/>
                <a:gd name="connsiteX24" fmla="*/ 819150 w 819150"/>
                <a:gd name="connsiteY24" fmla="*/ 538163 h 638175"/>
                <a:gd name="connsiteX25" fmla="*/ 814388 w 819150"/>
                <a:gd name="connsiteY25" fmla="*/ 597694 h 638175"/>
                <a:gd name="connsiteX26" fmla="*/ 802482 w 819150"/>
                <a:gd name="connsiteY26" fmla="*/ 621506 h 638175"/>
                <a:gd name="connsiteX27" fmla="*/ 785813 w 819150"/>
                <a:gd name="connsiteY27" fmla="*/ 633413 h 638175"/>
                <a:gd name="connsiteX28" fmla="*/ 769144 w 819150"/>
                <a:gd name="connsiteY28" fmla="*/ 638175 h 638175"/>
                <a:gd name="connsiteX29" fmla="*/ 754857 w 819150"/>
                <a:gd name="connsiteY29" fmla="*/ 638175 h 638175"/>
                <a:gd name="connsiteX30" fmla="*/ 719138 w 819150"/>
                <a:gd name="connsiteY30" fmla="*/ 626269 h 638175"/>
                <a:gd name="connsiteX31" fmla="*/ 685800 w 819150"/>
                <a:gd name="connsiteY31" fmla="*/ 607219 h 638175"/>
                <a:gd name="connsiteX32" fmla="*/ 635794 w 819150"/>
                <a:gd name="connsiteY32" fmla="*/ 557213 h 638175"/>
                <a:gd name="connsiteX33" fmla="*/ 576263 w 819150"/>
                <a:gd name="connsiteY33" fmla="*/ 495300 h 638175"/>
                <a:gd name="connsiteX34" fmla="*/ 519113 w 819150"/>
                <a:gd name="connsiteY34" fmla="*/ 440531 h 638175"/>
                <a:gd name="connsiteX35" fmla="*/ 459582 w 819150"/>
                <a:gd name="connsiteY35" fmla="*/ 385763 h 638175"/>
                <a:gd name="connsiteX36" fmla="*/ 373857 w 819150"/>
                <a:gd name="connsiteY36" fmla="*/ 311944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38175">
                  <a:moveTo>
                    <a:pt x="373857" y="311944"/>
                  </a:moveTo>
                  <a:lnTo>
                    <a:pt x="295275" y="247650"/>
                  </a:lnTo>
                  <a:lnTo>
                    <a:pt x="228600" y="197644"/>
                  </a:lnTo>
                  <a:lnTo>
                    <a:pt x="171450" y="157163"/>
                  </a:lnTo>
                  <a:lnTo>
                    <a:pt x="107157" y="114300"/>
                  </a:lnTo>
                  <a:lnTo>
                    <a:pt x="45244" y="76200"/>
                  </a:lnTo>
                  <a:lnTo>
                    <a:pt x="23813" y="59531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4288" y="2381"/>
                  </a:lnTo>
                  <a:lnTo>
                    <a:pt x="38100" y="0"/>
                  </a:lnTo>
                  <a:lnTo>
                    <a:pt x="85725" y="4763"/>
                  </a:lnTo>
                  <a:lnTo>
                    <a:pt x="169069" y="28575"/>
                  </a:lnTo>
                  <a:lnTo>
                    <a:pt x="321469" y="73819"/>
                  </a:lnTo>
                  <a:lnTo>
                    <a:pt x="490538" y="133350"/>
                  </a:lnTo>
                  <a:lnTo>
                    <a:pt x="604838" y="178594"/>
                  </a:lnTo>
                  <a:lnTo>
                    <a:pt x="678657" y="219075"/>
                  </a:lnTo>
                  <a:lnTo>
                    <a:pt x="704850" y="240506"/>
                  </a:lnTo>
                  <a:lnTo>
                    <a:pt x="728663" y="271463"/>
                  </a:lnTo>
                  <a:lnTo>
                    <a:pt x="769144" y="333375"/>
                  </a:lnTo>
                  <a:lnTo>
                    <a:pt x="792957" y="383381"/>
                  </a:lnTo>
                  <a:lnTo>
                    <a:pt x="804863" y="423863"/>
                  </a:lnTo>
                  <a:lnTo>
                    <a:pt x="814388" y="473869"/>
                  </a:lnTo>
                  <a:lnTo>
                    <a:pt x="819150" y="538163"/>
                  </a:lnTo>
                  <a:lnTo>
                    <a:pt x="814388" y="597694"/>
                  </a:lnTo>
                  <a:lnTo>
                    <a:pt x="802482" y="621506"/>
                  </a:lnTo>
                  <a:lnTo>
                    <a:pt x="785813" y="633413"/>
                  </a:lnTo>
                  <a:lnTo>
                    <a:pt x="769144" y="638175"/>
                  </a:lnTo>
                  <a:lnTo>
                    <a:pt x="754857" y="638175"/>
                  </a:lnTo>
                  <a:lnTo>
                    <a:pt x="719138" y="626269"/>
                  </a:lnTo>
                  <a:lnTo>
                    <a:pt x="685800" y="607219"/>
                  </a:lnTo>
                  <a:lnTo>
                    <a:pt x="635794" y="557213"/>
                  </a:lnTo>
                  <a:lnTo>
                    <a:pt x="576263" y="495300"/>
                  </a:lnTo>
                  <a:lnTo>
                    <a:pt x="519113" y="440531"/>
                  </a:lnTo>
                  <a:lnTo>
                    <a:pt x="459582" y="385763"/>
                  </a:lnTo>
                  <a:lnTo>
                    <a:pt x="37385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03" y="713546"/>
            <a:ext cx="7562749" cy="603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帰り道視　　　　　　　　　　　　　　　　穴 砂 腹 段 並 降 認 洗 異 純 射 背 舌 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地域の施設を活用しよう　　　　　　　　　域 蔵 展 訪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漢字の形と音・意味　　　　　　　　　　　我 承 蒸 処 就 干 層 恩 裁 律 脳 臓 肺 胃 腸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聞いて、考えを深めよう　　　　　　　　　映 幕 補 裏 沿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笑うから楽しい　　　　　　　　　　　　　私 密 呼 吸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時計の時間と心の時間　　　　　　　　　　存 刻 激 簡 机 難 疑</a:t>
            </a:r>
            <a:endParaRPr lang="en-US" altLang="ja-JP" sz="14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話し言葉と書き言葉　　　　　　　　　　　卵 乳 創 敬 除 誤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たのしみは　　　　　　　　　　　　　　　暮 探 座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文の組み立て　　　　　　　　　　　　　　券 障 派 警 署 銭 庁 訳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私たちにできること　　　　　　　　　　　源 策 忘 討 供 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私と本　森へ　　　　　　　　　　　　　　冊 宅 推 宇 宙 装 姿 潮 樹 割 垂 胸 骨 厳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利用案内を読もう　　　　　　　　　　　　勤 誌 延 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熟語の成り立ち　　　　　　　　　　　　　熟 収 納 縦 頂 忠 誠 敵 蚕 仁 泉 系 盟 臨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やまなし　イーハトーヴの夢　　　　　　　枚 縮 棒 寸 暖 揮 晩 痛 批 傷 若 劇 閉 遺 翌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みんなで楽しく過ごすために　　　　　　　論 班 危 優 善 否 専 捨 窓 至 糖 紅</a:t>
            </a:r>
          </a:p>
          <a:p>
            <a:pPr>
              <a:spcBef>
                <a:spcPct val="0"/>
              </a:spcBef>
              <a:buNone/>
            </a:pPr>
            <a:endParaRPr lang="ja-JP" altLang="en-US" sz="14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ja-JP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『</a:t>
            </a: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鳥獣戯画</a:t>
            </a:r>
            <a:r>
              <a:rPr lang="en-US" altLang="ja-JP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』</a:t>
            </a: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を読む　　　　　　　　　　　筋 盛 巻 宝 貴 著 権 尊 担 秘 従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カンジー博士の漢字学習の秘伝　　　　　　奏 郵 拡 操 絹 俵 拝 聖 賃 孝 預 覧 鋼 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狂言　柿山伏　　　　　　　　　　　　　　己 届 困 看 尺 染 退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詩を朗読してしょうかいしよう　　　　　　朗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仮名の由来　　　　　　　　　　　　　　　片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大切な人と深くつながるために　　　　　　欲 誕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漢字を正しく使えるように　　　　　　　　穀 郷 株 諸 衆 磁 皇 后 陛 憲 党 閣 革 宗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人を引きつける表現　　　　　　　　　　　宣 詞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思い出に言葉に　　　　　　　　　　　　　値 俳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今、私は、ぼくは　　　　　　　　　　　　将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海の命　　　　　　　　　　　　　　　　　針 灰 奮 済</a:t>
            </a:r>
            <a:endParaRPr lang="en-US" altLang="ja-JP" sz="14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421" y="260648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10140518-4DA8-4D8B-8D0B-47EBD1E222C3}"/>
              </a:ext>
            </a:extLst>
          </p:cNvPr>
          <p:cNvSpPr/>
          <p:nvPr/>
        </p:nvSpPr>
        <p:spPr>
          <a:xfrm>
            <a:off x="453634" y="4221088"/>
            <a:ext cx="8747837" cy="2448272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3884548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E19FEEBE-920A-4901-8779-29E6C88256AC}"/>
              </a:ext>
            </a:extLst>
          </p:cNvPr>
          <p:cNvSpPr/>
          <p:nvPr/>
        </p:nvSpPr>
        <p:spPr>
          <a:xfrm>
            <a:off x="2614613" y="2505075"/>
            <a:ext cx="1816100" cy="512763"/>
          </a:xfrm>
          <a:custGeom>
            <a:avLst/>
            <a:gdLst>
              <a:gd name="connsiteX0" fmla="*/ 1593057 w 1814513"/>
              <a:gd name="connsiteY0" fmla="*/ 216694 h 511969"/>
              <a:gd name="connsiteX1" fmla="*/ 1459707 w 1814513"/>
              <a:gd name="connsiteY1" fmla="*/ 252413 h 511969"/>
              <a:gd name="connsiteX2" fmla="*/ 1350169 w 1814513"/>
              <a:gd name="connsiteY2" fmla="*/ 280988 h 511969"/>
              <a:gd name="connsiteX3" fmla="*/ 1216819 w 1814513"/>
              <a:gd name="connsiteY3" fmla="*/ 319088 h 511969"/>
              <a:gd name="connsiteX4" fmla="*/ 1031082 w 1814513"/>
              <a:gd name="connsiteY4" fmla="*/ 354806 h 511969"/>
              <a:gd name="connsiteX5" fmla="*/ 921544 w 1814513"/>
              <a:gd name="connsiteY5" fmla="*/ 376238 h 511969"/>
              <a:gd name="connsiteX6" fmla="*/ 826294 w 1814513"/>
              <a:gd name="connsiteY6" fmla="*/ 397669 h 511969"/>
              <a:gd name="connsiteX7" fmla="*/ 716757 w 1814513"/>
              <a:gd name="connsiteY7" fmla="*/ 426244 h 511969"/>
              <a:gd name="connsiteX8" fmla="*/ 588169 w 1814513"/>
              <a:gd name="connsiteY8" fmla="*/ 461963 h 511969"/>
              <a:gd name="connsiteX9" fmla="*/ 461963 w 1814513"/>
              <a:gd name="connsiteY9" fmla="*/ 500063 h 511969"/>
              <a:gd name="connsiteX10" fmla="*/ 419100 w 1814513"/>
              <a:gd name="connsiteY10" fmla="*/ 511969 h 511969"/>
              <a:gd name="connsiteX11" fmla="*/ 411957 w 1814513"/>
              <a:gd name="connsiteY11" fmla="*/ 511969 h 511969"/>
              <a:gd name="connsiteX12" fmla="*/ 369094 w 1814513"/>
              <a:gd name="connsiteY12" fmla="*/ 500063 h 511969"/>
              <a:gd name="connsiteX13" fmla="*/ 309563 w 1814513"/>
              <a:gd name="connsiteY13" fmla="*/ 478631 h 511969"/>
              <a:gd name="connsiteX14" fmla="*/ 259557 w 1814513"/>
              <a:gd name="connsiteY14" fmla="*/ 454819 h 511969"/>
              <a:gd name="connsiteX15" fmla="*/ 221457 w 1814513"/>
              <a:gd name="connsiteY15" fmla="*/ 433388 h 511969"/>
              <a:gd name="connsiteX16" fmla="*/ 176213 w 1814513"/>
              <a:gd name="connsiteY16" fmla="*/ 402431 h 511969"/>
              <a:gd name="connsiteX17" fmla="*/ 135732 w 1814513"/>
              <a:gd name="connsiteY17" fmla="*/ 369094 h 511969"/>
              <a:gd name="connsiteX18" fmla="*/ 104775 w 1814513"/>
              <a:gd name="connsiteY18" fmla="*/ 340519 h 511969"/>
              <a:gd name="connsiteX19" fmla="*/ 71438 w 1814513"/>
              <a:gd name="connsiteY19" fmla="*/ 304800 h 511969"/>
              <a:gd name="connsiteX20" fmla="*/ 38100 w 1814513"/>
              <a:gd name="connsiteY20" fmla="*/ 259556 h 511969"/>
              <a:gd name="connsiteX21" fmla="*/ 14288 w 1814513"/>
              <a:gd name="connsiteY21" fmla="*/ 223838 h 511969"/>
              <a:gd name="connsiteX22" fmla="*/ 0 w 1814513"/>
              <a:gd name="connsiteY22" fmla="*/ 185738 h 511969"/>
              <a:gd name="connsiteX23" fmla="*/ 0 w 1814513"/>
              <a:gd name="connsiteY23" fmla="*/ 176213 h 511969"/>
              <a:gd name="connsiteX24" fmla="*/ 2382 w 1814513"/>
              <a:gd name="connsiteY24" fmla="*/ 166688 h 511969"/>
              <a:gd name="connsiteX25" fmla="*/ 7144 w 1814513"/>
              <a:gd name="connsiteY25" fmla="*/ 164306 h 511969"/>
              <a:gd name="connsiteX26" fmla="*/ 19050 w 1814513"/>
              <a:gd name="connsiteY26" fmla="*/ 164306 h 511969"/>
              <a:gd name="connsiteX27" fmla="*/ 47625 w 1814513"/>
              <a:gd name="connsiteY27" fmla="*/ 171450 h 511969"/>
              <a:gd name="connsiteX28" fmla="*/ 119063 w 1814513"/>
              <a:gd name="connsiteY28" fmla="*/ 202406 h 511969"/>
              <a:gd name="connsiteX29" fmla="*/ 211932 w 1814513"/>
              <a:gd name="connsiteY29" fmla="*/ 238125 h 511969"/>
              <a:gd name="connsiteX30" fmla="*/ 297657 w 1814513"/>
              <a:gd name="connsiteY30" fmla="*/ 261938 h 511969"/>
              <a:gd name="connsiteX31" fmla="*/ 392907 w 1814513"/>
              <a:gd name="connsiteY31" fmla="*/ 283369 h 511969"/>
              <a:gd name="connsiteX32" fmla="*/ 442913 w 1814513"/>
              <a:gd name="connsiteY32" fmla="*/ 290513 h 511969"/>
              <a:gd name="connsiteX33" fmla="*/ 578644 w 1814513"/>
              <a:gd name="connsiteY33" fmla="*/ 266700 h 511969"/>
              <a:gd name="connsiteX34" fmla="*/ 821532 w 1814513"/>
              <a:gd name="connsiteY34" fmla="*/ 221456 h 511969"/>
              <a:gd name="connsiteX35" fmla="*/ 1028700 w 1814513"/>
              <a:gd name="connsiteY35" fmla="*/ 176213 h 511969"/>
              <a:gd name="connsiteX36" fmla="*/ 1231107 w 1814513"/>
              <a:gd name="connsiteY36" fmla="*/ 114300 h 511969"/>
              <a:gd name="connsiteX37" fmla="*/ 1409700 w 1814513"/>
              <a:gd name="connsiteY37" fmla="*/ 66675 h 511969"/>
              <a:gd name="connsiteX38" fmla="*/ 1488282 w 1814513"/>
              <a:gd name="connsiteY38" fmla="*/ 42863 h 511969"/>
              <a:gd name="connsiteX39" fmla="*/ 1526382 w 1814513"/>
              <a:gd name="connsiteY39" fmla="*/ 26194 h 511969"/>
              <a:gd name="connsiteX40" fmla="*/ 1576388 w 1814513"/>
              <a:gd name="connsiteY40" fmla="*/ 7144 h 511969"/>
              <a:gd name="connsiteX41" fmla="*/ 1612107 w 1814513"/>
              <a:gd name="connsiteY41" fmla="*/ 0 h 511969"/>
              <a:gd name="connsiteX42" fmla="*/ 1643063 w 1814513"/>
              <a:gd name="connsiteY42" fmla="*/ 0 h 511969"/>
              <a:gd name="connsiteX43" fmla="*/ 1690688 w 1814513"/>
              <a:gd name="connsiteY43" fmla="*/ 4763 h 511969"/>
              <a:gd name="connsiteX44" fmla="*/ 1757363 w 1814513"/>
              <a:gd name="connsiteY44" fmla="*/ 23813 h 511969"/>
              <a:gd name="connsiteX45" fmla="*/ 1795463 w 1814513"/>
              <a:gd name="connsiteY45" fmla="*/ 40481 h 511969"/>
              <a:gd name="connsiteX46" fmla="*/ 1802607 w 1814513"/>
              <a:gd name="connsiteY46" fmla="*/ 47625 h 511969"/>
              <a:gd name="connsiteX47" fmla="*/ 1809750 w 1814513"/>
              <a:gd name="connsiteY47" fmla="*/ 64294 h 511969"/>
              <a:gd name="connsiteX48" fmla="*/ 1814513 w 1814513"/>
              <a:gd name="connsiteY48" fmla="*/ 85725 h 511969"/>
              <a:gd name="connsiteX49" fmla="*/ 1814513 w 1814513"/>
              <a:gd name="connsiteY49" fmla="*/ 116681 h 511969"/>
              <a:gd name="connsiteX50" fmla="*/ 1804988 w 1814513"/>
              <a:gd name="connsiteY50" fmla="*/ 138113 h 511969"/>
              <a:gd name="connsiteX51" fmla="*/ 1785938 w 1814513"/>
              <a:gd name="connsiteY51" fmla="*/ 159544 h 511969"/>
              <a:gd name="connsiteX52" fmla="*/ 1766888 w 1814513"/>
              <a:gd name="connsiteY52" fmla="*/ 169069 h 511969"/>
              <a:gd name="connsiteX53" fmla="*/ 1593057 w 1814513"/>
              <a:gd name="connsiteY53" fmla="*/ 2166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14513" h="511969">
                <a:moveTo>
                  <a:pt x="1593057" y="216694"/>
                </a:moveTo>
                <a:lnTo>
                  <a:pt x="1459707" y="252413"/>
                </a:lnTo>
                <a:lnTo>
                  <a:pt x="1350169" y="280988"/>
                </a:lnTo>
                <a:lnTo>
                  <a:pt x="1216819" y="319088"/>
                </a:lnTo>
                <a:lnTo>
                  <a:pt x="1031082" y="354806"/>
                </a:lnTo>
                <a:lnTo>
                  <a:pt x="921544" y="376238"/>
                </a:lnTo>
                <a:lnTo>
                  <a:pt x="826294" y="397669"/>
                </a:lnTo>
                <a:lnTo>
                  <a:pt x="716757" y="426244"/>
                </a:lnTo>
                <a:lnTo>
                  <a:pt x="588169" y="461963"/>
                </a:lnTo>
                <a:lnTo>
                  <a:pt x="461963" y="500063"/>
                </a:lnTo>
                <a:lnTo>
                  <a:pt x="419100" y="511969"/>
                </a:lnTo>
                <a:lnTo>
                  <a:pt x="411957" y="511969"/>
                </a:lnTo>
                <a:lnTo>
                  <a:pt x="369094" y="500063"/>
                </a:lnTo>
                <a:lnTo>
                  <a:pt x="309563" y="478631"/>
                </a:lnTo>
                <a:lnTo>
                  <a:pt x="259557" y="454819"/>
                </a:lnTo>
                <a:lnTo>
                  <a:pt x="221457" y="433388"/>
                </a:lnTo>
                <a:lnTo>
                  <a:pt x="176213" y="402431"/>
                </a:lnTo>
                <a:lnTo>
                  <a:pt x="135732" y="369094"/>
                </a:lnTo>
                <a:lnTo>
                  <a:pt x="104775" y="340519"/>
                </a:lnTo>
                <a:lnTo>
                  <a:pt x="71438" y="304800"/>
                </a:lnTo>
                <a:lnTo>
                  <a:pt x="38100" y="259556"/>
                </a:lnTo>
                <a:lnTo>
                  <a:pt x="14288" y="223838"/>
                </a:lnTo>
                <a:lnTo>
                  <a:pt x="0" y="185738"/>
                </a:lnTo>
                <a:lnTo>
                  <a:pt x="0" y="176213"/>
                </a:lnTo>
                <a:lnTo>
                  <a:pt x="2382" y="166688"/>
                </a:lnTo>
                <a:lnTo>
                  <a:pt x="7144" y="164306"/>
                </a:lnTo>
                <a:lnTo>
                  <a:pt x="19050" y="164306"/>
                </a:lnTo>
                <a:lnTo>
                  <a:pt x="47625" y="171450"/>
                </a:lnTo>
                <a:lnTo>
                  <a:pt x="119063" y="202406"/>
                </a:lnTo>
                <a:lnTo>
                  <a:pt x="211932" y="238125"/>
                </a:lnTo>
                <a:lnTo>
                  <a:pt x="297657" y="261938"/>
                </a:lnTo>
                <a:lnTo>
                  <a:pt x="392907" y="283369"/>
                </a:lnTo>
                <a:lnTo>
                  <a:pt x="442913" y="290513"/>
                </a:lnTo>
                <a:lnTo>
                  <a:pt x="578644" y="266700"/>
                </a:lnTo>
                <a:lnTo>
                  <a:pt x="821532" y="221456"/>
                </a:lnTo>
                <a:lnTo>
                  <a:pt x="1028700" y="176213"/>
                </a:lnTo>
                <a:lnTo>
                  <a:pt x="1231107" y="114300"/>
                </a:lnTo>
                <a:lnTo>
                  <a:pt x="1409700" y="66675"/>
                </a:lnTo>
                <a:lnTo>
                  <a:pt x="1488282" y="42863"/>
                </a:lnTo>
                <a:lnTo>
                  <a:pt x="1526382" y="26194"/>
                </a:lnTo>
                <a:lnTo>
                  <a:pt x="1576388" y="7144"/>
                </a:lnTo>
                <a:lnTo>
                  <a:pt x="1612107" y="0"/>
                </a:lnTo>
                <a:lnTo>
                  <a:pt x="1643063" y="0"/>
                </a:lnTo>
                <a:lnTo>
                  <a:pt x="1690688" y="4763"/>
                </a:lnTo>
                <a:lnTo>
                  <a:pt x="1757363" y="23813"/>
                </a:lnTo>
                <a:lnTo>
                  <a:pt x="1795463" y="40481"/>
                </a:lnTo>
                <a:lnTo>
                  <a:pt x="1802607" y="47625"/>
                </a:lnTo>
                <a:lnTo>
                  <a:pt x="1809750" y="64294"/>
                </a:lnTo>
                <a:lnTo>
                  <a:pt x="1814513" y="85725"/>
                </a:lnTo>
                <a:lnTo>
                  <a:pt x="1814513" y="116681"/>
                </a:lnTo>
                <a:lnTo>
                  <a:pt x="1804988" y="138113"/>
                </a:lnTo>
                <a:lnTo>
                  <a:pt x="1785938" y="159544"/>
                </a:lnTo>
                <a:lnTo>
                  <a:pt x="1766888" y="169069"/>
                </a:lnTo>
                <a:lnTo>
                  <a:pt x="1593057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BF93ECA-D926-48A6-B6FB-A971032A7BEF}"/>
              </a:ext>
            </a:extLst>
          </p:cNvPr>
          <p:cNvSpPr/>
          <p:nvPr/>
        </p:nvSpPr>
        <p:spPr>
          <a:xfrm rot="16200000">
            <a:off x="1562100" y="3421063"/>
            <a:ext cx="4248150" cy="552450"/>
          </a:xfrm>
          <a:custGeom>
            <a:avLst/>
            <a:gdLst>
              <a:gd name="connsiteX0" fmla="*/ 2791507 w 4247646"/>
              <a:gd name="connsiteY0" fmla="*/ 238089 h 552091"/>
              <a:gd name="connsiteX1" fmla="*/ 2453352 w 4247646"/>
              <a:gd name="connsiteY1" fmla="*/ 238089 h 552091"/>
              <a:gd name="connsiteX2" fmla="*/ 2139350 w 4247646"/>
              <a:gd name="connsiteY2" fmla="*/ 238089 h 552091"/>
              <a:gd name="connsiteX3" fmla="*/ 1959921 w 4247646"/>
              <a:gd name="connsiteY3" fmla="*/ 241540 h 552091"/>
              <a:gd name="connsiteX4" fmla="*/ 1652821 w 4247646"/>
              <a:gd name="connsiteY4" fmla="*/ 238089 h 552091"/>
              <a:gd name="connsiteX5" fmla="*/ 1362973 w 4247646"/>
              <a:gd name="connsiteY5" fmla="*/ 238089 h 552091"/>
              <a:gd name="connsiteX6" fmla="*/ 1111082 w 4247646"/>
              <a:gd name="connsiteY6" fmla="*/ 231188 h 552091"/>
              <a:gd name="connsiteX7" fmla="*/ 793630 w 4247646"/>
              <a:gd name="connsiteY7" fmla="*/ 224287 h 552091"/>
              <a:gd name="connsiteX8" fmla="*/ 579695 w 4247646"/>
              <a:gd name="connsiteY8" fmla="*/ 213935 h 552091"/>
              <a:gd name="connsiteX9" fmla="*/ 37956 w 4247646"/>
              <a:gd name="connsiteY9" fmla="*/ 210485 h 552091"/>
              <a:gd name="connsiteX10" fmla="*/ 17252 w 4247646"/>
              <a:gd name="connsiteY10" fmla="*/ 224287 h 552091"/>
              <a:gd name="connsiteX11" fmla="*/ 3450 w 4247646"/>
              <a:gd name="connsiteY11" fmla="*/ 241540 h 552091"/>
              <a:gd name="connsiteX12" fmla="*/ 0 w 4247646"/>
              <a:gd name="connsiteY12" fmla="*/ 265694 h 552091"/>
              <a:gd name="connsiteX13" fmla="*/ 6901 w 4247646"/>
              <a:gd name="connsiteY13" fmla="*/ 289848 h 552091"/>
              <a:gd name="connsiteX14" fmla="*/ 24153 w 4247646"/>
              <a:gd name="connsiteY14" fmla="*/ 307101 h 552091"/>
              <a:gd name="connsiteX15" fmla="*/ 69011 w 4247646"/>
              <a:gd name="connsiteY15" fmla="*/ 341606 h 552091"/>
              <a:gd name="connsiteX16" fmla="*/ 138022 w 4247646"/>
              <a:gd name="connsiteY16" fmla="*/ 389914 h 552091"/>
              <a:gd name="connsiteX17" fmla="*/ 210484 w 4247646"/>
              <a:gd name="connsiteY17" fmla="*/ 431321 h 552091"/>
              <a:gd name="connsiteX18" fmla="*/ 276045 w 4247646"/>
              <a:gd name="connsiteY18" fmla="*/ 462376 h 552091"/>
              <a:gd name="connsiteX19" fmla="*/ 334704 w 4247646"/>
              <a:gd name="connsiteY19" fmla="*/ 486530 h 552091"/>
              <a:gd name="connsiteX20" fmla="*/ 386463 w 4247646"/>
              <a:gd name="connsiteY20" fmla="*/ 503783 h 552091"/>
              <a:gd name="connsiteX21" fmla="*/ 407166 w 4247646"/>
              <a:gd name="connsiteY21" fmla="*/ 507233 h 552091"/>
              <a:gd name="connsiteX22" fmla="*/ 545189 w 4247646"/>
              <a:gd name="connsiteY22" fmla="*/ 500332 h 552091"/>
              <a:gd name="connsiteX23" fmla="*/ 772926 w 4247646"/>
              <a:gd name="connsiteY23" fmla="*/ 489981 h 552091"/>
              <a:gd name="connsiteX24" fmla="*/ 948905 w 4247646"/>
              <a:gd name="connsiteY24" fmla="*/ 483079 h 552091"/>
              <a:gd name="connsiteX25" fmla="*/ 1186994 w 4247646"/>
              <a:gd name="connsiteY25" fmla="*/ 476178 h 552091"/>
              <a:gd name="connsiteX26" fmla="*/ 1404380 w 4247646"/>
              <a:gd name="connsiteY26" fmla="*/ 469277 h 552091"/>
              <a:gd name="connsiteX27" fmla="*/ 1635568 w 4247646"/>
              <a:gd name="connsiteY27" fmla="*/ 465827 h 552091"/>
              <a:gd name="connsiteX28" fmla="*/ 1856404 w 4247646"/>
              <a:gd name="connsiteY28" fmla="*/ 465827 h 552091"/>
              <a:gd name="connsiteX29" fmla="*/ 2201461 w 4247646"/>
              <a:gd name="connsiteY29" fmla="*/ 465827 h 552091"/>
              <a:gd name="connsiteX30" fmla="*/ 2629331 w 4247646"/>
              <a:gd name="connsiteY30" fmla="*/ 462376 h 552091"/>
              <a:gd name="connsiteX31" fmla="*/ 2857068 w 4247646"/>
              <a:gd name="connsiteY31" fmla="*/ 462376 h 552091"/>
              <a:gd name="connsiteX32" fmla="*/ 3012344 w 4247646"/>
              <a:gd name="connsiteY32" fmla="*/ 462376 h 552091"/>
              <a:gd name="connsiteX33" fmla="*/ 3243532 w 4247646"/>
              <a:gd name="connsiteY33" fmla="*/ 465827 h 552091"/>
              <a:gd name="connsiteX34" fmla="*/ 3409159 w 4247646"/>
              <a:gd name="connsiteY34" fmla="*/ 469277 h 552091"/>
              <a:gd name="connsiteX35" fmla="*/ 3523027 w 4247646"/>
              <a:gd name="connsiteY35" fmla="*/ 472728 h 552091"/>
              <a:gd name="connsiteX36" fmla="*/ 3626544 w 4247646"/>
              <a:gd name="connsiteY36" fmla="*/ 479629 h 552091"/>
              <a:gd name="connsiteX37" fmla="*/ 3730061 w 4247646"/>
              <a:gd name="connsiteY37" fmla="*/ 489981 h 552091"/>
              <a:gd name="connsiteX38" fmla="*/ 3795622 w 4247646"/>
              <a:gd name="connsiteY38" fmla="*/ 503783 h 552091"/>
              <a:gd name="connsiteX39" fmla="*/ 3850831 w 4247646"/>
              <a:gd name="connsiteY39" fmla="*/ 521036 h 552091"/>
              <a:gd name="connsiteX40" fmla="*/ 3878436 w 4247646"/>
              <a:gd name="connsiteY40" fmla="*/ 538288 h 552091"/>
              <a:gd name="connsiteX41" fmla="*/ 3902590 w 4247646"/>
              <a:gd name="connsiteY41" fmla="*/ 548640 h 552091"/>
              <a:gd name="connsiteX42" fmla="*/ 3933645 w 4247646"/>
              <a:gd name="connsiteY42" fmla="*/ 552091 h 552091"/>
              <a:gd name="connsiteX43" fmla="*/ 3961249 w 4247646"/>
              <a:gd name="connsiteY43" fmla="*/ 545190 h 552091"/>
              <a:gd name="connsiteX44" fmla="*/ 4013008 w 4247646"/>
              <a:gd name="connsiteY44" fmla="*/ 500332 h 552091"/>
              <a:gd name="connsiteX45" fmla="*/ 4057865 w 4247646"/>
              <a:gd name="connsiteY45" fmla="*/ 448574 h 552091"/>
              <a:gd name="connsiteX46" fmla="*/ 4082019 w 4247646"/>
              <a:gd name="connsiteY46" fmla="*/ 420969 h 552091"/>
              <a:gd name="connsiteX47" fmla="*/ 4119975 w 4247646"/>
              <a:gd name="connsiteY47" fmla="*/ 369211 h 552091"/>
              <a:gd name="connsiteX48" fmla="*/ 4154481 w 4247646"/>
              <a:gd name="connsiteY48" fmla="*/ 314002 h 552091"/>
              <a:gd name="connsiteX49" fmla="*/ 4182086 w 4247646"/>
              <a:gd name="connsiteY49" fmla="*/ 262243 h 552091"/>
              <a:gd name="connsiteX50" fmla="*/ 4202789 w 4247646"/>
              <a:gd name="connsiteY50" fmla="*/ 210485 h 552091"/>
              <a:gd name="connsiteX51" fmla="*/ 4220042 w 4247646"/>
              <a:gd name="connsiteY51" fmla="*/ 162177 h 552091"/>
              <a:gd name="connsiteX52" fmla="*/ 4233844 w 4247646"/>
              <a:gd name="connsiteY52" fmla="*/ 110418 h 552091"/>
              <a:gd name="connsiteX53" fmla="*/ 4244196 w 4247646"/>
              <a:gd name="connsiteY53" fmla="*/ 55209 h 552091"/>
              <a:gd name="connsiteX54" fmla="*/ 4247646 w 4247646"/>
              <a:gd name="connsiteY54" fmla="*/ 27605 h 552091"/>
              <a:gd name="connsiteX55" fmla="*/ 4247646 w 4247646"/>
              <a:gd name="connsiteY55" fmla="*/ 10352 h 552091"/>
              <a:gd name="connsiteX56" fmla="*/ 4240745 w 4247646"/>
              <a:gd name="connsiteY56" fmla="*/ 0 h 552091"/>
              <a:gd name="connsiteX57" fmla="*/ 4233844 w 4247646"/>
              <a:gd name="connsiteY57" fmla="*/ 0 h 552091"/>
              <a:gd name="connsiteX58" fmla="*/ 4220042 w 4247646"/>
              <a:gd name="connsiteY58" fmla="*/ 3451 h 552091"/>
              <a:gd name="connsiteX59" fmla="*/ 4195888 w 4247646"/>
              <a:gd name="connsiteY59" fmla="*/ 17253 h 552091"/>
              <a:gd name="connsiteX60" fmla="*/ 4175184 w 4247646"/>
              <a:gd name="connsiteY60" fmla="*/ 51759 h 552091"/>
              <a:gd name="connsiteX61" fmla="*/ 4157932 w 4247646"/>
              <a:gd name="connsiteY61" fmla="*/ 75913 h 552091"/>
              <a:gd name="connsiteX62" fmla="*/ 4130327 w 4247646"/>
              <a:gd name="connsiteY62" fmla="*/ 106968 h 552091"/>
              <a:gd name="connsiteX63" fmla="*/ 4088920 w 4247646"/>
              <a:gd name="connsiteY63" fmla="*/ 144924 h 552091"/>
              <a:gd name="connsiteX64" fmla="*/ 4057865 w 4247646"/>
              <a:gd name="connsiteY64" fmla="*/ 165627 h 552091"/>
              <a:gd name="connsiteX65" fmla="*/ 4023360 w 4247646"/>
              <a:gd name="connsiteY65" fmla="*/ 182880 h 552091"/>
              <a:gd name="connsiteX66" fmla="*/ 3975052 w 4247646"/>
              <a:gd name="connsiteY66" fmla="*/ 200133 h 552091"/>
              <a:gd name="connsiteX67" fmla="*/ 3912941 w 4247646"/>
              <a:gd name="connsiteY67" fmla="*/ 210485 h 552091"/>
              <a:gd name="connsiteX68" fmla="*/ 3833578 w 4247646"/>
              <a:gd name="connsiteY68" fmla="*/ 217386 h 552091"/>
              <a:gd name="connsiteX69" fmla="*/ 3723160 w 4247646"/>
              <a:gd name="connsiteY69" fmla="*/ 224287 h 552091"/>
              <a:gd name="connsiteX70" fmla="*/ 3557533 w 4247646"/>
              <a:gd name="connsiteY70" fmla="*/ 231188 h 552091"/>
              <a:gd name="connsiteX71" fmla="*/ 3374653 w 4247646"/>
              <a:gd name="connsiteY71" fmla="*/ 238089 h 552091"/>
              <a:gd name="connsiteX72" fmla="*/ 3171070 w 4247646"/>
              <a:gd name="connsiteY72" fmla="*/ 238089 h 552091"/>
              <a:gd name="connsiteX73" fmla="*/ 2791507 w 4247646"/>
              <a:gd name="connsiteY73" fmla="*/ 238089 h 5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247646" h="552091">
                <a:moveTo>
                  <a:pt x="2791507" y="238089"/>
                </a:moveTo>
                <a:lnTo>
                  <a:pt x="2453352" y="238089"/>
                </a:lnTo>
                <a:lnTo>
                  <a:pt x="2139350" y="238089"/>
                </a:lnTo>
                <a:lnTo>
                  <a:pt x="1959921" y="241540"/>
                </a:lnTo>
                <a:lnTo>
                  <a:pt x="1652821" y="238089"/>
                </a:lnTo>
                <a:lnTo>
                  <a:pt x="1362973" y="238089"/>
                </a:lnTo>
                <a:lnTo>
                  <a:pt x="1111082" y="231188"/>
                </a:lnTo>
                <a:lnTo>
                  <a:pt x="793630" y="224287"/>
                </a:lnTo>
                <a:lnTo>
                  <a:pt x="579695" y="213935"/>
                </a:lnTo>
                <a:lnTo>
                  <a:pt x="37956" y="210485"/>
                </a:lnTo>
                <a:lnTo>
                  <a:pt x="17252" y="224287"/>
                </a:lnTo>
                <a:lnTo>
                  <a:pt x="3450" y="241540"/>
                </a:lnTo>
                <a:lnTo>
                  <a:pt x="0" y="265694"/>
                </a:lnTo>
                <a:lnTo>
                  <a:pt x="6901" y="289848"/>
                </a:lnTo>
                <a:lnTo>
                  <a:pt x="24153" y="307101"/>
                </a:lnTo>
                <a:lnTo>
                  <a:pt x="69011" y="341606"/>
                </a:lnTo>
                <a:lnTo>
                  <a:pt x="138022" y="389914"/>
                </a:lnTo>
                <a:lnTo>
                  <a:pt x="210484" y="431321"/>
                </a:lnTo>
                <a:lnTo>
                  <a:pt x="276045" y="462376"/>
                </a:lnTo>
                <a:lnTo>
                  <a:pt x="334704" y="486530"/>
                </a:lnTo>
                <a:lnTo>
                  <a:pt x="386463" y="503783"/>
                </a:lnTo>
                <a:lnTo>
                  <a:pt x="407166" y="507233"/>
                </a:lnTo>
                <a:lnTo>
                  <a:pt x="545189" y="500332"/>
                </a:lnTo>
                <a:lnTo>
                  <a:pt x="772926" y="489981"/>
                </a:lnTo>
                <a:lnTo>
                  <a:pt x="948905" y="483079"/>
                </a:lnTo>
                <a:lnTo>
                  <a:pt x="1186994" y="476178"/>
                </a:lnTo>
                <a:lnTo>
                  <a:pt x="1404380" y="469277"/>
                </a:lnTo>
                <a:lnTo>
                  <a:pt x="1635568" y="465827"/>
                </a:lnTo>
                <a:lnTo>
                  <a:pt x="1856404" y="465827"/>
                </a:lnTo>
                <a:lnTo>
                  <a:pt x="2201461" y="465827"/>
                </a:lnTo>
                <a:lnTo>
                  <a:pt x="2629331" y="462376"/>
                </a:lnTo>
                <a:lnTo>
                  <a:pt x="2857068" y="462376"/>
                </a:lnTo>
                <a:lnTo>
                  <a:pt x="3012344" y="462376"/>
                </a:lnTo>
                <a:lnTo>
                  <a:pt x="3243532" y="465827"/>
                </a:lnTo>
                <a:lnTo>
                  <a:pt x="3409159" y="469277"/>
                </a:lnTo>
                <a:lnTo>
                  <a:pt x="3523027" y="472728"/>
                </a:lnTo>
                <a:lnTo>
                  <a:pt x="3626544" y="479629"/>
                </a:lnTo>
                <a:lnTo>
                  <a:pt x="3730061" y="489981"/>
                </a:lnTo>
                <a:lnTo>
                  <a:pt x="3795622" y="503783"/>
                </a:lnTo>
                <a:lnTo>
                  <a:pt x="3850831" y="521036"/>
                </a:lnTo>
                <a:lnTo>
                  <a:pt x="3878436" y="538288"/>
                </a:lnTo>
                <a:lnTo>
                  <a:pt x="3902590" y="548640"/>
                </a:lnTo>
                <a:lnTo>
                  <a:pt x="3933645" y="552091"/>
                </a:lnTo>
                <a:lnTo>
                  <a:pt x="3961249" y="545190"/>
                </a:lnTo>
                <a:lnTo>
                  <a:pt x="4013008" y="500332"/>
                </a:lnTo>
                <a:lnTo>
                  <a:pt x="4057865" y="448574"/>
                </a:lnTo>
                <a:lnTo>
                  <a:pt x="4082019" y="420969"/>
                </a:lnTo>
                <a:lnTo>
                  <a:pt x="4119975" y="369211"/>
                </a:lnTo>
                <a:lnTo>
                  <a:pt x="4154481" y="314002"/>
                </a:lnTo>
                <a:lnTo>
                  <a:pt x="4182086" y="262243"/>
                </a:lnTo>
                <a:lnTo>
                  <a:pt x="4202789" y="210485"/>
                </a:lnTo>
                <a:lnTo>
                  <a:pt x="4220042" y="162177"/>
                </a:lnTo>
                <a:lnTo>
                  <a:pt x="4233844" y="110418"/>
                </a:lnTo>
                <a:lnTo>
                  <a:pt x="4244196" y="55209"/>
                </a:lnTo>
                <a:lnTo>
                  <a:pt x="4247646" y="27605"/>
                </a:lnTo>
                <a:lnTo>
                  <a:pt x="4247646" y="10352"/>
                </a:lnTo>
                <a:lnTo>
                  <a:pt x="4240745" y="0"/>
                </a:lnTo>
                <a:lnTo>
                  <a:pt x="4233844" y="0"/>
                </a:lnTo>
                <a:lnTo>
                  <a:pt x="4220042" y="3451"/>
                </a:lnTo>
                <a:lnTo>
                  <a:pt x="4195888" y="17253"/>
                </a:lnTo>
                <a:lnTo>
                  <a:pt x="4175184" y="51759"/>
                </a:lnTo>
                <a:lnTo>
                  <a:pt x="4157932" y="75913"/>
                </a:lnTo>
                <a:lnTo>
                  <a:pt x="4130327" y="106968"/>
                </a:lnTo>
                <a:lnTo>
                  <a:pt x="4088920" y="144924"/>
                </a:lnTo>
                <a:lnTo>
                  <a:pt x="4057865" y="165627"/>
                </a:lnTo>
                <a:lnTo>
                  <a:pt x="4023360" y="182880"/>
                </a:lnTo>
                <a:lnTo>
                  <a:pt x="3975052" y="200133"/>
                </a:lnTo>
                <a:lnTo>
                  <a:pt x="3912941" y="210485"/>
                </a:lnTo>
                <a:lnTo>
                  <a:pt x="3833578" y="217386"/>
                </a:lnTo>
                <a:lnTo>
                  <a:pt x="3723160" y="224287"/>
                </a:lnTo>
                <a:lnTo>
                  <a:pt x="3557533" y="231188"/>
                </a:lnTo>
                <a:lnTo>
                  <a:pt x="3374653" y="238089"/>
                </a:lnTo>
                <a:lnTo>
                  <a:pt x="3171070" y="238089"/>
                </a:lnTo>
                <a:lnTo>
                  <a:pt x="2791507" y="23808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9AC4F160-42D6-4457-9206-0A5BE842B709}"/>
              </a:ext>
            </a:extLst>
          </p:cNvPr>
          <p:cNvSpPr/>
          <p:nvPr/>
        </p:nvSpPr>
        <p:spPr>
          <a:xfrm>
            <a:off x="3100388" y="5173663"/>
            <a:ext cx="603250" cy="644525"/>
          </a:xfrm>
          <a:custGeom>
            <a:avLst/>
            <a:gdLst>
              <a:gd name="connsiteX0" fmla="*/ 347662 w 602456"/>
              <a:gd name="connsiteY0" fmla="*/ 414338 h 642938"/>
              <a:gd name="connsiteX1" fmla="*/ 423862 w 602456"/>
              <a:gd name="connsiteY1" fmla="*/ 502444 h 642938"/>
              <a:gd name="connsiteX2" fmla="*/ 492918 w 602456"/>
              <a:gd name="connsiteY2" fmla="*/ 581025 h 642938"/>
              <a:gd name="connsiteX3" fmla="*/ 528637 w 602456"/>
              <a:gd name="connsiteY3" fmla="*/ 623888 h 642938"/>
              <a:gd name="connsiteX4" fmla="*/ 552450 w 602456"/>
              <a:gd name="connsiteY4" fmla="*/ 640557 h 642938"/>
              <a:gd name="connsiteX5" fmla="*/ 573881 w 602456"/>
              <a:gd name="connsiteY5" fmla="*/ 642938 h 642938"/>
              <a:gd name="connsiteX6" fmla="*/ 602456 w 602456"/>
              <a:gd name="connsiteY6" fmla="*/ 631032 h 642938"/>
              <a:gd name="connsiteX7" fmla="*/ 531018 w 602456"/>
              <a:gd name="connsiteY7" fmla="*/ 0 h 642938"/>
              <a:gd name="connsiteX8" fmla="*/ 523875 w 602456"/>
              <a:gd name="connsiteY8" fmla="*/ 59532 h 642938"/>
              <a:gd name="connsiteX9" fmla="*/ 516731 w 602456"/>
              <a:gd name="connsiteY9" fmla="*/ 104775 h 642938"/>
              <a:gd name="connsiteX10" fmla="*/ 509587 w 602456"/>
              <a:gd name="connsiteY10" fmla="*/ 126207 h 642938"/>
              <a:gd name="connsiteX11" fmla="*/ 497681 w 602456"/>
              <a:gd name="connsiteY11" fmla="*/ 152400 h 642938"/>
              <a:gd name="connsiteX12" fmla="*/ 485775 w 602456"/>
              <a:gd name="connsiteY12" fmla="*/ 166688 h 642938"/>
              <a:gd name="connsiteX13" fmla="*/ 464343 w 602456"/>
              <a:gd name="connsiteY13" fmla="*/ 178594 h 642938"/>
              <a:gd name="connsiteX14" fmla="*/ 438150 w 602456"/>
              <a:gd name="connsiteY14" fmla="*/ 183357 h 642938"/>
              <a:gd name="connsiteX15" fmla="*/ 400050 w 602456"/>
              <a:gd name="connsiteY15" fmla="*/ 176213 h 642938"/>
              <a:gd name="connsiteX16" fmla="*/ 292893 w 602456"/>
              <a:gd name="connsiteY16" fmla="*/ 145257 h 642938"/>
              <a:gd name="connsiteX17" fmla="*/ 183356 w 602456"/>
              <a:gd name="connsiteY17" fmla="*/ 116682 h 642938"/>
              <a:gd name="connsiteX18" fmla="*/ 73818 w 602456"/>
              <a:gd name="connsiteY18" fmla="*/ 88107 h 642938"/>
              <a:gd name="connsiteX19" fmla="*/ 45243 w 602456"/>
              <a:gd name="connsiteY19" fmla="*/ 78582 h 642938"/>
              <a:gd name="connsiteX20" fmla="*/ 23812 w 602456"/>
              <a:gd name="connsiteY20" fmla="*/ 73819 h 642938"/>
              <a:gd name="connsiteX21" fmla="*/ 11906 w 602456"/>
              <a:gd name="connsiteY21" fmla="*/ 71438 h 642938"/>
              <a:gd name="connsiteX22" fmla="*/ 2381 w 602456"/>
              <a:gd name="connsiteY22" fmla="*/ 73819 h 642938"/>
              <a:gd name="connsiteX23" fmla="*/ 0 w 602456"/>
              <a:gd name="connsiteY23" fmla="*/ 83344 h 642938"/>
              <a:gd name="connsiteX24" fmla="*/ 7143 w 602456"/>
              <a:gd name="connsiteY24" fmla="*/ 111919 h 642938"/>
              <a:gd name="connsiteX25" fmla="*/ 21431 w 602456"/>
              <a:gd name="connsiteY25" fmla="*/ 133350 h 642938"/>
              <a:gd name="connsiteX26" fmla="*/ 66675 w 602456"/>
              <a:gd name="connsiteY26" fmla="*/ 161925 h 642938"/>
              <a:gd name="connsiteX27" fmla="*/ 154781 w 602456"/>
              <a:gd name="connsiteY27" fmla="*/ 223838 h 642938"/>
              <a:gd name="connsiteX28" fmla="*/ 211931 w 602456"/>
              <a:gd name="connsiteY28" fmla="*/ 266700 h 642938"/>
              <a:gd name="connsiteX29" fmla="*/ 254793 w 602456"/>
              <a:gd name="connsiteY29" fmla="*/ 302419 h 642938"/>
              <a:gd name="connsiteX30" fmla="*/ 283368 w 602456"/>
              <a:gd name="connsiteY30" fmla="*/ 330994 h 642938"/>
              <a:gd name="connsiteX31" fmla="*/ 347662 w 602456"/>
              <a:gd name="connsiteY31" fmla="*/ 414338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2456" h="642938">
                <a:moveTo>
                  <a:pt x="347662" y="414338"/>
                </a:moveTo>
                <a:lnTo>
                  <a:pt x="423862" y="502444"/>
                </a:lnTo>
                <a:lnTo>
                  <a:pt x="492918" y="581025"/>
                </a:lnTo>
                <a:lnTo>
                  <a:pt x="528637" y="623888"/>
                </a:lnTo>
                <a:lnTo>
                  <a:pt x="552450" y="640557"/>
                </a:lnTo>
                <a:lnTo>
                  <a:pt x="573881" y="642938"/>
                </a:lnTo>
                <a:lnTo>
                  <a:pt x="602456" y="631032"/>
                </a:lnTo>
                <a:lnTo>
                  <a:pt x="531018" y="0"/>
                </a:lnTo>
                <a:lnTo>
                  <a:pt x="523875" y="59532"/>
                </a:lnTo>
                <a:lnTo>
                  <a:pt x="516731" y="104775"/>
                </a:lnTo>
                <a:lnTo>
                  <a:pt x="509587" y="126207"/>
                </a:lnTo>
                <a:lnTo>
                  <a:pt x="497681" y="152400"/>
                </a:lnTo>
                <a:lnTo>
                  <a:pt x="485775" y="166688"/>
                </a:lnTo>
                <a:lnTo>
                  <a:pt x="464343" y="178594"/>
                </a:lnTo>
                <a:lnTo>
                  <a:pt x="438150" y="183357"/>
                </a:lnTo>
                <a:lnTo>
                  <a:pt x="400050" y="176213"/>
                </a:lnTo>
                <a:lnTo>
                  <a:pt x="292893" y="145257"/>
                </a:lnTo>
                <a:lnTo>
                  <a:pt x="183356" y="116682"/>
                </a:lnTo>
                <a:lnTo>
                  <a:pt x="73818" y="88107"/>
                </a:lnTo>
                <a:lnTo>
                  <a:pt x="45243" y="78582"/>
                </a:lnTo>
                <a:lnTo>
                  <a:pt x="23812" y="73819"/>
                </a:lnTo>
                <a:lnTo>
                  <a:pt x="11906" y="71438"/>
                </a:lnTo>
                <a:lnTo>
                  <a:pt x="2381" y="73819"/>
                </a:lnTo>
                <a:lnTo>
                  <a:pt x="0" y="83344"/>
                </a:lnTo>
                <a:lnTo>
                  <a:pt x="7143" y="111919"/>
                </a:lnTo>
                <a:lnTo>
                  <a:pt x="21431" y="133350"/>
                </a:lnTo>
                <a:lnTo>
                  <a:pt x="66675" y="161925"/>
                </a:lnTo>
                <a:lnTo>
                  <a:pt x="154781" y="223838"/>
                </a:lnTo>
                <a:lnTo>
                  <a:pt x="211931" y="266700"/>
                </a:lnTo>
                <a:lnTo>
                  <a:pt x="254793" y="302419"/>
                </a:lnTo>
                <a:lnTo>
                  <a:pt x="283368" y="330994"/>
                </a:lnTo>
                <a:cubicBezTo>
                  <a:pt x="325184" y="387568"/>
                  <a:pt x="307797" y="369710"/>
                  <a:pt x="347662" y="41433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77A0A2CB-B6BD-4FE5-9D66-A44443302E6F}"/>
              </a:ext>
            </a:extLst>
          </p:cNvPr>
          <p:cNvSpPr/>
          <p:nvPr/>
        </p:nvSpPr>
        <p:spPr>
          <a:xfrm>
            <a:off x="2643188" y="3382963"/>
            <a:ext cx="1692275" cy="1165225"/>
          </a:xfrm>
          <a:custGeom>
            <a:avLst/>
            <a:gdLst>
              <a:gd name="connsiteX0" fmla="*/ 1631156 w 1693068"/>
              <a:gd name="connsiteY0" fmla="*/ 109538 h 1164432"/>
              <a:gd name="connsiteX1" fmla="*/ 1485900 w 1693068"/>
              <a:gd name="connsiteY1" fmla="*/ 240507 h 1164432"/>
              <a:gd name="connsiteX2" fmla="*/ 1385887 w 1693068"/>
              <a:gd name="connsiteY2" fmla="*/ 330994 h 1164432"/>
              <a:gd name="connsiteX3" fmla="*/ 1259681 w 1693068"/>
              <a:gd name="connsiteY3" fmla="*/ 445294 h 1164432"/>
              <a:gd name="connsiteX4" fmla="*/ 1219200 w 1693068"/>
              <a:gd name="connsiteY4" fmla="*/ 478632 h 1164432"/>
              <a:gd name="connsiteX5" fmla="*/ 1038225 w 1693068"/>
              <a:gd name="connsiteY5" fmla="*/ 652463 h 1164432"/>
              <a:gd name="connsiteX6" fmla="*/ 866775 w 1693068"/>
              <a:gd name="connsiteY6" fmla="*/ 778669 h 1164432"/>
              <a:gd name="connsiteX7" fmla="*/ 745331 w 1693068"/>
              <a:gd name="connsiteY7" fmla="*/ 871538 h 1164432"/>
              <a:gd name="connsiteX8" fmla="*/ 600075 w 1693068"/>
              <a:gd name="connsiteY8" fmla="*/ 978694 h 1164432"/>
              <a:gd name="connsiteX9" fmla="*/ 535781 w 1693068"/>
              <a:gd name="connsiteY9" fmla="*/ 1028700 h 1164432"/>
              <a:gd name="connsiteX10" fmla="*/ 466725 w 1693068"/>
              <a:gd name="connsiteY10" fmla="*/ 1085850 h 1164432"/>
              <a:gd name="connsiteX11" fmla="*/ 416718 w 1693068"/>
              <a:gd name="connsiteY11" fmla="*/ 1123950 h 1164432"/>
              <a:gd name="connsiteX12" fmla="*/ 371475 w 1693068"/>
              <a:gd name="connsiteY12" fmla="*/ 1152525 h 1164432"/>
              <a:gd name="connsiteX13" fmla="*/ 338137 w 1693068"/>
              <a:gd name="connsiteY13" fmla="*/ 1164432 h 1164432"/>
              <a:gd name="connsiteX14" fmla="*/ 326231 w 1693068"/>
              <a:gd name="connsiteY14" fmla="*/ 1164432 h 1164432"/>
              <a:gd name="connsiteX15" fmla="*/ 304800 w 1693068"/>
              <a:gd name="connsiteY15" fmla="*/ 1157288 h 1164432"/>
              <a:gd name="connsiteX16" fmla="*/ 254793 w 1693068"/>
              <a:gd name="connsiteY16" fmla="*/ 1131094 h 1164432"/>
              <a:gd name="connsiteX17" fmla="*/ 202406 w 1693068"/>
              <a:gd name="connsiteY17" fmla="*/ 1097757 h 1164432"/>
              <a:gd name="connsiteX18" fmla="*/ 166687 w 1693068"/>
              <a:gd name="connsiteY18" fmla="*/ 1071563 h 1164432"/>
              <a:gd name="connsiteX19" fmla="*/ 128587 w 1693068"/>
              <a:gd name="connsiteY19" fmla="*/ 1035844 h 1164432"/>
              <a:gd name="connsiteX20" fmla="*/ 85725 w 1693068"/>
              <a:gd name="connsiteY20" fmla="*/ 990600 h 1164432"/>
              <a:gd name="connsiteX21" fmla="*/ 50006 w 1693068"/>
              <a:gd name="connsiteY21" fmla="*/ 942975 h 1164432"/>
              <a:gd name="connsiteX22" fmla="*/ 21431 w 1693068"/>
              <a:gd name="connsiteY22" fmla="*/ 904875 h 1164432"/>
              <a:gd name="connsiteX23" fmla="*/ 2381 w 1693068"/>
              <a:gd name="connsiteY23" fmla="*/ 869157 h 1164432"/>
              <a:gd name="connsiteX24" fmla="*/ 0 w 1693068"/>
              <a:gd name="connsiteY24" fmla="*/ 852488 h 1164432"/>
              <a:gd name="connsiteX25" fmla="*/ 0 w 1693068"/>
              <a:gd name="connsiteY25" fmla="*/ 840582 h 1164432"/>
              <a:gd name="connsiteX26" fmla="*/ 4762 w 1693068"/>
              <a:gd name="connsiteY26" fmla="*/ 833438 h 1164432"/>
              <a:gd name="connsiteX27" fmla="*/ 9525 w 1693068"/>
              <a:gd name="connsiteY27" fmla="*/ 831057 h 1164432"/>
              <a:gd name="connsiteX28" fmla="*/ 26193 w 1693068"/>
              <a:gd name="connsiteY28" fmla="*/ 835819 h 1164432"/>
              <a:gd name="connsiteX29" fmla="*/ 38100 w 1693068"/>
              <a:gd name="connsiteY29" fmla="*/ 845344 h 1164432"/>
              <a:gd name="connsiteX30" fmla="*/ 71437 w 1693068"/>
              <a:gd name="connsiteY30" fmla="*/ 857250 h 1164432"/>
              <a:gd name="connsiteX31" fmla="*/ 126206 w 1693068"/>
              <a:gd name="connsiteY31" fmla="*/ 873919 h 1164432"/>
              <a:gd name="connsiteX32" fmla="*/ 159543 w 1693068"/>
              <a:gd name="connsiteY32" fmla="*/ 878682 h 1164432"/>
              <a:gd name="connsiteX33" fmla="*/ 204787 w 1693068"/>
              <a:gd name="connsiteY33" fmla="*/ 881063 h 1164432"/>
              <a:gd name="connsiteX34" fmla="*/ 247650 w 1693068"/>
              <a:gd name="connsiteY34" fmla="*/ 876300 h 1164432"/>
              <a:gd name="connsiteX35" fmla="*/ 290512 w 1693068"/>
              <a:gd name="connsiteY35" fmla="*/ 866775 h 1164432"/>
              <a:gd name="connsiteX36" fmla="*/ 333375 w 1693068"/>
              <a:gd name="connsiteY36" fmla="*/ 850107 h 1164432"/>
              <a:gd name="connsiteX37" fmla="*/ 459581 w 1693068"/>
              <a:gd name="connsiteY37" fmla="*/ 781050 h 1164432"/>
              <a:gd name="connsiteX38" fmla="*/ 690562 w 1693068"/>
              <a:gd name="connsiteY38" fmla="*/ 640557 h 1164432"/>
              <a:gd name="connsiteX39" fmla="*/ 921543 w 1693068"/>
              <a:gd name="connsiteY39" fmla="*/ 502444 h 1164432"/>
              <a:gd name="connsiteX40" fmla="*/ 1033462 w 1693068"/>
              <a:gd name="connsiteY40" fmla="*/ 433388 h 1164432"/>
              <a:gd name="connsiteX41" fmla="*/ 1221581 w 1693068"/>
              <a:gd name="connsiteY41" fmla="*/ 297657 h 1164432"/>
              <a:gd name="connsiteX42" fmla="*/ 1376362 w 1693068"/>
              <a:gd name="connsiteY42" fmla="*/ 188119 h 1164432"/>
              <a:gd name="connsiteX43" fmla="*/ 1531143 w 1693068"/>
              <a:gd name="connsiteY43" fmla="*/ 78582 h 1164432"/>
              <a:gd name="connsiteX44" fmla="*/ 1624012 w 1693068"/>
              <a:gd name="connsiteY44" fmla="*/ 4763 h 1164432"/>
              <a:gd name="connsiteX45" fmla="*/ 1638300 w 1693068"/>
              <a:gd name="connsiteY45" fmla="*/ 0 h 1164432"/>
              <a:gd name="connsiteX46" fmla="*/ 1659731 w 1693068"/>
              <a:gd name="connsiteY46" fmla="*/ 2382 h 1164432"/>
              <a:gd name="connsiteX47" fmla="*/ 1671637 w 1693068"/>
              <a:gd name="connsiteY47" fmla="*/ 4763 h 1164432"/>
              <a:gd name="connsiteX48" fmla="*/ 1688306 w 1693068"/>
              <a:gd name="connsiteY48" fmla="*/ 11907 h 1164432"/>
              <a:gd name="connsiteX49" fmla="*/ 1693068 w 1693068"/>
              <a:gd name="connsiteY49" fmla="*/ 19050 h 1164432"/>
              <a:gd name="connsiteX50" fmla="*/ 1693068 w 1693068"/>
              <a:gd name="connsiteY50" fmla="*/ 23813 h 1164432"/>
              <a:gd name="connsiteX51" fmla="*/ 1693068 w 1693068"/>
              <a:gd name="connsiteY51" fmla="*/ 38100 h 1164432"/>
              <a:gd name="connsiteX52" fmla="*/ 1685925 w 1693068"/>
              <a:gd name="connsiteY52" fmla="*/ 57150 h 1164432"/>
              <a:gd name="connsiteX53" fmla="*/ 1631156 w 1693068"/>
              <a:gd name="connsiteY53" fmla="*/ 109538 h 1164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693068" h="1164432">
                <a:moveTo>
                  <a:pt x="1631156" y="109538"/>
                </a:moveTo>
                <a:lnTo>
                  <a:pt x="1485900" y="240507"/>
                </a:lnTo>
                <a:lnTo>
                  <a:pt x="1385887" y="330994"/>
                </a:lnTo>
                <a:lnTo>
                  <a:pt x="1259681" y="445294"/>
                </a:lnTo>
                <a:lnTo>
                  <a:pt x="1219200" y="478632"/>
                </a:lnTo>
                <a:lnTo>
                  <a:pt x="1038225" y="652463"/>
                </a:lnTo>
                <a:lnTo>
                  <a:pt x="866775" y="778669"/>
                </a:lnTo>
                <a:lnTo>
                  <a:pt x="745331" y="871538"/>
                </a:lnTo>
                <a:lnTo>
                  <a:pt x="600075" y="978694"/>
                </a:lnTo>
                <a:lnTo>
                  <a:pt x="535781" y="1028700"/>
                </a:lnTo>
                <a:lnTo>
                  <a:pt x="466725" y="1085850"/>
                </a:lnTo>
                <a:lnTo>
                  <a:pt x="416718" y="1123950"/>
                </a:lnTo>
                <a:lnTo>
                  <a:pt x="371475" y="1152525"/>
                </a:lnTo>
                <a:lnTo>
                  <a:pt x="338137" y="1164432"/>
                </a:lnTo>
                <a:lnTo>
                  <a:pt x="326231" y="1164432"/>
                </a:lnTo>
                <a:lnTo>
                  <a:pt x="304800" y="1157288"/>
                </a:lnTo>
                <a:lnTo>
                  <a:pt x="254793" y="1131094"/>
                </a:lnTo>
                <a:lnTo>
                  <a:pt x="202406" y="1097757"/>
                </a:lnTo>
                <a:lnTo>
                  <a:pt x="166687" y="1071563"/>
                </a:lnTo>
                <a:lnTo>
                  <a:pt x="128587" y="1035844"/>
                </a:lnTo>
                <a:lnTo>
                  <a:pt x="85725" y="990600"/>
                </a:lnTo>
                <a:lnTo>
                  <a:pt x="50006" y="942975"/>
                </a:lnTo>
                <a:lnTo>
                  <a:pt x="21431" y="904875"/>
                </a:lnTo>
                <a:lnTo>
                  <a:pt x="2381" y="869157"/>
                </a:lnTo>
                <a:lnTo>
                  <a:pt x="0" y="852488"/>
                </a:lnTo>
                <a:lnTo>
                  <a:pt x="0" y="840582"/>
                </a:lnTo>
                <a:lnTo>
                  <a:pt x="4762" y="833438"/>
                </a:lnTo>
                <a:lnTo>
                  <a:pt x="9525" y="831057"/>
                </a:lnTo>
                <a:lnTo>
                  <a:pt x="26193" y="835819"/>
                </a:lnTo>
                <a:lnTo>
                  <a:pt x="38100" y="845344"/>
                </a:lnTo>
                <a:lnTo>
                  <a:pt x="71437" y="857250"/>
                </a:lnTo>
                <a:lnTo>
                  <a:pt x="126206" y="873919"/>
                </a:lnTo>
                <a:lnTo>
                  <a:pt x="159543" y="878682"/>
                </a:lnTo>
                <a:lnTo>
                  <a:pt x="204787" y="881063"/>
                </a:lnTo>
                <a:lnTo>
                  <a:pt x="247650" y="876300"/>
                </a:lnTo>
                <a:lnTo>
                  <a:pt x="290512" y="866775"/>
                </a:lnTo>
                <a:lnTo>
                  <a:pt x="333375" y="850107"/>
                </a:lnTo>
                <a:lnTo>
                  <a:pt x="459581" y="781050"/>
                </a:lnTo>
                <a:lnTo>
                  <a:pt x="690562" y="640557"/>
                </a:lnTo>
                <a:lnTo>
                  <a:pt x="921543" y="502444"/>
                </a:lnTo>
                <a:lnTo>
                  <a:pt x="1033462" y="433388"/>
                </a:lnTo>
                <a:lnTo>
                  <a:pt x="1221581" y="297657"/>
                </a:lnTo>
                <a:lnTo>
                  <a:pt x="1376362" y="188119"/>
                </a:lnTo>
                <a:lnTo>
                  <a:pt x="1531143" y="78582"/>
                </a:lnTo>
                <a:lnTo>
                  <a:pt x="1624012" y="4763"/>
                </a:lnTo>
                <a:lnTo>
                  <a:pt x="1638300" y="0"/>
                </a:lnTo>
                <a:lnTo>
                  <a:pt x="1659731" y="2382"/>
                </a:lnTo>
                <a:lnTo>
                  <a:pt x="1671637" y="4763"/>
                </a:lnTo>
                <a:lnTo>
                  <a:pt x="1688306" y="11907"/>
                </a:lnTo>
                <a:lnTo>
                  <a:pt x="1693068" y="19050"/>
                </a:lnTo>
                <a:lnTo>
                  <a:pt x="1693068" y="23813"/>
                </a:lnTo>
                <a:lnTo>
                  <a:pt x="1693068" y="38100"/>
                </a:lnTo>
                <a:lnTo>
                  <a:pt x="1685925" y="57150"/>
                </a:lnTo>
                <a:lnTo>
                  <a:pt x="1631156" y="109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75D055E5-DDC4-4428-A970-45BD0E840693}"/>
              </a:ext>
            </a:extLst>
          </p:cNvPr>
          <p:cNvSpPr/>
          <p:nvPr/>
        </p:nvSpPr>
        <p:spPr>
          <a:xfrm rot="16200000">
            <a:off x="3661569" y="3120231"/>
            <a:ext cx="2497138" cy="473075"/>
          </a:xfrm>
          <a:custGeom>
            <a:avLst/>
            <a:gdLst>
              <a:gd name="connsiteX0" fmla="*/ 1924050 w 2497931"/>
              <a:gd name="connsiteY0" fmla="*/ 230981 h 473869"/>
              <a:gd name="connsiteX1" fmla="*/ 1607344 w 2497931"/>
              <a:gd name="connsiteY1" fmla="*/ 238125 h 473869"/>
              <a:gd name="connsiteX2" fmla="*/ 1309688 w 2497931"/>
              <a:gd name="connsiteY2" fmla="*/ 242887 h 473869"/>
              <a:gd name="connsiteX3" fmla="*/ 1131094 w 2497931"/>
              <a:gd name="connsiteY3" fmla="*/ 245269 h 473869"/>
              <a:gd name="connsiteX4" fmla="*/ 947738 w 2497931"/>
              <a:gd name="connsiteY4" fmla="*/ 247650 h 473869"/>
              <a:gd name="connsiteX5" fmla="*/ 800100 w 2497931"/>
              <a:gd name="connsiteY5" fmla="*/ 250031 h 473869"/>
              <a:gd name="connsiteX6" fmla="*/ 640556 w 2497931"/>
              <a:gd name="connsiteY6" fmla="*/ 250031 h 473869"/>
              <a:gd name="connsiteX7" fmla="*/ 476250 w 2497931"/>
              <a:gd name="connsiteY7" fmla="*/ 250031 h 473869"/>
              <a:gd name="connsiteX8" fmla="*/ 428625 w 2497931"/>
              <a:gd name="connsiteY8" fmla="*/ 247650 h 473869"/>
              <a:gd name="connsiteX9" fmla="*/ 352425 w 2497931"/>
              <a:gd name="connsiteY9" fmla="*/ 240506 h 473869"/>
              <a:gd name="connsiteX10" fmla="*/ 221456 w 2497931"/>
              <a:gd name="connsiteY10" fmla="*/ 228600 h 473869"/>
              <a:gd name="connsiteX11" fmla="*/ 176213 w 2497931"/>
              <a:gd name="connsiteY11" fmla="*/ 240506 h 473869"/>
              <a:gd name="connsiteX12" fmla="*/ 100013 w 2497931"/>
              <a:gd name="connsiteY12" fmla="*/ 271462 h 473869"/>
              <a:gd name="connsiteX13" fmla="*/ 28575 w 2497931"/>
              <a:gd name="connsiteY13" fmla="*/ 307181 h 473869"/>
              <a:gd name="connsiteX14" fmla="*/ 11906 w 2497931"/>
              <a:gd name="connsiteY14" fmla="*/ 323850 h 473869"/>
              <a:gd name="connsiteX15" fmla="*/ 2381 w 2497931"/>
              <a:gd name="connsiteY15" fmla="*/ 340519 h 473869"/>
              <a:gd name="connsiteX16" fmla="*/ 0 w 2497931"/>
              <a:gd name="connsiteY16" fmla="*/ 354806 h 473869"/>
              <a:gd name="connsiteX17" fmla="*/ 4763 w 2497931"/>
              <a:gd name="connsiteY17" fmla="*/ 381000 h 473869"/>
              <a:gd name="connsiteX18" fmla="*/ 16669 w 2497931"/>
              <a:gd name="connsiteY18" fmla="*/ 402431 h 473869"/>
              <a:gd name="connsiteX19" fmla="*/ 38100 w 2497931"/>
              <a:gd name="connsiteY19" fmla="*/ 421481 h 473869"/>
              <a:gd name="connsiteX20" fmla="*/ 64294 w 2497931"/>
              <a:gd name="connsiteY20" fmla="*/ 440531 h 473869"/>
              <a:gd name="connsiteX21" fmla="*/ 100013 w 2497931"/>
              <a:gd name="connsiteY21" fmla="*/ 457200 h 473869"/>
              <a:gd name="connsiteX22" fmla="*/ 259556 w 2497931"/>
              <a:gd name="connsiteY22" fmla="*/ 473869 h 473869"/>
              <a:gd name="connsiteX23" fmla="*/ 461963 w 2497931"/>
              <a:gd name="connsiteY23" fmla="*/ 473869 h 473869"/>
              <a:gd name="connsiteX24" fmla="*/ 611981 w 2497931"/>
              <a:gd name="connsiteY24" fmla="*/ 473869 h 473869"/>
              <a:gd name="connsiteX25" fmla="*/ 862013 w 2497931"/>
              <a:gd name="connsiteY25" fmla="*/ 473869 h 473869"/>
              <a:gd name="connsiteX26" fmla="*/ 1126331 w 2497931"/>
              <a:gd name="connsiteY26" fmla="*/ 473869 h 473869"/>
              <a:gd name="connsiteX27" fmla="*/ 1466850 w 2497931"/>
              <a:gd name="connsiteY27" fmla="*/ 471487 h 473869"/>
              <a:gd name="connsiteX28" fmla="*/ 1700213 w 2497931"/>
              <a:gd name="connsiteY28" fmla="*/ 464344 h 473869"/>
              <a:gd name="connsiteX29" fmla="*/ 1966913 w 2497931"/>
              <a:gd name="connsiteY29" fmla="*/ 459581 h 473869"/>
              <a:gd name="connsiteX30" fmla="*/ 2185988 w 2497931"/>
              <a:gd name="connsiteY30" fmla="*/ 452437 h 473869"/>
              <a:gd name="connsiteX31" fmla="*/ 2247900 w 2497931"/>
              <a:gd name="connsiteY31" fmla="*/ 452437 h 473869"/>
              <a:gd name="connsiteX32" fmla="*/ 2388394 w 2497931"/>
              <a:gd name="connsiteY32" fmla="*/ 354806 h 473869"/>
              <a:gd name="connsiteX33" fmla="*/ 2405063 w 2497931"/>
              <a:gd name="connsiteY33" fmla="*/ 323850 h 473869"/>
              <a:gd name="connsiteX34" fmla="*/ 2433638 w 2497931"/>
              <a:gd name="connsiteY34" fmla="*/ 271462 h 473869"/>
              <a:gd name="connsiteX35" fmla="*/ 2445544 w 2497931"/>
              <a:gd name="connsiteY35" fmla="*/ 242887 h 473869"/>
              <a:gd name="connsiteX36" fmla="*/ 2462213 w 2497931"/>
              <a:gd name="connsiteY36" fmla="*/ 202406 h 473869"/>
              <a:gd name="connsiteX37" fmla="*/ 2474119 w 2497931"/>
              <a:gd name="connsiteY37" fmla="*/ 164306 h 473869"/>
              <a:gd name="connsiteX38" fmla="*/ 2483644 w 2497931"/>
              <a:gd name="connsiteY38" fmla="*/ 126206 h 473869"/>
              <a:gd name="connsiteX39" fmla="*/ 2490788 w 2497931"/>
              <a:gd name="connsiteY39" fmla="*/ 85725 h 473869"/>
              <a:gd name="connsiteX40" fmla="*/ 2493169 w 2497931"/>
              <a:gd name="connsiteY40" fmla="*/ 52387 h 473869"/>
              <a:gd name="connsiteX41" fmla="*/ 2495550 w 2497931"/>
              <a:gd name="connsiteY41" fmla="*/ 38100 h 473869"/>
              <a:gd name="connsiteX42" fmla="*/ 2497931 w 2497931"/>
              <a:gd name="connsiteY42" fmla="*/ 19050 h 473869"/>
              <a:gd name="connsiteX43" fmla="*/ 2495550 w 2497931"/>
              <a:gd name="connsiteY43" fmla="*/ 7144 h 473869"/>
              <a:gd name="connsiteX44" fmla="*/ 2490788 w 2497931"/>
              <a:gd name="connsiteY44" fmla="*/ 2381 h 473869"/>
              <a:gd name="connsiteX45" fmla="*/ 2474119 w 2497931"/>
              <a:gd name="connsiteY45" fmla="*/ 0 h 473869"/>
              <a:gd name="connsiteX46" fmla="*/ 2455069 w 2497931"/>
              <a:gd name="connsiteY46" fmla="*/ 2381 h 473869"/>
              <a:gd name="connsiteX47" fmla="*/ 2438400 w 2497931"/>
              <a:gd name="connsiteY47" fmla="*/ 14287 h 473869"/>
              <a:gd name="connsiteX48" fmla="*/ 2390775 w 2497931"/>
              <a:gd name="connsiteY48" fmla="*/ 64294 h 473869"/>
              <a:gd name="connsiteX49" fmla="*/ 2347913 w 2497931"/>
              <a:gd name="connsiteY49" fmla="*/ 100012 h 473869"/>
              <a:gd name="connsiteX50" fmla="*/ 2288381 w 2497931"/>
              <a:gd name="connsiteY50" fmla="*/ 140494 h 473869"/>
              <a:gd name="connsiteX51" fmla="*/ 2238375 w 2497931"/>
              <a:gd name="connsiteY51" fmla="*/ 169069 h 473869"/>
              <a:gd name="connsiteX52" fmla="*/ 2190750 w 2497931"/>
              <a:gd name="connsiteY52" fmla="*/ 190500 h 473869"/>
              <a:gd name="connsiteX53" fmla="*/ 2140744 w 2497931"/>
              <a:gd name="connsiteY53" fmla="*/ 207169 h 473869"/>
              <a:gd name="connsiteX54" fmla="*/ 2090738 w 2497931"/>
              <a:gd name="connsiteY54" fmla="*/ 219075 h 473869"/>
              <a:gd name="connsiteX55" fmla="*/ 2052638 w 2497931"/>
              <a:gd name="connsiteY55" fmla="*/ 226219 h 473869"/>
              <a:gd name="connsiteX56" fmla="*/ 1924050 w 2497931"/>
              <a:gd name="connsiteY56" fmla="*/ 230981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97931" h="473869">
                <a:moveTo>
                  <a:pt x="1924050" y="230981"/>
                </a:moveTo>
                <a:lnTo>
                  <a:pt x="1607344" y="238125"/>
                </a:lnTo>
                <a:lnTo>
                  <a:pt x="1309688" y="242887"/>
                </a:lnTo>
                <a:lnTo>
                  <a:pt x="1131094" y="245269"/>
                </a:lnTo>
                <a:lnTo>
                  <a:pt x="947738" y="247650"/>
                </a:lnTo>
                <a:lnTo>
                  <a:pt x="800100" y="250031"/>
                </a:lnTo>
                <a:lnTo>
                  <a:pt x="640556" y="250031"/>
                </a:lnTo>
                <a:lnTo>
                  <a:pt x="476250" y="250031"/>
                </a:lnTo>
                <a:lnTo>
                  <a:pt x="428625" y="247650"/>
                </a:lnTo>
                <a:lnTo>
                  <a:pt x="352425" y="240506"/>
                </a:lnTo>
                <a:lnTo>
                  <a:pt x="221456" y="228600"/>
                </a:lnTo>
                <a:lnTo>
                  <a:pt x="176213" y="240506"/>
                </a:lnTo>
                <a:lnTo>
                  <a:pt x="100013" y="271462"/>
                </a:lnTo>
                <a:lnTo>
                  <a:pt x="28575" y="307181"/>
                </a:lnTo>
                <a:lnTo>
                  <a:pt x="11906" y="323850"/>
                </a:lnTo>
                <a:lnTo>
                  <a:pt x="2381" y="340519"/>
                </a:lnTo>
                <a:lnTo>
                  <a:pt x="0" y="354806"/>
                </a:lnTo>
                <a:lnTo>
                  <a:pt x="4763" y="381000"/>
                </a:lnTo>
                <a:lnTo>
                  <a:pt x="16669" y="402431"/>
                </a:lnTo>
                <a:lnTo>
                  <a:pt x="38100" y="421481"/>
                </a:lnTo>
                <a:lnTo>
                  <a:pt x="64294" y="440531"/>
                </a:lnTo>
                <a:lnTo>
                  <a:pt x="100013" y="457200"/>
                </a:lnTo>
                <a:lnTo>
                  <a:pt x="259556" y="473869"/>
                </a:lnTo>
                <a:lnTo>
                  <a:pt x="461963" y="473869"/>
                </a:lnTo>
                <a:lnTo>
                  <a:pt x="611981" y="473869"/>
                </a:lnTo>
                <a:lnTo>
                  <a:pt x="862013" y="473869"/>
                </a:lnTo>
                <a:lnTo>
                  <a:pt x="1126331" y="473869"/>
                </a:lnTo>
                <a:lnTo>
                  <a:pt x="1466850" y="471487"/>
                </a:lnTo>
                <a:lnTo>
                  <a:pt x="1700213" y="464344"/>
                </a:lnTo>
                <a:lnTo>
                  <a:pt x="1966913" y="459581"/>
                </a:lnTo>
                <a:lnTo>
                  <a:pt x="2185988" y="452437"/>
                </a:lnTo>
                <a:lnTo>
                  <a:pt x="2247900" y="452437"/>
                </a:lnTo>
                <a:lnTo>
                  <a:pt x="2388394" y="354806"/>
                </a:lnTo>
                <a:lnTo>
                  <a:pt x="2405063" y="323850"/>
                </a:lnTo>
                <a:lnTo>
                  <a:pt x="2433638" y="271462"/>
                </a:lnTo>
                <a:lnTo>
                  <a:pt x="2445544" y="242887"/>
                </a:lnTo>
                <a:lnTo>
                  <a:pt x="2462213" y="202406"/>
                </a:lnTo>
                <a:lnTo>
                  <a:pt x="2474119" y="164306"/>
                </a:lnTo>
                <a:lnTo>
                  <a:pt x="2483644" y="126206"/>
                </a:lnTo>
                <a:lnTo>
                  <a:pt x="2490788" y="85725"/>
                </a:lnTo>
                <a:lnTo>
                  <a:pt x="2493169" y="52387"/>
                </a:lnTo>
                <a:lnTo>
                  <a:pt x="2495550" y="38100"/>
                </a:lnTo>
                <a:lnTo>
                  <a:pt x="2497931" y="19050"/>
                </a:lnTo>
                <a:lnTo>
                  <a:pt x="2495550" y="7144"/>
                </a:lnTo>
                <a:lnTo>
                  <a:pt x="2490788" y="2381"/>
                </a:lnTo>
                <a:lnTo>
                  <a:pt x="2474119" y="0"/>
                </a:lnTo>
                <a:lnTo>
                  <a:pt x="2455069" y="2381"/>
                </a:lnTo>
                <a:lnTo>
                  <a:pt x="2438400" y="14287"/>
                </a:lnTo>
                <a:lnTo>
                  <a:pt x="2390775" y="64294"/>
                </a:lnTo>
                <a:lnTo>
                  <a:pt x="2347913" y="100012"/>
                </a:lnTo>
                <a:lnTo>
                  <a:pt x="2288381" y="140494"/>
                </a:lnTo>
                <a:lnTo>
                  <a:pt x="2238375" y="169069"/>
                </a:lnTo>
                <a:lnTo>
                  <a:pt x="2190750" y="190500"/>
                </a:lnTo>
                <a:lnTo>
                  <a:pt x="2140744" y="207169"/>
                </a:lnTo>
                <a:lnTo>
                  <a:pt x="2090738" y="219075"/>
                </a:lnTo>
                <a:lnTo>
                  <a:pt x="2052638" y="226219"/>
                </a:lnTo>
                <a:lnTo>
                  <a:pt x="1924050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309CFD01-FA33-492A-A429-625AE0FDB218}"/>
              </a:ext>
            </a:extLst>
          </p:cNvPr>
          <p:cNvSpPr/>
          <p:nvPr/>
        </p:nvSpPr>
        <p:spPr>
          <a:xfrm rot="16200000">
            <a:off x="4598194" y="2380457"/>
            <a:ext cx="2497137" cy="1790700"/>
          </a:xfrm>
          <a:custGeom>
            <a:avLst/>
            <a:gdLst>
              <a:gd name="connsiteX0" fmla="*/ 2209800 w 2497931"/>
              <a:gd name="connsiteY0" fmla="*/ 611981 h 1790700"/>
              <a:gd name="connsiteX1" fmla="*/ 2238375 w 2497931"/>
              <a:gd name="connsiteY1" fmla="*/ 821531 h 1790700"/>
              <a:gd name="connsiteX2" fmla="*/ 2266950 w 2497931"/>
              <a:gd name="connsiteY2" fmla="*/ 1047750 h 1790700"/>
              <a:gd name="connsiteX3" fmla="*/ 2286000 w 2497931"/>
              <a:gd name="connsiteY3" fmla="*/ 1200150 h 1790700"/>
              <a:gd name="connsiteX4" fmla="*/ 2297906 w 2497931"/>
              <a:gd name="connsiteY4" fmla="*/ 1302544 h 1790700"/>
              <a:gd name="connsiteX5" fmla="*/ 2300287 w 2497931"/>
              <a:gd name="connsiteY5" fmla="*/ 1323975 h 1790700"/>
              <a:gd name="connsiteX6" fmla="*/ 2295525 w 2497931"/>
              <a:gd name="connsiteY6" fmla="*/ 1354931 h 1790700"/>
              <a:gd name="connsiteX7" fmla="*/ 2286000 w 2497931"/>
              <a:gd name="connsiteY7" fmla="*/ 1381125 h 1790700"/>
              <a:gd name="connsiteX8" fmla="*/ 2269331 w 2497931"/>
              <a:gd name="connsiteY8" fmla="*/ 1402556 h 1790700"/>
              <a:gd name="connsiteX9" fmla="*/ 2245518 w 2497931"/>
              <a:gd name="connsiteY9" fmla="*/ 1419225 h 1790700"/>
              <a:gd name="connsiteX10" fmla="*/ 2224087 w 2497931"/>
              <a:gd name="connsiteY10" fmla="*/ 1423988 h 1790700"/>
              <a:gd name="connsiteX11" fmla="*/ 2155031 w 2497931"/>
              <a:gd name="connsiteY11" fmla="*/ 1423988 h 1790700"/>
              <a:gd name="connsiteX12" fmla="*/ 1938337 w 2497931"/>
              <a:gd name="connsiteY12" fmla="*/ 1416844 h 1790700"/>
              <a:gd name="connsiteX13" fmla="*/ 1657350 w 2497931"/>
              <a:gd name="connsiteY13" fmla="*/ 1407319 h 1790700"/>
              <a:gd name="connsiteX14" fmla="*/ 1438275 w 2497931"/>
              <a:gd name="connsiteY14" fmla="*/ 1402556 h 1790700"/>
              <a:gd name="connsiteX15" fmla="*/ 1209675 w 2497931"/>
              <a:gd name="connsiteY15" fmla="*/ 1400175 h 1790700"/>
              <a:gd name="connsiteX16" fmla="*/ 1026318 w 2497931"/>
              <a:gd name="connsiteY16" fmla="*/ 1393031 h 1790700"/>
              <a:gd name="connsiteX17" fmla="*/ 819150 w 2497931"/>
              <a:gd name="connsiteY17" fmla="*/ 1381125 h 1790700"/>
              <a:gd name="connsiteX18" fmla="*/ 590550 w 2497931"/>
              <a:gd name="connsiteY18" fmla="*/ 1369219 h 1790700"/>
              <a:gd name="connsiteX19" fmla="*/ 361950 w 2497931"/>
              <a:gd name="connsiteY19" fmla="*/ 1359694 h 1790700"/>
              <a:gd name="connsiteX20" fmla="*/ 285750 w 2497931"/>
              <a:gd name="connsiteY20" fmla="*/ 1357313 h 1790700"/>
              <a:gd name="connsiteX21" fmla="*/ 114300 w 2497931"/>
              <a:gd name="connsiteY21" fmla="*/ 1359694 h 1790700"/>
              <a:gd name="connsiteX22" fmla="*/ 80962 w 2497931"/>
              <a:gd name="connsiteY22" fmla="*/ 1362075 h 1790700"/>
              <a:gd name="connsiteX23" fmla="*/ 59531 w 2497931"/>
              <a:gd name="connsiteY23" fmla="*/ 1366838 h 1790700"/>
              <a:gd name="connsiteX24" fmla="*/ 45243 w 2497931"/>
              <a:gd name="connsiteY24" fmla="*/ 1371600 h 1790700"/>
              <a:gd name="connsiteX25" fmla="*/ 23812 w 2497931"/>
              <a:gd name="connsiteY25" fmla="*/ 1385888 h 1790700"/>
              <a:gd name="connsiteX26" fmla="*/ 9525 w 2497931"/>
              <a:gd name="connsiteY26" fmla="*/ 1404938 h 1790700"/>
              <a:gd name="connsiteX27" fmla="*/ 2381 w 2497931"/>
              <a:gd name="connsiteY27" fmla="*/ 1423988 h 1790700"/>
              <a:gd name="connsiteX28" fmla="*/ 0 w 2497931"/>
              <a:gd name="connsiteY28" fmla="*/ 1452563 h 1790700"/>
              <a:gd name="connsiteX29" fmla="*/ 4762 w 2497931"/>
              <a:gd name="connsiteY29" fmla="*/ 1481138 h 1790700"/>
              <a:gd name="connsiteX30" fmla="*/ 16668 w 2497931"/>
              <a:gd name="connsiteY30" fmla="*/ 1507331 h 1790700"/>
              <a:gd name="connsiteX31" fmla="*/ 30956 w 2497931"/>
              <a:gd name="connsiteY31" fmla="*/ 1526381 h 1790700"/>
              <a:gd name="connsiteX32" fmla="*/ 50006 w 2497931"/>
              <a:gd name="connsiteY32" fmla="*/ 1545431 h 1790700"/>
              <a:gd name="connsiteX33" fmla="*/ 80962 w 2497931"/>
              <a:gd name="connsiteY33" fmla="*/ 1566863 h 1790700"/>
              <a:gd name="connsiteX34" fmla="*/ 116681 w 2497931"/>
              <a:gd name="connsiteY34" fmla="*/ 1583531 h 1790700"/>
              <a:gd name="connsiteX35" fmla="*/ 169068 w 2497931"/>
              <a:gd name="connsiteY35" fmla="*/ 1600200 h 1790700"/>
              <a:gd name="connsiteX36" fmla="*/ 219075 w 2497931"/>
              <a:gd name="connsiteY36" fmla="*/ 1602581 h 1790700"/>
              <a:gd name="connsiteX37" fmla="*/ 473868 w 2497931"/>
              <a:gd name="connsiteY37" fmla="*/ 1602581 h 1790700"/>
              <a:gd name="connsiteX38" fmla="*/ 702468 w 2497931"/>
              <a:gd name="connsiteY38" fmla="*/ 1607344 h 1790700"/>
              <a:gd name="connsiteX39" fmla="*/ 959643 w 2497931"/>
              <a:gd name="connsiteY39" fmla="*/ 1614488 h 1790700"/>
              <a:gd name="connsiteX40" fmla="*/ 1169193 w 2497931"/>
              <a:gd name="connsiteY40" fmla="*/ 1621631 h 1790700"/>
              <a:gd name="connsiteX41" fmla="*/ 1412081 w 2497931"/>
              <a:gd name="connsiteY41" fmla="*/ 1631156 h 1790700"/>
              <a:gd name="connsiteX42" fmla="*/ 1590675 w 2497931"/>
              <a:gd name="connsiteY42" fmla="*/ 1643063 h 1790700"/>
              <a:gd name="connsiteX43" fmla="*/ 1840706 w 2497931"/>
              <a:gd name="connsiteY43" fmla="*/ 1657350 h 1790700"/>
              <a:gd name="connsiteX44" fmla="*/ 2002631 w 2497931"/>
              <a:gd name="connsiteY44" fmla="*/ 1666875 h 1790700"/>
              <a:gd name="connsiteX45" fmla="*/ 2045493 w 2497931"/>
              <a:gd name="connsiteY45" fmla="*/ 1678781 h 1790700"/>
              <a:gd name="connsiteX46" fmla="*/ 2074068 w 2497931"/>
              <a:gd name="connsiteY46" fmla="*/ 1688306 h 1790700"/>
              <a:gd name="connsiteX47" fmla="*/ 2107406 w 2497931"/>
              <a:gd name="connsiteY47" fmla="*/ 1704975 h 1790700"/>
              <a:gd name="connsiteX48" fmla="*/ 2135981 w 2497931"/>
              <a:gd name="connsiteY48" fmla="*/ 1726406 h 1790700"/>
              <a:gd name="connsiteX49" fmla="*/ 2150268 w 2497931"/>
              <a:gd name="connsiteY49" fmla="*/ 1743075 h 1790700"/>
              <a:gd name="connsiteX50" fmla="*/ 2171700 w 2497931"/>
              <a:gd name="connsiteY50" fmla="*/ 1764506 h 1790700"/>
              <a:gd name="connsiteX51" fmla="*/ 2190750 w 2497931"/>
              <a:gd name="connsiteY51" fmla="*/ 1778794 h 1790700"/>
              <a:gd name="connsiteX52" fmla="*/ 2216943 w 2497931"/>
              <a:gd name="connsiteY52" fmla="*/ 1788319 h 1790700"/>
              <a:gd name="connsiteX53" fmla="*/ 2238375 w 2497931"/>
              <a:gd name="connsiteY53" fmla="*/ 1790700 h 1790700"/>
              <a:gd name="connsiteX54" fmla="*/ 2259806 w 2497931"/>
              <a:gd name="connsiteY54" fmla="*/ 1785938 h 1790700"/>
              <a:gd name="connsiteX55" fmla="*/ 2276475 w 2497931"/>
              <a:gd name="connsiteY55" fmla="*/ 1778794 h 1790700"/>
              <a:gd name="connsiteX56" fmla="*/ 2297906 w 2497931"/>
              <a:gd name="connsiteY56" fmla="*/ 1762125 h 1790700"/>
              <a:gd name="connsiteX57" fmla="*/ 2328862 w 2497931"/>
              <a:gd name="connsiteY57" fmla="*/ 1728788 h 1790700"/>
              <a:gd name="connsiteX58" fmla="*/ 2383631 w 2497931"/>
              <a:gd name="connsiteY58" fmla="*/ 1652588 h 1790700"/>
              <a:gd name="connsiteX59" fmla="*/ 2424112 w 2497931"/>
              <a:gd name="connsiteY59" fmla="*/ 1581150 h 1790700"/>
              <a:gd name="connsiteX60" fmla="*/ 2450306 w 2497931"/>
              <a:gd name="connsiteY60" fmla="*/ 1526381 h 1790700"/>
              <a:gd name="connsiteX61" fmla="*/ 2471737 w 2497931"/>
              <a:gd name="connsiteY61" fmla="*/ 1464469 h 1790700"/>
              <a:gd name="connsiteX62" fmla="*/ 2483643 w 2497931"/>
              <a:gd name="connsiteY62" fmla="*/ 1416844 h 1790700"/>
              <a:gd name="connsiteX63" fmla="*/ 2497931 w 2497931"/>
              <a:gd name="connsiteY63" fmla="*/ 1352550 h 1790700"/>
              <a:gd name="connsiteX64" fmla="*/ 2497931 w 2497931"/>
              <a:gd name="connsiteY64" fmla="*/ 1328738 h 1790700"/>
              <a:gd name="connsiteX65" fmla="*/ 2488406 w 2497931"/>
              <a:gd name="connsiteY65" fmla="*/ 1285875 h 1790700"/>
              <a:gd name="connsiteX66" fmla="*/ 2457450 w 2497931"/>
              <a:gd name="connsiteY66" fmla="*/ 1157288 h 1790700"/>
              <a:gd name="connsiteX67" fmla="*/ 2450306 w 2497931"/>
              <a:gd name="connsiteY67" fmla="*/ 1102519 h 1790700"/>
              <a:gd name="connsiteX68" fmla="*/ 2433637 w 2497931"/>
              <a:gd name="connsiteY68" fmla="*/ 990600 h 1790700"/>
              <a:gd name="connsiteX69" fmla="*/ 2416968 w 2497931"/>
              <a:gd name="connsiteY69" fmla="*/ 871538 h 1790700"/>
              <a:gd name="connsiteX70" fmla="*/ 2395537 w 2497931"/>
              <a:gd name="connsiteY70" fmla="*/ 728663 h 1790700"/>
              <a:gd name="connsiteX71" fmla="*/ 2374106 w 2497931"/>
              <a:gd name="connsiteY71" fmla="*/ 576263 h 1790700"/>
              <a:gd name="connsiteX72" fmla="*/ 2355056 w 2497931"/>
              <a:gd name="connsiteY72" fmla="*/ 440531 h 1790700"/>
              <a:gd name="connsiteX73" fmla="*/ 2340768 w 2497931"/>
              <a:gd name="connsiteY73" fmla="*/ 328613 h 1790700"/>
              <a:gd name="connsiteX74" fmla="*/ 2324100 w 2497931"/>
              <a:gd name="connsiteY74" fmla="*/ 211931 h 1790700"/>
              <a:gd name="connsiteX75" fmla="*/ 2305050 w 2497931"/>
              <a:gd name="connsiteY75" fmla="*/ 107156 h 1790700"/>
              <a:gd name="connsiteX76" fmla="*/ 2302668 w 2497931"/>
              <a:gd name="connsiteY76" fmla="*/ 90488 h 1790700"/>
              <a:gd name="connsiteX77" fmla="*/ 2312193 w 2497931"/>
              <a:gd name="connsiteY77" fmla="*/ 61913 h 1790700"/>
              <a:gd name="connsiteX78" fmla="*/ 2340768 w 2497931"/>
              <a:gd name="connsiteY78" fmla="*/ 0 h 1790700"/>
              <a:gd name="connsiteX79" fmla="*/ 2131218 w 2497931"/>
              <a:gd name="connsiteY79" fmla="*/ 97631 h 1790700"/>
              <a:gd name="connsiteX80" fmla="*/ 2150268 w 2497931"/>
              <a:gd name="connsiteY80" fmla="*/ 230981 h 1790700"/>
              <a:gd name="connsiteX81" fmla="*/ 2181225 w 2497931"/>
              <a:gd name="connsiteY81" fmla="*/ 419100 h 1790700"/>
              <a:gd name="connsiteX82" fmla="*/ 2209800 w 2497931"/>
              <a:gd name="connsiteY82" fmla="*/ 611981 h 179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497931" h="1790700">
                <a:moveTo>
                  <a:pt x="2209800" y="611981"/>
                </a:moveTo>
                <a:lnTo>
                  <a:pt x="2238375" y="821531"/>
                </a:lnTo>
                <a:lnTo>
                  <a:pt x="2266950" y="1047750"/>
                </a:lnTo>
                <a:lnTo>
                  <a:pt x="2286000" y="1200150"/>
                </a:lnTo>
                <a:lnTo>
                  <a:pt x="2297906" y="1302544"/>
                </a:lnTo>
                <a:lnTo>
                  <a:pt x="2300287" y="1323975"/>
                </a:lnTo>
                <a:lnTo>
                  <a:pt x="2295525" y="1354931"/>
                </a:lnTo>
                <a:lnTo>
                  <a:pt x="2286000" y="1381125"/>
                </a:lnTo>
                <a:lnTo>
                  <a:pt x="2269331" y="1402556"/>
                </a:lnTo>
                <a:lnTo>
                  <a:pt x="2245518" y="1419225"/>
                </a:lnTo>
                <a:lnTo>
                  <a:pt x="2224087" y="1423988"/>
                </a:lnTo>
                <a:lnTo>
                  <a:pt x="2155031" y="1423988"/>
                </a:lnTo>
                <a:lnTo>
                  <a:pt x="1938337" y="1416844"/>
                </a:lnTo>
                <a:lnTo>
                  <a:pt x="1657350" y="1407319"/>
                </a:lnTo>
                <a:lnTo>
                  <a:pt x="1438275" y="1402556"/>
                </a:lnTo>
                <a:lnTo>
                  <a:pt x="1209675" y="1400175"/>
                </a:lnTo>
                <a:lnTo>
                  <a:pt x="1026318" y="1393031"/>
                </a:lnTo>
                <a:lnTo>
                  <a:pt x="819150" y="1381125"/>
                </a:lnTo>
                <a:lnTo>
                  <a:pt x="590550" y="1369219"/>
                </a:lnTo>
                <a:lnTo>
                  <a:pt x="361950" y="1359694"/>
                </a:lnTo>
                <a:lnTo>
                  <a:pt x="285750" y="1357313"/>
                </a:lnTo>
                <a:lnTo>
                  <a:pt x="114300" y="1359694"/>
                </a:lnTo>
                <a:lnTo>
                  <a:pt x="80962" y="1362075"/>
                </a:lnTo>
                <a:lnTo>
                  <a:pt x="59531" y="1366838"/>
                </a:lnTo>
                <a:lnTo>
                  <a:pt x="45243" y="1371600"/>
                </a:lnTo>
                <a:lnTo>
                  <a:pt x="23812" y="1385888"/>
                </a:lnTo>
                <a:lnTo>
                  <a:pt x="9525" y="1404938"/>
                </a:lnTo>
                <a:lnTo>
                  <a:pt x="2381" y="1423988"/>
                </a:lnTo>
                <a:lnTo>
                  <a:pt x="0" y="1452563"/>
                </a:lnTo>
                <a:lnTo>
                  <a:pt x="4762" y="1481138"/>
                </a:lnTo>
                <a:lnTo>
                  <a:pt x="16668" y="1507331"/>
                </a:lnTo>
                <a:lnTo>
                  <a:pt x="30956" y="1526381"/>
                </a:lnTo>
                <a:lnTo>
                  <a:pt x="50006" y="1545431"/>
                </a:lnTo>
                <a:lnTo>
                  <a:pt x="80962" y="1566863"/>
                </a:lnTo>
                <a:lnTo>
                  <a:pt x="116681" y="1583531"/>
                </a:lnTo>
                <a:lnTo>
                  <a:pt x="169068" y="1600200"/>
                </a:lnTo>
                <a:lnTo>
                  <a:pt x="219075" y="1602581"/>
                </a:lnTo>
                <a:lnTo>
                  <a:pt x="473868" y="1602581"/>
                </a:lnTo>
                <a:lnTo>
                  <a:pt x="702468" y="1607344"/>
                </a:lnTo>
                <a:lnTo>
                  <a:pt x="959643" y="1614488"/>
                </a:lnTo>
                <a:lnTo>
                  <a:pt x="1169193" y="1621631"/>
                </a:lnTo>
                <a:lnTo>
                  <a:pt x="1412081" y="1631156"/>
                </a:lnTo>
                <a:lnTo>
                  <a:pt x="1590675" y="1643063"/>
                </a:lnTo>
                <a:lnTo>
                  <a:pt x="1840706" y="1657350"/>
                </a:lnTo>
                <a:lnTo>
                  <a:pt x="2002631" y="1666875"/>
                </a:lnTo>
                <a:lnTo>
                  <a:pt x="2045493" y="1678781"/>
                </a:lnTo>
                <a:lnTo>
                  <a:pt x="2074068" y="1688306"/>
                </a:lnTo>
                <a:lnTo>
                  <a:pt x="2107406" y="1704975"/>
                </a:lnTo>
                <a:lnTo>
                  <a:pt x="2135981" y="1726406"/>
                </a:lnTo>
                <a:lnTo>
                  <a:pt x="2150268" y="1743075"/>
                </a:lnTo>
                <a:lnTo>
                  <a:pt x="2171700" y="1764506"/>
                </a:lnTo>
                <a:lnTo>
                  <a:pt x="2190750" y="1778794"/>
                </a:lnTo>
                <a:lnTo>
                  <a:pt x="2216943" y="1788319"/>
                </a:lnTo>
                <a:lnTo>
                  <a:pt x="2238375" y="1790700"/>
                </a:lnTo>
                <a:lnTo>
                  <a:pt x="2259806" y="1785938"/>
                </a:lnTo>
                <a:lnTo>
                  <a:pt x="2276475" y="1778794"/>
                </a:lnTo>
                <a:lnTo>
                  <a:pt x="2297906" y="1762125"/>
                </a:lnTo>
                <a:lnTo>
                  <a:pt x="2328862" y="1728788"/>
                </a:lnTo>
                <a:lnTo>
                  <a:pt x="2383631" y="1652588"/>
                </a:lnTo>
                <a:lnTo>
                  <a:pt x="2424112" y="1581150"/>
                </a:lnTo>
                <a:lnTo>
                  <a:pt x="2450306" y="1526381"/>
                </a:lnTo>
                <a:lnTo>
                  <a:pt x="2471737" y="1464469"/>
                </a:lnTo>
                <a:lnTo>
                  <a:pt x="2483643" y="1416844"/>
                </a:lnTo>
                <a:lnTo>
                  <a:pt x="2497931" y="1352550"/>
                </a:lnTo>
                <a:lnTo>
                  <a:pt x="2497931" y="1328738"/>
                </a:lnTo>
                <a:lnTo>
                  <a:pt x="2488406" y="1285875"/>
                </a:lnTo>
                <a:lnTo>
                  <a:pt x="2457450" y="1157288"/>
                </a:lnTo>
                <a:lnTo>
                  <a:pt x="2450306" y="1102519"/>
                </a:lnTo>
                <a:lnTo>
                  <a:pt x="2433637" y="990600"/>
                </a:lnTo>
                <a:lnTo>
                  <a:pt x="2416968" y="871538"/>
                </a:lnTo>
                <a:lnTo>
                  <a:pt x="2395537" y="728663"/>
                </a:lnTo>
                <a:lnTo>
                  <a:pt x="2374106" y="576263"/>
                </a:lnTo>
                <a:lnTo>
                  <a:pt x="2355056" y="440531"/>
                </a:lnTo>
                <a:lnTo>
                  <a:pt x="2340768" y="328613"/>
                </a:lnTo>
                <a:lnTo>
                  <a:pt x="2324100" y="211931"/>
                </a:lnTo>
                <a:lnTo>
                  <a:pt x="2305050" y="107156"/>
                </a:lnTo>
                <a:lnTo>
                  <a:pt x="2302668" y="90488"/>
                </a:lnTo>
                <a:lnTo>
                  <a:pt x="2312193" y="61913"/>
                </a:lnTo>
                <a:lnTo>
                  <a:pt x="2340768" y="0"/>
                </a:lnTo>
                <a:lnTo>
                  <a:pt x="2131218" y="97631"/>
                </a:lnTo>
                <a:lnTo>
                  <a:pt x="2150268" y="230981"/>
                </a:lnTo>
                <a:lnTo>
                  <a:pt x="2181225" y="419100"/>
                </a:lnTo>
                <a:lnTo>
                  <a:pt x="2209800" y="611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DE5E526-BB1D-4E6C-8BD4-1ABB4ACFEC06}"/>
              </a:ext>
            </a:extLst>
          </p:cNvPr>
          <p:cNvSpPr/>
          <p:nvPr/>
        </p:nvSpPr>
        <p:spPr>
          <a:xfrm rot="16200000">
            <a:off x="5607843" y="2580482"/>
            <a:ext cx="296863" cy="1371600"/>
          </a:xfrm>
          <a:custGeom>
            <a:avLst/>
            <a:gdLst>
              <a:gd name="connsiteX0" fmla="*/ 52388 w 297656"/>
              <a:gd name="connsiteY0" fmla="*/ 545306 h 1371600"/>
              <a:gd name="connsiteX1" fmla="*/ 30956 w 297656"/>
              <a:gd name="connsiteY1" fmla="*/ 304800 h 1371600"/>
              <a:gd name="connsiteX2" fmla="*/ 0 w 297656"/>
              <a:gd name="connsiteY2" fmla="*/ 4762 h 1371600"/>
              <a:gd name="connsiteX3" fmla="*/ 176213 w 297656"/>
              <a:gd name="connsiteY3" fmla="*/ 0 h 1371600"/>
              <a:gd name="connsiteX4" fmla="*/ 197644 w 297656"/>
              <a:gd name="connsiteY4" fmla="*/ 211931 h 1371600"/>
              <a:gd name="connsiteX5" fmla="*/ 223838 w 297656"/>
              <a:gd name="connsiteY5" fmla="*/ 454818 h 1371600"/>
              <a:gd name="connsiteX6" fmla="*/ 252413 w 297656"/>
              <a:gd name="connsiteY6" fmla="*/ 700087 h 1371600"/>
              <a:gd name="connsiteX7" fmla="*/ 278606 w 297656"/>
              <a:gd name="connsiteY7" fmla="*/ 904875 h 1371600"/>
              <a:gd name="connsiteX8" fmla="*/ 295275 w 297656"/>
              <a:gd name="connsiteY8" fmla="*/ 1038225 h 1371600"/>
              <a:gd name="connsiteX9" fmla="*/ 297656 w 297656"/>
              <a:gd name="connsiteY9" fmla="*/ 1059656 h 1371600"/>
              <a:gd name="connsiteX10" fmla="*/ 295275 w 297656"/>
              <a:gd name="connsiteY10" fmla="*/ 1128712 h 1371600"/>
              <a:gd name="connsiteX11" fmla="*/ 288131 w 297656"/>
              <a:gd name="connsiteY11" fmla="*/ 1212056 h 1371600"/>
              <a:gd name="connsiteX12" fmla="*/ 264319 w 297656"/>
              <a:gd name="connsiteY12" fmla="*/ 1338262 h 1371600"/>
              <a:gd name="connsiteX13" fmla="*/ 252413 w 297656"/>
              <a:gd name="connsiteY13" fmla="*/ 1369218 h 1371600"/>
              <a:gd name="connsiteX14" fmla="*/ 100013 w 297656"/>
              <a:gd name="connsiteY14" fmla="*/ 1371600 h 1371600"/>
              <a:gd name="connsiteX15" fmla="*/ 88106 w 297656"/>
              <a:gd name="connsiteY15" fmla="*/ 1133475 h 1371600"/>
              <a:gd name="connsiteX16" fmla="*/ 78581 w 297656"/>
              <a:gd name="connsiteY16" fmla="*/ 931068 h 1371600"/>
              <a:gd name="connsiteX17" fmla="*/ 52388 w 297656"/>
              <a:gd name="connsiteY17" fmla="*/ 545306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7656" h="1371600">
                <a:moveTo>
                  <a:pt x="52388" y="545306"/>
                </a:moveTo>
                <a:lnTo>
                  <a:pt x="30956" y="304800"/>
                </a:lnTo>
                <a:lnTo>
                  <a:pt x="0" y="4762"/>
                </a:lnTo>
                <a:lnTo>
                  <a:pt x="176213" y="0"/>
                </a:lnTo>
                <a:lnTo>
                  <a:pt x="197644" y="211931"/>
                </a:lnTo>
                <a:lnTo>
                  <a:pt x="223838" y="454818"/>
                </a:lnTo>
                <a:lnTo>
                  <a:pt x="252413" y="700087"/>
                </a:lnTo>
                <a:lnTo>
                  <a:pt x="278606" y="904875"/>
                </a:lnTo>
                <a:lnTo>
                  <a:pt x="295275" y="1038225"/>
                </a:lnTo>
                <a:lnTo>
                  <a:pt x="297656" y="1059656"/>
                </a:lnTo>
                <a:cubicBezTo>
                  <a:pt x="296862" y="1082675"/>
                  <a:pt x="296069" y="1105693"/>
                  <a:pt x="295275" y="1128712"/>
                </a:cubicBezTo>
                <a:lnTo>
                  <a:pt x="288131" y="1212056"/>
                </a:lnTo>
                <a:lnTo>
                  <a:pt x="264319" y="1338262"/>
                </a:lnTo>
                <a:lnTo>
                  <a:pt x="252413" y="1369218"/>
                </a:lnTo>
                <a:lnTo>
                  <a:pt x="100013" y="1371600"/>
                </a:lnTo>
                <a:lnTo>
                  <a:pt x="88106" y="1133475"/>
                </a:lnTo>
                <a:lnTo>
                  <a:pt x="78581" y="931068"/>
                </a:lnTo>
                <a:lnTo>
                  <a:pt x="52388" y="545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1C048B0-DD16-49E1-8D4C-FDE8AB103DDE}"/>
              </a:ext>
            </a:extLst>
          </p:cNvPr>
          <p:cNvSpPr/>
          <p:nvPr/>
        </p:nvSpPr>
        <p:spPr>
          <a:xfrm rot="16200000">
            <a:off x="5574507" y="3717131"/>
            <a:ext cx="323850" cy="1316037"/>
          </a:xfrm>
          <a:custGeom>
            <a:avLst/>
            <a:gdLst>
              <a:gd name="connsiteX0" fmla="*/ 285750 w 323850"/>
              <a:gd name="connsiteY0" fmla="*/ 540544 h 1316832"/>
              <a:gd name="connsiteX1" fmla="*/ 273844 w 323850"/>
              <a:gd name="connsiteY1" fmla="*/ 433388 h 1316832"/>
              <a:gd name="connsiteX2" fmla="*/ 261938 w 323850"/>
              <a:gd name="connsiteY2" fmla="*/ 330994 h 1316832"/>
              <a:gd name="connsiteX3" fmla="*/ 250032 w 323850"/>
              <a:gd name="connsiteY3" fmla="*/ 254794 h 1316832"/>
              <a:gd name="connsiteX4" fmla="*/ 230982 w 323850"/>
              <a:gd name="connsiteY4" fmla="*/ 157163 h 1316832"/>
              <a:gd name="connsiteX5" fmla="*/ 202407 w 323850"/>
              <a:gd name="connsiteY5" fmla="*/ 0 h 1316832"/>
              <a:gd name="connsiteX6" fmla="*/ 0 w 323850"/>
              <a:gd name="connsiteY6" fmla="*/ 4763 h 1316832"/>
              <a:gd name="connsiteX7" fmla="*/ 21432 w 323850"/>
              <a:gd name="connsiteY7" fmla="*/ 69057 h 1316832"/>
              <a:gd name="connsiteX8" fmla="*/ 38100 w 323850"/>
              <a:gd name="connsiteY8" fmla="*/ 114300 h 1316832"/>
              <a:gd name="connsiteX9" fmla="*/ 61913 w 323850"/>
              <a:gd name="connsiteY9" fmla="*/ 188119 h 1316832"/>
              <a:gd name="connsiteX10" fmla="*/ 85725 w 323850"/>
              <a:gd name="connsiteY10" fmla="*/ 271463 h 1316832"/>
              <a:gd name="connsiteX11" fmla="*/ 102394 w 323850"/>
              <a:gd name="connsiteY11" fmla="*/ 340519 h 1316832"/>
              <a:gd name="connsiteX12" fmla="*/ 114300 w 323850"/>
              <a:gd name="connsiteY12" fmla="*/ 407194 h 1316832"/>
              <a:gd name="connsiteX13" fmla="*/ 126207 w 323850"/>
              <a:gd name="connsiteY13" fmla="*/ 478632 h 1316832"/>
              <a:gd name="connsiteX14" fmla="*/ 135732 w 323850"/>
              <a:gd name="connsiteY14" fmla="*/ 554832 h 1316832"/>
              <a:gd name="connsiteX15" fmla="*/ 145257 w 323850"/>
              <a:gd name="connsiteY15" fmla="*/ 638175 h 1316832"/>
              <a:gd name="connsiteX16" fmla="*/ 150019 w 323850"/>
              <a:gd name="connsiteY16" fmla="*/ 719138 h 1316832"/>
              <a:gd name="connsiteX17" fmla="*/ 154782 w 323850"/>
              <a:gd name="connsiteY17" fmla="*/ 866775 h 1316832"/>
              <a:gd name="connsiteX18" fmla="*/ 157163 w 323850"/>
              <a:gd name="connsiteY18" fmla="*/ 978694 h 1316832"/>
              <a:gd name="connsiteX19" fmla="*/ 154782 w 323850"/>
              <a:gd name="connsiteY19" fmla="*/ 1092994 h 1316832"/>
              <a:gd name="connsiteX20" fmla="*/ 140494 w 323850"/>
              <a:gd name="connsiteY20" fmla="*/ 1316832 h 1316832"/>
              <a:gd name="connsiteX21" fmla="*/ 323850 w 323850"/>
              <a:gd name="connsiteY21" fmla="*/ 1316832 h 1316832"/>
              <a:gd name="connsiteX22" fmla="*/ 321469 w 323850"/>
              <a:gd name="connsiteY22" fmla="*/ 1166813 h 1316832"/>
              <a:gd name="connsiteX23" fmla="*/ 321469 w 323850"/>
              <a:gd name="connsiteY23" fmla="*/ 950119 h 1316832"/>
              <a:gd name="connsiteX24" fmla="*/ 321469 w 323850"/>
              <a:gd name="connsiteY24" fmla="*/ 897732 h 1316832"/>
              <a:gd name="connsiteX25" fmla="*/ 314325 w 323850"/>
              <a:gd name="connsiteY25" fmla="*/ 807244 h 1316832"/>
              <a:gd name="connsiteX26" fmla="*/ 285750 w 323850"/>
              <a:gd name="connsiteY26" fmla="*/ 540544 h 131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3850" h="1316832">
                <a:moveTo>
                  <a:pt x="285750" y="540544"/>
                </a:moveTo>
                <a:lnTo>
                  <a:pt x="273844" y="433388"/>
                </a:lnTo>
                <a:lnTo>
                  <a:pt x="261938" y="330994"/>
                </a:lnTo>
                <a:lnTo>
                  <a:pt x="250032" y="254794"/>
                </a:lnTo>
                <a:lnTo>
                  <a:pt x="230982" y="157163"/>
                </a:lnTo>
                <a:lnTo>
                  <a:pt x="202407" y="0"/>
                </a:lnTo>
                <a:lnTo>
                  <a:pt x="0" y="4763"/>
                </a:lnTo>
                <a:lnTo>
                  <a:pt x="21432" y="69057"/>
                </a:lnTo>
                <a:lnTo>
                  <a:pt x="38100" y="114300"/>
                </a:lnTo>
                <a:lnTo>
                  <a:pt x="61913" y="188119"/>
                </a:lnTo>
                <a:lnTo>
                  <a:pt x="85725" y="271463"/>
                </a:lnTo>
                <a:lnTo>
                  <a:pt x="102394" y="340519"/>
                </a:lnTo>
                <a:lnTo>
                  <a:pt x="114300" y="407194"/>
                </a:lnTo>
                <a:lnTo>
                  <a:pt x="126207" y="478632"/>
                </a:lnTo>
                <a:lnTo>
                  <a:pt x="135732" y="554832"/>
                </a:lnTo>
                <a:lnTo>
                  <a:pt x="145257" y="638175"/>
                </a:lnTo>
                <a:lnTo>
                  <a:pt x="150019" y="719138"/>
                </a:lnTo>
                <a:lnTo>
                  <a:pt x="154782" y="866775"/>
                </a:lnTo>
                <a:cubicBezTo>
                  <a:pt x="155576" y="904081"/>
                  <a:pt x="156369" y="941388"/>
                  <a:pt x="157163" y="978694"/>
                </a:cubicBezTo>
                <a:cubicBezTo>
                  <a:pt x="156369" y="1016794"/>
                  <a:pt x="155576" y="1054894"/>
                  <a:pt x="154782" y="1092994"/>
                </a:cubicBezTo>
                <a:lnTo>
                  <a:pt x="140494" y="1316832"/>
                </a:lnTo>
                <a:lnTo>
                  <a:pt x="323850" y="1316832"/>
                </a:lnTo>
                <a:cubicBezTo>
                  <a:pt x="323056" y="1266826"/>
                  <a:pt x="322263" y="1216819"/>
                  <a:pt x="321469" y="1166813"/>
                </a:cubicBezTo>
                <a:lnTo>
                  <a:pt x="321469" y="950119"/>
                </a:lnTo>
                <a:lnTo>
                  <a:pt x="321469" y="897732"/>
                </a:lnTo>
                <a:lnTo>
                  <a:pt x="314325" y="807244"/>
                </a:lnTo>
                <a:lnTo>
                  <a:pt x="285750" y="540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F3D0CEE-6393-4D39-A68E-840175C19865}"/>
              </a:ext>
            </a:extLst>
          </p:cNvPr>
          <p:cNvSpPr/>
          <p:nvPr/>
        </p:nvSpPr>
        <p:spPr>
          <a:xfrm>
            <a:off x="4292600" y="5060950"/>
            <a:ext cx="2978150" cy="422275"/>
          </a:xfrm>
          <a:custGeom>
            <a:avLst/>
            <a:gdLst>
              <a:gd name="connsiteX0" fmla="*/ 2168644 w 2977912"/>
              <a:gd name="connsiteY0" fmla="*/ 73348 h 422971"/>
              <a:gd name="connsiteX1" fmla="*/ 1970605 w 2977912"/>
              <a:gd name="connsiteY1" fmla="*/ 80682 h 422971"/>
              <a:gd name="connsiteX2" fmla="*/ 1792126 w 2977912"/>
              <a:gd name="connsiteY2" fmla="*/ 88017 h 422971"/>
              <a:gd name="connsiteX3" fmla="*/ 1603868 w 2977912"/>
              <a:gd name="connsiteY3" fmla="*/ 97797 h 422971"/>
              <a:gd name="connsiteX4" fmla="*/ 1359376 w 2977912"/>
              <a:gd name="connsiteY4" fmla="*/ 110021 h 422971"/>
              <a:gd name="connsiteX5" fmla="*/ 1139333 w 2977912"/>
              <a:gd name="connsiteY5" fmla="*/ 124691 h 422971"/>
              <a:gd name="connsiteX6" fmla="*/ 911955 w 2977912"/>
              <a:gd name="connsiteY6" fmla="*/ 139360 h 422971"/>
              <a:gd name="connsiteX7" fmla="*/ 738366 w 2977912"/>
              <a:gd name="connsiteY7" fmla="*/ 154030 h 422971"/>
              <a:gd name="connsiteX8" fmla="*/ 589226 w 2977912"/>
              <a:gd name="connsiteY8" fmla="*/ 168699 h 422971"/>
              <a:gd name="connsiteX9" fmla="*/ 513433 w 2977912"/>
              <a:gd name="connsiteY9" fmla="*/ 176034 h 422971"/>
              <a:gd name="connsiteX10" fmla="*/ 486539 w 2977912"/>
              <a:gd name="connsiteY10" fmla="*/ 178479 h 422971"/>
              <a:gd name="connsiteX11" fmla="*/ 452310 w 2977912"/>
              <a:gd name="connsiteY11" fmla="*/ 176034 h 422971"/>
              <a:gd name="connsiteX12" fmla="*/ 413192 w 2977912"/>
              <a:gd name="connsiteY12" fmla="*/ 173589 h 422971"/>
              <a:gd name="connsiteX13" fmla="*/ 352069 w 2977912"/>
              <a:gd name="connsiteY13" fmla="*/ 166255 h 422971"/>
              <a:gd name="connsiteX14" fmla="*/ 298280 w 2977912"/>
              <a:gd name="connsiteY14" fmla="*/ 156475 h 422971"/>
              <a:gd name="connsiteX15" fmla="*/ 261607 w 2977912"/>
              <a:gd name="connsiteY15" fmla="*/ 146695 h 422971"/>
              <a:gd name="connsiteX16" fmla="*/ 198039 w 2977912"/>
              <a:gd name="connsiteY16" fmla="*/ 124691 h 422971"/>
              <a:gd name="connsiteX17" fmla="*/ 141805 w 2977912"/>
              <a:gd name="connsiteY17" fmla="*/ 100242 h 422971"/>
              <a:gd name="connsiteX18" fmla="*/ 85572 w 2977912"/>
              <a:gd name="connsiteY18" fmla="*/ 68458 h 422971"/>
              <a:gd name="connsiteX19" fmla="*/ 53788 w 2977912"/>
              <a:gd name="connsiteY19" fmla="*/ 48898 h 422971"/>
              <a:gd name="connsiteX20" fmla="*/ 31784 w 2977912"/>
              <a:gd name="connsiteY20" fmla="*/ 39119 h 422971"/>
              <a:gd name="connsiteX21" fmla="*/ 17115 w 2977912"/>
              <a:gd name="connsiteY21" fmla="*/ 39119 h 422971"/>
              <a:gd name="connsiteX22" fmla="*/ 4890 w 2977912"/>
              <a:gd name="connsiteY22" fmla="*/ 41564 h 422971"/>
              <a:gd name="connsiteX23" fmla="*/ 0 w 2977912"/>
              <a:gd name="connsiteY23" fmla="*/ 48898 h 422971"/>
              <a:gd name="connsiteX24" fmla="*/ 0 w 2977912"/>
              <a:gd name="connsiteY24" fmla="*/ 61123 h 422971"/>
              <a:gd name="connsiteX25" fmla="*/ 2445 w 2977912"/>
              <a:gd name="connsiteY25" fmla="*/ 78237 h 422971"/>
              <a:gd name="connsiteX26" fmla="*/ 14670 w 2977912"/>
              <a:gd name="connsiteY26" fmla="*/ 102687 h 422971"/>
              <a:gd name="connsiteX27" fmla="*/ 63568 w 2977912"/>
              <a:gd name="connsiteY27" fmla="*/ 163810 h 422971"/>
              <a:gd name="connsiteX28" fmla="*/ 139361 w 2977912"/>
              <a:gd name="connsiteY28" fmla="*/ 246937 h 422971"/>
              <a:gd name="connsiteX29" fmla="*/ 202928 w 2977912"/>
              <a:gd name="connsiteY29" fmla="*/ 308060 h 422971"/>
              <a:gd name="connsiteX30" fmla="*/ 254272 w 2977912"/>
              <a:gd name="connsiteY30" fmla="*/ 349623 h 422971"/>
              <a:gd name="connsiteX31" fmla="*/ 305615 w 2977912"/>
              <a:gd name="connsiteY31" fmla="*/ 386297 h 422971"/>
              <a:gd name="connsiteX32" fmla="*/ 356958 w 2977912"/>
              <a:gd name="connsiteY32" fmla="*/ 413191 h 422971"/>
              <a:gd name="connsiteX33" fmla="*/ 388742 w 2977912"/>
              <a:gd name="connsiteY33" fmla="*/ 422971 h 422971"/>
              <a:gd name="connsiteX34" fmla="*/ 437641 w 2977912"/>
              <a:gd name="connsiteY34" fmla="*/ 408302 h 422971"/>
              <a:gd name="connsiteX35" fmla="*/ 574556 w 2977912"/>
              <a:gd name="connsiteY35" fmla="*/ 374073 h 422971"/>
              <a:gd name="connsiteX36" fmla="*/ 718807 w 2977912"/>
              <a:gd name="connsiteY36" fmla="*/ 349623 h 422971"/>
              <a:gd name="connsiteX37" fmla="*/ 860612 w 2977912"/>
              <a:gd name="connsiteY37" fmla="*/ 332509 h 422971"/>
              <a:gd name="connsiteX38" fmla="*/ 1041536 w 2977912"/>
              <a:gd name="connsiteY38" fmla="*/ 308060 h 422971"/>
              <a:gd name="connsiteX39" fmla="*/ 1246909 w 2977912"/>
              <a:gd name="connsiteY39" fmla="*/ 286056 h 422971"/>
              <a:gd name="connsiteX40" fmla="*/ 1425388 w 2977912"/>
              <a:gd name="connsiteY40" fmla="*/ 271386 h 422971"/>
              <a:gd name="connsiteX41" fmla="*/ 1557414 w 2977912"/>
              <a:gd name="connsiteY41" fmla="*/ 261606 h 422971"/>
              <a:gd name="connsiteX42" fmla="*/ 1682105 w 2977912"/>
              <a:gd name="connsiteY42" fmla="*/ 256717 h 422971"/>
              <a:gd name="connsiteX43" fmla="*/ 1823910 w 2977912"/>
              <a:gd name="connsiteY43" fmla="*/ 254272 h 422971"/>
              <a:gd name="connsiteX44" fmla="*/ 1929042 w 2977912"/>
              <a:gd name="connsiteY44" fmla="*/ 254272 h 422971"/>
              <a:gd name="connsiteX45" fmla="*/ 2070847 w 2977912"/>
              <a:gd name="connsiteY45" fmla="*/ 256717 h 422971"/>
              <a:gd name="connsiteX46" fmla="*/ 2246881 w 2977912"/>
              <a:gd name="connsiteY46" fmla="*/ 266496 h 422971"/>
              <a:gd name="connsiteX47" fmla="*/ 2408246 w 2977912"/>
              <a:gd name="connsiteY47" fmla="*/ 268941 h 422971"/>
              <a:gd name="connsiteX48" fmla="*/ 2528047 w 2977912"/>
              <a:gd name="connsiteY48" fmla="*/ 273831 h 422971"/>
              <a:gd name="connsiteX49" fmla="*/ 2657628 w 2977912"/>
              <a:gd name="connsiteY49" fmla="*/ 281166 h 422971"/>
              <a:gd name="connsiteX50" fmla="*/ 2782319 w 2977912"/>
              <a:gd name="connsiteY50" fmla="*/ 295835 h 422971"/>
              <a:gd name="connsiteX51" fmla="*/ 2887450 w 2977912"/>
              <a:gd name="connsiteY51" fmla="*/ 310505 h 422971"/>
              <a:gd name="connsiteX52" fmla="*/ 2911900 w 2977912"/>
              <a:gd name="connsiteY52" fmla="*/ 310505 h 422971"/>
              <a:gd name="connsiteX53" fmla="*/ 2943684 w 2977912"/>
              <a:gd name="connsiteY53" fmla="*/ 305615 h 422971"/>
              <a:gd name="connsiteX54" fmla="*/ 2960798 w 2977912"/>
              <a:gd name="connsiteY54" fmla="*/ 298280 h 422971"/>
              <a:gd name="connsiteX55" fmla="*/ 2975468 w 2977912"/>
              <a:gd name="connsiteY55" fmla="*/ 281166 h 422971"/>
              <a:gd name="connsiteX56" fmla="*/ 2977912 w 2977912"/>
              <a:gd name="connsiteY56" fmla="*/ 266496 h 422971"/>
              <a:gd name="connsiteX57" fmla="*/ 2975468 w 2977912"/>
              <a:gd name="connsiteY57" fmla="*/ 246937 h 422971"/>
              <a:gd name="connsiteX58" fmla="*/ 2968133 w 2977912"/>
              <a:gd name="connsiteY58" fmla="*/ 222488 h 422971"/>
              <a:gd name="connsiteX59" fmla="*/ 2948573 w 2977912"/>
              <a:gd name="connsiteY59" fmla="*/ 188259 h 422971"/>
              <a:gd name="connsiteX60" fmla="*/ 2921679 w 2977912"/>
              <a:gd name="connsiteY60" fmla="*/ 158920 h 422971"/>
              <a:gd name="connsiteX61" fmla="*/ 2897230 w 2977912"/>
              <a:gd name="connsiteY61" fmla="*/ 136915 h 422971"/>
              <a:gd name="connsiteX62" fmla="*/ 2860556 w 2977912"/>
              <a:gd name="connsiteY62" fmla="*/ 110021 h 422971"/>
              <a:gd name="connsiteX63" fmla="*/ 2804323 w 2977912"/>
              <a:gd name="connsiteY63" fmla="*/ 78237 h 422971"/>
              <a:gd name="connsiteX64" fmla="*/ 2752980 w 2977912"/>
              <a:gd name="connsiteY64" fmla="*/ 56233 h 422971"/>
              <a:gd name="connsiteX65" fmla="*/ 2669853 w 2977912"/>
              <a:gd name="connsiteY65" fmla="*/ 24449 h 422971"/>
              <a:gd name="connsiteX66" fmla="*/ 2586725 w 2977912"/>
              <a:gd name="connsiteY66" fmla="*/ 0 h 422971"/>
              <a:gd name="connsiteX67" fmla="*/ 2567166 w 2977912"/>
              <a:gd name="connsiteY67" fmla="*/ 0 h 422971"/>
              <a:gd name="connsiteX68" fmla="*/ 2515823 w 2977912"/>
              <a:gd name="connsiteY68" fmla="*/ 4890 h 422971"/>
              <a:gd name="connsiteX69" fmla="*/ 2466924 w 2977912"/>
              <a:gd name="connsiteY69" fmla="*/ 17114 h 422971"/>
              <a:gd name="connsiteX70" fmla="*/ 2388687 w 2977912"/>
              <a:gd name="connsiteY70" fmla="*/ 44009 h 422971"/>
              <a:gd name="connsiteX71" fmla="*/ 2330009 w 2977912"/>
              <a:gd name="connsiteY71" fmla="*/ 66013 h 422971"/>
              <a:gd name="connsiteX72" fmla="*/ 2168644 w 2977912"/>
              <a:gd name="connsiteY72" fmla="*/ 73348 h 422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977912" h="422971">
                <a:moveTo>
                  <a:pt x="2168644" y="73348"/>
                </a:moveTo>
                <a:lnTo>
                  <a:pt x="1970605" y="80682"/>
                </a:lnTo>
                <a:lnTo>
                  <a:pt x="1792126" y="88017"/>
                </a:lnTo>
                <a:lnTo>
                  <a:pt x="1603868" y="97797"/>
                </a:lnTo>
                <a:lnTo>
                  <a:pt x="1359376" y="110021"/>
                </a:lnTo>
                <a:lnTo>
                  <a:pt x="1139333" y="124691"/>
                </a:lnTo>
                <a:lnTo>
                  <a:pt x="911955" y="139360"/>
                </a:lnTo>
                <a:lnTo>
                  <a:pt x="738366" y="154030"/>
                </a:lnTo>
                <a:lnTo>
                  <a:pt x="589226" y="168699"/>
                </a:lnTo>
                <a:lnTo>
                  <a:pt x="513433" y="176034"/>
                </a:lnTo>
                <a:lnTo>
                  <a:pt x="486539" y="178479"/>
                </a:lnTo>
                <a:lnTo>
                  <a:pt x="452310" y="176034"/>
                </a:lnTo>
                <a:lnTo>
                  <a:pt x="413192" y="173589"/>
                </a:lnTo>
                <a:lnTo>
                  <a:pt x="352069" y="166255"/>
                </a:lnTo>
                <a:lnTo>
                  <a:pt x="298280" y="156475"/>
                </a:lnTo>
                <a:lnTo>
                  <a:pt x="261607" y="146695"/>
                </a:lnTo>
                <a:lnTo>
                  <a:pt x="198039" y="124691"/>
                </a:lnTo>
                <a:lnTo>
                  <a:pt x="141805" y="100242"/>
                </a:lnTo>
                <a:lnTo>
                  <a:pt x="85572" y="68458"/>
                </a:lnTo>
                <a:lnTo>
                  <a:pt x="53788" y="48898"/>
                </a:lnTo>
                <a:lnTo>
                  <a:pt x="31784" y="39119"/>
                </a:lnTo>
                <a:lnTo>
                  <a:pt x="17115" y="39119"/>
                </a:lnTo>
                <a:lnTo>
                  <a:pt x="4890" y="41564"/>
                </a:lnTo>
                <a:lnTo>
                  <a:pt x="0" y="48898"/>
                </a:lnTo>
                <a:lnTo>
                  <a:pt x="0" y="61123"/>
                </a:lnTo>
                <a:lnTo>
                  <a:pt x="2445" y="78237"/>
                </a:lnTo>
                <a:lnTo>
                  <a:pt x="14670" y="102687"/>
                </a:lnTo>
                <a:lnTo>
                  <a:pt x="63568" y="163810"/>
                </a:lnTo>
                <a:lnTo>
                  <a:pt x="139361" y="246937"/>
                </a:lnTo>
                <a:lnTo>
                  <a:pt x="202928" y="308060"/>
                </a:lnTo>
                <a:lnTo>
                  <a:pt x="254272" y="349623"/>
                </a:lnTo>
                <a:lnTo>
                  <a:pt x="305615" y="386297"/>
                </a:lnTo>
                <a:lnTo>
                  <a:pt x="356958" y="413191"/>
                </a:lnTo>
                <a:lnTo>
                  <a:pt x="388742" y="422971"/>
                </a:lnTo>
                <a:lnTo>
                  <a:pt x="437641" y="408302"/>
                </a:lnTo>
                <a:lnTo>
                  <a:pt x="574556" y="374073"/>
                </a:lnTo>
                <a:lnTo>
                  <a:pt x="718807" y="349623"/>
                </a:lnTo>
                <a:lnTo>
                  <a:pt x="860612" y="332509"/>
                </a:lnTo>
                <a:lnTo>
                  <a:pt x="1041536" y="308060"/>
                </a:lnTo>
                <a:lnTo>
                  <a:pt x="1246909" y="286056"/>
                </a:lnTo>
                <a:lnTo>
                  <a:pt x="1425388" y="271386"/>
                </a:lnTo>
                <a:lnTo>
                  <a:pt x="1557414" y="261606"/>
                </a:lnTo>
                <a:lnTo>
                  <a:pt x="1682105" y="256717"/>
                </a:lnTo>
                <a:lnTo>
                  <a:pt x="1823910" y="254272"/>
                </a:lnTo>
                <a:lnTo>
                  <a:pt x="1929042" y="254272"/>
                </a:lnTo>
                <a:lnTo>
                  <a:pt x="2070847" y="256717"/>
                </a:lnTo>
                <a:lnTo>
                  <a:pt x="2246881" y="266496"/>
                </a:lnTo>
                <a:lnTo>
                  <a:pt x="2408246" y="268941"/>
                </a:lnTo>
                <a:lnTo>
                  <a:pt x="2528047" y="273831"/>
                </a:lnTo>
                <a:lnTo>
                  <a:pt x="2657628" y="281166"/>
                </a:lnTo>
                <a:lnTo>
                  <a:pt x="2782319" y="295835"/>
                </a:lnTo>
                <a:lnTo>
                  <a:pt x="2887450" y="310505"/>
                </a:lnTo>
                <a:lnTo>
                  <a:pt x="2911900" y="310505"/>
                </a:lnTo>
                <a:lnTo>
                  <a:pt x="2943684" y="305615"/>
                </a:lnTo>
                <a:lnTo>
                  <a:pt x="2960798" y="298280"/>
                </a:lnTo>
                <a:lnTo>
                  <a:pt x="2975468" y="281166"/>
                </a:lnTo>
                <a:lnTo>
                  <a:pt x="2977912" y="266496"/>
                </a:lnTo>
                <a:lnTo>
                  <a:pt x="2975468" y="246937"/>
                </a:lnTo>
                <a:lnTo>
                  <a:pt x="2968133" y="222488"/>
                </a:lnTo>
                <a:lnTo>
                  <a:pt x="2948573" y="188259"/>
                </a:lnTo>
                <a:lnTo>
                  <a:pt x="2921679" y="158920"/>
                </a:lnTo>
                <a:lnTo>
                  <a:pt x="2897230" y="136915"/>
                </a:lnTo>
                <a:lnTo>
                  <a:pt x="2860556" y="110021"/>
                </a:lnTo>
                <a:lnTo>
                  <a:pt x="2804323" y="78237"/>
                </a:lnTo>
                <a:lnTo>
                  <a:pt x="2752980" y="56233"/>
                </a:lnTo>
                <a:lnTo>
                  <a:pt x="2669853" y="24449"/>
                </a:lnTo>
                <a:lnTo>
                  <a:pt x="2586725" y="0"/>
                </a:lnTo>
                <a:lnTo>
                  <a:pt x="2567166" y="0"/>
                </a:lnTo>
                <a:lnTo>
                  <a:pt x="2515823" y="4890"/>
                </a:lnTo>
                <a:lnTo>
                  <a:pt x="2466924" y="17114"/>
                </a:lnTo>
                <a:lnTo>
                  <a:pt x="2388687" y="44009"/>
                </a:lnTo>
                <a:lnTo>
                  <a:pt x="2330009" y="66013"/>
                </a:lnTo>
                <a:lnTo>
                  <a:pt x="2168644" y="7334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316C118-C2A9-4FD2-A4D5-31C3E9B57BB5}"/>
              </a:ext>
            </a:extLst>
          </p:cNvPr>
          <p:cNvGrpSpPr>
            <a:grpSpLocks/>
          </p:cNvGrpSpPr>
          <p:nvPr/>
        </p:nvGrpSpPr>
        <p:grpSpPr bwMode="auto">
          <a:xfrm>
            <a:off x="2622550" y="1598613"/>
            <a:ext cx="4656138" cy="4248150"/>
            <a:chOff x="2767013" y="1725613"/>
            <a:chExt cx="4656137" cy="4248150"/>
          </a:xfrm>
        </p:grpSpPr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F048024A-99ED-49FD-A899-228562516F4F}"/>
                </a:ext>
              </a:extLst>
            </p:cNvPr>
            <p:cNvSpPr/>
            <p:nvPr/>
          </p:nvSpPr>
          <p:spPr>
            <a:xfrm>
              <a:off x="2767013" y="2657475"/>
              <a:ext cx="1816100" cy="512763"/>
            </a:xfrm>
            <a:custGeom>
              <a:avLst/>
              <a:gdLst>
                <a:gd name="connsiteX0" fmla="*/ 1593057 w 1814513"/>
                <a:gd name="connsiteY0" fmla="*/ 216694 h 511969"/>
                <a:gd name="connsiteX1" fmla="*/ 1459707 w 1814513"/>
                <a:gd name="connsiteY1" fmla="*/ 252413 h 511969"/>
                <a:gd name="connsiteX2" fmla="*/ 1350169 w 1814513"/>
                <a:gd name="connsiteY2" fmla="*/ 280988 h 511969"/>
                <a:gd name="connsiteX3" fmla="*/ 1216819 w 1814513"/>
                <a:gd name="connsiteY3" fmla="*/ 319088 h 511969"/>
                <a:gd name="connsiteX4" fmla="*/ 1031082 w 1814513"/>
                <a:gd name="connsiteY4" fmla="*/ 354806 h 511969"/>
                <a:gd name="connsiteX5" fmla="*/ 921544 w 1814513"/>
                <a:gd name="connsiteY5" fmla="*/ 376238 h 511969"/>
                <a:gd name="connsiteX6" fmla="*/ 826294 w 1814513"/>
                <a:gd name="connsiteY6" fmla="*/ 397669 h 511969"/>
                <a:gd name="connsiteX7" fmla="*/ 716757 w 1814513"/>
                <a:gd name="connsiteY7" fmla="*/ 426244 h 511969"/>
                <a:gd name="connsiteX8" fmla="*/ 588169 w 1814513"/>
                <a:gd name="connsiteY8" fmla="*/ 461963 h 511969"/>
                <a:gd name="connsiteX9" fmla="*/ 461963 w 1814513"/>
                <a:gd name="connsiteY9" fmla="*/ 500063 h 511969"/>
                <a:gd name="connsiteX10" fmla="*/ 419100 w 1814513"/>
                <a:gd name="connsiteY10" fmla="*/ 511969 h 511969"/>
                <a:gd name="connsiteX11" fmla="*/ 411957 w 1814513"/>
                <a:gd name="connsiteY11" fmla="*/ 511969 h 511969"/>
                <a:gd name="connsiteX12" fmla="*/ 369094 w 1814513"/>
                <a:gd name="connsiteY12" fmla="*/ 500063 h 511969"/>
                <a:gd name="connsiteX13" fmla="*/ 309563 w 1814513"/>
                <a:gd name="connsiteY13" fmla="*/ 478631 h 511969"/>
                <a:gd name="connsiteX14" fmla="*/ 259557 w 1814513"/>
                <a:gd name="connsiteY14" fmla="*/ 454819 h 511969"/>
                <a:gd name="connsiteX15" fmla="*/ 221457 w 1814513"/>
                <a:gd name="connsiteY15" fmla="*/ 433388 h 511969"/>
                <a:gd name="connsiteX16" fmla="*/ 176213 w 1814513"/>
                <a:gd name="connsiteY16" fmla="*/ 402431 h 511969"/>
                <a:gd name="connsiteX17" fmla="*/ 135732 w 1814513"/>
                <a:gd name="connsiteY17" fmla="*/ 369094 h 511969"/>
                <a:gd name="connsiteX18" fmla="*/ 104775 w 1814513"/>
                <a:gd name="connsiteY18" fmla="*/ 340519 h 511969"/>
                <a:gd name="connsiteX19" fmla="*/ 71438 w 1814513"/>
                <a:gd name="connsiteY19" fmla="*/ 304800 h 511969"/>
                <a:gd name="connsiteX20" fmla="*/ 38100 w 1814513"/>
                <a:gd name="connsiteY20" fmla="*/ 259556 h 511969"/>
                <a:gd name="connsiteX21" fmla="*/ 14288 w 1814513"/>
                <a:gd name="connsiteY21" fmla="*/ 223838 h 511969"/>
                <a:gd name="connsiteX22" fmla="*/ 0 w 1814513"/>
                <a:gd name="connsiteY22" fmla="*/ 185738 h 511969"/>
                <a:gd name="connsiteX23" fmla="*/ 0 w 1814513"/>
                <a:gd name="connsiteY23" fmla="*/ 176213 h 511969"/>
                <a:gd name="connsiteX24" fmla="*/ 2382 w 1814513"/>
                <a:gd name="connsiteY24" fmla="*/ 166688 h 511969"/>
                <a:gd name="connsiteX25" fmla="*/ 7144 w 1814513"/>
                <a:gd name="connsiteY25" fmla="*/ 164306 h 511969"/>
                <a:gd name="connsiteX26" fmla="*/ 19050 w 1814513"/>
                <a:gd name="connsiteY26" fmla="*/ 164306 h 511969"/>
                <a:gd name="connsiteX27" fmla="*/ 47625 w 1814513"/>
                <a:gd name="connsiteY27" fmla="*/ 171450 h 511969"/>
                <a:gd name="connsiteX28" fmla="*/ 119063 w 1814513"/>
                <a:gd name="connsiteY28" fmla="*/ 202406 h 511969"/>
                <a:gd name="connsiteX29" fmla="*/ 211932 w 1814513"/>
                <a:gd name="connsiteY29" fmla="*/ 238125 h 511969"/>
                <a:gd name="connsiteX30" fmla="*/ 297657 w 1814513"/>
                <a:gd name="connsiteY30" fmla="*/ 261938 h 511969"/>
                <a:gd name="connsiteX31" fmla="*/ 392907 w 1814513"/>
                <a:gd name="connsiteY31" fmla="*/ 283369 h 511969"/>
                <a:gd name="connsiteX32" fmla="*/ 442913 w 1814513"/>
                <a:gd name="connsiteY32" fmla="*/ 290513 h 511969"/>
                <a:gd name="connsiteX33" fmla="*/ 578644 w 1814513"/>
                <a:gd name="connsiteY33" fmla="*/ 266700 h 511969"/>
                <a:gd name="connsiteX34" fmla="*/ 821532 w 1814513"/>
                <a:gd name="connsiteY34" fmla="*/ 221456 h 511969"/>
                <a:gd name="connsiteX35" fmla="*/ 1028700 w 1814513"/>
                <a:gd name="connsiteY35" fmla="*/ 176213 h 511969"/>
                <a:gd name="connsiteX36" fmla="*/ 1231107 w 1814513"/>
                <a:gd name="connsiteY36" fmla="*/ 114300 h 511969"/>
                <a:gd name="connsiteX37" fmla="*/ 1409700 w 1814513"/>
                <a:gd name="connsiteY37" fmla="*/ 66675 h 511969"/>
                <a:gd name="connsiteX38" fmla="*/ 1488282 w 1814513"/>
                <a:gd name="connsiteY38" fmla="*/ 42863 h 511969"/>
                <a:gd name="connsiteX39" fmla="*/ 1526382 w 1814513"/>
                <a:gd name="connsiteY39" fmla="*/ 26194 h 511969"/>
                <a:gd name="connsiteX40" fmla="*/ 1576388 w 1814513"/>
                <a:gd name="connsiteY40" fmla="*/ 7144 h 511969"/>
                <a:gd name="connsiteX41" fmla="*/ 1612107 w 1814513"/>
                <a:gd name="connsiteY41" fmla="*/ 0 h 511969"/>
                <a:gd name="connsiteX42" fmla="*/ 1643063 w 1814513"/>
                <a:gd name="connsiteY42" fmla="*/ 0 h 511969"/>
                <a:gd name="connsiteX43" fmla="*/ 1690688 w 1814513"/>
                <a:gd name="connsiteY43" fmla="*/ 4763 h 511969"/>
                <a:gd name="connsiteX44" fmla="*/ 1757363 w 1814513"/>
                <a:gd name="connsiteY44" fmla="*/ 23813 h 511969"/>
                <a:gd name="connsiteX45" fmla="*/ 1795463 w 1814513"/>
                <a:gd name="connsiteY45" fmla="*/ 40481 h 511969"/>
                <a:gd name="connsiteX46" fmla="*/ 1802607 w 1814513"/>
                <a:gd name="connsiteY46" fmla="*/ 47625 h 511969"/>
                <a:gd name="connsiteX47" fmla="*/ 1809750 w 1814513"/>
                <a:gd name="connsiteY47" fmla="*/ 64294 h 511969"/>
                <a:gd name="connsiteX48" fmla="*/ 1814513 w 1814513"/>
                <a:gd name="connsiteY48" fmla="*/ 85725 h 511969"/>
                <a:gd name="connsiteX49" fmla="*/ 1814513 w 1814513"/>
                <a:gd name="connsiteY49" fmla="*/ 116681 h 511969"/>
                <a:gd name="connsiteX50" fmla="*/ 1804988 w 1814513"/>
                <a:gd name="connsiteY50" fmla="*/ 138113 h 511969"/>
                <a:gd name="connsiteX51" fmla="*/ 1785938 w 1814513"/>
                <a:gd name="connsiteY51" fmla="*/ 159544 h 511969"/>
                <a:gd name="connsiteX52" fmla="*/ 1766888 w 1814513"/>
                <a:gd name="connsiteY52" fmla="*/ 169069 h 511969"/>
                <a:gd name="connsiteX53" fmla="*/ 1593057 w 1814513"/>
                <a:gd name="connsiteY53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4513" h="511969">
                  <a:moveTo>
                    <a:pt x="1593057" y="216694"/>
                  </a:moveTo>
                  <a:lnTo>
                    <a:pt x="1459707" y="252413"/>
                  </a:lnTo>
                  <a:lnTo>
                    <a:pt x="1350169" y="280988"/>
                  </a:lnTo>
                  <a:lnTo>
                    <a:pt x="1216819" y="319088"/>
                  </a:lnTo>
                  <a:lnTo>
                    <a:pt x="1031082" y="354806"/>
                  </a:lnTo>
                  <a:lnTo>
                    <a:pt x="921544" y="376238"/>
                  </a:lnTo>
                  <a:lnTo>
                    <a:pt x="826294" y="397669"/>
                  </a:lnTo>
                  <a:lnTo>
                    <a:pt x="716757" y="426244"/>
                  </a:lnTo>
                  <a:lnTo>
                    <a:pt x="588169" y="461963"/>
                  </a:lnTo>
                  <a:lnTo>
                    <a:pt x="461963" y="500063"/>
                  </a:lnTo>
                  <a:lnTo>
                    <a:pt x="419100" y="511969"/>
                  </a:lnTo>
                  <a:lnTo>
                    <a:pt x="411957" y="511969"/>
                  </a:lnTo>
                  <a:lnTo>
                    <a:pt x="369094" y="500063"/>
                  </a:lnTo>
                  <a:lnTo>
                    <a:pt x="309563" y="478631"/>
                  </a:lnTo>
                  <a:lnTo>
                    <a:pt x="259557" y="454819"/>
                  </a:lnTo>
                  <a:lnTo>
                    <a:pt x="221457" y="433388"/>
                  </a:lnTo>
                  <a:lnTo>
                    <a:pt x="176213" y="402431"/>
                  </a:lnTo>
                  <a:lnTo>
                    <a:pt x="135732" y="369094"/>
                  </a:lnTo>
                  <a:lnTo>
                    <a:pt x="104775" y="340519"/>
                  </a:lnTo>
                  <a:lnTo>
                    <a:pt x="71438" y="304800"/>
                  </a:lnTo>
                  <a:lnTo>
                    <a:pt x="38100" y="259556"/>
                  </a:lnTo>
                  <a:lnTo>
                    <a:pt x="14288" y="223838"/>
                  </a:lnTo>
                  <a:lnTo>
                    <a:pt x="0" y="185738"/>
                  </a:lnTo>
                  <a:lnTo>
                    <a:pt x="0" y="176213"/>
                  </a:lnTo>
                  <a:lnTo>
                    <a:pt x="2382" y="166688"/>
                  </a:lnTo>
                  <a:lnTo>
                    <a:pt x="7144" y="164306"/>
                  </a:lnTo>
                  <a:lnTo>
                    <a:pt x="19050" y="164306"/>
                  </a:lnTo>
                  <a:lnTo>
                    <a:pt x="47625" y="171450"/>
                  </a:lnTo>
                  <a:lnTo>
                    <a:pt x="119063" y="202406"/>
                  </a:lnTo>
                  <a:lnTo>
                    <a:pt x="211932" y="238125"/>
                  </a:lnTo>
                  <a:lnTo>
                    <a:pt x="297657" y="261938"/>
                  </a:lnTo>
                  <a:lnTo>
                    <a:pt x="392907" y="283369"/>
                  </a:lnTo>
                  <a:lnTo>
                    <a:pt x="442913" y="290513"/>
                  </a:lnTo>
                  <a:lnTo>
                    <a:pt x="578644" y="266700"/>
                  </a:lnTo>
                  <a:lnTo>
                    <a:pt x="821532" y="221456"/>
                  </a:lnTo>
                  <a:lnTo>
                    <a:pt x="1028700" y="176213"/>
                  </a:lnTo>
                  <a:lnTo>
                    <a:pt x="1231107" y="114300"/>
                  </a:lnTo>
                  <a:lnTo>
                    <a:pt x="1409700" y="66675"/>
                  </a:lnTo>
                  <a:lnTo>
                    <a:pt x="1488282" y="42863"/>
                  </a:lnTo>
                  <a:lnTo>
                    <a:pt x="1526382" y="26194"/>
                  </a:lnTo>
                  <a:lnTo>
                    <a:pt x="1576388" y="7144"/>
                  </a:lnTo>
                  <a:lnTo>
                    <a:pt x="1612107" y="0"/>
                  </a:lnTo>
                  <a:lnTo>
                    <a:pt x="1643063" y="0"/>
                  </a:lnTo>
                  <a:lnTo>
                    <a:pt x="1690688" y="4763"/>
                  </a:lnTo>
                  <a:lnTo>
                    <a:pt x="1757363" y="23813"/>
                  </a:lnTo>
                  <a:lnTo>
                    <a:pt x="1795463" y="40481"/>
                  </a:lnTo>
                  <a:lnTo>
                    <a:pt x="1802607" y="47625"/>
                  </a:lnTo>
                  <a:lnTo>
                    <a:pt x="1809750" y="64294"/>
                  </a:lnTo>
                  <a:lnTo>
                    <a:pt x="1814513" y="85725"/>
                  </a:lnTo>
                  <a:lnTo>
                    <a:pt x="1814513" y="116681"/>
                  </a:lnTo>
                  <a:lnTo>
                    <a:pt x="1804988" y="138113"/>
                  </a:lnTo>
                  <a:lnTo>
                    <a:pt x="1785938" y="159544"/>
                  </a:lnTo>
                  <a:lnTo>
                    <a:pt x="1766888" y="169069"/>
                  </a:lnTo>
                  <a:lnTo>
                    <a:pt x="1593057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49">
              <a:extLst>
                <a:ext uri="{FF2B5EF4-FFF2-40B4-BE49-F238E27FC236}">
                  <a16:creationId xmlns:a16="http://schemas.microsoft.com/office/drawing/2014/main" id="{33D280CE-0257-4F4F-919C-2B867741972D}"/>
                </a:ext>
              </a:extLst>
            </p:cNvPr>
            <p:cNvSpPr/>
            <p:nvPr/>
          </p:nvSpPr>
          <p:spPr>
            <a:xfrm rot="16200000">
              <a:off x="1714501" y="3573463"/>
              <a:ext cx="4248150" cy="552450"/>
            </a:xfrm>
            <a:custGeom>
              <a:avLst/>
              <a:gdLst>
                <a:gd name="connsiteX0" fmla="*/ 2791507 w 4247646"/>
                <a:gd name="connsiteY0" fmla="*/ 238089 h 552091"/>
                <a:gd name="connsiteX1" fmla="*/ 2453352 w 4247646"/>
                <a:gd name="connsiteY1" fmla="*/ 238089 h 552091"/>
                <a:gd name="connsiteX2" fmla="*/ 2139350 w 4247646"/>
                <a:gd name="connsiteY2" fmla="*/ 238089 h 552091"/>
                <a:gd name="connsiteX3" fmla="*/ 1959921 w 4247646"/>
                <a:gd name="connsiteY3" fmla="*/ 241540 h 552091"/>
                <a:gd name="connsiteX4" fmla="*/ 1652821 w 4247646"/>
                <a:gd name="connsiteY4" fmla="*/ 238089 h 552091"/>
                <a:gd name="connsiteX5" fmla="*/ 1362973 w 4247646"/>
                <a:gd name="connsiteY5" fmla="*/ 238089 h 552091"/>
                <a:gd name="connsiteX6" fmla="*/ 1111082 w 4247646"/>
                <a:gd name="connsiteY6" fmla="*/ 231188 h 552091"/>
                <a:gd name="connsiteX7" fmla="*/ 793630 w 4247646"/>
                <a:gd name="connsiteY7" fmla="*/ 224287 h 552091"/>
                <a:gd name="connsiteX8" fmla="*/ 579695 w 4247646"/>
                <a:gd name="connsiteY8" fmla="*/ 213935 h 552091"/>
                <a:gd name="connsiteX9" fmla="*/ 37956 w 4247646"/>
                <a:gd name="connsiteY9" fmla="*/ 210485 h 552091"/>
                <a:gd name="connsiteX10" fmla="*/ 17252 w 4247646"/>
                <a:gd name="connsiteY10" fmla="*/ 224287 h 552091"/>
                <a:gd name="connsiteX11" fmla="*/ 3450 w 4247646"/>
                <a:gd name="connsiteY11" fmla="*/ 241540 h 552091"/>
                <a:gd name="connsiteX12" fmla="*/ 0 w 4247646"/>
                <a:gd name="connsiteY12" fmla="*/ 265694 h 552091"/>
                <a:gd name="connsiteX13" fmla="*/ 6901 w 4247646"/>
                <a:gd name="connsiteY13" fmla="*/ 289848 h 552091"/>
                <a:gd name="connsiteX14" fmla="*/ 24153 w 4247646"/>
                <a:gd name="connsiteY14" fmla="*/ 307101 h 552091"/>
                <a:gd name="connsiteX15" fmla="*/ 69011 w 4247646"/>
                <a:gd name="connsiteY15" fmla="*/ 341606 h 552091"/>
                <a:gd name="connsiteX16" fmla="*/ 138022 w 4247646"/>
                <a:gd name="connsiteY16" fmla="*/ 389914 h 552091"/>
                <a:gd name="connsiteX17" fmla="*/ 210484 w 4247646"/>
                <a:gd name="connsiteY17" fmla="*/ 431321 h 552091"/>
                <a:gd name="connsiteX18" fmla="*/ 276045 w 4247646"/>
                <a:gd name="connsiteY18" fmla="*/ 462376 h 552091"/>
                <a:gd name="connsiteX19" fmla="*/ 334704 w 4247646"/>
                <a:gd name="connsiteY19" fmla="*/ 486530 h 552091"/>
                <a:gd name="connsiteX20" fmla="*/ 386463 w 4247646"/>
                <a:gd name="connsiteY20" fmla="*/ 503783 h 552091"/>
                <a:gd name="connsiteX21" fmla="*/ 407166 w 4247646"/>
                <a:gd name="connsiteY21" fmla="*/ 507233 h 552091"/>
                <a:gd name="connsiteX22" fmla="*/ 545189 w 4247646"/>
                <a:gd name="connsiteY22" fmla="*/ 500332 h 552091"/>
                <a:gd name="connsiteX23" fmla="*/ 772926 w 4247646"/>
                <a:gd name="connsiteY23" fmla="*/ 489981 h 552091"/>
                <a:gd name="connsiteX24" fmla="*/ 948905 w 4247646"/>
                <a:gd name="connsiteY24" fmla="*/ 483079 h 552091"/>
                <a:gd name="connsiteX25" fmla="*/ 1186994 w 4247646"/>
                <a:gd name="connsiteY25" fmla="*/ 476178 h 552091"/>
                <a:gd name="connsiteX26" fmla="*/ 1404380 w 4247646"/>
                <a:gd name="connsiteY26" fmla="*/ 469277 h 552091"/>
                <a:gd name="connsiteX27" fmla="*/ 1635568 w 4247646"/>
                <a:gd name="connsiteY27" fmla="*/ 465827 h 552091"/>
                <a:gd name="connsiteX28" fmla="*/ 1856404 w 4247646"/>
                <a:gd name="connsiteY28" fmla="*/ 465827 h 552091"/>
                <a:gd name="connsiteX29" fmla="*/ 2201461 w 4247646"/>
                <a:gd name="connsiteY29" fmla="*/ 465827 h 552091"/>
                <a:gd name="connsiteX30" fmla="*/ 2629331 w 4247646"/>
                <a:gd name="connsiteY30" fmla="*/ 462376 h 552091"/>
                <a:gd name="connsiteX31" fmla="*/ 2857068 w 4247646"/>
                <a:gd name="connsiteY31" fmla="*/ 462376 h 552091"/>
                <a:gd name="connsiteX32" fmla="*/ 3012344 w 4247646"/>
                <a:gd name="connsiteY32" fmla="*/ 462376 h 552091"/>
                <a:gd name="connsiteX33" fmla="*/ 3243532 w 4247646"/>
                <a:gd name="connsiteY33" fmla="*/ 465827 h 552091"/>
                <a:gd name="connsiteX34" fmla="*/ 3409159 w 4247646"/>
                <a:gd name="connsiteY34" fmla="*/ 469277 h 552091"/>
                <a:gd name="connsiteX35" fmla="*/ 3523027 w 4247646"/>
                <a:gd name="connsiteY35" fmla="*/ 472728 h 552091"/>
                <a:gd name="connsiteX36" fmla="*/ 3626544 w 4247646"/>
                <a:gd name="connsiteY36" fmla="*/ 479629 h 552091"/>
                <a:gd name="connsiteX37" fmla="*/ 3730061 w 4247646"/>
                <a:gd name="connsiteY37" fmla="*/ 489981 h 552091"/>
                <a:gd name="connsiteX38" fmla="*/ 3795622 w 4247646"/>
                <a:gd name="connsiteY38" fmla="*/ 503783 h 552091"/>
                <a:gd name="connsiteX39" fmla="*/ 3850831 w 4247646"/>
                <a:gd name="connsiteY39" fmla="*/ 521036 h 552091"/>
                <a:gd name="connsiteX40" fmla="*/ 3878436 w 4247646"/>
                <a:gd name="connsiteY40" fmla="*/ 538288 h 552091"/>
                <a:gd name="connsiteX41" fmla="*/ 3902590 w 4247646"/>
                <a:gd name="connsiteY41" fmla="*/ 548640 h 552091"/>
                <a:gd name="connsiteX42" fmla="*/ 3933645 w 4247646"/>
                <a:gd name="connsiteY42" fmla="*/ 552091 h 552091"/>
                <a:gd name="connsiteX43" fmla="*/ 3961249 w 4247646"/>
                <a:gd name="connsiteY43" fmla="*/ 545190 h 552091"/>
                <a:gd name="connsiteX44" fmla="*/ 4013008 w 4247646"/>
                <a:gd name="connsiteY44" fmla="*/ 500332 h 552091"/>
                <a:gd name="connsiteX45" fmla="*/ 4057865 w 4247646"/>
                <a:gd name="connsiteY45" fmla="*/ 448574 h 552091"/>
                <a:gd name="connsiteX46" fmla="*/ 4082019 w 4247646"/>
                <a:gd name="connsiteY46" fmla="*/ 420969 h 552091"/>
                <a:gd name="connsiteX47" fmla="*/ 4119975 w 4247646"/>
                <a:gd name="connsiteY47" fmla="*/ 369211 h 552091"/>
                <a:gd name="connsiteX48" fmla="*/ 4154481 w 4247646"/>
                <a:gd name="connsiteY48" fmla="*/ 314002 h 552091"/>
                <a:gd name="connsiteX49" fmla="*/ 4182086 w 4247646"/>
                <a:gd name="connsiteY49" fmla="*/ 262243 h 552091"/>
                <a:gd name="connsiteX50" fmla="*/ 4202789 w 4247646"/>
                <a:gd name="connsiteY50" fmla="*/ 210485 h 552091"/>
                <a:gd name="connsiteX51" fmla="*/ 4220042 w 4247646"/>
                <a:gd name="connsiteY51" fmla="*/ 162177 h 552091"/>
                <a:gd name="connsiteX52" fmla="*/ 4233844 w 4247646"/>
                <a:gd name="connsiteY52" fmla="*/ 110418 h 552091"/>
                <a:gd name="connsiteX53" fmla="*/ 4244196 w 4247646"/>
                <a:gd name="connsiteY53" fmla="*/ 55209 h 552091"/>
                <a:gd name="connsiteX54" fmla="*/ 4247646 w 4247646"/>
                <a:gd name="connsiteY54" fmla="*/ 27605 h 552091"/>
                <a:gd name="connsiteX55" fmla="*/ 4247646 w 4247646"/>
                <a:gd name="connsiteY55" fmla="*/ 10352 h 552091"/>
                <a:gd name="connsiteX56" fmla="*/ 4240745 w 4247646"/>
                <a:gd name="connsiteY56" fmla="*/ 0 h 552091"/>
                <a:gd name="connsiteX57" fmla="*/ 4233844 w 4247646"/>
                <a:gd name="connsiteY57" fmla="*/ 0 h 552091"/>
                <a:gd name="connsiteX58" fmla="*/ 4220042 w 4247646"/>
                <a:gd name="connsiteY58" fmla="*/ 3451 h 552091"/>
                <a:gd name="connsiteX59" fmla="*/ 4195888 w 4247646"/>
                <a:gd name="connsiteY59" fmla="*/ 17253 h 552091"/>
                <a:gd name="connsiteX60" fmla="*/ 4175184 w 4247646"/>
                <a:gd name="connsiteY60" fmla="*/ 51759 h 552091"/>
                <a:gd name="connsiteX61" fmla="*/ 4157932 w 4247646"/>
                <a:gd name="connsiteY61" fmla="*/ 75913 h 552091"/>
                <a:gd name="connsiteX62" fmla="*/ 4130327 w 4247646"/>
                <a:gd name="connsiteY62" fmla="*/ 106968 h 552091"/>
                <a:gd name="connsiteX63" fmla="*/ 4088920 w 4247646"/>
                <a:gd name="connsiteY63" fmla="*/ 144924 h 552091"/>
                <a:gd name="connsiteX64" fmla="*/ 4057865 w 4247646"/>
                <a:gd name="connsiteY64" fmla="*/ 165627 h 552091"/>
                <a:gd name="connsiteX65" fmla="*/ 4023360 w 4247646"/>
                <a:gd name="connsiteY65" fmla="*/ 182880 h 552091"/>
                <a:gd name="connsiteX66" fmla="*/ 3975052 w 4247646"/>
                <a:gd name="connsiteY66" fmla="*/ 200133 h 552091"/>
                <a:gd name="connsiteX67" fmla="*/ 3912941 w 4247646"/>
                <a:gd name="connsiteY67" fmla="*/ 210485 h 552091"/>
                <a:gd name="connsiteX68" fmla="*/ 3833578 w 4247646"/>
                <a:gd name="connsiteY68" fmla="*/ 217386 h 552091"/>
                <a:gd name="connsiteX69" fmla="*/ 3723160 w 4247646"/>
                <a:gd name="connsiteY69" fmla="*/ 224287 h 552091"/>
                <a:gd name="connsiteX70" fmla="*/ 3557533 w 4247646"/>
                <a:gd name="connsiteY70" fmla="*/ 231188 h 552091"/>
                <a:gd name="connsiteX71" fmla="*/ 3374653 w 4247646"/>
                <a:gd name="connsiteY71" fmla="*/ 238089 h 552091"/>
                <a:gd name="connsiteX72" fmla="*/ 3171070 w 4247646"/>
                <a:gd name="connsiteY72" fmla="*/ 238089 h 552091"/>
                <a:gd name="connsiteX73" fmla="*/ 2791507 w 4247646"/>
                <a:gd name="connsiteY73" fmla="*/ 238089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47646" h="552091">
                  <a:moveTo>
                    <a:pt x="2791507" y="238089"/>
                  </a:moveTo>
                  <a:lnTo>
                    <a:pt x="2453352" y="238089"/>
                  </a:lnTo>
                  <a:lnTo>
                    <a:pt x="2139350" y="238089"/>
                  </a:lnTo>
                  <a:lnTo>
                    <a:pt x="1959921" y="241540"/>
                  </a:lnTo>
                  <a:lnTo>
                    <a:pt x="1652821" y="238089"/>
                  </a:lnTo>
                  <a:lnTo>
                    <a:pt x="1362973" y="238089"/>
                  </a:lnTo>
                  <a:lnTo>
                    <a:pt x="1111082" y="231188"/>
                  </a:lnTo>
                  <a:lnTo>
                    <a:pt x="793630" y="224287"/>
                  </a:lnTo>
                  <a:lnTo>
                    <a:pt x="579695" y="213935"/>
                  </a:lnTo>
                  <a:lnTo>
                    <a:pt x="37956" y="210485"/>
                  </a:lnTo>
                  <a:lnTo>
                    <a:pt x="17252" y="224287"/>
                  </a:lnTo>
                  <a:lnTo>
                    <a:pt x="3450" y="241540"/>
                  </a:lnTo>
                  <a:lnTo>
                    <a:pt x="0" y="265694"/>
                  </a:lnTo>
                  <a:lnTo>
                    <a:pt x="6901" y="289848"/>
                  </a:lnTo>
                  <a:lnTo>
                    <a:pt x="24153" y="307101"/>
                  </a:lnTo>
                  <a:lnTo>
                    <a:pt x="69011" y="341606"/>
                  </a:lnTo>
                  <a:lnTo>
                    <a:pt x="138022" y="389914"/>
                  </a:lnTo>
                  <a:lnTo>
                    <a:pt x="210484" y="431321"/>
                  </a:lnTo>
                  <a:lnTo>
                    <a:pt x="276045" y="462376"/>
                  </a:lnTo>
                  <a:lnTo>
                    <a:pt x="334704" y="486530"/>
                  </a:lnTo>
                  <a:lnTo>
                    <a:pt x="386463" y="503783"/>
                  </a:lnTo>
                  <a:lnTo>
                    <a:pt x="407166" y="507233"/>
                  </a:lnTo>
                  <a:lnTo>
                    <a:pt x="545189" y="500332"/>
                  </a:lnTo>
                  <a:lnTo>
                    <a:pt x="772926" y="489981"/>
                  </a:lnTo>
                  <a:lnTo>
                    <a:pt x="948905" y="483079"/>
                  </a:lnTo>
                  <a:lnTo>
                    <a:pt x="1186994" y="476178"/>
                  </a:lnTo>
                  <a:lnTo>
                    <a:pt x="1404380" y="469277"/>
                  </a:lnTo>
                  <a:lnTo>
                    <a:pt x="1635568" y="465827"/>
                  </a:lnTo>
                  <a:lnTo>
                    <a:pt x="1856404" y="465827"/>
                  </a:lnTo>
                  <a:lnTo>
                    <a:pt x="2201461" y="465827"/>
                  </a:lnTo>
                  <a:lnTo>
                    <a:pt x="2629331" y="462376"/>
                  </a:lnTo>
                  <a:lnTo>
                    <a:pt x="2857068" y="462376"/>
                  </a:lnTo>
                  <a:lnTo>
                    <a:pt x="3012344" y="462376"/>
                  </a:lnTo>
                  <a:lnTo>
                    <a:pt x="3243532" y="465827"/>
                  </a:lnTo>
                  <a:lnTo>
                    <a:pt x="3409159" y="469277"/>
                  </a:lnTo>
                  <a:lnTo>
                    <a:pt x="3523027" y="472728"/>
                  </a:lnTo>
                  <a:lnTo>
                    <a:pt x="3626544" y="479629"/>
                  </a:lnTo>
                  <a:lnTo>
                    <a:pt x="3730061" y="489981"/>
                  </a:lnTo>
                  <a:lnTo>
                    <a:pt x="3795622" y="503783"/>
                  </a:lnTo>
                  <a:lnTo>
                    <a:pt x="3850831" y="521036"/>
                  </a:lnTo>
                  <a:lnTo>
                    <a:pt x="3878436" y="538288"/>
                  </a:lnTo>
                  <a:lnTo>
                    <a:pt x="3902590" y="548640"/>
                  </a:lnTo>
                  <a:lnTo>
                    <a:pt x="3933645" y="552091"/>
                  </a:lnTo>
                  <a:lnTo>
                    <a:pt x="3961249" y="545190"/>
                  </a:lnTo>
                  <a:lnTo>
                    <a:pt x="4013008" y="500332"/>
                  </a:lnTo>
                  <a:lnTo>
                    <a:pt x="4057865" y="448574"/>
                  </a:lnTo>
                  <a:lnTo>
                    <a:pt x="4082019" y="420969"/>
                  </a:lnTo>
                  <a:lnTo>
                    <a:pt x="4119975" y="369211"/>
                  </a:lnTo>
                  <a:lnTo>
                    <a:pt x="4154481" y="314002"/>
                  </a:lnTo>
                  <a:lnTo>
                    <a:pt x="4182086" y="262243"/>
                  </a:lnTo>
                  <a:lnTo>
                    <a:pt x="4202789" y="210485"/>
                  </a:lnTo>
                  <a:lnTo>
                    <a:pt x="4220042" y="162177"/>
                  </a:lnTo>
                  <a:lnTo>
                    <a:pt x="4233844" y="110418"/>
                  </a:lnTo>
                  <a:lnTo>
                    <a:pt x="4244196" y="55209"/>
                  </a:lnTo>
                  <a:lnTo>
                    <a:pt x="4247646" y="27605"/>
                  </a:lnTo>
                  <a:lnTo>
                    <a:pt x="4247646" y="10352"/>
                  </a:lnTo>
                  <a:lnTo>
                    <a:pt x="4240745" y="0"/>
                  </a:lnTo>
                  <a:lnTo>
                    <a:pt x="4233844" y="0"/>
                  </a:lnTo>
                  <a:lnTo>
                    <a:pt x="4220042" y="3451"/>
                  </a:lnTo>
                  <a:lnTo>
                    <a:pt x="4195888" y="17253"/>
                  </a:lnTo>
                  <a:lnTo>
                    <a:pt x="4175184" y="51759"/>
                  </a:lnTo>
                  <a:lnTo>
                    <a:pt x="4157932" y="75913"/>
                  </a:lnTo>
                  <a:lnTo>
                    <a:pt x="4130327" y="106968"/>
                  </a:lnTo>
                  <a:lnTo>
                    <a:pt x="4088920" y="144924"/>
                  </a:lnTo>
                  <a:lnTo>
                    <a:pt x="4057865" y="165627"/>
                  </a:lnTo>
                  <a:lnTo>
                    <a:pt x="4023360" y="182880"/>
                  </a:lnTo>
                  <a:lnTo>
                    <a:pt x="3975052" y="200133"/>
                  </a:lnTo>
                  <a:lnTo>
                    <a:pt x="3912941" y="210485"/>
                  </a:lnTo>
                  <a:lnTo>
                    <a:pt x="3833578" y="217386"/>
                  </a:lnTo>
                  <a:lnTo>
                    <a:pt x="3723160" y="224287"/>
                  </a:lnTo>
                  <a:lnTo>
                    <a:pt x="3557533" y="231188"/>
                  </a:lnTo>
                  <a:lnTo>
                    <a:pt x="3374653" y="238089"/>
                  </a:lnTo>
                  <a:lnTo>
                    <a:pt x="3171070" y="238089"/>
                  </a:lnTo>
                  <a:lnTo>
                    <a:pt x="2791507" y="23808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9">
              <a:extLst>
                <a:ext uri="{FF2B5EF4-FFF2-40B4-BE49-F238E27FC236}">
                  <a16:creationId xmlns:a16="http://schemas.microsoft.com/office/drawing/2014/main" id="{697E1A59-27B4-46CD-B6BA-AD3CE7AC1F98}"/>
                </a:ext>
              </a:extLst>
            </p:cNvPr>
            <p:cNvSpPr/>
            <p:nvPr/>
          </p:nvSpPr>
          <p:spPr>
            <a:xfrm>
              <a:off x="3252788" y="5326063"/>
              <a:ext cx="603250" cy="644525"/>
            </a:xfrm>
            <a:custGeom>
              <a:avLst/>
              <a:gdLst>
                <a:gd name="connsiteX0" fmla="*/ 347662 w 602456"/>
                <a:gd name="connsiteY0" fmla="*/ 414338 h 642938"/>
                <a:gd name="connsiteX1" fmla="*/ 423862 w 602456"/>
                <a:gd name="connsiteY1" fmla="*/ 502444 h 642938"/>
                <a:gd name="connsiteX2" fmla="*/ 492918 w 602456"/>
                <a:gd name="connsiteY2" fmla="*/ 581025 h 642938"/>
                <a:gd name="connsiteX3" fmla="*/ 528637 w 602456"/>
                <a:gd name="connsiteY3" fmla="*/ 623888 h 642938"/>
                <a:gd name="connsiteX4" fmla="*/ 552450 w 602456"/>
                <a:gd name="connsiteY4" fmla="*/ 640557 h 642938"/>
                <a:gd name="connsiteX5" fmla="*/ 573881 w 602456"/>
                <a:gd name="connsiteY5" fmla="*/ 642938 h 642938"/>
                <a:gd name="connsiteX6" fmla="*/ 602456 w 602456"/>
                <a:gd name="connsiteY6" fmla="*/ 631032 h 642938"/>
                <a:gd name="connsiteX7" fmla="*/ 531018 w 602456"/>
                <a:gd name="connsiteY7" fmla="*/ 0 h 642938"/>
                <a:gd name="connsiteX8" fmla="*/ 523875 w 602456"/>
                <a:gd name="connsiteY8" fmla="*/ 59532 h 642938"/>
                <a:gd name="connsiteX9" fmla="*/ 516731 w 602456"/>
                <a:gd name="connsiteY9" fmla="*/ 104775 h 642938"/>
                <a:gd name="connsiteX10" fmla="*/ 509587 w 602456"/>
                <a:gd name="connsiteY10" fmla="*/ 126207 h 642938"/>
                <a:gd name="connsiteX11" fmla="*/ 497681 w 602456"/>
                <a:gd name="connsiteY11" fmla="*/ 152400 h 642938"/>
                <a:gd name="connsiteX12" fmla="*/ 485775 w 602456"/>
                <a:gd name="connsiteY12" fmla="*/ 166688 h 642938"/>
                <a:gd name="connsiteX13" fmla="*/ 464343 w 602456"/>
                <a:gd name="connsiteY13" fmla="*/ 178594 h 642938"/>
                <a:gd name="connsiteX14" fmla="*/ 438150 w 602456"/>
                <a:gd name="connsiteY14" fmla="*/ 183357 h 642938"/>
                <a:gd name="connsiteX15" fmla="*/ 400050 w 602456"/>
                <a:gd name="connsiteY15" fmla="*/ 176213 h 642938"/>
                <a:gd name="connsiteX16" fmla="*/ 292893 w 602456"/>
                <a:gd name="connsiteY16" fmla="*/ 145257 h 642938"/>
                <a:gd name="connsiteX17" fmla="*/ 183356 w 602456"/>
                <a:gd name="connsiteY17" fmla="*/ 116682 h 642938"/>
                <a:gd name="connsiteX18" fmla="*/ 73818 w 602456"/>
                <a:gd name="connsiteY18" fmla="*/ 88107 h 642938"/>
                <a:gd name="connsiteX19" fmla="*/ 45243 w 602456"/>
                <a:gd name="connsiteY19" fmla="*/ 78582 h 642938"/>
                <a:gd name="connsiteX20" fmla="*/ 23812 w 602456"/>
                <a:gd name="connsiteY20" fmla="*/ 73819 h 642938"/>
                <a:gd name="connsiteX21" fmla="*/ 11906 w 602456"/>
                <a:gd name="connsiteY21" fmla="*/ 71438 h 642938"/>
                <a:gd name="connsiteX22" fmla="*/ 2381 w 602456"/>
                <a:gd name="connsiteY22" fmla="*/ 73819 h 642938"/>
                <a:gd name="connsiteX23" fmla="*/ 0 w 602456"/>
                <a:gd name="connsiteY23" fmla="*/ 83344 h 642938"/>
                <a:gd name="connsiteX24" fmla="*/ 7143 w 602456"/>
                <a:gd name="connsiteY24" fmla="*/ 111919 h 642938"/>
                <a:gd name="connsiteX25" fmla="*/ 21431 w 602456"/>
                <a:gd name="connsiteY25" fmla="*/ 133350 h 642938"/>
                <a:gd name="connsiteX26" fmla="*/ 66675 w 602456"/>
                <a:gd name="connsiteY26" fmla="*/ 161925 h 642938"/>
                <a:gd name="connsiteX27" fmla="*/ 154781 w 602456"/>
                <a:gd name="connsiteY27" fmla="*/ 223838 h 642938"/>
                <a:gd name="connsiteX28" fmla="*/ 211931 w 602456"/>
                <a:gd name="connsiteY28" fmla="*/ 266700 h 642938"/>
                <a:gd name="connsiteX29" fmla="*/ 254793 w 602456"/>
                <a:gd name="connsiteY29" fmla="*/ 302419 h 642938"/>
                <a:gd name="connsiteX30" fmla="*/ 283368 w 602456"/>
                <a:gd name="connsiteY30" fmla="*/ 330994 h 642938"/>
                <a:gd name="connsiteX31" fmla="*/ 347662 w 602456"/>
                <a:gd name="connsiteY31" fmla="*/ 414338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2456" h="642938">
                  <a:moveTo>
                    <a:pt x="347662" y="414338"/>
                  </a:moveTo>
                  <a:lnTo>
                    <a:pt x="423862" y="502444"/>
                  </a:lnTo>
                  <a:lnTo>
                    <a:pt x="492918" y="581025"/>
                  </a:lnTo>
                  <a:lnTo>
                    <a:pt x="528637" y="623888"/>
                  </a:lnTo>
                  <a:lnTo>
                    <a:pt x="552450" y="640557"/>
                  </a:lnTo>
                  <a:lnTo>
                    <a:pt x="573881" y="642938"/>
                  </a:lnTo>
                  <a:lnTo>
                    <a:pt x="602456" y="631032"/>
                  </a:lnTo>
                  <a:lnTo>
                    <a:pt x="531018" y="0"/>
                  </a:lnTo>
                  <a:lnTo>
                    <a:pt x="523875" y="59532"/>
                  </a:lnTo>
                  <a:lnTo>
                    <a:pt x="516731" y="104775"/>
                  </a:lnTo>
                  <a:lnTo>
                    <a:pt x="509587" y="126207"/>
                  </a:lnTo>
                  <a:lnTo>
                    <a:pt x="497681" y="152400"/>
                  </a:lnTo>
                  <a:lnTo>
                    <a:pt x="485775" y="166688"/>
                  </a:lnTo>
                  <a:lnTo>
                    <a:pt x="464343" y="178594"/>
                  </a:lnTo>
                  <a:lnTo>
                    <a:pt x="438150" y="183357"/>
                  </a:lnTo>
                  <a:lnTo>
                    <a:pt x="400050" y="176213"/>
                  </a:lnTo>
                  <a:lnTo>
                    <a:pt x="292893" y="145257"/>
                  </a:lnTo>
                  <a:lnTo>
                    <a:pt x="183356" y="116682"/>
                  </a:lnTo>
                  <a:lnTo>
                    <a:pt x="73818" y="88107"/>
                  </a:lnTo>
                  <a:lnTo>
                    <a:pt x="45243" y="78582"/>
                  </a:lnTo>
                  <a:lnTo>
                    <a:pt x="23812" y="73819"/>
                  </a:lnTo>
                  <a:lnTo>
                    <a:pt x="11906" y="71438"/>
                  </a:lnTo>
                  <a:lnTo>
                    <a:pt x="2381" y="73819"/>
                  </a:lnTo>
                  <a:lnTo>
                    <a:pt x="0" y="83344"/>
                  </a:lnTo>
                  <a:lnTo>
                    <a:pt x="7143" y="111919"/>
                  </a:lnTo>
                  <a:lnTo>
                    <a:pt x="21431" y="133350"/>
                  </a:lnTo>
                  <a:lnTo>
                    <a:pt x="66675" y="161925"/>
                  </a:lnTo>
                  <a:lnTo>
                    <a:pt x="154781" y="223838"/>
                  </a:lnTo>
                  <a:lnTo>
                    <a:pt x="211931" y="266700"/>
                  </a:lnTo>
                  <a:lnTo>
                    <a:pt x="254793" y="302419"/>
                  </a:lnTo>
                  <a:lnTo>
                    <a:pt x="283368" y="330994"/>
                  </a:lnTo>
                  <a:cubicBezTo>
                    <a:pt x="325184" y="387568"/>
                    <a:pt x="307797" y="369710"/>
                    <a:pt x="347662" y="41433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6">
              <a:extLst>
                <a:ext uri="{FF2B5EF4-FFF2-40B4-BE49-F238E27FC236}">
                  <a16:creationId xmlns:a16="http://schemas.microsoft.com/office/drawing/2014/main" id="{24740F0D-FABC-4BF4-A516-2DADFED24493}"/>
                </a:ext>
              </a:extLst>
            </p:cNvPr>
            <p:cNvSpPr/>
            <p:nvPr/>
          </p:nvSpPr>
          <p:spPr>
            <a:xfrm>
              <a:off x="2795588" y="3535363"/>
              <a:ext cx="1692275" cy="1165225"/>
            </a:xfrm>
            <a:custGeom>
              <a:avLst/>
              <a:gdLst>
                <a:gd name="connsiteX0" fmla="*/ 1631156 w 1693068"/>
                <a:gd name="connsiteY0" fmla="*/ 109538 h 1164432"/>
                <a:gd name="connsiteX1" fmla="*/ 1485900 w 1693068"/>
                <a:gd name="connsiteY1" fmla="*/ 240507 h 1164432"/>
                <a:gd name="connsiteX2" fmla="*/ 1385887 w 1693068"/>
                <a:gd name="connsiteY2" fmla="*/ 330994 h 1164432"/>
                <a:gd name="connsiteX3" fmla="*/ 1259681 w 1693068"/>
                <a:gd name="connsiteY3" fmla="*/ 445294 h 1164432"/>
                <a:gd name="connsiteX4" fmla="*/ 1219200 w 1693068"/>
                <a:gd name="connsiteY4" fmla="*/ 478632 h 1164432"/>
                <a:gd name="connsiteX5" fmla="*/ 1038225 w 1693068"/>
                <a:gd name="connsiteY5" fmla="*/ 652463 h 1164432"/>
                <a:gd name="connsiteX6" fmla="*/ 866775 w 1693068"/>
                <a:gd name="connsiteY6" fmla="*/ 778669 h 1164432"/>
                <a:gd name="connsiteX7" fmla="*/ 745331 w 1693068"/>
                <a:gd name="connsiteY7" fmla="*/ 871538 h 1164432"/>
                <a:gd name="connsiteX8" fmla="*/ 600075 w 1693068"/>
                <a:gd name="connsiteY8" fmla="*/ 978694 h 1164432"/>
                <a:gd name="connsiteX9" fmla="*/ 535781 w 1693068"/>
                <a:gd name="connsiteY9" fmla="*/ 1028700 h 1164432"/>
                <a:gd name="connsiteX10" fmla="*/ 466725 w 1693068"/>
                <a:gd name="connsiteY10" fmla="*/ 1085850 h 1164432"/>
                <a:gd name="connsiteX11" fmla="*/ 416718 w 1693068"/>
                <a:gd name="connsiteY11" fmla="*/ 1123950 h 1164432"/>
                <a:gd name="connsiteX12" fmla="*/ 371475 w 1693068"/>
                <a:gd name="connsiteY12" fmla="*/ 1152525 h 1164432"/>
                <a:gd name="connsiteX13" fmla="*/ 338137 w 1693068"/>
                <a:gd name="connsiteY13" fmla="*/ 1164432 h 1164432"/>
                <a:gd name="connsiteX14" fmla="*/ 326231 w 1693068"/>
                <a:gd name="connsiteY14" fmla="*/ 1164432 h 1164432"/>
                <a:gd name="connsiteX15" fmla="*/ 304800 w 1693068"/>
                <a:gd name="connsiteY15" fmla="*/ 1157288 h 1164432"/>
                <a:gd name="connsiteX16" fmla="*/ 254793 w 1693068"/>
                <a:gd name="connsiteY16" fmla="*/ 1131094 h 1164432"/>
                <a:gd name="connsiteX17" fmla="*/ 202406 w 1693068"/>
                <a:gd name="connsiteY17" fmla="*/ 1097757 h 1164432"/>
                <a:gd name="connsiteX18" fmla="*/ 166687 w 1693068"/>
                <a:gd name="connsiteY18" fmla="*/ 1071563 h 1164432"/>
                <a:gd name="connsiteX19" fmla="*/ 128587 w 1693068"/>
                <a:gd name="connsiteY19" fmla="*/ 1035844 h 1164432"/>
                <a:gd name="connsiteX20" fmla="*/ 85725 w 1693068"/>
                <a:gd name="connsiteY20" fmla="*/ 990600 h 1164432"/>
                <a:gd name="connsiteX21" fmla="*/ 50006 w 1693068"/>
                <a:gd name="connsiteY21" fmla="*/ 942975 h 1164432"/>
                <a:gd name="connsiteX22" fmla="*/ 21431 w 1693068"/>
                <a:gd name="connsiteY22" fmla="*/ 904875 h 1164432"/>
                <a:gd name="connsiteX23" fmla="*/ 2381 w 1693068"/>
                <a:gd name="connsiteY23" fmla="*/ 869157 h 1164432"/>
                <a:gd name="connsiteX24" fmla="*/ 0 w 1693068"/>
                <a:gd name="connsiteY24" fmla="*/ 852488 h 1164432"/>
                <a:gd name="connsiteX25" fmla="*/ 0 w 1693068"/>
                <a:gd name="connsiteY25" fmla="*/ 840582 h 1164432"/>
                <a:gd name="connsiteX26" fmla="*/ 4762 w 1693068"/>
                <a:gd name="connsiteY26" fmla="*/ 833438 h 1164432"/>
                <a:gd name="connsiteX27" fmla="*/ 9525 w 1693068"/>
                <a:gd name="connsiteY27" fmla="*/ 831057 h 1164432"/>
                <a:gd name="connsiteX28" fmla="*/ 26193 w 1693068"/>
                <a:gd name="connsiteY28" fmla="*/ 835819 h 1164432"/>
                <a:gd name="connsiteX29" fmla="*/ 38100 w 1693068"/>
                <a:gd name="connsiteY29" fmla="*/ 845344 h 1164432"/>
                <a:gd name="connsiteX30" fmla="*/ 71437 w 1693068"/>
                <a:gd name="connsiteY30" fmla="*/ 857250 h 1164432"/>
                <a:gd name="connsiteX31" fmla="*/ 126206 w 1693068"/>
                <a:gd name="connsiteY31" fmla="*/ 873919 h 1164432"/>
                <a:gd name="connsiteX32" fmla="*/ 159543 w 1693068"/>
                <a:gd name="connsiteY32" fmla="*/ 878682 h 1164432"/>
                <a:gd name="connsiteX33" fmla="*/ 204787 w 1693068"/>
                <a:gd name="connsiteY33" fmla="*/ 881063 h 1164432"/>
                <a:gd name="connsiteX34" fmla="*/ 247650 w 1693068"/>
                <a:gd name="connsiteY34" fmla="*/ 876300 h 1164432"/>
                <a:gd name="connsiteX35" fmla="*/ 290512 w 1693068"/>
                <a:gd name="connsiteY35" fmla="*/ 866775 h 1164432"/>
                <a:gd name="connsiteX36" fmla="*/ 333375 w 1693068"/>
                <a:gd name="connsiteY36" fmla="*/ 850107 h 1164432"/>
                <a:gd name="connsiteX37" fmla="*/ 459581 w 1693068"/>
                <a:gd name="connsiteY37" fmla="*/ 781050 h 1164432"/>
                <a:gd name="connsiteX38" fmla="*/ 690562 w 1693068"/>
                <a:gd name="connsiteY38" fmla="*/ 640557 h 1164432"/>
                <a:gd name="connsiteX39" fmla="*/ 921543 w 1693068"/>
                <a:gd name="connsiteY39" fmla="*/ 502444 h 1164432"/>
                <a:gd name="connsiteX40" fmla="*/ 1033462 w 1693068"/>
                <a:gd name="connsiteY40" fmla="*/ 433388 h 1164432"/>
                <a:gd name="connsiteX41" fmla="*/ 1221581 w 1693068"/>
                <a:gd name="connsiteY41" fmla="*/ 297657 h 1164432"/>
                <a:gd name="connsiteX42" fmla="*/ 1376362 w 1693068"/>
                <a:gd name="connsiteY42" fmla="*/ 188119 h 1164432"/>
                <a:gd name="connsiteX43" fmla="*/ 1531143 w 1693068"/>
                <a:gd name="connsiteY43" fmla="*/ 78582 h 1164432"/>
                <a:gd name="connsiteX44" fmla="*/ 1624012 w 1693068"/>
                <a:gd name="connsiteY44" fmla="*/ 4763 h 1164432"/>
                <a:gd name="connsiteX45" fmla="*/ 1638300 w 1693068"/>
                <a:gd name="connsiteY45" fmla="*/ 0 h 1164432"/>
                <a:gd name="connsiteX46" fmla="*/ 1659731 w 1693068"/>
                <a:gd name="connsiteY46" fmla="*/ 2382 h 1164432"/>
                <a:gd name="connsiteX47" fmla="*/ 1671637 w 1693068"/>
                <a:gd name="connsiteY47" fmla="*/ 4763 h 1164432"/>
                <a:gd name="connsiteX48" fmla="*/ 1688306 w 1693068"/>
                <a:gd name="connsiteY48" fmla="*/ 11907 h 1164432"/>
                <a:gd name="connsiteX49" fmla="*/ 1693068 w 1693068"/>
                <a:gd name="connsiteY49" fmla="*/ 19050 h 1164432"/>
                <a:gd name="connsiteX50" fmla="*/ 1693068 w 1693068"/>
                <a:gd name="connsiteY50" fmla="*/ 23813 h 1164432"/>
                <a:gd name="connsiteX51" fmla="*/ 1693068 w 1693068"/>
                <a:gd name="connsiteY51" fmla="*/ 38100 h 1164432"/>
                <a:gd name="connsiteX52" fmla="*/ 1685925 w 1693068"/>
                <a:gd name="connsiteY52" fmla="*/ 57150 h 1164432"/>
                <a:gd name="connsiteX53" fmla="*/ 1631156 w 1693068"/>
                <a:gd name="connsiteY53" fmla="*/ 109538 h 116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068" h="1164432">
                  <a:moveTo>
                    <a:pt x="1631156" y="109538"/>
                  </a:moveTo>
                  <a:lnTo>
                    <a:pt x="1485900" y="240507"/>
                  </a:lnTo>
                  <a:lnTo>
                    <a:pt x="1385887" y="330994"/>
                  </a:lnTo>
                  <a:lnTo>
                    <a:pt x="1259681" y="445294"/>
                  </a:lnTo>
                  <a:lnTo>
                    <a:pt x="1219200" y="478632"/>
                  </a:lnTo>
                  <a:lnTo>
                    <a:pt x="1038225" y="652463"/>
                  </a:lnTo>
                  <a:lnTo>
                    <a:pt x="866775" y="778669"/>
                  </a:lnTo>
                  <a:lnTo>
                    <a:pt x="745331" y="871538"/>
                  </a:lnTo>
                  <a:lnTo>
                    <a:pt x="600075" y="978694"/>
                  </a:lnTo>
                  <a:lnTo>
                    <a:pt x="535781" y="1028700"/>
                  </a:lnTo>
                  <a:lnTo>
                    <a:pt x="466725" y="1085850"/>
                  </a:lnTo>
                  <a:lnTo>
                    <a:pt x="416718" y="1123950"/>
                  </a:lnTo>
                  <a:lnTo>
                    <a:pt x="371475" y="1152525"/>
                  </a:lnTo>
                  <a:lnTo>
                    <a:pt x="338137" y="1164432"/>
                  </a:lnTo>
                  <a:lnTo>
                    <a:pt x="326231" y="1164432"/>
                  </a:lnTo>
                  <a:lnTo>
                    <a:pt x="304800" y="1157288"/>
                  </a:lnTo>
                  <a:lnTo>
                    <a:pt x="254793" y="1131094"/>
                  </a:lnTo>
                  <a:lnTo>
                    <a:pt x="202406" y="1097757"/>
                  </a:lnTo>
                  <a:lnTo>
                    <a:pt x="166687" y="1071563"/>
                  </a:lnTo>
                  <a:lnTo>
                    <a:pt x="128587" y="1035844"/>
                  </a:lnTo>
                  <a:lnTo>
                    <a:pt x="85725" y="990600"/>
                  </a:lnTo>
                  <a:lnTo>
                    <a:pt x="50006" y="942975"/>
                  </a:lnTo>
                  <a:lnTo>
                    <a:pt x="21431" y="904875"/>
                  </a:lnTo>
                  <a:lnTo>
                    <a:pt x="2381" y="869157"/>
                  </a:lnTo>
                  <a:lnTo>
                    <a:pt x="0" y="852488"/>
                  </a:lnTo>
                  <a:lnTo>
                    <a:pt x="0" y="840582"/>
                  </a:lnTo>
                  <a:lnTo>
                    <a:pt x="4762" y="833438"/>
                  </a:lnTo>
                  <a:lnTo>
                    <a:pt x="9525" y="831057"/>
                  </a:lnTo>
                  <a:lnTo>
                    <a:pt x="26193" y="835819"/>
                  </a:lnTo>
                  <a:lnTo>
                    <a:pt x="38100" y="845344"/>
                  </a:lnTo>
                  <a:lnTo>
                    <a:pt x="71437" y="857250"/>
                  </a:lnTo>
                  <a:lnTo>
                    <a:pt x="126206" y="873919"/>
                  </a:lnTo>
                  <a:lnTo>
                    <a:pt x="159543" y="878682"/>
                  </a:lnTo>
                  <a:lnTo>
                    <a:pt x="204787" y="881063"/>
                  </a:lnTo>
                  <a:lnTo>
                    <a:pt x="247650" y="876300"/>
                  </a:lnTo>
                  <a:lnTo>
                    <a:pt x="290512" y="866775"/>
                  </a:lnTo>
                  <a:lnTo>
                    <a:pt x="333375" y="850107"/>
                  </a:lnTo>
                  <a:lnTo>
                    <a:pt x="459581" y="781050"/>
                  </a:lnTo>
                  <a:lnTo>
                    <a:pt x="690562" y="640557"/>
                  </a:lnTo>
                  <a:lnTo>
                    <a:pt x="921543" y="502444"/>
                  </a:lnTo>
                  <a:lnTo>
                    <a:pt x="1033462" y="433388"/>
                  </a:lnTo>
                  <a:lnTo>
                    <a:pt x="1221581" y="297657"/>
                  </a:lnTo>
                  <a:lnTo>
                    <a:pt x="1376362" y="188119"/>
                  </a:lnTo>
                  <a:lnTo>
                    <a:pt x="1531143" y="78582"/>
                  </a:lnTo>
                  <a:lnTo>
                    <a:pt x="1624012" y="4763"/>
                  </a:lnTo>
                  <a:lnTo>
                    <a:pt x="1638300" y="0"/>
                  </a:lnTo>
                  <a:lnTo>
                    <a:pt x="1659731" y="2382"/>
                  </a:lnTo>
                  <a:lnTo>
                    <a:pt x="1671637" y="4763"/>
                  </a:lnTo>
                  <a:lnTo>
                    <a:pt x="1688306" y="11907"/>
                  </a:lnTo>
                  <a:lnTo>
                    <a:pt x="1693068" y="19050"/>
                  </a:lnTo>
                  <a:lnTo>
                    <a:pt x="1693068" y="23813"/>
                  </a:lnTo>
                  <a:lnTo>
                    <a:pt x="1693068" y="38100"/>
                  </a:lnTo>
                  <a:lnTo>
                    <a:pt x="1685925" y="57150"/>
                  </a:lnTo>
                  <a:lnTo>
                    <a:pt x="1631156" y="109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0">
              <a:extLst>
                <a:ext uri="{FF2B5EF4-FFF2-40B4-BE49-F238E27FC236}">
                  <a16:creationId xmlns:a16="http://schemas.microsoft.com/office/drawing/2014/main" id="{A8E2C276-06A6-4CD4-9D53-13C1DB6B07D6}"/>
                </a:ext>
              </a:extLst>
            </p:cNvPr>
            <p:cNvSpPr/>
            <p:nvPr/>
          </p:nvSpPr>
          <p:spPr>
            <a:xfrm rot="16200000">
              <a:off x="3813970" y="3272631"/>
              <a:ext cx="2497138" cy="473075"/>
            </a:xfrm>
            <a:custGeom>
              <a:avLst/>
              <a:gdLst>
                <a:gd name="connsiteX0" fmla="*/ 1924050 w 2497931"/>
                <a:gd name="connsiteY0" fmla="*/ 230981 h 473869"/>
                <a:gd name="connsiteX1" fmla="*/ 1607344 w 2497931"/>
                <a:gd name="connsiteY1" fmla="*/ 238125 h 473869"/>
                <a:gd name="connsiteX2" fmla="*/ 1309688 w 2497931"/>
                <a:gd name="connsiteY2" fmla="*/ 242887 h 473869"/>
                <a:gd name="connsiteX3" fmla="*/ 1131094 w 2497931"/>
                <a:gd name="connsiteY3" fmla="*/ 245269 h 473869"/>
                <a:gd name="connsiteX4" fmla="*/ 947738 w 2497931"/>
                <a:gd name="connsiteY4" fmla="*/ 247650 h 473869"/>
                <a:gd name="connsiteX5" fmla="*/ 800100 w 2497931"/>
                <a:gd name="connsiteY5" fmla="*/ 250031 h 473869"/>
                <a:gd name="connsiteX6" fmla="*/ 640556 w 2497931"/>
                <a:gd name="connsiteY6" fmla="*/ 250031 h 473869"/>
                <a:gd name="connsiteX7" fmla="*/ 476250 w 2497931"/>
                <a:gd name="connsiteY7" fmla="*/ 250031 h 473869"/>
                <a:gd name="connsiteX8" fmla="*/ 428625 w 2497931"/>
                <a:gd name="connsiteY8" fmla="*/ 247650 h 473869"/>
                <a:gd name="connsiteX9" fmla="*/ 352425 w 2497931"/>
                <a:gd name="connsiteY9" fmla="*/ 240506 h 473869"/>
                <a:gd name="connsiteX10" fmla="*/ 221456 w 2497931"/>
                <a:gd name="connsiteY10" fmla="*/ 228600 h 473869"/>
                <a:gd name="connsiteX11" fmla="*/ 176213 w 2497931"/>
                <a:gd name="connsiteY11" fmla="*/ 240506 h 473869"/>
                <a:gd name="connsiteX12" fmla="*/ 100013 w 2497931"/>
                <a:gd name="connsiteY12" fmla="*/ 271462 h 473869"/>
                <a:gd name="connsiteX13" fmla="*/ 28575 w 2497931"/>
                <a:gd name="connsiteY13" fmla="*/ 307181 h 473869"/>
                <a:gd name="connsiteX14" fmla="*/ 11906 w 2497931"/>
                <a:gd name="connsiteY14" fmla="*/ 323850 h 473869"/>
                <a:gd name="connsiteX15" fmla="*/ 2381 w 2497931"/>
                <a:gd name="connsiteY15" fmla="*/ 340519 h 473869"/>
                <a:gd name="connsiteX16" fmla="*/ 0 w 2497931"/>
                <a:gd name="connsiteY16" fmla="*/ 354806 h 473869"/>
                <a:gd name="connsiteX17" fmla="*/ 4763 w 2497931"/>
                <a:gd name="connsiteY17" fmla="*/ 381000 h 473869"/>
                <a:gd name="connsiteX18" fmla="*/ 16669 w 2497931"/>
                <a:gd name="connsiteY18" fmla="*/ 402431 h 473869"/>
                <a:gd name="connsiteX19" fmla="*/ 38100 w 2497931"/>
                <a:gd name="connsiteY19" fmla="*/ 421481 h 473869"/>
                <a:gd name="connsiteX20" fmla="*/ 64294 w 2497931"/>
                <a:gd name="connsiteY20" fmla="*/ 440531 h 473869"/>
                <a:gd name="connsiteX21" fmla="*/ 100013 w 2497931"/>
                <a:gd name="connsiteY21" fmla="*/ 457200 h 473869"/>
                <a:gd name="connsiteX22" fmla="*/ 259556 w 2497931"/>
                <a:gd name="connsiteY22" fmla="*/ 473869 h 473869"/>
                <a:gd name="connsiteX23" fmla="*/ 461963 w 2497931"/>
                <a:gd name="connsiteY23" fmla="*/ 473869 h 473869"/>
                <a:gd name="connsiteX24" fmla="*/ 611981 w 2497931"/>
                <a:gd name="connsiteY24" fmla="*/ 473869 h 473869"/>
                <a:gd name="connsiteX25" fmla="*/ 862013 w 2497931"/>
                <a:gd name="connsiteY25" fmla="*/ 473869 h 473869"/>
                <a:gd name="connsiteX26" fmla="*/ 1126331 w 2497931"/>
                <a:gd name="connsiteY26" fmla="*/ 473869 h 473869"/>
                <a:gd name="connsiteX27" fmla="*/ 1466850 w 2497931"/>
                <a:gd name="connsiteY27" fmla="*/ 471487 h 473869"/>
                <a:gd name="connsiteX28" fmla="*/ 1700213 w 2497931"/>
                <a:gd name="connsiteY28" fmla="*/ 464344 h 473869"/>
                <a:gd name="connsiteX29" fmla="*/ 1966913 w 2497931"/>
                <a:gd name="connsiteY29" fmla="*/ 459581 h 473869"/>
                <a:gd name="connsiteX30" fmla="*/ 2185988 w 2497931"/>
                <a:gd name="connsiteY30" fmla="*/ 452437 h 473869"/>
                <a:gd name="connsiteX31" fmla="*/ 2247900 w 2497931"/>
                <a:gd name="connsiteY31" fmla="*/ 452437 h 473869"/>
                <a:gd name="connsiteX32" fmla="*/ 2388394 w 2497931"/>
                <a:gd name="connsiteY32" fmla="*/ 354806 h 473869"/>
                <a:gd name="connsiteX33" fmla="*/ 2405063 w 2497931"/>
                <a:gd name="connsiteY33" fmla="*/ 323850 h 473869"/>
                <a:gd name="connsiteX34" fmla="*/ 2433638 w 2497931"/>
                <a:gd name="connsiteY34" fmla="*/ 271462 h 473869"/>
                <a:gd name="connsiteX35" fmla="*/ 2445544 w 2497931"/>
                <a:gd name="connsiteY35" fmla="*/ 242887 h 473869"/>
                <a:gd name="connsiteX36" fmla="*/ 2462213 w 2497931"/>
                <a:gd name="connsiteY36" fmla="*/ 202406 h 473869"/>
                <a:gd name="connsiteX37" fmla="*/ 2474119 w 2497931"/>
                <a:gd name="connsiteY37" fmla="*/ 164306 h 473869"/>
                <a:gd name="connsiteX38" fmla="*/ 2483644 w 2497931"/>
                <a:gd name="connsiteY38" fmla="*/ 126206 h 473869"/>
                <a:gd name="connsiteX39" fmla="*/ 2490788 w 2497931"/>
                <a:gd name="connsiteY39" fmla="*/ 85725 h 473869"/>
                <a:gd name="connsiteX40" fmla="*/ 2493169 w 2497931"/>
                <a:gd name="connsiteY40" fmla="*/ 52387 h 473869"/>
                <a:gd name="connsiteX41" fmla="*/ 2495550 w 2497931"/>
                <a:gd name="connsiteY41" fmla="*/ 38100 h 473869"/>
                <a:gd name="connsiteX42" fmla="*/ 2497931 w 2497931"/>
                <a:gd name="connsiteY42" fmla="*/ 19050 h 473869"/>
                <a:gd name="connsiteX43" fmla="*/ 2495550 w 2497931"/>
                <a:gd name="connsiteY43" fmla="*/ 7144 h 473869"/>
                <a:gd name="connsiteX44" fmla="*/ 2490788 w 2497931"/>
                <a:gd name="connsiteY44" fmla="*/ 2381 h 473869"/>
                <a:gd name="connsiteX45" fmla="*/ 2474119 w 2497931"/>
                <a:gd name="connsiteY45" fmla="*/ 0 h 473869"/>
                <a:gd name="connsiteX46" fmla="*/ 2455069 w 2497931"/>
                <a:gd name="connsiteY46" fmla="*/ 2381 h 473869"/>
                <a:gd name="connsiteX47" fmla="*/ 2438400 w 2497931"/>
                <a:gd name="connsiteY47" fmla="*/ 14287 h 473869"/>
                <a:gd name="connsiteX48" fmla="*/ 2390775 w 2497931"/>
                <a:gd name="connsiteY48" fmla="*/ 64294 h 473869"/>
                <a:gd name="connsiteX49" fmla="*/ 2347913 w 2497931"/>
                <a:gd name="connsiteY49" fmla="*/ 100012 h 473869"/>
                <a:gd name="connsiteX50" fmla="*/ 2288381 w 2497931"/>
                <a:gd name="connsiteY50" fmla="*/ 140494 h 473869"/>
                <a:gd name="connsiteX51" fmla="*/ 2238375 w 2497931"/>
                <a:gd name="connsiteY51" fmla="*/ 169069 h 473869"/>
                <a:gd name="connsiteX52" fmla="*/ 2190750 w 2497931"/>
                <a:gd name="connsiteY52" fmla="*/ 190500 h 473869"/>
                <a:gd name="connsiteX53" fmla="*/ 2140744 w 2497931"/>
                <a:gd name="connsiteY53" fmla="*/ 207169 h 473869"/>
                <a:gd name="connsiteX54" fmla="*/ 2090738 w 2497931"/>
                <a:gd name="connsiteY54" fmla="*/ 219075 h 473869"/>
                <a:gd name="connsiteX55" fmla="*/ 2052638 w 2497931"/>
                <a:gd name="connsiteY55" fmla="*/ 226219 h 473869"/>
                <a:gd name="connsiteX56" fmla="*/ 1924050 w 2497931"/>
                <a:gd name="connsiteY56" fmla="*/ 230981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7931" h="473869">
                  <a:moveTo>
                    <a:pt x="1924050" y="230981"/>
                  </a:moveTo>
                  <a:lnTo>
                    <a:pt x="1607344" y="238125"/>
                  </a:lnTo>
                  <a:lnTo>
                    <a:pt x="1309688" y="242887"/>
                  </a:lnTo>
                  <a:lnTo>
                    <a:pt x="1131094" y="245269"/>
                  </a:lnTo>
                  <a:lnTo>
                    <a:pt x="947738" y="247650"/>
                  </a:lnTo>
                  <a:lnTo>
                    <a:pt x="800100" y="250031"/>
                  </a:lnTo>
                  <a:lnTo>
                    <a:pt x="640556" y="250031"/>
                  </a:lnTo>
                  <a:lnTo>
                    <a:pt x="476250" y="250031"/>
                  </a:lnTo>
                  <a:lnTo>
                    <a:pt x="428625" y="247650"/>
                  </a:lnTo>
                  <a:lnTo>
                    <a:pt x="352425" y="240506"/>
                  </a:lnTo>
                  <a:lnTo>
                    <a:pt x="221456" y="228600"/>
                  </a:lnTo>
                  <a:lnTo>
                    <a:pt x="176213" y="240506"/>
                  </a:lnTo>
                  <a:lnTo>
                    <a:pt x="100013" y="271462"/>
                  </a:lnTo>
                  <a:lnTo>
                    <a:pt x="28575" y="307181"/>
                  </a:lnTo>
                  <a:lnTo>
                    <a:pt x="11906" y="323850"/>
                  </a:lnTo>
                  <a:lnTo>
                    <a:pt x="2381" y="340519"/>
                  </a:lnTo>
                  <a:lnTo>
                    <a:pt x="0" y="354806"/>
                  </a:lnTo>
                  <a:lnTo>
                    <a:pt x="4763" y="381000"/>
                  </a:lnTo>
                  <a:lnTo>
                    <a:pt x="16669" y="402431"/>
                  </a:lnTo>
                  <a:lnTo>
                    <a:pt x="38100" y="421481"/>
                  </a:lnTo>
                  <a:lnTo>
                    <a:pt x="64294" y="440531"/>
                  </a:lnTo>
                  <a:lnTo>
                    <a:pt x="100013" y="457200"/>
                  </a:lnTo>
                  <a:lnTo>
                    <a:pt x="259556" y="473869"/>
                  </a:lnTo>
                  <a:lnTo>
                    <a:pt x="461963" y="473869"/>
                  </a:lnTo>
                  <a:lnTo>
                    <a:pt x="611981" y="473869"/>
                  </a:lnTo>
                  <a:lnTo>
                    <a:pt x="862013" y="473869"/>
                  </a:lnTo>
                  <a:lnTo>
                    <a:pt x="1126331" y="473869"/>
                  </a:lnTo>
                  <a:lnTo>
                    <a:pt x="1466850" y="471487"/>
                  </a:lnTo>
                  <a:lnTo>
                    <a:pt x="1700213" y="464344"/>
                  </a:lnTo>
                  <a:lnTo>
                    <a:pt x="1966913" y="459581"/>
                  </a:lnTo>
                  <a:lnTo>
                    <a:pt x="2185988" y="452437"/>
                  </a:lnTo>
                  <a:lnTo>
                    <a:pt x="2247900" y="452437"/>
                  </a:lnTo>
                  <a:lnTo>
                    <a:pt x="2388394" y="354806"/>
                  </a:lnTo>
                  <a:lnTo>
                    <a:pt x="2405063" y="323850"/>
                  </a:lnTo>
                  <a:lnTo>
                    <a:pt x="2433638" y="271462"/>
                  </a:lnTo>
                  <a:lnTo>
                    <a:pt x="2445544" y="242887"/>
                  </a:lnTo>
                  <a:lnTo>
                    <a:pt x="2462213" y="202406"/>
                  </a:lnTo>
                  <a:lnTo>
                    <a:pt x="2474119" y="164306"/>
                  </a:lnTo>
                  <a:lnTo>
                    <a:pt x="2483644" y="126206"/>
                  </a:lnTo>
                  <a:lnTo>
                    <a:pt x="2490788" y="85725"/>
                  </a:lnTo>
                  <a:lnTo>
                    <a:pt x="2493169" y="52387"/>
                  </a:lnTo>
                  <a:lnTo>
                    <a:pt x="2495550" y="38100"/>
                  </a:lnTo>
                  <a:lnTo>
                    <a:pt x="2497931" y="19050"/>
                  </a:lnTo>
                  <a:lnTo>
                    <a:pt x="2495550" y="7144"/>
                  </a:lnTo>
                  <a:lnTo>
                    <a:pt x="2490788" y="2381"/>
                  </a:lnTo>
                  <a:lnTo>
                    <a:pt x="2474119" y="0"/>
                  </a:lnTo>
                  <a:lnTo>
                    <a:pt x="2455069" y="2381"/>
                  </a:lnTo>
                  <a:lnTo>
                    <a:pt x="2438400" y="14287"/>
                  </a:lnTo>
                  <a:lnTo>
                    <a:pt x="2390775" y="64294"/>
                  </a:lnTo>
                  <a:lnTo>
                    <a:pt x="2347913" y="100012"/>
                  </a:lnTo>
                  <a:lnTo>
                    <a:pt x="2288381" y="140494"/>
                  </a:lnTo>
                  <a:lnTo>
                    <a:pt x="2238375" y="169069"/>
                  </a:lnTo>
                  <a:lnTo>
                    <a:pt x="2190750" y="190500"/>
                  </a:lnTo>
                  <a:lnTo>
                    <a:pt x="2140744" y="207169"/>
                  </a:lnTo>
                  <a:lnTo>
                    <a:pt x="2090738" y="219075"/>
                  </a:lnTo>
                  <a:lnTo>
                    <a:pt x="2052638" y="226219"/>
                  </a:lnTo>
                  <a:lnTo>
                    <a:pt x="1924050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1DC00375-88B5-4933-99E9-ED753BBC6F8B}"/>
                </a:ext>
              </a:extLst>
            </p:cNvPr>
            <p:cNvSpPr/>
            <p:nvPr/>
          </p:nvSpPr>
          <p:spPr>
            <a:xfrm rot="16200000">
              <a:off x="4750593" y="2532857"/>
              <a:ext cx="2497137" cy="1790700"/>
            </a:xfrm>
            <a:custGeom>
              <a:avLst/>
              <a:gdLst>
                <a:gd name="connsiteX0" fmla="*/ 2209800 w 2497931"/>
                <a:gd name="connsiteY0" fmla="*/ 611981 h 1790700"/>
                <a:gd name="connsiteX1" fmla="*/ 2238375 w 2497931"/>
                <a:gd name="connsiteY1" fmla="*/ 821531 h 1790700"/>
                <a:gd name="connsiteX2" fmla="*/ 2266950 w 2497931"/>
                <a:gd name="connsiteY2" fmla="*/ 1047750 h 1790700"/>
                <a:gd name="connsiteX3" fmla="*/ 2286000 w 2497931"/>
                <a:gd name="connsiteY3" fmla="*/ 1200150 h 1790700"/>
                <a:gd name="connsiteX4" fmla="*/ 2297906 w 2497931"/>
                <a:gd name="connsiteY4" fmla="*/ 1302544 h 1790700"/>
                <a:gd name="connsiteX5" fmla="*/ 2300287 w 2497931"/>
                <a:gd name="connsiteY5" fmla="*/ 1323975 h 1790700"/>
                <a:gd name="connsiteX6" fmla="*/ 2295525 w 2497931"/>
                <a:gd name="connsiteY6" fmla="*/ 1354931 h 1790700"/>
                <a:gd name="connsiteX7" fmla="*/ 2286000 w 2497931"/>
                <a:gd name="connsiteY7" fmla="*/ 1381125 h 1790700"/>
                <a:gd name="connsiteX8" fmla="*/ 2269331 w 2497931"/>
                <a:gd name="connsiteY8" fmla="*/ 1402556 h 1790700"/>
                <a:gd name="connsiteX9" fmla="*/ 2245518 w 2497931"/>
                <a:gd name="connsiteY9" fmla="*/ 1419225 h 1790700"/>
                <a:gd name="connsiteX10" fmla="*/ 2224087 w 2497931"/>
                <a:gd name="connsiteY10" fmla="*/ 1423988 h 1790700"/>
                <a:gd name="connsiteX11" fmla="*/ 2155031 w 2497931"/>
                <a:gd name="connsiteY11" fmla="*/ 1423988 h 1790700"/>
                <a:gd name="connsiteX12" fmla="*/ 1938337 w 2497931"/>
                <a:gd name="connsiteY12" fmla="*/ 1416844 h 1790700"/>
                <a:gd name="connsiteX13" fmla="*/ 1657350 w 2497931"/>
                <a:gd name="connsiteY13" fmla="*/ 1407319 h 1790700"/>
                <a:gd name="connsiteX14" fmla="*/ 1438275 w 2497931"/>
                <a:gd name="connsiteY14" fmla="*/ 1402556 h 1790700"/>
                <a:gd name="connsiteX15" fmla="*/ 1209675 w 2497931"/>
                <a:gd name="connsiteY15" fmla="*/ 1400175 h 1790700"/>
                <a:gd name="connsiteX16" fmla="*/ 1026318 w 2497931"/>
                <a:gd name="connsiteY16" fmla="*/ 1393031 h 1790700"/>
                <a:gd name="connsiteX17" fmla="*/ 819150 w 2497931"/>
                <a:gd name="connsiteY17" fmla="*/ 1381125 h 1790700"/>
                <a:gd name="connsiteX18" fmla="*/ 590550 w 2497931"/>
                <a:gd name="connsiteY18" fmla="*/ 1369219 h 1790700"/>
                <a:gd name="connsiteX19" fmla="*/ 361950 w 2497931"/>
                <a:gd name="connsiteY19" fmla="*/ 1359694 h 1790700"/>
                <a:gd name="connsiteX20" fmla="*/ 285750 w 2497931"/>
                <a:gd name="connsiteY20" fmla="*/ 1357313 h 1790700"/>
                <a:gd name="connsiteX21" fmla="*/ 114300 w 2497931"/>
                <a:gd name="connsiteY21" fmla="*/ 1359694 h 1790700"/>
                <a:gd name="connsiteX22" fmla="*/ 80962 w 2497931"/>
                <a:gd name="connsiteY22" fmla="*/ 1362075 h 1790700"/>
                <a:gd name="connsiteX23" fmla="*/ 59531 w 2497931"/>
                <a:gd name="connsiteY23" fmla="*/ 1366838 h 1790700"/>
                <a:gd name="connsiteX24" fmla="*/ 45243 w 2497931"/>
                <a:gd name="connsiteY24" fmla="*/ 1371600 h 1790700"/>
                <a:gd name="connsiteX25" fmla="*/ 23812 w 2497931"/>
                <a:gd name="connsiteY25" fmla="*/ 1385888 h 1790700"/>
                <a:gd name="connsiteX26" fmla="*/ 9525 w 2497931"/>
                <a:gd name="connsiteY26" fmla="*/ 1404938 h 1790700"/>
                <a:gd name="connsiteX27" fmla="*/ 2381 w 2497931"/>
                <a:gd name="connsiteY27" fmla="*/ 1423988 h 1790700"/>
                <a:gd name="connsiteX28" fmla="*/ 0 w 2497931"/>
                <a:gd name="connsiteY28" fmla="*/ 1452563 h 1790700"/>
                <a:gd name="connsiteX29" fmla="*/ 4762 w 2497931"/>
                <a:gd name="connsiteY29" fmla="*/ 1481138 h 1790700"/>
                <a:gd name="connsiteX30" fmla="*/ 16668 w 2497931"/>
                <a:gd name="connsiteY30" fmla="*/ 1507331 h 1790700"/>
                <a:gd name="connsiteX31" fmla="*/ 30956 w 2497931"/>
                <a:gd name="connsiteY31" fmla="*/ 1526381 h 1790700"/>
                <a:gd name="connsiteX32" fmla="*/ 50006 w 2497931"/>
                <a:gd name="connsiteY32" fmla="*/ 1545431 h 1790700"/>
                <a:gd name="connsiteX33" fmla="*/ 80962 w 2497931"/>
                <a:gd name="connsiteY33" fmla="*/ 1566863 h 1790700"/>
                <a:gd name="connsiteX34" fmla="*/ 116681 w 2497931"/>
                <a:gd name="connsiteY34" fmla="*/ 1583531 h 1790700"/>
                <a:gd name="connsiteX35" fmla="*/ 169068 w 2497931"/>
                <a:gd name="connsiteY35" fmla="*/ 1600200 h 1790700"/>
                <a:gd name="connsiteX36" fmla="*/ 219075 w 2497931"/>
                <a:gd name="connsiteY36" fmla="*/ 1602581 h 1790700"/>
                <a:gd name="connsiteX37" fmla="*/ 473868 w 2497931"/>
                <a:gd name="connsiteY37" fmla="*/ 1602581 h 1790700"/>
                <a:gd name="connsiteX38" fmla="*/ 702468 w 2497931"/>
                <a:gd name="connsiteY38" fmla="*/ 1607344 h 1790700"/>
                <a:gd name="connsiteX39" fmla="*/ 959643 w 2497931"/>
                <a:gd name="connsiteY39" fmla="*/ 1614488 h 1790700"/>
                <a:gd name="connsiteX40" fmla="*/ 1169193 w 2497931"/>
                <a:gd name="connsiteY40" fmla="*/ 1621631 h 1790700"/>
                <a:gd name="connsiteX41" fmla="*/ 1412081 w 2497931"/>
                <a:gd name="connsiteY41" fmla="*/ 1631156 h 1790700"/>
                <a:gd name="connsiteX42" fmla="*/ 1590675 w 2497931"/>
                <a:gd name="connsiteY42" fmla="*/ 1643063 h 1790700"/>
                <a:gd name="connsiteX43" fmla="*/ 1840706 w 2497931"/>
                <a:gd name="connsiteY43" fmla="*/ 1657350 h 1790700"/>
                <a:gd name="connsiteX44" fmla="*/ 2002631 w 2497931"/>
                <a:gd name="connsiteY44" fmla="*/ 1666875 h 1790700"/>
                <a:gd name="connsiteX45" fmla="*/ 2045493 w 2497931"/>
                <a:gd name="connsiteY45" fmla="*/ 1678781 h 1790700"/>
                <a:gd name="connsiteX46" fmla="*/ 2074068 w 2497931"/>
                <a:gd name="connsiteY46" fmla="*/ 1688306 h 1790700"/>
                <a:gd name="connsiteX47" fmla="*/ 2107406 w 2497931"/>
                <a:gd name="connsiteY47" fmla="*/ 1704975 h 1790700"/>
                <a:gd name="connsiteX48" fmla="*/ 2135981 w 2497931"/>
                <a:gd name="connsiteY48" fmla="*/ 1726406 h 1790700"/>
                <a:gd name="connsiteX49" fmla="*/ 2150268 w 2497931"/>
                <a:gd name="connsiteY49" fmla="*/ 1743075 h 1790700"/>
                <a:gd name="connsiteX50" fmla="*/ 2171700 w 2497931"/>
                <a:gd name="connsiteY50" fmla="*/ 1764506 h 1790700"/>
                <a:gd name="connsiteX51" fmla="*/ 2190750 w 2497931"/>
                <a:gd name="connsiteY51" fmla="*/ 1778794 h 1790700"/>
                <a:gd name="connsiteX52" fmla="*/ 2216943 w 2497931"/>
                <a:gd name="connsiteY52" fmla="*/ 1788319 h 1790700"/>
                <a:gd name="connsiteX53" fmla="*/ 2238375 w 2497931"/>
                <a:gd name="connsiteY53" fmla="*/ 1790700 h 1790700"/>
                <a:gd name="connsiteX54" fmla="*/ 2259806 w 2497931"/>
                <a:gd name="connsiteY54" fmla="*/ 1785938 h 1790700"/>
                <a:gd name="connsiteX55" fmla="*/ 2276475 w 2497931"/>
                <a:gd name="connsiteY55" fmla="*/ 1778794 h 1790700"/>
                <a:gd name="connsiteX56" fmla="*/ 2297906 w 2497931"/>
                <a:gd name="connsiteY56" fmla="*/ 1762125 h 1790700"/>
                <a:gd name="connsiteX57" fmla="*/ 2328862 w 2497931"/>
                <a:gd name="connsiteY57" fmla="*/ 1728788 h 1790700"/>
                <a:gd name="connsiteX58" fmla="*/ 2383631 w 2497931"/>
                <a:gd name="connsiteY58" fmla="*/ 1652588 h 1790700"/>
                <a:gd name="connsiteX59" fmla="*/ 2424112 w 2497931"/>
                <a:gd name="connsiteY59" fmla="*/ 1581150 h 1790700"/>
                <a:gd name="connsiteX60" fmla="*/ 2450306 w 2497931"/>
                <a:gd name="connsiteY60" fmla="*/ 1526381 h 1790700"/>
                <a:gd name="connsiteX61" fmla="*/ 2471737 w 2497931"/>
                <a:gd name="connsiteY61" fmla="*/ 1464469 h 1790700"/>
                <a:gd name="connsiteX62" fmla="*/ 2483643 w 2497931"/>
                <a:gd name="connsiteY62" fmla="*/ 1416844 h 1790700"/>
                <a:gd name="connsiteX63" fmla="*/ 2497931 w 2497931"/>
                <a:gd name="connsiteY63" fmla="*/ 1352550 h 1790700"/>
                <a:gd name="connsiteX64" fmla="*/ 2497931 w 2497931"/>
                <a:gd name="connsiteY64" fmla="*/ 1328738 h 1790700"/>
                <a:gd name="connsiteX65" fmla="*/ 2488406 w 2497931"/>
                <a:gd name="connsiteY65" fmla="*/ 1285875 h 1790700"/>
                <a:gd name="connsiteX66" fmla="*/ 2457450 w 2497931"/>
                <a:gd name="connsiteY66" fmla="*/ 1157288 h 1790700"/>
                <a:gd name="connsiteX67" fmla="*/ 2450306 w 2497931"/>
                <a:gd name="connsiteY67" fmla="*/ 1102519 h 1790700"/>
                <a:gd name="connsiteX68" fmla="*/ 2433637 w 2497931"/>
                <a:gd name="connsiteY68" fmla="*/ 990600 h 1790700"/>
                <a:gd name="connsiteX69" fmla="*/ 2416968 w 2497931"/>
                <a:gd name="connsiteY69" fmla="*/ 871538 h 1790700"/>
                <a:gd name="connsiteX70" fmla="*/ 2395537 w 2497931"/>
                <a:gd name="connsiteY70" fmla="*/ 728663 h 1790700"/>
                <a:gd name="connsiteX71" fmla="*/ 2374106 w 2497931"/>
                <a:gd name="connsiteY71" fmla="*/ 576263 h 1790700"/>
                <a:gd name="connsiteX72" fmla="*/ 2355056 w 2497931"/>
                <a:gd name="connsiteY72" fmla="*/ 440531 h 1790700"/>
                <a:gd name="connsiteX73" fmla="*/ 2340768 w 2497931"/>
                <a:gd name="connsiteY73" fmla="*/ 328613 h 1790700"/>
                <a:gd name="connsiteX74" fmla="*/ 2324100 w 2497931"/>
                <a:gd name="connsiteY74" fmla="*/ 211931 h 1790700"/>
                <a:gd name="connsiteX75" fmla="*/ 2305050 w 2497931"/>
                <a:gd name="connsiteY75" fmla="*/ 107156 h 1790700"/>
                <a:gd name="connsiteX76" fmla="*/ 2302668 w 2497931"/>
                <a:gd name="connsiteY76" fmla="*/ 90488 h 1790700"/>
                <a:gd name="connsiteX77" fmla="*/ 2312193 w 2497931"/>
                <a:gd name="connsiteY77" fmla="*/ 61913 h 1790700"/>
                <a:gd name="connsiteX78" fmla="*/ 2340768 w 2497931"/>
                <a:gd name="connsiteY78" fmla="*/ 0 h 1790700"/>
                <a:gd name="connsiteX79" fmla="*/ 2131218 w 2497931"/>
                <a:gd name="connsiteY79" fmla="*/ 97631 h 1790700"/>
                <a:gd name="connsiteX80" fmla="*/ 2150268 w 2497931"/>
                <a:gd name="connsiteY80" fmla="*/ 230981 h 1790700"/>
                <a:gd name="connsiteX81" fmla="*/ 2181225 w 2497931"/>
                <a:gd name="connsiteY81" fmla="*/ 419100 h 1790700"/>
                <a:gd name="connsiteX82" fmla="*/ 2209800 w 2497931"/>
                <a:gd name="connsiteY82" fmla="*/ 61198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1" h="1790700">
                  <a:moveTo>
                    <a:pt x="2209800" y="611981"/>
                  </a:moveTo>
                  <a:lnTo>
                    <a:pt x="2238375" y="821531"/>
                  </a:lnTo>
                  <a:lnTo>
                    <a:pt x="2266950" y="1047750"/>
                  </a:lnTo>
                  <a:lnTo>
                    <a:pt x="2286000" y="1200150"/>
                  </a:lnTo>
                  <a:lnTo>
                    <a:pt x="2297906" y="1302544"/>
                  </a:lnTo>
                  <a:lnTo>
                    <a:pt x="2300287" y="1323975"/>
                  </a:lnTo>
                  <a:lnTo>
                    <a:pt x="2295525" y="1354931"/>
                  </a:lnTo>
                  <a:lnTo>
                    <a:pt x="2286000" y="1381125"/>
                  </a:lnTo>
                  <a:lnTo>
                    <a:pt x="2269331" y="1402556"/>
                  </a:lnTo>
                  <a:lnTo>
                    <a:pt x="2245518" y="1419225"/>
                  </a:lnTo>
                  <a:lnTo>
                    <a:pt x="2224087" y="1423988"/>
                  </a:lnTo>
                  <a:lnTo>
                    <a:pt x="2155031" y="1423988"/>
                  </a:lnTo>
                  <a:lnTo>
                    <a:pt x="1938337" y="1416844"/>
                  </a:lnTo>
                  <a:lnTo>
                    <a:pt x="1657350" y="1407319"/>
                  </a:lnTo>
                  <a:lnTo>
                    <a:pt x="1438275" y="1402556"/>
                  </a:lnTo>
                  <a:lnTo>
                    <a:pt x="1209675" y="1400175"/>
                  </a:lnTo>
                  <a:lnTo>
                    <a:pt x="1026318" y="1393031"/>
                  </a:lnTo>
                  <a:lnTo>
                    <a:pt x="819150" y="1381125"/>
                  </a:lnTo>
                  <a:lnTo>
                    <a:pt x="590550" y="1369219"/>
                  </a:lnTo>
                  <a:lnTo>
                    <a:pt x="361950" y="1359694"/>
                  </a:lnTo>
                  <a:lnTo>
                    <a:pt x="285750" y="1357313"/>
                  </a:lnTo>
                  <a:lnTo>
                    <a:pt x="114300" y="1359694"/>
                  </a:lnTo>
                  <a:lnTo>
                    <a:pt x="80962" y="1362075"/>
                  </a:lnTo>
                  <a:lnTo>
                    <a:pt x="59531" y="1366838"/>
                  </a:lnTo>
                  <a:lnTo>
                    <a:pt x="45243" y="1371600"/>
                  </a:lnTo>
                  <a:lnTo>
                    <a:pt x="23812" y="1385888"/>
                  </a:lnTo>
                  <a:lnTo>
                    <a:pt x="9525" y="1404938"/>
                  </a:lnTo>
                  <a:lnTo>
                    <a:pt x="2381" y="1423988"/>
                  </a:lnTo>
                  <a:lnTo>
                    <a:pt x="0" y="1452563"/>
                  </a:lnTo>
                  <a:lnTo>
                    <a:pt x="4762" y="1481138"/>
                  </a:lnTo>
                  <a:lnTo>
                    <a:pt x="16668" y="1507331"/>
                  </a:lnTo>
                  <a:lnTo>
                    <a:pt x="30956" y="1526381"/>
                  </a:lnTo>
                  <a:lnTo>
                    <a:pt x="50006" y="1545431"/>
                  </a:lnTo>
                  <a:lnTo>
                    <a:pt x="80962" y="1566863"/>
                  </a:lnTo>
                  <a:lnTo>
                    <a:pt x="116681" y="1583531"/>
                  </a:lnTo>
                  <a:lnTo>
                    <a:pt x="169068" y="1600200"/>
                  </a:lnTo>
                  <a:lnTo>
                    <a:pt x="219075" y="1602581"/>
                  </a:lnTo>
                  <a:lnTo>
                    <a:pt x="473868" y="1602581"/>
                  </a:lnTo>
                  <a:lnTo>
                    <a:pt x="702468" y="1607344"/>
                  </a:lnTo>
                  <a:lnTo>
                    <a:pt x="959643" y="1614488"/>
                  </a:lnTo>
                  <a:lnTo>
                    <a:pt x="1169193" y="1621631"/>
                  </a:lnTo>
                  <a:lnTo>
                    <a:pt x="1412081" y="1631156"/>
                  </a:lnTo>
                  <a:lnTo>
                    <a:pt x="1590675" y="1643063"/>
                  </a:lnTo>
                  <a:lnTo>
                    <a:pt x="1840706" y="1657350"/>
                  </a:lnTo>
                  <a:lnTo>
                    <a:pt x="2002631" y="1666875"/>
                  </a:lnTo>
                  <a:lnTo>
                    <a:pt x="2045493" y="1678781"/>
                  </a:lnTo>
                  <a:lnTo>
                    <a:pt x="2074068" y="1688306"/>
                  </a:lnTo>
                  <a:lnTo>
                    <a:pt x="2107406" y="1704975"/>
                  </a:lnTo>
                  <a:lnTo>
                    <a:pt x="2135981" y="1726406"/>
                  </a:lnTo>
                  <a:lnTo>
                    <a:pt x="2150268" y="1743075"/>
                  </a:lnTo>
                  <a:lnTo>
                    <a:pt x="2171700" y="1764506"/>
                  </a:lnTo>
                  <a:lnTo>
                    <a:pt x="2190750" y="1778794"/>
                  </a:lnTo>
                  <a:lnTo>
                    <a:pt x="2216943" y="1788319"/>
                  </a:lnTo>
                  <a:lnTo>
                    <a:pt x="2238375" y="1790700"/>
                  </a:lnTo>
                  <a:lnTo>
                    <a:pt x="2259806" y="1785938"/>
                  </a:lnTo>
                  <a:lnTo>
                    <a:pt x="2276475" y="1778794"/>
                  </a:lnTo>
                  <a:lnTo>
                    <a:pt x="2297906" y="1762125"/>
                  </a:lnTo>
                  <a:lnTo>
                    <a:pt x="2328862" y="1728788"/>
                  </a:lnTo>
                  <a:lnTo>
                    <a:pt x="2383631" y="1652588"/>
                  </a:lnTo>
                  <a:lnTo>
                    <a:pt x="2424112" y="1581150"/>
                  </a:lnTo>
                  <a:lnTo>
                    <a:pt x="2450306" y="1526381"/>
                  </a:lnTo>
                  <a:lnTo>
                    <a:pt x="2471737" y="1464469"/>
                  </a:lnTo>
                  <a:lnTo>
                    <a:pt x="2483643" y="1416844"/>
                  </a:lnTo>
                  <a:lnTo>
                    <a:pt x="2497931" y="1352550"/>
                  </a:lnTo>
                  <a:lnTo>
                    <a:pt x="2497931" y="1328738"/>
                  </a:lnTo>
                  <a:lnTo>
                    <a:pt x="2488406" y="1285875"/>
                  </a:lnTo>
                  <a:lnTo>
                    <a:pt x="2457450" y="1157288"/>
                  </a:lnTo>
                  <a:lnTo>
                    <a:pt x="2450306" y="1102519"/>
                  </a:lnTo>
                  <a:lnTo>
                    <a:pt x="2433637" y="990600"/>
                  </a:lnTo>
                  <a:lnTo>
                    <a:pt x="2416968" y="871538"/>
                  </a:lnTo>
                  <a:lnTo>
                    <a:pt x="2395537" y="728663"/>
                  </a:lnTo>
                  <a:lnTo>
                    <a:pt x="2374106" y="576263"/>
                  </a:lnTo>
                  <a:lnTo>
                    <a:pt x="2355056" y="440531"/>
                  </a:lnTo>
                  <a:lnTo>
                    <a:pt x="2340768" y="328613"/>
                  </a:lnTo>
                  <a:lnTo>
                    <a:pt x="2324100" y="211931"/>
                  </a:lnTo>
                  <a:lnTo>
                    <a:pt x="2305050" y="107156"/>
                  </a:lnTo>
                  <a:lnTo>
                    <a:pt x="2302668" y="90488"/>
                  </a:lnTo>
                  <a:lnTo>
                    <a:pt x="2312193" y="61913"/>
                  </a:lnTo>
                  <a:lnTo>
                    <a:pt x="2340768" y="0"/>
                  </a:lnTo>
                  <a:lnTo>
                    <a:pt x="2131218" y="97631"/>
                  </a:lnTo>
                  <a:lnTo>
                    <a:pt x="2150268" y="230981"/>
                  </a:lnTo>
                  <a:lnTo>
                    <a:pt x="2181225" y="419100"/>
                  </a:lnTo>
                  <a:lnTo>
                    <a:pt x="2209800" y="611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2">
              <a:extLst>
                <a:ext uri="{FF2B5EF4-FFF2-40B4-BE49-F238E27FC236}">
                  <a16:creationId xmlns:a16="http://schemas.microsoft.com/office/drawing/2014/main" id="{DA554341-038F-43D1-A772-6A1011D3992F}"/>
                </a:ext>
              </a:extLst>
            </p:cNvPr>
            <p:cNvSpPr/>
            <p:nvPr/>
          </p:nvSpPr>
          <p:spPr>
            <a:xfrm rot="16200000">
              <a:off x="5760243" y="2732882"/>
              <a:ext cx="296863" cy="1371600"/>
            </a:xfrm>
            <a:custGeom>
              <a:avLst/>
              <a:gdLst>
                <a:gd name="connsiteX0" fmla="*/ 52388 w 297656"/>
                <a:gd name="connsiteY0" fmla="*/ 545306 h 1371600"/>
                <a:gd name="connsiteX1" fmla="*/ 30956 w 297656"/>
                <a:gd name="connsiteY1" fmla="*/ 304800 h 1371600"/>
                <a:gd name="connsiteX2" fmla="*/ 0 w 297656"/>
                <a:gd name="connsiteY2" fmla="*/ 4762 h 1371600"/>
                <a:gd name="connsiteX3" fmla="*/ 176213 w 297656"/>
                <a:gd name="connsiteY3" fmla="*/ 0 h 1371600"/>
                <a:gd name="connsiteX4" fmla="*/ 197644 w 297656"/>
                <a:gd name="connsiteY4" fmla="*/ 211931 h 1371600"/>
                <a:gd name="connsiteX5" fmla="*/ 223838 w 297656"/>
                <a:gd name="connsiteY5" fmla="*/ 454818 h 1371600"/>
                <a:gd name="connsiteX6" fmla="*/ 252413 w 297656"/>
                <a:gd name="connsiteY6" fmla="*/ 700087 h 1371600"/>
                <a:gd name="connsiteX7" fmla="*/ 278606 w 297656"/>
                <a:gd name="connsiteY7" fmla="*/ 904875 h 1371600"/>
                <a:gd name="connsiteX8" fmla="*/ 295275 w 297656"/>
                <a:gd name="connsiteY8" fmla="*/ 1038225 h 1371600"/>
                <a:gd name="connsiteX9" fmla="*/ 297656 w 297656"/>
                <a:gd name="connsiteY9" fmla="*/ 1059656 h 1371600"/>
                <a:gd name="connsiteX10" fmla="*/ 295275 w 297656"/>
                <a:gd name="connsiteY10" fmla="*/ 1128712 h 1371600"/>
                <a:gd name="connsiteX11" fmla="*/ 288131 w 297656"/>
                <a:gd name="connsiteY11" fmla="*/ 1212056 h 1371600"/>
                <a:gd name="connsiteX12" fmla="*/ 264319 w 297656"/>
                <a:gd name="connsiteY12" fmla="*/ 1338262 h 1371600"/>
                <a:gd name="connsiteX13" fmla="*/ 252413 w 297656"/>
                <a:gd name="connsiteY13" fmla="*/ 1369218 h 1371600"/>
                <a:gd name="connsiteX14" fmla="*/ 100013 w 297656"/>
                <a:gd name="connsiteY14" fmla="*/ 1371600 h 1371600"/>
                <a:gd name="connsiteX15" fmla="*/ 88106 w 297656"/>
                <a:gd name="connsiteY15" fmla="*/ 1133475 h 1371600"/>
                <a:gd name="connsiteX16" fmla="*/ 78581 w 297656"/>
                <a:gd name="connsiteY16" fmla="*/ 931068 h 1371600"/>
                <a:gd name="connsiteX17" fmla="*/ 52388 w 297656"/>
                <a:gd name="connsiteY17" fmla="*/ 54530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656" h="1371600">
                  <a:moveTo>
                    <a:pt x="52388" y="545306"/>
                  </a:moveTo>
                  <a:lnTo>
                    <a:pt x="30956" y="304800"/>
                  </a:lnTo>
                  <a:lnTo>
                    <a:pt x="0" y="4762"/>
                  </a:lnTo>
                  <a:lnTo>
                    <a:pt x="176213" y="0"/>
                  </a:lnTo>
                  <a:lnTo>
                    <a:pt x="197644" y="211931"/>
                  </a:lnTo>
                  <a:lnTo>
                    <a:pt x="223838" y="454818"/>
                  </a:lnTo>
                  <a:lnTo>
                    <a:pt x="252413" y="700087"/>
                  </a:lnTo>
                  <a:lnTo>
                    <a:pt x="278606" y="904875"/>
                  </a:lnTo>
                  <a:lnTo>
                    <a:pt x="295275" y="1038225"/>
                  </a:lnTo>
                  <a:lnTo>
                    <a:pt x="297656" y="1059656"/>
                  </a:lnTo>
                  <a:cubicBezTo>
                    <a:pt x="296862" y="1082675"/>
                    <a:pt x="296069" y="1105693"/>
                    <a:pt x="295275" y="1128712"/>
                  </a:cubicBezTo>
                  <a:lnTo>
                    <a:pt x="288131" y="1212056"/>
                  </a:lnTo>
                  <a:lnTo>
                    <a:pt x="264319" y="1338262"/>
                  </a:lnTo>
                  <a:lnTo>
                    <a:pt x="252413" y="1369218"/>
                  </a:lnTo>
                  <a:lnTo>
                    <a:pt x="100013" y="1371600"/>
                  </a:lnTo>
                  <a:lnTo>
                    <a:pt x="88106" y="1133475"/>
                  </a:lnTo>
                  <a:lnTo>
                    <a:pt x="78581" y="931068"/>
                  </a:lnTo>
                  <a:lnTo>
                    <a:pt x="52388" y="545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3E8BCAAD-1FF2-448C-8C25-D32500FEE303}"/>
                </a:ext>
              </a:extLst>
            </p:cNvPr>
            <p:cNvSpPr/>
            <p:nvPr/>
          </p:nvSpPr>
          <p:spPr>
            <a:xfrm rot="16200000">
              <a:off x="5726906" y="3869531"/>
              <a:ext cx="323850" cy="1316038"/>
            </a:xfrm>
            <a:custGeom>
              <a:avLst/>
              <a:gdLst>
                <a:gd name="connsiteX0" fmla="*/ 285750 w 323850"/>
                <a:gd name="connsiteY0" fmla="*/ 540544 h 1316832"/>
                <a:gd name="connsiteX1" fmla="*/ 273844 w 323850"/>
                <a:gd name="connsiteY1" fmla="*/ 433388 h 1316832"/>
                <a:gd name="connsiteX2" fmla="*/ 261938 w 323850"/>
                <a:gd name="connsiteY2" fmla="*/ 330994 h 1316832"/>
                <a:gd name="connsiteX3" fmla="*/ 250032 w 323850"/>
                <a:gd name="connsiteY3" fmla="*/ 254794 h 1316832"/>
                <a:gd name="connsiteX4" fmla="*/ 230982 w 323850"/>
                <a:gd name="connsiteY4" fmla="*/ 157163 h 1316832"/>
                <a:gd name="connsiteX5" fmla="*/ 202407 w 323850"/>
                <a:gd name="connsiteY5" fmla="*/ 0 h 1316832"/>
                <a:gd name="connsiteX6" fmla="*/ 0 w 323850"/>
                <a:gd name="connsiteY6" fmla="*/ 4763 h 1316832"/>
                <a:gd name="connsiteX7" fmla="*/ 21432 w 323850"/>
                <a:gd name="connsiteY7" fmla="*/ 69057 h 1316832"/>
                <a:gd name="connsiteX8" fmla="*/ 38100 w 323850"/>
                <a:gd name="connsiteY8" fmla="*/ 114300 h 1316832"/>
                <a:gd name="connsiteX9" fmla="*/ 61913 w 323850"/>
                <a:gd name="connsiteY9" fmla="*/ 188119 h 1316832"/>
                <a:gd name="connsiteX10" fmla="*/ 85725 w 323850"/>
                <a:gd name="connsiteY10" fmla="*/ 271463 h 1316832"/>
                <a:gd name="connsiteX11" fmla="*/ 102394 w 323850"/>
                <a:gd name="connsiteY11" fmla="*/ 340519 h 1316832"/>
                <a:gd name="connsiteX12" fmla="*/ 114300 w 323850"/>
                <a:gd name="connsiteY12" fmla="*/ 407194 h 1316832"/>
                <a:gd name="connsiteX13" fmla="*/ 126207 w 323850"/>
                <a:gd name="connsiteY13" fmla="*/ 478632 h 1316832"/>
                <a:gd name="connsiteX14" fmla="*/ 135732 w 323850"/>
                <a:gd name="connsiteY14" fmla="*/ 554832 h 1316832"/>
                <a:gd name="connsiteX15" fmla="*/ 145257 w 323850"/>
                <a:gd name="connsiteY15" fmla="*/ 638175 h 1316832"/>
                <a:gd name="connsiteX16" fmla="*/ 150019 w 323850"/>
                <a:gd name="connsiteY16" fmla="*/ 719138 h 1316832"/>
                <a:gd name="connsiteX17" fmla="*/ 154782 w 323850"/>
                <a:gd name="connsiteY17" fmla="*/ 866775 h 1316832"/>
                <a:gd name="connsiteX18" fmla="*/ 157163 w 323850"/>
                <a:gd name="connsiteY18" fmla="*/ 978694 h 1316832"/>
                <a:gd name="connsiteX19" fmla="*/ 154782 w 323850"/>
                <a:gd name="connsiteY19" fmla="*/ 1092994 h 1316832"/>
                <a:gd name="connsiteX20" fmla="*/ 140494 w 323850"/>
                <a:gd name="connsiteY20" fmla="*/ 1316832 h 1316832"/>
                <a:gd name="connsiteX21" fmla="*/ 323850 w 323850"/>
                <a:gd name="connsiteY21" fmla="*/ 1316832 h 1316832"/>
                <a:gd name="connsiteX22" fmla="*/ 321469 w 323850"/>
                <a:gd name="connsiteY22" fmla="*/ 1166813 h 1316832"/>
                <a:gd name="connsiteX23" fmla="*/ 321469 w 323850"/>
                <a:gd name="connsiteY23" fmla="*/ 950119 h 1316832"/>
                <a:gd name="connsiteX24" fmla="*/ 321469 w 323850"/>
                <a:gd name="connsiteY24" fmla="*/ 897732 h 1316832"/>
                <a:gd name="connsiteX25" fmla="*/ 314325 w 323850"/>
                <a:gd name="connsiteY25" fmla="*/ 807244 h 1316832"/>
                <a:gd name="connsiteX26" fmla="*/ 285750 w 323850"/>
                <a:gd name="connsiteY26" fmla="*/ 540544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850" h="1316832">
                  <a:moveTo>
                    <a:pt x="285750" y="540544"/>
                  </a:moveTo>
                  <a:lnTo>
                    <a:pt x="273844" y="433388"/>
                  </a:lnTo>
                  <a:lnTo>
                    <a:pt x="261938" y="330994"/>
                  </a:lnTo>
                  <a:lnTo>
                    <a:pt x="250032" y="254794"/>
                  </a:lnTo>
                  <a:lnTo>
                    <a:pt x="230982" y="157163"/>
                  </a:lnTo>
                  <a:lnTo>
                    <a:pt x="202407" y="0"/>
                  </a:lnTo>
                  <a:lnTo>
                    <a:pt x="0" y="4763"/>
                  </a:lnTo>
                  <a:lnTo>
                    <a:pt x="21432" y="69057"/>
                  </a:lnTo>
                  <a:lnTo>
                    <a:pt x="38100" y="114300"/>
                  </a:lnTo>
                  <a:lnTo>
                    <a:pt x="61913" y="188119"/>
                  </a:lnTo>
                  <a:lnTo>
                    <a:pt x="85725" y="271463"/>
                  </a:lnTo>
                  <a:lnTo>
                    <a:pt x="102394" y="340519"/>
                  </a:lnTo>
                  <a:lnTo>
                    <a:pt x="114300" y="407194"/>
                  </a:lnTo>
                  <a:lnTo>
                    <a:pt x="126207" y="478632"/>
                  </a:lnTo>
                  <a:lnTo>
                    <a:pt x="135732" y="554832"/>
                  </a:lnTo>
                  <a:lnTo>
                    <a:pt x="145257" y="638175"/>
                  </a:lnTo>
                  <a:lnTo>
                    <a:pt x="150019" y="719138"/>
                  </a:lnTo>
                  <a:lnTo>
                    <a:pt x="154782" y="866775"/>
                  </a:lnTo>
                  <a:cubicBezTo>
                    <a:pt x="155576" y="904081"/>
                    <a:pt x="156369" y="941388"/>
                    <a:pt x="157163" y="978694"/>
                  </a:cubicBezTo>
                  <a:cubicBezTo>
                    <a:pt x="156369" y="1016794"/>
                    <a:pt x="155576" y="1054894"/>
                    <a:pt x="154782" y="1092994"/>
                  </a:cubicBezTo>
                  <a:lnTo>
                    <a:pt x="140494" y="1316832"/>
                  </a:lnTo>
                  <a:lnTo>
                    <a:pt x="323850" y="1316832"/>
                  </a:lnTo>
                  <a:cubicBezTo>
                    <a:pt x="323056" y="1266826"/>
                    <a:pt x="322263" y="1216819"/>
                    <a:pt x="321469" y="1166813"/>
                  </a:cubicBezTo>
                  <a:lnTo>
                    <a:pt x="321469" y="950119"/>
                  </a:lnTo>
                  <a:lnTo>
                    <a:pt x="321469" y="897732"/>
                  </a:lnTo>
                  <a:lnTo>
                    <a:pt x="314325" y="807244"/>
                  </a:lnTo>
                  <a:lnTo>
                    <a:pt x="285750" y="540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8">
              <a:extLst>
                <a:ext uri="{FF2B5EF4-FFF2-40B4-BE49-F238E27FC236}">
                  <a16:creationId xmlns:a16="http://schemas.microsoft.com/office/drawing/2014/main" id="{750D8D92-83DC-4CCA-990E-9BAC05212BA7}"/>
                </a:ext>
              </a:extLst>
            </p:cNvPr>
            <p:cNvSpPr/>
            <p:nvPr/>
          </p:nvSpPr>
          <p:spPr>
            <a:xfrm>
              <a:off x="4445001" y="5213350"/>
              <a:ext cx="2978149" cy="422275"/>
            </a:xfrm>
            <a:custGeom>
              <a:avLst/>
              <a:gdLst>
                <a:gd name="connsiteX0" fmla="*/ 2168644 w 2977912"/>
                <a:gd name="connsiteY0" fmla="*/ 73348 h 422971"/>
                <a:gd name="connsiteX1" fmla="*/ 1970605 w 2977912"/>
                <a:gd name="connsiteY1" fmla="*/ 80682 h 422971"/>
                <a:gd name="connsiteX2" fmla="*/ 1792126 w 2977912"/>
                <a:gd name="connsiteY2" fmla="*/ 88017 h 422971"/>
                <a:gd name="connsiteX3" fmla="*/ 1603868 w 2977912"/>
                <a:gd name="connsiteY3" fmla="*/ 97797 h 422971"/>
                <a:gd name="connsiteX4" fmla="*/ 1359376 w 2977912"/>
                <a:gd name="connsiteY4" fmla="*/ 110021 h 422971"/>
                <a:gd name="connsiteX5" fmla="*/ 1139333 w 2977912"/>
                <a:gd name="connsiteY5" fmla="*/ 124691 h 422971"/>
                <a:gd name="connsiteX6" fmla="*/ 911955 w 2977912"/>
                <a:gd name="connsiteY6" fmla="*/ 139360 h 422971"/>
                <a:gd name="connsiteX7" fmla="*/ 738366 w 2977912"/>
                <a:gd name="connsiteY7" fmla="*/ 154030 h 422971"/>
                <a:gd name="connsiteX8" fmla="*/ 589226 w 2977912"/>
                <a:gd name="connsiteY8" fmla="*/ 168699 h 422971"/>
                <a:gd name="connsiteX9" fmla="*/ 513433 w 2977912"/>
                <a:gd name="connsiteY9" fmla="*/ 176034 h 422971"/>
                <a:gd name="connsiteX10" fmla="*/ 486539 w 2977912"/>
                <a:gd name="connsiteY10" fmla="*/ 178479 h 422971"/>
                <a:gd name="connsiteX11" fmla="*/ 452310 w 2977912"/>
                <a:gd name="connsiteY11" fmla="*/ 176034 h 422971"/>
                <a:gd name="connsiteX12" fmla="*/ 413192 w 2977912"/>
                <a:gd name="connsiteY12" fmla="*/ 173589 h 422971"/>
                <a:gd name="connsiteX13" fmla="*/ 352069 w 2977912"/>
                <a:gd name="connsiteY13" fmla="*/ 166255 h 422971"/>
                <a:gd name="connsiteX14" fmla="*/ 298280 w 2977912"/>
                <a:gd name="connsiteY14" fmla="*/ 156475 h 422971"/>
                <a:gd name="connsiteX15" fmla="*/ 261607 w 2977912"/>
                <a:gd name="connsiteY15" fmla="*/ 146695 h 422971"/>
                <a:gd name="connsiteX16" fmla="*/ 198039 w 2977912"/>
                <a:gd name="connsiteY16" fmla="*/ 124691 h 422971"/>
                <a:gd name="connsiteX17" fmla="*/ 141805 w 2977912"/>
                <a:gd name="connsiteY17" fmla="*/ 100242 h 422971"/>
                <a:gd name="connsiteX18" fmla="*/ 85572 w 2977912"/>
                <a:gd name="connsiteY18" fmla="*/ 68458 h 422971"/>
                <a:gd name="connsiteX19" fmla="*/ 53788 w 2977912"/>
                <a:gd name="connsiteY19" fmla="*/ 48898 h 422971"/>
                <a:gd name="connsiteX20" fmla="*/ 31784 w 2977912"/>
                <a:gd name="connsiteY20" fmla="*/ 39119 h 422971"/>
                <a:gd name="connsiteX21" fmla="*/ 17115 w 2977912"/>
                <a:gd name="connsiteY21" fmla="*/ 39119 h 422971"/>
                <a:gd name="connsiteX22" fmla="*/ 4890 w 2977912"/>
                <a:gd name="connsiteY22" fmla="*/ 41564 h 422971"/>
                <a:gd name="connsiteX23" fmla="*/ 0 w 2977912"/>
                <a:gd name="connsiteY23" fmla="*/ 48898 h 422971"/>
                <a:gd name="connsiteX24" fmla="*/ 0 w 2977912"/>
                <a:gd name="connsiteY24" fmla="*/ 61123 h 422971"/>
                <a:gd name="connsiteX25" fmla="*/ 2445 w 2977912"/>
                <a:gd name="connsiteY25" fmla="*/ 78237 h 422971"/>
                <a:gd name="connsiteX26" fmla="*/ 14670 w 2977912"/>
                <a:gd name="connsiteY26" fmla="*/ 102687 h 422971"/>
                <a:gd name="connsiteX27" fmla="*/ 63568 w 2977912"/>
                <a:gd name="connsiteY27" fmla="*/ 163810 h 422971"/>
                <a:gd name="connsiteX28" fmla="*/ 139361 w 2977912"/>
                <a:gd name="connsiteY28" fmla="*/ 246937 h 422971"/>
                <a:gd name="connsiteX29" fmla="*/ 202928 w 2977912"/>
                <a:gd name="connsiteY29" fmla="*/ 308060 h 422971"/>
                <a:gd name="connsiteX30" fmla="*/ 254272 w 2977912"/>
                <a:gd name="connsiteY30" fmla="*/ 349623 h 422971"/>
                <a:gd name="connsiteX31" fmla="*/ 305615 w 2977912"/>
                <a:gd name="connsiteY31" fmla="*/ 386297 h 422971"/>
                <a:gd name="connsiteX32" fmla="*/ 356958 w 2977912"/>
                <a:gd name="connsiteY32" fmla="*/ 413191 h 422971"/>
                <a:gd name="connsiteX33" fmla="*/ 388742 w 2977912"/>
                <a:gd name="connsiteY33" fmla="*/ 422971 h 422971"/>
                <a:gd name="connsiteX34" fmla="*/ 437641 w 2977912"/>
                <a:gd name="connsiteY34" fmla="*/ 408302 h 422971"/>
                <a:gd name="connsiteX35" fmla="*/ 574556 w 2977912"/>
                <a:gd name="connsiteY35" fmla="*/ 374073 h 422971"/>
                <a:gd name="connsiteX36" fmla="*/ 718807 w 2977912"/>
                <a:gd name="connsiteY36" fmla="*/ 349623 h 422971"/>
                <a:gd name="connsiteX37" fmla="*/ 860612 w 2977912"/>
                <a:gd name="connsiteY37" fmla="*/ 332509 h 422971"/>
                <a:gd name="connsiteX38" fmla="*/ 1041536 w 2977912"/>
                <a:gd name="connsiteY38" fmla="*/ 308060 h 422971"/>
                <a:gd name="connsiteX39" fmla="*/ 1246909 w 2977912"/>
                <a:gd name="connsiteY39" fmla="*/ 286056 h 422971"/>
                <a:gd name="connsiteX40" fmla="*/ 1425388 w 2977912"/>
                <a:gd name="connsiteY40" fmla="*/ 271386 h 422971"/>
                <a:gd name="connsiteX41" fmla="*/ 1557414 w 2977912"/>
                <a:gd name="connsiteY41" fmla="*/ 261606 h 422971"/>
                <a:gd name="connsiteX42" fmla="*/ 1682105 w 2977912"/>
                <a:gd name="connsiteY42" fmla="*/ 256717 h 422971"/>
                <a:gd name="connsiteX43" fmla="*/ 1823910 w 2977912"/>
                <a:gd name="connsiteY43" fmla="*/ 254272 h 422971"/>
                <a:gd name="connsiteX44" fmla="*/ 1929042 w 2977912"/>
                <a:gd name="connsiteY44" fmla="*/ 254272 h 422971"/>
                <a:gd name="connsiteX45" fmla="*/ 2070847 w 2977912"/>
                <a:gd name="connsiteY45" fmla="*/ 256717 h 422971"/>
                <a:gd name="connsiteX46" fmla="*/ 2246881 w 2977912"/>
                <a:gd name="connsiteY46" fmla="*/ 266496 h 422971"/>
                <a:gd name="connsiteX47" fmla="*/ 2408246 w 2977912"/>
                <a:gd name="connsiteY47" fmla="*/ 268941 h 422971"/>
                <a:gd name="connsiteX48" fmla="*/ 2528047 w 2977912"/>
                <a:gd name="connsiteY48" fmla="*/ 273831 h 422971"/>
                <a:gd name="connsiteX49" fmla="*/ 2657628 w 2977912"/>
                <a:gd name="connsiteY49" fmla="*/ 281166 h 422971"/>
                <a:gd name="connsiteX50" fmla="*/ 2782319 w 2977912"/>
                <a:gd name="connsiteY50" fmla="*/ 295835 h 422971"/>
                <a:gd name="connsiteX51" fmla="*/ 2887450 w 2977912"/>
                <a:gd name="connsiteY51" fmla="*/ 310505 h 422971"/>
                <a:gd name="connsiteX52" fmla="*/ 2911900 w 2977912"/>
                <a:gd name="connsiteY52" fmla="*/ 310505 h 422971"/>
                <a:gd name="connsiteX53" fmla="*/ 2943684 w 2977912"/>
                <a:gd name="connsiteY53" fmla="*/ 305615 h 422971"/>
                <a:gd name="connsiteX54" fmla="*/ 2960798 w 2977912"/>
                <a:gd name="connsiteY54" fmla="*/ 298280 h 422971"/>
                <a:gd name="connsiteX55" fmla="*/ 2975468 w 2977912"/>
                <a:gd name="connsiteY55" fmla="*/ 281166 h 422971"/>
                <a:gd name="connsiteX56" fmla="*/ 2977912 w 2977912"/>
                <a:gd name="connsiteY56" fmla="*/ 266496 h 422971"/>
                <a:gd name="connsiteX57" fmla="*/ 2975468 w 2977912"/>
                <a:gd name="connsiteY57" fmla="*/ 246937 h 422971"/>
                <a:gd name="connsiteX58" fmla="*/ 2968133 w 2977912"/>
                <a:gd name="connsiteY58" fmla="*/ 222488 h 422971"/>
                <a:gd name="connsiteX59" fmla="*/ 2948573 w 2977912"/>
                <a:gd name="connsiteY59" fmla="*/ 188259 h 422971"/>
                <a:gd name="connsiteX60" fmla="*/ 2921679 w 2977912"/>
                <a:gd name="connsiteY60" fmla="*/ 158920 h 422971"/>
                <a:gd name="connsiteX61" fmla="*/ 2897230 w 2977912"/>
                <a:gd name="connsiteY61" fmla="*/ 136915 h 422971"/>
                <a:gd name="connsiteX62" fmla="*/ 2860556 w 2977912"/>
                <a:gd name="connsiteY62" fmla="*/ 110021 h 422971"/>
                <a:gd name="connsiteX63" fmla="*/ 2804323 w 2977912"/>
                <a:gd name="connsiteY63" fmla="*/ 78237 h 422971"/>
                <a:gd name="connsiteX64" fmla="*/ 2752980 w 2977912"/>
                <a:gd name="connsiteY64" fmla="*/ 56233 h 422971"/>
                <a:gd name="connsiteX65" fmla="*/ 2669853 w 2977912"/>
                <a:gd name="connsiteY65" fmla="*/ 24449 h 422971"/>
                <a:gd name="connsiteX66" fmla="*/ 2586725 w 2977912"/>
                <a:gd name="connsiteY66" fmla="*/ 0 h 422971"/>
                <a:gd name="connsiteX67" fmla="*/ 2567166 w 2977912"/>
                <a:gd name="connsiteY67" fmla="*/ 0 h 422971"/>
                <a:gd name="connsiteX68" fmla="*/ 2515823 w 2977912"/>
                <a:gd name="connsiteY68" fmla="*/ 4890 h 422971"/>
                <a:gd name="connsiteX69" fmla="*/ 2466924 w 2977912"/>
                <a:gd name="connsiteY69" fmla="*/ 17114 h 422971"/>
                <a:gd name="connsiteX70" fmla="*/ 2388687 w 2977912"/>
                <a:gd name="connsiteY70" fmla="*/ 44009 h 422971"/>
                <a:gd name="connsiteX71" fmla="*/ 2330009 w 2977912"/>
                <a:gd name="connsiteY71" fmla="*/ 66013 h 422971"/>
                <a:gd name="connsiteX72" fmla="*/ 2168644 w 2977912"/>
                <a:gd name="connsiteY72" fmla="*/ 73348 h 42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77912" h="422971">
                  <a:moveTo>
                    <a:pt x="2168644" y="73348"/>
                  </a:moveTo>
                  <a:lnTo>
                    <a:pt x="1970605" y="80682"/>
                  </a:lnTo>
                  <a:lnTo>
                    <a:pt x="1792126" y="88017"/>
                  </a:lnTo>
                  <a:lnTo>
                    <a:pt x="1603868" y="97797"/>
                  </a:lnTo>
                  <a:lnTo>
                    <a:pt x="1359376" y="110021"/>
                  </a:lnTo>
                  <a:lnTo>
                    <a:pt x="1139333" y="124691"/>
                  </a:lnTo>
                  <a:lnTo>
                    <a:pt x="911955" y="139360"/>
                  </a:lnTo>
                  <a:lnTo>
                    <a:pt x="738366" y="154030"/>
                  </a:lnTo>
                  <a:lnTo>
                    <a:pt x="589226" y="168699"/>
                  </a:lnTo>
                  <a:lnTo>
                    <a:pt x="513433" y="176034"/>
                  </a:lnTo>
                  <a:lnTo>
                    <a:pt x="486539" y="178479"/>
                  </a:lnTo>
                  <a:lnTo>
                    <a:pt x="452310" y="176034"/>
                  </a:lnTo>
                  <a:lnTo>
                    <a:pt x="413192" y="173589"/>
                  </a:lnTo>
                  <a:lnTo>
                    <a:pt x="352069" y="166255"/>
                  </a:lnTo>
                  <a:lnTo>
                    <a:pt x="298280" y="156475"/>
                  </a:lnTo>
                  <a:lnTo>
                    <a:pt x="261607" y="146695"/>
                  </a:lnTo>
                  <a:lnTo>
                    <a:pt x="198039" y="124691"/>
                  </a:lnTo>
                  <a:lnTo>
                    <a:pt x="141805" y="100242"/>
                  </a:lnTo>
                  <a:lnTo>
                    <a:pt x="85572" y="68458"/>
                  </a:lnTo>
                  <a:lnTo>
                    <a:pt x="53788" y="48898"/>
                  </a:lnTo>
                  <a:lnTo>
                    <a:pt x="31784" y="39119"/>
                  </a:lnTo>
                  <a:lnTo>
                    <a:pt x="17115" y="39119"/>
                  </a:lnTo>
                  <a:lnTo>
                    <a:pt x="4890" y="41564"/>
                  </a:lnTo>
                  <a:lnTo>
                    <a:pt x="0" y="48898"/>
                  </a:lnTo>
                  <a:lnTo>
                    <a:pt x="0" y="61123"/>
                  </a:lnTo>
                  <a:lnTo>
                    <a:pt x="2445" y="78237"/>
                  </a:lnTo>
                  <a:lnTo>
                    <a:pt x="14670" y="102687"/>
                  </a:lnTo>
                  <a:lnTo>
                    <a:pt x="63568" y="163810"/>
                  </a:lnTo>
                  <a:lnTo>
                    <a:pt x="139361" y="246937"/>
                  </a:lnTo>
                  <a:lnTo>
                    <a:pt x="202928" y="308060"/>
                  </a:lnTo>
                  <a:lnTo>
                    <a:pt x="254272" y="349623"/>
                  </a:lnTo>
                  <a:lnTo>
                    <a:pt x="305615" y="386297"/>
                  </a:lnTo>
                  <a:lnTo>
                    <a:pt x="356958" y="413191"/>
                  </a:lnTo>
                  <a:lnTo>
                    <a:pt x="388742" y="422971"/>
                  </a:lnTo>
                  <a:lnTo>
                    <a:pt x="437641" y="408302"/>
                  </a:lnTo>
                  <a:lnTo>
                    <a:pt x="574556" y="374073"/>
                  </a:lnTo>
                  <a:lnTo>
                    <a:pt x="718807" y="349623"/>
                  </a:lnTo>
                  <a:lnTo>
                    <a:pt x="860612" y="332509"/>
                  </a:lnTo>
                  <a:lnTo>
                    <a:pt x="1041536" y="308060"/>
                  </a:lnTo>
                  <a:lnTo>
                    <a:pt x="1246909" y="286056"/>
                  </a:lnTo>
                  <a:lnTo>
                    <a:pt x="1425388" y="271386"/>
                  </a:lnTo>
                  <a:lnTo>
                    <a:pt x="1557414" y="261606"/>
                  </a:lnTo>
                  <a:lnTo>
                    <a:pt x="1682105" y="256717"/>
                  </a:lnTo>
                  <a:lnTo>
                    <a:pt x="1823910" y="254272"/>
                  </a:lnTo>
                  <a:lnTo>
                    <a:pt x="1929042" y="254272"/>
                  </a:lnTo>
                  <a:lnTo>
                    <a:pt x="2070847" y="256717"/>
                  </a:lnTo>
                  <a:lnTo>
                    <a:pt x="2246881" y="266496"/>
                  </a:lnTo>
                  <a:lnTo>
                    <a:pt x="2408246" y="268941"/>
                  </a:lnTo>
                  <a:lnTo>
                    <a:pt x="2528047" y="273831"/>
                  </a:lnTo>
                  <a:lnTo>
                    <a:pt x="2657628" y="281166"/>
                  </a:lnTo>
                  <a:lnTo>
                    <a:pt x="2782319" y="295835"/>
                  </a:lnTo>
                  <a:lnTo>
                    <a:pt x="2887450" y="310505"/>
                  </a:lnTo>
                  <a:lnTo>
                    <a:pt x="2911900" y="310505"/>
                  </a:lnTo>
                  <a:lnTo>
                    <a:pt x="2943684" y="305615"/>
                  </a:lnTo>
                  <a:lnTo>
                    <a:pt x="2960798" y="298280"/>
                  </a:lnTo>
                  <a:lnTo>
                    <a:pt x="2975468" y="281166"/>
                  </a:lnTo>
                  <a:lnTo>
                    <a:pt x="2977912" y="266496"/>
                  </a:lnTo>
                  <a:lnTo>
                    <a:pt x="2975468" y="246937"/>
                  </a:lnTo>
                  <a:lnTo>
                    <a:pt x="2968133" y="222488"/>
                  </a:lnTo>
                  <a:lnTo>
                    <a:pt x="2948573" y="188259"/>
                  </a:lnTo>
                  <a:lnTo>
                    <a:pt x="2921679" y="158920"/>
                  </a:lnTo>
                  <a:lnTo>
                    <a:pt x="2897230" y="136915"/>
                  </a:lnTo>
                  <a:lnTo>
                    <a:pt x="2860556" y="110021"/>
                  </a:lnTo>
                  <a:lnTo>
                    <a:pt x="2804323" y="78237"/>
                  </a:lnTo>
                  <a:lnTo>
                    <a:pt x="2752980" y="56233"/>
                  </a:lnTo>
                  <a:lnTo>
                    <a:pt x="2669853" y="24449"/>
                  </a:lnTo>
                  <a:lnTo>
                    <a:pt x="2586725" y="0"/>
                  </a:lnTo>
                  <a:lnTo>
                    <a:pt x="2567166" y="0"/>
                  </a:lnTo>
                  <a:lnTo>
                    <a:pt x="2515823" y="4890"/>
                  </a:lnTo>
                  <a:lnTo>
                    <a:pt x="2466924" y="17114"/>
                  </a:lnTo>
                  <a:lnTo>
                    <a:pt x="2388687" y="44009"/>
                  </a:lnTo>
                  <a:lnTo>
                    <a:pt x="2330009" y="66013"/>
                  </a:lnTo>
                  <a:lnTo>
                    <a:pt x="2168644" y="7334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A43169E1-FF15-49B4-8668-EFB2C7EB0324}"/>
              </a:ext>
            </a:extLst>
          </p:cNvPr>
          <p:cNvGrpSpPr>
            <a:grpSpLocks/>
          </p:cNvGrpSpPr>
          <p:nvPr/>
        </p:nvGrpSpPr>
        <p:grpSpPr bwMode="auto">
          <a:xfrm>
            <a:off x="2614613" y="1573213"/>
            <a:ext cx="4656137" cy="4248150"/>
            <a:chOff x="2614613" y="1573213"/>
            <a:chExt cx="4656137" cy="4248150"/>
          </a:xfrm>
        </p:grpSpPr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D2D9A09B-B184-4071-92F4-AA6E8B9393CC}"/>
                </a:ext>
              </a:extLst>
            </p:cNvPr>
            <p:cNvSpPr/>
            <p:nvPr/>
          </p:nvSpPr>
          <p:spPr>
            <a:xfrm>
              <a:off x="2614613" y="2505075"/>
              <a:ext cx="1816100" cy="512763"/>
            </a:xfrm>
            <a:custGeom>
              <a:avLst/>
              <a:gdLst>
                <a:gd name="connsiteX0" fmla="*/ 1593057 w 1814513"/>
                <a:gd name="connsiteY0" fmla="*/ 216694 h 511969"/>
                <a:gd name="connsiteX1" fmla="*/ 1459707 w 1814513"/>
                <a:gd name="connsiteY1" fmla="*/ 252413 h 511969"/>
                <a:gd name="connsiteX2" fmla="*/ 1350169 w 1814513"/>
                <a:gd name="connsiteY2" fmla="*/ 280988 h 511969"/>
                <a:gd name="connsiteX3" fmla="*/ 1216819 w 1814513"/>
                <a:gd name="connsiteY3" fmla="*/ 319088 h 511969"/>
                <a:gd name="connsiteX4" fmla="*/ 1031082 w 1814513"/>
                <a:gd name="connsiteY4" fmla="*/ 354806 h 511969"/>
                <a:gd name="connsiteX5" fmla="*/ 921544 w 1814513"/>
                <a:gd name="connsiteY5" fmla="*/ 376238 h 511969"/>
                <a:gd name="connsiteX6" fmla="*/ 826294 w 1814513"/>
                <a:gd name="connsiteY6" fmla="*/ 397669 h 511969"/>
                <a:gd name="connsiteX7" fmla="*/ 716757 w 1814513"/>
                <a:gd name="connsiteY7" fmla="*/ 426244 h 511969"/>
                <a:gd name="connsiteX8" fmla="*/ 588169 w 1814513"/>
                <a:gd name="connsiteY8" fmla="*/ 461963 h 511969"/>
                <a:gd name="connsiteX9" fmla="*/ 461963 w 1814513"/>
                <a:gd name="connsiteY9" fmla="*/ 500063 h 511969"/>
                <a:gd name="connsiteX10" fmla="*/ 419100 w 1814513"/>
                <a:gd name="connsiteY10" fmla="*/ 511969 h 511969"/>
                <a:gd name="connsiteX11" fmla="*/ 411957 w 1814513"/>
                <a:gd name="connsiteY11" fmla="*/ 511969 h 511969"/>
                <a:gd name="connsiteX12" fmla="*/ 369094 w 1814513"/>
                <a:gd name="connsiteY12" fmla="*/ 500063 h 511969"/>
                <a:gd name="connsiteX13" fmla="*/ 309563 w 1814513"/>
                <a:gd name="connsiteY13" fmla="*/ 478631 h 511969"/>
                <a:gd name="connsiteX14" fmla="*/ 259557 w 1814513"/>
                <a:gd name="connsiteY14" fmla="*/ 454819 h 511969"/>
                <a:gd name="connsiteX15" fmla="*/ 221457 w 1814513"/>
                <a:gd name="connsiteY15" fmla="*/ 433388 h 511969"/>
                <a:gd name="connsiteX16" fmla="*/ 176213 w 1814513"/>
                <a:gd name="connsiteY16" fmla="*/ 402431 h 511969"/>
                <a:gd name="connsiteX17" fmla="*/ 135732 w 1814513"/>
                <a:gd name="connsiteY17" fmla="*/ 369094 h 511969"/>
                <a:gd name="connsiteX18" fmla="*/ 104775 w 1814513"/>
                <a:gd name="connsiteY18" fmla="*/ 340519 h 511969"/>
                <a:gd name="connsiteX19" fmla="*/ 71438 w 1814513"/>
                <a:gd name="connsiteY19" fmla="*/ 304800 h 511969"/>
                <a:gd name="connsiteX20" fmla="*/ 38100 w 1814513"/>
                <a:gd name="connsiteY20" fmla="*/ 259556 h 511969"/>
                <a:gd name="connsiteX21" fmla="*/ 14288 w 1814513"/>
                <a:gd name="connsiteY21" fmla="*/ 223838 h 511969"/>
                <a:gd name="connsiteX22" fmla="*/ 0 w 1814513"/>
                <a:gd name="connsiteY22" fmla="*/ 185738 h 511969"/>
                <a:gd name="connsiteX23" fmla="*/ 0 w 1814513"/>
                <a:gd name="connsiteY23" fmla="*/ 176213 h 511969"/>
                <a:gd name="connsiteX24" fmla="*/ 2382 w 1814513"/>
                <a:gd name="connsiteY24" fmla="*/ 166688 h 511969"/>
                <a:gd name="connsiteX25" fmla="*/ 7144 w 1814513"/>
                <a:gd name="connsiteY25" fmla="*/ 164306 h 511969"/>
                <a:gd name="connsiteX26" fmla="*/ 19050 w 1814513"/>
                <a:gd name="connsiteY26" fmla="*/ 164306 h 511969"/>
                <a:gd name="connsiteX27" fmla="*/ 47625 w 1814513"/>
                <a:gd name="connsiteY27" fmla="*/ 171450 h 511969"/>
                <a:gd name="connsiteX28" fmla="*/ 119063 w 1814513"/>
                <a:gd name="connsiteY28" fmla="*/ 202406 h 511969"/>
                <a:gd name="connsiteX29" fmla="*/ 211932 w 1814513"/>
                <a:gd name="connsiteY29" fmla="*/ 238125 h 511969"/>
                <a:gd name="connsiteX30" fmla="*/ 297657 w 1814513"/>
                <a:gd name="connsiteY30" fmla="*/ 261938 h 511969"/>
                <a:gd name="connsiteX31" fmla="*/ 392907 w 1814513"/>
                <a:gd name="connsiteY31" fmla="*/ 283369 h 511969"/>
                <a:gd name="connsiteX32" fmla="*/ 442913 w 1814513"/>
                <a:gd name="connsiteY32" fmla="*/ 290513 h 511969"/>
                <a:gd name="connsiteX33" fmla="*/ 578644 w 1814513"/>
                <a:gd name="connsiteY33" fmla="*/ 266700 h 511969"/>
                <a:gd name="connsiteX34" fmla="*/ 821532 w 1814513"/>
                <a:gd name="connsiteY34" fmla="*/ 221456 h 511969"/>
                <a:gd name="connsiteX35" fmla="*/ 1028700 w 1814513"/>
                <a:gd name="connsiteY35" fmla="*/ 176213 h 511969"/>
                <a:gd name="connsiteX36" fmla="*/ 1231107 w 1814513"/>
                <a:gd name="connsiteY36" fmla="*/ 114300 h 511969"/>
                <a:gd name="connsiteX37" fmla="*/ 1409700 w 1814513"/>
                <a:gd name="connsiteY37" fmla="*/ 66675 h 511969"/>
                <a:gd name="connsiteX38" fmla="*/ 1488282 w 1814513"/>
                <a:gd name="connsiteY38" fmla="*/ 42863 h 511969"/>
                <a:gd name="connsiteX39" fmla="*/ 1526382 w 1814513"/>
                <a:gd name="connsiteY39" fmla="*/ 26194 h 511969"/>
                <a:gd name="connsiteX40" fmla="*/ 1576388 w 1814513"/>
                <a:gd name="connsiteY40" fmla="*/ 7144 h 511969"/>
                <a:gd name="connsiteX41" fmla="*/ 1612107 w 1814513"/>
                <a:gd name="connsiteY41" fmla="*/ 0 h 511969"/>
                <a:gd name="connsiteX42" fmla="*/ 1643063 w 1814513"/>
                <a:gd name="connsiteY42" fmla="*/ 0 h 511969"/>
                <a:gd name="connsiteX43" fmla="*/ 1690688 w 1814513"/>
                <a:gd name="connsiteY43" fmla="*/ 4763 h 511969"/>
                <a:gd name="connsiteX44" fmla="*/ 1757363 w 1814513"/>
                <a:gd name="connsiteY44" fmla="*/ 23813 h 511969"/>
                <a:gd name="connsiteX45" fmla="*/ 1795463 w 1814513"/>
                <a:gd name="connsiteY45" fmla="*/ 40481 h 511969"/>
                <a:gd name="connsiteX46" fmla="*/ 1802607 w 1814513"/>
                <a:gd name="connsiteY46" fmla="*/ 47625 h 511969"/>
                <a:gd name="connsiteX47" fmla="*/ 1809750 w 1814513"/>
                <a:gd name="connsiteY47" fmla="*/ 64294 h 511969"/>
                <a:gd name="connsiteX48" fmla="*/ 1814513 w 1814513"/>
                <a:gd name="connsiteY48" fmla="*/ 85725 h 511969"/>
                <a:gd name="connsiteX49" fmla="*/ 1814513 w 1814513"/>
                <a:gd name="connsiteY49" fmla="*/ 116681 h 511969"/>
                <a:gd name="connsiteX50" fmla="*/ 1804988 w 1814513"/>
                <a:gd name="connsiteY50" fmla="*/ 138113 h 511969"/>
                <a:gd name="connsiteX51" fmla="*/ 1785938 w 1814513"/>
                <a:gd name="connsiteY51" fmla="*/ 159544 h 511969"/>
                <a:gd name="connsiteX52" fmla="*/ 1766888 w 1814513"/>
                <a:gd name="connsiteY52" fmla="*/ 169069 h 511969"/>
                <a:gd name="connsiteX53" fmla="*/ 1593057 w 1814513"/>
                <a:gd name="connsiteY53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4513" h="511969">
                  <a:moveTo>
                    <a:pt x="1593057" y="216694"/>
                  </a:moveTo>
                  <a:lnTo>
                    <a:pt x="1459707" y="252413"/>
                  </a:lnTo>
                  <a:lnTo>
                    <a:pt x="1350169" y="280988"/>
                  </a:lnTo>
                  <a:lnTo>
                    <a:pt x="1216819" y="319088"/>
                  </a:lnTo>
                  <a:lnTo>
                    <a:pt x="1031082" y="354806"/>
                  </a:lnTo>
                  <a:lnTo>
                    <a:pt x="921544" y="376238"/>
                  </a:lnTo>
                  <a:lnTo>
                    <a:pt x="826294" y="397669"/>
                  </a:lnTo>
                  <a:lnTo>
                    <a:pt x="716757" y="426244"/>
                  </a:lnTo>
                  <a:lnTo>
                    <a:pt x="588169" y="461963"/>
                  </a:lnTo>
                  <a:lnTo>
                    <a:pt x="461963" y="500063"/>
                  </a:lnTo>
                  <a:lnTo>
                    <a:pt x="419100" y="511969"/>
                  </a:lnTo>
                  <a:lnTo>
                    <a:pt x="411957" y="511969"/>
                  </a:lnTo>
                  <a:lnTo>
                    <a:pt x="369094" y="500063"/>
                  </a:lnTo>
                  <a:lnTo>
                    <a:pt x="309563" y="478631"/>
                  </a:lnTo>
                  <a:lnTo>
                    <a:pt x="259557" y="454819"/>
                  </a:lnTo>
                  <a:lnTo>
                    <a:pt x="221457" y="433388"/>
                  </a:lnTo>
                  <a:lnTo>
                    <a:pt x="176213" y="402431"/>
                  </a:lnTo>
                  <a:lnTo>
                    <a:pt x="135732" y="369094"/>
                  </a:lnTo>
                  <a:lnTo>
                    <a:pt x="104775" y="340519"/>
                  </a:lnTo>
                  <a:lnTo>
                    <a:pt x="71438" y="304800"/>
                  </a:lnTo>
                  <a:lnTo>
                    <a:pt x="38100" y="259556"/>
                  </a:lnTo>
                  <a:lnTo>
                    <a:pt x="14288" y="223838"/>
                  </a:lnTo>
                  <a:lnTo>
                    <a:pt x="0" y="185738"/>
                  </a:lnTo>
                  <a:lnTo>
                    <a:pt x="0" y="176213"/>
                  </a:lnTo>
                  <a:lnTo>
                    <a:pt x="2382" y="166688"/>
                  </a:lnTo>
                  <a:lnTo>
                    <a:pt x="7144" y="164306"/>
                  </a:lnTo>
                  <a:lnTo>
                    <a:pt x="19050" y="164306"/>
                  </a:lnTo>
                  <a:lnTo>
                    <a:pt x="47625" y="171450"/>
                  </a:lnTo>
                  <a:lnTo>
                    <a:pt x="119063" y="202406"/>
                  </a:lnTo>
                  <a:lnTo>
                    <a:pt x="211932" y="238125"/>
                  </a:lnTo>
                  <a:lnTo>
                    <a:pt x="297657" y="261938"/>
                  </a:lnTo>
                  <a:lnTo>
                    <a:pt x="392907" y="283369"/>
                  </a:lnTo>
                  <a:lnTo>
                    <a:pt x="442913" y="290513"/>
                  </a:lnTo>
                  <a:lnTo>
                    <a:pt x="578644" y="266700"/>
                  </a:lnTo>
                  <a:lnTo>
                    <a:pt x="821532" y="221456"/>
                  </a:lnTo>
                  <a:lnTo>
                    <a:pt x="1028700" y="176213"/>
                  </a:lnTo>
                  <a:lnTo>
                    <a:pt x="1231107" y="114300"/>
                  </a:lnTo>
                  <a:lnTo>
                    <a:pt x="1409700" y="66675"/>
                  </a:lnTo>
                  <a:lnTo>
                    <a:pt x="1488282" y="42863"/>
                  </a:lnTo>
                  <a:lnTo>
                    <a:pt x="1526382" y="26194"/>
                  </a:lnTo>
                  <a:lnTo>
                    <a:pt x="1576388" y="7144"/>
                  </a:lnTo>
                  <a:lnTo>
                    <a:pt x="1612107" y="0"/>
                  </a:lnTo>
                  <a:lnTo>
                    <a:pt x="1643063" y="0"/>
                  </a:lnTo>
                  <a:lnTo>
                    <a:pt x="1690688" y="4763"/>
                  </a:lnTo>
                  <a:lnTo>
                    <a:pt x="1757363" y="23813"/>
                  </a:lnTo>
                  <a:lnTo>
                    <a:pt x="1795463" y="40481"/>
                  </a:lnTo>
                  <a:lnTo>
                    <a:pt x="1802607" y="47625"/>
                  </a:lnTo>
                  <a:lnTo>
                    <a:pt x="1809750" y="64294"/>
                  </a:lnTo>
                  <a:lnTo>
                    <a:pt x="1814513" y="85725"/>
                  </a:lnTo>
                  <a:lnTo>
                    <a:pt x="1814513" y="116681"/>
                  </a:lnTo>
                  <a:lnTo>
                    <a:pt x="1804988" y="138113"/>
                  </a:lnTo>
                  <a:lnTo>
                    <a:pt x="1785938" y="159544"/>
                  </a:lnTo>
                  <a:lnTo>
                    <a:pt x="1766888" y="169069"/>
                  </a:lnTo>
                  <a:lnTo>
                    <a:pt x="15930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9">
              <a:extLst>
                <a:ext uri="{FF2B5EF4-FFF2-40B4-BE49-F238E27FC236}">
                  <a16:creationId xmlns:a16="http://schemas.microsoft.com/office/drawing/2014/main" id="{BC84C253-E224-4DC3-A292-44ED4A7CA188}"/>
                </a:ext>
              </a:extLst>
            </p:cNvPr>
            <p:cNvSpPr/>
            <p:nvPr/>
          </p:nvSpPr>
          <p:spPr>
            <a:xfrm rot="16200000">
              <a:off x="1562100" y="3421063"/>
              <a:ext cx="4248150" cy="552450"/>
            </a:xfrm>
            <a:custGeom>
              <a:avLst/>
              <a:gdLst>
                <a:gd name="connsiteX0" fmla="*/ 2791507 w 4247646"/>
                <a:gd name="connsiteY0" fmla="*/ 238089 h 552091"/>
                <a:gd name="connsiteX1" fmla="*/ 2453352 w 4247646"/>
                <a:gd name="connsiteY1" fmla="*/ 238089 h 552091"/>
                <a:gd name="connsiteX2" fmla="*/ 2139350 w 4247646"/>
                <a:gd name="connsiteY2" fmla="*/ 238089 h 552091"/>
                <a:gd name="connsiteX3" fmla="*/ 1959921 w 4247646"/>
                <a:gd name="connsiteY3" fmla="*/ 241540 h 552091"/>
                <a:gd name="connsiteX4" fmla="*/ 1652821 w 4247646"/>
                <a:gd name="connsiteY4" fmla="*/ 238089 h 552091"/>
                <a:gd name="connsiteX5" fmla="*/ 1362973 w 4247646"/>
                <a:gd name="connsiteY5" fmla="*/ 238089 h 552091"/>
                <a:gd name="connsiteX6" fmla="*/ 1111082 w 4247646"/>
                <a:gd name="connsiteY6" fmla="*/ 231188 h 552091"/>
                <a:gd name="connsiteX7" fmla="*/ 793630 w 4247646"/>
                <a:gd name="connsiteY7" fmla="*/ 224287 h 552091"/>
                <a:gd name="connsiteX8" fmla="*/ 579695 w 4247646"/>
                <a:gd name="connsiteY8" fmla="*/ 213935 h 552091"/>
                <a:gd name="connsiteX9" fmla="*/ 37956 w 4247646"/>
                <a:gd name="connsiteY9" fmla="*/ 210485 h 552091"/>
                <a:gd name="connsiteX10" fmla="*/ 17252 w 4247646"/>
                <a:gd name="connsiteY10" fmla="*/ 224287 h 552091"/>
                <a:gd name="connsiteX11" fmla="*/ 3450 w 4247646"/>
                <a:gd name="connsiteY11" fmla="*/ 241540 h 552091"/>
                <a:gd name="connsiteX12" fmla="*/ 0 w 4247646"/>
                <a:gd name="connsiteY12" fmla="*/ 265694 h 552091"/>
                <a:gd name="connsiteX13" fmla="*/ 6901 w 4247646"/>
                <a:gd name="connsiteY13" fmla="*/ 289848 h 552091"/>
                <a:gd name="connsiteX14" fmla="*/ 24153 w 4247646"/>
                <a:gd name="connsiteY14" fmla="*/ 307101 h 552091"/>
                <a:gd name="connsiteX15" fmla="*/ 69011 w 4247646"/>
                <a:gd name="connsiteY15" fmla="*/ 341606 h 552091"/>
                <a:gd name="connsiteX16" fmla="*/ 138022 w 4247646"/>
                <a:gd name="connsiteY16" fmla="*/ 389914 h 552091"/>
                <a:gd name="connsiteX17" fmla="*/ 210484 w 4247646"/>
                <a:gd name="connsiteY17" fmla="*/ 431321 h 552091"/>
                <a:gd name="connsiteX18" fmla="*/ 276045 w 4247646"/>
                <a:gd name="connsiteY18" fmla="*/ 462376 h 552091"/>
                <a:gd name="connsiteX19" fmla="*/ 334704 w 4247646"/>
                <a:gd name="connsiteY19" fmla="*/ 486530 h 552091"/>
                <a:gd name="connsiteX20" fmla="*/ 386463 w 4247646"/>
                <a:gd name="connsiteY20" fmla="*/ 503783 h 552091"/>
                <a:gd name="connsiteX21" fmla="*/ 407166 w 4247646"/>
                <a:gd name="connsiteY21" fmla="*/ 507233 h 552091"/>
                <a:gd name="connsiteX22" fmla="*/ 545189 w 4247646"/>
                <a:gd name="connsiteY22" fmla="*/ 500332 h 552091"/>
                <a:gd name="connsiteX23" fmla="*/ 772926 w 4247646"/>
                <a:gd name="connsiteY23" fmla="*/ 489981 h 552091"/>
                <a:gd name="connsiteX24" fmla="*/ 948905 w 4247646"/>
                <a:gd name="connsiteY24" fmla="*/ 483079 h 552091"/>
                <a:gd name="connsiteX25" fmla="*/ 1186994 w 4247646"/>
                <a:gd name="connsiteY25" fmla="*/ 476178 h 552091"/>
                <a:gd name="connsiteX26" fmla="*/ 1404380 w 4247646"/>
                <a:gd name="connsiteY26" fmla="*/ 469277 h 552091"/>
                <a:gd name="connsiteX27" fmla="*/ 1635568 w 4247646"/>
                <a:gd name="connsiteY27" fmla="*/ 465827 h 552091"/>
                <a:gd name="connsiteX28" fmla="*/ 1856404 w 4247646"/>
                <a:gd name="connsiteY28" fmla="*/ 465827 h 552091"/>
                <a:gd name="connsiteX29" fmla="*/ 2201461 w 4247646"/>
                <a:gd name="connsiteY29" fmla="*/ 465827 h 552091"/>
                <a:gd name="connsiteX30" fmla="*/ 2629331 w 4247646"/>
                <a:gd name="connsiteY30" fmla="*/ 462376 h 552091"/>
                <a:gd name="connsiteX31" fmla="*/ 2857068 w 4247646"/>
                <a:gd name="connsiteY31" fmla="*/ 462376 h 552091"/>
                <a:gd name="connsiteX32" fmla="*/ 3012344 w 4247646"/>
                <a:gd name="connsiteY32" fmla="*/ 462376 h 552091"/>
                <a:gd name="connsiteX33" fmla="*/ 3243532 w 4247646"/>
                <a:gd name="connsiteY33" fmla="*/ 465827 h 552091"/>
                <a:gd name="connsiteX34" fmla="*/ 3409159 w 4247646"/>
                <a:gd name="connsiteY34" fmla="*/ 469277 h 552091"/>
                <a:gd name="connsiteX35" fmla="*/ 3523027 w 4247646"/>
                <a:gd name="connsiteY35" fmla="*/ 472728 h 552091"/>
                <a:gd name="connsiteX36" fmla="*/ 3626544 w 4247646"/>
                <a:gd name="connsiteY36" fmla="*/ 479629 h 552091"/>
                <a:gd name="connsiteX37" fmla="*/ 3730061 w 4247646"/>
                <a:gd name="connsiteY37" fmla="*/ 489981 h 552091"/>
                <a:gd name="connsiteX38" fmla="*/ 3795622 w 4247646"/>
                <a:gd name="connsiteY38" fmla="*/ 503783 h 552091"/>
                <a:gd name="connsiteX39" fmla="*/ 3850831 w 4247646"/>
                <a:gd name="connsiteY39" fmla="*/ 521036 h 552091"/>
                <a:gd name="connsiteX40" fmla="*/ 3878436 w 4247646"/>
                <a:gd name="connsiteY40" fmla="*/ 538288 h 552091"/>
                <a:gd name="connsiteX41" fmla="*/ 3902590 w 4247646"/>
                <a:gd name="connsiteY41" fmla="*/ 548640 h 552091"/>
                <a:gd name="connsiteX42" fmla="*/ 3933645 w 4247646"/>
                <a:gd name="connsiteY42" fmla="*/ 552091 h 552091"/>
                <a:gd name="connsiteX43" fmla="*/ 3961249 w 4247646"/>
                <a:gd name="connsiteY43" fmla="*/ 545190 h 552091"/>
                <a:gd name="connsiteX44" fmla="*/ 4013008 w 4247646"/>
                <a:gd name="connsiteY44" fmla="*/ 500332 h 552091"/>
                <a:gd name="connsiteX45" fmla="*/ 4057865 w 4247646"/>
                <a:gd name="connsiteY45" fmla="*/ 448574 h 552091"/>
                <a:gd name="connsiteX46" fmla="*/ 4082019 w 4247646"/>
                <a:gd name="connsiteY46" fmla="*/ 420969 h 552091"/>
                <a:gd name="connsiteX47" fmla="*/ 4119975 w 4247646"/>
                <a:gd name="connsiteY47" fmla="*/ 369211 h 552091"/>
                <a:gd name="connsiteX48" fmla="*/ 4154481 w 4247646"/>
                <a:gd name="connsiteY48" fmla="*/ 314002 h 552091"/>
                <a:gd name="connsiteX49" fmla="*/ 4182086 w 4247646"/>
                <a:gd name="connsiteY49" fmla="*/ 262243 h 552091"/>
                <a:gd name="connsiteX50" fmla="*/ 4202789 w 4247646"/>
                <a:gd name="connsiteY50" fmla="*/ 210485 h 552091"/>
                <a:gd name="connsiteX51" fmla="*/ 4220042 w 4247646"/>
                <a:gd name="connsiteY51" fmla="*/ 162177 h 552091"/>
                <a:gd name="connsiteX52" fmla="*/ 4233844 w 4247646"/>
                <a:gd name="connsiteY52" fmla="*/ 110418 h 552091"/>
                <a:gd name="connsiteX53" fmla="*/ 4244196 w 4247646"/>
                <a:gd name="connsiteY53" fmla="*/ 55209 h 552091"/>
                <a:gd name="connsiteX54" fmla="*/ 4247646 w 4247646"/>
                <a:gd name="connsiteY54" fmla="*/ 27605 h 552091"/>
                <a:gd name="connsiteX55" fmla="*/ 4247646 w 4247646"/>
                <a:gd name="connsiteY55" fmla="*/ 10352 h 552091"/>
                <a:gd name="connsiteX56" fmla="*/ 4240745 w 4247646"/>
                <a:gd name="connsiteY56" fmla="*/ 0 h 552091"/>
                <a:gd name="connsiteX57" fmla="*/ 4233844 w 4247646"/>
                <a:gd name="connsiteY57" fmla="*/ 0 h 552091"/>
                <a:gd name="connsiteX58" fmla="*/ 4220042 w 4247646"/>
                <a:gd name="connsiteY58" fmla="*/ 3451 h 552091"/>
                <a:gd name="connsiteX59" fmla="*/ 4195888 w 4247646"/>
                <a:gd name="connsiteY59" fmla="*/ 17253 h 552091"/>
                <a:gd name="connsiteX60" fmla="*/ 4175184 w 4247646"/>
                <a:gd name="connsiteY60" fmla="*/ 51759 h 552091"/>
                <a:gd name="connsiteX61" fmla="*/ 4157932 w 4247646"/>
                <a:gd name="connsiteY61" fmla="*/ 75913 h 552091"/>
                <a:gd name="connsiteX62" fmla="*/ 4130327 w 4247646"/>
                <a:gd name="connsiteY62" fmla="*/ 106968 h 552091"/>
                <a:gd name="connsiteX63" fmla="*/ 4088920 w 4247646"/>
                <a:gd name="connsiteY63" fmla="*/ 144924 h 552091"/>
                <a:gd name="connsiteX64" fmla="*/ 4057865 w 4247646"/>
                <a:gd name="connsiteY64" fmla="*/ 165627 h 552091"/>
                <a:gd name="connsiteX65" fmla="*/ 4023360 w 4247646"/>
                <a:gd name="connsiteY65" fmla="*/ 182880 h 552091"/>
                <a:gd name="connsiteX66" fmla="*/ 3975052 w 4247646"/>
                <a:gd name="connsiteY66" fmla="*/ 200133 h 552091"/>
                <a:gd name="connsiteX67" fmla="*/ 3912941 w 4247646"/>
                <a:gd name="connsiteY67" fmla="*/ 210485 h 552091"/>
                <a:gd name="connsiteX68" fmla="*/ 3833578 w 4247646"/>
                <a:gd name="connsiteY68" fmla="*/ 217386 h 552091"/>
                <a:gd name="connsiteX69" fmla="*/ 3723160 w 4247646"/>
                <a:gd name="connsiteY69" fmla="*/ 224287 h 552091"/>
                <a:gd name="connsiteX70" fmla="*/ 3557533 w 4247646"/>
                <a:gd name="connsiteY70" fmla="*/ 231188 h 552091"/>
                <a:gd name="connsiteX71" fmla="*/ 3374653 w 4247646"/>
                <a:gd name="connsiteY71" fmla="*/ 238089 h 552091"/>
                <a:gd name="connsiteX72" fmla="*/ 3171070 w 4247646"/>
                <a:gd name="connsiteY72" fmla="*/ 238089 h 552091"/>
                <a:gd name="connsiteX73" fmla="*/ 2791507 w 4247646"/>
                <a:gd name="connsiteY73" fmla="*/ 238089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47646" h="552091">
                  <a:moveTo>
                    <a:pt x="2791507" y="238089"/>
                  </a:moveTo>
                  <a:lnTo>
                    <a:pt x="2453352" y="238089"/>
                  </a:lnTo>
                  <a:lnTo>
                    <a:pt x="2139350" y="238089"/>
                  </a:lnTo>
                  <a:lnTo>
                    <a:pt x="1959921" y="241540"/>
                  </a:lnTo>
                  <a:lnTo>
                    <a:pt x="1652821" y="238089"/>
                  </a:lnTo>
                  <a:lnTo>
                    <a:pt x="1362973" y="238089"/>
                  </a:lnTo>
                  <a:lnTo>
                    <a:pt x="1111082" y="231188"/>
                  </a:lnTo>
                  <a:lnTo>
                    <a:pt x="793630" y="224287"/>
                  </a:lnTo>
                  <a:lnTo>
                    <a:pt x="579695" y="213935"/>
                  </a:lnTo>
                  <a:lnTo>
                    <a:pt x="37956" y="210485"/>
                  </a:lnTo>
                  <a:lnTo>
                    <a:pt x="17252" y="224287"/>
                  </a:lnTo>
                  <a:lnTo>
                    <a:pt x="3450" y="241540"/>
                  </a:lnTo>
                  <a:lnTo>
                    <a:pt x="0" y="265694"/>
                  </a:lnTo>
                  <a:lnTo>
                    <a:pt x="6901" y="289848"/>
                  </a:lnTo>
                  <a:lnTo>
                    <a:pt x="24153" y="307101"/>
                  </a:lnTo>
                  <a:lnTo>
                    <a:pt x="69011" y="341606"/>
                  </a:lnTo>
                  <a:lnTo>
                    <a:pt x="138022" y="389914"/>
                  </a:lnTo>
                  <a:lnTo>
                    <a:pt x="210484" y="431321"/>
                  </a:lnTo>
                  <a:lnTo>
                    <a:pt x="276045" y="462376"/>
                  </a:lnTo>
                  <a:lnTo>
                    <a:pt x="334704" y="486530"/>
                  </a:lnTo>
                  <a:lnTo>
                    <a:pt x="386463" y="503783"/>
                  </a:lnTo>
                  <a:lnTo>
                    <a:pt x="407166" y="507233"/>
                  </a:lnTo>
                  <a:lnTo>
                    <a:pt x="545189" y="500332"/>
                  </a:lnTo>
                  <a:lnTo>
                    <a:pt x="772926" y="489981"/>
                  </a:lnTo>
                  <a:lnTo>
                    <a:pt x="948905" y="483079"/>
                  </a:lnTo>
                  <a:lnTo>
                    <a:pt x="1186994" y="476178"/>
                  </a:lnTo>
                  <a:lnTo>
                    <a:pt x="1404380" y="469277"/>
                  </a:lnTo>
                  <a:lnTo>
                    <a:pt x="1635568" y="465827"/>
                  </a:lnTo>
                  <a:lnTo>
                    <a:pt x="1856404" y="465827"/>
                  </a:lnTo>
                  <a:lnTo>
                    <a:pt x="2201461" y="465827"/>
                  </a:lnTo>
                  <a:lnTo>
                    <a:pt x="2629331" y="462376"/>
                  </a:lnTo>
                  <a:lnTo>
                    <a:pt x="2857068" y="462376"/>
                  </a:lnTo>
                  <a:lnTo>
                    <a:pt x="3012344" y="462376"/>
                  </a:lnTo>
                  <a:lnTo>
                    <a:pt x="3243532" y="465827"/>
                  </a:lnTo>
                  <a:lnTo>
                    <a:pt x="3409159" y="469277"/>
                  </a:lnTo>
                  <a:lnTo>
                    <a:pt x="3523027" y="472728"/>
                  </a:lnTo>
                  <a:lnTo>
                    <a:pt x="3626544" y="479629"/>
                  </a:lnTo>
                  <a:lnTo>
                    <a:pt x="3730061" y="489981"/>
                  </a:lnTo>
                  <a:lnTo>
                    <a:pt x="3795622" y="503783"/>
                  </a:lnTo>
                  <a:lnTo>
                    <a:pt x="3850831" y="521036"/>
                  </a:lnTo>
                  <a:lnTo>
                    <a:pt x="3878436" y="538288"/>
                  </a:lnTo>
                  <a:lnTo>
                    <a:pt x="3902590" y="548640"/>
                  </a:lnTo>
                  <a:lnTo>
                    <a:pt x="3933645" y="552091"/>
                  </a:lnTo>
                  <a:lnTo>
                    <a:pt x="3961249" y="545190"/>
                  </a:lnTo>
                  <a:lnTo>
                    <a:pt x="4013008" y="500332"/>
                  </a:lnTo>
                  <a:lnTo>
                    <a:pt x="4057865" y="448574"/>
                  </a:lnTo>
                  <a:lnTo>
                    <a:pt x="4082019" y="420969"/>
                  </a:lnTo>
                  <a:lnTo>
                    <a:pt x="4119975" y="369211"/>
                  </a:lnTo>
                  <a:lnTo>
                    <a:pt x="4154481" y="314002"/>
                  </a:lnTo>
                  <a:lnTo>
                    <a:pt x="4182086" y="262243"/>
                  </a:lnTo>
                  <a:lnTo>
                    <a:pt x="4202789" y="210485"/>
                  </a:lnTo>
                  <a:lnTo>
                    <a:pt x="4220042" y="162177"/>
                  </a:lnTo>
                  <a:lnTo>
                    <a:pt x="4233844" y="110418"/>
                  </a:lnTo>
                  <a:lnTo>
                    <a:pt x="4244196" y="55209"/>
                  </a:lnTo>
                  <a:lnTo>
                    <a:pt x="4247646" y="27605"/>
                  </a:lnTo>
                  <a:lnTo>
                    <a:pt x="4247646" y="10352"/>
                  </a:lnTo>
                  <a:lnTo>
                    <a:pt x="4240745" y="0"/>
                  </a:lnTo>
                  <a:lnTo>
                    <a:pt x="4233844" y="0"/>
                  </a:lnTo>
                  <a:lnTo>
                    <a:pt x="4220042" y="3451"/>
                  </a:lnTo>
                  <a:lnTo>
                    <a:pt x="4195888" y="17253"/>
                  </a:lnTo>
                  <a:lnTo>
                    <a:pt x="4175184" y="51759"/>
                  </a:lnTo>
                  <a:lnTo>
                    <a:pt x="4157932" y="75913"/>
                  </a:lnTo>
                  <a:lnTo>
                    <a:pt x="4130327" y="106968"/>
                  </a:lnTo>
                  <a:lnTo>
                    <a:pt x="4088920" y="144924"/>
                  </a:lnTo>
                  <a:lnTo>
                    <a:pt x="4057865" y="165627"/>
                  </a:lnTo>
                  <a:lnTo>
                    <a:pt x="4023360" y="182880"/>
                  </a:lnTo>
                  <a:lnTo>
                    <a:pt x="3975052" y="200133"/>
                  </a:lnTo>
                  <a:lnTo>
                    <a:pt x="3912941" y="210485"/>
                  </a:lnTo>
                  <a:lnTo>
                    <a:pt x="3833578" y="217386"/>
                  </a:lnTo>
                  <a:lnTo>
                    <a:pt x="3723160" y="224287"/>
                  </a:lnTo>
                  <a:lnTo>
                    <a:pt x="3557533" y="231188"/>
                  </a:lnTo>
                  <a:lnTo>
                    <a:pt x="3374653" y="238089"/>
                  </a:lnTo>
                  <a:lnTo>
                    <a:pt x="3171070" y="238089"/>
                  </a:lnTo>
                  <a:lnTo>
                    <a:pt x="2791507" y="238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9">
              <a:extLst>
                <a:ext uri="{FF2B5EF4-FFF2-40B4-BE49-F238E27FC236}">
                  <a16:creationId xmlns:a16="http://schemas.microsoft.com/office/drawing/2014/main" id="{5B393608-733B-4254-BAAF-37637C43DDC0}"/>
                </a:ext>
              </a:extLst>
            </p:cNvPr>
            <p:cNvSpPr/>
            <p:nvPr/>
          </p:nvSpPr>
          <p:spPr>
            <a:xfrm>
              <a:off x="3100388" y="5173663"/>
              <a:ext cx="603250" cy="644525"/>
            </a:xfrm>
            <a:custGeom>
              <a:avLst/>
              <a:gdLst>
                <a:gd name="connsiteX0" fmla="*/ 347662 w 602456"/>
                <a:gd name="connsiteY0" fmla="*/ 414338 h 642938"/>
                <a:gd name="connsiteX1" fmla="*/ 423862 w 602456"/>
                <a:gd name="connsiteY1" fmla="*/ 502444 h 642938"/>
                <a:gd name="connsiteX2" fmla="*/ 492918 w 602456"/>
                <a:gd name="connsiteY2" fmla="*/ 581025 h 642938"/>
                <a:gd name="connsiteX3" fmla="*/ 528637 w 602456"/>
                <a:gd name="connsiteY3" fmla="*/ 623888 h 642938"/>
                <a:gd name="connsiteX4" fmla="*/ 552450 w 602456"/>
                <a:gd name="connsiteY4" fmla="*/ 640557 h 642938"/>
                <a:gd name="connsiteX5" fmla="*/ 573881 w 602456"/>
                <a:gd name="connsiteY5" fmla="*/ 642938 h 642938"/>
                <a:gd name="connsiteX6" fmla="*/ 602456 w 602456"/>
                <a:gd name="connsiteY6" fmla="*/ 631032 h 642938"/>
                <a:gd name="connsiteX7" fmla="*/ 531018 w 602456"/>
                <a:gd name="connsiteY7" fmla="*/ 0 h 642938"/>
                <a:gd name="connsiteX8" fmla="*/ 523875 w 602456"/>
                <a:gd name="connsiteY8" fmla="*/ 59532 h 642938"/>
                <a:gd name="connsiteX9" fmla="*/ 516731 w 602456"/>
                <a:gd name="connsiteY9" fmla="*/ 104775 h 642938"/>
                <a:gd name="connsiteX10" fmla="*/ 509587 w 602456"/>
                <a:gd name="connsiteY10" fmla="*/ 126207 h 642938"/>
                <a:gd name="connsiteX11" fmla="*/ 497681 w 602456"/>
                <a:gd name="connsiteY11" fmla="*/ 152400 h 642938"/>
                <a:gd name="connsiteX12" fmla="*/ 485775 w 602456"/>
                <a:gd name="connsiteY12" fmla="*/ 166688 h 642938"/>
                <a:gd name="connsiteX13" fmla="*/ 464343 w 602456"/>
                <a:gd name="connsiteY13" fmla="*/ 178594 h 642938"/>
                <a:gd name="connsiteX14" fmla="*/ 438150 w 602456"/>
                <a:gd name="connsiteY14" fmla="*/ 183357 h 642938"/>
                <a:gd name="connsiteX15" fmla="*/ 400050 w 602456"/>
                <a:gd name="connsiteY15" fmla="*/ 176213 h 642938"/>
                <a:gd name="connsiteX16" fmla="*/ 292893 w 602456"/>
                <a:gd name="connsiteY16" fmla="*/ 145257 h 642938"/>
                <a:gd name="connsiteX17" fmla="*/ 183356 w 602456"/>
                <a:gd name="connsiteY17" fmla="*/ 116682 h 642938"/>
                <a:gd name="connsiteX18" fmla="*/ 73818 w 602456"/>
                <a:gd name="connsiteY18" fmla="*/ 88107 h 642938"/>
                <a:gd name="connsiteX19" fmla="*/ 45243 w 602456"/>
                <a:gd name="connsiteY19" fmla="*/ 78582 h 642938"/>
                <a:gd name="connsiteX20" fmla="*/ 23812 w 602456"/>
                <a:gd name="connsiteY20" fmla="*/ 73819 h 642938"/>
                <a:gd name="connsiteX21" fmla="*/ 11906 w 602456"/>
                <a:gd name="connsiteY21" fmla="*/ 71438 h 642938"/>
                <a:gd name="connsiteX22" fmla="*/ 2381 w 602456"/>
                <a:gd name="connsiteY22" fmla="*/ 73819 h 642938"/>
                <a:gd name="connsiteX23" fmla="*/ 0 w 602456"/>
                <a:gd name="connsiteY23" fmla="*/ 83344 h 642938"/>
                <a:gd name="connsiteX24" fmla="*/ 7143 w 602456"/>
                <a:gd name="connsiteY24" fmla="*/ 111919 h 642938"/>
                <a:gd name="connsiteX25" fmla="*/ 21431 w 602456"/>
                <a:gd name="connsiteY25" fmla="*/ 133350 h 642938"/>
                <a:gd name="connsiteX26" fmla="*/ 66675 w 602456"/>
                <a:gd name="connsiteY26" fmla="*/ 161925 h 642938"/>
                <a:gd name="connsiteX27" fmla="*/ 154781 w 602456"/>
                <a:gd name="connsiteY27" fmla="*/ 223838 h 642938"/>
                <a:gd name="connsiteX28" fmla="*/ 211931 w 602456"/>
                <a:gd name="connsiteY28" fmla="*/ 266700 h 642938"/>
                <a:gd name="connsiteX29" fmla="*/ 254793 w 602456"/>
                <a:gd name="connsiteY29" fmla="*/ 302419 h 642938"/>
                <a:gd name="connsiteX30" fmla="*/ 283368 w 602456"/>
                <a:gd name="connsiteY30" fmla="*/ 330994 h 642938"/>
                <a:gd name="connsiteX31" fmla="*/ 347662 w 602456"/>
                <a:gd name="connsiteY31" fmla="*/ 414338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2456" h="642938">
                  <a:moveTo>
                    <a:pt x="347662" y="414338"/>
                  </a:moveTo>
                  <a:lnTo>
                    <a:pt x="423862" y="502444"/>
                  </a:lnTo>
                  <a:lnTo>
                    <a:pt x="492918" y="581025"/>
                  </a:lnTo>
                  <a:lnTo>
                    <a:pt x="528637" y="623888"/>
                  </a:lnTo>
                  <a:lnTo>
                    <a:pt x="552450" y="640557"/>
                  </a:lnTo>
                  <a:lnTo>
                    <a:pt x="573881" y="642938"/>
                  </a:lnTo>
                  <a:lnTo>
                    <a:pt x="602456" y="631032"/>
                  </a:lnTo>
                  <a:lnTo>
                    <a:pt x="531018" y="0"/>
                  </a:lnTo>
                  <a:lnTo>
                    <a:pt x="523875" y="59532"/>
                  </a:lnTo>
                  <a:lnTo>
                    <a:pt x="516731" y="104775"/>
                  </a:lnTo>
                  <a:lnTo>
                    <a:pt x="509587" y="126207"/>
                  </a:lnTo>
                  <a:lnTo>
                    <a:pt x="497681" y="152400"/>
                  </a:lnTo>
                  <a:lnTo>
                    <a:pt x="485775" y="166688"/>
                  </a:lnTo>
                  <a:lnTo>
                    <a:pt x="464343" y="178594"/>
                  </a:lnTo>
                  <a:lnTo>
                    <a:pt x="438150" y="183357"/>
                  </a:lnTo>
                  <a:lnTo>
                    <a:pt x="400050" y="176213"/>
                  </a:lnTo>
                  <a:lnTo>
                    <a:pt x="292893" y="145257"/>
                  </a:lnTo>
                  <a:lnTo>
                    <a:pt x="183356" y="116682"/>
                  </a:lnTo>
                  <a:lnTo>
                    <a:pt x="73818" y="88107"/>
                  </a:lnTo>
                  <a:lnTo>
                    <a:pt x="45243" y="78582"/>
                  </a:lnTo>
                  <a:lnTo>
                    <a:pt x="23812" y="73819"/>
                  </a:lnTo>
                  <a:lnTo>
                    <a:pt x="11906" y="71438"/>
                  </a:lnTo>
                  <a:lnTo>
                    <a:pt x="2381" y="73819"/>
                  </a:lnTo>
                  <a:lnTo>
                    <a:pt x="0" y="83344"/>
                  </a:lnTo>
                  <a:lnTo>
                    <a:pt x="7143" y="111919"/>
                  </a:lnTo>
                  <a:lnTo>
                    <a:pt x="21431" y="133350"/>
                  </a:lnTo>
                  <a:lnTo>
                    <a:pt x="66675" y="161925"/>
                  </a:lnTo>
                  <a:lnTo>
                    <a:pt x="154781" y="223838"/>
                  </a:lnTo>
                  <a:lnTo>
                    <a:pt x="211931" y="266700"/>
                  </a:lnTo>
                  <a:lnTo>
                    <a:pt x="254793" y="302419"/>
                  </a:lnTo>
                  <a:lnTo>
                    <a:pt x="283368" y="330994"/>
                  </a:lnTo>
                  <a:cubicBezTo>
                    <a:pt x="325184" y="387568"/>
                    <a:pt x="307797" y="369710"/>
                    <a:pt x="347662" y="4143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DED15354-45B8-4F2D-A097-2B5FAB40D757}"/>
                </a:ext>
              </a:extLst>
            </p:cNvPr>
            <p:cNvSpPr/>
            <p:nvPr/>
          </p:nvSpPr>
          <p:spPr>
            <a:xfrm>
              <a:off x="2643188" y="3382963"/>
              <a:ext cx="1692275" cy="1165225"/>
            </a:xfrm>
            <a:custGeom>
              <a:avLst/>
              <a:gdLst>
                <a:gd name="connsiteX0" fmla="*/ 1631156 w 1693068"/>
                <a:gd name="connsiteY0" fmla="*/ 109538 h 1164432"/>
                <a:gd name="connsiteX1" fmla="*/ 1485900 w 1693068"/>
                <a:gd name="connsiteY1" fmla="*/ 240507 h 1164432"/>
                <a:gd name="connsiteX2" fmla="*/ 1385887 w 1693068"/>
                <a:gd name="connsiteY2" fmla="*/ 330994 h 1164432"/>
                <a:gd name="connsiteX3" fmla="*/ 1259681 w 1693068"/>
                <a:gd name="connsiteY3" fmla="*/ 445294 h 1164432"/>
                <a:gd name="connsiteX4" fmla="*/ 1219200 w 1693068"/>
                <a:gd name="connsiteY4" fmla="*/ 478632 h 1164432"/>
                <a:gd name="connsiteX5" fmla="*/ 1038225 w 1693068"/>
                <a:gd name="connsiteY5" fmla="*/ 652463 h 1164432"/>
                <a:gd name="connsiteX6" fmla="*/ 866775 w 1693068"/>
                <a:gd name="connsiteY6" fmla="*/ 778669 h 1164432"/>
                <a:gd name="connsiteX7" fmla="*/ 745331 w 1693068"/>
                <a:gd name="connsiteY7" fmla="*/ 871538 h 1164432"/>
                <a:gd name="connsiteX8" fmla="*/ 600075 w 1693068"/>
                <a:gd name="connsiteY8" fmla="*/ 978694 h 1164432"/>
                <a:gd name="connsiteX9" fmla="*/ 535781 w 1693068"/>
                <a:gd name="connsiteY9" fmla="*/ 1028700 h 1164432"/>
                <a:gd name="connsiteX10" fmla="*/ 466725 w 1693068"/>
                <a:gd name="connsiteY10" fmla="*/ 1085850 h 1164432"/>
                <a:gd name="connsiteX11" fmla="*/ 416718 w 1693068"/>
                <a:gd name="connsiteY11" fmla="*/ 1123950 h 1164432"/>
                <a:gd name="connsiteX12" fmla="*/ 371475 w 1693068"/>
                <a:gd name="connsiteY12" fmla="*/ 1152525 h 1164432"/>
                <a:gd name="connsiteX13" fmla="*/ 338137 w 1693068"/>
                <a:gd name="connsiteY13" fmla="*/ 1164432 h 1164432"/>
                <a:gd name="connsiteX14" fmla="*/ 326231 w 1693068"/>
                <a:gd name="connsiteY14" fmla="*/ 1164432 h 1164432"/>
                <a:gd name="connsiteX15" fmla="*/ 304800 w 1693068"/>
                <a:gd name="connsiteY15" fmla="*/ 1157288 h 1164432"/>
                <a:gd name="connsiteX16" fmla="*/ 254793 w 1693068"/>
                <a:gd name="connsiteY16" fmla="*/ 1131094 h 1164432"/>
                <a:gd name="connsiteX17" fmla="*/ 202406 w 1693068"/>
                <a:gd name="connsiteY17" fmla="*/ 1097757 h 1164432"/>
                <a:gd name="connsiteX18" fmla="*/ 166687 w 1693068"/>
                <a:gd name="connsiteY18" fmla="*/ 1071563 h 1164432"/>
                <a:gd name="connsiteX19" fmla="*/ 128587 w 1693068"/>
                <a:gd name="connsiteY19" fmla="*/ 1035844 h 1164432"/>
                <a:gd name="connsiteX20" fmla="*/ 85725 w 1693068"/>
                <a:gd name="connsiteY20" fmla="*/ 990600 h 1164432"/>
                <a:gd name="connsiteX21" fmla="*/ 50006 w 1693068"/>
                <a:gd name="connsiteY21" fmla="*/ 942975 h 1164432"/>
                <a:gd name="connsiteX22" fmla="*/ 21431 w 1693068"/>
                <a:gd name="connsiteY22" fmla="*/ 904875 h 1164432"/>
                <a:gd name="connsiteX23" fmla="*/ 2381 w 1693068"/>
                <a:gd name="connsiteY23" fmla="*/ 869157 h 1164432"/>
                <a:gd name="connsiteX24" fmla="*/ 0 w 1693068"/>
                <a:gd name="connsiteY24" fmla="*/ 852488 h 1164432"/>
                <a:gd name="connsiteX25" fmla="*/ 0 w 1693068"/>
                <a:gd name="connsiteY25" fmla="*/ 840582 h 1164432"/>
                <a:gd name="connsiteX26" fmla="*/ 4762 w 1693068"/>
                <a:gd name="connsiteY26" fmla="*/ 833438 h 1164432"/>
                <a:gd name="connsiteX27" fmla="*/ 9525 w 1693068"/>
                <a:gd name="connsiteY27" fmla="*/ 831057 h 1164432"/>
                <a:gd name="connsiteX28" fmla="*/ 26193 w 1693068"/>
                <a:gd name="connsiteY28" fmla="*/ 835819 h 1164432"/>
                <a:gd name="connsiteX29" fmla="*/ 38100 w 1693068"/>
                <a:gd name="connsiteY29" fmla="*/ 845344 h 1164432"/>
                <a:gd name="connsiteX30" fmla="*/ 71437 w 1693068"/>
                <a:gd name="connsiteY30" fmla="*/ 857250 h 1164432"/>
                <a:gd name="connsiteX31" fmla="*/ 126206 w 1693068"/>
                <a:gd name="connsiteY31" fmla="*/ 873919 h 1164432"/>
                <a:gd name="connsiteX32" fmla="*/ 159543 w 1693068"/>
                <a:gd name="connsiteY32" fmla="*/ 878682 h 1164432"/>
                <a:gd name="connsiteX33" fmla="*/ 204787 w 1693068"/>
                <a:gd name="connsiteY33" fmla="*/ 881063 h 1164432"/>
                <a:gd name="connsiteX34" fmla="*/ 247650 w 1693068"/>
                <a:gd name="connsiteY34" fmla="*/ 876300 h 1164432"/>
                <a:gd name="connsiteX35" fmla="*/ 290512 w 1693068"/>
                <a:gd name="connsiteY35" fmla="*/ 866775 h 1164432"/>
                <a:gd name="connsiteX36" fmla="*/ 333375 w 1693068"/>
                <a:gd name="connsiteY36" fmla="*/ 850107 h 1164432"/>
                <a:gd name="connsiteX37" fmla="*/ 459581 w 1693068"/>
                <a:gd name="connsiteY37" fmla="*/ 781050 h 1164432"/>
                <a:gd name="connsiteX38" fmla="*/ 690562 w 1693068"/>
                <a:gd name="connsiteY38" fmla="*/ 640557 h 1164432"/>
                <a:gd name="connsiteX39" fmla="*/ 921543 w 1693068"/>
                <a:gd name="connsiteY39" fmla="*/ 502444 h 1164432"/>
                <a:gd name="connsiteX40" fmla="*/ 1033462 w 1693068"/>
                <a:gd name="connsiteY40" fmla="*/ 433388 h 1164432"/>
                <a:gd name="connsiteX41" fmla="*/ 1221581 w 1693068"/>
                <a:gd name="connsiteY41" fmla="*/ 297657 h 1164432"/>
                <a:gd name="connsiteX42" fmla="*/ 1376362 w 1693068"/>
                <a:gd name="connsiteY42" fmla="*/ 188119 h 1164432"/>
                <a:gd name="connsiteX43" fmla="*/ 1531143 w 1693068"/>
                <a:gd name="connsiteY43" fmla="*/ 78582 h 1164432"/>
                <a:gd name="connsiteX44" fmla="*/ 1624012 w 1693068"/>
                <a:gd name="connsiteY44" fmla="*/ 4763 h 1164432"/>
                <a:gd name="connsiteX45" fmla="*/ 1638300 w 1693068"/>
                <a:gd name="connsiteY45" fmla="*/ 0 h 1164432"/>
                <a:gd name="connsiteX46" fmla="*/ 1659731 w 1693068"/>
                <a:gd name="connsiteY46" fmla="*/ 2382 h 1164432"/>
                <a:gd name="connsiteX47" fmla="*/ 1671637 w 1693068"/>
                <a:gd name="connsiteY47" fmla="*/ 4763 h 1164432"/>
                <a:gd name="connsiteX48" fmla="*/ 1688306 w 1693068"/>
                <a:gd name="connsiteY48" fmla="*/ 11907 h 1164432"/>
                <a:gd name="connsiteX49" fmla="*/ 1693068 w 1693068"/>
                <a:gd name="connsiteY49" fmla="*/ 19050 h 1164432"/>
                <a:gd name="connsiteX50" fmla="*/ 1693068 w 1693068"/>
                <a:gd name="connsiteY50" fmla="*/ 23813 h 1164432"/>
                <a:gd name="connsiteX51" fmla="*/ 1693068 w 1693068"/>
                <a:gd name="connsiteY51" fmla="*/ 38100 h 1164432"/>
                <a:gd name="connsiteX52" fmla="*/ 1685925 w 1693068"/>
                <a:gd name="connsiteY52" fmla="*/ 57150 h 1164432"/>
                <a:gd name="connsiteX53" fmla="*/ 1631156 w 1693068"/>
                <a:gd name="connsiteY53" fmla="*/ 109538 h 116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068" h="1164432">
                  <a:moveTo>
                    <a:pt x="1631156" y="109538"/>
                  </a:moveTo>
                  <a:lnTo>
                    <a:pt x="1485900" y="240507"/>
                  </a:lnTo>
                  <a:lnTo>
                    <a:pt x="1385887" y="330994"/>
                  </a:lnTo>
                  <a:lnTo>
                    <a:pt x="1259681" y="445294"/>
                  </a:lnTo>
                  <a:lnTo>
                    <a:pt x="1219200" y="478632"/>
                  </a:lnTo>
                  <a:lnTo>
                    <a:pt x="1038225" y="652463"/>
                  </a:lnTo>
                  <a:lnTo>
                    <a:pt x="866775" y="778669"/>
                  </a:lnTo>
                  <a:lnTo>
                    <a:pt x="745331" y="871538"/>
                  </a:lnTo>
                  <a:lnTo>
                    <a:pt x="600075" y="978694"/>
                  </a:lnTo>
                  <a:lnTo>
                    <a:pt x="535781" y="1028700"/>
                  </a:lnTo>
                  <a:lnTo>
                    <a:pt x="466725" y="1085850"/>
                  </a:lnTo>
                  <a:lnTo>
                    <a:pt x="416718" y="1123950"/>
                  </a:lnTo>
                  <a:lnTo>
                    <a:pt x="371475" y="1152525"/>
                  </a:lnTo>
                  <a:lnTo>
                    <a:pt x="338137" y="1164432"/>
                  </a:lnTo>
                  <a:lnTo>
                    <a:pt x="326231" y="1164432"/>
                  </a:lnTo>
                  <a:lnTo>
                    <a:pt x="304800" y="1157288"/>
                  </a:lnTo>
                  <a:lnTo>
                    <a:pt x="254793" y="1131094"/>
                  </a:lnTo>
                  <a:lnTo>
                    <a:pt x="202406" y="1097757"/>
                  </a:lnTo>
                  <a:lnTo>
                    <a:pt x="166687" y="1071563"/>
                  </a:lnTo>
                  <a:lnTo>
                    <a:pt x="128587" y="1035844"/>
                  </a:lnTo>
                  <a:lnTo>
                    <a:pt x="85725" y="990600"/>
                  </a:lnTo>
                  <a:lnTo>
                    <a:pt x="50006" y="942975"/>
                  </a:lnTo>
                  <a:lnTo>
                    <a:pt x="21431" y="904875"/>
                  </a:lnTo>
                  <a:lnTo>
                    <a:pt x="2381" y="869157"/>
                  </a:lnTo>
                  <a:lnTo>
                    <a:pt x="0" y="852488"/>
                  </a:lnTo>
                  <a:lnTo>
                    <a:pt x="0" y="840582"/>
                  </a:lnTo>
                  <a:lnTo>
                    <a:pt x="4762" y="833438"/>
                  </a:lnTo>
                  <a:lnTo>
                    <a:pt x="9525" y="831057"/>
                  </a:lnTo>
                  <a:lnTo>
                    <a:pt x="26193" y="835819"/>
                  </a:lnTo>
                  <a:lnTo>
                    <a:pt x="38100" y="845344"/>
                  </a:lnTo>
                  <a:lnTo>
                    <a:pt x="71437" y="857250"/>
                  </a:lnTo>
                  <a:lnTo>
                    <a:pt x="126206" y="873919"/>
                  </a:lnTo>
                  <a:lnTo>
                    <a:pt x="159543" y="878682"/>
                  </a:lnTo>
                  <a:lnTo>
                    <a:pt x="204787" y="881063"/>
                  </a:lnTo>
                  <a:lnTo>
                    <a:pt x="247650" y="876300"/>
                  </a:lnTo>
                  <a:lnTo>
                    <a:pt x="290512" y="866775"/>
                  </a:lnTo>
                  <a:lnTo>
                    <a:pt x="333375" y="850107"/>
                  </a:lnTo>
                  <a:lnTo>
                    <a:pt x="459581" y="781050"/>
                  </a:lnTo>
                  <a:lnTo>
                    <a:pt x="690562" y="640557"/>
                  </a:lnTo>
                  <a:lnTo>
                    <a:pt x="921543" y="502444"/>
                  </a:lnTo>
                  <a:lnTo>
                    <a:pt x="1033462" y="433388"/>
                  </a:lnTo>
                  <a:lnTo>
                    <a:pt x="1221581" y="297657"/>
                  </a:lnTo>
                  <a:lnTo>
                    <a:pt x="1376362" y="188119"/>
                  </a:lnTo>
                  <a:lnTo>
                    <a:pt x="1531143" y="78582"/>
                  </a:lnTo>
                  <a:lnTo>
                    <a:pt x="1624012" y="4763"/>
                  </a:lnTo>
                  <a:lnTo>
                    <a:pt x="1638300" y="0"/>
                  </a:lnTo>
                  <a:lnTo>
                    <a:pt x="1659731" y="2382"/>
                  </a:lnTo>
                  <a:lnTo>
                    <a:pt x="1671637" y="4763"/>
                  </a:lnTo>
                  <a:lnTo>
                    <a:pt x="1688306" y="11907"/>
                  </a:lnTo>
                  <a:lnTo>
                    <a:pt x="1693068" y="19050"/>
                  </a:lnTo>
                  <a:lnTo>
                    <a:pt x="1693068" y="23813"/>
                  </a:lnTo>
                  <a:lnTo>
                    <a:pt x="1693068" y="38100"/>
                  </a:lnTo>
                  <a:lnTo>
                    <a:pt x="1685925" y="57150"/>
                  </a:lnTo>
                  <a:lnTo>
                    <a:pt x="1631156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0">
              <a:extLst>
                <a:ext uri="{FF2B5EF4-FFF2-40B4-BE49-F238E27FC236}">
                  <a16:creationId xmlns:a16="http://schemas.microsoft.com/office/drawing/2014/main" id="{A6BB198F-894E-42ED-9571-27D65D3E08E8}"/>
                </a:ext>
              </a:extLst>
            </p:cNvPr>
            <p:cNvSpPr/>
            <p:nvPr/>
          </p:nvSpPr>
          <p:spPr>
            <a:xfrm rot="16200000">
              <a:off x="3661569" y="3120231"/>
              <a:ext cx="2497138" cy="473075"/>
            </a:xfrm>
            <a:custGeom>
              <a:avLst/>
              <a:gdLst>
                <a:gd name="connsiteX0" fmla="*/ 1924050 w 2497931"/>
                <a:gd name="connsiteY0" fmla="*/ 230981 h 473869"/>
                <a:gd name="connsiteX1" fmla="*/ 1607344 w 2497931"/>
                <a:gd name="connsiteY1" fmla="*/ 238125 h 473869"/>
                <a:gd name="connsiteX2" fmla="*/ 1309688 w 2497931"/>
                <a:gd name="connsiteY2" fmla="*/ 242887 h 473869"/>
                <a:gd name="connsiteX3" fmla="*/ 1131094 w 2497931"/>
                <a:gd name="connsiteY3" fmla="*/ 245269 h 473869"/>
                <a:gd name="connsiteX4" fmla="*/ 947738 w 2497931"/>
                <a:gd name="connsiteY4" fmla="*/ 247650 h 473869"/>
                <a:gd name="connsiteX5" fmla="*/ 800100 w 2497931"/>
                <a:gd name="connsiteY5" fmla="*/ 250031 h 473869"/>
                <a:gd name="connsiteX6" fmla="*/ 640556 w 2497931"/>
                <a:gd name="connsiteY6" fmla="*/ 250031 h 473869"/>
                <a:gd name="connsiteX7" fmla="*/ 476250 w 2497931"/>
                <a:gd name="connsiteY7" fmla="*/ 250031 h 473869"/>
                <a:gd name="connsiteX8" fmla="*/ 428625 w 2497931"/>
                <a:gd name="connsiteY8" fmla="*/ 247650 h 473869"/>
                <a:gd name="connsiteX9" fmla="*/ 352425 w 2497931"/>
                <a:gd name="connsiteY9" fmla="*/ 240506 h 473869"/>
                <a:gd name="connsiteX10" fmla="*/ 221456 w 2497931"/>
                <a:gd name="connsiteY10" fmla="*/ 228600 h 473869"/>
                <a:gd name="connsiteX11" fmla="*/ 176213 w 2497931"/>
                <a:gd name="connsiteY11" fmla="*/ 240506 h 473869"/>
                <a:gd name="connsiteX12" fmla="*/ 100013 w 2497931"/>
                <a:gd name="connsiteY12" fmla="*/ 271462 h 473869"/>
                <a:gd name="connsiteX13" fmla="*/ 28575 w 2497931"/>
                <a:gd name="connsiteY13" fmla="*/ 307181 h 473869"/>
                <a:gd name="connsiteX14" fmla="*/ 11906 w 2497931"/>
                <a:gd name="connsiteY14" fmla="*/ 323850 h 473869"/>
                <a:gd name="connsiteX15" fmla="*/ 2381 w 2497931"/>
                <a:gd name="connsiteY15" fmla="*/ 340519 h 473869"/>
                <a:gd name="connsiteX16" fmla="*/ 0 w 2497931"/>
                <a:gd name="connsiteY16" fmla="*/ 354806 h 473869"/>
                <a:gd name="connsiteX17" fmla="*/ 4763 w 2497931"/>
                <a:gd name="connsiteY17" fmla="*/ 381000 h 473869"/>
                <a:gd name="connsiteX18" fmla="*/ 16669 w 2497931"/>
                <a:gd name="connsiteY18" fmla="*/ 402431 h 473869"/>
                <a:gd name="connsiteX19" fmla="*/ 38100 w 2497931"/>
                <a:gd name="connsiteY19" fmla="*/ 421481 h 473869"/>
                <a:gd name="connsiteX20" fmla="*/ 64294 w 2497931"/>
                <a:gd name="connsiteY20" fmla="*/ 440531 h 473869"/>
                <a:gd name="connsiteX21" fmla="*/ 100013 w 2497931"/>
                <a:gd name="connsiteY21" fmla="*/ 457200 h 473869"/>
                <a:gd name="connsiteX22" fmla="*/ 259556 w 2497931"/>
                <a:gd name="connsiteY22" fmla="*/ 473869 h 473869"/>
                <a:gd name="connsiteX23" fmla="*/ 461963 w 2497931"/>
                <a:gd name="connsiteY23" fmla="*/ 473869 h 473869"/>
                <a:gd name="connsiteX24" fmla="*/ 611981 w 2497931"/>
                <a:gd name="connsiteY24" fmla="*/ 473869 h 473869"/>
                <a:gd name="connsiteX25" fmla="*/ 862013 w 2497931"/>
                <a:gd name="connsiteY25" fmla="*/ 473869 h 473869"/>
                <a:gd name="connsiteX26" fmla="*/ 1126331 w 2497931"/>
                <a:gd name="connsiteY26" fmla="*/ 473869 h 473869"/>
                <a:gd name="connsiteX27" fmla="*/ 1466850 w 2497931"/>
                <a:gd name="connsiteY27" fmla="*/ 471487 h 473869"/>
                <a:gd name="connsiteX28" fmla="*/ 1700213 w 2497931"/>
                <a:gd name="connsiteY28" fmla="*/ 464344 h 473869"/>
                <a:gd name="connsiteX29" fmla="*/ 1966913 w 2497931"/>
                <a:gd name="connsiteY29" fmla="*/ 459581 h 473869"/>
                <a:gd name="connsiteX30" fmla="*/ 2185988 w 2497931"/>
                <a:gd name="connsiteY30" fmla="*/ 452437 h 473869"/>
                <a:gd name="connsiteX31" fmla="*/ 2247900 w 2497931"/>
                <a:gd name="connsiteY31" fmla="*/ 452437 h 473869"/>
                <a:gd name="connsiteX32" fmla="*/ 2388394 w 2497931"/>
                <a:gd name="connsiteY32" fmla="*/ 354806 h 473869"/>
                <a:gd name="connsiteX33" fmla="*/ 2405063 w 2497931"/>
                <a:gd name="connsiteY33" fmla="*/ 323850 h 473869"/>
                <a:gd name="connsiteX34" fmla="*/ 2433638 w 2497931"/>
                <a:gd name="connsiteY34" fmla="*/ 271462 h 473869"/>
                <a:gd name="connsiteX35" fmla="*/ 2445544 w 2497931"/>
                <a:gd name="connsiteY35" fmla="*/ 242887 h 473869"/>
                <a:gd name="connsiteX36" fmla="*/ 2462213 w 2497931"/>
                <a:gd name="connsiteY36" fmla="*/ 202406 h 473869"/>
                <a:gd name="connsiteX37" fmla="*/ 2474119 w 2497931"/>
                <a:gd name="connsiteY37" fmla="*/ 164306 h 473869"/>
                <a:gd name="connsiteX38" fmla="*/ 2483644 w 2497931"/>
                <a:gd name="connsiteY38" fmla="*/ 126206 h 473869"/>
                <a:gd name="connsiteX39" fmla="*/ 2490788 w 2497931"/>
                <a:gd name="connsiteY39" fmla="*/ 85725 h 473869"/>
                <a:gd name="connsiteX40" fmla="*/ 2493169 w 2497931"/>
                <a:gd name="connsiteY40" fmla="*/ 52387 h 473869"/>
                <a:gd name="connsiteX41" fmla="*/ 2495550 w 2497931"/>
                <a:gd name="connsiteY41" fmla="*/ 38100 h 473869"/>
                <a:gd name="connsiteX42" fmla="*/ 2497931 w 2497931"/>
                <a:gd name="connsiteY42" fmla="*/ 19050 h 473869"/>
                <a:gd name="connsiteX43" fmla="*/ 2495550 w 2497931"/>
                <a:gd name="connsiteY43" fmla="*/ 7144 h 473869"/>
                <a:gd name="connsiteX44" fmla="*/ 2490788 w 2497931"/>
                <a:gd name="connsiteY44" fmla="*/ 2381 h 473869"/>
                <a:gd name="connsiteX45" fmla="*/ 2474119 w 2497931"/>
                <a:gd name="connsiteY45" fmla="*/ 0 h 473869"/>
                <a:gd name="connsiteX46" fmla="*/ 2455069 w 2497931"/>
                <a:gd name="connsiteY46" fmla="*/ 2381 h 473869"/>
                <a:gd name="connsiteX47" fmla="*/ 2438400 w 2497931"/>
                <a:gd name="connsiteY47" fmla="*/ 14287 h 473869"/>
                <a:gd name="connsiteX48" fmla="*/ 2390775 w 2497931"/>
                <a:gd name="connsiteY48" fmla="*/ 64294 h 473869"/>
                <a:gd name="connsiteX49" fmla="*/ 2347913 w 2497931"/>
                <a:gd name="connsiteY49" fmla="*/ 100012 h 473869"/>
                <a:gd name="connsiteX50" fmla="*/ 2288381 w 2497931"/>
                <a:gd name="connsiteY50" fmla="*/ 140494 h 473869"/>
                <a:gd name="connsiteX51" fmla="*/ 2238375 w 2497931"/>
                <a:gd name="connsiteY51" fmla="*/ 169069 h 473869"/>
                <a:gd name="connsiteX52" fmla="*/ 2190750 w 2497931"/>
                <a:gd name="connsiteY52" fmla="*/ 190500 h 473869"/>
                <a:gd name="connsiteX53" fmla="*/ 2140744 w 2497931"/>
                <a:gd name="connsiteY53" fmla="*/ 207169 h 473869"/>
                <a:gd name="connsiteX54" fmla="*/ 2090738 w 2497931"/>
                <a:gd name="connsiteY54" fmla="*/ 219075 h 473869"/>
                <a:gd name="connsiteX55" fmla="*/ 2052638 w 2497931"/>
                <a:gd name="connsiteY55" fmla="*/ 226219 h 473869"/>
                <a:gd name="connsiteX56" fmla="*/ 1924050 w 2497931"/>
                <a:gd name="connsiteY56" fmla="*/ 230981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7931" h="473869">
                  <a:moveTo>
                    <a:pt x="1924050" y="230981"/>
                  </a:moveTo>
                  <a:lnTo>
                    <a:pt x="1607344" y="238125"/>
                  </a:lnTo>
                  <a:lnTo>
                    <a:pt x="1309688" y="242887"/>
                  </a:lnTo>
                  <a:lnTo>
                    <a:pt x="1131094" y="245269"/>
                  </a:lnTo>
                  <a:lnTo>
                    <a:pt x="947738" y="247650"/>
                  </a:lnTo>
                  <a:lnTo>
                    <a:pt x="800100" y="250031"/>
                  </a:lnTo>
                  <a:lnTo>
                    <a:pt x="640556" y="250031"/>
                  </a:lnTo>
                  <a:lnTo>
                    <a:pt x="476250" y="250031"/>
                  </a:lnTo>
                  <a:lnTo>
                    <a:pt x="428625" y="247650"/>
                  </a:lnTo>
                  <a:lnTo>
                    <a:pt x="352425" y="240506"/>
                  </a:lnTo>
                  <a:lnTo>
                    <a:pt x="221456" y="228600"/>
                  </a:lnTo>
                  <a:lnTo>
                    <a:pt x="176213" y="240506"/>
                  </a:lnTo>
                  <a:lnTo>
                    <a:pt x="100013" y="271462"/>
                  </a:lnTo>
                  <a:lnTo>
                    <a:pt x="28575" y="307181"/>
                  </a:lnTo>
                  <a:lnTo>
                    <a:pt x="11906" y="323850"/>
                  </a:lnTo>
                  <a:lnTo>
                    <a:pt x="2381" y="340519"/>
                  </a:lnTo>
                  <a:lnTo>
                    <a:pt x="0" y="354806"/>
                  </a:lnTo>
                  <a:lnTo>
                    <a:pt x="4763" y="381000"/>
                  </a:lnTo>
                  <a:lnTo>
                    <a:pt x="16669" y="402431"/>
                  </a:lnTo>
                  <a:lnTo>
                    <a:pt x="38100" y="421481"/>
                  </a:lnTo>
                  <a:lnTo>
                    <a:pt x="64294" y="440531"/>
                  </a:lnTo>
                  <a:lnTo>
                    <a:pt x="100013" y="457200"/>
                  </a:lnTo>
                  <a:lnTo>
                    <a:pt x="259556" y="473869"/>
                  </a:lnTo>
                  <a:lnTo>
                    <a:pt x="461963" y="473869"/>
                  </a:lnTo>
                  <a:lnTo>
                    <a:pt x="611981" y="473869"/>
                  </a:lnTo>
                  <a:lnTo>
                    <a:pt x="862013" y="473869"/>
                  </a:lnTo>
                  <a:lnTo>
                    <a:pt x="1126331" y="473869"/>
                  </a:lnTo>
                  <a:lnTo>
                    <a:pt x="1466850" y="471487"/>
                  </a:lnTo>
                  <a:lnTo>
                    <a:pt x="1700213" y="464344"/>
                  </a:lnTo>
                  <a:lnTo>
                    <a:pt x="1966913" y="459581"/>
                  </a:lnTo>
                  <a:lnTo>
                    <a:pt x="2185988" y="452437"/>
                  </a:lnTo>
                  <a:lnTo>
                    <a:pt x="2247900" y="452437"/>
                  </a:lnTo>
                  <a:lnTo>
                    <a:pt x="2388394" y="354806"/>
                  </a:lnTo>
                  <a:lnTo>
                    <a:pt x="2405063" y="323850"/>
                  </a:lnTo>
                  <a:lnTo>
                    <a:pt x="2433638" y="271462"/>
                  </a:lnTo>
                  <a:lnTo>
                    <a:pt x="2445544" y="242887"/>
                  </a:lnTo>
                  <a:lnTo>
                    <a:pt x="2462213" y="202406"/>
                  </a:lnTo>
                  <a:lnTo>
                    <a:pt x="2474119" y="164306"/>
                  </a:lnTo>
                  <a:lnTo>
                    <a:pt x="2483644" y="126206"/>
                  </a:lnTo>
                  <a:lnTo>
                    <a:pt x="2490788" y="85725"/>
                  </a:lnTo>
                  <a:lnTo>
                    <a:pt x="2493169" y="52387"/>
                  </a:lnTo>
                  <a:lnTo>
                    <a:pt x="2495550" y="38100"/>
                  </a:lnTo>
                  <a:lnTo>
                    <a:pt x="2497931" y="19050"/>
                  </a:lnTo>
                  <a:lnTo>
                    <a:pt x="2495550" y="7144"/>
                  </a:lnTo>
                  <a:lnTo>
                    <a:pt x="2490788" y="2381"/>
                  </a:lnTo>
                  <a:lnTo>
                    <a:pt x="2474119" y="0"/>
                  </a:lnTo>
                  <a:lnTo>
                    <a:pt x="2455069" y="2381"/>
                  </a:lnTo>
                  <a:lnTo>
                    <a:pt x="2438400" y="14287"/>
                  </a:lnTo>
                  <a:lnTo>
                    <a:pt x="2390775" y="64294"/>
                  </a:lnTo>
                  <a:lnTo>
                    <a:pt x="2347913" y="100012"/>
                  </a:lnTo>
                  <a:lnTo>
                    <a:pt x="2288381" y="140494"/>
                  </a:lnTo>
                  <a:lnTo>
                    <a:pt x="2238375" y="169069"/>
                  </a:lnTo>
                  <a:lnTo>
                    <a:pt x="2190750" y="190500"/>
                  </a:lnTo>
                  <a:lnTo>
                    <a:pt x="2140744" y="207169"/>
                  </a:lnTo>
                  <a:lnTo>
                    <a:pt x="2090738" y="219075"/>
                  </a:lnTo>
                  <a:lnTo>
                    <a:pt x="2052638" y="226219"/>
                  </a:lnTo>
                  <a:lnTo>
                    <a:pt x="192405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26E201AF-BEBD-4768-9D07-18E421F1793C}"/>
                </a:ext>
              </a:extLst>
            </p:cNvPr>
            <p:cNvSpPr/>
            <p:nvPr/>
          </p:nvSpPr>
          <p:spPr>
            <a:xfrm rot="16200000">
              <a:off x="4598194" y="2380457"/>
              <a:ext cx="2497137" cy="1790700"/>
            </a:xfrm>
            <a:custGeom>
              <a:avLst/>
              <a:gdLst>
                <a:gd name="connsiteX0" fmla="*/ 2209800 w 2497931"/>
                <a:gd name="connsiteY0" fmla="*/ 611981 h 1790700"/>
                <a:gd name="connsiteX1" fmla="*/ 2238375 w 2497931"/>
                <a:gd name="connsiteY1" fmla="*/ 821531 h 1790700"/>
                <a:gd name="connsiteX2" fmla="*/ 2266950 w 2497931"/>
                <a:gd name="connsiteY2" fmla="*/ 1047750 h 1790700"/>
                <a:gd name="connsiteX3" fmla="*/ 2286000 w 2497931"/>
                <a:gd name="connsiteY3" fmla="*/ 1200150 h 1790700"/>
                <a:gd name="connsiteX4" fmla="*/ 2297906 w 2497931"/>
                <a:gd name="connsiteY4" fmla="*/ 1302544 h 1790700"/>
                <a:gd name="connsiteX5" fmla="*/ 2300287 w 2497931"/>
                <a:gd name="connsiteY5" fmla="*/ 1323975 h 1790700"/>
                <a:gd name="connsiteX6" fmla="*/ 2295525 w 2497931"/>
                <a:gd name="connsiteY6" fmla="*/ 1354931 h 1790700"/>
                <a:gd name="connsiteX7" fmla="*/ 2286000 w 2497931"/>
                <a:gd name="connsiteY7" fmla="*/ 1381125 h 1790700"/>
                <a:gd name="connsiteX8" fmla="*/ 2269331 w 2497931"/>
                <a:gd name="connsiteY8" fmla="*/ 1402556 h 1790700"/>
                <a:gd name="connsiteX9" fmla="*/ 2245518 w 2497931"/>
                <a:gd name="connsiteY9" fmla="*/ 1419225 h 1790700"/>
                <a:gd name="connsiteX10" fmla="*/ 2224087 w 2497931"/>
                <a:gd name="connsiteY10" fmla="*/ 1423988 h 1790700"/>
                <a:gd name="connsiteX11" fmla="*/ 2155031 w 2497931"/>
                <a:gd name="connsiteY11" fmla="*/ 1423988 h 1790700"/>
                <a:gd name="connsiteX12" fmla="*/ 1938337 w 2497931"/>
                <a:gd name="connsiteY12" fmla="*/ 1416844 h 1790700"/>
                <a:gd name="connsiteX13" fmla="*/ 1657350 w 2497931"/>
                <a:gd name="connsiteY13" fmla="*/ 1407319 h 1790700"/>
                <a:gd name="connsiteX14" fmla="*/ 1438275 w 2497931"/>
                <a:gd name="connsiteY14" fmla="*/ 1402556 h 1790700"/>
                <a:gd name="connsiteX15" fmla="*/ 1209675 w 2497931"/>
                <a:gd name="connsiteY15" fmla="*/ 1400175 h 1790700"/>
                <a:gd name="connsiteX16" fmla="*/ 1026318 w 2497931"/>
                <a:gd name="connsiteY16" fmla="*/ 1393031 h 1790700"/>
                <a:gd name="connsiteX17" fmla="*/ 819150 w 2497931"/>
                <a:gd name="connsiteY17" fmla="*/ 1381125 h 1790700"/>
                <a:gd name="connsiteX18" fmla="*/ 590550 w 2497931"/>
                <a:gd name="connsiteY18" fmla="*/ 1369219 h 1790700"/>
                <a:gd name="connsiteX19" fmla="*/ 361950 w 2497931"/>
                <a:gd name="connsiteY19" fmla="*/ 1359694 h 1790700"/>
                <a:gd name="connsiteX20" fmla="*/ 285750 w 2497931"/>
                <a:gd name="connsiteY20" fmla="*/ 1357313 h 1790700"/>
                <a:gd name="connsiteX21" fmla="*/ 114300 w 2497931"/>
                <a:gd name="connsiteY21" fmla="*/ 1359694 h 1790700"/>
                <a:gd name="connsiteX22" fmla="*/ 80962 w 2497931"/>
                <a:gd name="connsiteY22" fmla="*/ 1362075 h 1790700"/>
                <a:gd name="connsiteX23" fmla="*/ 59531 w 2497931"/>
                <a:gd name="connsiteY23" fmla="*/ 1366838 h 1790700"/>
                <a:gd name="connsiteX24" fmla="*/ 45243 w 2497931"/>
                <a:gd name="connsiteY24" fmla="*/ 1371600 h 1790700"/>
                <a:gd name="connsiteX25" fmla="*/ 23812 w 2497931"/>
                <a:gd name="connsiteY25" fmla="*/ 1385888 h 1790700"/>
                <a:gd name="connsiteX26" fmla="*/ 9525 w 2497931"/>
                <a:gd name="connsiteY26" fmla="*/ 1404938 h 1790700"/>
                <a:gd name="connsiteX27" fmla="*/ 2381 w 2497931"/>
                <a:gd name="connsiteY27" fmla="*/ 1423988 h 1790700"/>
                <a:gd name="connsiteX28" fmla="*/ 0 w 2497931"/>
                <a:gd name="connsiteY28" fmla="*/ 1452563 h 1790700"/>
                <a:gd name="connsiteX29" fmla="*/ 4762 w 2497931"/>
                <a:gd name="connsiteY29" fmla="*/ 1481138 h 1790700"/>
                <a:gd name="connsiteX30" fmla="*/ 16668 w 2497931"/>
                <a:gd name="connsiteY30" fmla="*/ 1507331 h 1790700"/>
                <a:gd name="connsiteX31" fmla="*/ 30956 w 2497931"/>
                <a:gd name="connsiteY31" fmla="*/ 1526381 h 1790700"/>
                <a:gd name="connsiteX32" fmla="*/ 50006 w 2497931"/>
                <a:gd name="connsiteY32" fmla="*/ 1545431 h 1790700"/>
                <a:gd name="connsiteX33" fmla="*/ 80962 w 2497931"/>
                <a:gd name="connsiteY33" fmla="*/ 1566863 h 1790700"/>
                <a:gd name="connsiteX34" fmla="*/ 116681 w 2497931"/>
                <a:gd name="connsiteY34" fmla="*/ 1583531 h 1790700"/>
                <a:gd name="connsiteX35" fmla="*/ 169068 w 2497931"/>
                <a:gd name="connsiteY35" fmla="*/ 1600200 h 1790700"/>
                <a:gd name="connsiteX36" fmla="*/ 219075 w 2497931"/>
                <a:gd name="connsiteY36" fmla="*/ 1602581 h 1790700"/>
                <a:gd name="connsiteX37" fmla="*/ 473868 w 2497931"/>
                <a:gd name="connsiteY37" fmla="*/ 1602581 h 1790700"/>
                <a:gd name="connsiteX38" fmla="*/ 702468 w 2497931"/>
                <a:gd name="connsiteY38" fmla="*/ 1607344 h 1790700"/>
                <a:gd name="connsiteX39" fmla="*/ 959643 w 2497931"/>
                <a:gd name="connsiteY39" fmla="*/ 1614488 h 1790700"/>
                <a:gd name="connsiteX40" fmla="*/ 1169193 w 2497931"/>
                <a:gd name="connsiteY40" fmla="*/ 1621631 h 1790700"/>
                <a:gd name="connsiteX41" fmla="*/ 1412081 w 2497931"/>
                <a:gd name="connsiteY41" fmla="*/ 1631156 h 1790700"/>
                <a:gd name="connsiteX42" fmla="*/ 1590675 w 2497931"/>
                <a:gd name="connsiteY42" fmla="*/ 1643063 h 1790700"/>
                <a:gd name="connsiteX43" fmla="*/ 1840706 w 2497931"/>
                <a:gd name="connsiteY43" fmla="*/ 1657350 h 1790700"/>
                <a:gd name="connsiteX44" fmla="*/ 2002631 w 2497931"/>
                <a:gd name="connsiteY44" fmla="*/ 1666875 h 1790700"/>
                <a:gd name="connsiteX45" fmla="*/ 2045493 w 2497931"/>
                <a:gd name="connsiteY45" fmla="*/ 1678781 h 1790700"/>
                <a:gd name="connsiteX46" fmla="*/ 2074068 w 2497931"/>
                <a:gd name="connsiteY46" fmla="*/ 1688306 h 1790700"/>
                <a:gd name="connsiteX47" fmla="*/ 2107406 w 2497931"/>
                <a:gd name="connsiteY47" fmla="*/ 1704975 h 1790700"/>
                <a:gd name="connsiteX48" fmla="*/ 2135981 w 2497931"/>
                <a:gd name="connsiteY48" fmla="*/ 1726406 h 1790700"/>
                <a:gd name="connsiteX49" fmla="*/ 2150268 w 2497931"/>
                <a:gd name="connsiteY49" fmla="*/ 1743075 h 1790700"/>
                <a:gd name="connsiteX50" fmla="*/ 2171700 w 2497931"/>
                <a:gd name="connsiteY50" fmla="*/ 1764506 h 1790700"/>
                <a:gd name="connsiteX51" fmla="*/ 2190750 w 2497931"/>
                <a:gd name="connsiteY51" fmla="*/ 1778794 h 1790700"/>
                <a:gd name="connsiteX52" fmla="*/ 2216943 w 2497931"/>
                <a:gd name="connsiteY52" fmla="*/ 1788319 h 1790700"/>
                <a:gd name="connsiteX53" fmla="*/ 2238375 w 2497931"/>
                <a:gd name="connsiteY53" fmla="*/ 1790700 h 1790700"/>
                <a:gd name="connsiteX54" fmla="*/ 2259806 w 2497931"/>
                <a:gd name="connsiteY54" fmla="*/ 1785938 h 1790700"/>
                <a:gd name="connsiteX55" fmla="*/ 2276475 w 2497931"/>
                <a:gd name="connsiteY55" fmla="*/ 1778794 h 1790700"/>
                <a:gd name="connsiteX56" fmla="*/ 2297906 w 2497931"/>
                <a:gd name="connsiteY56" fmla="*/ 1762125 h 1790700"/>
                <a:gd name="connsiteX57" fmla="*/ 2328862 w 2497931"/>
                <a:gd name="connsiteY57" fmla="*/ 1728788 h 1790700"/>
                <a:gd name="connsiteX58" fmla="*/ 2383631 w 2497931"/>
                <a:gd name="connsiteY58" fmla="*/ 1652588 h 1790700"/>
                <a:gd name="connsiteX59" fmla="*/ 2424112 w 2497931"/>
                <a:gd name="connsiteY59" fmla="*/ 1581150 h 1790700"/>
                <a:gd name="connsiteX60" fmla="*/ 2450306 w 2497931"/>
                <a:gd name="connsiteY60" fmla="*/ 1526381 h 1790700"/>
                <a:gd name="connsiteX61" fmla="*/ 2471737 w 2497931"/>
                <a:gd name="connsiteY61" fmla="*/ 1464469 h 1790700"/>
                <a:gd name="connsiteX62" fmla="*/ 2483643 w 2497931"/>
                <a:gd name="connsiteY62" fmla="*/ 1416844 h 1790700"/>
                <a:gd name="connsiteX63" fmla="*/ 2497931 w 2497931"/>
                <a:gd name="connsiteY63" fmla="*/ 1352550 h 1790700"/>
                <a:gd name="connsiteX64" fmla="*/ 2497931 w 2497931"/>
                <a:gd name="connsiteY64" fmla="*/ 1328738 h 1790700"/>
                <a:gd name="connsiteX65" fmla="*/ 2488406 w 2497931"/>
                <a:gd name="connsiteY65" fmla="*/ 1285875 h 1790700"/>
                <a:gd name="connsiteX66" fmla="*/ 2457450 w 2497931"/>
                <a:gd name="connsiteY66" fmla="*/ 1157288 h 1790700"/>
                <a:gd name="connsiteX67" fmla="*/ 2450306 w 2497931"/>
                <a:gd name="connsiteY67" fmla="*/ 1102519 h 1790700"/>
                <a:gd name="connsiteX68" fmla="*/ 2433637 w 2497931"/>
                <a:gd name="connsiteY68" fmla="*/ 990600 h 1790700"/>
                <a:gd name="connsiteX69" fmla="*/ 2416968 w 2497931"/>
                <a:gd name="connsiteY69" fmla="*/ 871538 h 1790700"/>
                <a:gd name="connsiteX70" fmla="*/ 2395537 w 2497931"/>
                <a:gd name="connsiteY70" fmla="*/ 728663 h 1790700"/>
                <a:gd name="connsiteX71" fmla="*/ 2374106 w 2497931"/>
                <a:gd name="connsiteY71" fmla="*/ 576263 h 1790700"/>
                <a:gd name="connsiteX72" fmla="*/ 2355056 w 2497931"/>
                <a:gd name="connsiteY72" fmla="*/ 440531 h 1790700"/>
                <a:gd name="connsiteX73" fmla="*/ 2340768 w 2497931"/>
                <a:gd name="connsiteY73" fmla="*/ 328613 h 1790700"/>
                <a:gd name="connsiteX74" fmla="*/ 2324100 w 2497931"/>
                <a:gd name="connsiteY74" fmla="*/ 211931 h 1790700"/>
                <a:gd name="connsiteX75" fmla="*/ 2305050 w 2497931"/>
                <a:gd name="connsiteY75" fmla="*/ 107156 h 1790700"/>
                <a:gd name="connsiteX76" fmla="*/ 2302668 w 2497931"/>
                <a:gd name="connsiteY76" fmla="*/ 90488 h 1790700"/>
                <a:gd name="connsiteX77" fmla="*/ 2312193 w 2497931"/>
                <a:gd name="connsiteY77" fmla="*/ 61913 h 1790700"/>
                <a:gd name="connsiteX78" fmla="*/ 2340768 w 2497931"/>
                <a:gd name="connsiteY78" fmla="*/ 0 h 1790700"/>
                <a:gd name="connsiteX79" fmla="*/ 2131218 w 2497931"/>
                <a:gd name="connsiteY79" fmla="*/ 97631 h 1790700"/>
                <a:gd name="connsiteX80" fmla="*/ 2150268 w 2497931"/>
                <a:gd name="connsiteY80" fmla="*/ 230981 h 1790700"/>
                <a:gd name="connsiteX81" fmla="*/ 2181225 w 2497931"/>
                <a:gd name="connsiteY81" fmla="*/ 419100 h 1790700"/>
                <a:gd name="connsiteX82" fmla="*/ 2209800 w 2497931"/>
                <a:gd name="connsiteY82" fmla="*/ 61198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1" h="1790700">
                  <a:moveTo>
                    <a:pt x="2209800" y="611981"/>
                  </a:moveTo>
                  <a:lnTo>
                    <a:pt x="2238375" y="821531"/>
                  </a:lnTo>
                  <a:lnTo>
                    <a:pt x="2266950" y="1047750"/>
                  </a:lnTo>
                  <a:lnTo>
                    <a:pt x="2286000" y="1200150"/>
                  </a:lnTo>
                  <a:lnTo>
                    <a:pt x="2297906" y="1302544"/>
                  </a:lnTo>
                  <a:lnTo>
                    <a:pt x="2300287" y="1323975"/>
                  </a:lnTo>
                  <a:lnTo>
                    <a:pt x="2295525" y="1354931"/>
                  </a:lnTo>
                  <a:lnTo>
                    <a:pt x="2286000" y="1381125"/>
                  </a:lnTo>
                  <a:lnTo>
                    <a:pt x="2269331" y="1402556"/>
                  </a:lnTo>
                  <a:lnTo>
                    <a:pt x="2245518" y="1419225"/>
                  </a:lnTo>
                  <a:lnTo>
                    <a:pt x="2224087" y="1423988"/>
                  </a:lnTo>
                  <a:lnTo>
                    <a:pt x="2155031" y="1423988"/>
                  </a:lnTo>
                  <a:lnTo>
                    <a:pt x="1938337" y="1416844"/>
                  </a:lnTo>
                  <a:lnTo>
                    <a:pt x="1657350" y="1407319"/>
                  </a:lnTo>
                  <a:lnTo>
                    <a:pt x="1438275" y="1402556"/>
                  </a:lnTo>
                  <a:lnTo>
                    <a:pt x="1209675" y="1400175"/>
                  </a:lnTo>
                  <a:lnTo>
                    <a:pt x="1026318" y="1393031"/>
                  </a:lnTo>
                  <a:lnTo>
                    <a:pt x="819150" y="1381125"/>
                  </a:lnTo>
                  <a:lnTo>
                    <a:pt x="590550" y="1369219"/>
                  </a:lnTo>
                  <a:lnTo>
                    <a:pt x="361950" y="1359694"/>
                  </a:lnTo>
                  <a:lnTo>
                    <a:pt x="285750" y="1357313"/>
                  </a:lnTo>
                  <a:lnTo>
                    <a:pt x="114300" y="1359694"/>
                  </a:lnTo>
                  <a:lnTo>
                    <a:pt x="80962" y="1362075"/>
                  </a:lnTo>
                  <a:lnTo>
                    <a:pt x="59531" y="1366838"/>
                  </a:lnTo>
                  <a:lnTo>
                    <a:pt x="45243" y="1371600"/>
                  </a:lnTo>
                  <a:lnTo>
                    <a:pt x="23812" y="1385888"/>
                  </a:lnTo>
                  <a:lnTo>
                    <a:pt x="9525" y="1404938"/>
                  </a:lnTo>
                  <a:lnTo>
                    <a:pt x="2381" y="1423988"/>
                  </a:lnTo>
                  <a:lnTo>
                    <a:pt x="0" y="1452563"/>
                  </a:lnTo>
                  <a:lnTo>
                    <a:pt x="4762" y="1481138"/>
                  </a:lnTo>
                  <a:lnTo>
                    <a:pt x="16668" y="1507331"/>
                  </a:lnTo>
                  <a:lnTo>
                    <a:pt x="30956" y="1526381"/>
                  </a:lnTo>
                  <a:lnTo>
                    <a:pt x="50006" y="1545431"/>
                  </a:lnTo>
                  <a:lnTo>
                    <a:pt x="80962" y="1566863"/>
                  </a:lnTo>
                  <a:lnTo>
                    <a:pt x="116681" y="1583531"/>
                  </a:lnTo>
                  <a:lnTo>
                    <a:pt x="169068" y="1600200"/>
                  </a:lnTo>
                  <a:lnTo>
                    <a:pt x="219075" y="1602581"/>
                  </a:lnTo>
                  <a:lnTo>
                    <a:pt x="473868" y="1602581"/>
                  </a:lnTo>
                  <a:lnTo>
                    <a:pt x="702468" y="1607344"/>
                  </a:lnTo>
                  <a:lnTo>
                    <a:pt x="959643" y="1614488"/>
                  </a:lnTo>
                  <a:lnTo>
                    <a:pt x="1169193" y="1621631"/>
                  </a:lnTo>
                  <a:lnTo>
                    <a:pt x="1412081" y="1631156"/>
                  </a:lnTo>
                  <a:lnTo>
                    <a:pt x="1590675" y="1643063"/>
                  </a:lnTo>
                  <a:lnTo>
                    <a:pt x="1840706" y="1657350"/>
                  </a:lnTo>
                  <a:lnTo>
                    <a:pt x="2002631" y="1666875"/>
                  </a:lnTo>
                  <a:lnTo>
                    <a:pt x="2045493" y="1678781"/>
                  </a:lnTo>
                  <a:lnTo>
                    <a:pt x="2074068" y="1688306"/>
                  </a:lnTo>
                  <a:lnTo>
                    <a:pt x="2107406" y="1704975"/>
                  </a:lnTo>
                  <a:lnTo>
                    <a:pt x="2135981" y="1726406"/>
                  </a:lnTo>
                  <a:lnTo>
                    <a:pt x="2150268" y="1743075"/>
                  </a:lnTo>
                  <a:lnTo>
                    <a:pt x="2171700" y="1764506"/>
                  </a:lnTo>
                  <a:lnTo>
                    <a:pt x="2190750" y="1778794"/>
                  </a:lnTo>
                  <a:lnTo>
                    <a:pt x="2216943" y="1788319"/>
                  </a:lnTo>
                  <a:lnTo>
                    <a:pt x="2238375" y="1790700"/>
                  </a:lnTo>
                  <a:lnTo>
                    <a:pt x="2259806" y="1785938"/>
                  </a:lnTo>
                  <a:lnTo>
                    <a:pt x="2276475" y="1778794"/>
                  </a:lnTo>
                  <a:lnTo>
                    <a:pt x="2297906" y="1762125"/>
                  </a:lnTo>
                  <a:lnTo>
                    <a:pt x="2328862" y="1728788"/>
                  </a:lnTo>
                  <a:lnTo>
                    <a:pt x="2383631" y="1652588"/>
                  </a:lnTo>
                  <a:lnTo>
                    <a:pt x="2424112" y="1581150"/>
                  </a:lnTo>
                  <a:lnTo>
                    <a:pt x="2450306" y="1526381"/>
                  </a:lnTo>
                  <a:lnTo>
                    <a:pt x="2471737" y="1464469"/>
                  </a:lnTo>
                  <a:lnTo>
                    <a:pt x="2483643" y="1416844"/>
                  </a:lnTo>
                  <a:lnTo>
                    <a:pt x="2497931" y="1352550"/>
                  </a:lnTo>
                  <a:lnTo>
                    <a:pt x="2497931" y="1328738"/>
                  </a:lnTo>
                  <a:lnTo>
                    <a:pt x="2488406" y="1285875"/>
                  </a:lnTo>
                  <a:lnTo>
                    <a:pt x="2457450" y="1157288"/>
                  </a:lnTo>
                  <a:lnTo>
                    <a:pt x="2450306" y="1102519"/>
                  </a:lnTo>
                  <a:lnTo>
                    <a:pt x="2433637" y="990600"/>
                  </a:lnTo>
                  <a:lnTo>
                    <a:pt x="2416968" y="871538"/>
                  </a:lnTo>
                  <a:lnTo>
                    <a:pt x="2395537" y="728663"/>
                  </a:lnTo>
                  <a:lnTo>
                    <a:pt x="2374106" y="576263"/>
                  </a:lnTo>
                  <a:lnTo>
                    <a:pt x="2355056" y="440531"/>
                  </a:lnTo>
                  <a:lnTo>
                    <a:pt x="2340768" y="328613"/>
                  </a:lnTo>
                  <a:lnTo>
                    <a:pt x="2324100" y="211931"/>
                  </a:lnTo>
                  <a:lnTo>
                    <a:pt x="2305050" y="107156"/>
                  </a:lnTo>
                  <a:lnTo>
                    <a:pt x="2302668" y="90488"/>
                  </a:lnTo>
                  <a:lnTo>
                    <a:pt x="2312193" y="61913"/>
                  </a:lnTo>
                  <a:lnTo>
                    <a:pt x="2340768" y="0"/>
                  </a:lnTo>
                  <a:lnTo>
                    <a:pt x="2131218" y="97631"/>
                  </a:lnTo>
                  <a:lnTo>
                    <a:pt x="2150268" y="230981"/>
                  </a:lnTo>
                  <a:lnTo>
                    <a:pt x="2181225" y="419100"/>
                  </a:lnTo>
                  <a:lnTo>
                    <a:pt x="2209800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DF225289-E400-4AA4-880E-F936BCA87563}"/>
                </a:ext>
              </a:extLst>
            </p:cNvPr>
            <p:cNvSpPr/>
            <p:nvPr/>
          </p:nvSpPr>
          <p:spPr>
            <a:xfrm rot="16200000">
              <a:off x="5607843" y="2580482"/>
              <a:ext cx="296863" cy="1371600"/>
            </a:xfrm>
            <a:custGeom>
              <a:avLst/>
              <a:gdLst>
                <a:gd name="connsiteX0" fmla="*/ 52388 w 297656"/>
                <a:gd name="connsiteY0" fmla="*/ 545306 h 1371600"/>
                <a:gd name="connsiteX1" fmla="*/ 30956 w 297656"/>
                <a:gd name="connsiteY1" fmla="*/ 304800 h 1371600"/>
                <a:gd name="connsiteX2" fmla="*/ 0 w 297656"/>
                <a:gd name="connsiteY2" fmla="*/ 4762 h 1371600"/>
                <a:gd name="connsiteX3" fmla="*/ 176213 w 297656"/>
                <a:gd name="connsiteY3" fmla="*/ 0 h 1371600"/>
                <a:gd name="connsiteX4" fmla="*/ 197644 w 297656"/>
                <a:gd name="connsiteY4" fmla="*/ 211931 h 1371600"/>
                <a:gd name="connsiteX5" fmla="*/ 223838 w 297656"/>
                <a:gd name="connsiteY5" fmla="*/ 454818 h 1371600"/>
                <a:gd name="connsiteX6" fmla="*/ 252413 w 297656"/>
                <a:gd name="connsiteY6" fmla="*/ 700087 h 1371600"/>
                <a:gd name="connsiteX7" fmla="*/ 278606 w 297656"/>
                <a:gd name="connsiteY7" fmla="*/ 904875 h 1371600"/>
                <a:gd name="connsiteX8" fmla="*/ 295275 w 297656"/>
                <a:gd name="connsiteY8" fmla="*/ 1038225 h 1371600"/>
                <a:gd name="connsiteX9" fmla="*/ 297656 w 297656"/>
                <a:gd name="connsiteY9" fmla="*/ 1059656 h 1371600"/>
                <a:gd name="connsiteX10" fmla="*/ 295275 w 297656"/>
                <a:gd name="connsiteY10" fmla="*/ 1128712 h 1371600"/>
                <a:gd name="connsiteX11" fmla="*/ 288131 w 297656"/>
                <a:gd name="connsiteY11" fmla="*/ 1212056 h 1371600"/>
                <a:gd name="connsiteX12" fmla="*/ 264319 w 297656"/>
                <a:gd name="connsiteY12" fmla="*/ 1338262 h 1371600"/>
                <a:gd name="connsiteX13" fmla="*/ 252413 w 297656"/>
                <a:gd name="connsiteY13" fmla="*/ 1369218 h 1371600"/>
                <a:gd name="connsiteX14" fmla="*/ 100013 w 297656"/>
                <a:gd name="connsiteY14" fmla="*/ 1371600 h 1371600"/>
                <a:gd name="connsiteX15" fmla="*/ 88106 w 297656"/>
                <a:gd name="connsiteY15" fmla="*/ 1133475 h 1371600"/>
                <a:gd name="connsiteX16" fmla="*/ 78581 w 297656"/>
                <a:gd name="connsiteY16" fmla="*/ 931068 h 1371600"/>
                <a:gd name="connsiteX17" fmla="*/ 52388 w 297656"/>
                <a:gd name="connsiteY17" fmla="*/ 54530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656" h="1371600">
                  <a:moveTo>
                    <a:pt x="52388" y="545306"/>
                  </a:moveTo>
                  <a:lnTo>
                    <a:pt x="30956" y="304800"/>
                  </a:lnTo>
                  <a:lnTo>
                    <a:pt x="0" y="4762"/>
                  </a:lnTo>
                  <a:lnTo>
                    <a:pt x="176213" y="0"/>
                  </a:lnTo>
                  <a:lnTo>
                    <a:pt x="197644" y="211931"/>
                  </a:lnTo>
                  <a:lnTo>
                    <a:pt x="223838" y="454818"/>
                  </a:lnTo>
                  <a:lnTo>
                    <a:pt x="252413" y="700087"/>
                  </a:lnTo>
                  <a:lnTo>
                    <a:pt x="278606" y="904875"/>
                  </a:lnTo>
                  <a:lnTo>
                    <a:pt x="295275" y="1038225"/>
                  </a:lnTo>
                  <a:lnTo>
                    <a:pt x="297656" y="1059656"/>
                  </a:lnTo>
                  <a:cubicBezTo>
                    <a:pt x="296862" y="1082675"/>
                    <a:pt x="296069" y="1105693"/>
                    <a:pt x="295275" y="1128712"/>
                  </a:cubicBezTo>
                  <a:lnTo>
                    <a:pt x="288131" y="1212056"/>
                  </a:lnTo>
                  <a:lnTo>
                    <a:pt x="264319" y="1338262"/>
                  </a:lnTo>
                  <a:lnTo>
                    <a:pt x="252413" y="1369218"/>
                  </a:lnTo>
                  <a:lnTo>
                    <a:pt x="100013" y="1371600"/>
                  </a:lnTo>
                  <a:lnTo>
                    <a:pt x="88106" y="1133475"/>
                  </a:lnTo>
                  <a:lnTo>
                    <a:pt x="78581" y="931068"/>
                  </a:lnTo>
                  <a:lnTo>
                    <a:pt x="52388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29664C5D-00D7-4F91-8353-13C5C5780502}"/>
                </a:ext>
              </a:extLst>
            </p:cNvPr>
            <p:cNvSpPr/>
            <p:nvPr/>
          </p:nvSpPr>
          <p:spPr>
            <a:xfrm rot="16200000">
              <a:off x="5574507" y="3717131"/>
              <a:ext cx="323850" cy="1316037"/>
            </a:xfrm>
            <a:custGeom>
              <a:avLst/>
              <a:gdLst>
                <a:gd name="connsiteX0" fmla="*/ 285750 w 323850"/>
                <a:gd name="connsiteY0" fmla="*/ 540544 h 1316832"/>
                <a:gd name="connsiteX1" fmla="*/ 273844 w 323850"/>
                <a:gd name="connsiteY1" fmla="*/ 433388 h 1316832"/>
                <a:gd name="connsiteX2" fmla="*/ 261938 w 323850"/>
                <a:gd name="connsiteY2" fmla="*/ 330994 h 1316832"/>
                <a:gd name="connsiteX3" fmla="*/ 250032 w 323850"/>
                <a:gd name="connsiteY3" fmla="*/ 254794 h 1316832"/>
                <a:gd name="connsiteX4" fmla="*/ 230982 w 323850"/>
                <a:gd name="connsiteY4" fmla="*/ 157163 h 1316832"/>
                <a:gd name="connsiteX5" fmla="*/ 202407 w 323850"/>
                <a:gd name="connsiteY5" fmla="*/ 0 h 1316832"/>
                <a:gd name="connsiteX6" fmla="*/ 0 w 323850"/>
                <a:gd name="connsiteY6" fmla="*/ 4763 h 1316832"/>
                <a:gd name="connsiteX7" fmla="*/ 21432 w 323850"/>
                <a:gd name="connsiteY7" fmla="*/ 69057 h 1316832"/>
                <a:gd name="connsiteX8" fmla="*/ 38100 w 323850"/>
                <a:gd name="connsiteY8" fmla="*/ 114300 h 1316832"/>
                <a:gd name="connsiteX9" fmla="*/ 61913 w 323850"/>
                <a:gd name="connsiteY9" fmla="*/ 188119 h 1316832"/>
                <a:gd name="connsiteX10" fmla="*/ 85725 w 323850"/>
                <a:gd name="connsiteY10" fmla="*/ 271463 h 1316832"/>
                <a:gd name="connsiteX11" fmla="*/ 102394 w 323850"/>
                <a:gd name="connsiteY11" fmla="*/ 340519 h 1316832"/>
                <a:gd name="connsiteX12" fmla="*/ 114300 w 323850"/>
                <a:gd name="connsiteY12" fmla="*/ 407194 h 1316832"/>
                <a:gd name="connsiteX13" fmla="*/ 126207 w 323850"/>
                <a:gd name="connsiteY13" fmla="*/ 478632 h 1316832"/>
                <a:gd name="connsiteX14" fmla="*/ 135732 w 323850"/>
                <a:gd name="connsiteY14" fmla="*/ 554832 h 1316832"/>
                <a:gd name="connsiteX15" fmla="*/ 145257 w 323850"/>
                <a:gd name="connsiteY15" fmla="*/ 638175 h 1316832"/>
                <a:gd name="connsiteX16" fmla="*/ 150019 w 323850"/>
                <a:gd name="connsiteY16" fmla="*/ 719138 h 1316832"/>
                <a:gd name="connsiteX17" fmla="*/ 154782 w 323850"/>
                <a:gd name="connsiteY17" fmla="*/ 866775 h 1316832"/>
                <a:gd name="connsiteX18" fmla="*/ 157163 w 323850"/>
                <a:gd name="connsiteY18" fmla="*/ 978694 h 1316832"/>
                <a:gd name="connsiteX19" fmla="*/ 154782 w 323850"/>
                <a:gd name="connsiteY19" fmla="*/ 1092994 h 1316832"/>
                <a:gd name="connsiteX20" fmla="*/ 140494 w 323850"/>
                <a:gd name="connsiteY20" fmla="*/ 1316832 h 1316832"/>
                <a:gd name="connsiteX21" fmla="*/ 323850 w 323850"/>
                <a:gd name="connsiteY21" fmla="*/ 1316832 h 1316832"/>
                <a:gd name="connsiteX22" fmla="*/ 321469 w 323850"/>
                <a:gd name="connsiteY22" fmla="*/ 1166813 h 1316832"/>
                <a:gd name="connsiteX23" fmla="*/ 321469 w 323850"/>
                <a:gd name="connsiteY23" fmla="*/ 950119 h 1316832"/>
                <a:gd name="connsiteX24" fmla="*/ 321469 w 323850"/>
                <a:gd name="connsiteY24" fmla="*/ 897732 h 1316832"/>
                <a:gd name="connsiteX25" fmla="*/ 314325 w 323850"/>
                <a:gd name="connsiteY25" fmla="*/ 807244 h 1316832"/>
                <a:gd name="connsiteX26" fmla="*/ 285750 w 323850"/>
                <a:gd name="connsiteY26" fmla="*/ 540544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850" h="1316832">
                  <a:moveTo>
                    <a:pt x="285750" y="540544"/>
                  </a:moveTo>
                  <a:lnTo>
                    <a:pt x="273844" y="433388"/>
                  </a:lnTo>
                  <a:lnTo>
                    <a:pt x="261938" y="330994"/>
                  </a:lnTo>
                  <a:lnTo>
                    <a:pt x="250032" y="254794"/>
                  </a:lnTo>
                  <a:lnTo>
                    <a:pt x="230982" y="157163"/>
                  </a:lnTo>
                  <a:lnTo>
                    <a:pt x="202407" y="0"/>
                  </a:lnTo>
                  <a:lnTo>
                    <a:pt x="0" y="4763"/>
                  </a:lnTo>
                  <a:lnTo>
                    <a:pt x="21432" y="69057"/>
                  </a:lnTo>
                  <a:lnTo>
                    <a:pt x="38100" y="114300"/>
                  </a:lnTo>
                  <a:lnTo>
                    <a:pt x="61913" y="188119"/>
                  </a:lnTo>
                  <a:lnTo>
                    <a:pt x="85725" y="271463"/>
                  </a:lnTo>
                  <a:lnTo>
                    <a:pt x="102394" y="340519"/>
                  </a:lnTo>
                  <a:lnTo>
                    <a:pt x="114300" y="407194"/>
                  </a:lnTo>
                  <a:lnTo>
                    <a:pt x="126207" y="478632"/>
                  </a:lnTo>
                  <a:lnTo>
                    <a:pt x="135732" y="554832"/>
                  </a:lnTo>
                  <a:lnTo>
                    <a:pt x="145257" y="638175"/>
                  </a:lnTo>
                  <a:lnTo>
                    <a:pt x="150019" y="719138"/>
                  </a:lnTo>
                  <a:lnTo>
                    <a:pt x="154782" y="866775"/>
                  </a:lnTo>
                  <a:cubicBezTo>
                    <a:pt x="155576" y="904081"/>
                    <a:pt x="156369" y="941388"/>
                    <a:pt x="157163" y="978694"/>
                  </a:cubicBezTo>
                  <a:cubicBezTo>
                    <a:pt x="156369" y="1016794"/>
                    <a:pt x="155576" y="1054894"/>
                    <a:pt x="154782" y="1092994"/>
                  </a:cubicBezTo>
                  <a:lnTo>
                    <a:pt x="140494" y="1316832"/>
                  </a:lnTo>
                  <a:lnTo>
                    <a:pt x="323850" y="1316832"/>
                  </a:lnTo>
                  <a:cubicBezTo>
                    <a:pt x="323056" y="1266826"/>
                    <a:pt x="322263" y="1216819"/>
                    <a:pt x="321469" y="1166813"/>
                  </a:cubicBezTo>
                  <a:lnTo>
                    <a:pt x="321469" y="950119"/>
                  </a:lnTo>
                  <a:lnTo>
                    <a:pt x="321469" y="897732"/>
                  </a:lnTo>
                  <a:lnTo>
                    <a:pt x="314325" y="807244"/>
                  </a:lnTo>
                  <a:lnTo>
                    <a:pt x="285750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8">
              <a:extLst>
                <a:ext uri="{FF2B5EF4-FFF2-40B4-BE49-F238E27FC236}">
                  <a16:creationId xmlns:a16="http://schemas.microsoft.com/office/drawing/2014/main" id="{D09F9A5D-E534-4FA3-B949-4A6AF25D9200}"/>
                </a:ext>
              </a:extLst>
            </p:cNvPr>
            <p:cNvSpPr/>
            <p:nvPr/>
          </p:nvSpPr>
          <p:spPr>
            <a:xfrm>
              <a:off x="4292600" y="5060950"/>
              <a:ext cx="2978150" cy="422275"/>
            </a:xfrm>
            <a:custGeom>
              <a:avLst/>
              <a:gdLst>
                <a:gd name="connsiteX0" fmla="*/ 2168644 w 2977912"/>
                <a:gd name="connsiteY0" fmla="*/ 73348 h 422971"/>
                <a:gd name="connsiteX1" fmla="*/ 1970605 w 2977912"/>
                <a:gd name="connsiteY1" fmla="*/ 80682 h 422971"/>
                <a:gd name="connsiteX2" fmla="*/ 1792126 w 2977912"/>
                <a:gd name="connsiteY2" fmla="*/ 88017 h 422971"/>
                <a:gd name="connsiteX3" fmla="*/ 1603868 w 2977912"/>
                <a:gd name="connsiteY3" fmla="*/ 97797 h 422971"/>
                <a:gd name="connsiteX4" fmla="*/ 1359376 w 2977912"/>
                <a:gd name="connsiteY4" fmla="*/ 110021 h 422971"/>
                <a:gd name="connsiteX5" fmla="*/ 1139333 w 2977912"/>
                <a:gd name="connsiteY5" fmla="*/ 124691 h 422971"/>
                <a:gd name="connsiteX6" fmla="*/ 911955 w 2977912"/>
                <a:gd name="connsiteY6" fmla="*/ 139360 h 422971"/>
                <a:gd name="connsiteX7" fmla="*/ 738366 w 2977912"/>
                <a:gd name="connsiteY7" fmla="*/ 154030 h 422971"/>
                <a:gd name="connsiteX8" fmla="*/ 589226 w 2977912"/>
                <a:gd name="connsiteY8" fmla="*/ 168699 h 422971"/>
                <a:gd name="connsiteX9" fmla="*/ 513433 w 2977912"/>
                <a:gd name="connsiteY9" fmla="*/ 176034 h 422971"/>
                <a:gd name="connsiteX10" fmla="*/ 486539 w 2977912"/>
                <a:gd name="connsiteY10" fmla="*/ 178479 h 422971"/>
                <a:gd name="connsiteX11" fmla="*/ 452310 w 2977912"/>
                <a:gd name="connsiteY11" fmla="*/ 176034 h 422971"/>
                <a:gd name="connsiteX12" fmla="*/ 413192 w 2977912"/>
                <a:gd name="connsiteY12" fmla="*/ 173589 h 422971"/>
                <a:gd name="connsiteX13" fmla="*/ 352069 w 2977912"/>
                <a:gd name="connsiteY13" fmla="*/ 166255 h 422971"/>
                <a:gd name="connsiteX14" fmla="*/ 298280 w 2977912"/>
                <a:gd name="connsiteY14" fmla="*/ 156475 h 422971"/>
                <a:gd name="connsiteX15" fmla="*/ 261607 w 2977912"/>
                <a:gd name="connsiteY15" fmla="*/ 146695 h 422971"/>
                <a:gd name="connsiteX16" fmla="*/ 198039 w 2977912"/>
                <a:gd name="connsiteY16" fmla="*/ 124691 h 422971"/>
                <a:gd name="connsiteX17" fmla="*/ 141805 w 2977912"/>
                <a:gd name="connsiteY17" fmla="*/ 100242 h 422971"/>
                <a:gd name="connsiteX18" fmla="*/ 85572 w 2977912"/>
                <a:gd name="connsiteY18" fmla="*/ 68458 h 422971"/>
                <a:gd name="connsiteX19" fmla="*/ 53788 w 2977912"/>
                <a:gd name="connsiteY19" fmla="*/ 48898 h 422971"/>
                <a:gd name="connsiteX20" fmla="*/ 31784 w 2977912"/>
                <a:gd name="connsiteY20" fmla="*/ 39119 h 422971"/>
                <a:gd name="connsiteX21" fmla="*/ 17115 w 2977912"/>
                <a:gd name="connsiteY21" fmla="*/ 39119 h 422971"/>
                <a:gd name="connsiteX22" fmla="*/ 4890 w 2977912"/>
                <a:gd name="connsiteY22" fmla="*/ 41564 h 422971"/>
                <a:gd name="connsiteX23" fmla="*/ 0 w 2977912"/>
                <a:gd name="connsiteY23" fmla="*/ 48898 h 422971"/>
                <a:gd name="connsiteX24" fmla="*/ 0 w 2977912"/>
                <a:gd name="connsiteY24" fmla="*/ 61123 h 422971"/>
                <a:gd name="connsiteX25" fmla="*/ 2445 w 2977912"/>
                <a:gd name="connsiteY25" fmla="*/ 78237 h 422971"/>
                <a:gd name="connsiteX26" fmla="*/ 14670 w 2977912"/>
                <a:gd name="connsiteY26" fmla="*/ 102687 h 422971"/>
                <a:gd name="connsiteX27" fmla="*/ 63568 w 2977912"/>
                <a:gd name="connsiteY27" fmla="*/ 163810 h 422971"/>
                <a:gd name="connsiteX28" fmla="*/ 139361 w 2977912"/>
                <a:gd name="connsiteY28" fmla="*/ 246937 h 422971"/>
                <a:gd name="connsiteX29" fmla="*/ 202928 w 2977912"/>
                <a:gd name="connsiteY29" fmla="*/ 308060 h 422971"/>
                <a:gd name="connsiteX30" fmla="*/ 254272 w 2977912"/>
                <a:gd name="connsiteY30" fmla="*/ 349623 h 422971"/>
                <a:gd name="connsiteX31" fmla="*/ 305615 w 2977912"/>
                <a:gd name="connsiteY31" fmla="*/ 386297 h 422971"/>
                <a:gd name="connsiteX32" fmla="*/ 356958 w 2977912"/>
                <a:gd name="connsiteY32" fmla="*/ 413191 h 422971"/>
                <a:gd name="connsiteX33" fmla="*/ 388742 w 2977912"/>
                <a:gd name="connsiteY33" fmla="*/ 422971 h 422971"/>
                <a:gd name="connsiteX34" fmla="*/ 437641 w 2977912"/>
                <a:gd name="connsiteY34" fmla="*/ 408302 h 422971"/>
                <a:gd name="connsiteX35" fmla="*/ 574556 w 2977912"/>
                <a:gd name="connsiteY35" fmla="*/ 374073 h 422971"/>
                <a:gd name="connsiteX36" fmla="*/ 718807 w 2977912"/>
                <a:gd name="connsiteY36" fmla="*/ 349623 h 422971"/>
                <a:gd name="connsiteX37" fmla="*/ 860612 w 2977912"/>
                <a:gd name="connsiteY37" fmla="*/ 332509 h 422971"/>
                <a:gd name="connsiteX38" fmla="*/ 1041536 w 2977912"/>
                <a:gd name="connsiteY38" fmla="*/ 308060 h 422971"/>
                <a:gd name="connsiteX39" fmla="*/ 1246909 w 2977912"/>
                <a:gd name="connsiteY39" fmla="*/ 286056 h 422971"/>
                <a:gd name="connsiteX40" fmla="*/ 1425388 w 2977912"/>
                <a:gd name="connsiteY40" fmla="*/ 271386 h 422971"/>
                <a:gd name="connsiteX41" fmla="*/ 1557414 w 2977912"/>
                <a:gd name="connsiteY41" fmla="*/ 261606 h 422971"/>
                <a:gd name="connsiteX42" fmla="*/ 1682105 w 2977912"/>
                <a:gd name="connsiteY42" fmla="*/ 256717 h 422971"/>
                <a:gd name="connsiteX43" fmla="*/ 1823910 w 2977912"/>
                <a:gd name="connsiteY43" fmla="*/ 254272 h 422971"/>
                <a:gd name="connsiteX44" fmla="*/ 1929042 w 2977912"/>
                <a:gd name="connsiteY44" fmla="*/ 254272 h 422971"/>
                <a:gd name="connsiteX45" fmla="*/ 2070847 w 2977912"/>
                <a:gd name="connsiteY45" fmla="*/ 256717 h 422971"/>
                <a:gd name="connsiteX46" fmla="*/ 2246881 w 2977912"/>
                <a:gd name="connsiteY46" fmla="*/ 266496 h 422971"/>
                <a:gd name="connsiteX47" fmla="*/ 2408246 w 2977912"/>
                <a:gd name="connsiteY47" fmla="*/ 268941 h 422971"/>
                <a:gd name="connsiteX48" fmla="*/ 2528047 w 2977912"/>
                <a:gd name="connsiteY48" fmla="*/ 273831 h 422971"/>
                <a:gd name="connsiteX49" fmla="*/ 2657628 w 2977912"/>
                <a:gd name="connsiteY49" fmla="*/ 281166 h 422971"/>
                <a:gd name="connsiteX50" fmla="*/ 2782319 w 2977912"/>
                <a:gd name="connsiteY50" fmla="*/ 295835 h 422971"/>
                <a:gd name="connsiteX51" fmla="*/ 2887450 w 2977912"/>
                <a:gd name="connsiteY51" fmla="*/ 310505 h 422971"/>
                <a:gd name="connsiteX52" fmla="*/ 2911900 w 2977912"/>
                <a:gd name="connsiteY52" fmla="*/ 310505 h 422971"/>
                <a:gd name="connsiteX53" fmla="*/ 2943684 w 2977912"/>
                <a:gd name="connsiteY53" fmla="*/ 305615 h 422971"/>
                <a:gd name="connsiteX54" fmla="*/ 2960798 w 2977912"/>
                <a:gd name="connsiteY54" fmla="*/ 298280 h 422971"/>
                <a:gd name="connsiteX55" fmla="*/ 2975468 w 2977912"/>
                <a:gd name="connsiteY55" fmla="*/ 281166 h 422971"/>
                <a:gd name="connsiteX56" fmla="*/ 2977912 w 2977912"/>
                <a:gd name="connsiteY56" fmla="*/ 266496 h 422971"/>
                <a:gd name="connsiteX57" fmla="*/ 2975468 w 2977912"/>
                <a:gd name="connsiteY57" fmla="*/ 246937 h 422971"/>
                <a:gd name="connsiteX58" fmla="*/ 2968133 w 2977912"/>
                <a:gd name="connsiteY58" fmla="*/ 222488 h 422971"/>
                <a:gd name="connsiteX59" fmla="*/ 2948573 w 2977912"/>
                <a:gd name="connsiteY59" fmla="*/ 188259 h 422971"/>
                <a:gd name="connsiteX60" fmla="*/ 2921679 w 2977912"/>
                <a:gd name="connsiteY60" fmla="*/ 158920 h 422971"/>
                <a:gd name="connsiteX61" fmla="*/ 2897230 w 2977912"/>
                <a:gd name="connsiteY61" fmla="*/ 136915 h 422971"/>
                <a:gd name="connsiteX62" fmla="*/ 2860556 w 2977912"/>
                <a:gd name="connsiteY62" fmla="*/ 110021 h 422971"/>
                <a:gd name="connsiteX63" fmla="*/ 2804323 w 2977912"/>
                <a:gd name="connsiteY63" fmla="*/ 78237 h 422971"/>
                <a:gd name="connsiteX64" fmla="*/ 2752980 w 2977912"/>
                <a:gd name="connsiteY64" fmla="*/ 56233 h 422971"/>
                <a:gd name="connsiteX65" fmla="*/ 2669853 w 2977912"/>
                <a:gd name="connsiteY65" fmla="*/ 24449 h 422971"/>
                <a:gd name="connsiteX66" fmla="*/ 2586725 w 2977912"/>
                <a:gd name="connsiteY66" fmla="*/ 0 h 422971"/>
                <a:gd name="connsiteX67" fmla="*/ 2567166 w 2977912"/>
                <a:gd name="connsiteY67" fmla="*/ 0 h 422971"/>
                <a:gd name="connsiteX68" fmla="*/ 2515823 w 2977912"/>
                <a:gd name="connsiteY68" fmla="*/ 4890 h 422971"/>
                <a:gd name="connsiteX69" fmla="*/ 2466924 w 2977912"/>
                <a:gd name="connsiteY69" fmla="*/ 17114 h 422971"/>
                <a:gd name="connsiteX70" fmla="*/ 2388687 w 2977912"/>
                <a:gd name="connsiteY70" fmla="*/ 44009 h 422971"/>
                <a:gd name="connsiteX71" fmla="*/ 2330009 w 2977912"/>
                <a:gd name="connsiteY71" fmla="*/ 66013 h 422971"/>
                <a:gd name="connsiteX72" fmla="*/ 2168644 w 2977912"/>
                <a:gd name="connsiteY72" fmla="*/ 73348 h 42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77912" h="422971">
                  <a:moveTo>
                    <a:pt x="2168644" y="73348"/>
                  </a:moveTo>
                  <a:lnTo>
                    <a:pt x="1970605" y="80682"/>
                  </a:lnTo>
                  <a:lnTo>
                    <a:pt x="1792126" y="88017"/>
                  </a:lnTo>
                  <a:lnTo>
                    <a:pt x="1603868" y="97797"/>
                  </a:lnTo>
                  <a:lnTo>
                    <a:pt x="1359376" y="110021"/>
                  </a:lnTo>
                  <a:lnTo>
                    <a:pt x="1139333" y="124691"/>
                  </a:lnTo>
                  <a:lnTo>
                    <a:pt x="911955" y="139360"/>
                  </a:lnTo>
                  <a:lnTo>
                    <a:pt x="738366" y="154030"/>
                  </a:lnTo>
                  <a:lnTo>
                    <a:pt x="589226" y="168699"/>
                  </a:lnTo>
                  <a:lnTo>
                    <a:pt x="513433" y="176034"/>
                  </a:lnTo>
                  <a:lnTo>
                    <a:pt x="486539" y="178479"/>
                  </a:lnTo>
                  <a:lnTo>
                    <a:pt x="452310" y="176034"/>
                  </a:lnTo>
                  <a:lnTo>
                    <a:pt x="413192" y="173589"/>
                  </a:lnTo>
                  <a:lnTo>
                    <a:pt x="352069" y="166255"/>
                  </a:lnTo>
                  <a:lnTo>
                    <a:pt x="298280" y="156475"/>
                  </a:lnTo>
                  <a:lnTo>
                    <a:pt x="261607" y="146695"/>
                  </a:lnTo>
                  <a:lnTo>
                    <a:pt x="198039" y="124691"/>
                  </a:lnTo>
                  <a:lnTo>
                    <a:pt x="141805" y="100242"/>
                  </a:lnTo>
                  <a:lnTo>
                    <a:pt x="85572" y="68458"/>
                  </a:lnTo>
                  <a:lnTo>
                    <a:pt x="53788" y="48898"/>
                  </a:lnTo>
                  <a:lnTo>
                    <a:pt x="31784" y="39119"/>
                  </a:lnTo>
                  <a:lnTo>
                    <a:pt x="17115" y="39119"/>
                  </a:lnTo>
                  <a:lnTo>
                    <a:pt x="4890" y="41564"/>
                  </a:lnTo>
                  <a:lnTo>
                    <a:pt x="0" y="48898"/>
                  </a:lnTo>
                  <a:lnTo>
                    <a:pt x="0" y="61123"/>
                  </a:lnTo>
                  <a:lnTo>
                    <a:pt x="2445" y="78237"/>
                  </a:lnTo>
                  <a:lnTo>
                    <a:pt x="14670" y="102687"/>
                  </a:lnTo>
                  <a:lnTo>
                    <a:pt x="63568" y="163810"/>
                  </a:lnTo>
                  <a:lnTo>
                    <a:pt x="139361" y="246937"/>
                  </a:lnTo>
                  <a:lnTo>
                    <a:pt x="202928" y="308060"/>
                  </a:lnTo>
                  <a:lnTo>
                    <a:pt x="254272" y="349623"/>
                  </a:lnTo>
                  <a:lnTo>
                    <a:pt x="305615" y="386297"/>
                  </a:lnTo>
                  <a:lnTo>
                    <a:pt x="356958" y="413191"/>
                  </a:lnTo>
                  <a:lnTo>
                    <a:pt x="388742" y="422971"/>
                  </a:lnTo>
                  <a:lnTo>
                    <a:pt x="437641" y="408302"/>
                  </a:lnTo>
                  <a:lnTo>
                    <a:pt x="574556" y="374073"/>
                  </a:lnTo>
                  <a:lnTo>
                    <a:pt x="718807" y="349623"/>
                  </a:lnTo>
                  <a:lnTo>
                    <a:pt x="860612" y="332509"/>
                  </a:lnTo>
                  <a:lnTo>
                    <a:pt x="1041536" y="308060"/>
                  </a:lnTo>
                  <a:lnTo>
                    <a:pt x="1246909" y="286056"/>
                  </a:lnTo>
                  <a:lnTo>
                    <a:pt x="1425388" y="271386"/>
                  </a:lnTo>
                  <a:lnTo>
                    <a:pt x="1557414" y="261606"/>
                  </a:lnTo>
                  <a:lnTo>
                    <a:pt x="1682105" y="256717"/>
                  </a:lnTo>
                  <a:lnTo>
                    <a:pt x="1823910" y="254272"/>
                  </a:lnTo>
                  <a:lnTo>
                    <a:pt x="1929042" y="254272"/>
                  </a:lnTo>
                  <a:lnTo>
                    <a:pt x="2070847" y="256717"/>
                  </a:lnTo>
                  <a:lnTo>
                    <a:pt x="2246881" y="266496"/>
                  </a:lnTo>
                  <a:lnTo>
                    <a:pt x="2408246" y="268941"/>
                  </a:lnTo>
                  <a:lnTo>
                    <a:pt x="2528047" y="273831"/>
                  </a:lnTo>
                  <a:lnTo>
                    <a:pt x="2657628" y="281166"/>
                  </a:lnTo>
                  <a:lnTo>
                    <a:pt x="2782319" y="295835"/>
                  </a:lnTo>
                  <a:lnTo>
                    <a:pt x="2887450" y="310505"/>
                  </a:lnTo>
                  <a:lnTo>
                    <a:pt x="2911900" y="310505"/>
                  </a:lnTo>
                  <a:lnTo>
                    <a:pt x="2943684" y="305615"/>
                  </a:lnTo>
                  <a:lnTo>
                    <a:pt x="2960798" y="298280"/>
                  </a:lnTo>
                  <a:lnTo>
                    <a:pt x="2975468" y="281166"/>
                  </a:lnTo>
                  <a:lnTo>
                    <a:pt x="2977912" y="266496"/>
                  </a:lnTo>
                  <a:lnTo>
                    <a:pt x="2975468" y="246937"/>
                  </a:lnTo>
                  <a:lnTo>
                    <a:pt x="2968133" y="222488"/>
                  </a:lnTo>
                  <a:lnTo>
                    <a:pt x="2948573" y="188259"/>
                  </a:lnTo>
                  <a:lnTo>
                    <a:pt x="2921679" y="158920"/>
                  </a:lnTo>
                  <a:lnTo>
                    <a:pt x="2897230" y="136915"/>
                  </a:lnTo>
                  <a:lnTo>
                    <a:pt x="2860556" y="110021"/>
                  </a:lnTo>
                  <a:lnTo>
                    <a:pt x="2804323" y="78237"/>
                  </a:lnTo>
                  <a:lnTo>
                    <a:pt x="2752980" y="56233"/>
                  </a:lnTo>
                  <a:lnTo>
                    <a:pt x="2669853" y="24449"/>
                  </a:lnTo>
                  <a:lnTo>
                    <a:pt x="2586725" y="0"/>
                  </a:lnTo>
                  <a:lnTo>
                    <a:pt x="2567166" y="0"/>
                  </a:lnTo>
                  <a:lnTo>
                    <a:pt x="2515823" y="4890"/>
                  </a:lnTo>
                  <a:lnTo>
                    <a:pt x="2466924" y="17114"/>
                  </a:lnTo>
                  <a:lnTo>
                    <a:pt x="2388687" y="44009"/>
                  </a:lnTo>
                  <a:lnTo>
                    <a:pt x="2330009" y="66013"/>
                  </a:lnTo>
                  <a:lnTo>
                    <a:pt x="2168644" y="7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514" name="グループ化 1">
            <a:extLst>
              <a:ext uri="{FF2B5EF4-FFF2-40B4-BE49-F238E27FC236}">
                <a16:creationId xmlns:a16="http://schemas.microsoft.com/office/drawing/2014/main" id="{2805BF02-5764-43A1-BEB5-109771B81209}"/>
              </a:ext>
            </a:extLst>
          </p:cNvPr>
          <p:cNvGrpSpPr>
            <a:grpSpLocks/>
          </p:cNvGrpSpPr>
          <p:nvPr/>
        </p:nvGrpSpPr>
        <p:grpSpPr bwMode="auto">
          <a:xfrm>
            <a:off x="2614613" y="1573213"/>
            <a:ext cx="4656137" cy="4248150"/>
            <a:chOff x="2614613" y="1573213"/>
            <a:chExt cx="4656137" cy="4248150"/>
          </a:xfrm>
        </p:grpSpPr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DE6D2240-ACEE-4BD4-B3CF-49566BA23E59}"/>
                </a:ext>
              </a:extLst>
            </p:cNvPr>
            <p:cNvSpPr/>
            <p:nvPr/>
          </p:nvSpPr>
          <p:spPr>
            <a:xfrm>
              <a:off x="2614613" y="2505075"/>
              <a:ext cx="1816100" cy="512763"/>
            </a:xfrm>
            <a:custGeom>
              <a:avLst/>
              <a:gdLst>
                <a:gd name="connsiteX0" fmla="*/ 1593057 w 1814513"/>
                <a:gd name="connsiteY0" fmla="*/ 216694 h 511969"/>
                <a:gd name="connsiteX1" fmla="*/ 1459707 w 1814513"/>
                <a:gd name="connsiteY1" fmla="*/ 252413 h 511969"/>
                <a:gd name="connsiteX2" fmla="*/ 1350169 w 1814513"/>
                <a:gd name="connsiteY2" fmla="*/ 280988 h 511969"/>
                <a:gd name="connsiteX3" fmla="*/ 1216819 w 1814513"/>
                <a:gd name="connsiteY3" fmla="*/ 319088 h 511969"/>
                <a:gd name="connsiteX4" fmla="*/ 1031082 w 1814513"/>
                <a:gd name="connsiteY4" fmla="*/ 354806 h 511969"/>
                <a:gd name="connsiteX5" fmla="*/ 921544 w 1814513"/>
                <a:gd name="connsiteY5" fmla="*/ 376238 h 511969"/>
                <a:gd name="connsiteX6" fmla="*/ 826294 w 1814513"/>
                <a:gd name="connsiteY6" fmla="*/ 397669 h 511969"/>
                <a:gd name="connsiteX7" fmla="*/ 716757 w 1814513"/>
                <a:gd name="connsiteY7" fmla="*/ 426244 h 511969"/>
                <a:gd name="connsiteX8" fmla="*/ 588169 w 1814513"/>
                <a:gd name="connsiteY8" fmla="*/ 461963 h 511969"/>
                <a:gd name="connsiteX9" fmla="*/ 461963 w 1814513"/>
                <a:gd name="connsiteY9" fmla="*/ 500063 h 511969"/>
                <a:gd name="connsiteX10" fmla="*/ 419100 w 1814513"/>
                <a:gd name="connsiteY10" fmla="*/ 511969 h 511969"/>
                <a:gd name="connsiteX11" fmla="*/ 411957 w 1814513"/>
                <a:gd name="connsiteY11" fmla="*/ 511969 h 511969"/>
                <a:gd name="connsiteX12" fmla="*/ 369094 w 1814513"/>
                <a:gd name="connsiteY12" fmla="*/ 500063 h 511969"/>
                <a:gd name="connsiteX13" fmla="*/ 309563 w 1814513"/>
                <a:gd name="connsiteY13" fmla="*/ 478631 h 511969"/>
                <a:gd name="connsiteX14" fmla="*/ 259557 w 1814513"/>
                <a:gd name="connsiteY14" fmla="*/ 454819 h 511969"/>
                <a:gd name="connsiteX15" fmla="*/ 221457 w 1814513"/>
                <a:gd name="connsiteY15" fmla="*/ 433388 h 511969"/>
                <a:gd name="connsiteX16" fmla="*/ 176213 w 1814513"/>
                <a:gd name="connsiteY16" fmla="*/ 402431 h 511969"/>
                <a:gd name="connsiteX17" fmla="*/ 135732 w 1814513"/>
                <a:gd name="connsiteY17" fmla="*/ 369094 h 511969"/>
                <a:gd name="connsiteX18" fmla="*/ 104775 w 1814513"/>
                <a:gd name="connsiteY18" fmla="*/ 340519 h 511969"/>
                <a:gd name="connsiteX19" fmla="*/ 71438 w 1814513"/>
                <a:gd name="connsiteY19" fmla="*/ 304800 h 511969"/>
                <a:gd name="connsiteX20" fmla="*/ 38100 w 1814513"/>
                <a:gd name="connsiteY20" fmla="*/ 259556 h 511969"/>
                <a:gd name="connsiteX21" fmla="*/ 14288 w 1814513"/>
                <a:gd name="connsiteY21" fmla="*/ 223838 h 511969"/>
                <a:gd name="connsiteX22" fmla="*/ 0 w 1814513"/>
                <a:gd name="connsiteY22" fmla="*/ 185738 h 511969"/>
                <a:gd name="connsiteX23" fmla="*/ 0 w 1814513"/>
                <a:gd name="connsiteY23" fmla="*/ 176213 h 511969"/>
                <a:gd name="connsiteX24" fmla="*/ 2382 w 1814513"/>
                <a:gd name="connsiteY24" fmla="*/ 166688 h 511969"/>
                <a:gd name="connsiteX25" fmla="*/ 7144 w 1814513"/>
                <a:gd name="connsiteY25" fmla="*/ 164306 h 511969"/>
                <a:gd name="connsiteX26" fmla="*/ 19050 w 1814513"/>
                <a:gd name="connsiteY26" fmla="*/ 164306 h 511969"/>
                <a:gd name="connsiteX27" fmla="*/ 47625 w 1814513"/>
                <a:gd name="connsiteY27" fmla="*/ 171450 h 511969"/>
                <a:gd name="connsiteX28" fmla="*/ 119063 w 1814513"/>
                <a:gd name="connsiteY28" fmla="*/ 202406 h 511969"/>
                <a:gd name="connsiteX29" fmla="*/ 211932 w 1814513"/>
                <a:gd name="connsiteY29" fmla="*/ 238125 h 511969"/>
                <a:gd name="connsiteX30" fmla="*/ 297657 w 1814513"/>
                <a:gd name="connsiteY30" fmla="*/ 261938 h 511969"/>
                <a:gd name="connsiteX31" fmla="*/ 392907 w 1814513"/>
                <a:gd name="connsiteY31" fmla="*/ 283369 h 511969"/>
                <a:gd name="connsiteX32" fmla="*/ 442913 w 1814513"/>
                <a:gd name="connsiteY32" fmla="*/ 290513 h 511969"/>
                <a:gd name="connsiteX33" fmla="*/ 578644 w 1814513"/>
                <a:gd name="connsiteY33" fmla="*/ 266700 h 511969"/>
                <a:gd name="connsiteX34" fmla="*/ 821532 w 1814513"/>
                <a:gd name="connsiteY34" fmla="*/ 221456 h 511969"/>
                <a:gd name="connsiteX35" fmla="*/ 1028700 w 1814513"/>
                <a:gd name="connsiteY35" fmla="*/ 176213 h 511969"/>
                <a:gd name="connsiteX36" fmla="*/ 1231107 w 1814513"/>
                <a:gd name="connsiteY36" fmla="*/ 114300 h 511969"/>
                <a:gd name="connsiteX37" fmla="*/ 1409700 w 1814513"/>
                <a:gd name="connsiteY37" fmla="*/ 66675 h 511969"/>
                <a:gd name="connsiteX38" fmla="*/ 1488282 w 1814513"/>
                <a:gd name="connsiteY38" fmla="*/ 42863 h 511969"/>
                <a:gd name="connsiteX39" fmla="*/ 1526382 w 1814513"/>
                <a:gd name="connsiteY39" fmla="*/ 26194 h 511969"/>
                <a:gd name="connsiteX40" fmla="*/ 1576388 w 1814513"/>
                <a:gd name="connsiteY40" fmla="*/ 7144 h 511969"/>
                <a:gd name="connsiteX41" fmla="*/ 1612107 w 1814513"/>
                <a:gd name="connsiteY41" fmla="*/ 0 h 511969"/>
                <a:gd name="connsiteX42" fmla="*/ 1643063 w 1814513"/>
                <a:gd name="connsiteY42" fmla="*/ 0 h 511969"/>
                <a:gd name="connsiteX43" fmla="*/ 1690688 w 1814513"/>
                <a:gd name="connsiteY43" fmla="*/ 4763 h 511969"/>
                <a:gd name="connsiteX44" fmla="*/ 1757363 w 1814513"/>
                <a:gd name="connsiteY44" fmla="*/ 23813 h 511969"/>
                <a:gd name="connsiteX45" fmla="*/ 1795463 w 1814513"/>
                <a:gd name="connsiteY45" fmla="*/ 40481 h 511969"/>
                <a:gd name="connsiteX46" fmla="*/ 1802607 w 1814513"/>
                <a:gd name="connsiteY46" fmla="*/ 47625 h 511969"/>
                <a:gd name="connsiteX47" fmla="*/ 1809750 w 1814513"/>
                <a:gd name="connsiteY47" fmla="*/ 64294 h 511969"/>
                <a:gd name="connsiteX48" fmla="*/ 1814513 w 1814513"/>
                <a:gd name="connsiteY48" fmla="*/ 85725 h 511969"/>
                <a:gd name="connsiteX49" fmla="*/ 1814513 w 1814513"/>
                <a:gd name="connsiteY49" fmla="*/ 116681 h 511969"/>
                <a:gd name="connsiteX50" fmla="*/ 1804988 w 1814513"/>
                <a:gd name="connsiteY50" fmla="*/ 138113 h 511969"/>
                <a:gd name="connsiteX51" fmla="*/ 1785938 w 1814513"/>
                <a:gd name="connsiteY51" fmla="*/ 159544 h 511969"/>
                <a:gd name="connsiteX52" fmla="*/ 1766888 w 1814513"/>
                <a:gd name="connsiteY52" fmla="*/ 169069 h 511969"/>
                <a:gd name="connsiteX53" fmla="*/ 1593057 w 1814513"/>
                <a:gd name="connsiteY53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4513" h="511969">
                  <a:moveTo>
                    <a:pt x="1593057" y="216694"/>
                  </a:moveTo>
                  <a:lnTo>
                    <a:pt x="1459707" y="252413"/>
                  </a:lnTo>
                  <a:lnTo>
                    <a:pt x="1350169" y="280988"/>
                  </a:lnTo>
                  <a:lnTo>
                    <a:pt x="1216819" y="319088"/>
                  </a:lnTo>
                  <a:lnTo>
                    <a:pt x="1031082" y="354806"/>
                  </a:lnTo>
                  <a:lnTo>
                    <a:pt x="921544" y="376238"/>
                  </a:lnTo>
                  <a:lnTo>
                    <a:pt x="826294" y="397669"/>
                  </a:lnTo>
                  <a:lnTo>
                    <a:pt x="716757" y="426244"/>
                  </a:lnTo>
                  <a:lnTo>
                    <a:pt x="588169" y="461963"/>
                  </a:lnTo>
                  <a:lnTo>
                    <a:pt x="461963" y="500063"/>
                  </a:lnTo>
                  <a:lnTo>
                    <a:pt x="419100" y="511969"/>
                  </a:lnTo>
                  <a:lnTo>
                    <a:pt x="411957" y="511969"/>
                  </a:lnTo>
                  <a:lnTo>
                    <a:pt x="369094" y="500063"/>
                  </a:lnTo>
                  <a:lnTo>
                    <a:pt x="309563" y="478631"/>
                  </a:lnTo>
                  <a:lnTo>
                    <a:pt x="259557" y="454819"/>
                  </a:lnTo>
                  <a:lnTo>
                    <a:pt x="221457" y="433388"/>
                  </a:lnTo>
                  <a:lnTo>
                    <a:pt x="176213" y="402431"/>
                  </a:lnTo>
                  <a:lnTo>
                    <a:pt x="135732" y="369094"/>
                  </a:lnTo>
                  <a:lnTo>
                    <a:pt x="104775" y="340519"/>
                  </a:lnTo>
                  <a:lnTo>
                    <a:pt x="71438" y="304800"/>
                  </a:lnTo>
                  <a:lnTo>
                    <a:pt x="38100" y="259556"/>
                  </a:lnTo>
                  <a:lnTo>
                    <a:pt x="14288" y="223838"/>
                  </a:lnTo>
                  <a:lnTo>
                    <a:pt x="0" y="185738"/>
                  </a:lnTo>
                  <a:lnTo>
                    <a:pt x="0" y="176213"/>
                  </a:lnTo>
                  <a:lnTo>
                    <a:pt x="2382" y="166688"/>
                  </a:lnTo>
                  <a:lnTo>
                    <a:pt x="7144" y="164306"/>
                  </a:lnTo>
                  <a:lnTo>
                    <a:pt x="19050" y="164306"/>
                  </a:lnTo>
                  <a:lnTo>
                    <a:pt x="47625" y="171450"/>
                  </a:lnTo>
                  <a:lnTo>
                    <a:pt x="119063" y="202406"/>
                  </a:lnTo>
                  <a:lnTo>
                    <a:pt x="211932" y="238125"/>
                  </a:lnTo>
                  <a:lnTo>
                    <a:pt x="297657" y="261938"/>
                  </a:lnTo>
                  <a:lnTo>
                    <a:pt x="392907" y="283369"/>
                  </a:lnTo>
                  <a:lnTo>
                    <a:pt x="442913" y="290513"/>
                  </a:lnTo>
                  <a:lnTo>
                    <a:pt x="578644" y="266700"/>
                  </a:lnTo>
                  <a:lnTo>
                    <a:pt x="821532" y="221456"/>
                  </a:lnTo>
                  <a:lnTo>
                    <a:pt x="1028700" y="176213"/>
                  </a:lnTo>
                  <a:lnTo>
                    <a:pt x="1231107" y="114300"/>
                  </a:lnTo>
                  <a:lnTo>
                    <a:pt x="1409700" y="66675"/>
                  </a:lnTo>
                  <a:lnTo>
                    <a:pt x="1488282" y="42863"/>
                  </a:lnTo>
                  <a:lnTo>
                    <a:pt x="1526382" y="26194"/>
                  </a:lnTo>
                  <a:lnTo>
                    <a:pt x="1576388" y="7144"/>
                  </a:lnTo>
                  <a:lnTo>
                    <a:pt x="1612107" y="0"/>
                  </a:lnTo>
                  <a:lnTo>
                    <a:pt x="1643063" y="0"/>
                  </a:lnTo>
                  <a:lnTo>
                    <a:pt x="1690688" y="4763"/>
                  </a:lnTo>
                  <a:lnTo>
                    <a:pt x="1757363" y="23813"/>
                  </a:lnTo>
                  <a:lnTo>
                    <a:pt x="1795463" y="40481"/>
                  </a:lnTo>
                  <a:lnTo>
                    <a:pt x="1802607" y="47625"/>
                  </a:lnTo>
                  <a:lnTo>
                    <a:pt x="1809750" y="64294"/>
                  </a:lnTo>
                  <a:lnTo>
                    <a:pt x="1814513" y="85725"/>
                  </a:lnTo>
                  <a:lnTo>
                    <a:pt x="1814513" y="116681"/>
                  </a:lnTo>
                  <a:lnTo>
                    <a:pt x="1804988" y="138113"/>
                  </a:lnTo>
                  <a:lnTo>
                    <a:pt x="1785938" y="159544"/>
                  </a:lnTo>
                  <a:lnTo>
                    <a:pt x="1766888" y="169069"/>
                  </a:lnTo>
                  <a:lnTo>
                    <a:pt x="15930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0B89EE9A-0907-40D6-954E-02D095123CA8}"/>
                </a:ext>
              </a:extLst>
            </p:cNvPr>
            <p:cNvSpPr/>
            <p:nvPr/>
          </p:nvSpPr>
          <p:spPr>
            <a:xfrm rot="16200000">
              <a:off x="1562100" y="3421063"/>
              <a:ext cx="4248150" cy="552450"/>
            </a:xfrm>
            <a:custGeom>
              <a:avLst/>
              <a:gdLst>
                <a:gd name="connsiteX0" fmla="*/ 2791507 w 4247646"/>
                <a:gd name="connsiteY0" fmla="*/ 238089 h 552091"/>
                <a:gd name="connsiteX1" fmla="*/ 2453352 w 4247646"/>
                <a:gd name="connsiteY1" fmla="*/ 238089 h 552091"/>
                <a:gd name="connsiteX2" fmla="*/ 2139350 w 4247646"/>
                <a:gd name="connsiteY2" fmla="*/ 238089 h 552091"/>
                <a:gd name="connsiteX3" fmla="*/ 1959921 w 4247646"/>
                <a:gd name="connsiteY3" fmla="*/ 241540 h 552091"/>
                <a:gd name="connsiteX4" fmla="*/ 1652821 w 4247646"/>
                <a:gd name="connsiteY4" fmla="*/ 238089 h 552091"/>
                <a:gd name="connsiteX5" fmla="*/ 1362973 w 4247646"/>
                <a:gd name="connsiteY5" fmla="*/ 238089 h 552091"/>
                <a:gd name="connsiteX6" fmla="*/ 1111082 w 4247646"/>
                <a:gd name="connsiteY6" fmla="*/ 231188 h 552091"/>
                <a:gd name="connsiteX7" fmla="*/ 793630 w 4247646"/>
                <a:gd name="connsiteY7" fmla="*/ 224287 h 552091"/>
                <a:gd name="connsiteX8" fmla="*/ 579695 w 4247646"/>
                <a:gd name="connsiteY8" fmla="*/ 213935 h 552091"/>
                <a:gd name="connsiteX9" fmla="*/ 37956 w 4247646"/>
                <a:gd name="connsiteY9" fmla="*/ 210485 h 552091"/>
                <a:gd name="connsiteX10" fmla="*/ 17252 w 4247646"/>
                <a:gd name="connsiteY10" fmla="*/ 224287 h 552091"/>
                <a:gd name="connsiteX11" fmla="*/ 3450 w 4247646"/>
                <a:gd name="connsiteY11" fmla="*/ 241540 h 552091"/>
                <a:gd name="connsiteX12" fmla="*/ 0 w 4247646"/>
                <a:gd name="connsiteY12" fmla="*/ 265694 h 552091"/>
                <a:gd name="connsiteX13" fmla="*/ 6901 w 4247646"/>
                <a:gd name="connsiteY13" fmla="*/ 289848 h 552091"/>
                <a:gd name="connsiteX14" fmla="*/ 24153 w 4247646"/>
                <a:gd name="connsiteY14" fmla="*/ 307101 h 552091"/>
                <a:gd name="connsiteX15" fmla="*/ 69011 w 4247646"/>
                <a:gd name="connsiteY15" fmla="*/ 341606 h 552091"/>
                <a:gd name="connsiteX16" fmla="*/ 138022 w 4247646"/>
                <a:gd name="connsiteY16" fmla="*/ 389914 h 552091"/>
                <a:gd name="connsiteX17" fmla="*/ 210484 w 4247646"/>
                <a:gd name="connsiteY17" fmla="*/ 431321 h 552091"/>
                <a:gd name="connsiteX18" fmla="*/ 276045 w 4247646"/>
                <a:gd name="connsiteY18" fmla="*/ 462376 h 552091"/>
                <a:gd name="connsiteX19" fmla="*/ 334704 w 4247646"/>
                <a:gd name="connsiteY19" fmla="*/ 486530 h 552091"/>
                <a:gd name="connsiteX20" fmla="*/ 386463 w 4247646"/>
                <a:gd name="connsiteY20" fmla="*/ 503783 h 552091"/>
                <a:gd name="connsiteX21" fmla="*/ 407166 w 4247646"/>
                <a:gd name="connsiteY21" fmla="*/ 507233 h 552091"/>
                <a:gd name="connsiteX22" fmla="*/ 545189 w 4247646"/>
                <a:gd name="connsiteY22" fmla="*/ 500332 h 552091"/>
                <a:gd name="connsiteX23" fmla="*/ 772926 w 4247646"/>
                <a:gd name="connsiteY23" fmla="*/ 489981 h 552091"/>
                <a:gd name="connsiteX24" fmla="*/ 948905 w 4247646"/>
                <a:gd name="connsiteY24" fmla="*/ 483079 h 552091"/>
                <a:gd name="connsiteX25" fmla="*/ 1186994 w 4247646"/>
                <a:gd name="connsiteY25" fmla="*/ 476178 h 552091"/>
                <a:gd name="connsiteX26" fmla="*/ 1404380 w 4247646"/>
                <a:gd name="connsiteY26" fmla="*/ 469277 h 552091"/>
                <a:gd name="connsiteX27" fmla="*/ 1635568 w 4247646"/>
                <a:gd name="connsiteY27" fmla="*/ 465827 h 552091"/>
                <a:gd name="connsiteX28" fmla="*/ 1856404 w 4247646"/>
                <a:gd name="connsiteY28" fmla="*/ 465827 h 552091"/>
                <a:gd name="connsiteX29" fmla="*/ 2201461 w 4247646"/>
                <a:gd name="connsiteY29" fmla="*/ 465827 h 552091"/>
                <a:gd name="connsiteX30" fmla="*/ 2629331 w 4247646"/>
                <a:gd name="connsiteY30" fmla="*/ 462376 h 552091"/>
                <a:gd name="connsiteX31" fmla="*/ 2857068 w 4247646"/>
                <a:gd name="connsiteY31" fmla="*/ 462376 h 552091"/>
                <a:gd name="connsiteX32" fmla="*/ 3012344 w 4247646"/>
                <a:gd name="connsiteY32" fmla="*/ 462376 h 552091"/>
                <a:gd name="connsiteX33" fmla="*/ 3243532 w 4247646"/>
                <a:gd name="connsiteY33" fmla="*/ 465827 h 552091"/>
                <a:gd name="connsiteX34" fmla="*/ 3409159 w 4247646"/>
                <a:gd name="connsiteY34" fmla="*/ 469277 h 552091"/>
                <a:gd name="connsiteX35" fmla="*/ 3523027 w 4247646"/>
                <a:gd name="connsiteY35" fmla="*/ 472728 h 552091"/>
                <a:gd name="connsiteX36" fmla="*/ 3626544 w 4247646"/>
                <a:gd name="connsiteY36" fmla="*/ 479629 h 552091"/>
                <a:gd name="connsiteX37" fmla="*/ 3730061 w 4247646"/>
                <a:gd name="connsiteY37" fmla="*/ 489981 h 552091"/>
                <a:gd name="connsiteX38" fmla="*/ 3795622 w 4247646"/>
                <a:gd name="connsiteY38" fmla="*/ 503783 h 552091"/>
                <a:gd name="connsiteX39" fmla="*/ 3850831 w 4247646"/>
                <a:gd name="connsiteY39" fmla="*/ 521036 h 552091"/>
                <a:gd name="connsiteX40" fmla="*/ 3878436 w 4247646"/>
                <a:gd name="connsiteY40" fmla="*/ 538288 h 552091"/>
                <a:gd name="connsiteX41" fmla="*/ 3902590 w 4247646"/>
                <a:gd name="connsiteY41" fmla="*/ 548640 h 552091"/>
                <a:gd name="connsiteX42" fmla="*/ 3933645 w 4247646"/>
                <a:gd name="connsiteY42" fmla="*/ 552091 h 552091"/>
                <a:gd name="connsiteX43" fmla="*/ 3961249 w 4247646"/>
                <a:gd name="connsiteY43" fmla="*/ 545190 h 552091"/>
                <a:gd name="connsiteX44" fmla="*/ 4013008 w 4247646"/>
                <a:gd name="connsiteY44" fmla="*/ 500332 h 552091"/>
                <a:gd name="connsiteX45" fmla="*/ 4057865 w 4247646"/>
                <a:gd name="connsiteY45" fmla="*/ 448574 h 552091"/>
                <a:gd name="connsiteX46" fmla="*/ 4082019 w 4247646"/>
                <a:gd name="connsiteY46" fmla="*/ 420969 h 552091"/>
                <a:gd name="connsiteX47" fmla="*/ 4119975 w 4247646"/>
                <a:gd name="connsiteY47" fmla="*/ 369211 h 552091"/>
                <a:gd name="connsiteX48" fmla="*/ 4154481 w 4247646"/>
                <a:gd name="connsiteY48" fmla="*/ 314002 h 552091"/>
                <a:gd name="connsiteX49" fmla="*/ 4182086 w 4247646"/>
                <a:gd name="connsiteY49" fmla="*/ 262243 h 552091"/>
                <a:gd name="connsiteX50" fmla="*/ 4202789 w 4247646"/>
                <a:gd name="connsiteY50" fmla="*/ 210485 h 552091"/>
                <a:gd name="connsiteX51" fmla="*/ 4220042 w 4247646"/>
                <a:gd name="connsiteY51" fmla="*/ 162177 h 552091"/>
                <a:gd name="connsiteX52" fmla="*/ 4233844 w 4247646"/>
                <a:gd name="connsiteY52" fmla="*/ 110418 h 552091"/>
                <a:gd name="connsiteX53" fmla="*/ 4244196 w 4247646"/>
                <a:gd name="connsiteY53" fmla="*/ 55209 h 552091"/>
                <a:gd name="connsiteX54" fmla="*/ 4247646 w 4247646"/>
                <a:gd name="connsiteY54" fmla="*/ 27605 h 552091"/>
                <a:gd name="connsiteX55" fmla="*/ 4247646 w 4247646"/>
                <a:gd name="connsiteY55" fmla="*/ 10352 h 552091"/>
                <a:gd name="connsiteX56" fmla="*/ 4240745 w 4247646"/>
                <a:gd name="connsiteY56" fmla="*/ 0 h 552091"/>
                <a:gd name="connsiteX57" fmla="*/ 4233844 w 4247646"/>
                <a:gd name="connsiteY57" fmla="*/ 0 h 552091"/>
                <a:gd name="connsiteX58" fmla="*/ 4220042 w 4247646"/>
                <a:gd name="connsiteY58" fmla="*/ 3451 h 552091"/>
                <a:gd name="connsiteX59" fmla="*/ 4195888 w 4247646"/>
                <a:gd name="connsiteY59" fmla="*/ 17253 h 552091"/>
                <a:gd name="connsiteX60" fmla="*/ 4175184 w 4247646"/>
                <a:gd name="connsiteY60" fmla="*/ 51759 h 552091"/>
                <a:gd name="connsiteX61" fmla="*/ 4157932 w 4247646"/>
                <a:gd name="connsiteY61" fmla="*/ 75913 h 552091"/>
                <a:gd name="connsiteX62" fmla="*/ 4130327 w 4247646"/>
                <a:gd name="connsiteY62" fmla="*/ 106968 h 552091"/>
                <a:gd name="connsiteX63" fmla="*/ 4088920 w 4247646"/>
                <a:gd name="connsiteY63" fmla="*/ 144924 h 552091"/>
                <a:gd name="connsiteX64" fmla="*/ 4057865 w 4247646"/>
                <a:gd name="connsiteY64" fmla="*/ 165627 h 552091"/>
                <a:gd name="connsiteX65" fmla="*/ 4023360 w 4247646"/>
                <a:gd name="connsiteY65" fmla="*/ 182880 h 552091"/>
                <a:gd name="connsiteX66" fmla="*/ 3975052 w 4247646"/>
                <a:gd name="connsiteY66" fmla="*/ 200133 h 552091"/>
                <a:gd name="connsiteX67" fmla="*/ 3912941 w 4247646"/>
                <a:gd name="connsiteY67" fmla="*/ 210485 h 552091"/>
                <a:gd name="connsiteX68" fmla="*/ 3833578 w 4247646"/>
                <a:gd name="connsiteY68" fmla="*/ 217386 h 552091"/>
                <a:gd name="connsiteX69" fmla="*/ 3723160 w 4247646"/>
                <a:gd name="connsiteY69" fmla="*/ 224287 h 552091"/>
                <a:gd name="connsiteX70" fmla="*/ 3557533 w 4247646"/>
                <a:gd name="connsiteY70" fmla="*/ 231188 h 552091"/>
                <a:gd name="connsiteX71" fmla="*/ 3374653 w 4247646"/>
                <a:gd name="connsiteY71" fmla="*/ 238089 h 552091"/>
                <a:gd name="connsiteX72" fmla="*/ 3171070 w 4247646"/>
                <a:gd name="connsiteY72" fmla="*/ 238089 h 552091"/>
                <a:gd name="connsiteX73" fmla="*/ 2791507 w 4247646"/>
                <a:gd name="connsiteY73" fmla="*/ 238089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47646" h="552091">
                  <a:moveTo>
                    <a:pt x="2791507" y="238089"/>
                  </a:moveTo>
                  <a:lnTo>
                    <a:pt x="2453352" y="238089"/>
                  </a:lnTo>
                  <a:lnTo>
                    <a:pt x="2139350" y="238089"/>
                  </a:lnTo>
                  <a:lnTo>
                    <a:pt x="1959921" y="241540"/>
                  </a:lnTo>
                  <a:lnTo>
                    <a:pt x="1652821" y="238089"/>
                  </a:lnTo>
                  <a:lnTo>
                    <a:pt x="1362973" y="238089"/>
                  </a:lnTo>
                  <a:lnTo>
                    <a:pt x="1111082" y="231188"/>
                  </a:lnTo>
                  <a:lnTo>
                    <a:pt x="793630" y="224287"/>
                  </a:lnTo>
                  <a:lnTo>
                    <a:pt x="579695" y="213935"/>
                  </a:lnTo>
                  <a:lnTo>
                    <a:pt x="37956" y="210485"/>
                  </a:lnTo>
                  <a:lnTo>
                    <a:pt x="17252" y="224287"/>
                  </a:lnTo>
                  <a:lnTo>
                    <a:pt x="3450" y="241540"/>
                  </a:lnTo>
                  <a:lnTo>
                    <a:pt x="0" y="265694"/>
                  </a:lnTo>
                  <a:lnTo>
                    <a:pt x="6901" y="289848"/>
                  </a:lnTo>
                  <a:lnTo>
                    <a:pt x="24153" y="307101"/>
                  </a:lnTo>
                  <a:lnTo>
                    <a:pt x="69011" y="341606"/>
                  </a:lnTo>
                  <a:lnTo>
                    <a:pt x="138022" y="389914"/>
                  </a:lnTo>
                  <a:lnTo>
                    <a:pt x="210484" y="431321"/>
                  </a:lnTo>
                  <a:lnTo>
                    <a:pt x="276045" y="462376"/>
                  </a:lnTo>
                  <a:lnTo>
                    <a:pt x="334704" y="486530"/>
                  </a:lnTo>
                  <a:lnTo>
                    <a:pt x="386463" y="503783"/>
                  </a:lnTo>
                  <a:lnTo>
                    <a:pt x="407166" y="507233"/>
                  </a:lnTo>
                  <a:lnTo>
                    <a:pt x="545189" y="500332"/>
                  </a:lnTo>
                  <a:lnTo>
                    <a:pt x="772926" y="489981"/>
                  </a:lnTo>
                  <a:lnTo>
                    <a:pt x="948905" y="483079"/>
                  </a:lnTo>
                  <a:lnTo>
                    <a:pt x="1186994" y="476178"/>
                  </a:lnTo>
                  <a:lnTo>
                    <a:pt x="1404380" y="469277"/>
                  </a:lnTo>
                  <a:lnTo>
                    <a:pt x="1635568" y="465827"/>
                  </a:lnTo>
                  <a:lnTo>
                    <a:pt x="1856404" y="465827"/>
                  </a:lnTo>
                  <a:lnTo>
                    <a:pt x="2201461" y="465827"/>
                  </a:lnTo>
                  <a:lnTo>
                    <a:pt x="2629331" y="462376"/>
                  </a:lnTo>
                  <a:lnTo>
                    <a:pt x="2857068" y="462376"/>
                  </a:lnTo>
                  <a:lnTo>
                    <a:pt x="3012344" y="462376"/>
                  </a:lnTo>
                  <a:lnTo>
                    <a:pt x="3243532" y="465827"/>
                  </a:lnTo>
                  <a:lnTo>
                    <a:pt x="3409159" y="469277"/>
                  </a:lnTo>
                  <a:lnTo>
                    <a:pt x="3523027" y="472728"/>
                  </a:lnTo>
                  <a:lnTo>
                    <a:pt x="3626544" y="479629"/>
                  </a:lnTo>
                  <a:lnTo>
                    <a:pt x="3730061" y="489981"/>
                  </a:lnTo>
                  <a:lnTo>
                    <a:pt x="3795622" y="503783"/>
                  </a:lnTo>
                  <a:lnTo>
                    <a:pt x="3850831" y="521036"/>
                  </a:lnTo>
                  <a:lnTo>
                    <a:pt x="3878436" y="538288"/>
                  </a:lnTo>
                  <a:lnTo>
                    <a:pt x="3902590" y="548640"/>
                  </a:lnTo>
                  <a:lnTo>
                    <a:pt x="3933645" y="552091"/>
                  </a:lnTo>
                  <a:lnTo>
                    <a:pt x="3961249" y="545190"/>
                  </a:lnTo>
                  <a:lnTo>
                    <a:pt x="4013008" y="500332"/>
                  </a:lnTo>
                  <a:lnTo>
                    <a:pt x="4057865" y="448574"/>
                  </a:lnTo>
                  <a:lnTo>
                    <a:pt x="4082019" y="420969"/>
                  </a:lnTo>
                  <a:lnTo>
                    <a:pt x="4119975" y="369211"/>
                  </a:lnTo>
                  <a:lnTo>
                    <a:pt x="4154481" y="314002"/>
                  </a:lnTo>
                  <a:lnTo>
                    <a:pt x="4182086" y="262243"/>
                  </a:lnTo>
                  <a:lnTo>
                    <a:pt x="4202789" y="210485"/>
                  </a:lnTo>
                  <a:lnTo>
                    <a:pt x="4220042" y="162177"/>
                  </a:lnTo>
                  <a:lnTo>
                    <a:pt x="4233844" y="110418"/>
                  </a:lnTo>
                  <a:lnTo>
                    <a:pt x="4244196" y="55209"/>
                  </a:lnTo>
                  <a:lnTo>
                    <a:pt x="4247646" y="27605"/>
                  </a:lnTo>
                  <a:lnTo>
                    <a:pt x="4247646" y="10352"/>
                  </a:lnTo>
                  <a:lnTo>
                    <a:pt x="4240745" y="0"/>
                  </a:lnTo>
                  <a:lnTo>
                    <a:pt x="4233844" y="0"/>
                  </a:lnTo>
                  <a:lnTo>
                    <a:pt x="4220042" y="3451"/>
                  </a:lnTo>
                  <a:lnTo>
                    <a:pt x="4195888" y="17253"/>
                  </a:lnTo>
                  <a:lnTo>
                    <a:pt x="4175184" y="51759"/>
                  </a:lnTo>
                  <a:lnTo>
                    <a:pt x="4157932" y="75913"/>
                  </a:lnTo>
                  <a:lnTo>
                    <a:pt x="4130327" y="106968"/>
                  </a:lnTo>
                  <a:lnTo>
                    <a:pt x="4088920" y="144924"/>
                  </a:lnTo>
                  <a:lnTo>
                    <a:pt x="4057865" y="165627"/>
                  </a:lnTo>
                  <a:lnTo>
                    <a:pt x="4023360" y="182880"/>
                  </a:lnTo>
                  <a:lnTo>
                    <a:pt x="3975052" y="200133"/>
                  </a:lnTo>
                  <a:lnTo>
                    <a:pt x="3912941" y="210485"/>
                  </a:lnTo>
                  <a:lnTo>
                    <a:pt x="3833578" y="217386"/>
                  </a:lnTo>
                  <a:lnTo>
                    <a:pt x="3723160" y="224287"/>
                  </a:lnTo>
                  <a:lnTo>
                    <a:pt x="3557533" y="231188"/>
                  </a:lnTo>
                  <a:lnTo>
                    <a:pt x="3374653" y="238089"/>
                  </a:lnTo>
                  <a:lnTo>
                    <a:pt x="3171070" y="238089"/>
                  </a:lnTo>
                  <a:lnTo>
                    <a:pt x="2791507" y="238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BA6CD94F-C472-49BE-8F2F-55866B1C85A7}"/>
                </a:ext>
              </a:extLst>
            </p:cNvPr>
            <p:cNvSpPr/>
            <p:nvPr/>
          </p:nvSpPr>
          <p:spPr>
            <a:xfrm>
              <a:off x="3100388" y="5173663"/>
              <a:ext cx="603250" cy="644525"/>
            </a:xfrm>
            <a:custGeom>
              <a:avLst/>
              <a:gdLst>
                <a:gd name="connsiteX0" fmla="*/ 347662 w 602456"/>
                <a:gd name="connsiteY0" fmla="*/ 414338 h 642938"/>
                <a:gd name="connsiteX1" fmla="*/ 423862 w 602456"/>
                <a:gd name="connsiteY1" fmla="*/ 502444 h 642938"/>
                <a:gd name="connsiteX2" fmla="*/ 492918 w 602456"/>
                <a:gd name="connsiteY2" fmla="*/ 581025 h 642938"/>
                <a:gd name="connsiteX3" fmla="*/ 528637 w 602456"/>
                <a:gd name="connsiteY3" fmla="*/ 623888 h 642938"/>
                <a:gd name="connsiteX4" fmla="*/ 552450 w 602456"/>
                <a:gd name="connsiteY4" fmla="*/ 640557 h 642938"/>
                <a:gd name="connsiteX5" fmla="*/ 573881 w 602456"/>
                <a:gd name="connsiteY5" fmla="*/ 642938 h 642938"/>
                <a:gd name="connsiteX6" fmla="*/ 602456 w 602456"/>
                <a:gd name="connsiteY6" fmla="*/ 631032 h 642938"/>
                <a:gd name="connsiteX7" fmla="*/ 531018 w 602456"/>
                <a:gd name="connsiteY7" fmla="*/ 0 h 642938"/>
                <a:gd name="connsiteX8" fmla="*/ 523875 w 602456"/>
                <a:gd name="connsiteY8" fmla="*/ 59532 h 642938"/>
                <a:gd name="connsiteX9" fmla="*/ 516731 w 602456"/>
                <a:gd name="connsiteY9" fmla="*/ 104775 h 642938"/>
                <a:gd name="connsiteX10" fmla="*/ 509587 w 602456"/>
                <a:gd name="connsiteY10" fmla="*/ 126207 h 642938"/>
                <a:gd name="connsiteX11" fmla="*/ 497681 w 602456"/>
                <a:gd name="connsiteY11" fmla="*/ 152400 h 642938"/>
                <a:gd name="connsiteX12" fmla="*/ 485775 w 602456"/>
                <a:gd name="connsiteY12" fmla="*/ 166688 h 642938"/>
                <a:gd name="connsiteX13" fmla="*/ 464343 w 602456"/>
                <a:gd name="connsiteY13" fmla="*/ 178594 h 642938"/>
                <a:gd name="connsiteX14" fmla="*/ 438150 w 602456"/>
                <a:gd name="connsiteY14" fmla="*/ 183357 h 642938"/>
                <a:gd name="connsiteX15" fmla="*/ 400050 w 602456"/>
                <a:gd name="connsiteY15" fmla="*/ 176213 h 642938"/>
                <a:gd name="connsiteX16" fmla="*/ 292893 w 602456"/>
                <a:gd name="connsiteY16" fmla="*/ 145257 h 642938"/>
                <a:gd name="connsiteX17" fmla="*/ 183356 w 602456"/>
                <a:gd name="connsiteY17" fmla="*/ 116682 h 642938"/>
                <a:gd name="connsiteX18" fmla="*/ 73818 w 602456"/>
                <a:gd name="connsiteY18" fmla="*/ 88107 h 642938"/>
                <a:gd name="connsiteX19" fmla="*/ 45243 w 602456"/>
                <a:gd name="connsiteY19" fmla="*/ 78582 h 642938"/>
                <a:gd name="connsiteX20" fmla="*/ 23812 w 602456"/>
                <a:gd name="connsiteY20" fmla="*/ 73819 h 642938"/>
                <a:gd name="connsiteX21" fmla="*/ 11906 w 602456"/>
                <a:gd name="connsiteY21" fmla="*/ 71438 h 642938"/>
                <a:gd name="connsiteX22" fmla="*/ 2381 w 602456"/>
                <a:gd name="connsiteY22" fmla="*/ 73819 h 642938"/>
                <a:gd name="connsiteX23" fmla="*/ 0 w 602456"/>
                <a:gd name="connsiteY23" fmla="*/ 83344 h 642938"/>
                <a:gd name="connsiteX24" fmla="*/ 7143 w 602456"/>
                <a:gd name="connsiteY24" fmla="*/ 111919 h 642938"/>
                <a:gd name="connsiteX25" fmla="*/ 21431 w 602456"/>
                <a:gd name="connsiteY25" fmla="*/ 133350 h 642938"/>
                <a:gd name="connsiteX26" fmla="*/ 66675 w 602456"/>
                <a:gd name="connsiteY26" fmla="*/ 161925 h 642938"/>
                <a:gd name="connsiteX27" fmla="*/ 154781 w 602456"/>
                <a:gd name="connsiteY27" fmla="*/ 223838 h 642938"/>
                <a:gd name="connsiteX28" fmla="*/ 211931 w 602456"/>
                <a:gd name="connsiteY28" fmla="*/ 266700 h 642938"/>
                <a:gd name="connsiteX29" fmla="*/ 254793 w 602456"/>
                <a:gd name="connsiteY29" fmla="*/ 302419 h 642938"/>
                <a:gd name="connsiteX30" fmla="*/ 283368 w 602456"/>
                <a:gd name="connsiteY30" fmla="*/ 330994 h 642938"/>
                <a:gd name="connsiteX31" fmla="*/ 347662 w 602456"/>
                <a:gd name="connsiteY31" fmla="*/ 414338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2456" h="642938">
                  <a:moveTo>
                    <a:pt x="347662" y="414338"/>
                  </a:moveTo>
                  <a:lnTo>
                    <a:pt x="423862" y="502444"/>
                  </a:lnTo>
                  <a:lnTo>
                    <a:pt x="492918" y="581025"/>
                  </a:lnTo>
                  <a:lnTo>
                    <a:pt x="528637" y="623888"/>
                  </a:lnTo>
                  <a:lnTo>
                    <a:pt x="552450" y="640557"/>
                  </a:lnTo>
                  <a:lnTo>
                    <a:pt x="573881" y="642938"/>
                  </a:lnTo>
                  <a:lnTo>
                    <a:pt x="602456" y="631032"/>
                  </a:lnTo>
                  <a:lnTo>
                    <a:pt x="531018" y="0"/>
                  </a:lnTo>
                  <a:lnTo>
                    <a:pt x="523875" y="59532"/>
                  </a:lnTo>
                  <a:lnTo>
                    <a:pt x="516731" y="104775"/>
                  </a:lnTo>
                  <a:lnTo>
                    <a:pt x="509587" y="126207"/>
                  </a:lnTo>
                  <a:lnTo>
                    <a:pt x="497681" y="152400"/>
                  </a:lnTo>
                  <a:lnTo>
                    <a:pt x="485775" y="166688"/>
                  </a:lnTo>
                  <a:lnTo>
                    <a:pt x="464343" y="178594"/>
                  </a:lnTo>
                  <a:lnTo>
                    <a:pt x="438150" y="183357"/>
                  </a:lnTo>
                  <a:lnTo>
                    <a:pt x="400050" y="176213"/>
                  </a:lnTo>
                  <a:lnTo>
                    <a:pt x="292893" y="145257"/>
                  </a:lnTo>
                  <a:lnTo>
                    <a:pt x="183356" y="116682"/>
                  </a:lnTo>
                  <a:lnTo>
                    <a:pt x="73818" y="88107"/>
                  </a:lnTo>
                  <a:lnTo>
                    <a:pt x="45243" y="78582"/>
                  </a:lnTo>
                  <a:lnTo>
                    <a:pt x="23812" y="73819"/>
                  </a:lnTo>
                  <a:lnTo>
                    <a:pt x="11906" y="71438"/>
                  </a:lnTo>
                  <a:lnTo>
                    <a:pt x="2381" y="73819"/>
                  </a:lnTo>
                  <a:lnTo>
                    <a:pt x="0" y="83344"/>
                  </a:lnTo>
                  <a:lnTo>
                    <a:pt x="7143" y="111919"/>
                  </a:lnTo>
                  <a:lnTo>
                    <a:pt x="21431" y="133350"/>
                  </a:lnTo>
                  <a:lnTo>
                    <a:pt x="66675" y="161925"/>
                  </a:lnTo>
                  <a:lnTo>
                    <a:pt x="154781" y="223838"/>
                  </a:lnTo>
                  <a:lnTo>
                    <a:pt x="211931" y="266700"/>
                  </a:lnTo>
                  <a:lnTo>
                    <a:pt x="254793" y="302419"/>
                  </a:lnTo>
                  <a:lnTo>
                    <a:pt x="283368" y="330994"/>
                  </a:lnTo>
                  <a:cubicBezTo>
                    <a:pt x="325184" y="387568"/>
                    <a:pt x="307797" y="369710"/>
                    <a:pt x="347662" y="4143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10372972-23C9-4110-A610-734D622FC04D}"/>
                </a:ext>
              </a:extLst>
            </p:cNvPr>
            <p:cNvSpPr/>
            <p:nvPr/>
          </p:nvSpPr>
          <p:spPr>
            <a:xfrm>
              <a:off x="2643188" y="3382963"/>
              <a:ext cx="1692275" cy="1165225"/>
            </a:xfrm>
            <a:custGeom>
              <a:avLst/>
              <a:gdLst>
                <a:gd name="connsiteX0" fmla="*/ 1631156 w 1693068"/>
                <a:gd name="connsiteY0" fmla="*/ 109538 h 1164432"/>
                <a:gd name="connsiteX1" fmla="*/ 1485900 w 1693068"/>
                <a:gd name="connsiteY1" fmla="*/ 240507 h 1164432"/>
                <a:gd name="connsiteX2" fmla="*/ 1385887 w 1693068"/>
                <a:gd name="connsiteY2" fmla="*/ 330994 h 1164432"/>
                <a:gd name="connsiteX3" fmla="*/ 1259681 w 1693068"/>
                <a:gd name="connsiteY3" fmla="*/ 445294 h 1164432"/>
                <a:gd name="connsiteX4" fmla="*/ 1219200 w 1693068"/>
                <a:gd name="connsiteY4" fmla="*/ 478632 h 1164432"/>
                <a:gd name="connsiteX5" fmla="*/ 1038225 w 1693068"/>
                <a:gd name="connsiteY5" fmla="*/ 652463 h 1164432"/>
                <a:gd name="connsiteX6" fmla="*/ 866775 w 1693068"/>
                <a:gd name="connsiteY6" fmla="*/ 778669 h 1164432"/>
                <a:gd name="connsiteX7" fmla="*/ 745331 w 1693068"/>
                <a:gd name="connsiteY7" fmla="*/ 871538 h 1164432"/>
                <a:gd name="connsiteX8" fmla="*/ 600075 w 1693068"/>
                <a:gd name="connsiteY8" fmla="*/ 978694 h 1164432"/>
                <a:gd name="connsiteX9" fmla="*/ 535781 w 1693068"/>
                <a:gd name="connsiteY9" fmla="*/ 1028700 h 1164432"/>
                <a:gd name="connsiteX10" fmla="*/ 466725 w 1693068"/>
                <a:gd name="connsiteY10" fmla="*/ 1085850 h 1164432"/>
                <a:gd name="connsiteX11" fmla="*/ 416718 w 1693068"/>
                <a:gd name="connsiteY11" fmla="*/ 1123950 h 1164432"/>
                <a:gd name="connsiteX12" fmla="*/ 371475 w 1693068"/>
                <a:gd name="connsiteY12" fmla="*/ 1152525 h 1164432"/>
                <a:gd name="connsiteX13" fmla="*/ 338137 w 1693068"/>
                <a:gd name="connsiteY13" fmla="*/ 1164432 h 1164432"/>
                <a:gd name="connsiteX14" fmla="*/ 326231 w 1693068"/>
                <a:gd name="connsiteY14" fmla="*/ 1164432 h 1164432"/>
                <a:gd name="connsiteX15" fmla="*/ 304800 w 1693068"/>
                <a:gd name="connsiteY15" fmla="*/ 1157288 h 1164432"/>
                <a:gd name="connsiteX16" fmla="*/ 254793 w 1693068"/>
                <a:gd name="connsiteY16" fmla="*/ 1131094 h 1164432"/>
                <a:gd name="connsiteX17" fmla="*/ 202406 w 1693068"/>
                <a:gd name="connsiteY17" fmla="*/ 1097757 h 1164432"/>
                <a:gd name="connsiteX18" fmla="*/ 166687 w 1693068"/>
                <a:gd name="connsiteY18" fmla="*/ 1071563 h 1164432"/>
                <a:gd name="connsiteX19" fmla="*/ 128587 w 1693068"/>
                <a:gd name="connsiteY19" fmla="*/ 1035844 h 1164432"/>
                <a:gd name="connsiteX20" fmla="*/ 85725 w 1693068"/>
                <a:gd name="connsiteY20" fmla="*/ 990600 h 1164432"/>
                <a:gd name="connsiteX21" fmla="*/ 50006 w 1693068"/>
                <a:gd name="connsiteY21" fmla="*/ 942975 h 1164432"/>
                <a:gd name="connsiteX22" fmla="*/ 21431 w 1693068"/>
                <a:gd name="connsiteY22" fmla="*/ 904875 h 1164432"/>
                <a:gd name="connsiteX23" fmla="*/ 2381 w 1693068"/>
                <a:gd name="connsiteY23" fmla="*/ 869157 h 1164432"/>
                <a:gd name="connsiteX24" fmla="*/ 0 w 1693068"/>
                <a:gd name="connsiteY24" fmla="*/ 852488 h 1164432"/>
                <a:gd name="connsiteX25" fmla="*/ 0 w 1693068"/>
                <a:gd name="connsiteY25" fmla="*/ 840582 h 1164432"/>
                <a:gd name="connsiteX26" fmla="*/ 4762 w 1693068"/>
                <a:gd name="connsiteY26" fmla="*/ 833438 h 1164432"/>
                <a:gd name="connsiteX27" fmla="*/ 9525 w 1693068"/>
                <a:gd name="connsiteY27" fmla="*/ 831057 h 1164432"/>
                <a:gd name="connsiteX28" fmla="*/ 26193 w 1693068"/>
                <a:gd name="connsiteY28" fmla="*/ 835819 h 1164432"/>
                <a:gd name="connsiteX29" fmla="*/ 38100 w 1693068"/>
                <a:gd name="connsiteY29" fmla="*/ 845344 h 1164432"/>
                <a:gd name="connsiteX30" fmla="*/ 71437 w 1693068"/>
                <a:gd name="connsiteY30" fmla="*/ 857250 h 1164432"/>
                <a:gd name="connsiteX31" fmla="*/ 126206 w 1693068"/>
                <a:gd name="connsiteY31" fmla="*/ 873919 h 1164432"/>
                <a:gd name="connsiteX32" fmla="*/ 159543 w 1693068"/>
                <a:gd name="connsiteY32" fmla="*/ 878682 h 1164432"/>
                <a:gd name="connsiteX33" fmla="*/ 204787 w 1693068"/>
                <a:gd name="connsiteY33" fmla="*/ 881063 h 1164432"/>
                <a:gd name="connsiteX34" fmla="*/ 247650 w 1693068"/>
                <a:gd name="connsiteY34" fmla="*/ 876300 h 1164432"/>
                <a:gd name="connsiteX35" fmla="*/ 290512 w 1693068"/>
                <a:gd name="connsiteY35" fmla="*/ 866775 h 1164432"/>
                <a:gd name="connsiteX36" fmla="*/ 333375 w 1693068"/>
                <a:gd name="connsiteY36" fmla="*/ 850107 h 1164432"/>
                <a:gd name="connsiteX37" fmla="*/ 459581 w 1693068"/>
                <a:gd name="connsiteY37" fmla="*/ 781050 h 1164432"/>
                <a:gd name="connsiteX38" fmla="*/ 690562 w 1693068"/>
                <a:gd name="connsiteY38" fmla="*/ 640557 h 1164432"/>
                <a:gd name="connsiteX39" fmla="*/ 921543 w 1693068"/>
                <a:gd name="connsiteY39" fmla="*/ 502444 h 1164432"/>
                <a:gd name="connsiteX40" fmla="*/ 1033462 w 1693068"/>
                <a:gd name="connsiteY40" fmla="*/ 433388 h 1164432"/>
                <a:gd name="connsiteX41" fmla="*/ 1221581 w 1693068"/>
                <a:gd name="connsiteY41" fmla="*/ 297657 h 1164432"/>
                <a:gd name="connsiteX42" fmla="*/ 1376362 w 1693068"/>
                <a:gd name="connsiteY42" fmla="*/ 188119 h 1164432"/>
                <a:gd name="connsiteX43" fmla="*/ 1531143 w 1693068"/>
                <a:gd name="connsiteY43" fmla="*/ 78582 h 1164432"/>
                <a:gd name="connsiteX44" fmla="*/ 1624012 w 1693068"/>
                <a:gd name="connsiteY44" fmla="*/ 4763 h 1164432"/>
                <a:gd name="connsiteX45" fmla="*/ 1638300 w 1693068"/>
                <a:gd name="connsiteY45" fmla="*/ 0 h 1164432"/>
                <a:gd name="connsiteX46" fmla="*/ 1659731 w 1693068"/>
                <a:gd name="connsiteY46" fmla="*/ 2382 h 1164432"/>
                <a:gd name="connsiteX47" fmla="*/ 1671637 w 1693068"/>
                <a:gd name="connsiteY47" fmla="*/ 4763 h 1164432"/>
                <a:gd name="connsiteX48" fmla="*/ 1688306 w 1693068"/>
                <a:gd name="connsiteY48" fmla="*/ 11907 h 1164432"/>
                <a:gd name="connsiteX49" fmla="*/ 1693068 w 1693068"/>
                <a:gd name="connsiteY49" fmla="*/ 19050 h 1164432"/>
                <a:gd name="connsiteX50" fmla="*/ 1693068 w 1693068"/>
                <a:gd name="connsiteY50" fmla="*/ 23813 h 1164432"/>
                <a:gd name="connsiteX51" fmla="*/ 1693068 w 1693068"/>
                <a:gd name="connsiteY51" fmla="*/ 38100 h 1164432"/>
                <a:gd name="connsiteX52" fmla="*/ 1685925 w 1693068"/>
                <a:gd name="connsiteY52" fmla="*/ 57150 h 1164432"/>
                <a:gd name="connsiteX53" fmla="*/ 1631156 w 1693068"/>
                <a:gd name="connsiteY53" fmla="*/ 109538 h 116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068" h="1164432">
                  <a:moveTo>
                    <a:pt x="1631156" y="109538"/>
                  </a:moveTo>
                  <a:lnTo>
                    <a:pt x="1485900" y="240507"/>
                  </a:lnTo>
                  <a:lnTo>
                    <a:pt x="1385887" y="330994"/>
                  </a:lnTo>
                  <a:lnTo>
                    <a:pt x="1259681" y="445294"/>
                  </a:lnTo>
                  <a:lnTo>
                    <a:pt x="1219200" y="478632"/>
                  </a:lnTo>
                  <a:lnTo>
                    <a:pt x="1038225" y="652463"/>
                  </a:lnTo>
                  <a:lnTo>
                    <a:pt x="866775" y="778669"/>
                  </a:lnTo>
                  <a:lnTo>
                    <a:pt x="745331" y="871538"/>
                  </a:lnTo>
                  <a:lnTo>
                    <a:pt x="600075" y="978694"/>
                  </a:lnTo>
                  <a:lnTo>
                    <a:pt x="535781" y="1028700"/>
                  </a:lnTo>
                  <a:lnTo>
                    <a:pt x="466725" y="1085850"/>
                  </a:lnTo>
                  <a:lnTo>
                    <a:pt x="416718" y="1123950"/>
                  </a:lnTo>
                  <a:lnTo>
                    <a:pt x="371475" y="1152525"/>
                  </a:lnTo>
                  <a:lnTo>
                    <a:pt x="338137" y="1164432"/>
                  </a:lnTo>
                  <a:lnTo>
                    <a:pt x="326231" y="1164432"/>
                  </a:lnTo>
                  <a:lnTo>
                    <a:pt x="304800" y="1157288"/>
                  </a:lnTo>
                  <a:lnTo>
                    <a:pt x="254793" y="1131094"/>
                  </a:lnTo>
                  <a:lnTo>
                    <a:pt x="202406" y="1097757"/>
                  </a:lnTo>
                  <a:lnTo>
                    <a:pt x="166687" y="1071563"/>
                  </a:lnTo>
                  <a:lnTo>
                    <a:pt x="128587" y="1035844"/>
                  </a:lnTo>
                  <a:lnTo>
                    <a:pt x="85725" y="990600"/>
                  </a:lnTo>
                  <a:lnTo>
                    <a:pt x="50006" y="942975"/>
                  </a:lnTo>
                  <a:lnTo>
                    <a:pt x="21431" y="904875"/>
                  </a:lnTo>
                  <a:lnTo>
                    <a:pt x="2381" y="869157"/>
                  </a:lnTo>
                  <a:lnTo>
                    <a:pt x="0" y="852488"/>
                  </a:lnTo>
                  <a:lnTo>
                    <a:pt x="0" y="840582"/>
                  </a:lnTo>
                  <a:lnTo>
                    <a:pt x="4762" y="833438"/>
                  </a:lnTo>
                  <a:lnTo>
                    <a:pt x="9525" y="831057"/>
                  </a:lnTo>
                  <a:lnTo>
                    <a:pt x="26193" y="835819"/>
                  </a:lnTo>
                  <a:lnTo>
                    <a:pt x="38100" y="845344"/>
                  </a:lnTo>
                  <a:lnTo>
                    <a:pt x="71437" y="857250"/>
                  </a:lnTo>
                  <a:lnTo>
                    <a:pt x="126206" y="873919"/>
                  </a:lnTo>
                  <a:lnTo>
                    <a:pt x="159543" y="878682"/>
                  </a:lnTo>
                  <a:lnTo>
                    <a:pt x="204787" y="881063"/>
                  </a:lnTo>
                  <a:lnTo>
                    <a:pt x="247650" y="876300"/>
                  </a:lnTo>
                  <a:lnTo>
                    <a:pt x="290512" y="866775"/>
                  </a:lnTo>
                  <a:lnTo>
                    <a:pt x="333375" y="850107"/>
                  </a:lnTo>
                  <a:lnTo>
                    <a:pt x="459581" y="781050"/>
                  </a:lnTo>
                  <a:lnTo>
                    <a:pt x="690562" y="640557"/>
                  </a:lnTo>
                  <a:lnTo>
                    <a:pt x="921543" y="502444"/>
                  </a:lnTo>
                  <a:lnTo>
                    <a:pt x="1033462" y="433388"/>
                  </a:lnTo>
                  <a:lnTo>
                    <a:pt x="1221581" y="297657"/>
                  </a:lnTo>
                  <a:lnTo>
                    <a:pt x="1376362" y="188119"/>
                  </a:lnTo>
                  <a:lnTo>
                    <a:pt x="1531143" y="78582"/>
                  </a:lnTo>
                  <a:lnTo>
                    <a:pt x="1624012" y="4763"/>
                  </a:lnTo>
                  <a:lnTo>
                    <a:pt x="1638300" y="0"/>
                  </a:lnTo>
                  <a:lnTo>
                    <a:pt x="1659731" y="2382"/>
                  </a:lnTo>
                  <a:lnTo>
                    <a:pt x="1671637" y="4763"/>
                  </a:lnTo>
                  <a:lnTo>
                    <a:pt x="1688306" y="11907"/>
                  </a:lnTo>
                  <a:lnTo>
                    <a:pt x="1693068" y="19050"/>
                  </a:lnTo>
                  <a:lnTo>
                    <a:pt x="1693068" y="23813"/>
                  </a:lnTo>
                  <a:lnTo>
                    <a:pt x="1693068" y="38100"/>
                  </a:lnTo>
                  <a:lnTo>
                    <a:pt x="1685925" y="57150"/>
                  </a:lnTo>
                  <a:lnTo>
                    <a:pt x="1631156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B0954EDD-881A-4E83-85B2-B802E75CB422}"/>
                </a:ext>
              </a:extLst>
            </p:cNvPr>
            <p:cNvSpPr/>
            <p:nvPr/>
          </p:nvSpPr>
          <p:spPr>
            <a:xfrm rot="16200000">
              <a:off x="3661569" y="3120231"/>
              <a:ext cx="2497138" cy="473075"/>
            </a:xfrm>
            <a:custGeom>
              <a:avLst/>
              <a:gdLst>
                <a:gd name="connsiteX0" fmla="*/ 1924050 w 2497931"/>
                <a:gd name="connsiteY0" fmla="*/ 230981 h 473869"/>
                <a:gd name="connsiteX1" fmla="*/ 1607344 w 2497931"/>
                <a:gd name="connsiteY1" fmla="*/ 238125 h 473869"/>
                <a:gd name="connsiteX2" fmla="*/ 1309688 w 2497931"/>
                <a:gd name="connsiteY2" fmla="*/ 242887 h 473869"/>
                <a:gd name="connsiteX3" fmla="*/ 1131094 w 2497931"/>
                <a:gd name="connsiteY3" fmla="*/ 245269 h 473869"/>
                <a:gd name="connsiteX4" fmla="*/ 947738 w 2497931"/>
                <a:gd name="connsiteY4" fmla="*/ 247650 h 473869"/>
                <a:gd name="connsiteX5" fmla="*/ 800100 w 2497931"/>
                <a:gd name="connsiteY5" fmla="*/ 250031 h 473869"/>
                <a:gd name="connsiteX6" fmla="*/ 640556 w 2497931"/>
                <a:gd name="connsiteY6" fmla="*/ 250031 h 473869"/>
                <a:gd name="connsiteX7" fmla="*/ 476250 w 2497931"/>
                <a:gd name="connsiteY7" fmla="*/ 250031 h 473869"/>
                <a:gd name="connsiteX8" fmla="*/ 428625 w 2497931"/>
                <a:gd name="connsiteY8" fmla="*/ 247650 h 473869"/>
                <a:gd name="connsiteX9" fmla="*/ 352425 w 2497931"/>
                <a:gd name="connsiteY9" fmla="*/ 240506 h 473869"/>
                <a:gd name="connsiteX10" fmla="*/ 221456 w 2497931"/>
                <a:gd name="connsiteY10" fmla="*/ 228600 h 473869"/>
                <a:gd name="connsiteX11" fmla="*/ 176213 w 2497931"/>
                <a:gd name="connsiteY11" fmla="*/ 240506 h 473869"/>
                <a:gd name="connsiteX12" fmla="*/ 100013 w 2497931"/>
                <a:gd name="connsiteY12" fmla="*/ 271462 h 473869"/>
                <a:gd name="connsiteX13" fmla="*/ 28575 w 2497931"/>
                <a:gd name="connsiteY13" fmla="*/ 307181 h 473869"/>
                <a:gd name="connsiteX14" fmla="*/ 11906 w 2497931"/>
                <a:gd name="connsiteY14" fmla="*/ 323850 h 473869"/>
                <a:gd name="connsiteX15" fmla="*/ 2381 w 2497931"/>
                <a:gd name="connsiteY15" fmla="*/ 340519 h 473869"/>
                <a:gd name="connsiteX16" fmla="*/ 0 w 2497931"/>
                <a:gd name="connsiteY16" fmla="*/ 354806 h 473869"/>
                <a:gd name="connsiteX17" fmla="*/ 4763 w 2497931"/>
                <a:gd name="connsiteY17" fmla="*/ 381000 h 473869"/>
                <a:gd name="connsiteX18" fmla="*/ 16669 w 2497931"/>
                <a:gd name="connsiteY18" fmla="*/ 402431 h 473869"/>
                <a:gd name="connsiteX19" fmla="*/ 38100 w 2497931"/>
                <a:gd name="connsiteY19" fmla="*/ 421481 h 473869"/>
                <a:gd name="connsiteX20" fmla="*/ 64294 w 2497931"/>
                <a:gd name="connsiteY20" fmla="*/ 440531 h 473869"/>
                <a:gd name="connsiteX21" fmla="*/ 100013 w 2497931"/>
                <a:gd name="connsiteY21" fmla="*/ 457200 h 473869"/>
                <a:gd name="connsiteX22" fmla="*/ 259556 w 2497931"/>
                <a:gd name="connsiteY22" fmla="*/ 473869 h 473869"/>
                <a:gd name="connsiteX23" fmla="*/ 461963 w 2497931"/>
                <a:gd name="connsiteY23" fmla="*/ 473869 h 473869"/>
                <a:gd name="connsiteX24" fmla="*/ 611981 w 2497931"/>
                <a:gd name="connsiteY24" fmla="*/ 473869 h 473869"/>
                <a:gd name="connsiteX25" fmla="*/ 862013 w 2497931"/>
                <a:gd name="connsiteY25" fmla="*/ 473869 h 473869"/>
                <a:gd name="connsiteX26" fmla="*/ 1126331 w 2497931"/>
                <a:gd name="connsiteY26" fmla="*/ 473869 h 473869"/>
                <a:gd name="connsiteX27" fmla="*/ 1466850 w 2497931"/>
                <a:gd name="connsiteY27" fmla="*/ 471487 h 473869"/>
                <a:gd name="connsiteX28" fmla="*/ 1700213 w 2497931"/>
                <a:gd name="connsiteY28" fmla="*/ 464344 h 473869"/>
                <a:gd name="connsiteX29" fmla="*/ 1966913 w 2497931"/>
                <a:gd name="connsiteY29" fmla="*/ 459581 h 473869"/>
                <a:gd name="connsiteX30" fmla="*/ 2185988 w 2497931"/>
                <a:gd name="connsiteY30" fmla="*/ 452437 h 473869"/>
                <a:gd name="connsiteX31" fmla="*/ 2247900 w 2497931"/>
                <a:gd name="connsiteY31" fmla="*/ 452437 h 473869"/>
                <a:gd name="connsiteX32" fmla="*/ 2388394 w 2497931"/>
                <a:gd name="connsiteY32" fmla="*/ 354806 h 473869"/>
                <a:gd name="connsiteX33" fmla="*/ 2405063 w 2497931"/>
                <a:gd name="connsiteY33" fmla="*/ 323850 h 473869"/>
                <a:gd name="connsiteX34" fmla="*/ 2433638 w 2497931"/>
                <a:gd name="connsiteY34" fmla="*/ 271462 h 473869"/>
                <a:gd name="connsiteX35" fmla="*/ 2445544 w 2497931"/>
                <a:gd name="connsiteY35" fmla="*/ 242887 h 473869"/>
                <a:gd name="connsiteX36" fmla="*/ 2462213 w 2497931"/>
                <a:gd name="connsiteY36" fmla="*/ 202406 h 473869"/>
                <a:gd name="connsiteX37" fmla="*/ 2474119 w 2497931"/>
                <a:gd name="connsiteY37" fmla="*/ 164306 h 473869"/>
                <a:gd name="connsiteX38" fmla="*/ 2483644 w 2497931"/>
                <a:gd name="connsiteY38" fmla="*/ 126206 h 473869"/>
                <a:gd name="connsiteX39" fmla="*/ 2490788 w 2497931"/>
                <a:gd name="connsiteY39" fmla="*/ 85725 h 473869"/>
                <a:gd name="connsiteX40" fmla="*/ 2493169 w 2497931"/>
                <a:gd name="connsiteY40" fmla="*/ 52387 h 473869"/>
                <a:gd name="connsiteX41" fmla="*/ 2495550 w 2497931"/>
                <a:gd name="connsiteY41" fmla="*/ 38100 h 473869"/>
                <a:gd name="connsiteX42" fmla="*/ 2497931 w 2497931"/>
                <a:gd name="connsiteY42" fmla="*/ 19050 h 473869"/>
                <a:gd name="connsiteX43" fmla="*/ 2495550 w 2497931"/>
                <a:gd name="connsiteY43" fmla="*/ 7144 h 473869"/>
                <a:gd name="connsiteX44" fmla="*/ 2490788 w 2497931"/>
                <a:gd name="connsiteY44" fmla="*/ 2381 h 473869"/>
                <a:gd name="connsiteX45" fmla="*/ 2474119 w 2497931"/>
                <a:gd name="connsiteY45" fmla="*/ 0 h 473869"/>
                <a:gd name="connsiteX46" fmla="*/ 2455069 w 2497931"/>
                <a:gd name="connsiteY46" fmla="*/ 2381 h 473869"/>
                <a:gd name="connsiteX47" fmla="*/ 2438400 w 2497931"/>
                <a:gd name="connsiteY47" fmla="*/ 14287 h 473869"/>
                <a:gd name="connsiteX48" fmla="*/ 2390775 w 2497931"/>
                <a:gd name="connsiteY48" fmla="*/ 64294 h 473869"/>
                <a:gd name="connsiteX49" fmla="*/ 2347913 w 2497931"/>
                <a:gd name="connsiteY49" fmla="*/ 100012 h 473869"/>
                <a:gd name="connsiteX50" fmla="*/ 2288381 w 2497931"/>
                <a:gd name="connsiteY50" fmla="*/ 140494 h 473869"/>
                <a:gd name="connsiteX51" fmla="*/ 2238375 w 2497931"/>
                <a:gd name="connsiteY51" fmla="*/ 169069 h 473869"/>
                <a:gd name="connsiteX52" fmla="*/ 2190750 w 2497931"/>
                <a:gd name="connsiteY52" fmla="*/ 190500 h 473869"/>
                <a:gd name="connsiteX53" fmla="*/ 2140744 w 2497931"/>
                <a:gd name="connsiteY53" fmla="*/ 207169 h 473869"/>
                <a:gd name="connsiteX54" fmla="*/ 2090738 w 2497931"/>
                <a:gd name="connsiteY54" fmla="*/ 219075 h 473869"/>
                <a:gd name="connsiteX55" fmla="*/ 2052638 w 2497931"/>
                <a:gd name="connsiteY55" fmla="*/ 226219 h 473869"/>
                <a:gd name="connsiteX56" fmla="*/ 1924050 w 2497931"/>
                <a:gd name="connsiteY56" fmla="*/ 230981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7931" h="473869">
                  <a:moveTo>
                    <a:pt x="1924050" y="230981"/>
                  </a:moveTo>
                  <a:lnTo>
                    <a:pt x="1607344" y="238125"/>
                  </a:lnTo>
                  <a:lnTo>
                    <a:pt x="1309688" y="242887"/>
                  </a:lnTo>
                  <a:lnTo>
                    <a:pt x="1131094" y="245269"/>
                  </a:lnTo>
                  <a:lnTo>
                    <a:pt x="947738" y="247650"/>
                  </a:lnTo>
                  <a:lnTo>
                    <a:pt x="800100" y="250031"/>
                  </a:lnTo>
                  <a:lnTo>
                    <a:pt x="640556" y="250031"/>
                  </a:lnTo>
                  <a:lnTo>
                    <a:pt x="476250" y="250031"/>
                  </a:lnTo>
                  <a:lnTo>
                    <a:pt x="428625" y="247650"/>
                  </a:lnTo>
                  <a:lnTo>
                    <a:pt x="352425" y="240506"/>
                  </a:lnTo>
                  <a:lnTo>
                    <a:pt x="221456" y="228600"/>
                  </a:lnTo>
                  <a:lnTo>
                    <a:pt x="176213" y="240506"/>
                  </a:lnTo>
                  <a:lnTo>
                    <a:pt x="100013" y="271462"/>
                  </a:lnTo>
                  <a:lnTo>
                    <a:pt x="28575" y="307181"/>
                  </a:lnTo>
                  <a:lnTo>
                    <a:pt x="11906" y="323850"/>
                  </a:lnTo>
                  <a:lnTo>
                    <a:pt x="2381" y="340519"/>
                  </a:lnTo>
                  <a:lnTo>
                    <a:pt x="0" y="354806"/>
                  </a:lnTo>
                  <a:lnTo>
                    <a:pt x="4763" y="381000"/>
                  </a:lnTo>
                  <a:lnTo>
                    <a:pt x="16669" y="402431"/>
                  </a:lnTo>
                  <a:lnTo>
                    <a:pt x="38100" y="421481"/>
                  </a:lnTo>
                  <a:lnTo>
                    <a:pt x="64294" y="440531"/>
                  </a:lnTo>
                  <a:lnTo>
                    <a:pt x="100013" y="457200"/>
                  </a:lnTo>
                  <a:lnTo>
                    <a:pt x="259556" y="473869"/>
                  </a:lnTo>
                  <a:lnTo>
                    <a:pt x="461963" y="473869"/>
                  </a:lnTo>
                  <a:lnTo>
                    <a:pt x="611981" y="473869"/>
                  </a:lnTo>
                  <a:lnTo>
                    <a:pt x="862013" y="473869"/>
                  </a:lnTo>
                  <a:lnTo>
                    <a:pt x="1126331" y="473869"/>
                  </a:lnTo>
                  <a:lnTo>
                    <a:pt x="1466850" y="471487"/>
                  </a:lnTo>
                  <a:lnTo>
                    <a:pt x="1700213" y="464344"/>
                  </a:lnTo>
                  <a:lnTo>
                    <a:pt x="1966913" y="459581"/>
                  </a:lnTo>
                  <a:lnTo>
                    <a:pt x="2185988" y="452437"/>
                  </a:lnTo>
                  <a:lnTo>
                    <a:pt x="2247900" y="452437"/>
                  </a:lnTo>
                  <a:lnTo>
                    <a:pt x="2388394" y="354806"/>
                  </a:lnTo>
                  <a:lnTo>
                    <a:pt x="2405063" y="323850"/>
                  </a:lnTo>
                  <a:lnTo>
                    <a:pt x="2433638" y="271462"/>
                  </a:lnTo>
                  <a:lnTo>
                    <a:pt x="2445544" y="242887"/>
                  </a:lnTo>
                  <a:lnTo>
                    <a:pt x="2462213" y="202406"/>
                  </a:lnTo>
                  <a:lnTo>
                    <a:pt x="2474119" y="164306"/>
                  </a:lnTo>
                  <a:lnTo>
                    <a:pt x="2483644" y="126206"/>
                  </a:lnTo>
                  <a:lnTo>
                    <a:pt x="2490788" y="85725"/>
                  </a:lnTo>
                  <a:lnTo>
                    <a:pt x="2493169" y="52387"/>
                  </a:lnTo>
                  <a:lnTo>
                    <a:pt x="2495550" y="38100"/>
                  </a:lnTo>
                  <a:lnTo>
                    <a:pt x="2497931" y="19050"/>
                  </a:lnTo>
                  <a:lnTo>
                    <a:pt x="2495550" y="7144"/>
                  </a:lnTo>
                  <a:lnTo>
                    <a:pt x="2490788" y="2381"/>
                  </a:lnTo>
                  <a:lnTo>
                    <a:pt x="2474119" y="0"/>
                  </a:lnTo>
                  <a:lnTo>
                    <a:pt x="2455069" y="2381"/>
                  </a:lnTo>
                  <a:lnTo>
                    <a:pt x="2438400" y="14287"/>
                  </a:lnTo>
                  <a:lnTo>
                    <a:pt x="2390775" y="64294"/>
                  </a:lnTo>
                  <a:lnTo>
                    <a:pt x="2347913" y="100012"/>
                  </a:lnTo>
                  <a:lnTo>
                    <a:pt x="2288381" y="140494"/>
                  </a:lnTo>
                  <a:lnTo>
                    <a:pt x="2238375" y="169069"/>
                  </a:lnTo>
                  <a:lnTo>
                    <a:pt x="2190750" y="190500"/>
                  </a:lnTo>
                  <a:lnTo>
                    <a:pt x="2140744" y="207169"/>
                  </a:lnTo>
                  <a:lnTo>
                    <a:pt x="2090738" y="219075"/>
                  </a:lnTo>
                  <a:lnTo>
                    <a:pt x="2052638" y="226219"/>
                  </a:lnTo>
                  <a:lnTo>
                    <a:pt x="192405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79F1EE71-B908-4021-A7AC-E7D908047742}"/>
                </a:ext>
              </a:extLst>
            </p:cNvPr>
            <p:cNvSpPr/>
            <p:nvPr/>
          </p:nvSpPr>
          <p:spPr>
            <a:xfrm rot="16200000">
              <a:off x="4598194" y="2380457"/>
              <a:ext cx="2497137" cy="1790700"/>
            </a:xfrm>
            <a:custGeom>
              <a:avLst/>
              <a:gdLst>
                <a:gd name="connsiteX0" fmla="*/ 2209800 w 2497931"/>
                <a:gd name="connsiteY0" fmla="*/ 611981 h 1790700"/>
                <a:gd name="connsiteX1" fmla="*/ 2238375 w 2497931"/>
                <a:gd name="connsiteY1" fmla="*/ 821531 h 1790700"/>
                <a:gd name="connsiteX2" fmla="*/ 2266950 w 2497931"/>
                <a:gd name="connsiteY2" fmla="*/ 1047750 h 1790700"/>
                <a:gd name="connsiteX3" fmla="*/ 2286000 w 2497931"/>
                <a:gd name="connsiteY3" fmla="*/ 1200150 h 1790700"/>
                <a:gd name="connsiteX4" fmla="*/ 2297906 w 2497931"/>
                <a:gd name="connsiteY4" fmla="*/ 1302544 h 1790700"/>
                <a:gd name="connsiteX5" fmla="*/ 2300287 w 2497931"/>
                <a:gd name="connsiteY5" fmla="*/ 1323975 h 1790700"/>
                <a:gd name="connsiteX6" fmla="*/ 2295525 w 2497931"/>
                <a:gd name="connsiteY6" fmla="*/ 1354931 h 1790700"/>
                <a:gd name="connsiteX7" fmla="*/ 2286000 w 2497931"/>
                <a:gd name="connsiteY7" fmla="*/ 1381125 h 1790700"/>
                <a:gd name="connsiteX8" fmla="*/ 2269331 w 2497931"/>
                <a:gd name="connsiteY8" fmla="*/ 1402556 h 1790700"/>
                <a:gd name="connsiteX9" fmla="*/ 2245518 w 2497931"/>
                <a:gd name="connsiteY9" fmla="*/ 1419225 h 1790700"/>
                <a:gd name="connsiteX10" fmla="*/ 2224087 w 2497931"/>
                <a:gd name="connsiteY10" fmla="*/ 1423988 h 1790700"/>
                <a:gd name="connsiteX11" fmla="*/ 2155031 w 2497931"/>
                <a:gd name="connsiteY11" fmla="*/ 1423988 h 1790700"/>
                <a:gd name="connsiteX12" fmla="*/ 1938337 w 2497931"/>
                <a:gd name="connsiteY12" fmla="*/ 1416844 h 1790700"/>
                <a:gd name="connsiteX13" fmla="*/ 1657350 w 2497931"/>
                <a:gd name="connsiteY13" fmla="*/ 1407319 h 1790700"/>
                <a:gd name="connsiteX14" fmla="*/ 1438275 w 2497931"/>
                <a:gd name="connsiteY14" fmla="*/ 1402556 h 1790700"/>
                <a:gd name="connsiteX15" fmla="*/ 1209675 w 2497931"/>
                <a:gd name="connsiteY15" fmla="*/ 1400175 h 1790700"/>
                <a:gd name="connsiteX16" fmla="*/ 1026318 w 2497931"/>
                <a:gd name="connsiteY16" fmla="*/ 1393031 h 1790700"/>
                <a:gd name="connsiteX17" fmla="*/ 819150 w 2497931"/>
                <a:gd name="connsiteY17" fmla="*/ 1381125 h 1790700"/>
                <a:gd name="connsiteX18" fmla="*/ 590550 w 2497931"/>
                <a:gd name="connsiteY18" fmla="*/ 1369219 h 1790700"/>
                <a:gd name="connsiteX19" fmla="*/ 361950 w 2497931"/>
                <a:gd name="connsiteY19" fmla="*/ 1359694 h 1790700"/>
                <a:gd name="connsiteX20" fmla="*/ 285750 w 2497931"/>
                <a:gd name="connsiteY20" fmla="*/ 1357313 h 1790700"/>
                <a:gd name="connsiteX21" fmla="*/ 114300 w 2497931"/>
                <a:gd name="connsiteY21" fmla="*/ 1359694 h 1790700"/>
                <a:gd name="connsiteX22" fmla="*/ 80962 w 2497931"/>
                <a:gd name="connsiteY22" fmla="*/ 1362075 h 1790700"/>
                <a:gd name="connsiteX23" fmla="*/ 59531 w 2497931"/>
                <a:gd name="connsiteY23" fmla="*/ 1366838 h 1790700"/>
                <a:gd name="connsiteX24" fmla="*/ 45243 w 2497931"/>
                <a:gd name="connsiteY24" fmla="*/ 1371600 h 1790700"/>
                <a:gd name="connsiteX25" fmla="*/ 23812 w 2497931"/>
                <a:gd name="connsiteY25" fmla="*/ 1385888 h 1790700"/>
                <a:gd name="connsiteX26" fmla="*/ 9525 w 2497931"/>
                <a:gd name="connsiteY26" fmla="*/ 1404938 h 1790700"/>
                <a:gd name="connsiteX27" fmla="*/ 2381 w 2497931"/>
                <a:gd name="connsiteY27" fmla="*/ 1423988 h 1790700"/>
                <a:gd name="connsiteX28" fmla="*/ 0 w 2497931"/>
                <a:gd name="connsiteY28" fmla="*/ 1452563 h 1790700"/>
                <a:gd name="connsiteX29" fmla="*/ 4762 w 2497931"/>
                <a:gd name="connsiteY29" fmla="*/ 1481138 h 1790700"/>
                <a:gd name="connsiteX30" fmla="*/ 16668 w 2497931"/>
                <a:gd name="connsiteY30" fmla="*/ 1507331 h 1790700"/>
                <a:gd name="connsiteX31" fmla="*/ 30956 w 2497931"/>
                <a:gd name="connsiteY31" fmla="*/ 1526381 h 1790700"/>
                <a:gd name="connsiteX32" fmla="*/ 50006 w 2497931"/>
                <a:gd name="connsiteY32" fmla="*/ 1545431 h 1790700"/>
                <a:gd name="connsiteX33" fmla="*/ 80962 w 2497931"/>
                <a:gd name="connsiteY33" fmla="*/ 1566863 h 1790700"/>
                <a:gd name="connsiteX34" fmla="*/ 116681 w 2497931"/>
                <a:gd name="connsiteY34" fmla="*/ 1583531 h 1790700"/>
                <a:gd name="connsiteX35" fmla="*/ 169068 w 2497931"/>
                <a:gd name="connsiteY35" fmla="*/ 1600200 h 1790700"/>
                <a:gd name="connsiteX36" fmla="*/ 219075 w 2497931"/>
                <a:gd name="connsiteY36" fmla="*/ 1602581 h 1790700"/>
                <a:gd name="connsiteX37" fmla="*/ 473868 w 2497931"/>
                <a:gd name="connsiteY37" fmla="*/ 1602581 h 1790700"/>
                <a:gd name="connsiteX38" fmla="*/ 702468 w 2497931"/>
                <a:gd name="connsiteY38" fmla="*/ 1607344 h 1790700"/>
                <a:gd name="connsiteX39" fmla="*/ 959643 w 2497931"/>
                <a:gd name="connsiteY39" fmla="*/ 1614488 h 1790700"/>
                <a:gd name="connsiteX40" fmla="*/ 1169193 w 2497931"/>
                <a:gd name="connsiteY40" fmla="*/ 1621631 h 1790700"/>
                <a:gd name="connsiteX41" fmla="*/ 1412081 w 2497931"/>
                <a:gd name="connsiteY41" fmla="*/ 1631156 h 1790700"/>
                <a:gd name="connsiteX42" fmla="*/ 1590675 w 2497931"/>
                <a:gd name="connsiteY42" fmla="*/ 1643063 h 1790700"/>
                <a:gd name="connsiteX43" fmla="*/ 1840706 w 2497931"/>
                <a:gd name="connsiteY43" fmla="*/ 1657350 h 1790700"/>
                <a:gd name="connsiteX44" fmla="*/ 2002631 w 2497931"/>
                <a:gd name="connsiteY44" fmla="*/ 1666875 h 1790700"/>
                <a:gd name="connsiteX45" fmla="*/ 2045493 w 2497931"/>
                <a:gd name="connsiteY45" fmla="*/ 1678781 h 1790700"/>
                <a:gd name="connsiteX46" fmla="*/ 2074068 w 2497931"/>
                <a:gd name="connsiteY46" fmla="*/ 1688306 h 1790700"/>
                <a:gd name="connsiteX47" fmla="*/ 2107406 w 2497931"/>
                <a:gd name="connsiteY47" fmla="*/ 1704975 h 1790700"/>
                <a:gd name="connsiteX48" fmla="*/ 2135981 w 2497931"/>
                <a:gd name="connsiteY48" fmla="*/ 1726406 h 1790700"/>
                <a:gd name="connsiteX49" fmla="*/ 2150268 w 2497931"/>
                <a:gd name="connsiteY49" fmla="*/ 1743075 h 1790700"/>
                <a:gd name="connsiteX50" fmla="*/ 2171700 w 2497931"/>
                <a:gd name="connsiteY50" fmla="*/ 1764506 h 1790700"/>
                <a:gd name="connsiteX51" fmla="*/ 2190750 w 2497931"/>
                <a:gd name="connsiteY51" fmla="*/ 1778794 h 1790700"/>
                <a:gd name="connsiteX52" fmla="*/ 2216943 w 2497931"/>
                <a:gd name="connsiteY52" fmla="*/ 1788319 h 1790700"/>
                <a:gd name="connsiteX53" fmla="*/ 2238375 w 2497931"/>
                <a:gd name="connsiteY53" fmla="*/ 1790700 h 1790700"/>
                <a:gd name="connsiteX54" fmla="*/ 2259806 w 2497931"/>
                <a:gd name="connsiteY54" fmla="*/ 1785938 h 1790700"/>
                <a:gd name="connsiteX55" fmla="*/ 2276475 w 2497931"/>
                <a:gd name="connsiteY55" fmla="*/ 1778794 h 1790700"/>
                <a:gd name="connsiteX56" fmla="*/ 2297906 w 2497931"/>
                <a:gd name="connsiteY56" fmla="*/ 1762125 h 1790700"/>
                <a:gd name="connsiteX57" fmla="*/ 2328862 w 2497931"/>
                <a:gd name="connsiteY57" fmla="*/ 1728788 h 1790700"/>
                <a:gd name="connsiteX58" fmla="*/ 2383631 w 2497931"/>
                <a:gd name="connsiteY58" fmla="*/ 1652588 h 1790700"/>
                <a:gd name="connsiteX59" fmla="*/ 2424112 w 2497931"/>
                <a:gd name="connsiteY59" fmla="*/ 1581150 h 1790700"/>
                <a:gd name="connsiteX60" fmla="*/ 2450306 w 2497931"/>
                <a:gd name="connsiteY60" fmla="*/ 1526381 h 1790700"/>
                <a:gd name="connsiteX61" fmla="*/ 2471737 w 2497931"/>
                <a:gd name="connsiteY61" fmla="*/ 1464469 h 1790700"/>
                <a:gd name="connsiteX62" fmla="*/ 2483643 w 2497931"/>
                <a:gd name="connsiteY62" fmla="*/ 1416844 h 1790700"/>
                <a:gd name="connsiteX63" fmla="*/ 2497931 w 2497931"/>
                <a:gd name="connsiteY63" fmla="*/ 1352550 h 1790700"/>
                <a:gd name="connsiteX64" fmla="*/ 2497931 w 2497931"/>
                <a:gd name="connsiteY64" fmla="*/ 1328738 h 1790700"/>
                <a:gd name="connsiteX65" fmla="*/ 2488406 w 2497931"/>
                <a:gd name="connsiteY65" fmla="*/ 1285875 h 1790700"/>
                <a:gd name="connsiteX66" fmla="*/ 2457450 w 2497931"/>
                <a:gd name="connsiteY66" fmla="*/ 1157288 h 1790700"/>
                <a:gd name="connsiteX67" fmla="*/ 2450306 w 2497931"/>
                <a:gd name="connsiteY67" fmla="*/ 1102519 h 1790700"/>
                <a:gd name="connsiteX68" fmla="*/ 2433637 w 2497931"/>
                <a:gd name="connsiteY68" fmla="*/ 990600 h 1790700"/>
                <a:gd name="connsiteX69" fmla="*/ 2416968 w 2497931"/>
                <a:gd name="connsiteY69" fmla="*/ 871538 h 1790700"/>
                <a:gd name="connsiteX70" fmla="*/ 2395537 w 2497931"/>
                <a:gd name="connsiteY70" fmla="*/ 728663 h 1790700"/>
                <a:gd name="connsiteX71" fmla="*/ 2374106 w 2497931"/>
                <a:gd name="connsiteY71" fmla="*/ 576263 h 1790700"/>
                <a:gd name="connsiteX72" fmla="*/ 2355056 w 2497931"/>
                <a:gd name="connsiteY72" fmla="*/ 440531 h 1790700"/>
                <a:gd name="connsiteX73" fmla="*/ 2340768 w 2497931"/>
                <a:gd name="connsiteY73" fmla="*/ 328613 h 1790700"/>
                <a:gd name="connsiteX74" fmla="*/ 2324100 w 2497931"/>
                <a:gd name="connsiteY74" fmla="*/ 211931 h 1790700"/>
                <a:gd name="connsiteX75" fmla="*/ 2305050 w 2497931"/>
                <a:gd name="connsiteY75" fmla="*/ 107156 h 1790700"/>
                <a:gd name="connsiteX76" fmla="*/ 2302668 w 2497931"/>
                <a:gd name="connsiteY76" fmla="*/ 90488 h 1790700"/>
                <a:gd name="connsiteX77" fmla="*/ 2312193 w 2497931"/>
                <a:gd name="connsiteY77" fmla="*/ 61913 h 1790700"/>
                <a:gd name="connsiteX78" fmla="*/ 2340768 w 2497931"/>
                <a:gd name="connsiteY78" fmla="*/ 0 h 1790700"/>
                <a:gd name="connsiteX79" fmla="*/ 2131218 w 2497931"/>
                <a:gd name="connsiteY79" fmla="*/ 97631 h 1790700"/>
                <a:gd name="connsiteX80" fmla="*/ 2150268 w 2497931"/>
                <a:gd name="connsiteY80" fmla="*/ 230981 h 1790700"/>
                <a:gd name="connsiteX81" fmla="*/ 2181225 w 2497931"/>
                <a:gd name="connsiteY81" fmla="*/ 419100 h 1790700"/>
                <a:gd name="connsiteX82" fmla="*/ 2209800 w 2497931"/>
                <a:gd name="connsiteY82" fmla="*/ 61198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1" h="1790700">
                  <a:moveTo>
                    <a:pt x="2209800" y="611981"/>
                  </a:moveTo>
                  <a:lnTo>
                    <a:pt x="2238375" y="821531"/>
                  </a:lnTo>
                  <a:lnTo>
                    <a:pt x="2266950" y="1047750"/>
                  </a:lnTo>
                  <a:lnTo>
                    <a:pt x="2286000" y="1200150"/>
                  </a:lnTo>
                  <a:lnTo>
                    <a:pt x="2297906" y="1302544"/>
                  </a:lnTo>
                  <a:lnTo>
                    <a:pt x="2300287" y="1323975"/>
                  </a:lnTo>
                  <a:lnTo>
                    <a:pt x="2295525" y="1354931"/>
                  </a:lnTo>
                  <a:lnTo>
                    <a:pt x="2286000" y="1381125"/>
                  </a:lnTo>
                  <a:lnTo>
                    <a:pt x="2269331" y="1402556"/>
                  </a:lnTo>
                  <a:lnTo>
                    <a:pt x="2245518" y="1419225"/>
                  </a:lnTo>
                  <a:lnTo>
                    <a:pt x="2224087" y="1423988"/>
                  </a:lnTo>
                  <a:lnTo>
                    <a:pt x="2155031" y="1423988"/>
                  </a:lnTo>
                  <a:lnTo>
                    <a:pt x="1938337" y="1416844"/>
                  </a:lnTo>
                  <a:lnTo>
                    <a:pt x="1657350" y="1407319"/>
                  </a:lnTo>
                  <a:lnTo>
                    <a:pt x="1438275" y="1402556"/>
                  </a:lnTo>
                  <a:lnTo>
                    <a:pt x="1209675" y="1400175"/>
                  </a:lnTo>
                  <a:lnTo>
                    <a:pt x="1026318" y="1393031"/>
                  </a:lnTo>
                  <a:lnTo>
                    <a:pt x="819150" y="1381125"/>
                  </a:lnTo>
                  <a:lnTo>
                    <a:pt x="590550" y="1369219"/>
                  </a:lnTo>
                  <a:lnTo>
                    <a:pt x="361950" y="1359694"/>
                  </a:lnTo>
                  <a:lnTo>
                    <a:pt x="285750" y="1357313"/>
                  </a:lnTo>
                  <a:lnTo>
                    <a:pt x="114300" y="1359694"/>
                  </a:lnTo>
                  <a:lnTo>
                    <a:pt x="80962" y="1362075"/>
                  </a:lnTo>
                  <a:lnTo>
                    <a:pt x="59531" y="1366838"/>
                  </a:lnTo>
                  <a:lnTo>
                    <a:pt x="45243" y="1371600"/>
                  </a:lnTo>
                  <a:lnTo>
                    <a:pt x="23812" y="1385888"/>
                  </a:lnTo>
                  <a:lnTo>
                    <a:pt x="9525" y="1404938"/>
                  </a:lnTo>
                  <a:lnTo>
                    <a:pt x="2381" y="1423988"/>
                  </a:lnTo>
                  <a:lnTo>
                    <a:pt x="0" y="1452563"/>
                  </a:lnTo>
                  <a:lnTo>
                    <a:pt x="4762" y="1481138"/>
                  </a:lnTo>
                  <a:lnTo>
                    <a:pt x="16668" y="1507331"/>
                  </a:lnTo>
                  <a:lnTo>
                    <a:pt x="30956" y="1526381"/>
                  </a:lnTo>
                  <a:lnTo>
                    <a:pt x="50006" y="1545431"/>
                  </a:lnTo>
                  <a:lnTo>
                    <a:pt x="80962" y="1566863"/>
                  </a:lnTo>
                  <a:lnTo>
                    <a:pt x="116681" y="1583531"/>
                  </a:lnTo>
                  <a:lnTo>
                    <a:pt x="169068" y="1600200"/>
                  </a:lnTo>
                  <a:lnTo>
                    <a:pt x="219075" y="1602581"/>
                  </a:lnTo>
                  <a:lnTo>
                    <a:pt x="473868" y="1602581"/>
                  </a:lnTo>
                  <a:lnTo>
                    <a:pt x="702468" y="1607344"/>
                  </a:lnTo>
                  <a:lnTo>
                    <a:pt x="959643" y="1614488"/>
                  </a:lnTo>
                  <a:lnTo>
                    <a:pt x="1169193" y="1621631"/>
                  </a:lnTo>
                  <a:lnTo>
                    <a:pt x="1412081" y="1631156"/>
                  </a:lnTo>
                  <a:lnTo>
                    <a:pt x="1590675" y="1643063"/>
                  </a:lnTo>
                  <a:lnTo>
                    <a:pt x="1840706" y="1657350"/>
                  </a:lnTo>
                  <a:lnTo>
                    <a:pt x="2002631" y="1666875"/>
                  </a:lnTo>
                  <a:lnTo>
                    <a:pt x="2045493" y="1678781"/>
                  </a:lnTo>
                  <a:lnTo>
                    <a:pt x="2074068" y="1688306"/>
                  </a:lnTo>
                  <a:lnTo>
                    <a:pt x="2107406" y="1704975"/>
                  </a:lnTo>
                  <a:lnTo>
                    <a:pt x="2135981" y="1726406"/>
                  </a:lnTo>
                  <a:lnTo>
                    <a:pt x="2150268" y="1743075"/>
                  </a:lnTo>
                  <a:lnTo>
                    <a:pt x="2171700" y="1764506"/>
                  </a:lnTo>
                  <a:lnTo>
                    <a:pt x="2190750" y="1778794"/>
                  </a:lnTo>
                  <a:lnTo>
                    <a:pt x="2216943" y="1788319"/>
                  </a:lnTo>
                  <a:lnTo>
                    <a:pt x="2238375" y="1790700"/>
                  </a:lnTo>
                  <a:lnTo>
                    <a:pt x="2259806" y="1785938"/>
                  </a:lnTo>
                  <a:lnTo>
                    <a:pt x="2276475" y="1778794"/>
                  </a:lnTo>
                  <a:lnTo>
                    <a:pt x="2297906" y="1762125"/>
                  </a:lnTo>
                  <a:lnTo>
                    <a:pt x="2328862" y="1728788"/>
                  </a:lnTo>
                  <a:lnTo>
                    <a:pt x="2383631" y="1652588"/>
                  </a:lnTo>
                  <a:lnTo>
                    <a:pt x="2424112" y="1581150"/>
                  </a:lnTo>
                  <a:lnTo>
                    <a:pt x="2450306" y="1526381"/>
                  </a:lnTo>
                  <a:lnTo>
                    <a:pt x="2471737" y="1464469"/>
                  </a:lnTo>
                  <a:lnTo>
                    <a:pt x="2483643" y="1416844"/>
                  </a:lnTo>
                  <a:lnTo>
                    <a:pt x="2497931" y="1352550"/>
                  </a:lnTo>
                  <a:lnTo>
                    <a:pt x="2497931" y="1328738"/>
                  </a:lnTo>
                  <a:lnTo>
                    <a:pt x="2488406" y="1285875"/>
                  </a:lnTo>
                  <a:lnTo>
                    <a:pt x="2457450" y="1157288"/>
                  </a:lnTo>
                  <a:lnTo>
                    <a:pt x="2450306" y="1102519"/>
                  </a:lnTo>
                  <a:lnTo>
                    <a:pt x="2433637" y="990600"/>
                  </a:lnTo>
                  <a:lnTo>
                    <a:pt x="2416968" y="871538"/>
                  </a:lnTo>
                  <a:lnTo>
                    <a:pt x="2395537" y="728663"/>
                  </a:lnTo>
                  <a:lnTo>
                    <a:pt x="2374106" y="576263"/>
                  </a:lnTo>
                  <a:lnTo>
                    <a:pt x="2355056" y="440531"/>
                  </a:lnTo>
                  <a:lnTo>
                    <a:pt x="2340768" y="328613"/>
                  </a:lnTo>
                  <a:lnTo>
                    <a:pt x="2324100" y="211931"/>
                  </a:lnTo>
                  <a:lnTo>
                    <a:pt x="2305050" y="107156"/>
                  </a:lnTo>
                  <a:lnTo>
                    <a:pt x="2302668" y="90488"/>
                  </a:lnTo>
                  <a:lnTo>
                    <a:pt x="2312193" y="61913"/>
                  </a:lnTo>
                  <a:lnTo>
                    <a:pt x="2340768" y="0"/>
                  </a:lnTo>
                  <a:lnTo>
                    <a:pt x="2131218" y="97631"/>
                  </a:lnTo>
                  <a:lnTo>
                    <a:pt x="2150268" y="230981"/>
                  </a:lnTo>
                  <a:lnTo>
                    <a:pt x="2181225" y="419100"/>
                  </a:lnTo>
                  <a:lnTo>
                    <a:pt x="2209800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8A973907-3DFC-4DB9-8EBF-5DD48A6D095F}"/>
                </a:ext>
              </a:extLst>
            </p:cNvPr>
            <p:cNvSpPr/>
            <p:nvPr/>
          </p:nvSpPr>
          <p:spPr>
            <a:xfrm rot="16200000">
              <a:off x="5607843" y="2580482"/>
              <a:ext cx="296863" cy="1371600"/>
            </a:xfrm>
            <a:custGeom>
              <a:avLst/>
              <a:gdLst>
                <a:gd name="connsiteX0" fmla="*/ 52388 w 297656"/>
                <a:gd name="connsiteY0" fmla="*/ 545306 h 1371600"/>
                <a:gd name="connsiteX1" fmla="*/ 30956 w 297656"/>
                <a:gd name="connsiteY1" fmla="*/ 304800 h 1371600"/>
                <a:gd name="connsiteX2" fmla="*/ 0 w 297656"/>
                <a:gd name="connsiteY2" fmla="*/ 4762 h 1371600"/>
                <a:gd name="connsiteX3" fmla="*/ 176213 w 297656"/>
                <a:gd name="connsiteY3" fmla="*/ 0 h 1371600"/>
                <a:gd name="connsiteX4" fmla="*/ 197644 w 297656"/>
                <a:gd name="connsiteY4" fmla="*/ 211931 h 1371600"/>
                <a:gd name="connsiteX5" fmla="*/ 223838 w 297656"/>
                <a:gd name="connsiteY5" fmla="*/ 454818 h 1371600"/>
                <a:gd name="connsiteX6" fmla="*/ 252413 w 297656"/>
                <a:gd name="connsiteY6" fmla="*/ 700087 h 1371600"/>
                <a:gd name="connsiteX7" fmla="*/ 278606 w 297656"/>
                <a:gd name="connsiteY7" fmla="*/ 904875 h 1371600"/>
                <a:gd name="connsiteX8" fmla="*/ 295275 w 297656"/>
                <a:gd name="connsiteY8" fmla="*/ 1038225 h 1371600"/>
                <a:gd name="connsiteX9" fmla="*/ 297656 w 297656"/>
                <a:gd name="connsiteY9" fmla="*/ 1059656 h 1371600"/>
                <a:gd name="connsiteX10" fmla="*/ 295275 w 297656"/>
                <a:gd name="connsiteY10" fmla="*/ 1128712 h 1371600"/>
                <a:gd name="connsiteX11" fmla="*/ 288131 w 297656"/>
                <a:gd name="connsiteY11" fmla="*/ 1212056 h 1371600"/>
                <a:gd name="connsiteX12" fmla="*/ 264319 w 297656"/>
                <a:gd name="connsiteY12" fmla="*/ 1338262 h 1371600"/>
                <a:gd name="connsiteX13" fmla="*/ 252413 w 297656"/>
                <a:gd name="connsiteY13" fmla="*/ 1369218 h 1371600"/>
                <a:gd name="connsiteX14" fmla="*/ 100013 w 297656"/>
                <a:gd name="connsiteY14" fmla="*/ 1371600 h 1371600"/>
                <a:gd name="connsiteX15" fmla="*/ 88106 w 297656"/>
                <a:gd name="connsiteY15" fmla="*/ 1133475 h 1371600"/>
                <a:gd name="connsiteX16" fmla="*/ 78581 w 297656"/>
                <a:gd name="connsiteY16" fmla="*/ 931068 h 1371600"/>
                <a:gd name="connsiteX17" fmla="*/ 52388 w 297656"/>
                <a:gd name="connsiteY17" fmla="*/ 54530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656" h="1371600">
                  <a:moveTo>
                    <a:pt x="52388" y="545306"/>
                  </a:moveTo>
                  <a:lnTo>
                    <a:pt x="30956" y="304800"/>
                  </a:lnTo>
                  <a:lnTo>
                    <a:pt x="0" y="4762"/>
                  </a:lnTo>
                  <a:lnTo>
                    <a:pt x="176213" y="0"/>
                  </a:lnTo>
                  <a:lnTo>
                    <a:pt x="197644" y="211931"/>
                  </a:lnTo>
                  <a:lnTo>
                    <a:pt x="223838" y="454818"/>
                  </a:lnTo>
                  <a:lnTo>
                    <a:pt x="252413" y="700087"/>
                  </a:lnTo>
                  <a:lnTo>
                    <a:pt x="278606" y="904875"/>
                  </a:lnTo>
                  <a:lnTo>
                    <a:pt x="295275" y="1038225"/>
                  </a:lnTo>
                  <a:lnTo>
                    <a:pt x="297656" y="1059656"/>
                  </a:lnTo>
                  <a:cubicBezTo>
                    <a:pt x="296862" y="1082675"/>
                    <a:pt x="296069" y="1105693"/>
                    <a:pt x="295275" y="1128712"/>
                  </a:cubicBezTo>
                  <a:lnTo>
                    <a:pt x="288131" y="1212056"/>
                  </a:lnTo>
                  <a:lnTo>
                    <a:pt x="264319" y="1338262"/>
                  </a:lnTo>
                  <a:lnTo>
                    <a:pt x="252413" y="1369218"/>
                  </a:lnTo>
                  <a:lnTo>
                    <a:pt x="100013" y="1371600"/>
                  </a:lnTo>
                  <a:lnTo>
                    <a:pt x="88106" y="1133475"/>
                  </a:lnTo>
                  <a:lnTo>
                    <a:pt x="78581" y="931068"/>
                  </a:lnTo>
                  <a:lnTo>
                    <a:pt x="52388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0DF0ACA4-E70A-4C48-8A95-C47CB6B9B019}"/>
                </a:ext>
              </a:extLst>
            </p:cNvPr>
            <p:cNvSpPr/>
            <p:nvPr/>
          </p:nvSpPr>
          <p:spPr>
            <a:xfrm rot="16200000">
              <a:off x="5574507" y="3717131"/>
              <a:ext cx="323850" cy="1316037"/>
            </a:xfrm>
            <a:custGeom>
              <a:avLst/>
              <a:gdLst>
                <a:gd name="connsiteX0" fmla="*/ 285750 w 323850"/>
                <a:gd name="connsiteY0" fmla="*/ 540544 h 1316832"/>
                <a:gd name="connsiteX1" fmla="*/ 273844 w 323850"/>
                <a:gd name="connsiteY1" fmla="*/ 433388 h 1316832"/>
                <a:gd name="connsiteX2" fmla="*/ 261938 w 323850"/>
                <a:gd name="connsiteY2" fmla="*/ 330994 h 1316832"/>
                <a:gd name="connsiteX3" fmla="*/ 250032 w 323850"/>
                <a:gd name="connsiteY3" fmla="*/ 254794 h 1316832"/>
                <a:gd name="connsiteX4" fmla="*/ 230982 w 323850"/>
                <a:gd name="connsiteY4" fmla="*/ 157163 h 1316832"/>
                <a:gd name="connsiteX5" fmla="*/ 202407 w 323850"/>
                <a:gd name="connsiteY5" fmla="*/ 0 h 1316832"/>
                <a:gd name="connsiteX6" fmla="*/ 0 w 323850"/>
                <a:gd name="connsiteY6" fmla="*/ 4763 h 1316832"/>
                <a:gd name="connsiteX7" fmla="*/ 21432 w 323850"/>
                <a:gd name="connsiteY7" fmla="*/ 69057 h 1316832"/>
                <a:gd name="connsiteX8" fmla="*/ 38100 w 323850"/>
                <a:gd name="connsiteY8" fmla="*/ 114300 h 1316832"/>
                <a:gd name="connsiteX9" fmla="*/ 61913 w 323850"/>
                <a:gd name="connsiteY9" fmla="*/ 188119 h 1316832"/>
                <a:gd name="connsiteX10" fmla="*/ 85725 w 323850"/>
                <a:gd name="connsiteY10" fmla="*/ 271463 h 1316832"/>
                <a:gd name="connsiteX11" fmla="*/ 102394 w 323850"/>
                <a:gd name="connsiteY11" fmla="*/ 340519 h 1316832"/>
                <a:gd name="connsiteX12" fmla="*/ 114300 w 323850"/>
                <a:gd name="connsiteY12" fmla="*/ 407194 h 1316832"/>
                <a:gd name="connsiteX13" fmla="*/ 126207 w 323850"/>
                <a:gd name="connsiteY13" fmla="*/ 478632 h 1316832"/>
                <a:gd name="connsiteX14" fmla="*/ 135732 w 323850"/>
                <a:gd name="connsiteY14" fmla="*/ 554832 h 1316832"/>
                <a:gd name="connsiteX15" fmla="*/ 145257 w 323850"/>
                <a:gd name="connsiteY15" fmla="*/ 638175 h 1316832"/>
                <a:gd name="connsiteX16" fmla="*/ 150019 w 323850"/>
                <a:gd name="connsiteY16" fmla="*/ 719138 h 1316832"/>
                <a:gd name="connsiteX17" fmla="*/ 154782 w 323850"/>
                <a:gd name="connsiteY17" fmla="*/ 866775 h 1316832"/>
                <a:gd name="connsiteX18" fmla="*/ 157163 w 323850"/>
                <a:gd name="connsiteY18" fmla="*/ 978694 h 1316832"/>
                <a:gd name="connsiteX19" fmla="*/ 154782 w 323850"/>
                <a:gd name="connsiteY19" fmla="*/ 1092994 h 1316832"/>
                <a:gd name="connsiteX20" fmla="*/ 140494 w 323850"/>
                <a:gd name="connsiteY20" fmla="*/ 1316832 h 1316832"/>
                <a:gd name="connsiteX21" fmla="*/ 323850 w 323850"/>
                <a:gd name="connsiteY21" fmla="*/ 1316832 h 1316832"/>
                <a:gd name="connsiteX22" fmla="*/ 321469 w 323850"/>
                <a:gd name="connsiteY22" fmla="*/ 1166813 h 1316832"/>
                <a:gd name="connsiteX23" fmla="*/ 321469 w 323850"/>
                <a:gd name="connsiteY23" fmla="*/ 950119 h 1316832"/>
                <a:gd name="connsiteX24" fmla="*/ 321469 w 323850"/>
                <a:gd name="connsiteY24" fmla="*/ 897732 h 1316832"/>
                <a:gd name="connsiteX25" fmla="*/ 314325 w 323850"/>
                <a:gd name="connsiteY25" fmla="*/ 807244 h 1316832"/>
                <a:gd name="connsiteX26" fmla="*/ 285750 w 323850"/>
                <a:gd name="connsiteY26" fmla="*/ 540544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850" h="1316832">
                  <a:moveTo>
                    <a:pt x="285750" y="540544"/>
                  </a:moveTo>
                  <a:lnTo>
                    <a:pt x="273844" y="433388"/>
                  </a:lnTo>
                  <a:lnTo>
                    <a:pt x="261938" y="330994"/>
                  </a:lnTo>
                  <a:lnTo>
                    <a:pt x="250032" y="254794"/>
                  </a:lnTo>
                  <a:lnTo>
                    <a:pt x="230982" y="157163"/>
                  </a:lnTo>
                  <a:lnTo>
                    <a:pt x="202407" y="0"/>
                  </a:lnTo>
                  <a:lnTo>
                    <a:pt x="0" y="4763"/>
                  </a:lnTo>
                  <a:lnTo>
                    <a:pt x="21432" y="69057"/>
                  </a:lnTo>
                  <a:lnTo>
                    <a:pt x="38100" y="114300"/>
                  </a:lnTo>
                  <a:lnTo>
                    <a:pt x="61913" y="188119"/>
                  </a:lnTo>
                  <a:lnTo>
                    <a:pt x="85725" y="271463"/>
                  </a:lnTo>
                  <a:lnTo>
                    <a:pt x="102394" y="340519"/>
                  </a:lnTo>
                  <a:lnTo>
                    <a:pt x="114300" y="407194"/>
                  </a:lnTo>
                  <a:lnTo>
                    <a:pt x="126207" y="478632"/>
                  </a:lnTo>
                  <a:lnTo>
                    <a:pt x="135732" y="554832"/>
                  </a:lnTo>
                  <a:lnTo>
                    <a:pt x="145257" y="638175"/>
                  </a:lnTo>
                  <a:lnTo>
                    <a:pt x="150019" y="719138"/>
                  </a:lnTo>
                  <a:lnTo>
                    <a:pt x="154782" y="866775"/>
                  </a:lnTo>
                  <a:cubicBezTo>
                    <a:pt x="155576" y="904081"/>
                    <a:pt x="156369" y="941388"/>
                    <a:pt x="157163" y="978694"/>
                  </a:cubicBezTo>
                  <a:cubicBezTo>
                    <a:pt x="156369" y="1016794"/>
                    <a:pt x="155576" y="1054894"/>
                    <a:pt x="154782" y="1092994"/>
                  </a:cubicBezTo>
                  <a:lnTo>
                    <a:pt x="140494" y="1316832"/>
                  </a:lnTo>
                  <a:lnTo>
                    <a:pt x="323850" y="1316832"/>
                  </a:lnTo>
                  <a:cubicBezTo>
                    <a:pt x="323056" y="1266826"/>
                    <a:pt x="322263" y="1216819"/>
                    <a:pt x="321469" y="1166813"/>
                  </a:cubicBezTo>
                  <a:lnTo>
                    <a:pt x="321469" y="950119"/>
                  </a:lnTo>
                  <a:lnTo>
                    <a:pt x="321469" y="897732"/>
                  </a:lnTo>
                  <a:lnTo>
                    <a:pt x="314325" y="807244"/>
                  </a:lnTo>
                  <a:lnTo>
                    <a:pt x="285750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32E4FCD9-67CA-43C6-A8BE-103F731C16FD}"/>
                </a:ext>
              </a:extLst>
            </p:cNvPr>
            <p:cNvSpPr/>
            <p:nvPr/>
          </p:nvSpPr>
          <p:spPr>
            <a:xfrm>
              <a:off x="4292600" y="5060950"/>
              <a:ext cx="2978150" cy="422275"/>
            </a:xfrm>
            <a:custGeom>
              <a:avLst/>
              <a:gdLst>
                <a:gd name="connsiteX0" fmla="*/ 2168644 w 2977912"/>
                <a:gd name="connsiteY0" fmla="*/ 73348 h 422971"/>
                <a:gd name="connsiteX1" fmla="*/ 1970605 w 2977912"/>
                <a:gd name="connsiteY1" fmla="*/ 80682 h 422971"/>
                <a:gd name="connsiteX2" fmla="*/ 1792126 w 2977912"/>
                <a:gd name="connsiteY2" fmla="*/ 88017 h 422971"/>
                <a:gd name="connsiteX3" fmla="*/ 1603868 w 2977912"/>
                <a:gd name="connsiteY3" fmla="*/ 97797 h 422971"/>
                <a:gd name="connsiteX4" fmla="*/ 1359376 w 2977912"/>
                <a:gd name="connsiteY4" fmla="*/ 110021 h 422971"/>
                <a:gd name="connsiteX5" fmla="*/ 1139333 w 2977912"/>
                <a:gd name="connsiteY5" fmla="*/ 124691 h 422971"/>
                <a:gd name="connsiteX6" fmla="*/ 911955 w 2977912"/>
                <a:gd name="connsiteY6" fmla="*/ 139360 h 422971"/>
                <a:gd name="connsiteX7" fmla="*/ 738366 w 2977912"/>
                <a:gd name="connsiteY7" fmla="*/ 154030 h 422971"/>
                <a:gd name="connsiteX8" fmla="*/ 589226 w 2977912"/>
                <a:gd name="connsiteY8" fmla="*/ 168699 h 422971"/>
                <a:gd name="connsiteX9" fmla="*/ 513433 w 2977912"/>
                <a:gd name="connsiteY9" fmla="*/ 176034 h 422971"/>
                <a:gd name="connsiteX10" fmla="*/ 486539 w 2977912"/>
                <a:gd name="connsiteY10" fmla="*/ 178479 h 422971"/>
                <a:gd name="connsiteX11" fmla="*/ 452310 w 2977912"/>
                <a:gd name="connsiteY11" fmla="*/ 176034 h 422971"/>
                <a:gd name="connsiteX12" fmla="*/ 413192 w 2977912"/>
                <a:gd name="connsiteY12" fmla="*/ 173589 h 422971"/>
                <a:gd name="connsiteX13" fmla="*/ 352069 w 2977912"/>
                <a:gd name="connsiteY13" fmla="*/ 166255 h 422971"/>
                <a:gd name="connsiteX14" fmla="*/ 298280 w 2977912"/>
                <a:gd name="connsiteY14" fmla="*/ 156475 h 422971"/>
                <a:gd name="connsiteX15" fmla="*/ 261607 w 2977912"/>
                <a:gd name="connsiteY15" fmla="*/ 146695 h 422971"/>
                <a:gd name="connsiteX16" fmla="*/ 198039 w 2977912"/>
                <a:gd name="connsiteY16" fmla="*/ 124691 h 422971"/>
                <a:gd name="connsiteX17" fmla="*/ 141805 w 2977912"/>
                <a:gd name="connsiteY17" fmla="*/ 100242 h 422971"/>
                <a:gd name="connsiteX18" fmla="*/ 85572 w 2977912"/>
                <a:gd name="connsiteY18" fmla="*/ 68458 h 422971"/>
                <a:gd name="connsiteX19" fmla="*/ 53788 w 2977912"/>
                <a:gd name="connsiteY19" fmla="*/ 48898 h 422971"/>
                <a:gd name="connsiteX20" fmla="*/ 31784 w 2977912"/>
                <a:gd name="connsiteY20" fmla="*/ 39119 h 422971"/>
                <a:gd name="connsiteX21" fmla="*/ 17115 w 2977912"/>
                <a:gd name="connsiteY21" fmla="*/ 39119 h 422971"/>
                <a:gd name="connsiteX22" fmla="*/ 4890 w 2977912"/>
                <a:gd name="connsiteY22" fmla="*/ 41564 h 422971"/>
                <a:gd name="connsiteX23" fmla="*/ 0 w 2977912"/>
                <a:gd name="connsiteY23" fmla="*/ 48898 h 422971"/>
                <a:gd name="connsiteX24" fmla="*/ 0 w 2977912"/>
                <a:gd name="connsiteY24" fmla="*/ 61123 h 422971"/>
                <a:gd name="connsiteX25" fmla="*/ 2445 w 2977912"/>
                <a:gd name="connsiteY25" fmla="*/ 78237 h 422971"/>
                <a:gd name="connsiteX26" fmla="*/ 14670 w 2977912"/>
                <a:gd name="connsiteY26" fmla="*/ 102687 h 422971"/>
                <a:gd name="connsiteX27" fmla="*/ 63568 w 2977912"/>
                <a:gd name="connsiteY27" fmla="*/ 163810 h 422971"/>
                <a:gd name="connsiteX28" fmla="*/ 139361 w 2977912"/>
                <a:gd name="connsiteY28" fmla="*/ 246937 h 422971"/>
                <a:gd name="connsiteX29" fmla="*/ 202928 w 2977912"/>
                <a:gd name="connsiteY29" fmla="*/ 308060 h 422971"/>
                <a:gd name="connsiteX30" fmla="*/ 254272 w 2977912"/>
                <a:gd name="connsiteY30" fmla="*/ 349623 h 422971"/>
                <a:gd name="connsiteX31" fmla="*/ 305615 w 2977912"/>
                <a:gd name="connsiteY31" fmla="*/ 386297 h 422971"/>
                <a:gd name="connsiteX32" fmla="*/ 356958 w 2977912"/>
                <a:gd name="connsiteY32" fmla="*/ 413191 h 422971"/>
                <a:gd name="connsiteX33" fmla="*/ 388742 w 2977912"/>
                <a:gd name="connsiteY33" fmla="*/ 422971 h 422971"/>
                <a:gd name="connsiteX34" fmla="*/ 437641 w 2977912"/>
                <a:gd name="connsiteY34" fmla="*/ 408302 h 422971"/>
                <a:gd name="connsiteX35" fmla="*/ 574556 w 2977912"/>
                <a:gd name="connsiteY35" fmla="*/ 374073 h 422971"/>
                <a:gd name="connsiteX36" fmla="*/ 718807 w 2977912"/>
                <a:gd name="connsiteY36" fmla="*/ 349623 h 422971"/>
                <a:gd name="connsiteX37" fmla="*/ 860612 w 2977912"/>
                <a:gd name="connsiteY37" fmla="*/ 332509 h 422971"/>
                <a:gd name="connsiteX38" fmla="*/ 1041536 w 2977912"/>
                <a:gd name="connsiteY38" fmla="*/ 308060 h 422971"/>
                <a:gd name="connsiteX39" fmla="*/ 1246909 w 2977912"/>
                <a:gd name="connsiteY39" fmla="*/ 286056 h 422971"/>
                <a:gd name="connsiteX40" fmla="*/ 1425388 w 2977912"/>
                <a:gd name="connsiteY40" fmla="*/ 271386 h 422971"/>
                <a:gd name="connsiteX41" fmla="*/ 1557414 w 2977912"/>
                <a:gd name="connsiteY41" fmla="*/ 261606 h 422971"/>
                <a:gd name="connsiteX42" fmla="*/ 1682105 w 2977912"/>
                <a:gd name="connsiteY42" fmla="*/ 256717 h 422971"/>
                <a:gd name="connsiteX43" fmla="*/ 1823910 w 2977912"/>
                <a:gd name="connsiteY43" fmla="*/ 254272 h 422971"/>
                <a:gd name="connsiteX44" fmla="*/ 1929042 w 2977912"/>
                <a:gd name="connsiteY44" fmla="*/ 254272 h 422971"/>
                <a:gd name="connsiteX45" fmla="*/ 2070847 w 2977912"/>
                <a:gd name="connsiteY45" fmla="*/ 256717 h 422971"/>
                <a:gd name="connsiteX46" fmla="*/ 2246881 w 2977912"/>
                <a:gd name="connsiteY46" fmla="*/ 266496 h 422971"/>
                <a:gd name="connsiteX47" fmla="*/ 2408246 w 2977912"/>
                <a:gd name="connsiteY47" fmla="*/ 268941 h 422971"/>
                <a:gd name="connsiteX48" fmla="*/ 2528047 w 2977912"/>
                <a:gd name="connsiteY48" fmla="*/ 273831 h 422971"/>
                <a:gd name="connsiteX49" fmla="*/ 2657628 w 2977912"/>
                <a:gd name="connsiteY49" fmla="*/ 281166 h 422971"/>
                <a:gd name="connsiteX50" fmla="*/ 2782319 w 2977912"/>
                <a:gd name="connsiteY50" fmla="*/ 295835 h 422971"/>
                <a:gd name="connsiteX51" fmla="*/ 2887450 w 2977912"/>
                <a:gd name="connsiteY51" fmla="*/ 310505 h 422971"/>
                <a:gd name="connsiteX52" fmla="*/ 2911900 w 2977912"/>
                <a:gd name="connsiteY52" fmla="*/ 310505 h 422971"/>
                <a:gd name="connsiteX53" fmla="*/ 2943684 w 2977912"/>
                <a:gd name="connsiteY53" fmla="*/ 305615 h 422971"/>
                <a:gd name="connsiteX54" fmla="*/ 2960798 w 2977912"/>
                <a:gd name="connsiteY54" fmla="*/ 298280 h 422971"/>
                <a:gd name="connsiteX55" fmla="*/ 2975468 w 2977912"/>
                <a:gd name="connsiteY55" fmla="*/ 281166 h 422971"/>
                <a:gd name="connsiteX56" fmla="*/ 2977912 w 2977912"/>
                <a:gd name="connsiteY56" fmla="*/ 266496 h 422971"/>
                <a:gd name="connsiteX57" fmla="*/ 2975468 w 2977912"/>
                <a:gd name="connsiteY57" fmla="*/ 246937 h 422971"/>
                <a:gd name="connsiteX58" fmla="*/ 2968133 w 2977912"/>
                <a:gd name="connsiteY58" fmla="*/ 222488 h 422971"/>
                <a:gd name="connsiteX59" fmla="*/ 2948573 w 2977912"/>
                <a:gd name="connsiteY59" fmla="*/ 188259 h 422971"/>
                <a:gd name="connsiteX60" fmla="*/ 2921679 w 2977912"/>
                <a:gd name="connsiteY60" fmla="*/ 158920 h 422971"/>
                <a:gd name="connsiteX61" fmla="*/ 2897230 w 2977912"/>
                <a:gd name="connsiteY61" fmla="*/ 136915 h 422971"/>
                <a:gd name="connsiteX62" fmla="*/ 2860556 w 2977912"/>
                <a:gd name="connsiteY62" fmla="*/ 110021 h 422971"/>
                <a:gd name="connsiteX63" fmla="*/ 2804323 w 2977912"/>
                <a:gd name="connsiteY63" fmla="*/ 78237 h 422971"/>
                <a:gd name="connsiteX64" fmla="*/ 2752980 w 2977912"/>
                <a:gd name="connsiteY64" fmla="*/ 56233 h 422971"/>
                <a:gd name="connsiteX65" fmla="*/ 2669853 w 2977912"/>
                <a:gd name="connsiteY65" fmla="*/ 24449 h 422971"/>
                <a:gd name="connsiteX66" fmla="*/ 2586725 w 2977912"/>
                <a:gd name="connsiteY66" fmla="*/ 0 h 422971"/>
                <a:gd name="connsiteX67" fmla="*/ 2567166 w 2977912"/>
                <a:gd name="connsiteY67" fmla="*/ 0 h 422971"/>
                <a:gd name="connsiteX68" fmla="*/ 2515823 w 2977912"/>
                <a:gd name="connsiteY68" fmla="*/ 4890 h 422971"/>
                <a:gd name="connsiteX69" fmla="*/ 2466924 w 2977912"/>
                <a:gd name="connsiteY69" fmla="*/ 17114 h 422971"/>
                <a:gd name="connsiteX70" fmla="*/ 2388687 w 2977912"/>
                <a:gd name="connsiteY70" fmla="*/ 44009 h 422971"/>
                <a:gd name="connsiteX71" fmla="*/ 2330009 w 2977912"/>
                <a:gd name="connsiteY71" fmla="*/ 66013 h 422971"/>
                <a:gd name="connsiteX72" fmla="*/ 2168644 w 2977912"/>
                <a:gd name="connsiteY72" fmla="*/ 73348 h 42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77912" h="422971">
                  <a:moveTo>
                    <a:pt x="2168644" y="73348"/>
                  </a:moveTo>
                  <a:lnTo>
                    <a:pt x="1970605" y="80682"/>
                  </a:lnTo>
                  <a:lnTo>
                    <a:pt x="1792126" y="88017"/>
                  </a:lnTo>
                  <a:lnTo>
                    <a:pt x="1603868" y="97797"/>
                  </a:lnTo>
                  <a:lnTo>
                    <a:pt x="1359376" y="110021"/>
                  </a:lnTo>
                  <a:lnTo>
                    <a:pt x="1139333" y="124691"/>
                  </a:lnTo>
                  <a:lnTo>
                    <a:pt x="911955" y="139360"/>
                  </a:lnTo>
                  <a:lnTo>
                    <a:pt x="738366" y="154030"/>
                  </a:lnTo>
                  <a:lnTo>
                    <a:pt x="589226" y="168699"/>
                  </a:lnTo>
                  <a:lnTo>
                    <a:pt x="513433" y="176034"/>
                  </a:lnTo>
                  <a:lnTo>
                    <a:pt x="486539" y="178479"/>
                  </a:lnTo>
                  <a:lnTo>
                    <a:pt x="452310" y="176034"/>
                  </a:lnTo>
                  <a:lnTo>
                    <a:pt x="413192" y="173589"/>
                  </a:lnTo>
                  <a:lnTo>
                    <a:pt x="352069" y="166255"/>
                  </a:lnTo>
                  <a:lnTo>
                    <a:pt x="298280" y="156475"/>
                  </a:lnTo>
                  <a:lnTo>
                    <a:pt x="261607" y="146695"/>
                  </a:lnTo>
                  <a:lnTo>
                    <a:pt x="198039" y="124691"/>
                  </a:lnTo>
                  <a:lnTo>
                    <a:pt x="141805" y="100242"/>
                  </a:lnTo>
                  <a:lnTo>
                    <a:pt x="85572" y="68458"/>
                  </a:lnTo>
                  <a:lnTo>
                    <a:pt x="53788" y="48898"/>
                  </a:lnTo>
                  <a:lnTo>
                    <a:pt x="31784" y="39119"/>
                  </a:lnTo>
                  <a:lnTo>
                    <a:pt x="17115" y="39119"/>
                  </a:lnTo>
                  <a:lnTo>
                    <a:pt x="4890" y="41564"/>
                  </a:lnTo>
                  <a:lnTo>
                    <a:pt x="0" y="48898"/>
                  </a:lnTo>
                  <a:lnTo>
                    <a:pt x="0" y="61123"/>
                  </a:lnTo>
                  <a:lnTo>
                    <a:pt x="2445" y="78237"/>
                  </a:lnTo>
                  <a:lnTo>
                    <a:pt x="14670" y="102687"/>
                  </a:lnTo>
                  <a:lnTo>
                    <a:pt x="63568" y="163810"/>
                  </a:lnTo>
                  <a:lnTo>
                    <a:pt x="139361" y="246937"/>
                  </a:lnTo>
                  <a:lnTo>
                    <a:pt x="202928" y="308060"/>
                  </a:lnTo>
                  <a:lnTo>
                    <a:pt x="254272" y="349623"/>
                  </a:lnTo>
                  <a:lnTo>
                    <a:pt x="305615" y="386297"/>
                  </a:lnTo>
                  <a:lnTo>
                    <a:pt x="356958" y="413191"/>
                  </a:lnTo>
                  <a:lnTo>
                    <a:pt x="388742" y="422971"/>
                  </a:lnTo>
                  <a:lnTo>
                    <a:pt x="437641" y="408302"/>
                  </a:lnTo>
                  <a:lnTo>
                    <a:pt x="574556" y="374073"/>
                  </a:lnTo>
                  <a:lnTo>
                    <a:pt x="718807" y="349623"/>
                  </a:lnTo>
                  <a:lnTo>
                    <a:pt x="860612" y="332509"/>
                  </a:lnTo>
                  <a:lnTo>
                    <a:pt x="1041536" y="308060"/>
                  </a:lnTo>
                  <a:lnTo>
                    <a:pt x="1246909" y="286056"/>
                  </a:lnTo>
                  <a:lnTo>
                    <a:pt x="1425388" y="271386"/>
                  </a:lnTo>
                  <a:lnTo>
                    <a:pt x="1557414" y="261606"/>
                  </a:lnTo>
                  <a:lnTo>
                    <a:pt x="1682105" y="256717"/>
                  </a:lnTo>
                  <a:lnTo>
                    <a:pt x="1823910" y="254272"/>
                  </a:lnTo>
                  <a:lnTo>
                    <a:pt x="1929042" y="254272"/>
                  </a:lnTo>
                  <a:lnTo>
                    <a:pt x="2070847" y="256717"/>
                  </a:lnTo>
                  <a:lnTo>
                    <a:pt x="2246881" y="266496"/>
                  </a:lnTo>
                  <a:lnTo>
                    <a:pt x="2408246" y="268941"/>
                  </a:lnTo>
                  <a:lnTo>
                    <a:pt x="2528047" y="273831"/>
                  </a:lnTo>
                  <a:lnTo>
                    <a:pt x="2657628" y="281166"/>
                  </a:lnTo>
                  <a:lnTo>
                    <a:pt x="2782319" y="295835"/>
                  </a:lnTo>
                  <a:lnTo>
                    <a:pt x="2887450" y="310505"/>
                  </a:lnTo>
                  <a:lnTo>
                    <a:pt x="2911900" y="310505"/>
                  </a:lnTo>
                  <a:lnTo>
                    <a:pt x="2943684" y="305615"/>
                  </a:lnTo>
                  <a:lnTo>
                    <a:pt x="2960798" y="298280"/>
                  </a:lnTo>
                  <a:lnTo>
                    <a:pt x="2975468" y="281166"/>
                  </a:lnTo>
                  <a:lnTo>
                    <a:pt x="2977912" y="266496"/>
                  </a:lnTo>
                  <a:lnTo>
                    <a:pt x="2975468" y="246937"/>
                  </a:lnTo>
                  <a:lnTo>
                    <a:pt x="2968133" y="222488"/>
                  </a:lnTo>
                  <a:lnTo>
                    <a:pt x="2948573" y="188259"/>
                  </a:lnTo>
                  <a:lnTo>
                    <a:pt x="2921679" y="158920"/>
                  </a:lnTo>
                  <a:lnTo>
                    <a:pt x="2897230" y="136915"/>
                  </a:lnTo>
                  <a:lnTo>
                    <a:pt x="2860556" y="110021"/>
                  </a:lnTo>
                  <a:lnTo>
                    <a:pt x="2804323" y="78237"/>
                  </a:lnTo>
                  <a:lnTo>
                    <a:pt x="2752980" y="56233"/>
                  </a:lnTo>
                  <a:lnTo>
                    <a:pt x="2669853" y="24449"/>
                  </a:lnTo>
                  <a:lnTo>
                    <a:pt x="2586725" y="0"/>
                  </a:lnTo>
                  <a:lnTo>
                    <a:pt x="2567166" y="0"/>
                  </a:lnTo>
                  <a:lnTo>
                    <a:pt x="2515823" y="4890"/>
                  </a:lnTo>
                  <a:lnTo>
                    <a:pt x="2466924" y="17114"/>
                  </a:lnTo>
                  <a:lnTo>
                    <a:pt x="2388687" y="44009"/>
                  </a:lnTo>
                  <a:lnTo>
                    <a:pt x="2330009" y="66013"/>
                  </a:lnTo>
                  <a:lnTo>
                    <a:pt x="2168644" y="7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ACD33316-5B70-49AD-B56F-9281D40EF121}"/>
              </a:ext>
            </a:extLst>
          </p:cNvPr>
          <p:cNvSpPr/>
          <p:nvPr/>
        </p:nvSpPr>
        <p:spPr>
          <a:xfrm>
            <a:off x="2767013" y="1430338"/>
            <a:ext cx="1712912" cy="1003300"/>
          </a:xfrm>
          <a:custGeom>
            <a:avLst/>
            <a:gdLst>
              <a:gd name="connsiteX0" fmla="*/ 988218 w 1712118"/>
              <a:gd name="connsiteY0" fmla="*/ 421482 h 1002507"/>
              <a:gd name="connsiteX1" fmla="*/ 892968 w 1712118"/>
              <a:gd name="connsiteY1" fmla="*/ 497682 h 1002507"/>
              <a:gd name="connsiteX2" fmla="*/ 807243 w 1712118"/>
              <a:gd name="connsiteY2" fmla="*/ 557213 h 1002507"/>
              <a:gd name="connsiteX3" fmla="*/ 652462 w 1712118"/>
              <a:gd name="connsiteY3" fmla="*/ 645319 h 1002507"/>
              <a:gd name="connsiteX4" fmla="*/ 431006 w 1712118"/>
              <a:gd name="connsiteY4" fmla="*/ 759619 h 1002507"/>
              <a:gd name="connsiteX5" fmla="*/ 214312 w 1712118"/>
              <a:gd name="connsiteY5" fmla="*/ 859632 h 1002507"/>
              <a:gd name="connsiteX6" fmla="*/ 23812 w 1712118"/>
              <a:gd name="connsiteY6" fmla="*/ 942975 h 1002507"/>
              <a:gd name="connsiteX7" fmla="*/ 9525 w 1712118"/>
              <a:gd name="connsiteY7" fmla="*/ 952500 h 1002507"/>
              <a:gd name="connsiteX8" fmla="*/ 2381 w 1712118"/>
              <a:gd name="connsiteY8" fmla="*/ 969169 h 1002507"/>
              <a:gd name="connsiteX9" fmla="*/ 0 w 1712118"/>
              <a:gd name="connsiteY9" fmla="*/ 983457 h 1002507"/>
              <a:gd name="connsiteX10" fmla="*/ 4762 w 1712118"/>
              <a:gd name="connsiteY10" fmla="*/ 997744 h 1002507"/>
              <a:gd name="connsiteX11" fmla="*/ 19050 w 1712118"/>
              <a:gd name="connsiteY11" fmla="*/ 1002507 h 1002507"/>
              <a:gd name="connsiteX12" fmla="*/ 54768 w 1712118"/>
              <a:gd name="connsiteY12" fmla="*/ 995363 h 1002507"/>
              <a:gd name="connsiteX13" fmla="*/ 126206 w 1712118"/>
              <a:gd name="connsiteY13" fmla="*/ 976313 h 1002507"/>
              <a:gd name="connsiteX14" fmla="*/ 290512 w 1712118"/>
              <a:gd name="connsiteY14" fmla="*/ 931069 h 1002507"/>
              <a:gd name="connsiteX15" fmla="*/ 516731 w 1712118"/>
              <a:gd name="connsiteY15" fmla="*/ 862013 h 1002507"/>
              <a:gd name="connsiteX16" fmla="*/ 723900 w 1712118"/>
              <a:gd name="connsiteY16" fmla="*/ 795338 h 1002507"/>
              <a:gd name="connsiteX17" fmla="*/ 892968 w 1712118"/>
              <a:gd name="connsiteY17" fmla="*/ 735807 h 1002507"/>
              <a:gd name="connsiteX18" fmla="*/ 1069181 w 1712118"/>
              <a:gd name="connsiteY18" fmla="*/ 652463 h 1002507"/>
              <a:gd name="connsiteX19" fmla="*/ 1240631 w 1712118"/>
              <a:gd name="connsiteY19" fmla="*/ 559594 h 1002507"/>
              <a:gd name="connsiteX20" fmla="*/ 1376362 w 1712118"/>
              <a:gd name="connsiteY20" fmla="*/ 490538 h 1002507"/>
              <a:gd name="connsiteX21" fmla="*/ 1473993 w 1712118"/>
              <a:gd name="connsiteY21" fmla="*/ 440532 h 1002507"/>
              <a:gd name="connsiteX22" fmla="*/ 1526381 w 1712118"/>
              <a:gd name="connsiteY22" fmla="*/ 431007 h 1002507"/>
              <a:gd name="connsiteX23" fmla="*/ 1583531 w 1712118"/>
              <a:gd name="connsiteY23" fmla="*/ 421482 h 1002507"/>
              <a:gd name="connsiteX24" fmla="*/ 1621631 w 1712118"/>
              <a:gd name="connsiteY24" fmla="*/ 411957 h 1002507"/>
              <a:gd name="connsiteX25" fmla="*/ 1666875 w 1712118"/>
              <a:gd name="connsiteY25" fmla="*/ 395288 h 1002507"/>
              <a:gd name="connsiteX26" fmla="*/ 1693068 w 1712118"/>
              <a:gd name="connsiteY26" fmla="*/ 381000 h 1002507"/>
              <a:gd name="connsiteX27" fmla="*/ 1704975 w 1712118"/>
              <a:gd name="connsiteY27" fmla="*/ 369094 h 1002507"/>
              <a:gd name="connsiteX28" fmla="*/ 1712118 w 1712118"/>
              <a:gd name="connsiteY28" fmla="*/ 352425 h 1002507"/>
              <a:gd name="connsiteX29" fmla="*/ 1712118 w 1712118"/>
              <a:gd name="connsiteY29" fmla="*/ 335757 h 1002507"/>
              <a:gd name="connsiteX30" fmla="*/ 1702593 w 1712118"/>
              <a:gd name="connsiteY30" fmla="*/ 314325 h 1002507"/>
              <a:gd name="connsiteX31" fmla="*/ 1688306 w 1712118"/>
              <a:gd name="connsiteY31" fmla="*/ 288132 h 1002507"/>
              <a:gd name="connsiteX32" fmla="*/ 1657350 w 1712118"/>
              <a:gd name="connsiteY32" fmla="*/ 252413 h 1002507"/>
              <a:gd name="connsiteX33" fmla="*/ 1619250 w 1712118"/>
              <a:gd name="connsiteY33" fmla="*/ 216694 h 1002507"/>
              <a:gd name="connsiteX34" fmla="*/ 1569243 w 1712118"/>
              <a:gd name="connsiteY34" fmla="*/ 176213 h 1002507"/>
              <a:gd name="connsiteX35" fmla="*/ 1531143 w 1712118"/>
              <a:gd name="connsiteY35" fmla="*/ 147638 h 1002507"/>
              <a:gd name="connsiteX36" fmla="*/ 1488281 w 1712118"/>
              <a:gd name="connsiteY36" fmla="*/ 119063 h 1002507"/>
              <a:gd name="connsiteX37" fmla="*/ 1440656 w 1712118"/>
              <a:gd name="connsiteY37" fmla="*/ 95250 h 1002507"/>
              <a:gd name="connsiteX38" fmla="*/ 1390650 w 1712118"/>
              <a:gd name="connsiteY38" fmla="*/ 71438 h 1002507"/>
              <a:gd name="connsiteX39" fmla="*/ 1333500 w 1712118"/>
              <a:gd name="connsiteY39" fmla="*/ 50007 h 1002507"/>
              <a:gd name="connsiteX40" fmla="*/ 1271587 w 1712118"/>
              <a:gd name="connsiteY40" fmla="*/ 30957 h 1002507"/>
              <a:gd name="connsiteX41" fmla="*/ 1207293 w 1712118"/>
              <a:gd name="connsiteY41" fmla="*/ 14288 h 1002507"/>
              <a:gd name="connsiteX42" fmla="*/ 1173956 w 1712118"/>
              <a:gd name="connsiteY42" fmla="*/ 2382 h 1002507"/>
              <a:gd name="connsiteX43" fmla="*/ 1164431 w 1712118"/>
              <a:gd name="connsiteY43" fmla="*/ 0 h 1002507"/>
              <a:gd name="connsiteX44" fmla="*/ 1154906 w 1712118"/>
              <a:gd name="connsiteY44" fmla="*/ 0 h 1002507"/>
              <a:gd name="connsiteX45" fmla="*/ 1145381 w 1712118"/>
              <a:gd name="connsiteY45" fmla="*/ 0 h 1002507"/>
              <a:gd name="connsiteX46" fmla="*/ 1138237 w 1712118"/>
              <a:gd name="connsiteY46" fmla="*/ 4763 h 1002507"/>
              <a:gd name="connsiteX47" fmla="*/ 1143000 w 1712118"/>
              <a:gd name="connsiteY47" fmla="*/ 30957 h 1002507"/>
              <a:gd name="connsiteX48" fmla="*/ 1150143 w 1712118"/>
              <a:gd name="connsiteY48" fmla="*/ 50007 h 1002507"/>
              <a:gd name="connsiteX49" fmla="*/ 1164431 w 1712118"/>
              <a:gd name="connsiteY49" fmla="*/ 64294 h 1002507"/>
              <a:gd name="connsiteX50" fmla="*/ 1188243 w 1712118"/>
              <a:gd name="connsiteY50" fmla="*/ 80963 h 1002507"/>
              <a:gd name="connsiteX51" fmla="*/ 1216818 w 1712118"/>
              <a:gd name="connsiteY51" fmla="*/ 107157 h 1002507"/>
              <a:gd name="connsiteX52" fmla="*/ 1245393 w 1712118"/>
              <a:gd name="connsiteY52" fmla="*/ 142875 h 1002507"/>
              <a:gd name="connsiteX53" fmla="*/ 1254918 w 1712118"/>
              <a:gd name="connsiteY53" fmla="*/ 159544 h 1002507"/>
              <a:gd name="connsiteX54" fmla="*/ 1254918 w 1712118"/>
              <a:gd name="connsiteY54" fmla="*/ 166688 h 1002507"/>
              <a:gd name="connsiteX55" fmla="*/ 1247775 w 1712118"/>
              <a:gd name="connsiteY55" fmla="*/ 185738 h 1002507"/>
              <a:gd name="connsiteX56" fmla="*/ 1188243 w 1712118"/>
              <a:gd name="connsiteY56" fmla="*/ 250032 h 1002507"/>
              <a:gd name="connsiteX57" fmla="*/ 1126331 w 1712118"/>
              <a:gd name="connsiteY57" fmla="*/ 304800 h 1002507"/>
              <a:gd name="connsiteX58" fmla="*/ 1042987 w 1712118"/>
              <a:gd name="connsiteY58" fmla="*/ 378619 h 1002507"/>
              <a:gd name="connsiteX59" fmla="*/ 988218 w 1712118"/>
              <a:gd name="connsiteY59" fmla="*/ 421482 h 100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12118" h="1002507">
                <a:moveTo>
                  <a:pt x="988218" y="421482"/>
                </a:moveTo>
                <a:lnTo>
                  <a:pt x="892968" y="497682"/>
                </a:lnTo>
                <a:lnTo>
                  <a:pt x="807243" y="557213"/>
                </a:lnTo>
                <a:lnTo>
                  <a:pt x="652462" y="645319"/>
                </a:lnTo>
                <a:lnTo>
                  <a:pt x="431006" y="759619"/>
                </a:lnTo>
                <a:lnTo>
                  <a:pt x="214312" y="859632"/>
                </a:lnTo>
                <a:lnTo>
                  <a:pt x="23812" y="942975"/>
                </a:lnTo>
                <a:lnTo>
                  <a:pt x="9525" y="952500"/>
                </a:lnTo>
                <a:lnTo>
                  <a:pt x="2381" y="969169"/>
                </a:lnTo>
                <a:lnTo>
                  <a:pt x="0" y="983457"/>
                </a:lnTo>
                <a:lnTo>
                  <a:pt x="4762" y="997744"/>
                </a:lnTo>
                <a:lnTo>
                  <a:pt x="19050" y="1002507"/>
                </a:lnTo>
                <a:lnTo>
                  <a:pt x="54768" y="995363"/>
                </a:lnTo>
                <a:lnTo>
                  <a:pt x="126206" y="976313"/>
                </a:lnTo>
                <a:lnTo>
                  <a:pt x="290512" y="931069"/>
                </a:lnTo>
                <a:lnTo>
                  <a:pt x="516731" y="862013"/>
                </a:lnTo>
                <a:lnTo>
                  <a:pt x="723900" y="795338"/>
                </a:lnTo>
                <a:lnTo>
                  <a:pt x="892968" y="735807"/>
                </a:lnTo>
                <a:lnTo>
                  <a:pt x="1069181" y="652463"/>
                </a:lnTo>
                <a:lnTo>
                  <a:pt x="1240631" y="559594"/>
                </a:lnTo>
                <a:lnTo>
                  <a:pt x="1376362" y="490538"/>
                </a:lnTo>
                <a:lnTo>
                  <a:pt x="1473993" y="440532"/>
                </a:lnTo>
                <a:lnTo>
                  <a:pt x="1526381" y="431007"/>
                </a:lnTo>
                <a:lnTo>
                  <a:pt x="1583531" y="421482"/>
                </a:lnTo>
                <a:lnTo>
                  <a:pt x="1621631" y="411957"/>
                </a:lnTo>
                <a:lnTo>
                  <a:pt x="1666875" y="395288"/>
                </a:lnTo>
                <a:lnTo>
                  <a:pt x="1693068" y="381000"/>
                </a:lnTo>
                <a:lnTo>
                  <a:pt x="1704975" y="369094"/>
                </a:lnTo>
                <a:lnTo>
                  <a:pt x="1712118" y="352425"/>
                </a:lnTo>
                <a:lnTo>
                  <a:pt x="1712118" y="335757"/>
                </a:lnTo>
                <a:lnTo>
                  <a:pt x="1702593" y="314325"/>
                </a:lnTo>
                <a:lnTo>
                  <a:pt x="1688306" y="288132"/>
                </a:lnTo>
                <a:lnTo>
                  <a:pt x="1657350" y="252413"/>
                </a:lnTo>
                <a:lnTo>
                  <a:pt x="1619250" y="216694"/>
                </a:lnTo>
                <a:lnTo>
                  <a:pt x="1569243" y="176213"/>
                </a:lnTo>
                <a:lnTo>
                  <a:pt x="1531143" y="147638"/>
                </a:lnTo>
                <a:lnTo>
                  <a:pt x="1488281" y="119063"/>
                </a:lnTo>
                <a:lnTo>
                  <a:pt x="1440656" y="95250"/>
                </a:lnTo>
                <a:lnTo>
                  <a:pt x="1390650" y="71438"/>
                </a:lnTo>
                <a:lnTo>
                  <a:pt x="1333500" y="50007"/>
                </a:lnTo>
                <a:lnTo>
                  <a:pt x="1271587" y="30957"/>
                </a:lnTo>
                <a:lnTo>
                  <a:pt x="1207293" y="14288"/>
                </a:lnTo>
                <a:lnTo>
                  <a:pt x="1173956" y="2382"/>
                </a:lnTo>
                <a:lnTo>
                  <a:pt x="1164431" y="0"/>
                </a:lnTo>
                <a:lnTo>
                  <a:pt x="1154906" y="0"/>
                </a:lnTo>
                <a:lnTo>
                  <a:pt x="1145381" y="0"/>
                </a:lnTo>
                <a:lnTo>
                  <a:pt x="1138237" y="4763"/>
                </a:lnTo>
                <a:lnTo>
                  <a:pt x="1143000" y="30957"/>
                </a:lnTo>
                <a:lnTo>
                  <a:pt x="1150143" y="50007"/>
                </a:lnTo>
                <a:lnTo>
                  <a:pt x="1164431" y="64294"/>
                </a:lnTo>
                <a:lnTo>
                  <a:pt x="1188243" y="80963"/>
                </a:lnTo>
                <a:lnTo>
                  <a:pt x="1216818" y="107157"/>
                </a:lnTo>
                <a:lnTo>
                  <a:pt x="1245393" y="142875"/>
                </a:lnTo>
                <a:lnTo>
                  <a:pt x="1254918" y="159544"/>
                </a:lnTo>
                <a:lnTo>
                  <a:pt x="1254918" y="166688"/>
                </a:lnTo>
                <a:lnTo>
                  <a:pt x="1247775" y="185738"/>
                </a:lnTo>
                <a:lnTo>
                  <a:pt x="1188243" y="250032"/>
                </a:lnTo>
                <a:lnTo>
                  <a:pt x="1126331" y="304800"/>
                </a:lnTo>
                <a:lnTo>
                  <a:pt x="1042987" y="378619"/>
                </a:lnTo>
                <a:lnTo>
                  <a:pt x="988218" y="4214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5EC9F07C-4BF5-4E11-B528-74FF16473E5C}"/>
              </a:ext>
            </a:extLst>
          </p:cNvPr>
          <p:cNvSpPr/>
          <p:nvPr/>
        </p:nvSpPr>
        <p:spPr>
          <a:xfrm>
            <a:off x="2519363" y="2665413"/>
            <a:ext cx="2133600" cy="649287"/>
          </a:xfrm>
          <a:custGeom>
            <a:avLst/>
            <a:gdLst>
              <a:gd name="connsiteX0" fmla="*/ 1021556 w 2133600"/>
              <a:gd name="connsiteY0" fmla="*/ 240506 h 650081"/>
              <a:gd name="connsiteX1" fmla="*/ 723900 w 2133600"/>
              <a:gd name="connsiteY1" fmla="*/ 314325 h 650081"/>
              <a:gd name="connsiteX2" fmla="*/ 469106 w 2133600"/>
              <a:gd name="connsiteY2" fmla="*/ 378619 h 650081"/>
              <a:gd name="connsiteX3" fmla="*/ 421481 w 2133600"/>
              <a:gd name="connsiteY3" fmla="*/ 388144 h 650081"/>
              <a:gd name="connsiteX4" fmla="*/ 323850 w 2133600"/>
              <a:gd name="connsiteY4" fmla="*/ 400050 h 650081"/>
              <a:gd name="connsiteX5" fmla="*/ 245268 w 2133600"/>
              <a:gd name="connsiteY5" fmla="*/ 407194 h 650081"/>
              <a:gd name="connsiteX6" fmla="*/ 180975 w 2133600"/>
              <a:gd name="connsiteY6" fmla="*/ 409575 h 650081"/>
              <a:gd name="connsiteX7" fmla="*/ 123825 w 2133600"/>
              <a:gd name="connsiteY7" fmla="*/ 404812 h 650081"/>
              <a:gd name="connsiteX8" fmla="*/ 85725 w 2133600"/>
              <a:gd name="connsiteY8" fmla="*/ 395287 h 650081"/>
              <a:gd name="connsiteX9" fmla="*/ 52387 w 2133600"/>
              <a:gd name="connsiteY9" fmla="*/ 381000 h 650081"/>
              <a:gd name="connsiteX10" fmla="*/ 21431 w 2133600"/>
              <a:gd name="connsiteY10" fmla="*/ 371475 h 650081"/>
              <a:gd name="connsiteX11" fmla="*/ 11906 w 2133600"/>
              <a:gd name="connsiteY11" fmla="*/ 371475 h 650081"/>
              <a:gd name="connsiteX12" fmla="*/ 2381 w 2133600"/>
              <a:gd name="connsiteY12" fmla="*/ 378619 h 650081"/>
              <a:gd name="connsiteX13" fmla="*/ 0 w 2133600"/>
              <a:gd name="connsiteY13" fmla="*/ 392906 h 650081"/>
              <a:gd name="connsiteX14" fmla="*/ 11906 w 2133600"/>
              <a:gd name="connsiteY14" fmla="*/ 426244 h 650081"/>
              <a:gd name="connsiteX15" fmla="*/ 30956 w 2133600"/>
              <a:gd name="connsiteY15" fmla="*/ 457200 h 650081"/>
              <a:gd name="connsiteX16" fmla="*/ 76200 w 2133600"/>
              <a:gd name="connsiteY16" fmla="*/ 497681 h 650081"/>
              <a:gd name="connsiteX17" fmla="*/ 180975 w 2133600"/>
              <a:gd name="connsiteY17" fmla="*/ 569119 h 650081"/>
              <a:gd name="connsiteX18" fmla="*/ 273843 w 2133600"/>
              <a:gd name="connsiteY18" fmla="*/ 631031 h 650081"/>
              <a:gd name="connsiteX19" fmla="*/ 302418 w 2133600"/>
              <a:gd name="connsiteY19" fmla="*/ 650081 h 650081"/>
              <a:gd name="connsiteX20" fmla="*/ 328612 w 2133600"/>
              <a:gd name="connsiteY20" fmla="*/ 650081 h 650081"/>
              <a:gd name="connsiteX21" fmla="*/ 435768 w 2133600"/>
              <a:gd name="connsiteY21" fmla="*/ 616744 h 650081"/>
              <a:gd name="connsiteX22" fmla="*/ 554831 w 2133600"/>
              <a:gd name="connsiteY22" fmla="*/ 569119 h 650081"/>
              <a:gd name="connsiteX23" fmla="*/ 797718 w 2133600"/>
              <a:gd name="connsiteY23" fmla="*/ 485775 h 650081"/>
              <a:gd name="connsiteX24" fmla="*/ 1138237 w 2133600"/>
              <a:gd name="connsiteY24" fmla="*/ 376237 h 650081"/>
              <a:gd name="connsiteX25" fmla="*/ 1495425 w 2133600"/>
              <a:gd name="connsiteY25" fmla="*/ 290512 h 650081"/>
              <a:gd name="connsiteX26" fmla="*/ 1616868 w 2133600"/>
              <a:gd name="connsiteY26" fmla="*/ 266700 h 650081"/>
              <a:gd name="connsiteX27" fmla="*/ 1702593 w 2133600"/>
              <a:gd name="connsiteY27" fmla="*/ 252412 h 650081"/>
              <a:gd name="connsiteX28" fmla="*/ 1790700 w 2133600"/>
              <a:gd name="connsiteY28" fmla="*/ 240506 h 650081"/>
              <a:gd name="connsiteX29" fmla="*/ 1869281 w 2133600"/>
              <a:gd name="connsiteY29" fmla="*/ 233362 h 650081"/>
              <a:gd name="connsiteX30" fmla="*/ 1969293 w 2133600"/>
              <a:gd name="connsiteY30" fmla="*/ 228600 h 650081"/>
              <a:gd name="connsiteX31" fmla="*/ 2026443 w 2133600"/>
              <a:gd name="connsiteY31" fmla="*/ 226219 h 650081"/>
              <a:gd name="connsiteX32" fmla="*/ 2062162 w 2133600"/>
              <a:gd name="connsiteY32" fmla="*/ 223837 h 650081"/>
              <a:gd name="connsiteX33" fmla="*/ 2095500 w 2133600"/>
              <a:gd name="connsiteY33" fmla="*/ 219075 h 650081"/>
              <a:gd name="connsiteX34" fmla="*/ 2121693 w 2133600"/>
              <a:gd name="connsiteY34" fmla="*/ 207169 h 650081"/>
              <a:gd name="connsiteX35" fmla="*/ 2133600 w 2133600"/>
              <a:gd name="connsiteY35" fmla="*/ 188119 h 650081"/>
              <a:gd name="connsiteX36" fmla="*/ 2133600 w 2133600"/>
              <a:gd name="connsiteY36" fmla="*/ 164306 h 650081"/>
              <a:gd name="connsiteX37" fmla="*/ 2121693 w 2133600"/>
              <a:gd name="connsiteY37" fmla="*/ 138112 h 650081"/>
              <a:gd name="connsiteX38" fmla="*/ 2100262 w 2133600"/>
              <a:gd name="connsiteY38" fmla="*/ 107156 h 650081"/>
              <a:gd name="connsiteX39" fmla="*/ 2081212 w 2133600"/>
              <a:gd name="connsiteY39" fmla="*/ 80962 h 650081"/>
              <a:gd name="connsiteX40" fmla="*/ 2059781 w 2133600"/>
              <a:gd name="connsiteY40" fmla="*/ 64294 h 650081"/>
              <a:gd name="connsiteX41" fmla="*/ 2000250 w 2133600"/>
              <a:gd name="connsiteY41" fmla="*/ 33337 h 650081"/>
              <a:gd name="connsiteX42" fmla="*/ 1959768 w 2133600"/>
              <a:gd name="connsiteY42" fmla="*/ 16669 h 650081"/>
              <a:gd name="connsiteX43" fmla="*/ 1909762 w 2133600"/>
              <a:gd name="connsiteY43" fmla="*/ 2381 h 650081"/>
              <a:gd name="connsiteX44" fmla="*/ 1864518 w 2133600"/>
              <a:gd name="connsiteY44" fmla="*/ 0 h 650081"/>
              <a:gd name="connsiteX45" fmla="*/ 1821656 w 2133600"/>
              <a:gd name="connsiteY45" fmla="*/ 7144 h 650081"/>
              <a:gd name="connsiteX46" fmla="*/ 1776412 w 2133600"/>
              <a:gd name="connsiteY46" fmla="*/ 30956 h 650081"/>
              <a:gd name="connsiteX47" fmla="*/ 1669256 w 2133600"/>
              <a:gd name="connsiteY47" fmla="*/ 73819 h 650081"/>
              <a:gd name="connsiteX48" fmla="*/ 1490662 w 2133600"/>
              <a:gd name="connsiteY48" fmla="*/ 133350 h 650081"/>
              <a:gd name="connsiteX49" fmla="*/ 1233487 w 2133600"/>
              <a:gd name="connsiteY49" fmla="*/ 190500 h 650081"/>
              <a:gd name="connsiteX50" fmla="*/ 1021556 w 2133600"/>
              <a:gd name="connsiteY50" fmla="*/ 240506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33600" h="650081">
                <a:moveTo>
                  <a:pt x="1021556" y="240506"/>
                </a:moveTo>
                <a:lnTo>
                  <a:pt x="723900" y="314325"/>
                </a:lnTo>
                <a:lnTo>
                  <a:pt x="469106" y="378619"/>
                </a:lnTo>
                <a:lnTo>
                  <a:pt x="421481" y="388144"/>
                </a:lnTo>
                <a:lnTo>
                  <a:pt x="323850" y="400050"/>
                </a:lnTo>
                <a:lnTo>
                  <a:pt x="245268" y="407194"/>
                </a:lnTo>
                <a:lnTo>
                  <a:pt x="180975" y="409575"/>
                </a:lnTo>
                <a:lnTo>
                  <a:pt x="123825" y="404812"/>
                </a:lnTo>
                <a:lnTo>
                  <a:pt x="85725" y="395287"/>
                </a:lnTo>
                <a:lnTo>
                  <a:pt x="52387" y="381000"/>
                </a:lnTo>
                <a:lnTo>
                  <a:pt x="21431" y="371475"/>
                </a:lnTo>
                <a:lnTo>
                  <a:pt x="11906" y="371475"/>
                </a:lnTo>
                <a:lnTo>
                  <a:pt x="2381" y="378619"/>
                </a:lnTo>
                <a:lnTo>
                  <a:pt x="0" y="392906"/>
                </a:lnTo>
                <a:lnTo>
                  <a:pt x="11906" y="426244"/>
                </a:lnTo>
                <a:lnTo>
                  <a:pt x="30956" y="457200"/>
                </a:lnTo>
                <a:lnTo>
                  <a:pt x="76200" y="497681"/>
                </a:lnTo>
                <a:lnTo>
                  <a:pt x="180975" y="569119"/>
                </a:lnTo>
                <a:lnTo>
                  <a:pt x="273843" y="631031"/>
                </a:lnTo>
                <a:lnTo>
                  <a:pt x="302418" y="650081"/>
                </a:lnTo>
                <a:lnTo>
                  <a:pt x="328612" y="650081"/>
                </a:lnTo>
                <a:lnTo>
                  <a:pt x="435768" y="616744"/>
                </a:lnTo>
                <a:lnTo>
                  <a:pt x="554831" y="569119"/>
                </a:lnTo>
                <a:lnTo>
                  <a:pt x="797718" y="485775"/>
                </a:lnTo>
                <a:lnTo>
                  <a:pt x="1138237" y="376237"/>
                </a:lnTo>
                <a:lnTo>
                  <a:pt x="1495425" y="290512"/>
                </a:lnTo>
                <a:lnTo>
                  <a:pt x="1616868" y="266700"/>
                </a:lnTo>
                <a:lnTo>
                  <a:pt x="1702593" y="252412"/>
                </a:lnTo>
                <a:lnTo>
                  <a:pt x="1790700" y="240506"/>
                </a:lnTo>
                <a:lnTo>
                  <a:pt x="1869281" y="233362"/>
                </a:lnTo>
                <a:lnTo>
                  <a:pt x="1969293" y="228600"/>
                </a:lnTo>
                <a:lnTo>
                  <a:pt x="2026443" y="226219"/>
                </a:lnTo>
                <a:lnTo>
                  <a:pt x="2062162" y="223837"/>
                </a:lnTo>
                <a:lnTo>
                  <a:pt x="2095500" y="219075"/>
                </a:lnTo>
                <a:lnTo>
                  <a:pt x="2121693" y="207169"/>
                </a:lnTo>
                <a:lnTo>
                  <a:pt x="2133600" y="188119"/>
                </a:lnTo>
                <a:lnTo>
                  <a:pt x="2133600" y="164306"/>
                </a:lnTo>
                <a:lnTo>
                  <a:pt x="2121693" y="138112"/>
                </a:lnTo>
                <a:lnTo>
                  <a:pt x="2100262" y="107156"/>
                </a:lnTo>
                <a:lnTo>
                  <a:pt x="2081212" y="80962"/>
                </a:lnTo>
                <a:lnTo>
                  <a:pt x="2059781" y="64294"/>
                </a:lnTo>
                <a:lnTo>
                  <a:pt x="2000250" y="33337"/>
                </a:lnTo>
                <a:lnTo>
                  <a:pt x="1959768" y="16669"/>
                </a:lnTo>
                <a:lnTo>
                  <a:pt x="1909762" y="2381"/>
                </a:lnTo>
                <a:lnTo>
                  <a:pt x="1864518" y="0"/>
                </a:lnTo>
                <a:lnTo>
                  <a:pt x="1821656" y="7144"/>
                </a:lnTo>
                <a:lnTo>
                  <a:pt x="1776412" y="30956"/>
                </a:lnTo>
                <a:lnTo>
                  <a:pt x="1669256" y="73819"/>
                </a:lnTo>
                <a:lnTo>
                  <a:pt x="1490662" y="133350"/>
                </a:lnTo>
                <a:lnTo>
                  <a:pt x="1233487" y="190500"/>
                </a:lnTo>
                <a:lnTo>
                  <a:pt x="1021556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FD0334C-DA7D-4F9C-8BBB-614710F086AE}"/>
              </a:ext>
            </a:extLst>
          </p:cNvPr>
          <p:cNvSpPr/>
          <p:nvPr/>
        </p:nvSpPr>
        <p:spPr>
          <a:xfrm>
            <a:off x="5133975" y="1809750"/>
            <a:ext cx="525463" cy="931863"/>
          </a:xfrm>
          <a:custGeom>
            <a:avLst/>
            <a:gdLst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40556 w 652463"/>
              <a:gd name="connsiteY24" fmla="*/ 338138 h 931069"/>
              <a:gd name="connsiteX25" fmla="*/ 652463 w 652463"/>
              <a:gd name="connsiteY25" fmla="*/ 340519 h 931069"/>
              <a:gd name="connsiteX26" fmla="*/ 652463 w 652463"/>
              <a:gd name="connsiteY26" fmla="*/ 345281 h 931069"/>
              <a:gd name="connsiteX27" fmla="*/ 652463 w 652463"/>
              <a:gd name="connsiteY27" fmla="*/ 359569 h 931069"/>
              <a:gd name="connsiteX28" fmla="*/ 642938 w 652463"/>
              <a:gd name="connsiteY28" fmla="*/ 385763 h 931069"/>
              <a:gd name="connsiteX29" fmla="*/ 616744 w 652463"/>
              <a:gd name="connsiteY29" fmla="*/ 414338 h 931069"/>
              <a:gd name="connsiteX30" fmla="*/ 583406 w 652463"/>
              <a:gd name="connsiteY30" fmla="*/ 452438 h 931069"/>
              <a:gd name="connsiteX31" fmla="*/ 559594 w 652463"/>
              <a:gd name="connsiteY31" fmla="*/ 485775 h 931069"/>
              <a:gd name="connsiteX32" fmla="*/ 535781 w 652463"/>
              <a:gd name="connsiteY32" fmla="*/ 526256 h 931069"/>
              <a:gd name="connsiteX33" fmla="*/ 519113 w 652463"/>
              <a:gd name="connsiteY33" fmla="*/ 564356 h 931069"/>
              <a:gd name="connsiteX34" fmla="*/ 509588 w 652463"/>
              <a:gd name="connsiteY34" fmla="*/ 600075 h 931069"/>
              <a:gd name="connsiteX35" fmla="*/ 504825 w 652463"/>
              <a:gd name="connsiteY35" fmla="*/ 635794 h 931069"/>
              <a:gd name="connsiteX36" fmla="*/ 509588 w 652463"/>
              <a:gd name="connsiteY36" fmla="*/ 676275 h 931069"/>
              <a:gd name="connsiteX37" fmla="*/ 516731 w 652463"/>
              <a:gd name="connsiteY37" fmla="*/ 719138 h 931069"/>
              <a:gd name="connsiteX38" fmla="*/ 523875 w 652463"/>
              <a:gd name="connsiteY38" fmla="*/ 776288 h 931069"/>
              <a:gd name="connsiteX39" fmla="*/ 526256 w 652463"/>
              <a:gd name="connsiteY39" fmla="*/ 831056 h 931069"/>
              <a:gd name="connsiteX40" fmla="*/ 521494 w 652463"/>
              <a:gd name="connsiteY40" fmla="*/ 862013 h 931069"/>
              <a:gd name="connsiteX41" fmla="*/ 507206 w 652463"/>
              <a:gd name="connsiteY41" fmla="*/ 902494 h 931069"/>
              <a:gd name="connsiteX42" fmla="*/ 492919 w 652463"/>
              <a:gd name="connsiteY42" fmla="*/ 926306 h 931069"/>
              <a:gd name="connsiteX43" fmla="*/ 483394 w 652463"/>
              <a:gd name="connsiteY43" fmla="*/ 931069 h 931069"/>
              <a:gd name="connsiteX44" fmla="*/ 471488 w 652463"/>
              <a:gd name="connsiteY44" fmla="*/ 931069 h 931069"/>
              <a:gd name="connsiteX45" fmla="*/ 457200 w 652463"/>
              <a:gd name="connsiteY45" fmla="*/ 926306 h 931069"/>
              <a:gd name="connsiteX46" fmla="*/ 426244 w 652463"/>
              <a:gd name="connsiteY46" fmla="*/ 907256 h 931069"/>
              <a:gd name="connsiteX47" fmla="*/ 359569 w 652463"/>
              <a:gd name="connsiteY47" fmla="*/ 859631 h 931069"/>
              <a:gd name="connsiteX48" fmla="*/ 311944 w 652463"/>
              <a:gd name="connsiteY48" fmla="*/ 814388 h 931069"/>
              <a:gd name="connsiteX49" fmla="*/ 269081 w 652463"/>
              <a:gd name="connsiteY49" fmla="*/ 764381 h 931069"/>
              <a:gd name="connsiteX50" fmla="*/ 228600 w 652463"/>
              <a:gd name="connsiteY50" fmla="*/ 707231 h 931069"/>
              <a:gd name="connsiteX51" fmla="*/ 211931 w 652463"/>
              <a:gd name="connsiteY51" fmla="*/ 678656 h 931069"/>
              <a:gd name="connsiteX52" fmla="*/ 176213 w 652463"/>
              <a:gd name="connsiteY52" fmla="*/ 573881 h 931069"/>
              <a:gd name="connsiteX53" fmla="*/ 100013 w 652463"/>
              <a:gd name="connsiteY53" fmla="*/ 342900 h 931069"/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40556 w 652463"/>
              <a:gd name="connsiteY24" fmla="*/ 338138 h 931069"/>
              <a:gd name="connsiteX25" fmla="*/ 652463 w 652463"/>
              <a:gd name="connsiteY25" fmla="*/ 340519 h 931069"/>
              <a:gd name="connsiteX26" fmla="*/ 652463 w 652463"/>
              <a:gd name="connsiteY26" fmla="*/ 359569 h 931069"/>
              <a:gd name="connsiteX27" fmla="*/ 642938 w 652463"/>
              <a:gd name="connsiteY27" fmla="*/ 385763 h 931069"/>
              <a:gd name="connsiteX28" fmla="*/ 616744 w 652463"/>
              <a:gd name="connsiteY28" fmla="*/ 414338 h 931069"/>
              <a:gd name="connsiteX29" fmla="*/ 583406 w 652463"/>
              <a:gd name="connsiteY29" fmla="*/ 452438 h 931069"/>
              <a:gd name="connsiteX30" fmla="*/ 559594 w 652463"/>
              <a:gd name="connsiteY30" fmla="*/ 485775 h 931069"/>
              <a:gd name="connsiteX31" fmla="*/ 535781 w 652463"/>
              <a:gd name="connsiteY31" fmla="*/ 526256 h 931069"/>
              <a:gd name="connsiteX32" fmla="*/ 519113 w 652463"/>
              <a:gd name="connsiteY32" fmla="*/ 564356 h 931069"/>
              <a:gd name="connsiteX33" fmla="*/ 509588 w 652463"/>
              <a:gd name="connsiteY33" fmla="*/ 600075 h 931069"/>
              <a:gd name="connsiteX34" fmla="*/ 504825 w 652463"/>
              <a:gd name="connsiteY34" fmla="*/ 635794 h 931069"/>
              <a:gd name="connsiteX35" fmla="*/ 509588 w 652463"/>
              <a:gd name="connsiteY35" fmla="*/ 676275 h 931069"/>
              <a:gd name="connsiteX36" fmla="*/ 516731 w 652463"/>
              <a:gd name="connsiteY36" fmla="*/ 719138 h 931069"/>
              <a:gd name="connsiteX37" fmla="*/ 523875 w 652463"/>
              <a:gd name="connsiteY37" fmla="*/ 776288 h 931069"/>
              <a:gd name="connsiteX38" fmla="*/ 526256 w 652463"/>
              <a:gd name="connsiteY38" fmla="*/ 831056 h 931069"/>
              <a:gd name="connsiteX39" fmla="*/ 521494 w 652463"/>
              <a:gd name="connsiteY39" fmla="*/ 862013 h 931069"/>
              <a:gd name="connsiteX40" fmla="*/ 507206 w 652463"/>
              <a:gd name="connsiteY40" fmla="*/ 902494 h 931069"/>
              <a:gd name="connsiteX41" fmla="*/ 492919 w 652463"/>
              <a:gd name="connsiteY41" fmla="*/ 926306 h 931069"/>
              <a:gd name="connsiteX42" fmla="*/ 483394 w 652463"/>
              <a:gd name="connsiteY42" fmla="*/ 931069 h 931069"/>
              <a:gd name="connsiteX43" fmla="*/ 471488 w 652463"/>
              <a:gd name="connsiteY43" fmla="*/ 931069 h 931069"/>
              <a:gd name="connsiteX44" fmla="*/ 457200 w 652463"/>
              <a:gd name="connsiteY44" fmla="*/ 926306 h 931069"/>
              <a:gd name="connsiteX45" fmla="*/ 426244 w 652463"/>
              <a:gd name="connsiteY45" fmla="*/ 907256 h 931069"/>
              <a:gd name="connsiteX46" fmla="*/ 359569 w 652463"/>
              <a:gd name="connsiteY46" fmla="*/ 859631 h 931069"/>
              <a:gd name="connsiteX47" fmla="*/ 311944 w 652463"/>
              <a:gd name="connsiteY47" fmla="*/ 814388 h 931069"/>
              <a:gd name="connsiteX48" fmla="*/ 269081 w 652463"/>
              <a:gd name="connsiteY48" fmla="*/ 764381 h 931069"/>
              <a:gd name="connsiteX49" fmla="*/ 228600 w 652463"/>
              <a:gd name="connsiteY49" fmla="*/ 707231 h 931069"/>
              <a:gd name="connsiteX50" fmla="*/ 211931 w 652463"/>
              <a:gd name="connsiteY50" fmla="*/ 678656 h 931069"/>
              <a:gd name="connsiteX51" fmla="*/ 176213 w 652463"/>
              <a:gd name="connsiteY51" fmla="*/ 573881 h 931069"/>
              <a:gd name="connsiteX52" fmla="*/ 100013 w 652463"/>
              <a:gd name="connsiteY52" fmla="*/ 342900 h 931069"/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52463 w 652463"/>
              <a:gd name="connsiteY24" fmla="*/ 340519 h 931069"/>
              <a:gd name="connsiteX25" fmla="*/ 652463 w 652463"/>
              <a:gd name="connsiteY25" fmla="*/ 359569 h 931069"/>
              <a:gd name="connsiteX26" fmla="*/ 642938 w 652463"/>
              <a:gd name="connsiteY26" fmla="*/ 385763 h 931069"/>
              <a:gd name="connsiteX27" fmla="*/ 616744 w 652463"/>
              <a:gd name="connsiteY27" fmla="*/ 414338 h 931069"/>
              <a:gd name="connsiteX28" fmla="*/ 583406 w 652463"/>
              <a:gd name="connsiteY28" fmla="*/ 452438 h 931069"/>
              <a:gd name="connsiteX29" fmla="*/ 559594 w 652463"/>
              <a:gd name="connsiteY29" fmla="*/ 485775 h 931069"/>
              <a:gd name="connsiteX30" fmla="*/ 535781 w 652463"/>
              <a:gd name="connsiteY30" fmla="*/ 526256 h 931069"/>
              <a:gd name="connsiteX31" fmla="*/ 519113 w 652463"/>
              <a:gd name="connsiteY31" fmla="*/ 564356 h 931069"/>
              <a:gd name="connsiteX32" fmla="*/ 509588 w 652463"/>
              <a:gd name="connsiteY32" fmla="*/ 600075 h 931069"/>
              <a:gd name="connsiteX33" fmla="*/ 504825 w 652463"/>
              <a:gd name="connsiteY33" fmla="*/ 635794 h 931069"/>
              <a:gd name="connsiteX34" fmla="*/ 509588 w 652463"/>
              <a:gd name="connsiteY34" fmla="*/ 676275 h 931069"/>
              <a:gd name="connsiteX35" fmla="*/ 516731 w 652463"/>
              <a:gd name="connsiteY35" fmla="*/ 719138 h 931069"/>
              <a:gd name="connsiteX36" fmla="*/ 523875 w 652463"/>
              <a:gd name="connsiteY36" fmla="*/ 776288 h 931069"/>
              <a:gd name="connsiteX37" fmla="*/ 526256 w 652463"/>
              <a:gd name="connsiteY37" fmla="*/ 831056 h 931069"/>
              <a:gd name="connsiteX38" fmla="*/ 521494 w 652463"/>
              <a:gd name="connsiteY38" fmla="*/ 862013 h 931069"/>
              <a:gd name="connsiteX39" fmla="*/ 507206 w 652463"/>
              <a:gd name="connsiteY39" fmla="*/ 902494 h 931069"/>
              <a:gd name="connsiteX40" fmla="*/ 492919 w 652463"/>
              <a:gd name="connsiteY40" fmla="*/ 926306 h 931069"/>
              <a:gd name="connsiteX41" fmla="*/ 483394 w 652463"/>
              <a:gd name="connsiteY41" fmla="*/ 931069 h 931069"/>
              <a:gd name="connsiteX42" fmla="*/ 471488 w 652463"/>
              <a:gd name="connsiteY42" fmla="*/ 931069 h 931069"/>
              <a:gd name="connsiteX43" fmla="*/ 457200 w 652463"/>
              <a:gd name="connsiteY43" fmla="*/ 926306 h 931069"/>
              <a:gd name="connsiteX44" fmla="*/ 426244 w 652463"/>
              <a:gd name="connsiteY44" fmla="*/ 907256 h 931069"/>
              <a:gd name="connsiteX45" fmla="*/ 359569 w 652463"/>
              <a:gd name="connsiteY45" fmla="*/ 859631 h 931069"/>
              <a:gd name="connsiteX46" fmla="*/ 311944 w 652463"/>
              <a:gd name="connsiteY46" fmla="*/ 814388 h 931069"/>
              <a:gd name="connsiteX47" fmla="*/ 269081 w 652463"/>
              <a:gd name="connsiteY47" fmla="*/ 764381 h 931069"/>
              <a:gd name="connsiteX48" fmla="*/ 228600 w 652463"/>
              <a:gd name="connsiteY48" fmla="*/ 707231 h 931069"/>
              <a:gd name="connsiteX49" fmla="*/ 211931 w 652463"/>
              <a:gd name="connsiteY49" fmla="*/ 678656 h 931069"/>
              <a:gd name="connsiteX50" fmla="*/ 176213 w 652463"/>
              <a:gd name="connsiteY50" fmla="*/ 573881 h 931069"/>
              <a:gd name="connsiteX51" fmla="*/ 100013 w 652463"/>
              <a:gd name="connsiteY51" fmla="*/ 342900 h 931069"/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52463 w 652463"/>
              <a:gd name="connsiteY24" fmla="*/ 359569 h 931069"/>
              <a:gd name="connsiteX25" fmla="*/ 642938 w 652463"/>
              <a:gd name="connsiteY25" fmla="*/ 385763 h 931069"/>
              <a:gd name="connsiteX26" fmla="*/ 616744 w 652463"/>
              <a:gd name="connsiteY26" fmla="*/ 414338 h 931069"/>
              <a:gd name="connsiteX27" fmla="*/ 583406 w 652463"/>
              <a:gd name="connsiteY27" fmla="*/ 452438 h 931069"/>
              <a:gd name="connsiteX28" fmla="*/ 559594 w 652463"/>
              <a:gd name="connsiteY28" fmla="*/ 485775 h 931069"/>
              <a:gd name="connsiteX29" fmla="*/ 535781 w 652463"/>
              <a:gd name="connsiteY29" fmla="*/ 526256 h 931069"/>
              <a:gd name="connsiteX30" fmla="*/ 519113 w 652463"/>
              <a:gd name="connsiteY30" fmla="*/ 564356 h 931069"/>
              <a:gd name="connsiteX31" fmla="*/ 509588 w 652463"/>
              <a:gd name="connsiteY31" fmla="*/ 600075 h 931069"/>
              <a:gd name="connsiteX32" fmla="*/ 504825 w 652463"/>
              <a:gd name="connsiteY32" fmla="*/ 635794 h 931069"/>
              <a:gd name="connsiteX33" fmla="*/ 509588 w 652463"/>
              <a:gd name="connsiteY33" fmla="*/ 676275 h 931069"/>
              <a:gd name="connsiteX34" fmla="*/ 516731 w 652463"/>
              <a:gd name="connsiteY34" fmla="*/ 719138 h 931069"/>
              <a:gd name="connsiteX35" fmla="*/ 523875 w 652463"/>
              <a:gd name="connsiteY35" fmla="*/ 776288 h 931069"/>
              <a:gd name="connsiteX36" fmla="*/ 526256 w 652463"/>
              <a:gd name="connsiteY36" fmla="*/ 831056 h 931069"/>
              <a:gd name="connsiteX37" fmla="*/ 521494 w 652463"/>
              <a:gd name="connsiteY37" fmla="*/ 862013 h 931069"/>
              <a:gd name="connsiteX38" fmla="*/ 507206 w 652463"/>
              <a:gd name="connsiteY38" fmla="*/ 902494 h 931069"/>
              <a:gd name="connsiteX39" fmla="*/ 492919 w 652463"/>
              <a:gd name="connsiteY39" fmla="*/ 926306 h 931069"/>
              <a:gd name="connsiteX40" fmla="*/ 483394 w 652463"/>
              <a:gd name="connsiteY40" fmla="*/ 931069 h 931069"/>
              <a:gd name="connsiteX41" fmla="*/ 471488 w 652463"/>
              <a:gd name="connsiteY41" fmla="*/ 931069 h 931069"/>
              <a:gd name="connsiteX42" fmla="*/ 457200 w 652463"/>
              <a:gd name="connsiteY42" fmla="*/ 926306 h 931069"/>
              <a:gd name="connsiteX43" fmla="*/ 426244 w 652463"/>
              <a:gd name="connsiteY43" fmla="*/ 907256 h 931069"/>
              <a:gd name="connsiteX44" fmla="*/ 359569 w 652463"/>
              <a:gd name="connsiteY44" fmla="*/ 859631 h 931069"/>
              <a:gd name="connsiteX45" fmla="*/ 311944 w 652463"/>
              <a:gd name="connsiteY45" fmla="*/ 814388 h 931069"/>
              <a:gd name="connsiteX46" fmla="*/ 269081 w 652463"/>
              <a:gd name="connsiteY46" fmla="*/ 764381 h 931069"/>
              <a:gd name="connsiteX47" fmla="*/ 228600 w 652463"/>
              <a:gd name="connsiteY47" fmla="*/ 707231 h 931069"/>
              <a:gd name="connsiteX48" fmla="*/ 211931 w 652463"/>
              <a:gd name="connsiteY48" fmla="*/ 678656 h 931069"/>
              <a:gd name="connsiteX49" fmla="*/ 176213 w 652463"/>
              <a:gd name="connsiteY49" fmla="*/ 573881 h 931069"/>
              <a:gd name="connsiteX50" fmla="*/ 100013 w 652463"/>
              <a:gd name="connsiteY50" fmla="*/ 342900 h 931069"/>
              <a:gd name="connsiteX0" fmla="*/ 100013 w 642938"/>
              <a:gd name="connsiteY0" fmla="*/ 342900 h 931069"/>
              <a:gd name="connsiteX1" fmla="*/ 50006 w 642938"/>
              <a:gd name="connsiteY1" fmla="*/ 192881 h 931069"/>
              <a:gd name="connsiteX2" fmla="*/ 16669 w 642938"/>
              <a:gd name="connsiteY2" fmla="*/ 92869 h 931069"/>
              <a:gd name="connsiteX3" fmla="*/ 0 w 642938"/>
              <a:gd name="connsiteY3" fmla="*/ 28575 h 931069"/>
              <a:gd name="connsiteX4" fmla="*/ 0 w 642938"/>
              <a:gd name="connsiteY4" fmla="*/ 14288 h 931069"/>
              <a:gd name="connsiteX5" fmla="*/ 4763 w 642938"/>
              <a:gd name="connsiteY5" fmla="*/ 2381 h 931069"/>
              <a:gd name="connsiteX6" fmla="*/ 9525 w 642938"/>
              <a:gd name="connsiteY6" fmla="*/ 0 h 931069"/>
              <a:gd name="connsiteX7" fmla="*/ 23813 w 642938"/>
              <a:gd name="connsiteY7" fmla="*/ 0 h 931069"/>
              <a:gd name="connsiteX8" fmla="*/ 40481 w 642938"/>
              <a:gd name="connsiteY8" fmla="*/ 4763 h 931069"/>
              <a:gd name="connsiteX9" fmla="*/ 69056 w 642938"/>
              <a:gd name="connsiteY9" fmla="*/ 23813 h 931069"/>
              <a:gd name="connsiteX10" fmla="*/ 78581 w 642938"/>
              <a:gd name="connsiteY10" fmla="*/ 33338 h 931069"/>
              <a:gd name="connsiteX11" fmla="*/ 114300 w 642938"/>
              <a:gd name="connsiteY11" fmla="*/ 80963 h 931069"/>
              <a:gd name="connsiteX12" fmla="*/ 202406 w 642938"/>
              <a:gd name="connsiteY12" fmla="*/ 190500 h 931069"/>
              <a:gd name="connsiteX13" fmla="*/ 278606 w 642938"/>
              <a:gd name="connsiteY13" fmla="*/ 285750 h 931069"/>
              <a:gd name="connsiteX14" fmla="*/ 347663 w 642938"/>
              <a:gd name="connsiteY14" fmla="*/ 369094 h 931069"/>
              <a:gd name="connsiteX15" fmla="*/ 390525 w 642938"/>
              <a:gd name="connsiteY15" fmla="*/ 411956 h 931069"/>
              <a:gd name="connsiteX16" fmla="*/ 407194 w 642938"/>
              <a:gd name="connsiteY16" fmla="*/ 426244 h 931069"/>
              <a:gd name="connsiteX17" fmla="*/ 423863 w 642938"/>
              <a:gd name="connsiteY17" fmla="*/ 433388 h 931069"/>
              <a:gd name="connsiteX18" fmla="*/ 433388 w 642938"/>
              <a:gd name="connsiteY18" fmla="*/ 435769 h 931069"/>
              <a:gd name="connsiteX19" fmla="*/ 452438 w 642938"/>
              <a:gd name="connsiteY19" fmla="*/ 426244 h 931069"/>
              <a:gd name="connsiteX20" fmla="*/ 519113 w 642938"/>
              <a:gd name="connsiteY20" fmla="*/ 390525 h 931069"/>
              <a:gd name="connsiteX21" fmla="*/ 573881 w 642938"/>
              <a:gd name="connsiteY21" fmla="*/ 359569 h 931069"/>
              <a:gd name="connsiteX22" fmla="*/ 611981 w 642938"/>
              <a:gd name="connsiteY22" fmla="*/ 340519 h 931069"/>
              <a:gd name="connsiteX23" fmla="*/ 626269 w 642938"/>
              <a:gd name="connsiteY23" fmla="*/ 338138 h 931069"/>
              <a:gd name="connsiteX24" fmla="*/ 642938 w 642938"/>
              <a:gd name="connsiteY24" fmla="*/ 385763 h 931069"/>
              <a:gd name="connsiteX25" fmla="*/ 616744 w 642938"/>
              <a:gd name="connsiteY25" fmla="*/ 414338 h 931069"/>
              <a:gd name="connsiteX26" fmla="*/ 583406 w 642938"/>
              <a:gd name="connsiteY26" fmla="*/ 452438 h 931069"/>
              <a:gd name="connsiteX27" fmla="*/ 559594 w 642938"/>
              <a:gd name="connsiteY27" fmla="*/ 485775 h 931069"/>
              <a:gd name="connsiteX28" fmla="*/ 535781 w 642938"/>
              <a:gd name="connsiteY28" fmla="*/ 526256 h 931069"/>
              <a:gd name="connsiteX29" fmla="*/ 519113 w 642938"/>
              <a:gd name="connsiteY29" fmla="*/ 564356 h 931069"/>
              <a:gd name="connsiteX30" fmla="*/ 509588 w 642938"/>
              <a:gd name="connsiteY30" fmla="*/ 600075 h 931069"/>
              <a:gd name="connsiteX31" fmla="*/ 504825 w 642938"/>
              <a:gd name="connsiteY31" fmla="*/ 635794 h 931069"/>
              <a:gd name="connsiteX32" fmla="*/ 509588 w 642938"/>
              <a:gd name="connsiteY32" fmla="*/ 676275 h 931069"/>
              <a:gd name="connsiteX33" fmla="*/ 516731 w 642938"/>
              <a:gd name="connsiteY33" fmla="*/ 719138 h 931069"/>
              <a:gd name="connsiteX34" fmla="*/ 523875 w 642938"/>
              <a:gd name="connsiteY34" fmla="*/ 776288 h 931069"/>
              <a:gd name="connsiteX35" fmla="*/ 526256 w 642938"/>
              <a:gd name="connsiteY35" fmla="*/ 831056 h 931069"/>
              <a:gd name="connsiteX36" fmla="*/ 521494 w 642938"/>
              <a:gd name="connsiteY36" fmla="*/ 862013 h 931069"/>
              <a:gd name="connsiteX37" fmla="*/ 507206 w 642938"/>
              <a:gd name="connsiteY37" fmla="*/ 902494 h 931069"/>
              <a:gd name="connsiteX38" fmla="*/ 492919 w 642938"/>
              <a:gd name="connsiteY38" fmla="*/ 926306 h 931069"/>
              <a:gd name="connsiteX39" fmla="*/ 483394 w 642938"/>
              <a:gd name="connsiteY39" fmla="*/ 931069 h 931069"/>
              <a:gd name="connsiteX40" fmla="*/ 471488 w 642938"/>
              <a:gd name="connsiteY40" fmla="*/ 931069 h 931069"/>
              <a:gd name="connsiteX41" fmla="*/ 457200 w 642938"/>
              <a:gd name="connsiteY41" fmla="*/ 926306 h 931069"/>
              <a:gd name="connsiteX42" fmla="*/ 426244 w 642938"/>
              <a:gd name="connsiteY42" fmla="*/ 907256 h 931069"/>
              <a:gd name="connsiteX43" fmla="*/ 359569 w 642938"/>
              <a:gd name="connsiteY43" fmla="*/ 859631 h 931069"/>
              <a:gd name="connsiteX44" fmla="*/ 311944 w 642938"/>
              <a:gd name="connsiteY44" fmla="*/ 814388 h 931069"/>
              <a:gd name="connsiteX45" fmla="*/ 269081 w 642938"/>
              <a:gd name="connsiteY45" fmla="*/ 764381 h 931069"/>
              <a:gd name="connsiteX46" fmla="*/ 228600 w 642938"/>
              <a:gd name="connsiteY46" fmla="*/ 707231 h 931069"/>
              <a:gd name="connsiteX47" fmla="*/ 211931 w 642938"/>
              <a:gd name="connsiteY47" fmla="*/ 678656 h 931069"/>
              <a:gd name="connsiteX48" fmla="*/ 176213 w 642938"/>
              <a:gd name="connsiteY48" fmla="*/ 573881 h 931069"/>
              <a:gd name="connsiteX49" fmla="*/ 100013 w 642938"/>
              <a:gd name="connsiteY49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616744 w 626269"/>
              <a:gd name="connsiteY24" fmla="*/ 414338 h 931069"/>
              <a:gd name="connsiteX25" fmla="*/ 583406 w 626269"/>
              <a:gd name="connsiteY25" fmla="*/ 452438 h 931069"/>
              <a:gd name="connsiteX26" fmla="*/ 559594 w 626269"/>
              <a:gd name="connsiteY26" fmla="*/ 485775 h 931069"/>
              <a:gd name="connsiteX27" fmla="*/ 535781 w 626269"/>
              <a:gd name="connsiteY27" fmla="*/ 526256 h 931069"/>
              <a:gd name="connsiteX28" fmla="*/ 519113 w 626269"/>
              <a:gd name="connsiteY28" fmla="*/ 564356 h 931069"/>
              <a:gd name="connsiteX29" fmla="*/ 509588 w 626269"/>
              <a:gd name="connsiteY29" fmla="*/ 600075 h 931069"/>
              <a:gd name="connsiteX30" fmla="*/ 504825 w 626269"/>
              <a:gd name="connsiteY30" fmla="*/ 635794 h 931069"/>
              <a:gd name="connsiteX31" fmla="*/ 509588 w 626269"/>
              <a:gd name="connsiteY31" fmla="*/ 676275 h 931069"/>
              <a:gd name="connsiteX32" fmla="*/ 516731 w 626269"/>
              <a:gd name="connsiteY32" fmla="*/ 719138 h 931069"/>
              <a:gd name="connsiteX33" fmla="*/ 523875 w 626269"/>
              <a:gd name="connsiteY33" fmla="*/ 776288 h 931069"/>
              <a:gd name="connsiteX34" fmla="*/ 526256 w 626269"/>
              <a:gd name="connsiteY34" fmla="*/ 831056 h 931069"/>
              <a:gd name="connsiteX35" fmla="*/ 521494 w 626269"/>
              <a:gd name="connsiteY35" fmla="*/ 862013 h 931069"/>
              <a:gd name="connsiteX36" fmla="*/ 507206 w 626269"/>
              <a:gd name="connsiteY36" fmla="*/ 902494 h 931069"/>
              <a:gd name="connsiteX37" fmla="*/ 492919 w 626269"/>
              <a:gd name="connsiteY37" fmla="*/ 926306 h 931069"/>
              <a:gd name="connsiteX38" fmla="*/ 483394 w 626269"/>
              <a:gd name="connsiteY38" fmla="*/ 931069 h 931069"/>
              <a:gd name="connsiteX39" fmla="*/ 471488 w 626269"/>
              <a:gd name="connsiteY39" fmla="*/ 931069 h 931069"/>
              <a:gd name="connsiteX40" fmla="*/ 457200 w 626269"/>
              <a:gd name="connsiteY40" fmla="*/ 926306 h 931069"/>
              <a:gd name="connsiteX41" fmla="*/ 426244 w 626269"/>
              <a:gd name="connsiteY41" fmla="*/ 907256 h 931069"/>
              <a:gd name="connsiteX42" fmla="*/ 359569 w 626269"/>
              <a:gd name="connsiteY42" fmla="*/ 859631 h 931069"/>
              <a:gd name="connsiteX43" fmla="*/ 311944 w 626269"/>
              <a:gd name="connsiteY43" fmla="*/ 814388 h 931069"/>
              <a:gd name="connsiteX44" fmla="*/ 269081 w 626269"/>
              <a:gd name="connsiteY44" fmla="*/ 764381 h 931069"/>
              <a:gd name="connsiteX45" fmla="*/ 228600 w 626269"/>
              <a:gd name="connsiteY45" fmla="*/ 707231 h 931069"/>
              <a:gd name="connsiteX46" fmla="*/ 211931 w 626269"/>
              <a:gd name="connsiteY46" fmla="*/ 678656 h 931069"/>
              <a:gd name="connsiteX47" fmla="*/ 176213 w 626269"/>
              <a:gd name="connsiteY47" fmla="*/ 573881 h 931069"/>
              <a:gd name="connsiteX48" fmla="*/ 100013 w 626269"/>
              <a:gd name="connsiteY48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83406 w 626269"/>
              <a:gd name="connsiteY24" fmla="*/ 452438 h 931069"/>
              <a:gd name="connsiteX25" fmla="*/ 559594 w 626269"/>
              <a:gd name="connsiteY25" fmla="*/ 485775 h 931069"/>
              <a:gd name="connsiteX26" fmla="*/ 535781 w 626269"/>
              <a:gd name="connsiteY26" fmla="*/ 526256 h 931069"/>
              <a:gd name="connsiteX27" fmla="*/ 519113 w 626269"/>
              <a:gd name="connsiteY27" fmla="*/ 564356 h 931069"/>
              <a:gd name="connsiteX28" fmla="*/ 509588 w 626269"/>
              <a:gd name="connsiteY28" fmla="*/ 600075 h 931069"/>
              <a:gd name="connsiteX29" fmla="*/ 504825 w 626269"/>
              <a:gd name="connsiteY29" fmla="*/ 635794 h 931069"/>
              <a:gd name="connsiteX30" fmla="*/ 509588 w 626269"/>
              <a:gd name="connsiteY30" fmla="*/ 676275 h 931069"/>
              <a:gd name="connsiteX31" fmla="*/ 516731 w 626269"/>
              <a:gd name="connsiteY31" fmla="*/ 719138 h 931069"/>
              <a:gd name="connsiteX32" fmla="*/ 523875 w 626269"/>
              <a:gd name="connsiteY32" fmla="*/ 776288 h 931069"/>
              <a:gd name="connsiteX33" fmla="*/ 526256 w 626269"/>
              <a:gd name="connsiteY33" fmla="*/ 831056 h 931069"/>
              <a:gd name="connsiteX34" fmla="*/ 521494 w 626269"/>
              <a:gd name="connsiteY34" fmla="*/ 862013 h 931069"/>
              <a:gd name="connsiteX35" fmla="*/ 507206 w 626269"/>
              <a:gd name="connsiteY35" fmla="*/ 902494 h 931069"/>
              <a:gd name="connsiteX36" fmla="*/ 492919 w 626269"/>
              <a:gd name="connsiteY36" fmla="*/ 926306 h 931069"/>
              <a:gd name="connsiteX37" fmla="*/ 483394 w 626269"/>
              <a:gd name="connsiteY37" fmla="*/ 931069 h 931069"/>
              <a:gd name="connsiteX38" fmla="*/ 471488 w 626269"/>
              <a:gd name="connsiteY38" fmla="*/ 931069 h 931069"/>
              <a:gd name="connsiteX39" fmla="*/ 457200 w 626269"/>
              <a:gd name="connsiteY39" fmla="*/ 926306 h 931069"/>
              <a:gd name="connsiteX40" fmla="*/ 426244 w 626269"/>
              <a:gd name="connsiteY40" fmla="*/ 907256 h 931069"/>
              <a:gd name="connsiteX41" fmla="*/ 359569 w 626269"/>
              <a:gd name="connsiteY41" fmla="*/ 859631 h 931069"/>
              <a:gd name="connsiteX42" fmla="*/ 311944 w 626269"/>
              <a:gd name="connsiteY42" fmla="*/ 814388 h 931069"/>
              <a:gd name="connsiteX43" fmla="*/ 269081 w 626269"/>
              <a:gd name="connsiteY43" fmla="*/ 764381 h 931069"/>
              <a:gd name="connsiteX44" fmla="*/ 228600 w 626269"/>
              <a:gd name="connsiteY44" fmla="*/ 707231 h 931069"/>
              <a:gd name="connsiteX45" fmla="*/ 211931 w 626269"/>
              <a:gd name="connsiteY45" fmla="*/ 678656 h 931069"/>
              <a:gd name="connsiteX46" fmla="*/ 176213 w 626269"/>
              <a:gd name="connsiteY46" fmla="*/ 573881 h 931069"/>
              <a:gd name="connsiteX47" fmla="*/ 100013 w 626269"/>
              <a:gd name="connsiteY47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59594 w 626269"/>
              <a:gd name="connsiteY24" fmla="*/ 485775 h 931069"/>
              <a:gd name="connsiteX25" fmla="*/ 535781 w 626269"/>
              <a:gd name="connsiteY25" fmla="*/ 526256 h 931069"/>
              <a:gd name="connsiteX26" fmla="*/ 519113 w 626269"/>
              <a:gd name="connsiteY26" fmla="*/ 564356 h 931069"/>
              <a:gd name="connsiteX27" fmla="*/ 509588 w 626269"/>
              <a:gd name="connsiteY27" fmla="*/ 600075 h 931069"/>
              <a:gd name="connsiteX28" fmla="*/ 504825 w 626269"/>
              <a:gd name="connsiteY28" fmla="*/ 635794 h 931069"/>
              <a:gd name="connsiteX29" fmla="*/ 509588 w 626269"/>
              <a:gd name="connsiteY29" fmla="*/ 676275 h 931069"/>
              <a:gd name="connsiteX30" fmla="*/ 516731 w 626269"/>
              <a:gd name="connsiteY30" fmla="*/ 719138 h 931069"/>
              <a:gd name="connsiteX31" fmla="*/ 523875 w 626269"/>
              <a:gd name="connsiteY31" fmla="*/ 776288 h 931069"/>
              <a:gd name="connsiteX32" fmla="*/ 526256 w 626269"/>
              <a:gd name="connsiteY32" fmla="*/ 831056 h 931069"/>
              <a:gd name="connsiteX33" fmla="*/ 521494 w 626269"/>
              <a:gd name="connsiteY33" fmla="*/ 862013 h 931069"/>
              <a:gd name="connsiteX34" fmla="*/ 507206 w 626269"/>
              <a:gd name="connsiteY34" fmla="*/ 902494 h 931069"/>
              <a:gd name="connsiteX35" fmla="*/ 492919 w 626269"/>
              <a:gd name="connsiteY35" fmla="*/ 926306 h 931069"/>
              <a:gd name="connsiteX36" fmla="*/ 483394 w 626269"/>
              <a:gd name="connsiteY36" fmla="*/ 931069 h 931069"/>
              <a:gd name="connsiteX37" fmla="*/ 471488 w 626269"/>
              <a:gd name="connsiteY37" fmla="*/ 931069 h 931069"/>
              <a:gd name="connsiteX38" fmla="*/ 457200 w 626269"/>
              <a:gd name="connsiteY38" fmla="*/ 926306 h 931069"/>
              <a:gd name="connsiteX39" fmla="*/ 426244 w 626269"/>
              <a:gd name="connsiteY39" fmla="*/ 907256 h 931069"/>
              <a:gd name="connsiteX40" fmla="*/ 359569 w 626269"/>
              <a:gd name="connsiteY40" fmla="*/ 859631 h 931069"/>
              <a:gd name="connsiteX41" fmla="*/ 311944 w 626269"/>
              <a:gd name="connsiteY41" fmla="*/ 814388 h 931069"/>
              <a:gd name="connsiteX42" fmla="*/ 269081 w 626269"/>
              <a:gd name="connsiteY42" fmla="*/ 764381 h 931069"/>
              <a:gd name="connsiteX43" fmla="*/ 228600 w 626269"/>
              <a:gd name="connsiteY43" fmla="*/ 707231 h 931069"/>
              <a:gd name="connsiteX44" fmla="*/ 211931 w 626269"/>
              <a:gd name="connsiteY44" fmla="*/ 678656 h 931069"/>
              <a:gd name="connsiteX45" fmla="*/ 176213 w 626269"/>
              <a:gd name="connsiteY45" fmla="*/ 573881 h 931069"/>
              <a:gd name="connsiteX46" fmla="*/ 100013 w 626269"/>
              <a:gd name="connsiteY46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35781 w 626269"/>
              <a:gd name="connsiteY24" fmla="*/ 526256 h 931069"/>
              <a:gd name="connsiteX25" fmla="*/ 519113 w 626269"/>
              <a:gd name="connsiteY25" fmla="*/ 564356 h 931069"/>
              <a:gd name="connsiteX26" fmla="*/ 509588 w 626269"/>
              <a:gd name="connsiteY26" fmla="*/ 600075 h 931069"/>
              <a:gd name="connsiteX27" fmla="*/ 504825 w 626269"/>
              <a:gd name="connsiteY27" fmla="*/ 635794 h 931069"/>
              <a:gd name="connsiteX28" fmla="*/ 509588 w 626269"/>
              <a:gd name="connsiteY28" fmla="*/ 676275 h 931069"/>
              <a:gd name="connsiteX29" fmla="*/ 516731 w 626269"/>
              <a:gd name="connsiteY29" fmla="*/ 719138 h 931069"/>
              <a:gd name="connsiteX30" fmla="*/ 523875 w 626269"/>
              <a:gd name="connsiteY30" fmla="*/ 776288 h 931069"/>
              <a:gd name="connsiteX31" fmla="*/ 526256 w 626269"/>
              <a:gd name="connsiteY31" fmla="*/ 831056 h 931069"/>
              <a:gd name="connsiteX32" fmla="*/ 521494 w 626269"/>
              <a:gd name="connsiteY32" fmla="*/ 862013 h 931069"/>
              <a:gd name="connsiteX33" fmla="*/ 507206 w 626269"/>
              <a:gd name="connsiteY33" fmla="*/ 902494 h 931069"/>
              <a:gd name="connsiteX34" fmla="*/ 492919 w 626269"/>
              <a:gd name="connsiteY34" fmla="*/ 926306 h 931069"/>
              <a:gd name="connsiteX35" fmla="*/ 483394 w 626269"/>
              <a:gd name="connsiteY35" fmla="*/ 931069 h 931069"/>
              <a:gd name="connsiteX36" fmla="*/ 471488 w 626269"/>
              <a:gd name="connsiteY36" fmla="*/ 931069 h 931069"/>
              <a:gd name="connsiteX37" fmla="*/ 457200 w 626269"/>
              <a:gd name="connsiteY37" fmla="*/ 926306 h 931069"/>
              <a:gd name="connsiteX38" fmla="*/ 426244 w 626269"/>
              <a:gd name="connsiteY38" fmla="*/ 907256 h 931069"/>
              <a:gd name="connsiteX39" fmla="*/ 359569 w 626269"/>
              <a:gd name="connsiteY39" fmla="*/ 859631 h 931069"/>
              <a:gd name="connsiteX40" fmla="*/ 311944 w 626269"/>
              <a:gd name="connsiteY40" fmla="*/ 814388 h 931069"/>
              <a:gd name="connsiteX41" fmla="*/ 269081 w 626269"/>
              <a:gd name="connsiteY41" fmla="*/ 764381 h 931069"/>
              <a:gd name="connsiteX42" fmla="*/ 228600 w 626269"/>
              <a:gd name="connsiteY42" fmla="*/ 707231 h 931069"/>
              <a:gd name="connsiteX43" fmla="*/ 211931 w 626269"/>
              <a:gd name="connsiteY43" fmla="*/ 678656 h 931069"/>
              <a:gd name="connsiteX44" fmla="*/ 176213 w 626269"/>
              <a:gd name="connsiteY44" fmla="*/ 573881 h 931069"/>
              <a:gd name="connsiteX45" fmla="*/ 100013 w 626269"/>
              <a:gd name="connsiteY45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19113 w 626269"/>
              <a:gd name="connsiteY24" fmla="*/ 564356 h 931069"/>
              <a:gd name="connsiteX25" fmla="*/ 509588 w 626269"/>
              <a:gd name="connsiteY25" fmla="*/ 600075 h 931069"/>
              <a:gd name="connsiteX26" fmla="*/ 504825 w 626269"/>
              <a:gd name="connsiteY26" fmla="*/ 635794 h 931069"/>
              <a:gd name="connsiteX27" fmla="*/ 509588 w 626269"/>
              <a:gd name="connsiteY27" fmla="*/ 676275 h 931069"/>
              <a:gd name="connsiteX28" fmla="*/ 516731 w 626269"/>
              <a:gd name="connsiteY28" fmla="*/ 719138 h 931069"/>
              <a:gd name="connsiteX29" fmla="*/ 523875 w 626269"/>
              <a:gd name="connsiteY29" fmla="*/ 776288 h 931069"/>
              <a:gd name="connsiteX30" fmla="*/ 526256 w 626269"/>
              <a:gd name="connsiteY30" fmla="*/ 831056 h 931069"/>
              <a:gd name="connsiteX31" fmla="*/ 521494 w 626269"/>
              <a:gd name="connsiteY31" fmla="*/ 862013 h 931069"/>
              <a:gd name="connsiteX32" fmla="*/ 507206 w 626269"/>
              <a:gd name="connsiteY32" fmla="*/ 902494 h 931069"/>
              <a:gd name="connsiteX33" fmla="*/ 492919 w 626269"/>
              <a:gd name="connsiteY33" fmla="*/ 926306 h 931069"/>
              <a:gd name="connsiteX34" fmla="*/ 483394 w 626269"/>
              <a:gd name="connsiteY34" fmla="*/ 931069 h 931069"/>
              <a:gd name="connsiteX35" fmla="*/ 471488 w 626269"/>
              <a:gd name="connsiteY35" fmla="*/ 931069 h 931069"/>
              <a:gd name="connsiteX36" fmla="*/ 457200 w 626269"/>
              <a:gd name="connsiteY36" fmla="*/ 926306 h 931069"/>
              <a:gd name="connsiteX37" fmla="*/ 426244 w 626269"/>
              <a:gd name="connsiteY37" fmla="*/ 907256 h 931069"/>
              <a:gd name="connsiteX38" fmla="*/ 359569 w 626269"/>
              <a:gd name="connsiteY38" fmla="*/ 859631 h 931069"/>
              <a:gd name="connsiteX39" fmla="*/ 311944 w 626269"/>
              <a:gd name="connsiteY39" fmla="*/ 814388 h 931069"/>
              <a:gd name="connsiteX40" fmla="*/ 269081 w 626269"/>
              <a:gd name="connsiteY40" fmla="*/ 764381 h 931069"/>
              <a:gd name="connsiteX41" fmla="*/ 228600 w 626269"/>
              <a:gd name="connsiteY41" fmla="*/ 707231 h 931069"/>
              <a:gd name="connsiteX42" fmla="*/ 211931 w 626269"/>
              <a:gd name="connsiteY42" fmla="*/ 678656 h 931069"/>
              <a:gd name="connsiteX43" fmla="*/ 176213 w 626269"/>
              <a:gd name="connsiteY43" fmla="*/ 573881 h 931069"/>
              <a:gd name="connsiteX44" fmla="*/ 100013 w 626269"/>
              <a:gd name="connsiteY44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09588 w 626269"/>
              <a:gd name="connsiteY24" fmla="*/ 600075 h 931069"/>
              <a:gd name="connsiteX25" fmla="*/ 504825 w 626269"/>
              <a:gd name="connsiteY25" fmla="*/ 635794 h 931069"/>
              <a:gd name="connsiteX26" fmla="*/ 509588 w 626269"/>
              <a:gd name="connsiteY26" fmla="*/ 676275 h 931069"/>
              <a:gd name="connsiteX27" fmla="*/ 516731 w 626269"/>
              <a:gd name="connsiteY27" fmla="*/ 719138 h 931069"/>
              <a:gd name="connsiteX28" fmla="*/ 523875 w 626269"/>
              <a:gd name="connsiteY28" fmla="*/ 776288 h 931069"/>
              <a:gd name="connsiteX29" fmla="*/ 526256 w 626269"/>
              <a:gd name="connsiteY29" fmla="*/ 831056 h 931069"/>
              <a:gd name="connsiteX30" fmla="*/ 521494 w 626269"/>
              <a:gd name="connsiteY30" fmla="*/ 862013 h 931069"/>
              <a:gd name="connsiteX31" fmla="*/ 507206 w 626269"/>
              <a:gd name="connsiteY31" fmla="*/ 902494 h 931069"/>
              <a:gd name="connsiteX32" fmla="*/ 492919 w 626269"/>
              <a:gd name="connsiteY32" fmla="*/ 926306 h 931069"/>
              <a:gd name="connsiteX33" fmla="*/ 483394 w 626269"/>
              <a:gd name="connsiteY33" fmla="*/ 931069 h 931069"/>
              <a:gd name="connsiteX34" fmla="*/ 471488 w 626269"/>
              <a:gd name="connsiteY34" fmla="*/ 931069 h 931069"/>
              <a:gd name="connsiteX35" fmla="*/ 457200 w 626269"/>
              <a:gd name="connsiteY35" fmla="*/ 926306 h 931069"/>
              <a:gd name="connsiteX36" fmla="*/ 426244 w 626269"/>
              <a:gd name="connsiteY36" fmla="*/ 907256 h 931069"/>
              <a:gd name="connsiteX37" fmla="*/ 359569 w 626269"/>
              <a:gd name="connsiteY37" fmla="*/ 859631 h 931069"/>
              <a:gd name="connsiteX38" fmla="*/ 311944 w 626269"/>
              <a:gd name="connsiteY38" fmla="*/ 814388 h 931069"/>
              <a:gd name="connsiteX39" fmla="*/ 269081 w 626269"/>
              <a:gd name="connsiteY39" fmla="*/ 764381 h 931069"/>
              <a:gd name="connsiteX40" fmla="*/ 228600 w 626269"/>
              <a:gd name="connsiteY40" fmla="*/ 707231 h 931069"/>
              <a:gd name="connsiteX41" fmla="*/ 211931 w 626269"/>
              <a:gd name="connsiteY41" fmla="*/ 678656 h 931069"/>
              <a:gd name="connsiteX42" fmla="*/ 176213 w 626269"/>
              <a:gd name="connsiteY42" fmla="*/ 573881 h 931069"/>
              <a:gd name="connsiteX43" fmla="*/ 100013 w 626269"/>
              <a:gd name="connsiteY43" fmla="*/ 342900 h 931069"/>
              <a:gd name="connsiteX0" fmla="*/ 100013 w 611981"/>
              <a:gd name="connsiteY0" fmla="*/ 342900 h 931069"/>
              <a:gd name="connsiteX1" fmla="*/ 50006 w 611981"/>
              <a:gd name="connsiteY1" fmla="*/ 192881 h 931069"/>
              <a:gd name="connsiteX2" fmla="*/ 16669 w 611981"/>
              <a:gd name="connsiteY2" fmla="*/ 92869 h 931069"/>
              <a:gd name="connsiteX3" fmla="*/ 0 w 611981"/>
              <a:gd name="connsiteY3" fmla="*/ 28575 h 931069"/>
              <a:gd name="connsiteX4" fmla="*/ 0 w 611981"/>
              <a:gd name="connsiteY4" fmla="*/ 14288 h 931069"/>
              <a:gd name="connsiteX5" fmla="*/ 4763 w 611981"/>
              <a:gd name="connsiteY5" fmla="*/ 2381 h 931069"/>
              <a:gd name="connsiteX6" fmla="*/ 9525 w 611981"/>
              <a:gd name="connsiteY6" fmla="*/ 0 h 931069"/>
              <a:gd name="connsiteX7" fmla="*/ 23813 w 611981"/>
              <a:gd name="connsiteY7" fmla="*/ 0 h 931069"/>
              <a:gd name="connsiteX8" fmla="*/ 40481 w 611981"/>
              <a:gd name="connsiteY8" fmla="*/ 4763 h 931069"/>
              <a:gd name="connsiteX9" fmla="*/ 69056 w 611981"/>
              <a:gd name="connsiteY9" fmla="*/ 23813 h 931069"/>
              <a:gd name="connsiteX10" fmla="*/ 78581 w 611981"/>
              <a:gd name="connsiteY10" fmla="*/ 33338 h 931069"/>
              <a:gd name="connsiteX11" fmla="*/ 114300 w 611981"/>
              <a:gd name="connsiteY11" fmla="*/ 80963 h 931069"/>
              <a:gd name="connsiteX12" fmla="*/ 202406 w 611981"/>
              <a:gd name="connsiteY12" fmla="*/ 190500 h 931069"/>
              <a:gd name="connsiteX13" fmla="*/ 278606 w 611981"/>
              <a:gd name="connsiteY13" fmla="*/ 285750 h 931069"/>
              <a:gd name="connsiteX14" fmla="*/ 347663 w 611981"/>
              <a:gd name="connsiteY14" fmla="*/ 369094 h 931069"/>
              <a:gd name="connsiteX15" fmla="*/ 390525 w 611981"/>
              <a:gd name="connsiteY15" fmla="*/ 411956 h 931069"/>
              <a:gd name="connsiteX16" fmla="*/ 407194 w 611981"/>
              <a:gd name="connsiteY16" fmla="*/ 426244 h 931069"/>
              <a:gd name="connsiteX17" fmla="*/ 423863 w 611981"/>
              <a:gd name="connsiteY17" fmla="*/ 433388 h 931069"/>
              <a:gd name="connsiteX18" fmla="*/ 433388 w 611981"/>
              <a:gd name="connsiteY18" fmla="*/ 435769 h 931069"/>
              <a:gd name="connsiteX19" fmla="*/ 452438 w 611981"/>
              <a:gd name="connsiteY19" fmla="*/ 426244 h 931069"/>
              <a:gd name="connsiteX20" fmla="*/ 519113 w 611981"/>
              <a:gd name="connsiteY20" fmla="*/ 390525 h 931069"/>
              <a:gd name="connsiteX21" fmla="*/ 573881 w 611981"/>
              <a:gd name="connsiteY21" fmla="*/ 359569 h 931069"/>
              <a:gd name="connsiteX22" fmla="*/ 611981 w 611981"/>
              <a:gd name="connsiteY22" fmla="*/ 340519 h 931069"/>
              <a:gd name="connsiteX23" fmla="*/ 509588 w 611981"/>
              <a:gd name="connsiteY23" fmla="*/ 600075 h 931069"/>
              <a:gd name="connsiteX24" fmla="*/ 504825 w 611981"/>
              <a:gd name="connsiteY24" fmla="*/ 635794 h 931069"/>
              <a:gd name="connsiteX25" fmla="*/ 509588 w 611981"/>
              <a:gd name="connsiteY25" fmla="*/ 676275 h 931069"/>
              <a:gd name="connsiteX26" fmla="*/ 516731 w 611981"/>
              <a:gd name="connsiteY26" fmla="*/ 719138 h 931069"/>
              <a:gd name="connsiteX27" fmla="*/ 523875 w 611981"/>
              <a:gd name="connsiteY27" fmla="*/ 776288 h 931069"/>
              <a:gd name="connsiteX28" fmla="*/ 526256 w 611981"/>
              <a:gd name="connsiteY28" fmla="*/ 831056 h 931069"/>
              <a:gd name="connsiteX29" fmla="*/ 521494 w 611981"/>
              <a:gd name="connsiteY29" fmla="*/ 862013 h 931069"/>
              <a:gd name="connsiteX30" fmla="*/ 507206 w 611981"/>
              <a:gd name="connsiteY30" fmla="*/ 902494 h 931069"/>
              <a:gd name="connsiteX31" fmla="*/ 492919 w 611981"/>
              <a:gd name="connsiteY31" fmla="*/ 926306 h 931069"/>
              <a:gd name="connsiteX32" fmla="*/ 483394 w 611981"/>
              <a:gd name="connsiteY32" fmla="*/ 931069 h 931069"/>
              <a:gd name="connsiteX33" fmla="*/ 471488 w 611981"/>
              <a:gd name="connsiteY33" fmla="*/ 931069 h 931069"/>
              <a:gd name="connsiteX34" fmla="*/ 457200 w 611981"/>
              <a:gd name="connsiteY34" fmla="*/ 926306 h 931069"/>
              <a:gd name="connsiteX35" fmla="*/ 426244 w 611981"/>
              <a:gd name="connsiteY35" fmla="*/ 907256 h 931069"/>
              <a:gd name="connsiteX36" fmla="*/ 359569 w 611981"/>
              <a:gd name="connsiteY36" fmla="*/ 859631 h 931069"/>
              <a:gd name="connsiteX37" fmla="*/ 311944 w 611981"/>
              <a:gd name="connsiteY37" fmla="*/ 814388 h 931069"/>
              <a:gd name="connsiteX38" fmla="*/ 269081 w 611981"/>
              <a:gd name="connsiteY38" fmla="*/ 764381 h 931069"/>
              <a:gd name="connsiteX39" fmla="*/ 228600 w 611981"/>
              <a:gd name="connsiteY39" fmla="*/ 707231 h 931069"/>
              <a:gd name="connsiteX40" fmla="*/ 211931 w 611981"/>
              <a:gd name="connsiteY40" fmla="*/ 678656 h 931069"/>
              <a:gd name="connsiteX41" fmla="*/ 176213 w 611981"/>
              <a:gd name="connsiteY41" fmla="*/ 573881 h 931069"/>
              <a:gd name="connsiteX42" fmla="*/ 100013 w 611981"/>
              <a:gd name="connsiteY42" fmla="*/ 342900 h 931069"/>
              <a:gd name="connsiteX0" fmla="*/ 100013 w 573881"/>
              <a:gd name="connsiteY0" fmla="*/ 342900 h 931069"/>
              <a:gd name="connsiteX1" fmla="*/ 50006 w 573881"/>
              <a:gd name="connsiteY1" fmla="*/ 192881 h 931069"/>
              <a:gd name="connsiteX2" fmla="*/ 16669 w 573881"/>
              <a:gd name="connsiteY2" fmla="*/ 92869 h 931069"/>
              <a:gd name="connsiteX3" fmla="*/ 0 w 573881"/>
              <a:gd name="connsiteY3" fmla="*/ 28575 h 931069"/>
              <a:gd name="connsiteX4" fmla="*/ 0 w 573881"/>
              <a:gd name="connsiteY4" fmla="*/ 14288 h 931069"/>
              <a:gd name="connsiteX5" fmla="*/ 4763 w 573881"/>
              <a:gd name="connsiteY5" fmla="*/ 2381 h 931069"/>
              <a:gd name="connsiteX6" fmla="*/ 9525 w 573881"/>
              <a:gd name="connsiteY6" fmla="*/ 0 h 931069"/>
              <a:gd name="connsiteX7" fmla="*/ 23813 w 573881"/>
              <a:gd name="connsiteY7" fmla="*/ 0 h 931069"/>
              <a:gd name="connsiteX8" fmla="*/ 40481 w 573881"/>
              <a:gd name="connsiteY8" fmla="*/ 4763 h 931069"/>
              <a:gd name="connsiteX9" fmla="*/ 69056 w 573881"/>
              <a:gd name="connsiteY9" fmla="*/ 23813 h 931069"/>
              <a:gd name="connsiteX10" fmla="*/ 78581 w 573881"/>
              <a:gd name="connsiteY10" fmla="*/ 33338 h 931069"/>
              <a:gd name="connsiteX11" fmla="*/ 114300 w 573881"/>
              <a:gd name="connsiteY11" fmla="*/ 80963 h 931069"/>
              <a:gd name="connsiteX12" fmla="*/ 202406 w 573881"/>
              <a:gd name="connsiteY12" fmla="*/ 190500 h 931069"/>
              <a:gd name="connsiteX13" fmla="*/ 278606 w 573881"/>
              <a:gd name="connsiteY13" fmla="*/ 285750 h 931069"/>
              <a:gd name="connsiteX14" fmla="*/ 347663 w 573881"/>
              <a:gd name="connsiteY14" fmla="*/ 369094 h 931069"/>
              <a:gd name="connsiteX15" fmla="*/ 390525 w 573881"/>
              <a:gd name="connsiteY15" fmla="*/ 411956 h 931069"/>
              <a:gd name="connsiteX16" fmla="*/ 407194 w 573881"/>
              <a:gd name="connsiteY16" fmla="*/ 426244 h 931069"/>
              <a:gd name="connsiteX17" fmla="*/ 423863 w 573881"/>
              <a:gd name="connsiteY17" fmla="*/ 433388 h 931069"/>
              <a:gd name="connsiteX18" fmla="*/ 433388 w 573881"/>
              <a:gd name="connsiteY18" fmla="*/ 435769 h 931069"/>
              <a:gd name="connsiteX19" fmla="*/ 452438 w 573881"/>
              <a:gd name="connsiteY19" fmla="*/ 426244 h 931069"/>
              <a:gd name="connsiteX20" fmla="*/ 519113 w 573881"/>
              <a:gd name="connsiteY20" fmla="*/ 390525 h 931069"/>
              <a:gd name="connsiteX21" fmla="*/ 573881 w 573881"/>
              <a:gd name="connsiteY21" fmla="*/ 359569 h 931069"/>
              <a:gd name="connsiteX22" fmla="*/ 509588 w 573881"/>
              <a:gd name="connsiteY22" fmla="*/ 600075 h 931069"/>
              <a:gd name="connsiteX23" fmla="*/ 504825 w 573881"/>
              <a:gd name="connsiteY23" fmla="*/ 635794 h 931069"/>
              <a:gd name="connsiteX24" fmla="*/ 509588 w 573881"/>
              <a:gd name="connsiteY24" fmla="*/ 676275 h 931069"/>
              <a:gd name="connsiteX25" fmla="*/ 516731 w 573881"/>
              <a:gd name="connsiteY25" fmla="*/ 719138 h 931069"/>
              <a:gd name="connsiteX26" fmla="*/ 523875 w 573881"/>
              <a:gd name="connsiteY26" fmla="*/ 776288 h 931069"/>
              <a:gd name="connsiteX27" fmla="*/ 526256 w 573881"/>
              <a:gd name="connsiteY27" fmla="*/ 831056 h 931069"/>
              <a:gd name="connsiteX28" fmla="*/ 521494 w 573881"/>
              <a:gd name="connsiteY28" fmla="*/ 862013 h 931069"/>
              <a:gd name="connsiteX29" fmla="*/ 507206 w 573881"/>
              <a:gd name="connsiteY29" fmla="*/ 902494 h 931069"/>
              <a:gd name="connsiteX30" fmla="*/ 492919 w 573881"/>
              <a:gd name="connsiteY30" fmla="*/ 926306 h 931069"/>
              <a:gd name="connsiteX31" fmla="*/ 483394 w 573881"/>
              <a:gd name="connsiteY31" fmla="*/ 931069 h 931069"/>
              <a:gd name="connsiteX32" fmla="*/ 471488 w 573881"/>
              <a:gd name="connsiteY32" fmla="*/ 931069 h 931069"/>
              <a:gd name="connsiteX33" fmla="*/ 457200 w 573881"/>
              <a:gd name="connsiteY33" fmla="*/ 926306 h 931069"/>
              <a:gd name="connsiteX34" fmla="*/ 426244 w 573881"/>
              <a:gd name="connsiteY34" fmla="*/ 907256 h 931069"/>
              <a:gd name="connsiteX35" fmla="*/ 359569 w 573881"/>
              <a:gd name="connsiteY35" fmla="*/ 859631 h 931069"/>
              <a:gd name="connsiteX36" fmla="*/ 311944 w 573881"/>
              <a:gd name="connsiteY36" fmla="*/ 814388 h 931069"/>
              <a:gd name="connsiteX37" fmla="*/ 269081 w 573881"/>
              <a:gd name="connsiteY37" fmla="*/ 764381 h 931069"/>
              <a:gd name="connsiteX38" fmla="*/ 228600 w 573881"/>
              <a:gd name="connsiteY38" fmla="*/ 707231 h 931069"/>
              <a:gd name="connsiteX39" fmla="*/ 211931 w 573881"/>
              <a:gd name="connsiteY39" fmla="*/ 678656 h 931069"/>
              <a:gd name="connsiteX40" fmla="*/ 176213 w 573881"/>
              <a:gd name="connsiteY40" fmla="*/ 573881 h 931069"/>
              <a:gd name="connsiteX41" fmla="*/ 100013 w 573881"/>
              <a:gd name="connsiteY41" fmla="*/ 342900 h 931069"/>
              <a:gd name="connsiteX0" fmla="*/ 100013 w 526256"/>
              <a:gd name="connsiteY0" fmla="*/ 342900 h 931069"/>
              <a:gd name="connsiteX1" fmla="*/ 50006 w 526256"/>
              <a:gd name="connsiteY1" fmla="*/ 192881 h 931069"/>
              <a:gd name="connsiteX2" fmla="*/ 16669 w 526256"/>
              <a:gd name="connsiteY2" fmla="*/ 92869 h 931069"/>
              <a:gd name="connsiteX3" fmla="*/ 0 w 526256"/>
              <a:gd name="connsiteY3" fmla="*/ 28575 h 931069"/>
              <a:gd name="connsiteX4" fmla="*/ 0 w 526256"/>
              <a:gd name="connsiteY4" fmla="*/ 14288 h 931069"/>
              <a:gd name="connsiteX5" fmla="*/ 4763 w 526256"/>
              <a:gd name="connsiteY5" fmla="*/ 2381 h 931069"/>
              <a:gd name="connsiteX6" fmla="*/ 9525 w 526256"/>
              <a:gd name="connsiteY6" fmla="*/ 0 h 931069"/>
              <a:gd name="connsiteX7" fmla="*/ 23813 w 526256"/>
              <a:gd name="connsiteY7" fmla="*/ 0 h 931069"/>
              <a:gd name="connsiteX8" fmla="*/ 40481 w 526256"/>
              <a:gd name="connsiteY8" fmla="*/ 4763 h 931069"/>
              <a:gd name="connsiteX9" fmla="*/ 69056 w 526256"/>
              <a:gd name="connsiteY9" fmla="*/ 23813 h 931069"/>
              <a:gd name="connsiteX10" fmla="*/ 78581 w 526256"/>
              <a:gd name="connsiteY10" fmla="*/ 33338 h 931069"/>
              <a:gd name="connsiteX11" fmla="*/ 114300 w 526256"/>
              <a:gd name="connsiteY11" fmla="*/ 80963 h 931069"/>
              <a:gd name="connsiteX12" fmla="*/ 202406 w 526256"/>
              <a:gd name="connsiteY12" fmla="*/ 190500 h 931069"/>
              <a:gd name="connsiteX13" fmla="*/ 278606 w 526256"/>
              <a:gd name="connsiteY13" fmla="*/ 285750 h 931069"/>
              <a:gd name="connsiteX14" fmla="*/ 347663 w 526256"/>
              <a:gd name="connsiteY14" fmla="*/ 369094 h 931069"/>
              <a:gd name="connsiteX15" fmla="*/ 390525 w 526256"/>
              <a:gd name="connsiteY15" fmla="*/ 411956 h 931069"/>
              <a:gd name="connsiteX16" fmla="*/ 407194 w 526256"/>
              <a:gd name="connsiteY16" fmla="*/ 426244 h 931069"/>
              <a:gd name="connsiteX17" fmla="*/ 423863 w 526256"/>
              <a:gd name="connsiteY17" fmla="*/ 433388 h 931069"/>
              <a:gd name="connsiteX18" fmla="*/ 433388 w 526256"/>
              <a:gd name="connsiteY18" fmla="*/ 435769 h 931069"/>
              <a:gd name="connsiteX19" fmla="*/ 452438 w 526256"/>
              <a:gd name="connsiteY19" fmla="*/ 426244 h 931069"/>
              <a:gd name="connsiteX20" fmla="*/ 519113 w 526256"/>
              <a:gd name="connsiteY20" fmla="*/ 390525 h 931069"/>
              <a:gd name="connsiteX21" fmla="*/ 509588 w 526256"/>
              <a:gd name="connsiteY21" fmla="*/ 600075 h 931069"/>
              <a:gd name="connsiteX22" fmla="*/ 504825 w 526256"/>
              <a:gd name="connsiteY22" fmla="*/ 635794 h 931069"/>
              <a:gd name="connsiteX23" fmla="*/ 509588 w 526256"/>
              <a:gd name="connsiteY23" fmla="*/ 676275 h 931069"/>
              <a:gd name="connsiteX24" fmla="*/ 516731 w 526256"/>
              <a:gd name="connsiteY24" fmla="*/ 719138 h 931069"/>
              <a:gd name="connsiteX25" fmla="*/ 523875 w 526256"/>
              <a:gd name="connsiteY25" fmla="*/ 776288 h 931069"/>
              <a:gd name="connsiteX26" fmla="*/ 526256 w 526256"/>
              <a:gd name="connsiteY26" fmla="*/ 831056 h 931069"/>
              <a:gd name="connsiteX27" fmla="*/ 521494 w 526256"/>
              <a:gd name="connsiteY27" fmla="*/ 862013 h 931069"/>
              <a:gd name="connsiteX28" fmla="*/ 507206 w 526256"/>
              <a:gd name="connsiteY28" fmla="*/ 902494 h 931069"/>
              <a:gd name="connsiteX29" fmla="*/ 492919 w 526256"/>
              <a:gd name="connsiteY29" fmla="*/ 926306 h 931069"/>
              <a:gd name="connsiteX30" fmla="*/ 483394 w 526256"/>
              <a:gd name="connsiteY30" fmla="*/ 931069 h 931069"/>
              <a:gd name="connsiteX31" fmla="*/ 471488 w 526256"/>
              <a:gd name="connsiteY31" fmla="*/ 931069 h 931069"/>
              <a:gd name="connsiteX32" fmla="*/ 457200 w 526256"/>
              <a:gd name="connsiteY32" fmla="*/ 926306 h 931069"/>
              <a:gd name="connsiteX33" fmla="*/ 426244 w 526256"/>
              <a:gd name="connsiteY33" fmla="*/ 907256 h 931069"/>
              <a:gd name="connsiteX34" fmla="*/ 359569 w 526256"/>
              <a:gd name="connsiteY34" fmla="*/ 859631 h 931069"/>
              <a:gd name="connsiteX35" fmla="*/ 311944 w 526256"/>
              <a:gd name="connsiteY35" fmla="*/ 814388 h 931069"/>
              <a:gd name="connsiteX36" fmla="*/ 269081 w 526256"/>
              <a:gd name="connsiteY36" fmla="*/ 764381 h 931069"/>
              <a:gd name="connsiteX37" fmla="*/ 228600 w 526256"/>
              <a:gd name="connsiteY37" fmla="*/ 707231 h 931069"/>
              <a:gd name="connsiteX38" fmla="*/ 211931 w 526256"/>
              <a:gd name="connsiteY38" fmla="*/ 678656 h 931069"/>
              <a:gd name="connsiteX39" fmla="*/ 176213 w 526256"/>
              <a:gd name="connsiteY39" fmla="*/ 573881 h 931069"/>
              <a:gd name="connsiteX40" fmla="*/ 100013 w 526256"/>
              <a:gd name="connsiteY40" fmla="*/ 342900 h 931069"/>
              <a:gd name="connsiteX0" fmla="*/ 100013 w 526256"/>
              <a:gd name="connsiteY0" fmla="*/ 342900 h 931069"/>
              <a:gd name="connsiteX1" fmla="*/ 50006 w 526256"/>
              <a:gd name="connsiteY1" fmla="*/ 192881 h 931069"/>
              <a:gd name="connsiteX2" fmla="*/ 16669 w 526256"/>
              <a:gd name="connsiteY2" fmla="*/ 92869 h 931069"/>
              <a:gd name="connsiteX3" fmla="*/ 0 w 526256"/>
              <a:gd name="connsiteY3" fmla="*/ 28575 h 931069"/>
              <a:gd name="connsiteX4" fmla="*/ 0 w 526256"/>
              <a:gd name="connsiteY4" fmla="*/ 14288 h 931069"/>
              <a:gd name="connsiteX5" fmla="*/ 4763 w 526256"/>
              <a:gd name="connsiteY5" fmla="*/ 2381 h 931069"/>
              <a:gd name="connsiteX6" fmla="*/ 9525 w 526256"/>
              <a:gd name="connsiteY6" fmla="*/ 0 h 931069"/>
              <a:gd name="connsiteX7" fmla="*/ 23813 w 526256"/>
              <a:gd name="connsiteY7" fmla="*/ 0 h 931069"/>
              <a:gd name="connsiteX8" fmla="*/ 40481 w 526256"/>
              <a:gd name="connsiteY8" fmla="*/ 4763 h 931069"/>
              <a:gd name="connsiteX9" fmla="*/ 69056 w 526256"/>
              <a:gd name="connsiteY9" fmla="*/ 23813 h 931069"/>
              <a:gd name="connsiteX10" fmla="*/ 78581 w 526256"/>
              <a:gd name="connsiteY10" fmla="*/ 33338 h 931069"/>
              <a:gd name="connsiteX11" fmla="*/ 114300 w 526256"/>
              <a:gd name="connsiteY11" fmla="*/ 80963 h 931069"/>
              <a:gd name="connsiteX12" fmla="*/ 202406 w 526256"/>
              <a:gd name="connsiteY12" fmla="*/ 190500 h 931069"/>
              <a:gd name="connsiteX13" fmla="*/ 278606 w 526256"/>
              <a:gd name="connsiteY13" fmla="*/ 285750 h 931069"/>
              <a:gd name="connsiteX14" fmla="*/ 347663 w 526256"/>
              <a:gd name="connsiteY14" fmla="*/ 369094 h 931069"/>
              <a:gd name="connsiteX15" fmla="*/ 390525 w 526256"/>
              <a:gd name="connsiteY15" fmla="*/ 411956 h 931069"/>
              <a:gd name="connsiteX16" fmla="*/ 407194 w 526256"/>
              <a:gd name="connsiteY16" fmla="*/ 426244 h 931069"/>
              <a:gd name="connsiteX17" fmla="*/ 423863 w 526256"/>
              <a:gd name="connsiteY17" fmla="*/ 433388 h 931069"/>
              <a:gd name="connsiteX18" fmla="*/ 433388 w 526256"/>
              <a:gd name="connsiteY18" fmla="*/ 435769 h 931069"/>
              <a:gd name="connsiteX19" fmla="*/ 452438 w 526256"/>
              <a:gd name="connsiteY19" fmla="*/ 426244 h 931069"/>
              <a:gd name="connsiteX20" fmla="*/ 509588 w 526256"/>
              <a:gd name="connsiteY20" fmla="*/ 600075 h 931069"/>
              <a:gd name="connsiteX21" fmla="*/ 504825 w 526256"/>
              <a:gd name="connsiteY21" fmla="*/ 635794 h 931069"/>
              <a:gd name="connsiteX22" fmla="*/ 509588 w 526256"/>
              <a:gd name="connsiteY22" fmla="*/ 676275 h 931069"/>
              <a:gd name="connsiteX23" fmla="*/ 516731 w 526256"/>
              <a:gd name="connsiteY23" fmla="*/ 719138 h 931069"/>
              <a:gd name="connsiteX24" fmla="*/ 523875 w 526256"/>
              <a:gd name="connsiteY24" fmla="*/ 776288 h 931069"/>
              <a:gd name="connsiteX25" fmla="*/ 526256 w 526256"/>
              <a:gd name="connsiteY25" fmla="*/ 831056 h 931069"/>
              <a:gd name="connsiteX26" fmla="*/ 521494 w 526256"/>
              <a:gd name="connsiteY26" fmla="*/ 862013 h 931069"/>
              <a:gd name="connsiteX27" fmla="*/ 507206 w 526256"/>
              <a:gd name="connsiteY27" fmla="*/ 902494 h 931069"/>
              <a:gd name="connsiteX28" fmla="*/ 492919 w 526256"/>
              <a:gd name="connsiteY28" fmla="*/ 926306 h 931069"/>
              <a:gd name="connsiteX29" fmla="*/ 483394 w 526256"/>
              <a:gd name="connsiteY29" fmla="*/ 931069 h 931069"/>
              <a:gd name="connsiteX30" fmla="*/ 471488 w 526256"/>
              <a:gd name="connsiteY30" fmla="*/ 931069 h 931069"/>
              <a:gd name="connsiteX31" fmla="*/ 457200 w 526256"/>
              <a:gd name="connsiteY31" fmla="*/ 926306 h 931069"/>
              <a:gd name="connsiteX32" fmla="*/ 426244 w 526256"/>
              <a:gd name="connsiteY32" fmla="*/ 907256 h 931069"/>
              <a:gd name="connsiteX33" fmla="*/ 359569 w 526256"/>
              <a:gd name="connsiteY33" fmla="*/ 859631 h 931069"/>
              <a:gd name="connsiteX34" fmla="*/ 311944 w 526256"/>
              <a:gd name="connsiteY34" fmla="*/ 814388 h 931069"/>
              <a:gd name="connsiteX35" fmla="*/ 269081 w 526256"/>
              <a:gd name="connsiteY35" fmla="*/ 764381 h 931069"/>
              <a:gd name="connsiteX36" fmla="*/ 228600 w 526256"/>
              <a:gd name="connsiteY36" fmla="*/ 707231 h 931069"/>
              <a:gd name="connsiteX37" fmla="*/ 211931 w 526256"/>
              <a:gd name="connsiteY37" fmla="*/ 678656 h 931069"/>
              <a:gd name="connsiteX38" fmla="*/ 176213 w 526256"/>
              <a:gd name="connsiteY38" fmla="*/ 573881 h 931069"/>
              <a:gd name="connsiteX39" fmla="*/ 100013 w 526256"/>
              <a:gd name="connsiteY39" fmla="*/ 342900 h 931069"/>
              <a:gd name="connsiteX0" fmla="*/ 100013 w 526256"/>
              <a:gd name="connsiteY0" fmla="*/ 342900 h 931069"/>
              <a:gd name="connsiteX1" fmla="*/ 50006 w 526256"/>
              <a:gd name="connsiteY1" fmla="*/ 192881 h 931069"/>
              <a:gd name="connsiteX2" fmla="*/ 16669 w 526256"/>
              <a:gd name="connsiteY2" fmla="*/ 92869 h 931069"/>
              <a:gd name="connsiteX3" fmla="*/ 0 w 526256"/>
              <a:gd name="connsiteY3" fmla="*/ 28575 h 931069"/>
              <a:gd name="connsiteX4" fmla="*/ 0 w 526256"/>
              <a:gd name="connsiteY4" fmla="*/ 14288 h 931069"/>
              <a:gd name="connsiteX5" fmla="*/ 4763 w 526256"/>
              <a:gd name="connsiteY5" fmla="*/ 2381 h 931069"/>
              <a:gd name="connsiteX6" fmla="*/ 9525 w 526256"/>
              <a:gd name="connsiteY6" fmla="*/ 0 h 931069"/>
              <a:gd name="connsiteX7" fmla="*/ 23813 w 526256"/>
              <a:gd name="connsiteY7" fmla="*/ 0 h 931069"/>
              <a:gd name="connsiteX8" fmla="*/ 40481 w 526256"/>
              <a:gd name="connsiteY8" fmla="*/ 4763 h 931069"/>
              <a:gd name="connsiteX9" fmla="*/ 69056 w 526256"/>
              <a:gd name="connsiteY9" fmla="*/ 23813 h 931069"/>
              <a:gd name="connsiteX10" fmla="*/ 78581 w 526256"/>
              <a:gd name="connsiteY10" fmla="*/ 33338 h 931069"/>
              <a:gd name="connsiteX11" fmla="*/ 114300 w 526256"/>
              <a:gd name="connsiteY11" fmla="*/ 80963 h 931069"/>
              <a:gd name="connsiteX12" fmla="*/ 202406 w 526256"/>
              <a:gd name="connsiteY12" fmla="*/ 190500 h 931069"/>
              <a:gd name="connsiteX13" fmla="*/ 278606 w 526256"/>
              <a:gd name="connsiteY13" fmla="*/ 285750 h 931069"/>
              <a:gd name="connsiteX14" fmla="*/ 347663 w 526256"/>
              <a:gd name="connsiteY14" fmla="*/ 369094 h 931069"/>
              <a:gd name="connsiteX15" fmla="*/ 390525 w 526256"/>
              <a:gd name="connsiteY15" fmla="*/ 411956 h 931069"/>
              <a:gd name="connsiteX16" fmla="*/ 407194 w 526256"/>
              <a:gd name="connsiteY16" fmla="*/ 426244 h 931069"/>
              <a:gd name="connsiteX17" fmla="*/ 423863 w 526256"/>
              <a:gd name="connsiteY17" fmla="*/ 433388 h 931069"/>
              <a:gd name="connsiteX18" fmla="*/ 433388 w 526256"/>
              <a:gd name="connsiteY18" fmla="*/ 435769 h 931069"/>
              <a:gd name="connsiteX19" fmla="*/ 509588 w 526256"/>
              <a:gd name="connsiteY19" fmla="*/ 600075 h 931069"/>
              <a:gd name="connsiteX20" fmla="*/ 504825 w 526256"/>
              <a:gd name="connsiteY20" fmla="*/ 635794 h 931069"/>
              <a:gd name="connsiteX21" fmla="*/ 509588 w 526256"/>
              <a:gd name="connsiteY21" fmla="*/ 676275 h 931069"/>
              <a:gd name="connsiteX22" fmla="*/ 516731 w 526256"/>
              <a:gd name="connsiteY22" fmla="*/ 719138 h 931069"/>
              <a:gd name="connsiteX23" fmla="*/ 523875 w 526256"/>
              <a:gd name="connsiteY23" fmla="*/ 776288 h 931069"/>
              <a:gd name="connsiteX24" fmla="*/ 526256 w 526256"/>
              <a:gd name="connsiteY24" fmla="*/ 831056 h 931069"/>
              <a:gd name="connsiteX25" fmla="*/ 521494 w 526256"/>
              <a:gd name="connsiteY25" fmla="*/ 862013 h 931069"/>
              <a:gd name="connsiteX26" fmla="*/ 507206 w 526256"/>
              <a:gd name="connsiteY26" fmla="*/ 902494 h 931069"/>
              <a:gd name="connsiteX27" fmla="*/ 492919 w 526256"/>
              <a:gd name="connsiteY27" fmla="*/ 926306 h 931069"/>
              <a:gd name="connsiteX28" fmla="*/ 483394 w 526256"/>
              <a:gd name="connsiteY28" fmla="*/ 931069 h 931069"/>
              <a:gd name="connsiteX29" fmla="*/ 471488 w 526256"/>
              <a:gd name="connsiteY29" fmla="*/ 931069 h 931069"/>
              <a:gd name="connsiteX30" fmla="*/ 457200 w 526256"/>
              <a:gd name="connsiteY30" fmla="*/ 926306 h 931069"/>
              <a:gd name="connsiteX31" fmla="*/ 426244 w 526256"/>
              <a:gd name="connsiteY31" fmla="*/ 907256 h 931069"/>
              <a:gd name="connsiteX32" fmla="*/ 359569 w 526256"/>
              <a:gd name="connsiteY32" fmla="*/ 859631 h 931069"/>
              <a:gd name="connsiteX33" fmla="*/ 311944 w 526256"/>
              <a:gd name="connsiteY33" fmla="*/ 814388 h 931069"/>
              <a:gd name="connsiteX34" fmla="*/ 269081 w 526256"/>
              <a:gd name="connsiteY34" fmla="*/ 764381 h 931069"/>
              <a:gd name="connsiteX35" fmla="*/ 228600 w 526256"/>
              <a:gd name="connsiteY35" fmla="*/ 707231 h 931069"/>
              <a:gd name="connsiteX36" fmla="*/ 211931 w 526256"/>
              <a:gd name="connsiteY36" fmla="*/ 678656 h 931069"/>
              <a:gd name="connsiteX37" fmla="*/ 176213 w 526256"/>
              <a:gd name="connsiteY37" fmla="*/ 573881 h 931069"/>
              <a:gd name="connsiteX38" fmla="*/ 100013 w 526256"/>
              <a:gd name="connsiteY38" fmla="*/ 342900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26256" h="931069">
                <a:moveTo>
                  <a:pt x="100013" y="342900"/>
                </a:moveTo>
                <a:lnTo>
                  <a:pt x="50006" y="192881"/>
                </a:lnTo>
                <a:lnTo>
                  <a:pt x="16669" y="92869"/>
                </a:lnTo>
                <a:lnTo>
                  <a:pt x="0" y="28575"/>
                </a:lnTo>
                <a:lnTo>
                  <a:pt x="0" y="14288"/>
                </a:lnTo>
                <a:lnTo>
                  <a:pt x="4763" y="2381"/>
                </a:lnTo>
                <a:lnTo>
                  <a:pt x="9525" y="0"/>
                </a:lnTo>
                <a:lnTo>
                  <a:pt x="23813" y="0"/>
                </a:lnTo>
                <a:lnTo>
                  <a:pt x="40481" y="4763"/>
                </a:lnTo>
                <a:lnTo>
                  <a:pt x="69056" y="23813"/>
                </a:lnTo>
                <a:lnTo>
                  <a:pt x="78581" y="33338"/>
                </a:lnTo>
                <a:lnTo>
                  <a:pt x="114300" y="80963"/>
                </a:lnTo>
                <a:lnTo>
                  <a:pt x="202406" y="190500"/>
                </a:lnTo>
                <a:lnTo>
                  <a:pt x="278606" y="285750"/>
                </a:lnTo>
                <a:lnTo>
                  <a:pt x="347663" y="369094"/>
                </a:lnTo>
                <a:lnTo>
                  <a:pt x="390525" y="411956"/>
                </a:lnTo>
                <a:lnTo>
                  <a:pt x="407194" y="426244"/>
                </a:lnTo>
                <a:lnTo>
                  <a:pt x="423863" y="433388"/>
                </a:lnTo>
                <a:lnTo>
                  <a:pt x="433388" y="435769"/>
                </a:lnTo>
                <a:lnTo>
                  <a:pt x="509588" y="600075"/>
                </a:lnTo>
                <a:lnTo>
                  <a:pt x="504825" y="635794"/>
                </a:lnTo>
                <a:lnTo>
                  <a:pt x="509588" y="676275"/>
                </a:lnTo>
                <a:lnTo>
                  <a:pt x="516731" y="719138"/>
                </a:lnTo>
                <a:lnTo>
                  <a:pt x="523875" y="776288"/>
                </a:lnTo>
                <a:lnTo>
                  <a:pt x="526256" y="831056"/>
                </a:lnTo>
                <a:lnTo>
                  <a:pt x="521494" y="862013"/>
                </a:lnTo>
                <a:lnTo>
                  <a:pt x="507206" y="902494"/>
                </a:lnTo>
                <a:lnTo>
                  <a:pt x="492919" y="926306"/>
                </a:lnTo>
                <a:lnTo>
                  <a:pt x="483394" y="931069"/>
                </a:lnTo>
                <a:lnTo>
                  <a:pt x="471488" y="931069"/>
                </a:lnTo>
                <a:lnTo>
                  <a:pt x="457200" y="926306"/>
                </a:lnTo>
                <a:lnTo>
                  <a:pt x="426244" y="907256"/>
                </a:lnTo>
                <a:lnTo>
                  <a:pt x="359569" y="859631"/>
                </a:lnTo>
                <a:lnTo>
                  <a:pt x="311944" y="814388"/>
                </a:lnTo>
                <a:lnTo>
                  <a:pt x="269081" y="764381"/>
                </a:lnTo>
                <a:lnTo>
                  <a:pt x="228600" y="707231"/>
                </a:lnTo>
                <a:lnTo>
                  <a:pt x="211931" y="678656"/>
                </a:lnTo>
                <a:lnTo>
                  <a:pt x="176213" y="573881"/>
                </a:lnTo>
                <a:lnTo>
                  <a:pt x="100013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746D2156-E958-443E-8235-0AA1B6011D36}"/>
              </a:ext>
            </a:extLst>
          </p:cNvPr>
          <p:cNvSpPr/>
          <p:nvPr/>
        </p:nvSpPr>
        <p:spPr>
          <a:xfrm>
            <a:off x="4408488" y="3656013"/>
            <a:ext cx="447675" cy="1263650"/>
          </a:xfrm>
          <a:custGeom>
            <a:avLst/>
            <a:gdLst>
              <a:gd name="connsiteX0" fmla="*/ 326231 w 447675"/>
              <a:gd name="connsiteY0" fmla="*/ 321469 h 1264444"/>
              <a:gd name="connsiteX1" fmla="*/ 319087 w 447675"/>
              <a:gd name="connsiteY1" fmla="*/ 381000 h 1264444"/>
              <a:gd name="connsiteX2" fmla="*/ 307181 w 447675"/>
              <a:gd name="connsiteY2" fmla="*/ 447675 h 1264444"/>
              <a:gd name="connsiteX3" fmla="*/ 290512 w 447675"/>
              <a:gd name="connsiteY3" fmla="*/ 514350 h 1264444"/>
              <a:gd name="connsiteX4" fmla="*/ 250031 w 447675"/>
              <a:gd name="connsiteY4" fmla="*/ 626269 h 1264444"/>
              <a:gd name="connsiteX5" fmla="*/ 171450 w 447675"/>
              <a:gd name="connsiteY5" fmla="*/ 788194 h 1264444"/>
              <a:gd name="connsiteX6" fmla="*/ 47625 w 447675"/>
              <a:gd name="connsiteY6" fmla="*/ 985837 h 1264444"/>
              <a:gd name="connsiteX7" fmla="*/ 4762 w 447675"/>
              <a:gd name="connsiteY7" fmla="*/ 1042987 h 1264444"/>
              <a:gd name="connsiteX8" fmla="*/ 0 w 447675"/>
              <a:gd name="connsiteY8" fmla="*/ 1071562 h 1264444"/>
              <a:gd name="connsiteX9" fmla="*/ 4762 w 447675"/>
              <a:gd name="connsiteY9" fmla="*/ 1140619 h 1264444"/>
              <a:gd name="connsiteX10" fmla="*/ 19050 w 447675"/>
              <a:gd name="connsiteY10" fmla="*/ 1195387 h 1264444"/>
              <a:gd name="connsiteX11" fmla="*/ 30956 w 447675"/>
              <a:gd name="connsiteY11" fmla="*/ 1223962 h 1264444"/>
              <a:gd name="connsiteX12" fmla="*/ 45244 w 447675"/>
              <a:gd name="connsiteY12" fmla="*/ 1245394 h 1264444"/>
              <a:gd name="connsiteX13" fmla="*/ 57150 w 447675"/>
              <a:gd name="connsiteY13" fmla="*/ 1254919 h 1264444"/>
              <a:gd name="connsiteX14" fmla="*/ 85725 w 447675"/>
              <a:gd name="connsiteY14" fmla="*/ 1264444 h 1264444"/>
              <a:gd name="connsiteX15" fmla="*/ 119062 w 447675"/>
              <a:gd name="connsiteY15" fmla="*/ 1264444 h 1264444"/>
              <a:gd name="connsiteX16" fmla="*/ 169069 w 447675"/>
              <a:gd name="connsiteY16" fmla="*/ 1252537 h 1264444"/>
              <a:gd name="connsiteX17" fmla="*/ 211931 w 447675"/>
              <a:gd name="connsiteY17" fmla="*/ 1231106 h 1264444"/>
              <a:gd name="connsiteX18" fmla="*/ 230981 w 447675"/>
              <a:gd name="connsiteY18" fmla="*/ 1214437 h 1264444"/>
              <a:gd name="connsiteX19" fmla="*/ 269081 w 447675"/>
              <a:gd name="connsiteY19" fmla="*/ 1162050 h 1264444"/>
              <a:gd name="connsiteX20" fmla="*/ 323850 w 447675"/>
              <a:gd name="connsiteY20" fmla="*/ 1059656 h 1264444"/>
              <a:gd name="connsiteX21" fmla="*/ 359569 w 447675"/>
              <a:gd name="connsiteY21" fmla="*/ 978694 h 1264444"/>
              <a:gd name="connsiteX22" fmla="*/ 383381 w 447675"/>
              <a:gd name="connsiteY22" fmla="*/ 912019 h 1264444"/>
              <a:gd name="connsiteX23" fmla="*/ 407194 w 447675"/>
              <a:gd name="connsiteY23" fmla="*/ 823912 h 1264444"/>
              <a:gd name="connsiteX24" fmla="*/ 431006 w 447675"/>
              <a:gd name="connsiteY24" fmla="*/ 719137 h 1264444"/>
              <a:gd name="connsiteX25" fmla="*/ 440531 w 447675"/>
              <a:gd name="connsiteY25" fmla="*/ 645319 h 1264444"/>
              <a:gd name="connsiteX26" fmla="*/ 445294 w 447675"/>
              <a:gd name="connsiteY26" fmla="*/ 581025 h 1264444"/>
              <a:gd name="connsiteX27" fmla="*/ 447675 w 447675"/>
              <a:gd name="connsiteY27" fmla="*/ 488156 h 1264444"/>
              <a:gd name="connsiteX28" fmla="*/ 442912 w 447675"/>
              <a:gd name="connsiteY28" fmla="*/ 359569 h 1264444"/>
              <a:gd name="connsiteX29" fmla="*/ 431006 w 447675"/>
              <a:gd name="connsiteY29" fmla="*/ 240506 h 1264444"/>
              <a:gd name="connsiteX30" fmla="*/ 409575 w 447675"/>
              <a:gd name="connsiteY30" fmla="*/ 69056 h 1264444"/>
              <a:gd name="connsiteX31" fmla="*/ 400050 w 447675"/>
              <a:gd name="connsiteY31" fmla="*/ 40481 h 1264444"/>
              <a:gd name="connsiteX32" fmla="*/ 390525 w 447675"/>
              <a:gd name="connsiteY32" fmla="*/ 21431 h 1264444"/>
              <a:gd name="connsiteX33" fmla="*/ 373856 w 447675"/>
              <a:gd name="connsiteY33" fmla="*/ 7144 h 1264444"/>
              <a:gd name="connsiteX34" fmla="*/ 357187 w 447675"/>
              <a:gd name="connsiteY34" fmla="*/ 0 h 1264444"/>
              <a:gd name="connsiteX35" fmla="*/ 352425 w 447675"/>
              <a:gd name="connsiteY35" fmla="*/ 0 h 1264444"/>
              <a:gd name="connsiteX36" fmla="*/ 342900 w 447675"/>
              <a:gd name="connsiteY36" fmla="*/ 4762 h 1264444"/>
              <a:gd name="connsiteX37" fmla="*/ 338137 w 447675"/>
              <a:gd name="connsiteY37" fmla="*/ 21431 h 1264444"/>
              <a:gd name="connsiteX38" fmla="*/ 335756 w 447675"/>
              <a:gd name="connsiteY38" fmla="*/ 97631 h 1264444"/>
              <a:gd name="connsiteX39" fmla="*/ 330994 w 447675"/>
              <a:gd name="connsiteY39" fmla="*/ 271462 h 1264444"/>
              <a:gd name="connsiteX40" fmla="*/ 326231 w 447675"/>
              <a:gd name="connsiteY40" fmla="*/ 321469 h 126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47675" h="1264444">
                <a:moveTo>
                  <a:pt x="326231" y="321469"/>
                </a:moveTo>
                <a:lnTo>
                  <a:pt x="319087" y="381000"/>
                </a:lnTo>
                <a:lnTo>
                  <a:pt x="307181" y="447675"/>
                </a:lnTo>
                <a:lnTo>
                  <a:pt x="290512" y="514350"/>
                </a:lnTo>
                <a:lnTo>
                  <a:pt x="250031" y="626269"/>
                </a:lnTo>
                <a:lnTo>
                  <a:pt x="171450" y="788194"/>
                </a:lnTo>
                <a:lnTo>
                  <a:pt x="47625" y="985837"/>
                </a:lnTo>
                <a:lnTo>
                  <a:pt x="4762" y="1042987"/>
                </a:lnTo>
                <a:lnTo>
                  <a:pt x="0" y="1071562"/>
                </a:lnTo>
                <a:lnTo>
                  <a:pt x="4762" y="1140619"/>
                </a:lnTo>
                <a:lnTo>
                  <a:pt x="19050" y="1195387"/>
                </a:lnTo>
                <a:lnTo>
                  <a:pt x="30956" y="1223962"/>
                </a:lnTo>
                <a:lnTo>
                  <a:pt x="45244" y="1245394"/>
                </a:lnTo>
                <a:lnTo>
                  <a:pt x="57150" y="1254919"/>
                </a:lnTo>
                <a:lnTo>
                  <a:pt x="85725" y="1264444"/>
                </a:lnTo>
                <a:lnTo>
                  <a:pt x="119062" y="1264444"/>
                </a:lnTo>
                <a:lnTo>
                  <a:pt x="169069" y="1252537"/>
                </a:lnTo>
                <a:lnTo>
                  <a:pt x="211931" y="1231106"/>
                </a:lnTo>
                <a:lnTo>
                  <a:pt x="230981" y="1214437"/>
                </a:lnTo>
                <a:lnTo>
                  <a:pt x="269081" y="1162050"/>
                </a:lnTo>
                <a:lnTo>
                  <a:pt x="323850" y="1059656"/>
                </a:lnTo>
                <a:lnTo>
                  <a:pt x="359569" y="978694"/>
                </a:lnTo>
                <a:lnTo>
                  <a:pt x="383381" y="912019"/>
                </a:lnTo>
                <a:lnTo>
                  <a:pt x="407194" y="823912"/>
                </a:lnTo>
                <a:lnTo>
                  <a:pt x="431006" y="719137"/>
                </a:lnTo>
                <a:lnTo>
                  <a:pt x="440531" y="645319"/>
                </a:lnTo>
                <a:lnTo>
                  <a:pt x="445294" y="581025"/>
                </a:lnTo>
                <a:cubicBezTo>
                  <a:pt x="446088" y="550069"/>
                  <a:pt x="446881" y="519112"/>
                  <a:pt x="447675" y="488156"/>
                </a:cubicBezTo>
                <a:lnTo>
                  <a:pt x="442912" y="359569"/>
                </a:lnTo>
                <a:lnTo>
                  <a:pt x="431006" y="240506"/>
                </a:lnTo>
                <a:lnTo>
                  <a:pt x="409575" y="69056"/>
                </a:lnTo>
                <a:lnTo>
                  <a:pt x="400050" y="40481"/>
                </a:lnTo>
                <a:lnTo>
                  <a:pt x="390525" y="21431"/>
                </a:lnTo>
                <a:lnTo>
                  <a:pt x="373856" y="7144"/>
                </a:lnTo>
                <a:lnTo>
                  <a:pt x="357187" y="0"/>
                </a:lnTo>
                <a:lnTo>
                  <a:pt x="352425" y="0"/>
                </a:lnTo>
                <a:lnTo>
                  <a:pt x="342900" y="4762"/>
                </a:lnTo>
                <a:lnTo>
                  <a:pt x="338137" y="21431"/>
                </a:lnTo>
                <a:cubicBezTo>
                  <a:pt x="337343" y="46831"/>
                  <a:pt x="336550" y="72231"/>
                  <a:pt x="335756" y="97631"/>
                </a:cubicBezTo>
                <a:lnTo>
                  <a:pt x="330994" y="271462"/>
                </a:lnTo>
                <a:lnTo>
                  <a:pt x="326231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C063694-6547-46A4-AE75-6026E5C35A14}"/>
              </a:ext>
            </a:extLst>
          </p:cNvPr>
          <p:cNvSpPr/>
          <p:nvPr/>
        </p:nvSpPr>
        <p:spPr>
          <a:xfrm>
            <a:off x="6810375" y="3192463"/>
            <a:ext cx="657225" cy="1179512"/>
          </a:xfrm>
          <a:custGeom>
            <a:avLst/>
            <a:gdLst>
              <a:gd name="connsiteX0" fmla="*/ 257175 w 657225"/>
              <a:gd name="connsiteY0" fmla="*/ 557213 h 1178719"/>
              <a:gd name="connsiteX1" fmla="*/ 223838 w 657225"/>
              <a:gd name="connsiteY1" fmla="*/ 464344 h 1178719"/>
              <a:gd name="connsiteX2" fmla="*/ 192881 w 657225"/>
              <a:gd name="connsiteY2" fmla="*/ 383382 h 1178719"/>
              <a:gd name="connsiteX3" fmla="*/ 150019 w 657225"/>
              <a:gd name="connsiteY3" fmla="*/ 292894 h 1178719"/>
              <a:gd name="connsiteX4" fmla="*/ 95250 w 657225"/>
              <a:gd name="connsiteY4" fmla="*/ 190500 h 1178719"/>
              <a:gd name="connsiteX5" fmla="*/ 45244 w 657225"/>
              <a:gd name="connsiteY5" fmla="*/ 107157 h 1178719"/>
              <a:gd name="connsiteX6" fmla="*/ 14288 w 657225"/>
              <a:gd name="connsiteY6" fmla="*/ 59532 h 1178719"/>
              <a:gd name="connsiteX7" fmla="*/ 2381 w 657225"/>
              <a:gd name="connsiteY7" fmla="*/ 38100 h 1178719"/>
              <a:gd name="connsiteX8" fmla="*/ 0 w 657225"/>
              <a:gd name="connsiteY8" fmla="*/ 16669 h 1178719"/>
              <a:gd name="connsiteX9" fmla="*/ 0 w 657225"/>
              <a:gd name="connsiteY9" fmla="*/ 7144 h 1178719"/>
              <a:gd name="connsiteX10" fmla="*/ 9525 w 657225"/>
              <a:gd name="connsiteY10" fmla="*/ 0 h 1178719"/>
              <a:gd name="connsiteX11" fmla="*/ 28575 w 657225"/>
              <a:gd name="connsiteY11" fmla="*/ 2382 h 1178719"/>
              <a:gd name="connsiteX12" fmla="*/ 64294 w 657225"/>
              <a:gd name="connsiteY12" fmla="*/ 19050 h 1178719"/>
              <a:gd name="connsiteX13" fmla="*/ 104775 w 657225"/>
              <a:gd name="connsiteY13" fmla="*/ 52388 h 1178719"/>
              <a:gd name="connsiteX14" fmla="*/ 233363 w 657225"/>
              <a:gd name="connsiteY14" fmla="*/ 166688 h 1178719"/>
              <a:gd name="connsiteX15" fmla="*/ 314325 w 657225"/>
              <a:gd name="connsiteY15" fmla="*/ 247650 h 1178719"/>
              <a:gd name="connsiteX16" fmla="*/ 376238 w 657225"/>
              <a:gd name="connsiteY16" fmla="*/ 314325 h 1178719"/>
              <a:gd name="connsiteX17" fmla="*/ 421481 w 657225"/>
              <a:gd name="connsiteY17" fmla="*/ 366713 h 1178719"/>
              <a:gd name="connsiteX18" fmla="*/ 461963 w 657225"/>
              <a:gd name="connsiteY18" fmla="*/ 419100 h 1178719"/>
              <a:gd name="connsiteX19" fmla="*/ 492919 w 657225"/>
              <a:gd name="connsiteY19" fmla="*/ 461963 h 1178719"/>
              <a:gd name="connsiteX20" fmla="*/ 526256 w 657225"/>
              <a:gd name="connsiteY20" fmla="*/ 514350 h 1178719"/>
              <a:gd name="connsiteX21" fmla="*/ 550069 w 657225"/>
              <a:gd name="connsiteY21" fmla="*/ 557213 h 1178719"/>
              <a:gd name="connsiteX22" fmla="*/ 581025 w 657225"/>
              <a:gd name="connsiteY22" fmla="*/ 616744 h 1178719"/>
              <a:gd name="connsiteX23" fmla="*/ 602456 w 657225"/>
              <a:gd name="connsiteY23" fmla="*/ 669132 h 1178719"/>
              <a:gd name="connsiteX24" fmla="*/ 623888 w 657225"/>
              <a:gd name="connsiteY24" fmla="*/ 723900 h 1178719"/>
              <a:gd name="connsiteX25" fmla="*/ 638175 w 657225"/>
              <a:gd name="connsiteY25" fmla="*/ 783432 h 1178719"/>
              <a:gd name="connsiteX26" fmla="*/ 650081 w 657225"/>
              <a:gd name="connsiteY26" fmla="*/ 840582 h 1178719"/>
              <a:gd name="connsiteX27" fmla="*/ 657225 w 657225"/>
              <a:gd name="connsiteY27" fmla="*/ 916782 h 1178719"/>
              <a:gd name="connsiteX28" fmla="*/ 657225 w 657225"/>
              <a:gd name="connsiteY28" fmla="*/ 971550 h 1178719"/>
              <a:gd name="connsiteX29" fmla="*/ 652463 w 657225"/>
              <a:gd name="connsiteY29" fmla="*/ 1014413 h 1178719"/>
              <a:gd name="connsiteX30" fmla="*/ 640556 w 657225"/>
              <a:gd name="connsiteY30" fmla="*/ 1050132 h 1178719"/>
              <a:gd name="connsiteX31" fmla="*/ 616744 w 657225"/>
              <a:gd name="connsiteY31" fmla="*/ 1090613 h 1178719"/>
              <a:gd name="connsiteX32" fmla="*/ 573881 w 657225"/>
              <a:gd name="connsiteY32" fmla="*/ 1131094 h 1178719"/>
              <a:gd name="connsiteX33" fmla="*/ 519113 w 657225"/>
              <a:gd name="connsiteY33" fmla="*/ 1159669 h 1178719"/>
              <a:gd name="connsiteX34" fmla="*/ 488156 w 657225"/>
              <a:gd name="connsiteY34" fmla="*/ 1173957 h 1178719"/>
              <a:gd name="connsiteX35" fmla="*/ 464344 w 657225"/>
              <a:gd name="connsiteY35" fmla="*/ 1178719 h 1178719"/>
              <a:gd name="connsiteX36" fmla="*/ 438150 w 657225"/>
              <a:gd name="connsiteY36" fmla="*/ 1169194 h 1178719"/>
              <a:gd name="connsiteX37" fmla="*/ 419100 w 657225"/>
              <a:gd name="connsiteY37" fmla="*/ 1154907 h 1178719"/>
              <a:gd name="connsiteX38" fmla="*/ 404813 w 657225"/>
              <a:gd name="connsiteY38" fmla="*/ 1138238 h 1178719"/>
              <a:gd name="connsiteX39" fmla="*/ 385763 w 657225"/>
              <a:gd name="connsiteY39" fmla="*/ 1109663 h 1178719"/>
              <a:gd name="connsiteX40" fmla="*/ 364331 w 657225"/>
              <a:gd name="connsiteY40" fmla="*/ 1054894 h 1178719"/>
              <a:gd name="connsiteX41" fmla="*/ 345281 w 657225"/>
              <a:gd name="connsiteY41" fmla="*/ 976313 h 1178719"/>
              <a:gd name="connsiteX42" fmla="*/ 328613 w 657225"/>
              <a:gd name="connsiteY42" fmla="*/ 864394 h 1178719"/>
              <a:gd name="connsiteX43" fmla="*/ 300038 w 657225"/>
              <a:gd name="connsiteY43" fmla="*/ 709613 h 1178719"/>
              <a:gd name="connsiteX44" fmla="*/ 257175 w 657225"/>
              <a:gd name="connsiteY44" fmla="*/ 557213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57225" h="1178719">
                <a:moveTo>
                  <a:pt x="257175" y="557213"/>
                </a:moveTo>
                <a:lnTo>
                  <a:pt x="223838" y="464344"/>
                </a:lnTo>
                <a:lnTo>
                  <a:pt x="192881" y="383382"/>
                </a:lnTo>
                <a:lnTo>
                  <a:pt x="150019" y="292894"/>
                </a:lnTo>
                <a:lnTo>
                  <a:pt x="95250" y="190500"/>
                </a:lnTo>
                <a:lnTo>
                  <a:pt x="45244" y="107157"/>
                </a:lnTo>
                <a:lnTo>
                  <a:pt x="14288" y="59532"/>
                </a:lnTo>
                <a:lnTo>
                  <a:pt x="2381" y="38100"/>
                </a:lnTo>
                <a:lnTo>
                  <a:pt x="0" y="16669"/>
                </a:lnTo>
                <a:lnTo>
                  <a:pt x="0" y="7144"/>
                </a:lnTo>
                <a:lnTo>
                  <a:pt x="9525" y="0"/>
                </a:lnTo>
                <a:lnTo>
                  <a:pt x="28575" y="2382"/>
                </a:lnTo>
                <a:lnTo>
                  <a:pt x="64294" y="19050"/>
                </a:lnTo>
                <a:lnTo>
                  <a:pt x="104775" y="52388"/>
                </a:lnTo>
                <a:lnTo>
                  <a:pt x="233363" y="166688"/>
                </a:lnTo>
                <a:lnTo>
                  <a:pt x="314325" y="247650"/>
                </a:lnTo>
                <a:lnTo>
                  <a:pt x="376238" y="314325"/>
                </a:lnTo>
                <a:lnTo>
                  <a:pt x="421481" y="366713"/>
                </a:lnTo>
                <a:lnTo>
                  <a:pt x="461963" y="419100"/>
                </a:lnTo>
                <a:lnTo>
                  <a:pt x="492919" y="461963"/>
                </a:lnTo>
                <a:lnTo>
                  <a:pt x="526256" y="514350"/>
                </a:lnTo>
                <a:lnTo>
                  <a:pt x="550069" y="557213"/>
                </a:lnTo>
                <a:lnTo>
                  <a:pt x="581025" y="616744"/>
                </a:lnTo>
                <a:lnTo>
                  <a:pt x="602456" y="669132"/>
                </a:lnTo>
                <a:lnTo>
                  <a:pt x="623888" y="723900"/>
                </a:lnTo>
                <a:lnTo>
                  <a:pt x="638175" y="783432"/>
                </a:lnTo>
                <a:lnTo>
                  <a:pt x="650081" y="840582"/>
                </a:lnTo>
                <a:lnTo>
                  <a:pt x="657225" y="916782"/>
                </a:lnTo>
                <a:lnTo>
                  <a:pt x="657225" y="971550"/>
                </a:lnTo>
                <a:lnTo>
                  <a:pt x="652463" y="1014413"/>
                </a:lnTo>
                <a:lnTo>
                  <a:pt x="640556" y="1050132"/>
                </a:lnTo>
                <a:lnTo>
                  <a:pt x="616744" y="1090613"/>
                </a:lnTo>
                <a:lnTo>
                  <a:pt x="573881" y="1131094"/>
                </a:lnTo>
                <a:lnTo>
                  <a:pt x="519113" y="1159669"/>
                </a:lnTo>
                <a:lnTo>
                  <a:pt x="488156" y="1173957"/>
                </a:lnTo>
                <a:lnTo>
                  <a:pt x="464344" y="1178719"/>
                </a:lnTo>
                <a:lnTo>
                  <a:pt x="438150" y="1169194"/>
                </a:lnTo>
                <a:lnTo>
                  <a:pt x="419100" y="1154907"/>
                </a:lnTo>
                <a:lnTo>
                  <a:pt x="404813" y="1138238"/>
                </a:lnTo>
                <a:lnTo>
                  <a:pt x="385763" y="1109663"/>
                </a:lnTo>
                <a:lnTo>
                  <a:pt x="364331" y="1054894"/>
                </a:lnTo>
                <a:lnTo>
                  <a:pt x="345281" y="976313"/>
                </a:lnTo>
                <a:lnTo>
                  <a:pt x="328613" y="864394"/>
                </a:lnTo>
                <a:lnTo>
                  <a:pt x="300038" y="709613"/>
                </a:lnTo>
                <a:lnTo>
                  <a:pt x="257175" y="557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59586883-9FF4-40FC-BE10-138DA2A8D13F}"/>
              </a:ext>
            </a:extLst>
          </p:cNvPr>
          <p:cNvSpPr/>
          <p:nvPr/>
        </p:nvSpPr>
        <p:spPr>
          <a:xfrm rot="16200000">
            <a:off x="3506788" y="2627313"/>
            <a:ext cx="3886200" cy="2184400"/>
          </a:xfrm>
          <a:custGeom>
            <a:avLst/>
            <a:gdLst>
              <a:gd name="connsiteX0" fmla="*/ 1660525 w 3886200"/>
              <a:gd name="connsiteY0" fmla="*/ 1689100 h 2184400"/>
              <a:gd name="connsiteX1" fmla="*/ 1530350 w 3886200"/>
              <a:gd name="connsiteY1" fmla="*/ 1628775 h 2184400"/>
              <a:gd name="connsiteX2" fmla="*/ 1397000 w 3886200"/>
              <a:gd name="connsiteY2" fmla="*/ 1565275 h 2184400"/>
              <a:gd name="connsiteX3" fmla="*/ 1304925 w 3886200"/>
              <a:gd name="connsiteY3" fmla="*/ 1517650 h 2184400"/>
              <a:gd name="connsiteX4" fmla="*/ 1165225 w 3886200"/>
              <a:gd name="connsiteY4" fmla="*/ 1441450 h 2184400"/>
              <a:gd name="connsiteX5" fmla="*/ 1000125 w 3886200"/>
              <a:gd name="connsiteY5" fmla="*/ 1343025 h 2184400"/>
              <a:gd name="connsiteX6" fmla="*/ 927100 w 3886200"/>
              <a:gd name="connsiteY6" fmla="*/ 1295400 h 2184400"/>
              <a:gd name="connsiteX7" fmla="*/ 768350 w 3886200"/>
              <a:gd name="connsiteY7" fmla="*/ 1162050 h 2184400"/>
              <a:gd name="connsiteX8" fmla="*/ 698500 w 3886200"/>
              <a:gd name="connsiteY8" fmla="*/ 1104900 h 2184400"/>
              <a:gd name="connsiteX9" fmla="*/ 622300 w 3886200"/>
              <a:gd name="connsiteY9" fmla="*/ 1038225 h 2184400"/>
              <a:gd name="connsiteX10" fmla="*/ 520700 w 3886200"/>
              <a:gd name="connsiteY10" fmla="*/ 936625 h 2184400"/>
              <a:gd name="connsiteX11" fmla="*/ 431800 w 3886200"/>
              <a:gd name="connsiteY11" fmla="*/ 838200 h 2184400"/>
              <a:gd name="connsiteX12" fmla="*/ 339725 w 3886200"/>
              <a:gd name="connsiteY12" fmla="*/ 720725 h 2184400"/>
              <a:gd name="connsiteX13" fmla="*/ 241300 w 3886200"/>
              <a:gd name="connsiteY13" fmla="*/ 574675 h 2184400"/>
              <a:gd name="connsiteX14" fmla="*/ 152400 w 3886200"/>
              <a:gd name="connsiteY14" fmla="*/ 415925 h 2184400"/>
              <a:gd name="connsiteX15" fmla="*/ 92075 w 3886200"/>
              <a:gd name="connsiteY15" fmla="*/ 292100 h 2184400"/>
              <a:gd name="connsiteX16" fmla="*/ 28575 w 3886200"/>
              <a:gd name="connsiteY16" fmla="*/ 136525 h 2184400"/>
              <a:gd name="connsiteX17" fmla="*/ 3175 w 3886200"/>
              <a:gd name="connsiteY17" fmla="*/ 66675 h 2184400"/>
              <a:gd name="connsiteX18" fmla="*/ 0 w 3886200"/>
              <a:gd name="connsiteY18" fmla="*/ 34925 h 2184400"/>
              <a:gd name="connsiteX19" fmla="*/ 3175 w 3886200"/>
              <a:gd name="connsiteY19" fmla="*/ 19050 h 2184400"/>
              <a:gd name="connsiteX20" fmla="*/ 6350 w 3886200"/>
              <a:gd name="connsiteY20" fmla="*/ 6350 h 2184400"/>
              <a:gd name="connsiteX21" fmla="*/ 25400 w 3886200"/>
              <a:gd name="connsiteY21" fmla="*/ 0 h 2184400"/>
              <a:gd name="connsiteX22" fmla="*/ 38100 w 3886200"/>
              <a:gd name="connsiteY22" fmla="*/ 6350 h 2184400"/>
              <a:gd name="connsiteX23" fmla="*/ 53975 w 3886200"/>
              <a:gd name="connsiteY23" fmla="*/ 19050 h 2184400"/>
              <a:gd name="connsiteX24" fmla="*/ 66675 w 3886200"/>
              <a:gd name="connsiteY24" fmla="*/ 28575 h 2184400"/>
              <a:gd name="connsiteX25" fmla="*/ 95250 w 3886200"/>
              <a:gd name="connsiteY25" fmla="*/ 79375 h 2184400"/>
              <a:gd name="connsiteX26" fmla="*/ 168275 w 3886200"/>
              <a:gd name="connsiteY26" fmla="*/ 209550 h 2184400"/>
              <a:gd name="connsiteX27" fmla="*/ 212725 w 3886200"/>
              <a:gd name="connsiteY27" fmla="*/ 282575 h 2184400"/>
              <a:gd name="connsiteX28" fmla="*/ 257175 w 3886200"/>
              <a:gd name="connsiteY28" fmla="*/ 352425 h 2184400"/>
              <a:gd name="connsiteX29" fmla="*/ 314325 w 3886200"/>
              <a:gd name="connsiteY29" fmla="*/ 431800 h 2184400"/>
              <a:gd name="connsiteX30" fmla="*/ 400050 w 3886200"/>
              <a:gd name="connsiteY30" fmla="*/ 539750 h 2184400"/>
              <a:gd name="connsiteX31" fmla="*/ 508000 w 3886200"/>
              <a:gd name="connsiteY31" fmla="*/ 660400 h 2184400"/>
              <a:gd name="connsiteX32" fmla="*/ 654050 w 3886200"/>
              <a:gd name="connsiteY32" fmla="*/ 803275 h 2184400"/>
              <a:gd name="connsiteX33" fmla="*/ 803275 w 3886200"/>
              <a:gd name="connsiteY33" fmla="*/ 927100 h 2184400"/>
              <a:gd name="connsiteX34" fmla="*/ 1000125 w 3886200"/>
              <a:gd name="connsiteY34" fmla="*/ 1069975 h 2184400"/>
              <a:gd name="connsiteX35" fmla="*/ 1196975 w 3886200"/>
              <a:gd name="connsiteY35" fmla="*/ 1212850 h 2184400"/>
              <a:gd name="connsiteX36" fmla="*/ 1393825 w 3886200"/>
              <a:gd name="connsiteY36" fmla="*/ 1317625 h 2184400"/>
              <a:gd name="connsiteX37" fmla="*/ 1565275 w 3886200"/>
              <a:gd name="connsiteY37" fmla="*/ 1400175 h 2184400"/>
              <a:gd name="connsiteX38" fmla="*/ 1806575 w 3886200"/>
              <a:gd name="connsiteY38" fmla="*/ 1501775 h 2184400"/>
              <a:gd name="connsiteX39" fmla="*/ 2022475 w 3886200"/>
              <a:gd name="connsiteY39" fmla="*/ 1577975 h 2184400"/>
              <a:gd name="connsiteX40" fmla="*/ 2247900 w 3886200"/>
              <a:gd name="connsiteY40" fmla="*/ 1644650 h 2184400"/>
              <a:gd name="connsiteX41" fmla="*/ 2447925 w 3886200"/>
              <a:gd name="connsiteY41" fmla="*/ 1698625 h 2184400"/>
              <a:gd name="connsiteX42" fmla="*/ 2686050 w 3886200"/>
              <a:gd name="connsiteY42" fmla="*/ 1755775 h 2184400"/>
              <a:gd name="connsiteX43" fmla="*/ 2924175 w 3886200"/>
              <a:gd name="connsiteY43" fmla="*/ 1806575 h 2184400"/>
              <a:gd name="connsiteX44" fmla="*/ 3105150 w 3886200"/>
              <a:gd name="connsiteY44" fmla="*/ 1831975 h 2184400"/>
              <a:gd name="connsiteX45" fmla="*/ 3311525 w 3886200"/>
              <a:gd name="connsiteY45" fmla="*/ 1854200 h 2184400"/>
              <a:gd name="connsiteX46" fmla="*/ 3444875 w 3886200"/>
              <a:gd name="connsiteY46" fmla="*/ 1860550 h 2184400"/>
              <a:gd name="connsiteX47" fmla="*/ 3536950 w 3886200"/>
              <a:gd name="connsiteY47" fmla="*/ 1857375 h 2184400"/>
              <a:gd name="connsiteX48" fmla="*/ 3590925 w 3886200"/>
              <a:gd name="connsiteY48" fmla="*/ 1854200 h 2184400"/>
              <a:gd name="connsiteX49" fmla="*/ 3651250 w 3886200"/>
              <a:gd name="connsiteY49" fmla="*/ 1844675 h 2184400"/>
              <a:gd name="connsiteX50" fmla="*/ 3714750 w 3886200"/>
              <a:gd name="connsiteY50" fmla="*/ 1825625 h 2184400"/>
              <a:gd name="connsiteX51" fmla="*/ 3736975 w 3886200"/>
              <a:gd name="connsiteY51" fmla="*/ 1809750 h 2184400"/>
              <a:gd name="connsiteX52" fmla="*/ 3784600 w 3886200"/>
              <a:gd name="connsiteY52" fmla="*/ 1762125 h 2184400"/>
              <a:gd name="connsiteX53" fmla="*/ 3832225 w 3886200"/>
              <a:gd name="connsiteY53" fmla="*/ 1698625 h 2184400"/>
              <a:gd name="connsiteX54" fmla="*/ 3848100 w 3886200"/>
              <a:gd name="connsiteY54" fmla="*/ 1679575 h 2184400"/>
              <a:gd name="connsiteX55" fmla="*/ 3857625 w 3886200"/>
              <a:gd name="connsiteY55" fmla="*/ 1676400 h 2184400"/>
              <a:gd name="connsiteX56" fmla="*/ 3873500 w 3886200"/>
              <a:gd name="connsiteY56" fmla="*/ 1676400 h 2184400"/>
              <a:gd name="connsiteX57" fmla="*/ 3883025 w 3886200"/>
              <a:gd name="connsiteY57" fmla="*/ 1682750 h 2184400"/>
              <a:gd name="connsiteX58" fmla="*/ 3886200 w 3886200"/>
              <a:gd name="connsiteY58" fmla="*/ 1711325 h 2184400"/>
              <a:gd name="connsiteX59" fmla="*/ 3886200 w 3886200"/>
              <a:gd name="connsiteY59" fmla="*/ 1844675 h 2184400"/>
              <a:gd name="connsiteX60" fmla="*/ 3879850 w 3886200"/>
              <a:gd name="connsiteY60" fmla="*/ 1870075 h 2184400"/>
              <a:gd name="connsiteX61" fmla="*/ 3838575 w 3886200"/>
              <a:gd name="connsiteY61" fmla="*/ 1949450 h 2184400"/>
              <a:gd name="connsiteX62" fmla="*/ 3790950 w 3886200"/>
              <a:gd name="connsiteY62" fmla="*/ 2028825 h 2184400"/>
              <a:gd name="connsiteX63" fmla="*/ 3765550 w 3886200"/>
              <a:gd name="connsiteY63" fmla="*/ 2060575 h 2184400"/>
              <a:gd name="connsiteX64" fmla="*/ 3733800 w 3886200"/>
              <a:gd name="connsiteY64" fmla="*/ 2101850 h 2184400"/>
              <a:gd name="connsiteX65" fmla="*/ 3714750 w 3886200"/>
              <a:gd name="connsiteY65" fmla="*/ 2120900 h 2184400"/>
              <a:gd name="connsiteX66" fmla="*/ 3679825 w 3886200"/>
              <a:gd name="connsiteY66" fmla="*/ 2149475 h 2184400"/>
              <a:gd name="connsiteX67" fmla="*/ 3648075 w 3886200"/>
              <a:gd name="connsiteY67" fmla="*/ 2165350 h 2184400"/>
              <a:gd name="connsiteX68" fmla="*/ 3597275 w 3886200"/>
              <a:gd name="connsiteY68" fmla="*/ 2181225 h 2184400"/>
              <a:gd name="connsiteX69" fmla="*/ 3562350 w 3886200"/>
              <a:gd name="connsiteY69" fmla="*/ 2184400 h 2184400"/>
              <a:gd name="connsiteX70" fmla="*/ 3508375 w 3886200"/>
              <a:gd name="connsiteY70" fmla="*/ 2174875 h 2184400"/>
              <a:gd name="connsiteX71" fmla="*/ 3473450 w 3886200"/>
              <a:gd name="connsiteY71" fmla="*/ 2159000 h 2184400"/>
              <a:gd name="connsiteX72" fmla="*/ 3397250 w 3886200"/>
              <a:gd name="connsiteY72" fmla="*/ 2143125 h 2184400"/>
              <a:gd name="connsiteX73" fmla="*/ 3114675 w 3886200"/>
              <a:gd name="connsiteY73" fmla="*/ 2098675 h 2184400"/>
              <a:gd name="connsiteX74" fmla="*/ 2892425 w 3886200"/>
              <a:gd name="connsiteY74" fmla="*/ 2057400 h 2184400"/>
              <a:gd name="connsiteX75" fmla="*/ 2667000 w 3886200"/>
              <a:gd name="connsiteY75" fmla="*/ 2009775 h 2184400"/>
              <a:gd name="connsiteX76" fmla="*/ 2470150 w 3886200"/>
              <a:gd name="connsiteY76" fmla="*/ 1962150 h 2184400"/>
              <a:gd name="connsiteX77" fmla="*/ 2279650 w 3886200"/>
              <a:gd name="connsiteY77" fmla="*/ 1911350 h 2184400"/>
              <a:gd name="connsiteX78" fmla="*/ 2082800 w 3886200"/>
              <a:gd name="connsiteY78" fmla="*/ 1854200 h 2184400"/>
              <a:gd name="connsiteX79" fmla="*/ 1962150 w 3886200"/>
              <a:gd name="connsiteY79" fmla="*/ 1812925 h 2184400"/>
              <a:gd name="connsiteX80" fmla="*/ 1866900 w 3886200"/>
              <a:gd name="connsiteY80" fmla="*/ 1774825 h 2184400"/>
              <a:gd name="connsiteX81" fmla="*/ 1708150 w 3886200"/>
              <a:gd name="connsiteY81" fmla="*/ 1708150 h 2184400"/>
              <a:gd name="connsiteX82" fmla="*/ 1660525 w 3886200"/>
              <a:gd name="connsiteY82" fmla="*/ 1689100 h 218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886200" h="2184400">
                <a:moveTo>
                  <a:pt x="1660525" y="1689100"/>
                </a:moveTo>
                <a:lnTo>
                  <a:pt x="1530350" y="1628775"/>
                </a:lnTo>
                <a:lnTo>
                  <a:pt x="1397000" y="1565275"/>
                </a:lnTo>
                <a:lnTo>
                  <a:pt x="1304925" y="1517650"/>
                </a:lnTo>
                <a:lnTo>
                  <a:pt x="1165225" y="1441450"/>
                </a:lnTo>
                <a:lnTo>
                  <a:pt x="1000125" y="1343025"/>
                </a:lnTo>
                <a:lnTo>
                  <a:pt x="927100" y="1295400"/>
                </a:lnTo>
                <a:lnTo>
                  <a:pt x="768350" y="1162050"/>
                </a:lnTo>
                <a:lnTo>
                  <a:pt x="698500" y="1104900"/>
                </a:lnTo>
                <a:lnTo>
                  <a:pt x="622300" y="1038225"/>
                </a:lnTo>
                <a:lnTo>
                  <a:pt x="520700" y="936625"/>
                </a:lnTo>
                <a:lnTo>
                  <a:pt x="431800" y="838200"/>
                </a:lnTo>
                <a:lnTo>
                  <a:pt x="339725" y="720725"/>
                </a:lnTo>
                <a:lnTo>
                  <a:pt x="241300" y="574675"/>
                </a:lnTo>
                <a:lnTo>
                  <a:pt x="152400" y="415925"/>
                </a:lnTo>
                <a:lnTo>
                  <a:pt x="92075" y="292100"/>
                </a:lnTo>
                <a:lnTo>
                  <a:pt x="28575" y="136525"/>
                </a:lnTo>
                <a:lnTo>
                  <a:pt x="3175" y="66675"/>
                </a:lnTo>
                <a:lnTo>
                  <a:pt x="0" y="34925"/>
                </a:lnTo>
                <a:lnTo>
                  <a:pt x="3175" y="19050"/>
                </a:lnTo>
                <a:lnTo>
                  <a:pt x="6350" y="6350"/>
                </a:lnTo>
                <a:lnTo>
                  <a:pt x="25400" y="0"/>
                </a:lnTo>
                <a:lnTo>
                  <a:pt x="38100" y="6350"/>
                </a:lnTo>
                <a:lnTo>
                  <a:pt x="53975" y="19050"/>
                </a:lnTo>
                <a:lnTo>
                  <a:pt x="66675" y="28575"/>
                </a:lnTo>
                <a:lnTo>
                  <a:pt x="95250" y="79375"/>
                </a:lnTo>
                <a:lnTo>
                  <a:pt x="168275" y="209550"/>
                </a:lnTo>
                <a:lnTo>
                  <a:pt x="212725" y="282575"/>
                </a:lnTo>
                <a:lnTo>
                  <a:pt x="257175" y="352425"/>
                </a:lnTo>
                <a:lnTo>
                  <a:pt x="314325" y="431800"/>
                </a:lnTo>
                <a:lnTo>
                  <a:pt x="400050" y="539750"/>
                </a:lnTo>
                <a:lnTo>
                  <a:pt x="508000" y="660400"/>
                </a:lnTo>
                <a:lnTo>
                  <a:pt x="654050" y="803275"/>
                </a:lnTo>
                <a:lnTo>
                  <a:pt x="803275" y="927100"/>
                </a:lnTo>
                <a:lnTo>
                  <a:pt x="1000125" y="1069975"/>
                </a:lnTo>
                <a:lnTo>
                  <a:pt x="1196975" y="1212850"/>
                </a:lnTo>
                <a:lnTo>
                  <a:pt x="1393825" y="1317625"/>
                </a:lnTo>
                <a:lnTo>
                  <a:pt x="1565275" y="1400175"/>
                </a:lnTo>
                <a:lnTo>
                  <a:pt x="1806575" y="1501775"/>
                </a:lnTo>
                <a:lnTo>
                  <a:pt x="2022475" y="1577975"/>
                </a:lnTo>
                <a:lnTo>
                  <a:pt x="2247900" y="1644650"/>
                </a:lnTo>
                <a:lnTo>
                  <a:pt x="2447925" y="1698625"/>
                </a:lnTo>
                <a:lnTo>
                  <a:pt x="2686050" y="1755775"/>
                </a:lnTo>
                <a:lnTo>
                  <a:pt x="2924175" y="1806575"/>
                </a:lnTo>
                <a:lnTo>
                  <a:pt x="3105150" y="1831975"/>
                </a:lnTo>
                <a:lnTo>
                  <a:pt x="3311525" y="1854200"/>
                </a:lnTo>
                <a:lnTo>
                  <a:pt x="3444875" y="1860550"/>
                </a:lnTo>
                <a:lnTo>
                  <a:pt x="3536950" y="1857375"/>
                </a:lnTo>
                <a:lnTo>
                  <a:pt x="3590925" y="1854200"/>
                </a:lnTo>
                <a:lnTo>
                  <a:pt x="3651250" y="1844675"/>
                </a:lnTo>
                <a:lnTo>
                  <a:pt x="3714750" y="1825625"/>
                </a:lnTo>
                <a:lnTo>
                  <a:pt x="3736975" y="1809750"/>
                </a:lnTo>
                <a:lnTo>
                  <a:pt x="3784600" y="1762125"/>
                </a:lnTo>
                <a:lnTo>
                  <a:pt x="3832225" y="1698625"/>
                </a:lnTo>
                <a:lnTo>
                  <a:pt x="3848100" y="1679575"/>
                </a:lnTo>
                <a:lnTo>
                  <a:pt x="3857625" y="1676400"/>
                </a:lnTo>
                <a:lnTo>
                  <a:pt x="3873500" y="1676400"/>
                </a:lnTo>
                <a:lnTo>
                  <a:pt x="3883025" y="1682750"/>
                </a:lnTo>
                <a:lnTo>
                  <a:pt x="3886200" y="1711325"/>
                </a:lnTo>
                <a:lnTo>
                  <a:pt x="3886200" y="1844675"/>
                </a:lnTo>
                <a:lnTo>
                  <a:pt x="3879850" y="1870075"/>
                </a:lnTo>
                <a:lnTo>
                  <a:pt x="3838575" y="1949450"/>
                </a:lnTo>
                <a:lnTo>
                  <a:pt x="3790950" y="2028825"/>
                </a:lnTo>
                <a:lnTo>
                  <a:pt x="3765550" y="2060575"/>
                </a:lnTo>
                <a:lnTo>
                  <a:pt x="3733800" y="2101850"/>
                </a:lnTo>
                <a:lnTo>
                  <a:pt x="3714750" y="2120900"/>
                </a:lnTo>
                <a:lnTo>
                  <a:pt x="3679825" y="2149475"/>
                </a:lnTo>
                <a:lnTo>
                  <a:pt x="3648075" y="2165350"/>
                </a:lnTo>
                <a:lnTo>
                  <a:pt x="3597275" y="2181225"/>
                </a:lnTo>
                <a:lnTo>
                  <a:pt x="3562350" y="2184400"/>
                </a:lnTo>
                <a:lnTo>
                  <a:pt x="3508375" y="2174875"/>
                </a:lnTo>
                <a:lnTo>
                  <a:pt x="3473450" y="2159000"/>
                </a:lnTo>
                <a:lnTo>
                  <a:pt x="3397250" y="2143125"/>
                </a:lnTo>
                <a:lnTo>
                  <a:pt x="3114675" y="2098675"/>
                </a:lnTo>
                <a:lnTo>
                  <a:pt x="2892425" y="2057400"/>
                </a:lnTo>
                <a:lnTo>
                  <a:pt x="2667000" y="2009775"/>
                </a:lnTo>
                <a:lnTo>
                  <a:pt x="2470150" y="1962150"/>
                </a:lnTo>
                <a:lnTo>
                  <a:pt x="2279650" y="1911350"/>
                </a:lnTo>
                <a:lnTo>
                  <a:pt x="2082800" y="1854200"/>
                </a:lnTo>
                <a:lnTo>
                  <a:pt x="1962150" y="1812925"/>
                </a:lnTo>
                <a:lnTo>
                  <a:pt x="1866900" y="1774825"/>
                </a:lnTo>
                <a:lnTo>
                  <a:pt x="1708150" y="1708150"/>
                </a:lnTo>
                <a:lnTo>
                  <a:pt x="1660525" y="1689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CD40CCAD-1BC6-41C8-8ABC-E868C00D4DFE}"/>
              </a:ext>
            </a:extLst>
          </p:cNvPr>
          <p:cNvSpPr/>
          <p:nvPr/>
        </p:nvSpPr>
        <p:spPr>
          <a:xfrm rot="16200000">
            <a:off x="1871663" y="3798888"/>
            <a:ext cx="3898900" cy="476250"/>
          </a:xfrm>
          <a:custGeom>
            <a:avLst/>
            <a:gdLst>
              <a:gd name="connsiteX0" fmla="*/ 2139950 w 3898900"/>
              <a:gd name="connsiteY0" fmla="*/ 184150 h 476250"/>
              <a:gd name="connsiteX1" fmla="*/ 1682750 w 3898900"/>
              <a:gd name="connsiteY1" fmla="*/ 168275 h 476250"/>
              <a:gd name="connsiteX2" fmla="*/ 1409700 w 3898900"/>
              <a:gd name="connsiteY2" fmla="*/ 158750 h 476250"/>
              <a:gd name="connsiteX3" fmla="*/ 1060450 w 3898900"/>
              <a:gd name="connsiteY3" fmla="*/ 146050 h 476250"/>
              <a:gd name="connsiteX4" fmla="*/ 803275 w 3898900"/>
              <a:gd name="connsiteY4" fmla="*/ 136525 h 476250"/>
              <a:gd name="connsiteX5" fmla="*/ 723900 w 3898900"/>
              <a:gd name="connsiteY5" fmla="*/ 130175 h 476250"/>
              <a:gd name="connsiteX6" fmla="*/ 650875 w 3898900"/>
              <a:gd name="connsiteY6" fmla="*/ 120650 h 476250"/>
              <a:gd name="connsiteX7" fmla="*/ 539750 w 3898900"/>
              <a:gd name="connsiteY7" fmla="*/ 95250 h 476250"/>
              <a:gd name="connsiteX8" fmla="*/ 488950 w 3898900"/>
              <a:gd name="connsiteY8" fmla="*/ 88900 h 476250"/>
              <a:gd name="connsiteX9" fmla="*/ 365125 w 3898900"/>
              <a:gd name="connsiteY9" fmla="*/ 98425 h 476250"/>
              <a:gd name="connsiteX10" fmla="*/ 215900 w 3898900"/>
              <a:gd name="connsiteY10" fmla="*/ 123825 h 476250"/>
              <a:gd name="connsiteX11" fmla="*/ 133350 w 3898900"/>
              <a:gd name="connsiteY11" fmla="*/ 146050 h 476250"/>
              <a:gd name="connsiteX12" fmla="*/ 63500 w 3898900"/>
              <a:gd name="connsiteY12" fmla="*/ 171450 h 476250"/>
              <a:gd name="connsiteX13" fmla="*/ 28575 w 3898900"/>
              <a:gd name="connsiteY13" fmla="*/ 193675 h 476250"/>
              <a:gd name="connsiteX14" fmla="*/ 9525 w 3898900"/>
              <a:gd name="connsiteY14" fmla="*/ 212725 h 476250"/>
              <a:gd name="connsiteX15" fmla="*/ 0 w 3898900"/>
              <a:gd name="connsiteY15" fmla="*/ 231775 h 476250"/>
              <a:gd name="connsiteX16" fmla="*/ 0 w 3898900"/>
              <a:gd name="connsiteY16" fmla="*/ 247650 h 476250"/>
              <a:gd name="connsiteX17" fmla="*/ 9525 w 3898900"/>
              <a:gd name="connsiteY17" fmla="*/ 279400 h 476250"/>
              <a:gd name="connsiteX18" fmla="*/ 25400 w 3898900"/>
              <a:gd name="connsiteY18" fmla="*/ 304800 h 476250"/>
              <a:gd name="connsiteX19" fmla="*/ 44450 w 3898900"/>
              <a:gd name="connsiteY19" fmla="*/ 323850 h 476250"/>
              <a:gd name="connsiteX20" fmla="*/ 69850 w 3898900"/>
              <a:gd name="connsiteY20" fmla="*/ 339725 h 476250"/>
              <a:gd name="connsiteX21" fmla="*/ 114300 w 3898900"/>
              <a:gd name="connsiteY21" fmla="*/ 358775 h 476250"/>
              <a:gd name="connsiteX22" fmla="*/ 184150 w 3898900"/>
              <a:gd name="connsiteY22" fmla="*/ 381000 h 476250"/>
              <a:gd name="connsiteX23" fmla="*/ 250825 w 3898900"/>
              <a:gd name="connsiteY23" fmla="*/ 396875 h 476250"/>
              <a:gd name="connsiteX24" fmla="*/ 330200 w 3898900"/>
              <a:gd name="connsiteY24" fmla="*/ 403225 h 476250"/>
              <a:gd name="connsiteX25" fmla="*/ 523875 w 3898900"/>
              <a:gd name="connsiteY25" fmla="*/ 403225 h 476250"/>
              <a:gd name="connsiteX26" fmla="*/ 876300 w 3898900"/>
              <a:gd name="connsiteY26" fmla="*/ 403225 h 476250"/>
              <a:gd name="connsiteX27" fmla="*/ 1276350 w 3898900"/>
              <a:gd name="connsiteY27" fmla="*/ 403225 h 476250"/>
              <a:gd name="connsiteX28" fmla="*/ 1873250 w 3898900"/>
              <a:gd name="connsiteY28" fmla="*/ 403225 h 476250"/>
              <a:gd name="connsiteX29" fmla="*/ 2311400 w 3898900"/>
              <a:gd name="connsiteY29" fmla="*/ 400050 h 476250"/>
              <a:gd name="connsiteX30" fmla="*/ 2587625 w 3898900"/>
              <a:gd name="connsiteY30" fmla="*/ 403225 h 476250"/>
              <a:gd name="connsiteX31" fmla="*/ 3067050 w 3898900"/>
              <a:gd name="connsiteY31" fmla="*/ 403225 h 476250"/>
              <a:gd name="connsiteX32" fmla="*/ 3228975 w 3898900"/>
              <a:gd name="connsiteY32" fmla="*/ 406400 h 476250"/>
              <a:gd name="connsiteX33" fmla="*/ 3498850 w 3898900"/>
              <a:gd name="connsiteY33" fmla="*/ 422275 h 476250"/>
              <a:gd name="connsiteX34" fmla="*/ 3543300 w 3898900"/>
              <a:gd name="connsiteY34" fmla="*/ 428625 h 476250"/>
              <a:gd name="connsiteX35" fmla="*/ 3578225 w 3898900"/>
              <a:gd name="connsiteY35" fmla="*/ 444500 h 476250"/>
              <a:gd name="connsiteX36" fmla="*/ 3616325 w 3898900"/>
              <a:gd name="connsiteY36" fmla="*/ 460375 h 476250"/>
              <a:gd name="connsiteX37" fmla="*/ 3660775 w 3898900"/>
              <a:gd name="connsiteY37" fmla="*/ 473075 h 476250"/>
              <a:gd name="connsiteX38" fmla="*/ 3692525 w 3898900"/>
              <a:gd name="connsiteY38" fmla="*/ 476250 h 476250"/>
              <a:gd name="connsiteX39" fmla="*/ 3724275 w 3898900"/>
              <a:gd name="connsiteY39" fmla="*/ 466725 h 476250"/>
              <a:gd name="connsiteX40" fmla="*/ 3746500 w 3898900"/>
              <a:gd name="connsiteY40" fmla="*/ 450850 h 476250"/>
              <a:gd name="connsiteX41" fmla="*/ 3778250 w 3898900"/>
              <a:gd name="connsiteY41" fmla="*/ 415925 h 476250"/>
              <a:gd name="connsiteX42" fmla="*/ 3806825 w 3898900"/>
              <a:gd name="connsiteY42" fmla="*/ 371475 h 476250"/>
              <a:gd name="connsiteX43" fmla="*/ 3844925 w 3898900"/>
              <a:gd name="connsiteY43" fmla="*/ 295275 h 476250"/>
              <a:gd name="connsiteX44" fmla="*/ 3898900 w 3898900"/>
              <a:gd name="connsiteY44" fmla="*/ 127000 h 476250"/>
              <a:gd name="connsiteX45" fmla="*/ 3829050 w 3898900"/>
              <a:gd name="connsiteY45" fmla="*/ 0 h 476250"/>
              <a:gd name="connsiteX46" fmla="*/ 3790950 w 3898900"/>
              <a:gd name="connsiteY46" fmla="*/ 79375 h 476250"/>
              <a:gd name="connsiteX47" fmla="*/ 3765550 w 3898900"/>
              <a:gd name="connsiteY47" fmla="*/ 117475 h 476250"/>
              <a:gd name="connsiteX48" fmla="*/ 3727450 w 3898900"/>
              <a:gd name="connsiteY48" fmla="*/ 146050 h 476250"/>
              <a:gd name="connsiteX49" fmla="*/ 3683000 w 3898900"/>
              <a:gd name="connsiteY49" fmla="*/ 168275 h 476250"/>
              <a:gd name="connsiteX50" fmla="*/ 3632200 w 3898900"/>
              <a:gd name="connsiteY50" fmla="*/ 180975 h 476250"/>
              <a:gd name="connsiteX51" fmla="*/ 3476625 w 3898900"/>
              <a:gd name="connsiteY51" fmla="*/ 180975 h 476250"/>
              <a:gd name="connsiteX52" fmla="*/ 3095625 w 3898900"/>
              <a:gd name="connsiteY52" fmla="*/ 180975 h 476250"/>
              <a:gd name="connsiteX53" fmla="*/ 2682875 w 3898900"/>
              <a:gd name="connsiteY53" fmla="*/ 203200 h 476250"/>
              <a:gd name="connsiteX54" fmla="*/ 2460625 w 3898900"/>
              <a:gd name="connsiteY54" fmla="*/ 193675 h 476250"/>
              <a:gd name="connsiteX55" fmla="*/ 2139950 w 3898900"/>
              <a:gd name="connsiteY55" fmla="*/ 1841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898900" h="476250">
                <a:moveTo>
                  <a:pt x="2139950" y="184150"/>
                </a:moveTo>
                <a:lnTo>
                  <a:pt x="1682750" y="168275"/>
                </a:lnTo>
                <a:lnTo>
                  <a:pt x="1409700" y="158750"/>
                </a:lnTo>
                <a:lnTo>
                  <a:pt x="1060450" y="146050"/>
                </a:lnTo>
                <a:lnTo>
                  <a:pt x="803275" y="136525"/>
                </a:lnTo>
                <a:lnTo>
                  <a:pt x="723900" y="130175"/>
                </a:lnTo>
                <a:lnTo>
                  <a:pt x="650875" y="120650"/>
                </a:lnTo>
                <a:lnTo>
                  <a:pt x="539750" y="95250"/>
                </a:lnTo>
                <a:lnTo>
                  <a:pt x="488950" y="88900"/>
                </a:lnTo>
                <a:lnTo>
                  <a:pt x="365125" y="98425"/>
                </a:lnTo>
                <a:lnTo>
                  <a:pt x="215900" y="123825"/>
                </a:lnTo>
                <a:lnTo>
                  <a:pt x="133350" y="146050"/>
                </a:lnTo>
                <a:lnTo>
                  <a:pt x="63500" y="171450"/>
                </a:lnTo>
                <a:lnTo>
                  <a:pt x="28575" y="193675"/>
                </a:lnTo>
                <a:lnTo>
                  <a:pt x="9525" y="212725"/>
                </a:lnTo>
                <a:lnTo>
                  <a:pt x="0" y="231775"/>
                </a:lnTo>
                <a:lnTo>
                  <a:pt x="0" y="247650"/>
                </a:lnTo>
                <a:lnTo>
                  <a:pt x="9525" y="279400"/>
                </a:lnTo>
                <a:lnTo>
                  <a:pt x="25400" y="304800"/>
                </a:lnTo>
                <a:lnTo>
                  <a:pt x="44450" y="323850"/>
                </a:lnTo>
                <a:lnTo>
                  <a:pt x="69850" y="339725"/>
                </a:lnTo>
                <a:lnTo>
                  <a:pt x="114300" y="358775"/>
                </a:lnTo>
                <a:lnTo>
                  <a:pt x="184150" y="381000"/>
                </a:lnTo>
                <a:lnTo>
                  <a:pt x="250825" y="396875"/>
                </a:lnTo>
                <a:lnTo>
                  <a:pt x="330200" y="403225"/>
                </a:lnTo>
                <a:lnTo>
                  <a:pt x="523875" y="403225"/>
                </a:lnTo>
                <a:lnTo>
                  <a:pt x="876300" y="403225"/>
                </a:lnTo>
                <a:lnTo>
                  <a:pt x="1276350" y="403225"/>
                </a:lnTo>
                <a:lnTo>
                  <a:pt x="1873250" y="403225"/>
                </a:lnTo>
                <a:lnTo>
                  <a:pt x="2311400" y="400050"/>
                </a:lnTo>
                <a:lnTo>
                  <a:pt x="2587625" y="403225"/>
                </a:lnTo>
                <a:lnTo>
                  <a:pt x="3067050" y="403225"/>
                </a:lnTo>
                <a:lnTo>
                  <a:pt x="3228975" y="406400"/>
                </a:lnTo>
                <a:lnTo>
                  <a:pt x="3498850" y="422275"/>
                </a:lnTo>
                <a:lnTo>
                  <a:pt x="3543300" y="428625"/>
                </a:lnTo>
                <a:lnTo>
                  <a:pt x="3578225" y="444500"/>
                </a:lnTo>
                <a:lnTo>
                  <a:pt x="3616325" y="460375"/>
                </a:lnTo>
                <a:lnTo>
                  <a:pt x="3660775" y="473075"/>
                </a:lnTo>
                <a:lnTo>
                  <a:pt x="3692525" y="476250"/>
                </a:lnTo>
                <a:lnTo>
                  <a:pt x="3724275" y="466725"/>
                </a:lnTo>
                <a:lnTo>
                  <a:pt x="3746500" y="450850"/>
                </a:lnTo>
                <a:lnTo>
                  <a:pt x="3778250" y="415925"/>
                </a:lnTo>
                <a:lnTo>
                  <a:pt x="3806825" y="371475"/>
                </a:lnTo>
                <a:lnTo>
                  <a:pt x="3844925" y="295275"/>
                </a:lnTo>
                <a:lnTo>
                  <a:pt x="3898900" y="127000"/>
                </a:lnTo>
                <a:lnTo>
                  <a:pt x="3829050" y="0"/>
                </a:lnTo>
                <a:lnTo>
                  <a:pt x="3790950" y="79375"/>
                </a:lnTo>
                <a:lnTo>
                  <a:pt x="3765550" y="117475"/>
                </a:lnTo>
                <a:lnTo>
                  <a:pt x="3727450" y="146050"/>
                </a:lnTo>
                <a:lnTo>
                  <a:pt x="3683000" y="168275"/>
                </a:lnTo>
                <a:lnTo>
                  <a:pt x="3632200" y="180975"/>
                </a:lnTo>
                <a:lnTo>
                  <a:pt x="3476625" y="180975"/>
                </a:lnTo>
                <a:lnTo>
                  <a:pt x="3095625" y="180975"/>
                </a:lnTo>
                <a:lnTo>
                  <a:pt x="2682875" y="203200"/>
                </a:lnTo>
                <a:lnTo>
                  <a:pt x="2460625" y="193675"/>
                </a:lnTo>
                <a:lnTo>
                  <a:pt x="2139950" y="184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02A52CDE-25C8-4F77-9A30-D6A8EF25F359}"/>
              </a:ext>
            </a:extLst>
          </p:cNvPr>
          <p:cNvSpPr/>
          <p:nvPr/>
        </p:nvSpPr>
        <p:spPr>
          <a:xfrm rot="16200000">
            <a:off x="2137570" y="3209131"/>
            <a:ext cx="1960562" cy="1419225"/>
          </a:xfrm>
          <a:custGeom>
            <a:avLst/>
            <a:gdLst>
              <a:gd name="connsiteX0" fmla="*/ 916782 w 1959769"/>
              <a:gd name="connsiteY0" fmla="*/ 940594 h 1419225"/>
              <a:gd name="connsiteX1" fmla="*/ 826294 w 1959769"/>
              <a:gd name="connsiteY1" fmla="*/ 871538 h 1419225"/>
              <a:gd name="connsiteX2" fmla="*/ 697707 w 1959769"/>
              <a:gd name="connsiteY2" fmla="*/ 769144 h 1419225"/>
              <a:gd name="connsiteX3" fmla="*/ 614363 w 1959769"/>
              <a:gd name="connsiteY3" fmla="*/ 697706 h 1419225"/>
              <a:gd name="connsiteX4" fmla="*/ 523875 w 1959769"/>
              <a:gd name="connsiteY4" fmla="*/ 614363 h 1419225"/>
              <a:gd name="connsiteX5" fmla="*/ 373857 w 1959769"/>
              <a:gd name="connsiteY5" fmla="*/ 466725 h 1419225"/>
              <a:gd name="connsiteX6" fmla="*/ 273844 w 1959769"/>
              <a:gd name="connsiteY6" fmla="*/ 364331 h 1419225"/>
              <a:gd name="connsiteX7" fmla="*/ 176213 w 1959769"/>
              <a:gd name="connsiteY7" fmla="*/ 254794 h 1419225"/>
              <a:gd name="connsiteX8" fmla="*/ 83344 w 1959769"/>
              <a:gd name="connsiteY8" fmla="*/ 145256 h 1419225"/>
              <a:gd name="connsiteX9" fmla="*/ 38100 w 1959769"/>
              <a:gd name="connsiteY9" fmla="*/ 88106 h 1419225"/>
              <a:gd name="connsiteX10" fmla="*/ 11907 w 1959769"/>
              <a:gd name="connsiteY10" fmla="*/ 50006 h 1419225"/>
              <a:gd name="connsiteX11" fmla="*/ 0 w 1959769"/>
              <a:gd name="connsiteY11" fmla="*/ 21431 h 1419225"/>
              <a:gd name="connsiteX12" fmla="*/ 2382 w 1959769"/>
              <a:gd name="connsiteY12" fmla="*/ 9525 h 1419225"/>
              <a:gd name="connsiteX13" fmla="*/ 9525 w 1959769"/>
              <a:gd name="connsiteY13" fmla="*/ 0 h 1419225"/>
              <a:gd name="connsiteX14" fmla="*/ 26194 w 1959769"/>
              <a:gd name="connsiteY14" fmla="*/ 0 h 1419225"/>
              <a:gd name="connsiteX15" fmla="*/ 52388 w 1959769"/>
              <a:gd name="connsiteY15" fmla="*/ 11906 h 1419225"/>
              <a:gd name="connsiteX16" fmla="*/ 80963 w 1959769"/>
              <a:gd name="connsiteY16" fmla="*/ 35719 h 1419225"/>
              <a:gd name="connsiteX17" fmla="*/ 221457 w 1959769"/>
              <a:gd name="connsiteY17" fmla="*/ 171450 h 1419225"/>
              <a:gd name="connsiteX18" fmla="*/ 388144 w 1959769"/>
              <a:gd name="connsiteY18" fmla="*/ 326231 h 1419225"/>
              <a:gd name="connsiteX19" fmla="*/ 540544 w 1959769"/>
              <a:gd name="connsiteY19" fmla="*/ 450056 h 1419225"/>
              <a:gd name="connsiteX20" fmla="*/ 671513 w 1959769"/>
              <a:gd name="connsiteY20" fmla="*/ 554831 h 1419225"/>
              <a:gd name="connsiteX21" fmla="*/ 831057 w 1959769"/>
              <a:gd name="connsiteY21" fmla="*/ 671513 h 1419225"/>
              <a:gd name="connsiteX22" fmla="*/ 976313 w 1959769"/>
              <a:gd name="connsiteY22" fmla="*/ 771525 h 1419225"/>
              <a:gd name="connsiteX23" fmla="*/ 1150144 w 1959769"/>
              <a:gd name="connsiteY23" fmla="*/ 876300 h 1419225"/>
              <a:gd name="connsiteX24" fmla="*/ 1316832 w 1959769"/>
              <a:gd name="connsiteY24" fmla="*/ 973931 h 1419225"/>
              <a:gd name="connsiteX25" fmla="*/ 1488282 w 1959769"/>
              <a:gd name="connsiteY25" fmla="*/ 1062038 h 1419225"/>
              <a:gd name="connsiteX26" fmla="*/ 1690688 w 1959769"/>
              <a:gd name="connsiteY26" fmla="*/ 1154906 h 1419225"/>
              <a:gd name="connsiteX27" fmla="*/ 1845469 w 1959769"/>
              <a:gd name="connsiteY27" fmla="*/ 1216819 h 1419225"/>
              <a:gd name="connsiteX28" fmla="*/ 1921669 w 1959769"/>
              <a:gd name="connsiteY28" fmla="*/ 1240631 h 1419225"/>
              <a:gd name="connsiteX29" fmla="*/ 1959769 w 1959769"/>
              <a:gd name="connsiteY29" fmla="*/ 1414463 h 1419225"/>
              <a:gd name="connsiteX30" fmla="*/ 1693069 w 1959769"/>
              <a:gd name="connsiteY30" fmla="*/ 1419225 h 1419225"/>
              <a:gd name="connsiteX31" fmla="*/ 1543050 w 1959769"/>
              <a:gd name="connsiteY31" fmla="*/ 1347788 h 1419225"/>
              <a:gd name="connsiteX32" fmla="*/ 1457325 w 1959769"/>
              <a:gd name="connsiteY32" fmla="*/ 1297781 h 1419225"/>
              <a:gd name="connsiteX33" fmla="*/ 1350169 w 1959769"/>
              <a:gd name="connsiteY33" fmla="*/ 1235869 h 1419225"/>
              <a:gd name="connsiteX34" fmla="*/ 1197769 w 1959769"/>
              <a:gd name="connsiteY34" fmla="*/ 1138238 h 1419225"/>
              <a:gd name="connsiteX35" fmla="*/ 1038225 w 1959769"/>
              <a:gd name="connsiteY35" fmla="*/ 1028700 h 1419225"/>
              <a:gd name="connsiteX36" fmla="*/ 916782 w 1959769"/>
              <a:gd name="connsiteY36" fmla="*/ 940594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959769" h="1419225">
                <a:moveTo>
                  <a:pt x="916782" y="940594"/>
                </a:moveTo>
                <a:lnTo>
                  <a:pt x="826294" y="871538"/>
                </a:lnTo>
                <a:lnTo>
                  <a:pt x="697707" y="769144"/>
                </a:lnTo>
                <a:lnTo>
                  <a:pt x="614363" y="697706"/>
                </a:lnTo>
                <a:lnTo>
                  <a:pt x="523875" y="614363"/>
                </a:lnTo>
                <a:lnTo>
                  <a:pt x="373857" y="466725"/>
                </a:lnTo>
                <a:lnTo>
                  <a:pt x="273844" y="364331"/>
                </a:lnTo>
                <a:lnTo>
                  <a:pt x="176213" y="254794"/>
                </a:lnTo>
                <a:lnTo>
                  <a:pt x="83344" y="145256"/>
                </a:lnTo>
                <a:lnTo>
                  <a:pt x="38100" y="88106"/>
                </a:lnTo>
                <a:lnTo>
                  <a:pt x="11907" y="50006"/>
                </a:lnTo>
                <a:lnTo>
                  <a:pt x="0" y="21431"/>
                </a:lnTo>
                <a:lnTo>
                  <a:pt x="2382" y="9525"/>
                </a:lnTo>
                <a:lnTo>
                  <a:pt x="9525" y="0"/>
                </a:lnTo>
                <a:lnTo>
                  <a:pt x="26194" y="0"/>
                </a:lnTo>
                <a:lnTo>
                  <a:pt x="52388" y="11906"/>
                </a:lnTo>
                <a:lnTo>
                  <a:pt x="80963" y="35719"/>
                </a:lnTo>
                <a:lnTo>
                  <a:pt x="221457" y="171450"/>
                </a:lnTo>
                <a:lnTo>
                  <a:pt x="388144" y="326231"/>
                </a:lnTo>
                <a:lnTo>
                  <a:pt x="540544" y="450056"/>
                </a:lnTo>
                <a:lnTo>
                  <a:pt x="671513" y="554831"/>
                </a:lnTo>
                <a:lnTo>
                  <a:pt x="831057" y="671513"/>
                </a:lnTo>
                <a:lnTo>
                  <a:pt x="976313" y="771525"/>
                </a:lnTo>
                <a:lnTo>
                  <a:pt x="1150144" y="876300"/>
                </a:lnTo>
                <a:lnTo>
                  <a:pt x="1316832" y="973931"/>
                </a:lnTo>
                <a:lnTo>
                  <a:pt x="1488282" y="1062038"/>
                </a:lnTo>
                <a:lnTo>
                  <a:pt x="1690688" y="1154906"/>
                </a:lnTo>
                <a:lnTo>
                  <a:pt x="1845469" y="1216819"/>
                </a:lnTo>
                <a:lnTo>
                  <a:pt x="1921669" y="1240631"/>
                </a:lnTo>
                <a:lnTo>
                  <a:pt x="1959769" y="1414463"/>
                </a:lnTo>
                <a:lnTo>
                  <a:pt x="1693069" y="1419225"/>
                </a:lnTo>
                <a:lnTo>
                  <a:pt x="1543050" y="1347788"/>
                </a:lnTo>
                <a:lnTo>
                  <a:pt x="1457325" y="1297781"/>
                </a:lnTo>
                <a:lnTo>
                  <a:pt x="1350169" y="1235869"/>
                </a:lnTo>
                <a:lnTo>
                  <a:pt x="1197769" y="1138238"/>
                </a:lnTo>
                <a:lnTo>
                  <a:pt x="1038225" y="1028700"/>
                </a:lnTo>
                <a:lnTo>
                  <a:pt x="916782" y="940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03D31B1-7650-4FF0-8B7E-528A8BB38DBE}"/>
              </a:ext>
            </a:extLst>
          </p:cNvPr>
          <p:cNvSpPr/>
          <p:nvPr/>
        </p:nvSpPr>
        <p:spPr>
          <a:xfrm>
            <a:off x="3938588" y="3348038"/>
            <a:ext cx="695325" cy="644525"/>
          </a:xfrm>
          <a:custGeom>
            <a:avLst/>
            <a:gdLst>
              <a:gd name="connsiteX0" fmla="*/ 335756 w 695325"/>
              <a:gd name="connsiteY0" fmla="*/ 111918 h 645318"/>
              <a:gd name="connsiteX1" fmla="*/ 223837 w 695325"/>
              <a:gd name="connsiteY1" fmla="*/ 73818 h 645318"/>
              <a:gd name="connsiteX2" fmla="*/ 59531 w 695325"/>
              <a:gd name="connsiteY2" fmla="*/ 19050 h 645318"/>
              <a:gd name="connsiteX3" fmla="*/ 0 w 695325"/>
              <a:gd name="connsiteY3" fmla="*/ 0 h 645318"/>
              <a:gd name="connsiteX4" fmla="*/ 0 w 695325"/>
              <a:gd name="connsiteY4" fmla="*/ 42862 h 645318"/>
              <a:gd name="connsiteX5" fmla="*/ 71437 w 695325"/>
              <a:gd name="connsiteY5" fmla="*/ 80962 h 645318"/>
              <a:gd name="connsiteX6" fmla="*/ 123825 w 695325"/>
              <a:gd name="connsiteY6" fmla="*/ 123825 h 645318"/>
              <a:gd name="connsiteX7" fmla="*/ 188118 w 695325"/>
              <a:gd name="connsiteY7" fmla="*/ 190500 h 645318"/>
              <a:gd name="connsiteX8" fmla="*/ 259556 w 695325"/>
              <a:gd name="connsiteY8" fmla="*/ 266700 h 645318"/>
              <a:gd name="connsiteX9" fmla="*/ 338137 w 695325"/>
              <a:gd name="connsiteY9" fmla="*/ 361950 h 645318"/>
              <a:gd name="connsiteX10" fmla="*/ 400050 w 695325"/>
              <a:gd name="connsiteY10" fmla="*/ 450056 h 645318"/>
              <a:gd name="connsiteX11" fmla="*/ 457200 w 695325"/>
              <a:gd name="connsiteY11" fmla="*/ 535781 h 645318"/>
              <a:gd name="connsiteX12" fmla="*/ 488156 w 695325"/>
              <a:gd name="connsiteY12" fmla="*/ 585787 h 645318"/>
              <a:gd name="connsiteX13" fmla="*/ 500062 w 695325"/>
              <a:gd name="connsiteY13" fmla="*/ 597693 h 645318"/>
              <a:gd name="connsiteX14" fmla="*/ 528637 w 695325"/>
              <a:gd name="connsiteY14" fmla="*/ 614362 h 645318"/>
              <a:gd name="connsiteX15" fmla="*/ 581025 w 695325"/>
              <a:gd name="connsiteY15" fmla="*/ 638175 h 645318"/>
              <a:gd name="connsiteX16" fmla="*/ 609600 w 695325"/>
              <a:gd name="connsiteY16" fmla="*/ 645318 h 645318"/>
              <a:gd name="connsiteX17" fmla="*/ 626268 w 695325"/>
              <a:gd name="connsiteY17" fmla="*/ 635793 h 645318"/>
              <a:gd name="connsiteX18" fmla="*/ 640556 w 695325"/>
              <a:gd name="connsiteY18" fmla="*/ 623887 h 645318"/>
              <a:gd name="connsiteX19" fmla="*/ 661987 w 695325"/>
              <a:gd name="connsiteY19" fmla="*/ 595312 h 645318"/>
              <a:gd name="connsiteX20" fmla="*/ 681037 w 695325"/>
              <a:gd name="connsiteY20" fmla="*/ 552450 h 645318"/>
              <a:gd name="connsiteX21" fmla="*/ 692943 w 695325"/>
              <a:gd name="connsiteY21" fmla="*/ 500062 h 645318"/>
              <a:gd name="connsiteX22" fmla="*/ 695325 w 695325"/>
              <a:gd name="connsiteY22" fmla="*/ 464343 h 645318"/>
              <a:gd name="connsiteX23" fmla="*/ 685800 w 695325"/>
              <a:gd name="connsiteY23" fmla="*/ 407193 h 645318"/>
              <a:gd name="connsiteX24" fmla="*/ 661987 w 695325"/>
              <a:gd name="connsiteY24" fmla="*/ 340518 h 645318"/>
              <a:gd name="connsiteX25" fmla="*/ 635793 w 695325"/>
              <a:gd name="connsiteY25" fmla="*/ 292893 h 645318"/>
              <a:gd name="connsiteX26" fmla="*/ 600075 w 695325"/>
              <a:gd name="connsiteY26" fmla="*/ 245268 h 645318"/>
              <a:gd name="connsiteX27" fmla="*/ 547687 w 695325"/>
              <a:gd name="connsiteY27" fmla="*/ 195262 h 645318"/>
              <a:gd name="connsiteX28" fmla="*/ 526256 w 695325"/>
              <a:gd name="connsiteY28" fmla="*/ 176212 h 645318"/>
              <a:gd name="connsiteX29" fmla="*/ 466725 w 695325"/>
              <a:gd name="connsiteY29" fmla="*/ 152400 h 645318"/>
              <a:gd name="connsiteX30" fmla="*/ 335756 w 695325"/>
              <a:gd name="connsiteY30" fmla="*/ 111918 h 64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95325" h="645318">
                <a:moveTo>
                  <a:pt x="335756" y="111918"/>
                </a:moveTo>
                <a:lnTo>
                  <a:pt x="223837" y="73818"/>
                </a:lnTo>
                <a:lnTo>
                  <a:pt x="59531" y="19050"/>
                </a:lnTo>
                <a:lnTo>
                  <a:pt x="0" y="0"/>
                </a:lnTo>
                <a:lnTo>
                  <a:pt x="0" y="42862"/>
                </a:lnTo>
                <a:lnTo>
                  <a:pt x="71437" y="80962"/>
                </a:lnTo>
                <a:lnTo>
                  <a:pt x="123825" y="123825"/>
                </a:lnTo>
                <a:lnTo>
                  <a:pt x="188118" y="190500"/>
                </a:lnTo>
                <a:lnTo>
                  <a:pt x="259556" y="266700"/>
                </a:lnTo>
                <a:lnTo>
                  <a:pt x="338137" y="361950"/>
                </a:lnTo>
                <a:lnTo>
                  <a:pt x="400050" y="450056"/>
                </a:lnTo>
                <a:lnTo>
                  <a:pt x="457200" y="535781"/>
                </a:lnTo>
                <a:lnTo>
                  <a:pt x="488156" y="585787"/>
                </a:lnTo>
                <a:lnTo>
                  <a:pt x="500062" y="597693"/>
                </a:lnTo>
                <a:lnTo>
                  <a:pt x="528637" y="614362"/>
                </a:lnTo>
                <a:lnTo>
                  <a:pt x="581025" y="638175"/>
                </a:lnTo>
                <a:lnTo>
                  <a:pt x="609600" y="645318"/>
                </a:lnTo>
                <a:lnTo>
                  <a:pt x="626268" y="635793"/>
                </a:lnTo>
                <a:lnTo>
                  <a:pt x="640556" y="623887"/>
                </a:lnTo>
                <a:lnTo>
                  <a:pt x="661987" y="595312"/>
                </a:lnTo>
                <a:lnTo>
                  <a:pt x="681037" y="552450"/>
                </a:lnTo>
                <a:lnTo>
                  <a:pt x="692943" y="500062"/>
                </a:lnTo>
                <a:lnTo>
                  <a:pt x="695325" y="464343"/>
                </a:lnTo>
                <a:lnTo>
                  <a:pt x="685800" y="407193"/>
                </a:lnTo>
                <a:lnTo>
                  <a:pt x="661987" y="340518"/>
                </a:lnTo>
                <a:lnTo>
                  <a:pt x="635793" y="292893"/>
                </a:lnTo>
                <a:lnTo>
                  <a:pt x="600075" y="245268"/>
                </a:lnTo>
                <a:lnTo>
                  <a:pt x="547687" y="195262"/>
                </a:lnTo>
                <a:lnTo>
                  <a:pt x="526256" y="176212"/>
                </a:lnTo>
                <a:lnTo>
                  <a:pt x="466725" y="152400"/>
                </a:lnTo>
                <a:lnTo>
                  <a:pt x="335756" y="111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DE062FBB-E6C6-462F-91CA-F81CFFA98BF4}"/>
              </a:ext>
            </a:extLst>
          </p:cNvPr>
          <p:cNvSpPr/>
          <p:nvPr/>
        </p:nvSpPr>
        <p:spPr>
          <a:xfrm>
            <a:off x="5545138" y="2147888"/>
            <a:ext cx="238125" cy="290512"/>
          </a:xfrm>
          <a:custGeom>
            <a:avLst/>
            <a:gdLst>
              <a:gd name="connsiteX0" fmla="*/ 61913 w 238125"/>
              <a:gd name="connsiteY0" fmla="*/ 76200 h 290512"/>
              <a:gd name="connsiteX1" fmla="*/ 166688 w 238125"/>
              <a:gd name="connsiteY1" fmla="*/ 21431 h 290512"/>
              <a:gd name="connsiteX2" fmla="*/ 200025 w 238125"/>
              <a:gd name="connsiteY2" fmla="*/ 7143 h 290512"/>
              <a:gd name="connsiteX3" fmla="*/ 223838 w 238125"/>
              <a:gd name="connsiteY3" fmla="*/ 0 h 290512"/>
              <a:gd name="connsiteX4" fmla="*/ 235744 w 238125"/>
              <a:gd name="connsiteY4" fmla="*/ 9525 h 290512"/>
              <a:gd name="connsiteX5" fmla="*/ 238125 w 238125"/>
              <a:gd name="connsiteY5" fmla="*/ 23812 h 290512"/>
              <a:gd name="connsiteX6" fmla="*/ 230982 w 238125"/>
              <a:gd name="connsiteY6" fmla="*/ 40481 h 290512"/>
              <a:gd name="connsiteX7" fmla="*/ 214313 w 238125"/>
              <a:gd name="connsiteY7" fmla="*/ 59531 h 290512"/>
              <a:gd name="connsiteX8" fmla="*/ 192882 w 238125"/>
              <a:gd name="connsiteY8" fmla="*/ 83343 h 290512"/>
              <a:gd name="connsiteX9" fmla="*/ 171450 w 238125"/>
              <a:gd name="connsiteY9" fmla="*/ 109537 h 290512"/>
              <a:gd name="connsiteX10" fmla="*/ 145257 w 238125"/>
              <a:gd name="connsiteY10" fmla="*/ 150018 h 290512"/>
              <a:gd name="connsiteX11" fmla="*/ 123825 w 238125"/>
              <a:gd name="connsiteY11" fmla="*/ 197643 h 290512"/>
              <a:gd name="connsiteX12" fmla="*/ 109538 w 238125"/>
              <a:gd name="connsiteY12" fmla="*/ 230981 h 290512"/>
              <a:gd name="connsiteX13" fmla="*/ 97632 w 238125"/>
              <a:gd name="connsiteY13" fmla="*/ 261937 h 290512"/>
              <a:gd name="connsiteX14" fmla="*/ 85725 w 238125"/>
              <a:gd name="connsiteY14" fmla="*/ 290512 h 290512"/>
              <a:gd name="connsiteX15" fmla="*/ 0 w 238125"/>
              <a:gd name="connsiteY15" fmla="*/ 97631 h 290512"/>
              <a:gd name="connsiteX16" fmla="*/ 61913 w 238125"/>
              <a:gd name="connsiteY16" fmla="*/ 76200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8125" h="290512">
                <a:moveTo>
                  <a:pt x="61913" y="76200"/>
                </a:moveTo>
                <a:lnTo>
                  <a:pt x="166688" y="21431"/>
                </a:lnTo>
                <a:lnTo>
                  <a:pt x="200025" y="7143"/>
                </a:lnTo>
                <a:lnTo>
                  <a:pt x="223838" y="0"/>
                </a:lnTo>
                <a:lnTo>
                  <a:pt x="235744" y="9525"/>
                </a:lnTo>
                <a:lnTo>
                  <a:pt x="238125" y="23812"/>
                </a:lnTo>
                <a:lnTo>
                  <a:pt x="230982" y="40481"/>
                </a:lnTo>
                <a:lnTo>
                  <a:pt x="214313" y="59531"/>
                </a:lnTo>
                <a:lnTo>
                  <a:pt x="192882" y="83343"/>
                </a:lnTo>
                <a:lnTo>
                  <a:pt x="171450" y="109537"/>
                </a:lnTo>
                <a:lnTo>
                  <a:pt x="145257" y="150018"/>
                </a:lnTo>
                <a:lnTo>
                  <a:pt x="123825" y="197643"/>
                </a:lnTo>
                <a:lnTo>
                  <a:pt x="109538" y="230981"/>
                </a:lnTo>
                <a:lnTo>
                  <a:pt x="97632" y="261937"/>
                </a:lnTo>
                <a:lnTo>
                  <a:pt x="85725" y="290512"/>
                </a:lnTo>
                <a:lnTo>
                  <a:pt x="0" y="97631"/>
                </a:lnTo>
                <a:lnTo>
                  <a:pt x="61913" y="76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4D5E4997-8757-48DB-9489-0973D5A3BD69}"/>
              </a:ext>
            </a:extLst>
          </p:cNvPr>
          <p:cNvSpPr/>
          <p:nvPr/>
        </p:nvSpPr>
        <p:spPr>
          <a:xfrm rot="16200000">
            <a:off x="4762500" y="3006726"/>
            <a:ext cx="2790825" cy="2476500"/>
          </a:xfrm>
          <a:custGeom>
            <a:avLst/>
            <a:gdLst>
              <a:gd name="connsiteX0" fmla="*/ 2012950 w 2790825"/>
              <a:gd name="connsiteY0" fmla="*/ 200025 h 2476500"/>
              <a:gd name="connsiteX1" fmla="*/ 2241550 w 2790825"/>
              <a:gd name="connsiteY1" fmla="*/ 158750 h 2476500"/>
              <a:gd name="connsiteX2" fmla="*/ 2473325 w 2790825"/>
              <a:gd name="connsiteY2" fmla="*/ 120650 h 2476500"/>
              <a:gd name="connsiteX3" fmla="*/ 2619375 w 2790825"/>
              <a:gd name="connsiteY3" fmla="*/ 95250 h 2476500"/>
              <a:gd name="connsiteX4" fmla="*/ 2644775 w 2790825"/>
              <a:gd name="connsiteY4" fmla="*/ 88900 h 2476500"/>
              <a:gd name="connsiteX5" fmla="*/ 2676525 w 2790825"/>
              <a:gd name="connsiteY5" fmla="*/ 53975 h 2476500"/>
              <a:gd name="connsiteX6" fmla="*/ 2714625 w 2790825"/>
              <a:gd name="connsiteY6" fmla="*/ 12700 h 2476500"/>
              <a:gd name="connsiteX7" fmla="*/ 2736850 w 2790825"/>
              <a:gd name="connsiteY7" fmla="*/ 0 h 2476500"/>
              <a:gd name="connsiteX8" fmla="*/ 2752725 w 2790825"/>
              <a:gd name="connsiteY8" fmla="*/ 0 h 2476500"/>
              <a:gd name="connsiteX9" fmla="*/ 2771775 w 2790825"/>
              <a:gd name="connsiteY9" fmla="*/ 0 h 2476500"/>
              <a:gd name="connsiteX10" fmla="*/ 2784475 w 2790825"/>
              <a:gd name="connsiteY10" fmla="*/ 9525 h 2476500"/>
              <a:gd name="connsiteX11" fmla="*/ 2790825 w 2790825"/>
              <a:gd name="connsiteY11" fmla="*/ 34925 h 2476500"/>
              <a:gd name="connsiteX12" fmla="*/ 2790825 w 2790825"/>
              <a:gd name="connsiteY12" fmla="*/ 63500 h 2476500"/>
              <a:gd name="connsiteX13" fmla="*/ 2778125 w 2790825"/>
              <a:gd name="connsiteY13" fmla="*/ 127000 h 2476500"/>
              <a:gd name="connsiteX14" fmla="*/ 2743200 w 2790825"/>
              <a:gd name="connsiteY14" fmla="*/ 203200 h 2476500"/>
              <a:gd name="connsiteX15" fmla="*/ 2711450 w 2790825"/>
              <a:gd name="connsiteY15" fmla="*/ 266700 h 2476500"/>
              <a:gd name="connsiteX16" fmla="*/ 2670175 w 2790825"/>
              <a:gd name="connsiteY16" fmla="*/ 330200 h 2476500"/>
              <a:gd name="connsiteX17" fmla="*/ 2628900 w 2790825"/>
              <a:gd name="connsiteY17" fmla="*/ 374650 h 2476500"/>
              <a:gd name="connsiteX18" fmla="*/ 2590800 w 2790825"/>
              <a:gd name="connsiteY18" fmla="*/ 396875 h 2476500"/>
              <a:gd name="connsiteX19" fmla="*/ 2571750 w 2790825"/>
              <a:gd name="connsiteY19" fmla="*/ 403225 h 2476500"/>
              <a:gd name="connsiteX20" fmla="*/ 2546350 w 2790825"/>
              <a:gd name="connsiteY20" fmla="*/ 406400 h 2476500"/>
              <a:gd name="connsiteX21" fmla="*/ 2498725 w 2790825"/>
              <a:gd name="connsiteY21" fmla="*/ 406400 h 2476500"/>
              <a:gd name="connsiteX22" fmla="*/ 2381250 w 2790825"/>
              <a:gd name="connsiteY22" fmla="*/ 406400 h 2476500"/>
              <a:gd name="connsiteX23" fmla="*/ 2228850 w 2790825"/>
              <a:gd name="connsiteY23" fmla="*/ 412750 h 2476500"/>
              <a:gd name="connsiteX24" fmla="*/ 2063750 w 2790825"/>
              <a:gd name="connsiteY24" fmla="*/ 419100 h 2476500"/>
              <a:gd name="connsiteX25" fmla="*/ 1889125 w 2790825"/>
              <a:gd name="connsiteY25" fmla="*/ 434975 h 2476500"/>
              <a:gd name="connsiteX26" fmla="*/ 1720850 w 2790825"/>
              <a:gd name="connsiteY26" fmla="*/ 454025 h 2476500"/>
              <a:gd name="connsiteX27" fmla="*/ 1584325 w 2790825"/>
              <a:gd name="connsiteY27" fmla="*/ 479425 h 2476500"/>
              <a:gd name="connsiteX28" fmla="*/ 1447800 w 2790825"/>
              <a:gd name="connsiteY28" fmla="*/ 517525 h 2476500"/>
              <a:gd name="connsiteX29" fmla="*/ 1289050 w 2790825"/>
              <a:gd name="connsiteY29" fmla="*/ 571500 h 2476500"/>
              <a:gd name="connsiteX30" fmla="*/ 1203325 w 2790825"/>
              <a:gd name="connsiteY30" fmla="*/ 603250 h 2476500"/>
              <a:gd name="connsiteX31" fmla="*/ 1104900 w 2790825"/>
              <a:gd name="connsiteY31" fmla="*/ 644525 h 2476500"/>
              <a:gd name="connsiteX32" fmla="*/ 930275 w 2790825"/>
              <a:gd name="connsiteY32" fmla="*/ 733425 h 2476500"/>
              <a:gd name="connsiteX33" fmla="*/ 828675 w 2790825"/>
              <a:gd name="connsiteY33" fmla="*/ 800100 h 2476500"/>
              <a:gd name="connsiteX34" fmla="*/ 733425 w 2790825"/>
              <a:gd name="connsiteY34" fmla="*/ 873125 h 2476500"/>
              <a:gd name="connsiteX35" fmla="*/ 663575 w 2790825"/>
              <a:gd name="connsiteY35" fmla="*/ 936625 h 2476500"/>
              <a:gd name="connsiteX36" fmla="*/ 609600 w 2790825"/>
              <a:gd name="connsiteY36" fmla="*/ 993775 h 2476500"/>
              <a:gd name="connsiteX37" fmla="*/ 561975 w 2790825"/>
              <a:gd name="connsiteY37" fmla="*/ 1054100 h 2476500"/>
              <a:gd name="connsiteX38" fmla="*/ 520700 w 2790825"/>
              <a:gd name="connsiteY38" fmla="*/ 1114425 h 2476500"/>
              <a:gd name="connsiteX39" fmla="*/ 476250 w 2790825"/>
              <a:gd name="connsiteY39" fmla="*/ 1190625 h 2476500"/>
              <a:gd name="connsiteX40" fmla="*/ 434975 w 2790825"/>
              <a:gd name="connsiteY40" fmla="*/ 1273175 h 2476500"/>
              <a:gd name="connsiteX41" fmla="*/ 393700 w 2790825"/>
              <a:gd name="connsiteY41" fmla="*/ 1371600 h 2476500"/>
              <a:gd name="connsiteX42" fmla="*/ 368300 w 2790825"/>
              <a:gd name="connsiteY42" fmla="*/ 1454150 h 2476500"/>
              <a:gd name="connsiteX43" fmla="*/ 336550 w 2790825"/>
              <a:gd name="connsiteY43" fmla="*/ 1584325 h 2476500"/>
              <a:gd name="connsiteX44" fmla="*/ 317500 w 2790825"/>
              <a:gd name="connsiteY44" fmla="*/ 1698625 h 2476500"/>
              <a:gd name="connsiteX45" fmla="*/ 314325 w 2790825"/>
              <a:gd name="connsiteY45" fmla="*/ 1781175 h 2476500"/>
              <a:gd name="connsiteX46" fmla="*/ 320675 w 2790825"/>
              <a:gd name="connsiteY46" fmla="*/ 1863725 h 2476500"/>
              <a:gd name="connsiteX47" fmla="*/ 330200 w 2790825"/>
              <a:gd name="connsiteY47" fmla="*/ 1949450 h 2476500"/>
              <a:gd name="connsiteX48" fmla="*/ 196850 w 2790825"/>
              <a:gd name="connsiteY48" fmla="*/ 2409825 h 2476500"/>
              <a:gd name="connsiteX49" fmla="*/ 174625 w 2790825"/>
              <a:gd name="connsiteY49" fmla="*/ 2441575 h 2476500"/>
              <a:gd name="connsiteX50" fmla="*/ 146050 w 2790825"/>
              <a:gd name="connsiteY50" fmla="*/ 2470150 h 2476500"/>
              <a:gd name="connsiteX51" fmla="*/ 130175 w 2790825"/>
              <a:gd name="connsiteY51" fmla="*/ 2476500 h 2476500"/>
              <a:gd name="connsiteX52" fmla="*/ 114300 w 2790825"/>
              <a:gd name="connsiteY52" fmla="*/ 2470150 h 2476500"/>
              <a:gd name="connsiteX53" fmla="*/ 92075 w 2790825"/>
              <a:gd name="connsiteY53" fmla="*/ 2457450 h 2476500"/>
              <a:gd name="connsiteX54" fmla="*/ 63500 w 2790825"/>
              <a:gd name="connsiteY54" fmla="*/ 2409825 h 2476500"/>
              <a:gd name="connsiteX55" fmla="*/ 41275 w 2790825"/>
              <a:gd name="connsiteY55" fmla="*/ 2362200 h 2476500"/>
              <a:gd name="connsiteX56" fmla="*/ 19050 w 2790825"/>
              <a:gd name="connsiteY56" fmla="*/ 2301875 h 2476500"/>
              <a:gd name="connsiteX57" fmla="*/ 3175 w 2790825"/>
              <a:gd name="connsiteY57" fmla="*/ 2228850 h 2476500"/>
              <a:gd name="connsiteX58" fmla="*/ 0 w 2790825"/>
              <a:gd name="connsiteY58" fmla="*/ 2178050 h 2476500"/>
              <a:gd name="connsiteX59" fmla="*/ 3175 w 2790825"/>
              <a:gd name="connsiteY59" fmla="*/ 2085975 h 2476500"/>
              <a:gd name="connsiteX60" fmla="*/ 12700 w 2790825"/>
              <a:gd name="connsiteY60" fmla="*/ 1958975 h 2476500"/>
              <a:gd name="connsiteX61" fmla="*/ 22225 w 2790825"/>
              <a:gd name="connsiteY61" fmla="*/ 1866900 h 2476500"/>
              <a:gd name="connsiteX62" fmla="*/ 41275 w 2790825"/>
              <a:gd name="connsiteY62" fmla="*/ 1739900 h 2476500"/>
              <a:gd name="connsiteX63" fmla="*/ 60325 w 2790825"/>
              <a:gd name="connsiteY63" fmla="*/ 1654175 h 2476500"/>
              <a:gd name="connsiteX64" fmla="*/ 111125 w 2790825"/>
              <a:gd name="connsiteY64" fmla="*/ 1473200 h 2476500"/>
              <a:gd name="connsiteX65" fmla="*/ 149225 w 2790825"/>
              <a:gd name="connsiteY65" fmla="*/ 1358900 h 2476500"/>
              <a:gd name="connsiteX66" fmla="*/ 193675 w 2790825"/>
              <a:gd name="connsiteY66" fmla="*/ 1247775 h 2476500"/>
              <a:gd name="connsiteX67" fmla="*/ 244475 w 2790825"/>
              <a:gd name="connsiteY67" fmla="*/ 1139825 h 2476500"/>
              <a:gd name="connsiteX68" fmla="*/ 301625 w 2790825"/>
              <a:gd name="connsiteY68" fmla="*/ 1050925 h 2476500"/>
              <a:gd name="connsiteX69" fmla="*/ 358775 w 2790825"/>
              <a:gd name="connsiteY69" fmla="*/ 965200 h 2476500"/>
              <a:gd name="connsiteX70" fmla="*/ 438150 w 2790825"/>
              <a:gd name="connsiteY70" fmla="*/ 876300 h 2476500"/>
              <a:gd name="connsiteX71" fmla="*/ 492125 w 2790825"/>
              <a:gd name="connsiteY71" fmla="*/ 815975 h 2476500"/>
              <a:gd name="connsiteX72" fmla="*/ 546100 w 2790825"/>
              <a:gd name="connsiteY72" fmla="*/ 768350 h 2476500"/>
              <a:gd name="connsiteX73" fmla="*/ 619125 w 2790825"/>
              <a:gd name="connsiteY73" fmla="*/ 708025 h 2476500"/>
              <a:gd name="connsiteX74" fmla="*/ 698500 w 2790825"/>
              <a:gd name="connsiteY74" fmla="*/ 647700 h 2476500"/>
              <a:gd name="connsiteX75" fmla="*/ 777875 w 2790825"/>
              <a:gd name="connsiteY75" fmla="*/ 593725 h 2476500"/>
              <a:gd name="connsiteX76" fmla="*/ 946150 w 2790825"/>
              <a:gd name="connsiteY76" fmla="*/ 504825 h 2476500"/>
              <a:gd name="connsiteX77" fmla="*/ 1028700 w 2790825"/>
              <a:gd name="connsiteY77" fmla="*/ 466725 h 2476500"/>
              <a:gd name="connsiteX78" fmla="*/ 1127125 w 2790825"/>
              <a:gd name="connsiteY78" fmla="*/ 425450 h 2476500"/>
              <a:gd name="connsiteX79" fmla="*/ 1254125 w 2790825"/>
              <a:gd name="connsiteY79" fmla="*/ 374650 h 2476500"/>
              <a:gd name="connsiteX80" fmla="*/ 1381125 w 2790825"/>
              <a:gd name="connsiteY80" fmla="*/ 333375 h 2476500"/>
              <a:gd name="connsiteX81" fmla="*/ 1543050 w 2790825"/>
              <a:gd name="connsiteY81" fmla="*/ 288925 h 2476500"/>
              <a:gd name="connsiteX82" fmla="*/ 1736725 w 2790825"/>
              <a:gd name="connsiteY82" fmla="*/ 250825 h 2476500"/>
              <a:gd name="connsiteX83" fmla="*/ 2012950 w 2790825"/>
              <a:gd name="connsiteY83" fmla="*/ 200025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790825" h="2476500">
                <a:moveTo>
                  <a:pt x="2012950" y="200025"/>
                </a:moveTo>
                <a:lnTo>
                  <a:pt x="2241550" y="158750"/>
                </a:lnTo>
                <a:lnTo>
                  <a:pt x="2473325" y="120650"/>
                </a:lnTo>
                <a:lnTo>
                  <a:pt x="2619375" y="95250"/>
                </a:lnTo>
                <a:lnTo>
                  <a:pt x="2644775" y="88900"/>
                </a:lnTo>
                <a:lnTo>
                  <a:pt x="2676525" y="53975"/>
                </a:lnTo>
                <a:lnTo>
                  <a:pt x="2714625" y="12700"/>
                </a:lnTo>
                <a:lnTo>
                  <a:pt x="2736850" y="0"/>
                </a:lnTo>
                <a:lnTo>
                  <a:pt x="2752725" y="0"/>
                </a:lnTo>
                <a:lnTo>
                  <a:pt x="2771775" y="0"/>
                </a:lnTo>
                <a:lnTo>
                  <a:pt x="2784475" y="9525"/>
                </a:lnTo>
                <a:lnTo>
                  <a:pt x="2790825" y="34925"/>
                </a:lnTo>
                <a:lnTo>
                  <a:pt x="2790825" y="63500"/>
                </a:lnTo>
                <a:lnTo>
                  <a:pt x="2778125" y="127000"/>
                </a:lnTo>
                <a:lnTo>
                  <a:pt x="2743200" y="203200"/>
                </a:lnTo>
                <a:lnTo>
                  <a:pt x="2711450" y="266700"/>
                </a:lnTo>
                <a:lnTo>
                  <a:pt x="2670175" y="330200"/>
                </a:lnTo>
                <a:lnTo>
                  <a:pt x="2628900" y="374650"/>
                </a:lnTo>
                <a:lnTo>
                  <a:pt x="2590800" y="396875"/>
                </a:lnTo>
                <a:lnTo>
                  <a:pt x="2571750" y="403225"/>
                </a:lnTo>
                <a:lnTo>
                  <a:pt x="2546350" y="406400"/>
                </a:lnTo>
                <a:lnTo>
                  <a:pt x="2498725" y="406400"/>
                </a:lnTo>
                <a:lnTo>
                  <a:pt x="2381250" y="406400"/>
                </a:lnTo>
                <a:lnTo>
                  <a:pt x="2228850" y="412750"/>
                </a:lnTo>
                <a:lnTo>
                  <a:pt x="2063750" y="419100"/>
                </a:lnTo>
                <a:lnTo>
                  <a:pt x="1889125" y="434975"/>
                </a:lnTo>
                <a:lnTo>
                  <a:pt x="1720850" y="454025"/>
                </a:lnTo>
                <a:lnTo>
                  <a:pt x="1584325" y="479425"/>
                </a:lnTo>
                <a:lnTo>
                  <a:pt x="1447800" y="517525"/>
                </a:lnTo>
                <a:lnTo>
                  <a:pt x="1289050" y="571500"/>
                </a:lnTo>
                <a:lnTo>
                  <a:pt x="1203325" y="603250"/>
                </a:lnTo>
                <a:lnTo>
                  <a:pt x="1104900" y="644525"/>
                </a:lnTo>
                <a:lnTo>
                  <a:pt x="930275" y="733425"/>
                </a:lnTo>
                <a:lnTo>
                  <a:pt x="828675" y="800100"/>
                </a:lnTo>
                <a:lnTo>
                  <a:pt x="733425" y="873125"/>
                </a:lnTo>
                <a:lnTo>
                  <a:pt x="663575" y="936625"/>
                </a:lnTo>
                <a:lnTo>
                  <a:pt x="609600" y="993775"/>
                </a:lnTo>
                <a:lnTo>
                  <a:pt x="561975" y="1054100"/>
                </a:lnTo>
                <a:lnTo>
                  <a:pt x="520700" y="1114425"/>
                </a:lnTo>
                <a:lnTo>
                  <a:pt x="476250" y="1190625"/>
                </a:lnTo>
                <a:lnTo>
                  <a:pt x="434975" y="1273175"/>
                </a:lnTo>
                <a:lnTo>
                  <a:pt x="393700" y="1371600"/>
                </a:lnTo>
                <a:lnTo>
                  <a:pt x="368300" y="1454150"/>
                </a:lnTo>
                <a:lnTo>
                  <a:pt x="336550" y="1584325"/>
                </a:lnTo>
                <a:lnTo>
                  <a:pt x="317500" y="1698625"/>
                </a:lnTo>
                <a:lnTo>
                  <a:pt x="314325" y="1781175"/>
                </a:lnTo>
                <a:lnTo>
                  <a:pt x="320675" y="1863725"/>
                </a:lnTo>
                <a:lnTo>
                  <a:pt x="330200" y="1949450"/>
                </a:lnTo>
                <a:lnTo>
                  <a:pt x="196850" y="2409825"/>
                </a:lnTo>
                <a:lnTo>
                  <a:pt x="174625" y="2441575"/>
                </a:lnTo>
                <a:lnTo>
                  <a:pt x="146050" y="2470150"/>
                </a:lnTo>
                <a:lnTo>
                  <a:pt x="130175" y="2476500"/>
                </a:lnTo>
                <a:lnTo>
                  <a:pt x="114300" y="2470150"/>
                </a:lnTo>
                <a:lnTo>
                  <a:pt x="92075" y="2457450"/>
                </a:lnTo>
                <a:lnTo>
                  <a:pt x="63500" y="2409825"/>
                </a:lnTo>
                <a:lnTo>
                  <a:pt x="41275" y="2362200"/>
                </a:lnTo>
                <a:lnTo>
                  <a:pt x="19050" y="2301875"/>
                </a:lnTo>
                <a:lnTo>
                  <a:pt x="3175" y="2228850"/>
                </a:lnTo>
                <a:lnTo>
                  <a:pt x="0" y="2178050"/>
                </a:lnTo>
                <a:lnTo>
                  <a:pt x="3175" y="2085975"/>
                </a:lnTo>
                <a:lnTo>
                  <a:pt x="12700" y="1958975"/>
                </a:lnTo>
                <a:lnTo>
                  <a:pt x="22225" y="1866900"/>
                </a:lnTo>
                <a:lnTo>
                  <a:pt x="41275" y="1739900"/>
                </a:lnTo>
                <a:lnTo>
                  <a:pt x="60325" y="1654175"/>
                </a:lnTo>
                <a:lnTo>
                  <a:pt x="111125" y="1473200"/>
                </a:lnTo>
                <a:lnTo>
                  <a:pt x="149225" y="1358900"/>
                </a:lnTo>
                <a:lnTo>
                  <a:pt x="193675" y="1247775"/>
                </a:lnTo>
                <a:lnTo>
                  <a:pt x="244475" y="1139825"/>
                </a:lnTo>
                <a:lnTo>
                  <a:pt x="301625" y="1050925"/>
                </a:lnTo>
                <a:lnTo>
                  <a:pt x="358775" y="965200"/>
                </a:lnTo>
                <a:lnTo>
                  <a:pt x="438150" y="876300"/>
                </a:lnTo>
                <a:lnTo>
                  <a:pt x="492125" y="815975"/>
                </a:lnTo>
                <a:lnTo>
                  <a:pt x="546100" y="768350"/>
                </a:lnTo>
                <a:lnTo>
                  <a:pt x="619125" y="708025"/>
                </a:lnTo>
                <a:lnTo>
                  <a:pt x="698500" y="647700"/>
                </a:lnTo>
                <a:lnTo>
                  <a:pt x="777875" y="593725"/>
                </a:lnTo>
                <a:lnTo>
                  <a:pt x="946150" y="504825"/>
                </a:lnTo>
                <a:lnTo>
                  <a:pt x="1028700" y="466725"/>
                </a:lnTo>
                <a:lnTo>
                  <a:pt x="1127125" y="425450"/>
                </a:lnTo>
                <a:lnTo>
                  <a:pt x="1254125" y="374650"/>
                </a:lnTo>
                <a:lnTo>
                  <a:pt x="1381125" y="333375"/>
                </a:lnTo>
                <a:lnTo>
                  <a:pt x="1543050" y="288925"/>
                </a:lnTo>
                <a:lnTo>
                  <a:pt x="1736725" y="250825"/>
                </a:lnTo>
                <a:lnTo>
                  <a:pt x="2012950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11837148-F771-4350-9E22-69F4F2802A95}"/>
              </a:ext>
            </a:extLst>
          </p:cNvPr>
          <p:cNvSpPr/>
          <p:nvPr/>
        </p:nvSpPr>
        <p:spPr>
          <a:xfrm rot="16200000">
            <a:off x="6615113" y="4768850"/>
            <a:ext cx="893762" cy="661988"/>
          </a:xfrm>
          <a:custGeom>
            <a:avLst/>
            <a:gdLst>
              <a:gd name="connsiteX0" fmla="*/ 704850 w 892969"/>
              <a:gd name="connsiteY0" fmla="*/ 102394 h 661987"/>
              <a:gd name="connsiteX1" fmla="*/ 528638 w 892969"/>
              <a:gd name="connsiteY1" fmla="*/ 119062 h 661987"/>
              <a:gd name="connsiteX2" fmla="*/ 402432 w 892969"/>
              <a:gd name="connsiteY2" fmla="*/ 135731 h 661987"/>
              <a:gd name="connsiteX3" fmla="*/ 376238 w 892969"/>
              <a:gd name="connsiteY3" fmla="*/ 135731 h 661987"/>
              <a:gd name="connsiteX4" fmla="*/ 326232 w 892969"/>
              <a:gd name="connsiteY4" fmla="*/ 133350 h 661987"/>
              <a:gd name="connsiteX5" fmla="*/ 283369 w 892969"/>
              <a:gd name="connsiteY5" fmla="*/ 126206 h 661987"/>
              <a:gd name="connsiteX6" fmla="*/ 252413 w 892969"/>
              <a:gd name="connsiteY6" fmla="*/ 119062 h 661987"/>
              <a:gd name="connsiteX7" fmla="*/ 235744 w 892969"/>
              <a:gd name="connsiteY7" fmla="*/ 107156 h 661987"/>
              <a:gd name="connsiteX8" fmla="*/ 226219 w 892969"/>
              <a:gd name="connsiteY8" fmla="*/ 76200 h 661987"/>
              <a:gd name="connsiteX9" fmla="*/ 216694 w 892969"/>
              <a:gd name="connsiteY9" fmla="*/ 0 h 661987"/>
              <a:gd name="connsiteX10" fmla="*/ 0 w 892969"/>
              <a:gd name="connsiteY10" fmla="*/ 642937 h 661987"/>
              <a:gd name="connsiteX11" fmla="*/ 30957 w 892969"/>
              <a:gd name="connsiteY11" fmla="*/ 661987 h 661987"/>
              <a:gd name="connsiteX12" fmla="*/ 54769 w 892969"/>
              <a:gd name="connsiteY12" fmla="*/ 652462 h 661987"/>
              <a:gd name="connsiteX13" fmla="*/ 95250 w 892969"/>
              <a:gd name="connsiteY13" fmla="*/ 611981 h 661987"/>
              <a:gd name="connsiteX14" fmla="*/ 126207 w 892969"/>
              <a:gd name="connsiteY14" fmla="*/ 583406 h 661987"/>
              <a:gd name="connsiteX15" fmla="*/ 183357 w 892969"/>
              <a:gd name="connsiteY15" fmla="*/ 531019 h 661987"/>
              <a:gd name="connsiteX16" fmla="*/ 266700 w 892969"/>
              <a:gd name="connsiteY16" fmla="*/ 466725 h 661987"/>
              <a:gd name="connsiteX17" fmla="*/ 350044 w 892969"/>
              <a:gd name="connsiteY17" fmla="*/ 407194 h 661987"/>
              <a:gd name="connsiteX18" fmla="*/ 428625 w 892969"/>
              <a:gd name="connsiteY18" fmla="*/ 357187 h 661987"/>
              <a:gd name="connsiteX19" fmla="*/ 509588 w 892969"/>
              <a:gd name="connsiteY19" fmla="*/ 314325 h 661987"/>
              <a:gd name="connsiteX20" fmla="*/ 609600 w 892969"/>
              <a:gd name="connsiteY20" fmla="*/ 259556 h 661987"/>
              <a:gd name="connsiteX21" fmla="*/ 745332 w 892969"/>
              <a:gd name="connsiteY21" fmla="*/ 202406 h 661987"/>
              <a:gd name="connsiteX22" fmla="*/ 857250 w 892969"/>
              <a:gd name="connsiteY22" fmla="*/ 161925 h 661987"/>
              <a:gd name="connsiteX23" fmla="*/ 871538 w 892969"/>
              <a:gd name="connsiteY23" fmla="*/ 152400 h 661987"/>
              <a:gd name="connsiteX24" fmla="*/ 892969 w 892969"/>
              <a:gd name="connsiteY24" fmla="*/ 128587 h 661987"/>
              <a:gd name="connsiteX25" fmla="*/ 892969 w 892969"/>
              <a:gd name="connsiteY25" fmla="*/ 111919 h 661987"/>
              <a:gd name="connsiteX26" fmla="*/ 890588 w 892969"/>
              <a:gd name="connsiteY26" fmla="*/ 104775 h 661987"/>
              <a:gd name="connsiteX27" fmla="*/ 885825 w 892969"/>
              <a:gd name="connsiteY27" fmla="*/ 97631 h 661987"/>
              <a:gd name="connsiteX28" fmla="*/ 859632 w 892969"/>
              <a:gd name="connsiteY28" fmla="*/ 92869 h 661987"/>
              <a:gd name="connsiteX29" fmla="*/ 704850 w 892969"/>
              <a:gd name="connsiteY29" fmla="*/ 102394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92969" h="661987">
                <a:moveTo>
                  <a:pt x="704850" y="102394"/>
                </a:moveTo>
                <a:lnTo>
                  <a:pt x="528638" y="119062"/>
                </a:lnTo>
                <a:lnTo>
                  <a:pt x="402432" y="135731"/>
                </a:lnTo>
                <a:lnTo>
                  <a:pt x="376238" y="135731"/>
                </a:lnTo>
                <a:lnTo>
                  <a:pt x="326232" y="133350"/>
                </a:lnTo>
                <a:lnTo>
                  <a:pt x="283369" y="126206"/>
                </a:lnTo>
                <a:lnTo>
                  <a:pt x="252413" y="119062"/>
                </a:lnTo>
                <a:lnTo>
                  <a:pt x="235744" y="107156"/>
                </a:lnTo>
                <a:lnTo>
                  <a:pt x="226219" y="76200"/>
                </a:lnTo>
                <a:lnTo>
                  <a:pt x="216694" y="0"/>
                </a:lnTo>
                <a:lnTo>
                  <a:pt x="0" y="642937"/>
                </a:lnTo>
                <a:lnTo>
                  <a:pt x="30957" y="661987"/>
                </a:lnTo>
                <a:lnTo>
                  <a:pt x="54769" y="652462"/>
                </a:lnTo>
                <a:lnTo>
                  <a:pt x="95250" y="611981"/>
                </a:lnTo>
                <a:lnTo>
                  <a:pt x="126207" y="583406"/>
                </a:lnTo>
                <a:lnTo>
                  <a:pt x="183357" y="531019"/>
                </a:lnTo>
                <a:lnTo>
                  <a:pt x="266700" y="466725"/>
                </a:lnTo>
                <a:lnTo>
                  <a:pt x="350044" y="407194"/>
                </a:lnTo>
                <a:lnTo>
                  <a:pt x="428625" y="357187"/>
                </a:lnTo>
                <a:lnTo>
                  <a:pt x="509588" y="314325"/>
                </a:lnTo>
                <a:lnTo>
                  <a:pt x="609600" y="259556"/>
                </a:lnTo>
                <a:lnTo>
                  <a:pt x="745332" y="202406"/>
                </a:lnTo>
                <a:lnTo>
                  <a:pt x="857250" y="161925"/>
                </a:lnTo>
                <a:lnTo>
                  <a:pt x="871538" y="152400"/>
                </a:lnTo>
                <a:lnTo>
                  <a:pt x="892969" y="128587"/>
                </a:lnTo>
                <a:lnTo>
                  <a:pt x="892969" y="111919"/>
                </a:lnTo>
                <a:lnTo>
                  <a:pt x="890588" y="104775"/>
                </a:lnTo>
                <a:lnTo>
                  <a:pt x="885825" y="97631"/>
                </a:lnTo>
                <a:lnTo>
                  <a:pt x="859632" y="92869"/>
                </a:lnTo>
                <a:lnTo>
                  <a:pt x="704850" y="102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0F9EDA85-E4E1-4AF9-A187-FE136DD9E05C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441450"/>
            <a:ext cx="5059362" cy="4556125"/>
            <a:chOff x="2560638" y="1582738"/>
            <a:chExt cx="5059362" cy="4556125"/>
          </a:xfrm>
        </p:grpSpPr>
        <p:sp>
          <p:nvSpPr>
            <p:cNvPr id="111" name="フリーフォーム 54">
              <a:extLst>
                <a:ext uri="{FF2B5EF4-FFF2-40B4-BE49-F238E27FC236}">
                  <a16:creationId xmlns:a16="http://schemas.microsoft.com/office/drawing/2014/main" id="{C94505D9-0F1A-4154-A687-59DA96ACBC44}"/>
                </a:ext>
              </a:extLst>
            </p:cNvPr>
            <p:cNvSpPr/>
            <p:nvPr/>
          </p:nvSpPr>
          <p:spPr>
            <a:xfrm>
              <a:off x="2919413" y="1582738"/>
              <a:ext cx="1712912" cy="1003300"/>
            </a:xfrm>
            <a:custGeom>
              <a:avLst/>
              <a:gdLst>
                <a:gd name="connsiteX0" fmla="*/ 988218 w 1712118"/>
                <a:gd name="connsiteY0" fmla="*/ 421482 h 1002507"/>
                <a:gd name="connsiteX1" fmla="*/ 892968 w 1712118"/>
                <a:gd name="connsiteY1" fmla="*/ 497682 h 1002507"/>
                <a:gd name="connsiteX2" fmla="*/ 807243 w 1712118"/>
                <a:gd name="connsiteY2" fmla="*/ 557213 h 1002507"/>
                <a:gd name="connsiteX3" fmla="*/ 652462 w 1712118"/>
                <a:gd name="connsiteY3" fmla="*/ 645319 h 1002507"/>
                <a:gd name="connsiteX4" fmla="*/ 431006 w 1712118"/>
                <a:gd name="connsiteY4" fmla="*/ 759619 h 1002507"/>
                <a:gd name="connsiteX5" fmla="*/ 214312 w 1712118"/>
                <a:gd name="connsiteY5" fmla="*/ 859632 h 1002507"/>
                <a:gd name="connsiteX6" fmla="*/ 23812 w 1712118"/>
                <a:gd name="connsiteY6" fmla="*/ 942975 h 1002507"/>
                <a:gd name="connsiteX7" fmla="*/ 9525 w 1712118"/>
                <a:gd name="connsiteY7" fmla="*/ 952500 h 1002507"/>
                <a:gd name="connsiteX8" fmla="*/ 2381 w 1712118"/>
                <a:gd name="connsiteY8" fmla="*/ 969169 h 1002507"/>
                <a:gd name="connsiteX9" fmla="*/ 0 w 1712118"/>
                <a:gd name="connsiteY9" fmla="*/ 983457 h 1002507"/>
                <a:gd name="connsiteX10" fmla="*/ 4762 w 1712118"/>
                <a:gd name="connsiteY10" fmla="*/ 997744 h 1002507"/>
                <a:gd name="connsiteX11" fmla="*/ 19050 w 1712118"/>
                <a:gd name="connsiteY11" fmla="*/ 1002507 h 1002507"/>
                <a:gd name="connsiteX12" fmla="*/ 54768 w 1712118"/>
                <a:gd name="connsiteY12" fmla="*/ 995363 h 1002507"/>
                <a:gd name="connsiteX13" fmla="*/ 126206 w 1712118"/>
                <a:gd name="connsiteY13" fmla="*/ 976313 h 1002507"/>
                <a:gd name="connsiteX14" fmla="*/ 290512 w 1712118"/>
                <a:gd name="connsiteY14" fmla="*/ 931069 h 1002507"/>
                <a:gd name="connsiteX15" fmla="*/ 516731 w 1712118"/>
                <a:gd name="connsiteY15" fmla="*/ 862013 h 1002507"/>
                <a:gd name="connsiteX16" fmla="*/ 723900 w 1712118"/>
                <a:gd name="connsiteY16" fmla="*/ 795338 h 1002507"/>
                <a:gd name="connsiteX17" fmla="*/ 892968 w 1712118"/>
                <a:gd name="connsiteY17" fmla="*/ 735807 h 1002507"/>
                <a:gd name="connsiteX18" fmla="*/ 1069181 w 1712118"/>
                <a:gd name="connsiteY18" fmla="*/ 652463 h 1002507"/>
                <a:gd name="connsiteX19" fmla="*/ 1240631 w 1712118"/>
                <a:gd name="connsiteY19" fmla="*/ 559594 h 1002507"/>
                <a:gd name="connsiteX20" fmla="*/ 1376362 w 1712118"/>
                <a:gd name="connsiteY20" fmla="*/ 490538 h 1002507"/>
                <a:gd name="connsiteX21" fmla="*/ 1473993 w 1712118"/>
                <a:gd name="connsiteY21" fmla="*/ 440532 h 1002507"/>
                <a:gd name="connsiteX22" fmla="*/ 1526381 w 1712118"/>
                <a:gd name="connsiteY22" fmla="*/ 431007 h 1002507"/>
                <a:gd name="connsiteX23" fmla="*/ 1583531 w 1712118"/>
                <a:gd name="connsiteY23" fmla="*/ 421482 h 1002507"/>
                <a:gd name="connsiteX24" fmla="*/ 1621631 w 1712118"/>
                <a:gd name="connsiteY24" fmla="*/ 411957 h 1002507"/>
                <a:gd name="connsiteX25" fmla="*/ 1666875 w 1712118"/>
                <a:gd name="connsiteY25" fmla="*/ 395288 h 1002507"/>
                <a:gd name="connsiteX26" fmla="*/ 1693068 w 1712118"/>
                <a:gd name="connsiteY26" fmla="*/ 381000 h 1002507"/>
                <a:gd name="connsiteX27" fmla="*/ 1704975 w 1712118"/>
                <a:gd name="connsiteY27" fmla="*/ 369094 h 1002507"/>
                <a:gd name="connsiteX28" fmla="*/ 1712118 w 1712118"/>
                <a:gd name="connsiteY28" fmla="*/ 352425 h 1002507"/>
                <a:gd name="connsiteX29" fmla="*/ 1712118 w 1712118"/>
                <a:gd name="connsiteY29" fmla="*/ 335757 h 1002507"/>
                <a:gd name="connsiteX30" fmla="*/ 1702593 w 1712118"/>
                <a:gd name="connsiteY30" fmla="*/ 314325 h 1002507"/>
                <a:gd name="connsiteX31" fmla="*/ 1688306 w 1712118"/>
                <a:gd name="connsiteY31" fmla="*/ 288132 h 1002507"/>
                <a:gd name="connsiteX32" fmla="*/ 1657350 w 1712118"/>
                <a:gd name="connsiteY32" fmla="*/ 252413 h 1002507"/>
                <a:gd name="connsiteX33" fmla="*/ 1619250 w 1712118"/>
                <a:gd name="connsiteY33" fmla="*/ 216694 h 1002507"/>
                <a:gd name="connsiteX34" fmla="*/ 1569243 w 1712118"/>
                <a:gd name="connsiteY34" fmla="*/ 176213 h 1002507"/>
                <a:gd name="connsiteX35" fmla="*/ 1531143 w 1712118"/>
                <a:gd name="connsiteY35" fmla="*/ 147638 h 1002507"/>
                <a:gd name="connsiteX36" fmla="*/ 1488281 w 1712118"/>
                <a:gd name="connsiteY36" fmla="*/ 119063 h 1002507"/>
                <a:gd name="connsiteX37" fmla="*/ 1440656 w 1712118"/>
                <a:gd name="connsiteY37" fmla="*/ 95250 h 1002507"/>
                <a:gd name="connsiteX38" fmla="*/ 1390650 w 1712118"/>
                <a:gd name="connsiteY38" fmla="*/ 71438 h 1002507"/>
                <a:gd name="connsiteX39" fmla="*/ 1333500 w 1712118"/>
                <a:gd name="connsiteY39" fmla="*/ 50007 h 1002507"/>
                <a:gd name="connsiteX40" fmla="*/ 1271587 w 1712118"/>
                <a:gd name="connsiteY40" fmla="*/ 30957 h 1002507"/>
                <a:gd name="connsiteX41" fmla="*/ 1207293 w 1712118"/>
                <a:gd name="connsiteY41" fmla="*/ 14288 h 1002507"/>
                <a:gd name="connsiteX42" fmla="*/ 1173956 w 1712118"/>
                <a:gd name="connsiteY42" fmla="*/ 2382 h 1002507"/>
                <a:gd name="connsiteX43" fmla="*/ 1164431 w 1712118"/>
                <a:gd name="connsiteY43" fmla="*/ 0 h 1002507"/>
                <a:gd name="connsiteX44" fmla="*/ 1154906 w 1712118"/>
                <a:gd name="connsiteY44" fmla="*/ 0 h 1002507"/>
                <a:gd name="connsiteX45" fmla="*/ 1145381 w 1712118"/>
                <a:gd name="connsiteY45" fmla="*/ 0 h 1002507"/>
                <a:gd name="connsiteX46" fmla="*/ 1138237 w 1712118"/>
                <a:gd name="connsiteY46" fmla="*/ 4763 h 1002507"/>
                <a:gd name="connsiteX47" fmla="*/ 1143000 w 1712118"/>
                <a:gd name="connsiteY47" fmla="*/ 30957 h 1002507"/>
                <a:gd name="connsiteX48" fmla="*/ 1150143 w 1712118"/>
                <a:gd name="connsiteY48" fmla="*/ 50007 h 1002507"/>
                <a:gd name="connsiteX49" fmla="*/ 1164431 w 1712118"/>
                <a:gd name="connsiteY49" fmla="*/ 64294 h 1002507"/>
                <a:gd name="connsiteX50" fmla="*/ 1188243 w 1712118"/>
                <a:gd name="connsiteY50" fmla="*/ 80963 h 1002507"/>
                <a:gd name="connsiteX51" fmla="*/ 1216818 w 1712118"/>
                <a:gd name="connsiteY51" fmla="*/ 107157 h 1002507"/>
                <a:gd name="connsiteX52" fmla="*/ 1245393 w 1712118"/>
                <a:gd name="connsiteY52" fmla="*/ 142875 h 1002507"/>
                <a:gd name="connsiteX53" fmla="*/ 1254918 w 1712118"/>
                <a:gd name="connsiteY53" fmla="*/ 159544 h 1002507"/>
                <a:gd name="connsiteX54" fmla="*/ 1254918 w 1712118"/>
                <a:gd name="connsiteY54" fmla="*/ 166688 h 1002507"/>
                <a:gd name="connsiteX55" fmla="*/ 1247775 w 1712118"/>
                <a:gd name="connsiteY55" fmla="*/ 185738 h 1002507"/>
                <a:gd name="connsiteX56" fmla="*/ 1188243 w 1712118"/>
                <a:gd name="connsiteY56" fmla="*/ 250032 h 1002507"/>
                <a:gd name="connsiteX57" fmla="*/ 1126331 w 1712118"/>
                <a:gd name="connsiteY57" fmla="*/ 304800 h 1002507"/>
                <a:gd name="connsiteX58" fmla="*/ 1042987 w 1712118"/>
                <a:gd name="connsiteY58" fmla="*/ 378619 h 1002507"/>
                <a:gd name="connsiteX59" fmla="*/ 988218 w 1712118"/>
                <a:gd name="connsiteY59" fmla="*/ 421482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2118" h="1002507">
                  <a:moveTo>
                    <a:pt x="988218" y="421482"/>
                  </a:moveTo>
                  <a:lnTo>
                    <a:pt x="892968" y="497682"/>
                  </a:lnTo>
                  <a:lnTo>
                    <a:pt x="807243" y="557213"/>
                  </a:lnTo>
                  <a:lnTo>
                    <a:pt x="652462" y="645319"/>
                  </a:lnTo>
                  <a:lnTo>
                    <a:pt x="431006" y="759619"/>
                  </a:lnTo>
                  <a:lnTo>
                    <a:pt x="214312" y="859632"/>
                  </a:lnTo>
                  <a:lnTo>
                    <a:pt x="23812" y="942975"/>
                  </a:lnTo>
                  <a:lnTo>
                    <a:pt x="9525" y="952500"/>
                  </a:lnTo>
                  <a:lnTo>
                    <a:pt x="2381" y="969169"/>
                  </a:lnTo>
                  <a:lnTo>
                    <a:pt x="0" y="983457"/>
                  </a:lnTo>
                  <a:lnTo>
                    <a:pt x="4762" y="997744"/>
                  </a:lnTo>
                  <a:lnTo>
                    <a:pt x="19050" y="1002507"/>
                  </a:lnTo>
                  <a:lnTo>
                    <a:pt x="54768" y="995363"/>
                  </a:lnTo>
                  <a:lnTo>
                    <a:pt x="126206" y="976313"/>
                  </a:lnTo>
                  <a:lnTo>
                    <a:pt x="290512" y="931069"/>
                  </a:lnTo>
                  <a:lnTo>
                    <a:pt x="516731" y="862013"/>
                  </a:lnTo>
                  <a:lnTo>
                    <a:pt x="723900" y="795338"/>
                  </a:lnTo>
                  <a:lnTo>
                    <a:pt x="892968" y="735807"/>
                  </a:lnTo>
                  <a:lnTo>
                    <a:pt x="1069181" y="652463"/>
                  </a:lnTo>
                  <a:lnTo>
                    <a:pt x="1240631" y="559594"/>
                  </a:lnTo>
                  <a:lnTo>
                    <a:pt x="1376362" y="490538"/>
                  </a:lnTo>
                  <a:lnTo>
                    <a:pt x="1473993" y="440532"/>
                  </a:lnTo>
                  <a:lnTo>
                    <a:pt x="1526381" y="431007"/>
                  </a:lnTo>
                  <a:lnTo>
                    <a:pt x="1583531" y="421482"/>
                  </a:lnTo>
                  <a:lnTo>
                    <a:pt x="1621631" y="411957"/>
                  </a:lnTo>
                  <a:lnTo>
                    <a:pt x="1666875" y="395288"/>
                  </a:lnTo>
                  <a:lnTo>
                    <a:pt x="1693068" y="381000"/>
                  </a:lnTo>
                  <a:lnTo>
                    <a:pt x="1704975" y="369094"/>
                  </a:lnTo>
                  <a:lnTo>
                    <a:pt x="1712118" y="352425"/>
                  </a:lnTo>
                  <a:lnTo>
                    <a:pt x="1712118" y="335757"/>
                  </a:lnTo>
                  <a:lnTo>
                    <a:pt x="1702593" y="314325"/>
                  </a:lnTo>
                  <a:lnTo>
                    <a:pt x="1688306" y="288132"/>
                  </a:lnTo>
                  <a:lnTo>
                    <a:pt x="1657350" y="252413"/>
                  </a:lnTo>
                  <a:lnTo>
                    <a:pt x="1619250" y="216694"/>
                  </a:lnTo>
                  <a:lnTo>
                    <a:pt x="1569243" y="176213"/>
                  </a:lnTo>
                  <a:lnTo>
                    <a:pt x="1531143" y="147638"/>
                  </a:lnTo>
                  <a:lnTo>
                    <a:pt x="1488281" y="119063"/>
                  </a:lnTo>
                  <a:lnTo>
                    <a:pt x="1440656" y="95250"/>
                  </a:lnTo>
                  <a:lnTo>
                    <a:pt x="1390650" y="71438"/>
                  </a:lnTo>
                  <a:lnTo>
                    <a:pt x="1333500" y="50007"/>
                  </a:lnTo>
                  <a:lnTo>
                    <a:pt x="1271587" y="30957"/>
                  </a:lnTo>
                  <a:lnTo>
                    <a:pt x="1207293" y="14288"/>
                  </a:lnTo>
                  <a:lnTo>
                    <a:pt x="1173956" y="2382"/>
                  </a:lnTo>
                  <a:lnTo>
                    <a:pt x="1164431" y="0"/>
                  </a:lnTo>
                  <a:lnTo>
                    <a:pt x="1154906" y="0"/>
                  </a:lnTo>
                  <a:lnTo>
                    <a:pt x="1145381" y="0"/>
                  </a:lnTo>
                  <a:lnTo>
                    <a:pt x="1138237" y="4763"/>
                  </a:lnTo>
                  <a:lnTo>
                    <a:pt x="1143000" y="30957"/>
                  </a:lnTo>
                  <a:lnTo>
                    <a:pt x="1150143" y="50007"/>
                  </a:lnTo>
                  <a:lnTo>
                    <a:pt x="1164431" y="64294"/>
                  </a:lnTo>
                  <a:lnTo>
                    <a:pt x="1188243" y="80963"/>
                  </a:lnTo>
                  <a:lnTo>
                    <a:pt x="1216818" y="107157"/>
                  </a:lnTo>
                  <a:lnTo>
                    <a:pt x="1245393" y="142875"/>
                  </a:lnTo>
                  <a:lnTo>
                    <a:pt x="1254918" y="159544"/>
                  </a:lnTo>
                  <a:lnTo>
                    <a:pt x="1254918" y="166688"/>
                  </a:lnTo>
                  <a:lnTo>
                    <a:pt x="1247775" y="185738"/>
                  </a:lnTo>
                  <a:lnTo>
                    <a:pt x="1188243" y="250032"/>
                  </a:lnTo>
                  <a:lnTo>
                    <a:pt x="1126331" y="304800"/>
                  </a:lnTo>
                  <a:lnTo>
                    <a:pt x="1042987" y="378619"/>
                  </a:lnTo>
                  <a:lnTo>
                    <a:pt x="988218" y="4214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55">
              <a:extLst>
                <a:ext uri="{FF2B5EF4-FFF2-40B4-BE49-F238E27FC236}">
                  <a16:creationId xmlns:a16="http://schemas.microsoft.com/office/drawing/2014/main" id="{1528CDF4-8FEC-4424-ADFA-2D3E15C8B3AE}"/>
                </a:ext>
              </a:extLst>
            </p:cNvPr>
            <p:cNvSpPr/>
            <p:nvPr/>
          </p:nvSpPr>
          <p:spPr>
            <a:xfrm>
              <a:off x="2671763" y="2817813"/>
              <a:ext cx="2133600" cy="649288"/>
            </a:xfrm>
            <a:custGeom>
              <a:avLst/>
              <a:gdLst>
                <a:gd name="connsiteX0" fmla="*/ 1021556 w 2133600"/>
                <a:gd name="connsiteY0" fmla="*/ 240506 h 650081"/>
                <a:gd name="connsiteX1" fmla="*/ 723900 w 2133600"/>
                <a:gd name="connsiteY1" fmla="*/ 314325 h 650081"/>
                <a:gd name="connsiteX2" fmla="*/ 469106 w 2133600"/>
                <a:gd name="connsiteY2" fmla="*/ 378619 h 650081"/>
                <a:gd name="connsiteX3" fmla="*/ 421481 w 2133600"/>
                <a:gd name="connsiteY3" fmla="*/ 388144 h 650081"/>
                <a:gd name="connsiteX4" fmla="*/ 323850 w 2133600"/>
                <a:gd name="connsiteY4" fmla="*/ 400050 h 650081"/>
                <a:gd name="connsiteX5" fmla="*/ 245268 w 2133600"/>
                <a:gd name="connsiteY5" fmla="*/ 407194 h 650081"/>
                <a:gd name="connsiteX6" fmla="*/ 180975 w 2133600"/>
                <a:gd name="connsiteY6" fmla="*/ 409575 h 650081"/>
                <a:gd name="connsiteX7" fmla="*/ 123825 w 2133600"/>
                <a:gd name="connsiteY7" fmla="*/ 404812 h 650081"/>
                <a:gd name="connsiteX8" fmla="*/ 85725 w 2133600"/>
                <a:gd name="connsiteY8" fmla="*/ 395287 h 650081"/>
                <a:gd name="connsiteX9" fmla="*/ 52387 w 2133600"/>
                <a:gd name="connsiteY9" fmla="*/ 381000 h 650081"/>
                <a:gd name="connsiteX10" fmla="*/ 21431 w 2133600"/>
                <a:gd name="connsiteY10" fmla="*/ 371475 h 650081"/>
                <a:gd name="connsiteX11" fmla="*/ 11906 w 2133600"/>
                <a:gd name="connsiteY11" fmla="*/ 371475 h 650081"/>
                <a:gd name="connsiteX12" fmla="*/ 2381 w 2133600"/>
                <a:gd name="connsiteY12" fmla="*/ 378619 h 650081"/>
                <a:gd name="connsiteX13" fmla="*/ 0 w 2133600"/>
                <a:gd name="connsiteY13" fmla="*/ 392906 h 650081"/>
                <a:gd name="connsiteX14" fmla="*/ 11906 w 2133600"/>
                <a:gd name="connsiteY14" fmla="*/ 426244 h 650081"/>
                <a:gd name="connsiteX15" fmla="*/ 30956 w 2133600"/>
                <a:gd name="connsiteY15" fmla="*/ 457200 h 650081"/>
                <a:gd name="connsiteX16" fmla="*/ 76200 w 2133600"/>
                <a:gd name="connsiteY16" fmla="*/ 497681 h 650081"/>
                <a:gd name="connsiteX17" fmla="*/ 180975 w 2133600"/>
                <a:gd name="connsiteY17" fmla="*/ 569119 h 650081"/>
                <a:gd name="connsiteX18" fmla="*/ 273843 w 2133600"/>
                <a:gd name="connsiteY18" fmla="*/ 631031 h 650081"/>
                <a:gd name="connsiteX19" fmla="*/ 302418 w 2133600"/>
                <a:gd name="connsiteY19" fmla="*/ 650081 h 650081"/>
                <a:gd name="connsiteX20" fmla="*/ 328612 w 2133600"/>
                <a:gd name="connsiteY20" fmla="*/ 650081 h 650081"/>
                <a:gd name="connsiteX21" fmla="*/ 435768 w 2133600"/>
                <a:gd name="connsiteY21" fmla="*/ 616744 h 650081"/>
                <a:gd name="connsiteX22" fmla="*/ 554831 w 2133600"/>
                <a:gd name="connsiteY22" fmla="*/ 569119 h 650081"/>
                <a:gd name="connsiteX23" fmla="*/ 797718 w 2133600"/>
                <a:gd name="connsiteY23" fmla="*/ 485775 h 650081"/>
                <a:gd name="connsiteX24" fmla="*/ 1138237 w 2133600"/>
                <a:gd name="connsiteY24" fmla="*/ 376237 h 650081"/>
                <a:gd name="connsiteX25" fmla="*/ 1495425 w 2133600"/>
                <a:gd name="connsiteY25" fmla="*/ 290512 h 650081"/>
                <a:gd name="connsiteX26" fmla="*/ 1616868 w 2133600"/>
                <a:gd name="connsiteY26" fmla="*/ 266700 h 650081"/>
                <a:gd name="connsiteX27" fmla="*/ 1702593 w 2133600"/>
                <a:gd name="connsiteY27" fmla="*/ 252412 h 650081"/>
                <a:gd name="connsiteX28" fmla="*/ 1790700 w 2133600"/>
                <a:gd name="connsiteY28" fmla="*/ 240506 h 650081"/>
                <a:gd name="connsiteX29" fmla="*/ 1869281 w 2133600"/>
                <a:gd name="connsiteY29" fmla="*/ 233362 h 650081"/>
                <a:gd name="connsiteX30" fmla="*/ 1969293 w 2133600"/>
                <a:gd name="connsiteY30" fmla="*/ 228600 h 650081"/>
                <a:gd name="connsiteX31" fmla="*/ 2026443 w 2133600"/>
                <a:gd name="connsiteY31" fmla="*/ 226219 h 650081"/>
                <a:gd name="connsiteX32" fmla="*/ 2062162 w 2133600"/>
                <a:gd name="connsiteY32" fmla="*/ 223837 h 650081"/>
                <a:gd name="connsiteX33" fmla="*/ 2095500 w 2133600"/>
                <a:gd name="connsiteY33" fmla="*/ 219075 h 650081"/>
                <a:gd name="connsiteX34" fmla="*/ 2121693 w 2133600"/>
                <a:gd name="connsiteY34" fmla="*/ 207169 h 650081"/>
                <a:gd name="connsiteX35" fmla="*/ 2133600 w 2133600"/>
                <a:gd name="connsiteY35" fmla="*/ 188119 h 650081"/>
                <a:gd name="connsiteX36" fmla="*/ 2133600 w 2133600"/>
                <a:gd name="connsiteY36" fmla="*/ 164306 h 650081"/>
                <a:gd name="connsiteX37" fmla="*/ 2121693 w 2133600"/>
                <a:gd name="connsiteY37" fmla="*/ 138112 h 650081"/>
                <a:gd name="connsiteX38" fmla="*/ 2100262 w 2133600"/>
                <a:gd name="connsiteY38" fmla="*/ 107156 h 650081"/>
                <a:gd name="connsiteX39" fmla="*/ 2081212 w 2133600"/>
                <a:gd name="connsiteY39" fmla="*/ 80962 h 650081"/>
                <a:gd name="connsiteX40" fmla="*/ 2059781 w 2133600"/>
                <a:gd name="connsiteY40" fmla="*/ 64294 h 650081"/>
                <a:gd name="connsiteX41" fmla="*/ 2000250 w 2133600"/>
                <a:gd name="connsiteY41" fmla="*/ 33337 h 650081"/>
                <a:gd name="connsiteX42" fmla="*/ 1959768 w 2133600"/>
                <a:gd name="connsiteY42" fmla="*/ 16669 h 650081"/>
                <a:gd name="connsiteX43" fmla="*/ 1909762 w 2133600"/>
                <a:gd name="connsiteY43" fmla="*/ 2381 h 650081"/>
                <a:gd name="connsiteX44" fmla="*/ 1864518 w 2133600"/>
                <a:gd name="connsiteY44" fmla="*/ 0 h 650081"/>
                <a:gd name="connsiteX45" fmla="*/ 1821656 w 2133600"/>
                <a:gd name="connsiteY45" fmla="*/ 7144 h 650081"/>
                <a:gd name="connsiteX46" fmla="*/ 1776412 w 2133600"/>
                <a:gd name="connsiteY46" fmla="*/ 30956 h 650081"/>
                <a:gd name="connsiteX47" fmla="*/ 1669256 w 2133600"/>
                <a:gd name="connsiteY47" fmla="*/ 73819 h 650081"/>
                <a:gd name="connsiteX48" fmla="*/ 1490662 w 2133600"/>
                <a:gd name="connsiteY48" fmla="*/ 133350 h 650081"/>
                <a:gd name="connsiteX49" fmla="*/ 1233487 w 2133600"/>
                <a:gd name="connsiteY49" fmla="*/ 190500 h 650081"/>
                <a:gd name="connsiteX50" fmla="*/ 1021556 w 2133600"/>
                <a:gd name="connsiteY50" fmla="*/ 240506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3600" h="650081">
                  <a:moveTo>
                    <a:pt x="1021556" y="240506"/>
                  </a:moveTo>
                  <a:lnTo>
                    <a:pt x="723900" y="314325"/>
                  </a:lnTo>
                  <a:lnTo>
                    <a:pt x="469106" y="378619"/>
                  </a:lnTo>
                  <a:lnTo>
                    <a:pt x="421481" y="388144"/>
                  </a:lnTo>
                  <a:lnTo>
                    <a:pt x="323850" y="400050"/>
                  </a:lnTo>
                  <a:lnTo>
                    <a:pt x="245268" y="407194"/>
                  </a:lnTo>
                  <a:lnTo>
                    <a:pt x="180975" y="409575"/>
                  </a:lnTo>
                  <a:lnTo>
                    <a:pt x="123825" y="404812"/>
                  </a:lnTo>
                  <a:lnTo>
                    <a:pt x="85725" y="395287"/>
                  </a:lnTo>
                  <a:lnTo>
                    <a:pt x="52387" y="381000"/>
                  </a:lnTo>
                  <a:lnTo>
                    <a:pt x="21431" y="371475"/>
                  </a:lnTo>
                  <a:lnTo>
                    <a:pt x="11906" y="371475"/>
                  </a:lnTo>
                  <a:lnTo>
                    <a:pt x="2381" y="378619"/>
                  </a:lnTo>
                  <a:lnTo>
                    <a:pt x="0" y="392906"/>
                  </a:lnTo>
                  <a:lnTo>
                    <a:pt x="11906" y="426244"/>
                  </a:lnTo>
                  <a:lnTo>
                    <a:pt x="30956" y="457200"/>
                  </a:lnTo>
                  <a:lnTo>
                    <a:pt x="76200" y="497681"/>
                  </a:lnTo>
                  <a:lnTo>
                    <a:pt x="180975" y="569119"/>
                  </a:lnTo>
                  <a:lnTo>
                    <a:pt x="273843" y="631031"/>
                  </a:lnTo>
                  <a:lnTo>
                    <a:pt x="302418" y="650081"/>
                  </a:lnTo>
                  <a:lnTo>
                    <a:pt x="328612" y="650081"/>
                  </a:lnTo>
                  <a:lnTo>
                    <a:pt x="435768" y="616744"/>
                  </a:lnTo>
                  <a:lnTo>
                    <a:pt x="554831" y="569119"/>
                  </a:lnTo>
                  <a:lnTo>
                    <a:pt x="797718" y="485775"/>
                  </a:lnTo>
                  <a:lnTo>
                    <a:pt x="1138237" y="376237"/>
                  </a:lnTo>
                  <a:lnTo>
                    <a:pt x="1495425" y="290512"/>
                  </a:lnTo>
                  <a:lnTo>
                    <a:pt x="1616868" y="266700"/>
                  </a:lnTo>
                  <a:lnTo>
                    <a:pt x="1702593" y="252412"/>
                  </a:lnTo>
                  <a:lnTo>
                    <a:pt x="1790700" y="240506"/>
                  </a:lnTo>
                  <a:lnTo>
                    <a:pt x="1869281" y="233362"/>
                  </a:lnTo>
                  <a:lnTo>
                    <a:pt x="1969293" y="228600"/>
                  </a:lnTo>
                  <a:lnTo>
                    <a:pt x="2026443" y="226219"/>
                  </a:lnTo>
                  <a:lnTo>
                    <a:pt x="2062162" y="223837"/>
                  </a:lnTo>
                  <a:lnTo>
                    <a:pt x="2095500" y="219075"/>
                  </a:lnTo>
                  <a:lnTo>
                    <a:pt x="2121693" y="207169"/>
                  </a:lnTo>
                  <a:lnTo>
                    <a:pt x="2133600" y="188119"/>
                  </a:lnTo>
                  <a:lnTo>
                    <a:pt x="2133600" y="164306"/>
                  </a:lnTo>
                  <a:lnTo>
                    <a:pt x="2121693" y="138112"/>
                  </a:lnTo>
                  <a:lnTo>
                    <a:pt x="2100262" y="107156"/>
                  </a:lnTo>
                  <a:lnTo>
                    <a:pt x="2081212" y="80962"/>
                  </a:lnTo>
                  <a:lnTo>
                    <a:pt x="2059781" y="64294"/>
                  </a:lnTo>
                  <a:lnTo>
                    <a:pt x="2000250" y="33337"/>
                  </a:lnTo>
                  <a:lnTo>
                    <a:pt x="1959768" y="16669"/>
                  </a:lnTo>
                  <a:lnTo>
                    <a:pt x="1909762" y="2381"/>
                  </a:lnTo>
                  <a:lnTo>
                    <a:pt x="1864518" y="0"/>
                  </a:lnTo>
                  <a:lnTo>
                    <a:pt x="1821656" y="7144"/>
                  </a:lnTo>
                  <a:lnTo>
                    <a:pt x="1776412" y="30956"/>
                  </a:lnTo>
                  <a:lnTo>
                    <a:pt x="1669256" y="73819"/>
                  </a:lnTo>
                  <a:lnTo>
                    <a:pt x="1490662" y="133350"/>
                  </a:lnTo>
                  <a:lnTo>
                    <a:pt x="1233487" y="190500"/>
                  </a:lnTo>
                  <a:lnTo>
                    <a:pt x="1021556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57">
              <a:extLst>
                <a:ext uri="{FF2B5EF4-FFF2-40B4-BE49-F238E27FC236}">
                  <a16:creationId xmlns:a16="http://schemas.microsoft.com/office/drawing/2014/main" id="{1F9BE502-E50E-4F0B-AB0B-7D207AAF77E5}"/>
                </a:ext>
              </a:extLst>
            </p:cNvPr>
            <p:cNvSpPr/>
            <p:nvPr/>
          </p:nvSpPr>
          <p:spPr>
            <a:xfrm>
              <a:off x="5286375" y="1962151"/>
              <a:ext cx="525463" cy="931862"/>
            </a:xfrm>
            <a:custGeom>
              <a:avLst/>
              <a:gdLst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45281 h 931069"/>
                <a:gd name="connsiteX27" fmla="*/ 652463 w 652463"/>
                <a:gd name="connsiteY27" fmla="*/ 359569 h 931069"/>
                <a:gd name="connsiteX28" fmla="*/ 642938 w 652463"/>
                <a:gd name="connsiteY28" fmla="*/ 385763 h 931069"/>
                <a:gd name="connsiteX29" fmla="*/ 616744 w 652463"/>
                <a:gd name="connsiteY29" fmla="*/ 414338 h 931069"/>
                <a:gd name="connsiteX30" fmla="*/ 583406 w 652463"/>
                <a:gd name="connsiteY30" fmla="*/ 452438 h 931069"/>
                <a:gd name="connsiteX31" fmla="*/ 559594 w 652463"/>
                <a:gd name="connsiteY31" fmla="*/ 485775 h 931069"/>
                <a:gd name="connsiteX32" fmla="*/ 535781 w 652463"/>
                <a:gd name="connsiteY32" fmla="*/ 526256 h 931069"/>
                <a:gd name="connsiteX33" fmla="*/ 519113 w 652463"/>
                <a:gd name="connsiteY33" fmla="*/ 564356 h 931069"/>
                <a:gd name="connsiteX34" fmla="*/ 509588 w 652463"/>
                <a:gd name="connsiteY34" fmla="*/ 600075 h 931069"/>
                <a:gd name="connsiteX35" fmla="*/ 504825 w 652463"/>
                <a:gd name="connsiteY35" fmla="*/ 635794 h 931069"/>
                <a:gd name="connsiteX36" fmla="*/ 509588 w 652463"/>
                <a:gd name="connsiteY36" fmla="*/ 676275 h 931069"/>
                <a:gd name="connsiteX37" fmla="*/ 516731 w 652463"/>
                <a:gd name="connsiteY37" fmla="*/ 719138 h 931069"/>
                <a:gd name="connsiteX38" fmla="*/ 523875 w 652463"/>
                <a:gd name="connsiteY38" fmla="*/ 776288 h 931069"/>
                <a:gd name="connsiteX39" fmla="*/ 526256 w 652463"/>
                <a:gd name="connsiteY39" fmla="*/ 831056 h 931069"/>
                <a:gd name="connsiteX40" fmla="*/ 521494 w 652463"/>
                <a:gd name="connsiteY40" fmla="*/ 862013 h 931069"/>
                <a:gd name="connsiteX41" fmla="*/ 507206 w 652463"/>
                <a:gd name="connsiteY41" fmla="*/ 902494 h 931069"/>
                <a:gd name="connsiteX42" fmla="*/ 492919 w 652463"/>
                <a:gd name="connsiteY42" fmla="*/ 926306 h 931069"/>
                <a:gd name="connsiteX43" fmla="*/ 483394 w 652463"/>
                <a:gd name="connsiteY43" fmla="*/ 931069 h 931069"/>
                <a:gd name="connsiteX44" fmla="*/ 471488 w 652463"/>
                <a:gd name="connsiteY44" fmla="*/ 931069 h 931069"/>
                <a:gd name="connsiteX45" fmla="*/ 457200 w 652463"/>
                <a:gd name="connsiteY45" fmla="*/ 926306 h 931069"/>
                <a:gd name="connsiteX46" fmla="*/ 426244 w 652463"/>
                <a:gd name="connsiteY46" fmla="*/ 907256 h 931069"/>
                <a:gd name="connsiteX47" fmla="*/ 359569 w 652463"/>
                <a:gd name="connsiteY47" fmla="*/ 859631 h 931069"/>
                <a:gd name="connsiteX48" fmla="*/ 311944 w 652463"/>
                <a:gd name="connsiteY48" fmla="*/ 814388 h 931069"/>
                <a:gd name="connsiteX49" fmla="*/ 269081 w 652463"/>
                <a:gd name="connsiteY49" fmla="*/ 764381 h 931069"/>
                <a:gd name="connsiteX50" fmla="*/ 228600 w 652463"/>
                <a:gd name="connsiteY50" fmla="*/ 707231 h 931069"/>
                <a:gd name="connsiteX51" fmla="*/ 211931 w 652463"/>
                <a:gd name="connsiteY51" fmla="*/ 678656 h 931069"/>
                <a:gd name="connsiteX52" fmla="*/ 176213 w 652463"/>
                <a:gd name="connsiteY52" fmla="*/ 573881 h 931069"/>
                <a:gd name="connsiteX53" fmla="*/ 100013 w 652463"/>
                <a:gd name="connsiteY53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59569 h 931069"/>
                <a:gd name="connsiteX27" fmla="*/ 642938 w 652463"/>
                <a:gd name="connsiteY27" fmla="*/ 385763 h 931069"/>
                <a:gd name="connsiteX28" fmla="*/ 616744 w 652463"/>
                <a:gd name="connsiteY28" fmla="*/ 414338 h 931069"/>
                <a:gd name="connsiteX29" fmla="*/ 583406 w 652463"/>
                <a:gd name="connsiteY29" fmla="*/ 452438 h 931069"/>
                <a:gd name="connsiteX30" fmla="*/ 559594 w 652463"/>
                <a:gd name="connsiteY30" fmla="*/ 485775 h 931069"/>
                <a:gd name="connsiteX31" fmla="*/ 535781 w 652463"/>
                <a:gd name="connsiteY31" fmla="*/ 526256 h 931069"/>
                <a:gd name="connsiteX32" fmla="*/ 519113 w 652463"/>
                <a:gd name="connsiteY32" fmla="*/ 564356 h 931069"/>
                <a:gd name="connsiteX33" fmla="*/ 509588 w 652463"/>
                <a:gd name="connsiteY33" fmla="*/ 600075 h 931069"/>
                <a:gd name="connsiteX34" fmla="*/ 504825 w 652463"/>
                <a:gd name="connsiteY34" fmla="*/ 635794 h 931069"/>
                <a:gd name="connsiteX35" fmla="*/ 509588 w 652463"/>
                <a:gd name="connsiteY35" fmla="*/ 676275 h 931069"/>
                <a:gd name="connsiteX36" fmla="*/ 516731 w 652463"/>
                <a:gd name="connsiteY36" fmla="*/ 719138 h 931069"/>
                <a:gd name="connsiteX37" fmla="*/ 523875 w 652463"/>
                <a:gd name="connsiteY37" fmla="*/ 776288 h 931069"/>
                <a:gd name="connsiteX38" fmla="*/ 526256 w 652463"/>
                <a:gd name="connsiteY38" fmla="*/ 831056 h 931069"/>
                <a:gd name="connsiteX39" fmla="*/ 521494 w 652463"/>
                <a:gd name="connsiteY39" fmla="*/ 862013 h 931069"/>
                <a:gd name="connsiteX40" fmla="*/ 507206 w 652463"/>
                <a:gd name="connsiteY40" fmla="*/ 902494 h 931069"/>
                <a:gd name="connsiteX41" fmla="*/ 492919 w 652463"/>
                <a:gd name="connsiteY41" fmla="*/ 926306 h 931069"/>
                <a:gd name="connsiteX42" fmla="*/ 483394 w 652463"/>
                <a:gd name="connsiteY42" fmla="*/ 931069 h 931069"/>
                <a:gd name="connsiteX43" fmla="*/ 471488 w 652463"/>
                <a:gd name="connsiteY43" fmla="*/ 931069 h 931069"/>
                <a:gd name="connsiteX44" fmla="*/ 457200 w 652463"/>
                <a:gd name="connsiteY44" fmla="*/ 926306 h 931069"/>
                <a:gd name="connsiteX45" fmla="*/ 426244 w 652463"/>
                <a:gd name="connsiteY45" fmla="*/ 907256 h 931069"/>
                <a:gd name="connsiteX46" fmla="*/ 359569 w 652463"/>
                <a:gd name="connsiteY46" fmla="*/ 859631 h 931069"/>
                <a:gd name="connsiteX47" fmla="*/ 311944 w 652463"/>
                <a:gd name="connsiteY47" fmla="*/ 814388 h 931069"/>
                <a:gd name="connsiteX48" fmla="*/ 269081 w 652463"/>
                <a:gd name="connsiteY48" fmla="*/ 764381 h 931069"/>
                <a:gd name="connsiteX49" fmla="*/ 228600 w 652463"/>
                <a:gd name="connsiteY49" fmla="*/ 707231 h 931069"/>
                <a:gd name="connsiteX50" fmla="*/ 211931 w 652463"/>
                <a:gd name="connsiteY50" fmla="*/ 678656 h 931069"/>
                <a:gd name="connsiteX51" fmla="*/ 176213 w 652463"/>
                <a:gd name="connsiteY51" fmla="*/ 573881 h 931069"/>
                <a:gd name="connsiteX52" fmla="*/ 100013 w 652463"/>
                <a:gd name="connsiteY52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40519 h 931069"/>
                <a:gd name="connsiteX25" fmla="*/ 652463 w 652463"/>
                <a:gd name="connsiteY25" fmla="*/ 359569 h 931069"/>
                <a:gd name="connsiteX26" fmla="*/ 642938 w 652463"/>
                <a:gd name="connsiteY26" fmla="*/ 385763 h 931069"/>
                <a:gd name="connsiteX27" fmla="*/ 616744 w 652463"/>
                <a:gd name="connsiteY27" fmla="*/ 414338 h 931069"/>
                <a:gd name="connsiteX28" fmla="*/ 583406 w 652463"/>
                <a:gd name="connsiteY28" fmla="*/ 452438 h 931069"/>
                <a:gd name="connsiteX29" fmla="*/ 559594 w 652463"/>
                <a:gd name="connsiteY29" fmla="*/ 485775 h 931069"/>
                <a:gd name="connsiteX30" fmla="*/ 535781 w 652463"/>
                <a:gd name="connsiteY30" fmla="*/ 526256 h 931069"/>
                <a:gd name="connsiteX31" fmla="*/ 519113 w 652463"/>
                <a:gd name="connsiteY31" fmla="*/ 564356 h 931069"/>
                <a:gd name="connsiteX32" fmla="*/ 509588 w 652463"/>
                <a:gd name="connsiteY32" fmla="*/ 600075 h 931069"/>
                <a:gd name="connsiteX33" fmla="*/ 504825 w 652463"/>
                <a:gd name="connsiteY33" fmla="*/ 635794 h 931069"/>
                <a:gd name="connsiteX34" fmla="*/ 509588 w 652463"/>
                <a:gd name="connsiteY34" fmla="*/ 676275 h 931069"/>
                <a:gd name="connsiteX35" fmla="*/ 516731 w 652463"/>
                <a:gd name="connsiteY35" fmla="*/ 719138 h 931069"/>
                <a:gd name="connsiteX36" fmla="*/ 523875 w 652463"/>
                <a:gd name="connsiteY36" fmla="*/ 776288 h 931069"/>
                <a:gd name="connsiteX37" fmla="*/ 526256 w 652463"/>
                <a:gd name="connsiteY37" fmla="*/ 831056 h 931069"/>
                <a:gd name="connsiteX38" fmla="*/ 521494 w 652463"/>
                <a:gd name="connsiteY38" fmla="*/ 862013 h 931069"/>
                <a:gd name="connsiteX39" fmla="*/ 507206 w 652463"/>
                <a:gd name="connsiteY39" fmla="*/ 902494 h 931069"/>
                <a:gd name="connsiteX40" fmla="*/ 492919 w 652463"/>
                <a:gd name="connsiteY40" fmla="*/ 926306 h 931069"/>
                <a:gd name="connsiteX41" fmla="*/ 483394 w 652463"/>
                <a:gd name="connsiteY41" fmla="*/ 931069 h 931069"/>
                <a:gd name="connsiteX42" fmla="*/ 471488 w 652463"/>
                <a:gd name="connsiteY42" fmla="*/ 931069 h 931069"/>
                <a:gd name="connsiteX43" fmla="*/ 457200 w 652463"/>
                <a:gd name="connsiteY43" fmla="*/ 926306 h 931069"/>
                <a:gd name="connsiteX44" fmla="*/ 426244 w 652463"/>
                <a:gd name="connsiteY44" fmla="*/ 907256 h 931069"/>
                <a:gd name="connsiteX45" fmla="*/ 359569 w 652463"/>
                <a:gd name="connsiteY45" fmla="*/ 859631 h 931069"/>
                <a:gd name="connsiteX46" fmla="*/ 311944 w 652463"/>
                <a:gd name="connsiteY46" fmla="*/ 814388 h 931069"/>
                <a:gd name="connsiteX47" fmla="*/ 269081 w 652463"/>
                <a:gd name="connsiteY47" fmla="*/ 764381 h 931069"/>
                <a:gd name="connsiteX48" fmla="*/ 228600 w 652463"/>
                <a:gd name="connsiteY48" fmla="*/ 707231 h 931069"/>
                <a:gd name="connsiteX49" fmla="*/ 211931 w 652463"/>
                <a:gd name="connsiteY49" fmla="*/ 678656 h 931069"/>
                <a:gd name="connsiteX50" fmla="*/ 176213 w 652463"/>
                <a:gd name="connsiteY50" fmla="*/ 573881 h 931069"/>
                <a:gd name="connsiteX51" fmla="*/ 100013 w 652463"/>
                <a:gd name="connsiteY51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59569 h 931069"/>
                <a:gd name="connsiteX25" fmla="*/ 642938 w 652463"/>
                <a:gd name="connsiteY25" fmla="*/ 385763 h 931069"/>
                <a:gd name="connsiteX26" fmla="*/ 616744 w 652463"/>
                <a:gd name="connsiteY26" fmla="*/ 414338 h 931069"/>
                <a:gd name="connsiteX27" fmla="*/ 583406 w 652463"/>
                <a:gd name="connsiteY27" fmla="*/ 452438 h 931069"/>
                <a:gd name="connsiteX28" fmla="*/ 559594 w 652463"/>
                <a:gd name="connsiteY28" fmla="*/ 485775 h 931069"/>
                <a:gd name="connsiteX29" fmla="*/ 535781 w 652463"/>
                <a:gd name="connsiteY29" fmla="*/ 526256 h 931069"/>
                <a:gd name="connsiteX30" fmla="*/ 519113 w 652463"/>
                <a:gd name="connsiteY30" fmla="*/ 564356 h 931069"/>
                <a:gd name="connsiteX31" fmla="*/ 509588 w 652463"/>
                <a:gd name="connsiteY31" fmla="*/ 600075 h 931069"/>
                <a:gd name="connsiteX32" fmla="*/ 504825 w 652463"/>
                <a:gd name="connsiteY32" fmla="*/ 635794 h 931069"/>
                <a:gd name="connsiteX33" fmla="*/ 509588 w 652463"/>
                <a:gd name="connsiteY33" fmla="*/ 676275 h 931069"/>
                <a:gd name="connsiteX34" fmla="*/ 516731 w 652463"/>
                <a:gd name="connsiteY34" fmla="*/ 719138 h 931069"/>
                <a:gd name="connsiteX35" fmla="*/ 523875 w 652463"/>
                <a:gd name="connsiteY35" fmla="*/ 776288 h 931069"/>
                <a:gd name="connsiteX36" fmla="*/ 526256 w 652463"/>
                <a:gd name="connsiteY36" fmla="*/ 831056 h 931069"/>
                <a:gd name="connsiteX37" fmla="*/ 521494 w 652463"/>
                <a:gd name="connsiteY37" fmla="*/ 862013 h 931069"/>
                <a:gd name="connsiteX38" fmla="*/ 507206 w 652463"/>
                <a:gd name="connsiteY38" fmla="*/ 902494 h 931069"/>
                <a:gd name="connsiteX39" fmla="*/ 492919 w 652463"/>
                <a:gd name="connsiteY39" fmla="*/ 926306 h 931069"/>
                <a:gd name="connsiteX40" fmla="*/ 483394 w 652463"/>
                <a:gd name="connsiteY40" fmla="*/ 931069 h 931069"/>
                <a:gd name="connsiteX41" fmla="*/ 471488 w 652463"/>
                <a:gd name="connsiteY41" fmla="*/ 931069 h 931069"/>
                <a:gd name="connsiteX42" fmla="*/ 457200 w 652463"/>
                <a:gd name="connsiteY42" fmla="*/ 926306 h 931069"/>
                <a:gd name="connsiteX43" fmla="*/ 426244 w 652463"/>
                <a:gd name="connsiteY43" fmla="*/ 907256 h 931069"/>
                <a:gd name="connsiteX44" fmla="*/ 359569 w 652463"/>
                <a:gd name="connsiteY44" fmla="*/ 859631 h 931069"/>
                <a:gd name="connsiteX45" fmla="*/ 311944 w 652463"/>
                <a:gd name="connsiteY45" fmla="*/ 814388 h 931069"/>
                <a:gd name="connsiteX46" fmla="*/ 269081 w 652463"/>
                <a:gd name="connsiteY46" fmla="*/ 764381 h 931069"/>
                <a:gd name="connsiteX47" fmla="*/ 228600 w 652463"/>
                <a:gd name="connsiteY47" fmla="*/ 707231 h 931069"/>
                <a:gd name="connsiteX48" fmla="*/ 211931 w 652463"/>
                <a:gd name="connsiteY48" fmla="*/ 678656 h 931069"/>
                <a:gd name="connsiteX49" fmla="*/ 176213 w 652463"/>
                <a:gd name="connsiteY49" fmla="*/ 573881 h 931069"/>
                <a:gd name="connsiteX50" fmla="*/ 100013 w 652463"/>
                <a:gd name="connsiteY50" fmla="*/ 342900 h 931069"/>
                <a:gd name="connsiteX0" fmla="*/ 100013 w 642938"/>
                <a:gd name="connsiteY0" fmla="*/ 342900 h 931069"/>
                <a:gd name="connsiteX1" fmla="*/ 50006 w 642938"/>
                <a:gd name="connsiteY1" fmla="*/ 192881 h 931069"/>
                <a:gd name="connsiteX2" fmla="*/ 16669 w 642938"/>
                <a:gd name="connsiteY2" fmla="*/ 92869 h 931069"/>
                <a:gd name="connsiteX3" fmla="*/ 0 w 642938"/>
                <a:gd name="connsiteY3" fmla="*/ 28575 h 931069"/>
                <a:gd name="connsiteX4" fmla="*/ 0 w 642938"/>
                <a:gd name="connsiteY4" fmla="*/ 14288 h 931069"/>
                <a:gd name="connsiteX5" fmla="*/ 4763 w 642938"/>
                <a:gd name="connsiteY5" fmla="*/ 2381 h 931069"/>
                <a:gd name="connsiteX6" fmla="*/ 9525 w 642938"/>
                <a:gd name="connsiteY6" fmla="*/ 0 h 931069"/>
                <a:gd name="connsiteX7" fmla="*/ 23813 w 642938"/>
                <a:gd name="connsiteY7" fmla="*/ 0 h 931069"/>
                <a:gd name="connsiteX8" fmla="*/ 40481 w 642938"/>
                <a:gd name="connsiteY8" fmla="*/ 4763 h 931069"/>
                <a:gd name="connsiteX9" fmla="*/ 69056 w 642938"/>
                <a:gd name="connsiteY9" fmla="*/ 23813 h 931069"/>
                <a:gd name="connsiteX10" fmla="*/ 78581 w 642938"/>
                <a:gd name="connsiteY10" fmla="*/ 33338 h 931069"/>
                <a:gd name="connsiteX11" fmla="*/ 114300 w 642938"/>
                <a:gd name="connsiteY11" fmla="*/ 80963 h 931069"/>
                <a:gd name="connsiteX12" fmla="*/ 202406 w 642938"/>
                <a:gd name="connsiteY12" fmla="*/ 190500 h 931069"/>
                <a:gd name="connsiteX13" fmla="*/ 278606 w 642938"/>
                <a:gd name="connsiteY13" fmla="*/ 285750 h 931069"/>
                <a:gd name="connsiteX14" fmla="*/ 347663 w 642938"/>
                <a:gd name="connsiteY14" fmla="*/ 369094 h 931069"/>
                <a:gd name="connsiteX15" fmla="*/ 390525 w 642938"/>
                <a:gd name="connsiteY15" fmla="*/ 411956 h 931069"/>
                <a:gd name="connsiteX16" fmla="*/ 407194 w 642938"/>
                <a:gd name="connsiteY16" fmla="*/ 426244 h 931069"/>
                <a:gd name="connsiteX17" fmla="*/ 423863 w 642938"/>
                <a:gd name="connsiteY17" fmla="*/ 433388 h 931069"/>
                <a:gd name="connsiteX18" fmla="*/ 433388 w 642938"/>
                <a:gd name="connsiteY18" fmla="*/ 435769 h 931069"/>
                <a:gd name="connsiteX19" fmla="*/ 452438 w 642938"/>
                <a:gd name="connsiteY19" fmla="*/ 426244 h 931069"/>
                <a:gd name="connsiteX20" fmla="*/ 519113 w 642938"/>
                <a:gd name="connsiteY20" fmla="*/ 390525 h 931069"/>
                <a:gd name="connsiteX21" fmla="*/ 573881 w 642938"/>
                <a:gd name="connsiteY21" fmla="*/ 359569 h 931069"/>
                <a:gd name="connsiteX22" fmla="*/ 611981 w 642938"/>
                <a:gd name="connsiteY22" fmla="*/ 340519 h 931069"/>
                <a:gd name="connsiteX23" fmla="*/ 626269 w 642938"/>
                <a:gd name="connsiteY23" fmla="*/ 338138 h 931069"/>
                <a:gd name="connsiteX24" fmla="*/ 642938 w 642938"/>
                <a:gd name="connsiteY24" fmla="*/ 385763 h 931069"/>
                <a:gd name="connsiteX25" fmla="*/ 616744 w 642938"/>
                <a:gd name="connsiteY25" fmla="*/ 414338 h 931069"/>
                <a:gd name="connsiteX26" fmla="*/ 583406 w 642938"/>
                <a:gd name="connsiteY26" fmla="*/ 452438 h 931069"/>
                <a:gd name="connsiteX27" fmla="*/ 559594 w 642938"/>
                <a:gd name="connsiteY27" fmla="*/ 485775 h 931069"/>
                <a:gd name="connsiteX28" fmla="*/ 535781 w 642938"/>
                <a:gd name="connsiteY28" fmla="*/ 526256 h 931069"/>
                <a:gd name="connsiteX29" fmla="*/ 519113 w 642938"/>
                <a:gd name="connsiteY29" fmla="*/ 564356 h 931069"/>
                <a:gd name="connsiteX30" fmla="*/ 509588 w 642938"/>
                <a:gd name="connsiteY30" fmla="*/ 600075 h 931069"/>
                <a:gd name="connsiteX31" fmla="*/ 504825 w 642938"/>
                <a:gd name="connsiteY31" fmla="*/ 635794 h 931069"/>
                <a:gd name="connsiteX32" fmla="*/ 509588 w 642938"/>
                <a:gd name="connsiteY32" fmla="*/ 676275 h 931069"/>
                <a:gd name="connsiteX33" fmla="*/ 516731 w 642938"/>
                <a:gd name="connsiteY33" fmla="*/ 719138 h 931069"/>
                <a:gd name="connsiteX34" fmla="*/ 523875 w 642938"/>
                <a:gd name="connsiteY34" fmla="*/ 776288 h 931069"/>
                <a:gd name="connsiteX35" fmla="*/ 526256 w 642938"/>
                <a:gd name="connsiteY35" fmla="*/ 831056 h 931069"/>
                <a:gd name="connsiteX36" fmla="*/ 521494 w 642938"/>
                <a:gd name="connsiteY36" fmla="*/ 862013 h 931069"/>
                <a:gd name="connsiteX37" fmla="*/ 507206 w 642938"/>
                <a:gd name="connsiteY37" fmla="*/ 902494 h 931069"/>
                <a:gd name="connsiteX38" fmla="*/ 492919 w 642938"/>
                <a:gd name="connsiteY38" fmla="*/ 926306 h 931069"/>
                <a:gd name="connsiteX39" fmla="*/ 483394 w 642938"/>
                <a:gd name="connsiteY39" fmla="*/ 931069 h 931069"/>
                <a:gd name="connsiteX40" fmla="*/ 471488 w 642938"/>
                <a:gd name="connsiteY40" fmla="*/ 931069 h 931069"/>
                <a:gd name="connsiteX41" fmla="*/ 457200 w 642938"/>
                <a:gd name="connsiteY41" fmla="*/ 926306 h 931069"/>
                <a:gd name="connsiteX42" fmla="*/ 426244 w 642938"/>
                <a:gd name="connsiteY42" fmla="*/ 907256 h 931069"/>
                <a:gd name="connsiteX43" fmla="*/ 359569 w 642938"/>
                <a:gd name="connsiteY43" fmla="*/ 859631 h 931069"/>
                <a:gd name="connsiteX44" fmla="*/ 311944 w 642938"/>
                <a:gd name="connsiteY44" fmla="*/ 814388 h 931069"/>
                <a:gd name="connsiteX45" fmla="*/ 269081 w 642938"/>
                <a:gd name="connsiteY45" fmla="*/ 764381 h 931069"/>
                <a:gd name="connsiteX46" fmla="*/ 228600 w 642938"/>
                <a:gd name="connsiteY46" fmla="*/ 707231 h 931069"/>
                <a:gd name="connsiteX47" fmla="*/ 211931 w 642938"/>
                <a:gd name="connsiteY47" fmla="*/ 678656 h 931069"/>
                <a:gd name="connsiteX48" fmla="*/ 176213 w 642938"/>
                <a:gd name="connsiteY48" fmla="*/ 573881 h 931069"/>
                <a:gd name="connsiteX49" fmla="*/ 100013 w 642938"/>
                <a:gd name="connsiteY49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616744 w 626269"/>
                <a:gd name="connsiteY24" fmla="*/ 414338 h 931069"/>
                <a:gd name="connsiteX25" fmla="*/ 583406 w 626269"/>
                <a:gd name="connsiteY25" fmla="*/ 452438 h 931069"/>
                <a:gd name="connsiteX26" fmla="*/ 559594 w 626269"/>
                <a:gd name="connsiteY26" fmla="*/ 485775 h 931069"/>
                <a:gd name="connsiteX27" fmla="*/ 535781 w 626269"/>
                <a:gd name="connsiteY27" fmla="*/ 526256 h 931069"/>
                <a:gd name="connsiteX28" fmla="*/ 519113 w 626269"/>
                <a:gd name="connsiteY28" fmla="*/ 564356 h 931069"/>
                <a:gd name="connsiteX29" fmla="*/ 509588 w 626269"/>
                <a:gd name="connsiteY29" fmla="*/ 600075 h 931069"/>
                <a:gd name="connsiteX30" fmla="*/ 504825 w 626269"/>
                <a:gd name="connsiteY30" fmla="*/ 635794 h 931069"/>
                <a:gd name="connsiteX31" fmla="*/ 509588 w 626269"/>
                <a:gd name="connsiteY31" fmla="*/ 676275 h 931069"/>
                <a:gd name="connsiteX32" fmla="*/ 516731 w 626269"/>
                <a:gd name="connsiteY32" fmla="*/ 719138 h 931069"/>
                <a:gd name="connsiteX33" fmla="*/ 523875 w 626269"/>
                <a:gd name="connsiteY33" fmla="*/ 776288 h 931069"/>
                <a:gd name="connsiteX34" fmla="*/ 526256 w 626269"/>
                <a:gd name="connsiteY34" fmla="*/ 831056 h 931069"/>
                <a:gd name="connsiteX35" fmla="*/ 521494 w 626269"/>
                <a:gd name="connsiteY35" fmla="*/ 862013 h 931069"/>
                <a:gd name="connsiteX36" fmla="*/ 507206 w 626269"/>
                <a:gd name="connsiteY36" fmla="*/ 902494 h 931069"/>
                <a:gd name="connsiteX37" fmla="*/ 492919 w 626269"/>
                <a:gd name="connsiteY37" fmla="*/ 926306 h 931069"/>
                <a:gd name="connsiteX38" fmla="*/ 483394 w 626269"/>
                <a:gd name="connsiteY38" fmla="*/ 931069 h 931069"/>
                <a:gd name="connsiteX39" fmla="*/ 471488 w 626269"/>
                <a:gd name="connsiteY39" fmla="*/ 931069 h 931069"/>
                <a:gd name="connsiteX40" fmla="*/ 457200 w 626269"/>
                <a:gd name="connsiteY40" fmla="*/ 926306 h 931069"/>
                <a:gd name="connsiteX41" fmla="*/ 426244 w 626269"/>
                <a:gd name="connsiteY41" fmla="*/ 907256 h 931069"/>
                <a:gd name="connsiteX42" fmla="*/ 359569 w 626269"/>
                <a:gd name="connsiteY42" fmla="*/ 859631 h 931069"/>
                <a:gd name="connsiteX43" fmla="*/ 311944 w 626269"/>
                <a:gd name="connsiteY43" fmla="*/ 814388 h 931069"/>
                <a:gd name="connsiteX44" fmla="*/ 269081 w 626269"/>
                <a:gd name="connsiteY44" fmla="*/ 764381 h 931069"/>
                <a:gd name="connsiteX45" fmla="*/ 228600 w 626269"/>
                <a:gd name="connsiteY45" fmla="*/ 707231 h 931069"/>
                <a:gd name="connsiteX46" fmla="*/ 211931 w 626269"/>
                <a:gd name="connsiteY46" fmla="*/ 678656 h 931069"/>
                <a:gd name="connsiteX47" fmla="*/ 176213 w 626269"/>
                <a:gd name="connsiteY47" fmla="*/ 573881 h 931069"/>
                <a:gd name="connsiteX48" fmla="*/ 100013 w 626269"/>
                <a:gd name="connsiteY48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83406 w 626269"/>
                <a:gd name="connsiteY24" fmla="*/ 452438 h 931069"/>
                <a:gd name="connsiteX25" fmla="*/ 559594 w 626269"/>
                <a:gd name="connsiteY25" fmla="*/ 485775 h 931069"/>
                <a:gd name="connsiteX26" fmla="*/ 535781 w 626269"/>
                <a:gd name="connsiteY26" fmla="*/ 526256 h 931069"/>
                <a:gd name="connsiteX27" fmla="*/ 519113 w 626269"/>
                <a:gd name="connsiteY27" fmla="*/ 564356 h 931069"/>
                <a:gd name="connsiteX28" fmla="*/ 509588 w 626269"/>
                <a:gd name="connsiteY28" fmla="*/ 600075 h 931069"/>
                <a:gd name="connsiteX29" fmla="*/ 504825 w 626269"/>
                <a:gd name="connsiteY29" fmla="*/ 635794 h 931069"/>
                <a:gd name="connsiteX30" fmla="*/ 509588 w 626269"/>
                <a:gd name="connsiteY30" fmla="*/ 676275 h 931069"/>
                <a:gd name="connsiteX31" fmla="*/ 516731 w 626269"/>
                <a:gd name="connsiteY31" fmla="*/ 719138 h 931069"/>
                <a:gd name="connsiteX32" fmla="*/ 523875 w 626269"/>
                <a:gd name="connsiteY32" fmla="*/ 776288 h 931069"/>
                <a:gd name="connsiteX33" fmla="*/ 526256 w 626269"/>
                <a:gd name="connsiteY33" fmla="*/ 831056 h 931069"/>
                <a:gd name="connsiteX34" fmla="*/ 521494 w 626269"/>
                <a:gd name="connsiteY34" fmla="*/ 862013 h 931069"/>
                <a:gd name="connsiteX35" fmla="*/ 507206 w 626269"/>
                <a:gd name="connsiteY35" fmla="*/ 902494 h 931069"/>
                <a:gd name="connsiteX36" fmla="*/ 492919 w 626269"/>
                <a:gd name="connsiteY36" fmla="*/ 926306 h 931069"/>
                <a:gd name="connsiteX37" fmla="*/ 483394 w 626269"/>
                <a:gd name="connsiteY37" fmla="*/ 931069 h 931069"/>
                <a:gd name="connsiteX38" fmla="*/ 471488 w 626269"/>
                <a:gd name="connsiteY38" fmla="*/ 931069 h 931069"/>
                <a:gd name="connsiteX39" fmla="*/ 457200 w 626269"/>
                <a:gd name="connsiteY39" fmla="*/ 926306 h 931069"/>
                <a:gd name="connsiteX40" fmla="*/ 426244 w 626269"/>
                <a:gd name="connsiteY40" fmla="*/ 907256 h 931069"/>
                <a:gd name="connsiteX41" fmla="*/ 359569 w 626269"/>
                <a:gd name="connsiteY41" fmla="*/ 859631 h 931069"/>
                <a:gd name="connsiteX42" fmla="*/ 311944 w 626269"/>
                <a:gd name="connsiteY42" fmla="*/ 814388 h 931069"/>
                <a:gd name="connsiteX43" fmla="*/ 269081 w 626269"/>
                <a:gd name="connsiteY43" fmla="*/ 764381 h 931069"/>
                <a:gd name="connsiteX44" fmla="*/ 228600 w 626269"/>
                <a:gd name="connsiteY44" fmla="*/ 707231 h 931069"/>
                <a:gd name="connsiteX45" fmla="*/ 211931 w 626269"/>
                <a:gd name="connsiteY45" fmla="*/ 678656 h 931069"/>
                <a:gd name="connsiteX46" fmla="*/ 176213 w 626269"/>
                <a:gd name="connsiteY46" fmla="*/ 573881 h 931069"/>
                <a:gd name="connsiteX47" fmla="*/ 100013 w 626269"/>
                <a:gd name="connsiteY47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59594 w 626269"/>
                <a:gd name="connsiteY24" fmla="*/ 485775 h 931069"/>
                <a:gd name="connsiteX25" fmla="*/ 535781 w 626269"/>
                <a:gd name="connsiteY25" fmla="*/ 526256 h 931069"/>
                <a:gd name="connsiteX26" fmla="*/ 519113 w 626269"/>
                <a:gd name="connsiteY26" fmla="*/ 564356 h 931069"/>
                <a:gd name="connsiteX27" fmla="*/ 509588 w 626269"/>
                <a:gd name="connsiteY27" fmla="*/ 600075 h 931069"/>
                <a:gd name="connsiteX28" fmla="*/ 504825 w 626269"/>
                <a:gd name="connsiteY28" fmla="*/ 635794 h 931069"/>
                <a:gd name="connsiteX29" fmla="*/ 509588 w 626269"/>
                <a:gd name="connsiteY29" fmla="*/ 676275 h 931069"/>
                <a:gd name="connsiteX30" fmla="*/ 516731 w 626269"/>
                <a:gd name="connsiteY30" fmla="*/ 719138 h 931069"/>
                <a:gd name="connsiteX31" fmla="*/ 523875 w 626269"/>
                <a:gd name="connsiteY31" fmla="*/ 776288 h 931069"/>
                <a:gd name="connsiteX32" fmla="*/ 526256 w 626269"/>
                <a:gd name="connsiteY32" fmla="*/ 831056 h 931069"/>
                <a:gd name="connsiteX33" fmla="*/ 521494 w 626269"/>
                <a:gd name="connsiteY33" fmla="*/ 862013 h 931069"/>
                <a:gd name="connsiteX34" fmla="*/ 507206 w 626269"/>
                <a:gd name="connsiteY34" fmla="*/ 902494 h 931069"/>
                <a:gd name="connsiteX35" fmla="*/ 492919 w 626269"/>
                <a:gd name="connsiteY35" fmla="*/ 926306 h 931069"/>
                <a:gd name="connsiteX36" fmla="*/ 483394 w 626269"/>
                <a:gd name="connsiteY36" fmla="*/ 931069 h 931069"/>
                <a:gd name="connsiteX37" fmla="*/ 471488 w 626269"/>
                <a:gd name="connsiteY37" fmla="*/ 931069 h 931069"/>
                <a:gd name="connsiteX38" fmla="*/ 457200 w 626269"/>
                <a:gd name="connsiteY38" fmla="*/ 926306 h 931069"/>
                <a:gd name="connsiteX39" fmla="*/ 426244 w 626269"/>
                <a:gd name="connsiteY39" fmla="*/ 907256 h 931069"/>
                <a:gd name="connsiteX40" fmla="*/ 359569 w 626269"/>
                <a:gd name="connsiteY40" fmla="*/ 859631 h 931069"/>
                <a:gd name="connsiteX41" fmla="*/ 311944 w 626269"/>
                <a:gd name="connsiteY41" fmla="*/ 814388 h 931069"/>
                <a:gd name="connsiteX42" fmla="*/ 269081 w 626269"/>
                <a:gd name="connsiteY42" fmla="*/ 764381 h 931069"/>
                <a:gd name="connsiteX43" fmla="*/ 228600 w 626269"/>
                <a:gd name="connsiteY43" fmla="*/ 707231 h 931069"/>
                <a:gd name="connsiteX44" fmla="*/ 211931 w 626269"/>
                <a:gd name="connsiteY44" fmla="*/ 678656 h 931069"/>
                <a:gd name="connsiteX45" fmla="*/ 176213 w 626269"/>
                <a:gd name="connsiteY45" fmla="*/ 573881 h 931069"/>
                <a:gd name="connsiteX46" fmla="*/ 100013 w 626269"/>
                <a:gd name="connsiteY46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35781 w 626269"/>
                <a:gd name="connsiteY24" fmla="*/ 526256 h 931069"/>
                <a:gd name="connsiteX25" fmla="*/ 519113 w 626269"/>
                <a:gd name="connsiteY25" fmla="*/ 564356 h 931069"/>
                <a:gd name="connsiteX26" fmla="*/ 509588 w 626269"/>
                <a:gd name="connsiteY26" fmla="*/ 600075 h 931069"/>
                <a:gd name="connsiteX27" fmla="*/ 504825 w 626269"/>
                <a:gd name="connsiteY27" fmla="*/ 635794 h 931069"/>
                <a:gd name="connsiteX28" fmla="*/ 509588 w 626269"/>
                <a:gd name="connsiteY28" fmla="*/ 676275 h 931069"/>
                <a:gd name="connsiteX29" fmla="*/ 516731 w 626269"/>
                <a:gd name="connsiteY29" fmla="*/ 719138 h 931069"/>
                <a:gd name="connsiteX30" fmla="*/ 523875 w 626269"/>
                <a:gd name="connsiteY30" fmla="*/ 776288 h 931069"/>
                <a:gd name="connsiteX31" fmla="*/ 526256 w 626269"/>
                <a:gd name="connsiteY31" fmla="*/ 831056 h 931069"/>
                <a:gd name="connsiteX32" fmla="*/ 521494 w 626269"/>
                <a:gd name="connsiteY32" fmla="*/ 862013 h 931069"/>
                <a:gd name="connsiteX33" fmla="*/ 507206 w 626269"/>
                <a:gd name="connsiteY33" fmla="*/ 902494 h 931069"/>
                <a:gd name="connsiteX34" fmla="*/ 492919 w 626269"/>
                <a:gd name="connsiteY34" fmla="*/ 926306 h 931069"/>
                <a:gd name="connsiteX35" fmla="*/ 483394 w 626269"/>
                <a:gd name="connsiteY35" fmla="*/ 931069 h 931069"/>
                <a:gd name="connsiteX36" fmla="*/ 471488 w 626269"/>
                <a:gd name="connsiteY36" fmla="*/ 931069 h 931069"/>
                <a:gd name="connsiteX37" fmla="*/ 457200 w 626269"/>
                <a:gd name="connsiteY37" fmla="*/ 926306 h 931069"/>
                <a:gd name="connsiteX38" fmla="*/ 426244 w 626269"/>
                <a:gd name="connsiteY38" fmla="*/ 907256 h 931069"/>
                <a:gd name="connsiteX39" fmla="*/ 359569 w 626269"/>
                <a:gd name="connsiteY39" fmla="*/ 859631 h 931069"/>
                <a:gd name="connsiteX40" fmla="*/ 311944 w 626269"/>
                <a:gd name="connsiteY40" fmla="*/ 814388 h 931069"/>
                <a:gd name="connsiteX41" fmla="*/ 269081 w 626269"/>
                <a:gd name="connsiteY41" fmla="*/ 764381 h 931069"/>
                <a:gd name="connsiteX42" fmla="*/ 228600 w 626269"/>
                <a:gd name="connsiteY42" fmla="*/ 707231 h 931069"/>
                <a:gd name="connsiteX43" fmla="*/ 211931 w 626269"/>
                <a:gd name="connsiteY43" fmla="*/ 678656 h 931069"/>
                <a:gd name="connsiteX44" fmla="*/ 176213 w 626269"/>
                <a:gd name="connsiteY44" fmla="*/ 573881 h 931069"/>
                <a:gd name="connsiteX45" fmla="*/ 100013 w 626269"/>
                <a:gd name="connsiteY45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19113 w 626269"/>
                <a:gd name="connsiteY24" fmla="*/ 564356 h 931069"/>
                <a:gd name="connsiteX25" fmla="*/ 509588 w 626269"/>
                <a:gd name="connsiteY25" fmla="*/ 600075 h 931069"/>
                <a:gd name="connsiteX26" fmla="*/ 504825 w 626269"/>
                <a:gd name="connsiteY26" fmla="*/ 635794 h 931069"/>
                <a:gd name="connsiteX27" fmla="*/ 509588 w 626269"/>
                <a:gd name="connsiteY27" fmla="*/ 676275 h 931069"/>
                <a:gd name="connsiteX28" fmla="*/ 516731 w 626269"/>
                <a:gd name="connsiteY28" fmla="*/ 719138 h 931069"/>
                <a:gd name="connsiteX29" fmla="*/ 523875 w 626269"/>
                <a:gd name="connsiteY29" fmla="*/ 776288 h 931069"/>
                <a:gd name="connsiteX30" fmla="*/ 526256 w 626269"/>
                <a:gd name="connsiteY30" fmla="*/ 831056 h 931069"/>
                <a:gd name="connsiteX31" fmla="*/ 521494 w 626269"/>
                <a:gd name="connsiteY31" fmla="*/ 862013 h 931069"/>
                <a:gd name="connsiteX32" fmla="*/ 507206 w 626269"/>
                <a:gd name="connsiteY32" fmla="*/ 902494 h 931069"/>
                <a:gd name="connsiteX33" fmla="*/ 492919 w 626269"/>
                <a:gd name="connsiteY33" fmla="*/ 926306 h 931069"/>
                <a:gd name="connsiteX34" fmla="*/ 483394 w 626269"/>
                <a:gd name="connsiteY34" fmla="*/ 931069 h 931069"/>
                <a:gd name="connsiteX35" fmla="*/ 471488 w 626269"/>
                <a:gd name="connsiteY35" fmla="*/ 931069 h 931069"/>
                <a:gd name="connsiteX36" fmla="*/ 457200 w 626269"/>
                <a:gd name="connsiteY36" fmla="*/ 926306 h 931069"/>
                <a:gd name="connsiteX37" fmla="*/ 426244 w 626269"/>
                <a:gd name="connsiteY37" fmla="*/ 907256 h 931069"/>
                <a:gd name="connsiteX38" fmla="*/ 359569 w 626269"/>
                <a:gd name="connsiteY38" fmla="*/ 859631 h 931069"/>
                <a:gd name="connsiteX39" fmla="*/ 311944 w 626269"/>
                <a:gd name="connsiteY39" fmla="*/ 814388 h 931069"/>
                <a:gd name="connsiteX40" fmla="*/ 269081 w 626269"/>
                <a:gd name="connsiteY40" fmla="*/ 764381 h 931069"/>
                <a:gd name="connsiteX41" fmla="*/ 228600 w 626269"/>
                <a:gd name="connsiteY41" fmla="*/ 707231 h 931069"/>
                <a:gd name="connsiteX42" fmla="*/ 211931 w 626269"/>
                <a:gd name="connsiteY42" fmla="*/ 678656 h 931069"/>
                <a:gd name="connsiteX43" fmla="*/ 176213 w 626269"/>
                <a:gd name="connsiteY43" fmla="*/ 573881 h 931069"/>
                <a:gd name="connsiteX44" fmla="*/ 100013 w 626269"/>
                <a:gd name="connsiteY44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09588 w 626269"/>
                <a:gd name="connsiteY24" fmla="*/ 600075 h 931069"/>
                <a:gd name="connsiteX25" fmla="*/ 504825 w 626269"/>
                <a:gd name="connsiteY25" fmla="*/ 635794 h 931069"/>
                <a:gd name="connsiteX26" fmla="*/ 509588 w 626269"/>
                <a:gd name="connsiteY26" fmla="*/ 676275 h 931069"/>
                <a:gd name="connsiteX27" fmla="*/ 516731 w 626269"/>
                <a:gd name="connsiteY27" fmla="*/ 719138 h 931069"/>
                <a:gd name="connsiteX28" fmla="*/ 523875 w 626269"/>
                <a:gd name="connsiteY28" fmla="*/ 776288 h 931069"/>
                <a:gd name="connsiteX29" fmla="*/ 526256 w 626269"/>
                <a:gd name="connsiteY29" fmla="*/ 831056 h 931069"/>
                <a:gd name="connsiteX30" fmla="*/ 521494 w 626269"/>
                <a:gd name="connsiteY30" fmla="*/ 862013 h 931069"/>
                <a:gd name="connsiteX31" fmla="*/ 507206 w 626269"/>
                <a:gd name="connsiteY31" fmla="*/ 902494 h 931069"/>
                <a:gd name="connsiteX32" fmla="*/ 492919 w 626269"/>
                <a:gd name="connsiteY32" fmla="*/ 926306 h 931069"/>
                <a:gd name="connsiteX33" fmla="*/ 483394 w 626269"/>
                <a:gd name="connsiteY33" fmla="*/ 931069 h 931069"/>
                <a:gd name="connsiteX34" fmla="*/ 471488 w 626269"/>
                <a:gd name="connsiteY34" fmla="*/ 931069 h 931069"/>
                <a:gd name="connsiteX35" fmla="*/ 457200 w 626269"/>
                <a:gd name="connsiteY35" fmla="*/ 926306 h 931069"/>
                <a:gd name="connsiteX36" fmla="*/ 426244 w 626269"/>
                <a:gd name="connsiteY36" fmla="*/ 907256 h 931069"/>
                <a:gd name="connsiteX37" fmla="*/ 359569 w 626269"/>
                <a:gd name="connsiteY37" fmla="*/ 859631 h 931069"/>
                <a:gd name="connsiteX38" fmla="*/ 311944 w 626269"/>
                <a:gd name="connsiteY38" fmla="*/ 814388 h 931069"/>
                <a:gd name="connsiteX39" fmla="*/ 269081 w 626269"/>
                <a:gd name="connsiteY39" fmla="*/ 764381 h 931069"/>
                <a:gd name="connsiteX40" fmla="*/ 228600 w 626269"/>
                <a:gd name="connsiteY40" fmla="*/ 707231 h 931069"/>
                <a:gd name="connsiteX41" fmla="*/ 211931 w 626269"/>
                <a:gd name="connsiteY41" fmla="*/ 678656 h 931069"/>
                <a:gd name="connsiteX42" fmla="*/ 176213 w 626269"/>
                <a:gd name="connsiteY42" fmla="*/ 573881 h 931069"/>
                <a:gd name="connsiteX43" fmla="*/ 100013 w 626269"/>
                <a:gd name="connsiteY43" fmla="*/ 342900 h 931069"/>
                <a:gd name="connsiteX0" fmla="*/ 100013 w 611981"/>
                <a:gd name="connsiteY0" fmla="*/ 342900 h 931069"/>
                <a:gd name="connsiteX1" fmla="*/ 50006 w 611981"/>
                <a:gd name="connsiteY1" fmla="*/ 192881 h 931069"/>
                <a:gd name="connsiteX2" fmla="*/ 16669 w 611981"/>
                <a:gd name="connsiteY2" fmla="*/ 92869 h 931069"/>
                <a:gd name="connsiteX3" fmla="*/ 0 w 611981"/>
                <a:gd name="connsiteY3" fmla="*/ 28575 h 931069"/>
                <a:gd name="connsiteX4" fmla="*/ 0 w 611981"/>
                <a:gd name="connsiteY4" fmla="*/ 14288 h 931069"/>
                <a:gd name="connsiteX5" fmla="*/ 4763 w 611981"/>
                <a:gd name="connsiteY5" fmla="*/ 2381 h 931069"/>
                <a:gd name="connsiteX6" fmla="*/ 9525 w 611981"/>
                <a:gd name="connsiteY6" fmla="*/ 0 h 931069"/>
                <a:gd name="connsiteX7" fmla="*/ 23813 w 611981"/>
                <a:gd name="connsiteY7" fmla="*/ 0 h 931069"/>
                <a:gd name="connsiteX8" fmla="*/ 40481 w 611981"/>
                <a:gd name="connsiteY8" fmla="*/ 4763 h 931069"/>
                <a:gd name="connsiteX9" fmla="*/ 69056 w 611981"/>
                <a:gd name="connsiteY9" fmla="*/ 23813 h 931069"/>
                <a:gd name="connsiteX10" fmla="*/ 78581 w 611981"/>
                <a:gd name="connsiteY10" fmla="*/ 33338 h 931069"/>
                <a:gd name="connsiteX11" fmla="*/ 114300 w 611981"/>
                <a:gd name="connsiteY11" fmla="*/ 80963 h 931069"/>
                <a:gd name="connsiteX12" fmla="*/ 202406 w 611981"/>
                <a:gd name="connsiteY12" fmla="*/ 190500 h 931069"/>
                <a:gd name="connsiteX13" fmla="*/ 278606 w 611981"/>
                <a:gd name="connsiteY13" fmla="*/ 285750 h 931069"/>
                <a:gd name="connsiteX14" fmla="*/ 347663 w 611981"/>
                <a:gd name="connsiteY14" fmla="*/ 369094 h 931069"/>
                <a:gd name="connsiteX15" fmla="*/ 390525 w 611981"/>
                <a:gd name="connsiteY15" fmla="*/ 411956 h 931069"/>
                <a:gd name="connsiteX16" fmla="*/ 407194 w 611981"/>
                <a:gd name="connsiteY16" fmla="*/ 426244 h 931069"/>
                <a:gd name="connsiteX17" fmla="*/ 423863 w 611981"/>
                <a:gd name="connsiteY17" fmla="*/ 433388 h 931069"/>
                <a:gd name="connsiteX18" fmla="*/ 433388 w 611981"/>
                <a:gd name="connsiteY18" fmla="*/ 435769 h 931069"/>
                <a:gd name="connsiteX19" fmla="*/ 452438 w 611981"/>
                <a:gd name="connsiteY19" fmla="*/ 426244 h 931069"/>
                <a:gd name="connsiteX20" fmla="*/ 519113 w 611981"/>
                <a:gd name="connsiteY20" fmla="*/ 390525 h 931069"/>
                <a:gd name="connsiteX21" fmla="*/ 573881 w 611981"/>
                <a:gd name="connsiteY21" fmla="*/ 359569 h 931069"/>
                <a:gd name="connsiteX22" fmla="*/ 611981 w 611981"/>
                <a:gd name="connsiteY22" fmla="*/ 340519 h 931069"/>
                <a:gd name="connsiteX23" fmla="*/ 509588 w 611981"/>
                <a:gd name="connsiteY23" fmla="*/ 600075 h 931069"/>
                <a:gd name="connsiteX24" fmla="*/ 504825 w 611981"/>
                <a:gd name="connsiteY24" fmla="*/ 635794 h 931069"/>
                <a:gd name="connsiteX25" fmla="*/ 509588 w 611981"/>
                <a:gd name="connsiteY25" fmla="*/ 676275 h 931069"/>
                <a:gd name="connsiteX26" fmla="*/ 516731 w 611981"/>
                <a:gd name="connsiteY26" fmla="*/ 719138 h 931069"/>
                <a:gd name="connsiteX27" fmla="*/ 523875 w 611981"/>
                <a:gd name="connsiteY27" fmla="*/ 776288 h 931069"/>
                <a:gd name="connsiteX28" fmla="*/ 526256 w 611981"/>
                <a:gd name="connsiteY28" fmla="*/ 831056 h 931069"/>
                <a:gd name="connsiteX29" fmla="*/ 521494 w 611981"/>
                <a:gd name="connsiteY29" fmla="*/ 862013 h 931069"/>
                <a:gd name="connsiteX30" fmla="*/ 507206 w 611981"/>
                <a:gd name="connsiteY30" fmla="*/ 902494 h 931069"/>
                <a:gd name="connsiteX31" fmla="*/ 492919 w 611981"/>
                <a:gd name="connsiteY31" fmla="*/ 926306 h 931069"/>
                <a:gd name="connsiteX32" fmla="*/ 483394 w 611981"/>
                <a:gd name="connsiteY32" fmla="*/ 931069 h 931069"/>
                <a:gd name="connsiteX33" fmla="*/ 471488 w 611981"/>
                <a:gd name="connsiteY33" fmla="*/ 931069 h 931069"/>
                <a:gd name="connsiteX34" fmla="*/ 457200 w 611981"/>
                <a:gd name="connsiteY34" fmla="*/ 926306 h 931069"/>
                <a:gd name="connsiteX35" fmla="*/ 426244 w 611981"/>
                <a:gd name="connsiteY35" fmla="*/ 907256 h 931069"/>
                <a:gd name="connsiteX36" fmla="*/ 359569 w 611981"/>
                <a:gd name="connsiteY36" fmla="*/ 859631 h 931069"/>
                <a:gd name="connsiteX37" fmla="*/ 311944 w 611981"/>
                <a:gd name="connsiteY37" fmla="*/ 814388 h 931069"/>
                <a:gd name="connsiteX38" fmla="*/ 269081 w 611981"/>
                <a:gd name="connsiteY38" fmla="*/ 764381 h 931069"/>
                <a:gd name="connsiteX39" fmla="*/ 228600 w 611981"/>
                <a:gd name="connsiteY39" fmla="*/ 707231 h 931069"/>
                <a:gd name="connsiteX40" fmla="*/ 211931 w 611981"/>
                <a:gd name="connsiteY40" fmla="*/ 678656 h 931069"/>
                <a:gd name="connsiteX41" fmla="*/ 176213 w 611981"/>
                <a:gd name="connsiteY41" fmla="*/ 573881 h 931069"/>
                <a:gd name="connsiteX42" fmla="*/ 100013 w 611981"/>
                <a:gd name="connsiteY42" fmla="*/ 342900 h 931069"/>
                <a:gd name="connsiteX0" fmla="*/ 100013 w 573881"/>
                <a:gd name="connsiteY0" fmla="*/ 342900 h 931069"/>
                <a:gd name="connsiteX1" fmla="*/ 50006 w 573881"/>
                <a:gd name="connsiteY1" fmla="*/ 192881 h 931069"/>
                <a:gd name="connsiteX2" fmla="*/ 16669 w 573881"/>
                <a:gd name="connsiteY2" fmla="*/ 92869 h 931069"/>
                <a:gd name="connsiteX3" fmla="*/ 0 w 573881"/>
                <a:gd name="connsiteY3" fmla="*/ 28575 h 931069"/>
                <a:gd name="connsiteX4" fmla="*/ 0 w 573881"/>
                <a:gd name="connsiteY4" fmla="*/ 14288 h 931069"/>
                <a:gd name="connsiteX5" fmla="*/ 4763 w 573881"/>
                <a:gd name="connsiteY5" fmla="*/ 2381 h 931069"/>
                <a:gd name="connsiteX6" fmla="*/ 9525 w 573881"/>
                <a:gd name="connsiteY6" fmla="*/ 0 h 931069"/>
                <a:gd name="connsiteX7" fmla="*/ 23813 w 573881"/>
                <a:gd name="connsiteY7" fmla="*/ 0 h 931069"/>
                <a:gd name="connsiteX8" fmla="*/ 40481 w 573881"/>
                <a:gd name="connsiteY8" fmla="*/ 4763 h 931069"/>
                <a:gd name="connsiteX9" fmla="*/ 69056 w 573881"/>
                <a:gd name="connsiteY9" fmla="*/ 23813 h 931069"/>
                <a:gd name="connsiteX10" fmla="*/ 78581 w 573881"/>
                <a:gd name="connsiteY10" fmla="*/ 33338 h 931069"/>
                <a:gd name="connsiteX11" fmla="*/ 114300 w 573881"/>
                <a:gd name="connsiteY11" fmla="*/ 80963 h 931069"/>
                <a:gd name="connsiteX12" fmla="*/ 202406 w 573881"/>
                <a:gd name="connsiteY12" fmla="*/ 190500 h 931069"/>
                <a:gd name="connsiteX13" fmla="*/ 278606 w 573881"/>
                <a:gd name="connsiteY13" fmla="*/ 285750 h 931069"/>
                <a:gd name="connsiteX14" fmla="*/ 347663 w 573881"/>
                <a:gd name="connsiteY14" fmla="*/ 369094 h 931069"/>
                <a:gd name="connsiteX15" fmla="*/ 390525 w 573881"/>
                <a:gd name="connsiteY15" fmla="*/ 411956 h 931069"/>
                <a:gd name="connsiteX16" fmla="*/ 407194 w 573881"/>
                <a:gd name="connsiteY16" fmla="*/ 426244 h 931069"/>
                <a:gd name="connsiteX17" fmla="*/ 423863 w 573881"/>
                <a:gd name="connsiteY17" fmla="*/ 433388 h 931069"/>
                <a:gd name="connsiteX18" fmla="*/ 433388 w 573881"/>
                <a:gd name="connsiteY18" fmla="*/ 435769 h 931069"/>
                <a:gd name="connsiteX19" fmla="*/ 452438 w 573881"/>
                <a:gd name="connsiteY19" fmla="*/ 426244 h 931069"/>
                <a:gd name="connsiteX20" fmla="*/ 519113 w 573881"/>
                <a:gd name="connsiteY20" fmla="*/ 390525 h 931069"/>
                <a:gd name="connsiteX21" fmla="*/ 573881 w 573881"/>
                <a:gd name="connsiteY21" fmla="*/ 359569 h 931069"/>
                <a:gd name="connsiteX22" fmla="*/ 509588 w 573881"/>
                <a:gd name="connsiteY22" fmla="*/ 600075 h 931069"/>
                <a:gd name="connsiteX23" fmla="*/ 504825 w 573881"/>
                <a:gd name="connsiteY23" fmla="*/ 635794 h 931069"/>
                <a:gd name="connsiteX24" fmla="*/ 509588 w 573881"/>
                <a:gd name="connsiteY24" fmla="*/ 676275 h 931069"/>
                <a:gd name="connsiteX25" fmla="*/ 516731 w 573881"/>
                <a:gd name="connsiteY25" fmla="*/ 719138 h 931069"/>
                <a:gd name="connsiteX26" fmla="*/ 523875 w 573881"/>
                <a:gd name="connsiteY26" fmla="*/ 776288 h 931069"/>
                <a:gd name="connsiteX27" fmla="*/ 526256 w 573881"/>
                <a:gd name="connsiteY27" fmla="*/ 831056 h 931069"/>
                <a:gd name="connsiteX28" fmla="*/ 521494 w 573881"/>
                <a:gd name="connsiteY28" fmla="*/ 862013 h 931069"/>
                <a:gd name="connsiteX29" fmla="*/ 507206 w 573881"/>
                <a:gd name="connsiteY29" fmla="*/ 902494 h 931069"/>
                <a:gd name="connsiteX30" fmla="*/ 492919 w 573881"/>
                <a:gd name="connsiteY30" fmla="*/ 926306 h 931069"/>
                <a:gd name="connsiteX31" fmla="*/ 483394 w 573881"/>
                <a:gd name="connsiteY31" fmla="*/ 931069 h 931069"/>
                <a:gd name="connsiteX32" fmla="*/ 471488 w 573881"/>
                <a:gd name="connsiteY32" fmla="*/ 931069 h 931069"/>
                <a:gd name="connsiteX33" fmla="*/ 457200 w 573881"/>
                <a:gd name="connsiteY33" fmla="*/ 926306 h 931069"/>
                <a:gd name="connsiteX34" fmla="*/ 426244 w 573881"/>
                <a:gd name="connsiteY34" fmla="*/ 907256 h 931069"/>
                <a:gd name="connsiteX35" fmla="*/ 359569 w 573881"/>
                <a:gd name="connsiteY35" fmla="*/ 859631 h 931069"/>
                <a:gd name="connsiteX36" fmla="*/ 311944 w 573881"/>
                <a:gd name="connsiteY36" fmla="*/ 814388 h 931069"/>
                <a:gd name="connsiteX37" fmla="*/ 269081 w 573881"/>
                <a:gd name="connsiteY37" fmla="*/ 764381 h 931069"/>
                <a:gd name="connsiteX38" fmla="*/ 228600 w 573881"/>
                <a:gd name="connsiteY38" fmla="*/ 707231 h 931069"/>
                <a:gd name="connsiteX39" fmla="*/ 211931 w 573881"/>
                <a:gd name="connsiteY39" fmla="*/ 678656 h 931069"/>
                <a:gd name="connsiteX40" fmla="*/ 176213 w 573881"/>
                <a:gd name="connsiteY40" fmla="*/ 573881 h 931069"/>
                <a:gd name="connsiteX41" fmla="*/ 100013 w 573881"/>
                <a:gd name="connsiteY41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19113 w 526256"/>
                <a:gd name="connsiteY20" fmla="*/ 390525 h 931069"/>
                <a:gd name="connsiteX21" fmla="*/ 509588 w 526256"/>
                <a:gd name="connsiteY21" fmla="*/ 600075 h 931069"/>
                <a:gd name="connsiteX22" fmla="*/ 504825 w 526256"/>
                <a:gd name="connsiteY22" fmla="*/ 635794 h 931069"/>
                <a:gd name="connsiteX23" fmla="*/ 509588 w 526256"/>
                <a:gd name="connsiteY23" fmla="*/ 676275 h 931069"/>
                <a:gd name="connsiteX24" fmla="*/ 516731 w 526256"/>
                <a:gd name="connsiteY24" fmla="*/ 719138 h 931069"/>
                <a:gd name="connsiteX25" fmla="*/ 523875 w 526256"/>
                <a:gd name="connsiteY25" fmla="*/ 776288 h 931069"/>
                <a:gd name="connsiteX26" fmla="*/ 526256 w 526256"/>
                <a:gd name="connsiteY26" fmla="*/ 831056 h 931069"/>
                <a:gd name="connsiteX27" fmla="*/ 521494 w 526256"/>
                <a:gd name="connsiteY27" fmla="*/ 862013 h 931069"/>
                <a:gd name="connsiteX28" fmla="*/ 507206 w 526256"/>
                <a:gd name="connsiteY28" fmla="*/ 902494 h 931069"/>
                <a:gd name="connsiteX29" fmla="*/ 492919 w 526256"/>
                <a:gd name="connsiteY29" fmla="*/ 926306 h 931069"/>
                <a:gd name="connsiteX30" fmla="*/ 483394 w 526256"/>
                <a:gd name="connsiteY30" fmla="*/ 931069 h 931069"/>
                <a:gd name="connsiteX31" fmla="*/ 471488 w 526256"/>
                <a:gd name="connsiteY31" fmla="*/ 931069 h 931069"/>
                <a:gd name="connsiteX32" fmla="*/ 457200 w 526256"/>
                <a:gd name="connsiteY32" fmla="*/ 926306 h 931069"/>
                <a:gd name="connsiteX33" fmla="*/ 426244 w 526256"/>
                <a:gd name="connsiteY33" fmla="*/ 907256 h 931069"/>
                <a:gd name="connsiteX34" fmla="*/ 359569 w 526256"/>
                <a:gd name="connsiteY34" fmla="*/ 859631 h 931069"/>
                <a:gd name="connsiteX35" fmla="*/ 311944 w 526256"/>
                <a:gd name="connsiteY35" fmla="*/ 814388 h 931069"/>
                <a:gd name="connsiteX36" fmla="*/ 269081 w 526256"/>
                <a:gd name="connsiteY36" fmla="*/ 764381 h 931069"/>
                <a:gd name="connsiteX37" fmla="*/ 228600 w 526256"/>
                <a:gd name="connsiteY37" fmla="*/ 707231 h 931069"/>
                <a:gd name="connsiteX38" fmla="*/ 211931 w 526256"/>
                <a:gd name="connsiteY38" fmla="*/ 678656 h 931069"/>
                <a:gd name="connsiteX39" fmla="*/ 176213 w 526256"/>
                <a:gd name="connsiteY39" fmla="*/ 573881 h 931069"/>
                <a:gd name="connsiteX40" fmla="*/ 100013 w 526256"/>
                <a:gd name="connsiteY40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09588 w 526256"/>
                <a:gd name="connsiteY20" fmla="*/ 600075 h 931069"/>
                <a:gd name="connsiteX21" fmla="*/ 504825 w 526256"/>
                <a:gd name="connsiteY21" fmla="*/ 635794 h 931069"/>
                <a:gd name="connsiteX22" fmla="*/ 509588 w 526256"/>
                <a:gd name="connsiteY22" fmla="*/ 676275 h 931069"/>
                <a:gd name="connsiteX23" fmla="*/ 516731 w 526256"/>
                <a:gd name="connsiteY23" fmla="*/ 719138 h 931069"/>
                <a:gd name="connsiteX24" fmla="*/ 523875 w 526256"/>
                <a:gd name="connsiteY24" fmla="*/ 776288 h 931069"/>
                <a:gd name="connsiteX25" fmla="*/ 526256 w 526256"/>
                <a:gd name="connsiteY25" fmla="*/ 831056 h 931069"/>
                <a:gd name="connsiteX26" fmla="*/ 521494 w 526256"/>
                <a:gd name="connsiteY26" fmla="*/ 862013 h 931069"/>
                <a:gd name="connsiteX27" fmla="*/ 507206 w 526256"/>
                <a:gd name="connsiteY27" fmla="*/ 902494 h 931069"/>
                <a:gd name="connsiteX28" fmla="*/ 492919 w 526256"/>
                <a:gd name="connsiteY28" fmla="*/ 926306 h 931069"/>
                <a:gd name="connsiteX29" fmla="*/ 483394 w 526256"/>
                <a:gd name="connsiteY29" fmla="*/ 931069 h 931069"/>
                <a:gd name="connsiteX30" fmla="*/ 471488 w 526256"/>
                <a:gd name="connsiteY30" fmla="*/ 931069 h 931069"/>
                <a:gd name="connsiteX31" fmla="*/ 457200 w 526256"/>
                <a:gd name="connsiteY31" fmla="*/ 926306 h 931069"/>
                <a:gd name="connsiteX32" fmla="*/ 426244 w 526256"/>
                <a:gd name="connsiteY32" fmla="*/ 907256 h 931069"/>
                <a:gd name="connsiteX33" fmla="*/ 359569 w 526256"/>
                <a:gd name="connsiteY33" fmla="*/ 859631 h 931069"/>
                <a:gd name="connsiteX34" fmla="*/ 311944 w 526256"/>
                <a:gd name="connsiteY34" fmla="*/ 814388 h 931069"/>
                <a:gd name="connsiteX35" fmla="*/ 269081 w 526256"/>
                <a:gd name="connsiteY35" fmla="*/ 764381 h 931069"/>
                <a:gd name="connsiteX36" fmla="*/ 228600 w 526256"/>
                <a:gd name="connsiteY36" fmla="*/ 707231 h 931069"/>
                <a:gd name="connsiteX37" fmla="*/ 211931 w 526256"/>
                <a:gd name="connsiteY37" fmla="*/ 678656 h 931069"/>
                <a:gd name="connsiteX38" fmla="*/ 176213 w 526256"/>
                <a:gd name="connsiteY38" fmla="*/ 573881 h 931069"/>
                <a:gd name="connsiteX39" fmla="*/ 100013 w 526256"/>
                <a:gd name="connsiteY39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509588 w 526256"/>
                <a:gd name="connsiteY19" fmla="*/ 600075 h 931069"/>
                <a:gd name="connsiteX20" fmla="*/ 504825 w 526256"/>
                <a:gd name="connsiteY20" fmla="*/ 635794 h 931069"/>
                <a:gd name="connsiteX21" fmla="*/ 509588 w 526256"/>
                <a:gd name="connsiteY21" fmla="*/ 676275 h 931069"/>
                <a:gd name="connsiteX22" fmla="*/ 516731 w 526256"/>
                <a:gd name="connsiteY22" fmla="*/ 719138 h 931069"/>
                <a:gd name="connsiteX23" fmla="*/ 523875 w 526256"/>
                <a:gd name="connsiteY23" fmla="*/ 776288 h 931069"/>
                <a:gd name="connsiteX24" fmla="*/ 526256 w 526256"/>
                <a:gd name="connsiteY24" fmla="*/ 831056 h 931069"/>
                <a:gd name="connsiteX25" fmla="*/ 521494 w 526256"/>
                <a:gd name="connsiteY25" fmla="*/ 862013 h 931069"/>
                <a:gd name="connsiteX26" fmla="*/ 507206 w 526256"/>
                <a:gd name="connsiteY26" fmla="*/ 902494 h 931069"/>
                <a:gd name="connsiteX27" fmla="*/ 492919 w 526256"/>
                <a:gd name="connsiteY27" fmla="*/ 926306 h 931069"/>
                <a:gd name="connsiteX28" fmla="*/ 483394 w 526256"/>
                <a:gd name="connsiteY28" fmla="*/ 931069 h 931069"/>
                <a:gd name="connsiteX29" fmla="*/ 471488 w 526256"/>
                <a:gd name="connsiteY29" fmla="*/ 931069 h 931069"/>
                <a:gd name="connsiteX30" fmla="*/ 457200 w 526256"/>
                <a:gd name="connsiteY30" fmla="*/ 926306 h 931069"/>
                <a:gd name="connsiteX31" fmla="*/ 426244 w 526256"/>
                <a:gd name="connsiteY31" fmla="*/ 907256 h 931069"/>
                <a:gd name="connsiteX32" fmla="*/ 359569 w 526256"/>
                <a:gd name="connsiteY32" fmla="*/ 859631 h 931069"/>
                <a:gd name="connsiteX33" fmla="*/ 311944 w 526256"/>
                <a:gd name="connsiteY33" fmla="*/ 814388 h 931069"/>
                <a:gd name="connsiteX34" fmla="*/ 269081 w 526256"/>
                <a:gd name="connsiteY34" fmla="*/ 764381 h 931069"/>
                <a:gd name="connsiteX35" fmla="*/ 228600 w 526256"/>
                <a:gd name="connsiteY35" fmla="*/ 707231 h 931069"/>
                <a:gd name="connsiteX36" fmla="*/ 211931 w 526256"/>
                <a:gd name="connsiteY36" fmla="*/ 678656 h 931069"/>
                <a:gd name="connsiteX37" fmla="*/ 176213 w 526256"/>
                <a:gd name="connsiteY37" fmla="*/ 573881 h 931069"/>
                <a:gd name="connsiteX38" fmla="*/ 100013 w 526256"/>
                <a:gd name="connsiteY38" fmla="*/ 3429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26256" h="931069">
                  <a:moveTo>
                    <a:pt x="100013" y="342900"/>
                  </a:moveTo>
                  <a:lnTo>
                    <a:pt x="50006" y="192881"/>
                  </a:lnTo>
                  <a:lnTo>
                    <a:pt x="16669" y="928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0481" y="4763"/>
                  </a:lnTo>
                  <a:lnTo>
                    <a:pt x="69056" y="23813"/>
                  </a:lnTo>
                  <a:lnTo>
                    <a:pt x="78581" y="33338"/>
                  </a:lnTo>
                  <a:lnTo>
                    <a:pt x="114300" y="80963"/>
                  </a:lnTo>
                  <a:lnTo>
                    <a:pt x="202406" y="190500"/>
                  </a:lnTo>
                  <a:lnTo>
                    <a:pt x="278606" y="285750"/>
                  </a:lnTo>
                  <a:lnTo>
                    <a:pt x="347663" y="369094"/>
                  </a:lnTo>
                  <a:lnTo>
                    <a:pt x="390525" y="411956"/>
                  </a:lnTo>
                  <a:lnTo>
                    <a:pt x="407194" y="426244"/>
                  </a:lnTo>
                  <a:lnTo>
                    <a:pt x="423863" y="433388"/>
                  </a:lnTo>
                  <a:lnTo>
                    <a:pt x="433388" y="435769"/>
                  </a:lnTo>
                  <a:lnTo>
                    <a:pt x="509588" y="600075"/>
                  </a:lnTo>
                  <a:lnTo>
                    <a:pt x="504825" y="635794"/>
                  </a:lnTo>
                  <a:lnTo>
                    <a:pt x="509588" y="676275"/>
                  </a:lnTo>
                  <a:lnTo>
                    <a:pt x="516731" y="719138"/>
                  </a:lnTo>
                  <a:lnTo>
                    <a:pt x="523875" y="776288"/>
                  </a:lnTo>
                  <a:lnTo>
                    <a:pt x="526256" y="831056"/>
                  </a:lnTo>
                  <a:lnTo>
                    <a:pt x="521494" y="862013"/>
                  </a:lnTo>
                  <a:lnTo>
                    <a:pt x="507206" y="902494"/>
                  </a:lnTo>
                  <a:lnTo>
                    <a:pt x="492919" y="926306"/>
                  </a:lnTo>
                  <a:lnTo>
                    <a:pt x="483394" y="931069"/>
                  </a:lnTo>
                  <a:lnTo>
                    <a:pt x="471488" y="931069"/>
                  </a:lnTo>
                  <a:lnTo>
                    <a:pt x="457200" y="926306"/>
                  </a:lnTo>
                  <a:lnTo>
                    <a:pt x="426244" y="907256"/>
                  </a:lnTo>
                  <a:lnTo>
                    <a:pt x="359569" y="859631"/>
                  </a:lnTo>
                  <a:lnTo>
                    <a:pt x="311944" y="814388"/>
                  </a:lnTo>
                  <a:lnTo>
                    <a:pt x="269081" y="764381"/>
                  </a:lnTo>
                  <a:lnTo>
                    <a:pt x="228600" y="707231"/>
                  </a:lnTo>
                  <a:lnTo>
                    <a:pt x="211931" y="678656"/>
                  </a:lnTo>
                  <a:lnTo>
                    <a:pt x="176213" y="573881"/>
                  </a:lnTo>
                  <a:lnTo>
                    <a:pt x="100013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58">
              <a:extLst>
                <a:ext uri="{FF2B5EF4-FFF2-40B4-BE49-F238E27FC236}">
                  <a16:creationId xmlns:a16="http://schemas.microsoft.com/office/drawing/2014/main" id="{30309651-949F-47FC-915E-D142478A14A7}"/>
                </a:ext>
              </a:extLst>
            </p:cNvPr>
            <p:cNvSpPr/>
            <p:nvPr/>
          </p:nvSpPr>
          <p:spPr>
            <a:xfrm>
              <a:off x="4560888" y="3808413"/>
              <a:ext cx="447675" cy="1263650"/>
            </a:xfrm>
            <a:custGeom>
              <a:avLst/>
              <a:gdLst>
                <a:gd name="connsiteX0" fmla="*/ 326231 w 447675"/>
                <a:gd name="connsiteY0" fmla="*/ 321469 h 1264444"/>
                <a:gd name="connsiteX1" fmla="*/ 319087 w 447675"/>
                <a:gd name="connsiteY1" fmla="*/ 381000 h 1264444"/>
                <a:gd name="connsiteX2" fmla="*/ 307181 w 447675"/>
                <a:gd name="connsiteY2" fmla="*/ 447675 h 1264444"/>
                <a:gd name="connsiteX3" fmla="*/ 290512 w 447675"/>
                <a:gd name="connsiteY3" fmla="*/ 514350 h 1264444"/>
                <a:gd name="connsiteX4" fmla="*/ 250031 w 447675"/>
                <a:gd name="connsiteY4" fmla="*/ 626269 h 1264444"/>
                <a:gd name="connsiteX5" fmla="*/ 171450 w 447675"/>
                <a:gd name="connsiteY5" fmla="*/ 788194 h 1264444"/>
                <a:gd name="connsiteX6" fmla="*/ 47625 w 447675"/>
                <a:gd name="connsiteY6" fmla="*/ 985837 h 1264444"/>
                <a:gd name="connsiteX7" fmla="*/ 4762 w 447675"/>
                <a:gd name="connsiteY7" fmla="*/ 1042987 h 1264444"/>
                <a:gd name="connsiteX8" fmla="*/ 0 w 447675"/>
                <a:gd name="connsiteY8" fmla="*/ 1071562 h 1264444"/>
                <a:gd name="connsiteX9" fmla="*/ 4762 w 447675"/>
                <a:gd name="connsiteY9" fmla="*/ 1140619 h 1264444"/>
                <a:gd name="connsiteX10" fmla="*/ 19050 w 447675"/>
                <a:gd name="connsiteY10" fmla="*/ 1195387 h 1264444"/>
                <a:gd name="connsiteX11" fmla="*/ 30956 w 447675"/>
                <a:gd name="connsiteY11" fmla="*/ 1223962 h 1264444"/>
                <a:gd name="connsiteX12" fmla="*/ 45244 w 447675"/>
                <a:gd name="connsiteY12" fmla="*/ 1245394 h 1264444"/>
                <a:gd name="connsiteX13" fmla="*/ 57150 w 447675"/>
                <a:gd name="connsiteY13" fmla="*/ 1254919 h 1264444"/>
                <a:gd name="connsiteX14" fmla="*/ 85725 w 447675"/>
                <a:gd name="connsiteY14" fmla="*/ 1264444 h 1264444"/>
                <a:gd name="connsiteX15" fmla="*/ 119062 w 447675"/>
                <a:gd name="connsiteY15" fmla="*/ 1264444 h 1264444"/>
                <a:gd name="connsiteX16" fmla="*/ 169069 w 447675"/>
                <a:gd name="connsiteY16" fmla="*/ 1252537 h 1264444"/>
                <a:gd name="connsiteX17" fmla="*/ 211931 w 447675"/>
                <a:gd name="connsiteY17" fmla="*/ 1231106 h 1264444"/>
                <a:gd name="connsiteX18" fmla="*/ 230981 w 447675"/>
                <a:gd name="connsiteY18" fmla="*/ 1214437 h 1264444"/>
                <a:gd name="connsiteX19" fmla="*/ 269081 w 447675"/>
                <a:gd name="connsiteY19" fmla="*/ 1162050 h 1264444"/>
                <a:gd name="connsiteX20" fmla="*/ 323850 w 447675"/>
                <a:gd name="connsiteY20" fmla="*/ 1059656 h 1264444"/>
                <a:gd name="connsiteX21" fmla="*/ 359569 w 447675"/>
                <a:gd name="connsiteY21" fmla="*/ 978694 h 1264444"/>
                <a:gd name="connsiteX22" fmla="*/ 383381 w 447675"/>
                <a:gd name="connsiteY22" fmla="*/ 912019 h 1264444"/>
                <a:gd name="connsiteX23" fmla="*/ 407194 w 447675"/>
                <a:gd name="connsiteY23" fmla="*/ 823912 h 1264444"/>
                <a:gd name="connsiteX24" fmla="*/ 431006 w 447675"/>
                <a:gd name="connsiteY24" fmla="*/ 719137 h 1264444"/>
                <a:gd name="connsiteX25" fmla="*/ 440531 w 447675"/>
                <a:gd name="connsiteY25" fmla="*/ 645319 h 1264444"/>
                <a:gd name="connsiteX26" fmla="*/ 445294 w 447675"/>
                <a:gd name="connsiteY26" fmla="*/ 581025 h 1264444"/>
                <a:gd name="connsiteX27" fmla="*/ 447675 w 447675"/>
                <a:gd name="connsiteY27" fmla="*/ 488156 h 1264444"/>
                <a:gd name="connsiteX28" fmla="*/ 442912 w 447675"/>
                <a:gd name="connsiteY28" fmla="*/ 359569 h 1264444"/>
                <a:gd name="connsiteX29" fmla="*/ 431006 w 447675"/>
                <a:gd name="connsiteY29" fmla="*/ 240506 h 1264444"/>
                <a:gd name="connsiteX30" fmla="*/ 409575 w 447675"/>
                <a:gd name="connsiteY30" fmla="*/ 69056 h 1264444"/>
                <a:gd name="connsiteX31" fmla="*/ 400050 w 447675"/>
                <a:gd name="connsiteY31" fmla="*/ 40481 h 1264444"/>
                <a:gd name="connsiteX32" fmla="*/ 390525 w 447675"/>
                <a:gd name="connsiteY32" fmla="*/ 21431 h 1264444"/>
                <a:gd name="connsiteX33" fmla="*/ 373856 w 447675"/>
                <a:gd name="connsiteY33" fmla="*/ 7144 h 1264444"/>
                <a:gd name="connsiteX34" fmla="*/ 357187 w 447675"/>
                <a:gd name="connsiteY34" fmla="*/ 0 h 1264444"/>
                <a:gd name="connsiteX35" fmla="*/ 352425 w 447675"/>
                <a:gd name="connsiteY35" fmla="*/ 0 h 1264444"/>
                <a:gd name="connsiteX36" fmla="*/ 342900 w 447675"/>
                <a:gd name="connsiteY36" fmla="*/ 4762 h 1264444"/>
                <a:gd name="connsiteX37" fmla="*/ 338137 w 447675"/>
                <a:gd name="connsiteY37" fmla="*/ 21431 h 1264444"/>
                <a:gd name="connsiteX38" fmla="*/ 335756 w 447675"/>
                <a:gd name="connsiteY38" fmla="*/ 97631 h 1264444"/>
                <a:gd name="connsiteX39" fmla="*/ 330994 w 447675"/>
                <a:gd name="connsiteY39" fmla="*/ 271462 h 1264444"/>
                <a:gd name="connsiteX40" fmla="*/ 326231 w 447675"/>
                <a:gd name="connsiteY40" fmla="*/ 321469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47675" h="1264444">
                  <a:moveTo>
                    <a:pt x="326231" y="321469"/>
                  </a:moveTo>
                  <a:lnTo>
                    <a:pt x="319087" y="381000"/>
                  </a:lnTo>
                  <a:lnTo>
                    <a:pt x="307181" y="447675"/>
                  </a:lnTo>
                  <a:lnTo>
                    <a:pt x="290512" y="514350"/>
                  </a:lnTo>
                  <a:lnTo>
                    <a:pt x="250031" y="626269"/>
                  </a:lnTo>
                  <a:lnTo>
                    <a:pt x="171450" y="788194"/>
                  </a:lnTo>
                  <a:lnTo>
                    <a:pt x="47625" y="985837"/>
                  </a:lnTo>
                  <a:lnTo>
                    <a:pt x="4762" y="1042987"/>
                  </a:lnTo>
                  <a:lnTo>
                    <a:pt x="0" y="1071562"/>
                  </a:lnTo>
                  <a:lnTo>
                    <a:pt x="4762" y="1140619"/>
                  </a:lnTo>
                  <a:lnTo>
                    <a:pt x="19050" y="1195387"/>
                  </a:lnTo>
                  <a:lnTo>
                    <a:pt x="30956" y="1223962"/>
                  </a:lnTo>
                  <a:lnTo>
                    <a:pt x="45244" y="1245394"/>
                  </a:lnTo>
                  <a:lnTo>
                    <a:pt x="57150" y="1254919"/>
                  </a:lnTo>
                  <a:lnTo>
                    <a:pt x="85725" y="1264444"/>
                  </a:lnTo>
                  <a:lnTo>
                    <a:pt x="119062" y="1264444"/>
                  </a:lnTo>
                  <a:lnTo>
                    <a:pt x="169069" y="1252537"/>
                  </a:lnTo>
                  <a:lnTo>
                    <a:pt x="211931" y="1231106"/>
                  </a:lnTo>
                  <a:lnTo>
                    <a:pt x="230981" y="1214437"/>
                  </a:lnTo>
                  <a:lnTo>
                    <a:pt x="269081" y="1162050"/>
                  </a:lnTo>
                  <a:lnTo>
                    <a:pt x="323850" y="1059656"/>
                  </a:lnTo>
                  <a:lnTo>
                    <a:pt x="359569" y="978694"/>
                  </a:lnTo>
                  <a:lnTo>
                    <a:pt x="383381" y="912019"/>
                  </a:lnTo>
                  <a:lnTo>
                    <a:pt x="407194" y="823912"/>
                  </a:lnTo>
                  <a:lnTo>
                    <a:pt x="431006" y="719137"/>
                  </a:lnTo>
                  <a:lnTo>
                    <a:pt x="440531" y="645319"/>
                  </a:lnTo>
                  <a:lnTo>
                    <a:pt x="445294" y="581025"/>
                  </a:lnTo>
                  <a:cubicBezTo>
                    <a:pt x="446088" y="550069"/>
                    <a:pt x="446881" y="519112"/>
                    <a:pt x="447675" y="488156"/>
                  </a:cubicBezTo>
                  <a:lnTo>
                    <a:pt x="442912" y="359569"/>
                  </a:lnTo>
                  <a:lnTo>
                    <a:pt x="431006" y="240506"/>
                  </a:lnTo>
                  <a:lnTo>
                    <a:pt x="409575" y="69056"/>
                  </a:lnTo>
                  <a:lnTo>
                    <a:pt x="400050" y="40481"/>
                  </a:lnTo>
                  <a:lnTo>
                    <a:pt x="390525" y="21431"/>
                  </a:lnTo>
                  <a:lnTo>
                    <a:pt x="373856" y="7144"/>
                  </a:lnTo>
                  <a:lnTo>
                    <a:pt x="357187" y="0"/>
                  </a:lnTo>
                  <a:lnTo>
                    <a:pt x="352425" y="0"/>
                  </a:lnTo>
                  <a:lnTo>
                    <a:pt x="342900" y="4762"/>
                  </a:lnTo>
                  <a:lnTo>
                    <a:pt x="338137" y="21431"/>
                  </a:lnTo>
                  <a:cubicBezTo>
                    <a:pt x="337343" y="46831"/>
                    <a:pt x="336550" y="72231"/>
                    <a:pt x="335756" y="97631"/>
                  </a:cubicBezTo>
                  <a:lnTo>
                    <a:pt x="330994" y="271462"/>
                  </a:lnTo>
                  <a:lnTo>
                    <a:pt x="326231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59">
              <a:extLst>
                <a:ext uri="{FF2B5EF4-FFF2-40B4-BE49-F238E27FC236}">
                  <a16:creationId xmlns:a16="http://schemas.microsoft.com/office/drawing/2014/main" id="{0347EFD7-FB92-454B-8B88-59FCC48B401B}"/>
                </a:ext>
              </a:extLst>
            </p:cNvPr>
            <p:cNvSpPr/>
            <p:nvPr/>
          </p:nvSpPr>
          <p:spPr>
            <a:xfrm>
              <a:off x="6962775" y="3344863"/>
              <a:ext cx="657225" cy="1179513"/>
            </a:xfrm>
            <a:custGeom>
              <a:avLst/>
              <a:gdLst>
                <a:gd name="connsiteX0" fmla="*/ 257175 w 657225"/>
                <a:gd name="connsiteY0" fmla="*/ 557213 h 1178719"/>
                <a:gd name="connsiteX1" fmla="*/ 223838 w 657225"/>
                <a:gd name="connsiteY1" fmla="*/ 464344 h 1178719"/>
                <a:gd name="connsiteX2" fmla="*/ 192881 w 657225"/>
                <a:gd name="connsiteY2" fmla="*/ 383382 h 1178719"/>
                <a:gd name="connsiteX3" fmla="*/ 150019 w 657225"/>
                <a:gd name="connsiteY3" fmla="*/ 292894 h 1178719"/>
                <a:gd name="connsiteX4" fmla="*/ 95250 w 657225"/>
                <a:gd name="connsiteY4" fmla="*/ 190500 h 1178719"/>
                <a:gd name="connsiteX5" fmla="*/ 45244 w 657225"/>
                <a:gd name="connsiteY5" fmla="*/ 107157 h 1178719"/>
                <a:gd name="connsiteX6" fmla="*/ 14288 w 657225"/>
                <a:gd name="connsiteY6" fmla="*/ 59532 h 1178719"/>
                <a:gd name="connsiteX7" fmla="*/ 2381 w 657225"/>
                <a:gd name="connsiteY7" fmla="*/ 38100 h 1178719"/>
                <a:gd name="connsiteX8" fmla="*/ 0 w 657225"/>
                <a:gd name="connsiteY8" fmla="*/ 16669 h 1178719"/>
                <a:gd name="connsiteX9" fmla="*/ 0 w 657225"/>
                <a:gd name="connsiteY9" fmla="*/ 7144 h 1178719"/>
                <a:gd name="connsiteX10" fmla="*/ 9525 w 657225"/>
                <a:gd name="connsiteY10" fmla="*/ 0 h 1178719"/>
                <a:gd name="connsiteX11" fmla="*/ 28575 w 657225"/>
                <a:gd name="connsiteY11" fmla="*/ 2382 h 1178719"/>
                <a:gd name="connsiteX12" fmla="*/ 64294 w 657225"/>
                <a:gd name="connsiteY12" fmla="*/ 19050 h 1178719"/>
                <a:gd name="connsiteX13" fmla="*/ 104775 w 657225"/>
                <a:gd name="connsiteY13" fmla="*/ 52388 h 1178719"/>
                <a:gd name="connsiteX14" fmla="*/ 233363 w 657225"/>
                <a:gd name="connsiteY14" fmla="*/ 166688 h 1178719"/>
                <a:gd name="connsiteX15" fmla="*/ 314325 w 657225"/>
                <a:gd name="connsiteY15" fmla="*/ 247650 h 1178719"/>
                <a:gd name="connsiteX16" fmla="*/ 376238 w 657225"/>
                <a:gd name="connsiteY16" fmla="*/ 314325 h 1178719"/>
                <a:gd name="connsiteX17" fmla="*/ 421481 w 657225"/>
                <a:gd name="connsiteY17" fmla="*/ 366713 h 1178719"/>
                <a:gd name="connsiteX18" fmla="*/ 461963 w 657225"/>
                <a:gd name="connsiteY18" fmla="*/ 419100 h 1178719"/>
                <a:gd name="connsiteX19" fmla="*/ 492919 w 657225"/>
                <a:gd name="connsiteY19" fmla="*/ 461963 h 1178719"/>
                <a:gd name="connsiteX20" fmla="*/ 526256 w 657225"/>
                <a:gd name="connsiteY20" fmla="*/ 514350 h 1178719"/>
                <a:gd name="connsiteX21" fmla="*/ 550069 w 657225"/>
                <a:gd name="connsiteY21" fmla="*/ 557213 h 1178719"/>
                <a:gd name="connsiteX22" fmla="*/ 581025 w 657225"/>
                <a:gd name="connsiteY22" fmla="*/ 616744 h 1178719"/>
                <a:gd name="connsiteX23" fmla="*/ 602456 w 657225"/>
                <a:gd name="connsiteY23" fmla="*/ 669132 h 1178719"/>
                <a:gd name="connsiteX24" fmla="*/ 623888 w 657225"/>
                <a:gd name="connsiteY24" fmla="*/ 723900 h 1178719"/>
                <a:gd name="connsiteX25" fmla="*/ 638175 w 657225"/>
                <a:gd name="connsiteY25" fmla="*/ 783432 h 1178719"/>
                <a:gd name="connsiteX26" fmla="*/ 650081 w 657225"/>
                <a:gd name="connsiteY26" fmla="*/ 840582 h 1178719"/>
                <a:gd name="connsiteX27" fmla="*/ 657225 w 657225"/>
                <a:gd name="connsiteY27" fmla="*/ 916782 h 1178719"/>
                <a:gd name="connsiteX28" fmla="*/ 657225 w 657225"/>
                <a:gd name="connsiteY28" fmla="*/ 971550 h 1178719"/>
                <a:gd name="connsiteX29" fmla="*/ 652463 w 657225"/>
                <a:gd name="connsiteY29" fmla="*/ 1014413 h 1178719"/>
                <a:gd name="connsiteX30" fmla="*/ 640556 w 657225"/>
                <a:gd name="connsiteY30" fmla="*/ 1050132 h 1178719"/>
                <a:gd name="connsiteX31" fmla="*/ 616744 w 657225"/>
                <a:gd name="connsiteY31" fmla="*/ 1090613 h 1178719"/>
                <a:gd name="connsiteX32" fmla="*/ 573881 w 657225"/>
                <a:gd name="connsiteY32" fmla="*/ 1131094 h 1178719"/>
                <a:gd name="connsiteX33" fmla="*/ 519113 w 657225"/>
                <a:gd name="connsiteY33" fmla="*/ 1159669 h 1178719"/>
                <a:gd name="connsiteX34" fmla="*/ 488156 w 657225"/>
                <a:gd name="connsiteY34" fmla="*/ 1173957 h 1178719"/>
                <a:gd name="connsiteX35" fmla="*/ 464344 w 657225"/>
                <a:gd name="connsiteY35" fmla="*/ 1178719 h 1178719"/>
                <a:gd name="connsiteX36" fmla="*/ 438150 w 657225"/>
                <a:gd name="connsiteY36" fmla="*/ 1169194 h 1178719"/>
                <a:gd name="connsiteX37" fmla="*/ 419100 w 657225"/>
                <a:gd name="connsiteY37" fmla="*/ 1154907 h 1178719"/>
                <a:gd name="connsiteX38" fmla="*/ 404813 w 657225"/>
                <a:gd name="connsiteY38" fmla="*/ 1138238 h 1178719"/>
                <a:gd name="connsiteX39" fmla="*/ 385763 w 657225"/>
                <a:gd name="connsiteY39" fmla="*/ 1109663 h 1178719"/>
                <a:gd name="connsiteX40" fmla="*/ 364331 w 657225"/>
                <a:gd name="connsiteY40" fmla="*/ 1054894 h 1178719"/>
                <a:gd name="connsiteX41" fmla="*/ 345281 w 657225"/>
                <a:gd name="connsiteY41" fmla="*/ 976313 h 1178719"/>
                <a:gd name="connsiteX42" fmla="*/ 328613 w 657225"/>
                <a:gd name="connsiteY42" fmla="*/ 864394 h 1178719"/>
                <a:gd name="connsiteX43" fmla="*/ 300038 w 657225"/>
                <a:gd name="connsiteY43" fmla="*/ 709613 h 1178719"/>
                <a:gd name="connsiteX44" fmla="*/ 257175 w 657225"/>
                <a:gd name="connsiteY44" fmla="*/ 557213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7225" h="1178719">
                  <a:moveTo>
                    <a:pt x="257175" y="557213"/>
                  </a:moveTo>
                  <a:lnTo>
                    <a:pt x="223838" y="464344"/>
                  </a:lnTo>
                  <a:lnTo>
                    <a:pt x="192881" y="383382"/>
                  </a:lnTo>
                  <a:lnTo>
                    <a:pt x="150019" y="292894"/>
                  </a:lnTo>
                  <a:lnTo>
                    <a:pt x="95250" y="190500"/>
                  </a:lnTo>
                  <a:lnTo>
                    <a:pt x="45244" y="107157"/>
                  </a:lnTo>
                  <a:lnTo>
                    <a:pt x="14288" y="59532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64294" y="19050"/>
                  </a:lnTo>
                  <a:lnTo>
                    <a:pt x="104775" y="52388"/>
                  </a:lnTo>
                  <a:lnTo>
                    <a:pt x="233363" y="166688"/>
                  </a:lnTo>
                  <a:lnTo>
                    <a:pt x="314325" y="247650"/>
                  </a:lnTo>
                  <a:lnTo>
                    <a:pt x="376238" y="314325"/>
                  </a:lnTo>
                  <a:lnTo>
                    <a:pt x="421481" y="366713"/>
                  </a:lnTo>
                  <a:lnTo>
                    <a:pt x="461963" y="419100"/>
                  </a:lnTo>
                  <a:lnTo>
                    <a:pt x="492919" y="461963"/>
                  </a:lnTo>
                  <a:lnTo>
                    <a:pt x="526256" y="514350"/>
                  </a:lnTo>
                  <a:lnTo>
                    <a:pt x="550069" y="557213"/>
                  </a:lnTo>
                  <a:lnTo>
                    <a:pt x="581025" y="616744"/>
                  </a:lnTo>
                  <a:lnTo>
                    <a:pt x="602456" y="669132"/>
                  </a:lnTo>
                  <a:lnTo>
                    <a:pt x="623888" y="723900"/>
                  </a:lnTo>
                  <a:lnTo>
                    <a:pt x="638175" y="783432"/>
                  </a:lnTo>
                  <a:lnTo>
                    <a:pt x="650081" y="840582"/>
                  </a:lnTo>
                  <a:lnTo>
                    <a:pt x="657225" y="916782"/>
                  </a:lnTo>
                  <a:lnTo>
                    <a:pt x="657225" y="971550"/>
                  </a:lnTo>
                  <a:lnTo>
                    <a:pt x="652463" y="1014413"/>
                  </a:lnTo>
                  <a:lnTo>
                    <a:pt x="640556" y="1050132"/>
                  </a:lnTo>
                  <a:lnTo>
                    <a:pt x="616744" y="1090613"/>
                  </a:lnTo>
                  <a:lnTo>
                    <a:pt x="573881" y="1131094"/>
                  </a:lnTo>
                  <a:lnTo>
                    <a:pt x="519113" y="1159669"/>
                  </a:lnTo>
                  <a:lnTo>
                    <a:pt x="488156" y="1173957"/>
                  </a:lnTo>
                  <a:lnTo>
                    <a:pt x="464344" y="1178719"/>
                  </a:lnTo>
                  <a:lnTo>
                    <a:pt x="438150" y="1169194"/>
                  </a:lnTo>
                  <a:lnTo>
                    <a:pt x="419100" y="1154907"/>
                  </a:lnTo>
                  <a:lnTo>
                    <a:pt x="404813" y="1138238"/>
                  </a:lnTo>
                  <a:lnTo>
                    <a:pt x="385763" y="1109663"/>
                  </a:lnTo>
                  <a:lnTo>
                    <a:pt x="364331" y="1054894"/>
                  </a:lnTo>
                  <a:lnTo>
                    <a:pt x="345281" y="976313"/>
                  </a:lnTo>
                  <a:lnTo>
                    <a:pt x="328613" y="864394"/>
                  </a:lnTo>
                  <a:lnTo>
                    <a:pt x="300038" y="709613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63">
              <a:extLst>
                <a:ext uri="{FF2B5EF4-FFF2-40B4-BE49-F238E27FC236}">
                  <a16:creationId xmlns:a16="http://schemas.microsoft.com/office/drawing/2014/main" id="{6C5C7A9D-D696-48DA-AAC5-97C876CC07B1}"/>
                </a:ext>
              </a:extLst>
            </p:cNvPr>
            <p:cNvSpPr/>
            <p:nvPr/>
          </p:nvSpPr>
          <p:spPr>
            <a:xfrm rot="16200000">
              <a:off x="3659188" y="2779713"/>
              <a:ext cx="3886200" cy="2184400"/>
            </a:xfrm>
            <a:custGeom>
              <a:avLst/>
              <a:gdLst>
                <a:gd name="connsiteX0" fmla="*/ 1660525 w 3886200"/>
                <a:gd name="connsiteY0" fmla="*/ 1689100 h 2184400"/>
                <a:gd name="connsiteX1" fmla="*/ 1530350 w 3886200"/>
                <a:gd name="connsiteY1" fmla="*/ 1628775 h 2184400"/>
                <a:gd name="connsiteX2" fmla="*/ 1397000 w 3886200"/>
                <a:gd name="connsiteY2" fmla="*/ 1565275 h 2184400"/>
                <a:gd name="connsiteX3" fmla="*/ 1304925 w 3886200"/>
                <a:gd name="connsiteY3" fmla="*/ 1517650 h 2184400"/>
                <a:gd name="connsiteX4" fmla="*/ 1165225 w 3886200"/>
                <a:gd name="connsiteY4" fmla="*/ 1441450 h 2184400"/>
                <a:gd name="connsiteX5" fmla="*/ 1000125 w 3886200"/>
                <a:gd name="connsiteY5" fmla="*/ 1343025 h 2184400"/>
                <a:gd name="connsiteX6" fmla="*/ 927100 w 3886200"/>
                <a:gd name="connsiteY6" fmla="*/ 1295400 h 2184400"/>
                <a:gd name="connsiteX7" fmla="*/ 768350 w 3886200"/>
                <a:gd name="connsiteY7" fmla="*/ 1162050 h 2184400"/>
                <a:gd name="connsiteX8" fmla="*/ 698500 w 3886200"/>
                <a:gd name="connsiteY8" fmla="*/ 1104900 h 2184400"/>
                <a:gd name="connsiteX9" fmla="*/ 622300 w 3886200"/>
                <a:gd name="connsiteY9" fmla="*/ 1038225 h 2184400"/>
                <a:gd name="connsiteX10" fmla="*/ 520700 w 3886200"/>
                <a:gd name="connsiteY10" fmla="*/ 936625 h 2184400"/>
                <a:gd name="connsiteX11" fmla="*/ 431800 w 3886200"/>
                <a:gd name="connsiteY11" fmla="*/ 838200 h 2184400"/>
                <a:gd name="connsiteX12" fmla="*/ 339725 w 3886200"/>
                <a:gd name="connsiteY12" fmla="*/ 720725 h 2184400"/>
                <a:gd name="connsiteX13" fmla="*/ 241300 w 3886200"/>
                <a:gd name="connsiteY13" fmla="*/ 574675 h 2184400"/>
                <a:gd name="connsiteX14" fmla="*/ 152400 w 3886200"/>
                <a:gd name="connsiteY14" fmla="*/ 415925 h 2184400"/>
                <a:gd name="connsiteX15" fmla="*/ 92075 w 3886200"/>
                <a:gd name="connsiteY15" fmla="*/ 292100 h 2184400"/>
                <a:gd name="connsiteX16" fmla="*/ 28575 w 3886200"/>
                <a:gd name="connsiteY16" fmla="*/ 136525 h 2184400"/>
                <a:gd name="connsiteX17" fmla="*/ 3175 w 3886200"/>
                <a:gd name="connsiteY17" fmla="*/ 66675 h 2184400"/>
                <a:gd name="connsiteX18" fmla="*/ 0 w 3886200"/>
                <a:gd name="connsiteY18" fmla="*/ 34925 h 2184400"/>
                <a:gd name="connsiteX19" fmla="*/ 3175 w 3886200"/>
                <a:gd name="connsiteY19" fmla="*/ 19050 h 2184400"/>
                <a:gd name="connsiteX20" fmla="*/ 6350 w 3886200"/>
                <a:gd name="connsiteY20" fmla="*/ 6350 h 2184400"/>
                <a:gd name="connsiteX21" fmla="*/ 25400 w 3886200"/>
                <a:gd name="connsiteY21" fmla="*/ 0 h 2184400"/>
                <a:gd name="connsiteX22" fmla="*/ 38100 w 3886200"/>
                <a:gd name="connsiteY22" fmla="*/ 6350 h 2184400"/>
                <a:gd name="connsiteX23" fmla="*/ 53975 w 3886200"/>
                <a:gd name="connsiteY23" fmla="*/ 19050 h 2184400"/>
                <a:gd name="connsiteX24" fmla="*/ 66675 w 3886200"/>
                <a:gd name="connsiteY24" fmla="*/ 28575 h 2184400"/>
                <a:gd name="connsiteX25" fmla="*/ 95250 w 3886200"/>
                <a:gd name="connsiteY25" fmla="*/ 79375 h 2184400"/>
                <a:gd name="connsiteX26" fmla="*/ 168275 w 3886200"/>
                <a:gd name="connsiteY26" fmla="*/ 209550 h 2184400"/>
                <a:gd name="connsiteX27" fmla="*/ 212725 w 3886200"/>
                <a:gd name="connsiteY27" fmla="*/ 282575 h 2184400"/>
                <a:gd name="connsiteX28" fmla="*/ 257175 w 3886200"/>
                <a:gd name="connsiteY28" fmla="*/ 352425 h 2184400"/>
                <a:gd name="connsiteX29" fmla="*/ 314325 w 3886200"/>
                <a:gd name="connsiteY29" fmla="*/ 431800 h 2184400"/>
                <a:gd name="connsiteX30" fmla="*/ 400050 w 3886200"/>
                <a:gd name="connsiteY30" fmla="*/ 539750 h 2184400"/>
                <a:gd name="connsiteX31" fmla="*/ 508000 w 3886200"/>
                <a:gd name="connsiteY31" fmla="*/ 660400 h 2184400"/>
                <a:gd name="connsiteX32" fmla="*/ 654050 w 3886200"/>
                <a:gd name="connsiteY32" fmla="*/ 803275 h 2184400"/>
                <a:gd name="connsiteX33" fmla="*/ 803275 w 3886200"/>
                <a:gd name="connsiteY33" fmla="*/ 927100 h 2184400"/>
                <a:gd name="connsiteX34" fmla="*/ 1000125 w 3886200"/>
                <a:gd name="connsiteY34" fmla="*/ 1069975 h 2184400"/>
                <a:gd name="connsiteX35" fmla="*/ 1196975 w 3886200"/>
                <a:gd name="connsiteY35" fmla="*/ 1212850 h 2184400"/>
                <a:gd name="connsiteX36" fmla="*/ 1393825 w 3886200"/>
                <a:gd name="connsiteY36" fmla="*/ 1317625 h 2184400"/>
                <a:gd name="connsiteX37" fmla="*/ 1565275 w 3886200"/>
                <a:gd name="connsiteY37" fmla="*/ 1400175 h 2184400"/>
                <a:gd name="connsiteX38" fmla="*/ 1806575 w 3886200"/>
                <a:gd name="connsiteY38" fmla="*/ 1501775 h 2184400"/>
                <a:gd name="connsiteX39" fmla="*/ 2022475 w 3886200"/>
                <a:gd name="connsiteY39" fmla="*/ 1577975 h 2184400"/>
                <a:gd name="connsiteX40" fmla="*/ 2247900 w 3886200"/>
                <a:gd name="connsiteY40" fmla="*/ 1644650 h 2184400"/>
                <a:gd name="connsiteX41" fmla="*/ 2447925 w 3886200"/>
                <a:gd name="connsiteY41" fmla="*/ 1698625 h 2184400"/>
                <a:gd name="connsiteX42" fmla="*/ 2686050 w 3886200"/>
                <a:gd name="connsiteY42" fmla="*/ 1755775 h 2184400"/>
                <a:gd name="connsiteX43" fmla="*/ 2924175 w 3886200"/>
                <a:gd name="connsiteY43" fmla="*/ 1806575 h 2184400"/>
                <a:gd name="connsiteX44" fmla="*/ 3105150 w 3886200"/>
                <a:gd name="connsiteY44" fmla="*/ 1831975 h 2184400"/>
                <a:gd name="connsiteX45" fmla="*/ 3311525 w 3886200"/>
                <a:gd name="connsiteY45" fmla="*/ 1854200 h 2184400"/>
                <a:gd name="connsiteX46" fmla="*/ 3444875 w 3886200"/>
                <a:gd name="connsiteY46" fmla="*/ 1860550 h 2184400"/>
                <a:gd name="connsiteX47" fmla="*/ 3536950 w 3886200"/>
                <a:gd name="connsiteY47" fmla="*/ 1857375 h 2184400"/>
                <a:gd name="connsiteX48" fmla="*/ 3590925 w 3886200"/>
                <a:gd name="connsiteY48" fmla="*/ 1854200 h 2184400"/>
                <a:gd name="connsiteX49" fmla="*/ 3651250 w 3886200"/>
                <a:gd name="connsiteY49" fmla="*/ 1844675 h 2184400"/>
                <a:gd name="connsiteX50" fmla="*/ 3714750 w 3886200"/>
                <a:gd name="connsiteY50" fmla="*/ 1825625 h 2184400"/>
                <a:gd name="connsiteX51" fmla="*/ 3736975 w 3886200"/>
                <a:gd name="connsiteY51" fmla="*/ 1809750 h 2184400"/>
                <a:gd name="connsiteX52" fmla="*/ 3784600 w 3886200"/>
                <a:gd name="connsiteY52" fmla="*/ 1762125 h 2184400"/>
                <a:gd name="connsiteX53" fmla="*/ 3832225 w 3886200"/>
                <a:gd name="connsiteY53" fmla="*/ 1698625 h 2184400"/>
                <a:gd name="connsiteX54" fmla="*/ 3848100 w 3886200"/>
                <a:gd name="connsiteY54" fmla="*/ 1679575 h 2184400"/>
                <a:gd name="connsiteX55" fmla="*/ 3857625 w 3886200"/>
                <a:gd name="connsiteY55" fmla="*/ 1676400 h 2184400"/>
                <a:gd name="connsiteX56" fmla="*/ 3873500 w 3886200"/>
                <a:gd name="connsiteY56" fmla="*/ 1676400 h 2184400"/>
                <a:gd name="connsiteX57" fmla="*/ 3883025 w 3886200"/>
                <a:gd name="connsiteY57" fmla="*/ 1682750 h 2184400"/>
                <a:gd name="connsiteX58" fmla="*/ 3886200 w 3886200"/>
                <a:gd name="connsiteY58" fmla="*/ 1711325 h 2184400"/>
                <a:gd name="connsiteX59" fmla="*/ 3886200 w 3886200"/>
                <a:gd name="connsiteY59" fmla="*/ 1844675 h 2184400"/>
                <a:gd name="connsiteX60" fmla="*/ 3879850 w 3886200"/>
                <a:gd name="connsiteY60" fmla="*/ 1870075 h 2184400"/>
                <a:gd name="connsiteX61" fmla="*/ 3838575 w 3886200"/>
                <a:gd name="connsiteY61" fmla="*/ 1949450 h 2184400"/>
                <a:gd name="connsiteX62" fmla="*/ 3790950 w 3886200"/>
                <a:gd name="connsiteY62" fmla="*/ 2028825 h 2184400"/>
                <a:gd name="connsiteX63" fmla="*/ 3765550 w 3886200"/>
                <a:gd name="connsiteY63" fmla="*/ 2060575 h 2184400"/>
                <a:gd name="connsiteX64" fmla="*/ 3733800 w 3886200"/>
                <a:gd name="connsiteY64" fmla="*/ 2101850 h 2184400"/>
                <a:gd name="connsiteX65" fmla="*/ 3714750 w 3886200"/>
                <a:gd name="connsiteY65" fmla="*/ 2120900 h 2184400"/>
                <a:gd name="connsiteX66" fmla="*/ 3679825 w 3886200"/>
                <a:gd name="connsiteY66" fmla="*/ 2149475 h 2184400"/>
                <a:gd name="connsiteX67" fmla="*/ 3648075 w 3886200"/>
                <a:gd name="connsiteY67" fmla="*/ 2165350 h 2184400"/>
                <a:gd name="connsiteX68" fmla="*/ 3597275 w 3886200"/>
                <a:gd name="connsiteY68" fmla="*/ 2181225 h 2184400"/>
                <a:gd name="connsiteX69" fmla="*/ 3562350 w 3886200"/>
                <a:gd name="connsiteY69" fmla="*/ 2184400 h 2184400"/>
                <a:gd name="connsiteX70" fmla="*/ 3508375 w 3886200"/>
                <a:gd name="connsiteY70" fmla="*/ 2174875 h 2184400"/>
                <a:gd name="connsiteX71" fmla="*/ 3473450 w 3886200"/>
                <a:gd name="connsiteY71" fmla="*/ 2159000 h 2184400"/>
                <a:gd name="connsiteX72" fmla="*/ 3397250 w 3886200"/>
                <a:gd name="connsiteY72" fmla="*/ 2143125 h 2184400"/>
                <a:gd name="connsiteX73" fmla="*/ 3114675 w 3886200"/>
                <a:gd name="connsiteY73" fmla="*/ 2098675 h 2184400"/>
                <a:gd name="connsiteX74" fmla="*/ 2892425 w 3886200"/>
                <a:gd name="connsiteY74" fmla="*/ 2057400 h 2184400"/>
                <a:gd name="connsiteX75" fmla="*/ 2667000 w 3886200"/>
                <a:gd name="connsiteY75" fmla="*/ 2009775 h 2184400"/>
                <a:gd name="connsiteX76" fmla="*/ 2470150 w 3886200"/>
                <a:gd name="connsiteY76" fmla="*/ 1962150 h 2184400"/>
                <a:gd name="connsiteX77" fmla="*/ 2279650 w 3886200"/>
                <a:gd name="connsiteY77" fmla="*/ 1911350 h 2184400"/>
                <a:gd name="connsiteX78" fmla="*/ 2082800 w 3886200"/>
                <a:gd name="connsiteY78" fmla="*/ 1854200 h 2184400"/>
                <a:gd name="connsiteX79" fmla="*/ 1962150 w 3886200"/>
                <a:gd name="connsiteY79" fmla="*/ 1812925 h 2184400"/>
                <a:gd name="connsiteX80" fmla="*/ 1866900 w 3886200"/>
                <a:gd name="connsiteY80" fmla="*/ 1774825 h 2184400"/>
                <a:gd name="connsiteX81" fmla="*/ 1708150 w 3886200"/>
                <a:gd name="connsiteY81" fmla="*/ 1708150 h 2184400"/>
                <a:gd name="connsiteX82" fmla="*/ 1660525 w 3886200"/>
                <a:gd name="connsiteY82" fmla="*/ 1689100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86200" h="2184400">
                  <a:moveTo>
                    <a:pt x="1660525" y="1689100"/>
                  </a:moveTo>
                  <a:lnTo>
                    <a:pt x="1530350" y="1628775"/>
                  </a:lnTo>
                  <a:lnTo>
                    <a:pt x="1397000" y="1565275"/>
                  </a:lnTo>
                  <a:lnTo>
                    <a:pt x="1304925" y="1517650"/>
                  </a:lnTo>
                  <a:lnTo>
                    <a:pt x="1165225" y="1441450"/>
                  </a:lnTo>
                  <a:lnTo>
                    <a:pt x="1000125" y="1343025"/>
                  </a:lnTo>
                  <a:lnTo>
                    <a:pt x="927100" y="1295400"/>
                  </a:lnTo>
                  <a:lnTo>
                    <a:pt x="768350" y="1162050"/>
                  </a:lnTo>
                  <a:lnTo>
                    <a:pt x="698500" y="1104900"/>
                  </a:lnTo>
                  <a:lnTo>
                    <a:pt x="622300" y="1038225"/>
                  </a:lnTo>
                  <a:lnTo>
                    <a:pt x="520700" y="936625"/>
                  </a:lnTo>
                  <a:lnTo>
                    <a:pt x="431800" y="838200"/>
                  </a:lnTo>
                  <a:lnTo>
                    <a:pt x="339725" y="720725"/>
                  </a:lnTo>
                  <a:lnTo>
                    <a:pt x="241300" y="574675"/>
                  </a:lnTo>
                  <a:lnTo>
                    <a:pt x="152400" y="415925"/>
                  </a:lnTo>
                  <a:lnTo>
                    <a:pt x="92075" y="292100"/>
                  </a:lnTo>
                  <a:lnTo>
                    <a:pt x="28575" y="136525"/>
                  </a:lnTo>
                  <a:lnTo>
                    <a:pt x="3175" y="66675"/>
                  </a:lnTo>
                  <a:lnTo>
                    <a:pt x="0" y="34925"/>
                  </a:lnTo>
                  <a:lnTo>
                    <a:pt x="3175" y="19050"/>
                  </a:lnTo>
                  <a:lnTo>
                    <a:pt x="6350" y="6350"/>
                  </a:lnTo>
                  <a:lnTo>
                    <a:pt x="25400" y="0"/>
                  </a:lnTo>
                  <a:lnTo>
                    <a:pt x="38100" y="6350"/>
                  </a:lnTo>
                  <a:lnTo>
                    <a:pt x="53975" y="19050"/>
                  </a:lnTo>
                  <a:lnTo>
                    <a:pt x="66675" y="28575"/>
                  </a:lnTo>
                  <a:lnTo>
                    <a:pt x="95250" y="79375"/>
                  </a:lnTo>
                  <a:lnTo>
                    <a:pt x="168275" y="209550"/>
                  </a:lnTo>
                  <a:lnTo>
                    <a:pt x="212725" y="282575"/>
                  </a:lnTo>
                  <a:lnTo>
                    <a:pt x="257175" y="352425"/>
                  </a:lnTo>
                  <a:lnTo>
                    <a:pt x="314325" y="431800"/>
                  </a:lnTo>
                  <a:lnTo>
                    <a:pt x="400050" y="539750"/>
                  </a:lnTo>
                  <a:lnTo>
                    <a:pt x="508000" y="660400"/>
                  </a:lnTo>
                  <a:lnTo>
                    <a:pt x="654050" y="803275"/>
                  </a:lnTo>
                  <a:lnTo>
                    <a:pt x="803275" y="927100"/>
                  </a:lnTo>
                  <a:lnTo>
                    <a:pt x="1000125" y="1069975"/>
                  </a:lnTo>
                  <a:lnTo>
                    <a:pt x="1196975" y="1212850"/>
                  </a:lnTo>
                  <a:lnTo>
                    <a:pt x="1393825" y="1317625"/>
                  </a:lnTo>
                  <a:lnTo>
                    <a:pt x="1565275" y="1400175"/>
                  </a:lnTo>
                  <a:lnTo>
                    <a:pt x="1806575" y="1501775"/>
                  </a:lnTo>
                  <a:lnTo>
                    <a:pt x="2022475" y="1577975"/>
                  </a:lnTo>
                  <a:lnTo>
                    <a:pt x="2247900" y="1644650"/>
                  </a:lnTo>
                  <a:lnTo>
                    <a:pt x="2447925" y="1698625"/>
                  </a:lnTo>
                  <a:lnTo>
                    <a:pt x="2686050" y="1755775"/>
                  </a:lnTo>
                  <a:lnTo>
                    <a:pt x="2924175" y="1806575"/>
                  </a:lnTo>
                  <a:lnTo>
                    <a:pt x="3105150" y="1831975"/>
                  </a:lnTo>
                  <a:lnTo>
                    <a:pt x="3311525" y="1854200"/>
                  </a:lnTo>
                  <a:lnTo>
                    <a:pt x="3444875" y="1860550"/>
                  </a:lnTo>
                  <a:lnTo>
                    <a:pt x="3536950" y="1857375"/>
                  </a:lnTo>
                  <a:lnTo>
                    <a:pt x="3590925" y="1854200"/>
                  </a:lnTo>
                  <a:lnTo>
                    <a:pt x="3651250" y="1844675"/>
                  </a:lnTo>
                  <a:lnTo>
                    <a:pt x="3714750" y="1825625"/>
                  </a:lnTo>
                  <a:lnTo>
                    <a:pt x="3736975" y="1809750"/>
                  </a:lnTo>
                  <a:lnTo>
                    <a:pt x="3784600" y="1762125"/>
                  </a:lnTo>
                  <a:lnTo>
                    <a:pt x="3832225" y="1698625"/>
                  </a:lnTo>
                  <a:lnTo>
                    <a:pt x="3848100" y="1679575"/>
                  </a:lnTo>
                  <a:lnTo>
                    <a:pt x="3857625" y="1676400"/>
                  </a:lnTo>
                  <a:lnTo>
                    <a:pt x="3873500" y="1676400"/>
                  </a:lnTo>
                  <a:lnTo>
                    <a:pt x="3883025" y="1682750"/>
                  </a:lnTo>
                  <a:lnTo>
                    <a:pt x="3886200" y="1711325"/>
                  </a:lnTo>
                  <a:lnTo>
                    <a:pt x="3886200" y="1844675"/>
                  </a:lnTo>
                  <a:lnTo>
                    <a:pt x="3879850" y="1870075"/>
                  </a:lnTo>
                  <a:lnTo>
                    <a:pt x="3838575" y="1949450"/>
                  </a:lnTo>
                  <a:lnTo>
                    <a:pt x="3790950" y="2028825"/>
                  </a:lnTo>
                  <a:lnTo>
                    <a:pt x="3765550" y="2060575"/>
                  </a:lnTo>
                  <a:lnTo>
                    <a:pt x="3733800" y="2101850"/>
                  </a:lnTo>
                  <a:lnTo>
                    <a:pt x="3714750" y="2120900"/>
                  </a:lnTo>
                  <a:lnTo>
                    <a:pt x="3679825" y="2149475"/>
                  </a:lnTo>
                  <a:lnTo>
                    <a:pt x="3648075" y="2165350"/>
                  </a:lnTo>
                  <a:lnTo>
                    <a:pt x="3597275" y="2181225"/>
                  </a:lnTo>
                  <a:lnTo>
                    <a:pt x="3562350" y="2184400"/>
                  </a:lnTo>
                  <a:lnTo>
                    <a:pt x="3508375" y="2174875"/>
                  </a:lnTo>
                  <a:lnTo>
                    <a:pt x="3473450" y="2159000"/>
                  </a:lnTo>
                  <a:lnTo>
                    <a:pt x="3397250" y="2143125"/>
                  </a:lnTo>
                  <a:lnTo>
                    <a:pt x="3114675" y="2098675"/>
                  </a:lnTo>
                  <a:lnTo>
                    <a:pt x="2892425" y="2057400"/>
                  </a:lnTo>
                  <a:lnTo>
                    <a:pt x="2667000" y="2009775"/>
                  </a:lnTo>
                  <a:lnTo>
                    <a:pt x="2470150" y="1962150"/>
                  </a:lnTo>
                  <a:lnTo>
                    <a:pt x="2279650" y="1911350"/>
                  </a:lnTo>
                  <a:lnTo>
                    <a:pt x="2082800" y="1854200"/>
                  </a:lnTo>
                  <a:lnTo>
                    <a:pt x="1962150" y="1812925"/>
                  </a:lnTo>
                  <a:lnTo>
                    <a:pt x="1866900" y="1774825"/>
                  </a:lnTo>
                  <a:lnTo>
                    <a:pt x="1708150" y="1708150"/>
                  </a:lnTo>
                  <a:lnTo>
                    <a:pt x="1660525" y="1689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61">
              <a:extLst>
                <a:ext uri="{FF2B5EF4-FFF2-40B4-BE49-F238E27FC236}">
                  <a16:creationId xmlns:a16="http://schemas.microsoft.com/office/drawing/2014/main" id="{2296FB40-4182-44E4-83E6-52227E618FC4}"/>
                </a:ext>
              </a:extLst>
            </p:cNvPr>
            <p:cNvSpPr/>
            <p:nvPr/>
          </p:nvSpPr>
          <p:spPr>
            <a:xfrm rot="16200000">
              <a:off x="2024063" y="3951288"/>
              <a:ext cx="3898900" cy="476250"/>
            </a:xfrm>
            <a:custGeom>
              <a:avLst/>
              <a:gdLst>
                <a:gd name="connsiteX0" fmla="*/ 2139950 w 3898900"/>
                <a:gd name="connsiteY0" fmla="*/ 184150 h 476250"/>
                <a:gd name="connsiteX1" fmla="*/ 1682750 w 3898900"/>
                <a:gd name="connsiteY1" fmla="*/ 168275 h 476250"/>
                <a:gd name="connsiteX2" fmla="*/ 1409700 w 3898900"/>
                <a:gd name="connsiteY2" fmla="*/ 158750 h 476250"/>
                <a:gd name="connsiteX3" fmla="*/ 1060450 w 3898900"/>
                <a:gd name="connsiteY3" fmla="*/ 146050 h 476250"/>
                <a:gd name="connsiteX4" fmla="*/ 803275 w 3898900"/>
                <a:gd name="connsiteY4" fmla="*/ 136525 h 476250"/>
                <a:gd name="connsiteX5" fmla="*/ 723900 w 3898900"/>
                <a:gd name="connsiteY5" fmla="*/ 130175 h 476250"/>
                <a:gd name="connsiteX6" fmla="*/ 650875 w 3898900"/>
                <a:gd name="connsiteY6" fmla="*/ 120650 h 476250"/>
                <a:gd name="connsiteX7" fmla="*/ 539750 w 3898900"/>
                <a:gd name="connsiteY7" fmla="*/ 95250 h 476250"/>
                <a:gd name="connsiteX8" fmla="*/ 488950 w 3898900"/>
                <a:gd name="connsiteY8" fmla="*/ 88900 h 476250"/>
                <a:gd name="connsiteX9" fmla="*/ 365125 w 3898900"/>
                <a:gd name="connsiteY9" fmla="*/ 98425 h 476250"/>
                <a:gd name="connsiteX10" fmla="*/ 215900 w 3898900"/>
                <a:gd name="connsiteY10" fmla="*/ 123825 h 476250"/>
                <a:gd name="connsiteX11" fmla="*/ 133350 w 3898900"/>
                <a:gd name="connsiteY11" fmla="*/ 146050 h 476250"/>
                <a:gd name="connsiteX12" fmla="*/ 63500 w 3898900"/>
                <a:gd name="connsiteY12" fmla="*/ 171450 h 476250"/>
                <a:gd name="connsiteX13" fmla="*/ 28575 w 3898900"/>
                <a:gd name="connsiteY13" fmla="*/ 193675 h 476250"/>
                <a:gd name="connsiteX14" fmla="*/ 9525 w 3898900"/>
                <a:gd name="connsiteY14" fmla="*/ 212725 h 476250"/>
                <a:gd name="connsiteX15" fmla="*/ 0 w 3898900"/>
                <a:gd name="connsiteY15" fmla="*/ 231775 h 476250"/>
                <a:gd name="connsiteX16" fmla="*/ 0 w 3898900"/>
                <a:gd name="connsiteY16" fmla="*/ 247650 h 476250"/>
                <a:gd name="connsiteX17" fmla="*/ 9525 w 3898900"/>
                <a:gd name="connsiteY17" fmla="*/ 279400 h 476250"/>
                <a:gd name="connsiteX18" fmla="*/ 25400 w 3898900"/>
                <a:gd name="connsiteY18" fmla="*/ 304800 h 476250"/>
                <a:gd name="connsiteX19" fmla="*/ 44450 w 3898900"/>
                <a:gd name="connsiteY19" fmla="*/ 323850 h 476250"/>
                <a:gd name="connsiteX20" fmla="*/ 69850 w 3898900"/>
                <a:gd name="connsiteY20" fmla="*/ 339725 h 476250"/>
                <a:gd name="connsiteX21" fmla="*/ 114300 w 3898900"/>
                <a:gd name="connsiteY21" fmla="*/ 358775 h 476250"/>
                <a:gd name="connsiteX22" fmla="*/ 184150 w 3898900"/>
                <a:gd name="connsiteY22" fmla="*/ 381000 h 476250"/>
                <a:gd name="connsiteX23" fmla="*/ 250825 w 3898900"/>
                <a:gd name="connsiteY23" fmla="*/ 396875 h 476250"/>
                <a:gd name="connsiteX24" fmla="*/ 330200 w 3898900"/>
                <a:gd name="connsiteY24" fmla="*/ 403225 h 476250"/>
                <a:gd name="connsiteX25" fmla="*/ 523875 w 3898900"/>
                <a:gd name="connsiteY25" fmla="*/ 403225 h 476250"/>
                <a:gd name="connsiteX26" fmla="*/ 876300 w 3898900"/>
                <a:gd name="connsiteY26" fmla="*/ 403225 h 476250"/>
                <a:gd name="connsiteX27" fmla="*/ 1276350 w 3898900"/>
                <a:gd name="connsiteY27" fmla="*/ 403225 h 476250"/>
                <a:gd name="connsiteX28" fmla="*/ 1873250 w 3898900"/>
                <a:gd name="connsiteY28" fmla="*/ 403225 h 476250"/>
                <a:gd name="connsiteX29" fmla="*/ 2311400 w 3898900"/>
                <a:gd name="connsiteY29" fmla="*/ 400050 h 476250"/>
                <a:gd name="connsiteX30" fmla="*/ 2587625 w 3898900"/>
                <a:gd name="connsiteY30" fmla="*/ 403225 h 476250"/>
                <a:gd name="connsiteX31" fmla="*/ 3067050 w 3898900"/>
                <a:gd name="connsiteY31" fmla="*/ 403225 h 476250"/>
                <a:gd name="connsiteX32" fmla="*/ 3228975 w 3898900"/>
                <a:gd name="connsiteY32" fmla="*/ 406400 h 476250"/>
                <a:gd name="connsiteX33" fmla="*/ 3498850 w 3898900"/>
                <a:gd name="connsiteY33" fmla="*/ 422275 h 476250"/>
                <a:gd name="connsiteX34" fmla="*/ 3543300 w 3898900"/>
                <a:gd name="connsiteY34" fmla="*/ 428625 h 476250"/>
                <a:gd name="connsiteX35" fmla="*/ 3578225 w 3898900"/>
                <a:gd name="connsiteY35" fmla="*/ 444500 h 476250"/>
                <a:gd name="connsiteX36" fmla="*/ 3616325 w 3898900"/>
                <a:gd name="connsiteY36" fmla="*/ 460375 h 476250"/>
                <a:gd name="connsiteX37" fmla="*/ 3660775 w 3898900"/>
                <a:gd name="connsiteY37" fmla="*/ 473075 h 476250"/>
                <a:gd name="connsiteX38" fmla="*/ 3692525 w 3898900"/>
                <a:gd name="connsiteY38" fmla="*/ 476250 h 476250"/>
                <a:gd name="connsiteX39" fmla="*/ 3724275 w 3898900"/>
                <a:gd name="connsiteY39" fmla="*/ 466725 h 476250"/>
                <a:gd name="connsiteX40" fmla="*/ 3746500 w 3898900"/>
                <a:gd name="connsiteY40" fmla="*/ 450850 h 476250"/>
                <a:gd name="connsiteX41" fmla="*/ 3778250 w 3898900"/>
                <a:gd name="connsiteY41" fmla="*/ 415925 h 476250"/>
                <a:gd name="connsiteX42" fmla="*/ 3806825 w 3898900"/>
                <a:gd name="connsiteY42" fmla="*/ 371475 h 476250"/>
                <a:gd name="connsiteX43" fmla="*/ 3844925 w 3898900"/>
                <a:gd name="connsiteY43" fmla="*/ 295275 h 476250"/>
                <a:gd name="connsiteX44" fmla="*/ 3898900 w 3898900"/>
                <a:gd name="connsiteY44" fmla="*/ 127000 h 476250"/>
                <a:gd name="connsiteX45" fmla="*/ 3829050 w 3898900"/>
                <a:gd name="connsiteY45" fmla="*/ 0 h 476250"/>
                <a:gd name="connsiteX46" fmla="*/ 3790950 w 3898900"/>
                <a:gd name="connsiteY46" fmla="*/ 79375 h 476250"/>
                <a:gd name="connsiteX47" fmla="*/ 3765550 w 3898900"/>
                <a:gd name="connsiteY47" fmla="*/ 117475 h 476250"/>
                <a:gd name="connsiteX48" fmla="*/ 3727450 w 3898900"/>
                <a:gd name="connsiteY48" fmla="*/ 146050 h 476250"/>
                <a:gd name="connsiteX49" fmla="*/ 3683000 w 3898900"/>
                <a:gd name="connsiteY49" fmla="*/ 168275 h 476250"/>
                <a:gd name="connsiteX50" fmla="*/ 3632200 w 3898900"/>
                <a:gd name="connsiteY50" fmla="*/ 180975 h 476250"/>
                <a:gd name="connsiteX51" fmla="*/ 3476625 w 3898900"/>
                <a:gd name="connsiteY51" fmla="*/ 180975 h 476250"/>
                <a:gd name="connsiteX52" fmla="*/ 3095625 w 3898900"/>
                <a:gd name="connsiteY52" fmla="*/ 180975 h 476250"/>
                <a:gd name="connsiteX53" fmla="*/ 2682875 w 3898900"/>
                <a:gd name="connsiteY53" fmla="*/ 203200 h 476250"/>
                <a:gd name="connsiteX54" fmla="*/ 2460625 w 3898900"/>
                <a:gd name="connsiteY54" fmla="*/ 193675 h 476250"/>
                <a:gd name="connsiteX55" fmla="*/ 2139950 w 3898900"/>
                <a:gd name="connsiteY55" fmla="*/ 184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98900" h="476250">
                  <a:moveTo>
                    <a:pt x="2139950" y="184150"/>
                  </a:moveTo>
                  <a:lnTo>
                    <a:pt x="1682750" y="168275"/>
                  </a:lnTo>
                  <a:lnTo>
                    <a:pt x="1409700" y="158750"/>
                  </a:lnTo>
                  <a:lnTo>
                    <a:pt x="1060450" y="146050"/>
                  </a:lnTo>
                  <a:lnTo>
                    <a:pt x="803275" y="136525"/>
                  </a:lnTo>
                  <a:lnTo>
                    <a:pt x="723900" y="130175"/>
                  </a:lnTo>
                  <a:lnTo>
                    <a:pt x="650875" y="120650"/>
                  </a:lnTo>
                  <a:lnTo>
                    <a:pt x="539750" y="95250"/>
                  </a:lnTo>
                  <a:lnTo>
                    <a:pt x="488950" y="88900"/>
                  </a:lnTo>
                  <a:lnTo>
                    <a:pt x="365125" y="98425"/>
                  </a:lnTo>
                  <a:lnTo>
                    <a:pt x="215900" y="123825"/>
                  </a:lnTo>
                  <a:lnTo>
                    <a:pt x="133350" y="146050"/>
                  </a:lnTo>
                  <a:lnTo>
                    <a:pt x="63500" y="171450"/>
                  </a:lnTo>
                  <a:lnTo>
                    <a:pt x="28575" y="193675"/>
                  </a:lnTo>
                  <a:lnTo>
                    <a:pt x="9525" y="212725"/>
                  </a:lnTo>
                  <a:lnTo>
                    <a:pt x="0" y="231775"/>
                  </a:lnTo>
                  <a:lnTo>
                    <a:pt x="0" y="247650"/>
                  </a:lnTo>
                  <a:lnTo>
                    <a:pt x="9525" y="279400"/>
                  </a:lnTo>
                  <a:lnTo>
                    <a:pt x="25400" y="304800"/>
                  </a:lnTo>
                  <a:lnTo>
                    <a:pt x="44450" y="323850"/>
                  </a:lnTo>
                  <a:lnTo>
                    <a:pt x="69850" y="339725"/>
                  </a:lnTo>
                  <a:lnTo>
                    <a:pt x="114300" y="358775"/>
                  </a:lnTo>
                  <a:lnTo>
                    <a:pt x="184150" y="381000"/>
                  </a:lnTo>
                  <a:lnTo>
                    <a:pt x="250825" y="396875"/>
                  </a:lnTo>
                  <a:lnTo>
                    <a:pt x="330200" y="403225"/>
                  </a:lnTo>
                  <a:lnTo>
                    <a:pt x="523875" y="403225"/>
                  </a:lnTo>
                  <a:lnTo>
                    <a:pt x="876300" y="403225"/>
                  </a:lnTo>
                  <a:lnTo>
                    <a:pt x="1276350" y="403225"/>
                  </a:lnTo>
                  <a:lnTo>
                    <a:pt x="1873250" y="403225"/>
                  </a:lnTo>
                  <a:lnTo>
                    <a:pt x="2311400" y="400050"/>
                  </a:lnTo>
                  <a:lnTo>
                    <a:pt x="2587625" y="403225"/>
                  </a:lnTo>
                  <a:lnTo>
                    <a:pt x="3067050" y="403225"/>
                  </a:lnTo>
                  <a:lnTo>
                    <a:pt x="3228975" y="406400"/>
                  </a:lnTo>
                  <a:lnTo>
                    <a:pt x="3498850" y="422275"/>
                  </a:lnTo>
                  <a:lnTo>
                    <a:pt x="3543300" y="428625"/>
                  </a:lnTo>
                  <a:lnTo>
                    <a:pt x="3578225" y="444500"/>
                  </a:lnTo>
                  <a:lnTo>
                    <a:pt x="3616325" y="460375"/>
                  </a:lnTo>
                  <a:lnTo>
                    <a:pt x="3660775" y="473075"/>
                  </a:lnTo>
                  <a:lnTo>
                    <a:pt x="3692525" y="476250"/>
                  </a:lnTo>
                  <a:lnTo>
                    <a:pt x="3724275" y="466725"/>
                  </a:lnTo>
                  <a:lnTo>
                    <a:pt x="3746500" y="450850"/>
                  </a:lnTo>
                  <a:lnTo>
                    <a:pt x="3778250" y="415925"/>
                  </a:lnTo>
                  <a:lnTo>
                    <a:pt x="3806825" y="371475"/>
                  </a:lnTo>
                  <a:lnTo>
                    <a:pt x="3844925" y="295275"/>
                  </a:lnTo>
                  <a:lnTo>
                    <a:pt x="3898900" y="127000"/>
                  </a:lnTo>
                  <a:lnTo>
                    <a:pt x="3829050" y="0"/>
                  </a:lnTo>
                  <a:lnTo>
                    <a:pt x="3790950" y="79375"/>
                  </a:lnTo>
                  <a:lnTo>
                    <a:pt x="3765550" y="117475"/>
                  </a:lnTo>
                  <a:lnTo>
                    <a:pt x="3727450" y="146050"/>
                  </a:lnTo>
                  <a:lnTo>
                    <a:pt x="3683000" y="168275"/>
                  </a:lnTo>
                  <a:lnTo>
                    <a:pt x="3632200" y="180975"/>
                  </a:lnTo>
                  <a:lnTo>
                    <a:pt x="3476625" y="180975"/>
                  </a:lnTo>
                  <a:lnTo>
                    <a:pt x="3095625" y="180975"/>
                  </a:lnTo>
                  <a:lnTo>
                    <a:pt x="2682875" y="203200"/>
                  </a:lnTo>
                  <a:lnTo>
                    <a:pt x="2460625" y="193675"/>
                  </a:lnTo>
                  <a:lnTo>
                    <a:pt x="2139950" y="184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62">
              <a:extLst>
                <a:ext uri="{FF2B5EF4-FFF2-40B4-BE49-F238E27FC236}">
                  <a16:creationId xmlns:a16="http://schemas.microsoft.com/office/drawing/2014/main" id="{ABC9637E-E60A-461D-89E2-7B41284DE496}"/>
                </a:ext>
              </a:extLst>
            </p:cNvPr>
            <p:cNvSpPr/>
            <p:nvPr/>
          </p:nvSpPr>
          <p:spPr>
            <a:xfrm rot="16200000">
              <a:off x="2289969" y="3361532"/>
              <a:ext cx="1960563" cy="1419225"/>
            </a:xfrm>
            <a:custGeom>
              <a:avLst/>
              <a:gdLst>
                <a:gd name="connsiteX0" fmla="*/ 916782 w 1959769"/>
                <a:gd name="connsiteY0" fmla="*/ 940594 h 1419225"/>
                <a:gd name="connsiteX1" fmla="*/ 826294 w 1959769"/>
                <a:gd name="connsiteY1" fmla="*/ 871538 h 1419225"/>
                <a:gd name="connsiteX2" fmla="*/ 697707 w 1959769"/>
                <a:gd name="connsiteY2" fmla="*/ 769144 h 1419225"/>
                <a:gd name="connsiteX3" fmla="*/ 614363 w 1959769"/>
                <a:gd name="connsiteY3" fmla="*/ 697706 h 1419225"/>
                <a:gd name="connsiteX4" fmla="*/ 523875 w 1959769"/>
                <a:gd name="connsiteY4" fmla="*/ 614363 h 1419225"/>
                <a:gd name="connsiteX5" fmla="*/ 373857 w 1959769"/>
                <a:gd name="connsiteY5" fmla="*/ 466725 h 1419225"/>
                <a:gd name="connsiteX6" fmla="*/ 273844 w 1959769"/>
                <a:gd name="connsiteY6" fmla="*/ 364331 h 1419225"/>
                <a:gd name="connsiteX7" fmla="*/ 176213 w 1959769"/>
                <a:gd name="connsiteY7" fmla="*/ 254794 h 1419225"/>
                <a:gd name="connsiteX8" fmla="*/ 83344 w 1959769"/>
                <a:gd name="connsiteY8" fmla="*/ 145256 h 1419225"/>
                <a:gd name="connsiteX9" fmla="*/ 38100 w 1959769"/>
                <a:gd name="connsiteY9" fmla="*/ 88106 h 1419225"/>
                <a:gd name="connsiteX10" fmla="*/ 11907 w 1959769"/>
                <a:gd name="connsiteY10" fmla="*/ 50006 h 1419225"/>
                <a:gd name="connsiteX11" fmla="*/ 0 w 1959769"/>
                <a:gd name="connsiteY11" fmla="*/ 21431 h 1419225"/>
                <a:gd name="connsiteX12" fmla="*/ 2382 w 1959769"/>
                <a:gd name="connsiteY12" fmla="*/ 9525 h 1419225"/>
                <a:gd name="connsiteX13" fmla="*/ 9525 w 1959769"/>
                <a:gd name="connsiteY13" fmla="*/ 0 h 1419225"/>
                <a:gd name="connsiteX14" fmla="*/ 26194 w 1959769"/>
                <a:gd name="connsiteY14" fmla="*/ 0 h 1419225"/>
                <a:gd name="connsiteX15" fmla="*/ 52388 w 1959769"/>
                <a:gd name="connsiteY15" fmla="*/ 11906 h 1419225"/>
                <a:gd name="connsiteX16" fmla="*/ 80963 w 1959769"/>
                <a:gd name="connsiteY16" fmla="*/ 35719 h 1419225"/>
                <a:gd name="connsiteX17" fmla="*/ 221457 w 1959769"/>
                <a:gd name="connsiteY17" fmla="*/ 171450 h 1419225"/>
                <a:gd name="connsiteX18" fmla="*/ 388144 w 1959769"/>
                <a:gd name="connsiteY18" fmla="*/ 326231 h 1419225"/>
                <a:gd name="connsiteX19" fmla="*/ 540544 w 1959769"/>
                <a:gd name="connsiteY19" fmla="*/ 450056 h 1419225"/>
                <a:gd name="connsiteX20" fmla="*/ 671513 w 1959769"/>
                <a:gd name="connsiteY20" fmla="*/ 554831 h 1419225"/>
                <a:gd name="connsiteX21" fmla="*/ 831057 w 1959769"/>
                <a:gd name="connsiteY21" fmla="*/ 671513 h 1419225"/>
                <a:gd name="connsiteX22" fmla="*/ 976313 w 1959769"/>
                <a:gd name="connsiteY22" fmla="*/ 771525 h 1419225"/>
                <a:gd name="connsiteX23" fmla="*/ 1150144 w 1959769"/>
                <a:gd name="connsiteY23" fmla="*/ 876300 h 1419225"/>
                <a:gd name="connsiteX24" fmla="*/ 1316832 w 1959769"/>
                <a:gd name="connsiteY24" fmla="*/ 973931 h 1419225"/>
                <a:gd name="connsiteX25" fmla="*/ 1488282 w 1959769"/>
                <a:gd name="connsiteY25" fmla="*/ 1062038 h 1419225"/>
                <a:gd name="connsiteX26" fmla="*/ 1690688 w 1959769"/>
                <a:gd name="connsiteY26" fmla="*/ 1154906 h 1419225"/>
                <a:gd name="connsiteX27" fmla="*/ 1845469 w 1959769"/>
                <a:gd name="connsiteY27" fmla="*/ 1216819 h 1419225"/>
                <a:gd name="connsiteX28" fmla="*/ 1921669 w 1959769"/>
                <a:gd name="connsiteY28" fmla="*/ 1240631 h 1419225"/>
                <a:gd name="connsiteX29" fmla="*/ 1959769 w 1959769"/>
                <a:gd name="connsiteY29" fmla="*/ 1414463 h 1419225"/>
                <a:gd name="connsiteX30" fmla="*/ 1693069 w 1959769"/>
                <a:gd name="connsiteY30" fmla="*/ 1419225 h 1419225"/>
                <a:gd name="connsiteX31" fmla="*/ 1543050 w 1959769"/>
                <a:gd name="connsiteY31" fmla="*/ 1347788 h 1419225"/>
                <a:gd name="connsiteX32" fmla="*/ 1457325 w 1959769"/>
                <a:gd name="connsiteY32" fmla="*/ 1297781 h 1419225"/>
                <a:gd name="connsiteX33" fmla="*/ 1350169 w 1959769"/>
                <a:gd name="connsiteY33" fmla="*/ 1235869 h 1419225"/>
                <a:gd name="connsiteX34" fmla="*/ 1197769 w 1959769"/>
                <a:gd name="connsiteY34" fmla="*/ 1138238 h 1419225"/>
                <a:gd name="connsiteX35" fmla="*/ 1038225 w 1959769"/>
                <a:gd name="connsiteY35" fmla="*/ 1028700 h 1419225"/>
                <a:gd name="connsiteX36" fmla="*/ 916782 w 1959769"/>
                <a:gd name="connsiteY36" fmla="*/ 94059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59769" h="1419225">
                  <a:moveTo>
                    <a:pt x="916782" y="940594"/>
                  </a:moveTo>
                  <a:lnTo>
                    <a:pt x="826294" y="871538"/>
                  </a:lnTo>
                  <a:lnTo>
                    <a:pt x="697707" y="769144"/>
                  </a:lnTo>
                  <a:lnTo>
                    <a:pt x="614363" y="697706"/>
                  </a:lnTo>
                  <a:lnTo>
                    <a:pt x="523875" y="614363"/>
                  </a:lnTo>
                  <a:lnTo>
                    <a:pt x="373857" y="466725"/>
                  </a:lnTo>
                  <a:lnTo>
                    <a:pt x="273844" y="364331"/>
                  </a:lnTo>
                  <a:lnTo>
                    <a:pt x="176213" y="254794"/>
                  </a:lnTo>
                  <a:lnTo>
                    <a:pt x="83344" y="145256"/>
                  </a:lnTo>
                  <a:lnTo>
                    <a:pt x="38100" y="88106"/>
                  </a:lnTo>
                  <a:lnTo>
                    <a:pt x="11907" y="50006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2388" y="11906"/>
                  </a:lnTo>
                  <a:lnTo>
                    <a:pt x="80963" y="35719"/>
                  </a:lnTo>
                  <a:lnTo>
                    <a:pt x="221457" y="171450"/>
                  </a:lnTo>
                  <a:lnTo>
                    <a:pt x="388144" y="326231"/>
                  </a:lnTo>
                  <a:lnTo>
                    <a:pt x="540544" y="450056"/>
                  </a:lnTo>
                  <a:lnTo>
                    <a:pt x="671513" y="554831"/>
                  </a:lnTo>
                  <a:lnTo>
                    <a:pt x="831057" y="671513"/>
                  </a:lnTo>
                  <a:lnTo>
                    <a:pt x="976313" y="771525"/>
                  </a:lnTo>
                  <a:lnTo>
                    <a:pt x="1150144" y="876300"/>
                  </a:lnTo>
                  <a:lnTo>
                    <a:pt x="1316832" y="973931"/>
                  </a:lnTo>
                  <a:lnTo>
                    <a:pt x="1488282" y="1062038"/>
                  </a:lnTo>
                  <a:lnTo>
                    <a:pt x="1690688" y="1154906"/>
                  </a:lnTo>
                  <a:lnTo>
                    <a:pt x="1845469" y="1216819"/>
                  </a:lnTo>
                  <a:lnTo>
                    <a:pt x="1921669" y="1240631"/>
                  </a:lnTo>
                  <a:lnTo>
                    <a:pt x="1959769" y="1414463"/>
                  </a:lnTo>
                  <a:lnTo>
                    <a:pt x="1693069" y="1419225"/>
                  </a:lnTo>
                  <a:lnTo>
                    <a:pt x="1543050" y="1347788"/>
                  </a:lnTo>
                  <a:lnTo>
                    <a:pt x="1457325" y="1297781"/>
                  </a:lnTo>
                  <a:lnTo>
                    <a:pt x="1350169" y="1235869"/>
                  </a:lnTo>
                  <a:lnTo>
                    <a:pt x="1197769" y="1138238"/>
                  </a:lnTo>
                  <a:lnTo>
                    <a:pt x="1038225" y="1028700"/>
                  </a:lnTo>
                  <a:lnTo>
                    <a:pt x="916782" y="940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56">
              <a:extLst>
                <a:ext uri="{FF2B5EF4-FFF2-40B4-BE49-F238E27FC236}">
                  <a16:creationId xmlns:a16="http://schemas.microsoft.com/office/drawing/2014/main" id="{FD17F428-0926-47EC-9E54-730892ECDC51}"/>
                </a:ext>
              </a:extLst>
            </p:cNvPr>
            <p:cNvSpPr/>
            <p:nvPr/>
          </p:nvSpPr>
          <p:spPr>
            <a:xfrm>
              <a:off x="4090988" y="3500438"/>
              <a:ext cx="695325" cy="644525"/>
            </a:xfrm>
            <a:custGeom>
              <a:avLst/>
              <a:gdLst>
                <a:gd name="connsiteX0" fmla="*/ 335756 w 695325"/>
                <a:gd name="connsiteY0" fmla="*/ 111918 h 645318"/>
                <a:gd name="connsiteX1" fmla="*/ 223837 w 695325"/>
                <a:gd name="connsiteY1" fmla="*/ 73818 h 645318"/>
                <a:gd name="connsiteX2" fmla="*/ 59531 w 695325"/>
                <a:gd name="connsiteY2" fmla="*/ 19050 h 645318"/>
                <a:gd name="connsiteX3" fmla="*/ 0 w 695325"/>
                <a:gd name="connsiteY3" fmla="*/ 0 h 645318"/>
                <a:gd name="connsiteX4" fmla="*/ 0 w 695325"/>
                <a:gd name="connsiteY4" fmla="*/ 42862 h 645318"/>
                <a:gd name="connsiteX5" fmla="*/ 71437 w 695325"/>
                <a:gd name="connsiteY5" fmla="*/ 80962 h 645318"/>
                <a:gd name="connsiteX6" fmla="*/ 123825 w 695325"/>
                <a:gd name="connsiteY6" fmla="*/ 123825 h 645318"/>
                <a:gd name="connsiteX7" fmla="*/ 188118 w 695325"/>
                <a:gd name="connsiteY7" fmla="*/ 190500 h 645318"/>
                <a:gd name="connsiteX8" fmla="*/ 259556 w 695325"/>
                <a:gd name="connsiteY8" fmla="*/ 266700 h 645318"/>
                <a:gd name="connsiteX9" fmla="*/ 338137 w 695325"/>
                <a:gd name="connsiteY9" fmla="*/ 361950 h 645318"/>
                <a:gd name="connsiteX10" fmla="*/ 400050 w 695325"/>
                <a:gd name="connsiteY10" fmla="*/ 450056 h 645318"/>
                <a:gd name="connsiteX11" fmla="*/ 457200 w 695325"/>
                <a:gd name="connsiteY11" fmla="*/ 535781 h 645318"/>
                <a:gd name="connsiteX12" fmla="*/ 488156 w 695325"/>
                <a:gd name="connsiteY12" fmla="*/ 585787 h 645318"/>
                <a:gd name="connsiteX13" fmla="*/ 500062 w 695325"/>
                <a:gd name="connsiteY13" fmla="*/ 597693 h 645318"/>
                <a:gd name="connsiteX14" fmla="*/ 528637 w 695325"/>
                <a:gd name="connsiteY14" fmla="*/ 614362 h 645318"/>
                <a:gd name="connsiteX15" fmla="*/ 581025 w 695325"/>
                <a:gd name="connsiteY15" fmla="*/ 638175 h 645318"/>
                <a:gd name="connsiteX16" fmla="*/ 609600 w 695325"/>
                <a:gd name="connsiteY16" fmla="*/ 645318 h 645318"/>
                <a:gd name="connsiteX17" fmla="*/ 626268 w 695325"/>
                <a:gd name="connsiteY17" fmla="*/ 635793 h 645318"/>
                <a:gd name="connsiteX18" fmla="*/ 640556 w 695325"/>
                <a:gd name="connsiteY18" fmla="*/ 623887 h 645318"/>
                <a:gd name="connsiteX19" fmla="*/ 661987 w 695325"/>
                <a:gd name="connsiteY19" fmla="*/ 595312 h 645318"/>
                <a:gd name="connsiteX20" fmla="*/ 681037 w 695325"/>
                <a:gd name="connsiteY20" fmla="*/ 552450 h 645318"/>
                <a:gd name="connsiteX21" fmla="*/ 692943 w 695325"/>
                <a:gd name="connsiteY21" fmla="*/ 500062 h 645318"/>
                <a:gd name="connsiteX22" fmla="*/ 695325 w 695325"/>
                <a:gd name="connsiteY22" fmla="*/ 464343 h 645318"/>
                <a:gd name="connsiteX23" fmla="*/ 685800 w 695325"/>
                <a:gd name="connsiteY23" fmla="*/ 407193 h 645318"/>
                <a:gd name="connsiteX24" fmla="*/ 661987 w 695325"/>
                <a:gd name="connsiteY24" fmla="*/ 340518 h 645318"/>
                <a:gd name="connsiteX25" fmla="*/ 635793 w 695325"/>
                <a:gd name="connsiteY25" fmla="*/ 292893 h 645318"/>
                <a:gd name="connsiteX26" fmla="*/ 600075 w 695325"/>
                <a:gd name="connsiteY26" fmla="*/ 245268 h 645318"/>
                <a:gd name="connsiteX27" fmla="*/ 547687 w 695325"/>
                <a:gd name="connsiteY27" fmla="*/ 195262 h 645318"/>
                <a:gd name="connsiteX28" fmla="*/ 526256 w 695325"/>
                <a:gd name="connsiteY28" fmla="*/ 176212 h 645318"/>
                <a:gd name="connsiteX29" fmla="*/ 466725 w 695325"/>
                <a:gd name="connsiteY29" fmla="*/ 152400 h 645318"/>
                <a:gd name="connsiteX30" fmla="*/ 335756 w 695325"/>
                <a:gd name="connsiteY30" fmla="*/ 11191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95325" h="645318">
                  <a:moveTo>
                    <a:pt x="335756" y="111918"/>
                  </a:moveTo>
                  <a:lnTo>
                    <a:pt x="223837" y="73818"/>
                  </a:lnTo>
                  <a:lnTo>
                    <a:pt x="59531" y="19050"/>
                  </a:lnTo>
                  <a:lnTo>
                    <a:pt x="0" y="0"/>
                  </a:lnTo>
                  <a:lnTo>
                    <a:pt x="0" y="42862"/>
                  </a:lnTo>
                  <a:lnTo>
                    <a:pt x="71437" y="80962"/>
                  </a:lnTo>
                  <a:lnTo>
                    <a:pt x="123825" y="123825"/>
                  </a:lnTo>
                  <a:lnTo>
                    <a:pt x="188118" y="190500"/>
                  </a:lnTo>
                  <a:lnTo>
                    <a:pt x="259556" y="266700"/>
                  </a:lnTo>
                  <a:lnTo>
                    <a:pt x="338137" y="361950"/>
                  </a:lnTo>
                  <a:lnTo>
                    <a:pt x="400050" y="450056"/>
                  </a:lnTo>
                  <a:lnTo>
                    <a:pt x="457200" y="535781"/>
                  </a:lnTo>
                  <a:lnTo>
                    <a:pt x="488156" y="585787"/>
                  </a:lnTo>
                  <a:lnTo>
                    <a:pt x="500062" y="597693"/>
                  </a:lnTo>
                  <a:lnTo>
                    <a:pt x="528637" y="614362"/>
                  </a:lnTo>
                  <a:lnTo>
                    <a:pt x="581025" y="638175"/>
                  </a:lnTo>
                  <a:lnTo>
                    <a:pt x="609600" y="645318"/>
                  </a:lnTo>
                  <a:lnTo>
                    <a:pt x="626268" y="635793"/>
                  </a:lnTo>
                  <a:lnTo>
                    <a:pt x="640556" y="623887"/>
                  </a:lnTo>
                  <a:lnTo>
                    <a:pt x="661987" y="595312"/>
                  </a:lnTo>
                  <a:lnTo>
                    <a:pt x="681037" y="552450"/>
                  </a:lnTo>
                  <a:lnTo>
                    <a:pt x="692943" y="500062"/>
                  </a:lnTo>
                  <a:lnTo>
                    <a:pt x="695325" y="464343"/>
                  </a:lnTo>
                  <a:lnTo>
                    <a:pt x="685800" y="407193"/>
                  </a:lnTo>
                  <a:lnTo>
                    <a:pt x="661987" y="340518"/>
                  </a:lnTo>
                  <a:lnTo>
                    <a:pt x="635793" y="292893"/>
                  </a:lnTo>
                  <a:lnTo>
                    <a:pt x="600075" y="245268"/>
                  </a:lnTo>
                  <a:lnTo>
                    <a:pt x="547687" y="195262"/>
                  </a:lnTo>
                  <a:lnTo>
                    <a:pt x="526256" y="176212"/>
                  </a:lnTo>
                  <a:lnTo>
                    <a:pt x="466725" y="152400"/>
                  </a:lnTo>
                  <a:lnTo>
                    <a:pt x="335756" y="111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4">
              <a:extLst>
                <a:ext uri="{FF2B5EF4-FFF2-40B4-BE49-F238E27FC236}">
                  <a16:creationId xmlns:a16="http://schemas.microsoft.com/office/drawing/2014/main" id="{AA548C2B-FB56-4A57-994D-EBF84B4C9951}"/>
                </a:ext>
              </a:extLst>
            </p:cNvPr>
            <p:cNvSpPr/>
            <p:nvPr/>
          </p:nvSpPr>
          <p:spPr>
            <a:xfrm>
              <a:off x="5697538" y="2300288"/>
              <a:ext cx="238125" cy="290513"/>
            </a:xfrm>
            <a:custGeom>
              <a:avLst/>
              <a:gdLst>
                <a:gd name="connsiteX0" fmla="*/ 61913 w 238125"/>
                <a:gd name="connsiteY0" fmla="*/ 76200 h 290512"/>
                <a:gd name="connsiteX1" fmla="*/ 166688 w 238125"/>
                <a:gd name="connsiteY1" fmla="*/ 21431 h 290512"/>
                <a:gd name="connsiteX2" fmla="*/ 200025 w 238125"/>
                <a:gd name="connsiteY2" fmla="*/ 7143 h 290512"/>
                <a:gd name="connsiteX3" fmla="*/ 223838 w 238125"/>
                <a:gd name="connsiteY3" fmla="*/ 0 h 290512"/>
                <a:gd name="connsiteX4" fmla="*/ 235744 w 238125"/>
                <a:gd name="connsiteY4" fmla="*/ 9525 h 290512"/>
                <a:gd name="connsiteX5" fmla="*/ 238125 w 238125"/>
                <a:gd name="connsiteY5" fmla="*/ 23812 h 290512"/>
                <a:gd name="connsiteX6" fmla="*/ 230982 w 238125"/>
                <a:gd name="connsiteY6" fmla="*/ 40481 h 290512"/>
                <a:gd name="connsiteX7" fmla="*/ 214313 w 238125"/>
                <a:gd name="connsiteY7" fmla="*/ 59531 h 290512"/>
                <a:gd name="connsiteX8" fmla="*/ 192882 w 238125"/>
                <a:gd name="connsiteY8" fmla="*/ 83343 h 290512"/>
                <a:gd name="connsiteX9" fmla="*/ 171450 w 238125"/>
                <a:gd name="connsiteY9" fmla="*/ 109537 h 290512"/>
                <a:gd name="connsiteX10" fmla="*/ 145257 w 238125"/>
                <a:gd name="connsiteY10" fmla="*/ 150018 h 290512"/>
                <a:gd name="connsiteX11" fmla="*/ 123825 w 238125"/>
                <a:gd name="connsiteY11" fmla="*/ 197643 h 290512"/>
                <a:gd name="connsiteX12" fmla="*/ 109538 w 238125"/>
                <a:gd name="connsiteY12" fmla="*/ 230981 h 290512"/>
                <a:gd name="connsiteX13" fmla="*/ 97632 w 238125"/>
                <a:gd name="connsiteY13" fmla="*/ 261937 h 290512"/>
                <a:gd name="connsiteX14" fmla="*/ 85725 w 238125"/>
                <a:gd name="connsiteY14" fmla="*/ 290512 h 290512"/>
                <a:gd name="connsiteX15" fmla="*/ 0 w 238125"/>
                <a:gd name="connsiteY15" fmla="*/ 97631 h 290512"/>
                <a:gd name="connsiteX16" fmla="*/ 61913 w 238125"/>
                <a:gd name="connsiteY16" fmla="*/ 76200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125" h="290512">
                  <a:moveTo>
                    <a:pt x="61913" y="76200"/>
                  </a:moveTo>
                  <a:lnTo>
                    <a:pt x="166688" y="21431"/>
                  </a:lnTo>
                  <a:lnTo>
                    <a:pt x="200025" y="7143"/>
                  </a:lnTo>
                  <a:lnTo>
                    <a:pt x="223838" y="0"/>
                  </a:lnTo>
                  <a:lnTo>
                    <a:pt x="235744" y="9525"/>
                  </a:lnTo>
                  <a:lnTo>
                    <a:pt x="238125" y="23812"/>
                  </a:lnTo>
                  <a:lnTo>
                    <a:pt x="230982" y="40481"/>
                  </a:lnTo>
                  <a:lnTo>
                    <a:pt x="214313" y="59531"/>
                  </a:lnTo>
                  <a:lnTo>
                    <a:pt x="192882" y="83343"/>
                  </a:lnTo>
                  <a:lnTo>
                    <a:pt x="171450" y="109537"/>
                  </a:lnTo>
                  <a:lnTo>
                    <a:pt x="145257" y="150018"/>
                  </a:lnTo>
                  <a:lnTo>
                    <a:pt x="123825" y="197643"/>
                  </a:lnTo>
                  <a:lnTo>
                    <a:pt x="109538" y="230981"/>
                  </a:lnTo>
                  <a:lnTo>
                    <a:pt x="97632" y="261937"/>
                  </a:lnTo>
                  <a:lnTo>
                    <a:pt x="85725" y="290512"/>
                  </a:lnTo>
                  <a:lnTo>
                    <a:pt x="0" y="97631"/>
                  </a:lnTo>
                  <a:lnTo>
                    <a:pt x="61913" y="76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64">
              <a:extLst>
                <a:ext uri="{FF2B5EF4-FFF2-40B4-BE49-F238E27FC236}">
                  <a16:creationId xmlns:a16="http://schemas.microsoft.com/office/drawing/2014/main" id="{3175262A-4FE7-46CB-85E2-C47AE2953B39}"/>
                </a:ext>
              </a:extLst>
            </p:cNvPr>
            <p:cNvSpPr/>
            <p:nvPr/>
          </p:nvSpPr>
          <p:spPr>
            <a:xfrm rot="16200000">
              <a:off x="4914900" y="3159126"/>
              <a:ext cx="2790825" cy="2476500"/>
            </a:xfrm>
            <a:custGeom>
              <a:avLst/>
              <a:gdLst>
                <a:gd name="connsiteX0" fmla="*/ 2012950 w 2790825"/>
                <a:gd name="connsiteY0" fmla="*/ 200025 h 2476500"/>
                <a:gd name="connsiteX1" fmla="*/ 2241550 w 2790825"/>
                <a:gd name="connsiteY1" fmla="*/ 158750 h 2476500"/>
                <a:gd name="connsiteX2" fmla="*/ 2473325 w 2790825"/>
                <a:gd name="connsiteY2" fmla="*/ 120650 h 2476500"/>
                <a:gd name="connsiteX3" fmla="*/ 2619375 w 2790825"/>
                <a:gd name="connsiteY3" fmla="*/ 95250 h 2476500"/>
                <a:gd name="connsiteX4" fmla="*/ 2644775 w 2790825"/>
                <a:gd name="connsiteY4" fmla="*/ 88900 h 2476500"/>
                <a:gd name="connsiteX5" fmla="*/ 2676525 w 2790825"/>
                <a:gd name="connsiteY5" fmla="*/ 53975 h 2476500"/>
                <a:gd name="connsiteX6" fmla="*/ 2714625 w 2790825"/>
                <a:gd name="connsiteY6" fmla="*/ 12700 h 2476500"/>
                <a:gd name="connsiteX7" fmla="*/ 2736850 w 2790825"/>
                <a:gd name="connsiteY7" fmla="*/ 0 h 2476500"/>
                <a:gd name="connsiteX8" fmla="*/ 2752725 w 2790825"/>
                <a:gd name="connsiteY8" fmla="*/ 0 h 2476500"/>
                <a:gd name="connsiteX9" fmla="*/ 2771775 w 2790825"/>
                <a:gd name="connsiteY9" fmla="*/ 0 h 2476500"/>
                <a:gd name="connsiteX10" fmla="*/ 2784475 w 2790825"/>
                <a:gd name="connsiteY10" fmla="*/ 9525 h 2476500"/>
                <a:gd name="connsiteX11" fmla="*/ 2790825 w 2790825"/>
                <a:gd name="connsiteY11" fmla="*/ 34925 h 2476500"/>
                <a:gd name="connsiteX12" fmla="*/ 2790825 w 2790825"/>
                <a:gd name="connsiteY12" fmla="*/ 63500 h 2476500"/>
                <a:gd name="connsiteX13" fmla="*/ 2778125 w 2790825"/>
                <a:gd name="connsiteY13" fmla="*/ 127000 h 2476500"/>
                <a:gd name="connsiteX14" fmla="*/ 2743200 w 2790825"/>
                <a:gd name="connsiteY14" fmla="*/ 203200 h 2476500"/>
                <a:gd name="connsiteX15" fmla="*/ 2711450 w 2790825"/>
                <a:gd name="connsiteY15" fmla="*/ 266700 h 2476500"/>
                <a:gd name="connsiteX16" fmla="*/ 2670175 w 2790825"/>
                <a:gd name="connsiteY16" fmla="*/ 330200 h 2476500"/>
                <a:gd name="connsiteX17" fmla="*/ 2628900 w 2790825"/>
                <a:gd name="connsiteY17" fmla="*/ 374650 h 2476500"/>
                <a:gd name="connsiteX18" fmla="*/ 2590800 w 2790825"/>
                <a:gd name="connsiteY18" fmla="*/ 396875 h 2476500"/>
                <a:gd name="connsiteX19" fmla="*/ 2571750 w 2790825"/>
                <a:gd name="connsiteY19" fmla="*/ 403225 h 2476500"/>
                <a:gd name="connsiteX20" fmla="*/ 2546350 w 2790825"/>
                <a:gd name="connsiteY20" fmla="*/ 406400 h 2476500"/>
                <a:gd name="connsiteX21" fmla="*/ 2498725 w 2790825"/>
                <a:gd name="connsiteY21" fmla="*/ 406400 h 2476500"/>
                <a:gd name="connsiteX22" fmla="*/ 2381250 w 2790825"/>
                <a:gd name="connsiteY22" fmla="*/ 406400 h 2476500"/>
                <a:gd name="connsiteX23" fmla="*/ 2228850 w 2790825"/>
                <a:gd name="connsiteY23" fmla="*/ 412750 h 2476500"/>
                <a:gd name="connsiteX24" fmla="*/ 2063750 w 2790825"/>
                <a:gd name="connsiteY24" fmla="*/ 419100 h 2476500"/>
                <a:gd name="connsiteX25" fmla="*/ 1889125 w 2790825"/>
                <a:gd name="connsiteY25" fmla="*/ 434975 h 2476500"/>
                <a:gd name="connsiteX26" fmla="*/ 1720850 w 2790825"/>
                <a:gd name="connsiteY26" fmla="*/ 454025 h 2476500"/>
                <a:gd name="connsiteX27" fmla="*/ 1584325 w 2790825"/>
                <a:gd name="connsiteY27" fmla="*/ 479425 h 2476500"/>
                <a:gd name="connsiteX28" fmla="*/ 1447800 w 2790825"/>
                <a:gd name="connsiteY28" fmla="*/ 517525 h 2476500"/>
                <a:gd name="connsiteX29" fmla="*/ 1289050 w 2790825"/>
                <a:gd name="connsiteY29" fmla="*/ 571500 h 2476500"/>
                <a:gd name="connsiteX30" fmla="*/ 1203325 w 2790825"/>
                <a:gd name="connsiteY30" fmla="*/ 603250 h 2476500"/>
                <a:gd name="connsiteX31" fmla="*/ 1104900 w 2790825"/>
                <a:gd name="connsiteY31" fmla="*/ 644525 h 2476500"/>
                <a:gd name="connsiteX32" fmla="*/ 930275 w 2790825"/>
                <a:gd name="connsiteY32" fmla="*/ 733425 h 2476500"/>
                <a:gd name="connsiteX33" fmla="*/ 828675 w 2790825"/>
                <a:gd name="connsiteY33" fmla="*/ 800100 h 2476500"/>
                <a:gd name="connsiteX34" fmla="*/ 733425 w 2790825"/>
                <a:gd name="connsiteY34" fmla="*/ 873125 h 2476500"/>
                <a:gd name="connsiteX35" fmla="*/ 663575 w 2790825"/>
                <a:gd name="connsiteY35" fmla="*/ 936625 h 2476500"/>
                <a:gd name="connsiteX36" fmla="*/ 609600 w 2790825"/>
                <a:gd name="connsiteY36" fmla="*/ 993775 h 2476500"/>
                <a:gd name="connsiteX37" fmla="*/ 561975 w 2790825"/>
                <a:gd name="connsiteY37" fmla="*/ 1054100 h 2476500"/>
                <a:gd name="connsiteX38" fmla="*/ 520700 w 2790825"/>
                <a:gd name="connsiteY38" fmla="*/ 1114425 h 2476500"/>
                <a:gd name="connsiteX39" fmla="*/ 476250 w 2790825"/>
                <a:gd name="connsiteY39" fmla="*/ 1190625 h 2476500"/>
                <a:gd name="connsiteX40" fmla="*/ 434975 w 2790825"/>
                <a:gd name="connsiteY40" fmla="*/ 1273175 h 2476500"/>
                <a:gd name="connsiteX41" fmla="*/ 393700 w 2790825"/>
                <a:gd name="connsiteY41" fmla="*/ 1371600 h 2476500"/>
                <a:gd name="connsiteX42" fmla="*/ 368300 w 2790825"/>
                <a:gd name="connsiteY42" fmla="*/ 1454150 h 2476500"/>
                <a:gd name="connsiteX43" fmla="*/ 336550 w 2790825"/>
                <a:gd name="connsiteY43" fmla="*/ 1584325 h 2476500"/>
                <a:gd name="connsiteX44" fmla="*/ 317500 w 2790825"/>
                <a:gd name="connsiteY44" fmla="*/ 1698625 h 2476500"/>
                <a:gd name="connsiteX45" fmla="*/ 314325 w 2790825"/>
                <a:gd name="connsiteY45" fmla="*/ 1781175 h 2476500"/>
                <a:gd name="connsiteX46" fmla="*/ 320675 w 2790825"/>
                <a:gd name="connsiteY46" fmla="*/ 1863725 h 2476500"/>
                <a:gd name="connsiteX47" fmla="*/ 330200 w 2790825"/>
                <a:gd name="connsiteY47" fmla="*/ 1949450 h 2476500"/>
                <a:gd name="connsiteX48" fmla="*/ 196850 w 2790825"/>
                <a:gd name="connsiteY48" fmla="*/ 2409825 h 2476500"/>
                <a:gd name="connsiteX49" fmla="*/ 174625 w 2790825"/>
                <a:gd name="connsiteY49" fmla="*/ 2441575 h 2476500"/>
                <a:gd name="connsiteX50" fmla="*/ 146050 w 2790825"/>
                <a:gd name="connsiteY50" fmla="*/ 2470150 h 2476500"/>
                <a:gd name="connsiteX51" fmla="*/ 130175 w 2790825"/>
                <a:gd name="connsiteY51" fmla="*/ 2476500 h 2476500"/>
                <a:gd name="connsiteX52" fmla="*/ 114300 w 2790825"/>
                <a:gd name="connsiteY52" fmla="*/ 2470150 h 2476500"/>
                <a:gd name="connsiteX53" fmla="*/ 92075 w 2790825"/>
                <a:gd name="connsiteY53" fmla="*/ 2457450 h 2476500"/>
                <a:gd name="connsiteX54" fmla="*/ 63500 w 2790825"/>
                <a:gd name="connsiteY54" fmla="*/ 2409825 h 2476500"/>
                <a:gd name="connsiteX55" fmla="*/ 41275 w 2790825"/>
                <a:gd name="connsiteY55" fmla="*/ 2362200 h 2476500"/>
                <a:gd name="connsiteX56" fmla="*/ 19050 w 2790825"/>
                <a:gd name="connsiteY56" fmla="*/ 2301875 h 2476500"/>
                <a:gd name="connsiteX57" fmla="*/ 3175 w 2790825"/>
                <a:gd name="connsiteY57" fmla="*/ 2228850 h 2476500"/>
                <a:gd name="connsiteX58" fmla="*/ 0 w 2790825"/>
                <a:gd name="connsiteY58" fmla="*/ 2178050 h 2476500"/>
                <a:gd name="connsiteX59" fmla="*/ 3175 w 2790825"/>
                <a:gd name="connsiteY59" fmla="*/ 2085975 h 2476500"/>
                <a:gd name="connsiteX60" fmla="*/ 12700 w 2790825"/>
                <a:gd name="connsiteY60" fmla="*/ 1958975 h 2476500"/>
                <a:gd name="connsiteX61" fmla="*/ 22225 w 2790825"/>
                <a:gd name="connsiteY61" fmla="*/ 1866900 h 2476500"/>
                <a:gd name="connsiteX62" fmla="*/ 41275 w 2790825"/>
                <a:gd name="connsiteY62" fmla="*/ 1739900 h 2476500"/>
                <a:gd name="connsiteX63" fmla="*/ 60325 w 2790825"/>
                <a:gd name="connsiteY63" fmla="*/ 1654175 h 2476500"/>
                <a:gd name="connsiteX64" fmla="*/ 111125 w 2790825"/>
                <a:gd name="connsiteY64" fmla="*/ 1473200 h 2476500"/>
                <a:gd name="connsiteX65" fmla="*/ 149225 w 2790825"/>
                <a:gd name="connsiteY65" fmla="*/ 1358900 h 2476500"/>
                <a:gd name="connsiteX66" fmla="*/ 193675 w 2790825"/>
                <a:gd name="connsiteY66" fmla="*/ 1247775 h 2476500"/>
                <a:gd name="connsiteX67" fmla="*/ 244475 w 2790825"/>
                <a:gd name="connsiteY67" fmla="*/ 1139825 h 2476500"/>
                <a:gd name="connsiteX68" fmla="*/ 301625 w 2790825"/>
                <a:gd name="connsiteY68" fmla="*/ 1050925 h 2476500"/>
                <a:gd name="connsiteX69" fmla="*/ 358775 w 2790825"/>
                <a:gd name="connsiteY69" fmla="*/ 965200 h 2476500"/>
                <a:gd name="connsiteX70" fmla="*/ 438150 w 2790825"/>
                <a:gd name="connsiteY70" fmla="*/ 876300 h 2476500"/>
                <a:gd name="connsiteX71" fmla="*/ 492125 w 2790825"/>
                <a:gd name="connsiteY71" fmla="*/ 815975 h 2476500"/>
                <a:gd name="connsiteX72" fmla="*/ 546100 w 2790825"/>
                <a:gd name="connsiteY72" fmla="*/ 768350 h 2476500"/>
                <a:gd name="connsiteX73" fmla="*/ 619125 w 2790825"/>
                <a:gd name="connsiteY73" fmla="*/ 708025 h 2476500"/>
                <a:gd name="connsiteX74" fmla="*/ 698500 w 2790825"/>
                <a:gd name="connsiteY74" fmla="*/ 647700 h 2476500"/>
                <a:gd name="connsiteX75" fmla="*/ 777875 w 2790825"/>
                <a:gd name="connsiteY75" fmla="*/ 593725 h 2476500"/>
                <a:gd name="connsiteX76" fmla="*/ 946150 w 2790825"/>
                <a:gd name="connsiteY76" fmla="*/ 504825 h 2476500"/>
                <a:gd name="connsiteX77" fmla="*/ 1028700 w 2790825"/>
                <a:gd name="connsiteY77" fmla="*/ 466725 h 2476500"/>
                <a:gd name="connsiteX78" fmla="*/ 1127125 w 2790825"/>
                <a:gd name="connsiteY78" fmla="*/ 425450 h 2476500"/>
                <a:gd name="connsiteX79" fmla="*/ 1254125 w 2790825"/>
                <a:gd name="connsiteY79" fmla="*/ 374650 h 2476500"/>
                <a:gd name="connsiteX80" fmla="*/ 1381125 w 2790825"/>
                <a:gd name="connsiteY80" fmla="*/ 333375 h 2476500"/>
                <a:gd name="connsiteX81" fmla="*/ 1543050 w 2790825"/>
                <a:gd name="connsiteY81" fmla="*/ 288925 h 2476500"/>
                <a:gd name="connsiteX82" fmla="*/ 1736725 w 2790825"/>
                <a:gd name="connsiteY82" fmla="*/ 250825 h 2476500"/>
                <a:gd name="connsiteX83" fmla="*/ 2012950 w 2790825"/>
                <a:gd name="connsiteY83" fmla="*/ 20002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790825" h="2476500">
                  <a:moveTo>
                    <a:pt x="2012950" y="200025"/>
                  </a:moveTo>
                  <a:lnTo>
                    <a:pt x="2241550" y="158750"/>
                  </a:lnTo>
                  <a:lnTo>
                    <a:pt x="2473325" y="120650"/>
                  </a:lnTo>
                  <a:lnTo>
                    <a:pt x="2619375" y="95250"/>
                  </a:lnTo>
                  <a:lnTo>
                    <a:pt x="2644775" y="88900"/>
                  </a:lnTo>
                  <a:lnTo>
                    <a:pt x="2676525" y="53975"/>
                  </a:lnTo>
                  <a:lnTo>
                    <a:pt x="2714625" y="12700"/>
                  </a:lnTo>
                  <a:lnTo>
                    <a:pt x="2736850" y="0"/>
                  </a:lnTo>
                  <a:lnTo>
                    <a:pt x="2752725" y="0"/>
                  </a:lnTo>
                  <a:lnTo>
                    <a:pt x="2771775" y="0"/>
                  </a:lnTo>
                  <a:lnTo>
                    <a:pt x="2784475" y="9525"/>
                  </a:lnTo>
                  <a:lnTo>
                    <a:pt x="2790825" y="34925"/>
                  </a:lnTo>
                  <a:lnTo>
                    <a:pt x="2790825" y="63500"/>
                  </a:lnTo>
                  <a:lnTo>
                    <a:pt x="2778125" y="127000"/>
                  </a:lnTo>
                  <a:lnTo>
                    <a:pt x="2743200" y="203200"/>
                  </a:lnTo>
                  <a:lnTo>
                    <a:pt x="2711450" y="266700"/>
                  </a:lnTo>
                  <a:lnTo>
                    <a:pt x="2670175" y="330200"/>
                  </a:lnTo>
                  <a:lnTo>
                    <a:pt x="2628900" y="374650"/>
                  </a:lnTo>
                  <a:lnTo>
                    <a:pt x="2590800" y="396875"/>
                  </a:lnTo>
                  <a:lnTo>
                    <a:pt x="2571750" y="403225"/>
                  </a:lnTo>
                  <a:lnTo>
                    <a:pt x="2546350" y="406400"/>
                  </a:lnTo>
                  <a:lnTo>
                    <a:pt x="2498725" y="406400"/>
                  </a:lnTo>
                  <a:lnTo>
                    <a:pt x="2381250" y="406400"/>
                  </a:lnTo>
                  <a:lnTo>
                    <a:pt x="2228850" y="412750"/>
                  </a:lnTo>
                  <a:lnTo>
                    <a:pt x="2063750" y="419100"/>
                  </a:lnTo>
                  <a:lnTo>
                    <a:pt x="1889125" y="434975"/>
                  </a:lnTo>
                  <a:lnTo>
                    <a:pt x="1720850" y="454025"/>
                  </a:lnTo>
                  <a:lnTo>
                    <a:pt x="1584325" y="479425"/>
                  </a:lnTo>
                  <a:lnTo>
                    <a:pt x="1447800" y="517525"/>
                  </a:lnTo>
                  <a:lnTo>
                    <a:pt x="1289050" y="571500"/>
                  </a:lnTo>
                  <a:lnTo>
                    <a:pt x="1203325" y="603250"/>
                  </a:lnTo>
                  <a:lnTo>
                    <a:pt x="1104900" y="644525"/>
                  </a:lnTo>
                  <a:lnTo>
                    <a:pt x="930275" y="733425"/>
                  </a:lnTo>
                  <a:lnTo>
                    <a:pt x="828675" y="800100"/>
                  </a:lnTo>
                  <a:lnTo>
                    <a:pt x="733425" y="873125"/>
                  </a:lnTo>
                  <a:lnTo>
                    <a:pt x="663575" y="936625"/>
                  </a:lnTo>
                  <a:lnTo>
                    <a:pt x="609600" y="993775"/>
                  </a:lnTo>
                  <a:lnTo>
                    <a:pt x="561975" y="1054100"/>
                  </a:lnTo>
                  <a:lnTo>
                    <a:pt x="520700" y="1114425"/>
                  </a:lnTo>
                  <a:lnTo>
                    <a:pt x="476250" y="1190625"/>
                  </a:lnTo>
                  <a:lnTo>
                    <a:pt x="434975" y="1273175"/>
                  </a:lnTo>
                  <a:lnTo>
                    <a:pt x="393700" y="1371600"/>
                  </a:lnTo>
                  <a:lnTo>
                    <a:pt x="368300" y="1454150"/>
                  </a:lnTo>
                  <a:lnTo>
                    <a:pt x="336550" y="1584325"/>
                  </a:lnTo>
                  <a:lnTo>
                    <a:pt x="317500" y="1698625"/>
                  </a:lnTo>
                  <a:lnTo>
                    <a:pt x="314325" y="1781175"/>
                  </a:lnTo>
                  <a:lnTo>
                    <a:pt x="320675" y="1863725"/>
                  </a:lnTo>
                  <a:lnTo>
                    <a:pt x="330200" y="1949450"/>
                  </a:lnTo>
                  <a:lnTo>
                    <a:pt x="196850" y="2409825"/>
                  </a:lnTo>
                  <a:lnTo>
                    <a:pt x="174625" y="2441575"/>
                  </a:lnTo>
                  <a:lnTo>
                    <a:pt x="146050" y="2470150"/>
                  </a:lnTo>
                  <a:lnTo>
                    <a:pt x="130175" y="2476500"/>
                  </a:lnTo>
                  <a:lnTo>
                    <a:pt x="114300" y="2470150"/>
                  </a:lnTo>
                  <a:lnTo>
                    <a:pt x="92075" y="2457450"/>
                  </a:lnTo>
                  <a:lnTo>
                    <a:pt x="63500" y="2409825"/>
                  </a:lnTo>
                  <a:lnTo>
                    <a:pt x="41275" y="2362200"/>
                  </a:lnTo>
                  <a:lnTo>
                    <a:pt x="19050" y="2301875"/>
                  </a:lnTo>
                  <a:lnTo>
                    <a:pt x="3175" y="2228850"/>
                  </a:lnTo>
                  <a:lnTo>
                    <a:pt x="0" y="2178050"/>
                  </a:lnTo>
                  <a:lnTo>
                    <a:pt x="3175" y="2085975"/>
                  </a:lnTo>
                  <a:lnTo>
                    <a:pt x="12700" y="1958975"/>
                  </a:lnTo>
                  <a:lnTo>
                    <a:pt x="22225" y="1866900"/>
                  </a:lnTo>
                  <a:lnTo>
                    <a:pt x="41275" y="1739900"/>
                  </a:lnTo>
                  <a:lnTo>
                    <a:pt x="60325" y="1654175"/>
                  </a:lnTo>
                  <a:lnTo>
                    <a:pt x="111125" y="1473200"/>
                  </a:lnTo>
                  <a:lnTo>
                    <a:pt x="149225" y="1358900"/>
                  </a:lnTo>
                  <a:lnTo>
                    <a:pt x="193675" y="1247775"/>
                  </a:lnTo>
                  <a:lnTo>
                    <a:pt x="244475" y="1139825"/>
                  </a:lnTo>
                  <a:lnTo>
                    <a:pt x="301625" y="1050925"/>
                  </a:lnTo>
                  <a:lnTo>
                    <a:pt x="358775" y="965200"/>
                  </a:lnTo>
                  <a:lnTo>
                    <a:pt x="438150" y="876300"/>
                  </a:lnTo>
                  <a:lnTo>
                    <a:pt x="492125" y="815975"/>
                  </a:lnTo>
                  <a:lnTo>
                    <a:pt x="546100" y="768350"/>
                  </a:lnTo>
                  <a:lnTo>
                    <a:pt x="619125" y="708025"/>
                  </a:lnTo>
                  <a:lnTo>
                    <a:pt x="698500" y="647700"/>
                  </a:lnTo>
                  <a:lnTo>
                    <a:pt x="777875" y="593725"/>
                  </a:lnTo>
                  <a:lnTo>
                    <a:pt x="946150" y="504825"/>
                  </a:lnTo>
                  <a:lnTo>
                    <a:pt x="1028700" y="466725"/>
                  </a:lnTo>
                  <a:lnTo>
                    <a:pt x="1127125" y="425450"/>
                  </a:lnTo>
                  <a:lnTo>
                    <a:pt x="1254125" y="374650"/>
                  </a:lnTo>
                  <a:lnTo>
                    <a:pt x="1381125" y="333375"/>
                  </a:lnTo>
                  <a:lnTo>
                    <a:pt x="1543050" y="288925"/>
                  </a:lnTo>
                  <a:lnTo>
                    <a:pt x="1736725" y="250825"/>
                  </a:lnTo>
                  <a:lnTo>
                    <a:pt x="2012950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65">
              <a:extLst>
                <a:ext uri="{FF2B5EF4-FFF2-40B4-BE49-F238E27FC236}">
                  <a16:creationId xmlns:a16="http://schemas.microsoft.com/office/drawing/2014/main" id="{13C7A56C-CEAE-4441-BCF6-E7F8D6C2F3D2}"/>
                </a:ext>
              </a:extLst>
            </p:cNvPr>
            <p:cNvSpPr/>
            <p:nvPr/>
          </p:nvSpPr>
          <p:spPr>
            <a:xfrm rot="16200000">
              <a:off x="6767512" y="4921251"/>
              <a:ext cx="893763" cy="661988"/>
            </a:xfrm>
            <a:custGeom>
              <a:avLst/>
              <a:gdLst>
                <a:gd name="connsiteX0" fmla="*/ 704850 w 892969"/>
                <a:gd name="connsiteY0" fmla="*/ 102394 h 661987"/>
                <a:gd name="connsiteX1" fmla="*/ 528638 w 892969"/>
                <a:gd name="connsiteY1" fmla="*/ 119062 h 661987"/>
                <a:gd name="connsiteX2" fmla="*/ 402432 w 892969"/>
                <a:gd name="connsiteY2" fmla="*/ 135731 h 661987"/>
                <a:gd name="connsiteX3" fmla="*/ 376238 w 892969"/>
                <a:gd name="connsiteY3" fmla="*/ 135731 h 661987"/>
                <a:gd name="connsiteX4" fmla="*/ 326232 w 892969"/>
                <a:gd name="connsiteY4" fmla="*/ 133350 h 661987"/>
                <a:gd name="connsiteX5" fmla="*/ 283369 w 892969"/>
                <a:gd name="connsiteY5" fmla="*/ 126206 h 661987"/>
                <a:gd name="connsiteX6" fmla="*/ 252413 w 892969"/>
                <a:gd name="connsiteY6" fmla="*/ 119062 h 661987"/>
                <a:gd name="connsiteX7" fmla="*/ 235744 w 892969"/>
                <a:gd name="connsiteY7" fmla="*/ 107156 h 661987"/>
                <a:gd name="connsiteX8" fmla="*/ 226219 w 892969"/>
                <a:gd name="connsiteY8" fmla="*/ 76200 h 661987"/>
                <a:gd name="connsiteX9" fmla="*/ 216694 w 892969"/>
                <a:gd name="connsiteY9" fmla="*/ 0 h 661987"/>
                <a:gd name="connsiteX10" fmla="*/ 0 w 892969"/>
                <a:gd name="connsiteY10" fmla="*/ 642937 h 661987"/>
                <a:gd name="connsiteX11" fmla="*/ 30957 w 892969"/>
                <a:gd name="connsiteY11" fmla="*/ 661987 h 661987"/>
                <a:gd name="connsiteX12" fmla="*/ 54769 w 892969"/>
                <a:gd name="connsiteY12" fmla="*/ 652462 h 661987"/>
                <a:gd name="connsiteX13" fmla="*/ 95250 w 892969"/>
                <a:gd name="connsiteY13" fmla="*/ 611981 h 661987"/>
                <a:gd name="connsiteX14" fmla="*/ 126207 w 892969"/>
                <a:gd name="connsiteY14" fmla="*/ 583406 h 661987"/>
                <a:gd name="connsiteX15" fmla="*/ 183357 w 892969"/>
                <a:gd name="connsiteY15" fmla="*/ 531019 h 661987"/>
                <a:gd name="connsiteX16" fmla="*/ 266700 w 892969"/>
                <a:gd name="connsiteY16" fmla="*/ 466725 h 661987"/>
                <a:gd name="connsiteX17" fmla="*/ 350044 w 892969"/>
                <a:gd name="connsiteY17" fmla="*/ 407194 h 661987"/>
                <a:gd name="connsiteX18" fmla="*/ 428625 w 892969"/>
                <a:gd name="connsiteY18" fmla="*/ 357187 h 661987"/>
                <a:gd name="connsiteX19" fmla="*/ 509588 w 892969"/>
                <a:gd name="connsiteY19" fmla="*/ 314325 h 661987"/>
                <a:gd name="connsiteX20" fmla="*/ 609600 w 892969"/>
                <a:gd name="connsiteY20" fmla="*/ 259556 h 661987"/>
                <a:gd name="connsiteX21" fmla="*/ 745332 w 892969"/>
                <a:gd name="connsiteY21" fmla="*/ 202406 h 661987"/>
                <a:gd name="connsiteX22" fmla="*/ 857250 w 892969"/>
                <a:gd name="connsiteY22" fmla="*/ 161925 h 661987"/>
                <a:gd name="connsiteX23" fmla="*/ 871538 w 892969"/>
                <a:gd name="connsiteY23" fmla="*/ 152400 h 661987"/>
                <a:gd name="connsiteX24" fmla="*/ 892969 w 892969"/>
                <a:gd name="connsiteY24" fmla="*/ 128587 h 661987"/>
                <a:gd name="connsiteX25" fmla="*/ 892969 w 892969"/>
                <a:gd name="connsiteY25" fmla="*/ 111919 h 661987"/>
                <a:gd name="connsiteX26" fmla="*/ 890588 w 892969"/>
                <a:gd name="connsiteY26" fmla="*/ 104775 h 661987"/>
                <a:gd name="connsiteX27" fmla="*/ 885825 w 892969"/>
                <a:gd name="connsiteY27" fmla="*/ 97631 h 661987"/>
                <a:gd name="connsiteX28" fmla="*/ 859632 w 892969"/>
                <a:gd name="connsiteY28" fmla="*/ 92869 h 661987"/>
                <a:gd name="connsiteX29" fmla="*/ 704850 w 892969"/>
                <a:gd name="connsiteY29" fmla="*/ 102394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92969" h="661987">
                  <a:moveTo>
                    <a:pt x="704850" y="102394"/>
                  </a:moveTo>
                  <a:lnTo>
                    <a:pt x="528638" y="119062"/>
                  </a:lnTo>
                  <a:lnTo>
                    <a:pt x="402432" y="135731"/>
                  </a:lnTo>
                  <a:lnTo>
                    <a:pt x="376238" y="135731"/>
                  </a:lnTo>
                  <a:lnTo>
                    <a:pt x="326232" y="133350"/>
                  </a:lnTo>
                  <a:lnTo>
                    <a:pt x="283369" y="126206"/>
                  </a:lnTo>
                  <a:lnTo>
                    <a:pt x="252413" y="119062"/>
                  </a:lnTo>
                  <a:lnTo>
                    <a:pt x="235744" y="107156"/>
                  </a:lnTo>
                  <a:lnTo>
                    <a:pt x="226219" y="76200"/>
                  </a:lnTo>
                  <a:lnTo>
                    <a:pt x="216694" y="0"/>
                  </a:lnTo>
                  <a:lnTo>
                    <a:pt x="0" y="642937"/>
                  </a:lnTo>
                  <a:lnTo>
                    <a:pt x="30957" y="661987"/>
                  </a:lnTo>
                  <a:lnTo>
                    <a:pt x="54769" y="652462"/>
                  </a:lnTo>
                  <a:lnTo>
                    <a:pt x="95250" y="611981"/>
                  </a:lnTo>
                  <a:lnTo>
                    <a:pt x="126207" y="583406"/>
                  </a:lnTo>
                  <a:lnTo>
                    <a:pt x="183357" y="531019"/>
                  </a:lnTo>
                  <a:lnTo>
                    <a:pt x="266700" y="466725"/>
                  </a:lnTo>
                  <a:lnTo>
                    <a:pt x="350044" y="407194"/>
                  </a:lnTo>
                  <a:lnTo>
                    <a:pt x="428625" y="357187"/>
                  </a:lnTo>
                  <a:lnTo>
                    <a:pt x="509588" y="314325"/>
                  </a:lnTo>
                  <a:lnTo>
                    <a:pt x="609600" y="259556"/>
                  </a:lnTo>
                  <a:lnTo>
                    <a:pt x="745332" y="202406"/>
                  </a:lnTo>
                  <a:lnTo>
                    <a:pt x="857250" y="161925"/>
                  </a:lnTo>
                  <a:lnTo>
                    <a:pt x="871538" y="152400"/>
                  </a:lnTo>
                  <a:lnTo>
                    <a:pt x="892969" y="128587"/>
                  </a:lnTo>
                  <a:lnTo>
                    <a:pt x="892969" y="111919"/>
                  </a:lnTo>
                  <a:lnTo>
                    <a:pt x="890588" y="104775"/>
                  </a:lnTo>
                  <a:lnTo>
                    <a:pt x="885825" y="97631"/>
                  </a:lnTo>
                  <a:lnTo>
                    <a:pt x="859632" y="92869"/>
                  </a:lnTo>
                  <a:lnTo>
                    <a:pt x="704850" y="102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23" name="グループ化 122">
            <a:extLst>
              <a:ext uri="{FF2B5EF4-FFF2-40B4-BE49-F238E27FC236}">
                <a16:creationId xmlns:a16="http://schemas.microsoft.com/office/drawing/2014/main" id="{3A655E9A-CB31-4ADE-A4DA-EDAC06FE25C7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430338"/>
            <a:ext cx="5059362" cy="4556125"/>
            <a:chOff x="2408238" y="1430338"/>
            <a:chExt cx="5059362" cy="4556125"/>
          </a:xfrm>
        </p:grpSpPr>
        <p:sp>
          <p:nvSpPr>
            <p:cNvPr id="124" name="フリーフォーム 54">
              <a:extLst>
                <a:ext uri="{FF2B5EF4-FFF2-40B4-BE49-F238E27FC236}">
                  <a16:creationId xmlns:a16="http://schemas.microsoft.com/office/drawing/2014/main" id="{DE7D14A3-A781-4C27-8A8A-F54330D3EA89}"/>
                </a:ext>
              </a:extLst>
            </p:cNvPr>
            <p:cNvSpPr/>
            <p:nvPr/>
          </p:nvSpPr>
          <p:spPr>
            <a:xfrm>
              <a:off x="2767013" y="1430338"/>
              <a:ext cx="1712912" cy="1003300"/>
            </a:xfrm>
            <a:custGeom>
              <a:avLst/>
              <a:gdLst>
                <a:gd name="connsiteX0" fmla="*/ 988218 w 1712118"/>
                <a:gd name="connsiteY0" fmla="*/ 421482 h 1002507"/>
                <a:gd name="connsiteX1" fmla="*/ 892968 w 1712118"/>
                <a:gd name="connsiteY1" fmla="*/ 497682 h 1002507"/>
                <a:gd name="connsiteX2" fmla="*/ 807243 w 1712118"/>
                <a:gd name="connsiteY2" fmla="*/ 557213 h 1002507"/>
                <a:gd name="connsiteX3" fmla="*/ 652462 w 1712118"/>
                <a:gd name="connsiteY3" fmla="*/ 645319 h 1002507"/>
                <a:gd name="connsiteX4" fmla="*/ 431006 w 1712118"/>
                <a:gd name="connsiteY4" fmla="*/ 759619 h 1002507"/>
                <a:gd name="connsiteX5" fmla="*/ 214312 w 1712118"/>
                <a:gd name="connsiteY5" fmla="*/ 859632 h 1002507"/>
                <a:gd name="connsiteX6" fmla="*/ 23812 w 1712118"/>
                <a:gd name="connsiteY6" fmla="*/ 942975 h 1002507"/>
                <a:gd name="connsiteX7" fmla="*/ 9525 w 1712118"/>
                <a:gd name="connsiteY7" fmla="*/ 952500 h 1002507"/>
                <a:gd name="connsiteX8" fmla="*/ 2381 w 1712118"/>
                <a:gd name="connsiteY8" fmla="*/ 969169 h 1002507"/>
                <a:gd name="connsiteX9" fmla="*/ 0 w 1712118"/>
                <a:gd name="connsiteY9" fmla="*/ 983457 h 1002507"/>
                <a:gd name="connsiteX10" fmla="*/ 4762 w 1712118"/>
                <a:gd name="connsiteY10" fmla="*/ 997744 h 1002507"/>
                <a:gd name="connsiteX11" fmla="*/ 19050 w 1712118"/>
                <a:gd name="connsiteY11" fmla="*/ 1002507 h 1002507"/>
                <a:gd name="connsiteX12" fmla="*/ 54768 w 1712118"/>
                <a:gd name="connsiteY12" fmla="*/ 995363 h 1002507"/>
                <a:gd name="connsiteX13" fmla="*/ 126206 w 1712118"/>
                <a:gd name="connsiteY13" fmla="*/ 976313 h 1002507"/>
                <a:gd name="connsiteX14" fmla="*/ 290512 w 1712118"/>
                <a:gd name="connsiteY14" fmla="*/ 931069 h 1002507"/>
                <a:gd name="connsiteX15" fmla="*/ 516731 w 1712118"/>
                <a:gd name="connsiteY15" fmla="*/ 862013 h 1002507"/>
                <a:gd name="connsiteX16" fmla="*/ 723900 w 1712118"/>
                <a:gd name="connsiteY16" fmla="*/ 795338 h 1002507"/>
                <a:gd name="connsiteX17" fmla="*/ 892968 w 1712118"/>
                <a:gd name="connsiteY17" fmla="*/ 735807 h 1002507"/>
                <a:gd name="connsiteX18" fmla="*/ 1069181 w 1712118"/>
                <a:gd name="connsiteY18" fmla="*/ 652463 h 1002507"/>
                <a:gd name="connsiteX19" fmla="*/ 1240631 w 1712118"/>
                <a:gd name="connsiteY19" fmla="*/ 559594 h 1002507"/>
                <a:gd name="connsiteX20" fmla="*/ 1376362 w 1712118"/>
                <a:gd name="connsiteY20" fmla="*/ 490538 h 1002507"/>
                <a:gd name="connsiteX21" fmla="*/ 1473993 w 1712118"/>
                <a:gd name="connsiteY21" fmla="*/ 440532 h 1002507"/>
                <a:gd name="connsiteX22" fmla="*/ 1526381 w 1712118"/>
                <a:gd name="connsiteY22" fmla="*/ 431007 h 1002507"/>
                <a:gd name="connsiteX23" fmla="*/ 1583531 w 1712118"/>
                <a:gd name="connsiteY23" fmla="*/ 421482 h 1002507"/>
                <a:gd name="connsiteX24" fmla="*/ 1621631 w 1712118"/>
                <a:gd name="connsiteY24" fmla="*/ 411957 h 1002507"/>
                <a:gd name="connsiteX25" fmla="*/ 1666875 w 1712118"/>
                <a:gd name="connsiteY25" fmla="*/ 395288 h 1002507"/>
                <a:gd name="connsiteX26" fmla="*/ 1693068 w 1712118"/>
                <a:gd name="connsiteY26" fmla="*/ 381000 h 1002507"/>
                <a:gd name="connsiteX27" fmla="*/ 1704975 w 1712118"/>
                <a:gd name="connsiteY27" fmla="*/ 369094 h 1002507"/>
                <a:gd name="connsiteX28" fmla="*/ 1712118 w 1712118"/>
                <a:gd name="connsiteY28" fmla="*/ 352425 h 1002507"/>
                <a:gd name="connsiteX29" fmla="*/ 1712118 w 1712118"/>
                <a:gd name="connsiteY29" fmla="*/ 335757 h 1002507"/>
                <a:gd name="connsiteX30" fmla="*/ 1702593 w 1712118"/>
                <a:gd name="connsiteY30" fmla="*/ 314325 h 1002507"/>
                <a:gd name="connsiteX31" fmla="*/ 1688306 w 1712118"/>
                <a:gd name="connsiteY31" fmla="*/ 288132 h 1002507"/>
                <a:gd name="connsiteX32" fmla="*/ 1657350 w 1712118"/>
                <a:gd name="connsiteY32" fmla="*/ 252413 h 1002507"/>
                <a:gd name="connsiteX33" fmla="*/ 1619250 w 1712118"/>
                <a:gd name="connsiteY33" fmla="*/ 216694 h 1002507"/>
                <a:gd name="connsiteX34" fmla="*/ 1569243 w 1712118"/>
                <a:gd name="connsiteY34" fmla="*/ 176213 h 1002507"/>
                <a:gd name="connsiteX35" fmla="*/ 1531143 w 1712118"/>
                <a:gd name="connsiteY35" fmla="*/ 147638 h 1002507"/>
                <a:gd name="connsiteX36" fmla="*/ 1488281 w 1712118"/>
                <a:gd name="connsiteY36" fmla="*/ 119063 h 1002507"/>
                <a:gd name="connsiteX37" fmla="*/ 1440656 w 1712118"/>
                <a:gd name="connsiteY37" fmla="*/ 95250 h 1002507"/>
                <a:gd name="connsiteX38" fmla="*/ 1390650 w 1712118"/>
                <a:gd name="connsiteY38" fmla="*/ 71438 h 1002507"/>
                <a:gd name="connsiteX39" fmla="*/ 1333500 w 1712118"/>
                <a:gd name="connsiteY39" fmla="*/ 50007 h 1002507"/>
                <a:gd name="connsiteX40" fmla="*/ 1271587 w 1712118"/>
                <a:gd name="connsiteY40" fmla="*/ 30957 h 1002507"/>
                <a:gd name="connsiteX41" fmla="*/ 1207293 w 1712118"/>
                <a:gd name="connsiteY41" fmla="*/ 14288 h 1002507"/>
                <a:gd name="connsiteX42" fmla="*/ 1173956 w 1712118"/>
                <a:gd name="connsiteY42" fmla="*/ 2382 h 1002507"/>
                <a:gd name="connsiteX43" fmla="*/ 1164431 w 1712118"/>
                <a:gd name="connsiteY43" fmla="*/ 0 h 1002507"/>
                <a:gd name="connsiteX44" fmla="*/ 1154906 w 1712118"/>
                <a:gd name="connsiteY44" fmla="*/ 0 h 1002507"/>
                <a:gd name="connsiteX45" fmla="*/ 1145381 w 1712118"/>
                <a:gd name="connsiteY45" fmla="*/ 0 h 1002507"/>
                <a:gd name="connsiteX46" fmla="*/ 1138237 w 1712118"/>
                <a:gd name="connsiteY46" fmla="*/ 4763 h 1002507"/>
                <a:gd name="connsiteX47" fmla="*/ 1143000 w 1712118"/>
                <a:gd name="connsiteY47" fmla="*/ 30957 h 1002507"/>
                <a:gd name="connsiteX48" fmla="*/ 1150143 w 1712118"/>
                <a:gd name="connsiteY48" fmla="*/ 50007 h 1002507"/>
                <a:gd name="connsiteX49" fmla="*/ 1164431 w 1712118"/>
                <a:gd name="connsiteY49" fmla="*/ 64294 h 1002507"/>
                <a:gd name="connsiteX50" fmla="*/ 1188243 w 1712118"/>
                <a:gd name="connsiteY50" fmla="*/ 80963 h 1002507"/>
                <a:gd name="connsiteX51" fmla="*/ 1216818 w 1712118"/>
                <a:gd name="connsiteY51" fmla="*/ 107157 h 1002507"/>
                <a:gd name="connsiteX52" fmla="*/ 1245393 w 1712118"/>
                <a:gd name="connsiteY52" fmla="*/ 142875 h 1002507"/>
                <a:gd name="connsiteX53" fmla="*/ 1254918 w 1712118"/>
                <a:gd name="connsiteY53" fmla="*/ 159544 h 1002507"/>
                <a:gd name="connsiteX54" fmla="*/ 1254918 w 1712118"/>
                <a:gd name="connsiteY54" fmla="*/ 166688 h 1002507"/>
                <a:gd name="connsiteX55" fmla="*/ 1247775 w 1712118"/>
                <a:gd name="connsiteY55" fmla="*/ 185738 h 1002507"/>
                <a:gd name="connsiteX56" fmla="*/ 1188243 w 1712118"/>
                <a:gd name="connsiteY56" fmla="*/ 250032 h 1002507"/>
                <a:gd name="connsiteX57" fmla="*/ 1126331 w 1712118"/>
                <a:gd name="connsiteY57" fmla="*/ 304800 h 1002507"/>
                <a:gd name="connsiteX58" fmla="*/ 1042987 w 1712118"/>
                <a:gd name="connsiteY58" fmla="*/ 378619 h 1002507"/>
                <a:gd name="connsiteX59" fmla="*/ 988218 w 1712118"/>
                <a:gd name="connsiteY59" fmla="*/ 421482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2118" h="1002507">
                  <a:moveTo>
                    <a:pt x="988218" y="421482"/>
                  </a:moveTo>
                  <a:lnTo>
                    <a:pt x="892968" y="497682"/>
                  </a:lnTo>
                  <a:lnTo>
                    <a:pt x="807243" y="557213"/>
                  </a:lnTo>
                  <a:lnTo>
                    <a:pt x="652462" y="645319"/>
                  </a:lnTo>
                  <a:lnTo>
                    <a:pt x="431006" y="759619"/>
                  </a:lnTo>
                  <a:lnTo>
                    <a:pt x="214312" y="859632"/>
                  </a:lnTo>
                  <a:lnTo>
                    <a:pt x="23812" y="942975"/>
                  </a:lnTo>
                  <a:lnTo>
                    <a:pt x="9525" y="952500"/>
                  </a:lnTo>
                  <a:lnTo>
                    <a:pt x="2381" y="969169"/>
                  </a:lnTo>
                  <a:lnTo>
                    <a:pt x="0" y="983457"/>
                  </a:lnTo>
                  <a:lnTo>
                    <a:pt x="4762" y="997744"/>
                  </a:lnTo>
                  <a:lnTo>
                    <a:pt x="19050" y="1002507"/>
                  </a:lnTo>
                  <a:lnTo>
                    <a:pt x="54768" y="995363"/>
                  </a:lnTo>
                  <a:lnTo>
                    <a:pt x="126206" y="976313"/>
                  </a:lnTo>
                  <a:lnTo>
                    <a:pt x="290512" y="931069"/>
                  </a:lnTo>
                  <a:lnTo>
                    <a:pt x="516731" y="862013"/>
                  </a:lnTo>
                  <a:lnTo>
                    <a:pt x="723900" y="795338"/>
                  </a:lnTo>
                  <a:lnTo>
                    <a:pt x="892968" y="735807"/>
                  </a:lnTo>
                  <a:lnTo>
                    <a:pt x="1069181" y="652463"/>
                  </a:lnTo>
                  <a:lnTo>
                    <a:pt x="1240631" y="559594"/>
                  </a:lnTo>
                  <a:lnTo>
                    <a:pt x="1376362" y="490538"/>
                  </a:lnTo>
                  <a:lnTo>
                    <a:pt x="1473993" y="440532"/>
                  </a:lnTo>
                  <a:lnTo>
                    <a:pt x="1526381" y="431007"/>
                  </a:lnTo>
                  <a:lnTo>
                    <a:pt x="1583531" y="421482"/>
                  </a:lnTo>
                  <a:lnTo>
                    <a:pt x="1621631" y="411957"/>
                  </a:lnTo>
                  <a:lnTo>
                    <a:pt x="1666875" y="395288"/>
                  </a:lnTo>
                  <a:lnTo>
                    <a:pt x="1693068" y="381000"/>
                  </a:lnTo>
                  <a:lnTo>
                    <a:pt x="1704975" y="369094"/>
                  </a:lnTo>
                  <a:lnTo>
                    <a:pt x="1712118" y="352425"/>
                  </a:lnTo>
                  <a:lnTo>
                    <a:pt x="1712118" y="335757"/>
                  </a:lnTo>
                  <a:lnTo>
                    <a:pt x="1702593" y="314325"/>
                  </a:lnTo>
                  <a:lnTo>
                    <a:pt x="1688306" y="288132"/>
                  </a:lnTo>
                  <a:lnTo>
                    <a:pt x="1657350" y="252413"/>
                  </a:lnTo>
                  <a:lnTo>
                    <a:pt x="1619250" y="216694"/>
                  </a:lnTo>
                  <a:lnTo>
                    <a:pt x="1569243" y="176213"/>
                  </a:lnTo>
                  <a:lnTo>
                    <a:pt x="1531143" y="147638"/>
                  </a:lnTo>
                  <a:lnTo>
                    <a:pt x="1488281" y="119063"/>
                  </a:lnTo>
                  <a:lnTo>
                    <a:pt x="1440656" y="95250"/>
                  </a:lnTo>
                  <a:lnTo>
                    <a:pt x="1390650" y="71438"/>
                  </a:lnTo>
                  <a:lnTo>
                    <a:pt x="1333500" y="50007"/>
                  </a:lnTo>
                  <a:lnTo>
                    <a:pt x="1271587" y="30957"/>
                  </a:lnTo>
                  <a:lnTo>
                    <a:pt x="1207293" y="14288"/>
                  </a:lnTo>
                  <a:lnTo>
                    <a:pt x="1173956" y="2382"/>
                  </a:lnTo>
                  <a:lnTo>
                    <a:pt x="1164431" y="0"/>
                  </a:lnTo>
                  <a:lnTo>
                    <a:pt x="1154906" y="0"/>
                  </a:lnTo>
                  <a:lnTo>
                    <a:pt x="1145381" y="0"/>
                  </a:lnTo>
                  <a:lnTo>
                    <a:pt x="1138237" y="4763"/>
                  </a:lnTo>
                  <a:lnTo>
                    <a:pt x="1143000" y="30957"/>
                  </a:lnTo>
                  <a:lnTo>
                    <a:pt x="1150143" y="50007"/>
                  </a:lnTo>
                  <a:lnTo>
                    <a:pt x="1164431" y="64294"/>
                  </a:lnTo>
                  <a:lnTo>
                    <a:pt x="1188243" y="80963"/>
                  </a:lnTo>
                  <a:lnTo>
                    <a:pt x="1216818" y="107157"/>
                  </a:lnTo>
                  <a:lnTo>
                    <a:pt x="1245393" y="142875"/>
                  </a:lnTo>
                  <a:lnTo>
                    <a:pt x="1254918" y="159544"/>
                  </a:lnTo>
                  <a:lnTo>
                    <a:pt x="1254918" y="166688"/>
                  </a:lnTo>
                  <a:lnTo>
                    <a:pt x="1247775" y="185738"/>
                  </a:lnTo>
                  <a:lnTo>
                    <a:pt x="1188243" y="250032"/>
                  </a:lnTo>
                  <a:lnTo>
                    <a:pt x="1126331" y="304800"/>
                  </a:lnTo>
                  <a:lnTo>
                    <a:pt x="1042987" y="378619"/>
                  </a:lnTo>
                  <a:lnTo>
                    <a:pt x="988218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55">
              <a:extLst>
                <a:ext uri="{FF2B5EF4-FFF2-40B4-BE49-F238E27FC236}">
                  <a16:creationId xmlns:a16="http://schemas.microsoft.com/office/drawing/2014/main" id="{4D69491E-4499-4689-A7F7-9AA17F2DF8B5}"/>
                </a:ext>
              </a:extLst>
            </p:cNvPr>
            <p:cNvSpPr/>
            <p:nvPr/>
          </p:nvSpPr>
          <p:spPr>
            <a:xfrm>
              <a:off x="2519363" y="2665413"/>
              <a:ext cx="2133600" cy="649287"/>
            </a:xfrm>
            <a:custGeom>
              <a:avLst/>
              <a:gdLst>
                <a:gd name="connsiteX0" fmla="*/ 1021556 w 2133600"/>
                <a:gd name="connsiteY0" fmla="*/ 240506 h 650081"/>
                <a:gd name="connsiteX1" fmla="*/ 723900 w 2133600"/>
                <a:gd name="connsiteY1" fmla="*/ 314325 h 650081"/>
                <a:gd name="connsiteX2" fmla="*/ 469106 w 2133600"/>
                <a:gd name="connsiteY2" fmla="*/ 378619 h 650081"/>
                <a:gd name="connsiteX3" fmla="*/ 421481 w 2133600"/>
                <a:gd name="connsiteY3" fmla="*/ 388144 h 650081"/>
                <a:gd name="connsiteX4" fmla="*/ 323850 w 2133600"/>
                <a:gd name="connsiteY4" fmla="*/ 400050 h 650081"/>
                <a:gd name="connsiteX5" fmla="*/ 245268 w 2133600"/>
                <a:gd name="connsiteY5" fmla="*/ 407194 h 650081"/>
                <a:gd name="connsiteX6" fmla="*/ 180975 w 2133600"/>
                <a:gd name="connsiteY6" fmla="*/ 409575 h 650081"/>
                <a:gd name="connsiteX7" fmla="*/ 123825 w 2133600"/>
                <a:gd name="connsiteY7" fmla="*/ 404812 h 650081"/>
                <a:gd name="connsiteX8" fmla="*/ 85725 w 2133600"/>
                <a:gd name="connsiteY8" fmla="*/ 395287 h 650081"/>
                <a:gd name="connsiteX9" fmla="*/ 52387 w 2133600"/>
                <a:gd name="connsiteY9" fmla="*/ 381000 h 650081"/>
                <a:gd name="connsiteX10" fmla="*/ 21431 w 2133600"/>
                <a:gd name="connsiteY10" fmla="*/ 371475 h 650081"/>
                <a:gd name="connsiteX11" fmla="*/ 11906 w 2133600"/>
                <a:gd name="connsiteY11" fmla="*/ 371475 h 650081"/>
                <a:gd name="connsiteX12" fmla="*/ 2381 w 2133600"/>
                <a:gd name="connsiteY12" fmla="*/ 378619 h 650081"/>
                <a:gd name="connsiteX13" fmla="*/ 0 w 2133600"/>
                <a:gd name="connsiteY13" fmla="*/ 392906 h 650081"/>
                <a:gd name="connsiteX14" fmla="*/ 11906 w 2133600"/>
                <a:gd name="connsiteY14" fmla="*/ 426244 h 650081"/>
                <a:gd name="connsiteX15" fmla="*/ 30956 w 2133600"/>
                <a:gd name="connsiteY15" fmla="*/ 457200 h 650081"/>
                <a:gd name="connsiteX16" fmla="*/ 76200 w 2133600"/>
                <a:gd name="connsiteY16" fmla="*/ 497681 h 650081"/>
                <a:gd name="connsiteX17" fmla="*/ 180975 w 2133600"/>
                <a:gd name="connsiteY17" fmla="*/ 569119 h 650081"/>
                <a:gd name="connsiteX18" fmla="*/ 273843 w 2133600"/>
                <a:gd name="connsiteY18" fmla="*/ 631031 h 650081"/>
                <a:gd name="connsiteX19" fmla="*/ 302418 w 2133600"/>
                <a:gd name="connsiteY19" fmla="*/ 650081 h 650081"/>
                <a:gd name="connsiteX20" fmla="*/ 328612 w 2133600"/>
                <a:gd name="connsiteY20" fmla="*/ 650081 h 650081"/>
                <a:gd name="connsiteX21" fmla="*/ 435768 w 2133600"/>
                <a:gd name="connsiteY21" fmla="*/ 616744 h 650081"/>
                <a:gd name="connsiteX22" fmla="*/ 554831 w 2133600"/>
                <a:gd name="connsiteY22" fmla="*/ 569119 h 650081"/>
                <a:gd name="connsiteX23" fmla="*/ 797718 w 2133600"/>
                <a:gd name="connsiteY23" fmla="*/ 485775 h 650081"/>
                <a:gd name="connsiteX24" fmla="*/ 1138237 w 2133600"/>
                <a:gd name="connsiteY24" fmla="*/ 376237 h 650081"/>
                <a:gd name="connsiteX25" fmla="*/ 1495425 w 2133600"/>
                <a:gd name="connsiteY25" fmla="*/ 290512 h 650081"/>
                <a:gd name="connsiteX26" fmla="*/ 1616868 w 2133600"/>
                <a:gd name="connsiteY26" fmla="*/ 266700 h 650081"/>
                <a:gd name="connsiteX27" fmla="*/ 1702593 w 2133600"/>
                <a:gd name="connsiteY27" fmla="*/ 252412 h 650081"/>
                <a:gd name="connsiteX28" fmla="*/ 1790700 w 2133600"/>
                <a:gd name="connsiteY28" fmla="*/ 240506 h 650081"/>
                <a:gd name="connsiteX29" fmla="*/ 1869281 w 2133600"/>
                <a:gd name="connsiteY29" fmla="*/ 233362 h 650081"/>
                <a:gd name="connsiteX30" fmla="*/ 1969293 w 2133600"/>
                <a:gd name="connsiteY30" fmla="*/ 228600 h 650081"/>
                <a:gd name="connsiteX31" fmla="*/ 2026443 w 2133600"/>
                <a:gd name="connsiteY31" fmla="*/ 226219 h 650081"/>
                <a:gd name="connsiteX32" fmla="*/ 2062162 w 2133600"/>
                <a:gd name="connsiteY32" fmla="*/ 223837 h 650081"/>
                <a:gd name="connsiteX33" fmla="*/ 2095500 w 2133600"/>
                <a:gd name="connsiteY33" fmla="*/ 219075 h 650081"/>
                <a:gd name="connsiteX34" fmla="*/ 2121693 w 2133600"/>
                <a:gd name="connsiteY34" fmla="*/ 207169 h 650081"/>
                <a:gd name="connsiteX35" fmla="*/ 2133600 w 2133600"/>
                <a:gd name="connsiteY35" fmla="*/ 188119 h 650081"/>
                <a:gd name="connsiteX36" fmla="*/ 2133600 w 2133600"/>
                <a:gd name="connsiteY36" fmla="*/ 164306 h 650081"/>
                <a:gd name="connsiteX37" fmla="*/ 2121693 w 2133600"/>
                <a:gd name="connsiteY37" fmla="*/ 138112 h 650081"/>
                <a:gd name="connsiteX38" fmla="*/ 2100262 w 2133600"/>
                <a:gd name="connsiteY38" fmla="*/ 107156 h 650081"/>
                <a:gd name="connsiteX39" fmla="*/ 2081212 w 2133600"/>
                <a:gd name="connsiteY39" fmla="*/ 80962 h 650081"/>
                <a:gd name="connsiteX40" fmla="*/ 2059781 w 2133600"/>
                <a:gd name="connsiteY40" fmla="*/ 64294 h 650081"/>
                <a:gd name="connsiteX41" fmla="*/ 2000250 w 2133600"/>
                <a:gd name="connsiteY41" fmla="*/ 33337 h 650081"/>
                <a:gd name="connsiteX42" fmla="*/ 1959768 w 2133600"/>
                <a:gd name="connsiteY42" fmla="*/ 16669 h 650081"/>
                <a:gd name="connsiteX43" fmla="*/ 1909762 w 2133600"/>
                <a:gd name="connsiteY43" fmla="*/ 2381 h 650081"/>
                <a:gd name="connsiteX44" fmla="*/ 1864518 w 2133600"/>
                <a:gd name="connsiteY44" fmla="*/ 0 h 650081"/>
                <a:gd name="connsiteX45" fmla="*/ 1821656 w 2133600"/>
                <a:gd name="connsiteY45" fmla="*/ 7144 h 650081"/>
                <a:gd name="connsiteX46" fmla="*/ 1776412 w 2133600"/>
                <a:gd name="connsiteY46" fmla="*/ 30956 h 650081"/>
                <a:gd name="connsiteX47" fmla="*/ 1669256 w 2133600"/>
                <a:gd name="connsiteY47" fmla="*/ 73819 h 650081"/>
                <a:gd name="connsiteX48" fmla="*/ 1490662 w 2133600"/>
                <a:gd name="connsiteY48" fmla="*/ 133350 h 650081"/>
                <a:gd name="connsiteX49" fmla="*/ 1233487 w 2133600"/>
                <a:gd name="connsiteY49" fmla="*/ 190500 h 650081"/>
                <a:gd name="connsiteX50" fmla="*/ 1021556 w 2133600"/>
                <a:gd name="connsiteY50" fmla="*/ 240506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3600" h="650081">
                  <a:moveTo>
                    <a:pt x="1021556" y="240506"/>
                  </a:moveTo>
                  <a:lnTo>
                    <a:pt x="723900" y="314325"/>
                  </a:lnTo>
                  <a:lnTo>
                    <a:pt x="469106" y="378619"/>
                  </a:lnTo>
                  <a:lnTo>
                    <a:pt x="421481" y="388144"/>
                  </a:lnTo>
                  <a:lnTo>
                    <a:pt x="323850" y="400050"/>
                  </a:lnTo>
                  <a:lnTo>
                    <a:pt x="245268" y="407194"/>
                  </a:lnTo>
                  <a:lnTo>
                    <a:pt x="180975" y="409575"/>
                  </a:lnTo>
                  <a:lnTo>
                    <a:pt x="123825" y="404812"/>
                  </a:lnTo>
                  <a:lnTo>
                    <a:pt x="85725" y="395287"/>
                  </a:lnTo>
                  <a:lnTo>
                    <a:pt x="52387" y="381000"/>
                  </a:lnTo>
                  <a:lnTo>
                    <a:pt x="21431" y="371475"/>
                  </a:lnTo>
                  <a:lnTo>
                    <a:pt x="11906" y="371475"/>
                  </a:lnTo>
                  <a:lnTo>
                    <a:pt x="2381" y="378619"/>
                  </a:lnTo>
                  <a:lnTo>
                    <a:pt x="0" y="392906"/>
                  </a:lnTo>
                  <a:lnTo>
                    <a:pt x="11906" y="426244"/>
                  </a:lnTo>
                  <a:lnTo>
                    <a:pt x="30956" y="457200"/>
                  </a:lnTo>
                  <a:lnTo>
                    <a:pt x="76200" y="497681"/>
                  </a:lnTo>
                  <a:lnTo>
                    <a:pt x="180975" y="569119"/>
                  </a:lnTo>
                  <a:lnTo>
                    <a:pt x="273843" y="631031"/>
                  </a:lnTo>
                  <a:lnTo>
                    <a:pt x="302418" y="650081"/>
                  </a:lnTo>
                  <a:lnTo>
                    <a:pt x="328612" y="650081"/>
                  </a:lnTo>
                  <a:lnTo>
                    <a:pt x="435768" y="616744"/>
                  </a:lnTo>
                  <a:lnTo>
                    <a:pt x="554831" y="569119"/>
                  </a:lnTo>
                  <a:lnTo>
                    <a:pt x="797718" y="485775"/>
                  </a:lnTo>
                  <a:lnTo>
                    <a:pt x="1138237" y="376237"/>
                  </a:lnTo>
                  <a:lnTo>
                    <a:pt x="1495425" y="290512"/>
                  </a:lnTo>
                  <a:lnTo>
                    <a:pt x="1616868" y="266700"/>
                  </a:lnTo>
                  <a:lnTo>
                    <a:pt x="1702593" y="252412"/>
                  </a:lnTo>
                  <a:lnTo>
                    <a:pt x="1790700" y="240506"/>
                  </a:lnTo>
                  <a:lnTo>
                    <a:pt x="1869281" y="233362"/>
                  </a:lnTo>
                  <a:lnTo>
                    <a:pt x="1969293" y="228600"/>
                  </a:lnTo>
                  <a:lnTo>
                    <a:pt x="2026443" y="226219"/>
                  </a:lnTo>
                  <a:lnTo>
                    <a:pt x="2062162" y="223837"/>
                  </a:lnTo>
                  <a:lnTo>
                    <a:pt x="2095500" y="219075"/>
                  </a:lnTo>
                  <a:lnTo>
                    <a:pt x="2121693" y="207169"/>
                  </a:lnTo>
                  <a:lnTo>
                    <a:pt x="2133600" y="188119"/>
                  </a:lnTo>
                  <a:lnTo>
                    <a:pt x="2133600" y="164306"/>
                  </a:lnTo>
                  <a:lnTo>
                    <a:pt x="2121693" y="138112"/>
                  </a:lnTo>
                  <a:lnTo>
                    <a:pt x="2100262" y="107156"/>
                  </a:lnTo>
                  <a:lnTo>
                    <a:pt x="2081212" y="80962"/>
                  </a:lnTo>
                  <a:lnTo>
                    <a:pt x="2059781" y="64294"/>
                  </a:lnTo>
                  <a:lnTo>
                    <a:pt x="2000250" y="33337"/>
                  </a:lnTo>
                  <a:lnTo>
                    <a:pt x="1959768" y="16669"/>
                  </a:lnTo>
                  <a:lnTo>
                    <a:pt x="1909762" y="2381"/>
                  </a:lnTo>
                  <a:lnTo>
                    <a:pt x="1864518" y="0"/>
                  </a:lnTo>
                  <a:lnTo>
                    <a:pt x="1821656" y="7144"/>
                  </a:lnTo>
                  <a:lnTo>
                    <a:pt x="1776412" y="30956"/>
                  </a:lnTo>
                  <a:lnTo>
                    <a:pt x="1669256" y="73819"/>
                  </a:lnTo>
                  <a:lnTo>
                    <a:pt x="1490662" y="133350"/>
                  </a:lnTo>
                  <a:lnTo>
                    <a:pt x="1233487" y="190500"/>
                  </a:lnTo>
                  <a:lnTo>
                    <a:pt x="102155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57">
              <a:extLst>
                <a:ext uri="{FF2B5EF4-FFF2-40B4-BE49-F238E27FC236}">
                  <a16:creationId xmlns:a16="http://schemas.microsoft.com/office/drawing/2014/main" id="{35AF9AC1-4A4E-4480-A034-9B8E91C07BCB}"/>
                </a:ext>
              </a:extLst>
            </p:cNvPr>
            <p:cNvSpPr/>
            <p:nvPr/>
          </p:nvSpPr>
          <p:spPr>
            <a:xfrm>
              <a:off x="5133975" y="1809750"/>
              <a:ext cx="525463" cy="931863"/>
            </a:xfrm>
            <a:custGeom>
              <a:avLst/>
              <a:gdLst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45281 h 931069"/>
                <a:gd name="connsiteX27" fmla="*/ 652463 w 652463"/>
                <a:gd name="connsiteY27" fmla="*/ 359569 h 931069"/>
                <a:gd name="connsiteX28" fmla="*/ 642938 w 652463"/>
                <a:gd name="connsiteY28" fmla="*/ 385763 h 931069"/>
                <a:gd name="connsiteX29" fmla="*/ 616744 w 652463"/>
                <a:gd name="connsiteY29" fmla="*/ 414338 h 931069"/>
                <a:gd name="connsiteX30" fmla="*/ 583406 w 652463"/>
                <a:gd name="connsiteY30" fmla="*/ 452438 h 931069"/>
                <a:gd name="connsiteX31" fmla="*/ 559594 w 652463"/>
                <a:gd name="connsiteY31" fmla="*/ 485775 h 931069"/>
                <a:gd name="connsiteX32" fmla="*/ 535781 w 652463"/>
                <a:gd name="connsiteY32" fmla="*/ 526256 h 931069"/>
                <a:gd name="connsiteX33" fmla="*/ 519113 w 652463"/>
                <a:gd name="connsiteY33" fmla="*/ 564356 h 931069"/>
                <a:gd name="connsiteX34" fmla="*/ 509588 w 652463"/>
                <a:gd name="connsiteY34" fmla="*/ 600075 h 931069"/>
                <a:gd name="connsiteX35" fmla="*/ 504825 w 652463"/>
                <a:gd name="connsiteY35" fmla="*/ 635794 h 931069"/>
                <a:gd name="connsiteX36" fmla="*/ 509588 w 652463"/>
                <a:gd name="connsiteY36" fmla="*/ 676275 h 931069"/>
                <a:gd name="connsiteX37" fmla="*/ 516731 w 652463"/>
                <a:gd name="connsiteY37" fmla="*/ 719138 h 931069"/>
                <a:gd name="connsiteX38" fmla="*/ 523875 w 652463"/>
                <a:gd name="connsiteY38" fmla="*/ 776288 h 931069"/>
                <a:gd name="connsiteX39" fmla="*/ 526256 w 652463"/>
                <a:gd name="connsiteY39" fmla="*/ 831056 h 931069"/>
                <a:gd name="connsiteX40" fmla="*/ 521494 w 652463"/>
                <a:gd name="connsiteY40" fmla="*/ 862013 h 931069"/>
                <a:gd name="connsiteX41" fmla="*/ 507206 w 652463"/>
                <a:gd name="connsiteY41" fmla="*/ 902494 h 931069"/>
                <a:gd name="connsiteX42" fmla="*/ 492919 w 652463"/>
                <a:gd name="connsiteY42" fmla="*/ 926306 h 931069"/>
                <a:gd name="connsiteX43" fmla="*/ 483394 w 652463"/>
                <a:gd name="connsiteY43" fmla="*/ 931069 h 931069"/>
                <a:gd name="connsiteX44" fmla="*/ 471488 w 652463"/>
                <a:gd name="connsiteY44" fmla="*/ 931069 h 931069"/>
                <a:gd name="connsiteX45" fmla="*/ 457200 w 652463"/>
                <a:gd name="connsiteY45" fmla="*/ 926306 h 931069"/>
                <a:gd name="connsiteX46" fmla="*/ 426244 w 652463"/>
                <a:gd name="connsiteY46" fmla="*/ 907256 h 931069"/>
                <a:gd name="connsiteX47" fmla="*/ 359569 w 652463"/>
                <a:gd name="connsiteY47" fmla="*/ 859631 h 931069"/>
                <a:gd name="connsiteX48" fmla="*/ 311944 w 652463"/>
                <a:gd name="connsiteY48" fmla="*/ 814388 h 931069"/>
                <a:gd name="connsiteX49" fmla="*/ 269081 w 652463"/>
                <a:gd name="connsiteY49" fmla="*/ 764381 h 931069"/>
                <a:gd name="connsiteX50" fmla="*/ 228600 w 652463"/>
                <a:gd name="connsiteY50" fmla="*/ 707231 h 931069"/>
                <a:gd name="connsiteX51" fmla="*/ 211931 w 652463"/>
                <a:gd name="connsiteY51" fmla="*/ 678656 h 931069"/>
                <a:gd name="connsiteX52" fmla="*/ 176213 w 652463"/>
                <a:gd name="connsiteY52" fmla="*/ 573881 h 931069"/>
                <a:gd name="connsiteX53" fmla="*/ 100013 w 652463"/>
                <a:gd name="connsiteY53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59569 h 931069"/>
                <a:gd name="connsiteX27" fmla="*/ 642938 w 652463"/>
                <a:gd name="connsiteY27" fmla="*/ 385763 h 931069"/>
                <a:gd name="connsiteX28" fmla="*/ 616744 w 652463"/>
                <a:gd name="connsiteY28" fmla="*/ 414338 h 931069"/>
                <a:gd name="connsiteX29" fmla="*/ 583406 w 652463"/>
                <a:gd name="connsiteY29" fmla="*/ 452438 h 931069"/>
                <a:gd name="connsiteX30" fmla="*/ 559594 w 652463"/>
                <a:gd name="connsiteY30" fmla="*/ 485775 h 931069"/>
                <a:gd name="connsiteX31" fmla="*/ 535781 w 652463"/>
                <a:gd name="connsiteY31" fmla="*/ 526256 h 931069"/>
                <a:gd name="connsiteX32" fmla="*/ 519113 w 652463"/>
                <a:gd name="connsiteY32" fmla="*/ 564356 h 931069"/>
                <a:gd name="connsiteX33" fmla="*/ 509588 w 652463"/>
                <a:gd name="connsiteY33" fmla="*/ 600075 h 931069"/>
                <a:gd name="connsiteX34" fmla="*/ 504825 w 652463"/>
                <a:gd name="connsiteY34" fmla="*/ 635794 h 931069"/>
                <a:gd name="connsiteX35" fmla="*/ 509588 w 652463"/>
                <a:gd name="connsiteY35" fmla="*/ 676275 h 931069"/>
                <a:gd name="connsiteX36" fmla="*/ 516731 w 652463"/>
                <a:gd name="connsiteY36" fmla="*/ 719138 h 931069"/>
                <a:gd name="connsiteX37" fmla="*/ 523875 w 652463"/>
                <a:gd name="connsiteY37" fmla="*/ 776288 h 931069"/>
                <a:gd name="connsiteX38" fmla="*/ 526256 w 652463"/>
                <a:gd name="connsiteY38" fmla="*/ 831056 h 931069"/>
                <a:gd name="connsiteX39" fmla="*/ 521494 w 652463"/>
                <a:gd name="connsiteY39" fmla="*/ 862013 h 931069"/>
                <a:gd name="connsiteX40" fmla="*/ 507206 w 652463"/>
                <a:gd name="connsiteY40" fmla="*/ 902494 h 931069"/>
                <a:gd name="connsiteX41" fmla="*/ 492919 w 652463"/>
                <a:gd name="connsiteY41" fmla="*/ 926306 h 931069"/>
                <a:gd name="connsiteX42" fmla="*/ 483394 w 652463"/>
                <a:gd name="connsiteY42" fmla="*/ 931069 h 931069"/>
                <a:gd name="connsiteX43" fmla="*/ 471488 w 652463"/>
                <a:gd name="connsiteY43" fmla="*/ 931069 h 931069"/>
                <a:gd name="connsiteX44" fmla="*/ 457200 w 652463"/>
                <a:gd name="connsiteY44" fmla="*/ 926306 h 931069"/>
                <a:gd name="connsiteX45" fmla="*/ 426244 w 652463"/>
                <a:gd name="connsiteY45" fmla="*/ 907256 h 931069"/>
                <a:gd name="connsiteX46" fmla="*/ 359569 w 652463"/>
                <a:gd name="connsiteY46" fmla="*/ 859631 h 931069"/>
                <a:gd name="connsiteX47" fmla="*/ 311944 w 652463"/>
                <a:gd name="connsiteY47" fmla="*/ 814388 h 931069"/>
                <a:gd name="connsiteX48" fmla="*/ 269081 w 652463"/>
                <a:gd name="connsiteY48" fmla="*/ 764381 h 931069"/>
                <a:gd name="connsiteX49" fmla="*/ 228600 w 652463"/>
                <a:gd name="connsiteY49" fmla="*/ 707231 h 931069"/>
                <a:gd name="connsiteX50" fmla="*/ 211931 w 652463"/>
                <a:gd name="connsiteY50" fmla="*/ 678656 h 931069"/>
                <a:gd name="connsiteX51" fmla="*/ 176213 w 652463"/>
                <a:gd name="connsiteY51" fmla="*/ 573881 h 931069"/>
                <a:gd name="connsiteX52" fmla="*/ 100013 w 652463"/>
                <a:gd name="connsiteY52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40519 h 931069"/>
                <a:gd name="connsiteX25" fmla="*/ 652463 w 652463"/>
                <a:gd name="connsiteY25" fmla="*/ 359569 h 931069"/>
                <a:gd name="connsiteX26" fmla="*/ 642938 w 652463"/>
                <a:gd name="connsiteY26" fmla="*/ 385763 h 931069"/>
                <a:gd name="connsiteX27" fmla="*/ 616744 w 652463"/>
                <a:gd name="connsiteY27" fmla="*/ 414338 h 931069"/>
                <a:gd name="connsiteX28" fmla="*/ 583406 w 652463"/>
                <a:gd name="connsiteY28" fmla="*/ 452438 h 931069"/>
                <a:gd name="connsiteX29" fmla="*/ 559594 w 652463"/>
                <a:gd name="connsiteY29" fmla="*/ 485775 h 931069"/>
                <a:gd name="connsiteX30" fmla="*/ 535781 w 652463"/>
                <a:gd name="connsiteY30" fmla="*/ 526256 h 931069"/>
                <a:gd name="connsiteX31" fmla="*/ 519113 w 652463"/>
                <a:gd name="connsiteY31" fmla="*/ 564356 h 931069"/>
                <a:gd name="connsiteX32" fmla="*/ 509588 w 652463"/>
                <a:gd name="connsiteY32" fmla="*/ 600075 h 931069"/>
                <a:gd name="connsiteX33" fmla="*/ 504825 w 652463"/>
                <a:gd name="connsiteY33" fmla="*/ 635794 h 931069"/>
                <a:gd name="connsiteX34" fmla="*/ 509588 w 652463"/>
                <a:gd name="connsiteY34" fmla="*/ 676275 h 931069"/>
                <a:gd name="connsiteX35" fmla="*/ 516731 w 652463"/>
                <a:gd name="connsiteY35" fmla="*/ 719138 h 931069"/>
                <a:gd name="connsiteX36" fmla="*/ 523875 w 652463"/>
                <a:gd name="connsiteY36" fmla="*/ 776288 h 931069"/>
                <a:gd name="connsiteX37" fmla="*/ 526256 w 652463"/>
                <a:gd name="connsiteY37" fmla="*/ 831056 h 931069"/>
                <a:gd name="connsiteX38" fmla="*/ 521494 w 652463"/>
                <a:gd name="connsiteY38" fmla="*/ 862013 h 931069"/>
                <a:gd name="connsiteX39" fmla="*/ 507206 w 652463"/>
                <a:gd name="connsiteY39" fmla="*/ 902494 h 931069"/>
                <a:gd name="connsiteX40" fmla="*/ 492919 w 652463"/>
                <a:gd name="connsiteY40" fmla="*/ 926306 h 931069"/>
                <a:gd name="connsiteX41" fmla="*/ 483394 w 652463"/>
                <a:gd name="connsiteY41" fmla="*/ 931069 h 931069"/>
                <a:gd name="connsiteX42" fmla="*/ 471488 w 652463"/>
                <a:gd name="connsiteY42" fmla="*/ 931069 h 931069"/>
                <a:gd name="connsiteX43" fmla="*/ 457200 w 652463"/>
                <a:gd name="connsiteY43" fmla="*/ 926306 h 931069"/>
                <a:gd name="connsiteX44" fmla="*/ 426244 w 652463"/>
                <a:gd name="connsiteY44" fmla="*/ 907256 h 931069"/>
                <a:gd name="connsiteX45" fmla="*/ 359569 w 652463"/>
                <a:gd name="connsiteY45" fmla="*/ 859631 h 931069"/>
                <a:gd name="connsiteX46" fmla="*/ 311944 w 652463"/>
                <a:gd name="connsiteY46" fmla="*/ 814388 h 931069"/>
                <a:gd name="connsiteX47" fmla="*/ 269081 w 652463"/>
                <a:gd name="connsiteY47" fmla="*/ 764381 h 931069"/>
                <a:gd name="connsiteX48" fmla="*/ 228600 w 652463"/>
                <a:gd name="connsiteY48" fmla="*/ 707231 h 931069"/>
                <a:gd name="connsiteX49" fmla="*/ 211931 w 652463"/>
                <a:gd name="connsiteY49" fmla="*/ 678656 h 931069"/>
                <a:gd name="connsiteX50" fmla="*/ 176213 w 652463"/>
                <a:gd name="connsiteY50" fmla="*/ 573881 h 931069"/>
                <a:gd name="connsiteX51" fmla="*/ 100013 w 652463"/>
                <a:gd name="connsiteY51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59569 h 931069"/>
                <a:gd name="connsiteX25" fmla="*/ 642938 w 652463"/>
                <a:gd name="connsiteY25" fmla="*/ 385763 h 931069"/>
                <a:gd name="connsiteX26" fmla="*/ 616744 w 652463"/>
                <a:gd name="connsiteY26" fmla="*/ 414338 h 931069"/>
                <a:gd name="connsiteX27" fmla="*/ 583406 w 652463"/>
                <a:gd name="connsiteY27" fmla="*/ 452438 h 931069"/>
                <a:gd name="connsiteX28" fmla="*/ 559594 w 652463"/>
                <a:gd name="connsiteY28" fmla="*/ 485775 h 931069"/>
                <a:gd name="connsiteX29" fmla="*/ 535781 w 652463"/>
                <a:gd name="connsiteY29" fmla="*/ 526256 h 931069"/>
                <a:gd name="connsiteX30" fmla="*/ 519113 w 652463"/>
                <a:gd name="connsiteY30" fmla="*/ 564356 h 931069"/>
                <a:gd name="connsiteX31" fmla="*/ 509588 w 652463"/>
                <a:gd name="connsiteY31" fmla="*/ 600075 h 931069"/>
                <a:gd name="connsiteX32" fmla="*/ 504825 w 652463"/>
                <a:gd name="connsiteY32" fmla="*/ 635794 h 931069"/>
                <a:gd name="connsiteX33" fmla="*/ 509588 w 652463"/>
                <a:gd name="connsiteY33" fmla="*/ 676275 h 931069"/>
                <a:gd name="connsiteX34" fmla="*/ 516731 w 652463"/>
                <a:gd name="connsiteY34" fmla="*/ 719138 h 931069"/>
                <a:gd name="connsiteX35" fmla="*/ 523875 w 652463"/>
                <a:gd name="connsiteY35" fmla="*/ 776288 h 931069"/>
                <a:gd name="connsiteX36" fmla="*/ 526256 w 652463"/>
                <a:gd name="connsiteY36" fmla="*/ 831056 h 931069"/>
                <a:gd name="connsiteX37" fmla="*/ 521494 w 652463"/>
                <a:gd name="connsiteY37" fmla="*/ 862013 h 931069"/>
                <a:gd name="connsiteX38" fmla="*/ 507206 w 652463"/>
                <a:gd name="connsiteY38" fmla="*/ 902494 h 931069"/>
                <a:gd name="connsiteX39" fmla="*/ 492919 w 652463"/>
                <a:gd name="connsiteY39" fmla="*/ 926306 h 931069"/>
                <a:gd name="connsiteX40" fmla="*/ 483394 w 652463"/>
                <a:gd name="connsiteY40" fmla="*/ 931069 h 931069"/>
                <a:gd name="connsiteX41" fmla="*/ 471488 w 652463"/>
                <a:gd name="connsiteY41" fmla="*/ 931069 h 931069"/>
                <a:gd name="connsiteX42" fmla="*/ 457200 w 652463"/>
                <a:gd name="connsiteY42" fmla="*/ 926306 h 931069"/>
                <a:gd name="connsiteX43" fmla="*/ 426244 w 652463"/>
                <a:gd name="connsiteY43" fmla="*/ 907256 h 931069"/>
                <a:gd name="connsiteX44" fmla="*/ 359569 w 652463"/>
                <a:gd name="connsiteY44" fmla="*/ 859631 h 931069"/>
                <a:gd name="connsiteX45" fmla="*/ 311944 w 652463"/>
                <a:gd name="connsiteY45" fmla="*/ 814388 h 931069"/>
                <a:gd name="connsiteX46" fmla="*/ 269081 w 652463"/>
                <a:gd name="connsiteY46" fmla="*/ 764381 h 931069"/>
                <a:gd name="connsiteX47" fmla="*/ 228600 w 652463"/>
                <a:gd name="connsiteY47" fmla="*/ 707231 h 931069"/>
                <a:gd name="connsiteX48" fmla="*/ 211931 w 652463"/>
                <a:gd name="connsiteY48" fmla="*/ 678656 h 931069"/>
                <a:gd name="connsiteX49" fmla="*/ 176213 w 652463"/>
                <a:gd name="connsiteY49" fmla="*/ 573881 h 931069"/>
                <a:gd name="connsiteX50" fmla="*/ 100013 w 652463"/>
                <a:gd name="connsiteY50" fmla="*/ 342900 h 931069"/>
                <a:gd name="connsiteX0" fmla="*/ 100013 w 642938"/>
                <a:gd name="connsiteY0" fmla="*/ 342900 h 931069"/>
                <a:gd name="connsiteX1" fmla="*/ 50006 w 642938"/>
                <a:gd name="connsiteY1" fmla="*/ 192881 h 931069"/>
                <a:gd name="connsiteX2" fmla="*/ 16669 w 642938"/>
                <a:gd name="connsiteY2" fmla="*/ 92869 h 931069"/>
                <a:gd name="connsiteX3" fmla="*/ 0 w 642938"/>
                <a:gd name="connsiteY3" fmla="*/ 28575 h 931069"/>
                <a:gd name="connsiteX4" fmla="*/ 0 w 642938"/>
                <a:gd name="connsiteY4" fmla="*/ 14288 h 931069"/>
                <a:gd name="connsiteX5" fmla="*/ 4763 w 642938"/>
                <a:gd name="connsiteY5" fmla="*/ 2381 h 931069"/>
                <a:gd name="connsiteX6" fmla="*/ 9525 w 642938"/>
                <a:gd name="connsiteY6" fmla="*/ 0 h 931069"/>
                <a:gd name="connsiteX7" fmla="*/ 23813 w 642938"/>
                <a:gd name="connsiteY7" fmla="*/ 0 h 931069"/>
                <a:gd name="connsiteX8" fmla="*/ 40481 w 642938"/>
                <a:gd name="connsiteY8" fmla="*/ 4763 h 931069"/>
                <a:gd name="connsiteX9" fmla="*/ 69056 w 642938"/>
                <a:gd name="connsiteY9" fmla="*/ 23813 h 931069"/>
                <a:gd name="connsiteX10" fmla="*/ 78581 w 642938"/>
                <a:gd name="connsiteY10" fmla="*/ 33338 h 931069"/>
                <a:gd name="connsiteX11" fmla="*/ 114300 w 642938"/>
                <a:gd name="connsiteY11" fmla="*/ 80963 h 931069"/>
                <a:gd name="connsiteX12" fmla="*/ 202406 w 642938"/>
                <a:gd name="connsiteY12" fmla="*/ 190500 h 931069"/>
                <a:gd name="connsiteX13" fmla="*/ 278606 w 642938"/>
                <a:gd name="connsiteY13" fmla="*/ 285750 h 931069"/>
                <a:gd name="connsiteX14" fmla="*/ 347663 w 642938"/>
                <a:gd name="connsiteY14" fmla="*/ 369094 h 931069"/>
                <a:gd name="connsiteX15" fmla="*/ 390525 w 642938"/>
                <a:gd name="connsiteY15" fmla="*/ 411956 h 931069"/>
                <a:gd name="connsiteX16" fmla="*/ 407194 w 642938"/>
                <a:gd name="connsiteY16" fmla="*/ 426244 h 931069"/>
                <a:gd name="connsiteX17" fmla="*/ 423863 w 642938"/>
                <a:gd name="connsiteY17" fmla="*/ 433388 h 931069"/>
                <a:gd name="connsiteX18" fmla="*/ 433388 w 642938"/>
                <a:gd name="connsiteY18" fmla="*/ 435769 h 931069"/>
                <a:gd name="connsiteX19" fmla="*/ 452438 w 642938"/>
                <a:gd name="connsiteY19" fmla="*/ 426244 h 931069"/>
                <a:gd name="connsiteX20" fmla="*/ 519113 w 642938"/>
                <a:gd name="connsiteY20" fmla="*/ 390525 h 931069"/>
                <a:gd name="connsiteX21" fmla="*/ 573881 w 642938"/>
                <a:gd name="connsiteY21" fmla="*/ 359569 h 931069"/>
                <a:gd name="connsiteX22" fmla="*/ 611981 w 642938"/>
                <a:gd name="connsiteY22" fmla="*/ 340519 h 931069"/>
                <a:gd name="connsiteX23" fmla="*/ 626269 w 642938"/>
                <a:gd name="connsiteY23" fmla="*/ 338138 h 931069"/>
                <a:gd name="connsiteX24" fmla="*/ 642938 w 642938"/>
                <a:gd name="connsiteY24" fmla="*/ 385763 h 931069"/>
                <a:gd name="connsiteX25" fmla="*/ 616744 w 642938"/>
                <a:gd name="connsiteY25" fmla="*/ 414338 h 931069"/>
                <a:gd name="connsiteX26" fmla="*/ 583406 w 642938"/>
                <a:gd name="connsiteY26" fmla="*/ 452438 h 931069"/>
                <a:gd name="connsiteX27" fmla="*/ 559594 w 642938"/>
                <a:gd name="connsiteY27" fmla="*/ 485775 h 931069"/>
                <a:gd name="connsiteX28" fmla="*/ 535781 w 642938"/>
                <a:gd name="connsiteY28" fmla="*/ 526256 h 931069"/>
                <a:gd name="connsiteX29" fmla="*/ 519113 w 642938"/>
                <a:gd name="connsiteY29" fmla="*/ 564356 h 931069"/>
                <a:gd name="connsiteX30" fmla="*/ 509588 w 642938"/>
                <a:gd name="connsiteY30" fmla="*/ 600075 h 931069"/>
                <a:gd name="connsiteX31" fmla="*/ 504825 w 642938"/>
                <a:gd name="connsiteY31" fmla="*/ 635794 h 931069"/>
                <a:gd name="connsiteX32" fmla="*/ 509588 w 642938"/>
                <a:gd name="connsiteY32" fmla="*/ 676275 h 931069"/>
                <a:gd name="connsiteX33" fmla="*/ 516731 w 642938"/>
                <a:gd name="connsiteY33" fmla="*/ 719138 h 931069"/>
                <a:gd name="connsiteX34" fmla="*/ 523875 w 642938"/>
                <a:gd name="connsiteY34" fmla="*/ 776288 h 931069"/>
                <a:gd name="connsiteX35" fmla="*/ 526256 w 642938"/>
                <a:gd name="connsiteY35" fmla="*/ 831056 h 931069"/>
                <a:gd name="connsiteX36" fmla="*/ 521494 w 642938"/>
                <a:gd name="connsiteY36" fmla="*/ 862013 h 931069"/>
                <a:gd name="connsiteX37" fmla="*/ 507206 w 642938"/>
                <a:gd name="connsiteY37" fmla="*/ 902494 h 931069"/>
                <a:gd name="connsiteX38" fmla="*/ 492919 w 642938"/>
                <a:gd name="connsiteY38" fmla="*/ 926306 h 931069"/>
                <a:gd name="connsiteX39" fmla="*/ 483394 w 642938"/>
                <a:gd name="connsiteY39" fmla="*/ 931069 h 931069"/>
                <a:gd name="connsiteX40" fmla="*/ 471488 w 642938"/>
                <a:gd name="connsiteY40" fmla="*/ 931069 h 931069"/>
                <a:gd name="connsiteX41" fmla="*/ 457200 w 642938"/>
                <a:gd name="connsiteY41" fmla="*/ 926306 h 931069"/>
                <a:gd name="connsiteX42" fmla="*/ 426244 w 642938"/>
                <a:gd name="connsiteY42" fmla="*/ 907256 h 931069"/>
                <a:gd name="connsiteX43" fmla="*/ 359569 w 642938"/>
                <a:gd name="connsiteY43" fmla="*/ 859631 h 931069"/>
                <a:gd name="connsiteX44" fmla="*/ 311944 w 642938"/>
                <a:gd name="connsiteY44" fmla="*/ 814388 h 931069"/>
                <a:gd name="connsiteX45" fmla="*/ 269081 w 642938"/>
                <a:gd name="connsiteY45" fmla="*/ 764381 h 931069"/>
                <a:gd name="connsiteX46" fmla="*/ 228600 w 642938"/>
                <a:gd name="connsiteY46" fmla="*/ 707231 h 931069"/>
                <a:gd name="connsiteX47" fmla="*/ 211931 w 642938"/>
                <a:gd name="connsiteY47" fmla="*/ 678656 h 931069"/>
                <a:gd name="connsiteX48" fmla="*/ 176213 w 642938"/>
                <a:gd name="connsiteY48" fmla="*/ 573881 h 931069"/>
                <a:gd name="connsiteX49" fmla="*/ 100013 w 642938"/>
                <a:gd name="connsiteY49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616744 w 626269"/>
                <a:gd name="connsiteY24" fmla="*/ 414338 h 931069"/>
                <a:gd name="connsiteX25" fmla="*/ 583406 w 626269"/>
                <a:gd name="connsiteY25" fmla="*/ 452438 h 931069"/>
                <a:gd name="connsiteX26" fmla="*/ 559594 w 626269"/>
                <a:gd name="connsiteY26" fmla="*/ 485775 h 931069"/>
                <a:gd name="connsiteX27" fmla="*/ 535781 w 626269"/>
                <a:gd name="connsiteY27" fmla="*/ 526256 h 931069"/>
                <a:gd name="connsiteX28" fmla="*/ 519113 w 626269"/>
                <a:gd name="connsiteY28" fmla="*/ 564356 h 931069"/>
                <a:gd name="connsiteX29" fmla="*/ 509588 w 626269"/>
                <a:gd name="connsiteY29" fmla="*/ 600075 h 931069"/>
                <a:gd name="connsiteX30" fmla="*/ 504825 w 626269"/>
                <a:gd name="connsiteY30" fmla="*/ 635794 h 931069"/>
                <a:gd name="connsiteX31" fmla="*/ 509588 w 626269"/>
                <a:gd name="connsiteY31" fmla="*/ 676275 h 931069"/>
                <a:gd name="connsiteX32" fmla="*/ 516731 w 626269"/>
                <a:gd name="connsiteY32" fmla="*/ 719138 h 931069"/>
                <a:gd name="connsiteX33" fmla="*/ 523875 w 626269"/>
                <a:gd name="connsiteY33" fmla="*/ 776288 h 931069"/>
                <a:gd name="connsiteX34" fmla="*/ 526256 w 626269"/>
                <a:gd name="connsiteY34" fmla="*/ 831056 h 931069"/>
                <a:gd name="connsiteX35" fmla="*/ 521494 w 626269"/>
                <a:gd name="connsiteY35" fmla="*/ 862013 h 931069"/>
                <a:gd name="connsiteX36" fmla="*/ 507206 w 626269"/>
                <a:gd name="connsiteY36" fmla="*/ 902494 h 931069"/>
                <a:gd name="connsiteX37" fmla="*/ 492919 w 626269"/>
                <a:gd name="connsiteY37" fmla="*/ 926306 h 931069"/>
                <a:gd name="connsiteX38" fmla="*/ 483394 w 626269"/>
                <a:gd name="connsiteY38" fmla="*/ 931069 h 931069"/>
                <a:gd name="connsiteX39" fmla="*/ 471488 w 626269"/>
                <a:gd name="connsiteY39" fmla="*/ 931069 h 931069"/>
                <a:gd name="connsiteX40" fmla="*/ 457200 w 626269"/>
                <a:gd name="connsiteY40" fmla="*/ 926306 h 931069"/>
                <a:gd name="connsiteX41" fmla="*/ 426244 w 626269"/>
                <a:gd name="connsiteY41" fmla="*/ 907256 h 931069"/>
                <a:gd name="connsiteX42" fmla="*/ 359569 w 626269"/>
                <a:gd name="connsiteY42" fmla="*/ 859631 h 931069"/>
                <a:gd name="connsiteX43" fmla="*/ 311944 w 626269"/>
                <a:gd name="connsiteY43" fmla="*/ 814388 h 931069"/>
                <a:gd name="connsiteX44" fmla="*/ 269081 w 626269"/>
                <a:gd name="connsiteY44" fmla="*/ 764381 h 931069"/>
                <a:gd name="connsiteX45" fmla="*/ 228600 w 626269"/>
                <a:gd name="connsiteY45" fmla="*/ 707231 h 931069"/>
                <a:gd name="connsiteX46" fmla="*/ 211931 w 626269"/>
                <a:gd name="connsiteY46" fmla="*/ 678656 h 931069"/>
                <a:gd name="connsiteX47" fmla="*/ 176213 w 626269"/>
                <a:gd name="connsiteY47" fmla="*/ 573881 h 931069"/>
                <a:gd name="connsiteX48" fmla="*/ 100013 w 626269"/>
                <a:gd name="connsiteY48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83406 w 626269"/>
                <a:gd name="connsiteY24" fmla="*/ 452438 h 931069"/>
                <a:gd name="connsiteX25" fmla="*/ 559594 w 626269"/>
                <a:gd name="connsiteY25" fmla="*/ 485775 h 931069"/>
                <a:gd name="connsiteX26" fmla="*/ 535781 w 626269"/>
                <a:gd name="connsiteY26" fmla="*/ 526256 h 931069"/>
                <a:gd name="connsiteX27" fmla="*/ 519113 w 626269"/>
                <a:gd name="connsiteY27" fmla="*/ 564356 h 931069"/>
                <a:gd name="connsiteX28" fmla="*/ 509588 w 626269"/>
                <a:gd name="connsiteY28" fmla="*/ 600075 h 931069"/>
                <a:gd name="connsiteX29" fmla="*/ 504825 w 626269"/>
                <a:gd name="connsiteY29" fmla="*/ 635794 h 931069"/>
                <a:gd name="connsiteX30" fmla="*/ 509588 w 626269"/>
                <a:gd name="connsiteY30" fmla="*/ 676275 h 931069"/>
                <a:gd name="connsiteX31" fmla="*/ 516731 w 626269"/>
                <a:gd name="connsiteY31" fmla="*/ 719138 h 931069"/>
                <a:gd name="connsiteX32" fmla="*/ 523875 w 626269"/>
                <a:gd name="connsiteY32" fmla="*/ 776288 h 931069"/>
                <a:gd name="connsiteX33" fmla="*/ 526256 w 626269"/>
                <a:gd name="connsiteY33" fmla="*/ 831056 h 931069"/>
                <a:gd name="connsiteX34" fmla="*/ 521494 w 626269"/>
                <a:gd name="connsiteY34" fmla="*/ 862013 h 931069"/>
                <a:gd name="connsiteX35" fmla="*/ 507206 w 626269"/>
                <a:gd name="connsiteY35" fmla="*/ 902494 h 931069"/>
                <a:gd name="connsiteX36" fmla="*/ 492919 w 626269"/>
                <a:gd name="connsiteY36" fmla="*/ 926306 h 931069"/>
                <a:gd name="connsiteX37" fmla="*/ 483394 w 626269"/>
                <a:gd name="connsiteY37" fmla="*/ 931069 h 931069"/>
                <a:gd name="connsiteX38" fmla="*/ 471488 w 626269"/>
                <a:gd name="connsiteY38" fmla="*/ 931069 h 931069"/>
                <a:gd name="connsiteX39" fmla="*/ 457200 w 626269"/>
                <a:gd name="connsiteY39" fmla="*/ 926306 h 931069"/>
                <a:gd name="connsiteX40" fmla="*/ 426244 w 626269"/>
                <a:gd name="connsiteY40" fmla="*/ 907256 h 931069"/>
                <a:gd name="connsiteX41" fmla="*/ 359569 w 626269"/>
                <a:gd name="connsiteY41" fmla="*/ 859631 h 931069"/>
                <a:gd name="connsiteX42" fmla="*/ 311944 w 626269"/>
                <a:gd name="connsiteY42" fmla="*/ 814388 h 931069"/>
                <a:gd name="connsiteX43" fmla="*/ 269081 w 626269"/>
                <a:gd name="connsiteY43" fmla="*/ 764381 h 931069"/>
                <a:gd name="connsiteX44" fmla="*/ 228600 w 626269"/>
                <a:gd name="connsiteY44" fmla="*/ 707231 h 931069"/>
                <a:gd name="connsiteX45" fmla="*/ 211931 w 626269"/>
                <a:gd name="connsiteY45" fmla="*/ 678656 h 931069"/>
                <a:gd name="connsiteX46" fmla="*/ 176213 w 626269"/>
                <a:gd name="connsiteY46" fmla="*/ 573881 h 931069"/>
                <a:gd name="connsiteX47" fmla="*/ 100013 w 626269"/>
                <a:gd name="connsiteY47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59594 w 626269"/>
                <a:gd name="connsiteY24" fmla="*/ 485775 h 931069"/>
                <a:gd name="connsiteX25" fmla="*/ 535781 w 626269"/>
                <a:gd name="connsiteY25" fmla="*/ 526256 h 931069"/>
                <a:gd name="connsiteX26" fmla="*/ 519113 w 626269"/>
                <a:gd name="connsiteY26" fmla="*/ 564356 h 931069"/>
                <a:gd name="connsiteX27" fmla="*/ 509588 w 626269"/>
                <a:gd name="connsiteY27" fmla="*/ 600075 h 931069"/>
                <a:gd name="connsiteX28" fmla="*/ 504825 w 626269"/>
                <a:gd name="connsiteY28" fmla="*/ 635794 h 931069"/>
                <a:gd name="connsiteX29" fmla="*/ 509588 w 626269"/>
                <a:gd name="connsiteY29" fmla="*/ 676275 h 931069"/>
                <a:gd name="connsiteX30" fmla="*/ 516731 w 626269"/>
                <a:gd name="connsiteY30" fmla="*/ 719138 h 931069"/>
                <a:gd name="connsiteX31" fmla="*/ 523875 w 626269"/>
                <a:gd name="connsiteY31" fmla="*/ 776288 h 931069"/>
                <a:gd name="connsiteX32" fmla="*/ 526256 w 626269"/>
                <a:gd name="connsiteY32" fmla="*/ 831056 h 931069"/>
                <a:gd name="connsiteX33" fmla="*/ 521494 w 626269"/>
                <a:gd name="connsiteY33" fmla="*/ 862013 h 931069"/>
                <a:gd name="connsiteX34" fmla="*/ 507206 w 626269"/>
                <a:gd name="connsiteY34" fmla="*/ 902494 h 931069"/>
                <a:gd name="connsiteX35" fmla="*/ 492919 w 626269"/>
                <a:gd name="connsiteY35" fmla="*/ 926306 h 931069"/>
                <a:gd name="connsiteX36" fmla="*/ 483394 w 626269"/>
                <a:gd name="connsiteY36" fmla="*/ 931069 h 931069"/>
                <a:gd name="connsiteX37" fmla="*/ 471488 w 626269"/>
                <a:gd name="connsiteY37" fmla="*/ 931069 h 931069"/>
                <a:gd name="connsiteX38" fmla="*/ 457200 w 626269"/>
                <a:gd name="connsiteY38" fmla="*/ 926306 h 931069"/>
                <a:gd name="connsiteX39" fmla="*/ 426244 w 626269"/>
                <a:gd name="connsiteY39" fmla="*/ 907256 h 931069"/>
                <a:gd name="connsiteX40" fmla="*/ 359569 w 626269"/>
                <a:gd name="connsiteY40" fmla="*/ 859631 h 931069"/>
                <a:gd name="connsiteX41" fmla="*/ 311944 w 626269"/>
                <a:gd name="connsiteY41" fmla="*/ 814388 h 931069"/>
                <a:gd name="connsiteX42" fmla="*/ 269081 w 626269"/>
                <a:gd name="connsiteY42" fmla="*/ 764381 h 931069"/>
                <a:gd name="connsiteX43" fmla="*/ 228600 w 626269"/>
                <a:gd name="connsiteY43" fmla="*/ 707231 h 931069"/>
                <a:gd name="connsiteX44" fmla="*/ 211931 w 626269"/>
                <a:gd name="connsiteY44" fmla="*/ 678656 h 931069"/>
                <a:gd name="connsiteX45" fmla="*/ 176213 w 626269"/>
                <a:gd name="connsiteY45" fmla="*/ 573881 h 931069"/>
                <a:gd name="connsiteX46" fmla="*/ 100013 w 626269"/>
                <a:gd name="connsiteY46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35781 w 626269"/>
                <a:gd name="connsiteY24" fmla="*/ 526256 h 931069"/>
                <a:gd name="connsiteX25" fmla="*/ 519113 w 626269"/>
                <a:gd name="connsiteY25" fmla="*/ 564356 h 931069"/>
                <a:gd name="connsiteX26" fmla="*/ 509588 w 626269"/>
                <a:gd name="connsiteY26" fmla="*/ 600075 h 931069"/>
                <a:gd name="connsiteX27" fmla="*/ 504825 w 626269"/>
                <a:gd name="connsiteY27" fmla="*/ 635794 h 931069"/>
                <a:gd name="connsiteX28" fmla="*/ 509588 w 626269"/>
                <a:gd name="connsiteY28" fmla="*/ 676275 h 931069"/>
                <a:gd name="connsiteX29" fmla="*/ 516731 w 626269"/>
                <a:gd name="connsiteY29" fmla="*/ 719138 h 931069"/>
                <a:gd name="connsiteX30" fmla="*/ 523875 w 626269"/>
                <a:gd name="connsiteY30" fmla="*/ 776288 h 931069"/>
                <a:gd name="connsiteX31" fmla="*/ 526256 w 626269"/>
                <a:gd name="connsiteY31" fmla="*/ 831056 h 931069"/>
                <a:gd name="connsiteX32" fmla="*/ 521494 w 626269"/>
                <a:gd name="connsiteY32" fmla="*/ 862013 h 931069"/>
                <a:gd name="connsiteX33" fmla="*/ 507206 w 626269"/>
                <a:gd name="connsiteY33" fmla="*/ 902494 h 931069"/>
                <a:gd name="connsiteX34" fmla="*/ 492919 w 626269"/>
                <a:gd name="connsiteY34" fmla="*/ 926306 h 931069"/>
                <a:gd name="connsiteX35" fmla="*/ 483394 w 626269"/>
                <a:gd name="connsiteY35" fmla="*/ 931069 h 931069"/>
                <a:gd name="connsiteX36" fmla="*/ 471488 w 626269"/>
                <a:gd name="connsiteY36" fmla="*/ 931069 h 931069"/>
                <a:gd name="connsiteX37" fmla="*/ 457200 w 626269"/>
                <a:gd name="connsiteY37" fmla="*/ 926306 h 931069"/>
                <a:gd name="connsiteX38" fmla="*/ 426244 w 626269"/>
                <a:gd name="connsiteY38" fmla="*/ 907256 h 931069"/>
                <a:gd name="connsiteX39" fmla="*/ 359569 w 626269"/>
                <a:gd name="connsiteY39" fmla="*/ 859631 h 931069"/>
                <a:gd name="connsiteX40" fmla="*/ 311944 w 626269"/>
                <a:gd name="connsiteY40" fmla="*/ 814388 h 931069"/>
                <a:gd name="connsiteX41" fmla="*/ 269081 w 626269"/>
                <a:gd name="connsiteY41" fmla="*/ 764381 h 931069"/>
                <a:gd name="connsiteX42" fmla="*/ 228600 w 626269"/>
                <a:gd name="connsiteY42" fmla="*/ 707231 h 931069"/>
                <a:gd name="connsiteX43" fmla="*/ 211931 w 626269"/>
                <a:gd name="connsiteY43" fmla="*/ 678656 h 931069"/>
                <a:gd name="connsiteX44" fmla="*/ 176213 w 626269"/>
                <a:gd name="connsiteY44" fmla="*/ 573881 h 931069"/>
                <a:gd name="connsiteX45" fmla="*/ 100013 w 626269"/>
                <a:gd name="connsiteY45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19113 w 626269"/>
                <a:gd name="connsiteY24" fmla="*/ 564356 h 931069"/>
                <a:gd name="connsiteX25" fmla="*/ 509588 w 626269"/>
                <a:gd name="connsiteY25" fmla="*/ 600075 h 931069"/>
                <a:gd name="connsiteX26" fmla="*/ 504825 w 626269"/>
                <a:gd name="connsiteY26" fmla="*/ 635794 h 931069"/>
                <a:gd name="connsiteX27" fmla="*/ 509588 w 626269"/>
                <a:gd name="connsiteY27" fmla="*/ 676275 h 931069"/>
                <a:gd name="connsiteX28" fmla="*/ 516731 w 626269"/>
                <a:gd name="connsiteY28" fmla="*/ 719138 h 931069"/>
                <a:gd name="connsiteX29" fmla="*/ 523875 w 626269"/>
                <a:gd name="connsiteY29" fmla="*/ 776288 h 931069"/>
                <a:gd name="connsiteX30" fmla="*/ 526256 w 626269"/>
                <a:gd name="connsiteY30" fmla="*/ 831056 h 931069"/>
                <a:gd name="connsiteX31" fmla="*/ 521494 w 626269"/>
                <a:gd name="connsiteY31" fmla="*/ 862013 h 931069"/>
                <a:gd name="connsiteX32" fmla="*/ 507206 w 626269"/>
                <a:gd name="connsiteY32" fmla="*/ 902494 h 931069"/>
                <a:gd name="connsiteX33" fmla="*/ 492919 w 626269"/>
                <a:gd name="connsiteY33" fmla="*/ 926306 h 931069"/>
                <a:gd name="connsiteX34" fmla="*/ 483394 w 626269"/>
                <a:gd name="connsiteY34" fmla="*/ 931069 h 931069"/>
                <a:gd name="connsiteX35" fmla="*/ 471488 w 626269"/>
                <a:gd name="connsiteY35" fmla="*/ 931069 h 931069"/>
                <a:gd name="connsiteX36" fmla="*/ 457200 w 626269"/>
                <a:gd name="connsiteY36" fmla="*/ 926306 h 931069"/>
                <a:gd name="connsiteX37" fmla="*/ 426244 w 626269"/>
                <a:gd name="connsiteY37" fmla="*/ 907256 h 931069"/>
                <a:gd name="connsiteX38" fmla="*/ 359569 w 626269"/>
                <a:gd name="connsiteY38" fmla="*/ 859631 h 931069"/>
                <a:gd name="connsiteX39" fmla="*/ 311944 w 626269"/>
                <a:gd name="connsiteY39" fmla="*/ 814388 h 931069"/>
                <a:gd name="connsiteX40" fmla="*/ 269081 w 626269"/>
                <a:gd name="connsiteY40" fmla="*/ 764381 h 931069"/>
                <a:gd name="connsiteX41" fmla="*/ 228600 w 626269"/>
                <a:gd name="connsiteY41" fmla="*/ 707231 h 931069"/>
                <a:gd name="connsiteX42" fmla="*/ 211931 w 626269"/>
                <a:gd name="connsiteY42" fmla="*/ 678656 h 931069"/>
                <a:gd name="connsiteX43" fmla="*/ 176213 w 626269"/>
                <a:gd name="connsiteY43" fmla="*/ 573881 h 931069"/>
                <a:gd name="connsiteX44" fmla="*/ 100013 w 626269"/>
                <a:gd name="connsiteY44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09588 w 626269"/>
                <a:gd name="connsiteY24" fmla="*/ 600075 h 931069"/>
                <a:gd name="connsiteX25" fmla="*/ 504825 w 626269"/>
                <a:gd name="connsiteY25" fmla="*/ 635794 h 931069"/>
                <a:gd name="connsiteX26" fmla="*/ 509588 w 626269"/>
                <a:gd name="connsiteY26" fmla="*/ 676275 h 931069"/>
                <a:gd name="connsiteX27" fmla="*/ 516731 w 626269"/>
                <a:gd name="connsiteY27" fmla="*/ 719138 h 931069"/>
                <a:gd name="connsiteX28" fmla="*/ 523875 w 626269"/>
                <a:gd name="connsiteY28" fmla="*/ 776288 h 931069"/>
                <a:gd name="connsiteX29" fmla="*/ 526256 w 626269"/>
                <a:gd name="connsiteY29" fmla="*/ 831056 h 931069"/>
                <a:gd name="connsiteX30" fmla="*/ 521494 w 626269"/>
                <a:gd name="connsiteY30" fmla="*/ 862013 h 931069"/>
                <a:gd name="connsiteX31" fmla="*/ 507206 w 626269"/>
                <a:gd name="connsiteY31" fmla="*/ 902494 h 931069"/>
                <a:gd name="connsiteX32" fmla="*/ 492919 w 626269"/>
                <a:gd name="connsiteY32" fmla="*/ 926306 h 931069"/>
                <a:gd name="connsiteX33" fmla="*/ 483394 w 626269"/>
                <a:gd name="connsiteY33" fmla="*/ 931069 h 931069"/>
                <a:gd name="connsiteX34" fmla="*/ 471488 w 626269"/>
                <a:gd name="connsiteY34" fmla="*/ 931069 h 931069"/>
                <a:gd name="connsiteX35" fmla="*/ 457200 w 626269"/>
                <a:gd name="connsiteY35" fmla="*/ 926306 h 931069"/>
                <a:gd name="connsiteX36" fmla="*/ 426244 w 626269"/>
                <a:gd name="connsiteY36" fmla="*/ 907256 h 931069"/>
                <a:gd name="connsiteX37" fmla="*/ 359569 w 626269"/>
                <a:gd name="connsiteY37" fmla="*/ 859631 h 931069"/>
                <a:gd name="connsiteX38" fmla="*/ 311944 w 626269"/>
                <a:gd name="connsiteY38" fmla="*/ 814388 h 931069"/>
                <a:gd name="connsiteX39" fmla="*/ 269081 w 626269"/>
                <a:gd name="connsiteY39" fmla="*/ 764381 h 931069"/>
                <a:gd name="connsiteX40" fmla="*/ 228600 w 626269"/>
                <a:gd name="connsiteY40" fmla="*/ 707231 h 931069"/>
                <a:gd name="connsiteX41" fmla="*/ 211931 w 626269"/>
                <a:gd name="connsiteY41" fmla="*/ 678656 h 931069"/>
                <a:gd name="connsiteX42" fmla="*/ 176213 w 626269"/>
                <a:gd name="connsiteY42" fmla="*/ 573881 h 931069"/>
                <a:gd name="connsiteX43" fmla="*/ 100013 w 626269"/>
                <a:gd name="connsiteY43" fmla="*/ 342900 h 931069"/>
                <a:gd name="connsiteX0" fmla="*/ 100013 w 611981"/>
                <a:gd name="connsiteY0" fmla="*/ 342900 h 931069"/>
                <a:gd name="connsiteX1" fmla="*/ 50006 w 611981"/>
                <a:gd name="connsiteY1" fmla="*/ 192881 h 931069"/>
                <a:gd name="connsiteX2" fmla="*/ 16669 w 611981"/>
                <a:gd name="connsiteY2" fmla="*/ 92869 h 931069"/>
                <a:gd name="connsiteX3" fmla="*/ 0 w 611981"/>
                <a:gd name="connsiteY3" fmla="*/ 28575 h 931069"/>
                <a:gd name="connsiteX4" fmla="*/ 0 w 611981"/>
                <a:gd name="connsiteY4" fmla="*/ 14288 h 931069"/>
                <a:gd name="connsiteX5" fmla="*/ 4763 w 611981"/>
                <a:gd name="connsiteY5" fmla="*/ 2381 h 931069"/>
                <a:gd name="connsiteX6" fmla="*/ 9525 w 611981"/>
                <a:gd name="connsiteY6" fmla="*/ 0 h 931069"/>
                <a:gd name="connsiteX7" fmla="*/ 23813 w 611981"/>
                <a:gd name="connsiteY7" fmla="*/ 0 h 931069"/>
                <a:gd name="connsiteX8" fmla="*/ 40481 w 611981"/>
                <a:gd name="connsiteY8" fmla="*/ 4763 h 931069"/>
                <a:gd name="connsiteX9" fmla="*/ 69056 w 611981"/>
                <a:gd name="connsiteY9" fmla="*/ 23813 h 931069"/>
                <a:gd name="connsiteX10" fmla="*/ 78581 w 611981"/>
                <a:gd name="connsiteY10" fmla="*/ 33338 h 931069"/>
                <a:gd name="connsiteX11" fmla="*/ 114300 w 611981"/>
                <a:gd name="connsiteY11" fmla="*/ 80963 h 931069"/>
                <a:gd name="connsiteX12" fmla="*/ 202406 w 611981"/>
                <a:gd name="connsiteY12" fmla="*/ 190500 h 931069"/>
                <a:gd name="connsiteX13" fmla="*/ 278606 w 611981"/>
                <a:gd name="connsiteY13" fmla="*/ 285750 h 931069"/>
                <a:gd name="connsiteX14" fmla="*/ 347663 w 611981"/>
                <a:gd name="connsiteY14" fmla="*/ 369094 h 931069"/>
                <a:gd name="connsiteX15" fmla="*/ 390525 w 611981"/>
                <a:gd name="connsiteY15" fmla="*/ 411956 h 931069"/>
                <a:gd name="connsiteX16" fmla="*/ 407194 w 611981"/>
                <a:gd name="connsiteY16" fmla="*/ 426244 h 931069"/>
                <a:gd name="connsiteX17" fmla="*/ 423863 w 611981"/>
                <a:gd name="connsiteY17" fmla="*/ 433388 h 931069"/>
                <a:gd name="connsiteX18" fmla="*/ 433388 w 611981"/>
                <a:gd name="connsiteY18" fmla="*/ 435769 h 931069"/>
                <a:gd name="connsiteX19" fmla="*/ 452438 w 611981"/>
                <a:gd name="connsiteY19" fmla="*/ 426244 h 931069"/>
                <a:gd name="connsiteX20" fmla="*/ 519113 w 611981"/>
                <a:gd name="connsiteY20" fmla="*/ 390525 h 931069"/>
                <a:gd name="connsiteX21" fmla="*/ 573881 w 611981"/>
                <a:gd name="connsiteY21" fmla="*/ 359569 h 931069"/>
                <a:gd name="connsiteX22" fmla="*/ 611981 w 611981"/>
                <a:gd name="connsiteY22" fmla="*/ 340519 h 931069"/>
                <a:gd name="connsiteX23" fmla="*/ 509588 w 611981"/>
                <a:gd name="connsiteY23" fmla="*/ 600075 h 931069"/>
                <a:gd name="connsiteX24" fmla="*/ 504825 w 611981"/>
                <a:gd name="connsiteY24" fmla="*/ 635794 h 931069"/>
                <a:gd name="connsiteX25" fmla="*/ 509588 w 611981"/>
                <a:gd name="connsiteY25" fmla="*/ 676275 h 931069"/>
                <a:gd name="connsiteX26" fmla="*/ 516731 w 611981"/>
                <a:gd name="connsiteY26" fmla="*/ 719138 h 931069"/>
                <a:gd name="connsiteX27" fmla="*/ 523875 w 611981"/>
                <a:gd name="connsiteY27" fmla="*/ 776288 h 931069"/>
                <a:gd name="connsiteX28" fmla="*/ 526256 w 611981"/>
                <a:gd name="connsiteY28" fmla="*/ 831056 h 931069"/>
                <a:gd name="connsiteX29" fmla="*/ 521494 w 611981"/>
                <a:gd name="connsiteY29" fmla="*/ 862013 h 931069"/>
                <a:gd name="connsiteX30" fmla="*/ 507206 w 611981"/>
                <a:gd name="connsiteY30" fmla="*/ 902494 h 931069"/>
                <a:gd name="connsiteX31" fmla="*/ 492919 w 611981"/>
                <a:gd name="connsiteY31" fmla="*/ 926306 h 931069"/>
                <a:gd name="connsiteX32" fmla="*/ 483394 w 611981"/>
                <a:gd name="connsiteY32" fmla="*/ 931069 h 931069"/>
                <a:gd name="connsiteX33" fmla="*/ 471488 w 611981"/>
                <a:gd name="connsiteY33" fmla="*/ 931069 h 931069"/>
                <a:gd name="connsiteX34" fmla="*/ 457200 w 611981"/>
                <a:gd name="connsiteY34" fmla="*/ 926306 h 931069"/>
                <a:gd name="connsiteX35" fmla="*/ 426244 w 611981"/>
                <a:gd name="connsiteY35" fmla="*/ 907256 h 931069"/>
                <a:gd name="connsiteX36" fmla="*/ 359569 w 611981"/>
                <a:gd name="connsiteY36" fmla="*/ 859631 h 931069"/>
                <a:gd name="connsiteX37" fmla="*/ 311944 w 611981"/>
                <a:gd name="connsiteY37" fmla="*/ 814388 h 931069"/>
                <a:gd name="connsiteX38" fmla="*/ 269081 w 611981"/>
                <a:gd name="connsiteY38" fmla="*/ 764381 h 931069"/>
                <a:gd name="connsiteX39" fmla="*/ 228600 w 611981"/>
                <a:gd name="connsiteY39" fmla="*/ 707231 h 931069"/>
                <a:gd name="connsiteX40" fmla="*/ 211931 w 611981"/>
                <a:gd name="connsiteY40" fmla="*/ 678656 h 931069"/>
                <a:gd name="connsiteX41" fmla="*/ 176213 w 611981"/>
                <a:gd name="connsiteY41" fmla="*/ 573881 h 931069"/>
                <a:gd name="connsiteX42" fmla="*/ 100013 w 611981"/>
                <a:gd name="connsiteY42" fmla="*/ 342900 h 931069"/>
                <a:gd name="connsiteX0" fmla="*/ 100013 w 573881"/>
                <a:gd name="connsiteY0" fmla="*/ 342900 h 931069"/>
                <a:gd name="connsiteX1" fmla="*/ 50006 w 573881"/>
                <a:gd name="connsiteY1" fmla="*/ 192881 h 931069"/>
                <a:gd name="connsiteX2" fmla="*/ 16669 w 573881"/>
                <a:gd name="connsiteY2" fmla="*/ 92869 h 931069"/>
                <a:gd name="connsiteX3" fmla="*/ 0 w 573881"/>
                <a:gd name="connsiteY3" fmla="*/ 28575 h 931069"/>
                <a:gd name="connsiteX4" fmla="*/ 0 w 573881"/>
                <a:gd name="connsiteY4" fmla="*/ 14288 h 931069"/>
                <a:gd name="connsiteX5" fmla="*/ 4763 w 573881"/>
                <a:gd name="connsiteY5" fmla="*/ 2381 h 931069"/>
                <a:gd name="connsiteX6" fmla="*/ 9525 w 573881"/>
                <a:gd name="connsiteY6" fmla="*/ 0 h 931069"/>
                <a:gd name="connsiteX7" fmla="*/ 23813 w 573881"/>
                <a:gd name="connsiteY7" fmla="*/ 0 h 931069"/>
                <a:gd name="connsiteX8" fmla="*/ 40481 w 573881"/>
                <a:gd name="connsiteY8" fmla="*/ 4763 h 931069"/>
                <a:gd name="connsiteX9" fmla="*/ 69056 w 573881"/>
                <a:gd name="connsiteY9" fmla="*/ 23813 h 931069"/>
                <a:gd name="connsiteX10" fmla="*/ 78581 w 573881"/>
                <a:gd name="connsiteY10" fmla="*/ 33338 h 931069"/>
                <a:gd name="connsiteX11" fmla="*/ 114300 w 573881"/>
                <a:gd name="connsiteY11" fmla="*/ 80963 h 931069"/>
                <a:gd name="connsiteX12" fmla="*/ 202406 w 573881"/>
                <a:gd name="connsiteY12" fmla="*/ 190500 h 931069"/>
                <a:gd name="connsiteX13" fmla="*/ 278606 w 573881"/>
                <a:gd name="connsiteY13" fmla="*/ 285750 h 931069"/>
                <a:gd name="connsiteX14" fmla="*/ 347663 w 573881"/>
                <a:gd name="connsiteY14" fmla="*/ 369094 h 931069"/>
                <a:gd name="connsiteX15" fmla="*/ 390525 w 573881"/>
                <a:gd name="connsiteY15" fmla="*/ 411956 h 931069"/>
                <a:gd name="connsiteX16" fmla="*/ 407194 w 573881"/>
                <a:gd name="connsiteY16" fmla="*/ 426244 h 931069"/>
                <a:gd name="connsiteX17" fmla="*/ 423863 w 573881"/>
                <a:gd name="connsiteY17" fmla="*/ 433388 h 931069"/>
                <a:gd name="connsiteX18" fmla="*/ 433388 w 573881"/>
                <a:gd name="connsiteY18" fmla="*/ 435769 h 931069"/>
                <a:gd name="connsiteX19" fmla="*/ 452438 w 573881"/>
                <a:gd name="connsiteY19" fmla="*/ 426244 h 931069"/>
                <a:gd name="connsiteX20" fmla="*/ 519113 w 573881"/>
                <a:gd name="connsiteY20" fmla="*/ 390525 h 931069"/>
                <a:gd name="connsiteX21" fmla="*/ 573881 w 573881"/>
                <a:gd name="connsiteY21" fmla="*/ 359569 h 931069"/>
                <a:gd name="connsiteX22" fmla="*/ 509588 w 573881"/>
                <a:gd name="connsiteY22" fmla="*/ 600075 h 931069"/>
                <a:gd name="connsiteX23" fmla="*/ 504825 w 573881"/>
                <a:gd name="connsiteY23" fmla="*/ 635794 h 931069"/>
                <a:gd name="connsiteX24" fmla="*/ 509588 w 573881"/>
                <a:gd name="connsiteY24" fmla="*/ 676275 h 931069"/>
                <a:gd name="connsiteX25" fmla="*/ 516731 w 573881"/>
                <a:gd name="connsiteY25" fmla="*/ 719138 h 931069"/>
                <a:gd name="connsiteX26" fmla="*/ 523875 w 573881"/>
                <a:gd name="connsiteY26" fmla="*/ 776288 h 931069"/>
                <a:gd name="connsiteX27" fmla="*/ 526256 w 573881"/>
                <a:gd name="connsiteY27" fmla="*/ 831056 h 931069"/>
                <a:gd name="connsiteX28" fmla="*/ 521494 w 573881"/>
                <a:gd name="connsiteY28" fmla="*/ 862013 h 931069"/>
                <a:gd name="connsiteX29" fmla="*/ 507206 w 573881"/>
                <a:gd name="connsiteY29" fmla="*/ 902494 h 931069"/>
                <a:gd name="connsiteX30" fmla="*/ 492919 w 573881"/>
                <a:gd name="connsiteY30" fmla="*/ 926306 h 931069"/>
                <a:gd name="connsiteX31" fmla="*/ 483394 w 573881"/>
                <a:gd name="connsiteY31" fmla="*/ 931069 h 931069"/>
                <a:gd name="connsiteX32" fmla="*/ 471488 w 573881"/>
                <a:gd name="connsiteY32" fmla="*/ 931069 h 931069"/>
                <a:gd name="connsiteX33" fmla="*/ 457200 w 573881"/>
                <a:gd name="connsiteY33" fmla="*/ 926306 h 931069"/>
                <a:gd name="connsiteX34" fmla="*/ 426244 w 573881"/>
                <a:gd name="connsiteY34" fmla="*/ 907256 h 931069"/>
                <a:gd name="connsiteX35" fmla="*/ 359569 w 573881"/>
                <a:gd name="connsiteY35" fmla="*/ 859631 h 931069"/>
                <a:gd name="connsiteX36" fmla="*/ 311944 w 573881"/>
                <a:gd name="connsiteY36" fmla="*/ 814388 h 931069"/>
                <a:gd name="connsiteX37" fmla="*/ 269081 w 573881"/>
                <a:gd name="connsiteY37" fmla="*/ 764381 h 931069"/>
                <a:gd name="connsiteX38" fmla="*/ 228600 w 573881"/>
                <a:gd name="connsiteY38" fmla="*/ 707231 h 931069"/>
                <a:gd name="connsiteX39" fmla="*/ 211931 w 573881"/>
                <a:gd name="connsiteY39" fmla="*/ 678656 h 931069"/>
                <a:gd name="connsiteX40" fmla="*/ 176213 w 573881"/>
                <a:gd name="connsiteY40" fmla="*/ 573881 h 931069"/>
                <a:gd name="connsiteX41" fmla="*/ 100013 w 573881"/>
                <a:gd name="connsiteY41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19113 w 526256"/>
                <a:gd name="connsiteY20" fmla="*/ 390525 h 931069"/>
                <a:gd name="connsiteX21" fmla="*/ 509588 w 526256"/>
                <a:gd name="connsiteY21" fmla="*/ 600075 h 931069"/>
                <a:gd name="connsiteX22" fmla="*/ 504825 w 526256"/>
                <a:gd name="connsiteY22" fmla="*/ 635794 h 931069"/>
                <a:gd name="connsiteX23" fmla="*/ 509588 w 526256"/>
                <a:gd name="connsiteY23" fmla="*/ 676275 h 931069"/>
                <a:gd name="connsiteX24" fmla="*/ 516731 w 526256"/>
                <a:gd name="connsiteY24" fmla="*/ 719138 h 931069"/>
                <a:gd name="connsiteX25" fmla="*/ 523875 w 526256"/>
                <a:gd name="connsiteY25" fmla="*/ 776288 h 931069"/>
                <a:gd name="connsiteX26" fmla="*/ 526256 w 526256"/>
                <a:gd name="connsiteY26" fmla="*/ 831056 h 931069"/>
                <a:gd name="connsiteX27" fmla="*/ 521494 w 526256"/>
                <a:gd name="connsiteY27" fmla="*/ 862013 h 931069"/>
                <a:gd name="connsiteX28" fmla="*/ 507206 w 526256"/>
                <a:gd name="connsiteY28" fmla="*/ 902494 h 931069"/>
                <a:gd name="connsiteX29" fmla="*/ 492919 w 526256"/>
                <a:gd name="connsiteY29" fmla="*/ 926306 h 931069"/>
                <a:gd name="connsiteX30" fmla="*/ 483394 w 526256"/>
                <a:gd name="connsiteY30" fmla="*/ 931069 h 931069"/>
                <a:gd name="connsiteX31" fmla="*/ 471488 w 526256"/>
                <a:gd name="connsiteY31" fmla="*/ 931069 h 931069"/>
                <a:gd name="connsiteX32" fmla="*/ 457200 w 526256"/>
                <a:gd name="connsiteY32" fmla="*/ 926306 h 931069"/>
                <a:gd name="connsiteX33" fmla="*/ 426244 w 526256"/>
                <a:gd name="connsiteY33" fmla="*/ 907256 h 931069"/>
                <a:gd name="connsiteX34" fmla="*/ 359569 w 526256"/>
                <a:gd name="connsiteY34" fmla="*/ 859631 h 931069"/>
                <a:gd name="connsiteX35" fmla="*/ 311944 w 526256"/>
                <a:gd name="connsiteY35" fmla="*/ 814388 h 931069"/>
                <a:gd name="connsiteX36" fmla="*/ 269081 w 526256"/>
                <a:gd name="connsiteY36" fmla="*/ 764381 h 931069"/>
                <a:gd name="connsiteX37" fmla="*/ 228600 w 526256"/>
                <a:gd name="connsiteY37" fmla="*/ 707231 h 931069"/>
                <a:gd name="connsiteX38" fmla="*/ 211931 w 526256"/>
                <a:gd name="connsiteY38" fmla="*/ 678656 h 931069"/>
                <a:gd name="connsiteX39" fmla="*/ 176213 w 526256"/>
                <a:gd name="connsiteY39" fmla="*/ 573881 h 931069"/>
                <a:gd name="connsiteX40" fmla="*/ 100013 w 526256"/>
                <a:gd name="connsiteY40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09588 w 526256"/>
                <a:gd name="connsiteY20" fmla="*/ 600075 h 931069"/>
                <a:gd name="connsiteX21" fmla="*/ 504825 w 526256"/>
                <a:gd name="connsiteY21" fmla="*/ 635794 h 931069"/>
                <a:gd name="connsiteX22" fmla="*/ 509588 w 526256"/>
                <a:gd name="connsiteY22" fmla="*/ 676275 h 931069"/>
                <a:gd name="connsiteX23" fmla="*/ 516731 w 526256"/>
                <a:gd name="connsiteY23" fmla="*/ 719138 h 931069"/>
                <a:gd name="connsiteX24" fmla="*/ 523875 w 526256"/>
                <a:gd name="connsiteY24" fmla="*/ 776288 h 931069"/>
                <a:gd name="connsiteX25" fmla="*/ 526256 w 526256"/>
                <a:gd name="connsiteY25" fmla="*/ 831056 h 931069"/>
                <a:gd name="connsiteX26" fmla="*/ 521494 w 526256"/>
                <a:gd name="connsiteY26" fmla="*/ 862013 h 931069"/>
                <a:gd name="connsiteX27" fmla="*/ 507206 w 526256"/>
                <a:gd name="connsiteY27" fmla="*/ 902494 h 931069"/>
                <a:gd name="connsiteX28" fmla="*/ 492919 w 526256"/>
                <a:gd name="connsiteY28" fmla="*/ 926306 h 931069"/>
                <a:gd name="connsiteX29" fmla="*/ 483394 w 526256"/>
                <a:gd name="connsiteY29" fmla="*/ 931069 h 931069"/>
                <a:gd name="connsiteX30" fmla="*/ 471488 w 526256"/>
                <a:gd name="connsiteY30" fmla="*/ 931069 h 931069"/>
                <a:gd name="connsiteX31" fmla="*/ 457200 w 526256"/>
                <a:gd name="connsiteY31" fmla="*/ 926306 h 931069"/>
                <a:gd name="connsiteX32" fmla="*/ 426244 w 526256"/>
                <a:gd name="connsiteY32" fmla="*/ 907256 h 931069"/>
                <a:gd name="connsiteX33" fmla="*/ 359569 w 526256"/>
                <a:gd name="connsiteY33" fmla="*/ 859631 h 931069"/>
                <a:gd name="connsiteX34" fmla="*/ 311944 w 526256"/>
                <a:gd name="connsiteY34" fmla="*/ 814388 h 931069"/>
                <a:gd name="connsiteX35" fmla="*/ 269081 w 526256"/>
                <a:gd name="connsiteY35" fmla="*/ 764381 h 931069"/>
                <a:gd name="connsiteX36" fmla="*/ 228600 w 526256"/>
                <a:gd name="connsiteY36" fmla="*/ 707231 h 931069"/>
                <a:gd name="connsiteX37" fmla="*/ 211931 w 526256"/>
                <a:gd name="connsiteY37" fmla="*/ 678656 h 931069"/>
                <a:gd name="connsiteX38" fmla="*/ 176213 w 526256"/>
                <a:gd name="connsiteY38" fmla="*/ 573881 h 931069"/>
                <a:gd name="connsiteX39" fmla="*/ 100013 w 526256"/>
                <a:gd name="connsiteY39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509588 w 526256"/>
                <a:gd name="connsiteY19" fmla="*/ 600075 h 931069"/>
                <a:gd name="connsiteX20" fmla="*/ 504825 w 526256"/>
                <a:gd name="connsiteY20" fmla="*/ 635794 h 931069"/>
                <a:gd name="connsiteX21" fmla="*/ 509588 w 526256"/>
                <a:gd name="connsiteY21" fmla="*/ 676275 h 931069"/>
                <a:gd name="connsiteX22" fmla="*/ 516731 w 526256"/>
                <a:gd name="connsiteY22" fmla="*/ 719138 h 931069"/>
                <a:gd name="connsiteX23" fmla="*/ 523875 w 526256"/>
                <a:gd name="connsiteY23" fmla="*/ 776288 h 931069"/>
                <a:gd name="connsiteX24" fmla="*/ 526256 w 526256"/>
                <a:gd name="connsiteY24" fmla="*/ 831056 h 931069"/>
                <a:gd name="connsiteX25" fmla="*/ 521494 w 526256"/>
                <a:gd name="connsiteY25" fmla="*/ 862013 h 931069"/>
                <a:gd name="connsiteX26" fmla="*/ 507206 w 526256"/>
                <a:gd name="connsiteY26" fmla="*/ 902494 h 931069"/>
                <a:gd name="connsiteX27" fmla="*/ 492919 w 526256"/>
                <a:gd name="connsiteY27" fmla="*/ 926306 h 931069"/>
                <a:gd name="connsiteX28" fmla="*/ 483394 w 526256"/>
                <a:gd name="connsiteY28" fmla="*/ 931069 h 931069"/>
                <a:gd name="connsiteX29" fmla="*/ 471488 w 526256"/>
                <a:gd name="connsiteY29" fmla="*/ 931069 h 931069"/>
                <a:gd name="connsiteX30" fmla="*/ 457200 w 526256"/>
                <a:gd name="connsiteY30" fmla="*/ 926306 h 931069"/>
                <a:gd name="connsiteX31" fmla="*/ 426244 w 526256"/>
                <a:gd name="connsiteY31" fmla="*/ 907256 h 931069"/>
                <a:gd name="connsiteX32" fmla="*/ 359569 w 526256"/>
                <a:gd name="connsiteY32" fmla="*/ 859631 h 931069"/>
                <a:gd name="connsiteX33" fmla="*/ 311944 w 526256"/>
                <a:gd name="connsiteY33" fmla="*/ 814388 h 931069"/>
                <a:gd name="connsiteX34" fmla="*/ 269081 w 526256"/>
                <a:gd name="connsiteY34" fmla="*/ 764381 h 931069"/>
                <a:gd name="connsiteX35" fmla="*/ 228600 w 526256"/>
                <a:gd name="connsiteY35" fmla="*/ 707231 h 931069"/>
                <a:gd name="connsiteX36" fmla="*/ 211931 w 526256"/>
                <a:gd name="connsiteY36" fmla="*/ 678656 h 931069"/>
                <a:gd name="connsiteX37" fmla="*/ 176213 w 526256"/>
                <a:gd name="connsiteY37" fmla="*/ 573881 h 931069"/>
                <a:gd name="connsiteX38" fmla="*/ 100013 w 526256"/>
                <a:gd name="connsiteY38" fmla="*/ 3429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26256" h="931069">
                  <a:moveTo>
                    <a:pt x="100013" y="342900"/>
                  </a:moveTo>
                  <a:lnTo>
                    <a:pt x="50006" y="192881"/>
                  </a:lnTo>
                  <a:lnTo>
                    <a:pt x="16669" y="928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0481" y="4763"/>
                  </a:lnTo>
                  <a:lnTo>
                    <a:pt x="69056" y="23813"/>
                  </a:lnTo>
                  <a:lnTo>
                    <a:pt x="78581" y="33338"/>
                  </a:lnTo>
                  <a:lnTo>
                    <a:pt x="114300" y="80963"/>
                  </a:lnTo>
                  <a:lnTo>
                    <a:pt x="202406" y="190500"/>
                  </a:lnTo>
                  <a:lnTo>
                    <a:pt x="278606" y="285750"/>
                  </a:lnTo>
                  <a:lnTo>
                    <a:pt x="347663" y="369094"/>
                  </a:lnTo>
                  <a:lnTo>
                    <a:pt x="390525" y="411956"/>
                  </a:lnTo>
                  <a:lnTo>
                    <a:pt x="407194" y="426244"/>
                  </a:lnTo>
                  <a:lnTo>
                    <a:pt x="423863" y="433388"/>
                  </a:lnTo>
                  <a:lnTo>
                    <a:pt x="433388" y="435769"/>
                  </a:lnTo>
                  <a:lnTo>
                    <a:pt x="509588" y="600075"/>
                  </a:lnTo>
                  <a:lnTo>
                    <a:pt x="504825" y="635794"/>
                  </a:lnTo>
                  <a:lnTo>
                    <a:pt x="509588" y="676275"/>
                  </a:lnTo>
                  <a:lnTo>
                    <a:pt x="516731" y="719138"/>
                  </a:lnTo>
                  <a:lnTo>
                    <a:pt x="523875" y="776288"/>
                  </a:lnTo>
                  <a:lnTo>
                    <a:pt x="526256" y="831056"/>
                  </a:lnTo>
                  <a:lnTo>
                    <a:pt x="521494" y="862013"/>
                  </a:lnTo>
                  <a:lnTo>
                    <a:pt x="507206" y="902494"/>
                  </a:lnTo>
                  <a:lnTo>
                    <a:pt x="492919" y="926306"/>
                  </a:lnTo>
                  <a:lnTo>
                    <a:pt x="483394" y="931069"/>
                  </a:lnTo>
                  <a:lnTo>
                    <a:pt x="471488" y="931069"/>
                  </a:lnTo>
                  <a:lnTo>
                    <a:pt x="457200" y="926306"/>
                  </a:lnTo>
                  <a:lnTo>
                    <a:pt x="426244" y="907256"/>
                  </a:lnTo>
                  <a:lnTo>
                    <a:pt x="359569" y="859631"/>
                  </a:lnTo>
                  <a:lnTo>
                    <a:pt x="311944" y="814388"/>
                  </a:lnTo>
                  <a:lnTo>
                    <a:pt x="269081" y="764381"/>
                  </a:lnTo>
                  <a:lnTo>
                    <a:pt x="228600" y="707231"/>
                  </a:lnTo>
                  <a:lnTo>
                    <a:pt x="211931" y="678656"/>
                  </a:lnTo>
                  <a:lnTo>
                    <a:pt x="176213" y="573881"/>
                  </a:lnTo>
                  <a:lnTo>
                    <a:pt x="1000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58">
              <a:extLst>
                <a:ext uri="{FF2B5EF4-FFF2-40B4-BE49-F238E27FC236}">
                  <a16:creationId xmlns:a16="http://schemas.microsoft.com/office/drawing/2014/main" id="{0DDFDC8C-2E8B-4C27-88BC-6ADBB33C954C}"/>
                </a:ext>
              </a:extLst>
            </p:cNvPr>
            <p:cNvSpPr/>
            <p:nvPr/>
          </p:nvSpPr>
          <p:spPr>
            <a:xfrm>
              <a:off x="4408488" y="3656013"/>
              <a:ext cx="447675" cy="1263650"/>
            </a:xfrm>
            <a:custGeom>
              <a:avLst/>
              <a:gdLst>
                <a:gd name="connsiteX0" fmla="*/ 326231 w 447675"/>
                <a:gd name="connsiteY0" fmla="*/ 321469 h 1264444"/>
                <a:gd name="connsiteX1" fmla="*/ 319087 w 447675"/>
                <a:gd name="connsiteY1" fmla="*/ 381000 h 1264444"/>
                <a:gd name="connsiteX2" fmla="*/ 307181 w 447675"/>
                <a:gd name="connsiteY2" fmla="*/ 447675 h 1264444"/>
                <a:gd name="connsiteX3" fmla="*/ 290512 w 447675"/>
                <a:gd name="connsiteY3" fmla="*/ 514350 h 1264444"/>
                <a:gd name="connsiteX4" fmla="*/ 250031 w 447675"/>
                <a:gd name="connsiteY4" fmla="*/ 626269 h 1264444"/>
                <a:gd name="connsiteX5" fmla="*/ 171450 w 447675"/>
                <a:gd name="connsiteY5" fmla="*/ 788194 h 1264444"/>
                <a:gd name="connsiteX6" fmla="*/ 47625 w 447675"/>
                <a:gd name="connsiteY6" fmla="*/ 985837 h 1264444"/>
                <a:gd name="connsiteX7" fmla="*/ 4762 w 447675"/>
                <a:gd name="connsiteY7" fmla="*/ 1042987 h 1264444"/>
                <a:gd name="connsiteX8" fmla="*/ 0 w 447675"/>
                <a:gd name="connsiteY8" fmla="*/ 1071562 h 1264444"/>
                <a:gd name="connsiteX9" fmla="*/ 4762 w 447675"/>
                <a:gd name="connsiteY9" fmla="*/ 1140619 h 1264444"/>
                <a:gd name="connsiteX10" fmla="*/ 19050 w 447675"/>
                <a:gd name="connsiteY10" fmla="*/ 1195387 h 1264444"/>
                <a:gd name="connsiteX11" fmla="*/ 30956 w 447675"/>
                <a:gd name="connsiteY11" fmla="*/ 1223962 h 1264444"/>
                <a:gd name="connsiteX12" fmla="*/ 45244 w 447675"/>
                <a:gd name="connsiteY12" fmla="*/ 1245394 h 1264444"/>
                <a:gd name="connsiteX13" fmla="*/ 57150 w 447675"/>
                <a:gd name="connsiteY13" fmla="*/ 1254919 h 1264444"/>
                <a:gd name="connsiteX14" fmla="*/ 85725 w 447675"/>
                <a:gd name="connsiteY14" fmla="*/ 1264444 h 1264444"/>
                <a:gd name="connsiteX15" fmla="*/ 119062 w 447675"/>
                <a:gd name="connsiteY15" fmla="*/ 1264444 h 1264444"/>
                <a:gd name="connsiteX16" fmla="*/ 169069 w 447675"/>
                <a:gd name="connsiteY16" fmla="*/ 1252537 h 1264444"/>
                <a:gd name="connsiteX17" fmla="*/ 211931 w 447675"/>
                <a:gd name="connsiteY17" fmla="*/ 1231106 h 1264444"/>
                <a:gd name="connsiteX18" fmla="*/ 230981 w 447675"/>
                <a:gd name="connsiteY18" fmla="*/ 1214437 h 1264444"/>
                <a:gd name="connsiteX19" fmla="*/ 269081 w 447675"/>
                <a:gd name="connsiteY19" fmla="*/ 1162050 h 1264444"/>
                <a:gd name="connsiteX20" fmla="*/ 323850 w 447675"/>
                <a:gd name="connsiteY20" fmla="*/ 1059656 h 1264444"/>
                <a:gd name="connsiteX21" fmla="*/ 359569 w 447675"/>
                <a:gd name="connsiteY21" fmla="*/ 978694 h 1264444"/>
                <a:gd name="connsiteX22" fmla="*/ 383381 w 447675"/>
                <a:gd name="connsiteY22" fmla="*/ 912019 h 1264444"/>
                <a:gd name="connsiteX23" fmla="*/ 407194 w 447675"/>
                <a:gd name="connsiteY23" fmla="*/ 823912 h 1264444"/>
                <a:gd name="connsiteX24" fmla="*/ 431006 w 447675"/>
                <a:gd name="connsiteY24" fmla="*/ 719137 h 1264444"/>
                <a:gd name="connsiteX25" fmla="*/ 440531 w 447675"/>
                <a:gd name="connsiteY25" fmla="*/ 645319 h 1264444"/>
                <a:gd name="connsiteX26" fmla="*/ 445294 w 447675"/>
                <a:gd name="connsiteY26" fmla="*/ 581025 h 1264444"/>
                <a:gd name="connsiteX27" fmla="*/ 447675 w 447675"/>
                <a:gd name="connsiteY27" fmla="*/ 488156 h 1264444"/>
                <a:gd name="connsiteX28" fmla="*/ 442912 w 447675"/>
                <a:gd name="connsiteY28" fmla="*/ 359569 h 1264444"/>
                <a:gd name="connsiteX29" fmla="*/ 431006 w 447675"/>
                <a:gd name="connsiteY29" fmla="*/ 240506 h 1264444"/>
                <a:gd name="connsiteX30" fmla="*/ 409575 w 447675"/>
                <a:gd name="connsiteY30" fmla="*/ 69056 h 1264444"/>
                <a:gd name="connsiteX31" fmla="*/ 400050 w 447675"/>
                <a:gd name="connsiteY31" fmla="*/ 40481 h 1264444"/>
                <a:gd name="connsiteX32" fmla="*/ 390525 w 447675"/>
                <a:gd name="connsiteY32" fmla="*/ 21431 h 1264444"/>
                <a:gd name="connsiteX33" fmla="*/ 373856 w 447675"/>
                <a:gd name="connsiteY33" fmla="*/ 7144 h 1264444"/>
                <a:gd name="connsiteX34" fmla="*/ 357187 w 447675"/>
                <a:gd name="connsiteY34" fmla="*/ 0 h 1264444"/>
                <a:gd name="connsiteX35" fmla="*/ 352425 w 447675"/>
                <a:gd name="connsiteY35" fmla="*/ 0 h 1264444"/>
                <a:gd name="connsiteX36" fmla="*/ 342900 w 447675"/>
                <a:gd name="connsiteY36" fmla="*/ 4762 h 1264444"/>
                <a:gd name="connsiteX37" fmla="*/ 338137 w 447675"/>
                <a:gd name="connsiteY37" fmla="*/ 21431 h 1264444"/>
                <a:gd name="connsiteX38" fmla="*/ 335756 w 447675"/>
                <a:gd name="connsiteY38" fmla="*/ 97631 h 1264444"/>
                <a:gd name="connsiteX39" fmla="*/ 330994 w 447675"/>
                <a:gd name="connsiteY39" fmla="*/ 271462 h 1264444"/>
                <a:gd name="connsiteX40" fmla="*/ 326231 w 447675"/>
                <a:gd name="connsiteY40" fmla="*/ 321469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47675" h="1264444">
                  <a:moveTo>
                    <a:pt x="326231" y="321469"/>
                  </a:moveTo>
                  <a:lnTo>
                    <a:pt x="319087" y="381000"/>
                  </a:lnTo>
                  <a:lnTo>
                    <a:pt x="307181" y="447675"/>
                  </a:lnTo>
                  <a:lnTo>
                    <a:pt x="290512" y="514350"/>
                  </a:lnTo>
                  <a:lnTo>
                    <a:pt x="250031" y="626269"/>
                  </a:lnTo>
                  <a:lnTo>
                    <a:pt x="171450" y="788194"/>
                  </a:lnTo>
                  <a:lnTo>
                    <a:pt x="47625" y="985837"/>
                  </a:lnTo>
                  <a:lnTo>
                    <a:pt x="4762" y="1042987"/>
                  </a:lnTo>
                  <a:lnTo>
                    <a:pt x="0" y="1071562"/>
                  </a:lnTo>
                  <a:lnTo>
                    <a:pt x="4762" y="1140619"/>
                  </a:lnTo>
                  <a:lnTo>
                    <a:pt x="19050" y="1195387"/>
                  </a:lnTo>
                  <a:lnTo>
                    <a:pt x="30956" y="1223962"/>
                  </a:lnTo>
                  <a:lnTo>
                    <a:pt x="45244" y="1245394"/>
                  </a:lnTo>
                  <a:lnTo>
                    <a:pt x="57150" y="1254919"/>
                  </a:lnTo>
                  <a:lnTo>
                    <a:pt x="85725" y="1264444"/>
                  </a:lnTo>
                  <a:lnTo>
                    <a:pt x="119062" y="1264444"/>
                  </a:lnTo>
                  <a:lnTo>
                    <a:pt x="169069" y="1252537"/>
                  </a:lnTo>
                  <a:lnTo>
                    <a:pt x="211931" y="1231106"/>
                  </a:lnTo>
                  <a:lnTo>
                    <a:pt x="230981" y="1214437"/>
                  </a:lnTo>
                  <a:lnTo>
                    <a:pt x="269081" y="1162050"/>
                  </a:lnTo>
                  <a:lnTo>
                    <a:pt x="323850" y="1059656"/>
                  </a:lnTo>
                  <a:lnTo>
                    <a:pt x="359569" y="978694"/>
                  </a:lnTo>
                  <a:lnTo>
                    <a:pt x="383381" y="912019"/>
                  </a:lnTo>
                  <a:lnTo>
                    <a:pt x="407194" y="823912"/>
                  </a:lnTo>
                  <a:lnTo>
                    <a:pt x="431006" y="719137"/>
                  </a:lnTo>
                  <a:lnTo>
                    <a:pt x="440531" y="645319"/>
                  </a:lnTo>
                  <a:lnTo>
                    <a:pt x="445294" y="581025"/>
                  </a:lnTo>
                  <a:cubicBezTo>
                    <a:pt x="446088" y="550069"/>
                    <a:pt x="446881" y="519112"/>
                    <a:pt x="447675" y="488156"/>
                  </a:cubicBezTo>
                  <a:lnTo>
                    <a:pt x="442912" y="359569"/>
                  </a:lnTo>
                  <a:lnTo>
                    <a:pt x="431006" y="240506"/>
                  </a:lnTo>
                  <a:lnTo>
                    <a:pt x="409575" y="69056"/>
                  </a:lnTo>
                  <a:lnTo>
                    <a:pt x="400050" y="40481"/>
                  </a:lnTo>
                  <a:lnTo>
                    <a:pt x="390525" y="21431"/>
                  </a:lnTo>
                  <a:lnTo>
                    <a:pt x="373856" y="7144"/>
                  </a:lnTo>
                  <a:lnTo>
                    <a:pt x="357187" y="0"/>
                  </a:lnTo>
                  <a:lnTo>
                    <a:pt x="352425" y="0"/>
                  </a:lnTo>
                  <a:lnTo>
                    <a:pt x="342900" y="4762"/>
                  </a:lnTo>
                  <a:lnTo>
                    <a:pt x="338137" y="21431"/>
                  </a:lnTo>
                  <a:cubicBezTo>
                    <a:pt x="337343" y="46831"/>
                    <a:pt x="336550" y="72231"/>
                    <a:pt x="335756" y="97631"/>
                  </a:cubicBezTo>
                  <a:lnTo>
                    <a:pt x="330994" y="271462"/>
                  </a:lnTo>
                  <a:lnTo>
                    <a:pt x="326231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59">
              <a:extLst>
                <a:ext uri="{FF2B5EF4-FFF2-40B4-BE49-F238E27FC236}">
                  <a16:creationId xmlns:a16="http://schemas.microsoft.com/office/drawing/2014/main" id="{68F22A7A-A810-4ABD-8B47-5468D1986557}"/>
                </a:ext>
              </a:extLst>
            </p:cNvPr>
            <p:cNvSpPr/>
            <p:nvPr/>
          </p:nvSpPr>
          <p:spPr>
            <a:xfrm>
              <a:off x="6810375" y="3192463"/>
              <a:ext cx="657225" cy="1179512"/>
            </a:xfrm>
            <a:custGeom>
              <a:avLst/>
              <a:gdLst>
                <a:gd name="connsiteX0" fmla="*/ 257175 w 657225"/>
                <a:gd name="connsiteY0" fmla="*/ 557213 h 1178719"/>
                <a:gd name="connsiteX1" fmla="*/ 223838 w 657225"/>
                <a:gd name="connsiteY1" fmla="*/ 464344 h 1178719"/>
                <a:gd name="connsiteX2" fmla="*/ 192881 w 657225"/>
                <a:gd name="connsiteY2" fmla="*/ 383382 h 1178719"/>
                <a:gd name="connsiteX3" fmla="*/ 150019 w 657225"/>
                <a:gd name="connsiteY3" fmla="*/ 292894 h 1178719"/>
                <a:gd name="connsiteX4" fmla="*/ 95250 w 657225"/>
                <a:gd name="connsiteY4" fmla="*/ 190500 h 1178719"/>
                <a:gd name="connsiteX5" fmla="*/ 45244 w 657225"/>
                <a:gd name="connsiteY5" fmla="*/ 107157 h 1178719"/>
                <a:gd name="connsiteX6" fmla="*/ 14288 w 657225"/>
                <a:gd name="connsiteY6" fmla="*/ 59532 h 1178719"/>
                <a:gd name="connsiteX7" fmla="*/ 2381 w 657225"/>
                <a:gd name="connsiteY7" fmla="*/ 38100 h 1178719"/>
                <a:gd name="connsiteX8" fmla="*/ 0 w 657225"/>
                <a:gd name="connsiteY8" fmla="*/ 16669 h 1178719"/>
                <a:gd name="connsiteX9" fmla="*/ 0 w 657225"/>
                <a:gd name="connsiteY9" fmla="*/ 7144 h 1178719"/>
                <a:gd name="connsiteX10" fmla="*/ 9525 w 657225"/>
                <a:gd name="connsiteY10" fmla="*/ 0 h 1178719"/>
                <a:gd name="connsiteX11" fmla="*/ 28575 w 657225"/>
                <a:gd name="connsiteY11" fmla="*/ 2382 h 1178719"/>
                <a:gd name="connsiteX12" fmla="*/ 64294 w 657225"/>
                <a:gd name="connsiteY12" fmla="*/ 19050 h 1178719"/>
                <a:gd name="connsiteX13" fmla="*/ 104775 w 657225"/>
                <a:gd name="connsiteY13" fmla="*/ 52388 h 1178719"/>
                <a:gd name="connsiteX14" fmla="*/ 233363 w 657225"/>
                <a:gd name="connsiteY14" fmla="*/ 166688 h 1178719"/>
                <a:gd name="connsiteX15" fmla="*/ 314325 w 657225"/>
                <a:gd name="connsiteY15" fmla="*/ 247650 h 1178719"/>
                <a:gd name="connsiteX16" fmla="*/ 376238 w 657225"/>
                <a:gd name="connsiteY16" fmla="*/ 314325 h 1178719"/>
                <a:gd name="connsiteX17" fmla="*/ 421481 w 657225"/>
                <a:gd name="connsiteY17" fmla="*/ 366713 h 1178719"/>
                <a:gd name="connsiteX18" fmla="*/ 461963 w 657225"/>
                <a:gd name="connsiteY18" fmla="*/ 419100 h 1178719"/>
                <a:gd name="connsiteX19" fmla="*/ 492919 w 657225"/>
                <a:gd name="connsiteY19" fmla="*/ 461963 h 1178719"/>
                <a:gd name="connsiteX20" fmla="*/ 526256 w 657225"/>
                <a:gd name="connsiteY20" fmla="*/ 514350 h 1178719"/>
                <a:gd name="connsiteX21" fmla="*/ 550069 w 657225"/>
                <a:gd name="connsiteY21" fmla="*/ 557213 h 1178719"/>
                <a:gd name="connsiteX22" fmla="*/ 581025 w 657225"/>
                <a:gd name="connsiteY22" fmla="*/ 616744 h 1178719"/>
                <a:gd name="connsiteX23" fmla="*/ 602456 w 657225"/>
                <a:gd name="connsiteY23" fmla="*/ 669132 h 1178719"/>
                <a:gd name="connsiteX24" fmla="*/ 623888 w 657225"/>
                <a:gd name="connsiteY24" fmla="*/ 723900 h 1178719"/>
                <a:gd name="connsiteX25" fmla="*/ 638175 w 657225"/>
                <a:gd name="connsiteY25" fmla="*/ 783432 h 1178719"/>
                <a:gd name="connsiteX26" fmla="*/ 650081 w 657225"/>
                <a:gd name="connsiteY26" fmla="*/ 840582 h 1178719"/>
                <a:gd name="connsiteX27" fmla="*/ 657225 w 657225"/>
                <a:gd name="connsiteY27" fmla="*/ 916782 h 1178719"/>
                <a:gd name="connsiteX28" fmla="*/ 657225 w 657225"/>
                <a:gd name="connsiteY28" fmla="*/ 971550 h 1178719"/>
                <a:gd name="connsiteX29" fmla="*/ 652463 w 657225"/>
                <a:gd name="connsiteY29" fmla="*/ 1014413 h 1178719"/>
                <a:gd name="connsiteX30" fmla="*/ 640556 w 657225"/>
                <a:gd name="connsiteY30" fmla="*/ 1050132 h 1178719"/>
                <a:gd name="connsiteX31" fmla="*/ 616744 w 657225"/>
                <a:gd name="connsiteY31" fmla="*/ 1090613 h 1178719"/>
                <a:gd name="connsiteX32" fmla="*/ 573881 w 657225"/>
                <a:gd name="connsiteY32" fmla="*/ 1131094 h 1178719"/>
                <a:gd name="connsiteX33" fmla="*/ 519113 w 657225"/>
                <a:gd name="connsiteY33" fmla="*/ 1159669 h 1178719"/>
                <a:gd name="connsiteX34" fmla="*/ 488156 w 657225"/>
                <a:gd name="connsiteY34" fmla="*/ 1173957 h 1178719"/>
                <a:gd name="connsiteX35" fmla="*/ 464344 w 657225"/>
                <a:gd name="connsiteY35" fmla="*/ 1178719 h 1178719"/>
                <a:gd name="connsiteX36" fmla="*/ 438150 w 657225"/>
                <a:gd name="connsiteY36" fmla="*/ 1169194 h 1178719"/>
                <a:gd name="connsiteX37" fmla="*/ 419100 w 657225"/>
                <a:gd name="connsiteY37" fmla="*/ 1154907 h 1178719"/>
                <a:gd name="connsiteX38" fmla="*/ 404813 w 657225"/>
                <a:gd name="connsiteY38" fmla="*/ 1138238 h 1178719"/>
                <a:gd name="connsiteX39" fmla="*/ 385763 w 657225"/>
                <a:gd name="connsiteY39" fmla="*/ 1109663 h 1178719"/>
                <a:gd name="connsiteX40" fmla="*/ 364331 w 657225"/>
                <a:gd name="connsiteY40" fmla="*/ 1054894 h 1178719"/>
                <a:gd name="connsiteX41" fmla="*/ 345281 w 657225"/>
                <a:gd name="connsiteY41" fmla="*/ 976313 h 1178719"/>
                <a:gd name="connsiteX42" fmla="*/ 328613 w 657225"/>
                <a:gd name="connsiteY42" fmla="*/ 864394 h 1178719"/>
                <a:gd name="connsiteX43" fmla="*/ 300038 w 657225"/>
                <a:gd name="connsiteY43" fmla="*/ 709613 h 1178719"/>
                <a:gd name="connsiteX44" fmla="*/ 257175 w 657225"/>
                <a:gd name="connsiteY44" fmla="*/ 557213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7225" h="1178719">
                  <a:moveTo>
                    <a:pt x="257175" y="557213"/>
                  </a:moveTo>
                  <a:lnTo>
                    <a:pt x="223838" y="464344"/>
                  </a:lnTo>
                  <a:lnTo>
                    <a:pt x="192881" y="383382"/>
                  </a:lnTo>
                  <a:lnTo>
                    <a:pt x="150019" y="292894"/>
                  </a:lnTo>
                  <a:lnTo>
                    <a:pt x="95250" y="190500"/>
                  </a:lnTo>
                  <a:lnTo>
                    <a:pt x="45244" y="107157"/>
                  </a:lnTo>
                  <a:lnTo>
                    <a:pt x="14288" y="59532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64294" y="19050"/>
                  </a:lnTo>
                  <a:lnTo>
                    <a:pt x="104775" y="52388"/>
                  </a:lnTo>
                  <a:lnTo>
                    <a:pt x="233363" y="166688"/>
                  </a:lnTo>
                  <a:lnTo>
                    <a:pt x="314325" y="247650"/>
                  </a:lnTo>
                  <a:lnTo>
                    <a:pt x="376238" y="314325"/>
                  </a:lnTo>
                  <a:lnTo>
                    <a:pt x="421481" y="366713"/>
                  </a:lnTo>
                  <a:lnTo>
                    <a:pt x="461963" y="419100"/>
                  </a:lnTo>
                  <a:lnTo>
                    <a:pt x="492919" y="461963"/>
                  </a:lnTo>
                  <a:lnTo>
                    <a:pt x="526256" y="514350"/>
                  </a:lnTo>
                  <a:lnTo>
                    <a:pt x="550069" y="557213"/>
                  </a:lnTo>
                  <a:lnTo>
                    <a:pt x="581025" y="616744"/>
                  </a:lnTo>
                  <a:lnTo>
                    <a:pt x="602456" y="669132"/>
                  </a:lnTo>
                  <a:lnTo>
                    <a:pt x="623888" y="723900"/>
                  </a:lnTo>
                  <a:lnTo>
                    <a:pt x="638175" y="783432"/>
                  </a:lnTo>
                  <a:lnTo>
                    <a:pt x="650081" y="840582"/>
                  </a:lnTo>
                  <a:lnTo>
                    <a:pt x="657225" y="916782"/>
                  </a:lnTo>
                  <a:lnTo>
                    <a:pt x="657225" y="971550"/>
                  </a:lnTo>
                  <a:lnTo>
                    <a:pt x="652463" y="1014413"/>
                  </a:lnTo>
                  <a:lnTo>
                    <a:pt x="640556" y="1050132"/>
                  </a:lnTo>
                  <a:lnTo>
                    <a:pt x="616744" y="1090613"/>
                  </a:lnTo>
                  <a:lnTo>
                    <a:pt x="573881" y="1131094"/>
                  </a:lnTo>
                  <a:lnTo>
                    <a:pt x="519113" y="1159669"/>
                  </a:lnTo>
                  <a:lnTo>
                    <a:pt x="488156" y="1173957"/>
                  </a:lnTo>
                  <a:lnTo>
                    <a:pt x="464344" y="1178719"/>
                  </a:lnTo>
                  <a:lnTo>
                    <a:pt x="438150" y="1169194"/>
                  </a:lnTo>
                  <a:lnTo>
                    <a:pt x="419100" y="1154907"/>
                  </a:lnTo>
                  <a:lnTo>
                    <a:pt x="404813" y="1138238"/>
                  </a:lnTo>
                  <a:lnTo>
                    <a:pt x="385763" y="1109663"/>
                  </a:lnTo>
                  <a:lnTo>
                    <a:pt x="364331" y="1054894"/>
                  </a:lnTo>
                  <a:lnTo>
                    <a:pt x="345281" y="976313"/>
                  </a:lnTo>
                  <a:lnTo>
                    <a:pt x="328613" y="864394"/>
                  </a:lnTo>
                  <a:lnTo>
                    <a:pt x="300038" y="709613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63">
              <a:extLst>
                <a:ext uri="{FF2B5EF4-FFF2-40B4-BE49-F238E27FC236}">
                  <a16:creationId xmlns:a16="http://schemas.microsoft.com/office/drawing/2014/main" id="{F7B220A7-E522-4CAF-BFB3-4DECAF7924A1}"/>
                </a:ext>
              </a:extLst>
            </p:cNvPr>
            <p:cNvSpPr/>
            <p:nvPr/>
          </p:nvSpPr>
          <p:spPr>
            <a:xfrm rot="16200000">
              <a:off x="3506788" y="2627313"/>
              <a:ext cx="3886200" cy="2184400"/>
            </a:xfrm>
            <a:custGeom>
              <a:avLst/>
              <a:gdLst>
                <a:gd name="connsiteX0" fmla="*/ 1660525 w 3886200"/>
                <a:gd name="connsiteY0" fmla="*/ 1689100 h 2184400"/>
                <a:gd name="connsiteX1" fmla="*/ 1530350 w 3886200"/>
                <a:gd name="connsiteY1" fmla="*/ 1628775 h 2184400"/>
                <a:gd name="connsiteX2" fmla="*/ 1397000 w 3886200"/>
                <a:gd name="connsiteY2" fmla="*/ 1565275 h 2184400"/>
                <a:gd name="connsiteX3" fmla="*/ 1304925 w 3886200"/>
                <a:gd name="connsiteY3" fmla="*/ 1517650 h 2184400"/>
                <a:gd name="connsiteX4" fmla="*/ 1165225 w 3886200"/>
                <a:gd name="connsiteY4" fmla="*/ 1441450 h 2184400"/>
                <a:gd name="connsiteX5" fmla="*/ 1000125 w 3886200"/>
                <a:gd name="connsiteY5" fmla="*/ 1343025 h 2184400"/>
                <a:gd name="connsiteX6" fmla="*/ 927100 w 3886200"/>
                <a:gd name="connsiteY6" fmla="*/ 1295400 h 2184400"/>
                <a:gd name="connsiteX7" fmla="*/ 768350 w 3886200"/>
                <a:gd name="connsiteY7" fmla="*/ 1162050 h 2184400"/>
                <a:gd name="connsiteX8" fmla="*/ 698500 w 3886200"/>
                <a:gd name="connsiteY8" fmla="*/ 1104900 h 2184400"/>
                <a:gd name="connsiteX9" fmla="*/ 622300 w 3886200"/>
                <a:gd name="connsiteY9" fmla="*/ 1038225 h 2184400"/>
                <a:gd name="connsiteX10" fmla="*/ 520700 w 3886200"/>
                <a:gd name="connsiteY10" fmla="*/ 936625 h 2184400"/>
                <a:gd name="connsiteX11" fmla="*/ 431800 w 3886200"/>
                <a:gd name="connsiteY11" fmla="*/ 838200 h 2184400"/>
                <a:gd name="connsiteX12" fmla="*/ 339725 w 3886200"/>
                <a:gd name="connsiteY12" fmla="*/ 720725 h 2184400"/>
                <a:gd name="connsiteX13" fmla="*/ 241300 w 3886200"/>
                <a:gd name="connsiteY13" fmla="*/ 574675 h 2184400"/>
                <a:gd name="connsiteX14" fmla="*/ 152400 w 3886200"/>
                <a:gd name="connsiteY14" fmla="*/ 415925 h 2184400"/>
                <a:gd name="connsiteX15" fmla="*/ 92075 w 3886200"/>
                <a:gd name="connsiteY15" fmla="*/ 292100 h 2184400"/>
                <a:gd name="connsiteX16" fmla="*/ 28575 w 3886200"/>
                <a:gd name="connsiteY16" fmla="*/ 136525 h 2184400"/>
                <a:gd name="connsiteX17" fmla="*/ 3175 w 3886200"/>
                <a:gd name="connsiteY17" fmla="*/ 66675 h 2184400"/>
                <a:gd name="connsiteX18" fmla="*/ 0 w 3886200"/>
                <a:gd name="connsiteY18" fmla="*/ 34925 h 2184400"/>
                <a:gd name="connsiteX19" fmla="*/ 3175 w 3886200"/>
                <a:gd name="connsiteY19" fmla="*/ 19050 h 2184400"/>
                <a:gd name="connsiteX20" fmla="*/ 6350 w 3886200"/>
                <a:gd name="connsiteY20" fmla="*/ 6350 h 2184400"/>
                <a:gd name="connsiteX21" fmla="*/ 25400 w 3886200"/>
                <a:gd name="connsiteY21" fmla="*/ 0 h 2184400"/>
                <a:gd name="connsiteX22" fmla="*/ 38100 w 3886200"/>
                <a:gd name="connsiteY22" fmla="*/ 6350 h 2184400"/>
                <a:gd name="connsiteX23" fmla="*/ 53975 w 3886200"/>
                <a:gd name="connsiteY23" fmla="*/ 19050 h 2184400"/>
                <a:gd name="connsiteX24" fmla="*/ 66675 w 3886200"/>
                <a:gd name="connsiteY24" fmla="*/ 28575 h 2184400"/>
                <a:gd name="connsiteX25" fmla="*/ 95250 w 3886200"/>
                <a:gd name="connsiteY25" fmla="*/ 79375 h 2184400"/>
                <a:gd name="connsiteX26" fmla="*/ 168275 w 3886200"/>
                <a:gd name="connsiteY26" fmla="*/ 209550 h 2184400"/>
                <a:gd name="connsiteX27" fmla="*/ 212725 w 3886200"/>
                <a:gd name="connsiteY27" fmla="*/ 282575 h 2184400"/>
                <a:gd name="connsiteX28" fmla="*/ 257175 w 3886200"/>
                <a:gd name="connsiteY28" fmla="*/ 352425 h 2184400"/>
                <a:gd name="connsiteX29" fmla="*/ 314325 w 3886200"/>
                <a:gd name="connsiteY29" fmla="*/ 431800 h 2184400"/>
                <a:gd name="connsiteX30" fmla="*/ 400050 w 3886200"/>
                <a:gd name="connsiteY30" fmla="*/ 539750 h 2184400"/>
                <a:gd name="connsiteX31" fmla="*/ 508000 w 3886200"/>
                <a:gd name="connsiteY31" fmla="*/ 660400 h 2184400"/>
                <a:gd name="connsiteX32" fmla="*/ 654050 w 3886200"/>
                <a:gd name="connsiteY32" fmla="*/ 803275 h 2184400"/>
                <a:gd name="connsiteX33" fmla="*/ 803275 w 3886200"/>
                <a:gd name="connsiteY33" fmla="*/ 927100 h 2184400"/>
                <a:gd name="connsiteX34" fmla="*/ 1000125 w 3886200"/>
                <a:gd name="connsiteY34" fmla="*/ 1069975 h 2184400"/>
                <a:gd name="connsiteX35" fmla="*/ 1196975 w 3886200"/>
                <a:gd name="connsiteY35" fmla="*/ 1212850 h 2184400"/>
                <a:gd name="connsiteX36" fmla="*/ 1393825 w 3886200"/>
                <a:gd name="connsiteY36" fmla="*/ 1317625 h 2184400"/>
                <a:gd name="connsiteX37" fmla="*/ 1565275 w 3886200"/>
                <a:gd name="connsiteY37" fmla="*/ 1400175 h 2184400"/>
                <a:gd name="connsiteX38" fmla="*/ 1806575 w 3886200"/>
                <a:gd name="connsiteY38" fmla="*/ 1501775 h 2184400"/>
                <a:gd name="connsiteX39" fmla="*/ 2022475 w 3886200"/>
                <a:gd name="connsiteY39" fmla="*/ 1577975 h 2184400"/>
                <a:gd name="connsiteX40" fmla="*/ 2247900 w 3886200"/>
                <a:gd name="connsiteY40" fmla="*/ 1644650 h 2184400"/>
                <a:gd name="connsiteX41" fmla="*/ 2447925 w 3886200"/>
                <a:gd name="connsiteY41" fmla="*/ 1698625 h 2184400"/>
                <a:gd name="connsiteX42" fmla="*/ 2686050 w 3886200"/>
                <a:gd name="connsiteY42" fmla="*/ 1755775 h 2184400"/>
                <a:gd name="connsiteX43" fmla="*/ 2924175 w 3886200"/>
                <a:gd name="connsiteY43" fmla="*/ 1806575 h 2184400"/>
                <a:gd name="connsiteX44" fmla="*/ 3105150 w 3886200"/>
                <a:gd name="connsiteY44" fmla="*/ 1831975 h 2184400"/>
                <a:gd name="connsiteX45" fmla="*/ 3311525 w 3886200"/>
                <a:gd name="connsiteY45" fmla="*/ 1854200 h 2184400"/>
                <a:gd name="connsiteX46" fmla="*/ 3444875 w 3886200"/>
                <a:gd name="connsiteY46" fmla="*/ 1860550 h 2184400"/>
                <a:gd name="connsiteX47" fmla="*/ 3536950 w 3886200"/>
                <a:gd name="connsiteY47" fmla="*/ 1857375 h 2184400"/>
                <a:gd name="connsiteX48" fmla="*/ 3590925 w 3886200"/>
                <a:gd name="connsiteY48" fmla="*/ 1854200 h 2184400"/>
                <a:gd name="connsiteX49" fmla="*/ 3651250 w 3886200"/>
                <a:gd name="connsiteY49" fmla="*/ 1844675 h 2184400"/>
                <a:gd name="connsiteX50" fmla="*/ 3714750 w 3886200"/>
                <a:gd name="connsiteY50" fmla="*/ 1825625 h 2184400"/>
                <a:gd name="connsiteX51" fmla="*/ 3736975 w 3886200"/>
                <a:gd name="connsiteY51" fmla="*/ 1809750 h 2184400"/>
                <a:gd name="connsiteX52" fmla="*/ 3784600 w 3886200"/>
                <a:gd name="connsiteY52" fmla="*/ 1762125 h 2184400"/>
                <a:gd name="connsiteX53" fmla="*/ 3832225 w 3886200"/>
                <a:gd name="connsiteY53" fmla="*/ 1698625 h 2184400"/>
                <a:gd name="connsiteX54" fmla="*/ 3848100 w 3886200"/>
                <a:gd name="connsiteY54" fmla="*/ 1679575 h 2184400"/>
                <a:gd name="connsiteX55" fmla="*/ 3857625 w 3886200"/>
                <a:gd name="connsiteY55" fmla="*/ 1676400 h 2184400"/>
                <a:gd name="connsiteX56" fmla="*/ 3873500 w 3886200"/>
                <a:gd name="connsiteY56" fmla="*/ 1676400 h 2184400"/>
                <a:gd name="connsiteX57" fmla="*/ 3883025 w 3886200"/>
                <a:gd name="connsiteY57" fmla="*/ 1682750 h 2184400"/>
                <a:gd name="connsiteX58" fmla="*/ 3886200 w 3886200"/>
                <a:gd name="connsiteY58" fmla="*/ 1711325 h 2184400"/>
                <a:gd name="connsiteX59" fmla="*/ 3886200 w 3886200"/>
                <a:gd name="connsiteY59" fmla="*/ 1844675 h 2184400"/>
                <a:gd name="connsiteX60" fmla="*/ 3879850 w 3886200"/>
                <a:gd name="connsiteY60" fmla="*/ 1870075 h 2184400"/>
                <a:gd name="connsiteX61" fmla="*/ 3838575 w 3886200"/>
                <a:gd name="connsiteY61" fmla="*/ 1949450 h 2184400"/>
                <a:gd name="connsiteX62" fmla="*/ 3790950 w 3886200"/>
                <a:gd name="connsiteY62" fmla="*/ 2028825 h 2184400"/>
                <a:gd name="connsiteX63" fmla="*/ 3765550 w 3886200"/>
                <a:gd name="connsiteY63" fmla="*/ 2060575 h 2184400"/>
                <a:gd name="connsiteX64" fmla="*/ 3733800 w 3886200"/>
                <a:gd name="connsiteY64" fmla="*/ 2101850 h 2184400"/>
                <a:gd name="connsiteX65" fmla="*/ 3714750 w 3886200"/>
                <a:gd name="connsiteY65" fmla="*/ 2120900 h 2184400"/>
                <a:gd name="connsiteX66" fmla="*/ 3679825 w 3886200"/>
                <a:gd name="connsiteY66" fmla="*/ 2149475 h 2184400"/>
                <a:gd name="connsiteX67" fmla="*/ 3648075 w 3886200"/>
                <a:gd name="connsiteY67" fmla="*/ 2165350 h 2184400"/>
                <a:gd name="connsiteX68" fmla="*/ 3597275 w 3886200"/>
                <a:gd name="connsiteY68" fmla="*/ 2181225 h 2184400"/>
                <a:gd name="connsiteX69" fmla="*/ 3562350 w 3886200"/>
                <a:gd name="connsiteY69" fmla="*/ 2184400 h 2184400"/>
                <a:gd name="connsiteX70" fmla="*/ 3508375 w 3886200"/>
                <a:gd name="connsiteY70" fmla="*/ 2174875 h 2184400"/>
                <a:gd name="connsiteX71" fmla="*/ 3473450 w 3886200"/>
                <a:gd name="connsiteY71" fmla="*/ 2159000 h 2184400"/>
                <a:gd name="connsiteX72" fmla="*/ 3397250 w 3886200"/>
                <a:gd name="connsiteY72" fmla="*/ 2143125 h 2184400"/>
                <a:gd name="connsiteX73" fmla="*/ 3114675 w 3886200"/>
                <a:gd name="connsiteY73" fmla="*/ 2098675 h 2184400"/>
                <a:gd name="connsiteX74" fmla="*/ 2892425 w 3886200"/>
                <a:gd name="connsiteY74" fmla="*/ 2057400 h 2184400"/>
                <a:gd name="connsiteX75" fmla="*/ 2667000 w 3886200"/>
                <a:gd name="connsiteY75" fmla="*/ 2009775 h 2184400"/>
                <a:gd name="connsiteX76" fmla="*/ 2470150 w 3886200"/>
                <a:gd name="connsiteY76" fmla="*/ 1962150 h 2184400"/>
                <a:gd name="connsiteX77" fmla="*/ 2279650 w 3886200"/>
                <a:gd name="connsiteY77" fmla="*/ 1911350 h 2184400"/>
                <a:gd name="connsiteX78" fmla="*/ 2082800 w 3886200"/>
                <a:gd name="connsiteY78" fmla="*/ 1854200 h 2184400"/>
                <a:gd name="connsiteX79" fmla="*/ 1962150 w 3886200"/>
                <a:gd name="connsiteY79" fmla="*/ 1812925 h 2184400"/>
                <a:gd name="connsiteX80" fmla="*/ 1866900 w 3886200"/>
                <a:gd name="connsiteY80" fmla="*/ 1774825 h 2184400"/>
                <a:gd name="connsiteX81" fmla="*/ 1708150 w 3886200"/>
                <a:gd name="connsiteY81" fmla="*/ 1708150 h 2184400"/>
                <a:gd name="connsiteX82" fmla="*/ 1660525 w 3886200"/>
                <a:gd name="connsiteY82" fmla="*/ 1689100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86200" h="2184400">
                  <a:moveTo>
                    <a:pt x="1660525" y="1689100"/>
                  </a:moveTo>
                  <a:lnTo>
                    <a:pt x="1530350" y="1628775"/>
                  </a:lnTo>
                  <a:lnTo>
                    <a:pt x="1397000" y="1565275"/>
                  </a:lnTo>
                  <a:lnTo>
                    <a:pt x="1304925" y="1517650"/>
                  </a:lnTo>
                  <a:lnTo>
                    <a:pt x="1165225" y="1441450"/>
                  </a:lnTo>
                  <a:lnTo>
                    <a:pt x="1000125" y="1343025"/>
                  </a:lnTo>
                  <a:lnTo>
                    <a:pt x="927100" y="1295400"/>
                  </a:lnTo>
                  <a:lnTo>
                    <a:pt x="768350" y="1162050"/>
                  </a:lnTo>
                  <a:lnTo>
                    <a:pt x="698500" y="1104900"/>
                  </a:lnTo>
                  <a:lnTo>
                    <a:pt x="622300" y="1038225"/>
                  </a:lnTo>
                  <a:lnTo>
                    <a:pt x="520700" y="936625"/>
                  </a:lnTo>
                  <a:lnTo>
                    <a:pt x="431800" y="838200"/>
                  </a:lnTo>
                  <a:lnTo>
                    <a:pt x="339725" y="720725"/>
                  </a:lnTo>
                  <a:lnTo>
                    <a:pt x="241300" y="574675"/>
                  </a:lnTo>
                  <a:lnTo>
                    <a:pt x="152400" y="415925"/>
                  </a:lnTo>
                  <a:lnTo>
                    <a:pt x="92075" y="292100"/>
                  </a:lnTo>
                  <a:lnTo>
                    <a:pt x="28575" y="136525"/>
                  </a:lnTo>
                  <a:lnTo>
                    <a:pt x="3175" y="66675"/>
                  </a:lnTo>
                  <a:lnTo>
                    <a:pt x="0" y="34925"/>
                  </a:lnTo>
                  <a:lnTo>
                    <a:pt x="3175" y="19050"/>
                  </a:lnTo>
                  <a:lnTo>
                    <a:pt x="6350" y="6350"/>
                  </a:lnTo>
                  <a:lnTo>
                    <a:pt x="25400" y="0"/>
                  </a:lnTo>
                  <a:lnTo>
                    <a:pt x="38100" y="6350"/>
                  </a:lnTo>
                  <a:lnTo>
                    <a:pt x="53975" y="19050"/>
                  </a:lnTo>
                  <a:lnTo>
                    <a:pt x="66675" y="28575"/>
                  </a:lnTo>
                  <a:lnTo>
                    <a:pt x="95250" y="79375"/>
                  </a:lnTo>
                  <a:lnTo>
                    <a:pt x="168275" y="209550"/>
                  </a:lnTo>
                  <a:lnTo>
                    <a:pt x="212725" y="282575"/>
                  </a:lnTo>
                  <a:lnTo>
                    <a:pt x="257175" y="352425"/>
                  </a:lnTo>
                  <a:lnTo>
                    <a:pt x="314325" y="431800"/>
                  </a:lnTo>
                  <a:lnTo>
                    <a:pt x="400050" y="539750"/>
                  </a:lnTo>
                  <a:lnTo>
                    <a:pt x="508000" y="660400"/>
                  </a:lnTo>
                  <a:lnTo>
                    <a:pt x="654050" y="803275"/>
                  </a:lnTo>
                  <a:lnTo>
                    <a:pt x="803275" y="927100"/>
                  </a:lnTo>
                  <a:lnTo>
                    <a:pt x="1000125" y="1069975"/>
                  </a:lnTo>
                  <a:lnTo>
                    <a:pt x="1196975" y="1212850"/>
                  </a:lnTo>
                  <a:lnTo>
                    <a:pt x="1393825" y="1317625"/>
                  </a:lnTo>
                  <a:lnTo>
                    <a:pt x="1565275" y="1400175"/>
                  </a:lnTo>
                  <a:lnTo>
                    <a:pt x="1806575" y="1501775"/>
                  </a:lnTo>
                  <a:lnTo>
                    <a:pt x="2022475" y="1577975"/>
                  </a:lnTo>
                  <a:lnTo>
                    <a:pt x="2247900" y="1644650"/>
                  </a:lnTo>
                  <a:lnTo>
                    <a:pt x="2447925" y="1698625"/>
                  </a:lnTo>
                  <a:lnTo>
                    <a:pt x="2686050" y="1755775"/>
                  </a:lnTo>
                  <a:lnTo>
                    <a:pt x="2924175" y="1806575"/>
                  </a:lnTo>
                  <a:lnTo>
                    <a:pt x="3105150" y="1831975"/>
                  </a:lnTo>
                  <a:lnTo>
                    <a:pt x="3311525" y="1854200"/>
                  </a:lnTo>
                  <a:lnTo>
                    <a:pt x="3444875" y="1860550"/>
                  </a:lnTo>
                  <a:lnTo>
                    <a:pt x="3536950" y="1857375"/>
                  </a:lnTo>
                  <a:lnTo>
                    <a:pt x="3590925" y="1854200"/>
                  </a:lnTo>
                  <a:lnTo>
                    <a:pt x="3651250" y="1844675"/>
                  </a:lnTo>
                  <a:lnTo>
                    <a:pt x="3714750" y="1825625"/>
                  </a:lnTo>
                  <a:lnTo>
                    <a:pt x="3736975" y="1809750"/>
                  </a:lnTo>
                  <a:lnTo>
                    <a:pt x="3784600" y="1762125"/>
                  </a:lnTo>
                  <a:lnTo>
                    <a:pt x="3832225" y="1698625"/>
                  </a:lnTo>
                  <a:lnTo>
                    <a:pt x="3848100" y="1679575"/>
                  </a:lnTo>
                  <a:lnTo>
                    <a:pt x="3857625" y="1676400"/>
                  </a:lnTo>
                  <a:lnTo>
                    <a:pt x="3873500" y="1676400"/>
                  </a:lnTo>
                  <a:lnTo>
                    <a:pt x="3883025" y="1682750"/>
                  </a:lnTo>
                  <a:lnTo>
                    <a:pt x="3886200" y="1711325"/>
                  </a:lnTo>
                  <a:lnTo>
                    <a:pt x="3886200" y="1844675"/>
                  </a:lnTo>
                  <a:lnTo>
                    <a:pt x="3879850" y="1870075"/>
                  </a:lnTo>
                  <a:lnTo>
                    <a:pt x="3838575" y="1949450"/>
                  </a:lnTo>
                  <a:lnTo>
                    <a:pt x="3790950" y="2028825"/>
                  </a:lnTo>
                  <a:lnTo>
                    <a:pt x="3765550" y="2060575"/>
                  </a:lnTo>
                  <a:lnTo>
                    <a:pt x="3733800" y="2101850"/>
                  </a:lnTo>
                  <a:lnTo>
                    <a:pt x="3714750" y="2120900"/>
                  </a:lnTo>
                  <a:lnTo>
                    <a:pt x="3679825" y="2149475"/>
                  </a:lnTo>
                  <a:lnTo>
                    <a:pt x="3648075" y="2165350"/>
                  </a:lnTo>
                  <a:lnTo>
                    <a:pt x="3597275" y="2181225"/>
                  </a:lnTo>
                  <a:lnTo>
                    <a:pt x="3562350" y="2184400"/>
                  </a:lnTo>
                  <a:lnTo>
                    <a:pt x="3508375" y="2174875"/>
                  </a:lnTo>
                  <a:lnTo>
                    <a:pt x="3473450" y="2159000"/>
                  </a:lnTo>
                  <a:lnTo>
                    <a:pt x="3397250" y="2143125"/>
                  </a:lnTo>
                  <a:lnTo>
                    <a:pt x="3114675" y="2098675"/>
                  </a:lnTo>
                  <a:lnTo>
                    <a:pt x="2892425" y="2057400"/>
                  </a:lnTo>
                  <a:lnTo>
                    <a:pt x="2667000" y="2009775"/>
                  </a:lnTo>
                  <a:lnTo>
                    <a:pt x="2470150" y="1962150"/>
                  </a:lnTo>
                  <a:lnTo>
                    <a:pt x="2279650" y="1911350"/>
                  </a:lnTo>
                  <a:lnTo>
                    <a:pt x="2082800" y="1854200"/>
                  </a:lnTo>
                  <a:lnTo>
                    <a:pt x="1962150" y="1812925"/>
                  </a:lnTo>
                  <a:lnTo>
                    <a:pt x="1866900" y="1774825"/>
                  </a:lnTo>
                  <a:lnTo>
                    <a:pt x="1708150" y="1708150"/>
                  </a:lnTo>
                  <a:lnTo>
                    <a:pt x="1660525" y="168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61">
              <a:extLst>
                <a:ext uri="{FF2B5EF4-FFF2-40B4-BE49-F238E27FC236}">
                  <a16:creationId xmlns:a16="http://schemas.microsoft.com/office/drawing/2014/main" id="{0C4DE415-4930-4AA3-9ED9-66AE5B587AE1}"/>
                </a:ext>
              </a:extLst>
            </p:cNvPr>
            <p:cNvSpPr/>
            <p:nvPr/>
          </p:nvSpPr>
          <p:spPr>
            <a:xfrm rot="16200000">
              <a:off x="1871663" y="3798888"/>
              <a:ext cx="3898900" cy="476250"/>
            </a:xfrm>
            <a:custGeom>
              <a:avLst/>
              <a:gdLst>
                <a:gd name="connsiteX0" fmla="*/ 2139950 w 3898900"/>
                <a:gd name="connsiteY0" fmla="*/ 184150 h 476250"/>
                <a:gd name="connsiteX1" fmla="*/ 1682750 w 3898900"/>
                <a:gd name="connsiteY1" fmla="*/ 168275 h 476250"/>
                <a:gd name="connsiteX2" fmla="*/ 1409700 w 3898900"/>
                <a:gd name="connsiteY2" fmla="*/ 158750 h 476250"/>
                <a:gd name="connsiteX3" fmla="*/ 1060450 w 3898900"/>
                <a:gd name="connsiteY3" fmla="*/ 146050 h 476250"/>
                <a:gd name="connsiteX4" fmla="*/ 803275 w 3898900"/>
                <a:gd name="connsiteY4" fmla="*/ 136525 h 476250"/>
                <a:gd name="connsiteX5" fmla="*/ 723900 w 3898900"/>
                <a:gd name="connsiteY5" fmla="*/ 130175 h 476250"/>
                <a:gd name="connsiteX6" fmla="*/ 650875 w 3898900"/>
                <a:gd name="connsiteY6" fmla="*/ 120650 h 476250"/>
                <a:gd name="connsiteX7" fmla="*/ 539750 w 3898900"/>
                <a:gd name="connsiteY7" fmla="*/ 95250 h 476250"/>
                <a:gd name="connsiteX8" fmla="*/ 488950 w 3898900"/>
                <a:gd name="connsiteY8" fmla="*/ 88900 h 476250"/>
                <a:gd name="connsiteX9" fmla="*/ 365125 w 3898900"/>
                <a:gd name="connsiteY9" fmla="*/ 98425 h 476250"/>
                <a:gd name="connsiteX10" fmla="*/ 215900 w 3898900"/>
                <a:gd name="connsiteY10" fmla="*/ 123825 h 476250"/>
                <a:gd name="connsiteX11" fmla="*/ 133350 w 3898900"/>
                <a:gd name="connsiteY11" fmla="*/ 146050 h 476250"/>
                <a:gd name="connsiteX12" fmla="*/ 63500 w 3898900"/>
                <a:gd name="connsiteY12" fmla="*/ 171450 h 476250"/>
                <a:gd name="connsiteX13" fmla="*/ 28575 w 3898900"/>
                <a:gd name="connsiteY13" fmla="*/ 193675 h 476250"/>
                <a:gd name="connsiteX14" fmla="*/ 9525 w 3898900"/>
                <a:gd name="connsiteY14" fmla="*/ 212725 h 476250"/>
                <a:gd name="connsiteX15" fmla="*/ 0 w 3898900"/>
                <a:gd name="connsiteY15" fmla="*/ 231775 h 476250"/>
                <a:gd name="connsiteX16" fmla="*/ 0 w 3898900"/>
                <a:gd name="connsiteY16" fmla="*/ 247650 h 476250"/>
                <a:gd name="connsiteX17" fmla="*/ 9525 w 3898900"/>
                <a:gd name="connsiteY17" fmla="*/ 279400 h 476250"/>
                <a:gd name="connsiteX18" fmla="*/ 25400 w 3898900"/>
                <a:gd name="connsiteY18" fmla="*/ 304800 h 476250"/>
                <a:gd name="connsiteX19" fmla="*/ 44450 w 3898900"/>
                <a:gd name="connsiteY19" fmla="*/ 323850 h 476250"/>
                <a:gd name="connsiteX20" fmla="*/ 69850 w 3898900"/>
                <a:gd name="connsiteY20" fmla="*/ 339725 h 476250"/>
                <a:gd name="connsiteX21" fmla="*/ 114300 w 3898900"/>
                <a:gd name="connsiteY21" fmla="*/ 358775 h 476250"/>
                <a:gd name="connsiteX22" fmla="*/ 184150 w 3898900"/>
                <a:gd name="connsiteY22" fmla="*/ 381000 h 476250"/>
                <a:gd name="connsiteX23" fmla="*/ 250825 w 3898900"/>
                <a:gd name="connsiteY23" fmla="*/ 396875 h 476250"/>
                <a:gd name="connsiteX24" fmla="*/ 330200 w 3898900"/>
                <a:gd name="connsiteY24" fmla="*/ 403225 h 476250"/>
                <a:gd name="connsiteX25" fmla="*/ 523875 w 3898900"/>
                <a:gd name="connsiteY25" fmla="*/ 403225 h 476250"/>
                <a:gd name="connsiteX26" fmla="*/ 876300 w 3898900"/>
                <a:gd name="connsiteY26" fmla="*/ 403225 h 476250"/>
                <a:gd name="connsiteX27" fmla="*/ 1276350 w 3898900"/>
                <a:gd name="connsiteY27" fmla="*/ 403225 h 476250"/>
                <a:gd name="connsiteX28" fmla="*/ 1873250 w 3898900"/>
                <a:gd name="connsiteY28" fmla="*/ 403225 h 476250"/>
                <a:gd name="connsiteX29" fmla="*/ 2311400 w 3898900"/>
                <a:gd name="connsiteY29" fmla="*/ 400050 h 476250"/>
                <a:gd name="connsiteX30" fmla="*/ 2587625 w 3898900"/>
                <a:gd name="connsiteY30" fmla="*/ 403225 h 476250"/>
                <a:gd name="connsiteX31" fmla="*/ 3067050 w 3898900"/>
                <a:gd name="connsiteY31" fmla="*/ 403225 h 476250"/>
                <a:gd name="connsiteX32" fmla="*/ 3228975 w 3898900"/>
                <a:gd name="connsiteY32" fmla="*/ 406400 h 476250"/>
                <a:gd name="connsiteX33" fmla="*/ 3498850 w 3898900"/>
                <a:gd name="connsiteY33" fmla="*/ 422275 h 476250"/>
                <a:gd name="connsiteX34" fmla="*/ 3543300 w 3898900"/>
                <a:gd name="connsiteY34" fmla="*/ 428625 h 476250"/>
                <a:gd name="connsiteX35" fmla="*/ 3578225 w 3898900"/>
                <a:gd name="connsiteY35" fmla="*/ 444500 h 476250"/>
                <a:gd name="connsiteX36" fmla="*/ 3616325 w 3898900"/>
                <a:gd name="connsiteY36" fmla="*/ 460375 h 476250"/>
                <a:gd name="connsiteX37" fmla="*/ 3660775 w 3898900"/>
                <a:gd name="connsiteY37" fmla="*/ 473075 h 476250"/>
                <a:gd name="connsiteX38" fmla="*/ 3692525 w 3898900"/>
                <a:gd name="connsiteY38" fmla="*/ 476250 h 476250"/>
                <a:gd name="connsiteX39" fmla="*/ 3724275 w 3898900"/>
                <a:gd name="connsiteY39" fmla="*/ 466725 h 476250"/>
                <a:gd name="connsiteX40" fmla="*/ 3746500 w 3898900"/>
                <a:gd name="connsiteY40" fmla="*/ 450850 h 476250"/>
                <a:gd name="connsiteX41" fmla="*/ 3778250 w 3898900"/>
                <a:gd name="connsiteY41" fmla="*/ 415925 h 476250"/>
                <a:gd name="connsiteX42" fmla="*/ 3806825 w 3898900"/>
                <a:gd name="connsiteY42" fmla="*/ 371475 h 476250"/>
                <a:gd name="connsiteX43" fmla="*/ 3844925 w 3898900"/>
                <a:gd name="connsiteY43" fmla="*/ 295275 h 476250"/>
                <a:gd name="connsiteX44" fmla="*/ 3898900 w 3898900"/>
                <a:gd name="connsiteY44" fmla="*/ 127000 h 476250"/>
                <a:gd name="connsiteX45" fmla="*/ 3829050 w 3898900"/>
                <a:gd name="connsiteY45" fmla="*/ 0 h 476250"/>
                <a:gd name="connsiteX46" fmla="*/ 3790950 w 3898900"/>
                <a:gd name="connsiteY46" fmla="*/ 79375 h 476250"/>
                <a:gd name="connsiteX47" fmla="*/ 3765550 w 3898900"/>
                <a:gd name="connsiteY47" fmla="*/ 117475 h 476250"/>
                <a:gd name="connsiteX48" fmla="*/ 3727450 w 3898900"/>
                <a:gd name="connsiteY48" fmla="*/ 146050 h 476250"/>
                <a:gd name="connsiteX49" fmla="*/ 3683000 w 3898900"/>
                <a:gd name="connsiteY49" fmla="*/ 168275 h 476250"/>
                <a:gd name="connsiteX50" fmla="*/ 3632200 w 3898900"/>
                <a:gd name="connsiteY50" fmla="*/ 180975 h 476250"/>
                <a:gd name="connsiteX51" fmla="*/ 3476625 w 3898900"/>
                <a:gd name="connsiteY51" fmla="*/ 180975 h 476250"/>
                <a:gd name="connsiteX52" fmla="*/ 3095625 w 3898900"/>
                <a:gd name="connsiteY52" fmla="*/ 180975 h 476250"/>
                <a:gd name="connsiteX53" fmla="*/ 2682875 w 3898900"/>
                <a:gd name="connsiteY53" fmla="*/ 203200 h 476250"/>
                <a:gd name="connsiteX54" fmla="*/ 2460625 w 3898900"/>
                <a:gd name="connsiteY54" fmla="*/ 193675 h 476250"/>
                <a:gd name="connsiteX55" fmla="*/ 2139950 w 3898900"/>
                <a:gd name="connsiteY55" fmla="*/ 184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98900" h="476250">
                  <a:moveTo>
                    <a:pt x="2139950" y="184150"/>
                  </a:moveTo>
                  <a:lnTo>
                    <a:pt x="1682750" y="168275"/>
                  </a:lnTo>
                  <a:lnTo>
                    <a:pt x="1409700" y="158750"/>
                  </a:lnTo>
                  <a:lnTo>
                    <a:pt x="1060450" y="146050"/>
                  </a:lnTo>
                  <a:lnTo>
                    <a:pt x="803275" y="136525"/>
                  </a:lnTo>
                  <a:lnTo>
                    <a:pt x="723900" y="130175"/>
                  </a:lnTo>
                  <a:lnTo>
                    <a:pt x="650875" y="120650"/>
                  </a:lnTo>
                  <a:lnTo>
                    <a:pt x="539750" y="95250"/>
                  </a:lnTo>
                  <a:lnTo>
                    <a:pt x="488950" y="88900"/>
                  </a:lnTo>
                  <a:lnTo>
                    <a:pt x="365125" y="98425"/>
                  </a:lnTo>
                  <a:lnTo>
                    <a:pt x="215900" y="123825"/>
                  </a:lnTo>
                  <a:lnTo>
                    <a:pt x="133350" y="146050"/>
                  </a:lnTo>
                  <a:lnTo>
                    <a:pt x="63500" y="171450"/>
                  </a:lnTo>
                  <a:lnTo>
                    <a:pt x="28575" y="193675"/>
                  </a:lnTo>
                  <a:lnTo>
                    <a:pt x="9525" y="212725"/>
                  </a:lnTo>
                  <a:lnTo>
                    <a:pt x="0" y="231775"/>
                  </a:lnTo>
                  <a:lnTo>
                    <a:pt x="0" y="247650"/>
                  </a:lnTo>
                  <a:lnTo>
                    <a:pt x="9525" y="279400"/>
                  </a:lnTo>
                  <a:lnTo>
                    <a:pt x="25400" y="304800"/>
                  </a:lnTo>
                  <a:lnTo>
                    <a:pt x="44450" y="323850"/>
                  </a:lnTo>
                  <a:lnTo>
                    <a:pt x="69850" y="339725"/>
                  </a:lnTo>
                  <a:lnTo>
                    <a:pt x="114300" y="358775"/>
                  </a:lnTo>
                  <a:lnTo>
                    <a:pt x="184150" y="381000"/>
                  </a:lnTo>
                  <a:lnTo>
                    <a:pt x="250825" y="396875"/>
                  </a:lnTo>
                  <a:lnTo>
                    <a:pt x="330200" y="403225"/>
                  </a:lnTo>
                  <a:lnTo>
                    <a:pt x="523875" y="403225"/>
                  </a:lnTo>
                  <a:lnTo>
                    <a:pt x="876300" y="403225"/>
                  </a:lnTo>
                  <a:lnTo>
                    <a:pt x="1276350" y="403225"/>
                  </a:lnTo>
                  <a:lnTo>
                    <a:pt x="1873250" y="403225"/>
                  </a:lnTo>
                  <a:lnTo>
                    <a:pt x="2311400" y="400050"/>
                  </a:lnTo>
                  <a:lnTo>
                    <a:pt x="2587625" y="403225"/>
                  </a:lnTo>
                  <a:lnTo>
                    <a:pt x="3067050" y="403225"/>
                  </a:lnTo>
                  <a:lnTo>
                    <a:pt x="3228975" y="406400"/>
                  </a:lnTo>
                  <a:lnTo>
                    <a:pt x="3498850" y="422275"/>
                  </a:lnTo>
                  <a:lnTo>
                    <a:pt x="3543300" y="428625"/>
                  </a:lnTo>
                  <a:lnTo>
                    <a:pt x="3578225" y="444500"/>
                  </a:lnTo>
                  <a:lnTo>
                    <a:pt x="3616325" y="460375"/>
                  </a:lnTo>
                  <a:lnTo>
                    <a:pt x="3660775" y="473075"/>
                  </a:lnTo>
                  <a:lnTo>
                    <a:pt x="3692525" y="476250"/>
                  </a:lnTo>
                  <a:lnTo>
                    <a:pt x="3724275" y="466725"/>
                  </a:lnTo>
                  <a:lnTo>
                    <a:pt x="3746500" y="450850"/>
                  </a:lnTo>
                  <a:lnTo>
                    <a:pt x="3778250" y="415925"/>
                  </a:lnTo>
                  <a:lnTo>
                    <a:pt x="3806825" y="371475"/>
                  </a:lnTo>
                  <a:lnTo>
                    <a:pt x="3844925" y="295275"/>
                  </a:lnTo>
                  <a:lnTo>
                    <a:pt x="3898900" y="127000"/>
                  </a:lnTo>
                  <a:lnTo>
                    <a:pt x="3829050" y="0"/>
                  </a:lnTo>
                  <a:lnTo>
                    <a:pt x="3790950" y="79375"/>
                  </a:lnTo>
                  <a:lnTo>
                    <a:pt x="3765550" y="117475"/>
                  </a:lnTo>
                  <a:lnTo>
                    <a:pt x="3727450" y="146050"/>
                  </a:lnTo>
                  <a:lnTo>
                    <a:pt x="3683000" y="168275"/>
                  </a:lnTo>
                  <a:lnTo>
                    <a:pt x="3632200" y="180975"/>
                  </a:lnTo>
                  <a:lnTo>
                    <a:pt x="3476625" y="180975"/>
                  </a:lnTo>
                  <a:lnTo>
                    <a:pt x="3095625" y="180975"/>
                  </a:lnTo>
                  <a:lnTo>
                    <a:pt x="2682875" y="203200"/>
                  </a:lnTo>
                  <a:lnTo>
                    <a:pt x="2460625" y="193675"/>
                  </a:lnTo>
                  <a:lnTo>
                    <a:pt x="2139950" y="18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62">
              <a:extLst>
                <a:ext uri="{FF2B5EF4-FFF2-40B4-BE49-F238E27FC236}">
                  <a16:creationId xmlns:a16="http://schemas.microsoft.com/office/drawing/2014/main" id="{3EA76D9D-10A3-4324-A585-8028B5060352}"/>
                </a:ext>
              </a:extLst>
            </p:cNvPr>
            <p:cNvSpPr/>
            <p:nvPr/>
          </p:nvSpPr>
          <p:spPr>
            <a:xfrm rot="16200000">
              <a:off x="2137570" y="3209131"/>
              <a:ext cx="1960562" cy="1419225"/>
            </a:xfrm>
            <a:custGeom>
              <a:avLst/>
              <a:gdLst>
                <a:gd name="connsiteX0" fmla="*/ 916782 w 1959769"/>
                <a:gd name="connsiteY0" fmla="*/ 940594 h 1419225"/>
                <a:gd name="connsiteX1" fmla="*/ 826294 w 1959769"/>
                <a:gd name="connsiteY1" fmla="*/ 871538 h 1419225"/>
                <a:gd name="connsiteX2" fmla="*/ 697707 w 1959769"/>
                <a:gd name="connsiteY2" fmla="*/ 769144 h 1419225"/>
                <a:gd name="connsiteX3" fmla="*/ 614363 w 1959769"/>
                <a:gd name="connsiteY3" fmla="*/ 697706 h 1419225"/>
                <a:gd name="connsiteX4" fmla="*/ 523875 w 1959769"/>
                <a:gd name="connsiteY4" fmla="*/ 614363 h 1419225"/>
                <a:gd name="connsiteX5" fmla="*/ 373857 w 1959769"/>
                <a:gd name="connsiteY5" fmla="*/ 466725 h 1419225"/>
                <a:gd name="connsiteX6" fmla="*/ 273844 w 1959769"/>
                <a:gd name="connsiteY6" fmla="*/ 364331 h 1419225"/>
                <a:gd name="connsiteX7" fmla="*/ 176213 w 1959769"/>
                <a:gd name="connsiteY7" fmla="*/ 254794 h 1419225"/>
                <a:gd name="connsiteX8" fmla="*/ 83344 w 1959769"/>
                <a:gd name="connsiteY8" fmla="*/ 145256 h 1419225"/>
                <a:gd name="connsiteX9" fmla="*/ 38100 w 1959769"/>
                <a:gd name="connsiteY9" fmla="*/ 88106 h 1419225"/>
                <a:gd name="connsiteX10" fmla="*/ 11907 w 1959769"/>
                <a:gd name="connsiteY10" fmla="*/ 50006 h 1419225"/>
                <a:gd name="connsiteX11" fmla="*/ 0 w 1959769"/>
                <a:gd name="connsiteY11" fmla="*/ 21431 h 1419225"/>
                <a:gd name="connsiteX12" fmla="*/ 2382 w 1959769"/>
                <a:gd name="connsiteY12" fmla="*/ 9525 h 1419225"/>
                <a:gd name="connsiteX13" fmla="*/ 9525 w 1959769"/>
                <a:gd name="connsiteY13" fmla="*/ 0 h 1419225"/>
                <a:gd name="connsiteX14" fmla="*/ 26194 w 1959769"/>
                <a:gd name="connsiteY14" fmla="*/ 0 h 1419225"/>
                <a:gd name="connsiteX15" fmla="*/ 52388 w 1959769"/>
                <a:gd name="connsiteY15" fmla="*/ 11906 h 1419225"/>
                <a:gd name="connsiteX16" fmla="*/ 80963 w 1959769"/>
                <a:gd name="connsiteY16" fmla="*/ 35719 h 1419225"/>
                <a:gd name="connsiteX17" fmla="*/ 221457 w 1959769"/>
                <a:gd name="connsiteY17" fmla="*/ 171450 h 1419225"/>
                <a:gd name="connsiteX18" fmla="*/ 388144 w 1959769"/>
                <a:gd name="connsiteY18" fmla="*/ 326231 h 1419225"/>
                <a:gd name="connsiteX19" fmla="*/ 540544 w 1959769"/>
                <a:gd name="connsiteY19" fmla="*/ 450056 h 1419225"/>
                <a:gd name="connsiteX20" fmla="*/ 671513 w 1959769"/>
                <a:gd name="connsiteY20" fmla="*/ 554831 h 1419225"/>
                <a:gd name="connsiteX21" fmla="*/ 831057 w 1959769"/>
                <a:gd name="connsiteY21" fmla="*/ 671513 h 1419225"/>
                <a:gd name="connsiteX22" fmla="*/ 976313 w 1959769"/>
                <a:gd name="connsiteY22" fmla="*/ 771525 h 1419225"/>
                <a:gd name="connsiteX23" fmla="*/ 1150144 w 1959769"/>
                <a:gd name="connsiteY23" fmla="*/ 876300 h 1419225"/>
                <a:gd name="connsiteX24" fmla="*/ 1316832 w 1959769"/>
                <a:gd name="connsiteY24" fmla="*/ 973931 h 1419225"/>
                <a:gd name="connsiteX25" fmla="*/ 1488282 w 1959769"/>
                <a:gd name="connsiteY25" fmla="*/ 1062038 h 1419225"/>
                <a:gd name="connsiteX26" fmla="*/ 1690688 w 1959769"/>
                <a:gd name="connsiteY26" fmla="*/ 1154906 h 1419225"/>
                <a:gd name="connsiteX27" fmla="*/ 1845469 w 1959769"/>
                <a:gd name="connsiteY27" fmla="*/ 1216819 h 1419225"/>
                <a:gd name="connsiteX28" fmla="*/ 1921669 w 1959769"/>
                <a:gd name="connsiteY28" fmla="*/ 1240631 h 1419225"/>
                <a:gd name="connsiteX29" fmla="*/ 1959769 w 1959769"/>
                <a:gd name="connsiteY29" fmla="*/ 1414463 h 1419225"/>
                <a:gd name="connsiteX30" fmla="*/ 1693069 w 1959769"/>
                <a:gd name="connsiteY30" fmla="*/ 1419225 h 1419225"/>
                <a:gd name="connsiteX31" fmla="*/ 1543050 w 1959769"/>
                <a:gd name="connsiteY31" fmla="*/ 1347788 h 1419225"/>
                <a:gd name="connsiteX32" fmla="*/ 1457325 w 1959769"/>
                <a:gd name="connsiteY32" fmla="*/ 1297781 h 1419225"/>
                <a:gd name="connsiteX33" fmla="*/ 1350169 w 1959769"/>
                <a:gd name="connsiteY33" fmla="*/ 1235869 h 1419225"/>
                <a:gd name="connsiteX34" fmla="*/ 1197769 w 1959769"/>
                <a:gd name="connsiteY34" fmla="*/ 1138238 h 1419225"/>
                <a:gd name="connsiteX35" fmla="*/ 1038225 w 1959769"/>
                <a:gd name="connsiteY35" fmla="*/ 1028700 h 1419225"/>
                <a:gd name="connsiteX36" fmla="*/ 916782 w 1959769"/>
                <a:gd name="connsiteY36" fmla="*/ 94059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59769" h="1419225">
                  <a:moveTo>
                    <a:pt x="916782" y="940594"/>
                  </a:moveTo>
                  <a:lnTo>
                    <a:pt x="826294" y="871538"/>
                  </a:lnTo>
                  <a:lnTo>
                    <a:pt x="697707" y="769144"/>
                  </a:lnTo>
                  <a:lnTo>
                    <a:pt x="614363" y="697706"/>
                  </a:lnTo>
                  <a:lnTo>
                    <a:pt x="523875" y="614363"/>
                  </a:lnTo>
                  <a:lnTo>
                    <a:pt x="373857" y="466725"/>
                  </a:lnTo>
                  <a:lnTo>
                    <a:pt x="273844" y="364331"/>
                  </a:lnTo>
                  <a:lnTo>
                    <a:pt x="176213" y="254794"/>
                  </a:lnTo>
                  <a:lnTo>
                    <a:pt x="83344" y="145256"/>
                  </a:lnTo>
                  <a:lnTo>
                    <a:pt x="38100" y="88106"/>
                  </a:lnTo>
                  <a:lnTo>
                    <a:pt x="11907" y="50006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2388" y="11906"/>
                  </a:lnTo>
                  <a:lnTo>
                    <a:pt x="80963" y="35719"/>
                  </a:lnTo>
                  <a:lnTo>
                    <a:pt x="221457" y="171450"/>
                  </a:lnTo>
                  <a:lnTo>
                    <a:pt x="388144" y="326231"/>
                  </a:lnTo>
                  <a:lnTo>
                    <a:pt x="540544" y="450056"/>
                  </a:lnTo>
                  <a:lnTo>
                    <a:pt x="671513" y="554831"/>
                  </a:lnTo>
                  <a:lnTo>
                    <a:pt x="831057" y="671513"/>
                  </a:lnTo>
                  <a:lnTo>
                    <a:pt x="976313" y="771525"/>
                  </a:lnTo>
                  <a:lnTo>
                    <a:pt x="1150144" y="876300"/>
                  </a:lnTo>
                  <a:lnTo>
                    <a:pt x="1316832" y="973931"/>
                  </a:lnTo>
                  <a:lnTo>
                    <a:pt x="1488282" y="1062038"/>
                  </a:lnTo>
                  <a:lnTo>
                    <a:pt x="1690688" y="1154906"/>
                  </a:lnTo>
                  <a:lnTo>
                    <a:pt x="1845469" y="1216819"/>
                  </a:lnTo>
                  <a:lnTo>
                    <a:pt x="1921669" y="1240631"/>
                  </a:lnTo>
                  <a:lnTo>
                    <a:pt x="1959769" y="1414463"/>
                  </a:lnTo>
                  <a:lnTo>
                    <a:pt x="1693069" y="1419225"/>
                  </a:lnTo>
                  <a:lnTo>
                    <a:pt x="1543050" y="1347788"/>
                  </a:lnTo>
                  <a:lnTo>
                    <a:pt x="1457325" y="1297781"/>
                  </a:lnTo>
                  <a:lnTo>
                    <a:pt x="1350169" y="1235869"/>
                  </a:lnTo>
                  <a:lnTo>
                    <a:pt x="1197769" y="1138238"/>
                  </a:lnTo>
                  <a:lnTo>
                    <a:pt x="1038225" y="1028700"/>
                  </a:lnTo>
                  <a:lnTo>
                    <a:pt x="916782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56">
              <a:extLst>
                <a:ext uri="{FF2B5EF4-FFF2-40B4-BE49-F238E27FC236}">
                  <a16:creationId xmlns:a16="http://schemas.microsoft.com/office/drawing/2014/main" id="{50F412E1-1A25-4E1F-99A6-9D86E8EF5F08}"/>
                </a:ext>
              </a:extLst>
            </p:cNvPr>
            <p:cNvSpPr/>
            <p:nvPr/>
          </p:nvSpPr>
          <p:spPr>
            <a:xfrm>
              <a:off x="3938588" y="3348038"/>
              <a:ext cx="695325" cy="644525"/>
            </a:xfrm>
            <a:custGeom>
              <a:avLst/>
              <a:gdLst>
                <a:gd name="connsiteX0" fmla="*/ 335756 w 695325"/>
                <a:gd name="connsiteY0" fmla="*/ 111918 h 645318"/>
                <a:gd name="connsiteX1" fmla="*/ 223837 w 695325"/>
                <a:gd name="connsiteY1" fmla="*/ 73818 h 645318"/>
                <a:gd name="connsiteX2" fmla="*/ 59531 w 695325"/>
                <a:gd name="connsiteY2" fmla="*/ 19050 h 645318"/>
                <a:gd name="connsiteX3" fmla="*/ 0 w 695325"/>
                <a:gd name="connsiteY3" fmla="*/ 0 h 645318"/>
                <a:gd name="connsiteX4" fmla="*/ 0 w 695325"/>
                <a:gd name="connsiteY4" fmla="*/ 42862 h 645318"/>
                <a:gd name="connsiteX5" fmla="*/ 71437 w 695325"/>
                <a:gd name="connsiteY5" fmla="*/ 80962 h 645318"/>
                <a:gd name="connsiteX6" fmla="*/ 123825 w 695325"/>
                <a:gd name="connsiteY6" fmla="*/ 123825 h 645318"/>
                <a:gd name="connsiteX7" fmla="*/ 188118 w 695325"/>
                <a:gd name="connsiteY7" fmla="*/ 190500 h 645318"/>
                <a:gd name="connsiteX8" fmla="*/ 259556 w 695325"/>
                <a:gd name="connsiteY8" fmla="*/ 266700 h 645318"/>
                <a:gd name="connsiteX9" fmla="*/ 338137 w 695325"/>
                <a:gd name="connsiteY9" fmla="*/ 361950 h 645318"/>
                <a:gd name="connsiteX10" fmla="*/ 400050 w 695325"/>
                <a:gd name="connsiteY10" fmla="*/ 450056 h 645318"/>
                <a:gd name="connsiteX11" fmla="*/ 457200 w 695325"/>
                <a:gd name="connsiteY11" fmla="*/ 535781 h 645318"/>
                <a:gd name="connsiteX12" fmla="*/ 488156 w 695325"/>
                <a:gd name="connsiteY12" fmla="*/ 585787 h 645318"/>
                <a:gd name="connsiteX13" fmla="*/ 500062 w 695325"/>
                <a:gd name="connsiteY13" fmla="*/ 597693 h 645318"/>
                <a:gd name="connsiteX14" fmla="*/ 528637 w 695325"/>
                <a:gd name="connsiteY14" fmla="*/ 614362 h 645318"/>
                <a:gd name="connsiteX15" fmla="*/ 581025 w 695325"/>
                <a:gd name="connsiteY15" fmla="*/ 638175 h 645318"/>
                <a:gd name="connsiteX16" fmla="*/ 609600 w 695325"/>
                <a:gd name="connsiteY16" fmla="*/ 645318 h 645318"/>
                <a:gd name="connsiteX17" fmla="*/ 626268 w 695325"/>
                <a:gd name="connsiteY17" fmla="*/ 635793 h 645318"/>
                <a:gd name="connsiteX18" fmla="*/ 640556 w 695325"/>
                <a:gd name="connsiteY18" fmla="*/ 623887 h 645318"/>
                <a:gd name="connsiteX19" fmla="*/ 661987 w 695325"/>
                <a:gd name="connsiteY19" fmla="*/ 595312 h 645318"/>
                <a:gd name="connsiteX20" fmla="*/ 681037 w 695325"/>
                <a:gd name="connsiteY20" fmla="*/ 552450 h 645318"/>
                <a:gd name="connsiteX21" fmla="*/ 692943 w 695325"/>
                <a:gd name="connsiteY21" fmla="*/ 500062 h 645318"/>
                <a:gd name="connsiteX22" fmla="*/ 695325 w 695325"/>
                <a:gd name="connsiteY22" fmla="*/ 464343 h 645318"/>
                <a:gd name="connsiteX23" fmla="*/ 685800 w 695325"/>
                <a:gd name="connsiteY23" fmla="*/ 407193 h 645318"/>
                <a:gd name="connsiteX24" fmla="*/ 661987 w 695325"/>
                <a:gd name="connsiteY24" fmla="*/ 340518 h 645318"/>
                <a:gd name="connsiteX25" fmla="*/ 635793 w 695325"/>
                <a:gd name="connsiteY25" fmla="*/ 292893 h 645318"/>
                <a:gd name="connsiteX26" fmla="*/ 600075 w 695325"/>
                <a:gd name="connsiteY26" fmla="*/ 245268 h 645318"/>
                <a:gd name="connsiteX27" fmla="*/ 547687 w 695325"/>
                <a:gd name="connsiteY27" fmla="*/ 195262 h 645318"/>
                <a:gd name="connsiteX28" fmla="*/ 526256 w 695325"/>
                <a:gd name="connsiteY28" fmla="*/ 176212 h 645318"/>
                <a:gd name="connsiteX29" fmla="*/ 466725 w 695325"/>
                <a:gd name="connsiteY29" fmla="*/ 152400 h 645318"/>
                <a:gd name="connsiteX30" fmla="*/ 335756 w 695325"/>
                <a:gd name="connsiteY30" fmla="*/ 11191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95325" h="645318">
                  <a:moveTo>
                    <a:pt x="335756" y="111918"/>
                  </a:moveTo>
                  <a:lnTo>
                    <a:pt x="223837" y="73818"/>
                  </a:lnTo>
                  <a:lnTo>
                    <a:pt x="59531" y="19050"/>
                  </a:lnTo>
                  <a:lnTo>
                    <a:pt x="0" y="0"/>
                  </a:lnTo>
                  <a:lnTo>
                    <a:pt x="0" y="42862"/>
                  </a:lnTo>
                  <a:lnTo>
                    <a:pt x="71437" y="80962"/>
                  </a:lnTo>
                  <a:lnTo>
                    <a:pt x="123825" y="123825"/>
                  </a:lnTo>
                  <a:lnTo>
                    <a:pt x="188118" y="190500"/>
                  </a:lnTo>
                  <a:lnTo>
                    <a:pt x="259556" y="266700"/>
                  </a:lnTo>
                  <a:lnTo>
                    <a:pt x="338137" y="361950"/>
                  </a:lnTo>
                  <a:lnTo>
                    <a:pt x="400050" y="450056"/>
                  </a:lnTo>
                  <a:lnTo>
                    <a:pt x="457200" y="535781"/>
                  </a:lnTo>
                  <a:lnTo>
                    <a:pt x="488156" y="585787"/>
                  </a:lnTo>
                  <a:lnTo>
                    <a:pt x="500062" y="597693"/>
                  </a:lnTo>
                  <a:lnTo>
                    <a:pt x="528637" y="614362"/>
                  </a:lnTo>
                  <a:lnTo>
                    <a:pt x="581025" y="638175"/>
                  </a:lnTo>
                  <a:lnTo>
                    <a:pt x="609600" y="645318"/>
                  </a:lnTo>
                  <a:lnTo>
                    <a:pt x="626268" y="635793"/>
                  </a:lnTo>
                  <a:lnTo>
                    <a:pt x="640556" y="623887"/>
                  </a:lnTo>
                  <a:lnTo>
                    <a:pt x="661987" y="595312"/>
                  </a:lnTo>
                  <a:lnTo>
                    <a:pt x="681037" y="552450"/>
                  </a:lnTo>
                  <a:lnTo>
                    <a:pt x="692943" y="500062"/>
                  </a:lnTo>
                  <a:lnTo>
                    <a:pt x="695325" y="464343"/>
                  </a:lnTo>
                  <a:lnTo>
                    <a:pt x="685800" y="407193"/>
                  </a:lnTo>
                  <a:lnTo>
                    <a:pt x="661987" y="340518"/>
                  </a:lnTo>
                  <a:lnTo>
                    <a:pt x="635793" y="292893"/>
                  </a:lnTo>
                  <a:lnTo>
                    <a:pt x="600075" y="245268"/>
                  </a:lnTo>
                  <a:lnTo>
                    <a:pt x="547687" y="195262"/>
                  </a:lnTo>
                  <a:lnTo>
                    <a:pt x="526256" y="176212"/>
                  </a:lnTo>
                  <a:lnTo>
                    <a:pt x="466725" y="152400"/>
                  </a:lnTo>
                  <a:lnTo>
                    <a:pt x="335756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4">
              <a:extLst>
                <a:ext uri="{FF2B5EF4-FFF2-40B4-BE49-F238E27FC236}">
                  <a16:creationId xmlns:a16="http://schemas.microsoft.com/office/drawing/2014/main" id="{97E2CD5E-0AED-44CE-B4AF-F5C1A0F07A87}"/>
                </a:ext>
              </a:extLst>
            </p:cNvPr>
            <p:cNvSpPr/>
            <p:nvPr/>
          </p:nvSpPr>
          <p:spPr>
            <a:xfrm>
              <a:off x="5545138" y="2147888"/>
              <a:ext cx="238125" cy="290512"/>
            </a:xfrm>
            <a:custGeom>
              <a:avLst/>
              <a:gdLst>
                <a:gd name="connsiteX0" fmla="*/ 61913 w 238125"/>
                <a:gd name="connsiteY0" fmla="*/ 76200 h 290512"/>
                <a:gd name="connsiteX1" fmla="*/ 166688 w 238125"/>
                <a:gd name="connsiteY1" fmla="*/ 21431 h 290512"/>
                <a:gd name="connsiteX2" fmla="*/ 200025 w 238125"/>
                <a:gd name="connsiteY2" fmla="*/ 7143 h 290512"/>
                <a:gd name="connsiteX3" fmla="*/ 223838 w 238125"/>
                <a:gd name="connsiteY3" fmla="*/ 0 h 290512"/>
                <a:gd name="connsiteX4" fmla="*/ 235744 w 238125"/>
                <a:gd name="connsiteY4" fmla="*/ 9525 h 290512"/>
                <a:gd name="connsiteX5" fmla="*/ 238125 w 238125"/>
                <a:gd name="connsiteY5" fmla="*/ 23812 h 290512"/>
                <a:gd name="connsiteX6" fmla="*/ 230982 w 238125"/>
                <a:gd name="connsiteY6" fmla="*/ 40481 h 290512"/>
                <a:gd name="connsiteX7" fmla="*/ 214313 w 238125"/>
                <a:gd name="connsiteY7" fmla="*/ 59531 h 290512"/>
                <a:gd name="connsiteX8" fmla="*/ 192882 w 238125"/>
                <a:gd name="connsiteY8" fmla="*/ 83343 h 290512"/>
                <a:gd name="connsiteX9" fmla="*/ 171450 w 238125"/>
                <a:gd name="connsiteY9" fmla="*/ 109537 h 290512"/>
                <a:gd name="connsiteX10" fmla="*/ 145257 w 238125"/>
                <a:gd name="connsiteY10" fmla="*/ 150018 h 290512"/>
                <a:gd name="connsiteX11" fmla="*/ 123825 w 238125"/>
                <a:gd name="connsiteY11" fmla="*/ 197643 h 290512"/>
                <a:gd name="connsiteX12" fmla="*/ 109538 w 238125"/>
                <a:gd name="connsiteY12" fmla="*/ 230981 h 290512"/>
                <a:gd name="connsiteX13" fmla="*/ 97632 w 238125"/>
                <a:gd name="connsiteY13" fmla="*/ 261937 h 290512"/>
                <a:gd name="connsiteX14" fmla="*/ 85725 w 238125"/>
                <a:gd name="connsiteY14" fmla="*/ 290512 h 290512"/>
                <a:gd name="connsiteX15" fmla="*/ 0 w 238125"/>
                <a:gd name="connsiteY15" fmla="*/ 97631 h 290512"/>
                <a:gd name="connsiteX16" fmla="*/ 61913 w 238125"/>
                <a:gd name="connsiteY16" fmla="*/ 76200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125" h="290512">
                  <a:moveTo>
                    <a:pt x="61913" y="76200"/>
                  </a:moveTo>
                  <a:lnTo>
                    <a:pt x="166688" y="21431"/>
                  </a:lnTo>
                  <a:lnTo>
                    <a:pt x="200025" y="7143"/>
                  </a:lnTo>
                  <a:lnTo>
                    <a:pt x="223838" y="0"/>
                  </a:lnTo>
                  <a:lnTo>
                    <a:pt x="235744" y="9525"/>
                  </a:lnTo>
                  <a:lnTo>
                    <a:pt x="238125" y="23812"/>
                  </a:lnTo>
                  <a:lnTo>
                    <a:pt x="230982" y="40481"/>
                  </a:lnTo>
                  <a:lnTo>
                    <a:pt x="214313" y="59531"/>
                  </a:lnTo>
                  <a:lnTo>
                    <a:pt x="192882" y="83343"/>
                  </a:lnTo>
                  <a:lnTo>
                    <a:pt x="171450" y="109537"/>
                  </a:lnTo>
                  <a:lnTo>
                    <a:pt x="145257" y="150018"/>
                  </a:lnTo>
                  <a:lnTo>
                    <a:pt x="123825" y="197643"/>
                  </a:lnTo>
                  <a:lnTo>
                    <a:pt x="109538" y="230981"/>
                  </a:lnTo>
                  <a:lnTo>
                    <a:pt x="97632" y="261937"/>
                  </a:lnTo>
                  <a:lnTo>
                    <a:pt x="85725" y="290512"/>
                  </a:lnTo>
                  <a:lnTo>
                    <a:pt x="0" y="97631"/>
                  </a:lnTo>
                  <a:lnTo>
                    <a:pt x="619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64">
              <a:extLst>
                <a:ext uri="{FF2B5EF4-FFF2-40B4-BE49-F238E27FC236}">
                  <a16:creationId xmlns:a16="http://schemas.microsoft.com/office/drawing/2014/main" id="{E89831C8-5BF2-490B-8BA1-DABADE7C7026}"/>
                </a:ext>
              </a:extLst>
            </p:cNvPr>
            <p:cNvSpPr/>
            <p:nvPr/>
          </p:nvSpPr>
          <p:spPr>
            <a:xfrm rot="16200000">
              <a:off x="4762500" y="3006726"/>
              <a:ext cx="2790825" cy="2476500"/>
            </a:xfrm>
            <a:custGeom>
              <a:avLst/>
              <a:gdLst>
                <a:gd name="connsiteX0" fmla="*/ 2012950 w 2790825"/>
                <a:gd name="connsiteY0" fmla="*/ 200025 h 2476500"/>
                <a:gd name="connsiteX1" fmla="*/ 2241550 w 2790825"/>
                <a:gd name="connsiteY1" fmla="*/ 158750 h 2476500"/>
                <a:gd name="connsiteX2" fmla="*/ 2473325 w 2790825"/>
                <a:gd name="connsiteY2" fmla="*/ 120650 h 2476500"/>
                <a:gd name="connsiteX3" fmla="*/ 2619375 w 2790825"/>
                <a:gd name="connsiteY3" fmla="*/ 95250 h 2476500"/>
                <a:gd name="connsiteX4" fmla="*/ 2644775 w 2790825"/>
                <a:gd name="connsiteY4" fmla="*/ 88900 h 2476500"/>
                <a:gd name="connsiteX5" fmla="*/ 2676525 w 2790825"/>
                <a:gd name="connsiteY5" fmla="*/ 53975 h 2476500"/>
                <a:gd name="connsiteX6" fmla="*/ 2714625 w 2790825"/>
                <a:gd name="connsiteY6" fmla="*/ 12700 h 2476500"/>
                <a:gd name="connsiteX7" fmla="*/ 2736850 w 2790825"/>
                <a:gd name="connsiteY7" fmla="*/ 0 h 2476500"/>
                <a:gd name="connsiteX8" fmla="*/ 2752725 w 2790825"/>
                <a:gd name="connsiteY8" fmla="*/ 0 h 2476500"/>
                <a:gd name="connsiteX9" fmla="*/ 2771775 w 2790825"/>
                <a:gd name="connsiteY9" fmla="*/ 0 h 2476500"/>
                <a:gd name="connsiteX10" fmla="*/ 2784475 w 2790825"/>
                <a:gd name="connsiteY10" fmla="*/ 9525 h 2476500"/>
                <a:gd name="connsiteX11" fmla="*/ 2790825 w 2790825"/>
                <a:gd name="connsiteY11" fmla="*/ 34925 h 2476500"/>
                <a:gd name="connsiteX12" fmla="*/ 2790825 w 2790825"/>
                <a:gd name="connsiteY12" fmla="*/ 63500 h 2476500"/>
                <a:gd name="connsiteX13" fmla="*/ 2778125 w 2790825"/>
                <a:gd name="connsiteY13" fmla="*/ 127000 h 2476500"/>
                <a:gd name="connsiteX14" fmla="*/ 2743200 w 2790825"/>
                <a:gd name="connsiteY14" fmla="*/ 203200 h 2476500"/>
                <a:gd name="connsiteX15" fmla="*/ 2711450 w 2790825"/>
                <a:gd name="connsiteY15" fmla="*/ 266700 h 2476500"/>
                <a:gd name="connsiteX16" fmla="*/ 2670175 w 2790825"/>
                <a:gd name="connsiteY16" fmla="*/ 330200 h 2476500"/>
                <a:gd name="connsiteX17" fmla="*/ 2628900 w 2790825"/>
                <a:gd name="connsiteY17" fmla="*/ 374650 h 2476500"/>
                <a:gd name="connsiteX18" fmla="*/ 2590800 w 2790825"/>
                <a:gd name="connsiteY18" fmla="*/ 396875 h 2476500"/>
                <a:gd name="connsiteX19" fmla="*/ 2571750 w 2790825"/>
                <a:gd name="connsiteY19" fmla="*/ 403225 h 2476500"/>
                <a:gd name="connsiteX20" fmla="*/ 2546350 w 2790825"/>
                <a:gd name="connsiteY20" fmla="*/ 406400 h 2476500"/>
                <a:gd name="connsiteX21" fmla="*/ 2498725 w 2790825"/>
                <a:gd name="connsiteY21" fmla="*/ 406400 h 2476500"/>
                <a:gd name="connsiteX22" fmla="*/ 2381250 w 2790825"/>
                <a:gd name="connsiteY22" fmla="*/ 406400 h 2476500"/>
                <a:gd name="connsiteX23" fmla="*/ 2228850 w 2790825"/>
                <a:gd name="connsiteY23" fmla="*/ 412750 h 2476500"/>
                <a:gd name="connsiteX24" fmla="*/ 2063750 w 2790825"/>
                <a:gd name="connsiteY24" fmla="*/ 419100 h 2476500"/>
                <a:gd name="connsiteX25" fmla="*/ 1889125 w 2790825"/>
                <a:gd name="connsiteY25" fmla="*/ 434975 h 2476500"/>
                <a:gd name="connsiteX26" fmla="*/ 1720850 w 2790825"/>
                <a:gd name="connsiteY26" fmla="*/ 454025 h 2476500"/>
                <a:gd name="connsiteX27" fmla="*/ 1584325 w 2790825"/>
                <a:gd name="connsiteY27" fmla="*/ 479425 h 2476500"/>
                <a:gd name="connsiteX28" fmla="*/ 1447800 w 2790825"/>
                <a:gd name="connsiteY28" fmla="*/ 517525 h 2476500"/>
                <a:gd name="connsiteX29" fmla="*/ 1289050 w 2790825"/>
                <a:gd name="connsiteY29" fmla="*/ 571500 h 2476500"/>
                <a:gd name="connsiteX30" fmla="*/ 1203325 w 2790825"/>
                <a:gd name="connsiteY30" fmla="*/ 603250 h 2476500"/>
                <a:gd name="connsiteX31" fmla="*/ 1104900 w 2790825"/>
                <a:gd name="connsiteY31" fmla="*/ 644525 h 2476500"/>
                <a:gd name="connsiteX32" fmla="*/ 930275 w 2790825"/>
                <a:gd name="connsiteY32" fmla="*/ 733425 h 2476500"/>
                <a:gd name="connsiteX33" fmla="*/ 828675 w 2790825"/>
                <a:gd name="connsiteY33" fmla="*/ 800100 h 2476500"/>
                <a:gd name="connsiteX34" fmla="*/ 733425 w 2790825"/>
                <a:gd name="connsiteY34" fmla="*/ 873125 h 2476500"/>
                <a:gd name="connsiteX35" fmla="*/ 663575 w 2790825"/>
                <a:gd name="connsiteY35" fmla="*/ 936625 h 2476500"/>
                <a:gd name="connsiteX36" fmla="*/ 609600 w 2790825"/>
                <a:gd name="connsiteY36" fmla="*/ 993775 h 2476500"/>
                <a:gd name="connsiteX37" fmla="*/ 561975 w 2790825"/>
                <a:gd name="connsiteY37" fmla="*/ 1054100 h 2476500"/>
                <a:gd name="connsiteX38" fmla="*/ 520700 w 2790825"/>
                <a:gd name="connsiteY38" fmla="*/ 1114425 h 2476500"/>
                <a:gd name="connsiteX39" fmla="*/ 476250 w 2790825"/>
                <a:gd name="connsiteY39" fmla="*/ 1190625 h 2476500"/>
                <a:gd name="connsiteX40" fmla="*/ 434975 w 2790825"/>
                <a:gd name="connsiteY40" fmla="*/ 1273175 h 2476500"/>
                <a:gd name="connsiteX41" fmla="*/ 393700 w 2790825"/>
                <a:gd name="connsiteY41" fmla="*/ 1371600 h 2476500"/>
                <a:gd name="connsiteX42" fmla="*/ 368300 w 2790825"/>
                <a:gd name="connsiteY42" fmla="*/ 1454150 h 2476500"/>
                <a:gd name="connsiteX43" fmla="*/ 336550 w 2790825"/>
                <a:gd name="connsiteY43" fmla="*/ 1584325 h 2476500"/>
                <a:gd name="connsiteX44" fmla="*/ 317500 w 2790825"/>
                <a:gd name="connsiteY44" fmla="*/ 1698625 h 2476500"/>
                <a:gd name="connsiteX45" fmla="*/ 314325 w 2790825"/>
                <a:gd name="connsiteY45" fmla="*/ 1781175 h 2476500"/>
                <a:gd name="connsiteX46" fmla="*/ 320675 w 2790825"/>
                <a:gd name="connsiteY46" fmla="*/ 1863725 h 2476500"/>
                <a:gd name="connsiteX47" fmla="*/ 330200 w 2790825"/>
                <a:gd name="connsiteY47" fmla="*/ 1949450 h 2476500"/>
                <a:gd name="connsiteX48" fmla="*/ 196850 w 2790825"/>
                <a:gd name="connsiteY48" fmla="*/ 2409825 h 2476500"/>
                <a:gd name="connsiteX49" fmla="*/ 174625 w 2790825"/>
                <a:gd name="connsiteY49" fmla="*/ 2441575 h 2476500"/>
                <a:gd name="connsiteX50" fmla="*/ 146050 w 2790825"/>
                <a:gd name="connsiteY50" fmla="*/ 2470150 h 2476500"/>
                <a:gd name="connsiteX51" fmla="*/ 130175 w 2790825"/>
                <a:gd name="connsiteY51" fmla="*/ 2476500 h 2476500"/>
                <a:gd name="connsiteX52" fmla="*/ 114300 w 2790825"/>
                <a:gd name="connsiteY52" fmla="*/ 2470150 h 2476500"/>
                <a:gd name="connsiteX53" fmla="*/ 92075 w 2790825"/>
                <a:gd name="connsiteY53" fmla="*/ 2457450 h 2476500"/>
                <a:gd name="connsiteX54" fmla="*/ 63500 w 2790825"/>
                <a:gd name="connsiteY54" fmla="*/ 2409825 h 2476500"/>
                <a:gd name="connsiteX55" fmla="*/ 41275 w 2790825"/>
                <a:gd name="connsiteY55" fmla="*/ 2362200 h 2476500"/>
                <a:gd name="connsiteX56" fmla="*/ 19050 w 2790825"/>
                <a:gd name="connsiteY56" fmla="*/ 2301875 h 2476500"/>
                <a:gd name="connsiteX57" fmla="*/ 3175 w 2790825"/>
                <a:gd name="connsiteY57" fmla="*/ 2228850 h 2476500"/>
                <a:gd name="connsiteX58" fmla="*/ 0 w 2790825"/>
                <a:gd name="connsiteY58" fmla="*/ 2178050 h 2476500"/>
                <a:gd name="connsiteX59" fmla="*/ 3175 w 2790825"/>
                <a:gd name="connsiteY59" fmla="*/ 2085975 h 2476500"/>
                <a:gd name="connsiteX60" fmla="*/ 12700 w 2790825"/>
                <a:gd name="connsiteY60" fmla="*/ 1958975 h 2476500"/>
                <a:gd name="connsiteX61" fmla="*/ 22225 w 2790825"/>
                <a:gd name="connsiteY61" fmla="*/ 1866900 h 2476500"/>
                <a:gd name="connsiteX62" fmla="*/ 41275 w 2790825"/>
                <a:gd name="connsiteY62" fmla="*/ 1739900 h 2476500"/>
                <a:gd name="connsiteX63" fmla="*/ 60325 w 2790825"/>
                <a:gd name="connsiteY63" fmla="*/ 1654175 h 2476500"/>
                <a:gd name="connsiteX64" fmla="*/ 111125 w 2790825"/>
                <a:gd name="connsiteY64" fmla="*/ 1473200 h 2476500"/>
                <a:gd name="connsiteX65" fmla="*/ 149225 w 2790825"/>
                <a:gd name="connsiteY65" fmla="*/ 1358900 h 2476500"/>
                <a:gd name="connsiteX66" fmla="*/ 193675 w 2790825"/>
                <a:gd name="connsiteY66" fmla="*/ 1247775 h 2476500"/>
                <a:gd name="connsiteX67" fmla="*/ 244475 w 2790825"/>
                <a:gd name="connsiteY67" fmla="*/ 1139825 h 2476500"/>
                <a:gd name="connsiteX68" fmla="*/ 301625 w 2790825"/>
                <a:gd name="connsiteY68" fmla="*/ 1050925 h 2476500"/>
                <a:gd name="connsiteX69" fmla="*/ 358775 w 2790825"/>
                <a:gd name="connsiteY69" fmla="*/ 965200 h 2476500"/>
                <a:gd name="connsiteX70" fmla="*/ 438150 w 2790825"/>
                <a:gd name="connsiteY70" fmla="*/ 876300 h 2476500"/>
                <a:gd name="connsiteX71" fmla="*/ 492125 w 2790825"/>
                <a:gd name="connsiteY71" fmla="*/ 815975 h 2476500"/>
                <a:gd name="connsiteX72" fmla="*/ 546100 w 2790825"/>
                <a:gd name="connsiteY72" fmla="*/ 768350 h 2476500"/>
                <a:gd name="connsiteX73" fmla="*/ 619125 w 2790825"/>
                <a:gd name="connsiteY73" fmla="*/ 708025 h 2476500"/>
                <a:gd name="connsiteX74" fmla="*/ 698500 w 2790825"/>
                <a:gd name="connsiteY74" fmla="*/ 647700 h 2476500"/>
                <a:gd name="connsiteX75" fmla="*/ 777875 w 2790825"/>
                <a:gd name="connsiteY75" fmla="*/ 593725 h 2476500"/>
                <a:gd name="connsiteX76" fmla="*/ 946150 w 2790825"/>
                <a:gd name="connsiteY76" fmla="*/ 504825 h 2476500"/>
                <a:gd name="connsiteX77" fmla="*/ 1028700 w 2790825"/>
                <a:gd name="connsiteY77" fmla="*/ 466725 h 2476500"/>
                <a:gd name="connsiteX78" fmla="*/ 1127125 w 2790825"/>
                <a:gd name="connsiteY78" fmla="*/ 425450 h 2476500"/>
                <a:gd name="connsiteX79" fmla="*/ 1254125 w 2790825"/>
                <a:gd name="connsiteY79" fmla="*/ 374650 h 2476500"/>
                <a:gd name="connsiteX80" fmla="*/ 1381125 w 2790825"/>
                <a:gd name="connsiteY80" fmla="*/ 333375 h 2476500"/>
                <a:gd name="connsiteX81" fmla="*/ 1543050 w 2790825"/>
                <a:gd name="connsiteY81" fmla="*/ 288925 h 2476500"/>
                <a:gd name="connsiteX82" fmla="*/ 1736725 w 2790825"/>
                <a:gd name="connsiteY82" fmla="*/ 250825 h 2476500"/>
                <a:gd name="connsiteX83" fmla="*/ 2012950 w 2790825"/>
                <a:gd name="connsiteY83" fmla="*/ 20002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790825" h="2476500">
                  <a:moveTo>
                    <a:pt x="2012950" y="200025"/>
                  </a:moveTo>
                  <a:lnTo>
                    <a:pt x="2241550" y="158750"/>
                  </a:lnTo>
                  <a:lnTo>
                    <a:pt x="2473325" y="120650"/>
                  </a:lnTo>
                  <a:lnTo>
                    <a:pt x="2619375" y="95250"/>
                  </a:lnTo>
                  <a:lnTo>
                    <a:pt x="2644775" y="88900"/>
                  </a:lnTo>
                  <a:lnTo>
                    <a:pt x="2676525" y="53975"/>
                  </a:lnTo>
                  <a:lnTo>
                    <a:pt x="2714625" y="12700"/>
                  </a:lnTo>
                  <a:lnTo>
                    <a:pt x="2736850" y="0"/>
                  </a:lnTo>
                  <a:lnTo>
                    <a:pt x="2752725" y="0"/>
                  </a:lnTo>
                  <a:lnTo>
                    <a:pt x="2771775" y="0"/>
                  </a:lnTo>
                  <a:lnTo>
                    <a:pt x="2784475" y="9525"/>
                  </a:lnTo>
                  <a:lnTo>
                    <a:pt x="2790825" y="34925"/>
                  </a:lnTo>
                  <a:lnTo>
                    <a:pt x="2790825" y="63500"/>
                  </a:lnTo>
                  <a:lnTo>
                    <a:pt x="2778125" y="127000"/>
                  </a:lnTo>
                  <a:lnTo>
                    <a:pt x="2743200" y="203200"/>
                  </a:lnTo>
                  <a:lnTo>
                    <a:pt x="2711450" y="266700"/>
                  </a:lnTo>
                  <a:lnTo>
                    <a:pt x="2670175" y="330200"/>
                  </a:lnTo>
                  <a:lnTo>
                    <a:pt x="2628900" y="374650"/>
                  </a:lnTo>
                  <a:lnTo>
                    <a:pt x="2590800" y="396875"/>
                  </a:lnTo>
                  <a:lnTo>
                    <a:pt x="2571750" y="403225"/>
                  </a:lnTo>
                  <a:lnTo>
                    <a:pt x="2546350" y="406400"/>
                  </a:lnTo>
                  <a:lnTo>
                    <a:pt x="2498725" y="406400"/>
                  </a:lnTo>
                  <a:lnTo>
                    <a:pt x="2381250" y="406400"/>
                  </a:lnTo>
                  <a:lnTo>
                    <a:pt x="2228850" y="412750"/>
                  </a:lnTo>
                  <a:lnTo>
                    <a:pt x="2063750" y="419100"/>
                  </a:lnTo>
                  <a:lnTo>
                    <a:pt x="1889125" y="434975"/>
                  </a:lnTo>
                  <a:lnTo>
                    <a:pt x="1720850" y="454025"/>
                  </a:lnTo>
                  <a:lnTo>
                    <a:pt x="1584325" y="479425"/>
                  </a:lnTo>
                  <a:lnTo>
                    <a:pt x="1447800" y="517525"/>
                  </a:lnTo>
                  <a:lnTo>
                    <a:pt x="1289050" y="571500"/>
                  </a:lnTo>
                  <a:lnTo>
                    <a:pt x="1203325" y="603250"/>
                  </a:lnTo>
                  <a:lnTo>
                    <a:pt x="1104900" y="644525"/>
                  </a:lnTo>
                  <a:lnTo>
                    <a:pt x="930275" y="733425"/>
                  </a:lnTo>
                  <a:lnTo>
                    <a:pt x="828675" y="800100"/>
                  </a:lnTo>
                  <a:lnTo>
                    <a:pt x="733425" y="873125"/>
                  </a:lnTo>
                  <a:lnTo>
                    <a:pt x="663575" y="936625"/>
                  </a:lnTo>
                  <a:lnTo>
                    <a:pt x="609600" y="993775"/>
                  </a:lnTo>
                  <a:lnTo>
                    <a:pt x="561975" y="1054100"/>
                  </a:lnTo>
                  <a:lnTo>
                    <a:pt x="520700" y="1114425"/>
                  </a:lnTo>
                  <a:lnTo>
                    <a:pt x="476250" y="1190625"/>
                  </a:lnTo>
                  <a:lnTo>
                    <a:pt x="434975" y="1273175"/>
                  </a:lnTo>
                  <a:lnTo>
                    <a:pt x="393700" y="1371600"/>
                  </a:lnTo>
                  <a:lnTo>
                    <a:pt x="368300" y="1454150"/>
                  </a:lnTo>
                  <a:lnTo>
                    <a:pt x="336550" y="1584325"/>
                  </a:lnTo>
                  <a:lnTo>
                    <a:pt x="317500" y="1698625"/>
                  </a:lnTo>
                  <a:lnTo>
                    <a:pt x="314325" y="1781175"/>
                  </a:lnTo>
                  <a:lnTo>
                    <a:pt x="320675" y="1863725"/>
                  </a:lnTo>
                  <a:lnTo>
                    <a:pt x="330200" y="1949450"/>
                  </a:lnTo>
                  <a:lnTo>
                    <a:pt x="196850" y="2409825"/>
                  </a:lnTo>
                  <a:lnTo>
                    <a:pt x="174625" y="2441575"/>
                  </a:lnTo>
                  <a:lnTo>
                    <a:pt x="146050" y="2470150"/>
                  </a:lnTo>
                  <a:lnTo>
                    <a:pt x="130175" y="2476500"/>
                  </a:lnTo>
                  <a:lnTo>
                    <a:pt x="114300" y="2470150"/>
                  </a:lnTo>
                  <a:lnTo>
                    <a:pt x="92075" y="2457450"/>
                  </a:lnTo>
                  <a:lnTo>
                    <a:pt x="63500" y="2409825"/>
                  </a:lnTo>
                  <a:lnTo>
                    <a:pt x="41275" y="2362200"/>
                  </a:lnTo>
                  <a:lnTo>
                    <a:pt x="19050" y="2301875"/>
                  </a:lnTo>
                  <a:lnTo>
                    <a:pt x="3175" y="2228850"/>
                  </a:lnTo>
                  <a:lnTo>
                    <a:pt x="0" y="2178050"/>
                  </a:lnTo>
                  <a:lnTo>
                    <a:pt x="3175" y="2085975"/>
                  </a:lnTo>
                  <a:lnTo>
                    <a:pt x="12700" y="1958975"/>
                  </a:lnTo>
                  <a:lnTo>
                    <a:pt x="22225" y="1866900"/>
                  </a:lnTo>
                  <a:lnTo>
                    <a:pt x="41275" y="1739900"/>
                  </a:lnTo>
                  <a:lnTo>
                    <a:pt x="60325" y="1654175"/>
                  </a:lnTo>
                  <a:lnTo>
                    <a:pt x="111125" y="1473200"/>
                  </a:lnTo>
                  <a:lnTo>
                    <a:pt x="149225" y="1358900"/>
                  </a:lnTo>
                  <a:lnTo>
                    <a:pt x="193675" y="1247775"/>
                  </a:lnTo>
                  <a:lnTo>
                    <a:pt x="244475" y="1139825"/>
                  </a:lnTo>
                  <a:lnTo>
                    <a:pt x="301625" y="1050925"/>
                  </a:lnTo>
                  <a:lnTo>
                    <a:pt x="358775" y="965200"/>
                  </a:lnTo>
                  <a:lnTo>
                    <a:pt x="438150" y="876300"/>
                  </a:lnTo>
                  <a:lnTo>
                    <a:pt x="492125" y="815975"/>
                  </a:lnTo>
                  <a:lnTo>
                    <a:pt x="546100" y="768350"/>
                  </a:lnTo>
                  <a:lnTo>
                    <a:pt x="619125" y="708025"/>
                  </a:lnTo>
                  <a:lnTo>
                    <a:pt x="698500" y="647700"/>
                  </a:lnTo>
                  <a:lnTo>
                    <a:pt x="777875" y="593725"/>
                  </a:lnTo>
                  <a:lnTo>
                    <a:pt x="946150" y="504825"/>
                  </a:lnTo>
                  <a:lnTo>
                    <a:pt x="1028700" y="466725"/>
                  </a:lnTo>
                  <a:lnTo>
                    <a:pt x="1127125" y="425450"/>
                  </a:lnTo>
                  <a:lnTo>
                    <a:pt x="1254125" y="374650"/>
                  </a:lnTo>
                  <a:lnTo>
                    <a:pt x="1381125" y="333375"/>
                  </a:lnTo>
                  <a:lnTo>
                    <a:pt x="1543050" y="288925"/>
                  </a:lnTo>
                  <a:lnTo>
                    <a:pt x="1736725" y="250825"/>
                  </a:lnTo>
                  <a:lnTo>
                    <a:pt x="201295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65">
              <a:extLst>
                <a:ext uri="{FF2B5EF4-FFF2-40B4-BE49-F238E27FC236}">
                  <a16:creationId xmlns:a16="http://schemas.microsoft.com/office/drawing/2014/main" id="{EF9C59AC-A2B7-4CBF-A6C0-02EC6CB7AE7E}"/>
                </a:ext>
              </a:extLst>
            </p:cNvPr>
            <p:cNvSpPr/>
            <p:nvPr/>
          </p:nvSpPr>
          <p:spPr>
            <a:xfrm rot="16200000">
              <a:off x="6615113" y="4768850"/>
              <a:ext cx="893762" cy="661988"/>
            </a:xfrm>
            <a:custGeom>
              <a:avLst/>
              <a:gdLst>
                <a:gd name="connsiteX0" fmla="*/ 704850 w 892969"/>
                <a:gd name="connsiteY0" fmla="*/ 102394 h 661987"/>
                <a:gd name="connsiteX1" fmla="*/ 528638 w 892969"/>
                <a:gd name="connsiteY1" fmla="*/ 119062 h 661987"/>
                <a:gd name="connsiteX2" fmla="*/ 402432 w 892969"/>
                <a:gd name="connsiteY2" fmla="*/ 135731 h 661987"/>
                <a:gd name="connsiteX3" fmla="*/ 376238 w 892969"/>
                <a:gd name="connsiteY3" fmla="*/ 135731 h 661987"/>
                <a:gd name="connsiteX4" fmla="*/ 326232 w 892969"/>
                <a:gd name="connsiteY4" fmla="*/ 133350 h 661987"/>
                <a:gd name="connsiteX5" fmla="*/ 283369 w 892969"/>
                <a:gd name="connsiteY5" fmla="*/ 126206 h 661987"/>
                <a:gd name="connsiteX6" fmla="*/ 252413 w 892969"/>
                <a:gd name="connsiteY6" fmla="*/ 119062 h 661987"/>
                <a:gd name="connsiteX7" fmla="*/ 235744 w 892969"/>
                <a:gd name="connsiteY7" fmla="*/ 107156 h 661987"/>
                <a:gd name="connsiteX8" fmla="*/ 226219 w 892969"/>
                <a:gd name="connsiteY8" fmla="*/ 76200 h 661987"/>
                <a:gd name="connsiteX9" fmla="*/ 216694 w 892969"/>
                <a:gd name="connsiteY9" fmla="*/ 0 h 661987"/>
                <a:gd name="connsiteX10" fmla="*/ 0 w 892969"/>
                <a:gd name="connsiteY10" fmla="*/ 642937 h 661987"/>
                <a:gd name="connsiteX11" fmla="*/ 30957 w 892969"/>
                <a:gd name="connsiteY11" fmla="*/ 661987 h 661987"/>
                <a:gd name="connsiteX12" fmla="*/ 54769 w 892969"/>
                <a:gd name="connsiteY12" fmla="*/ 652462 h 661987"/>
                <a:gd name="connsiteX13" fmla="*/ 95250 w 892969"/>
                <a:gd name="connsiteY13" fmla="*/ 611981 h 661987"/>
                <a:gd name="connsiteX14" fmla="*/ 126207 w 892969"/>
                <a:gd name="connsiteY14" fmla="*/ 583406 h 661987"/>
                <a:gd name="connsiteX15" fmla="*/ 183357 w 892969"/>
                <a:gd name="connsiteY15" fmla="*/ 531019 h 661987"/>
                <a:gd name="connsiteX16" fmla="*/ 266700 w 892969"/>
                <a:gd name="connsiteY16" fmla="*/ 466725 h 661987"/>
                <a:gd name="connsiteX17" fmla="*/ 350044 w 892969"/>
                <a:gd name="connsiteY17" fmla="*/ 407194 h 661987"/>
                <a:gd name="connsiteX18" fmla="*/ 428625 w 892969"/>
                <a:gd name="connsiteY18" fmla="*/ 357187 h 661987"/>
                <a:gd name="connsiteX19" fmla="*/ 509588 w 892969"/>
                <a:gd name="connsiteY19" fmla="*/ 314325 h 661987"/>
                <a:gd name="connsiteX20" fmla="*/ 609600 w 892969"/>
                <a:gd name="connsiteY20" fmla="*/ 259556 h 661987"/>
                <a:gd name="connsiteX21" fmla="*/ 745332 w 892969"/>
                <a:gd name="connsiteY21" fmla="*/ 202406 h 661987"/>
                <a:gd name="connsiteX22" fmla="*/ 857250 w 892969"/>
                <a:gd name="connsiteY22" fmla="*/ 161925 h 661987"/>
                <a:gd name="connsiteX23" fmla="*/ 871538 w 892969"/>
                <a:gd name="connsiteY23" fmla="*/ 152400 h 661987"/>
                <a:gd name="connsiteX24" fmla="*/ 892969 w 892969"/>
                <a:gd name="connsiteY24" fmla="*/ 128587 h 661987"/>
                <a:gd name="connsiteX25" fmla="*/ 892969 w 892969"/>
                <a:gd name="connsiteY25" fmla="*/ 111919 h 661987"/>
                <a:gd name="connsiteX26" fmla="*/ 890588 w 892969"/>
                <a:gd name="connsiteY26" fmla="*/ 104775 h 661987"/>
                <a:gd name="connsiteX27" fmla="*/ 885825 w 892969"/>
                <a:gd name="connsiteY27" fmla="*/ 97631 h 661987"/>
                <a:gd name="connsiteX28" fmla="*/ 859632 w 892969"/>
                <a:gd name="connsiteY28" fmla="*/ 92869 h 661987"/>
                <a:gd name="connsiteX29" fmla="*/ 704850 w 892969"/>
                <a:gd name="connsiteY29" fmla="*/ 102394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92969" h="661987">
                  <a:moveTo>
                    <a:pt x="704850" y="102394"/>
                  </a:moveTo>
                  <a:lnTo>
                    <a:pt x="528638" y="119062"/>
                  </a:lnTo>
                  <a:lnTo>
                    <a:pt x="402432" y="135731"/>
                  </a:lnTo>
                  <a:lnTo>
                    <a:pt x="376238" y="135731"/>
                  </a:lnTo>
                  <a:lnTo>
                    <a:pt x="326232" y="133350"/>
                  </a:lnTo>
                  <a:lnTo>
                    <a:pt x="283369" y="126206"/>
                  </a:lnTo>
                  <a:lnTo>
                    <a:pt x="252413" y="119062"/>
                  </a:lnTo>
                  <a:lnTo>
                    <a:pt x="235744" y="107156"/>
                  </a:lnTo>
                  <a:lnTo>
                    <a:pt x="226219" y="76200"/>
                  </a:lnTo>
                  <a:lnTo>
                    <a:pt x="216694" y="0"/>
                  </a:lnTo>
                  <a:lnTo>
                    <a:pt x="0" y="642937"/>
                  </a:lnTo>
                  <a:lnTo>
                    <a:pt x="30957" y="661987"/>
                  </a:lnTo>
                  <a:lnTo>
                    <a:pt x="54769" y="652462"/>
                  </a:lnTo>
                  <a:lnTo>
                    <a:pt x="95250" y="611981"/>
                  </a:lnTo>
                  <a:lnTo>
                    <a:pt x="126207" y="583406"/>
                  </a:lnTo>
                  <a:lnTo>
                    <a:pt x="183357" y="531019"/>
                  </a:lnTo>
                  <a:lnTo>
                    <a:pt x="266700" y="466725"/>
                  </a:lnTo>
                  <a:lnTo>
                    <a:pt x="350044" y="407194"/>
                  </a:lnTo>
                  <a:lnTo>
                    <a:pt x="428625" y="357187"/>
                  </a:lnTo>
                  <a:lnTo>
                    <a:pt x="509588" y="314325"/>
                  </a:lnTo>
                  <a:lnTo>
                    <a:pt x="609600" y="259556"/>
                  </a:lnTo>
                  <a:lnTo>
                    <a:pt x="745332" y="202406"/>
                  </a:lnTo>
                  <a:lnTo>
                    <a:pt x="857250" y="161925"/>
                  </a:lnTo>
                  <a:lnTo>
                    <a:pt x="871538" y="152400"/>
                  </a:lnTo>
                  <a:lnTo>
                    <a:pt x="892969" y="128587"/>
                  </a:lnTo>
                  <a:lnTo>
                    <a:pt x="892969" y="111919"/>
                  </a:lnTo>
                  <a:lnTo>
                    <a:pt x="890588" y="104775"/>
                  </a:lnTo>
                  <a:lnTo>
                    <a:pt x="885825" y="97631"/>
                  </a:lnTo>
                  <a:lnTo>
                    <a:pt x="859632" y="92869"/>
                  </a:lnTo>
                  <a:lnTo>
                    <a:pt x="7048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562" name="グループ化 1">
            <a:extLst>
              <a:ext uri="{FF2B5EF4-FFF2-40B4-BE49-F238E27FC236}">
                <a16:creationId xmlns:a16="http://schemas.microsoft.com/office/drawing/2014/main" id="{FD896DF3-7C2A-442B-A335-21A1FC7C4347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430338"/>
            <a:ext cx="5059362" cy="4556125"/>
            <a:chOff x="2408238" y="1430338"/>
            <a:chExt cx="5059362" cy="4556125"/>
          </a:xfrm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176A40C1-EA51-4840-8915-A70BAB996A0A}"/>
                </a:ext>
              </a:extLst>
            </p:cNvPr>
            <p:cNvSpPr/>
            <p:nvPr/>
          </p:nvSpPr>
          <p:spPr>
            <a:xfrm>
              <a:off x="2767013" y="1430338"/>
              <a:ext cx="1712912" cy="1003300"/>
            </a:xfrm>
            <a:custGeom>
              <a:avLst/>
              <a:gdLst>
                <a:gd name="connsiteX0" fmla="*/ 988218 w 1712118"/>
                <a:gd name="connsiteY0" fmla="*/ 421482 h 1002507"/>
                <a:gd name="connsiteX1" fmla="*/ 892968 w 1712118"/>
                <a:gd name="connsiteY1" fmla="*/ 497682 h 1002507"/>
                <a:gd name="connsiteX2" fmla="*/ 807243 w 1712118"/>
                <a:gd name="connsiteY2" fmla="*/ 557213 h 1002507"/>
                <a:gd name="connsiteX3" fmla="*/ 652462 w 1712118"/>
                <a:gd name="connsiteY3" fmla="*/ 645319 h 1002507"/>
                <a:gd name="connsiteX4" fmla="*/ 431006 w 1712118"/>
                <a:gd name="connsiteY4" fmla="*/ 759619 h 1002507"/>
                <a:gd name="connsiteX5" fmla="*/ 214312 w 1712118"/>
                <a:gd name="connsiteY5" fmla="*/ 859632 h 1002507"/>
                <a:gd name="connsiteX6" fmla="*/ 23812 w 1712118"/>
                <a:gd name="connsiteY6" fmla="*/ 942975 h 1002507"/>
                <a:gd name="connsiteX7" fmla="*/ 9525 w 1712118"/>
                <a:gd name="connsiteY7" fmla="*/ 952500 h 1002507"/>
                <a:gd name="connsiteX8" fmla="*/ 2381 w 1712118"/>
                <a:gd name="connsiteY8" fmla="*/ 969169 h 1002507"/>
                <a:gd name="connsiteX9" fmla="*/ 0 w 1712118"/>
                <a:gd name="connsiteY9" fmla="*/ 983457 h 1002507"/>
                <a:gd name="connsiteX10" fmla="*/ 4762 w 1712118"/>
                <a:gd name="connsiteY10" fmla="*/ 997744 h 1002507"/>
                <a:gd name="connsiteX11" fmla="*/ 19050 w 1712118"/>
                <a:gd name="connsiteY11" fmla="*/ 1002507 h 1002507"/>
                <a:gd name="connsiteX12" fmla="*/ 54768 w 1712118"/>
                <a:gd name="connsiteY12" fmla="*/ 995363 h 1002507"/>
                <a:gd name="connsiteX13" fmla="*/ 126206 w 1712118"/>
                <a:gd name="connsiteY13" fmla="*/ 976313 h 1002507"/>
                <a:gd name="connsiteX14" fmla="*/ 290512 w 1712118"/>
                <a:gd name="connsiteY14" fmla="*/ 931069 h 1002507"/>
                <a:gd name="connsiteX15" fmla="*/ 516731 w 1712118"/>
                <a:gd name="connsiteY15" fmla="*/ 862013 h 1002507"/>
                <a:gd name="connsiteX16" fmla="*/ 723900 w 1712118"/>
                <a:gd name="connsiteY16" fmla="*/ 795338 h 1002507"/>
                <a:gd name="connsiteX17" fmla="*/ 892968 w 1712118"/>
                <a:gd name="connsiteY17" fmla="*/ 735807 h 1002507"/>
                <a:gd name="connsiteX18" fmla="*/ 1069181 w 1712118"/>
                <a:gd name="connsiteY18" fmla="*/ 652463 h 1002507"/>
                <a:gd name="connsiteX19" fmla="*/ 1240631 w 1712118"/>
                <a:gd name="connsiteY19" fmla="*/ 559594 h 1002507"/>
                <a:gd name="connsiteX20" fmla="*/ 1376362 w 1712118"/>
                <a:gd name="connsiteY20" fmla="*/ 490538 h 1002507"/>
                <a:gd name="connsiteX21" fmla="*/ 1473993 w 1712118"/>
                <a:gd name="connsiteY21" fmla="*/ 440532 h 1002507"/>
                <a:gd name="connsiteX22" fmla="*/ 1526381 w 1712118"/>
                <a:gd name="connsiteY22" fmla="*/ 431007 h 1002507"/>
                <a:gd name="connsiteX23" fmla="*/ 1583531 w 1712118"/>
                <a:gd name="connsiteY23" fmla="*/ 421482 h 1002507"/>
                <a:gd name="connsiteX24" fmla="*/ 1621631 w 1712118"/>
                <a:gd name="connsiteY24" fmla="*/ 411957 h 1002507"/>
                <a:gd name="connsiteX25" fmla="*/ 1666875 w 1712118"/>
                <a:gd name="connsiteY25" fmla="*/ 395288 h 1002507"/>
                <a:gd name="connsiteX26" fmla="*/ 1693068 w 1712118"/>
                <a:gd name="connsiteY26" fmla="*/ 381000 h 1002507"/>
                <a:gd name="connsiteX27" fmla="*/ 1704975 w 1712118"/>
                <a:gd name="connsiteY27" fmla="*/ 369094 h 1002507"/>
                <a:gd name="connsiteX28" fmla="*/ 1712118 w 1712118"/>
                <a:gd name="connsiteY28" fmla="*/ 352425 h 1002507"/>
                <a:gd name="connsiteX29" fmla="*/ 1712118 w 1712118"/>
                <a:gd name="connsiteY29" fmla="*/ 335757 h 1002507"/>
                <a:gd name="connsiteX30" fmla="*/ 1702593 w 1712118"/>
                <a:gd name="connsiteY30" fmla="*/ 314325 h 1002507"/>
                <a:gd name="connsiteX31" fmla="*/ 1688306 w 1712118"/>
                <a:gd name="connsiteY31" fmla="*/ 288132 h 1002507"/>
                <a:gd name="connsiteX32" fmla="*/ 1657350 w 1712118"/>
                <a:gd name="connsiteY32" fmla="*/ 252413 h 1002507"/>
                <a:gd name="connsiteX33" fmla="*/ 1619250 w 1712118"/>
                <a:gd name="connsiteY33" fmla="*/ 216694 h 1002507"/>
                <a:gd name="connsiteX34" fmla="*/ 1569243 w 1712118"/>
                <a:gd name="connsiteY34" fmla="*/ 176213 h 1002507"/>
                <a:gd name="connsiteX35" fmla="*/ 1531143 w 1712118"/>
                <a:gd name="connsiteY35" fmla="*/ 147638 h 1002507"/>
                <a:gd name="connsiteX36" fmla="*/ 1488281 w 1712118"/>
                <a:gd name="connsiteY36" fmla="*/ 119063 h 1002507"/>
                <a:gd name="connsiteX37" fmla="*/ 1440656 w 1712118"/>
                <a:gd name="connsiteY37" fmla="*/ 95250 h 1002507"/>
                <a:gd name="connsiteX38" fmla="*/ 1390650 w 1712118"/>
                <a:gd name="connsiteY38" fmla="*/ 71438 h 1002507"/>
                <a:gd name="connsiteX39" fmla="*/ 1333500 w 1712118"/>
                <a:gd name="connsiteY39" fmla="*/ 50007 h 1002507"/>
                <a:gd name="connsiteX40" fmla="*/ 1271587 w 1712118"/>
                <a:gd name="connsiteY40" fmla="*/ 30957 h 1002507"/>
                <a:gd name="connsiteX41" fmla="*/ 1207293 w 1712118"/>
                <a:gd name="connsiteY41" fmla="*/ 14288 h 1002507"/>
                <a:gd name="connsiteX42" fmla="*/ 1173956 w 1712118"/>
                <a:gd name="connsiteY42" fmla="*/ 2382 h 1002507"/>
                <a:gd name="connsiteX43" fmla="*/ 1164431 w 1712118"/>
                <a:gd name="connsiteY43" fmla="*/ 0 h 1002507"/>
                <a:gd name="connsiteX44" fmla="*/ 1154906 w 1712118"/>
                <a:gd name="connsiteY44" fmla="*/ 0 h 1002507"/>
                <a:gd name="connsiteX45" fmla="*/ 1145381 w 1712118"/>
                <a:gd name="connsiteY45" fmla="*/ 0 h 1002507"/>
                <a:gd name="connsiteX46" fmla="*/ 1138237 w 1712118"/>
                <a:gd name="connsiteY46" fmla="*/ 4763 h 1002507"/>
                <a:gd name="connsiteX47" fmla="*/ 1143000 w 1712118"/>
                <a:gd name="connsiteY47" fmla="*/ 30957 h 1002507"/>
                <a:gd name="connsiteX48" fmla="*/ 1150143 w 1712118"/>
                <a:gd name="connsiteY48" fmla="*/ 50007 h 1002507"/>
                <a:gd name="connsiteX49" fmla="*/ 1164431 w 1712118"/>
                <a:gd name="connsiteY49" fmla="*/ 64294 h 1002507"/>
                <a:gd name="connsiteX50" fmla="*/ 1188243 w 1712118"/>
                <a:gd name="connsiteY50" fmla="*/ 80963 h 1002507"/>
                <a:gd name="connsiteX51" fmla="*/ 1216818 w 1712118"/>
                <a:gd name="connsiteY51" fmla="*/ 107157 h 1002507"/>
                <a:gd name="connsiteX52" fmla="*/ 1245393 w 1712118"/>
                <a:gd name="connsiteY52" fmla="*/ 142875 h 1002507"/>
                <a:gd name="connsiteX53" fmla="*/ 1254918 w 1712118"/>
                <a:gd name="connsiteY53" fmla="*/ 159544 h 1002507"/>
                <a:gd name="connsiteX54" fmla="*/ 1254918 w 1712118"/>
                <a:gd name="connsiteY54" fmla="*/ 166688 h 1002507"/>
                <a:gd name="connsiteX55" fmla="*/ 1247775 w 1712118"/>
                <a:gd name="connsiteY55" fmla="*/ 185738 h 1002507"/>
                <a:gd name="connsiteX56" fmla="*/ 1188243 w 1712118"/>
                <a:gd name="connsiteY56" fmla="*/ 250032 h 1002507"/>
                <a:gd name="connsiteX57" fmla="*/ 1126331 w 1712118"/>
                <a:gd name="connsiteY57" fmla="*/ 304800 h 1002507"/>
                <a:gd name="connsiteX58" fmla="*/ 1042987 w 1712118"/>
                <a:gd name="connsiteY58" fmla="*/ 378619 h 1002507"/>
                <a:gd name="connsiteX59" fmla="*/ 988218 w 1712118"/>
                <a:gd name="connsiteY59" fmla="*/ 421482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2118" h="1002507">
                  <a:moveTo>
                    <a:pt x="988218" y="421482"/>
                  </a:moveTo>
                  <a:lnTo>
                    <a:pt x="892968" y="497682"/>
                  </a:lnTo>
                  <a:lnTo>
                    <a:pt x="807243" y="557213"/>
                  </a:lnTo>
                  <a:lnTo>
                    <a:pt x="652462" y="645319"/>
                  </a:lnTo>
                  <a:lnTo>
                    <a:pt x="431006" y="759619"/>
                  </a:lnTo>
                  <a:lnTo>
                    <a:pt x="214312" y="859632"/>
                  </a:lnTo>
                  <a:lnTo>
                    <a:pt x="23812" y="942975"/>
                  </a:lnTo>
                  <a:lnTo>
                    <a:pt x="9525" y="952500"/>
                  </a:lnTo>
                  <a:lnTo>
                    <a:pt x="2381" y="969169"/>
                  </a:lnTo>
                  <a:lnTo>
                    <a:pt x="0" y="983457"/>
                  </a:lnTo>
                  <a:lnTo>
                    <a:pt x="4762" y="997744"/>
                  </a:lnTo>
                  <a:lnTo>
                    <a:pt x="19050" y="1002507"/>
                  </a:lnTo>
                  <a:lnTo>
                    <a:pt x="54768" y="995363"/>
                  </a:lnTo>
                  <a:lnTo>
                    <a:pt x="126206" y="976313"/>
                  </a:lnTo>
                  <a:lnTo>
                    <a:pt x="290512" y="931069"/>
                  </a:lnTo>
                  <a:lnTo>
                    <a:pt x="516731" y="862013"/>
                  </a:lnTo>
                  <a:lnTo>
                    <a:pt x="723900" y="795338"/>
                  </a:lnTo>
                  <a:lnTo>
                    <a:pt x="892968" y="735807"/>
                  </a:lnTo>
                  <a:lnTo>
                    <a:pt x="1069181" y="652463"/>
                  </a:lnTo>
                  <a:lnTo>
                    <a:pt x="1240631" y="559594"/>
                  </a:lnTo>
                  <a:lnTo>
                    <a:pt x="1376362" y="490538"/>
                  </a:lnTo>
                  <a:lnTo>
                    <a:pt x="1473993" y="440532"/>
                  </a:lnTo>
                  <a:lnTo>
                    <a:pt x="1526381" y="431007"/>
                  </a:lnTo>
                  <a:lnTo>
                    <a:pt x="1583531" y="421482"/>
                  </a:lnTo>
                  <a:lnTo>
                    <a:pt x="1621631" y="411957"/>
                  </a:lnTo>
                  <a:lnTo>
                    <a:pt x="1666875" y="395288"/>
                  </a:lnTo>
                  <a:lnTo>
                    <a:pt x="1693068" y="381000"/>
                  </a:lnTo>
                  <a:lnTo>
                    <a:pt x="1704975" y="369094"/>
                  </a:lnTo>
                  <a:lnTo>
                    <a:pt x="1712118" y="352425"/>
                  </a:lnTo>
                  <a:lnTo>
                    <a:pt x="1712118" y="335757"/>
                  </a:lnTo>
                  <a:lnTo>
                    <a:pt x="1702593" y="314325"/>
                  </a:lnTo>
                  <a:lnTo>
                    <a:pt x="1688306" y="288132"/>
                  </a:lnTo>
                  <a:lnTo>
                    <a:pt x="1657350" y="252413"/>
                  </a:lnTo>
                  <a:lnTo>
                    <a:pt x="1619250" y="216694"/>
                  </a:lnTo>
                  <a:lnTo>
                    <a:pt x="1569243" y="176213"/>
                  </a:lnTo>
                  <a:lnTo>
                    <a:pt x="1531143" y="147638"/>
                  </a:lnTo>
                  <a:lnTo>
                    <a:pt x="1488281" y="119063"/>
                  </a:lnTo>
                  <a:lnTo>
                    <a:pt x="1440656" y="95250"/>
                  </a:lnTo>
                  <a:lnTo>
                    <a:pt x="1390650" y="71438"/>
                  </a:lnTo>
                  <a:lnTo>
                    <a:pt x="1333500" y="50007"/>
                  </a:lnTo>
                  <a:lnTo>
                    <a:pt x="1271587" y="30957"/>
                  </a:lnTo>
                  <a:lnTo>
                    <a:pt x="1207293" y="14288"/>
                  </a:lnTo>
                  <a:lnTo>
                    <a:pt x="1173956" y="2382"/>
                  </a:lnTo>
                  <a:lnTo>
                    <a:pt x="1164431" y="0"/>
                  </a:lnTo>
                  <a:lnTo>
                    <a:pt x="1154906" y="0"/>
                  </a:lnTo>
                  <a:lnTo>
                    <a:pt x="1145381" y="0"/>
                  </a:lnTo>
                  <a:lnTo>
                    <a:pt x="1138237" y="4763"/>
                  </a:lnTo>
                  <a:lnTo>
                    <a:pt x="1143000" y="30957"/>
                  </a:lnTo>
                  <a:lnTo>
                    <a:pt x="1150143" y="50007"/>
                  </a:lnTo>
                  <a:lnTo>
                    <a:pt x="1164431" y="64294"/>
                  </a:lnTo>
                  <a:lnTo>
                    <a:pt x="1188243" y="80963"/>
                  </a:lnTo>
                  <a:lnTo>
                    <a:pt x="1216818" y="107157"/>
                  </a:lnTo>
                  <a:lnTo>
                    <a:pt x="1245393" y="142875"/>
                  </a:lnTo>
                  <a:lnTo>
                    <a:pt x="1254918" y="159544"/>
                  </a:lnTo>
                  <a:lnTo>
                    <a:pt x="1254918" y="166688"/>
                  </a:lnTo>
                  <a:lnTo>
                    <a:pt x="1247775" y="185738"/>
                  </a:lnTo>
                  <a:lnTo>
                    <a:pt x="1188243" y="250032"/>
                  </a:lnTo>
                  <a:lnTo>
                    <a:pt x="1126331" y="304800"/>
                  </a:lnTo>
                  <a:lnTo>
                    <a:pt x="1042987" y="378619"/>
                  </a:lnTo>
                  <a:lnTo>
                    <a:pt x="988218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0A97893-3AF2-4E30-BA70-913CC8DBCE22}"/>
                </a:ext>
              </a:extLst>
            </p:cNvPr>
            <p:cNvSpPr/>
            <p:nvPr/>
          </p:nvSpPr>
          <p:spPr>
            <a:xfrm>
              <a:off x="2519363" y="2665413"/>
              <a:ext cx="2133600" cy="649287"/>
            </a:xfrm>
            <a:custGeom>
              <a:avLst/>
              <a:gdLst>
                <a:gd name="connsiteX0" fmla="*/ 1021556 w 2133600"/>
                <a:gd name="connsiteY0" fmla="*/ 240506 h 650081"/>
                <a:gd name="connsiteX1" fmla="*/ 723900 w 2133600"/>
                <a:gd name="connsiteY1" fmla="*/ 314325 h 650081"/>
                <a:gd name="connsiteX2" fmla="*/ 469106 w 2133600"/>
                <a:gd name="connsiteY2" fmla="*/ 378619 h 650081"/>
                <a:gd name="connsiteX3" fmla="*/ 421481 w 2133600"/>
                <a:gd name="connsiteY3" fmla="*/ 388144 h 650081"/>
                <a:gd name="connsiteX4" fmla="*/ 323850 w 2133600"/>
                <a:gd name="connsiteY4" fmla="*/ 400050 h 650081"/>
                <a:gd name="connsiteX5" fmla="*/ 245268 w 2133600"/>
                <a:gd name="connsiteY5" fmla="*/ 407194 h 650081"/>
                <a:gd name="connsiteX6" fmla="*/ 180975 w 2133600"/>
                <a:gd name="connsiteY6" fmla="*/ 409575 h 650081"/>
                <a:gd name="connsiteX7" fmla="*/ 123825 w 2133600"/>
                <a:gd name="connsiteY7" fmla="*/ 404812 h 650081"/>
                <a:gd name="connsiteX8" fmla="*/ 85725 w 2133600"/>
                <a:gd name="connsiteY8" fmla="*/ 395287 h 650081"/>
                <a:gd name="connsiteX9" fmla="*/ 52387 w 2133600"/>
                <a:gd name="connsiteY9" fmla="*/ 381000 h 650081"/>
                <a:gd name="connsiteX10" fmla="*/ 21431 w 2133600"/>
                <a:gd name="connsiteY10" fmla="*/ 371475 h 650081"/>
                <a:gd name="connsiteX11" fmla="*/ 11906 w 2133600"/>
                <a:gd name="connsiteY11" fmla="*/ 371475 h 650081"/>
                <a:gd name="connsiteX12" fmla="*/ 2381 w 2133600"/>
                <a:gd name="connsiteY12" fmla="*/ 378619 h 650081"/>
                <a:gd name="connsiteX13" fmla="*/ 0 w 2133600"/>
                <a:gd name="connsiteY13" fmla="*/ 392906 h 650081"/>
                <a:gd name="connsiteX14" fmla="*/ 11906 w 2133600"/>
                <a:gd name="connsiteY14" fmla="*/ 426244 h 650081"/>
                <a:gd name="connsiteX15" fmla="*/ 30956 w 2133600"/>
                <a:gd name="connsiteY15" fmla="*/ 457200 h 650081"/>
                <a:gd name="connsiteX16" fmla="*/ 76200 w 2133600"/>
                <a:gd name="connsiteY16" fmla="*/ 497681 h 650081"/>
                <a:gd name="connsiteX17" fmla="*/ 180975 w 2133600"/>
                <a:gd name="connsiteY17" fmla="*/ 569119 h 650081"/>
                <a:gd name="connsiteX18" fmla="*/ 273843 w 2133600"/>
                <a:gd name="connsiteY18" fmla="*/ 631031 h 650081"/>
                <a:gd name="connsiteX19" fmla="*/ 302418 w 2133600"/>
                <a:gd name="connsiteY19" fmla="*/ 650081 h 650081"/>
                <a:gd name="connsiteX20" fmla="*/ 328612 w 2133600"/>
                <a:gd name="connsiteY20" fmla="*/ 650081 h 650081"/>
                <a:gd name="connsiteX21" fmla="*/ 435768 w 2133600"/>
                <a:gd name="connsiteY21" fmla="*/ 616744 h 650081"/>
                <a:gd name="connsiteX22" fmla="*/ 554831 w 2133600"/>
                <a:gd name="connsiteY22" fmla="*/ 569119 h 650081"/>
                <a:gd name="connsiteX23" fmla="*/ 797718 w 2133600"/>
                <a:gd name="connsiteY23" fmla="*/ 485775 h 650081"/>
                <a:gd name="connsiteX24" fmla="*/ 1138237 w 2133600"/>
                <a:gd name="connsiteY24" fmla="*/ 376237 h 650081"/>
                <a:gd name="connsiteX25" fmla="*/ 1495425 w 2133600"/>
                <a:gd name="connsiteY25" fmla="*/ 290512 h 650081"/>
                <a:gd name="connsiteX26" fmla="*/ 1616868 w 2133600"/>
                <a:gd name="connsiteY26" fmla="*/ 266700 h 650081"/>
                <a:gd name="connsiteX27" fmla="*/ 1702593 w 2133600"/>
                <a:gd name="connsiteY27" fmla="*/ 252412 h 650081"/>
                <a:gd name="connsiteX28" fmla="*/ 1790700 w 2133600"/>
                <a:gd name="connsiteY28" fmla="*/ 240506 h 650081"/>
                <a:gd name="connsiteX29" fmla="*/ 1869281 w 2133600"/>
                <a:gd name="connsiteY29" fmla="*/ 233362 h 650081"/>
                <a:gd name="connsiteX30" fmla="*/ 1969293 w 2133600"/>
                <a:gd name="connsiteY30" fmla="*/ 228600 h 650081"/>
                <a:gd name="connsiteX31" fmla="*/ 2026443 w 2133600"/>
                <a:gd name="connsiteY31" fmla="*/ 226219 h 650081"/>
                <a:gd name="connsiteX32" fmla="*/ 2062162 w 2133600"/>
                <a:gd name="connsiteY32" fmla="*/ 223837 h 650081"/>
                <a:gd name="connsiteX33" fmla="*/ 2095500 w 2133600"/>
                <a:gd name="connsiteY33" fmla="*/ 219075 h 650081"/>
                <a:gd name="connsiteX34" fmla="*/ 2121693 w 2133600"/>
                <a:gd name="connsiteY34" fmla="*/ 207169 h 650081"/>
                <a:gd name="connsiteX35" fmla="*/ 2133600 w 2133600"/>
                <a:gd name="connsiteY35" fmla="*/ 188119 h 650081"/>
                <a:gd name="connsiteX36" fmla="*/ 2133600 w 2133600"/>
                <a:gd name="connsiteY36" fmla="*/ 164306 h 650081"/>
                <a:gd name="connsiteX37" fmla="*/ 2121693 w 2133600"/>
                <a:gd name="connsiteY37" fmla="*/ 138112 h 650081"/>
                <a:gd name="connsiteX38" fmla="*/ 2100262 w 2133600"/>
                <a:gd name="connsiteY38" fmla="*/ 107156 h 650081"/>
                <a:gd name="connsiteX39" fmla="*/ 2081212 w 2133600"/>
                <a:gd name="connsiteY39" fmla="*/ 80962 h 650081"/>
                <a:gd name="connsiteX40" fmla="*/ 2059781 w 2133600"/>
                <a:gd name="connsiteY40" fmla="*/ 64294 h 650081"/>
                <a:gd name="connsiteX41" fmla="*/ 2000250 w 2133600"/>
                <a:gd name="connsiteY41" fmla="*/ 33337 h 650081"/>
                <a:gd name="connsiteX42" fmla="*/ 1959768 w 2133600"/>
                <a:gd name="connsiteY42" fmla="*/ 16669 h 650081"/>
                <a:gd name="connsiteX43" fmla="*/ 1909762 w 2133600"/>
                <a:gd name="connsiteY43" fmla="*/ 2381 h 650081"/>
                <a:gd name="connsiteX44" fmla="*/ 1864518 w 2133600"/>
                <a:gd name="connsiteY44" fmla="*/ 0 h 650081"/>
                <a:gd name="connsiteX45" fmla="*/ 1821656 w 2133600"/>
                <a:gd name="connsiteY45" fmla="*/ 7144 h 650081"/>
                <a:gd name="connsiteX46" fmla="*/ 1776412 w 2133600"/>
                <a:gd name="connsiteY46" fmla="*/ 30956 h 650081"/>
                <a:gd name="connsiteX47" fmla="*/ 1669256 w 2133600"/>
                <a:gd name="connsiteY47" fmla="*/ 73819 h 650081"/>
                <a:gd name="connsiteX48" fmla="*/ 1490662 w 2133600"/>
                <a:gd name="connsiteY48" fmla="*/ 133350 h 650081"/>
                <a:gd name="connsiteX49" fmla="*/ 1233487 w 2133600"/>
                <a:gd name="connsiteY49" fmla="*/ 190500 h 650081"/>
                <a:gd name="connsiteX50" fmla="*/ 1021556 w 2133600"/>
                <a:gd name="connsiteY50" fmla="*/ 240506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3600" h="650081">
                  <a:moveTo>
                    <a:pt x="1021556" y="240506"/>
                  </a:moveTo>
                  <a:lnTo>
                    <a:pt x="723900" y="314325"/>
                  </a:lnTo>
                  <a:lnTo>
                    <a:pt x="469106" y="378619"/>
                  </a:lnTo>
                  <a:lnTo>
                    <a:pt x="421481" y="388144"/>
                  </a:lnTo>
                  <a:lnTo>
                    <a:pt x="323850" y="400050"/>
                  </a:lnTo>
                  <a:lnTo>
                    <a:pt x="245268" y="407194"/>
                  </a:lnTo>
                  <a:lnTo>
                    <a:pt x="180975" y="409575"/>
                  </a:lnTo>
                  <a:lnTo>
                    <a:pt x="123825" y="404812"/>
                  </a:lnTo>
                  <a:lnTo>
                    <a:pt x="85725" y="395287"/>
                  </a:lnTo>
                  <a:lnTo>
                    <a:pt x="52387" y="381000"/>
                  </a:lnTo>
                  <a:lnTo>
                    <a:pt x="21431" y="371475"/>
                  </a:lnTo>
                  <a:lnTo>
                    <a:pt x="11906" y="371475"/>
                  </a:lnTo>
                  <a:lnTo>
                    <a:pt x="2381" y="378619"/>
                  </a:lnTo>
                  <a:lnTo>
                    <a:pt x="0" y="392906"/>
                  </a:lnTo>
                  <a:lnTo>
                    <a:pt x="11906" y="426244"/>
                  </a:lnTo>
                  <a:lnTo>
                    <a:pt x="30956" y="457200"/>
                  </a:lnTo>
                  <a:lnTo>
                    <a:pt x="76200" y="497681"/>
                  </a:lnTo>
                  <a:lnTo>
                    <a:pt x="180975" y="569119"/>
                  </a:lnTo>
                  <a:lnTo>
                    <a:pt x="273843" y="631031"/>
                  </a:lnTo>
                  <a:lnTo>
                    <a:pt x="302418" y="650081"/>
                  </a:lnTo>
                  <a:lnTo>
                    <a:pt x="328612" y="650081"/>
                  </a:lnTo>
                  <a:lnTo>
                    <a:pt x="435768" y="616744"/>
                  </a:lnTo>
                  <a:lnTo>
                    <a:pt x="554831" y="569119"/>
                  </a:lnTo>
                  <a:lnTo>
                    <a:pt x="797718" y="485775"/>
                  </a:lnTo>
                  <a:lnTo>
                    <a:pt x="1138237" y="376237"/>
                  </a:lnTo>
                  <a:lnTo>
                    <a:pt x="1495425" y="290512"/>
                  </a:lnTo>
                  <a:lnTo>
                    <a:pt x="1616868" y="266700"/>
                  </a:lnTo>
                  <a:lnTo>
                    <a:pt x="1702593" y="252412"/>
                  </a:lnTo>
                  <a:lnTo>
                    <a:pt x="1790700" y="240506"/>
                  </a:lnTo>
                  <a:lnTo>
                    <a:pt x="1869281" y="233362"/>
                  </a:lnTo>
                  <a:lnTo>
                    <a:pt x="1969293" y="228600"/>
                  </a:lnTo>
                  <a:lnTo>
                    <a:pt x="2026443" y="226219"/>
                  </a:lnTo>
                  <a:lnTo>
                    <a:pt x="2062162" y="223837"/>
                  </a:lnTo>
                  <a:lnTo>
                    <a:pt x="2095500" y="219075"/>
                  </a:lnTo>
                  <a:lnTo>
                    <a:pt x="2121693" y="207169"/>
                  </a:lnTo>
                  <a:lnTo>
                    <a:pt x="2133600" y="188119"/>
                  </a:lnTo>
                  <a:lnTo>
                    <a:pt x="2133600" y="164306"/>
                  </a:lnTo>
                  <a:lnTo>
                    <a:pt x="2121693" y="138112"/>
                  </a:lnTo>
                  <a:lnTo>
                    <a:pt x="2100262" y="107156"/>
                  </a:lnTo>
                  <a:lnTo>
                    <a:pt x="2081212" y="80962"/>
                  </a:lnTo>
                  <a:lnTo>
                    <a:pt x="2059781" y="64294"/>
                  </a:lnTo>
                  <a:lnTo>
                    <a:pt x="2000250" y="33337"/>
                  </a:lnTo>
                  <a:lnTo>
                    <a:pt x="1959768" y="16669"/>
                  </a:lnTo>
                  <a:lnTo>
                    <a:pt x="1909762" y="2381"/>
                  </a:lnTo>
                  <a:lnTo>
                    <a:pt x="1864518" y="0"/>
                  </a:lnTo>
                  <a:lnTo>
                    <a:pt x="1821656" y="7144"/>
                  </a:lnTo>
                  <a:lnTo>
                    <a:pt x="1776412" y="30956"/>
                  </a:lnTo>
                  <a:lnTo>
                    <a:pt x="1669256" y="73819"/>
                  </a:lnTo>
                  <a:lnTo>
                    <a:pt x="1490662" y="133350"/>
                  </a:lnTo>
                  <a:lnTo>
                    <a:pt x="1233487" y="190500"/>
                  </a:lnTo>
                  <a:lnTo>
                    <a:pt x="102155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1FF786AD-153B-4005-9DDF-F6A548CECA76}"/>
                </a:ext>
              </a:extLst>
            </p:cNvPr>
            <p:cNvSpPr/>
            <p:nvPr/>
          </p:nvSpPr>
          <p:spPr>
            <a:xfrm>
              <a:off x="5133975" y="1809750"/>
              <a:ext cx="525463" cy="931863"/>
            </a:xfrm>
            <a:custGeom>
              <a:avLst/>
              <a:gdLst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45281 h 931069"/>
                <a:gd name="connsiteX27" fmla="*/ 652463 w 652463"/>
                <a:gd name="connsiteY27" fmla="*/ 359569 h 931069"/>
                <a:gd name="connsiteX28" fmla="*/ 642938 w 652463"/>
                <a:gd name="connsiteY28" fmla="*/ 385763 h 931069"/>
                <a:gd name="connsiteX29" fmla="*/ 616744 w 652463"/>
                <a:gd name="connsiteY29" fmla="*/ 414338 h 931069"/>
                <a:gd name="connsiteX30" fmla="*/ 583406 w 652463"/>
                <a:gd name="connsiteY30" fmla="*/ 452438 h 931069"/>
                <a:gd name="connsiteX31" fmla="*/ 559594 w 652463"/>
                <a:gd name="connsiteY31" fmla="*/ 485775 h 931069"/>
                <a:gd name="connsiteX32" fmla="*/ 535781 w 652463"/>
                <a:gd name="connsiteY32" fmla="*/ 526256 h 931069"/>
                <a:gd name="connsiteX33" fmla="*/ 519113 w 652463"/>
                <a:gd name="connsiteY33" fmla="*/ 564356 h 931069"/>
                <a:gd name="connsiteX34" fmla="*/ 509588 w 652463"/>
                <a:gd name="connsiteY34" fmla="*/ 600075 h 931069"/>
                <a:gd name="connsiteX35" fmla="*/ 504825 w 652463"/>
                <a:gd name="connsiteY35" fmla="*/ 635794 h 931069"/>
                <a:gd name="connsiteX36" fmla="*/ 509588 w 652463"/>
                <a:gd name="connsiteY36" fmla="*/ 676275 h 931069"/>
                <a:gd name="connsiteX37" fmla="*/ 516731 w 652463"/>
                <a:gd name="connsiteY37" fmla="*/ 719138 h 931069"/>
                <a:gd name="connsiteX38" fmla="*/ 523875 w 652463"/>
                <a:gd name="connsiteY38" fmla="*/ 776288 h 931069"/>
                <a:gd name="connsiteX39" fmla="*/ 526256 w 652463"/>
                <a:gd name="connsiteY39" fmla="*/ 831056 h 931069"/>
                <a:gd name="connsiteX40" fmla="*/ 521494 w 652463"/>
                <a:gd name="connsiteY40" fmla="*/ 862013 h 931069"/>
                <a:gd name="connsiteX41" fmla="*/ 507206 w 652463"/>
                <a:gd name="connsiteY41" fmla="*/ 902494 h 931069"/>
                <a:gd name="connsiteX42" fmla="*/ 492919 w 652463"/>
                <a:gd name="connsiteY42" fmla="*/ 926306 h 931069"/>
                <a:gd name="connsiteX43" fmla="*/ 483394 w 652463"/>
                <a:gd name="connsiteY43" fmla="*/ 931069 h 931069"/>
                <a:gd name="connsiteX44" fmla="*/ 471488 w 652463"/>
                <a:gd name="connsiteY44" fmla="*/ 931069 h 931069"/>
                <a:gd name="connsiteX45" fmla="*/ 457200 w 652463"/>
                <a:gd name="connsiteY45" fmla="*/ 926306 h 931069"/>
                <a:gd name="connsiteX46" fmla="*/ 426244 w 652463"/>
                <a:gd name="connsiteY46" fmla="*/ 907256 h 931069"/>
                <a:gd name="connsiteX47" fmla="*/ 359569 w 652463"/>
                <a:gd name="connsiteY47" fmla="*/ 859631 h 931069"/>
                <a:gd name="connsiteX48" fmla="*/ 311944 w 652463"/>
                <a:gd name="connsiteY48" fmla="*/ 814388 h 931069"/>
                <a:gd name="connsiteX49" fmla="*/ 269081 w 652463"/>
                <a:gd name="connsiteY49" fmla="*/ 764381 h 931069"/>
                <a:gd name="connsiteX50" fmla="*/ 228600 w 652463"/>
                <a:gd name="connsiteY50" fmla="*/ 707231 h 931069"/>
                <a:gd name="connsiteX51" fmla="*/ 211931 w 652463"/>
                <a:gd name="connsiteY51" fmla="*/ 678656 h 931069"/>
                <a:gd name="connsiteX52" fmla="*/ 176213 w 652463"/>
                <a:gd name="connsiteY52" fmla="*/ 573881 h 931069"/>
                <a:gd name="connsiteX53" fmla="*/ 100013 w 652463"/>
                <a:gd name="connsiteY53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59569 h 931069"/>
                <a:gd name="connsiteX27" fmla="*/ 642938 w 652463"/>
                <a:gd name="connsiteY27" fmla="*/ 385763 h 931069"/>
                <a:gd name="connsiteX28" fmla="*/ 616744 w 652463"/>
                <a:gd name="connsiteY28" fmla="*/ 414338 h 931069"/>
                <a:gd name="connsiteX29" fmla="*/ 583406 w 652463"/>
                <a:gd name="connsiteY29" fmla="*/ 452438 h 931069"/>
                <a:gd name="connsiteX30" fmla="*/ 559594 w 652463"/>
                <a:gd name="connsiteY30" fmla="*/ 485775 h 931069"/>
                <a:gd name="connsiteX31" fmla="*/ 535781 w 652463"/>
                <a:gd name="connsiteY31" fmla="*/ 526256 h 931069"/>
                <a:gd name="connsiteX32" fmla="*/ 519113 w 652463"/>
                <a:gd name="connsiteY32" fmla="*/ 564356 h 931069"/>
                <a:gd name="connsiteX33" fmla="*/ 509588 w 652463"/>
                <a:gd name="connsiteY33" fmla="*/ 600075 h 931069"/>
                <a:gd name="connsiteX34" fmla="*/ 504825 w 652463"/>
                <a:gd name="connsiteY34" fmla="*/ 635794 h 931069"/>
                <a:gd name="connsiteX35" fmla="*/ 509588 w 652463"/>
                <a:gd name="connsiteY35" fmla="*/ 676275 h 931069"/>
                <a:gd name="connsiteX36" fmla="*/ 516731 w 652463"/>
                <a:gd name="connsiteY36" fmla="*/ 719138 h 931069"/>
                <a:gd name="connsiteX37" fmla="*/ 523875 w 652463"/>
                <a:gd name="connsiteY37" fmla="*/ 776288 h 931069"/>
                <a:gd name="connsiteX38" fmla="*/ 526256 w 652463"/>
                <a:gd name="connsiteY38" fmla="*/ 831056 h 931069"/>
                <a:gd name="connsiteX39" fmla="*/ 521494 w 652463"/>
                <a:gd name="connsiteY39" fmla="*/ 862013 h 931069"/>
                <a:gd name="connsiteX40" fmla="*/ 507206 w 652463"/>
                <a:gd name="connsiteY40" fmla="*/ 902494 h 931069"/>
                <a:gd name="connsiteX41" fmla="*/ 492919 w 652463"/>
                <a:gd name="connsiteY41" fmla="*/ 926306 h 931069"/>
                <a:gd name="connsiteX42" fmla="*/ 483394 w 652463"/>
                <a:gd name="connsiteY42" fmla="*/ 931069 h 931069"/>
                <a:gd name="connsiteX43" fmla="*/ 471488 w 652463"/>
                <a:gd name="connsiteY43" fmla="*/ 931069 h 931069"/>
                <a:gd name="connsiteX44" fmla="*/ 457200 w 652463"/>
                <a:gd name="connsiteY44" fmla="*/ 926306 h 931069"/>
                <a:gd name="connsiteX45" fmla="*/ 426244 w 652463"/>
                <a:gd name="connsiteY45" fmla="*/ 907256 h 931069"/>
                <a:gd name="connsiteX46" fmla="*/ 359569 w 652463"/>
                <a:gd name="connsiteY46" fmla="*/ 859631 h 931069"/>
                <a:gd name="connsiteX47" fmla="*/ 311944 w 652463"/>
                <a:gd name="connsiteY47" fmla="*/ 814388 h 931069"/>
                <a:gd name="connsiteX48" fmla="*/ 269081 w 652463"/>
                <a:gd name="connsiteY48" fmla="*/ 764381 h 931069"/>
                <a:gd name="connsiteX49" fmla="*/ 228600 w 652463"/>
                <a:gd name="connsiteY49" fmla="*/ 707231 h 931069"/>
                <a:gd name="connsiteX50" fmla="*/ 211931 w 652463"/>
                <a:gd name="connsiteY50" fmla="*/ 678656 h 931069"/>
                <a:gd name="connsiteX51" fmla="*/ 176213 w 652463"/>
                <a:gd name="connsiteY51" fmla="*/ 573881 h 931069"/>
                <a:gd name="connsiteX52" fmla="*/ 100013 w 652463"/>
                <a:gd name="connsiteY52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40519 h 931069"/>
                <a:gd name="connsiteX25" fmla="*/ 652463 w 652463"/>
                <a:gd name="connsiteY25" fmla="*/ 359569 h 931069"/>
                <a:gd name="connsiteX26" fmla="*/ 642938 w 652463"/>
                <a:gd name="connsiteY26" fmla="*/ 385763 h 931069"/>
                <a:gd name="connsiteX27" fmla="*/ 616744 w 652463"/>
                <a:gd name="connsiteY27" fmla="*/ 414338 h 931069"/>
                <a:gd name="connsiteX28" fmla="*/ 583406 w 652463"/>
                <a:gd name="connsiteY28" fmla="*/ 452438 h 931069"/>
                <a:gd name="connsiteX29" fmla="*/ 559594 w 652463"/>
                <a:gd name="connsiteY29" fmla="*/ 485775 h 931069"/>
                <a:gd name="connsiteX30" fmla="*/ 535781 w 652463"/>
                <a:gd name="connsiteY30" fmla="*/ 526256 h 931069"/>
                <a:gd name="connsiteX31" fmla="*/ 519113 w 652463"/>
                <a:gd name="connsiteY31" fmla="*/ 564356 h 931069"/>
                <a:gd name="connsiteX32" fmla="*/ 509588 w 652463"/>
                <a:gd name="connsiteY32" fmla="*/ 600075 h 931069"/>
                <a:gd name="connsiteX33" fmla="*/ 504825 w 652463"/>
                <a:gd name="connsiteY33" fmla="*/ 635794 h 931069"/>
                <a:gd name="connsiteX34" fmla="*/ 509588 w 652463"/>
                <a:gd name="connsiteY34" fmla="*/ 676275 h 931069"/>
                <a:gd name="connsiteX35" fmla="*/ 516731 w 652463"/>
                <a:gd name="connsiteY35" fmla="*/ 719138 h 931069"/>
                <a:gd name="connsiteX36" fmla="*/ 523875 w 652463"/>
                <a:gd name="connsiteY36" fmla="*/ 776288 h 931069"/>
                <a:gd name="connsiteX37" fmla="*/ 526256 w 652463"/>
                <a:gd name="connsiteY37" fmla="*/ 831056 h 931069"/>
                <a:gd name="connsiteX38" fmla="*/ 521494 w 652463"/>
                <a:gd name="connsiteY38" fmla="*/ 862013 h 931069"/>
                <a:gd name="connsiteX39" fmla="*/ 507206 w 652463"/>
                <a:gd name="connsiteY39" fmla="*/ 902494 h 931069"/>
                <a:gd name="connsiteX40" fmla="*/ 492919 w 652463"/>
                <a:gd name="connsiteY40" fmla="*/ 926306 h 931069"/>
                <a:gd name="connsiteX41" fmla="*/ 483394 w 652463"/>
                <a:gd name="connsiteY41" fmla="*/ 931069 h 931069"/>
                <a:gd name="connsiteX42" fmla="*/ 471488 w 652463"/>
                <a:gd name="connsiteY42" fmla="*/ 931069 h 931069"/>
                <a:gd name="connsiteX43" fmla="*/ 457200 w 652463"/>
                <a:gd name="connsiteY43" fmla="*/ 926306 h 931069"/>
                <a:gd name="connsiteX44" fmla="*/ 426244 w 652463"/>
                <a:gd name="connsiteY44" fmla="*/ 907256 h 931069"/>
                <a:gd name="connsiteX45" fmla="*/ 359569 w 652463"/>
                <a:gd name="connsiteY45" fmla="*/ 859631 h 931069"/>
                <a:gd name="connsiteX46" fmla="*/ 311944 w 652463"/>
                <a:gd name="connsiteY46" fmla="*/ 814388 h 931069"/>
                <a:gd name="connsiteX47" fmla="*/ 269081 w 652463"/>
                <a:gd name="connsiteY47" fmla="*/ 764381 h 931069"/>
                <a:gd name="connsiteX48" fmla="*/ 228600 w 652463"/>
                <a:gd name="connsiteY48" fmla="*/ 707231 h 931069"/>
                <a:gd name="connsiteX49" fmla="*/ 211931 w 652463"/>
                <a:gd name="connsiteY49" fmla="*/ 678656 h 931069"/>
                <a:gd name="connsiteX50" fmla="*/ 176213 w 652463"/>
                <a:gd name="connsiteY50" fmla="*/ 573881 h 931069"/>
                <a:gd name="connsiteX51" fmla="*/ 100013 w 652463"/>
                <a:gd name="connsiteY51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59569 h 931069"/>
                <a:gd name="connsiteX25" fmla="*/ 642938 w 652463"/>
                <a:gd name="connsiteY25" fmla="*/ 385763 h 931069"/>
                <a:gd name="connsiteX26" fmla="*/ 616744 w 652463"/>
                <a:gd name="connsiteY26" fmla="*/ 414338 h 931069"/>
                <a:gd name="connsiteX27" fmla="*/ 583406 w 652463"/>
                <a:gd name="connsiteY27" fmla="*/ 452438 h 931069"/>
                <a:gd name="connsiteX28" fmla="*/ 559594 w 652463"/>
                <a:gd name="connsiteY28" fmla="*/ 485775 h 931069"/>
                <a:gd name="connsiteX29" fmla="*/ 535781 w 652463"/>
                <a:gd name="connsiteY29" fmla="*/ 526256 h 931069"/>
                <a:gd name="connsiteX30" fmla="*/ 519113 w 652463"/>
                <a:gd name="connsiteY30" fmla="*/ 564356 h 931069"/>
                <a:gd name="connsiteX31" fmla="*/ 509588 w 652463"/>
                <a:gd name="connsiteY31" fmla="*/ 600075 h 931069"/>
                <a:gd name="connsiteX32" fmla="*/ 504825 w 652463"/>
                <a:gd name="connsiteY32" fmla="*/ 635794 h 931069"/>
                <a:gd name="connsiteX33" fmla="*/ 509588 w 652463"/>
                <a:gd name="connsiteY33" fmla="*/ 676275 h 931069"/>
                <a:gd name="connsiteX34" fmla="*/ 516731 w 652463"/>
                <a:gd name="connsiteY34" fmla="*/ 719138 h 931069"/>
                <a:gd name="connsiteX35" fmla="*/ 523875 w 652463"/>
                <a:gd name="connsiteY35" fmla="*/ 776288 h 931069"/>
                <a:gd name="connsiteX36" fmla="*/ 526256 w 652463"/>
                <a:gd name="connsiteY36" fmla="*/ 831056 h 931069"/>
                <a:gd name="connsiteX37" fmla="*/ 521494 w 652463"/>
                <a:gd name="connsiteY37" fmla="*/ 862013 h 931069"/>
                <a:gd name="connsiteX38" fmla="*/ 507206 w 652463"/>
                <a:gd name="connsiteY38" fmla="*/ 902494 h 931069"/>
                <a:gd name="connsiteX39" fmla="*/ 492919 w 652463"/>
                <a:gd name="connsiteY39" fmla="*/ 926306 h 931069"/>
                <a:gd name="connsiteX40" fmla="*/ 483394 w 652463"/>
                <a:gd name="connsiteY40" fmla="*/ 931069 h 931069"/>
                <a:gd name="connsiteX41" fmla="*/ 471488 w 652463"/>
                <a:gd name="connsiteY41" fmla="*/ 931069 h 931069"/>
                <a:gd name="connsiteX42" fmla="*/ 457200 w 652463"/>
                <a:gd name="connsiteY42" fmla="*/ 926306 h 931069"/>
                <a:gd name="connsiteX43" fmla="*/ 426244 w 652463"/>
                <a:gd name="connsiteY43" fmla="*/ 907256 h 931069"/>
                <a:gd name="connsiteX44" fmla="*/ 359569 w 652463"/>
                <a:gd name="connsiteY44" fmla="*/ 859631 h 931069"/>
                <a:gd name="connsiteX45" fmla="*/ 311944 w 652463"/>
                <a:gd name="connsiteY45" fmla="*/ 814388 h 931069"/>
                <a:gd name="connsiteX46" fmla="*/ 269081 w 652463"/>
                <a:gd name="connsiteY46" fmla="*/ 764381 h 931069"/>
                <a:gd name="connsiteX47" fmla="*/ 228600 w 652463"/>
                <a:gd name="connsiteY47" fmla="*/ 707231 h 931069"/>
                <a:gd name="connsiteX48" fmla="*/ 211931 w 652463"/>
                <a:gd name="connsiteY48" fmla="*/ 678656 h 931069"/>
                <a:gd name="connsiteX49" fmla="*/ 176213 w 652463"/>
                <a:gd name="connsiteY49" fmla="*/ 573881 h 931069"/>
                <a:gd name="connsiteX50" fmla="*/ 100013 w 652463"/>
                <a:gd name="connsiteY50" fmla="*/ 342900 h 931069"/>
                <a:gd name="connsiteX0" fmla="*/ 100013 w 642938"/>
                <a:gd name="connsiteY0" fmla="*/ 342900 h 931069"/>
                <a:gd name="connsiteX1" fmla="*/ 50006 w 642938"/>
                <a:gd name="connsiteY1" fmla="*/ 192881 h 931069"/>
                <a:gd name="connsiteX2" fmla="*/ 16669 w 642938"/>
                <a:gd name="connsiteY2" fmla="*/ 92869 h 931069"/>
                <a:gd name="connsiteX3" fmla="*/ 0 w 642938"/>
                <a:gd name="connsiteY3" fmla="*/ 28575 h 931069"/>
                <a:gd name="connsiteX4" fmla="*/ 0 w 642938"/>
                <a:gd name="connsiteY4" fmla="*/ 14288 h 931069"/>
                <a:gd name="connsiteX5" fmla="*/ 4763 w 642938"/>
                <a:gd name="connsiteY5" fmla="*/ 2381 h 931069"/>
                <a:gd name="connsiteX6" fmla="*/ 9525 w 642938"/>
                <a:gd name="connsiteY6" fmla="*/ 0 h 931069"/>
                <a:gd name="connsiteX7" fmla="*/ 23813 w 642938"/>
                <a:gd name="connsiteY7" fmla="*/ 0 h 931069"/>
                <a:gd name="connsiteX8" fmla="*/ 40481 w 642938"/>
                <a:gd name="connsiteY8" fmla="*/ 4763 h 931069"/>
                <a:gd name="connsiteX9" fmla="*/ 69056 w 642938"/>
                <a:gd name="connsiteY9" fmla="*/ 23813 h 931069"/>
                <a:gd name="connsiteX10" fmla="*/ 78581 w 642938"/>
                <a:gd name="connsiteY10" fmla="*/ 33338 h 931069"/>
                <a:gd name="connsiteX11" fmla="*/ 114300 w 642938"/>
                <a:gd name="connsiteY11" fmla="*/ 80963 h 931069"/>
                <a:gd name="connsiteX12" fmla="*/ 202406 w 642938"/>
                <a:gd name="connsiteY12" fmla="*/ 190500 h 931069"/>
                <a:gd name="connsiteX13" fmla="*/ 278606 w 642938"/>
                <a:gd name="connsiteY13" fmla="*/ 285750 h 931069"/>
                <a:gd name="connsiteX14" fmla="*/ 347663 w 642938"/>
                <a:gd name="connsiteY14" fmla="*/ 369094 h 931069"/>
                <a:gd name="connsiteX15" fmla="*/ 390525 w 642938"/>
                <a:gd name="connsiteY15" fmla="*/ 411956 h 931069"/>
                <a:gd name="connsiteX16" fmla="*/ 407194 w 642938"/>
                <a:gd name="connsiteY16" fmla="*/ 426244 h 931069"/>
                <a:gd name="connsiteX17" fmla="*/ 423863 w 642938"/>
                <a:gd name="connsiteY17" fmla="*/ 433388 h 931069"/>
                <a:gd name="connsiteX18" fmla="*/ 433388 w 642938"/>
                <a:gd name="connsiteY18" fmla="*/ 435769 h 931069"/>
                <a:gd name="connsiteX19" fmla="*/ 452438 w 642938"/>
                <a:gd name="connsiteY19" fmla="*/ 426244 h 931069"/>
                <a:gd name="connsiteX20" fmla="*/ 519113 w 642938"/>
                <a:gd name="connsiteY20" fmla="*/ 390525 h 931069"/>
                <a:gd name="connsiteX21" fmla="*/ 573881 w 642938"/>
                <a:gd name="connsiteY21" fmla="*/ 359569 h 931069"/>
                <a:gd name="connsiteX22" fmla="*/ 611981 w 642938"/>
                <a:gd name="connsiteY22" fmla="*/ 340519 h 931069"/>
                <a:gd name="connsiteX23" fmla="*/ 626269 w 642938"/>
                <a:gd name="connsiteY23" fmla="*/ 338138 h 931069"/>
                <a:gd name="connsiteX24" fmla="*/ 642938 w 642938"/>
                <a:gd name="connsiteY24" fmla="*/ 385763 h 931069"/>
                <a:gd name="connsiteX25" fmla="*/ 616744 w 642938"/>
                <a:gd name="connsiteY25" fmla="*/ 414338 h 931069"/>
                <a:gd name="connsiteX26" fmla="*/ 583406 w 642938"/>
                <a:gd name="connsiteY26" fmla="*/ 452438 h 931069"/>
                <a:gd name="connsiteX27" fmla="*/ 559594 w 642938"/>
                <a:gd name="connsiteY27" fmla="*/ 485775 h 931069"/>
                <a:gd name="connsiteX28" fmla="*/ 535781 w 642938"/>
                <a:gd name="connsiteY28" fmla="*/ 526256 h 931069"/>
                <a:gd name="connsiteX29" fmla="*/ 519113 w 642938"/>
                <a:gd name="connsiteY29" fmla="*/ 564356 h 931069"/>
                <a:gd name="connsiteX30" fmla="*/ 509588 w 642938"/>
                <a:gd name="connsiteY30" fmla="*/ 600075 h 931069"/>
                <a:gd name="connsiteX31" fmla="*/ 504825 w 642938"/>
                <a:gd name="connsiteY31" fmla="*/ 635794 h 931069"/>
                <a:gd name="connsiteX32" fmla="*/ 509588 w 642938"/>
                <a:gd name="connsiteY32" fmla="*/ 676275 h 931069"/>
                <a:gd name="connsiteX33" fmla="*/ 516731 w 642938"/>
                <a:gd name="connsiteY33" fmla="*/ 719138 h 931069"/>
                <a:gd name="connsiteX34" fmla="*/ 523875 w 642938"/>
                <a:gd name="connsiteY34" fmla="*/ 776288 h 931069"/>
                <a:gd name="connsiteX35" fmla="*/ 526256 w 642938"/>
                <a:gd name="connsiteY35" fmla="*/ 831056 h 931069"/>
                <a:gd name="connsiteX36" fmla="*/ 521494 w 642938"/>
                <a:gd name="connsiteY36" fmla="*/ 862013 h 931069"/>
                <a:gd name="connsiteX37" fmla="*/ 507206 w 642938"/>
                <a:gd name="connsiteY37" fmla="*/ 902494 h 931069"/>
                <a:gd name="connsiteX38" fmla="*/ 492919 w 642938"/>
                <a:gd name="connsiteY38" fmla="*/ 926306 h 931069"/>
                <a:gd name="connsiteX39" fmla="*/ 483394 w 642938"/>
                <a:gd name="connsiteY39" fmla="*/ 931069 h 931069"/>
                <a:gd name="connsiteX40" fmla="*/ 471488 w 642938"/>
                <a:gd name="connsiteY40" fmla="*/ 931069 h 931069"/>
                <a:gd name="connsiteX41" fmla="*/ 457200 w 642938"/>
                <a:gd name="connsiteY41" fmla="*/ 926306 h 931069"/>
                <a:gd name="connsiteX42" fmla="*/ 426244 w 642938"/>
                <a:gd name="connsiteY42" fmla="*/ 907256 h 931069"/>
                <a:gd name="connsiteX43" fmla="*/ 359569 w 642938"/>
                <a:gd name="connsiteY43" fmla="*/ 859631 h 931069"/>
                <a:gd name="connsiteX44" fmla="*/ 311944 w 642938"/>
                <a:gd name="connsiteY44" fmla="*/ 814388 h 931069"/>
                <a:gd name="connsiteX45" fmla="*/ 269081 w 642938"/>
                <a:gd name="connsiteY45" fmla="*/ 764381 h 931069"/>
                <a:gd name="connsiteX46" fmla="*/ 228600 w 642938"/>
                <a:gd name="connsiteY46" fmla="*/ 707231 h 931069"/>
                <a:gd name="connsiteX47" fmla="*/ 211931 w 642938"/>
                <a:gd name="connsiteY47" fmla="*/ 678656 h 931069"/>
                <a:gd name="connsiteX48" fmla="*/ 176213 w 642938"/>
                <a:gd name="connsiteY48" fmla="*/ 573881 h 931069"/>
                <a:gd name="connsiteX49" fmla="*/ 100013 w 642938"/>
                <a:gd name="connsiteY49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616744 w 626269"/>
                <a:gd name="connsiteY24" fmla="*/ 414338 h 931069"/>
                <a:gd name="connsiteX25" fmla="*/ 583406 w 626269"/>
                <a:gd name="connsiteY25" fmla="*/ 452438 h 931069"/>
                <a:gd name="connsiteX26" fmla="*/ 559594 w 626269"/>
                <a:gd name="connsiteY26" fmla="*/ 485775 h 931069"/>
                <a:gd name="connsiteX27" fmla="*/ 535781 w 626269"/>
                <a:gd name="connsiteY27" fmla="*/ 526256 h 931069"/>
                <a:gd name="connsiteX28" fmla="*/ 519113 w 626269"/>
                <a:gd name="connsiteY28" fmla="*/ 564356 h 931069"/>
                <a:gd name="connsiteX29" fmla="*/ 509588 w 626269"/>
                <a:gd name="connsiteY29" fmla="*/ 600075 h 931069"/>
                <a:gd name="connsiteX30" fmla="*/ 504825 w 626269"/>
                <a:gd name="connsiteY30" fmla="*/ 635794 h 931069"/>
                <a:gd name="connsiteX31" fmla="*/ 509588 w 626269"/>
                <a:gd name="connsiteY31" fmla="*/ 676275 h 931069"/>
                <a:gd name="connsiteX32" fmla="*/ 516731 w 626269"/>
                <a:gd name="connsiteY32" fmla="*/ 719138 h 931069"/>
                <a:gd name="connsiteX33" fmla="*/ 523875 w 626269"/>
                <a:gd name="connsiteY33" fmla="*/ 776288 h 931069"/>
                <a:gd name="connsiteX34" fmla="*/ 526256 w 626269"/>
                <a:gd name="connsiteY34" fmla="*/ 831056 h 931069"/>
                <a:gd name="connsiteX35" fmla="*/ 521494 w 626269"/>
                <a:gd name="connsiteY35" fmla="*/ 862013 h 931069"/>
                <a:gd name="connsiteX36" fmla="*/ 507206 w 626269"/>
                <a:gd name="connsiteY36" fmla="*/ 902494 h 931069"/>
                <a:gd name="connsiteX37" fmla="*/ 492919 w 626269"/>
                <a:gd name="connsiteY37" fmla="*/ 926306 h 931069"/>
                <a:gd name="connsiteX38" fmla="*/ 483394 w 626269"/>
                <a:gd name="connsiteY38" fmla="*/ 931069 h 931069"/>
                <a:gd name="connsiteX39" fmla="*/ 471488 w 626269"/>
                <a:gd name="connsiteY39" fmla="*/ 931069 h 931069"/>
                <a:gd name="connsiteX40" fmla="*/ 457200 w 626269"/>
                <a:gd name="connsiteY40" fmla="*/ 926306 h 931069"/>
                <a:gd name="connsiteX41" fmla="*/ 426244 w 626269"/>
                <a:gd name="connsiteY41" fmla="*/ 907256 h 931069"/>
                <a:gd name="connsiteX42" fmla="*/ 359569 w 626269"/>
                <a:gd name="connsiteY42" fmla="*/ 859631 h 931069"/>
                <a:gd name="connsiteX43" fmla="*/ 311944 w 626269"/>
                <a:gd name="connsiteY43" fmla="*/ 814388 h 931069"/>
                <a:gd name="connsiteX44" fmla="*/ 269081 w 626269"/>
                <a:gd name="connsiteY44" fmla="*/ 764381 h 931069"/>
                <a:gd name="connsiteX45" fmla="*/ 228600 w 626269"/>
                <a:gd name="connsiteY45" fmla="*/ 707231 h 931069"/>
                <a:gd name="connsiteX46" fmla="*/ 211931 w 626269"/>
                <a:gd name="connsiteY46" fmla="*/ 678656 h 931069"/>
                <a:gd name="connsiteX47" fmla="*/ 176213 w 626269"/>
                <a:gd name="connsiteY47" fmla="*/ 573881 h 931069"/>
                <a:gd name="connsiteX48" fmla="*/ 100013 w 626269"/>
                <a:gd name="connsiteY48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83406 w 626269"/>
                <a:gd name="connsiteY24" fmla="*/ 452438 h 931069"/>
                <a:gd name="connsiteX25" fmla="*/ 559594 w 626269"/>
                <a:gd name="connsiteY25" fmla="*/ 485775 h 931069"/>
                <a:gd name="connsiteX26" fmla="*/ 535781 w 626269"/>
                <a:gd name="connsiteY26" fmla="*/ 526256 h 931069"/>
                <a:gd name="connsiteX27" fmla="*/ 519113 w 626269"/>
                <a:gd name="connsiteY27" fmla="*/ 564356 h 931069"/>
                <a:gd name="connsiteX28" fmla="*/ 509588 w 626269"/>
                <a:gd name="connsiteY28" fmla="*/ 600075 h 931069"/>
                <a:gd name="connsiteX29" fmla="*/ 504825 w 626269"/>
                <a:gd name="connsiteY29" fmla="*/ 635794 h 931069"/>
                <a:gd name="connsiteX30" fmla="*/ 509588 w 626269"/>
                <a:gd name="connsiteY30" fmla="*/ 676275 h 931069"/>
                <a:gd name="connsiteX31" fmla="*/ 516731 w 626269"/>
                <a:gd name="connsiteY31" fmla="*/ 719138 h 931069"/>
                <a:gd name="connsiteX32" fmla="*/ 523875 w 626269"/>
                <a:gd name="connsiteY32" fmla="*/ 776288 h 931069"/>
                <a:gd name="connsiteX33" fmla="*/ 526256 w 626269"/>
                <a:gd name="connsiteY33" fmla="*/ 831056 h 931069"/>
                <a:gd name="connsiteX34" fmla="*/ 521494 w 626269"/>
                <a:gd name="connsiteY34" fmla="*/ 862013 h 931069"/>
                <a:gd name="connsiteX35" fmla="*/ 507206 w 626269"/>
                <a:gd name="connsiteY35" fmla="*/ 902494 h 931069"/>
                <a:gd name="connsiteX36" fmla="*/ 492919 w 626269"/>
                <a:gd name="connsiteY36" fmla="*/ 926306 h 931069"/>
                <a:gd name="connsiteX37" fmla="*/ 483394 w 626269"/>
                <a:gd name="connsiteY37" fmla="*/ 931069 h 931069"/>
                <a:gd name="connsiteX38" fmla="*/ 471488 w 626269"/>
                <a:gd name="connsiteY38" fmla="*/ 931069 h 931069"/>
                <a:gd name="connsiteX39" fmla="*/ 457200 w 626269"/>
                <a:gd name="connsiteY39" fmla="*/ 926306 h 931069"/>
                <a:gd name="connsiteX40" fmla="*/ 426244 w 626269"/>
                <a:gd name="connsiteY40" fmla="*/ 907256 h 931069"/>
                <a:gd name="connsiteX41" fmla="*/ 359569 w 626269"/>
                <a:gd name="connsiteY41" fmla="*/ 859631 h 931069"/>
                <a:gd name="connsiteX42" fmla="*/ 311944 w 626269"/>
                <a:gd name="connsiteY42" fmla="*/ 814388 h 931069"/>
                <a:gd name="connsiteX43" fmla="*/ 269081 w 626269"/>
                <a:gd name="connsiteY43" fmla="*/ 764381 h 931069"/>
                <a:gd name="connsiteX44" fmla="*/ 228600 w 626269"/>
                <a:gd name="connsiteY44" fmla="*/ 707231 h 931069"/>
                <a:gd name="connsiteX45" fmla="*/ 211931 w 626269"/>
                <a:gd name="connsiteY45" fmla="*/ 678656 h 931069"/>
                <a:gd name="connsiteX46" fmla="*/ 176213 w 626269"/>
                <a:gd name="connsiteY46" fmla="*/ 573881 h 931069"/>
                <a:gd name="connsiteX47" fmla="*/ 100013 w 626269"/>
                <a:gd name="connsiteY47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59594 w 626269"/>
                <a:gd name="connsiteY24" fmla="*/ 485775 h 931069"/>
                <a:gd name="connsiteX25" fmla="*/ 535781 w 626269"/>
                <a:gd name="connsiteY25" fmla="*/ 526256 h 931069"/>
                <a:gd name="connsiteX26" fmla="*/ 519113 w 626269"/>
                <a:gd name="connsiteY26" fmla="*/ 564356 h 931069"/>
                <a:gd name="connsiteX27" fmla="*/ 509588 w 626269"/>
                <a:gd name="connsiteY27" fmla="*/ 600075 h 931069"/>
                <a:gd name="connsiteX28" fmla="*/ 504825 w 626269"/>
                <a:gd name="connsiteY28" fmla="*/ 635794 h 931069"/>
                <a:gd name="connsiteX29" fmla="*/ 509588 w 626269"/>
                <a:gd name="connsiteY29" fmla="*/ 676275 h 931069"/>
                <a:gd name="connsiteX30" fmla="*/ 516731 w 626269"/>
                <a:gd name="connsiteY30" fmla="*/ 719138 h 931069"/>
                <a:gd name="connsiteX31" fmla="*/ 523875 w 626269"/>
                <a:gd name="connsiteY31" fmla="*/ 776288 h 931069"/>
                <a:gd name="connsiteX32" fmla="*/ 526256 w 626269"/>
                <a:gd name="connsiteY32" fmla="*/ 831056 h 931069"/>
                <a:gd name="connsiteX33" fmla="*/ 521494 w 626269"/>
                <a:gd name="connsiteY33" fmla="*/ 862013 h 931069"/>
                <a:gd name="connsiteX34" fmla="*/ 507206 w 626269"/>
                <a:gd name="connsiteY34" fmla="*/ 902494 h 931069"/>
                <a:gd name="connsiteX35" fmla="*/ 492919 w 626269"/>
                <a:gd name="connsiteY35" fmla="*/ 926306 h 931069"/>
                <a:gd name="connsiteX36" fmla="*/ 483394 w 626269"/>
                <a:gd name="connsiteY36" fmla="*/ 931069 h 931069"/>
                <a:gd name="connsiteX37" fmla="*/ 471488 w 626269"/>
                <a:gd name="connsiteY37" fmla="*/ 931069 h 931069"/>
                <a:gd name="connsiteX38" fmla="*/ 457200 w 626269"/>
                <a:gd name="connsiteY38" fmla="*/ 926306 h 931069"/>
                <a:gd name="connsiteX39" fmla="*/ 426244 w 626269"/>
                <a:gd name="connsiteY39" fmla="*/ 907256 h 931069"/>
                <a:gd name="connsiteX40" fmla="*/ 359569 w 626269"/>
                <a:gd name="connsiteY40" fmla="*/ 859631 h 931069"/>
                <a:gd name="connsiteX41" fmla="*/ 311944 w 626269"/>
                <a:gd name="connsiteY41" fmla="*/ 814388 h 931069"/>
                <a:gd name="connsiteX42" fmla="*/ 269081 w 626269"/>
                <a:gd name="connsiteY42" fmla="*/ 764381 h 931069"/>
                <a:gd name="connsiteX43" fmla="*/ 228600 w 626269"/>
                <a:gd name="connsiteY43" fmla="*/ 707231 h 931069"/>
                <a:gd name="connsiteX44" fmla="*/ 211931 w 626269"/>
                <a:gd name="connsiteY44" fmla="*/ 678656 h 931069"/>
                <a:gd name="connsiteX45" fmla="*/ 176213 w 626269"/>
                <a:gd name="connsiteY45" fmla="*/ 573881 h 931069"/>
                <a:gd name="connsiteX46" fmla="*/ 100013 w 626269"/>
                <a:gd name="connsiteY46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35781 w 626269"/>
                <a:gd name="connsiteY24" fmla="*/ 526256 h 931069"/>
                <a:gd name="connsiteX25" fmla="*/ 519113 w 626269"/>
                <a:gd name="connsiteY25" fmla="*/ 564356 h 931069"/>
                <a:gd name="connsiteX26" fmla="*/ 509588 w 626269"/>
                <a:gd name="connsiteY26" fmla="*/ 600075 h 931069"/>
                <a:gd name="connsiteX27" fmla="*/ 504825 w 626269"/>
                <a:gd name="connsiteY27" fmla="*/ 635794 h 931069"/>
                <a:gd name="connsiteX28" fmla="*/ 509588 w 626269"/>
                <a:gd name="connsiteY28" fmla="*/ 676275 h 931069"/>
                <a:gd name="connsiteX29" fmla="*/ 516731 w 626269"/>
                <a:gd name="connsiteY29" fmla="*/ 719138 h 931069"/>
                <a:gd name="connsiteX30" fmla="*/ 523875 w 626269"/>
                <a:gd name="connsiteY30" fmla="*/ 776288 h 931069"/>
                <a:gd name="connsiteX31" fmla="*/ 526256 w 626269"/>
                <a:gd name="connsiteY31" fmla="*/ 831056 h 931069"/>
                <a:gd name="connsiteX32" fmla="*/ 521494 w 626269"/>
                <a:gd name="connsiteY32" fmla="*/ 862013 h 931069"/>
                <a:gd name="connsiteX33" fmla="*/ 507206 w 626269"/>
                <a:gd name="connsiteY33" fmla="*/ 902494 h 931069"/>
                <a:gd name="connsiteX34" fmla="*/ 492919 w 626269"/>
                <a:gd name="connsiteY34" fmla="*/ 926306 h 931069"/>
                <a:gd name="connsiteX35" fmla="*/ 483394 w 626269"/>
                <a:gd name="connsiteY35" fmla="*/ 931069 h 931069"/>
                <a:gd name="connsiteX36" fmla="*/ 471488 w 626269"/>
                <a:gd name="connsiteY36" fmla="*/ 931069 h 931069"/>
                <a:gd name="connsiteX37" fmla="*/ 457200 w 626269"/>
                <a:gd name="connsiteY37" fmla="*/ 926306 h 931069"/>
                <a:gd name="connsiteX38" fmla="*/ 426244 w 626269"/>
                <a:gd name="connsiteY38" fmla="*/ 907256 h 931069"/>
                <a:gd name="connsiteX39" fmla="*/ 359569 w 626269"/>
                <a:gd name="connsiteY39" fmla="*/ 859631 h 931069"/>
                <a:gd name="connsiteX40" fmla="*/ 311944 w 626269"/>
                <a:gd name="connsiteY40" fmla="*/ 814388 h 931069"/>
                <a:gd name="connsiteX41" fmla="*/ 269081 w 626269"/>
                <a:gd name="connsiteY41" fmla="*/ 764381 h 931069"/>
                <a:gd name="connsiteX42" fmla="*/ 228600 w 626269"/>
                <a:gd name="connsiteY42" fmla="*/ 707231 h 931069"/>
                <a:gd name="connsiteX43" fmla="*/ 211931 w 626269"/>
                <a:gd name="connsiteY43" fmla="*/ 678656 h 931069"/>
                <a:gd name="connsiteX44" fmla="*/ 176213 w 626269"/>
                <a:gd name="connsiteY44" fmla="*/ 573881 h 931069"/>
                <a:gd name="connsiteX45" fmla="*/ 100013 w 626269"/>
                <a:gd name="connsiteY45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19113 w 626269"/>
                <a:gd name="connsiteY24" fmla="*/ 564356 h 931069"/>
                <a:gd name="connsiteX25" fmla="*/ 509588 w 626269"/>
                <a:gd name="connsiteY25" fmla="*/ 600075 h 931069"/>
                <a:gd name="connsiteX26" fmla="*/ 504825 w 626269"/>
                <a:gd name="connsiteY26" fmla="*/ 635794 h 931069"/>
                <a:gd name="connsiteX27" fmla="*/ 509588 w 626269"/>
                <a:gd name="connsiteY27" fmla="*/ 676275 h 931069"/>
                <a:gd name="connsiteX28" fmla="*/ 516731 w 626269"/>
                <a:gd name="connsiteY28" fmla="*/ 719138 h 931069"/>
                <a:gd name="connsiteX29" fmla="*/ 523875 w 626269"/>
                <a:gd name="connsiteY29" fmla="*/ 776288 h 931069"/>
                <a:gd name="connsiteX30" fmla="*/ 526256 w 626269"/>
                <a:gd name="connsiteY30" fmla="*/ 831056 h 931069"/>
                <a:gd name="connsiteX31" fmla="*/ 521494 w 626269"/>
                <a:gd name="connsiteY31" fmla="*/ 862013 h 931069"/>
                <a:gd name="connsiteX32" fmla="*/ 507206 w 626269"/>
                <a:gd name="connsiteY32" fmla="*/ 902494 h 931069"/>
                <a:gd name="connsiteX33" fmla="*/ 492919 w 626269"/>
                <a:gd name="connsiteY33" fmla="*/ 926306 h 931069"/>
                <a:gd name="connsiteX34" fmla="*/ 483394 w 626269"/>
                <a:gd name="connsiteY34" fmla="*/ 931069 h 931069"/>
                <a:gd name="connsiteX35" fmla="*/ 471488 w 626269"/>
                <a:gd name="connsiteY35" fmla="*/ 931069 h 931069"/>
                <a:gd name="connsiteX36" fmla="*/ 457200 w 626269"/>
                <a:gd name="connsiteY36" fmla="*/ 926306 h 931069"/>
                <a:gd name="connsiteX37" fmla="*/ 426244 w 626269"/>
                <a:gd name="connsiteY37" fmla="*/ 907256 h 931069"/>
                <a:gd name="connsiteX38" fmla="*/ 359569 w 626269"/>
                <a:gd name="connsiteY38" fmla="*/ 859631 h 931069"/>
                <a:gd name="connsiteX39" fmla="*/ 311944 w 626269"/>
                <a:gd name="connsiteY39" fmla="*/ 814388 h 931069"/>
                <a:gd name="connsiteX40" fmla="*/ 269081 w 626269"/>
                <a:gd name="connsiteY40" fmla="*/ 764381 h 931069"/>
                <a:gd name="connsiteX41" fmla="*/ 228600 w 626269"/>
                <a:gd name="connsiteY41" fmla="*/ 707231 h 931069"/>
                <a:gd name="connsiteX42" fmla="*/ 211931 w 626269"/>
                <a:gd name="connsiteY42" fmla="*/ 678656 h 931069"/>
                <a:gd name="connsiteX43" fmla="*/ 176213 w 626269"/>
                <a:gd name="connsiteY43" fmla="*/ 573881 h 931069"/>
                <a:gd name="connsiteX44" fmla="*/ 100013 w 626269"/>
                <a:gd name="connsiteY44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09588 w 626269"/>
                <a:gd name="connsiteY24" fmla="*/ 600075 h 931069"/>
                <a:gd name="connsiteX25" fmla="*/ 504825 w 626269"/>
                <a:gd name="connsiteY25" fmla="*/ 635794 h 931069"/>
                <a:gd name="connsiteX26" fmla="*/ 509588 w 626269"/>
                <a:gd name="connsiteY26" fmla="*/ 676275 h 931069"/>
                <a:gd name="connsiteX27" fmla="*/ 516731 w 626269"/>
                <a:gd name="connsiteY27" fmla="*/ 719138 h 931069"/>
                <a:gd name="connsiteX28" fmla="*/ 523875 w 626269"/>
                <a:gd name="connsiteY28" fmla="*/ 776288 h 931069"/>
                <a:gd name="connsiteX29" fmla="*/ 526256 w 626269"/>
                <a:gd name="connsiteY29" fmla="*/ 831056 h 931069"/>
                <a:gd name="connsiteX30" fmla="*/ 521494 w 626269"/>
                <a:gd name="connsiteY30" fmla="*/ 862013 h 931069"/>
                <a:gd name="connsiteX31" fmla="*/ 507206 w 626269"/>
                <a:gd name="connsiteY31" fmla="*/ 902494 h 931069"/>
                <a:gd name="connsiteX32" fmla="*/ 492919 w 626269"/>
                <a:gd name="connsiteY32" fmla="*/ 926306 h 931069"/>
                <a:gd name="connsiteX33" fmla="*/ 483394 w 626269"/>
                <a:gd name="connsiteY33" fmla="*/ 931069 h 931069"/>
                <a:gd name="connsiteX34" fmla="*/ 471488 w 626269"/>
                <a:gd name="connsiteY34" fmla="*/ 931069 h 931069"/>
                <a:gd name="connsiteX35" fmla="*/ 457200 w 626269"/>
                <a:gd name="connsiteY35" fmla="*/ 926306 h 931069"/>
                <a:gd name="connsiteX36" fmla="*/ 426244 w 626269"/>
                <a:gd name="connsiteY36" fmla="*/ 907256 h 931069"/>
                <a:gd name="connsiteX37" fmla="*/ 359569 w 626269"/>
                <a:gd name="connsiteY37" fmla="*/ 859631 h 931069"/>
                <a:gd name="connsiteX38" fmla="*/ 311944 w 626269"/>
                <a:gd name="connsiteY38" fmla="*/ 814388 h 931069"/>
                <a:gd name="connsiteX39" fmla="*/ 269081 w 626269"/>
                <a:gd name="connsiteY39" fmla="*/ 764381 h 931069"/>
                <a:gd name="connsiteX40" fmla="*/ 228600 w 626269"/>
                <a:gd name="connsiteY40" fmla="*/ 707231 h 931069"/>
                <a:gd name="connsiteX41" fmla="*/ 211931 w 626269"/>
                <a:gd name="connsiteY41" fmla="*/ 678656 h 931069"/>
                <a:gd name="connsiteX42" fmla="*/ 176213 w 626269"/>
                <a:gd name="connsiteY42" fmla="*/ 573881 h 931069"/>
                <a:gd name="connsiteX43" fmla="*/ 100013 w 626269"/>
                <a:gd name="connsiteY43" fmla="*/ 342900 h 931069"/>
                <a:gd name="connsiteX0" fmla="*/ 100013 w 611981"/>
                <a:gd name="connsiteY0" fmla="*/ 342900 h 931069"/>
                <a:gd name="connsiteX1" fmla="*/ 50006 w 611981"/>
                <a:gd name="connsiteY1" fmla="*/ 192881 h 931069"/>
                <a:gd name="connsiteX2" fmla="*/ 16669 w 611981"/>
                <a:gd name="connsiteY2" fmla="*/ 92869 h 931069"/>
                <a:gd name="connsiteX3" fmla="*/ 0 w 611981"/>
                <a:gd name="connsiteY3" fmla="*/ 28575 h 931069"/>
                <a:gd name="connsiteX4" fmla="*/ 0 w 611981"/>
                <a:gd name="connsiteY4" fmla="*/ 14288 h 931069"/>
                <a:gd name="connsiteX5" fmla="*/ 4763 w 611981"/>
                <a:gd name="connsiteY5" fmla="*/ 2381 h 931069"/>
                <a:gd name="connsiteX6" fmla="*/ 9525 w 611981"/>
                <a:gd name="connsiteY6" fmla="*/ 0 h 931069"/>
                <a:gd name="connsiteX7" fmla="*/ 23813 w 611981"/>
                <a:gd name="connsiteY7" fmla="*/ 0 h 931069"/>
                <a:gd name="connsiteX8" fmla="*/ 40481 w 611981"/>
                <a:gd name="connsiteY8" fmla="*/ 4763 h 931069"/>
                <a:gd name="connsiteX9" fmla="*/ 69056 w 611981"/>
                <a:gd name="connsiteY9" fmla="*/ 23813 h 931069"/>
                <a:gd name="connsiteX10" fmla="*/ 78581 w 611981"/>
                <a:gd name="connsiteY10" fmla="*/ 33338 h 931069"/>
                <a:gd name="connsiteX11" fmla="*/ 114300 w 611981"/>
                <a:gd name="connsiteY11" fmla="*/ 80963 h 931069"/>
                <a:gd name="connsiteX12" fmla="*/ 202406 w 611981"/>
                <a:gd name="connsiteY12" fmla="*/ 190500 h 931069"/>
                <a:gd name="connsiteX13" fmla="*/ 278606 w 611981"/>
                <a:gd name="connsiteY13" fmla="*/ 285750 h 931069"/>
                <a:gd name="connsiteX14" fmla="*/ 347663 w 611981"/>
                <a:gd name="connsiteY14" fmla="*/ 369094 h 931069"/>
                <a:gd name="connsiteX15" fmla="*/ 390525 w 611981"/>
                <a:gd name="connsiteY15" fmla="*/ 411956 h 931069"/>
                <a:gd name="connsiteX16" fmla="*/ 407194 w 611981"/>
                <a:gd name="connsiteY16" fmla="*/ 426244 h 931069"/>
                <a:gd name="connsiteX17" fmla="*/ 423863 w 611981"/>
                <a:gd name="connsiteY17" fmla="*/ 433388 h 931069"/>
                <a:gd name="connsiteX18" fmla="*/ 433388 w 611981"/>
                <a:gd name="connsiteY18" fmla="*/ 435769 h 931069"/>
                <a:gd name="connsiteX19" fmla="*/ 452438 w 611981"/>
                <a:gd name="connsiteY19" fmla="*/ 426244 h 931069"/>
                <a:gd name="connsiteX20" fmla="*/ 519113 w 611981"/>
                <a:gd name="connsiteY20" fmla="*/ 390525 h 931069"/>
                <a:gd name="connsiteX21" fmla="*/ 573881 w 611981"/>
                <a:gd name="connsiteY21" fmla="*/ 359569 h 931069"/>
                <a:gd name="connsiteX22" fmla="*/ 611981 w 611981"/>
                <a:gd name="connsiteY22" fmla="*/ 340519 h 931069"/>
                <a:gd name="connsiteX23" fmla="*/ 509588 w 611981"/>
                <a:gd name="connsiteY23" fmla="*/ 600075 h 931069"/>
                <a:gd name="connsiteX24" fmla="*/ 504825 w 611981"/>
                <a:gd name="connsiteY24" fmla="*/ 635794 h 931069"/>
                <a:gd name="connsiteX25" fmla="*/ 509588 w 611981"/>
                <a:gd name="connsiteY25" fmla="*/ 676275 h 931069"/>
                <a:gd name="connsiteX26" fmla="*/ 516731 w 611981"/>
                <a:gd name="connsiteY26" fmla="*/ 719138 h 931069"/>
                <a:gd name="connsiteX27" fmla="*/ 523875 w 611981"/>
                <a:gd name="connsiteY27" fmla="*/ 776288 h 931069"/>
                <a:gd name="connsiteX28" fmla="*/ 526256 w 611981"/>
                <a:gd name="connsiteY28" fmla="*/ 831056 h 931069"/>
                <a:gd name="connsiteX29" fmla="*/ 521494 w 611981"/>
                <a:gd name="connsiteY29" fmla="*/ 862013 h 931069"/>
                <a:gd name="connsiteX30" fmla="*/ 507206 w 611981"/>
                <a:gd name="connsiteY30" fmla="*/ 902494 h 931069"/>
                <a:gd name="connsiteX31" fmla="*/ 492919 w 611981"/>
                <a:gd name="connsiteY31" fmla="*/ 926306 h 931069"/>
                <a:gd name="connsiteX32" fmla="*/ 483394 w 611981"/>
                <a:gd name="connsiteY32" fmla="*/ 931069 h 931069"/>
                <a:gd name="connsiteX33" fmla="*/ 471488 w 611981"/>
                <a:gd name="connsiteY33" fmla="*/ 931069 h 931069"/>
                <a:gd name="connsiteX34" fmla="*/ 457200 w 611981"/>
                <a:gd name="connsiteY34" fmla="*/ 926306 h 931069"/>
                <a:gd name="connsiteX35" fmla="*/ 426244 w 611981"/>
                <a:gd name="connsiteY35" fmla="*/ 907256 h 931069"/>
                <a:gd name="connsiteX36" fmla="*/ 359569 w 611981"/>
                <a:gd name="connsiteY36" fmla="*/ 859631 h 931069"/>
                <a:gd name="connsiteX37" fmla="*/ 311944 w 611981"/>
                <a:gd name="connsiteY37" fmla="*/ 814388 h 931069"/>
                <a:gd name="connsiteX38" fmla="*/ 269081 w 611981"/>
                <a:gd name="connsiteY38" fmla="*/ 764381 h 931069"/>
                <a:gd name="connsiteX39" fmla="*/ 228600 w 611981"/>
                <a:gd name="connsiteY39" fmla="*/ 707231 h 931069"/>
                <a:gd name="connsiteX40" fmla="*/ 211931 w 611981"/>
                <a:gd name="connsiteY40" fmla="*/ 678656 h 931069"/>
                <a:gd name="connsiteX41" fmla="*/ 176213 w 611981"/>
                <a:gd name="connsiteY41" fmla="*/ 573881 h 931069"/>
                <a:gd name="connsiteX42" fmla="*/ 100013 w 611981"/>
                <a:gd name="connsiteY42" fmla="*/ 342900 h 931069"/>
                <a:gd name="connsiteX0" fmla="*/ 100013 w 573881"/>
                <a:gd name="connsiteY0" fmla="*/ 342900 h 931069"/>
                <a:gd name="connsiteX1" fmla="*/ 50006 w 573881"/>
                <a:gd name="connsiteY1" fmla="*/ 192881 h 931069"/>
                <a:gd name="connsiteX2" fmla="*/ 16669 w 573881"/>
                <a:gd name="connsiteY2" fmla="*/ 92869 h 931069"/>
                <a:gd name="connsiteX3" fmla="*/ 0 w 573881"/>
                <a:gd name="connsiteY3" fmla="*/ 28575 h 931069"/>
                <a:gd name="connsiteX4" fmla="*/ 0 w 573881"/>
                <a:gd name="connsiteY4" fmla="*/ 14288 h 931069"/>
                <a:gd name="connsiteX5" fmla="*/ 4763 w 573881"/>
                <a:gd name="connsiteY5" fmla="*/ 2381 h 931069"/>
                <a:gd name="connsiteX6" fmla="*/ 9525 w 573881"/>
                <a:gd name="connsiteY6" fmla="*/ 0 h 931069"/>
                <a:gd name="connsiteX7" fmla="*/ 23813 w 573881"/>
                <a:gd name="connsiteY7" fmla="*/ 0 h 931069"/>
                <a:gd name="connsiteX8" fmla="*/ 40481 w 573881"/>
                <a:gd name="connsiteY8" fmla="*/ 4763 h 931069"/>
                <a:gd name="connsiteX9" fmla="*/ 69056 w 573881"/>
                <a:gd name="connsiteY9" fmla="*/ 23813 h 931069"/>
                <a:gd name="connsiteX10" fmla="*/ 78581 w 573881"/>
                <a:gd name="connsiteY10" fmla="*/ 33338 h 931069"/>
                <a:gd name="connsiteX11" fmla="*/ 114300 w 573881"/>
                <a:gd name="connsiteY11" fmla="*/ 80963 h 931069"/>
                <a:gd name="connsiteX12" fmla="*/ 202406 w 573881"/>
                <a:gd name="connsiteY12" fmla="*/ 190500 h 931069"/>
                <a:gd name="connsiteX13" fmla="*/ 278606 w 573881"/>
                <a:gd name="connsiteY13" fmla="*/ 285750 h 931069"/>
                <a:gd name="connsiteX14" fmla="*/ 347663 w 573881"/>
                <a:gd name="connsiteY14" fmla="*/ 369094 h 931069"/>
                <a:gd name="connsiteX15" fmla="*/ 390525 w 573881"/>
                <a:gd name="connsiteY15" fmla="*/ 411956 h 931069"/>
                <a:gd name="connsiteX16" fmla="*/ 407194 w 573881"/>
                <a:gd name="connsiteY16" fmla="*/ 426244 h 931069"/>
                <a:gd name="connsiteX17" fmla="*/ 423863 w 573881"/>
                <a:gd name="connsiteY17" fmla="*/ 433388 h 931069"/>
                <a:gd name="connsiteX18" fmla="*/ 433388 w 573881"/>
                <a:gd name="connsiteY18" fmla="*/ 435769 h 931069"/>
                <a:gd name="connsiteX19" fmla="*/ 452438 w 573881"/>
                <a:gd name="connsiteY19" fmla="*/ 426244 h 931069"/>
                <a:gd name="connsiteX20" fmla="*/ 519113 w 573881"/>
                <a:gd name="connsiteY20" fmla="*/ 390525 h 931069"/>
                <a:gd name="connsiteX21" fmla="*/ 573881 w 573881"/>
                <a:gd name="connsiteY21" fmla="*/ 359569 h 931069"/>
                <a:gd name="connsiteX22" fmla="*/ 509588 w 573881"/>
                <a:gd name="connsiteY22" fmla="*/ 600075 h 931069"/>
                <a:gd name="connsiteX23" fmla="*/ 504825 w 573881"/>
                <a:gd name="connsiteY23" fmla="*/ 635794 h 931069"/>
                <a:gd name="connsiteX24" fmla="*/ 509588 w 573881"/>
                <a:gd name="connsiteY24" fmla="*/ 676275 h 931069"/>
                <a:gd name="connsiteX25" fmla="*/ 516731 w 573881"/>
                <a:gd name="connsiteY25" fmla="*/ 719138 h 931069"/>
                <a:gd name="connsiteX26" fmla="*/ 523875 w 573881"/>
                <a:gd name="connsiteY26" fmla="*/ 776288 h 931069"/>
                <a:gd name="connsiteX27" fmla="*/ 526256 w 573881"/>
                <a:gd name="connsiteY27" fmla="*/ 831056 h 931069"/>
                <a:gd name="connsiteX28" fmla="*/ 521494 w 573881"/>
                <a:gd name="connsiteY28" fmla="*/ 862013 h 931069"/>
                <a:gd name="connsiteX29" fmla="*/ 507206 w 573881"/>
                <a:gd name="connsiteY29" fmla="*/ 902494 h 931069"/>
                <a:gd name="connsiteX30" fmla="*/ 492919 w 573881"/>
                <a:gd name="connsiteY30" fmla="*/ 926306 h 931069"/>
                <a:gd name="connsiteX31" fmla="*/ 483394 w 573881"/>
                <a:gd name="connsiteY31" fmla="*/ 931069 h 931069"/>
                <a:gd name="connsiteX32" fmla="*/ 471488 w 573881"/>
                <a:gd name="connsiteY32" fmla="*/ 931069 h 931069"/>
                <a:gd name="connsiteX33" fmla="*/ 457200 w 573881"/>
                <a:gd name="connsiteY33" fmla="*/ 926306 h 931069"/>
                <a:gd name="connsiteX34" fmla="*/ 426244 w 573881"/>
                <a:gd name="connsiteY34" fmla="*/ 907256 h 931069"/>
                <a:gd name="connsiteX35" fmla="*/ 359569 w 573881"/>
                <a:gd name="connsiteY35" fmla="*/ 859631 h 931069"/>
                <a:gd name="connsiteX36" fmla="*/ 311944 w 573881"/>
                <a:gd name="connsiteY36" fmla="*/ 814388 h 931069"/>
                <a:gd name="connsiteX37" fmla="*/ 269081 w 573881"/>
                <a:gd name="connsiteY37" fmla="*/ 764381 h 931069"/>
                <a:gd name="connsiteX38" fmla="*/ 228600 w 573881"/>
                <a:gd name="connsiteY38" fmla="*/ 707231 h 931069"/>
                <a:gd name="connsiteX39" fmla="*/ 211931 w 573881"/>
                <a:gd name="connsiteY39" fmla="*/ 678656 h 931069"/>
                <a:gd name="connsiteX40" fmla="*/ 176213 w 573881"/>
                <a:gd name="connsiteY40" fmla="*/ 573881 h 931069"/>
                <a:gd name="connsiteX41" fmla="*/ 100013 w 573881"/>
                <a:gd name="connsiteY41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19113 w 526256"/>
                <a:gd name="connsiteY20" fmla="*/ 390525 h 931069"/>
                <a:gd name="connsiteX21" fmla="*/ 509588 w 526256"/>
                <a:gd name="connsiteY21" fmla="*/ 600075 h 931069"/>
                <a:gd name="connsiteX22" fmla="*/ 504825 w 526256"/>
                <a:gd name="connsiteY22" fmla="*/ 635794 h 931069"/>
                <a:gd name="connsiteX23" fmla="*/ 509588 w 526256"/>
                <a:gd name="connsiteY23" fmla="*/ 676275 h 931069"/>
                <a:gd name="connsiteX24" fmla="*/ 516731 w 526256"/>
                <a:gd name="connsiteY24" fmla="*/ 719138 h 931069"/>
                <a:gd name="connsiteX25" fmla="*/ 523875 w 526256"/>
                <a:gd name="connsiteY25" fmla="*/ 776288 h 931069"/>
                <a:gd name="connsiteX26" fmla="*/ 526256 w 526256"/>
                <a:gd name="connsiteY26" fmla="*/ 831056 h 931069"/>
                <a:gd name="connsiteX27" fmla="*/ 521494 w 526256"/>
                <a:gd name="connsiteY27" fmla="*/ 862013 h 931069"/>
                <a:gd name="connsiteX28" fmla="*/ 507206 w 526256"/>
                <a:gd name="connsiteY28" fmla="*/ 902494 h 931069"/>
                <a:gd name="connsiteX29" fmla="*/ 492919 w 526256"/>
                <a:gd name="connsiteY29" fmla="*/ 926306 h 931069"/>
                <a:gd name="connsiteX30" fmla="*/ 483394 w 526256"/>
                <a:gd name="connsiteY30" fmla="*/ 931069 h 931069"/>
                <a:gd name="connsiteX31" fmla="*/ 471488 w 526256"/>
                <a:gd name="connsiteY31" fmla="*/ 931069 h 931069"/>
                <a:gd name="connsiteX32" fmla="*/ 457200 w 526256"/>
                <a:gd name="connsiteY32" fmla="*/ 926306 h 931069"/>
                <a:gd name="connsiteX33" fmla="*/ 426244 w 526256"/>
                <a:gd name="connsiteY33" fmla="*/ 907256 h 931069"/>
                <a:gd name="connsiteX34" fmla="*/ 359569 w 526256"/>
                <a:gd name="connsiteY34" fmla="*/ 859631 h 931069"/>
                <a:gd name="connsiteX35" fmla="*/ 311944 w 526256"/>
                <a:gd name="connsiteY35" fmla="*/ 814388 h 931069"/>
                <a:gd name="connsiteX36" fmla="*/ 269081 w 526256"/>
                <a:gd name="connsiteY36" fmla="*/ 764381 h 931069"/>
                <a:gd name="connsiteX37" fmla="*/ 228600 w 526256"/>
                <a:gd name="connsiteY37" fmla="*/ 707231 h 931069"/>
                <a:gd name="connsiteX38" fmla="*/ 211931 w 526256"/>
                <a:gd name="connsiteY38" fmla="*/ 678656 h 931069"/>
                <a:gd name="connsiteX39" fmla="*/ 176213 w 526256"/>
                <a:gd name="connsiteY39" fmla="*/ 573881 h 931069"/>
                <a:gd name="connsiteX40" fmla="*/ 100013 w 526256"/>
                <a:gd name="connsiteY40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09588 w 526256"/>
                <a:gd name="connsiteY20" fmla="*/ 600075 h 931069"/>
                <a:gd name="connsiteX21" fmla="*/ 504825 w 526256"/>
                <a:gd name="connsiteY21" fmla="*/ 635794 h 931069"/>
                <a:gd name="connsiteX22" fmla="*/ 509588 w 526256"/>
                <a:gd name="connsiteY22" fmla="*/ 676275 h 931069"/>
                <a:gd name="connsiteX23" fmla="*/ 516731 w 526256"/>
                <a:gd name="connsiteY23" fmla="*/ 719138 h 931069"/>
                <a:gd name="connsiteX24" fmla="*/ 523875 w 526256"/>
                <a:gd name="connsiteY24" fmla="*/ 776288 h 931069"/>
                <a:gd name="connsiteX25" fmla="*/ 526256 w 526256"/>
                <a:gd name="connsiteY25" fmla="*/ 831056 h 931069"/>
                <a:gd name="connsiteX26" fmla="*/ 521494 w 526256"/>
                <a:gd name="connsiteY26" fmla="*/ 862013 h 931069"/>
                <a:gd name="connsiteX27" fmla="*/ 507206 w 526256"/>
                <a:gd name="connsiteY27" fmla="*/ 902494 h 931069"/>
                <a:gd name="connsiteX28" fmla="*/ 492919 w 526256"/>
                <a:gd name="connsiteY28" fmla="*/ 926306 h 931069"/>
                <a:gd name="connsiteX29" fmla="*/ 483394 w 526256"/>
                <a:gd name="connsiteY29" fmla="*/ 931069 h 931069"/>
                <a:gd name="connsiteX30" fmla="*/ 471488 w 526256"/>
                <a:gd name="connsiteY30" fmla="*/ 931069 h 931069"/>
                <a:gd name="connsiteX31" fmla="*/ 457200 w 526256"/>
                <a:gd name="connsiteY31" fmla="*/ 926306 h 931069"/>
                <a:gd name="connsiteX32" fmla="*/ 426244 w 526256"/>
                <a:gd name="connsiteY32" fmla="*/ 907256 h 931069"/>
                <a:gd name="connsiteX33" fmla="*/ 359569 w 526256"/>
                <a:gd name="connsiteY33" fmla="*/ 859631 h 931069"/>
                <a:gd name="connsiteX34" fmla="*/ 311944 w 526256"/>
                <a:gd name="connsiteY34" fmla="*/ 814388 h 931069"/>
                <a:gd name="connsiteX35" fmla="*/ 269081 w 526256"/>
                <a:gd name="connsiteY35" fmla="*/ 764381 h 931069"/>
                <a:gd name="connsiteX36" fmla="*/ 228600 w 526256"/>
                <a:gd name="connsiteY36" fmla="*/ 707231 h 931069"/>
                <a:gd name="connsiteX37" fmla="*/ 211931 w 526256"/>
                <a:gd name="connsiteY37" fmla="*/ 678656 h 931069"/>
                <a:gd name="connsiteX38" fmla="*/ 176213 w 526256"/>
                <a:gd name="connsiteY38" fmla="*/ 573881 h 931069"/>
                <a:gd name="connsiteX39" fmla="*/ 100013 w 526256"/>
                <a:gd name="connsiteY39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509588 w 526256"/>
                <a:gd name="connsiteY19" fmla="*/ 600075 h 931069"/>
                <a:gd name="connsiteX20" fmla="*/ 504825 w 526256"/>
                <a:gd name="connsiteY20" fmla="*/ 635794 h 931069"/>
                <a:gd name="connsiteX21" fmla="*/ 509588 w 526256"/>
                <a:gd name="connsiteY21" fmla="*/ 676275 h 931069"/>
                <a:gd name="connsiteX22" fmla="*/ 516731 w 526256"/>
                <a:gd name="connsiteY22" fmla="*/ 719138 h 931069"/>
                <a:gd name="connsiteX23" fmla="*/ 523875 w 526256"/>
                <a:gd name="connsiteY23" fmla="*/ 776288 h 931069"/>
                <a:gd name="connsiteX24" fmla="*/ 526256 w 526256"/>
                <a:gd name="connsiteY24" fmla="*/ 831056 h 931069"/>
                <a:gd name="connsiteX25" fmla="*/ 521494 w 526256"/>
                <a:gd name="connsiteY25" fmla="*/ 862013 h 931069"/>
                <a:gd name="connsiteX26" fmla="*/ 507206 w 526256"/>
                <a:gd name="connsiteY26" fmla="*/ 902494 h 931069"/>
                <a:gd name="connsiteX27" fmla="*/ 492919 w 526256"/>
                <a:gd name="connsiteY27" fmla="*/ 926306 h 931069"/>
                <a:gd name="connsiteX28" fmla="*/ 483394 w 526256"/>
                <a:gd name="connsiteY28" fmla="*/ 931069 h 931069"/>
                <a:gd name="connsiteX29" fmla="*/ 471488 w 526256"/>
                <a:gd name="connsiteY29" fmla="*/ 931069 h 931069"/>
                <a:gd name="connsiteX30" fmla="*/ 457200 w 526256"/>
                <a:gd name="connsiteY30" fmla="*/ 926306 h 931069"/>
                <a:gd name="connsiteX31" fmla="*/ 426244 w 526256"/>
                <a:gd name="connsiteY31" fmla="*/ 907256 h 931069"/>
                <a:gd name="connsiteX32" fmla="*/ 359569 w 526256"/>
                <a:gd name="connsiteY32" fmla="*/ 859631 h 931069"/>
                <a:gd name="connsiteX33" fmla="*/ 311944 w 526256"/>
                <a:gd name="connsiteY33" fmla="*/ 814388 h 931069"/>
                <a:gd name="connsiteX34" fmla="*/ 269081 w 526256"/>
                <a:gd name="connsiteY34" fmla="*/ 764381 h 931069"/>
                <a:gd name="connsiteX35" fmla="*/ 228600 w 526256"/>
                <a:gd name="connsiteY35" fmla="*/ 707231 h 931069"/>
                <a:gd name="connsiteX36" fmla="*/ 211931 w 526256"/>
                <a:gd name="connsiteY36" fmla="*/ 678656 h 931069"/>
                <a:gd name="connsiteX37" fmla="*/ 176213 w 526256"/>
                <a:gd name="connsiteY37" fmla="*/ 573881 h 931069"/>
                <a:gd name="connsiteX38" fmla="*/ 100013 w 526256"/>
                <a:gd name="connsiteY38" fmla="*/ 3429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26256" h="931069">
                  <a:moveTo>
                    <a:pt x="100013" y="342900"/>
                  </a:moveTo>
                  <a:lnTo>
                    <a:pt x="50006" y="192881"/>
                  </a:lnTo>
                  <a:lnTo>
                    <a:pt x="16669" y="928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0481" y="4763"/>
                  </a:lnTo>
                  <a:lnTo>
                    <a:pt x="69056" y="23813"/>
                  </a:lnTo>
                  <a:lnTo>
                    <a:pt x="78581" y="33338"/>
                  </a:lnTo>
                  <a:lnTo>
                    <a:pt x="114300" y="80963"/>
                  </a:lnTo>
                  <a:lnTo>
                    <a:pt x="202406" y="190500"/>
                  </a:lnTo>
                  <a:lnTo>
                    <a:pt x="278606" y="285750"/>
                  </a:lnTo>
                  <a:lnTo>
                    <a:pt x="347663" y="369094"/>
                  </a:lnTo>
                  <a:lnTo>
                    <a:pt x="390525" y="411956"/>
                  </a:lnTo>
                  <a:lnTo>
                    <a:pt x="407194" y="426244"/>
                  </a:lnTo>
                  <a:lnTo>
                    <a:pt x="423863" y="433388"/>
                  </a:lnTo>
                  <a:lnTo>
                    <a:pt x="433388" y="435769"/>
                  </a:lnTo>
                  <a:lnTo>
                    <a:pt x="509588" y="600075"/>
                  </a:lnTo>
                  <a:lnTo>
                    <a:pt x="504825" y="635794"/>
                  </a:lnTo>
                  <a:lnTo>
                    <a:pt x="509588" y="676275"/>
                  </a:lnTo>
                  <a:lnTo>
                    <a:pt x="516731" y="719138"/>
                  </a:lnTo>
                  <a:lnTo>
                    <a:pt x="523875" y="776288"/>
                  </a:lnTo>
                  <a:lnTo>
                    <a:pt x="526256" y="831056"/>
                  </a:lnTo>
                  <a:lnTo>
                    <a:pt x="521494" y="862013"/>
                  </a:lnTo>
                  <a:lnTo>
                    <a:pt x="507206" y="902494"/>
                  </a:lnTo>
                  <a:lnTo>
                    <a:pt x="492919" y="926306"/>
                  </a:lnTo>
                  <a:lnTo>
                    <a:pt x="483394" y="931069"/>
                  </a:lnTo>
                  <a:lnTo>
                    <a:pt x="471488" y="931069"/>
                  </a:lnTo>
                  <a:lnTo>
                    <a:pt x="457200" y="926306"/>
                  </a:lnTo>
                  <a:lnTo>
                    <a:pt x="426244" y="907256"/>
                  </a:lnTo>
                  <a:lnTo>
                    <a:pt x="359569" y="859631"/>
                  </a:lnTo>
                  <a:lnTo>
                    <a:pt x="311944" y="814388"/>
                  </a:lnTo>
                  <a:lnTo>
                    <a:pt x="269081" y="764381"/>
                  </a:lnTo>
                  <a:lnTo>
                    <a:pt x="228600" y="707231"/>
                  </a:lnTo>
                  <a:lnTo>
                    <a:pt x="211931" y="678656"/>
                  </a:lnTo>
                  <a:lnTo>
                    <a:pt x="176213" y="573881"/>
                  </a:lnTo>
                  <a:lnTo>
                    <a:pt x="1000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2D7D1F3-222A-4534-B8DA-27570BAB5423}"/>
                </a:ext>
              </a:extLst>
            </p:cNvPr>
            <p:cNvSpPr/>
            <p:nvPr/>
          </p:nvSpPr>
          <p:spPr>
            <a:xfrm>
              <a:off x="4408488" y="3656013"/>
              <a:ext cx="447675" cy="1263650"/>
            </a:xfrm>
            <a:custGeom>
              <a:avLst/>
              <a:gdLst>
                <a:gd name="connsiteX0" fmla="*/ 326231 w 447675"/>
                <a:gd name="connsiteY0" fmla="*/ 321469 h 1264444"/>
                <a:gd name="connsiteX1" fmla="*/ 319087 w 447675"/>
                <a:gd name="connsiteY1" fmla="*/ 381000 h 1264444"/>
                <a:gd name="connsiteX2" fmla="*/ 307181 w 447675"/>
                <a:gd name="connsiteY2" fmla="*/ 447675 h 1264444"/>
                <a:gd name="connsiteX3" fmla="*/ 290512 w 447675"/>
                <a:gd name="connsiteY3" fmla="*/ 514350 h 1264444"/>
                <a:gd name="connsiteX4" fmla="*/ 250031 w 447675"/>
                <a:gd name="connsiteY4" fmla="*/ 626269 h 1264444"/>
                <a:gd name="connsiteX5" fmla="*/ 171450 w 447675"/>
                <a:gd name="connsiteY5" fmla="*/ 788194 h 1264444"/>
                <a:gd name="connsiteX6" fmla="*/ 47625 w 447675"/>
                <a:gd name="connsiteY6" fmla="*/ 985837 h 1264444"/>
                <a:gd name="connsiteX7" fmla="*/ 4762 w 447675"/>
                <a:gd name="connsiteY7" fmla="*/ 1042987 h 1264444"/>
                <a:gd name="connsiteX8" fmla="*/ 0 w 447675"/>
                <a:gd name="connsiteY8" fmla="*/ 1071562 h 1264444"/>
                <a:gd name="connsiteX9" fmla="*/ 4762 w 447675"/>
                <a:gd name="connsiteY9" fmla="*/ 1140619 h 1264444"/>
                <a:gd name="connsiteX10" fmla="*/ 19050 w 447675"/>
                <a:gd name="connsiteY10" fmla="*/ 1195387 h 1264444"/>
                <a:gd name="connsiteX11" fmla="*/ 30956 w 447675"/>
                <a:gd name="connsiteY11" fmla="*/ 1223962 h 1264444"/>
                <a:gd name="connsiteX12" fmla="*/ 45244 w 447675"/>
                <a:gd name="connsiteY12" fmla="*/ 1245394 h 1264444"/>
                <a:gd name="connsiteX13" fmla="*/ 57150 w 447675"/>
                <a:gd name="connsiteY13" fmla="*/ 1254919 h 1264444"/>
                <a:gd name="connsiteX14" fmla="*/ 85725 w 447675"/>
                <a:gd name="connsiteY14" fmla="*/ 1264444 h 1264444"/>
                <a:gd name="connsiteX15" fmla="*/ 119062 w 447675"/>
                <a:gd name="connsiteY15" fmla="*/ 1264444 h 1264444"/>
                <a:gd name="connsiteX16" fmla="*/ 169069 w 447675"/>
                <a:gd name="connsiteY16" fmla="*/ 1252537 h 1264444"/>
                <a:gd name="connsiteX17" fmla="*/ 211931 w 447675"/>
                <a:gd name="connsiteY17" fmla="*/ 1231106 h 1264444"/>
                <a:gd name="connsiteX18" fmla="*/ 230981 w 447675"/>
                <a:gd name="connsiteY18" fmla="*/ 1214437 h 1264444"/>
                <a:gd name="connsiteX19" fmla="*/ 269081 w 447675"/>
                <a:gd name="connsiteY19" fmla="*/ 1162050 h 1264444"/>
                <a:gd name="connsiteX20" fmla="*/ 323850 w 447675"/>
                <a:gd name="connsiteY20" fmla="*/ 1059656 h 1264444"/>
                <a:gd name="connsiteX21" fmla="*/ 359569 w 447675"/>
                <a:gd name="connsiteY21" fmla="*/ 978694 h 1264444"/>
                <a:gd name="connsiteX22" fmla="*/ 383381 w 447675"/>
                <a:gd name="connsiteY22" fmla="*/ 912019 h 1264444"/>
                <a:gd name="connsiteX23" fmla="*/ 407194 w 447675"/>
                <a:gd name="connsiteY23" fmla="*/ 823912 h 1264444"/>
                <a:gd name="connsiteX24" fmla="*/ 431006 w 447675"/>
                <a:gd name="connsiteY24" fmla="*/ 719137 h 1264444"/>
                <a:gd name="connsiteX25" fmla="*/ 440531 w 447675"/>
                <a:gd name="connsiteY25" fmla="*/ 645319 h 1264444"/>
                <a:gd name="connsiteX26" fmla="*/ 445294 w 447675"/>
                <a:gd name="connsiteY26" fmla="*/ 581025 h 1264444"/>
                <a:gd name="connsiteX27" fmla="*/ 447675 w 447675"/>
                <a:gd name="connsiteY27" fmla="*/ 488156 h 1264444"/>
                <a:gd name="connsiteX28" fmla="*/ 442912 w 447675"/>
                <a:gd name="connsiteY28" fmla="*/ 359569 h 1264444"/>
                <a:gd name="connsiteX29" fmla="*/ 431006 w 447675"/>
                <a:gd name="connsiteY29" fmla="*/ 240506 h 1264444"/>
                <a:gd name="connsiteX30" fmla="*/ 409575 w 447675"/>
                <a:gd name="connsiteY30" fmla="*/ 69056 h 1264444"/>
                <a:gd name="connsiteX31" fmla="*/ 400050 w 447675"/>
                <a:gd name="connsiteY31" fmla="*/ 40481 h 1264444"/>
                <a:gd name="connsiteX32" fmla="*/ 390525 w 447675"/>
                <a:gd name="connsiteY32" fmla="*/ 21431 h 1264444"/>
                <a:gd name="connsiteX33" fmla="*/ 373856 w 447675"/>
                <a:gd name="connsiteY33" fmla="*/ 7144 h 1264444"/>
                <a:gd name="connsiteX34" fmla="*/ 357187 w 447675"/>
                <a:gd name="connsiteY34" fmla="*/ 0 h 1264444"/>
                <a:gd name="connsiteX35" fmla="*/ 352425 w 447675"/>
                <a:gd name="connsiteY35" fmla="*/ 0 h 1264444"/>
                <a:gd name="connsiteX36" fmla="*/ 342900 w 447675"/>
                <a:gd name="connsiteY36" fmla="*/ 4762 h 1264444"/>
                <a:gd name="connsiteX37" fmla="*/ 338137 w 447675"/>
                <a:gd name="connsiteY37" fmla="*/ 21431 h 1264444"/>
                <a:gd name="connsiteX38" fmla="*/ 335756 w 447675"/>
                <a:gd name="connsiteY38" fmla="*/ 97631 h 1264444"/>
                <a:gd name="connsiteX39" fmla="*/ 330994 w 447675"/>
                <a:gd name="connsiteY39" fmla="*/ 271462 h 1264444"/>
                <a:gd name="connsiteX40" fmla="*/ 326231 w 447675"/>
                <a:gd name="connsiteY40" fmla="*/ 321469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47675" h="1264444">
                  <a:moveTo>
                    <a:pt x="326231" y="321469"/>
                  </a:moveTo>
                  <a:lnTo>
                    <a:pt x="319087" y="381000"/>
                  </a:lnTo>
                  <a:lnTo>
                    <a:pt x="307181" y="447675"/>
                  </a:lnTo>
                  <a:lnTo>
                    <a:pt x="290512" y="514350"/>
                  </a:lnTo>
                  <a:lnTo>
                    <a:pt x="250031" y="626269"/>
                  </a:lnTo>
                  <a:lnTo>
                    <a:pt x="171450" y="788194"/>
                  </a:lnTo>
                  <a:lnTo>
                    <a:pt x="47625" y="985837"/>
                  </a:lnTo>
                  <a:lnTo>
                    <a:pt x="4762" y="1042987"/>
                  </a:lnTo>
                  <a:lnTo>
                    <a:pt x="0" y="1071562"/>
                  </a:lnTo>
                  <a:lnTo>
                    <a:pt x="4762" y="1140619"/>
                  </a:lnTo>
                  <a:lnTo>
                    <a:pt x="19050" y="1195387"/>
                  </a:lnTo>
                  <a:lnTo>
                    <a:pt x="30956" y="1223962"/>
                  </a:lnTo>
                  <a:lnTo>
                    <a:pt x="45244" y="1245394"/>
                  </a:lnTo>
                  <a:lnTo>
                    <a:pt x="57150" y="1254919"/>
                  </a:lnTo>
                  <a:lnTo>
                    <a:pt x="85725" y="1264444"/>
                  </a:lnTo>
                  <a:lnTo>
                    <a:pt x="119062" y="1264444"/>
                  </a:lnTo>
                  <a:lnTo>
                    <a:pt x="169069" y="1252537"/>
                  </a:lnTo>
                  <a:lnTo>
                    <a:pt x="211931" y="1231106"/>
                  </a:lnTo>
                  <a:lnTo>
                    <a:pt x="230981" y="1214437"/>
                  </a:lnTo>
                  <a:lnTo>
                    <a:pt x="269081" y="1162050"/>
                  </a:lnTo>
                  <a:lnTo>
                    <a:pt x="323850" y="1059656"/>
                  </a:lnTo>
                  <a:lnTo>
                    <a:pt x="359569" y="978694"/>
                  </a:lnTo>
                  <a:lnTo>
                    <a:pt x="383381" y="912019"/>
                  </a:lnTo>
                  <a:lnTo>
                    <a:pt x="407194" y="823912"/>
                  </a:lnTo>
                  <a:lnTo>
                    <a:pt x="431006" y="719137"/>
                  </a:lnTo>
                  <a:lnTo>
                    <a:pt x="440531" y="645319"/>
                  </a:lnTo>
                  <a:lnTo>
                    <a:pt x="445294" y="581025"/>
                  </a:lnTo>
                  <a:cubicBezTo>
                    <a:pt x="446088" y="550069"/>
                    <a:pt x="446881" y="519112"/>
                    <a:pt x="447675" y="488156"/>
                  </a:cubicBezTo>
                  <a:lnTo>
                    <a:pt x="442912" y="359569"/>
                  </a:lnTo>
                  <a:lnTo>
                    <a:pt x="431006" y="240506"/>
                  </a:lnTo>
                  <a:lnTo>
                    <a:pt x="409575" y="69056"/>
                  </a:lnTo>
                  <a:lnTo>
                    <a:pt x="400050" y="40481"/>
                  </a:lnTo>
                  <a:lnTo>
                    <a:pt x="390525" y="21431"/>
                  </a:lnTo>
                  <a:lnTo>
                    <a:pt x="373856" y="7144"/>
                  </a:lnTo>
                  <a:lnTo>
                    <a:pt x="357187" y="0"/>
                  </a:lnTo>
                  <a:lnTo>
                    <a:pt x="352425" y="0"/>
                  </a:lnTo>
                  <a:lnTo>
                    <a:pt x="342900" y="4762"/>
                  </a:lnTo>
                  <a:lnTo>
                    <a:pt x="338137" y="21431"/>
                  </a:lnTo>
                  <a:cubicBezTo>
                    <a:pt x="337343" y="46831"/>
                    <a:pt x="336550" y="72231"/>
                    <a:pt x="335756" y="97631"/>
                  </a:cubicBezTo>
                  <a:lnTo>
                    <a:pt x="330994" y="271462"/>
                  </a:lnTo>
                  <a:lnTo>
                    <a:pt x="326231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FEC7477B-32E3-451F-8881-08B44233416F}"/>
                </a:ext>
              </a:extLst>
            </p:cNvPr>
            <p:cNvSpPr/>
            <p:nvPr/>
          </p:nvSpPr>
          <p:spPr>
            <a:xfrm>
              <a:off x="6810375" y="3192463"/>
              <a:ext cx="657225" cy="1179512"/>
            </a:xfrm>
            <a:custGeom>
              <a:avLst/>
              <a:gdLst>
                <a:gd name="connsiteX0" fmla="*/ 257175 w 657225"/>
                <a:gd name="connsiteY0" fmla="*/ 557213 h 1178719"/>
                <a:gd name="connsiteX1" fmla="*/ 223838 w 657225"/>
                <a:gd name="connsiteY1" fmla="*/ 464344 h 1178719"/>
                <a:gd name="connsiteX2" fmla="*/ 192881 w 657225"/>
                <a:gd name="connsiteY2" fmla="*/ 383382 h 1178719"/>
                <a:gd name="connsiteX3" fmla="*/ 150019 w 657225"/>
                <a:gd name="connsiteY3" fmla="*/ 292894 h 1178719"/>
                <a:gd name="connsiteX4" fmla="*/ 95250 w 657225"/>
                <a:gd name="connsiteY4" fmla="*/ 190500 h 1178719"/>
                <a:gd name="connsiteX5" fmla="*/ 45244 w 657225"/>
                <a:gd name="connsiteY5" fmla="*/ 107157 h 1178719"/>
                <a:gd name="connsiteX6" fmla="*/ 14288 w 657225"/>
                <a:gd name="connsiteY6" fmla="*/ 59532 h 1178719"/>
                <a:gd name="connsiteX7" fmla="*/ 2381 w 657225"/>
                <a:gd name="connsiteY7" fmla="*/ 38100 h 1178719"/>
                <a:gd name="connsiteX8" fmla="*/ 0 w 657225"/>
                <a:gd name="connsiteY8" fmla="*/ 16669 h 1178719"/>
                <a:gd name="connsiteX9" fmla="*/ 0 w 657225"/>
                <a:gd name="connsiteY9" fmla="*/ 7144 h 1178719"/>
                <a:gd name="connsiteX10" fmla="*/ 9525 w 657225"/>
                <a:gd name="connsiteY10" fmla="*/ 0 h 1178719"/>
                <a:gd name="connsiteX11" fmla="*/ 28575 w 657225"/>
                <a:gd name="connsiteY11" fmla="*/ 2382 h 1178719"/>
                <a:gd name="connsiteX12" fmla="*/ 64294 w 657225"/>
                <a:gd name="connsiteY12" fmla="*/ 19050 h 1178719"/>
                <a:gd name="connsiteX13" fmla="*/ 104775 w 657225"/>
                <a:gd name="connsiteY13" fmla="*/ 52388 h 1178719"/>
                <a:gd name="connsiteX14" fmla="*/ 233363 w 657225"/>
                <a:gd name="connsiteY14" fmla="*/ 166688 h 1178719"/>
                <a:gd name="connsiteX15" fmla="*/ 314325 w 657225"/>
                <a:gd name="connsiteY15" fmla="*/ 247650 h 1178719"/>
                <a:gd name="connsiteX16" fmla="*/ 376238 w 657225"/>
                <a:gd name="connsiteY16" fmla="*/ 314325 h 1178719"/>
                <a:gd name="connsiteX17" fmla="*/ 421481 w 657225"/>
                <a:gd name="connsiteY17" fmla="*/ 366713 h 1178719"/>
                <a:gd name="connsiteX18" fmla="*/ 461963 w 657225"/>
                <a:gd name="connsiteY18" fmla="*/ 419100 h 1178719"/>
                <a:gd name="connsiteX19" fmla="*/ 492919 w 657225"/>
                <a:gd name="connsiteY19" fmla="*/ 461963 h 1178719"/>
                <a:gd name="connsiteX20" fmla="*/ 526256 w 657225"/>
                <a:gd name="connsiteY20" fmla="*/ 514350 h 1178719"/>
                <a:gd name="connsiteX21" fmla="*/ 550069 w 657225"/>
                <a:gd name="connsiteY21" fmla="*/ 557213 h 1178719"/>
                <a:gd name="connsiteX22" fmla="*/ 581025 w 657225"/>
                <a:gd name="connsiteY22" fmla="*/ 616744 h 1178719"/>
                <a:gd name="connsiteX23" fmla="*/ 602456 w 657225"/>
                <a:gd name="connsiteY23" fmla="*/ 669132 h 1178719"/>
                <a:gd name="connsiteX24" fmla="*/ 623888 w 657225"/>
                <a:gd name="connsiteY24" fmla="*/ 723900 h 1178719"/>
                <a:gd name="connsiteX25" fmla="*/ 638175 w 657225"/>
                <a:gd name="connsiteY25" fmla="*/ 783432 h 1178719"/>
                <a:gd name="connsiteX26" fmla="*/ 650081 w 657225"/>
                <a:gd name="connsiteY26" fmla="*/ 840582 h 1178719"/>
                <a:gd name="connsiteX27" fmla="*/ 657225 w 657225"/>
                <a:gd name="connsiteY27" fmla="*/ 916782 h 1178719"/>
                <a:gd name="connsiteX28" fmla="*/ 657225 w 657225"/>
                <a:gd name="connsiteY28" fmla="*/ 971550 h 1178719"/>
                <a:gd name="connsiteX29" fmla="*/ 652463 w 657225"/>
                <a:gd name="connsiteY29" fmla="*/ 1014413 h 1178719"/>
                <a:gd name="connsiteX30" fmla="*/ 640556 w 657225"/>
                <a:gd name="connsiteY30" fmla="*/ 1050132 h 1178719"/>
                <a:gd name="connsiteX31" fmla="*/ 616744 w 657225"/>
                <a:gd name="connsiteY31" fmla="*/ 1090613 h 1178719"/>
                <a:gd name="connsiteX32" fmla="*/ 573881 w 657225"/>
                <a:gd name="connsiteY32" fmla="*/ 1131094 h 1178719"/>
                <a:gd name="connsiteX33" fmla="*/ 519113 w 657225"/>
                <a:gd name="connsiteY33" fmla="*/ 1159669 h 1178719"/>
                <a:gd name="connsiteX34" fmla="*/ 488156 w 657225"/>
                <a:gd name="connsiteY34" fmla="*/ 1173957 h 1178719"/>
                <a:gd name="connsiteX35" fmla="*/ 464344 w 657225"/>
                <a:gd name="connsiteY35" fmla="*/ 1178719 h 1178719"/>
                <a:gd name="connsiteX36" fmla="*/ 438150 w 657225"/>
                <a:gd name="connsiteY36" fmla="*/ 1169194 h 1178719"/>
                <a:gd name="connsiteX37" fmla="*/ 419100 w 657225"/>
                <a:gd name="connsiteY37" fmla="*/ 1154907 h 1178719"/>
                <a:gd name="connsiteX38" fmla="*/ 404813 w 657225"/>
                <a:gd name="connsiteY38" fmla="*/ 1138238 h 1178719"/>
                <a:gd name="connsiteX39" fmla="*/ 385763 w 657225"/>
                <a:gd name="connsiteY39" fmla="*/ 1109663 h 1178719"/>
                <a:gd name="connsiteX40" fmla="*/ 364331 w 657225"/>
                <a:gd name="connsiteY40" fmla="*/ 1054894 h 1178719"/>
                <a:gd name="connsiteX41" fmla="*/ 345281 w 657225"/>
                <a:gd name="connsiteY41" fmla="*/ 976313 h 1178719"/>
                <a:gd name="connsiteX42" fmla="*/ 328613 w 657225"/>
                <a:gd name="connsiteY42" fmla="*/ 864394 h 1178719"/>
                <a:gd name="connsiteX43" fmla="*/ 300038 w 657225"/>
                <a:gd name="connsiteY43" fmla="*/ 709613 h 1178719"/>
                <a:gd name="connsiteX44" fmla="*/ 257175 w 657225"/>
                <a:gd name="connsiteY44" fmla="*/ 557213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7225" h="1178719">
                  <a:moveTo>
                    <a:pt x="257175" y="557213"/>
                  </a:moveTo>
                  <a:lnTo>
                    <a:pt x="223838" y="464344"/>
                  </a:lnTo>
                  <a:lnTo>
                    <a:pt x="192881" y="383382"/>
                  </a:lnTo>
                  <a:lnTo>
                    <a:pt x="150019" y="292894"/>
                  </a:lnTo>
                  <a:lnTo>
                    <a:pt x="95250" y="190500"/>
                  </a:lnTo>
                  <a:lnTo>
                    <a:pt x="45244" y="107157"/>
                  </a:lnTo>
                  <a:lnTo>
                    <a:pt x="14288" y="59532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64294" y="19050"/>
                  </a:lnTo>
                  <a:lnTo>
                    <a:pt x="104775" y="52388"/>
                  </a:lnTo>
                  <a:lnTo>
                    <a:pt x="233363" y="166688"/>
                  </a:lnTo>
                  <a:lnTo>
                    <a:pt x="314325" y="247650"/>
                  </a:lnTo>
                  <a:lnTo>
                    <a:pt x="376238" y="314325"/>
                  </a:lnTo>
                  <a:lnTo>
                    <a:pt x="421481" y="366713"/>
                  </a:lnTo>
                  <a:lnTo>
                    <a:pt x="461963" y="419100"/>
                  </a:lnTo>
                  <a:lnTo>
                    <a:pt x="492919" y="461963"/>
                  </a:lnTo>
                  <a:lnTo>
                    <a:pt x="526256" y="514350"/>
                  </a:lnTo>
                  <a:lnTo>
                    <a:pt x="550069" y="557213"/>
                  </a:lnTo>
                  <a:lnTo>
                    <a:pt x="581025" y="616744"/>
                  </a:lnTo>
                  <a:lnTo>
                    <a:pt x="602456" y="669132"/>
                  </a:lnTo>
                  <a:lnTo>
                    <a:pt x="623888" y="723900"/>
                  </a:lnTo>
                  <a:lnTo>
                    <a:pt x="638175" y="783432"/>
                  </a:lnTo>
                  <a:lnTo>
                    <a:pt x="650081" y="840582"/>
                  </a:lnTo>
                  <a:lnTo>
                    <a:pt x="657225" y="916782"/>
                  </a:lnTo>
                  <a:lnTo>
                    <a:pt x="657225" y="971550"/>
                  </a:lnTo>
                  <a:lnTo>
                    <a:pt x="652463" y="1014413"/>
                  </a:lnTo>
                  <a:lnTo>
                    <a:pt x="640556" y="1050132"/>
                  </a:lnTo>
                  <a:lnTo>
                    <a:pt x="616744" y="1090613"/>
                  </a:lnTo>
                  <a:lnTo>
                    <a:pt x="573881" y="1131094"/>
                  </a:lnTo>
                  <a:lnTo>
                    <a:pt x="519113" y="1159669"/>
                  </a:lnTo>
                  <a:lnTo>
                    <a:pt x="488156" y="1173957"/>
                  </a:lnTo>
                  <a:lnTo>
                    <a:pt x="464344" y="1178719"/>
                  </a:lnTo>
                  <a:lnTo>
                    <a:pt x="438150" y="1169194"/>
                  </a:lnTo>
                  <a:lnTo>
                    <a:pt x="419100" y="1154907"/>
                  </a:lnTo>
                  <a:lnTo>
                    <a:pt x="404813" y="1138238"/>
                  </a:lnTo>
                  <a:lnTo>
                    <a:pt x="385763" y="1109663"/>
                  </a:lnTo>
                  <a:lnTo>
                    <a:pt x="364331" y="1054894"/>
                  </a:lnTo>
                  <a:lnTo>
                    <a:pt x="345281" y="976313"/>
                  </a:lnTo>
                  <a:lnTo>
                    <a:pt x="328613" y="864394"/>
                  </a:lnTo>
                  <a:lnTo>
                    <a:pt x="300038" y="709613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C6C9A2B1-08C3-4F25-A07C-67D956F261FE}"/>
                </a:ext>
              </a:extLst>
            </p:cNvPr>
            <p:cNvSpPr/>
            <p:nvPr/>
          </p:nvSpPr>
          <p:spPr>
            <a:xfrm rot="16200000">
              <a:off x="3506788" y="2627313"/>
              <a:ext cx="3886200" cy="2184400"/>
            </a:xfrm>
            <a:custGeom>
              <a:avLst/>
              <a:gdLst>
                <a:gd name="connsiteX0" fmla="*/ 1660525 w 3886200"/>
                <a:gd name="connsiteY0" fmla="*/ 1689100 h 2184400"/>
                <a:gd name="connsiteX1" fmla="*/ 1530350 w 3886200"/>
                <a:gd name="connsiteY1" fmla="*/ 1628775 h 2184400"/>
                <a:gd name="connsiteX2" fmla="*/ 1397000 w 3886200"/>
                <a:gd name="connsiteY2" fmla="*/ 1565275 h 2184400"/>
                <a:gd name="connsiteX3" fmla="*/ 1304925 w 3886200"/>
                <a:gd name="connsiteY3" fmla="*/ 1517650 h 2184400"/>
                <a:gd name="connsiteX4" fmla="*/ 1165225 w 3886200"/>
                <a:gd name="connsiteY4" fmla="*/ 1441450 h 2184400"/>
                <a:gd name="connsiteX5" fmla="*/ 1000125 w 3886200"/>
                <a:gd name="connsiteY5" fmla="*/ 1343025 h 2184400"/>
                <a:gd name="connsiteX6" fmla="*/ 927100 w 3886200"/>
                <a:gd name="connsiteY6" fmla="*/ 1295400 h 2184400"/>
                <a:gd name="connsiteX7" fmla="*/ 768350 w 3886200"/>
                <a:gd name="connsiteY7" fmla="*/ 1162050 h 2184400"/>
                <a:gd name="connsiteX8" fmla="*/ 698500 w 3886200"/>
                <a:gd name="connsiteY8" fmla="*/ 1104900 h 2184400"/>
                <a:gd name="connsiteX9" fmla="*/ 622300 w 3886200"/>
                <a:gd name="connsiteY9" fmla="*/ 1038225 h 2184400"/>
                <a:gd name="connsiteX10" fmla="*/ 520700 w 3886200"/>
                <a:gd name="connsiteY10" fmla="*/ 936625 h 2184400"/>
                <a:gd name="connsiteX11" fmla="*/ 431800 w 3886200"/>
                <a:gd name="connsiteY11" fmla="*/ 838200 h 2184400"/>
                <a:gd name="connsiteX12" fmla="*/ 339725 w 3886200"/>
                <a:gd name="connsiteY12" fmla="*/ 720725 h 2184400"/>
                <a:gd name="connsiteX13" fmla="*/ 241300 w 3886200"/>
                <a:gd name="connsiteY13" fmla="*/ 574675 h 2184400"/>
                <a:gd name="connsiteX14" fmla="*/ 152400 w 3886200"/>
                <a:gd name="connsiteY14" fmla="*/ 415925 h 2184400"/>
                <a:gd name="connsiteX15" fmla="*/ 92075 w 3886200"/>
                <a:gd name="connsiteY15" fmla="*/ 292100 h 2184400"/>
                <a:gd name="connsiteX16" fmla="*/ 28575 w 3886200"/>
                <a:gd name="connsiteY16" fmla="*/ 136525 h 2184400"/>
                <a:gd name="connsiteX17" fmla="*/ 3175 w 3886200"/>
                <a:gd name="connsiteY17" fmla="*/ 66675 h 2184400"/>
                <a:gd name="connsiteX18" fmla="*/ 0 w 3886200"/>
                <a:gd name="connsiteY18" fmla="*/ 34925 h 2184400"/>
                <a:gd name="connsiteX19" fmla="*/ 3175 w 3886200"/>
                <a:gd name="connsiteY19" fmla="*/ 19050 h 2184400"/>
                <a:gd name="connsiteX20" fmla="*/ 6350 w 3886200"/>
                <a:gd name="connsiteY20" fmla="*/ 6350 h 2184400"/>
                <a:gd name="connsiteX21" fmla="*/ 25400 w 3886200"/>
                <a:gd name="connsiteY21" fmla="*/ 0 h 2184400"/>
                <a:gd name="connsiteX22" fmla="*/ 38100 w 3886200"/>
                <a:gd name="connsiteY22" fmla="*/ 6350 h 2184400"/>
                <a:gd name="connsiteX23" fmla="*/ 53975 w 3886200"/>
                <a:gd name="connsiteY23" fmla="*/ 19050 h 2184400"/>
                <a:gd name="connsiteX24" fmla="*/ 66675 w 3886200"/>
                <a:gd name="connsiteY24" fmla="*/ 28575 h 2184400"/>
                <a:gd name="connsiteX25" fmla="*/ 95250 w 3886200"/>
                <a:gd name="connsiteY25" fmla="*/ 79375 h 2184400"/>
                <a:gd name="connsiteX26" fmla="*/ 168275 w 3886200"/>
                <a:gd name="connsiteY26" fmla="*/ 209550 h 2184400"/>
                <a:gd name="connsiteX27" fmla="*/ 212725 w 3886200"/>
                <a:gd name="connsiteY27" fmla="*/ 282575 h 2184400"/>
                <a:gd name="connsiteX28" fmla="*/ 257175 w 3886200"/>
                <a:gd name="connsiteY28" fmla="*/ 352425 h 2184400"/>
                <a:gd name="connsiteX29" fmla="*/ 314325 w 3886200"/>
                <a:gd name="connsiteY29" fmla="*/ 431800 h 2184400"/>
                <a:gd name="connsiteX30" fmla="*/ 400050 w 3886200"/>
                <a:gd name="connsiteY30" fmla="*/ 539750 h 2184400"/>
                <a:gd name="connsiteX31" fmla="*/ 508000 w 3886200"/>
                <a:gd name="connsiteY31" fmla="*/ 660400 h 2184400"/>
                <a:gd name="connsiteX32" fmla="*/ 654050 w 3886200"/>
                <a:gd name="connsiteY32" fmla="*/ 803275 h 2184400"/>
                <a:gd name="connsiteX33" fmla="*/ 803275 w 3886200"/>
                <a:gd name="connsiteY33" fmla="*/ 927100 h 2184400"/>
                <a:gd name="connsiteX34" fmla="*/ 1000125 w 3886200"/>
                <a:gd name="connsiteY34" fmla="*/ 1069975 h 2184400"/>
                <a:gd name="connsiteX35" fmla="*/ 1196975 w 3886200"/>
                <a:gd name="connsiteY35" fmla="*/ 1212850 h 2184400"/>
                <a:gd name="connsiteX36" fmla="*/ 1393825 w 3886200"/>
                <a:gd name="connsiteY36" fmla="*/ 1317625 h 2184400"/>
                <a:gd name="connsiteX37" fmla="*/ 1565275 w 3886200"/>
                <a:gd name="connsiteY37" fmla="*/ 1400175 h 2184400"/>
                <a:gd name="connsiteX38" fmla="*/ 1806575 w 3886200"/>
                <a:gd name="connsiteY38" fmla="*/ 1501775 h 2184400"/>
                <a:gd name="connsiteX39" fmla="*/ 2022475 w 3886200"/>
                <a:gd name="connsiteY39" fmla="*/ 1577975 h 2184400"/>
                <a:gd name="connsiteX40" fmla="*/ 2247900 w 3886200"/>
                <a:gd name="connsiteY40" fmla="*/ 1644650 h 2184400"/>
                <a:gd name="connsiteX41" fmla="*/ 2447925 w 3886200"/>
                <a:gd name="connsiteY41" fmla="*/ 1698625 h 2184400"/>
                <a:gd name="connsiteX42" fmla="*/ 2686050 w 3886200"/>
                <a:gd name="connsiteY42" fmla="*/ 1755775 h 2184400"/>
                <a:gd name="connsiteX43" fmla="*/ 2924175 w 3886200"/>
                <a:gd name="connsiteY43" fmla="*/ 1806575 h 2184400"/>
                <a:gd name="connsiteX44" fmla="*/ 3105150 w 3886200"/>
                <a:gd name="connsiteY44" fmla="*/ 1831975 h 2184400"/>
                <a:gd name="connsiteX45" fmla="*/ 3311525 w 3886200"/>
                <a:gd name="connsiteY45" fmla="*/ 1854200 h 2184400"/>
                <a:gd name="connsiteX46" fmla="*/ 3444875 w 3886200"/>
                <a:gd name="connsiteY46" fmla="*/ 1860550 h 2184400"/>
                <a:gd name="connsiteX47" fmla="*/ 3536950 w 3886200"/>
                <a:gd name="connsiteY47" fmla="*/ 1857375 h 2184400"/>
                <a:gd name="connsiteX48" fmla="*/ 3590925 w 3886200"/>
                <a:gd name="connsiteY48" fmla="*/ 1854200 h 2184400"/>
                <a:gd name="connsiteX49" fmla="*/ 3651250 w 3886200"/>
                <a:gd name="connsiteY49" fmla="*/ 1844675 h 2184400"/>
                <a:gd name="connsiteX50" fmla="*/ 3714750 w 3886200"/>
                <a:gd name="connsiteY50" fmla="*/ 1825625 h 2184400"/>
                <a:gd name="connsiteX51" fmla="*/ 3736975 w 3886200"/>
                <a:gd name="connsiteY51" fmla="*/ 1809750 h 2184400"/>
                <a:gd name="connsiteX52" fmla="*/ 3784600 w 3886200"/>
                <a:gd name="connsiteY52" fmla="*/ 1762125 h 2184400"/>
                <a:gd name="connsiteX53" fmla="*/ 3832225 w 3886200"/>
                <a:gd name="connsiteY53" fmla="*/ 1698625 h 2184400"/>
                <a:gd name="connsiteX54" fmla="*/ 3848100 w 3886200"/>
                <a:gd name="connsiteY54" fmla="*/ 1679575 h 2184400"/>
                <a:gd name="connsiteX55" fmla="*/ 3857625 w 3886200"/>
                <a:gd name="connsiteY55" fmla="*/ 1676400 h 2184400"/>
                <a:gd name="connsiteX56" fmla="*/ 3873500 w 3886200"/>
                <a:gd name="connsiteY56" fmla="*/ 1676400 h 2184400"/>
                <a:gd name="connsiteX57" fmla="*/ 3883025 w 3886200"/>
                <a:gd name="connsiteY57" fmla="*/ 1682750 h 2184400"/>
                <a:gd name="connsiteX58" fmla="*/ 3886200 w 3886200"/>
                <a:gd name="connsiteY58" fmla="*/ 1711325 h 2184400"/>
                <a:gd name="connsiteX59" fmla="*/ 3886200 w 3886200"/>
                <a:gd name="connsiteY59" fmla="*/ 1844675 h 2184400"/>
                <a:gd name="connsiteX60" fmla="*/ 3879850 w 3886200"/>
                <a:gd name="connsiteY60" fmla="*/ 1870075 h 2184400"/>
                <a:gd name="connsiteX61" fmla="*/ 3838575 w 3886200"/>
                <a:gd name="connsiteY61" fmla="*/ 1949450 h 2184400"/>
                <a:gd name="connsiteX62" fmla="*/ 3790950 w 3886200"/>
                <a:gd name="connsiteY62" fmla="*/ 2028825 h 2184400"/>
                <a:gd name="connsiteX63" fmla="*/ 3765550 w 3886200"/>
                <a:gd name="connsiteY63" fmla="*/ 2060575 h 2184400"/>
                <a:gd name="connsiteX64" fmla="*/ 3733800 w 3886200"/>
                <a:gd name="connsiteY64" fmla="*/ 2101850 h 2184400"/>
                <a:gd name="connsiteX65" fmla="*/ 3714750 w 3886200"/>
                <a:gd name="connsiteY65" fmla="*/ 2120900 h 2184400"/>
                <a:gd name="connsiteX66" fmla="*/ 3679825 w 3886200"/>
                <a:gd name="connsiteY66" fmla="*/ 2149475 h 2184400"/>
                <a:gd name="connsiteX67" fmla="*/ 3648075 w 3886200"/>
                <a:gd name="connsiteY67" fmla="*/ 2165350 h 2184400"/>
                <a:gd name="connsiteX68" fmla="*/ 3597275 w 3886200"/>
                <a:gd name="connsiteY68" fmla="*/ 2181225 h 2184400"/>
                <a:gd name="connsiteX69" fmla="*/ 3562350 w 3886200"/>
                <a:gd name="connsiteY69" fmla="*/ 2184400 h 2184400"/>
                <a:gd name="connsiteX70" fmla="*/ 3508375 w 3886200"/>
                <a:gd name="connsiteY70" fmla="*/ 2174875 h 2184400"/>
                <a:gd name="connsiteX71" fmla="*/ 3473450 w 3886200"/>
                <a:gd name="connsiteY71" fmla="*/ 2159000 h 2184400"/>
                <a:gd name="connsiteX72" fmla="*/ 3397250 w 3886200"/>
                <a:gd name="connsiteY72" fmla="*/ 2143125 h 2184400"/>
                <a:gd name="connsiteX73" fmla="*/ 3114675 w 3886200"/>
                <a:gd name="connsiteY73" fmla="*/ 2098675 h 2184400"/>
                <a:gd name="connsiteX74" fmla="*/ 2892425 w 3886200"/>
                <a:gd name="connsiteY74" fmla="*/ 2057400 h 2184400"/>
                <a:gd name="connsiteX75" fmla="*/ 2667000 w 3886200"/>
                <a:gd name="connsiteY75" fmla="*/ 2009775 h 2184400"/>
                <a:gd name="connsiteX76" fmla="*/ 2470150 w 3886200"/>
                <a:gd name="connsiteY76" fmla="*/ 1962150 h 2184400"/>
                <a:gd name="connsiteX77" fmla="*/ 2279650 w 3886200"/>
                <a:gd name="connsiteY77" fmla="*/ 1911350 h 2184400"/>
                <a:gd name="connsiteX78" fmla="*/ 2082800 w 3886200"/>
                <a:gd name="connsiteY78" fmla="*/ 1854200 h 2184400"/>
                <a:gd name="connsiteX79" fmla="*/ 1962150 w 3886200"/>
                <a:gd name="connsiteY79" fmla="*/ 1812925 h 2184400"/>
                <a:gd name="connsiteX80" fmla="*/ 1866900 w 3886200"/>
                <a:gd name="connsiteY80" fmla="*/ 1774825 h 2184400"/>
                <a:gd name="connsiteX81" fmla="*/ 1708150 w 3886200"/>
                <a:gd name="connsiteY81" fmla="*/ 1708150 h 2184400"/>
                <a:gd name="connsiteX82" fmla="*/ 1660525 w 3886200"/>
                <a:gd name="connsiteY82" fmla="*/ 1689100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86200" h="2184400">
                  <a:moveTo>
                    <a:pt x="1660525" y="1689100"/>
                  </a:moveTo>
                  <a:lnTo>
                    <a:pt x="1530350" y="1628775"/>
                  </a:lnTo>
                  <a:lnTo>
                    <a:pt x="1397000" y="1565275"/>
                  </a:lnTo>
                  <a:lnTo>
                    <a:pt x="1304925" y="1517650"/>
                  </a:lnTo>
                  <a:lnTo>
                    <a:pt x="1165225" y="1441450"/>
                  </a:lnTo>
                  <a:lnTo>
                    <a:pt x="1000125" y="1343025"/>
                  </a:lnTo>
                  <a:lnTo>
                    <a:pt x="927100" y="1295400"/>
                  </a:lnTo>
                  <a:lnTo>
                    <a:pt x="768350" y="1162050"/>
                  </a:lnTo>
                  <a:lnTo>
                    <a:pt x="698500" y="1104900"/>
                  </a:lnTo>
                  <a:lnTo>
                    <a:pt x="622300" y="1038225"/>
                  </a:lnTo>
                  <a:lnTo>
                    <a:pt x="520700" y="936625"/>
                  </a:lnTo>
                  <a:lnTo>
                    <a:pt x="431800" y="838200"/>
                  </a:lnTo>
                  <a:lnTo>
                    <a:pt x="339725" y="720725"/>
                  </a:lnTo>
                  <a:lnTo>
                    <a:pt x="241300" y="574675"/>
                  </a:lnTo>
                  <a:lnTo>
                    <a:pt x="152400" y="415925"/>
                  </a:lnTo>
                  <a:lnTo>
                    <a:pt x="92075" y="292100"/>
                  </a:lnTo>
                  <a:lnTo>
                    <a:pt x="28575" y="136525"/>
                  </a:lnTo>
                  <a:lnTo>
                    <a:pt x="3175" y="66675"/>
                  </a:lnTo>
                  <a:lnTo>
                    <a:pt x="0" y="34925"/>
                  </a:lnTo>
                  <a:lnTo>
                    <a:pt x="3175" y="19050"/>
                  </a:lnTo>
                  <a:lnTo>
                    <a:pt x="6350" y="6350"/>
                  </a:lnTo>
                  <a:lnTo>
                    <a:pt x="25400" y="0"/>
                  </a:lnTo>
                  <a:lnTo>
                    <a:pt x="38100" y="6350"/>
                  </a:lnTo>
                  <a:lnTo>
                    <a:pt x="53975" y="19050"/>
                  </a:lnTo>
                  <a:lnTo>
                    <a:pt x="66675" y="28575"/>
                  </a:lnTo>
                  <a:lnTo>
                    <a:pt x="95250" y="79375"/>
                  </a:lnTo>
                  <a:lnTo>
                    <a:pt x="168275" y="209550"/>
                  </a:lnTo>
                  <a:lnTo>
                    <a:pt x="212725" y="282575"/>
                  </a:lnTo>
                  <a:lnTo>
                    <a:pt x="257175" y="352425"/>
                  </a:lnTo>
                  <a:lnTo>
                    <a:pt x="314325" y="431800"/>
                  </a:lnTo>
                  <a:lnTo>
                    <a:pt x="400050" y="539750"/>
                  </a:lnTo>
                  <a:lnTo>
                    <a:pt x="508000" y="660400"/>
                  </a:lnTo>
                  <a:lnTo>
                    <a:pt x="654050" y="803275"/>
                  </a:lnTo>
                  <a:lnTo>
                    <a:pt x="803275" y="927100"/>
                  </a:lnTo>
                  <a:lnTo>
                    <a:pt x="1000125" y="1069975"/>
                  </a:lnTo>
                  <a:lnTo>
                    <a:pt x="1196975" y="1212850"/>
                  </a:lnTo>
                  <a:lnTo>
                    <a:pt x="1393825" y="1317625"/>
                  </a:lnTo>
                  <a:lnTo>
                    <a:pt x="1565275" y="1400175"/>
                  </a:lnTo>
                  <a:lnTo>
                    <a:pt x="1806575" y="1501775"/>
                  </a:lnTo>
                  <a:lnTo>
                    <a:pt x="2022475" y="1577975"/>
                  </a:lnTo>
                  <a:lnTo>
                    <a:pt x="2247900" y="1644650"/>
                  </a:lnTo>
                  <a:lnTo>
                    <a:pt x="2447925" y="1698625"/>
                  </a:lnTo>
                  <a:lnTo>
                    <a:pt x="2686050" y="1755775"/>
                  </a:lnTo>
                  <a:lnTo>
                    <a:pt x="2924175" y="1806575"/>
                  </a:lnTo>
                  <a:lnTo>
                    <a:pt x="3105150" y="1831975"/>
                  </a:lnTo>
                  <a:lnTo>
                    <a:pt x="3311525" y="1854200"/>
                  </a:lnTo>
                  <a:lnTo>
                    <a:pt x="3444875" y="1860550"/>
                  </a:lnTo>
                  <a:lnTo>
                    <a:pt x="3536950" y="1857375"/>
                  </a:lnTo>
                  <a:lnTo>
                    <a:pt x="3590925" y="1854200"/>
                  </a:lnTo>
                  <a:lnTo>
                    <a:pt x="3651250" y="1844675"/>
                  </a:lnTo>
                  <a:lnTo>
                    <a:pt x="3714750" y="1825625"/>
                  </a:lnTo>
                  <a:lnTo>
                    <a:pt x="3736975" y="1809750"/>
                  </a:lnTo>
                  <a:lnTo>
                    <a:pt x="3784600" y="1762125"/>
                  </a:lnTo>
                  <a:lnTo>
                    <a:pt x="3832225" y="1698625"/>
                  </a:lnTo>
                  <a:lnTo>
                    <a:pt x="3848100" y="1679575"/>
                  </a:lnTo>
                  <a:lnTo>
                    <a:pt x="3857625" y="1676400"/>
                  </a:lnTo>
                  <a:lnTo>
                    <a:pt x="3873500" y="1676400"/>
                  </a:lnTo>
                  <a:lnTo>
                    <a:pt x="3883025" y="1682750"/>
                  </a:lnTo>
                  <a:lnTo>
                    <a:pt x="3886200" y="1711325"/>
                  </a:lnTo>
                  <a:lnTo>
                    <a:pt x="3886200" y="1844675"/>
                  </a:lnTo>
                  <a:lnTo>
                    <a:pt x="3879850" y="1870075"/>
                  </a:lnTo>
                  <a:lnTo>
                    <a:pt x="3838575" y="1949450"/>
                  </a:lnTo>
                  <a:lnTo>
                    <a:pt x="3790950" y="2028825"/>
                  </a:lnTo>
                  <a:lnTo>
                    <a:pt x="3765550" y="2060575"/>
                  </a:lnTo>
                  <a:lnTo>
                    <a:pt x="3733800" y="2101850"/>
                  </a:lnTo>
                  <a:lnTo>
                    <a:pt x="3714750" y="2120900"/>
                  </a:lnTo>
                  <a:lnTo>
                    <a:pt x="3679825" y="2149475"/>
                  </a:lnTo>
                  <a:lnTo>
                    <a:pt x="3648075" y="2165350"/>
                  </a:lnTo>
                  <a:lnTo>
                    <a:pt x="3597275" y="2181225"/>
                  </a:lnTo>
                  <a:lnTo>
                    <a:pt x="3562350" y="2184400"/>
                  </a:lnTo>
                  <a:lnTo>
                    <a:pt x="3508375" y="2174875"/>
                  </a:lnTo>
                  <a:lnTo>
                    <a:pt x="3473450" y="2159000"/>
                  </a:lnTo>
                  <a:lnTo>
                    <a:pt x="3397250" y="2143125"/>
                  </a:lnTo>
                  <a:lnTo>
                    <a:pt x="3114675" y="2098675"/>
                  </a:lnTo>
                  <a:lnTo>
                    <a:pt x="2892425" y="2057400"/>
                  </a:lnTo>
                  <a:lnTo>
                    <a:pt x="2667000" y="2009775"/>
                  </a:lnTo>
                  <a:lnTo>
                    <a:pt x="2470150" y="1962150"/>
                  </a:lnTo>
                  <a:lnTo>
                    <a:pt x="2279650" y="1911350"/>
                  </a:lnTo>
                  <a:lnTo>
                    <a:pt x="2082800" y="1854200"/>
                  </a:lnTo>
                  <a:lnTo>
                    <a:pt x="1962150" y="1812925"/>
                  </a:lnTo>
                  <a:lnTo>
                    <a:pt x="1866900" y="1774825"/>
                  </a:lnTo>
                  <a:lnTo>
                    <a:pt x="1708150" y="1708150"/>
                  </a:lnTo>
                  <a:lnTo>
                    <a:pt x="1660525" y="168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CE2D1BC1-111C-4CF4-8775-77C6B1814EC1}"/>
                </a:ext>
              </a:extLst>
            </p:cNvPr>
            <p:cNvSpPr/>
            <p:nvPr/>
          </p:nvSpPr>
          <p:spPr>
            <a:xfrm rot="16200000">
              <a:off x="1871663" y="3798888"/>
              <a:ext cx="3898900" cy="476250"/>
            </a:xfrm>
            <a:custGeom>
              <a:avLst/>
              <a:gdLst>
                <a:gd name="connsiteX0" fmla="*/ 2139950 w 3898900"/>
                <a:gd name="connsiteY0" fmla="*/ 184150 h 476250"/>
                <a:gd name="connsiteX1" fmla="*/ 1682750 w 3898900"/>
                <a:gd name="connsiteY1" fmla="*/ 168275 h 476250"/>
                <a:gd name="connsiteX2" fmla="*/ 1409700 w 3898900"/>
                <a:gd name="connsiteY2" fmla="*/ 158750 h 476250"/>
                <a:gd name="connsiteX3" fmla="*/ 1060450 w 3898900"/>
                <a:gd name="connsiteY3" fmla="*/ 146050 h 476250"/>
                <a:gd name="connsiteX4" fmla="*/ 803275 w 3898900"/>
                <a:gd name="connsiteY4" fmla="*/ 136525 h 476250"/>
                <a:gd name="connsiteX5" fmla="*/ 723900 w 3898900"/>
                <a:gd name="connsiteY5" fmla="*/ 130175 h 476250"/>
                <a:gd name="connsiteX6" fmla="*/ 650875 w 3898900"/>
                <a:gd name="connsiteY6" fmla="*/ 120650 h 476250"/>
                <a:gd name="connsiteX7" fmla="*/ 539750 w 3898900"/>
                <a:gd name="connsiteY7" fmla="*/ 95250 h 476250"/>
                <a:gd name="connsiteX8" fmla="*/ 488950 w 3898900"/>
                <a:gd name="connsiteY8" fmla="*/ 88900 h 476250"/>
                <a:gd name="connsiteX9" fmla="*/ 365125 w 3898900"/>
                <a:gd name="connsiteY9" fmla="*/ 98425 h 476250"/>
                <a:gd name="connsiteX10" fmla="*/ 215900 w 3898900"/>
                <a:gd name="connsiteY10" fmla="*/ 123825 h 476250"/>
                <a:gd name="connsiteX11" fmla="*/ 133350 w 3898900"/>
                <a:gd name="connsiteY11" fmla="*/ 146050 h 476250"/>
                <a:gd name="connsiteX12" fmla="*/ 63500 w 3898900"/>
                <a:gd name="connsiteY12" fmla="*/ 171450 h 476250"/>
                <a:gd name="connsiteX13" fmla="*/ 28575 w 3898900"/>
                <a:gd name="connsiteY13" fmla="*/ 193675 h 476250"/>
                <a:gd name="connsiteX14" fmla="*/ 9525 w 3898900"/>
                <a:gd name="connsiteY14" fmla="*/ 212725 h 476250"/>
                <a:gd name="connsiteX15" fmla="*/ 0 w 3898900"/>
                <a:gd name="connsiteY15" fmla="*/ 231775 h 476250"/>
                <a:gd name="connsiteX16" fmla="*/ 0 w 3898900"/>
                <a:gd name="connsiteY16" fmla="*/ 247650 h 476250"/>
                <a:gd name="connsiteX17" fmla="*/ 9525 w 3898900"/>
                <a:gd name="connsiteY17" fmla="*/ 279400 h 476250"/>
                <a:gd name="connsiteX18" fmla="*/ 25400 w 3898900"/>
                <a:gd name="connsiteY18" fmla="*/ 304800 h 476250"/>
                <a:gd name="connsiteX19" fmla="*/ 44450 w 3898900"/>
                <a:gd name="connsiteY19" fmla="*/ 323850 h 476250"/>
                <a:gd name="connsiteX20" fmla="*/ 69850 w 3898900"/>
                <a:gd name="connsiteY20" fmla="*/ 339725 h 476250"/>
                <a:gd name="connsiteX21" fmla="*/ 114300 w 3898900"/>
                <a:gd name="connsiteY21" fmla="*/ 358775 h 476250"/>
                <a:gd name="connsiteX22" fmla="*/ 184150 w 3898900"/>
                <a:gd name="connsiteY22" fmla="*/ 381000 h 476250"/>
                <a:gd name="connsiteX23" fmla="*/ 250825 w 3898900"/>
                <a:gd name="connsiteY23" fmla="*/ 396875 h 476250"/>
                <a:gd name="connsiteX24" fmla="*/ 330200 w 3898900"/>
                <a:gd name="connsiteY24" fmla="*/ 403225 h 476250"/>
                <a:gd name="connsiteX25" fmla="*/ 523875 w 3898900"/>
                <a:gd name="connsiteY25" fmla="*/ 403225 h 476250"/>
                <a:gd name="connsiteX26" fmla="*/ 876300 w 3898900"/>
                <a:gd name="connsiteY26" fmla="*/ 403225 h 476250"/>
                <a:gd name="connsiteX27" fmla="*/ 1276350 w 3898900"/>
                <a:gd name="connsiteY27" fmla="*/ 403225 h 476250"/>
                <a:gd name="connsiteX28" fmla="*/ 1873250 w 3898900"/>
                <a:gd name="connsiteY28" fmla="*/ 403225 h 476250"/>
                <a:gd name="connsiteX29" fmla="*/ 2311400 w 3898900"/>
                <a:gd name="connsiteY29" fmla="*/ 400050 h 476250"/>
                <a:gd name="connsiteX30" fmla="*/ 2587625 w 3898900"/>
                <a:gd name="connsiteY30" fmla="*/ 403225 h 476250"/>
                <a:gd name="connsiteX31" fmla="*/ 3067050 w 3898900"/>
                <a:gd name="connsiteY31" fmla="*/ 403225 h 476250"/>
                <a:gd name="connsiteX32" fmla="*/ 3228975 w 3898900"/>
                <a:gd name="connsiteY32" fmla="*/ 406400 h 476250"/>
                <a:gd name="connsiteX33" fmla="*/ 3498850 w 3898900"/>
                <a:gd name="connsiteY33" fmla="*/ 422275 h 476250"/>
                <a:gd name="connsiteX34" fmla="*/ 3543300 w 3898900"/>
                <a:gd name="connsiteY34" fmla="*/ 428625 h 476250"/>
                <a:gd name="connsiteX35" fmla="*/ 3578225 w 3898900"/>
                <a:gd name="connsiteY35" fmla="*/ 444500 h 476250"/>
                <a:gd name="connsiteX36" fmla="*/ 3616325 w 3898900"/>
                <a:gd name="connsiteY36" fmla="*/ 460375 h 476250"/>
                <a:gd name="connsiteX37" fmla="*/ 3660775 w 3898900"/>
                <a:gd name="connsiteY37" fmla="*/ 473075 h 476250"/>
                <a:gd name="connsiteX38" fmla="*/ 3692525 w 3898900"/>
                <a:gd name="connsiteY38" fmla="*/ 476250 h 476250"/>
                <a:gd name="connsiteX39" fmla="*/ 3724275 w 3898900"/>
                <a:gd name="connsiteY39" fmla="*/ 466725 h 476250"/>
                <a:gd name="connsiteX40" fmla="*/ 3746500 w 3898900"/>
                <a:gd name="connsiteY40" fmla="*/ 450850 h 476250"/>
                <a:gd name="connsiteX41" fmla="*/ 3778250 w 3898900"/>
                <a:gd name="connsiteY41" fmla="*/ 415925 h 476250"/>
                <a:gd name="connsiteX42" fmla="*/ 3806825 w 3898900"/>
                <a:gd name="connsiteY42" fmla="*/ 371475 h 476250"/>
                <a:gd name="connsiteX43" fmla="*/ 3844925 w 3898900"/>
                <a:gd name="connsiteY43" fmla="*/ 295275 h 476250"/>
                <a:gd name="connsiteX44" fmla="*/ 3898900 w 3898900"/>
                <a:gd name="connsiteY44" fmla="*/ 127000 h 476250"/>
                <a:gd name="connsiteX45" fmla="*/ 3829050 w 3898900"/>
                <a:gd name="connsiteY45" fmla="*/ 0 h 476250"/>
                <a:gd name="connsiteX46" fmla="*/ 3790950 w 3898900"/>
                <a:gd name="connsiteY46" fmla="*/ 79375 h 476250"/>
                <a:gd name="connsiteX47" fmla="*/ 3765550 w 3898900"/>
                <a:gd name="connsiteY47" fmla="*/ 117475 h 476250"/>
                <a:gd name="connsiteX48" fmla="*/ 3727450 w 3898900"/>
                <a:gd name="connsiteY48" fmla="*/ 146050 h 476250"/>
                <a:gd name="connsiteX49" fmla="*/ 3683000 w 3898900"/>
                <a:gd name="connsiteY49" fmla="*/ 168275 h 476250"/>
                <a:gd name="connsiteX50" fmla="*/ 3632200 w 3898900"/>
                <a:gd name="connsiteY50" fmla="*/ 180975 h 476250"/>
                <a:gd name="connsiteX51" fmla="*/ 3476625 w 3898900"/>
                <a:gd name="connsiteY51" fmla="*/ 180975 h 476250"/>
                <a:gd name="connsiteX52" fmla="*/ 3095625 w 3898900"/>
                <a:gd name="connsiteY52" fmla="*/ 180975 h 476250"/>
                <a:gd name="connsiteX53" fmla="*/ 2682875 w 3898900"/>
                <a:gd name="connsiteY53" fmla="*/ 203200 h 476250"/>
                <a:gd name="connsiteX54" fmla="*/ 2460625 w 3898900"/>
                <a:gd name="connsiteY54" fmla="*/ 193675 h 476250"/>
                <a:gd name="connsiteX55" fmla="*/ 2139950 w 3898900"/>
                <a:gd name="connsiteY55" fmla="*/ 184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98900" h="476250">
                  <a:moveTo>
                    <a:pt x="2139950" y="184150"/>
                  </a:moveTo>
                  <a:lnTo>
                    <a:pt x="1682750" y="168275"/>
                  </a:lnTo>
                  <a:lnTo>
                    <a:pt x="1409700" y="158750"/>
                  </a:lnTo>
                  <a:lnTo>
                    <a:pt x="1060450" y="146050"/>
                  </a:lnTo>
                  <a:lnTo>
                    <a:pt x="803275" y="136525"/>
                  </a:lnTo>
                  <a:lnTo>
                    <a:pt x="723900" y="130175"/>
                  </a:lnTo>
                  <a:lnTo>
                    <a:pt x="650875" y="120650"/>
                  </a:lnTo>
                  <a:lnTo>
                    <a:pt x="539750" y="95250"/>
                  </a:lnTo>
                  <a:lnTo>
                    <a:pt x="488950" y="88900"/>
                  </a:lnTo>
                  <a:lnTo>
                    <a:pt x="365125" y="98425"/>
                  </a:lnTo>
                  <a:lnTo>
                    <a:pt x="215900" y="123825"/>
                  </a:lnTo>
                  <a:lnTo>
                    <a:pt x="133350" y="146050"/>
                  </a:lnTo>
                  <a:lnTo>
                    <a:pt x="63500" y="171450"/>
                  </a:lnTo>
                  <a:lnTo>
                    <a:pt x="28575" y="193675"/>
                  </a:lnTo>
                  <a:lnTo>
                    <a:pt x="9525" y="212725"/>
                  </a:lnTo>
                  <a:lnTo>
                    <a:pt x="0" y="231775"/>
                  </a:lnTo>
                  <a:lnTo>
                    <a:pt x="0" y="247650"/>
                  </a:lnTo>
                  <a:lnTo>
                    <a:pt x="9525" y="279400"/>
                  </a:lnTo>
                  <a:lnTo>
                    <a:pt x="25400" y="304800"/>
                  </a:lnTo>
                  <a:lnTo>
                    <a:pt x="44450" y="323850"/>
                  </a:lnTo>
                  <a:lnTo>
                    <a:pt x="69850" y="339725"/>
                  </a:lnTo>
                  <a:lnTo>
                    <a:pt x="114300" y="358775"/>
                  </a:lnTo>
                  <a:lnTo>
                    <a:pt x="184150" y="381000"/>
                  </a:lnTo>
                  <a:lnTo>
                    <a:pt x="250825" y="396875"/>
                  </a:lnTo>
                  <a:lnTo>
                    <a:pt x="330200" y="403225"/>
                  </a:lnTo>
                  <a:lnTo>
                    <a:pt x="523875" y="403225"/>
                  </a:lnTo>
                  <a:lnTo>
                    <a:pt x="876300" y="403225"/>
                  </a:lnTo>
                  <a:lnTo>
                    <a:pt x="1276350" y="403225"/>
                  </a:lnTo>
                  <a:lnTo>
                    <a:pt x="1873250" y="403225"/>
                  </a:lnTo>
                  <a:lnTo>
                    <a:pt x="2311400" y="400050"/>
                  </a:lnTo>
                  <a:lnTo>
                    <a:pt x="2587625" y="403225"/>
                  </a:lnTo>
                  <a:lnTo>
                    <a:pt x="3067050" y="403225"/>
                  </a:lnTo>
                  <a:lnTo>
                    <a:pt x="3228975" y="406400"/>
                  </a:lnTo>
                  <a:lnTo>
                    <a:pt x="3498850" y="422275"/>
                  </a:lnTo>
                  <a:lnTo>
                    <a:pt x="3543300" y="428625"/>
                  </a:lnTo>
                  <a:lnTo>
                    <a:pt x="3578225" y="444500"/>
                  </a:lnTo>
                  <a:lnTo>
                    <a:pt x="3616325" y="460375"/>
                  </a:lnTo>
                  <a:lnTo>
                    <a:pt x="3660775" y="473075"/>
                  </a:lnTo>
                  <a:lnTo>
                    <a:pt x="3692525" y="476250"/>
                  </a:lnTo>
                  <a:lnTo>
                    <a:pt x="3724275" y="466725"/>
                  </a:lnTo>
                  <a:lnTo>
                    <a:pt x="3746500" y="450850"/>
                  </a:lnTo>
                  <a:lnTo>
                    <a:pt x="3778250" y="415925"/>
                  </a:lnTo>
                  <a:lnTo>
                    <a:pt x="3806825" y="371475"/>
                  </a:lnTo>
                  <a:lnTo>
                    <a:pt x="3844925" y="295275"/>
                  </a:lnTo>
                  <a:lnTo>
                    <a:pt x="3898900" y="127000"/>
                  </a:lnTo>
                  <a:lnTo>
                    <a:pt x="3829050" y="0"/>
                  </a:lnTo>
                  <a:lnTo>
                    <a:pt x="3790950" y="79375"/>
                  </a:lnTo>
                  <a:lnTo>
                    <a:pt x="3765550" y="117475"/>
                  </a:lnTo>
                  <a:lnTo>
                    <a:pt x="3727450" y="146050"/>
                  </a:lnTo>
                  <a:lnTo>
                    <a:pt x="3683000" y="168275"/>
                  </a:lnTo>
                  <a:lnTo>
                    <a:pt x="3632200" y="180975"/>
                  </a:lnTo>
                  <a:lnTo>
                    <a:pt x="3476625" y="180975"/>
                  </a:lnTo>
                  <a:lnTo>
                    <a:pt x="3095625" y="180975"/>
                  </a:lnTo>
                  <a:lnTo>
                    <a:pt x="2682875" y="203200"/>
                  </a:lnTo>
                  <a:lnTo>
                    <a:pt x="2460625" y="193675"/>
                  </a:lnTo>
                  <a:lnTo>
                    <a:pt x="2139950" y="18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814CB8C9-1B5D-41A8-BE5A-7245A4A30BEE}"/>
                </a:ext>
              </a:extLst>
            </p:cNvPr>
            <p:cNvSpPr/>
            <p:nvPr/>
          </p:nvSpPr>
          <p:spPr>
            <a:xfrm rot="16200000">
              <a:off x="2137570" y="3209131"/>
              <a:ext cx="1960562" cy="1419225"/>
            </a:xfrm>
            <a:custGeom>
              <a:avLst/>
              <a:gdLst>
                <a:gd name="connsiteX0" fmla="*/ 916782 w 1959769"/>
                <a:gd name="connsiteY0" fmla="*/ 940594 h 1419225"/>
                <a:gd name="connsiteX1" fmla="*/ 826294 w 1959769"/>
                <a:gd name="connsiteY1" fmla="*/ 871538 h 1419225"/>
                <a:gd name="connsiteX2" fmla="*/ 697707 w 1959769"/>
                <a:gd name="connsiteY2" fmla="*/ 769144 h 1419225"/>
                <a:gd name="connsiteX3" fmla="*/ 614363 w 1959769"/>
                <a:gd name="connsiteY3" fmla="*/ 697706 h 1419225"/>
                <a:gd name="connsiteX4" fmla="*/ 523875 w 1959769"/>
                <a:gd name="connsiteY4" fmla="*/ 614363 h 1419225"/>
                <a:gd name="connsiteX5" fmla="*/ 373857 w 1959769"/>
                <a:gd name="connsiteY5" fmla="*/ 466725 h 1419225"/>
                <a:gd name="connsiteX6" fmla="*/ 273844 w 1959769"/>
                <a:gd name="connsiteY6" fmla="*/ 364331 h 1419225"/>
                <a:gd name="connsiteX7" fmla="*/ 176213 w 1959769"/>
                <a:gd name="connsiteY7" fmla="*/ 254794 h 1419225"/>
                <a:gd name="connsiteX8" fmla="*/ 83344 w 1959769"/>
                <a:gd name="connsiteY8" fmla="*/ 145256 h 1419225"/>
                <a:gd name="connsiteX9" fmla="*/ 38100 w 1959769"/>
                <a:gd name="connsiteY9" fmla="*/ 88106 h 1419225"/>
                <a:gd name="connsiteX10" fmla="*/ 11907 w 1959769"/>
                <a:gd name="connsiteY10" fmla="*/ 50006 h 1419225"/>
                <a:gd name="connsiteX11" fmla="*/ 0 w 1959769"/>
                <a:gd name="connsiteY11" fmla="*/ 21431 h 1419225"/>
                <a:gd name="connsiteX12" fmla="*/ 2382 w 1959769"/>
                <a:gd name="connsiteY12" fmla="*/ 9525 h 1419225"/>
                <a:gd name="connsiteX13" fmla="*/ 9525 w 1959769"/>
                <a:gd name="connsiteY13" fmla="*/ 0 h 1419225"/>
                <a:gd name="connsiteX14" fmla="*/ 26194 w 1959769"/>
                <a:gd name="connsiteY14" fmla="*/ 0 h 1419225"/>
                <a:gd name="connsiteX15" fmla="*/ 52388 w 1959769"/>
                <a:gd name="connsiteY15" fmla="*/ 11906 h 1419225"/>
                <a:gd name="connsiteX16" fmla="*/ 80963 w 1959769"/>
                <a:gd name="connsiteY16" fmla="*/ 35719 h 1419225"/>
                <a:gd name="connsiteX17" fmla="*/ 221457 w 1959769"/>
                <a:gd name="connsiteY17" fmla="*/ 171450 h 1419225"/>
                <a:gd name="connsiteX18" fmla="*/ 388144 w 1959769"/>
                <a:gd name="connsiteY18" fmla="*/ 326231 h 1419225"/>
                <a:gd name="connsiteX19" fmla="*/ 540544 w 1959769"/>
                <a:gd name="connsiteY19" fmla="*/ 450056 h 1419225"/>
                <a:gd name="connsiteX20" fmla="*/ 671513 w 1959769"/>
                <a:gd name="connsiteY20" fmla="*/ 554831 h 1419225"/>
                <a:gd name="connsiteX21" fmla="*/ 831057 w 1959769"/>
                <a:gd name="connsiteY21" fmla="*/ 671513 h 1419225"/>
                <a:gd name="connsiteX22" fmla="*/ 976313 w 1959769"/>
                <a:gd name="connsiteY22" fmla="*/ 771525 h 1419225"/>
                <a:gd name="connsiteX23" fmla="*/ 1150144 w 1959769"/>
                <a:gd name="connsiteY23" fmla="*/ 876300 h 1419225"/>
                <a:gd name="connsiteX24" fmla="*/ 1316832 w 1959769"/>
                <a:gd name="connsiteY24" fmla="*/ 973931 h 1419225"/>
                <a:gd name="connsiteX25" fmla="*/ 1488282 w 1959769"/>
                <a:gd name="connsiteY25" fmla="*/ 1062038 h 1419225"/>
                <a:gd name="connsiteX26" fmla="*/ 1690688 w 1959769"/>
                <a:gd name="connsiteY26" fmla="*/ 1154906 h 1419225"/>
                <a:gd name="connsiteX27" fmla="*/ 1845469 w 1959769"/>
                <a:gd name="connsiteY27" fmla="*/ 1216819 h 1419225"/>
                <a:gd name="connsiteX28" fmla="*/ 1921669 w 1959769"/>
                <a:gd name="connsiteY28" fmla="*/ 1240631 h 1419225"/>
                <a:gd name="connsiteX29" fmla="*/ 1959769 w 1959769"/>
                <a:gd name="connsiteY29" fmla="*/ 1414463 h 1419225"/>
                <a:gd name="connsiteX30" fmla="*/ 1693069 w 1959769"/>
                <a:gd name="connsiteY30" fmla="*/ 1419225 h 1419225"/>
                <a:gd name="connsiteX31" fmla="*/ 1543050 w 1959769"/>
                <a:gd name="connsiteY31" fmla="*/ 1347788 h 1419225"/>
                <a:gd name="connsiteX32" fmla="*/ 1457325 w 1959769"/>
                <a:gd name="connsiteY32" fmla="*/ 1297781 h 1419225"/>
                <a:gd name="connsiteX33" fmla="*/ 1350169 w 1959769"/>
                <a:gd name="connsiteY33" fmla="*/ 1235869 h 1419225"/>
                <a:gd name="connsiteX34" fmla="*/ 1197769 w 1959769"/>
                <a:gd name="connsiteY34" fmla="*/ 1138238 h 1419225"/>
                <a:gd name="connsiteX35" fmla="*/ 1038225 w 1959769"/>
                <a:gd name="connsiteY35" fmla="*/ 1028700 h 1419225"/>
                <a:gd name="connsiteX36" fmla="*/ 916782 w 1959769"/>
                <a:gd name="connsiteY36" fmla="*/ 94059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59769" h="1419225">
                  <a:moveTo>
                    <a:pt x="916782" y="940594"/>
                  </a:moveTo>
                  <a:lnTo>
                    <a:pt x="826294" y="871538"/>
                  </a:lnTo>
                  <a:lnTo>
                    <a:pt x="697707" y="769144"/>
                  </a:lnTo>
                  <a:lnTo>
                    <a:pt x="614363" y="697706"/>
                  </a:lnTo>
                  <a:lnTo>
                    <a:pt x="523875" y="614363"/>
                  </a:lnTo>
                  <a:lnTo>
                    <a:pt x="373857" y="466725"/>
                  </a:lnTo>
                  <a:lnTo>
                    <a:pt x="273844" y="364331"/>
                  </a:lnTo>
                  <a:lnTo>
                    <a:pt x="176213" y="254794"/>
                  </a:lnTo>
                  <a:lnTo>
                    <a:pt x="83344" y="145256"/>
                  </a:lnTo>
                  <a:lnTo>
                    <a:pt x="38100" y="88106"/>
                  </a:lnTo>
                  <a:lnTo>
                    <a:pt x="11907" y="50006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2388" y="11906"/>
                  </a:lnTo>
                  <a:lnTo>
                    <a:pt x="80963" y="35719"/>
                  </a:lnTo>
                  <a:lnTo>
                    <a:pt x="221457" y="171450"/>
                  </a:lnTo>
                  <a:lnTo>
                    <a:pt x="388144" y="326231"/>
                  </a:lnTo>
                  <a:lnTo>
                    <a:pt x="540544" y="450056"/>
                  </a:lnTo>
                  <a:lnTo>
                    <a:pt x="671513" y="554831"/>
                  </a:lnTo>
                  <a:lnTo>
                    <a:pt x="831057" y="671513"/>
                  </a:lnTo>
                  <a:lnTo>
                    <a:pt x="976313" y="771525"/>
                  </a:lnTo>
                  <a:lnTo>
                    <a:pt x="1150144" y="876300"/>
                  </a:lnTo>
                  <a:lnTo>
                    <a:pt x="1316832" y="973931"/>
                  </a:lnTo>
                  <a:lnTo>
                    <a:pt x="1488282" y="1062038"/>
                  </a:lnTo>
                  <a:lnTo>
                    <a:pt x="1690688" y="1154906"/>
                  </a:lnTo>
                  <a:lnTo>
                    <a:pt x="1845469" y="1216819"/>
                  </a:lnTo>
                  <a:lnTo>
                    <a:pt x="1921669" y="1240631"/>
                  </a:lnTo>
                  <a:lnTo>
                    <a:pt x="1959769" y="1414463"/>
                  </a:lnTo>
                  <a:lnTo>
                    <a:pt x="1693069" y="1419225"/>
                  </a:lnTo>
                  <a:lnTo>
                    <a:pt x="1543050" y="1347788"/>
                  </a:lnTo>
                  <a:lnTo>
                    <a:pt x="1457325" y="1297781"/>
                  </a:lnTo>
                  <a:lnTo>
                    <a:pt x="1350169" y="1235869"/>
                  </a:lnTo>
                  <a:lnTo>
                    <a:pt x="1197769" y="1138238"/>
                  </a:lnTo>
                  <a:lnTo>
                    <a:pt x="1038225" y="1028700"/>
                  </a:lnTo>
                  <a:lnTo>
                    <a:pt x="916782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8D999937-59BB-43AE-A4E2-40E4AC09FF0F}"/>
                </a:ext>
              </a:extLst>
            </p:cNvPr>
            <p:cNvSpPr/>
            <p:nvPr/>
          </p:nvSpPr>
          <p:spPr>
            <a:xfrm>
              <a:off x="3938588" y="3348038"/>
              <a:ext cx="695325" cy="644525"/>
            </a:xfrm>
            <a:custGeom>
              <a:avLst/>
              <a:gdLst>
                <a:gd name="connsiteX0" fmla="*/ 335756 w 695325"/>
                <a:gd name="connsiteY0" fmla="*/ 111918 h 645318"/>
                <a:gd name="connsiteX1" fmla="*/ 223837 w 695325"/>
                <a:gd name="connsiteY1" fmla="*/ 73818 h 645318"/>
                <a:gd name="connsiteX2" fmla="*/ 59531 w 695325"/>
                <a:gd name="connsiteY2" fmla="*/ 19050 h 645318"/>
                <a:gd name="connsiteX3" fmla="*/ 0 w 695325"/>
                <a:gd name="connsiteY3" fmla="*/ 0 h 645318"/>
                <a:gd name="connsiteX4" fmla="*/ 0 w 695325"/>
                <a:gd name="connsiteY4" fmla="*/ 42862 h 645318"/>
                <a:gd name="connsiteX5" fmla="*/ 71437 w 695325"/>
                <a:gd name="connsiteY5" fmla="*/ 80962 h 645318"/>
                <a:gd name="connsiteX6" fmla="*/ 123825 w 695325"/>
                <a:gd name="connsiteY6" fmla="*/ 123825 h 645318"/>
                <a:gd name="connsiteX7" fmla="*/ 188118 w 695325"/>
                <a:gd name="connsiteY7" fmla="*/ 190500 h 645318"/>
                <a:gd name="connsiteX8" fmla="*/ 259556 w 695325"/>
                <a:gd name="connsiteY8" fmla="*/ 266700 h 645318"/>
                <a:gd name="connsiteX9" fmla="*/ 338137 w 695325"/>
                <a:gd name="connsiteY9" fmla="*/ 361950 h 645318"/>
                <a:gd name="connsiteX10" fmla="*/ 400050 w 695325"/>
                <a:gd name="connsiteY10" fmla="*/ 450056 h 645318"/>
                <a:gd name="connsiteX11" fmla="*/ 457200 w 695325"/>
                <a:gd name="connsiteY11" fmla="*/ 535781 h 645318"/>
                <a:gd name="connsiteX12" fmla="*/ 488156 w 695325"/>
                <a:gd name="connsiteY12" fmla="*/ 585787 h 645318"/>
                <a:gd name="connsiteX13" fmla="*/ 500062 w 695325"/>
                <a:gd name="connsiteY13" fmla="*/ 597693 h 645318"/>
                <a:gd name="connsiteX14" fmla="*/ 528637 w 695325"/>
                <a:gd name="connsiteY14" fmla="*/ 614362 h 645318"/>
                <a:gd name="connsiteX15" fmla="*/ 581025 w 695325"/>
                <a:gd name="connsiteY15" fmla="*/ 638175 h 645318"/>
                <a:gd name="connsiteX16" fmla="*/ 609600 w 695325"/>
                <a:gd name="connsiteY16" fmla="*/ 645318 h 645318"/>
                <a:gd name="connsiteX17" fmla="*/ 626268 w 695325"/>
                <a:gd name="connsiteY17" fmla="*/ 635793 h 645318"/>
                <a:gd name="connsiteX18" fmla="*/ 640556 w 695325"/>
                <a:gd name="connsiteY18" fmla="*/ 623887 h 645318"/>
                <a:gd name="connsiteX19" fmla="*/ 661987 w 695325"/>
                <a:gd name="connsiteY19" fmla="*/ 595312 h 645318"/>
                <a:gd name="connsiteX20" fmla="*/ 681037 w 695325"/>
                <a:gd name="connsiteY20" fmla="*/ 552450 h 645318"/>
                <a:gd name="connsiteX21" fmla="*/ 692943 w 695325"/>
                <a:gd name="connsiteY21" fmla="*/ 500062 h 645318"/>
                <a:gd name="connsiteX22" fmla="*/ 695325 w 695325"/>
                <a:gd name="connsiteY22" fmla="*/ 464343 h 645318"/>
                <a:gd name="connsiteX23" fmla="*/ 685800 w 695325"/>
                <a:gd name="connsiteY23" fmla="*/ 407193 h 645318"/>
                <a:gd name="connsiteX24" fmla="*/ 661987 w 695325"/>
                <a:gd name="connsiteY24" fmla="*/ 340518 h 645318"/>
                <a:gd name="connsiteX25" fmla="*/ 635793 w 695325"/>
                <a:gd name="connsiteY25" fmla="*/ 292893 h 645318"/>
                <a:gd name="connsiteX26" fmla="*/ 600075 w 695325"/>
                <a:gd name="connsiteY26" fmla="*/ 245268 h 645318"/>
                <a:gd name="connsiteX27" fmla="*/ 547687 w 695325"/>
                <a:gd name="connsiteY27" fmla="*/ 195262 h 645318"/>
                <a:gd name="connsiteX28" fmla="*/ 526256 w 695325"/>
                <a:gd name="connsiteY28" fmla="*/ 176212 h 645318"/>
                <a:gd name="connsiteX29" fmla="*/ 466725 w 695325"/>
                <a:gd name="connsiteY29" fmla="*/ 152400 h 645318"/>
                <a:gd name="connsiteX30" fmla="*/ 335756 w 695325"/>
                <a:gd name="connsiteY30" fmla="*/ 11191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95325" h="645318">
                  <a:moveTo>
                    <a:pt x="335756" y="111918"/>
                  </a:moveTo>
                  <a:lnTo>
                    <a:pt x="223837" y="73818"/>
                  </a:lnTo>
                  <a:lnTo>
                    <a:pt x="59531" y="19050"/>
                  </a:lnTo>
                  <a:lnTo>
                    <a:pt x="0" y="0"/>
                  </a:lnTo>
                  <a:lnTo>
                    <a:pt x="0" y="42862"/>
                  </a:lnTo>
                  <a:lnTo>
                    <a:pt x="71437" y="80962"/>
                  </a:lnTo>
                  <a:lnTo>
                    <a:pt x="123825" y="123825"/>
                  </a:lnTo>
                  <a:lnTo>
                    <a:pt x="188118" y="190500"/>
                  </a:lnTo>
                  <a:lnTo>
                    <a:pt x="259556" y="266700"/>
                  </a:lnTo>
                  <a:lnTo>
                    <a:pt x="338137" y="361950"/>
                  </a:lnTo>
                  <a:lnTo>
                    <a:pt x="400050" y="450056"/>
                  </a:lnTo>
                  <a:lnTo>
                    <a:pt x="457200" y="535781"/>
                  </a:lnTo>
                  <a:lnTo>
                    <a:pt x="488156" y="585787"/>
                  </a:lnTo>
                  <a:lnTo>
                    <a:pt x="500062" y="597693"/>
                  </a:lnTo>
                  <a:lnTo>
                    <a:pt x="528637" y="614362"/>
                  </a:lnTo>
                  <a:lnTo>
                    <a:pt x="581025" y="638175"/>
                  </a:lnTo>
                  <a:lnTo>
                    <a:pt x="609600" y="645318"/>
                  </a:lnTo>
                  <a:lnTo>
                    <a:pt x="626268" y="635793"/>
                  </a:lnTo>
                  <a:lnTo>
                    <a:pt x="640556" y="623887"/>
                  </a:lnTo>
                  <a:lnTo>
                    <a:pt x="661987" y="595312"/>
                  </a:lnTo>
                  <a:lnTo>
                    <a:pt x="681037" y="552450"/>
                  </a:lnTo>
                  <a:lnTo>
                    <a:pt x="692943" y="500062"/>
                  </a:lnTo>
                  <a:lnTo>
                    <a:pt x="695325" y="464343"/>
                  </a:lnTo>
                  <a:lnTo>
                    <a:pt x="685800" y="407193"/>
                  </a:lnTo>
                  <a:lnTo>
                    <a:pt x="661987" y="340518"/>
                  </a:lnTo>
                  <a:lnTo>
                    <a:pt x="635793" y="292893"/>
                  </a:lnTo>
                  <a:lnTo>
                    <a:pt x="600075" y="245268"/>
                  </a:lnTo>
                  <a:lnTo>
                    <a:pt x="547687" y="195262"/>
                  </a:lnTo>
                  <a:lnTo>
                    <a:pt x="526256" y="176212"/>
                  </a:lnTo>
                  <a:lnTo>
                    <a:pt x="466725" y="152400"/>
                  </a:lnTo>
                  <a:lnTo>
                    <a:pt x="335756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2B1F546A-DD7D-4893-B3FC-76AEEEC968C7}"/>
                </a:ext>
              </a:extLst>
            </p:cNvPr>
            <p:cNvSpPr/>
            <p:nvPr/>
          </p:nvSpPr>
          <p:spPr>
            <a:xfrm>
              <a:off x="5545138" y="2147888"/>
              <a:ext cx="238125" cy="290512"/>
            </a:xfrm>
            <a:custGeom>
              <a:avLst/>
              <a:gdLst>
                <a:gd name="connsiteX0" fmla="*/ 61913 w 238125"/>
                <a:gd name="connsiteY0" fmla="*/ 76200 h 290512"/>
                <a:gd name="connsiteX1" fmla="*/ 166688 w 238125"/>
                <a:gd name="connsiteY1" fmla="*/ 21431 h 290512"/>
                <a:gd name="connsiteX2" fmla="*/ 200025 w 238125"/>
                <a:gd name="connsiteY2" fmla="*/ 7143 h 290512"/>
                <a:gd name="connsiteX3" fmla="*/ 223838 w 238125"/>
                <a:gd name="connsiteY3" fmla="*/ 0 h 290512"/>
                <a:gd name="connsiteX4" fmla="*/ 235744 w 238125"/>
                <a:gd name="connsiteY4" fmla="*/ 9525 h 290512"/>
                <a:gd name="connsiteX5" fmla="*/ 238125 w 238125"/>
                <a:gd name="connsiteY5" fmla="*/ 23812 h 290512"/>
                <a:gd name="connsiteX6" fmla="*/ 230982 w 238125"/>
                <a:gd name="connsiteY6" fmla="*/ 40481 h 290512"/>
                <a:gd name="connsiteX7" fmla="*/ 214313 w 238125"/>
                <a:gd name="connsiteY7" fmla="*/ 59531 h 290512"/>
                <a:gd name="connsiteX8" fmla="*/ 192882 w 238125"/>
                <a:gd name="connsiteY8" fmla="*/ 83343 h 290512"/>
                <a:gd name="connsiteX9" fmla="*/ 171450 w 238125"/>
                <a:gd name="connsiteY9" fmla="*/ 109537 h 290512"/>
                <a:gd name="connsiteX10" fmla="*/ 145257 w 238125"/>
                <a:gd name="connsiteY10" fmla="*/ 150018 h 290512"/>
                <a:gd name="connsiteX11" fmla="*/ 123825 w 238125"/>
                <a:gd name="connsiteY11" fmla="*/ 197643 h 290512"/>
                <a:gd name="connsiteX12" fmla="*/ 109538 w 238125"/>
                <a:gd name="connsiteY12" fmla="*/ 230981 h 290512"/>
                <a:gd name="connsiteX13" fmla="*/ 97632 w 238125"/>
                <a:gd name="connsiteY13" fmla="*/ 261937 h 290512"/>
                <a:gd name="connsiteX14" fmla="*/ 85725 w 238125"/>
                <a:gd name="connsiteY14" fmla="*/ 290512 h 290512"/>
                <a:gd name="connsiteX15" fmla="*/ 0 w 238125"/>
                <a:gd name="connsiteY15" fmla="*/ 97631 h 290512"/>
                <a:gd name="connsiteX16" fmla="*/ 61913 w 238125"/>
                <a:gd name="connsiteY16" fmla="*/ 76200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125" h="290512">
                  <a:moveTo>
                    <a:pt x="61913" y="76200"/>
                  </a:moveTo>
                  <a:lnTo>
                    <a:pt x="166688" y="21431"/>
                  </a:lnTo>
                  <a:lnTo>
                    <a:pt x="200025" y="7143"/>
                  </a:lnTo>
                  <a:lnTo>
                    <a:pt x="223838" y="0"/>
                  </a:lnTo>
                  <a:lnTo>
                    <a:pt x="235744" y="9525"/>
                  </a:lnTo>
                  <a:lnTo>
                    <a:pt x="238125" y="23812"/>
                  </a:lnTo>
                  <a:lnTo>
                    <a:pt x="230982" y="40481"/>
                  </a:lnTo>
                  <a:lnTo>
                    <a:pt x="214313" y="59531"/>
                  </a:lnTo>
                  <a:lnTo>
                    <a:pt x="192882" y="83343"/>
                  </a:lnTo>
                  <a:lnTo>
                    <a:pt x="171450" y="109537"/>
                  </a:lnTo>
                  <a:lnTo>
                    <a:pt x="145257" y="150018"/>
                  </a:lnTo>
                  <a:lnTo>
                    <a:pt x="123825" y="197643"/>
                  </a:lnTo>
                  <a:lnTo>
                    <a:pt x="109538" y="230981"/>
                  </a:lnTo>
                  <a:lnTo>
                    <a:pt x="97632" y="261937"/>
                  </a:lnTo>
                  <a:lnTo>
                    <a:pt x="85725" y="290512"/>
                  </a:lnTo>
                  <a:lnTo>
                    <a:pt x="0" y="97631"/>
                  </a:lnTo>
                  <a:lnTo>
                    <a:pt x="619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2B37E33D-FAFC-4E69-AC69-919523EFD6F1}"/>
                </a:ext>
              </a:extLst>
            </p:cNvPr>
            <p:cNvSpPr/>
            <p:nvPr/>
          </p:nvSpPr>
          <p:spPr>
            <a:xfrm rot="16200000">
              <a:off x="4762500" y="3006726"/>
              <a:ext cx="2790825" cy="2476500"/>
            </a:xfrm>
            <a:custGeom>
              <a:avLst/>
              <a:gdLst>
                <a:gd name="connsiteX0" fmla="*/ 2012950 w 2790825"/>
                <a:gd name="connsiteY0" fmla="*/ 200025 h 2476500"/>
                <a:gd name="connsiteX1" fmla="*/ 2241550 w 2790825"/>
                <a:gd name="connsiteY1" fmla="*/ 158750 h 2476500"/>
                <a:gd name="connsiteX2" fmla="*/ 2473325 w 2790825"/>
                <a:gd name="connsiteY2" fmla="*/ 120650 h 2476500"/>
                <a:gd name="connsiteX3" fmla="*/ 2619375 w 2790825"/>
                <a:gd name="connsiteY3" fmla="*/ 95250 h 2476500"/>
                <a:gd name="connsiteX4" fmla="*/ 2644775 w 2790825"/>
                <a:gd name="connsiteY4" fmla="*/ 88900 h 2476500"/>
                <a:gd name="connsiteX5" fmla="*/ 2676525 w 2790825"/>
                <a:gd name="connsiteY5" fmla="*/ 53975 h 2476500"/>
                <a:gd name="connsiteX6" fmla="*/ 2714625 w 2790825"/>
                <a:gd name="connsiteY6" fmla="*/ 12700 h 2476500"/>
                <a:gd name="connsiteX7" fmla="*/ 2736850 w 2790825"/>
                <a:gd name="connsiteY7" fmla="*/ 0 h 2476500"/>
                <a:gd name="connsiteX8" fmla="*/ 2752725 w 2790825"/>
                <a:gd name="connsiteY8" fmla="*/ 0 h 2476500"/>
                <a:gd name="connsiteX9" fmla="*/ 2771775 w 2790825"/>
                <a:gd name="connsiteY9" fmla="*/ 0 h 2476500"/>
                <a:gd name="connsiteX10" fmla="*/ 2784475 w 2790825"/>
                <a:gd name="connsiteY10" fmla="*/ 9525 h 2476500"/>
                <a:gd name="connsiteX11" fmla="*/ 2790825 w 2790825"/>
                <a:gd name="connsiteY11" fmla="*/ 34925 h 2476500"/>
                <a:gd name="connsiteX12" fmla="*/ 2790825 w 2790825"/>
                <a:gd name="connsiteY12" fmla="*/ 63500 h 2476500"/>
                <a:gd name="connsiteX13" fmla="*/ 2778125 w 2790825"/>
                <a:gd name="connsiteY13" fmla="*/ 127000 h 2476500"/>
                <a:gd name="connsiteX14" fmla="*/ 2743200 w 2790825"/>
                <a:gd name="connsiteY14" fmla="*/ 203200 h 2476500"/>
                <a:gd name="connsiteX15" fmla="*/ 2711450 w 2790825"/>
                <a:gd name="connsiteY15" fmla="*/ 266700 h 2476500"/>
                <a:gd name="connsiteX16" fmla="*/ 2670175 w 2790825"/>
                <a:gd name="connsiteY16" fmla="*/ 330200 h 2476500"/>
                <a:gd name="connsiteX17" fmla="*/ 2628900 w 2790825"/>
                <a:gd name="connsiteY17" fmla="*/ 374650 h 2476500"/>
                <a:gd name="connsiteX18" fmla="*/ 2590800 w 2790825"/>
                <a:gd name="connsiteY18" fmla="*/ 396875 h 2476500"/>
                <a:gd name="connsiteX19" fmla="*/ 2571750 w 2790825"/>
                <a:gd name="connsiteY19" fmla="*/ 403225 h 2476500"/>
                <a:gd name="connsiteX20" fmla="*/ 2546350 w 2790825"/>
                <a:gd name="connsiteY20" fmla="*/ 406400 h 2476500"/>
                <a:gd name="connsiteX21" fmla="*/ 2498725 w 2790825"/>
                <a:gd name="connsiteY21" fmla="*/ 406400 h 2476500"/>
                <a:gd name="connsiteX22" fmla="*/ 2381250 w 2790825"/>
                <a:gd name="connsiteY22" fmla="*/ 406400 h 2476500"/>
                <a:gd name="connsiteX23" fmla="*/ 2228850 w 2790825"/>
                <a:gd name="connsiteY23" fmla="*/ 412750 h 2476500"/>
                <a:gd name="connsiteX24" fmla="*/ 2063750 w 2790825"/>
                <a:gd name="connsiteY24" fmla="*/ 419100 h 2476500"/>
                <a:gd name="connsiteX25" fmla="*/ 1889125 w 2790825"/>
                <a:gd name="connsiteY25" fmla="*/ 434975 h 2476500"/>
                <a:gd name="connsiteX26" fmla="*/ 1720850 w 2790825"/>
                <a:gd name="connsiteY26" fmla="*/ 454025 h 2476500"/>
                <a:gd name="connsiteX27" fmla="*/ 1584325 w 2790825"/>
                <a:gd name="connsiteY27" fmla="*/ 479425 h 2476500"/>
                <a:gd name="connsiteX28" fmla="*/ 1447800 w 2790825"/>
                <a:gd name="connsiteY28" fmla="*/ 517525 h 2476500"/>
                <a:gd name="connsiteX29" fmla="*/ 1289050 w 2790825"/>
                <a:gd name="connsiteY29" fmla="*/ 571500 h 2476500"/>
                <a:gd name="connsiteX30" fmla="*/ 1203325 w 2790825"/>
                <a:gd name="connsiteY30" fmla="*/ 603250 h 2476500"/>
                <a:gd name="connsiteX31" fmla="*/ 1104900 w 2790825"/>
                <a:gd name="connsiteY31" fmla="*/ 644525 h 2476500"/>
                <a:gd name="connsiteX32" fmla="*/ 930275 w 2790825"/>
                <a:gd name="connsiteY32" fmla="*/ 733425 h 2476500"/>
                <a:gd name="connsiteX33" fmla="*/ 828675 w 2790825"/>
                <a:gd name="connsiteY33" fmla="*/ 800100 h 2476500"/>
                <a:gd name="connsiteX34" fmla="*/ 733425 w 2790825"/>
                <a:gd name="connsiteY34" fmla="*/ 873125 h 2476500"/>
                <a:gd name="connsiteX35" fmla="*/ 663575 w 2790825"/>
                <a:gd name="connsiteY35" fmla="*/ 936625 h 2476500"/>
                <a:gd name="connsiteX36" fmla="*/ 609600 w 2790825"/>
                <a:gd name="connsiteY36" fmla="*/ 993775 h 2476500"/>
                <a:gd name="connsiteX37" fmla="*/ 561975 w 2790825"/>
                <a:gd name="connsiteY37" fmla="*/ 1054100 h 2476500"/>
                <a:gd name="connsiteX38" fmla="*/ 520700 w 2790825"/>
                <a:gd name="connsiteY38" fmla="*/ 1114425 h 2476500"/>
                <a:gd name="connsiteX39" fmla="*/ 476250 w 2790825"/>
                <a:gd name="connsiteY39" fmla="*/ 1190625 h 2476500"/>
                <a:gd name="connsiteX40" fmla="*/ 434975 w 2790825"/>
                <a:gd name="connsiteY40" fmla="*/ 1273175 h 2476500"/>
                <a:gd name="connsiteX41" fmla="*/ 393700 w 2790825"/>
                <a:gd name="connsiteY41" fmla="*/ 1371600 h 2476500"/>
                <a:gd name="connsiteX42" fmla="*/ 368300 w 2790825"/>
                <a:gd name="connsiteY42" fmla="*/ 1454150 h 2476500"/>
                <a:gd name="connsiteX43" fmla="*/ 336550 w 2790825"/>
                <a:gd name="connsiteY43" fmla="*/ 1584325 h 2476500"/>
                <a:gd name="connsiteX44" fmla="*/ 317500 w 2790825"/>
                <a:gd name="connsiteY44" fmla="*/ 1698625 h 2476500"/>
                <a:gd name="connsiteX45" fmla="*/ 314325 w 2790825"/>
                <a:gd name="connsiteY45" fmla="*/ 1781175 h 2476500"/>
                <a:gd name="connsiteX46" fmla="*/ 320675 w 2790825"/>
                <a:gd name="connsiteY46" fmla="*/ 1863725 h 2476500"/>
                <a:gd name="connsiteX47" fmla="*/ 330200 w 2790825"/>
                <a:gd name="connsiteY47" fmla="*/ 1949450 h 2476500"/>
                <a:gd name="connsiteX48" fmla="*/ 196850 w 2790825"/>
                <a:gd name="connsiteY48" fmla="*/ 2409825 h 2476500"/>
                <a:gd name="connsiteX49" fmla="*/ 174625 w 2790825"/>
                <a:gd name="connsiteY49" fmla="*/ 2441575 h 2476500"/>
                <a:gd name="connsiteX50" fmla="*/ 146050 w 2790825"/>
                <a:gd name="connsiteY50" fmla="*/ 2470150 h 2476500"/>
                <a:gd name="connsiteX51" fmla="*/ 130175 w 2790825"/>
                <a:gd name="connsiteY51" fmla="*/ 2476500 h 2476500"/>
                <a:gd name="connsiteX52" fmla="*/ 114300 w 2790825"/>
                <a:gd name="connsiteY52" fmla="*/ 2470150 h 2476500"/>
                <a:gd name="connsiteX53" fmla="*/ 92075 w 2790825"/>
                <a:gd name="connsiteY53" fmla="*/ 2457450 h 2476500"/>
                <a:gd name="connsiteX54" fmla="*/ 63500 w 2790825"/>
                <a:gd name="connsiteY54" fmla="*/ 2409825 h 2476500"/>
                <a:gd name="connsiteX55" fmla="*/ 41275 w 2790825"/>
                <a:gd name="connsiteY55" fmla="*/ 2362200 h 2476500"/>
                <a:gd name="connsiteX56" fmla="*/ 19050 w 2790825"/>
                <a:gd name="connsiteY56" fmla="*/ 2301875 h 2476500"/>
                <a:gd name="connsiteX57" fmla="*/ 3175 w 2790825"/>
                <a:gd name="connsiteY57" fmla="*/ 2228850 h 2476500"/>
                <a:gd name="connsiteX58" fmla="*/ 0 w 2790825"/>
                <a:gd name="connsiteY58" fmla="*/ 2178050 h 2476500"/>
                <a:gd name="connsiteX59" fmla="*/ 3175 w 2790825"/>
                <a:gd name="connsiteY59" fmla="*/ 2085975 h 2476500"/>
                <a:gd name="connsiteX60" fmla="*/ 12700 w 2790825"/>
                <a:gd name="connsiteY60" fmla="*/ 1958975 h 2476500"/>
                <a:gd name="connsiteX61" fmla="*/ 22225 w 2790825"/>
                <a:gd name="connsiteY61" fmla="*/ 1866900 h 2476500"/>
                <a:gd name="connsiteX62" fmla="*/ 41275 w 2790825"/>
                <a:gd name="connsiteY62" fmla="*/ 1739900 h 2476500"/>
                <a:gd name="connsiteX63" fmla="*/ 60325 w 2790825"/>
                <a:gd name="connsiteY63" fmla="*/ 1654175 h 2476500"/>
                <a:gd name="connsiteX64" fmla="*/ 111125 w 2790825"/>
                <a:gd name="connsiteY64" fmla="*/ 1473200 h 2476500"/>
                <a:gd name="connsiteX65" fmla="*/ 149225 w 2790825"/>
                <a:gd name="connsiteY65" fmla="*/ 1358900 h 2476500"/>
                <a:gd name="connsiteX66" fmla="*/ 193675 w 2790825"/>
                <a:gd name="connsiteY66" fmla="*/ 1247775 h 2476500"/>
                <a:gd name="connsiteX67" fmla="*/ 244475 w 2790825"/>
                <a:gd name="connsiteY67" fmla="*/ 1139825 h 2476500"/>
                <a:gd name="connsiteX68" fmla="*/ 301625 w 2790825"/>
                <a:gd name="connsiteY68" fmla="*/ 1050925 h 2476500"/>
                <a:gd name="connsiteX69" fmla="*/ 358775 w 2790825"/>
                <a:gd name="connsiteY69" fmla="*/ 965200 h 2476500"/>
                <a:gd name="connsiteX70" fmla="*/ 438150 w 2790825"/>
                <a:gd name="connsiteY70" fmla="*/ 876300 h 2476500"/>
                <a:gd name="connsiteX71" fmla="*/ 492125 w 2790825"/>
                <a:gd name="connsiteY71" fmla="*/ 815975 h 2476500"/>
                <a:gd name="connsiteX72" fmla="*/ 546100 w 2790825"/>
                <a:gd name="connsiteY72" fmla="*/ 768350 h 2476500"/>
                <a:gd name="connsiteX73" fmla="*/ 619125 w 2790825"/>
                <a:gd name="connsiteY73" fmla="*/ 708025 h 2476500"/>
                <a:gd name="connsiteX74" fmla="*/ 698500 w 2790825"/>
                <a:gd name="connsiteY74" fmla="*/ 647700 h 2476500"/>
                <a:gd name="connsiteX75" fmla="*/ 777875 w 2790825"/>
                <a:gd name="connsiteY75" fmla="*/ 593725 h 2476500"/>
                <a:gd name="connsiteX76" fmla="*/ 946150 w 2790825"/>
                <a:gd name="connsiteY76" fmla="*/ 504825 h 2476500"/>
                <a:gd name="connsiteX77" fmla="*/ 1028700 w 2790825"/>
                <a:gd name="connsiteY77" fmla="*/ 466725 h 2476500"/>
                <a:gd name="connsiteX78" fmla="*/ 1127125 w 2790825"/>
                <a:gd name="connsiteY78" fmla="*/ 425450 h 2476500"/>
                <a:gd name="connsiteX79" fmla="*/ 1254125 w 2790825"/>
                <a:gd name="connsiteY79" fmla="*/ 374650 h 2476500"/>
                <a:gd name="connsiteX80" fmla="*/ 1381125 w 2790825"/>
                <a:gd name="connsiteY80" fmla="*/ 333375 h 2476500"/>
                <a:gd name="connsiteX81" fmla="*/ 1543050 w 2790825"/>
                <a:gd name="connsiteY81" fmla="*/ 288925 h 2476500"/>
                <a:gd name="connsiteX82" fmla="*/ 1736725 w 2790825"/>
                <a:gd name="connsiteY82" fmla="*/ 250825 h 2476500"/>
                <a:gd name="connsiteX83" fmla="*/ 2012950 w 2790825"/>
                <a:gd name="connsiteY83" fmla="*/ 20002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790825" h="2476500">
                  <a:moveTo>
                    <a:pt x="2012950" y="200025"/>
                  </a:moveTo>
                  <a:lnTo>
                    <a:pt x="2241550" y="158750"/>
                  </a:lnTo>
                  <a:lnTo>
                    <a:pt x="2473325" y="120650"/>
                  </a:lnTo>
                  <a:lnTo>
                    <a:pt x="2619375" y="95250"/>
                  </a:lnTo>
                  <a:lnTo>
                    <a:pt x="2644775" y="88900"/>
                  </a:lnTo>
                  <a:lnTo>
                    <a:pt x="2676525" y="53975"/>
                  </a:lnTo>
                  <a:lnTo>
                    <a:pt x="2714625" y="12700"/>
                  </a:lnTo>
                  <a:lnTo>
                    <a:pt x="2736850" y="0"/>
                  </a:lnTo>
                  <a:lnTo>
                    <a:pt x="2752725" y="0"/>
                  </a:lnTo>
                  <a:lnTo>
                    <a:pt x="2771775" y="0"/>
                  </a:lnTo>
                  <a:lnTo>
                    <a:pt x="2784475" y="9525"/>
                  </a:lnTo>
                  <a:lnTo>
                    <a:pt x="2790825" y="34925"/>
                  </a:lnTo>
                  <a:lnTo>
                    <a:pt x="2790825" y="63500"/>
                  </a:lnTo>
                  <a:lnTo>
                    <a:pt x="2778125" y="127000"/>
                  </a:lnTo>
                  <a:lnTo>
                    <a:pt x="2743200" y="203200"/>
                  </a:lnTo>
                  <a:lnTo>
                    <a:pt x="2711450" y="266700"/>
                  </a:lnTo>
                  <a:lnTo>
                    <a:pt x="2670175" y="330200"/>
                  </a:lnTo>
                  <a:lnTo>
                    <a:pt x="2628900" y="374650"/>
                  </a:lnTo>
                  <a:lnTo>
                    <a:pt x="2590800" y="396875"/>
                  </a:lnTo>
                  <a:lnTo>
                    <a:pt x="2571750" y="403225"/>
                  </a:lnTo>
                  <a:lnTo>
                    <a:pt x="2546350" y="406400"/>
                  </a:lnTo>
                  <a:lnTo>
                    <a:pt x="2498725" y="406400"/>
                  </a:lnTo>
                  <a:lnTo>
                    <a:pt x="2381250" y="406400"/>
                  </a:lnTo>
                  <a:lnTo>
                    <a:pt x="2228850" y="412750"/>
                  </a:lnTo>
                  <a:lnTo>
                    <a:pt x="2063750" y="419100"/>
                  </a:lnTo>
                  <a:lnTo>
                    <a:pt x="1889125" y="434975"/>
                  </a:lnTo>
                  <a:lnTo>
                    <a:pt x="1720850" y="454025"/>
                  </a:lnTo>
                  <a:lnTo>
                    <a:pt x="1584325" y="479425"/>
                  </a:lnTo>
                  <a:lnTo>
                    <a:pt x="1447800" y="517525"/>
                  </a:lnTo>
                  <a:lnTo>
                    <a:pt x="1289050" y="571500"/>
                  </a:lnTo>
                  <a:lnTo>
                    <a:pt x="1203325" y="603250"/>
                  </a:lnTo>
                  <a:lnTo>
                    <a:pt x="1104900" y="644525"/>
                  </a:lnTo>
                  <a:lnTo>
                    <a:pt x="930275" y="733425"/>
                  </a:lnTo>
                  <a:lnTo>
                    <a:pt x="828675" y="800100"/>
                  </a:lnTo>
                  <a:lnTo>
                    <a:pt x="733425" y="873125"/>
                  </a:lnTo>
                  <a:lnTo>
                    <a:pt x="663575" y="936625"/>
                  </a:lnTo>
                  <a:lnTo>
                    <a:pt x="609600" y="993775"/>
                  </a:lnTo>
                  <a:lnTo>
                    <a:pt x="561975" y="1054100"/>
                  </a:lnTo>
                  <a:lnTo>
                    <a:pt x="520700" y="1114425"/>
                  </a:lnTo>
                  <a:lnTo>
                    <a:pt x="476250" y="1190625"/>
                  </a:lnTo>
                  <a:lnTo>
                    <a:pt x="434975" y="1273175"/>
                  </a:lnTo>
                  <a:lnTo>
                    <a:pt x="393700" y="1371600"/>
                  </a:lnTo>
                  <a:lnTo>
                    <a:pt x="368300" y="1454150"/>
                  </a:lnTo>
                  <a:lnTo>
                    <a:pt x="336550" y="1584325"/>
                  </a:lnTo>
                  <a:lnTo>
                    <a:pt x="317500" y="1698625"/>
                  </a:lnTo>
                  <a:lnTo>
                    <a:pt x="314325" y="1781175"/>
                  </a:lnTo>
                  <a:lnTo>
                    <a:pt x="320675" y="1863725"/>
                  </a:lnTo>
                  <a:lnTo>
                    <a:pt x="330200" y="1949450"/>
                  </a:lnTo>
                  <a:lnTo>
                    <a:pt x="196850" y="2409825"/>
                  </a:lnTo>
                  <a:lnTo>
                    <a:pt x="174625" y="2441575"/>
                  </a:lnTo>
                  <a:lnTo>
                    <a:pt x="146050" y="2470150"/>
                  </a:lnTo>
                  <a:lnTo>
                    <a:pt x="130175" y="2476500"/>
                  </a:lnTo>
                  <a:lnTo>
                    <a:pt x="114300" y="2470150"/>
                  </a:lnTo>
                  <a:lnTo>
                    <a:pt x="92075" y="2457450"/>
                  </a:lnTo>
                  <a:lnTo>
                    <a:pt x="63500" y="2409825"/>
                  </a:lnTo>
                  <a:lnTo>
                    <a:pt x="41275" y="2362200"/>
                  </a:lnTo>
                  <a:lnTo>
                    <a:pt x="19050" y="2301875"/>
                  </a:lnTo>
                  <a:lnTo>
                    <a:pt x="3175" y="2228850"/>
                  </a:lnTo>
                  <a:lnTo>
                    <a:pt x="0" y="2178050"/>
                  </a:lnTo>
                  <a:lnTo>
                    <a:pt x="3175" y="2085975"/>
                  </a:lnTo>
                  <a:lnTo>
                    <a:pt x="12700" y="1958975"/>
                  </a:lnTo>
                  <a:lnTo>
                    <a:pt x="22225" y="1866900"/>
                  </a:lnTo>
                  <a:lnTo>
                    <a:pt x="41275" y="1739900"/>
                  </a:lnTo>
                  <a:lnTo>
                    <a:pt x="60325" y="1654175"/>
                  </a:lnTo>
                  <a:lnTo>
                    <a:pt x="111125" y="1473200"/>
                  </a:lnTo>
                  <a:lnTo>
                    <a:pt x="149225" y="1358900"/>
                  </a:lnTo>
                  <a:lnTo>
                    <a:pt x="193675" y="1247775"/>
                  </a:lnTo>
                  <a:lnTo>
                    <a:pt x="244475" y="1139825"/>
                  </a:lnTo>
                  <a:lnTo>
                    <a:pt x="301625" y="1050925"/>
                  </a:lnTo>
                  <a:lnTo>
                    <a:pt x="358775" y="965200"/>
                  </a:lnTo>
                  <a:lnTo>
                    <a:pt x="438150" y="876300"/>
                  </a:lnTo>
                  <a:lnTo>
                    <a:pt x="492125" y="815975"/>
                  </a:lnTo>
                  <a:lnTo>
                    <a:pt x="546100" y="768350"/>
                  </a:lnTo>
                  <a:lnTo>
                    <a:pt x="619125" y="708025"/>
                  </a:lnTo>
                  <a:lnTo>
                    <a:pt x="698500" y="647700"/>
                  </a:lnTo>
                  <a:lnTo>
                    <a:pt x="777875" y="593725"/>
                  </a:lnTo>
                  <a:lnTo>
                    <a:pt x="946150" y="504825"/>
                  </a:lnTo>
                  <a:lnTo>
                    <a:pt x="1028700" y="466725"/>
                  </a:lnTo>
                  <a:lnTo>
                    <a:pt x="1127125" y="425450"/>
                  </a:lnTo>
                  <a:lnTo>
                    <a:pt x="1254125" y="374650"/>
                  </a:lnTo>
                  <a:lnTo>
                    <a:pt x="1381125" y="333375"/>
                  </a:lnTo>
                  <a:lnTo>
                    <a:pt x="1543050" y="288925"/>
                  </a:lnTo>
                  <a:lnTo>
                    <a:pt x="1736725" y="250825"/>
                  </a:lnTo>
                  <a:lnTo>
                    <a:pt x="201295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6DC52B5C-64D2-4086-9BD4-1D2780747BBA}"/>
                </a:ext>
              </a:extLst>
            </p:cNvPr>
            <p:cNvSpPr/>
            <p:nvPr/>
          </p:nvSpPr>
          <p:spPr>
            <a:xfrm rot="16200000">
              <a:off x="6615113" y="4768850"/>
              <a:ext cx="893762" cy="661988"/>
            </a:xfrm>
            <a:custGeom>
              <a:avLst/>
              <a:gdLst>
                <a:gd name="connsiteX0" fmla="*/ 704850 w 892969"/>
                <a:gd name="connsiteY0" fmla="*/ 102394 h 661987"/>
                <a:gd name="connsiteX1" fmla="*/ 528638 w 892969"/>
                <a:gd name="connsiteY1" fmla="*/ 119062 h 661987"/>
                <a:gd name="connsiteX2" fmla="*/ 402432 w 892969"/>
                <a:gd name="connsiteY2" fmla="*/ 135731 h 661987"/>
                <a:gd name="connsiteX3" fmla="*/ 376238 w 892969"/>
                <a:gd name="connsiteY3" fmla="*/ 135731 h 661987"/>
                <a:gd name="connsiteX4" fmla="*/ 326232 w 892969"/>
                <a:gd name="connsiteY4" fmla="*/ 133350 h 661987"/>
                <a:gd name="connsiteX5" fmla="*/ 283369 w 892969"/>
                <a:gd name="connsiteY5" fmla="*/ 126206 h 661987"/>
                <a:gd name="connsiteX6" fmla="*/ 252413 w 892969"/>
                <a:gd name="connsiteY6" fmla="*/ 119062 h 661987"/>
                <a:gd name="connsiteX7" fmla="*/ 235744 w 892969"/>
                <a:gd name="connsiteY7" fmla="*/ 107156 h 661987"/>
                <a:gd name="connsiteX8" fmla="*/ 226219 w 892969"/>
                <a:gd name="connsiteY8" fmla="*/ 76200 h 661987"/>
                <a:gd name="connsiteX9" fmla="*/ 216694 w 892969"/>
                <a:gd name="connsiteY9" fmla="*/ 0 h 661987"/>
                <a:gd name="connsiteX10" fmla="*/ 0 w 892969"/>
                <a:gd name="connsiteY10" fmla="*/ 642937 h 661987"/>
                <a:gd name="connsiteX11" fmla="*/ 30957 w 892969"/>
                <a:gd name="connsiteY11" fmla="*/ 661987 h 661987"/>
                <a:gd name="connsiteX12" fmla="*/ 54769 w 892969"/>
                <a:gd name="connsiteY12" fmla="*/ 652462 h 661987"/>
                <a:gd name="connsiteX13" fmla="*/ 95250 w 892969"/>
                <a:gd name="connsiteY13" fmla="*/ 611981 h 661987"/>
                <a:gd name="connsiteX14" fmla="*/ 126207 w 892969"/>
                <a:gd name="connsiteY14" fmla="*/ 583406 h 661987"/>
                <a:gd name="connsiteX15" fmla="*/ 183357 w 892969"/>
                <a:gd name="connsiteY15" fmla="*/ 531019 h 661987"/>
                <a:gd name="connsiteX16" fmla="*/ 266700 w 892969"/>
                <a:gd name="connsiteY16" fmla="*/ 466725 h 661987"/>
                <a:gd name="connsiteX17" fmla="*/ 350044 w 892969"/>
                <a:gd name="connsiteY17" fmla="*/ 407194 h 661987"/>
                <a:gd name="connsiteX18" fmla="*/ 428625 w 892969"/>
                <a:gd name="connsiteY18" fmla="*/ 357187 h 661987"/>
                <a:gd name="connsiteX19" fmla="*/ 509588 w 892969"/>
                <a:gd name="connsiteY19" fmla="*/ 314325 h 661987"/>
                <a:gd name="connsiteX20" fmla="*/ 609600 w 892969"/>
                <a:gd name="connsiteY20" fmla="*/ 259556 h 661987"/>
                <a:gd name="connsiteX21" fmla="*/ 745332 w 892969"/>
                <a:gd name="connsiteY21" fmla="*/ 202406 h 661987"/>
                <a:gd name="connsiteX22" fmla="*/ 857250 w 892969"/>
                <a:gd name="connsiteY22" fmla="*/ 161925 h 661987"/>
                <a:gd name="connsiteX23" fmla="*/ 871538 w 892969"/>
                <a:gd name="connsiteY23" fmla="*/ 152400 h 661987"/>
                <a:gd name="connsiteX24" fmla="*/ 892969 w 892969"/>
                <a:gd name="connsiteY24" fmla="*/ 128587 h 661987"/>
                <a:gd name="connsiteX25" fmla="*/ 892969 w 892969"/>
                <a:gd name="connsiteY25" fmla="*/ 111919 h 661987"/>
                <a:gd name="connsiteX26" fmla="*/ 890588 w 892969"/>
                <a:gd name="connsiteY26" fmla="*/ 104775 h 661987"/>
                <a:gd name="connsiteX27" fmla="*/ 885825 w 892969"/>
                <a:gd name="connsiteY27" fmla="*/ 97631 h 661987"/>
                <a:gd name="connsiteX28" fmla="*/ 859632 w 892969"/>
                <a:gd name="connsiteY28" fmla="*/ 92869 h 661987"/>
                <a:gd name="connsiteX29" fmla="*/ 704850 w 892969"/>
                <a:gd name="connsiteY29" fmla="*/ 102394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92969" h="661987">
                  <a:moveTo>
                    <a:pt x="704850" y="102394"/>
                  </a:moveTo>
                  <a:lnTo>
                    <a:pt x="528638" y="119062"/>
                  </a:lnTo>
                  <a:lnTo>
                    <a:pt x="402432" y="135731"/>
                  </a:lnTo>
                  <a:lnTo>
                    <a:pt x="376238" y="135731"/>
                  </a:lnTo>
                  <a:lnTo>
                    <a:pt x="326232" y="133350"/>
                  </a:lnTo>
                  <a:lnTo>
                    <a:pt x="283369" y="126206"/>
                  </a:lnTo>
                  <a:lnTo>
                    <a:pt x="252413" y="119062"/>
                  </a:lnTo>
                  <a:lnTo>
                    <a:pt x="235744" y="107156"/>
                  </a:lnTo>
                  <a:lnTo>
                    <a:pt x="226219" y="76200"/>
                  </a:lnTo>
                  <a:lnTo>
                    <a:pt x="216694" y="0"/>
                  </a:lnTo>
                  <a:lnTo>
                    <a:pt x="0" y="642937"/>
                  </a:lnTo>
                  <a:lnTo>
                    <a:pt x="30957" y="661987"/>
                  </a:lnTo>
                  <a:lnTo>
                    <a:pt x="54769" y="652462"/>
                  </a:lnTo>
                  <a:lnTo>
                    <a:pt x="95250" y="611981"/>
                  </a:lnTo>
                  <a:lnTo>
                    <a:pt x="126207" y="583406"/>
                  </a:lnTo>
                  <a:lnTo>
                    <a:pt x="183357" y="531019"/>
                  </a:lnTo>
                  <a:lnTo>
                    <a:pt x="266700" y="466725"/>
                  </a:lnTo>
                  <a:lnTo>
                    <a:pt x="350044" y="407194"/>
                  </a:lnTo>
                  <a:lnTo>
                    <a:pt x="428625" y="357187"/>
                  </a:lnTo>
                  <a:lnTo>
                    <a:pt x="509588" y="314325"/>
                  </a:lnTo>
                  <a:lnTo>
                    <a:pt x="609600" y="259556"/>
                  </a:lnTo>
                  <a:lnTo>
                    <a:pt x="745332" y="202406"/>
                  </a:lnTo>
                  <a:lnTo>
                    <a:pt x="857250" y="161925"/>
                  </a:lnTo>
                  <a:lnTo>
                    <a:pt x="871538" y="152400"/>
                  </a:lnTo>
                  <a:lnTo>
                    <a:pt x="892969" y="128587"/>
                  </a:lnTo>
                  <a:lnTo>
                    <a:pt x="892969" y="111919"/>
                  </a:lnTo>
                  <a:lnTo>
                    <a:pt x="890588" y="104775"/>
                  </a:lnTo>
                  <a:lnTo>
                    <a:pt x="885825" y="97631"/>
                  </a:lnTo>
                  <a:lnTo>
                    <a:pt x="859632" y="92869"/>
                  </a:lnTo>
                  <a:lnTo>
                    <a:pt x="7048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56C95EBE-54F8-4E42-88D0-ADC1CB07C9E1}"/>
              </a:ext>
            </a:extLst>
          </p:cNvPr>
          <p:cNvSpPr/>
          <p:nvPr/>
        </p:nvSpPr>
        <p:spPr>
          <a:xfrm>
            <a:off x="2700338" y="1528763"/>
            <a:ext cx="1368425" cy="1081087"/>
          </a:xfrm>
          <a:custGeom>
            <a:avLst/>
            <a:gdLst>
              <a:gd name="connsiteX0" fmla="*/ 1021556 w 1369218"/>
              <a:gd name="connsiteY0" fmla="*/ 559593 h 1081087"/>
              <a:gd name="connsiteX1" fmla="*/ 940593 w 1369218"/>
              <a:gd name="connsiteY1" fmla="*/ 616743 h 1081087"/>
              <a:gd name="connsiteX2" fmla="*/ 833437 w 1369218"/>
              <a:gd name="connsiteY2" fmla="*/ 690562 h 1081087"/>
              <a:gd name="connsiteX3" fmla="*/ 731043 w 1369218"/>
              <a:gd name="connsiteY3" fmla="*/ 754856 h 1081087"/>
              <a:gd name="connsiteX4" fmla="*/ 609600 w 1369218"/>
              <a:gd name="connsiteY4" fmla="*/ 826293 h 1081087"/>
              <a:gd name="connsiteX5" fmla="*/ 461962 w 1369218"/>
              <a:gd name="connsiteY5" fmla="*/ 904875 h 1081087"/>
              <a:gd name="connsiteX6" fmla="*/ 333375 w 1369218"/>
              <a:gd name="connsiteY6" fmla="*/ 966787 h 1081087"/>
              <a:gd name="connsiteX7" fmla="*/ 204787 w 1369218"/>
              <a:gd name="connsiteY7" fmla="*/ 1019175 h 1081087"/>
              <a:gd name="connsiteX8" fmla="*/ 85725 w 1369218"/>
              <a:gd name="connsiteY8" fmla="*/ 1064418 h 1081087"/>
              <a:gd name="connsiteX9" fmla="*/ 50006 w 1369218"/>
              <a:gd name="connsiteY9" fmla="*/ 1076325 h 1081087"/>
              <a:gd name="connsiteX10" fmla="*/ 19050 w 1369218"/>
              <a:gd name="connsiteY10" fmla="*/ 1081087 h 1081087"/>
              <a:gd name="connsiteX11" fmla="*/ 4762 w 1369218"/>
              <a:gd name="connsiteY11" fmla="*/ 1076325 h 1081087"/>
              <a:gd name="connsiteX12" fmla="*/ 0 w 1369218"/>
              <a:gd name="connsiteY12" fmla="*/ 1069181 h 1081087"/>
              <a:gd name="connsiteX13" fmla="*/ 4762 w 1369218"/>
              <a:gd name="connsiteY13" fmla="*/ 1057275 h 1081087"/>
              <a:gd name="connsiteX14" fmla="*/ 33337 w 1369218"/>
              <a:gd name="connsiteY14" fmla="*/ 1031081 h 1081087"/>
              <a:gd name="connsiteX15" fmla="*/ 119062 w 1369218"/>
              <a:gd name="connsiteY15" fmla="*/ 973931 h 1081087"/>
              <a:gd name="connsiteX16" fmla="*/ 228600 w 1369218"/>
              <a:gd name="connsiteY16" fmla="*/ 900112 h 1081087"/>
              <a:gd name="connsiteX17" fmla="*/ 342900 w 1369218"/>
              <a:gd name="connsiteY17" fmla="*/ 816768 h 1081087"/>
              <a:gd name="connsiteX18" fmla="*/ 457200 w 1369218"/>
              <a:gd name="connsiteY18" fmla="*/ 733425 h 1081087"/>
              <a:gd name="connsiteX19" fmla="*/ 566737 w 1369218"/>
              <a:gd name="connsiteY19" fmla="*/ 650081 h 1081087"/>
              <a:gd name="connsiteX20" fmla="*/ 661987 w 1369218"/>
              <a:gd name="connsiteY20" fmla="*/ 573881 h 1081087"/>
              <a:gd name="connsiteX21" fmla="*/ 759618 w 1369218"/>
              <a:gd name="connsiteY21" fmla="*/ 497681 h 1081087"/>
              <a:gd name="connsiteX22" fmla="*/ 814387 w 1369218"/>
              <a:gd name="connsiteY22" fmla="*/ 450056 h 1081087"/>
              <a:gd name="connsiteX23" fmla="*/ 869156 w 1369218"/>
              <a:gd name="connsiteY23" fmla="*/ 400050 h 1081087"/>
              <a:gd name="connsiteX24" fmla="*/ 923925 w 1369218"/>
              <a:gd name="connsiteY24" fmla="*/ 340518 h 1081087"/>
              <a:gd name="connsiteX25" fmla="*/ 954881 w 1369218"/>
              <a:gd name="connsiteY25" fmla="*/ 302418 h 1081087"/>
              <a:gd name="connsiteX26" fmla="*/ 978693 w 1369218"/>
              <a:gd name="connsiteY26" fmla="*/ 261937 h 1081087"/>
              <a:gd name="connsiteX27" fmla="*/ 990600 w 1369218"/>
              <a:gd name="connsiteY27" fmla="*/ 230981 h 1081087"/>
              <a:gd name="connsiteX28" fmla="*/ 995362 w 1369218"/>
              <a:gd name="connsiteY28" fmla="*/ 200025 h 1081087"/>
              <a:gd name="connsiteX29" fmla="*/ 992981 w 1369218"/>
              <a:gd name="connsiteY29" fmla="*/ 178593 h 1081087"/>
              <a:gd name="connsiteX30" fmla="*/ 985837 w 1369218"/>
              <a:gd name="connsiteY30" fmla="*/ 150018 h 1081087"/>
              <a:gd name="connsiteX31" fmla="*/ 971550 w 1369218"/>
              <a:gd name="connsiteY31" fmla="*/ 121443 h 1081087"/>
              <a:gd name="connsiteX32" fmla="*/ 954881 w 1369218"/>
              <a:gd name="connsiteY32" fmla="*/ 102393 h 1081087"/>
              <a:gd name="connsiteX33" fmla="*/ 935831 w 1369218"/>
              <a:gd name="connsiteY33" fmla="*/ 83343 h 1081087"/>
              <a:gd name="connsiteX34" fmla="*/ 909637 w 1369218"/>
              <a:gd name="connsiteY34" fmla="*/ 66675 h 1081087"/>
              <a:gd name="connsiteX35" fmla="*/ 909637 w 1369218"/>
              <a:gd name="connsiteY35" fmla="*/ 66675 h 1081087"/>
              <a:gd name="connsiteX36" fmla="*/ 883443 w 1369218"/>
              <a:gd name="connsiteY36" fmla="*/ 50006 h 1081087"/>
              <a:gd name="connsiteX37" fmla="*/ 876300 w 1369218"/>
              <a:gd name="connsiteY37" fmla="*/ 40481 h 1081087"/>
              <a:gd name="connsiteX38" fmla="*/ 876300 w 1369218"/>
              <a:gd name="connsiteY38" fmla="*/ 26193 h 1081087"/>
              <a:gd name="connsiteX39" fmla="*/ 883443 w 1369218"/>
              <a:gd name="connsiteY39" fmla="*/ 14287 h 1081087"/>
              <a:gd name="connsiteX40" fmla="*/ 909637 w 1369218"/>
              <a:gd name="connsiteY40" fmla="*/ 4762 h 1081087"/>
              <a:gd name="connsiteX41" fmla="*/ 964406 w 1369218"/>
              <a:gd name="connsiteY41" fmla="*/ 0 h 1081087"/>
              <a:gd name="connsiteX42" fmla="*/ 1023937 w 1369218"/>
              <a:gd name="connsiteY42" fmla="*/ 11906 h 1081087"/>
              <a:gd name="connsiteX43" fmla="*/ 1066800 w 1369218"/>
              <a:gd name="connsiteY43" fmla="*/ 26193 h 1081087"/>
              <a:gd name="connsiteX44" fmla="*/ 1112043 w 1369218"/>
              <a:gd name="connsiteY44" fmla="*/ 50006 h 1081087"/>
              <a:gd name="connsiteX45" fmla="*/ 1166812 w 1369218"/>
              <a:gd name="connsiteY45" fmla="*/ 88106 h 1081087"/>
              <a:gd name="connsiteX46" fmla="*/ 1226343 w 1369218"/>
              <a:gd name="connsiteY46" fmla="*/ 135731 h 1081087"/>
              <a:gd name="connsiteX47" fmla="*/ 1297781 w 1369218"/>
              <a:gd name="connsiteY47" fmla="*/ 204787 h 1081087"/>
              <a:gd name="connsiteX48" fmla="*/ 1347787 w 1369218"/>
              <a:gd name="connsiteY48" fmla="*/ 261937 h 1081087"/>
              <a:gd name="connsiteX49" fmla="*/ 1359693 w 1369218"/>
              <a:gd name="connsiteY49" fmla="*/ 278606 h 1081087"/>
              <a:gd name="connsiteX50" fmla="*/ 1366837 w 1369218"/>
              <a:gd name="connsiteY50" fmla="*/ 300037 h 1081087"/>
              <a:gd name="connsiteX51" fmla="*/ 1369218 w 1369218"/>
              <a:gd name="connsiteY51" fmla="*/ 314325 h 1081087"/>
              <a:gd name="connsiteX52" fmla="*/ 1364456 w 1369218"/>
              <a:gd name="connsiteY52" fmla="*/ 338137 h 1081087"/>
              <a:gd name="connsiteX53" fmla="*/ 1347787 w 1369218"/>
              <a:gd name="connsiteY53" fmla="*/ 359568 h 1081087"/>
              <a:gd name="connsiteX54" fmla="*/ 1314450 w 1369218"/>
              <a:gd name="connsiteY54" fmla="*/ 381000 h 1081087"/>
              <a:gd name="connsiteX55" fmla="*/ 1262062 w 1369218"/>
              <a:gd name="connsiteY55" fmla="*/ 404812 h 1081087"/>
              <a:gd name="connsiteX56" fmla="*/ 1197768 w 1369218"/>
              <a:gd name="connsiteY56" fmla="*/ 426243 h 1081087"/>
              <a:gd name="connsiteX57" fmla="*/ 1119187 w 1369218"/>
              <a:gd name="connsiteY57" fmla="*/ 490537 h 1081087"/>
              <a:gd name="connsiteX58" fmla="*/ 1021556 w 1369218"/>
              <a:gd name="connsiteY58" fmla="*/ 559593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369218" h="1081087">
                <a:moveTo>
                  <a:pt x="1021556" y="559593"/>
                </a:moveTo>
                <a:lnTo>
                  <a:pt x="940593" y="616743"/>
                </a:lnTo>
                <a:lnTo>
                  <a:pt x="833437" y="690562"/>
                </a:lnTo>
                <a:lnTo>
                  <a:pt x="731043" y="754856"/>
                </a:lnTo>
                <a:lnTo>
                  <a:pt x="609600" y="826293"/>
                </a:lnTo>
                <a:lnTo>
                  <a:pt x="461962" y="904875"/>
                </a:lnTo>
                <a:lnTo>
                  <a:pt x="333375" y="966787"/>
                </a:lnTo>
                <a:lnTo>
                  <a:pt x="204787" y="1019175"/>
                </a:lnTo>
                <a:lnTo>
                  <a:pt x="85725" y="1064418"/>
                </a:lnTo>
                <a:lnTo>
                  <a:pt x="50006" y="1076325"/>
                </a:lnTo>
                <a:lnTo>
                  <a:pt x="19050" y="1081087"/>
                </a:lnTo>
                <a:lnTo>
                  <a:pt x="4762" y="1076325"/>
                </a:lnTo>
                <a:lnTo>
                  <a:pt x="0" y="1069181"/>
                </a:lnTo>
                <a:lnTo>
                  <a:pt x="4762" y="1057275"/>
                </a:lnTo>
                <a:lnTo>
                  <a:pt x="33337" y="1031081"/>
                </a:lnTo>
                <a:lnTo>
                  <a:pt x="119062" y="973931"/>
                </a:lnTo>
                <a:lnTo>
                  <a:pt x="228600" y="900112"/>
                </a:lnTo>
                <a:lnTo>
                  <a:pt x="342900" y="816768"/>
                </a:lnTo>
                <a:lnTo>
                  <a:pt x="457200" y="733425"/>
                </a:lnTo>
                <a:lnTo>
                  <a:pt x="566737" y="650081"/>
                </a:lnTo>
                <a:lnTo>
                  <a:pt x="661987" y="573881"/>
                </a:lnTo>
                <a:lnTo>
                  <a:pt x="759618" y="497681"/>
                </a:lnTo>
                <a:lnTo>
                  <a:pt x="814387" y="450056"/>
                </a:lnTo>
                <a:lnTo>
                  <a:pt x="869156" y="400050"/>
                </a:lnTo>
                <a:lnTo>
                  <a:pt x="923925" y="340518"/>
                </a:lnTo>
                <a:lnTo>
                  <a:pt x="954881" y="302418"/>
                </a:lnTo>
                <a:lnTo>
                  <a:pt x="978693" y="261937"/>
                </a:lnTo>
                <a:lnTo>
                  <a:pt x="990600" y="230981"/>
                </a:lnTo>
                <a:lnTo>
                  <a:pt x="995362" y="200025"/>
                </a:lnTo>
                <a:lnTo>
                  <a:pt x="992981" y="178593"/>
                </a:lnTo>
                <a:lnTo>
                  <a:pt x="985837" y="150018"/>
                </a:lnTo>
                <a:lnTo>
                  <a:pt x="971550" y="121443"/>
                </a:lnTo>
                <a:lnTo>
                  <a:pt x="954881" y="102393"/>
                </a:lnTo>
                <a:lnTo>
                  <a:pt x="935831" y="83343"/>
                </a:lnTo>
                <a:lnTo>
                  <a:pt x="909637" y="66675"/>
                </a:lnTo>
                <a:lnTo>
                  <a:pt x="909637" y="66675"/>
                </a:lnTo>
                <a:lnTo>
                  <a:pt x="883443" y="50006"/>
                </a:lnTo>
                <a:lnTo>
                  <a:pt x="876300" y="40481"/>
                </a:lnTo>
                <a:lnTo>
                  <a:pt x="876300" y="26193"/>
                </a:lnTo>
                <a:lnTo>
                  <a:pt x="883443" y="14287"/>
                </a:lnTo>
                <a:lnTo>
                  <a:pt x="909637" y="4762"/>
                </a:lnTo>
                <a:lnTo>
                  <a:pt x="964406" y="0"/>
                </a:lnTo>
                <a:lnTo>
                  <a:pt x="1023937" y="11906"/>
                </a:lnTo>
                <a:lnTo>
                  <a:pt x="1066800" y="26193"/>
                </a:lnTo>
                <a:lnTo>
                  <a:pt x="1112043" y="50006"/>
                </a:lnTo>
                <a:lnTo>
                  <a:pt x="1166812" y="88106"/>
                </a:lnTo>
                <a:lnTo>
                  <a:pt x="1226343" y="135731"/>
                </a:lnTo>
                <a:lnTo>
                  <a:pt x="1297781" y="204787"/>
                </a:lnTo>
                <a:lnTo>
                  <a:pt x="1347787" y="261937"/>
                </a:lnTo>
                <a:lnTo>
                  <a:pt x="1359693" y="278606"/>
                </a:lnTo>
                <a:lnTo>
                  <a:pt x="1366837" y="300037"/>
                </a:lnTo>
                <a:lnTo>
                  <a:pt x="1369218" y="314325"/>
                </a:lnTo>
                <a:lnTo>
                  <a:pt x="1364456" y="338137"/>
                </a:lnTo>
                <a:lnTo>
                  <a:pt x="1347787" y="359568"/>
                </a:lnTo>
                <a:lnTo>
                  <a:pt x="1314450" y="381000"/>
                </a:lnTo>
                <a:lnTo>
                  <a:pt x="1262062" y="404812"/>
                </a:lnTo>
                <a:lnTo>
                  <a:pt x="1197768" y="426243"/>
                </a:lnTo>
                <a:lnTo>
                  <a:pt x="1119187" y="490537"/>
                </a:lnTo>
                <a:lnTo>
                  <a:pt x="1021556" y="5595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588CECDD-9B90-427C-BBA6-20E7EB707D01}"/>
              </a:ext>
            </a:extLst>
          </p:cNvPr>
          <p:cNvSpPr/>
          <p:nvPr/>
        </p:nvSpPr>
        <p:spPr>
          <a:xfrm>
            <a:off x="2543175" y="2447925"/>
            <a:ext cx="1598613" cy="1754188"/>
          </a:xfrm>
          <a:custGeom>
            <a:avLst/>
            <a:gdLst>
              <a:gd name="connsiteX0" fmla="*/ 1112044 w 1597819"/>
              <a:gd name="connsiteY0" fmla="*/ 345281 h 1754981"/>
              <a:gd name="connsiteX1" fmla="*/ 1000125 w 1597819"/>
              <a:gd name="connsiteY1" fmla="*/ 502444 h 1754981"/>
              <a:gd name="connsiteX2" fmla="*/ 862013 w 1597819"/>
              <a:gd name="connsiteY2" fmla="*/ 700088 h 1754981"/>
              <a:gd name="connsiteX3" fmla="*/ 719138 w 1597819"/>
              <a:gd name="connsiteY3" fmla="*/ 902494 h 1754981"/>
              <a:gd name="connsiteX4" fmla="*/ 650081 w 1597819"/>
              <a:gd name="connsiteY4" fmla="*/ 992981 h 1754981"/>
              <a:gd name="connsiteX5" fmla="*/ 485775 w 1597819"/>
              <a:gd name="connsiteY5" fmla="*/ 1197769 h 1754981"/>
              <a:gd name="connsiteX6" fmla="*/ 292894 w 1597819"/>
              <a:gd name="connsiteY6" fmla="*/ 1404938 h 1754981"/>
              <a:gd name="connsiteX7" fmla="*/ 114300 w 1597819"/>
              <a:gd name="connsiteY7" fmla="*/ 1595438 h 1754981"/>
              <a:gd name="connsiteX8" fmla="*/ 19050 w 1597819"/>
              <a:gd name="connsiteY8" fmla="*/ 1688306 h 1754981"/>
              <a:gd name="connsiteX9" fmla="*/ 7144 w 1597819"/>
              <a:gd name="connsiteY9" fmla="*/ 1709738 h 1754981"/>
              <a:gd name="connsiteX10" fmla="*/ 0 w 1597819"/>
              <a:gd name="connsiteY10" fmla="*/ 1728788 h 1754981"/>
              <a:gd name="connsiteX11" fmla="*/ 0 w 1597819"/>
              <a:gd name="connsiteY11" fmla="*/ 1740694 h 1754981"/>
              <a:gd name="connsiteX12" fmla="*/ 2381 w 1597819"/>
              <a:gd name="connsiteY12" fmla="*/ 1750219 h 1754981"/>
              <a:gd name="connsiteX13" fmla="*/ 7144 w 1597819"/>
              <a:gd name="connsiteY13" fmla="*/ 1752600 h 1754981"/>
              <a:gd name="connsiteX14" fmla="*/ 21431 w 1597819"/>
              <a:gd name="connsiteY14" fmla="*/ 1754981 h 1754981"/>
              <a:gd name="connsiteX15" fmla="*/ 47625 w 1597819"/>
              <a:gd name="connsiteY15" fmla="*/ 1747838 h 1754981"/>
              <a:gd name="connsiteX16" fmla="*/ 123825 w 1597819"/>
              <a:gd name="connsiteY16" fmla="*/ 1695450 h 1754981"/>
              <a:gd name="connsiteX17" fmla="*/ 250031 w 1597819"/>
              <a:gd name="connsiteY17" fmla="*/ 1604963 h 1754981"/>
              <a:gd name="connsiteX18" fmla="*/ 411956 w 1597819"/>
              <a:gd name="connsiteY18" fmla="*/ 1473994 h 1754981"/>
              <a:gd name="connsiteX19" fmla="*/ 564356 w 1597819"/>
              <a:gd name="connsiteY19" fmla="*/ 1347788 h 1754981"/>
              <a:gd name="connsiteX20" fmla="*/ 678656 w 1597819"/>
              <a:gd name="connsiteY20" fmla="*/ 1245394 h 1754981"/>
              <a:gd name="connsiteX21" fmla="*/ 821531 w 1597819"/>
              <a:gd name="connsiteY21" fmla="*/ 1109663 h 1754981"/>
              <a:gd name="connsiteX22" fmla="*/ 969169 w 1597819"/>
              <a:gd name="connsiteY22" fmla="*/ 940594 h 1754981"/>
              <a:gd name="connsiteX23" fmla="*/ 1119188 w 1597819"/>
              <a:gd name="connsiteY23" fmla="*/ 773906 h 1754981"/>
              <a:gd name="connsiteX24" fmla="*/ 1245394 w 1597819"/>
              <a:gd name="connsiteY24" fmla="*/ 623888 h 1754981"/>
              <a:gd name="connsiteX25" fmla="*/ 1378744 w 1597819"/>
              <a:gd name="connsiteY25" fmla="*/ 461963 h 1754981"/>
              <a:gd name="connsiteX26" fmla="*/ 1459706 w 1597819"/>
              <a:gd name="connsiteY26" fmla="*/ 359569 h 1754981"/>
              <a:gd name="connsiteX27" fmla="*/ 1493044 w 1597819"/>
              <a:gd name="connsiteY27" fmla="*/ 340519 h 1754981"/>
              <a:gd name="connsiteX28" fmla="*/ 1543050 w 1597819"/>
              <a:gd name="connsiteY28" fmla="*/ 314325 h 1754981"/>
              <a:gd name="connsiteX29" fmla="*/ 1569244 w 1597819"/>
              <a:gd name="connsiteY29" fmla="*/ 302419 h 1754981"/>
              <a:gd name="connsiteX30" fmla="*/ 1585913 w 1597819"/>
              <a:gd name="connsiteY30" fmla="*/ 290513 h 1754981"/>
              <a:gd name="connsiteX31" fmla="*/ 1593056 w 1597819"/>
              <a:gd name="connsiteY31" fmla="*/ 280988 h 1754981"/>
              <a:gd name="connsiteX32" fmla="*/ 1597819 w 1597819"/>
              <a:gd name="connsiteY32" fmla="*/ 273844 h 1754981"/>
              <a:gd name="connsiteX33" fmla="*/ 1597819 w 1597819"/>
              <a:gd name="connsiteY33" fmla="*/ 264319 h 1754981"/>
              <a:gd name="connsiteX34" fmla="*/ 1597819 w 1597819"/>
              <a:gd name="connsiteY34" fmla="*/ 250031 h 1754981"/>
              <a:gd name="connsiteX35" fmla="*/ 1590675 w 1597819"/>
              <a:gd name="connsiteY35" fmla="*/ 228600 h 1754981"/>
              <a:gd name="connsiteX36" fmla="*/ 1576388 w 1597819"/>
              <a:gd name="connsiteY36" fmla="*/ 207169 h 1754981"/>
              <a:gd name="connsiteX37" fmla="*/ 1545431 w 1597819"/>
              <a:gd name="connsiteY37" fmla="*/ 176213 h 1754981"/>
              <a:gd name="connsiteX38" fmla="*/ 1495425 w 1597819"/>
              <a:gd name="connsiteY38" fmla="*/ 135731 h 1754981"/>
              <a:gd name="connsiteX39" fmla="*/ 1447800 w 1597819"/>
              <a:gd name="connsiteY39" fmla="*/ 100013 h 1754981"/>
              <a:gd name="connsiteX40" fmla="*/ 1397794 w 1597819"/>
              <a:gd name="connsiteY40" fmla="*/ 71438 h 1754981"/>
              <a:gd name="connsiteX41" fmla="*/ 1345406 w 1597819"/>
              <a:gd name="connsiteY41" fmla="*/ 45244 h 1754981"/>
              <a:gd name="connsiteX42" fmla="*/ 1297781 w 1597819"/>
              <a:gd name="connsiteY42" fmla="*/ 28575 h 1754981"/>
              <a:gd name="connsiteX43" fmla="*/ 1231106 w 1597819"/>
              <a:gd name="connsiteY43" fmla="*/ 11906 h 1754981"/>
              <a:gd name="connsiteX44" fmla="*/ 1152525 w 1597819"/>
              <a:gd name="connsiteY44" fmla="*/ 0 h 1754981"/>
              <a:gd name="connsiteX45" fmla="*/ 1131094 w 1597819"/>
              <a:gd name="connsiteY45" fmla="*/ 2381 h 1754981"/>
              <a:gd name="connsiteX46" fmla="*/ 1114425 w 1597819"/>
              <a:gd name="connsiteY46" fmla="*/ 4763 h 1754981"/>
              <a:gd name="connsiteX47" fmla="*/ 1104900 w 1597819"/>
              <a:gd name="connsiteY47" fmla="*/ 14288 h 1754981"/>
              <a:gd name="connsiteX48" fmla="*/ 1102519 w 1597819"/>
              <a:gd name="connsiteY48" fmla="*/ 23813 h 1754981"/>
              <a:gd name="connsiteX49" fmla="*/ 1119188 w 1597819"/>
              <a:gd name="connsiteY49" fmla="*/ 52388 h 1754981"/>
              <a:gd name="connsiteX50" fmla="*/ 1140619 w 1597819"/>
              <a:gd name="connsiteY50" fmla="*/ 76200 h 1754981"/>
              <a:gd name="connsiteX51" fmla="*/ 1166813 w 1597819"/>
              <a:gd name="connsiteY51" fmla="*/ 104775 h 1754981"/>
              <a:gd name="connsiteX52" fmla="*/ 1183481 w 1597819"/>
              <a:gd name="connsiteY52" fmla="*/ 130969 h 1754981"/>
              <a:gd name="connsiteX53" fmla="*/ 1195388 w 1597819"/>
              <a:gd name="connsiteY53" fmla="*/ 157163 h 1754981"/>
              <a:gd name="connsiteX54" fmla="*/ 1200150 w 1597819"/>
              <a:gd name="connsiteY54" fmla="*/ 188119 h 1754981"/>
              <a:gd name="connsiteX55" fmla="*/ 1200150 w 1597819"/>
              <a:gd name="connsiteY55" fmla="*/ 209550 h 1754981"/>
              <a:gd name="connsiteX56" fmla="*/ 1185863 w 1597819"/>
              <a:gd name="connsiteY56" fmla="*/ 235744 h 1754981"/>
              <a:gd name="connsiteX57" fmla="*/ 1112044 w 1597819"/>
              <a:gd name="connsiteY57" fmla="*/ 345281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597819" h="1754981">
                <a:moveTo>
                  <a:pt x="1112044" y="345281"/>
                </a:moveTo>
                <a:lnTo>
                  <a:pt x="1000125" y="502444"/>
                </a:lnTo>
                <a:lnTo>
                  <a:pt x="862013" y="700088"/>
                </a:lnTo>
                <a:lnTo>
                  <a:pt x="719138" y="902494"/>
                </a:lnTo>
                <a:lnTo>
                  <a:pt x="650081" y="992981"/>
                </a:lnTo>
                <a:lnTo>
                  <a:pt x="485775" y="1197769"/>
                </a:lnTo>
                <a:lnTo>
                  <a:pt x="292894" y="1404938"/>
                </a:lnTo>
                <a:lnTo>
                  <a:pt x="114300" y="1595438"/>
                </a:lnTo>
                <a:lnTo>
                  <a:pt x="19050" y="1688306"/>
                </a:lnTo>
                <a:lnTo>
                  <a:pt x="7144" y="1709738"/>
                </a:lnTo>
                <a:lnTo>
                  <a:pt x="0" y="1728788"/>
                </a:lnTo>
                <a:lnTo>
                  <a:pt x="0" y="1740694"/>
                </a:lnTo>
                <a:lnTo>
                  <a:pt x="2381" y="1750219"/>
                </a:lnTo>
                <a:lnTo>
                  <a:pt x="7144" y="1752600"/>
                </a:lnTo>
                <a:lnTo>
                  <a:pt x="21431" y="1754981"/>
                </a:lnTo>
                <a:lnTo>
                  <a:pt x="47625" y="1747838"/>
                </a:lnTo>
                <a:lnTo>
                  <a:pt x="123825" y="1695450"/>
                </a:lnTo>
                <a:lnTo>
                  <a:pt x="250031" y="1604963"/>
                </a:lnTo>
                <a:lnTo>
                  <a:pt x="411956" y="1473994"/>
                </a:lnTo>
                <a:lnTo>
                  <a:pt x="564356" y="1347788"/>
                </a:lnTo>
                <a:lnTo>
                  <a:pt x="678656" y="1245394"/>
                </a:lnTo>
                <a:lnTo>
                  <a:pt x="821531" y="1109663"/>
                </a:lnTo>
                <a:lnTo>
                  <a:pt x="969169" y="940594"/>
                </a:lnTo>
                <a:lnTo>
                  <a:pt x="1119188" y="773906"/>
                </a:lnTo>
                <a:lnTo>
                  <a:pt x="1245394" y="623888"/>
                </a:lnTo>
                <a:lnTo>
                  <a:pt x="1378744" y="461963"/>
                </a:lnTo>
                <a:lnTo>
                  <a:pt x="1459706" y="359569"/>
                </a:lnTo>
                <a:lnTo>
                  <a:pt x="1493044" y="340519"/>
                </a:lnTo>
                <a:lnTo>
                  <a:pt x="1543050" y="314325"/>
                </a:lnTo>
                <a:lnTo>
                  <a:pt x="1569244" y="302419"/>
                </a:lnTo>
                <a:lnTo>
                  <a:pt x="1585913" y="290513"/>
                </a:lnTo>
                <a:lnTo>
                  <a:pt x="1593056" y="280988"/>
                </a:lnTo>
                <a:lnTo>
                  <a:pt x="1597819" y="273844"/>
                </a:lnTo>
                <a:lnTo>
                  <a:pt x="1597819" y="264319"/>
                </a:lnTo>
                <a:lnTo>
                  <a:pt x="1597819" y="250031"/>
                </a:lnTo>
                <a:lnTo>
                  <a:pt x="1590675" y="228600"/>
                </a:lnTo>
                <a:lnTo>
                  <a:pt x="1576388" y="207169"/>
                </a:lnTo>
                <a:lnTo>
                  <a:pt x="1545431" y="176213"/>
                </a:lnTo>
                <a:lnTo>
                  <a:pt x="1495425" y="135731"/>
                </a:lnTo>
                <a:lnTo>
                  <a:pt x="1447800" y="100013"/>
                </a:lnTo>
                <a:lnTo>
                  <a:pt x="1397794" y="71438"/>
                </a:lnTo>
                <a:lnTo>
                  <a:pt x="1345406" y="45244"/>
                </a:lnTo>
                <a:lnTo>
                  <a:pt x="1297781" y="28575"/>
                </a:lnTo>
                <a:lnTo>
                  <a:pt x="1231106" y="11906"/>
                </a:lnTo>
                <a:lnTo>
                  <a:pt x="1152525" y="0"/>
                </a:lnTo>
                <a:lnTo>
                  <a:pt x="1131094" y="2381"/>
                </a:lnTo>
                <a:lnTo>
                  <a:pt x="1114425" y="4763"/>
                </a:lnTo>
                <a:lnTo>
                  <a:pt x="1104900" y="14288"/>
                </a:lnTo>
                <a:lnTo>
                  <a:pt x="1102519" y="23813"/>
                </a:lnTo>
                <a:lnTo>
                  <a:pt x="1119188" y="52388"/>
                </a:lnTo>
                <a:lnTo>
                  <a:pt x="1140619" y="76200"/>
                </a:lnTo>
                <a:lnTo>
                  <a:pt x="1166813" y="104775"/>
                </a:lnTo>
                <a:lnTo>
                  <a:pt x="1183481" y="130969"/>
                </a:lnTo>
                <a:lnTo>
                  <a:pt x="1195388" y="157163"/>
                </a:lnTo>
                <a:lnTo>
                  <a:pt x="1200150" y="188119"/>
                </a:lnTo>
                <a:lnTo>
                  <a:pt x="1200150" y="209550"/>
                </a:lnTo>
                <a:lnTo>
                  <a:pt x="1185863" y="235744"/>
                </a:lnTo>
                <a:lnTo>
                  <a:pt x="1112044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C45C2AF1-E76A-466E-A813-B04B39C8F3F1}"/>
              </a:ext>
            </a:extLst>
          </p:cNvPr>
          <p:cNvSpPr/>
          <p:nvPr/>
        </p:nvSpPr>
        <p:spPr>
          <a:xfrm>
            <a:off x="3690938" y="3876675"/>
            <a:ext cx="1133475" cy="1760538"/>
          </a:xfrm>
          <a:custGeom>
            <a:avLst/>
            <a:gdLst>
              <a:gd name="connsiteX0" fmla="*/ 714375 w 1133475"/>
              <a:gd name="connsiteY0" fmla="*/ 550069 h 1759744"/>
              <a:gd name="connsiteX1" fmla="*/ 673893 w 1133475"/>
              <a:gd name="connsiteY1" fmla="*/ 661988 h 1759744"/>
              <a:gd name="connsiteX2" fmla="*/ 616743 w 1133475"/>
              <a:gd name="connsiteY2" fmla="*/ 797719 h 1759744"/>
              <a:gd name="connsiteX3" fmla="*/ 557212 w 1133475"/>
              <a:gd name="connsiteY3" fmla="*/ 926306 h 1759744"/>
              <a:gd name="connsiteX4" fmla="*/ 502443 w 1133475"/>
              <a:gd name="connsiteY4" fmla="*/ 1035844 h 1759744"/>
              <a:gd name="connsiteX5" fmla="*/ 433387 w 1133475"/>
              <a:gd name="connsiteY5" fmla="*/ 1150144 h 1759744"/>
              <a:gd name="connsiteX6" fmla="*/ 342900 w 1133475"/>
              <a:gd name="connsiteY6" fmla="*/ 1290638 h 1759744"/>
              <a:gd name="connsiteX7" fmla="*/ 271462 w 1133475"/>
              <a:gd name="connsiteY7" fmla="*/ 1390650 h 1759744"/>
              <a:gd name="connsiteX8" fmla="*/ 185737 w 1133475"/>
              <a:gd name="connsiteY8" fmla="*/ 1500188 h 1759744"/>
              <a:gd name="connsiteX9" fmla="*/ 90487 w 1133475"/>
              <a:gd name="connsiteY9" fmla="*/ 1619250 h 1759744"/>
              <a:gd name="connsiteX10" fmla="*/ 9525 w 1133475"/>
              <a:gd name="connsiteY10" fmla="*/ 1712119 h 1759744"/>
              <a:gd name="connsiteX11" fmla="*/ 2381 w 1133475"/>
              <a:gd name="connsiteY11" fmla="*/ 1728788 h 1759744"/>
              <a:gd name="connsiteX12" fmla="*/ 0 w 1133475"/>
              <a:gd name="connsiteY12" fmla="*/ 1740694 h 1759744"/>
              <a:gd name="connsiteX13" fmla="*/ 0 w 1133475"/>
              <a:gd name="connsiteY13" fmla="*/ 1747838 h 1759744"/>
              <a:gd name="connsiteX14" fmla="*/ 4762 w 1133475"/>
              <a:gd name="connsiteY14" fmla="*/ 1757363 h 1759744"/>
              <a:gd name="connsiteX15" fmla="*/ 14287 w 1133475"/>
              <a:gd name="connsiteY15" fmla="*/ 1759744 h 1759744"/>
              <a:gd name="connsiteX16" fmla="*/ 38100 w 1133475"/>
              <a:gd name="connsiteY16" fmla="*/ 1754981 h 1759744"/>
              <a:gd name="connsiteX17" fmla="*/ 107156 w 1133475"/>
              <a:gd name="connsiteY17" fmla="*/ 1712119 h 1759744"/>
              <a:gd name="connsiteX18" fmla="*/ 200025 w 1133475"/>
              <a:gd name="connsiteY18" fmla="*/ 1638300 h 1759744"/>
              <a:gd name="connsiteX19" fmla="*/ 290512 w 1133475"/>
              <a:gd name="connsiteY19" fmla="*/ 1562100 h 1759744"/>
              <a:gd name="connsiteX20" fmla="*/ 373856 w 1133475"/>
              <a:gd name="connsiteY20" fmla="*/ 1478756 h 1759744"/>
              <a:gd name="connsiteX21" fmla="*/ 435768 w 1133475"/>
              <a:gd name="connsiteY21" fmla="*/ 1407319 h 1759744"/>
              <a:gd name="connsiteX22" fmla="*/ 514350 w 1133475"/>
              <a:gd name="connsiteY22" fmla="*/ 1314450 h 1759744"/>
              <a:gd name="connsiteX23" fmla="*/ 600075 w 1133475"/>
              <a:gd name="connsiteY23" fmla="*/ 1200150 h 1759744"/>
              <a:gd name="connsiteX24" fmla="*/ 690562 w 1133475"/>
              <a:gd name="connsiteY24" fmla="*/ 1071563 h 1759744"/>
              <a:gd name="connsiteX25" fmla="*/ 764381 w 1133475"/>
              <a:gd name="connsiteY25" fmla="*/ 964406 h 1759744"/>
              <a:gd name="connsiteX26" fmla="*/ 864393 w 1133475"/>
              <a:gd name="connsiteY26" fmla="*/ 802481 h 1759744"/>
              <a:gd name="connsiteX27" fmla="*/ 883443 w 1133475"/>
              <a:gd name="connsiteY27" fmla="*/ 759619 h 1759744"/>
              <a:gd name="connsiteX28" fmla="*/ 914400 w 1133475"/>
              <a:gd name="connsiteY28" fmla="*/ 683419 h 1759744"/>
              <a:gd name="connsiteX29" fmla="*/ 969168 w 1133475"/>
              <a:gd name="connsiteY29" fmla="*/ 581025 h 1759744"/>
              <a:gd name="connsiteX30" fmla="*/ 1014412 w 1133475"/>
              <a:gd name="connsiteY30" fmla="*/ 490538 h 1759744"/>
              <a:gd name="connsiteX31" fmla="*/ 1071562 w 1133475"/>
              <a:gd name="connsiteY31" fmla="*/ 366713 h 1759744"/>
              <a:gd name="connsiteX32" fmla="*/ 1081087 w 1133475"/>
              <a:gd name="connsiteY32" fmla="*/ 354806 h 1759744"/>
              <a:gd name="connsiteX33" fmla="*/ 1092993 w 1133475"/>
              <a:gd name="connsiteY33" fmla="*/ 350044 h 1759744"/>
              <a:gd name="connsiteX34" fmla="*/ 1116806 w 1133475"/>
              <a:gd name="connsiteY34" fmla="*/ 333375 h 1759744"/>
              <a:gd name="connsiteX35" fmla="*/ 1131093 w 1133475"/>
              <a:gd name="connsiteY35" fmla="*/ 314325 h 1759744"/>
              <a:gd name="connsiteX36" fmla="*/ 1133475 w 1133475"/>
              <a:gd name="connsiteY36" fmla="*/ 297656 h 1759744"/>
              <a:gd name="connsiteX37" fmla="*/ 1131093 w 1133475"/>
              <a:gd name="connsiteY37" fmla="*/ 278606 h 1759744"/>
              <a:gd name="connsiteX38" fmla="*/ 1126331 w 1133475"/>
              <a:gd name="connsiteY38" fmla="*/ 252413 h 1759744"/>
              <a:gd name="connsiteX39" fmla="*/ 1114425 w 1133475"/>
              <a:gd name="connsiteY39" fmla="*/ 228600 h 1759744"/>
              <a:gd name="connsiteX40" fmla="*/ 1085850 w 1133475"/>
              <a:gd name="connsiteY40" fmla="*/ 185738 h 1759744"/>
              <a:gd name="connsiteX41" fmla="*/ 1062037 w 1133475"/>
              <a:gd name="connsiteY41" fmla="*/ 157163 h 1759744"/>
              <a:gd name="connsiteX42" fmla="*/ 1021556 w 1133475"/>
              <a:gd name="connsiteY42" fmla="*/ 114300 h 1759744"/>
              <a:gd name="connsiteX43" fmla="*/ 983456 w 1133475"/>
              <a:gd name="connsiteY43" fmla="*/ 80963 h 1759744"/>
              <a:gd name="connsiteX44" fmla="*/ 954881 w 1133475"/>
              <a:gd name="connsiteY44" fmla="*/ 61913 h 1759744"/>
              <a:gd name="connsiteX45" fmla="*/ 912018 w 1133475"/>
              <a:gd name="connsiteY45" fmla="*/ 40481 h 1759744"/>
              <a:gd name="connsiteX46" fmla="*/ 869156 w 1133475"/>
              <a:gd name="connsiteY46" fmla="*/ 23813 h 1759744"/>
              <a:gd name="connsiteX47" fmla="*/ 821531 w 1133475"/>
              <a:gd name="connsiteY47" fmla="*/ 9525 h 1759744"/>
              <a:gd name="connsiteX48" fmla="*/ 781050 w 1133475"/>
              <a:gd name="connsiteY48" fmla="*/ 2381 h 1759744"/>
              <a:gd name="connsiteX49" fmla="*/ 726281 w 1133475"/>
              <a:gd name="connsiteY49" fmla="*/ 0 h 1759744"/>
              <a:gd name="connsiteX50" fmla="*/ 690562 w 1133475"/>
              <a:gd name="connsiteY50" fmla="*/ 2381 h 1759744"/>
              <a:gd name="connsiteX51" fmla="*/ 681037 w 1133475"/>
              <a:gd name="connsiteY51" fmla="*/ 4763 h 1759744"/>
              <a:gd name="connsiteX52" fmla="*/ 671512 w 1133475"/>
              <a:gd name="connsiteY52" fmla="*/ 11906 h 1759744"/>
              <a:gd name="connsiteX53" fmla="*/ 669131 w 1133475"/>
              <a:gd name="connsiteY53" fmla="*/ 23813 h 1759744"/>
              <a:gd name="connsiteX54" fmla="*/ 673893 w 1133475"/>
              <a:gd name="connsiteY54" fmla="*/ 40481 h 1759744"/>
              <a:gd name="connsiteX55" fmla="*/ 692943 w 1133475"/>
              <a:gd name="connsiteY55" fmla="*/ 61913 h 1759744"/>
              <a:gd name="connsiteX56" fmla="*/ 726281 w 1133475"/>
              <a:gd name="connsiteY56" fmla="*/ 88106 h 1759744"/>
              <a:gd name="connsiteX57" fmla="*/ 752475 w 1133475"/>
              <a:gd name="connsiteY57" fmla="*/ 114300 h 1759744"/>
              <a:gd name="connsiteX58" fmla="*/ 773906 w 1133475"/>
              <a:gd name="connsiteY58" fmla="*/ 147638 h 1759744"/>
              <a:gd name="connsiteX59" fmla="*/ 781050 w 1133475"/>
              <a:gd name="connsiteY59" fmla="*/ 173831 h 1759744"/>
              <a:gd name="connsiteX60" fmla="*/ 785812 w 1133475"/>
              <a:gd name="connsiteY60" fmla="*/ 207169 h 1759744"/>
              <a:gd name="connsiteX61" fmla="*/ 783431 w 1133475"/>
              <a:gd name="connsiteY61" fmla="*/ 261938 h 1759744"/>
              <a:gd name="connsiteX62" fmla="*/ 769143 w 1133475"/>
              <a:gd name="connsiteY62" fmla="*/ 352425 h 1759744"/>
              <a:gd name="connsiteX63" fmla="*/ 750093 w 1133475"/>
              <a:gd name="connsiteY63" fmla="*/ 428625 h 1759744"/>
              <a:gd name="connsiteX64" fmla="*/ 714375 w 1133475"/>
              <a:gd name="connsiteY64" fmla="*/ 550069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133475" h="1759744">
                <a:moveTo>
                  <a:pt x="714375" y="550069"/>
                </a:moveTo>
                <a:lnTo>
                  <a:pt x="673893" y="661988"/>
                </a:lnTo>
                <a:lnTo>
                  <a:pt x="616743" y="797719"/>
                </a:lnTo>
                <a:lnTo>
                  <a:pt x="557212" y="926306"/>
                </a:lnTo>
                <a:lnTo>
                  <a:pt x="502443" y="1035844"/>
                </a:lnTo>
                <a:lnTo>
                  <a:pt x="433387" y="1150144"/>
                </a:lnTo>
                <a:lnTo>
                  <a:pt x="342900" y="1290638"/>
                </a:lnTo>
                <a:lnTo>
                  <a:pt x="271462" y="1390650"/>
                </a:lnTo>
                <a:lnTo>
                  <a:pt x="185737" y="1500188"/>
                </a:lnTo>
                <a:lnTo>
                  <a:pt x="90487" y="1619250"/>
                </a:lnTo>
                <a:lnTo>
                  <a:pt x="9525" y="1712119"/>
                </a:lnTo>
                <a:lnTo>
                  <a:pt x="2381" y="1728788"/>
                </a:lnTo>
                <a:lnTo>
                  <a:pt x="0" y="1740694"/>
                </a:lnTo>
                <a:lnTo>
                  <a:pt x="0" y="1747838"/>
                </a:lnTo>
                <a:lnTo>
                  <a:pt x="4762" y="1757363"/>
                </a:lnTo>
                <a:lnTo>
                  <a:pt x="14287" y="1759744"/>
                </a:lnTo>
                <a:lnTo>
                  <a:pt x="38100" y="1754981"/>
                </a:lnTo>
                <a:lnTo>
                  <a:pt x="107156" y="1712119"/>
                </a:lnTo>
                <a:lnTo>
                  <a:pt x="200025" y="1638300"/>
                </a:lnTo>
                <a:lnTo>
                  <a:pt x="290512" y="1562100"/>
                </a:lnTo>
                <a:lnTo>
                  <a:pt x="373856" y="1478756"/>
                </a:lnTo>
                <a:lnTo>
                  <a:pt x="435768" y="1407319"/>
                </a:lnTo>
                <a:lnTo>
                  <a:pt x="514350" y="1314450"/>
                </a:lnTo>
                <a:lnTo>
                  <a:pt x="600075" y="1200150"/>
                </a:lnTo>
                <a:lnTo>
                  <a:pt x="690562" y="1071563"/>
                </a:lnTo>
                <a:lnTo>
                  <a:pt x="764381" y="964406"/>
                </a:lnTo>
                <a:lnTo>
                  <a:pt x="864393" y="802481"/>
                </a:lnTo>
                <a:lnTo>
                  <a:pt x="883443" y="759619"/>
                </a:lnTo>
                <a:lnTo>
                  <a:pt x="914400" y="683419"/>
                </a:lnTo>
                <a:lnTo>
                  <a:pt x="969168" y="581025"/>
                </a:lnTo>
                <a:lnTo>
                  <a:pt x="1014412" y="490538"/>
                </a:lnTo>
                <a:lnTo>
                  <a:pt x="1071562" y="366713"/>
                </a:lnTo>
                <a:lnTo>
                  <a:pt x="1081087" y="354806"/>
                </a:lnTo>
                <a:lnTo>
                  <a:pt x="1092993" y="350044"/>
                </a:lnTo>
                <a:lnTo>
                  <a:pt x="1116806" y="333375"/>
                </a:lnTo>
                <a:lnTo>
                  <a:pt x="1131093" y="314325"/>
                </a:lnTo>
                <a:lnTo>
                  <a:pt x="1133475" y="297656"/>
                </a:lnTo>
                <a:lnTo>
                  <a:pt x="1131093" y="278606"/>
                </a:lnTo>
                <a:lnTo>
                  <a:pt x="1126331" y="252413"/>
                </a:lnTo>
                <a:lnTo>
                  <a:pt x="1114425" y="228600"/>
                </a:lnTo>
                <a:lnTo>
                  <a:pt x="1085850" y="185738"/>
                </a:lnTo>
                <a:lnTo>
                  <a:pt x="1062037" y="157163"/>
                </a:lnTo>
                <a:lnTo>
                  <a:pt x="1021556" y="114300"/>
                </a:lnTo>
                <a:lnTo>
                  <a:pt x="983456" y="80963"/>
                </a:lnTo>
                <a:lnTo>
                  <a:pt x="954881" y="61913"/>
                </a:lnTo>
                <a:lnTo>
                  <a:pt x="912018" y="40481"/>
                </a:lnTo>
                <a:lnTo>
                  <a:pt x="869156" y="23813"/>
                </a:lnTo>
                <a:lnTo>
                  <a:pt x="821531" y="9525"/>
                </a:lnTo>
                <a:lnTo>
                  <a:pt x="781050" y="2381"/>
                </a:lnTo>
                <a:lnTo>
                  <a:pt x="726281" y="0"/>
                </a:lnTo>
                <a:lnTo>
                  <a:pt x="690562" y="2381"/>
                </a:lnTo>
                <a:lnTo>
                  <a:pt x="681037" y="4763"/>
                </a:lnTo>
                <a:lnTo>
                  <a:pt x="671512" y="11906"/>
                </a:lnTo>
                <a:lnTo>
                  <a:pt x="669131" y="23813"/>
                </a:lnTo>
                <a:lnTo>
                  <a:pt x="673893" y="40481"/>
                </a:lnTo>
                <a:lnTo>
                  <a:pt x="692943" y="61913"/>
                </a:lnTo>
                <a:lnTo>
                  <a:pt x="726281" y="88106"/>
                </a:lnTo>
                <a:lnTo>
                  <a:pt x="752475" y="114300"/>
                </a:lnTo>
                <a:lnTo>
                  <a:pt x="773906" y="147638"/>
                </a:lnTo>
                <a:lnTo>
                  <a:pt x="781050" y="173831"/>
                </a:lnTo>
                <a:lnTo>
                  <a:pt x="785812" y="207169"/>
                </a:lnTo>
                <a:cubicBezTo>
                  <a:pt x="785018" y="225425"/>
                  <a:pt x="784225" y="243682"/>
                  <a:pt x="783431" y="261938"/>
                </a:cubicBezTo>
                <a:lnTo>
                  <a:pt x="769143" y="352425"/>
                </a:lnTo>
                <a:lnTo>
                  <a:pt x="750093" y="428625"/>
                </a:lnTo>
                <a:lnTo>
                  <a:pt x="714375" y="550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FF9F43A0-C46E-40BB-BDF7-7A7E6E8C1332}"/>
              </a:ext>
            </a:extLst>
          </p:cNvPr>
          <p:cNvSpPr/>
          <p:nvPr/>
        </p:nvSpPr>
        <p:spPr>
          <a:xfrm>
            <a:off x="5491163" y="1504950"/>
            <a:ext cx="966787" cy="1400175"/>
          </a:xfrm>
          <a:custGeom>
            <a:avLst/>
            <a:gdLst>
              <a:gd name="connsiteX0" fmla="*/ 438150 w 966787"/>
              <a:gd name="connsiteY0" fmla="*/ 602456 h 1400175"/>
              <a:gd name="connsiteX1" fmla="*/ 333375 w 966787"/>
              <a:gd name="connsiteY1" fmla="*/ 804863 h 1400175"/>
              <a:gd name="connsiteX2" fmla="*/ 207168 w 966787"/>
              <a:gd name="connsiteY2" fmla="*/ 1035844 h 1400175"/>
              <a:gd name="connsiteX3" fmla="*/ 73818 w 966787"/>
              <a:gd name="connsiteY3" fmla="*/ 1266825 h 1400175"/>
              <a:gd name="connsiteX4" fmla="*/ 0 w 966787"/>
              <a:gd name="connsiteY4" fmla="*/ 1400175 h 1400175"/>
              <a:gd name="connsiteX5" fmla="*/ 66675 w 966787"/>
              <a:gd name="connsiteY5" fmla="*/ 1390650 h 1400175"/>
              <a:gd name="connsiteX6" fmla="*/ 207168 w 966787"/>
              <a:gd name="connsiteY6" fmla="*/ 1235869 h 1400175"/>
              <a:gd name="connsiteX7" fmla="*/ 300037 w 966787"/>
              <a:gd name="connsiteY7" fmla="*/ 1131094 h 1400175"/>
              <a:gd name="connsiteX8" fmla="*/ 395287 w 966787"/>
              <a:gd name="connsiteY8" fmla="*/ 1019175 h 1400175"/>
              <a:gd name="connsiteX9" fmla="*/ 495300 w 966787"/>
              <a:gd name="connsiteY9" fmla="*/ 895350 h 1400175"/>
              <a:gd name="connsiteX10" fmla="*/ 585787 w 966787"/>
              <a:gd name="connsiteY10" fmla="*/ 776288 h 1400175"/>
              <a:gd name="connsiteX11" fmla="*/ 650081 w 966787"/>
              <a:gd name="connsiteY11" fmla="*/ 690563 h 1400175"/>
              <a:gd name="connsiteX12" fmla="*/ 697706 w 966787"/>
              <a:gd name="connsiteY12" fmla="*/ 623888 h 1400175"/>
              <a:gd name="connsiteX13" fmla="*/ 754856 w 966787"/>
              <a:gd name="connsiteY13" fmla="*/ 542925 h 1400175"/>
              <a:gd name="connsiteX14" fmla="*/ 797718 w 966787"/>
              <a:gd name="connsiteY14" fmla="*/ 485775 h 1400175"/>
              <a:gd name="connsiteX15" fmla="*/ 831056 w 966787"/>
              <a:gd name="connsiteY15" fmla="*/ 447675 h 1400175"/>
              <a:gd name="connsiteX16" fmla="*/ 831056 w 966787"/>
              <a:gd name="connsiteY16" fmla="*/ 447675 h 1400175"/>
              <a:gd name="connsiteX17" fmla="*/ 876300 w 966787"/>
              <a:gd name="connsiteY17" fmla="*/ 404813 h 1400175"/>
              <a:gd name="connsiteX18" fmla="*/ 914400 w 966787"/>
              <a:gd name="connsiteY18" fmla="*/ 378619 h 1400175"/>
              <a:gd name="connsiteX19" fmla="*/ 945356 w 966787"/>
              <a:gd name="connsiteY19" fmla="*/ 354806 h 1400175"/>
              <a:gd name="connsiteX20" fmla="*/ 959643 w 966787"/>
              <a:gd name="connsiteY20" fmla="*/ 335756 h 1400175"/>
              <a:gd name="connsiteX21" fmla="*/ 966787 w 966787"/>
              <a:gd name="connsiteY21" fmla="*/ 314325 h 1400175"/>
              <a:gd name="connsiteX22" fmla="*/ 964406 w 966787"/>
              <a:gd name="connsiteY22" fmla="*/ 292894 h 1400175"/>
              <a:gd name="connsiteX23" fmla="*/ 959643 w 966787"/>
              <a:gd name="connsiteY23" fmla="*/ 269081 h 1400175"/>
              <a:gd name="connsiteX24" fmla="*/ 947737 w 966787"/>
              <a:gd name="connsiteY24" fmla="*/ 247650 h 1400175"/>
              <a:gd name="connsiteX25" fmla="*/ 931068 w 966787"/>
              <a:gd name="connsiteY25" fmla="*/ 228600 h 1400175"/>
              <a:gd name="connsiteX26" fmla="*/ 892968 w 966787"/>
              <a:gd name="connsiteY26" fmla="*/ 192881 h 1400175"/>
              <a:gd name="connsiteX27" fmla="*/ 854868 w 966787"/>
              <a:gd name="connsiteY27" fmla="*/ 161925 h 1400175"/>
              <a:gd name="connsiteX28" fmla="*/ 790575 w 966787"/>
              <a:gd name="connsiteY28" fmla="*/ 121444 h 1400175"/>
              <a:gd name="connsiteX29" fmla="*/ 711993 w 966787"/>
              <a:gd name="connsiteY29" fmla="*/ 78581 h 1400175"/>
              <a:gd name="connsiteX30" fmla="*/ 652462 w 966787"/>
              <a:gd name="connsiteY30" fmla="*/ 52388 h 1400175"/>
              <a:gd name="connsiteX31" fmla="*/ 578643 w 966787"/>
              <a:gd name="connsiteY31" fmla="*/ 26194 h 1400175"/>
              <a:gd name="connsiteX32" fmla="*/ 502443 w 966787"/>
              <a:gd name="connsiteY32" fmla="*/ 4763 h 1400175"/>
              <a:gd name="connsiteX33" fmla="*/ 471487 w 966787"/>
              <a:gd name="connsiteY33" fmla="*/ 0 h 1400175"/>
              <a:gd name="connsiteX34" fmla="*/ 454818 w 966787"/>
              <a:gd name="connsiteY34" fmla="*/ 2381 h 1400175"/>
              <a:gd name="connsiteX35" fmla="*/ 445293 w 966787"/>
              <a:gd name="connsiteY35" fmla="*/ 7144 h 1400175"/>
              <a:gd name="connsiteX36" fmla="*/ 442912 w 966787"/>
              <a:gd name="connsiteY36" fmla="*/ 19050 h 1400175"/>
              <a:gd name="connsiteX37" fmla="*/ 450056 w 966787"/>
              <a:gd name="connsiteY37" fmla="*/ 35719 h 1400175"/>
              <a:gd name="connsiteX38" fmla="*/ 495300 w 966787"/>
              <a:gd name="connsiteY38" fmla="*/ 85725 h 1400175"/>
              <a:gd name="connsiteX39" fmla="*/ 523875 w 966787"/>
              <a:gd name="connsiteY39" fmla="*/ 116681 h 1400175"/>
              <a:gd name="connsiteX40" fmla="*/ 540543 w 966787"/>
              <a:gd name="connsiteY40" fmla="*/ 140494 h 1400175"/>
              <a:gd name="connsiteX41" fmla="*/ 552450 w 966787"/>
              <a:gd name="connsiteY41" fmla="*/ 161925 h 1400175"/>
              <a:gd name="connsiteX42" fmla="*/ 561975 w 966787"/>
              <a:gd name="connsiteY42" fmla="*/ 185738 h 1400175"/>
              <a:gd name="connsiteX43" fmla="*/ 566737 w 966787"/>
              <a:gd name="connsiteY43" fmla="*/ 207169 h 1400175"/>
              <a:gd name="connsiteX44" fmla="*/ 569118 w 966787"/>
              <a:gd name="connsiteY44" fmla="*/ 242888 h 1400175"/>
              <a:gd name="connsiteX45" fmla="*/ 564356 w 966787"/>
              <a:gd name="connsiteY45" fmla="*/ 288131 h 1400175"/>
              <a:gd name="connsiteX46" fmla="*/ 552450 w 966787"/>
              <a:gd name="connsiteY46" fmla="*/ 347663 h 1400175"/>
              <a:gd name="connsiteX47" fmla="*/ 526256 w 966787"/>
              <a:gd name="connsiteY47" fmla="*/ 414338 h 1400175"/>
              <a:gd name="connsiteX48" fmla="*/ 438150 w 966787"/>
              <a:gd name="connsiteY48" fmla="*/ 602456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66787" h="1400175">
                <a:moveTo>
                  <a:pt x="438150" y="602456"/>
                </a:moveTo>
                <a:lnTo>
                  <a:pt x="333375" y="804863"/>
                </a:lnTo>
                <a:lnTo>
                  <a:pt x="207168" y="1035844"/>
                </a:lnTo>
                <a:lnTo>
                  <a:pt x="73818" y="1266825"/>
                </a:lnTo>
                <a:lnTo>
                  <a:pt x="0" y="1400175"/>
                </a:lnTo>
                <a:lnTo>
                  <a:pt x="66675" y="1390650"/>
                </a:lnTo>
                <a:lnTo>
                  <a:pt x="207168" y="1235869"/>
                </a:lnTo>
                <a:lnTo>
                  <a:pt x="300037" y="1131094"/>
                </a:lnTo>
                <a:lnTo>
                  <a:pt x="395287" y="1019175"/>
                </a:lnTo>
                <a:lnTo>
                  <a:pt x="495300" y="895350"/>
                </a:lnTo>
                <a:lnTo>
                  <a:pt x="585787" y="776288"/>
                </a:lnTo>
                <a:lnTo>
                  <a:pt x="650081" y="690563"/>
                </a:lnTo>
                <a:lnTo>
                  <a:pt x="697706" y="623888"/>
                </a:lnTo>
                <a:lnTo>
                  <a:pt x="754856" y="542925"/>
                </a:lnTo>
                <a:lnTo>
                  <a:pt x="797718" y="485775"/>
                </a:lnTo>
                <a:lnTo>
                  <a:pt x="831056" y="447675"/>
                </a:lnTo>
                <a:lnTo>
                  <a:pt x="831056" y="447675"/>
                </a:lnTo>
                <a:lnTo>
                  <a:pt x="876300" y="404813"/>
                </a:lnTo>
                <a:lnTo>
                  <a:pt x="914400" y="378619"/>
                </a:lnTo>
                <a:lnTo>
                  <a:pt x="945356" y="354806"/>
                </a:lnTo>
                <a:lnTo>
                  <a:pt x="959643" y="335756"/>
                </a:lnTo>
                <a:lnTo>
                  <a:pt x="966787" y="314325"/>
                </a:lnTo>
                <a:lnTo>
                  <a:pt x="964406" y="292894"/>
                </a:lnTo>
                <a:lnTo>
                  <a:pt x="959643" y="269081"/>
                </a:lnTo>
                <a:lnTo>
                  <a:pt x="947737" y="247650"/>
                </a:lnTo>
                <a:lnTo>
                  <a:pt x="931068" y="228600"/>
                </a:lnTo>
                <a:lnTo>
                  <a:pt x="892968" y="192881"/>
                </a:lnTo>
                <a:lnTo>
                  <a:pt x="854868" y="161925"/>
                </a:lnTo>
                <a:lnTo>
                  <a:pt x="790575" y="121444"/>
                </a:lnTo>
                <a:lnTo>
                  <a:pt x="711993" y="78581"/>
                </a:lnTo>
                <a:lnTo>
                  <a:pt x="652462" y="52388"/>
                </a:lnTo>
                <a:lnTo>
                  <a:pt x="578643" y="26194"/>
                </a:lnTo>
                <a:lnTo>
                  <a:pt x="502443" y="4763"/>
                </a:lnTo>
                <a:lnTo>
                  <a:pt x="471487" y="0"/>
                </a:lnTo>
                <a:lnTo>
                  <a:pt x="454818" y="2381"/>
                </a:lnTo>
                <a:lnTo>
                  <a:pt x="445293" y="7144"/>
                </a:lnTo>
                <a:lnTo>
                  <a:pt x="442912" y="19050"/>
                </a:lnTo>
                <a:lnTo>
                  <a:pt x="450056" y="35719"/>
                </a:lnTo>
                <a:lnTo>
                  <a:pt x="495300" y="85725"/>
                </a:lnTo>
                <a:lnTo>
                  <a:pt x="523875" y="116681"/>
                </a:lnTo>
                <a:lnTo>
                  <a:pt x="540543" y="140494"/>
                </a:lnTo>
                <a:lnTo>
                  <a:pt x="552450" y="161925"/>
                </a:lnTo>
                <a:lnTo>
                  <a:pt x="561975" y="185738"/>
                </a:lnTo>
                <a:lnTo>
                  <a:pt x="566737" y="207169"/>
                </a:lnTo>
                <a:lnTo>
                  <a:pt x="569118" y="242888"/>
                </a:lnTo>
                <a:lnTo>
                  <a:pt x="564356" y="288131"/>
                </a:lnTo>
                <a:lnTo>
                  <a:pt x="552450" y="347663"/>
                </a:lnTo>
                <a:lnTo>
                  <a:pt x="526256" y="414338"/>
                </a:lnTo>
                <a:lnTo>
                  <a:pt x="438150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93035EC1-2C6A-434F-AAD0-26978BA145B0}"/>
              </a:ext>
            </a:extLst>
          </p:cNvPr>
          <p:cNvSpPr/>
          <p:nvPr/>
        </p:nvSpPr>
        <p:spPr>
          <a:xfrm>
            <a:off x="4462463" y="1741488"/>
            <a:ext cx="752475" cy="963612"/>
          </a:xfrm>
          <a:custGeom>
            <a:avLst/>
            <a:gdLst>
              <a:gd name="connsiteX0" fmla="*/ 407193 w 752475"/>
              <a:gd name="connsiteY0" fmla="*/ 654844 h 964406"/>
              <a:gd name="connsiteX1" fmla="*/ 330993 w 752475"/>
              <a:gd name="connsiteY1" fmla="*/ 533400 h 964406"/>
              <a:gd name="connsiteX2" fmla="*/ 252412 w 752475"/>
              <a:gd name="connsiteY2" fmla="*/ 409575 h 964406"/>
              <a:gd name="connsiteX3" fmla="*/ 164306 w 752475"/>
              <a:gd name="connsiteY3" fmla="*/ 278606 h 964406"/>
              <a:gd name="connsiteX4" fmla="*/ 71437 w 752475"/>
              <a:gd name="connsiteY4" fmla="*/ 140494 h 964406"/>
              <a:gd name="connsiteX5" fmla="*/ 9525 w 752475"/>
              <a:gd name="connsiteY5" fmla="*/ 52387 h 964406"/>
              <a:gd name="connsiteX6" fmla="*/ 2381 w 752475"/>
              <a:gd name="connsiteY6" fmla="*/ 33337 h 964406"/>
              <a:gd name="connsiteX7" fmla="*/ 0 w 752475"/>
              <a:gd name="connsiteY7" fmla="*/ 16669 h 964406"/>
              <a:gd name="connsiteX8" fmla="*/ 2381 w 752475"/>
              <a:gd name="connsiteY8" fmla="*/ 2381 h 964406"/>
              <a:gd name="connsiteX9" fmla="*/ 11906 w 752475"/>
              <a:gd name="connsiteY9" fmla="*/ 0 h 964406"/>
              <a:gd name="connsiteX10" fmla="*/ 26193 w 752475"/>
              <a:gd name="connsiteY10" fmla="*/ 2381 h 964406"/>
              <a:gd name="connsiteX11" fmla="*/ 73818 w 752475"/>
              <a:gd name="connsiteY11" fmla="*/ 23812 h 964406"/>
              <a:gd name="connsiteX12" fmla="*/ 197643 w 752475"/>
              <a:gd name="connsiteY12" fmla="*/ 100012 h 964406"/>
              <a:gd name="connsiteX13" fmla="*/ 352425 w 752475"/>
              <a:gd name="connsiteY13" fmla="*/ 200025 h 964406"/>
              <a:gd name="connsiteX14" fmla="*/ 488156 w 752475"/>
              <a:gd name="connsiteY14" fmla="*/ 295275 h 964406"/>
              <a:gd name="connsiteX15" fmla="*/ 604837 w 752475"/>
              <a:gd name="connsiteY15" fmla="*/ 381000 h 964406"/>
              <a:gd name="connsiteX16" fmla="*/ 623887 w 752475"/>
              <a:gd name="connsiteY16" fmla="*/ 402431 h 964406"/>
              <a:gd name="connsiteX17" fmla="*/ 664368 w 752475"/>
              <a:gd name="connsiteY17" fmla="*/ 466725 h 964406"/>
              <a:gd name="connsiteX18" fmla="*/ 688181 w 752475"/>
              <a:gd name="connsiteY18" fmla="*/ 511969 h 964406"/>
              <a:gd name="connsiteX19" fmla="*/ 716756 w 752475"/>
              <a:gd name="connsiteY19" fmla="*/ 581025 h 964406"/>
              <a:gd name="connsiteX20" fmla="*/ 733425 w 752475"/>
              <a:gd name="connsiteY20" fmla="*/ 635794 h 964406"/>
              <a:gd name="connsiteX21" fmla="*/ 747712 w 752475"/>
              <a:gd name="connsiteY21" fmla="*/ 702469 h 964406"/>
              <a:gd name="connsiteX22" fmla="*/ 752475 w 752475"/>
              <a:gd name="connsiteY22" fmla="*/ 762000 h 964406"/>
              <a:gd name="connsiteX23" fmla="*/ 747712 w 752475"/>
              <a:gd name="connsiteY23" fmla="*/ 804862 h 964406"/>
              <a:gd name="connsiteX24" fmla="*/ 735806 w 752475"/>
              <a:gd name="connsiteY24" fmla="*/ 850106 h 964406"/>
              <a:gd name="connsiteX25" fmla="*/ 709612 w 752475"/>
              <a:gd name="connsiteY25" fmla="*/ 902494 h 964406"/>
              <a:gd name="connsiteX26" fmla="*/ 688181 w 752475"/>
              <a:gd name="connsiteY26" fmla="*/ 942975 h 964406"/>
              <a:gd name="connsiteX27" fmla="*/ 669131 w 752475"/>
              <a:gd name="connsiteY27" fmla="*/ 959644 h 964406"/>
              <a:gd name="connsiteX28" fmla="*/ 654843 w 752475"/>
              <a:gd name="connsiteY28" fmla="*/ 964406 h 964406"/>
              <a:gd name="connsiteX29" fmla="*/ 642937 w 752475"/>
              <a:gd name="connsiteY29" fmla="*/ 964406 h 964406"/>
              <a:gd name="connsiteX30" fmla="*/ 619125 w 752475"/>
              <a:gd name="connsiteY30" fmla="*/ 959644 h 964406"/>
              <a:gd name="connsiteX31" fmla="*/ 583406 w 752475"/>
              <a:gd name="connsiteY31" fmla="*/ 940594 h 964406"/>
              <a:gd name="connsiteX32" fmla="*/ 554831 w 752475"/>
              <a:gd name="connsiteY32" fmla="*/ 914400 h 964406"/>
              <a:gd name="connsiteX33" fmla="*/ 514350 w 752475"/>
              <a:gd name="connsiteY33" fmla="*/ 840581 h 964406"/>
              <a:gd name="connsiteX34" fmla="*/ 407193 w 752475"/>
              <a:gd name="connsiteY34" fmla="*/ 654844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52475" h="964406">
                <a:moveTo>
                  <a:pt x="407193" y="654844"/>
                </a:moveTo>
                <a:lnTo>
                  <a:pt x="330993" y="533400"/>
                </a:lnTo>
                <a:lnTo>
                  <a:pt x="252412" y="409575"/>
                </a:lnTo>
                <a:lnTo>
                  <a:pt x="164306" y="278606"/>
                </a:lnTo>
                <a:lnTo>
                  <a:pt x="71437" y="140494"/>
                </a:lnTo>
                <a:lnTo>
                  <a:pt x="9525" y="52387"/>
                </a:lnTo>
                <a:lnTo>
                  <a:pt x="2381" y="33337"/>
                </a:lnTo>
                <a:lnTo>
                  <a:pt x="0" y="16669"/>
                </a:lnTo>
                <a:lnTo>
                  <a:pt x="2381" y="2381"/>
                </a:lnTo>
                <a:lnTo>
                  <a:pt x="11906" y="0"/>
                </a:lnTo>
                <a:lnTo>
                  <a:pt x="26193" y="2381"/>
                </a:lnTo>
                <a:lnTo>
                  <a:pt x="73818" y="23812"/>
                </a:lnTo>
                <a:lnTo>
                  <a:pt x="197643" y="100012"/>
                </a:lnTo>
                <a:lnTo>
                  <a:pt x="352425" y="200025"/>
                </a:lnTo>
                <a:lnTo>
                  <a:pt x="488156" y="295275"/>
                </a:lnTo>
                <a:lnTo>
                  <a:pt x="604837" y="381000"/>
                </a:lnTo>
                <a:lnTo>
                  <a:pt x="623887" y="402431"/>
                </a:lnTo>
                <a:lnTo>
                  <a:pt x="664368" y="466725"/>
                </a:lnTo>
                <a:lnTo>
                  <a:pt x="688181" y="511969"/>
                </a:lnTo>
                <a:lnTo>
                  <a:pt x="716756" y="581025"/>
                </a:lnTo>
                <a:lnTo>
                  <a:pt x="733425" y="635794"/>
                </a:lnTo>
                <a:lnTo>
                  <a:pt x="747712" y="702469"/>
                </a:lnTo>
                <a:lnTo>
                  <a:pt x="752475" y="762000"/>
                </a:lnTo>
                <a:lnTo>
                  <a:pt x="747712" y="804862"/>
                </a:lnTo>
                <a:lnTo>
                  <a:pt x="735806" y="850106"/>
                </a:lnTo>
                <a:lnTo>
                  <a:pt x="709612" y="902494"/>
                </a:lnTo>
                <a:lnTo>
                  <a:pt x="688181" y="942975"/>
                </a:lnTo>
                <a:lnTo>
                  <a:pt x="669131" y="959644"/>
                </a:lnTo>
                <a:lnTo>
                  <a:pt x="654843" y="964406"/>
                </a:lnTo>
                <a:lnTo>
                  <a:pt x="642937" y="964406"/>
                </a:lnTo>
                <a:lnTo>
                  <a:pt x="619125" y="959644"/>
                </a:lnTo>
                <a:lnTo>
                  <a:pt x="583406" y="940594"/>
                </a:lnTo>
                <a:lnTo>
                  <a:pt x="554831" y="914400"/>
                </a:lnTo>
                <a:lnTo>
                  <a:pt x="514350" y="840581"/>
                </a:lnTo>
                <a:lnTo>
                  <a:pt x="407193" y="654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A6AE547E-6665-4A94-9E30-4A5BBABCC557}"/>
              </a:ext>
            </a:extLst>
          </p:cNvPr>
          <p:cNvSpPr/>
          <p:nvPr/>
        </p:nvSpPr>
        <p:spPr>
          <a:xfrm>
            <a:off x="3246438" y="3421063"/>
            <a:ext cx="338137" cy="2351087"/>
          </a:xfrm>
          <a:custGeom>
            <a:avLst/>
            <a:gdLst>
              <a:gd name="connsiteX0" fmla="*/ 95122 w 337530"/>
              <a:gd name="connsiteY0" fmla="*/ 1073960 h 2350437"/>
              <a:gd name="connsiteX1" fmla="*/ 101259 w 337530"/>
              <a:gd name="connsiteY1" fmla="*/ 834620 h 2350437"/>
              <a:gd name="connsiteX2" fmla="*/ 101259 w 337530"/>
              <a:gd name="connsiteY2" fmla="*/ 653581 h 2350437"/>
              <a:gd name="connsiteX3" fmla="*/ 101259 w 337530"/>
              <a:gd name="connsiteY3" fmla="*/ 530843 h 2350437"/>
              <a:gd name="connsiteX4" fmla="*/ 101259 w 337530"/>
              <a:gd name="connsiteY4" fmla="*/ 392762 h 2350437"/>
              <a:gd name="connsiteX5" fmla="*/ 95122 w 337530"/>
              <a:gd name="connsiteY5" fmla="*/ 257750 h 2350437"/>
              <a:gd name="connsiteX6" fmla="*/ 85917 w 337530"/>
              <a:gd name="connsiteY6" fmla="*/ 85917 h 2350437"/>
              <a:gd name="connsiteX7" fmla="*/ 165696 w 337530"/>
              <a:gd name="connsiteY7" fmla="*/ 0 h 2350437"/>
              <a:gd name="connsiteX8" fmla="*/ 236271 w 337530"/>
              <a:gd name="connsiteY8" fmla="*/ 55232 h 2350437"/>
              <a:gd name="connsiteX9" fmla="*/ 263887 w 337530"/>
              <a:gd name="connsiteY9" fmla="*/ 85917 h 2350437"/>
              <a:gd name="connsiteX10" fmla="*/ 288435 w 337530"/>
              <a:gd name="connsiteY10" fmla="*/ 119670 h 2350437"/>
              <a:gd name="connsiteX11" fmla="*/ 303777 w 337530"/>
              <a:gd name="connsiteY11" fmla="*/ 159560 h 2350437"/>
              <a:gd name="connsiteX12" fmla="*/ 322188 w 337530"/>
              <a:gd name="connsiteY12" fmla="*/ 211723 h 2350437"/>
              <a:gd name="connsiteX13" fmla="*/ 331393 w 337530"/>
              <a:gd name="connsiteY13" fmla="*/ 273092 h 2350437"/>
              <a:gd name="connsiteX14" fmla="*/ 337530 w 337530"/>
              <a:gd name="connsiteY14" fmla="*/ 359009 h 2350437"/>
              <a:gd name="connsiteX15" fmla="*/ 331393 w 337530"/>
              <a:gd name="connsiteY15" fmla="*/ 632102 h 2350437"/>
              <a:gd name="connsiteX16" fmla="*/ 322188 w 337530"/>
              <a:gd name="connsiteY16" fmla="*/ 1037138 h 2350437"/>
              <a:gd name="connsiteX17" fmla="*/ 312982 w 337530"/>
              <a:gd name="connsiteY17" fmla="*/ 1359326 h 2350437"/>
              <a:gd name="connsiteX18" fmla="*/ 300709 w 337530"/>
              <a:gd name="connsiteY18" fmla="*/ 1755157 h 2350437"/>
              <a:gd name="connsiteX19" fmla="*/ 291503 w 337530"/>
              <a:gd name="connsiteY19" fmla="*/ 2025181 h 2350437"/>
              <a:gd name="connsiteX20" fmla="*/ 288435 w 337530"/>
              <a:gd name="connsiteY20" fmla="*/ 2114166 h 2350437"/>
              <a:gd name="connsiteX21" fmla="*/ 279229 w 337530"/>
              <a:gd name="connsiteY21" fmla="*/ 2181672 h 2350437"/>
              <a:gd name="connsiteX22" fmla="*/ 270024 w 337530"/>
              <a:gd name="connsiteY22" fmla="*/ 2227699 h 2350437"/>
              <a:gd name="connsiteX23" fmla="*/ 254682 w 337530"/>
              <a:gd name="connsiteY23" fmla="*/ 2276794 h 2350437"/>
              <a:gd name="connsiteX24" fmla="*/ 233203 w 337530"/>
              <a:gd name="connsiteY24" fmla="*/ 2313616 h 2350437"/>
              <a:gd name="connsiteX25" fmla="*/ 208655 w 337530"/>
              <a:gd name="connsiteY25" fmla="*/ 2338164 h 2350437"/>
              <a:gd name="connsiteX26" fmla="*/ 187176 w 337530"/>
              <a:gd name="connsiteY26" fmla="*/ 2347369 h 2350437"/>
              <a:gd name="connsiteX27" fmla="*/ 159560 w 337530"/>
              <a:gd name="connsiteY27" fmla="*/ 2350437 h 2350437"/>
              <a:gd name="connsiteX28" fmla="*/ 147286 w 337530"/>
              <a:gd name="connsiteY28" fmla="*/ 2350437 h 2350437"/>
              <a:gd name="connsiteX29" fmla="*/ 125807 w 337530"/>
              <a:gd name="connsiteY29" fmla="*/ 2341232 h 2350437"/>
              <a:gd name="connsiteX30" fmla="*/ 98190 w 337530"/>
              <a:gd name="connsiteY30" fmla="*/ 2319753 h 2350437"/>
              <a:gd name="connsiteX31" fmla="*/ 79780 w 337530"/>
              <a:gd name="connsiteY31" fmla="*/ 2298274 h 2350437"/>
              <a:gd name="connsiteX32" fmla="*/ 58301 w 337530"/>
              <a:gd name="connsiteY32" fmla="*/ 2249178 h 2350437"/>
              <a:gd name="connsiteX33" fmla="*/ 36821 w 337530"/>
              <a:gd name="connsiteY33" fmla="*/ 2187809 h 2350437"/>
              <a:gd name="connsiteX34" fmla="*/ 21479 w 337530"/>
              <a:gd name="connsiteY34" fmla="*/ 2114166 h 2350437"/>
              <a:gd name="connsiteX35" fmla="*/ 9205 w 337530"/>
              <a:gd name="connsiteY35" fmla="*/ 2037455 h 2350437"/>
              <a:gd name="connsiteX36" fmla="*/ 0 w 337530"/>
              <a:gd name="connsiteY36" fmla="*/ 1942333 h 2350437"/>
              <a:gd name="connsiteX37" fmla="*/ 6137 w 337530"/>
              <a:gd name="connsiteY37" fmla="*/ 1899374 h 2350437"/>
              <a:gd name="connsiteX38" fmla="*/ 30684 w 337530"/>
              <a:gd name="connsiteY38" fmla="*/ 1810389 h 2350437"/>
              <a:gd name="connsiteX39" fmla="*/ 67506 w 337530"/>
              <a:gd name="connsiteY39" fmla="*/ 1663103 h 2350437"/>
              <a:gd name="connsiteX40" fmla="*/ 73643 w 337530"/>
              <a:gd name="connsiteY40" fmla="*/ 1623213 h 2350437"/>
              <a:gd name="connsiteX41" fmla="*/ 82848 w 337530"/>
              <a:gd name="connsiteY41" fmla="*/ 1457517 h 2350437"/>
              <a:gd name="connsiteX42" fmla="*/ 95122 w 337530"/>
              <a:gd name="connsiteY42" fmla="*/ 1073960 h 2350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37530" h="2350437">
                <a:moveTo>
                  <a:pt x="95122" y="1073960"/>
                </a:moveTo>
                <a:lnTo>
                  <a:pt x="101259" y="834620"/>
                </a:lnTo>
                <a:lnTo>
                  <a:pt x="101259" y="653581"/>
                </a:lnTo>
                <a:lnTo>
                  <a:pt x="101259" y="530843"/>
                </a:lnTo>
                <a:lnTo>
                  <a:pt x="101259" y="392762"/>
                </a:lnTo>
                <a:lnTo>
                  <a:pt x="95122" y="257750"/>
                </a:lnTo>
                <a:lnTo>
                  <a:pt x="85917" y="85917"/>
                </a:lnTo>
                <a:lnTo>
                  <a:pt x="165696" y="0"/>
                </a:lnTo>
                <a:lnTo>
                  <a:pt x="236271" y="55232"/>
                </a:lnTo>
                <a:lnTo>
                  <a:pt x="263887" y="85917"/>
                </a:lnTo>
                <a:lnTo>
                  <a:pt x="288435" y="119670"/>
                </a:lnTo>
                <a:lnTo>
                  <a:pt x="303777" y="159560"/>
                </a:lnTo>
                <a:lnTo>
                  <a:pt x="322188" y="211723"/>
                </a:lnTo>
                <a:lnTo>
                  <a:pt x="331393" y="273092"/>
                </a:lnTo>
                <a:lnTo>
                  <a:pt x="337530" y="359009"/>
                </a:lnTo>
                <a:lnTo>
                  <a:pt x="331393" y="632102"/>
                </a:lnTo>
                <a:lnTo>
                  <a:pt x="322188" y="1037138"/>
                </a:lnTo>
                <a:lnTo>
                  <a:pt x="312982" y="1359326"/>
                </a:lnTo>
                <a:lnTo>
                  <a:pt x="300709" y="1755157"/>
                </a:lnTo>
                <a:lnTo>
                  <a:pt x="291503" y="2025181"/>
                </a:lnTo>
                <a:lnTo>
                  <a:pt x="288435" y="2114166"/>
                </a:lnTo>
                <a:lnTo>
                  <a:pt x="279229" y="2181672"/>
                </a:lnTo>
                <a:lnTo>
                  <a:pt x="270024" y="2227699"/>
                </a:lnTo>
                <a:lnTo>
                  <a:pt x="254682" y="2276794"/>
                </a:lnTo>
                <a:lnTo>
                  <a:pt x="233203" y="2313616"/>
                </a:lnTo>
                <a:lnTo>
                  <a:pt x="208655" y="2338164"/>
                </a:lnTo>
                <a:lnTo>
                  <a:pt x="187176" y="2347369"/>
                </a:lnTo>
                <a:lnTo>
                  <a:pt x="159560" y="2350437"/>
                </a:lnTo>
                <a:lnTo>
                  <a:pt x="147286" y="2350437"/>
                </a:lnTo>
                <a:lnTo>
                  <a:pt x="125807" y="2341232"/>
                </a:lnTo>
                <a:lnTo>
                  <a:pt x="98190" y="2319753"/>
                </a:lnTo>
                <a:lnTo>
                  <a:pt x="79780" y="2298274"/>
                </a:lnTo>
                <a:lnTo>
                  <a:pt x="58301" y="2249178"/>
                </a:lnTo>
                <a:lnTo>
                  <a:pt x="36821" y="2187809"/>
                </a:lnTo>
                <a:lnTo>
                  <a:pt x="21479" y="2114166"/>
                </a:lnTo>
                <a:lnTo>
                  <a:pt x="9205" y="2037455"/>
                </a:lnTo>
                <a:lnTo>
                  <a:pt x="0" y="1942333"/>
                </a:lnTo>
                <a:lnTo>
                  <a:pt x="6137" y="1899374"/>
                </a:lnTo>
                <a:lnTo>
                  <a:pt x="30684" y="1810389"/>
                </a:lnTo>
                <a:lnTo>
                  <a:pt x="67506" y="1663103"/>
                </a:lnTo>
                <a:lnTo>
                  <a:pt x="73643" y="1623213"/>
                </a:lnTo>
                <a:lnTo>
                  <a:pt x="82848" y="1457517"/>
                </a:lnTo>
                <a:lnTo>
                  <a:pt x="95122" y="10739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E04731F4-32EF-4796-AC93-A223C1770889}"/>
              </a:ext>
            </a:extLst>
          </p:cNvPr>
          <p:cNvSpPr/>
          <p:nvPr/>
        </p:nvSpPr>
        <p:spPr>
          <a:xfrm>
            <a:off x="4078288" y="2581275"/>
            <a:ext cx="3001962" cy="650875"/>
          </a:xfrm>
          <a:custGeom>
            <a:avLst/>
            <a:gdLst>
              <a:gd name="connsiteX0" fmla="*/ 2117301 w 3002362"/>
              <a:gd name="connsiteY0" fmla="*/ 327620 h 650349"/>
              <a:gd name="connsiteX1" fmla="*/ 1806796 w 3002362"/>
              <a:gd name="connsiteY1" fmla="*/ 356959 h 650349"/>
              <a:gd name="connsiteX2" fmla="*/ 1550079 w 3002362"/>
              <a:gd name="connsiteY2" fmla="*/ 383853 h 650349"/>
              <a:gd name="connsiteX3" fmla="*/ 1369155 w 3002362"/>
              <a:gd name="connsiteY3" fmla="*/ 405857 h 650349"/>
              <a:gd name="connsiteX4" fmla="*/ 1158892 w 3002362"/>
              <a:gd name="connsiteY4" fmla="*/ 452310 h 650349"/>
              <a:gd name="connsiteX5" fmla="*/ 870392 w 3002362"/>
              <a:gd name="connsiteY5" fmla="*/ 520768 h 650349"/>
              <a:gd name="connsiteX6" fmla="*/ 647904 w 3002362"/>
              <a:gd name="connsiteY6" fmla="*/ 581891 h 650349"/>
              <a:gd name="connsiteX7" fmla="*/ 442531 w 3002362"/>
              <a:gd name="connsiteY7" fmla="*/ 635679 h 650349"/>
              <a:gd name="connsiteX8" fmla="*/ 386298 w 3002362"/>
              <a:gd name="connsiteY8" fmla="*/ 650349 h 650349"/>
              <a:gd name="connsiteX9" fmla="*/ 369183 w 3002362"/>
              <a:gd name="connsiteY9" fmla="*/ 650349 h 650349"/>
              <a:gd name="connsiteX10" fmla="*/ 339844 w 3002362"/>
              <a:gd name="connsiteY10" fmla="*/ 645459 h 650349"/>
              <a:gd name="connsiteX11" fmla="*/ 298280 w 3002362"/>
              <a:gd name="connsiteY11" fmla="*/ 628345 h 650349"/>
              <a:gd name="connsiteX12" fmla="*/ 251827 w 3002362"/>
              <a:gd name="connsiteY12" fmla="*/ 601451 h 650349"/>
              <a:gd name="connsiteX13" fmla="*/ 200484 w 3002362"/>
              <a:gd name="connsiteY13" fmla="*/ 567222 h 650349"/>
              <a:gd name="connsiteX14" fmla="*/ 129581 w 3002362"/>
              <a:gd name="connsiteY14" fmla="*/ 510989 h 650349"/>
              <a:gd name="connsiteX15" fmla="*/ 97797 w 3002362"/>
              <a:gd name="connsiteY15" fmla="*/ 481649 h 650349"/>
              <a:gd name="connsiteX16" fmla="*/ 80683 w 3002362"/>
              <a:gd name="connsiteY16" fmla="*/ 466980 h 650349"/>
              <a:gd name="connsiteX17" fmla="*/ 58678 w 3002362"/>
              <a:gd name="connsiteY17" fmla="*/ 444976 h 650349"/>
              <a:gd name="connsiteX18" fmla="*/ 36674 w 3002362"/>
              <a:gd name="connsiteY18" fmla="*/ 418082 h 650349"/>
              <a:gd name="connsiteX19" fmla="*/ 22004 w 3002362"/>
              <a:gd name="connsiteY19" fmla="*/ 388743 h 650349"/>
              <a:gd name="connsiteX20" fmla="*/ 17115 w 3002362"/>
              <a:gd name="connsiteY20" fmla="*/ 364293 h 650349"/>
              <a:gd name="connsiteX21" fmla="*/ 12225 w 3002362"/>
              <a:gd name="connsiteY21" fmla="*/ 349624 h 650349"/>
              <a:gd name="connsiteX22" fmla="*/ 4890 w 3002362"/>
              <a:gd name="connsiteY22" fmla="*/ 334954 h 650349"/>
              <a:gd name="connsiteX23" fmla="*/ 0 w 3002362"/>
              <a:gd name="connsiteY23" fmla="*/ 312950 h 650349"/>
              <a:gd name="connsiteX24" fmla="*/ 2445 w 3002362"/>
              <a:gd name="connsiteY24" fmla="*/ 303170 h 650349"/>
              <a:gd name="connsiteX25" fmla="*/ 9780 w 3002362"/>
              <a:gd name="connsiteY25" fmla="*/ 295836 h 650349"/>
              <a:gd name="connsiteX26" fmla="*/ 29339 w 3002362"/>
              <a:gd name="connsiteY26" fmla="*/ 295836 h 650349"/>
              <a:gd name="connsiteX27" fmla="*/ 61123 w 3002362"/>
              <a:gd name="connsiteY27" fmla="*/ 308060 h 650349"/>
              <a:gd name="connsiteX28" fmla="*/ 102687 w 3002362"/>
              <a:gd name="connsiteY28" fmla="*/ 339844 h 650349"/>
              <a:gd name="connsiteX29" fmla="*/ 166255 w 3002362"/>
              <a:gd name="connsiteY29" fmla="*/ 381408 h 650349"/>
              <a:gd name="connsiteX30" fmla="*/ 217598 w 3002362"/>
              <a:gd name="connsiteY30" fmla="*/ 408302 h 650349"/>
              <a:gd name="connsiteX31" fmla="*/ 266496 w 3002362"/>
              <a:gd name="connsiteY31" fmla="*/ 420526 h 650349"/>
              <a:gd name="connsiteX32" fmla="*/ 315395 w 3002362"/>
              <a:gd name="connsiteY32" fmla="*/ 425416 h 650349"/>
              <a:gd name="connsiteX33" fmla="*/ 356958 w 3002362"/>
              <a:gd name="connsiteY33" fmla="*/ 425416 h 650349"/>
              <a:gd name="connsiteX34" fmla="*/ 474315 w 3002362"/>
              <a:gd name="connsiteY34" fmla="*/ 405857 h 650349"/>
              <a:gd name="connsiteX35" fmla="*/ 816603 w 3002362"/>
              <a:gd name="connsiteY35" fmla="*/ 342289 h 650349"/>
              <a:gd name="connsiteX36" fmla="*/ 1234685 w 3002362"/>
              <a:gd name="connsiteY36" fmla="*/ 264052 h 650349"/>
              <a:gd name="connsiteX37" fmla="*/ 1501181 w 3002362"/>
              <a:gd name="connsiteY37" fmla="*/ 217598 h 650349"/>
              <a:gd name="connsiteX38" fmla="*/ 1557414 w 3002362"/>
              <a:gd name="connsiteY38" fmla="*/ 200484 h 650349"/>
              <a:gd name="connsiteX39" fmla="*/ 1863029 w 3002362"/>
              <a:gd name="connsiteY39" fmla="*/ 168700 h 650349"/>
              <a:gd name="connsiteX40" fmla="*/ 1995055 w 3002362"/>
              <a:gd name="connsiteY40" fmla="*/ 154030 h 650349"/>
              <a:gd name="connsiteX41" fmla="*/ 2085517 w 3002362"/>
              <a:gd name="connsiteY41" fmla="*/ 146695 h 650349"/>
              <a:gd name="connsiteX42" fmla="*/ 2188203 w 3002362"/>
              <a:gd name="connsiteY42" fmla="*/ 134471 h 650349"/>
              <a:gd name="connsiteX43" fmla="*/ 2281110 w 3002362"/>
              <a:gd name="connsiteY43" fmla="*/ 119801 h 650349"/>
              <a:gd name="connsiteX44" fmla="*/ 2349568 w 3002362"/>
              <a:gd name="connsiteY44" fmla="*/ 105132 h 650349"/>
              <a:gd name="connsiteX45" fmla="*/ 2432695 w 3002362"/>
              <a:gd name="connsiteY45" fmla="*/ 80683 h 650349"/>
              <a:gd name="connsiteX46" fmla="*/ 2510933 w 3002362"/>
              <a:gd name="connsiteY46" fmla="*/ 53789 h 650349"/>
              <a:gd name="connsiteX47" fmla="*/ 2557386 w 3002362"/>
              <a:gd name="connsiteY47" fmla="*/ 34229 h 650349"/>
              <a:gd name="connsiteX48" fmla="*/ 2594060 w 3002362"/>
              <a:gd name="connsiteY48" fmla="*/ 12225 h 650349"/>
              <a:gd name="connsiteX49" fmla="*/ 2608730 w 3002362"/>
              <a:gd name="connsiteY49" fmla="*/ 0 h 650349"/>
              <a:gd name="connsiteX50" fmla="*/ 2628289 w 3002362"/>
              <a:gd name="connsiteY50" fmla="*/ 0 h 650349"/>
              <a:gd name="connsiteX51" fmla="*/ 2684522 w 3002362"/>
              <a:gd name="connsiteY51" fmla="*/ 4890 h 650349"/>
              <a:gd name="connsiteX52" fmla="*/ 2774984 w 3002362"/>
              <a:gd name="connsiteY52" fmla="*/ 26894 h 650349"/>
              <a:gd name="connsiteX53" fmla="*/ 2836107 w 3002362"/>
              <a:gd name="connsiteY53" fmla="*/ 48899 h 650349"/>
              <a:gd name="connsiteX54" fmla="*/ 2916790 w 3002362"/>
              <a:gd name="connsiteY54" fmla="*/ 83128 h 650349"/>
              <a:gd name="connsiteX55" fmla="*/ 2943684 w 3002362"/>
              <a:gd name="connsiteY55" fmla="*/ 102687 h 650349"/>
              <a:gd name="connsiteX56" fmla="*/ 2973023 w 3002362"/>
              <a:gd name="connsiteY56" fmla="*/ 129581 h 650349"/>
              <a:gd name="connsiteX57" fmla="*/ 2992582 w 3002362"/>
              <a:gd name="connsiteY57" fmla="*/ 151585 h 650349"/>
              <a:gd name="connsiteX58" fmla="*/ 2999917 w 3002362"/>
              <a:gd name="connsiteY58" fmla="*/ 171145 h 650349"/>
              <a:gd name="connsiteX59" fmla="*/ 3002362 w 3002362"/>
              <a:gd name="connsiteY59" fmla="*/ 193149 h 650349"/>
              <a:gd name="connsiteX60" fmla="*/ 2992582 w 3002362"/>
              <a:gd name="connsiteY60" fmla="*/ 220043 h 650349"/>
              <a:gd name="connsiteX61" fmla="*/ 2960798 w 3002362"/>
              <a:gd name="connsiteY61" fmla="*/ 246937 h 650349"/>
              <a:gd name="connsiteX62" fmla="*/ 2924124 w 3002362"/>
              <a:gd name="connsiteY62" fmla="*/ 268941 h 650349"/>
              <a:gd name="connsiteX63" fmla="*/ 2870336 w 3002362"/>
              <a:gd name="connsiteY63" fmla="*/ 271386 h 650349"/>
              <a:gd name="connsiteX64" fmla="*/ 2730976 w 3002362"/>
              <a:gd name="connsiteY64" fmla="*/ 278721 h 650349"/>
              <a:gd name="connsiteX65" fmla="*/ 2537827 w 3002362"/>
              <a:gd name="connsiteY65" fmla="*/ 290946 h 650349"/>
              <a:gd name="connsiteX66" fmla="*/ 2325119 w 3002362"/>
              <a:gd name="connsiteY66" fmla="*/ 308060 h 650349"/>
              <a:gd name="connsiteX67" fmla="*/ 2117301 w 3002362"/>
              <a:gd name="connsiteY67" fmla="*/ 327620 h 65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002362" h="650349">
                <a:moveTo>
                  <a:pt x="2117301" y="327620"/>
                </a:moveTo>
                <a:lnTo>
                  <a:pt x="1806796" y="356959"/>
                </a:lnTo>
                <a:lnTo>
                  <a:pt x="1550079" y="383853"/>
                </a:lnTo>
                <a:lnTo>
                  <a:pt x="1369155" y="405857"/>
                </a:lnTo>
                <a:lnTo>
                  <a:pt x="1158892" y="452310"/>
                </a:lnTo>
                <a:lnTo>
                  <a:pt x="870392" y="520768"/>
                </a:lnTo>
                <a:lnTo>
                  <a:pt x="647904" y="581891"/>
                </a:lnTo>
                <a:lnTo>
                  <a:pt x="442531" y="635679"/>
                </a:lnTo>
                <a:lnTo>
                  <a:pt x="386298" y="650349"/>
                </a:lnTo>
                <a:lnTo>
                  <a:pt x="369183" y="650349"/>
                </a:lnTo>
                <a:lnTo>
                  <a:pt x="339844" y="645459"/>
                </a:lnTo>
                <a:lnTo>
                  <a:pt x="298280" y="628345"/>
                </a:lnTo>
                <a:lnTo>
                  <a:pt x="251827" y="601451"/>
                </a:lnTo>
                <a:lnTo>
                  <a:pt x="200484" y="567222"/>
                </a:lnTo>
                <a:lnTo>
                  <a:pt x="129581" y="510989"/>
                </a:lnTo>
                <a:lnTo>
                  <a:pt x="97797" y="481649"/>
                </a:lnTo>
                <a:lnTo>
                  <a:pt x="80683" y="466980"/>
                </a:lnTo>
                <a:lnTo>
                  <a:pt x="58678" y="444976"/>
                </a:lnTo>
                <a:lnTo>
                  <a:pt x="36674" y="418082"/>
                </a:lnTo>
                <a:lnTo>
                  <a:pt x="22004" y="388743"/>
                </a:lnTo>
                <a:lnTo>
                  <a:pt x="17115" y="364293"/>
                </a:lnTo>
                <a:lnTo>
                  <a:pt x="12225" y="349624"/>
                </a:lnTo>
                <a:lnTo>
                  <a:pt x="4890" y="334954"/>
                </a:lnTo>
                <a:lnTo>
                  <a:pt x="0" y="312950"/>
                </a:lnTo>
                <a:lnTo>
                  <a:pt x="2445" y="303170"/>
                </a:lnTo>
                <a:lnTo>
                  <a:pt x="9780" y="295836"/>
                </a:lnTo>
                <a:lnTo>
                  <a:pt x="29339" y="295836"/>
                </a:lnTo>
                <a:lnTo>
                  <a:pt x="61123" y="308060"/>
                </a:lnTo>
                <a:lnTo>
                  <a:pt x="102687" y="339844"/>
                </a:lnTo>
                <a:lnTo>
                  <a:pt x="166255" y="381408"/>
                </a:lnTo>
                <a:lnTo>
                  <a:pt x="217598" y="408302"/>
                </a:lnTo>
                <a:lnTo>
                  <a:pt x="266496" y="420526"/>
                </a:lnTo>
                <a:lnTo>
                  <a:pt x="315395" y="425416"/>
                </a:lnTo>
                <a:lnTo>
                  <a:pt x="356958" y="425416"/>
                </a:lnTo>
                <a:lnTo>
                  <a:pt x="474315" y="405857"/>
                </a:lnTo>
                <a:lnTo>
                  <a:pt x="816603" y="342289"/>
                </a:lnTo>
                <a:lnTo>
                  <a:pt x="1234685" y="264052"/>
                </a:lnTo>
                <a:lnTo>
                  <a:pt x="1501181" y="217598"/>
                </a:lnTo>
                <a:lnTo>
                  <a:pt x="1557414" y="200484"/>
                </a:lnTo>
                <a:lnTo>
                  <a:pt x="1863029" y="168700"/>
                </a:lnTo>
                <a:lnTo>
                  <a:pt x="1995055" y="154030"/>
                </a:lnTo>
                <a:lnTo>
                  <a:pt x="2085517" y="146695"/>
                </a:lnTo>
                <a:lnTo>
                  <a:pt x="2188203" y="134471"/>
                </a:lnTo>
                <a:lnTo>
                  <a:pt x="2281110" y="119801"/>
                </a:lnTo>
                <a:lnTo>
                  <a:pt x="2349568" y="105132"/>
                </a:lnTo>
                <a:lnTo>
                  <a:pt x="2432695" y="80683"/>
                </a:lnTo>
                <a:lnTo>
                  <a:pt x="2510933" y="53789"/>
                </a:lnTo>
                <a:lnTo>
                  <a:pt x="2557386" y="34229"/>
                </a:lnTo>
                <a:lnTo>
                  <a:pt x="2594060" y="12225"/>
                </a:lnTo>
                <a:lnTo>
                  <a:pt x="2608730" y="0"/>
                </a:lnTo>
                <a:lnTo>
                  <a:pt x="2628289" y="0"/>
                </a:lnTo>
                <a:lnTo>
                  <a:pt x="2684522" y="4890"/>
                </a:lnTo>
                <a:lnTo>
                  <a:pt x="2774984" y="26894"/>
                </a:lnTo>
                <a:lnTo>
                  <a:pt x="2836107" y="48899"/>
                </a:lnTo>
                <a:lnTo>
                  <a:pt x="2916790" y="83128"/>
                </a:lnTo>
                <a:lnTo>
                  <a:pt x="2943684" y="102687"/>
                </a:lnTo>
                <a:lnTo>
                  <a:pt x="2973023" y="129581"/>
                </a:lnTo>
                <a:lnTo>
                  <a:pt x="2992582" y="151585"/>
                </a:lnTo>
                <a:lnTo>
                  <a:pt x="2999917" y="171145"/>
                </a:lnTo>
                <a:lnTo>
                  <a:pt x="3002362" y="193149"/>
                </a:lnTo>
                <a:lnTo>
                  <a:pt x="2992582" y="220043"/>
                </a:lnTo>
                <a:lnTo>
                  <a:pt x="2960798" y="246937"/>
                </a:lnTo>
                <a:lnTo>
                  <a:pt x="2924124" y="268941"/>
                </a:lnTo>
                <a:lnTo>
                  <a:pt x="2870336" y="271386"/>
                </a:lnTo>
                <a:lnTo>
                  <a:pt x="2730976" y="278721"/>
                </a:lnTo>
                <a:lnTo>
                  <a:pt x="2537827" y="290946"/>
                </a:lnTo>
                <a:lnTo>
                  <a:pt x="2325119" y="308060"/>
                </a:lnTo>
                <a:lnTo>
                  <a:pt x="2117301" y="32762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213D7C25-D563-434A-BEA6-CE76D2718576}"/>
              </a:ext>
            </a:extLst>
          </p:cNvPr>
          <p:cNvSpPr/>
          <p:nvPr/>
        </p:nvSpPr>
        <p:spPr>
          <a:xfrm>
            <a:off x="5164138" y="2944813"/>
            <a:ext cx="512762" cy="2185987"/>
          </a:xfrm>
          <a:custGeom>
            <a:avLst/>
            <a:gdLst>
              <a:gd name="connsiteX0" fmla="*/ 224392 w 513298"/>
              <a:gd name="connsiteY0" fmla="*/ 1060256 h 2185024"/>
              <a:gd name="connsiteX1" fmla="*/ 227197 w 513298"/>
              <a:gd name="connsiteY1" fmla="*/ 628300 h 2185024"/>
              <a:gd name="connsiteX2" fmla="*/ 230002 w 513298"/>
              <a:gd name="connsiteY2" fmla="*/ 252442 h 2185024"/>
              <a:gd name="connsiteX3" fmla="*/ 230002 w 513298"/>
              <a:gd name="connsiteY3" fmla="*/ 241222 h 2185024"/>
              <a:gd name="connsiteX4" fmla="*/ 218782 w 513298"/>
              <a:gd name="connsiteY4" fmla="*/ 201954 h 2185024"/>
              <a:gd name="connsiteX5" fmla="*/ 199148 w 513298"/>
              <a:gd name="connsiteY5" fmla="*/ 159880 h 2185024"/>
              <a:gd name="connsiteX6" fmla="*/ 179514 w 513298"/>
              <a:gd name="connsiteY6" fmla="*/ 126221 h 2185024"/>
              <a:gd name="connsiteX7" fmla="*/ 159879 w 513298"/>
              <a:gd name="connsiteY7" fmla="*/ 106587 h 2185024"/>
              <a:gd name="connsiteX8" fmla="*/ 134635 w 513298"/>
              <a:gd name="connsiteY8" fmla="*/ 92562 h 2185024"/>
              <a:gd name="connsiteX9" fmla="*/ 61708 w 513298"/>
              <a:gd name="connsiteY9" fmla="*/ 70123 h 2185024"/>
              <a:gd name="connsiteX10" fmla="*/ 0 w 513298"/>
              <a:gd name="connsiteY10" fmla="*/ 58903 h 2185024"/>
              <a:gd name="connsiteX11" fmla="*/ 283295 w 513298"/>
              <a:gd name="connsiteY11" fmla="*/ 0 h 2185024"/>
              <a:gd name="connsiteX12" fmla="*/ 359028 w 513298"/>
              <a:gd name="connsiteY12" fmla="*/ 53294 h 2185024"/>
              <a:gd name="connsiteX13" fmla="*/ 431955 w 513298"/>
              <a:gd name="connsiteY13" fmla="*/ 100977 h 2185024"/>
              <a:gd name="connsiteX14" fmla="*/ 474029 w 513298"/>
              <a:gd name="connsiteY14" fmla="*/ 134636 h 2185024"/>
              <a:gd name="connsiteX15" fmla="*/ 496468 w 513298"/>
              <a:gd name="connsiteY15" fmla="*/ 162685 h 2185024"/>
              <a:gd name="connsiteX16" fmla="*/ 510493 w 513298"/>
              <a:gd name="connsiteY16" fmla="*/ 187929 h 2185024"/>
              <a:gd name="connsiteX17" fmla="*/ 513298 w 513298"/>
              <a:gd name="connsiteY17" fmla="*/ 210368 h 2185024"/>
              <a:gd name="connsiteX18" fmla="*/ 504883 w 513298"/>
              <a:gd name="connsiteY18" fmla="*/ 244027 h 2185024"/>
              <a:gd name="connsiteX19" fmla="*/ 485249 w 513298"/>
              <a:gd name="connsiteY19" fmla="*/ 286101 h 2185024"/>
              <a:gd name="connsiteX20" fmla="*/ 457200 w 513298"/>
              <a:gd name="connsiteY20" fmla="*/ 319760 h 2185024"/>
              <a:gd name="connsiteX21" fmla="*/ 451590 w 513298"/>
              <a:gd name="connsiteY21" fmla="*/ 392687 h 2185024"/>
              <a:gd name="connsiteX22" fmla="*/ 451590 w 513298"/>
              <a:gd name="connsiteY22" fmla="*/ 746106 h 2185024"/>
              <a:gd name="connsiteX23" fmla="*/ 454395 w 513298"/>
              <a:gd name="connsiteY23" fmla="*/ 967694 h 2185024"/>
              <a:gd name="connsiteX24" fmla="*/ 448785 w 513298"/>
              <a:gd name="connsiteY24" fmla="*/ 1461357 h 2185024"/>
              <a:gd name="connsiteX25" fmla="*/ 440370 w 513298"/>
              <a:gd name="connsiteY25" fmla="*/ 1842825 h 2185024"/>
              <a:gd name="connsiteX26" fmla="*/ 429151 w 513298"/>
              <a:gd name="connsiteY26" fmla="*/ 2185024 h 2185024"/>
              <a:gd name="connsiteX27" fmla="*/ 201953 w 513298"/>
              <a:gd name="connsiteY27" fmla="*/ 2092462 h 2185024"/>
              <a:gd name="connsiteX28" fmla="*/ 210368 w 513298"/>
              <a:gd name="connsiteY28" fmla="*/ 1854045 h 2185024"/>
              <a:gd name="connsiteX29" fmla="*/ 215977 w 513298"/>
              <a:gd name="connsiteY29" fmla="*/ 1545505 h 2185024"/>
              <a:gd name="connsiteX30" fmla="*/ 224392 w 513298"/>
              <a:gd name="connsiteY30" fmla="*/ 1060256 h 218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13298" h="2185024">
                <a:moveTo>
                  <a:pt x="224392" y="1060256"/>
                </a:moveTo>
                <a:lnTo>
                  <a:pt x="227197" y="628300"/>
                </a:lnTo>
                <a:lnTo>
                  <a:pt x="230002" y="252442"/>
                </a:lnTo>
                <a:lnTo>
                  <a:pt x="230002" y="241222"/>
                </a:lnTo>
                <a:lnTo>
                  <a:pt x="218782" y="201954"/>
                </a:lnTo>
                <a:lnTo>
                  <a:pt x="199148" y="159880"/>
                </a:lnTo>
                <a:lnTo>
                  <a:pt x="179514" y="126221"/>
                </a:lnTo>
                <a:lnTo>
                  <a:pt x="159879" y="106587"/>
                </a:lnTo>
                <a:lnTo>
                  <a:pt x="134635" y="92562"/>
                </a:lnTo>
                <a:lnTo>
                  <a:pt x="61708" y="70123"/>
                </a:lnTo>
                <a:lnTo>
                  <a:pt x="0" y="58903"/>
                </a:lnTo>
                <a:lnTo>
                  <a:pt x="283295" y="0"/>
                </a:lnTo>
                <a:lnTo>
                  <a:pt x="359028" y="53294"/>
                </a:lnTo>
                <a:lnTo>
                  <a:pt x="431955" y="100977"/>
                </a:lnTo>
                <a:lnTo>
                  <a:pt x="474029" y="134636"/>
                </a:lnTo>
                <a:lnTo>
                  <a:pt x="496468" y="162685"/>
                </a:lnTo>
                <a:lnTo>
                  <a:pt x="510493" y="187929"/>
                </a:lnTo>
                <a:lnTo>
                  <a:pt x="513298" y="210368"/>
                </a:lnTo>
                <a:lnTo>
                  <a:pt x="504883" y="244027"/>
                </a:lnTo>
                <a:lnTo>
                  <a:pt x="485249" y="286101"/>
                </a:lnTo>
                <a:lnTo>
                  <a:pt x="457200" y="319760"/>
                </a:lnTo>
                <a:lnTo>
                  <a:pt x="451590" y="392687"/>
                </a:lnTo>
                <a:lnTo>
                  <a:pt x="451590" y="746106"/>
                </a:lnTo>
                <a:lnTo>
                  <a:pt x="454395" y="967694"/>
                </a:lnTo>
                <a:lnTo>
                  <a:pt x="448785" y="1461357"/>
                </a:lnTo>
                <a:lnTo>
                  <a:pt x="440370" y="1842825"/>
                </a:lnTo>
                <a:lnTo>
                  <a:pt x="429151" y="2185024"/>
                </a:lnTo>
                <a:lnTo>
                  <a:pt x="201953" y="2092462"/>
                </a:lnTo>
                <a:lnTo>
                  <a:pt x="210368" y="1854045"/>
                </a:lnTo>
                <a:lnTo>
                  <a:pt x="215977" y="1545505"/>
                </a:lnTo>
                <a:lnTo>
                  <a:pt x="224392" y="1060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9A63EDFA-146B-473B-9D8A-5AD9457FC1FD}"/>
              </a:ext>
            </a:extLst>
          </p:cNvPr>
          <p:cNvSpPr/>
          <p:nvPr/>
        </p:nvSpPr>
        <p:spPr>
          <a:xfrm>
            <a:off x="5527675" y="3676650"/>
            <a:ext cx="1071563" cy="323850"/>
          </a:xfrm>
          <a:custGeom>
            <a:avLst/>
            <a:gdLst>
              <a:gd name="connsiteX0" fmla="*/ 726141 w 1070875"/>
              <a:gd name="connsiteY0" fmla="*/ 261607 h 322730"/>
              <a:gd name="connsiteX1" fmla="*/ 550107 w 1070875"/>
              <a:gd name="connsiteY1" fmla="*/ 288501 h 322730"/>
              <a:gd name="connsiteX2" fmla="*/ 405856 w 1070875"/>
              <a:gd name="connsiteY2" fmla="*/ 310505 h 322730"/>
              <a:gd name="connsiteX3" fmla="*/ 330064 w 1070875"/>
              <a:gd name="connsiteY3" fmla="*/ 320285 h 322730"/>
              <a:gd name="connsiteX4" fmla="*/ 271386 w 1070875"/>
              <a:gd name="connsiteY4" fmla="*/ 322730 h 322730"/>
              <a:gd name="connsiteX5" fmla="*/ 202928 w 1070875"/>
              <a:gd name="connsiteY5" fmla="*/ 322730 h 322730"/>
              <a:gd name="connsiteX6" fmla="*/ 117356 w 1070875"/>
              <a:gd name="connsiteY6" fmla="*/ 315395 h 322730"/>
              <a:gd name="connsiteX7" fmla="*/ 0 w 1070875"/>
              <a:gd name="connsiteY7" fmla="*/ 295836 h 322730"/>
              <a:gd name="connsiteX8" fmla="*/ 0 w 1070875"/>
              <a:gd name="connsiteY8" fmla="*/ 180924 h 322730"/>
              <a:gd name="connsiteX9" fmla="*/ 132025 w 1070875"/>
              <a:gd name="connsiteY9" fmla="*/ 168700 h 322730"/>
              <a:gd name="connsiteX10" fmla="*/ 281165 w 1070875"/>
              <a:gd name="connsiteY10" fmla="*/ 144251 h 322730"/>
              <a:gd name="connsiteX11" fmla="*/ 413191 w 1070875"/>
              <a:gd name="connsiteY11" fmla="*/ 112467 h 322730"/>
              <a:gd name="connsiteX12" fmla="*/ 515878 w 1070875"/>
              <a:gd name="connsiteY12" fmla="*/ 83128 h 322730"/>
              <a:gd name="connsiteX13" fmla="*/ 603895 w 1070875"/>
              <a:gd name="connsiteY13" fmla="*/ 51344 h 322730"/>
              <a:gd name="connsiteX14" fmla="*/ 674797 w 1070875"/>
              <a:gd name="connsiteY14" fmla="*/ 19560 h 322730"/>
              <a:gd name="connsiteX15" fmla="*/ 713916 w 1070875"/>
              <a:gd name="connsiteY15" fmla="*/ 0 h 322730"/>
              <a:gd name="connsiteX16" fmla="*/ 762815 w 1070875"/>
              <a:gd name="connsiteY16" fmla="*/ 7335 h 322730"/>
              <a:gd name="connsiteX17" fmla="*/ 848387 w 1070875"/>
              <a:gd name="connsiteY17" fmla="*/ 24450 h 322730"/>
              <a:gd name="connsiteX18" fmla="*/ 909510 w 1070875"/>
              <a:gd name="connsiteY18" fmla="*/ 39119 h 322730"/>
              <a:gd name="connsiteX19" fmla="*/ 990192 w 1070875"/>
              <a:gd name="connsiteY19" fmla="*/ 70903 h 322730"/>
              <a:gd name="connsiteX20" fmla="*/ 1036646 w 1070875"/>
              <a:gd name="connsiteY20" fmla="*/ 95352 h 322730"/>
              <a:gd name="connsiteX21" fmla="*/ 1056205 w 1070875"/>
              <a:gd name="connsiteY21" fmla="*/ 110022 h 322730"/>
              <a:gd name="connsiteX22" fmla="*/ 1068430 w 1070875"/>
              <a:gd name="connsiteY22" fmla="*/ 129581 h 322730"/>
              <a:gd name="connsiteX23" fmla="*/ 1070875 w 1070875"/>
              <a:gd name="connsiteY23" fmla="*/ 149140 h 322730"/>
              <a:gd name="connsiteX24" fmla="*/ 1070875 w 1070875"/>
              <a:gd name="connsiteY24" fmla="*/ 158920 h 322730"/>
              <a:gd name="connsiteX25" fmla="*/ 1061095 w 1070875"/>
              <a:gd name="connsiteY25" fmla="*/ 178480 h 322730"/>
              <a:gd name="connsiteX26" fmla="*/ 1034201 w 1070875"/>
              <a:gd name="connsiteY26" fmla="*/ 198039 h 322730"/>
              <a:gd name="connsiteX27" fmla="*/ 1004862 w 1070875"/>
              <a:gd name="connsiteY27" fmla="*/ 215153 h 322730"/>
              <a:gd name="connsiteX28" fmla="*/ 958408 w 1070875"/>
              <a:gd name="connsiteY28" fmla="*/ 227378 h 322730"/>
              <a:gd name="connsiteX29" fmla="*/ 726141 w 1070875"/>
              <a:gd name="connsiteY29" fmla="*/ 261607 h 32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70875" h="322730">
                <a:moveTo>
                  <a:pt x="726141" y="261607"/>
                </a:moveTo>
                <a:lnTo>
                  <a:pt x="550107" y="288501"/>
                </a:lnTo>
                <a:lnTo>
                  <a:pt x="405856" y="310505"/>
                </a:lnTo>
                <a:lnTo>
                  <a:pt x="330064" y="320285"/>
                </a:lnTo>
                <a:lnTo>
                  <a:pt x="271386" y="322730"/>
                </a:lnTo>
                <a:lnTo>
                  <a:pt x="202928" y="322730"/>
                </a:lnTo>
                <a:lnTo>
                  <a:pt x="117356" y="315395"/>
                </a:lnTo>
                <a:lnTo>
                  <a:pt x="0" y="295836"/>
                </a:lnTo>
                <a:lnTo>
                  <a:pt x="0" y="180924"/>
                </a:lnTo>
                <a:lnTo>
                  <a:pt x="132025" y="168700"/>
                </a:lnTo>
                <a:lnTo>
                  <a:pt x="281165" y="144251"/>
                </a:lnTo>
                <a:lnTo>
                  <a:pt x="413191" y="112467"/>
                </a:lnTo>
                <a:lnTo>
                  <a:pt x="515878" y="83128"/>
                </a:lnTo>
                <a:lnTo>
                  <a:pt x="603895" y="51344"/>
                </a:lnTo>
                <a:lnTo>
                  <a:pt x="674797" y="19560"/>
                </a:lnTo>
                <a:lnTo>
                  <a:pt x="713916" y="0"/>
                </a:lnTo>
                <a:lnTo>
                  <a:pt x="762815" y="7335"/>
                </a:lnTo>
                <a:lnTo>
                  <a:pt x="848387" y="24450"/>
                </a:lnTo>
                <a:lnTo>
                  <a:pt x="909510" y="39119"/>
                </a:lnTo>
                <a:lnTo>
                  <a:pt x="990192" y="70903"/>
                </a:lnTo>
                <a:lnTo>
                  <a:pt x="1036646" y="95352"/>
                </a:lnTo>
                <a:lnTo>
                  <a:pt x="1056205" y="110022"/>
                </a:lnTo>
                <a:lnTo>
                  <a:pt x="1068430" y="129581"/>
                </a:lnTo>
                <a:lnTo>
                  <a:pt x="1070875" y="149140"/>
                </a:lnTo>
                <a:lnTo>
                  <a:pt x="1070875" y="158920"/>
                </a:lnTo>
                <a:lnTo>
                  <a:pt x="1061095" y="178480"/>
                </a:lnTo>
                <a:lnTo>
                  <a:pt x="1034201" y="198039"/>
                </a:lnTo>
                <a:lnTo>
                  <a:pt x="1004862" y="215153"/>
                </a:lnTo>
                <a:lnTo>
                  <a:pt x="958408" y="227378"/>
                </a:lnTo>
                <a:lnTo>
                  <a:pt x="726141" y="2616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9760E67D-0181-474E-87FD-FE59F5AE2E94}"/>
              </a:ext>
            </a:extLst>
          </p:cNvPr>
          <p:cNvSpPr/>
          <p:nvPr/>
        </p:nvSpPr>
        <p:spPr>
          <a:xfrm>
            <a:off x="4513263" y="4579938"/>
            <a:ext cx="2809875" cy="1349375"/>
          </a:xfrm>
          <a:custGeom>
            <a:avLst/>
            <a:gdLst>
              <a:gd name="connsiteX0" fmla="*/ 1109662 w 2809875"/>
              <a:gd name="connsiteY0" fmla="*/ 783431 h 1350169"/>
              <a:gd name="connsiteX1" fmla="*/ 1026319 w 2809875"/>
              <a:gd name="connsiteY1" fmla="*/ 711994 h 1350169"/>
              <a:gd name="connsiteX2" fmla="*/ 942975 w 2809875"/>
              <a:gd name="connsiteY2" fmla="*/ 642937 h 1350169"/>
              <a:gd name="connsiteX3" fmla="*/ 873919 w 2809875"/>
              <a:gd name="connsiteY3" fmla="*/ 585787 h 1350169"/>
              <a:gd name="connsiteX4" fmla="*/ 821531 w 2809875"/>
              <a:gd name="connsiteY4" fmla="*/ 540544 h 1350169"/>
              <a:gd name="connsiteX5" fmla="*/ 735806 w 2809875"/>
              <a:gd name="connsiteY5" fmla="*/ 473869 h 1350169"/>
              <a:gd name="connsiteX6" fmla="*/ 688181 w 2809875"/>
              <a:gd name="connsiteY6" fmla="*/ 435769 h 1350169"/>
              <a:gd name="connsiteX7" fmla="*/ 631031 w 2809875"/>
              <a:gd name="connsiteY7" fmla="*/ 392906 h 1350169"/>
              <a:gd name="connsiteX8" fmla="*/ 566737 w 2809875"/>
              <a:gd name="connsiteY8" fmla="*/ 345281 h 1350169"/>
              <a:gd name="connsiteX9" fmla="*/ 511969 w 2809875"/>
              <a:gd name="connsiteY9" fmla="*/ 307181 h 1350169"/>
              <a:gd name="connsiteX10" fmla="*/ 469106 w 2809875"/>
              <a:gd name="connsiteY10" fmla="*/ 280987 h 1350169"/>
              <a:gd name="connsiteX11" fmla="*/ 423862 w 2809875"/>
              <a:gd name="connsiteY11" fmla="*/ 254794 h 1350169"/>
              <a:gd name="connsiteX12" fmla="*/ 371475 w 2809875"/>
              <a:gd name="connsiteY12" fmla="*/ 223837 h 1350169"/>
              <a:gd name="connsiteX13" fmla="*/ 297656 w 2809875"/>
              <a:gd name="connsiteY13" fmla="*/ 188119 h 1350169"/>
              <a:gd name="connsiteX14" fmla="*/ 226219 w 2809875"/>
              <a:gd name="connsiteY14" fmla="*/ 154781 h 1350169"/>
              <a:gd name="connsiteX15" fmla="*/ 121444 w 2809875"/>
              <a:gd name="connsiteY15" fmla="*/ 107156 h 1350169"/>
              <a:gd name="connsiteX16" fmla="*/ 0 w 2809875"/>
              <a:gd name="connsiteY16" fmla="*/ 59531 h 1350169"/>
              <a:gd name="connsiteX17" fmla="*/ 28575 w 2809875"/>
              <a:gd name="connsiteY17" fmla="*/ 0 h 1350169"/>
              <a:gd name="connsiteX18" fmla="*/ 140494 w 2809875"/>
              <a:gd name="connsiteY18" fmla="*/ 30956 h 1350169"/>
              <a:gd name="connsiteX19" fmla="*/ 264319 w 2809875"/>
              <a:gd name="connsiteY19" fmla="*/ 73819 h 1350169"/>
              <a:gd name="connsiteX20" fmla="*/ 369094 w 2809875"/>
              <a:gd name="connsiteY20" fmla="*/ 116681 h 1350169"/>
              <a:gd name="connsiteX21" fmla="*/ 454819 w 2809875"/>
              <a:gd name="connsiteY21" fmla="*/ 157162 h 1350169"/>
              <a:gd name="connsiteX22" fmla="*/ 578644 w 2809875"/>
              <a:gd name="connsiteY22" fmla="*/ 216694 h 1350169"/>
              <a:gd name="connsiteX23" fmla="*/ 688181 w 2809875"/>
              <a:gd name="connsiteY23" fmla="*/ 273844 h 1350169"/>
              <a:gd name="connsiteX24" fmla="*/ 812006 w 2809875"/>
              <a:gd name="connsiteY24" fmla="*/ 340519 h 1350169"/>
              <a:gd name="connsiteX25" fmla="*/ 888206 w 2809875"/>
              <a:gd name="connsiteY25" fmla="*/ 385762 h 1350169"/>
              <a:gd name="connsiteX26" fmla="*/ 1100137 w 2809875"/>
              <a:gd name="connsiteY26" fmla="*/ 492919 h 1350169"/>
              <a:gd name="connsiteX27" fmla="*/ 1228725 w 2809875"/>
              <a:gd name="connsiteY27" fmla="*/ 576262 h 1350169"/>
              <a:gd name="connsiteX28" fmla="*/ 1419225 w 2809875"/>
              <a:gd name="connsiteY28" fmla="*/ 681037 h 1350169"/>
              <a:gd name="connsiteX29" fmla="*/ 1545431 w 2809875"/>
              <a:gd name="connsiteY29" fmla="*/ 745331 h 1350169"/>
              <a:gd name="connsiteX30" fmla="*/ 1664494 w 2809875"/>
              <a:gd name="connsiteY30" fmla="*/ 802481 h 1350169"/>
              <a:gd name="connsiteX31" fmla="*/ 1819275 w 2809875"/>
              <a:gd name="connsiteY31" fmla="*/ 866775 h 1350169"/>
              <a:gd name="connsiteX32" fmla="*/ 1981200 w 2809875"/>
              <a:gd name="connsiteY32" fmla="*/ 923925 h 1350169"/>
              <a:gd name="connsiteX33" fmla="*/ 2140744 w 2809875"/>
              <a:gd name="connsiteY33" fmla="*/ 973931 h 1350169"/>
              <a:gd name="connsiteX34" fmla="*/ 2324100 w 2809875"/>
              <a:gd name="connsiteY34" fmla="*/ 1019175 h 1350169"/>
              <a:gd name="connsiteX35" fmla="*/ 2481262 w 2809875"/>
              <a:gd name="connsiteY35" fmla="*/ 1050131 h 1350169"/>
              <a:gd name="connsiteX36" fmla="*/ 2667000 w 2809875"/>
              <a:gd name="connsiteY36" fmla="*/ 1073944 h 1350169"/>
              <a:gd name="connsiteX37" fmla="*/ 2769394 w 2809875"/>
              <a:gd name="connsiteY37" fmla="*/ 1083469 h 1350169"/>
              <a:gd name="connsiteX38" fmla="*/ 2793206 w 2809875"/>
              <a:gd name="connsiteY38" fmla="*/ 1090612 h 1350169"/>
              <a:gd name="connsiteX39" fmla="*/ 2802731 w 2809875"/>
              <a:gd name="connsiteY39" fmla="*/ 1095375 h 1350169"/>
              <a:gd name="connsiteX40" fmla="*/ 2807494 w 2809875"/>
              <a:gd name="connsiteY40" fmla="*/ 1100137 h 1350169"/>
              <a:gd name="connsiteX41" fmla="*/ 2809875 w 2809875"/>
              <a:gd name="connsiteY41" fmla="*/ 1109662 h 1350169"/>
              <a:gd name="connsiteX42" fmla="*/ 2805112 w 2809875"/>
              <a:gd name="connsiteY42" fmla="*/ 1123950 h 1350169"/>
              <a:gd name="connsiteX43" fmla="*/ 2786062 w 2809875"/>
              <a:gd name="connsiteY43" fmla="*/ 1138237 h 1350169"/>
              <a:gd name="connsiteX44" fmla="*/ 2752725 w 2809875"/>
              <a:gd name="connsiteY44" fmla="*/ 1152525 h 1350169"/>
              <a:gd name="connsiteX45" fmla="*/ 2652712 w 2809875"/>
              <a:gd name="connsiteY45" fmla="*/ 1178719 h 1350169"/>
              <a:gd name="connsiteX46" fmla="*/ 2505075 w 2809875"/>
              <a:gd name="connsiteY46" fmla="*/ 1219200 h 1350169"/>
              <a:gd name="connsiteX47" fmla="*/ 2264569 w 2809875"/>
              <a:gd name="connsiteY47" fmla="*/ 1281112 h 1350169"/>
              <a:gd name="connsiteX48" fmla="*/ 2040731 w 2809875"/>
              <a:gd name="connsiteY48" fmla="*/ 1333500 h 1350169"/>
              <a:gd name="connsiteX49" fmla="*/ 1983581 w 2809875"/>
              <a:gd name="connsiteY49" fmla="*/ 1347787 h 1350169"/>
              <a:gd name="connsiteX50" fmla="*/ 1962150 w 2809875"/>
              <a:gd name="connsiteY50" fmla="*/ 1350169 h 1350169"/>
              <a:gd name="connsiteX51" fmla="*/ 1919287 w 2809875"/>
              <a:gd name="connsiteY51" fmla="*/ 1347787 h 1350169"/>
              <a:gd name="connsiteX52" fmla="*/ 1866900 w 2809875"/>
              <a:gd name="connsiteY52" fmla="*/ 1338262 h 1350169"/>
              <a:gd name="connsiteX53" fmla="*/ 1828800 w 2809875"/>
              <a:gd name="connsiteY53" fmla="*/ 1328737 h 1350169"/>
              <a:gd name="connsiteX54" fmla="*/ 1793081 w 2809875"/>
              <a:gd name="connsiteY54" fmla="*/ 1314450 h 1350169"/>
              <a:gd name="connsiteX55" fmla="*/ 1752600 w 2809875"/>
              <a:gd name="connsiteY55" fmla="*/ 1293019 h 1350169"/>
              <a:gd name="connsiteX56" fmla="*/ 1685925 w 2809875"/>
              <a:gd name="connsiteY56" fmla="*/ 1247775 h 1350169"/>
              <a:gd name="connsiteX57" fmla="*/ 1600200 w 2809875"/>
              <a:gd name="connsiteY57" fmla="*/ 1185862 h 1350169"/>
              <a:gd name="connsiteX58" fmla="*/ 1485900 w 2809875"/>
              <a:gd name="connsiteY58" fmla="*/ 1097756 h 1350169"/>
              <a:gd name="connsiteX59" fmla="*/ 1350169 w 2809875"/>
              <a:gd name="connsiteY59" fmla="*/ 985837 h 1350169"/>
              <a:gd name="connsiteX60" fmla="*/ 1221581 w 2809875"/>
              <a:gd name="connsiteY60" fmla="*/ 878681 h 1350169"/>
              <a:gd name="connsiteX61" fmla="*/ 1109662 w 2809875"/>
              <a:gd name="connsiteY61" fmla="*/ 783431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809875" h="1350169">
                <a:moveTo>
                  <a:pt x="1109662" y="783431"/>
                </a:moveTo>
                <a:lnTo>
                  <a:pt x="1026319" y="711994"/>
                </a:lnTo>
                <a:lnTo>
                  <a:pt x="942975" y="642937"/>
                </a:lnTo>
                <a:lnTo>
                  <a:pt x="873919" y="585787"/>
                </a:lnTo>
                <a:lnTo>
                  <a:pt x="821531" y="540544"/>
                </a:lnTo>
                <a:lnTo>
                  <a:pt x="735806" y="473869"/>
                </a:lnTo>
                <a:lnTo>
                  <a:pt x="688181" y="435769"/>
                </a:lnTo>
                <a:lnTo>
                  <a:pt x="631031" y="392906"/>
                </a:lnTo>
                <a:lnTo>
                  <a:pt x="566737" y="345281"/>
                </a:lnTo>
                <a:lnTo>
                  <a:pt x="511969" y="307181"/>
                </a:lnTo>
                <a:lnTo>
                  <a:pt x="469106" y="280987"/>
                </a:lnTo>
                <a:lnTo>
                  <a:pt x="423862" y="254794"/>
                </a:lnTo>
                <a:lnTo>
                  <a:pt x="371475" y="223837"/>
                </a:lnTo>
                <a:lnTo>
                  <a:pt x="297656" y="188119"/>
                </a:lnTo>
                <a:lnTo>
                  <a:pt x="226219" y="154781"/>
                </a:lnTo>
                <a:lnTo>
                  <a:pt x="121444" y="107156"/>
                </a:lnTo>
                <a:lnTo>
                  <a:pt x="0" y="59531"/>
                </a:lnTo>
                <a:lnTo>
                  <a:pt x="28575" y="0"/>
                </a:lnTo>
                <a:lnTo>
                  <a:pt x="140494" y="30956"/>
                </a:lnTo>
                <a:lnTo>
                  <a:pt x="264319" y="73819"/>
                </a:lnTo>
                <a:lnTo>
                  <a:pt x="369094" y="116681"/>
                </a:lnTo>
                <a:lnTo>
                  <a:pt x="454819" y="157162"/>
                </a:lnTo>
                <a:lnTo>
                  <a:pt x="578644" y="216694"/>
                </a:lnTo>
                <a:lnTo>
                  <a:pt x="688181" y="273844"/>
                </a:lnTo>
                <a:lnTo>
                  <a:pt x="812006" y="340519"/>
                </a:lnTo>
                <a:lnTo>
                  <a:pt x="888206" y="385762"/>
                </a:lnTo>
                <a:lnTo>
                  <a:pt x="1100137" y="492919"/>
                </a:lnTo>
                <a:lnTo>
                  <a:pt x="1228725" y="576262"/>
                </a:lnTo>
                <a:lnTo>
                  <a:pt x="1419225" y="681037"/>
                </a:lnTo>
                <a:lnTo>
                  <a:pt x="1545431" y="745331"/>
                </a:lnTo>
                <a:lnTo>
                  <a:pt x="1664494" y="802481"/>
                </a:lnTo>
                <a:lnTo>
                  <a:pt x="1819275" y="866775"/>
                </a:lnTo>
                <a:lnTo>
                  <a:pt x="1981200" y="923925"/>
                </a:lnTo>
                <a:lnTo>
                  <a:pt x="2140744" y="973931"/>
                </a:lnTo>
                <a:lnTo>
                  <a:pt x="2324100" y="1019175"/>
                </a:lnTo>
                <a:lnTo>
                  <a:pt x="2481262" y="1050131"/>
                </a:lnTo>
                <a:lnTo>
                  <a:pt x="2667000" y="1073944"/>
                </a:lnTo>
                <a:lnTo>
                  <a:pt x="2769394" y="1083469"/>
                </a:lnTo>
                <a:lnTo>
                  <a:pt x="2793206" y="1090612"/>
                </a:lnTo>
                <a:lnTo>
                  <a:pt x="2802731" y="1095375"/>
                </a:lnTo>
                <a:lnTo>
                  <a:pt x="2807494" y="1100137"/>
                </a:lnTo>
                <a:lnTo>
                  <a:pt x="2809875" y="1109662"/>
                </a:lnTo>
                <a:lnTo>
                  <a:pt x="2805112" y="1123950"/>
                </a:lnTo>
                <a:lnTo>
                  <a:pt x="2786062" y="1138237"/>
                </a:lnTo>
                <a:lnTo>
                  <a:pt x="2752725" y="1152525"/>
                </a:lnTo>
                <a:lnTo>
                  <a:pt x="2652712" y="1178719"/>
                </a:lnTo>
                <a:lnTo>
                  <a:pt x="2505075" y="1219200"/>
                </a:lnTo>
                <a:lnTo>
                  <a:pt x="2264569" y="1281112"/>
                </a:lnTo>
                <a:lnTo>
                  <a:pt x="2040731" y="1333500"/>
                </a:lnTo>
                <a:lnTo>
                  <a:pt x="1983581" y="1347787"/>
                </a:lnTo>
                <a:lnTo>
                  <a:pt x="1962150" y="1350169"/>
                </a:lnTo>
                <a:lnTo>
                  <a:pt x="1919287" y="1347787"/>
                </a:lnTo>
                <a:lnTo>
                  <a:pt x="1866900" y="1338262"/>
                </a:lnTo>
                <a:lnTo>
                  <a:pt x="1828800" y="1328737"/>
                </a:lnTo>
                <a:lnTo>
                  <a:pt x="1793081" y="1314450"/>
                </a:lnTo>
                <a:lnTo>
                  <a:pt x="1752600" y="1293019"/>
                </a:lnTo>
                <a:lnTo>
                  <a:pt x="1685925" y="1247775"/>
                </a:lnTo>
                <a:lnTo>
                  <a:pt x="1600200" y="1185862"/>
                </a:lnTo>
                <a:lnTo>
                  <a:pt x="1485900" y="1097756"/>
                </a:lnTo>
                <a:lnTo>
                  <a:pt x="1350169" y="985837"/>
                </a:lnTo>
                <a:lnTo>
                  <a:pt x="1221581" y="878681"/>
                </a:lnTo>
                <a:lnTo>
                  <a:pt x="1109662" y="7834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72B12C6-71DF-4538-A30F-E92397849B2D}"/>
              </a:ext>
            </a:extLst>
          </p:cNvPr>
          <p:cNvGrpSpPr>
            <a:grpSpLocks/>
          </p:cNvGrpSpPr>
          <p:nvPr/>
        </p:nvGrpSpPr>
        <p:grpSpPr bwMode="auto">
          <a:xfrm>
            <a:off x="2562225" y="1504950"/>
            <a:ext cx="4779963" cy="4424363"/>
            <a:chOff x="2695575" y="1657350"/>
            <a:chExt cx="4779963" cy="4424363"/>
          </a:xfrm>
        </p:grpSpPr>
        <p:sp>
          <p:nvSpPr>
            <p:cNvPr id="12" name="フリーフォーム 121">
              <a:extLst>
                <a:ext uri="{FF2B5EF4-FFF2-40B4-BE49-F238E27FC236}">
                  <a16:creationId xmlns:a16="http://schemas.microsoft.com/office/drawing/2014/main" id="{77B1A301-C184-4795-970F-6C9CA1AE2567}"/>
                </a:ext>
              </a:extLst>
            </p:cNvPr>
            <p:cNvSpPr/>
            <p:nvPr/>
          </p:nvSpPr>
          <p:spPr>
            <a:xfrm>
              <a:off x="2852738" y="1681163"/>
              <a:ext cx="1368425" cy="1081087"/>
            </a:xfrm>
            <a:custGeom>
              <a:avLst/>
              <a:gdLst>
                <a:gd name="connsiteX0" fmla="*/ 1021556 w 1369218"/>
                <a:gd name="connsiteY0" fmla="*/ 559593 h 1081087"/>
                <a:gd name="connsiteX1" fmla="*/ 940593 w 1369218"/>
                <a:gd name="connsiteY1" fmla="*/ 616743 h 1081087"/>
                <a:gd name="connsiteX2" fmla="*/ 833437 w 1369218"/>
                <a:gd name="connsiteY2" fmla="*/ 690562 h 1081087"/>
                <a:gd name="connsiteX3" fmla="*/ 731043 w 1369218"/>
                <a:gd name="connsiteY3" fmla="*/ 754856 h 1081087"/>
                <a:gd name="connsiteX4" fmla="*/ 609600 w 1369218"/>
                <a:gd name="connsiteY4" fmla="*/ 826293 h 1081087"/>
                <a:gd name="connsiteX5" fmla="*/ 461962 w 1369218"/>
                <a:gd name="connsiteY5" fmla="*/ 904875 h 1081087"/>
                <a:gd name="connsiteX6" fmla="*/ 333375 w 1369218"/>
                <a:gd name="connsiteY6" fmla="*/ 966787 h 1081087"/>
                <a:gd name="connsiteX7" fmla="*/ 204787 w 1369218"/>
                <a:gd name="connsiteY7" fmla="*/ 1019175 h 1081087"/>
                <a:gd name="connsiteX8" fmla="*/ 85725 w 1369218"/>
                <a:gd name="connsiteY8" fmla="*/ 1064418 h 1081087"/>
                <a:gd name="connsiteX9" fmla="*/ 50006 w 1369218"/>
                <a:gd name="connsiteY9" fmla="*/ 1076325 h 1081087"/>
                <a:gd name="connsiteX10" fmla="*/ 19050 w 1369218"/>
                <a:gd name="connsiteY10" fmla="*/ 1081087 h 1081087"/>
                <a:gd name="connsiteX11" fmla="*/ 4762 w 1369218"/>
                <a:gd name="connsiteY11" fmla="*/ 1076325 h 1081087"/>
                <a:gd name="connsiteX12" fmla="*/ 0 w 1369218"/>
                <a:gd name="connsiteY12" fmla="*/ 1069181 h 1081087"/>
                <a:gd name="connsiteX13" fmla="*/ 4762 w 1369218"/>
                <a:gd name="connsiteY13" fmla="*/ 1057275 h 1081087"/>
                <a:gd name="connsiteX14" fmla="*/ 33337 w 1369218"/>
                <a:gd name="connsiteY14" fmla="*/ 1031081 h 1081087"/>
                <a:gd name="connsiteX15" fmla="*/ 119062 w 1369218"/>
                <a:gd name="connsiteY15" fmla="*/ 973931 h 1081087"/>
                <a:gd name="connsiteX16" fmla="*/ 228600 w 1369218"/>
                <a:gd name="connsiteY16" fmla="*/ 900112 h 1081087"/>
                <a:gd name="connsiteX17" fmla="*/ 342900 w 1369218"/>
                <a:gd name="connsiteY17" fmla="*/ 816768 h 1081087"/>
                <a:gd name="connsiteX18" fmla="*/ 457200 w 1369218"/>
                <a:gd name="connsiteY18" fmla="*/ 733425 h 1081087"/>
                <a:gd name="connsiteX19" fmla="*/ 566737 w 1369218"/>
                <a:gd name="connsiteY19" fmla="*/ 650081 h 1081087"/>
                <a:gd name="connsiteX20" fmla="*/ 661987 w 1369218"/>
                <a:gd name="connsiteY20" fmla="*/ 573881 h 1081087"/>
                <a:gd name="connsiteX21" fmla="*/ 759618 w 1369218"/>
                <a:gd name="connsiteY21" fmla="*/ 497681 h 1081087"/>
                <a:gd name="connsiteX22" fmla="*/ 814387 w 1369218"/>
                <a:gd name="connsiteY22" fmla="*/ 450056 h 1081087"/>
                <a:gd name="connsiteX23" fmla="*/ 869156 w 1369218"/>
                <a:gd name="connsiteY23" fmla="*/ 400050 h 1081087"/>
                <a:gd name="connsiteX24" fmla="*/ 923925 w 1369218"/>
                <a:gd name="connsiteY24" fmla="*/ 340518 h 1081087"/>
                <a:gd name="connsiteX25" fmla="*/ 954881 w 1369218"/>
                <a:gd name="connsiteY25" fmla="*/ 302418 h 1081087"/>
                <a:gd name="connsiteX26" fmla="*/ 978693 w 1369218"/>
                <a:gd name="connsiteY26" fmla="*/ 261937 h 1081087"/>
                <a:gd name="connsiteX27" fmla="*/ 990600 w 1369218"/>
                <a:gd name="connsiteY27" fmla="*/ 230981 h 1081087"/>
                <a:gd name="connsiteX28" fmla="*/ 995362 w 1369218"/>
                <a:gd name="connsiteY28" fmla="*/ 200025 h 1081087"/>
                <a:gd name="connsiteX29" fmla="*/ 992981 w 1369218"/>
                <a:gd name="connsiteY29" fmla="*/ 178593 h 1081087"/>
                <a:gd name="connsiteX30" fmla="*/ 985837 w 1369218"/>
                <a:gd name="connsiteY30" fmla="*/ 150018 h 1081087"/>
                <a:gd name="connsiteX31" fmla="*/ 971550 w 1369218"/>
                <a:gd name="connsiteY31" fmla="*/ 121443 h 1081087"/>
                <a:gd name="connsiteX32" fmla="*/ 954881 w 1369218"/>
                <a:gd name="connsiteY32" fmla="*/ 102393 h 1081087"/>
                <a:gd name="connsiteX33" fmla="*/ 935831 w 1369218"/>
                <a:gd name="connsiteY33" fmla="*/ 83343 h 1081087"/>
                <a:gd name="connsiteX34" fmla="*/ 909637 w 1369218"/>
                <a:gd name="connsiteY34" fmla="*/ 66675 h 1081087"/>
                <a:gd name="connsiteX35" fmla="*/ 909637 w 1369218"/>
                <a:gd name="connsiteY35" fmla="*/ 66675 h 1081087"/>
                <a:gd name="connsiteX36" fmla="*/ 883443 w 1369218"/>
                <a:gd name="connsiteY36" fmla="*/ 50006 h 1081087"/>
                <a:gd name="connsiteX37" fmla="*/ 876300 w 1369218"/>
                <a:gd name="connsiteY37" fmla="*/ 40481 h 1081087"/>
                <a:gd name="connsiteX38" fmla="*/ 876300 w 1369218"/>
                <a:gd name="connsiteY38" fmla="*/ 26193 h 1081087"/>
                <a:gd name="connsiteX39" fmla="*/ 883443 w 1369218"/>
                <a:gd name="connsiteY39" fmla="*/ 14287 h 1081087"/>
                <a:gd name="connsiteX40" fmla="*/ 909637 w 1369218"/>
                <a:gd name="connsiteY40" fmla="*/ 4762 h 1081087"/>
                <a:gd name="connsiteX41" fmla="*/ 964406 w 1369218"/>
                <a:gd name="connsiteY41" fmla="*/ 0 h 1081087"/>
                <a:gd name="connsiteX42" fmla="*/ 1023937 w 1369218"/>
                <a:gd name="connsiteY42" fmla="*/ 11906 h 1081087"/>
                <a:gd name="connsiteX43" fmla="*/ 1066800 w 1369218"/>
                <a:gd name="connsiteY43" fmla="*/ 26193 h 1081087"/>
                <a:gd name="connsiteX44" fmla="*/ 1112043 w 1369218"/>
                <a:gd name="connsiteY44" fmla="*/ 50006 h 1081087"/>
                <a:gd name="connsiteX45" fmla="*/ 1166812 w 1369218"/>
                <a:gd name="connsiteY45" fmla="*/ 88106 h 1081087"/>
                <a:gd name="connsiteX46" fmla="*/ 1226343 w 1369218"/>
                <a:gd name="connsiteY46" fmla="*/ 135731 h 1081087"/>
                <a:gd name="connsiteX47" fmla="*/ 1297781 w 1369218"/>
                <a:gd name="connsiteY47" fmla="*/ 204787 h 1081087"/>
                <a:gd name="connsiteX48" fmla="*/ 1347787 w 1369218"/>
                <a:gd name="connsiteY48" fmla="*/ 261937 h 1081087"/>
                <a:gd name="connsiteX49" fmla="*/ 1359693 w 1369218"/>
                <a:gd name="connsiteY49" fmla="*/ 278606 h 1081087"/>
                <a:gd name="connsiteX50" fmla="*/ 1366837 w 1369218"/>
                <a:gd name="connsiteY50" fmla="*/ 300037 h 1081087"/>
                <a:gd name="connsiteX51" fmla="*/ 1369218 w 1369218"/>
                <a:gd name="connsiteY51" fmla="*/ 314325 h 1081087"/>
                <a:gd name="connsiteX52" fmla="*/ 1364456 w 1369218"/>
                <a:gd name="connsiteY52" fmla="*/ 338137 h 1081087"/>
                <a:gd name="connsiteX53" fmla="*/ 1347787 w 1369218"/>
                <a:gd name="connsiteY53" fmla="*/ 359568 h 1081087"/>
                <a:gd name="connsiteX54" fmla="*/ 1314450 w 1369218"/>
                <a:gd name="connsiteY54" fmla="*/ 381000 h 1081087"/>
                <a:gd name="connsiteX55" fmla="*/ 1262062 w 1369218"/>
                <a:gd name="connsiteY55" fmla="*/ 404812 h 1081087"/>
                <a:gd name="connsiteX56" fmla="*/ 1197768 w 1369218"/>
                <a:gd name="connsiteY56" fmla="*/ 426243 h 1081087"/>
                <a:gd name="connsiteX57" fmla="*/ 1119187 w 1369218"/>
                <a:gd name="connsiteY57" fmla="*/ 490537 h 1081087"/>
                <a:gd name="connsiteX58" fmla="*/ 1021556 w 1369218"/>
                <a:gd name="connsiteY58" fmla="*/ 559593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69218" h="1081087">
                  <a:moveTo>
                    <a:pt x="1021556" y="559593"/>
                  </a:moveTo>
                  <a:lnTo>
                    <a:pt x="940593" y="616743"/>
                  </a:lnTo>
                  <a:lnTo>
                    <a:pt x="833437" y="690562"/>
                  </a:lnTo>
                  <a:lnTo>
                    <a:pt x="731043" y="754856"/>
                  </a:lnTo>
                  <a:lnTo>
                    <a:pt x="609600" y="826293"/>
                  </a:lnTo>
                  <a:lnTo>
                    <a:pt x="461962" y="904875"/>
                  </a:lnTo>
                  <a:lnTo>
                    <a:pt x="333375" y="966787"/>
                  </a:lnTo>
                  <a:lnTo>
                    <a:pt x="204787" y="1019175"/>
                  </a:lnTo>
                  <a:lnTo>
                    <a:pt x="85725" y="1064418"/>
                  </a:lnTo>
                  <a:lnTo>
                    <a:pt x="50006" y="1076325"/>
                  </a:lnTo>
                  <a:lnTo>
                    <a:pt x="19050" y="1081087"/>
                  </a:lnTo>
                  <a:lnTo>
                    <a:pt x="4762" y="1076325"/>
                  </a:lnTo>
                  <a:lnTo>
                    <a:pt x="0" y="1069181"/>
                  </a:lnTo>
                  <a:lnTo>
                    <a:pt x="4762" y="1057275"/>
                  </a:lnTo>
                  <a:lnTo>
                    <a:pt x="33337" y="1031081"/>
                  </a:lnTo>
                  <a:lnTo>
                    <a:pt x="119062" y="973931"/>
                  </a:lnTo>
                  <a:lnTo>
                    <a:pt x="228600" y="900112"/>
                  </a:lnTo>
                  <a:lnTo>
                    <a:pt x="342900" y="816768"/>
                  </a:lnTo>
                  <a:lnTo>
                    <a:pt x="457200" y="733425"/>
                  </a:lnTo>
                  <a:lnTo>
                    <a:pt x="566737" y="650081"/>
                  </a:lnTo>
                  <a:lnTo>
                    <a:pt x="661987" y="573881"/>
                  </a:lnTo>
                  <a:lnTo>
                    <a:pt x="759618" y="497681"/>
                  </a:lnTo>
                  <a:lnTo>
                    <a:pt x="814387" y="450056"/>
                  </a:lnTo>
                  <a:lnTo>
                    <a:pt x="869156" y="400050"/>
                  </a:lnTo>
                  <a:lnTo>
                    <a:pt x="923925" y="340518"/>
                  </a:lnTo>
                  <a:lnTo>
                    <a:pt x="954881" y="302418"/>
                  </a:lnTo>
                  <a:lnTo>
                    <a:pt x="978693" y="261937"/>
                  </a:lnTo>
                  <a:lnTo>
                    <a:pt x="990600" y="230981"/>
                  </a:lnTo>
                  <a:lnTo>
                    <a:pt x="995362" y="200025"/>
                  </a:lnTo>
                  <a:lnTo>
                    <a:pt x="992981" y="178593"/>
                  </a:lnTo>
                  <a:lnTo>
                    <a:pt x="985837" y="150018"/>
                  </a:lnTo>
                  <a:lnTo>
                    <a:pt x="971550" y="121443"/>
                  </a:lnTo>
                  <a:lnTo>
                    <a:pt x="954881" y="102393"/>
                  </a:lnTo>
                  <a:lnTo>
                    <a:pt x="935831" y="83343"/>
                  </a:lnTo>
                  <a:lnTo>
                    <a:pt x="909637" y="66675"/>
                  </a:lnTo>
                  <a:lnTo>
                    <a:pt x="909637" y="66675"/>
                  </a:lnTo>
                  <a:lnTo>
                    <a:pt x="883443" y="50006"/>
                  </a:lnTo>
                  <a:lnTo>
                    <a:pt x="876300" y="40481"/>
                  </a:lnTo>
                  <a:lnTo>
                    <a:pt x="876300" y="26193"/>
                  </a:lnTo>
                  <a:lnTo>
                    <a:pt x="883443" y="14287"/>
                  </a:lnTo>
                  <a:lnTo>
                    <a:pt x="909637" y="4762"/>
                  </a:lnTo>
                  <a:lnTo>
                    <a:pt x="964406" y="0"/>
                  </a:lnTo>
                  <a:lnTo>
                    <a:pt x="1023937" y="11906"/>
                  </a:lnTo>
                  <a:lnTo>
                    <a:pt x="1066800" y="26193"/>
                  </a:lnTo>
                  <a:lnTo>
                    <a:pt x="1112043" y="50006"/>
                  </a:lnTo>
                  <a:lnTo>
                    <a:pt x="1166812" y="88106"/>
                  </a:lnTo>
                  <a:lnTo>
                    <a:pt x="1226343" y="135731"/>
                  </a:lnTo>
                  <a:lnTo>
                    <a:pt x="1297781" y="204787"/>
                  </a:lnTo>
                  <a:lnTo>
                    <a:pt x="1347787" y="261937"/>
                  </a:lnTo>
                  <a:lnTo>
                    <a:pt x="1359693" y="278606"/>
                  </a:lnTo>
                  <a:lnTo>
                    <a:pt x="1366837" y="300037"/>
                  </a:lnTo>
                  <a:lnTo>
                    <a:pt x="1369218" y="314325"/>
                  </a:lnTo>
                  <a:lnTo>
                    <a:pt x="1364456" y="338137"/>
                  </a:lnTo>
                  <a:lnTo>
                    <a:pt x="1347787" y="359568"/>
                  </a:lnTo>
                  <a:lnTo>
                    <a:pt x="1314450" y="381000"/>
                  </a:lnTo>
                  <a:lnTo>
                    <a:pt x="1262062" y="404812"/>
                  </a:lnTo>
                  <a:lnTo>
                    <a:pt x="1197768" y="426243"/>
                  </a:lnTo>
                  <a:lnTo>
                    <a:pt x="1119187" y="490537"/>
                  </a:lnTo>
                  <a:lnTo>
                    <a:pt x="1021556" y="5595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2">
              <a:extLst>
                <a:ext uri="{FF2B5EF4-FFF2-40B4-BE49-F238E27FC236}">
                  <a16:creationId xmlns:a16="http://schemas.microsoft.com/office/drawing/2014/main" id="{50934C17-BF27-49A0-AC23-3772016273D6}"/>
                </a:ext>
              </a:extLst>
            </p:cNvPr>
            <p:cNvSpPr/>
            <p:nvPr/>
          </p:nvSpPr>
          <p:spPr>
            <a:xfrm>
              <a:off x="2695575" y="2600325"/>
              <a:ext cx="1598613" cy="1754188"/>
            </a:xfrm>
            <a:custGeom>
              <a:avLst/>
              <a:gdLst>
                <a:gd name="connsiteX0" fmla="*/ 1112044 w 1597819"/>
                <a:gd name="connsiteY0" fmla="*/ 345281 h 1754981"/>
                <a:gd name="connsiteX1" fmla="*/ 1000125 w 1597819"/>
                <a:gd name="connsiteY1" fmla="*/ 502444 h 1754981"/>
                <a:gd name="connsiteX2" fmla="*/ 862013 w 1597819"/>
                <a:gd name="connsiteY2" fmla="*/ 700088 h 1754981"/>
                <a:gd name="connsiteX3" fmla="*/ 719138 w 1597819"/>
                <a:gd name="connsiteY3" fmla="*/ 902494 h 1754981"/>
                <a:gd name="connsiteX4" fmla="*/ 650081 w 1597819"/>
                <a:gd name="connsiteY4" fmla="*/ 992981 h 1754981"/>
                <a:gd name="connsiteX5" fmla="*/ 485775 w 1597819"/>
                <a:gd name="connsiteY5" fmla="*/ 1197769 h 1754981"/>
                <a:gd name="connsiteX6" fmla="*/ 292894 w 1597819"/>
                <a:gd name="connsiteY6" fmla="*/ 1404938 h 1754981"/>
                <a:gd name="connsiteX7" fmla="*/ 114300 w 1597819"/>
                <a:gd name="connsiteY7" fmla="*/ 1595438 h 1754981"/>
                <a:gd name="connsiteX8" fmla="*/ 19050 w 1597819"/>
                <a:gd name="connsiteY8" fmla="*/ 1688306 h 1754981"/>
                <a:gd name="connsiteX9" fmla="*/ 7144 w 1597819"/>
                <a:gd name="connsiteY9" fmla="*/ 1709738 h 1754981"/>
                <a:gd name="connsiteX10" fmla="*/ 0 w 1597819"/>
                <a:gd name="connsiteY10" fmla="*/ 1728788 h 1754981"/>
                <a:gd name="connsiteX11" fmla="*/ 0 w 1597819"/>
                <a:gd name="connsiteY11" fmla="*/ 1740694 h 1754981"/>
                <a:gd name="connsiteX12" fmla="*/ 2381 w 1597819"/>
                <a:gd name="connsiteY12" fmla="*/ 1750219 h 1754981"/>
                <a:gd name="connsiteX13" fmla="*/ 7144 w 1597819"/>
                <a:gd name="connsiteY13" fmla="*/ 1752600 h 1754981"/>
                <a:gd name="connsiteX14" fmla="*/ 21431 w 1597819"/>
                <a:gd name="connsiteY14" fmla="*/ 1754981 h 1754981"/>
                <a:gd name="connsiteX15" fmla="*/ 47625 w 1597819"/>
                <a:gd name="connsiteY15" fmla="*/ 1747838 h 1754981"/>
                <a:gd name="connsiteX16" fmla="*/ 123825 w 1597819"/>
                <a:gd name="connsiteY16" fmla="*/ 1695450 h 1754981"/>
                <a:gd name="connsiteX17" fmla="*/ 250031 w 1597819"/>
                <a:gd name="connsiteY17" fmla="*/ 1604963 h 1754981"/>
                <a:gd name="connsiteX18" fmla="*/ 411956 w 1597819"/>
                <a:gd name="connsiteY18" fmla="*/ 1473994 h 1754981"/>
                <a:gd name="connsiteX19" fmla="*/ 564356 w 1597819"/>
                <a:gd name="connsiteY19" fmla="*/ 1347788 h 1754981"/>
                <a:gd name="connsiteX20" fmla="*/ 678656 w 1597819"/>
                <a:gd name="connsiteY20" fmla="*/ 1245394 h 1754981"/>
                <a:gd name="connsiteX21" fmla="*/ 821531 w 1597819"/>
                <a:gd name="connsiteY21" fmla="*/ 1109663 h 1754981"/>
                <a:gd name="connsiteX22" fmla="*/ 969169 w 1597819"/>
                <a:gd name="connsiteY22" fmla="*/ 940594 h 1754981"/>
                <a:gd name="connsiteX23" fmla="*/ 1119188 w 1597819"/>
                <a:gd name="connsiteY23" fmla="*/ 773906 h 1754981"/>
                <a:gd name="connsiteX24" fmla="*/ 1245394 w 1597819"/>
                <a:gd name="connsiteY24" fmla="*/ 623888 h 1754981"/>
                <a:gd name="connsiteX25" fmla="*/ 1378744 w 1597819"/>
                <a:gd name="connsiteY25" fmla="*/ 461963 h 1754981"/>
                <a:gd name="connsiteX26" fmla="*/ 1459706 w 1597819"/>
                <a:gd name="connsiteY26" fmla="*/ 359569 h 1754981"/>
                <a:gd name="connsiteX27" fmla="*/ 1493044 w 1597819"/>
                <a:gd name="connsiteY27" fmla="*/ 340519 h 1754981"/>
                <a:gd name="connsiteX28" fmla="*/ 1543050 w 1597819"/>
                <a:gd name="connsiteY28" fmla="*/ 314325 h 1754981"/>
                <a:gd name="connsiteX29" fmla="*/ 1569244 w 1597819"/>
                <a:gd name="connsiteY29" fmla="*/ 302419 h 1754981"/>
                <a:gd name="connsiteX30" fmla="*/ 1585913 w 1597819"/>
                <a:gd name="connsiteY30" fmla="*/ 290513 h 1754981"/>
                <a:gd name="connsiteX31" fmla="*/ 1593056 w 1597819"/>
                <a:gd name="connsiteY31" fmla="*/ 280988 h 1754981"/>
                <a:gd name="connsiteX32" fmla="*/ 1597819 w 1597819"/>
                <a:gd name="connsiteY32" fmla="*/ 273844 h 1754981"/>
                <a:gd name="connsiteX33" fmla="*/ 1597819 w 1597819"/>
                <a:gd name="connsiteY33" fmla="*/ 264319 h 1754981"/>
                <a:gd name="connsiteX34" fmla="*/ 1597819 w 1597819"/>
                <a:gd name="connsiteY34" fmla="*/ 250031 h 1754981"/>
                <a:gd name="connsiteX35" fmla="*/ 1590675 w 1597819"/>
                <a:gd name="connsiteY35" fmla="*/ 228600 h 1754981"/>
                <a:gd name="connsiteX36" fmla="*/ 1576388 w 1597819"/>
                <a:gd name="connsiteY36" fmla="*/ 207169 h 1754981"/>
                <a:gd name="connsiteX37" fmla="*/ 1545431 w 1597819"/>
                <a:gd name="connsiteY37" fmla="*/ 176213 h 1754981"/>
                <a:gd name="connsiteX38" fmla="*/ 1495425 w 1597819"/>
                <a:gd name="connsiteY38" fmla="*/ 135731 h 1754981"/>
                <a:gd name="connsiteX39" fmla="*/ 1447800 w 1597819"/>
                <a:gd name="connsiteY39" fmla="*/ 100013 h 1754981"/>
                <a:gd name="connsiteX40" fmla="*/ 1397794 w 1597819"/>
                <a:gd name="connsiteY40" fmla="*/ 71438 h 1754981"/>
                <a:gd name="connsiteX41" fmla="*/ 1345406 w 1597819"/>
                <a:gd name="connsiteY41" fmla="*/ 45244 h 1754981"/>
                <a:gd name="connsiteX42" fmla="*/ 1297781 w 1597819"/>
                <a:gd name="connsiteY42" fmla="*/ 28575 h 1754981"/>
                <a:gd name="connsiteX43" fmla="*/ 1231106 w 1597819"/>
                <a:gd name="connsiteY43" fmla="*/ 11906 h 1754981"/>
                <a:gd name="connsiteX44" fmla="*/ 1152525 w 1597819"/>
                <a:gd name="connsiteY44" fmla="*/ 0 h 1754981"/>
                <a:gd name="connsiteX45" fmla="*/ 1131094 w 1597819"/>
                <a:gd name="connsiteY45" fmla="*/ 2381 h 1754981"/>
                <a:gd name="connsiteX46" fmla="*/ 1114425 w 1597819"/>
                <a:gd name="connsiteY46" fmla="*/ 4763 h 1754981"/>
                <a:gd name="connsiteX47" fmla="*/ 1104900 w 1597819"/>
                <a:gd name="connsiteY47" fmla="*/ 14288 h 1754981"/>
                <a:gd name="connsiteX48" fmla="*/ 1102519 w 1597819"/>
                <a:gd name="connsiteY48" fmla="*/ 23813 h 1754981"/>
                <a:gd name="connsiteX49" fmla="*/ 1119188 w 1597819"/>
                <a:gd name="connsiteY49" fmla="*/ 52388 h 1754981"/>
                <a:gd name="connsiteX50" fmla="*/ 1140619 w 1597819"/>
                <a:gd name="connsiteY50" fmla="*/ 76200 h 1754981"/>
                <a:gd name="connsiteX51" fmla="*/ 1166813 w 1597819"/>
                <a:gd name="connsiteY51" fmla="*/ 104775 h 1754981"/>
                <a:gd name="connsiteX52" fmla="*/ 1183481 w 1597819"/>
                <a:gd name="connsiteY52" fmla="*/ 130969 h 1754981"/>
                <a:gd name="connsiteX53" fmla="*/ 1195388 w 1597819"/>
                <a:gd name="connsiteY53" fmla="*/ 157163 h 1754981"/>
                <a:gd name="connsiteX54" fmla="*/ 1200150 w 1597819"/>
                <a:gd name="connsiteY54" fmla="*/ 188119 h 1754981"/>
                <a:gd name="connsiteX55" fmla="*/ 1200150 w 1597819"/>
                <a:gd name="connsiteY55" fmla="*/ 209550 h 1754981"/>
                <a:gd name="connsiteX56" fmla="*/ 1185863 w 1597819"/>
                <a:gd name="connsiteY56" fmla="*/ 235744 h 1754981"/>
                <a:gd name="connsiteX57" fmla="*/ 1112044 w 1597819"/>
                <a:gd name="connsiteY57" fmla="*/ 345281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97819" h="1754981">
                  <a:moveTo>
                    <a:pt x="1112044" y="345281"/>
                  </a:moveTo>
                  <a:lnTo>
                    <a:pt x="1000125" y="502444"/>
                  </a:lnTo>
                  <a:lnTo>
                    <a:pt x="862013" y="700088"/>
                  </a:lnTo>
                  <a:lnTo>
                    <a:pt x="719138" y="902494"/>
                  </a:lnTo>
                  <a:lnTo>
                    <a:pt x="650081" y="992981"/>
                  </a:lnTo>
                  <a:lnTo>
                    <a:pt x="485775" y="1197769"/>
                  </a:lnTo>
                  <a:lnTo>
                    <a:pt x="292894" y="1404938"/>
                  </a:lnTo>
                  <a:lnTo>
                    <a:pt x="114300" y="1595438"/>
                  </a:lnTo>
                  <a:lnTo>
                    <a:pt x="19050" y="1688306"/>
                  </a:lnTo>
                  <a:lnTo>
                    <a:pt x="7144" y="1709738"/>
                  </a:lnTo>
                  <a:lnTo>
                    <a:pt x="0" y="1728788"/>
                  </a:lnTo>
                  <a:lnTo>
                    <a:pt x="0" y="1740694"/>
                  </a:lnTo>
                  <a:lnTo>
                    <a:pt x="2381" y="1750219"/>
                  </a:lnTo>
                  <a:lnTo>
                    <a:pt x="7144" y="1752600"/>
                  </a:lnTo>
                  <a:lnTo>
                    <a:pt x="21431" y="1754981"/>
                  </a:lnTo>
                  <a:lnTo>
                    <a:pt x="47625" y="1747838"/>
                  </a:lnTo>
                  <a:lnTo>
                    <a:pt x="123825" y="1695450"/>
                  </a:lnTo>
                  <a:lnTo>
                    <a:pt x="250031" y="1604963"/>
                  </a:lnTo>
                  <a:lnTo>
                    <a:pt x="411956" y="1473994"/>
                  </a:lnTo>
                  <a:lnTo>
                    <a:pt x="564356" y="1347788"/>
                  </a:lnTo>
                  <a:lnTo>
                    <a:pt x="678656" y="1245394"/>
                  </a:lnTo>
                  <a:lnTo>
                    <a:pt x="821531" y="1109663"/>
                  </a:lnTo>
                  <a:lnTo>
                    <a:pt x="969169" y="940594"/>
                  </a:lnTo>
                  <a:lnTo>
                    <a:pt x="1119188" y="773906"/>
                  </a:lnTo>
                  <a:lnTo>
                    <a:pt x="1245394" y="623888"/>
                  </a:lnTo>
                  <a:lnTo>
                    <a:pt x="1378744" y="461963"/>
                  </a:lnTo>
                  <a:lnTo>
                    <a:pt x="1459706" y="359569"/>
                  </a:lnTo>
                  <a:lnTo>
                    <a:pt x="1493044" y="340519"/>
                  </a:lnTo>
                  <a:lnTo>
                    <a:pt x="1543050" y="314325"/>
                  </a:lnTo>
                  <a:lnTo>
                    <a:pt x="1569244" y="302419"/>
                  </a:lnTo>
                  <a:lnTo>
                    <a:pt x="1585913" y="290513"/>
                  </a:lnTo>
                  <a:lnTo>
                    <a:pt x="1593056" y="280988"/>
                  </a:lnTo>
                  <a:lnTo>
                    <a:pt x="1597819" y="273844"/>
                  </a:lnTo>
                  <a:lnTo>
                    <a:pt x="1597819" y="264319"/>
                  </a:lnTo>
                  <a:lnTo>
                    <a:pt x="1597819" y="250031"/>
                  </a:lnTo>
                  <a:lnTo>
                    <a:pt x="1590675" y="228600"/>
                  </a:lnTo>
                  <a:lnTo>
                    <a:pt x="1576388" y="207169"/>
                  </a:lnTo>
                  <a:lnTo>
                    <a:pt x="1545431" y="176213"/>
                  </a:lnTo>
                  <a:lnTo>
                    <a:pt x="1495425" y="135731"/>
                  </a:lnTo>
                  <a:lnTo>
                    <a:pt x="1447800" y="100013"/>
                  </a:lnTo>
                  <a:lnTo>
                    <a:pt x="1397794" y="71438"/>
                  </a:lnTo>
                  <a:lnTo>
                    <a:pt x="1345406" y="45244"/>
                  </a:lnTo>
                  <a:lnTo>
                    <a:pt x="1297781" y="28575"/>
                  </a:lnTo>
                  <a:lnTo>
                    <a:pt x="1231106" y="11906"/>
                  </a:lnTo>
                  <a:lnTo>
                    <a:pt x="1152525" y="0"/>
                  </a:lnTo>
                  <a:lnTo>
                    <a:pt x="1131094" y="2381"/>
                  </a:lnTo>
                  <a:lnTo>
                    <a:pt x="1114425" y="4763"/>
                  </a:lnTo>
                  <a:lnTo>
                    <a:pt x="1104900" y="14288"/>
                  </a:lnTo>
                  <a:lnTo>
                    <a:pt x="1102519" y="23813"/>
                  </a:lnTo>
                  <a:lnTo>
                    <a:pt x="1119188" y="52388"/>
                  </a:lnTo>
                  <a:lnTo>
                    <a:pt x="1140619" y="76200"/>
                  </a:lnTo>
                  <a:lnTo>
                    <a:pt x="1166813" y="104775"/>
                  </a:lnTo>
                  <a:lnTo>
                    <a:pt x="1183481" y="130969"/>
                  </a:lnTo>
                  <a:lnTo>
                    <a:pt x="1195388" y="157163"/>
                  </a:lnTo>
                  <a:lnTo>
                    <a:pt x="1200150" y="188119"/>
                  </a:lnTo>
                  <a:lnTo>
                    <a:pt x="1200150" y="209550"/>
                  </a:lnTo>
                  <a:lnTo>
                    <a:pt x="1185863" y="235744"/>
                  </a:lnTo>
                  <a:lnTo>
                    <a:pt x="1112044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4">
              <a:extLst>
                <a:ext uri="{FF2B5EF4-FFF2-40B4-BE49-F238E27FC236}">
                  <a16:creationId xmlns:a16="http://schemas.microsoft.com/office/drawing/2014/main" id="{EA6807FD-512B-487A-9D02-08F823DEE769}"/>
                </a:ext>
              </a:extLst>
            </p:cNvPr>
            <p:cNvSpPr/>
            <p:nvPr/>
          </p:nvSpPr>
          <p:spPr>
            <a:xfrm>
              <a:off x="3843338" y="4029075"/>
              <a:ext cx="1133475" cy="1760538"/>
            </a:xfrm>
            <a:custGeom>
              <a:avLst/>
              <a:gdLst>
                <a:gd name="connsiteX0" fmla="*/ 714375 w 1133475"/>
                <a:gd name="connsiteY0" fmla="*/ 550069 h 1759744"/>
                <a:gd name="connsiteX1" fmla="*/ 673893 w 1133475"/>
                <a:gd name="connsiteY1" fmla="*/ 661988 h 1759744"/>
                <a:gd name="connsiteX2" fmla="*/ 616743 w 1133475"/>
                <a:gd name="connsiteY2" fmla="*/ 797719 h 1759744"/>
                <a:gd name="connsiteX3" fmla="*/ 557212 w 1133475"/>
                <a:gd name="connsiteY3" fmla="*/ 926306 h 1759744"/>
                <a:gd name="connsiteX4" fmla="*/ 502443 w 1133475"/>
                <a:gd name="connsiteY4" fmla="*/ 1035844 h 1759744"/>
                <a:gd name="connsiteX5" fmla="*/ 433387 w 1133475"/>
                <a:gd name="connsiteY5" fmla="*/ 1150144 h 1759744"/>
                <a:gd name="connsiteX6" fmla="*/ 342900 w 1133475"/>
                <a:gd name="connsiteY6" fmla="*/ 1290638 h 1759744"/>
                <a:gd name="connsiteX7" fmla="*/ 271462 w 1133475"/>
                <a:gd name="connsiteY7" fmla="*/ 1390650 h 1759744"/>
                <a:gd name="connsiteX8" fmla="*/ 185737 w 1133475"/>
                <a:gd name="connsiteY8" fmla="*/ 1500188 h 1759744"/>
                <a:gd name="connsiteX9" fmla="*/ 90487 w 1133475"/>
                <a:gd name="connsiteY9" fmla="*/ 1619250 h 1759744"/>
                <a:gd name="connsiteX10" fmla="*/ 9525 w 1133475"/>
                <a:gd name="connsiteY10" fmla="*/ 1712119 h 1759744"/>
                <a:gd name="connsiteX11" fmla="*/ 2381 w 1133475"/>
                <a:gd name="connsiteY11" fmla="*/ 1728788 h 1759744"/>
                <a:gd name="connsiteX12" fmla="*/ 0 w 1133475"/>
                <a:gd name="connsiteY12" fmla="*/ 1740694 h 1759744"/>
                <a:gd name="connsiteX13" fmla="*/ 0 w 1133475"/>
                <a:gd name="connsiteY13" fmla="*/ 1747838 h 1759744"/>
                <a:gd name="connsiteX14" fmla="*/ 4762 w 1133475"/>
                <a:gd name="connsiteY14" fmla="*/ 1757363 h 1759744"/>
                <a:gd name="connsiteX15" fmla="*/ 14287 w 1133475"/>
                <a:gd name="connsiteY15" fmla="*/ 1759744 h 1759744"/>
                <a:gd name="connsiteX16" fmla="*/ 38100 w 1133475"/>
                <a:gd name="connsiteY16" fmla="*/ 1754981 h 1759744"/>
                <a:gd name="connsiteX17" fmla="*/ 107156 w 1133475"/>
                <a:gd name="connsiteY17" fmla="*/ 1712119 h 1759744"/>
                <a:gd name="connsiteX18" fmla="*/ 200025 w 1133475"/>
                <a:gd name="connsiteY18" fmla="*/ 1638300 h 1759744"/>
                <a:gd name="connsiteX19" fmla="*/ 290512 w 1133475"/>
                <a:gd name="connsiteY19" fmla="*/ 1562100 h 1759744"/>
                <a:gd name="connsiteX20" fmla="*/ 373856 w 1133475"/>
                <a:gd name="connsiteY20" fmla="*/ 1478756 h 1759744"/>
                <a:gd name="connsiteX21" fmla="*/ 435768 w 1133475"/>
                <a:gd name="connsiteY21" fmla="*/ 1407319 h 1759744"/>
                <a:gd name="connsiteX22" fmla="*/ 514350 w 1133475"/>
                <a:gd name="connsiteY22" fmla="*/ 1314450 h 1759744"/>
                <a:gd name="connsiteX23" fmla="*/ 600075 w 1133475"/>
                <a:gd name="connsiteY23" fmla="*/ 1200150 h 1759744"/>
                <a:gd name="connsiteX24" fmla="*/ 690562 w 1133475"/>
                <a:gd name="connsiteY24" fmla="*/ 1071563 h 1759744"/>
                <a:gd name="connsiteX25" fmla="*/ 764381 w 1133475"/>
                <a:gd name="connsiteY25" fmla="*/ 964406 h 1759744"/>
                <a:gd name="connsiteX26" fmla="*/ 864393 w 1133475"/>
                <a:gd name="connsiteY26" fmla="*/ 802481 h 1759744"/>
                <a:gd name="connsiteX27" fmla="*/ 883443 w 1133475"/>
                <a:gd name="connsiteY27" fmla="*/ 759619 h 1759744"/>
                <a:gd name="connsiteX28" fmla="*/ 914400 w 1133475"/>
                <a:gd name="connsiteY28" fmla="*/ 683419 h 1759744"/>
                <a:gd name="connsiteX29" fmla="*/ 969168 w 1133475"/>
                <a:gd name="connsiteY29" fmla="*/ 581025 h 1759744"/>
                <a:gd name="connsiteX30" fmla="*/ 1014412 w 1133475"/>
                <a:gd name="connsiteY30" fmla="*/ 490538 h 1759744"/>
                <a:gd name="connsiteX31" fmla="*/ 1071562 w 1133475"/>
                <a:gd name="connsiteY31" fmla="*/ 366713 h 1759744"/>
                <a:gd name="connsiteX32" fmla="*/ 1081087 w 1133475"/>
                <a:gd name="connsiteY32" fmla="*/ 354806 h 1759744"/>
                <a:gd name="connsiteX33" fmla="*/ 1092993 w 1133475"/>
                <a:gd name="connsiteY33" fmla="*/ 350044 h 1759744"/>
                <a:gd name="connsiteX34" fmla="*/ 1116806 w 1133475"/>
                <a:gd name="connsiteY34" fmla="*/ 333375 h 1759744"/>
                <a:gd name="connsiteX35" fmla="*/ 1131093 w 1133475"/>
                <a:gd name="connsiteY35" fmla="*/ 314325 h 1759744"/>
                <a:gd name="connsiteX36" fmla="*/ 1133475 w 1133475"/>
                <a:gd name="connsiteY36" fmla="*/ 297656 h 1759744"/>
                <a:gd name="connsiteX37" fmla="*/ 1131093 w 1133475"/>
                <a:gd name="connsiteY37" fmla="*/ 278606 h 1759744"/>
                <a:gd name="connsiteX38" fmla="*/ 1126331 w 1133475"/>
                <a:gd name="connsiteY38" fmla="*/ 252413 h 1759744"/>
                <a:gd name="connsiteX39" fmla="*/ 1114425 w 1133475"/>
                <a:gd name="connsiteY39" fmla="*/ 228600 h 1759744"/>
                <a:gd name="connsiteX40" fmla="*/ 1085850 w 1133475"/>
                <a:gd name="connsiteY40" fmla="*/ 185738 h 1759744"/>
                <a:gd name="connsiteX41" fmla="*/ 1062037 w 1133475"/>
                <a:gd name="connsiteY41" fmla="*/ 157163 h 1759744"/>
                <a:gd name="connsiteX42" fmla="*/ 1021556 w 1133475"/>
                <a:gd name="connsiteY42" fmla="*/ 114300 h 1759744"/>
                <a:gd name="connsiteX43" fmla="*/ 983456 w 1133475"/>
                <a:gd name="connsiteY43" fmla="*/ 80963 h 1759744"/>
                <a:gd name="connsiteX44" fmla="*/ 954881 w 1133475"/>
                <a:gd name="connsiteY44" fmla="*/ 61913 h 1759744"/>
                <a:gd name="connsiteX45" fmla="*/ 912018 w 1133475"/>
                <a:gd name="connsiteY45" fmla="*/ 40481 h 1759744"/>
                <a:gd name="connsiteX46" fmla="*/ 869156 w 1133475"/>
                <a:gd name="connsiteY46" fmla="*/ 23813 h 1759744"/>
                <a:gd name="connsiteX47" fmla="*/ 821531 w 1133475"/>
                <a:gd name="connsiteY47" fmla="*/ 9525 h 1759744"/>
                <a:gd name="connsiteX48" fmla="*/ 781050 w 1133475"/>
                <a:gd name="connsiteY48" fmla="*/ 2381 h 1759744"/>
                <a:gd name="connsiteX49" fmla="*/ 726281 w 1133475"/>
                <a:gd name="connsiteY49" fmla="*/ 0 h 1759744"/>
                <a:gd name="connsiteX50" fmla="*/ 690562 w 1133475"/>
                <a:gd name="connsiteY50" fmla="*/ 2381 h 1759744"/>
                <a:gd name="connsiteX51" fmla="*/ 681037 w 1133475"/>
                <a:gd name="connsiteY51" fmla="*/ 4763 h 1759744"/>
                <a:gd name="connsiteX52" fmla="*/ 671512 w 1133475"/>
                <a:gd name="connsiteY52" fmla="*/ 11906 h 1759744"/>
                <a:gd name="connsiteX53" fmla="*/ 669131 w 1133475"/>
                <a:gd name="connsiteY53" fmla="*/ 23813 h 1759744"/>
                <a:gd name="connsiteX54" fmla="*/ 673893 w 1133475"/>
                <a:gd name="connsiteY54" fmla="*/ 40481 h 1759744"/>
                <a:gd name="connsiteX55" fmla="*/ 692943 w 1133475"/>
                <a:gd name="connsiteY55" fmla="*/ 61913 h 1759744"/>
                <a:gd name="connsiteX56" fmla="*/ 726281 w 1133475"/>
                <a:gd name="connsiteY56" fmla="*/ 88106 h 1759744"/>
                <a:gd name="connsiteX57" fmla="*/ 752475 w 1133475"/>
                <a:gd name="connsiteY57" fmla="*/ 114300 h 1759744"/>
                <a:gd name="connsiteX58" fmla="*/ 773906 w 1133475"/>
                <a:gd name="connsiteY58" fmla="*/ 147638 h 1759744"/>
                <a:gd name="connsiteX59" fmla="*/ 781050 w 1133475"/>
                <a:gd name="connsiteY59" fmla="*/ 173831 h 1759744"/>
                <a:gd name="connsiteX60" fmla="*/ 785812 w 1133475"/>
                <a:gd name="connsiteY60" fmla="*/ 207169 h 1759744"/>
                <a:gd name="connsiteX61" fmla="*/ 783431 w 1133475"/>
                <a:gd name="connsiteY61" fmla="*/ 261938 h 1759744"/>
                <a:gd name="connsiteX62" fmla="*/ 769143 w 1133475"/>
                <a:gd name="connsiteY62" fmla="*/ 352425 h 1759744"/>
                <a:gd name="connsiteX63" fmla="*/ 750093 w 1133475"/>
                <a:gd name="connsiteY63" fmla="*/ 428625 h 1759744"/>
                <a:gd name="connsiteX64" fmla="*/ 714375 w 1133475"/>
                <a:gd name="connsiteY64" fmla="*/ 550069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3475" h="1759744">
                  <a:moveTo>
                    <a:pt x="714375" y="550069"/>
                  </a:moveTo>
                  <a:lnTo>
                    <a:pt x="673893" y="661988"/>
                  </a:lnTo>
                  <a:lnTo>
                    <a:pt x="616743" y="797719"/>
                  </a:lnTo>
                  <a:lnTo>
                    <a:pt x="557212" y="926306"/>
                  </a:lnTo>
                  <a:lnTo>
                    <a:pt x="502443" y="1035844"/>
                  </a:lnTo>
                  <a:lnTo>
                    <a:pt x="433387" y="1150144"/>
                  </a:lnTo>
                  <a:lnTo>
                    <a:pt x="342900" y="1290638"/>
                  </a:lnTo>
                  <a:lnTo>
                    <a:pt x="271462" y="1390650"/>
                  </a:lnTo>
                  <a:lnTo>
                    <a:pt x="185737" y="1500188"/>
                  </a:lnTo>
                  <a:lnTo>
                    <a:pt x="90487" y="1619250"/>
                  </a:lnTo>
                  <a:lnTo>
                    <a:pt x="9525" y="1712119"/>
                  </a:lnTo>
                  <a:lnTo>
                    <a:pt x="2381" y="1728788"/>
                  </a:lnTo>
                  <a:lnTo>
                    <a:pt x="0" y="1740694"/>
                  </a:lnTo>
                  <a:lnTo>
                    <a:pt x="0" y="1747838"/>
                  </a:lnTo>
                  <a:lnTo>
                    <a:pt x="4762" y="1757363"/>
                  </a:lnTo>
                  <a:lnTo>
                    <a:pt x="14287" y="1759744"/>
                  </a:lnTo>
                  <a:lnTo>
                    <a:pt x="38100" y="1754981"/>
                  </a:lnTo>
                  <a:lnTo>
                    <a:pt x="107156" y="1712119"/>
                  </a:lnTo>
                  <a:lnTo>
                    <a:pt x="200025" y="1638300"/>
                  </a:lnTo>
                  <a:lnTo>
                    <a:pt x="290512" y="1562100"/>
                  </a:lnTo>
                  <a:lnTo>
                    <a:pt x="373856" y="1478756"/>
                  </a:lnTo>
                  <a:lnTo>
                    <a:pt x="435768" y="1407319"/>
                  </a:lnTo>
                  <a:lnTo>
                    <a:pt x="514350" y="1314450"/>
                  </a:lnTo>
                  <a:lnTo>
                    <a:pt x="600075" y="1200150"/>
                  </a:lnTo>
                  <a:lnTo>
                    <a:pt x="690562" y="1071563"/>
                  </a:lnTo>
                  <a:lnTo>
                    <a:pt x="764381" y="964406"/>
                  </a:lnTo>
                  <a:lnTo>
                    <a:pt x="864393" y="802481"/>
                  </a:lnTo>
                  <a:lnTo>
                    <a:pt x="883443" y="759619"/>
                  </a:lnTo>
                  <a:lnTo>
                    <a:pt x="914400" y="683419"/>
                  </a:lnTo>
                  <a:lnTo>
                    <a:pt x="969168" y="581025"/>
                  </a:lnTo>
                  <a:lnTo>
                    <a:pt x="1014412" y="490538"/>
                  </a:lnTo>
                  <a:lnTo>
                    <a:pt x="1071562" y="366713"/>
                  </a:lnTo>
                  <a:lnTo>
                    <a:pt x="1081087" y="354806"/>
                  </a:lnTo>
                  <a:lnTo>
                    <a:pt x="1092993" y="350044"/>
                  </a:lnTo>
                  <a:lnTo>
                    <a:pt x="1116806" y="333375"/>
                  </a:lnTo>
                  <a:lnTo>
                    <a:pt x="1131093" y="314325"/>
                  </a:lnTo>
                  <a:lnTo>
                    <a:pt x="1133475" y="297656"/>
                  </a:lnTo>
                  <a:lnTo>
                    <a:pt x="1131093" y="278606"/>
                  </a:lnTo>
                  <a:lnTo>
                    <a:pt x="1126331" y="252413"/>
                  </a:lnTo>
                  <a:lnTo>
                    <a:pt x="1114425" y="228600"/>
                  </a:lnTo>
                  <a:lnTo>
                    <a:pt x="1085850" y="185738"/>
                  </a:lnTo>
                  <a:lnTo>
                    <a:pt x="1062037" y="157163"/>
                  </a:lnTo>
                  <a:lnTo>
                    <a:pt x="1021556" y="114300"/>
                  </a:lnTo>
                  <a:lnTo>
                    <a:pt x="983456" y="80963"/>
                  </a:lnTo>
                  <a:lnTo>
                    <a:pt x="954881" y="61913"/>
                  </a:lnTo>
                  <a:lnTo>
                    <a:pt x="912018" y="40481"/>
                  </a:lnTo>
                  <a:lnTo>
                    <a:pt x="869156" y="23813"/>
                  </a:lnTo>
                  <a:lnTo>
                    <a:pt x="821531" y="9525"/>
                  </a:lnTo>
                  <a:lnTo>
                    <a:pt x="781050" y="2381"/>
                  </a:lnTo>
                  <a:lnTo>
                    <a:pt x="726281" y="0"/>
                  </a:lnTo>
                  <a:lnTo>
                    <a:pt x="690562" y="2381"/>
                  </a:lnTo>
                  <a:lnTo>
                    <a:pt x="681037" y="4763"/>
                  </a:lnTo>
                  <a:lnTo>
                    <a:pt x="671512" y="11906"/>
                  </a:lnTo>
                  <a:lnTo>
                    <a:pt x="669131" y="23813"/>
                  </a:lnTo>
                  <a:lnTo>
                    <a:pt x="673893" y="40481"/>
                  </a:lnTo>
                  <a:lnTo>
                    <a:pt x="692943" y="61913"/>
                  </a:lnTo>
                  <a:lnTo>
                    <a:pt x="726281" y="88106"/>
                  </a:lnTo>
                  <a:lnTo>
                    <a:pt x="752475" y="114300"/>
                  </a:lnTo>
                  <a:lnTo>
                    <a:pt x="773906" y="147638"/>
                  </a:lnTo>
                  <a:lnTo>
                    <a:pt x="781050" y="173831"/>
                  </a:lnTo>
                  <a:lnTo>
                    <a:pt x="785812" y="207169"/>
                  </a:lnTo>
                  <a:cubicBezTo>
                    <a:pt x="785018" y="225425"/>
                    <a:pt x="784225" y="243682"/>
                    <a:pt x="783431" y="261938"/>
                  </a:cubicBezTo>
                  <a:lnTo>
                    <a:pt x="769143" y="352425"/>
                  </a:lnTo>
                  <a:lnTo>
                    <a:pt x="750093" y="428625"/>
                  </a:lnTo>
                  <a:lnTo>
                    <a:pt x="714375" y="550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6">
              <a:extLst>
                <a:ext uri="{FF2B5EF4-FFF2-40B4-BE49-F238E27FC236}">
                  <a16:creationId xmlns:a16="http://schemas.microsoft.com/office/drawing/2014/main" id="{DE5838B5-414F-4DCA-BA2B-D6C1E6FFCD6D}"/>
                </a:ext>
              </a:extLst>
            </p:cNvPr>
            <p:cNvSpPr/>
            <p:nvPr/>
          </p:nvSpPr>
          <p:spPr>
            <a:xfrm>
              <a:off x="5643563" y="1657350"/>
              <a:ext cx="966787" cy="1400175"/>
            </a:xfrm>
            <a:custGeom>
              <a:avLst/>
              <a:gdLst>
                <a:gd name="connsiteX0" fmla="*/ 438150 w 966787"/>
                <a:gd name="connsiteY0" fmla="*/ 602456 h 1400175"/>
                <a:gd name="connsiteX1" fmla="*/ 333375 w 966787"/>
                <a:gd name="connsiteY1" fmla="*/ 804863 h 1400175"/>
                <a:gd name="connsiteX2" fmla="*/ 207168 w 966787"/>
                <a:gd name="connsiteY2" fmla="*/ 1035844 h 1400175"/>
                <a:gd name="connsiteX3" fmla="*/ 73818 w 966787"/>
                <a:gd name="connsiteY3" fmla="*/ 1266825 h 1400175"/>
                <a:gd name="connsiteX4" fmla="*/ 0 w 966787"/>
                <a:gd name="connsiteY4" fmla="*/ 1400175 h 1400175"/>
                <a:gd name="connsiteX5" fmla="*/ 66675 w 966787"/>
                <a:gd name="connsiteY5" fmla="*/ 1390650 h 1400175"/>
                <a:gd name="connsiteX6" fmla="*/ 207168 w 966787"/>
                <a:gd name="connsiteY6" fmla="*/ 1235869 h 1400175"/>
                <a:gd name="connsiteX7" fmla="*/ 300037 w 966787"/>
                <a:gd name="connsiteY7" fmla="*/ 1131094 h 1400175"/>
                <a:gd name="connsiteX8" fmla="*/ 395287 w 966787"/>
                <a:gd name="connsiteY8" fmla="*/ 1019175 h 1400175"/>
                <a:gd name="connsiteX9" fmla="*/ 495300 w 966787"/>
                <a:gd name="connsiteY9" fmla="*/ 895350 h 1400175"/>
                <a:gd name="connsiteX10" fmla="*/ 585787 w 966787"/>
                <a:gd name="connsiteY10" fmla="*/ 776288 h 1400175"/>
                <a:gd name="connsiteX11" fmla="*/ 650081 w 966787"/>
                <a:gd name="connsiteY11" fmla="*/ 690563 h 1400175"/>
                <a:gd name="connsiteX12" fmla="*/ 697706 w 966787"/>
                <a:gd name="connsiteY12" fmla="*/ 623888 h 1400175"/>
                <a:gd name="connsiteX13" fmla="*/ 754856 w 966787"/>
                <a:gd name="connsiteY13" fmla="*/ 542925 h 1400175"/>
                <a:gd name="connsiteX14" fmla="*/ 797718 w 966787"/>
                <a:gd name="connsiteY14" fmla="*/ 485775 h 1400175"/>
                <a:gd name="connsiteX15" fmla="*/ 831056 w 966787"/>
                <a:gd name="connsiteY15" fmla="*/ 447675 h 1400175"/>
                <a:gd name="connsiteX16" fmla="*/ 831056 w 966787"/>
                <a:gd name="connsiteY16" fmla="*/ 447675 h 1400175"/>
                <a:gd name="connsiteX17" fmla="*/ 876300 w 966787"/>
                <a:gd name="connsiteY17" fmla="*/ 404813 h 1400175"/>
                <a:gd name="connsiteX18" fmla="*/ 914400 w 966787"/>
                <a:gd name="connsiteY18" fmla="*/ 378619 h 1400175"/>
                <a:gd name="connsiteX19" fmla="*/ 945356 w 966787"/>
                <a:gd name="connsiteY19" fmla="*/ 354806 h 1400175"/>
                <a:gd name="connsiteX20" fmla="*/ 959643 w 966787"/>
                <a:gd name="connsiteY20" fmla="*/ 335756 h 1400175"/>
                <a:gd name="connsiteX21" fmla="*/ 966787 w 966787"/>
                <a:gd name="connsiteY21" fmla="*/ 314325 h 1400175"/>
                <a:gd name="connsiteX22" fmla="*/ 964406 w 966787"/>
                <a:gd name="connsiteY22" fmla="*/ 292894 h 1400175"/>
                <a:gd name="connsiteX23" fmla="*/ 959643 w 966787"/>
                <a:gd name="connsiteY23" fmla="*/ 269081 h 1400175"/>
                <a:gd name="connsiteX24" fmla="*/ 947737 w 966787"/>
                <a:gd name="connsiteY24" fmla="*/ 247650 h 1400175"/>
                <a:gd name="connsiteX25" fmla="*/ 931068 w 966787"/>
                <a:gd name="connsiteY25" fmla="*/ 228600 h 1400175"/>
                <a:gd name="connsiteX26" fmla="*/ 892968 w 966787"/>
                <a:gd name="connsiteY26" fmla="*/ 192881 h 1400175"/>
                <a:gd name="connsiteX27" fmla="*/ 854868 w 966787"/>
                <a:gd name="connsiteY27" fmla="*/ 161925 h 1400175"/>
                <a:gd name="connsiteX28" fmla="*/ 790575 w 966787"/>
                <a:gd name="connsiteY28" fmla="*/ 121444 h 1400175"/>
                <a:gd name="connsiteX29" fmla="*/ 711993 w 966787"/>
                <a:gd name="connsiteY29" fmla="*/ 78581 h 1400175"/>
                <a:gd name="connsiteX30" fmla="*/ 652462 w 966787"/>
                <a:gd name="connsiteY30" fmla="*/ 52388 h 1400175"/>
                <a:gd name="connsiteX31" fmla="*/ 578643 w 966787"/>
                <a:gd name="connsiteY31" fmla="*/ 26194 h 1400175"/>
                <a:gd name="connsiteX32" fmla="*/ 502443 w 966787"/>
                <a:gd name="connsiteY32" fmla="*/ 4763 h 1400175"/>
                <a:gd name="connsiteX33" fmla="*/ 471487 w 966787"/>
                <a:gd name="connsiteY33" fmla="*/ 0 h 1400175"/>
                <a:gd name="connsiteX34" fmla="*/ 454818 w 966787"/>
                <a:gd name="connsiteY34" fmla="*/ 2381 h 1400175"/>
                <a:gd name="connsiteX35" fmla="*/ 445293 w 966787"/>
                <a:gd name="connsiteY35" fmla="*/ 7144 h 1400175"/>
                <a:gd name="connsiteX36" fmla="*/ 442912 w 966787"/>
                <a:gd name="connsiteY36" fmla="*/ 19050 h 1400175"/>
                <a:gd name="connsiteX37" fmla="*/ 450056 w 966787"/>
                <a:gd name="connsiteY37" fmla="*/ 35719 h 1400175"/>
                <a:gd name="connsiteX38" fmla="*/ 495300 w 966787"/>
                <a:gd name="connsiteY38" fmla="*/ 85725 h 1400175"/>
                <a:gd name="connsiteX39" fmla="*/ 523875 w 966787"/>
                <a:gd name="connsiteY39" fmla="*/ 116681 h 1400175"/>
                <a:gd name="connsiteX40" fmla="*/ 540543 w 966787"/>
                <a:gd name="connsiteY40" fmla="*/ 140494 h 1400175"/>
                <a:gd name="connsiteX41" fmla="*/ 552450 w 966787"/>
                <a:gd name="connsiteY41" fmla="*/ 161925 h 1400175"/>
                <a:gd name="connsiteX42" fmla="*/ 561975 w 966787"/>
                <a:gd name="connsiteY42" fmla="*/ 185738 h 1400175"/>
                <a:gd name="connsiteX43" fmla="*/ 566737 w 966787"/>
                <a:gd name="connsiteY43" fmla="*/ 207169 h 1400175"/>
                <a:gd name="connsiteX44" fmla="*/ 569118 w 966787"/>
                <a:gd name="connsiteY44" fmla="*/ 242888 h 1400175"/>
                <a:gd name="connsiteX45" fmla="*/ 564356 w 966787"/>
                <a:gd name="connsiteY45" fmla="*/ 288131 h 1400175"/>
                <a:gd name="connsiteX46" fmla="*/ 552450 w 966787"/>
                <a:gd name="connsiteY46" fmla="*/ 347663 h 1400175"/>
                <a:gd name="connsiteX47" fmla="*/ 526256 w 966787"/>
                <a:gd name="connsiteY47" fmla="*/ 414338 h 1400175"/>
                <a:gd name="connsiteX48" fmla="*/ 438150 w 966787"/>
                <a:gd name="connsiteY48" fmla="*/ 602456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7" h="1400175">
                  <a:moveTo>
                    <a:pt x="438150" y="602456"/>
                  </a:moveTo>
                  <a:lnTo>
                    <a:pt x="333375" y="804863"/>
                  </a:lnTo>
                  <a:lnTo>
                    <a:pt x="207168" y="1035844"/>
                  </a:lnTo>
                  <a:lnTo>
                    <a:pt x="73818" y="1266825"/>
                  </a:lnTo>
                  <a:lnTo>
                    <a:pt x="0" y="1400175"/>
                  </a:lnTo>
                  <a:lnTo>
                    <a:pt x="66675" y="1390650"/>
                  </a:lnTo>
                  <a:lnTo>
                    <a:pt x="207168" y="1235869"/>
                  </a:lnTo>
                  <a:lnTo>
                    <a:pt x="300037" y="1131094"/>
                  </a:lnTo>
                  <a:lnTo>
                    <a:pt x="395287" y="1019175"/>
                  </a:lnTo>
                  <a:lnTo>
                    <a:pt x="495300" y="895350"/>
                  </a:lnTo>
                  <a:lnTo>
                    <a:pt x="585787" y="776288"/>
                  </a:lnTo>
                  <a:lnTo>
                    <a:pt x="650081" y="690563"/>
                  </a:lnTo>
                  <a:lnTo>
                    <a:pt x="697706" y="623888"/>
                  </a:lnTo>
                  <a:lnTo>
                    <a:pt x="754856" y="542925"/>
                  </a:lnTo>
                  <a:lnTo>
                    <a:pt x="797718" y="485775"/>
                  </a:lnTo>
                  <a:lnTo>
                    <a:pt x="831056" y="447675"/>
                  </a:lnTo>
                  <a:lnTo>
                    <a:pt x="831056" y="447675"/>
                  </a:lnTo>
                  <a:lnTo>
                    <a:pt x="876300" y="404813"/>
                  </a:lnTo>
                  <a:lnTo>
                    <a:pt x="914400" y="378619"/>
                  </a:lnTo>
                  <a:lnTo>
                    <a:pt x="945356" y="354806"/>
                  </a:lnTo>
                  <a:lnTo>
                    <a:pt x="959643" y="335756"/>
                  </a:lnTo>
                  <a:lnTo>
                    <a:pt x="966787" y="314325"/>
                  </a:lnTo>
                  <a:lnTo>
                    <a:pt x="964406" y="292894"/>
                  </a:lnTo>
                  <a:lnTo>
                    <a:pt x="959643" y="269081"/>
                  </a:lnTo>
                  <a:lnTo>
                    <a:pt x="947737" y="247650"/>
                  </a:lnTo>
                  <a:lnTo>
                    <a:pt x="931068" y="228600"/>
                  </a:lnTo>
                  <a:lnTo>
                    <a:pt x="892968" y="192881"/>
                  </a:lnTo>
                  <a:lnTo>
                    <a:pt x="854868" y="161925"/>
                  </a:lnTo>
                  <a:lnTo>
                    <a:pt x="790575" y="121444"/>
                  </a:lnTo>
                  <a:lnTo>
                    <a:pt x="711993" y="78581"/>
                  </a:lnTo>
                  <a:lnTo>
                    <a:pt x="652462" y="52388"/>
                  </a:lnTo>
                  <a:lnTo>
                    <a:pt x="578643" y="26194"/>
                  </a:lnTo>
                  <a:lnTo>
                    <a:pt x="502443" y="4763"/>
                  </a:lnTo>
                  <a:lnTo>
                    <a:pt x="471487" y="0"/>
                  </a:lnTo>
                  <a:lnTo>
                    <a:pt x="454818" y="2381"/>
                  </a:lnTo>
                  <a:lnTo>
                    <a:pt x="445293" y="7144"/>
                  </a:lnTo>
                  <a:lnTo>
                    <a:pt x="442912" y="19050"/>
                  </a:lnTo>
                  <a:lnTo>
                    <a:pt x="450056" y="35719"/>
                  </a:lnTo>
                  <a:lnTo>
                    <a:pt x="495300" y="85725"/>
                  </a:lnTo>
                  <a:lnTo>
                    <a:pt x="523875" y="116681"/>
                  </a:lnTo>
                  <a:lnTo>
                    <a:pt x="540543" y="140494"/>
                  </a:lnTo>
                  <a:lnTo>
                    <a:pt x="552450" y="161925"/>
                  </a:lnTo>
                  <a:lnTo>
                    <a:pt x="561975" y="185738"/>
                  </a:lnTo>
                  <a:lnTo>
                    <a:pt x="566737" y="207169"/>
                  </a:lnTo>
                  <a:lnTo>
                    <a:pt x="569118" y="242888"/>
                  </a:lnTo>
                  <a:lnTo>
                    <a:pt x="564356" y="288131"/>
                  </a:lnTo>
                  <a:lnTo>
                    <a:pt x="552450" y="347663"/>
                  </a:lnTo>
                  <a:lnTo>
                    <a:pt x="526256" y="414338"/>
                  </a:lnTo>
                  <a:lnTo>
                    <a:pt x="438150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7">
              <a:extLst>
                <a:ext uri="{FF2B5EF4-FFF2-40B4-BE49-F238E27FC236}">
                  <a16:creationId xmlns:a16="http://schemas.microsoft.com/office/drawing/2014/main" id="{4686AEF5-C07E-4CE0-AD5B-C470CC77B857}"/>
                </a:ext>
              </a:extLst>
            </p:cNvPr>
            <p:cNvSpPr/>
            <p:nvPr/>
          </p:nvSpPr>
          <p:spPr>
            <a:xfrm>
              <a:off x="4614863" y="1893888"/>
              <a:ext cx="752475" cy="963612"/>
            </a:xfrm>
            <a:custGeom>
              <a:avLst/>
              <a:gdLst>
                <a:gd name="connsiteX0" fmla="*/ 407193 w 752475"/>
                <a:gd name="connsiteY0" fmla="*/ 654844 h 964406"/>
                <a:gd name="connsiteX1" fmla="*/ 330993 w 752475"/>
                <a:gd name="connsiteY1" fmla="*/ 533400 h 964406"/>
                <a:gd name="connsiteX2" fmla="*/ 252412 w 752475"/>
                <a:gd name="connsiteY2" fmla="*/ 409575 h 964406"/>
                <a:gd name="connsiteX3" fmla="*/ 164306 w 752475"/>
                <a:gd name="connsiteY3" fmla="*/ 278606 h 964406"/>
                <a:gd name="connsiteX4" fmla="*/ 71437 w 752475"/>
                <a:gd name="connsiteY4" fmla="*/ 140494 h 964406"/>
                <a:gd name="connsiteX5" fmla="*/ 9525 w 752475"/>
                <a:gd name="connsiteY5" fmla="*/ 52387 h 964406"/>
                <a:gd name="connsiteX6" fmla="*/ 2381 w 752475"/>
                <a:gd name="connsiteY6" fmla="*/ 33337 h 964406"/>
                <a:gd name="connsiteX7" fmla="*/ 0 w 752475"/>
                <a:gd name="connsiteY7" fmla="*/ 16669 h 964406"/>
                <a:gd name="connsiteX8" fmla="*/ 2381 w 752475"/>
                <a:gd name="connsiteY8" fmla="*/ 2381 h 964406"/>
                <a:gd name="connsiteX9" fmla="*/ 11906 w 752475"/>
                <a:gd name="connsiteY9" fmla="*/ 0 h 964406"/>
                <a:gd name="connsiteX10" fmla="*/ 26193 w 752475"/>
                <a:gd name="connsiteY10" fmla="*/ 2381 h 964406"/>
                <a:gd name="connsiteX11" fmla="*/ 73818 w 752475"/>
                <a:gd name="connsiteY11" fmla="*/ 23812 h 964406"/>
                <a:gd name="connsiteX12" fmla="*/ 197643 w 752475"/>
                <a:gd name="connsiteY12" fmla="*/ 100012 h 964406"/>
                <a:gd name="connsiteX13" fmla="*/ 352425 w 752475"/>
                <a:gd name="connsiteY13" fmla="*/ 200025 h 964406"/>
                <a:gd name="connsiteX14" fmla="*/ 488156 w 752475"/>
                <a:gd name="connsiteY14" fmla="*/ 295275 h 964406"/>
                <a:gd name="connsiteX15" fmla="*/ 604837 w 752475"/>
                <a:gd name="connsiteY15" fmla="*/ 381000 h 964406"/>
                <a:gd name="connsiteX16" fmla="*/ 623887 w 752475"/>
                <a:gd name="connsiteY16" fmla="*/ 402431 h 964406"/>
                <a:gd name="connsiteX17" fmla="*/ 664368 w 752475"/>
                <a:gd name="connsiteY17" fmla="*/ 466725 h 964406"/>
                <a:gd name="connsiteX18" fmla="*/ 688181 w 752475"/>
                <a:gd name="connsiteY18" fmla="*/ 511969 h 964406"/>
                <a:gd name="connsiteX19" fmla="*/ 716756 w 752475"/>
                <a:gd name="connsiteY19" fmla="*/ 581025 h 964406"/>
                <a:gd name="connsiteX20" fmla="*/ 733425 w 752475"/>
                <a:gd name="connsiteY20" fmla="*/ 635794 h 964406"/>
                <a:gd name="connsiteX21" fmla="*/ 747712 w 752475"/>
                <a:gd name="connsiteY21" fmla="*/ 702469 h 964406"/>
                <a:gd name="connsiteX22" fmla="*/ 752475 w 752475"/>
                <a:gd name="connsiteY22" fmla="*/ 762000 h 964406"/>
                <a:gd name="connsiteX23" fmla="*/ 747712 w 752475"/>
                <a:gd name="connsiteY23" fmla="*/ 804862 h 964406"/>
                <a:gd name="connsiteX24" fmla="*/ 735806 w 752475"/>
                <a:gd name="connsiteY24" fmla="*/ 850106 h 964406"/>
                <a:gd name="connsiteX25" fmla="*/ 709612 w 752475"/>
                <a:gd name="connsiteY25" fmla="*/ 902494 h 964406"/>
                <a:gd name="connsiteX26" fmla="*/ 688181 w 752475"/>
                <a:gd name="connsiteY26" fmla="*/ 942975 h 964406"/>
                <a:gd name="connsiteX27" fmla="*/ 669131 w 752475"/>
                <a:gd name="connsiteY27" fmla="*/ 959644 h 964406"/>
                <a:gd name="connsiteX28" fmla="*/ 654843 w 752475"/>
                <a:gd name="connsiteY28" fmla="*/ 964406 h 964406"/>
                <a:gd name="connsiteX29" fmla="*/ 642937 w 752475"/>
                <a:gd name="connsiteY29" fmla="*/ 964406 h 964406"/>
                <a:gd name="connsiteX30" fmla="*/ 619125 w 752475"/>
                <a:gd name="connsiteY30" fmla="*/ 959644 h 964406"/>
                <a:gd name="connsiteX31" fmla="*/ 583406 w 752475"/>
                <a:gd name="connsiteY31" fmla="*/ 940594 h 964406"/>
                <a:gd name="connsiteX32" fmla="*/ 554831 w 752475"/>
                <a:gd name="connsiteY32" fmla="*/ 914400 h 964406"/>
                <a:gd name="connsiteX33" fmla="*/ 514350 w 752475"/>
                <a:gd name="connsiteY33" fmla="*/ 840581 h 964406"/>
                <a:gd name="connsiteX34" fmla="*/ 407193 w 752475"/>
                <a:gd name="connsiteY34" fmla="*/ 654844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2475" h="964406">
                  <a:moveTo>
                    <a:pt x="407193" y="654844"/>
                  </a:moveTo>
                  <a:lnTo>
                    <a:pt x="330993" y="533400"/>
                  </a:lnTo>
                  <a:lnTo>
                    <a:pt x="252412" y="409575"/>
                  </a:lnTo>
                  <a:lnTo>
                    <a:pt x="164306" y="278606"/>
                  </a:lnTo>
                  <a:lnTo>
                    <a:pt x="71437" y="140494"/>
                  </a:lnTo>
                  <a:lnTo>
                    <a:pt x="9525" y="52387"/>
                  </a:lnTo>
                  <a:lnTo>
                    <a:pt x="2381" y="33337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97643" y="100012"/>
                  </a:lnTo>
                  <a:lnTo>
                    <a:pt x="352425" y="200025"/>
                  </a:lnTo>
                  <a:lnTo>
                    <a:pt x="488156" y="295275"/>
                  </a:lnTo>
                  <a:lnTo>
                    <a:pt x="604837" y="381000"/>
                  </a:lnTo>
                  <a:lnTo>
                    <a:pt x="623887" y="402431"/>
                  </a:lnTo>
                  <a:lnTo>
                    <a:pt x="664368" y="466725"/>
                  </a:lnTo>
                  <a:lnTo>
                    <a:pt x="688181" y="511969"/>
                  </a:lnTo>
                  <a:lnTo>
                    <a:pt x="716756" y="581025"/>
                  </a:lnTo>
                  <a:lnTo>
                    <a:pt x="733425" y="635794"/>
                  </a:lnTo>
                  <a:lnTo>
                    <a:pt x="747712" y="702469"/>
                  </a:lnTo>
                  <a:lnTo>
                    <a:pt x="752475" y="762000"/>
                  </a:lnTo>
                  <a:lnTo>
                    <a:pt x="747712" y="804862"/>
                  </a:lnTo>
                  <a:lnTo>
                    <a:pt x="735806" y="850106"/>
                  </a:lnTo>
                  <a:lnTo>
                    <a:pt x="709612" y="902494"/>
                  </a:lnTo>
                  <a:lnTo>
                    <a:pt x="688181" y="942975"/>
                  </a:lnTo>
                  <a:lnTo>
                    <a:pt x="669131" y="959644"/>
                  </a:lnTo>
                  <a:lnTo>
                    <a:pt x="654843" y="964406"/>
                  </a:lnTo>
                  <a:lnTo>
                    <a:pt x="642937" y="964406"/>
                  </a:lnTo>
                  <a:lnTo>
                    <a:pt x="619125" y="959644"/>
                  </a:lnTo>
                  <a:lnTo>
                    <a:pt x="583406" y="940594"/>
                  </a:lnTo>
                  <a:lnTo>
                    <a:pt x="554831" y="914400"/>
                  </a:lnTo>
                  <a:lnTo>
                    <a:pt x="514350" y="840581"/>
                  </a:lnTo>
                  <a:lnTo>
                    <a:pt x="407193" y="654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3">
              <a:extLst>
                <a:ext uri="{FF2B5EF4-FFF2-40B4-BE49-F238E27FC236}">
                  <a16:creationId xmlns:a16="http://schemas.microsoft.com/office/drawing/2014/main" id="{14AD337C-3C82-4819-93CF-007B0DF3E1BB}"/>
                </a:ext>
              </a:extLst>
            </p:cNvPr>
            <p:cNvSpPr/>
            <p:nvPr/>
          </p:nvSpPr>
          <p:spPr>
            <a:xfrm>
              <a:off x="3398838" y="3573463"/>
              <a:ext cx="338137" cy="2351087"/>
            </a:xfrm>
            <a:custGeom>
              <a:avLst/>
              <a:gdLst>
                <a:gd name="connsiteX0" fmla="*/ 95122 w 337530"/>
                <a:gd name="connsiteY0" fmla="*/ 1073960 h 2350437"/>
                <a:gd name="connsiteX1" fmla="*/ 101259 w 337530"/>
                <a:gd name="connsiteY1" fmla="*/ 834620 h 2350437"/>
                <a:gd name="connsiteX2" fmla="*/ 101259 w 337530"/>
                <a:gd name="connsiteY2" fmla="*/ 653581 h 2350437"/>
                <a:gd name="connsiteX3" fmla="*/ 101259 w 337530"/>
                <a:gd name="connsiteY3" fmla="*/ 530843 h 2350437"/>
                <a:gd name="connsiteX4" fmla="*/ 101259 w 337530"/>
                <a:gd name="connsiteY4" fmla="*/ 392762 h 2350437"/>
                <a:gd name="connsiteX5" fmla="*/ 95122 w 337530"/>
                <a:gd name="connsiteY5" fmla="*/ 257750 h 2350437"/>
                <a:gd name="connsiteX6" fmla="*/ 85917 w 337530"/>
                <a:gd name="connsiteY6" fmla="*/ 85917 h 2350437"/>
                <a:gd name="connsiteX7" fmla="*/ 165696 w 337530"/>
                <a:gd name="connsiteY7" fmla="*/ 0 h 2350437"/>
                <a:gd name="connsiteX8" fmla="*/ 236271 w 337530"/>
                <a:gd name="connsiteY8" fmla="*/ 55232 h 2350437"/>
                <a:gd name="connsiteX9" fmla="*/ 263887 w 337530"/>
                <a:gd name="connsiteY9" fmla="*/ 85917 h 2350437"/>
                <a:gd name="connsiteX10" fmla="*/ 288435 w 337530"/>
                <a:gd name="connsiteY10" fmla="*/ 119670 h 2350437"/>
                <a:gd name="connsiteX11" fmla="*/ 303777 w 337530"/>
                <a:gd name="connsiteY11" fmla="*/ 159560 h 2350437"/>
                <a:gd name="connsiteX12" fmla="*/ 322188 w 337530"/>
                <a:gd name="connsiteY12" fmla="*/ 211723 h 2350437"/>
                <a:gd name="connsiteX13" fmla="*/ 331393 w 337530"/>
                <a:gd name="connsiteY13" fmla="*/ 273092 h 2350437"/>
                <a:gd name="connsiteX14" fmla="*/ 337530 w 337530"/>
                <a:gd name="connsiteY14" fmla="*/ 359009 h 2350437"/>
                <a:gd name="connsiteX15" fmla="*/ 331393 w 337530"/>
                <a:gd name="connsiteY15" fmla="*/ 632102 h 2350437"/>
                <a:gd name="connsiteX16" fmla="*/ 322188 w 337530"/>
                <a:gd name="connsiteY16" fmla="*/ 1037138 h 2350437"/>
                <a:gd name="connsiteX17" fmla="*/ 312982 w 337530"/>
                <a:gd name="connsiteY17" fmla="*/ 1359326 h 2350437"/>
                <a:gd name="connsiteX18" fmla="*/ 300709 w 337530"/>
                <a:gd name="connsiteY18" fmla="*/ 1755157 h 2350437"/>
                <a:gd name="connsiteX19" fmla="*/ 291503 w 337530"/>
                <a:gd name="connsiteY19" fmla="*/ 2025181 h 2350437"/>
                <a:gd name="connsiteX20" fmla="*/ 288435 w 337530"/>
                <a:gd name="connsiteY20" fmla="*/ 2114166 h 2350437"/>
                <a:gd name="connsiteX21" fmla="*/ 279229 w 337530"/>
                <a:gd name="connsiteY21" fmla="*/ 2181672 h 2350437"/>
                <a:gd name="connsiteX22" fmla="*/ 270024 w 337530"/>
                <a:gd name="connsiteY22" fmla="*/ 2227699 h 2350437"/>
                <a:gd name="connsiteX23" fmla="*/ 254682 w 337530"/>
                <a:gd name="connsiteY23" fmla="*/ 2276794 h 2350437"/>
                <a:gd name="connsiteX24" fmla="*/ 233203 w 337530"/>
                <a:gd name="connsiteY24" fmla="*/ 2313616 h 2350437"/>
                <a:gd name="connsiteX25" fmla="*/ 208655 w 337530"/>
                <a:gd name="connsiteY25" fmla="*/ 2338164 h 2350437"/>
                <a:gd name="connsiteX26" fmla="*/ 187176 w 337530"/>
                <a:gd name="connsiteY26" fmla="*/ 2347369 h 2350437"/>
                <a:gd name="connsiteX27" fmla="*/ 159560 w 337530"/>
                <a:gd name="connsiteY27" fmla="*/ 2350437 h 2350437"/>
                <a:gd name="connsiteX28" fmla="*/ 147286 w 337530"/>
                <a:gd name="connsiteY28" fmla="*/ 2350437 h 2350437"/>
                <a:gd name="connsiteX29" fmla="*/ 125807 w 337530"/>
                <a:gd name="connsiteY29" fmla="*/ 2341232 h 2350437"/>
                <a:gd name="connsiteX30" fmla="*/ 98190 w 337530"/>
                <a:gd name="connsiteY30" fmla="*/ 2319753 h 2350437"/>
                <a:gd name="connsiteX31" fmla="*/ 79780 w 337530"/>
                <a:gd name="connsiteY31" fmla="*/ 2298274 h 2350437"/>
                <a:gd name="connsiteX32" fmla="*/ 58301 w 337530"/>
                <a:gd name="connsiteY32" fmla="*/ 2249178 h 2350437"/>
                <a:gd name="connsiteX33" fmla="*/ 36821 w 337530"/>
                <a:gd name="connsiteY33" fmla="*/ 2187809 h 2350437"/>
                <a:gd name="connsiteX34" fmla="*/ 21479 w 337530"/>
                <a:gd name="connsiteY34" fmla="*/ 2114166 h 2350437"/>
                <a:gd name="connsiteX35" fmla="*/ 9205 w 337530"/>
                <a:gd name="connsiteY35" fmla="*/ 2037455 h 2350437"/>
                <a:gd name="connsiteX36" fmla="*/ 0 w 337530"/>
                <a:gd name="connsiteY36" fmla="*/ 1942333 h 2350437"/>
                <a:gd name="connsiteX37" fmla="*/ 6137 w 337530"/>
                <a:gd name="connsiteY37" fmla="*/ 1899374 h 2350437"/>
                <a:gd name="connsiteX38" fmla="*/ 30684 w 337530"/>
                <a:gd name="connsiteY38" fmla="*/ 1810389 h 2350437"/>
                <a:gd name="connsiteX39" fmla="*/ 67506 w 337530"/>
                <a:gd name="connsiteY39" fmla="*/ 1663103 h 2350437"/>
                <a:gd name="connsiteX40" fmla="*/ 73643 w 337530"/>
                <a:gd name="connsiteY40" fmla="*/ 1623213 h 2350437"/>
                <a:gd name="connsiteX41" fmla="*/ 82848 w 337530"/>
                <a:gd name="connsiteY41" fmla="*/ 1457517 h 2350437"/>
                <a:gd name="connsiteX42" fmla="*/ 95122 w 337530"/>
                <a:gd name="connsiteY42" fmla="*/ 1073960 h 23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7530" h="2350437">
                  <a:moveTo>
                    <a:pt x="95122" y="1073960"/>
                  </a:moveTo>
                  <a:lnTo>
                    <a:pt x="101259" y="834620"/>
                  </a:lnTo>
                  <a:lnTo>
                    <a:pt x="101259" y="653581"/>
                  </a:lnTo>
                  <a:lnTo>
                    <a:pt x="101259" y="530843"/>
                  </a:lnTo>
                  <a:lnTo>
                    <a:pt x="101259" y="392762"/>
                  </a:lnTo>
                  <a:lnTo>
                    <a:pt x="95122" y="257750"/>
                  </a:lnTo>
                  <a:lnTo>
                    <a:pt x="85917" y="85917"/>
                  </a:lnTo>
                  <a:lnTo>
                    <a:pt x="165696" y="0"/>
                  </a:lnTo>
                  <a:lnTo>
                    <a:pt x="236271" y="55232"/>
                  </a:lnTo>
                  <a:lnTo>
                    <a:pt x="263887" y="85917"/>
                  </a:lnTo>
                  <a:lnTo>
                    <a:pt x="288435" y="119670"/>
                  </a:lnTo>
                  <a:lnTo>
                    <a:pt x="303777" y="159560"/>
                  </a:lnTo>
                  <a:lnTo>
                    <a:pt x="322188" y="211723"/>
                  </a:lnTo>
                  <a:lnTo>
                    <a:pt x="331393" y="273092"/>
                  </a:lnTo>
                  <a:lnTo>
                    <a:pt x="337530" y="359009"/>
                  </a:lnTo>
                  <a:lnTo>
                    <a:pt x="331393" y="632102"/>
                  </a:lnTo>
                  <a:lnTo>
                    <a:pt x="322188" y="1037138"/>
                  </a:lnTo>
                  <a:lnTo>
                    <a:pt x="312982" y="1359326"/>
                  </a:lnTo>
                  <a:lnTo>
                    <a:pt x="300709" y="1755157"/>
                  </a:lnTo>
                  <a:lnTo>
                    <a:pt x="291503" y="2025181"/>
                  </a:lnTo>
                  <a:lnTo>
                    <a:pt x="288435" y="2114166"/>
                  </a:lnTo>
                  <a:lnTo>
                    <a:pt x="279229" y="2181672"/>
                  </a:lnTo>
                  <a:lnTo>
                    <a:pt x="270024" y="2227699"/>
                  </a:lnTo>
                  <a:lnTo>
                    <a:pt x="254682" y="2276794"/>
                  </a:lnTo>
                  <a:lnTo>
                    <a:pt x="233203" y="2313616"/>
                  </a:lnTo>
                  <a:lnTo>
                    <a:pt x="208655" y="2338164"/>
                  </a:lnTo>
                  <a:lnTo>
                    <a:pt x="187176" y="2347369"/>
                  </a:lnTo>
                  <a:lnTo>
                    <a:pt x="159560" y="2350437"/>
                  </a:lnTo>
                  <a:lnTo>
                    <a:pt x="147286" y="2350437"/>
                  </a:lnTo>
                  <a:lnTo>
                    <a:pt x="125807" y="2341232"/>
                  </a:lnTo>
                  <a:lnTo>
                    <a:pt x="98190" y="2319753"/>
                  </a:lnTo>
                  <a:lnTo>
                    <a:pt x="79780" y="2298274"/>
                  </a:lnTo>
                  <a:lnTo>
                    <a:pt x="58301" y="2249178"/>
                  </a:lnTo>
                  <a:lnTo>
                    <a:pt x="36821" y="2187809"/>
                  </a:lnTo>
                  <a:lnTo>
                    <a:pt x="21479" y="2114166"/>
                  </a:lnTo>
                  <a:lnTo>
                    <a:pt x="9205" y="2037455"/>
                  </a:lnTo>
                  <a:lnTo>
                    <a:pt x="0" y="1942333"/>
                  </a:lnTo>
                  <a:lnTo>
                    <a:pt x="6137" y="1899374"/>
                  </a:lnTo>
                  <a:lnTo>
                    <a:pt x="30684" y="1810389"/>
                  </a:lnTo>
                  <a:lnTo>
                    <a:pt x="67506" y="1663103"/>
                  </a:lnTo>
                  <a:lnTo>
                    <a:pt x="73643" y="1623213"/>
                  </a:lnTo>
                  <a:lnTo>
                    <a:pt x="82848" y="1457517"/>
                  </a:lnTo>
                  <a:lnTo>
                    <a:pt x="95122" y="10739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8">
              <a:extLst>
                <a:ext uri="{FF2B5EF4-FFF2-40B4-BE49-F238E27FC236}">
                  <a16:creationId xmlns:a16="http://schemas.microsoft.com/office/drawing/2014/main" id="{0C5DE454-D8CE-46E2-969E-2B2E6C70C474}"/>
                </a:ext>
              </a:extLst>
            </p:cNvPr>
            <p:cNvSpPr/>
            <p:nvPr/>
          </p:nvSpPr>
          <p:spPr>
            <a:xfrm>
              <a:off x="4230688" y="2733675"/>
              <a:ext cx="3001962" cy="650875"/>
            </a:xfrm>
            <a:custGeom>
              <a:avLst/>
              <a:gdLst>
                <a:gd name="connsiteX0" fmla="*/ 2117301 w 3002362"/>
                <a:gd name="connsiteY0" fmla="*/ 327620 h 650349"/>
                <a:gd name="connsiteX1" fmla="*/ 1806796 w 3002362"/>
                <a:gd name="connsiteY1" fmla="*/ 356959 h 650349"/>
                <a:gd name="connsiteX2" fmla="*/ 1550079 w 3002362"/>
                <a:gd name="connsiteY2" fmla="*/ 383853 h 650349"/>
                <a:gd name="connsiteX3" fmla="*/ 1369155 w 3002362"/>
                <a:gd name="connsiteY3" fmla="*/ 405857 h 650349"/>
                <a:gd name="connsiteX4" fmla="*/ 1158892 w 3002362"/>
                <a:gd name="connsiteY4" fmla="*/ 452310 h 650349"/>
                <a:gd name="connsiteX5" fmla="*/ 870392 w 3002362"/>
                <a:gd name="connsiteY5" fmla="*/ 520768 h 650349"/>
                <a:gd name="connsiteX6" fmla="*/ 647904 w 3002362"/>
                <a:gd name="connsiteY6" fmla="*/ 581891 h 650349"/>
                <a:gd name="connsiteX7" fmla="*/ 442531 w 3002362"/>
                <a:gd name="connsiteY7" fmla="*/ 635679 h 650349"/>
                <a:gd name="connsiteX8" fmla="*/ 386298 w 3002362"/>
                <a:gd name="connsiteY8" fmla="*/ 650349 h 650349"/>
                <a:gd name="connsiteX9" fmla="*/ 369183 w 3002362"/>
                <a:gd name="connsiteY9" fmla="*/ 650349 h 650349"/>
                <a:gd name="connsiteX10" fmla="*/ 339844 w 3002362"/>
                <a:gd name="connsiteY10" fmla="*/ 645459 h 650349"/>
                <a:gd name="connsiteX11" fmla="*/ 298280 w 3002362"/>
                <a:gd name="connsiteY11" fmla="*/ 628345 h 650349"/>
                <a:gd name="connsiteX12" fmla="*/ 251827 w 3002362"/>
                <a:gd name="connsiteY12" fmla="*/ 601451 h 650349"/>
                <a:gd name="connsiteX13" fmla="*/ 200484 w 3002362"/>
                <a:gd name="connsiteY13" fmla="*/ 567222 h 650349"/>
                <a:gd name="connsiteX14" fmla="*/ 129581 w 3002362"/>
                <a:gd name="connsiteY14" fmla="*/ 510989 h 650349"/>
                <a:gd name="connsiteX15" fmla="*/ 97797 w 3002362"/>
                <a:gd name="connsiteY15" fmla="*/ 481649 h 650349"/>
                <a:gd name="connsiteX16" fmla="*/ 80683 w 3002362"/>
                <a:gd name="connsiteY16" fmla="*/ 466980 h 650349"/>
                <a:gd name="connsiteX17" fmla="*/ 58678 w 3002362"/>
                <a:gd name="connsiteY17" fmla="*/ 444976 h 650349"/>
                <a:gd name="connsiteX18" fmla="*/ 36674 w 3002362"/>
                <a:gd name="connsiteY18" fmla="*/ 418082 h 650349"/>
                <a:gd name="connsiteX19" fmla="*/ 22004 w 3002362"/>
                <a:gd name="connsiteY19" fmla="*/ 388743 h 650349"/>
                <a:gd name="connsiteX20" fmla="*/ 17115 w 3002362"/>
                <a:gd name="connsiteY20" fmla="*/ 364293 h 650349"/>
                <a:gd name="connsiteX21" fmla="*/ 12225 w 3002362"/>
                <a:gd name="connsiteY21" fmla="*/ 349624 h 650349"/>
                <a:gd name="connsiteX22" fmla="*/ 4890 w 3002362"/>
                <a:gd name="connsiteY22" fmla="*/ 334954 h 650349"/>
                <a:gd name="connsiteX23" fmla="*/ 0 w 3002362"/>
                <a:gd name="connsiteY23" fmla="*/ 312950 h 650349"/>
                <a:gd name="connsiteX24" fmla="*/ 2445 w 3002362"/>
                <a:gd name="connsiteY24" fmla="*/ 303170 h 650349"/>
                <a:gd name="connsiteX25" fmla="*/ 9780 w 3002362"/>
                <a:gd name="connsiteY25" fmla="*/ 295836 h 650349"/>
                <a:gd name="connsiteX26" fmla="*/ 29339 w 3002362"/>
                <a:gd name="connsiteY26" fmla="*/ 295836 h 650349"/>
                <a:gd name="connsiteX27" fmla="*/ 61123 w 3002362"/>
                <a:gd name="connsiteY27" fmla="*/ 308060 h 650349"/>
                <a:gd name="connsiteX28" fmla="*/ 102687 w 3002362"/>
                <a:gd name="connsiteY28" fmla="*/ 339844 h 650349"/>
                <a:gd name="connsiteX29" fmla="*/ 166255 w 3002362"/>
                <a:gd name="connsiteY29" fmla="*/ 381408 h 650349"/>
                <a:gd name="connsiteX30" fmla="*/ 217598 w 3002362"/>
                <a:gd name="connsiteY30" fmla="*/ 408302 h 650349"/>
                <a:gd name="connsiteX31" fmla="*/ 266496 w 3002362"/>
                <a:gd name="connsiteY31" fmla="*/ 420526 h 650349"/>
                <a:gd name="connsiteX32" fmla="*/ 315395 w 3002362"/>
                <a:gd name="connsiteY32" fmla="*/ 425416 h 650349"/>
                <a:gd name="connsiteX33" fmla="*/ 356958 w 3002362"/>
                <a:gd name="connsiteY33" fmla="*/ 425416 h 650349"/>
                <a:gd name="connsiteX34" fmla="*/ 474315 w 3002362"/>
                <a:gd name="connsiteY34" fmla="*/ 405857 h 650349"/>
                <a:gd name="connsiteX35" fmla="*/ 816603 w 3002362"/>
                <a:gd name="connsiteY35" fmla="*/ 342289 h 650349"/>
                <a:gd name="connsiteX36" fmla="*/ 1234685 w 3002362"/>
                <a:gd name="connsiteY36" fmla="*/ 264052 h 650349"/>
                <a:gd name="connsiteX37" fmla="*/ 1501181 w 3002362"/>
                <a:gd name="connsiteY37" fmla="*/ 217598 h 650349"/>
                <a:gd name="connsiteX38" fmla="*/ 1557414 w 3002362"/>
                <a:gd name="connsiteY38" fmla="*/ 200484 h 650349"/>
                <a:gd name="connsiteX39" fmla="*/ 1863029 w 3002362"/>
                <a:gd name="connsiteY39" fmla="*/ 168700 h 650349"/>
                <a:gd name="connsiteX40" fmla="*/ 1995055 w 3002362"/>
                <a:gd name="connsiteY40" fmla="*/ 154030 h 650349"/>
                <a:gd name="connsiteX41" fmla="*/ 2085517 w 3002362"/>
                <a:gd name="connsiteY41" fmla="*/ 146695 h 650349"/>
                <a:gd name="connsiteX42" fmla="*/ 2188203 w 3002362"/>
                <a:gd name="connsiteY42" fmla="*/ 134471 h 650349"/>
                <a:gd name="connsiteX43" fmla="*/ 2281110 w 3002362"/>
                <a:gd name="connsiteY43" fmla="*/ 119801 h 650349"/>
                <a:gd name="connsiteX44" fmla="*/ 2349568 w 3002362"/>
                <a:gd name="connsiteY44" fmla="*/ 105132 h 650349"/>
                <a:gd name="connsiteX45" fmla="*/ 2432695 w 3002362"/>
                <a:gd name="connsiteY45" fmla="*/ 80683 h 650349"/>
                <a:gd name="connsiteX46" fmla="*/ 2510933 w 3002362"/>
                <a:gd name="connsiteY46" fmla="*/ 53789 h 650349"/>
                <a:gd name="connsiteX47" fmla="*/ 2557386 w 3002362"/>
                <a:gd name="connsiteY47" fmla="*/ 34229 h 650349"/>
                <a:gd name="connsiteX48" fmla="*/ 2594060 w 3002362"/>
                <a:gd name="connsiteY48" fmla="*/ 12225 h 650349"/>
                <a:gd name="connsiteX49" fmla="*/ 2608730 w 3002362"/>
                <a:gd name="connsiteY49" fmla="*/ 0 h 650349"/>
                <a:gd name="connsiteX50" fmla="*/ 2628289 w 3002362"/>
                <a:gd name="connsiteY50" fmla="*/ 0 h 650349"/>
                <a:gd name="connsiteX51" fmla="*/ 2684522 w 3002362"/>
                <a:gd name="connsiteY51" fmla="*/ 4890 h 650349"/>
                <a:gd name="connsiteX52" fmla="*/ 2774984 w 3002362"/>
                <a:gd name="connsiteY52" fmla="*/ 26894 h 650349"/>
                <a:gd name="connsiteX53" fmla="*/ 2836107 w 3002362"/>
                <a:gd name="connsiteY53" fmla="*/ 48899 h 650349"/>
                <a:gd name="connsiteX54" fmla="*/ 2916790 w 3002362"/>
                <a:gd name="connsiteY54" fmla="*/ 83128 h 650349"/>
                <a:gd name="connsiteX55" fmla="*/ 2943684 w 3002362"/>
                <a:gd name="connsiteY55" fmla="*/ 102687 h 650349"/>
                <a:gd name="connsiteX56" fmla="*/ 2973023 w 3002362"/>
                <a:gd name="connsiteY56" fmla="*/ 129581 h 650349"/>
                <a:gd name="connsiteX57" fmla="*/ 2992582 w 3002362"/>
                <a:gd name="connsiteY57" fmla="*/ 151585 h 650349"/>
                <a:gd name="connsiteX58" fmla="*/ 2999917 w 3002362"/>
                <a:gd name="connsiteY58" fmla="*/ 171145 h 650349"/>
                <a:gd name="connsiteX59" fmla="*/ 3002362 w 3002362"/>
                <a:gd name="connsiteY59" fmla="*/ 193149 h 650349"/>
                <a:gd name="connsiteX60" fmla="*/ 2992582 w 3002362"/>
                <a:gd name="connsiteY60" fmla="*/ 220043 h 650349"/>
                <a:gd name="connsiteX61" fmla="*/ 2960798 w 3002362"/>
                <a:gd name="connsiteY61" fmla="*/ 246937 h 650349"/>
                <a:gd name="connsiteX62" fmla="*/ 2924124 w 3002362"/>
                <a:gd name="connsiteY62" fmla="*/ 268941 h 650349"/>
                <a:gd name="connsiteX63" fmla="*/ 2870336 w 3002362"/>
                <a:gd name="connsiteY63" fmla="*/ 271386 h 650349"/>
                <a:gd name="connsiteX64" fmla="*/ 2730976 w 3002362"/>
                <a:gd name="connsiteY64" fmla="*/ 278721 h 650349"/>
                <a:gd name="connsiteX65" fmla="*/ 2537827 w 3002362"/>
                <a:gd name="connsiteY65" fmla="*/ 290946 h 650349"/>
                <a:gd name="connsiteX66" fmla="*/ 2325119 w 3002362"/>
                <a:gd name="connsiteY66" fmla="*/ 308060 h 650349"/>
                <a:gd name="connsiteX67" fmla="*/ 2117301 w 3002362"/>
                <a:gd name="connsiteY67" fmla="*/ 32762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02362" h="650349">
                  <a:moveTo>
                    <a:pt x="2117301" y="327620"/>
                  </a:moveTo>
                  <a:lnTo>
                    <a:pt x="1806796" y="356959"/>
                  </a:lnTo>
                  <a:lnTo>
                    <a:pt x="1550079" y="383853"/>
                  </a:lnTo>
                  <a:lnTo>
                    <a:pt x="1369155" y="405857"/>
                  </a:lnTo>
                  <a:lnTo>
                    <a:pt x="1158892" y="452310"/>
                  </a:lnTo>
                  <a:lnTo>
                    <a:pt x="870392" y="520768"/>
                  </a:lnTo>
                  <a:lnTo>
                    <a:pt x="647904" y="581891"/>
                  </a:lnTo>
                  <a:lnTo>
                    <a:pt x="442531" y="635679"/>
                  </a:lnTo>
                  <a:lnTo>
                    <a:pt x="386298" y="650349"/>
                  </a:lnTo>
                  <a:lnTo>
                    <a:pt x="369183" y="650349"/>
                  </a:lnTo>
                  <a:lnTo>
                    <a:pt x="339844" y="645459"/>
                  </a:lnTo>
                  <a:lnTo>
                    <a:pt x="298280" y="628345"/>
                  </a:lnTo>
                  <a:lnTo>
                    <a:pt x="251827" y="601451"/>
                  </a:lnTo>
                  <a:lnTo>
                    <a:pt x="200484" y="567222"/>
                  </a:lnTo>
                  <a:lnTo>
                    <a:pt x="129581" y="510989"/>
                  </a:lnTo>
                  <a:lnTo>
                    <a:pt x="97797" y="481649"/>
                  </a:lnTo>
                  <a:lnTo>
                    <a:pt x="80683" y="466980"/>
                  </a:lnTo>
                  <a:lnTo>
                    <a:pt x="58678" y="444976"/>
                  </a:lnTo>
                  <a:lnTo>
                    <a:pt x="36674" y="418082"/>
                  </a:lnTo>
                  <a:lnTo>
                    <a:pt x="22004" y="388743"/>
                  </a:lnTo>
                  <a:lnTo>
                    <a:pt x="17115" y="364293"/>
                  </a:lnTo>
                  <a:lnTo>
                    <a:pt x="12225" y="349624"/>
                  </a:lnTo>
                  <a:lnTo>
                    <a:pt x="4890" y="334954"/>
                  </a:lnTo>
                  <a:lnTo>
                    <a:pt x="0" y="312950"/>
                  </a:lnTo>
                  <a:lnTo>
                    <a:pt x="2445" y="303170"/>
                  </a:lnTo>
                  <a:lnTo>
                    <a:pt x="9780" y="295836"/>
                  </a:lnTo>
                  <a:lnTo>
                    <a:pt x="29339" y="295836"/>
                  </a:lnTo>
                  <a:lnTo>
                    <a:pt x="61123" y="308060"/>
                  </a:lnTo>
                  <a:lnTo>
                    <a:pt x="102687" y="339844"/>
                  </a:lnTo>
                  <a:lnTo>
                    <a:pt x="166255" y="381408"/>
                  </a:lnTo>
                  <a:lnTo>
                    <a:pt x="217598" y="408302"/>
                  </a:lnTo>
                  <a:lnTo>
                    <a:pt x="266496" y="420526"/>
                  </a:lnTo>
                  <a:lnTo>
                    <a:pt x="315395" y="425416"/>
                  </a:lnTo>
                  <a:lnTo>
                    <a:pt x="356958" y="425416"/>
                  </a:lnTo>
                  <a:lnTo>
                    <a:pt x="474315" y="405857"/>
                  </a:lnTo>
                  <a:lnTo>
                    <a:pt x="816603" y="342289"/>
                  </a:lnTo>
                  <a:lnTo>
                    <a:pt x="1234685" y="264052"/>
                  </a:lnTo>
                  <a:lnTo>
                    <a:pt x="1501181" y="217598"/>
                  </a:lnTo>
                  <a:lnTo>
                    <a:pt x="1557414" y="200484"/>
                  </a:lnTo>
                  <a:lnTo>
                    <a:pt x="1863029" y="168700"/>
                  </a:lnTo>
                  <a:lnTo>
                    <a:pt x="1995055" y="154030"/>
                  </a:lnTo>
                  <a:lnTo>
                    <a:pt x="2085517" y="146695"/>
                  </a:lnTo>
                  <a:lnTo>
                    <a:pt x="2188203" y="134471"/>
                  </a:lnTo>
                  <a:lnTo>
                    <a:pt x="2281110" y="119801"/>
                  </a:lnTo>
                  <a:lnTo>
                    <a:pt x="2349568" y="105132"/>
                  </a:lnTo>
                  <a:lnTo>
                    <a:pt x="2432695" y="80683"/>
                  </a:lnTo>
                  <a:lnTo>
                    <a:pt x="2510933" y="53789"/>
                  </a:lnTo>
                  <a:lnTo>
                    <a:pt x="2557386" y="34229"/>
                  </a:lnTo>
                  <a:lnTo>
                    <a:pt x="2594060" y="12225"/>
                  </a:lnTo>
                  <a:lnTo>
                    <a:pt x="2608730" y="0"/>
                  </a:lnTo>
                  <a:lnTo>
                    <a:pt x="2628289" y="0"/>
                  </a:lnTo>
                  <a:lnTo>
                    <a:pt x="2684522" y="4890"/>
                  </a:lnTo>
                  <a:lnTo>
                    <a:pt x="2774984" y="26894"/>
                  </a:lnTo>
                  <a:lnTo>
                    <a:pt x="2836107" y="48899"/>
                  </a:lnTo>
                  <a:lnTo>
                    <a:pt x="2916790" y="83128"/>
                  </a:lnTo>
                  <a:lnTo>
                    <a:pt x="2943684" y="102687"/>
                  </a:lnTo>
                  <a:lnTo>
                    <a:pt x="2973023" y="129581"/>
                  </a:lnTo>
                  <a:lnTo>
                    <a:pt x="2992582" y="151585"/>
                  </a:lnTo>
                  <a:lnTo>
                    <a:pt x="2999917" y="171145"/>
                  </a:lnTo>
                  <a:lnTo>
                    <a:pt x="3002362" y="193149"/>
                  </a:lnTo>
                  <a:lnTo>
                    <a:pt x="2992582" y="220043"/>
                  </a:lnTo>
                  <a:lnTo>
                    <a:pt x="2960798" y="246937"/>
                  </a:lnTo>
                  <a:lnTo>
                    <a:pt x="2924124" y="268941"/>
                  </a:lnTo>
                  <a:lnTo>
                    <a:pt x="2870336" y="271386"/>
                  </a:lnTo>
                  <a:lnTo>
                    <a:pt x="2730976" y="278721"/>
                  </a:lnTo>
                  <a:lnTo>
                    <a:pt x="2537827" y="290946"/>
                  </a:lnTo>
                  <a:lnTo>
                    <a:pt x="2325119" y="308060"/>
                  </a:lnTo>
                  <a:lnTo>
                    <a:pt x="2117301" y="3276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0">
              <a:extLst>
                <a:ext uri="{FF2B5EF4-FFF2-40B4-BE49-F238E27FC236}">
                  <a16:creationId xmlns:a16="http://schemas.microsoft.com/office/drawing/2014/main" id="{81E22D0A-7DBC-4F05-AB00-E575AFC0FA97}"/>
                </a:ext>
              </a:extLst>
            </p:cNvPr>
            <p:cNvSpPr/>
            <p:nvPr/>
          </p:nvSpPr>
          <p:spPr>
            <a:xfrm>
              <a:off x="5316538" y="3097213"/>
              <a:ext cx="512762" cy="2185987"/>
            </a:xfrm>
            <a:custGeom>
              <a:avLst/>
              <a:gdLst>
                <a:gd name="connsiteX0" fmla="*/ 224392 w 513298"/>
                <a:gd name="connsiteY0" fmla="*/ 1060256 h 2185024"/>
                <a:gd name="connsiteX1" fmla="*/ 227197 w 513298"/>
                <a:gd name="connsiteY1" fmla="*/ 628300 h 2185024"/>
                <a:gd name="connsiteX2" fmla="*/ 230002 w 513298"/>
                <a:gd name="connsiteY2" fmla="*/ 252442 h 2185024"/>
                <a:gd name="connsiteX3" fmla="*/ 230002 w 513298"/>
                <a:gd name="connsiteY3" fmla="*/ 241222 h 2185024"/>
                <a:gd name="connsiteX4" fmla="*/ 218782 w 513298"/>
                <a:gd name="connsiteY4" fmla="*/ 201954 h 2185024"/>
                <a:gd name="connsiteX5" fmla="*/ 199148 w 513298"/>
                <a:gd name="connsiteY5" fmla="*/ 159880 h 2185024"/>
                <a:gd name="connsiteX6" fmla="*/ 179514 w 513298"/>
                <a:gd name="connsiteY6" fmla="*/ 126221 h 2185024"/>
                <a:gd name="connsiteX7" fmla="*/ 159879 w 513298"/>
                <a:gd name="connsiteY7" fmla="*/ 106587 h 2185024"/>
                <a:gd name="connsiteX8" fmla="*/ 134635 w 513298"/>
                <a:gd name="connsiteY8" fmla="*/ 92562 h 2185024"/>
                <a:gd name="connsiteX9" fmla="*/ 61708 w 513298"/>
                <a:gd name="connsiteY9" fmla="*/ 70123 h 2185024"/>
                <a:gd name="connsiteX10" fmla="*/ 0 w 513298"/>
                <a:gd name="connsiteY10" fmla="*/ 58903 h 2185024"/>
                <a:gd name="connsiteX11" fmla="*/ 283295 w 513298"/>
                <a:gd name="connsiteY11" fmla="*/ 0 h 2185024"/>
                <a:gd name="connsiteX12" fmla="*/ 359028 w 513298"/>
                <a:gd name="connsiteY12" fmla="*/ 53294 h 2185024"/>
                <a:gd name="connsiteX13" fmla="*/ 431955 w 513298"/>
                <a:gd name="connsiteY13" fmla="*/ 100977 h 2185024"/>
                <a:gd name="connsiteX14" fmla="*/ 474029 w 513298"/>
                <a:gd name="connsiteY14" fmla="*/ 134636 h 2185024"/>
                <a:gd name="connsiteX15" fmla="*/ 496468 w 513298"/>
                <a:gd name="connsiteY15" fmla="*/ 162685 h 2185024"/>
                <a:gd name="connsiteX16" fmla="*/ 510493 w 513298"/>
                <a:gd name="connsiteY16" fmla="*/ 187929 h 2185024"/>
                <a:gd name="connsiteX17" fmla="*/ 513298 w 513298"/>
                <a:gd name="connsiteY17" fmla="*/ 210368 h 2185024"/>
                <a:gd name="connsiteX18" fmla="*/ 504883 w 513298"/>
                <a:gd name="connsiteY18" fmla="*/ 244027 h 2185024"/>
                <a:gd name="connsiteX19" fmla="*/ 485249 w 513298"/>
                <a:gd name="connsiteY19" fmla="*/ 286101 h 2185024"/>
                <a:gd name="connsiteX20" fmla="*/ 457200 w 513298"/>
                <a:gd name="connsiteY20" fmla="*/ 319760 h 2185024"/>
                <a:gd name="connsiteX21" fmla="*/ 451590 w 513298"/>
                <a:gd name="connsiteY21" fmla="*/ 392687 h 2185024"/>
                <a:gd name="connsiteX22" fmla="*/ 451590 w 513298"/>
                <a:gd name="connsiteY22" fmla="*/ 746106 h 2185024"/>
                <a:gd name="connsiteX23" fmla="*/ 454395 w 513298"/>
                <a:gd name="connsiteY23" fmla="*/ 967694 h 2185024"/>
                <a:gd name="connsiteX24" fmla="*/ 448785 w 513298"/>
                <a:gd name="connsiteY24" fmla="*/ 1461357 h 2185024"/>
                <a:gd name="connsiteX25" fmla="*/ 440370 w 513298"/>
                <a:gd name="connsiteY25" fmla="*/ 1842825 h 2185024"/>
                <a:gd name="connsiteX26" fmla="*/ 429151 w 513298"/>
                <a:gd name="connsiteY26" fmla="*/ 2185024 h 2185024"/>
                <a:gd name="connsiteX27" fmla="*/ 201953 w 513298"/>
                <a:gd name="connsiteY27" fmla="*/ 2092462 h 2185024"/>
                <a:gd name="connsiteX28" fmla="*/ 210368 w 513298"/>
                <a:gd name="connsiteY28" fmla="*/ 1854045 h 2185024"/>
                <a:gd name="connsiteX29" fmla="*/ 215977 w 513298"/>
                <a:gd name="connsiteY29" fmla="*/ 1545505 h 2185024"/>
                <a:gd name="connsiteX30" fmla="*/ 224392 w 513298"/>
                <a:gd name="connsiteY30" fmla="*/ 1060256 h 21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298" h="2185024">
                  <a:moveTo>
                    <a:pt x="224392" y="1060256"/>
                  </a:moveTo>
                  <a:lnTo>
                    <a:pt x="227197" y="628300"/>
                  </a:lnTo>
                  <a:lnTo>
                    <a:pt x="230002" y="252442"/>
                  </a:lnTo>
                  <a:lnTo>
                    <a:pt x="230002" y="241222"/>
                  </a:lnTo>
                  <a:lnTo>
                    <a:pt x="218782" y="201954"/>
                  </a:lnTo>
                  <a:lnTo>
                    <a:pt x="199148" y="159880"/>
                  </a:lnTo>
                  <a:lnTo>
                    <a:pt x="179514" y="126221"/>
                  </a:lnTo>
                  <a:lnTo>
                    <a:pt x="159879" y="106587"/>
                  </a:lnTo>
                  <a:lnTo>
                    <a:pt x="134635" y="92562"/>
                  </a:lnTo>
                  <a:lnTo>
                    <a:pt x="61708" y="70123"/>
                  </a:lnTo>
                  <a:lnTo>
                    <a:pt x="0" y="58903"/>
                  </a:lnTo>
                  <a:lnTo>
                    <a:pt x="283295" y="0"/>
                  </a:lnTo>
                  <a:lnTo>
                    <a:pt x="359028" y="53294"/>
                  </a:lnTo>
                  <a:lnTo>
                    <a:pt x="431955" y="100977"/>
                  </a:lnTo>
                  <a:lnTo>
                    <a:pt x="474029" y="134636"/>
                  </a:lnTo>
                  <a:lnTo>
                    <a:pt x="496468" y="162685"/>
                  </a:lnTo>
                  <a:lnTo>
                    <a:pt x="510493" y="187929"/>
                  </a:lnTo>
                  <a:lnTo>
                    <a:pt x="513298" y="210368"/>
                  </a:lnTo>
                  <a:lnTo>
                    <a:pt x="504883" y="244027"/>
                  </a:lnTo>
                  <a:lnTo>
                    <a:pt x="485249" y="286101"/>
                  </a:lnTo>
                  <a:lnTo>
                    <a:pt x="457200" y="319760"/>
                  </a:lnTo>
                  <a:lnTo>
                    <a:pt x="451590" y="392687"/>
                  </a:lnTo>
                  <a:lnTo>
                    <a:pt x="451590" y="746106"/>
                  </a:lnTo>
                  <a:lnTo>
                    <a:pt x="454395" y="967694"/>
                  </a:lnTo>
                  <a:lnTo>
                    <a:pt x="448785" y="1461357"/>
                  </a:lnTo>
                  <a:lnTo>
                    <a:pt x="440370" y="1842825"/>
                  </a:lnTo>
                  <a:lnTo>
                    <a:pt x="429151" y="2185024"/>
                  </a:lnTo>
                  <a:lnTo>
                    <a:pt x="201953" y="2092462"/>
                  </a:lnTo>
                  <a:lnTo>
                    <a:pt x="210368" y="1854045"/>
                  </a:lnTo>
                  <a:lnTo>
                    <a:pt x="215977" y="1545505"/>
                  </a:lnTo>
                  <a:lnTo>
                    <a:pt x="224392" y="1060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9">
              <a:extLst>
                <a:ext uri="{FF2B5EF4-FFF2-40B4-BE49-F238E27FC236}">
                  <a16:creationId xmlns:a16="http://schemas.microsoft.com/office/drawing/2014/main" id="{6CFE1916-FA5B-49F6-85E8-535CA57A5DE2}"/>
                </a:ext>
              </a:extLst>
            </p:cNvPr>
            <p:cNvSpPr/>
            <p:nvPr/>
          </p:nvSpPr>
          <p:spPr>
            <a:xfrm>
              <a:off x="5680075" y="3829050"/>
              <a:ext cx="1071563" cy="323850"/>
            </a:xfrm>
            <a:custGeom>
              <a:avLst/>
              <a:gdLst>
                <a:gd name="connsiteX0" fmla="*/ 726141 w 1070875"/>
                <a:gd name="connsiteY0" fmla="*/ 261607 h 322730"/>
                <a:gd name="connsiteX1" fmla="*/ 550107 w 1070875"/>
                <a:gd name="connsiteY1" fmla="*/ 288501 h 322730"/>
                <a:gd name="connsiteX2" fmla="*/ 405856 w 1070875"/>
                <a:gd name="connsiteY2" fmla="*/ 310505 h 322730"/>
                <a:gd name="connsiteX3" fmla="*/ 330064 w 1070875"/>
                <a:gd name="connsiteY3" fmla="*/ 320285 h 322730"/>
                <a:gd name="connsiteX4" fmla="*/ 271386 w 1070875"/>
                <a:gd name="connsiteY4" fmla="*/ 322730 h 322730"/>
                <a:gd name="connsiteX5" fmla="*/ 202928 w 1070875"/>
                <a:gd name="connsiteY5" fmla="*/ 322730 h 322730"/>
                <a:gd name="connsiteX6" fmla="*/ 117356 w 1070875"/>
                <a:gd name="connsiteY6" fmla="*/ 315395 h 322730"/>
                <a:gd name="connsiteX7" fmla="*/ 0 w 1070875"/>
                <a:gd name="connsiteY7" fmla="*/ 295836 h 322730"/>
                <a:gd name="connsiteX8" fmla="*/ 0 w 1070875"/>
                <a:gd name="connsiteY8" fmla="*/ 180924 h 322730"/>
                <a:gd name="connsiteX9" fmla="*/ 132025 w 1070875"/>
                <a:gd name="connsiteY9" fmla="*/ 168700 h 322730"/>
                <a:gd name="connsiteX10" fmla="*/ 281165 w 1070875"/>
                <a:gd name="connsiteY10" fmla="*/ 144251 h 322730"/>
                <a:gd name="connsiteX11" fmla="*/ 413191 w 1070875"/>
                <a:gd name="connsiteY11" fmla="*/ 112467 h 322730"/>
                <a:gd name="connsiteX12" fmla="*/ 515878 w 1070875"/>
                <a:gd name="connsiteY12" fmla="*/ 83128 h 322730"/>
                <a:gd name="connsiteX13" fmla="*/ 603895 w 1070875"/>
                <a:gd name="connsiteY13" fmla="*/ 51344 h 322730"/>
                <a:gd name="connsiteX14" fmla="*/ 674797 w 1070875"/>
                <a:gd name="connsiteY14" fmla="*/ 19560 h 322730"/>
                <a:gd name="connsiteX15" fmla="*/ 713916 w 1070875"/>
                <a:gd name="connsiteY15" fmla="*/ 0 h 322730"/>
                <a:gd name="connsiteX16" fmla="*/ 762815 w 1070875"/>
                <a:gd name="connsiteY16" fmla="*/ 7335 h 322730"/>
                <a:gd name="connsiteX17" fmla="*/ 848387 w 1070875"/>
                <a:gd name="connsiteY17" fmla="*/ 24450 h 322730"/>
                <a:gd name="connsiteX18" fmla="*/ 909510 w 1070875"/>
                <a:gd name="connsiteY18" fmla="*/ 39119 h 322730"/>
                <a:gd name="connsiteX19" fmla="*/ 990192 w 1070875"/>
                <a:gd name="connsiteY19" fmla="*/ 70903 h 322730"/>
                <a:gd name="connsiteX20" fmla="*/ 1036646 w 1070875"/>
                <a:gd name="connsiteY20" fmla="*/ 95352 h 322730"/>
                <a:gd name="connsiteX21" fmla="*/ 1056205 w 1070875"/>
                <a:gd name="connsiteY21" fmla="*/ 110022 h 322730"/>
                <a:gd name="connsiteX22" fmla="*/ 1068430 w 1070875"/>
                <a:gd name="connsiteY22" fmla="*/ 129581 h 322730"/>
                <a:gd name="connsiteX23" fmla="*/ 1070875 w 1070875"/>
                <a:gd name="connsiteY23" fmla="*/ 149140 h 322730"/>
                <a:gd name="connsiteX24" fmla="*/ 1070875 w 1070875"/>
                <a:gd name="connsiteY24" fmla="*/ 158920 h 322730"/>
                <a:gd name="connsiteX25" fmla="*/ 1061095 w 1070875"/>
                <a:gd name="connsiteY25" fmla="*/ 178480 h 322730"/>
                <a:gd name="connsiteX26" fmla="*/ 1034201 w 1070875"/>
                <a:gd name="connsiteY26" fmla="*/ 198039 h 322730"/>
                <a:gd name="connsiteX27" fmla="*/ 1004862 w 1070875"/>
                <a:gd name="connsiteY27" fmla="*/ 215153 h 322730"/>
                <a:gd name="connsiteX28" fmla="*/ 958408 w 1070875"/>
                <a:gd name="connsiteY28" fmla="*/ 227378 h 322730"/>
                <a:gd name="connsiteX29" fmla="*/ 726141 w 1070875"/>
                <a:gd name="connsiteY29" fmla="*/ 261607 h 32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0875" h="322730">
                  <a:moveTo>
                    <a:pt x="726141" y="261607"/>
                  </a:moveTo>
                  <a:lnTo>
                    <a:pt x="550107" y="288501"/>
                  </a:lnTo>
                  <a:lnTo>
                    <a:pt x="405856" y="310505"/>
                  </a:lnTo>
                  <a:lnTo>
                    <a:pt x="330064" y="320285"/>
                  </a:lnTo>
                  <a:lnTo>
                    <a:pt x="271386" y="322730"/>
                  </a:lnTo>
                  <a:lnTo>
                    <a:pt x="202928" y="322730"/>
                  </a:lnTo>
                  <a:lnTo>
                    <a:pt x="117356" y="315395"/>
                  </a:lnTo>
                  <a:lnTo>
                    <a:pt x="0" y="295836"/>
                  </a:lnTo>
                  <a:lnTo>
                    <a:pt x="0" y="180924"/>
                  </a:lnTo>
                  <a:lnTo>
                    <a:pt x="132025" y="168700"/>
                  </a:lnTo>
                  <a:lnTo>
                    <a:pt x="281165" y="144251"/>
                  </a:lnTo>
                  <a:lnTo>
                    <a:pt x="413191" y="112467"/>
                  </a:lnTo>
                  <a:lnTo>
                    <a:pt x="515878" y="83128"/>
                  </a:lnTo>
                  <a:lnTo>
                    <a:pt x="603895" y="51344"/>
                  </a:lnTo>
                  <a:lnTo>
                    <a:pt x="674797" y="19560"/>
                  </a:lnTo>
                  <a:lnTo>
                    <a:pt x="713916" y="0"/>
                  </a:lnTo>
                  <a:lnTo>
                    <a:pt x="762815" y="7335"/>
                  </a:lnTo>
                  <a:lnTo>
                    <a:pt x="848387" y="24450"/>
                  </a:lnTo>
                  <a:lnTo>
                    <a:pt x="909510" y="39119"/>
                  </a:lnTo>
                  <a:lnTo>
                    <a:pt x="990192" y="70903"/>
                  </a:lnTo>
                  <a:lnTo>
                    <a:pt x="1036646" y="95352"/>
                  </a:lnTo>
                  <a:lnTo>
                    <a:pt x="1056205" y="110022"/>
                  </a:lnTo>
                  <a:lnTo>
                    <a:pt x="1068430" y="129581"/>
                  </a:lnTo>
                  <a:lnTo>
                    <a:pt x="1070875" y="149140"/>
                  </a:lnTo>
                  <a:lnTo>
                    <a:pt x="1070875" y="158920"/>
                  </a:lnTo>
                  <a:lnTo>
                    <a:pt x="1061095" y="178480"/>
                  </a:lnTo>
                  <a:lnTo>
                    <a:pt x="1034201" y="198039"/>
                  </a:lnTo>
                  <a:lnTo>
                    <a:pt x="1004862" y="215153"/>
                  </a:lnTo>
                  <a:lnTo>
                    <a:pt x="958408" y="227378"/>
                  </a:lnTo>
                  <a:lnTo>
                    <a:pt x="726141" y="2616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340A8F75-3357-4A88-B501-7E31504E0A88}"/>
                </a:ext>
              </a:extLst>
            </p:cNvPr>
            <p:cNvSpPr/>
            <p:nvPr/>
          </p:nvSpPr>
          <p:spPr>
            <a:xfrm>
              <a:off x="4665663" y="4732338"/>
              <a:ext cx="2809875" cy="1349375"/>
            </a:xfrm>
            <a:custGeom>
              <a:avLst/>
              <a:gdLst>
                <a:gd name="connsiteX0" fmla="*/ 1109662 w 2809875"/>
                <a:gd name="connsiteY0" fmla="*/ 783431 h 1350169"/>
                <a:gd name="connsiteX1" fmla="*/ 1026319 w 2809875"/>
                <a:gd name="connsiteY1" fmla="*/ 711994 h 1350169"/>
                <a:gd name="connsiteX2" fmla="*/ 942975 w 2809875"/>
                <a:gd name="connsiteY2" fmla="*/ 642937 h 1350169"/>
                <a:gd name="connsiteX3" fmla="*/ 873919 w 2809875"/>
                <a:gd name="connsiteY3" fmla="*/ 585787 h 1350169"/>
                <a:gd name="connsiteX4" fmla="*/ 821531 w 2809875"/>
                <a:gd name="connsiteY4" fmla="*/ 540544 h 1350169"/>
                <a:gd name="connsiteX5" fmla="*/ 735806 w 2809875"/>
                <a:gd name="connsiteY5" fmla="*/ 473869 h 1350169"/>
                <a:gd name="connsiteX6" fmla="*/ 688181 w 2809875"/>
                <a:gd name="connsiteY6" fmla="*/ 435769 h 1350169"/>
                <a:gd name="connsiteX7" fmla="*/ 631031 w 2809875"/>
                <a:gd name="connsiteY7" fmla="*/ 392906 h 1350169"/>
                <a:gd name="connsiteX8" fmla="*/ 566737 w 2809875"/>
                <a:gd name="connsiteY8" fmla="*/ 345281 h 1350169"/>
                <a:gd name="connsiteX9" fmla="*/ 511969 w 2809875"/>
                <a:gd name="connsiteY9" fmla="*/ 307181 h 1350169"/>
                <a:gd name="connsiteX10" fmla="*/ 469106 w 2809875"/>
                <a:gd name="connsiteY10" fmla="*/ 280987 h 1350169"/>
                <a:gd name="connsiteX11" fmla="*/ 423862 w 2809875"/>
                <a:gd name="connsiteY11" fmla="*/ 254794 h 1350169"/>
                <a:gd name="connsiteX12" fmla="*/ 371475 w 2809875"/>
                <a:gd name="connsiteY12" fmla="*/ 223837 h 1350169"/>
                <a:gd name="connsiteX13" fmla="*/ 297656 w 2809875"/>
                <a:gd name="connsiteY13" fmla="*/ 188119 h 1350169"/>
                <a:gd name="connsiteX14" fmla="*/ 226219 w 2809875"/>
                <a:gd name="connsiteY14" fmla="*/ 154781 h 1350169"/>
                <a:gd name="connsiteX15" fmla="*/ 121444 w 2809875"/>
                <a:gd name="connsiteY15" fmla="*/ 107156 h 1350169"/>
                <a:gd name="connsiteX16" fmla="*/ 0 w 2809875"/>
                <a:gd name="connsiteY16" fmla="*/ 59531 h 1350169"/>
                <a:gd name="connsiteX17" fmla="*/ 28575 w 2809875"/>
                <a:gd name="connsiteY17" fmla="*/ 0 h 1350169"/>
                <a:gd name="connsiteX18" fmla="*/ 140494 w 2809875"/>
                <a:gd name="connsiteY18" fmla="*/ 30956 h 1350169"/>
                <a:gd name="connsiteX19" fmla="*/ 264319 w 2809875"/>
                <a:gd name="connsiteY19" fmla="*/ 73819 h 1350169"/>
                <a:gd name="connsiteX20" fmla="*/ 369094 w 2809875"/>
                <a:gd name="connsiteY20" fmla="*/ 116681 h 1350169"/>
                <a:gd name="connsiteX21" fmla="*/ 454819 w 2809875"/>
                <a:gd name="connsiteY21" fmla="*/ 157162 h 1350169"/>
                <a:gd name="connsiteX22" fmla="*/ 578644 w 2809875"/>
                <a:gd name="connsiteY22" fmla="*/ 216694 h 1350169"/>
                <a:gd name="connsiteX23" fmla="*/ 688181 w 2809875"/>
                <a:gd name="connsiteY23" fmla="*/ 273844 h 1350169"/>
                <a:gd name="connsiteX24" fmla="*/ 812006 w 2809875"/>
                <a:gd name="connsiteY24" fmla="*/ 340519 h 1350169"/>
                <a:gd name="connsiteX25" fmla="*/ 888206 w 2809875"/>
                <a:gd name="connsiteY25" fmla="*/ 385762 h 1350169"/>
                <a:gd name="connsiteX26" fmla="*/ 1100137 w 2809875"/>
                <a:gd name="connsiteY26" fmla="*/ 492919 h 1350169"/>
                <a:gd name="connsiteX27" fmla="*/ 1228725 w 2809875"/>
                <a:gd name="connsiteY27" fmla="*/ 576262 h 1350169"/>
                <a:gd name="connsiteX28" fmla="*/ 1419225 w 2809875"/>
                <a:gd name="connsiteY28" fmla="*/ 681037 h 1350169"/>
                <a:gd name="connsiteX29" fmla="*/ 1545431 w 2809875"/>
                <a:gd name="connsiteY29" fmla="*/ 745331 h 1350169"/>
                <a:gd name="connsiteX30" fmla="*/ 1664494 w 2809875"/>
                <a:gd name="connsiteY30" fmla="*/ 802481 h 1350169"/>
                <a:gd name="connsiteX31" fmla="*/ 1819275 w 2809875"/>
                <a:gd name="connsiteY31" fmla="*/ 866775 h 1350169"/>
                <a:gd name="connsiteX32" fmla="*/ 1981200 w 2809875"/>
                <a:gd name="connsiteY32" fmla="*/ 923925 h 1350169"/>
                <a:gd name="connsiteX33" fmla="*/ 2140744 w 2809875"/>
                <a:gd name="connsiteY33" fmla="*/ 973931 h 1350169"/>
                <a:gd name="connsiteX34" fmla="*/ 2324100 w 2809875"/>
                <a:gd name="connsiteY34" fmla="*/ 1019175 h 1350169"/>
                <a:gd name="connsiteX35" fmla="*/ 2481262 w 2809875"/>
                <a:gd name="connsiteY35" fmla="*/ 1050131 h 1350169"/>
                <a:gd name="connsiteX36" fmla="*/ 2667000 w 2809875"/>
                <a:gd name="connsiteY36" fmla="*/ 1073944 h 1350169"/>
                <a:gd name="connsiteX37" fmla="*/ 2769394 w 2809875"/>
                <a:gd name="connsiteY37" fmla="*/ 1083469 h 1350169"/>
                <a:gd name="connsiteX38" fmla="*/ 2793206 w 2809875"/>
                <a:gd name="connsiteY38" fmla="*/ 1090612 h 1350169"/>
                <a:gd name="connsiteX39" fmla="*/ 2802731 w 2809875"/>
                <a:gd name="connsiteY39" fmla="*/ 1095375 h 1350169"/>
                <a:gd name="connsiteX40" fmla="*/ 2807494 w 2809875"/>
                <a:gd name="connsiteY40" fmla="*/ 1100137 h 1350169"/>
                <a:gd name="connsiteX41" fmla="*/ 2809875 w 2809875"/>
                <a:gd name="connsiteY41" fmla="*/ 1109662 h 1350169"/>
                <a:gd name="connsiteX42" fmla="*/ 2805112 w 2809875"/>
                <a:gd name="connsiteY42" fmla="*/ 1123950 h 1350169"/>
                <a:gd name="connsiteX43" fmla="*/ 2786062 w 2809875"/>
                <a:gd name="connsiteY43" fmla="*/ 1138237 h 1350169"/>
                <a:gd name="connsiteX44" fmla="*/ 2752725 w 2809875"/>
                <a:gd name="connsiteY44" fmla="*/ 1152525 h 1350169"/>
                <a:gd name="connsiteX45" fmla="*/ 2652712 w 2809875"/>
                <a:gd name="connsiteY45" fmla="*/ 1178719 h 1350169"/>
                <a:gd name="connsiteX46" fmla="*/ 2505075 w 2809875"/>
                <a:gd name="connsiteY46" fmla="*/ 1219200 h 1350169"/>
                <a:gd name="connsiteX47" fmla="*/ 2264569 w 2809875"/>
                <a:gd name="connsiteY47" fmla="*/ 1281112 h 1350169"/>
                <a:gd name="connsiteX48" fmla="*/ 2040731 w 2809875"/>
                <a:gd name="connsiteY48" fmla="*/ 1333500 h 1350169"/>
                <a:gd name="connsiteX49" fmla="*/ 1983581 w 2809875"/>
                <a:gd name="connsiteY49" fmla="*/ 1347787 h 1350169"/>
                <a:gd name="connsiteX50" fmla="*/ 1962150 w 2809875"/>
                <a:gd name="connsiteY50" fmla="*/ 1350169 h 1350169"/>
                <a:gd name="connsiteX51" fmla="*/ 1919287 w 2809875"/>
                <a:gd name="connsiteY51" fmla="*/ 1347787 h 1350169"/>
                <a:gd name="connsiteX52" fmla="*/ 1866900 w 2809875"/>
                <a:gd name="connsiteY52" fmla="*/ 1338262 h 1350169"/>
                <a:gd name="connsiteX53" fmla="*/ 1828800 w 2809875"/>
                <a:gd name="connsiteY53" fmla="*/ 1328737 h 1350169"/>
                <a:gd name="connsiteX54" fmla="*/ 1793081 w 2809875"/>
                <a:gd name="connsiteY54" fmla="*/ 1314450 h 1350169"/>
                <a:gd name="connsiteX55" fmla="*/ 1752600 w 2809875"/>
                <a:gd name="connsiteY55" fmla="*/ 1293019 h 1350169"/>
                <a:gd name="connsiteX56" fmla="*/ 1685925 w 2809875"/>
                <a:gd name="connsiteY56" fmla="*/ 1247775 h 1350169"/>
                <a:gd name="connsiteX57" fmla="*/ 1600200 w 2809875"/>
                <a:gd name="connsiteY57" fmla="*/ 1185862 h 1350169"/>
                <a:gd name="connsiteX58" fmla="*/ 1485900 w 2809875"/>
                <a:gd name="connsiteY58" fmla="*/ 1097756 h 1350169"/>
                <a:gd name="connsiteX59" fmla="*/ 1350169 w 2809875"/>
                <a:gd name="connsiteY59" fmla="*/ 985837 h 1350169"/>
                <a:gd name="connsiteX60" fmla="*/ 1221581 w 2809875"/>
                <a:gd name="connsiteY60" fmla="*/ 878681 h 1350169"/>
                <a:gd name="connsiteX61" fmla="*/ 1109662 w 2809875"/>
                <a:gd name="connsiteY61" fmla="*/ 783431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809875" h="1350169">
                  <a:moveTo>
                    <a:pt x="1109662" y="783431"/>
                  </a:moveTo>
                  <a:lnTo>
                    <a:pt x="1026319" y="711994"/>
                  </a:lnTo>
                  <a:lnTo>
                    <a:pt x="942975" y="642937"/>
                  </a:lnTo>
                  <a:lnTo>
                    <a:pt x="873919" y="585787"/>
                  </a:lnTo>
                  <a:lnTo>
                    <a:pt x="821531" y="540544"/>
                  </a:lnTo>
                  <a:lnTo>
                    <a:pt x="735806" y="473869"/>
                  </a:lnTo>
                  <a:lnTo>
                    <a:pt x="688181" y="435769"/>
                  </a:lnTo>
                  <a:lnTo>
                    <a:pt x="631031" y="392906"/>
                  </a:lnTo>
                  <a:lnTo>
                    <a:pt x="566737" y="345281"/>
                  </a:lnTo>
                  <a:lnTo>
                    <a:pt x="511969" y="307181"/>
                  </a:lnTo>
                  <a:lnTo>
                    <a:pt x="469106" y="280987"/>
                  </a:lnTo>
                  <a:lnTo>
                    <a:pt x="423862" y="254794"/>
                  </a:lnTo>
                  <a:lnTo>
                    <a:pt x="371475" y="223837"/>
                  </a:lnTo>
                  <a:lnTo>
                    <a:pt x="297656" y="188119"/>
                  </a:lnTo>
                  <a:lnTo>
                    <a:pt x="226219" y="154781"/>
                  </a:lnTo>
                  <a:lnTo>
                    <a:pt x="121444" y="107156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40494" y="30956"/>
                  </a:lnTo>
                  <a:lnTo>
                    <a:pt x="264319" y="73819"/>
                  </a:lnTo>
                  <a:lnTo>
                    <a:pt x="369094" y="116681"/>
                  </a:lnTo>
                  <a:lnTo>
                    <a:pt x="454819" y="157162"/>
                  </a:lnTo>
                  <a:lnTo>
                    <a:pt x="578644" y="216694"/>
                  </a:lnTo>
                  <a:lnTo>
                    <a:pt x="688181" y="273844"/>
                  </a:lnTo>
                  <a:lnTo>
                    <a:pt x="812006" y="340519"/>
                  </a:lnTo>
                  <a:lnTo>
                    <a:pt x="888206" y="385762"/>
                  </a:lnTo>
                  <a:lnTo>
                    <a:pt x="1100137" y="492919"/>
                  </a:lnTo>
                  <a:lnTo>
                    <a:pt x="1228725" y="576262"/>
                  </a:lnTo>
                  <a:lnTo>
                    <a:pt x="1419225" y="681037"/>
                  </a:lnTo>
                  <a:lnTo>
                    <a:pt x="1545431" y="745331"/>
                  </a:lnTo>
                  <a:lnTo>
                    <a:pt x="1664494" y="802481"/>
                  </a:lnTo>
                  <a:lnTo>
                    <a:pt x="1819275" y="866775"/>
                  </a:lnTo>
                  <a:lnTo>
                    <a:pt x="1981200" y="923925"/>
                  </a:lnTo>
                  <a:lnTo>
                    <a:pt x="2140744" y="973931"/>
                  </a:lnTo>
                  <a:lnTo>
                    <a:pt x="2324100" y="1019175"/>
                  </a:lnTo>
                  <a:lnTo>
                    <a:pt x="2481262" y="1050131"/>
                  </a:lnTo>
                  <a:lnTo>
                    <a:pt x="2667000" y="1073944"/>
                  </a:lnTo>
                  <a:lnTo>
                    <a:pt x="2769394" y="1083469"/>
                  </a:lnTo>
                  <a:lnTo>
                    <a:pt x="2793206" y="1090612"/>
                  </a:lnTo>
                  <a:lnTo>
                    <a:pt x="2802731" y="1095375"/>
                  </a:lnTo>
                  <a:lnTo>
                    <a:pt x="2807494" y="1100137"/>
                  </a:lnTo>
                  <a:lnTo>
                    <a:pt x="2809875" y="1109662"/>
                  </a:lnTo>
                  <a:lnTo>
                    <a:pt x="2805112" y="1123950"/>
                  </a:lnTo>
                  <a:lnTo>
                    <a:pt x="2786062" y="1138237"/>
                  </a:lnTo>
                  <a:lnTo>
                    <a:pt x="2752725" y="1152525"/>
                  </a:lnTo>
                  <a:lnTo>
                    <a:pt x="2652712" y="1178719"/>
                  </a:lnTo>
                  <a:lnTo>
                    <a:pt x="2505075" y="1219200"/>
                  </a:lnTo>
                  <a:lnTo>
                    <a:pt x="2264569" y="1281112"/>
                  </a:lnTo>
                  <a:lnTo>
                    <a:pt x="2040731" y="1333500"/>
                  </a:lnTo>
                  <a:lnTo>
                    <a:pt x="1983581" y="1347787"/>
                  </a:lnTo>
                  <a:lnTo>
                    <a:pt x="1962150" y="1350169"/>
                  </a:lnTo>
                  <a:lnTo>
                    <a:pt x="1919287" y="1347787"/>
                  </a:lnTo>
                  <a:lnTo>
                    <a:pt x="1866900" y="1338262"/>
                  </a:lnTo>
                  <a:lnTo>
                    <a:pt x="1828800" y="1328737"/>
                  </a:lnTo>
                  <a:lnTo>
                    <a:pt x="1793081" y="1314450"/>
                  </a:lnTo>
                  <a:lnTo>
                    <a:pt x="1752600" y="1293019"/>
                  </a:lnTo>
                  <a:lnTo>
                    <a:pt x="1685925" y="1247775"/>
                  </a:lnTo>
                  <a:lnTo>
                    <a:pt x="1600200" y="1185862"/>
                  </a:lnTo>
                  <a:lnTo>
                    <a:pt x="1485900" y="1097756"/>
                  </a:lnTo>
                  <a:lnTo>
                    <a:pt x="1350169" y="985837"/>
                  </a:lnTo>
                  <a:lnTo>
                    <a:pt x="1221581" y="878681"/>
                  </a:lnTo>
                  <a:lnTo>
                    <a:pt x="1109662" y="7834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4E20271E-3445-41D9-8570-272F0448DD13}"/>
              </a:ext>
            </a:extLst>
          </p:cNvPr>
          <p:cNvGrpSpPr>
            <a:grpSpLocks/>
          </p:cNvGrpSpPr>
          <p:nvPr/>
        </p:nvGrpSpPr>
        <p:grpSpPr bwMode="auto">
          <a:xfrm>
            <a:off x="2543175" y="1504950"/>
            <a:ext cx="4779963" cy="4424363"/>
            <a:chOff x="2543175" y="1504950"/>
            <a:chExt cx="4779963" cy="4424363"/>
          </a:xfrm>
        </p:grpSpPr>
        <p:sp>
          <p:nvSpPr>
            <p:cNvPr id="24" name="フリーフォーム 121">
              <a:extLst>
                <a:ext uri="{FF2B5EF4-FFF2-40B4-BE49-F238E27FC236}">
                  <a16:creationId xmlns:a16="http://schemas.microsoft.com/office/drawing/2014/main" id="{3D043C78-0B44-4B31-AFE6-F74D3CEA8D47}"/>
                </a:ext>
              </a:extLst>
            </p:cNvPr>
            <p:cNvSpPr/>
            <p:nvPr/>
          </p:nvSpPr>
          <p:spPr>
            <a:xfrm>
              <a:off x="2700338" y="1528763"/>
              <a:ext cx="1368425" cy="1081087"/>
            </a:xfrm>
            <a:custGeom>
              <a:avLst/>
              <a:gdLst>
                <a:gd name="connsiteX0" fmla="*/ 1021556 w 1369218"/>
                <a:gd name="connsiteY0" fmla="*/ 559593 h 1081087"/>
                <a:gd name="connsiteX1" fmla="*/ 940593 w 1369218"/>
                <a:gd name="connsiteY1" fmla="*/ 616743 h 1081087"/>
                <a:gd name="connsiteX2" fmla="*/ 833437 w 1369218"/>
                <a:gd name="connsiteY2" fmla="*/ 690562 h 1081087"/>
                <a:gd name="connsiteX3" fmla="*/ 731043 w 1369218"/>
                <a:gd name="connsiteY3" fmla="*/ 754856 h 1081087"/>
                <a:gd name="connsiteX4" fmla="*/ 609600 w 1369218"/>
                <a:gd name="connsiteY4" fmla="*/ 826293 h 1081087"/>
                <a:gd name="connsiteX5" fmla="*/ 461962 w 1369218"/>
                <a:gd name="connsiteY5" fmla="*/ 904875 h 1081087"/>
                <a:gd name="connsiteX6" fmla="*/ 333375 w 1369218"/>
                <a:gd name="connsiteY6" fmla="*/ 966787 h 1081087"/>
                <a:gd name="connsiteX7" fmla="*/ 204787 w 1369218"/>
                <a:gd name="connsiteY7" fmla="*/ 1019175 h 1081087"/>
                <a:gd name="connsiteX8" fmla="*/ 85725 w 1369218"/>
                <a:gd name="connsiteY8" fmla="*/ 1064418 h 1081087"/>
                <a:gd name="connsiteX9" fmla="*/ 50006 w 1369218"/>
                <a:gd name="connsiteY9" fmla="*/ 1076325 h 1081087"/>
                <a:gd name="connsiteX10" fmla="*/ 19050 w 1369218"/>
                <a:gd name="connsiteY10" fmla="*/ 1081087 h 1081087"/>
                <a:gd name="connsiteX11" fmla="*/ 4762 w 1369218"/>
                <a:gd name="connsiteY11" fmla="*/ 1076325 h 1081087"/>
                <a:gd name="connsiteX12" fmla="*/ 0 w 1369218"/>
                <a:gd name="connsiteY12" fmla="*/ 1069181 h 1081087"/>
                <a:gd name="connsiteX13" fmla="*/ 4762 w 1369218"/>
                <a:gd name="connsiteY13" fmla="*/ 1057275 h 1081087"/>
                <a:gd name="connsiteX14" fmla="*/ 33337 w 1369218"/>
                <a:gd name="connsiteY14" fmla="*/ 1031081 h 1081087"/>
                <a:gd name="connsiteX15" fmla="*/ 119062 w 1369218"/>
                <a:gd name="connsiteY15" fmla="*/ 973931 h 1081087"/>
                <a:gd name="connsiteX16" fmla="*/ 228600 w 1369218"/>
                <a:gd name="connsiteY16" fmla="*/ 900112 h 1081087"/>
                <a:gd name="connsiteX17" fmla="*/ 342900 w 1369218"/>
                <a:gd name="connsiteY17" fmla="*/ 816768 h 1081087"/>
                <a:gd name="connsiteX18" fmla="*/ 457200 w 1369218"/>
                <a:gd name="connsiteY18" fmla="*/ 733425 h 1081087"/>
                <a:gd name="connsiteX19" fmla="*/ 566737 w 1369218"/>
                <a:gd name="connsiteY19" fmla="*/ 650081 h 1081087"/>
                <a:gd name="connsiteX20" fmla="*/ 661987 w 1369218"/>
                <a:gd name="connsiteY20" fmla="*/ 573881 h 1081087"/>
                <a:gd name="connsiteX21" fmla="*/ 759618 w 1369218"/>
                <a:gd name="connsiteY21" fmla="*/ 497681 h 1081087"/>
                <a:gd name="connsiteX22" fmla="*/ 814387 w 1369218"/>
                <a:gd name="connsiteY22" fmla="*/ 450056 h 1081087"/>
                <a:gd name="connsiteX23" fmla="*/ 869156 w 1369218"/>
                <a:gd name="connsiteY23" fmla="*/ 400050 h 1081087"/>
                <a:gd name="connsiteX24" fmla="*/ 923925 w 1369218"/>
                <a:gd name="connsiteY24" fmla="*/ 340518 h 1081087"/>
                <a:gd name="connsiteX25" fmla="*/ 954881 w 1369218"/>
                <a:gd name="connsiteY25" fmla="*/ 302418 h 1081087"/>
                <a:gd name="connsiteX26" fmla="*/ 978693 w 1369218"/>
                <a:gd name="connsiteY26" fmla="*/ 261937 h 1081087"/>
                <a:gd name="connsiteX27" fmla="*/ 990600 w 1369218"/>
                <a:gd name="connsiteY27" fmla="*/ 230981 h 1081087"/>
                <a:gd name="connsiteX28" fmla="*/ 995362 w 1369218"/>
                <a:gd name="connsiteY28" fmla="*/ 200025 h 1081087"/>
                <a:gd name="connsiteX29" fmla="*/ 992981 w 1369218"/>
                <a:gd name="connsiteY29" fmla="*/ 178593 h 1081087"/>
                <a:gd name="connsiteX30" fmla="*/ 985837 w 1369218"/>
                <a:gd name="connsiteY30" fmla="*/ 150018 h 1081087"/>
                <a:gd name="connsiteX31" fmla="*/ 971550 w 1369218"/>
                <a:gd name="connsiteY31" fmla="*/ 121443 h 1081087"/>
                <a:gd name="connsiteX32" fmla="*/ 954881 w 1369218"/>
                <a:gd name="connsiteY32" fmla="*/ 102393 h 1081087"/>
                <a:gd name="connsiteX33" fmla="*/ 935831 w 1369218"/>
                <a:gd name="connsiteY33" fmla="*/ 83343 h 1081087"/>
                <a:gd name="connsiteX34" fmla="*/ 909637 w 1369218"/>
                <a:gd name="connsiteY34" fmla="*/ 66675 h 1081087"/>
                <a:gd name="connsiteX35" fmla="*/ 909637 w 1369218"/>
                <a:gd name="connsiteY35" fmla="*/ 66675 h 1081087"/>
                <a:gd name="connsiteX36" fmla="*/ 883443 w 1369218"/>
                <a:gd name="connsiteY36" fmla="*/ 50006 h 1081087"/>
                <a:gd name="connsiteX37" fmla="*/ 876300 w 1369218"/>
                <a:gd name="connsiteY37" fmla="*/ 40481 h 1081087"/>
                <a:gd name="connsiteX38" fmla="*/ 876300 w 1369218"/>
                <a:gd name="connsiteY38" fmla="*/ 26193 h 1081087"/>
                <a:gd name="connsiteX39" fmla="*/ 883443 w 1369218"/>
                <a:gd name="connsiteY39" fmla="*/ 14287 h 1081087"/>
                <a:gd name="connsiteX40" fmla="*/ 909637 w 1369218"/>
                <a:gd name="connsiteY40" fmla="*/ 4762 h 1081087"/>
                <a:gd name="connsiteX41" fmla="*/ 964406 w 1369218"/>
                <a:gd name="connsiteY41" fmla="*/ 0 h 1081087"/>
                <a:gd name="connsiteX42" fmla="*/ 1023937 w 1369218"/>
                <a:gd name="connsiteY42" fmla="*/ 11906 h 1081087"/>
                <a:gd name="connsiteX43" fmla="*/ 1066800 w 1369218"/>
                <a:gd name="connsiteY43" fmla="*/ 26193 h 1081087"/>
                <a:gd name="connsiteX44" fmla="*/ 1112043 w 1369218"/>
                <a:gd name="connsiteY44" fmla="*/ 50006 h 1081087"/>
                <a:gd name="connsiteX45" fmla="*/ 1166812 w 1369218"/>
                <a:gd name="connsiteY45" fmla="*/ 88106 h 1081087"/>
                <a:gd name="connsiteX46" fmla="*/ 1226343 w 1369218"/>
                <a:gd name="connsiteY46" fmla="*/ 135731 h 1081087"/>
                <a:gd name="connsiteX47" fmla="*/ 1297781 w 1369218"/>
                <a:gd name="connsiteY47" fmla="*/ 204787 h 1081087"/>
                <a:gd name="connsiteX48" fmla="*/ 1347787 w 1369218"/>
                <a:gd name="connsiteY48" fmla="*/ 261937 h 1081087"/>
                <a:gd name="connsiteX49" fmla="*/ 1359693 w 1369218"/>
                <a:gd name="connsiteY49" fmla="*/ 278606 h 1081087"/>
                <a:gd name="connsiteX50" fmla="*/ 1366837 w 1369218"/>
                <a:gd name="connsiteY50" fmla="*/ 300037 h 1081087"/>
                <a:gd name="connsiteX51" fmla="*/ 1369218 w 1369218"/>
                <a:gd name="connsiteY51" fmla="*/ 314325 h 1081087"/>
                <a:gd name="connsiteX52" fmla="*/ 1364456 w 1369218"/>
                <a:gd name="connsiteY52" fmla="*/ 338137 h 1081087"/>
                <a:gd name="connsiteX53" fmla="*/ 1347787 w 1369218"/>
                <a:gd name="connsiteY53" fmla="*/ 359568 h 1081087"/>
                <a:gd name="connsiteX54" fmla="*/ 1314450 w 1369218"/>
                <a:gd name="connsiteY54" fmla="*/ 381000 h 1081087"/>
                <a:gd name="connsiteX55" fmla="*/ 1262062 w 1369218"/>
                <a:gd name="connsiteY55" fmla="*/ 404812 h 1081087"/>
                <a:gd name="connsiteX56" fmla="*/ 1197768 w 1369218"/>
                <a:gd name="connsiteY56" fmla="*/ 426243 h 1081087"/>
                <a:gd name="connsiteX57" fmla="*/ 1119187 w 1369218"/>
                <a:gd name="connsiteY57" fmla="*/ 490537 h 1081087"/>
                <a:gd name="connsiteX58" fmla="*/ 1021556 w 1369218"/>
                <a:gd name="connsiteY58" fmla="*/ 559593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69218" h="1081087">
                  <a:moveTo>
                    <a:pt x="1021556" y="559593"/>
                  </a:moveTo>
                  <a:lnTo>
                    <a:pt x="940593" y="616743"/>
                  </a:lnTo>
                  <a:lnTo>
                    <a:pt x="833437" y="690562"/>
                  </a:lnTo>
                  <a:lnTo>
                    <a:pt x="731043" y="754856"/>
                  </a:lnTo>
                  <a:lnTo>
                    <a:pt x="609600" y="826293"/>
                  </a:lnTo>
                  <a:lnTo>
                    <a:pt x="461962" y="904875"/>
                  </a:lnTo>
                  <a:lnTo>
                    <a:pt x="333375" y="966787"/>
                  </a:lnTo>
                  <a:lnTo>
                    <a:pt x="204787" y="1019175"/>
                  </a:lnTo>
                  <a:lnTo>
                    <a:pt x="85725" y="1064418"/>
                  </a:lnTo>
                  <a:lnTo>
                    <a:pt x="50006" y="1076325"/>
                  </a:lnTo>
                  <a:lnTo>
                    <a:pt x="19050" y="1081087"/>
                  </a:lnTo>
                  <a:lnTo>
                    <a:pt x="4762" y="1076325"/>
                  </a:lnTo>
                  <a:lnTo>
                    <a:pt x="0" y="1069181"/>
                  </a:lnTo>
                  <a:lnTo>
                    <a:pt x="4762" y="1057275"/>
                  </a:lnTo>
                  <a:lnTo>
                    <a:pt x="33337" y="1031081"/>
                  </a:lnTo>
                  <a:lnTo>
                    <a:pt x="119062" y="973931"/>
                  </a:lnTo>
                  <a:lnTo>
                    <a:pt x="228600" y="900112"/>
                  </a:lnTo>
                  <a:lnTo>
                    <a:pt x="342900" y="816768"/>
                  </a:lnTo>
                  <a:lnTo>
                    <a:pt x="457200" y="733425"/>
                  </a:lnTo>
                  <a:lnTo>
                    <a:pt x="566737" y="650081"/>
                  </a:lnTo>
                  <a:lnTo>
                    <a:pt x="661987" y="573881"/>
                  </a:lnTo>
                  <a:lnTo>
                    <a:pt x="759618" y="497681"/>
                  </a:lnTo>
                  <a:lnTo>
                    <a:pt x="814387" y="450056"/>
                  </a:lnTo>
                  <a:lnTo>
                    <a:pt x="869156" y="400050"/>
                  </a:lnTo>
                  <a:lnTo>
                    <a:pt x="923925" y="340518"/>
                  </a:lnTo>
                  <a:lnTo>
                    <a:pt x="954881" y="302418"/>
                  </a:lnTo>
                  <a:lnTo>
                    <a:pt x="978693" y="261937"/>
                  </a:lnTo>
                  <a:lnTo>
                    <a:pt x="990600" y="230981"/>
                  </a:lnTo>
                  <a:lnTo>
                    <a:pt x="995362" y="200025"/>
                  </a:lnTo>
                  <a:lnTo>
                    <a:pt x="992981" y="178593"/>
                  </a:lnTo>
                  <a:lnTo>
                    <a:pt x="985837" y="150018"/>
                  </a:lnTo>
                  <a:lnTo>
                    <a:pt x="971550" y="121443"/>
                  </a:lnTo>
                  <a:lnTo>
                    <a:pt x="954881" y="102393"/>
                  </a:lnTo>
                  <a:lnTo>
                    <a:pt x="935831" y="83343"/>
                  </a:lnTo>
                  <a:lnTo>
                    <a:pt x="909637" y="66675"/>
                  </a:lnTo>
                  <a:lnTo>
                    <a:pt x="909637" y="66675"/>
                  </a:lnTo>
                  <a:lnTo>
                    <a:pt x="883443" y="50006"/>
                  </a:lnTo>
                  <a:lnTo>
                    <a:pt x="876300" y="40481"/>
                  </a:lnTo>
                  <a:lnTo>
                    <a:pt x="876300" y="26193"/>
                  </a:lnTo>
                  <a:lnTo>
                    <a:pt x="883443" y="14287"/>
                  </a:lnTo>
                  <a:lnTo>
                    <a:pt x="909637" y="4762"/>
                  </a:lnTo>
                  <a:lnTo>
                    <a:pt x="964406" y="0"/>
                  </a:lnTo>
                  <a:lnTo>
                    <a:pt x="1023937" y="11906"/>
                  </a:lnTo>
                  <a:lnTo>
                    <a:pt x="1066800" y="26193"/>
                  </a:lnTo>
                  <a:lnTo>
                    <a:pt x="1112043" y="50006"/>
                  </a:lnTo>
                  <a:lnTo>
                    <a:pt x="1166812" y="88106"/>
                  </a:lnTo>
                  <a:lnTo>
                    <a:pt x="1226343" y="135731"/>
                  </a:lnTo>
                  <a:lnTo>
                    <a:pt x="1297781" y="204787"/>
                  </a:lnTo>
                  <a:lnTo>
                    <a:pt x="1347787" y="261937"/>
                  </a:lnTo>
                  <a:lnTo>
                    <a:pt x="1359693" y="278606"/>
                  </a:lnTo>
                  <a:lnTo>
                    <a:pt x="1366837" y="300037"/>
                  </a:lnTo>
                  <a:lnTo>
                    <a:pt x="1369218" y="314325"/>
                  </a:lnTo>
                  <a:lnTo>
                    <a:pt x="1364456" y="338137"/>
                  </a:lnTo>
                  <a:lnTo>
                    <a:pt x="1347787" y="359568"/>
                  </a:lnTo>
                  <a:lnTo>
                    <a:pt x="1314450" y="381000"/>
                  </a:lnTo>
                  <a:lnTo>
                    <a:pt x="1262062" y="404812"/>
                  </a:lnTo>
                  <a:lnTo>
                    <a:pt x="1197768" y="426243"/>
                  </a:lnTo>
                  <a:lnTo>
                    <a:pt x="1119187" y="490537"/>
                  </a:lnTo>
                  <a:lnTo>
                    <a:pt x="1021556" y="559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2">
              <a:extLst>
                <a:ext uri="{FF2B5EF4-FFF2-40B4-BE49-F238E27FC236}">
                  <a16:creationId xmlns:a16="http://schemas.microsoft.com/office/drawing/2014/main" id="{F0E5E0D2-04BF-4A54-B1BB-0DC646A3246E}"/>
                </a:ext>
              </a:extLst>
            </p:cNvPr>
            <p:cNvSpPr/>
            <p:nvPr/>
          </p:nvSpPr>
          <p:spPr>
            <a:xfrm>
              <a:off x="2543175" y="2447925"/>
              <a:ext cx="1598613" cy="1754188"/>
            </a:xfrm>
            <a:custGeom>
              <a:avLst/>
              <a:gdLst>
                <a:gd name="connsiteX0" fmla="*/ 1112044 w 1597819"/>
                <a:gd name="connsiteY0" fmla="*/ 345281 h 1754981"/>
                <a:gd name="connsiteX1" fmla="*/ 1000125 w 1597819"/>
                <a:gd name="connsiteY1" fmla="*/ 502444 h 1754981"/>
                <a:gd name="connsiteX2" fmla="*/ 862013 w 1597819"/>
                <a:gd name="connsiteY2" fmla="*/ 700088 h 1754981"/>
                <a:gd name="connsiteX3" fmla="*/ 719138 w 1597819"/>
                <a:gd name="connsiteY3" fmla="*/ 902494 h 1754981"/>
                <a:gd name="connsiteX4" fmla="*/ 650081 w 1597819"/>
                <a:gd name="connsiteY4" fmla="*/ 992981 h 1754981"/>
                <a:gd name="connsiteX5" fmla="*/ 485775 w 1597819"/>
                <a:gd name="connsiteY5" fmla="*/ 1197769 h 1754981"/>
                <a:gd name="connsiteX6" fmla="*/ 292894 w 1597819"/>
                <a:gd name="connsiteY6" fmla="*/ 1404938 h 1754981"/>
                <a:gd name="connsiteX7" fmla="*/ 114300 w 1597819"/>
                <a:gd name="connsiteY7" fmla="*/ 1595438 h 1754981"/>
                <a:gd name="connsiteX8" fmla="*/ 19050 w 1597819"/>
                <a:gd name="connsiteY8" fmla="*/ 1688306 h 1754981"/>
                <a:gd name="connsiteX9" fmla="*/ 7144 w 1597819"/>
                <a:gd name="connsiteY9" fmla="*/ 1709738 h 1754981"/>
                <a:gd name="connsiteX10" fmla="*/ 0 w 1597819"/>
                <a:gd name="connsiteY10" fmla="*/ 1728788 h 1754981"/>
                <a:gd name="connsiteX11" fmla="*/ 0 w 1597819"/>
                <a:gd name="connsiteY11" fmla="*/ 1740694 h 1754981"/>
                <a:gd name="connsiteX12" fmla="*/ 2381 w 1597819"/>
                <a:gd name="connsiteY12" fmla="*/ 1750219 h 1754981"/>
                <a:gd name="connsiteX13" fmla="*/ 7144 w 1597819"/>
                <a:gd name="connsiteY13" fmla="*/ 1752600 h 1754981"/>
                <a:gd name="connsiteX14" fmla="*/ 21431 w 1597819"/>
                <a:gd name="connsiteY14" fmla="*/ 1754981 h 1754981"/>
                <a:gd name="connsiteX15" fmla="*/ 47625 w 1597819"/>
                <a:gd name="connsiteY15" fmla="*/ 1747838 h 1754981"/>
                <a:gd name="connsiteX16" fmla="*/ 123825 w 1597819"/>
                <a:gd name="connsiteY16" fmla="*/ 1695450 h 1754981"/>
                <a:gd name="connsiteX17" fmla="*/ 250031 w 1597819"/>
                <a:gd name="connsiteY17" fmla="*/ 1604963 h 1754981"/>
                <a:gd name="connsiteX18" fmla="*/ 411956 w 1597819"/>
                <a:gd name="connsiteY18" fmla="*/ 1473994 h 1754981"/>
                <a:gd name="connsiteX19" fmla="*/ 564356 w 1597819"/>
                <a:gd name="connsiteY19" fmla="*/ 1347788 h 1754981"/>
                <a:gd name="connsiteX20" fmla="*/ 678656 w 1597819"/>
                <a:gd name="connsiteY20" fmla="*/ 1245394 h 1754981"/>
                <a:gd name="connsiteX21" fmla="*/ 821531 w 1597819"/>
                <a:gd name="connsiteY21" fmla="*/ 1109663 h 1754981"/>
                <a:gd name="connsiteX22" fmla="*/ 969169 w 1597819"/>
                <a:gd name="connsiteY22" fmla="*/ 940594 h 1754981"/>
                <a:gd name="connsiteX23" fmla="*/ 1119188 w 1597819"/>
                <a:gd name="connsiteY23" fmla="*/ 773906 h 1754981"/>
                <a:gd name="connsiteX24" fmla="*/ 1245394 w 1597819"/>
                <a:gd name="connsiteY24" fmla="*/ 623888 h 1754981"/>
                <a:gd name="connsiteX25" fmla="*/ 1378744 w 1597819"/>
                <a:gd name="connsiteY25" fmla="*/ 461963 h 1754981"/>
                <a:gd name="connsiteX26" fmla="*/ 1459706 w 1597819"/>
                <a:gd name="connsiteY26" fmla="*/ 359569 h 1754981"/>
                <a:gd name="connsiteX27" fmla="*/ 1493044 w 1597819"/>
                <a:gd name="connsiteY27" fmla="*/ 340519 h 1754981"/>
                <a:gd name="connsiteX28" fmla="*/ 1543050 w 1597819"/>
                <a:gd name="connsiteY28" fmla="*/ 314325 h 1754981"/>
                <a:gd name="connsiteX29" fmla="*/ 1569244 w 1597819"/>
                <a:gd name="connsiteY29" fmla="*/ 302419 h 1754981"/>
                <a:gd name="connsiteX30" fmla="*/ 1585913 w 1597819"/>
                <a:gd name="connsiteY30" fmla="*/ 290513 h 1754981"/>
                <a:gd name="connsiteX31" fmla="*/ 1593056 w 1597819"/>
                <a:gd name="connsiteY31" fmla="*/ 280988 h 1754981"/>
                <a:gd name="connsiteX32" fmla="*/ 1597819 w 1597819"/>
                <a:gd name="connsiteY32" fmla="*/ 273844 h 1754981"/>
                <a:gd name="connsiteX33" fmla="*/ 1597819 w 1597819"/>
                <a:gd name="connsiteY33" fmla="*/ 264319 h 1754981"/>
                <a:gd name="connsiteX34" fmla="*/ 1597819 w 1597819"/>
                <a:gd name="connsiteY34" fmla="*/ 250031 h 1754981"/>
                <a:gd name="connsiteX35" fmla="*/ 1590675 w 1597819"/>
                <a:gd name="connsiteY35" fmla="*/ 228600 h 1754981"/>
                <a:gd name="connsiteX36" fmla="*/ 1576388 w 1597819"/>
                <a:gd name="connsiteY36" fmla="*/ 207169 h 1754981"/>
                <a:gd name="connsiteX37" fmla="*/ 1545431 w 1597819"/>
                <a:gd name="connsiteY37" fmla="*/ 176213 h 1754981"/>
                <a:gd name="connsiteX38" fmla="*/ 1495425 w 1597819"/>
                <a:gd name="connsiteY38" fmla="*/ 135731 h 1754981"/>
                <a:gd name="connsiteX39" fmla="*/ 1447800 w 1597819"/>
                <a:gd name="connsiteY39" fmla="*/ 100013 h 1754981"/>
                <a:gd name="connsiteX40" fmla="*/ 1397794 w 1597819"/>
                <a:gd name="connsiteY40" fmla="*/ 71438 h 1754981"/>
                <a:gd name="connsiteX41" fmla="*/ 1345406 w 1597819"/>
                <a:gd name="connsiteY41" fmla="*/ 45244 h 1754981"/>
                <a:gd name="connsiteX42" fmla="*/ 1297781 w 1597819"/>
                <a:gd name="connsiteY42" fmla="*/ 28575 h 1754981"/>
                <a:gd name="connsiteX43" fmla="*/ 1231106 w 1597819"/>
                <a:gd name="connsiteY43" fmla="*/ 11906 h 1754981"/>
                <a:gd name="connsiteX44" fmla="*/ 1152525 w 1597819"/>
                <a:gd name="connsiteY44" fmla="*/ 0 h 1754981"/>
                <a:gd name="connsiteX45" fmla="*/ 1131094 w 1597819"/>
                <a:gd name="connsiteY45" fmla="*/ 2381 h 1754981"/>
                <a:gd name="connsiteX46" fmla="*/ 1114425 w 1597819"/>
                <a:gd name="connsiteY46" fmla="*/ 4763 h 1754981"/>
                <a:gd name="connsiteX47" fmla="*/ 1104900 w 1597819"/>
                <a:gd name="connsiteY47" fmla="*/ 14288 h 1754981"/>
                <a:gd name="connsiteX48" fmla="*/ 1102519 w 1597819"/>
                <a:gd name="connsiteY48" fmla="*/ 23813 h 1754981"/>
                <a:gd name="connsiteX49" fmla="*/ 1119188 w 1597819"/>
                <a:gd name="connsiteY49" fmla="*/ 52388 h 1754981"/>
                <a:gd name="connsiteX50" fmla="*/ 1140619 w 1597819"/>
                <a:gd name="connsiteY50" fmla="*/ 76200 h 1754981"/>
                <a:gd name="connsiteX51" fmla="*/ 1166813 w 1597819"/>
                <a:gd name="connsiteY51" fmla="*/ 104775 h 1754981"/>
                <a:gd name="connsiteX52" fmla="*/ 1183481 w 1597819"/>
                <a:gd name="connsiteY52" fmla="*/ 130969 h 1754981"/>
                <a:gd name="connsiteX53" fmla="*/ 1195388 w 1597819"/>
                <a:gd name="connsiteY53" fmla="*/ 157163 h 1754981"/>
                <a:gd name="connsiteX54" fmla="*/ 1200150 w 1597819"/>
                <a:gd name="connsiteY54" fmla="*/ 188119 h 1754981"/>
                <a:gd name="connsiteX55" fmla="*/ 1200150 w 1597819"/>
                <a:gd name="connsiteY55" fmla="*/ 209550 h 1754981"/>
                <a:gd name="connsiteX56" fmla="*/ 1185863 w 1597819"/>
                <a:gd name="connsiteY56" fmla="*/ 235744 h 1754981"/>
                <a:gd name="connsiteX57" fmla="*/ 1112044 w 1597819"/>
                <a:gd name="connsiteY57" fmla="*/ 345281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97819" h="1754981">
                  <a:moveTo>
                    <a:pt x="1112044" y="345281"/>
                  </a:moveTo>
                  <a:lnTo>
                    <a:pt x="1000125" y="502444"/>
                  </a:lnTo>
                  <a:lnTo>
                    <a:pt x="862013" y="700088"/>
                  </a:lnTo>
                  <a:lnTo>
                    <a:pt x="719138" y="902494"/>
                  </a:lnTo>
                  <a:lnTo>
                    <a:pt x="650081" y="992981"/>
                  </a:lnTo>
                  <a:lnTo>
                    <a:pt x="485775" y="1197769"/>
                  </a:lnTo>
                  <a:lnTo>
                    <a:pt x="292894" y="1404938"/>
                  </a:lnTo>
                  <a:lnTo>
                    <a:pt x="114300" y="1595438"/>
                  </a:lnTo>
                  <a:lnTo>
                    <a:pt x="19050" y="1688306"/>
                  </a:lnTo>
                  <a:lnTo>
                    <a:pt x="7144" y="1709738"/>
                  </a:lnTo>
                  <a:lnTo>
                    <a:pt x="0" y="1728788"/>
                  </a:lnTo>
                  <a:lnTo>
                    <a:pt x="0" y="1740694"/>
                  </a:lnTo>
                  <a:lnTo>
                    <a:pt x="2381" y="1750219"/>
                  </a:lnTo>
                  <a:lnTo>
                    <a:pt x="7144" y="1752600"/>
                  </a:lnTo>
                  <a:lnTo>
                    <a:pt x="21431" y="1754981"/>
                  </a:lnTo>
                  <a:lnTo>
                    <a:pt x="47625" y="1747838"/>
                  </a:lnTo>
                  <a:lnTo>
                    <a:pt x="123825" y="1695450"/>
                  </a:lnTo>
                  <a:lnTo>
                    <a:pt x="250031" y="1604963"/>
                  </a:lnTo>
                  <a:lnTo>
                    <a:pt x="411956" y="1473994"/>
                  </a:lnTo>
                  <a:lnTo>
                    <a:pt x="564356" y="1347788"/>
                  </a:lnTo>
                  <a:lnTo>
                    <a:pt x="678656" y="1245394"/>
                  </a:lnTo>
                  <a:lnTo>
                    <a:pt x="821531" y="1109663"/>
                  </a:lnTo>
                  <a:lnTo>
                    <a:pt x="969169" y="940594"/>
                  </a:lnTo>
                  <a:lnTo>
                    <a:pt x="1119188" y="773906"/>
                  </a:lnTo>
                  <a:lnTo>
                    <a:pt x="1245394" y="623888"/>
                  </a:lnTo>
                  <a:lnTo>
                    <a:pt x="1378744" y="461963"/>
                  </a:lnTo>
                  <a:lnTo>
                    <a:pt x="1459706" y="359569"/>
                  </a:lnTo>
                  <a:lnTo>
                    <a:pt x="1493044" y="340519"/>
                  </a:lnTo>
                  <a:lnTo>
                    <a:pt x="1543050" y="314325"/>
                  </a:lnTo>
                  <a:lnTo>
                    <a:pt x="1569244" y="302419"/>
                  </a:lnTo>
                  <a:lnTo>
                    <a:pt x="1585913" y="290513"/>
                  </a:lnTo>
                  <a:lnTo>
                    <a:pt x="1593056" y="280988"/>
                  </a:lnTo>
                  <a:lnTo>
                    <a:pt x="1597819" y="273844"/>
                  </a:lnTo>
                  <a:lnTo>
                    <a:pt x="1597819" y="264319"/>
                  </a:lnTo>
                  <a:lnTo>
                    <a:pt x="1597819" y="250031"/>
                  </a:lnTo>
                  <a:lnTo>
                    <a:pt x="1590675" y="228600"/>
                  </a:lnTo>
                  <a:lnTo>
                    <a:pt x="1576388" y="207169"/>
                  </a:lnTo>
                  <a:lnTo>
                    <a:pt x="1545431" y="176213"/>
                  </a:lnTo>
                  <a:lnTo>
                    <a:pt x="1495425" y="135731"/>
                  </a:lnTo>
                  <a:lnTo>
                    <a:pt x="1447800" y="100013"/>
                  </a:lnTo>
                  <a:lnTo>
                    <a:pt x="1397794" y="71438"/>
                  </a:lnTo>
                  <a:lnTo>
                    <a:pt x="1345406" y="45244"/>
                  </a:lnTo>
                  <a:lnTo>
                    <a:pt x="1297781" y="28575"/>
                  </a:lnTo>
                  <a:lnTo>
                    <a:pt x="1231106" y="11906"/>
                  </a:lnTo>
                  <a:lnTo>
                    <a:pt x="1152525" y="0"/>
                  </a:lnTo>
                  <a:lnTo>
                    <a:pt x="1131094" y="2381"/>
                  </a:lnTo>
                  <a:lnTo>
                    <a:pt x="1114425" y="4763"/>
                  </a:lnTo>
                  <a:lnTo>
                    <a:pt x="1104900" y="14288"/>
                  </a:lnTo>
                  <a:lnTo>
                    <a:pt x="1102519" y="23813"/>
                  </a:lnTo>
                  <a:lnTo>
                    <a:pt x="1119188" y="52388"/>
                  </a:lnTo>
                  <a:lnTo>
                    <a:pt x="1140619" y="76200"/>
                  </a:lnTo>
                  <a:lnTo>
                    <a:pt x="1166813" y="104775"/>
                  </a:lnTo>
                  <a:lnTo>
                    <a:pt x="1183481" y="130969"/>
                  </a:lnTo>
                  <a:lnTo>
                    <a:pt x="1195388" y="157163"/>
                  </a:lnTo>
                  <a:lnTo>
                    <a:pt x="1200150" y="188119"/>
                  </a:lnTo>
                  <a:lnTo>
                    <a:pt x="1200150" y="209550"/>
                  </a:lnTo>
                  <a:lnTo>
                    <a:pt x="1185863" y="235744"/>
                  </a:lnTo>
                  <a:lnTo>
                    <a:pt x="111204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4">
              <a:extLst>
                <a:ext uri="{FF2B5EF4-FFF2-40B4-BE49-F238E27FC236}">
                  <a16:creationId xmlns:a16="http://schemas.microsoft.com/office/drawing/2014/main" id="{4FA17C59-C483-4EA3-A5DC-B935AC0AB872}"/>
                </a:ext>
              </a:extLst>
            </p:cNvPr>
            <p:cNvSpPr/>
            <p:nvPr/>
          </p:nvSpPr>
          <p:spPr>
            <a:xfrm>
              <a:off x="3690938" y="3876675"/>
              <a:ext cx="1133475" cy="1760538"/>
            </a:xfrm>
            <a:custGeom>
              <a:avLst/>
              <a:gdLst>
                <a:gd name="connsiteX0" fmla="*/ 714375 w 1133475"/>
                <a:gd name="connsiteY0" fmla="*/ 550069 h 1759744"/>
                <a:gd name="connsiteX1" fmla="*/ 673893 w 1133475"/>
                <a:gd name="connsiteY1" fmla="*/ 661988 h 1759744"/>
                <a:gd name="connsiteX2" fmla="*/ 616743 w 1133475"/>
                <a:gd name="connsiteY2" fmla="*/ 797719 h 1759744"/>
                <a:gd name="connsiteX3" fmla="*/ 557212 w 1133475"/>
                <a:gd name="connsiteY3" fmla="*/ 926306 h 1759744"/>
                <a:gd name="connsiteX4" fmla="*/ 502443 w 1133475"/>
                <a:gd name="connsiteY4" fmla="*/ 1035844 h 1759744"/>
                <a:gd name="connsiteX5" fmla="*/ 433387 w 1133475"/>
                <a:gd name="connsiteY5" fmla="*/ 1150144 h 1759744"/>
                <a:gd name="connsiteX6" fmla="*/ 342900 w 1133475"/>
                <a:gd name="connsiteY6" fmla="*/ 1290638 h 1759744"/>
                <a:gd name="connsiteX7" fmla="*/ 271462 w 1133475"/>
                <a:gd name="connsiteY7" fmla="*/ 1390650 h 1759744"/>
                <a:gd name="connsiteX8" fmla="*/ 185737 w 1133475"/>
                <a:gd name="connsiteY8" fmla="*/ 1500188 h 1759744"/>
                <a:gd name="connsiteX9" fmla="*/ 90487 w 1133475"/>
                <a:gd name="connsiteY9" fmla="*/ 1619250 h 1759744"/>
                <a:gd name="connsiteX10" fmla="*/ 9525 w 1133475"/>
                <a:gd name="connsiteY10" fmla="*/ 1712119 h 1759744"/>
                <a:gd name="connsiteX11" fmla="*/ 2381 w 1133475"/>
                <a:gd name="connsiteY11" fmla="*/ 1728788 h 1759744"/>
                <a:gd name="connsiteX12" fmla="*/ 0 w 1133475"/>
                <a:gd name="connsiteY12" fmla="*/ 1740694 h 1759744"/>
                <a:gd name="connsiteX13" fmla="*/ 0 w 1133475"/>
                <a:gd name="connsiteY13" fmla="*/ 1747838 h 1759744"/>
                <a:gd name="connsiteX14" fmla="*/ 4762 w 1133475"/>
                <a:gd name="connsiteY14" fmla="*/ 1757363 h 1759744"/>
                <a:gd name="connsiteX15" fmla="*/ 14287 w 1133475"/>
                <a:gd name="connsiteY15" fmla="*/ 1759744 h 1759744"/>
                <a:gd name="connsiteX16" fmla="*/ 38100 w 1133475"/>
                <a:gd name="connsiteY16" fmla="*/ 1754981 h 1759744"/>
                <a:gd name="connsiteX17" fmla="*/ 107156 w 1133475"/>
                <a:gd name="connsiteY17" fmla="*/ 1712119 h 1759744"/>
                <a:gd name="connsiteX18" fmla="*/ 200025 w 1133475"/>
                <a:gd name="connsiteY18" fmla="*/ 1638300 h 1759744"/>
                <a:gd name="connsiteX19" fmla="*/ 290512 w 1133475"/>
                <a:gd name="connsiteY19" fmla="*/ 1562100 h 1759744"/>
                <a:gd name="connsiteX20" fmla="*/ 373856 w 1133475"/>
                <a:gd name="connsiteY20" fmla="*/ 1478756 h 1759744"/>
                <a:gd name="connsiteX21" fmla="*/ 435768 w 1133475"/>
                <a:gd name="connsiteY21" fmla="*/ 1407319 h 1759744"/>
                <a:gd name="connsiteX22" fmla="*/ 514350 w 1133475"/>
                <a:gd name="connsiteY22" fmla="*/ 1314450 h 1759744"/>
                <a:gd name="connsiteX23" fmla="*/ 600075 w 1133475"/>
                <a:gd name="connsiteY23" fmla="*/ 1200150 h 1759744"/>
                <a:gd name="connsiteX24" fmla="*/ 690562 w 1133475"/>
                <a:gd name="connsiteY24" fmla="*/ 1071563 h 1759744"/>
                <a:gd name="connsiteX25" fmla="*/ 764381 w 1133475"/>
                <a:gd name="connsiteY25" fmla="*/ 964406 h 1759744"/>
                <a:gd name="connsiteX26" fmla="*/ 864393 w 1133475"/>
                <a:gd name="connsiteY26" fmla="*/ 802481 h 1759744"/>
                <a:gd name="connsiteX27" fmla="*/ 883443 w 1133475"/>
                <a:gd name="connsiteY27" fmla="*/ 759619 h 1759744"/>
                <a:gd name="connsiteX28" fmla="*/ 914400 w 1133475"/>
                <a:gd name="connsiteY28" fmla="*/ 683419 h 1759744"/>
                <a:gd name="connsiteX29" fmla="*/ 969168 w 1133475"/>
                <a:gd name="connsiteY29" fmla="*/ 581025 h 1759744"/>
                <a:gd name="connsiteX30" fmla="*/ 1014412 w 1133475"/>
                <a:gd name="connsiteY30" fmla="*/ 490538 h 1759744"/>
                <a:gd name="connsiteX31" fmla="*/ 1071562 w 1133475"/>
                <a:gd name="connsiteY31" fmla="*/ 366713 h 1759744"/>
                <a:gd name="connsiteX32" fmla="*/ 1081087 w 1133475"/>
                <a:gd name="connsiteY32" fmla="*/ 354806 h 1759744"/>
                <a:gd name="connsiteX33" fmla="*/ 1092993 w 1133475"/>
                <a:gd name="connsiteY33" fmla="*/ 350044 h 1759744"/>
                <a:gd name="connsiteX34" fmla="*/ 1116806 w 1133475"/>
                <a:gd name="connsiteY34" fmla="*/ 333375 h 1759744"/>
                <a:gd name="connsiteX35" fmla="*/ 1131093 w 1133475"/>
                <a:gd name="connsiteY35" fmla="*/ 314325 h 1759744"/>
                <a:gd name="connsiteX36" fmla="*/ 1133475 w 1133475"/>
                <a:gd name="connsiteY36" fmla="*/ 297656 h 1759744"/>
                <a:gd name="connsiteX37" fmla="*/ 1131093 w 1133475"/>
                <a:gd name="connsiteY37" fmla="*/ 278606 h 1759744"/>
                <a:gd name="connsiteX38" fmla="*/ 1126331 w 1133475"/>
                <a:gd name="connsiteY38" fmla="*/ 252413 h 1759744"/>
                <a:gd name="connsiteX39" fmla="*/ 1114425 w 1133475"/>
                <a:gd name="connsiteY39" fmla="*/ 228600 h 1759744"/>
                <a:gd name="connsiteX40" fmla="*/ 1085850 w 1133475"/>
                <a:gd name="connsiteY40" fmla="*/ 185738 h 1759744"/>
                <a:gd name="connsiteX41" fmla="*/ 1062037 w 1133475"/>
                <a:gd name="connsiteY41" fmla="*/ 157163 h 1759744"/>
                <a:gd name="connsiteX42" fmla="*/ 1021556 w 1133475"/>
                <a:gd name="connsiteY42" fmla="*/ 114300 h 1759744"/>
                <a:gd name="connsiteX43" fmla="*/ 983456 w 1133475"/>
                <a:gd name="connsiteY43" fmla="*/ 80963 h 1759744"/>
                <a:gd name="connsiteX44" fmla="*/ 954881 w 1133475"/>
                <a:gd name="connsiteY44" fmla="*/ 61913 h 1759744"/>
                <a:gd name="connsiteX45" fmla="*/ 912018 w 1133475"/>
                <a:gd name="connsiteY45" fmla="*/ 40481 h 1759744"/>
                <a:gd name="connsiteX46" fmla="*/ 869156 w 1133475"/>
                <a:gd name="connsiteY46" fmla="*/ 23813 h 1759744"/>
                <a:gd name="connsiteX47" fmla="*/ 821531 w 1133475"/>
                <a:gd name="connsiteY47" fmla="*/ 9525 h 1759744"/>
                <a:gd name="connsiteX48" fmla="*/ 781050 w 1133475"/>
                <a:gd name="connsiteY48" fmla="*/ 2381 h 1759744"/>
                <a:gd name="connsiteX49" fmla="*/ 726281 w 1133475"/>
                <a:gd name="connsiteY49" fmla="*/ 0 h 1759744"/>
                <a:gd name="connsiteX50" fmla="*/ 690562 w 1133475"/>
                <a:gd name="connsiteY50" fmla="*/ 2381 h 1759744"/>
                <a:gd name="connsiteX51" fmla="*/ 681037 w 1133475"/>
                <a:gd name="connsiteY51" fmla="*/ 4763 h 1759744"/>
                <a:gd name="connsiteX52" fmla="*/ 671512 w 1133475"/>
                <a:gd name="connsiteY52" fmla="*/ 11906 h 1759744"/>
                <a:gd name="connsiteX53" fmla="*/ 669131 w 1133475"/>
                <a:gd name="connsiteY53" fmla="*/ 23813 h 1759744"/>
                <a:gd name="connsiteX54" fmla="*/ 673893 w 1133475"/>
                <a:gd name="connsiteY54" fmla="*/ 40481 h 1759744"/>
                <a:gd name="connsiteX55" fmla="*/ 692943 w 1133475"/>
                <a:gd name="connsiteY55" fmla="*/ 61913 h 1759744"/>
                <a:gd name="connsiteX56" fmla="*/ 726281 w 1133475"/>
                <a:gd name="connsiteY56" fmla="*/ 88106 h 1759744"/>
                <a:gd name="connsiteX57" fmla="*/ 752475 w 1133475"/>
                <a:gd name="connsiteY57" fmla="*/ 114300 h 1759744"/>
                <a:gd name="connsiteX58" fmla="*/ 773906 w 1133475"/>
                <a:gd name="connsiteY58" fmla="*/ 147638 h 1759744"/>
                <a:gd name="connsiteX59" fmla="*/ 781050 w 1133475"/>
                <a:gd name="connsiteY59" fmla="*/ 173831 h 1759744"/>
                <a:gd name="connsiteX60" fmla="*/ 785812 w 1133475"/>
                <a:gd name="connsiteY60" fmla="*/ 207169 h 1759744"/>
                <a:gd name="connsiteX61" fmla="*/ 783431 w 1133475"/>
                <a:gd name="connsiteY61" fmla="*/ 261938 h 1759744"/>
                <a:gd name="connsiteX62" fmla="*/ 769143 w 1133475"/>
                <a:gd name="connsiteY62" fmla="*/ 352425 h 1759744"/>
                <a:gd name="connsiteX63" fmla="*/ 750093 w 1133475"/>
                <a:gd name="connsiteY63" fmla="*/ 428625 h 1759744"/>
                <a:gd name="connsiteX64" fmla="*/ 714375 w 1133475"/>
                <a:gd name="connsiteY64" fmla="*/ 550069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3475" h="1759744">
                  <a:moveTo>
                    <a:pt x="714375" y="550069"/>
                  </a:moveTo>
                  <a:lnTo>
                    <a:pt x="673893" y="661988"/>
                  </a:lnTo>
                  <a:lnTo>
                    <a:pt x="616743" y="797719"/>
                  </a:lnTo>
                  <a:lnTo>
                    <a:pt x="557212" y="926306"/>
                  </a:lnTo>
                  <a:lnTo>
                    <a:pt x="502443" y="1035844"/>
                  </a:lnTo>
                  <a:lnTo>
                    <a:pt x="433387" y="1150144"/>
                  </a:lnTo>
                  <a:lnTo>
                    <a:pt x="342900" y="1290638"/>
                  </a:lnTo>
                  <a:lnTo>
                    <a:pt x="271462" y="1390650"/>
                  </a:lnTo>
                  <a:lnTo>
                    <a:pt x="185737" y="1500188"/>
                  </a:lnTo>
                  <a:lnTo>
                    <a:pt x="90487" y="1619250"/>
                  </a:lnTo>
                  <a:lnTo>
                    <a:pt x="9525" y="1712119"/>
                  </a:lnTo>
                  <a:lnTo>
                    <a:pt x="2381" y="1728788"/>
                  </a:lnTo>
                  <a:lnTo>
                    <a:pt x="0" y="1740694"/>
                  </a:lnTo>
                  <a:lnTo>
                    <a:pt x="0" y="1747838"/>
                  </a:lnTo>
                  <a:lnTo>
                    <a:pt x="4762" y="1757363"/>
                  </a:lnTo>
                  <a:lnTo>
                    <a:pt x="14287" y="1759744"/>
                  </a:lnTo>
                  <a:lnTo>
                    <a:pt x="38100" y="1754981"/>
                  </a:lnTo>
                  <a:lnTo>
                    <a:pt x="107156" y="1712119"/>
                  </a:lnTo>
                  <a:lnTo>
                    <a:pt x="200025" y="1638300"/>
                  </a:lnTo>
                  <a:lnTo>
                    <a:pt x="290512" y="1562100"/>
                  </a:lnTo>
                  <a:lnTo>
                    <a:pt x="373856" y="1478756"/>
                  </a:lnTo>
                  <a:lnTo>
                    <a:pt x="435768" y="1407319"/>
                  </a:lnTo>
                  <a:lnTo>
                    <a:pt x="514350" y="1314450"/>
                  </a:lnTo>
                  <a:lnTo>
                    <a:pt x="600075" y="1200150"/>
                  </a:lnTo>
                  <a:lnTo>
                    <a:pt x="690562" y="1071563"/>
                  </a:lnTo>
                  <a:lnTo>
                    <a:pt x="764381" y="964406"/>
                  </a:lnTo>
                  <a:lnTo>
                    <a:pt x="864393" y="802481"/>
                  </a:lnTo>
                  <a:lnTo>
                    <a:pt x="883443" y="759619"/>
                  </a:lnTo>
                  <a:lnTo>
                    <a:pt x="914400" y="683419"/>
                  </a:lnTo>
                  <a:lnTo>
                    <a:pt x="969168" y="581025"/>
                  </a:lnTo>
                  <a:lnTo>
                    <a:pt x="1014412" y="490538"/>
                  </a:lnTo>
                  <a:lnTo>
                    <a:pt x="1071562" y="366713"/>
                  </a:lnTo>
                  <a:lnTo>
                    <a:pt x="1081087" y="354806"/>
                  </a:lnTo>
                  <a:lnTo>
                    <a:pt x="1092993" y="350044"/>
                  </a:lnTo>
                  <a:lnTo>
                    <a:pt x="1116806" y="333375"/>
                  </a:lnTo>
                  <a:lnTo>
                    <a:pt x="1131093" y="314325"/>
                  </a:lnTo>
                  <a:lnTo>
                    <a:pt x="1133475" y="297656"/>
                  </a:lnTo>
                  <a:lnTo>
                    <a:pt x="1131093" y="278606"/>
                  </a:lnTo>
                  <a:lnTo>
                    <a:pt x="1126331" y="252413"/>
                  </a:lnTo>
                  <a:lnTo>
                    <a:pt x="1114425" y="228600"/>
                  </a:lnTo>
                  <a:lnTo>
                    <a:pt x="1085850" y="185738"/>
                  </a:lnTo>
                  <a:lnTo>
                    <a:pt x="1062037" y="157163"/>
                  </a:lnTo>
                  <a:lnTo>
                    <a:pt x="1021556" y="114300"/>
                  </a:lnTo>
                  <a:lnTo>
                    <a:pt x="983456" y="80963"/>
                  </a:lnTo>
                  <a:lnTo>
                    <a:pt x="954881" y="61913"/>
                  </a:lnTo>
                  <a:lnTo>
                    <a:pt x="912018" y="40481"/>
                  </a:lnTo>
                  <a:lnTo>
                    <a:pt x="869156" y="23813"/>
                  </a:lnTo>
                  <a:lnTo>
                    <a:pt x="821531" y="9525"/>
                  </a:lnTo>
                  <a:lnTo>
                    <a:pt x="781050" y="2381"/>
                  </a:lnTo>
                  <a:lnTo>
                    <a:pt x="726281" y="0"/>
                  </a:lnTo>
                  <a:lnTo>
                    <a:pt x="690562" y="2381"/>
                  </a:lnTo>
                  <a:lnTo>
                    <a:pt x="681037" y="4763"/>
                  </a:lnTo>
                  <a:lnTo>
                    <a:pt x="671512" y="11906"/>
                  </a:lnTo>
                  <a:lnTo>
                    <a:pt x="669131" y="23813"/>
                  </a:lnTo>
                  <a:lnTo>
                    <a:pt x="673893" y="40481"/>
                  </a:lnTo>
                  <a:lnTo>
                    <a:pt x="692943" y="61913"/>
                  </a:lnTo>
                  <a:lnTo>
                    <a:pt x="726281" y="88106"/>
                  </a:lnTo>
                  <a:lnTo>
                    <a:pt x="752475" y="114300"/>
                  </a:lnTo>
                  <a:lnTo>
                    <a:pt x="773906" y="147638"/>
                  </a:lnTo>
                  <a:lnTo>
                    <a:pt x="781050" y="173831"/>
                  </a:lnTo>
                  <a:lnTo>
                    <a:pt x="785812" y="207169"/>
                  </a:lnTo>
                  <a:cubicBezTo>
                    <a:pt x="785018" y="225425"/>
                    <a:pt x="784225" y="243682"/>
                    <a:pt x="783431" y="261938"/>
                  </a:cubicBezTo>
                  <a:lnTo>
                    <a:pt x="769143" y="352425"/>
                  </a:lnTo>
                  <a:lnTo>
                    <a:pt x="750093" y="428625"/>
                  </a:lnTo>
                  <a:lnTo>
                    <a:pt x="714375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6">
              <a:extLst>
                <a:ext uri="{FF2B5EF4-FFF2-40B4-BE49-F238E27FC236}">
                  <a16:creationId xmlns:a16="http://schemas.microsoft.com/office/drawing/2014/main" id="{B37AFE51-6B0B-4D64-8711-82873696352E}"/>
                </a:ext>
              </a:extLst>
            </p:cNvPr>
            <p:cNvSpPr/>
            <p:nvPr/>
          </p:nvSpPr>
          <p:spPr>
            <a:xfrm>
              <a:off x="5491163" y="1504950"/>
              <a:ext cx="966787" cy="1400175"/>
            </a:xfrm>
            <a:custGeom>
              <a:avLst/>
              <a:gdLst>
                <a:gd name="connsiteX0" fmla="*/ 438150 w 966787"/>
                <a:gd name="connsiteY0" fmla="*/ 602456 h 1400175"/>
                <a:gd name="connsiteX1" fmla="*/ 333375 w 966787"/>
                <a:gd name="connsiteY1" fmla="*/ 804863 h 1400175"/>
                <a:gd name="connsiteX2" fmla="*/ 207168 w 966787"/>
                <a:gd name="connsiteY2" fmla="*/ 1035844 h 1400175"/>
                <a:gd name="connsiteX3" fmla="*/ 73818 w 966787"/>
                <a:gd name="connsiteY3" fmla="*/ 1266825 h 1400175"/>
                <a:gd name="connsiteX4" fmla="*/ 0 w 966787"/>
                <a:gd name="connsiteY4" fmla="*/ 1400175 h 1400175"/>
                <a:gd name="connsiteX5" fmla="*/ 66675 w 966787"/>
                <a:gd name="connsiteY5" fmla="*/ 1390650 h 1400175"/>
                <a:gd name="connsiteX6" fmla="*/ 207168 w 966787"/>
                <a:gd name="connsiteY6" fmla="*/ 1235869 h 1400175"/>
                <a:gd name="connsiteX7" fmla="*/ 300037 w 966787"/>
                <a:gd name="connsiteY7" fmla="*/ 1131094 h 1400175"/>
                <a:gd name="connsiteX8" fmla="*/ 395287 w 966787"/>
                <a:gd name="connsiteY8" fmla="*/ 1019175 h 1400175"/>
                <a:gd name="connsiteX9" fmla="*/ 495300 w 966787"/>
                <a:gd name="connsiteY9" fmla="*/ 895350 h 1400175"/>
                <a:gd name="connsiteX10" fmla="*/ 585787 w 966787"/>
                <a:gd name="connsiteY10" fmla="*/ 776288 h 1400175"/>
                <a:gd name="connsiteX11" fmla="*/ 650081 w 966787"/>
                <a:gd name="connsiteY11" fmla="*/ 690563 h 1400175"/>
                <a:gd name="connsiteX12" fmla="*/ 697706 w 966787"/>
                <a:gd name="connsiteY12" fmla="*/ 623888 h 1400175"/>
                <a:gd name="connsiteX13" fmla="*/ 754856 w 966787"/>
                <a:gd name="connsiteY13" fmla="*/ 542925 h 1400175"/>
                <a:gd name="connsiteX14" fmla="*/ 797718 w 966787"/>
                <a:gd name="connsiteY14" fmla="*/ 485775 h 1400175"/>
                <a:gd name="connsiteX15" fmla="*/ 831056 w 966787"/>
                <a:gd name="connsiteY15" fmla="*/ 447675 h 1400175"/>
                <a:gd name="connsiteX16" fmla="*/ 831056 w 966787"/>
                <a:gd name="connsiteY16" fmla="*/ 447675 h 1400175"/>
                <a:gd name="connsiteX17" fmla="*/ 876300 w 966787"/>
                <a:gd name="connsiteY17" fmla="*/ 404813 h 1400175"/>
                <a:gd name="connsiteX18" fmla="*/ 914400 w 966787"/>
                <a:gd name="connsiteY18" fmla="*/ 378619 h 1400175"/>
                <a:gd name="connsiteX19" fmla="*/ 945356 w 966787"/>
                <a:gd name="connsiteY19" fmla="*/ 354806 h 1400175"/>
                <a:gd name="connsiteX20" fmla="*/ 959643 w 966787"/>
                <a:gd name="connsiteY20" fmla="*/ 335756 h 1400175"/>
                <a:gd name="connsiteX21" fmla="*/ 966787 w 966787"/>
                <a:gd name="connsiteY21" fmla="*/ 314325 h 1400175"/>
                <a:gd name="connsiteX22" fmla="*/ 964406 w 966787"/>
                <a:gd name="connsiteY22" fmla="*/ 292894 h 1400175"/>
                <a:gd name="connsiteX23" fmla="*/ 959643 w 966787"/>
                <a:gd name="connsiteY23" fmla="*/ 269081 h 1400175"/>
                <a:gd name="connsiteX24" fmla="*/ 947737 w 966787"/>
                <a:gd name="connsiteY24" fmla="*/ 247650 h 1400175"/>
                <a:gd name="connsiteX25" fmla="*/ 931068 w 966787"/>
                <a:gd name="connsiteY25" fmla="*/ 228600 h 1400175"/>
                <a:gd name="connsiteX26" fmla="*/ 892968 w 966787"/>
                <a:gd name="connsiteY26" fmla="*/ 192881 h 1400175"/>
                <a:gd name="connsiteX27" fmla="*/ 854868 w 966787"/>
                <a:gd name="connsiteY27" fmla="*/ 161925 h 1400175"/>
                <a:gd name="connsiteX28" fmla="*/ 790575 w 966787"/>
                <a:gd name="connsiteY28" fmla="*/ 121444 h 1400175"/>
                <a:gd name="connsiteX29" fmla="*/ 711993 w 966787"/>
                <a:gd name="connsiteY29" fmla="*/ 78581 h 1400175"/>
                <a:gd name="connsiteX30" fmla="*/ 652462 w 966787"/>
                <a:gd name="connsiteY30" fmla="*/ 52388 h 1400175"/>
                <a:gd name="connsiteX31" fmla="*/ 578643 w 966787"/>
                <a:gd name="connsiteY31" fmla="*/ 26194 h 1400175"/>
                <a:gd name="connsiteX32" fmla="*/ 502443 w 966787"/>
                <a:gd name="connsiteY32" fmla="*/ 4763 h 1400175"/>
                <a:gd name="connsiteX33" fmla="*/ 471487 w 966787"/>
                <a:gd name="connsiteY33" fmla="*/ 0 h 1400175"/>
                <a:gd name="connsiteX34" fmla="*/ 454818 w 966787"/>
                <a:gd name="connsiteY34" fmla="*/ 2381 h 1400175"/>
                <a:gd name="connsiteX35" fmla="*/ 445293 w 966787"/>
                <a:gd name="connsiteY35" fmla="*/ 7144 h 1400175"/>
                <a:gd name="connsiteX36" fmla="*/ 442912 w 966787"/>
                <a:gd name="connsiteY36" fmla="*/ 19050 h 1400175"/>
                <a:gd name="connsiteX37" fmla="*/ 450056 w 966787"/>
                <a:gd name="connsiteY37" fmla="*/ 35719 h 1400175"/>
                <a:gd name="connsiteX38" fmla="*/ 495300 w 966787"/>
                <a:gd name="connsiteY38" fmla="*/ 85725 h 1400175"/>
                <a:gd name="connsiteX39" fmla="*/ 523875 w 966787"/>
                <a:gd name="connsiteY39" fmla="*/ 116681 h 1400175"/>
                <a:gd name="connsiteX40" fmla="*/ 540543 w 966787"/>
                <a:gd name="connsiteY40" fmla="*/ 140494 h 1400175"/>
                <a:gd name="connsiteX41" fmla="*/ 552450 w 966787"/>
                <a:gd name="connsiteY41" fmla="*/ 161925 h 1400175"/>
                <a:gd name="connsiteX42" fmla="*/ 561975 w 966787"/>
                <a:gd name="connsiteY42" fmla="*/ 185738 h 1400175"/>
                <a:gd name="connsiteX43" fmla="*/ 566737 w 966787"/>
                <a:gd name="connsiteY43" fmla="*/ 207169 h 1400175"/>
                <a:gd name="connsiteX44" fmla="*/ 569118 w 966787"/>
                <a:gd name="connsiteY44" fmla="*/ 242888 h 1400175"/>
                <a:gd name="connsiteX45" fmla="*/ 564356 w 966787"/>
                <a:gd name="connsiteY45" fmla="*/ 288131 h 1400175"/>
                <a:gd name="connsiteX46" fmla="*/ 552450 w 966787"/>
                <a:gd name="connsiteY46" fmla="*/ 347663 h 1400175"/>
                <a:gd name="connsiteX47" fmla="*/ 526256 w 966787"/>
                <a:gd name="connsiteY47" fmla="*/ 414338 h 1400175"/>
                <a:gd name="connsiteX48" fmla="*/ 438150 w 966787"/>
                <a:gd name="connsiteY48" fmla="*/ 602456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7" h="1400175">
                  <a:moveTo>
                    <a:pt x="438150" y="602456"/>
                  </a:moveTo>
                  <a:lnTo>
                    <a:pt x="333375" y="804863"/>
                  </a:lnTo>
                  <a:lnTo>
                    <a:pt x="207168" y="1035844"/>
                  </a:lnTo>
                  <a:lnTo>
                    <a:pt x="73818" y="1266825"/>
                  </a:lnTo>
                  <a:lnTo>
                    <a:pt x="0" y="1400175"/>
                  </a:lnTo>
                  <a:lnTo>
                    <a:pt x="66675" y="1390650"/>
                  </a:lnTo>
                  <a:lnTo>
                    <a:pt x="207168" y="1235869"/>
                  </a:lnTo>
                  <a:lnTo>
                    <a:pt x="300037" y="1131094"/>
                  </a:lnTo>
                  <a:lnTo>
                    <a:pt x="395287" y="1019175"/>
                  </a:lnTo>
                  <a:lnTo>
                    <a:pt x="495300" y="895350"/>
                  </a:lnTo>
                  <a:lnTo>
                    <a:pt x="585787" y="776288"/>
                  </a:lnTo>
                  <a:lnTo>
                    <a:pt x="650081" y="690563"/>
                  </a:lnTo>
                  <a:lnTo>
                    <a:pt x="697706" y="623888"/>
                  </a:lnTo>
                  <a:lnTo>
                    <a:pt x="754856" y="542925"/>
                  </a:lnTo>
                  <a:lnTo>
                    <a:pt x="797718" y="485775"/>
                  </a:lnTo>
                  <a:lnTo>
                    <a:pt x="831056" y="447675"/>
                  </a:lnTo>
                  <a:lnTo>
                    <a:pt x="831056" y="447675"/>
                  </a:lnTo>
                  <a:lnTo>
                    <a:pt x="876300" y="404813"/>
                  </a:lnTo>
                  <a:lnTo>
                    <a:pt x="914400" y="378619"/>
                  </a:lnTo>
                  <a:lnTo>
                    <a:pt x="945356" y="354806"/>
                  </a:lnTo>
                  <a:lnTo>
                    <a:pt x="959643" y="335756"/>
                  </a:lnTo>
                  <a:lnTo>
                    <a:pt x="966787" y="314325"/>
                  </a:lnTo>
                  <a:lnTo>
                    <a:pt x="964406" y="292894"/>
                  </a:lnTo>
                  <a:lnTo>
                    <a:pt x="959643" y="269081"/>
                  </a:lnTo>
                  <a:lnTo>
                    <a:pt x="947737" y="247650"/>
                  </a:lnTo>
                  <a:lnTo>
                    <a:pt x="931068" y="228600"/>
                  </a:lnTo>
                  <a:lnTo>
                    <a:pt x="892968" y="192881"/>
                  </a:lnTo>
                  <a:lnTo>
                    <a:pt x="854868" y="161925"/>
                  </a:lnTo>
                  <a:lnTo>
                    <a:pt x="790575" y="121444"/>
                  </a:lnTo>
                  <a:lnTo>
                    <a:pt x="711993" y="78581"/>
                  </a:lnTo>
                  <a:lnTo>
                    <a:pt x="652462" y="52388"/>
                  </a:lnTo>
                  <a:lnTo>
                    <a:pt x="578643" y="26194"/>
                  </a:lnTo>
                  <a:lnTo>
                    <a:pt x="502443" y="4763"/>
                  </a:lnTo>
                  <a:lnTo>
                    <a:pt x="471487" y="0"/>
                  </a:lnTo>
                  <a:lnTo>
                    <a:pt x="454818" y="2381"/>
                  </a:lnTo>
                  <a:lnTo>
                    <a:pt x="445293" y="7144"/>
                  </a:lnTo>
                  <a:lnTo>
                    <a:pt x="442912" y="19050"/>
                  </a:lnTo>
                  <a:lnTo>
                    <a:pt x="450056" y="35719"/>
                  </a:lnTo>
                  <a:lnTo>
                    <a:pt x="495300" y="85725"/>
                  </a:lnTo>
                  <a:lnTo>
                    <a:pt x="523875" y="116681"/>
                  </a:lnTo>
                  <a:lnTo>
                    <a:pt x="540543" y="140494"/>
                  </a:lnTo>
                  <a:lnTo>
                    <a:pt x="552450" y="161925"/>
                  </a:lnTo>
                  <a:lnTo>
                    <a:pt x="561975" y="185738"/>
                  </a:lnTo>
                  <a:lnTo>
                    <a:pt x="566737" y="207169"/>
                  </a:lnTo>
                  <a:lnTo>
                    <a:pt x="569118" y="242888"/>
                  </a:lnTo>
                  <a:lnTo>
                    <a:pt x="564356" y="288131"/>
                  </a:lnTo>
                  <a:lnTo>
                    <a:pt x="552450" y="347663"/>
                  </a:lnTo>
                  <a:lnTo>
                    <a:pt x="526256" y="414338"/>
                  </a:lnTo>
                  <a:lnTo>
                    <a:pt x="43815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7">
              <a:extLst>
                <a:ext uri="{FF2B5EF4-FFF2-40B4-BE49-F238E27FC236}">
                  <a16:creationId xmlns:a16="http://schemas.microsoft.com/office/drawing/2014/main" id="{E1124286-B8BE-4C7C-AA20-6FD4607F685B}"/>
                </a:ext>
              </a:extLst>
            </p:cNvPr>
            <p:cNvSpPr/>
            <p:nvPr/>
          </p:nvSpPr>
          <p:spPr>
            <a:xfrm>
              <a:off x="4462463" y="1741488"/>
              <a:ext cx="752475" cy="963612"/>
            </a:xfrm>
            <a:custGeom>
              <a:avLst/>
              <a:gdLst>
                <a:gd name="connsiteX0" fmla="*/ 407193 w 752475"/>
                <a:gd name="connsiteY0" fmla="*/ 654844 h 964406"/>
                <a:gd name="connsiteX1" fmla="*/ 330993 w 752475"/>
                <a:gd name="connsiteY1" fmla="*/ 533400 h 964406"/>
                <a:gd name="connsiteX2" fmla="*/ 252412 w 752475"/>
                <a:gd name="connsiteY2" fmla="*/ 409575 h 964406"/>
                <a:gd name="connsiteX3" fmla="*/ 164306 w 752475"/>
                <a:gd name="connsiteY3" fmla="*/ 278606 h 964406"/>
                <a:gd name="connsiteX4" fmla="*/ 71437 w 752475"/>
                <a:gd name="connsiteY4" fmla="*/ 140494 h 964406"/>
                <a:gd name="connsiteX5" fmla="*/ 9525 w 752475"/>
                <a:gd name="connsiteY5" fmla="*/ 52387 h 964406"/>
                <a:gd name="connsiteX6" fmla="*/ 2381 w 752475"/>
                <a:gd name="connsiteY6" fmla="*/ 33337 h 964406"/>
                <a:gd name="connsiteX7" fmla="*/ 0 w 752475"/>
                <a:gd name="connsiteY7" fmla="*/ 16669 h 964406"/>
                <a:gd name="connsiteX8" fmla="*/ 2381 w 752475"/>
                <a:gd name="connsiteY8" fmla="*/ 2381 h 964406"/>
                <a:gd name="connsiteX9" fmla="*/ 11906 w 752475"/>
                <a:gd name="connsiteY9" fmla="*/ 0 h 964406"/>
                <a:gd name="connsiteX10" fmla="*/ 26193 w 752475"/>
                <a:gd name="connsiteY10" fmla="*/ 2381 h 964406"/>
                <a:gd name="connsiteX11" fmla="*/ 73818 w 752475"/>
                <a:gd name="connsiteY11" fmla="*/ 23812 h 964406"/>
                <a:gd name="connsiteX12" fmla="*/ 197643 w 752475"/>
                <a:gd name="connsiteY12" fmla="*/ 100012 h 964406"/>
                <a:gd name="connsiteX13" fmla="*/ 352425 w 752475"/>
                <a:gd name="connsiteY13" fmla="*/ 200025 h 964406"/>
                <a:gd name="connsiteX14" fmla="*/ 488156 w 752475"/>
                <a:gd name="connsiteY14" fmla="*/ 295275 h 964406"/>
                <a:gd name="connsiteX15" fmla="*/ 604837 w 752475"/>
                <a:gd name="connsiteY15" fmla="*/ 381000 h 964406"/>
                <a:gd name="connsiteX16" fmla="*/ 623887 w 752475"/>
                <a:gd name="connsiteY16" fmla="*/ 402431 h 964406"/>
                <a:gd name="connsiteX17" fmla="*/ 664368 w 752475"/>
                <a:gd name="connsiteY17" fmla="*/ 466725 h 964406"/>
                <a:gd name="connsiteX18" fmla="*/ 688181 w 752475"/>
                <a:gd name="connsiteY18" fmla="*/ 511969 h 964406"/>
                <a:gd name="connsiteX19" fmla="*/ 716756 w 752475"/>
                <a:gd name="connsiteY19" fmla="*/ 581025 h 964406"/>
                <a:gd name="connsiteX20" fmla="*/ 733425 w 752475"/>
                <a:gd name="connsiteY20" fmla="*/ 635794 h 964406"/>
                <a:gd name="connsiteX21" fmla="*/ 747712 w 752475"/>
                <a:gd name="connsiteY21" fmla="*/ 702469 h 964406"/>
                <a:gd name="connsiteX22" fmla="*/ 752475 w 752475"/>
                <a:gd name="connsiteY22" fmla="*/ 762000 h 964406"/>
                <a:gd name="connsiteX23" fmla="*/ 747712 w 752475"/>
                <a:gd name="connsiteY23" fmla="*/ 804862 h 964406"/>
                <a:gd name="connsiteX24" fmla="*/ 735806 w 752475"/>
                <a:gd name="connsiteY24" fmla="*/ 850106 h 964406"/>
                <a:gd name="connsiteX25" fmla="*/ 709612 w 752475"/>
                <a:gd name="connsiteY25" fmla="*/ 902494 h 964406"/>
                <a:gd name="connsiteX26" fmla="*/ 688181 w 752475"/>
                <a:gd name="connsiteY26" fmla="*/ 942975 h 964406"/>
                <a:gd name="connsiteX27" fmla="*/ 669131 w 752475"/>
                <a:gd name="connsiteY27" fmla="*/ 959644 h 964406"/>
                <a:gd name="connsiteX28" fmla="*/ 654843 w 752475"/>
                <a:gd name="connsiteY28" fmla="*/ 964406 h 964406"/>
                <a:gd name="connsiteX29" fmla="*/ 642937 w 752475"/>
                <a:gd name="connsiteY29" fmla="*/ 964406 h 964406"/>
                <a:gd name="connsiteX30" fmla="*/ 619125 w 752475"/>
                <a:gd name="connsiteY30" fmla="*/ 959644 h 964406"/>
                <a:gd name="connsiteX31" fmla="*/ 583406 w 752475"/>
                <a:gd name="connsiteY31" fmla="*/ 940594 h 964406"/>
                <a:gd name="connsiteX32" fmla="*/ 554831 w 752475"/>
                <a:gd name="connsiteY32" fmla="*/ 914400 h 964406"/>
                <a:gd name="connsiteX33" fmla="*/ 514350 w 752475"/>
                <a:gd name="connsiteY33" fmla="*/ 840581 h 964406"/>
                <a:gd name="connsiteX34" fmla="*/ 407193 w 752475"/>
                <a:gd name="connsiteY34" fmla="*/ 654844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2475" h="964406">
                  <a:moveTo>
                    <a:pt x="407193" y="654844"/>
                  </a:moveTo>
                  <a:lnTo>
                    <a:pt x="330993" y="533400"/>
                  </a:lnTo>
                  <a:lnTo>
                    <a:pt x="252412" y="409575"/>
                  </a:lnTo>
                  <a:lnTo>
                    <a:pt x="164306" y="278606"/>
                  </a:lnTo>
                  <a:lnTo>
                    <a:pt x="71437" y="140494"/>
                  </a:lnTo>
                  <a:lnTo>
                    <a:pt x="9525" y="52387"/>
                  </a:lnTo>
                  <a:lnTo>
                    <a:pt x="2381" y="33337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97643" y="100012"/>
                  </a:lnTo>
                  <a:lnTo>
                    <a:pt x="352425" y="200025"/>
                  </a:lnTo>
                  <a:lnTo>
                    <a:pt x="488156" y="295275"/>
                  </a:lnTo>
                  <a:lnTo>
                    <a:pt x="604837" y="381000"/>
                  </a:lnTo>
                  <a:lnTo>
                    <a:pt x="623887" y="402431"/>
                  </a:lnTo>
                  <a:lnTo>
                    <a:pt x="664368" y="466725"/>
                  </a:lnTo>
                  <a:lnTo>
                    <a:pt x="688181" y="511969"/>
                  </a:lnTo>
                  <a:lnTo>
                    <a:pt x="716756" y="581025"/>
                  </a:lnTo>
                  <a:lnTo>
                    <a:pt x="733425" y="635794"/>
                  </a:lnTo>
                  <a:lnTo>
                    <a:pt x="747712" y="702469"/>
                  </a:lnTo>
                  <a:lnTo>
                    <a:pt x="752475" y="762000"/>
                  </a:lnTo>
                  <a:lnTo>
                    <a:pt x="747712" y="804862"/>
                  </a:lnTo>
                  <a:lnTo>
                    <a:pt x="735806" y="850106"/>
                  </a:lnTo>
                  <a:lnTo>
                    <a:pt x="709612" y="902494"/>
                  </a:lnTo>
                  <a:lnTo>
                    <a:pt x="688181" y="942975"/>
                  </a:lnTo>
                  <a:lnTo>
                    <a:pt x="669131" y="959644"/>
                  </a:lnTo>
                  <a:lnTo>
                    <a:pt x="654843" y="964406"/>
                  </a:lnTo>
                  <a:lnTo>
                    <a:pt x="642937" y="964406"/>
                  </a:lnTo>
                  <a:lnTo>
                    <a:pt x="619125" y="959644"/>
                  </a:lnTo>
                  <a:lnTo>
                    <a:pt x="583406" y="940594"/>
                  </a:lnTo>
                  <a:lnTo>
                    <a:pt x="554831" y="914400"/>
                  </a:lnTo>
                  <a:lnTo>
                    <a:pt x="514350" y="840581"/>
                  </a:lnTo>
                  <a:lnTo>
                    <a:pt x="407193" y="654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3">
              <a:extLst>
                <a:ext uri="{FF2B5EF4-FFF2-40B4-BE49-F238E27FC236}">
                  <a16:creationId xmlns:a16="http://schemas.microsoft.com/office/drawing/2014/main" id="{8FAB05C3-D31D-4053-896E-F000940259A7}"/>
                </a:ext>
              </a:extLst>
            </p:cNvPr>
            <p:cNvSpPr/>
            <p:nvPr/>
          </p:nvSpPr>
          <p:spPr>
            <a:xfrm>
              <a:off x="3246438" y="3421063"/>
              <a:ext cx="338137" cy="2351087"/>
            </a:xfrm>
            <a:custGeom>
              <a:avLst/>
              <a:gdLst>
                <a:gd name="connsiteX0" fmla="*/ 95122 w 337530"/>
                <a:gd name="connsiteY0" fmla="*/ 1073960 h 2350437"/>
                <a:gd name="connsiteX1" fmla="*/ 101259 w 337530"/>
                <a:gd name="connsiteY1" fmla="*/ 834620 h 2350437"/>
                <a:gd name="connsiteX2" fmla="*/ 101259 w 337530"/>
                <a:gd name="connsiteY2" fmla="*/ 653581 h 2350437"/>
                <a:gd name="connsiteX3" fmla="*/ 101259 w 337530"/>
                <a:gd name="connsiteY3" fmla="*/ 530843 h 2350437"/>
                <a:gd name="connsiteX4" fmla="*/ 101259 w 337530"/>
                <a:gd name="connsiteY4" fmla="*/ 392762 h 2350437"/>
                <a:gd name="connsiteX5" fmla="*/ 95122 w 337530"/>
                <a:gd name="connsiteY5" fmla="*/ 257750 h 2350437"/>
                <a:gd name="connsiteX6" fmla="*/ 85917 w 337530"/>
                <a:gd name="connsiteY6" fmla="*/ 85917 h 2350437"/>
                <a:gd name="connsiteX7" fmla="*/ 165696 w 337530"/>
                <a:gd name="connsiteY7" fmla="*/ 0 h 2350437"/>
                <a:gd name="connsiteX8" fmla="*/ 236271 w 337530"/>
                <a:gd name="connsiteY8" fmla="*/ 55232 h 2350437"/>
                <a:gd name="connsiteX9" fmla="*/ 263887 w 337530"/>
                <a:gd name="connsiteY9" fmla="*/ 85917 h 2350437"/>
                <a:gd name="connsiteX10" fmla="*/ 288435 w 337530"/>
                <a:gd name="connsiteY10" fmla="*/ 119670 h 2350437"/>
                <a:gd name="connsiteX11" fmla="*/ 303777 w 337530"/>
                <a:gd name="connsiteY11" fmla="*/ 159560 h 2350437"/>
                <a:gd name="connsiteX12" fmla="*/ 322188 w 337530"/>
                <a:gd name="connsiteY12" fmla="*/ 211723 h 2350437"/>
                <a:gd name="connsiteX13" fmla="*/ 331393 w 337530"/>
                <a:gd name="connsiteY13" fmla="*/ 273092 h 2350437"/>
                <a:gd name="connsiteX14" fmla="*/ 337530 w 337530"/>
                <a:gd name="connsiteY14" fmla="*/ 359009 h 2350437"/>
                <a:gd name="connsiteX15" fmla="*/ 331393 w 337530"/>
                <a:gd name="connsiteY15" fmla="*/ 632102 h 2350437"/>
                <a:gd name="connsiteX16" fmla="*/ 322188 w 337530"/>
                <a:gd name="connsiteY16" fmla="*/ 1037138 h 2350437"/>
                <a:gd name="connsiteX17" fmla="*/ 312982 w 337530"/>
                <a:gd name="connsiteY17" fmla="*/ 1359326 h 2350437"/>
                <a:gd name="connsiteX18" fmla="*/ 300709 w 337530"/>
                <a:gd name="connsiteY18" fmla="*/ 1755157 h 2350437"/>
                <a:gd name="connsiteX19" fmla="*/ 291503 w 337530"/>
                <a:gd name="connsiteY19" fmla="*/ 2025181 h 2350437"/>
                <a:gd name="connsiteX20" fmla="*/ 288435 w 337530"/>
                <a:gd name="connsiteY20" fmla="*/ 2114166 h 2350437"/>
                <a:gd name="connsiteX21" fmla="*/ 279229 w 337530"/>
                <a:gd name="connsiteY21" fmla="*/ 2181672 h 2350437"/>
                <a:gd name="connsiteX22" fmla="*/ 270024 w 337530"/>
                <a:gd name="connsiteY22" fmla="*/ 2227699 h 2350437"/>
                <a:gd name="connsiteX23" fmla="*/ 254682 w 337530"/>
                <a:gd name="connsiteY23" fmla="*/ 2276794 h 2350437"/>
                <a:gd name="connsiteX24" fmla="*/ 233203 w 337530"/>
                <a:gd name="connsiteY24" fmla="*/ 2313616 h 2350437"/>
                <a:gd name="connsiteX25" fmla="*/ 208655 w 337530"/>
                <a:gd name="connsiteY25" fmla="*/ 2338164 h 2350437"/>
                <a:gd name="connsiteX26" fmla="*/ 187176 w 337530"/>
                <a:gd name="connsiteY26" fmla="*/ 2347369 h 2350437"/>
                <a:gd name="connsiteX27" fmla="*/ 159560 w 337530"/>
                <a:gd name="connsiteY27" fmla="*/ 2350437 h 2350437"/>
                <a:gd name="connsiteX28" fmla="*/ 147286 w 337530"/>
                <a:gd name="connsiteY28" fmla="*/ 2350437 h 2350437"/>
                <a:gd name="connsiteX29" fmla="*/ 125807 w 337530"/>
                <a:gd name="connsiteY29" fmla="*/ 2341232 h 2350437"/>
                <a:gd name="connsiteX30" fmla="*/ 98190 w 337530"/>
                <a:gd name="connsiteY30" fmla="*/ 2319753 h 2350437"/>
                <a:gd name="connsiteX31" fmla="*/ 79780 w 337530"/>
                <a:gd name="connsiteY31" fmla="*/ 2298274 h 2350437"/>
                <a:gd name="connsiteX32" fmla="*/ 58301 w 337530"/>
                <a:gd name="connsiteY32" fmla="*/ 2249178 h 2350437"/>
                <a:gd name="connsiteX33" fmla="*/ 36821 w 337530"/>
                <a:gd name="connsiteY33" fmla="*/ 2187809 h 2350437"/>
                <a:gd name="connsiteX34" fmla="*/ 21479 w 337530"/>
                <a:gd name="connsiteY34" fmla="*/ 2114166 h 2350437"/>
                <a:gd name="connsiteX35" fmla="*/ 9205 w 337530"/>
                <a:gd name="connsiteY35" fmla="*/ 2037455 h 2350437"/>
                <a:gd name="connsiteX36" fmla="*/ 0 w 337530"/>
                <a:gd name="connsiteY36" fmla="*/ 1942333 h 2350437"/>
                <a:gd name="connsiteX37" fmla="*/ 6137 w 337530"/>
                <a:gd name="connsiteY37" fmla="*/ 1899374 h 2350437"/>
                <a:gd name="connsiteX38" fmla="*/ 30684 w 337530"/>
                <a:gd name="connsiteY38" fmla="*/ 1810389 h 2350437"/>
                <a:gd name="connsiteX39" fmla="*/ 67506 w 337530"/>
                <a:gd name="connsiteY39" fmla="*/ 1663103 h 2350437"/>
                <a:gd name="connsiteX40" fmla="*/ 73643 w 337530"/>
                <a:gd name="connsiteY40" fmla="*/ 1623213 h 2350437"/>
                <a:gd name="connsiteX41" fmla="*/ 82848 w 337530"/>
                <a:gd name="connsiteY41" fmla="*/ 1457517 h 2350437"/>
                <a:gd name="connsiteX42" fmla="*/ 95122 w 337530"/>
                <a:gd name="connsiteY42" fmla="*/ 1073960 h 23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7530" h="2350437">
                  <a:moveTo>
                    <a:pt x="95122" y="1073960"/>
                  </a:moveTo>
                  <a:lnTo>
                    <a:pt x="101259" y="834620"/>
                  </a:lnTo>
                  <a:lnTo>
                    <a:pt x="101259" y="653581"/>
                  </a:lnTo>
                  <a:lnTo>
                    <a:pt x="101259" y="530843"/>
                  </a:lnTo>
                  <a:lnTo>
                    <a:pt x="101259" y="392762"/>
                  </a:lnTo>
                  <a:lnTo>
                    <a:pt x="95122" y="257750"/>
                  </a:lnTo>
                  <a:lnTo>
                    <a:pt x="85917" y="85917"/>
                  </a:lnTo>
                  <a:lnTo>
                    <a:pt x="165696" y="0"/>
                  </a:lnTo>
                  <a:lnTo>
                    <a:pt x="236271" y="55232"/>
                  </a:lnTo>
                  <a:lnTo>
                    <a:pt x="263887" y="85917"/>
                  </a:lnTo>
                  <a:lnTo>
                    <a:pt x="288435" y="119670"/>
                  </a:lnTo>
                  <a:lnTo>
                    <a:pt x="303777" y="159560"/>
                  </a:lnTo>
                  <a:lnTo>
                    <a:pt x="322188" y="211723"/>
                  </a:lnTo>
                  <a:lnTo>
                    <a:pt x="331393" y="273092"/>
                  </a:lnTo>
                  <a:lnTo>
                    <a:pt x="337530" y="359009"/>
                  </a:lnTo>
                  <a:lnTo>
                    <a:pt x="331393" y="632102"/>
                  </a:lnTo>
                  <a:lnTo>
                    <a:pt x="322188" y="1037138"/>
                  </a:lnTo>
                  <a:lnTo>
                    <a:pt x="312982" y="1359326"/>
                  </a:lnTo>
                  <a:lnTo>
                    <a:pt x="300709" y="1755157"/>
                  </a:lnTo>
                  <a:lnTo>
                    <a:pt x="291503" y="2025181"/>
                  </a:lnTo>
                  <a:lnTo>
                    <a:pt x="288435" y="2114166"/>
                  </a:lnTo>
                  <a:lnTo>
                    <a:pt x="279229" y="2181672"/>
                  </a:lnTo>
                  <a:lnTo>
                    <a:pt x="270024" y="2227699"/>
                  </a:lnTo>
                  <a:lnTo>
                    <a:pt x="254682" y="2276794"/>
                  </a:lnTo>
                  <a:lnTo>
                    <a:pt x="233203" y="2313616"/>
                  </a:lnTo>
                  <a:lnTo>
                    <a:pt x="208655" y="2338164"/>
                  </a:lnTo>
                  <a:lnTo>
                    <a:pt x="187176" y="2347369"/>
                  </a:lnTo>
                  <a:lnTo>
                    <a:pt x="159560" y="2350437"/>
                  </a:lnTo>
                  <a:lnTo>
                    <a:pt x="147286" y="2350437"/>
                  </a:lnTo>
                  <a:lnTo>
                    <a:pt x="125807" y="2341232"/>
                  </a:lnTo>
                  <a:lnTo>
                    <a:pt x="98190" y="2319753"/>
                  </a:lnTo>
                  <a:lnTo>
                    <a:pt x="79780" y="2298274"/>
                  </a:lnTo>
                  <a:lnTo>
                    <a:pt x="58301" y="2249178"/>
                  </a:lnTo>
                  <a:lnTo>
                    <a:pt x="36821" y="2187809"/>
                  </a:lnTo>
                  <a:lnTo>
                    <a:pt x="21479" y="2114166"/>
                  </a:lnTo>
                  <a:lnTo>
                    <a:pt x="9205" y="2037455"/>
                  </a:lnTo>
                  <a:lnTo>
                    <a:pt x="0" y="1942333"/>
                  </a:lnTo>
                  <a:lnTo>
                    <a:pt x="6137" y="1899374"/>
                  </a:lnTo>
                  <a:lnTo>
                    <a:pt x="30684" y="1810389"/>
                  </a:lnTo>
                  <a:lnTo>
                    <a:pt x="67506" y="1663103"/>
                  </a:lnTo>
                  <a:lnTo>
                    <a:pt x="73643" y="1623213"/>
                  </a:lnTo>
                  <a:lnTo>
                    <a:pt x="82848" y="1457517"/>
                  </a:lnTo>
                  <a:lnTo>
                    <a:pt x="95122" y="10739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8">
              <a:extLst>
                <a:ext uri="{FF2B5EF4-FFF2-40B4-BE49-F238E27FC236}">
                  <a16:creationId xmlns:a16="http://schemas.microsoft.com/office/drawing/2014/main" id="{824679E8-3608-4390-BAC8-3D06A03DC5B5}"/>
                </a:ext>
              </a:extLst>
            </p:cNvPr>
            <p:cNvSpPr/>
            <p:nvPr/>
          </p:nvSpPr>
          <p:spPr>
            <a:xfrm>
              <a:off x="4078288" y="2581275"/>
              <a:ext cx="3001962" cy="650875"/>
            </a:xfrm>
            <a:custGeom>
              <a:avLst/>
              <a:gdLst>
                <a:gd name="connsiteX0" fmla="*/ 2117301 w 3002362"/>
                <a:gd name="connsiteY0" fmla="*/ 327620 h 650349"/>
                <a:gd name="connsiteX1" fmla="*/ 1806796 w 3002362"/>
                <a:gd name="connsiteY1" fmla="*/ 356959 h 650349"/>
                <a:gd name="connsiteX2" fmla="*/ 1550079 w 3002362"/>
                <a:gd name="connsiteY2" fmla="*/ 383853 h 650349"/>
                <a:gd name="connsiteX3" fmla="*/ 1369155 w 3002362"/>
                <a:gd name="connsiteY3" fmla="*/ 405857 h 650349"/>
                <a:gd name="connsiteX4" fmla="*/ 1158892 w 3002362"/>
                <a:gd name="connsiteY4" fmla="*/ 452310 h 650349"/>
                <a:gd name="connsiteX5" fmla="*/ 870392 w 3002362"/>
                <a:gd name="connsiteY5" fmla="*/ 520768 h 650349"/>
                <a:gd name="connsiteX6" fmla="*/ 647904 w 3002362"/>
                <a:gd name="connsiteY6" fmla="*/ 581891 h 650349"/>
                <a:gd name="connsiteX7" fmla="*/ 442531 w 3002362"/>
                <a:gd name="connsiteY7" fmla="*/ 635679 h 650349"/>
                <a:gd name="connsiteX8" fmla="*/ 386298 w 3002362"/>
                <a:gd name="connsiteY8" fmla="*/ 650349 h 650349"/>
                <a:gd name="connsiteX9" fmla="*/ 369183 w 3002362"/>
                <a:gd name="connsiteY9" fmla="*/ 650349 h 650349"/>
                <a:gd name="connsiteX10" fmla="*/ 339844 w 3002362"/>
                <a:gd name="connsiteY10" fmla="*/ 645459 h 650349"/>
                <a:gd name="connsiteX11" fmla="*/ 298280 w 3002362"/>
                <a:gd name="connsiteY11" fmla="*/ 628345 h 650349"/>
                <a:gd name="connsiteX12" fmla="*/ 251827 w 3002362"/>
                <a:gd name="connsiteY12" fmla="*/ 601451 h 650349"/>
                <a:gd name="connsiteX13" fmla="*/ 200484 w 3002362"/>
                <a:gd name="connsiteY13" fmla="*/ 567222 h 650349"/>
                <a:gd name="connsiteX14" fmla="*/ 129581 w 3002362"/>
                <a:gd name="connsiteY14" fmla="*/ 510989 h 650349"/>
                <a:gd name="connsiteX15" fmla="*/ 97797 w 3002362"/>
                <a:gd name="connsiteY15" fmla="*/ 481649 h 650349"/>
                <a:gd name="connsiteX16" fmla="*/ 80683 w 3002362"/>
                <a:gd name="connsiteY16" fmla="*/ 466980 h 650349"/>
                <a:gd name="connsiteX17" fmla="*/ 58678 w 3002362"/>
                <a:gd name="connsiteY17" fmla="*/ 444976 h 650349"/>
                <a:gd name="connsiteX18" fmla="*/ 36674 w 3002362"/>
                <a:gd name="connsiteY18" fmla="*/ 418082 h 650349"/>
                <a:gd name="connsiteX19" fmla="*/ 22004 w 3002362"/>
                <a:gd name="connsiteY19" fmla="*/ 388743 h 650349"/>
                <a:gd name="connsiteX20" fmla="*/ 17115 w 3002362"/>
                <a:gd name="connsiteY20" fmla="*/ 364293 h 650349"/>
                <a:gd name="connsiteX21" fmla="*/ 12225 w 3002362"/>
                <a:gd name="connsiteY21" fmla="*/ 349624 h 650349"/>
                <a:gd name="connsiteX22" fmla="*/ 4890 w 3002362"/>
                <a:gd name="connsiteY22" fmla="*/ 334954 h 650349"/>
                <a:gd name="connsiteX23" fmla="*/ 0 w 3002362"/>
                <a:gd name="connsiteY23" fmla="*/ 312950 h 650349"/>
                <a:gd name="connsiteX24" fmla="*/ 2445 w 3002362"/>
                <a:gd name="connsiteY24" fmla="*/ 303170 h 650349"/>
                <a:gd name="connsiteX25" fmla="*/ 9780 w 3002362"/>
                <a:gd name="connsiteY25" fmla="*/ 295836 h 650349"/>
                <a:gd name="connsiteX26" fmla="*/ 29339 w 3002362"/>
                <a:gd name="connsiteY26" fmla="*/ 295836 h 650349"/>
                <a:gd name="connsiteX27" fmla="*/ 61123 w 3002362"/>
                <a:gd name="connsiteY27" fmla="*/ 308060 h 650349"/>
                <a:gd name="connsiteX28" fmla="*/ 102687 w 3002362"/>
                <a:gd name="connsiteY28" fmla="*/ 339844 h 650349"/>
                <a:gd name="connsiteX29" fmla="*/ 166255 w 3002362"/>
                <a:gd name="connsiteY29" fmla="*/ 381408 h 650349"/>
                <a:gd name="connsiteX30" fmla="*/ 217598 w 3002362"/>
                <a:gd name="connsiteY30" fmla="*/ 408302 h 650349"/>
                <a:gd name="connsiteX31" fmla="*/ 266496 w 3002362"/>
                <a:gd name="connsiteY31" fmla="*/ 420526 h 650349"/>
                <a:gd name="connsiteX32" fmla="*/ 315395 w 3002362"/>
                <a:gd name="connsiteY32" fmla="*/ 425416 h 650349"/>
                <a:gd name="connsiteX33" fmla="*/ 356958 w 3002362"/>
                <a:gd name="connsiteY33" fmla="*/ 425416 h 650349"/>
                <a:gd name="connsiteX34" fmla="*/ 474315 w 3002362"/>
                <a:gd name="connsiteY34" fmla="*/ 405857 h 650349"/>
                <a:gd name="connsiteX35" fmla="*/ 816603 w 3002362"/>
                <a:gd name="connsiteY35" fmla="*/ 342289 h 650349"/>
                <a:gd name="connsiteX36" fmla="*/ 1234685 w 3002362"/>
                <a:gd name="connsiteY36" fmla="*/ 264052 h 650349"/>
                <a:gd name="connsiteX37" fmla="*/ 1501181 w 3002362"/>
                <a:gd name="connsiteY37" fmla="*/ 217598 h 650349"/>
                <a:gd name="connsiteX38" fmla="*/ 1557414 w 3002362"/>
                <a:gd name="connsiteY38" fmla="*/ 200484 h 650349"/>
                <a:gd name="connsiteX39" fmla="*/ 1863029 w 3002362"/>
                <a:gd name="connsiteY39" fmla="*/ 168700 h 650349"/>
                <a:gd name="connsiteX40" fmla="*/ 1995055 w 3002362"/>
                <a:gd name="connsiteY40" fmla="*/ 154030 h 650349"/>
                <a:gd name="connsiteX41" fmla="*/ 2085517 w 3002362"/>
                <a:gd name="connsiteY41" fmla="*/ 146695 h 650349"/>
                <a:gd name="connsiteX42" fmla="*/ 2188203 w 3002362"/>
                <a:gd name="connsiteY42" fmla="*/ 134471 h 650349"/>
                <a:gd name="connsiteX43" fmla="*/ 2281110 w 3002362"/>
                <a:gd name="connsiteY43" fmla="*/ 119801 h 650349"/>
                <a:gd name="connsiteX44" fmla="*/ 2349568 w 3002362"/>
                <a:gd name="connsiteY44" fmla="*/ 105132 h 650349"/>
                <a:gd name="connsiteX45" fmla="*/ 2432695 w 3002362"/>
                <a:gd name="connsiteY45" fmla="*/ 80683 h 650349"/>
                <a:gd name="connsiteX46" fmla="*/ 2510933 w 3002362"/>
                <a:gd name="connsiteY46" fmla="*/ 53789 h 650349"/>
                <a:gd name="connsiteX47" fmla="*/ 2557386 w 3002362"/>
                <a:gd name="connsiteY47" fmla="*/ 34229 h 650349"/>
                <a:gd name="connsiteX48" fmla="*/ 2594060 w 3002362"/>
                <a:gd name="connsiteY48" fmla="*/ 12225 h 650349"/>
                <a:gd name="connsiteX49" fmla="*/ 2608730 w 3002362"/>
                <a:gd name="connsiteY49" fmla="*/ 0 h 650349"/>
                <a:gd name="connsiteX50" fmla="*/ 2628289 w 3002362"/>
                <a:gd name="connsiteY50" fmla="*/ 0 h 650349"/>
                <a:gd name="connsiteX51" fmla="*/ 2684522 w 3002362"/>
                <a:gd name="connsiteY51" fmla="*/ 4890 h 650349"/>
                <a:gd name="connsiteX52" fmla="*/ 2774984 w 3002362"/>
                <a:gd name="connsiteY52" fmla="*/ 26894 h 650349"/>
                <a:gd name="connsiteX53" fmla="*/ 2836107 w 3002362"/>
                <a:gd name="connsiteY53" fmla="*/ 48899 h 650349"/>
                <a:gd name="connsiteX54" fmla="*/ 2916790 w 3002362"/>
                <a:gd name="connsiteY54" fmla="*/ 83128 h 650349"/>
                <a:gd name="connsiteX55" fmla="*/ 2943684 w 3002362"/>
                <a:gd name="connsiteY55" fmla="*/ 102687 h 650349"/>
                <a:gd name="connsiteX56" fmla="*/ 2973023 w 3002362"/>
                <a:gd name="connsiteY56" fmla="*/ 129581 h 650349"/>
                <a:gd name="connsiteX57" fmla="*/ 2992582 w 3002362"/>
                <a:gd name="connsiteY57" fmla="*/ 151585 h 650349"/>
                <a:gd name="connsiteX58" fmla="*/ 2999917 w 3002362"/>
                <a:gd name="connsiteY58" fmla="*/ 171145 h 650349"/>
                <a:gd name="connsiteX59" fmla="*/ 3002362 w 3002362"/>
                <a:gd name="connsiteY59" fmla="*/ 193149 h 650349"/>
                <a:gd name="connsiteX60" fmla="*/ 2992582 w 3002362"/>
                <a:gd name="connsiteY60" fmla="*/ 220043 h 650349"/>
                <a:gd name="connsiteX61" fmla="*/ 2960798 w 3002362"/>
                <a:gd name="connsiteY61" fmla="*/ 246937 h 650349"/>
                <a:gd name="connsiteX62" fmla="*/ 2924124 w 3002362"/>
                <a:gd name="connsiteY62" fmla="*/ 268941 h 650349"/>
                <a:gd name="connsiteX63" fmla="*/ 2870336 w 3002362"/>
                <a:gd name="connsiteY63" fmla="*/ 271386 h 650349"/>
                <a:gd name="connsiteX64" fmla="*/ 2730976 w 3002362"/>
                <a:gd name="connsiteY64" fmla="*/ 278721 h 650349"/>
                <a:gd name="connsiteX65" fmla="*/ 2537827 w 3002362"/>
                <a:gd name="connsiteY65" fmla="*/ 290946 h 650349"/>
                <a:gd name="connsiteX66" fmla="*/ 2325119 w 3002362"/>
                <a:gd name="connsiteY66" fmla="*/ 308060 h 650349"/>
                <a:gd name="connsiteX67" fmla="*/ 2117301 w 3002362"/>
                <a:gd name="connsiteY67" fmla="*/ 32762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02362" h="650349">
                  <a:moveTo>
                    <a:pt x="2117301" y="327620"/>
                  </a:moveTo>
                  <a:lnTo>
                    <a:pt x="1806796" y="356959"/>
                  </a:lnTo>
                  <a:lnTo>
                    <a:pt x="1550079" y="383853"/>
                  </a:lnTo>
                  <a:lnTo>
                    <a:pt x="1369155" y="405857"/>
                  </a:lnTo>
                  <a:lnTo>
                    <a:pt x="1158892" y="452310"/>
                  </a:lnTo>
                  <a:lnTo>
                    <a:pt x="870392" y="520768"/>
                  </a:lnTo>
                  <a:lnTo>
                    <a:pt x="647904" y="581891"/>
                  </a:lnTo>
                  <a:lnTo>
                    <a:pt x="442531" y="635679"/>
                  </a:lnTo>
                  <a:lnTo>
                    <a:pt x="386298" y="650349"/>
                  </a:lnTo>
                  <a:lnTo>
                    <a:pt x="369183" y="650349"/>
                  </a:lnTo>
                  <a:lnTo>
                    <a:pt x="339844" y="645459"/>
                  </a:lnTo>
                  <a:lnTo>
                    <a:pt x="298280" y="628345"/>
                  </a:lnTo>
                  <a:lnTo>
                    <a:pt x="251827" y="601451"/>
                  </a:lnTo>
                  <a:lnTo>
                    <a:pt x="200484" y="567222"/>
                  </a:lnTo>
                  <a:lnTo>
                    <a:pt x="129581" y="510989"/>
                  </a:lnTo>
                  <a:lnTo>
                    <a:pt x="97797" y="481649"/>
                  </a:lnTo>
                  <a:lnTo>
                    <a:pt x="80683" y="466980"/>
                  </a:lnTo>
                  <a:lnTo>
                    <a:pt x="58678" y="444976"/>
                  </a:lnTo>
                  <a:lnTo>
                    <a:pt x="36674" y="418082"/>
                  </a:lnTo>
                  <a:lnTo>
                    <a:pt x="22004" y="388743"/>
                  </a:lnTo>
                  <a:lnTo>
                    <a:pt x="17115" y="364293"/>
                  </a:lnTo>
                  <a:lnTo>
                    <a:pt x="12225" y="349624"/>
                  </a:lnTo>
                  <a:lnTo>
                    <a:pt x="4890" y="334954"/>
                  </a:lnTo>
                  <a:lnTo>
                    <a:pt x="0" y="312950"/>
                  </a:lnTo>
                  <a:lnTo>
                    <a:pt x="2445" y="303170"/>
                  </a:lnTo>
                  <a:lnTo>
                    <a:pt x="9780" y="295836"/>
                  </a:lnTo>
                  <a:lnTo>
                    <a:pt x="29339" y="295836"/>
                  </a:lnTo>
                  <a:lnTo>
                    <a:pt x="61123" y="308060"/>
                  </a:lnTo>
                  <a:lnTo>
                    <a:pt x="102687" y="339844"/>
                  </a:lnTo>
                  <a:lnTo>
                    <a:pt x="166255" y="381408"/>
                  </a:lnTo>
                  <a:lnTo>
                    <a:pt x="217598" y="408302"/>
                  </a:lnTo>
                  <a:lnTo>
                    <a:pt x="266496" y="420526"/>
                  </a:lnTo>
                  <a:lnTo>
                    <a:pt x="315395" y="425416"/>
                  </a:lnTo>
                  <a:lnTo>
                    <a:pt x="356958" y="425416"/>
                  </a:lnTo>
                  <a:lnTo>
                    <a:pt x="474315" y="405857"/>
                  </a:lnTo>
                  <a:lnTo>
                    <a:pt x="816603" y="342289"/>
                  </a:lnTo>
                  <a:lnTo>
                    <a:pt x="1234685" y="264052"/>
                  </a:lnTo>
                  <a:lnTo>
                    <a:pt x="1501181" y="217598"/>
                  </a:lnTo>
                  <a:lnTo>
                    <a:pt x="1557414" y="200484"/>
                  </a:lnTo>
                  <a:lnTo>
                    <a:pt x="1863029" y="168700"/>
                  </a:lnTo>
                  <a:lnTo>
                    <a:pt x="1995055" y="154030"/>
                  </a:lnTo>
                  <a:lnTo>
                    <a:pt x="2085517" y="146695"/>
                  </a:lnTo>
                  <a:lnTo>
                    <a:pt x="2188203" y="134471"/>
                  </a:lnTo>
                  <a:lnTo>
                    <a:pt x="2281110" y="119801"/>
                  </a:lnTo>
                  <a:lnTo>
                    <a:pt x="2349568" y="105132"/>
                  </a:lnTo>
                  <a:lnTo>
                    <a:pt x="2432695" y="80683"/>
                  </a:lnTo>
                  <a:lnTo>
                    <a:pt x="2510933" y="53789"/>
                  </a:lnTo>
                  <a:lnTo>
                    <a:pt x="2557386" y="34229"/>
                  </a:lnTo>
                  <a:lnTo>
                    <a:pt x="2594060" y="12225"/>
                  </a:lnTo>
                  <a:lnTo>
                    <a:pt x="2608730" y="0"/>
                  </a:lnTo>
                  <a:lnTo>
                    <a:pt x="2628289" y="0"/>
                  </a:lnTo>
                  <a:lnTo>
                    <a:pt x="2684522" y="4890"/>
                  </a:lnTo>
                  <a:lnTo>
                    <a:pt x="2774984" y="26894"/>
                  </a:lnTo>
                  <a:lnTo>
                    <a:pt x="2836107" y="48899"/>
                  </a:lnTo>
                  <a:lnTo>
                    <a:pt x="2916790" y="83128"/>
                  </a:lnTo>
                  <a:lnTo>
                    <a:pt x="2943684" y="102687"/>
                  </a:lnTo>
                  <a:lnTo>
                    <a:pt x="2973023" y="129581"/>
                  </a:lnTo>
                  <a:lnTo>
                    <a:pt x="2992582" y="151585"/>
                  </a:lnTo>
                  <a:lnTo>
                    <a:pt x="2999917" y="171145"/>
                  </a:lnTo>
                  <a:lnTo>
                    <a:pt x="3002362" y="193149"/>
                  </a:lnTo>
                  <a:lnTo>
                    <a:pt x="2992582" y="220043"/>
                  </a:lnTo>
                  <a:lnTo>
                    <a:pt x="2960798" y="246937"/>
                  </a:lnTo>
                  <a:lnTo>
                    <a:pt x="2924124" y="268941"/>
                  </a:lnTo>
                  <a:lnTo>
                    <a:pt x="2870336" y="271386"/>
                  </a:lnTo>
                  <a:lnTo>
                    <a:pt x="2730976" y="278721"/>
                  </a:lnTo>
                  <a:lnTo>
                    <a:pt x="2537827" y="290946"/>
                  </a:lnTo>
                  <a:lnTo>
                    <a:pt x="2325119" y="308060"/>
                  </a:lnTo>
                  <a:lnTo>
                    <a:pt x="2117301" y="327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0">
              <a:extLst>
                <a:ext uri="{FF2B5EF4-FFF2-40B4-BE49-F238E27FC236}">
                  <a16:creationId xmlns:a16="http://schemas.microsoft.com/office/drawing/2014/main" id="{479F7292-865D-4CCD-88CF-EB6F42247239}"/>
                </a:ext>
              </a:extLst>
            </p:cNvPr>
            <p:cNvSpPr/>
            <p:nvPr/>
          </p:nvSpPr>
          <p:spPr>
            <a:xfrm>
              <a:off x="5164138" y="2944813"/>
              <a:ext cx="512762" cy="2185987"/>
            </a:xfrm>
            <a:custGeom>
              <a:avLst/>
              <a:gdLst>
                <a:gd name="connsiteX0" fmla="*/ 224392 w 513298"/>
                <a:gd name="connsiteY0" fmla="*/ 1060256 h 2185024"/>
                <a:gd name="connsiteX1" fmla="*/ 227197 w 513298"/>
                <a:gd name="connsiteY1" fmla="*/ 628300 h 2185024"/>
                <a:gd name="connsiteX2" fmla="*/ 230002 w 513298"/>
                <a:gd name="connsiteY2" fmla="*/ 252442 h 2185024"/>
                <a:gd name="connsiteX3" fmla="*/ 230002 w 513298"/>
                <a:gd name="connsiteY3" fmla="*/ 241222 h 2185024"/>
                <a:gd name="connsiteX4" fmla="*/ 218782 w 513298"/>
                <a:gd name="connsiteY4" fmla="*/ 201954 h 2185024"/>
                <a:gd name="connsiteX5" fmla="*/ 199148 w 513298"/>
                <a:gd name="connsiteY5" fmla="*/ 159880 h 2185024"/>
                <a:gd name="connsiteX6" fmla="*/ 179514 w 513298"/>
                <a:gd name="connsiteY6" fmla="*/ 126221 h 2185024"/>
                <a:gd name="connsiteX7" fmla="*/ 159879 w 513298"/>
                <a:gd name="connsiteY7" fmla="*/ 106587 h 2185024"/>
                <a:gd name="connsiteX8" fmla="*/ 134635 w 513298"/>
                <a:gd name="connsiteY8" fmla="*/ 92562 h 2185024"/>
                <a:gd name="connsiteX9" fmla="*/ 61708 w 513298"/>
                <a:gd name="connsiteY9" fmla="*/ 70123 h 2185024"/>
                <a:gd name="connsiteX10" fmla="*/ 0 w 513298"/>
                <a:gd name="connsiteY10" fmla="*/ 58903 h 2185024"/>
                <a:gd name="connsiteX11" fmla="*/ 283295 w 513298"/>
                <a:gd name="connsiteY11" fmla="*/ 0 h 2185024"/>
                <a:gd name="connsiteX12" fmla="*/ 359028 w 513298"/>
                <a:gd name="connsiteY12" fmla="*/ 53294 h 2185024"/>
                <a:gd name="connsiteX13" fmla="*/ 431955 w 513298"/>
                <a:gd name="connsiteY13" fmla="*/ 100977 h 2185024"/>
                <a:gd name="connsiteX14" fmla="*/ 474029 w 513298"/>
                <a:gd name="connsiteY14" fmla="*/ 134636 h 2185024"/>
                <a:gd name="connsiteX15" fmla="*/ 496468 w 513298"/>
                <a:gd name="connsiteY15" fmla="*/ 162685 h 2185024"/>
                <a:gd name="connsiteX16" fmla="*/ 510493 w 513298"/>
                <a:gd name="connsiteY16" fmla="*/ 187929 h 2185024"/>
                <a:gd name="connsiteX17" fmla="*/ 513298 w 513298"/>
                <a:gd name="connsiteY17" fmla="*/ 210368 h 2185024"/>
                <a:gd name="connsiteX18" fmla="*/ 504883 w 513298"/>
                <a:gd name="connsiteY18" fmla="*/ 244027 h 2185024"/>
                <a:gd name="connsiteX19" fmla="*/ 485249 w 513298"/>
                <a:gd name="connsiteY19" fmla="*/ 286101 h 2185024"/>
                <a:gd name="connsiteX20" fmla="*/ 457200 w 513298"/>
                <a:gd name="connsiteY20" fmla="*/ 319760 h 2185024"/>
                <a:gd name="connsiteX21" fmla="*/ 451590 w 513298"/>
                <a:gd name="connsiteY21" fmla="*/ 392687 h 2185024"/>
                <a:gd name="connsiteX22" fmla="*/ 451590 w 513298"/>
                <a:gd name="connsiteY22" fmla="*/ 746106 h 2185024"/>
                <a:gd name="connsiteX23" fmla="*/ 454395 w 513298"/>
                <a:gd name="connsiteY23" fmla="*/ 967694 h 2185024"/>
                <a:gd name="connsiteX24" fmla="*/ 448785 w 513298"/>
                <a:gd name="connsiteY24" fmla="*/ 1461357 h 2185024"/>
                <a:gd name="connsiteX25" fmla="*/ 440370 w 513298"/>
                <a:gd name="connsiteY25" fmla="*/ 1842825 h 2185024"/>
                <a:gd name="connsiteX26" fmla="*/ 429151 w 513298"/>
                <a:gd name="connsiteY26" fmla="*/ 2185024 h 2185024"/>
                <a:gd name="connsiteX27" fmla="*/ 201953 w 513298"/>
                <a:gd name="connsiteY27" fmla="*/ 2092462 h 2185024"/>
                <a:gd name="connsiteX28" fmla="*/ 210368 w 513298"/>
                <a:gd name="connsiteY28" fmla="*/ 1854045 h 2185024"/>
                <a:gd name="connsiteX29" fmla="*/ 215977 w 513298"/>
                <a:gd name="connsiteY29" fmla="*/ 1545505 h 2185024"/>
                <a:gd name="connsiteX30" fmla="*/ 224392 w 513298"/>
                <a:gd name="connsiteY30" fmla="*/ 1060256 h 21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298" h="2185024">
                  <a:moveTo>
                    <a:pt x="224392" y="1060256"/>
                  </a:moveTo>
                  <a:lnTo>
                    <a:pt x="227197" y="628300"/>
                  </a:lnTo>
                  <a:lnTo>
                    <a:pt x="230002" y="252442"/>
                  </a:lnTo>
                  <a:lnTo>
                    <a:pt x="230002" y="241222"/>
                  </a:lnTo>
                  <a:lnTo>
                    <a:pt x="218782" y="201954"/>
                  </a:lnTo>
                  <a:lnTo>
                    <a:pt x="199148" y="159880"/>
                  </a:lnTo>
                  <a:lnTo>
                    <a:pt x="179514" y="126221"/>
                  </a:lnTo>
                  <a:lnTo>
                    <a:pt x="159879" y="106587"/>
                  </a:lnTo>
                  <a:lnTo>
                    <a:pt x="134635" y="92562"/>
                  </a:lnTo>
                  <a:lnTo>
                    <a:pt x="61708" y="70123"/>
                  </a:lnTo>
                  <a:lnTo>
                    <a:pt x="0" y="58903"/>
                  </a:lnTo>
                  <a:lnTo>
                    <a:pt x="283295" y="0"/>
                  </a:lnTo>
                  <a:lnTo>
                    <a:pt x="359028" y="53294"/>
                  </a:lnTo>
                  <a:lnTo>
                    <a:pt x="431955" y="100977"/>
                  </a:lnTo>
                  <a:lnTo>
                    <a:pt x="474029" y="134636"/>
                  </a:lnTo>
                  <a:lnTo>
                    <a:pt x="496468" y="162685"/>
                  </a:lnTo>
                  <a:lnTo>
                    <a:pt x="510493" y="187929"/>
                  </a:lnTo>
                  <a:lnTo>
                    <a:pt x="513298" y="210368"/>
                  </a:lnTo>
                  <a:lnTo>
                    <a:pt x="504883" y="244027"/>
                  </a:lnTo>
                  <a:lnTo>
                    <a:pt x="485249" y="286101"/>
                  </a:lnTo>
                  <a:lnTo>
                    <a:pt x="457200" y="319760"/>
                  </a:lnTo>
                  <a:lnTo>
                    <a:pt x="451590" y="392687"/>
                  </a:lnTo>
                  <a:lnTo>
                    <a:pt x="451590" y="746106"/>
                  </a:lnTo>
                  <a:lnTo>
                    <a:pt x="454395" y="967694"/>
                  </a:lnTo>
                  <a:lnTo>
                    <a:pt x="448785" y="1461357"/>
                  </a:lnTo>
                  <a:lnTo>
                    <a:pt x="440370" y="1842825"/>
                  </a:lnTo>
                  <a:lnTo>
                    <a:pt x="429151" y="2185024"/>
                  </a:lnTo>
                  <a:lnTo>
                    <a:pt x="201953" y="2092462"/>
                  </a:lnTo>
                  <a:lnTo>
                    <a:pt x="210368" y="1854045"/>
                  </a:lnTo>
                  <a:lnTo>
                    <a:pt x="215977" y="1545505"/>
                  </a:lnTo>
                  <a:lnTo>
                    <a:pt x="224392" y="1060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9">
              <a:extLst>
                <a:ext uri="{FF2B5EF4-FFF2-40B4-BE49-F238E27FC236}">
                  <a16:creationId xmlns:a16="http://schemas.microsoft.com/office/drawing/2014/main" id="{8332CFCF-7867-4CC0-B815-82AA12981DD1}"/>
                </a:ext>
              </a:extLst>
            </p:cNvPr>
            <p:cNvSpPr/>
            <p:nvPr/>
          </p:nvSpPr>
          <p:spPr>
            <a:xfrm>
              <a:off x="5527675" y="3676650"/>
              <a:ext cx="1071563" cy="323850"/>
            </a:xfrm>
            <a:custGeom>
              <a:avLst/>
              <a:gdLst>
                <a:gd name="connsiteX0" fmla="*/ 726141 w 1070875"/>
                <a:gd name="connsiteY0" fmla="*/ 261607 h 322730"/>
                <a:gd name="connsiteX1" fmla="*/ 550107 w 1070875"/>
                <a:gd name="connsiteY1" fmla="*/ 288501 h 322730"/>
                <a:gd name="connsiteX2" fmla="*/ 405856 w 1070875"/>
                <a:gd name="connsiteY2" fmla="*/ 310505 h 322730"/>
                <a:gd name="connsiteX3" fmla="*/ 330064 w 1070875"/>
                <a:gd name="connsiteY3" fmla="*/ 320285 h 322730"/>
                <a:gd name="connsiteX4" fmla="*/ 271386 w 1070875"/>
                <a:gd name="connsiteY4" fmla="*/ 322730 h 322730"/>
                <a:gd name="connsiteX5" fmla="*/ 202928 w 1070875"/>
                <a:gd name="connsiteY5" fmla="*/ 322730 h 322730"/>
                <a:gd name="connsiteX6" fmla="*/ 117356 w 1070875"/>
                <a:gd name="connsiteY6" fmla="*/ 315395 h 322730"/>
                <a:gd name="connsiteX7" fmla="*/ 0 w 1070875"/>
                <a:gd name="connsiteY7" fmla="*/ 295836 h 322730"/>
                <a:gd name="connsiteX8" fmla="*/ 0 w 1070875"/>
                <a:gd name="connsiteY8" fmla="*/ 180924 h 322730"/>
                <a:gd name="connsiteX9" fmla="*/ 132025 w 1070875"/>
                <a:gd name="connsiteY9" fmla="*/ 168700 h 322730"/>
                <a:gd name="connsiteX10" fmla="*/ 281165 w 1070875"/>
                <a:gd name="connsiteY10" fmla="*/ 144251 h 322730"/>
                <a:gd name="connsiteX11" fmla="*/ 413191 w 1070875"/>
                <a:gd name="connsiteY11" fmla="*/ 112467 h 322730"/>
                <a:gd name="connsiteX12" fmla="*/ 515878 w 1070875"/>
                <a:gd name="connsiteY12" fmla="*/ 83128 h 322730"/>
                <a:gd name="connsiteX13" fmla="*/ 603895 w 1070875"/>
                <a:gd name="connsiteY13" fmla="*/ 51344 h 322730"/>
                <a:gd name="connsiteX14" fmla="*/ 674797 w 1070875"/>
                <a:gd name="connsiteY14" fmla="*/ 19560 h 322730"/>
                <a:gd name="connsiteX15" fmla="*/ 713916 w 1070875"/>
                <a:gd name="connsiteY15" fmla="*/ 0 h 322730"/>
                <a:gd name="connsiteX16" fmla="*/ 762815 w 1070875"/>
                <a:gd name="connsiteY16" fmla="*/ 7335 h 322730"/>
                <a:gd name="connsiteX17" fmla="*/ 848387 w 1070875"/>
                <a:gd name="connsiteY17" fmla="*/ 24450 h 322730"/>
                <a:gd name="connsiteX18" fmla="*/ 909510 w 1070875"/>
                <a:gd name="connsiteY18" fmla="*/ 39119 h 322730"/>
                <a:gd name="connsiteX19" fmla="*/ 990192 w 1070875"/>
                <a:gd name="connsiteY19" fmla="*/ 70903 h 322730"/>
                <a:gd name="connsiteX20" fmla="*/ 1036646 w 1070875"/>
                <a:gd name="connsiteY20" fmla="*/ 95352 h 322730"/>
                <a:gd name="connsiteX21" fmla="*/ 1056205 w 1070875"/>
                <a:gd name="connsiteY21" fmla="*/ 110022 h 322730"/>
                <a:gd name="connsiteX22" fmla="*/ 1068430 w 1070875"/>
                <a:gd name="connsiteY22" fmla="*/ 129581 h 322730"/>
                <a:gd name="connsiteX23" fmla="*/ 1070875 w 1070875"/>
                <a:gd name="connsiteY23" fmla="*/ 149140 h 322730"/>
                <a:gd name="connsiteX24" fmla="*/ 1070875 w 1070875"/>
                <a:gd name="connsiteY24" fmla="*/ 158920 h 322730"/>
                <a:gd name="connsiteX25" fmla="*/ 1061095 w 1070875"/>
                <a:gd name="connsiteY25" fmla="*/ 178480 h 322730"/>
                <a:gd name="connsiteX26" fmla="*/ 1034201 w 1070875"/>
                <a:gd name="connsiteY26" fmla="*/ 198039 h 322730"/>
                <a:gd name="connsiteX27" fmla="*/ 1004862 w 1070875"/>
                <a:gd name="connsiteY27" fmla="*/ 215153 h 322730"/>
                <a:gd name="connsiteX28" fmla="*/ 958408 w 1070875"/>
                <a:gd name="connsiteY28" fmla="*/ 227378 h 322730"/>
                <a:gd name="connsiteX29" fmla="*/ 726141 w 1070875"/>
                <a:gd name="connsiteY29" fmla="*/ 261607 h 32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0875" h="322730">
                  <a:moveTo>
                    <a:pt x="726141" y="261607"/>
                  </a:moveTo>
                  <a:lnTo>
                    <a:pt x="550107" y="288501"/>
                  </a:lnTo>
                  <a:lnTo>
                    <a:pt x="405856" y="310505"/>
                  </a:lnTo>
                  <a:lnTo>
                    <a:pt x="330064" y="320285"/>
                  </a:lnTo>
                  <a:lnTo>
                    <a:pt x="271386" y="322730"/>
                  </a:lnTo>
                  <a:lnTo>
                    <a:pt x="202928" y="322730"/>
                  </a:lnTo>
                  <a:lnTo>
                    <a:pt x="117356" y="315395"/>
                  </a:lnTo>
                  <a:lnTo>
                    <a:pt x="0" y="295836"/>
                  </a:lnTo>
                  <a:lnTo>
                    <a:pt x="0" y="180924"/>
                  </a:lnTo>
                  <a:lnTo>
                    <a:pt x="132025" y="168700"/>
                  </a:lnTo>
                  <a:lnTo>
                    <a:pt x="281165" y="144251"/>
                  </a:lnTo>
                  <a:lnTo>
                    <a:pt x="413191" y="112467"/>
                  </a:lnTo>
                  <a:lnTo>
                    <a:pt x="515878" y="83128"/>
                  </a:lnTo>
                  <a:lnTo>
                    <a:pt x="603895" y="51344"/>
                  </a:lnTo>
                  <a:lnTo>
                    <a:pt x="674797" y="19560"/>
                  </a:lnTo>
                  <a:lnTo>
                    <a:pt x="713916" y="0"/>
                  </a:lnTo>
                  <a:lnTo>
                    <a:pt x="762815" y="7335"/>
                  </a:lnTo>
                  <a:lnTo>
                    <a:pt x="848387" y="24450"/>
                  </a:lnTo>
                  <a:lnTo>
                    <a:pt x="909510" y="39119"/>
                  </a:lnTo>
                  <a:lnTo>
                    <a:pt x="990192" y="70903"/>
                  </a:lnTo>
                  <a:lnTo>
                    <a:pt x="1036646" y="95352"/>
                  </a:lnTo>
                  <a:lnTo>
                    <a:pt x="1056205" y="110022"/>
                  </a:lnTo>
                  <a:lnTo>
                    <a:pt x="1068430" y="129581"/>
                  </a:lnTo>
                  <a:lnTo>
                    <a:pt x="1070875" y="149140"/>
                  </a:lnTo>
                  <a:lnTo>
                    <a:pt x="1070875" y="158920"/>
                  </a:lnTo>
                  <a:lnTo>
                    <a:pt x="1061095" y="178480"/>
                  </a:lnTo>
                  <a:lnTo>
                    <a:pt x="1034201" y="198039"/>
                  </a:lnTo>
                  <a:lnTo>
                    <a:pt x="1004862" y="215153"/>
                  </a:lnTo>
                  <a:lnTo>
                    <a:pt x="958408" y="227378"/>
                  </a:lnTo>
                  <a:lnTo>
                    <a:pt x="726141" y="26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5">
              <a:extLst>
                <a:ext uri="{FF2B5EF4-FFF2-40B4-BE49-F238E27FC236}">
                  <a16:creationId xmlns:a16="http://schemas.microsoft.com/office/drawing/2014/main" id="{69869D5D-4B36-4DBD-A10A-5FBFC9C6A25C}"/>
                </a:ext>
              </a:extLst>
            </p:cNvPr>
            <p:cNvSpPr/>
            <p:nvPr/>
          </p:nvSpPr>
          <p:spPr>
            <a:xfrm>
              <a:off x="4513263" y="4579938"/>
              <a:ext cx="2809875" cy="1349375"/>
            </a:xfrm>
            <a:custGeom>
              <a:avLst/>
              <a:gdLst>
                <a:gd name="connsiteX0" fmla="*/ 1109662 w 2809875"/>
                <a:gd name="connsiteY0" fmla="*/ 783431 h 1350169"/>
                <a:gd name="connsiteX1" fmla="*/ 1026319 w 2809875"/>
                <a:gd name="connsiteY1" fmla="*/ 711994 h 1350169"/>
                <a:gd name="connsiteX2" fmla="*/ 942975 w 2809875"/>
                <a:gd name="connsiteY2" fmla="*/ 642937 h 1350169"/>
                <a:gd name="connsiteX3" fmla="*/ 873919 w 2809875"/>
                <a:gd name="connsiteY3" fmla="*/ 585787 h 1350169"/>
                <a:gd name="connsiteX4" fmla="*/ 821531 w 2809875"/>
                <a:gd name="connsiteY4" fmla="*/ 540544 h 1350169"/>
                <a:gd name="connsiteX5" fmla="*/ 735806 w 2809875"/>
                <a:gd name="connsiteY5" fmla="*/ 473869 h 1350169"/>
                <a:gd name="connsiteX6" fmla="*/ 688181 w 2809875"/>
                <a:gd name="connsiteY6" fmla="*/ 435769 h 1350169"/>
                <a:gd name="connsiteX7" fmla="*/ 631031 w 2809875"/>
                <a:gd name="connsiteY7" fmla="*/ 392906 h 1350169"/>
                <a:gd name="connsiteX8" fmla="*/ 566737 w 2809875"/>
                <a:gd name="connsiteY8" fmla="*/ 345281 h 1350169"/>
                <a:gd name="connsiteX9" fmla="*/ 511969 w 2809875"/>
                <a:gd name="connsiteY9" fmla="*/ 307181 h 1350169"/>
                <a:gd name="connsiteX10" fmla="*/ 469106 w 2809875"/>
                <a:gd name="connsiteY10" fmla="*/ 280987 h 1350169"/>
                <a:gd name="connsiteX11" fmla="*/ 423862 w 2809875"/>
                <a:gd name="connsiteY11" fmla="*/ 254794 h 1350169"/>
                <a:gd name="connsiteX12" fmla="*/ 371475 w 2809875"/>
                <a:gd name="connsiteY12" fmla="*/ 223837 h 1350169"/>
                <a:gd name="connsiteX13" fmla="*/ 297656 w 2809875"/>
                <a:gd name="connsiteY13" fmla="*/ 188119 h 1350169"/>
                <a:gd name="connsiteX14" fmla="*/ 226219 w 2809875"/>
                <a:gd name="connsiteY14" fmla="*/ 154781 h 1350169"/>
                <a:gd name="connsiteX15" fmla="*/ 121444 w 2809875"/>
                <a:gd name="connsiteY15" fmla="*/ 107156 h 1350169"/>
                <a:gd name="connsiteX16" fmla="*/ 0 w 2809875"/>
                <a:gd name="connsiteY16" fmla="*/ 59531 h 1350169"/>
                <a:gd name="connsiteX17" fmla="*/ 28575 w 2809875"/>
                <a:gd name="connsiteY17" fmla="*/ 0 h 1350169"/>
                <a:gd name="connsiteX18" fmla="*/ 140494 w 2809875"/>
                <a:gd name="connsiteY18" fmla="*/ 30956 h 1350169"/>
                <a:gd name="connsiteX19" fmla="*/ 264319 w 2809875"/>
                <a:gd name="connsiteY19" fmla="*/ 73819 h 1350169"/>
                <a:gd name="connsiteX20" fmla="*/ 369094 w 2809875"/>
                <a:gd name="connsiteY20" fmla="*/ 116681 h 1350169"/>
                <a:gd name="connsiteX21" fmla="*/ 454819 w 2809875"/>
                <a:gd name="connsiteY21" fmla="*/ 157162 h 1350169"/>
                <a:gd name="connsiteX22" fmla="*/ 578644 w 2809875"/>
                <a:gd name="connsiteY22" fmla="*/ 216694 h 1350169"/>
                <a:gd name="connsiteX23" fmla="*/ 688181 w 2809875"/>
                <a:gd name="connsiteY23" fmla="*/ 273844 h 1350169"/>
                <a:gd name="connsiteX24" fmla="*/ 812006 w 2809875"/>
                <a:gd name="connsiteY24" fmla="*/ 340519 h 1350169"/>
                <a:gd name="connsiteX25" fmla="*/ 888206 w 2809875"/>
                <a:gd name="connsiteY25" fmla="*/ 385762 h 1350169"/>
                <a:gd name="connsiteX26" fmla="*/ 1100137 w 2809875"/>
                <a:gd name="connsiteY26" fmla="*/ 492919 h 1350169"/>
                <a:gd name="connsiteX27" fmla="*/ 1228725 w 2809875"/>
                <a:gd name="connsiteY27" fmla="*/ 576262 h 1350169"/>
                <a:gd name="connsiteX28" fmla="*/ 1419225 w 2809875"/>
                <a:gd name="connsiteY28" fmla="*/ 681037 h 1350169"/>
                <a:gd name="connsiteX29" fmla="*/ 1545431 w 2809875"/>
                <a:gd name="connsiteY29" fmla="*/ 745331 h 1350169"/>
                <a:gd name="connsiteX30" fmla="*/ 1664494 w 2809875"/>
                <a:gd name="connsiteY30" fmla="*/ 802481 h 1350169"/>
                <a:gd name="connsiteX31" fmla="*/ 1819275 w 2809875"/>
                <a:gd name="connsiteY31" fmla="*/ 866775 h 1350169"/>
                <a:gd name="connsiteX32" fmla="*/ 1981200 w 2809875"/>
                <a:gd name="connsiteY32" fmla="*/ 923925 h 1350169"/>
                <a:gd name="connsiteX33" fmla="*/ 2140744 w 2809875"/>
                <a:gd name="connsiteY33" fmla="*/ 973931 h 1350169"/>
                <a:gd name="connsiteX34" fmla="*/ 2324100 w 2809875"/>
                <a:gd name="connsiteY34" fmla="*/ 1019175 h 1350169"/>
                <a:gd name="connsiteX35" fmla="*/ 2481262 w 2809875"/>
                <a:gd name="connsiteY35" fmla="*/ 1050131 h 1350169"/>
                <a:gd name="connsiteX36" fmla="*/ 2667000 w 2809875"/>
                <a:gd name="connsiteY36" fmla="*/ 1073944 h 1350169"/>
                <a:gd name="connsiteX37" fmla="*/ 2769394 w 2809875"/>
                <a:gd name="connsiteY37" fmla="*/ 1083469 h 1350169"/>
                <a:gd name="connsiteX38" fmla="*/ 2793206 w 2809875"/>
                <a:gd name="connsiteY38" fmla="*/ 1090612 h 1350169"/>
                <a:gd name="connsiteX39" fmla="*/ 2802731 w 2809875"/>
                <a:gd name="connsiteY39" fmla="*/ 1095375 h 1350169"/>
                <a:gd name="connsiteX40" fmla="*/ 2807494 w 2809875"/>
                <a:gd name="connsiteY40" fmla="*/ 1100137 h 1350169"/>
                <a:gd name="connsiteX41" fmla="*/ 2809875 w 2809875"/>
                <a:gd name="connsiteY41" fmla="*/ 1109662 h 1350169"/>
                <a:gd name="connsiteX42" fmla="*/ 2805112 w 2809875"/>
                <a:gd name="connsiteY42" fmla="*/ 1123950 h 1350169"/>
                <a:gd name="connsiteX43" fmla="*/ 2786062 w 2809875"/>
                <a:gd name="connsiteY43" fmla="*/ 1138237 h 1350169"/>
                <a:gd name="connsiteX44" fmla="*/ 2752725 w 2809875"/>
                <a:gd name="connsiteY44" fmla="*/ 1152525 h 1350169"/>
                <a:gd name="connsiteX45" fmla="*/ 2652712 w 2809875"/>
                <a:gd name="connsiteY45" fmla="*/ 1178719 h 1350169"/>
                <a:gd name="connsiteX46" fmla="*/ 2505075 w 2809875"/>
                <a:gd name="connsiteY46" fmla="*/ 1219200 h 1350169"/>
                <a:gd name="connsiteX47" fmla="*/ 2264569 w 2809875"/>
                <a:gd name="connsiteY47" fmla="*/ 1281112 h 1350169"/>
                <a:gd name="connsiteX48" fmla="*/ 2040731 w 2809875"/>
                <a:gd name="connsiteY48" fmla="*/ 1333500 h 1350169"/>
                <a:gd name="connsiteX49" fmla="*/ 1983581 w 2809875"/>
                <a:gd name="connsiteY49" fmla="*/ 1347787 h 1350169"/>
                <a:gd name="connsiteX50" fmla="*/ 1962150 w 2809875"/>
                <a:gd name="connsiteY50" fmla="*/ 1350169 h 1350169"/>
                <a:gd name="connsiteX51" fmla="*/ 1919287 w 2809875"/>
                <a:gd name="connsiteY51" fmla="*/ 1347787 h 1350169"/>
                <a:gd name="connsiteX52" fmla="*/ 1866900 w 2809875"/>
                <a:gd name="connsiteY52" fmla="*/ 1338262 h 1350169"/>
                <a:gd name="connsiteX53" fmla="*/ 1828800 w 2809875"/>
                <a:gd name="connsiteY53" fmla="*/ 1328737 h 1350169"/>
                <a:gd name="connsiteX54" fmla="*/ 1793081 w 2809875"/>
                <a:gd name="connsiteY54" fmla="*/ 1314450 h 1350169"/>
                <a:gd name="connsiteX55" fmla="*/ 1752600 w 2809875"/>
                <a:gd name="connsiteY55" fmla="*/ 1293019 h 1350169"/>
                <a:gd name="connsiteX56" fmla="*/ 1685925 w 2809875"/>
                <a:gd name="connsiteY56" fmla="*/ 1247775 h 1350169"/>
                <a:gd name="connsiteX57" fmla="*/ 1600200 w 2809875"/>
                <a:gd name="connsiteY57" fmla="*/ 1185862 h 1350169"/>
                <a:gd name="connsiteX58" fmla="*/ 1485900 w 2809875"/>
                <a:gd name="connsiteY58" fmla="*/ 1097756 h 1350169"/>
                <a:gd name="connsiteX59" fmla="*/ 1350169 w 2809875"/>
                <a:gd name="connsiteY59" fmla="*/ 985837 h 1350169"/>
                <a:gd name="connsiteX60" fmla="*/ 1221581 w 2809875"/>
                <a:gd name="connsiteY60" fmla="*/ 878681 h 1350169"/>
                <a:gd name="connsiteX61" fmla="*/ 1109662 w 2809875"/>
                <a:gd name="connsiteY61" fmla="*/ 783431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809875" h="1350169">
                  <a:moveTo>
                    <a:pt x="1109662" y="783431"/>
                  </a:moveTo>
                  <a:lnTo>
                    <a:pt x="1026319" y="711994"/>
                  </a:lnTo>
                  <a:lnTo>
                    <a:pt x="942975" y="642937"/>
                  </a:lnTo>
                  <a:lnTo>
                    <a:pt x="873919" y="585787"/>
                  </a:lnTo>
                  <a:lnTo>
                    <a:pt x="821531" y="540544"/>
                  </a:lnTo>
                  <a:lnTo>
                    <a:pt x="735806" y="473869"/>
                  </a:lnTo>
                  <a:lnTo>
                    <a:pt x="688181" y="435769"/>
                  </a:lnTo>
                  <a:lnTo>
                    <a:pt x="631031" y="392906"/>
                  </a:lnTo>
                  <a:lnTo>
                    <a:pt x="566737" y="345281"/>
                  </a:lnTo>
                  <a:lnTo>
                    <a:pt x="511969" y="307181"/>
                  </a:lnTo>
                  <a:lnTo>
                    <a:pt x="469106" y="280987"/>
                  </a:lnTo>
                  <a:lnTo>
                    <a:pt x="423862" y="254794"/>
                  </a:lnTo>
                  <a:lnTo>
                    <a:pt x="371475" y="223837"/>
                  </a:lnTo>
                  <a:lnTo>
                    <a:pt x="297656" y="188119"/>
                  </a:lnTo>
                  <a:lnTo>
                    <a:pt x="226219" y="154781"/>
                  </a:lnTo>
                  <a:lnTo>
                    <a:pt x="121444" y="107156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40494" y="30956"/>
                  </a:lnTo>
                  <a:lnTo>
                    <a:pt x="264319" y="73819"/>
                  </a:lnTo>
                  <a:lnTo>
                    <a:pt x="369094" y="116681"/>
                  </a:lnTo>
                  <a:lnTo>
                    <a:pt x="454819" y="157162"/>
                  </a:lnTo>
                  <a:lnTo>
                    <a:pt x="578644" y="216694"/>
                  </a:lnTo>
                  <a:lnTo>
                    <a:pt x="688181" y="273844"/>
                  </a:lnTo>
                  <a:lnTo>
                    <a:pt x="812006" y="340519"/>
                  </a:lnTo>
                  <a:lnTo>
                    <a:pt x="888206" y="385762"/>
                  </a:lnTo>
                  <a:lnTo>
                    <a:pt x="1100137" y="492919"/>
                  </a:lnTo>
                  <a:lnTo>
                    <a:pt x="1228725" y="576262"/>
                  </a:lnTo>
                  <a:lnTo>
                    <a:pt x="1419225" y="681037"/>
                  </a:lnTo>
                  <a:lnTo>
                    <a:pt x="1545431" y="745331"/>
                  </a:lnTo>
                  <a:lnTo>
                    <a:pt x="1664494" y="802481"/>
                  </a:lnTo>
                  <a:lnTo>
                    <a:pt x="1819275" y="866775"/>
                  </a:lnTo>
                  <a:lnTo>
                    <a:pt x="1981200" y="923925"/>
                  </a:lnTo>
                  <a:lnTo>
                    <a:pt x="2140744" y="973931"/>
                  </a:lnTo>
                  <a:lnTo>
                    <a:pt x="2324100" y="1019175"/>
                  </a:lnTo>
                  <a:lnTo>
                    <a:pt x="2481262" y="1050131"/>
                  </a:lnTo>
                  <a:lnTo>
                    <a:pt x="2667000" y="1073944"/>
                  </a:lnTo>
                  <a:lnTo>
                    <a:pt x="2769394" y="1083469"/>
                  </a:lnTo>
                  <a:lnTo>
                    <a:pt x="2793206" y="1090612"/>
                  </a:lnTo>
                  <a:lnTo>
                    <a:pt x="2802731" y="1095375"/>
                  </a:lnTo>
                  <a:lnTo>
                    <a:pt x="2807494" y="1100137"/>
                  </a:lnTo>
                  <a:lnTo>
                    <a:pt x="2809875" y="1109662"/>
                  </a:lnTo>
                  <a:lnTo>
                    <a:pt x="2805112" y="1123950"/>
                  </a:lnTo>
                  <a:lnTo>
                    <a:pt x="2786062" y="1138237"/>
                  </a:lnTo>
                  <a:lnTo>
                    <a:pt x="2752725" y="1152525"/>
                  </a:lnTo>
                  <a:lnTo>
                    <a:pt x="2652712" y="1178719"/>
                  </a:lnTo>
                  <a:lnTo>
                    <a:pt x="2505075" y="1219200"/>
                  </a:lnTo>
                  <a:lnTo>
                    <a:pt x="2264569" y="1281112"/>
                  </a:lnTo>
                  <a:lnTo>
                    <a:pt x="2040731" y="1333500"/>
                  </a:lnTo>
                  <a:lnTo>
                    <a:pt x="1983581" y="1347787"/>
                  </a:lnTo>
                  <a:lnTo>
                    <a:pt x="1962150" y="1350169"/>
                  </a:lnTo>
                  <a:lnTo>
                    <a:pt x="1919287" y="1347787"/>
                  </a:lnTo>
                  <a:lnTo>
                    <a:pt x="1866900" y="1338262"/>
                  </a:lnTo>
                  <a:lnTo>
                    <a:pt x="1828800" y="1328737"/>
                  </a:lnTo>
                  <a:lnTo>
                    <a:pt x="1793081" y="1314450"/>
                  </a:lnTo>
                  <a:lnTo>
                    <a:pt x="1752600" y="1293019"/>
                  </a:lnTo>
                  <a:lnTo>
                    <a:pt x="1685925" y="1247775"/>
                  </a:lnTo>
                  <a:lnTo>
                    <a:pt x="1600200" y="1185862"/>
                  </a:lnTo>
                  <a:lnTo>
                    <a:pt x="1485900" y="1097756"/>
                  </a:lnTo>
                  <a:lnTo>
                    <a:pt x="1350169" y="985837"/>
                  </a:lnTo>
                  <a:lnTo>
                    <a:pt x="1221581" y="878681"/>
                  </a:lnTo>
                  <a:lnTo>
                    <a:pt x="1109662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0610" name="グループ化 1">
            <a:extLst>
              <a:ext uri="{FF2B5EF4-FFF2-40B4-BE49-F238E27FC236}">
                <a16:creationId xmlns:a16="http://schemas.microsoft.com/office/drawing/2014/main" id="{493D571E-6940-4D51-9996-67A19EB8E2D0}"/>
              </a:ext>
            </a:extLst>
          </p:cNvPr>
          <p:cNvGrpSpPr>
            <a:grpSpLocks/>
          </p:cNvGrpSpPr>
          <p:nvPr/>
        </p:nvGrpSpPr>
        <p:grpSpPr bwMode="auto">
          <a:xfrm>
            <a:off x="2543175" y="1504950"/>
            <a:ext cx="4779963" cy="4424363"/>
            <a:chOff x="2543175" y="1504950"/>
            <a:chExt cx="4779963" cy="4424363"/>
          </a:xfrm>
        </p:grpSpPr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D8E7BB9B-67EC-400F-83C1-A8A393B4A981}"/>
                </a:ext>
              </a:extLst>
            </p:cNvPr>
            <p:cNvSpPr/>
            <p:nvPr/>
          </p:nvSpPr>
          <p:spPr>
            <a:xfrm>
              <a:off x="2700338" y="1528763"/>
              <a:ext cx="1368425" cy="1081087"/>
            </a:xfrm>
            <a:custGeom>
              <a:avLst/>
              <a:gdLst>
                <a:gd name="connsiteX0" fmla="*/ 1021556 w 1369218"/>
                <a:gd name="connsiteY0" fmla="*/ 559593 h 1081087"/>
                <a:gd name="connsiteX1" fmla="*/ 940593 w 1369218"/>
                <a:gd name="connsiteY1" fmla="*/ 616743 h 1081087"/>
                <a:gd name="connsiteX2" fmla="*/ 833437 w 1369218"/>
                <a:gd name="connsiteY2" fmla="*/ 690562 h 1081087"/>
                <a:gd name="connsiteX3" fmla="*/ 731043 w 1369218"/>
                <a:gd name="connsiteY3" fmla="*/ 754856 h 1081087"/>
                <a:gd name="connsiteX4" fmla="*/ 609600 w 1369218"/>
                <a:gd name="connsiteY4" fmla="*/ 826293 h 1081087"/>
                <a:gd name="connsiteX5" fmla="*/ 461962 w 1369218"/>
                <a:gd name="connsiteY5" fmla="*/ 904875 h 1081087"/>
                <a:gd name="connsiteX6" fmla="*/ 333375 w 1369218"/>
                <a:gd name="connsiteY6" fmla="*/ 966787 h 1081087"/>
                <a:gd name="connsiteX7" fmla="*/ 204787 w 1369218"/>
                <a:gd name="connsiteY7" fmla="*/ 1019175 h 1081087"/>
                <a:gd name="connsiteX8" fmla="*/ 85725 w 1369218"/>
                <a:gd name="connsiteY8" fmla="*/ 1064418 h 1081087"/>
                <a:gd name="connsiteX9" fmla="*/ 50006 w 1369218"/>
                <a:gd name="connsiteY9" fmla="*/ 1076325 h 1081087"/>
                <a:gd name="connsiteX10" fmla="*/ 19050 w 1369218"/>
                <a:gd name="connsiteY10" fmla="*/ 1081087 h 1081087"/>
                <a:gd name="connsiteX11" fmla="*/ 4762 w 1369218"/>
                <a:gd name="connsiteY11" fmla="*/ 1076325 h 1081087"/>
                <a:gd name="connsiteX12" fmla="*/ 0 w 1369218"/>
                <a:gd name="connsiteY12" fmla="*/ 1069181 h 1081087"/>
                <a:gd name="connsiteX13" fmla="*/ 4762 w 1369218"/>
                <a:gd name="connsiteY13" fmla="*/ 1057275 h 1081087"/>
                <a:gd name="connsiteX14" fmla="*/ 33337 w 1369218"/>
                <a:gd name="connsiteY14" fmla="*/ 1031081 h 1081087"/>
                <a:gd name="connsiteX15" fmla="*/ 119062 w 1369218"/>
                <a:gd name="connsiteY15" fmla="*/ 973931 h 1081087"/>
                <a:gd name="connsiteX16" fmla="*/ 228600 w 1369218"/>
                <a:gd name="connsiteY16" fmla="*/ 900112 h 1081087"/>
                <a:gd name="connsiteX17" fmla="*/ 342900 w 1369218"/>
                <a:gd name="connsiteY17" fmla="*/ 816768 h 1081087"/>
                <a:gd name="connsiteX18" fmla="*/ 457200 w 1369218"/>
                <a:gd name="connsiteY18" fmla="*/ 733425 h 1081087"/>
                <a:gd name="connsiteX19" fmla="*/ 566737 w 1369218"/>
                <a:gd name="connsiteY19" fmla="*/ 650081 h 1081087"/>
                <a:gd name="connsiteX20" fmla="*/ 661987 w 1369218"/>
                <a:gd name="connsiteY20" fmla="*/ 573881 h 1081087"/>
                <a:gd name="connsiteX21" fmla="*/ 759618 w 1369218"/>
                <a:gd name="connsiteY21" fmla="*/ 497681 h 1081087"/>
                <a:gd name="connsiteX22" fmla="*/ 814387 w 1369218"/>
                <a:gd name="connsiteY22" fmla="*/ 450056 h 1081087"/>
                <a:gd name="connsiteX23" fmla="*/ 869156 w 1369218"/>
                <a:gd name="connsiteY23" fmla="*/ 400050 h 1081087"/>
                <a:gd name="connsiteX24" fmla="*/ 923925 w 1369218"/>
                <a:gd name="connsiteY24" fmla="*/ 340518 h 1081087"/>
                <a:gd name="connsiteX25" fmla="*/ 954881 w 1369218"/>
                <a:gd name="connsiteY25" fmla="*/ 302418 h 1081087"/>
                <a:gd name="connsiteX26" fmla="*/ 978693 w 1369218"/>
                <a:gd name="connsiteY26" fmla="*/ 261937 h 1081087"/>
                <a:gd name="connsiteX27" fmla="*/ 990600 w 1369218"/>
                <a:gd name="connsiteY27" fmla="*/ 230981 h 1081087"/>
                <a:gd name="connsiteX28" fmla="*/ 995362 w 1369218"/>
                <a:gd name="connsiteY28" fmla="*/ 200025 h 1081087"/>
                <a:gd name="connsiteX29" fmla="*/ 992981 w 1369218"/>
                <a:gd name="connsiteY29" fmla="*/ 178593 h 1081087"/>
                <a:gd name="connsiteX30" fmla="*/ 985837 w 1369218"/>
                <a:gd name="connsiteY30" fmla="*/ 150018 h 1081087"/>
                <a:gd name="connsiteX31" fmla="*/ 971550 w 1369218"/>
                <a:gd name="connsiteY31" fmla="*/ 121443 h 1081087"/>
                <a:gd name="connsiteX32" fmla="*/ 954881 w 1369218"/>
                <a:gd name="connsiteY32" fmla="*/ 102393 h 1081087"/>
                <a:gd name="connsiteX33" fmla="*/ 935831 w 1369218"/>
                <a:gd name="connsiteY33" fmla="*/ 83343 h 1081087"/>
                <a:gd name="connsiteX34" fmla="*/ 909637 w 1369218"/>
                <a:gd name="connsiteY34" fmla="*/ 66675 h 1081087"/>
                <a:gd name="connsiteX35" fmla="*/ 909637 w 1369218"/>
                <a:gd name="connsiteY35" fmla="*/ 66675 h 1081087"/>
                <a:gd name="connsiteX36" fmla="*/ 883443 w 1369218"/>
                <a:gd name="connsiteY36" fmla="*/ 50006 h 1081087"/>
                <a:gd name="connsiteX37" fmla="*/ 876300 w 1369218"/>
                <a:gd name="connsiteY37" fmla="*/ 40481 h 1081087"/>
                <a:gd name="connsiteX38" fmla="*/ 876300 w 1369218"/>
                <a:gd name="connsiteY38" fmla="*/ 26193 h 1081087"/>
                <a:gd name="connsiteX39" fmla="*/ 883443 w 1369218"/>
                <a:gd name="connsiteY39" fmla="*/ 14287 h 1081087"/>
                <a:gd name="connsiteX40" fmla="*/ 909637 w 1369218"/>
                <a:gd name="connsiteY40" fmla="*/ 4762 h 1081087"/>
                <a:gd name="connsiteX41" fmla="*/ 964406 w 1369218"/>
                <a:gd name="connsiteY41" fmla="*/ 0 h 1081087"/>
                <a:gd name="connsiteX42" fmla="*/ 1023937 w 1369218"/>
                <a:gd name="connsiteY42" fmla="*/ 11906 h 1081087"/>
                <a:gd name="connsiteX43" fmla="*/ 1066800 w 1369218"/>
                <a:gd name="connsiteY43" fmla="*/ 26193 h 1081087"/>
                <a:gd name="connsiteX44" fmla="*/ 1112043 w 1369218"/>
                <a:gd name="connsiteY44" fmla="*/ 50006 h 1081087"/>
                <a:gd name="connsiteX45" fmla="*/ 1166812 w 1369218"/>
                <a:gd name="connsiteY45" fmla="*/ 88106 h 1081087"/>
                <a:gd name="connsiteX46" fmla="*/ 1226343 w 1369218"/>
                <a:gd name="connsiteY46" fmla="*/ 135731 h 1081087"/>
                <a:gd name="connsiteX47" fmla="*/ 1297781 w 1369218"/>
                <a:gd name="connsiteY47" fmla="*/ 204787 h 1081087"/>
                <a:gd name="connsiteX48" fmla="*/ 1347787 w 1369218"/>
                <a:gd name="connsiteY48" fmla="*/ 261937 h 1081087"/>
                <a:gd name="connsiteX49" fmla="*/ 1359693 w 1369218"/>
                <a:gd name="connsiteY49" fmla="*/ 278606 h 1081087"/>
                <a:gd name="connsiteX50" fmla="*/ 1366837 w 1369218"/>
                <a:gd name="connsiteY50" fmla="*/ 300037 h 1081087"/>
                <a:gd name="connsiteX51" fmla="*/ 1369218 w 1369218"/>
                <a:gd name="connsiteY51" fmla="*/ 314325 h 1081087"/>
                <a:gd name="connsiteX52" fmla="*/ 1364456 w 1369218"/>
                <a:gd name="connsiteY52" fmla="*/ 338137 h 1081087"/>
                <a:gd name="connsiteX53" fmla="*/ 1347787 w 1369218"/>
                <a:gd name="connsiteY53" fmla="*/ 359568 h 1081087"/>
                <a:gd name="connsiteX54" fmla="*/ 1314450 w 1369218"/>
                <a:gd name="connsiteY54" fmla="*/ 381000 h 1081087"/>
                <a:gd name="connsiteX55" fmla="*/ 1262062 w 1369218"/>
                <a:gd name="connsiteY55" fmla="*/ 404812 h 1081087"/>
                <a:gd name="connsiteX56" fmla="*/ 1197768 w 1369218"/>
                <a:gd name="connsiteY56" fmla="*/ 426243 h 1081087"/>
                <a:gd name="connsiteX57" fmla="*/ 1119187 w 1369218"/>
                <a:gd name="connsiteY57" fmla="*/ 490537 h 1081087"/>
                <a:gd name="connsiteX58" fmla="*/ 1021556 w 1369218"/>
                <a:gd name="connsiteY58" fmla="*/ 559593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69218" h="1081087">
                  <a:moveTo>
                    <a:pt x="1021556" y="559593"/>
                  </a:moveTo>
                  <a:lnTo>
                    <a:pt x="940593" y="616743"/>
                  </a:lnTo>
                  <a:lnTo>
                    <a:pt x="833437" y="690562"/>
                  </a:lnTo>
                  <a:lnTo>
                    <a:pt x="731043" y="754856"/>
                  </a:lnTo>
                  <a:lnTo>
                    <a:pt x="609600" y="826293"/>
                  </a:lnTo>
                  <a:lnTo>
                    <a:pt x="461962" y="904875"/>
                  </a:lnTo>
                  <a:lnTo>
                    <a:pt x="333375" y="966787"/>
                  </a:lnTo>
                  <a:lnTo>
                    <a:pt x="204787" y="1019175"/>
                  </a:lnTo>
                  <a:lnTo>
                    <a:pt x="85725" y="1064418"/>
                  </a:lnTo>
                  <a:lnTo>
                    <a:pt x="50006" y="1076325"/>
                  </a:lnTo>
                  <a:lnTo>
                    <a:pt x="19050" y="1081087"/>
                  </a:lnTo>
                  <a:lnTo>
                    <a:pt x="4762" y="1076325"/>
                  </a:lnTo>
                  <a:lnTo>
                    <a:pt x="0" y="1069181"/>
                  </a:lnTo>
                  <a:lnTo>
                    <a:pt x="4762" y="1057275"/>
                  </a:lnTo>
                  <a:lnTo>
                    <a:pt x="33337" y="1031081"/>
                  </a:lnTo>
                  <a:lnTo>
                    <a:pt x="119062" y="973931"/>
                  </a:lnTo>
                  <a:lnTo>
                    <a:pt x="228600" y="900112"/>
                  </a:lnTo>
                  <a:lnTo>
                    <a:pt x="342900" y="816768"/>
                  </a:lnTo>
                  <a:lnTo>
                    <a:pt x="457200" y="733425"/>
                  </a:lnTo>
                  <a:lnTo>
                    <a:pt x="566737" y="650081"/>
                  </a:lnTo>
                  <a:lnTo>
                    <a:pt x="661987" y="573881"/>
                  </a:lnTo>
                  <a:lnTo>
                    <a:pt x="759618" y="497681"/>
                  </a:lnTo>
                  <a:lnTo>
                    <a:pt x="814387" y="450056"/>
                  </a:lnTo>
                  <a:lnTo>
                    <a:pt x="869156" y="400050"/>
                  </a:lnTo>
                  <a:lnTo>
                    <a:pt x="923925" y="340518"/>
                  </a:lnTo>
                  <a:lnTo>
                    <a:pt x="954881" y="302418"/>
                  </a:lnTo>
                  <a:lnTo>
                    <a:pt x="978693" y="261937"/>
                  </a:lnTo>
                  <a:lnTo>
                    <a:pt x="990600" y="230981"/>
                  </a:lnTo>
                  <a:lnTo>
                    <a:pt x="995362" y="200025"/>
                  </a:lnTo>
                  <a:lnTo>
                    <a:pt x="992981" y="178593"/>
                  </a:lnTo>
                  <a:lnTo>
                    <a:pt x="985837" y="150018"/>
                  </a:lnTo>
                  <a:lnTo>
                    <a:pt x="971550" y="121443"/>
                  </a:lnTo>
                  <a:lnTo>
                    <a:pt x="954881" y="102393"/>
                  </a:lnTo>
                  <a:lnTo>
                    <a:pt x="935831" y="83343"/>
                  </a:lnTo>
                  <a:lnTo>
                    <a:pt x="909637" y="66675"/>
                  </a:lnTo>
                  <a:lnTo>
                    <a:pt x="909637" y="66675"/>
                  </a:lnTo>
                  <a:lnTo>
                    <a:pt x="883443" y="50006"/>
                  </a:lnTo>
                  <a:lnTo>
                    <a:pt x="876300" y="40481"/>
                  </a:lnTo>
                  <a:lnTo>
                    <a:pt x="876300" y="26193"/>
                  </a:lnTo>
                  <a:lnTo>
                    <a:pt x="883443" y="14287"/>
                  </a:lnTo>
                  <a:lnTo>
                    <a:pt x="909637" y="4762"/>
                  </a:lnTo>
                  <a:lnTo>
                    <a:pt x="964406" y="0"/>
                  </a:lnTo>
                  <a:lnTo>
                    <a:pt x="1023937" y="11906"/>
                  </a:lnTo>
                  <a:lnTo>
                    <a:pt x="1066800" y="26193"/>
                  </a:lnTo>
                  <a:lnTo>
                    <a:pt x="1112043" y="50006"/>
                  </a:lnTo>
                  <a:lnTo>
                    <a:pt x="1166812" y="88106"/>
                  </a:lnTo>
                  <a:lnTo>
                    <a:pt x="1226343" y="135731"/>
                  </a:lnTo>
                  <a:lnTo>
                    <a:pt x="1297781" y="204787"/>
                  </a:lnTo>
                  <a:lnTo>
                    <a:pt x="1347787" y="261937"/>
                  </a:lnTo>
                  <a:lnTo>
                    <a:pt x="1359693" y="278606"/>
                  </a:lnTo>
                  <a:lnTo>
                    <a:pt x="1366837" y="300037"/>
                  </a:lnTo>
                  <a:lnTo>
                    <a:pt x="1369218" y="314325"/>
                  </a:lnTo>
                  <a:lnTo>
                    <a:pt x="1364456" y="338137"/>
                  </a:lnTo>
                  <a:lnTo>
                    <a:pt x="1347787" y="359568"/>
                  </a:lnTo>
                  <a:lnTo>
                    <a:pt x="1314450" y="381000"/>
                  </a:lnTo>
                  <a:lnTo>
                    <a:pt x="1262062" y="404812"/>
                  </a:lnTo>
                  <a:lnTo>
                    <a:pt x="1197768" y="426243"/>
                  </a:lnTo>
                  <a:lnTo>
                    <a:pt x="1119187" y="490537"/>
                  </a:lnTo>
                  <a:lnTo>
                    <a:pt x="1021556" y="559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6ADD2046-254D-4BD5-86AC-8B8257016726}"/>
                </a:ext>
              </a:extLst>
            </p:cNvPr>
            <p:cNvSpPr/>
            <p:nvPr/>
          </p:nvSpPr>
          <p:spPr>
            <a:xfrm>
              <a:off x="2543175" y="2447925"/>
              <a:ext cx="1598613" cy="1754188"/>
            </a:xfrm>
            <a:custGeom>
              <a:avLst/>
              <a:gdLst>
                <a:gd name="connsiteX0" fmla="*/ 1112044 w 1597819"/>
                <a:gd name="connsiteY0" fmla="*/ 345281 h 1754981"/>
                <a:gd name="connsiteX1" fmla="*/ 1000125 w 1597819"/>
                <a:gd name="connsiteY1" fmla="*/ 502444 h 1754981"/>
                <a:gd name="connsiteX2" fmla="*/ 862013 w 1597819"/>
                <a:gd name="connsiteY2" fmla="*/ 700088 h 1754981"/>
                <a:gd name="connsiteX3" fmla="*/ 719138 w 1597819"/>
                <a:gd name="connsiteY3" fmla="*/ 902494 h 1754981"/>
                <a:gd name="connsiteX4" fmla="*/ 650081 w 1597819"/>
                <a:gd name="connsiteY4" fmla="*/ 992981 h 1754981"/>
                <a:gd name="connsiteX5" fmla="*/ 485775 w 1597819"/>
                <a:gd name="connsiteY5" fmla="*/ 1197769 h 1754981"/>
                <a:gd name="connsiteX6" fmla="*/ 292894 w 1597819"/>
                <a:gd name="connsiteY6" fmla="*/ 1404938 h 1754981"/>
                <a:gd name="connsiteX7" fmla="*/ 114300 w 1597819"/>
                <a:gd name="connsiteY7" fmla="*/ 1595438 h 1754981"/>
                <a:gd name="connsiteX8" fmla="*/ 19050 w 1597819"/>
                <a:gd name="connsiteY8" fmla="*/ 1688306 h 1754981"/>
                <a:gd name="connsiteX9" fmla="*/ 7144 w 1597819"/>
                <a:gd name="connsiteY9" fmla="*/ 1709738 h 1754981"/>
                <a:gd name="connsiteX10" fmla="*/ 0 w 1597819"/>
                <a:gd name="connsiteY10" fmla="*/ 1728788 h 1754981"/>
                <a:gd name="connsiteX11" fmla="*/ 0 w 1597819"/>
                <a:gd name="connsiteY11" fmla="*/ 1740694 h 1754981"/>
                <a:gd name="connsiteX12" fmla="*/ 2381 w 1597819"/>
                <a:gd name="connsiteY12" fmla="*/ 1750219 h 1754981"/>
                <a:gd name="connsiteX13" fmla="*/ 7144 w 1597819"/>
                <a:gd name="connsiteY13" fmla="*/ 1752600 h 1754981"/>
                <a:gd name="connsiteX14" fmla="*/ 21431 w 1597819"/>
                <a:gd name="connsiteY14" fmla="*/ 1754981 h 1754981"/>
                <a:gd name="connsiteX15" fmla="*/ 47625 w 1597819"/>
                <a:gd name="connsiteY15" fmla="*/ 1747838 h 1754981"/>
                <a:gd name="connsiteX16" fmla="*/ 123825 w 1597819"/>
                <a:gd name="connsiteY16" fmla="*/ 1695450 h 1754981"/>
                <a:gd name="connsiteX17" fmla="*/ 250031 w 1597819"/>
                <a:gd name="connsiteY17" fmla="*/ 1604963 h 1754981"/>
                <a:gd name="connsiteX18" fmla="*/ 411956 w 1597819"/>
                <a:gd name="connsiteY18" fmla="*/ 1473994 h 1754981"/>
                <a:gd name="connsiteX19" fmla="*/ 564356 w 1597819"/>
                <a:gd name="connsiteY19" fmla="*/ 1347788 h 1754981"/>
                <a:gd name="connsiteX20" fmla="*/ 678656 w 1597819"/>
                <a:gd name="connsiteY20" fmla="*/ 1245394 h 1754981"/>
                <a:gd name="connsiteX21" fmla="*/ 821531 w 1597819"/>
                <a:gd name="connsiteY21" fmla="*/ 1109663 h 1754981"/>
                <a:gd name="connsiteX22" fmla="*/ 969169 w 1597819"/>
                <a:gd name="connsiteY22" fmla="*/ 940594 h 1754981"/>
                <a:gd name="connsiteX23" fmla="*/ 1119188 w 1597819"/>
                <a:gd name="connsiteY23" fmla="*/ 773906 h 1754981"/>
                <a:gd name="connsiteX24" fmla="*/ 1245394 w 1597819"/>
                <a:gd name="connsiteY24" fmla="*/ 623888 h 1754981"/>
                <a:gd name="connsiteX25" fmla="*/ 1378744 w 1597819"/>
                <a:gd name="connsiteY25" fmla="*/ 461963 h 1754981"/>
                <a:gd name="connsiteX26" fmla="*/ 1459706 w 1597819"/>
                <a:gd name="connsiteY26" fmla="*/ 359569 h 1754981"/>
                <a:gd name="connsiteX27" fmla="*/ 1493044 w 1597819"/>
                <a:gd name="connsiteY27" fmla="*/ 340519 h 1754981"/>
                <a:gd name="connsiteX28" fmla="*/ 1543050 w 1597819"/>
                <a:gd name="connsiteY28" fmla="*/ 314325 h 1754981"/>
                <a:gd name="connsiteX29" fmla="*/ 1569244 w 1597819"/>
                <a:gd name="connsiteY29" fmla="*/ 302419 h 1754981"/>
                <a:gd name="connsiteX30" fmla="*/ 1585913 w 1597819"/>
                <a:gd name="connsiteY30" fmla="*/ 290513 h 1754981"/>
                <a:gd name="connsiteX31" fmla="*/ 1593056 w 1597819"/>
                <a:gd name="connsiteY31" fmla="*/ 280988 h 1754981"/>
                <a:gd name="connsiteX32" fmla="*/ 1597819 w 1597819"/>
                <a:gd name="connsiteY32" fmla="*/ 273844 h 1754981"/>
                <a:gd name="connsiteX33" fmla="*/ 1597819 w 1597819"/>
                <a:gd name="connsiteY33" fmla="*/ 264319 h 1754981"/>
                <a:gd name="connsiteX34" fmla="*/ 1597819 w 1597819"/>
                <a:gd name="connsiteY34" fmla="*/ 250031 h 1754981"/>
                <a:gd name="connsiteX35" fmla="*/ 1590675 w 1597819"/>
                <a:gd name="connsiteY35" fmla="*/ 228600 h 1754981"/>
                <a:gd name="connsiteX36" fmla="*/ 1576388 w 1597819"/>
                <a:gd name="connsiteY36" fmla="*/ 207169 h 1754981"/>
                <a:gd name="connsiteX37" fmla="*/ 1545431 w 1597819"/>
                <a:gd name="connsiteY37" fmla="*/ 176213 h 1754981"/>
                <a:gd name="connsiteX38" fmla="*/ 1495425 w 1597819"/>
                <a:gd name="connsiteY38" fmla="*/ 135731 h 1754981"/>
                <a:gd name="connsiteX39" fmla="*/ 1447800 w 1597819"/>
                <a:gd name="connsiteY39" fmla="*/ 100013 h 1754981"/>
                <a:gd name="connsiteX40" fmla="*/ 1397794 w 1597819"/>
                <a:gd name="connsiteY40" fmla="*/ 71438 h 1754981"/>
                <a:gd name="connsiteX41" fmla="*/ 1345406 w 1597819"/>
                <a:gd name="connsiteY41" fmla="*/ 45244 h 1754981"/>
                <a:gd name="connsiteX42" fmla="*/ 1297781 w 1597819"/>
                <a:gd name="connsiteY42" fmla="*/ 28575 h 1754981"/>
                <a:gd name="connsiteX43" fmla="*/ 1231106 w 1597819"/>
                <a:gd name="connsiteY43" fmla="*/ 11906 h 1754981"/>
                <a:gd name="connsiteX44" fmla="*/ 1152525 w 1597819"/>
                <a:gd name="connsiteY44" fmla="*/ 0 h 1754981"/>
                <a:gd name="connsiteX45" fmla="*/ 1131094 w 1597819"/>
                <a:gd name="connsiteY45" fmla="*/ 2381 h 1754981"/>
                <a:gd name="connsiteX46" fmla="*/ 1114425 w 1597819"/>
                <a:gd name="connsiteY46" fmla="*/ 4763 h 1754981"/>
                <a:gd name="connsiteX47" fmla="*/ 1104900 w 1597819"/>
                <a:gd name="connsiteY47" fmla="*/ 14288 h 1754981"/>
                <a:gd name="connsiteX48" fmla="*/ 1102519 w 1597819"/>
                <a:gd name="connsiteY48" fmla="*/ 23813 h 1754981"/>
                <a:gd name="connsiteX49" fmla="*/ 1119188 w 1597819"/>
                <a:gd name="connsiteY49" fmla="*/ 52388 h 1754981"/>
                <a:gd name="connsiteX50" fmla="*/ 1140619 w 1597819"/>
                <a:gd name="connsiteY50" fmla="*/ 76200 h 1754981"/>
                <a:gd name="connsiteX51" fmla="*/ 1166813 w 1597819"/>
                <a:gd name="connsiteY51" fmla="*/ 104775 h 1754981"/>
                <a:gd name="connsiteX52" fmla="*/ 1183481 w 1597819"/>
                <a:gd name="connsiteY52" fmla="*/ 130969 h 1754981"/>
                <a:gd name="connsiteX53" fmla="*/ 1195388 w 1597819"/>
                <a:gd name="connsiteY53" fmla="*/ 157163 h 1754981"/>
                <a:gd name="connsiteX54" fmla="*/ 1200150 w 1597819"/>
                <a:gd name="connsiteY54" fmla="*/ 188119 h 1754981"/>
                <a:gd name="connsiteX55" fmla="*/ 1200150 w 1597819"/>
                <a:gd name="connsiteY55" fmla="*/ 209550 h 1754981"/>
                <a:gd name="connsiteX56" fmla="*/ 1185863 w 1597819"/>
                <a:gd name="connsiteY56" fmla="*/ 235744 h 1754981"/>
                <a:gd name="connsiteX57" fmla="*/ 1112044 w 1597819"/>
                <a:gd name="connsiteY57" fmla="*/ 345281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97819" h="1754981">
                  <a:moveTo>
                    <a:pt x="1112044" y="345281"/>
                  </a:moveTo>
                  <a:lnTo>
                    <a:pt x="1000125" y="502444"/>
                  </a:lnTo>
                  <a:lnTo>
                    <a:pt x="862013" y="700088"/>
                  </a:lnTo>
                  <a:lnTo>
                    <a:pt x="719138" y="902494"/>
                  </a:lnTo>
                  <a:lnTo>
                    <a:pt x="650081" y="992981"/>
                  </a:lnTo>
                  <a:lnTo>
                    <a:pt x="485775" y="1197769"/>
                  </a:lnTo>
                  <a:lnTo>
                    <a:pt x="292894" y="1404938"/>
                  </a:lnTo>
                  <a:lnTo>
                    <a:pt x="114300" y="1595438"/>
                  </a:lnTo>
                  <a:lnTo>
                    <a:pt x="19050" y="1688306"/>
                  </a:lnTo>
                  <a:lnTo>
                    <a:pt x="7144" y="1709738"/>
                  </a:lnTo>
                  <a:lnTo>
                    <a:pt x="0" y="1728788"/>
                  </a:lnTo>
                  <a:lnTo>
                    <a:pt x="0" y="1740694"/>
                  </a:lnTo>
                  <a:lnTo>
                    <a:pt x="2381" y="1750219"/>
                  </a:lnTo>
                  <a:lnTo>
                    <a:pt x="7144" y="1752600"/>
                  </a:lnTo>
                  <a:lnTo>
                    <a:pt x="21431" y="1754981"/>
                  </a:lnTo>
                  <a:lnTo>
                    <a:pt x="47625" y="1747838"/>
                  </a:lnTo>
                  <a:lnTo>
                    <a:pt x="123825" y="1695450"/>
                  </a:lnTo>
                  <a:lnTo>
                    <a:pt x="250031" y="1604963"/>
                  </a:lnTo>
                  <a:lnTo>
                    <a:pt x="411956" y="1473994"/>
                  </a:lnTo>
                  <a:lnTo>
                    <a:pt x="564356" y="1347788"/>
                  </a:lnTo>
                  <a:lnTo>
                    <a:pt x="678656" y="1245394"/>
                  </a:lnTo>
                  <a:lnTo>
                    <a:pt x="821531" y="1109663"/>
                  </a:lnTo>
                  <a:lnTo>
                    <a:pt x="969169" y="940594"/>
                  </a:lnTo>
                  <a:lnTo>
                    <a:pt x="1119188" y="773906"/>
                  </a:lnTo>
                  <a:lnTo>
                    <a:pt x="1245394" y="623888"/>
                  </a:lnTo>
                  <a:lnTo>
                    <a:pt x="1378744" y="461963"/>
                  </a:lnTo>
                  <a:lnTo>
                    <a:pt x="1459706" y="359569"/>
                  </a:lnTo>
                  <a:lnTo>
                    <a:pt x="1493044" y="340519"/>
                  </a:lnTo>
                  <a:lnTo>
                    <a:pt x="1543050" y="314325"/>
                  </a:lnTo>
                  <a:lnTo>
                    <a:pt x="1569244" y="302419"/>
                  </a:lnTo>
                  <a:lnTo>
                    <a:pt x="1585913" y="290513"/>
                  </a:lnTo>
                  <a:lnTo>
                    <a:pt x="1593056" y="280988"/>
                  </a:lnTo>
                  <a:lnTo>
                    <a:pt x="1597819" y="273844"/>
                  </a:lnTo>
                  <a:lnTo>
                    <a:pt x="1597819" y="264319"/>
                  </a:lnTo>
                  <a:lnTo>
                    <a:pt x="1597819" y="250031"/>
                  </a:lnTo>
                  <a:lnTo>
                    <a:pt x="1590675" y="228600"/>
                  </a:lnTo>
                  <a:lnTo>
                    <a:pt x="1576388" y="207169"/>
                  </a:lnTo>
                  <a:lnTo>
                    <a:pt x="1545431" y="176213"/>
                  </a:lnTo>
                  <a:lnTo>
                    <a:pt x="1495425" y="135731"/>
                  </a:lnTo>
                  <a:lnTo>
                    <a:pt x="1447800" y="100013"/>
                  </a:lnTo>
                  <a:lnTo>
                    <a:pt x="1397794" y="71438"/>
                  </a:lnTo>
                  <a:lnTo>
                    <a:pt x="1345406" y="45244"/>
                  </a:lnTo>
                  <a:lnTo>
                    <a:pt x="1297781" y="28575"/>
                  </a:lnTo>
                  <a:lnTo>
                    <a:pt x="1231106" y="11906"/>
                  </a:lnTo>
                  <a:lnTo>
                    <a:pt x="1152525" y="0"/>
                  </a:lnTo>
                  <a:lnTo>
                    <a:pt x="1131094" y="2381"/>
                  </a:lnTo>
                  <a:lnTo>
                    <a:pt x="1114425" y="4763"/>
                  </a:lnTo>
                  <a:lnTo>
                    <a:pt x="1104900" y="14288"/>
                  </a:lnTo>
                  <a:lnTo>
                    <a:pt x="1102519" y="23813"/>
                  </a:lnTo>
                  <a:lnTo>
                    <a:pt x="1119188" y="52388"/>
                  </a:lnTo>
                  <a:lnTo>
                    <a:pt x="1140619" y="76200"/>
                  </a:lnTo>
                  <a:lnTo>
                    <a:pt x="1166813" y="104775"/>
                  </a:lnTo>
                  <a:lnTo>
                    <a:pt x="1183481" y="130969"/>
                  </a:lnTo>
                  <a:lnTo>
                    <a:pt x="1195388" y="157163"/>
                  </a:lnTo>
                  <a:lnTo>
                    <a:pt x="1200150" y="188119"/>
                  </a:lnTo>
                  <a:lnTo>
                    <a:pt x="1200150" y="209550"/>
                  </a:lnTo>
                  <a:lnTo>
                    <a:pt x="1185863" y="235744"/>
                  </a:lnTo>
                  <a:lnTo>
                    <a:pt x="111204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53C89944-AA25-4316-996B-82BA17E61D32}"/>
                </a:ext>
              </a:extLst>
            </p:cNvPr>
            <p:cNvSpPr/>
            <p:nvPr/>
          </p:nvSpPr>
          <p:spPr>
            <a:xfrm>
              <a:off x="3690938" y="3876675"/>
              <a:ext cx="1133475" cy="1760538"/>
            </a:xfrm>
            <a:custGeom>
              <a:avLst/>
              <a:gdLst>
                <a:gd name="connsiteX0" fmla="*/ 714375 w 1133475"/>
                <a:gd name="connsiteY0" fmla="*/ 550069 h 1759744"/>
                <a:gd name="connsiteX1" fmla="*/ 673893 w 1133475"/>
                <a:gd name="connsiteY1" fmla="*/ 661988 h 1759744"/>
                <a:gd name="connsiteX2" fmla="*/ 616743 w 1133475"/>
                <a:gd name="connsiteY2" fmla="*/ 797719 h 1759744"/>
                <a:gd name="connsiteX3" fmla="*/ 557212 w 1133475"/>
                <a:gd name="connsiteY3" fmla="*/ 926306 h 1759744"/>
                <a:gd name="connsiteX4" fmla="*/ 502443 w 1133475"/>
                <a:gd name="connsiteY4" fmla="*/ 1035844 h 1759744"/>
                <a:gd name="connsiteX5" fmla="*/ 433387 w 1133475"/>
                <a:gd name="connsiteY5" fmla="*/ 1150144 h 1759744"/>
                <a:gd name="connsiteX6" fmla="*/ 342900 w 1133475"/>
                <a:gd name="connsiteY6" fmla="*/ 1290638 h 1759744"/>
                <a:gd name="connsiteX7" fmla="*/ 271462 w 1133475"/>
                <a:gd name="connsiteY7" fmla="*/ 1390650 h 1759744"/>
                <a:gd name="connsiteX8" fmla="*/ 185737 w 1133475"/>
                <a:gd name="connsiteY8" fmla="*/ 1500188 h 1759744"/>
                <a:gd name="connsiteX9" fmla="*/ 90487 w 1133475"/>
                <a:gd name="connsiteY9" fmla="*/ 1619250 h 1759744"/>
                <a:gd name="connsiteX10" fmla="*/ 9525 w 1133475"/>
                <a:gd name="connsiteY10" fmla="*/ 1712119 h 1759744"/>
                <a:gd name="connsiteX11" fmla="*/ 2381 w 1133475"/>
                <a:gd name="connsiteY11" fmla="*/ 1728788 h 1759744"/>
                <a:gd name="connsiteX12" fmla="*/ 0 w 1133475"/>
                <a:gd name="connsiteY12" fmla="*/ 1740694 h 1759744"/>
                <a:gd name="connsiteX13" fmla="*/ 0 w 1133475"/>
                <a:gd name="connsiteY13" fmla="*/ 1747838 h 1759744"/>
                <a:gd name="connsiteX14" fmla="*/ 4762 w 1133475"/>
                <a:gd name="connsiteY14" fmla="*/ 1757363 h 1759744"/>
                <a:gd name="connsiteX15" fmla="*/ 14287 w 1133475"/>
                <a:gd name="connsiteY15" fmla="*/ 1759744 h 1759744"/>
                <a:gd name="connsiteX16" fmla="*/ 38100 w 1133475"/>
                <a:gd name="connsiteY16" fmla="*/ 1754981 h 1759744"/>
                <a:gd name="connsiteX17" fmla="*/ 107156 w 1133475"/>
                <a:gd name="connsiteY17" fmla="*/ 1712119 h 1759744"/>
                <a:gd name="connsiteX18" fmla="*/ 200025 w 1133475"/>
                <a:gd name="connsiteY18" fmla="*/ 1638300 h 1759744"/>
                <a:gd name="connsiteX19" fmla="*/ 290512 w 1133475"/>
                <a:gd name="connsiteY19" fmla="*/ 1562100 h 1759744"/>
                <a:gd name="connsiteX20" fmla="*/ 373856 w 1133475"/>
                <a:gd name="connsiteY20" fmla="*/ 1478756 h 1759744"/>
                <a:gd name="connsiteX21" fmla="*/ 435768 w 1133475"/>
                <a:gd name="connsiteY21" fmla="*/ 1407319 h 1759744"/>
                <a:gd name="connsiteX22" fmla="*/ 514350 w 1133475"/>
                <a:gd name="connsiteY22" fmla="*/ 1314450 h 1759744"/>
                <a:gd name="connsiteX23" fmla="*/ 600075 w 1133475"/>
                <a:gd name="connsiteY23" fmla="*/ 1200150 h 1759744"/>
                <a:gd name="connsiteX24" fmla="*/ 690562 w 1133475"/>
                <a:gd name="connsiteY24" fmla="*/ 1071563 h 1759744"/>
                <a:gd name="connsiteX25" fmla="*/ 764381 w 1133475"/>
                <a:gd name="connsiteY25" fmla="*/ 964406 h 1759744"/>
                <a:gd name="connsiteX26" fmla="*/ 864393 w 1133475"/>
                <a:gd name="connsiteY26" fmla="*/ 802481 h 1759744"/>
                <a:gd name="connsiteX27" fmla="*/ 883443 w 1133475"/>
                <a:gd name="connsiteY27" fmla="*/ 759619 h 1759744"/>
                <a:gd name="connsiteX28" fmla="*/ 914400 w 1133475"/>
                <a:gd name="connsiteY28" fmla="*/ 683419 h 1759744"/>
                <a:gd name="connsiteX29" fmla="*/ 969168 w 1133475"/>
                <a:gd name="connsiteY29" fmla="*/ 581025 h 1759744"/>
                <a:gd name="connsiteX30" fmla="*/ 1014412 w 1133475"/>
                <a:gd name="connsiteY30" fmla="*/ 490538 h 1759744"/>
                <a:gd name="connsiteX31" fmla="*/ 1071562 w 1133475"/>
                <a:gd name="connsiteY31" fmla="*/ 366713 h 1759744"/>
                <a:gd name="connsiteX32" fmla="*/ 1081087 w 1133475"/>
                <a:gd name="connsiteY32" fmla="*/ 354806 h 1759744"/>
                <a:gd name="connsiteX33" fmla="*/ 1092993 w 1133475"/>
                <a:gd name="connsiteY33" fmla="*/ 350044 h 1759744"/>
                <a:gd name="connsiteX34" fmla="*/ 1116806 w 1133475"/>
                <a:gd name="connsiteY34" fmla="*/ 333375 h 1759744"/>
                <a:gd name="connsiteX35" fmla="*/ 1131093 w 1133475"/>
                <a:gd name="connsiteY35" fmla="*/ 314325 h 1759744"/>
                <a:gd name="connsiteX36" fmla="*/ 1133475 w 1133475"/>
                <a:gd name="connsiteY36" fmla="*/ 297656 h 1759744"/>
                <a:gd name="connsiteX37" fmla="*/ 1131093 w 1133475"/>
                <a:gd name="connsiteY37" fmla="*/ 278606 h 1759744"/>
                <a:gd name="connsiteX38" fmla="*/ 1126331 w 1133475"/>
                <a:gd name="connsiteY38" fmla="*/ 252413 h 1759744"/>
                <a:gd name="connsiteX39" fmla="*/ 1114425 w 1133475"/>
                <a:gd name="connsiteY39" fmla="*/ 228600 h 1759744"/>
                <a:gd name="connsiteX40" fmla="*/ 1085850 w 1133475"/>
                <a:gd name="connsiteY40" fmla="*/ 185738 h 1759744"/>
                <a:gd name="connsiteX41" fmla="*/ 1062037 w 1133475"/>
                <a:gd name="connsiteY41" fmla="*/ 157163 h 1759744"/>
                <a:gd name="connsiteX42" fmla="*/ 1021556 w 1133475"/>
                <a:gd name="connsiteY42" fmla="*/ 114300 h 1759744"/>
                <a:gd name="connsiteX43" fmla="*/ 983456 w 1133475"/>
                <a:gd name="connsiteY43" fmla="*/ 80963 h 1759744"/>
                <a:gd name="connsiteX44" fmla="*/ 954881 w 1133475"/>
                <a:gd name="connsiteY44" fmla="*/ 61913 h 1759744"/>
                <a:gd name="connsiteX45" fmla="*/ 912018 w 1133475"/>
                <a:gd name="connsiteY45" fmla="*/ 40481 h 1759744"/>
                <a:gd name="connsiteX46" fmla="*/ 869156 w 1133475"/>
                <a:gd name="connsiteY46" fmla="*/ 23813 h 1759744"/>
                <a:gd name="connsiteX47" fmla="*/ 821531 w 1133475"/>
                <a:gd name="connsiteY47" fmla="*/ 9525 h 1759744"/>
                <a:gd name="connsiteX48" fmla="*/ 781050 w 1133475"/>
                <a:gd name="connsiteY48" fmla="*/ 2381 h 1759744"/>
                <a:gd name="connsiteX49" fmla="*/ 726281 w 1133475"/>
                <a:gd name="connsiteY49" fmla="*/ 0 h 1759744"/>
                <a:gd name="connsiteX50" fmla="*/ 690562 w 1133475"/>
                <a:gd name="connsiteY50" fmla="*/ 2381 h 1759744"/>
                <a:gd name="connsiteX51" fmla="*/ 681037 w 1133475"/>
                <a:gd name="connsiteY51" fmla="*/ 4763 h 1759744"/>
                <a:gd name="connsiteX52" fmla="*/ 671512 w 1133475"/>
                <a:gd name="connsiteY52" fmla="*/ 11906 h 1759744"/>
                <a:gd name="connsiteX53" fmla="*/ 669131 w 1133475"/>
                <a:gd name="connsiteY53" fmla="*/ 23813 h 1759744"/>
                <a:gd name="connsiteX54" fmla="*/ 673893 w 1133475"/>
                <a:gd name="connsiteY54" fmla="*/ 40481 h 1759744"/>
                <a:gd name="connsiteX55" fmla="*/ 692943 w 1133475"/>
                <a:gd name="connsiteY55" fmla="*/ 61913 h 1759744"/>
                <a:gd name="connsiteX56" fmla="*/ 726281 w 1133475"/>
                <a:gd name="connsiteY56" fmla="*/ 88106 h 1759744"/>
                <a:gd name="connsiteX57" fmla="*/ 752475 w 1133475"/>
                <a:gd name="connsiteY57" fmla="*/ 114300 h 1759744"/>
                <a:gd name="connsiteX58" fmla="*/ 773906 w 1133475"/>
                <a:gd name="connsiteY58" fmla="*/ 147638 h 1759744"/>
                <a:gd name="connsiteX59" fmla="*/ 781050 w 1133475"/>
                <a:gd name="connsiteY59" fmla="*/ 173831 h 1759744"/>
                <a:gd name="connsiteX60" fmla="*/ 785812 w 1133475"/>
                <a:gd name="connsiteY60" fmla="*/ 207169 h 1759744"/>
                <a:gd name="connsiteX61" fmla="*/ 783431 w 1133475"/>
                <a:gd name="connsiteY61" fmla="*/ 261938 h 1759744"/>
                <a:gd name="connsiteX62" fmla="*/ 769143 w 1133475"/>
                <a:gd name="connsiteY62" fmla="*/ 352425 h 1759744"/>
                <a:gd name="connsiteX63" fmla="*/ 750093 w 1133475"/>
                <a:gd name="connsiteY63" fmla="*/ 428625 h 1759744"/>
                <a:gd name="connsiteX64" fmla="*/ 714375 w 1133475"/>
                <a:gd name="connsiteY64" fmla="*/ 550069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3475" h="1759744">
                  <a:moveTo>
                    <a:pt x="714375" y="550069"/>
                  </a:moveTo>
                  <a:lnTo>
                    <a:pt x="673893" y="661988"/>
                  </a:lnTo>
                  <a:lnTo>
                    <a:pt x="616743" y="797719"/>
                  </a:lnTo>
                  <a:lnTo>
                    <a:pt x="557212" y="926306"/>
                  </a:lnTo>
                  <a:lnTo>
                    <a:pt x="502443" y="1035844"/>
                  </a:lnTo>
                  <a:lnTo>
                    <a:pt x="433387" y="1150144"/>
                  </a:lnTo>
                  <a:lnTo>
                    <a:pt x="342900" y="1290638"/>
                  </a:lnTo>
                  <a:lnTo>
                    <a:pt x="271462" y="1390650"/>
                  </a:lnTo>
                  <a:lnTo>
                    <a:pt x="185737" y="1500188"/>
                  </a:lnTo>
                  <a:lnTo>
                    <a:pt x="90487" y="1619250"/>
                  </a:lnTo>
                  <a:lnTo>
                    <a:pt x="9525" y="1712119"/>
                  </a:lnTo>
                  <a:lnTo>
                    <a:pt x="2381" y="1728788"/>
                  </a:lnTo>
                  <a:lnTo>
                    <a:pt x="0" y="1740694"/>
                  </a:lnTo>
                  <a:lnTo>
                    <a:pt x="0" y="1747838"/>
                  </a:lnTo>
                  <a:lnTo>
                    <a:pt x="4762" y="1757363"/>
                  </a:lnTo>
                  <a:lnTo>
                    <a:pt x="14287" y="1759744"/>
                  </a:lnTo>
                  <a:lnTo>
                    <a:pt x="38100" y="1754981"/>
                  </a:lnTo>
                  <a:lnTo>
                    <a:pt x="107156" y="1712119"/>
                  </a:lnTo>
                  <a:lnTo>
                    <a:pt x="200025" y="1638300"/>
                  </a:lnTo>
                  <a:lnTo>
                    <a:pt x="290512" y="1562100"/>
                  </a:lnTo>
                  <a:lnTo>
                    <a:pt x="373856" y="1478756"/>
                  </a:lnTo>
                  <a:lnTo>
                    <a:pt x="435768" y="1407319"/>
                  </a:lnTo>
                  <a:lnTo>
                    <a:pt x="514350" y="1314450"/>
                  </a:lnTo>
                  <a:lnTo>
                    <a:pt x="600075" y="1200150"/>
                  </a:lnTo>
                  <a:lnTo>
                    <a:pt x="690562" y="1071563"/>
                  </a:lnTo>
                  <a:lnTo>
                    <a:pt x="764381" y="964406"/>
                  </a:lnTo>
                  <a:lnTo>
                    <a:pt x="864393" y="802481"/>
                  </a:lnTo>
                  <a:lnTo>
                    <a:pt x="883443" y="759619"/>
                  </a:lnTo>
                  <a:lnTo>
                    <a:pt x="914400" y="683419"/>
                  </a:lnTo>
                  <a:lnTo>
                    <a:pt x="969168" y="581025"/>
                  </a:lnTo>
                  <a:lnTo>
                    <a:pt x="1014412" y="490538"/>
                  </a:lnTo>
                  <a:lnTo>
                    <a:pt x="1071562" y="366713"/>
                  </a:lnTo>
                  <a:lnTo>
                    <a:pt x="1081087" y="354806"/>
                  </a:lnTo>
                  <a:lnTo>
                    <a:pt x="1092993" y="350044"/>
                  </a:lnTo>
                  <a:lnTo>
                    <a:pt x="1116806" y="333375"/>
                  </a:lnTo>
                  <a:lnTo>
                    <a:pt x="1131093" y="314325"/>
                  </a:lnTo>
                  <a:lnTo>
                    <a:pt x="1133475" y="297656"/>
                  </a:lnTo>
                  <a:lnTo>
                    <a:pt x="1131093" y="278606"/>
                  </a:lnTo>
                  <a:lnTo>
                    <a:pt x="1126331" y="252413"/>
                  </a:lnTo>
                  <a:lnTo>
                    <a:pt x="1114425" y="228600"/>
                  </a:lnTo>
                  <a:lnTo>
                    <a:pt x="1085850" y="185738"/>
                  </a:lnTo>
                  <a:lnTo>
                    <a:pt x="1062037" y="157163"/>
                  </a:lnTo>
                  <a:lnTo>
                    <a:pt x="1021556" y="114300"/>
                  </a:lnTo>
                  <a:lnTo>
                    <a:pt x="983456" y="80963"/>
                  </a:lnTo>
                  <a:lnTo>
                    <a:pt x="954881" y="61913"/>
                  </a:lnTo>
                  <a:lnTo>
                    <a:pt x="912018" y="40481"/>
                  </a:lnTo>
                  <a:lnTo>
                    <a:pt x="869156" y="23813"/>
                  </a:lnTo>
                  <a:lnTo>
                    <a:pt x="821531" y="9525"/>
                  </a:lnTo>
                  <a:lnTo>
                    <a:pt x="781050" y="2381"/>
                  </a:lnTo>
                  <a:lnTo>
                    <a:pt x="726281" y="0"/>
                  </a:lnTo>
                  <a:lnTo>
                    <a:pt x="690562" y="2381"/>
                  </a:lnTo>
                  <a:lnTo>
                    <a:pt x="681037" y="4763"/>
                  </a:lnTo>
                  <a:lnTo>
                    <a:pt x="671512" y="11906"/>
                  </a:lnTo>
                  <a:lnTo>
                    <a:pt x="669131" y="23813"/>
                  </a:lnTo>
                  <a:lnTo>
                    <a:pt x="673893" y="40481"/>
                  </a:lnTo>
                  <a:lnTo>
                    <a:pt x="692943" y="61913"/>
                  </a:lnTo>
                  <a:lnTo>
                    <a:pt x="726281" y="88106"/>
                  </a:lnTo>
                  <a:lnTo>
                    <a:pt x="752475" y="114300"/>
                  </a:lnTo>
                  <a:lnTo>
                    <a:pt x="773906" y="147638"/>
                  </a:lnTo>
                  <a:lnTo>
                    <a:pt x="781050" y="173831"/>
                  </a:lnTo>
                  <a:lnTo>
                    <a:pt x="785812" y="207169"/>
                  </a:lnTo>
                  <a:cubicBezTo>
                    <a:pt x="785018" y="225425"/>
                    <a:pt x="784225" y="243682"/>
                    <a:pt x="783431" y="261938"/>
                  </a:cubicBezTo>
                  <a:lnTo>
                    <a:pt x="769143" y="352425"/>
                  </a:lnTo>
                  <a:lnTo>
                    <a:pt x="750093" y="428625"/>
                  </a:lnTo>
                  <a:lnTo>
                    <a:pt x="714375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D3564251-3F25-42FD-A8A7-1EE419AE8317}"/>
                </a:ext>
              </a:extLst>
            </p:cNvPr>
            <p:cNvSpPr/>
            <p:nvPr/>
          </p:nvSpPr>
          <p:spPr>
            <a:xfrm>
              <a:off x="5491163" y="1504950"/>
              <a:ext cx="966787" cy="1400175"/>
            </a:xfrm>
            <a:custGeom>
              <a:avLst/>
              <a:gdLst>
                <a:gd name="connsiteX0" fmla="*/ 438150 w 966787"/>
                <a:gd name="connsiteY0" fmla="*/ 602456 h 1400175"/>
                <a:gd name="connsiteX1" fmla="*/ 333375 w 966787"/>
                <a:gd name="connsiteY1" fmla="*/ 804863 h 1400175"/>
                <a:gd name="connsiteX2" fmla="*/ 207168 w 966787"/>
                <a:gd name="connsiteY2" fmla="*/ 1035844 h 1400175"/>
                <a:gd name="connsiteX3" fmla="*/ 73818 w 966787"/>
                <a:gd name="connsiteY3" fmla="*/ 1266825 h 1400175"/>
                <a:gd name="connsiteX4" fmla="*/ 0 w 966787"/>
                <a:gd name="connsiteY4" fmla="*/ 1400175 h 1400175"/>
                <a:gd name="connsiteX5" fmla="*/ 66675 w 966787"/>
                <a:gd name="connsiteY5" fmla="*/ 1390650 h 1400175"/>
                <a:gd name="connsiteX6" fmla="*/ 207168 w 966787"/>
                <a:gd name="connsiteY6" fmla="*/ 1235869 h 1400175"/>
                <a:gd name="connsiteX7" fmla="*/ 300037 w 966787"/>
                <a:gd name="connsiteY7" fmla="*/ 1131094 h 1400175"/>
                <a:gd name="connsiteX8" fmla="*/ 395287 w 966787"/>
                <a:gd name="connsiteY8" fmla="*/ 1019175 h 1400175"/>
                <a:gd name="connsiteX9" fmla="*/ 495300 w 966787"/>
                <a:gd name="connsiteY9" fmla="*/ 895350 h 1400175"/>
                <a:gd name="connsiteX10" fmla="*/ 585787 w 966787"/>
                <a:gd name="connsiteY10" fmla="*/ 776288 h 1400175"/>
                <a:gd name="connsiteX11" fmla="*/ 650081 w 966787"/>
                <a:gd name="connsiteY11" fmla="*/ 690563 h 1400175"/>
                <a:gd name="connsiteX12" fmla="*/ 697706 w 966787"/>
                <a:gd name="connsiteY12" fmla="*/ 623888 h 1400175"/>
                <a:gd name="connsiteX13" fmla="*/ 754856 w 966787"/>
                <a:gd name="connsiteY13" fmla="*/ 542925 h 1400175"/>
                <a:gd name="connsiteX14" fmla="*/ 797718 w 966787"/>
                <a:gd name="connsiteY14" fmla="*/ 485775 h 1400175"/>
                <a:gd name="connsiteX15" fmla="*/ 831056 w 966787"/>
                <a:gd name="connsiteY15" fmla="*/ 447675 h 1400175"/>
                <a:gd name="connsiteX16" fmla="*/ 831056 w 966787"/>
                <a:gd name="connsiteY16" fmla="*/ 447675 h 1400175"/>
                <a:gd name="connsiteX17" fmla="*/ 876300 w 966787"/>
                <a:gd name="connsiteY17" fmla="*/ 404813 h 1400175"/>
                <a:gd name="connsiteX18" fmla="*/ 914400 w 966787"/>
                <a:gd name="connsiteY18" fmla="*/ 378619 h 1400175"/>
                <a:gd name="connsiteX19" fmla="*/ 945356 w 966787"/>
                <a:gd name="connsiteY19" fmla="*/ 354806 h 1400175"/>
                <a:gd name="connsiteX20" fmla="*/ 959643 w 966787"/>
                <a:gd name="connsiteY20" fmla="*/ 335756 h 1400175"/>
                <a:gd name="connsiteX21" fmla="*/ 966787 w 966787"/>
                <a:gd name="connsiteY21" fmla="*/ 314325 h 1400175"/>
                <a:gd name="connsiteX22" fmla="*/ 964406 w 966787"/>
                <a:gd name="connsiteY22" fmla="*/ 292894 h 1400175"/>
                <a:gd name="connsiteX23" fmla="*/ 959643 w 966787"/>
                <a:gd name="connsiteY23" fmla="*/ 269081 h 1400175"/>
                <a:gd name="connsiteX24" fmla="*/ 947737 w 966787"/>
                <a:gd name="connsiteY24" fmla="*/ 247650 h 1400175"/>
                <a:gd name="connsiteX25" fmla="*/ 931068 w 966787"/>
                <a:gd name="connsiteY25" fmla="*/ 228600 h 1400175"/>
                <a:gd name="connsiteX26" fmla="*/ 892968 w 966787"/>
                <a:gd name="connsiteY26" fmla="*/ 192881 h 1400175"/>
                <a:gd name="connsiteX27" fmla="*/ 854868 w 966787"/>
                <a:gd name="connsiteY27" fmla="*/ 161925 h 1400175"/>
                <a:gd name="connsiteX28" fmla="*/ 790575 w 966787"/>
                <a:gd name="connsiteY28" fmla="*/ 121444 h 1400175"/>
                <a:gd name="connsiteX29" fmla="*/ 711993 w 966787"/>
                <a:gd name="connsiteY29" fmla="*/ 78581 h 1400175"/>
                <a:gd name="connsiteX30" fmla="*/ 652462 w 966787"/>
                <a:gd name="connsiteY30" fmla="*/ 52388 h 1400175"/>
                <a:gd name="connsiteX31" fmla="*/ 578643 w 966787"/>
                <a:gd name="connsiteY31" fmla="*/ 26194 h 1400175"/>
                <a:gd name="connsiteX32" fmla="*/ 502443 w 966787"/>
                <a:gd name="connsiteY32" fmla="*/ 4763 h 1400175"/>
                <a:gd name="connsiteX33" fmla="*/ 471487 w 966787"/>
                <a:gd name="connsiteY33" fmla="*/ 0 h 1400175"/>
                <a:gd name="connsiteX34" fmla="*/ 454818 w 966787"/>
                <a:gd name="connsiteY34" fmla="*/ 2381 h 1400175"/>
                <a:gd name="connsiteX35" fmla="*/ 445293 w 966787"/>
                <a:gd name="connsiteY35" fmla="*/ 7144 h 1400175"/>
                <a:gd name="connsiteX36" fmla="*/ 442912 w 966787"/>
                <a:gd name="connsiteY36" fmla="*/ 19050 h 1400175"/>
                <a:gd name="connsiteX37" fmla="*/ 450056 w 966787"/>
                <a:gd name="connsiteY37" fmla="*/ 35719 h 1400175"/>
                <a:gd name="connsiteX38" fmla="*/ 495300 w 966787"/>
                <a:gd name="connsiteY38" fmla="*/ 85725 h 1400175"/>
                <a:gd name="connsiteX39" fmla="*/ 523875 w 966787"/>
                <a:gd name="connsiteY39" fmla="*/ 116681 h 1400175"/>
                <a:gd name="connsiteX40" fmla="*/ 540543 w 966787"/>
                <a:gd name="connsiteY40" fmla="*/ 140494 h 1400175"/>
                <a:gd name="connsiteX41" fmla="*/ 552450 w 966787"/>
                <a:gd name="connsiteY41" fmla="*/ 161925 h 1400175"/>
                <a:gd name="connsiteX42" fmla="*/ 561975 w 966787"/>
                <a:gd name="connsiteY42" fmla="*/ 185738 h 1400175"/>
                <a:gd name="connsiteX43" fmla="*/ 566737 w 966787"/>
                <a:gd name="connsiteY43" fmla="*/ 207169 h 1400175"/>
                <a:gd name="connsiteX44" fmla="*/ 569118 w 966787"/>
                <a:gd name="connsiteY44" fmla="*/ 242888 h 1400175"/>
                <a:gd name="connsiteX45" fmla="*/ 564356 w 966787"/>
                <a:gd name="connsiteY45" fmla="*/ 288131 h 1400175"/>
                <a:gd name="connsiteX46" fmla="*/ 552450 w 966787"/>
                <a:gd name="connsiteY46" fmla="*/ 347663 h 1400175"/>
                <a:gd name="connsiteX47" fmla="*/ 526256 w 966787"/>
                <a:gd name="connsiteY47" fmla="*/ 414338 h 1400175"/>
                <a:gd name="connsiteX48" fmla="*/ 438150 w 966787"/>
                <a:gd name="connsiteY48" fmla="*/ 602456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7" h="1400175">
                  <a:moveTo>
                    <a:pt x="438150" y="602456"/>
                  </a:moveTo>
                  <a:lnTo>
                    <a:pt x="333375" y="804863"/>
                  </a:lnTo>
                  <a:lnTo>
                    <a:pt x="207168" y="1035844"/>
                  </a:lnTo>
                  <a:lnTo>
                    <a:pt x="73818" y="1266825"/>
                  </a:lnTo>
                  <a:lnTo>
                    <a:pt x="0" y="1400175"/>
                  </a:lnTo>
                  <a:lnTo>
                    <a:pt x="66675" y="1390650"/>
                  </a:lnTo>
                  <a:lnTo>
                    <a:pt x="207168" y="1235869"/>
                  </a:lnTo>
                  <a:lnTo>
                    <a:pt x="300037" y="1131094"/>
                  </a:lnTo>
                  <a:lnTo>
                    <a:pt x="395287" y="1019175"/>
                  </a:lnTo>
                  <a:lnTo>
                    <a:pt x="495300" y="895350"/>
                  </a:lnTo>
                  <a:lnTo>
                    <a:pt x="585787" y="776288"/>
                  </a:lnTo>
                  <a:lnTo>
                    <a:pt x="650081" y="690563"/>
                  </a:lnTo>
                  <a:lnTo>
                    <a:pt x="697706" y="623888"/>
                  </a:lnTo>
                  <a:lnTo>
                    <a:pt x="754856" y="542925"/>
                  </a:lnTo>
                  <a:lnTo>
                    <a:pt x="797718" y="485775"/>
                  </a:lnTo>
                  <a:lnTo>
                    <a:pt x="831056" y="447675"/>
                  </a:lnTo>
                  <a:lnTo>
                    <a:pt x="831056" y="447675"/>
                  </a:lnTo>
                  <a:lnTo>
                    <a:pt x="876300" y="404813"/>
                  </a:lnTo>
                  <a:lnTo>
                    <a:pt x="914400" y="378619"/>
                  </a:lnTo>
                  <a:lnTo>
                    <a:pt x="945356" y="354806"/>
                  </a:lnTo>
                  <a:lnTo>
                    <a:pt x="959643" y="335756"/>
                  </a:lnTo>
                  <a:lnTo>
                    <a:pt x="966787" y="314325"/>
                  </a:lnTo>
                  <a:lnTo>
                    <a:pt x="964406" y="292894"/>
                  </a:lnTo>
                  <a:lnTo>
                    <a:pt x="959643" y="269081"/>
                  </a:lnTo>
                  <a:lnTo>
                    <a:pt x="947737" y="247650"/>
                  </a:lnTo>
                  <a:lnTo>
                    <a:pt x="931068" y="228600"/>
                  </a:lnTo>
                  <a:lnTo>
                    <a:pt x="892968" y="192881"/>
                  </a:lnTo>
                  <a:lnTo>
                    <a:pt x="854868" y="161925"/>
                  </a:lnTo>
                  <a:lnTo>
                    <a:pt x="790575" y="121444"/>
                  </a:lnTo>
                  <a:lnTo>
                    <a:pt x="711993" y="78581"/>
                  </a:lnTo>
                  <a:lnTo>
                    <a:pt x="652462" y="52388"/>
                  </a:lnTo>
                  <a:lnTo>
                    <a:pt x="578643" y="26194"/>
                  </a:lnTo>
                  <a:lnTo>
                    <a:pt x="502443" y="4763"/>
                  </a:lnTo>
                  <a:lnTo>
                    <a:pt x="471487" y="0"/>
                  </a:lnTo>
                  <a:lnTo>
                    <a:pt x="454818" y="2381"/>
                  </a:lnTo>
                  <a:lnTo>
                    <a:pt x="445293" y="7144"/>
                  </a:lnTo>
                  <a:lnTo>
                    <a:pt x="442912" y="19050"/>
                  </a:lnTo>
                  <a:lnTo>
                    <a:pt x="450056" y="35719"/>
                  </a:lnTo>
                  <a:lnTo>
                    <a:pt x="495300" y="85725"/>
                  </a:lnTo>
                  <a:lnTo>
                    <a:pt x="523875" y="116681"/>
                  </a:lnTo>
                  <a:lnTo>
                    <a:pt x="540543" y="140494"/>
                  </a:lnTo>
                  <a:lnTo>
                    <a:pt x="552450" y="161925"/>
                  </a:lnTo>
                  <a:lnTo>
                    <a:pt x="561975" y="185738"/>
                  </a:lnTo>
                  <a:lnTo>
                    <a:pt x="566737" y="207169"/>
                  </a:lnTo>
                  <a:lnTo>
                    <a:pt x="569118" y="242888"/>
                  </a:lnTo>
                  <a:lnTo>
                    <a:pt x="564356" y="288131"/>
                  </a:lnTo>
                  <a:lnTo>
                    <a:pt x="552450" y="347663"/>
                  </a:lnTo>
                  <a:lnTo>
                    <a:pt x="526256" y="414338"/>
                  </a:lnTo>
                  <a:lnTo>
                    <a:pt x="43815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CD99D146-1CDE-41AC-AD39-7ACAB64650AE}"/>
                </a:ext>
              </a:extLst>
            </p:cNvPr>
            <p:cNvSpPr/>
            <p:nvPr/>
          </p:nvSpPr>
          <p:spPr>
            <a:xfrm>
              <a:off x="4462463" y="1741488"/>
              <a:ext cx="752475" cy="963612"/>
            </a:xfrm>
            <a:custGeom>
              <a:avLst/>
              <a:gdLst>
                <a:gd name="connsiteX0" fmla="*/ 407193 w 752475"/>
                <a:gd name="connsiteY0" fmla="*/ 654844 h 964406"/>
                <a:gd name="connsiteX1" fmla="*/ 330993 w 752475"/>
                <a:gd name="connsiteY1" fmla="*/ 533400 h 964406"/>
                <a:gd name="connsiteX2" fmla="*/ 252412 w 752475"/>
                <a:gd name="connsiteY2" fmla="*/ 409575 h 964406"/>
                <a:gd name="connsiteX3" fmla="*/ 164306 w 752475"/>
                <a:gd name="connsiteY3" fmla="*/ 278606 h 964406"/>
                <a:gd name="connsiteX4" fmla="*/ 71437 w 752475"/>
                <a:gd name="connsiteY4" fmla="*/ 140494 h 964406"/>
                <a:gd name="connsiteX5" fmla="*/ 9525 w 752475"/>
                <a:gd name="connsiteY5" fmla="*/ 52387 h 964406"/>
                <a:gd name="connsiteX6" fmla="*/ 2381 w 752475"/>
                <a:gd name="connsiteY6" fmla="*/ 33337 h 964406"/>
                <a:gd name="connsiteX7" fmla="*/ 0 w 752475"/>
                <a:gd name="connsiteY7" fmla="*/ 16669 h 964406"/>
                <a:gd name="connsiteX8" fmla="*/ 2381 w 752475"/>
                <a:gd name="connsiteY8" fmla="*/ 2381 h 964406"/>
                <a:gd name="connsiteX9" fmla="*/ 11906 w 752475"/>
                <a:gd name="connsiteY9" fmla="*/ 0 h 964406"/>
                <a:gd name="connsiteX10" fmla="*/ 26193 w 752475"/>
                <a:gd name="connsiteY10" fmla="*/ 2381 h 964406"/>
                <a:gd name="connsiteX11" fmla="*/ 73818 w 752475"/>
                <a:gd name="connsiteY11" fmla="*/ 23812 h 964406"/>
                <a:gd name="connsiteX12" fmla="*/ 197643 w 752475"/>
                <a:gd name="connsiteY12" fmla="*/ 100012 h 964406"/>
                <a:gd name="connsiteX13" fmla="*/ 352425 w 752475"/>
                <a:gd name="connsiteY13" fmla="*/ 200025 h 964406"/>
                <a:gd name="connsiteX14" fmla="*/ 488156 w 752475"/>
                <a:gd name="connsiteY14" fmla="*/ 295275 h 964406"/>
                <a:gd name="connsiteX15" fmla="*/ 604837 w 752475"/>
                <a:gd name="connsiteY15" fmla="*/ 381000 h 964406"/>
                <a:gd name="connsiteX16" fmla="*/ 623887 w 752475"/>
                <a:gd name="connsiteY16" fmla="*/ 402431 h 964406"/>
                <a:gd name="connsiteX17" fmla="*/ 664368 w 752475"/>
                <a:gd name="connsiteY17" fmla="*/ 466725 h 964406"/>
                <a:gd name="connsiteX18" fmla="*/ 688181 w 752475"/>
                <a:gd name="connsiteY18" fmla="*/ 511969 h 964406"/>
                <a:gd name="connsiteX19" fmla="*/ 716756 w 752475"/>
                <a:gd name="connsiteY19" fmla="*/ 581025 h 964406"/>
                <a:gd name="connsiteX20" fmla="*/ 733425 w 752475"/>
                <a:gd name="connsiteY20" fmla="*/ 635794 h 964406"/>
                <a:gd name="connsiteX21" fmla="*/ 747712 w 752475"/>
                <a:gd name="connsiteY21" fmla="*/ 702469 h 964406"/>
                <a:gd name="connsiteX22" fmla="*/ 752475 w 752475"/>
                <a:gd name="connsiteY22" fmla="*/ 762000 h 964406"/>
                <a:gd name="connsiteX23" fmla="*/ 747712 w 752475"/>
                <a:gd name="connsiteY23" fmla="*/ 804862 h 964406"/>
                <a:gd name="connsiteX24" fmla="*/ 735806 w 752475"/>
                <a:gd name="connsiteY24" fmla="*/ 850106 h 964406"/>
                <a:gd name="connsiteX25" fmla="*/ 709612 w 752475"/>
                <a:gd name="connsiteY25" fmla="*/ 902494 h 964406"/>
                <a:gd name="connsiteX26" fmla="*/ 688181 w 752475"/>
                <a:gd name="connsiteY26" fmla="*/ 942975 h 964406"/>
                <a:gd name="connsiteX27" fmla="*/ 669131 w 752475"/>
                <a:gd name="connsiteY27" fmla="*/ 959644 h 964406"/>
                <a:gd name="connsiteX28" fmla="*/ 654843 w 752475"/>
                <a:gd name="connsiteY28" fmla="*/ 964406 h 964406"/>
                <a:gd name="connsiteX29" fmla="*/ 642937 w 752475"/>
                <a:gd name="connsiteY29" fmla="*/ 964406 h 964406"/>
                <a:gd name="connsiteX30" fmla="*/ 619125 w 752475"/>
                <a:gd name="connsiteY30" fmla="*/ 959644 h 964406"/>
                <a:gd name="connsiteX31" fmla="*/ 583406 w 752475"/>
                <a:gd name="connsiteY31" fmla="*/ 940594 h 964406"/>
                <a:gd name="connsiteX32" fmla="*/ 554831 w 752475"/>
                <a:gd name="connsiteY32" fmla="*/ 914400 h 964406"/>
                <a:gd name="connsiteX33" fmla="*/ 514350 w 752475"/>
                <a:gd name="connsiteY33" fmla="*/ 840581 h 964406"/>
                <a:gd name="connsiteX34" fmla="*/ 407193 w 752475"/>
                <a:gd name="connsiteY34" fmla="*/ 654844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2475" h="964406">
                  <a:moveTo>
                    <a:pt x="407193" y="654844"/>
                  </a:moveTo>
                  <a:lnTo>
                    <a:pt x="330993" y="533400"/>
                  </a:lnTo>
                  <a:lnTo>
                    <a:pt x="252412" y="409575"/>
                  </a:lnTo>
                  <a:lnTo>
                    <a:pt x="164306" y="278606"/>
                  </a:lnTo>
                  <a:lnTo>
                    <a:pt x="71437" y="140494"/>
                  </a:lnTo>
                  <a:lnTo>
                    <a:pt x="9525" y="52387"/>
                  </a:lnTo>
                  <a:lnTo>
                    <a:pt x="2381" y="33337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97643" y="100012"/>
                  </a:lnTo>
                  <a:lnTo>
                    <a:pt x="352425" y="200025"/>
                  </a:lnTo>
                  <a:lnTo>
                    <a:pt x="488156" y="295275"/>
                  </a:lnTo>
                  <a:lnTo>
                    <a:pt x="604837" y="381000"/>
                  </a:lnTo>
                  <a:lnTo>
                    <a:pt x="623887" y="402431"/>
                  </a:lnTo>
                  <a:lnTo>
                    <a:pt x="664368" y="466725"/>
                  </a:lnTo>
                  <a:lnTo>
                    <a:pt x="688181" y="511969"/>
                  </a:lnTo>
                  <a:lnTo>
                    <a:pt x="716756" y="581025"/>
                  </a:lnTo>
                  <a:lnTo>
                    <a:pt x="733425" y="635794"/>
                  </a:lnTo>
                  <a:lnTo>
                    <a:pt x="747712" y="702469"/>
                  </a:lnTo>
                  <a:lnTo>
                    <a:pt x="752475" y="762000"/>
                  </a:lnTo>
                  <a:lnTo>
                    <a:pt x="747712" y="804862"/>
                  </a:lnTo>
                  <a:lnTo>
                    <a:pt x="735806" y="850106"/>
                  </a:lnTo>
                  <a:lnTo>
                    <a:pt x="709612" y="902494"/>
                  </a:lnTo>
                  <a:lnTo>
                    <a:pt x="688181" y="942975"/>
                  </a:lnTo>
                  <a:lnTo>
                    <a:pt x="669131" y="959644"/>
                  </a:lnTo>
                  <a:lnTo>
                    <a:pt x="654843" y="964406"/>
                  </a:lnTo>
                  <a:lnTo>
                    <a:pt x="642937" y="964406"/>
                  </a:lnTo>
                  <a:lnTo>
                    <a:pt x="619125" y="959644"/>
                  </a:lnTo>
                  <a:lnTo>
                    <a:pt x="583406" y="940594"/>
                  </a:lnTo>
                  <a:lnTo>
                    <a:pt x="554831" y="914400"/>
                  </a:lnTo>
                  <a:lnTo>
                    <a:pt x="514350" y="840581"/>
                  </a:lnTo>
                  <a:lnTo>
                    <a:pt x="407193" y="654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845BEFB0-A058-41BF-A3B2-76153107A60B}"/>
                </a:ext>
              </a:extLst>
            </p:cNvPr>
            <p:cNvSpPr/>
            <p:nvPr/>
          </p:nvSpPr>
          <p:spPr>
            <a:xfrm>
              <a:off x="3246438" y="3421063"/>
              <a:ext cx="338137" cy="2351087"/>
            </a:xfrm>
            <a:custGeom>
              <a:avLst/>
              <a:gdLst>
                <a:gd name="connsiteX0" fmla="*/ 95122 w 337530"/>
                <a:gd name="connsiteY0" fmla="*/ 1073960 h 2350437"/>
                <a:gd name="connsiteX1" fmla="*/ 101259 w 337530"/>
                <a:gd name="connsiteY1" fmla="*/ 834620 h 2350437"/>
                <a:gd name="connsiteX2" fmla="*/ 101259 w 337530"/>
                <a:gd name="connsiteY2" fmla="*/ 653581 h 2350437"/>
                <a:gd name="connsiteX3" fmla="*/ 101259 w 337530"/>
                <a:gd name="connsiteY3" fmla="*/ 530843 h 2350437"/>
                <a:gd name="connsiteX4" fmla="*/ 101259 w 337530"/>
                <a:gd name="connsiteY4" fmla="*/ 392762 h 2350437"/>
                <a:gd name="connsiteX5" fmla="*/ 95122 w 337530"/>
                <a:gd name="connsiteY5" fmla="*/ 257750 h 2350437"/>
                <a:gd name="connsiteX6" fmla="*/ 85917 w 337530"/>
                <a:gd name="connsiteY6" fmla="*/ 85917 h 2350437"/>
                <a:gd name="connsiteX7" fmla="*/ 165696 w 337530"/>
                <a:gd name="connsiteY7" fmla="*/ 0 h 2350437"/>
                <a:gd name="connsiteX8" fmla="*/ 236271 w 337530"/>
                <a:gd name="connsiteY8" fmla="*/ 55232 h 2350437"/>
                <a:gd name="connsiteX9" fmla="*/ 263887 w 337530"/>
                <a:gd name="connsiteY9" fmla="*/ 85917 h 2350437"/>
                <a:gd name="connsiteX10" fmla="*/ 288435 w 337530"/>
                <a:gd name="connsiteY10" fmla="*/ 119670 h 2350437"/>
                <a:gd name="connsiteX11" fmla="*/ 303777 w 337530"/>
                <a:gd name="connsiteY11" fmla="*/ 159560 h 2350437"/>
                <a:gd name="connsiteX12" fmla="*/ 322188 w 337530"/>
                <a:gd name="connsiteY12" fmla="*/ 211723 h 2350437"/>
                <a:gd name="connsiteX13" fmla="*/ 331393 w 337530"/>
                <a:gd name="connsiteY13" fmla="*/ 273092 h 2350437"/>
                <a:gd name="connsiteX14" fmla="*/ 337530 w 337530"/>
                <a:gd name="connsiteY14" fmla="*/ 359009 h 2350437"/>
                <a:gd name="connsiteX15" fmla="*/ 331393 w 337530"/>
                <a:gd name="connsiteY15" fmla="*/ 632102 h 2350437"/>
                <a:gd name="connsiteX16" fmla="*/ 322188 w 337530"/>
                <a:gd name="connsiteY16" fmla="*/ 1037138 h 2350437"/>
                <a:gd name="connsiteX17" fmla="*/ 312982 w 337530"/>
                <a:gd name="connsiteY17" fmla="*/ 1359326 h 2350437"/>
                <a:gd name="connsiteX18" fmla="*/ 300709 w 337530"/>
                <a:gd name="connsiteY18" fmla="*/ 1755157 h 2350437"/>
                <a:gd name="connsiteX19" fmla="*/ 291503 w 337530"/>
                <a:gd name="connsiteY19" fmla="*/ 2025181 h 2350437"/>
                <a:gd name="connsiteX20" fmla="*/ 288435 w 337530"/>
                <a:gd name="connsiteY20" fmla="*/ 2114166 h 2350437"/>
                <a:gd name="connsiteX21" fmla="*/ 279229 w 337530"/>
                <a:gd name="connsiteY21" fmla="*/ 2181672 h 2350437"/>
                <a:gd name="connsiteX22" fmla="*/ 270024 w 337530"/>
                <a:gd name="connsiteY22" fmla="*/ 2227699 h 2350437"/>
                <a:gd name="connsiteX23" fmla="*/ 254682 w 337530"/>
                <a:gd name="connsiteY23" fmla="*/ 2276794 h 2350437"/>
                <a:gd name="connsiteX24" fmla="*/ 233203 w 337530"/>
                <a:gd name="connsiteY24" fmla="*/ 2313616 h 2350437"/>
                <a:gd name="connsiteX25" fmla="*/ 208655 w 337530"/>
                <a:gd name="connsiteY25" fmla="*/ 2338164 h 2350437"/>
                <a:gd name="connsiteX26" fmla="*/ 187176 w 337530"/>
                <a:gd name="connsiteY26" fmla="*/ 2347369 h 2350437"/>
                <a:gd name="connsiteX27" fmla="*/ 159560 w 337530"/>
                <a:gd name="connsiteY27" fmla="*/ 2350437 h 2350437"/>
                <a:gd name="connsiteX28" fmla="*/ 147286 w 337530"/>
                <a:gd name="connsiteY28" fmla="*/ 2350437 h 2350437"/>
                <a:gd name="connsiteX29" fmla="*/ 125807 w 337530"/>
                <a:gd name="connsiteY29" fmla="*/ 2341232 h 2350437"/>
                <a:gd name="connsiteX30" fmla="*/ 98190 w 337530"/>
                <a:gd name="connsiteY30" fmla="*/ 2319753 h 2350437"/>
                <a:gd name="connsiteX31" fmla="*/ 79780 w 337530"/>
                <a:gd name="connsiteY31" fmla="*/ 2298274 h 2350437"/>
                <a:gd name="connsiteX32" fmla="*/ 58301 w 337530"/>
                <a:gd name="connsiteY32" fmla="*/ 2249178 h 2350437"/>
                <a:gd name="connsiteX33" fmla="*/ 36821 w 337530"/>
                <a:gd name="connsiteY33" fmla="*/ 2187809 h 2350437"/>
                <a:gd name="connsiteX34" fmla="*/ 21479 w 337530"/>
                <a:gd name="connsiteY34" fmla="*/ 2114166 h 2350437"/>
                <a:gd name="connsiteX35" fmla="*/ 9205 w 337530"/>
                <a:gd name="connsiteY35" fmla="*/ 2037455 h 2350437"/>
                <a:gd name="connsiteX36" fmla="*/ 0 w 337530"/>
                <a:gd name="connsiteY36" fmla="*/ 1942333 h 2350437"/>
                <a:gd name="connsiteX37" fmla="*/ 6137 w 337530"/>
                <a:gd name="connsiteY37" fmla="*/ 1899374 h 2350437"/>
                <a:gd name="connsiteX38" fmla="*/ 30684 w 337530"/>
                <a:gd name="connsiteY38" fmla="*/ 1810389 h 2350437"/>
                <a:gd name="connsiteX39" fmla="*/ 67506 w 337530"/>
                <a:gd name="connsiteY39" fmla="*/ 1663103 h 2350437"/>
                <a:gd name="connsiteX40" fmla="*/ 73643 w 337530"/>
                <a:gd name="connsiteY40" fmla="*/ 1623213 h 2350437"/>
                <a:gd name="connsiteX41" fmla="*/ 82848 w 337530"/>
                <a:gd name="connsiteY41" fmla="*/ 1457517 h 2350437"/>
                <a:gd name="connsiteX42" fmla="*/ 95122 w 337530"/>
                <a:gd name="connsiteY42" fmla="*/ 1073960 h 23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7530" h="2350437">
                  <a:moveTo>
                    <a:pt x="95122" y="1073960"/>
                  </a:moveTo>
                  <a:lnTo>
                    <a:pt x="101259" y="834620"/>
                  </a:lnTo>
                  <a:lnTo>
                    <a:pt x="101259" y="653581"/>
                  </a:lnTo>
                  <a:lnTo>
                    <a:pt x="101259" y="530843"/>
                  </a:lnTo>
                  <a:lnTo>
                    <a:pt x="101259" y="392762"/>
                  </a:lnTo>
                  <a:lnTo>
                    <a:pt x="95122" y="257750"/>
                  </a:lnTo>
                  <a:lnTo>
                    <a:pt x="85917" y="85917"/>
                  </a:lnTo>
                  <a:lnTo>
                    <a:pt x="165696" y="0"/>
                  </a:lnTo>
                  <a:lnTo>
                    <a:pt x="236271" y="55232"/>
                  </a:lnTo>
                  <a:lnTo>
                    <a:pt x="263887" y="85917"/>
                  </a:lnTo>
                  <a:lnTo>
                    <a:pt x="288435" y="119670"/>
                  </a:lnTo>
                  <a:lnTo>
                    <a:pt x="303777" y="159560"/>
                  </a:lnTo>
                  <a:lnTo>
                    <a:pt x="322188" y="211723"/>
                  </a:lnTo>
                  <a:lnTo>
                    <a:pt x="331393" y="273092"/>
                  </a:lnTo>
                  <a:lnTo>
                    <a:pt x="337530" y="359009"/>
                  </a:lnTo>
                  <a:lnTo>
                    <a:pt x="331393" y="632102"/>
                  </a:lnTo>
                  <a:lnTo>
                    <a:pt x="322188" y="1037138"/>
                  </a:lnTo>
                  <a:lnTo>
                    <a:pt x="312982" y="1359326"/>
                  </a:lnTo>
                  <a:lnTo>
                    <a:pt x="300709" y="1755157"/>
                  </a:lnTo>
                  <a:lnTo>
                    <a:pt x="291503" y="2025181"/>
                  </a:lnTo>
                  <a:lnTo>
                    <a:pt x="288435" y="2114166"/>
                  </a:lnTo>
                  <a:lnTo>
                    <a:pt x="279229" y="2181672"/>
                  </a:lnTo>
                  <a:lnTo>
                    <a:pt x="270024" y="2227699"/>
                  </a:lnTo>
                  <a:lnTo>
                    <a:pt x="254682" y="2276794"/>
                  </a:lnTo>
                  <a:lnTo>
                    <a:pt x="233203" y="2313616"/>
                  </a:lnTo>
                  <a:lnTo>
                    <a:pt x="208655" y="2338164"/>
                  </a:lnTo>
                  <a:lnTo>
                    <a:pt x="187176" y="2347369"/>
                  </a:lnTo>
                  <a:lnTo>
                    <a:pt x="159560" y="2350437"/>
                  </a:lnTo>
                  <a:lnTo>
                    <a:pt x="147286" y="2350437"/>
                  </a:lnTo>
                  <a:lnTo>
                    <a:pt x="125807" y="2341232"/>
                  </a:lnTo>
                  <a:lnTo>
                    <a:pt x="98190" y="2319753"/>
                  </a:lnTo>
                  <a:lnTo>
                    <a:pt x="79780" y="2298274"/>
                  </a:lnTo>
                  <a:lnTo>
                    <a:pt x="58301" y="2249178"/>
                  </a:lnTo>
                  <a:lnTo>
                    <a:pt x="36821" y="2187809"/>
                  </a:lnTo>
                  <a:lnTo>
                    <a:pt x="21479" y="2114166"/>
                  </a:lnTo>
                  <a:lnTo>
                    <a:pt x="9205" y="2037455"/>
                  </a:lnTo>
                  <a:lnTo>
                    <a:pt x="0" y="1942333"/>
                  </a:lnTo>
                  <a:lnTo>
                    <a:pt x="6137" y="1899374"/>
                  </a:lnTo>
                  <a:lnTo>
                    <a:pt x="30684" y="1810389"/>
                  </a:lnTo>
                  <a:lnTo>
                    <a:pt x="67506" y="1663103"/>
                  </a:lnTo>
                  <a:lnTo>
                    <a:pt x="73643" y="1623213"/>
                  </a:lnTo>
                  <a:lnTo>
                    <a:pt x="82848" y="1457517"/>
                  </a:lnTo>
                  <a:lnTo>
                    <a:pt x="95122" y="10739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0AFC7969-2CFD-4FD8-9F2D-2D38D0E114A7}"/>
                </a:ext>
              </a:extLst>
            </p:cNvPr>
            <p:cNvSpPr/>
            <p:nvPr/>
          </p:nvSpPr>
          <p:spPr>
            <a:xfrm>
              <a:off x="4078288" y="2581275"/>
              <a:ext cx="3001962" cy="650875"/>
            </a:xfrm>
            <a:custGeom>
              <a:avLst/>
              <a:gdLst>
                <a:gd name="connsiteX0" fmla="*/ 2117301 w 3002362"/>
                <a:gd name="connsiteY0" fmla="*/ 327620 h 650349"/>
                <a:gd name="connsiteX1" fmla="*/ 1806796 w 3002362"/>
                <a:gd name="connsiteY1" fmla="*/ 356959 h 650349"/>
                <a:gd name="connsiteX2" fmla="*/ 1550079 w 3002362"/>
                <a:gd name="connsiteY2" fmla="*/ 383853 h 650349"/>
                <a:gd name="connsiteX3" fmla="*/ 1369155 w 3002362"/>
                <a:gd name="connsiteY3" fmla="*/ 405857 h 650349"/>
                <a:gd name="connsiteX4" fmla="*/ 1158892 w 3002362"/>
                <a:gd name="connsiteY4" fmla="*/ 452310 h 650349"/>
                <a:gd name="connsiteX5" fmla="*/ 870392 w 3002362"/>
                <a:gd name="connsiteY5" fmla="*/ 520768 h 650349"/>
                <a:gd name="connsiteX6" fmla="*/ 647904 w 3002362"/>
                <a:gd name="connsiteY6" fmla="*/ 581891 h 650349"/>
                <a:gd name="connsiteX7" fmla="*/ 442531 w 3002362"/>
                <a:gd name="connsiteY7" fmla="*/ 635679 h 650349"/>
                <a:gd name="connsiteX8" fmla="*/ 386298 w 3002362"/>
                <a:gd name="connsiteY8" fmla="*/ 650349 h 650349"/>
                <a:gd name="connsiteX9" fmla="*/ 369183 w 3002362"/>
                <a:gd name="connsiteY9" fmla="*/ 650349 h 650349"/>
                <a:gd name="connsiteX10" fmla="*/ 339844 w 3002362"/>
                <a:gd name="connsiteY10" fmla="*/ 645459 h 650349"/>
                <a:gd name="connsiteX11" fmla="*/ 298280 w 3002362"/>
                <a:gd name="connsiteY11" fmla="*/ 628345 h 650349"/>
                <a:gd name="connsiteX12" fmla="*/ 251827 w 3002362"/>
                <a:gd name="connsiteY12" fmla="*/ 601451 h 650349"/>
                <a:gd name="connsiteX13" fmla="*/ 200484 w 3002362"/>
                <a:gd name="connsiteY13" fmla="*/ 567222 h 650349"/>
                <a:gd name="connsiteX14" fmla="*/ 129581 w 3002362"/>
                <a:gd name="connsiteY14" fmla="*/ 510989 h 650349"/>
                <a:gd name="connsiteX15" fmla="*/ 97797 w 3002362"/>
                <a:gd name="connsiteY15" fmla="*/ 481649 h 650349"/>
                <a:gd name="connsiteX16" fmla="*/ 80683 w 3002362"/>
                <a:gd name="connsiteY16" fmla="*/ 466980 h 650349"/>
                <a:gd name="connsiteX17" fmla="*/ 58678 w 3002362"/>
                <a:gd name="connsiteY17" fmla="*/ 444976 h 650349"/>
                <a:gd name="connsiteX18" fmla="*/ 36674 w 3002362"/>
                <a:gd name="connsiteY18" fmla="*/ 418082 h 650349"/>
                <a:gd name="connsiteX19" fmla="*/ 22004 w 3002362"/>
                <a:gd name="connsiteY19" fmla="*/ 388743 h 650349"/>
                <a:gd name="connsiteX20" fmla="*/ 17115 w 3002362"/>
                <a:gd name="connsiteY20" fmla="*/ 364293 h 650349"/>
                <a:gd name="connsiteX21" fmla="*/ 12225 w 3002362"/>
                <a:gd name="connsiteY21" fmla="*/ 349624 h 650349"/>
                <a:gd name="connsiteX22" fmla="*/ 4890 w 3002362"/>
                <a:gd name="connsiteY22" fmla="*/ 334954 h 650349"/>
                <a:gd name="connsiteX23" fmla="*/ 0 w 3002362"/>
                <a:gd name="connsiteY23" fmla="*/ 312950 h 650349"/>
                <a:gd name="connsiteX24" fmla="*/ 2445 w 3002362"/>
                <a:gd name="connsiteY24" fmla="*/ 303170 h 650349"/>
                <a:gd name="connsiteX25" fmla="*/ 9780 w 3002362"/>
                <a:gd name="connsiteY25" fmla="*/ 295836 h 650349"/>
                <a:gd name="connsiteX26" fmla="*/ 29339 w 3002362"/>
                <a:gd name="connsiteY26" fmla="*/ 295836 h 650349"/>
                <a:gd name="connsiteX27" fmla="*/ 61123 w 3002362"/>
                <a:gd name="connsiteY27" fmla="*/ 308060 h 650349"/>
                <a:gd name="connsiteX28" fmla="*/ 102687 w 3002362"/>
                <a:gd name="connsiteY28" fmla="*/ 339844 h 650349"/>
                <a:gd name="connsiteX29" fmla="*/ 166255 w 3002362"/>
                <a:gd name="connsiteY29" fmla="*/ 381408 h 650349"/>
                <a:gd name="connsiteX30" fmla="*/ 217598 w 3002362"/>
                <a:gd name="connsiteY30" fmla="*/ 408302 h 650349"/>
                <a:gd name="connsiteX31" fmla="*/ 266496 w 3002362"/>
                <a:gd name="connsiteY31" fmla="*/ 420526 h 650349"/>
                <a:gd name="connsiteX32" fmla="*/ 315395 w 3002362"/>
                <a:gd name="connsiteY32" fmla="*/ 425416 h 650349"/>
                <a:gd name="connsiteX33" fmla="*/ 356958 w 3002362"/>
                <a:gd name="connsiteY33" fmla="*/ 425416 h 650349"/>
                <a:gd name="connsiteX34" fmla="*/ 474315 w 3002362"/>
                <a:gd name="connsiteY34" fmla="*/ 405857 h 650349"/>
                <a:gd name="connsiteX35" fmla="*/ 816603 w 3002362"/>
                <a:gd name="connsiteY35" fmla="*/ 342289 h 650349"/>
                <a:gd name="connsiteX36" fmla="*/ 1234685 w 3002362"/>
                <a:gd name="connsiteY36" fmla="*/ 264052 h 650349"/>
                <a:gd name="connsiteX37" fmla="*/ 1501181 w 3002362"/>
                <a:gd name="connsiteY37" fmla="*/ 217598 h 650349"/>
                <a:gd name="connsiteX38" fmla="*/ 1557414 w 3002362"/>
                <a:gd name="connsiteY38" fmla="*/ 200484 h 650349"/>
                <a:gd name="connsiteX39" fmla="*/ 1863029 w 3002362"/>
                <a:gd name="connsiteY39" fmla="*/ 168700 h 650349"/>
                <a:gd name="connsiteX40" fmla="*/ 1995055 w 3002362"/>
                <a:gd name="connsiteY40" fmla="*/ 154030 h 650349"/>
                <a:gd name="connsiteX41" fmla="*/ 2085517 w 3002362"/>
                <a:gd name="connsiteY41" fmla="*/ 146695 h 650349"/>
                <a:gd name="connsiteX42" fmla="*/ 2188203 w 3002362"/>
                <a:gd name="connsiteY42" fmla="*/ 134471 h 650349"/>
                <a:gd name="connsiteX43" fmla="*/ 2281110 w 3002362"/>
                <a:gd name="connsiteY43" fmla="*/ 119801 h 650349"/>
                <a:gd name="connsiteX44" fmla="*/ 2349568 w 3002362"/>
                <a:gd name="connsiteY44" fmla="*/ 105132 h 650349"/>
                <a:gd name="connsiteX45" fmla="*/ 2432695 w 3002362"/>
                <a:gd name="connsiteY45" fmla="*/ 80683 h 650349"/>
                <a:gd name="connsiteX46" fmla="*/ 2510933 w 3002362"/>
                <a:gd name="connsiteY46" fmla="*/ 53789 h 650349"/>
                <a:gd name="connsiteX47" fmla="*/ 2557386 w 3002362"/>
                <a:gd name="connsiteY47" fmla="*/ 34229 h 650349"/>
                <a:gd name="connsiteX48" fmla="*/ 2594060 w 3002362"/>
                <a:gd name="connsiteY48" fmla="*/ 12225 h 650349"/>
                <a:gd name="connsiteX49" fmla="*/ 2608730 w 3002362"/>
                <a:gd name="connsiteY49" fmla="*/ 0 h 650349"/>
                <a:gd name="connsiteX50" fmla="*/ 2628289 w 3002362"/>
                <a:gd name="connsiteY50" fmla="*/ 0 h 650349"/>
                <a:gd name="connsiteX51" fmla="*/ 2684522 w 3002362"/>
                <a:gd name="connsiteY51" fmla="*/ 4890 h 650349"/>
                <a:gd name="connsiteX52" fmla="*/ 2774984 w 3002362"/>
                <a:gd name="connsiteY52" fmla="*/ 26894 h 650349"/>
                <a:gd name="connsiteX53" fmla="*/ 2836107 w 3002362"/>
                <a:gd name="connsiteY53" fmla="*/ 48899 h 650349"/>
                <a:gd name="connsiteX54" fmla="*/ 2916790 w 3002362"/>
                <a:gd name="connsiteY54" fmla="*/ 83128 h 650349"/>
                <a:gd name="connsiteX55" fmla="*/ 2943684 w 3002362"/>
                <a:gd name="connsiteY55" fmla="*/ 102687 h 650349"/>
                <a:gd name="connsiteX56" fmla="*/ 2973023 w 3002362"/>
                <a:gd name="connsiteY56" fmla="*/ 129581 h 650349"/>
                <a:gd name="connsiteX57" fmla="*/ 2992582 w 3002362"/>
                <a:gd name="connsiteY57" fmla="*/ 151585 h 650349"/>
                <a:gd name="connsiteX58" fmla="*/ 2999917 w 3002362"/>
                <a:gd name="connsiteY58" fmla="*/ 171145 h 650349"/>
                <a:gd name="connsiteX59" fmla="*/ 3002362 w 3002362"/>
                <a:gd name="connsiteY59" fmla="*/ 193149 h 650349"/>
                <a:gd name="connsiteX60" fmla="*/ 2992582 w 3002362"/>
                <a:gd name="connsiteY60" fmla="*/ 220043 h 650349"/>
                <a:gd name="connsiteX61" fmla="*/ 2960798 w 3002362"/>
                <a:gd name="connsiteY61" fmla="*/ 246937 h 650349"/>
                <a:gd name="connsiteX62" fmla="*/ 2924124 w 3002362"/>
                <a:gd name="connsiteY62" fmla="*/ 268941 h 650349"/>
                <a:gd name="connsiteX63" fmla="*/ 2870336 w 3002362"/>
                <a:gd name="connsiteY63" fmla="*/ 271386 h 650349"/>
                <a:gd name="connsiteX64" fmla="*/ 2730976 w 3002362"/>
                <a:gd name="connsiteY64" fmla="*/ 278721 h 650349"/>
                <a:gd name="connsiteX65" fmla="*/ 2537827 w 3002362"/>
                <a:gd name="connsiteY65" fmla="*/ 290946 h 650349"/>
                <a:gd name="connsiteX66" fmla="*/ 2325119 w 3002362"/>
                <a:gd name="connsiteY66" fmla="*/ 308060 h 650349"/>
                <a:gd name="connsiteX67" fmla="*/ 2117301 w 3002362"/>
                <a:gd name="connsiteY67" fmla="*/ 32762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02362" h="650349">
                  <a:moveTo>
                    <a:pt x="2117301" y="327620"/>
                  </a:moveTo>
                  <a:lnTo>
                    <a:pt x="1806796" y="356959"/>
                  </a:lnTo>
                  <a:lnTo>
                    <a:pt x="1550079" y="383853"/>
                  </a:lnTo>
                  <a:lnTo>
                    <a:pt x="1369155" y="405857"/>
                  </a:lnTo>
                  <a:lnTo>
                    <a:pt x="1158892" y="452310"/>
                  </a:lnTo>
                  <a:lnTo>
                    <a:pt x="870392" y="520768"/>
                  </a:lnTo>
                  <a:lnTo>
                    <a:pt x="647904" y="581891"/>
                  </a:lnTo>
                  <a:lnTo>
                    <a:pt x="442531" y="635679"/>
                  </a:lnTo>
                  <a:lnTo>
                    <a:pt x="386298" y="650349"/>
                  </a:lnTo>
                  <a:lnTo>
                    <a:pt x="369183" y="650349"/>
                  </a:lnTo>
                  <a:lnTo>
                    <a:pt x="339844" y="645459"/>
                  </a:lnTo>
                  <a:lnTo>
                    <a:pt x="298280" y="628345"/>
                  </a:lnTo>
                  <a:lnTo>
                    <a:pt x="251827" y="601451"/>
                  </a:lnTo>
                  <a:lnTo>
                    <a:pt x="200484" y="567222"/>
                  </a:lnTo>
                  <a:lnTo>
                    <a:pt x="129581" y="510989"/>
                  </a:lnTo>
                  <a:lnTo>
                    <a:pt x="97797" y="481649"/>
                  </a:lnTo>
                  <a:lnTo>
                    <a:pt x="80683" y="466980"/>
                  </a:lnTo>
                  <a:lnTo>
                    <a:pt x="58678" y="444976"/>
                  </a:lnTo>
                  <a:lnTo>
                    <a:pt x="36674" y="418082"/>
                  </a:lnTo>
                  <a:lnTo>
                    <a:pt x="22004" y="388743"/>
                  </a:lnTo>
                  <a:lnTo>
                    <a:pt x="17115" y="364293"/>
                  </a:lnTo>
                  <a:lnTo>
                    <a:pt x="12225" y="349624"/>
                  </a:lnTo>
                  <a:lnTo>
                    <a:pt x="4890" y="334954"/>
                  </a:lnTo>
                  <a:lnTo>
                    <a:pt x="0" y="312950"/>
                  </a:lnTo>
                  <a:lnTo>
                    <a:pt x="2445" y="303170"/>
                  </a:lnTo>
                  <a:lnTo>
                    <a:pt x="9780" y="295836"/>
                  </a:lnTo>
                  <a:lnTo>
                    <a:pt x="29339" y="295836"/>
                  </a:lnTo>
                  <a:lnTo>
                    <a:pt x="61123" y="308060"/>
                  </a:lnTo>
                  <a:lnTo>
                    <a:pt x="102687" y="339844"/>
                  </a:lnTo>
                  <a:lnTo>
                    <a:pt x="166255" y="381408"/>
                  </a:lnTo>
                  <a:lnTo>
                    <a:pt x="217598" y="408302"/>
                  </a:lnTo>
                  <a:lnTo>
                    <a:pt x="266496" y="420526"/>
                  </a:lnTo>
                  <a:lnTo>
                    <a:pt x="315395" y="425416"/>
                  </a:lnTo>
                  <a:lnTo>
                    <a:pt x="356958" y="425416"/>
                  </a:lnTo>
                  <a:lnTo>
                    <a:pt x="474315" y="405857"/>
                  </a:lnTo>
                  <a:lnTo>
                    <a:pt x="816603" y="342289"/>
                  </a:lnTo>
                  <a:lnTo>
                    <a:pt x="1234685" y="264052"/>
                  </a:lnTo>
                  <a:lnTo>
                    <a:pt x="1501181" y="217598"/>
                  </a:lnTo>
                  <a:lnTo>
                    <a:pt x="1557414" y="200484"/>
                  </a:lnTo>
                  <a:lnTo>
                    <a:pt x="1863029" y="168700"/>
                  </a:lnTo>
                  <a:lnTo>
                    <a:pt x="1995055" y="154030"/>
                  </a:lnTo>
                  <a:lnTo>
                    <a:pt x="2085517" y="146695"/>
                  </a:lnTo>
                  <a:lnTo>
                    <a:pt x="2188203" y="134471"/>
                  </a:lnTo>
                  <a:lnTo>
                    <a:pt x="2281110" y="119801"/>
                  </a:lnTo>
                  <a:lnTo>
                    <a:pt x="2349568" y="105132"/>
                  </a:lnTo>
                  <a:lnTo>
                    <a:pt x="2432695" y="80683"/>
                  </a:lnTo>
                  <a:lnTo>
                    <a:pt x="2510933" y="53789"/>
                  </a:lnTo>
                  <a:lnTo>
                    <a:pt x="2557386" y="34229"/>
                  </a:lnTo>
                  <a:lnTo>
                    <a:pt x="2594060" y="12225"/>
                  </a:lnTo>
                  <a:lnTo>
                    <a:pt x="2608730" y="0"/>
                  </a:lnTo>
                  <a:lnTo>
                    <a:pt x="2628289" y="0"/>
                  </a:lnTo>
                  <a:lnTo>
                    <a:pt x="2684522" y="4890"/>
                  </a:lnTo>
                  <a:lnTo>
                    <a:pt x="2774984" y="26894"/>
                  </a:lnTo>
                  <a:lnTo>
                    <a:pt x="2836107" y="48899"/>
                  </a:lnTo>
                  <a:lnTo>
                    <a:pt x="2916790" y="83128"/>
                  </a:lnTo>
                  <a:lnTo>
                    <a:pt x="2943684" y="102687"/>
                  </a:lnTo>
                  <a:lnTo>
                    <a:pt x="2973023" y="129581"/>
                  </a:lnTo>
                  <a:lnTo>
                    <a:pt x="2992582" y="151585"/>
                  </a:lnTo>
                  <a:lnTo>
                    <a:pt x="2999917" y="171145"/>
                  </a:lnTo>
                  <a:lnTo>
                    <a:pt x="3002362" y="193149"/>
                  </a:lnTo>
                  <a:lnTo>
                    <a:pt x="2992582" y="220043"/>
                  </a:lnTo>
                  <a:lnTo>
                    <a:pt x="2960798" y="246937"/>
                  </a:lnTo>
                  <a:lnTo>
                    <a:pt x="2924124" y="268941"/>
                  </a:lnTo>
                  <a:lnTo>
                    <a:pt x="2870336" y="271386"/>
                  </a:lnTo>
                  <a:lnTo>
                    <a:pt x="2730976" y="278721"/>
                  </a:lnTo>
                  <a:lnTo>
                    <a:pt x="2537827" y="290946"/>
                  </a:lnTo>
                  <a:lnTo>
                    <a:pt x="2325119" y="308060"/>
                  </a:lnTo>
                  <a:lnTo>
                    <a:pt x="2117301" y="327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C901A7BC-8F3C-478F-941A-7E45561A1A97}"/>
                </a:ext>
              </a:extLst>
            </p:cNvPr>
            <p:cNvSpPr/>
            <p:nvPr/>
          </p:nvSpPr>
          <p:spPr>
            <a:xfrm>
              <a:off x="5164138" y="2944813"/>
              <a:ext cx="512762" cy="2185987"/>
            </a:xfrm>
            <a:custGeom>
              <a:avLst/>
              <a:gdLst>
                <a:gd name="connsiteX0" fmla="*/ 224392 w 513298"/>
                <a:gd name="connsiteY0" fmla="*/ 1060256 h 2185024"/>
                <a:gd name="connsiteX1" fmla="*/ 227197 w 513298"/>
                <a:gd name="connsiteY1" fmla="*/ 628300 h 2185024"/>
                <a:gd name="connsiteX2" fmla="*/ 230002 w 513298"/>
                <a:gd name="connsiteY2" fmla="*/ 252442 h 2185024"/>
                <a:gd name="connsiteX3" fmla="*/ 230002 w 513298"/>
                <a:gd name="connsiteY3" fmla="*/ 241222 h 2185024"/>
                <a:gd name="connsiteX4" fmla="*/ 218782 w 513298"/>
                <a:gd name="connsiteY4" fmla="*/ 201954 h 2185024"/>
                <a:gd name="connsiteX5" fmla="*/ 199148 w 513298"/>
                <a:gd name="connsiteY5" fmla="*/ 159880 h 2185024"/>
                <a:gd name="connsiteX6" fmla="*/ 179514 w 513298"/>
                <a:gd name="connsiteY6" fmla="*/ 126221 h 2185024"/>
                <a:gd name="connsiteX7" fmla="*/ 159879 w 513298"/>
                <a:gd name="connsiteY7" fmla="*/ 106587 h 2185024"/>
                <a:gd name="connsiteX8" fmla="*/ 134635 w 513298"/>
                <a:gd name="connsiteY8" fmla="*/ 92562 h 2185024"/>
                <a:gd name="connsiteX9" fmla="*/ 61708 w 513298"/>
                <a:gd name="connsiteY9" fmla="*/ 70123 h 2185024"/>
                <a:gd name="connsiteX10" fmla="*/ 0 w 513298"/>
                <a:gd name="connsiteY10" fmla="*/ 58903 h 2185024"/>
                <a:gd name="connsiteX11" fmla="*/ 283295 w 513298"/>
                <a:gd name="connsiteY11" fmla="*/ 0 h 2185024"/>
                <a:gd name="connsiteX12" fmla="*/ 359028 w 513298"/>
                <a:gd name="connsiteY12" fmla="*/ 53294 h 2185024"/>
                <a:gd name="connsiteX13" fmla="*/ 431955 w 513298"/>
                <a:gd name="connsiteY13" fmla="*/ 100977 h 2185024"/>
                <a:gd name="connsiteX14" fmla="*/ 474029 w 513298"/>
                <a:gd name="connsiteY14" fmla="*/ 134636 h 2185024"/>
                <a:gd name="connsiteX15" fmla="*/ 496468 w 513298"/>
                <a:gd name="connsiteY15" fmla="*/ 162685 h 2185024"/>
                <a:gd name="connsiteX16" fmla="*/ 510493 w 513298"/>
                <a:gd name="connsiteY16" fmla="*/ 187929 h 2185024"/>
                <a:gd name="connsiteX17" fmla="*/ 513298 w 513298"/>
                <a:gd name="connsiteY17" fmla="*/ 210368 h 2185024"/>
                <a:gd name="connsiteX18" fmla="*/ 504883 w 513298"/>
                <a:gd name="connsiteY18" fmla="*/ 244027 h 2185024"/>
                <a:gd name="connsiteX19" fmla="*/ 485249 w 513298"/>
                <a:gd name="connsiteY19" fmla="*/ 286101 h 2185024"/>
                <a:gd name="connsiteX20" fmla="*/ 457200 w 513298"/>
                <a:gd name="connsiteY20" fmla="*/ 319760 h 2185024"/>
                <a:gd name="connsiteX21" fmla="*/ 451590 w 513298"/>
                <a:gd name="connsiteY21" fmla="*/ 392687 h 2185024"/>
                <a:gd name="connsiteX22" fmla="*/ 451590 w 513298"/>
                <a:gd name="connsiteY22" fmla="*/ 746106 h 2185024"/>
                <a:gd name="connsiteX23" fmla="*/ 454395 w 513298"/>
                <a:gd name="connsiteY23" fmla="*/ 967694 h 2185024"/>
                <a:gd name="connsiteX24" fmla="*/ 448785 w 513298"/>
                <a:gd name="connsiteY24" fmla="*/ 1461357 h 2185024"/>
                <a:gd name="connsiteX25" fmla="*/ 440370 w 513298"/>
                <a:gd name="connsiteY25" fmla="*/ 1842825 h 2185024"/>
                <a:gd name="connsiteX26" fmla="*/ 429151 w 513298"/>
                <a:gd name="connsiteY26" fmla="*/ 2185024 h 2185024"/>
                <a:gd name="connsiteX27" fmla="*/ 201953 w 513298"/>
                <a:gd name="connsiteY27" fmla="*/ 2092462 h 2185024"/>
                <a:gd name="connsiteX28" fmla="*/ 210368 w 513298"/>
                <a:gd name="connsiteY28" fmla="*/ 1854045 h 2185024"/>
                <a:gd name="connsiteX29" fmla="*/ 215977 w 513298"/>
                <a:gd name="connsiteY29" fmla="*/ 1545505 h 2185024"/>
                <a:gd name="connsiteX30" fmla="*/ 224392 w 513298"/>
                <a:gd name="connsiteY30" fmla="*/ 1060256 h 21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298" h="2185024">
                  <a:moveTo>
                    <a:pt x="224392" y="1060256"/>
                  </a:moveTo>
                  <a:lnTo>
                    <a:pt x="227197" y="628300"/>
                  </a:lnTo>
                  <a:lnTo>
                    <a:pt x="230002" y="252442"/>
                  </a:lnTo>
                  <a:lnTo>
                    <a:pt x="230002" y="241222"/>
                  </a:lnTo>
                  <a:lnTo>
                    <a:pt x="218782" y="201954"/>
                  </a:lnTo>
                  <a:lnTo>
                    <a:pt x="199148" y="159880"/>
                  </a:lnTo>
                  <a:lnTo>
                    <a:pt x="179514" y="126221"/>
                  </a:lnTo>
                  <a:lnTo>
                    <a:pt x="159879" y="106587"/>
                  </a:lnTo>
                  <a:lnTo>
                    <a:pt x="134635" y="92562"/>
                  </a:lnTo>
                  <a:lnTo>
                    <a:pt x="61708" y="70123"/>
                  </a:lnTo>
                  <a:lnTo>
                    <a:pt x="0" y="58903"/>
                  </a:lnTo>
                  <a:lnTo>
                    <a:pt x="283295" y="0"/>
                  </a:lnTo>
                  <a:lnTo>
                    <a:pt x="359028" y="53294"/>
                  </a:lnTo>
                  <a:lnTo>
                    <a:pt x="431955" y="100977"/>
                  </a:lnTo>
                  <a:lnTo>
                    <a:pt x="474029" y="134636"/>
                  </a:lnTo>
                  <a:lnTo>
                    <a:pt x="496468" y="162685"/>
                  </a:lnTo>
                  <a:lnTo>
                    <a:pt x="510493" y="187929"/>
                  </a:lnTo>
                  <a:lnTo>
                    <a:pt x="513298" y="210368"/>
                  </a:lnTo>
                  <a:lnTo>
                    <a:pt x="504883" y="244027"/>
                  </a:lnTo>
                  <a:lnTo>
                    <a:pt x="485249" y="286101"/>
                  </a:lnTo>
                  <a:lnTo>
                    <a:pt x="457200" y="319760"/>
                  </a:lnTo>
                  <a:lnTo>
                    <a:pt x="451590" y="392687"/>
                  </a:lnTo>
                  <a:lnTo>
                    <a:pt x="451590" y="746106"/>
                  </a:lnTo>
                  <a:lnTo>
                    <a:pt x="454395" y="967694"/>
                  </a:lnTo>
                  <a:lnTo>
                    <a:pt x="448785" y="1461357"/>
                  </a:lnTo>
                  <a:lnTo>
                    <a:pt x="440370" y="1842825"/>
                  </a:lnTo>
                  <a:lnTo>
                    <a:pt x="429151" y="2185024"/>
                  </a:lnTo>
                  <a:lnTo>
                    <a:pt x="201953" y="2092462"/>
                  </a:lnTo>
                  <a:lnTo>
                    <a:pt x="210368" y="1854045"/>
                  </a:lnTo>
                  <a:lnTo>
                    <a:pt x="215977" y="1545505"/>
                  </a:lnTo>
                  <a:lnTo>
                    <a:pt x="224392" y="1060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953C7498-76C5-433F-8A90-E26DF497891E}"/>
                </a:ext>
              </a:extLst>
            </p:cNvPr>
            <p:cNvSpPr/>
            <p:nvPr/>
          </p:nvSpPr>
          <p:spPr>
            <a:xfrm>
              <a:off x="5527675" y="3676650"/>
              <a:ext cx="1071563" cy="323850"/>
            </a:xfrm>
            <a:custGeom>
              <a:avLst/>
              <a:gdLst>
                <a:gd name="connsiteX0" fmla="*/ 726141 w 1070875"/>
                <a:gd name="connsiteY0" fmla="*/ 261607 h 322730"/>
                <a:gd name="connsiteX1" fmla="*/ 550107 w 1070875"/>
                <a:gd name="connsiteY1" fmla="*/ 288501 h 322730"/>
                <a:gd name="connsiteX2" fmla="*/ 405856 w 1070875"/>
                <a:gd name="connsiteY2" fmla="*/ 310505 h 322730"/>
                <a:gd name="connsiteX3" fmla="*/ 330064 w 1070875"/>
                <a:gd name="connsiteY3" fmla="*/ 320285 h 322730"/>
                <a:gd name="connsiteX4" fmla="*/ 271386 w 1070875"/>
                <a:gd name="connsiteY4" fmla="*/ 322730 h 322730"/>
                <a:gd name="connsiteX5" fmla="*/ 202928 w 1070875"/>
                <a:gd name="connsiteY5" fmla="*/ 322730 h 322730"/>
                <a:gd name="connsiteX6" fmla="*/ 117356 w 1070875"/>
                <a:gd name="connsiteY6" fmla="*/ 315395 h 322730"/>
                <a:gd name="connsiteX7" fmla="*/ 0 w 1070875"/>
                <a:gd name="connsiteY7" fmla="*/ 295836 h 322730"/>
                <a:gd name="connsiteX8" fmla="*/ 0 w 1070875"/>
                <a:gd name="connsiteY8" fmla="*/ 180924 h 322730"/>
                <a:gd name="connsiteX9" fmla="*/ 132025 w 1070875"/>
                <a:gd name="connsiteY9" fmla="*/ 168700 h 322730"/>
                <a:gd name="connsiteX10" fmla="*/ 281165 w 1070875"/>
                <a:gd name="connsiteY10" fmla="*/ 144251 h 322730"/>
                <a:gd name="connsiteX11" fmla="*/ 413191 w 1070875"/>
                <a:gd name="connsiteY11" fmla="*/ 112467 h 322730"/>
                <a:gd name="connsiteX12" fmla="*/ 515878 w 1070875"/>
                <a:gd name="connsiteY12" fmla="*/ 83128 h 322730"/>
                <a:gd name="connsiteX13" fmla="*/ 603895 w 1070875"/>
                <a:gd name="connsiteY13" fmla="*/ 51344 h 322730"/>
                <a:gd name="connsiteX14" fmla="*/ 674797 w 1070875"/>
                <a:gd name="connsiteY14" fmla="*/ 19560 h 322730"/>
                <a:gd name="connsiteX15" fmla="*/ 713916 w 1070875"/>
                <a:gd name="connsiteY15" fmla="*/ 0 h 322730"/>
                <a:gd name="connsiteX16" fmla="*/ 762815 w 1070875"/>
                <a:gd name="connsiteY16" fmla="*/ 7335 h 322730"/>
                <a:gd name="connsiteX17" fmla="*/ 848387 w 1070875"/>
                <a:gd name="connsiteY17" fmla="*/ 24450 h 322730"/>
                <a:gd name="connsiteX18" fmla="*/ 909510 w 1070875"/>
                <a:gd name="connsiteY18" fmla="*/ 39119 h 322730"/>
                <a:gd name="connsiteX19" fmla="*/ 990192 w 1070875"/>
                <a:gd name="connsiteY19" fmla="*/ 70903 h 322730"/>
                <a:gd name="connsiteX20" fmla="*/ 1036646 w 1070875"/>
                <a:gd name="connsiteY20" fmla="*/ 95352 h 322730"/>
                <a:gd name="connsiteX21" fmla="*/ 1056205 w 1070875"/>
                <a:gd name="connsiteY21" fmla="*/ 110022 h 322730"/>
                <a:gd name="connsiteX22" fmla="*/ 1068430 w 1070875"/>
                <a:gd name="connsiteY22" fmla="*/ 129581 h 322730"/>
                <a:gd name="connsiteX23" fmla="*/ 1070875 w 1070875"/>
                <a:gd name="connsiteY23" fmla="*/ 149140 h 322730"/>
                <a:gd name="connsiteX24" fmla="*/ 1070875 w 1070875"/>
                <a:gd name="connsiteY24" fmla="*/ 158920 h 322730"/>
                <a:gd name="connsiteX25" fmla="*/ 1061095 w 1070875"/>
                <a:gd name="connsiteY25" fmla="*/ 178480 h 322730"/>
                <a:gd name="connsiteX26" fmla="*/ 1034201 w 1070875"/>
                <a:gd name="connsiteY26" fmla="*/ 198039 h 322730"/>
                <a:gd name="connsiteX27" fmla="*/ 1004862 w 1070875"/>
                <a:gd name="connsiteY27" fmla="*/ 215153 h 322730"/>
                <a:gd name="connsiteX28" fmla="*/ 958408 w 1070875"/>
                <a:gd name="connsiteY28" fmla="*/ 227378 h 322730"/>
                <a:gd name="connsiteX29" fmla="*/ 726141 w 1070875"/>
                <a:gd name="connsiteY29" fmla="*/ 261607 h 32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0875" h="322730">
                  <a:moveTo>
                    <a:pt x="726141" y="261607"/>
                  </a:moveTo>
                  <a:lnTo>
                    <a:pt x="550107" y="288501"/>
                  </a:lnTo>
                  <a:lnTo>
                    <a:pt x="405856" y="310505"/>
                  </a:lnTo>
                  <a:lnTo>
                    <a:pt x="330064" y="320285"/>
                  </a:lnTo>
                  <a:lnTo>
                    <a:pt x="271386" y="322730"/>
                  </a:lnTo>
                  <a:lnTo>
                    <a:pt x="202928" y="322730"/>
                  </a:lnTo>
                  <a:lnTo>
                    <a:pt x="117356" y="315395"/>
                  </a:lnTo>
                  <a:lnTo>
                    <a:pt x="0" y="295836"/>
                  </a:lnTo>
                  <a:lnTo>
                    <a:pt x="0" y="180924"/>
                  </a:lnTo>
                  <a:lnTo>
                    <a:pt x="132025" y="168700"/>
                  </a:lnTo>
                  <a:lnTo>
                    <a:pt x="281165" y="144251"/>
                  </a:lnTo>
                  <a:lnTo>
                    <a:pt x="413191" y="112467"/>
                  </a:lnTo>
                  <a:lnTo>
                    <a:pt x="515878" y="83128"/>
                  </a:lnTo>
                  <a:lnTo>
                    <a:pt x="603895" y="51344"/>
                  </a:lnTo>
                  <a:lnTo>
                    <a:pt x="674797" y="19560"/>
                  </a:lnTo>
                  <a:lnTo>
                    <a:pt x="713916" y="0"/>
                  </a:lnTo>
                  <a:lnTo>
                    <a:pt x="762815" y="7335"/>
                  </a:lnTo>
                  <a:lnTo>
                    <a:pt x="848387" y="24450"/>
                  </a:lnTo>
                  <a:lnTo>
                    <a:pt x="909510" y="39119"/>
                  </a:lnTo>
                  <a:lnTo>
                    <a:pt x="990192" y="70903"/>
                  </a:lnTo>
                  <a:lnTo>
                    <a:pt x="1036646" y="95352"/>
                  </a:lnTo>
                  <a:lnTo>
                    <a:pt x="1056205" y="110022"/>
                  </a:lnTo>
                  <a:lnTo>
                    <a:pt x="1068430" y="129581"/>
                  </a:lnTo>
                  <a:lnTo>
                    <a:pt x="1070875" y="149140"/>
                  </a:lnTo>
                  <a:lnTo>
                    <a:pt x="1070875" y="158920"/>
                  </a:lnTo>
                  <a:lnTo>
                    <a:pt x="1061095" y="178480"/>
                  </a:lnTo>
                  <a:lnTo>
                    <a:pt x="1034201" y="198039"/>
                  </a:lnTo>
                  <a:lnTo>
                    <a:pt x="1004862" y="215153"/>
                  </a:lnTo>
                  <a:lnTo>
                    <a:pt x="958408" y="227378"/>
                  </a:lnTo>
                  <a:lnTo>
                    <a:pt x="726141" y="26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85AD77E3-B111-43CC-9F89-6EF8D01E9BEC}"/>
                </a:ext>
              </a:extLst>
            </p:cNvPr>
            <p:cNvSpPr/>
            <p:nvPr/>
          </p:nvSpPr>
          <p:spPr>
            <a:xfrm>
              <a:off x="4513263" y="4579938"/>
              <a:ext cx="2809875" cy="1349375"/>
            </a:xfrm>
            <a:custGeom>
              <a:avLst/>
              <a:gdLst>
                <a:gd name="connsiteX0" fmla="*/ 1109662 w 2809875"/>
                <a:gd name="connsiteY0" fmla="*/ 783431 h 1350169"/>
                <a:gd name="connsiteX1" fmla="*/ 1026319 w 2809875"/>
                <a:gd name="connsiteY1" fmla="*/ 711994 h 1350169"/>
                <a:gd name="connsiteX2" fmla="*/ 942975 w 2809875"/>
                <a:gd name="connsiteY2" fmla="*/ 642937 h 1350169"/>
                <a:gd name="connsiteX3" fmla="*/ 873919 w 2809875"/>
                <a:gd name="connsiteY3" fmla="*/ 585787 h 1350169"/>
                <a:gd name="connsiteX4" fmla="*/ 821531 w 2809875"/>
                <a:gd name="connsiteY4" fmla="*/ 540544 h 1350169"/>
                <a:gd name="connsiteX5" fmla="*/ 735806 w 2809875"/>
                <a:gd name="connsiteY5" fmla="*/ 473869 h 1350169"/>
                <a:gd name="connsiteX6" fmla="*/ 688181 w 2809875"/>
                <a:gd name="connsiteY6" fmla="*/ 435769 h 1350169"/>
                <a:gd name="connsiteX7" fmla="*/ 631031 w 2809875"/>
                <a:gd name="connsiteY7" fmla="*/ 392906 h 1350169"/>
                <a:gd name="connsiteX8" fmla="*/ 566737 w 2809875"/>
                <a:gd name="connsiteY8" fmla="*/ 345281 h 1350169"/>
                <a:gd name="connsiteX9" fmla="*/ 511969 w 2809875"/>
                <a:gd name="connsiteY9" fmla="*/ 307181 h 1350169"/>
                <a:gd name="connsiteX10" fmla="*/ 469106 w 2809875"/>
                <a:gd name="connsiteY10" fmla="*/ 280987 h 1350169"/>
                <a:gd name="connsiteX11" fmla="*/ 423862 w 2809875"/>
                <a:gd name="connsiteY11" fmla="*/ 254794 h 1350169"/>
                <a:gd name="connsiteX12" fmla="*/ 371475 w 2809875"/>
                <a:gd name="connsiteY12" fmla="*/ 223837 h 1350169"/>
                <a:gd name="connsiteX13" fmla="*/ 297656 w 2809875"/>
                <a:gd name="connsiteY13" fmla="*/ 188119 h 1350169"/>
                <a:gd name="connsiteX14" fmla="*/ 226219 w 2809875"/>
                <a:gd name="connsiteY14" fmla="*/ 154781 h 1350169"/>
                <a:gd name="connsiteX15" fmla="*/ 121444 w 2809875"/>
                <a:gd name="connsiteY15" fmla="*/ 107156 h 1350169"/>
                <a:gd name="connsiteX16" fmla="*/ 0 w 2809875"/>
                <a:gd name="connsiteY16" fmla="*/ 59531 h 1350169"/>
                <a:gd name="connsiteX17" fmla="*/ 28575 w 2809875"/>
                <a:gd name="connsiteY17" fmla="*/ 0 h 1350169"/>
                <a:gd name="connsiteX18" fmla="*/ 140494 w 2809875"/>
                <a:gd name="connsiteY18" fmla="*/ 30956 h 1350169"/>
                <a:gd name="connsiteX19" fmla="*/ 264319 w 2809875"/>
                <a:gd name="connsiteY19" fmla="*/ 73819 h 1350169"/>
                <a:gd name="connsiteX20" fmla="*/ 369094 w 2809875"/>
                <a:gd name="connsiteY20" fmla="*/ 116681 h 1350169"/>
                <a:gd name="connsiteX21" fmla="*/ 454819 w 2809875"/>
                <a:gd name="connsiteY21" fmla="*/ 157162 h 1350169"/>
                <a:gd name="connsiteX22" fmla="*/ 578644 w 2809875"/>
                <a:gd name="connsiteY22" fmla="*/ 216694 h 1350169"/>
                <a:gd name="connsiteX23" fmla="*/ 688181 w 2809875"/>
                <a:gd name="connsiteY23" fmla="*/ 273844 h 1350169"/>
                <a:gd name="connsiteX24" fmla="*/ 812006 w 2809875"/>
                <a:gd name="connsiteY24" fmla="*/ 340519 h 1350169"/>
                <a:gd name="connsiteX25" fmla="*/ 888206 w 2809875"/>
                <a:gd name="connsiteY25" fmla="*/ 385762 h 1350169"/>
                <a:gd name="connsiteX26" fmla="*/ 1100137 w 2809875"/>
                <a:gd name="connsiteY26" fmla="*/ 492919 h 1350169"/>
                <a:gd name="connsiteX27" fmla="*/ 1228725 w 2809875"/>
                <a:gd name="connsiteY27" fmla="*/ 576262 h 1350169"/>
                <a:gd name="connsiteX28" fmla="*/ 1419225 w 2809875"/>
                <a:gd name="connsiteY28" fmla="*/ 681037 h 1350169"/>
                <a:gd name="connsiteX29" fmla="*/ 1545431 w 2809875"/>
                <a:gd name="connsiteY29" fmla="*/ 745331 h 1350169"/>
                <a:gd name="connsiteX30" fmla="*/ 1664494 w 2809875"/>
                <a:gd name="connsiteY30" fmla="*/ 802481 h 1350169"/>
                <a:gd name="connsiteX31" fmla="*/ 1819275 w 2809875"/>
                <a:gd name="connsiteY31" fmla="*/ 866775 h 1350169"/>
                <a:gd name="connsiteX32" fmla="*/ 1981200 w 2809875"/>
                <a:gd name="connsiteY32" fmla="*/ 923925 h 1350169"/>
                <a:gd name="connsiteX33" fmla="*/ 2140744 w 2809875"/>
                <a:gd name="connsiteY33" fmla="*/ 973931 h 1350169"/>
                <a:gd name="connsiteX34" fmla="*/ 2324100 w 2809875"/>
                <a:gd name="connsiteY34" fmla="*/ 1019175 h 1350169"/>
                <a:gd name="connsiteX35" fmla="*/ 2481262 w 2809875"/>
                <a:gd name="connsiteY35" fmla="*/ 1050131 h 1350169"/>
                <a:gd name="connsiteX36" fmla="*/ 2667000 w 2809875"/>
                <a:gd name="connsiteY36" fmla="*/ 1073944 h 1350169"/>
                <a:gd name="connsiteX37" fmla="*/ 2769394 w 2809875"/>
                <a:gd name="connsiteY37" fmla="*/ 1083469 h 1350169"/>
                <a:gd name="connsiteX38" fmla="*/ 2793206 w 2809875"/>
                <a:gd name="connsiteY38" fmla="*/ 1090612 h 1350169"/>
                <a:gd name="connsiteX39" fmla="*/ 2802731 w 2809875"/>
                <a:gd name="connsiteY39" fmla="*/ 1095375 h 1350169"/>
                <a:gd name="connsiteX40" fmla="*/ 2807494 w 2809875"/>
                <a:gd name="connsiteY40" fmla="*/ 1100137 h 1350169"/>
                <a:gd name="connsiteX41" fmla="*/ 2809875 w 2809875"/>
                <a:gd name="connsiteY41" fmla="*/ 1109662 h 1350169"/>
                <a:gd name="connsiteX42" fmla="*/ 2805112 w 2809875"/>
                <a:gd name="connsiteY42" fmla="*/ 1123950 h 1350169"/>
                <a:gd name="connsiteX43" fmla="*/ 2786062 w 2809875"/>
                <a:gd name="connsiteY43" fmla="*/ 1138237 h 1350169"/>
                <a:gd name="connsiteX44" fmla="*/ 2752725 w 2809875"/>
                <a:gd name="connsiteY44" fmla="*/ 1152525 h 1350169"/>
                <a:gd name="connsiteX45" fmla="*/ 2652712 w 2809875"/>
                <a:gd name="connsiteY45" fmla="*/ 1178719 h 1350169"/>
                <a:gd name="connsiteX46" fmla="*/ 2505075 w 2809875"/>
                <a:gd name="connsiteY46" fmla="*/ 1219200 h 1350169"/>
                <a:gd name="connsiteX47" fmla="*/ 2264569 w 2809875"/>
                <a:gd name="connsiteY47" fmla="*/ 1281112 h 1350169"/>
                <a:gd name="connsiteX48" fmla="*/ 2040731 w 2809875"/>
                <a:gd name="connsiteY48" fmla="*/ 1333500 h 1350169"/>
                <a:gd name="connsiteX49" fmla="*/ 1983581 w 2809875"/>
                <a:gd name="connsiteY49" fmla="*/ 1347787 h 1350169"/>
                <a:gd name="connsiteX50" fmla="*/ 1962150 w 2809875"/>
                <a:gd name="connsiteY50" fmla="*/ 1350169 h 1350169"/>
                <a:gd name="connsiteX51" fmla="*/ 1919287 w 2809875"/>
                <a:gd name="connsiteY51" fmla="*/ 1347787 h 1350169"/>
                <a:gd name="connsiteX52" fmla="*/ 1866900 w 2809875"/>
                <a:gd name="connsiteY52" fmla="*/ 1338262 h 1350169"/>
                <a:gd name="connsiteX53" fmla="*/ 1828800 w 2809875"/>
                <a:gd name="connsiteY53" fmla="*/ 1328737 h 1350169"/>
                <a:gd name="connsiteX54" fmla="*/ 1793081 w 2809875"/>
                <a:gd name="connsiteY54" fmla="*/ 1314450 h 1350169"/>
                <a:gd name="connsiteX55" fmla="*/ 1752600 w 2809875"/>
                <a:gd name="connsiteY55" fmla="*/ 1293019 h 1350169"/>
                <a:gd name="connsiteX56" fmla="*/ 1685925 w 2809875"/>
                <a:gd name="connsiteY56" fmla="*/ 1247775 h 1350169"/>
                <a:gd name="connsiteX57" fmla="*/ 1600200 w 2809875"/>
                <a:gd name="connsiteY57" fmla="*/ 1185862 h 1350169"/>
                <a:gd name="connsiteX58" fmla="*/ 1485900 w 2809875"/>
                <a:gd name="connsiteY58" fmla="*/ 1097756 h 1350169"/>
                <a:gd name="connsiteX59" fmla="*/ 1350169 w 2809875"/>
                <a:gd name="connsiteY59" fmla="*/ 985837 h 1350169"/>
                <a:gd name="connsiteX60" fmla="*/ 1221581 w 2809875"/>
                <a:gd name="connsiteY60" fmla="*/ 878681 h 1350169"/>
                <a:gd name="connsiteX61" fmla="*/ 1109662 w 2809875"/>
                <a:gd name="connsiteY61" fmla="*/ 783431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809875" h="1350169">
                  <a:moveTo>
                    <a:pt x="1109662" y="783431"/>
                  </a:moveTo>
                  <a:lnTo>
                    <a:pt x="1026319" y="711994"/>
                  </a:lnTo>
                  <a:lnTo>
                    <a:pt x="942975" y="642937"/>
                  </a:lnTo>
                  <a:lnTo>
                    <a:pt x="873919" y="585787"/>
                  </a:lnTo>
                  <a:lnTo>
                    <a:pt x="821531" y="540544"/>
                  </a:lnTo>
                  <a:lnTo>
                    <a:pt x="735806" y="473869"/>
                  </a:lnTo>
                  <a:lnTo>
                    <a:pt x="688181" y="435769"/>
                  </a:lnTo>
                  <a:lnTo>
                    <a:pt x="631031" y="392906"/>
                  </a:lnTo>
                  <a:lnTo>
                    <a:pt x="566737" y="345281"/>
                  </a:lnTo>
                  <a:lnTo>
                    <a:pt x="511969" y="307181"/>
                  </a:lnTo>
                  <a:lnTo>
                    <a:pt x="469106" y="280987"/>
                  </a:lnTo>
                  <a:lnTo>
                    <a:pt x="423862" y="254794"/>
                  </a:lnTo>
                  <a:lnTo>
                    <a:pt x="371475" y="223837"/>
                  </a:lnTo>
                  <a:lnTo>
                    <a:pt x="297656" y="188119"/>
                  </a:lnTo>
                  <a:lnTo>
                    <a:pt x="226219" y="154781"/>
                  </a:lnTo>
                  <a:lnTo>
                    <a:pt x="121444" y="107156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40494" y="30956"/>
                  </a:lnTo>
                  <a:lnTo>
                    <a:pt x="264319" y="73819"/>
                  </a:lnTo>
                  <a:lnTo>
                    <a:pt x="369094" y="116681"/>
                  </a:lnTo>
                  <a:lnTo>
                    <a:pt x="454819" y="157162"/>
                  </a:lnTo>
                  <a:lnTo>
                    <a:pt x="578644" y="216694"/>
                  </a:lnTo>
                  <a:lnTo>
                    <a:pt x="688181" y="273844"/>
                  </a:lnTo>
                  <a:lnTo>
                    <a:pt x="812006" y="340519"/>
                  </a:lnTo>
                  <a:lnTo>
                    <a:pt x="888206" y="385762"/>
                  </a:lnTo>
                  <a:lnTo>
                    <a:pt x="1100137" y="492919"/>
                  </a:lnTo>
                  <a:lnTo>
                    <a:pt x="1228725" y="576262"/>
                  </a:lnTo>
                  <a:lnTo>
                    <a:pt x="1419225" y="681037"/>
                  </a:lnTo>
                  <a:lnTo>
                    <a:pt x="1545431" y="745331"/>
                  </a:lnTo>
                  <a:lnTo>
                    <a:pt x="1664494" y="802481"/>
                  </a:lnTo>
                  <a:lnTo>
                    <a:pt x="1819275" y="866775"/>
                  </a:lnTo>
                  <a:lnTo>
                    <a:pt x="1981200" y="923925"/>
                  </a:lnTo>
                  <a:lnTo>
                    <a:pt x="2140744" y="973931"/>
                  </a:lnTo>
                  <a:lnTo>
                    <a:pt x="2324100" y="1019175"/>
                  </a:lnTo>
                  <a:lnTo>
                    <a:pt x="2481262" y="1050131"/>
                  </a:lnTo>
                  <a:lnTo>
                    <a:pt x="2667000" y="1073944"/>
                  </a:lnTo>
                  <a:lnTo>
                    <a:pt x="2769394" y="1083469"/>
                  </a:lnTo>
                  <a:lnTo>
                    <a:pt x="2793206" y="1090612"/>
                  </a:lnTo>
                  <a:lnTo>
                    <a:pt x="2802731" y="1095375"/>
                  </a:lnTo>
                  <a:lnTo>
                    <a:pt x="2807494" y="1100137"/>
                  </a:lnTo>
                  <a:lnTo>
                    <a:pt x="2809875" y="1109662"/>
                  </a:lnTo>
                  <a:lnTo>
                    <a:pt x="2805112" y="1123950"/>
                  </a:lnTo>
                  <a:lnTo>
                    <a:pt x="2786062" y="1138237"/>
                  </a:lnTo>
                  <a:lnTo>
                    <a:pt x="2752725" y="1152525"/>
                  </a:lnTo>
                  <a:lnTo>
                    <a:pt x="2652712" y="1178719"/>
                  </a:lnTo>
                  <a:lnTo>
                    <a:pt x="2505075" y="1219200"/>
                  </a:lnTo>
                  <a:lnTo>
                    <a:pt x="2264569" y="1281112"/>
                  </a:lnTo>
                  <a:lnTo>
                    <a:pt x="2040731" y="1333500"/>
                  </a:lnTo>
                  <a:lnTo>
                    <a:pt x="1983581" y="1347787"/>
                  </a:lnTo>
                  <a:lnTo>
                    <a:pt x="1962150" y="1350169"/>
                  </a:lnTo>
                  <a:lnTo>
                    <a:pt x="1919287" y="1347787"/>
                  </a:lnTo>
                  <a:lnTo>
                    <a:pt x="1866900" y="1338262"/>
                  </a:lnTo>
                  <a:lnTo>
                    <a:pt x="1828800" y="1328737"/>
                  </a:lnTo>
                  <a:lnTo>
                    <a:pt x="1793081" y="1314450"/>
                  </a:lnTo>
                  <a:lnTo>
                    <a:pt x="1752600" y="1293019"/>
                  </a:lnTo>
                  <a:lnTo>
                    <a:pt x="1685925" y="1247775"/>
                  </a:lnTo>
                  <a:lnTo>
                    <a:pt x="1600200" y="1185862"/>
                  </a:lnTo>
                  <a:lnTo>
                    <a:pt x="1485900" y="1097756"/>
                  </a:lnTo>
                  <a:lnTo>
                    <a:pt x="1350169" y="985837"/>
                  </a:lnTo>
                  <a:lnTo>
                    <a:pt x="1221581" y="878681"/>
                  </a:lnTo>
                  <a:lnTo>
                    <a:pt x="1109662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カンジー博士の漢字学習の秘伝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奏 郵 拡 操 絹 俵 拝 聖 賃 孝 預 覧 鋼 亡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6192324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FCD9B257-0E85-449B-A69E-45EE46E90506}"/>
              </a:ext>
            </a:extLst>
          </p:cNvPr>
          <p:cNvSpPr/>
          <p:nvPr/>
        </p:nvSpPr>
        <p:spPr>
          <a:xfrm>
            <a:off x="3438525" y="1846263"/>
            <a:ext cx="2638425" cy="533400"/>
          </a:xfrm>
          <a:custGeom>
            <a:avLst/>
            <a:gdLst>
              <a:gd name="connsiteX0" fmla="*/ 2124075 w 2638425"/>
              <a:gd name="connsiteY0" fmla="*/ 261937 h 533400"/>
              <a:gd name="connsiteX1" fmla="*/ 1997869 w 2638425"/>
              <a:gd name="connsiteY1" fmla="*/ 273844 h 533400"/>
              <a:gd name="connsiteX2" fmla="*/ 1804988 w 2638425"/>
              <a:gd name="connsiteY2" fmla="*/ 297656 h 533400"/>
              <a:gd name="connsiteX3" fmla="*/ 1633538 w 2638425"/>
              <a:gd name="connsiteY3" fmla="*/ 319087 h 533400"/>
              <a:gd name="connsiteX4" fmla="*/ 1493044 w 2638425"/>
              <a:gd name="connsiteY4" fmla="*/ 338137 h 533400"/>
              <a:gd name="connsiteX5" fmla="*/ 1347788 w 2638425"/>
              <a:gd name="connsiteY5" fmla="*/ 359569 h 533400"/>
              <a:gd name="connsiteX6" fmla="*/ 1126331 w 2638425"/>
              <a:gd name="connsiteY6" fmla="*/ 397669 h 533400"/>
              <a:gd name="connsiteX7" fmla="*/ 940594 w 2638425"/>
              <a:gd name="connsiteY7" fmla="*/ 428625 h 533400"/>
              <a:gd name="connsiteX8" fmla="*/ 814388 w 2638425"/>
              <a:gd name="connsiteY8" fmla="*/ 450056 h 533400"/>
              <a:gd name="connsiteX9" fmla="*/ 702469 w 2638425"/>
              <a:gd name="connsiteY9" fmla="*/ 471487 h 533400"/>
              <a:gd name="connsiteX10" fmla="*/ 500063 w 2638425"/>
              <a:gd name="connsiteY10" fmla="*/ 511969 h 533400"/>
              <a:gd name="connsiteX11" fmla="*/ 452438 w 2638425"/>
              <a:gd name="connsiteY11" fmla="*/ 523875 h 533400"/>
              <a:gd name="connsiteX12" fmla="*/ 411956 w 2638425"/>
              <a:gd name="connsiteY12" fmla="*/ 533400 h 533400"/>
              <a:gd name="connsiteX13" fmla="*/ 390525 w 2638425"/>
              <a:gd name="connsiteY13" fmla="*/ 533400 h 533400"/>
              <a:gd name="connsiteX14" fmla="*/ 347663 w 2638425"/>
              <a:gd name="connsiteY14" fmla="*/ 528637 h 533400"/>
              <a:gd name="connsiteX15" fmla="*/ 304800 w 2638425"/>
              <a:gd name="connsiteY15" fmla="*/ 519112 h 533400"/>
              <a:gd name="connsiteX16" fmla="*/ 264319 w 2638425"/>
              <a:gd name="connsiteY16" fmla="*/ 502444 h 533400"/>
              <a:gd name="connsiteX17" fmla="*/ 230981 w 2638425"/>
              <a:gd name="connsiteY17" fmla="*/ 481012 h 533400"/>
              <a:gd name="connsiteX18" fmla="*/ 209550 w 2638425"/>
              <a:gd name="connsiteY18" fmla="*/ 464344 h 533400"/>
              <a:gd name="connsiteX19" fmla="*/ 173831 w 2638425"/>
              <a:gd name="connsiteY19" fmla="*/ 431006 h 533400"/>
              <a:gd name="connsiteX20" fmla="*/ 138113 w 2638425"/>
              <a:gd name="connsiteY20" fmla="*/ 392906 h 533400"/>
              <a:gd name="connsiteX21" fmla="*/ 102394 w 2638425"/>
              <a:gd name="connsiteY21" fmla="*/ 350044 h 533400"/>
              <a:gd name="connsiteX22" fmla="*/ 71438 w 2638425"/>
              <a:gd name="connsiteY22" fmla="*/ 307181 h 533400"/>
              <a:gd name="connsiteX23" fmla="*/ 30956 w 2638425"/>
              <a:gd name="connsiteY23" fmla="*/ 242887 h 533400"/>
              <a:gd name="connsiteX24" fmla="*/ 4763 w 2638425"/>
              <a:gd name="connsiteY24" fmla="*/ 188119 h 533400"/>
              <a:gd name="connsiteX25" fmla="*/ 0 w 2638425"/>
              <a:gd name="connsiteY25" fmla="*/ 169069 h 533400"/>
              <a:gd name="connsiteX26" fmla="*/ 0 w 2638425"/>
              <a:gd name="connsiteY26" fmla="*/ 152400 h 533400"/>
              <a:gd name="connsiteX27" fmla="*/ 7144 w 2638425"/>
              <a:gd name="connsiteY27" fmla="*/ 145256 h 533400"/>
              <a:gd name="connsiteX28" fmla="*/ 16669 w 2638425"/>
              <a:gd name="connsiteY28" fmla="*/ 142875 h 533400"/>
              <a:gd name="connsiteX29" fmla="*/ 33338 w 2638425"/>
              <a:gd name="connsiteY29" fmla="*/ 145256 h 533400"/>
              <a:gd name="connsiteX30" fmla="*/ 50006 w 2638425"/>
              <a:gd name="connsiteY30" fmla="*/ 152400 h 533400"/>
              <a:gd name="connsiteX31" fmla="*/ 100013 w 2638425"/>
              <a:gd name="connsiteY31" fmla="*/ 188119 h 533400"/>
              <a:gd name="connsiteX32" fmla="*/ 185738 w 2638425"/>
              <a:gd name="connsiteY32" fmla="*/ 240506 h 533400"/>
              <a:gd name="connsiteX33" fmla="*/ 254794 w 2638425"/>
              <a:gd name="connsiteY33" fmla="*/ 273844 h 533400"/>
              <a:gd name="connsiteX34" fmla="*/ 321469 w 2638425"/>
              <a:gd name="connsiteY34" fmla="*/ 297656 h 533400"/>
              <a:gd name="connsiteX35" fmla="*/ 371475 w 2638425"/>
              <a:gd name="connsiteY35" fmla="*/ 307181 h 533400"/>
              <a:gd name="connsiteX36" fmla="*/ 423863 w 2638425"/>
              <a:gd name="connsiteY36" fmla="*/ 311944 h 533400"/>
              <a:gd name="connsiteX37" fmla="*/ 483394 w 2638425"/>
              <a:gd name="connsiteY37" fmla="*/ 311944 h 533400"/>
              <a:gd name="connsiteX38" fmla="*/ 678656 w 2638425"/>
              <a:gd name="connsiteY38" fmla="*/ 295275 h 533400"/>
              <a:gd name="connsiteX39" fmla="*/ 890588 w 2638425"/>
              <a:gd name="connsiteY39" fmla="*/ 273844 h 533400"/>
              <a:gd name="connsiteX40" fmla="*/ 1052513 w 2638425"/>
              <a:gd name="connsiteY40" fmla="*/ 254794 h 533400"/>
              <a:gd name="connsiteX41" fmla="*/ 1164431 w 2638425"/>
              <a:gd name="connsiteY41" fmla="*/ 240506 h 533400"/>
              <a:gd name="connsiteX42" fmla="*/ 1402556 w 2638425"/>
              <a:gd name="connsiteY42" fmla="*/ 200025 h 533400"/>
              <a:gd name="connsiteX43" fmla="*/ 1602581 w 2638425"/>
              <a:gd name="connsiteY43" fmla="*/ 171450 h 533400"/>
              <a:gd name="connsiteX44" fmla="*/ 1778794 w 2638425"/>
              <a:gd name="connsiteY44" fmla="*/ 145256 h 533400"/>
              <a:gd name="connsiteX45" fmla="*/ 1955006 w 2638425"/>
              <a:gd name="connsiteY45" fmla="*/ 111919 h 533400"/>
              <a:gd name="connsiteX46" fmla="*/ 2090738 w 2638425"/>
              <a:gd name="connsiteY46" fmla="*/ 80962 h 533400"/>
              <a:gd name="connsiteX47" fmla="*/ 2166938 w 2638425"/>
              <a:gd name="connsiteY47" fmla="*/ 61912 h 533400"/>
              <a:gd name="connsiteX48" fmla="*/ 2228850 w 2638425"/>
              <a:gd name="connsiteY48" fmla="*/ 40481 h 533400"/>
              <a:gd name="connsiteX49" fmla="*/ 2278856 w 2638425"/>
              <a:gd name="connsiteY49" fmla="*/ 16669 h 533400"/>
              <a:gd name="connsiteX50" fmla="*/ 2309813 w 2638425"/>
              <a:gd name="connsiteY50" fmla="*/ 0 h 533400"/>
              <a:gd name="connsiteX51" fmla="*/ 2340769 w 2638425"/>
              <a:gd name="connsiteY51" fmla="*/ 2381 h 533400"/>
              <a:gd name="connsiteX52" fmla="*/ 2428875 w 2638425"/>
              <a:gd name="connsiteY52" fmla="*/ 26194 h 533400"/>
              <a:gd name="connsiteX53" fmla="*/ 2509838 w 2638425"/>
              <a:gd name="connsiteY53" fmla="*/ 59531 h 533400"/>
              <a:gd name="connsiteX54" fmla="*/ 2569369 w 2638425"/>
              <a:gd name="connsiteY54" fmla="*/ 88106 h 533400"/>
              <a:gd name="connsiteX55" fmla="*/ 2600325 w 2638425"/>
              <a:gd name="connsiteY55" fmla="*/ 107156 h 533400"/>
              <a:gd name="connsiteX56" fmla="*/ 2619375 w 2638425"/>
              <a:gd name="connsiteY56" fmla="*/ 123825 h 533400"/>
              <a:gd name="connsiteX57" fmla="*/ 2631281 w 2638425"/>
              <a:gd name="connsiteY57" fmla="*/ 142875 h 533400"/>
              <a:gd name="connsiteX58" fmla="*/ 2636044 w 2638425"/>
              <a:gd name="connsiteY58" fmla="*/ 159544 h 533400"/>
              <a:gd name="connsiteX59" fmla="*/ 2638425 w 2638425"/>
              <a:gd name="connsiteY59" fmla="*/ 176212 h 533400"/>
              <a:gd name="connsiteX60" fmla="*/ 2626519 w 2638425"/>
              <a:gd name="connsiteY60" fmla="*/ 200025 h 533400"/>
              <a:gd name="connsiteX61" fmla="*/ 2605088 w 2638425"/>
              <a:gd name="connsiteY61" fmla="*/ 219075 h 533400"/>
              <a:gd name="connsiteX62" fmla="*/ 2574131 w 2638425"/>
              <a:gd name="connsiteY62" fmla="*/ 226219 h 533400"/>
              <a:gd name="connsiteX63" fmla="*/ 2493169 w 2638425"/>
              <a:gd name="connsiteY63" fmla="*/ 228600 h 533400"/>
              <a:gd name="connsiteX64" fmla="*/ 2378869 w 2638425"/>
              <a:gd name="connsiteY64" fmla="*/ 238125 h 533400"/>
              <a:gd name="connsiteX65" fmla="*/ 2278856 w 2638425"/>
              <a:gd name="connsiteY65" fmla="*/ 245269 h 533400"/>
              <a:gd name="connsiteX66" fmla="*/ 2124075 w 2638425"/>
              <a:gd name="connsiteY66" fmla="*/ 26193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38425" h="533400">
                <a:moveTo>
                  <a:pt x="2124075" y="261937"/>
                </a:moveTo>
                <a:lnTo>
                  <a:pt x="1997869" y="273844"/>
                </a:lnTo>
                <a:lnTo>
                  <a:pt x="1804988" y="297656"/>
                </a:lnTo>
                <a:lnTo>
                  <a:pt x="1633538" y="319087"/>
                </a:lnTo>
                <a:lnTo>
                  <a:pt x="1493044" y="338137"/>
                </a:lnTo>
                <a:lnTo>
                  <a:pt x="1347788" y="359569"/>
                </a:lnTo>
                <a:lnTo>
                  <a:pt x="1126331" y="397669"/>
                </a:lnTo>
                <a:lnTo>
                  <a:pt x="940594" y="428625"/>
                </a:lnTo>
                <a:lnTo>
                  <a:pt x="814388" y="450056"/>
                </a:lnTo>
                <a:lnTo>
                  <a:pt x="702469" y="471487"/>
                </a:lnTo>
                <a:lnTo>
                  <a:pt x="500063" y="511969"/>
                </a:lnTo>
                <a:lnTo>
                  <a:pt x="452438" y="523875"/>
                </a:lnTo>
                <a:lnTo>
                  <a:pt x="411956" y="533400"/>
                </a:lnTo>
                <a:lnTo>
                  <a:pt x="390525" y="533400"/>
                </a:lnTo>
                <a:lnTo>
                  <a:pt x="347663" y="528637"/>
                </a:lnTo>
                <a:lnTo>
                  <a:pt x="304800" y="519112"/>
                </a:lnTo>
                <a:lnTo>
                  <a:pt x="264319" y="502444"/>
                </a:lnTo>
                <a:lnTo>
                  <a:pt x="230981" y="481012"/>
                </a:lnTo>
                <a:lnTo>
                  <a:pt x="209550" y="464344"/>
                </a:lnTo>
                <a:lnTo>
                  <a:pt x="173831" y="431006"/>
                </a:lnTo>
                <a:lnTo>
                  <a:pt x="138113" y="392906"/>
                </a:lnTo>
                <a:lnTo>
                  <a:pt x="102394" y="350044"/>
                </a:lnTo>
                <a:lnTo>
                  <a:pt x="71438" y="307181"/>
                </a:lnTo>
                <a:lnTo>
                  <a:pt x="30956" y="242887"/>
                </a:lnTo>
                <a:lnTo>
                  <a:pt x="4763" y="188119"/>
                </a:lnTo>
                <a:lnTo>
                  <a:pt x="0" y="169069"/>
                </a:lnTo>
                <a:lnTo>
                  <a:pt x="0" y="152400"/>
                </a:lnTo>
                <a:lnTo>
                  <a:pt x="7144" y="145256"/>
                </a:lnTo>
                <a:lnTo>
                  <a:pt x="16669" y="142875"/>
                </a:lnTo>
                <a:lnTo>
                  <a:pt x="33338" y="145256"/>
                </a:lnTo>
                <a:lnTo>
                  <a:pt x="50006" y="152400"/>
                </a:lnTo>
                <a:lnTo>
                  <a:pt x="100013" y="188119"/>
                </a:lnTo>
                <a:lnTo>
                  <a:pt x="185738" y="240506"/>
                </a:lnTo>
                <a:lnTo>
                  <a:pt x="254794" y="273844"/>
                </a:lnTo>
                <a:lnTo>
                  <a:pt x="321469" y="297656"/>
                </a:lnTo>
                <a:lnTo>
                  <a:pt x="371475" y="307181"/>
                </a:lnTo>
                <a:lnTo>
                  <a:pt x="423863" y="311944"/>
                </a:lnTo>
                <a:lnTo>
                  <a:pt x="483394" y="311944"/>
                </a:lnTo>
                <a:lnTo>
                  <a:pt x="678656" y="295275"/>
                </a:lnTo>
                <a:lnTo>
                  <a:pt x="890588" y="273844"/>
                </a:lnTo>
                <a:lnTo>
                  <a:pt x="1052513" y="254794"/>
                </a:lnTo>
                <a:lnTo>
                  <a:pt x="1164431" y="240506"/>
                </a:lnTo>
                <a:lnTo>
                  <a:pt x="1402556" y="200025"/>
                </a:lnTo>
                <a:lnTo>
                  <a:pt x="1602581" y="171450"/>
                </a:lnTo>
                <a:lnTo>
                  <a:pt x="1778794" y="145256"/>
                </a:lnTo>
                <a:lnTo>
                  <a:pt x="1955006" y="111919"/>
                </a:lnTo>
                <a:lnTo>
                  <a:pt x="2090738" y="80962"/>
                </a:lnTo>
                <a:lnTo>
                  <a:pt x="2166938" y="61912"/>
                </a:lnTo>
                <a:lnTo>
                  <a:pt x="2228850" y="40481"/>
                </a:lnTo>
                <a:lnTo>
                  <a:pt x="2278856" y="16669"/>
                </a:lnTo>
                <a:lnTo>
                  <a:pt x="2309813" y="0"/>
                </a:lnTo>
                <a:lnTo>
                  <a:pt x="2340769" y="2381"/>
                </a:lnTo>
                <a:lnTo>
                  <a:pt x="2428875" y="26194"/>
                </a:lnTo>
                <a:lnTo>
                  <a:pt x="2509838" y="59531"/>
                </a:lnTo>
                <a:lnTo>
                  <a:pt x="2569369" y="88106"/>
                </a:lnTo>
                <a:lnTo>
                  <a:pt x="2600325" y="107156"/>
                </a:lnTo>
                <a:lnTo>
                  <a:pt x="2619375" y="123825"/>
                </a:lnTo>
                <a:lnTo>
                  <a:pt x="2631281" y="142875"/>
                </a:lnTo>
                <a:lnTo>
                  <a:pt x="2636044" y="159544"/>
                </a:lnTo>
                <a:lnTo>
                  <a:pt x="2638425" y="176212"/>
                </a:lnTo>
                <a:lnTo>
                  <a:pt x="2626519" y="200025"/>
                </a:lnTo>
                <a:lnTo>
                  <a:pt x="2605088" y="219075"/>
                </a:lnTo>
                <a:lnTo>
                  <a:pt x="2574131" y="226219"/>
                </a:lnTo>
                <a:lnTo>
                  <a:pt x="2493169" y="228600"/>
                </a:lnTo>
                <a:lnTo>
                  <a:pt x="2378869" y="238125"/>
                </a:lnTo>
                <a:lnTo>
                  <a:pt x="2278856" y="245269"/>
                </a:lnTo>
                <a:lnTo>
                  <a:pt x="2124075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471D581E-D43A-4CF4-87F6-B4B2EE9BEF81}"/>
              </a:ext>
            </a:extLst>
          </p:cNvPr>
          <p:cNvSpPr/>
          <p:nvPr/>
        </p:nvSpPr>
        <p:spPr>
          <a:xfrm>
            <a:off x="3390900" y="2381250"/>
            <a:ext cx="2627313" cy="600075"/>
          </a:xfrm>
          <a:custGeom>
            <a:avLst/>
            <a:gdLst>
              <a:gd name="connsiteX0" fmla="*/ 1935956 w 2626519"/>
              <a:gd name="connsiteY0" fmla="*/ 107156 h 600075"/>
              <a:gd name="connsiteX1" fmla="*/ 1769269 w 2626519"/>
              <a:gd name="connsiteY1" fmla="*/ 138113 h 600075"/>
              <a:gd name="connsiteX2" fmla="*/ 1609725 w 2626519"/>
              <a:gd name="connsiteY2" fmla="*/ 164306 h 600075"/>
              <a:gd name="connsiteX3" fmla="*/ 1438275 w 2626519"/>
              <a:gd name="connsiteY3" fmla="*/ 197644 h 600075"/>
              <a:gd name="connsiteX4" fmla="*/ 1257300 w 2626519"/>
              <a:gd name="connsiteY4" fmla="*/ 226219 h 600075"/>
              <a:gd name="connsiteX5" fmla="*/ 1026319 w 2626519"/>
              <a:gd name="connsiteY5" fmla="*/ 264319 h 600075"/>
              <a:gd name="connsiteX6" fmla="*/ 892969 w 2626519"/>
              <a:gd name="connsiteY6" fmla="*/ 290513 h 600075"/>
              <a:gd name="connsiteX7" fmla="*/ 740569 w 2626519"/>
              <a:gd name="connsiteY7" fmla="*/ 314325 h 600075"/>
              <a:gd name="connsiteX8" fmla="*/ 619125 w 2626519"/>
              <a:gd name="connsiteY8" fmla="*/ 333375 h 600075"/>
              <a:gd name="connsiteX9" fmla="*/ 547688 w 2626519"/>
              <a:gd name="connsiteY9" fmla="*/ 342900 h 600075"/>
              <a:gd name="connsiteX10" fmla="*/ 483394 w 2626519"/>
              <a:gd name="connsiteY10" fmla="*/ 350044 h 600075"/>
              <a:gd name="connsiteX11" fmla="*/ 442913 w 2626519"/>
              <a:gd name="connsiteY11" fmla="*/ 354806 h 600075"/>
              <a:gd name="connsiteX12" fmla="*/ 421481 w 2626519"/>
              <a:gd name="connsiteY12" fmla="*/ 357188 h 600075"/>
              <a:gd name="connsiteX13" fmla="*/ 361950 w 2626519"/>
              <a:gd name="connsiteY13" fmla="*/ 354806 h 600075"/>
              <a:gd name="connsiteX14" fmla="*/ 319088 w 2626519"/>
              <a:gd name="connsiteY14" fmla="*/ 352425 h 600075"/>
              <a:gd name="connsiteX15" fmla="*/ 228600 w 2626519"/>
              <a:gd name="connsiteY15" fmla="*/ 338138 h 600075"/>
              <a:gd name="connsiteX16" fmla="*/ 147638 w 2626519"/>
              <a:gd name="connsiteY16" fmla="*/ 321469 h 600075"/>
              <a:gd name="connsiteX17" fmla="*/ 76200 w 2626519"/>
              <a:gd name="connsiteY17" fmla="*/ 295275 h 600075"/>
              <a:gd name="connsiteX18" fmla="*/ 28575 w 2626519"/>
              <a:gd name="connsiteY18" fmla="*/ 276225 h 600075"/>
              <a:gd name="connsiteX19" fmla="*/ 19050 w 2626519"/>
              <a:gd name="connsiteY19" fmla="*/ 276225 h 600075"/>
              <a:gd name="connsiteX20" fmla="*/ 4763 w 2626519"/>
              <a:gd name="connsiteY20" fmla="*/ 278606 h 600075"/>
              <a:gd name="connsiteX21" fmla="*/ 0 w 2626519"/>
              <a:gd name="connsiteY21" fmla="*/ 288131 h 600075"/>
              <a:gd name="connsiteX22" fmla="*/ 4763 w 2626519"/>
              <a:gd name="connsiteY22" fmla="*/ 314325 h 600075"/>
              <a:gd name="connsiteX23" fmla="*/ 33338 w 2626519"/>
              <a:gd name="connsiteY23" fmla="*/ 359569 h 600075"/>
              <a:gd name="connsiteX24" fmla="*/ 88106 w 2626519"/>
              <a:gd name="connsiteY24" fmla="*/ 421481 h 600075"/>
              <a:gd name="connsiteX25" fmla="*/ 133350 w 2626519"/>
              <a:gd name="connsiteY25" fmla="*/ 466725 h 600075"/>
              <a:gd name="connsiteX26" fmla="*/ 180975 w 2626519"/>
              <a:gd name="connsiteY26" fmla="*/ 511969 h 600075"/>
              <a:gd name="connsiteX27" fmla="*/ 238125 w 2626519"/>
              <a:gd name="connsiteY27" fmla="*/ 552450 h 600075"/>
              <a:gd name="connsiteX28" fmla="*/ 288131 w 2626519"/>
              <a:gd name="connsiteY28" fmla="*/ 583406 h 600075"/>
              <a:gd name="connsiteX29" fmla="*/ 323850 w 2626519"/>
              <a:gd name="connsiteY29" fmla="*/ 600075 h 600075"/>
              <a:gd name="connsiteX30" fmla="*/ 378619 w 2626519"/>
              <a:gd name="connsiteY30" fmla="*/ 585788 h 600075"/>
              <a:gd name="connsiteX31" fmla="*/ 535781 w 2626519"/>
              <a:gd name="connsiteY31" fmla="*/ 542925 h 600075"/>
              <a:gd name="connsiteX32" fmla="*/ 688181 w 2626519"/>
              <a:gd name="connsiteY32" fmla="*/ 504825 h 600075"/>
              <a:gd name="connsiteX33" fmla="*/ 850106 w 2626519"/>
              <a:gd name="connsiteY33" fmla="*/ 466725 h 600075"/>
              <a:gd name="connsiteX34" fmla="*/ 988219 w 2626519"/>
              <a:gd name="connsiteY34" fmla="*/ 438150 h 600075"/>
              <a:gd name="connsiteX35" fmla="*/ 1302544 w 2626519"/>
              <a:gd name="connsiteY35" fmla="*/ 385763 h 600075"/>
              <a:gd name="connsiteX36" fmla="*/ 1478756 w 2626519"/>
              <a:gd name="connsiteY36" fmla="*/ 354806 h 600075"/>
              <a:gd name="connsiteX37" fmla="*/ 1562100 w 2626519"/>
              <a:gd name="connsiteY37" fmla="*/ 333375 h 600075"/>
              <a:gd name="connsiteX38" fmla="*/ 1766888 w 2626519"/>
              <a:gd name="connsiteY38" fmla="*/ 311944 h 600075"/>
              <a:gd name="connsiteX39" fmla="*/ 1978819 w 2626519"/>
              <a:gd name="connsiteY39" fmla="*/ 283369 h 600075"/>
              <a:gd name="connsiteX40" fmla="*/ 2176463 w 2626519"/>
              <a:gd name="connsiteY40" fmla="*/ 254794 h 600075"/>
              <a:gd name="connsiteX41" fmla="*/ 2324100 w 2626519"/>
              <a:gd name="connsiteY41" fmla="*/ 233363 h 600075"/>
              <a:gd name="connsiteX42" fmla="*/ 2471738 w 2626519"/>
              <a:gd name="connsiteY42" fmla="*/ 209550 h 600075"/>
              <a:gd name="connsiteX43" fmla="*/ 2555081 w 2626519"/>
              <a:gd name="connsiteY43" fmla="*/ 188119 h 600075"/>
              <a:gd name="connsiteX44" fmla="*/ 2583656 w 2626519"/>
              <a:gd name="connsiteY44" fmla="*/ 176213 h 600075"/>
              <a:gd name="connsiteX45" fmla="*/ 2605088 w 2626519"/>
              <a:gd name="connsiteY45" fmla="*/ 161925 h 600075"/>
              <a:gd name="connsiteX46" fmla="*/ 2621756 w 2626519"/>
              <a:gd name="connsiteY46" fmla="*/ 140494 h 600075"/>
              <a:gd name="connsiteX47" fmla="*/ 2626519 w 2626519"/>
              <a:gd name="connsiteY47" fmla="*/ 126206 h 600075"/>
              <a:gd name="connsiteX48" fmla="*/ 2626519 w 2626519"/>
              <a:gd name="connsiteY48" fmla="*/ 107156 h 600075"/>
              <a:gd name="connsiteX49" fmla="*/ 2624138 w 2626519"/>
              <a:gd name="connsiteY49" fmla="*/ 92869 h 600075"/>
              <a:gd name="connsiteX50" fmla="*/ 2614613 w 2626519"/>
              <a:gd name="connsiteY50" fmla="*/ 78581 h 600075"/>
              <a:gd name="connsiteX51" fmla="*/ 2595563 w 2626519"/>
              <a:gd name="connsiteY51" fmla="*/ 64294 h 600075"/>
              <a:gd name="connsiteX52" fmla="*/ 2557463 w 2626519"/>
              <a:gd name="connsiteY52" fmla="*/ 45244 h 600075"/>
              <a:gd name="connsiteX53" fmla="*/ 2505075 w 2626519"/>
              <a:gd name="connsiteY53" fmla="*/ 30956 h 600075"/>
              <a:gd name="connsiteX54" fmla="*/ 2457450 w 2626519"/>
              <a:gd name="connsiteY54" fmla="*/ 21431 h 600075"/>
              <a:gd name="connsiteX55" fmla="*/ 2371725 w 2626519"/>
              <a:gd name="connsiteY55" fmla="*/ 9525 h 600075"/>
              <a:gd name="connsiteX56" fmla="*/ 2288381 w 2626519"/>
              <a:gd name="connsiteY56" fmla="*/ 0 h 600075"/>
              <a:gd name="connsiteX57" fmla="*/ 2274094 w 2626519"/>
              <a:gd name="connsiteY57" fmla="*/ 0 h 600075"/>
              <a:gd name="connsiteX58" fmla="*/ 2255044 w 2626519"/>
              <a:gd name="connsiteY58" fmla="*/ 2381 h 600075"/>
              <a:gd name="connsiteX59" fmla="*/ 2205038 w 2626519"/>
              <a:gd name="connsiteY59" fmla="*/ 16669 h 600075"/>
              <a:gd name="connsiteX60" fmla="*/ 2145506 w 2626519"/>
              <a:gd name="connsiteY60" fmla="*/ 38100 h 600075"/>
              <a:gd name="connsiteX61" fmla="*/ 2076450 w 2626519"/>
              <a:gd name="connsiteY61" fmla="*/ 66675 h 600075"/>
              <a:gd name="connsiteX62" fmla="*/ 2024063 w 2626519"/>
              <a:gd name="connsiteY62" fmla="*/ 88106 h 600075"/>
              <a:gd name="connsiteX63" fmla="*/ 1935956 w 2626519"/>
              <a:gd name="connsiteY63" fmla="*/ 107156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26519" h="600075">
                <a:moveTo>
                  <a:pt x="1935956" y="107156"/>
                </a:moveTo>
                <a:lnTo>
                  <a:pt x="1769269" y="138113"/>
                </a:lnTo>
                <a:lnTo>
                  <a:pt x="1609725" y="164306"/>
                </a:lnTo>
                <a:lnTo>
                  <a:pt x="1438275" y="197644"/>
                </a:lnTo>
                <a:lnTo>
                  <a:pt x="1257300" y="226219"/>
                </a:lnTo>
                <a:lnTo>
                  <a:pt x="1026319" y="264319"/>
                </a:lnTo>
                <a:lnTo>
                  <a:pt x="892969" y="290513"/>
                </a:lnTo>
                <a:lnTo>
                  <a:pt x="740569" y="314325"/>
                </a:lnTo>
                <a:lnTo>
                  <a:pt x="619125" y="333375"/>
                </a:lnTo>
                <a:lnTo>
                  <a:pt x="547688" y="342900"/>
                </a:lnTo>
                <a:lnTo>
                  <a:pt x="483394" y="350044"/>
                </a:lnTo>
                <a:lnTo>
                  <a:pt x="442913" y="354806"/>
                </a:lnTo>
                <a:lnTo>
                  <a:pt x="421481" y="357188"/>
                </a:lnTo>
                <a:lnTo>
                  <a:pt x="361950" y="354806"/>
                </a:lnTo>
                <a:lnTo>
                  <a:pt x="319088" y="352425"/>
                </a:lnTo>
                <a:lnTo>
                  <a:pt x="228600" y="338138"/>
                </a:lnTo>
                <a:lnTo>
                  <a:pt x="147638" y="321469"/>
                </a:lnTo>
                <a:lnTo>
                  <a:pt x="76200" y="295275"/>
                </a:lnTo>
                <a:lnTo>
                  <a:pt x="28575" y="276225"/>
                </a:lnTo>
                <a:lnTo>
                  <a:pt x="19050" y="276225"/>
                </a:lnTo>
                <a:lnTo>
                  <a:pt x="4763" y="278606"/>
                </a:lnTo>
                <a:lnTo>
                  <a:pt x="0" y="288131"/>
                </a:lnTo>
                <a:lnTo>
                  <a:pt x="4763" y="314325"/>
                </a:lnTo>
                <a:lnTo>
                  <a:pt x="33338" y="359569"/>
                </a:lnTo>
                <a:lnTo>
                  <a:pt x="88106" y="421481"/>
                </a:lnTo>
                <a:lnTo>
                  <a:pt x="133350" y="466725"/>
                </a:lnTo>
                <a:lnTo>
                  <a:pt x="180975" y="511969"/>
                </a:lnTo>
                <a:lnTo>
                  <a:pt x="238125" y="552450"/>
                </a:lnTo>
                <a:lnTo>
                  <a:pt x="288131" y="583406"/>
                </a:lnTo>
                <a:lnTo>
                  <a:pt x="323850" y="600075"/>
                </a:lnTo>
                <a:lnTo>
                  <a:pt x="378619" y="585788"/>
                </a:lnTo>
                <a:lnTo>
                  <a:pt x="535781" y="542925"/>
                </a:lnTo>
                <a:lnTo>
                  <a:pt x="688181" y="504825"/>
                </a:lnTo>
                <a:lnTo>
                  <a:pt x="850106" y="466725"/>
                </a:lnTo>
                <a:lnTo>
                  <a:pt x="988219" y="438150"/>
                </a:lnTo>
                <a:lnTo>
                  <a:pt x="1302544" y="385763"/>
                </a:lnTo>
                <a:lnTo>
                  <a:pt x="1478756" y="354806"/>
                </a:lnTo>
                <a:lnTo>
                  <a:pt x="1562100" y="333375"/>
                </a:lnTo>
                <a:lnTo>
                  <a:pt x="1766888" y="311944"/>
                </a:lnTo>
                <a:lnTo>
                  <a:pt x="1978819" y="283369"/>
                </a:lnTo>
                <a:lnTo>
                  <a:pt x="2176463" y="254794"/>
                </a:lnTo>
                <a:lnTo>
                  <a:pt x="2324100" y="233363"/>
                </a:lnTo>
                <a:lnTo>
                  <a:pt x="2471738" y="209550"/>
                </a:lnTo>
                <a:lnTo>
                  <a:pt x="2555081" y="188119"/>
                </a:lnTo>
                <a:lnTo>
                  <a:pt x="2583656" y="176213"/>
                </a:lnTo>
                <a:lnTo>
                  <a:pt x="2605088" y="161925"/>
                </a:lnTo>
                <a:lnTo>
                  <a:pt x="2621756" y="140494"/>
                </a:lnTo>
                <a:lnTo>
                  <a:pt x="2626519" y="126206"/>
                </a:lnTo>
                <a:lnTo>
                  <a:pt x="2626519" y="107156"/>
                </a:lnTo>
                <a:lnTo>
                  <a:pt x="2624138" y="92869"/>
                </a:lnTo>
                <a:lnTo>
                  <a:pt x="2614613" y="78581"/>
                </a:lnTo>
                <a:lnTo>
                  <a:pt x="2595563" y="64294"/>
                </a:lnTo>
                <a:lnTo>
                  <a:pt x="2557463" y="45244"/>
                </a:lnTo>
                <a:lnTo>
                  <a:pt x="2505075" y="30956"/>
                </a:lnTo>
                <a:lnTo>
                  <a:pt x="2457450" y="21431"/>
                </a:lnTo>
                <a:lnTo>
                  <a:pt x="2371725" y="9525"/>
                </a:lnTo>
                <a:lnTo>
                  <a:pt x="2288381" y="0"/>
                </a:lnTo>
                <a:lnTo>
                  <a:pt x="2274094" y="0"/>
                </a:lnTo>
                <a:lnTo>
                  <a:pt x="2255044" y="2381"/>
                </a:lnTo>
                <a:lnTo>
                  <a:pt x="2205038" y="16669"/>
                </a:lnTo>
                <a:lnTo>
                  <a:pt x="2145506" y="38100"/>
                </a:lnTo>
                <a:lnTo>
                  <a:pt x="2076450" y="66675"/>
                </a:lnTo>
                <a:lnTo>
                  <a:pt x="2024063" y="88106"/>
                </a:lnTo>
                <a:lnTo>
                  <a:pt x="1935956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E1B07234-9F7C-4D1B-896E-511C15EAA055}"/>
              </a:ext>
            </a:extLst>
          </p:cNvPr>
          <p:cNvSpPr/>
          <p:nvPr/>
        </p:nvSpPr>
        <p:spPr>
          <a:xfrm>
            <a:off x="2871788" y="2895600"/>
            <a:ext cx="3684587" cy="735013"/>
          </a:xfrm>
          <a:custGeom>
            <a:avLst/>
            <a:gdLst>
              <a:gd name="connsiteX0" fmla="*/ 2224940 w 3684406"/>
              <a:gd name="connsiteY0" fmla="*/ 351463 h 735689"/>
              <a:gd name="connsiteX1" fmla="*/ 2046230 w 3684406"/>
              <a:gd name="connsiteY1" fmla="*/ 369334 h 735689"/>
              <a:gd name="connsiteX2" fmla="*/ 1858585 w 3684406"/>
              <a:gd name="connsiteY2" fmla="*/ 393162 h 735689"/>
              <a:gd name="connsiteX3" fmla="*/ 1653068 w 3684406"/>
              <a:gd name="connsiteY3" fmla="*/ 419968 h 735689"/>
              <a:gd name="connsiteX4" fmla="*/ 1510100 w 3684406"/>
              <a:gd name="connsiteY4" fmla="*/ 440818 h 735689"/>
              <a:gd name="connsiteX5" fmla="*/ 1429680 w 3684406"/>
              <a:gd name="connsiteY5" fmla="*/ 452732 h 735689"/>
              <a:gd name="connsiteX6" fmla="*/ 1090131 w 3684406"/>
              <a:gd name="connsiteY6" fmla="*/ 536130 h 735689"/>
              <a:gd name="connsiteX7" fmla="*/ 929292 w 3684406"/>
              <a:gd name="connsiteY7" fmla="*/ 583786 h 735689"/>
              <a:gd name="connsiteX8" fmla="*/ 780367 w 3684406"/>
              <a:gd name="connsiteY8" fmla="*/ 625485 h 735689"/>
              <a:gd name="connsiteX9" fmla="*/ 661227 w 3684406"/>
              <a:gd name="connsiteY9" fmla="*/ 658248 h 735689"/>
              <a:gd name="connsiteX10" fmla="*/ 559958 w 3684406"/>
              <a:gd name="connsiteY10" fmla="*/ 691012 h 735689"/>
              <a:gd name="connsiteX11" fmla="*/ 482517 w 3684406"/>
              <a:gd name="connsiteY11" fmla="*/ 720797 h 735689"/>
              <a:gd name="connsiteX12" fmla="*/ 458689 w 3684406"/>
              <a:gd name="connsiteY12" fmla="*/ 729732 h 735689"/>
              <a:gd name="connsiteX13" fmla="*/ 419968 w 3684406"/>
              <a:gd name="connsiteY13" fmla="*/ 735689 h 735689"/>
              <a:gd name="connsiteX14" fmla="*/ 393162 w 3684406"/>
              <a:gd name="connsiteY14" fmla="*/ 735689 h 735689"/>
              <a:gd name="connsiteX15" fmla="*/ 372312 w 3684406"/>
              <a:gd name="connsiteY15" fmla="*/ 729732 h 735689"/>
              <a:gd name="connsiteX16" fmla="*/ 318699 w 3684406"/>
              <a:gd name="connsiteY16" fmla="*/ 708883 h 735689"/>
              <a:gd name="connsiteX17" fmla="*/ 253172 w 3684406"/>
              <a:gd name="connsiteY17" fmla="*/ 676119 h 735689"/>
              <a:gd name="connsiteX18" fmla="*/ 172753 w 3684406"/>
              <a:gd name="connsiteY18" fmla="*/ 628463 h 735689"/>
              <a:gd name="connsiteX19" fmla="*/ 131054 w 3684406"/>
              <a:gd name="connsiteY19" fmla="*/ 598678 h 735689"/>
              <a:gd name="connsiteX20" fmla="*/ 101269 w 3684406"/>
              <a:gd name="connsiteY20" fmla="*/ 574850 h 735689"/>
              <a:gd name="connsiteX21" fmla="*/ 80419 w 3684406"/>
              <a:gd name="connsiteY21" fmla="*/ 554001 h 735689"/>
              <a:gd name="connsiteX22" fmla="*/ 56591 w 3684406"/>
              <a:gd name="connsiteY22" fmla="*/ 527194 h 735689"/>
              <a:gd name="connsiteX23" fmla="*/ 38720 w 3684406"/>
              <a:gd name="connsiteY23" fmla="*/ 500388 h 735689"/>
              <a:gd name="connsiteX24" fmla="*/ 11914 w 3684406"/>
              <a:gd name="connsiteY24" fmla="*/ 443796 h 735689"/>
              <a:gd name="connsiteX25" fmla="*/ 2978 w 3684406"/>
              <a:gd name="connsiteY25" fmla="*/ 408054 h 735689"/>
              <a:gd name="connsiteX26" fmla="*/ 0 w 3684406"/>
              <a:gd name="connsiteY26" fmla="*/ 381248 h 735689"/>
              <a:gd name="connsiteX27" fmla="*/ 0 w 3684406"/>
              <a:gd name="connsiteY27" fmla="*/ 369334 h 735689"/>
              <a:gd name="connsiteX28" fmla="*/ 5957 w 3684406"/>
              <a:gd name="connsiteY28" fmla="*/ 357420 h 735689"/>
              <a:gd name="connsiteX29" fmla="*/ 11914 w 3684406"/>
              <a:gd name="connsiteY29" fmla="*/ 354441 h 735689"/>
              <a:gd name="connsiteX30" fmla="*/ 20849 w 3684406"/>
              <a:gd name="connsiteY30" fmla="*/ 351463 h 735689"/>
              <a:gd name="connsiteX31" fmla="*/ 38720 w 3684406"/>
              <a:gd name="connsiteY31" fmla="*/ 357420 h 735689"/>
              <a:gd name="connsiteX32" fmla="*/ 71484 w 3684406"/>
              <a:gd name="connsiteY32" fmla="*/ 378269 h 735689"/>
              <a:gd name="connsiteX33" fmla="*/ 142968 w 3684406"/>
              <a:gd name="connsiteY33" fmla="*/ 425925 h 735689"/>
              <a:gd name="connsiteX34" fmla="*/ 181688 w 3684406"/>
              <a:gd name="connsiteY34" fmla="*/ 446775 h 735689"/>
              <a:gd name="connsiteX35" fmla="*/ 223387 w 3684406"/>
              <a:gd name="connsiteY35" fmla="*/ 458689 h 735689"/>
              <a:gd name="connsiteX36" fmla="*/ 312742 w 3684406"/>
              <a:gd name="connsiteY36" fmla="*/ 467624 h 735689"/>
              <a:gd name="connsiteX37" fmla="*/ 402097 w 3684406"/>
              <a:gd name="connsiteY37" fmla="*/ 470603 h 735689"/>
              <a:gd name="connsiteX38" fmla="*/ 482517 w 3684406"/>
              <a:gd name="connsiteY38" fmla="*/ 461667 h 735689"/>
              <a:gd name="connsiteX39" fmla="*/ 691012 w 3684406"/>
              <a:gd name="connsiteY39" fmla="*/ 428904 h 735689"/>
              <a:gd name="connsiteX40" fmla="*/ 914400 w 3684406"/>
              <a:gd name="connsiteY40" fmla="*/ 393162 h 735689"/>
              <a:gd name="connsiteX41" fmla="*/ 1158637 w 3684406"/>
              <a:gd name="connsiteY41" fmla="*/ 351463 h 735689"/>
              <a:gd name="connsiteX42" fmla="*/ 1292669 w 3684406"/>
              <a:gd name="connsiteY42" fmla="*/ 330613 h 735689"/>
              <a:gd name="connsiteX43" fmla="*/ 1539885 w 3684406"/>
              <a:gd name="connsiteY43" fmla="*/ 291893 h 735689"/>
              <a:gd name="connsiteX44" fmla="*/ 1784122 w 3684406"/>
              <a:gd name="connsiteY44" fmla="*/ 259129 h 735689"/>
              <a:gd name="connsiteX45" fmla="*/ 1974746 w 3684406"/>
              <a:gd name="connsiteY45" fmla="*/ 235301 h 735689"/>
              <a:gd name="connsiteX46" fmla="*/ 2165370 w 3684406"/>
              <a:gd name="connsiteY46" fmla="*/ 211473 h 735689"/>
              <a:gd name="connsiteX47" fmla="*/ 2296424 w 3684406"/>
              <a:gd name="connsiteY47" fmla="*/ 196581 h 735689"/>
              <a:gd name="connsiteX48" fmla="*/ 2403650 w 3684406"/>
              <a:gd name="connsiteY48" fmla="*/ 184667 h 735689"/>
              <a:gd name="connsiteX49" fmla="*/ 2501941 w 3684406"/>
              <a:gd name="connsiteY49" fmla="*/ 169774 h 735689"/>
              <a:gd name="connsiteX50" fmla="*/ 2659802 w 3684406"/>
              <a:gd name="connsiteY50" fmla="*/ 151903 h 735689"/>
              <a:gd name="connsiteX51" fmla="*/ 2844469 w 3684406"/>
              <a:gd name="connsiteY51" fmla="*/ 128075 h 735689"/>
              <a:gd name="connsiteX52" fmla="*/ 2963609 w 3684406"/>
              <a:gd name="connsiteY52" fmla="*/ 110204 h 735689"/>
              <a:gd name="connsiteX53" fmla="*/ 3017222 w 3684406"/>
              <a:gd name="connsiteY53" fmla="*/ 98290 h 735689"/>
              <a:gd name="connsiteX54" fmla="*/ 3082749 w 3684406"/>
              <a:gd name="connsiteY54" fmla="*/ 77441 h 735689"/>
              <a:gd name="connsiteX55" fmla="*/ 3166147 w 3684406"/>
              <a:gd name="connsiteY55" fmla="*/ 41699 h 735689"/>
              <a:gd name="connsiteX56" fmla="*/ 3252523 w 3684406"/>
              <a:gd name="connsiteY56" fmla="*/ 2978 h 735689"/>
              <a:gd name="connsiteX57" fmla="*/ 3258480 w 3684406"/>
              <a:gd name="connsiteY57" fmla="*/ 0 h 735689"/>
              <a:gd name="connsiteX58" fmla="*/ 3270394 w 3684406"/>
              <a:gd name="connsiteY58" fmla="*/ 0 h 735689"/>
              <a:gd name="connsiteX59" fmla="*/ 3353792 w 3684406"/>
              <a:gd name="connsiteY59" fmla="*/ 20849 h 735689"/>
              <a:gd name="connsiteX60" fmla="*/ 3496760 w 3684406"/>
              <a:gd name="connsiteY60" fmla="*/ 65527 h 735689"/>
              <a:gd name="connsiteX61" fmla="*/ 3568245 w 3684406"/>
              <a:gd name="connsiteY61" fmla="*/ 92333 h 735689"/>
              <a:gd name="connsiteX62" fmla="*/ 3615901 w 3684406"/>
              <a:gd name="connsiteY62" fmla="*/ 116161 h 735689"/>
              <a:gd name="connsiteX63" fmla="*/ 3630793 w 3684406"/>
              <a:gd name="connsiteY63" fmla="*/ 125097 h 735689"/>
              <a:gd name="connsiteX64" fmla="*/ 3642707 w 3684406"/>
              <a:gd name="connsiteY64" fmla="*/ 134032 h 735689"/>
              <a:gd name="connsiteX65" fmla="*/ 3657600 w 3684406"/>
              <a:gd name="connsiteY65" fmla="*/ 151903 h 735689"/>
              <a:gd name="connsiteX66" fmla="*/ 3672492 w 3684406"/>
              <a:gd name="connsiteY66" fmla="*/ 181688 h 735689"/>
              <a:gd name="connsiteX67" fmla="*/ 3684406 w 3684406"/>
              <a:gd name="connsiteY67" fmla="*/ 220409 h 735689"/>
              <a:gd name="connsiteX68" fmla="*/ 3684406 w 3684406"/>
              <a:gd name="connsiteY68" fmla="*/ 238280 h 735689"/>
              <a:gd name="connsiteX69" fmla="*/ 3678449 w 3684406"/>
              <a:gd name="connsiteY69" fmla="*/ 253172 h 735689"/>
              <a:gd name="connsiteX70" fmla="*/ 3660578 w 3684406"/>
              <a:gd name="connsiteY70" fmla="*/ 265086 h 735689"/>
              <a:gd name="connsiteX71" fmla="*/ 3630793 w 3684406"/>
              <a:gd name="connsiteY71" fmla="*/ 277000 h 735689"/>
              <a:gd name="connsiteX72" fmla="*/ 3586116 w 3684406"/>
              <a:gd name="connsiteY72" fmla="*/ 282957 h 735689"/>
              <a:gd name="connsiteX73" fmla="*/ 3505696 w 3684406"/>
              <a:gd name="connsiteY73" fmla="*/ 288914 h 735689"/>
              <a:gd name="connsiteX74" fmla="*/ 3419319 w 3684406"/>
              <a:gd name="connsiteY74" fmla="*/ 288914 h 735689"/>
              <a:gd name="connsiteX75" fmla="*/ 3297201 w 3684406"/>
              <a:gd name="connsiteY75" fmla="*/ 282957 h 735689"/>
              <a:gd name="connsiteX76" fmla="*/ 3130405 w 3684406"/>
              <a:gd name="connsiteY76" fmla="*/ 282957 h 735689"/>
              <a:gd name="connsiteX77" fmla="*/ 2996372 w 3684406"/>
              <a:gd name="connsiteY77" fmla="*/ 282957 h 735689"/>
              <a:gd name="connsiteX78" fmla="*/ 2817662 w 3684406"/>
              <a:gd name="connsiteY78" fmla="*/ 291893 h 735689"/>
              <a:gd name="connsiteX79" fmla="*/ 2641931 w 3684406"/>
              <a:gd name="connsiteY79" fmla="*/ 303807 h 735689"/>
              <a:gd name="connsiteX80" fmla="*/ 2522790 w 3684406"/>
              <a:gd name="connsiteY80" fmla="*/ 312742 h 735689"/>
              <a:gd name="connsiteX81" fmla="*/ 2388758 w 3684406"/>
              <a:gd name="connsiteY81" fmla="*/ 333592 h 735689"/>
              <a:gd name="connsiteX82" fmla="*/ 2224940 w 3684406"/>
              <a:gd name="connsiteY82" fmla="*/ 351463 h 735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684406" h="735689">
                <a:moveTo>
                  <a:pt x="2224940" y="351463"/>
                </a:moveTo>
                <a:lnTo>
                  <a:pt x="2046230" y="369334"/>
                </a:lnTo>
                <a:lnTo>
                  <a:pt x="1858585" y="393162"/>
                </a:lnTo>
                <a:lnTo>
                  <a:pt x="1653068" y="419968"/>
                </a:lnTo>
                <a:lnTo>
                  <a:pt x="1510100" y="440818"/>
                </a:lnTo>
                <a:lnTo>
                  <a:pt x="1429680" y="452732"/>
                </a:lnTo>
                <a:lnTo>
                  <a:pt x="1090131" y="536130"/>
                </a:lnTo>
                <a:lnTo>
                  <a:pt x="929292" y="583786"/>
                </a:lnTo>
                <a:lnTo>
                  <a:pt x="780367" y="625485"/>
                </a:lnTo>
                <a:lnTo>
                  <a:pt x="661227" y="658248"/>
                </a:lnTo>
                <a:lnTo>
                  <a:pt x="559958" y="691012"/>
                </a:lnTo>
                <a:lnTo>
                  <a:pt x="482517" y="720797"/>
                </a:lnTo>
                <a:lnTo>
                  <a:pt x="458689" y="729732"/>
                </a:lnTo>
                <a:lnTo>
                  <a:pt x="419968" y="735689"/>
                </a:lnTo>
                <a:lnTo>
                  <a:pt x="393162" y="735689"/>
                </a:lnTo>
                <a:lnTo>
                  <a:pt x="372312" y="729732"/>
                </a:lnTo>
                <a:lnTo>
                  <a:pt x="318699" y="708883"/>
                </a:lnTo>
                <a:lnTo>
                  <a:pt x="253172" y="676119"/>
                </a:lnTo>
                <a:lnTo>
                  <a:pt x="172753" y="628463"/>
                </a:lnTo>
                <a:lnTo>
                  <a:pt x="131054" y="598678"/>
                </a:lnTo>
                <a:lnTo>
                  <a:pt x="101269" y="574850"/>
                </a:lnTo>
                <a:lnTo>
                  <a:pt x="80419" y="554001"/>
                </a:lnTo>
                <a:lnTo>
                  <a:pt x="56591" y="527194"/>
                </a:lnTo>
                <a:lnTo>
                  <a:pt x="38720" y="500388"/>
                </a:lnTo>
                <a:lnTo>
                  <a:pt x="11914" y="443796"/>
                </a:lnTo>
                <a:lnTo>
                  <a:pt x="2978" y="408054"/>
                </a:lnTo>
                <a:lnTo>
                  <a:pt x="0" y="381248"/>
                </a:lnTo>
                <a:lnTo>
                  <a:pt x="0" y="369334"/>
                </a:lnTo>
                <a:lnTo>
                  <a:pt x="5957" y="357420"/>
                </a:lnTo>
                <a:lnTo>
                  <a:pt x="11914" y="354441"/>
                </a:lnTo>
                <a:lnTo>
                  <a:pt x="20849" y="351463"/>
                </a:lnTo>
                <a:lnTo>
                  <a:pt x="38720" y="357420"/>
                </a:lnTo>
                <a:lnTo>
                  <a:pt x="71484" y="378269"/>
                </a:lnTo>
                <a:lnTo>
                  <a:pt x="142968" y="425925"/>
                </a:lnTo>
                <a:lnTo>
                  <a:pt x="181688" y="446775"/>
                </a:lnTo>
                <a:lnTo>
                  <a:pt x="223387" y="458689"/>
                </a:lnTo>
                <a:lnTo>
                  <a:pt x="312742" y="467624"/>
                </a:lnTo>
                <a:lnTo>
                  <a:pt x="402097" y="470603"/>
                </a:lnTo>
                <a:lnTo>
                  <a:pt x="482517" y="461667"/>
                </a:lnTo>
                <a:lnTo>
                  <a:pt x="691012" y="428904"/>
                </a:lnTo>
                <a:lnTo>
                  <a:pt x="914400" y="393162"/>
                </a:lnTo>
                <a:lnTo>
                  <a:pt x="1158637" y="351463"/>
                </a:lnTo>
                <a:lnTo>
                  <a:pt x="1292669" y="330613"/>
                </a:lnTo>
                <a:lnTo>
                  <a:pt x="1539885" y="291893"/>
                </a:lnTo>
                <a:lnTo>
                  <a:pt x="1784122" y="259129"/>
                </a:lnTo>
                <a:lnTo>
                  <a:pt x="1974746" y="235301"/>
                </a:lnTo>
                <a:lnTo>
                  <a:pt x="2165370" y="211473"/>
                </a:lnTo>
                <a:lnTo>
                  <a:pt x="2296424" y="196581"/>
                </a:lnTo>
                <a:lnTo>
                  <a:pt x="2403650" y="184667"/>
                </a:lnTo>
                <a:lnTo>
                  <a:pt x="2501941" y="169774"/>
                </a:lnTo>
                <a:lnTo>
                  <a:pt x="2659802" y="151903"/>
                </a:lnTo>
                <a:lnTo>
                  <a:pt x="2844469" y="128075"/>
                </a:lnTo>
                <a:lnTo>
                  <a:pt x="2963609" y="110204"/>
                </a:lnTo>
                <a:lnTo>
                  <a:pt x="3017222" y="98290"/>
                </a:lnTo>
                <a:lnTo>
                  <a:pt x="3082749" y="77441"/>
                </a:lnTo>
                <a:lnTo>
                  <a:pt x="3166147" y="41699"/>
                </a:lnTo>
                <a:lnTo>
                  <a:pt x="3252523" y="2978"/>
                </a:lnTo>
                <a:lnTo>
                  <a:pt x="3258480" y="0"/>
                </a:lnTo>
                <a:lnTo>
                  <a:pt x="3270394" y="0"/>
                </a:lnTo>
                <a:lnTo>
                  <a:pt x="3353792" y="20849"/>
                </a:lnTo>
                <a:lnTo>
                  <a:pt x="3496760" y="65527"/>
                </a:lnTo>
                <a:lnTo>
                  <a:pt x="3568245" y="92333"/>
                </a:lnTo>
                <a:lnTo>
                  <a:pt x="3615901" y="116161"/>
                </a:lnTo>
                <a:lnTo>
                  <a:pt x="3630793" y="125097"/>
                </a:lnTo>
                <a:lnTo>
                  <a:pt x="3642707" y="134032"/>
                </a:lnTo>
                <a:lnTo>
                  <a:pt x="3657600" y="151903"/>
                </a:lnTo>
                <a:lnTo>
                  <a:pt x="3672492" y="181688"/>
                </a:lnTo>
                <a:lnTo>
                  <a:pt x="3684406" y="220409"/>
                </a:lnTo>
                <a:lnTo>
                  <a:pt x="3684406" y="238280"/>
                </a:lnTo>
                <a:lnTo>
                  <a:pt x="3678449" y="253172"/>
                </a:lnTo>
                <a:lnTo>
                  <a:pt x="3660578" y="265086"/>
                </a:lnTo>
                <a:lnTo>
                  <a:pt x="3630793" y="277000"/>
                </a:lnTo>
                <a:lnTo>
                  <a:pt x="3586116" y="282957"/>
                </a:lnTo>
                <a:lnTo>
                  <a:pt x="3505696" y="288914"/>
                </a:lnTo>
                <a:lnTo>
                  <a:pt x="3419319" y="288914"/>
                </a:lnTo>
                <a:lnTo>
                  <a:pt x="3297201" y="282957"/>
                </a:lnTo>
                <a:lnTo>
                  <a:pt x="3130405" y="282957"/>
                </a:lnTo>
                <a:lnTo>
                  <a:pt x="2996372" y="282957"/>
                </a:lnTo>
                <a:lnTo>
                  <a:pt x="2817662" y="291893"/>
                </a:lnTo>
                <a:lnTo>
                  <a:pt x="2641931" y="303807"/>
                </a:lnTo>
                <a:lnTo>
                  <a:pt x="2522790" y="312742"/>
                </a:lnTo>
                <a:lnTo>
                  <a:pt x="2388758" y="333592"/>
                </a:lnTo>
                <a:lnTo>
                  <a:pt x="2224940" y="35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ECA4A1E-E618-4F12-BEC8-2D9DA5B7B09A}"/>
              </a:ext>
            </a:extLst>
          </p:cNvPr>
          <p:cNvSpPr/>
          <p:nvPr/>
        </p:nvSpPr>
        <p:spPr>
          <a:xfrm rot="16200000">
            <a:off x="2317750" y="1989138"/>
            <a:ext cx="3152775" cy="2190750"/>
          </a:xfrm>
          <a:custGeom>
            <a:avLst/>
            <a:gdLst>
              <a:gd name="connsiteX0" fmla="*/ 692812 w 3152716"/>
              <a:gd name="connsiteY0" fmla="*/ 827447 h 2190633"/>
              <a:gd name="connsiteX1" fmla="*/ 799398 w 3152716"/>
              <a:gd name="connsiteY1" fmla="*/ 922814 h 2190633"/>
              <a:gd name="connsiteX2" fmla="*/ 866716 w 3152716"/>
              <a:gd name="connsiteY2" fmla="*/ 976108 h 2190633"/>
              <a:gd name="connsiteX3" fmla="*/ 967693 w 3152716"/>
              <a:gd name="connsiteY3" fmla="*/ 1054645 h 2190633"/>
              <a:gd name="connsiteX4" fmla="*/ 1071474 w 3152716"/>
              <a:gd name="connsiteY4" fmla="*/ 1130378 h 2190633"/>
              <a:gd name="connsiteX5" fmla="*/ 1172451 w 3152716"/>
              <a:gd name="connsiteY5" fmla="*/ 1200500 h 2190633"/>
              <a:gd name="connsiteX6" fmla="*/ 1273428 w 3152716"/>
              <a:gd name="connsiteY6" fmla="*/ 1262208 h 2190633"/>
              <a:gd name="connsiteX7" fmla="*/ 1486601 w 3152716"/>
              <a:gd name="connsiteY7" fmla="*/ 1377209 h 2190633"/>
              <a:gd name="connsiteX8" fmla="*/ 1576358 w 3152716"/>
              <a:gd name="connsiteY8" fmla="*/ 1430503 h 2190633"/>
              <a:gd name="connsiteX9" fmla="*/ 1677335 w 3152716"/>
              <a:gd name="connsiteY9" fmla="*/ 1480991 h 2190633"/>
              <a:gd name="connsiteX10" fmla="*/ 1786726 w 3152716"/>
              <a:gd name="connsiteY10" fmla="*/ 1525870 h 2190633"/>
              <a:gd name="connsiteX11" fmla="*/ 1862459 w 3152716"/>
              <a:gd name="connsiteY11" fmla="*/ 1556724 h 2190633"/>
              <a:gd name="connsiteX12" fmla="*/ 2067217 w 3152716"/>
              <a:gd name="connsiteY12" fmla="*/ 1629651 h 2190633"/>
              <a:gd name="connsiteX13" fmla="*/ 2218682 w 3152716"/>
              <a:gd name="connsiteY13" fmla="*/ 1680139 h 2190633"/>
              <a:gd name="connsiteX14" fmla="*/ 2384171 w 3152716"/>
              <a:gd name="connsiteY14" fmla="*/ 1733433 h 2190633"/>
              <a:gd name="connsiteX15" fmla="*/ 2440270 w 3152716"/>
              <a:gd name="connsiteY15" fmla="*/ 1750262 h 2190633"/>
              <a:gd name="connsiteX16" fmla="*/ 2549661 w 3152716"/>
              <a:gd name="connsiteY16" fmla="*/ 1786726 h 2190633"/>
              <a:gd name="connsiteX17" fmla="*/ 2653443 w 3152716"/>
              <a:gd name="connsiteY17" fmla="*/ 1803555 h 2190633"/>
              <a:gd name="connsiteX18" fmla="*/ 2807713 w 3152716"/>
              <a:gd name="connsiteY18" fmla="*/ 1825995 h 2190633"/>
              <a:gd name="connsiteX19" fmla="*/ 2875030 w 3152716"/>
              <a:gd name="connsiteY19" fmla="*/ 1831605 h 2190633"/>
              <a:gd name="connsiteX20" fmla="*/ 2919909 w 3152716"/>
              <a:gd name="connsiteY20" fmla="*/ 1834409 h 2190633"/>
              <a:gd name="connsiteX21" fmla="*/ 2947958 w 3152716"/>
              <a:gd name="connsiteY21" fmla="*/ 1831605 h 2190633"/>
              <a:gd name="connsiteX22" fmla="*/ 2976007 w 3152716"/>
              <a:gd name="connsiteY22" fmla="*/ 1825995 h 2190633"/>
              <a:gd name="connsiteX23" fmla="*/ 3001251 w 3152716"/>
              <a:gd name="connsiteY23" fmla="*/ 1814775 h 2190633"/>
              <a:gd name="connsiteX24" fmla="*/ 3026495 w 3152716"/>
              <a:gd name="connsiteY24" fmla="*/ 1797946 h 2190633"/>
              <a:gd name="connsiteX25" fmla="*/ 3048935 w 3152716"/>
              <a:gd name="connsiteY25" fmla="*/ 1772701 h 2190633"/>
              <a:gd name="connsiteX26" fmla="*/ 3068569 w 3152716"/>
              <a:gd name="connsiteY26" fmla="*/ 1739043 h 2190633"/>
              <a:gd name="connsiteX27" fmla="*/ 3085398 w 3152716"/>
              <a:gd name="connsiteY27" fmla="*/ 1699774 h 2190633"/>
              <a:gd name="connsiteX28" fmla="*/ 3099423 w 3152716"/>
              <a:gd name="connsiteY28" fmla="*/ 1680139 h 2190633"/>
              <a:gd name="connsiteX29" fmla="*/ 3119057 w 3152716"/>
              <a:gd name="connsiteY29" fmla="*/ 1663310 h 2190633"/>
              <a:gd name="connsiteX30" fmla="*/ 3130277 w 3152716"/>
              <a:gd name="connsiteY30" fmla="*/ 1657700 h 2190633"/>
              <a:gd name="connsiteX31" fmla="*/ 3135887 w 3152716"/>
              <a:gd name="connsiteY31" fmla="*/ 1657700 h 2190633"/>
              <a:gd name="connsiteX32" fmla="*/ 3144301 w 3152716"/>
              <a:gd name="connsiteY32" fmla="*/ 1660505 h 2190633"/>
              <a:gd name="connsiteX33" fmla="*/ 3149911 w 3152716"/>
              <a:gd name="connsiteY33" fmla="*/ 1674530 h 2190633"/>
              <a:gd name="connsiteX34" fmla="*/ 3152716 w 3152716"/>
              <a:gd name="connsiteY34" fmla="*/ 1696969 h 2190633"/>
              <a:gd name="connsiteX35" fmla="*/ 3147106 w 3152716"/>
              <a:gd name="connsiteY35" fmla="*/ 1747457 h 2190633"/>
              <a:gd name="connsiteX36" fmla="*/ 3135887 w 3152716"/>
              <a:gd name="connsiteY36" fmla="*/ 1814775 h 2190633"/>
              <a:gd name="connsiteX37" fmla="*/ 3116252 w 3152716"/>
              <a:gd name="connsiteY37" fmla="*/ 1893312 h 2190633"/>
              <a:gd name="connsiteX38" fmla="*/ 3096618 w 3152716"/>
              <a:gd name="connsiteY38" fmla="*/ 1957825 h 2190633"/>
              <a:gd name="connsiteX39" fmla="*/ 3071374 w 3152716"/>
              <a:gd name="connsiteY39" fmla="*/ 2011119 h 2190633"/>
              <a:gd name="connsiteX40" fmla="*/ 3040520 w 3152716"/>
              <a:gd name="connsiteY40" fmla="*/ 2061607 h 2190633"/>
              <a:gd name="connsiteX41" fmla="*/ 3009666 w 3152716"/>
              <a:gd name="connsiteY41" fmla="*/ 2100876 h 2190633"/>
              <a:gd name="connsiteX42" fmla="*/ 2981617 w 3152716"/>
              <a:gd name="connsiteY42" fmla="*/ 2128925 h 2190633"/>
              <a:gd name="connsiteX43" fmla="*/ 2945153 w 3152716"/>
              <a:gd name="connsiteY43" fmla="*/ 2154169 h 2190633"/>
              <a:gd name="connsiteX44" fmla="*/ 2894665 w 3152716"/>
              <a:gd name="connsiteY44" fmla="*/ 2179413 h 2190633"/>
              <a:gd name="connsiteX45" fmla="*/ 2861006 w 3152716"/>
              <a:gd name="connsiteY45" fmla="*/ 2187828 h 2190633"/>
              <a:gd name="connsiteX46" fmla="*/ 2841371 w 3152716"/>
              <a:gd name="connsiteY46" fmla="*/ 2190633 h 2190633"/>
              <a:gd name="connsiteX47" fmla="*/ 2832957 w 3152716"/>
              <a:gd name="connsiteY47" fmla="*/ 2182218 h 2190633"/>
              <a:gd name="connsiteX48" fmla="*/ 2810517 w 3152716"/>
              <a:gd name="connsiteY48" fmla="*/ 2162584 h 2190633"/>
              <a:gd name="connsiteX49" fmla="*/ 2776859 w 3152716"/>
              <a:gd name="connsiteY49" fmla="*/ 2134535 h 2190633"/>
              <a:gd name="connsiteX50" fmla="*/ 2706736 w 3152716"/>
              <a:gd name="connsiteY50" fmla="*/ 2098071 h 2190633"/>
              <a:gd name="connsiteX51" fmla="*/ 2645028 w 3152716"/>
              <a:gd name="connsiteY51" fmla="*/ 2070022 h 2190633"/>
              <a:gd name="connsiteX52" fmla="*/ 2597344 w 3152716"/>
              <a:gd name="connsiteY52" fmla="*/ 2053192 h 2190633"/>
              <a:gd name="connsiteX53" fmla="*/ 2448684 w 3152716"/>
              <a:gd name="connsiteY53" fmla="*/ 2008314 h 2190633"/>
              <a:gd name="connsiteX54" fmla="*/ 2302829 w 3152716"/>
              <a:gd name="connsiteY54" fmla="*/ 1960630 h 2190633"/>
              <a:gd name="connsiteX55" fmla="*/ 2173803 w 3152716"/>
              <a:gd name="connsiteY55" fmla="*/ 1918557 h 2190633"/>
              <a:gd name="connsiteX56" fmla="*/ 2033558 w 3152716"/>
              <a:gd name="connsiteY56" fmla="*/ 1873678 h 2190633"/>
              <a:gd name="connsiteX57" fmla="*/ 1834409 w 3152716"/>
              <a:gd name="connsiteY57" fmla="*/ 1795141 h 2190633"/>
              <a:gd name="connsiteX58" fmla="*/ 1685749 w 3152716"/>
              <a:gd name="connsiteY58" fmla="*/ 1725018 h 2190633"/>
              <a:gd name="connsiteX59" fmla="*/ 1511845 w 3152716"/>
              <a:gd name="connsiteY59" fmla="*/ 1649286 h 2190633"/>
              <a:gd name="connsiteX60" fmla="*/ 1326721 w 3152716"/>
              <a:gd name="connsiteY60" fmla="*/ 1545504 h 2190633"/>
              <a:gd name="connsiteX61" fmla="*/ 1231354 w 3152716"/>
              <a:gd name="connsiteY61" fmla="*/ 1495016 h 2190633"/>
              <a:gd name="connsiteX62" fmla="*/ 1138792 w 3152716"/>
              <a:gd name="connsiteY62" fmla="*/ 1433308 h 2190633"/>
              <a:gd name="connsiteX63" fmla="*/ 1046230 w 3152716"/>
              <a:gd name="connsiteY63" fmla="*/ 1365990 h 2190633"/>
              <a:gd name="connsiteX64" fmla="*/ 928424 w 3152716"/>
              <a:gd name="connsiteY64" fmla="*/ 1276233 h 2190633"/>
              <a:gd name="connsiteX65" fmla="*/ 827447 w 3152716"/>
              <a:gd name="connsiteY65" fmla="*/ 1194890 h 2190633"/>
              <a:gd name="connsiteX66" fmla="*/ 718056 w 3152716"/>
              <a:gd name="connsiteY66" fmla="*/ 1102328 h 2190633"/>
              <a:gd name="connsiteX67" fmla="*/ 647933 w 3152716"/>
              <a:gd name="connsiteY67" fmla="*/ 1029401 h 2190633"/>
              <a:gd name="connsiteX68" fmla="*/ 516103 w 3152716"/>
              <a:gd name="connsiteY68" fmla="*/ 877936 h 2190633"/>
              <a:gd name="connsiteX69" fmla="*/ 465614 w 3152716"/>
              <a:gd name="connsiteY69" fmla="*/ 816228 h 2190633"/>
              <a:gd name="connsiteX70" fmla="*/ 406711 w 3152716"/>
              <a:gd name="connsiteY70" fmla="*/ 748910 h 2190633"/>
              <a:gd name="connsiteX71" fmla="*/ 359028 w 3152716"/>
              <a:gd name="connsiteY71" fmla="*/ 681592 h 2190633"/>
              <a:gd name="connsiteX72" fmla="*/ 316954 w 3152716"/>
              <a:gd name="connsiteY72" fmla="*/ 622689 h 2190633"/>
              <a:gd name="connsiteX73" fmla="*/ 280490 w 3152716"/>
              <a:gd name="connsiteY73" fmla="*/ 560981 h 2190633"/>
              <a:gd name="connsiteX74" fmla="*/ 204758 w 3152716"/>
              <a:gd name="connsiteY74" fmla="*/ 437565 h 2190633"/>
              <a:gd name="connsiteX75" fmla="*/ 126220 w 3152716"/>
              <a:gd name="connsiteY75" fmla="*/ 291710 h 2190633"/>
              <a:gd name="connsiteX76" fmla="*/ 58903 w 3152716"/>
              <a:gd name="connsiteY76" fmla="*/ 157074 h 2190633"/>
              <a:gd name="connsiteX77" fmla="*/ 14024 w 3152716"/>
              <a:gd name="connsiteY77" fmla="*/ 75732 h 2190633"/>
              <a:gd name="connsiteX78" fmla="*/ 5609 w 3152716"/>
              <a:gd name="connsiteY78" fmla="*/ 53293 h 2190633"/>
              <a:gd name="connsiteX79" fmla="*/ 0 w 3152716"/>
              <a:gd name="connsiteY79" fmla="*/ 36463 h 2190633"/>
              <a:gd name="connsiteX80" fmla="*/ 0 w 3152716"/>
              <a:gd name="connsiteY80" fmla="*/ 19634 h 2190633"/>
              <a:gd name="connsiteX81" fmla="*/ 0 w 3152716"/>
              <a:gd name="connsiteY81" fmla="*/ 8414 h 2190633"/>
              <a:gd name="connsiteX82" fmla="*/ 5609 w 3152716"/>
              <a:gd name="connsiteY82" fmla="*/ 0 h 2190633"/>
              <a:gd name="connsiteX83" fmla="*/ 16829 w 3152716"/>
              <a:gd name="connsiteY83" fmla="*/ 2805 h 2190633"/>
              <a:gd name="connsiteX84" fmla="*/ 30854 w 3152716"/>
              <a:gd name="connsiteY84" fmla="*/ 8414 h 2190633"/>
              <a:gd name="connsiteX85" fmla="*/ 47683 w 3152716"/>
              <a:gd name="connsiteY85" fmla="*/ 25244 h 2190633"/>
              <a:gd name="connsiteX86" fmla="*/ 89757 w 3152716"/>
              <a:gd name="connsiteY86" fmla="*/ 86952 h 2190633"/>
              <a:gd name="connsiteX87" fmla="*/ 173904 w 3152716"/>
              <a:gd name="connsiteY87" fmla="*/ 204758 h 2190633"/>
              <a:gd name="connsiteX88" fmla="*/ 277686 w 3152716"/>
              <a:gd name="connsiteY88" fmla="*/ 347808 h 2190633"/>
              <a:gd name="connsiteX89" fmla="*/ 356223 w 3152716"/>
              <a:gd name="connsiteY89" fmla="*/ 448785 h 2190633"/>
              <a:gd name="connsiteX90" fmla="*/ 451590 w 3152716"/>
              <a:gd name="connsiteY90" fmla="*/ 566591 h 2190633"/>
              <a:gd name="connsiteX91" fmla="*/ 544152 w 3152716"/>
              <a:gd name="connsiteY91" fmla="*/ 670373 h 2190633"/>
              <a:gd name="connsiteX92" fmla="*/ 692812 w 3152716"/>
              <a:gd name="connsiteY92" fmla="*/ 827447 h 2190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3152716" h="2190633">
                <a:moveTo>
                  <a:pt x="692812" y="827447"/>
                </a:moveTo>
                <a:lnTo>
                  <a:pt x="799398" y="922814"/>
                </a:lnTo>
                <a:lnTo>
                  <a:pt x="866716" y="976108"/>
                </a:lnTo>
                <a:lnTo>
                  <a:pt x="967693" y="1054645"/>
                </a:lnTo>
                <a:lnTo>
                  <a:pt x="1071474" y="1130378"/>
                </a:lnTo>
                <a:lnTo>
                  <a:pt x="1172451" y="1200500"/>
                </a:lnTo>
                <a:lnTo>
                  <a:pt x="1273428" y="1262208"/>
                </a:lnTo>
                <a:lnTo>
                  <a:pt x="1486601" y="1377209"/>
                </a:lnTo>
                <a:lnTo>
                  <a:pt x="1576358" y="1430503"/>
                </a:lnTo>
                <a:lnTo>
                  <a:pt x="1677335" y="1480991"/>
                </a:lnTo>
                <a:lnTo>
                  <a:pt x="1786726" y="1525870"/>
                </a:lnTo>
                <a:lnTo>
                  <a:pt x="1862459" y="1556724"/>
                </a:lnTo>
                <a:lnTo>
                  <a:pt x="2067217" y="1629651"/>
                </a:lnTo>
                <a:lnTo>
                  <a:pt x="2218682" y="1680139"/>
                </a:lnTo>
                <a:lnTo>
                  <a:pt x="2384171" y="1733433"/>
                </a:lnTo>
                <a:lnTo>
                  <a:pt x="2440270" y="1750262"/>
                </a:lnTo>
                <a:lnTo>
                  <a:pt x="2549661" y="1786726"/>
                </a:lnTo>
                <a:lnTo>
                  <a:pt x="2653443" y="1803555"/>
                </a:lnTo>
                <a:lnTo>
                  <a:pt x="2807713" y="1825995"/>
                </a:lnTo>
                <a:lnTo>
                  <a:pt x="2875030" y="1831605"/>
                </a:lnTo>
                <a:lnTo>
                  <a:pt x="2919909" y="1834409"/>
                </a:lnTo>
                <a:lnTo>
                  <a:pt x="2947958" y="1831605"/>
                </a:lnTo>
                <a:lnTo>
                  <a:pt x="2976007" y="1825995"/>
                </a:lnTo>
                <a:lnTo>
                  <a:pt x="3001251" y="1814775"/>
                </a:lnTo>
                <a:lnTo>
                  <a:pt x="3026495" y="1797946"/>
                </a:lnTo>
                <a:lnTo>
                  <a:pt x="3048935" y="1772701"/>
                </a:lnTo>
                <a:lnTo>
                  <a:pt x="3068569" y="1739043"/>
                </a:lnTo>
                <a:lnTo>
                  <a:pt x="3085398" y="1699774"/>
                </a:lnTo>
                <a:lnTo>
                  <a:pt x="3099423" y="1680139"/>
                </a:lnTo>
                <a:lnTo>
                  <a:pt x="3119057" y="1663310"/>
                </a:lnTo>
                <a:lnTo>
                  <a:pt x="3130277" y="1657700"/>
                </a:lnTo>
                <a:lnTo>
                  <a:pt x="3135887" y="1657700"/>
                </a:lnTo>
                <a:lnTo>
                  <a:pt x="3144301" y="1660505"/>
                </a:lnTo>
                <a:lnTo>
                  <a:pt x="3149911" y="1674530"/>
                </a:lnTo>
                <a:lnTo>
                  <a:pt x="3152716" y="1696969"/>
                </a:lnTo>
                <a:lnTo>
                  <a:pt x="3147106" y="1747457"/>
                </a:lnTo>
                <a:lnTo>
                  <a:pt x="3135887" y="1814775"/>
                </a:lnTo>
                <a:lnTo>
                  <a:pt x="3116252" y="1893312"/>
                </a:lnTo>
                <a:lnTo>
                  <a:pt x="3096618" y="1957825"/>
                </a:lnTo>
                <a:lnTo>
                  <a:pt x="3071374" y="2011119"/>
                </a:lnTo>
                <a:lnTo>
                  <a:pt x="3040520" y="2061607"/>
                </a:lnTo>
                <a:lnTo>
                  <a:pt x="3009666" y="2100876"/>
                </a:lnTo>
                <a:lnTo>
                  <a:pt x="2981617" y="2128925"/>
                </a:lnTo>
                <a:lnTo>
                  <a:pt x="2945153" y="2154169"/>
                </a:lnTo>
                <a:lnTo>
                  <a:pt x="2894665" y="2179413"/>
                </a:lnTo>
                <a:lnTo>
                  <a:pt x="2861006" y="2187828"/>
                </a:lnTo>
                <a:lnTo>
                  <a:pt x="2841371" y="2190633"/>
                </a:lnTo>
                <a:lnTo>
                  <a:pt x="2832957" y="2182218"/>
                </a:lnTo>
                <a:lnTo>
                  <a:pt x="2810517" y="2162584"/>
                </a:lnTo>
                <a:lnTo>
                  <a:pt x="2776859" y="2134535"/>
                </a:lnTo>
                <a:lnTo>
                  <a:pt x="2706736" y="2098071"/>
                </a:lnTo>
                <a:lnTo>
                  <a:pt x="2645028" y="2070022"/>
                </a:lnTo>
                <a:lnTo>
                  <a:pt x="2597344" y="2053192"/>
                </a:lnTo>
                <a:lnTo>
                  <a:pt x="2448684" y="2008314"/>
                </a:lnTo>
                <a:lnTo>
                  <a:pt x="2302829" y="1960630"/>
                </a:lnTo>
                <a:lnTo>
                  <a:pt x="2173803" y="1918557"/>
                </a:lnTo>
                <a:lnTo>
                  <a:pt x="2033558" y="1873678"/>
                </a:lnTo>
                <a:lnTo>
                  <a:pt x="1834409" y="1795141"/>
                </a:lnTo>
                <a:lnTo>
                  <a:pt x="1685749" y="1725018"/>
                </a:lnTo>
                <a:lnTo>
                  <a:pt x="1511845" y="1649286"/>
                </a:lnTo>
                <a:lnTo>
                  <a:pt x="1326721" y="1545504"/>
                </a:lnTo>
                <a:lnTo>
                  <a:pt x="1231354" y="1495016"/>
                </a:lnTo>
                <a:lnTo>
                  <a:pt x="1138792" y="1433308"/>
                </a:lnTo>
                <a:lnTo>
                  <a:pt x="1046230" y="1365990"/>
                </a:lnTo>
                <a:lnTo>
                  <a:pt x="928424" y="1276233"/>
                </a:lnTo>
                <a:lnTo>
                  <a:pt x="827447" y="1194890"/>
                </a:lnTo>
                <a:lnTo>
                  <a:pt x="718056" y="1102328"/>
                </a:lnTo>
                <a:lnTo>
                  <a:pt x="647933" y="1029401"/>
                </a:lnTo>
                <a:lnTo>
                  <a:pt x="516103" y="877936"/>
                </a:lnTo>
                <a:lnTo>
                  <a:pt x="465614" y="816228"/>
                </a:lnTo>
                <a:lnTo>
                  <a:pt x="406711" y="748910"/>
                </a:lnTo>
                <a:lnTo>
                  <a:pt x="359028" y="681592"/>
                </a:lnTo>
                <a:lnTo>
                  <a:pt x="316954" y="622689"/>
                </a:lnTo>
                <a:lnTo>
                  <a:pt x="280490" y="560981"/>
                </a:lnTo>
                <a:lnTo>
                  <a:pt x="204758" y="437565"/>
                </a:lnTo>
                <a:lnTo>
                  <a:pt x="126220" y="291710"/>
                </a:lnTo>
                <a:lnTo>
                  <a:pt x="58903" y="157074"/>
                </a:lnTo>
                <a:lnTo>
                  <a:pt x="14024" y="75732"/>
                </a:lnTo>
                <a:lnTo>
                  <a:pt x="5609" y="53293"/>
                </a:lnTo>
                <a:lnTo>
                  <a:pt x="0" y="36463"/>
                </a:lnTo>
                <a:lnTo>
                  <a:pt x="0" y="19634"/>
                </a:lnTo>
                <a:lnTo>
                  <a:pt x="0" y="8414"/>
                </a:lnTo>
                <a:lnTo>
                  <a:pt x="5609" y="0"/>
                </a:lnTo>
                <a:lnTo>
                  <a:pt x="16829" y="2805"/>
                </a:lnTo>
                <a:lnTo>
                  <a:pt x="30854" y="8414"/>
                </a:lnTo>
                <a:lnTo>
                  <a:pt x="47683" y="25244"/>
                </a:lnTo>
                <a:lnTo>
                  <a:pt x="89757" y="86952"/>
                </a:lnTo>
                <a:lnTo>
                  <a:pt x="173904" y="204758"/>
                </a:lnTo>
                <a:lnTo>
                  <a:pt x="277686" y="347808"/>
                </a:lnTo>
                <a:lnTo>
                  <a:pt x="356223" y="448785"/>
                </a:lnTo>
                <a:lnTo>
                  <a:pt x="451590" y="566591"/>
                </a:lnTo>
                <a:lnTo>
                  <a:pt x="544152" y="670373"/>
                </a:lnTo>
                <a:lnTo>
                  <a:pt x="692812" y="8274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4711CEA4-FFCD-40E6-AC59-554BFDD0BAAB}"/>
              </a:ext>
            </a:extLst>
          </p:cNvPr>
          <p:cNvSpPr/>
          <p:nvPr/>
        </p:nvSpPr>
        <p:spPr>
          <a:xfrm>
            <a:off x="4805363" y="2659063"/>
            <a:ext cx="2462212" cy="1817687"/>
          </a:xfrm>
          <a:custGeom>
            <a:avLst/>
            <a:gdLst>
              <a:gd name="connsiteX0" fmla="*/ 731043 w 2462212"/>
              <a:gd name="connsiteY0" fmla="*/ 878682 h 1816894"/>
              <a:gd name="connsiteX1" fmla="*/ 633412 w 2462212"/>
              <a:gd name="connsiteY1" fmla="*/ 771525 h 1816894"/>
              <a:gd name="connsiteX2" fmla="*/ 561975 w 2462212"/>
              <a:gd name="connsiteY2" fmla="*/ 690563 h 1816894"/>
              <a:gd name="connsiteX3" fmla="*/ 492918 w 2462212"/>
              <a:gd name="connsiteY3" fmla="*/ 616744 h 1816894"/>
              <a:gd name="connsiteX4" fmla="*/ 440531 w 2462212"/>
              <a:gd name="connsiteY4" fmla="*/ 557213 h 1816894"/>
              <a:gd name="connsiteX5" fmla="*/ 285750 w 2462212"/>
              <a:gd name="connsiteY5" fmla="*/ 366713 h 1816894"/>
              <a:gd name="connsiteX6" fmla="*/ 178593 w 2462212"/>
              <a:gd name="connsiteY6" fmla="*/ 235744 h 1816894"/>
              <a:gd name="connsiteX7" fmla="*/ 92868 w 2462212"/>
              <a:gd name="connsiteY7" fmla="*/ 130969 h 1816894"/>
              <a:gd name="connsiteX8" fmla="*/ 0 w 2462212"/>
              <a:gd name="connsiteY8" fmla="*/ 19050 h 1816894"/>
              <a:gd name="connsiteX9" fmla="*/ 123825 w 2462212"/>
              <a:gd name="connsiteY9" fmla="*/ 0 h 1816894"/>
              <a:gd name="connsiteX10" fmla="*/ 226218 w 2462212"/>
              <a:gd name="connsiteY10" fmla="*/ 121444 h 1816894"/>
              <a:gd name="connsiteX11" fmla="*/ 352425 w 2462212"/>
              <a:gd name="connsiteY11" fmla="*/ 257175 h 1816894"/>
              <a:gd name="connsiteX12" fmla="*/ 466725 w 2462212"/>
              <a:gd name="connsiteY12" fmla="*/ 376238 h 1816894"/>
              <a:gd name="connsiteX13" fmla="*/ 521493 w 2462212"/>
              <a:gd name="connsiteY13" fmla="*/ 433388 h 1816894"/>
              <a:gd name="connsiteX14" fmla="*/ 597693 w 2462212"/>
              <a:gd name="connsiteY14" fmla="*/ 533400 h 1816894"/>
              <a:gd name="connsiteX15" fmla="*/ 719137 w 2462212"/>
              <a:gd name="connsiteY15" fmla="*/ 635794 h 1816894"/>
              <a:gd name="connsiteX16" fmla="*/ 876300 w 2462212"/>
              <a:gd name="connsiteY16" fmla="*/ 764382 h 1816894"/>
              <a:gd name="connsiteX17" fmla="*/ 1007268 w 2462212"/>
              <a:gd name="connsiteY17" fmla="*/ 871538 h 1816894"/>
              <a:gd name="connsiteX18" fmla="*/ 1143000 w 2462212"/>
              <a:gd name="connsiteY18" fmla="*/ 981075 h 1816894"/>
              <a:gd name="connsiteX19" fmla="*/ 1238250 w 2462212"/>
              <a:gd name="connsiteY19" fmla="*/ 1057275 h 1816894"/>
              <a:gd name="connsiteX20" fmla="*/ 1359693 w 2462212"/>
              <a:gd name="connsiteY20" fmla="*/ 1152525 h 1816894"/>
              <a:gd name="connsiteX21" fmla="*/ 1476375 w 2462212"/>
              <a:gd name="connsiteY21" fmla="*/ 1240632 h 1816894"/>
              <a:gd name="connsiteX22" fmla="*/ 1581150 w 2462212"/>
              <a:gd name="connsiteY22" fmla="*/ 1314450 h 1816894"/>
              <a:gd name="connsiteX23" fmla="*/ 1721643 w 2462212"/>
              <a:gd name="connsiteY23" fmla="*/ 1395413 h 1816894"/>
              <a:gd name="connsiteX24" fmla="*/ 1914525 w 2462212"/>
              <a:gd name="connsiteY24" fmla="*/ 1500188 h 1816894"/>
              <a:gd name="connsiteX25" fmla="*/ 2085975 w 2462212"/>
              <a:gd name="connsiteY25" fmla="*/ 1585913 h 1816894"/>
              <a:gd name="connsiteX26" fmla="*/ 2290762 w 2462212"/>
              <a:gd name="connsiteY26" fmla="*/ 1681163 h 1816894"/>
              <a:gd name="connsiteX27" fmla="*/ 2376487 w 2462212"/>
              <a:gd name="connsiteY27" fmla="*/ 1721644 h 1816894"/>
              <a:gd name="connsiteX28" fmla="*/ 2428875 w 2462212"/>
              <a:gd name="connsiteY28" fmla="*/ 1747838 h 1816894"/>
              <a:gd name="connsiteX29" fmla="*/ 2452687 w 2462212"/>
              <a:gd name="connsiteY29" fmla="*/ 1766888 h 1816894"/>
              <a:gd name="connsiteX30" fmla="*/ 2462212 w 2462212"/>
              <a:gd name="connsiteY30" fmla="*/ 1781175 h 1816894"/>
              <a:gd name="connsiteX31" fmla="*/ 2462212 w 2462212"/>
              <a:gd name="connsiteY31" fmla="*/ 1793082 h 1816894"/>
              <a:gd name="connsiteX32" fmla="*/ 2447925 w 2462212"/>
              <a:gd name="connsiteY32" fmla="*/ 1804988 h 1816894"/>
              <a:gd name="connsiteX33" fmla="*/ 2412206 w 2462212"/>
              <a:gd name="connsiteY33" fmla="*/ 1816894 h 1816894"/>
              <a:gd name="connsiteX34" fmla="*/ 2357437 w 2462212"/>
              <a:gd name="connsiteY34" fmla="*/ 1816894 h 1816894"/>
              <a:gd name="connsiteX35" fmla="*/ 2200275 w 2462212"/>
              <a:gd name="connsiteY35" fmla="*/ 1807369 h 1816894"/>
              <a:gd name="connsiteX36" fmla="*/ 2031206 w 2462212"/>
              <a:gd name="connsiteY36" fmla="*/ 1795463 h 1816894"/>
              <a:gd name="connsiteX37" fmla="*/ 1869281 w 2462212"/>
              <a:gd name="connsiteY37" fmla="*/ 1785938 h 1816894"/>
              <a:gd name="connsiteX38" fmla="*/ 1731168 w 2462212"/>
              <a:gd name="connsiteY38" fmla="*/ 1778794 h 1816894"/>
              <a:gd name="connsiteX39" fmla="*/ 1657350 w 2462212"/>
              <a:gd name="connsiteY39" fmla="*/ 1774032 h 1816894"/>
              <a:gd name="connsiteX40" fmla="*/ 1640681 w 2462212"/>
              <a:gd name="connsiteY40" fmla="*/ 1771650 h 1816894"/>
              <a:gd name="connsiteX41" fmla="*/ 1597818 w 2462212"/>
              <a:gd name="connsiteY41" fmla="*/ 1757363 h 1816894"/>
              <a:gd name="connsiteX42" fmla="*/ 1531143 w 2462212"/>
              <a:gd name="connsiteY42" fmla="*/ 1716882 h 1816894"/>
              <a:gd name="connsiteX43" fmla="*/ 1421606 w 2462212"/>
              <a:gd name="connsiteY43" fmla="*/ 1628775 h 1816894"/>
              <a:gd name="connsiteX44" fmla="*/ 1316831 w 2462212"/>
              <a:gd name="connsiteY44" fmla="*/ 1526382 h 1816894"/>
              <a:gd name="connsiteX45" fmla="*/ 1176337 w 2462212"/>
              <a:gd name="connsiteY45" fmla="*/ 1373982 h 1816894"/>
              <a:gd name="connsiteX46" fmla="*/ 1040606 w 2462212"/>
              <a:gd name="connsiteY46" fmla="*/ 1223963 h 1816894"/>
              <a:gd name="connsiteX47" fmla="*/ 940593 w 2462212"/>
              <a:gd name="connsiteY47" fmla="*/ 1112044 h 1816894"/>
              <a:gd name="connsiteX48" fmla="*/ 842962 w 2462212"/>
              <a:gd name="connsiteY48" fmla="*/ 1004888 h 1816894"/>
              <a:gd name="connsiteX49" fmla="*/ 731043 w 2462212"/>
              <a:gd name="connsiteY49" fmla="*/ 878682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62212" h="1816894">
                <a:moveTo>
                  <a:pt x="731043" y="878682"/>
                </a:moveTo>
                <a:lnTo>
                  <a:pt x="633412" y="771525"/>
                </a:lnTo>
                <a:lnTo>
                  <a:pt x="561975" y="690563"/>
                </a:lnTo>
                <a:lnTo>
                  <a:pt x="492918" y="616744"/>
                </a:lnTo>
                <a:lnTo>
                  <a:pt x="440531" y="557213"/>
                </a:lnTo>
                <a:lnTo>
                  <a:pt x="285750" y="366713"/>
                </a:lnTo>
                <a:lnTo>
                  <a:pt x="178593" y="235744"/>
                </a:lnTo>
                <a:lnTo>
                  <a:pt x="92868" y="130969"/>
                </a:lnTo>
                <a:lnTo>
                  <a:pt x="0" y="19050"/>
                </a:lnTo>
                <a:lnTo>
                  <a:pt x="123825" y="0"/>
                </a:lnTo>
                <a:lnTo>
                  <a:pt x="226218" y="121444"/>
                </a:lnTo>
                <a:lnTo>
                  <a:pt x="352425" y="257175"/>
                </a:lnTo>
                <a:lnTo>
                  <a:pt x="466725" y="376238"/>
                </a:lnTo>
                <a:lnTo>
                  <a:pt x="521493" y="433388"/>
                </a:lnTo>
                <a:lnTo>
                  <a:pt x="597693" y="533400"/>
                </a:lnTo>
                <a:lnTo>
                  <a:pt x="719137" y="635794"/>
                </a:lnTo>
                <a:lnTo>
                  <a:pt x="876300" y="764382"/>
                </a:lnTo>
                <a:lnTo>
                  <a:pt x="1007268" y="871538"/>
                </a:lnTo>
                <a:lnTo>
                  <a:pt x="1143000" y="981075"/>
                </a:lnTo>
                <a:lnTo>
                  <a:pt x="1238250" y="1057275"/>
                </a:lnTo>
                <a:lnTo>
                  <a:pt x="1359693" y="1152525"/>
                </a:lnTo>
                <a:lnTo>
                  <a:pt x="1476375" y="1240632"/>
                </a:lnTo>
                <a:lnTo>
                  <a:pt x="1581150" y="1314450"/>
                </a:lnTo>
                <a:lnTo>
                  <a:pt x="1721643" y="1395413"/>
                </a:lnTo>
                <a:lnTo>
                  <a:pt x="1914525" y="1500188"/>
                </a:lnTo>
                <a:lnTo>
                  <a:pt x="2085975" y="1585913"/>
                </a:lnTo>
                <a:lnTo>
                  <a:pt x="2290762" y="1681163"/>
                </a:lnTo>
                <a:lnTo>
                  <a:pt x="2376487" y="1721644"/>
                </a:lnTo>
                <a:lnTo>
                  <a:pt x="2428875" y="1747838"/>
                </a:lnTo>
                <a:lnTo>
                  <a:pt x="2452687" y="1766888"/>
                </a:lnTo>
                <a:lnTo>
                  <a:pt x="2462212" y="1781175"/>
                </a:lnTo>
                <a:lnTo>
                  <a:pt x="2462212" y="1793082"/>
                </a:lnTo>
                <a:lnTo>
                  <a:pt x="2447925" y="1804988"/>
                </a:lnTo>
                <a:lnTo>
                  <a:pt x="2412206" y="1816894"/>
                </a:lnTo>
                <a:lnTo>
                  <a:pt x="2357437" y="1816894"/>
                </a:lnTo>
                <a:lnTo>
                  <a:pt x="2200275" y="1807369"/>
                </a:lnTo>
                <a:lnTo>
                  <a:pt x="2031206" y="1795463"/>
                </a:lnTo>
                <a:lnTo>
                  <a:pt x="1869281" y="1785938"/>
                </a:lnTo>
                <a:lnTo>
                  <a:pt x="1731168" y="1778794"/>
                </a:lnTo>
                <a:lnTo>
                  <a:pt x="1657350" y="1774032"/>
                </a:lnTo>
                <a:lnTo>
                  <a:pt x="1640681" y="1771650"/>
                </a:lnTo>
                <a:lnTo>
                  <a:pt x="1597818" y="1757363"/>
                </a:lnTo>
                <a:lnTo>
                  <a:pt x="1531143" y="1716882"/>
                </a:lnTo>
                <a:lnTo>
                  <a:pt x="1421606" y="1628775"/>
                </a:lnTo>
                <a:lnTo>
                  <a:pt x="1316831" y="1526382"/>
                </a:lnTo>
                <a:lnTo>
                  <a:pt x="1176337" y="1373982"/>
                </a:lnTo>
                <a:lnTo>
                  <a:pt x="1040606" y="1223963"/>
                </a:lnTo>
                <a:lnTo>
                  <a:pt x="940593" y="1112044"/>
                </a:lnTo>
                <a:lnTo>
                  <a:pt x="842962" y="1004888"/>
                </a:lnTo>
                <a:lnTo>
                  <a:pt x="731043" y="878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990A6C6-E898-4BF0-82F8-743E21610E30}"/>
              </a:ext>
            </a:extLst>
          </p:cNvPr>
          <p:cNvSpPr/>
          <p:nvPr/>
        </p:nvSpPr>
        <p:spPr>
          <a:xfrm>
            <a:off x="3808413" y="3786188"/>
            <a:ext cx="1774825" cy="381000"/>
          </a:xfrm>
          <a:custGeom>
            <a:avLst/>
            <a:gdLst>
              <a:gd name="connsiteX0" fmla="*/ 1376362 w 1776412"/>
              <a:gd name="connsiteY0" fmla="*/ 261937 h 381000"/>
              <a:gd name="connsiteX1" fmla="*/ 1195387 w 1776412"/>
              <a:gd name="connsiteY1" fmla="*/ 283368 h 381000"/>
              <a:gd name="connsiteX2" fmla="*/ 1031081 w 1776412"/>
              <a:gd name="connsiteY2" fmla="*/ 302418 h 381000"/>
              <a:gd name="connsiteX3" fmla="*/ 912019 w 1776412"/>
              <a:gd name="connsiteY3" fmla="*/ 316706 h 381000"/>
              <a:gd name="connsiteX4" fmla="*/ 719137 w 1776412"/>
              <a:gd name="connsiteY4" fmla="*/ 357187 h 381000"/>
              <a:gd name="connsiteX5" fmla="*/ 592931 w 1776412"/>
              <a:gd name="connsiteY5" fmla="*/ 369093 h 381000"/>
              <a:gd name="connsiteX6" fmla="*/ 523875 w 1776412"/>
              <a:gd name="connsiteY6" fmla="*/ 376237 h 381000"/>
              <a:gd name="connsiteX7" fmla="*/ 435769 w 1776412"/>
              <a:gd name="connsiteY7" fmla="*/ 381000 h 381000"/>
              <a:gd name="connsiteX8" fmla="*/ 388144 w 1776412"/>
              <a:gd name="connsiteY8" fmla="*/ 376237 h 381000"/>
              <a:gd name="connsiteX9" fmla="*/ 333375 w 1776412"/>
              <a:gd name="connsiteY9" fmla="*/ 361950 h 381000"/>
              <a:gd name="connsiteX10" fmla="*/ 273844 w 1776412"/>
              <a:gd name="connsiteY10" fmla="*/ 338137 h 381000"/>
              <a:gd name="connsiteX11" fmla="*/ 190500 w 1776412"/>
              <a:gd name="connsiteY11" fmla="*/ 295275 h 381000"/>
              <a:gd name="connsiteX12" fmla="*/ 83344 w 1776412"/>
              <a:gd name="connsiteY12" fmla="*/ 228600 h 381000"/>
              <a:gd name="connsiteX13" fmla="*/ 0 w 1776412"/>
              <a:gd name="connsiteY13" fmla="*/ 173831 h 381000"/>
              <a:gd name="connsiteX14" fmla="*/ 73819 w 1776412"/>
              <a:gd name="connsiteY14" fmla="*/ 111918 h 381000"/>
              <a:gd name="connsiteX15" fmla="*/ 154781 w 1776412"/>
              <a:gd name="connsiteY15" fmla="*/ 154781 h 381000"/>
              <a:gd name="connsiteX16" fmla="*/ 211931 w 1776412"/>
              <a:gd name="connsiteY16" fmla="*/ 176212 h 381000"/>
              <a:gd name="connsiteX17" fmla="*/ 273844 w 1776412"/>
              <a:gd name="connsiteY17" fmla="*/ 192881 h 381000"/>
              <a:gd name="connsiteX18" fmla="*/ 330994 w 1776412"/>
              <a:gd name="connsiteY18" fmla="*/ 200025 h 381000"/>
              <a:gd name="connsiteX19" fmla="*/ 452437 w 1776412"/>
              <a:gd name="connsiteY19" fmla="*/ 200025 h 381000"/>
              <a:gd name="connsiteX20" fmla="*/ 626269 w 1776412"/>
              <a:gd name="connsiteY20" fmla="*/ 190500 h 381000"/>
              <a:gd name="connsiteX21" fmla="*/ 745331 w 1776412"/>
              <a:gd name="connsiteY21" fmla="*/ 180975 h 381000"/>
              <a:gd name="connsiteX22" fmla="*/ 904875 w 1776412"/>
              <a:gd name="connsiteY22" fmla="*/ 152400 h 381000"/>
              <a:gd name="connsiteX23" fmla="*/ 1090612 w 1776412"/>
              <a:gd name="connsiteY23" fmla="*/ 111918 h 381000"/>
              <a:gd name="connsiteX24" fmla="*/ 1202531 w 1776412"/>
              <a:gd name="connsiteY24" fmla="*/ 80962 h 381000"/>
              <a:gd name="connsiteX25" fmla="*/ 1288256 w 1776412"/>
              <a:gd name="connsiteY25" fmla="*/ 52387 h 381000"/>
              <a:gd name="connsiteX26" fmla="*/ 1333500 w 1776412"/>
              <a:gd name="connsiteY26" fmla="*/ 30956 h 381000"/>
              <a:gd name="connsiteX27" fmla="*/ 1378744 w 1776412"/>
              <a:gd name="connsiteY27" fmla="*/ 7143 h 381000"/>
              <a:gd name="connsiteX28" fmla="*/ 1393031 w 1776412"/>
              <a:gd name="connsiteY28" fmla="*/ 0 h 381000"/>
              <a:gd name="connsiteX29" fmla="*/ 1454944 w 1776412"/>
              <a:gd name="connsiteY29" fmla="*/ 4762 h 381000"/>
              <a:gd name="connsiteX30" fmla="*/ 1521619 w 1776412"/>
              <a:gd name="connsiteY30" fmla="*/ 14287 h 381000"/>
              <a:gd name="connsiteX31" fmla="*/ 1566862 w 1776412"/>
              <a:gd name="connsiteY31" fmla="*/ 28575 h 381000"/>
              <a:gd name="connsiteX32" fmla="*/ 1626394 w 1776412"/>
              <a:gd name="connsiteY32" fmla="*/ 52387 h 381000"/>
              <a:gd name="connsiteX33" fmla="*/ 1681162 w 1776412"/>
              <a:gd name="connsiteY33" fmla="*/ 83343 h 381000"/>
              <a:gd name="connsiteX34" fmla="*/ 1731169 w 1776412"/>
              <a:gd name="connsiteY34" fmla="*/ 109537 h 381000"/>
              <a:gd name="connsiteX35" fmla="*/ 1754981 w 1776412"/>
              <a:gd name="connsiteY35" fmla="*/ 123825 h 381000"/>
              <a:gd name="connsiteX36" fmla="*/ 1771650 w 1776412"/>
              <a:gd name="connsiteY36" fmla="*/ 138112 h 381000"/>
              <a:gd name="connsiteX37" fmla="*/ 1776412 w 1776412"/>
              <a:gd name="connsiteY37" fmla="*/ 150018 h 381000"/>
              <a:gd name="connsiteX38" fmla="*/ 1776412 w 1776412"/>
              <a:gd name="connsiteY38" fmla="*/ 159543 h 381000"/>
              <a:gd name="connsiteX39" fmla="*/ 1769269 w 1776412"/>
              <a:gd name="connsiteY39" fmla="*/ 178593 h 381000"/>
              <a:gd name="connsiteX40" fmla="*/ 1750219 w 1776412"/>
              <a:gd name="connsiteY40" fmla="*/ 197643 h 381000"/>
              <a:gd name="connsiteX41" fmla="*/ 1709737 w 1776412"/>
              <a:gd name="connsiteY41" fmla="*/ 219075 h 381000"/>
              <a:gd name="connsiteX42" fmla="*/ 1681162 w 1776412"/>
              <a:gd name="connsiteY42" fmla="*/ 226218 h 381000"/>
              <a:gd name="connsiteX43" fmla="*/ 1590675 w 1776412"/>
              <a:gd name="connsiteY43" fmla="*/ 235743 h 381000"/>
              <a:gd name="connsiteX44" fmla="*/ 1376362 w 1776412"/>
              <a:gd name="connsiteY44" fmla="*/ 26193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76412" h="381000">
                <a:moveTo>
                  <a:pt x="1376362" y="261937"/>
                </a:moveTo>
                <a:lnTo>
                  <a:pt x="1195387" y="283368"/>
                </a:lnTo>
                <a:lnTo>
                  <a:pt x="1031081" y="302418"/>
                </a:lnTo>
                <a:lnTo>
                  <a:pt x="912019" y="316706"/>
                </a:lnTo>
                <a:lnTo>
                  <a:pt x="719137" y="357187"/>
                </a:lnTo>
                <a:lnTo>
                  <a:pt x="592931" y="369093"/>
                </a:lnTo>
                <a:lnTo>
                  <a:pt x="523875" y="376237"/>
                </a:lnTo>
                <a:lnTo>
                  <a:pt x="435769" y="381000"/>
                </a:lnTo>
                <a:lnTo>
                  <a:pt x="388144" y="376237"/>
                </a:lnTo>
                <a:lnTo>
                  <a:pt x="333375" y="361950"/>
                </a:lnTo>
                <a:lnTo>
                  <a:pt x="273844" y="338137"/>
                </a:lnTo>
                <a:lnTo>
                  <a:pt x="190500" y="295275"/>
                </a:lnTo>
                <a:lnTo>
                  <a:pt x="83344" y="228600"/>
                </a:lnTo>
                <a:lnTo>
                  <a:pt x="0" y="173831"/>
                </a:lnTo>
                <a:lnTo>
                  <a:pt x="73819" y="111918"/>
                </a:lnTo>
                <a:lnTo>
                  <a:pt x="154781" y="154781"/>
                </a:lnTo>
                <a:lnTo>
                  <a:pt x="211931" y="176212"/>
                </a:lnTo>
                <a:lnTo>
                  <a:pt x="273844" y="192881"/>
                </a:lnTo>
                <a:lnTo>
                  <a:pt x="330994" y="200025"/>
                </a:lnTo>
                <a:lnTo>
                  <a:pt x="452437" y="200025"/>
                </a:lnTo>
                <a:lnTo>
                  <a:pt x="626269" y="190500"/>
                </a:lnTo>
                <a:lnTo>
                  <a:pt x="745331" y="180975"/>
                </a:lnTo>
                <a:lnTo>
                  <a:pt x="904875" y="152400"/>
                </a:lnTo>
                <a:lnTo>
                  <a:pt x="1090612" y="111918"/>
                </a:lnTo>
                <a:lnTo>
                  <a:pt x="1202531" y="80962"/>
                </a:lnTo>
                <a:lnTo>
                  <a:pt x="1288256" y="52387"/>
                </a:lnTo>
                <a:lnTo>
                  <a:pt x="1333500" y="30956"/>
                </a:lnTo>
                <a:lnTo>
                  <a:pt x="1378744" y="7143"/>
                </a:lnTo>
                <a:lnTo>
                  <a:pt x="1393031" y="0"/>
                </a:lnTo>
                <a:lnTo>
                  <a:pt x="1454944" y="4762"/>
                </a:lnTo>
                <a:lnTo>
                  <a:pt x="1521619" y="14287"/>
                </a:lnTo>
                <a:lnTo>
                  <a:pt x="1566862" y="28575"/>
                </a:lnTo>
                <a:lnTo>
                  <a:pt x="1626394" y="52387"/>
                </a:lnTo>
                <a:lnTo>
                  <a:pt x="1681162" y="83343"/>
                </a:lnTo>
                <a:lnTo>
                  <a:pt x="1731169" y="109537"/>
                </a:lnTo>
                <a:lnTo>
                  <a:pt x="1754981" y="123825"/>
                </a:lnTo>
                <a:lnTo>
                  <a:pt x="1771650" y="138112"/>
                </a:lnTo>
                <a:lnTo>
                  <a:pt x="1776412" y="150018"/>
                </a:lnTo>
                <a:lnTo>
                  <a:pt x="1776412" y="159543"/>
                </a:lnTo>
                <a:lnTo>
                  <a:pt x="1769269" y="178593"/>
                </a:lnTo>
                <a:lnTo>
                  <a:pt x="1750219" y="197643"/>
                </a:lnTo>
                <a:lnTo>
                  <a:pt x="1709737" y="219075"/>
                </a:lnTo>
                <a:lnTo>
                  <a:pt x="1681162" y="226218"/>
                </a:lnTo>
                <a:lnTo>
                  <a:pt x="1590675" y="235743"/>
                </a:lnTo>
                <a:lnTo>
                  <a:pt x="1376362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2291F5B8-94CE-4E6A-ADC8-195C89090B33}"/>
              </a:ext>
            </a:extLst>
          </p:cNvPr>
          <p:cNvSpPr/>
          <p:nvPr/>
        </p:nvSpPr>
        <p:spPr>
          <a:xfrm>
            <a:off x="3455988" y="4370388"/>
            <a:ext cx="2711450" cy="619125"/>
          </a:xfrm>
          <a:custGeom>
            <a:avLst/>
            <a:gdLst>
              <a:gd name="connsiteX0" fmla="*/ 2309812 w 2712244"/>
              <a:gd name="connsiteY0" fmla="*/ 266700 h 619125"/>
              <a:gd name="connsiteX1" fmla="*/ 2121694 w 2712244"/>
              <a:gd name="connsiteY1" fmla="*/ 283369 h 619125"/>
              <a:gd name="connsiteX2" fmla="*/ 1857375 w 2712244"/>
              <a:gd name="connsiteY2" fmla="*/ 307181 h 619125"/>
              <a:gd name="connsiteX3" fmla="*/ 1621631 w 2712244"/>
              <a:gd name="connsiteY3" fmla="*/ 333375 h 619125"/>
              <a:gd name="connsiteX4" fmla="*/ 1440656 w 2712244"/>
              <a:gd name="connsiteY4" fmla="*/ 357187 h 619125"/>
              <a:gd name="connsiteX5" fmla="*/ 1295400 w 2712244"/>
              <a:gd name="connsiteY5" fmla="*/ 376237 h 619125"/>
              <a:gd name="connsiteX6" fmla="*/ 997744 w 2712244"/>
              <a:gd name="connsiteY6" fmla="*/ 428625 h 619125"/>
              <a:gd name="connsiteX7" fmla="*/ 814387 w 2712244"/>
              <a:gd name="connsiteY7" fmla="*/ 466725 h 619125"/>
              <a:gd name="connsiteX8" fmla="*/ 690562 w 2712244"/>
              <a:gd name="connsiteY8" fmla="*/ 497681 h 619125"/>
              <a:gd name="connsiteX9" fmla="*/ 595312 w 2712244"/>
              <a:gd name="connsiteY9" fmla="*/ 526256 h 619125"/>
              <a:gd name="connsiteX10" fmla="*/ 535781 w 2712244"/>
              <a:gd name="connsiteY10" fmla="*/ 547687 h 619125"/>
              <a:gd name="connsiteX11" fmla="*/ 435769 w 2712244"/>
              <a:gd name="connsiteY11" fmla="*/ 588169 h 619125"/>
              <a:gd name="connsiteX12" fmla="*/ 371475 w 2712244"/>
              <a:gd name="connsiteY12" fmla="*/ 614362 h 619125"/>
              <a:gd name="connsiteX13" fmla="*/ 352425 w 2712244"/>
              <a:gd name="connsiteY13" fmla="*/ 619125 h 619125"/>
              <a:gd name="connsiteX14" fmla="*/ 333375 w 2712244"/>
              <a:gd name="connsiteY14" fmla="*/ 614362 h 619125"/>
              <a:gd name="connsiteX15" fmla="*/ 292894 w 2712244"/>
              <a:gd name="connsiteY15" fmla="*/ 592931 h 619125"/>
              <a:gd name="connsiteX16" fmla="*/ 226219 w 2712244"/>
              <a:gd name="connsiteY16" fmla="*/ 550069 h 619125"/>
              <a:gd name="connsiteX17" fmla="*/ 171450 w 2712244"/>
              <a:gd name="connsiteY17" fmla="*/ 504825 h 619125"/>
              <a:gd name="connsiteX18" fmla="*/ 123825 w 2712244"/>
              <a:gd name="connsiteY18" fmla="*/ 454819 h 619125"/>
              <a:gd name="connsiteX19" fmla="*/ 90487 w 2712244"/>
              <a:gd name="connsiteY19" fmla="*/ 416719 h 619125"/>
              <a:gd name="connsiteX20" fmla="*/ 45244 w 2712244"/>
              <a:gd name="connsiteY20" fmla="*/ 357187 h 619125"/>
              <a:gd name="connsiteX21" fmla="*/ 9525 w 2712244"/>
              <a:gd name="connsiteY21" fmla="*/ 297656 h 619125"/>
              <a:gd name="connsiteX22" fmla="*/ 0 w 2712244"/>
              <a:gd name="connsiteY22" fmla="*/ 273844 h 619125"/>
              <a:gd name="connsiteX23" fmla="*/ 0 w 2712244"/>
              <a:gd name="connsiteY23" fmla="*/ 266700 h 619125"/>
              <a:gd name="connsiteX24" fmla="*/ 9525 w 2712244"/>
              <a:gd name="connsiteY24" fmla="*/ 254794 h 619125"/>
              <a:gd name="connsiteX25" fmla="*/ 30956 w 2712244"/>
              <a:gd name="connsiteY25" fmla="*/ 245269 h 619125"/>
              <a:gd name="connsiteX26" fmla="*/ 59531 w 2712244"/>
              <a:gd name="connsiteY26" fmla="*/ 242887 h 619125"/>
              <a:gd name="connsiteX27" fmla="*/ 69056 w 2712244"/>
              <a:gd name="connsiteY27" fmla="*/ 247650 h 619125"/>
              <a:gd name="connsiteX28" fmla="*/ 97631 w 2712244"/>
              <a:gd name="connsiteY28" fmla="*/ 271462 h 619125"/>
              <a:gd name="connsiteX29" fmla="*/ 135731 w 2712244"/>
              <a:gd name="connsiteY29" fmla="*/ 297656 h 619125"/>
              <a:gd name="connsiteX30" fmla="*/ 180975 w 2712244"/>
              <a:gd name="connsiteY30" fmla="*/ 319087 h 619125"/>
              <a:gd name="connsiteX31" fmla="*/ 230981 w 2712244"/>
              <a:gd name="connsiteY31" fmla="*/ 333375 h 619125"/>
              <a:gd name="connsiteX32" fmla="*/ 295275 w 2712244"/>
              <a:gd name="connsiteY32" fmla="*/ 345281 h 619125"/>
              <a:gd name="connsiteX33" fmla="*/ 342900 w 2712244"/>
              <a:gd name="connsiteY33" fmla="*/ 350044 h 619125"/>
              <a:gd name="connsiteX34" fmla="*/ 392906 w 2712244"/>
              <a:gd name="connsiteY34" fmla="*/ 354806 h 619125"/>
              <a:gd name="connsiteX35" fmla="*/ 445294 w 2712244"/>
              <a:gd name="connsiteY35" fmla="*/ 350044 h 619125"/>
              <a:gd name="connsiteX36" fmla="*/ 597694 w 2712244"/>
              <a:gd name="connsiteY36" fmla="*/ 328612 h 619125"/>
              <a:gd name="connsiteX37" fmla="*/ 831056 w 2712244"/>
              <a:gd name="connsiteY37" fmla="*/ 290512 h 619125"/>
              <a:gd name="connsiteX38" fmla="*/ 1100137 w 2712244"/>
              <a:gd name="connsiteY38" fmla="*/ 242887 h 619125"/>
              <a:gd name="connsiteX39" fmla="*/ 1362075 w 2712244"/>
              <a:gd name="connsiteY39" fmla="*/ 204787 h 619125"/>
              <a:gd name="connsiteX40" fmla="*/ 1607344 w 2712244"/>
              <a:gd name="connsiteY40" fmla="*/ 161925 h 619125"/>
              <a:gd name="connsiteX41" fmla="*/ 1821656 w 2712244"/>
              <a:gd name="connsiteY41" fmla="*/ 126206 h 619125"/>
              <a:gd name="connsiteX42" fmla="*/ 2026444 w 2712244"/>
              <a:gd name="connsiteY42" fmla="*/ 92869 h 619125"/>
              <a:gd name="connsiteX43" fmla="*/ 2112169 w 2712244"/>
              <a:gd name="connsiteY43" fmla="*/ 69056 h 619125"/>
              <a:gd name="connsiteX44" fmla="*/ 2278856 w 2712244"/>
              <a:gd name="connsiteY44" fmla="*/ 11906 h 619125"/>
              <a:gd name="connsiteX45" fmla="*/ 2312194 w 2712244"/>
              <a:gd name="connsiteY45" fmla="*/ 0 h 619125"/>
              <a:gd name="connsiteX46" fmla="*/ 2331244 w 2712244"/>
              <a:gd name="connsiteY46" fmla="*/ 0 h 619125"/>
              <a:gd name="connsiteX47" fmla="*/ 2400300 w 2712244"/>
              <a:gd name="connsiteY47" fmla="*/ 21431 h 619125"/>
              <a:gd name="connsiteX48" fmla="*/ 2490787 w 2712244"/>
              <a:gd name="connsiteY48" fmla="*/ 45244 h 619125"/>
              <a:gd name="connsiteX49" fmla="*/ 2521744 w 2712244"/>
              <a:gd name="connsiteY49" fmla="*/ 50006 h 619125"/>
              <a:gd name="connsiteX50" fmla="*/ 2583656 w 2712244"/>
              <a:gd name="connsiteY50" fmla="*/ 66675 h 619125"/>
              <a:gd name="connsiteX51" fmla="*/ 2631281 w 2712244"/>
              <a:gd name="connsiteY51" fmla="*/ 85725 h 619125"/>
              <a:gd name="connsiteX52" fmla="*/ 2652712 w 2712244"/>
              <a:gd name="connsiteY52" fmla="*/ 100012 h 619125"/>
              <a:gd name="connsiteX53" fmla="*/ 2674144 w 2712244"/>
              <a:gd name="connsiteY53" fmla="*/ 121444 h 619125"/>
              <a:gd name="connsiteX54" fmla="*/ 2693194 w 2712244"/>
              <a:gd name="connsiteY54" fmla="*/ 145256 h 619125"/>
              <a:gd name="connsiteX55" fmla="*/ 2709862 w 2712244"/>
              <a:gd name="connsiteY55" fmla="*/ 166687 h 619125"/>
              <a:gd name="connsiteX56" fmla="*/ 2712244 w 2712244"/>
              <a:gd name="connsiteY56" fmla="*/ 176212 h 619125"/>
              <a:gd name="connsiteX57" fmla="*/ 2705100 w 2712244"/>
              <a:gd name="connsiteY57" fmla="*/ 195262 h 619125"/>
              <a:gd name="connsiteX58" fmla="*/ 2681287 w 2712244"/>
              <a:gd name="connsiteY58" fmla="*/ 214312 h 619125"/>
              <a:gd name="connsiteX59" fmla="*/ 2647950 w 2712244"/>
              <a:gd name="connsiteY59" fmla="*/ 235744 h 619125"/>
              <a:gd name="connsiteX60" fmla="*/ 2605087 w 2712244"/>
              <a:gd name="connsiteY60" fmla="*/ 245269 h 619125"/>
              <a:gd name="connsiteX61" fmla="*/ 2469356 w 2712244"/>
              <a:gd name="connsiteY61" fmla="*/ 254794 h 619125"/>
              <a:gd name="connsiteX62" fmla="*/ 2309812 w 2712244"/>
              <a:gd name="connsiteY62" fmla="*/ 266700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712244" h="619125">
                <a:moveTo>
                  <a:pt x="2309812" y="266700"/>
                </a:moveTo>
                <a:lnTo>
                  <a:pt x="2121694" y="283369"/>
                </a:lnTo>
                <a:lnTo>
                  <a:pt x="1857375" y="307181"/>
                </a:lnTo>
                <a:lnTo>
                  <a:pt x="1621631" y="333375"/>
                </a:lnTo>
                <a:lnTo>
                  <a:pt x="1440656" y="357187"/>
                </a:lnTo>
                <a:lnTo>
                  <a:pt x="1295400" y="376237"/>
                </a:lnTo>
                <a:lnTo>
                  <a:pt x="997744" y="428625"/>
                </a:lnTo>
                <a:lnTo>
                  <a:pt x="814387" y="466725"/>
                </a:lnTo>
                <a:lnTo>
                  <a:pt x="690562" y="497681"/>
                </a:lnTo>
                <a:lnTo>
                  <a:pt x="595312" y="526256"/>
                </a:lnTo>
                <a:lnTo>
                  <a:pt x="535781" y="547687"/>
                </a:lnTo>
                <a:lnTo>
                  <a:pt x="435769" y="588169"/>
                </a:lnTo>
                <a:lnTo>
                  <a:pt x="371475" y="614362"/>
                </a:lnTo>
                <a:lnTo>
                  <a:pt x="352425" y="619125"/>
                </a:lnTo>
                <a:lnTo>
                  <a:pt x="333375" y="614362"/>
                </a:lnTo>
                <a:lnTo>
                  <a:pt x="292894" y="592931"/>
                </a:lnTo>
                <a:lnTo>
                  <a:pt x="226219" y="550069"/>
                </a:lnTo>
                <a:lnTo>
                  <a:pt x="171450" y="504825"/>
                </a:lnTo>
                <a:lnTo>
                  <a:pt x="123825" y="454819"/>
                </a:lnTo>
                <a:lnTo>
                  <a:pt x="90487" y="416719"/>
                </a:lnTo>
                <a:lnTo>
                  <a:pt x="45244" y="357187"/>
                </a:lnTo>
                <a:lnTo>
                  <a:pt x="9525" y="297656"/>
                </a:lnTo>
                <a:lnTo>
                  <a:pt x="0" y="273844"/>
                </a:lnTo>
                <a:lnTo>
                  <a:pt x="0" y="266700"/>
                </a:lnTo>
                <a:lnTo>
                  <a:pt x="9525" y="254794"/>
                </a:lnTo>
                <a:lnTo>
                  <a:pt x="30956" y="245269"/>
                </a:lnTo>
                <a:lnTo>
                  <a:pt x="59531" y="242887"/>
                </a:lnTo>
                <a:lnTo>
                  <a:pt x="69056" y="247650"/>
                </a:lnTo>
                <a:lnTo>
                  <a:pt x="97631" y="271462"/>
                </a:lnTo>
                <a:lnTo>
                  <a:pt x="135731" y="297656"/>
                </a:lnTo>
                <a:lnTo>
                  <a:pt x="180975" y="319087"/>
                </a:lnTo>
                <a:lnTo>
                  <a:pt x="230981" y="333375"/>
                </a:lnTo>
                <a:lnTo>
                  <a:pt x="295275" y="345281"/>
                </a:lnTo>
                <a:lnTo>
                  <a:pt x="342900" y="350044"/>
                </a:lnTo>
                <a:lnTo>
                  <a:pt x="392906" y="354806"/>
                </a:lnTo>
                <a:lnTo>
                  <a:pt x="445294" y="350044"/>
                </a:lnTo>
                <a:lnTo>
                  <a:pt x="597694" y="328612"/>
                </a:lnTo>
                <a:lnTo>
                  <a:pt x="831056" y="290512"/>
                </a:lnTo>
                <a:lnTo>
                  <a:pt x="1100137" y="242887"/>
                </a:lnTo>
                <a:lnTo>
                  <a:pt x="1362075" y="204787"/>
                </a:lnTo>
                <a:lnTo>
                  <a:pt x="1607344" y="161925"/>
                </a:lnTo>
                <a:lnTo>
                  <a:pt x="1821656" y="126206"/>
                </a:lnTo>
                <a:lnTo>
                  <a:pt x="2026444" y="92869"/>
                </a:lnTo>
                <a:lnTo>
                  <a:pt x="2112169" y="69056"/>
                </a:lnTo>
                <a:lnTo>
                  <a:pt x="2278856" y="11906"/>
                </a:lnTo>
                <a:lnTo>
                  <a:pt x="2312194" y="0"/>
                </a:lnTo>
                <a:lnTo>
                  <a:pt x="2331244" y="0"/>
                </a:lnTo>
                <a:lnTo>
                  <a:pt x="2400300" y="21431"/>
                </a:lnTo>
                <a:lnTo>
                  <a:pt x="2490787" y="45244"/>
                </a:lnTo>
                <a:lnTo>
                  <a:pt x="2521744" y="50006"/>
                </a:lnTo>
                <a:lnTo>
                  <a:pt x="2583656" y="66675"/>
                </a:lnTo>
                <a:lnTo>
                  <a:pt x="2631281" y="85725"/>
                </a:lnTo>
                <a:lnTo>
                  <a:pt x="2652712" y="100012"/>
                </a:lnTo>
                <a:lnTo>
                  <a:pt x="2674144" y="121444"/>
                </a:lnTo>
                <a:lnTo>
                  <a:pt x="2693194" y="145256"/>
                </a:lnTo>
                <a:lnTo>
                  <a:pt x="2709862" y="166687"/>
                </a:lnTo>
                <a:lnTo>
                  <a:pt x="2712244" y="176212"/>
                </a:lnTo>
                <a:lnTo>
                  <a:pt x="2705100" y="195262"/>
                </a:lnTo>
                <a:lnTo>
                  <a:pt x="2681287" y="214312"/>
                </a:lnTo>
                <a:lnTo>
                  <a:pt x="2647950" y="235744"/>
                </a:lnTo>
                <a:lnTo>
                  <a:pt x="2605087" y="245269"/>
                </a:lnTo>
                <a:lnTo>
                  <a:pt x="2469356" y="254794"/>
                </a:lnTo>
                <a:lnTo>
                  <a:pt x="2309812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47588DC0-7453-4975-B941-F9865D840FFD}"/>
              </a:ext>
            </a:extLst>
          </p:cNvPr>
          <p:cNvSpPr/>
          <p:nvPr/>
        </p:nvSpPr>
        <p:spPr>
          <a:xfrm rot="16200000">
            <a:off x="3113088" y="4213225"/>
            <a:ext cx="1965325" cy="1635125"/>
          </a:xfrm>
          <a:custGeom>
            <a:avLst/>
            <a:gdLst>
              <a:gd name="connsiteX0" fmla="*/ 828675 w 1964532"/>
              <a:gd name="connsiteY0" fmla="*/ 1007269 h 1635919"/>
              <a:gd name="connsiteX1" fmla="*/ 923925 w 1964532"/>
              <a:gd name="connsiteY1" fmla="*/ 1071563 h 1635919"/>
              <a:gd name="connsiteX2" fmla="*/ 1004888 w 1964532"/>
              <a:gd name="connsiteY2" fmla="*/ 1119188 h 1635919"/>
              <a:gd name="connsiteX3" fmla="*/ 1073944 w 1964532"/>
              <a:gd name="connsiteY3" fmla="*/ 1157288 h 1635919"/>
              <a:gd name="connsiteX4" fmla="*/ 1150144 w 1964532"/>
              <a:gd name="connsiteY4" fmla="*/ 1193007 h 1635919"/>
              <a:gd name="connsiteX5" fmla="*/ 1243013 w 1964532"/>
              <a:gd name="connsiteY5" fmla="*/ 1226344 h 1635919"/>
              <a:gd name="connsiteX6" fmla="*/ 1431132 w 1964532"/>
              <a:gd name="connsiteY6" fmla="*/ 1273969 h 1635919"/>
              <a:gd name="connsiteX7" fmla="*/ 1538288 w 1964532"/>
              <a:gd name="connsiteY7" fmla="*/ 1295400 h 1635919"/>
              <a:gd name="connsiteX8" fmla="*/ 1626394 w 1964532"/>
              <a:gd name="connsiteY8" fmla="*/ 1307307 h 1635919"/>
              <a:gd name="connsiteX9" fmla="*/ 1704975 w 1964532"/>
              <a:gd name="connsiteY9" fmla="*/ 1312069 h 1635919"/>
              <a:gd name="connsiteX10" fmla="*/ 1745457 w 1964532"/>
              <a:gd name="connsiteY10" fmla="*/ 1309688 h 1635919"/>
              <a:gd name="connsiteX11" fmla="*/ 1776413 w 1964532"/>
              <a:gd name="connsiteY11" fmla="*/ 1302544 h 1635919"/>
              <a:gd name="connsiteX12" fmla="*/ 1816894 w 1964532"/>
              <a:gd name="connsiteY12" fmla="*/ 1283494 h 1635919"/>
              <a:gd name="connsiteX13" fmla="*/ 1859757 w 1964532"/>
              <a:gd name="connsiteY13" fmla="*/ 1252538 h 1635919"/>
              <a:gd name="connsiteX14" fmla="*/ 1928813 w 1964532"/>
              <a:gd name="connsiteY14" fmla="*/ 1178719 h 1635919"/>
              <a:gd name="connsiteX15" fmla="*/ 1964532 w 1964532"/>
              <a:gd name="connsiteY15" fmla="*/ 1421607 h 1635919"/>
              <a:gd name="connsiteX16" fmla="*/ 1871663 w 1964532"/>
              <a:gd name="connsiteY16" fmla="*/ 1507332 h 1635919"/>
              <a:gd name="connsiteX17" fmla="*/ 1809750 w 1964532"/>
              <a:gd name="connsiteY17" fmla="*/ 1569244 h 1635919"/>
              <a:gd name="connsiteX18" fmla="*/ 1762125 w 1964532"/>
              <a:gd name="connsiteY18" fmla="*/ 1616869 h 1635919"/>
              <a:gd name="connsiteX19" fmla="*/ 1743075 w 1964532"/>
              <a:gd name="connsiteY19" fmla="*/ 1631157 h 1635919"/>
              <a:gd name="connsiteX20" fmla="*/ 1726407 w 1964532"/>
              <a:gd name="connsiteY20" fmla="*/ 1635919 h 1635919"/>
              <a:gd name="connsiteX21" fmla="*/ 1693069 w 1964532"/>
              <a:gd name="connsiteY21" fmla="*/ 1635919 h 1635919"/>
              <a:gd name="connsiteX22" fmla="*/ 1643063 w 1964532"/>
              <a:gd name="connsiteY22" fmla="*/ 1626394 h 1635919"/>
              <a:gd name="connsiteX23" fmla="*/ 1576388 w 1964532"/>
              <a:gd name="connsiteY23" fmla="*/ 1607344 h 1635919"/>
              <a:gd name="connsiteX24" fmla="*/ 1493044 w 1964532"/>
              <a:gd name="connsiteY24" fmla="*/ 1578769 h 1635919"/>
              <a:gd name="connsiteX25" fmla="*/ 1421607 w 1964532"/>
              <a:gd name="connsiteY25" fmla="*/ 1552575 h 1635919"/>
              <a:gd name="connsiteX26" fmla="*/ 1288257 w 1964532"/>
              <a:gd name="connsiteY26" fmla="*/ 1497807 h 1635919"/>
              <a:gd name="connsiteX27" fmla="*/ 1212057 w 1964532"/>
              <a:gd name="connsiteY27" fmla="*/ 1471613 h 1635919"/>
              <a:gd name="connsiteX28" fmla="*/ 1102519 w 1964532"/>
              <a:gd name="connsiteY28" fmla="*/ 1438275 h 1635919"/>
              <a:gd name="connsiteX29" fmla="*/ 1019175 w 1964532"/>
              <a:gd name="connsiteY29" fmla="*/ 1402557 h 1635919"/>
              <a:gd name="connsiteX30" fmla="*/ 942975 w 1964532"/>
              <a:gd name="connsiteY30" fmla="*/ 1364457 h 1635919"/>
              <a:gd name="connsiteX31" fmla="*/ 838200 w 1964532"/>
              <a:gd name="connsiteY31" fmla="*/ 1300163 h 1635919"/>
              <a:gd name="connsiteX32" fmla="*/ 747713 w 1964532"/>
              <a:gd name="connsiteY32" fmla="*/ 1235869 h 1635919"/>
              <a:gd name="connsiteX33" fmla="*/ 664369 w 1964532"/>
              <a:gd name="connsiteY33" fmla="*/ 1164432 h 1635919"/>
              <a:gd name="connsiteX34" fmla="*/ 590550 w 1964532"/>
              <a:gd name="connsiteY34" fmla="*/ 1095375 h 1635919"/>
              <a:gd name="connsiteX35" fmla="*/ 519113 w 1964532"/>
              <a:gd name="connsiteY35" fmla="*/ 1016794 h 1635919"/>
              <a:gd name="connsiteX36" fmla="*/ 461963 w 1964532"/>
              <a:gd name="connsiteY36" fmla="*/ 950119 h 1635919"/>
              <a:gd name="connsiteX37" fmla="*/ 385763 w 1964532"/>
              <a:gd name="connsiteY37" fmla="*/ 845344 h 1635919"/>
              <a:gd name="connsiteX38" fmla="*/ 316707 w 1964532"/>
              <a:gd name="connsiteY38" fmla="*/ 740569 h 1635919"/>
              <a:gd name="connsiteX39" fmla="*/ 254794 w 1964532"/>
              <a:gd name="connsiteY39" fmla="*/ 635794 h 1635919"/>
              <a:gd name="connsiteX40" fmla="*/ 190500 w 1964532"/>
              <a:gd name="connsiteY40" fmla="*/ 514350 h 1635919"/>
              <a:gd name="connsiteX41" fmla="*/ 126207 w 1964532"/>
              <a:gd name="connsiteY41" fmla="*/ 366713 h 1635919"/>
              <a:gd name="connsiteX42" fmla="*/ 71438 w 1964532"/>
              <a:gd name="connsiteY42" fmla="*/ 230982 h 1635919"/>
              <a:gd name="connsiteX43" fmla="*/ 30957 w 1964532"/>
              <a:gd name="connsiteY43" fmla="*/ 114300 h 1635919"/>
              <a:gd name="connsiteX44" fmla="*/ 2382 w 1964532"/>
              <a:gd name="connsiteY44" fmla="*/ 33338 h 1635919"/>
              <a:gd name="connsiteX45" fmla="*/ 0 w 1964532"/>
              <a:gd name="connsiteY45" fmla="*/ 19050 h 1635919"/>
              <a:gd name="connsiteX46" fmla="*/ 2382 w 1964532"/>
              <a:gd name="connsiteY46" fmla="*/ 7144 h 1635919"/>
              <a:gd name="connsiteX47" fmla="*/ 9525 w 1964532"/>
              <a:gd name="connsiteY47" fmla="*/ 0 h 1635919"/>
              <a:gd name="connsiteX48" fmla="*/ 28575 w 1964532"/>
              <a:gd name="connsiteY48" fmla="*/ 2382 h 1635919"/>
              <a:gd name="connsiteX49" fmla="*/ 47625 w 1964532"/>
              <a:gd name="connsiteY49" fmla="*/ 7144 h 1635919"/>
              <a:gd name="connsiteX50" fmla="*/ 59532 w 1964532"/>
              <a:gd name="connsiteY50" fmla="*/ 16669 h 1635919"/>
              <a:gd name="connsiteX51" fmla="*/ 73819 w 1964532"/>
              <a:gd name="connsiteY51" fmla="*/ 47625 h 1635919"/>
              <a:gd name="connsiteX52" fmla="*/ 95250 w 1964532"/>
              <a:gd name="connsiteY52" fmla="*/ 85725 h 1635919"/>
              <a:gd name="connsiteX53" fmla="*/ 147638 w 1964532"/>
              <a:gd name="connsiteY53" fmla="*/ 180975 h 1635919"/>
              <a:gd name="connsiteX54" fmla="*/ 228600 w 1964532"/>
              <a:gd name="connsiteY54" fmla="*/ 323850 h 1635919"/>
              <a:gd name="connsiteX55" fmla="*/ 290513 w 1964532"/>
              <a:gd name="connsiteY55" fmla="*/ 416719 h 1635919"/>
              <a:gd name="connsiteX56" fmla="*/ 354807 w 1964532"/>
              <a:gd name="connsiteY56" fmla="*/ 511969 h 1635919"/>
              <a:gd name="connsiteX57" fmla="*/ 416719 w 1964532"/>
              <a:gd name="connsiteY57" fmla="*/ 592932 h 1635919"/>
              <a:gd name="connsiteX58" fmla="*/ 502444 w 1964532"/>
              <a:gd name="connsiteY58" fmla="*/ 697707 h 1635919"/>
              <a:gd name="connsiteX59" fmla="*/ 595313 w 1964532"/>
              <a:gd name="connsiteY59" fmla="*/ 795338 h 1635919"/>
              <a:gd name="connsiteX60" fmla="*/ 688182 w 1964532"/>
              <a:gd name="connsiteY60" fmla="*/ 885825 h 1635919"/>
              <a:gd name="connsiteX61" fmla="*/ 759619 w 1964532"/>
              <a:gd name="connsiteY61" fmla="*/ 950119 h 1635919"/>
              <a:gd name="connsiteX62" fmla="*/ 828675 w 1964532"/>
              <a:gd name="connsiteY62" fmla="*/ 1007269 h 163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964532" h="1635919">
                <a:moveTo>
                  <a:pt x="828675" y="1007269"/>
                </a:moveTo>
                <a:lnTo>
                  <a:pt x="923925" y="1071563"/>
                </a:lnTo>
                <a:lnTo>
                  <a:pt x="1004888" y="1119188"/>
                </a:lnTo>
                <a:lnTo>
                  <a:pt x="1073944" y="1157288"/>
                </a:lnTo>
                <a:lnTo>
                  <a:pt x="1150144" y="1193007"/>
                </a:lnTo>
                <a:lnTo>
                  <a:pt x="1243013" y="1226344"/>
                </a:lnTo>
                <a:lnTo>
                  <a:pt x="1431132" y="1273969"/>
                </a:lnTo>
                <a:lnTo>
                  <a:pt x="1538288" y="1295400"/>
                </a:lnTo>
                <a:lnTo>
                  <a:pt x="1626394" y="1307307"/>
                </a:lnTo>
                <a:lnTo>
                  <a:pt x="1704975" y="1312069"/>
                </a:lnTo>
                <a:lnTo>
                  <a:pt x="1745457" y="1309688"/>
                </a:lnTo>
                <a:lnTo>
                  <a:pt x="1776413" y="1302544"/>
                </a:lnTo>
                <a:lnTo>
                  <a:pt x="1816894" y="1283494"/>
                </a:lnTo>
                <a:lnTo>
                  <a:pt x="1859757" y="1252538"/>
                </a:lnTo>
                <a:lnTo>
                  <a:pt x="1928813" y="1178719"/>
                </a:lnTo>
                <a:lnTo>
                  <a:pt x="1964532" y="1421607"/>
                </a:lnTo>
                <a:lnTo>
                  <a:pt x="1871663" y="1507332"/>
                </a:lnTo>
                <a:lnTo>
                  <a:pt x="1809750" y="1569244"/>
                </a:lnTo>
                <a:lnTo>
                  <a:pt x="1762125" y="1616869"/>
                </a:lnTo>
                <a:lnTo>
                  <a:pt x="1743075" y="1631157"/>
                </a:lnTo>
                <a:lnTo>
                  <a:pt x="1726407" y="1635919"/>
                </a:lnTo>
                <a:lnTo>
                  <a:pt x="1693069" y="1635919"/>
                </a:lnTo>
                <a:lnTo>
                  <a:pt x="1643063" y="1626394"/>
                </a:lnTo>
                <a:lnTo>
                  <a:pt x="1576388" y="1607344"/>
                </a:lnTo>
                <a:lnTo>
                  <a:pt x="1493044" y="1578769"/>
                </a:lnTo>
                <a:lnTo>
                  <a:pt x="1421607" y="1552575"/>
                </a:lnTo>
                <a:lnTo>
                  <a:pt x="1288257" y="1497807"/>
                </a:lnTo>
                <a:lnTo>
                  <a:pt x="1212057" y="1471613"/>
                </a:lnTo>
                <a:lnTo>
                  <a:pt x="1102519" y="1438275"/>
                </a:lnTo>
                <a:lnTo>
                  <a:pt x="1019175" y="1402557"/>
                </a:lnTo>
                <a:lnTo>
                  <a:pt x="942975" y="1364457"/>
                </a:lnTo>
                <a:lnTo>
                  <a:pt x="838200" y="1300163"/>
                </a:lnTo>
                <a:lnTo>
                  <a:pt x="747713" y="1235869"/>
                </a:lnTo>
                <a:lnTo>
                  <a:pt x="664369" y="1164432"/>
                </a:lnTo>
                <a:lnTo>
                  <a:pt x="590550" y="1095375"/>
                </a:lnTo>
                <a:lnTo>
                  <a:pt x="519113" y="1016794"/>
                </a:lnTo>
                <a:lnTo>
                  <a:pt x="461963" y="950119"/>
                </a:lnTo>
                <a:lnTo>
                  <a:pt x="385763" y="845344"/>
                </a:lnTo>
                <a:lnTo>
                  <a:pt x="316707" y="740569"/>
                </a:lnTo>
                <a:lnTo>
                  <a:pt x="254794" y="635794"/>
                </a:lnTo>
                <a:lnTo>
                  <a:pt x="190500" y="514350"/>
                </a:lnTo>
                <a:lnTo>
                  <a:pt x="126207" y="366713"/>
                </a:lnTo>
                <a:lnTo>
                  <a:pt x="71438" y="230982"/>
                </a:lnTo>
                <a:lnTo>
                  <a:pt x="30957" y="114300"/>
                </a:lnTo>
                <a:lnTo>
                  <a:pt x="2382" y="33338"/>
                </a:lnTo>
                <a:lnTo>
                  <a:pt x="0" y="19050"/>
                </a:lnTo>
                <a:lnTo>
                  <a:pt x="2382" y="7144"/>
                </a:lnTo>
                <a:lnTo>
                  <a:pt x="9525" y="0"/>
                </a:lnTo>
                <a:lnTo>
                  <a:pt x="28575" y="2382"/>
                </a:lnTo>
                <a:lnTo>
                  <a:pt x="47625" y="7144"/>
                </a:lnTo>
                <a:lnTo>
                  <a:pt x="59532" y="16669"/>
                </a:lnTo>
                <a:lnTo>
                  <a:pt x="73819" y="47625"/>
                </a:lnTo>
                <a:lnTo>
                  <a:pt x="95250" y="85725"/>
                </a:lnTo>
                <a:lnTo>
                  <a:pt x="147638" y="180975"/>
                </a:lnTo>
                <a:lnTo>
                  <a:pt x="228600" y="323850"/>
                </a:lnTo>
                <a:lnTo>
                  <a:pt x="290513" y="416719"/>
                </a:lnTo>
                <a:lnTo>
                  <a:pt x="354807" y="511969"/>
                </a:lnTo>
                <a:lnTo>
                  <a:pt x="416719" y="592932"/>
                </a:lnTo>
                <a:lnTo>
                  <a:pt x="502444" y="697707"/>
                </a:lnTo>
                <a:lnTo>
                  <a:pt x="595313" y="795338"/>
                </a:lnTo>
                <a:lnTo>
                  <a:pt x="688182" y="885825"/>
                </a:lnTo>
                <a:lnTo>
                  <a:pt x="759619" y="950119"/>
                </a:lnTo>
                <a:lnTo>
                  <a:pt x="828675" y="1007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A663DCEE-DA0E-4523-A949-51ED85190AC1}"/>
              </a:ext>
            </a:extLst>
          </p:cNvPr>
          <p:cNvSpPr/>
          <p:nvPr/>
        </p:nvSpPr>
        <p:spPr>
          <a:xfrm>
            <a:off x="4638675" y="4862513"/>
            <a:ext cx="1627188" cy="1152525"/>
          </a:xfrm>
          <a:custGeom>
            <a:avLst/>
            <a:gdLst>
              <a:gd name="connsiteX0" fmla="*/ 897731 w 1626394"/>
              <a:gd name="connsiteY0" fmla="*/ 347662 h 1152525"/>
              <a:gd name="connsiteX1" fmla="*/ 788194 w 1626394"/>
              <a:gd name="connsiteY1" fmla="*/ 292893 h 1152525"/>
              <a:gd name="connsiteX2" fmla="*/ 723900 w 1626394"/>
              <a:gd name="connsiteY2" fmla="*/ 261937 h 1152525"/>
              <a:gd name="connsiteX3" fmla="*/ 623888 w 1626394"/>
              <a:gd name="connsiteY3" fmla="*/ 219075 h 1152525"/>
              <a:gd name="connsiteX4" fmla="*/ 531019 w 1626394"/>
              <a:gd name="connsiteY4" fmla="*/ 180975 h 1152525"/>
              <a:gd name="connsiteX5" fmla="*/ 428625 w 1626394"/>
              <a:gd name="connsiteY5" fmla="*/ 140493 h 1152525"/>
              <a:gd name="connsiteX6" fmla="*/ 323850 w 1626394"/>
              <a:gd name="connsiteY6" fmla="*/ 100012 h 1152525"/>
              <a:gd name="connsiteX7" fmla="*/ 171450 w 1626394"/>
              <a:gd name="connsiteY7" fmla="*/ 47625 h 1152525"/>
              <a:gd name="connsiteX8" fmla="*/ 28575 w 1626394"/>
              <a:gd name="connsiteY8" fmla="*/ 0 h 1152525"/>
              <a:gd name="connsiteX9" fmla="*/ 0 w 1626394"/>
              <a:gd name="connsiteY9" fmla="*/ 59531 h 1152525"/>
              <a:gd name="connsiteX10" fmla="*/ 145256 w 1626394"/>
              <a:gd name="connsiteY10" fmla="*/ 128587 h 1152525"/>
              <a:gd name="connsiteX11" fmla="*/ 300038 w 1626394"/>
              <a:gd name="connsiteY11" fmla="*/ 219075 h 1152525"/>
              <a:gd name="connsiteX12" fmla="*/ 431006 w 1626394"/>
              <a:gd name="connsiteY12" fmla="*/ 295275 h 1152525"/>
              <a:gd name="connsiteX13" fmla="*/ 581025 w 1626394"/>
              <a:gd name="connsiteY13" fmla="*/ 392906 h 1152525"/>
              <a:gd name="connsiteX14" fmla="*/ 750094 w 1626394"/>
              <a:gd name="connsiteY14" fmla="*/ 509587 h 1152525"/>
              <a:gd name="connsiteX15" fmla="*/ 840581 w 1626394"/>
              <a:gd name="connsiteY15" fmla="*/ 583406 h 1152525"/>
              <a:gd name="connsiteX16" fmla="*/ 928688 w 1626394"/>
              <a:gd name="connsiteY16" fmla="*/ 654843 h 1152525"/>
              <a:gd name="connsiteX17" fmla="*/ 1004888 w 1626394"/>
              <a:gd name="connsiteY17" fmla="*/ 723900 h 1152525"/>
              <a:gd name="connsiteX18" fmla="*/ 1133475 w 1626394"/>
              <a:gd name="connsiteY18" fmla="*/ 840581 h 1152525"/>
              <a:gd name="connsiteX19" fmla="*/ 1233488 w 1626394"/>
              <a:gd name="connsiteY19" fmla="*/ 940593 h 1152525"/>
              <a:gd name="connsiteX20" fmla="*/ 1326356 w 1626394"/>
              <a:gd name="connsiteY20" fmla="*/ 1031081 h 1152525"/>
              <a:gd name="connsiteX21" fmla="*/ 1393031 w 1626394"/>
              <a:gd name="connsiteY21" fmla="*/ 1100137 h 1152525"/>
              <a:gd name="connsiteX22" fmla="*/ 1435894 w 1626394"/>
              <a:gd name="connsiteY22" fmla="*/ 1131093 h 1152525"/>
              <a:gd name="connsiteX23" fmla="*/ 1473994 w 1626394"/>
              <a:gd name="connsiteY23" fmla="*/ 1147762 h 1152525"/>
              <a:gd name="connsiteX24" fmla="*/ 1504950 w 1626394"/>
              <a:gd name="connsiteY24" fmla="*/ 1152525 h 1152525"/>
              <a:gd name="connsiteX25" fmla="*/ 1531144 w 1626394"/>
              <a:gd name="connsiteY25" fmla="*/ 1147762 h 1152525"/>
              <a:gd name="connsiteX26" fmla="*/ 1554956 w 1626394"/>
              <a:gd name="connsiteY26" fmla="*/ 1138237 h 1152525"/>
              <a:gd name="connsiteX27" fmla="*/ 1571625 w 1626394"/>
              <a:gd name="connsiteY27" fmla="*/ 1126331 h 1152525"/>
              <a:gd name="connsiteX28" fmla="*/ 1590675 w 1626394"/>
              <a:gd name="connsiteY28" fmla="*/ 1102518 h 1152525"/>
              <a:gd name="connsiteX29" fmla="*/ 1612106 w 1626394"/>
              <a:gd name="connsiteY29" fmla="*/ 1059656 h 1152525"/>
              <a:gd name="connsiteX30" fmla="*/ 1626394 w 1626394"/>
              <a:gd name="connsiteY30" fmla="*/ 1021556 h 1152525"/>
              <a:gd name="connsiteX31" fmla="*/ 1619250 w 1626394"/>
              <a:gd name="connsiteY31" fmla="*/ 988218 h 1152525"/>
              <a:gd name="connsiteX32" fmla="*/ 1602581 w 1626394"/>
              <a:gd name="connsiteY32" fmla="*/ 928687 h 1152525"/>
              <a:gd name="connsiteX33" fmla="*/ 1590675 w 1626394"/>
              <a:gd name="connsiteY33" fmla="*/ 890587 h 1152525"/>
              <a:gd name="connsiteX34" fmla="*/ 1562100 w 1626394"/>
              <a:gd name="connsiteY34" fmla="*/ 826293 h 1152525"/>
              <a:gd name="connsiteX35" fmla="*/ 1535906 w 1626394"/>
              <a:gd name="connsiteY35" fmla="*/ 781050 h 1152525"/>
              <a:gd name="connsiteX36" fmla="*/ 1502569 w 1626394"/>
              <a:gd name="connsiteY36" fmla="*/ 726281 h 1152525"/>
              <a:gd name="connsiteX37" fmla="*/ 1495425 w 1626394"/>
              <a:gd name="connsiteY37" fmla="*/ 711993 h 1152525"/>
              <a:gd name="connsiteX38" fmla="*/ 1459706 w 1626394"/>
              <a:gd name="connsiteY38" fmla="*/ 683418 h 1152525"/>
              <a:gd name="connsiteX39" fmla="*/ 1354931 w 1626394"/>
              <a:gd name="connsiteY39" fmla="*/ 614362 h 1152525"/>
              <a:gd name="connsiteX40" fmla="*/ 1219200 w 1626394"/>
              <a:gd name="connsiteY40" fmla="*/ 528637 h 1152525"/>
              <a:gd name="connsiteX41" fmla="*/ 1071563 w 1626394"/>
              <a:gd name="connsiteY41" fmla="*/ 442912 h 1152525"/>
              <a:gd name="connsiteX42" fmla="*/ 897731 w 1626394"/>
              <a:gd name="connsiteY42" fmla="*/ 347662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26394" h="1152525">
                <a:moveTo>
                  <a:pt x="897731" y="347662"/>
                </a:moveTo>
                <a:lnTo>
                  <a:pt x="788194" y="292893"/>
                </a:lnTo>
                <a:lnTo>
                  <a:pt x="723900" y="261937"/>
                </a:lnTo>
                <a:lnTo>
                  <a:pt x="623888" y="219075"/>
                </a:lnTo>
                <a:lnTo>
                  <a:pt x="531019" y="180975"/>
                </a:lnTo>
                <a:lnTo>
                  <a:pt x="428625" y="140493"/>
                </a:lnTo>
                <a:lnTo>
                  <a:pt x="323850" y="100012"/>
                </a:lnTo>
                <a:lnTo>
                  <a:pt x="171450" y="47625"/>
                </a:lnTo>
                <a:lnTo>
                  <a:pt x="28575" y="0"/>
                </a:lnTo>
                <a:lnTo>
                  <a:pt x="0" y="59531"/>
                </a:lnTo>
                <a:lnTo>
                  <a:pt x="145256" y="128587"/>
                </a:lnTo>
                <a:lnTo>
                  <a:pt x="300038" y="219075"/>
                </a:lnTo>
                <a:lnTo>
                  <a:pt x="431006" y="295275"/>
                </a:lnTo>
                <a:lnTo>
                  <a:pt x="581025" y="392906"/>
                </a:lnTo>
                <a:lnTo>
                  <a:pt x="750094" y="509587"/>
                </a:lnTo>
                <a:lnTo>
                  <a:pt x="840581" y="583406"/>
                </a:lnTo>
                <a:lnTo>
                  <a:pt x="928688" y="654843"/>
                </a:lnTo>
                <a:lnTo>
                  <a:pt x="1004888" y="723900"/>
                </a:lnTo>
                <a:lnTo>
                  <a:pt x="1133475" y="840581"/>
                </a:lnTo>
                <a:lnTo>
                  <a:pt x="1233488" y="940593"/>
                </a:lnTo>
                <a:lnTo>
                  <a:pt x="1326356" y="1031081"/>
                </a:lnTo>
                <a:lnTo>
                  <a:pt x="1393031" y="1100137"/>
                </a:lnTo>
                <a:lnTo>
                  <a:pt x="1435894" y="1131093"/>
                </a:lnTo>
                <a:lnTo>
                  <a:pt x="1473994" y="1147762"/>
                </a:lnTo>
                <a:lnTo>
                  <a:pt x="1504950" y="1152525"/>
                </a:lnTo>
                <a:lnTo>
                  <a:pt x="1531144" y="1147762"/>
                </a:lnTo>
                <a:lnTo>
                  <a:pt x="1554956" y="1138237"/>
                </a:lnTo>
                <a:lnTo>
                  <a:pt x="1571625" y="1126331"/>
                </a:lnTo>
                <a:lnTo>
                  <a:pt x="1590675" y="1102518"/>
                </a:lnTo>
                <a:lnTo>
                  <a:pt x="1612106" y="1059656"/>
                </a:lnTo>
                <a:lnTo>
                  <a:pt x="1626394" y="1021556"/>
                </a:lnTo>
                <a:lnTo>
                  <a:pt x="1619250" y="988218"/>
                </a:lnTo>
                <a:lnTo>
                  <a:pt x="1602581" y="928687"/>
                </a:lnTo>
                <a:lnTo>
                  <a:pt x="1590675" y="890587"/>
                </a:lnTo>
                <a:lnTo>
                  <a:pt x="1562100" y="826293"/>
                </a:lnTo>
                <a:lnTo>
                  <a:pt x="1535906" y="781050"/>
                </a:lnTo>
                <a:lnTo>
                  <a:pt x="1502569" y="726281"/>
                </a:lnTo>
                <a:lnTo>
                  <a:pt x="1495425" y="711993"/>
                </a:lnTo>
                <a:lnTo>
                  <a:pt x="1459706" y="683418"/>
                </a:lnTo>
                <a:lnTo>
                  <a:pt x="1354931" y="614362"/>
                </a:lnTo>
                <a:lnTo>
                  <a:pt x="1219200" y="528637"/>
                </a:lnTo>
                <a:lnTo>
                  <a:pt x="1071563" y="442912"/>
                </a:lnTo>
                <a:lnTo>
                  <a:pt x="897731" y="3476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7E3E5F-78A5-4912-B719-69274A155EAE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497013"/>
            <a:ext cx="4468812" cy="4506912"/>
            <a:chOff x="2951163" y="1660525"/>
            <a:chExt cx="4468812" cy="4506913"/>
          </a:xfrm>
        </p:grpSpPr>
        <p:sp>
          <p:nvSpPr>
            <p:cNvPr id="11" name="フリーフォーム 64">
              <a:extLst>
                <a:ext uri="{FF2B5EF4-FFF2-40B4-BE49-F238E27FC236}">
                  <a16:creationId xmlns:a16="http://schemas.microsoft.com/office/drawing/2014/main" id="{C42411EB-4431-41D1-82CD-5EC448186567}"/>
                </a:ext>
              </a:extLst>
            </p:cNvPr>
            <p:cNvSpPr/>
            <p:nvPr/>
          </p:nvSpPr>
          <p:spPr>
            <a:xfrm>
              <a:off x="3590925" y="1998662"/>
              <a:ext cx="2638425" cy="533400"/>
            </a:xfrm>
            <a:custGeom>
              <a:avLst/>
              <a:gdLst>
                <a:gd name="connsiteX0" fmla="*/ 2124075 w 2638425"/>
                <a:gd name="connsiteY0" fmla="*/ 261937 h 533400"/>
                <a:gd name="connsiteX1" fmla="*/ 1997869 w 2638425"/>
                <a:gd name="connsiteY1" fmla="*/ 273844 h 533400"/>
                <a:gd name="connsiteX2" fmla="*/ 1804988 w 2638425"/>
                <a:gd name="connsiteY2" fmla="*/ 297656 h 533400"/>
                <a:gd name="connsiteX3" fmla="*/ 1633538 w 2638425"/>
                <a:gd name="connsiteY3" fmla="*/ 319087 h 533400"/>
                <a:gd name="connsiteX4" fmla="*/ 1493044 w 2638425"/>
                <a:gd name="connsiteY4" fmla="*/ 338137 h 533400"/>
                <a:gd name="connsiteX5" fmla="*/ 1347788 w 2638425"/>
                <a:gd name="connsiteY5" fmla="*/ 359569 h 533400"/>
                <a:gd name="connsiteX6" fmla="*/ 1126331 w 2638425"/>
                <a:gd name="connsiteY6" fmla="*/ 397669 h 533400"/>
                <a:gd name="connsiteX7" fmla="*/ 940594 w 2638425"/>
                <a:gd name="connsiteY7" fmla="*/ 428625 h 533400"/>
                <a:gd name="connsiteX8" fmla="*/ 814388 w 2638425"/>
                <a:gd name="connsiteY8" fmla="*/ 450056 h 533400"/>
                <a:gd name="connsiteX9" fmla="*/ 702469 w 2638425"/>
                <a:gd name="connsiteY9" fmla="*/ 471487 h 533400"/>
                <a:gd name="connsiteX10" fmla="*/ 500063 w 2638425"/>
                <a:gd name="connsiteY10" fmla="*/ 511969 h 533400"/>
                <a:gd name="connsiteX11" fmla="*/ 452438 w 2638425"/>
                <a:gd name="connsiteY11" fmla="*/ 523875 h 533400"/>
                <a:gd name="connsiteX12" fmla="*/ 411956 w 2638425"/>
                <a:gd name="connsiteY12" fmla="*/ 533400 h 533400"/>
                <a:gd name="connsiteX13" fmla="*/ 390525 w 2638425"/>
                <a:gd name="connsiteY13" fmla="*/ 533400 h 533400"/>
                <a:gd name="connsiteX14" fmla="*/ 347663 w 2638425"/>
                <a:gd name="connsiteY14" fmla="*/ 528637 h 533400"/>
                <a:gd name="connsiteX15" fmla="*/ 304800 w 2638425"/>
                <a:gd name="connsiteY15" fmla="*/ 519112 h 533400"/>
                <a:gd name="connsiteX16" fmla="*/ 264319 w 2638425"/>
                <a:gd name="connsiteY16" fmla="*/ 502444 h 533400"/>
                <a:gd name="connsiteX17" fmla="*/ 230981 w 2638425"/>
                <a:gd name="connsiteY17" fmla="*/ 481012 h 533400"/>
                <a:gd name="connsiteX18" fmla="*/ 209550 w 2638425"/>
                <a:gd name="connsiteY18" fmla="*/ 464344 h 533400"/>
                <a:gd name="connsiteX19" fmla="*/ 173831 w 2638425"/>
                <a:gd name="connsiteY19" fmla="*/ 431006 h 533400"/>
                <a:gd name="connsiteX20" fmla="*/ 138113 w 2638425"/>
                <a:gd name="connsiteY20" fmla="*/ 392906 h 533400"/>
                <a:gd name="connsiteX21" fmla="*/ 102394 w 2638425"/>
                <a:gd name="connsiteY21" fmla="*/ 350044 h 533400"/>
                <a:gd name="connsiteX22" fmla="*/ 71438 w 2638425"/>
                <a:gd name="connsiteY22" fmla="*/ 307181 h 533400"/>
                <a:gd name="connsiteX23" fmla="*/ 30956 w 2638425"/>
                <a:gd name="connsiteY23" fmla="*/ 242887 h 533400"/>
                <a:gd name="connsiteX24" fmla="*/ 4763 w 2638425"/>
                <a:gd name="connsiteY24" fmla="*/ 188119 h 533400"/>
                <a:gd name="connsiteX25" fmla="*/ 0 w 2638425"/>
                <a:gd name="connsiteY25" fmla="*/ 169069 h 533400"/>
                <a:gd name="connsiteX26" fmla="*/ 0 w 2638425"/>
                <a:gd name="connsiteY26" fmla="*/ 152400 h 533400"/>
                <a:gd name="connsiteX27" fmla="*/ 7144 w 2638425"/>
                <a:gd name="connsiteY27" fmla="*/ 145256 h 533400"/>
                <a:gd name="connsiteX28" fmla="*/ 16669 w 2638425"/>
                <a:gd name="connsiteY28" fmla="*/ 142875 h 533400"/>
                <a:gd name="connsiteX29" fmla="*/ 33338 w 2638425"/>
                <a:gd name="connsiteY29" fmla="*/ 145256 h 533400"/>
                <a:gd name="connsiteX30" fmla="*/ 50006 w 2638425"/>
                <a:gd name="connsiteY30" fmla="*/ 152400 h 533400"/>
                <a:gd name="connsiteX31" fmla="*/ 100013 w 2638425"/>
                <a:gd name="connsiteY31" fmla="*/ 188119 h 533400"/>
                <a:gd name="connsiteX32" fmla="*/ 185738 w 2638425"/>
                <a:gd name="connsiteY32" fmla="*/ 240506 h 533400"/>
                <a:gd name="connsiteX33" fmla="*/ 254794 w 2638425"/>
                <a:gd name="connsiteY33" fmla="*/ 273844 h 533400"/>
                <a:gd name="connsiteX34" fmla="*/ 321469 w 2638425"/>
                <a:gd name="connsiteY34" fmla="*/ 297656 h 533400"/>
                <a:gd name="connsiteX35" fmla="*/ 371475 w 2638425"/>
                <a:gd name="connsiteY35" fmla="*/ 307181 h 533400"/>
                <a:gd name="connsiteX36" fmla="*/ 423863 w 2638425"/>
                <a:gd name="connsiteY36" fmla="*/ 311944 h 533400"/>
                <a:gd name="connsiteX37" fmla="*/ 483394 w 2638425"/>
                <a:gd name="connsiteY37" fmla="*/ 311944 h 533400"/>
                <a:gd name="connsiteX38" fmla="*/ 678656 w 2638425"/>
                <a:gd name="connsiteY38" fmla="*/ 295275 h 533400"/>
                <a:gd name="connsiteX39" fmla="*/ 890588 w 2638425"/>
                <a:gd name="connsiteY39" fmla="*/ 273844 h 533400"/>
                <a:gd name="connsiteX40" fmla="*/ 1052513 w 2638425"/>
                <a:gd name="connsiteY40" fmla="*/ 254794 h 533400"/>
                <a:gd name="connsiteX41" fmla="*/ 1164431 w 2638425"/>
                <a:gd name="connsiteY41" fmla="*/ 240506 h 533400"/>
                <a:gd name="connsiteX42" fmla="*/ 1402556 w 2638425"/>
                <a:gd name="connsiteY42" fmla="*/ 200025 h 533400"/>
                <a:gd name="connsiteX43" fmla="*/ 1602581 w 2638425"/>
                <a:gd name="connsiteY43" fmla="*/ 171450 h 533400"/>
                <a:gd name="connsiteX44" fmla="*/ 1778794 w 2638425"/>
                <a:gd name="connsiteY44" fmla="*/ 145256 h 533400"/>
                <a:gd name="connsiteX45" fmla="*/ 1955006 w 2638425"/>
                <a:gd name="connsiteY45" fmla="*/ 111919 h 533400"/>
                <a:gd name="connsiteX46" fmla="*/ 2090738 w 2638425"/>
                <a:gd name="connsiteY46" fmla="*/ 80962 h 533400"/>
                <a:gd name="connsiteX47" fmla="*/ 2166938 w 2638425"/>
                <a:gd name="connsiteY47" fmla="*/ 61912 h 533400"/>
                <a:gd name="connsiteX48" fmla="*/ 2228850 w 2638425"/>
                <a:gd name="connsiteY48" fmla="*/ 40481 h 533400"/>
                <a:gd name="connsiteX49" fmla="*/ 2278856 w 2638425"/>
                <a:gd name="connsiteY49" fmla="*/ 16669 h 533400"/>
                <a:gd name="connsiteX50" fmla="*/ 2309813 w 2638425"/>
                <a:gd name="connsiteY50" fmla="*/ 0 h 533400"/>
                <a:gd name="connsiteX51" fmla="*/ 2340769 w 2638425"/>
                <a:gd name="connsiteY51" fmla="*/ 2381 h 533400"/>
                <a:gd name="connsiteX52" fmla="*/ 2428875 w 2638425"/>
                <a:gd name="connsiteY52" fmla="*/ 26194 h 533400"/>
                <a:gd name="connsiteX53" fmla="*/ 2509838 w 2638425"/>
                <a:gd name="connsiteY53" fmla="*/ 59531 h 533400"/>
                <a:gd name="connsiteX54" fmla="*/ 2569369 w 2638425"/>
                <a:gd name="connsiteY54" fmla="*/ 88106 h 533400"/>
                <a:gd name="connsiteX55" fmla="*/ 2600325 w 2638425"/>
                <a:gd name="connsiteY55" fmla="*/ 107156 h 533400"/>
                <a:gd name="connsiteX56" fmla="*/ 2619375 w 2638425"/>
                <a:gd name="connsiteY56" fmla="*/ 123825 h 533400"/>
                <a:gd name="connsiteX57" fmla="*/ 2631281 w 2638425"/>
                <a:gd name="connsiteY57" fmla="*/ 142875 h 533400"/>
                <a:gd name="connsiteX58" fmla="*/ 2636044 w 2638425"/>
                <a:gd name="connsiteY58" fmla="*/ 159544 h 533400"/>
                <a:gd name="connsiteX59" fmla="*/ 2638425 w 2638425"/>
                <a:gd name="connsiteY59" fmla="*/ 176212 h 533400"/>
                <a:gd name="connsiteX60" fmla="*/ 2626519 w 2638425"/>
                <a:gd name="connsiteY60" fmla="*/ 200025 h 533400"/>
                <a:gd name="connsiteX61" fmla="*/ 2605088 w 2638425"/>
                <a:gd name="connsiteY61" fmla="*/ 219075 h 533400"/>
                <a:gd name="connsiteX62" fmla="*/ 2574131 w 2638425"/>
                <a:gd name="connsiteY62" fmla="*/ 226219 h 533400"/>
                <a:gd name="connsiteX63" fmla="*/ 2493169 w 2638425"/>
                <a:gd name="connsiteY63" fmla="*/ 228600 h 533400"/>
                <a:gd name="connsiteX64" fmla="*/ 2378869 w 2638425"/>
                <a:gd name="connsiteY64" fmla="*/ 238125 h 533400"/>
                <a:gd name="connsiteX65" fmla="*/ 2278856 w 2638425"/>
                <a:gd name="connsiteY65" fmla="*/ 245269 h 533400"/>
                <a:gd name="connsiteX66" fmla="*/ 2124075 w 2638425"/>
                <a:gd name="connsiteY66" fmla="*/ 26193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38425" h="533400">
                  <a:moveTo>
                    <a:pt x="2124075" y="261937"/>
                  </a:moveTo>
                  <a:lnTo>
                    <a:pt x="1997869" y="273844"/>
                  </a:lnTo>
                  <a:lnTo>
                    <a:pt x="1804988" y="297656"/>
                  </a:lnTo>
                  <a:lnTo>
                    <a:pt x="1633538" y="319087"/>
                  </a:lnTo>
                  <a:lnTo>
                    <a:pt x="1493044" y="338137"/>
                  </a:lnTo>
                  <a:lnTo>
                    <a:pt x="1347788" y="359569"/>
                  </a:lnTo>
                  <a:lnTo>
                    <a:pt x="1126331" y="397669"/>
                  </a:lnTo>
                  <a:lnTo>
                    <a:pt x="940594" y="428625"/>
                  </a:lnTo>
                  <a:lnTo>
                    <a:pt x="814388" y="450056"/>
                  </a:lnTo>
                  <a:lnTo>
                    <a:pt x="702469" y="471487"/>
                  </a:lnTo>
                  <a:lnTo>
                    <a:pt x="500063" y="511969"/>
                  </a:lnTo>
                  <a:lnTo>
                    <a:pt x="452438" y="523875"/>
                  </a:lnTo>
                  <a:lnTo>
                    <a:pt x="411956" y="533400"/>
                  </a:lnTo>
                  <a:lnTo>
                    <a:pt x="390525" y="533400"/>
                  </a:lnTo>
                  <a:lnTo>
                    <a:pt x="347663" y="528637"/>
                  </a:lnTo>
                  <a:lnTo>
                    <a:pt x="304800" y="519112"/>
                  </a:lnTo>
                  <a:lnTo>
                    <a:pt x="264319" y="502444"/>
                  </a:lnTo>
                  <a:lnTo>
                    <a:pt x="230981" y="481012"/>
                  </a:lnTo>
                  <a:lnTo>
                    <a:pt x="209550" y="464344"/>
                  </a:lnTo>
                  <a:lnTo>
                    <a:pt x="173831" y="431006"/>
                  </a:lnTo>
                  <a:lnTo>
                    <a:pt x="138113" y="392906"/>
                  </a:lnTo>
                  <a:lnTo>
                    <a:pt x="102394" y="350044"/>
                  </a:lnTo>
                  <a:lnTo>
                    <a:pt x="71438" y="307181"/>
                  </a:lnTo>
                  <a:lnTo>
                    <a:pt x="30956" y="242887"/>
                  </a:lnTo>
                  <a:lnTo>
                    <a:pt x="4763" y="188119"/>
                  </a:lnTo>
                  <a:lnTo>
                    <a:pt x="0" y="169069"/>
                  </a:lnTo>
                  <a:lnTo>
                    <a:pt x="0" y="152400"/>
                  </a:lnTo>
                  <a:lnTo>
                    <a:pt x="7144" y="145256"/>
                  </a:lnTo>
                  <a:lnTo>
                    <a:pt x="16669" y="142875"/>
                  </a:lnTo>
                  <a:lnTo>
                    <a:pt x="33338" y="145256"/>
                  </a:lnTo>
                  <a:lnTo>
                    <a:pt x="50006" y="152400"/>
                  </a:lnTo>
                  <a:lnTo>
                    <a:pt x="100013" y="188119"/>
                  </a:lnTo>
                  <a:lnTo>
                    <a:pt x="185738" y="240506"/>
                  </a:lnTo>
                  <a:lnTo>
                    <a:pt x="254794" y="273844"/>
                  </a:lnTo>
                  <a:lnTo>
                    <a:pt x="321469" y="297656"/>
                  </a:lnTo>
                  <a:lnTo>
                    <a:pt x="371475" y="307181"/>
                  </a:lnTo>
                  <a:lnTo>
                    <a:pt x="423863" y="311944"/>
                  </a:lnTo>
                  <a:lnTo>
                    <a:pt x="483394" y="311944"/>
                  </a:lnTo>
                  <a:lnTo>
                    <a:pt x="678656" y="295275"/>
                  </a:lnTo>
                  <a:lnTo>
                    <a:pt x="890588" y="273844"/>
                  </a:lnTo>
                  <a:lnTo>
                    <a:pt x="1052513" y="254794"/>
                  </a:lnTo>
                  <a:lnTo>
                    <a:pt x="1164431" y="240506"/>
                  </a:lnTo>
                  <a:lnTo>
                    <a:pt x="1402556" y="200025"/>
                  </a:lnTo>
                  <a:lnTo>
                    <a:pt x="1602581" y="171450"/>
                  </a:lnTo>
                  <a:lnTo>
                    <a:pt x="1778794" y="145256"/>
                  </a:lnTo>
                  <a:lnTo>
                    <a:pt x="1955006" y="111919"/>
                  </a:lnTo>
                  <a:lnTo>
                    <a:pt x="2090738" y="80962"/>
                  </a:lnTo>
                  <a:lnTo>
                    <a:pt x="2166938" y="61912"/>
                  </a:lnTo>
                  <a:lnTo>
                    <a:pt x="2228850" y="40481"/>
                  </a:lnTo>
                  <a:lnTo>
                    <a:pt x="2278856" y="16669"/>
                  </a:lnTo>
                  <a:lnTo>
                    <a:pt x="2309813" y="0"/>
                  </a:lnTo>
                  <a:lnTo>
                    <a:pt x="2340769" y="2381"/>
                  </a:lnTo>
                  <a:lnTo>
                    <a:pt x="2428875" y="26194"/>
                  </a:lnTo>
                  <a:lnTo>
                    <a:pt x="2509838" y="59531"/>
                  </a:lnTo>
                  <a:lnTo>
                    <a:pt x="2569369" y="88106"/>
                  </a:lnTo>
                  <a:lnTo>
                    <a:pt x="2600325" y="107156"/>
                  </a:lnTo>
                  <a:lnTo>
                    <a:pt x="2619375" y="123825"/>
                  </a:lnTo>
                  <a:lnTo>
                    <a:pt x="2631281" y="142875"/>
                  </a:lnTo>
                  <a:lnTo>
                    <a:pt x="2636044" y="159544"/>
                  </a:lnTo>
                  <a:lnTo>
                    <a:pt x="2638425" y="176212"/>
                  </a:lnTo>
                  <a:lnTo>
                    <a:pt x="2626519" y="200025"/>
                  </a:lnTo>
                  <a:lnTo>
                    <a:pt x="2605088" y="219075"/>
                  </a:lnTo>
                  <a:lnTo>
                    <a:pt x="2574131" y="226219"/>
                  </a:lnTo>
                  <a:lnTo>
                    <a:pt x="2493169" y="228600"/>
                  </a:lnTo>
                  <a:lnTo>
                    <a:pt x="2378869" y="238125"/>
                  </a:lnTo>
                  <a:lnTo>
                    <a:pt x="2278856" y="245269"/>
                  </a:lnTo>
                  <a:lnTo>
                    <a:pt x="2124075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65">
              <a:extLst>
                <a:ext uri="{FF2B5EF4-FFF2-40B4-BE49-F238E27FC236}">
                  <a16:creationId xmlns:a16="http://schemas.microsoft.com/office/drawing/2014/main" id="{B4087AD3-1B9C-4B9C-BA28-238283425E46}"/>
                </a:ext>
              </a:extLst>
            </p:cNvPr>
            <p:cNvSpPr/>
            <p:nvPr/>
          </p:nvSpPr>
          <p:spPr>
            <a:xfrm>
              <a:off x="3543300" y="2533650"/>
              <a:ext cx="2627313" cy="600075"/>
            </a:xfrm>
            <a:custGeom>
              <a:avLst/>
              <a:gdLst>
                <a:gd name="connsiteX0" fmla="*/ 1935956 w 2626519"/>
                <a:gd name="connsiteY0" fmla="*/ 107156 h 600075"/>
                <a:gd name="connsiteX1" fmla="*/ 1769269 w 2626519"/>
                <a:gd name="connsiteY1" fmla="*/ 138113 h 600075"/>
                <a:gd name="connsiteX2" fmla="*/ 1609725 w 2626519"/>
                <a:gd name="connsiteY2" fmla="*/ 164306 h 600075"/>
                <a:gd name="connsiteX3" fmla="*/ 1438275 w 2626519"/>
                <a:gd name="connsiteY3" fmla="*/ 197644 h 600075"/>
                <a:gd name="connsiteX4" fmla="*/ 1257300 w 2626519"/>
                <a:gd name="connsiteY4" fmla="*/ 226219 h 600075"/>
                <a:gd name="connsiteX5" fmla="*/ 1026319 w 2626519"/>
                <a:gd name="connsiteY5" fmla="*/ 264319 h 600075"/>
                <a:gd name="connsiteX6" fmla="*/ 892969 w 2626519"/>
                <a:gd name="connsiteY6" fmla="*/ 290513 h 600075"/>
                <a:gd name="connsiteX7" fmla="*/ 740569 w 2626519"/>
                <a:gd name="connsiteY7" fmla="*/ 314325 h 600075"/>
                <a:gd name="connsiteX8" fmla="*/ 619125 w 2626519"/>
                <a:gd name="connsiteY8" fmla="*/ 333375 h 600075"/>
                <a:gd name="connsiteX9" fmla="*/ 547688 w 2626519"/>
                <a:gd name="connsiteY9" fmla="*/ 342900 h 600075"/>
                <a:gd name="connsiteX10" fmla="*/ 483394 w 2626519"/>
                <a:gd name="connsiteY10" fmla="*/ 350044 h 600075"/>
                <a:gd name="connsiteX11" fmla="*/ 442913 w 2626519"/>
                <a:gd name="connsiteY11" fmla="*/ 354806 h 600075"/>
                <a:gd name="connsiteX12" fmla="*/ 421481 w 2626519"/>
                <a:gd name="connsiteY12" fmla="*/ 357188 h 600075"/>
                <a:gd name="connsiteX13" fmla="*/ 361950 w 2626519"/>
                <a:gd name="connsiteY13" fmla="*/ 354806 h 600075"/>
                <a:gd name="connsiteX14" fmla="*/ 319088 w 2626519"/>
                <a:gd name="connsiteY14" fmla="*/ 352425 h 600075"/>
                <a:gd name="connsiteX15" fmla="*/ 228600 w 2626519"/>
                <a:gd name="connsiteY15" fmla="*/ 338138 h 600075"/>
                <a:gd name="connsiteX16" fmla="*/ 147638 w 2626519"/>
                <a:gd name="connsiteY16" fmla="*/ 321469 h 600075"/>
                <a:gd name="connsiteX17" fmla="*/ 76200 w 2626519"/>
                <a:gd name="connsiteY17" fmla="*/ 295275 h 600075"/>
                <a:gd name="connsiteX18" fmla="*/ 28575 w 2626519"/>
                <a:gd name="connsiteY18" fmla="*/ 276225 h 600075"/>
                <a:gd name="connsiteX19" fmla="*/ 19050 w 2626519"/>
                <a:gd name="connsiteY19" fmla="*/ 276225 h 600075"/>
                <a:gd name="connsiteX20" fmla="*/ 4763 w 2626519"/>
                <a:gd name="connsiteY20" fmla="*/ 278606 h 600075"/>
                <a:gd name="connsiteX21" fmla="*/ 0 w 2626519"/>
                <a:gd name="connsiteY21" fmla="*/ 288131 h 600075"/>
                <a:gd name="connsiteX22" fmla="*/ 4763 w 2626519"/>
                <a:gd name="connsiteY22" fmla="*/ 314325 h 600075"/>
                <a:gd name="connsiteX23" fmla="*/ 33338 w 2626519"/>
                <a:gd name="connsiteY23" fmla="*/ 359569 h 600075"/>
                <a:gd name="connsiteX24" fmla="*/ 88106 w 2626519"/>
                <a:gd name="connsiteY24" fmla="*/ 421481 h 600075"/>
                <a:gd name="connsiteX25" fmla="*/ 133350 w 2626519"/>
                <a:gd name="connsiteY25" fmla="*/ 466725 h 600075"/>
                <a:gd name="connsiteX26" fmla="*/ 180975 w 2626519"/>
                <a:gd name="connsiteY26" fmla="*/ 511969 h 600075"/>
                <a:gd name="connsiteX27" fmla="*/ 238125 w 2626519"/>
                <a:gd name="connsiteY27" fmla="*/ 552450 h 600075"/>
                <a:gd name="connsiteX28" fmla="*/ 288131 w 2626519"/>
                <a:gd name="connsiteY28" fmla="*/ 583406 h 600075"/>
                <a:gd name="connsiteX29" fmla="*/ 323850 w 2626519"/>
                <a:gd name="connsiteY29" fmla="*/ 600075 h 600075"/>
                <a:gd name="connsiteX30" fmla="*/ 378619 w 2626519"/>
                <a:gd name="connsiteY30" fmla="*/ 585788 h 600075"/>
                <a:gd name="connsiteX31" fmla="*/ 535781 w 2626519"/>
                <a:gd name="connsiteY31" fmla="*/ 542925 h 600075"/>
                <a:gd name="connsiteX32" fmla="*/ 688181 w 2626519"/>
                <a:gd name="connsiteY32" fmla="*/ 504825 h 600075"/>
                <a:gd name="connsiteX33" fmla="*/ 850106 w 2626519"/>
                <a:gd name="connsiteY33" fmla="*/ 466725 h 600075"/>
                <a:gd name="connsiteX34" fmla="*/ 988219 w 2626519"/>
                <a:gd name="connsiteY34" fmla="*/ 438150 h 600075"/>
                <a:gd name="connsiteX35" fmla="*/ 1302544 w 2626519"/>
                <a:gd name="connsiteY35" fmla="*/ 385763 h 600075"/>
                <a:gd name="connsiteX36" fmla="*/ 1478756 w 2626519"/>
                <a:gd name="connsiteY36" fmla="*/ 354806 h 600075"/>
                <a:gd name="connsiteX37" fmla="*/ 1562100 w 2626519"/>
                <a:gd name="connsiteY37" fmla="*/ 333375 h 600075"/>
                <a:gd name="connsiteX38" fmla="*/ 1766888 w 2626519"/>
                <a:gd name="connsiteY38" fmla="*/ 311944 h 600075"/>
                <a:gd name="connsiteX39" fmla="*/ 1978819 w 2626519"/>
                <a:gd name="connsiteY39" fmla="*/ 283369 h 600075"/>
                <a:gd name="connsiteX40" fmla="*/ 2176463 w 2626519"/>
                <a:gd name="connsiteY40" fmla="*/ 254794 h 600075"/>
                <a:gd name="connsiteX41" fmla="*/ 2324100 w 2626519"/>
                <a:gd name="connsiteY41" fmla="*/ 233363 h 600075"/>
                <a:gd name="connsiteX42" fmla="*/ 2471738 w 2626519"/>
                <a:gd name="connsiteY42" fmla="*/ 209550 h 600075"/>
                <a:gd name="connsiteX43" fmla="*/ 2555081 w 2626519"/>
                <a:gd name="connsiteY43" fmla="*/ 188119 h 600075"/>
                <a:gd name="connsiteX44" fmla="*/ 2583656 w 2626519"/>
                <a:gd name="connsiteY44" fmla="*/ 176213 h 600075"/>
                <a:gd name="connsiteX45" fmla="*/ 2605088 w 2626519"/>
                <a:gd name="connsiteY45" fmla="*/ 161925 h 600075"/>
                <a:gd name="connsiteX46" fmla="*/ 2621756 w 2626519"/>
                <a:gd name="connsiteY46" fmla="*/ 140494 h 600075"/>
                <a:gd name="connsiteX47" fmla="*/ 2626519 w 2626519"/>
                <a:gd name="connsiteY47" fmla="*/ 126206 h 600075"/>
                <a:gd name="connsiteX48" fmla="*/ 2626519 w 2626519"/>
                <a:gd name="connsiteY48" fmla="*/ 107156 h 600075"/>
                <a:gd name="connsiteX49" fmla="*/ 2624138 w 2626519"/>
                <a:gd name="connsiteY49" fmla="*/ 92869 h 600075"/>
                <a:gd name="connsiteX50" fmla="*/ 2614613 w 2626519"/>
                <a:gd name="connsiteY50" fmla="*/ 78581 h 600075"/>
                <a:gd name="connsiteX51" fmla="*/ 2595563 w 2626519"/>
                <a:gd name="connsiteY51" fmla="*/ 64294 h 600075"/>
                <a:gd name="connsiteX52" fmla="*/ 2557463 w 2626519"/>
                <a:gd name="connsiteY52" fmla="*/ 45244 h 600075"/>
                <a:gd name="connsiteX53" fmla="*/ 2505075 w 2626519"/>
                <a:gd name="connsiteY53" fmla="*/ 30956 h 600075"/>
                <a:gd name="connsiteX54" fmla="*/ 2457450 w 2626519"/>
                <a:gd name="connsiteY54" fmla="*/ 21431 h 600075"/>
                <a:gd name="connsiteX55" fmla="*/ 2371725 w 2626519"/>
                <a:gd name="connsiteY55" fmla="*/ 9525 h 600075"/>
                <a:gd name="connsiteX56" fmla="*/ 2288381 w 2626519"/>
                <a:gd name="connsiteY56" fmla="*/ 0 h 600075"/>
                <a:gd name="connsiteX57" fmla="*/ 2274094 w 2626519"/>
                <a:gd name="connsiteY57" fmla="*/ 0 h 600075"/>
                <a:gd name="connsiteX58" fmla="*/ 2255044 w 2626519"/>
                <a:gd name="connsiteY58" fmla="*/ 2381 h 600075"/>
                <a:gd name="connsiteX59" fmla="*/ 2205038 w 2626519"/>
                <a:gd name="connsiteY59" fmla="*/ 16669 h 600075"/>
                <a:gd name="connsiteX60" fmla="*/ 2145506 w 2626519"/>
                <a:gd name="connsiteY60" fmla="*/ 38100 h 600075"/>
                <a:gd name="connsiteX61" fmla="*/ 2076450 w 2626519"/>
                <a:gd name="connsiteY61" fmla="*/ 66675 h 600075"/>
                <a:gd name="connsiteX62" fmla="*/ 2024063 w 2626519"/>
                <a:gd name="connsiteY62" fmla="*/ 88106 h 600075"/>
                <a:gd name="connsiteX63" fmla="*/ 1935956 w 2626519"/>
                <a:gd name="connsiteY63" fmla="*/ 107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6519" h="600075">
                  <a:moveTo>
                    <a:pt x="1935956" y="107156"/>
                  </a:moveTo>
                  <a:lnTo>
                    <a:pt x="1769269" y="138113"/>
                  </a:lnTo>
                  <a:lnTo>
                    <a:pt x="1609725" y="164306"/>
                  </a:lnTo>
                  <a:lnTo>
                    <a:pt x="1438275" y="197644"/>
                  </a:lnTo>
                  <a:lnTo>
                    <a:pt x="1257300" y="226219"/>
                  </a:lnTo>
                  <a:lnTo>
                    <a:pt x="1026319" y="264319"/>
                  </a:lnTo>
                  <a:lnTo>
                    <a:pt x="892969" y="290513"/>
                  </a:lnTo>
                  <a:lnTo>
                    <a:pt x="740569" y="314325"/>
                  </a:lnTo>
                  <a:lnTo>
                    <a:pt x="619125" y="333375"/>
                  </a:lnTo>
                  <a:lnTo>
                    <a:pt x="547688" y="342900"/>
                  </a:lnTo>
                  <a:lnTo>
                    <a:pt x="483394" y="350044"/>
                  </a:lnTo>
                  <a:lnTo>
                    <a:pt x="442913" y="354806"/>
                  </a:lnTo>
                  <a:lnTo>
                    <a:pt x="421481" y="357188"/>
                  </a:lnTo>
                  <a:lnTo>
                    <a:pt x="361950" y="354806"/>
                  </a:lnTo>
                  <a:lnTo>
                    <a:pt x="319088" y="352425"/>
                  </a:lnTo>
                  <a:lnTo>
                    <a:pt x="228600" y="338138"/>
                  </a:lnTo>
                  <a:lnTo>
                    <a:pt x="147638" y="321469"/>
                  </a:lnTo>
                  <a:lnTo>
                    <a:pt x="76200" y="295275"/>
                  </a:lnTo>
                  <a:lnTo>
                    <a:pt x="28575" y="276225"/>
                  </a:lnTo>
                  <a:lnTo>
                    <a:pt x="19050" y="276225"/>
                  </a:lnTo>
                  <a:lnTo>
                    <a:pt x="4763" y="278606"/>
                  </a:lnTo>
                  <a:lnTo>
                    <a:pt x="0" y="288131"/>
                  </a:lnTo>
                  <a:lnTo>
                    <a:pt x="4763" y="314325"/>
                  </a:lnTo>
                  <a:lnTo>
                    <a:pt x="33338" y="359569"/>
                  </a:lnTo>
                  <a:lnTo>
                    <a:pt x="88106" y="421481"/>
                  </a:lnTo>
                  <a:lnTo>
                    <a:pt x="133350" y="466725"/>
                  </a:lnTo>
                  <a:lnTo>
                    <a:pt x="180975" y="511969"/>
                  </a:lnTo>
                  <a:lnTo>
                    <a:pt x="238125" y="552450"/>
                  </a:lnTo>
                  <a:lnTo>
                    <a:pt x="288131" y="583406"/>
                  </a:lnTo>
                  <a:lnTo>
                    <a:pt x="323850" y="600075"/>
                  </a:lnTo>
                  <a:lnTo>
                    <a:pt x="378619" y="585788"/>
                  </a:lnTo>
                  <a:lnTo>
                    <a:pt x="535781" y="542925"/>
                  </a:lnTo>
                  <a:lnTo>
                    <a:pt x="688181" y="504825"/>
                  </a:lnTo>
                  <a:lnTo>
                    <a:pt x="850106" y="466725"/>
                  </a:lnTo>
                  <a:lnTo>
                    <a:pt x="988219" y="438150"/>
                  </a:lnTo>
                  <a:lnTo>
                    <a:pt x="1302544" y="385763"/>
                  </a:lnTo>
                  <a:lnTo>
                    <a:pt x="1478756" y="354806"/>
                  </a:lnTo>
                  <a:lnTo>
                    <a:pt x="1562100" y="333375"/>
                  </a:lnTo>
                  <a:lnTo>
                    <a:pt x="1766888" y="311944"/>
                  </a:lnTo>
                  <a:lnTo>
                    <a:pt x="1978819" y="283369"/>
                  </a:lnTo>
                  <a:lnTo>
                    <a:pt x="2176463" y="254794"/>
                  </a:lnTo>
                  <a:lnTo>
                    <a:pt x="2324100" y="233363"/>
                  </a:lnTo>
                  <a:lnTo>
                    <a:pt x="2471738" y="209550"/>
                  </a:lnTo>
                  <a:lnTo>
                    <a:pt x="2555081" y="188119"/>
                  </a:lnTo>
                  <a:lnTo>
                    <a:pt x="2583656" y="176213"/>
                  </a:lnTo>
                  <a:lnTo>
                    <a:pt x="2605088" y="161925"/>
                  </a:lnTo>
                  <a:lnTo>
                    <a:pt x="2621756" y="140494"/>
                  </a:lnTo>
                  <a:lnTo>
                    <a:pt x="2626519" y="126206"/>
                  </a:lnTo>
                  <a:lnTo>
                    <a:pt x="2626519" y="107156"/>
                  </a:lnTo>
                  <a:lnTo>
                    <a:pt x="2624138" y="92869"/>
                  </a:lnTo>
                  <a:lnTo>
                    <a:pt x="2614613" y="78581"/>
                  </a:lnTo>
                  <a:lnTo>
                    <a:pt x="2595563" y="64294"/>
                  </a:lnTo>
                  <a:lnTo>
                    <a:pt x="2557463" y="45244"/>
                  </a:lnTo>
                  <a:lnTo>
                    <a:pt x="2505075" y="30956"/>
                  </a:lnTo>
                  <a:lnTo>
                    <a:pt x="2457450" y="21431"/>
                  </a:lnTo>
                  <a:lnTo>
                    <a:pt x="2371725" y="9525"/>
                  </a:lnTo>
                  <a:lnTo>
                    <a:pt x="2288381" y="0"/>
                  </a:lnTo>
                  <a:lnTo>
                    <a:pt x="2274094" y="0"/>
                  </a:lnTo>
                  <a:lnTo>
                    <a:pt x="2255044" y="2381"/>
                  </a:lnTo>
                  <a:lnTo>
                    <a:pt x="2205038" y="16669"/>
                  </a:lnTo>
                  <a:lnTo>
                    <a:pt x="2145506" y="38100"/>
                  </a:lnTo>
                  <a:lnTo>
                    <a:pt x="2076450" y="66675"/>
                  </a:lnTo>
                  <a:lnTo>
                    <a:pt x="2024063" y="88106"/>
                  </a:lnTo>
                  <a:lnTo>
                    <a:pt x="1935956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6">
              <a:extLst>
                <a:ext uri="{FF2B5EF4-FFF2-40B4-BE49-F238E27FC236}">
                  <a16:creationId xmlns:a16="http://schemas.microsoft.com/office/drawing/2014/main" id="{24A9B9A4-326A-4DE3-8746-844B9AA6F0F5}"/>
                </a:ext>
              </a:extLst>
            </p:cNvPr>
            <p:cNvSpPr/>
            <p:nvPr/>
          </p:nvSpPr>
          <p:spPr>
            <a:xfrm>
              <a:off x="3024188" y="3048000"/>
              <a:ext cx="3684587" cy="735012"/>
            </a:xfrm>
            <a:custGeom>
              <a:avLst/>
              <a:gdLst>
                <a:gd name="connsiteX0" fmla="*/ 2224940 w 3684406"/>
                <a:gd name="connsiteY0" fmla="*/ 351463 h 735689"/>
                <a:gd name="connsiteX1" fmla="*/ 2046230 w 3684406"/>
                <a:gd name="connsiteY1" fmla="*/ 369334 h 735689"/>
                <a:gd name="connsiteX2" fmla="*/ 1858585 w 3684406"/>
                <a:gd name="connsiteY2" fmla="*/ 393162 h 735689"/>
                <a:gd name="connsiteX3" fmla="*/ 1653068 w 3684406"/>
                <a:gd name="connsiteY3" fmla="*/ 419968 h 735689"/>
                <a:gd name="connsiteX4" fmla="*/ 1510100 w 3684406"/>
                <a:gd name="connsiteY4" fmla="*/ 440818 h 735689"/>
                <a:gd name="connsiteX5" fmla="*/ 1429680 w 3684406"/>
                <a:gd name="connsiteY5" fmla="*/ 452732 h 735689"/>
                <a:gd name="connsiteX6" fmla="*/ 1090131 w 3684406"/>
                <a:gd name="connsiteY6" fmla="*/ 536130 h 735689"/>
                <a:gd name="connsiteX7" fmla="*/ 929292 w 3684406"/>
                <a:gd name="connsiteY7" fmla="*/ 583786 h 735689"/>
                <a:gd name="connsiteX8" fmla="*/ 780367 w 3684406"/>
                <a:gd name="connsiteY8" fmla="*/ 625485 h 735689"/>
                <a:gd name="connsiteX9" fmla="*/ 661227 w 3684406"/>
                <a:gd name="connsiteY9" fmla="*/ 658248 h 735689"/>
                <a:gd name="connsiteX10" fmla="*/ 559958 w 3684406"/>
                <a:gd name="connsiteY10" fmla="*/ 691012 h 735689"/>
                <a:gd name="connsiteX11" fmla="*/ 482517 w 3684406"/>
                <a:gd name="connsiteY11" fmla="*/ 720797 h 735689"/>
                <a:gd name="connsiteX12" fmla="*/ 458689 w 3684406"/>
                <a:gd name="connsiteY12" fmla="*/ 729732 h 735689"/>
                <a:gd name="connsiteX13" fmla="*/ 419968 w 3684406"/>
                <a:gd name="connsiteY13" fmla="*/ 735689 h 735689"/>
                <a:gd name="connsiteX14" fmla="*/ 393162 w 3684406"/>
                <a:gd name="connsiteY14" fmla="*/ 735689 h 735689"/>
                <a:gd name="connsiteX15" fmla="*/ 372312 w 3684406"/>
                <a:gd name="connsiteY15" fmla="*/ 729732 h 735689"/>
                <a:gd name="connsiteX16" fmla="*/ 318699 w 3684406"/>
                <a:gd name="connsiteY16" fmla="*/ 708883 h 735689"/>
                <a:gd name="connsiteX17" fmla="*/ 253172 w 3684406"/>
                <a:gd name="connsiteY17" fmla="*/ 676119 h 735689"/>
                <a:gd name="connsiteX18" fmla="*/ 172753 w 3684406"/>
                <a:gd name="connsiteY18" fmla="*/ 628463 h 735689"/>
                <a:gd name="connsiteX19" fmla="*/ 131054 w 3684406"/>
                <a:gd name="connsiteY19" fmla="*/ 598678 h 735689"/>
                <a:gd name="connsiteX20" fmla="*/ 101269 w 3684406"/>
                <a:gd name="connsiteY20" fmla="*/ 574850 h 735689"/>
                <a:gd name="connsiteX21" fmla="*/ 80419 w 3684406"/>
                <a:gd name="connsiteY21" fmla="*/ 554001 h 735689"/>
                <a:gd name="connsiteX22" fmla="*/ 56591 w 3684406"/>
                <a:gd name="connsiteY22" fmla="*/ 527194 h 735689"/>
                <a:gd name="connsiteX23" fmla="*/ 38720 w 3684406"/>
                <a:gd name="connsiteY23" fmla="*/ 500388 h 735689"/>
                <a:gd name="connsiteX24" fmla="*/ 11914 w 3684406"/>
                <a:gd name="connsiteY24" fmla="*/ 443796 h 735689"/>
                <a:gd name="connsiteX25" fmla="*/ 2978 w 3684406"/>
                <a:gd name="connsiteY25" fmla="*/ 408054 h 735689"/>
                <a:gd name="connsiteX26" fmla="*/ 0 w 3684406"/>
                <a:gd name="connsiteY26" fmla="*/ 381248 h 735689"/>
                <a:gd name="connsiteX27" fmla="*/ 0 w 3684406"/>
                <a:gd name="connsiteY27" fmla="*/ 369334 h 735689"/>
                <a:gd name="connsiteX28" fmla="*/ 5957 w 3684406"/>
                <a:gd name="connsiteY28" fmla="*/ 357420 h 735689"/>
                <a:gd name="connsiteX29" fmla="*/ 11914 w 3684406"/>
                <a:gd name="connsiteY29" fmla="*/ 354441 h 735689"/>
                <a:gd name="connsiteX30" fmla="*/ 20849 w 3684406"/>
                <a:gd name="connsiteY30" fmla="*/ 351463 h 735689"/>
                <a:gd name="connsiteX31" fmla="*/ 38720 w 3684406"/>
                <a:gd name="connsiteY31" fmla="*/ 357420 h 735689"/>
                <a:gd name="connsiteX32" fmla="*/ 71484 w 3684406"/>
                <a:gd name="connsiteY32" fmla="*/ 378269 h 735689"/>
                <a:gd name="connsiteX33" fmla="*/ 142968 w 3684406"/>
                <a:gd name="connsiteY33" fmla="*/ 425925 h 735689"/>
                <a:gd name="connsiteX34" fmla="*/ 181688 w 3684406"/>
                <a:gd name="connsiteY34" fmla="*/ 446775 h 735689"/>
                <a:gd name="connsiteX35" fmla="*/ 223387 w 3684406"/>
                <a:gd name="connsiteY35" fmla="*/ 458689 h 735689"/>
                <a:gd name="connsiteX36" fmla="*/ 312742 w 3684406"/>
                <a:gd name="connsiteY36" fmla="*/ 467624 h 735689"/>
                <a:gd name="connsiteX37" fmla="*/ 402097 w 3684406"/>
                <a:gd name="connsiteY37" fmla="*/ 470603 h 735689"/>
                <a:gd name="connsiteX38" fmla="*/ 482517 w 3684406"/>
                <a:gd name="connsiteY38" fmla="*/ 461667 h 735689"/>
                <a:gd name="connsiteX39" fmla="*/ 691012 w 3684406"/>
                <a:gd name="connsiteY39" fmla="*/ 428904 h 735689"/>
                <a:gd name="connsiteX40" fmla="*/ 914400 w 3684406"/>
                <a:gd name="connsiteY40" fmla="*/ 393162 h 735689"/>
                <a:gd name="connsiteX41" fmla="*/ 1158637 w 3684406"/>
                <a:gd name="connsiteY41" fmla="*/ 351463 h 735689"/>
                <a:gd name="connsiteX42" fmla="*/ 1292669 w 3684406"/>
                <a:gd name="connsiteY42" fmla="*/ 330613 h 735689"/>
                <a:gd name="connsiteX43" fmla="*/ 1539885 w 3684406"/>
                <a:gd name="connsiteY43" fmla="*/ 291893 h 735689"/>
                <a:gd name="connsiteX44" fmla="*/ 1784122 w 3684406"/>
                <a:gd name="connsiteY44" fmla="*/ 259129 h 735689"/>
                <a:gd name="connsiteX45" fmla="*/ 1974746 w 3684406"/>
                <a:gd name="connsiteY45" fmla="*/ 235301 h 735689"/>
                <a:gd name="connsiteX46" fmla="*/ 2165370 w 3684406"/>
                <a:gd name="connsiteY46" fmla="*/ 211473 h 735689"/>
                <a:gd name="connsiteX47" fmla="*/ 2296424 w 3684406"/>
                <a:gd name="connsiteY47" fmla="*/ 196581 h 735689"/>
                <a:gd name="connsiteX48" fmla="*/ 2403650 w 3684406"/>
                <a:gd name="connsiteY48" fmla="*/ 184667 h 735689"/>
                <a:gd name="connsiteX49" fmla="*/ 2501941 w 3684406"/>
                <a:gd name="connsiteY49" fmla="*/ 169774 h 735689"/>
                <a:gd name="connsiteX50" fmla="*/ 2659802 w 3684406"/>
                <a:gd name="connsiteY50" fmla="*/ 151903 h 735689"/>
                <a:gd name="connsiteX51" fmla="*/ 2844469 w 3684406"/>
                <a:gd name="connsiteY51" fmla="*/ 128075 h 735689"/>
                <a:gd name="connsiteX52" fmla="*/ 2963609 w 3684406"/>
                <a:gd name="connsiteY52" fmla="*/ 110204 h 735689"/>
                <a:gd name="connsiteX53" fmla="*/ 3017222 w 3684406"/>
                <a:gd name="connsiteY53" fmla="*/ 98290 h 735689"/>
                <a:gd name="connsiteX54" fmla="*/ 3082749 w 3684406"/>
                <a:gd name="connsiteY54" fmla="*/ 77441 h 735689"/>
                <a:gd name="connsiteX55" fmla="*/ 3166147 w 3684406"/>
                <a:gd name="connsiteY55" fmla="*/ 41699 h 735689"/>
                <a:gd name="connsiteX56" fmla="*/ 3252523 w 3684406"/>
                <a:gd name="connsiteY56" fmla="*/ 2978 h 735689"/>
                <a:gd name="connsiteX57" fmla="*/ 3258480 w 3684406"/>
                <a:gd name="connsiteY57" fmla="*/ 0 h 735689"/>
                <a:gd name="connsiteX58" fmla="*/ 3270394 w 3684406"/>
                <a:gd name="connsiteY58" fmla="*/ 0 h 735689"/>
                <a:gd name="connsiteX59" fmla="*/ 3353792 w 3684406"/>
                <a:gd name="connsiteY59" fmla="*/ 20849 h 735689"/>
                <a:gd name="connsiteX60" fmla="*/ 3496760 w 3684406"/>
                <a:gd name="connsiteY60" fmla="*/ 65527 h 735689"/>
                <a:gd name="connsiteX61" fmla="*/ 3568245 w 3684406"/>
                <a:gd name="connsiteY61" fmla="*/ 92333 h 735689"/>
                <a:gd name="connsiteX62" fmla="*/ 3615901 w 3684406"/>
                <a:gd name="connsiteY62" fmla="*/ 116161 h 735689"/>
                <a:gd name="connsiteX63" fmla="*/ 3630793 w 3684406"/>
                <a:gd name="connsiteY63" fmla="*/ 125097 h 735689"/>
                <a:gd name="connsiteX64" fmla="*/ 3642707 w 3684406"/>
                <a:gd name="connsiteY64" fmla="*/ 134032 h 735689"/>
                <a:gd name="connsiteX65" fmla="*/ 3657600 w 3684406"/>
                <a:gd name="connsiteY65" fmla="*/ 151903 h 735689"/>
                <a:gd name="connsiteX66" fmla="*/ 3672492 w 3684406"/>
                <a:gd name="connsiteY66" fmla="*/ 181688 h 735689"/>
                <a:gd name="connsiteX67" fmla="*/ 3684406 w 3684406"/>
                <a:gd name="connsiteY67" fmla="*/ 220409 h 735689"/>
                <a:gd name="connsiteX68" fmla="*/ 3684406 w 3684406"/>
                <a:gd name="connsiteY68" fmla="*/ 238280 h 735689"/>
                <a:gd name="connsiteX69" fmla="*/ 3678449 w 3684406"/>
                <a:gd name="connsiteY69" fmla="*/ 253172 h 735689"/>
                <a:gd name="connsiteX70" fmla="*/ 3660578 w 3684406"/>
                <a:gd name="connsiteY70" fmla="*/ 265086 h 735689"/>
                <a:gd name="connsiteX71" fmla="*/ 3630793 w 3684406"/>
                <a:gd name="connsiteY71" fmla="*/ 277000 h 735689"/>
                <a:gd name="connsiteX72" fmla="*/ 3586116 w 3684406"/>
                <a:gd name="connsiteY72" fmla="*/ 282957 h 735689"/>
                <a:gd name="connsiteX73" fmla="*/ 3505696 w 3684406"/>
                <a:gd name="connsiteY73" fmla="*/ 288914 h 735689"/>
                <a:gd name="connsiteX74" fmla="*/ 3419319 w 3684406"/>
                <a:gd name="connsiteY74" fmla="*/ 288914 h 735689"/>
                <a:gd name="connsiteX75" fmla="*/ 3297201 w 3684406"/>
                <a:gd name="connsiteY75" fmla="*/ 282957 h 735689"/>
                <a:gd name="connsiteX76" fmla="*/ 3130405 w 3684406"/>
                <a:gd name="connsiteY76" fmla="*/ 282957 h 735689"/>
                <a:gd name="connsiteX77" fmla="*/ 2996372 w 3684406"/>
                <a:gd name="connsiteY77" fmla="*/ 282957 h 735689"/>
                <a:gd name="connsiteX78" fmla="*/ 2817662 w 3684406"/>
                <a:gd name="connsiteY78" fmla="*/ 291893 h 735689"/>
                <a:gd name="connsiteX79" fmla="*/ 2641931 w 3684406"/>
                <a:gd name="connsiteY79" fmla="*/ 303807 h 735689"/>
                <a:gd name="connsiteX80" fmla="*/ 2522790 w 3684406"/>
                <a:gd name="connsiteY80" fmla="*/ 312742 h 735689"/>
                <a:gd name="connsiteX81" fmla="*/ 2388758 w 3684406"/>
                <a:gd name="connsiteY81" fmla="*/ 333592 h 735689"/>
                <a:gd name="connsiteX82" fmla="*/ 2224940 w 3684406"/>
                <a:gd name="connsiteY82" fmla="*/ 351463 h 7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684406" h="735689">
                  <a:moveTo>
                    <a:pt x="2224940" y="351463"/>
                  </a:moveTo>
                  <a:lnTo>
                    <a:pt x="2046230" y="369334"/>
                  </a:lnTo>
                  <a:lnTo>
                    <a:pt x="1858585" y="393162"/>
                  </a:lnTo>
                  <a:lnTo>
                    <a:pt x="1653068" y="419968"/>
                  </a:lnTo>
                  <a:lnTo>
                    <a:pt x="1510100" y="440818"/>
                  </a:lnTo>
                  <a:lnTo>
                    <a:pt x="1429680" y="452732"/>
                  </a:lnTo>
                  <a:lnTo>
                    <a:pt x="1090131" y="536130"/>
                  </a:lnTo>
                  <a:lnTo>
                    <a:pt x="929292" y="583786"/>
                  </a:lnTo>
                  <a:lnTo>
                    <a:pt x="780367" y="625485"/>
                  </a:lnTo>
                  <a:lnTo>
                    <a:pt x="661227" y="658248"/>
                  </a:lnTo>
                  <a:lnTo>
                    <a:pt x="559958" y="691012"/>
                  </a:lnTo>
                  <a:lnTo>
                    <a:pt x="482517" y="720797"/>
                  </a:lnTo>
                  <a:lnTo>
                    <a:pt x="458689" y="729732"/>
                  </a:lnTo>
                  <a:lnTo>
                    <a:pt x="419968" y="735689"/>
                  </a:lnTo>
                  <a:lnTo>
                    <a:pt x="393162" y="735689"/>
                  </a:lnTo>
                  <a:lnTo>
                    <a:pt x="372312" y="729732"/>
                  </a:lnTo>
                  <a:lnTo>
                    <a:pt x="318699" y="708883"/>
                  </a:lnTo>
                  <a:lnTo>
                    <a:pt x="253172" y="676119"/>
                  </a:lnTo>
                  <a:lnTo>
                    <a:pt x="172753" y="628463"/>
                  </a:lnTo>
                  <a:lnTo>
                    <a:pt x="131054" y="598678"/>
                  </a:lnTo>
                  <a:lnTo>
                    <a:pt x="101269" y="574850"/>
                  </a:lnTo>
                  <a:lnTo>
                    <a:pt x="80419" y="554001"/>
                  </a:lnTo>
                  <a:lnTo>
                    <a:pt x="56591" y="527194"/>
                  </a:lnTo>
                  <a:lnTo>
                    <a:pt x="38720" y="500388"/>
                  </a:lnTo>
                  <a:lnTo>
                    <a:pt x="11914" y="443796"/>
                  </a:lnTo>
                  <a:lnTo>
                    <a:pt x="2978" y="408054"/>
                  </a:lnTo>
                  <a:lnTo>
                    <a:pt x="0" y="381248"/>
                  </a:lnTo>
                  <a:lnTo>
                    <a:pt x="0" y="369334"/>
                  </a:lnTo>
                  <a:lnTo>
                    <a:pt x="5957" y="357420"/>
                  </a:lnTo>
                  <a:lnTo>
                    <a:pt x="11914" y="354441"/>
                  </a:lnTo>
                  <a:lnTo>
                    <a:pt x="20849" y="351463"/>
                  </a:lnTo>
                  <a:lnTo>
                    <a:pt x="38720" y="357420"/>
                  </a:lnTo>
                  <a:lnTo>
                    <a:pt x="71484" y="378269"/>
                  </a:lnTo>
                  <a:lnTo>
                    <a:pt x="142968" y="425925"/>
                  </a:lnTo>
                  <a:lnTo>
                    <a:pt x="181688" y="446775"/>
                  </a:lnTo>
                  <a:lnTo>
                    <a:pt x="223387" y="458689"/>
                  </a:lnTo>
                  <a:lnTo>
                    <a:pt x="312742" y="467624"/>
                  </a:lnTo>
                  <a:lnTo>
                    <a:pt x="402097" y="470603"/>
                  </a:lnTo>
                  <a:lnTo>
                    <a:pt x="482517" y="461667"/>
                  </a:lnTo>
                  <a:lnTo>
                    <a:pt x="691012" y="428904"/>
                  </a:lnTo>
                  <a:lnTo>
                    <a:pt x="914400" y="393162"/>
                  </a:lnTo>
                  <a:lnTo>
                    <a:pt x="1158637" y="351463"/>
                  </a:lnTo>
                  <a:lnTo>
                    <a:pt x="1292669" y="330613"/>
                  </a:lnTo>
                  <a:lnTo>
                    <a:pt x="1539885" y="291893"/>
                  </a:lnTo>
                  <a:lnTo>
                    <a:pt x="1784122" y="259129"/>
                  </a:lnTo>
                  <a:lnTo>
                    <a:pt x="1974746" y="235301"/>
                  </a:lnTo>
                  <a:lnTo>
                    <a:pt x="2165370" y="211473"/>
                  </a:lnTo>
                  <a:lnTo>
                    <a:pt x="2296424" y="196581"/>
                  </a:lnTo>
                  <a:lnTo>
                    <a:pt x="2403650" y="184667"/>
                  </a:lnTo>
                  <a:lnTo>
                    <a:pt x="2501941" y="169774"/>
                  </a:lnTo>
                  <a:lnTo>
                    <a:pt x="2659802" y="151903"/>
                  </a:lnTo>
                  <a:lnTo>
                    <a:pt x="2844469" y="128075"/>
                  </a:lnTo>
                  <a:lnTo>
                    <a:pt x="2963609" y="110204"/>
                  </a:lnTo>
                  <a:lnTo>
                    <a:pt x="3017222" y="98290"/>
                  </a:lnTo>
                  <a:lnTo>
                    <a:pt x="3082749" y="77441"/>
                  </a:lnTo>
                  <a:lnTo>
                    <a:pt x="3166147" y="41699"/>
                  </a:lnTo>
                  <a:lnTo>
                    <a:pt x="3252523" y="2978"/>
                  </a:lnTo>
                  <a:lnTo>
                    <a:pt x="3258480" y="0"/>
                  </a:lnTo>
                  <a:lnTo>
                    <a:pt x="3270394" y="0"/>
                  </a:lnTo>
                  <a:lnTo>
                    <a:pt x="3353792" y="20849"/>
                  </a:lnTo>
                  <a:lnTo>
                    <a:pt x="3496760" y="65527"/>
                  </a:lnTo>
                  <a:lnTo>
                    <a:pt x="3568245" y="92333"/>
                  </a:lnTo>
                  <a:lnTo>
                    <a:pt x="3615901" y="116161"/>
                  </a:lnTo>
                  <a:lnTo>
                    <a:pt x="3630793" y="125097"/>
                  </a:lnTo>
                  <a:lnTo>
                    <a:pt x="3642707" y="134032"/>
                  </a:lnTo>
                  <a:lnTo>
                    <a:pt x="3657600" y="151903"/>
                  </a:lnTo>
                  <a:lnTo>
                    <a:pt x="3672492" y="181688"/>
                  </a:lnTo>
                  <a:lnTo>
                    <a:pt x="3684406" y="220409"/>
                  </a:lnTo>
                  <a:lnTo>
                    <a:pt x="3684406" y="238280"/>
                  </a:lnTo>
                  <a:lnTo>
                    <a:pt x="3678449" y="253172"/>
                  </a:lnTo>
                  <a:lnTo>
                    <a:pt x="3660578" y="265086"/>
                  </a:lnTo>
                  <a:lnTo>
                    <a:pt x="3630793" y="277000"/>
                  </a:lnTo>
                  <a:lnTo>
                    <a:pt x="3586116" y="282957"/>
                  </a:lnTo>
                  <a:lnTo>
                    <a:pt x="3505696" y="288914"/>
                  </a:lnTo>
                  <a:lnTo>
                    <a:pt x="3419319" y="288914"/>
                  </a:lnTo>
                  <a:lnTo>
                    <a:pt x="3297201" y="282957"/>
                  </a:lnTo>
                  <a:lnTo>
                    <a:pt x="3130405" y="282957"/>
                  </a:lnTo>
                  <a:lnTo>
                    <a:pt x="2996372" y="282957"/>
                  </a:lnTo>
                  <a:lnTo>
                    <a:pt x="2817662" y="291893"/>
                  </a:lnTo>
                  <a:lnTo>
                    <a:pt x="2641931" y="303807"/>
                  </a:lnTo>
                  <a:lnTo>
                    <a:pt x="2522790" y="312742"/>
                  </a:lnTo>
                  <a:lnTo>
                    <a:pt x="2388758" y="333592"/>
                  </a:lnTo>
                  <a:lnTo>
                    <a:pt x="2224940" y="35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1">
              <a:extLst>
                <a:ext uri="{FF2B5EF4-FFF2-40B4-BE49-F238E27FC236}">
                  <a16:creationId xmlns:a16="http://schemas.microsoft.com/office/drawing/2014/main" id="{5D73593A-715C-4FD2-BF4C-5B943B2A4251}"/>
                </a:ext>
              </a:extLst>
            </p:cNvPr>
            <p:cNvSpPr/>
            <p:nvPr/>
          </p:nvSpPr>
          <p:spPr>
            <a:xfrm rot="16200000">
              <a:off x="2470150" y="2141538"/>
              <a:ext cx="3152776" cy="2190750"/>
            </a:xfrm>
            <a:custGeom>
              <a:avLst/>
              <a:gdLst>
                <a:gd name="connsiteX0" fmla="*/ 692812 w 3152716"/>
                <a:gd name="connsiteY0" fmla="*/ 827447 h 2190633"/>
                <a:gd name="connsiteX1" fmla="*/ 799398 w 3152716"/>
                <a:gd name="connsiteY1" fmla="*/ 922814 h 2190633"/>
                <a:gd name="connsiteX2" fmla="*/ 866716 w 3152716"/>
                <a:gd name="connsiteY2" fmla="*/ 976108 h 2190633"/>
                <a:gd name="connsiteX3" fmla="*/ 967693 w 3152716"/>
                <a:gd name="connsiteY3" fmla="*/ 1054645 h 2190633"/>
                <a:gd name="connsiteX4" fmla="*/ 1071474 w 3152716"/>
                <a:gd name="connsiteY4" fmla="*/ 1130378 h 2190633"/>
                <a:gd name="connsiteX5" fmla="*/ 1172451 w 3152716"/>
                <a:gd name="connsiteY5" fmla="*/ 1200500 h 2190633"/>
                <a:gd name="connsiteX6" fmla="*/ 1273428 w 3152716"/>
                <a:gd name="connsiteY6" fmla="*/ 1262208 h 2190633"/>
                <a:gd name="connsiteX7" fmla="*/ 1486601 w 3152716"/>
                <a:gd name="connsiteY7" fmla="*/ 1377209 h 2190633"/>
                <a:gd name="connsiteX8" fmla="*/ 1576358 w 3152716"/>
                <a:gd name="connsiteY8" fmla="*/ 1430503 h 2190633"/>
                <a:gd name="connsiteX9" fmla="*/ 1677335 w 3152716"/>
                <a:gd name="connsiteY9" fmla="*/ 1480991 h 2190633"/>
                <a:gd name="connsiteX10" fmla="*/ 1786726 w 3152716"/>
                <a:gd name="connsiteY10" fmla="*/ 1525870 h 2190633"/>
                <a:gd name="connsiteX11" fmla="*/ 1862459 w 3152716"/>
                <a:gd name="connsiteY11" fmla="*/ 1556724 h 2190633"/>
                <a:gd name="connsiteX12" fmla="*/ 2067217 w 3152716"/>
                <a:gd name="connsiteY12" fmla="*/ 1629651 h 2190633"/>
                <a:gd name="connsiteX13" fmla="*/ 2218682 w 3152716"/>
                <a:gd name="connsiteY13" fmla="*/ 1680139 h 2190633"/>
                <a:gd name="connsiteX14" fmla="*/ 2384171 w 3152716"/>
                <a:gd name="connsiteY14" fmla="*/ 1733433 h 2190633"/>
                <a:gd name="connsiteX15" fmla="*/ 2440270 w 3152716"/>
                <a:gd name="connsiteY15" fmla="*/ 1750262 h 2190633"/>
                <a:gd name="connsiteX16" fmla="*/ 2549661 w 3152716"/>
                <a:gd name="connsiteY16" fmla="*/ 1786726 h 2190633"/>
                <a:gd name="connsiteX17" fmla="*/ 2653443 w 3152716"/>
                <a:gd name="connsiteY17" fmla="*/ 1803555 h 2190633"/>
                <a:gd name="connsiteX18" fmla="*/ 2807713 w 3152716"/>
                <a:gd name="connsiteY18" fmla="*/ 1825995 h 2190633"/>
                <a:gd name="connsiteX19" fmla="*/ 2875030 w 3152716"/>
                <a:gd name="connsiteY19" fmla="*/ 1831605 h 2190633"/>
                <a:gd name="connsiteX20" fmla="*/ 2919909 w 3152716"/>
                <a:gd name="connsiteY20" fmla="*/ 1834409 h 2190633"/>
                <a:gd name="connsiteX21" fmla="*/ 2947958 w 3152716"/>
                <a:gd name="connsiteY21" fmla="*/ 1831605 h 2190633"/>
                <a:gd name="connsiteX22" fmla="*/ 2976007 w 3152716"/>
                <a:gd name="connsiteY22" fmla="*/ 1825995 h 2190633"/>
                <a:gd name="connsiteX23" fmla="*/ 3001251 w 3152716"/>
                <a:gd name="connsiteY23" fmla="*/ 1814775 h 2190633"/>
                <a:gd name="connsiteX24" fmla="*/ 3026495 w 3152716"/>
                <a:gd name="connsiteY24" fmla="*/ 1797946 h 2190633"/>
                <a:gd name="connsiteX25" fmla="*/ 3048935 w 3152716"/>
                <a:gd name="connsiteY25" fmla="*/ 1772701 h 2190633"/>
                <a:gd name="connsiteX26" fmla="*/ 3068569 w 3152716"/>
                <a:gd name="connsiteY26" fmla="*/ 1739043 h 2190633"/>
                <a:gd name="connsiteX27" fmla="*/ 3085398 w 3152716"/>
                <a:gd name="connsiteY27" fmla="*/ 1699774 h 2190633"/>
                <a:gd name="connsiteX28" fmla="*/ 3099423 w 3152716"/>
                <a:gd name="connsiteY28" fmla="*/ 1680139 h 2190633"/>
                <a:gd name="connsiteX29" fmla="*/ 3119057 w 3152716"/>
                <a:gd name="connsiteY29" fmla="*/ 1663310 h 2190633"/>
                <a:gd name="connsiteX30" fmla="*/ 3130277 w 3152716"/>
                <a:gd name="connsiteY30" fmla="*/ 1657700 h 2190633"/>
                <a:gd name="connsiteX31" fmla="*/ 3135887 w 3152716"/>
                <a:gd name="connsiteY31" fmla="*/ 1657700 h 2190633"/>
                <a:gd name="connsiteX32" fmla="*/ 3144301 w 3152716"/>
                <a:gd name="connsiteY32" fmla="*/ 1660505 h 2190633"/>
                <a:gd name="connsiteX33" fmla="*/ 3149911 w 3152716"/>
                <a:gd name="connsiteY33" fmla="*/ 1674530 h 2190633"/>
                <a:gd name="connsiteX34" fmla="*/ 3152716 w 3152716"/>
                <a:gd name="connsiteY34" fmla="*/ 1696969 h 2190633"/>
                <a:gd name="connsiteX35" fmla="*/ 3147106 w 3152716"/>
                <a:gd name="connsiteY35" fmla="*/ 1747457 h 2190633"/>
                <a:gd name="connsiteX36" fmla="*/ 3135887 w 3152716"/>
                <a:gd name="connsiteY36" fmla="*/ 1814775 h 2190633"/>
                <a:gd name="connsiteX37" fmla="*/ 3116252 w 3152716"/>
                <a:gd name="connsiteY37" fmla="*/ 1893312 h 2190633"/>
                <a:gd name="connsiteX38" fmla="*/ 3096618 w 3152716"/>
                <a:gd name="connsiteY38" fmla="*/ 1957825 h 2190633"/>
                <a:gd name="connsiteX39" fmla="*/ 3071374 w 3152716"/>
                <a:gd name="connsiteY39" fmla="*/ 2011119 h 2190633"/>
                <a:gd name="connsiteX40" fmla="*/ 3040520 w 3152716"/>
                <a:gd name="connsiteY40" fmla="*/ 2061607 h 2190633"/>
                <a:gd name="connsiteX41" fmla="*/ 3009666 w 3152716"/>
                <a:gd name="connsiteY41" fmla="*/ 2100876 h 2190633"/>
                <a:gd name="connsiteX42" fmla="*/ 2981617 w 3152716"/>
                <a:gd name="connsiteY42" fmla="*/ 2128925 h 2190633"/>
                <a:gd name="connsiteX43" fmla="*/ 2945153 w 3152716"/>
                <a:gd name="connsiteY43" fmla="*/ 2154169 h 2190633"/>
                <a:gd name="connsiteX44" fmla="*/ 2894665 w 3152716"/>
                <a:gd name="connsiteY44" fmla="*/ 2179413 h 2190633"/>
                <a:gd name="connsiteX45" fmla="*/ 2861006 w 3152716"/>
                <a:gd name="connsiteY45" fmla="*/ 2187828 h 2190633"/>
                <a:gd name="connsiteX46" fmla="*/ 2841371 w 3152716"/>
                <a:gd name="connsiteY46" fmla="*/ 2190633 h 2190633"/>
                <a:gd name="connsiteX47" fmla="*/ 2832957 w 3152716"/>
                <a:gd name="connsiteY47" fmla="*/ 2182218 h 2190633"/>
                <a:gd name="connsiteX48" fmla="*/ 2810517 w 3152716"/>
                <a:gd name="connsiteY48" fmla="*/ 2162584 h 2190633"/>
                <a:gd name="connsiteX49" fmla="*/ 2776859 w 3152716"/>
                <a:gd name="connsiteY49" fmla="*/ 2134535 h 2190633"/>
                <a:gd name="connsiteX50" fmla="*/ 2706736 w 3152716"/>
                <a:gd name="connsiteY50" fmla="*/ 2098071 h 2190633"/>
                <a:gd name="connsiteX51" fmla="*/ 2645028 w 3152716"/>
                <a:gd name="connsiteY51" fmla="*/ 2070022 h 2190633"/>
                <a:gd name="connsiteX52" fmla="*/ 2597344 w 3152716"/>
                <a:gd name="connsiteY52" fmla="*/ 2053192 h 2190633"/>
                <a:gd name="connsiteX53" fmla="*/ 2448684 w 3152716"/>
                <a:gd name="connsiteY53" fmla="*/ 2008314 h 2190633"/>
                <a:gd name="connsiteX54" fmla="*/ 2302829 w 3152716"/>
                <a:gd name="connsiteY54" fmla="*/ 1960630 h 2190633"/>
                <a:gd name="connsiteX55" fmla="*/ 2173803 w 3152716"/>
                <a:gd name="connsiteY55" fmla="*/ 1918557 h 2190633"/>
                <a:gd name="connsiteX56" fmla="*/ 2033558 w 3152716"/>
                <a:gd name="connsiteY56" fmla="*/ 1873678 h 2190633"/>
                <a:gd name="connsiteX57" fmla="*/ 1834409 w 3152716"/>
                <a:gd name="connsiteY57" fmla="*/ 1795141 h 2190633"/>
                <a:gd name="connsiteX58" fmla="*/ 1685749 w 3152716"/>
                <a:gd name="connsiteY58" fmla="*/ 1725018 h 2190633"/>
                <a:gd name="connsiteX59" fmla="*/ 1511845 w 3152716"/>
                <a:gd name="connsiteY59" fmla="*/ 1649286 h 2190633"/>
                <a:gd name="connsiteX60" fmla="*/ 1326721 w 3152716"/>
                <a:gd name="connsiteY60" fmla="*/ 1545504 h 2190633"/>
                <a:gd name="connsiteX61" fmla="*/ 1231354 w 3152716"/>
                <a:gd name="connsiteY61" fmla="*/ 1495016 h 2190633"/>
                <a:gd name="connsiteX62" fmla="*/ 1138792 w 3152716"/>
                <a:gd name="connsiteY62" fmla="*/ 1433308 h 2190633"/>
                <a:gd name="connsiteX63" fmla="*/ 1046230 w 3152716"/>
                <a:gd name="connsiteY63" fmla="*/ 1365990 h 2190633"/>
                <a:gd name="connsiteX64" fmla="*/ 928424 w 3152716"/>
                <a:gd name="connsiteY64" fmla="*/ 1276233 h 2190633"/>
                <a:gd name="connsiteX65" fmla="*/ 827447 w 3152716"/>
                <a:gd name="connsiteY65" fmla="*/ 1194890 h 2190633"/>
                <a:gd name="connsiteX66" fmla="*/ 718056 w 3152716"/>
                <a:gd name="connsiteY66" fmla="*/ 1102328 h 2190633"/>
                <a:gd name="connsiteX67" fmla="*/ 647933 w 3152716"/>
                <a:gd name="connsiteY67" fmla="*/ 1029401 h 2190633"/>
                <a:gd name="connsiteX68" fmla="*/ 516103 w 3152716"/>
                <a:gd name="connsiteY68" fmla="*/ 877936 h 2190633"/>
                <a:gd name="connsiteX69" fmla="*/ 465614 w 3152716"/>
                <a:gd name="connsiteY69" fmla="*/ 816228 h 2190633"/>
                <a:gd name="connsiteX70" fmla="*/ 406711 w 3152716"/>
                <a:gd name="connsiteY70" fmla="*/ 748910 h 2190633"/>
                <a:gd name="connsiteX71" fmla="*/ 359028 w 3152716"/>
                <a:gd name="connsiteY71" fmla="*/ 681592 h 2190633"/>
                <a:gd name="connsiteX72" fmla="*/ 316954 w 3152716"/>
                <a:gd name="connsiteY72" fmla="*/ 622689 h 2190633"/>
                <a:gd name="connsiteX73" fmla="*/ 280490 w 3152716"/>
                <a:gd name="connsiteY73" fmla="*/ 560981 h 2190633"/>
                <a:gd name="connsiteX74" fmla="*/ 204758 w 3152716"/>
                <a:gd name="connsiteY74" fmla="*/ 437565 h 2190633"/>
                <a:gd name="connsiteX75" fmla="*/ 126220 w 3152716"/>
                <a:gd name="connsiteY75" fmla="*/ 291710 h 2190633"/>
                <a:gd name="connsiteX76" fmla="*/ 58903 w 3152716"/>
                <a:gd name="connsiteY76" fmla="*/ 157074 h 2190633"/>
                <a:gd name="connsiteX77" fmla="*/ 14024 w 3152716"/>
                <a:gd name="connsiteY77" fmla="*/ 75732 h 2190633"/>
                <a:gd name="connsiteX78" fmla="*/ 5609 w 3152716"/>
                <a:gd name="connsiteY78" fmla="*/ 53293 h 2190633"/>
                <a:gd name="connsiteX79" fmla="*/ 0 w 3152716"/>
                <a:gd name="connsiteY79" fmla="*/ 36463 h 2190633"/>
                <a:gd name="connsiteX80" fmla="*/ 0 w 3152716"/>
                <a:gd name="connsiteY80" fmla="*/ 19634 h 2190633"/>
                <a:gd name="connsiteX81" fmla="*/ 0 w 3152716"/>
                <a:gd name="connsiteY81" fmla="*/ 8414 h 2190633"/>
                <a:gd name="connsiteX82" fmla="*/ 5609 w 3152716"/>
                <a:gd name="connsiteY82" fmla="*/ 0 h 2190633"/>
                <a:gd name="connsiteX83" fmla="*/ 16829 w 3152716"/>
                <a:gd name="connsiteY83" fmla="*/ 2805 h 2190633"/>
                <a:gd name="connsiteX84" fmla="*/ 30854 w 3152716"/>
                <a:gd name="connsiteY84" fmla="*/ 8414 h 2190633"/>
                <a:gd name="connsiteX85" fmla="*/ 47683 w 3152716"/>
                <a:gd name="connsiteY85" fmla="*/ 25244 h 2190633"/>
                <a:gd name="connsiteX86" fmla="*/ 89757 w 3152716"/>
                <a:gd name="connsiteY86" fmla="*/ 86952 h 2190633"/>
                <a:gd name="connsiteX87" fmla="*/ 173904 w 3152716"/>
                <a:gd name="connsiteY87" fmla="*/ 204758 h 2190633"/>
                <a:gd name="connsiteX88" fmla="*/ 277686 w 3152716"/>
                <a:gd name="connsiteY88" fmla="*/ 347808 h 2190633"/>
                <a:gd name="connsiteX89" fmla="*/ 356223 w 3152716"/>
                <a:gd name="connsiteY89" fmla="*/ 448785 h 2190633"/>
                <a:gd name="connsiteX90" fmla="*/ 451590 w 3152716"/>
                <a:gd name="connsiteY90" fmla="*/ 566591 h 2190633"/>
                <a:gd name="connsiteX91" fmla="*/ 544152 w 3152716"/>
                <a:gd name="connsiteY91" fmla="*/ 670373 h 2190633"/>
                <a:gd name="connsiteX92" fmla="*/ 692812 w 3152716"/>
                <a:gd name="connsiteY92" fmla="*/ 827447 h 219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152716" h="2190633">
                  <a:moveTo>
                    <a:pt x="692812" y="827447"/>
                  </a:moveTo>
                  <a:lnTo>
                    <a:pt x="799398" y="922814"/>
                  </a:lnTo>
                  <a:lnTo>
                    <a:pt x="866716" y="976108"/>
                  </a:lnTo>
                  <a:lnTo>
                    <a:pt x="967693" y="1054645"/>
                  </a:lnTo>
                  <a:lnTo>
                    <a:pt x="1071474" y="1130378"/>
                  </a:lnTo>
                  <a:lnTo>
                    <a:pt x="1172451" y="1200500"/>
                  </a:lnTo>
                  <a:lnTo>
                    <a:pt x="1273428" y="1262208"/>
                  </a:lnTo>
                  <a:lnTo>
                    <a:pt x="1486601" y="1377209"/>
                  </a:lnTo>
                  <a:lnTo>
                    <a:pt x="1576358" y="1430503"/>
                  </a:lnTo>
                  <a:lnTo>
                    <a:pt x="1677335" y="1480991"/>
                  </a:lnTo>
                  <a:lnTo>
                    <a:pt x="1786726" y="1525870"/>
                  </a:lnTo>
                  <a:lnTo>
                    <a:pt x="1862459" y="1556724"/>
                  </a:lnTo>
                  <a:lnTo>
                    <a:pt x="2067217" y="1629651"/>
                  </a:lnTo>
                  <a:lnTo>
                    <a:pt x="2218682" y="1680139"/>
                  </a:lnTo>
                  <a:lnTo>
                    <a:pt x="2384171" y="1733433"/>
                  </a:lnTo>
                  <a:lnTo>
                    <a:pt x="2440270" y="1750262"/>
                  </a:lnTo>
                  <a:lnTo>
                    <a:pt x="2549661" y="1786726"/>
                  </a:lnTo>
                  <a:lnTo>
                    <a:pt x="2653443" y="1803555"/>
                  </a:lnTo>
                  <a:lnTo>
                    <a:pt x="2807713" y="1825995"/>
                  </a:lnTo>
                  <a:lnTo>
                    <a:pt x="2875030" y="1831605"/>
                  </a:lnTo>
                  <a:lnTo>
                    <a:pt x="2919909" y="1834409"/>
                  </a:lnTo>
                  <a:lnTo>
                    <a:pt x="2947958" y="1831605"/>
                  </a:lnTo>
                  <a:lnTo>
                    <a:pt x="2976007" y="1825995"/>
                  </a:lnTo>
                  <a:lnTo>
                    <a:pt x="3001251" y="1814775"/>
                  </a:lnTo>
                  <a:lnTo>
                    <a:pt x="3026495" y="1797946"/>
                  </a:lnTo>
                  <a:lnTo>
                    <a:pt x="3048935" y="1772701"/>
                  </a:lnTo>
                  <a:lnTo>
                    <a:pt x="3068569" y="1739043"/>
                  </a:lnTo>
                  <a:lnTo>
                    <a:pt x="3085398" y="1699774"/>
                  </a:lnTo>
                  <a:lnTo>
                    <a:pt x="3099423" y="1680139"/>
                  </a:lnTo>
                  <a:lnTo>
                    <a:pt x="3119057" y="1663310"/>
                  </a:lnTo>
                  <a:lnTo>
                    <a:pt x="3130277" y="1657700"/>
                  </a:lnTo>
                  <a:lnTo>
                    <a:pt x="3135887" y="1657700"/>
                  </a:lnTo>
                  <a:lnTo>
                    <a:pt x="3144301" y="1660505"/>
                  </a:lnTo>
                  <a:lnTo>
                    <a:pt x="3149911" y="1674530"/>
                  </a:lnTo>
                  <a:lnTo>
                    <a:pt x="3152716" y="1696969"/>
                  </a:lnTo>
                  <a:lnTo>
                    <a:pt x="3147106" y="1747457"/>
                  </a:lnTo>
                  <a:lnTo>
                    <a:pt x="3135887" y="1814775"/>
                  </a:lnTo>
                  <a:lnTo>
                    <a:pt x="3116252" y="1893312"/>
                  </a:lnTo>
                  <a:lnTo>
                    <a:pt x="3096618" y="1957825"/>
                  </a:lnTo>
                  <a:lnTo>
                    <a:pt x="3071374" y="2011119"/>
                  </a:lnTo>
                  <a:lnTo>
                    <a:pt x="3040520" y="2061607"/>
                  </a:lnTo>
                  <a:lnTo>
                    <a:pt x="3009666" y="2100876"/>
                  </a:lnTo>
                  <a:lnTo>
                    <a:pt x="2981617" y="2128925"/>
                  </a:lnTo>
                  <a:lnTo>
                    <a:pt x="2945153" y="2154169"/>
                  </a:lnTo>
                  <a:lnTo>
                    <a:pt x="2894665" y="2179413"/>
                  </a:lnTo>
                  <a:lnTo>
                    <a:pt x="2861006" y="2187828"/>
                  </a:lnTo>
                  <a:lnTo>
                    <a:pt x="2841371" y="2190633"/>
                  </a:lnTo>
                  <a:lnTo>
                    <a:pt x="2832957" y="2182218"/>
                  </a:lnTo>
                  <a:lnTo>
                    <a:pt x="2810517" y="2162584"/>
                  </a:lnTo>
                  <a:lnTo>
                    <a:pt x="2776859" y="2134535"/>
                  </a:lnTo>
                  <a:lnTo>
                    <a:pt x="2706736" y="2098071"/>
                  </a:lnTo>
                  <a:lnTo>
                    <a:pt x="2645028" y="2070022"/>
                  </a:lnTo>
                  <a:lnTo>
                    <a:pt x="2597344" y="2053192"/>
                  </a:lnTo>
                  <a:lnTo>
                    <a:pt x="2448684" y="2008314"/>
                  </a:lnTo>
                  <a:lnTo>
                    <a:pt x="2302829" y="1960630"/>
                  </a:lnTo>
                  <a:lnTo>
                    <a:pt x="2173803" y="1918557"/>
                  </a:lnTo>
                  <a:lnTo>
                    <a:pt x="2033558" y="1873678"/>
                  </a:lnTo>
                  <a:lnTo>
                    <a:pt x="1834409" y="1795141"/>
                  </a:lnTo>
                  <a:lnTo>
                    <a:pt x="1685749" y="1725018"/>
                  </a:lnTo>
                  <a:lnTo>
                    <a:pt x="1511845" y="1649286"/>
                  </a:lnTo>
                  <a:lnTo>
                    <a:pt x="1326721" y="1545504"/>
                  </a:lnTo>
                  <a:lnTo>
                    <a:pt x="1231354" y="1495016"/>
                  </a:lnTo>
                  <a:lnTo>
                    <a:pt x="1138792" y="1433308"/>
                  </a:lnTo>
                  <a:lnTo>
                    <a:pt x="1046230" y="1365990"/>
                  </a:lnTo>
                  <a:lnTo>
                    <a:pt x="928424" y="1276233"/>
                  </a:lnTo>
                  <a:lnTo>
                    <a:pt x="827447" y="1194890"/>
                  </a:lnTo>
                  <a:lnTo>
                    <a:pt x="718056" y="1102328"/>
                  </a:lnTo>
                  <a:lnTo>
                    <a:pt x="647933" y="1029401"/>
                  </a:lnTo>
                  <a:lnTo>
                    <a:pt x="516103" y="877936"/>
                  </a:lnTo>
                  <a:lnTo>
                    <a:pt x="465614" y="816228"/>
                  </a:lnTo>
                  <a:lnTo>
                    <a:pt x="406711" y="748910"/>
                  </a:lnTo>
                  <a:lnTo>
                    <a:pt x="359028" y="681592"/>
                  </a:lnTo>
                  <a:lnTo>
                    <a:pt x="316954" y="622689"/>
                  </a:lnTo>
                  <a:lnTo>
                    <a:pt x="280490" y="560981"/>
                  </a:lnTo>
                  <a:lnTo>
                    <a:pt x="204758" y="437565"/>
                  </a:lnTo>
                  <a:lnTo>
                    <a:pt x="126220" y="291710"/>
                  </a:lnTo>
                  <a:lnTo>
                    <a:pt x="58903" y="157074"/>
                  </a:lnTo>
                  <a:lnTo>
                    <a:pt x="14024" y="75732"/>
                  </a:lnTo>
                  <a:lnTo>
                    <a:pt x="5609" y="53293"/>
                  </a:lnTo>
                  <a:lnTo>
                    <a:pt x="0" y="36463"/>
                  </a:lnTo>
                  <a:lnTo>
                    <a:pt x="0" y="19634"/>
                  </a:lnTo>
                  <a:lnTo>
                    <a:pt x="0" y="8414"/>
                  </a:lnTo>
                  <a:lnTo>
                    <a:pt x="5609" y="0"/>
                  </a:lnTo>
                  <a:lnTo>
                    <a:pt x="16829" y="2805"/>
                  </a:lnTo>
                  <a:lnTo>
                    <a:pt x="30854" y="8414"/>
                  </a:lnTo>
                  <a:lnTo>
                    <a:pt x="47683" y="25244"/>
                  </a:lnTo>
                  <a:lnTo>
                    <a:pt x="89757" y="86952"/>
                  </a:lnTo>
                  <a:lnTo>
                    <a:pt x="173904" y="204758"/>
                  </a:lnTo>
                  <a:lnTo>
                    <a:pt x="277686" y="347808"/>
                  </a:lnTo>
                  <a:lnTo>
                    <a:pt x="356223" y="448785"/>
                  </a:lnTo>
                  <a:lnTo>
                    <a:pt x="451590" y="566591"/>
                  </a:lnTo>
                  <a:lnTo>
                    <a:pt x="544152" y="670373"/>
                  </a:lnTo>
                  <a:lnTo>
                    <a:pt x="692812" y="8274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7">
              <a:extLst>
                <a:ext uri="{FF2B5EF4-FFF2-40B4-BE49-F238E27FC236}">
                  <a16:creationId xmlns:a16="http://schemas.microsoft.com/office/drawing/2014/main" id="{E3561D47-C4A6-43BD-94E5-D9B209009FD7}"/>
                </a:ext>
              </a:extLst>
            </p:cNvPr>
            <p:cNvSpPr/>
            <p:nvPr/>
          </p:nvSpPr>
          <p:spPr>
            <a:xfrm>
              <a:off x="4957763" y="2811462"/>
              <a:ext cx="2462212" cy="1817688"/>
            </a:xfrm>
            <a:custGeom>
              <a:avLst/>
              <a:gdLst>
                <a:gd name="connsiteX0" fmla="*/ 731043 w 2462212"/>
                <a:gd name="connsiteY0" fmla="*/ 878682 h 1816894"/>
                <a:gd name="connsiteX1" fmla="*/ 633412 w 2462212"/>
                <a:gd name="connsiteY1" fmla="*/ 771525 h 1816894"/>
                <a:gd name="connsiteX2" fmla="*/ 561975 w 2462212"/>
                <a:gd name="connsiteY2" fmla="*/ 690563 h 1816894"/>
                <a:gd name="connsiteX3" fmla="*/ 492918 w 2462212"/>
                <a:gd name="connsiteY3" fmla="*/ 616744 h 1816894"/>
                <a:gd name="connsiteX4" fmla="*/ 440531 w 2462212"/>
                <a:gd name="connsiteY4" fmla="*/ 557213 h 1816894"/>
                <a:gd name="connsiteX5" fmla="*/ 285750 w 2462212"/>
                <a:gd name="connsiteY5" fmla="*/ 366713 h 1816894"/>
                <a:gd name="connsiteX6" fmla="*/ 178593 w 2462212"/>
                <a:gd name="connsiteY6" fmla="*/ 235744 h 1816894"/>
                <a:gd name="connsiteX7" fmla="*/ 92868 w 2462212"/>
                <a:gd name="connsiteY7" fmla="*/ 130969 h 1816894"/>
                <a:gd name="connsiteX8" fmla="*/ 0 w 2462212"/>
                <a:gd name="connsiteY8" fmla="*/ 19050 h 1816894"/>
                <a:gd name="connsiteX9" fmla="*/ 123825 w 2462212"/>
                <a:gd name="connsiteY9" fmla="*/ 0 h 1816894"/>
                <a:gd name="connsiteX10" fmla="*/ 226218 w 2462212"/>
                <a:gd name="connsiteY10" fmla="*/ 121444 h 1816894"/>
                <a:gd name="connsiteX11" fmla="*/ 352425 w 2462212"/>
                <a:gd name="connsiteY11" fmla="*/ 257175 h 1816894"/>
                <a:gd name="connsiteX12" fmla="*/ 466725 w 2462212"/>
                <a:gd name="connsiteY12" fmla="*/ 376238 h 1816894"/>
                <a:gd name="connsiteX13" fmla="*/ 521493 w 2462212"/>
                <a:gd name="connsiteY13" fmla="*/ 433388 h 1816894"/>
                <a:gd name="connsiteX14" fmla="*/ 597693 w 2462212"/>
                <a:gd name="connsiteY14" fmla="*/ 533400 h 1816894"/>
                <a:gd name="connsiteX15" fmla="*/ 719137 w 2462212"/>
                <a:gd name="connsiteY15" fmla="*/ 635794 h 1816894"/>
                <a:gd name="connsiteX16" fmla="*/ 876300 w 2462212"/>
                <a:gd name="connsiteY16" fmla="*/ 764382 h 1816894"/>
                <a:gd name="connsiteX17" fmla="*/ 1007268 w 2462212"/>
                <a:gd name="connsiteY17" fmla="*/ 871538 h 1816894"/>
                <a:gd name="connsiteX18" fmla="*/ 1143000 w 2462212"/>
                <a:gd name="connsiteY18" fmla="*/ 981075 h 1816894"/>
                <a:gd name="connsiteX19" fmla="*/ 1238250 w 2462212"/>
                <a:gd name="connsiteY19" fmla="*/ 1057275 h 1816894"/>
                <a:gd name="connsiteX20" fmla="*/ 1359693 w 2462212"/>
                <a:gd name="connsiteY20" fmla="*/ 1152525 h 1816894"/>
                <a:gd name="connsiteX21" fmla="*/ 1476375 w 2462212"/>
                <a:gd name="connsiteY21" fmla="*/ 1240632 h 1816894"/>
                <a:gd name="connsiteX22" fmla="*/ 1581150 w 2462212"/>
                <a:gd name="connsiteY22" fmla="*/ 1314450 h 1816894"/>
                <a:gd name="connsiteX23" fmla="*/ 1721643 w 2462212"/>
                <a:gd name="connsiteY23" fmla="*/ 1395413 h 1816894"/>
                <a:gd name="connsiteX24" fmla="*/ 1914525 w 2462212"/>
                <a:gd name="connsiteY24" fmla="*/ 1500188 h 1816894"/>
                <a:gd name="connsiteX25" fmla="*/ 2085975 w 2462212"/>
                <a:gd name="connsiteY25" fmla="*/ 1585913 h 1816894"/>
                <a:gd name="connsiteX26" fmla="*/ 2290762 w 2462212"/>
                <a:gd name="connsiteY26" fmla="*/ 1681163 h 1816894"/>
                <a:gd name="connsiteX27" fmla="*/ 2376487 w 2462212"/>
                <a:gd name="connsiteY27" fmla="*/ 1721644 h 1816894"/>
                <a:gd name="connsiteX28" fmla="*/ 2428875 w 2462212"/>
                <a:gd name="connsiteY28" fmla="*/ 1747838 h 1816894"/>
                <a:gd name="connsiteX29" fmla="*/ 2452687 w 2462212"/>
                <a:gd name="connsiteY29" fmla="*/ 1766888 h 1816894"/>
                <a:gd name="connsiteX30" fmla="*/ 2462212 w 2462212"/>
                <a:gd name="connsiteY30" fmla="*/ 1781175 h 1816894"/>
                <a:gd name="connsiteX31" fmla="*/ 2462212 w 2462212"/>
                <a:gd name="connsiteY31" fmla="*/ 1793082 h 1816894"/>
                <a:gd name="connsiteX32" fmla="*/ 2447925 w 2462212"/>
                <a:gd name="connsiteY32" fmla="*/ 1804988 h 1816894"/>
                <a:gd name="connsiteX33" fmla="*/ 2412206 w 2462212"/>
                <a:gd name="connsiteY33" fmla="*/ 1816894 h 1816894"/>
                <a:gd name="connsiteX34" fmla="*/ 2357437 w 2462212"/>
                <a:gd name="connsiteY34" fmla="*/ 1816894 h 1816894"/>
                <a:gd name="connsiteX35" fmla="*/ 2200275 w 2462212"/>
                <a:gd name="connsiteY35" fmla="*/ 1807369 h 1816894"/>
                <a:gd name="connsiteX36" fmla="*/ 2031206 w 2462212"/>
                <a:gd name="connsiteY36" fmla="*/ 1795463 h 1816894"/>
                <a:gd name="connsiteX37" fmla="*/ 1869281 w 2462212"/>
                <a:gd name="connsiteY37" fmla="*/ 1785938 h 1816894"/>
                <a:gd name="connsiteX38" fmla="*/ 1731168 w 2462212"/>
                <a:gd name="connsiteY38" fmla="*/ 1778794 h 1816894"/>
                <a:gd name="connsiteX39" fmla="*/ 1657350 w 2462212"/>
                <a:gd name="connsiteY39" fmla="*/ 1774032 h 1816894"/>
                <a:gd name="connsiteX40" fmla="*/ 1640681 w 2462212"/>
                <a:gd name="connsiteY40" fmla="*/ 1771650 h 1816894"/>
                <a:gd name="connsiteX41" fmla="*/ 1597818 w 2462212"/>
                <a:gd name="connsiteY41" fmla="*/ 1757363 h 1816894"/>
                <a:gd name="connsiteX42" fmla="*/ 1531143 w 2462212"/>
                <a:gd name="connsiteY42" fmla="*/ 1716882 h 1816894"/>
                <a:gd name="connsiteX43" fmla="*/ 1421606 w 2462212"/>
                <a:gd name="connsiteY43" fmla="*/ 1628775 h 1816894"/>
                <a:gd name="connsiteX44" fmla="*/ 1316831 w 2462212"/>
                <a:gd name="connsiteY44" fmla="*/ 1526382 h 1816894"/>
                <a:gd name="connsiteX45" fmla="*/ 1176337 w 2462212"/>
                <a:gd name="connsiteY45" fmla="*/ 1373982 h 1816894"/>
                <a:gd name="connsiteX46" fmla="*/ 1040606 w 2462212"/>
                <a:gd name="connsiteY46" fmla="*/ 1223963 h 1816894"/>
                <a:gd name="connsiteX47" fmla="*/ 940593 w 2462212"/>
                <a:gd name="connsiteY47" fmla="*/ 1112044 h 1816894"/>
                <a:gd name="connsiteX48" fmla="*/ 842962 w 2462212"/>
                <a:gd name="connsiteY48" fmla="*/ 1004888 h 1816894"/>
                <a:gd name="connsiteX49" fmla="*/ 731043 w 2462212"/>
                <a:gd name="connsiteY49" fmla="*/ 878682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2212" h="1816894">
                  <a:moveTo>
                    <a:pt x="731043" y="878682"/>
                  </a:moveTo>
                  <a:lnTo>
                    <a:pt x="633412" y="771525"/>
                  </a:lnTo>
                  <a:lnTo>
                    <a:pt x="561975" y="690563"/>
                  </a:lnTo>
                  <a:lnTo>
                    <a:pt x="492918" y="616744"/>
                  </a:lnTo>
                  <a:lnTo>
                    <a:pt x="440531" y="557213"/>
                  </a:lnTo>
                  <a:lnTo>
                    <a:pt x="285750" y="366713"/>
                  </a:lnTo>
                  <a:lnTo>
                    <a:pt x="178593" y="235744"/>
                  </a:lnTo>
                  <a:lnTo>
                    <a:pt x="92868" y="130969"/>
                  </a:lnTo>
                  <a:lnTo>
                    <a:pt x="0" y="19050"/>
                  </a:lnTo>
                  <a:lnTo>
                    <a:pt x="123825" y="0"/>
                  </a:lnTo>
                  <a:lnTo>
                    <a:pt x="226218" y="121444"/>
                  </a:lnTo>
                  <a:lnTo>
                    <a:pt x="352425" y="257175"/>
                  </a:lnTo>
                  <a:lnTo>
                    <a:pt x="466725" y="376238"/>
                  </a:lnTo>
                  <a:lnTo>
                    <a:pt x="521493" y="433388"/>
                  </a:lnTo>
                  <a:lnTo>
                    <a:pt x="597693" y="533400"/>
                  </a:lnTo>
                  <a:lnTo>
                    <a:pt x="719137" y="635794"/>
                  </a:lnTo>
                  <a:lnTo>
                    <a:pt x="876300" y="764382"/>
                  </a:lnTo>
                  <a:lnTo>
                    <a:pt x="1007268" y="871538"/>
                  </a:lnTo>
                  <a:lnTo>
                    <a:pt x="1143000" y="981075"/>
                  </a:lnTo>
                  <a:lnTo>
                    <a:pt x="1238250" y="1057275"/>
                  </a:lnTo>
                  <a:lnTo>
                    <a:pt x="1359693" y="1152525"/>
                  </a:lnTo>
                  <a:lnTo>
                    <a:pt x="1476375" y="1240632"/>
                  </a:lnTo>
                  <a:lnTo>
                    <a:pt x="1581150" y="1314450"/>
                  </a:lnTo>
                  <a:lnTo>
                    <a:pt x="1721643" y="1395413"/>
                  </a:lnTo>
                  <a:lnTo>
                    <a:pt x="1914525" y="1500188"/>
                  </a:lnTo>
                  <a:lnTo>
                    <a:pt x="2085975" y="1585913"/>
                  </a:lnTo>
                  <a:lnTo>
                    <a:pt x="2290762" y="1681163"/>
                  </a:lnTo>
                  <a:lnTo>
                    <a:pt x="2376487" y="1721644"/>
                  </a:lnTo>
                  <a:lnTo>
                    <a:pt x="2428875" y="1747838"/>
                  </a:lnTo>
                  <a:lnTo>
                    <a:pt x="2452687" y="1766888"/>
                  </a:lnTo>
                  <a:lnTo>
                    <a:pt x="2462212" y="1781175"/>
                  </a:lnTo>
                  <a:lnTo>
                    <a:pt x="2462212" y="1793082"/>
                  </a:lnTo>
                  <a:lnTo>
                    <a:pt x="2447925" y="1804988"/>
                  </a:lnTo>
                  <a:lnTo>
                    <a:pt x="2412206" y="1816894"/>
                  </a:lnTo>
                  <a:lnTo>
                    <a:pt x="2357437" y="1816894"/>
                  </a:lnTo>
                  <a:lnTo>
                    <a:pt x="2200275" y="1807369"/>
                  </a:lnTo>
                  <a:lnTo>
                    <a:pt x="2031206" y="1795463"/>
                  </a:lnTo>
                  <a:lnTo>
                    <a:pt x="1869281" y="1785938"/>
                  </a:lnTo>
                  <a:lnTo>
                    <a:pt x="1731168" y="1778794"/>
                  </a:lnTo>
                  <a:lnTo>
                    <a:pt x="1657350" y="1774032"/>
                  </a:lnTo>
                  <a:lnTo>
                    <a:pt x="1640681" y="1771650"/>
                  </a:lnTo>
                  <a:lnTo>
                    <a:pt x="1597818" y="1757363"/>
                  </a:lnTo>
                  <a:lnTo>
                    <a:pt x="1531143" y="1716882"/>
                  </a:lnTo>
                  <a:lnTo>
                    <a:pt x="1421606" y="1628775"/>
                  </a:lnTo>
                  <a:lnTo>
                    <a:pt x="1316831" y="1526382"/>
                  </a:lnTo>
                  <a:lnTo>
                    <a:pt x="1176337" y="1373982"/>
                  </a:lnTo>
                  <a:lnTo>
                    <a:pt x="1040606" y="1223963"/>
                  </a:lnTo>
                  <a:lnTo>
                    <a:pt x="940593" y="1112044"/>
                  </a:lnTo>
                  <a:lnTo>
                    <a:pt x="842962" y="1004888"/>
                  </a:lnTo>
                  <a:lnTo>
                    <a:pt x="731043" y="878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8">
              <a:extLst>
                <a:ext uri="{FF2B5EF4-FFF2-40B4-BE49-F238E27FC236}">
                  <a16:creationId xmlns:a16="http://schemas.microsoft.com/office/drawing/2014/main" id="{4D26ACC3-51BC-40C5-B2CB-3BDE65BD27EC}"/>
                </a:ext>
              </a:extLst>
            </p:cNvPr>
            <p:cNvSpPr/>
            <p:nvPr/>
          </p:nvSpPr>
          <p:spPr>
            <a:xfrm>
              <a:off x="3960813" y="3938588"/>
              <a:ext cx="1774825" cy="381000"/>
            </a:xfrm>
            <a:custGeom>
              <a:avLst/>
              <a:gdLst>
                <a:gd name="connsiteX0" fmla="*/ 1376362 w 1776412"/>
                <a:gd name="connsiteY0" fmla="*/ 261937 h 381000"/>
                <a:gd name="connsiteX1" fmla="*/ 1195387 w 1776412"/>
                <a:gd name="connsiteY1" fmla="*/ 283368 h 381000"/>
                <a:gd name="connsiteX2" fmla="*/ 1031081 w 1776412"/>
                <a:gd name="connsiteY2" fmla="*/ 302418 h 381000"/>
                <a:gd name="connsiteX3" fmla="*/ 912019 w 1776412"/>
                <a:gd name="connsiteY3" fmla="*/ 316706 h 381000"/>
                <a:gd name="connsiteX4" fmla="*/ 719137 w 1776412"/>
                <a:gd name="connsiteY4" fmla="*/ 357187 h 381000"/>
                <a:gd name="connsiteX5" fmla="*/ 592931 w 1776412"/>
                <a:gd name="connsiteY5" fmla="*/ 369093 h 381000"/>
                <a:gd name="connsiteX6" fmla="*/ 523875 w 1776412"/>
                <a:gd name="connsiteY6" fmla="*/ 376237 h 381000"/>
                <a:gd name="connsiteX7" fmla="*/ 435769 w 1776412"/>
                <a:gd name="connsiteY7" fmla="*/ 381000 h 381000"/>
                <a:gd name="connsiteX8" fmla="*/ 388144 w 1776412"/>
                <a:gd name="connsiteY8" fmla="*/ 376237 h 381000"/>
                <a:gd name="connsiteX9" fmla="*/ 333375 w 1776412"/>
                <a:gd name="connsiteY9" fmla="*/ 361950 h 381000"/>
                <a:gd name="connsiteX10" fmla="*/ 273844 w 1776412"/>
                <a:gd name="connsiteY10" fmla="*/ 338137 h 381000"/>
                <a:gd name="connsiteX11" fmla="*/ 190500 w 1776412"/>
                <a:gd name="connsiteY11" fmla="*/ 295275 h 381000"/>
                <a:gd name="connsiteX12" fmla="*/ 83344 w 1776412"/>
                <a:gd name="connsiteY12" fmla="*/ 228600 h 381000"/>
                <a:gd name="connsiteX13" fmla="*/ 0 w 1776412"/>
                <a:gd name="connsiteY13" fmla="*/ 173831 h 381000"/>
                <a:gd name="connsiteX14" fmla="*/ 73819 w 1776412"/>
                <a:gd name="connsiteY14" fmla="*/ 111918 h 381000"/>
                <a:gd name="connsiteX15" fmla="*/ 154781 w 1776412"/>
                <a:gd name="connsiteY15" fmla="*/ 154781 h 381000"/>
                <a:gd name="connsiteX16" fmla="*/ 211931 w 1776412"/>
                <a:gd name="connsiteY16" fmla="*/ 176212 h 381000"/>
                <a:gd name="connsiteX17" fmla="*/ 273844 w 1776412"/>
                <a:gd name="connsiteY17" fmla="*/ 192881 h 381000"/>
                <a:gd name="connsiteX18" fmla="*/ 330994 w 1776412"/>
                <a:gd name="connsiteY18" fmla="*/ 200025 h 381000"/>
                <a:gd name="connsiteX19" fmla="*/ 452437 w 1776412"/>
                <a:gd name="connsiteY19" fmla="*/ 200025 h 381000"/>
                <a:gd name="connsiteX20" fmla="*/ 626269 w 1776412"/>
                <a:gd name="connsiteY20" fmla="*/ 190500 h 381000"/>
                <a:gd name="connsiteX21" fmla="*/ 745331 w 1776412"/>
                <a:gd name="connsiteY21" fmla="*/ 180975 h 381000"/>
                <a:gd name="connsiteX22" fmla="*/ 904875 w 1776412"/>
                <a:gd name="connsiteY22" fmla="*/ 152400 h 381000"/>
                <a:gd name="connsiteX23" fmla="*/ 1090612 w 1776412"/>
                <a:gd name="connsiteY23" fmla="*/ 111918 h 381000"/>
                <a:gd name="connsiteX24" fmla="*/ 1202531 w 1776412"/>
                <a:gd name="connsiteY24" fmla="*/ 80962 h 381000"/>
                <a:gd name="connsiteX25" fmla="*/ 1288256 w 1776412"/>
                <a:gd name="connsiteY25" fmla="*/ 52387 h 381000"/>
                <a:gd name="connsiteX26" fmla="*/ 1333500 w 1776412"/>
                <a:gd name="connsiteY26" fmla="*/ 30956 h 381000"/>
                <a:gd name="connsiteX27" fmla="*/ 1378744 w 1776412"/>
                <a:gd name="connsiteY27" fmla="*/ 7143 h 381000"/>
                <a:gd name="connsiteX28" fmla="*/ 1393031 w 1776412"/>
                <a:gd name="connsiteY28" fmla="*/ 0 h 381000"/>
                <a:gd name="connsiteX29" fmla="*/ 1454944 w 1776412"/>
                <a:gd name="connsiteY29" fmla="*/ 4762 h 381000"/>
                <a:gd name="connsiteX30" fmla="*/ 1521619 w 1776412"/>
                <a:gd name="connsiteY30" fmla="*/ 14287 h 381000"/>
                <a:gd name="connsiteX31" fmla="*/ 1566862 w 1776412"/>
                <a:gd name="connsiteY31" fmla="*/ 28575 h 381000"/>
                <a:gd name="connsiteX32" fmla="*/ 1626394 w 1776412"/>
                <a:gd name="connsiteY32" fmla="*/ 52387 h 381000"/>
                <a:gd name="connsiteX33" fmla="*/ 1681162 w 1776412"/>
                <a:gd name="connsiteY33" fmla="*/ 83343 h 381000"/>
                <a:gd name="connsiteX34" fmla="*/ 1731169 w 1776412"/>
                <a:gd name="connsiteY34" fmla="*/ 109537 h 381000"/>
                <a:gd name="connsiteX35" fmla="*/ 1754981 w 1776412"/>
                <a:gd name="connsiteY35" fmla="*/ 123825 h 381000"/>
                <a:gd name="connsiteX36" fmla="*/ 1771650 w 1776412"/>
                <a:gd name="connsiteY36" fmla="*/ 138112 h 381000"/>
                <a:gd name="connsiteX37" fmla="*/ 1776412 w 1776412"/>
                <a:gd name="connsiteY37" fmla="*/ 150018 h 381000"/>
                <a:gd name="connsiteX38" fmla="*/ 1776412 w 1776412"/>
                <a:gd name="connsiteY38" fmla="*/ 159543 h 381000"/>
                <a:gd name="connsiteX39" fmla="*/ 1769269 w 1776412"/>
                <a:gd name="connsiteY39" fmla="*/ 178593 h 381000"/>
                <a:gd name="connsiteX40" fmla="*/ 1750219 w 1776412"/>
                <a:gd name="connsiteY40" fmla="*/ 197643 h 381000"/>
                <a:gd name="connsiteX41" fmla="*/ 1709737 w 1776412"/>
                <a:gd name="connsiteY41" fmla="*/ 219075 h 381000"/>
                <a:gd name="connsiteX42" fmla="*/ 1681162 w 1776412"/>
                <a:gd name="connsiteY42" fmla="*/ 226218 h 381000"/>
                <a:gd name="connsiteX43" fmla="*/ 1590675 w 1776412"/>
                <a:gd name="connsiteY43" fmla="*/ 235743 h 381000"/>
                <a:gd name="connsiteX44" fmla="*/ 1376362 w 1776412"/>
                <a:gd name="connsiteY44" fmla="*/ 2619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6412" h="381000">
                  <a:moveTo>
                    <a:pt x="1376362" y="261937"/>
                  </a:moveTo>
                  <a:lnTo>
                    <a:pt x="1195387" y="283368"/>
                  </a:lnTo>
                  <a:lnTo>
                    <a:pt x="1031081" y="302418"/>
                  </a:lnTo>
                  <a:lnTo>
                    <a:pt x="912019" y="316706"/>
                  </a:lnTo>
                  <a:lnTo>
                    <a:pt x="719137" y="357187"/>
                  </a:lnTo>
                  <a:lnTo>
                    <a:pt x="592931" y="369093"/>
                  </a:lnTo>
                  <a:lnTo>
                    <a:pt x="523875" y="376237"/>
                  </a:lnTo>
                  <a:lnTo>
                    <a:pt x="435769" y="381000"/>
                  </a:lnTo>
                  <a:lnTo>
                    <a:pt x="388144" y="376237"/>
                  </a:lnTo>
                  <a:lnTo>
                    <a:pt x="333375" y="361950"/>
                  </a:lnTo>
                  <a:lnTo>
                    <a:pt x="273844" y="338137"/>
                  </a:lnTo>
                  <a:lnTo>
                    <a:pt x="190500" y="295275"/>
                  </a:lnTo>
                  <a:lnTo>
                    <a:pt x="83344" y="228600"/>
                  </a:lnTo>
                  <a:lnTo>
                    <a:pt x="0" y="173831"/>
                  </a:lnTo>
                  <a:lnTo>
                    <a:pt x="73819" y="111918"/>
                  </a:lnTo>
                  <a:lnTo>
                    <a:pt x="154781" y="154781"/>
                  </a:lnTo>
                  <a:lnTo>
                    <a:pt x="211931" y="176212"/>
                  </a:lnTo>
                  <a:lnTo>
                    <a:pt x="273844" y="192881"/>
                  </a:lnTo>
                  <a:lnTo>
                    <a:pt x="330994" y="200025"/>
                  </a:lnTo>
                  <a:lnTo>
                    <a:pt x="452437" y="200025"/>
                  </a:lnTo>
                  <a:lnTo>
                    <a:pt x="626269" y="190500"/>
                  </a:lnTo>
                  <a:lnTo>
                    <a:pt x="745331" y="180975"/>
                  </a:lnTo>
                  <a:lnTo>
                    <a:pt x="904875" y="152400"/>
                  </a:lnTo>
                  <a:lnTo>
                    <a:pt x="1090612" y="111918"/>
                  </a:lnTo>
                  <a:lnTo>
                    <a:pt x="1202531" y="80962"/>
                  </a:lnTo>
                  <a:lnTo>
                    <a:pt x="1288256" y="52387"/>
                  </a:lnTo>
                  <a:lnTo>
                    <a:pt x="1333500" y="30956"/>
                  </a:lnTo>
                  <a:lnTo>
                    <a:pt x="1378744" y="7143"/>
                  </a:lnTo>
                  <a:lnTo>
                    <a:pt x="1393031" y="0"/>
                  </a:lnTo>
                  <a:lnTo>
                    <a:pt x="1454944" y="4762"/>
                  </a:lnTo>
                  <a:lnTo>
                    <a:pt x="1521619" y="14287"/>
                  </a:lnTo>
                  <a:lnTo>
                    <a:pt x="1566862" y="28575"/>
                  </a:lnTo>
                  <a:lnTo>
                    <a:pt x="1626394" y="52387"/>
                  </a:lnTo>
                  <a:lnTo>
                    <a:pt x="1681162" y="83343"/>
                  </a:lnTo>
                  <a:lnTo>
                    <a:pt x="1731169" y="109537"/>
                  </a:lnTo>
                  <a:lnTo>
                    <a:pt x="1754981" y="123825"/>
                  </a:lnTo>
                  <a:lnTo>
                    <a:pt x="1771650" y="138112"/>
                  </a:lnTo>
                  <a:lnTo>
                    <a:pt x="1776412" y="150018"/>
                  </a:lnTo>
                  <a:lnTo>
                    <a:pt x="1776412" y="159543"/>
                  </a:lnTo>
                  <a:lnTo>
                    <a:pt x="1769269" y="178593"/>
                  </a:lnTo>
                  <a:lnTo>
                    <a:pt x="1750219" y="197643"/>
                  </a:lnTo>
                  <a:lnTo>
                    <a:pt x="1709737" y="219075"/>
                  </a:lnTo>
                  <a:lnTo>
                    <a:pt x="1681162" y="226218"/>
                  </a:lnTo>
                  <a:lnTo>
                    <a:pt x="1590675" y="235743"/>
                  </a:lnTo>
                  <a:lnTo>
                    <a:pt x="1376362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9">
              <a:extLst>
                <a:ext uri="{FF2B5EF4-FFF2-40B4-BE49-F238E27FC236}">
                  <a16:creationId xmlns:a16="http://schemas.microsoft.com/office/drawing/2014/main" id="{BA707FA3-14A3-4CE2-BBC8-FF215ECD21A8}"/>
                </a:ext>
              </a:extLst>
            </p:cNvPr>
            <p:cNvSpPr/>
            <p:nvPr/>
          </p:nvSpPr>
          <p:spPr>
            <a:xfrm>
              <a:off x="3608388" y="4522788"/>
              <a:ext cx="2711450" cy="619125"/>
            </a:xfrm>
            <a:custGeom>
              <a:avLst/>
              <a:gdLst>
                <a:gd name="connsiteX0" fmla="*/ 2309812 w 2712244"/>
                <a:gd name="connsiteY0" fmla="*/ 266700 h 619125"/>
                <a:gd name="connsiteX1" fmla="*/ 2121694 w 2712244"/>
                <a:gd name="connsiteY1" fmla="*/ 283369 h 619125"/>
                <a:gd name="connsiteX2" fmla="*/ 1857375 w 2712244"/>
                <a:gd name="connsiteY2" fmla="*/ 307181 h 619125"/>
                <a:gd name="connsiteX3" fmla="*/ 1621631 w 2712244"/>
                <a:gd name="connsiteY3" fmla="*/ 333375 h 619125"/>
                <a:gd name="connsiteX4" fmla="*/ 1440656 w 2712244"/>
                <a:gd name="connsiteY4" fmla="*/ 357187 h 619125"/>
                <a:gd name="connsiteX5" fmla="*/ 1295400 w 2712244"/>
                <a:gd name="connsiteY5" fmla="*/ 376237 h 619125"/>
                <a:gd name="connsiteX6" fmla="*/ 997744 w 2712244"/>
                <a:gd name="connsiteY6" fmla="*/ 428625 h 619125"/>
                <a:gd name="connsiteX7" fmla="*/ 814387 w 2712244"/>
                <a:gd name="connsiteY7" fmla="*/ 466725 h 619125"/>
                <a:gd name="connsiteX8" fmla="*/ 690562 w 2712244"/>
                <a:gd name="connsiteY8" fmla="*/ 497681 h 619125"/>
                <a:gd name="connsiteX9" fmla="*/ 595312 w 2712244"/>
                <a:gd name="connsiteY9" fmla="*/ 526256 h 619125"/>
                <a:gd name="connsiteX10" fmla="*/ 535781 w 2712244"/>
                <a:gd name="connsiteY10" fmla="*/ 547687 h 619125"/>
                <a:gd name="connsiteX11" fmla="*/ 435769 w 2712244"/>
                <a:gd name="connsiteY11" fmla="*/ 588169 h 619125"/>
                <a:gd name="connsiteX12" fmla="*/ 371475 w 2712244"/>
                <a:gd name="connsiteY12" fmla="*/ 614362 h 619125"/>
                <a:gd name="connsiteX13" fmla="*/ 352425 w 2712244"/>
                <a:gd name="connsiteY13" fmla="*/ 619125 h 619125"/>
                <a:gd name="connsiteX14" fmla="*/ 333375 w 2712244"/>
                <a:gd name="connsiteY14" fmla="*/ 614362 h 619125"/>
                <a:gd name="connsiteX15" fmla="*/ 292894 w 2712244"/>
                <a:gd name="connsiteY15" fmla="*/ 592931 h 619125"/>
                <a:gd name="connsiteX16" fmla="*/ 226219 w 2712244"/>
                <a:gd name="connsiteY16" fmla="*/ 550069 h 619125"/>
                <a:gd name="connsiteX17" fmla="*/ 171450 w 2712244"/>
                <a:gd name="connsiteY17" fmla="*/ 504825 h 619125"/>
                <a:gd name="connsiteX18" fmla="*/ 123825 w 2712244"/>
                <a:gd name="connsiteY18" fmla="*/ 454819 h 619125"/>
                <a:gd name="connsiteX19" fmla="*/ 90487 w 2712244"/>
                <a:gd name="connsiteY19" fmla="*/ 416719 h 619125"/>
                <a:gd name="connsiteX20" fmla="*/ 45244 w 2712244"/>
                <a:gd name="connsiteY20" fmla="*/ 357187 h 619125"/>
                <a:gd name="connsiteX21" fmla="*/ 9525 w 2712244"/>
                <a:gd name="connsiteY21" fmla="*/ 297656 h 619125"/>
                <a:gd name="connsiteX22" fmla="*/ 0 w 2712244"/>
                <a:gd name="connsiteY22" fmla="*/ 273844 h 619125"/>
                <a:gd name="connsiteX23" fmla="*/ 0 w 2712244"/>
                <a:gd name="connsiteY23" fmla="*/ 266700 h 619125"/>
                <a:gd name="connsiteX24" fmla="*/ 9525 w 2712244"/>
                <a:gd name="connsiteY24" fmla="*/ 254794 h 619125"/>
                <a:gd name="connsiteX25" fmla="*/ 30956 w 2712244"/>
                <a:gd name="connsiteY25" fmla="*/ 245269 h 619125"/>
                <a:gd name="connsiteX26" fmla="*/ 59531 w 2712244"/>
                <a:gd name="connsiteY26" fmla="*/ 242887 h 619125"/>
                <a:gd name="connsiteX27" fmla="*/ 69056 w 2712244"/>
                <a:gd name="connsiteY27" fmla="*/ 247650 h 619125"/>
                <a:gd name="connsiteX28" fmla="*/ 97631 w 2712244"/>
                <a:gd name="connsiteY28" fmla="*/ 271462 h 619125"/>
                <a:gd name="connsiteX29" fmla="*/ 135731 w 2712244"/>
                <a:gd name="connsiteY29" fmla="*/ 297656 h 619125"/>
                <a:gd name="connsiteX30" fmla="*/ 180975 w 2712244"/>
                <a:gd name="connsiteY30" fmla="*/ 319087 h 619125"/>
                <a:gd name="connsiteX31" fmla="*/ 230981 w 2712244"/>
                <a:gd name="connsiteY31" fmla="*/ 333375 h 619125"/>
                <a:gd name="connsiteX32" fmla="*/ 295275 w 2712244"/>
                <a:gd name="connsiteY32" fmla="*/ 345281 h 619125"/>
                <a:gd name="connsiteX33" fmla="*/ 342900 w 2712244"/>
                <a:gd name="connsiteY33" fmla="*/ 350044 h 619125"/>
                <a:gd name="connsiteX34" fmla="*/ 392906 w 2712244"/>
                <a:gd name="connsiteY34" fmla="*/ 354806 h 619125"/>
                <a:gd name="connsiteX35" fmla="*/ 445294 w 2712244"/>
                <a:gd name="connsiteY35" fmla="*/ 350044 h 619125"/>
                <a:gd name="connsiteX36" fmla="*/ 597694 w 2712244"/>
                <a:gd name="connsiteY36" fmla="*/ 328612 h 619125"/>
                <a:gd name="connsiteX37" fmla="*/ 831056 w 2712244"/>
                <a:gd name="connsiteY37" fmla="*/ 290512 h 619125"/>
                <a:gd name="connsiteX38" fmla="*/ 1100137 w 2712244"/>
                <a:gd name="connsiteY38" fmla="*/ 242887 h 619125"/>
                <a:gd name="connsiteX39" fmla="*/ 1362075 w 2712244"/>
                <a:gd name="connsiteY39" fmla="*/ 204787 h 619125"/>
                <a:gd name="connsiteX40" fmla="*/ 1607344 w 2712244"/>
                <a:gd name="connsiteY40" fmla="*/ 161925 h 619125"/>
                <a:gd name="connsiteX41" fmla="*/ 1821656 w 2712244"/>
                <a:gd name="connsiteY41" fmla="*/ 126206 h 619125"/>
                <a:gd name="connsiteX42" fmla="*/ 2026444 w 2712244"/>
                <a:gd name="connsiteY42" fmla="*/ 92869 h 619125"/>
                <a:gd name="connsiteX43" fmla="*/ 2112169 w 2712244"/>
                <a:gd name="connsiteY43" fmla="*/ 69056 h 619125"/>
                <a:gd name="connsiteX44" fmla="*/ 2278856 w 2712244"/>
                <a:gd name="connsiteY44" fmla="*/ 11906 h 619125"/>
                <a:gd name="connsiteX45" fmla="*/ 2312194 w 2712244"/>
                <a:gd name="connsiteY45" fmla="*/ 0 h 619125"/>
                <a:gd name="connsiteX46" fmla="*/ 2331244 w 2712244"/>
                <a:gd name="connsiteY46" fmla="*/ 0 h 619125"/>
                <a:gd name="connsiteX47" fmla="*/ 2400300 w 2712244"/>
                <a:gd name="connsiteY47" fmla="*/ 21431 h 619125"/>
                <a:gd name="connsiteX48" fmla="*/ 2490787 w 2712244"/>
                <a:gd name="connsiteY48" fmla="*/ 45244 h 619125"/>
                <a:gd name="connsiteX49" fmla="*/ 2521744 w 2712244"/>
                <a:gd name="connsiteY49" fmla="*/ 50006 h 619125"/>
                <a:gd name="connsiteX50" fmla="*/ 2583656 w 2712244"/>
                <a:gd name="connsiteY50" fmla="*/ 66675 h 619125"/>
                <a:gd name="connsiteX51" fmla="*/ 2631281 w 2712244"/>
                <a:gd name="connsiteY51" fmla="*/ 85725 h 619125"/>
                <a:gd name="connsiteX52" fmla="*/ 2652712 w 2712244"/>
                <a:gd name="connsiteY52" fmla="*/ 100012 h 619125"/>
                <a:gd name="connsiteX53" fmla="*/ 2674144 w 2712244"/>
                <a:gd name="connsiteY53" fmla="*/ 121444 h 619125"/>
                <a:gd name="connsiteX54" fmla="*/ 2693194 w 2712244"/>
                <a:gd name="connsiteY54" fmla="*/ 145256 h 619125"/>
                <a:gd name="connsiteX55" fmla="*/ 2709862 w 2712244"/>
                <a:gd name="connsiteY55" fmla="*/ 166687 h 619125"/>
                <a:gd name="connsiteX56" fmla="*/ 2712244 w 2712244"/>
                <a:gd name="connsiteY56" fmla="*/ 176212 h 619125"/>
                <a:gd name="connsiteX57" fmla="*/ 2705100 w 2712244"/>
                <a:gd name="connsiteY57" fmla="*/ 195262 h 619125"/>
                <a:gd name="connsiteX58" fmla="*/ 2681287 w 2712244"/>
                <a:gd name="connsiteY58" fmla="*/ 214312 h 619125"/>
                <a:gd name="connsiteX59" fmla="*/ 2647950 w 2712244"/>
                <a:gd name="connsiteY59" fmla="*/ 235744 h 619125"/>
                <a:gd name="connsiteX60" fmla="*/ 2605087 w 2712244"/>
                <a:gd name="connsiteY60" fmla="*/ 245269 h 619125"/>
                <a:gd name="connsiteX61" fmla="*/ 2469356 w 2712244"/>
                <a:gd name="connsiteY61" fmla="*/ 254794 h 619125"/>
                <a:gd name="connsiteX62" fmla="*/ 2309812 w 2712244"/>
                <a:gd name="connsiteY62" fmla="*/ 26670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712244" h="619125">
                  <a:moveTo>
                    <a:pt x="2309812" y="266700"/>
                  </a:moveTo>
                  <a:lnTo>
                    <a:pt x="2121694" y="283369"/>
                  </a:lnTo>
                  <a:lnTo>
                    <a:pt x="1857375" y="307181"/>
                  </a:lnTo>
                  <a:lnTo>
                    <a:pt x="1621631" y="333375"/>
                  </a:lnTo>
                  <a:lnTo>
                    <a:pt x="1440656" y="357187"/>
                  </a:lnTo>
                  <a:lnTo>
                    <a:pt x="1295400" y="376237"/>
                  </a:lnTo>
                  <a:lnTo>
                    <a:pt x="997744" y="428625"/>
                  </a:lnTo>
                  <a:lnTo>
                    <a:pt x="814387" y="466725"/>
                  </a:lnTo>
                  <a:lnTo>
                    <a:pt x="690562" y="497681"/>
                  </a:lnTo>
                  <a:lnTo>
                    <a:pt x="595312" y="526256"/>
                  </a:lnTo>
                  <a:lnTo>
                    <a:pt x="535781" y="547687"/>
                  </a:lnTo>
                  <a:lnTo>
                    <a:pt x="435769" y="588169"/>
                  </a:lnTo>
                  <a:lnTo>
                    <a:pt x="371475" y="614362"/>
                  </a:lnTo>
                  <a:lnTo>
                    <a:pt x="352425" y="619125"/>
                  </a:lnTo>
                  <a:lnTo>
                    <a:pt x="333375" y="614362"/>
                  </a:lnTo>
                  <a:lnTo>
                    <a:pt x="292894" y="592931"/>
                  </a:lnTo>
                  <a:lnTo>
                    <a:pt x="226219" y="550069"/>
                  </a:lnTo>
                  <a:lnTo>
                    <a:pt x="171450" y="504825"/>
                  </a:lnTo>
                  <a:lnTo>
                    <a:pt x="123825" y="454819"/>
                  </a:lnTo>
                  <a:lnTo>
                    <a:pt x="90487" y="416719"/>
                  </a:lnTo>
                  <a:lnTo>
                    <a:pt x="45244" y="357187"/>
                  </a:lnTo>
                  <a:lnTo>
                    <a:pt x="9525" y="297656"/>
                  </a:lnTo>
                  <a:lnTo>
                    <a:pt x="0" y="273844"/>
                  </a:lnTo>
                  <a:lnTo>
                    <a:pt x="0" y="266700"/>
                  </a:lnTo>
                  <a:lnTo>
                    <a:pt x="9525" y="254794"/>
                  </a:lnTo>
                  <a:lnTo>
                    <a:pt x="30956" y="245269"/>
                  </a:lnTo>
                  <a:lnTo>
                    <a:pt x="59531" y="242887"/>
                  </a:lnTo>
                  <a:lnTo>
                    <a:pt x="69056" y="247650"/>
                  </a:lnTo>
                  <a:lnTo>
                    <a:pt x="97631" y="271462"/>
                  </a:lnTo>
                  <a:lnTo>
                    <a:pt x="135731" y="297656"/>
                  </a:lnTo>
                  <a:lnTo>
                    <a:pt x="180975" y="319087"/>
                  </a:lnTo>
                  <a:lnTo>
                    <a:pt x="230981" y="333375"/>
                  </a:lnTo>
                  <a:lnTo>
                    <a:pt x="295275" y="345281"/>
                  </a:lnTo>
                  <a:lnTo>
                    <a:pt x="342900" y="350044"/>
                  </a:lnTo>
                  <a:lnTo>
                    <a:pt x="392906" y="354806"/>
                  </a:lnTo>
                  <a:lnTo>
                    <a:pt x="445294" y="350044"/>
                  </a:lnTo>
                  <a:lnTo>
                    <a:pt x="597694" y="328612"/>
                  </a:lnTo>
                  <a:lnTo>
                    <a:pt x="831056" y="290512"/>
                  </a:lnTo>
                  <a:lnTo>
                    <a:pt x="1100137" y="242887"/>
                  </a:lnTo>
                  <a:lnTo>
                    <a:pt x="1362075" y="204787"/>
                  </a:lnTo>
                  <a:lnTo>
                    <a:pt x="1607344" y="161925"/>
                  </a:lnTo>
                  <a:lnTo>
                    <a:pt x="1821656" y="126206"/>
                  </a:lnTo>
                  <a:lnTo>
                    <a:pt x="2026444" y="92869"/>
                  </a:lnTo>
                  <a:lnTo>
                    <a:pt x="2112169" y="69056"/>
                  </a:lnTo>
                  <a:lnTo>
                    <a:pt x="2278856" y="11906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21431"/>
                  </a:lnTo>
                  <a:lnTo>
                    <a:pt x="2490787" y="45244"/>
                  </a:lnTo>
                  <a:lnTo>
                    <a:pt x="2521744" y="50006"/>
                  </a:lnTo>
                  <a:lnTo>
                    <a:pt x="2583656" y="66675"/>
                  </a:lnTo>
                  <a:lnTo>
                    <a:pt x="2631281" y="85725"/>
                  </a:lnTo>
                  <a:lnTo>
                    <a:pt x="2652712" y="100012"/>
                  </a:lnTo>
                  <a:lnTo>
                    <a:pt x="2674144" y="121444"/>
                  </a:lnTo>
                  <a:lnTo>
                    <a:pt x="2693194" y="145256"/>
                  </a:lnTo>
                  <a:lnTo>
                    <a:pt x="2709862" y="166687"/>
                  </a:lnTo>
                  <a:lnTo>
                    <a:pt x="2712244" y="176212"/>
                  </a:lnTo>
                  <a:lnTo>
                    <a:pt x="2705100" y="195262"/>
                  </a:lnTo>
                  <a:lnTo>
                    <a:pt x="2681287" y="214312"/>
                  </a:lnTo>
                  <a:lnTo>
                    <a:pt x="2647950" y="235744"/>
                  </a:lnTo>
                  <a:lnTo>
                    <a:pt x="2605087" y="245269"/>
                  </a:lnTo>
                  <a:lnTo>
                    <a:pt x="2469356" y="254794"/>
                  </a:lnTo>
                  <a:lnTo>
                    <a:pt x="2309812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58322FFC-0F6F-477B-A578-6A6D80907505}"/>
                </a:ext>
              </a:extLst>
            </p:cNvPr>
            <p:cNvSpPr/>
            <p:nvPr/>
          </p:nvSpPr>
          <p:spPr>
            <a:xfrm rot="16200000">
              <a:off x="3265488" y="4365626"/>
              <a:ext cx="1965325" cy="1635125"/>
            </a:xfrm>
            <a:custGeom>
              <a:avLst/>
              <a:gdLst>
                <a:gd name="connsiteX0" fmla="*/ 828675 w 1964532"/>
                <a:gd name="connsiteY0" fmla="*/ 1007269 h 1635919"/>
                <a:gd name="connsiteX1" fmla="*/ 923925 w 1964532"/>
                <a:gd name="connsiteY1" fmla="*/ 1071563 h 1635919"/>
                <a:gd name="connsiteX2" fmla="*/ 1004888 w 1964532"/>
                <a:gd name="connsiteY2" fmla="*/ 1119188 h 1635919"/>
                <a:gd name="connsiteX3" fmla="*/ 1073944 w 1964532"/>
                <a:gd name="connsiteY3" fmla="*/ 1157288 h 1635919"/>
                <a:gd name="connsiteX4" fmla="*/ 1150144 w 1964532"/>
                <a:gd name="connsiteY4" fmla="*/ 1193007 h 1635919"/>
                <a:gd name="connsiteX5" fmla="*/ 1243013 w 1964532"/>
                <a:gd name="connsiteY5" fmla="*/ 1226344 h 1635919"/>
                <a:gd name="connsiteX6" fmla="*/ 1431132 w 1964532"/>
                <a:gd name="connsiteY6" fmla="*/ 1273969 h 1635919"/>
                <a:gd name="connsiteX7" fmla="*/ 1538288 w 1964532"/>
                <a:gd name="connsiteY7" fmla="*/ 1295400 h 1635919"/>
                <a:gd name="connsiteX8" fmla="*/ 1626394 w 1964532"/>
                <a:gd name="connsiteY8" fmla="*/ 1307307 h 1635919"/>
                <a:gd name="connsiteX9" fmla="*/ 1704975 w 1964532"/>
                <a:gd name="connsiteY9" fmla="*/ 1312069 h 1635919"/>
                <a:gd name="connsiteX10" fmla="*/ 1745457 w 1964532"/>
                <a:gd name="connsiteY10" fmla="*/ 1309688 h 1635919"/>
                <a:gd name="connsiteX11" fmla="*/ 1776413 w 1964532"/>
                <a:gd name="connsiteY11" fmla="*/ 1302544 h 1635919"/>
                <a:gd name="connsiteX12" fmla="*/ 1816894 w 1964532"/>
                <a:gd name="connsiteY12" fmla="*/ 1283494 h 1635919"/>
                <a:gd name="connsiteX13" fmla="*/ 1859757 w 1964532"/>
                <a:gd name="connsiteY13" fmla="*/ 1252538 h 1635919"/>
                <a:gd name="connsiteX14" fmla="*/ 1928813 w 1964532"/>
                <a:gd name="connsiteY14" fmla="*/ 1178719 h 1635919"/>
                <a:gd name="connsiteX15" fmla="*/ 1964532 w 1964532"/>
                <a:gd name="connsiteY15" fmla="*/ 1421607 h 1635919"/>
                <a:gd name="connsiteX16" fmla="*/ 1871663 w 1964532"/>
                <a:gd name="connsiteY16" fmla="*/ 1507332 h 1635919"/>
                <a:gd name="connsiteX17" fmla="*/ 1809750 w 1964532"/>
                <a:gd name="connsiteY17" fmla="*/ 1569244 h 1635919"/>
                <a:gd name="connsiteX18" fmla="*/ 1762125 w 1964532"/>
                <a:gd name="connsiteY18" fmla="*/ 1616869 h 1635919"/>
                <a:gd name="connsiteX19" fmla="*/ 1743075 w 1964532"/>
                <a:gd name="connsiteY19" fmla="*/ 1631157 h 1635919"/>
                <a:gd name="connsiteX20" fmla="*/ 1726407 w 1964532"/>
                <a:gd name="connsiteY20" fmla="*/ 1635919 h 1635919"/>
                <a:gd name="connsiteX21" fmla="*/ 1693069 w 1964532"/>
                <a:gd name="connsiteY21" fmla="*/ 1635919 h 1635919"/>
                <a:gd name="connsiteX22" fmla="*/ 1643063 w 1964532"/>
                <a:gd name="connsiteY22" fmla="*/ 1626394 h 1635919"/>
                <a:gd name="connsiteX23" fmla="*/ 1576388 w 1964532"/>
                <a:gd name="connsiteY23" fmla="*/ 1607344 h 1635919"/>
                <a:gd name="connsiteX24" fmla="*/ 1493044 w 1964532"/>
                <a:gd name="connsiteY24" fmla="*/ 1578769 h 1635919"/>
                <a:gd name="connsiteX25" fmla="*/ 1421607 w 1964532"/>
                <a:gd name="connsiteY25" fmla="*/ 1552575 h 1635919"/>
                <a:gd name="connsiteX26" fmla="*/ 1288257 w 1964532"/>
                <a:gd name="connsiteY26" fmla="*/ 1497807 h 1635919"/>
                <a:gd name="connsiteX27" fmla="*/ 1212057 w 1964532"/>
                <a:gd name="connsiteY27" fmla="*/ 1471613 h 1635919"/>
                <a:gd name="connsiteX28" fmla="*/ 1102519 w 1964532"/>
                <a:gd name="connsiteY28" fmla="*/ 1438275 h 1635919"/>
                <a:gd name="connsiteX29" fmla="*/ 1019175 w 1964532"/>
                <a:gd name="connsiteY29" fmla="*/ 1402557 h 1635919"/>
                <a:gd name="connsiteX30" fmla="*/ 942975 w 1964532"/>
                <a:gd name="connsiteY30" fmla="*/ 1364457 h 1635919"/>
                <a:gd name="connsiteX31" fmla="*/ 838200 w 1964532"/>
                <a:gd name="connsiteY31" fmla="*/ 1300163 h 1635919"/>
                <a:gd name="connsiteX32" fmla="*/ 747713 w 1964532"/>
                <a:gd name="connsiteY32" fmla="*/ 1235869 h 1635919"/>
                <a:gd name="connsiteX33" fmla="*/ 664369 w 1964532"/>
                <a:gd name="connsiteY33" fmla="*/ 1164432 h 1635919"/>
                <a:gd name="connsiteX34" fmla="*/ 590550 w 1964532"/>
                <a:gd name="connsiteY34" fmla="*/ 1095375 h 1635919"/>
                <a:gd name="connsiteX35" fmla="*/ 519113 w 1964532"/>
                <a:gd name="connsiteY35" fmla="*/ 1016794 h 1635919"/>
                <a:gd name="connsiteX36" fmla="*/ 461963 w 1964532"/>
                <a:gd name="connsiteY36" fmla="*/ 950119 h 1635919"/>
                <a:gd name="connsiteX37" fmla="*/ 385763 w 1964532"/>
                <a:gd name="connsiteY37" fmla="*/ 845344 h 1635919"/>
                <a:gd name="connsiteX38" fmla="*/ 316707 w 1964532"/>
                <a:gd name="connsiteY38" fmla="*/ 740569 h 1635919"/>
                <a:gd name="connsiteX39" fmla="*/ 254794 w 1964532"/>
                <a:gd name="connsiteY39" fmla="*/ 635794 h 1635919"/>
                <a:gd name="connsiteX40" fmla="*/ 190500 w 1964532"/>
                <a:gd name="connsiteY40" fmla="*/ 514350 h 1635919"/>
                <a:gd name="connsiteX41" fmla="*/ 126207 w 1964532"/>
                <a:gd name="connsiteY41" fmla="*/ 366713 h 1635919"/>
                <a:gd name="connsiteX42" fmla="*/ 71438 w 1964532"/>
                <a:gd name="connsiteY42" fmla="*/ 230982 h 1635919"/>
                <a:gd name="connsiteX43" fmla="*/ 30957 w 1964532"/>
                <a:gd name="connsiteY43" fmla="*/ 114300 h 1635919"/>
                <a:gd name="connsiteX44" fmla="*/ 2382 w 1964532"/>
                <a:gd name="connsiteY44" fmla="*/ 33338 h 1635919"/>
                <a:gd name="connsiteX45" fmla="*/ 0 w 1964532"/>
                <a:gd name="connsiteY45" fmla="*/ 19050 h 1635919"/>
                <a:gd name="connsiteX46" fmla="*/ 2382 w 1964532"/>
                <a:gd name="connsiteY46" fmla="*/ 7144 h 1635919"/>
                <a:gd name="connsiteX47" fmla="*/ 9525 w 1964532"/>
                <a:gd name="connsiteY47" fmla="*/ 0 h 1635919"/>
                <a:gd name="connsiteX48" fmla="*/ 28575 w 1964532"/>
                <a:gd name="connsiteY48" fmla="*/ 2382 h 1635919"/>
                <a:gd name="connsiteX49" fmla="*/ 47625 w 1964532"/>
                <a:gd name="connsiteY49" fmla="*/ 7144 h 1635919"/>
                <a:gd name="connsiteX50" fmla="*/ 59532 w 1964532"/>
                <a:gd name="connsiteY50" fmla="*/ 16669 h 1635919"/>
                <a:gd name="connsiteX51" fmla="*/ 73819 w 1964532"/>
                <a:gd name="connsiteY51" fmla="*/ 47625 h 1635919"/>
                <a:gd name="connsiteX52" fmla="*/ 95250 w 1964532"/>
                <a:gd name="connsiteY52" fmla="*/ 85725 h 1635919"/>
                <a:gd name="connsiteX53" fmla="*/ 147638 w 1964532"/>
                <a:gd name="connsiteY53" fmla="*/ 180975 h 1635919"/>
                <a:gd name="connsiteX54" fmla="*/ 228600 w 1964532"/>
                <a:gd name="connsiteY54" fmla="*/ 323850 h 1635919"/>
                <a:gd name="connsiteX55" fmla="*/ 290513 w 1964532"/>
                <a:gd name="connsiteY55" fmla="*/ 416719 h 1635919"/>
                <a:gd name="connsiteX56" fmla="*/ 354807 w 1964532"/>
                <a:gd name="connsiteY56" fmla="*/ 511969 h 1635919"/>
                <a:gd name="connsiteX57" fmla="*/ 416719 w 1964532"/>
                <a:gd name="connsiteY57" fmla="*/ 592932 h 1635919"/>
                <a:gd name="connsiteX58" fmla="*/ 502444 w 1964532"/>
                <a:gd name="connsiteY58" fmla="*/ 697707 h 1635919"/>
                <a:gd name="connsiteX59" fmla="*/ 595313 w 1964532"/>
                <a:gd name="connsiteY59" fmla="*/ 795338 h 1635919"/>
                <a:gd name="connsiteX60" fmla="*/ 688182 w 1964532"/>
                <a:gd name="connsiteY60" fmla="*/ 885825 h 1635919"/>
                <a:gd name="connsiteX61" fmla="*/ 759619 w 1964532"/>
                <a:gd name="connsiteY61" fmla="*/ 950119 h 1635919"/>
                <a:gd name="connsiteX62" fmla="*/ 828675 w 1964532"/>
                <a:gd name="connsiteY62" fmla="*/ 1007269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64532" h="1635919">
                  <a:moveTo>
                    <a:pt x="828675" y="1007269"/>
                  </a:moveTo>
                  <a:lnTo>
                    <a:pt x="923925" y="1071563"/>
                  </a:lnTo>
                  <a:lnTo>
                    <a:pt x="1004888" y="1119188"/>
                  </a:lnTo>
                  <a:lnTo>
                    <a:pt x="1073944" y="1157288"/>
                  </a:lnTo>
                  <a:lnTo>
                    <a:pt x="1150144" y="1193007"/>
                  </a:lnTo>
                  <a:lnTo>
                    <a:pt x="1243013" y="1226344"/>
                  </a:lnTo>
                  <a:lnTo>
                    <a:pt x="1431132" y="1273969"/>
                  </a:lnTo>
                  <a:lnTo>
                    <a:pt x="1538288" y="1295400"/>
                  </a:lnTo>
                  <a:lnTo>
                    <a:pt x="1626394" y="1307307"/>
                  </a:lnTo>
                  <a:lnTo>
                    <a:pt x="1704975" y="1312069"/>
                  </a:lnTo>
                  <a:lnTo>
                    <a:pt x="1745457" y="1309688"/>
                  </a:lnTo>
                  <a:lnTo>
                    <a:pt x="1776413" y="1302544"/>
                  </a:lnTo>
                  <a:lnTo>
                    <a:pt x="1816894" y="1283494"/>
                  </a:lnTo>
                  <a:lnTo>
                    <a:pt x="1859757" y="1252538"/>
                  </a:lnTo>
                  <a:lnTo>
                    <a:pt x="1928813" y="1178719"/>
                  </a:lnTo>
                  <a:lnTo>
                    <a:pt x="1964532" y="1421607"/>
                  </a:lnTo>
                  <a:lnTo>
                    <a:pt x="1871663" y="1507332"/>
                  </a:lnTo>
                  <a:lnTo>
                    <a:pt x="1809750" y="1569244"/>
                  </a:lnTo>
                  <a:lnTo>
                    <a:pt x="1762125" y="1616869"/>
                  </a:lnTo>
                  <a:lnTo>
                    <a:pt x="1743075" y="1631157"/>
                  </a:lnTo>
                  <a:lnTo>
                    <a:pt x="1726407" y="1635919"/>
                  </a:lnTo>
                  <a:lnTo>
                    <a:pt x="1693069" y="1635919"/>
                  </a:lnTo>
                  <a:lnTo>
                    <a:pt x="1643063" y="1626394"/>
                  </a:lnTo>
                  <a:lnTo>
                    <a:pt x="1576388" y="1607344"/>
                  </a:lnTo>
                  <a:lnTo>
                    <a:pt x="1493044" y="1578769"/>
                  </a:lnTo>
                  <a:lnTo>
                    <a:pt x="1421607" y="1552575"/>
                  </a:lnTo>
                  <a:lnTo>
                    <a:pt x="1288257" y="1497807"/>
                  </a:lnTo>
                  <a:lnTo>
                    <a:pt x="1212057" y="1471613"/>
                  </a:lnTo>
                  <a:lnTo>
                    <a:pt x="1102519" y="1438275"/>
                  </a:lnTo>
                  <a:lnTo>
                    <a:pt x="1019175" y="1402557"/>
                  </a:lnTo>
                  <a:lnTo>
                    <a:pt x="942975" y="1364457"/>
                  </a:lnTo>
                  <a:lnTo>
                    <a:pt x="838200" y="1300163"/>
                  </a:lnTo>
                  <a:lnTo>
                    <a:pt x="747713" y="1235869"/>
                  </a:lnTo>
                  <a:lnTo>
                    <a:pt x="664369" y="1164432"/>
                  </a:lnTo>
                  <a:lnTo>
                    <a:pt x="590550" y="1095375"/>
                  </a:lnTo>
                  <a:lnTo>
                    <a:pt x="519113" y="1016794"/>
                  </a:lnTo>
                  <a:lnTo>
                    <a:pt x="461963" y="950119"/>
                  </a:lnTo>
                  <a:lnTo>
                    <a:pt x="385763" y="845344"/>
                  </a:lnTo>
                  <a:lnTo>
                    <a:pt x="316707" y="740569"/>
                  </a:lnTo>
                  <a:lnTo>
                    <a:pt x="254794" y="635794"/>
                  </a:lnTo>
                  <a:lnTo>
                    <a:pt x="190500" y="514350"/>
                  </a:lnTo>
                  <a:lnTo>
                    <a:pt x="126207" y="366713"/>
                  </a:lnTo>
                  <a:lnTo>
                    <a:pt x="71438" y="230982"/>
                  </a:lnTo>
                  <a:lnTo>
                    <a:pt x="30957" y="114300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47625" y="7144"/>
                  </a:lnTo>
                  <a:lnTo>
                    <a:pt x="59532" y="16669"/>
                  </a:lnTo>
                  <a:lnTo>
                    <a:pt x="73819" y="47625"/>
                  </a:lnTo>
                  <a:lnTo>
                    <a:pt x="95250" y="85725"/>
                  </a:lnTo>
                  <a:lnTo>
                    <a:pt x="147638" y="180975"/>
                  </a:lnTo>
                  <a:lnTo>
                    <a:pt x="228600" y="323850"/>
                  </a:lnTo>
                  <a:lnTo>
                    <a:pt x="290513" y="416719"/>
                  </a:lnTo>
                  <a:lnTo>
                    <a:pt x="354807" y="511969"/>
                  </a:lnTo>
                  <a:lnTo>
                    <a:pt x="416719" y="592932"/>
                  </a:lnTo>
                  <a:lnTo>
                    <a:pt x="502444" y="697707"/>
                  </a:lnTo>
                  <a:lnTo>
                    <a:pt x="595313" y="795338"/>
                  </a:lnTo>
                  <a:lnTo>
                    <a:pt x="688182" y="885825"/>
                  </a:lnTo>
                  <a:lnTo>
                    <a:pt x="759619" y="950119"/>
                  </a:lnTo>
                  <a:lnTo>
                    <a:pt x="828675" y="1007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0">
              <a:extLst>
                <a:ext uri="{FF2B5EF4-FFF2-40B4-BE49-F238E27FC236}">
                  <a16:creationId xmlns:a16="http://schemas.microsoft.com/office/drawing/2014/main" id="{9E8CFA62-E268-4F9D-B6E8-45F16CDB72CA}"/>
                </a:ext>
              </a:extLst>
            </p:cNvPr>
            <p:cNvSpPr/>
            <p:nvPr/>
          </p:nvSpPr>
          <p:spPr>
            <a:xfrm>
              <a:off x="4791075" y="5014913"/>
              <a:ext cx="1627188" cy="1152525"/>
            </a:xfrm>
            <a:custGeom>
              <a:avLst/>
              <a:gdLst>
                <a:gd name="connsiteX0" fmla="*/ 897731 w 1626394"/>
                <a:gd name="connsiteY0" fmla="*/ 347662 h 1152525"/>
                <a:gd name="connsiteX1" fmla="*/ 788194 w 1626394"/>
                <a:gd name="connsiteY1" fmla="*/ 292893 h 1152525"/>
                <a:gd name="connsiteX2" fmla="*/ 723900 w 1626394"/>
                <a:gd name="connsiteY2" fmla="*/ 261937 h 1152525"/>
                <a:gd name="connsiteX3" fmla="*/ 623888 w 1626394"/>
                <a:gd name="connsiteY3" fmla="*/ 219075 h 1152525"/>
                <a:gd name="connsiteX4" fmla="*/ 531019 w 1626394"/>
                <a:gd name="connsiteY4" fmla="*/ 180975 h 1152525"/>
                <a:gd name="connsiteX5" fmla="*/ 428625 w 1626394"/>
                <a:gd name="connsiteY5" fmla="*/ 140493 h 1152525"/>
                <a:gd name="connsiteX6" fmla="*/ 323850 w 1626394"/>
                <a:gd name="connsiteY6" fmla="*/ 100012 h 1152525"/>
                <a:gd name="connsiteX7" fmla="*/ 171450 w 1626394"/>
                <a:gd name="connsiteY7" fmla="*/ 47625 h 1152525"/>
                <a:gd name="connsiteX8" fmla="*/ 28575 w 1626394"/>
                <a:gd name="connsiteY8" fmla="*/ 0 h 1152525"/>
                <a:gd name="connsiteX9" fmla="*/ 0 w 1626394"/>
                <a:gd name="connsiteY9" fmla="*/ 59531 h 1152525"/>
                <a:gd name="connsiteX10" fmla="*/ 145256 w 1626394"/>
                <a:gd name="connsiteY10" fmla="*/ 128587 h 1152525"/>
                <a:gd name="connsiteX11" fmla="*/ 300038 w 1626394"/>
                <a:gd name="connsiteY11" fmla="*/ 219075 h 1152525"/>
                <a:gd name="connsiteX12" fmla="*/ 431006 w 1626394"/>
                <a:gd name="connsiteY12" fmla="*/ 295275 h 1152525"/>
                <a:gd name="connsiteX13" fmla="*/ 581025 w 1626394"/>
                <a:gd name="connsiteY13" fmla="*/ 392906 h 1152525"/>
                <a:gd name="connsiteX14" fmla="*/ 750094 w 1626394"/>
                <a:gd name="connsiteY14" fmla="*/ 509587 h 1152525"/>
                <a:gd name="connsiteX15" fmla="*/ 840581 w 1626394"/>
                <a:gd name="connsiteY15" fmla="*/ 583406 h 1152525"/>
                <a:gd name="connsiteX16" fmla="*/ 928688 w 1626394"/>
                <a:gd name="connsiteY16" fmla="*/ 654843 h 1152525"/>
                <a:gd name="connsiteX17" fmla="*/ 1004888 w 1626394"/>
                <a:gd name="connsiteY17" fmla="*/ 723900 h 1152525"/>
                <a:gd name="connsiteX18" fmla="*/ 1133475 w 1626394"/>
                <a:gd name="connsiteY18" fmla="*/ 840581 h 1152525"/>
                <a:gd name="connsiteX19" fmla="*/ 1233488 w 1626394"/>
                <a:gd name="connsiteY19" fmla="*/ 940593 h 1152525"/>
                <a:gd name="connsiteX20" fmla="*/ 1326356 w 1626394"/>
                <a:gd name="connsiteY20" fmla="*/ 1031081 h 1152525"/>
                <a:gd name="connsiteX21" fmla="*/ 1393031 w 1626394"/>
                <a:gd name="connsiteY21" fmla="*/ 1100137 h 1152525"/>
                <a:gd name="connsiteX22" fmla="*/ 1435894 w 1626394"/>
                <a:gd name="connsiteY22" fmla="*/ 1131093 h 1152525"/>
                <a:gd name="connsiteX23" fmla="*/ 1473994 w 1626394"/>
                <a:gd name="connsiteY23" fmla="*/ 1147762 h 1152525"/>
                <a:gd name="connsiteX24" fmla="*/ 1504950 w 1626394"/>
                <a:gd name="connsiteY24" fmla="*/ 1152525 h 1152525"/>
                <a:gd name="connsiteX25" fmla="*/ 1531144 w 1626394"/>
                <a:gd name="connsiteY25" fmla="*/ 1147762 h 1152525"/>
                <a:gd name="connsiteX26" fmla="*/ 1554956 w 1626394"/>
                <a:gd name="connsiteY26" fmla="*/ 1138237 h 1152525"/>
                <a:gd name="connsiteX27" fmla="*/ 1571625 w 1626394"/>
                <a:gd name="connsiteY27" fmla="*/ 1126331 h 1152525"/>
                <a:gd name="connsiteX28" fmla="*/ 1590675 w 1626394"/>
                <a:gd name="connsiteY28" fmla="*/ 1102518 h 1152525"/>
                <a:gd name="connsiteX29" fmla="*/ 1612106 w 1626394"/>
                <a:gd name="connsiteY29" fmla="*/ 1059656 h 1152525"/>
                <a:gd name="connsiteX30" fmla="*/ 1626394 w 1626394"/>
                <a:gd name="connsiteY30" fmla="*/ 1021556 h 1152525"/>
                <a:gd name="connsiteX31" fmla="*/ 1619250 w 1626394"/>
                <a:gd name="connsiteY31" fmla="*/ 988218 h 1152525"/>
                <a:gd name="connsiteX32" fmla="*/ 1602581 w 1626394"/>
                <a:gd name="connsiteY32" fmla="*/ 928687 h 1152525"/>
                <a:gd name="connsiteX33" fmla="*/ 1590675 w 1626394"/>
                <a:gd name="connsiteY33" fmla="*/ 890587 h 1152525"/>
                <a:gd name="connsiteX34" fmla="*/ 1562100 w 1626394"/>
                <a:gd name="connsiteY34" fmla="*/ 826293 h 1152525"/>
                <a:gd name="connsiteX35" fmla="*/ 1535906 w 1626394"/>
                <a:gd name="connsiteY35" fmla="*/ 781050 h 1152525"/>
                <a:gd name="connsiteX36" fmla="*/ 1502569 w 1626394"/>
                <a:gd name="connsiteY36" fmla="*/ 726281 h 1152525"/>
                <a:gd name="connsiteX37" fmla="*/ 1495425 w 1626394"/>
                <a:gd name="connsiteY37" fmla="*/ 711993 h 1152525"/>
                <a:gd name="connsiteX38" fmla="*/ 1459706 w 1626394"/>
                <a:gd name="connsiteY38" fmla="*/ 683418 h 1152525"/>
                <a:gd name="connsiteX39" fmla="*/ 1354931 w 1626394"/>
                <a:gd name="connsiteY39" fmla="*/ 614362 h 1152525"/>
                <a:gd name="connsiteX40" fmla="*/ 1219200 w 1626394"/>
                <a:gd name="connsiteY40" fmla="*/ 528637 h 1152525"/>
                <a:gd name="connsiteX41" fmla="*/ 1071563 w 1626394"/>
                <a:gd name="connsiteY41" fmla="*/ 442912 h 1152525"/>
                <a:gd name="connsiteX42" fmla="*/ 897731 w 1626394"/>
                <a:gd name="connsiteY42" fmla="*/ 347662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152525">
                  <a:moveTo>
                    <a:pt x="897731" y="347662"/>
                  </a:moveTo>
                  <a:lnTo>
                    <a:pt x="788194" y="292893"/>
                  </a:lnTo>
                  <a:lnTo>
                    <a:pt x="723900" y="261937"/>
                  </a:lnTo>
                  <a:lnTo>
                    <a:pt x="623888" y="219075"/>
                  </a:lnTo>
                  <a:lnTo>
                    <a:pt x="531019" y="180975"/>
                  </a:lnTo>
                  <a:lnTo>
                    <a:pt x="428625" y="140493"/>
                  </a:lnTo>
                  <a:lnTo>
                    <a:pt x="323850" y="100012"/>
                  </a:lnTo>
                  <a:lnTo>
                    <a:pt x="171450" y="47625"/>
                  </a:lnTo>
                  <a:lnTo>
                    <a:pt x="28575" y="0"/>
                  </a:lnTo>
                  <a:lnTo>
                    <a:pt x="0" y="59531"/>
                  </a:lnTo>
                  <a:lnTo>
                    <a:pt x="145256" y="128587"/>
                  </a:lnTo>
                  <a:lnTo>
                    <a:pt x="300038" y="219075"/>
                  </a:lnTo>
                  <a:lnTo>
                    <a:pt x="431006" y="295275"/>
                  </a:lnTo>
                  <a:lnTo>
                    <a:pt x="581025" y="392906"/>
                  </a:lnTo>
                  <a:lnTo>
                    <a:pt x="750094" y="509587"/>
                  </a:lnTo>
                  <a:lnTo>
                    <a:pt x="840581" y="583406"/>
                  </a:lnTo>
                  <a:lnTo>
                    <a:pt x="928688" y="654843"/>
                  </a:lnTo>
                  <a:lnTo>
                    <a:pt x="1004888" y="723900"/>
                  </a:lnTo>
                  <a:lnTo>
                    <a:pt x="1133475" y="840581"/>
                  </a:lnTo>
                  <a:lnTo>
                    <a:pt x="1233488" y="940593"/>
                  </a:lnTo>
                  <a:lnTo>
                    <a:pt x="1326356" y="1031081"/>
                  </a:lnTo>
                  <a:lnTo>
                    <a:pt x="1393031" y="1100137"/>
                  </a:lnTo>
                  <a:lnTo>
                    <a:pt x="1435894" y="1131093"/>
                  </a:lnTo>
                  <a:lnTo>
                    <a:pt x="1473994" y="1147762"/>
                  </a:lnTo>
                  <a:lnTo>
                    <a:pt x="1504950" y="1152525"/>
                  </a:lnTo>
                  <a:lnTo>
                    <a:pt x="1531144" y="1147762"/>
                  </a:lnTo>
                  <a:lnTo>
                    <a:pt x="1554956" y="1138237"/>
                  </a:lnTo>
                  <a:lnTo>
                    <a:pt x="1571625" y="1126331"/>
                  </a:lnTo>
                  <a:lnTo>
                    <a:pt x="1590675" y="1102518"/>
                  </a:lnTo>
                  <a:lnTo>
                    <a:pt x="1612106" y="1059656"/>
                  </a:lnTo>
                  <a:lnTo>
                    <a:pt x="1626394" y="1021556"/>
                  </a:lnTo>
                  <a:lnTo>
                    <a:pt x="1619250" y="988218"/>
                  </a:lnTo>
                  <a:lnTo>
                    <a:pt x="1602581" y="928687"/>
                  </a:lnTo>
                  <a:lnTo>
                    <a:pt x="1590675" y="890587"/>
                  </a:lnTo>
                  <a:lnTo>
                    <a:pt x="1562100" y="826293"/>
                  </a:lnTo>
                  <a:lnTo>
                    <a:pt x="1535906" y="781050"/>
                  </a:lnTo>
                  <a:lnTo>
                    <a:pt x="1502569" y="726281"/>
                  </a:lnTo>
                  <a:lnTo>
                    <a:pt x="1495425" y="711993"/>
                  </a:lnTo>
                  <a:lnTo>
                    <a:pt x="1459706" y="683418"/>
                  </a:lnTo>
                  <a:lnTo>
                    <a:pt x="1354931" y="614362"/>
                  </a:lnTo>
                  <a:lnTo>
                    <a:pt x="1219200" y="528637"/>
                  </a:lnTo>
                  <a:lnTo>
                    <a:pt x="1071563" y="442912"/>
                  </a:lnTo>
                  <a:lnTo>
                    <a:pt x="897731" y="3476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4D4E1CF-9BD9-4BF7-B978-6E9BFBD68E4C}"/>
              </a:ext>
            </a:extLst>
          </p:cNvPr>
          <p:cNvGrpSpPr>
            <a:grpSpLocks/>
          </p:cNvGrpSpPr>
          <p:nvPr/>
        </p:nvGrpSpPr>
        <p:grpSpPr bwMode="auto">
          <a:xfrm>
            <a:off x="2798763" y="1508125"/>
            <a:ext cx="4468812" cy="4506913"/>
            <a:chOff x="2798763" y="1508125"/>
            <a:chExt cx="4468812" cy="4506913"/>
          </a:xfrm>
        </p:grpSpPr>
        <p:sp>
          <p:nvSpPr>
            <p:cNvPr id="22" name="フリーフォーム 64">
              <a:extLst>
                <a:ext uri="{FF2B5EF4-FFF2-40B4-BE49-F238E27FC236}">
                  <a16:creationId xmlns:a16="http://schemas.microsoft.com/office/drawing/2014/main" id="{EAEC2F6F-DD80-4E33-BA08-8D1633D12372}"/>
                </a:ext>
              </a:extLst>
            </p:cNvPr>
            <p:cNvSpPr/>
            <p:nvPr/>
          </p:nvSpPr>
          <p:spPr>
            <a:xfrm>
              <a:off x="3438525" y="1846263"/>
              <a:ext cx="2638425" cy="533400"/>
            </a:xfrm>
            <a:custGeom>
              <a:avLst/>
              <a:gdLst>
                <a:gd name="connsiteX0" fmla="*/ 2124075 w 2638425"/>
                <a:gd name="connsiteY0" fmla="*/ 261937 h 533400"/>
                <a:gd name="connsiteX1" fmla="*/ 1997869 w 2638425"/>
                <a:gd name="connsiteY1" fmla="*/ 273844 h 533400"/>
                <a:gd name="connsiteX2" fmla="*/ 1804988 w 2638425"/>
                <a:gd name="connsiteY2" fmla="*/ 297656 h 533400"/>
                <a:gd name="connsiteX3" fmla="*/ 1633538 w 2638425"/>
                <a:gd name="connsiteY3" fmla="*/ 319087 h 533400"/>
                <a:gd name="connsiteX4" fmla="*/ 1493044 w 2638425"/>
                <a:gd name="connsiteY4" fmla="*/ 338137 h 533400"/>
                <a:gd name="connsiteX5" fmla="*/ 1347788 w 2638425"/>
                <a:gd name="connsiteY5" fmla="*/ 359569 h 533400"/>
                <a:gd name="connsiteX6" fmla="*/ 1126331 w 2638425"/>
                <a:gd name="connsiteY6" fmla="*/ 397669 h 533400"/>
                <a:gd name="connsiteX7" fmla="*/ 940594 w 2638425"/>
                <a:gd name="connsiteY7" fmla="*/ 428625 h 533400"/>
                <a:gd name="connsiteX8" fmla="*/ 814388 w 2638425"/>
                <a:gd name="connsiteY8" fmla="*/ 450056 h 533400"/>
                <a:gd name="connsiteX9" fmla="*/ 702469 w 2638425"/>
                <a:gd name="connsiteY9" fmla="*/ 471487 h 533400"/>
                <a:gd name="connsiteX10" fmla="*/ 500063 w 2638425"/>
                <a:gd name="connsiteY10" fmla="*/ 511969 h 533400"/>
                <a:gd name="connsiteX11" fmla="*/ 452438 w 2638425"/>
                <a:gd name="connsiteY11" fmla="*/ 523875 h 533400"/>
                <a:gd name="connsiteX12" fmla="*/ 411956 w 2638425"/>
                <a:gd name="connsiteY12" fmla="*/ 533400 h 533400"/>
                <a:gd name="connsiteX13" fmla="*/ 390525 w 2638425"/>
                <a:gd name="connsiteY13" fmla="*/ 533400 h 533400"/>
                <a:gd name="connsiteX14" fmla="*/ 347663 w 2638425"/>
                <a:gd name="connsiteY14" fmla="*/ 528637 h 533400"/>
                <a:gd name="connsiteX15" fmla="*/ 304800 w 2638425"/>
                <a:gd name="connsiteY15" fmla="*/ 519112 h 533400"/>
                <a:gd name="connsiteX16" fmla="*/ 264319 w 2638425"/>
                <a:gd name="connsiteY16" fmla="*/ 502444 h 533400"/>
                <a:gd name="connsiteX17" fmla="*/ 230981 w 2638425"/>
                <a:gd name="connsiteY17" fmla="*/ 481012 h 533400"/>
                <a:gd name="connsiteX18" fmla="*/ 209550 w 2638425"/>
                <a:gd name="connsiteY18" fmla="*/ 464344 h 533400"/>
                <a:gd name="connsiteX19" fmla="*/ 173831 w 2638425"/>
                <a:gd name="connsiteY19" fmla="*/ 431006 h 533400"/>
                <a:gd name="connsiteX20" fmla="*/ 138113 w 2638425"/>
                <a:gd name="connsiteY20" fmla="*/ 392906 h 533400"/>
                <a:gd name="connsiteX21" fmla="*/ 102394 w 2638425"/>
                <a:gd name="connsiteY21" fmla="*/ 350044 h 533400"/>
                <a:gd name="connsiteX22" fmla="*/ 71438 w 2638425"/>
                <a:gd name="connsiteY22" fmla="*/ 307181 h 533400"/>
                <a:gd name="connsiteX23" fmla="*/ 30956 w 2638425"/>
                <a:gd name="connsiteY23" fmla="*/ 242887 h 533400"/>
                <a:gd name="connsiteX24" fmla="*/ 4763 w 2638425"/>
                <a:gd name="connsiteY24" fmla="*/ 188119 h 533400"/>
                <a:gd name="connsiteX25" fmla="*/ 0 w 2638425"/>
                <a:gd name="connsiteY25" fmla="*/ 169069 h 533400"/>
                <a:gd name="connsiteX26" fmla="*/ 0 w 2638425"/>
                <a:gd name="connsiteY26" fmla="*/ 152400 h 533400"/>
                <a:gd name="connsiteX27" fmla="*/ 7144 w 2638425"/>
                <a:gd name="connsiteY27" fmla="*/ 145256 h 533400"/>
                <a:gd name="connsiteX28" fmla="*/ 16669 w 2638425"/>
                <a:gd name="connsiteY28" fmla="*/ 142875 h 533400"/>
                <a:gd name="connsiteX29" fmla="*/ 33338 w 2638425"/>
                <a:gd name="connsiteY29" fmla="*/ 145256 h 533400"/>
                <a:gd name="connsiteX30" fmla="*/ 50006 w 2638425"/>
                <a:gd name="connsiteY30" fmla="*/ 152400 h 533400"/>
                <a:gd name="connsiteX31" fmla="*/ 100013 w 2638425"/>
                <a:gd name="connsiteY31" fmla="*/ 188119 h 533400"/>
                <a:gd name="connsiteX32" fmla="*/ 185738 w 2638425"/>
                <a:gd name="connsiteY32" fmla="*/ 240506 h 533400"/>
                <a:gd name="connsiteX33" fmla="*/ 254794 w 2638425"/>
                <a:gd name="connsiteY33" fmla="*/ 273844 h 533400"/>
                <a:gd name="connsiteX34" fmla="*/ 321469 w 2638425"/>
                <a:gd name="connsiteY34" fmla="*/ 297656 h 533400"/>
                <a:gd name="connsiteX35" fmla="*/ 371475 w 2638425"/>
                <a:gd name="connsiteY35" fmla="*/ 307181 h 533400"/>
                <a:gd name="connsiteX36" fmla="*/ 423863 w 2638425"/>
                <a:gd name="connsiteY36" fmla="*/ 311944 h 533400"/>
                <a:gd name="connsiteX37" fmla="*/ 483394 w 2638425"/>
                <a:gd name="connsiteY37" fmla="*/ 311944 h 533400"/>
                <a:gd name="connsiteX38" fmla="*/ 678656 w 2638425"/>
                <a:gd name="connsiteY38" fmla="*/ 295275 h 533400"/>
                <a:gd name="connsiteX39" fmla="*/ 890588 w 2638425"/>
                <a:gd name="connsiteY39" fmla="*/ 273844 h 533400"/>
                <a:gd name="connsiteX40" fmla="*/ 1052513 w 2638425"/>
                <a:gd name="connsiteY40" fmla="*/ 254794 h 533400"/>
                <a:gd name="connsiteX41" fmla="*/ 1164431 w 2638425"/>
                <a:gd name="connsiteY41" fmla="*/ 240506 h 533400"/>
                <a:gd name="connsiteX42" fmla="*/ 1402556 w 2638425"/>
                <a:gd name="connsiteY42" fmla="*/ 200025 h 533400"/>
                <a:gd name="connsiteX43" fmla="*/ 1602581 w 2638425"/>
                <a:gd name="connsiteY43" fmla="*/ 171450 h 533400"/>
                <a:gd name="connsiteX44" fmla="*/ 1778794 w 2638425"/>
                <a:gd name="connsiteY44" fmla="*/ 145256 h 533400"/>
                <a:gd name="connsiteX45" fmla="*/ 1955006 w 2638425"/>
                <a:gd name="connsiteY45" fmla="*/ 111919 h 533400"/>
                <a:gd name="connsiteX46" fmla="*/ 2090738 w 2638425"/>
                <a:gd name="connsiteY46" fmla="*/ 80962 h 533400"/>
                <a:gd name="connsiteX47" fmla="*/ 2166938 w 2638425"/>
                <a:gd name="connsiteY47" fmla="*/ 61912 h 533400"/>
                <a:gd name="connsiteX48" fmla="*/ 2228850 w 2638425"/>
                <a:gd name="connsiteY48" fmla="*/ 40481 h 533400"/>
                <a:gd name="connsiteX49" fmla="*/ 2278856 w 2638425"/>
                <a:gd name="connsiteY49" fmla="*/ 16669 h 533400"/>
                <a:gd name="connsiteX50" fmla="*/ 2309813 w 2638425"/>
                <a:gd name="connsiteY50" fmla="*/ 0 h 533400"/>
                <a:gd name="connsiteX51" fmla="*/ 2340769 w 2638425"/>
                <a:gd name="connsiteY51" fmla="*/ 2381 h 533400"/>
                <a:gd name="connsiteX52" fmla="*/ 2428875 w 2638425"/>
                <a:gd name="connsiteY52" fmla="*/ 26194 h 533400"/>
                <a:gd name="connsiteX53" fmla="*/ 2509838 w 2638425"/>
                <a:gd name="connsiteY53" fmla="*/ 59531 h 533400"/>
                <a:gd name="connsiteX54" fmla="*/ 2569369 w 2638425"/>
                <a:gd name="connsiteY54" fmla="*/ 88106 h 533400"/>
                <a:gd name="connsiteX55" fmla="*/ 2600325 w 2638425"/>
                <a:gd name="connsiteY55" fmla="*/ 107156 h 533400"/>
                <a:gd name="connsiteX56" fmla="*/ 2619375 w 2638425"/>
                <a:gd name="connsiteY56" fmla="*/ 123825 h 533400"/>
                <a:gd name="connsiteX57" fmla="*/ 2631281 w 2638425"/>
                <a:gd name="connsiteY57" fmla="*/ 142875 h 533400"/>
                <a:gd name="connsiteX58" fmla="*/ 2636044 w 2638425"/>
                <a:gd name="connsiteY58" fmla="*/ 159544 h 533400"/>
                <a:gd name="connsiteX59" fmla="*/ 2638425 w 2638425"/>
                <a:gd name="connsiteY59" fmla="*/ 176212 h 533400"/>
                <a:gd name="connsiteX60" fmla="*/ 2626519 w 2638425"/>
                <a:gd name="connsiteY60" fmla="*/ 200025 h 533400"/>
                <a:gd name="connsiteX61" fmla="*/ 2605088 w 2638425"/>
                <a:gd name="connsiteY61" fmla="*/ 219075 h 533400"/>
                <a:gd name="connsiteX62" fmla="*/ 2574131 w 2638425"/>
                <a:gd name="connsiteY62" fmla="*/ 226219 h 533400"/>
                <a:gd name="connsiteX63" fmla="*/ 2493169 w 2638425"/>
                <a:gd name="connsiteY63" fmla="*/ 228600 h 533400"/>
                <a:gd name="connsiteX64" fmla="*/ 2378869 w 2638425"/>
                <a:gd name="connsiteY64" fmla="*/ 238125 h 533400"/>
                <a:gd name="connsiteX65" fmla="*/ 2278856 w 2638425"/>
                <a:gd name="connsiteY65" fmla="*/ 245269 h 533400"/>
                <a:gd name="connsiteX66" fmla="*/ 2124075 w 2638425"/>
                <a:gd name="connsiteY66" fmla="*/ 26193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38425" h="533400">
                  <a:moveTo>
                    <a:pt x="2124075" y="261937"/>
                  </a:moveTo>
                  <a:lnTo>
                    <a:pt x="1997869" y="273844"/>
                  </a:lnTo>
                  <a:lnTo>
                    <a:pt x="1804988" y="297656"/>
                  </a:lnTo>
                  <a:lnTo>
                    <a:pt x="1633538" y="319087"/>
                  </a:lnTo>
                  <a:lnTo>
                    <a:pt x="1493044" y="338137"/>
                  </a:lnTo>
                  <a:lnTo>
                    <a:pt x="1347788" y="359569"/>
                  </a:lnTo>
                  <a:lnTo>
                    <a:pt x="1126331" y="397669"/>
                  </a:lnTo>
                  <a:lnTo>
                    <a:pt x="940594" y="428625"/>
                  </a:lnTo>
                  <a:lnTo>
                    <a:pt x="814388" y="450056"/>
                  </a:lnTo>
                  <a:lnTo>
                    <a:pt x="702469" y="471487"/>
                  </a:lnTo>
                  <a:lnTo>
                    <a:pt x="500063" y="511969"/>
                  </a:lnTo>
                  <a:lnTo>
                    <a:pt x="452438" y="523875"/>
                  </a:lnTo>
                  <a:lnTo>
                    <a:pt x="411956" y="533400"/>
                  </a:lnTo>
                  <a:lnTo>
                    <a:pt x="390525" y="533400"/>
                  </a:lnTo>
                  <a:lnTo>
                    <a:pt x="347663" y="528637"/>
                  </a:lnTo>
                  <a:lnTo>
                    <a:pt x="304800" y="519112"/>
                  </a:lnTo>
                  <a:lnTo>
                    <a:pt x="264319" y="502444"/>
                  </a:lnTo>
                  <a:lnTo>
                    <a:pt x="230981" y="481012"/>
                  </a:lnTo>
                  <a:lnTo>
                    <a:pt x="209550" y="464344"/>
                  </a:lnTo>
                  <a:lnTo>
                    <a:pt x="173831" y="431006"/>
                  </a:lnTo>
                  <a:lnTo>
                    <a:pt x="138113" y="392906"/>
                  </a:lnTo>
                  <a:lnTo>
                    <a:pt x="102394" y="350044"/>
                  </a:lnTo>
                  <a:lnTo>
                    <a:pt x="71438" y="307181"/>
                  </a:lnTo>
                  <a:lnTo>
                    <a:pt x="30956" y="242887"/>
                  </a:lnTo>
                  <a:lnTo>
                    <a:pt x="4763" y="188119"/>
                  </a:lnTo>
                  <a:lnTo>
                    <a:pt x="0" y="169069"/>
                  </a:lnTo>
                  <a:lnTo>
                    <a:pt x="0" y="152400"/>
                  </a:lnTo>
                  <a:lnTo>
                    <a:pt x="7144" y="145256"/>
                  </a:lnTo>
                  <a:lnTo>
                    <a:pt x="16669" y="142875"/>
                  </a:lnTo>
                  <a:lnTo>
                    <a:pt x="33338" y="145256"/>
                  </a:lnTo>
                  <a:lnTo>
                    <a:pt x="50006" y="152400"/>
                  </a:lnTo>
                  <a:lnTo>
                    <a:pt x="100013" y="188119"/>
                  </a:lnTo>
                  <a:lnTo>
                    <a:pt x="185738" y="240506"/>
                  </a:lnTo>
                  <a:lnTo>
                    <a:pt x="254794" y="273844"/>
                  </a:lnTo>
                  <a:lnTo>
                    <a:pt x="321469" y="297656"/>
                  </a:lnTo>
                  <a:lnTo>
                    <a:pt x="371475" y="307181"/>
                  </a:lnTo>
                  <a:lnTo>
                    <a:pt x="423863" y="311944"/>
                  </a:lnTo>
                  <a:lnTo>
                    <a:pt x="483394" y="311944"/>
                  </a:lnTo>
                  <a:lnTo>
                    <a:pt x="678656" y="295275"/>
                  </a:lnTo>
                  <a:lnTo>
                    <a:pt x="890588" y="273844"/>
                  </a:lnTo>
                  <a:lnTo>
                    <a:pt x="1052513" y="254794"/>
                  </a:lnTo>
                  <a:lnTo>
                    <a:pt x="1164431" y="240506"/>
                  </a:lnTo>
                  <a:lnTo>
                    <a:pt x="1402556" y="200025"/>
                  </a:lnTo>
                  <a:lnTo>
                    <a:pt x="1602581" y="171450"/>
                  </a:lnTo>
                  <a:lnTo>
                    <a:pt x="1778794" y="145256"/>
                  </a:lnTo>
                  <a:lnTo>
                    <a:pt x="1955006" y="111919"/>
                  </a:lnTo>
                  <a:lnTo>
                    <a:pt x="2090738" y="80962"/>
                  </a:lnTo>
                  <a:lnTo>
                    <a:pt x="2166938" y="61912"/>
                  </a:lnTo>
                  <a:lnTo>
                    <a:pt x="2228850" y="40481"/>
                  </a:lnTo>
                  <a:lnTo>
                    <a:pt x="2278856" y="16669"/>
                  </a:lnTo>
                  <a:lnTo>
                    <a:pt x="2309813" y="0"/>
                  </a:lnTo>
                  <a:lnTo>
                    <a:pt x="2340769" y="2381"/>
                  </a:lnTo>
                  <a:lnTo>
                    <a:pt x="2428875" y="26194"/>
                  </a:lnTo>
                  <a:lnTo>
                    <a:pt x="2509838" y="59531"/>
                  </a:lnTo>
                  <a:lnTo>
                    <a:pt x="2569369" y="88106"/>
                  </a:lnTo>
                  <a:lnTo>
                    <a:pt x="2600325" y="107156"/>
                  </a:lnTo>
                  <a:lnTo>
                    <a:pt x="2619375" y="123825"/>
                  </a:lnTo>
                  <a:lnTo>
                    <a:pt x="2631281" y="142875"/>
                  </a:lnTo>
                  <a:lnTo>
                    <a:pt x="2636044" y="159544"/>
                  </a:lnTo>
                  <a:lnTo>
                    <a:pt x="2638425" y="176212"/>
                  </a:lnTo>
                  <a:lnTo>
                    <a:pt x="2626519" y="200025"/>
                  </a:lnTo>
                  <a:lnTo>
                    <a:pt x="2605088" y="219075"/>
                  </a:lnTo>
                  <a:lnTo>
                    <a:pt x="2574131" y="226219"/>
                  </a:lnTo>
                  <a:lnTo>
                    <a:pt x="2493169" y="228600"/>
                  </a:lnTo>
                  <a:lnTo>
                    <a:pt x="2378869" y="238125"/>
                  </a:lnTo>
                  <a:lnTo>
                    <a:pt x="2278856" y="245269"/>
                  </a:lnTo>
                  <a:lnTo>
                    <a:pt x="21240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5">
              <a:extLst>
                <a:ext uri="{FF2B5EF4-FFF2-40B4-BE49-F238E27FC236}">
                  <a16:creationId xmlns:a16="http://schemas.microsoft.com/office/drawing/2014/main" id="{6E7E7E54-5627-4483-93B9-914DDFE1271D}"/>
                </a:ext>
              </a:extLst>
            </p:cNvPr>
            <p:cNvSpPr/>
            <p:nvPr/>
          </p:nvSpPr>
          <p:spPr>
            <a:xfrm>
              <a:off x="3390900" y="2381250"/>
              <a:ext cx="2627313" cy="600075"/>
            </a:xfrm>
            <a:custGeom>
              <a:avLst/>
              <a:gdLst>
                <a:gd name="connsiteX0" fmla="*/ 1935956 w 2626519"/>
                <a:gd name="connsiteY0" fmla="*/ 107156 h 600075"/>
                <a:gd name="connsiteX1" fmla="*/ 1769269 w 2626519"/>
                <a:gd name="connsiteY1" fmla="*/ 138113 h 600075"/>
                <a:gd name="connsiteX2" fmla="*/ 1609725 w 2626519"/>
                <a:gd name="connsiteY2" fmla="*/ 164306 h 600075"/>
                <a:gd name="connsiteX3" fmla="*/ 1438275 w 2626519"/>
                <a:gd name="connsiteY3" fmla="*/ 197644 h 600075"/>
                <a:gd name="connsiteX4" fmla="*/ 1257300 w 2626519"/>
                <a:gd name="connsiteY4" fmla="*/ 226219 h 600075"/>
                <a:gd name="connsiteX5" fmla="*/ 1026319 w 2626519"/>
                <a:gd name="connsiteY5" fmla="*/ 264319 h 600075"/>
                <a:gd name="connsiteX6" fmla="*/ 892969 w 2626519"/>
                <a:gd name="connsiteY6" fmla="*/ 290513 h 600075"/>
                <a:gd name="connsiteX7" fmla="*/ 740569 w 2626519"/>
                <a:gd name="connsiteY7" fmla="*/ 314325 h 600075"/>
                <a:gd name="connsiteX8" fmla="*/ 619125 w 2626519"/>
                <a:gd name="connsiteY8" fmla="*/ 333375 h 600075"/>
                <a:gd name="connsiteX9" fmla="*/ 547688 w 2626519"/>
                <a:gd name="connsiteY9" fmla="*/ 342900 h 600075"/>
                <a:gd name="connsiteX10" fmla="*/ 483394 w 2626519"/>
                <a:gd name="connsiteY10" fmla="*/ 350044 h 600075"/>
                <a:gd name="connsiteX11" fmla="*/ 442913 w 2626519"/>
                <a:gd name="connsiteY11" fmla="*/ 354806 h 600075"/>
                <a:gd name="connsiteX12" fmla="*/ 421481 w 2626519"/>
                <a:gd name="connsiteY12" fmla="*/ 357188 h 600075"/>
                <a:gd name="connsiteX13" fmla="*/ 361950 w 2626519"/>
                <a:gd name="connsiteY13" fmla="*/ 354806 h 600075"/>
                <a:gd name="connsiteX14" fmla="*/ 319088 w 2626519"/>
                <a:gd name="connsiteY14" fmla="*/ 352425 h 600075"/>
                <a:gd name="connsiteX15" fmla="*/ 228600 w 2626519"/>
                <a:gd name="connsiteY15" fmla="*/ 338138 h 600075"/>
                <a:gd name="connsiteX16" fmla="*/ 147638 w 2626519"/>
                <a:gd name="connsiteY16" fmla="*/ 321469 h 600075"/>
                <a:gd name="connsiteX17" fmla="*/ 76200 w 2626519"/>
                <a:gd name="connsiteY17" fmla="*/ 295275 h 600075"/>
                <a:gd name="connsiteX18" fmla="*/ 28575 w 2626519"/>
                <a:gd name="connsiteY18" fmla="*/ 276225 h 600075"/>
                <a:gd name="connsiteX19" fmla="*/ 19050 w 2626519"/>
                <a:gd name="connsiteY19" fmla="*/ 276225 h 600075"/>
                <a:gd name="connsiteX20" fmla="*/ 4763 w 2626519"/>
                <a:gd name="connsiteY20" fmla="*/ 278606 h 600075"/>
                <a:gd name="connsiteX21" fmla="*/ 0 w 2626519"/>
                <a:gd name="connsiteY21" fmla="*/ 288131 h 600075"/>
                <a:gd name="connsiteX22" fmla="*/ 4763 w 2626519"/>
                <a:gd name="connsiteY22" fmla="*/ 314325 h 600075"/>
                <a:gd name="connsiteX23" fmla="*/ 33338 w 2626519"/>
                <a:gd name="connsiteY23" fmla="*/ 359569 h 600075"/>
                <a:gd name="connsiteX24" fmla="*/ 88106 w 2626519"/>
                <a:gd name="connsiteY24" fmla="*/ 421481 h 600075"/>
                <a:gd name="connsiteX25" fmla="*/ 133350 w 2626519"/>
                <a:gd name="connsiteY25" fmla="*/ 466725 h 600075"/>
                <a:gd name="connsiteX26" fmla="*/ 180975 w 2626519"/>
                <a:gd name="connsiteY26" fmla="*/ 511969 h 600075"/>
                <a:gd name="connsiteX27" fmla="*/ 238125 w 2626519"/>
                <a:gd name="connsiteY27" fmla="*/ 552450 h 600075"/>
                <a:gd name="connsiteX28" fmla="*/ 288131 w 2626519"/>
                <a:gd name="connsiteY28" fmla="*/ 583406 h 600075"/>
                <a:gd name="connsiteX29" fmla="*/ 323850 w 2626519"/>
                <a:gd name="connsiteY29" fmla="*/ 600075 h 600075"/>
                <a:gd name="connsiteX30" fmla="*/ 378619 w 2626519"/>
                <a:gd name="connsiteY30" fmla="*/ 585788 h 600075"/>
                <a:gd name="connsiteX31" fmla="*/ 535781 w 2626519"/>
                <a:gd name="connsiteY31" fmla="*/ 542925 h 600075"/>
                <a:gd name="connsiteX32" fmla="*/ 688181 w 2626519"/>
                <a:gd name="connsiteY32" fmla="*/ 504825 h 600075"/>
                <a:gd name="connsiteX33" fmla="*/ 850106 w 2626519"/>
                <a:gd name="connsiteY33" fmla="*/ 466725 h 600075"/>
                <a:gd name="connsiteX34" fmla="*/ 988219 w 2626519"/>
                <a:gd name="connsiteY34" fmla="*/ 438150 h 600075"/>
                <a:gd name="connsiteX35" fmla="*/ 1302544 w 2626519"/>
                <a:gd name="connsiteY35" fmla="*/ 385763 h 600075"/>
                <a:gd name="connsiteX36" fmla="*/ 1478756 w 2626519"/>
                <a:gd name="connsiteY36" fmla="*/ 354806 h 600075"/>
                <a:gd name="connsiteX37" fmla="*/ 1562100 w 2626519"/>
                <a:gd name="connsiteY37" fmla="*/ 333375 h 600075"/>
                <a:gd name="connsiteX38" fmla="*/ 1766888 w 2626519"/>
                <a:gd name="connsiteY38" fmla="*/ 311944 h 600075"/>
                <a:gd name="connsiteX39" fmla="*/ 1978819 w 2626519"/>
                <a:gd name="connsiteY39" fmla="*/ 283369 h 600075"/>
                <a:gd name="connsiteX40" fmla="*/ 2176463 w 2626519"/>
                <a:gd name="connsiteY40" fmla="*/ 254794 h 600075"/>
                <a:gd name="connsiteX41" fmla="*/ 2324100 w 2626519"/>
                <a:gd name="connsiteY41" fmla="*/ 233363 h 600075"/>
                <a:gd name="connsiteX42" fmla="*/ 2471738 w 2626519"/>
                <a:gd name="connsiteY42" fmla="*/ 209550 h 600075"/>
                <a:gd name="connsiteX43" fmla="*/ 2555081 w 2626519"/>
                <a:gd name="connsiteY43" fmla="*/ 188119 h 600075"/>
                <a:gd name="connsiteX44" fmla="*/ 2583656 w 2626519"/>
                <a:gd name="connsiteY44" fmla="*/ 176213 h 600075"/>
                <a:gd name="connsiteX45" fmla="*/ 2605088 w 2626519"/>
                <a:gd name="connsiteY45" fmla="*/ 161925 h 600075"/>
                <a:gd name="connsiteX46" fmla="*/ 2621756 w 2626519"/>
                <a:gd name="connsiteY46" fmla="*/ 140494 h 600075"/>
                <a:gd name="connsiteX47" fmla="*/ 2626519 w 2626519"/>
                <a:gd name="connsiteY47" fmla="*/ 126206 h 600075"/>
                <a:gd name="connsiteX48" fmla="*/ 2626519 w 2626519"/>
                <a:gd name="connsiteY48" fmla="*/ 107156 h 600075"/>
                <a:gd name="connsiteX49" fmla="*/ 2624138 w 2626519"/>
                <a:gd name="connsiteY49" fmla="*/ 92869 h 600075"/>
                <a:gd name="connsiteX50" fmla="*/ 2614613 w 2626519"/>
                <a:gd name="connsiteY50" fmla="*/ 78581 h 600075"/>
                <a:gd name="connsiteX51" fmla="*/ 2595563 w 2626519"/>
                <a:gd name="connsiteY51" fmla="*/ 64294 h 600075"/>
                <a:gd name="connsiteX52" fmla="*/ 2557463 w 2626519"/>
                <a:gd name="connsiteY52" fmla="*/ 45244 h 600075"/>
                <a:gd name="connsiteX53" fmla="*/ 2505075 w 2626519"/>
                <a:gd name="connsiteY53" fmla="*/ 30956 h 600075"/>
                <a:gd name="connsiteX54" fmla="*/ 2457450 w 2626519"/>
                <a:gd name="connsiteY54" fmla="*/ 21431 h 600075"/>
                <a:gd name="connsiteX55" fmla="*/ 2371725 w 2626519"/>
                <a:gd name="connsiteY55" fmla="*/ 9525 h 600075"/>
                <a:gd name="connsiteX56" fmla="*/ 2288381 w 2626519"/>
                <a:gd name="connsiteY56" fmla="*/ 0 h 600075"/>
                <a:gd name="connsiteX57" fmla="*/ 2274094 w 2626519"/>
                <a:gd name="connsiteY57" fmla="*/ 0 h 600075"/>
                <a:gd name="connsiteX58" fmla="*/ 2255044 w 2626519"/>
                <a:gd name="connsiteY58" fmla="*/ 2381 h 600075"/>
                <a:gd name="connsiteX59" fmla="*/ 2205038 w 2626519"/>
                <a:gd name="connsiteY59" fmla="*/ 16669 h 600075"/>
                <a:gd name="connsiteX60" fmla="*/ 2145506 w 2626519"/>
                <a:gd name="connsiteY60" fmla="*/ 38100 h 600075"/>
                <a:gd name="connsiteX61" fmla="*/ 2076450 w 2626519"/>
                <a:gd name="connsiteY61" fmla="*/ 66675 h 600075"/>
                <a:gd name="connsiteX62" fmla="*/ 2024063 w 2626519"/>
                <a:gd name="connsiteY62" fmla="*/ 88106 h 600075"/>
                <a:gd name="connsiteX63" fmla="*/ 1935956 w 2626519"/>
                <a:gd name="connsiteY63" fmla="*/ 107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6519" h="600075">
                  <a:moveTo>
                    <a:pt x="1935956" y="107156"/>
                  </a:moveTo>
                  <a:lnTo>
                    <a:pt x="1769269" y="138113"/>
                  </a:lnTo>
                  <a:lnTo>
                    <a:pt x="1609725" y="164306"/>
                  </a:lnTo>
                  <a:lnTo>
                    <a:pt x="1438275" y="197644"/>
                  </a:lnTo>
                  <a:lnTo>
                    <a:pt x="1257300" y="226219"/>
                  </a:lnTo>
                  <a:lnTo>
                    <a:pt x="1026319" y="264319"/>
                  </a:lnTo>
                  <a:lnTo>
                    <a:pt x="892969" y="290513"/>
                  </a:lnTo>
                  <a:lnTo>
                    <a:pt x="740569" y="314325"/>
                  </a:lnTo>
                  <a:lnTo>
                    <a:pt x="619125" y="333375"/>
                  </a:lnTo>
                  <a:lnTo>
                    <a:pt x="547688" y="342900"/>
                  </a:lnTo>
                  <a:lnTo>
                    <a:pt x="483394" y="350044"/>
                  </a:lnTo>
                  <a:lnTo>
                    <a:pt x="442913" y="354806"/>
                  </a:lnTo>
                  <a:lnTo>
                    <a:pt x="421481" y="357188"/>
                  </a:lnTo>
                  <a:lnTo>
                    <a:pt x="361950" y="354806"/>
                  </a:lnTo>
                  <a:lnTo>
                    <a:pt x="319088" y="352425"/>
                  </a:lnTo>
                  <a:lnTo>
                    <a:pt x="228600" y="338138"/>
                  </a:lnTo>
                  <a:lnTo>
                    <a:pt x="147638" y="321469"/>
                  </a:lnTo>
                  <a:lnTo>
                    <a:pt x="76200" y="295275"/>
                  </a:lnTo>
                  <a:lnTo>
                    <a:pt x="28575" y="276225"/>
                  </a:lnTo>
                  <a:lnTo>
                    <a:pt x="19050" y="276225"/>
                  </a:lnTo>
                  <a:lnTo>
                    <a:pt x="4763" y="278606"/>
                  </a:lnTo>
                  <a:lnTo>
                    <a:pt x="0" y="288131"/>
                  </a:lnTo>
                  <a:lnTo>
                    <a:pt x="4763" y="314325"/>
                  </a:lnTo>
                  <a:lnTo>
                    <a:pt x="33338" y="359569"/>
                  </a:lnTo>
                  <a:lnTo>
                    <a:pt x="88106" y="421481"/>
                  </a:lnTo>
                  <a:lnTo>
                    <a:pt x="133350" y="466725"/>
                  </a:lnTo>
                  <a:lnTo>
                    <a:pt x="180975" y="511969"/>
                  </a:lnTo>
                  <a:lnTo>
                    <a:pt x="238125" y="552450"/>
                  </a:lnTo>
                  <a:lnTo>
                    <a:pt x="288131" y="583406"/>
                  </a:lnTo>
                  <a:lnTo>
                    <a:pt x="323850" y="600075"/>
                  </a:lnTo>
                  <a:lnTo>
                    <a:pt x="378619" y="585788"/>
                  </a:lnTo>
                  <a:lnTo>
                    <a:pt x="535781" y="542925"/>
                  </a:lnTo>
                  <a:lnTo>
                    <a:pt x="688181" y="504825"/>
                  </a:lnTo>
                  <a:lnTo>
                    <a:pt x="850106" y="466725"/>
                  </a:lnTo>
                  <a:lnTo>
                    <a:pt x="988219" y="438150"/>
                  </a:lnTo>
                  <a:lnTo>
                    <a:pt x="1302544" y="385763"/>
                  </a:lnTo>
                  <a:lnTo>
                    <a:pt x="1478756" y="354806"/>
                  </a:lnTo>
                  <a:lnTo>
                    <a:pt x="1562100" y="333375"/>
                  </a:lnTo>
                  <a:lnTo>
                    <a:pt x="1766888" y="311944"/>
                  </a:lnTo>
                  <a:lnTo>
                    <a:pt x="1978819" y="283369"/>
                  </a:lnTo>
                  <a:lnTo>
                    <a:pt x="2176463" y="254794"/>
                  </a:lnTo>
                  <a:lnTo>
                    <a:pt x="2324100" y="233363"/>
                  </a:lnTo>
                  <a:lnTo>
                    <a:pt x="2471738" y="209550"/>
                  </a:lnTo>
                  <a:lnTo>
                    <a:pt x="2555081" y="188119"/>
                  </a:lnTo>
                  <a:lnTo>
                    <a:pt x="2583656" y="176213"/>
                  </a:lnTo>
                  <a:lnTo>
                    <a:pt x="2605088" y="161925"/>
                  </a:lnTo>
                  <a:lnTo>
                    <a:pt x="2621756" y="140494"/>
                  </a:lnTo>
                  <a:lnTo>
                    <a:pt x="2626519" y="126206"/>
                  </a:lnTo>
                  <a:lnTo>
                    <a:pt x="2626519" y="107156"/>
                  </a:lnTo>
                  <a:lnTo>
                    <a:pt x="2624138" y="92869"/>
                  </a:lnTo>
                  <a:lnTo>
                    <a:pt x="2614613" y="78581"/>
                  </a:lnTo>
                  <a:lnTo>
                    <a:pt x="2595563" y="64294"/>
                  </a:lnTo>
                  <a:lnTo>
                    <a:pt x="2557463" y="45244"/>
                  </a:lnTo>
                  <a:lnTo>
                    <a:pt x="2505075" y="30956"/>
                  </a:lnTo>
                  <a:lnTo>
                    <a:pt x="2457450" y="21431"/>
                  </a:lnTo>
                  <a:lnTo>
                    <a:pt x="2371725" y="9525"/>
                  </a:lnTo>
                  <a:lnTo>
                    <a:pt x="2288381" y="0"/>
                  </a:lnTo>
                  <a:lnTo>
                    <a:pt x="2274094" y="0"/>
                  </a:lnTo>
                  <a:lnTo>
                    <a:pt x="2255044" y="2381"/>
                  </a:lnTo>
                  <a:lnTo>
                    <a:pt x="2205038" y="16669"/>
                  </a:lnTo>
                  <a:lnTo>
                    <a:pt x="2145506" y="38100"/>
                  </a:lnTo>
                  <a:lnTo>
                    <a:pt x="2076450" y="66675"/>
                  </a:lnTo>
                  <a:lnTo>
                    <a:pt x="2024063" y="88106"/>
                  </a:lnTo>
                  <a:lnTo>
                    <a:pt x="193595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6">
              <a:extLst>
                <a:ext uri="{FF2B5EF4-FFF2-40B4-BE49-F238E27FC236}">
                  <a16:creationId xmlns:a16="http://schemas.microsoft.com/office/drawing/2014/main" id="{DF724EC5-8BD2-406C-B998-4777E6429B63}"/>
                </a:ext>
              </a:extLst>
            </p:cNvPr>
            <p:cNvSpPr/>
            <p:nvPr/>
          </p:nvSpPr>
          <p:spPr>
            <a:xfrm>
              <a:off x="2871788" y="2895600"/>
              <a:ext cx="3684587" cy="735013"/>
            </a:xfrm>
            <a:custGeom>
              <a:avLst/>
              <a:gdLst>
                <a:gd name="connsiteX0" fmla="*/ 2224940 w 3684406"/>
                <a:gd name="connsiteY0" fmla="*/ 351463 h 735689"/>
                <a:gd name="connsiteX1" fmla="*/ 2046230 w 3684406"/>
                <a:gd name="connsiteY1" fmla="*/ 369334 h 735689"/>
                <a:gd name="connsiteX2" fmla="*/ 1858585 w 3684406"/>
                <a:gd name="connsiteY2" fmla="*/ 393162 h 735689"/>
                <a:gd name="connsiteX3" fmla="*/ 1653068 w 3684406"/>
                <a:gd name="connsiteY3" fmla="*/ 419968 h 735689"/>
                <a:gd name="connsiteX4" fmla="*/ 1510100 w 3684406"/>
                <a:gd name="connsiteY4" fmla="*/ 440818 h 735689"/>
                <a:gd name="connsiteX5" fmla="*/ 1429680 w 3684406"/>
                <a:gd name="connsiteY5" fmla="*/ 452732 h 735689"/>
                <a:gd name="connsiteX6" fmla="*/ 1090131 w 3684406"/>
                <a:gd name="connsiteY6" fmla="*/ 536130 h 735689"/>
                <a:gd name="connsiteX7" fmla="*/ 929292 w 3684406"/>
                <a:gd name="connsiteY7" fmla="*/ 583786 h 735689"/>
                <a:gd name="connsiteX8" fmla="*/ 780367 w 3684406"/>
                <a:gd name="connsiteY8" fmla="*/ 625485 h 735689"/>
                <a:gd name="connsiteX9" fmla="*/ 661227 w 3684406"/>
                <a:gd name="connsiteY9" fmla="*/ 658248 h 735689"/>
                <a:gd name="connsiteX10" fmla="*/ 559958 w 3684406"/>
                <a:gd name="connsiteY10" fmla="*/ 691012 h 735689"/>
                <a:gd name="connsiteX11" fmla="*/ 482517 w 3684406"/>
                <a:gd name="connsiteY11" fmla="*/ 720797 h 735689"/>
                <a:gd name="connsiteX12" fmla="*/ 458689 w 3684406"/>
                <a:gd name="connsiteY12" fmla="*/ 729732 h 735689"/>
                <a:gd name="connsiteX13" fmla="*/ 419968 w 3684406"/>
                <a:gd name="connsiteY13" fmla="*/ 735689 h 735689"/>
                <a:gd name="connsiteX14" fmla="*/ 393162 w 3684406"/>
                <a:gd name="connsiteY14" fmla="*/ 735689 h 735689"/>
                <a:gd name="connsiteX15" fmla="*/ 372312 w 3684406"/>
                <a:gd name="connsiteY15" fmla="*/ 729732 h 735689"/>
                <a:gd name="connsiteX16" fmla="*/ 318699 w 3684406"/>
                <a:gd name="connsiteY16" fmla="*/ 708883 h 735689"/>
                <a:gd name="connsiteX17" fmla="*/ 253172 w 3684406"/>
                <a:gd name="connsiteY17" fmla="*/ 676119 h 735689"/>
                <a:gd name="connsiteX18" fmla="*/ 172753 w 3684406"/>
                <a:gd name="connsiteY18" fmla="*/ 628463 h 735689"/>
                <a:gd name="connsiteX19" fmla="*/ 131054 w 3684406"/>
                <a:gd name="connsiteY19" fmla="*/ 598678 h 735689"/>
                <a:gd name="connsiteX20" fmla="*/ 101269 w 3684406"/>
                <a:gd name="connsiteY20" fmla="*/ 574850 h 735689"/>
                <a:gd name="connsiteX21" fmla="*/ 80419 w 3684406"/>
                <a:gd name="connsiteY21" fmla="*/ 554001 h 735689"/>
                <a:gd name="connsiteX22" fmla="*/ 56591 w 3684406"/>
                <a:gd name="connsiteY22" fmla="*/ 527194 h 735689"/>
                <a:gd name="connsiteX23" fmla="*/ 38720 w 3684406"/>
                <a:gd name="connsiteY23" fmla="*/ 500388 h 735689"/>
                <a:gd name="connsiteX24" fmla="*/ 11914 w 3684406"/>
                <a:gd name="connsiteY24" fmla="*/ 443796 h 735689"/>
                <a:gd name="connsiteX25" fmla="*/ 2978 w 3684406"/>
                <a:gd name="connsiteY25" fmla="*/ 408054 h 735689"/>
                <a:gd name="connsiteX26" fmla="*/ 0 w 3684406"/>
                <a:gd name="connsiteY26" fmla="*/ 381248 h 735689"/>
                <a:gd name="connsiteX27" fmla="*/ 0 w 3684406"/>
                <a:gd name="connsiteY27" fmla="*/ 369334 h 735689"/>
                <a:gd name="connsiteX28" fmla="*/ 5957 w 3684406"/>
                <a:gd name="connsiteY28" fmla="*/ 357420 h 735689"/>
                <a:gd name="connsiteX29" fmla="*/ 11914 w 3684406"/>
                <a:gd name="connsiteY29" fmla="*/ 354441 h 735689"/>
                <a:gd name="connsiteX30" fmla="*/ 20849 w 3684406"/>
                <a:gd name="connsiteY30" fmla="*/ 351463 h 735689"/>
                <a:gd name="connsiteX31" fmla="*/ 38720 w 3684406"/>
                <a:gd name="connsiteY31" fmla="*/ 357420 h 735689"/>
                <a:gd name="connsiteX32" fmla="*/ 71484 w 3684406"/>
                <a:gd name="connsiteY32" fmla="*/ 378269 h 735689"/>
                <a:gd name="connsiteX33" fmla="*/ 142968 w 3684406"/>
                <a:gd name="connsiteY33" fmla="*/ 425925 h 735689"/>
                <a:gd name="connsiteX34" fmla="*/ 181688 w 3684406"/>
                <a:gd name="connsiteY34" fmla="*/ 446775 h 735689"/>
                <a:gd name="connsiteX35" fmla="*/ 223387 w 3684406"/>
                <a:gd name="connsiteY35" fmla="*/ 458689 h 735689"/>
                <a:gd name="connsiteX36" fmla="*/ 312742 w 3684406"/>
                <a:gd name="connsiteY36" fmla="*/ 467624 h 735689"/>
                <a:gd name="connsiteX37" fmla="*/ 402097 w 3684406"/>
                <a:gd name="connsiteY37" fmla="*/ 470603 h 735689"/>
                <a:gd name="connsiteX38" fmla="*/ 482517 w 3684406"/>
                <a:gd name="connsiteY38" fmla="*/ 461667 h 735689"/>
                <a:gd name="connsiteX39" fmla="*/ 691012 w 3684406"/>
                <a:gd name="connsiteY39" fmla="*/ 428904 h 735689"/>
                <a:gd name="connsiteX40" fmla="*/ 914400 w 3684406"/>
                <a:gd name="connsiteY40" fmla="*/ 393162 h 735689"/>
                <a:gd name="connsiteX41" fmla="*/ 1158637 w 3684406"/>
                <a:gd name="connsiteY41" fmla="*/ 351463 h 735689"/>
                <a:gd name="connsiteX42" fmla="*/ 1292669 w 3684406"/>
                <a:gd name="connsiteY42" fmla="*/ 330613 h 735689"/>
                <a:gd name="connsiteX43" fmla="*/ 1539885 w 3684406"/>
                <a:gd name="connsiteY43" fmla="*/ 291893 h 735689"/>
                <a:gd name="connsiteX44" fmla="*/ 1784122 w 3684406"/>
                <a:gd name="connsiteY44" fmla="*/ 259129 h 735689"/>
                <a:gd name="connsiteX45" fmla="*/ 1974746 w 3684406"/>
                <a:gd name="connsiteY45" fmla="*/ 235301 h 735689"/>
                <a:gd name="connsiteX46" fmla="*/ 2165370 w 3684406"/>
                <a:gd name="connsiteY46" fmla="*/ 211473 h 735689"/>
                <a:gd name="connsiteX47" fmla="*/ 2296424 w 3684406"/>
                <a:gd name="connsiteY47" fmla="*/ 196581 h 735689"/>
                <a:gd name="connsiteX48" fmla="*/ 2403650 w 3684406"/>
                <a:gd name="connsiteY48" fmla="*/ 184667 h 735689"/>
                <a:gd name="connsiteX49" fmla="*/ 2501941 w 3684406"/>
                <a:gd name="connsiteY49" fmla="*/ 169774 h 735689"/>
                <a:gd name="connsiteX50" fmla="*/ 2659802 w 3684406"/>
                <a:gd name="connsiteY50" fmla="*/ 151903 h 735689"/>
                <a:gd name="connsiteX51" fmla="*/ 2844469 w 3684406"/>
                <a:gd name="connsiteY51" fmla="*/ 128075 h 735689"/>
                <a:gd name="connsiteX52" fmla="*/ 2963609 w 3684406"/>
                <a:gd name="connsiteY52" fmla="*/ 110204 h 735689"/>
                <a:gd name="connsiteX53" fmla="*/ 3017222 w 3684406"/>
                <a:gd name="connsiteY53" fmla="*/ 98290 h 735689"/>
                <a:gd name="connsiteX54" fmla="*/ 3082749 w 3684406"/>
                <a:gd name="connsiteY54" fmla="*/ 77441 h 735689"/>
                <a:gd name="connsiteX55" fmla="*/ 3166147 w 3684406"/>
                <a:gd name="connsiteY55" fmla="*/ 41699 h 735689"/>
                <a:gd name="connsiteX56" fmla="*/ 3252523 w 3684406"/>
                <a:gd name="connsiteY56" fmla="*/ 2978 h 735689"/>
                <a:gd name="connsiteX57" fmla="*/ 3258480 w 3684406"/>
                <a:gd name="connsiteY57" fmla="*/ 0 h 735689"/>
                <a:gd name="connsiteX58" fmla="*/ 3270394 w 3684406"/>
                <a:gd name="connsiteY58" fmla="*/ 0 h 735689"/>
                <a:gd name="connsiteX59" fmla="*/ 3353792 w 3684406"/>
                <a:gd name="connsiteY59" fmla="*/ 20849 h 735689"/>
                <a:gd name="connsiteX60" fmla="*/ 3496760 w 3684406"/>
                <a:gd name="connsiteY60" fmla="*/ 65527 h 735689"/>
                <a:gd name="connsiteX61" fmla="*/ 3568245 w 3684406"/>
                <a:gd name="connsiteY61" fmla="*/ 92333 h 735689"/>
                <a:gd name="connsiteX62" fmla="*/ 3615901 w 3684406"/>
                <a:gd name="connsiteY62" fmla="*/ 116161 h 735689"/>
                <a:gd name="connsiteX63" fmla="*/ 3630793 w 3684406"/>
                <a:gd name="connsiteY63" fmla="*/ 125097 h 735689"/>
                <a:gd name="connsiteX64" fmla="*/ 3642707 w 3684406"/>
                <a:gd name="connsiteY64" fmla="*/ 134032 h 735689"/>
                <a:gd name="connsiteX65" fmla="*/ 3657600 w 3684406"/>
                <a:gd name="connsiteY65" fmla="*/ 151903 h 735689"/>
                <a:gd name="connsiteX66" fmla="*/ 3672492 w 3684406"/>
                <a:gd name="connsiteY66" fmla="*/ 181688 h 735689"/>
                <a:gd name="connsiteX67" fmla="*/ 3684406 w 3684406"/>
                <a:gd name="connsiteY67" fmla="*/ 220409 h 735689"/>
                <a:gd name="connsiteX68" fmla="*/ 3684406 w 3684406"/>
                <a:gd name="connsiteY68" fmla="*/ 238280 h 735689"/>
                <a:gd name="connsiteX69" fmla="*/ 3678449 w 3684406"/>
                <a:gd name="connsiteY69" fmla="*/ 253172 h 735689"/>
                <a:gd name="connsiteX70" fmla="*/ 3660578 w 3684406"/>
                <a:gd name="connsiteY70" fmla="*/ 265086 h 735689"/>
                <a:gd name="connsiteX71" fmla="*/ 3630793 w 3684406"/>
                <a:gd name="connsiteY71" fmla="*/ 277000 h 735689"/>
                <a:gd name="connsiteX72" fmla="*/ 3586116 w 3684406"/>
                <a:gd name="connsiteY72" fmla="*/ 282957 h 735689"/>
                <a:gd name="connsiteX73" fmla="*/ 3505696 w 3684406"/>
                <a:gd name="connsiteY73" fmla="*/ 288914 h 735689"/>
                <a:gd name="connsiteX74" fmla="*/ 3419319 w 3684406"/>
                <a:gd name="connsiteY74" fmla="*/ 288914 h 735689"/>
                <a:gd name="connsiteX75" fmla="*/ 3297201 w 3684406"/>
                <a:gd name="connsiteY75" fmla="*/ 282957 h 735689"/>
                <a:gd name="connsiteX76" fmla="*/ 3130405 w 3684406"/>
                <a:gd name="connsiteY76" fmla="*/ 282957 h 735689"/>
                <a:gd name="connsiteX77" fmla="*/ 2996372 w 3684406"/>
                <a:gd name="connsiteY77" fmla="*/ 282957 h 735689"/>
                <a:gd name="connsiteX78" fmla="*/ 2817662 w 3684406"/>
                <a:gd name="connsiteY78" fmla="*/ 291893 h 735689"/>
                <a:gd name="connsiteX79" fmla="*/ 2641931 w 3684406"/>
                <a:gd name="connsiteY79" fmla="*/ 303807 h 735689"/>
                <a:gd name="connsiteX80" fmla="*/ 2522790 w 3684406"/>
                <a:gd name="connsiteY80" fmla="*/ 312742 h 735689"/>
                <a:gd name="connsiteX81" fmla="*/ 2388758 w 3684406"/>
                <a:gd name="connsiteY81" fmla="*/ 333592 h 735689"/>
                <a:gd name="connsiteX82" fmla="*/ 2224940 w 3684406"/>
                <a:gd name="connsiteY82" fmla="*/ 351463 h 7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684406" h="735689">
                  <a:moveTo>
                    <a:pt x="2224940" y="351463"/>
                  </a:moveTo>
                  <a:lnTo>
                    <a:pt x="2046230" y="369334"/>
                  </a:lnTo>
                  <a:lnTo>
                    <a:pt x="1858585" y="393162"/>
                  </a:lnTo>
                  <a:lnTo>
                    <a:pt x="1653068" y="419968"/>
                  </a:lnTo>
                  <a:lnTo>
                    <a:pt x="1510100" y="440818"/>
                  </a:lnTo>
                  <a:lnTo>
                    <a:pt x="1429680" y="452732"/>
                  </a:lnTo>
                  <a:lnTo>
                    <a:pt x="1090131" y="536130"/>
                  </a:lnTo>
                  <a:lnTo>
                    <a:pt x="929292" y="583786"/>
                  </a:lnTo>
                  <a:lnTo>
                    <a:pt x="780367" y="625485"/>
                  </a:lnTo>
                  <a:lnTo>
                    <a:pt x="661227" y="658248"/>
                  </a:lnTo>
                  <a:lnTo>
                    <a:pt x="559958" y="691012"/>
                  </a:lnTo>
                  <a:lnTo>
                    <a:pt x="482517" y="720797"/>
                  </a:lnTo>
                  <a:lnTo>
                    <a:pt x="458689" y="729732"/>
                  </a:lnTo>
                  <a:lnTo>
                    <a:pt x="419968" y="735689"/>
                  </a:lnTo>
                  <a:lnTo>
                    <a:pt x="393162" y="735689"/>
                  </a:lnTo>
                  <a:lnTo>
                    <a:pt x="372312" y="729732"/>
                  </a:lnTo>
                  <a:lnTo>
                    <a:pt x="318699" y="708883"/>
                  </a:lnTo>
                  <a:lnTo>
                    <a:pt x="253172" y="676119"/>
                  </a:lnTo>
                  <a:lnTo>
                    <a:pt x="172753" y="628463"/>
                  </a:lnTo>
                  <a:lnTo>
                    <a:pt x="131054" y="598678"/>
                  </a:lnTo>
                  <a:lnTo>
                    <a:pt x="101269" y="574850"/>
                  </a:lnTo>
                  <a:lnTo>
                    <a:pt x="80419" y="554001"/>
                  </a:lnTo>
                  <a:lnTo>
                    <a:pt x="56591" y="527194"/>
                  </a:lnTo>
                  <a:lnTo>
                    <a:pt x="38720" y="500388"/>
                  </a:lnTo>
                  <a:lnTo>
                    <a:pt x="11914" y="443796"/>
                  </a:lnTo>
                  <a:lnTo>
                    <a:pt x="2978" y="408054"/>
                  </a:lnTo>
                  <a:lnTo>
                    <a:pt x="0" y="381248"/>
                  </a:lnTo>
                  <a:lnTo>
                    <a:pt x="0" y="369334"/>
                  </a:lnTo>
                  <a:lnTo>
                    <a:pt x="5957" y="357420"/>
                  </a:lnTo>
                  <a:lnTo>
                    <a:pt x="11914" y="354441"/>
                  </a:lnTo>
                  <a:lnTo>
                    <a:pt x="20849" y="351463"/>
                  </a:lnTo>
                  <a:lnTo>
                    <a:pt x="38720" y="357420"/>
                  </a:lnTo>
                  <a:lnTo>
                    <a:pt x="71484" y="378269"/>
                  </a:lnTo>
                  <a:lnTo>
                    <a:pt x="142968" y="425925"/>
                  </a:lnTo>
                  <a:lnTo>
                    <a:pt x="181688" y="446775"/>
                  </a:lnTo>
                  <a:lnTo>
                    <a:pt x="223387" y="458689"/>
                  </a:lnTo>
                  <a:lnTo>
                    <a:pt x="312742" y="467624"/>
                  </a:lnTo>
                  <a:lnTo>
                    <a:pt x="402097" y="470603"/>
                  </a:lnTo>
                  <a:lnTo>
                    <a:pt x="482517" y="461667"/>
                  </a:lnTo>
                  <a:lnTo>
                    <a:pt x="691012" y="428904"/>
                  </a:lnTo>
                  <a:lnTo>
                    <a:pt x="914400" y="393162"/>
                  </a:lnTo>
                  <a:lnTo>
                    <a:pt x="1158637" y="351463"/>
                  </a:lnTo>
                  <a:lnTo>
                    <a:pt x="1292669" y="330613"/>
                  </a:lnTo>
                  <a:lnTo>
                    <a:pt x="1539885" y="291893"/>
                  </a:lnTo>
                  <a:lnTo>
                    <a:pt x="1784122" y="259129"/>
                  </a:lnTo>
                  <a:lnTo>
                    <a:pt x="1974746" y="235301"/>
                  </a:lnTo>
                  <a:lnTo>
                    <a:pt x="2165370" y="211473"/>
                  </a:lnTo>
                  <a:lnTo>
                    <a:pt x="2296424" y="196581"/>
                  </a:lnTo>
                  <a:lnTo>
                    <a:pt x="2403650" y="184667"/>
                  </a:lnTo>
                  <a:lnTo>
                    <a:pt x="2501941" y="169774"/>
                  </a:lnTo>
                  <a:lnTo>
                    <a:pt x="2659802" y="151903"/>
                  </a:lnTo>
                  <a:lnTo>
                    <a:pt x="2844469" y="128075"/>
                  </a:lnTo>
                  <a:lnTo>
                    <a:pt x="2963609" y="110204"/>
                  </a:lnTo>
                  <a:lnTo>
                    <a:pt x="3017222" y="98290"/>
                  </a:lnTo>
                  <a:lnTo>
                    <a:pt x="3082749" y="77441"/>
                  </a:lnTo>
                  <a:lnTo>
                    <a:pt x="3166147" y="41699"/>
                  </a:lnTo>
                  <a:lnTo>
                    <a:pt x="3252523" y="2978"/>
                  </a:lnTo>
                  <a:lnTo>
                    <a:pt x="3258480" y="0"/>
                  </a:lnTo>
                  <a:lnTo>
                    <a:pt x="3270394" y="0"/>
                  </a:lnTo>
                  <a:lnTo>
                    <a:pt x="3353792" y="20849"/>
                  </a:lnTo>
                  <a:lnTo>
                    <a:pt x="3496760" y="65527"/>
                  </a:lnTo>
                  <a:lnTo>
                    <a:pt x="3568245" y="92333"/>
                  </a:lnTo>
                  <a:lnTo>
                    <a:pt x="3615901" y="116161"/>
                  </a:lnTo>
                  <a:lnTo>
                    <a:pt x="3630793" y="125097"/>
                  </a:lnTo>
                  <a:lnTo>
                    <a:pt x="3642707" y="134032"/>
                  </a:lnTo>
                  <a:lnTo>
                    <a:pt x="3657600" y="151903"/>
                  </a:lnTo>
                  <a:lnTo>
                    <a:pt x="3672492" y="181688"/>
                  </a:lnTo>
                  <a:lnTo>
                    <a:pt x="3684406" y="220409"/>
                  </a:lnTo>
                  <a:lnTo>
                    <a:pt x="3684406" y="238280"/>
                  </a:lnTo>
                  <a:lnTo>
                    <a:pt x="3678449" y="253172"/>
                  </a:lnTo>
                  <a:lnTo>
                    <a:pt x="3660578" y="265086"/>
                  </a:lnTo>
                  <a:lnTo>
                    <a:pt x="3630793" y="277000"/>
                  </a:lnTo>
                  <a:lnTo>
                    <a:pt x="3586116" y="282957"/>
                  </a:lnTo>
                  <a:lnTo>
                    <a:pt x="3505696" y="288914"/>
                  </a:lnTo>
                  <a:lnTo>
                    <a:pt x="3419319" y="288914"/>
                  </a:lnTo>
                  <a:lnTo>
                    <a:pt x="3297201" y="282957"/>
                  </a:lnTo>
                  <a:lnTo>
                    <a:pt x="3130405" y="282957"/>
                  </a:lnTo>
                  <a:lnTo>
                    <a:pt x="2996372" y="282957"/>
                  </a:lnTo>
                  <a:lnTo>
                    <a:pt x="2817662" y="291893"/>
                  </a:lnTo>
                  <a:lnTo>
                    <a:pt x="2641931" y="303807"/>
                  </a:lnTo>
                  <a:lnTo>
                    <a:pt x="2522790" y="312742"/>
                  </a:lnTo>
                  <a:lnTo>
                    <a:pt x="2388758" y="333592"/>
                  </a:lnTo>
                  <a:lnTo>
                    <a:pt x="2224940" y="35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1">
              <a:extLst>
                <a:ext uri="{FF2B5EF4-FFF2-40B4-BE49-F238E27FC236}">
                  <a16:creationId xmlns:a16="http://schemas.microsoft.com/office/drawing/2014/main" id="{6D11A612-874D-4F93-B172-7F81ADFCD3D4}"/>
                </a:ext>
              </a:extLst>
            </p:cNvPr>
            <p:cNvSpPr/>
            <p:nvPr/>
          </p:nvSpPr>
          <p:spPr>
            <a:xfrm rot="16200000">
              <a:off x="2317750" y="1989138"/>
              <a:ext cx="3152775" cy="2190750"/>
            </a:xfrm>
            <a:custGeom>
              <a:avLst/>
              <a:gdLst>
                <a:gd name="connsiteX0" fmla="*/ 692812 w 3152716"/>
                <a:gd name="connsiteY0" fmla="*/ 827447 h 2190633"/>
                <a:gd name="connsiteX1" fmla="*/ 799398 w 3152716"/>
                <a:gd name="connsiteY1" fmla="*/ 922814 h 2190633"/>
                <a:gd name="connsiteX2" fmla="*/ 866716 w 3152716"/>
                <a:gd name="connsiteY2" fmla="*/ 976108 h 2190633"/>
                <a:gd name="connsiteX3" fmla="*/ 967693 w 3152716"/>
                <a:gd name="connsiteY3" fmla="*/ 1054645 h 2190633"/>
                <a:gd name="connsiteX4" fmla="*/ 1071474 w 3152716"/>
                <a:gd name="connsiteY4" fmla="*/ 1130378 h 2190633"/>
                <a:gd name="connsiteX5" fmla="*/ 1172451 w 3152716"/>
                <a:gd name="connsiteY5" fmla="*/ 1200500 h 2190633"/>
                <a:gd name="connsiteX6" fmla="*/ 1273428 w 3152716"/>
                <a:gd name="connsiteY6" fmla="*/ 1262208 h 2190633"/>
                <a:gd name="connsiteX7" fmla="*/ 1486601 w 3152716"/>
                <a:gd name="connsiteY7" fmla="*/ 1377209 h 2190633"/>
                <a:gd name="connsiteX8" fmla="*/ 1576358 w 3152716"/>
                <a:gd name="connsiteY8" fmla="*/ 1430503 h 2190633"/>
                <a:gd name="connsiteX9" fmla="*/ 1677335 w 3152716"/>
                <a:gd name="connsiteY9" fmla="*/ 1480991 h 2190633"/>
                <a:gd name="connsiteX10" fmla="*/ 1786726 w 3152716"/>
                <a:gd name="connsiteY10" fmla="*/ 1525870 h 2190633"/>
                <a:gd name="connsiteX11" fmla="*/ 1862459 w 3152716"/>
                <a:gd name="connsiteY11" fmla="*/ 1556724 h 2190633"/>
                <a:gd name="connsiteX12" fmla="*/ 2067217 w 3152716"/>
                <a:gd name="connsiteY12" fmla="*/ 1629651 h 2190633"/>
                <a:gd name="connsiteX13" fmla="*/ 2218682 w 3152716"/>
                <a:gd name="connsiteY13" fmla="*/ 1680139 h 2190633"/>
                <a:gd name="connsiteX14" fmla="*/ 2384171 w 3152716"/>
                <a:gd name="connsiteY14" fmla="*/ 1733433 h 2190633"/>
                <a:gd name="connsiteX15" fmla="*/ 2440270 w 3152716"/>
                <a:gd name="connsiteY15" fmla="*/ 1750262 h 2190633"/>
                <a:gd name="connsiteX16" fmla="*/ 2549661 w 3152716"/>
                <a:gd name="connsiteY16" fmla="*/ 1786726 h 2190633"/>
                <a:gd name="connsiteX17" fmla="*/ 2653443 w 3152716"/>
                <a:gd name="connsiteY17" fmla="*/ 1803555 h 2190633"/>
                <a:gd name="connsiteX18" fmla="*/ 2807713 w 3152716"/>
                <a:gd name="connsiteY18" fmla="*/ 1825995 h 2190633"/>
                <a:gd name="connsiteX19" fmla="*/ 2875030 w 3152716"/>
                <a:gd name="connsiteY19" fmla="*/ 1831605 h 2190633"/>
                <a:gd name="connsiteX20" fmla="*/ 2919909 w 3152716"/>
                <a:gd name="connsiteY20" fmla="*/ 1834409 h 2190633"/>
                <a:gd name="connsiteX21" fmla="*/ 2947958 w 3152716"/>
                <a:gd name="connsiteY21" fmla="*/ 1831605 h 2190633"/>
                <a:gd name="connsiteX22" fmla="*/ 2976007 w 3152716"/>
                <a:gd name="connsiteY22" fmla="*/ 1825995 h 2190633"/>
                <a:gd name="connsiteX23" fmla="*/ 3001251 w 3152716"/>
                <a:gd name="connsiteY23" fmla="*/ 1814775 h 2190633"/>
                <a:gd name="connsiteX24" fmla="*/ 3026495 w 3152716"/>
                <a:gd name="connsiteY24" fmla="*/ 1797946 h 2190633"/>
                <a:gd name="connsiteX25" fmla="*/ 3048935 w 3152716"/>
                <a:gd name="connsiteY25" fmla="*/ 1772701 h 2190633"/>
                <a:gd name="connsiteX26" fmla="*/ 3068569 w 3152716"/>
                <a:gd name="connsiteY26" fmla="*/ 1739043 h 2190633"/>
                <a:gd name="connsiteX27" fmla="*/ 3085398 w 3152716"/>
                <a:gd name="connsiteY27" fmla="*/ 1699774 h 2190633"/>
                <a:gd name="connsiteX28" fmla="*/ 3099423 w 3152716"/>
                <a:gd name="connsiteY28" fmla="*/ 1680139 h 2190633"/>
                <a:gd name="connsiteX29" fmla="*/ 3119057 w 3152716"/>
                <a:gd name="connsiteY29" fmla="*/ 1663310 h 2190633"/>
                <a:gd name="connsiteX30" fmla="*/ 3130277 w 3152716"/>
                <a:gd name="connsiteY30" fmla="*/ 1657700 h 2190633"/>
                <a:gd name="connsiteX31" fmla="*/ 3135887 w 3152716"/>
                <a:gd name="connsiteY31" fmla="*/ 1657700 h 2190633"/>
                <a:gd name="connsiteX32" fmla="*/ 3144301 w 3152716"/>
                <a:gd name="connsiteY32" fmla="*/ 1660505 h 2190633"/>
                <a:gd name="connsiteX33" fmla="*/ 3149911 w 3152716"/>
                <a:gd name="connsiteY33" fmla="*/ 1674530 h 2190633"/>
                <a:gd name="connsiteX34" fmla="*/ 3152716 w 3152716"/>
                <a:gd name="connsiteY34" fmla="*/ 1696969 h 2190633"/>
                <a:gd name="connsiteX35" fmla="*/ 3147106 w 3152716"/>
                <a:gd name="connsiteY35" fmla="*/ 1747457 h 2190633"/>
                <a:gd name="connsiteX36" fmla="*/ 3135887 w 3152716"/>
                <a:gd name="connsiteY36" fmla="*/ 1814775 h 2190633"/>
                <a:gd name="connsiteX37" fmla="*/ 3116252 w 3152716"/>
                <a:gd name="connsiteY37" fmla="*/ 1893312 h 2190633"/>
                <a:gd name="connsiteX38" fmla="*/ 3096618 w 3152716"/>
                <a:gd name="connsiteY38" fmla="*/ 1957825 h 2190633"/>
                <a:gd name="connsiteX39" fmla="*/ 3071374 w 3152716"/>
                <a:gd name="connsiteY39" fmla="*/ 2011119 h 2190633"/>
                <a:gd name="connsiteX40" fmla="*/ 3040520 w 3152716"/>
                <a:gd name="connsiteY40" fmla="*/ 2061607 h 2190633"/>
                <a:gd name="connsiteX41" fmla="*/ 3009666 w 3152716"/>
                <a:gd name="connsiteY41" fmla="*/ 2100876 h 2190633"/>
                <a:gd name="connsiteX42" fmla="*/ 2981617 w 3152716"/>
                <a:gd name="connsiteY42" fmla="*/ 2128925 h 2190633"/>
                <a:gd name="connsiteX43" fmla="*/ 2945153 w 3152716"/>
                <a:gd name="connsiteY43" fmla="*/ 2154169 h 2190633"/>
                <a:gd name="connsiteX44" fmla="*/ 2894665 w 3152716"/>
                <a:gd name="connsiteY44" fmla="*/ 2179413 h 2190633"/>
                <a:gd name="connsiteX45" fmla="*/ 2861006 w 3152716"/>
                <a:gd name="connsiteY45" fmla="*/ 2187828 h 2190633"/>
                <a:gd name="connsiteX46" fmla="*/ 2841371 w 3152716"/>
                <a:gd name="connsiteY46" fmla="*/ 2190633 h 2190633"/>
                <a:gd name="connsiteX47" fmla="*/ 2832957 w 3152716"/>
                <a:gd name="connsiteY47" fmla="*/ 2182218 h 2190633"/>
                <a:gd name="connsiteX48" fmla="*/ 2810517 w 3152716"/>
                <a:gd name="connsiteY48" fmla="*/ 2162584 h 2190633"/>
                <a:gd name="connsiteX49" fmla="*/ 2776859 w 3152716"/>
                <a:gd name="connsiteY49" fmla="*/ 2134535 h 2190633"/>
                <a:gd name="connsiteX50" fmla="*/ 2706736 w 3152716"/>
                <a:gd name="connsiteY50" fmla="*/ 2098071 h 2190633"/>
                <a:gd name="connsiteX51" fmla="*/ 2645028 w 3152716"/>
                <a:gd name="connsiteY51" fmla="*/ 2070022 h 2190633"/>
                <a:gd name="connsiteX52" fmla="*/ 2597344 w 3152716"/>
                <a:gd name="connsiteY52" fmla="*/ 2053192 h 2190633"/>
                <a:gd name="connsiteX53" fmla="*/ 2448684 w 3152716"/>
                <a:gd name="connsiteY53" fmla="*/ 2008314 h 2190633"/>
                <a:gd name="connsiteX54" fmla="*/ 2302829 w 3152716"/>
                <a:gd name="connsiteY54" fmla="*/ 1960630 h 2190633"/>
                <a:gd name="connsiteX55" fmla="*/ 2173803 w 3152716"/>
                <a:gd name="connsiteY55" fmla="*/ 1918557 h 2190633"/>
                <a:gd name="connsiteX56" fmla="*/ 2033558 w 3152716"/>
                <a:gd name="connsiteY56" fmla="*/ 1873678 h 2190633"/>
                <a:gd name="connsiteX57" fmla="*/ 1834409 w 3152716"/>
                <a:gd name="connsiteY57" fmla="*/ 1795141 h 2190633"/>
                <a:gd name="connsiteX58" fmla="*/ 1685749 w 3152716"/>
                <a:gd name="connsiteY58" fmla="*/ 1725018 h 2190633"/>
                <a:gd name="connsiteX59" fmla="*/ 1511845 w 3152716"/>
                <a:gd name="connsiteY59" fmla="*/ 1649286 h 2190633"/>
                <a:gd name="connsiteX60" fmla="*/ 1326721 w 3152716"/>
                <a:gd name="connsiteY60" fmla="*/ 1545504 h 2190633"/>
                <a:gd name="connsiteX61" fmla="*/ 1231354 w 3152716"/>
                <a:gd name="connsiteY61" fmla="*/ 1495016 h 2190633"/>
                <a:gd name="connsiteX62" fmla="*/ 1138792 w 3152716"/>
                <a:gd name="connsiteY62" fmla="*/ 1433308 h 2190633"/>
                <a:gd name="connsiteX63" fmla="*/ 1046230 w 3152716"/>
                <a:gd name="connsiteY63" fmla="*/ 1365990 h 2190633"/>
                <a:gd name="connsiteX64" fmla="*/ 928424 w 3152716"/>
                <a:gd name="connsiteY64" fmla="*/ 1276233 h 2190633"/>
                <a:gd name="connsiteX65" fmla="*/ 827447 w 3152716"/>
                <a:gd name="connsiteY65" fmla="*/ 1194890 h 2190633"/>
                <a:gd name="connsiteX66" fmla="*/ 718056 w 3152716"/>
                <a:gd name="connsiteY66" fmla="*/ 1102328 h 2190633"/>
                <a:gd name="connsiteX67" fmla="*/ 647933 w 3152716"/>
                <a:gd name="connsiteY67" fmla="*/ 1029401 h 2190633"/>
                <a:gd name="connsiteX68" fmla="*/ 516103 w 3152716"/>
                <a:gd name="connsiteY68" fmla="*/ 877936 h 2190633"/>
                <a:gd name="connsiteX69" fmla="*/ 465614 w 3152716"/>
                <a:gd name="connsiteY69" fmla="*/ 816228 h 2190633"/>
                <a:gd name="connsiteX70" fmla="*/ 406711 w 3152716"/>
                <a:gd name="connsiteY70" fmla="*/ 748910 h 2190633"/>
                <a:gd name="connsiteX71" fmla="*/ 359028 w 3152716"/>
                <a:gd name="connsiteY71" fmla="*/ 681592 h 2190633"/>
                <a:gd name="connsiteX72" fmla="*/ 316954 w 3152716"/>
                <a:gd name="connsiteY72" fmla="*/ 622689 h 2190633"/>
                <a:gd name="connsiteX73" fmla="*/ 280490 w 3152716"/>
                <a:gd name="connsiteY73" fmla="*/ 560981 h 2190633"/>
                <a:gd name="connsiteX74" fmla="*/ 204758 w 3152716"/>
                <a:gd name="connsiteY74" fmla="*/ 437565 h 2190633"/>
                <a:gd name="connsiteX75" fmla="*/ 126220 w 3152716"/>
                <a:gd name="connsiteY75" fmla="*/ 291710 h 2190633"/>
                <a:gd name="connsiteX76" fmla="*/ 58903 w 3152716"/>
                <a:gd name="connsiteY76" fmla="*/ 157074 h 2190633"/>
                <a:gd name="connsiteX77" fmla="*/ 14024 w 3152716"/>
                <a:gd name="connsiteY77" fmla="*/ 75732 h 2190633"/>
                <a:gd name="connsiteX78" fmla="*/ 5609 w 3152716"/>
                <a:gd name="connsiteY78" fmla="*/ 53293 h 2190633"/>
                <a:gd name="connsiteX79" fmla="*/ 0 w 3152716"/>
                <a:gd name="connsiteY79" fmla="*/ 36463 h 2190633"/>
                <a:gd name="connsiteX80" fmla="*/ 0 w 3152716"/>
                <a:gd name="connsiteY80" fmla="*/ 19634 h 2190633"/>
                <a:gd name="connsiteX81" fmla="*/ 0 w 3152716"/>
                <a:gd name="connsiteY81" fmla="*/ 8414 h 2190633"/>
                <a:gd name="connsiteX82" fmla="*/ 5609 w 3152716"/>
                <a:gd name="connsiteY82" fmla="*/ 0 h 2190633"/>
                <a:gd name="connsiteX83" fmla="*/ 16829 w 3152716"/>
                <a:gd name="connsiteY83" fmla="*/ 2805 h 2190633"/>
                <a:gd name="connsiteX84" fmla="*/ 30854 w 3152716"/>
                <a:gd name="connsiteY84" fmla="*/ 8414 h 2190633"/>
                <a:gd name="connsiteX85" fmla="*/ 47683 w 3152716"/>
                <a:gd name="connsiteY85" fmla="*/ 25244 h 2190633"/>
                <a:gd name="connsiteX86" fmla="*/ 89757 w 3152716"/>
                <a:gd name="connsiteY86" fmla="*/ 86952 h 2190633"/>
                <a:gd name="connsiteX87" fmla="*/ 173904 w 3152716"/>
                <a:gd name="connsiteY87" fmla="*/ 204758 h 2190633"/>
                <a:gd name="connsiteX88" fmla="*/ 277686 w 3152716"/>
                <a:gd name="connsiteY88" fmla="*/ 347808 h 2190633"/>
                <a:gd name="connsiteX89" fmla="*/ 356223 w 3152716"/>
                <a:gd name="connsiteY89" fmla="*/ 448785 h 2190633"/>
                <a:gd name="connsiteX90" fmla="*/ 451590 w 3152716"/>
                <a:gd name="connsiteY90" fmla="*/ 566591 h 2190633"/>
                <a:gd name="connsiteX91" fmla="*/ 544152 w 3152716"/>
                <a:gd name="connsiteY91" fmla="*/ 670373 h 2190633"/>
                <a:gd name="connsiteX92" fmla="*/ 692812 w 3152716"/>
                <a:gd name="connsiteY92" fmla="*/ 827447 h 219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152716" h="2190633">
                  <a:moveTo>
                    <a:pt x="692812" y="827447"/>
                  </a:moveTo>
                  <a:lnTo>
                    <a:pt x="799398" y="922814"/>
                  </a:lnTo>
                  <a:lnTo>
                    <a:pt x="866716" y="976108"/>
                  </a:lnTo>
                  <a:lnTo>
                    <a:pt x="967693" y="1054645"/>
                  </a:lnTo>
                  <a:lnTo>
                    <a:pt x="1071474" y="1130378"/>
                  </a:lnTo>
                  <a:lnTo>
                    <a:pt x="1172451" y="1200500"/>
                  </a:lnTo>
                  <a:lnTo>
                    <a:pt x="1273428" y="1262208"/>
                  </a:lnTo>
                  <a:lnTo>
                    <a:pt x="1486601" y="1377209"/>
                  </a:lnTo>
                  <a:lnTo>
                    <a:pt x="1576358" y="1430503"/>
                  </a:lnTo>
                  <a:lnTo>
                    <a:pt x="1677335" y="1480991"/>
                  </a:lnTo>
                  <a:lnTo>
                    <a:pt x="1786726" y="1525870"/>
                  </a:lnTo>
                  <a:lnTo>
                    <a:pt x="1862459" y="1556724"/>
                  </a:lnTo>
                  <a:lnTo>
                    <a:pt x="2067217" y="1629651"/>
                  </a:lnTo>
                  <a:lnTo>
                    <a:pt x="2218682" y="1680139"/>
                  </a:lnTo>
                  <a:lnTo>
                    <a:pt x="2384171" y="1733433"/>
                  </a:lnTo>
                  <a:lnTo>
                    <a:pt x="2440270" y="1750262"/>
                  </a:lnTo>
                  <a:lnTo>
                    <a:pt x="2549661" y="1786726"/>
                  </a:lnTo>
                  <a:lnTo>
                    <a:pt x="2653443" y="1803555"/>
                  </a:lnTo>
                  <a:lnTo>
                    <a:pt x="2807713" y="1825995"/>
                  </a:lnTo>
                  <a:lnTo>
                    <a:pt x="2875030" y="1831605"/>
                  </a:lnTo>
                  <a:lnTo>
                    <a:pt x="2919909" y="1834409"/>
                  </a:lnTo>
                  <a:lnTo>
                    <a:pt x="2947958" y="1831605"/>
                  </a:lnTo>
                  <a:lnTo>
                    <a:pt x="2976007" y="1825995"/>
                  </a:lnTo>
                  <a:lnTo>
                    <a:pt x="3001251" y="1814775"/>
                  </a:lnTo>
                  <a:lnTo>
                    <a:pt x="3026495" y="1797946"/>
                  </a:lnTo>
                  <a:lnTo>
                    <a:pt x="3048935" y="1772701"/>
                  </a:lnTo>
                  <a:lnTo>
                    <a:pt x="3068569" y="1739043"/>
                  </a:lnTo>
                  <a:lnTo>
                    <a:pt x="3085398" y="1699774"/>
                  </a:lnTo>
                  <a:lnTo>
                    <a:pt x="3099423" y="1680139"/>
                  </a:lnTo>
                  <a:lnTo>
                    <a:pt x="3119057" y="1663310"/>
                  </a:lnTo>
                  <a:lnTo>
                    <a:pt x="3130277" y="1657700"/>
                  </a:lnTo>
                  <a:lnTo>
                    <a:pt x="3135887" y="1657700"/>
                  </a:lnTo>
                  <a:lnTo>
                    <a:pt x="3144301" y="1660505"/>
                  </a:lnTo>
                  <a:lnTo>
                    <a:pt x="3149911" y="1674530"/>
                  </a:lnTo>
                  <a:lnTo>
                    <a:pt x="3152716" y="1696969"/>
                  </a:lnTo>
                  <a:lnTo>
                    <a:pt x="3147106" y="1747457"/>
                  </a:lnTo>
                  <a:lnTo>
                    <a:pt x="3135887" y="1814775"/>
                  </a:lnTo>
                  <a:lnTo>
                    <a:pt x="3116252" y="1893312"/>
                  </a:lnTo>
                  <a:lnTo>
                    <a:pt x="3096618" y="1957825"/>
                  </a:lnTo>
                  <a:lnTo>
                    <a:pt x="3071374" y="2011119"/>
                  </a:lnTo>
                  <a:lnTo>
                    <a:pt x="3040520" y="2061607"/>
                  </a:lnTo>
                  <a:lnTo>
                    <a:pt x="3009666" y="2100876"/>
                  </a:lnTo>
                  <a:lnTo>
                    <a:pt x="2981617" y="2128925"/>
                  </a:lnTo>
                  <a:lnTo>
                    <a:pt x="2945153" y="2154169"/>
                  </a:lnTo>
                  <a:lnTo>
                    <a:pt x="2894665" y="2179413"/>
                  </a:lnTo>
                  <a:lnTo>
                    <a:pt x="2861006" y="2187828"/>
                  </a:lnTo>
                  <a:lnTo>
                    <a:pt x="2841371" y="2190633"/>
                  </a:lnTo>
                  <a:lnTo>
                    <a:pt x="2832957" y="2182218"/>
                  </a:lnTo>
                  <a:lnTo>
                    <a:pt x="2810517" y="2162584"/>
                  </a:lnTo>
                  <a:lnTo>
                    <a:pt x="2776859" y="2134535"/>
                  </a:lnTo>
                  <a:lnTo>
                    <a:pt x="2706736" y="2098071"/>
                  </a:lnTo>
                  <a:lnTo>
                    <a:pt x="2645028" y="2070022"/>
                  </a:lnTo>
                  <a:lnTo>
                    <a:pt x="2597344" y="2053192"/>
                  </a:lnTo>
                  <a:lnTo>
                    <a:pt x="2448684" y="2008314"/>
                  </a:lnTo>
                  <a:lnTo>
                    <a:pt x="2302829" y="1960630"/>
                  </a:lnTo>
                  <a:lnTo>
                    <a:pt x="2173803" y="1918557"/>
                  </a:lnTo>
                  <a:lnTo>
                    <a:pt x="2033558" y="1873678"/>
                  </a:lnTo>
                  <a:lnTo>
                    <a:pt x="1834409" y="1795141"/>
                  </a:lnTo>
                  <a:lnTo>
                    <a:pt x="1685749" y="1725018"/>
                  </a:lnTo>
                  <a:lnTo>
                    <a:pt x="1511845" y="1649286"/>
                  </a:lnTo>
                  <a:lnTo>
                    <a:pt x="1326721" y="1545504"/>
                  </a:lnTo>
                  <a:lnTo>
                    <a:pt x="1231354" y="1495016"/>
                  </a:lnTo>
                  <a:lnTo>
                    <a:pt x="1138792" y="1433308"/>
                  </a:lnTo>
                  <a:lnTo>
                    <a:pt x="1046230" y="1365990"/>
                  </a:lnTo>
                  <a:lnTo>
                    <a:pt x="928424" y="1276233"/>
                  </a:lnTo>
                  <a:lnTo>
                    <a:pt x="827447" y="1194890"/>
                  </a:lnTo>
                  <a:lnTo>
                    <a:pt x="718056" y="1102328"/>
                  </a:lnTo>
                  <a:lnTo>
                    <a:pt x="647933" y="1029401"/>
                  </a:lnTo>
                  <a:lnTo>
                    <a:pt x="516103" y="877936"/>
                  </a:lnTo>
                  <a:lnTo>
                    <a:pt x="465614" y="816228"/>
                  </a:lnTo>
                  <a:lnTo>
                    <a:pt x="406711" y="748910"/>
                  </a:lnTo>
                  <a:lnTo>
                    <a:pt x="359028" y="681592"/>
                  </a:lnTo>
                  <a:lnTo>
                    <a:pt x="316954" y="622689"/>
                  </a:lnTo>
                  <a:lnTo>
                    <a:pt x="280490" y="560981"/>
                  </a:lnTo>
                  <a:lnTo>
                    <a:pt x="204758" y="437565"/>
                  </a:lnTo>
                  <a:lnTo>
                    <a:pt x="126220" y="291710"/>
                  </a:lnTo>
                  <a:lnTo>
                    <a:pt x="58903" y="157074"/>
                  </a:lnTo>
                  <a:lnTo>
                    <a:pt x="14024" y="75732"/>
                  </a:lnTo>
                  <a:lnTo>
                    <a:pt x="5609" y="53293"/>
                  </a:lnTo>
                  <a:lnTo>
                    <a:pt x="0" y="36463"/>
                  </a:lnTo>
                  <a:lnTo>
                    <a:pt x="0" y="19634"/>
                  </a:lnTo>
                  <a:lnTo>
                    <a:pt x="0" y="8414"/>
                  </a:lnTo>
                  <a:lnTo>
                    <a:pt x="5609" y="0"/>
                  </a:lnTo>
                  <a:lnTo>
                    <a:pt x="16829" y="2805"/>
                  </a:lnTo>
                  <a:lnTo>
                    <a:pt x="30854" y="8414"/>
                  </a:lnTo>
                  <a:lnTo>
                    <a:pt x="47683" y="25244"/>
                  </a:lnTo>
                  <a:lnTo>
                    <a:pt x="89757" y="86952"/>
                  </a:lnTo>
                  <a:lnTo>
                    <a:pt x="173904" y="204758"/>
                  </a:lnTo>
                  <a:lnTo>
                    <a:pt x="277686" y="347808"/>
                  </a:lnTo>
                  <a:lnTo>
                    <a:pt x="356223" y="448785"/>
                  </a:lnTo>
                  <a:lnTo>
                    <a:pt x="451590" y="566591"/>
                  </a:lnTo>
                  <a:lnTo>
                    <a:pt x="544152" y="670373"/>
                  </a:lnTo>
                  <a:lnTo>
                    <a:pt x="692812" y="82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6D6360DB-2D50-4FB7-B261-EFF863E31F82}"/>
                </a:ext>
              </a:extLst>
            </p:cNvPr>
            <p:cNvSpPr/>
            <p:nvPr/>
          </p:nvSpPr>
          <p:spPr>
            <a:xfrm>
              <a:off x="4805363" y="2659063"/>
              <a:ext cx="2462212" cy="1817687"/>
            </a:xfrm>
            <a:custGeom>
              <a:avLst/>
              <a:gdLst>
                <a:gd name="connsiteX0" fmla="*/ 731043 w 2462212"/>
                <a:gd name="connsiteY0" fmla="*/ 878682 h 1816894"/>
                <a:gd name="connsiteX1" fmla="*/ 633412 w 2462212"/>
                <a:gd name="connsiteY1" fmla="*/ 771525 h 1816894"/>
                <a:gd name="connsiteX2" fmla="*/ 561975 w 2462212"/>
                <a:gd name="connsiteY2" fmla="*/ 690563 h 1816894"/>
                <a:gd name="connsiteX3" fmla="*/ 492918 w 2462212"/>
                <a:gd name="connsiteY3" fmla="*/ 616744 h 1816894"/>
                <a:gd name="connsiteX4" fmla="*/ 440531 w 2462212"/>
                <a:gd name="connsiteY4" fmla="*/ 557213 h 1816894"/>
                <a:gd name="connsiteX5" fmla="*/ 285750 w 2462212"/>
                <a:gd name="connsiteY5" fmla="*/ 366713 h 1816894"/>
                <a:gd name="connsiteX6" fmla="*/ 178593 w 2462212"/>
                <a:gd name="connsiteY6" fmla="*/ 235744 h 1816894"/>
                <a:gd name="connsiteX7" fmla="*/ 92868 w 2462212"/>
                <a:gd name="connsiteY7" fmla="*/ 130969 h 1816894"/>
                <a:gd name="connsiteX8" fmla="*/ 0 w 2462212"/>
                <a:gd name="connsiteY8" fmla="*/ 19050 h 1816894"/>
                <a:gd name="connsiteX9" fmla="*/ 123825 w 2462212"/>
                <a:gd name="connsiteY9" fmla="*/ 0 h 1816894"/>
                <a:gd name="connsiteX10" fmla="*/ 226218 w 2462212"/>
                <a:gd name="connsiteY10" fmla="*/ 121444 h 1816894"/>
                <a:gd name="connsiteX11" fmla="*/ 352425 w 2462212"/>
                <a:gd name="connsiteY11" fmla="*/ 257175 h 1816894"/>
                <a:gd name="connsiteX12" fmla="*/ 466725 w 2462212"/>
                <a:gd name="connsiteY12" fmla="*/ 376238 h 1816894"/>
                <a:gd name="connsiteX13" fmla="*/ 521493 w 2462212"/>
                <a:gd name="connsiteY13" fmla="*/ 433388 h 1816894"/>
                <a:gd name="connsiteX14" fmla="*/ 597693 w 2462212"/>
                <a:gd name="connsiteY14" fmla="*/ 533400 h 1816894"/>
                <a:gd name="connsiteX15" fmla="*/ 719137 w 2462212"/>
                <a:gd name="connsiteY15" fmla="*/ 635794 h 1816894"/>
                <a:gd name="connsiteX16" fmla="*/ 876300 w 2462212"/>
                <a:gd name="connsiteY16" fmla="*/ 764382 h 1816894"/>
                <a:gd name="connsiteX17" fmla="*/ 1007268 w 2462212"/>
                <a:gd name="connsiteY17" fmla="*/ 871538 h 1816894"/>
                <a:gd name="connsiteX18" fmla="*/ 1143000 w 2462212"/>
                <a:gd name="connsiteY18" fmla="*/ 981075 h 1816894"/>
                <a:gd name="connsiteX19" fmla="*/ 1238250 w 2462212"/>
                <a:gd name="connsiteY19" fmla="*/ 1057275 h 1816894"/>
                <a:gd name="connsiteX20" fmla="*/ 1359693 w 2462212"/>
                <a:gd name="connsiteY20" fmla="*/ 1152525 h 1816894"/>
                <a:gd name="connsiteX21" fmla="*/ 1476375 w 2462212"/>
                <a:gd name="connsiteY21" fmla="*/ 1240632 h 1816894"/>
                <a:gd name="connsiteX22" fmla="*/ 1581150 w 2462212"/>
                <a:gd name="connsiteY22" fmla="*/ 1314450 h 1816894"/>
                <a:gd name="connsiteX23" fmla="*/ 1721643 w 2462212"/>
                <a:gd name="connsiteY23" fmla="*/ 1395413 h 1816894"/>
                <a:gd name="connsiteX24" fmla="*/ 1914525 w 2462212"/>
                <a:gd name="connsiteY24" fmla="*/ 1500188 h 1816894"/>
                <a:gd name="connsiteX25" fmla="*/ 2085975 w 2462212"/>
                <a:gd name="connsiteY25" fmla="*/ 1585913 h 1816894"/>
                <a:gd name="connsiteX26" fmla="*/ 2290762 w 2462212"/>
                <a:gd name="connsiteY26" fmla="*/ 1681163 h 1816894"/>
                <a:gd name="connsiteX27" fmla="*/ 2376487 w 2462212"/>
                <a:gd name="connsiteY27" fmla="*/ 1721644 h 1816894"/>
                <a:gd name="connsiteX28" fmla="*/ 2428875 w 2462212"/>
                <a:gd name="connsiteY28" fmla="*/ 1747838 h 1816894"/>
                <a:gd name="connsiteX29" fmla="*/ 2452687 w 2462212"/>
                <a:gd name="connsiteY29" fmla="*/ 1766888 h 1816894"/>
                <a:gd name="connsiteX30" fmla="*/ 2462212 w 2462212"/>
                <a:gd name="connsiteY30" fmla="*/ 1781175 h 1816894"/>
                <a:gd name="connsiteX31" fmla="*/ 2462212 w 2462212"/>
                <a:gd name="connsiteY31" fmla="*/ 1793082 h 1816894"/>
                <a:gd name="connsiteX32" fmla="*/ 2447925 w 2462212"/>
                <a:gd name="connsiteY32" fmla="*/ 1804988 h 1816894"/>
                <a:gd name="connsiteX33" fmla="*/ 2412206 w 2462212"/>
                <a:gd name="connsiteY33" fmla="*/ 1816894 h 1816894"/>
                <a:gd name="connsiteX34" fmla="*/ 2357437 w 2462212"/>
                <a:gd name="connsiteY34" fmla="*/ 1816894 h 1816894"/>
                <a:gd name="connsiteX35" fmla="*/ 2200275 w 2462212"/>
                <a:gd name="connsiteY35" fmla="*/ 1807369 h 1816894"/>
                <a:gd name="connsiteX36" fmla="*/ 2031206 w 2462212"/>
                <a:gd name="connsiteY36" fmla="*/ 1795463 h 1816894"/>
                <a:gd name="connsiteX37" fmla="*/ 1869281 w 2462212"/>
                <a:gd name="connsiteY37" fmla="*/ 1785938 h 1816894"/>
                <a:gd name="connsiteX38" fmla="*/ 1731168 w 2462212"/>
                <a:gd name="connsiteY38" fmla="*/ 1778794 h 1816894"/>
                <a:gd name="connsiteX39" fmla="*/ 1657350 w 2462212"/>
                <a:gd name="connsiteY39" fmla="*/ 1774032 h 1816894"/>
                <a:gd name="connsiteX40" fmla="*/ 1640681 w 2462212"/>
                <a:gd name="connsiteY40" fmla="*/ 1771650 h 1816894"/>
                <a:gd name="connsiteX41" fmla="*/ 1597818 w 2462212"/>
                <a:gd name="connsiteY41" fmla="*/ 1757363 h 1816894"/>
                <a:gd name="connsiteX42" fmla="*/ 1531143 w 2462212"/>
                <a:gd name="connsiteY42" fmla="*/ 1716882 h 1816894"/>
                <a:gd name="connsiteX43" fmla="*/ 1421606 w 2462212"/>
                <a:gd name="connsiteY43" fmla="*/ 1628775 h 1816894"/>
                <a:gd name="connsiteX44" fmla="*/ 1316831 w 2462212"/>
                <a:gd name="connsiteY44" fmla="*/ 1526382 h 1816894"/>
                <a:gd name="connsiteX45" fmla="*/ 1176337 w 2462212"/>
                <a:gd name="connsiteY45" fmla="*/ 1373982 h 1816894"/>
                <a:gd name="connsiteX46" fmla="*/ 1040606 w 2462212"/>
                <a:gd name="connsiteY46" fmla="*/ 1223963 h 1816894"/>
                <a:gd name="connsiteX47" fmla="*/ 940593 w 2462212"/>
                <a:gd name="connsiteY47" fmla="*/ 1112044 h 1816894"/>
                <a:gd name="connsiteX48" fmla="*/ 842962 w 2462212"/>
                <a:gd name="connsiteY48" fmla="*/ 1004888 h 1816894"/>
                <a:gd name="connsiteX49" fmla="*/ 731043 w 2462212"/>
                <a:gd name="connsiteY49" fmla="*/ 878682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2212" h="1816894">
                  <a:moveTo>
                    <a:pt x="731043" y="878682"/>
                  </a:moveTo>
                  <a:lnTo>
                    <a:pt x="633412" y="771525"/>
                  </a:lnTo>
                  <a:lnTo>
                    <a:pt x="561975" y="690563"/>
                  </a:lnTo>
                  <a:lnTo>
                    <a:pt x="492918" y="616744"/>
                  </a:lnTo>
                  <a:lnTo>
                    <a:pt x="440531" y="557213"/>
                  </a:lnTo>
                  <a:lnTo>
                    <a:pt x="285750" y="366713"/>
                  </a:lnTo>
                  <a:lnTo>
                    <a:pt x="178593" y="235744"/>
                  </a:lnTo>
                  <a:lnTo>
                    <a:pt x="92868" y="130969"/>
                  </a:lnTo>
                  <a:lnTo>
                    <a:pt x="0" y="19050"/>
                  </a:lnTo>
                  <a:lnTo>
                    <a:pt x="123825" y="0"/>
                  </a:lnTo>
                  <a:lnTo>
                    <a:pt x="226218" y="121444"/>
                  </a:lnTo>
                  <a:lnTo>
                    <a:pt x="352425" y="257175"/>
                  </a:lnTo>
                  <a:lnTo>
                    <a:pt x="466725" y="376238"/>
                  </a:lnTo>
                  <a:lnTo>
                    <a:pt x="521493" y="433388"/>
                  </a:lnTo>
                  <a:lnTo>
                    <a:pt x="597693" y="533400"/>
                  </a:lnTo>
                  <a:lnTo>
                    <a:pt x="719137" y="635794"/>
                  </a:lnTo>
                  <a:lnTo>
                    <a:pt x="876300" y="764382"/>
                  </a:lnTo>
                  <a:lnTo>
                    <a:pt x="1007268" y="871538"/>
                  </a:lnTo>
                  <a:lnTo>
                    <a:pt x="1143000" y="981075"/>
                  </a:lnTo>
                  <a:lnTo>
                    <a:pt x="1238250" y="1057275"/>
                  </a:lnTo>
                  <a:lnTo>
                    <a:pt x="1359693" y="1152525"/>
                  </a:lnTo>
                  <a:lnTo>
                    <a:pt x="1476375" y="1240632"/>
                  </a:lnTo>
                  <a:lnTo>
                    <a:pt x="1581150" y="1314450"/>
                  </a:lnTo>
                  <a:lnTo>
                    <a:pt x="1721643" y="1395413"/>
                  </a:lnTo>
                  <a:lnTo>
                    <a:pt x="1914525" y="1500188"/>
                  </a:lnTo>
                  <a:lnTo>
                    <a:pt x="2085975" y="1585913"/>
                  </a:lnTo>
                  <a:lnTo>
                    <a:pt x="2290762" y="1681163"/>
                  </a:lnTo>
                  <a:lnTo>
                    <a:pt x="2376487" y="1721644"/>
                  </a:lnTo>
                  <a:lnTo>
                    <a:pt x="2428875" y="1747838"/>
                  </a:lnTo>
                  <a:lnTo>
                    <a:pt x="2452687" y="1766888"/>
                  </a:lnTo>
                  <a:lnTo>
                    <a:pt x="2462212" y="1781175"/>
                  </a:lnTo>
                  <a:lnTo>
                    <a:pt x="2462212" y="1793082"/>
                  </a:lnTo>
                  <a:lnTo>
                    <a:pt x="2447925" y="1804988"/>
                  </a:lnTo>
                  <a:lnTo>
                    <a:pt x="2412206" y="1816894"/>
                  </a:lnTo>
                  <a:lnTo>
                    <a:pt x="2357437" y="1816894"/>
                  </a:lnTo>
                  <a:lnTo>
                    <a:pt x="2200275" y="1807369"/>
                  </a:lnTo>
                  <a:lnTo>
                    <a:pt x="2031206" y="1795463"/>
                  </a:lnTo>
                  <a:lnTo>
                    <a:pt x="1869281" y="1785938"/>
                  </a:lnTo>
                  <a:lnTo>
                    <a:pt x="1731168" y="1778794"/>
                  </a:lnTo>
                  <a:lnTo>
                    <a:pt x="1657350" y="1774032"/>
                  </a:lnTo>
                  <a:lnTo>
                    <a:pt x="1640681" y="1771650"/>
                  </a:lnTo>
                  <a:lnTo>
                    <a:pt x="1597818" y="1757363"/>
                  </a:lnTo>
                  <a:lnTo>
                    <a:pt x="1531143" y="1716882"/>
                  </a:lnTo>
                  <a:lnTo>
                    <a:pt x="1421606" y="1628775"/>
                  </a:lnTo>
                  <a:lnTo>
                    <a:pt x="1316831" y="1526382"/>
                  </a:lnTo>
                  <a:lnTo>
                    <a:pt x="1176337" y="1373982"/>
                  </a:lnTo>
                  <a:lnTo>
                    <a:pt x="1040606" y="1223963"/>
                  </a:lnTo>
                  <a:lnTo>
                    <a:pt x="940593" y="1112044"/>
                  </a:lnTo>
                  <a:lnTo>
                    <a:pt x="842962" y="1004888"/>
                  </a:lnTo>
                  <a:lnTo>
                    <a:pt x="731043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2DCAB111-EAEB-4D87-B538-F12C2024110A}"/>
                </a:ext>
              </a:extLst>
            </p:cNvPr>
            <p:cNvSpPr/>
            <p:nvPr/>
          </p:nvSpPr>
          <p:spPr>
            <a:xfrm>
              <a:off x="3808413" y="3786188"/>
              <a:ext cx="1774825" cy="381000"/>
            </a:xfrm>
            <a:custGeom>
              <a:avLst/>
              <a:gdLst>
                <a:gd name="connsiteX0" fmla="*/ 1376362 w 1776412"/>
                <a:gd name="connsiteY0" fmla="*/ 261937 h 381000"/>
                <a:gd name="connsiteX1" fmla="*/ 1195387 w 1776412"/>
                <a:gd name="connsiteY1" fmla="*/ 283368 h 381000"/>
                <a:gd name="connsiteX2" fmla="*/ 1031081 w 1776412"/>
                <a:gd name="connsiteY2" fmla="*/ 302418 h 381000"/>
                <a:gd name="connsiteX3" fmla="*/ 912019 w 1776412"/>
                <a:gd name="connsiteY3" fmla="*/ 316706 h 381000"/>
                <a:gd name="connsiteX4" fmla="*/ 719137 w 1776412"/>
                <a:gd name="connsiteY4" fmla="*/ 357187 h 381000"/>
                <a:gd name="connsiteX5" fmla="*/ 592931 w 1776412"/>
                <a:gd name="connsiteY5" fmla="*/ 369093 h 381000"/>
                <a:gd name="connsiteX6" fmla="*/ 523875 w 1776412"/>
                <a:gd name="connsiteY6" fmla="*/ 376237 h 381000"/>
                <a:gd name="connsiteX7" fmla="*/ 435769 w 1776412"/>
                <a:gd name="connsiteY7" fmla="*/ 381000 h 381000"/>
                <a:gd name="connsiteX8" fmla="*/ 388144 w 1776412"/>
                <a:gd name="connsiteY8" fmla="*/ 376237 h 381000"/>
                <a:gd name="connsiteX9" fmla="*/ 333375 w 1776412"/>
                <a:gd name="connsiteY9" fmla="*/ 361950 h 381000"/>
                <a:gd name="connsiteX10" fmla="*/ 273844 w 1776412"/>
                <a:gd name="connsiteY10" fmla="*/ 338137 h 381000"/>
                <a:gd name="connsiteX11" fmla="*/ 190500 w 1776412"/>
                <a:gd name="connsiteY11" fmla="*/ 295275 h 381000"/>
                <a:gd name="connsiteX12" fmla="*/ 83344 w 1776412"/>
                <a:gd name="connsiteY12" fmla="*/ 228600 h 381000"/>
                <a:gd name="connsiteX13" fmla="*/ 0 w 1776412"/>
                <a:gd name="connsiteY13" fmla="*/ 173831 h 381000"/>
                <a:gd name="connsiteX14" fmla="*/ 73819 w 1776412"/>
                <a:gd name="connsiteY14" fmla="*/ 111918 h 381000"/>
                <a:gd name="connsiteX15" fmla="*/ 154781 w 1776412"/>
                <a:gd name="connsiteY15" fmla="*/ 154781 h 381000"/>
                <a:gd name="connsiteX16" fmla="*/ 211931 w 1776412"/>
                <a:gd name="connsiteY16" fmla="*/ 176212 h 381000"/>
                <a:gd name="connsiteX17" fmla="*/ 273844 w 1776412"/>
                <a:gd name="connsiteY17" fmla="*/ 192881 h 381000"/>
                <a:gd name="connsiteX18" fmla="*/ 330994 w 1776412"/>
                <a:gd name="connsiteY18" fmla="*/ 200025 h 381000"/>
                <a:gd name="connsiteX19" fmla="*/ 452437 w 1776412"/>
                <a:gd name="connsiteY19" fmla="*/ 200025 h 381000"/>
                <a:gd name="connsiteX20" fmla="*/ 626269 w 1776412"/>
                <a:gd name="connsiteY20" fmla="*/ 190500 h 381000"/>
                <a:gd name="connsiteX21" fmla="*/ 745331 w 1776412"/>
                <a:gd name="connsiteY21" fmla="*/ 180975 h 381000"/>
                <a:gd name="connsiteX22" fmla="*/ 904875 w 1776412"/>
                <a:gd name="connsiteY22" fmla="*/ 152400 h 381000"/>
                <a:gd name="connsiteX23" fmla="*/ 1090612 w 1776412"/>
                <a:gd name="connsiteY23" fmla="*/ 111918 h 381000"/>
                <a:gd name="connsiteX24" fmla="*/ 1202531 w 1776412"/>
                <a:gd name="connsiteY24" fmla="*/ 80962 h 381000"/>
                <a:gd name="connsiteX25" fmla="*/ 1288256 w 1776412"/>
                <a:gd name="connsiteY25" fmla="*/ 52387 h 381000"/>
                <a:gd name="connsiteX26" fmla="*/ 1333500 w 1776412"/>
                <a:gd name="connsiteY26" fmla="*/ 30956 h 381000"/>
                <a:gd name="connsiteX27" fmla="*/ 1378744 w 1776412"/>
                <a:gd name="connsiteY27" fmla="*/ 7143 h 381000"/>
                <a:gd name="connsiteX28" fmla="*/ 1393031 w 1776412"/>
                <a:gd name="connsiteY28" fmla="*/ 0 h 381000"/>
                <a:gd name="connsiteX29" fmla="*/ 1454944 w 1776412"/>
                <a:gd name="connsiteY29" fmla="*/ 4762 h 381000"/>
                <a:gd name="connsiteX30" fmla="*/ 1521619 w 1776412"/>
                <a:gd name="connsiteY30" fmla="*/ 14287 h 381000"/>
                <a:gd name="connsiteX31" fmla="*/ 1566862 w 1776412"/>
                <a:gd name="connsiteY31" fmla="*/ 28575 h 381000"/>
                <a:gd name="connsiteX32" fmla="*/ 1626394 w 1776412"/>
                <a:gd name="connsiteY32" fmla="*/ 52387 h 381000"/>
                <a:gd name="connsiteX33" fmla="*/ 1681162 w 1776412"/>
                <a:gd name="connsiteY33" fmla="*/ 83343 h 381000"/>
                <a:gd name="connsiteX34" fmla="*/ 1731169 w 1776412"/>
                <a:gd name="connsiteY34" fmla="*/ 109537 h 381000"/>
                <a:gd name="connsiteX35" fmla="*/ 1754981 w 1776412"/>
                <a:gd name="connsiteY35" fmla="*/ 123825 h 381000"/>
                <a:gd name="connsiteX36" fmla="*/ 1771650 w 1776412"/>
                <a:gd name="connsiteY36" fmla="*/ 138112 h 381000"/>
                <a:gd name="connsiteX37" fmla="*/ 1776412 w 1776412"/>
                <a:gd name="connsiteY37" fmla="*/ 150018 h 381000"/>
                <a:gd name="connsiteX38" fmla="*/ 1776412 w 1776412"/>
                <a:gd name="connsiteY38" fmla="*/ 159543 h 381000"/>
                <a:gd name="connsiteX39" fmla="*/ 1769269 w 1776412"/>
                <a:gd name="connsiteY39" fmla="*/ 178593 h 381000"/>
                <a:gd name="connsiteX40" fmla="*/ 1750219 w 1776412"/>
                <a:gd name="connsiteY40" fmla="*/ 197643 h 381000"/>
                <a:gd name="connsiteX41" fmla="*/ 1709737 w 1776412"/>
                <a:gd name="connsiteY41" fmla="*/ 219075 h 381000"/>
                <a:gd name="connsiteX42" fmla="*/ 1681162 w 1776412"/>
                <a:gd name="connsiteY42" fmla="*/ 226218 h 381000"/>
                <a:gd name="connsiteX43" fmla="*/ 1590675 w 1776412"/>
                <a:gd name="connsiteY43" fmla="*/ 235743 h 381000"/>
                <a:gd name="connsiteX44" fmla="*/ 1376362 w 1776412"/>
                <a:gd name="connsiteY44" fmla="*/ 2619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6412" h="381000">
                  <a:moveTo>
                    <a:pt x="1376362" y="261937"/>
                  </a:moveTo>
                  <a:lnTo>
                    <a:pt x="1195387" y="283368"/>
                  </a:lnTo>
                  <a:lnTo>
                    <a:pt x="1031081" y="302418"/>
                  </a:lnTo>
                  <a:lnTo>
                    <a:pt x="912019" y="316706"/>
                  </a:lnTo>
                  <a:lnTo>
                    <a:pt x="719137" y="357187"/>
                  </a:lnTo>
                  <a:lnTo>
                    <a:pt x="592931" y="369093"/>
                  </a:lnTo>
                  <a:lnTo>
                    <a:pt x="523875" y="376237"/>
                  </a:lnTo>
                  <a:lnTo>
                    <a:pt x="435769" y="381000"/>
                  </a:lnTo>
                  <a:lnTo>
                    <a:pt x="388144" y="376237"/>
                  </a:lnTo>
                  <a:lnTo>
                    <a:pt x="333375" y="361950"/>
                  </a:lnTo>
                  <a:lnTo>
                    <a:pt x="273844" y="338137"/>
                  </a:lnTo>
                  <a:lnTo>
                    <a:pt x="190500" y="295275"/>
                  </a:lnTo>
                  <a:lnTo>
                    <a:pt x="83344" y="228600"/>
                  </a:lnTo>
                  <a:lnTo>
                    <a:pt x="0" y="173831"/>
                  </a:lnTo>
                  <a:lnTo>
                    <a:pt x="73819" y="111918"/>
                  </a:lnTo>
                  <a:lnTo>
                    <a:pt x="154781" y="154781"/>
                  </a:lnTo>
                  <a:lnTo>
                    <a:pt x="211931" y="176212"/>
                  </a:lnTo>
                  <a:lnTo>
                    <a:pt x="273844" y="192881"/>
                  </a:lnTo>
                  <a:lnTo>
                    <a:pt x="330994" y="200025"/>
                  </a:lnTo>
                  <a:lnTo>
                    <a:pt x="452437" y="200025"/>
                  </a:lnTo>
                  <a:lnTo>
                    <a:pt x="626269" y="190500"/>
                  </a:lnTo>
                  <a:lnTo>
                    <a:pt x="745331" y="180975"/>
                  </a:lnTo>
                  <a:lnTo>
                    <a:pt x="904875" y="152400"/>
                  </a:lnTo>
                  <a:lnTo>
                    <a:pt x="1090612" y="111918"/>
                  </a:lnTo>
                  <a:lnTo>
                    <a:pt x="1202531" y="80962"/>
                  </a:lnTo>
                  <a:lnTo>
                    <a:pt x="1288256" y="52387"/>
                  </a:lnTo>
                  <a:lnTo>
                    <a:pt x="1333500" y="30956"/>
                  </a:lnTo>
                  <a:lnTo>
                    <a:pt x="1378744" y="7143"/>
                  </a:lnTo>
                  <a:lnTo>
                    <a:pt x="1393031" y="0"/>
                  </a:lnTo>
                  <a:lnTo>
                    <a:pt x="1454944" y="4762"/>
                  </a:lnTo>
                  <a:lnTo>
                    <a:pt x="1521619" y="14287"/>
                  </a:lnTo>
                  <a:lnTo>
                    <a:pt x="1566862" y="28575"/>
                  </a:lnTo>
                  <a:lnTo>
                    <a:pt x="1626394" y="52387"/>
                  </a:lnTo>
                  <a:lnTo>
                    <a:pt x="1681162" y="83343"/>
                  </a:lnTo>
                  <a:lnTo>
                    <a:pt x="1731169" y="109537"/>
                  </a:lnTo>
                  <a:lnTo>
                    <a:pt x="1754981" y="123825"/>
                  </a:lnTo>
                  <a:lnTo>
                    <a:pt x="1771650" y="138112"/>
                  </a:lnTo>
                  <a:lnTo>
                    <a:pt x="1776412" y="150018"/>
                  </a:lnTo>
                  <a:lnTo>
                    <a:pt x="1776412" y="159543"/>
                  </a:lnTo>
                  <a:lnTo>
                    <a:pt x="1769269" y="178593"/>
                  </a:lnTo>
                  <a:lnTo>
                    <a:pt x="1750219" y="197643"/>
                  </a:lnTo>
                  <a:lnTo>
                    <a:pt x="1709737" y="219075"/>
                  </a:lnTo>
                  <a:lnTo>
                    <a:pt x="1681162" y="226218"/>
                  </a:lnTo>
                  <a:lnTo>
                    <a:pt x="1590675" y="235743"/>
                  </a:lnTo>
                  <a:lnTo>
                    <a:pt x="1376362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D5176A54-8B6D-4737-B4C0-58A056E494AE}"/>
                </a:ext>
              </a:extLst>
            </p:cNvPr>
            <p:cNvSpPr/>
            <p:nvPr/>
          </p:nvSpPr>
          <p:spPr>
            <a:xfrm>
              <a:off x="3455988" y="4370388"/>
              <a:ext cx="2711450" cy="619125"/>
            </a:xfrm>
            <a:custGeom>
              <a:avLst/>
              <a:gdLst>
                <a:gd name="connsiteX0" fmla="*/ 2309812 w 2712244"/>
                <a:gd name="connsiteY0" fmla="*/ 266700 h 619125"/>
                <a:gd name="connsiteX1" fmla="*/ 2121694 w 2712244"/>
                <a:gd name="connsiteY1" fmla="*/ 283369 h 619125"/>
                <a:gd name="connsiteX2" fmla="*/ 1857375 w 2712244"/>
                <a:gd name="connsiteY2" fmla="*/ 307181 h 619125"/>
                <a:gd name="connsiteX3" fmla="*/ 1621631 w 2712244"/>
                <a:gd name="connsiteY3" fmla="*/ 333375 h 619125"/>
                <a:gd name="connsiteX4" fmla="*/ 1440656 w 2712244"/>
                <a:gd name="connsiteY4" fmla="*/ 357187 h 619125"/>
                <a:gd name="connsiteX5" fmla="*/ 1295400 w 2712244"/>
                <a:gd name="connsiteY5" fmla="*/ 376237 h 619125"/>
                <a:gd name="connsiteX6" fmla="*/ 997744 w 2712244"/>
                <a:gd name="connsiteY6" fmla="*/ 428625 h 619125"/>
                <a:gd name="connsiteX7" fmla="*/ 814387 w 2712244"/>
                <a:gd name="connsiteY7" fmla="*/ 466725 h 619125"/>
                <a:gd name="connsiteX8" fmla="*/ 690562 w 2712244"/>
                <a:gd name="connsiteY8" fmla="*/ 497681 h 619125"/>
                <a:gd name="connsiteX9" fmla="*/ 595312 w 2712244"/>
                <a:gd name="connsiteY9" fmla="*/ 526256 h 619125"/>
                <a:gd name="connsiteX10" fmla="*/ 535781 w 2712244"/>
                <a:gd name="connsiteY10" fmla="*/ 547687 h 619125"/>
                <a:gd name="connsiteX11" fmla="*/ 435769 w 2712244"/>
                <a:gd name="connsiteY11" fmla="*/ 588169 h 619125"/>
                <a:gd name="connsiteX12" fmla="*/ 371475 w 2712244"/>
                <a:gd name="connsiteY12" fmla="*/ 614362 h 619125"/>
                <a:gd name="connsiteX13" fmla="*/ 352425 w 2712244"/>
                <a:gd name="connsiteY13" fmla="*/ 619125 h 619125"/>
                <a:gd name="connsiteX14" fmla="*/ 333375 w 2712244"/>
                <a:gd name="connsiteY14" fmla="*/ 614362 h 619125"/>
                <a:gd name="connsiteX15" fmla="*/ 292894 w 2712244"/>
                <a:gd name="connsiteY15" fmla="*/ 592931 h 619125"/>
                <a:gd name="connsiteX16" fmla="*/ 226219 w 2712244"/>
                <a:gd name="connsiteY16" fmla="*/ 550069 h 619125"/>
                <a:gd name="connsiteX17" fmla="*/ 171450 w 2712244"/>
                <a:gd name="connsiteY17" fmla="*/ 504825 h 619125"/>
                <a:gd name="connsiteX18" fmla="*/ 123825 w 2712244"/>
                <a:gd name="connsiteY18" fmla="*/ 454819 h 619125"/>
                <a:gd name="connsiteX19" fmla="*/ 90487 w 2712244"/>
                <a:gd name="connsiteY19" fmla="*/ 416719 h 619125"/>
                <a:gd name="connsiteX20" fmla="*/ 45244 w 2712244"/>
                <a:gd name="connsiteY20" fmla="*/ 357187 h 619125"/>
                <a:gd name="connsiteX21" fmla="*/ 9525 w 2712244"/>
                <a:gd name="connsiteY21" fmla="*/ 297656 h 619125"/>
                <a:gd name="connsiteX22" fmla="*/ 0 w 2712244"/>
                <a:gd name="connsiteY22" fmla="*/ 273844 h 619125"/>
                <a:gd name="connsiteX23" fmla="*/ 0 w 2712244"/>
                <a:gd name="connsiteY23" fmla="*/ 266700 h 619125"/>
                <a:gd name="connsiteX24" fmla="*/ 9525 w 2712244"/>
                <a:gd name="connsiteY24" fmla="*/ 254794 h 619125"/>
                <a:gd name="connsiteX25" fmla="*/ 30956 w 2712244"/>
                <a:gd name="connsiteY25" fmla="*/ 245269 h 619125"/>
                <a:gd name="connsiteX26" fmla="*/ 59531 w 2712244"/>
                <a:gd name="connsiteY26" fmla="*/ 242887 h 619125"/>
                <a:gd name="connsiteX27" fmla="*/ 69056 w 2712244"/>
                <a:gd name="connsiteY27" fmla="*/ 247650 h 619125"/>
                <a:gd name="connsiteX28" fmla="*/ 97631 w 2712244"/>
                <a:gd name="connsiteY28" fmla="*/ 271462 h 619125"/>
                <a:gd name="connsiteX29" fmla="*/ 135731 w 2712244"/>
                <a:gd name="connsiteY29" fmla="*/ 297656 h 619125"/>
                <a:gd name="connsiteX30" fmla="*/ 180975 w 2712244"/>
                <a:gd name="connsiteY30" fmla="*/ 319087 h 619125"/>
                <a:gd name="connsiteX31" fmla="*/ 230981 w 2712244"/>
                <a:gd name="connsiteY31" fmla="*/ 333375 h 619125"/>
                <a:gd name="connsiteX32" fmla="*/ 295275 w 2712244"/>
                <a:gd name="connsiteY32" fmla="*/ 345281 h 619125"/>
                <a:gd name="connsiteX33" fmla="*/ 342900 w 2712244"/>
                <a:gd name="connsiteY33" fmla="*/ 350044 h 619125"/>
                <a:gd name="connsiteX34" fmla="*/ 392906 w 2712244"/>
                <a:gd name="connsiteY34" fmla="*/ 354806 h 619125"/>
                <a:gd name="connsiteX35" fmla="*/ 445294 w 2712244"/>
                <a:gd name="connsiteY35" fmla="*/ 350044 h 619125"/>
                <a:gd name="connsiteX36" fmla="*/ 597694 w 2712244"/>
                <a:gd name="connsiteY36" fmla="*/ 328612 h 619125"/>
                <a:gd name="connsiteX37" fmla="*/ 831056 w 2712244"/>
                <a:gd name="connsiteY37" fmla="*/ 290512 h 619125"/>
                <a:gd name="connsiteX38" fmla="*/ 1100137 w 2712244"/>
                <a:gd name="connsiteY38" fmla="*/ 242887 h 619125"/>
                <a:gd name="connsiteX39" fmla="*/ 1362075 w 2712244"/>
                <a:gd name="connsiteY39" fmla="*/ 204787 h 619125"/>
                <a:gd name="connsiteX40" fmla="*/ 1607344 w 2712244"/>
                <a:gd name="connsiteY40" fmla="*/ 161925 h 619125"/>
                <a:gd name="connsiteX41" fmla="*/ 1821656 w 2712244"/>
                <a:gd name="connsiteY41" fmla="*/ 126206 h 619125"/>
                <a:gd name="connsiteX42" fmla="*/ 2026444 w 2712244"/>
                <a:gd name="connsiteY42" fmla="*/ 92869 h 619125"/>
                <a:gd name="connsiteX43" fmla="*/ 2112169 w 2712244"/>
                <a:gd name="connsiteY43" fmla="*/ 69056 h 619125"/>
                <a:gd name="connsiteX44" fmla="*/ 2278856 w 2712244"/>
                <a:gd name="connsiteY44" fmla="*/ 11906 h 619125"/>
                <a:gd name="connsiteX45" fmla="*/ 2312194 w 2712244"/>
                <a:gd name="connsiteY45" fmla="*/ 0 h 619125"/>
                <a:gd name="connsiteX46" fmla="*/ 2331244 w 2712244"/>
                <a:gd name="connsiteY46" fmla="*/ 0 h 619125"/>
                <a:gd name="connsiteX47" fmla="*/ 2400300 w 2712244"/>
                <a:gd name="connsiteY47" fmla="*/ 21431 h 619125"/>
                <a:gd name="connsiteX48" fmla="*/ 2490787 w 2712244"/>
                <a:gd name="connsiteY48" fmla="*/ 45244 h 619125"/>
                <a:gd name="connsiteX49" fmla="*/ 2521744 w 2712244"/>
                <a:gd name="connsiteY49" fmla="*/ 50006 h 619125"/>
                <a:gd name="connsiteX50" fmla="*/ 2583656 w 2712244"/>
                <a:gd name="connsiteY50" fmla="*/ 66675 h 619125"/>
                <a:gd name="connsiteX51" fmla="*/ 2631281 w 2712244"/>
                <a:gd name="connsiteY51" fmla="*/ 85725 h 619125"/>
                <a:gd name="connsiteX52" fmla="*/ 2652712 w 2712244"/>
                <a:gd name="connsiteY52" fmla="*/ 100012 h 619125"/>
                <a:gd name="connsiteX53" fmla="*/ 2674144 w 2712244"/>
                <a:gd name="connsiteY53" fmla="*/ 121444 h 619125"/>
                <a:gd name="connsiteX54" fmla="*/ 2693194 w 2712244"/>
                <a:gd name="connsiteY54" fmla="*/ 145256 h 619125"/>
                <a:gd name="connsiteX55" fmla="*/ 2709862 w 2712244"/>
                <a:gd name="connsiteY55" fmla="*/ 166687 h 619125"/>
                <a:gd name="connsiteX56" fmla="*/ 2712244 w 2712244"/>
                <a:gd name="connsiteY56" fmla="*/ 176212 h 619125"/>
                <a:gd name="connsiteX57" fmla="*/ 2705100 w 2712244"/>
                <a:gd name="connsiteY57" fmla="*/ 195262 h 619125"/>
                <a:gd name="connsiteX58" fmla="*/ 2681287 w 2712244"/>
                <a:gd name="connsiteY58" fmla="*/ 214312 h 619125"/>
                <a:gd name="connsiteX59" fmla="*/ 2647950 w 2712244"/>
                <a:gd name="connsiteY59" fmla="*/ 235744 h 619125"/>
                <a:gd name="connsiteX60" fmla="*/ 2605087 w 2712244"/>
                <a:gd name="connsiteY60" fmla="*/ 245269 h 619125"/>
                <a:gd name="connsiteX61" fmla="*/ 2469356 w 2712244"/>
                <a:gd name="connsiteY61" fmla="*/ 254794 h 619125"/>
                <a:gd name="connsiteX62" fmla="*/ 2309812 w 2712244"/>
                <a:gd name="connsiteY62" fmla="*/ 26670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712244" h="619125">
                  <a:moveTo>
                    <a:pt x="2309812" y="266700"/>
                  </a:moveTo>
                  <a:lnTo>
                    <a:pt x="2121694" y="283369"/>
                  </a:lnTo>
                  <a:lnTo>
                    <a:pt x="1857375" y="307181"/>
                  </a:lnTo>
                  <a:lnTo>
                    <a:pt x="1621631" y="333375"/>
                  </a:lnTo>
                  <a:lnTo>
                    <a:pt x="1440656" y="357187"/>
                  </a:lnTo>
                  <a:lnTo>
                    <a:pt x="1295400" y="376237"/>
                  </a:lnTo>
                  <a:lnTo>
                    <a:pt x="997744" y="428625"/>
                  </a:lnTo>
                  <a:lnTo>
                    <a:pt x="814387" y="466725"/>
                  </a:lnTo>
                  <a:lnTo>
                    <a:pt x="690562" y="497681"/>
                  </a:lnTo>
                  <a:lnTo>
                    <a:pt x="595312" y="526256"/>
                  </a:lnTo>
                  <a:lnTo>
                    <a:pt x="535781" y="547687"/>
                  </a:lnTo>
                  <a:lnTo>
                    <a:pt x="435769" y="588169"/>
                  </a:lnTo>
                  <a:lnTo>
                    <a:pt x="371475" y="614362"/>
                  </a:lnTo>
                  <a:lnTo>
                    <a:pt x="352425" y="619125"/>
                  </a:lnTo>
                  <a:lnTo>
                    <a:pt x="333375" y="614362"/>
                  </a:lnTo>
                  <a:lnTo>
                    <a:pt x="292894" y="592931"/>
                  </a:lnTo>
                  <a:lnTo>
                    <a:pt x="226219" y="550069"/>
                  </a:lnTo>
                  <a:lnTo>
                    <a:pt x="171450" y="504825"/>
                  </a:lnTo>
                  <a:lnTo>
                    <a:pt x="123825" y="454819"/>
                  </a:lnTo>
                  <a:lnTo>
                    <a:pt x="90487" y="416719"/>
                  </a:lnTo>
                  <a:lnTo>
                    <a:pt x="45244" y="357187"/>
                  </a:lnTo>
                  <a:lnTo>
                    <a:pt x="9525" y="297656"/>
                  </a:lnTo>
                  <a:lnTo>
                    <a:pt x="0" y="273844"/>
                  </a:lnTo>
                  <a:lnTo>
                    <a:pt x="0" y="266700"/>
                  </a:lnTo>
                  <a:lnTo>
                    <a:pt x="9525" y="254794"/>
                  </a:lnTo>
                  <a:lnTo>
                    <a:pt x="30956" y="245269"/>
                  </a:lnTo>
                  <a:lnTo>
                    <a:pt x="59531" y="242887"/>
                  </a:lnTo>
                  <a:lnTo>
                    <a:pt x="69056" y="247650"/>
                  </a:lnTo>
                  <a:lnTo>
                    <a:pt x="97631" y="271462"/>
                  </a:lnTo>
                  <a:lnTo>
                    <a:pt x="135731" y="297656"/>
                  </a:lnTo>
                  <a:lnTo>
                    <a:pt x="180975" y="319087"/>
                  </a:lnTo>
                  <a:lnTo>
                    <a:pt x="230981" y="333375"/>
                  </a:lnTo>
                  <a:lnTo>
                    <a:pt x="295275" y="345281"/>
                  </a:lnTo>
                  <a:lnTo>
                    <a:pt x="342900" y="350044"/>
                  </a:lnTo>
                  <a:lnTo>
                    <a:pt x="392906" y="354806"/>
                  </a:lnTo>
                  <a:lnTo>
                    <a:pt x="445294" y="350044"/>
                  </a:lnTo>
                  <a:lnTo>
                    <a:pt x="597694" y="328612"/>
                  </a:lnTo>
                  <a:lnTo>
                    <a:pt x="831056" y="290512"/>
                  </a:lnTo>
                  <a:lnTo>
                    <a:pt x="1100137" y="242887"/>
                  </a:lnTo>
                  <a:lnTo>
                    <a:pt x="1362075" y="204787"/>
                  </a:lnTo>
                  <a:lnTo>
                    <a:pt x="1607344" y="161925"/>
                  </a:lnTo>
                  <a:lnTo>
                    <a:pt x="1821656" y="126206"/>
                  </a:lnTo>
                  <a:lnTo>
                    <a:pt x="2026444" y="92869"/>
                  </a:lnTo>
                  <a:lnTo>
                    <a:pt x="2112169" y="69056"/>
                  </a:lnTo>
                  <a:lnTo>
                    <a:pt x="2278856" y="11906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21431"/>
                  </a:lnTo>
                  <a:lnTo>
                    <a:pt x="2490787" y="45244"/>
                  </a:lnTo>
                  <a:lnTo>
                    <a:pt x="2521744" y="50006"/>
                  </a:lnTo>
                  <a:lnTo>
                    <a:pt x="2583656" y="66675"/>
                  </a:lnTo>
                  <a:lnTo>
                    <a:pt x="2631281" y="85725"/>
                  </a:lnTo>
                  <a:lnTo>
                    <a:pt x="2652712" y="100012"/>
                  </a:lnTo>
                  <a:lnTo>
                    <a:pt x="2674144" y="121444"/>
                  </a:lnTo>
                  <a:lnTo>
                    <a:pt x="2693194" y="145256"/>
                  </a:lnTo>
                  <a:lnTo>
                    <a:pt x="2709862" y="166687"/>
                  </a:lnTo>
                  <a:lnTo>
                    <a:pt x="2712244" y="176212"/>
                  </a:lnTo>
                  <a:lnTo>
                    <a:pt x="2705100" y="195262"/>
                  </a:lnTo>
                  <a:lnTo>
                    <a:pt x="2681287" y="214312"/>
                  </a:lnTo>
                  <a:lnTo>
                    <a:pt x="2647950" y="235744"/>
                  </a:lnTo>
                  <a:lnTo>
                    <a:pt x="2605087" y="245269"/>
                  </a:lnTo>
                  <a:lnTo>
                    <a:pt x="2469356" y="254794"/>
                  </a:lnTo>
                  <a:lnTo>
                    <a:pt x="23098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4A86602C-CCCA-494D-94AB-8D0BBF66EDD6}"/>
                </a:ext>
              </a:extLst>
            </p:cNvPr>
            <p:cNvSpPr/>
            <p:nvPr/>
          </p:nvSpPr>
          <p:spPr>
            <a:xfrm rot="16200000">
              <a:off x="3113088" y="4213225"/>
              <a:ext cx="1965325" cy="1635125"/>
            </a:xfrm>
            <a:custGeom>
              <a:avLst/>
              <a:gdLst>
                <a:gd name="connsiteX0" fmla="*/ 828675 w 1964532"/>
                <a:gd name="connsiteY0" fmla="*/ 1007269 h 1635919"/>
                <a:gd name="connsiteX1" fmla="*/ 923925 w 1964532"/>
                <a:gd name="connsiteY1" fmla="*/ 1071563 h 1635919"/>
                <a:gd name="connsiteX2" fmla="*/ 1004888 w 1964532"/>
                <a:gd name="connsiteY2" fmla="*/ 1119188 h 1635919"/>
                <a:gd name="connsiteX3" fmla="*/ 1073944 w 1964532"/>
                <a:gd name="connsiteY3" fmla="*/ 1157288 h 1635919"/>
                <a:gd name="connsiteX4" fmla="*/ 1150144 w 1964532"/>
                <a:gd name="connsiteY4" fmla="*/ 1193007 h 1635919"/>
                <a:gd name="connsiteX5" fmla="*/ 1243013 w 1964532"/>
                <a:gd name="connsiteY5" fmla="*/ 1226344 h 1635919"/>
                <a:gd name="connsiteX6" fmla="*/ 1431132 w 1964532"/>
                <a:gd name="connsiteY6" fmla="*/ 1273969 h 1635919"/>
                <a:gd name="connsiteX7" fmla="*/ 1538288 w 1964532"/>
                <a:gd name="connsiteY7" fmla="*/ 1295400 h 1635919"/>
                <a:gd name="connsiteX8" fmla="*/ 1626394 w 1964532"/>
                <a:gd name="connsiteY8" fmla="*/ 1307307 h 1635919"/>
                <a:gd name="connsiteX9" fmla="*/ 1704975 w 1964532"/>
                <a:gd name="connsiteY9" fmla="*/ 1312069 h 1635919"/>
                <a:gd name="connsiteX10" fmla="*/ 1745457 w 1964532"/>
                <a:gd name="connsiteY10" fmla="*/ 1309688 h 1635919"/>
                <a:gd name="connsiteX11" fmla="*/ 1776413 w 1964532"/>
                <a:gd name="connsiteY11" fmla="*/ 1302544 h 1635919"/>
                <a:gd name="connsiteX12" fmla="*/ 1816894 w 1964532"/>
                <a:gd name="connsiteY12" fmla="*/ 1283494 h 1635919"/>
                <a:gd name="connsiteX13" fmla="*/ 1859757 w 1964532"/>
                <a:gd name="connsiteY13" fmla="*/ 1252538 h 1635919"/>
                <a:gd name="connsiteX14" fmla="*/ 1928813 w 1964532"/>
                <a:gd name="connsiteY14" fmla="*/ 1178719 h 1635919"/>
                <a:gd name="connsiteX15" fmla="*/ 1964532 w 1964532"/>
                <a:gd name="connsiteY15" fmla="*/ 1421607 h 1635919"/>
                <a:gd name="connsiteX16" fmla="*/ 1871663 w 1964532"/>
                <a:gd name="connsiteY16" fmla="*/ 1507332 h 1635919"/>
                <a:gd name="connsiteX17" fmla="*/ 1809750 w 1964532"/>
                <a:gd name="connsiteY17" fmla="*/ 1569244 h 1635919"/>
                <a:gd name="connsiteX18" fmla="*/ 1762125 w 1964532"/>
                <a:gd name="connsiteY18" fmla="*/ 1616869 h 1635919"/>
                <a:gd name="connsiteX19" fmla="*/ 1743075 w 1964532"/>
                <a:gd name="connsiteY19" fmla="*/ 1631157 h 1635919"/>
                <a:gd name="connsiteX20" fmla="*/ 1726407 w 1964532"/>
                <a:gd name="connsiteY20" fmla="*/ 1635919 h 1635919"/>
                <a:gd name="connsiteX21" fmla="*/ 1693069 w 1964532"/>
                <a:gd name="connsiteY21" fmla="*/ 1635919 h 1635919"/>
                <a:gd name="connsiteX22" fmla="*/ 1643063 w 1964532"/>
                <a:gd name="connsiteY22" fmla="*/ 1626394 h 1635919"/>
                <a:gd name="connsiteX23" fmla="*/ 1576388 w 1964532"/>
                <a:gd name="connsiteY23" fmla="*/ 1607344 h 1635919"/>
                <a:gd name="connsiteX24" fmla="*/ 1493044 w 1964532"/>
                <a:gd name="connsiteY24" fmla="*/ 1578769 h 1635919"/>
                <a:gd name="connsiteX25" fmla="*/ 1421607 w 1964532"/>
                <a:gd name="connsiteY25" fmla="*/ 1552575 h 1635919"/>
                <a:gd name="connsiteX26" fmla="*/ 1288257 w 1964532"/>
                <a:gd name="connsiteY26" fmla="*/ 1497807 h 1635919"/>
                <a:gd name="connsiteX27" fmla="*/ 1212057 w 1964532"/>
                <a:gd name="connsiteY27" fmla="*/ 1471613 h 1635919"/>
                <a:gd name="connsiteX28" fmla="*/ 1102519 w 1964532"/>
                <a:gd name="connsiteY28" fmla="*/ 1438275 h 1635919"/>
                <a:gd name="connsiteX29" fmla="*/ 1019175 w 1964532"/>
                <a:gd name="connsiteY29" fmla="*/ 1402557 h 1635919"/>
                <a:gd name="connsiteX30" fmla="*/ 942975 w 1964532"/>
                <a:gd name="connsiteY30" fmla="*/ 1364457 h 1635919"/>
                <a:gd name="connsiteX31" fmla="*/ 838200 w 1964532"/>
                <a:gd name="connsiteY31" fmla="*/ 1300163 h 1635919"/>
                <a:gd name="connsiteX32" fmla="*/ 747713 w 1964532"/>
                <a:gd name="connsiteY32" fmla="*/ 1235869 h 1635919"/>
                <a:gd name="connsiteX33" fmla="*/ 664369 w 1964532"/>
                <a:gd name="connsiteY33" fmla="*/ 1164432 h 1635919"/>
                <a:gd name="connsiteX34" fmla="*/ 590550 w 1964532"/>
                <a:gd name="connsiteY34" fmla="*/ 1095375 h 1635919"/>
                <a:gd name="connsiteX35" fmla="*/ 519113 w 1964532"/>
                <a:gd name="connsiteY35" fmla="*/ 1016794 h 1635919"/>
                <a:gd name="connsiteX36" fmla="*/ 461963 w 1964532"/>
                <a:gd name="connsiteY36" fmla="*/ 950119 h 1635919"/>
                <a:gd name="connsiteX37" fmla="*/ 385763 w 1964532"/>
                <a:gd name="connsiteY37" fmla="*/ 845344 h 1635919"/>
                <a:gd name="connsiteX38" fmla="*/ 316707 w 1964532"/>
                <a:gd name="connsiteY38" fmla="*/ 740569 h 1635919"/>
                <a:gd name="connsiteX39" fmla="*/ 254794 w 1964532"/>
                <a:gd name="connsiteY39" fmla="*/ 635794 h 1635919"/>
                <a:gd name="connsiteX40" fmla="*/ 190500 w 1964532"/>
                <a:gd name="connsiteY40" fmla="*/ 514350 h 1635919"/>
                <a:gd name="connsiteX41" fmla="*/ 126207 w 1964532"/>
                <a:gd name="connsiteY41" fmla="*/ 366713 h 1635919"/>
                <a:gd name="connsiteX42" fmla="*/ 71438 w 1964532"/>
                <a:gd name="connsiteY42" fmla="*/ 230982 h 1635919"/>
                <a:gd name="connsiteX43" fmla="*/ 30957 w 1964532"/>
                <a:gd name="connsiteY43" fmla="*/ 114300 h 1635919"/>
                <a:gd name="connsiteX44" fmla="*/ 2382 w 1964532"/>
                <a:gd name="connsiteY44" fmla="*/ 33338 h 1635919"/>
                <a:gd name="connsiteX45" fmla="*/ 0 w 1964532"/>
                <a:gd name="connsiteY45" fmla="*/ 19050 h 1635919"/>
                <a:gd name="connsiteX46" fmla="*/ 2382 w 1964532"/>
                <a:gd name="connsiteY46" fmla="*/ 7144 h 1635919"/>
                <a:gd name="connsiteX47" fmla="*/ 9525 w 1964532"/>
                <a:gd name="connsiteY47" fmla="*/ 0 h 1635919"/>
                <a:gd name="connsiteX48" fmla="*/ 28575 w 1964532"/>
                <a:gd name="connsiteY48" fmla="*/ 2382 h 1635919"/>
                <a:gd name="connsiteX49" fmla="*/ 47625 w 1964532"/>
                <a:gd name="connsiteY49" fmla="*/ 7144 h 1635919"/>
                <a:gd name="connsiteX50" fmla="*/ 59532 w 1964532"/>
                <a:gd name="connsiteY50" fmla="*/ 16669 h 1635919"/>
                <a:gd name="connsiteX51" fmla="*/ 73819 w 1964532"/>
                <a:gd name="connsiteY51" fmla="*/ 47625 h 1635919"/>
                <a:gd name="connsiteX52" fmla="*/ 95250 w 1964532"/>
                <a:gd name="connsiteY52" fmla="*/ 85725 h 1635919"/>
                <a:gd name="connsiteX53" fmla="*/ 147638 w 1964532"/>
                <a:gd name="connsiteY53" fmla="*/ 180975 h 1635919"/>
                <a:gd name="connsiteX54" fmla="*/ 228600 w 1964532"/>
                <a:gd name="connsiteY54" fmla="*/ 323850 h 1635919"/>
                <a:gd name="connsiteX55" fmla="*/ 290513 w 1964532"/>
                <a:gd name="connsiteY55" fmla="*/ 416719 h 1635919"/>
                <a:gd name="connsiteX56" fmla="*/ 354807 w 1964532"/>
                <a:gd name="connsiteY56" fmla="*/ 511969 h 1635919"/>
                <a:gd name="connsiteX57" fmla="*/ 416719 w 1964532"/>
                <a:gd name="connsiteY57" fmla="*/ 592932 h 1635919"/>
                <a:gd name="connsiteX58" fmla="*/ 502444 w 1964532"/>
                <a:gd name="connsiteY58" fmla="*/ 697707 h 1635919"/>
                <a:gd name="connsiteX59" fmla="*/ 595313 w 1964532"/>
                <a:gd name="connsiteY59" fmla="*/ 795338 h 1635919"/>
                <a:gd name="connsiteX60" fmla="*/ 688182 w 1964532"/>
                <a:gd name="connsiteY60" fmla="*/ 885825 h 1635919"/>
                <a:gd name="connsiteX61" fmla="*/ 759619 w 1964532"/>
                <a:gd name="connsiteY61" fmla="*/ 950119 h 1635919"/>
                <a:gd name="connsiteX62" fmla="*/ 828675 w 1964532"/>
                <a:gd name="connsiteY62" fmla="*/ 1007269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64532" h="1635919">
                  <a:moveTo>
                    <a:pt x="828675" y="1007269"/>
                  </a:moveTo>
                  <a:lnTo>
                    <a:pt x="923925" y="1071563"/>
                  </a:lnTo>
                  <a:lnTo>
                    <a:pt x="1004888" y="1119188"/>
                  </a:lnTo>
                  <a:lnTo>
                    <a:pt x="1073944" y="1157288"/>
                  </a:lnTo>
                  <a:lnTo>
                    <a:pt x="1150144" y="1193007"/>
                  </a:lnTo>
                  <a:lnTo>
                    <a:pt x="1243013" y="1226344"/>
                  </a:lnTo>
                  <a:lnTo>
                    <a:pt x="1431132" y="1273969"/>
                  </a:lnTo>
                  <a:lnTo>
                    <a:pt x="1538288" y="1295400"/>
                  </a:lnTo>
                  <a:lnTo>
                    <a:pt x="1626394" y="1307307"/>
                  </a:lnTo>
                  <a:lnTo>
                    <a:pt x="1704975" y="1312069"/>
                  </a:lnTo>
                  <a:lnTo>
                    <a:pt x="1745457" y="1309688"/>
                  </a:lnTo>
                  <a:lnTo>
                    <a:pt x="1776413" y="1302544"/>
                  </a:lnTo>
                  <a:lnTo>
                    <a:pt x="1816894" y="1283494"/>
                  </a:lnTo>
                  <a:lnTo>
                    <a:pt x="1859757" y="1252538"/>
                  </a:lnTo>
                  <a:lnTo>
                    <a:pt x="1928813" y="1178719"/>
                  </a:lnTo>
                  <a:lnTo>
                    <a:pt x="1964532" y="1421607"/>
                  </a:lnTo>
                  <a:lnTo>
                    <a:pt x="1871663" y="1507332"/>
                  </a:lnTo>
                  <a:lnTo>
                    <a:pt x="1809750" y="1569244"/>
                  </a:lnTo>
                  <a:lnTo>
                    <a:pt x="1762125" y="1616869"/>
                  </a:lnTo>
                  <a:lnTo>
                    <a:pt x="1743075" y="1631157"/>
                  </a:lnTo>
                  <a:lnTo>
                    <a:pt x="1726407" y="1635919"/>
                  </a:lnTo>
                  <a:lnTo>
                    <a:pt x="1693069" y="1635919"/>
                  </a:lnTo>
                  <a:lnTo>
                    <a:pt x="1643063" y="1626394"/>
                  </a:lnTo>
                  <a:lnTo>
                    <a:pt x="1576388" y="1607344"/>
                  </a:lnTo>
                  <a:lnTo>
                    <a:pt x="1493044" y="1578769"/>
                  </a:lnTo>
                  <a:lnTo>
                    <a:pt x="1421607" y="1552575"/>
                  </a:lnTo>
                  <a:lnTo>
                    <a:pt x="1288257" y="1497807"/>
                  </a:lnTo>
                  <a:lnTo>
                    <a:pt x="1212057" y="1471613"/>
                  </a:lnTo>
                  <a:lnTo>
                    <a:pt x="1102519" y="1438275"/>
                  </a:lnTo>
                  <a:lnTo>
                    <a:pt x="1019175" y="1402557"/>
                  </a:lnTo>
                  <a:lnTo>
                    <a:pt x="942975" y="1364457"/>
                  </a:lnTo>
                  <a:lnTo>
                    <a:pt x="838200" y="1300163"/>
                  </a:lnTo>
                  <a:lnTo>
                    <a:pt x="747713" y="1235869"/>
                  </a:lnTo>
                  <a:lnTo>
                    <a:pt x="664369" y="1164432"/>
                  </a:lnTo>
                  <a:lnTo>
                    <a:pt x="590550" y="1095375"/>
                  </a:lnTo>
                  <a:lnTo>
                    <a:pt x="519113" y="1016794"/>
                  </a:lnTo>
                  <a:lnTo>
                    <a:pt x="461963" y="950119"/>
                  </a:lnTo>
                  <a:lnTo>
                    <a:pt x="385763" y="845344"/>
                  </a:lnTo>
                  <a:lnTo>
                    <a:pt x="316707" y="740569"/>
                  </a:lnTo>
                  <a:lnTo>
                    <a:pt x="254794" y="635794"/>
                  </a:lnTo>
                  <a:lnTo>
                    <a:pt x="190500" y="514350"/>
                  </a:lnTo>
                  <a:lnTo>
                    <a:pt x="126207" y="366713"/>
                  </a:lnTo>
                  <a:lnTo>
                    <a:pt x="71438" y="230982"/>
                  </a:lnTo>
                  <a:lnTo>
                    <a:pt x="30957" y="114300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47625" y="7144"/>
                  </a:lnTo>
                  <a:lnTo>
                    <a:pt x="59532" y="16669"/>
                  </a:lnTo>
                  <a:lnTo>
                    <a:pt x="73819" y="47625"/>
                  </a:lnTo>
                  <a:lnTo>
                    <a:pt x="95250" y="85725"/>
                  </a:lnTo>
                  <a:lnTo>
                    <a:pt x="147638" y="180975"/>
                  </a:lnTo>
                  <a:lnTo>
                    <a:pt x="228600" y="323850"/>
                  </a:lnTo>
                  <a:lnTo>
                    <a:pt x="290513" y="416719"/>
                  </a:lnTo>
                  <a:lnTo>
                    <a:pt x="354807" y="511969"/>
                  </a:lnTo>
                  <a:lnTo>
                    <a:pt x="416719" y="592932"/>
                  </a:lnTo>
                  <a:lnTo>
                    <a:pt x="502444" y="697707"/>
                  </a:lnTo>
                  <a:lnTo>
                    <a:pt x="595313" y="795338"/>
                  </a:lnTo>
                  <a:lnTo>
                    <a:pt x="688182" y="885825"/>
                  </a:lnTo>
                  <a:lnTo>
                    <a:pt x="759619" y="950119"/>
                  </a:lnTo>
                  <a:lnTo>
                    <a:pt x="828675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2FFC1F8-79A0-42AC-9FA0-D94D3A2EC537}"/>
                </a:ext>
              </a:extLst>
            </p:cNvPr>
            <p:cNvSpPr/>
            <p:nvPr/>
          </p:nvSpPr>
          <p:spPr>
            <a:xfrm>
              <a:off x="4638675" y="4862513"/>
              <a:ext cx="1627188" cy="1152525"/>
            </a:xfrm>
            <a:custGeom>
              <a:avLst/>
              <a:gdLst>
                <a:gd name="connsiteX0" fmla="*/ 897731 w 1626394"/>
                <a:gd name="connsiteY0" fmla="*/ 347662 h 1152525"/>
                <a:gd name="connsiteX1" fmla="*/ 788194 w 1626394"/>
                <a:gd name="connsiteY1" fmla="*/ 292893 h 1152525"/>
                <a:gd name="connsiteX2" fmla="*/ 723900 w 1626394"/>
                <a:gd name="connsiteY2" fmla="*/ 261937 h 1152525"/>
                <a:gd name="connsiteX3" fmla="*/ 623888 w 1626394"/>
                <a:gd name="connsiteY3" fmla="*/ 219075 h 1152525"/>
                <a:gd name="connsiteX4" fmla="*/ 531019 w 1626394"/>
                <a:gd name="connsiteY4" fmla="*/ 180975 h 1152525"/>
                <a:gd name="connsiteX5" fmla="*/ 428625 w 1626394"/>
                <a:gd name="connsiteY5" fmla="*/ 140493 h 1152525"/>
                <a:gd name="connsiteX6" fmla="*/ 323850 w 1626394"/>
                <a:gd name="connsiteY6" fmla="*/ 100012 h 1152525"/>
                <a:gd name="connsiteX7" fmla="*/ 171450 w 1626394"/>
                <a:gd name="connsiteY7" fmla="*/ 47625 h 1152525"/>
                <a:gd name="connsiteX8" fmla="*/ 28575 w 1626394"/>
                <a:gd name="connsiteY8" fmla="*/ 0 h 1152525"/>
                <a:gd name="connsiteX9" fmla="*/ 0 w 1626394"/>
                <a:gd name="connsiteY9" fmla="*/ 59531 h 1152525"/>
                <a:gd name="connsiteX10" fmla="*/ 145256 w 1626394"/>
                <a:gd name="connsiteY10" fmla="*/ 128587 h 1152525"/>
                <a:gd name="connsiteX11" fmla="*/ 300038 w 1626394"/>
                <a:gd name="connsiteY11" fmla="*/ 219075 h 1152525"/>
                <a:gd name="connsiteX12" fmla="*/ 431006 w 1626394"/>
                <a:gd name="connsiteY12" fmla="*/ 295275 h 1152525"/>
                <a:gd name="connsiteX13" fmla="*/ 581025 w 1626394"/>
                <a:gd name="connsiteY13" fmla="*/ 392906 h 1152525"/>
                <a:gd name="connsiteX14" fmla="*/ 750094 w 1626394"/>
                <a:gd name="connsiteY14" fmla="*/ 509587 h 1152525"/>
                <a:gd name="connsiteX15" fmla="*/ 840581 w 1626394"/>
                <a:gd name="connsiteY15" fmla="*/ 583406 h 1152525"/>
                <a:gd name="connsiteX16" fmla="*/ 928688 w 1626394"/>
                <a:gd name="connsiteY16" fmla="*/ 654843 h 1152525"/>
                <a:gd name="connsiteX17" fmla="*/ 1004888 w 1626394"/>
                <a:gd name="connsiteY17" fmla="*/ 723900 h 1152525"/>
                <a:gd name="connsiteX18" fmla="*/ 1133475 w 1626394"/>
                <a:gd name="connsiteY18" fmla="*/ 840581 h 1152525"/>
                <a:gd name="connsiteX19" fmla="*/ 1233488 w 1626394"/>
                <a:gd name="connsiteY19" fmla="*/ 940593 h 1152525"/>
                <a:gd name="connsiteX20" fmla="*/ 1326356 w 1626394"/>
                <a:gd name="connsiteY20" fmla="*/ 1031081 h 1152525"/>
                <a:gd name="connsiteX21" fmla="*/ 1393031 w 1626394"/>
                <a:gd name="connsiteY21" fmla="*/ 1100137 h 1152525"/>
                <a:gd name="connsiteX22" fmla="*/ 1435894 w 1626394"/>
                <a:gd name="connsiteY22" fmla="*/ 1131093 h 1152525"/>
                <a:gd name="connsiteX23" fmla="*/ 1473994 w 1626394"/>
                <a:gd name="connsiteY23" fmla="*/ 1147762 h 1152525"/>
                <a:gd name="connsiteX24" fmla="*/ 1504950 w 1626394"/>
                <a:gd name="connsiteY24" fmla="*/ 1152525 h 1152525"/>
                <a:gd name="connsiteX25" fmla="*/ 1531144 w 1626394"/>
                <a:gd name="connsiteY25" fmla="*/ 1147762 h 1152525"/>
                <a:gd name="connsiteX26" fmla="*/ 1554956 w 1626394"/>
                <a:gd name="connsiteY26" fmla="*/ 1138237 h 1152525"/>
                <a:gd name="connsiteX27" fmla="*/ 1571625 w 1626394"/>
                <a:gd name="connsiteY27" fmla="*/ 1126331 h 1152525"/>
                <a:gd name="connsiteX28" fmla="*/ 1590675 w 1626394"/>
                <a:gd name="connsiteY28" fmla="*/ 1102518 h 1152525"/>
                <a:gd name="connsiteX29" fmla="*/ 1612106 w 1626394"/>
                <a:gd name="connsiteY29" fmla="*/ 1059656 h 1152525"/>
                <a:gd name="connsiteX30" fmla="*/ 1626394 w 1626394"/>
                <a:gd name="connsiteY30" fmla="*/ 1021556 h 1152525"/>
                <a:gd name="connsiteX31" fmla="*/ 1619250 w 1626394"/>
                <a:gd name="connsiteY31" fmla="*/ 988218 h 1152525"/>
                <a:gd name="connsiteX32" fmla="*/ 1602581 w 1626394"/>
                <a:gd name="connsiteY32" fmla="*/ 928687 h 1152525"/>
                <a:gd name="connsiteX33" fmla="*/ 1590675 w 1626394"/>
                <a:gd name="connsiteY33" fmla="*/ 890587 h 1152525"/>
                <a:gd name="connsiteX34" fmla="*/ 1562100 w 1626394"/>
                <a:gd name="connsiteY34" fmla="*/ 826293 h 1152525"/>
                <a:gd name="connsiteX35" fmla="*/ 1535906 w 1626394"/>
                <a:gd name="connsiteY35" fmla="*/ 781050 h 1152525"/>
                <a:gd name="connsiteX36" fmla="*/ 1502569 w 1626394"/>
                <a:gd name="connsiteY36" fmla="*/ 726281 h 1152525"/>
                <a:gd name="connsiteX37" fmla="*/ 1495425 w 1626394"/>
                <a:gd name="connsiteY37" fmla="*/ 711993 h 1152525"/>
                <a:gd name="connsiteX38" fmla="*/ 1459706 w 1626394"/>
                <a:gd name="connsiteY38" fmla="*/ 683418 h 1152525"/>
                <a:gd name="connsiteX39" fmla="*/ 1354931 w 1626394"/>
                <a:gd name="connsiteY39" fmla="*/ 614362 h 1152525"/>
                <a:gd name="connsiteX40" fmla="*/ 1219200 w 1626394"/>
                <a:gd name="connsiteY40" fmla="*/ 528637 h 1152525"/>
                <a:gd name="connsiteX41" fmla="*/ 1071563 w 1626394"/>
                <a:gd name="connsiteY41" fmla="*/ 442912 h 1152525"/>
                <a:gd name="connsiteX42" fmla="*/ 897731 w 1626394"/>
                <a:gd name="connsiteY42" fmla="*/ 347662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152525">
                  <a:moveTo>
                    <a:pt x="897731" y="347662"/>
                  </a:moveTo>
                  <a:lnTo>
                    <a:pt x="788194" y="292893"/>
                  </a:lnTo>
                  <a:lnTo>
                    <a:pt x="723900" y="261937"/>
                  </a:lnTo>
                  <a:lnTo>
                    <a:pt x="623888" y="219075"/>
                  </a:lnTo>
                  <a:lnTo>
                    <a:pt x="531019" y="180975"/>
                  </a:lnTo>
                  <a:lnTo>
                    <a:pt x="428625" y="140493"/>
                  </a:lnTo>
                  <a:lnTo>
                    <a:pt x="323850" y="100012"/>
                  </a:lnTo>
                  <a:lnTo>
                    <a:pt x="171450" y="47625"/>
                  </a:lnTo>
                  <a:lnTo>
                    <a:pt x="28575" y="0"/>
                  </a:lnTo>
                  <a:lnTo>
                    <a:pt x="0" y="59531"/>
                  </a:lnTo>
                  <a:lnTo>
                    <a:pt x="145256" y="128587"/>
                  </a:lnTo>
                  <a:lnTo>
                    <a:pt x="300038" y="219075"/>
                  </a:lnTo>
                  <a:lnTo>
                    <a:pt x="431006" y="295275"/>
                  </a:lnTo>
                  <a:lnTo>
                    <a:pt x="581025" y="392906"/>
                  </a:lnTo>
                  <a:lnTo>
                    <a:pt x="750094" y="509587"/>
                  </a:lnTo>
                  <a:lnTo>
                    <a:pt x="840581" y="583406"/>
                  </a:lnTo>
                  <a:lnTo>
                    <a:pt x="928688" y="654843"/>
                  </a:lnTo>
                  <a:lnTo>
                    <a:pt x="1004888" y="723900"/>
                  </a:lnTo>
                  <a:lnTo>
                    <a:pt x="1133475" y="840581"/>
                  </a:lnTo>
                  <a:lnTo>
                    <a:pt x="1233488" y="940593"/>
                  </a:lnTo>
                  <a:lnTo>
                    <a:pt x="1326356" y="1031081"/>
                  </a:lnTo>
                  <a:lnTo>
                    <a:pt x="1393031" y="1100137"/>
                  </a:lnTo>
                  <a:lnTo>
                    <a:pt x="1435894" y="1131093"/>
                  </a:lnTo>
                  <a:lnTo>
                    <a:pt x="1473994" y="1147762"/>
                  </a:lnTo>
                  <a:lnTo>
                    <a:pt x="1504950" y="1152525"/>
                  </a:lnTo>
                  <a:lnTo>
                    <a:pt x="1531144" y="1147762"/>
                  </a:lnTo>
                  <a:lnTo>
                    <a:pt x="1554956" y="1138237"/>
                  </a:lnTo>
                  <a:lnTo>
                    <a:pt x="1571625" y="1126331"/>
                  </a:lnTo>
                  <a:lnTo>
                    <a:pt x="1590675" y="1102518"/>
                  </a:lnTo>
                  <a:lnTo>
                    <a:pt x="1612106" y="1059656"/>
                  </a:lnTo>
                  <a:lnTo>
                    <a:pt x="1626394" y="1021556"/>
                  </a:lnTo>
                  <a:lnTo>
                    <a:pt x="1619250" y="988218"/>
                  </a:lnTo>
                  <a:lnTo>
                    <a:pt x="1602581" y="928687"/>
                  </a:lnTo>
                  <a:lnTo>
                    <a:pt x="1590675" y="890587"/>
                  </a:lnTo>
                  <a:lnTo>
                    <a:pt x="1562100" y="826293"/>
                  </a:lnTo>
                  <a:lnTo>
                    <a:pt x="1535906" y="781050"/>
                  </a:lnTo>
                  <a:lnTo>
                    <a:pt x="1502569" y="726281"/>
                  </a:lnTo>
                  <a:lnTo>
                    <a:pt x="1495425" y="711993"/>
                  </a:lnTo>
                  <a:lnTo>
                    <a:pt x="1459706" y="683418"/>
                  </a:lnTo>
                  <a:lnTo>
                    <a:pt x="1354931" y="614362"/>
                  </a:lnTo>
                  <a:lnTo>
                    <a:pt x="1219200" y="528637"/>
                  </a:lnTo>
                  <a:lnTo>
                    <a:pt x="1071563" y="442912"/>
                  </a:lnTo>
                  <a:lnTo>
                    <a:pt x="897731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2658" name="グループ化 1">
            <a:extLst>
              <a:ext uri="{FF2B5EF4-FFF2-40B4-BE49-F238E27FC236}">
                <a16:creationId xmlns:a16="http://schemas.microsoft.com/office/drawing/2014/main" id="{1BCC76AE-11F7-4FC9-A463-C3C801901A06}"/>
              </a:ext>
            </a:extLst>
          </p:cNvPr>
          <p:cNvGrpSpPr>
            <a:grpSpLocks/>
          </p:cNvGrpSpPr>
          <p:nvPr/>
        </p:nvGrpSpPr>
        <p:grpSpPr bwMode="auto">
          <a:xfrm>
            <a:off x="2798763" y="1508125"/>
            <a:ext cx="4468812" cy="4506913"/>
            <a:chOff x="2798763" y="1508125"/>
            <a:chExt cx="4468812" cy="4506913"/>
          </a:xfrm>
        </p:grpSpPr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1DB74F3B-2531-454F-BADF-CA84F8125B69}"/>
                </a:ext>
              </a:extLst>
            </p:cNvPr>
            <p:cNvSpPr/>
            <p:nvPr/>
          </p:nvSpPr>
          <p:spPr>
            <a:xfrm>
              <a:off x="3438525" y="1846263"/>
              <a:ext cx="2638425" cy="533400"/>
            </a:xfrm>
            <a:custGeom>
              <a:avLst/>
              <a:gdLst>
                <a:gd name="connsiteX0" fmla="*/ 2124075 w 2638425"/>
                <a:gd name="connsiteY0" fmla="*/ 261937 h 533400"/>
                <a:gd name="connsiteX1" fmla="*/ 1997869 w 2638425"/>
                <a:gd name="connsiteY1" fmla="*/ 273844 h 533400"/>
                <a:gd name="connsiteX2" fmla="*/ 1804988 w 2638425"/>
                <a:gd name="connsiteY2" fmla="*/ 297656 h 533400"/>
                <a:gd name="connsiteX3" fmla="*/ 1633538 w 2638425"/>
                <a:gd name="connsiteY3" fmla="*/ 319087 h 533400"/>
                <a:gd name="connsiteX4" fmla="*/ 1493044 w 2638425"/>
                <a:gd name="connsiteY4" fmla="*/ 338137 h 533400"/>
                <a:gd name="connsiteX5" fmla="*/ 1347788 w 2638425"/>
                <a:gd name="connsiteY5" fmla="*/ 359569 h 533400"/>
                <a:gd name="connsiteX6" fmla="*/ 1126331 w 2638425"/>
                <a:gd name="connsiteY6" fmla="*/ 397669 h 533400"/>
                <a:gd name="connsiteX7" fmla="*/ 940594 w 2638425"/>
                <a:gd name="connsiteY7" fmla="*/ 428625 h 533400"/>
                <a:gd name="connsiteX8" fmla="*/ 814388 w 2638425"/>
                <a:gd name="connsiteY8" fmla="*/ 450056 h 533400"/>
                <a:gd name="connsiteX9" fmla="*/ 702469 w 2638425"/>
                <a:gd name="connsiteY9" fmla="*/ 471487 h 533400"/>
                <a:gd name="connsiteX10" fmla="*/ 500063 w 2638425"/>
                <a:gd name="connsiteY10" fmla="*/ 511969 h 533400"/>
                <a:gd name="connsiteX11" fmla="*/ 452438 w 2638425"/>
                <a:gd name="connsiteY11" fmla="*/ 523875 h 533400"/>
                <a:gd name="connsiteX12" fmla="*/ 411956 w 2638425"/>
                <a:gd name="connsiteY12" fmla="*/ 533400 h 533400"/>
                <a:gd name="connsiteX13" fmla="*/ 390525 w 2638425"/>
                <a:gd name="connsiteY13" fmla="*/ 533400 h 533400"/>
                <a:gd name="connsiteX14" fmla="*/ 347663 w 2638425"/>
                <a:gd name="connsiteY14" fmla="*/ 528637 h 533400"/>
                <a:gd name="connsiteX15" fmla="*/ 304800 w 2638425"/>
                <a:gd name="connsiteY15" fmla="*/ 519112 h 533400"/>
                <a:gd name="connsiteX16" fmla="*/ 264319 w 2638425"/>
                <a:gd name="connsiteY16" fmla="*/ 502444 h 533400"/>
                <a:gd name="connsiteX17" fmla="*/ 230981 w 2638425"/>
                <a:gd name="connsiteY17" fmla="*/ 481012 h 533400"/>
                <a:gd name="connsiteX18" fmla="*/ 209550 w 2638425"/>
                <a:gd name="connsiteY18" fmla="*/ 464344 h 533400"/>
                <a:gd name="connsiteX19" fmla="*/ 173831 w 2638425"/>
                <a:gd name="connsiteY19" fmla="*/ 431006 h 533400"/>
                <a:gd name="connsiteX20" fmla="*/ 138113 w 2638425"/>
                <a:gd name="connsiteY20" fmla="*/ 392906 h 533400"/>
                <a:gd name="connsiteX21" fmla="*/ 102394 w 2638425"/>
                <a:gd name="connsiteY21" fmla="*/ 350044 h 533400"/>
                <a:gd name="connsiteX22" fmla="*/ 71438 w 2638425"/>
                <a:gd name="connsiteY22" fmla="*/ 307181 h 533400"/>
                <a:gd name="connsiteX23" fmla="*/ 30956 w 2638425"/>
                <a:gd name="connsiteY23" fmla="*/ 242887 h 533400"/>
                <a:gd name="connsiteX24" fmla="*/ 4763 w 2638425"/>
                <a:gd name="connsiteY24" fmla="*/ 188119 h 533400"/>
                <a:gd name="connsiteX25" fmla="*/ 0 w 2638425"/>
                <a:gd name="connsiteY25" fmla="*/ 169069 h 533400"/>
                <a:gd name="connsiteX26" fmla="*/ 0 w 2638425"/>
                <a:gd name="connsiteY26" fmla="*/ 152400 h 533400"/>
                <a:gd name="connsiteX27" fmla="*/ 7144 w 2638425"/>
                <a:gd name="connsiteY27" fmla="*/ 145256 h 533400"/>
                <a:gd name="connsiteX28" fmla="*/ 16669 w 2638425"/>
                <a:gd name="connsiteY28" fmla="*/ 142875 h 533400"/>
                <a:gd name="connsiteX29" fmla="*/ 33338 w 2638425"/>
                <a:gd name="connsiteY29" fmla="*/ 145256 h 533400"/>
                <a:gd name="connsiteX30" fmla="*/ 50006 w 2638425"/>
                <a:gd name="connsiteY30" fmla="*/ 152400 h 533400"/>
                <a:gd name="connsiteX31" fmla="*/ 100013 w 2638425"/>
                <a:gd name="connsiteY31" fmla="*/ 188119 h 533400"/>
                <a:gd name="connsiteX32" fmla="*/ 185738 w 2638425"/>
                <a:gd name="connsiteY32" fmla="*/ 240506 h 533400"/>
                <a:gd name="connsiteX33" fmla="*/ 254794 w 2638425"/>
                <a:gd name="connsiteY33" fmla="*/ 273844 h 533400"/>
                <a:gd name="connsiteX34" fmla="*/ 321469 w 2638425"/>
                <a:gd name="connsiteY34" fmla="*/ 297656 h 533400"/>
                <a:gd name="connsiteX35" fmla="*/ 371475 w 2638425"/>
                <a:gd name="connsiteY35" fmla="*/ 307181 h 533400"/>
                <a:gd name="connsiteX36" fmla="*/ 423863 w 2638425"/>
                <a:gd name="connsiteY36" fmla="*/ 311944 h 533400"/>
                <a:gd name="connsiteX37" fmla="*/ 483394 w 2638425"/>
                <a:gd name="connsiteY37" fmla="*/ 311944 h 533400"/>
                <a:gd name="connsiteX38" fmla="*/ 678656 w 2638425"/>
                <a:gd name="connsiteY38" fmla="*/ 295275 h 533400"/>
                <a:gd name="connsiteX39" fmla="*/ 890588 w 2638425"/>
                <a:gd name="connsiteY39" fmla="*/ 273844 h 533400"/>
                <a:gd name="connsiteX40" fmla="*/ 1052513 w 2638425"/>
                <a:gd name="connsiteY40" fmla="*/ 254794 h 533400"/>
                <a:gd name="connsiteX41" fmla="*/ 1164431 w 2638425"/>
                <a:gd name="connsiteY41" fmla="*/ 240506 h 533400"/>
                <a:gd name="connsiteX42" fmla="*/ 1402556 w 2638425"/>
                <a:gd name="connsiteY42" fmla="*/ 200025 h 533400"/>
                <a:gd name="connsiteX43" fmla="*/ 1602581 w 2638425"/>
                <a:gd name="connsiteY43" fmla="*/ 171450 h 533400"/>
                <a:gd name="connsiteX44" fmla="*/ 1778794 w 2638425"/>
                <a:gd name="connsiteY44" fmla="*/ 145256 h 533400"/>
                <a:gd name="connsiteX45" fmla="*/ 1955006 w 2638425"/>
                <a:gd name="connsiteY45" fmla="*/ 111919 h 533400"/>
                <a:gd name="connsiteX46" fmla="*/ 2090738 w 2638425"/>
                <a:gd name="connsiteY46" fmla="*/ 80962 h 533400"/>
                <a:gd name="connsiteX47" fmla="*/ 2166938 w 2638425"/>
                <a:gd name="connsiteY47" fmla="*/ 61912 h 533400"/>
                <a:gd name="connsiteX48" fmla="*/ 2228850 w 2638425"/>
                <a:gd name="connsiteY48" fmla="*/ 40481 h 533400"/>
                <a:gd name="connsiteX49" fmla="*/ 2278856 w 2638425"/>
                <a:gd name="connsiteY49" fmla="*/ 16669 h 533400"/>
                <a:gd name="connsiteX50" fmla="*/ 2309813 w 2638425"/>
                <a:gd name="connsiteY50" fmla="*/ 0 h 533400"/>
                <a:gd name="connsiteX51" fmla="*/ 2340769 w 2638425"/>
                <a:gd name="connsiteY51" fmla="*/ 2381 h 533400"/>
                <a:gd name="connsiteX52" fmla="*/ 2428875 w 2638425"/>
                <a:gd name="connsiteY52" fmla="*/ 26194 h 533400"/>
                <a:gd name="connsiteX53" fmla="*/ 2509838 w 2638425"/>
                <a:gd name="connsiteY53" fmla="*/ 59531 h 533400"/>
                <a:gd name="connsiteX54" fmla="*/ 2569369 w 2638425"/>
                <a:gd name="connsiteY54" fmla="*/ 88106 h 533400"/>
                <a:gd name="connsiteX55" fmla="*/ 2600325 w 2638425"/>
                <a:gd name="connsiteY55" fmla="*/ 107156 h 533400"/>
                <a:gd name="connsiteX56" fmla="*/ 2619375 w 2638425"/>
                <a:gd name="connsiteY56" fmla="*/ 123825 h 533400"/>
                <a:gd name="connsiteX57" fmla="*/ 2631281 w 2638425"/>
                <a:gd name="connsiteY57" fmla="*/ 142875 h 533400"/>
                <a:gd name="connsiteX58" fmla="*/ 2636044 w 2638425"/>
                <a:gd name="connsiteY58" fmla="*/ 159544 h 533400"/>
                <a:gd name="connsiteX59" fmla="*/ 2638425 w 2638425"/>
                <a:gd name="connsiteY59" fmla="*/ 176212 h 533400"/>
                <a:gd name="connsiteX60" fmla="*/ 2626519 w 2638425"/>
                <a:gd name="connsiteY60" fmla="*/ 200025 h 533400"/>
                <a:gd name="connsiteX61" fmla="*/ 2605088 w 2638425"/>
                <a:gd name="connsiteY61" fmla="*/ 219075 h 533400"/>
                <a:gd name="connsiteX62" fmla="*/ 2574131 w 2638425"/>
                <a:gd name="connsiteY62" fmla="*/ 226219 h 533400"/>
                <a:gd name="connsiteX63" fmla="*/ 2493169 w 2638425"/>
                <a:gd name="connsiteY63" fmla="*/ 228600 h 533400"/>
                <a:gd name="connsiteX64" fmla="*/ 2378869 w 2638425"/>
                <a:gd name="connsiteY64" fmla="*/ 238125 h 533400"/>
                <a:gd name="connsiteX65" fmla="*/ 2278856 w 2638425"/>
                <a:gd name="connsiteY65" fmla="*/ 245269 h 533400"/>
                <a:gd name="connsiteX66" fmla="*/ 2124075 w 2638425"/>
                <a:gd name="connsiteY66" fmla="*/ 26193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38425" h="533400">
                  <a:moveTo>
                    <a:pt x="2124075" y="261937"/>
                  </a:moveTo>
                  <a:lnTo>
                    <a:pt x="1997869" y="273844"/>
                  </a:lnTo>
                  <a:lnTo>
                    <a:pt x="1804988" y="297656"/>
                  </a:lnTo>
                  <a:lnTo>
                    <a:pt x="1633538" y="319087"/>
                  </a:lnTo>
                  <a:lnTo>
                    <a:pt x="1493044" y="338137"/>
                  </a:lnTo>
                  <a:lnTo>
                    <a:pt x="1347788" y="359569"/>
                  </a:lnTo>
                  <a:lnTo>
                    <a:pt x="1126331" y="397669"/>
                  </a:lnTo>
                  <a:lnTo>
                    <a:pt x="940594" y="428625"/>
                  </a:lnTo>
                  <a:lnTo>
                    <a:pt x="814388" y="450056"/>
                  </a:lnTo>
                  <a:lnTo>
                    <a:pt x="702469" y="471487"/>
                  </a:lnTo>
                  <a:lnTo>
                    <a:pt x="500063" y="511969"/>
                  </a:lnTo>
                  <a:lnTo>
                    <a:pt x="452438" y="523875"/>
                  </a:lnTo>
                  <a:lnTo>
                    <a:pt x="411956" y="533400"/>
                  </a:lnTo>
                  <a:lnTo>
                    <a:pt x="390525" y="533400"/>
                  </a:lnTo>
                  <a:lnTo>
                    <a:pt x="347663" y="528637"/>
                  </a:lnTo>
                  <a:lnTo>
                    <a:pt x="304800" y="519112"/>
                  </a:lnTo>
                  <a:lnTo>
                    <a:pt x="264319" y="502444"/>
                  </a:lnTo>
                  <a:lnTo>
                    <a:pt x="230981" y="481012"/>
                  </a:lnTo>
                  <a:lnTo>
                    <a:pt x="209550" y="464344"/>
                  </a:lnTo>
                  <a:lnTo>
                    <a:pt x="173831" y="431006"/>
                  </a:lnTo>
                  <a:lnTo>
                    <a:pt x="138113" y="392906"/>
                  </a:lnTo>
                  <a:lnTo>
                    <a:pt x="102394" y="350044"/>
                  </a:lnTo>
                  <a:lnTo>
                    <a:pt x="71438" y="307181"/>
                  </a:lnTo>
                  <a:lnTo>
                    <a:pt x="30956" y="242887"/>
                  </a:lnTo>
                  <a:lnTo>
                    <a:pt x="4763" y="188119"/>
                  </a:lnTo>
                  <a:lnTo>
                    <a:pt x="0" y="169069"/>
                  </a:lnTo>
                  <a:lnTo>
                    <a:pt x="0" y="152400"/>
                  </a:lnTo>
                  <a:lnTo>
                    <a:pt x="7144" y="145256"/>
                  </a:lnTo>
                  <a:lnTo>
                    <a:pt x="16669" y="142875"/>
                  </a:lnTo>
                  <a:lnTo>
                    <a:pt x="33338" y="145256"/>
                  </a:lnTo>
                  <a:lnTo>
                    <a:pt x="50006" y="152400"/>
                  </a:lnTo>
                  <a:lnTo>
                    <a:pt x="100013" y="188119"/>
                  </a:lnTo>
                  <a:lnTo>
                    <a:pt x="185738" y="240506"/>
                  </a:lnTo>
                  <a:lnTo>
                    <a:pt x="254794" y="273844"/>
                  </a:lnTo>
                  <a:lnTo>
                    <a:pt x="321469" y="297656"/>
                  </a:lnTo>
                  <a:lnTo>
                    <a:pt x="371475" y="307181"/>
                  </a:lnTo>
                  <a:lnTo>
                    <a:pt x="423863" y="311944"/>
                  </a:lnTo>
                  <a:lnTo>
                    <a:pt x="483394" y="311944"/>
                  </a:lnTo>
                  <a:lnTo>
                    <a:pt x="678656" y="295275"/>
                  </a:lnTo>
                  <a:lnTo>
                    <a:pt x="890588" y="273844"/>
                  </a:lnTo>
                  <a:lnTo>
                    <a:pt x="1052513" y="254794"/>
                  </a:lnTo>
                  <a:lnTo>
                    <a:pt x="1164431" y="240506"/>
                  </a:lnTo>
                  <a:lnTo>
                    <a:pt x="1402556" y="200025"/>
                  </a:lnTo>
                  <a:lnTo>
                    <a:pt x="1602581" y="171450"/>
                  </a:lnTo>
                  <a:lnTo>
                    <a:pt x="1778794" y="145256"/>
                  </a:lnTo>
                  <a:lnTo>
                    <a:pt x="1955006" y="111919"/>
                  </a:lnTo>
                  <a:lnTo>
                    <a:pt x="2090738" y="80962"/>
                  </a:lnTo>
                  <a:lnTo>
                    <a:pt x="2166938" y="61912"/>
                  </a:lnTo>
                  <a:lnTo>
                    <a:pt x="2228850" y="40481"/>
                  </a:lnTo>
                  <a:lnTo>
                    <a:pt x="2278856" y="16669"/>
                  </a:lnTo>
                  <a:lnTo>
                    <a:pt x="2309813" y="0"/>
                  </a:lnTo>
                  <a:lnTo>
                    <a:pt x="2340769" y="2381"/>
                  </a:lnTo>
                  <a:lnTo>
                    <a:pt x="2428875" y="26194"/>
                  </a:lnTo>
                  <a:lnTo>
                    <a:pt x="2509838" y="59531"/>
                  </a:lnTo>
                  <a:lnTo>
                    <a:pt x="2569369" y="88106"/>
                  </a:lnTo>
                  <a:lnTo>
                    <a:pt x="2600325" y="107156"/>
                  </a:lnTo>
                  <a:lnTo>
                    <a:pt x="2619375" y="123825"/>
                  </a:lnTo>
                  <a:lnTo>
                    <a:pt x="2631281" y="142875"/>
                  </a:lnTo>
                  <a:lnTo>
                    <a:pt x="2636044" y="159544"/>
                  </a:lnTo>
                  <a:lnTo>
                    <a:pt x="2638425" y="176212"/>
                  </a:lnTo>
                  <a:lnTo>
                    <a:pt x="2626519" y="200025"/>
                  </a:lnTo>
                  <a:lnTo>
                    <a:pt x="2605088" y="219075"/>
                  </a:lnTo>
                  <a:lnTo>
                    <a:pt x="2574131" y="226219"/>
                  </a:lnTo>
                  <a:lnTo>
                    <a:pt x="2493169" y="228600"/>
                  </a:lnTo>
                  <a:lnTo>
                    <a:pt x="2378869" y="238125"/>
                  </a:lnTo>
                  <a:lnTo>
                    <a:pt x="2278856" y="245269"/>
                  </a:lnTo>
                  <a:lnTo>
                    <a:pt x="21240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2311285F-4F77-4D7C-BBCA-35AA59A5ED37}"/>
                </a:ext>
              </a:extLst>
            </p:cNvPr>
            <p:cNvSpPr/>
            <p:nvPr/>
          </p:nvSpPr>
          <p:spPr>
            <a:xfrm>
              <a:off x="3390900" y="2381250"/>
              <a:ext cx="2627313" cy="600075"/>
            </a:xfrm>
            <a:custGeom>
              <a:avLst/>
              <a:gdLst>
                <a:gd name="connsiteX0" fmla="*/ 1935956 w 2626519"/>
                <a:gd name="connsiteY0" fmla="*/ 107156 h 600075"/>
                <a:gd name="connsiteX1" fmla="*/ 1769269 w 2626519"/>
                <a:gd name="connsiteY1" fmla="*/ 138113 h 600075"/>
                <a:gd name="connsiteX2" fmla="*/ 1609725 w 2626519"/>
                <a:gd name="connsiteY2" fmla="*/ 164306 h 600075"/>
                <a:gd name="connsiteX3" fmla="*/ 1438275 w 2626519"/>
                <a:gd name="connsiteY3" fmla="*/ 197644 h 600075"/>
                <a:gd name="connsiteX4" fmla="*/ 1257300 w 2626519"/>
                <a:gd name="connsiteY4" fmla="*/ 226219 h 600075"/>
                <a:gd name="connsiteX5" fmla="*/ 1026319 w 2626519"/>
                <a:gd name="connsiteY5" fmla="*/ 264319 h 600075"/>
                <a:gd name="connsiteX6" fmla="*/ 892969 w 2626519"/>
                <a:gd name="connsiteY6" fmla="*/ 290513 h 600075"/>
                <a:gd name="connsiteX7" fmla="*/ 740569 w 2626519"/>
                <a:gd name="connsiteY7" fmla="*/ 314325 h 600075"/>
                <a:gd name="connsiteX8" fmla="*/ 619125 w 2626519"/>
                <a:gd name="connsiteY8" fmla="*/ 333375 h 600075"/>
                <a:gd name="connsiteX9" fmla="*/ 547688 w 2626519"/>
                <a:gd name="connsiteY9" fmla="*/ 342900 h 600075"/>
                <a:gd name="connsiteX10" fmla="*/ 483394 w 2626519"/>
                <a:gd name="connsiteY10" fmla="*/ 350044 h 600075"/>
                <a:gd name="connsiteX11" fmla="*/ 442913 w 2626519"/>
                <a:gd name="connsiteY11" fmla="*/ 354806 h 600075"/>
                <a:gd name="connsiteX12" fmla="*/ 421481 w 2626519"/>
                <a:gd name="connsiteY12" fmla="*/ 357188 h 600075"/>
                <a:gd name="connsiteX13" fmla="*/ 361950 w 2626519"/>
                <a:gd name="connsiteY13" fmla="*/ 354806 h 600075"/>
                <a:gd name="connsiteX14" fmla="*/ 319088 w 2626519"/>
                <a:gd name="connsiteY14" fmla="*/ 352425 h 600075"/>
                <a:gd name="connsiteX15" fmla="*/ 228600 w 2626519"/>
                <a:gd name="connsiteY15" fmla="*/ 338138 h 600075"/>
                <a:gd name="connsiteX16" fmla="*/ 147638 w 2626519"/>
                <a:gd name="connsiteY16" fmla="*/ 321469 h 600075"/>
                <a:gd name="connsiteX17" fmla="*/ 76200 w 2626519"/>
                <a:gd name="connsiteY17" fmla="*/ 295275 h 600075"/>
                <a:gd name="connsiteX18" fmla="*/ 28575 w 2626519"/>
                <a:gd name="connsiteY18" fmla="*/ 276225 h 600075"/>
                <a:gd name="connsiteX19" fmla="*/ 19050 w 2626519"/>
                <a:gd name="connsiteY19" fmla="*/ 276225 h 600075"/>
                <a:gd name="connsiteX20" fmla="*/ 4763 w 2626519"/>
                <a:gd name="connsiteY20" fmla="*/ 278606 h 600075"/>
                <a:gd name="connsiteX21" fmla="*/ 0 w 2626519"/>
                <a:gd name="connsiteY21" fmla="*/ 288131 h 600075"/>
                <a:gd name="connsiteX22" fmla="*/ 4763 w 2626519"/>
                <a:gd name="connsiteY22" fmla="*/ 314325 h 600075"/>
                <a:gd name="connsiteX23" fmla="*/ 33338 w 2626519"/>
                <a:gd name="connsiteY23" fmla="*/ 359569 h 600075"/>
                <a:gd name="connsiteX24" fmla="*/ 88106 w 2626519"/>
                <a:gd name="connsiteY24" fmla="*/ 421481 h 600075"/>
                <a:gd name="connsiteX25" fmla="*/ 133350 w 2626519"/>
                <a:gd name="connsiteY25" fmla="*/ 466725 h 600075"/>
                <a:gd name="connsiteX26" fmla="*/ 180975 w 2626519"/>
                <a:gd name="connsiteY26" fmla="*/ 511969 h 600075"/>
                <a:gd name="connsiteX27" fmla="*/ 238125 w 2626519"/>
                <a:gd name="connsiteY27" fmla="*/ 552450 h 600075"/>
                <a:gd name="connsiteX28" fmla="*/ 288131 w 2626519"/>
                <a:gd name="connsiteY28" fmla="*/ 583406 h 600075"/>
                <a:gd name="connsiteX29" fmla="*/ 323850 w 2626519"/>
                <a:gd name="connsiteY29" fmla="*/ 600075 h 600075"/>
                <a:gd name="connsiteX30" fmla="*/ 378619 w 2626519"/>
                <a:gd name="connsiteY30" fmla="*/ 585788 h 600075"/>
                <a:gd name="connsiteX31" fmla="*/ 535781 w 2626519"/>
                <a:gd name="connsiteY31" fmla="*/ 542925 h 600075"/>
                <a:gd name="connsiteX32" fmla="*/ 688181 w 2626519"/>
                <a:gd name="connsiteY32" fmla="*/ 504825 h 600075"/>
                <a:gd name="connsiteX33" fmla="*/ 850106 w 2626519"/>
                <a:gd name="connsiteY33" fmla="*/ 466725 h 600075"/>
                <a:gd name="connsiteX34" fmla="*/ 988219 w 2626519"/>
                <a:gd name="connsiteY34" fmla="*/ 438150 h 600075"/>
                <a:gd name="connsiteX35" fmla="*/ 1302544 w 2626519"/>
                <a:gd name="connsiteY35" fmla="*/ 385763 h 600075"/>
                <a:gd name="connsiteX36" fmla="*/ 1478756 w 2626519"/>
                <a:gd name="connsiteY36" fmla="*/ 354806 h 600075"/>
                <a:gd name="connsiteX37" fmla="*/ 1562100 w 2626519"/>
                <a:gd name="connsiteY37" fmla="*/ 333375 h 600075"/>
                <a:gd name="connsiteX38" fmla="*/ 1766888 w 2626519"/>
                <a:gd name="connsiteY38" fmla="*/ 311944 h 600075"/>
                <a:gd name="connsiteX39" fmla="*/ 1978819 w 2626519"/>
                <a:gd name="connsiteY39" fmla="*/ 283369 h 600075"/>
                <a:gd name="connsiteX40" fmla="*/ 2176463 w 2626519"/>
                <a:gd name="connsiteY40" fmla="*/ 254794 h 600075"/>
                <a:gd name="connsiteX41" fmla="*/ 2324100 w 2626519"/>
                <a:gd name="connsiteY41" fmla="*/ 233363 h 600075"/>
                <a:gd name="connsiteX42" fmla="*/ 2471738 w 2626519"/>
                <a:gd name="connsiteY42" fmla="*/ 209550 h 600075"/>
                <a:gd name="connsiteX43" fmla="*/ 2555081 w 2626519"/>
                <a:gd name="connsiteY43" fmla="*/ 188119 h 600075"/>
                <a:gd name="connsiteX44" fmla="*/ 2583656 w 2626519"/>
                <a:gd name="connsiteY44" fmla="*/ 176213 h 600075"/>
                <a:gd name="connsiteX45" fmla="*/ 2605088 w 2626519"/>
                <a:gd name="connsiteY45" fmla="*/ 161925 h 600075"/>
                <a:gd name="connsiteX46" fmla="*/ 2621756 w 2626519"/>
                <a:gd name="connsiteY46" fmla="*/ 140494 h 600075"/>
                <a:gd name="connsiteX47" fmla="*/ 2626519 w 2626519"/>
                <a:gd name="connsiteY47" fmla="*/ 126206 h 600075"/>
                <a:gd name="connsiteX48" fmla="*/ 2626519 w 2626519"/>
                <a:gd name="connsiteY48" fmla="*/ 107156 h 600075"/>
                <a:gd name="connsiteX49" fmla="*/ 2624138 w 2626519"/>
                <a:gd name="connsiteY49" fmla="*/ 92869 h 600075"/>
                <a:gd name="connsiteX50" fmla="*/ 2614613 w 2626519"/>
                <a:gd name="connsiteY50" fmla="*/ 78581 h 600075"/>
                <a:gd name="connsiteX51" fmla="*/ 2595563 w 2626519"/>
                <a:gd name="connsiteY51" fmla="*/ 64294 h 600075"/>
                <a:gd name="connsiteX52" fmla="*/ 2557463 w 2626519"/>
                <a:gd name="connsiteY52" fmla="*/ 45244 h 600075"/>
                <a:gd name="connsiteX53" fmla="*/ 2505075 w 2626519"/>
                <a:gd name="connsiteY53" fmla="*/ 30956 h 600075"/>
                <a:gd name="connsiteX54" fmla="*/ 2457450 w 2626519"/>
                <a:gd name="connsiteY54" fmla="*/ 21431 h 600075"/>
                <a:gd name="connsiteX55" fmla="*/ 2371725 w 2626519"/>
                <a:gd name="connsiteY55" fmla="*/ 9525 h 600075"/>
                <a:gd name="connsiteX56" fmla="*/ 2288381 w 2626519"/>
                <a:gd name="connsiteY56" fmla="*/ 0 h 600075"/>
                <a:gd name="connsiteX57" fmla="*/ 2274094 w 2626519"/>
                <a:gd name="connsiteY57" fmla="*/ 0 h 600075"/>
                <a:gd name="connsiteX58" fmla="*/ 2255044 w 2626519"/>
                <a:gd name="connsiteY58" fmla="*/ 2381 h 600075"/>
                <a:gd name="connsiteX59" fmla="*/ 2205038 w 2626519"/>
                <a:gd name="connsiteY59" fmla="*/ 16669 h 600075"/>
                <a:gd name="connsiteX60" fmla="*/ 2145506 w 2626519"/>
                <a:gd name="connsiteY60" fmla="*/ 38100 h 600075"/>
                <a:gd name="connsiteX61" fmla="*/ 2076450 w 2626519"/>
                <a:gd name="connsiteY61" fmla="*/ 66675 h 600075"/>
                <a:gd name="connsiteX62" fmla="*/ 2024063 w 2626519"/>
                <a:gd name="connsiteY62" fmla="*/ 88106 h 600075"/>
                <a:gd name="connsiteX63" fmla="*/ 1935956 w 2626519"/>
                <a:gd name="connsiteY63" fmla="*/ 107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6519" h="600075">
                  <a:moveTo>
                    <a:pt x="1935956" y="107156"/>
                  </a:moveTo>
                  <a:lnTo>
                    <a:pt x="1769269" y="138113"/>
                  </a:lnTo>
                  <a:lnTo>
                    <a:pt x="1609725" y="164306"/>
                  </a:lnTo>
                  <a:lnTo>
                    <a:pt x="1438275" y="197644"/>
                  </a:lnTo>
                  <a:lnTo>
                    <a:pt x="1257300" y="226219"/>
                  </a:lnTo>
                  <a:lnTo>
                    <a:pt x="1026319" y="264319"/>
                  </a:lnTo>
                  <a:lnTo>
                    <a:pt x="892969" y="290513"/>
                  </a:lnTo>
                  <a:lnTo>
                    <a:pt x="740569" y="314325"/>
                  </a:lnTo>
                  <a:lnTo>
                    <a:pt x="619125" y="333375"/>
                  </a:lnTo>
                  <a:lnTo>
                    <a:pt x="547688" y="342900"/>
                  </a:lnTo>
                  <a:lnTo>
                    <a:pt x="483394" y="350044"/>
                  </a:lnTo>
                  <a:lnTo>
                    <a:pt x="442913" y="354806"/>
                  </a:lnTo>
                  <a:lnTo>
                    <a:pt x="421481" y="357188"/>
                  </a:lnTo>
                  <a:lnTo>
                    <a:pt x="361950" y="354806"/>
                  </a:lnTo>
                  <a:lnTo>
                    <a:pt x="319088" y="352425"/>
                  </a:lnTo>
                  <a:lnTo>
                    <a:pt x="228600" y="338138"/>
                  </a:lnTo>
                  <a:lnTo>
                    <a:pt x="147638" y="321469"/>
                  </a:lnTo>
                  <a:lnTo>
                    <a:pt x="76200" y="295275"/>
                  </a:lnTo>
                  <a:lnTo>
                    <a:pt x="28575" y="276225"/>
                  </a:lnTo>
                  <a:lnTo>
                    <a:pt x="19050" y="276225"/>
                  </a:lnTo>
                  <a:lnTo>
                    <a:pt x="4763" y="278606"/>
                  </a:lnTo>
                  <a:lnTo>
                    <a:pt x="0" y="288131"/>
                  </a:lnTo>
                  <a:lnTo>
                    <a:pt x="4763" y="314325"/>
                  </a:lnTo>
                  <a:lnTo>
                    <a:pt x="33338" y="359569"/>
                  </a:lnTo>
                  <a:lnTo>
                    <a:pt x="88106" y="421481"/>
                  </a:lnTo>
                  <a:lnTo>
                    <a:pt x="133350" y="466725"/>
                  </a:lnTo>
                  <a:lnTo>
                    <a:pt x="180975" y="511969"/>
                  </a:lnTo>
                  <a:lnTo>
                    <a:pt x="238125" y="552450"/>
                  </a:lnTo>
                  <a:lnTo>
                    <a:pt x="288131" y="583406"/>
                  </a:lnTo>
                  <a:lnTo>
                    <a:pt x="323850" y="600075"/>
                  </a:lnTo>
                  <a:lnTo>
                    <a:pt x="378619" y="585788"/>
                  </a:lnTo>
                  <a:lnTo>
                    <a:pt x="535781" y="542925"/>
                  </a:lnTo>
                  <a:lnTo>
                    <a:pt x="688181" y="504825"/>
                  </a:lnTo>
                  <a:lnTo>
                    <a:pt x="850106" y="466725"/>
                  </a:lnTo>
                  <a:lnTo>
                    <a:pt x="988219" y="438150"/>
                  </a:lnTo>
                  <a:lnTo>
                    <a:pt x="1302544" y="385763"/>
                  </a:lnTo>
                  <a:lnTo>
                    <a:pt x="1478756" y="354806"/>
                  </a:lnTo>
                  <a:lnTo>
                    <a:pt x="1562100" y="333375"/>
                  </a:lnTo>
                  <a:lnTo>
                    <a:pt x="1766888" y="311944"/>
                  </a:lnTo>
                  <a:lnTo>
                    <a:pt x="1978819" y="283369"/>
                  </a:lnTo>
                  <a:lnTo>
                    <a:pt x="2176463" y="254794"/>
                  </a:lnTo>
                  <a:lnTo>
                    <a:pt x="2324100" y="233363"/>
                  </a:lnTo>
                  <a:lnTo>
                    <a:pt x="2471738" y="209550"/>
                  </a:lnTo>
                  <a:lnTo>
                    <a:pt x="2555081" y="188119"/>
                  </a:lnTo>
                  <a:lnTo>
                    <a:pt x="2583656" y="176213"/>
                  </a:lnTo>
                  <a:lnTo>
                    <a:pt x="2605088" y="161925"/>
                  </a:lnTo>
                  <a:lnTo>
                    <a:pt x="2621756" y="140494"/>
                  </a:lnTo>
                  <a:lnTo>
                    <a:pt x="2626519" y="126206"/>
                  </a:lnTo>
                  <a:lnTo>
                    <a:pt x="2626519" y="107156"/>
                  </a:lnTo>
                  <a:lnTo>
                    <a:pt x="2624138" y="92869"/>
                  </a:lnTo>
                  <a:lnTo>
                    <a:pt x="2614613" y="78581"/>
                  </a:lnTo>
                  <a:lnTo>
                    <a:pt x="2595563" y="64294"/>
                  </a:lnTo>
                  <a:lnTo>
                    <a:pt x="2557463" y="45244"/>
                  </a:lnTo>
                  <a:lnTo>
                    <a:pt x="2505075" y="30956"/>
                  </a:lnTo>
                  <a:lnTo>
                    <a:pt x="2457450" y="21431"/>
                  </a:lnTo>
                  <a:lnTo>
                    <a:pt x="2371725" y="9525"/>
                  </a:lnTo>
                  <a:lnTo>
                    <a:pt x="2288381" y="0"/>
                  </a:lnTo>
                  <a:lnTo>
                    <a:pt x="2274094" y="0"/>
                  </a:lnTo>
                  <a:lnTo>
                    <a:pt x="2255044" y="2381"/>
                  </a:lnTo>
                  <a:lnTo>
                    <a:pt x="2205038" y="16669"/>
                  </a:lnTo>
                  <a:lnTo>
                    <a:pt x="2145506" y="38100"/>
                  </a:lnTo>
                  <a:lnTo>
                    <a:pt x="2076450" y="66675"/>
                  </a:lnTo>
                  <a:lnTo>
                    <a:pt x="2024063" y="88106"/>
                  </a:lnTo>
                  <a:lnTo>
                    <a:pt x="193595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BD3DADC4-7650-46EA-8E71-E50E83596FA5}"/>
                </a:ext>
              </a:extLst>
            </p:cNvPr>
            <p:cNvSpPr/>
            <p:nvPr/>
          </p:nvSpPr>
          <p:spPr>
            <a:xfrm>
              <a:off x="2871788" y="2895600"/>
              <a:ext cx="3684587" cy="735013"/>
            </a:xfrm>
            <a:custGeom>
              <a:avLst/>
              <a:gdLst>
                <a:gd name="connsiteX0" fmla="*/ 2224940 w 3684406"/>
                <a:gd name="connsiteY0" fmla="*/ 351463 h 735689"/>
                <a:gd name="connsiteX1" fmla="*/ 2046230 w 3684406"/>
                <a:gd name="connsiteY1" fmla="*/ 369334 h 735689"/>
                <a:gd name="connsiteX2" fmla="*/ 1858585 w 3684406"/>
                <a:gd name="connsiteY2" fmla="*/ 393162 h 735689"/>
                <a:gd name="connsiteX3" fmla="*/ 1653068 w 3684406"/>
                <a:gd name="connsiteY3" fmla="*/ 419968 h 735689"/>
                <a:gd name="connsiteX4" fmla="*/ 1510100 w 3684406"/>
                <a:gd name="connsiteY4" fmla="*/ 440818 h 735689"/>
                <a:gd name="connsiteX5" fmla="*/ 1429680 w 3684406"/>
                <a:gd name="connsiteY5" fmla="*/ 452732 h 735689"/>
                <a:gd name="connsiteX6" fmla="*/ 1090131 w 3684406"/>
                <a:gd name="connsiteY6" fmla="*/ 536130 h 735689"/>
                <a:gd name="connsiteX7" fmla="*/ 929292 w 3684406"/>
                <a:gd name="connsiteY7" fmla="*/ 583786 h 735689"/>
                <a:gd name="connsiteX8" fmla="*/ 780367 w 3684406"/>
                <a:gd name="connsiteY8" fmla="*/ 625485 h 735689"/>
                <a:gd name="connsiteX9" fmla="*/ 661227 w 3684406"/>
                <a:gd name="connsiteY9" fmla="*/ 658248 h 735689"/>
                <a:gd name="connsiteX10" fmla="*/ 559958 w 3684406"/>
                <a:gd name="connsiteY10" fmla="*/ 691012 h 735689"/>
                <a:gd name="connsiteX11" fmla="*/ 482517 w 3684406"/>
                <a:gd name="connsiteY11" fmla="*/ 720797 h 735689"/>
                <a:gd name="connsiteX12" fmla="*/ 458689 w 3684406"/>
                <a:gd name="connsiteY12" fmla="*/ 729732 h 735689"/>
                <a:gd name="connsiteX13" fmla="*/ 419968 w 3684406"/>
                <a:gd name="connsiteY13" fmla="*/ 735689 h 735689"/>
                <a:gd name="connsiteX14" fmla="*/ 393162 w 3684406"/>
                <a:gd name="connsiteY14" fmla="*/ 735689 h 735689"/>
                <a:gd name="connsiteX15" fmla="*/ 372312 w 3684406"/>
                <a:gd name="connsiteY15" fmla="*/ 729732 h 735689"/>
                <a:gd name="connsiteX16" fmla="*/ 318699 w 3684406"/>
                <a:gd name="connsiteY16" fmla="*/ 708883 h 735689"/>
                <a:gd name="connsiteX17" fmla="*/ 253172 w 3684406"/>
                <a:gd name="connsiteY17" fmla="*/ 676119 h 735689"/>
                <a:gd name="connsiteX18" fmla="*/ 172753 w 3684406"/>
                <a:gd name="connsiteY18" fmla="*/ 628463 h 735689"/>
                <a:gd name="connsiteX19" fmla="*/ 131054 w 3684406"/>
                <a:gd name="connsiteY19" fmla="*/ 598678 h 735689"/>
                <a:gd name="connsiteX20" fmla="*/ 101269 w 3684406"/>
                <a:gd name="connsiteY20" fmla="*/ 574850 h 735689"/>
                <a:gd name="connsiteX21" fmla="*/ 80419 w 3684406"/>
                <a:gd name="connsiteY21" fmla="*/ 554001 h 735689"/>
                <a:gd name="connsiteX22" fmla="*/ 56591 w 3684406"/>
                <a:gd name="connsiteY22" fmla="*/ 527194 h 735689"/>
                <a:gd name="connsiteX23" fmla="*/ 38720 w 3684406"/>
                <a:gd name="connsiteY23" fmla="*/ 500388 h 735689"/>
                <a:gd name="connsiteX24" fmla="*/ 11914 w 3684406"/>
                <a:gd name="connsiteY24" fmla="*/ 443796 h 735689"/>
                <a:gd name="connsiteX25" fmla="*/ 2978 w 3684406"/>
                <a:gd name="connsiteY25" fmla="*/ 408054 h 735689"/>
                <a:gd name="connsiteX26" fmla="*/ 0 w 3684406"/>
                <a:gd name="connsiteY26" fmla="*/ 381248 h 735689"/>
                <a:gd name="connsiteX27" fmla="*/ 0 w 3684406"/>
                <a:gd name="connsiteY27" fmla="*/ 369334 h 735689"/>
                <a:gd name="connsiteX28" fmla="*/ 5957 w 3684406"/>
                <a:gd name="connsiteY28" fmla="*/ 357420 h 735689"/>
                <a:gd name="connsiteX29" fmla="*/ 11914 w 3684406"/>
                <a:gd name="connsiteY29" fmla="*/ 354441 h 735689"/>
                <a:gd name="connsiteX30" fmla="*/ 20849 w 3684406"/>
                <a:gd name="connsiteY30" fmla="*/ 351463 h 735689"/>
                <a:gd name="connsiteX31" fmla="*/ 38720 w 3684406"/>
                <a:gd name="connsiteY31" fmla="*/ 357420 h 735689"/>
                <a:gd name="connsiteX32" fmla="*/ 71484 w 3684406"/>
                <a:gd name="connsiteY32" fmla="*/ 378269 h 735689"/>
                <a:gd name="connsiteX33" fmla="*/ 142968 w 3684406"/>
                <a:gd name="connsiteY33" fmla="*/ 425925 h 735689"/>
                <a:gd name="connsiteX34" fmla="*/ 181688 w 3684406"/>
                <a:gd name="connsiteY34" fmla="*/ 446775 h 735689"/>
                <a:gd name="connsiteX35" fmla="*/ 223387 w 3684406"/>
                <a:gd name="connsiteY35" fmla="*/ 458689 h 735689"/>
                <a:gd name="connsiteX36" fmla="*/ 312742 w 3684406"/>
                <a:gd name="connsiteY36" fmla="*/ 467624 h 735689"/>
                <a:gd name="connsiteX37" fmla="*/ 402097 w 3684406"/>
                <a:gd name="connsiteY37" fmla="*/ 470603 h 735689"/>
                <a:gd name="connsiteX38" fmla="*/ 482517 w 3684406"/>
                <a:gd name="connsiteY38" fmla="*/ 461667 h 735689"/>
                <a:gd name="connsiteX39" fmla="*/ 691012 w 3684406"/>
                <a:gd name="connsiteY39" fmla="*/ 428904 h 735689"/>
                <a:gd name="connsiteX40" fmla="*/ 914400 w 3684406"/>
                <a:gd name="connsiteY40" fmla="*/ 393162 h 735689"/>
                <a:gd name="connsiteX41" fmla="*/ 1158637 w 3684406"/>
                <a:gd name="connsiteY41" fmla="*/ 351463 h 735689"/>
                <a:gd name="connsiteX42" fmla="*/ 1292669 w 3684406"/>
                <a:gd name="connsiteY42" fmla="*/ 330613 h 735689"/>
                <a:gd name="connsiteX43" fmla="*/ 1539885 w 3684406"/>
                <a:gd name="connsiteY43" fmla="*/ 291893 h 735689"/>
                <a:gd name="connsiteX44" fmla="*/ 1784122 w 3684406"/>
                <a:gd name="connsiteY44" fmla="*/ 259129 h 735689"/>
                <a:gd name="connsiteX45" fmla="*/ 1974746 w 3684406"/>
                <a:gd name="connsiteY45" fmla="*/ 235301 h 735689"/>
                <a:gd name="connsiteX46" fmla="*/ 2165370 w 3684406"/>
                <a:gd name="connsiteY46" fmla="*/ 211473 h 735689"/>
                <a:gd name="connsiteX47" fmla="*/ 2296424 w 3684406"/>
                <a:gd name="connsiteY47" fmla="*/ 196581 h 735689"/>
                <a:gd name="connsiteX48" fmla="*/ 2403650 w 3684406"/>
                <a:gd name="connsiteY48" fmla="*/ 184667 h 735689"/>
                <a:gd name="connsiteX49" fmla="*/ 2501941 w 3684406"/>
                <a:gd name="connsiteY49" fmla="*/ 169774 h 735689"/>
                <a:gd name="connsiteX50" fmla="*/ 2659802 w 3684406"/>
                <a:gd name="connsiteY50" fmla="*/ 151903 h 735689"/>
                <a:gd name="connsiteX51" fmla="*/ 2844469 w 3684406"/>
                <a:gd name="connsiteY51" fmla="*/ 128075 h 735689"/>
                <a:gd name="connsiteX52" fmla="*/ 2963609 w 3684406"/>
                <a:gd name="connsiteY52" fmla="*/ 110204 h 735689"/>
                <a:gd name="connsiteX53" fmla="*/ 3017222 w 3684406"/>
                <a:gd name="connsiteY53" fmla="*/ 98290 h 735689"/>
                <a:gd name="connsiteX54" fmla="*/ 3082749 w 3684406"/>
                <a:gd name="connsiteY54" fmla="*/ 77441 h 735689"/>
                <a:gd name="connsiteX55" fmla="*/ 3166147 w 3684406"/>
                <a:gd name="connsiteY55" fmla="*/ 41699 h 735689"/>
                <a:gd name="connsiteX56" fmla="*/ 3252523 w 3684406"/>
                <a:gd name="connsiteY56" fmla="*/ 2978 h 735689"/>
                <a:gd name="connsiteX57" fmla="*/ 3258480 w 3684406"/>
                <a:gd name="connsiteY57" fmla="*/ 0 h 735689"/>
                <a:gd name="connsiteX58" fmla="*/ 3270394 w 3684406"/>
                <a:gd name="connsiteY58" fmla="*/ 0 h 735689"/>
                <a:gd name="connsiteX59" fmla="*/ 3353792 w 3684406"/>
                <a:gd name="connsiteY59" fmla="*/ 20849 h 735689"/>
                <a:gd name="connsiteX60" fmla="*/ 3496760 w 3684406"/>
                <a:gd name="connsiteY60" fmla="*/ 65527 h 735689"/>
                <a:gd name="connsiteX61" fmla="*/ 3568245 w 3684406"/>
                <a:gd name="connsiteY61" fmla="*/ 92333 h 735689"/>
                <a:gd name="connsiteX62" fmla="*/ 3615901 w 3684406"/>
                <a:gd name="connsiteY62" fmla="*/ 116161 h 735689"/>
                <a:gd name="connsiteX63" fmla="*/ 3630793 w 3684406"/>
                <a:gd name="connsiteY63" fmla="*/ 125097 h 735689"/>
                <a:gd name="connsiteX64" fmla="*/ 3642707 w 3684406"/>
                <a:gd name="connsiteY64" fmla="*/ 134032 h 735689"/>
                <a:gd name="connsiteX65" fmla="*/ 3657600 w 3684406"/>
                <a:gd name="connsiteY65" fmla="*/ 151903 h 735689"/>
                <a:gd name="connsiteX66" fmla="*/ 3672492 w 3684406"/>
                <a:gd name="connsiteY66" fmla="*/ 181688 h 735689"/>
                <a:gd name="connsiteX67" fmla="*/ 3684406 w 3684406"/>
                <a:gd name="connsiteY67" fmla="*/ 220409 h 735689"/>
                <a:gd name="connsiteX68" fmla="*/ 3684406 w 3684406"/>
                <a:gd name="connsiteY68" fmla="*/ 238280 h 735689"/>
                <a:gd name="connsiteX69" fmla="*/ 3678449 w 3684406"/>
                <a:gd name="connsiteY69" fmla="*/ 253172 h 735689"/>
                <a:gd name="connsiteX70" fmla="*/ 3660578 w 3684406"/>
                <a:gd name="connsiteY70" fmla="*/ 265086 h 735689"/>
                <a:gd name="connsiteX71" fmla="*/ 3630793 w 3684406"/>
                <a:gd name="connsiteY71" fmla="*/ 277000 h 735689"/>
                <a:gd name="connsiteX72" fmla="*/ 3586116 w 3684406"/>
                <a:gd name="connsiteY72" fmla="*/ 282957 h 735689"/>
                <a:gd name="connsiteX73" fmla="*/ 3505696 w 3684406"/>
                <a:gd name="connsiteY73" fmla="*/ 288914 h 735689"/>
                <a:gd name="connsiteX74" fmla="*/ 3419319 w 3684406"/>
                <a:gd name="connsiteY74" fmla="*/ 288914 h 735689"/>
                <a:gd name="connsiteX75" fmla="*/ 3297201 w 3684406"/>
                <a:gd name="connsiteY75" fmla="*/ 282957 h 735689"/>
                <a:gd name="connsiteX76" fmla="*/ 3130405 w 3684406"/>
                <a:gd name="connsiteY76" fmla="*/ 282957 h 735689"/>
                <a:gd name="connsiteX77" fmla="*/ 2996372 w 3684406"/>
                <a:gd name="connsiteY77" fmla="*/ 282957 h 735689"/>
                <a:gd name="connsiteX78" fmla="*/ 2817662 w 3684406"/>
                <a:gd name="connsiteY78" fmla="*/ 291893 h 735689"/>
                <a:gd name="connsiteX79" fmla="*/ 2641931 w 3684406"/>
                <a:gd name="connsiteY79" fmla="*/ 303807 h 735689"/>
                <a:gd name="connsiteX80" fmla="*/ 2522790 w 3684406"/>
                <a:gd name="connsiteY80" fmla="*/ 312742 h 735689"/>
                <a:gd name="connsiteX81" fmla="*/ 2388758 w 3684406"/>
                <a:gd name="connsiteY81" fmla="*/ 333592 h 735689"/>
                <a:gd name="connsiteX82" fmla="*/ 2224940 w 3684406"/>
                <a:gd name="connsiteY82" fmla="*/ 351463 h 7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684406" h="735689">
                  <a:moveTo>
                    <a:pt x="2224940" y="351463"/>
                  </a:moveTo>
                  <a:lnTo>
                    <a:pt x="2046230" y="369334"/>
                  </a:lnTo>
                  <a:lnTo>
                    <a:pt x="1858585" y="393162"/>
                  </a:lnTo>
                  <a:lnTo>
                    <a:pt x="1653068" y="419968"/>
                  </a:lnTo>
                  <a:lnTo>
                    <a:pt x="1510100" y="440818"/>
                  </a:lnTo>
                  <a:lnTo>
                    <a:pt x="1429680" y="452732"/>
                  </a:lnTo>
                  <a:lnTo>
                    <a:pt x="1090131" y="536130"/>
                  </a:lnTo>
                  <a:lnTo>
                    <a:pt x="929292" y="583786"/>
                  </a:lnTo>
                  <a:lnTo>
                    <a:pt x="780367" y="625485"/>
                  </a:lnTo>
                  <a:lnTo>
                    <a:pt x="661227" y="658248"/>
                  </a:lnTo>
                  <a:lnTo>
                    <a:pt x="559958" y="691012"/>
                  </a:lnTo>
                  <a:lnTo>
                    <a:pt x="482517" y="720797"/>
                  </a:lnTo>
                  <a:lnTo>
                    <a:pt x="458689" y="729732"/>
                  </a:lnTo>
                  <a:lnTo>
                    <a:pt x="419968" y="735689"/>
                  </a:lnTo>
                  <a:lnTo>
                    <a:pt x="393162" y="735689"/>
                  </a:lnTo>
                  <a:lnTo>
                    <a:pt x="372312" y="729732"/>
                  </a:lnTo>
                  <a:lnTo>
                    <a:pt x="318699" y="708883"/>
                  </a:lnTo>
                  <a:lnTo>
                    <a:pt x="253172" y="676119"/>
                  </a:lnTo>
                  <a:lnTo>
                    <a:pt x="172753" y="628463"/>
                  </a:lnTo>
                  <a:lnTo>
                    <a:pt x="131054" y="598678"/>
                  </a:lnTo>
                  <a:lnTo>
                    <a:pt x="101269" y="574850"/>
                  </a:lnTo>
                  <a:lnTo>
                    <a:pt x="80419" y="554001"/>
                  </a:lnTo>
                  <a:lnTo>
                    <a:pt x="56591" y="527194"/>
                  </a:lnTo>
                  <a:lnTo>
                    <a:pt x="38720" y="500388"/>
                  </a:lnTo>
                  <a:lnTo>
                    <a:pt x="11914" y="443796"/>
                  </a:lnTo>
                  <a:lnTo>
                    <a:pt x="2978" y="408054"/>
                  </a:lnTo>
                  <a:lnTo>
                    <a:pt x="0" y="381248"/>
                  </a:lnTo>
                  <a:lnTo>
                    <a:pt x="0" y="369334"/>
                  </a:lnTo>
                  <a:lnTo>
                    <a:pt x="5957" y="357420"/>
                  </a:lnTo>
                  <a:lnTo>
                    <a:pt x="11914" y="354441"/>
                  </a:lnTo>
                  <a:lnTo>
                    <a:pt x="20849" y="351463"/>
                  </a:lnTo>
                  <a:lnTo>
                    <a:pt x="38720" y="357420"/>
                  </a:lnTo>
                  <a:lnTo>
                    <a:pt x="71484" y="378269"/>
                  </a:lnTo>
                  <a:lnTo>
                    <a:pt x="142968" y="425925"/>
                  </a:lnTo>
                  <a:lnTo>
                    <a:pt x="181688" y="446775"/>
                  </a:lnTo>
                  <a:lnTo>
                    <a:pt x="223387" y="458689"/>
                  </a:lnTo>
                  <a:lnTo>
                    <a:pt x="312742" y="467624"/>
                  </a:lnTo>
                  <a:lnTo>
                    <a:pt x="402097" y="470603"/>
                  </a:lnTo>
                  <a:lnTo>
                    <a:pt x="482517" y="461667"/>
                  </a:lnTo>
                  <a:lnTo>
                    <a:pt x="691012" y="428904"/>
                  </a:lnTo>
                  <a:lnTo>
                    <a:pt x="914400" y="393162"/>
                  </a:lnTo>
                  <a:lnTo>
                    <a:pt x="1158637" y="351463"/>
                  </a:lnTo>
                  <a:lnTo>
                    <a:pt x="1292669" y="330613"/>
                  </a:lnTo>
                  <a:lnTo>
                    <a:pt x="1539885" y="291893"/>
                  </a:lnTo>
                  <a:lnTo>
                    <a:pt x="1784122" y="259129"/>
                  </a:lnTo>
                  <a:lnTo>
                    <a:pt x="1974746" y="235301"/>
                  </a:lnTo>
                  <a:lnTo>
                    <a:pt x="2165370" y="211473"/>
                  </a:lnTo>
                  <a:lnTo>
                    <a:pt x="2296424" y="196581"/>
                  </a:lnTo>
                  <a:lnTo>
                    <a:pt x="2403650" y="184667"/>
                  </a:lnTo>
                  <a:lnTo>
                    <a:pt x="2501941" y="169774"/>
                  </a:lnTo>
                  <a:lnTo>
                    <a:pt x="2659802" y="151903"/>
                  </a:lnTo>
                  <a:lnTo>
                    <a:pt x="2844469" y="128075"/>
                  </a:lnTo>
                  <a:lnTo>
                    <a:pt x="2963609" y="110204"/>
                  </a:lnTo>
                  <a:lnTo>
                    <a:pt x="3017222" y="98290"/>
                  </a:lnTo>
                  <a:lnTo>
                    <a:pt x="3082749" y="77441"/>
                  </a:lnTo>
                  <a:lnTo>
                    <a:pt x="3166147" y="41699"/>
                  </a:lnTo>
                  <a:lnTo>
                    <a:pt x="3252523" y="2978"/>
                  </a:lnTo>
                  <a:lnTo>
                    <a:pt x="3258480" y="0"/>
                  </a:lnTo>
                  <a:lnTo>
                    <a:pt x="3270394" y="0"/>
                  </a:lnTo>
                  <a:lnTo>
                    <a:pt x="3353792" y="20849"/>
                  </a:lnTo>
                  <a:lnTo>
                    <a:pt x="3496760" y="65527"/>
                  </a:lnTo>
                  <a:lnTo>
                    <a:pt x="3568245" y="92333"/>
                  </a:lnTo>
                  <a:lnTo>
                    <a:pt x="3615901" y="116161"/>
                  </a:lnTo>
                  <a:lnTo>
                    <a:pt x="3630793" y="125097"/>
                  </a:lnTo>
                  <a:lnTo>
                    <a:pt x="3642707" y="134032"/>
                  </a:lnTo>
                  <a:lnTo>
                    <a:pt x="3657600" y="151903"/>
                  </a:lnTo>
                  <a:lnTo>
                    <a:pt x="3672492" y="181688"/>
                  </a:lnTo>
                  <a:lnTo>
                    <a:pt x="3684406" y="220409"/>
                  </a:lnTo>
                  <a:lnTo>
                    <a:pt x="3684406" y="238280"/>
                  </a:lnTo>
                  <a:lnTo>
                    <a:pt x="3678449" y="253172"/>
                  </a:lnTo>
                  <a:lnTo>
                    <a:pt x="3660578" y="265086"/>
                  </a:lnTo>
                  <a:lnTo>
                    <a:pt x="3630793" y="277000"/>
                  </a:lnTo>
                  <a:lnTo>
                    <a:pt x="3586116" y="282957"/>
                  </a:lnTo>
                  <a:lnTo>
                    <a:pt x="3505696" y="288914"/>
                  </a:lnTo>
                  <a:lnTo>
                    <a:pt x="3419319" y="288914"/>
                  </a:lnTo>
                  <a:lnTo>
                    <a:pt x="3297201" y="282957"/>
                  </a:lnTo>
                  <a:lnTo>
                    <a:pt x="3130405" y="282957"/>
                  </a:lnTo>
                  <a:lnTo>
                    <a:pt x="2996372" y="282957"/>
                  </a:lnTo>
                  <a:lnTo>
                    <a:pt x="2817662" y="291893"/>
                  </a:lnTo>
                  <a:lnTo>
                    <a:pt x="2641931" y="303807"/>
                  </a:lnTo>
                  <a:lnTo>
                    <a:pt x="2522790" y="312742"/>
                  </a:lnTo>
                  <a:lnTo>
                    <a:pt x="2388758" y="333592"/>
                  </a:lnTo>
                  <a:lnTo>
                    <a:pt x="2224940" y="35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17427BF8-DB23-4B5A-B74A-E8B691229D7B}"/>
                </a:ext>
              </a:extLst>
            </p:cNvPr>
            <p:cNvSpPr/>
            <p:nvPr/>
          </p:nvSpPr>
          <p:spPr>
            <a:xfrm rot="16200000">
              <a:off x="2317750" y="1989138"/>
              <a:ext cx="3152775" cy="2190750"/>
            </a:xfrm>
            <a:custGeom>
              <a:avLst/>
              <a:gdLst>
                <a:gd name="connsiteX0" fmla="*/ 692812 w 3152716"/>
                <a:gd name="connsiteY0" fmla="*/ 827447 h 2190633"/>
                <a:gd name="connsiteX1" fmla="*/ 799398 w 3152716"/>
                <a:gd name="connsiteY1" fmla="*/ 922814 h 2190633"/>
                <a:gd name="connsiteX2" fmla="*/ 866716 w 3152716"/>
                <a:gd name="connsiteY2" fmla="*/ 976108 h 2190633"/>
                <a:gd name="connsiteX3" fmla="*/ 967693 w 3152716"/>
                <a:gd name="connsiteY3" fmla="*/ 1054645 h 2190633"/>
                <a:gd name="connsiteX4" fmla="*/ 1071474 w 3152716"/>
                <a:gd name="connsiteY4" fmla="*/ 1130378 h 2190633"/>
                <a:gd name="connsiteX5" fmla="*/ 1172451 w 3152716"/>
                <a:gd name="connsiteY5" fmla="*/ 1200500 h 2190633"/>
                <a:gd name="connsiteX6" fmla="*/ 1273428 w 3152716"/>
                <a:gd name="connsiteY6" fmla="*/ 1262208 h 2190633"/>
                <a:gd name="connsiteX7" fmla="*/ 1486601 w 3152716"/>
                <a:gd name="connsiteY7" fmla="*/ 1377209 h 2190633"/>
                <a:gd name="connsiteX8" fmla="*/ 1576358 w 3152716"/>
                <a:gd name="connsiteY8" fmla="*/ 1430503 h 2190633"/>
                <a:gd name="connsiteX9" fmla="*/ 1677335 w 3152716"/>
                <a:gd name="connsiteY9" fmla="*/ 1480991 h 2190633"/>
                <a:gd name="connsiteX10" fmla="*/ 1786726 w 3152716"/>
                <a:gd name="connsiteY10" fmla="*/ 1525870 h 2190633"/>
                <a:gd name="connsiteX11" fmla="*/ 1862459 w 3152716"/>
                <a:gd name="connsiteY11" fmla="*/ 1556724 h 2190633"/>
                <a:gd name="connsiteX12" fmla="*/ 2067217 w 3152716"/>
                <a:gd name="connsiteY12" fmla="*/ 1629651 h 2190633"/>
                <a:gd name="connsiteX13" fmla="*/ 2218682 w 3152716"/>
                <a:gd name="connsiteY13" fmla="*/ 1680139 h 2190633"/>
                <a:gd name="connsiteX14" fmla="*/ 2384171 w 3152716"/>
                <a:gd name="connsiteY14" fmla="*/ 1733433 h 2190633"/>
                <a:gd name="connsiteX15" fmla="*/ 2440270 w 3152716"/>
                <a:gd name="connsiteY15" fmla="*/ 1750262 h 2190633"/>
                <a:gd name="connsiteX16" fmla="*/ 2549661 w 3152716"/>
                <a:gd name="connsiteY16" fmla="*/ 1786726 h 2190633"/>
                <a:gd name="connsiteX17" fmla="*/ 2653443 w 3152716"/>
                <a:gd name="connsiteY17" fmla="*/ 1803555 h 2190633"/>
                <a:gd name="connsiteX18" fmla="*/ 2807713 w 3152716"/>
                <a:gd name="connsiteY18" fmla="*/ 1825995 h 2190633"/>
                <a:gd name="connsiteX19" fmla="*/ 2875030 w 3152716"/>
                <a:gd name="connsiteY19" fmla="*/ 1831605 h 2190633"/>
                <a:gd name="connsiteX20" fmla="*/ 2919909 w 3152716"/>
                <a:gd name="connsiteY20" fmla="*/ 1834409 h 2190633"/>
                <a:gd name="connsiteX21" fmla="*/ 2947958 w 3152716"/>
                <a:gd name="connsiteY21" fmla="*/ 1831605 h 2190633"/>
                <a:gd name="connsiteX22" fmla="*/ 2976007 w 3152716"/>
                <a:gd name="connsiteY22" fmla="*/ 1825995 h 2190633"/>
                <a:gd name="connsiteX23" fmla="*/ 3001251 w 3152716"/>
                <a:gd name="connsiteY23" fmla="*/ 1814775 h 2190633"/>
                <a:gd name="connsiteX24" fmla="*/ 3026495 w 3152716"/>
                <a:gd name="connsiteY24" fmla="*/ 1797946 h 2190633"/>
                <a:gd name="connsiteX25" fmla="*/ 3048935 w 3152716"/>
                <a:gd name="connsiteY25" fmla="*/ 1772701 h 2190633"/>
                <a:gd name="connsiteX26" fmla="*/ 3068569 w 3152716"/>
                <a:gd name="connsiteY26" fmla="*/ 1739043 h 2190633"/>
                <a:gd name="connsiteX27" fmla="*/ 3085398 w 3152716"/>
                <a:gd name="connsiteY27" fmla="*/ 1699774 h 2190633"/>
                <a:gd name="connsiteX28" fmla="*/ 3099423 w 3152716"/>
                <a:gd name="connsiteY28" fmla="*/ 1680139 h 2190633"/>
                <a:gd name="connsiteX29" fmla="*/ 3119057 w 3152716"/>
                <a:gd name="connsiteY29" fmla="*/ 1663310 h 2190633"/>
                <a:gd name="connsiteX30" fmla="*/ 3130277 w 3152716"/>
                <a:gd name="connsiteY30" fmla="*/ 1657700 h 2190633"/>
                <a:gd name="connsiteX31" fmla="*/ 3135887 w 3152716"/>
                <a:gd name="connsiteY31" fmla="*/ 1657700 h 2190633"/>
                <a:gd name="connsiteX32" fmla="*/ 3144301 w 3152716"/>
                <a:gd name="connsiteY32" fmla="*/ 1660505 h 2190633"/>
                <a:gd name="connsiteX33" fmla="*/ 3149911 w 3152716"/>
                <a:gd name="connsiteY33" fmla="*/ 1674530 h 2190633"/>
                <a:gd name="connsiteX34" fmla="*/ 3152716 w 3152716"/>
                <a:gd name="connsiteY34" fmla="*/ 1696969 h 2190633"/>
                <a:gd name="connsiteX35" fmla="*/ 3147106 w 3152716"/>
                <a:gd name="connsiteY35" fmla="*/ 1747457 h 2190633"/>
                <a:gd name="connsiteX36" fmla="*/ 3135887 w 3152716"/>
                <a:gd name="connsiteY36" fmla="*/ 1814775 h 2190633"/>
                <a:gd name="connsiteX37" fmla="*/ 3116252 w 3152716"/>
                <a:gd name="connsiteY37" fmla="*/ 1893312 h 2190633"/>
                <a:gd name="connsiteX38" fmla="*/ 3096618 w 3152716"/>
                <a:gd name="connsiteY38" fmla="*/ 1957825 h 2190633"/>
                <a:gd name="connsiteX39" fmla="*/ 3071374 w 3152716"/>
                <a:gd name="connsiteY39" fmla="*/ 2011119 h 2190633"/>
                <a:gd name="connsiteX40" fmla="*/ 3040520 w 3152716"/>
                <a:gd name="connsiteY40" fmla="*/ 2061607 h 2190633"/>
                <a:gd name="connsiteX41" fmla="*/ 3009666 w 3152716"/>
                <a:gd name="connsiteY41" fmla="*/ 2100876 h 2190633"/>
                <a:gd name="connsiteX42" fmla="*/ 2981617 w 3152716"/>
                <a:gd name="connsiteY42" fmla="*/ 2128925 h 2190633"/>
                <a:gd name="connsiteX43" fmla="*/ 2945153 w 3152716"/>
                <a:gd name="connsiteY43" fmla="*/ 2154169 h 2190633"/>
                <a:gd name="connsiteX44" fmla="*/ 2894665 w 3152716"/>
                <a:gd name="connsiteY44" fmla="*/ 2179413 h 2190633"/>
                <a:gd name="connsiteX45" fmla="*/ 2861006 w 3152716"/>
                <a:gd name="connsiteY45" fmla="*/ 2187828 h 2190633"/>
                <a:gd name="connsiteX46" fmla="*/ 2841371 w 3152716"/>
                <a:gd name="connsiteY46" fmla="*/ 2190633 h 2190633"/>
                <a:gd name="connsiteX47" fmla="*/ 2832957 w 3152716"/>
                <a:gd name="connsiteY47" fmla="*/ 2182218 h 2190633"/>
                <a:gd name="connsiteX48" fmla="*/ 2810517 w 3152716"/>
                <a:gd name="connsiteY48" fmla="*/ 2162584 h 2190633"/>
                <a:gd name="connsiteX49" fmla="*/ 2776859 w 3152716"/>
                <a:gd name="connsiteY49" fmla="*/ 2134535 h 2190633"/>
                <a:gd name="connsiteX50" fmla="*/ 2706736 w 3152716"/>
                <a:gd name="connsiteY50" fmla="*/ 2098071 h 2190633"/>
                <a:gd name="connsiteX51" fmla="*/ 2645028 w 3152716"/>
                <a:gd name="connsiteY51" fmla="*/ 2070022 h 2190633"/>
                <a:gd name="connsiteX52" fmla="*/ 2597344 w 3152716"/>
                <a:gd name="connsiteY52" fmla="*/ 2053192 h 2190633"/>
                <a:gd name="connsiteX53" fmla="*/ 2448684 w 3152716"/>
                <a:gd name="connsiteY53" fmla="*/ 2008314 h 2190633"/>
                <a:gd name="connsiteX54" fmla="*/ 2302829 w 3152716"/>
                <a:gd name="connsiteY54" fmla="*/ 1960630 h 2190633"/>
                <a:gd name="connsiteX55" fmla="*/ 2173803 w 3152716"/>
                <a:gd name="connsiteY55" fmla="*/ 1918557 h 2190633"/>
                <a:gd name="connsiteX56" fmla="*/ 2033558 w 3152716"/>
                <a:gd name="connsiteY56" fmla="*/ 1873678 h 2190633"/>
                <a:gd name="connsiteX57" fmla="*/ 1834409 w 3152716"/>
                <a:gd name="connsiteY57" fmla="*/ 1795141 h 2190633"/>
                <a:gd name="connsiteX58" fmla="*/ 1685749 w 3152716"/>
                <a:gd name="connsiteY58" fmla="*/ 1725018 h 2190633"/>
                <a:gd name="connsiteX59" fmla="*/ 1511845 w 3152716"/>
                <a:gd name="connsiteY59" fmla="*/ 1649286 h 2190633"/>
                <a:gd name="connsiteX60" fmla="*/ 1326721 w 3152716"/>
                <a:gd name="connsiteY60" fmla="*/ 1545504 h 2190633"/>
                <a:gd name="connsiteX61" fmla="*/ 1231354 w 3152716"/>
                <a:gd name="connsiteY61" fmla="*/ 1495016 h 2190633"/>
                <a:gd name="connsiteX62" fmla="*/ 1138792 w 3152716"/>
                <a:gd name="connsiteY62" fmla="*/ 1433308 h 2190633"/>
                <a:gd name="connsiteX63" fmla="*/ 1046230 w 3152716"/>
                <a:gd name="connsiteY63" fmla="*/ 1365990 h 2190633"/>
                <a:gd name="connsiteX64" fmla="*/ 928424 w 3152716"/>
                <a:gd name="connsiteY64" fmla="*/ 1276233 h 2190633"/>
                <a:gd name="connsiteX65" fmla="*/ 827447 w 3152716"/>
                <a:gd name="connsiteY65" fmla="*/ 1194890 h 2190633"/>
                <a:gd name="connsiteX66" fmla="*/ 718056 w 3152716"/>
                <a:gd name="connsiteY66" fmla="*/ 1102328 h 2190633"/>
                <a:gd name="connsiteX67" fmla="*/ 647933 w 3152716"/>
                <a:gd name="connsiteY67" fmla="*/ 1029401 h 2190633"/>
                <a:gd name="connsiteX68" fmla="*/ 516103 w 3152716"/>
                <a:gd name="connsiteY68" fmla="*/ 877936 h 2190633"/>
                <a:gd name="connsiteX69" fmla="*/ 465614 w 3152716"/>
                <a:gd name="connsiteY69" fmla="*/ 816228 h 2190633"/>
                <a:gd name="connsiteX70" fmla="*/ 406711 w 3152716"/>
                <a:gd name="connsiteY70" fmla="*/ 748910 h 2190633"/>
                <a:gd name="connsiteX71" fmla="*/ 359028 w 3152716"/>
                <a:gd name="connsiteY71" fmla="*/ 681592 h 2190633"/>
                <a:gd name="connsiteX72" fmla="*/ 316954 w 3152716"/>
                <a:gd name="connsiteY72" fmla="*/ 622689 h 2190633"/>
                <a:gd name="connsiteX73" fmla="*/ 280490 w 3152716"/>
                <a:gd name="connsiteY73" fmla="*/ 560981 h 2190633"/>
                <a:gd name="connsiteX74" fmla="*/ 204758 w 3152716"/>
                <a:gd name="connsiteY74" fmla="*/ 437565 h 2190633"/>
                <a:gd name="connsiteX75" fmla="*/ 126220 w 3152716"/>
                <a:gd name="connsiteY75" fmla="*/ 291710 h 2190633"/>
                <a:gd name="connsiteX76" fmla="*/ 58903 w 3152716"/>
                <a:gd name="connsiteY76" fmla="*/ 157074 h 2190633"/>
                <a:gd name="connsiteX77" fmla="*/ 14024 w 3152716"/>
                <a:gd name="connsiteY77" fmla="*/ 75732 h 2190633"/>
                <a:gd name="connsiteX78" fmla="*/ 5609 w 3152716"/>
                <a:gd name="connsiteY78" fmla="*/ 53293 h 2190633"/>
                <a:gd name="connsiteX79" fmla="*/ 0 w 3152716"/>
                <a:gd name="connsiteY79" fmla="*/ 36463 h 2190633"/>
                <a:gd name="connsiteX80" fmla="*/ 0 w 3152716"/>
                <a:gd name="connsiteY80" fmla="*/ 19634 h 2190633"/>
                <a:gd name="connsiteX81" fmla="*/ 0 w 3152716"/>
                <a:gd name="connsiteY81" fmla="*/ 8414 h 2190633"/>
                <a:gd name="connsiteX82" fmla="*/ 5609 w 3152716"/>
                <a:gd name="connsiteY82" fmla="*/ 0 h 2190633"/>
                <a:gd name="connsiteX83" fmla="*/ 16829 w 3152716"/>
                <a:gd name="connsiteY83" fmla="*/ 2805 h 2190633"/>
                <a:gd name="connsiteX84" fmla="*/ 30854 w 3152716"/>
                <a:gd name="connsiteY84" fmla="*/ 8414 h 2190633"/>
                <a:gd name="connsiteX85" fmla="*/ 47683 w 3152716"/>
                <a:gd name="connsiteY85" fmla="*/ 25244 h 2190633"/>
                <a:gd name="connsiteX86" fmla="*/ 89757 w 3152716"/>
                <a:gd name="connsiteY86" fmla="*/ 86952 h 2190633"/>
                <a:gd name="connsiteX87" fmla="*/ 173904 w 3152716"/>
                <a:gd name="connsiteY87" fmla="*/ 204758 h 2190633"/>
                <a:gd name="connsiteX88" fmla="*/ 277686 w 3152716"/>
                <a:gd name="connsiteY88" fmla="*/ 347808 h 2190633"/>
                <a:gd name="connsiteX89" fmla="*/ 356223 w 3152716"/>
                <a:gd name="connsiteY89" fmla="*/ 448785 h 2190633"/>
                <a:gd name="connsiteX90" fmla="*/ 451590 w 3152716"/>
                <a:gd name="connsiteY90" fmla="*/ 566591 h 2190633"/>
                <a:gd name="connsiteX91" fmla="*/ 544152 w 3152716"/>
                <a:gd name="connsiteY91" fmla="*/ 670373 h 2190633"/>
                <a:gd name="connsiteX92" fmla="*/ 692812 w 3152716"/>
                <a:gd name="connsiteY92" fmla="*/ 827447 h 219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152716" h="2190633">
                  <a:moveTo>
                    <a:pt x="692812" y="827447"/>
                  </a:moveTo>
                  <a:lnTo>
                    <a:pt x="799398" y="922814"/>
                  </a:lnTo>
                  <a:lnTo>
                    <a:pt x="866716" y="976108"/>
                  </a:lnTo>
                  <a:lnTo>
                    <a:pt x="967693" y="1054645"/>
                  </a:lnTo>
                  <a:lnTo>
                    <a:pt x="1071474" y="1130378"/>
                  </a:lnTo>
                  <a:lnTo>
                    <a:pt x="1172451" y="1200500"/>
                  </a:lnTo>
                  <a:lnTo>
                    <a:pt x="1273428" y="1262208"/>
                  </a:lnTo>
                  <a:lnTo>
                    <a:pt x="1486601" y="1377209"/>
                  </a:lnTo>
                  <a:lnTo>
                    <a:pt x="1576358" y="1430503"/>
                  </a:lnTo>
                  <a:lnTo>
                    <a:pt x="1677335" y="1480991"/>
                  </a:lnTo>
                  <a:lnTo>
                    <a:pt x="1786726" y="1525870"/>
                  </a:lnTo>
                  <a:lnTo>
                    <a:pt x="1862459" y="1556724"/>
                  </a:lnTo>
                  <a:lnTo>
                    <a:pt x="2067217" y="1629651"/>
                  </a:lnTo>
                  <a:lnTo>
                    <a:pt x="2218682" y="1680139"/>
                  </a:lnTo>
                  <a:lnTo>
                    <a:pt x="2384171" y="1733433"/>
                  </a:lnTo>
                  <a:lnTo>
                    <a:pt x="2440270" y="1750262"/>
                  </a:lnTo>
                  <a:lnTo>
                    <a:pt x="2549661" y="1786726"/>
                  </a:lnTo>
                  <a:lnTo>
                    <a:pt x="2653443" y="1803555"/>
                  </a:lnTo>
                  <a:lnTo>
                    <a:pt x="2807713" y="1825995"/>
                  </a:lnTo>
                  <a:lnTo>
                    <a:pt x="2875030" y="1831605"/>
                  </a:lnTo>
                  <a:lnTo>
                    <a:pt x="2919909" y="1834409"/>
                  </a:lnTo>
                  <a:lnTo>
                    <a:pt x="2947958" y="1831605"/>
                  </a:lnTo>
                  <a:lnTo>
                    <a:pt x="2976007" y="1825995"/>
                  </a:lnTo>
                  <a:lnTo>
                    <a:pt x="3001251" y="1814775"/>
                  </a:lnTo>
                  <a:lnTo>
                    <a:pt x="3026495" y="1797946"/>
                  </a:lnTo>
                  <a:lnTo>
                    <a:pt x="3048935" y="1772701"/>
                  </a:lnTo>
                  <a:lnTo>
                    <a:pt x="3068569" y="1739043"/>
                  </a:lnTo>
                  <a:lnTo>
                    <a:pt x="3085398" y="1699774"/>
                  </a:lnTo>
                  <a:lnTo>
                    <a:pt x="3099423" y="1680139"/>
                  </a:lnTo>
                  <a:lnTo>
                    <a:pt x="3119057" y="1663310"/>
                  </a:lnTo>
                  <a:lnTo>
                    <a:pt x="3130277" y="1657700"/>
                  </a:lnTo>
                  <a:lnTo>
                    <a:pt x="3135887" y="1657700"/>
                  </a:lnTo>
                  <a:lnTo>
                    <a:pt x="3144301" y="1660505"/>
                  </a:lnTo>
                  <a:lnTo>
                    <a:pt x="3149911" y="1674530"/>
                  </a:lnTo>
                  <a:lnTo>
                    <a:pt x="3152716" y="1696969"/>
                  </a:lnTo>
                  <a:lnTo>
                    <a:pt x="3147106" y="1747457"/>
                  </a:lnTo>
                  <a:lnTo>
                    <a:pt x="3135887" y="1814775"/>
                  </a:lnTo>
                  <a:lnTo>
                    <a:pt x="3116252" y="1893312"/>
                  </a:lnTo>
                  <a:lnTo>
                    <a:pt x="3096618" y="1957825"/>
                  </a:lnTo>
                  <a:lnTo>
                    <a:pt x="3071374" y="2011119"/>
                  </a:lnTo>
                  <a:lnTo>
                    <a:pt x="3040520" y="2061607"/>
                  </a:lnTo>
                  <a:lnTo>
                    <a:pt x="3009666" y="2100876"/>
                  </a:lnTo>
                  <a:lnTo>
                    <a:pt x="2981617" y="2128925"/>
                  </a:lnTo>
                  <a:lnTo>
                    <a:pt x="2945153" y="2154169"/>
                  </a:lnTo>
                  <a:lnTo>
                    <a:pt x="2894665" y="2179413"/>
                  </a:lnTo>
                  <a:lnTo>
                    <a:pt x="2861006" y="2187828"/>
                  </a:lnTo>
                  <a:lnTo>
                    <a:pt x="2841371" y="2190633"/>
                  </a:lnTo>
                  <a:lnTo>
                    <a:pt x="2832957" y="2182218"/>
                  </a:lnTo>
                  <a:lnTo>
                    <a:pt x="2810517" y="2162584"/>
                  </a:lnTo>
                  <a:lnTo>
                    <a:pt x="2776859" y="2134535"/>
                  </a:lnTo>
                  <a:lnTo>
                    <a:pt x="2706736" y="2098071"/>
                  </a:lnTo>
                  <a:lnTo>
                    <a:pt x="2645028" y="2070022"/>
                  </a:lnTo>
                  <a:lnTo>
                    <a:pt x="2597344" y="2053192"/>
                  </a:lnTo>
                  <a:lnTo>
                    <a:pt x="2448684" y="2008314"/>
                  </a:lnTo>
                  <a:lnTo>
                    <a:pt x="2302829" y="1960630"/>
                  </a:lnTo>
                  <a:lnTo>
                    <a:pt x="2173803" y="1918557"/>
                  </a:lnTo>
                  <a:lnTo>
                    <a:pt x="2033558" y="1873678"/>
                  </a:lnTo>
                  <a:lnTo>
                    <a:pt x="1834409" y="1795141"/>
                  </a:lnTo>
                  <a:lnTo>
                    <a:pt x="1685749" y="1725018"/>
                  </a:lnTo>
                  <a:lnTo>
                    <a:pt x="1511845" y="1649286"/>
                  </a:lnTo>
                  <a:lnTo>
                    <a:pt x="1326721" y="1545504"/>
                  </a:lnTo>
                  <a:lnTo>
                    <a:pt x="1231354" y="1495016"/>
                  </a:lnTo>
                  <a:lnTo>
                    <a:pt x="1138792" y="1433308"/>
                  </a:lnTo>
                  <a:lnTo>
                    <a:pt x="1046230" y="1365990"/>
                  </a:lnTo>
                  <a:lnTo>
                    <a:pt x="928424" y="1276233"/>
                  </a:lnTo>
                  <a:lnTo>
                    <a:pt x="827447" y="1194890"/>
                  </a:lnTo>
                  <a:lnTo>
                    <a:pt x="718056" y="1102328"/>
                  </a:lnTo>
                  <a:lnTo>
                    <a:pt x="647933" y="1029401"/>
                  </a:lnTo>
                  <a:lnTo>
                    <a:pt x="516103" y="877936"/>
                  </a:lnTo>
                  <a:lnTo>
                    <a:pt x="465614" y="816228"/>
                  </a:lnTo>
                  <a:lnTo>
                    <a:pt x="406711" y="748910"/>
                  </a:lnTo>
                  <a:lnTo>
                    <a:pt x="359028" y="681592"/>
                  </a:lnTo>
                  <a:lnTo>
                    <a:pt x="316954" y="622689"/>
                  </a:lnTo>
                  <a:lnTo>
                    <a:pt x="280490" y="560981"/>
                  </a:lnTo>
                  <a:lnTo>
                    <a:pt x="204758" y="437565"/>
                  </a:lnTo>
                  <a:lnTo>
                    <a:pt x="126220" y="291710"/>
                  </a:lnTo>
                  <a:lnTo>
                    <a:pt x="58903" y="157074"/>
                  </a:lnTo>
                  <a:lnTo>
                    <a:pt x="14024" y="75732"/>
                  </a:lnTo>
                  <a:lnTo>
                    <a:pt x="5609" y="53293"/>
                  </a:lnTo>
                  <a:lnTo>
                    <a:pt x="0" y="36463"/>
                  </a:lnTo>
                  <a:lnTo>
                    <a:pt x="0" y="19634"/>
                  </a:lnTo>
                  <a:lnTo>
                    <a:pt x="0" y="8414"/>
                  </a:lnTo>
                  <a:lnTo>
                    <a:pt x="5609" y="0"/>
                  </a:lnTo>
                  <a:lnTo>
                    <a:pt x="16829" y="2805"/>
                  </a:lnTo>
                  <a:lnTo>
                    <a:pt x="30854" y="8414"/>
                  </a:lnTo>
                  <a:lnTo>
                    <a:pt x="47683" y="25244"/>
                  </a:lnTo>
                  <a:lnTo>
                    <a:pt x="89757" y="86952"/>
                  </a:lnTo>
                  <a:lnTo>
                    <a:pt x="173904" y="204758"/>
                  </a:lnTo>
                  <a:lnTo>
                    <a:pt x="277686" y="347808"/>
                  </a:lnTo>
                  <a:lnTo>
                    <a:pt x="356223" y="448785"/>
                  </a:lnTo>
                  <a:lnTo>
                    <a:pt x="451590" y="566591"/>
                  </a:lnTo>
                  <a:lnTo>
                    <a:pt x="544152" y="670373"/>
                  </a:lnTo>
                  <a:lnTo>
                    <a:pt x="692812" y="82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5ABC7A49-16D5-4617-8257-8D81EFD5AC0F}"/>
                </a:ext>
              </a:extLst>
            </p:cNvPr>
            <p:cNvSpPr/>
            <p:nvPr/>
          </p:nvSpPr>
          <p:spPr>
            <a:xfrm>
              <a:off x="4805363" y="2659063"/>
              <a:ext cx="2462212" cy="1817687"/>
            </a:xfrm>
            <a:custGeom>
              <a:avLst/>
              <a:gdLst>
                <a:gd name="connsiteX0" fmla="*/ 731043 w 2462212"/>
                <a:gd name="connsiteY0" fmla="*/ 878682 h 1816894"/>
                <a:gd name="connsiteX1" fmla="*/ 633412 w 2462212"/>
                <a:gd name="connsiteY1" fmla="*/ 771525 h 1816894"/>
                <a:gd name="connsiteX2" fmla="*/ 561975 w 2462212"/>
                <a:gd name="connsiteY2" fmla="*/ 690563 h 1816894"/>
                <a:gd name="connsiteX3" fmla="*/ 492918 w 2462212"/>
                <a:gd name="connsiteY3" fmla="*/ 616744 h 1816894"/>
                <a:gd name="connsiteX4" fmla="*/ 440531 w 2462212"/>
                <a:gd name="connsiteY4" fmla="*/ 557213 h 1816894"/>
                <a:gd name="connsiteX5" fmla="*/ 285750 w 2462212"/>
                <a:gd name="connsiteY5" fmla="*/ 366713 h 1816894"/>
                <a:gd name="connsiteX6" fmla="*/ 178593 w 2462212"/>
                <a:gd name="connsiteY6" fmla="*/ 235744 h 1816894"/>
                <a:gd name="connsiteX7" fmla="*/ 92868 w 2462212"/>
                <a:gd name="connsiteY7" fmla="*/ 130969 h 1816894"/>
                <a:gd name="connsiteX8" fmla="*/ 0 w 2462212"/>
                <a:gd name="connsiteY8" fmla="*/ 19050 h 1816894"/>
                <a:gd name="connsiteX9" fmla="*/ 123825 w 2462212"/>
                <a:gd name="connsiteY9" fmla="*/ 0 h 1816894"/>
                <a:gd name="connsiteX10" fmla="*/ 226218 w 2462212"/>
                <a:gd name="connsiteY10" fmla="*/ 121444 h 1816894"/>
                <a:gd name="connsiteX11" fmla="*/ 352425 w 2462212"/>
                <a:gd name="connsiteY11" fmla="*/ 257175 h 1816894"/>
                <a:gd name="connsiteX12" fmla="*/ 466725 w 2462212"/>
                <a:gd name="connsiteY12" fmla="*/ 376238 h 1816894"/>
                <a:gd name="connsiteX13" fmla="*/ 521493 w 2462212"/>
                <a:gd name="connsiteY13" fmla="*/ 433388 h 1816894"/>
                <a:gd name="connsiteX14" fmla="*/ 597693 w 2462212"/>
                <a:gd name="connsiteY14" fmla="*/ 533400 h 1816894"/>
                <a:gd name="connsiteX15" fmla="*/ 719137 w 2462212"/>
                <a:gd name="connsiteY15" fmla="*/ 635794 h 1816894"/>
                <a:gd name="connsiteX16" fmla="*/ 876300 w 2462212"/>
                <a:gd name="connsiteY16" fmla="*/ 764382 h 1816894"/>
                <a:gd name="connsiteX17" fmla="*/ 1007268 w 2462212"/>
                <a:gd name="connsiteY17" fmla="*/ 871538 h 1816894"/>
                <a:gd name="connsiteX18" fmla="*/ 1143000 w 2462212"/>
                <a:gd name="connsiteY18" fmla="*/ 981075 h 1816894"/>
                <a:gd name="connsiteX19" fmla="*/ 1238250 w 2462212"/>
                <a:gd name="connsiteY19" fmla="*/ 1057275 h 1816894"/>
                <a:gd name="connsiteX20" fmla="*/ 1359693 w 2462212"/>
                <a:gd name="connsiteY20" fmla="*/ 1152525 h 1816894"/>
                <a:gd name="connsiteX21" fmla="*/ 1476375 w 2462212"/>
                <a:gd name="connsiteY21" fmla="*/ 1240632 h 1816894"/>
                <a:gd name="connsiteX22" fmla="*/ 1581150 w 2462212"/>
                <a:gd name="connsiteY22" fmla="*/ 1314450 h 1816894"/>
                <a:gd name="connsiteX23" fmla="*/ 1721643 w 2462212"/>
                <a:gd name="connsiteY23" fmla="*/ 1395413 h 1816894"/>
                <a:gd name="connsiteX24" fmla="*/ 1914525 w 2462212"/>
                <a:gd name="connsiteY24" fmla="*/ 1500188 h 1816894"/>
                <a:gd name="connsiteX25" fmla="*/ 2085975 w 2462212"/>
                <a:gd name="connsiteY25" fmla="*/ 1585913 h 1816894"/>
                <a:gd name="connsiteX26" fmla="*/ 2290762 w 2462212"/>
                <a:gd name="connsiteY26" fmla="*/ 1681163 h 1816894"/>
                <a:gd name="connsiteX27" fmla="*/ 2376487 w 2462212"/>
                <a:gd name="connsiteY27" fmla="*/ 1721644 h 1816894"/>
                <a:gd name="connsiteX28" fmla="*/ 2428875 w 2462212"/>
                <a:gd name="connsiteY28" fmla="*/ 1747838 h 1816894"/>
                <a:gd name="connsiteX29" fmla="*/ 2452687 w 2462212"/>
                <a:gd name="connsiteY29" fmla="*/ 1766888 h 1816894"/>
                <a:gd name="connsiteX30" fmla="*/ 2462212 w 2462212"/>
                <a:gd name="connsiteY30" fmla="*/ 1781175 h 1816894"/>
                <a:gd name="connsiteX31" fmla="*/ 2462212 w 2462212"/>
                <a:gd name="connsiteY31" fmla="*/ 1793082 h 1816894"/>
                <a:gd name="connsiteX32" fmla="*/ 2447925 w 2462212"/>
                <a:gd name="connsiteY32" fmla="*/ 1804988 h 1816894"/>
                <a:gd name="connsiteX33" fmla="*/ 2412206 w 2462212"/>
                <a:gd name="connsiteY33" fmla="*/ 1816894 h 1816894"/>
                <a:gd name="connsiteX34" fmla="*/ 2357437 w 2462212"/>
                <a:gd name="connsiteY34" fmla="*/ 1816894 h 1816894"/>
                <a:gd name="connsiteX35" fmla="*/ 2200275 w 2462212"/>
                <a:gd name="connsiteY35" fmla="*/ 1807369 h 1816894"/>
                <a:gd name="connsiteX36" fmla="*/ 2031206 w 2462212"/>
                <a:gd name="connsiteY36" fmla="*/ 1795463 h 1816894"/>
                <a:gd name="connsiteX37" fmla="*/ 1869281 w 2462212"/>
                <a:gd name="connsiteY37" fmla="*/ 1785938 h 1816894"/>
                <a:gd name="connsiteX38" fmla="*/ 1731168 w 2462212"/>
                <a:gd name="connsiteY38" fmla="*/ 1778794 h 1816894"/>
                <a:gd name="connsiteX39" fmla="*/ 1657350 w 2462212"/>
                <a:gd name="connsiteY39" fmla="*/ 1774032 h 1816894"/>
                <a:gd name="connsiteX40" fmla="*/ 1640681 w 2462212"/>
                <a:gd name="connsiteY40" fmla="*/ 1771650 h 1816894"/>
                <a:gd name="connsiteX41" fmla="*/ 1597818 w 2462212"/>
                <a:gd name="connsiteY41" fmla="*/ 1757363 h 1816894"/>
                <a:gd name="connsiteX42" fmla="*/ 1531143 w 2462212"/>
                <a:gd name="connsiteY42" fmla="*/ 1716882 h 1816894"/>
                <a:gd name="connsiteX43" fmla="*/ 1421606 w 2462212"/>
                <a:gd name="connsiteY43" fmla="*/ 1628775 h 1816894"/>
                <a:gd name="connsiteX44" fmla="*/ 1316831 w 2462212"/>
                <a:gd name="connsiteY44" fmla="*/ 1526382 h 1816894"/>
                <a:gd name="connsiteX45" fmla="*/ 1176337 w 2462212"/>
                <a:gd name="connsiteY45" fmla="*/ 1373982 h 1816894"/>
                <a:gd name="connsiteX46" fmla="*/ 1040606 w 2462212"/>
                <a:gd name="connsiteY46" fmla="*/ 1223963 h 1816894"/>
                <a:gd name="connsiteX47" fmla="*/ 940593 w 2462212"/>
                <a:gd name="connsiteY47" fmla="*/ 1112044 h 1816894"/>
                <a:gd name="connsiteX48" fmla="*/ 842962 w 2462212"/>
                <a:gd name="connsiteY48" fmla="*/ 1004888 h 1816894"/>
                <a:gd name="connsiteX49" fmla="*/ 731043 w 2462212"/>
                <a:gd name="connsiteY49" fmla="*/ 878682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2212" h="1816894">
                  <a:moveTo>
                    <a:pt x="731043" y="878682"/>
                  </a:moveTo>
                  <a:lnTo>
                    <a:pt x="633412" y="771525"/>
                  </a:lnTo>
                  <a:lnTo>
                    <a:pt x="561975" y="690563"/>
                  </a:lnTo>
                  <a:lnTo>
                    <a:pt x="492918" y="616744"/>
                  </a:lnTo>
                  <a:lnTo>
                    <a:pt x="440531" y="557213"/>
                  </a:lnTo>
                  <a:lnTo>
                    <a:pt x="285750" y="366713"/>
                  </a:lnTo>
                  <a:lnTo>
                    <a:pt x="178593" y="235744"/>
                  </a:lnTo>
                  <a:lnTo>
                    <a:pt x="92868" y="130969"/>
                  </a:lnTo>
                  <a:lnTo>
                    <a:pt x="0" y="19050"/>
                  </a:lnTo>
                  <a:lnTo>
                    <a:pt x="123825" y="0"/>
                  </a:lnTo>
                  <a:lnTo>
                    <a:pt x="226218" y="121444"/>
                  </a:lnTo>
                  <a:lnTo>
                    <a:pt x="352425" y="257175"/>
                  </a:lnTo>
                  <a:lnTo>
                    <a:pt x="466725" y="376238"/>
                  </a:lnTo>
                  <a:lnTo>
                    <a:pt x="521493" y="433388"/>
                  </a:lnTo>
                  <a:lnTo>
                    <a:pt x="597693" y="533400"/>
                  </a:lnTo>
                  <a:lnTo>
                    <a:pt x="719137" y="635794"/>
                  </a:lnTo>
                  <a:lnTo>
                    <a:pt x="876300" y="764382"/>
                  </a:lnTo>
                  <a:lnTo>
                    <a:pt x="1007268" y="871538"/>
                  </a:lnTo>
                  <a:lnTo>
                    <a:pt x="1143000" y="981075"/>
                  </a:lnTo>
                  <a:lnTo>
                    <a:pt x="1238250" y="1057275"/>
                  </a:lnTo>
                  <a:lnTo>
                    <a:pt x="1359693" y="1152525"/>
                  </a:lnTo>
                  <a:lnTo>
                    <a:pt x="1476375" y="1240632"/>
                  </a:lnTo>
                  <a:lnTo>
                    <a:pt x="1581150" y="1314450"/>
                  </a:lnTo>
                  <a:lnTo>
                    <a:pt x="1721643" y="1395413"/>
                  </a:lnTo>
                  <a:lnTo>
                    <a:pt x="1914525" y="1500188"/>
                  </a:lnTo>
                  <a:lnTo>
                    <a:pt x="2085975" y="1585913"/>
                  </a:lnTo>
                  <a:lnTo>
                    <a:pt x="2290762" y="1681163"/>
                  </a:lnTo>
                  <a:lnTo>
                    <a:pt x="2376487" y="1721644"/>
                  </a:lnTo>
                  <a:lnTo>
                    <a:pt x="2428875" y="1747838"/>
                  </a:lnTo>
                  <a:lnTo>
                    <a:pt x="2452687" y="1766888"/>
                  </a:lnTo>
                  <a:lnTo>
                    <a:pt x="2462212" y="1781175"/>
                  </a:lnTo>
                  <a:lnTo>
                    <a:pt x="2462212" y="1793082"/>
                  </a:lnTo>
                  <a:lnTo>
                    <a:pt x="2447925" y="1804988"/>
                  </a:lnTo>
                  <a:lnTo>
                    <a:pt x="2412206" y="1816894"/>
                  </a:lnTo>
                  <a:lnTo>
                    <a:pt x="2357437" y="1816894"/>
                  </a:lnTo>
                  <a:lnTo>
                    <a:pt x="2200275" y="1807369"/>
                  </a:lnTo>
                  <a:lnTo>
                    <a:pt x="2031206" y="1795463"/>
                  </a:lnTo>
                  <a:lnTo>
                    <a:pt x="1869281" y="1785938"/>
                  </a:lnTo>
                  <a:lnTo>
                    <a:pt x="1731168" y="1778794"/>
                  </a:lnTo>
                  <a:lnTo>
                    <a:pt x="1657350" y="1774032"/>
                  </a:lnTo>
                  <a:lnTo>
                    <a:pt x="1640681" y="1771650"/>
                  </a:lnTo>
                  <a:lnTo>
                    <a:pt x="1597818" y="1757363"/>
                  </a:lnTo>
                  <a:lnTo>
                    <a:pt x="1531143" y="1716882"/>
                  </a:lnTo>
                  <a:lnTo>
                    <a:pt x="1421606" y="1628775"/>
                  </a:lnTo>
                  <a:lnTo>
                    <a:pt x="1316831" y="1526382"/>
                  </a:lnTo>
                  <a:lnTo>
                    <a:pt x="1176337" y="1373982"/>
                  </a:lnTo>
                  <a:lnTo>
                    <a:pt x="1040606" y="1223963"/>
                  </a:lnTo>
                  <a:lnTo>
                    <a:pt x="940593" y="1112044"/>
                  </a:lnTo>
                  <a:lnTo>
                    <a:pt x="842962" y="1004888"/>
                  </a:lnTo>
                  <a:lnTo>
                    <a:pt x="731043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9CAF05A3-E0C2-4A2B-B217-0215A22D6510}"/>
                </a:ext>
              </a:extLst>
            </p:cNvPr>
            <p:cNvSpPr/>
            <p:nvPr/>
          </p:nvSpPr>
          <p:spPr>
            <a:xfrm>
              <a:off x="3808413" y="3786188"/>
              <a:ext cx="1774825" cy="381000"/>
            </a:xfrm>
            <a:custGeom>
              <a:avLst/>
              <a:gdLst>
                <a:gd name="connsiteX0" fmla="*/ 1376362 w 1776412"/>
                <a:gd name="connsiteY0" fmla="*/ 261937 h 381000"/>
                <a:gd name="connsiteX1" fmla="*/ 1195387 w 1776412"/>
                <a:gd name="connsiteY1" fmla="*/ 283368 h 381000"/>
                <a:gd name="connsiteX2" fmla="*/ 1031081 w 1776412"/>
                <a:gd name="connsiteY2" fmla="*/ 302418 h 381000"/>
                <a:gd name="connsiteX3" fmla="*/ 912019 w 1776412"/>
                <a:gd name="connsiteY3" fmla="*/ 316706 h 381000"/>
                <a:gd name="connsiteX4" fmla="*/ 719137 w 1776412"/>
                <a:gd name="connsiteY4" fmla="*/ 357187 h 381000"/>
                <a:gd name="connsiteX5" fmla="*/ 592931 w 1776412"/>
                <a:gd name="connsiteY5" fmla="*/ 369093 h 381000"/>
                <a:gd name="connsiteX6" fmla="*/ 523875 w 1776412"/>
                <a:gd name="connsiteY6" fmla="*/ 376237 h 381000"/>
                <a:gd name="connsiteX7" fmla="*/ 435769 w 1776412"/>
                <a:gd name="connsiteY7" fmla="*/ 381000 h 381000"/>
                <a:gd name="connsiteX8" fmla="*/ 388144 w 1776412"/>
                <a:gd name="connsiteY8" fmla="*/ 376237 h 381000"/>
                <a:gd name="connsiteX9" fmla="*/ 333375 w 1776412"/>
                <a:gd name="connsiteY9" fmla="*/ 361950 h 381000"/>
                <a:gd name="connsiteX10" fmla="*/ 273844 w 1776412"/>
                <a:gd name="connsiteY10" fmla="*/ 338137 h 381000"/>
                <a:gd name="connsiteX11" fmla="*/ 190500 w 1776412"/>
                <a:gd name="connsiteY11" fmla="*/ 295275 h 381000"/>
                <a:gd name="connsiteX12" fmla="*/ 83344 w 1776412"/>
                <a:gd name="connsiteY12" fmla="*/ 228600 h 381000"/>
                <a:gd name="connsiteX13" fmla="*/ 0 w 1776412"/>
                <a:gd name="connsiteY13" fmla="*/ 173831 h 381000"/>
                <a:gd name="connsiteX14" fmla="*/ 73819 w 1776412"/>
                <a:gd name="connsiteY14" fmla="*/ 111918 h 381000"/>
                <a:gd name="connsiteX15" fmla="*/ 154781 w 1776412"/>
                <a:gd name="connsiteY15" fmla="*/ 154781 h 381000"/>
                <a:gd name="connsiteX16" fmla="*/ 211931 w 1776412"/>
                <a:gd name="connsiteY16" fmla="*/ 176212 h 381000"/>
                <a:gd name="connsiteX17" fmla="*/ 273844 w 1776412"/>
                <a:gd name="connsiteY17" fmla="*/ 192881 h 381000"/>
                <a:gd name="connsiteX18" fmla="*/ 330994 w 1776412"/>
                <a:gd name="connsiteY18" fmla="*/ 200025 h 381000"/>
                <a:gd name="connsiteX19" fmla="*/ 452437 w 1776412"/>
                <a:gd name="connsiteY19" fmla="*/ 200025 h 381000"/>
                <a:gd name="connsiteX20" fmla="*/ 626269 w 1776412"/>
                <a:gd name="connsiteY20" fmla="*/ 190500 h 381000"/>
                <a:gd name="connsiteX21" fmla="*/ 745331 w 1776412"/>
                <a:gd name="connsiteY21" fmla="*/ 180975 h 381000"/>
                <a:gd name="connsiteX22" fmla="*/ 904875 w 1776412"/>
                <a:gd name="connsiteY22" fmla="*/ 152400 h 381000"/>
                <a:gd name="connsiteX23" fmla="*/ 1090612 w 1776412"/>
                <a:gd name="connsiteY23" fmla="*/ 111918 h 381000"/>
                <a:gd name="connsiteX24" fmla="*/ 1202531 w 1776412"/>
                <a:gd name="connsiteY24" fmla="*/ 80962 h 381000"/>
                <a:gd name="connsiteX25" fmla="*/ 1288256 w 1776412"/>
                <a:gd name="connsiteY25" fmla="*/ 52387 h 381000"/>
                <a:gd name="connsiteX26" fmla="*/ 1333500 w 1776412"/>
                <a:gd name="connsiteY26" fmla="*/ 30956 h 381000"/>
                <a:gd name="connsiteX27" fmla="*/ 1378744 w 1776412"/>
                <a:gd name="connsiteY27" fmla="*/ 7143 h 381000"/>
                <a:gd name="connsiteX28" fmla="*/ 1393031 w 1776412"/>
                <a:gd name="connsiteY28" fmla="*/ 0 h 381000"/>
                <a:gd name="connsiteX29" fmla="*/ 1454944 w 1776412"/>
                <a:gd name="connsiteY29" fmla="*/ 4762 h 381000"/>
                <a:gd name="connsiteX30" fmla="*/ 1521619 w 1776412"/>
                <a:gd name="connsiteY30" fmla="*/ 14287 h 381000"/>
                <a:gd name="connsiteX31" fmla="*/ 1566862 w 1776412"/>
                <a:gd name="connsiteY31" fmla="*/ 28575 h 381000"/>
                <a:gd name="connsiteX32" fmla="*/ 1626394 w 1776412"/>
                <a:gd name="connsiteY32" fmla="*/ 52387 h 381000"/>
                <a:gd name="connsiteX33" fmla="*/ 1681162 w 1776412"/>
                <a:gd name="connsiteY33" fmla="*/ 83343 h 381000"/>
                <a:gd name="connsiteX34" fmla="*/ 1731169 w 1776412"/>
                <a:gd name="connsiteY34" fmla="*/ 109537 h 381000"/>
                <a:gd name="connsiteX35" fmla="*/ 1754981 w 1776412"/>
                <a:gd name="connsiteY35" fmla="*/ 123825 h 381000"/>
                <a:gd name="connsiteX36" fmla="*/ 1771650 w 1776412"/>
                <a:gd name="connsiteY36" fmla="*/ 138112 h 381000"/>
                <a:gd name="connsiteX37" fmla="*/ 1776412 w 1776412"/>
                <a:gd name="connsiteY37" fmla="*/ 150018 h 381000"/>
                <a:gd name="connsiteX38" fmla="*/ 1776412 w 1776412"/>
                <a:gd name="connsiteY38" fmla="*/ 159543 h 381000"/>
                <a:gd name="connsiteX39" fmla="*/ 1769269 w 1776412"/>
                <a:gd name="connsiteY39" fmla="*/ 178593 h 381000"/>
                <a:gd name="connsiteX40" fmla="*/ 1750219 w 1776412"/>
                <a:gd name="connsiteY40" fmla="*/ 197643 h 381000"/>
                <a:gd name="connsiteX41" fmla="*/ 1709737 w 1776412"/>
                <a:gd name="connsiteY41" fmla="*/ 219075 h 381000"/>
                <a:gd name="connsiteX42" fmla="*/ 1681162 w 1776412"/>
                <a:gd name="connsiteY42" fmla="*/ 226218 h 381000"/>
                <a:gd name="connsiteX43" fmla="*/ 1590675 w 1776412"/>
                <a:gd name="connsiteY43" fmla="*/ 235743 h 381000"/>
                <a:gd name="connsiteX44" fmla="*/ 1376362 w 1776412"/>
                <a:gd name="connsiteY44" fmla="*/ 2619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6412" h="381000">
                  <a:moveTo>
                    <a:pt x="1376362" y="261937"/>
                  </a:moveTo>
                  <a:lnTo>
                    <a:pt x="1195387" y="283368"/>
                  </a:lnTo>
                  <a:lnTo>
                    <a:pt x="1031081" y="302418"/>
                  </a:lnTo>
                  <a:lnTo>
                    <a:pt x="912019" y="316706"/>
                  </a:lnTo>
                  <a:lnTo>
                    <a:pt x="719137" y="357187"/>
                  </a:lnTo>
                  <a:lnTo>
                    <a:pt x="592931" y="369093"/>
                  </a:lnTo>
                  <a:lnTo>
                    <a:pt x="523875" y="376237"/>
                  </a:lnTo>
                  <a:lnTo>
                    <a:pt x="435769" y="381000"/>
                  </a:lnTo>
                  <a:lnTo>
                    <a:pt x="388144" y="376237"/>
                  </a:lnTo>
                  <a:lnTo>
                    <a:pt x="333375" y="361950"/>
                  </a:lnTo>
                  <a:lnTo>
                    <a:pt x="273844" y="338137"/>
                  </a:lnTo>
                  <a:lnTo>
                    <a:pt x="190500" y="295275"/>
                  </a:lnTo>
                  <a:lnTo>
                    <a:pt x="83344" y="228600"/>
                  </a:lnTo>
                  <a:lnTo>
                    <a:pt x="0" y="173831"/>
                  </a:lnTo>
                  <a:lnTo>
                    <a:pt x="73819" y="111918"/>
                  </a:lnTo>
                  <a:lnTo>
                    <a:pt x="154781" y="154781"/>
                  </a:lnTo>
                  <a:lnTo>
                    <a:pt x="211931" y="176212"/>
                  </a:lnTo>
                  <a:lnTo>
                    <a:pt x="273844" y="192881"/>
                  </a:lnTo>
                  <a:lnTo>
                    <a:pt x="330994" y="200025"/>
                  </a:lnTo>
                  <a:lnTo>
                    <a:pt x="452437" y="200025"/>
                  </a:lnTo>
                  <a:lnTo>
                    <a:pt x="626269" y="190500"/>
                  </a:lnTo>
                  <a:lnTo>
                    <a:pt x="745331" y="180975"/>
                  </a:lnTo>
                  <a:lnTo>
                    <a:pt x="904875" y="152400"/>
                  </a:lnTo>
                  <a:lnTo>
                    <a:pt x="1090612" y="111918"/>
                  </a:lnTo>
                  <a:lnTo>
                    <a:pt x="1202531" y="80962"/>
                  </a:lnTo>
                  <a:lnTo>
                    <a:pt x="1288256" y="52387"/>
                  </a:lnTo>
                  <a:lnTo>
                    <a:pt x="1333500" y="30956"/>
                  </a:lnTo>
                  <a:lnTo>
                    <a:pt x="1378744" y="7143"/>
                  </a:lnTo>
                  <a:lnTo>
                    <a:pt x="1393031" y="0"/>
                  </a:lnTo>
                  <a:lnTo>
                    <a:pt x="1454944" y="4762"/>
                  </a:lnTo>
                  <a:lnTo>
                    <a:pt x="1521619" y="14287"/>
                  </a:lnTo>
                  <a:lnTo>
                    <a:pt x="1566862" y="28575"/>
                  </a:lnTo>
                  <a:lnTo>
                    <a:pt x="1626394" y="52387"/>
                  </a:lnTo>
                  <a:lnTo>
                    <a:pt x="1681162" y="83343"/>
                  </a:lnTo>
                  <a:lnTo>
                    <a:pt x="1731169" y="109537"/>
                  </a:lnTo>
                  <a:lnTo>
                    <a:pt x="1754981" y="123825"/>
                  </a:lnTo>
                  <a:lnTo>
                    <a:pt x="1771650" y="138112"/>
                  </a:lnTo>
                  <a:lnTo>
                    <a:pt x="1776412" y="150018"/>
                  </a:lnTo>
                  <a:lnTo>
                    <a:pt x="1776412" y="159543"/>
                  </a:lnTo>
                  <a:lnTo>
                    <a:pt x="1769269" y="178593"/>
                  </a:lnTo>
                  <a:lnTo>
                    <a:pt x="1750219" y="197643"/>
                  </a:lnTo>
                  <a:lnTo>
                    <a:pt x="1709737" y="219075"/>
                  </a:lnTo>
                  <a:lnTo>
                    <a:pt x="1681162" y="226218"/>
                  </a:lnTo>
                  <a:lnTo>
                    <a:pt x="1590675" y="235743"/>
                  </a:lnTo>
                  <a:lnTo>
                    <a:pt x="1376362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7BC7898B-3311-45C7-9C25-20AC21650FA4}"/>
                </a:ext>
              </a:extLst>
            </p:cNvPr>
            <p:cNvSpPr/>
            <p:nvPr/>
          </p:nvSpPr>
          <p:spPr>
            <a:xfrm>
              <a:off x="3455988" y="4370388"/>
              <a:ext cx="2711450" cy="619125"/>
            </a:xfrm>
            <a:custGeom>
              <a:avLst/>
              <a:gdLst>
                <a:gd name="connsiteX0" fmla="*/ 2309812 w 2712244"/>
                <a:gd name="connsiteY0" fmla="*/ 266700 h 619125"/>
                <a:gd name="connsiteX1" fmla="*/ 2121694 w 2712244"/>
                <a:gd name="connsiteY1" fmla="*/ 283369 h 619125"/>
                <a:gd name="connsiteX2" fmla="*/ 1857375 w 2712244"/>
                <a:gd name="connsiteY2" fmla="*/ 307181 h 619125"/>
                <a:gd name="connsiteX3" fmla="*/ 1621631 w 2712244"/>
                <a:gd name="connsiteY3" fmla="*/ 333375 h 619125"/>
                <a:gd name="connsiteX4" fmla="*/ 1440656 w 2712244"/>
                <a:gd name="connsiteY4" fmla="*/ 357187 h 619125"/>
                <a:gd name="connsiteX5" fmla="*/ 1295400 w 2712244"/>
                <a:gd name="connsiteY5" fmla="*/ 376237 h 619125"/>
                <a:gd name="connsiteX6" fmla="*/ 997744 w 2712244"/>
                <a:gd name="connsiteY6" fmla="*/ 428625 h 619125"/>
                <a:gd name="connsiteX7" fmla="*/ 814387 w 2712244"/>
                <a:gd name="connsiteY7" fmla="*/ 466725 h 619125"/>
                <a:gd name="connsiteX8" fmla="*/ 690562 w 2712244"/>
                <a:gd name="connsiteY8" fmla="*/ 497681 h 619125"/>
                <a:gd name="connsiteX9" fmla="*/ 595312 w 2712244"/>
                <a:gd name="connsiteY9" fmla="*/ 526256 h 619125"/>
                <a:gd name="connsiteX10" fmla="*/ 535781 w 2712244"/>
                <a:gd name="connsiteY10" fmla="*/ 547687 h 619125"/>
                <a:gd name="connsiteX11" fmla="*/ 435769 w 2712244"/>
                <a:gd name="connsiteY11" fmla="*/ 588169 h 619125"/>
                <a:gd name="connsiteX12" fmla="*/ 371475 w 2712244"/>
                <a:gd name="connsiteY12" fmla="*/ 614362 h 619125"/>
                <a:gd name="connsiteX13" fmla="*/ 352425 w 2712244"/>
                <a:gd name="connsiteY13" fmla="*/ 619125 h 619125"/>
                <a:gd name="connsiteX14" fmla="*/ 333375 w 2712244"/>
                <a:gd name="connsiteY14" fmla="*/ 614362 h 619125"/>
                <a:gd name="connsiteX15" fmla="*/ 292894 w 2712244"/>
                <a:gd name="connsiteY15" fmla="*/ 592931 h 619125"/>
                <a:gd name="connsiteX16" fmla="*/ 226219 w 2712244"/>
                <a:gd name="connsiteY16" fmla="*/ 550069 h 619125"/>
                <a:gd name="connsiteX17" fmla="*/ 171450 w 2712244"/>
                <a:gd name="connsiteY17" fmla="*/ 504825 h 619125"/>
                <a:gd name="connsiteX18" fmla="*/ 123825 w 2712244"/>
                <a:gd name="connsiteY18" fmla="*/ 454819 h 619125"/>
                <a:gd name="connsiteX19" fmla="*/ 90487 w 2712244"/>
                <a:gd name="connsiteY19" fmla="*/ 416719 h 619125"/>
                <a:gd name="connsiteX20" fmla="*/ 45244 w 2712244"/>
                <a:gd name="connsiteY20" fmla="*/ 357187 h 619125"/>
                <a:gd name="connsiteX21" fmla="*/ 9525 w 2712244"/>
                <a:gd name="connsiteY21" fmla="*/ 297656 h 619125"/>
                <a:gd name="connsiteX22" fmla="*/ 0 w 2712244"/>
                <a:gd name="connsiteY22" fmla="*/ 273844 h 619125"/>
                <a:gd name="connsiteX23" fmla="*/ 0 w 2712244"/>
                <a:gd name="connsiteY23" fmla="*/ 266700 h 619125"/>
                <a:gd name="connsiteX24" fmla="*/ 9525 w 2712244"/>
                <a:gd name="connsiteY24" fmla="*/ 254794 h 619125"/>
                <a:gd name="connsiteX25" fmla="*/ 30956 w 2712244"/>
                <a:gd name="connsiteY25" fmla="*/ 245269 h 619125"/>
                <a:gd name="connsiteX26" fmla="*/ 59531 w 2712244"/>
                <a:gd name="connsiteY26" fmla="*/ 242887 h 619125"/>
                <a:gd name="connsiteX27" fmla="*/ 69056 w 2712244"/>
                <a:gd name="connsiteY27" fmla="*/ 247650 h 619125"/>
                <a:gd name="connsiteX28" fmla="*/ 97631 w 2712244"/>
                <a:gd name="connsiteY28" fmla="*/ 271462 h 619125"/>
                <a:gd name="connsiteX29" fmla="*/ 135731 w 2712244"/>
                <a:gd name="connsiteY29" fmla="*/ 297656 h 619125"/>
                <a:gd name="connsiteX30" fmla="*/ 180975 w 2712244"/>
                <a:gd name="connsiteY30" fmla="*/ 319087 h 619125"/>
                <a:gd name="connsiteX31" fmla="*/ 230981 w 2712244"/>
                <a:gd name="connsiteY31" fmla="*/ 333375 h 619125"/>
                <a:gd name="connsiteX32" fmla="*/ 295275 w 2712244"/>
                <a:gd name="connsiteY32" fmla="*/ 345281 h 619125"/>
                <a:gd name="connsiteX33" fmla="*/ 342900 w 2712244"/>
                <a:gd name="connsiteY33" fmla="*/ 350044 h 619125"/>
                <a:gd name="connsiteX34" fmla="*/ 392906 w 2712244"/>
                <a:gd name="connsiteY34" fmla="*/ 354806 h 619125"/>
                <a:gd name="connsiteX35" fmla="*/ 445294 w 2712244"/>
                <a:gd name="connsiteY35" fmla="*/ 350044 h 619125"/>
                <a:gd name="connsiteX36" fmla="*/ 597694 w 2712244"/>
                <a:gd name="connsiteY36" fmla="*/ 328612 h 619125"/>
                <a:gd name="connsiteX37" fmla="*/ 831056 w 2712244"/>
                <a:gd name="connsiteY37" fmla="*/ 290512 h 619125"/>
                <a:gd name="connsiteX38" fmla="*/ 1100137 w 2712244"/>
                <a:gd name="connsiteY38" fmla="*/ 242887 h 619125"/>
                <a:gd name="connsiteX39" fmla="*/ 1362075 w 2712244"/>
                <a:gd name="connsiteY39" fmla="*/ 204787 h 619125"/>
                <a:gd name="connsiteX40" fmla="*/ 1607344 w 2712244"/>
                <a:gd name="connsiteY40" fmla="*/ 161925 h 619125"/>
                <a:gd name="connsiteX41" fmla="*/ 1821656 w 2712244"/>
                <a:gd name="connsiteY41" fmla="*/ 126206 h 619125"/>
                <a:gd name="connsiteX42" fmla="*/ 2026444 w 2712244"/>
                <a:gd name="connsiteY42" fmla="*/ 92869 h 619125"/>
                <a:gd name="connsiteX43" fmla="*/ 2112169 w 2712244"/>
                <a:gd name="connsiteY43" fmla="*/ 69056 h 619125"/>
                <a:gd name="connsiteX44" fmla="*/ 2278856 w 2712244"/>
                <a:gd name="connsiteY44" fmla="*/ 11906 h 619125"/>
                <a:gd name="connsiteX45" fmla="*/ 2312194 w 2712244"/>
                <a:gd name="connsiteY45" fmla="*/ 0 h 619125"/>
                <a:gd name="connsiteX46" fmla="*/ 2331244 w 2712244"/>
                <a:gd name="connsiteY46" fmla="*/ 0 h 619125"/>
                <a:gd name="connsiteX47" fmla="*/ 2400300 w 2712244"/>
                <a:gd name="connsiteY47" fmla="*/ 21431 h 619125"/>
                <a:gd name="connsiteX48" fmla="*/ 2490787 w 2712244"/>
                <a:gd name="connsiteY48" fmla="*/ 45244 h 619125"/>
                <a:gd name="connsiteX49" fmla="*/ 2521744 w 2712244"/>
                <a:gd name="connsiteY49" fmla="*/ 50006 h 619125"/>
                <a:gd name="connsiteX50" fmla="*/ 2583656 w 2712244"/>
                <a:gd name="connsiteY50" fmla="*/ 66675 h 619125"/>
                <a:gd name="connsiteX51" fmla="*/ 2631281 w 2712244"/>
                <a:gd name="connsiteY51" fmla="*/ 85725 h 619125"/>
                <a:gd name="connsiteX52" fmla="*/ 2652712 w 2712244"/>
                <a:gd name="connsiteY52" fmla="*/ 100012 h 619125"/>
                <a:gd name="connsiteX53" fmla="*/ 2674144 w 2712244"/>
                <a:gd name="connsiteY53" fmla="*/ 121444 h 619125"/>
                <a:gd name="connsiteX54" fmla="*/ 2693194 w 2712244"/>
                <a:gd name="connsiteY54" fmla="*/ 145256 h 619125"/>
                <a:gd name="connsiteX55" fmla="*/ 2709862 w 2712244"/>
                <a:gd name="connsiteY55" fmla="*/ 166687 h 619125"/>
                <a:gd name="connsiteX56" fmla="*/ 2712244 w 2712244"/>
                <a:gd name="connsiteY56" fmla="*/ 176212 h 619125"/>
                <a:gd name="connsiteX57" fmla="*/ 2705100 w 2712244"/>
                <a:gd name="connsiteY57" fmla="*/ 195262 h 619125"/>
                <a:gd name="connsiteX58" fmla="*/ 2681287 w 2712244"/>
                <a:gd name="connsiteY58" fmla="*/ 214312 h 619125"/>
                <a:gd name="connsiteX59" fmla="*/ 2647950 w 2712244"/>
                <a:gd name="connsiteY59" fmla="*/ 235744 h 619125"/>
                <a:gd name="connsiteX60" fmla="*/ 2605087 w 2712244"/>
                <a:gd name="connsiteY60" fmla="*/ 245269 h 619125"/>
                <a:gd name="connsiteX61" fmla="*/ 2469356 w 2712244"/>
                <a:gd name="connsiteY61" fmla="*/ 254794 h 619125"/>
                <a:gd name="connsiteX62" fmla="*/ 2309812 w 2712244"/>
                <a:gd name="connsiteY62" fmla="*/ 26670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712244" h="619125">
                  <a:moveTo>
                    <a:pt x="2309812" y="266700"/>
                  </a:moveTo>
                  <a:lnTo>
                    <a:pt x="2121694" y="283369"/>
                  </a:lnTo>
                  <a:lnTo>
                    <a:pt x="1857375" y="307181"/>
                  </a:lnTo>
                  <a:lnTo>
                    <a:pt x="1621631" y="333375"/>
                  </a:lnTo>
                  <a:lnTo>
                    <a:pt x="1440656" y="357187"/>
                  </a:lnTo>
                  <a:lnTo>
                    <a:pt x="1295400" y="376237"/>
                  </a:lnTo>
                  <a:lnTo>
                    <a:pt x="997744" y="428625"/>
                  </a:lnTo>
                  <a:lnTo>
                    <a:pt x="814387" y="466725"/>
                  </a:lnTo>
                  <a:lnTo>
                    <a:pt x="690562" y="497681"/>
                  </a:lnTo>
                  <a:lnTo>
                    <a:pt x="595312" y="526256"/>
                  </a:lnTo>
                  <a:lnTo>
                    <a:pt x="535781" y="547687"/>
                  </a:lnTo>
                  <a:lnTo>
                    <a:pt x="435769" y="588169"/>
                  </a:lnTo>
                  <a:lnTo>
                    <a:pt x="371475" y="614362"/>
                  </a:lnTo>
                  <a:lnTo>
                    <a:pt x="352425" y="619125"/>
                  </a:lnTo>
                  <a:lnTo>
                    <a:pt x="333375" y="614362"/>
                  </a:lnTo>
                  <a:lnTo>
                    <a:pt x="292894" y="592931"/>
                  </a:lnTo>
                  <a:lnTo>
                    <a:pt x="226219" y="550069"/>
                  </a:lnTo>
                  <a:lnTo>
                    <a:pt x="171450" y="504825"/>
                  </a:lnTo>
                  <a:lnTo>
                    <a:pt x="123825" y="454819"/>
                  </a:lnTo>
                  <a:lnTo>
                    <a:pt x="90487" y="416719"/>
                  </a:lnTo>
                  <a:lnTo>
                    <a:pt x="45244" y="357187"/>
                  </a:lnTo>
                  <a:lnTo>
                    <a:pt x="9525" y="297656"/>
                  </a:lnTo>
                  <a:lnTo>
                    <a:pt x="0" y="273844"/>
                  </a:lnTo>
                  <a:lnTo>
                    <a:pt x="0" y="266700"/>
                  </a:lnTo>
                  <a:lnTo>
                    <a:pt x="9525" y="254794"/>
                  </a:lnTo>
                  <a:lnTo>
                    <a:pt x="30956" y="245269"/>
                  </a:lnTo>
                  <a:lnTo>
                    <a:pt x="59531" y="242887"/>
                  </a:lnTo>
                  <a:lnTo>
                    <a:pt x="69056" y="247650"/>
                  </a:lnTo>
                  <a:lnTo>
                    <a:pt x="97631" y="271462"/>
                  </a:lnTo>
                  <a:lnTo>
                    <a:pt x="135731" y="297656"/>
                  </a:lnTo>
                  <a:lnTo>
                    <a:pt x="180975" y="319087"/>
                  </a:lnTo>
                  <a:lnTo>
                    <a:pt x="230981" y="333375"/>
                  </a:lnTo>
                  <a:lnTo>
                    <a:pt x="295275" y="345281"/>
                  </a:lnTo>
                  <a:lnTo>
                    <a:pt x="342900" y="350044"/>
                  </a:lnTo>
                  <a:lnTo>
                    <a:pt x="392906" y="354806"/>
                  </a:lnTo>
                  <a:lnTo>
                    <a:pt x="445294" y="350044"/>
                  </a:lnTo>
                  <a:lnTo>
                    <a:pt x="597694" y="328612"/>
                  </a:lnTo>
                  <a:lnTo>
                    <a:pt x="831056" y="290512"/>
                  </a:lnTo>
                  <a:lnTo>
                    <a:pt x="1100137" y="242887"/>
                  </a:lnTo>
                  <a:lnTo>
                    <a:pt x="1362075" y="204787"/>
                  </a:lnTo>
                  <a:lnTo>
                    <a:pt x="1607344" y="161925"/>
                  </a:lnTo>
                  <a:lnTo>
                    <a:pt x="1821656" y="126206"/>
                  </a:lnTo>
                  <a:lnTo>
                    <a:pt x="2026444" y="92869"/>
                  </a:lnTo>
                  <a:lnTo>
                    <a:pt x="2112169" y="69056"/>
                  </a:lnTo>
                  <a:lnTo>
                    <a:pt x="2278856" y="11906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21431"/>
                  </a:lnTo>
                  <a:lnTo>
                    <a:pt x="2490787" y="45244"/>
                  </a:lnTo>
                  <a:lnTo>
                    <a:pt x="2521744" y="50006"/>
                  </a:lnTo>
                  <a:lnTo>
                    <a:pt x="2583656" y="66675"/>
                  </a:lnTo>
                  <a:lnTo>
                    <a:pt x="2631281" y="85725"/>
                  </a:lnTo>
                  <a:lnTo>
                    <a:pt x="2652712" y="100012"/>
                  </a:lnTo>
                  <a:lnTo>
                    <a:pt x="2674144" y="121444"/>
                  </a:lnTo>
                  <a:lnTo>
                    <a:pt x="2693194" y="145256"/>
                  </a:lnTo>
                  <a:lnTo>
                    <a:pt x="2709862" y="166687"/>
                  </a:lnTo>
                  <a:lnTo>
                    <a:pt x="2712244" y="176212"/>
                  </a:lnTo>
                  <a:lnTo>
                    <a:pt x="2705100" y="195262"/>
                  </a:lnTo>
                  <a:lnTo>
                    <a:pt x="2681287" y="214312"/>
                  </a:lnTo>
                  <a:lnTo>
                    <a:pt x="2647950" y="235744"/>
                  </a:lnTo>
                  <a:lnTo>
                    <a:pt x="2605087" y="245269"/>
                  </a:lnTo>
                  <a:lnTo>
                    <a:pt x="2469356" y="254794"/>
                  </a:lnTo>
                  <a:lnTo>
                    <a:pt x="23098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1546AC0B-E269-48C9-892A-DD89D248A0FB}"/>
                </a:ext>
              </a:extLst>
            </p:cNvPr>
            <p:cNvSpPr/>
            <p:nvPr/>
          </p:nvSpPr>
          <p:spPr>
            <a:xfrm rot="16200000">
              <a:off x="3113088" y="4213225"/>
              <a:ext cx="1965325" cy="1635125"/>
            </a:xfrm>
            <a:custGeom>
              <a:avLst/>
              <a:gdLst>
                <a:gd name="connsiteX0" fmla="*/ 828675 w 1964532"/>
                <a:gd name="connsiteY0" fmla="*/ 1007269 h 1635919"/>
                <a:gd name="connsiteX1" fmla="*/ 923925 w 1964532"/>
                <a:gd name="connsiteY1" fmla="*/ 1071563 h 1635919"/>
                <a:gd name="connsiteX2" fmla="*/ 1004888 w 1964532"/>
                <a:gd name="connsiteY2" fmla="*/ 1119188 h 1635919"/>
                <a:gd name="connsiteX3" fmla="*/ 1073944 w 1964532"/>
                <a:gd name="connsiteY3" fmla="*/ 1157288 h 1635919"/>
                <a:gd name="connsiteX4" fmla="*/ 1150144 w 1964532"/>
                <a:gd name="connsiteY4" fmla="*/ 1193007 h 1635919"/>
                <a:gd name="connsiteX5" fmla="*/ 1243013 w 1964532"/>
                <a:gd name="connsiteY5" fmla="*/ 1226344 h 1635919"/>
                <a:gd name="connsiteX6" fmla="*/ 1431132 w 1964532"/>
                <a:gd name="connsiteY6" fmla="*/ 1273969 h 1635919"/>
                <a:gd name="connsiteX7" fmla="*/ 1538288 w 1964532"/>
                <a:gd name="connsiteY7" fmla="*/ 1295400 h 1635919"/>
                <a:gd name="connsiteX8" fmla="*/ 1626394 w 1964532"/>
                <a:gd name="connsiteY8" fmla="*/ 1307307 h 1635919"/>
                <a:gd name="connsiteX9" fmla="*/ 1704975 w 1964532"/>
                <a:gd name="connsiteY9" fmla="*/ 1312069 h 1635919"/>
                <a:gd name="connsiteX10" fmla="*/ 1745457 w 1964532"/>
                <a:gd name="connsiteY10" fmla="*/ 1309688 h 1635919"/>
                <a:gd name="connsiteX11" fmla="*/ 1776413 w 1964532"/>
                <a:gd name="connsiteY11" fmla="*/ 1302544 h 1635919"/>
                <a:gd name="connsiteX12" fmla="*/ 1816894 w 1964532"/>
                <a:gd name="connsiteY12" fmla="*/ 1283494 h 1635919"/>
                <a:gd name="connsiteX13" fmla="*/ 1859757 w 1964532"/>
                <a:gd name="connsiteY13" fmla="*/ 1252538 h 1635919"/>
                <a:gd name="connsiteX14" fmla="*/ 1928813 w 1964532"/>
                <a:gd name="connsiteY14" fmla="*/ 1178719 h 1635919"/>
                <a:gd name="connsiteX15" fmla="*/ 1964532 w 1964532"/>
                <a:gd name="connsiteY15" fmla="*/ 1421607 h 1635919"/>
                <a:gd name="connsiteX16" fmla="*/ 1871663 w 1964532"/>
                <a:gd name="connsiteY16" fmla="*/ 1507332 h 1635919"/>
                <a:gd name="connsiteX17" fmla="*/ 1809750 w 1964532"/>
                <a:gd name="connsiteY17" fmla="*/ 1569244 h 1635919"/>
                <a:gd name="connsiteX18" fmla="*/ 1762125 w 1964532"/>
                <a:gd name="connsiteY18" fmla="*/ 1616869 h 1635919"/>
                <a:gd name="connsiteX19" fmla="*/ 1743075 w 1964532"/>
                <a:gd name="connsiteY19" fmla="*/ 1631157 h 1635919"/>
                <a:gd name="connsiteX20" fmla="*/ 1726407 w 1964532"/>
                <a:gd name="connsiteY20" fmla="*/ 1635919 h 1635919"/>
                <a:gd name="connsiteX21" fmla="*/ 1693069 w 1964532"/>
                <a:gd name="connsiteY21" fmla="*/ 1635919 h 1635919"/>
                <a:gd name="connsiteX22" fmla="*/ 1643063 w 1964532"/>
                <a:gd name="connsiteY22" fmla="*/ 1626394 h 1635919"/>
                <a:gd name="connsiteX23" fmla="*/ 1576388 w 1964532"/>
                <a:gd name="connsiteY23" fmla="*/ 1607344 h 1635919"/>
                <a:gd name="connsiteX24" fmla="*/ 1493044 w 1964532"/>
                <a:gd name="connsiteY24" fmla="*/ 1578769 h 1635919"/>
                <a:gd name="connsiteX25" fmla="*/ 1421607 w 1964532"/>
                <a:gd name="connsiteY25" fmla="*/ 1552575 h 1635919"/>
                <a:gd name="connsiteX26" fmla="*/ 1288257 w 1964532"/>
                <a:gd name="connsiteY26" fmla="*/ 1497807 h 1635919"/>
                <a:gd name="connsiteX27" fmla="*/ 1212057 w 1964532"/>
                <a:gd name="connsiteY27" fmla="*/ 1471613 h 1635919"/>
                <a:gd name="connsiteX28" fmla="*/ 1102519 w 1964532"/>
                <a:gd name="connsiteY28" fmla="*/ 1438275 h 1635919"/>
                <a:gd name="connsiteX29" fmla="*/ 1019175 w 1964532"/>
                <a:gd name="connsiteY29" fmla="*/ 1402557 h 1635919"/>
                <a:gd name="connsiteX30" fmla="*/ 942975 w 1964532"/>
                <a:gd name="connsiteY30" fmla="*/ 1364457 h 1635919"/>
                <a:gd name="connsiteX31" fmla="*/ 838200 w 1964532"/>
                <a:gd name="connsiteY31" fmla="*/ 1300163 h 1635919"/>
                <a:gd name="connsiteX32" fmla="*/ 747713 w 1964532"/>
                <a:gd name="connsiteY32" fmla="*/ 1235869 h 1635919"/>
                <a:gd name="connsiteX33" fmla="*/ 664369 w 1964532"/>
                <a:gd name="connsiteY33" fmla="*/ 1164432 h 1635919"/>
                <a:gd name="connsiteX34" fmla="*/ 590550 w 1964532"/>
                <a:gd name="connsiteY34" fmla="*/ 1095375 h 1635919"/>
                <a:gd name="connsiteX35" fmla="*/ 519113 w 1964532"/>
                <a:gd name="connsiteY35" fmla="*/ 1016794 h 1635919"/>
                <a:gd name="connsiteX36" fmla="*/ 461963 w 1964532"/>
                <a:gd name="connsiteY36" fmla="*/ 950119 h 1635919"/>
                <a:gd name="connsiteX37" fmla="*/ 385763 w 1964532"/>
                <a:gd name="connsiteY37" fmla="*/ 845344 h 1635919"/>
                <a:gd name="connsiteX38" fmla="*/ 316707 w 1964532"/>
                <a:gd name="connsiteY38" fmla="*/ 740569 h 1635919"/>
                <a:gd name="connsiteX39" fmla="*/ 254794 w 1964532"/>
                <a:gd name="connsiteY39" fmla="*/ 635794 h 1635919"/>
                <a:gd name="connsiteX40" fmla="*/ 190500 w 1964532"/>
                <a:gd name="connsiteY40" fmla="*/ 514350 h 1635919"/>
                <a:gd name="connsiteX41" fmla="*/ 126207 w 1964532"/>
                <a:gd name="connsiteY41" fmla="*/ 366713 h 1635919"/>
                <a:gd name="connsiteX42" fmla="*/ 71438 w 1964532"/>
                <a:gd name="connsiteY42" fmla="*/ 230982 h 1635919"/>
                <a:gd name="connsiteX43" fmla="*/ 30957 w 1964532"/>
                <a:gd name="connsiteY43" fmla="*/ 114300 h 1635919"/>
                <a:gd name="connsiteX44" fmla="*/ 2382 w 1964532"/>
                <a:gd name="connsiteY44" fmla="*/ 33338 h 1635919"/>
                <a:gd name="connsiteX45" fmla="*/ 0 w 1964532"/>
                <a:gd name="connsiteY45" fmla="*/ 19050 h 1635919"/>
                <a:gd name="connsiteX46" fmla="*/ 2382 w 1964532"/>
                <a:gd name="connsiteY46" fmla="*/ 7144 h 1635919"/>
                <a:gd name="connsiteX47" fmla="*/ 9525 w 1964532"/>
                <a:gd name="connsiteY47" fmla="*/ 0 h 1635919"/>
                <a:gd name="connsiteX48" fmla="*/ 28575 w 1964532"/>
                <a:gd name="connsiteY48" fmla="*/ 2382 h 1635919"/>
                <a:gd name="connsiteX49" fmla="*/ 47625 w 1964532"/>
                <a:gd name="connsiteY49" fmla="*/ 7144 h 1635919"/>
                <a:gd name="connsiteX50" fmla="*/ 59532 w 1964532"/>
                <a:gd name="connsiteY50" fmla="*/ 16669 h 1635919"/>
                <a:gd name="connsiteX51" fmla="*/ 73819 w 1964532"/>
                <a:gd name="connsiteY51" fmla="*/ 47625 h 1635919"/>
                <a:gd name="connsiteX52" fmla="*/ 95250 w 1964532"/>
                <a:gd name="connsiteY52" fmla="*/ 85725 h 1635919"/>
                <a:gd name="connsiteX53" fmla="*/ 147638 w 1964532"/>
                <a:gd name="connsiteY53" fmla="*/ 180975 h 1635919"/>
                <a:gd name="connsiteX54" fmla="*/ 228600 w 1964532"/>
                <a:gd name="connsiteY54" fmla="*/ 323850 h 1635919"/>
                <a:gd name="connsiteX55" fmla="*/ 290513 w 1964532"/>
                <a:gd name="connsiteY55" fmla="*/ 416719 h 1635919"/>
                <a:gd name="connsiteX56" fmla="*/ 354807 w 1964532"/>
                <a:gd name="connsiteY56" fmla="*/ 511969 h 1635919"/>
                <a:gd name="connsiteX57" fmla="*/ 416719 w 1964532"/>
                <a:gd name="connsiteY57" fmla="*/ 592932 h 1635919"/>
                <a:gd name="connsiteX58" fmla="*/ 502444 w 1964532"/>
                <a:gd name="connsiteY58" fmla="*/ 697707 h 1635919"/>
                <a:gd name="connsiteX59" fmla="*/ 595313 w 1964532"/>
                <a:gd name="connsiteY59" fmla="*/ 795338 h 1635919"/>
                <a:gd name="connsiteX60" fmla="*/ 688182 w 1964532"/>
                <a:gd name="connsiteY60" fmla="*/ 885825 h 1635919"/>
                <a:gd name="connsiteX61" fmla="*/ 759619 w 1964532"/>
                <a:gd name="connsiteY61" fmla="*/ 950119 h 1635919"/>
                <a:gd name="connsiteX62" fmla="*/ 828675 w 1964532"/>
                <a:gd name="connsiteY62" fmla="*/ 1007269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64532" h="1635919">
                  <a:moveTo>
                    <a:pt x="828675" y="1007269"/>
                  </a:moveTo>
                  <a:lnTo>
                    <a:pt x="923925" y="1071563"/>
                  </a:lnTo>
                  <a:lnTo>
                    <a:pt x="1004888" y="1119188"/>
                  </a:lnTo>
                  <a:lnTo>
                    <a:pt x="1073944" y="1157288"/>
                  </a:lnTo>
                  <a:lnTo>
                    <a:pt x="1150144" y="1193007"/>
                  </a:lnTo>
                  <a:lnTo>
                    <a:pt x="1243013" y="1226344"/>
                  </a:lnTo>
                  <a:lnTo>
                    <a:pt x="1431132" y="1273969"/>
                  </a:lnTo>
                  <a:lnTo>
                    <a:pt x="1538288" y="1295400"/>
                  </a:lnTo>
                  <a:lnTo>
                    <a:pt x="1626394" y="1307307"/>
                  </a:lnTo>
                  <a:lnTo>
                    <a:pt x="1704975" y="1312069"/>
                  </a:lnTo>
                  <a:lnTo>
                    <a:pt x="1745457" y="1309688"/>
                  </a:lnTo>
                  <a:lnTo>
                    <a:pt x="1776413" y="1302544"/>
                  </a:lnTo>
                  <a:lnTo>
                    <a:pt x="1816894" y="1283494"/>
                  </a:lnTo>
                  <a:lnTo>
                    <a:pt x="1859757" y="1252538"/>
                  </a:lnTo>
                  <a:lnTo>
                    <a:pt x="1928813" y="1178719"/>
                  </a:lnTo>
                  <a:lnTo>
                    <a:pt x="1964532" y="1421607"/>
                  </a:lnTo>
                  <a:lnTo>
                    <a:pt x="1871663" y="1507332"/>
                  </a:lnTo>
                  <a:lnTo>
                    <a:pt x="1809750" y="1569244"/>
                  </a:lnTo>
                  <a:lnTo>
                    <a:pt x="1762125" y="1616869"/>
                  </a:lnTo>
                  <a:lnTo>
                    <a:pt x="1743075" y="1631157"/>
                  </a:lnTo>
                  <a:lnTo>
                    <a:pt x="1726407" y="1635919"/>
                  </a:lnTo>
                  <a:lnTo>
                    <a:pt x="1693069" y="1635919"/>
                  </a:lnTo>
                  <a:lnTo>
                    <a:pt x="1643063" y="1626394"/>
                  </a:lnTo>
                  <a:lnTo>
                    <a:pt x="1576388" y="1607344"/>
                  </a:lnTo>
                  <a:lnTo>
                    <a:pt x="1493044" y="1578769"/>
                  </a:lnTo>
                  <a:lnTo>
                    <a:pt x="1421607" y="1552575"/>
                  </a:lnTo>
                  <a:lnTo>
                    <a:pt x="1288257" y="1497807"/>
                  </a:lnTo>
                  <a:lnTo>
                    <a:pt x="1212057" y="1471613"/>
                  </a:lnTo>
                  <a:lnTo>
                    <a:pt x="1102519" y="1438275"/>
                  </a:lnTo>
                  <a:lnTo>
                    <a:pt x="1019175" y="1402557"/>
                  </a:lnTo>
                  <a:lnTo>
                    <a:pt x="942975" y="1364457"/>
                  </a:lnTo>
                  <a:lnTo>
                    <a:pt x="838200" y="1300163"/>
                  </a:lnTo>
                  <a:lnTo>
                    <a:pt x="747713" y="1235869"/>
                  </a:lnTo>
                  <a:lnTo>
                    <a:pt x="664369" y="1164432"/>
                  </a:lnTo>
                  <a:lnTo>
                    <a:pt x="590550" y="1095375"/>
                  </a:lnTo>
                  <a:lnTo>
                    <a:pt x="519113" y="1016794"/>
                  </a:lnTo>
                  <a:lnTo>
                    <a:pt x="461963" y="950119"/>
                  </a:lnTo>
                  <a:lnTo>
                    <a:pt x="385763" y="845344"/>
                  </a:lnTo>
                  <a:lnTo>
                    <a:pt x="316707" y="740569"/>
                  </a:lnTo>
                  <a:lnTo>
                    <a:pt x="254794" y="635794"/>
                  </a:lnTo>
                  <a:lnTo>
                    <a:pt x="190500" y="514350"/>
                  </a:lnTo>
                  <a:lnTo>
                    <a:pt x="126207" y="366713"/>
                  </a:lnTo>
                  <a:lnTo>
                    <a:pt x="71438" y="230982"/>
                  </a:lnTo>
                  <a:lnTo>
                    <a:pt x="30957" y="114300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47625" y="7144"/>
                  </a:lnTo>
                  <a:lnTo>
                    <a:pt x="59532" y="16669"/>
                  </a:lnTo>
                  <a:lnTo>
                    <a:pt x="73819" y="47625"/>
                  </a:lnTo>
                  <a:lnTo>
                    <a:pt x="95250" y="85725"/>
                  </a:lnTo>
                  <a:lnTo>
                    <a:pt x="147638" y="180975"/>
                  </a:lnTo>
                  <a:lnTo>
                    <a:pt x="228600" y="323850"/>
                  </a:lnTo>
                  <a:lnTo>
                    <a:pt x="290513" y="416719"/>
                  </a:lnTo>
                  <a:lnTo>
                    <a:pt x="354807" y="511969"/>
                  </a:lnTo>
                  <a:lnTo>
                    <a:pt x="416719" y="592932"/>
                  </a:lnTo>
                  <a:lnTo>
                    <a:pt x="502444" y="697707"/>
                  </a:lnTo>
                  <a:lnTo>
                    <a:pt x="595313" y="795338"/>
                  </a:lnTo>
                  <a:lnTo>
                    <a:pt x="688182" y="885825"/>
                  </a:lnTo>
                  <a:lnTo>
                    <a:pt x="759619" y="950119"/>
                  </a:lnTo>
                  <a:lnTo>
                    <a:pt x="828675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D15D0EC3-0086-42BF-ADAF-ED6960462F77}"/>
                </a:ext>
              </a:extLst>
            </p:cNvPr>
            <p:cNvSpPr/>
            <p:nvPr/>
          </p:nvSpPr>
          <p:spPr>
            <a:xfrm>
              <a:off x="4638675" y="4862513"/>
              <a:ext cx="1627188" cy="1152525"/>
            </a:xfrm>
            <a:custGeom>
              <a:avLst/>
              <a:gdLst>
                <a:gd name="connsiteX0" fmla="*/ 897731 w 1626394"/>
                <a:gd name="connsiteY0" fmla="*/ 347662 h 1152525"/>
                <a:gd name="connsiteX1" fmla="*/ 788194 w 1626394"/>
                <a:gd name="connsiteY1" fmla="*/ 292893 h 1152525"/>
                <a:gd name="connsiteX2" fmla="*/ 723900 w 1626394"/>
                <a:gd name="connsiteY2" fmla="*/ 261937 h 1152525"/>
                <a:gd name="connsiteX3" fmla="*/ 623888 w 1626394"/>
                <a:gd name="connsiteY3" fmla="*/ 219075 h 1152525"/>
                <a:gd name="connsiteX4" fmla="*/ 531019 w 1626394"/>
                <a:gd name="connsiteY4" fmla="*/ 180975 h 1152525"/>
                <a:gd name="connsiteX5" fmla="*/ 428625 w 1626394"/>
                <a:gd name="connsiteY5" fmla="*/ 140493 h 1152525"/>
                <a:gd name="connsiteX6" fmla="*/ 323850 w 1626394"/>
                <a:gd name="connsiteY6" fmla="*/ 100012 h 1152525"/>
                <a:gd name="connsiteX7" fmla="*/ 171450 w 1626394"/>
                <a:gd name="connsiteY7" fmla="*/ 47625 h 1152525"/>
                <a:gd name="connsiteX8" fmla="*/ 28575 w 1626394"/>
                <a:gd name="connsiteY8" fmla="*/ 0 h 1152525"/>
                <a:gd name="connsiteX9" fmla="*/ 0 w 1626394"/>
                <a:gd name="connsiteY9" fmla="*/ 59531 h 1152525"/>
                <a:gd name="connsiteX10" fmla="*/ 145256 w 1626394"/>
                <a:gd name="connsiteY10" fmla="*/ 128587 h 1152525"/>
                <a:gd name="connsiteX11" fmla="*/ 300038 w 1626394"/>
                <a:gd name="connsiteY11" fmla="*/ 219075 h 1152525"/>
                <a:gd name="connsiteX12" fmla="*/ 431006 w 1626394"/>
                <a:gd name="connsiteY12" fmla="*/ 295275 h 1152525"/>
                <a:gd name="connsiteX13" fmla="*/ 581025 w 1626394"/>
                <a:gd name="connsiteY13" fmla="*/ 392906 h 1152525"/>
                <a:gd name="connsiteX14" fmla="*/ 750094 w 1626394"/>
                <a:gd name="connsiteY14" fmla="*/ 509587 h 1152525"/>
                <a:gd name="connsiteX15" fmla="*/ 840581 w 1626394"/>
                <a:gd name="connsiteY15" fmla="*/ 583406 h 1152525"/>
                <a:gd name="connsiteX16" fmla="*/ 928688 w 1626394"/>
                <a:gd name="connsiteY16" fmla="*/ 654843 h 1152525"/>
                <a:gd name="connsiteX17" fmla="*/ 1004888 w 1626394"/>
                <a:gd name="connsiteY17" fmla="*/ 723900 h 1152525"/>
                <a:gd name="connsiteX18" fmla="*/ 1133475 w 1626394"/>
                <a:gd name="connsiteY18" fmla="*/ 840581 h 1152525"/>
                <a:gd name="connsiteX19" fmla="*/ 1233488 w 1626394"/>
                <a:gd name="connsiteY19" fmla="*/ 940593 h 1152525"/>
                <a:gd name="connsiteX20" fmla="*/ 1326356 w 1626394"/>
                <a:gd name="connsiteY20" fmla="*/ 1031081 h 1152525"/>
                <a:gd name="connsiteX21" fmla="*/ 1393031 w 1626394"/>
                <a:gd name="connsiteY21" fmla="*/ 1100137 h 1152525"/>
                <a:gd name="connsiteX22" fmla="*/ 1435894 w 1626394"/>
                <a:gd name="connsiteY22" fmla="*/ 1131093 h 1152525"/>
                <a:gd name="connsiteX23" fmla="*/ 1473994 w 1626394"/>
                <a:gd name="connsiteY23" fmla="*/ 1147762 h 1152525"/>
                <a:gd name="connsiteX24" fmla="*/ 1504950 w 1626394"/>
                <a:gd name="connsiteY24" fmla="*/ 1152525 h 1152525"/>
                <a:gd name="connsiteX25" fmla="*/ 1531144 w 1626394"/>
                <a:gd name="connsiteY25" fmla="*/ 1147762 h 1152525"/>
                <a:gd name="connsiteX26" fmla="*/ 1554956 w 1626394"/>
                <a:gd name="connsiteY26" fmla="*/ 1138237 h 1152525"/>
                <a:gd name="connsiteX27" fmla="*/ 1571625 w 1626394"/>
                <a:gd name="connsiteY27" fmla="*/ 1126331 h 1152525"/>
                <a:gd name="connsiteX28" fmla="*/ 1590675 w 1626394"/>
                <a:gd name="connsiteY28" fmla="*/ 1102518 h 1152525"/>
                <a:gd name="connsiteX29" fmla="*/ 1612106 w 1626394"/>
                <a:gd name="connsiteY29" fmla="*/ 1059656 h 1152525"/>
                <a:gd name="connsiteX30" fmla="*/ 1626394 w 1626394"/>
                <a:gd name="connsiteY30" fmla="*/ 1021556 h 1152525"/>
                <a:gd name="connsiteX31" fmla="*/ 1619250 w 1626394"/>
                <a:gd name="connsiteY31" fmla="*/ 988218 h 1152525"/>
                <a:gd name="connsiteX32" fmla="*/ 1602581 w 1626394"/>
                <a:gd name="connsiteY32" fmla="*/ 928687 h 1152525"/>
                <a:gd name="connsiteX33" fmla="*/ 1590675 w 1626394"/>
                <a:gd name="connsiteY33" fmla="*/ 890587 h 1152525"/>
                <a:gd name="connsiteX34" fmla="*/ 1562100 w 1626394"/>
                <a:gd name="connsiteY34" fmla="*/ 826293 h 1152525"/>
                <a:gd name="connsiteX35" fmla="*/ 1535906 w 1626394"/>
                <a:gd name="connsiteY35" fmla="*/ 781050 h 1152525"/>
                <a:gd name="connsiteX36" fmla="*/ 1502569 w 1626394"/>
                <a:gd name="connsiteY36" fmla="*/ 726281 h 1152525"/>
                <a:gd name="connsiteX37" fmla="*/ 1495425 w 1626394"/>
                <a:gd name="connsiteY37" fmla="*/ 711993 h 1152525"/>
                <a:gd name="connsiteX38" fmla="*/ 1459706 w 1626394"/>
                <a:gd name="connsiteY38" fmla="*/ 683418 h 1152525"/>
                <a:gd name="connsiteX39" fmla="*/ 1354931 w 1626394"/>
                <a:gd name="connsiteY39" fmla="*/ 614362 h 1152525"/>
                <a:gd name="connsiteX40" fmla="*/ 1219200 w 1626394"/>
                <a:gd name="connsiteY40" fmla="*/ 528637 h 1152525"/>
                <a:gd name="connsiteX41" fmla="*/ 1071563 w 1626394"/>
                <a:gd name="connsiteY41" fmla="*/ 442912 h 1152525"/>
                <a:gd name="connsiteX42" fmla="*/ 897731 w 1626394"/>
                <a:gd name="connsiteY42" fmla="*/ 347662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152525">
                  <a:moveTo>
                    <a:pt x="897731" y="347662"/>
                  </a:moveTo>
                  <a:lnTo>
                    <a:pt x="788194" y="292893"/>
                  </a:lnTo>
                  <a:lnTo>
                    <a:pt x="723900" y="261937"/>
                  </a:lnTo>
                  <a:lnTo>
                    <a:pt x="623888" y="219075"/>
                  </a:lnTo>
                  <a:lnTo>
                    <a:pt x="531019" y="180975"/>
                  </a:lnTo>
                  <a:lnTo>
                    <a:pt x="428625" y="140493"/>
                  </a:lnTo>
                  <a:lnTo>
                    <a:pt x="323850" y="100012"/>
                  </a:lnTo>
                  <a:lnTo>
                    <a:pt x="171450" y="47625"/>
                  </a:lnTo>
                  <a:lnTo>
                    <a:pt x="28575" y="0"/>
                  </a:lnTo>
                  <a:lnTo>
                    <a:pt x="0" y="59531"/>
                  </a:lnTo>
                  <a:lnTo>
                    <a:pt x="145256" y="128587"/>
                  </a:lnTo>
                  <a:lnTo>
                    <a:pt x="300038" y="219075"/>
                  </a:lnTo>
                  <a:lnTo>
                    <a:pt x="431006" y="295275"/>
                  </a:lnTo>
                  <a:lnTo>
                    <a:pt x="581025" y="392906"/>
                  </a:lnTo>
                  <a:lnTo>
                    <a:pt x="750094" y="509587"/>
                  </a:lnTo>
                  <a:lnTo>
                    <a:pt x="840581" y="583406"/>
                  </a:lnTo>
                  <a:lnTo>
                    <a:pt x="928688" y="654843"/>
                  </a:lnTo>
                  <a:lnTo>
                    <a:pt x="1004888" y="723900"/>
                  </a:lnTo>
                  <a:lnTo>
                    <a:pt x="1133475" y="840581"/>
                  </a:lnTo>
                  <a:lnTo>
                    <a:pt x="1233488" y="940593"/>
                  </a:lnTo>
                  <a:lnTo>
                    <a:pt x="1326356" y="1031081"/>
                  </a:lnTo>
                  <a:lnTo>
                    <a:pt x="1393031" y="1100137"/>
                  </a:lnTo>
                  <a:lnTo>
                    <a:pt x="1435894" y="1131093"/>
                  </a:lnTo>
                  <a:lnTo>
                    <a:pt x="1473994" y="1147762"/>
                  </a:lnTo>
                  <a:lnTo>
                    <a:pt x="1504950" y="1152525"/>
                  </a:lnTo>
                  <a:lnTo>
                    <a:pt x="1531144" y="1147762"/>
                  </a:lnTo>
                  <a:lnTo>
                    <a:pt x="1554956" y="1138237"/>
                  </a:lnTo>
                  <a:lnTo>
                    <a:pt x="1571625" y="1126331"/>
                  </a:lnTo>
                  <a:lnTo>
                    <a:pt x="1590675" y="1102518"/>
                  </a:lnTo>
                  <a:lnTo>
                    <a:pt x="1612106" y="1059656"/>
                  </a:lnTo>
                  <a:lnTo>
                    <a:pt x="1626394" y="1021556"/>
                  </a:lnTo>
                  <a:lnTo>
                    <a:pt x="1619250" y="988218"/>
                  </a:lnTo>
                  <a:lnTo>
                    <a:pt x="1602581" y="928687"/>
                  </a:lnTo>
                  <a:lnTo>
                    <a:pt x="1590675" y="890587"/>
                  </a:lnTo>
                  <a:lnTo>
                    <a:pt x="1562100" y="826293"/>
                  </a:lnTo>
                  <a:lnTo>
                    <a:pt x="1535906" y="781050"/>
                  </a:lnTo>
                  <a:lnTo>
                    <a:pt x="1502569" y="726281"/>
                  </a:lnTo>
                  <a:lnTo>
                    <a:pt x="1495425" y="711993"/>
                  </a:lnTo>
                  <a:lnTo>
                    <a:pt x="1459706" y="683418"/>
                  </a:lnTo>
                  <a:lnTo>
                    <a:pt x="1354931" y="614362"/>
                  </a:lnTo>
                  <a:lnTo>
                    <a:pt x="1219200" y="528637"/>
                  </a:lnTo>
                  <a:lnTo>
                    <a:pt x="1071563" y="442912"/>
                  </a:lnTo>
                  <a:lnTo>
                    <a:pt x="897731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79A4D93E-4A40-4FEA-B579-BD75F101A10F}"/>
              </a:ext>
            </a:extLst>
          </p:cNvPr>
          <p:cNvSpPr/>
          <p:nvPr/>
        </p:nvSpPr>
        <p:spPr>
          <a:xfrm>
            <a:off x="2984500" y="1608138"/>
            <a:ext cx="1701800" cy="685800"/>
          </a:xfrm>
          <a:custGeom>
            <a:avLst/>
            <a:gdLst>
              <a:gd name="connsiteX0" fmla="*/ 776288 w 1702594"/>
              <a:gd name="connsiteY0" fmla="*/ 409575 h 685800"/>
              <a:gd name="connsiteX1" fmla="*/ 962025 w 1702594"/>
              <a:gd name="connsiteY1" fmla="*/ 347662 h 685800"/>
              <a:gd name="connsiteX2" fmla="*/ 1102519 w 1702594"/>
              <a:gd name="connsiteY2" fmla="*/ 297656 h 685800"/>
              <a:gd name="connsiteX3" fmla="*/ 1185863 w 1702594"/>
              <a:gd name="connsiteY3" fmla="*/ 264319 h 685800"/>
              <a:gd name="connsiteX4" fmla="*/ 1233488 w 1702594"/>
              <a:gd name="connsiteY4" fmla="*/ 240506 h 685800"/>
              <a:gd name="connsiteX5" fmla="*/ 1269207 w 1702594"/>
              <a:gd name="connsiteY5" fmla="*/ 219075 h 685800"/>
              <a:gd name="connsiteX6" fmla="*/ 1293019 w 1702594"/>
              <a:gd name="connsiteY6" fmla="*/ 197644 h 685800"/>
              <a:gd name="connsiteX7" fmla="*/ 1300163 w 1702594"/>
              <a:gd name="connsiteY7" fmla="*/ 178594 h 685800"/>
              <a:gd name="connsiteX8" fmla="*/ 1300163 w 1702594"/>
              <a:gd name="connsiteY8" fmla="*/ 169069 h 685800"/>
              <a:gd name="connsiteX9" fmla="*/ 1295400 w 1702594"/>
              <a:gd name="connsiteY9" fmla="*/ 157162 h 685800"/>
              <a:gd name="connsiteX10" fmla="*/ 1281113 w 1702594"/>
              <a:gd name="connsiteY10" fmla="*/ 135731 h 685800"/>
              <a:gd name="connsiteX11" fmla="*/ 1233488 w 1702594"/>
              <a:gd name="connsiteY11" fmla="*/ 90487 h 685800"/>
              <a:gd name="connsiteX12" fmla="*/ 1209675 w 1702594"/>
              <a:gd name="connsiteY12" fmla="*/ 66675 h 685800"/>
              <a:gd name="connsiteX13" fmla="*/ 1197769 w 1702594"/>
              <a:gd name="connsiteY13" fmla="*/ 47625 h 685800"/>
              <a:gd name="connsiteX14" fmla="*/ 1190625 w 1702594"/>
              <a:gd name="connsiteY14" fmla="*/ 26194 h 685800"/>
              <a:gd name="connsiteX15" fmla="*/ 1190625 w 1702594"/>
              <a:gd name="connsiteY15" fmla="*/ 9525 h 685800"/>
              <a:gd name="connsiteX16" fmla="*/ 1197769 w 1702594"/>
              <a:gd name="connsiteY16" fmla="*/ 4762 h 685800"/>
              <a:gd name="connsiteX17" fmla="*/ 1207294 w 1702594"/>
              <a:gd name="connsiteY17" fmla="*/ 0 h 685800"/>
              <a:gd name="connsiteX18" fmla="*/ 1226344 w 1702594"/>
              <a:gd name="connsiteY18" fmla="*/ 4762 h 685800"/>
              <a:gd name="connsiteX19" fmla="*/ 1271588 w 1702594"/>
              <a:gd name="connsiteY19" fmla="*/ 23812 h 685800"/>
              <a:gd name="connsiteX20" fmla="*/ 1350169 w 1702594"/>
              <a:gd name="connsiteY20" fmla="*/ 69056 h 685800"/>
              <a:gd name="connsiteX21" fmla="*/ 1533525 w 1702594"/>
              <a:gd name="connsiteY21" fmla="*/ 173831 h 685800"/>
              <a:gd name="connsiteX22" fmla="*/ 1674019 w 1702594"/>
              <a:gd name="connsiteY22" fmla="*/ 257175 h 685800"/>
              <a:gd name="connsiteX23" fmla="*/ 1693069 w 1702594"/>
              <a:gd name="connsiteY23" fmla="*/ 273844 h 685800"/>
              <a:gd name="connsiteX24" fmla="*/ 1702594 w 1702594"/>
              <a:gd name="connsiteY24" fmla="*/ 285750 h 685800"/>
              <a:gd name="connsiteX25" fmla="*/ 1695450 w 1702594"/>
              <a:gd name="connsiteY25" fmla="*/ 302419 h 685800"/>
              <a:gd name="connsiteX26" fmla="*/ 1671638 w 1702594"/>
              <a:gd name="connsiteY26" fmla="*/ 321469 h 685800"/>
              <a:gd name="connsiteX27" fmla="*/ 1576388 w 1702594"/>
              <a:gd name="connsiteY27" fmla="*/ 352425 h 685800"/>
              <a:gd name="connsiteX28" fmla="*/ 1438275 w 1702594"/>
              <a:gd name="connsiteY28" fmla="*/ 395287 h 685800"/>
              <a:gd name="connsiteX29" fmla="*/ 1297782 w 1702594"/>
              <a:gd name="connsiteY29" fmla="*/ 438150 h 685800"/>
              <a:gd name="connsiteX30" fmla="*/ 1126332 w 1702594"/>
              <a:gd name="connsiteY30" fmla="*/ 483394 h 685800"/>
              <a:gd name="connsiteX31" fmla="*/ 957263 w 1702594"/>
              <a:gd name="connsiteY31" fmla="*/ 526256 h 685800"/>
              <a:gd name="connsiteX32" fmla="*/ 845344 w 1702594"/>
              <a:gd name="connsiteY32" fmla="*/ 552450 h 685800"/>
              <a:gd name="connsiteX33" fmla="*/ 590550 w 1702594"/>
              <a:gd name="connsiteY33" fmla="*/ 602456 h 685800"/>
              <a:gd name="connsiteX34" fmla="*/ 323850 w 1702594"/>
              <a:gd name="connsiteY34" fmla="*/ 647700 h 685800"/>
              <a:gd name="connsiteX35" fmla="*/ 159544 w 1702594"/>
              <a:gd name="connsiteY35" fmla="*/ 671512 h 685800"/>
              <a:gd name="connsiteX36" fmla="*/ 40482 w 1702594"/>
              <a:gd name="connsiteY36" fmla="*/ 685800 h 685800"/>
              <a:gd name="connsiteX37" fmla="*/ 19050 w 1702594"/>
              <a:gd name="connsiteY37" fmla="*/ 683419 h 685800"/>
              <a:gd name="connsiteX38" fmla="*/ 4763 w 1702594"/>
              <a:gd name="connsiteY38" fmla="*/ 678656 h 685800"/>
              <a:gd name="connsiteX39" fmla="*/ 0 w 1702594"/>
              <a:gd name="connsiteY39" fmla="*/ 671512 h 685800"/>
              <a:gd name="connsiteX40" fmla="*/ 0 w 1702594"/>
              <a:gd name="connsiteY40" fmla="*/ 664369 h 685800"/>
              <a:gd name="connsiteX41" fmla="*/ 2382 w 1702594"/>
              <a:gd name="connsiteY41" fmla="*/ 654844 h 685800"/>
              <a:gd name="connsiteX42" fmla="*/ 14288 w 1702594"/>
              <a:gd name="connsiteY42" fmla="*/ 640556 h 685800"/>
              <a:gd name="connsiteX43" fmla="*/ 33338 w 1702594"/>
              <a:gd name="connsiteY43" fmla="*/ 623887 h 685800"/>
              <a:gd name="connsiteX44" fmla="*/ 57150 w 1702594"/>
              <a:gd name="connsiteY44" fmla="*/ 611981 h 685800"/>
              <a:gd name="connsiteX45" fmla="*/ 223838 w 1702594"/>
              <a:gd name="connsiteY45" fmla="*/ 569119 h 685800"/>
              <a:gd name="connsiteX46" fmla="*/ 409575 w 1702594"/>
              <a:gd name="connsiteY46" fmla="*/ 519112 h 685800"/>
              <a:gd name="connsiteX47" fmla="*/ 619125 w 1702594"/>
              <a:gd name="connsiteY47" fmla="*/ 459581 h 685800"/>
              <a:gd name="connsiteX48" fmla="*/ 776288 w 1702594"/>
              <a:gd name="connsiteY48" fmla="*/ 409575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02594" h="685800">
                <a:moveTo>
                  <a:pt x="776288" y="409575"/>
                </a:moveTo>
                <a:lnTo>
                  <a:pt x="962025" y="347662"/>
                </a:lnTo>
                <a:lnTo>
                  <a:pt x="1102519" y="297656"/>
                </a:lnTo>
                <a:lnTo>
                  <a:pt x="1185863" y="264319"/>
                </a:lnTo>
                <a:lnTo>
                  <a:pt x="1233488" y="240506"/>
                </a:lnTo>
                <a:lnTo>
                  <a:pt x="1269207" y="219075"/>
                </a:lnTo>
                <a:lnTo>
                  <a:pt x="1293019" y="197644"/>
                </a:lnTo>
                <a:lnTo>
                  <a:pt x="1300163" y="178594"/>
                </a:lnTo>
                <a:lnTo>
                  <a:pt x="1300163" y="169069"/>
                </a:lnTo>
                <a:lnTo>
                  <a:pt x="1295400" y="157162"/>
                </a:lnTo>
                <a:lnTo>
                  <a:pt x="1281113" y="135731"/>
                </a:lnTo>
                <a:lnTo>
                  <a:pt x="1233488" y="90487"/>
                </a:lnTo>
                <a:lnTo>
                  <a:pt x="1209675" y="66675"/>
                </a:lnTo>
                <a:lnTo>
                  <a:pt x="1197769" y="47625"/>
                </a:lnTo>
                <a:lnTo>
                  <a:pt x="1190625" y="26194"/>
                </a:lnTo>
                <a:lnTo>
                  <a:pt x="1190625" y="9525"/>
                </a:lnTo>
                <a:lnTo>
                  <a:pt x="1197769" y="4762"/>
                </a:lnTo>
                <a:lnTo>
                  <a:pt x="1207294" y="0"/>
                </a:lnTo>
                <a:lnTo>
                  <a:pt x="1226344" y="4762"/>
                </a:lnTo>
                <a:lnTo>
                  <a:pt x="1271588" y="23812"/>
                </a:lnTo>
                <a:lnTo>
                  <a:pt x="1350169" y="69056"/>
                </a:lnTo>
                <a:lnTo>
                  <a:pt x="1533525" y="173831"/>
                </a:lnTo>
                <a:lnTo>
                  <a:pt x="1674019" y="257175"/>
                </a:lnTo>
                <a:lnTo>
                  <a:pt x="1693069" y="273844"/>
                </a:lnTo>
                <a:lnTo>
                  <a:pt x="1702594" y="285750"/>
                </a:lnTo>
                <a:lnTo>
                  <a:pt x="1695450" y="302419"/>
                </a:lnTo>
                <a:lnTo>
                  <a:pt x="1671638" y="321469"/>
                </a:lnTo>
                <a:lnTo>
                  <a:pt x="1576388" y="352425"/>
                </a:lnTo>
                <a:lnTo>
                  <a:pt x="1438275" y="395287"/>
                </a:lnTo>
                <a:lnTo>
                  <a:pt x="1297782" y="438150"/>
                </a:lnTo>
                <a:lnTo>
                  <a:pt x="1126332" y="483394"/>
                </a:lnTo>
                <a:lnTo>
                  <a:pt x="957263" y="526256"/>
                </a:lnTo>
                <a:lnTo>
                  <a:pt x="845344" y="552450"/>
                </a:lnTo>
                <a:lnTo>
                  <a:pt x="590550" y="602456"/>
                </a:lnTo>
                <a:lnTo>
                  <a:pt x="323850" y="647700"/>
                </a:lnTo>
                <a:lnTo>
                  <a:pt x="159544" y="671512"/>
                </a:lnTo>
                <a:lnTo>
                  <a:pt x="40482" y="685800"/>
                </a:lnTo>
                <a:lnTo>
                  <a:pt x="19050" y="683419"/>
                </a:lnTo>
                <a:lnTo>
                  <a:pt x="4763" y="678656"/>
                </a:lnTo>
                <a:lnTo>
                  <a:pt x="0" y="671512"/>
                </a:lnTo>
                <a:lnTo>
                  <a:pt x="0" y="664369"/>
                </a:lnTo>
                <a:lnTo>
                  <a:pt x="2382" y="654844"/>
                </a:lnTo>
                <a:lnTo>
                  <a:pt x="14288" y="640556"/>
                </a:lnTo>
                <a:lnTo>
                  <a:pt x="33338" y="623887"/>
                </a:lnTo>
                <a:lnTo>
                  <a:pt x="57150" y="611981"/>
                </a:lnTo>
                <a:lnTo>
                  <a:pt x="223838" y="569119"/>
                </a:lnTo>
                <a:lnTo>
                  <a:pt x="409575" y="519112"/>
                </a:lnTo>
                <a:lnTo>
                  <a:pt x="619125" y="459581"/>
                </a:lnTo>
                <a:lnTo>
                  <a:pt x="776288" y="409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2923E249-3DD9-45C8-9F45-8DB0194C3352}"/>
              </a:ext>
            </a:extLst>
          </p:cNvPr>
          <p:cNvSpPr/>
          <p:nvPr/>
        </p:nvSpPr>
        <p:spPr>
          <a:xfrm>
            <a:off x="2584450" y="2354263"/>
            <a:ext cx="2547938" cy="587375"/>
          </a:xfrm>
          <a:custGeom>
            <a:avLst/>
            <a:gdLst>
              <a:gd name="connsiteX0" fmla="*/ 1933575 w 2547938"/>
              <a:gd name="connsiteY0" fmla="*/ 100013 h 585788"/>
              <a:gd name="connsiteX1" fmla="*/ 1690688 w 2547938"/>
              <a:gd name="connsiteY1" fmla="*/ 152400 h 585788"/>
              <a:gd name="connsiteX2" fmla="*/ 1538288 w 2547938"/>
              <a:gd name="connsiteY2" fmla="*/ 185738 h 585788"/>
              <a:gd name="connsiteX3" fmla="*/ 1176338 w 2547938"/>
              <a:gd name="connsiteY3" fmla="*/ 250032 h 585788"/>
              <a:gd name="connsiteX4" fmla="*/ 916782 w 2547938"/>
              <a:gd name="connsiteY4" fmla="*/ 297657 h 585788"/>
              <a:gd name="connsiteX5" fmla="*/ 764382 w 2547938"/>
              <a:gd name="connsiteY5" fmla="*/ 321469 h 585788"/>
              <a:gd name="connsiteX6" fmla="*/ 619125 w 2547938"/>
              <a:gd name="connsiteY6" fmla="*/ 342900 h 585788"/>
              <a:gd name="connsiteX7" fmla="*/ 516732 w 2547938"/>
              <a:gd name="connsiteY7" fmla="*/ 352425 h 585788"/>
              <a:gd name="connsiteX8" fmla="*/ 464344 w 2547938"/>
              <a:gd name="connsiteY8" fmla="*/ 357188 h 585788"/>
              <a:gd name="connsiteX9" fmla="*/ 414338 w 2547938"/>
              <a:gd name="connsiteY9" fmla="*/ 359569 h 585788"/>
              <a:gd name="connsiteX10" fmla="*/ 373857 w 2547938"/>
              <a:gd name="connsiteY10" fmla="*/ 359569 h 585788"/>
              <a:gd name="connsiteX11" fmla="*/ 307182 w 2547938"/>
              <a:gd name="connsiteY11" fmla="*/ 357188 h 585788"/>
              <a:gd name="connsiteX12" fmla="*/ 269082 w 2547938"/>
              <a:gd name="connsiteY12" fmla="*/ 352425 h 585788"/>
              <a:gd name="connsiteX13" fmla="*/ 214313 w 2547938"/>
              <a:gd name="connsiteY13" fmla="*/ 342900 h 585788"/>
              <a:gd name="connsiteX14" fmla="*/ 164307 w 2547938"/>
              <a:gd name="connsiteY14" fmla="*/ 328613 h 585788"/>
              <a:gd name="connsiteX15" fmla="*/ 130969 w 2547938"/>
              <a:gd name="connsiteY15" fmla="*/ 316707 h 585788"/>
              <a:gd name="connsiteX16" fmla="*/ 107157 w 2547938"/>
              <a:gd name="connsiteY16" fmla="*/ 304800 h 585788"/>
              <a:gd name="connsiteX17" fmla="*/ 83344 w 2547938"/>
              <a:gd name="connsiteY17" fmla="*/ 288132 h 585788"/>
              <a:gd name="connsiteX18" fmla="*/ 66675 w 2547938"/>
              <a:gd name="connsiteY18" fmla="*/ 273844 h 585788"/>
              <a:gd name="connsiteX19" fmla="*/ 42863 w 2547938"/>
              <a:gd name="connsiteY19" fmla="*/ 261938 h 585788"/>
              <a:gd name="connsiteX20" fmla="*/ 11907 w 2547938"/>
              <a:gd name="connsiteY20" fmla="*/ 257175 h 585788"/>
              <a:gd name="connsiteX21" fmla="*/ 4763 w 2547938"/>
              <a:gd name="connsiteY21" fmla="*/ 259557 h 585788"/>
              <a:gd name="connsiteX22" fmla="*/ 0 w 2547938"/>
              <a:gd name="connsiteY22" fmla="*/ 266700 h 585788"/>
              <a:gd name="connsiteX23" fmla="*/ 2382 w 2547938"/>
              <a:gd name="connsiteY23" fmla="*/ 283369 h 585788"/>
              <a:gd name="connsiteX24" fmla="*/ 16669 w 2547938"/>
              <a:gd name="connsiteY24" fmla="*/ 311944 h 585788"/>
              <a:gd name="connsiteX25" fmla="*/ 38100 w 2547938"/>
              <a:gd name="connsiteY25" fmla="*/ 350044 h 585788"/>
              <a:gd name="connsiteX26" fmla="*/ 76200 w 2547938"/>
              <a:gd name="connsiteY26" fmla="*/ 397669 h 585788"/>
              <a:gd name="connsiteX27" fmla="*/ 107157 w 2547938"/>
              <a:gd name="connsiteY27" fmla="*/ 431007 h 585788"/>
              <a:gd name="connsiteX28" fmla="*/ 157163 w 2547938"/>
              <a:gd name="connsiteY28" fmla="*/ 473869 h 585788"/>
              <a:gd name="connsiteX29" fmla="*/ 221457 w 2547938"/>
              <a:gd name="connsiteY29" fmla="*/ 511969 h 585788"/>
              <a:gd name="connsiteX30" fmla="*/ 309563 w 2547938"/>
              <a:gd name="connsiteY30" fmla="*/ 552450 h 585788"/>
              <a:gd name="connsiteX31" fmla="*/ 376238 w 2547938"/>
              <a:gd name="connsiteY31" fmla="*/ 578644 h 585788"/>
              <a:gd name="connsiteX32" fmla="*/ 397669 w 2547938"/>
              <a:gd name="connsiteY32" fmla="*/ 585788 h 585788"/>
              <a:gd name="connsiteX33" fmla="*/ 428625 w 2547938"/>
              <a:gd name="connsiteY33" fmla="*/ 573882 h 585788"/>
              <a:gd name="connsiteX34" fmla="*/ 514350 w 2547938"/>
              <a:gd name="connsiteY34" fmla="*/ 545307 h 585788"/>
              <a:gd name="connsiteX35" fmla="*/ 571500 w 2547938"/>
              <a:gd name="connsiteY35" fmla="*/ 531019 h 585788"/>
              <a:gd name="connsiteX36" fmla="*/ 709613 w 2547938"/>
              <a:gd name="connsiteY36" fmla="*/ 507207 h 585788"/>
              <a:gd name="connsiteX37" fmla="*/ 966788 w 2547938"/>
              <a:gd name="connsiteY37" fmla="*/ 464344 h 585788"/>
              <a:gd name="connsiteX38" fmla="*/ 1235869 w 2547938"/>
              <a:gd name="connsiteY38" fmla="*/ 416719 h 585788"/>
              <a:gd name="connsiteX39" fmla="*/ 1343025 w 2547938"/>
              <a:gd name="connsiteY39" fmla="*/ 397669 h 585788"/>
              <a:gd name="connsiteX40" fmla="*/ 1671638 w 2547938"/>
              <a:gd name="connsiteY40" fmla="*/ 340519 h 585788"/>
              <a:gd name="connsiteX41" fmla="*/ 1926432 w 2547938"/>
              <a:gd name="connsiteY41" fmla="*/ 300038 h 585788"/>
              <a:gd name="connsiteX42" fmla="*/ 2126457 w 2547938"/>
              <a:gd name="connsiteY42" fmla="*/ 264319 h 585788"/>
              <a:gd name="connsiteX43" fmla="*/ 2381250 w 2547938"/>
              <a:gd name="connsiteY43" fmla="*/ 221457 h 585788"/>
              <a:gd name="connsiteX44" fmla="*/ 2490788 w 2547938"/>
              <a:gd name="connsiteY44" fmla="*/ 202407 h 585788"/>
              <a:gd name="connsiteX45" fmla="*/ 2514600 w 2547938"/>
              <a:gd name="connsiteY45" fmla="*/ 192882 h 585788"/>
              <a:gd name="connsiteX46" fmla="*/ 2538413 w 2547938"/>
              <a:gd name="connsiteY46" fmla="*/ 173832 h 585788"/>
              <a:gd name="connsiteX47" fmla="*/ 2547938 w 2547938"/>
              <a:gd name="connsiteY47" fmla="*/ 154782 h 585788"/>
              <a:gd name="connsiteX48" fmla="*/ 2547938 w 2547938"/>
              <a:gd name="connsiteY48" fmla="*/ 142875 h 585788"/>
              <a:gd name="connsiteX49" fmla="*/ 2538413 w 2547938"/>
              <a:gd name="connsiteY49" fmla="*/ 111919 h 585788"/>
              <a:gd name="connsiteX50" fmla="*/ 2524125 w 2547938"/>
              <a:gd name="connsiteY50" fmla="*/ 95250 h 585788"/>
              <a:gd name="connsiteX51" fmla="*/ 2486025 w 2547938"/>
              <a:gd name="connsiteY51" fmla="*/ 76200 h 585788"/>
              <a:gd name="connsiteX52" fmla="*/ 2381250 w 2547938"/>
              <a:gd name="connsiteY52" fmla="*/ 33338 h 585788"/>
              <a:gd name="connsiteX53" fmla="*/ 2297907 w 2547938"/>
              <a:gd name="connsiteY53" fmla="*/ 4763 h 585788"/>
              <a:gd name="connsiteX54" fmla="*/ 2264569 w 2547938"/>
              <a:gd name="connsiteY54" fmla="*/ 0 h 585788"/>
              <a:gd name="connsiteX55" fmla="*/ 2247900 w 2547938"/>
              <a:gd name="connsiteY55" fmla="*/ 4763 h 585788"/>
              <a:gd name="connsiteX56" fmla="*/ 2212182 w 2547938"/>
              <a:gd name="connsiteY56" fmla="*/ 21432 h 585788"/>
              <a:gd name="connsiteX57" fmla="*/ 2100263 w 2547938"/>
              <a:gd name="connsiteY57" fmla="*/ 61913 h 585788"/>
              <a:gd name="connsiteX58" fmla="*/ 1933575 w 2547938"/>
              <a:gd name="connsiteY58" fmla="*/ 100013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547938" h="585788">
                <a:moveTo>
                  <a:pt x="1933575" y="100013"/>
                </a:moveTo>
                <a:lnTo>
                  <a:pt x="1690688" y="152400"/>
                </a:lnTo>
                <a:lnTo>
                  <a:pt x="1538288" y="185738"/>
                </a:lnTo>
                <a:lnTo>
                  <a:pt x="1176338" y="250032"/>
                </a:lnTo>
                <a:lnTo>
                  <a:pt x="916782" y="297657"/>
                </a:lnTo>
                <a:lnTo>
                  <a:pt x="764382" y="321469"/>
                </a:lnTo>
                <a:lnTo>
                  <a:pt x="619125" y="342900"/>
                </a:lnTo>
                <a:lnTo>
                  <a:pt x="516732" y="352425"/>
                </a:lnTo>
                <a:lnTo>
                  <a:pt x="464344" y="357188"/>
                </a:lnTo>
                <a:lnTo>
                  <a:pt x="414338" y="359569"/>
                </a:lnTo>
                <a:lnTo>
                  <a:pt x="373857" y="359569"/>
                </a:lnTo>
                <a:lnTo>
                  <a:pt x="307182" y="357188"/>
                </a:lnTo>
                <a:lnTo>
                  <a:pt x="269082" y="352425"/>
                </a:lnTo>
                <a:lnTo>
                  <a:pt x="214313" y="342900"/>
                </a:lnTo>
                <a:lnTo>
                  <a:pt x="164307" y="328613"/>
                </a:lnTo>
                <a:lnTo>
                  <a:pt x="130969" y="316707"/>
                </a:lnTo>
                <a:lnTo>
                  <a:pt x="107157" y="304800"/>
                </a:lnTo>
                <a:lnTo>
                  <a:pt x="83344" y="288132"/>
                </a:lnTo>
                <a:lnTo>
                  <a:pt x="66675" y="273844"/>
                </a:lnTo>
                <a:lnTo>
                  <a:pt x="42863" y="261938"/>
                </a:lnTo>
                <a:lnTo>
                  <a:pt x="11907" y="257175"/>
                </a:lnTo>
                <a:lnTo>
                  <a:pt x="4763" y="259557"/>
                </a:lnTo>
                <a:lnTo>
                  <a:pt x="0" y="266700"/>
                </a:lnTo>
                <a:lnTo>
                  <a:pt x="2382" y="283369"/>
                </a:lnTo>
                <a:lnTo>
                  <a:pt x="16669" y="311944"/>
                </a:lnTo>
                <a:lnTo>
                  <a:pt x="38100" y="350044"/>
                </a:lnTo>
                <a:lnTo>
                  <a:pt x="76200" y="397669"/>
                </a:lnTo>
                <a:lnTo>
                  <a:pt x="107157" y="431007"/>
                </a:lnTo>
                <a:lnTo>
                  <a:pt x="157163" y="473869"/>
                </a:lnTo>
                <a:lnTo>
                  <a:pt x="221457" y="511969"/>
                </a:lnTo>
                <a:lnTo>
                  <a:pt x="309563" y="552450"/>
                </a:lnTo>
                <a:lnTo>
                  <a:pt x="376238" y="578644"/>
                </a:lnTo>
                <a:lnTo>
                  <a:pt x="397669" y="585788"/>
                </a:lnTo>
                <a:lnTo>
                  <a:pt x="428625" y="573882"/>
                </a:lnTo>
                <a:lnTo>
                  <a:pt x="514350" y="545307"/>
                </a:lnTo>
                <a:lnTo>
                  <a:pt x="571500" y="531019"/>
                </a:lnTo>
                <a:lnTo>
                  <a:pt x="709613" y="507207"/>
                </a:lnTo>
                <a:lnTo>
                  <a:pt x="966788" y="464344"/>
                </a:lnTo>
                <a:lnTo>
                  <a:pt x="1235869" y="416719"/>
                </a:lnTo>
                <a:lnTo>
                  <a:pt x="1343025" y="397669"/>
                </a:lnTo>
                <a:lnTo>
                  <a:pt x="1671638" y="340519"/>
                </a:lnTo>
                <a:lnTo>
                  <a:pt x="1926432" y="300038"/>
                </a:lnTo>
                <a:lnTo>
                  <a:pt x="2126457" y="264319"/>
                </a:lnTo>
                <a:lnTo>
                  <a:pt x="2381250" y="221457"/>
                </a:lnTo>
                <a:lnTo>
                  <a:pt x="2490788" y="202407"/>
                </a:lnTo>
                <a:lnTo>
                  <a:pt x="2514600" y="192882"/>
                </a:lnTo>
                <a:lnTo>
                  <a:pt x="2538413" y="173832"/>
                </a:lnTo>
                <a:lnTo>
                  <a:pt x="2547938" y="154782"/>
                </a:lnTo>
                <a:lnTo>
                  <a:pt x="2547938" y="142875"/>
                </a:lnTo>
                <a:lnTo>
                  <a:pt x="2538413" y="111919"/>
                </a:lnTo>
                <a:lnTo>
                  <a:pt x="2524125" y="95250"/>
                </a:lnTo>
                <a:lnTo>
                  <a:pt x="2486025" y="76200"/>
                </a:lnTo>
                <a:lnTo>
                  <a:pt x="2381250" y="33338"/>
                </a:lnTo>
                <a:lnTo>
                  <a:pt x="2297907" y="4763"/>
                </a:lnTo>
                <a:lnTo>
                  <a:pt x="2264569" y="0"/>
                </a:lnTo>
                <a:lnTo>
                  <a:pt x="2247900" y="4763"/>
                </a:lnTo>
                <a:lnTo>
                  <a:pt x="2212182" y="21432"/>
                </a:lnTo>
                <a:lnTo>
                  <a:pt x="2100263" y="61913"/>
                </a:lnTo>
                <a:lnTo>
                  <a:pt x="1933575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159F15CD-BC8E-48CC-AB47-D26722EAE306}"/>
              </a:ext>
            </a:extLst>
          </p:cNvPr>
          <p:cNvSpPr/>
          <p:nvPr/>
        </p:nvSpPr>
        <p:spPr>
          <a:xfrm>
            <a:off x="2608263" y="3162300"/>
            <a:ext cx="2638425" cy="601663"/>
          </a:xfrm>
          <a:custGeom>
            <a:avLst/>
            <a:gdLst>
              <a:gd name="connsiteX0" fmla="*/ 1140619 w 2638425"/>
              <a:gd name="connsiteY0" fmla="*/ 230981 h 602456"/>
              <a:gd name="connsiteX1" fmla="*/ 876300 w 2638425"/>
              <a:gd name="connsiteY1" fmla="*/ 285750 h 602456"/>
              <a:gd name="connsiteX2" fmla="*/ 726281 w 2638425"/>
              <a:gd name="connsiteY2" fmla="*/ 316706 h 602456"/>
              <a:gd name="connsiteX3" fmla="*/ 490537 w 2638425"/>
              <a:gd name="connsiteY3" fmla="*/ 369094 h 602456"/>
              <a:gd name="connsiteX4" fmla="*/ 414337 w 2638425"/>
              <a:gd name="connsiteY4" fmla="*/ 388144 h 602456"/>
              <a:gd name="connsiteX5" fmla="*/ 345281 w 2638425"/>
              <a:gd name="connsiteY5" fmla="*/ 397669 h 602456"/>
              <a:gd name="connsiteX6" fmla="*/ 300037 w 2638425"/>
              <a:gd name="connsiteY6" fmla="*/ 402431 h 602456"/>
              <a:gd name="connsiteX7" fmla="*/ 266700 w 2638425"/>
              <a:gd name="connsiteY7" fmla="*/ 402431 h 602456"/>
              <a:gd name="connsiteX8" fmla="*/ 226219 w 2638425"/>
              <a:gd name="connsiteY8" fmla="*/ 395288 h 602456"/>
              <a:gd name="connsiteX9" fmla="*/ 190500 w 2638425"/>
              <a:gd name="connsiteY9" fmla="*/ 385763 h 602456"/>
              <a:gd name="connsiteX10" fmla="*/ 145256 w 2638425"/>
              <a:gd name="connsiteY10" fmla="*/ 366713 h 602456"/>
              <a:gd name="connsiteX11" fmla="*/ 109537 w 2638425"/>
              <a:gd name="connsiteY11" fmla="*/ 347663 h 602456"/>
              <a:gd name="connsiteX12" fmla="*/ 80962 w 2638425"/>
              <a:gd name="connsiteY12" fmla="*/ 326231 h 602456"/>
              <a:gd name="connsiteX13" fmla="*/ 47625 w 2638425"/>
              <a:gd name="connsiteY13" fmla="*/ 302419 h 602456"/>
              <a:gd name="connsiteX14" fmla="*/ 16669 w 2638425"/>
              <a:gd name="connsiteY14" fmla="*/ 295275 h 602456"/>
              <a:gd name="connsiteX15" fmla="*/ 4762 w 2638425"/>
              <a:gd name="connsiteY15" fmla="*/ 300038 h 602456"/>
              <a:gd name="connsiteX16" fmla="*/ 0 w 2638425"/>
              <a:gd name="connsiteY16" fmla="*/ 309563 h 602456"/>
              <a:gd name="connsiteX17" fmla="*/ 4762 w 2638425"/>
              <a:gd name="connsiteY17" fmla="*/ 328613 h 602456"/>
              <a:gd name="connsiteX18" fmla="*/ 21431 w 2638425"/>
              <a:gd name="connsiteY18" fmla="*/ 364331 h 602456"/>
              <a:gd name="connsiteX19" fmla="*/ 50006 w 2638425"/>
              <a:gd name="connsiteY19" fmla="*/ 416719 h 602456"/>
              <a:gd name="connsiteX20" fmla="*/ 85725 w 2638425"/>
              <a:gd name="connsiteY20" fmla="*/ 469106 h 602456"/>
              <a:gd name="connsiteX21" fmla="*/ 116681 w 2638425"/>
              <a:gd name="connsiteY21" fmla="*/ 507206 h 602456"/>
              <a:gd name="connsiteX22" fmla="*/ 145256 w 2638425"/>
              <a:gd name="connsiteY22" fmla="*/ 535781 h 602456"/>
              <a:gd name="connsiteX23" fmla="*/ 173831 w 2638425"/>
              <a:gd name="connsiteY23" fmla="*/ 557213 h 602456"/>
              <a:gd name="connsiteX24" fmla="*/ 216694 w 2638425"/>
              <a:gd name="connsiteY24" fmla="*/ 581025 h 602456"/>
              <a:gd name="connsiteX25" fmla="*/ 259556 w 2638425"/>
              <a:gd name="connsiteY25" fmla="*/ 597694 h 602456"/>
              <a:gd name="connsiteX26" fmla="*/ 288131 w 2638425"/>
              <a:gd name="connsiteY26" fmla="*/ 602456 h 602456"/>
              <a:gd name="connsiteX27" fmla="*/ 316706 w 2638425"/>
              <a:gd name="connsiteY27" fmla="*/ 602456 h 602456"/>
              <a:gd name="connsiteX28" fmla="*/ 404812 w 2638425"/>
              <a:gd name="connsiteY28" fmla="*/ 585788 h 602456"/>
              <a:gd name="connsiteX29" fmla="*/ 523875 w 2638425"/>
              <a:gd name="connsiteY29" fmla="*/ 552450 h 602456"/>
              <a:gd name="connsiteX30" fmla="*/ 604837 w 2638425"/>
              <a:gd name="connsiteY30" fmla="*/ 526256 h 602456"/>
              <a:gd name="connsiteX31" fmla="*/ 833437 w 2638425"/>
              <a:gd name="connsiteY31" fmla="*/ 476250 h 602456"/>
              <a:gd name="connsiteX32" fmla="*/ 1135856 w 2638425"/>
              <a:gd name="connsiteY32" fmla="*/ 397669 h 602456"/>
              <a:gd name="connsiteX33" fmla="*/ 1333500 w 2638425"/>
              <a:gd name="connsiteY33" fmla="*/ 342900 h 602456"/>
              <a:gd name="connsiteX34" fmla="*/ 1607344 w 2638425"/>
              <a:gd name="connsiteY34" fmla="*/ 297656 h 602456"/>
              <a:gd name="connsiteX35" fmla="*/ 1897856 w 2638425"/>
              <a:gd name="connsiteY35" fmla="*/ 245269 h 602456"/>
              <a:gd name="connsiteX36" fmla="*/ 2076450 w 2638425"/>
              <a:gd name="connsiteY36" fmla="*/ 216694 h 602456"/>
              <a:gd name="connsiteX37" fmla="*/ 2290762 w 2638425"/>
              <a:gd name="connsiteY37" fmla="*/ 200025 h 602456"/>
              <a:gd name="connsiteX38" fmla="*/ 2416969 w 2638425"/>
              <a:gd name="connsiteY38" fmla="*/ 183356 h 602456"/>
              <a:gd name="connsiteX39" fmla="*/ 2478881 w 2638425"/>
              <a:gd name="connsiteY39" fmla="*/ 176213 h 602456"/>
              <a:gd name="connsiteX40" fmla="*/ 2545556 w 2638425"/>
              <a:gd name="connsiteY40" fmla="*/ 173831 h 602456"/>
              <a:gd name="connsiteX41" fmla="*/ 2586037 w 2638425"/>
              <a:gd name="connsiteY41" fmla="*/ 164306 h 602456"/>
              <a:gd name="connsiteX42" fmla="*/ 2614612 w 2638425"/>
              <a:gd name="connsiteY42" fmla="*/ 152400 h 602456"/>
              <a:gd name="connsiteX43" fmla="*/ 2631281 w 2638425"/>
              <a:gd name="connsiteY43" fmla="*/ 138113 h 602456"/>
              <a:gd name="connsiteX44" fmla="*/ 2638425 w 2638425"/>
              <a:gd name="connsiteY44" fmla="*/ 121444 h 602456"/>
              <a:gd name="connsiteX45" fmla="*/ 2638425 w 2638425"/>
              <a:gd name="connsiteY45" fmla="*/ 104775 h 602456"/>
              <a:gd name="connsiteX46" fmla="*/ 2638425 w 2638425"/>
              <a:gd name="connsiteY46" fmla="*/ 90488 h 602456"/>
              <a:gd name="connsiteX47" fmla="*/ 2631281 w 2638425"/>
              <a:gd name="connsiteY47" fmla="*/ 73819 h 602456"/>
              <a:gd name="connsiteX48" fmla="*/ 2616994 w 2638425"/>
              <a:gd name="connsiteY48" fmla="*/ 57150 h 602456"/>
              <a:gd name="connsiteX49" fmla="*/ 2593181 w 2638425"/>
              <a:gd name="connsiteY49" fmla="*/ 40481 h 602456"/>
              <a:gd name="connsiteX50" fmla="*/ 2540794 w 2638425"/>
              <a:gd name="connsiteY50" fmla="*/ 16669 h 602456"/>
              <a:gd name="connsiteX51" fmla="*/ 2476500 w 2638425"/>
              <a:gd name="connsiteY51" fmla="*/ 0 h 602456"/>
              <a:gd name="connsiteX52" fmla="*/ 2397919 w 2638425"/>
              <a:gd name="connsiteY52" fmla="*/ 9525 h 602456"/>
              <a:gd name="connsiteX53" fmla="*/ 2278856 w 2638425"/>
              <a:gd name="connsiteY53" fmla="*/ 26194 h 602456"/>
              <a:gd name="connsiteX54" fmla="*/ 2038350 w 2638425"/>
              <a:gd name="connsiteY54" fmla="*/ 50006 h 602456"/>
              <a:gd name="connsiteX55" fmla="*/ 1819275 w 2638425"/>
              <a:gd name="connsiteY55" fmla="*/ 85725 h 602456"/>
              <a:gd name="connsiteX56" fmla="*/ 1516856 w 2638425"/>
              <a:gd name="connsiteY56" fmla="*/ 135731 h 602456"/>
              <a:gd name="connsiteX57" fmla="*/ 1259681 w 2638425"/>
              <a:gd name="connsiteY57" fmla="*/ 207169 h 602456"/>
              <a:gd name="connsiteX58" fmla="*/ 1140619 w 2638425"/>
              <a:gd name="connsiteY58" fmla="*/ 23098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38425" h="602456">
                <a:moveTo>
                  <a:pt x="1140619" y="230981"/>
                </a:moveTo>
                <a:lnTo>
                  <a:pt x="876300" y="285750"/>
                </a:lnTo>
                <a:lnTo>
                  <a:pt x="726281" y="316706"/>
                </a:lnTo>
                <a:lnTo>
                  <a:pt x="490537" y="369094"/>
                </a:lnTo>
                <a:lnTo>
                  <a:pt x="414337" y="388144"/>
                </a:lnTo>
                <a:lnTo>
                  <a:pt x="345281" y="397669"/>
                </a:lnTo>
                <a:lnTo>
                  <a:pt x="300037" y="402431"/>
                </a:lnTo>
                <a:lnTo>
                  <a:pt x="266700" y="402431"/>
                </a:lnTo>
                <a:lnTo>
                  <a:pt x="226219" y="395288"/>
                </a:lnTo>
                <a:lnTo>
                  <a:pt x="190500" y="385763"/>
                </a:lnTo>
                <a:lnTo>
                  <a:pt x="145256" y="366713"/>
                </a:lnTo>
                <a:lnTo>
                  <a:pt x="109537" y="347663"/>
                </a:lnTo>
                <a:lnTo>
                  <a:pt x="80962" y="326231"/>
                </a:lnTo>
                <a:lnTo>
                  <a:pt x="47625" y="302419"/>
                </a:lnTo>
                <a:lnTo>
                  <a:pt x="16669" y="295275"/>
                </a:lnTo>
                <a:lnTo>
                  <a:pt x="4762" y="300038"/>
                </a:lnTo>
                <a:lnTo>
                  <a:pt x="0" y="309563"/>
                </a:lnTo>
                <a:lnTo>
                  <a:pt x="4762" y="328613"/>
                </a:lnTo>
                <a:lnTo>
                  <a:pt x="21431" y="364331"/>
                </a:lnTo>
                <a:lnTo>
                  <a:pt x="50006" y="416719"/>
                </a:lnTo>
                <a:lnTo>
                  <a:pt x="85725" y="469106"/>
                </a:lnTo>
                <a:lnTo>
                  <a:pt x="116681" y="507206"/>
                </a:lnTo>
                <a:lnTo>
                  <a:pt x="145256" y="535781"/>
                </a:lnTo>
                <a:lnTo>
                  <a:pt x="173831" y="557213"/>
                </a:lnTo>
                <a:lnTo>
                  <a:pt x="216694" y="581025"/>
                </a:lnTo>
                <a:lnTo>
                  <a:pt x="259556" y="597694"/>
                </a:lnTo>
                <a:lnTo>
                  <a:pt x="288131" y="602456"/>
                </a:lnTo>
                <a:lnTo>
                  <a:pt x="316706" y="602456"/>
                </a:lnTo>
                <a:lnTo>
                  <a:pt x="404812" y="585788"/>
                </a:lnTo>
                <a:lnTo>
                  <a:pt x="523875" y="552450"/>
                </a:lnTo>
                <a:lnTo>
                  <a:pt x="604837" y="526256"/>
                </a:lnTo>
                <a:lnTo>
                  <a:pt x="833437" y="476250"/>
                </a:lnTo>
                <a:lnTo>
                  <a:pt x="1135856" y="397669"/>
                </a:lnTo>
                <a:lnTo>
                  <a:pt x="1333500" y="342900"/>
                </a:lnTo>
                <a:lnTo>
                  <a:pt x="1607344" y="297656"/>
                </a:lnTo>
                <a:lnTo>
                  <a:pt x="1897856" y="245269"/>
                </a:lnTo>
                <a:lnTo>
                  <a:pt x="2076450" y="216694"/>
                </a:lnTo>
                <a:lnTo>
                  <a:pt x="2290762" y="200025"/>
                </a:lnTo>
                <a:lnTo>
                  <a:pt x="2416969" y="183356"/>
                </a:lnTo>
                <a:lnTo>
                  <a:pt x="2478881" y="176213"/>
                </a:lnTo>
                <a:lnTo>
                  <a:pt x="2545556" y="173831"/>
                </a:lnTo>
                <a:lnTo>
                  <a:pt x="2586037" y="164306"/>
                </a:lnTo>
                <a:lnTo>
                  <a:pt x="2614612" y="152400"/>
                </a:lnTo>
                <a:lnTo>
                  <a:pt x="2631281" y="138113"/>
                </a:lnTo>
                <a:lnTo>
                  <a:pt x="2638425" y="121444"/>
                </a:lnTo>
                <a:lnTo>
                  <a:pt x="2638425" y="104775"/>
                </a:lnTo>
                <a:lnTo>
                  <a:pt x="2638425" y="90488"/>
                </a:lnTo>
                <a:lnTo>
                  <a:pt x="2631281" y="73819"/>
                </a:lnTo>
                <a:lnTo>
                  <a:pt x="2616994" y="57150"/>
                </a:lnTo>
                <a:lnTo>
                  <a:pt x="2593181" y="40481"/>
                </a:lnTo>
                <a:lnTo>
                  <a:pt x="2540794" y="16669"/>
                </a:lnTo>
                <a:lnTo>
                  <a:pt x="2476500" y="0"/>
                </a:lnTo>
                <a:lnTo>
                  <a:pt x="2397919" y="9525"/>
                </a:lnTo>
                <a:lnTo>
                  <a:pt x="2278856" y="26194"/>
                </a:lnTo>
                <a:lnTo>
                  <a:pt x="2038350" y="50006"/>
                </a:lnTo>
                <a:lnTo>
                  <a:pt x="1819275" y="85725"/>
                </a:lnTo>
                <a:lnTo>
                  <a:pt x="1516856" y="135731"/>
                </a:lnTo>
                <a:lnTo>
                  <a:pt x="1259681" y="207169"/>
                </a:lnTo>
                <a:lnTo>
                  <a:pt x="1140619" y="2309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6958ABE0-DF17-41BE-9E06-9F71BB1E22F8}"/>
              </a:ext>
            </a:extLst>
          </p:cNvPr>
          <p:cNvSpPr/>
          <p:nvPr/>
        </p:nvSpPr>
        <p:spPr>
          <a:xfrm>
            <a:off x="2876550" y="3071813"/>
            <a:ext cx="609600" cy="1365250"/>
          </a:xfrm>
          <a:custGeom>
            <a:avLst/>
            <a:gdLst>
              <a:gd name="connsiteX0" fmla="*/ 342900 w 609600"/>
              <a:gd name="connsiteY0" fmla="*/ 852487 h 1364456"/>
              <a:gd name="connsiteX1" fmla="*/ 302419 w 609600"/>
              <a:gd name="connsiteY1" fmla="*/ 614362 h 1364456"/>
              <a:gd name="connsiteX2" fmla="*/ 252413 w 609600"/>
              <a:gd name="connsiteY2" fmla="*/ 411956 h 1364456"/>
              <a:gd name="connsiteX3" fmla="*/ 233363 w 609600"/>
              <a:gd name="connsiteY3" fmla="*/ 352425 h 1364456"/>
              <a:gd name="connsiteX4" fmla="*/ 216694 w 609600"/>
              <a:gd name="connsiteY4" fmla="*/ 307181 h 1364456"/>
              <a:gd name="connsiteX5" fmla="*/ 197644 w 609600"/>
              <a:gd name="connsiteY5" fmla="*/ 261937 h 1364456"/>
              <a:gd name="connsiteX6" fmla="*/ 176213 w 609600"/>
              <a:gd name="connsiteY6" fmla="*/ 219075 h 1364456"/>
              <a:gd name="connsiteX7" fmla="*/ 154781 w 609600"/>
              <a:gd name="connsiteY7" fmla="*/ 180975 h 1364456"/>
              <a:gd name="connsiteX8" fmla="*/ 133350 w 609600"/>
              <a:gd name="connsiteY8" fmla="*/ 150018 h 1364456"/>
              <a:gd name="connsiteX9" fmla="*/ 114300 w 609600"/>
              <a:gd name="connsiteY9" fmla="*/ 128587 h 1364456"/>
              <a:gd name="connsiteX10" fmla="*/ 83344 w 609600"/>
              <a:gd name="connsiteY10" fmla="*/ 97631 h 1364456"/>
              <a:gd name="connsiteX11" fmla="*/ 47625 w 609600"/>
              <a:gd name="connsiteY11" fmla="*/ 69056 h 1364456"/>
              <a:gd name="connsiteX12" fmla="*/ 19050 w 609600"/>
              <a:gd name="connsiteY12" fmla="*/ 50006 h 1364456"/>
              <a:gd name="connsiteX13" fmla="*/ 0 w 609600"/>
              <a:gd name="connsiteY13" fmla="*/ 30956 h 1364456"/>
              <a:gd name="connsiteX14" fmla="*/ 0 w 609600"/>
              <a:gd name="connsiteY14" fmla="*/ 11906 h 1364456"/>
              <a:gd name="connsiteX15" fmla="*/ 9525 w 609600"/>
              <a:gd name="connsiteY15" fmla="*/ 4762 h 1364456"/>
              <a:gd name="connsiteX16" fmla="*/ 40481 w 609600"/>
              <a:gd name="connsiteY16" fmla="*/ 0 h 1364456"/>
              <a:gd name="connsiteX17" fmla="*/ 123825 w 609600"/>
              <a:gd name="connsiteY17" fmla="*/ 2381 h 1364456"/>
              <a:gd name="connsiteX18" fmla="*/ 202406 w 609600"/>
              <a:gd name="connsiteY18" fmla="*/ 11906 h 1364456"/>
              <a:gd name="connsiteX19" fmla="*/ 266700 w 609600"/>
              <a:gd name="connsiteY19" fmla="*/ 23812 h 1364456"/>
              <a:gd name="connsiteX20" fmla="*/ 338138 w 609600"/>
              <a:gd name="connsiteY20" fmla="*/ 42862 h 1364456"/>
              <a:gd name="connsiteX21" fmla="*/ 378619 w 609600"/>
              <a:gd name="connsiteY21" fmla="*/ 59531 h 1364456"/>
              <a:gd name="connsiteX22" fmla="*/ 423863 w 609600"/>
              <a:gd name="connsiteY22" fmla="*/ 80962 h 1364456"/>
              <a:gd name="connsiteX23" fmla="*/ 454819 w 609600"/>
              <a:gd name="connsiteY23" fmla="*/ 97631 h 1364456"/>
              <a:gd name="connsiteX24" fmla="*/ 473869 w 609600"/>
              <a:gd name="connsiteY24" fmla="*/ 111918 h 1364456"/>
              <a:gd name="connsiteX25" fmla="*/ 483394 w 609600"/>
              <a:gd name="connsiteY25" fmla="*/ 123825 h 1364456"/>
              <a:gd name="connsiteX26" fmla="*/ 485775 w 609600"/>
              <a:gd name="connsiteY26" fmla="*/ 135731 h 1364456"/>
              <a:gd name="connsiteX27" fmla="*/ 485775 w 609600"/>
              <a:gd name="connsiteY27" fmla="*/ 154781 h 1364456"/>
              <a:gd name="connsiteX28" fmla="*/ 471488 w 609600"/>
              <a:gd name="connsiteY28" fmla="*/ 185737 h 1364456"/>
              <a:gd name="connsiteX29" fmla="*/ 452438 w 609600"/>
              <a:gd name="connsiteY29" fmla="*/ 211931 h 1364456"/>
              <a:gd name="connsiteX30" fmla="*/ 442913 w 609600"/>
              <a:gd name="connsiteY30" fmla="*/ 226218 h 1364456"/>
              <a:gd name="connsiteX31" fmla="*/ 459581 w 609600"/>
              <a:gd name="connsiteY31" fmla="*/ 300037 h 1364456"/>
              <a:gd name="connsiteX32" fmla="*/ 485775 w 609600"/>
              <a:gd name="connsiteY32" fmla="*/ 414337 h 1364456"/>
              <a:gd name="connsiteX33" fmla="*/ 528638 w 609600"/>
              <a:gd name="connsiteY33" fmla="*/ 735806 h 1364456"/>
              <a:gd name="connsiteX34" fmla="*/ 571500 w 609600"/>
              <a:gd name="connsiteY34" fmla="*/ 1038225 h 1364456"/>
              <a:gd name="connsiteX35" fmla="*/ 609600 w 609600"/>
              <a:gd name="connsiteY35" fmla="*/ 1323975 h 1364456"/>
              <a:gd name="connsiteX36" fmla="*/ 431006 w 609600"/>
              <a:gd name="connsiteY36" fmla="*/ 1364456 h 1364456"/>
              <a:gd name="connsiteX37" fmla="*/ 395288 w 609600"/>
              <a:gd name="connsiteY37" fmla="*/ 1145381 h 1364456"/>
              <a:gd name="connsiteX38" fmla="*/ 342900 w 609600"/>
              <a:gd name="connsiteY38" fmla="*/ 852487 h 13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09600" h="1364456">
                <a:moveTo>
                  <a:pt x="342900" y="852487"/>
                </a:moveTo>
                <a:lnTo>
                  <a:pt x="302419" y="614362"/>
                </a:lnTo>
                <a:lnTo>
                  <a:pt x="252413" y="411956"/>
                </a:lnTo>
                <a:lnTo>
                  <a:pt x="233363" y="352425"/>
                </a:lnTo>
                <a:lnTo>
                  <a:pt x="216694" y="307181"/>
                </a:lnTo>
                <a:lnTo>
                  <a:pt x="197644" y="261937"/>
                </a:lnTo>
                <a:lnTo>
                  <a:pt x="176213" y="219075"/>
                </a:lnTo>
                <a:lnTo>
                  <a:pt x="154781" y="180975"/>
                </a:lnTo>
                <a:lnTo>
                  <a:pt x="133350" y="150018"/>
                </a:lnTo>
                <a:lnTo>
                  <a:pt x="114300" y="128587"/>
                </a:lnTo>
                <a:lnTo>
                  <a:pt x="83344" y="97631"/>
                </a:lnTo>
                <a:lnTo>
                  <a:pt x="47625" y="69056"/>
                </a:lnTo>
                <a:lnTo>
                  <a:pt x="19050" y="50006"/>
                </a:lnTo>
                <a:lnTo>
                  <a:pt x="0" y="30956"/>
                </a:lnTo>
                <a:lnTo>
                  <a:pt x="0" y="11906"/>
                </a:lnTo>
                <a:lnTo>
                  <a:pt x="9525" y="4762"/>
                </a:lnTo>
                <a:lnTo>
                  <a:pt x="40481" y="0"/>
                </a:lnTo>
                <a:lnTo>
                  <a:pt x="123825" y="2381"/>
                </a:lnTo>
                <a:lnTo>
                  <a:pt x="202406" y="11906"/>
                </a:lnTo>
                <a:lnTo>
                  <a:pt x="266700" y="23812"/>
                </a:lnTo>
                <a:lnTo>
                  <a:pt x="338138" y="42862"/>
                </a:lnTo>
                <a:lnTo>
                  <a:pt x="378619" y="59531"/>
                </a:lnTo>
                <a:lnTo>
                  <a:pt x="423863" y="80962"/>
                </a:lnTo>
                <a:lnTo>
                  <a:pt x="454819" y="97631"/>
                </a:lnTo>
                <a:lnTo>
                  <a:pt x="473869" y="111918"/>
                </a:lnTo>
                <a:lnTo>
                  <a:pt x="483394" y="123825"/>
                </a:lnTo>
                <a:lnTo>
                  <a:pt x="485775" y="135731"/>
                </a:lnTo>
                <a:lnTo>
                  <a:pt x="485775" y="154781"/>
                </a:lnTo>
                <a:lnTo>
                  <a:pt x="471488" y="185737"/>
                </a:lnTo>
                <a:lnTo>
                  <a:pt x="452438" y="211931"/>
                </a:lnTo>
                <a:lnTo>
                  <a:pt x="442913" y="226218"/>
                </a:lnTo>
                <a:lnTo>
                  <a:pt x="459581" y="300037"/>
                </a:lnTo>
                <a:lnTo>
                  <a:pt x="485775" y="414337"/>
                </a:lnTo>
                <a:lnTo>
                  <a:pt x="528638" y="735806"/>
                </a:lnTo>
                <a:lnTo>
                  <a:pt x="571500" y="1038225"/>
                </a:lnTo>
                <a:lnTo>
                  <a:pt x="609600" y="1323975"/>
                </a:lnTo>
                <a:lnTo>
                  <a:pt x="431006" y="1364456"/>
                </a:lnTo>
                <a:lnTo>
                  <a:pt x="395288" y="1145381"/>
                </a:lnTo>
                <a:lnTo>
                  <a:pt x="342900" y="8524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EF5681CA-2BD7-4C4A-A9AD-5354ABE04B3B}"/>
              </a:ext>
            </a:extLst>
          </p:cNvPr>
          <p:cNvSpPr/>
          <p:nvPr/>
        </p:nvSpPr>
        <p:spPr>
          <a:xfrm>
            <a:off x="4552950" y="2781300"/>
            <a:ext cx="438150" cy="1360488"/>
          </a:xfrm>
          <a:custGeom>
            <a:avLst/>
            <a:gdLst>
              <a:gd name="connsiteX0" fmla="*/ 54769 w 438150"/>
              <a:gd name="connsiteY0" fmla="*/ 957263 h 1359694"/>
              <a:gd name="connsiteX1" fmla="*/ 107156 w 438150"/>
              <a:gd name="connsiteY1" fmla="*/ 581025 h 1359694"/>
              <a:gd name="connsiteX2" fmla="*/ 128588 w 438150"/>
              <a:gd name="connsiteY2" fmla="*/ 397669 h 1359694"/>
              <a:gd name="connsiteX3" fmla="*/ 140494 w 438150"/>
              <a:gd name="connsiteY3" fmla="*/ 319088 h 1359694"/>
              <a:gd name="connsiteX4" fmla="*/ 145256 w 438150"/>
              <a:gd name="connsiteY4" fmla="*/ 250031 h 1359694"/>
              <a:gd name="connsiteX5" fmla="*/ 147638 w 438150"/>
              <a:gd name="connsiteY5" fmla="*/ 171450 h 1359694"/>
              <a:gd name="connsiteX6" fmla="*/ 145256 w 438150"/>
              <a:gd name="connsiteY6" fmla="*/ 152400 h 1359694"/>
              <a:gd name="connsiteX7" fmla="*/ 128588 w 438150"/>
              <a:gd name="connsiteY7" fmla="*/ 123825 h 1359694"/>
              <a:gd name="connsiteX8" fmla="*/ 85725 w 438150"/>
              <a:gd name="connsiteY8" fmla="*/ 73819 h 1359694"/>
              <a:gd name="connsiteX9" fmla="*/ 64294 w 438150"/>
              <a:gd name="connsiteY9" fmla="*/ 50006 h 1359694"/>
              <a:gd name="connsiteX10" fmla="*/ 50006 w 438150"/>
              <a:gd name="connsiteY10" fmla="*/ 30956 h 1359694"/>
              <a:gd name="connsiteX11" fmla="*/ 50006 w 438150"/>
              <a:gd name="connsiteY11" fmla="*/ 23813 h 1359694"/>
              <a:gd name="connsiteX12" fmla="*/ 57150 w 438150"/>
              <a:gd name="connsiteY12" fmla="*/ 11906 h 1359694"/>
              <a:gd name="connsiteX13" fmla="*/ 73819 w 438150"/>
              <a:gd name="connsiteY13" fmla="*/ 7144 h 1359694"/>
              <a:gd name="connsiteX14" fmla="*/ 111919 w 438150"/>
              <a:gd name="connsiteY14" fmla="*/ 0 h 1359694"/>
              <a:gd name="connsiteX15" fmla="*/ 171450 w 438150"/>
              <a:gd name="connsiteY15" fmla="*/ 2381 h 1359694"/>
              <a:gd name="connsiteX16" fmla="*/ 230981 w 438150"/>
              <a:gd name="connsiteY16" fmla="*/ 19050 h 1359694"/>
              <a:gd name="connsiteX17" fmla="*/ 285750 w 438150"/>
              <a:gd name="connsiteY17" fmla="*/ 47625 h 1359694"/>
              <a:gd name="connsiteX18" fmla="*/ 342900 w 438150"/>
              <a:gd name="connsiteY18" fmla="*/ 90488 h 1359694"/>
              <a:gd name="connsiteX19" fmla="*/ 395288 w 438150"/>
              <a:gd name="connsiteY19" fmla="*/ 135731 h 1359694"/>
              <a:gd name="connsiteX20" fmla="*/ 419100 w 438150"/>
              <a:gd name="connsiteY20" fmla="*/ 157163 h 1359694"/>
              <a:gd name="connsiteX21" fmla="*/ 431006 w 438150"/>
              <a:gd name="connsiteY21" fmla="*/ 176213 h 1359694"/>
              <a:gd name="connsiteX22" fmla="*/ 438150 w 438150"/>
              <a:gd name="connsiteY22" fmla="*/ 197644 h 1359694"/>
              <a:gd name="connsiteX23" fmla="*/ 438150 w 438150"/>
              <a:gd name="connsiteY23" fmla="*/ 221456 h 1359694"/>
              <a:gd name="connsiteX24" fmla="*/ 431006 w 438150"/>
              <a:gd name="connsiteY24" fmla="*/ 247650 h 1359694"/>
              <a:gd name="connsiteX25" fmla="*/ 414338 w 438150"/>
              <a:gd name="connsiteY25" fmla="*/ 271463 h 1359694"/>
              <a:gd name="connsiteX26" fmla="*/ 395288 w 438150"/>
              <a:gd name="connsiteY26" fmla="*/ 319088 h 1359694"/>
              <a:gd name="connsiteX27" fmla="*/ 373856 w 438150"/>
              <a:gd name="connsiteY27" fmla="*/ 404813 h 1359694"/>
              <a:gd name="connsiteX28" fmla="*/ 350044 w 438150"/>
              <a:gd name="connsiteY28" fmla="*/ 569119 h 1359694"/>
              <a:gd name="connsiteX29" fmla="*/ 280988 w 438150"/>
              <a:gd name="connsiteY29" fmla="*/ 857250 h 1359694"/>
              <a:gd name="connsiteX30" fmla="*/ 200025 w 438150"/>
              <a:gd name="connsiteY30" fmla="*/ 1190625 h 1359694"/>
              <a:gd name="connsiteX31" fmla="*/ 166688 w 438150"/>
              <a:gd name="connsiteY31" fmla="*/ 1335881 h 1359694"/>
              <a:gd name="connsiteX32" fmla="*/ 0 w 438150"/>
              <a:gd name="connsiteY32" fmla="*/ 1359694 h 1359694"/>
              <a:gd name="connsiteX33" fmla="*/ 30956 w 438150"/>
              <a:gd name="connsiteY33" fmla="*/ 1135856 h 1359694"/>
              <a:gd name="connsiteX34" fmla="*/ 54769 w 438150"/>
              <a:gd name="connsiteY34" fmla="*/ 957263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38150" h="1359694">
                <a:moveTo>
                  <a:pt x="54769" y="957263"/>
                </a:moveTo>
                <a:lnTo>
                  <a:pt x="107156" y="581025"/>
                </a:lnTo>
                <a:lnTo>
                  <a:pt x="128588" y="397669"/>
                </a:lnTo>
                <a:lnTo>
                  <a:pt x="140494" y="319088"/>
                </a:lnTo>
                <a:lnTo>
                  <a:pt x="145256" y="250031"/>
                </a:lnTo>
                <a:lnTo>
                  <a:pt x="147638" y="171450"/>
                </a:lnTo>
                <a:lnTo>
                  <a:pt x="145256" y="152400"/>
                </a:lnTo>
                <a:lnTo>
                  <a:pt x="128588" y="123825"/>
                </a:lnTo>
                <a:lnTo>
                  <a:pt x="85725" y="73819"/>
                </a:lnTo>
                <a:lnTo>
                  <a:pt x="64294" y="50006"/>
                </a:lnTo>
                <a:lnTo>
                  <a:pt x="50006" y="30956"/>
                </a:lnTo>
                <a:lnTo>
                  <a:pt x="50006" y="23813"/>
                </a:lnTo>
                <a:lnTo>
                  <a:pt x="57150" y="11906"/>
                </a:lnTo>
                <a:lnTo>
                  <a:pt x="73819" y="7144"/>
                </a:lnTo>
                <a:lnTo>
                  <a:pt x="111919" y="0"/>
                </a:lnTo>
                <a:lnTo>
                  <a:pt x="171450" y="2381"/>
                </a:lnTo>
                <a:lnTo>
                  <a:pt x="230981" y="19050"/>
                </a:lnTo>
                <a:lnTo>
                  <a:pt x="285750" y="47625"/>
                </a:lnTo>
                <a:lnTo>
                  <a:pt x="342900" y="90488"/>
                </a:lnTo>
                <a:lnTo>
                  <a:pt x="395288" y="135731"/>
                </a:lnTo>
                <a:lnTo>
                  <a:pt x="419100" y="157163"/>
                </a:lnTo>
                <a:lnTo>
                  <a:pt x="431006" y="176213"/>
                </a:lnTo>
                <a:lnTo>
                  <a:pt x="438150" y="197644"/>
                </a:lnTo>
                <a:lnTo>
                  <a:pt x="438150" y="221456"/>
                </a:lnTo>
                <a:lnTo>
                  <a:pt x="431006" y="247650"/>
                </a:lnTo>
                <a:lnTo>
                  <a:pt x="414338" y="271463"/>
                </a:lnTo>
                <a:lnTo>
                  <a:pt x="395288" y="319088"/>
                </a:lnTo>
                <a:lnTo>
                  <a:pt x="373856" y="404813"/>
                </a:lnTo>
                <a:lnTo>
                  <a:pt x="350044" y="569119"/>
                </a:lnTo>
                <a:lnTo>
                  <a:pt x="280988" y="857250"/>
                </a:lnTo>
                <a:lnTo>
                  <a:pt x="200025" y="1190625"/>
                </a:lnTo>
                <a:lnTo>
                  <a:pt x="166688" y="1335881"/>
                </a:lnTo>
                <a:lnTo>
                  <a:pt x="0" y="1359694"/>
                </a:lnTo>
                <a:lnTo>
                  <a:pt x="30956" y="1135856"/>
                </a:lnTo>
                <a:lnTo>
                  <a:pt x="54769" y="957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9FC2A276-6943-437B-AF0C-B0B1E4720847}"/>
              </a:ext>
            </a:extLst>
          </p:cNvPr>
          <p:cNvSpPr/>
          <p:nvPr/>
        </p:nvSpPr>
        <p:spPr>
          <a:xfrm>
            <a:off x="2898775" y="4010025"/>
            <a:ext cx="2062163" cy="515938"/>
          </a:xfrm>
          <a:custGeom>
            <a:avLst/>
            <a:gdLst>
              <a:gd name="connsiteX0" fmla="*/ 854869 w 2062163"/>
              <a:gd name="connsiteY0" fmla="*/ 400050 h 516731"/>
              <a:gd name="connsiteX1" fmla="*/ 609600 w 2062163"/>
              <a:gd name="connsiteY1" fmla="*/ 471488 h 516731"/>
              <a:gd name="connsiteX2" fmla="*/ 459582 w 2062163"/>
              <a:gd name="connsiteY2" fmla="*/ 514350 h 516731"/>
              <a:gd name="connsiteX3" fmla="*/ 428625 w 2062163"/>
              <a:gd name="connsiteY3" fmla="*/ 516731 h 516731"/>
              <a:gd name="connsiteX4" fmla="*/ 385763 w 2062163"/>
              <a:gd name="connsiteY4" fmla="*/ 514350 h 516731"/>
              <a:gd name="connsiteX5" fmla="*/ 330994 w 2062163"/>
              <a:gd name="connsiteY5" fmla="*/ 507206 h 516731"/>
              <a:gd name="connsiteX6" fmla="*/ 276225 w 2062163"/>
              <a:gd name="connsiteY6" fmla="*/ 492919 h 516731"/>
              <a:gd name="connsiteX7" fmla="*/ 216694 w 2062163"/>
              <a:gd name="connsiteY7" fmla="*/ 471488 h 516731"/>
              <a:gd name="connsiteX8" fmla="*/ 142875 w 2062163"/>
              <a:gd name="connsiteY8" fmla="*/ 438150 h 516731"/>
              <a:gd name="connsiteX9" fmla="*/ 88107 w 2062163"/>
              <a:gd name="connsiteY9" fmla="*/ 407194 h 516731"/>
              <a:gd name="connsiteX10" fmla="*/ 26194 w 2062163"/>
              <a:gd name="connsiteY10" fmla="*/ 369094 h 516731"/>
              <a:gd name="connsiteX11" fmla="*/ 11907 w 2062163"/>
              <a:gd name="connsiteY11" fmla="*/ 357188 h 516731"/>
              <a:gd name="connsiteX12" fmla="*/ 4763 w 2062163"/>
              <a:gd name="connsiteY12" fmla="*/ 338138 h 516731"/>
              <a:gd name="connsiteX13" fmla="*/ 0 w 2062163"/>
              <a:gd name="connsiteY13" fmla="*/ 314325 h 516731"/>
              <a:gd name="connsiteX14" fmla="*/ 4763 w 2062163"/>
              <a:gd name="connsiteY14" fmla="*/ 307181 h 516731"/>
              <a:gd name="connsiteX15" fmla="*/ 9525 w 2062163"/>
              <a:gd name="connsiteY15" fmla="*/ 302419 h 516731"/>
              <a:gd name="connsiteX16" fmla="*/ 23813 w 2062163"/>
              <a:gd name="connsiteY16" fmla="*/ 300038 h 516731"/>
              <a:gd name="connsiteX17" fmla="*/ 52388 w 2062163"/>
              <a:gd name="connsiteY17" fmla="*/ 309563 h 516731"/>
              <a:gd name="connsiteX18" fmla="*/ 66675 w 2062163"/>
              <a:gd name="connsiteY18" fmla="*/ 314325 h 516731"/>
              <a:gd name="connsiteX19" fmla="*/ 116682 w 2062163"/>
              <a:gd name="connsiteY19" fmla="*/ 323850 h 516731"/>
              <a:gd name="connsiteX20" fmla="*/ 230982 w 2062163"/>
              <a:gd name="connsiteY20" fmla="*/ 333375 h 516731"/>
              <a:gd name="connsiteX21" fmla="*/ 385763 w 2062163"/>
              <a:gd name="connsiteY21" fmla="*/ 338138 h 516731"/>
              <a:gd name="connsiteX22" fmla="*/ 654844 w 2062163"/>
              <a:gd name="connsiteY22" fmla="*/ 271463 h 516731"/>
              <a:gd name="connsiteX23" fmla="*/ 878682 w 2062163"/>
              <a:gd name="connsiteY23" fmla="*/ 209550 h 516731"/>
              <a:gd name="connsiteX24" fmla="*/ 1033463 w 2062163"/>
              <a:gd name="connsiteY24" fmla="*/ 169069 h 516731"/>
              <a:gd name="connsiteX25" fmla="*/ 1223963 w 2062163"/>
              <a:gd name="connsiteY25" fmla="*/ 114300 h 516731"/>
              <a:gd name="connsiteX26" fmla="*/ 1412082 w 2062163"/>
              <a:gd name="connsiteY26" fmla="*/ 85725 h 516731"/>
              <a:gd name="connsiteX27" fmla="*/ 1693069 w 2062163"/>
              <a:gd name="connsiteY27" fmla="*/ 40481 h 516731"/>
              <a:gd name="connsiteX28" fmla="*/ 1838325 w 2062163"/>
              <a:gd name="connsiteY28" fmla="*/ 0 h 516731"/>
              <a:gd name="connsiteX29" fmla="*/ 1895475 w 2062163"/>
              <a:gd name="connsiteY29" fmla="*/ 0 h 516731"/>
              <a:gd name="connsiteX30" fmla="*/ 1947863 w 2062163"/>
              <a:gd name="connsiteY30" fmla="*/ 7144 h 516731"/>
              <a:gd name="connsiteX31" fmla="*/ 1978819 w 2062163"/>
              <a:gd name="connsiteY31" fmla="*/ 11906 h 516731"/>
              <a:gd name="connsiteX32" fmla="*/ 2012157 w 2062163"/>
              <a:gd name="connsiteY32" fmla="*/ 23813 h 516731"/>
              <a:gd name="connsiteX33" fmla="*/ 2031207 w 2062163"/>
              <a:gd name="connsiteY33" fmla="*/ 35719 h 516731"/>
              <a:gd name="connsiteX34" fmla="*/ 2040732 w 2062163"/>
              <a:gd name="connsiteY34" fmla="*/ 47625 h 516731"/>
              <a:gd name="connsiteX35" fmla="*/ 2052638 w 2062163"/>
              <a:gd name="connsiteY35" fmla="*/ 69056 h 516731"/>
              <a:gd name="connsiteX36" fmla="*/ 2057400 w 2062163"/>
              <a:gd name="connsiteY36" fmla="*/ 90488 h 516731"/>
              <a:gd name="connsiteX37" fmla="*/ 2062163 w 2062163"/>
              <a:gd name="connsiteY37" fmla="*/ 109538 h 516731"/>
              <a:gd name="connsiteX38" fmla="*/ 2057400 w 2062163"/>
              <a:gd name="connsiteY38" fmla="*/ 133350 h 516731"/>
              <a:gd name="connsiteX39" fmla="*/ 2043113 w 2062163"/>
              <a:gd name="connsiteY39" fmla="*/ 152400 h 516731"/>
              <a:gd name="connsiteX40" fmla="*/ 2007394 w 2062163"/>
              <a:gd name="connsiteY40" fmla="*/ 178594 h 516731"/>
              <a:gd name="connsiteX41" fmla="*/ 1957388 w 2062163"/>
              <a:gd name="connsiteY41" fmla="*/ 183356 h 516731"/>
              <a:gd name="connsiteX42" fmla="*/ 1750219 w 2062163"/>
              <a:gd name="connsiteY42" fmla="*/ 207169 h 516731"/>
              <a:gd name="connsiteX43" fmla="*/ 1481138 w 2062163"/>
              <a:gd name="connsiteY43" fmla="*/ 247650 h 516731"/>
              <a:gd name="connsiteX44" fmla="*/ 1216819 w 2062163"/>
              <a:gd name="connsiteY44" fmla="*/ 297656 h 516731"/>
              <a:gd name="connsiteX45" fmla="*/ 928688 w 2062163"/>
              <a:gd name="connsiteY45" fmla="*/ 378619 h 516731"/>
              <a:gd name="connsiteX46" fmla="*/ 854869 w 2062163"/>
              <a:gd name="connsiteY46" fmla="*/ 400050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62163" h="516731">
                <a:moveTo>
                  <a:pt x="854869" y="400050"/>
                </a:moveTo>
                <a:lnTo>
                  <a:pt x="609600" y="471488"/>
                </a:lnTo>
                <a:lnTo>
                  <a:pt x="459582" y="514350"/>
                </a:lnTo>
                <a:lnTo>
                  <a:pt x="428625" y="516731"/>
                </a:lnTo>
                <a:lnTo>
                  <a:pt x="385763" y="514350"/>
                </a:lnTo>
                <a:lnTo>
                  <a:pt x="330994" y="507206"/>
                </a:lnTo>
                <a:lnTo>
                  <a:pt x="276225" y="492919"/>
                </a:lnTo>
                <a:lnTo>
                  <a:pt x="216694" y="471488"/>
                </a:lnTo>
                <a:lnTo>
                  <a:pt x="142875" y="438150"/>
                </a:lnTo>
                <a:lnTo>
                  <a:pt x="88107" y="407194"/>
                </a:lnTo>
                <a:lnTo>
                  <a:pt x="26194" y="369094"/>
                </a:lnTo>
                <a:lnTo>
                  <a:pt x="11907" y="357188"/>
                </a:lnTo>
                <a:lnTo>
                  <a:pt x="4763" y="338138"/>
                </a:lnTo>
                <a:lnTo>
                  <a:pt x="0" y="314325"/>
                </a:lnTo>
                <a:lnTo>
                  <a:pt x="4763" y="307181"/>
                </a:lnTo>
                <a:lnTo>
                  <a:pt x="9525" y="302419"/>
                </a:lnTo>
                <a:lnTo>
                  <a:pt x="23813" y="300038"/>
                </a:lnTo>
                <a:lnTo>
                  <a:pt x="52388" y="309563"/>
                </a:lnTo>
                <a:lnTo>
                  <a:pt x="66675" y="314325"/>
                </a:lnTo>
                <a:lnTo>
                  <a:pt x="116682" y="323850"/>
                </a:lnTo>
                <a:lnTo>
                  <a:pt x="230982" y="333375"/>
                </a:lnTo>
                <a:lnTo>
                  <a:pt x="385763" y="338138"/>
                </a:lnTo>
                <a:lnTo>
                  <a:pt x="654844" y="271463"/>
                </a:lnTo>
                <a:lnTo>
                  <a:pt x="878682" y="209550"/>
                </a:lnTo>
                <a:lnTo>
                  <a:pt x="1033463" y="169069"/>
                </a:lnTo>
                <a:lnTo>
                  <a:pt x="1223963" y="114300"/>
                </a:lnTo>
                <a:lnTo>
                  <a:pt x="1412082" y="85725"/>
                </a:lnTo>
                <a:lnTo>
                  <a:pt x="1693069" y="40481"/>
                </a:lnTo>
                <a:lnTo>
                  <a:pt x="1838325" y="0"/>
                </a:lnTo>
                <a:lnTo>
                  <a:pt x="1895475" y="0"/>
                </a:lnTo>
                <a:lnTo>
                  <a:pt x="1947863" y="7144"/>
                </a:lnTo>
                <a:lnTo>
                  <a:pt x="1978819" y="11906"/>
                </a:lnTo>
                <a:lnTo>
                  <a:pt x="2012157" y="23813"/>
                </a:lnTo>
                <a:lnTo>
                  <a:pt x="2031207" y="35719"/>
                </a:lnTo>
                <a:lnTo>
                  <a:pt x="2040732" y="47625"/>
                </a:lnTo>
                <a:lnTo>
                  <a:pt x="2052638" y="69056"/>
                </a:lnTo>
                <a:lnTo>
                  <a:pt x="2057400" y="90488"/>
                </a:lnTo>
                <a:lnTo>
                  <a:pt x="2062163" y="109538"/>
                </a:lnTo>
                <a:lnTo>
                  <a:pt x="2057400" y="133350"/>
                </a:lnTo>
                <a:lnTo>
                  <a:pt x="2043113" y="152400"/>
                </a:lnTo>
                <a:lnTo>
                  <a:pt x="2007394" y="178594"/>
                </a:lnTo>
                <a:lnTo>
                  <a:pt x="1957388" y="183356"/>
                </a:lnTo>
                <a:lnTo>
                  <a:pt x="1750219" y="207169"/>
                </a:lnTo>
                <a:lnTo>
                  <a:pt x="1481138" y="247650"/>
                </a:lnTo>
                <a:lnTo>
                  <a:pt x="1216819" y="297656"/>
                </a:lnTo>
                <a:lnTo>
                  <a:pt x="928688" y="378619"/>
                </a:lnTo>
                <a:lnTo>
                  <a:pt x="854869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3D3A4FEC-13C3-447F-8C19-B77D525E4855}"/>
              </a:ext>
            </a:extLst>
          </p:cNvPr>
          <p:cNvSpPr/>
          <p:nvPr/>
        </p:nvSpPr>
        <p:spPr>
          <a:xfrm rot="16200000">
            <a:off x="2450307" y="3356769"/>
            <a:ext cx="2935287" cy="447675"/>
          </a:xfrm>
          <a:custGeom>
            <a:avLst/>
            <a:gdLst>
              <a:gd name="connsiteX0" fmla="*/ 1214437 w 2936081"/>
              <a:gd name="connsiteY0" fmla="*/ 202406 h 447675"/>
              <a:gd name="connsiteX1" fmla="*/ 835818 w 2936081"/>
              <a:gd name="connsiteY1" fmla="*/ 202406 h 447675"/>
              <a:gd name="connsiteX2" fmla="*/ 440531 w 2936081"/>
              <a:gd name="connsiteY2" fmla="*/ 202406 h 447675"/>
              <a:gd name="connsiteX3" fmla="*/ 0 w 2936081"/>
              <a:gd name="connsiteY3" fmla="*/ 204788 h 447675"/>
              <a:gd name="connsiteX4" fmla="*/ 88106 w 2936081"/>
              <a:gd name="connsiteY4" fmla="*/ 447675 h 447675"/>
              <a:gd name="connsiteX5" fmla="*/ 371475 w 2936081"/>
              <a:gd name="connsiteY5" fmla="*/ 447675 h 447675"/>
              <a:gd name="connsiteX6" fmla="*/ 771525 w 2936081"/>
              <a:gd name="connsiteY6" fmla="*/ 447675 h 447675"/>
              <a:gd name="connsiteX7" fmla="*/ 1593056 w 2936081"/>
              <a:gd name="connsiteY7" fmla="*/ 447675 h 447675"/>
              <a:gd name="connsiteX8" fmla="*/ 2366962 w 2936081"/>
              <a:gd name="connsiteY8" fmla="*/ 445294 h 447675"/>
              <a:gd name="connsiteX9" fmla="*/ 2543175 w 2936081"/>
              <a:gd name="connsiteY9" fmla="*/ 447675 h 447675"/>
              <a:gd name="connsiteX10" fmla="*/ 2581275 w 2936081"/>
              <a:gd name="connsiteY10" fmla="*/ 440531 h 447675"/>
              <a:gd name="connsiteX11" fmla="*/ 2607468 w 2936081"/>
              <a:gd name="connsiteY11" fmla="*/ 431006 h 447675"/>
              <a:gd name="connsiteX12" fmla="*/ 2636043 w 2936081"/>
              <a:gd name="connsiteY12" fmla="*/ 416719 h 447675"/>
              <a:gd name="connsiteX13" fmla="*/ 2671762 w 2936081"/>
              <a:gd name="connsiteY13" fmla="*/ 381000 h 447675"/>
              <a:gd name="connsiteX14" fmla="*/ 2733675 w 2936081"/>
              <a:gd name="connsiteY14" fmla="*/ 316706 h 447675"/>
              <a:gd name="connsiteX15" fmla="*/ 2864643 w 2936081"/>
              <a:gd name="connsiteY15" fmla="*/ 185738 h 447675"/>
              <a:gd name="connsiteX16" fmla="*/ 2924175 w 2936081"/>
              <a:gd name="connsiteY16" fmla="*/ 116681 h 447675"/>
              <a:gd name="connsiteX17" fmla="*/ 2936081 w 2936081"/>
              <a:gd name="connsiteY17" fmla="*/ 102394 h 447675"/>
              <a:gd name="connsiteX18" fmla="*/ 2902743 w 2936081"/>
              <a:gd name="connsiteY18" fmla="*/ 0 h 447675"/>
              <a:gd name="connsiteX19" fmla="*/ 2826543 w 2936081"/>
              <a:gd name="connsiteY19" fmla="*/ 52388 h 447675"/>
              <a:gd name="connsiteX20" fmla="*/ 2769393 w 2936081"/>
              <a:gd name="connsiteY20" fmla="*/ 95250 h 447675"/>
              <a:gd name="connsiteX21" fmla="*/ 2717006 w 2936081"/>
              <a:gd name="connsiteY21" fmla="*/ 135731 h 447675"/>
              <a:gd name="connsiteX22" fmla="*/ 2676525 w 2936081"/>
              <a:gd name="connsiteY22" fmla="*/ 166688 h 447675"/>
              <a:gd name="connsiteX23" fmla="*/ 2652712 w 2936081"/>
              <a:gd name="connsiteY23" fmla="*/ 180975 h 447675"/>
              <a:gd name="connsiteX24" fmla="*/ 2616993 w 2936081"/>
              <a:gd name="connsiteY24" fmla="*/ 192881 h 447675"/>
              <a:gd name="connsiteX25" fmla="*/ 2562225 w 2936081"/>
              <a:gd name="connsiteY25" fmla="*/ 200025 h 447675"/>
              <a:gd name="connsiteX26" fmla="*/ 2445543 w 2936081"/>
              <a:gd name="connsiteY26" fmla="*/ 202406 h 447675"/>
              <a:gd name="connsiteX27" fmla="*/ 2114550 w 2936081"/>
              <a:gd name="connsiteY27" fmla="*/ 202406 h 447675"/>
              <a:gd name="connsiteX28" fmla="*/ 1662112 w 2936081"/>
              <a:gd name="connsiteY28" fmla="*/ 202406 h 447675"/>
              <a:gd name="connsiteX29" fmla="*/ 1214437 w 2936081"/>
              <a:gd name="connsiteY29" fmla="*/ 20240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36081" h="447675">
                <a:moveTo>
                  <a:pt x="1214437" y="202406"/>
                </a:moveTo>
                <a:lnTo>
                  <a:pt x="835818" y="202406"/>
                </a:lnTo>
                <a:lnTo>
                  <a:pt x="440531" y="202406"/>
                </a:lnTo>
                <a:lnTo>
                  <a:pt x="0" y="204788"/>
                </a:lnTo>
                <a:lnTo>
                  <a:pt x="88106" y="447675"/>
                </a:lnTo>
                <a:lnTo>
                  <a:pt x="371475" y="447675"/>
                </a:lnTo>
                <a:lnTo>
                  <a:pt x="771525" y="447675"/>
                </a:lnTo>
                <a:lnTo>
                  <a:pt x="1593056" y="447675"/>
                </a:lnTo>
                <a:lnTo>
                  <a:pt x="2366962" y="445294"/>
                </a:lnTo>
                <a:lnTo>
                  <a:pt x="2543175" y="447675"/>
                </a:lnTo>
                <a:lnTo>
                  <a:pt x="2581275" y="440531"/>
                </a:lnTo>
                <a:lnTo>
                  <a:pt x="2607468" y="431006"/>
                </a:lnTo>
                <a:lnTo>
                  <a:pt x="2636043" y="416719"/>
                </a:lnTo>
                <a:lnTo>
                  <a:pt x="2671762" y="381000"/>
                </a:lnTo>
                <a:lnTo>
                  <a:pt x="2733675" y="316706"/>
                </a:lnTo>
                <a:lnTo>
                  <a:pt x="2864643" y="185738"/>
                </a:lnTo>
                <a:lnTo>
                  <a:pt x="2924175" y="116681"/>
                </a:lnTo>
                <a:lnTo>
                  <a:pt x="2936081" y="102394"/>
                </a:lnTo>
                <a:lnTo>
                  <a:pt x="2902743" y="0"/>
                </a:lnTo>
                <a:lnTo>
                  <a:pt x="2826543" y="52388"/>
                </a:lnTo>
                <a:lnTo>
                  <a:pt x="2769393" y="95250"/>
                </a:lnTo>
                <a:lnTo>
                  <a:pt x="2717006" y="135731"/>
                </a:lnTo>
                <a:lnTo>
                  <a:pt x="2676525" y="166688"/>
                </a:lnTo>
                <a:lnTo>
                  <a:pt x="2652712" y="180975"/>
                </a:lnTo>
                <a:lnTo>
                  <a:pt x="2616993" y="192881"/>
                </a:lnTo>
                <a:lnTo>
                  <a:pt x="2562225" y="200025"/>
                </a:lnTo>
                <a:lnTo>
                  <a:pt x="2445543" y="202406"/>
                </a:lnTo>
                <a:lnTo>
                  <a:pt x="2114550" y="202406"/>
                </a:lnTo>
                <a:lnTo>
                  <a:pt x="1662112" y="202406"/>
                </a:lnTo>
                <a:lnTo>
                  <a:pt x="1214437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7EDCCC71-BD6D-4064-B861-F9029154AC30}"/>
              </a:ext>
            </a:extLst>
          </p:cNvPr>
          <p:cNvSpPr/>
          <p:nvPr/>
        </p:nvSpPr>
        <p:spPr>
          <a:xfrm>
            <a:off x="2765425" y="4614863"/>
            <a:ext cx="2343150" cy="908050"/>
          </a:xfrm>
          <a:custGeom>
            <a:avLst/>
            <a:gdLst>
              <a:gd name="connsiteX0" fmla="*/ 797719 w 2343150"/>
              <a:gd name="connsiteY0" fmla="*/ 478631 h 907256"/>
              <a:gd name="connsiteX1" fmla="*/ 1164432 w 2343150"/>
              <a:gd name="connsiteY1" fmla="*/ 369093 h 907256"/>
              <a:gd name="connsiteX2" fmla="*/ 1357313 w 2343150"/>
              <a:gd name="connsiteY2" fmla="*/ 295275 h 907256"/>
              <a:gd name="connsiteX3" fmla="*/ 1604963 w 2343150"/>
              <a:gd name="connsiteY3" fmla="*/ 219075 h 907256"/>
              <a:gd name="connsiteX4" fmla="*/ 1876425 w 2343150"/>
              <a:gd name="connsiteY4" fmla="*/ 133350 h 907256"/>
              <a:gd name="connsiteX5" fmla="*/ 2116932 w 2343150"/>
              <a:gd name="connsiteY5" fmla="*/ 54768 h 907256"/>
              <a:gd name="connsiteX6" fmla="*/ 2274094 w 2343150"/>
              <a:gd name="connsiteY6" fmla="*/ 4762 h 907256"/>
              <a:gd name="connsiteX7" fmla="*/ 2297907 w 2343150"/>
              <a:gd name="connsiteY7" fmla="*/ 0 h 907256"/>
              <a:gd name="connsiteX8" fmla="*/ 2321719 w 2343150"/>
              <a:gd name="connsiteY8" fmla="*/ 0 h 907256"/>
              <a:gd name="connsiteX9" fmla="*/ 2336007 w 2343150"/>
              <a:gd name="connsiteY9" fmla="*/ 2381 h 907256"/>
              <a:gd name="connsiteX10" fmla="*/ 2340769 w 2343150"/>
              <a:gd name="connsiteY10" fmla="*/ 9525 h 907256"/>
              <a:gd name="connsiteX11" fmla="*/ 2343150 w 2343150"/>
              <a:gd name="connsiteY11" fmla="*/ 28575 h 907256"/>
              <a:gd name="connsiteX12" fmla="*/ 2321719 w 2343150"/>
              <a:gd name="connsiteY12" fmla="*/ 59531 h 907256"/>
              <a:gd name="connsiteX13" fmla="*/ 2243138 w 2343150"/>
              <a:gd name="connsiteY13" fmla="*/ 100012 h 907256"/>
              <a:gd name="connsiteX14" fmla="*/ 1907382 w 2343150"/>
              <a:gd name="connsiteY14" fmla="*/ 257175 h 907256"/>
              <a:gd name="connsiteX15" fmla="*/ 1490663 w 2343150"/>
              <a:gd name="connsiteY15" fmla="*/ 435768 h 907256"/>
              <a:gd name="connsiteX16" fmla="*/ 1021557 w 2343150"/>
              <a:gd name="connsiteY16" fmla="*/ 621506 h 907256"/>
              <a:gd name="connsiteX17" fmla="*/ 762000 w 2343150"/>
              <a:gd name="connsiteY17" fmla="*/ 726281 h 907256"/>
              <a:gd name="connsiteX18" fmla="*/ 631032 w 2343150"/>
              <a:gd name="connsiteY18" fmla="*/ 785812 h 907256"/>
              <a:gd name="connsiteX19" fmla="*/ 535782 w 2343150"/>
              <a:gd name="connsiteY19" fmla="*/ 831056 h 907256"/>
              <a:gd name="connsiteX20" fmla="*/ 426244 w 2343150"/>
              <a:gd name="connsiteY20" fmla="*/ 890587 h 907256"/>
              <a:gd name="connsiteX21" fmla="*/ 397669 w 2343150"/>
              <a:gd name="connsiteY21" fmla="*/ 907256 h 907256"/>
              <a:gd name="connsiteX22" fmla="*/ 376238 w 2343150"/>
              <a:gd name="connsiteY22" fmla="*/ 907256 h 907256"/>
              <a:gd name="connsiteX23" fmla="*/ 323850 w 2343150"/>
              <a:gd name="connsiteY23" fmla="*/ 885825 h 907256"/>
              <a:gd name="connsiteX24" fmla="*/ 273844 w 2343150"/>
              <a:gd name="connsiteY24" fmla="*/ 862012 h 907256"/>
              <a:gd name="connsiteX25" fmla="*/ 214313 w 2343150"/>
              <a:gd name="connsiteY25" fmla="*/ 826293 h 907256"/>
              <a:gd name="connsiteX26" fmla="*/ 164307 w 2343150"/>
              <a:gd name="connsiteY26" fmla="*/ 788193 h 907256"/>
              <a:gd name="connsiteX27" fmla="*/ 128588 w 2343150"/>
              <a:gd name="connsiteY27" fmla="*/ 757237 h 907256"/>
              <a:gd name="connsiteX28" fmla="*/ 85725 w 2343150"/>
              <a:gd name="connsiteY28" fmla="*/ 714375 h 907256"/>
              <a:gd name="connsiteX29" fmla="*/ 42863 w 2343150"/>
              <a:gd name="connsiteY29" fmla="*/ 654843 h 907256"/>
              <a:gd name="connsiteX30" fmla="*/ 4763 w 2343150"/>
              <a:gd name="connsiteY30" fmla="*/ 583406 h 907256"/>
              <a:gd name="connsiteX31" fmla="*/ 0 w 2343150"/>
              <a:gd name="connsiteY31" fmla="*/ 561975 h 907256"/>
              <a:gd name="connsiteX32" fmla="*/ 7144 w 2343150"/>
              <a:gd name="connsiteY32" fmla="*/ 545306 h 907256"/>
              <a:gd name="connsiteX33" fmla="*/ 21432 w 2343150"/>
              <a:gd name="connsiteY33" fmla="*/ 542925 h 907256"/>
              <a:gd name="connsiteX34" fmla="*/ 45244 w 2343150"/>
              <a:gd name="connsiteY34" fmla="*/ 550068 h 907256"/>
              <a:gd name="connsiteX35" fmla="*/ 76200 w 2343150"/>
              <a:gd name="connsiteY35" fmla="*/ 566737 h 907256"/>
              <a:gd name="connsiteX36" fmla="*/ 104775 w 2343150"/>
              <a:gd name="connsiteY36" fmla="*/ 583406 h 907256"/>
              <a:gd name="connsiteX37" fmla="*/ 140494 w 2343150"/>
              <a:gd name="connsiteY37" fmla="*/ 602456 h 907256"/>
              <a:gd name="connsiteX38" fmla="*/ 183357 w 2343150"/>
              <a:gd name="connsiteY38" fmla="*/ 616743 h 907256"/>
              <a:gd name="connsiteX39" fmla="*/ 238125 w 2343150"/>
              <a:gd name="connsiteY39" fmla="*/ 626268 h 907256"/>
              <a:gd name="connsiteX40" fmla="*/ 300038 w 2343150"/>
              <a:gd name="connsiteY40" fmla="*/ 626268 h 907256"/>
              <a:gd name="connsiteX41" fmla="*/ 354807 w 2343150"/>
              <a:gd name="connsiteY41" fmla="*/ 614362 h 907256"/>
              <a:gd name="connsiteX42" fmla="*/ 531019 w 2343150"/>
              <a:gd name="connsiteY42" fmla="*/ 559593 h 907256"/>
              <a:gd name="connsiteX43" fmla="*/ 797719 w 2343150"/>
              <a:gd name="connsiteY43" fmla="*/ 478631 h 90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43150" h="907256">
                <a:moveTo>
                  <a:pt x="797719" y="478631"/>
                </a:moveTo>
                <a:lnTo>
                  <a:pt x="1164432" y="369093"/>
                </a:lnTo>
                <a:lnTo>
                  <a:pt x="1357313" y="295275"/>
                </a:lnTo>
                <a:lnTo>
                  <a:pt x="1604963" y="219075"/>
                </a:lnTo>
                <a:lnTo>
                  <a:pt x="1876425" y="133350"/>
                </a:lnTo>
                <a:lnTo>
                  <a:pt x="2116932" y="54768"/>
                </a:lnTo>
                <a:lnTo>
                  <a:pt x="2274094" y="4762"/>
                </a:lnTo>
                <a:lnTo>
                  <a:pt x="2297907" y="0"/>
                </a:lnTo>
                <a:lnTo>
                  <a:pt x="2321719" y="0"/>
                </a:lnTo>
                <a:lnTo>
                  <a:pt x="2336007" y="2381"/>
                </a:lnTo>
                <a:lnTo>
                  <a:pt x="2340769" y="9525"/>
                </a:lnTo>
                <a:lnTo>
                  <a:pt x="2343150" y="28575"/>
                </a:lnTo>
                <a:lnTo>
                  <a:pt x="2321719" y="59531"/>
                </a:lnTo>
                <a:lnTo>
                  <a:pt x="2243138" y="100012"/>
                </a:lnTo>
                <a:lnTo>
                  <a:pt x="1907382" y="257175"/>
                </a:lnTo>
                <a:lnTo>
                  <a:pt x="1490663" y="435768"/>
                </a:lnTo>
                <a:lnTo>
                  <a:pt x="1021557" y="621506"/>
                </a:lnTo>
                <a:lnTo>
                  <a:pt x="762000" y="726281"/>
                </a:lnTo>
                <a:lnTo>
                  <a:pt x="631032" y="785812"/>
                </a:lnTo>
                <a:lnTo>
                  <a:pt x="535782" y="831056"/>
                </a:lnTo>
                <a:lnTo>
                  <a:pt x="426244" y="890587"/>
                </a:lnTo>
                <a:lnTo>
                  <a:pt x="397669" y="907256"/>
                </a:lnTo>
                <a:lnTo>
                  <a:pt x="376238" y="907256"/>
                </a:lnTo>
                <a:lnTo>
                  <a:pt x="323850" y="885825"/>
                </a:lnTo>
                <a:lnTo>
                  <a:pt x="273844" y="862012"/>
                </a:lnTo>
                <a:lnTo>
                  <a:pt x="214313" y="826293"/>
                </a:lnTo>
                <a:lnTo>
                  <a:pt x="164307" y="788193"/>
                </a:lnTo>
                <a:lnTo>
                  <a:pt x="128588" y="757237"/>
                </a:lnTo>
                <a:lnTo>
                  <a:pt x="85725" y="714375"/>
                </a:lnTo>
                <a:lnTo>
                  <a:pt x="42863" y="654843"/>
                </a:lnTo>
                <a:lnTo>
                  <a:pt x="4763" y="583406"/>
                </a:lnTo>
                <a:lnTo>
                  <a:pt x="0" y="561975"/>
                </a:lnTo>
                <a:lnTo>
                  <a:pt x="7144" y="545306"/>
                </a:lnTo>
                <a:lnTo>
                  <a:pt x="21432" y="542925"/>
                </a:lnTo>
                <a:lnTo>
                  <a:pt x="45244" y="550068"/>
                </a:lnTo>
                <a:lnTo>
                  <a:pt x="76200" y="566737"/>
                </a:lnTo>
                <a:lnTo>
                  <a:pt x="104775" y="583406"/>
                </a:lnTo>
                <a:lnTo>
                  <a:pt x="140494" y="602456"/>
                </a:lnTo>
                <a:lnTo>
                  <a:pt x="183357" y="616743"/>
                </a:lnTo>
                <a:lnTo>
                  <a:pt x="238125" y="626268"/>
                </a:lnTo>
                <a:lnTo>
                  <a:pt x="300038" y="626268"/>
                </a:lnTo>
                <a:lnTo>
                  <a:pt x="354807" y="614362"/>
                </a:lnTo>
                <a:lnTo>
                  <a:pt x="531019" y="559593"/>
                </a:lnTo>
                <a:lnTo>
                  <a:pt x="797719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ABC89214-F914-4FC5-BB7C-43DBEBB47AB3}"/>
              </a:ext>
            </a:extLst>
          </p:cNvPr>
          <p:cNvSpPr/>
          <p:nvPr/>
        </p:nvSpPr>
        <p:spPr>
          <a:xfrm>
            <a:off x="5700713" y="2062163"/>
            <a:ext cx="1366837" cy="409575"/>
          </a:xfrm>
          <a:custGeom>
            <a:avLst/>
            <a:gdLst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5325 w 1366837"/>
              <a:gd name="connsiteY34" fmla="*/ 1216818 h 1235868"/>
              <a:gd name="connsiteX35" fmla="*/ 690562 w 1366837"/>
              <a:gd name="connsiteY35" fmla="*/ 1176337 h 1235868"/>
              <a:gd name="connsiteX36" fmla="*/ 695325 w 1366837"/>
              <a:gd name="connsiteY36" fmla="*/ 1147762 h 1235868"/>
              <a:gd name="connsiteX37" fmla="*/ 723900 w 1366837"/>
              <a:gd name="connsiteY37" fmla="*/ 1040606 h 1235868"/>
              <a:gd name="connsiteX38" fmla="*/ 783431 w 1366837"/>
              <a:gd name="connsiteY38" fmla="*/ 840581 h 1235868"/>
              <a:gd name="connsiteX39" fmla="*/ 831056 w 1366837"/>
              <a:gd name="connsiteY39" fmla="*/ 676275 h 1235868"/>
              <a:gd name="connsiteX40" fmla="*/ 881062 w 1366837"/>
              <a:gd name="connsiteY40" fmla="*/ 507206 h 1235868"/>
              <a:gd name="connsiteX41" fmla="*/ 916781 w 1366837"/>
              <a:gd name="connsiteY41" fmla="*/ 381000 h 1235868"/>
              <a:gd name="connsiteX42" fmla="*/ 940593 w 1366837"/>
              <a:gd name="connsiteY42" fmla="*/ 295275 h 1235868"/>
              <a:gd name="connsiteX43" fmla="*/ 945356 w 1366837"/>
              <a:gd name="connsiteY43" fmla="*/ 264318 h 1235868"/>
              <a:gd name="connsiteX44" fmla="*/ 942975 w 1366837"/>
              <a:gd name="connsiteY44" fmla="*/ 252412 h 1235868"/>
              <a:gd name="connsiteX45" fmla="*/ 935831 w 1366837"/>
              <a:gd name="connsiteY45" fmla="*/ 240506 h 1235868"/>
              <a:gd name="connsiteX46" fmla="*/ 919162 w 1366837"/>
              <a:gd name="connsiteY46" fmla="*/ 230981 h 1235868"/>
              <a:gd name="connsiteX47" fmla="*/ 897731 w 1366837"/>
              <a:gd name="connsiteY47" fmla="*/ 230981 h 1235868"/>
              <a:gd name="connsiteX48" fmla="*/ 716756 w 1366837"/>
              <a:gd name="connsiteY48" fmla="*/ 261937 h 1235868"/>
              <a:gd name="connsiteX49" fmla="*/ 450056 w 1366837"/>
              <a:gd name="connsiteY49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695325 w 1366837"/>
              <a:gd name="connsiteY35" fmla="*/ 1147762 h 1235868"/>
              <a:gd name="connsiteX36" fmla="*/ 723900 w 1366837"/>
              <a:gd name="connsiteY36" fmla="*/ 1040606 h 1235868"/>
              <a:gd name="connsiteX37" fmla="*/ 783431 w 1366837"/>
              <a:gd name="connsiteY37" fmla="*/ 840581 h 1235868"/>
              <a:gd name="connsiteX38" fmla="*/ 831056 w 1366837"/>
              <a:gd name="connsiteY38" fmla="*/ 676275 h 1235868"/>
              <a:gd name="connsiteX39" fmla="*/ 881062 w 1366837"/>
              <a:gd name="connsiteY39" fmla="*/ 507206 h 1235868"/>
              <a:gd name="connsiteX40" fmla="*/ 916781 w 1366837"/>
              <a:gd name="connsiteY40" fmla="*/ 381000 h 1235868"/>
              <a:gd name="connsiteX41" fmla="*/ 940593 w 1366837"/>
              <a:gd name="connsiteY41" fmla="*/ 295275 h 1235868"/>
              <a:gd name="connsiteX42" fmla="*/ 945356 w 1366837"/>
              <a:gd name="connsiteY42" fmla="*/ 264318 h 1235868"/>
              <a:gd name="connsiteX43" fmla="*/ 942975 w 1366837"/>
              <a:gd name="connsiteY43" fmla="*/ 252412 h 1235868"/>
              <a:gd name="connsiteX44" fmla="*/ 935831 w 1366837"/>
              <a:gd name="connsiteY44" fmla="*/ 240506 h 1235868"/>
              <a:gd name="connsiteX45" fmla="*/ 919162 w 1366837"/>
              <a:gd name="connsiteY45" fmla="*/ 230981 h 1235868"/>
              <a:gd name="connsiteX46" fmla="*/ 897731 w 1366837"/>
              <a:gd name="connsiteY46" fmla="*/ 230981 h 1235868"/>
              <a:gd name="connsiteX47" fmla="*/ 716756 w 1366837"/>
              <a:gd name="connsiteY47" fmla="*/ 261937 h 1235868"/>
              <a:gd name="connsiteX48" fmla="*/ 450056 w 1366837"/>
              <a:gd name="connsiteY48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723900 w 1366837"/>
              <a:gd name="connsiteY35" fmla="*/ 1040606 h 1235868"/>
              <a:gd name="connsiteX36" fmla="*/ 783431 w 1366837"/>
              <a:gd name="connsiteY36" fmla="*/ 840581 h 1235868"/>
              <a:gd name="connsiteX37" fmla="*/ 831056 w 1366837"/>
              <a:gd name="connsiteY37" fmla="*/ 676275 h 1235868"/>
              <a:gd name="connsiteX38" fmla="*/ 881062 w 1366837"/>
              <a:gd name="connsiteY38" fmla="*/ 507206 h 1235868"/>
              <a:gd name="connsiteX39" fmla="*/ 916781 w 1366837"/>
              <a:gd name="connsiteY39" fmla="*/ 381000 h 1235868"/>
              <a:gd name="connsiteX40" fmla="*/ 940593 w 1366837"/>
              <a:gd name="connsiteY40" fmla="*/ 295275 h 1235868"/>
              <a:gd name="connsiteX41" fmla="*/ 945356 w 1366837"/>
              <a:gd name="connsiteY41" fmla="*/ 264318 h 1235868"/>
              <a:gd name="connsiteX42" fmla="*/ 942975 w 1366837"/>
              <a:gd name="connsiteY42" fmla="*/ 252412 h 1235868"/>
              <a:gd name="connsiteX43" fmla="*/ 935831 w 1366837"/>
              <a:gd name="connsiteY43" fmla="*/ 240506 h 1235868"/>
              <a:gd name="connsiteX44" fmla="*/ 919162 w 1366837"/>
              <a:gd name="connsiteY44" fmla="*/ 230981 h 1235868"/>
              <a:gd name="connsiteX45" fmla="*/ 897731 w 1366837"/>
              <a:gd name="connsiteY45" fmla="*/ 230981 h 1235868"/>
              <a:gd name="connsiteX46" fmla="*/ 716756 w 1366837"/>
              <a:gd name="connsiteY46" fmla="*/ 261937 h 1235868"/>
              <a:gd name="connsiteX47" fmla="*/ 450056 w 1366837"/>
              <a:gd name="connsiteY47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783431 w 1366837"/>
              <a:gd name="connsiteY35" fmla="*/ 840581 h 1235868"/>
              <a:gd name="connsiteX36" fmla="*/ 831056 w 1366837"/>
              <a:gd name="connsiteY36" fmla="*/ 676275 h 1235868"/>
              <a:gd name="connsiteX37" fmla="*/ 881062 w 1366837"/>
              <a:gd name="connsiteY37" fmla="*/ 507206 h 1235868"/>
              <a:gd name="connsiteX38" fmla="*/ 916781 w 1366837"/>
              <a:gd name="connsiteY38" fmla="*/ 381000 h 1235868"/>
              <a:gd name="connsiteX39" fmla="*/ 940593 w 1366837"/>
              <a:gd name="connsiteY39" fmla="*/ 295275 h 1235868"/>
              <a:gd name="connsiteX40" fmla="*/ 945356 w 1366837"/>
              <a:gd name="connsiteY40" fmla="*/ 264318 h 1235868"/>
              <a:gd name="connsiteX41" fmla="*/ 942975 w 1366837"/>
              <a:gd name="connsiteY41" fmla="*/ 252412 h 1235868"/>
              <a:gd name="connsiteX42" fmla="*/ 935831 w 1366837"/>
              <a:gd name="connsiteY42" fmla="*/ 240506 h 1235868"/>
              <a:gd name="connsiteX43" fmla="*/ 919162 w 1366837"/>
              <a:gd name="connsiteY43" fmla="*/ 230981 h 1235868"/>
              <a:gd name="connsiteX44" fmla="*/ 897731 w 1366837"/>
              <a:gd name="connsiteY44" fmla="*/ 230981 h 1235868"/>
              <a:gd name="connsiteX45" fmla="*/ 716756 w 1366837"/>
              <a:gd name="connsiteY45" fmla="*/ 261937 h 1235868"/>
              <a:gd name="connsiteX46" fmla="*/ 450056 w 1366837"/>
              <a:gd name="connsiteY46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831056 w 1366837"/>
              <a:gd name="connsiteY35" fmla="*/ 676275 h 1235868"/>
              <a:gd name="connsiteX36" fmla="*/ 881062 w 1366837"/>
              <a:gd name="connsiteY36" fmla="*/ 507206 h 1235868"/>
              <a:gd name="connsiteX37" fmla="*/ 916781 w 1366837"/>
              <a:gd name="connsiteY37" fmla="*/ 381000 h 1235868"/>
              <a:gd name="connsiteX38" fmla="*/ 940593 w 1366837"/>
              <a:gd name="connsiteY38" fmla="*/ 295275 h 1235868"/>
              <a:gd name="connsiteX39" fmla="*/ 945356 w 1366837"/>
              <a:gd name="connsiteY39" fmla="*/ 264318 h 1235868"/>
              <a:gd name="connsiteX40" fmla="*/ 942975 w 1366837"/>
              <a:gd name="connsiteY40" fmla="*/ 252412 h 1235868"/>
              <a:gd name="connsiteX41" fmla="*/ 935831 w 1366837"/>
              <a:gd name="connsiteY41" fmla="*/ 240506 h 1235868"/>
              <a:gd name="connsiteX42" fmla="*/ 919162 w 1366837"/>
              <a:gd name="connsiteY42" fmla="*/ 230981 h 1235868"/>
              <a:gd name="connsiteX43" fmla="*/ 897731 w 1366837"/>
              <a:gd name="connsiteY43" fmla="*/ 230981 h 1235868"/>
              <a:gd name="connsiteX44" fmla="*/ 716756 w 1366837"/>
              <a:gd name="connsiteY44" fmla="*/ 261937 h 1235868"/>
              <a:gd name="connsiteX45" fmla="*/ 450056 w 1366837"/>
              <a:gd name="connsiteY45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831056 w 1366837"/>
              <a:gd name="connsiteY34" fmla="*/ 676275 h 1235868"/>
              <a:gd name="connsiteX35" fmla="*/ 881062 w 1366837"/>
              <a:gd name="connsiteY35" fmla="*/ 507206 h 1235868"/>
              <a:gd name="connsiteX36" fmla="*/ 916781 w 1366837"/>
              <a:gd name="connsiteY36" fmla="*/ 381000 h 1235868"/>
              <a:gd name="connsiteX37" fmla="*/ 940593 w 1366837"/>
              <a:gd name="connsiteY37" fmla="*/ 295275 h 1235868"/>
              <a:gd name="connsiteX38" fmla="*/ 945356 w 1366837"/>
              <a:gd name="connsiteY38" fmla="*/ 264318 h 1235868"/>
              <a:gd name="connsiteX39" fmla="*/ 942975 w 1366837"/>
              <a:gd name="connsiteY39" fmla="*/ 252412 h 1235868"/>
              <a:gd name="connsiteX40" fmla="*/ 935831 w 1366837"/>
              <a:gd name="connsiteY40" fmla="*/ 240506 h 1235868"/>
              <a:gd name="connsiteX41" fmla="*/ 919162 w 1366837"/>
              <a:gd name="connsiteY41" fmla="*/ 230981 h 1235868"/>
              <a:gd name="connsiteX42" fmla="*/ 897731 w 1366837"/>
              <a:gd name="connsiteY42" fmla="*/ 230981 h 1235868"/>
              <a:gd name="connsiteX43" fmla="*/ 716756 w 1366837"/>
              <a:gd name="connsiteY43" fmla="*/ 261937 h 1235868"/>
              <a:gd name="connsiteX44" fmla="*/ 450056 w 1366837"/>
              <a:gd name="connsiteY44" fmla="*/ 314325 h 1235868"/>
              <a:gd name="connsiteX0" fmla="*/ 450056 w 1366837"/>
              <a:gd name="connsiteY0" fmla="*/ 314325 h 1233487"/>
              <a:gd name="connsiteX1" fmla="*/ 185737 w 1366837"/>
              <a:gd name="connsiteY1" fmla="*/ 369093 h 1233487"/>
              <a:gd name="connsiteX2" fmla="*/ 23812 w 1366837"/>
              <a:gd name="connsiteY2" fmla="*/ 409575 h 1233487"/>
              <a:gd name="connsiteX3" fmla="*/ 0 w 1366837"/>
              <a:gd name="connsiteY3" fmla="*/ 261937 h 1233487"/>
              <a:gd name="connsiteX4" fmla="*/ 200025 w 1366837"/>
              <a:gd name="connsiteY4" fmla="*/ 223837 h 1233487"/>
              <a:gd name="connsiteX5" fmla="*/ 488156 w 1366837"/>
              <a:gd name="connsiteY5" fmla="*/ 164306 h 1233487"/>
              <a:gd name="connsiteX6" fmla="*/ 764381 w 1366837"/>
              <a:gd name="connsiteY6" fmla="*/ 107156 h 1233487"/>
              <a:gd name="connsiteX7" fmla="*/ 833437 w 1366837"/>
              <a:gd name="connsiteY7" fmla="*/ 92868 h 1233487"/>
              <a:gd name="connsiteX8" fmla="*/ 866775 w 1366837"/>
              <a:gd name="connsiteY8" fmla="*/ 78581 h 1233487"/>
              <a:gd name="connsiteX9" fmla="*/ 907256 w 1366837"/>
              <a:gd name="connsiteY9" fmla="*/ 59531 h 1233487"/>
              <a:gd name="connsiteX10" fmla="*/ 942975 w 1366837"/>
              <a:gd name="connsiteY10" fmla="*/ 40481 h 1233487"/>
              <a:gd name="connsiteX11" fmla="*/ 966787 w 1366837"/>
              <a:gd name="connsiteY11" fmla="*/ 23812 h 1233487"/>
              <a:gd name="connsiteX12" fmla="*/ 985837 w 1366837"/>
              <a:gd name="connsiteY12" fmla="*/ 7143 h 1233487"/>
              <a:gd name="connsiteX13" fmla="*/ 1004887 w 1366837"/>
              <a:gd name="connsiteY13" fmla="*/ 0 h 1233487"/>
              <a:gd name="connsiteX14" fmla="*/ 1035843 w 1366837"/>
              <a:gd name="connsiteY14" fmla="*/ 4762 h 1233487"/>
              <a:gd name="connsiteX15" fmla="*/ 1126331 w 1366837"/>
              <a:gd name="connsiteY15" fmla="*/ 35718 h 1233487"/>
              <a:gd name="connsiteX16" fmla="*/ 1226343 w 1366837"/>
              <a:gd name="connsiteY16" fmla="*/ 71437 h 1233487"/>
              <a:gd name="connsiteX17" fmla="*/ 1293018 w 1366837"/>
              <a:gd name="connsiteY17" fmla="*/ 100012 h 1233487"/>
              <a:gd name="connsiteX18" fmla="*/ 1316831 w 1366837"/>
              <a:gd name="connsiteY18" fmla="*/ 116681 h 1233487"/>
              <a:gd name="connsiteX19" fmla="*/ 1343025 w 1366837"/>
              <a:gd name="connsiteY19" fmla="*/ 133350 h 1233487"/>
              <a:gd name="connsiteX20" fmla="*/ 1357312 w 1366837"/>
              <a:gd name="connsiteY20" fmla="*/ 150018 h 1233487"/>
              <a:gd name="connsiteX21" fmla="*/ 1366837 w 1366837"/>
              <a:gd name="connsiteY21" fmla="*/ 169068 h 1233487"/>
              <a:gd name="connsiteX22" fmla="*/ 1362075 w 1366837"/>
              <a:gd name="connsiteY22" fmla="*/ 197643 h 1233487"/>
              <a:gd name="connsiteX23" fmla="*/ 1350168 w 1366837"/>
              <a:gd name="connsiteY23" fmla="*/ 219075 h 1233487"/>
              <a:gd name="connsiteX24" fmla="*/ 1312068 w 1366837"/>
              <a:gd name="connsiteY24" fmla="*/ 245268 h 1233487"/>
              <a:gd name="connsiteX25" fmla="*/ 1252537 w 1366837"/>
              <a:gd name="connsiteY25" fmla="*/ 276225 h 1233487"/>
              <a:gd name="connsiteX26" fmla="*/ 1216818 w 1366837"/>
              <a:gd name="connsiteY26" fmla="*/ 352425 h 1233487"/>
              <a:gd name="connsiteX27" fmla="*/ 1131093 w 1366837"/>
              <a:gd name="connsiteY27" fmla="*/ 531018 h 1233487"/>
              <a:gd name="connsiteX28" fmla="*/ 1045368 w 1366837"/>
              <a:gd name="connsiteY28" fmla="*/ 704850 h 1233487"/>
              <a:gd name="connsiteX29" fmla="*/ 962025 w 1366837"/>
              <a:gd name="connsiteY29" fmla="*/ 857250 h 1233487"/>
              <a:gd name="connsiteX30" fmla="*/ 890587 w 1366837"/>
              <a:gd name="connsiteY30" fmla="*/ 988218 h 1233487"/>
              <a:gd name="connsiteX31" fmla="*/ 778668 w 1366837"/>
              <a:gd name="connsiteY31" fmla="*/ 1183481 h 1233487"/>
              <a:gd name="connsiteX32" fmla="*/ 738187 w 1366837"/>
              <a:gd name="connsiteY32" fmla="*/ 1233487 h 1233487"/>
              <a:gd name="connsiteX33" fmla="*/ 831056 w 1366837"/>
              <a:gd name="connsiteY33" fmla="*/ 676275 h 1233487"/>
              <a:gd name="connsiteX34" fmla="*/ 881062 w 1366837"/>
              <a:gd name="connsiteY34" fmla="*/ 507206 h 1233487"/>
              <a:gd name="connsiteX35" fmla="*/ 916781 w 1366837"/>
              <a:gd name="connsiteY35" fmla="*/ 381000 h 1233487"/>
              <a:gd name="connsiteX36" fmla="*/ 940593 w 1366837"/>
              <a:gd name="connsiteY36" fmla="*/ 295275 h 1233487"/>
              <a:gd name="connsiteX37" fmla="*/ 945356 w 1366837"/>
              <a:gd name="connsiteY37" fmla="*/ 264318 h 1233487"/>
              <a:gd name="connsiteX38" fmla="*/ 942975 w 1366837"/>
              <a:gd name="connsiteY38" fmla="*/ 252412 h 1233487"/>
              <a:gd name="connsiteX39" fmla="*/ 935831 w 1366837"/>
              <a:gd name="connsiteY39" fmla="*/ 240506 h 1233487"/>
              <a:gd name="connsiteX40" fmla="*/ 919162 w 1366837"/>
              <a:gd name="connsiteY40" fmla="*/ 230981 h 1233487"/>
              <a:gd name="connsiteX41" fmla="*/ 897731 w 1366837"/>
              <a:gd name="connsiteY41" fmla="*/ 230981 h 1233487"/>
              <a:gd name="connsiteX42" fmla="*/ 716756 w 1366837"/>
              <a:gd name="connsiteY42" fmla="*/ 261937 h 1233487"/>
              <a:gd name="connsiteX43" fmla="*/ 450056 w 1366837"/>
              <a:gd name="connsiteY43" fmla="*/ 314325 h 1233487"/>
              <a:gd name="connsiteX0" fmla="*/ 450056 w 1366837"/>
              <a:gd name="connsiteY0" fmla="*/ 314325 h 1183481"/>
              <a:gd name="connsiteX1" fmla="*/ 185737 w 1366837"/>
              <a:gd name="connsiteY1" fmla="*/ 369093 h 1183481"/>
              <a:gd name="connsiteX2" fmla="*/ 23812 w 1366837"/>
              <a:gd name="connsiteY2" fmla="*/ 409575 h 1183481"/>
              <a:gd name="connsiteX3" fmla="*/ 0 w 1366837"/>
              <a:gd name="connsiteY3" fmla="*/ 261937 h 1183481"/>
              <a:gd name="connsiteX4" fmla="*/ 200025 w 1366837"/>
              <a:gd name="connsiteY4" fmla="*/ 223837 h 1183481"/>
              <a:gd name="connsiteX5" fmla="*/ 488156 w 1366837"/>
              <a:gd name="connsiteY5" fmla="*/ 164306 h 1183481"/>
              <a:gd name="connsiteX6" fmla="*/ 764381 w 1366837"/>
              <a:gd name="connsiteY6" fmla="*/ 107156 h 1183481"/>
              <a:gd name="connsiteX7" fmla="*/ 833437 w 1366837"/>
              <a:gd name="connsiteY7" fmla="*/ 92868 h 1183481"/>
              <a:gd name="connsiteX8" fmla="*/ 866775 w 1366837"/>
              <a:gd name="connsiteY8" fmla="*/ 78581 h 1183481"/>
              <a:gd name="connsiteX9" fmla="*/ 907256 w 1366837"/>
              <a:gd name="connsiteY9" fmla="*/ 59531 h 1183481"/>
              <a:gd name="connsiteX10" fmla="*/ 942975 w 1366837"/>
              <a:gd name="connsiteY10" fmla="*/ 40481 h 1183481"/>
              <a:gd name="connsiteX11" fmla="*/ 966787 w 1366837"/>
              <a:gd name="connsiteY11" fmla="*/ 23812 h 1183481"/>
              <a:gd name="connsiteX12" fmla="*/ 985837 w 1366837"/>
              <a:gd name="connsiteY12" fmla="*/ 7143 h 1183481"/>
              <a:gd name="connsiteX13" fmla="*/ 1004887 w 1366837"/>
              <a:gd name="connsiteY13" fmla="*/ 0 h 1183481"/>
              <a:gd name="connsiteX14" fmla="*/ 1035843 w 1366837"/>
              <a:gd name="connsiteY14" fmla="*/ 4762 h 1183481"/>
              <a:gd name="connsiteX15" fmla="*/ 1126331 w 1366837"/>
              <a:gd name="connsiteY15" fmla="*/ 35718 h 1183481"/>
              <a:gd name="connsiteX16" fmla="*/ 1226343 w 1366837"/>
              <a:gd name="connsiteY16" fmla="*/ 71437 h 1183481"/>
              <a:gd name="connsiteX17" fmla="*/ 1293018 w 1366837"/>
              <a:gd name="connsiteY17" fmla="*/ 100012 h 1183481"/>
              <a:gd name="connsiteX18" fmla="*/ 1316831 w 1366837"/>
              <a:gd name="connsiteY18" fmla="*/ 116681 h 1183481"/>
              <a:gd name="connsiteX19" fmla="*/ 1343025 w 1366837"/>
              <a:gd name="connsiteY19" fmla="*/ 133350 h 1183481"/>
              <a:gd name="connsiteX20" fmla="*/ 1357312 w 1366837"/>
              <a:gd name="connsiteY20" fmla="*/ 150018 h 1183481"/>
              <a:gd name="connsiteX21" fmla="*/ 1366837 w 1366837"/>
              <a:gd name="connsiteY21" fmla="*/ 169068 h 1183481"/>
              <a:gd name="connsiteX22" fmla="*/ 1362075 w 1366837"/>
              <a:gd name="connsiteY22" fmla="*/ 197643 h 1183481"/>
              <a:gd name="connsiteX23" fmla="*/ 1350168 w 1366837"/>
              <a:gd name="connsiteY23" fmla="*/ 219075 h 1183481"/>
              <a:gd name="connsiteX24" fmla="*/ 1312068 w 1366837"/>
              <a:gd name="connsiteY24" fmla="*/ 245268 h 1183481"/>
              <a:gd name="connsiteX25" fmla="*/ 1252537 w 1366837"/>
              <a:gd name="connsiteY25" fmla="*/ 276225 h 1183481"/>
              <a:gd name="connsiteX26" fmla="*/ 1216818 w 1366837"/>
              <a:gd name="connsiteY26" fmla="*/ 352425 h 1183481"/>
              <a:gd name="connsiteX27" fmla="*/ 1131093 w 1366837"/>
              <a:gd name="connsiteY27" fmla="*/ 531018 h 1183481"/>
              <a:gd name="connsiteX28" fmla="*/ 1045368 w 1366837"/>
              <a:gd name="connsiteY28" fmla="*/ 704850 h 1183481"/>
              <a:gd name="connsiteX29" fmla="*/ 962025 w 1366837"/>
              <a:gd name="connsiteY29" fmla="*/ 857250 h 1183481"/>
              <a:gd name="connsiteX30" fmla="*/ 890587 w 1366837"/>
              <a:gd name="connsiteY30" fmla="*/ 988218 h 1183481"/>
              <a:gd name="connsiteX31" fmla="*/ 778668 w 1366837"/>
              <a:gd name="connsiteY31" fmla="*/ 1183481 h 1183481"/>
              <a:gd name="connsiteX32" fmla="*/ 831056 w 1366837"/>
              <a:gd name="connsiteY32" fmla="*/ 676275 h 1183481"/>
              <a:gd name="connsiteX33" fmla="*/ 881062 w 1366837"/>
              <a:gd name="connsiteY33" fmla="*/ 507206 h 1183481"/>
              <a:gd name="connsiteX34" fmla="*/ 916781 w 1366837"/>
              <a:gd name="connsiteY34" fmla="*/ 381000 h 1183481"/>
              <a:gd name="connsiteX35" fmla="*/ 940593 w 1366837"/>
              <a:gd name="connsiteY35" fmla="*/ 295275 h 1183481"/>
              <a:gd name="connsiteX36" fmla="*/ 945356 w 1366837"/>
              <a:gd name="connsiteY36" fmla="*/ 264318 h 1183481"/>
              <a:gd name="connsiteX37" fmla="*/ 942975 w 1366837"/>
              <a:gd name="connsiteY37" fmla="*/ 252412 h 1183481"/>
              <a:gd name="connsiteX38" fmla="*/ 935831 w 1366837"/>
              <a:gd name="connsiteY38" fmla="*/ 240506 h 1183481"/>
              <a:gd name="connsiteX39" fmla="*/ 919162 w 1366837"/>
              <a:gd name="connsiteY39" fmla="*/ 230981 h 1183481"/>
              <a:gd name="connsiteX40" fmla="*/ 897731 w 1366837"/>
              <a:gd name="connsiteY40" fmla="*/ 230981 h 1183481"/>
              <a:gd name="connsiteX41" fmla="*/ 716756 w 1366837"/>
              <a:gd name="connsiteY41" fmla="*/ 261937 h 1183481"/>
              <a:gd name="connsiteX42" fmla="*/ 450056 w 1366837"/>
              <a:gd name="connsiteY42" fmla="*/ 314325 h 1183481"/>
              <a:gd name="connsiteX0" fmla="*/ 450056 w 1366837"/>
              <a:gd name="connsiteY0" fmla="*/ 314325 h 988218"/>
              <a:gd name="connsiteX1" fmla="*/ 185737 w 1366837"/>
              <a:gd name="connsiteY1" fmla="*/ 369093 h 988218"/>
              <a:gd name="connsiteX2" fmla="*/ 23812 w 1366837"/>
              <a:gd name="connsiteY2" fmla="*/ 409575 h 988218"/>
              <a:gd name="connsiteX3" fmla="*/ 0 w 1366837"/>
              <a:gd name="connsiteY3" fmla="*/ 261937 h 988218"/>
              <a:gd name="connsiteX4" fmla="*/ 200025 w 1366837"/>
              <a:gd name="connsiteY4" fmla="*/ 223837 h 988218"/>
              <a:gd name="connsiteX5" fmla="*/ 488156 w 1366837"/>
              <a:gd name="connsiteY5" fmla="*/ 164306 h 988218"/>
              <a:gd name="connsiteX6" fmla="*/ 764381 w 1366837"/>
              <a:gd name="connsiteY6" fmla="*/ 107156 h 988218"/>
              <a:gd name="connsiteX7" fmla="*/ 833437 w 1366837"/>
              <a:gd name="connsiteY7" fmla="*/ 92868 h 988218"/>
              <a:gd name="connsiteX8" fmla="*/ 866775 w 1366837"/>
              <a:gd name="connsiteY8" fmla="*/ 78581 h 988218"/>
              <a:gd name="connsiteX9" fmla="*/ 907256 w 1366837"/>
              <a:gd name="connsiteY9" fmla="*/ 59531 h 988218"/>
              <a:gd name="connsiteX10" fmla="*/ 942975 w 1366837"/>
              <a:gd name="connsiteY10" fmla="*/ 40481 h 988218"/>
              <a:gd name="connsiteX11" fmla="*/ 966787 w 1366837"/>
              <a:gd name="connsiteY11" fmla="*/ 23812 h 988218"/>
              <a:gd name="connsiteX12" fmla="*/ 985837 w 1366837"/>
              <a:gd name="connsiteY12" fmla="*/ 7143 h 988218"/>
              <a:gd name="connsiteX13" fmla="*/ 1004887 w 1366837"/>
              <a:gd name="connsiteY13" fmla="*/ 0 h 988218"/>
              <a:gd name="connsiteX14" fmla="*/ 1035843 w 1366837"/>
              <a:gd name="connsiteY14" fmla="*/ 4762 h 988218"/>
              <a:gd name="connsiteX15" fmla="*/ 1126331 w 1366837"/>
              <a:gd name="connsiteY15" fmla="*/ 35718 h 988218"/>
              <a:gd name="connsiteX16" fmla="*/ 1226343 w 1366837"/>
              <a:gd name="connsiteY16" fmla="*/ 71437 h 988218"/>
              <a:gd name="connsiteX17" fmla="*/ 1293018 w 1366837"/>
              <a:gd name="connsiteY17" fmla="*/ 100012 h 988218"/>
              <a:gd name="connsiteX18" fmla="*/ 1316831 w 1366837"/>
              <a:gd name="connsiteY18" fmla="*/ 116681 h 988218"/>
              <a:gd name="connsiteX19" fmla="*/ 1343025 w 1366837"/>
              <a:gd name="connsiteY19" fmla="*/ 133350 h 988218"/>
              <a:gd name="connsiteX20" fmla="*/ 1357312 w 1366837"/>
              <a:gd name="connsiteY20" fmla="*/ 150018 h 988218"/>
              <a:gd name="connsiteX21" fmla="*/ 1366837 w 1366837"/>
              <a:gd name="connsiteY21" fmla="*/ 169068 h 988218"/>
              <a:gd name="connsiteX22" fmla="*/ 1362075 w 1366837"/>
              <a:gd name="connsiteY22" fmla="*/ 197643 h 988218"/>
              <a:gd name="connsiteX23" fmla="*/ 1350168 w 1366837"/>
              <a:gd name="connsiteY23" fmla="*/ 219075 h 988218"/>
              <a:gd name="connsiteX24" fmla="*/ 1312068 w 1366837"/>
              <a:gd name="connsiteY24" fmla="*/ 245268 h 988218"/>
              <a:gd name="connsiteX25" fmla="*/ 1252537 w 1366837"/>
              <a:gd name="connsiteY25" fmla="*/ 276225 h 988218"/>
              <a:gd name="connsiteX26" fmla="*/ 1216818 w 1366837"/>
              <a:gd name="connsiteY26" fmla="*/ 352425 h 988218"/>
              <a:gd name="connsiteX27" fmla="*/ 1131093 w 1366837"/>
              <a:gd name="connsiteY27" fmla="*/ 531018 h 988218"/>
              <a:gd name="connsiteX28" fmla="*/ 1045368 w 1366837"/>
              <a:gd name="connsiteY28" fmla="*/ 704850 h 988218"/>
              <a:gd name="connsiteX29" fmla="*/ 962025 w 1366837"/>
              <a:gd name="connsiteY29" fmla="*/ 857250 h 988218"/>
              <a:gd name="connsiteX30" fmla="*/ 890587 w 1366837"/>
              <a:gd name="connsiteY30" fmla="*/ 988218 h 988218"/>
              <a:gd name="connsiteX31" fmla="*/ 831056 w 1366837"/>
              <a:gd name="connsiteY31" fmla="*/ 676275 h 988218"/>
              <a:gd name="connsiteX32" fmla="*/ 881062 w 1366837"/>
              <a:gd name="connsiteY32" fmla="*/ 507206 h 988218"/>
              <a:gd name="connsiteX33" fmla="*/ 916781 w 1366837"/>
              <a:gd name="connsiteY33" fmla="*/ 381000 h 988218"/>
              <a:gd name="connsiteX34" fmla="*/ 940593 w 1366837"/>
              <a:gd name="connsiteY34" fmla="*/ 295275 h 988218"/>
              <a:gd name="connsiteX35" fmla="*/ 945356 w 1366837"/>
              <a:gd name="connsiteY35" fmla="*/ 264318 h 988218"/>
              <a:gd name="connsiteX36" fmla="*/ 942975 w 1366837"/>
              <a:gd name="connsiteY36" fmla="*/ 252412 h 988218"/>
              <a:gd name="connsiteX37" fmla="*/ 935831 w 1366837"/>
              <a:gd name="connsiteY37" fmla="*/ 240506 h 988218"/>
              <a:gd name="connsiteX38" fmla="*/ 919162 w 1366837"/>
              <a:gd name="connsiteY38" fmla="*/ 230981 h 988218"/>
              <a:gd name="connsiteX39" fmla="*/ 897731 w 1366837"/>
              <a:gd name="connsiteY39" fmla="*/ 230981 h 988218"/>
              <a:gd name="connsiteX40" fmla="*/ 716756 w 1366837"/>
              <a:gd name="connsiteY40" fmla="*/ 261937 h 988218"/>
              <a:gd name="connsiteX41" fmla="*/ 450056 w 1366837"/>
              <a:gd name="connsiteY41" fmla="*/ 314325 h 988218"/>
              <a:gd name="connsiteX0" fmla="*/ 450056 w 1366837"/>
              <a:gd name="connsiteY0" fmla="*/ 314325 h 857250"/>
              <a:gd name="connsiteX1" fmla="*/ 185737 w 1366837"/>
              <a:gd name="connsiteY1" fmla="*/ 369093 h 857250"/>
              <a:gd name="connsiteX2" fmla="*/ 23812 w 1366837"/>
              <a:gd name="connsiteY2" fmla="*/ 409575 h 857250"/>
              <a:gd name="connsiteX3" fmla="*/ 0 w 1366837"/>
              <a:gd name="connsiteY3" fmla="*/ 261937 h 857250"/>
              <a:gd name="connsiteX4" fmla="*/ 200025 w 1366837"/>
              <a:gd name="connsiteY4" fmla="*/ 223837 h 857250"/>
              <a:gd name="connsiteX5" fmla="*/ 488156 w 1366837"/>
              <a:gd name="connsiteY5" fmla="*/ 164306 h 857250"/>
              <a:gd name="connsiteX6" fmla="*/ 764381 w 1366837"/>
              <a:gd name="connsiteY6" fmla="*/ 107156 h 857250"/>
              <a:gd name="connsiteX7" fmla="*/ 833437 w 1366837"/>
              <a:gd name="connsiteY7" fmla="*/ 92868 h 857250"/>
              <a:gd name="connsiteX8" fmla="*/ 866775 w 1366837"/>
              <a:gd name="connsiteY8" fmla="*/ 78581 h 857250"/>
              <a:gd name="connsiteX9" fmla="*/ 907256 w 1366837"/>
              <a:gd name="connsiteY9" fmla="*/ 59531 h 857250"/>
              <a:gd name="connsiteX10" fmla="*/ 942975 w 1366837"/>
              <a:gd name="connsiteY10" fmla="*/ 40481 h 857250"/>
              <a:gd name="connsiteX11" fmla="*/ 966787 w 1366837"/>
              <a:gd name="connsiteY11" fmla="*/ 23812 h 857250"/>
              <a:gd name="connsiteX12" fmla="*/ 985837 w 1366837"/>
              <a:gd name="connsiteY12" fmla="*/ 7143 h 857250"/>
              <a:gd name="connsiteX13" fmla="*/ 1004887 w 1366837"/>
              <a:gd name="connsiteY13" fmla="*/ 0 h 857250"/>
              <a:gd name="connsiteX14" fmla="*/ 1035843 w 1366837"/>
              <a:gd name="connsiteY14" fmla="*/ 4762 h 857250"/>
              <a:gd name="connsiteX15" fmla="*/ 1126331 w 1366837"/>
              <a:gd name="connsiteY15" fmla="*/ 35718 h 857250"/>
              <a:gd name="connsiteX16" fmla="*/ 1226343 w 1366837"/>
              <a:gd name="connsiteY16" fmla="*/ 71437 h 857250"/>
              <a:gd name="connsiteX17" fmla="*/ 1293018 w 1366837"/>
              <a:gd name="connsiteY17" fmla="*/ 100012 h 857250"/>
              <a:gd name="connsiteX18" fmla="*/ 1316831 w 1366837"/>
              <a:gd name="connsiteY18" fmla="*/ 116681 h 857250"/>
              <a:gd name="connsiteX19" fmla="*/ 1343025 w 1366837"/>
              <a:gd name="connsiteY19" fmla="*/ 133350 h 857250"/>
              <a:gd name="connsiteX20" fmla="*/ 1357312 w 1366837"/>
              <a:gd name="connsiteY20" fmla="*/ 150018 h 857250"/>
              <a:gd name="connsiteX21" fmla="*/ 1366837 w 1366837"/>
              <a:gd name="connsiteY21" fmla="*/ 169068 h 857250"/>
              <a:gd name="connsiteX22" fmla="*/ 1362075 w 1366837"/>
              <a:gd name="connsiteY22" fmla="*/ 197643 h 857250"/>
              <a:gd name="connsiteX23" fmla="*/ 1350168 w 1366837"/>
              <a:gd name="connsiteY23" fmla="*/ 219075 h 857250"/>
              <a:gd name="connsiteX24" fmla="*/ 1312068 w 1366837"/>
              <a:gd name="connsiteY24" fmla="*/ 245268 h 857250"/>
              <a:gd name="connsiteX25" fmla="*/ 1252537 w 1366837"/>
              <a:gd name="connsiteY25" fmla="*/ 276225 h 857250"/>
              <a:gd name="connsiteX26" fmla="*/ 1216818 w 1366837"/>
              <a:gd name="connsiteY26" fmla="*/ 352425 h 857250"/>
              <a:gd name="connsiteX27" fmla="*/ 1131093 w 1366837"/>
              <a:gd name="connsiteY27" fmla="*/ 531018 h 857250"/>
              <a:gd name="connsiteX28" fmla="*/ 1045368 w 1366837"/>
              <a:gd name="connsiteY28" fmla="*/ 704850 h 857250"/>
              <a:gd name="connsiteX29" fmla="*/ 962025 w 1366837"/>
              <a:gd name="connsiteY29" fmla="*/ 857250 h 857250"/>
              <a:gd name="connsiteX30" fmla="*/ 831056 w 1366837"/>
              <a:gd name="connsiteY30" fmla="*/ 676275 h 857250"/>
              <a:gd name="connsiteX31" fmla="*/ 881062 w 1366837"/>
              <a:gd name="connsiteY31" fmla="*/ 507206 h 857250"/>
              <a:gd name="connsiteX32" fmla="*/ 916781 w 1366837"/>
              <a:gd name="connsiteY32" fmla="*/ 381000 h 857250"/>
              <a:gd name="connsiteX33" fmla="*/ 940593 w 1366837"/>
              <a:gd name="connsiteY33" fmla="*/ 295275 h 857250"/>
              <a:gd name="connsiteX34" fmla="*/ 945356 w 1366837"/>
              <a:gd name="connsiteY34" fmla="*/ 264318 h 857250"/>
              <a:gd name="connsiteX35" fmla="*/ 942975 w 1366837"/>
              <a:gd name="connsiteY35" fmla="*/ 252412 h 857250"/>
              <a:gd name="connsiteX36" fmla="*/ 935831 w 1366837"/>
              <a:gd name="connsiteY36" fmla="*/ 240506 h 857250"/>
              <a:gd name="connsiteX37" fmla="*/ 919162 w 1366837"/>
              <a:gd name="connsiteY37" fmla="*/ 230981 h 857250"/>
              <a:gd name="connsiteX38" fmla="*/ 897731 w 1366837"/>
              <a:gd name="connsiteY38" fmla="*/ 230981 h 857250"/>
              <a:gd name="connsiteX39" fmla="*/ 716756 w 1366837"/>
              <a:gd name="connsiteY39" fmla="*/ 261937 h 857250"/>
              <a:gd name="connsiteX40" fmla="*/ 450056 w 1366837"/>
              <a:gd name="connsiteY40" fmla="*/ 314325 h 857250"/>
              <a:gd name="connsiteX0" fmla="*/ 450056 w 1366837"/>
              <a:gd name="connsiteY0" fmla="*/ 314325 h 704850"/>
              <a:gd name="connsiteX1" fmla="*/ 185737 w 1366837"/>
              <a:gd name="connsiteY1" fmla="*/ 369093 h 704850"/>
              <a:gd name="connsiteX2" fmla="*/ 23812 w 1366837"/>
              <a:gd name="connsiteY2" fmla="*/ 409575 h 704850"/>
              <a:gd name="connsiteX3" fmla="*/ 0 w 1366837"/>
              <a:gd name="connsiteY3" fmla="*/ 261937 h 704850"/>
              <a:gd name="connsiteX4" fmla="*/ 200025 w 1366837"/>
              <a:gd name="connsiteY4" fmla="*/ 223837 h 704850"/>
              <a:gd name="connsiteX5" fmla="*/ 488156 w 1366837"/>
              <a:gd name="connsiteY5" fmla="*/ 164306 h 704850"/>
              <a:gd name="connsiteX6" fmla="*/ 764381 w 1366837"/>
              <a:gd name="connsiteY6" fmla="*/ 107156 h 704850"/>
              <a:gd name="connsiteX7" fmla="*/ 833437 w 1366837"/>
              <a:gd name="connsiteY7" fmla="*/ 92868 h 704850"/>
              <a:gd name="connsiteX8" fmla="*/ 866775 w 1366837"/>
              <a:gd name="connsiteY8" fmla="*/ 78581 h 704850"/>
              <a:gd name="connsiteX9" fmla="*/ 907256 w 1366837"/>
              <a:gd name="connsiteY9" fmla="*/ 59531 h 704850"/>
              <a:gd name="connsiteX10" fmla="*/ 942975 w 1366837"/>
              <a:gd name="connsiteY10" fmla="*/ 40481 h 704850"/>
              <a:gd name="connsiteX11" fmla="*/ 966787 w 1366837"/>
              <a:gd name="connsiteY11" fmla="*/ 23812 h 704850"/>
              <a:gd name="connsiteX12" fmla="*/ 985837 w 1366837"/>
              <a:gd name="connsiteY12" fmla="*/ 7143 h 704850"/>
              <a:gd name="connsiteX13" fmla="*/ 1004887 w 1366837"/>
              <a:gd name="connsiteY13" fmla="*/ 0 h 704850"/>
              <a:gd name="connsiteX14" fmla="*/ 1035843 w 1366837"/>
              <a:gd name="connsiteY14" fmla="*/ 4762 h 704850"/>
              <a:gd name="connsiteX15" fmla="*/ 1126331 w 1366837"/>
              <a:gd name="connsiteY15" fmla="*/ 35718 h 704850"/>
              <a:gd name="connsiteX16" fmla="*/ 1226343 w 1366837"/>
              <a:gd name="connsiteY16" fmla="*/ 71437 h 704850"/>
              <a:gd name="connsiteX17" fmla="*/ 1293018 w 1366837"/>
              <a:gd name="connsiteY17" fmla="*/ 100012 h 704850"/>
              <a:gd name="connsiteX18" fmla="*/ 1316831 w 1366837"/>
              <a:gd name="connsiteY18" fmla="*/ 116681 h 704850"/>
              <a:gd name="connsiteX19" fmla="*/ 1343025 w 1366837"/>
              <a:gd name="connsiteY19" fmla="*/ 133350 h 704850"/>
              <a:gd name="connsiteX20" fmla="*/ 1357312 w 1366837"/>
              <a:gd name="connsiteY20" fmla="*/ 150018 h 704850"/>
              <a:gd name="connsiteX21" fmla="*/ 1366837 w 1366837"/>
              <a:gd name="connsiteY21" fmla="*/ 169068 h 704850"/>
              <a:gd name="connsiteX22" fmla="*/ 1362075 w 1366837"/>
              <a:gd name="connsiteY22" fmla="*/ 197643 h 704850"/>
              <a:gd name="connsiteX23" fmla="*/ 1350168 w 1366837"/>
              <a:gd name="connsiteY23" fmla="*/ 219075 h 704850"/>
              <a:gd name="connsiteX24" fmla="*/ 1312068 w 1366837"/>
              <a:gd name="connsiteY24" fmla="*/ 245268 h 704850"/>
              <a:gd name="connsiteX25" fmla="*/ 1252537 w 1366837"/>
              <a:gd name="connsiteY25" fmla="*/ 276225 h 704850"/>
              <a:gd name="connsiteX26" fmla="*/ 1216818 w 1366837"/>
              <a:gd name="connsiteY26" fmla="*/ 352425 h 704850"/>
              <a:gd name="connsiteX27" fmla="*/ 1131093 w 1366837"/>
              <a:gd name="connsiteY27" fmla="*/ 531018 h 704850"/>
              <a:gd name="connsiteX28" fmla="*/ 1045368 w 1366837"/>
              <a:gd name="connsiteY28" fmla="*/ 704850 h 704850"/>
              <a:gd name="connsiteX29" fmla="*/ 831056 w 1366837"/>
              <a:gd name="connsiteY29" fmla="*/ 676275 h 704850"/>
              <a:gd name="connsiteX30" fmla="*/ 881062 w 1366837"/>
              <a:gd name="connsiteY30" fmla="*/ 507206 h 704850"/>
              <a:gd name="connsiteX31" fmla="*/ 916781 w 1366837"/>
              <a:gd name="connsiteY31" fmla="*/ 381000 h 704850"/>
              <a:gd name="connsiteX32" fmla="*/ 940593 w 1366837"/>
              <a:gd name="connsiteY32" fmla="*/ 295275 h 704850"/>
              <a:gd name="connsiteX33" fmla="*/ 945356 w 1366837"/>
              <a:gd name="connsiteY33" fmla="*/ 264318 h 704850"/>
              <a:gd name="connsiteX34" fmla="*/ 942975 w 1366837"/>
              <a:gd name="connsiteY34" fmla="*/ 252412 h 704850"/>
              <a:gd name="connsiteX35" fmla="*/ 935831 w 1366837"/>
              <a:gd name="connsiteY35" fmla="*/ 240506 h 704850"/>
              <a:gd name="connsiteX36" fmla="*/ 919162 w 1366837"/>
              <a:gd name="connsiteY36" fmla="*/ 230981 h 704850"/>
              <a:gd name="connsiteX37" fmla="*/ 897731 w 1366837"/>
              <a:gd name="connsiteY37" fmla="*/ 230981 h 704850"/>
              <a:gd name="connsiteX38" fmla="*/ 716756 w 1366837"/>
              <a:gd name="connsiteY38" fmla="*/ 261937 h 704850"/>
              <a:gd name="connsiteX39" fmla="*/ 450056 w 1366837"/>
              <a:gd name="connsiteY39" fmla="*/ 314325 h 704850"/>
              <a:gd name="connsiteX0" fmla="*/ 450056 w 1366837"/>
              <a:gd name="connsiteY0" fmla="*/ 314325 h 676275"/>
              <a:gd name="connsiteX1" fmla="*/ 185737 w 1366837"/>
              <a:gd name="connsiteY1" fmla="*/ 369093 h 676275"/>
              <a:gd name="connsiteX2" fmla="*/ 23812 w 1366837"/>
              <a:gd name="connsiteY2" fmla="*/ 409575 h 676275"/>
              <a:gd name="connsiteX3" fmla="*/ 0 w 1366837"/>
              <a:gd name="connsiteY3" fmla="*/ 261937 h 676275"/>
              <a:gd name="connsiteX4" fmla="*/ 200025 w 1366837"/>
              <a:gd name="connsiteY4" fmla="*/ 223837 h 676275"/>
              <a:gd name="connsiteX5" fmla="*/ 488156 w 1366837"/>
              <a:gd name="connsiteY5" fmla="*/ 164306 h 676275"/>
              <a:gd name="connsiteX6" fmla="*/ 764381 w 1366837"/>
              <a:gd name="connsiteY6" fmla="*/ 107156 h 676275"/>
              <a:gd name="connsiteX7" fmla="*/ 833437 w 1366837"/>
              <a:gd name="connsiteY7" fmla="*/ 92868 h 676275"/>
              <a:gd name="connsiteX8" fmla="*/ 866775 w 1366837"/>
              <a:gd name="connsiteY8" fmla="*/ 78581 h 676275"/>
              <a:gd name="connsiteX9" fmla="*/ 907256 w 1366837"/>
              <a:gd name="connsiteY9" fmla="*/ 59531 h 676275"/>
              <a:gd name="connsiteX10" fmla="*/ 942975 w 1366837"/>
              <a:gd name="connsiteY10" fmla="*/ 40481 h 676275"/>
              <a:gd name="connsiteX11" fmla="*/ 966787 w 1366837"/>
              <a:gd name="connsiteY11" fmla="*/ 23812 h 676275"/>
              <a:gd name="connsiteX12" fmla="*/ 985837 w 1366837"/>
              <a:gd name="connsiteY12" fmla="*/ 7143 h 676275"/>
              <a:gd name="connsiteX13" fmla="*/ 1004887 w 1366837"/>
              <a:gd name="connsiteY13" fmla="*/ 0 h 676275"/>
              <a:gd name="connsiteX14" fmla="*/ 1035843 w 1366837"/>
              <a:gd name="connsiteY14" fmla="*/ 4762 h 676275"/>
              <a:gd name="connsiteX15" fmla="*/ 1126331 w 1366837"/>
              <a:gd name="connsiteY15" fmla="*/ 35718 h 676275"/>
              <a:gd name="connsiteX16" fmla="*/ 1226343 w 1366837"/>
              <a:gd name="connsiteY16" fmla="*/ 71437 h 676275"/>
              <a:gd name="connsiteX17" fmla="*/ 1293018 w 1366837"/>
              <a:gd name="connsiteY17" fmla="*/ 100012 h 676275"/>
              <a:gd name="connsiteX18" fmla="*/ 1316831 w 1366837"/>
              <a:gd name="connsiteY18" fmla="*/ 116681 h 676275"/>
              <a:gd name="connsiteX19" fmla="*/ 1343025 w 1366837"/>
              <a:gd name="connsiteY19" fmla="*/ 133350 h 676275"/>
              <a:gd name="connsiteX20" fmla="*/ 1357312 w 1366837"/>
              <a:gd name="connsiteY20" fmla="*/ 150018 h 676275"/>
              <a:gd name="connsiteX21" fmla="*/ 1366837 w 1366837"/>
              <a:gd name="connsiteY21" fmla="*/ 169068 h 676275"/>
              <a:gd name="connsiteX22" fmla="*/ 1362075 w 1366837"/>
              <a:gd name="connsiteY22" fmla="*/ 197643 h 676275"/>
              <a:gd name="connsiteX23" fmla="*/ 1350168 w 1366837"/>
              <a:gd name="connsiteY23" fmla="*/ 219075 h 676275"/>
              <a:gd name="connsiteX24" fmla="*/ 1312068 w 1366837"/>
              <a:gd name="connsiteY24" fmla="*/ 245268 h 676275"/>
              <a:gd name="connsiteX25" fmla="*/ 1252537 w 1366837"/>
              <a:gd name="connsiteY25" fmla="*/ 276225 h 676275"/>
              <a:gd name="connsiteX26" fmla="*/ 1216818 w 1366837"/>
              <a:gd name="connsiteY26" fmla="*/ 352425 h 676275"/>
              <a:gd name="connsiteX27" fmla="*/ 1131093 w 1366837"/>
              <a:gd name="connsiteY27" fmla="*/ 531018 h 676275"/>
              <a:gd name="connsiteX28" fmla="*/ 831056 w 1366837"/>
              <a:gd name="connsiteY28" fmla="*/ 676275 h 676275"/>
              <a:gd name="connsiteX29" fmla="*/ 881062 w 1366837"/>
              <a:gd name="connsiteY29" fmla="*/ 507206 h 676275"/>
              <a:gd name="connsiteX30" fmla="*/ 916781 w 1366837"/>
              <a:gd name="connsiteY30" fmla="*/ 381000 h 676275"/>
              <a:gd name="connsiteX31" fmla="*/ 940593 w 1366837"/>
              <a:gd name="connsiteY31" fmla="*/ 295275 h 676275"/>
              <a:gd name="connsiteX32" fmla="*/ 945356 w 1366837"/>
              <a:gd name="connsiteY32" fmla="*/ 264318 h 676275"/>
              <a:gd name="connsiteX33" fmla="*/ 942975 w 1366837"/>
              <a:gd name="connsiteY33" fmla="*/ 252412 h 676275"/>
              <a:gd name="connsiteX34" fmla="*/ 935831 w 1366837"/>
              <a:gd name="connsiteY34" fmla="*/ 240506 h 676275"/>
              <a:gd name="connsiteX35" fmla="*/ 919162 w 1366837"/>
              <a:gd name="connsiteY35" fmla="*/ 230981 h 676275"/>
              <a:gd name="connsiteX36" fmla="*/ 897731 w 1366837"/>
              <a:gd name="connsiteY36" fmla="*/ 230981 h 676275"/>
              <a:gd name="connsiteX37" fmla="*/ 716756 w 1366837"/>
              <a:gd name="connsiteY37" fmla="*/ 261937 h 676275"/>
              <a:gd name="connsiteX38" fmla="*/ 450056 w 1366837"/>
              <a:gd name="connsiteY38" fmla="*/ 314325 h 676275"/>
              <a:gd name="connsiteX0" fmla="*/ 450056 w 1366837"/>
              <a:gd name="connsiteY0" fmla="*/ 314325 h 676275"/>
              <a:gd name="connsiteX1" fmla="*/ 185737 w 1366837"/>
              <a:gd name="connsiteY1" fmla="*/ 369093 h 676275"/>
              <a:gd name="connsiteX2" fmla="*/ 23812 w 1366837"/>
              <a:gd name="connsiteY2" fmla="*/ 409575 h 676275"/>
              <a:gd name="connsiteX3" fmla="*/ 0 w 1366837"/>
              <a:gd name="connsiteY3" fmla="*/ 261937 h 676275"/>
              <a:gd name="connsiteX4" fmla="*/ 200025 w 1366837"/>
              <a:gd name="connsiteY4" fmla="*/ 223837 h 676275"/>
              <a:gd name="connsiteX5" fmla="*/ 488156 w 1366837"/>
              <a:gd name="connsiteY5" fmla="*/ 164306 h 676275"/>
              <a:gd name="connsiteX6" fmla="*/ 764381 w 1366837"/>
              <a:gd name="connsiteY6" fmla="*/ 107156 h 676275"/>
              <a:gd name="connsiteX7" fmla="*/ 833437 w 1366837"/>
              <a:gd name="connsiteY7" fmla="*/ 92868 h 676275"/>
              <a:gd name="connsiteX8" fmla="*/ 866775 w 1366837"/>
              <a:gd name="connsiteY8" fmla="*/ 78581 h 676275"/>
              <a:gd name="connsiteX9" fmla="*/ 907256 w 1366837"/>
              <a:gd name="connsiteY9" fmla="*/ 59531 h 676275"/>
              <a:gd name="connsiteX10" fmla="*/ 942975 w 1366837"/>
              <a:gd name="connsiteY10" fmla="*/ 40481 h 676275"/>
              <a:gd name="connsiteX11" fmla="*/ 966787 w 1366837"/>
              <a:gd name="connsiteY11" fmla="*/ 23812 h 676275"/>
              <a:gd name="connsiteX12" fmla="*/ 985837 w 1366837"/>
              <a:gd name="connsiteY12" fmla="*/ 7143 h 676275"/>
              <a:gd name="connsiteX13" fmla="*/ 1004887 w 1366837"/>
              <a:gd name="connsiteY13" fmla="*/ 0 h 676275"/>
              <a:gd name="connsiteX14" fmla="*/ 1035843 w 1366837"/>
              <a:gd name="connsiteY14" fmla="*/ 4762 h 676275"/>
              <a:gd name="connsiteX15" fmla="*/ 1126331 w 1366837"/>
              <a:gd name="connsiteY15" fmla="*/ 35718 h 676275"/>
              <a:gd name="connsiteX16" fmla="*/ 1226343 w 1366837"/>
              <a:gd name="connsiteY16" fmla="*/ 71437 h 676275"/>
              <a:gd name="connsiteX17" fmla="*/ 1293018 w 1366837"/>
              <a:gd name="connsiteY17" fmla="*/ 100012 h 676275"/>
              <a:gd name="connsiteX18" fmla="*/ 1316831 w 1366837"/>
              <a:gd name="connsiteY18" fmla="*/ 116681 h 676275"/>
              <a:gd name="connsiteX19" fmla="*/ 1343025 w 1366837"/>
              <a:gd name="connsiteY19" fmla="*/ 133350 h 676275"/>
              <a:gd name="connsiteX20" fmla="*/ 1357312 w 1366837"/>
              <a:gd name="connsiteY20" fmla="*/ 150018 h 676275"/>
              <a:gd name="connsiteX21" fmla="*/ 1366837 w 1366837"/>
              <a:gd name="connsiteY21" fmla="*/ 169068 h 676275"/>
              <a:gd name="connsiteX22" fmla="*/ 1362075 w 1366837"/>
              <a:gd name="connsiteY22" fmla="*/ 197643 h 676275"/>
              <a:gd name="connsiteX23" fmla="*/ 1350168 w 1366837"/>
              <a:gd name="connsiteY23" fmla="*/ 219075 h 676275"/>
              <a:gd name="connsiteX24" fmla="*/ 1312068 w 1366837"/>
              <a:gd name="connsiteY24" fmla="*/ 245268 h 676275"/>
              <a:gd name="connsiteX25" fmla="*/ 1252537 w 1366837"/>
              <a:gd name="connsiteY25" fmla="*/ 276225 h 676275"/>
              <a:gd name="connsiteX26" fmla="*/ 1216818 w 1366837"/>
              <a:gd name="connsiteY26" fmla="*/ 352425 h 676275"/>
              <a:gd name="connsiteX27" fmla="*/ 831056 w 1366837"/>
              <a:gd name="connsiteY27" fmla="*/ 676275 h 676275"/>
              <a:gd name="connsiteX28" fmla="*/ 881062 w 1366837"/>
              <a:gd name="connsiteY28" fmla="*/ 507206 h 676275"/>
              <a:gd name="connsiteX29" fmla="*/ 916781 w 1366837"/>
              <a:gd name="connsiteY29" fmla="*/ 381000 h 676275"/>
              <a:gd name="connsiteX30" fmla="*/ 940593 w 1366837"/>
              <a:gd name="connsiteY30" fmla="*/ 295275 h 676275"/>
              <a:gd name="connsiteX31" fmla="*/ 945356 w 1366837"/>
              <a:gd name="connsiteY31" fmla="*/ 264318 h 676275"/>
              <a:gd name="connsiteX32" fmla="*/ 942975 w 1366837"/>
              <a:gd name="connsiteY32" fmla="*/ 252412 h 676275"/>
              <a:gd name="connsiteX33" fmla="*/ 935831 w 1366837"/>
              <a:gd name="connsiteY33" fmla="*/ 240506 h 676275"/>
              <a:gd name="connsiteX34" fmla="*/ 919162 w 1366837"/>
              <a:gd name="connsiteY34" fmla="*/ 230981 h 676275"/>
              <a:gd name="connsiteX35" fmla="*/ 897731 w 1366837"/>
              <a:gd name="connsiteY35" fmla="*/ 230981 h 676275"/>
              <a:gd name="connsiteX36" fmla="*/ 716756 w 1366837"/>
              <a:gd name="connsiteY36" fmla="*/ 261937 h 676275"/>
              <a:gd name="connsiteX37" fmla="*/ 450056 w 1366837"/>
              <a:gd name="connsiteY37" fmla="*/ 314325 h 676275"/>
              <a:gd name="connsiteX0" fmla="*/ 450056 w 1366837"/>
              <a:gd name="connsiteY0" fmla="*/ 314325 h 507207"/>
              <a:gd name="connsiteX1" fmla="*/ 185737 w 1366837"/>
              <a:gd name="connsiteY1" fmla="*/ 369093 h 507207"/>
              <a:gd name="connsiteX2" fmla="*/ 23812 w 1366837"/>
              <a:gd name="connsiteY2" fmla="*/ 409575 h 507207"/>
              <a:gd name="connsiteX3" fmla="*/ 0 w 1366837"/>
              <a:gd name="connsiteY3" fmla="*/ 261937 h 507207"/>
              <a:gd name="connsiteX4" fmla="*/ 200025 w 1366837"/>
              <a:gd name="connsiteY4" fmla="*/ 223837 h 507207"/>
              <a:gd name="connsiteX5" fmla="*/ 488156 w 1366837"/>
              <a:gd name="connsiteY5" fmla="*/ 164306 h 507207"/>
              <a:gd name="connsiteX6" fmla="*/ 764381 w 1366837"/>
              <a:gd name="connsiteY6" fmla="*/ 107156 h 507207"/>
              <a:gd name="connsiteX7" fmla="*/ 833437 w 1366837"/>
              <a:gd name="connsiteY7" fmla="*/ 92868 h 507207"/>
              <a:gd name="connsiteX8" fmla="*/ 866775 w 1366837"/>
              <a:gd name="connsiteY8" fmla="*/ 78581 h 507207"/>
              <a:gd name="connsiteX9" fmla="*/ 907256 w 1366837"/>
              <a:gd name="connsiteY9" fmla="*/ 59531 h 507207"/>
              <a:gd name="connsiteX10" fmla="*/ 942975 w 1366837"/>
              <a:gd name="connsiteY10" fmla="*/ 40481 h 507207"/>
              <a:gd name="connsiteX11" fmla="*/ 966787 w 1366837"/>
              <a:gd name="connsiteY11" fmla="*/ 23812 h 507207"/>
              <a:gd name="connsiteX12" fmla="*/ 985837 w 1366837"/>
              <a:gd name="connsiteY12" fmla="*/ 7143 h 507207"/>
              <a:gd name="connsiteX13" fmla="*/ 1004887 w 1366837"/>
              <a:gd name="connsiteY13" fmla="*/ 0 h 507207"/>
              <a:gd name="connsiteX14" fmla="*/ 1035843 w 1366837"/>
              <a:gd name="connsiteY14" fmla="*/ 4762 h 507207"/>
              <a:gd name="connsiteX15" fmla="*/ 1126331 w 1366837"/>
              <a:gd name="connsiteY15" fmla="*/ 35718 h 507207"/>
              <a:gd name="connsiteX16" fmla="*/ 1226343 w 1366837"/>
              <a:gd name="connsiteY16" fmla="*/ 71437 h 507207"/>
              <a:gd name="connsiteX17" fmla="*/ 1293018 w 1366837"/>
              <a:gd name="connsiteY17" fmla="*/ 100012 h 507207"/>
              <a:gd name="connsiteX18" fmla="*/ 1316831 w 1366837"/>
              <a:gd name="connsiteY18" fmla="*/ 116681 h 507207"/>
              <a:gd name="connsiteX19" fmla="*/ 1343025 w 1366837"/>
              <a:gd name="connsiteY19" fmla="*/ 133350 h 507207"/>
              <a:gd name="connsiteX20" fmla="*/ 1357312 w 1366837"/>
              <a:gd name="connsiteY20" fmla="*/ 150018 h 507207"/>
              <a:gd name="connsiteX21" fmla="*/ 1366837 w 1366837"/>
              <a:gd name="connsiteY21" fmla="*/ 169068 h 507207"/>
              <a:gd name="connsiteX22" fmla="*/ 1362075 w 1366837"/>
              <a:gd name="connsiteY22" fmla="*/ 197643 h 507207"/>
              <a:gd name="connsiteX23" fmla="*/ 1350168 w 1366837"/>
              <a:gd name="connsiteY23" fmla="*/ 219075 h 507207"/>
              <a:gd name="connsiteX24" fmla="*/ 1312068 w 1366837"/>
              <a:gd name="connsiteY24" fmla="*/ 245268 h 507207"/>
              <a:gd name="connsiteX25" fmla="*/ 1252537 w 1366837"/>
              <a:gd name="connsiteY25" fmla="*/ 276225 h 507207"/>
              <a:gd name="connsiteX26" fmla="*/ 1216818 w 1366837"/>
              <a:gd name="connsiteY26" fmla="*/ 352425 h 507207"/>
              <a:gd name="connsiteX27" fmla="*/ 881062 w 1366837"/>
              <a:gd name="connsiteY27" fmla="*/ 507206 h 507207"/>
              <a:gd name="connsiteX28" fmla="*/ 916781 w 1366837"/>
              <a:gd name="connsiteY28" fmla="*/ 381000 h 507207"/>
              <a:gd name="connsiteX29" fmla="*/ 940593 w 1366837"/>
              <a:gd name="connsiteY29" fmla="*/ 295275 h 507207"/>
              <a:gd name="connsiteX30" fmla="*/ 945356 w 1366837"/>
              <a:gd name="connsiteY30" fmla="*/ 264318 h 507207"/>
              <a:gd name="connsiteX31" fmla="*/ 942975 w 1366837"/>
              <a:gd name="connsiteY31" fmla="*/ 252412 h 507207"/>
              <a:gd name="connsiteX32" fmla="*/ 935831 w 1366837"/>
              <a:gd name="connsiteY32" fmla="*/ 240506 h 507207"/>
              <a:gd name="connsiteX33" fmla="*/ 919162 w 1366837"/>
              <a:gd name="connsiteY33" fmla="*/ 230981 h 507207"/>
              <a:gd name="connsiteX34" fmla="*/ 897731 w 1366837"/>
              <a:gd name="connsiteY34" fmla="*/ 230981 h 507207"/>
              <a:gd name="connsiteX35" fmla="*/ 716756 w 1366837"/>
              <a:gd name="connsiteY35" fmla="*/ 261937 h 507207"/>
              <a:gd name="connsiteX36" fmla="*/ 450056 w 1366837"/>
              <a:gd name="connsiteY36" fmla="*/ 314325 h 507207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16781 w 1366837"/>
              <a:gd name="connsiteY27" fmla="*/ 381000 h 409575"/>
              <a:gd name="connsiteX28" fmla="*/ 940593 w 1366837"/>
              <a:gd name="connsiteY28" fmla="*/ 295275 h 409575"/>
              <a:gd name="connsiteX29" fmla="*/ 945356 w 1366837"/>
              <a:gd name="connsiteY29" fmla="*/ 264318 h 409575"/>
              <a:gd name="connsiteX30" fmla="*/ 942975 w 1366837"/>
              <a:gd name="connsiteY30" fmla="*/ 252412 h 409575"/>
              <a:gd name="connsiteX31" fmla="*/ 935831 w 1366837"/>
              <a:gd name="connsiteY31" fmla="*/ 240506 h 409575"/>
              <a:gd name="connsiteX32" fmla="*/ 919162 w 1366837"/>
              <a:gd name="connsiteY32" fmla="*/ 230981 h 409575"/>
              <a:gd name="connsiteX33" fmla="*/ 897731 w 1366837"/>
              <a:gd name="connsiteY33" fmla="*/ 230981 h 409575"/>
              <a:gd name="connsiteX34" fmla="*/ 716756 w 1366837"/>
              <a:gd name="connsiteY34" fmla="*/ 261937 h 409575"/>
              <a:gd name="connsiteX35" fmla="*/ 450056 w 1366837"/>
              <a:gd name="connsiteY35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40593 w 1366837"/>
              <a:gd name="connsiteY27" fmla="*/ 295275 h 409575"/>
              <a:gd name="connsiteX28" fmla="*/ 945356 w 1366837"/>
              <a:gd name="connsiteY28" fmla="*/ 264318 h 409575"/>
              <a:gd name="connsiteX29" fmla="*/ 942975 w 1366837"/>
              <a:gd name="connsiteY29" fmla="*/ 252412 h 409575"/>
              <a:gd name="connsiteX30" fmla="*/ 935831 w 1366837"/>
              <a:gd name="connsiteY30" fmla="*/ 240506 h 409575"/>
              <a:gd name="connsiteX31" fmla="*/ 919162 w 1366837"/>
              <a:gd name="connsiteY31" fmla="*/ 230981 h 409575"/>
              <a:gd name="connsiteX32" fmla="*/ 897731 w 1366837"/>
              <a:gd name="connsiteY32" fmla="*/ 230981 h 409575"/>
              <a:gd name="connsiteX33" fmla="*/ 716756 w 1366837"/>
              <a:gd name="connsiteY33" fmla="*/ 261937 h 409575"/>
              <a:gd name="connsiteX34" fmla="*/ 450056 w 1366837"/>
              <a:gd name="connsiteY34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45356 w 1366837"/>
              <a:gd name="connsiteY27" fmla="*/ 264318 h 409575"/>
              <a:gd name="connsiteX28" fmla="*/ 942975 w 1366837"/>
              <a:gd name="connsiteY28" fmla="*/ 252412 h 409575"/>
              <a:gd name="connsiteX29" fmla="*/ 935831 w 1366837"/>
              <a:gd name="connsiteY29" fmla="*/ 240506 h 409575"/>
              <a:gd name="connsiteX30" fmla="*/ 919162 w 1366837"/>
              <a:gd name="connsiteY30" fmla="*/ 230981 h 409575"/>
              <a:gd name="connsiteX31" fmla="*/ 897731 w 1366837"/>
              <a:gd name="connsiteY31" fmla="*/ 230981 h 409575"/>
              <a:gd name="connsiteX32" fmla="*/ 716756 w 1366837"/>
              <a:gd name="connsiteY32" fmla="*/ 261937 h 409575"/>
              <a:gd name="connsiteX33" fmla="*/ 450056 w 1366837"/>
              <a:gd name="connsiteY33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45356 w 1366837"/>
              <a:gd name="connsiteY27" fmla="*/ 264318 h 409575"/>
              <a:gd name="connsiteX28" fmla="*/ 935831 w 1366837"/>
              <a:gd name="connsiteY28" fmla="*/ 240506 h 409575"/>
              <a:gd name="connsiteX29" fmla="*/ 919162 w 1366837"/>
              <a:gd name="connsiteY29" fmla="*/ 230981 h 409575"/>
              <a:gd name="connsiteX30" fmla="*/ 897731 w 1366837"/>
              <a:gd name="connsiteY30" fmla="*/ 230981 h 409575"/>
              <a:gd name="connsiteX31" fmla="*/ 716756 w 1366837"/>
              <a:gd name="connsiteY31" fmla="*/ 261937 h 409575"/>
              <a:gd name="connsiteX32" fmla="*/ 450056 w 1366837"/>
              <a:gd name="connsiteY32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35831 w 1366837"/>
              <a:gd name="connsiteY27" fmla="*/ 240506 h 409575"/>
              <a:gd name="connsiteX28" fmla="*/ 919162 w 1366837"/>
              <a:gd name="connsiteY28" fmla="*/ 230981 h 409575"/>
              <a:gd name="connsiteX29" fmla="*/ 897731 w 1366837"/>
              <a:gd name="connsiteY29" fmla="*/ 230981 h 409575"/>
              <a:gd name="connsiteX30" fmla="*/ 716756 w 1366837"/>
              <a:gd name="connsiteY30" fmla="*/ 261937 h 409575"/>
              <a:gd name="connsiteX31" fmla="*/ 450056 w 1366837"/>
              <a:gd name="connsiteY31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935831 w 1366837"/>
              <a:gd name="connsiteY26" fmla="*/ 240506 h 409575"/>
              <a:gd name="connsiteX27" fmla="*/ 919162 w 1366837"/>
              <a:gd name="connsiteY27" fmla="*/ 230981 h 409575"/>
              <a:gd name="connsiteX28" fmla="*/ 897731 w 1366837"/>
              <a:gd name="connsiteY28" fmla="*/ 230981 h 409575"/>
              <a:gd name="connsiteX29" fmla="*/ 716756 w 1366837"/>
              <a:gd name="connsiteY29" fmla="*/ 261937 h 409575"/>
              <a:gd name="connsiteX30" fmla="*/ 450056 w 1366837"/>
              <a:gd name="connsiteY30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935831 w 1366837"/>
              <a:gd name="connsiteY25" fmla="*/ 240506 h 409575"/>
              <a:gd name="connsiteX26" fmla="*/ 919162 w 1366837"/>
              <a:gd name="connsiteY26" fmla="*/ 230981 h 409575"/>
              <a:gd name="connsiteX27" fmla="*/ 897731 w 1366837"/>
              <a:gd name="connsiteY27" fmla="*/ 230981 h 409575"/>
              <a:gd name="connsiteX28" fmla="*/ 716756 w 1366837"/>
              <a:gd name="connsiteY28" fmla="*/ 261937 h 409575"/>
              <a:gd name="connsiteX29" fmla="*/ 450056 w 1366837"/>
              <a:gd name="connsiteY29" fmla="*/ 31432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66837" h="409575">
                <a:moveTo>
                  <a:pt x="450056" y="314325"/>
                </a:moveTo>
                <a:lnTo>
                  <a:pt x="185737" y="369093"/>
                </a:lnTo>
                <a:lnTo>
                  <a:pt x="23812" y="409575"/>
                </a:lnTo>
                <a:lnTo>
                  <a:pt x="0" y="261937"/>
                </a:lnTo>
                <a:lnTo>
                  <a:pt x="200025" y="223837"/>
                </a:lnTo>
                <a:lnTo>
                  <a:pt x="488156" y="164306"/>
                </a:lnTo>
                <a:lnTo>
                  <a:pt x="764381" y="107156"/>
                </a:lnTo>
                <a:lnTo>
                  <a:pt x="833437" y="92868"/>
                </a:lnTo>
                <a:lnTo>
                  <a:pt x="866775" y="78581"/>
                </a:lnTo>
                <a:lnTo>
                  <a:pt x="907256" y="59531"/>
                </a:lnTo>
                <a:lnTo>
                  <a:pt x="942975" y="40481"/>
                </a:lnTo>
                <a:lnTo>
                  <a:pt x="966787" y="23812"/>
                </a:lnTo>
                <a:lnTo>
                  <a:pt x="985837" y="7143"/>
                </a:lnTo>
                <a:lnTo>
                  <a:pt x="1004887" y="0"/>
                </a:lnTo>
                <a:lnTo>
                  <a:pt x="1035843" y="4762"/>
                </a:lnTo>
                <a:lnTo>
                  <a:pt x="1126331" y="35718"/>
                </a:lnTo>
                <a:lnTo>
                  <a:pt x="1226343" y="71437"/>
                </a:lnTo>
                <a:lnTo>
                  <a:pt x="1293018" y="100012"/>
                </a:lnTo>
                <a:lnTo>
                  <a:pt x="1316831" y="116681"/>
                </a:lnTo>
                <a:lnTo>
                  <a:pt x="1343025" y="133350"/>
                </a:lnTo>
                <a:lnTo>
                  <a:pt x="1357312" y="150018"/>
                </a:lnTo>
                <a:lnTo>
                  <a:pt x="1366837" y="169068"/>
                </a:lnTo>
                <a:lnTo>
                  <a:pt x="1362075" y="197643"/>
                </a:lnTo>
                <a:lnTo>
                  <a:pt x="1350168" y="219075"/>
                </a:lnTo>
                <a:lnTo>
                  <a:pt x="1312068" y="245268"/>
                </a:lnTo>
                <a:lnTo>
                  <a:pt x="935831" y="240506"/>
                </a:lnTo>
                <a:lnTo>
                  <a:pt x="919162" y="230981"/>
                </a:lnTo>
                <a:lnTo>
                  <a:pt x="897731" y="230981"/>
                </a:lnTo>
                <a:lnTo>
                  <a:pt x="716756" y="261937"/>
                </a:lnTo>
                <a:lnTo>
                  <a:pt x="450056" y="3143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DE2F9953-270B-47A4-B4EA-2E009D97B81B}"/>
              </a:ext>
            </a:extLst>
          </p:cNvPr>
          <p:cNvSpPr/>
          <p:nvPr/>
        </p:nvSpPr>
        <p:spPr>
          <a:xfrm>
            <a:off x="6389688" y="2260600"/>
            <a:ext cx="671512" cy="1038225"/>
          </a:xfrm>
          <a:custGeom>
            <a:avLst/>
            <a:gdLst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5325 w 1366837"/>
              <a:gd name="connsiteY34" fmla="*/ 1216818 h 1235868"/>
              <a:gd name="connsiteX35" fmla="*/ 690562 w 1366837"/>
              <a:gd name="connsiteY35" fmla="*/ 1176337 h 1235868"/>
              <a:gd name="connsiteX36" fmla="*/ 695325 w 1366837"/>
              <a:gd name="connsiteY36" fmla="*/ 1147762 h 1235868"/>
              <a:gd name="connsiteX37" fmla="*/ 723900 w 1366837"/>
              <a:gd name="connsiteY37" fmla="*/ 1040606 h 1235868"/>
              <a:gd name="connsiteX38" fmla="*/ 783431 w 1366837"/>
              <a:gd name="connsiteY38" fmla="*/ 840581 h 1235868"/>
              <a:gd name="connsiteX39" fmla="*/ 831056 w 1366837"/>
              <a:gd name="connsiteY39" fmla="*/ 676275 h 1235868"/>
              <a:gd name="connsiteX40" fmla="*/ 881062 w 1366837"/>
              <a:gd name="connsiteY40" fmla="*/ 507206 h 1235868"/>
              <a:gd name="connsiteX41" fmla="*/ 916781 w 1366837"/>
              <a:gd name="connsiteY41" fmla="*/ 381000 h 1235868"/>
              <a:gd name="connsiteX42" fmla="*/ 940593 w 1366837"/>
              <a:gd name="connsiteY42" fmla="*/ 295275 h 1235868"/>
              <a:gd name="connsiteX43" fmla="*/ 945356 w 1366837"/>
              <a:gd name="connsiteY43" fmla="*/ 264318 h 1235868"/>
              <a:gd name="connsiteX44" fmla="*/ 942975 w 1366837"/>
              <a:gd name="connsiteY44" fmla="*/ 252412 h 1235868"/>
              <a:gd name="connsiteX45" fmla="*/ 935831 w 1366837"/>
              <a:gd name="connsiteY45" fmla="*/ 240506 h 1235868"/>
              <a:gd name="connsiteX46" fmla="*/ 919162 w 1366837"/>
              <a:gd name="connsiteY46" fmla="*/ 230981 h 1235868"/>
              <a:gd name="connsiteX47" fmla="*/ 897731 w 1366837"/>
              <a:gd name="connsiteY47" fmla="*/ 230981 h 1235868"/>
              <a:gd name="connsiteX48" fmla="*/ 716756 w 1366837"/>
              <a:gd name="connsiteY48" fmla="*/ 261937 h 1235868"/>
              <a:gd name="connsiteX49" fmla="*/ 450056 w 1366837"/>
              <a:gd name="connsiteY49" fmla="*/ 314325 h 1235868"/>
              <a:gd name="connsiteX0" fmla="*/ 426244 w 1343025"/>
              <a:gd name="connsiteY0" fmla="*/ 314325 h 1235868"/>
              <a:gd name="connsiteX1" fmla="*/ 161925 w 1343025"/>
              <a:gd name="connsiteY1" fmla="*/ 369093 h 1235868"/>
              <a:gd name="connsiteX2" fmla="*/ 0 w 1343025"/>
              <a:gd name="connsiteY2" fmla="*/ 409575 h 1235868"/>
              <a:gd name="connsiteX3" fmla="*/ 176213 w 1343025"/>
              <a:gd name="connsiteY3" fmla="*/ 223837 h 1235868"/>
              <a:gd name="connsiteX4" fmla="*/ 464344 w 1343025"/>
              <a:gd name="connsiteY4" fmla="*/ 164306 h 1235868"/>
              <a:gd name="connsiteX5" fmla="*/ 740569 w 1343025"/>
              <a:gd name="connsiteY5" fmla="*/ 107156 h 1235868"/>
              <a:gd name="connsiteX6" fmla="*/ 809625 w 1343025"/>
              <a:gd name="connsiteY6" fmla="*/ 92868 h 1235868"/>
              <a:gd name="connsiteX7" fmla="*/ 842963 w 1343025"/>
              <a:gd name="connsiteY7" fmla="*/ 78581 h 1235868"/>
              <a:gd name="connsiteX8" fmla="*/ 883444 w 1343025"/>
              <a:gd name="connsiteY8" fmla="*/ 59531 h 1235868"/>
              <a:gd name="connsiteX9" fmla="*/ 919163 w 1343025"/>
              <a:gd name="connsiteY9" fmla="*/ 40481 h 1235868"/>
              <a:gd name="connsiteX10" fmla="*/ 942975 w 1343025"/>
              <a:gd name="connsiteY10" fmla="*/ 23812 h 1235868"/>
              <a:gd name="connsiteX11" fmla="*/ 962025 w 1343025"/>
              <a:gd name="connsiteY11" fmla="*/ 7143 h 1235868"/>
              <a:gd name="connsiteX12" fmla="*/ 981075 w 1343025"/>
              <a:gd name="connsiteY12" fmla="*/ 0 h 1235868"/>
              <a:gd name="connsiteX13" fmla="*/ 1012031 w 1343025"/>
              <a:gd name="connsiteY13" fmla="*/ 4762 h 1235868"/>
              <a:gd name="connsiteX14" fmla="*/ 1102519 w 1343025"/>
              <a:gd name="connsiteY14" fmla="*/ 35718 h 1235868"/>
              <a:gd name="connsiteX15" fmla="*/ 1202531 w 1343025"/>
              <a:gd name="connsiteY15" fmla="*/ 71437 h 1235868"/>
              <a:gd name="connsiteX16" fmla="*/ 1269206 w 1343025"/>
              <a:gd name="connsiteY16" fmla="*/ 100012 h 1235868"/>
              <a:gd name="connsiteX17" fmla="*/ 1293019 w 1343025"/>
              <a:gd name="connsiteY17" fmla="*/ 116681 h 1235868"/>
              <a:gd name="connsiteX18" fmla="*/ 1319213 w 1343025"/>
              <a:gd name="connsiteY18" fmla="*/ 133350 h 1235868"/>
              <a:gd name="connsiteX19" fmla="*/ 1333500 w 1343025"/>
              <a:gd name="connsiteY19" fmla="*/ 150018 h 1235868"/>
              <a:gd name="connsiteX20" fmla="*/ 1343025 w 1343025"/>
              <a:gd name="connsiteY20" fmla="*/ 169068 h 1235868"/>
              <a:gd name="connsiteX21" fmla="*/ 1338263 w 1343025"/>
              <a:gd name="connsiteY21" fmla="*/ 197643 h 1235868"/>
              <a:gd name="connsiteX22" fmla="*/ 1326356 w 1343025"/>
              <a:gd name="connsiteY22" fmla="*/ 219075 h 1235868"/>
              <a:gd name="connsiteX23" fmla="*/ 1288256 w 1343025"/>
              <a:gd name="connsiteY23" fmla="*/ 245268 h 1235868"/>
              <a:gd name="connsiteX24" fmla="*/ 1228725 w 1343025"/>
              <a:gd name="connsiteY24" fmla="*/ 276225 h 1235868"/>
              <a:gd name="connsiteX25" fmla="*/ 1193006 w 1343025"/>
              <a:gd name="connsiteY25" fmla="*/ 352425 h 1235868"/>
              <a:gd name="connsiteX26" fmla="*/ 1107281 w 1343025"/>
              <a:gd name="connsiteY26" fmla="*/ 531018 h 1235868"/>
              <a:gd name="connsiteX27" fmla="*/ 1021556 w 1343025"/>
              <a:gd name="connsiteY27" fmla="*/ 704850 h 1235868"/>
              <a:gd name="connsiteX28" fmla="*/ 938213 w 1343025"/>
              <a:gd name="connsiteY28" fmla="*/ 857250 h 1235868"/>
              <a:gd name="connsiteX29" fmla="*/ 866775 w 1343025"/>
              <a:gd name="connsiteY29" fmla="*/ 988218 h 1235868"/>
              <a:gd name="connsiteX30" fmla="*/ 754856 w 1343025"/>
              <a:gd name="connsiteY30" fmla="*/ 1183481 h 1235868"/>
              <a:gd name="connsiteX31" fmla="*/ 714375 w 1343025"/>
              <a:gd name="connsiteY31" fmla="*/ 1233487 h 1235868"/>
              <a:gd name="connsiteX32" fmla="*/ 678656 w 1343025"/>
              <a:gd name="connsiteY32" fmla="*/ 1235868 h 1235868"/>
              <a:gd name="connsiteX33" fmla="*/ 671513 w 1343025"/>
              <a:gd name="connsiteY33" fmla="*/ 1216818 h 1235868"/>
              <a:gd name="connsiteX34" fmla="*/ 666750 w 1343025"/>
              <a:gd name="connsiteY34" fmla="*/ 1176337 h 1235868"/>
              <a:gd name="connsiteX35" fmla="*/ 671513 w 1343025"/>
              <a:gd name="connsiteY35" fmla="*/ 1147762 h 1235868"/>
              <a:gd name="connsiteX36" fmla="*/ 700088 w 1343025"/>
              <a:gd name="connsiteY36" fmla="*/ 1040606 h 1235868"/>
              <a:gd name="connsiteX37" fmla="*/ 759619 w 1343025"/>
              <a:gd name="connsiteY37" fmla="*/ 840581 h 1235868"/>
              <a:gd name="connsiteX38" fmla="*/ 807244 w 1343025"/>
              <a:gd name="connsiteY38" fmla="*/ 676275 h 1235868"/>
              <a:gd name="connsiteX39" fmla="*/ 857250 w 1343025"/>
              <a:gd name="connsiteY39" fmla="*/ 507206 h 1235868"/>
              <a:gd name="connsiteX40" fmla="*/ 892969 w 1343025"/>
              <a:gd name="connsiteY40" fmla="*/ 381000 h 1235868"/>
              <a:gd name="connsiteX41" fmla="*/ 916781 w 1343025"/>
              <a:gd name="connsiteY41" fmla="*/ 295275 h 1235868"/>
              <a:gd name="connsiteX42" fmla="*/ 921544 w 1343025"/>
              <a:gd name="connsiteY42" fmla="*/ 264318 h 1235868"/>
              <a:gd name="connsiteX43" fmla="*/ 919163 w 1343025"/>
              <a:gd name="connsiteY43" fmla="*/ 252412 h 1235868"/>
              <a:gd name="connsiteX44" fmla="*/ 912019 w 1343025"/>
              <a:gd name="connsiteY44" fmla="*/ 240506 h 1235868"/>
              <a:gd name="connsiteX45" fmla="*/ 895350 w 1343025"/>
              <a:gd name="connsiteY45" fmla="*/ 230981 h 1235868"/>
              <a:gd name="connsiteX46" fmla="*/ 873919 w 1343025"/>
              <a:gd name="connsiteY46" fmla="*/ 230981 h 1235868"/>
              <a:gd name="connsiteX47" fmla="*/ 692944 w 1343025"/>
              <a:gd name="connsiteY47" fmla="*/ 261937 h 1235868"/>
              <a:gd name="connsiteX48" fmla="*/ 426244 w 1343025"/>
              <a:gd name="connsiteY48" fmla="*/ 314325 h 1235868"/>
              <a:gd name="connsiteX0" fmla="*/ 264319 w 1181100"/>
              <a:gd name="connsiteY0" fmla="*/ 314325 h 1235868"/>
              <a:gd name="connsiteX1" fmla="*/ 0 w 1181100"/>
              <a:gd name="connsiteY1" fmla="*/ 369093 h 1235868"/>
              <a:gd name="connsiteX2" fmla="*/ 14288 w 1181100"/>
              <a:gd name="connsiteY2" fmla="*/ 223837 h 1235868"/>
              <a:gd name="connsiteX3" fmla="*/ 302419 w 1181100"/>
              <a:gd name="connsiteY3" fmla="*/ 164306 h 1235868"/>
              <a:gd name="connsiteX4" fmla="*/ 578644 w 1181100"/>
              <a:gd name="connsiteY4" fmla="*/ 107156 h 1235868"/>
              <a:gd name="connsiteX5" fmla="*/ 647700 w 1181100"/>
              <a:gd name="connsiteY5" fmla="*/ 92868 h 1235868"/>
              <a:gd name="connsiteX6" fmla="*/ 681038 w 1181100"/>
              <a:gd name="connsiteY6" fmla="*/ 78581 h 1235868"/>
              <a:gd name="connsiteX7" fmla="*/ 721519 w 1181100"/>
              <a:gd name="connsiteY7" fmla="*/ 59531 h 1235868"/>
              <a:gd name="connsiteX8" fmla="*/ 757238 w 1181100"/>
              <a:gd name="connsiteY8" fmla="*/ 40481 h 1235868"/>
              <a:gd name="connsiteX9" fmla="*/ 781050 w 1181100"/>
              <a:gd name="connsiteY9" fmla="*/ 23812 h 1235868"/>
              <a:gd name="connsiteX10" fmla="*/ 800100 w 1181100"/>
              <a:gd name="connsiteY10" fmla="*/ 7143 h 1235868"/>
              <a:gd name="connsiteX11" fmla="*/ 819150 w 1181100"/>
              <a:gd name="connsiteY11" fmla="*/ 0 h 1235868"/>
              <a:gd name="connsiteX12" fmla="*/ 850106 w 1181100"/>
              <a:gd name="connsiteY12" fmla="*/ 4762 h 1235868"/>
              <a:gd name="connsiteX13" fmla="*/ 940594 w 1181100"/>
              <a:gd name="connsiteY13" fmla="*/ 35718 h 1235868"/>
              <a:gd name="connsiteX14" fmla="*/ 1040606 w 1181100"/>
              <a:gd name="connsiteY14" fmla="*/ 71437 h 1235868"/>
              <a:gd name="connsiteX15" fmla="*/ 1107281 w 1181100"/>
              <a:gd name="connsiteY15" fmla="*/ 100012 h 1235868"/>
              <a:gd name="connsiteX16" fmla="*/ 1131094 w 1181100"/>
              <a:gd name="connsiteY16" fmla="*/ 116681 h 1235868"/>
              <a:gd name="connsiteX17" fmla="*/ 1157288 w 1181100"/>
              <a:gd name="connsiteY17" fmla="*/ 133350 h 1235868"/>
              <a:gd name="connsiteX18" fmla="*/ 1171575 w 1181100"/>
              <a:gd name="connsiteY18" fmla="*/ 150018 h 1235868"/>
              <a:gd name="connsiteX19" fmla="*/ 1181100 w 1181100"/>
              <a:gd name="connsiteY19" fmla="*/ 169068 h 1235868"/>
              <a:gd name="connsiteX20" fmla="*/ 1176338 w 1181100"/>
              <a:gd name="connsiteY20" fmla="*/ 197643 h 1235868"/>
              <a:gd name="connsiteX21" fmla="*/ 1164431 w 1181100"/>
              <a:gd name="connsiteY21" fmla="*/ 219075 h 1235868"/>
              <a:gd name="connsiteX22" fmla="*/ 1126331 w 1181100"/>
              <a:gd name="connsiteY22" fmla="*/ 245268 h 1235868"/>
              <a:gd name="connsiteX23" fmla="*/ 1066800 w 1181100"/>
              <a:gd name="connsiteY23" fmla="*/ 276225 h 1235868"/>
              <a:gd name="connsiteX24" fmla="*/ 1031081 w 1181100"/>
              <a:gd name="connsiteY24" fmla="*/ 352425 h 1235868"/>
              <a:gd name="connsiteX25" fmla="*/ 945356 w 1181100"/>
              <a:gd name="connsiteY25" fmla="*/ 531018 h 1235868"/>
              <a:gd name="connsiteX26" fmla="*/ 859631 w 1181100"/>
              <a:gd name="connsiteY26" fmla="*/ 704850 h 1235868"/>
              <a:gd name="connsiteX27" fmla="*/ 776288 w 1181100"/>
              <a:gd name="connsiteY27" fmla="*/ 857250 h 1235868"/>
              <a:gd name="connsiteX28" fmla="*/ 704850 w 1181100"/>
              <a:gd name="connsiteY28" fmla="*/ 988218 h 1235868"/>
              <a:gd name="connsiteX29" fmla="*/ 592931 w 1181100"/>
              <a:gd name="connsiteY29" fmla="*/ 1183481 h 1235868"/>
              <a:gd name="connsiteX30" fmla="*/ 552450 w 1181100"/>
              <a:gd name="connsiteY30" fmla="*/ 1233487 h 1235868"/>
              <a:gd name="connsiteX31" fmla="*/ 516731 w 1181100"/>
              <a:gd name="connsiteY31" fmla="*/ 1235868 h 1235868"/>
              <a:gd name="connsiteX32" fmla="*/ 509588 w 1181100"/>
              <a:gd name="connsiteY32" fmla="*/ 1216818 h 1235868"/>
              <a:gd name="connsiteX33" fmla="*/ 504825 w 1181100"/>
              <a:gd name="connsiteY33" fmla="*/ 1176337 h 1235868"/>
              <a:gd name="connsiteX34" fmla="*/ 509588 w 1181100"/>
              <a:gd name="connsiteY34" fmla="*/ 1147762 h 1235868"/>
              <a:gd name="connsiteX35" fmla="*/ 538163 w 1181100"/>
              <a:gd name="connsiteY35" fmla="*/ 1040606 h 1235868"/>
              <a:gd name="connsiteX36" fmla="*/ 597694 w 1181100"/>
              <a:gd name="connsiteY36" fmla="*/ 840581 h 1235868"/>
              <a:gd name="connsiteX37" fmla="*/ 645319 w 1181100"/>
              <a:gd name="connsiteY37" fmla="*/ 676275 h 1235868"/>
              <a:gd name="connsiteX38" fmla="*/ 695325 w 1181100"/>
              <a:gd name="connsiteY38" fmla="*/ 507206 h 1235868"/>
              <a:gd name="connsiteX39" fmla="*/ 731044 w 1181100"/>
              <a:gd name="connsiteY39" fmla="*/ 381000 h 1235868"/>
              <a:gd name="connsiteX40" fmla="*/ 754856 w 1181100"/>
              <a:gd name="connsiteY40" fmla="*/ 295275 h 1235868"/>
              <a:gd name="connsiteX41" fmla="*/ 759619 w 1181100"/>
              <a:gd name="connsiteY41" fmla="*/ 264318 h 1235868"/>
              <a:gd name="connsiteX42" fmla="*/ 757238 w 1181100"/>
              <a:gd name="connsiteY42" fmla="*/ 252412 h 1235868"/>
              <a:gd name="connsiteX43" fmla="*/ 750094 w 1181100"/>
              <a:gd name="connsiteY43" fmla="*/ 240506 h 1235868"/>
              <a:gd name="connsiteX44" fmla="*/ 733425 w 1181100"/>
              <a:gd name="connsiteY44" fmla="*/ 230981 h 1235868"/>
              <a:gd name="connsiteX45" fmla="*/ 711994 w 1181100"/>
              <a:gd name="connsiteY45" fmla="*/ 230981 h 1235868"/>
              <a:gd name="connsiteX46" fmla="*/ 531019 w 1181100"/>
              <a:gd name="connsiteY46" fmla="*/ 261937 h 1235868"/>
              <a:gd name="connsiteX47" fmla="*/ 264319 w 1181100"/>
              <a:gd name="connsiteY47" fmla="*/ 314325 h 1235868"/>
              <a:gd name="connsiteX0" fmla="*/ 264319 w 1181100"/>
              <a:gd name="connsiteY0" fmla="*/ 314325 h 1235868"/>
              <a:gd name="connsiteX1" fmla="*/ 0 w 1181100"/>
              <a:gd name="connsiteY1" fmla="*/ 369093 h 1235868"/>
              <a:gd name="connsiteX2" fmla="*/ 302419 w 1181100"/>
              <a:gd name="connsiteY2" fmla="*/ 164306 h 1235868"/>
              <a:gd name="connsiteX3" fmla="*/ 578644 w 1181100"/>
              <a:gd name="connsiteY3" fmla="*/ 107156 h 1235868"/>
              <a:gd name="connsiteX4" fmla="*/ 647700 w 1181100"/>
              <a:gd name="connsiteY4" fmla="*/ 92868 h 1235868"/>
              <a:gd name="connsiteX5" fmla="*/ 681038 w 1181100"/>
              <a:gd name="connsiteY5" fmla="*/ 78581 h 1235868"/>
              <a:gd name="connsiteX6" fmla="*/ 721519 w 1181100"/>
              <a:gd name="connsiteY6" fmla="*/ 59531 h 1235868"/>
              <a:gd name="connsiteX7" fmla="*/ 757238 w 1181100"/>
              <a:gd name="connsiteY7" fmla="*/ 40481 h 1235868"/>
              <a:gd name="connsiteX8" fmla="*/ 781050 w 1181100"/>
              <a:gd name="connsiteY8" fmla="*/ 23812 h 1235868"/>
              <a:gd name="connsiteX9" fmla="*/ 800100 w 1181100"/>
              <a:gd name="connsiteY9" fmla="*/ 7143 h 1235868"/>
              <a:gd name="connsiteX10" fmla="*/ 819150 w 1181100"/>
              <a:gd name="connsiteY10" fmla="*/ 0 h 1235868"/>
              <a:gd name="connsiteX11" fmla="*/ 850106 w 1181100"/>
              <a:gd name="connsiteY11" fmla="*/ 4762 h 1235868"/>
              <a:gd name="connsiteX12" fmla="*/ 940594 w 1181100"/>
              <a:gd name="connsiteY12" fmla="*/ 35718 h 1235868"/>
              <a:gd name="connsiteX13" fmla="*/ 1040606 w 1181100"/>
              <a:gd name="connsiteY13" fmla="*/ 71437 h 1235868"/>
              <a:gd name="connsiteX14" fmla="*/ 1107281 w 1181100"/>
              <a:gd name="connsiteY14" fmla="*/ 100012 h 1235868"/>
              <a:gd name="connsiteX15" fmla="*/ 1131094 w 1181100"/>
              <a:gd name="connsiteY15" fmla="*/ 116681 h 1235868"/>
              <a:gd name="connsiteX16" fmla="*/ 1157288 w 1181100"/>
              <a:gd name="connsiteY16" fmla="*/ 133350 h 1235868"/>
              <a:gd name="connsiteX17" fmla="*/ 1171575 w 1181100"/>
              <a:gd name="connsiteY17" fmla="*/ 150018 h 1235868"/>
              <a:gd name="connsiteX18" fmla="*/ 1181100 w 1181100"/>
              <a:gd name="connsiteY18" fmla="*/ 169068 h 1235868"/>
              <a:gd name="connsiteX19" fmla="*/ 1176338 w 1181100"/>
              <a:gd name="connsiteY19" fmla="*/ 197643 h 1235868"/>
              <a:gd name="connsiteX20" fmla="*/ 1164431 w 1181100"/>
              <a:gd name="connsiteY20" fmla="*/ 219075 h 1235868"/>
              <a:gd name="connsiteX21" fmla="*/ 1126331 w 1181100"/>
              <a:gd name="connsiteY21" fmla="*/ 245268 h 1235868"/>
              <a:gd name="connsiteX22" fmla="*/ 1066800 w 1181100"/>
              <a:gd name="connsiteY22" fmla="*/ 276225 h 1235868"/>
              <a:gd name="connsiteX23" fmla="*/ 1031081 w 1181100"/>
              <a:gd name="connsiteY23" fmla="*/ 352425 h 1235868"/>
              <a:gd name="connsiteX24" fmla="*/ 945356 w 1181100"/>
              <a:gd name="connsiteY24" fmla="*/ 531018 h 1235868"/>
              <a:gd name="connsiteX25" fmla="*/ 859631 w 1181100"/>
              <a:gd name="connsiteY25" fmla="*/ 704850 h 1235868"/>
              <a:gd name="connsiteX26" fmla="*/ 776288 w 1181100"/>
              <a:gd name="connsiteY26" fmla="*/ 857250 h 1235868"/>
              <a:gd name="connsiteX27" fmla="*/ 704850 w 1181100"/>
              <a:gd name="connsiteY27" fmla="*/ 988218 h 1235868"/>
              <a:gd name="connsiteX28" fmla="*/ 592931 w 1181100"/>
              <a:gd name="connsiteY28" fmla="*/ 1183481 h 1235868"/>
              <a:gd name="connsiteX29" fmla="*/ 552450 w 1181100"/>
              <a:gd name="connsiteY29" fmla="*/ 1233487 h 1235868"/>
              <a:gd name="connsiteX30" fmla="*/ 516731 w 1181100"/>
              <a:gd name="connsiteY30" fmla="*/ 1235868 h 1235868"/>
              <a:gd name="connsiteX31" fmla="*/ 509588 w 1181100"/>
              <a:gd name="connsiteY31" fmla="*/ 1216818 h 1235868"/>
              <a:gd name="connsiteX32" fmla="*/ 504825 w 1181100"/>
              <a:gd name="connsiteY32" fmla="*/ 1176337 h 1235868"/>
              <a:gd name="connsiteX33" fmla="*/ 509588 w 1181100"/>
              <a:gd name="connsiteY33" fmla="*/ 1147762 h 1235868"/>
              <a:gd name="connsiteX34" fmla="*/ 538163 w 1181100"/>
              <a:gd name="connsiteY34" fmla="*/ 1040606 h 1235868"/>
              <a:gd name="connsiteX35" fmla="*/ 597694 w 1181100"/>
              <a:gd name="connsiteY35" fmla="*/ 840581 h 1235868"/>
              <a:gd name="connsiteX36" fmla="*/ 645319 w 1181100"/>
              <a:gd name="connsiteY36" fmla="*/ 676275 h 1235868"/>
              <a:gd name="connsiteX37" fmla="*/ 695325 w 1181100"/>
              <a:gd name="connsiteY37" fmla="*/ 507206 h 1235868"/>
              <a:gd name="connsiteX38" fmla="*/ 731044 w 1181100"/>
              <a:gd name="connsiteY38" fmla="*/ 381000 h 1235868"/>
              <a:gd name="connsiteX39" fmla="*/ 754856 w 1181100"/>
              <a:gd name="connsiteY39" fmla="*/ 295275 h 1235868"/>
              <a:gd name="connsiteX40" fmla="*/ 759619 w 1181100"/>
              <a:gd name="connsiteY40" fmla="*/ 264318 h 1235868"/>
              <a:gd name="connsiteX41" fmla="*/ 757238 w 1181100"/>
              <a:gd name="connsiteY41" fmla="*/ 252412 h 1235868"/>
              <a:gd name="connsiteX42" fmla="*/ 750094 w 1181100"/>
              <a:gd name="connsiteY42" fmla="*/ 240506 h 1235868"/>
              <a:gd name="connsiteX43" fmla="*/ 733425 w 1181100"/>
              <a:gd name="connsiteY43" fmla="*/ 230981 h 1235868"/>
              <a:gd name="connsiteX44" fmla="*/ 711994 w 1181100"/>
              <a:gd name="connsiteY44" fmla="*/ 230981 h 1235868"/>
              <a:gd name="connsiteX45" fmla="*/ 531019 w 1181100"/>
              <a:gd name="connsiteY45" fmla="*/ 261937 h 1235868"/>
              <a:gd name="connsiteX46" fmla="*/ 264319 w 1181100"/>
              <a:gd name="connsiteY46" fmla="*/ 314325 h 1235868"/>
              <a:gd name="connsiteX0" fmla="*/ 0 w 916781"/>
              <a:gd name="connsiteY0" fmla="*/ 314325 h 1235868"/>
              <a:gd name="connsiteX1" fmla="*/ 38100 w 916781"/>
              <a:gd name="connsiteY1" fmla="*/ 164306 h 1235868"/>
              <a:gd name="connsiteX2" fmla="*/ 314325 w 916781"/>
              <a:gd name="connsiteY2" fmla="*/ 107156 h 1235868"/>
              <a:gd name="connsiteX3" fmla="*/ 383381 w 916781"/>
              <a:gd name="connsiteY3" fmla="*/ 92868 h 1235868"/>
              <a:gd name="connsiteX4" fmla="*/ 416719 w 916781"/>
              <a:gd name="connsiteY4" fmla="*/ 78581 h 1235868"/>
              <a:gd name="connsiteX5" fmla="*/ 457200 w 916781"/>
              <a:gd name="connsiteY5" fmla="*/ 59531 h 1235868"/>
              <a:gd name="connsiteX6" fmla="*/ 492919 w 916781"/>
              <a:gd name="connsiteY6" fmla="*/ 40481 h 1235868"/>
              <a:gd name="connsiteX7" fmla="*/ 516731 w 916781"/>
              <a:gd name="connsiteY7" fmla="*/ 23812 h 1235868"/>
              <a:gd name="connsiteX8" fmla="*/ 535781 w 916781"/>
              <a:gd name="connsiteY8" fmla="*/ 7143 h 1235868"/>
              <a:gd name="connsiteX9" fmla="*/ 554831 w 916781"/>
              <a:gd name="connsiteY9" fmla="*/ 0 h 1235868"/>
              <a:gd name="connsiteX10" fmla="*/ 585787 w 916781"/>
              <a:gd name="connsiteY10" fmla="*/ 4762 h 1235868"/>
              <a:gd name="connsiteX11" fmla="*/ 676275 w 916781"/>
              <a:gd name="connsiteY11" fmla="*/ 35718 h 1235868"/>
              <a:gd name="connsiteX12" fmla="*/ 776287 w 916781"/>
              <a:gd name="connsiteY12" fmla="*/ 71437 h 1235868"/>
              <a:gd name="connsiteX13" fmla="*/ 842962 w 916781"/>
              <a:gd name="connsiteY13" fmla="*/ 100012 h 1235868"/>
              <a:gd name="connsiteX14" fmla="*/ 866775 w 916781"/>
              <a:gd name="connsiteY14" fmla="*/ 116681 h 1235868"/>
              <a:gd name="connsiteX15" fmla="*/ 892969 w 916781"/>
              <a:gd name="connsiteY15" fmla="*/ 133350 h 1235868"/>
              <a:gd name="connsiteX16" fmla="*/ 907256 w 916781"/>
              <a:gd name="connsiteY16" fmla="*/ 150018 h 1235868"/>
              <a:gd name="connsiteX17" fmla="*/ 916781 w 916781"/>
              <a:gd name="connsiteY17" fmla="*/ 169068 h 1235868"/>
              <a:gd name="connsiteX18" fmla="*/ 912019 w 916781"/>
              <a:gd name="connsiteY18" fmla="*/ 197643 h 1235868"/>
              <a:gd name="connsiteX19" fmla="*/ 900112 w 916781"/>
              <a:gd name="connsiteY19" fmla="*/ 219075 h 1235868"/>
              <a:gd name="connsiteX20" fmla="*/ 862012 w 916781"/>
              <a:gd name="connsiteY20" fmla="*/ 245268 h 1235868"/>
              <a:gd name="connsiteX21" fmla="*/ 802481 w 916781"/>
              <a:gd name="connsiteY21" fmla="*/ 276225 h 1235868"/>
              <a:gd name="connsiteX22" fmla="*/ 766762 w 916781"/>
              <a:gd name="connsiteY22" fmla="*/ 352425 h 1235868"/>
              <a:gd name="connsiteX23" fmla="*/ 681037 w 916781"/>
              <a:gd name="connsiteY23" fmla="*/ 531018 h 1235868"/>
              <a:gd name="connsiteX24" fmla="*/ 595312 w 916781"/>
              <a:gd name="connsiteY24" fmla="*/ 704850 h 1235868"/>
              <a:gd name="connsiteX25" fmla="*/ 511969 w 916781"/>
              <a:gd name="connsiteY25" fmla="*/ 857250 h 1235868"/>
              <a:gd name="connsiteX26" fmla="*/ 440531 w 916781"/>
              <a:gd name="connsiteY26" fmla="*/ 988218 h 1235868"/>
              <a:gd name="connsiteX27" fmla="*/ 328612 w 916781"/>
              <a:gd name="connsiteY27" fmla="*/ 1183481 h 1235868"/>
              <a:gd name="connsiteX28" fmla="*/ 288131 w 916781"/>
              <a:gd name="connsiteY28" fmla="*/ 1233487 h 1235868"/>
              <a:gd name="connsiteX29" fmla="*/ 252412 w 916781"/>
              <a:gd name="connsiteY29" fmla="*/ 1235868 h 1235868"/>
              <a:gd name="connsiteX30" fmla="*/ 245269 w 916781"/>
              <a:gd name="connsiteY30" fmla="*/ 1216818 h 1235868"/>
              <a:gd name="connsiteX31" fmla="*/ 240506 w 916781"/>
              <a:gd name="connsiteY31" fmla="*/ 1176337 h 1235868"/>
              <a:gd name="connsiteX32" fmla="*/ 245269 w 916781"/>
              <a:gd name="connsiteY32" fmla="*/ 1147762 h 1235868"/>
              <a:gd name="connsiteX33" fmla="*/ 273844 w 916781"/>
              <a:gd name="connsiteY33" fmla="*/ 1040606 h 1235868"/>
              <a:gd name="connsiteX34" fmla="*/ 333375 w 916781"/>
              <a:gd name="connsiteY34" fmla="*/ 840581 h 1235868"/>
              <a:gd name="connsiteX35" fmla="*/ 381000 w 916781"/>
              <a:gd name="connsiteY35" fmla="*/ 676275 h 1235868"/>
              <a:gd name="connsiteX36" fmla="*/ 431006 w 916781"/>
              <a:gd name="connsiteY36" fmla="*/ 507206 h 1235868"/>
              <a:gd name="connsiteX37" fmla="*/ 466725 w 916781"/>
              <a:gd name="connsiteY37" fmla="*/ 381000 h 1235868"/>
              <a:gd name="connsiteX38" fmla="*/ 490537 w 916781"/>
              <a:gd name="connsiteY38" fmla="*/ 295275 h 1235868"/>
              <a:gd name="connsiteX39" fmla="*/ 495300 w 916781"/>
              <a:gd name="connsiteY39" fmla="*/ 264318 h 1235868"/>
              <a:gd name="connsiteX40" fmla="*/ 492919 w 916781"/>
              <a:gd name="connsiteY40" fmla="*/ 252412 h 1235868"/>
              <a:gd name="connsiteX41" fmla="*/ 485775 w 916781"/>
              <a:gd name="connsiteY41" fmla="*/ 240506 h 1235868"/>
              <a:gd name="connsiteX42" fmla="*/ 469106 w 916781"/>
              <a:gd name="connsiteY42" fmla="*/ 230981 h 1235868"/>
              <a:gd name="connsiteX43" fmla="*/ 447675 w 916781"/>
              <a:gd name="connsiteY43" fmla="*/ 230981 h 1235868"/>
              <a:gd name="connsiteX44" fmla="*/ 266700 w 916781"/>
              <a:gd name="connsiteY44" fmla="*/ 261937 h 1235868"/>
              <a:gd name="connsiteX45" fmla="*/ 0 w 916781"/>
              <a:gd name="connsiteY45" fmla="*/ 314325 h 1235868"/>
              <a:gd name="connsiteX0" fmla="*/ 228600 w 878681"/>
              <a:gd name="connsiteY0" fmla="*/ 261937 h 1235868"/>
              <a:gd name="connsiteX1" fmla="*/ 0 w 878681"/>
              <a:gd name="connsiteY1" fmla="*/ 164306 h 1235868"/>
              <a:gd name="connsiteX2" fmla="*/ 276225 w 878681"/>
              <a:gd name="connsiteY2" fmla="*/ 107156 h 1235868"/>
              <a:gd name="connsiteX3" fmla="*/ 345281 w 878681"/>
              <a:gd name="connsiteY3" fmla="*/ 92868 h 1235868"/>
              <a:gd name="connsiteX4" fmla="*/ 378619 w 878681"/>
              <a:gd name="connsiteY4" fmla="*/ 78581 h 1235868"/>
              <a:gd name="connsiteX5" fmla="*/ 419100 w 878681"/>
              <a:gd name="connsiteY5" fmla="*/ 59531 h 1235868"/>
              <a:gd name="connsiteX6" fmla="*/ 454819 w 878681"/>
              <a:gd name="connsiteY6" fmla="*/ 40481 h 1235868"/>
              <a:gd name="connsiteX7" fmla="*/ 478631 w 878681"/>
              <a:gd name="connsiteY7" fmla="*/ 23812 h 1235868"/>
              <a:gd name="connsiteX8" fmla="*/ 497681 w 878681"/>
              <a:gd name="connsiteY8" fmla="*/ 7143 h 1235868"/>
              <a:gd name="connsiteX9" fmla="*/ 516731 w 878681"/>
              <a:gd name="connsiteY9" fmla="*/ 0 h 1235868"/>
              <a:gd name="connsiteX10" fmla="*/ 547687 w 878681"/>
              <a:gd name="connsiteY10" fmla="*/ 4762 h 1235868"/>
              <a:gd name="connsiteX11" fmla="*/ 638175 w 878681"/>
              <a:gd name="connsiteY11" fmla="*/ 35718 h 1235868"/>
              <a:gd name="connsiteX12" fmla="*/ 738187 w 878681"/>
              <a:gd name="connsiteY12" fmla="*/ 71437 h 1235868"/>
              <a:gd name="connsiteX13" fmla="*/ 804862 w 878681"/>
              <a:gd name="connsiteY13" fmla="*/ 100012 h 1235868"/>
              <a:gd name="connsiteX14" fmla="*/ 828675 w 878681"/>
              <a:gd name="connsiteY14" fmla="*/ 116681 h 1235868"/>
              <a:gd name="connsiteX15" fmla="*/ 854869 w 878681"/>
              <a:gd name="connsiteY15" fmla="*/ 133350 h 1235868"/>
              <a:gd name="connsiteX16" fmla="*/ 869156 w 878681"/>
              <a:gd name="connsiteY16" fmla="*/ 150018 h 1235868"/>
              <a:gd name="connsiteX17" fmla="*/ 878681 w 878681"/>
              <a:gd name="connsiteY17" fmla="*/ 169068 h 1235868"/>
              <a:gd name="connsiteX18" fmla="*/ 873919 w 878681"/>
              <a:gd name="connsiteY18" fmla="*/ 197643 h 1235868"/>
              <a:gd name="connsiteX19" fmla="*/ 862012 w 878681"/>
              <a:gd name="connsiteY19" fmla="*/ 219075 h 1235868"/>
              <a:gd name="connsiteX20" fmla="*/ 823912 w 878681"/>
              <a:gd name="connsiteY20" fmla="*/ 245268 h 1235868"/>
              <a:gd name="connsiteX21" fmla="*/ 764381 w 878681"/>
              <a:gd name="connsiteY21" fmla="*/ 276225 h 1235868"/>
              <a:gd name="connsiteX22" fmla="*/ 728662 w 878681"/>
              <a:gd name="connsiteY22" fmla="*/ 352425 h 1235868"/>
              <a:gd name="connsiteX23" fmla="*/ 642937 w 878681"/>
              <a:gd name="connsiteY23" fmla="*/ 531018 h 1235868"/>
              <a:gd name="connsiteX24" fmla="*/ 557212 w 878681"/>
              <a:gd name="connsiteY24" fmla="*/ 704850 h 1235868"/>
              <a:gd name="connsiteX25" fmla="*/ 473869 w 878681"/>
              <a:gd name="connsiteY25" fmla="*/ 857250 h 1235868"/>
              <a:gd name="connsiteX26" fmla="*/ 402431 w 878681"/>
              <a:gd name="connsiteY26" fmla="*/ 988218 h 1235868"/>
              <a:gd name="connsiteX27" fmla="*/ 290512 w 878681"/>
              <a:gd name="connsiteY27" fmla="*/ 1183481 h 1235868"/>
              <a:gd name="connsiteX28" fmla="*/ 250031 w 878681"/>
              <a:gd name="connsiteY28" fmla="*/ 1233487 h 1235868"/>
              <a:gd name="connsiteX29" fmla="*/ 214312 w 878681"/>
              <a:gd name="connsiteY29" fmla="*/ 1235868 h 1235868"/>
              <a:gd name="connsiteX30" fmla="*/ 207169 w 878681"/>
              <a:gd name="connsiteY30" fmla="*/ 1216818 h 1235868"/>
              <a:gd name="connsiteX31" fmla="*/ 202406 w 878681"/>
              <a:gd name="connsiteY31" fmla="*/ 1176337 h 1235868"/>
              <a:gd name="connsiteX32" fmla="*/ 207169 w 878681"/>
              <a:gd name="connsiteY32" fmla="*/ 1147762 h 1235868"/>
              <a:gd name="connsiteX33" fmla="*/ 235744 w 878681"/>
              <a:gd name="connsiteY33" fmla="*/ 1040606 h 1235868"/>
              <a:gd name="connsiteX34" fmla="*/ 295275 w 878681"/>
              <a:gd name="connsiteY34" fmla="*/ 840581 h 1235868"/>
              <a:gd name="connsiteX35" fmla="*/ 342900 w 878681"/>
              <a:gd name="connsiteY35" fmla="*/ 676275 h 1235868"/>
              <a:gd name="connsiteX36" fmla="*/ 392906 w 878681"/>
              <a:gd name="connsiteY36" fmla="*/ 507206 h 1235868"/>
              <a:gd name="connsiteX37" fmla="*/ 428625 w 878681"/>
              <a:gd name="connsiteY37" fmla="*/ 381000 h 1235868"/>
              <a:gd name="connsiteX38" fmla="*/ 452437 w 878681"/>
              <a:gd name="connsiteY38" fmla="*/ 295275 h 1235868"/>
              <a:gd name="connsiteX39" fmla="*/ 457200 w 878681"/>
              <a:gd name="connsiteY39" fmla="*/ 264318 h 1235868"/>
              <a:gd name="connsiteX40" fmla="*/ 454819 w 878681"/>
              <a:gd name="connsiteY40" fmla="*/ 252412 h 1235868"/>
              <a:gd name="connsiteX41" fmla="*/ 447675 w 878681"/>
              <a:gd name="connsiteY41" fmla="*/ 240506 h 1235868"/>
              <a:gd name="connsiteX42" fmla="*/ 431006 w 878681"/>
              <a:gd name="connsiteY42" fmla="*/ 230981 h 1235868"/>
              <a:gd name="connsiteX43" fmla="*/ 409575 w 878681"/>
              <a:gd name="connsiteY43" fmla="*/ 230981 h 1235868"/>
              <a:gd name="connsiteX44" fmla="*/ 228600 w 878681"/>
              <a:gd name="connsiteY44" fmla="*/ 261937 h 1235868"/>
              <a:gd name="connsiteX0" fmla="*/ 26194 w 676275"/>
              <a:gd name="connsiteY0" fmla="*/ 261937 h 1235868"/>
              <a:gd name="connsiteX1" fmla="*/ 73819 w 676275"/>
              <a:gd name="connsiteY1" fmla="*/ 107156 h 1235868"/>
              <a:gd name="connsiteX2" fmla="*/ 142875 w 676275"/>
              <a:gd name="connsiteY2" fmla="*/ 92868 h 1235868"/>
              <a:gd name="connsiteX3" fmla="*/ 176213 w 676275"/>
              <a:gd name="connsiteY3" fmla="*/ 78581 h 1235868"/>
              <a:gd name="connsiteX4" fmla="*/ 216694 w 676275"/>
              <a:gd name="connsiteY4" fmla="*/ 59531 h 1235868"/>
              <a:gd name="connsiteX5" fmla="*/ 252413 w 676275"/>
              <a:gd name="connsiteY5" fmla="*/ 40481 h 1235868"/>
              <a:gd name="connsiteX6" fmla="*/ 276225 w 676275"/>
              <a:gd name="connsiteY6" fmla="*/ 23812 h 1235868"/>
              <a:gd name="connsiteX7" fmla="*/ 295275 w 676275"/>
              <a:gd name="connsiteY7" fmla="*/ 7143 h 1235868"/>
              <a:gd name="connsiteX8" fmla="*/ 314325 w 676275"/>
              <a:gd name="connsiteY8" fmla="*/ 0 h 1235868"/>
              <a:gd name="connsiteX9" fmla="*/ 345281 w 676275"/>
              <a:gd name="connsiteY9" fmla="*/ 4762 h 1235868"/>
              <a:gd name="connsiteX10" fmla="*/ 435769 w 676275"/>
              <a:gd name="connsiteY10" fmla="*/ 35718 h 1235868"/>
              <a:gd name="connsiteX11" fmla="*/ 535781 w 676275"/>
              <a:gd name="connsiteY11" fmla="*/ 71437 h 1235868"/>
              <a:gd name="connsiteX12" fmla="*/ 602456 w 676275"/>
              <a:gd name="connsiteY12" fmla="*/ 100012 h 1235868"/>
              <a:gd name="connsiteX13" fmla="*/ 626269 w 676275"/>
              <a:gd name="connsiteY13" fmla="*/ 116681 h 1235868"/>
              <a:gd name="connsiteX14" fmla="*/ 652463 w 676275"/>
              <a:gd name="connsiteY14" fmla="*/ 133350 h 1235868"/>
              <a:gd name="connsiteX15" fmla="*/ 666750 w 676275"/>
              <a:gd name="connsiteY15" fmla="*/ 150018 h 1235868"/>
              <a:gd name="connsiteX16" fmla="*/ 676275 w 676275"/>
              <a:gd name="connsiteY16" fmla="*/ 169068 h 1235868"/>
              <a:gd name="connsiteX17" fmla="*/ 671513 w 676275"/>
              <a:gd name="connsiteY17" fmla="*/ 197643 h 1235868"/>
              <a:gd name="connsiteX18" fmla="*/ 659606 w 676275"/>
              <a:gd name="connsiteY18" fmla="*/ 219075 h 1235868"/>
              <a:gd name="connsiteX19" fmla="*/ 621506 w 676275"/>
              <a:gd name="connsiteY19" fmla="*/ 245268 h 1235868"/>
              <a:gd name="connsiteX20" fmla="*/ 561975 w 676275"/>
              <a:gd name="connsiteY20" fmla="*/ 276225 h 1235868"/>
              <a:gd name="connsiteX21" fmla="*/ 526256 w 676275"/>
              <a:gd name="connsiteY21" fmla="*/ 352425 h 1235868"/>
              <a:gd name="connsiteX22" fmla="*/ 440531 w 676275"/>
              <a:gd name="connsiteY22" fmla="*/ 531018 h 1235868"/>
              <a:gd name="connsiteX23" fmla="*/ 354806 w 676275"/>
              <a:gd name="connsiteY23" fmla="*/ 704850 h 1235868"/>
              <a:gd name="connsiteX24" fmla="*/ 271463 w 676275"/>
              <a:gd name="connsiteY24" fmla="*/ 857250 h 1235868"/>
              <a:gd name="connsiteX25" fmla="*/ 200025 w 676275"/>
              <a:gd name="connsiteY25" fmla="*/ 988218 h 1235868"/>
              <a:gd name="connsiteX26" fmla="*/ 88106 w 676275"/>
              <a:gd name="connsiteY26" fmla="*/ 1183481 h 1235868"/>
              <a:gd name="connsiteX27" fmla="*/ 47625 w 676275"/>
              <a:gd name="connsiteY27" fmla="*/ 1233487 h 1235868"/>
              <a:gd name="connsiteX28" fmla="*/ 11906 w 676275"/>
              <a:gd name="connsiteY28" fmla="*/ 1235868 h 1235868"/>
              <a:gd name="connsiteX29" fmla="*/ 4763 w 676275"/>
              <a:gd name="connsiteY29" fmla="*/ 1216818 h 1235868"/>
              <a:gd name="connsiteX30" fmla="*/ 0 w 676275"/>
              <a:gd name="connsiteY30" fmla="*/ 1176337 h 1235868"/>
              <a:gd name="connsiteX31" fmla="*/ 4763 w 676275"/>
              <a:gd name="connsiteY31" fmla="*/ 1147762 h 1235868"/>
              <a:gd name="connsiteX32" fmla="*/ 33338 w 676275"/>
              <a:gd name="connsiteY32" fmla="*/ 1040606 h 1235868"/>
              <a:gd name="connsiteX33" fmla="*/ 92869 w 676275"/>
              <a:gd name="connsiteY33" fmla="*/ 840581 h 1235868"/>
              <a:gd name="connsiteX34" fmla="*/ 140494 w 676275"/>
              <a:gd name="connsiteY34" fmla="*/ 676275 h 1235868"/>
              <a:gd name="connsiteX35" fmla="*/ 190500 w 676275"/>
              <a:gd name="connsiteY35" fmla="*/ 507206 h 1235868"/>
              <a:gd name="connsiteX36" fmla="*/ 226219 w 676275"/>
              <a:gd name="connsiteY36" fmla="*/ 381000 h 1235868"/>
              <a:gd name="connsiteX37" fmla="*/ 250031 w 676275"/>
              <a:gd name="connsiteY37" fmla="*/ 295275 h 1235868"/>
              <a:gd name="connsiteX38" fmla="*/ 254794 w 676275"/>
              <a:gd name="connsiteY38" fmla="*/ 264318 h 1235868"/>
              <a:gd name="connsiteX39" fmla="*/ 252413 w 676275"/>
              <a:gd name="connsiteY39" fmla="*/ 252412 h 1235868"/>
              <a:gd name="connsiteX40" fmla="*/ 245269 w 676275"/>
              <a:gd name="connsiteY40" fmla="*/ 240506 h 1235868"/>
              <a:gd name="connsiteX41" fmla="*/ 228600 w 676275"/>
              <a:gd name="connsiteY41" fmla="*/ 230981 h 1235868"/>
              <a:gd name="connsiteX42" fmla="*/ 207169 w 676275"/>
              <a:gd name="connsiteY42" fmla="*/ 230981 h 1235868"/>
              <a:gd name="connsiteX43" fmla="*/ 26194 w 676275"/>
              <a:gd name="connsiteY43" fmla="*/ 261937 h 1235868"/>
              <a:gd name="connsiteX0" fmla="*/ 26194 w 676275"/>
              <a:gd name="connsiteY0" fmla="*/ 261937 h 1235868"/>
              <a:gd name="connsiteX1" fmla="*/ 142875 w 676275"/>
              <a:gd name="connsiteY1" fmla="*/ 92868 h 1235868"/>
              <a:gd name="connsiteX2" fmla="*/ 176213 w 676275"/>
              <a:gd name="connsiteY2" fmla="*/ 78581 h 1235868"/>
              <a:gd name="connsiteX3" fmla="*/ 216694 w 676275"/>
              <a:gd name="connsiteY3" fmla="*/ 59531 h 1235868"/>
              <a:gd name="connsiteX4" fmla="*/ 252413 w 676275"/>
              <a:gd name="connsiteY4" fmla="*/ 40481 h 1235868"/>
              <a:gd name="connsiteX5" fmla="*/ 276225 w 676275"/>
              <a:gd name="connsiteY5" fmla="*/ 23812 h 1235868"/>
              <a:gd name="connsiteX6" fmla="*/ 295275 w 676275"/>
              <a:gd name="connsiteY6" fmla="*/ 7143 h 1235868"/>
              <a:gd name="connsiteX7" fmla="*/ 314325 w 676275"/>
              <a:gd name="connsiteY7" fmla="*/ 0 h 1235868"/>
              <a:gd name="connsiteX8" fmla="*/ 345281 w 676275"/>
              <a:gd name="connsiteY8" fmla="*/ 4762 h 1235868"/>
              <a:gd name="connsiteX9" fmla="*/ 435769 w 676275"/>
              <a:gd name="connsiteY9" fmla="*/ 35718 h 1235868"/>
              <a:gd name="connsiteX10" fmla="*/ 535781 w 676275"/>
              <a:gd name="connsiteY10" fmla="*/ 71437 h 1235868"/>
              <a:gd name="connsiteX11" fmla="*/ 602456 w 676275"/>
              <a:gd name="connsiteY11" fmla="*/ 100012 h 1235868"/>
              <a:gd name="connsiteX12" fmla="*/ 626269 w 676275"/>
              <a:gd name="connsiteY12" fmla="*/ 116681 h 1235868"/>
              <a:gd name="connsiteX13" fmla="*/ 652463 w 676275"/>
              <a:gd name="connsiteY13" fmla="*/ 133350 h 1235868"/>
              <a:gd name="connsiteX14" fmla="*/ 666750 w 676275"/>
              <a:gd name="connsiteY14" fmla="*/ 150018 h 1235868"/>
              <a:gd name="connsiteX15" fmla="*/ 676275 w 676275"/>
              <a:gd name="connsiteY15" fmla="*/ 169068 h 1235868"/>
              <a:gd name="connsiteX16" fmla="*/ 671513 w 676275"/>
              <a:gd name="connsiteY16" fmla="*/ 197643 h 1235868"/>
              <a:gd name="connsiteX17" fmla="*/ 659606 w 676275"/>
              <a:gd name="connsiteY17" fmla="*/ 219075 h 1235868"/>
              <a:gd name="connsiteX18" fmla="*/ 621506 w 676275"/>
              <a:gd name="connsiteY18" fmla="*/ 245268 h 1235868"/>
              <a:gd name="connsiteX19" fmla="*/ 561975 w 676275"/>
              <a:gd name="connsiteY19" fmla="*/ 276225 h 1235868"/>
              <a:gd name="connsiteX20" fmla="*/ 526256 w 676275"/>
              <a:gd name="connsiteY20" fmla="*/ 352425 h 1235868"/>
              <a:gd name="connsiteX21" fmla="*/ 440531 w 676275"/>
              <a:gd name="connsiteY21" fmla="*/ 531018 h 1235868"/>
              <a:gd name="connsiteX22" fmla="*/ 354806 w 676275"/>
              <a:gd name="connsiteY22" fmla="*/ 704850 h 1235868"/>
              <a:gd name="connsiteX23" fmla="*/ 271463 w 676275"/>
              <a:gd name="connsiteY23" fmla="*/ 857250 h 1235868"/>
              <a:gd name="connsiteX24" fmla="*/ 200025 w 676275"/>
              <a:gd name="connsiteY24" fmla="*/ 988218 h 1235868"/>
              <a:gd name="connsiteX25" fmla="*/ 88106 w 676275"/>
              <a:gd name="connsiteY25" fmla="*/ 1183481 h 1235868"/>
              <a:gd name="connsiteX26" fmla="*/ 47625 w 676275"/>
              <a:gd name="connsiteY26" fmla="*/ 1233487 h 1235868"/>
              <a:gd name="connsiteX27" fmla="*/ 11906 w 676275"/>
              <a:gd name="connsiteY27" fmla="*/ 1235868 h 1235868"/>
              <a:gd name="connsiteX28" fmla="*/ 4763 w 676275"/>
              <a:gd name="connsiteY28" fmla="*/ 1216818 h 1235868"/>
              <a:gd name="connsiteX29" fmla="*/ 0 w 676275"/>
              <a:gd name="connsiteY29" fmla="*/ 1176337 h 1235868"/>
              <a:gd name="connsiteX30" fmla="*/ 4763 w 676275"/>
              <a:gd name="connsiteY30" fmla="*/ 1147762 h 1235868"/>
              <a:gd name="connsiteX31" fmla="*/ 33338 w 676275"/>
              <a:gd name="connsiteY31" fmla="*/ 1040606 h 1235868"/>
              <a:gd name="connsiteX32" fmla="*/ 92869 w 676275"/>
              <a:gd name="connsiteY32" fmla="*/ 840581 h 1235868"/>
              <a:gd name="connsiteX33" fmla="*/ 140494 w 676275"/>
              <a:gd name="connsiteY33" fmla="*/ 676275 h 1235868"/>
              <a:gd name="connsiteX34" fmla="*/ 190500 w 676275"/>
              <a:gd name="connsiteY34" fmla="*/ 507206 h 1235868"/>
              <a:gd name="connsiteX35" fmla="*/ 226219 w 676275"/>
              <a:gd name="connsiteY35" fmla="*/ 381000 h 1235868"/>
              <a:gd name="connsiteX36" fmla="*/ 250031 w 676275"/>
              <a:gd name="connsiteY36" fmla="*/ 295275 h 1235868"/>
              <a:gd name="connsiteX37" fmla="*/ 254794 w 676275"/>
              <a:gd name="connsiteY37" fmla="*/ 264318 h 1235868"/>
              <a:gd name="connsiteX38" fmla="*/ 252413 w 676275"/>
              <a:gd name="connsiteY38" fmla="*/ 252412 h 1235868"/>
              <a:gd name="connsiteX39" fmla="*/ 245269 w 676275"/>
              <a:gd name="connsiteY39" fmla="*/ 240506 h 1235868"/>
              <a:gd name="connsiteX40" fmla="*/ 228600 w 676275"/>
              <a:gd name="connsiteY40" fmla="*/ 230981 h 1235868"/>
              <a:gd name="connsiteX41" fmla="*/ 207169 w 676275"/>
              <a:gd name="connsiteY41" fmla="*/ 230981 h 1235868"/>
              <a:gd name="connsiteX42" fmla="*/ 26194 w 676275"/>
              <a:gd name="connsiteY42" fmla="*/ 261937 h 1235868"/>
              <a:gd name="connsiteX0" fmla="*/ 207169 w 676275"/>
              <a:gd name="connsiteY0" fmla="*/ 230981 h 1235868"/>
              <a:gd name="connsiteX1" fmla="*/ 142875 w 676275"/>
              <a:gd name="connsiteY1" fmla="*/ 92868 h 1235868"/>
              <a:gd name="connsiteX2" fmla="*/ 176213 w 676275"/>
              <a:gd name="connsiteY2" fmla="*/ 78581 h 1235868"/>
              <a:gd name="connsiteX3" fmla="*/ 216694 w 676275"/>
              <a:gd name="connsiteY3" fmla="*/ 59531 h 1235868"/>
              <a:gd name="connsiteX4" fmla="*/ 252413 w 676275"/>
              <a:gd name="connsiteY4" fmla="*/ 40481 h 1235868"/>
              <a:gd name="connsiteX5" fmla="*/ 276225 w 676275"/>
              <a:gd name="connsiteY5" fmla="*/ 23812 h 1235868"/>
              <a:gd name="connsiteX6" fmla="*/ 295275 w 676275"/>
              <a:gd name="connsiteY6" fmla="*/ 7143 h 1235868"/>
              <a:gd name="connsiteX7" fmla="*/ 314325 w 676275"/>
              <a:gd name="connsiteY7" fmla="*/ 0 h 1235868"/>
              <a:gd name="connsiteX8" fmla="*/ 345281 w 676275"/>
              <a:gd name="connsiteY8" fmla="*/ 4762 h 1235868"/>
              <a:gd name="connsiteX9" fmla="*/ 435769 w 676275"/>
              <a:gd name="connsiteY9" fmla="*/ 35718 h 1235868"/>
              <a:gd name="connsiteX10" fmla="*/ 535781 w 676275"/>
              <a:gd name="connsiteY10" fmla="*/ 71437 h 1235868"/>
              <a:gd name="connsiteX11" fmla="*/ 602456 w 676275"/>
              <a:gd name="connsiteY11" fmla="*/ 100012 h 1235868"/>
              <a:gd name="connsiteX12" fmla="*/ 626269 w 676275"/>
              <a:gd name="connsiteY12" fmla="*/ 116681 h 1235868"/>
              <a:gd name="connsiteX13" fmla="*/ 652463 w 676275"/>
              <a:gd name="connsiteY13" fmla="*/ 133350 h 1235868"/>
              <a:gd name="connsiteX14" fmla="*/ 666750 w 676275"/>
              <a:gd name="connsiteY14" fmla="*/ 150018 h 1235868"/>
              <a:gd name="connsiteX15" fmla="*/ 676275 w 676275"/>
              <a:gd name="connsiteY15" fmla="*/ 169068 h 1235868"/>
              <a:gd name="connsiteX16" fmla="*/ 671513 w 676275"/>
              <a:gd name="connsiteY16" fmla="*/ 197643 h 1235868"/>
              <a:gd name="connsiteX17" fmla="*/ 659606 w 676275"/>
              <a:gd name="connsiteY17" fmla="*/ 219075 h 1235868"/>
              <a:gd name="connsiteX18" fmla="*/ 621506 w 676275"/>
              <a:gd name="connsiteY18" fmla="*/ 245268 h 1235868"/>
              <a:gd name="connsiteX19" fmla="*/ 561975 w 676275"/>
              <a:gd name="connsiteY19" fmla="*/ 276225 h 1235868"/>
              <a:gd name="connsiteX20" fmla="*/ 526256 w 676275"/>
              <a:gd name="connsiteY20" fmla="*/ 352425 h 1235868"/>
              <a:gd name="connsiteX21" fmla="*/ 440531 w 676275"/>
              <a:gd name="connsiteY21" fmla="*/ 531018 h 1235868"/>
              <a:gd name="connsiteX22" fmla="*/ 354806 w 676275"/>
              <a:gd name="connsiteY22" fmla="*/ 704850 h 1235868"/>
              <a:gd name="connsiteX23" fmla="*/ 271463 w 676275"/>
              <a:gd name="connsiteY23" fmla="*/ 857250 h 1235868"/>
              <a:gd name="connsiteX24" fmla="*/ 200025 w 676275"/>
              <a:gd name="connsiteY24" fmla="*/ 988218 h 1235868"/>
              <a:gd name="connsiteX25" fmla="*/ 88106 w 676275"/>
              <a:gd name="connsiteY25" fmla="*/ 1183481 h 1235868"/>
              <a:gd name="connsiteX26" fmla="*/ 47625 w 676275"/>
              <a:gd name="connsiteY26" fmla="*/ 1233487 h 1235868"/>
              <a:gd name="connsiteX27" fmla="*/ 11906 w 676275"/>
              <a:gd name="connsiteY27" fmla="*/ 1235868 h 1235868"/>
              <a:gd name="connsiteX28" fmla="*/ 4763 w 676275"/>
              <a:gd name="connsiteY28" fmla="*/ 1216818 h 1235868"/>
              <a:gd name="connsiteX29" fmla="*/ 0 w 676275"/>
              <a:gd name="connsiteY29" fmla="*/ 1176337 h 1235868"/>
              <a:gd name="connsiteX30" fmla="*/ 4763 w 676275"/>
              <a:gd name="connsiteY30" fmla="*/ 1147762 h 1235868"/>
              <a:gd name="connsiteX31" fmla="*/ 33338 w 676275"/>
              <a:gd name="connsiteY31" fmla="*/ 1040606 h 1235868"/>
              <a:gd name="connsiteX32" fmla="*/ 92869 w 676275"/>
              <a:gd name="connsiteY32" fmla="*/ 840581 h 1235868"/>
              <a:gd name="connsiteX33" fmla="*/ 140494 w 676275"/>
              <a:gd name="connsiteY33" fmla="*/ 676275 h 1235868"/>
              <a:gd name="connsiteX34" fmla="*/ 190500 w 676275"/>
              <a:gd name="connsiteY34" fmla="*/ 507206 h 1235868"/>
              <a:gd name="connsiteX35" fmla="*/ 226219 w 676275"/>
              <a:gd name="connsiteY35" fmla="*/ 381000 h 1235868"/>
              <a:gd name="connsiteX36" fmla="*/ 250031 w 676275"/>
              <a:gd name="connsiteY36" fmla="*/ 295275 h 1235868"/>
              <a:gd name="connsiteX37" fmla="*/ 254794 w 676275"/>
              <a:gd name="connsiteY37" fmla="*/ 264318 h 1235868"/>
              <a:gd name="connsiteX38" fmla="*/ 252413 w 676275"/>
              <a:gd name="connsiteY38" fmla="*/ 252412 h 1235868"/>
              <a:gd name="connsiteX39" fmla="*/ 245269 w 676275"/>
              <a:gd name="connsiteY39" fmla="*/ 240506 h 1235868"/>
              <a:gd name="connsiteX40" fmla="*/ 228600 w 676275"/>
              <a:gd name="connsiteY40" fmla="*/ 230981 h 1235868"/>
              <a:gd name="connsiteX41" fmla="*/ 207169 w 676275"/>
              <a:gd name="connsiteY41" fmla="*/ 230981 h 1235868"/>
              <a:gd name="connsiteX0" fmla="*/ 228600 w 676275"/>
              <a:gd name="connsiteY0" fmla="*/ 230981 h 1235868"/>
              <a:gd name="connsiteX1" fmla="*/ 142875 w 676275"/>
              <a:gd name="connsiteY1" fmla="*/ 92868 h 1235868"/>
              <a:gd name="connsiteX2" fmla="*/ 176213 w 676275"/>
              <a:gd name="connsiteY2" fmla="*/ 78581 h 1235868"/>
              <a:gd name="connsiteX3" fmla="*/ 216694 w 676275"/>
              <a:gd name="connsiteY3" fmla="*/ 59531 h 1235868"/>
              <a:gd name="connsiteX4" fmla="*/ 252413 w 676275"/>
              <a:gd name="connsiteY4" fmla="*/ 40481 h 1235868"/>
              <a:gd name="connsiteX5" fmla="*/ 276225 w 676275"/>
              <a:gd name="connsiteY5" fmla="*/ 23812 h 1235868"/>
              <a:gd name="connsiteX6" fmla="*/ 295275 w 676275"/>
              <a:gd name="connsiteY6" fmla="*/ 7143 h 1235868"/>
              <a:gd name="connsiteX7" fmla="*/ 314325 w 676275"/>
              <a:gd name="connsiteY7" fmla="*/ 0 h 1235868"/>
              <a:gd name="connsiteX8" fmla="*/ 345281 w 676275"/>
              <a:gd name="connsiteY8" fmla="*/ 4762 h 1235868"/>
              <a:gd name="connsiteX9" fmla="*/ 435769 w 676275"/>
              <a:gd name="connsiteY9" fmla="*/ 35718 h 1235868"/>
              <a:gd name="connsiteX10" fmla="*/ 535781 w 676275"/>
              <a:gd name="connsiteY10" fmla="*/ 71437 h 1235868"/>
              <a:gd name="connsiteX11" fmla="*/ 602456 w 676275"/>
              <a:gd name="connsiteY11" fmla="*/ 100012 h 1235868"/>
              <a:gd name="connsiteX12" fmla="*/ 626269 w 676275"/>
              <a:gd name="connsiteY12" fmla="*/ 116681 h 1235868"/>
              <a:gd name="connsiteX13" fmla="*/ 652463 w 676275"/>
              <a:gd name="connsiteY13" fmla="*/ 133350 h 1235868"/>
              <a:gd name="connsiteX14" fmla="*/ 666750 w 676275"/>
              <a:gd name="connsiteY14" fmla="*/ 150018 h 1235868"/>
              <a:gd name="connsiteX15" fmla="*/ 676275 w 676275"/>
              <a:gd name="connsiteY15" fmla="*/ 169068 h 1235868"/>
              <a:gd name="connsiteX16" fmla="*/ 671513 w 676275"/>
              <a:gd name="connsiteY16" fmla="*/ 197643 h 1235868"/>
              <a:gd name="connsiteX17" fmla="*/ 659606 w 676275"/>
              <a:gd name="connsiteY17" fmla="*/ 219075 h 1235868"/>
              <a:gd name="connsiteX18" fmla="*/ 621506 w 676275"/>
              <a:gd name="connsiteY18" fmla="*/ 245268 h 1235868"/>
              <a:gd name="connsiteX19" fmla="*/ 561975 w 676275"/>
              <a:gd name="connsiteY19" fmla="*/ 276225 h 1235868"/>
              <a:gd name="connsiteX20" fmla="*/ 526256 w 676275"/>
              <a:gd name="connsiteY20" fmla="*/ 352425 h 1235868"/>
              <a:gd name="connsiteX21" fmla="*/ 440531 w 676275"/>
              <a:gd name="connsiteY21" fmla="*/ 531018 h 1235868"/>
              <a:gd name="connsiteX22" fmla="*/ 354806 w 676275"/>
              <a:gd name="connsiteY22" fmla="*/ 704850 h 1235868"/>
              <a:gd name="connsiteX23" fmla="*/ 271463 w 676275"/>
              <a:gd name="connsiteY23" fmla="*/ 857250 h 1235868"/>
              <a:gd name="connsiteX24" fmla="*/ 200025 w 676275"/>
              <a:gd name="connsiteY24" fmla="*/ 988218 h 1235868"/>
              <a:gd name="connsiteX25" fmla="*/ 88106 w 676275"/>
              <a:gd name="connsiteY25" fmla="*/ 1183481 h 1235868"/>
              <a:gd name="connsiteX26" fmla="*/ 47625 w 676275"/>
              <a:gd name="connsiteY26" fmla="*/ 1233487 h 1235868"/>
              <a:gd name="connsiteX27" fmla="*/ 11906 w 676275"/>
              <a:gd name="connsiteY27" fmla="*/ 1235868 h 1235868"/>
              <a:gd name="connsiteX28" fmla="*/ 4763 w 676275"/>
              <a:gd name="connsiteY28" fmla="*/ 1216818 h 1235868"/>
              <a:gd name="connsiteX29" fmla="*/ 0 w 676275"/>
              <a:gd name="connsiteY29" fmla="*/ 1176337 h 1235868"/>
              <a:gd name="connsiteX30" fmla="*/ 4763 w 676275"/>
              <a:gd name="connsiteY30" fmla="*/ 1147762 h 1235868"/>
              <a:gd name="connsiteX31" fmla="*/ 33338 w 676275"/>
              <a:gd name="connsiteY31" fmla="*/ 1040606 h 1235868"/>
              <a:gd name="connsiteX32" fmla="*/ 92869 w 676275"/>
              <a:gd name="connsiteY32" fmla="*/ 840581 h 1235868"/>
              <a:gd name="connsiteX33" fmla="*/ 140494 w 676275"/>
              <a:gd name="connsiteY33" fmla="*/ 676275 h 1235868"/>
              <a:gd name="connsiteX34" fmla="*/ 190500 w 676275"/>
              <a:gd name="connsiteY34" fmla="*/ 507206 h 1235868"/>
              <a:gd name="connsiteX35" fmla="*/ 226219 w 676275"/>
              <a:gd name="connsiteY35" fmla="*/ 381000 h 1235868"/>
              <a:gd name="connsiteX36" fmla="*/ 250031 w 676275"/>
              <a:gd name="connsiteY36" fmla="*/ 295275 h 1235868"/>
              <a:gd name="connsiteX37" fmla="*/ 254794 w 676275"/>
              <a:gd name="connsiteY37" fmla="*/ 264318 h 1235868"/>
              <a:gd name="connsiteX38" fmla="*/ 252413 w 676275"/>
              <a:gd name="connsiteY38" fmla="*/ 252412 h 1235868"/>
              <a:gd name="connsiteX39" fmla="*/ 245269 w 676275"/>
              <a:gd name="connsiteY39" fmla="*/ 240506 h 1235868"/>
              <a:gd name="connsiteX40" fmla="*/ 228600 w 676275"/>
              <a:gd name="connsiteY40" fmla="*/ 230981 h 1235868"/>
              <a:gd name="connsiteX0" fmla="*/ 228600 w 676275"/>
              <a:gd name="connsiteY0" fmla="*/ 230981 h 1235868"/>
              <a:gd name="connsiteX1" fmla="*/ 176213 w 676275"/>
              <a:gd name="connsiteY1" fmla="*/ 78581 h 1235868"/>
              <a:gd name="connsiteX2" fmla="*/ 216694 w 676275"/>
              <a:gd name="connsiteY2" fmla="*/ 59531 h 1235868"/>
              <a:gd name="connsiteX3" fmla="*/ 252413 w 676275"/>
              <a:gd name="connsiteY3" fmla="*/ 40481 h 1235868"/>
              <a:gd name="connsiteX4" fmla="*/ 276225 w 676275"/>
              <a:gd name="connsiteY4" fmla="*/ 23812 h 1235868"/>
              <a:gd name="connsiteX5" fmla="*/ 295275 w 676275"/>
              <a:gd name="connsiteY5" fmla="*/ 7143 h 1235868"/>
              <a:gd name="connsiteX6" fmla="*/ 314325 w 676275"/>
              <a:gd name="connsiteY6" fmla="*/ 0 h 1235868"/>
              <a:gd name="connsiteX7" fmla="*/ 345281 w 676275"/>
              <a:gd name="connsiteY7" fmla="*/ 4762 h 1235868"/>
              <a:gd name="connsiteX8" fmla="*/ 435769 w 676275"/>
              <a:gd name="connsiteY8" fmla="*/ 35718 h 1235868"/>
              <a:gd name="connsiteX9" fmla="*/ 535781 w 676275"/>
              <a:gd name="connsiteY9" fmla="*/ 71437 h 1235868"/>
              <a:gd name="connsiteX10" fmla="*/ 602456 w 676275"/>
              <a:gd name="connsiteY10" fmla="*/ 100012 h 1235868"/>
              <a:gd name="connsiteX11" fmla="*/ 626269 w 676275"/>
              <a:gd name="connsiteY11" fmla="*/ 116681 h 1235868"/>
              <a:gd name="connsiteX12" fmla="*/ 652463 w 676275"/>
              <a:gd name="connsiteY12" fmla="*/ 133350 h 1235868"/>
              <a:gd name="connsiteX13" fmla="*/ 666750 w 676275"/>
              <a:gd name="connsiteY13" fmla="*/ 150018 h 1235868"/>
              <a:gd name="connsiteX14" fmla="*/ 676275 w 676275"/>
              <a:gd name="connsiteY14" fmla="*/ 169068 h 1235868"/>
              <a:gd name="connsiteX15" fmla="*/ 671513 w 676275"/>
              <a:gd name="connsiteY15" fmla="*/ 197643 h 1235868"/>
              <a:gd name="connsiteX16" fmla="*/ 659606 w 676275"/>
              <a:gd name="connsiteY16" fmla="*/ 219075 h 1235868"/>
              <a:gd name="connsiteX17" fmla="*/ 621506 w 676275"/>
              <a:gd name="connsiteY17" fmla="*/ 245268 h 1235868"/>
              <a:gd name="connsiteX18" fmla="*/ 561975 w 676275"/>
              <a:gd name="connsiteY18" fmla="*/ 276225 h 1235868"/>
              <a:gd name="connsiteX19" fmla="*/ 526256 w 676275"/>
              <a:gd name="connsiteY19" fmla="*/ 352425 h 1235868"/>
              <a:gd name="connsiteX20" fmla="*/ 440531 w 676275"/>
              <a:gd name="connsiteY20" fmla="*/ 531018 h 1235868"/>
              <a:gd name="connsiteX21" fmla="*/ 354806 w 676275"/>
              <a:gd name="connsiteY21" fmla="*/ 704850 h 1235868"/>
              <a:gd name="connsiteX22" fmla="*/ 271463 w 676275"/>
              <a:gd name="connsiteY22" fmla="*/ 857250 h 1235868"/>
              <a:gd name="connsiteX23" fmla="*/ 200025 w 676275"/>
              <a:gd name="connsiteY23" fmla="*/ 988218 h 1235868"/>
              <a:gd name="connsiteX24" fmla="*/ 88106 w 676275"/>
              <a:gd name="connsiteY24" fmla="*/ 1183481 h 1235868"/>
              <a:gd name="connsiteX25" fmla="*/ 47625 w 676275"/>
              <a:gd name="connsiteY25" fmla="*/ 1233487 h 1235868"/>
              <a:gd name="connsiteX26" fmla="*/ 11906 w 676275"/>
              <a:gd name="connsiteY26" fmla="*/ 1235868 h 1235868"/>
              <a:gd name="connsiteX27" fmla="*/ 4763 w 676275"/>
              <a:gd name="connsiteY27" fmla="*/ 1216818 h 1235868"/>
              <a:gd name="connsiteX28" fmla="*/ 0 w 676275"/>
              <a:gd name="connsiteY28" fmla="*/ 1176337 h 1235868"/>
              <a:gd name="connsiteX29" fmla="*/ 4763 w 676275"/>
              <a:gd name="connsiteY29" fmla="*/ 1147762 h 1235868"/>
              <a:gd name="connsiteX30" fmla="*/ 33338 w 676275"/>
              <a:gd name="connsiteY30" fmla="*/ 1040606 h 1235868"/>
              <a:gd name="connsiteX31" fmla="*/ 92869 w 676275"/>
              <a:gd name="connsiteY31" fmla="*/ 840581 h 1235868"/>
              <a:gd name="connsiteX32" fmla="*/ 140494 w 676275"/>
              <a:gd name="connsiteY32" fmla="*/ 676275 h 1235868"/>
              <a:gd name="connsiteX33" fmla="*/ 190500 w 676275"/>
              <a:gd name="connsiteY33" fmla="*/ 507206 h 1235868"/>
              <a:gd name="connsiteX34" fmla="*/ 226219 w 676275"/>
              <a:gd name="connsiteY34" fmla="*/ 381000 h 1235868"/>
              <a:gd name="connsiteX35" fmla="*/ 250031 w 676275"/>
              <a:gd name="connsiteY35" fmla="*/ 295275 h 1235868"/>
              <a:gd name="connsiteX36" fmla="*/ 254794 w 676275"/>
              <a:gd name="connsiteY36" fmla="*/ 264318 h 1235868"/>
              <a:gd name="connsiteX37" fmla="*/ 252413 w 676275"/>
              <a:gd name="connsiteY37" fmla="*/ 252412 h 1235868"/>
              <a:gd name="connsiteX38" fmla="*/ 245269 w 676275"/>
              <a:gd name="connsiteY38" fmla="*/ 240506 h 1235868"/>
              <a:gd name="connsiteX39" fmla="*/ 228600 w 676275"/>
              <a:gd name="connsiteY39" fmla="*/ 230981 h 1235868"/>
              <a:gd name="connsiteX0" fmla="*/ 228600 w 676275"/>
              <a:gd name="connsiteY0" fmla="*/ 230981 h 1235868"/>
              <a:gd name="connsiteX1" fmla="*/ 216694 w 676275"/>
              <a:gd name="connsiteY1" fmla="*/ 59531 h 1235868"/>
              <a:gd name="connsiteX2" fmla="*/ 252413 w 676275"/>
              <a:gd name="connsiteY2" fmla="*/ 40481 h 1235868"/>
              <a:gd name="connsiteX3" fmla="*/ 276225 w 676275"/>
              <a:gd name="connsiteY3" fmla="*/ 23812 h 1235868"/>
              <a:gd name="connsiteX4" fmla="*/ 295275 w 676275"/>
              <a:gd name="connsiteY4" fmla="*/ 7143 h 1235868"/>
              <a:gd name="connsiteX5" fmla="*/ 314325 w 676275"/>
              <a:gd name="connsiteY5" fmla="*/ 0 h 1235868"/>
              <a:gd name="connsiteX6" fmla="*/ 345281 w 676275"/>
              <a:gd name="connsiteY6" fmla="*/ 4762 h 1235868"/>
              <a:gd name="connsiteX7" fmla="*/ 435769 w 676275"/>
              <a:gd name="connsiteY7" fmla="*/ 35718 h 1235868"/>
              <a:gd name="connsiteX8" fmla="*/ 535781 w 676275"/>
              <a:gd name="connsiteY8" fmla="*/ 71437 h 1235868"/>
              <a:gd name="connsiteX9" fmla="*/ 602456 w 676275"/>
              <a:gd name="connsiteY9" fmla="*/ 100012 h 1235868"/>
              <a:gd name="connsiteX10" fmla="*/ 626269 w 676275"/>
              <a:gd name="connsiteY10" fmla="*/ 116681 h 1235868"/>
              <a:gd name="connsiteX11" fmla="*/ 652463 w 676275"/>
              <a:gd name="connsiteY11" fmla="*/ 133350 h 1235868"/>
              <a:gd name="connsiteX12" fmla="*/ 666750 w 676275"/>
              <a:gd name="connsiteY12" fmla="*/ 150018 h 1235868"/>
              <a:gd name="connsiteX13" fmla="*/ 676275 w 676275"/>
              <a:gd name="connsiteY13" fmla="*/ 169068 h 1235868"/>
              <a:gd name="connsiteX14" fmla="*/ 671513 w 676275"/>
              <a:gd name="connsiteY14" fmla="*/ 197643 h 1235868"/>
              <a:gd name="connsiteX15" fmla="*/ 659606 w 676275"/>
              <a:gd name="connsiteY15" fmla="*/ 219075 h 1235868"/>
              <a:gd name="connsiteX16" fmla="*/ 621506 w 676275"/>
              <a:gd name="connsiteY16" fmla="*/ 245268 h 1235868"/>
              <a:gd name="connsiteX17" fmla="*/ 561975 w 676275"/>
              <a:gd name="connsiteY17" fmla="*/ 276225 h 1235868"/>
              <a:gd name="connsiteX18" fmla="*/ 526256 w 676275"/>
              <a:gd name="connsiteY18" fmla="*/ 352425 h 1235868"/>
              <a:gd name="connsiteX19" fmla="*/ 440531 w 676275"/>
              <a:gd name="connsiteY19" fmla="*/ 531018 h 1235868"/>
              <a:gd name="connsiteX20" fmla="*/ 354806 w 676275"/>
              <a:gd name="connsiteY20" fmla="*/ 704850 h 1235868"/>
              <a:gd name="connsiteX21" fmla="*/ 271463 w 676275"/>
              <a:gd name="connsiteY21" fmla="*/ 857250 h 1235868"/>
              <a:gd name="connsiteX22" fmla="*/ 200025 w 676275"/>
              <a:gd name="connsiteY22" fmla="*/ 988218 h 1235868"/>
              <a:gd name="connsiteX23" fmla="*/ 88106 w 676275"/>
              <a:gd name="connsiteY23" fmla="*/ 1183481 h 1235868"/>
              <a:gd name="connsiteX24" fmla="*/ 47625 w 676275"/>
              <a:gd name="connsiteY24" fmla="*/ 1233487 h 1235868"/>
              <a:gd name="connsiteX25" fmla="*/ 11906 w 676275"/>
              <a:gd name="connsiteY25" fmla="*/ 1235868 h 1235868"/>
              <a:gd name="connsiteX26" fmla="*/ 4763 w 676275"/>
              <a:gd name="connsiteY26" fmla="*/ 1216818 h 1235868"/>
              <a:gd name="connsiteX27" fmla="*/ 0 w 676275"/>
              <a:gd name="connsiteY27" fmla="*/ 1176337 h 1235868"/>
              <a:gd name="connsiteX28" fmla="*/ 4763 w 676275"/>
              <a:gd name="connsiteY28" fmla="*/ 1147762 h 1235868"/>
              <a:gd name="connsiteX29" fmla="*/ 33338 w 676275"/>
              <a:gd name="connsiteY29" fmla="*/ 1040606 h 1235868"/>
              <a:gd name="connsiteX30" fmla="*/ 92869 w 676275"/>
              <a:gd name="connsiteY30" fmla="*/ 840581 h 1235868"/>
              <a:gd name="connsiteX31" fmla="*/ 140494 w 676275"/>
              <a:gd name="connsiteY31" fmla="*/ 676275 h 1235868"/>
              <a:gd name="connsiteX32" fmla="*/ 190500 w 676275"/>
              <a:gd name="connsiteY32" fmla="*/ 507206 h 1235868"/>
              <a:gd name="connsiteX33" fmla="*/ 226219 w 676275"/>
              <a:gd name="connsiteY33" fmla="*/ 381000 h 1235868"/>
              <a:gd name="connsiteX34" fmla="*/ 250031 w 676275"/>
              <a:gd name="connsiteY34" fmla="*/ 295275 h 1235868"/>
              <a:gd name="connsiteX35" fmla="*/ 254794 w 676275"/>
              <a:gd name="connsiteY35" fmla="*/ 264318 h 1235868"/>
              <a:gd name="connsiteX36" fmla="*/ 252413 w 676275"/>
              <a:gd name="connsiteY36" fmla="*/ 252412 h 1235868"/>
              <a:gd name="connsiteX37" fmla="*/ 245269 w 676275"/>
              <a:gd name="connsiteY37" fmla="*/ 240506 h 1235868"/>
              <a:gd name="connsiteX38" fmla="*/ 228600 w 676275"/>
              <a:gd name="connsiteY38" fmla="*/ 230981 h 1235868"/>
              <a:gd name="connsiteX0" fmla="*/ 228600 w 676275"/>
              <a:gd name="connsiteY0" fmla="*/ 230981 h 1235868"/>
              <a:gd name="connsiteX1" fmla="*/ 252413 w 676275"/>
              <a:gd name="connsiteY1" fmla="*/ 40481 h 1235868"/>
              <a:gd name="connsiteX2" fmla="*/ 276225 w 676275"/>
              <a:gd name="connsiteY2" fmla="*/ 23812 h 1235868"/>
              <a:gd name="connsiteX3" fmla="*/ 295275 w 676275"/>
              <a:gd name="connsiteY3" fmla="*/ 7143 h 1235868"/>
              <a:gd name="connsiteX4" fmla="*/ 314325 w 676275"/>
              <a:gd name="connsiteY4" fmla="*/ 0 h 1235868"/>
              <a:gd name="connsiteX5" fmla="*/ 345281 w 676275"/>
              <a:gd name="connsiteY5" fmla="*/ 4762 h 1235868"/>
              <a:gd name="connsiteX6" fmla="*/ 435769 w 676275"/>
              <a:gd name="connsiteY6" fmla="*/ 35718 h 1235868"/>
              <a:gd name="connsiteX7" fmla="*/ 535781 w 676275"/>
              <a:gd name="connsiteY7" fmla="*/ 71437 h 1235868"/>
              <a:gd name="connsiteX8" fmla="*/ 602456 w 676275"/>
              <a:gd name="connsiteY8" fmla="*/ 100012 h 1235868"/>
              <a:gd name="connsiteX9" fmla="*/ 626269 w 676275"/>
              <a:gd name="connsiteY9" fmla="*/ 116681 h 1235868"/>
              <a:gd name="connsiteX10" fmla="*/ 652463 w 676275"/>
              <a:gd name="connsiteY10" fmla="*/ 133350 h 1235868"/>
              <a:gd name="connsiteX11" fmla="*/ 666750 w 676275"/>
              <a:gd name="connsiteY11" fmla="*/ 150018 h 1235868"/>
              <a:gd name="connsiteX12" fmla="*/ 676275 w 676275"/>
              <a:gd name="connsiteY12" fmla="*/ 169068 h 1235868"/>
              <a:gd name="connsiteX13" fmla="*/ 671513 w 676275"/>
              <a:gd name="connsiteY13" fmla="*/ 197643 h 1235868"/>
              <a:gd name="connsiteX14" fmla="*/ 659606 w 676275"/>
              <a:gd name="connsiteY14" fmla="*/ 219075 h 1235868"/>
              <a:gd name="connsiteX15" fmla="*/ 621506 w 676275"/>
              <a:gd name="connsiteY15" fmla="*/ 245268 h 1235868"/>
              <a:gd name="connsiteX16" fmla="*/ 561975 w 676275"/>
              <a:gd name="connsiteY16" fmla="*/ 276225 h 1235868"/>
              <a:gd name="connsiteX17" fmla="*/ 526256 w 676275"/>
              <a:gd name="connsiteY17" fmla="*/ 352425 h 1235868"/>
              <a:gd name="connsiteX18" fmla="*/ 440531 w 676275"/>
              <a:gd name="connsiteY18" fmla="*/ 531018 h 1235868"/>
              <a:gd name="connsiteX19" fmla="*/ 354806 w 676275"/>
              <a:gd name="connsiteY19" fmla="*/ 704850 h 1235868"/>
              <a:gd name="connsiteX20" fmla="*/ 271463 w 676275"/>
              <a:gd name="connsiteY20" fmla="*/ 857250 h 1235868"/>
              <a:gd name="connsiteX21" fmla="*/ 200025 w 676275"/>
              <a:gd name="connsiteY21" fmla="*/ 988218 h 1235868"/>
              <a:gd name="connsiteX22" fmla="*/ 88106 w 676275"/>
              <a:gd name="connsiteY22" fmla="*/ 1183481 h 1235868"/>
              <a:gd name="connsiteX23" fmla="*/ 47625 w 676275"/>
              <a:gd name="connsiteY23" fmla="*/ 1233487 h 1235868"/>
              <a:gd name="connsiteX24" fmla="*/ 11906 w 676275"/>
              <a:gd name="connsiteY24" fmla="*/ 1235868 h 1235868"/>
              <a:gd name="connsiteX25" fmla="*/ 4763 w 676275"/>
              <a:gd name="connsiteY25" fmla="*/ 1216818 h 1235868"/>
              <a:gd name="connsiteX26" fmla="*/ 0 w 676275"/>
              <a:gd name="connsiteY26" fmla="*/ 1176337 h 1235868"/>
              <a:gd name="connsiteX27" fmla="*/ 4763 w 676275"/>
              <a:gd name="connsiteY27" fmla="*/ 1147762 h 1235868"/>
              <a:gd name="connsiteX28" fmla="*/ 33338 w 676275"/>
              <a:gd name="connsiteY28" fmla="*/ 1040606 h 1235868"/>
              <a:gd name="connsiteX29" fmla="*/ 92869 w 676275"/>
              <a:gd name="connsiteY29" fmla="*/ 840581 h 1235868"/>
              <a:gd name="connsiteX30" fmla="*/ 140494 w 676275"/>
              <a:gd name="connsiteY30" fmla="*/ 676275 h 1235868"/>
              <a:gd name="connsiteX31" fmla="*/ 190500 w 676275"/>
              <a:gd name="connsiteY31" fmla="*/ 507206 h 1235868"/>
              <a:gd name="connsiteX32" fmla="*/ 226219 w 676275"/>
              <a:gd name="connsiteY32" fmla="*/ 381000 h 1235868"/>
              <a:gd name="connsiteX33" fmla="*/ 250031 w 676275"/>
              <a:gd name="connsiteY33" fmla="*/ 295275 h 1235868"/>
              <a:gd name="connsiteX34" fmla="*/ 254794 w 676275"/>
              <a:gd name="connsiteY34" fmla="*/ 264318 h 1235868"/>
              <a:gd name="connsiteX35" fmla="*/ 252413 w 676275"/>
              <a:gd name="connsiteY35" fmla="*/ 252412 h 1235868"/>
              <a:gd name="connsiteX36" fmla="*/ 245269 w 676275"/>
              <a:gd name="connsiteY36" fmla="*/ 240506 h 1235868"/>
              <a:gd name="connsiteX37" fmla="*/ 228600 w 676275"/>
              <a:gd name="connsiteY37" fmla="*/ 230981 h 1235868"/>
              <a:gd name="connsiteX0" fmla="*/ 228600 w 676275"/>
              <a:gd name="connsiteY0" fmla="*/ 230981 h 1235868"/>
              <a:gd name="connsiteX1" fmla="*/ 276225 w 676275"/>
              <a:gd name="connsiteY1" fmla="*/ 23812 h 1235868"/>
              <a:gd name="connsiteX2" fmla="*/ 295275 w 676275"/>
              <a:gd name="connsiteY2" fmla="*/ 7143 h 1235868"/>
              <a:gd name="connsiteX3" fmla="*/ 314325 w 676275"/>
              <a:gd name="connsiteY3" fmla="*/ 0 h 1235868"/>
              <a:gd name="connsiteX4" fmla="*/ 345281 w 676275"/>
              <a:gd name="connsiteY4" fmla="*/ 4762 h 1235868"/>
              <a:gd name="connsiteX5" fmla="*/ 435769 w 676275"/>
              <a:gd name="connsiteY5" fmla="*/ 35718 h 1235868"/>
              <a:gd name="connsiteX6" fmla="*/ 535781 w 676275"/>
              <a:gd name="connsiteY6" fmla="*/ 71437 h 1235868"/>
              <a:gd name="connsiteX7" fmla="*/ 602456 w 676275"/>
              <a:gd name="connsiteY7" fmla="*/ 100012 h 1235868"/>
              <a:gd name="connsiteX8" fmla="*/ 626269 w 676275"/>
              <a:gd name="connsiteY8" fmla="*/ 116681 h 1235868"/>
              <a:gd name="connsiteX9" fmla="*/ 652463 w 676275"/>
              <a:gd name="connsiteY9" fmla="*/ 133350 h 1235868"/>
              <a:gd name="connsiteX10" fmla="*/ 666750 w 676275"/>
              <a:gd name="connsiteY10" fmla="*/ 150018 h 1235868"/>
              <a:gd name="connsiteX11" fmla="*/ 676275 w 676275"/>
              <a:gd name="connsiteY11" fmla="*/ 169068 h 1235868"/>
              <a:gd name="connsiteX12" fmla="*/ 671513 w 676275"/>
              <a:gd name="connsiteY12" fmla="*/ 197643 h 1235868"/>
              <a:gd name="connsiteX13" fmla="*/ 659606 w 676275"/>
              <a:gd name="connsiteY13" fmla="*/ 219075 h 1235868"/>
              <a:gd name="connsiteX14" fmla="*/ 621506 w 676275"/>
              <a:gd name="connsiteY14" fmla="*/ 245268 h 1235868"/>
              <a:gd name="connsiteX15" fmla="*/ 561975 w 676275"/>
              <a:gd name="connsiteY15" fmla="*/ 276225 h 1235868"/>
              <a:gd name="connsiteX16" fmla="*/ 526256 w 676275"/>
              <a:gd name="connsiteY16" fmla="*/ 352425 h 1235868"/>
              <a:gd name="connsiteX17" fmla="*/ 440531 w 676275"/>
              <a:gd name="connsiteY17" fmla="*/ 531018 h 1235868"/>
              <a:gd name="connsiteX18" fmla="*/ 354806 w 676275"/>
              <a:gd name="connsiteY18" fmla="*/ 704850 h 1235868"/>
              <a:gd name="connsiteX19" fmla="*/ 271463 w 676275"/>
              <a:gd name="connsiteY19" fmla="*/ 857250 h 1235868"/>
              <a:gd name="connsiteX20" fmla="*/ 200025 w 676275"/>
              <a:gd name="connsiteY20" fmla="*/ 988218 h 1235868"/>
              <a:gd name="connsiteX21" fmla="*/ 88106 w 676275"/>
              <a:gd name="connsiteY21" fmla="*/ 1183481 h 1235868"/>
              <a:gd name="connsiteX22" fmla="*/ 47625 w 676275"/>
              <a:gd name="connsiteY22" fmla="*/ 1233487 h 1235868"/>
              <a:gd name="connsiteX23" fmla="*/ 11906 w 676275"/>
              <a:gd name="connsiteY23" fmla="*/ 1235868 h 1235868"/>
              <a:gd name="connsiteX24" fmla="*/ 4763 w 676275"/>
              <a:gd name="connsiteY24" fmla="*/ 1216818 h 1235868"/>
              <a:gd name="connsiteX25" fmla="*/ 0 w 676275"/>
              <a:gd name="connsiteY25" fmla="*/ 1176337 h 1235868"/>
              <a:gd name="connsiteX26" fmla="*/ 4763 w 676275"/>
              <a:gd name="connsiteY26" fmla="*/ 1147762 h 1235868"/>
              <a:gd name="connsiteX27" fmla="*/ 33338 w 676275"/>
              <a:gd name="connsiteY27" fmla="*/ 1040606 h 1235868"/>
              <a:gd name="connsiteX28" fmla="*/ 92869 w 676275"/>
              <a:gd name="connsiteY28" fmla="*/ 840581 h 1235868"/>
              <a:gd name="connsiteX29" fmla="*/ 140494 w 676275"/>
              <a:gd name="connsiteY29" fmla="*/ 676275 h 1235868"/>
              <a:gd name="connsiteX30" fmla="*/ 190500 w 676275"/>
              <a:gd name="connsiteY30" fmla="*/ 507206 h 1235868"/>
              <a:gd name="connsiteX31" fmla="*/ 226219 w 676275"/>
              <a:gd name="connsiteY31" fmla="*/ 381000 h 1235868"/>
              <a:gd name="connsiteX32" fmla="*/ 250031 w 676275"/>
              <a:gd name="connsiteY32" fmla="*/ 295275 h 1235868"/>
              <a:gd name="connsiteX33" fmla="*/ 254794 w 676275"/>
              <a:gd name="connsiteY33" fmla="*/ 264318 h 1235868"/>
              <a:gd name="connsiteX34" fmla="*/ 252413 w 676275"/>
              <a:gd name="connsiteY34" fmla="*/ 252412 h 1235868"/>
              <a:gd name="connsiteX35" fmla="*/ 245269 w 676275"/>
              <a:gd name="connsiteY35" fmla="*/ 240506 h 1235868"/>
              <a:gd name="connsiteX36" fmla="*/ 228600 w 676275"/>
              <a:gd name="connsiteY36" fmla="*/ 230981 h 1235868"/>
              <a:gd name="connsiteX0" fmla="*/ 228600 w 676275"/>
              <a:gd name="connsiteY0" fmla="*/ 230981 h 1235868"/>
              <a:gd name="connsiteX1" fmla="*/ 295275 w 676275"/>
              <a:gd name="connsiteY1" fmla="*/ 7143 h 1235868"/>
              <a:gd name="connsiteX2" fmla="*/ 314325 w 676275"/>
              <a:gd name="connsiteY2" fmla="*/ 0 h 1235868"/>
              <a:gd name="connsiteX3" fmla="*/ 345281 w 676275"/>
              <a:gd name="connsiteY3" fmla="*/ 4762 h 1235868"/>
              <a:gd name="connsiteX4" fmla="*/ 435769 w 676275"/>
              <a:gd name="connsiteY4" fmla="*/ 35718 h 1235868"/>
              <a:gd name="connsiteX5" fmla="*/ 535781 w 676275"/>
              <a:gd name="connsiteY5" fmla="*/ 71437 h 1235868"/>
              <a:gd name="connsiteX6" fmla="*/ 602456 w 676275"/>
              <a:gd name="connsiteY6" fmla="*/ 100012 h 1235868"/>
              <a:gd name="connsiteX7" fmla="*/ 626269 w 676275"/>
              <a:gd name="connsiteY7" fmla="*/ 116681 h 1235868"/>
              <a:gd name="connsiteX8" fmla="*/ 652463 w 676275"/>
              <a:gd name="connsiteY8" fmla="*/ 133350 h 1235868"/>
              <a:gd name="connsiteX9" fmla="*/ 666750 w 676275"/>
              <a:gd name="connsiteY9" fmla="*/ 150018 h 1235868"/>
              <a:gd name="connsiteX10" fmla="*/ 676275 w 676275"/>
              <a:gd name="connsiteY10" fmla="*/ 169068 h 1235868"/>
              <a:gd name="connsiteX11" fmla="*/ 671513 w 676275"/>
              <a:gd name="connsiteY11" fmla="*/ 197643 h 1235868"/>
              <a:gd name="connsiteX12" fmla="*/ 659606 w 676275"/>
              <a:gd name="connsiteY12" fmla="*/ 219075 h 1235868"/>
              <a:gd name="connsiteX13" fmla="*/ 621506 w 676275"/>
              <a:gd name="connsiteY13" fmla="*/ 245268 h 1235868"/>
              <a:gd name="connsiteX14" fmla="*/ 561975 w 676275"/>
              <a:gd name="connsiteY14" fmla="*/ 276225 h 1235868"/>
              <a:gd name="connsiteX15" fmla="*/ 526256 w 676275"/>
              <a:gd name="connsiteY15" fmla="*/ 352425 h 1235868"/>
              <a:gd name="connsiteX16" fmla="*/ 440531 w 676275"/>
              <a:gd name="connsiteY16" fmla="*/ 531018 h 1235868"/>
              <a:gd name="connsiteX17" fmla="*/ 354806 w 676275"/>
              <a:gd name="connsiteY17" fmla="*/ 704850 h 1235868"/>
              <a:gd name="connsiteX18" fmla="*/ 271463 w 676275"/>
              <a:gd name="connsiteY18" fmla="*/ 857250 h 1235868"/>
              <a:gd name="connsiteX19" fmla="*/ 200025 w 676275"/>
              <a:gd name="connsiteY19" fmla="*/ 988218 h 1235868"/>
              <a:gd name="connsiteX20" fmla="*/ 88106 w 676275"/>
              <a:gd name="connsiteY20" fmla="*/ 1183481 h 1235868"/>
              <a:gd name="connsiteX21" fmla="*/ 47625 w 676275"/>
              <a:gd name="connsiteY21" fmla="*/ 1233487 h 1235868"/>
              <a:gd name="connsiteX22" fmla="*/ 11906 w 676275"/>
              <a:gd name="connsiteY22" fmla="*/ 1235868 h 1235868"/>
              <a:gd name="connsiteX23" fmla="*/ 4763 w 676275"/>
              <a:gd name="connsiteY23" fmla="*/ 1216818 h 1235868"/>
              <a:gd name="connsiteX24" fmla="*/ 0 w 676275"/>
              <a:gd name="connsiteY24" fmla="*/ 1176337 h 1235868"/>
              <a:gd name="connsiteX25" fmla="*/ 4763 w 676275"/>
              <a:gd name="connsiteY25" fmla="*/ 1147762 h 1235868"/>
              <a:gd name="connsiteX26" fmla="*/ 33338 w 676275"/>
              <a:gd name="connsiteY26" fmla="*/ 1040606 h 1235868"/>
              <a:gd name="connsiteX27" fmla="*/ 92869 w 676275"/>
              <a:gd name="connsiteY27" fmla="*/ 840581 h 1235868"/>
              <a:gd name="connsiteX28" fmla="*/ 140494 w 676275"/>
              <a:gd name="connsiteY28" fmla="*/ 676275 h 1235868"/>
              <a:gd name="connsiteX29" fmla="*/ 190500 w 676275"/>
              <a:gd name="connsiteY29" fmla="*/ 507206 h 1235868"/>
              <a:gd name="connsiteX30" fmla="*/ 226219 w 676275"/>
              <a:gd name="connsiteY30" fmla="*/ 381000 h 1235868"/>
              <a:gd name="connsiteX31" fmla="*/ 250031 w 676275"/>
              <a:gd name="connsiteY31" fmla="*/ 295275 h 1235868"/>
              <a:gd name="connsiteX32" fmla="*/ 254794 w 676275"/>
              <a:gd name="connsiteY32" fmla="*/ 264318 h 1235868"/>
              <a:gd name="connsiteX33" fmla="*/ 252413 w 676275"/>
              <a:gd name="connsiteY33" fmla="*/ 252412 h 1235868"/>
              <a:gd name="connsiteX34" fmla="*/ 245269 w 676275"/>
              <a:gd name="connsiteY34" fmla="*/ 240506 h 1235868"/>
              <a:gd name="connsiteX35" fmla="*/ 228600 w 676275"/>
              <a:gd name="connsiteY35" fmla="*/ 230981 h 1235868"/>
              <a:gd name="connsiteX0" fmla="*/ 228600 w 676275"/>
              <a:gd name="connsiteY0" fmla="*/ 226219 h 1231106"/>
              <a:gd name="connsiteX1" fmla="*/ 295275 w 676275"/>
              <a:gd name="connsiteY1" fmla="*/ 2381 h 1231106"/>
              <a:gd name="connsiteX2" fmla="*/ 345281 w 676275"/>
              <a:gd name="connsiteY2" fmla="*/ 0 h 1231106"/>
              <a:gd name="connsiteX3" fmla="*/ 435769 w 676275"/>
              <a:gd name="connsiteY3" fmla="*/ 30956 h 1231106"/>
              <a:gd name="connsiteX4" fmla="*/ 535781 w 676275"/>
              <a:gd name="connsiteY4" fmla="*/ 66675 h 1231106"/>
              <a:gd name="connsiteX5" fmla="*/ 602456 w 676275"/>
              <a:gd name="connsiteY5" fmla="*/ 95250 h 1231106"/>
              <a:gd name="connsiteX6" fmla="*/ 626269 w 676275"/>
              <a:gd name="connsiteY6" fmla="*/ 111919 h 1231106"/>
              <a:gd name="connsiteX7" fmla="*/ 652463 w 676275"/>
              <a:gd name="connsiteY7" fmla="*/ 128588 h 1231106"/>
              <a:gd name="connsiteX8" fmla="*/ 666750 w 676275"/>
              <a:gd name="connsiteY8" fmla="*/ 145256 h 1231106"/>
              <a:gd name="connsiteX9" fmla="*/ 676275 w 676275"/>
              <a:gd name="connsiteY9" fmla="*/ 164306 h 1231106"/>
              <a:gd name="connsiteX10" fmla="*/ 671513 w 676275"/>
              <a:gd name="connsiteY10" fmla="*/ 192881 h 1231106"/>
              <a:gd name="connsiteX11" fmla="*/ 659606 w 676275"/>
              <a:gd name="connsiteY11" fmla="*/ 214313 h 1231106"/>
              <a:gd name="connsiteX12" fmla="*/ 621506 w 676275"/>
              <a:gd name="connsiteY12" fmla="*/ 240506 h 1231106"/>
              <a:gd name="connsiteX13" fmla="*/ 561975 w 676275"/>
              <a:gd name="connsiteY13" fmla="*/ 271463 h 1231106"/>
              <a:gd name="connsiteX14" fmla="*/ 526256 w 676275"/>
              <a:gd name="connsiteY14" fmla="*/ 347663 h 1231106"/>
              <a:gd name="connsiteX15" fmla="*/ 440531 w 676275"/>
              <a:gd name="connsiteY15" fmla="*/ 526256 h 1231106"/>
              <a:gd name="connsiteX16" fmla="*/ 354806 w 676275"/>
              <a:gd name="connsiteY16" fmla="*/ 700088 h 1231106"/>
              <a:gd name="connsiteX17" fmla="*/ 271463 w 676275"/>
              <a:gd name="connsiteY17" fmla="*/ 852488 h 1231106"/>
              <a:gd name="connsiteX18" fmla="*/ 200025 w 676275"/>
              <a:gd name="connsiteY18" fmla="*/ 983456 h 1231106"/>
              <a:gd name="connsiteX19" fmla="*/ 88106 w 676275"/>
              <a:gd name="connsiteY19" fmla="*/ 1178719 h 1231106"/>
              <a:gd name="connsiteX20" fmla="*/ 47625 w 676275"/>
              <a:gd name="connsiteY20" fmla="*/ 1228725 h 1231106"/>
              <a:gd name="connsiteX21" fmla="*/ 11906 w 676275"/>
              <a:gd name="connsiteY21" fmla="*/ 1231106 h 1231106"/>
              <a:gd name="connsiteX22" fmla="*/ 4763 w 676275"/>
              <a:gd name="connsiteY22" fmla="*/ 1212056 h 1231106"/>
              <a:gd name="connsiteX23" fmla="*/ 0 w 676275"/>
              <a:gd name="connsiteY23" fmla="*/ 1171575 h 1231106"/>
              <a:gd name="connsiteX24" fmla="*/ 4763 w 676275"/>
              <a:gd name="connsiteY24" fmla="*/ 1143000 h 1231106"/>
              <a:gd name="connsiteX25" fmla="*/ 33338 w 676275"/>
              <a:gd name="connsiteY25" fmla="*/ 1035844 h 1231106"/>
              <a:gd name="connsiteX26" fmla="*/ 92869 w 676275"/>
              <a:gd name="connsiteY26" fmla="*/ 835819 h 1231106"/>
              <a:gd name="connsiteX27" fmla="*/ 140494 w 676275"/>
              <a:gd name="connsiteY27" fmla="*/ 671513 h 1231106"/>
              <a:gd name="connsiteX28" fmla="*/ 190500 w 676275"/>
              <a:gd name="connsiteY28" fmla="*/ 502444 h 1231106"/>
              <a:gd name="connsiteX29" fmla="*/ 226219 w 676275"/>
              <a:gd name="connsiteY29" fmla="*/ 376238 h 1231106"/>
              <a:gd name="connsiteX30" fmla="*/ 250031 w 676275"/>
              <a:gd name="connsiteY30" fmla="*/ 290513 h 1231106"/>
              <a:gd name="connsiteX31" fmla="*/ 254794 w 676275"/>
              <a:gd name="connsiteY31" fmla="*/ 259556 h 1231106"/>
              <a:gd name="connsiteX32" fmla="*/ 252413 w 676275"/>
              <a:gd name="connsiteY32" fmla="*/ 247650 h 1231106"/>
              <a:gd name="connsiteX33" fmla="*/ 245269 w 676275"/>
              <a:gd name="connsiteY33" fmla="*/ 235744 h 1231106"/>
              <a:gd name="connsiteX34" fmla="*/ 228600 w 676275"/>
              <a:gd name="connsiteY34" fmla="*/ 226219 h 1231106"/>
              <a:gd name="connsiteX0" fmla="*/ 228600 w 676275"/>
              <a:gd name="connsiteY0" fmla="*/ 223838 h 1228725"/>
              <a:gd name="connsiteX1" fmla="*/ 295275 w 676275"/>
              <a:gd name="connsiteY1" fmla="*/ 0 h 1228725"/>
              <a:gd name="connsiteX2" fmla="*/ 435769 w 676275"/>
              <a:gd name="connsiteY2" fmla="*/ 28575 h 1228725"/>
              <a:gd name="connsiteX3" fmla="*/ 535781 w 676275"/>
              <a:gd name="connsiteY3" fmla="*/ 64294 h 1228725"/>
              <a:gd name="connsiteX4" fmla="*/ 602456 w 676275"/>
              <a:gd name="connsiteY4" fmla="*/ 92869 h 1228725"/>
              <a:gd name="connsiteX5" fmla="*/ 626269 w 676275"/>
              <a:gd name="connsiteY5" fmla="*/ 109538 h 1228725"/>
              <a:gd name="connsiteX6" fmla="*/ 652463 w 676275"/>
              <a:gd name="connsiteY6" fmla="*/ 126207 h 1228725"/>
              <a:gd name="connsiteX7" fmla="*/ 666750 w 676275"/>
              <a:gd name="connsiteY7" fmla="*/ 142875 h 1228725"/>
              <a:gd name="connsiteX8" fmla="*/ 676275 w 676275"/>
              <a:gd name="connsiteY8" fmla="*/ 161925 h 1228725"/>
              <a:gd name="connsiteX9" fmla="*/ 671513 w 676275"/>
              <a:gd name="connsiteY9" fmla="*/ 190500 h 1228725"/>
              <a:gd name="connsiteX10" fmla="*/ 659606 w 676275"/>
              <a:gd name="connsiteY10" fmla="*/ 211932 h 1228725"/>
              <a:gd name="connsiteX11" fmla="*/ 621506 w 676275"/>
              <a:gd name="connsiteY11" fmla="*/ 238125 h 1228725"/>
              <a:gd name="connsiteX12" fmla="*/ 561975 w 676275"/>
              <a:gd name="connsiteY12" fmla="*/ 269082 h 1228725"/>
              <a:gd name="connsiteX13" fmla="*/ 526256 w 676275"/>
              <a:gd name="connsiteY13" fmla="*/ 345282 h 1228725"/>
              <a:gd name="connsiteX14" fmla="*/ 440531 w 676275"/>
              <a:gd name="connsiteY14" fmla="*/ 523875 h 1228725"/>
              <a:gd name="connsiteX15" fmla="*/ 354806 w 676275"/>
              <a:gd name="connsiteY15" fmla="*/ 697707 h 1228725"/>
              <a:gd name="connsiteX16" fmla="*/ 271463 w 676275"/>
              <a:gd name="connsiteY16" fmla="*/ 850107 h 1228725"/>
              <a:gd name="connsiteX17" fmla="*/ 200025 w 676275"/>
              <a:gd name="connsiteY17" fmla="*/ 981075 h 1228725"/>
              <a:gd name="connsiteX18" fmla="*/ 88106 w 676275"/>
              <a:gd name="connsiteY18" fmla="*/ 1176338 h 1228725"/>
              <a:gd name="connsiteX19" fmla="*/ 47625 w 676275"/>
              <a:gd name="connsiteY19" fmla="*/ 1226344 h 1228725"/>
              <a:gd name="connsiteX20" fmla="*/ 11906 w 676275"/>
              <a:gd name="connsiteY20" fmla="*/ 1228725 h 1228725"/>
              <a:gd name="connsiteX21" fmla="*/ 4763 w 676275"/>
              <a:gd name="connsiteY21" fmla="*/ 1209675 h 1228725"/>
              <a:gd name="connsiteX22" fmla="*/ 0 w 676275"/>
              <a:gd name="connsiteY22" fmla="*/ 1169194 h 1228725"/>
              <a:gd name="connsiteX23" fmla="*/ 4763 w 676275"/>
              <a:gd name="connsiteY23" fmla="*/ 1140619 h 1228725"/>
              <a:gd name="connsiteX24" fmla="*/ 33338 w 676275"/>
              <a:gd name="connsiteY24" fmla="*/ 1033463 h 1228725"/>
              <a:gd name="connsiteX25" fmla="*/ 92869 w 676275"/>
              <a:gd name="connsiteY25" fmla="*/ 833438 h 1228725"/>
              <a:gd name="connsiteX26" fmla="*/ 140494 w 676275"/>
              <a:gd name="connsiteY26" fmla="*/ 669132 h 1228725"/>
              <a:gd name="connsiteX27" fmla="*/ 190500 w 676275"/>
              <a:gd name="connsiteY27" fmla="*/ 500063 h 1228725"/>
              <a:gd name="connsiteX28" fmla="*/ 226219 w 676275"/>
              <a:gd name="connsiteY28" fmla="*/ 373857 h 1228725"/>
              <a:gd name="connsiteX29" fmla="*/ 250031 w 676275"/>
              <a:gd name="connsiteY29" fmla="*/ 288132 h 1228725"/>
              <a:gd name="connsiteX30" fmla="*/ 254794 w 676275"/>
              <a:gd name="connsiteY30" fmla="*/ 257175 h 1228725"/>
              <a:gd name="connsiteX31" fmla="*/ 252413 w 676275"/>
              <a:gd name="connsiteY31" fmla="*/ 245269 h 1228725"/>
              <a:gd name="connsiteX32" fmla="*/ 245269 w 676275"/>
              <a:gd name="connsiteY32" fmla="*/ 233363 h 1228725"/>
              <a:gd name="connsiteX33" fmla="*/ 228600 w 676275"/>
              <a:gd name="connsiteY33" fmla="*/ 223838 h 1228725"/>
              <a:gd name="connsiteX0" fmla="*/ 228600 w 676275"/>
              <a:gd name="connsiteY0" fmla="*/ 195263 h 1200150"/>
              <a:gd name="connsiteX1" fmla="*/ 435769 w 676275"/>
              <a:gd name="connsiteY1" fmla="*/ 0 h 1200150"/>
              <a:gd name="connsiteX2" fmla="*/ 535781 w 676275"/>
              <a:gd name="connsiteY2" fmla="*/ 35719 h 1200150"/>
              <a:gd name="connsiteX3" fmla="*/ 602456 w 676275"/>
              <a:gd name="connsiteY3" fmla="*/ 64294 h 1200150"/>
              <a:gd name="connsiteX4" fmla="*/ 626269 w 676275"/>
              <a:gd name="connsiteY4" fmla="*/ 80963 h 1200150"/>
              <a:gd name="connsiteX5" fmla="*/ 652463 w 676275"/>
              <a:gd name="connsiteY5" fmla="*/ 97632 h 1200150"/>
              <a:gd name="connsiteX6" fmla="*/ 666750 w 676275"/>
              <a:gd name="connsiteY6" fmla="*/ 114300 h 1200150"/>
              <a:gd name="connsiteX7" fmla="*/ 676275 w 676275"/>
              <a:gd name="connsiteY7" fmla="*/ 133350 h 1200150"/>
              <a:gd name="connsiteX8" fmla="*/ 671513 w 676275"/>
              <a:gd name="connsiteY8" fmla="*/ 161925 h 1200150"/>
              <a:gd name="connsiteX9" fmla="*/ 659606 w 676275"/>
              <a:gd name="connsiteY9" fmla="*/ 183357 h 1200150"/>
              <a:gd name="connsiteX10" fmla="*/ 621506 w 676275"/>
              <a:gd name="connsiteY10" fmla="*/ 209550 h 1200150"/>
              <a:gd name="connsiteX11" fmla="*/ 561975 w 676275"/>
              <a:gd name="connsiteY11" fmla="*/ 240507 h 1200150"/>
              <a:gd name="connsiteX12" fmla="*/ 526256 w 676275"/>
              <a:gd name="connsiteY12" fmla="*/ 316707 h 1200150"/>
              <a:gd name="connsiteX13" fmla="*/ 440531 w 676275"/>
              <a:gd name="connsiteY13" fmla="*/ 495300 h 1200150"/>
              <a:gd name="connsiteX14" fmla="*/ 354806 w 676275"/>
              <a:gd name="connsiteY14" fmla="*/ 669132 h 1200150"/>
              <a:gd name="connsiteX15" fmla="*/ 271463 w 676275"/>
              <a:gd name="connsiteY15" fmla="*/ 821532 h 1200150"/>
              <a:gd name="connsiteX16" fmla="*/ 200025 w 676275"/>
              <a:gd name="connsiteY16" fmla="*/ 952500 h 1200150"/>
              <a:gd name="connsiteX17" fmla="*/ 88106 w 676275"/>
              <a:gd name="connsiteY17" fmla="*/ 1147763 h 1200150"/>
              <a:gd name="connsiteX18" fmla="*/ 47625 w 676275"/>
              <a:gd name="connsiteY18" fmla="*/ 1197769 h 1200150"/>
              <a:gd name="connsiteX19" fmla="*/ 11906 w 676275"/>
              <a:gd name="connsiteY19" fmla="*/ 1200150 h 1200150"/>
              <a:gd name="connsiteX20" fmla="*/ 4763 w 676275"/>
              <a:gd name="connsiteY20" fmla="*/ 1181100 h 1200150"/>
              <a:gd name="connsiteX21" fmla="*/ 0 w 676275"/>
              <a:gd name="connsiteY21" fmla="*/ 1140619 h 1200150"/>
              <a:gd name="connsiteX22" fmla="*/ 4763 w 676275"/>
              <a:gd name="connsiteY22" fmla="*/ 1112044 h 1200150"/>
              <a:gd name="connsiteX23" fmla="*/ 33338 w 676275"/>
              <a:gd name="connsiteY23" fmla="*/ 1004888 h 1200150"/>
              <a:gd name="connsiteX24" fmla="*/ 92869 w 676275"/>
              <a:gd name="connsiteY24" fmla="*/ 804863 h 1200150"/>
              <a:gd name="connsiteX25" fmla="*/ 140494 w 676275"/>
              <a:gd name="connsiteY25" fmla="*/ 640557 h 1200150"/>
              <a:gd name="connsiteX26" fmla="*/ 190500 w 676275"/>
              <a:gd name="connsiteY26" fmla="*/ 471488 h 1200150"/>
              <a:gd name="connsiteX27" fmla="*/ 226219 w 676275"/>
              <a:gd name="connsiteY27" fmla="*/ 345282 h 1200150"/>
              <a:gd name="connsiteX28" fmla="*/ 250031 w 676275"/>
              <a:gd name="connsiteY28" fmla="*/ 259557 h 1200150"/>
              <a:gd name="connsiteX29" fmla="*/ 254794 w 676275"/>
              <a:gd name="connsiteY29" fmla="*/ 228600 h 1200150"/>
              <a:gd name="connsiteX30" fmla="*/ 252413 w 676275"/>
              <a:gd name="connsiteY30" fmla="*/ 216694 h 1200150"/>
              <a:gd name="connsiteX31" fmla="*/ 245269 w 676275"/>
              <a:gd name="connsiteY31" fmla="*/ 204788 h 1200150"/>
              <a:gd name="connsiteX32" fmla="*/ 228600 w 676275"/>
              <a:gd name="connsiteY32" fmla="*/ 195263 h 1200150"/>
              <a:gd name="connsiteX0" fmla="*/ 228600 w 676275"/>
              <a:gd name="connsiteY0" fmla="*/ 159544 h 1164431"/>
              <a:gd name="connsiteX1" fmla="*/ 535781 w 676275"/>
              <a:gd name="connsiteY1" fmla="*/ 0 h 1164431"/>
              <a:gd name="connsiteX2" fmla="*/ 602456 w 676275"/>
              <a:gd name="connsiteY2" fmla="*/ 28575 h 1164431"/>
              <a:gd name="connsiteX3" fmla="*/ 626269 w 676275"/>
              <a:gd name="connsiteY3" fmla="*/ 45244 h 1164431"/>
              <a:gd name="connsiteX4" fmla="*/ 652463 w 676275"/>
              <a:gd name="connsiteY4" fmla="*/ 61913 h 1164431"/>
              <a:gd name="connsiteX5" fmla="*/ 666750 w 676275"/>
              <a:gd name="connsiteY5" fmla="*/ 78581 h 1164431"/>
              <a:gd name="connsiteX6" fmla="*/ 676275 w 676275"/>
              <a:gd name="connsiteY6" fmla="*/ 97631 h 1164431"/>
              <a:gd name="connsiteX7" fmla="*/ 671513 w 676275"/>
              <a:gd name="connsiteY7" fmla="*/ 126206 h 1164431"/>
              <a:gd name="connsiteX8" fmla="*/ 659606 w 676275"/>
              <a:gd name="connsiteY8" fmla="*/ 147638 h 1164431"/>
              <a:gd name="connsiteX9" fmla="*/ 621506 w 676275"/>
              <a:gd name="connsiteY9" fmla="*/ 173831 h 1164431"/>
              <a:gd name="connsiteX10" fmla="*/ 561975 w 676275"/>
              <a:gd name="connsiteY10" fmla="*/ 204788 h 1164431"/>
              <a:gd name="connsiteX11" fmla="*/ 526256 w 676275"/>
              <a:gd name="connsiteY11" fmla="*/ 280988 h 1164431"/>
              <a:gd name="connsiteX12" fmla="*/ 440531 w 676275"/>
              <a:gd name="connsiteY12" fmla="*/ 459581 h 1164431"/>
              <a:gd name="connsiteX13" fmla="*/ 354806 w 676275"/>
              <a:gd name="connsiteY13" fmla="*/ 633413 h 1164431"/>
              <a:gd name="connsiteX14" fmla="*/ 271463 w 676275"/>
              <a:gd name="connsiteY14" fmla="*/ 785813 h 1164431"/>
              <a:gd name="connsiteX15" fmla="*/ 200025 w 676275"/>
              <a:gd name="connsiteY15" fmla="*/ 916781 h 1164431"/>
              <a:gd name="connsiteX16" fmla="*/ 88106 w 676275"/>
              <a:gd name="connsiteY16" fmla="*/ 1112044 h 1164431"/>
              <a:gd name="connsiteX17" fmla="*/ 47625 w 676275"/>
              <a:gd name="connsiteY17" fmla="*/ 1162050 h 1164431"/>
              <a:gd name="connsiteX18" fmla="*/ 11906 w 676275"/>
              <a:gd name="connsiteY18" fmla="*/ 1164431 h 1164431"/>
              <a:gd name="connsiteX19" fmla="*/ 4763 w 676275"/>
              <a:gd name="connsiteY19" fmla="*/ 1145381 h 1164431"/>
              <a:gd name="connsiteX20" fmla="*/ 0 w 676275"/>
              <a:gd name="connsiteY20" fmla="*/ 1104900 h 1164431"/>
              <a:gd name="connsiteX21" fmla="*/ 4763 w 676275"/>
              <a:gd name="connsiteY21" fmla="*/ 1076325 h 1164431"/>
              <a:gd name="connsiteX22" fmla="*/ 33338 w 676275"/>
              <a:gd name="connsiteY22" fmla="*/ 969169 h 1164431"/>
              <a:gd name="connsiteX23" fmla="*/ 92869 w 676275"/>
              <a:gd name="connsiteY23" fmla="*/ 769144 h 1164431"/>
              <a:gd name="connsiteX24" fmla="*/ 140494 w 676275"/>
              <a:gd name="connsiteY24" fmla="*/ 604838 h 1164431"/>
              <a:gd name="connsiteX25" fmla="*/ 190500 w 676275"/>
              <a:gd name="connsiteY25" fmla="*/ 435769 h 1164431"/>
              <a:gd name="connsiteX26" fmla="*/ 226219 w 676275"/>
              <a:gd name="connsiteY26" fmla="*/ 309563 h 1164431"/>
              <a:gd name="connsiteX27" fmla="*/ 250031 w 676275"/>
              <a:gd name="connsiteY27" fmla="*/ 223838 h 1164431"/>
              <a:gd name="connsiteX28" fmla="*/ 254794 w 676275"/>
              <a:gd name="connsiteY28" fmla="*/ 192881 h 1164431"/>
              <a:gd name="connsiteX29" fmla="*/ 252413 w 676275"/>
              <a:gd name="connsiteY29" fmla="*/ 180975 h 1164431"/>
              <a:gd name="connsiteX30" fmla="*/ 245269 w 676275"/>
              <a:gd name="connsiteY30" fmla="*/ 169069 h 1164431"/>
              <a:gd name="connsiteX31" fmla="*/ 228600 w 676275"/>
              <a:gd name="connsiteY31" fmla="*/ 159544 h 1164431"/>
              <a:gd name="connsiteX0" fmla="*/ 228600 w 676275"/>
              <a:gd name="connsiteY0" fmla="*/ 130969 h 1135856"/>
              <a:gd name="connsiteX1" fmla="*/ 602456 w 676275"/>
              <a:gd name="connsiteY1" fmla="*/ 0 h 1135856"/>
              <a:gd name="connsiteX2" fmla="*/ 626269 w 676275"/>
              <a:gd name="connsiteY2" fmla="*/ 16669 h 1135856"/>
              <a:gd name="connsiteX3" fmla="*/ 652463 w 676275"/>
              <a:gd name="connsiteY3" fmla="*/ 33338 h 1135856"/>
              <a:gd name="connsiteX4" fmla="*/ 666750 w 676275"/>
              <a:gd name="connsiteY4" fmla="*/ 50006 h 1135856"/>
              <a:gd name="connsiteX5" fmla="*/ 676275 w 676275"/>
              <a:gd name="connsiteY5" fmla="*/ 69056 h 1135856"/>
              <a:gd name="connsiteX6" fmla="*/ 671513 w 676275"/>
              <a:gd name="connsiteY6" fmla="*/ 97631 h 1135856"/>
              <a:gd name="connsiteX7" fmla="*/ 659606 w 676275"/>
              <a:gd name="connsiteY7" fmla="*/ 119063 h 1135856"/>
              <a:gd name="connsiteX8" fmla="*/ 621506 w 676275"/>
              <a:gd name="connsiteY8" fmla="*/ 145256 h 1135856"/>
              <a:gd name="connsiteX9" fmla="*/ 561975 w 676275"/>
              <a:gd name="connsiteY9" fmla="*/ 176213 h 1135856"/>
              <a:gd name="connsiteX10" fmla="*/ 526256 w 676275"/>
              <a:gd name="connsiteY10" fmla="*/ 252413 h 1135856"/>
              <a:gd name="connsiteX11" fmla="*/ 440531 w 676275"/>
              <a:gd name="connsiteY11" fmla="*/ 431006 h 1135856"/>
              <a:gd name="connsiteX12" fmla="*/ 354806 w 676275"/>
              <a:gd name="connsiteY12" fmla="*/ 604838 h 1135856"/>
              <a:gd name="connsiteX13" fmla="*/ 271463 w 676275"/>
              <a:gd name="connsiteY13" fmla="*/ 757238 h 1135856"/>
              <a:gd name="connsiteX14" fmla="*/ 200025 w 676275"/>
              <a:gd name="connsiteY14" fmla="*/ 888206 h 1135856"/>
              <a:gd name="connsiteX15" fmla="*/ 88106 w 676275"/>
              <a:gd name="connsiteY15" fmla="*/ 1083469 h 1135856"/>
              <a:gd name="connsiteX16" fmla="*/ 47625 w 676275"/>
              <a:gd name="connsiteY16" fmla="*/ 1133475 h 1135856"/>
              <a:gd name="connsiteX17" fmla="*/ 11906 w 676275"/>
              <a:gd name="connsiteY17" fmla="*/ 1135856 h 1135856"/>
              <a:gd name="connsiteX18" fmla="*/ 4763 w 676275"/>
              <a:gd name="connsiteY18" fmla="*/ 1116806 h 1135856"/>
              <a:gd name="connsiteX19" fmla="*/ 0 w 676275"/>
              <a:gd name="connsiteY19" fmla="*/ 1076325 h 1135856"/>
              <a:gd name="connsiteX20" fmla="*/ 4763 w 676275"/>
              <a:gd name="connsiteY20" fmla="*/ 1047750 h 1135856"/>
              <a:gd name="connsiteX21" fmla="*/ 33338 w 676275"/>
              <a:gd name="connsiteY21" fmla="*/ 940594 h 1135856"/>
              <a:gd name="connsiteX22" fmla="*/ 92869 w 676275"/>
              <a:gd name="connsiteY22" fmla="*/ 740569 h 1135856"/>
              <a:gd name="connsiteX23" fmla="*/ 140494 w 676275"/>
              <a:gd name="connsiteY23" fmla="*/ 576263 h 1135856"/>
              <a:gd name="connsiteX24" fmla="*/ 190500 w 676275"/>
              <a:gd name="connsiteY24" fmla="*/ 407194 h 1135856"/>
              <a:gd name="connsiteX25" fmla="*/ 226219 w 676275"/>
              <a:gd name="connsiteY25" fmla="*/ 280988 h 1135856"/>
              <a:gd name="connsiteX26" fmla="*/ 250031 w 676275"/>
              <a:gd name="connsiteY26" fmla="*/ 195263 h 1135856"/>
              <a:gd name="connsiteX27" fmla="*/ 254794 w 676275"/>
              <a:gd name="connsiteY27" fmla="*/ 164306 h 1135856"/>
              <a:gd name="connsiteX28" fmla="*/ 252413 w 676275"/>
              <a:gd name="connsiteY28" fmla="*/ 152400 h 1135856"/>
              <a:gd name="connsiteX29" fmla="*/ 245269 w 676275"/>
              <a:gd name="connsiteY29" fmla="*/ 140494 h 1135856"/>
              <a:gd name="connsiteX30" fmla="*/ 228600 w 676275"/>
              <a:gd name="connsiteY30" fmla="*/ 130969 h 1135856"/>
              <a:gd name="connsiteX0" fmla="*/ 228600 w 676275"/>
              <a:gd name="connsiteY0" fmla="*/ 114300 h 1119187"/>
              <a:gd name="connsiteX1" fmla="*/ 626269 w 676275"/>
              <a:gd name="connsiteY1" fmla="*/ 0 h 1119187"/>
              <a:gd name="connsiteX2" fmla="*/ 652463 w 676275"/>
              <a:gd name="connsiteY2" fmla="*/ 16669 h 1119187"/>
              <a:gd name="connsiteX3" fmla="*/ 666750 w 676275"/>
              <a:gd name="connsiteY3" fmla="*/ 33337 h 1119187"/>
              <a:gd name="connsiteX4" fmla="*/ 676275 w 676275"/>
              <a:gd name="connsiteY4" fmla="*/ 52387 h 1119187"/>
              <a:gd name="connsiteX5" fmla="*/ 671513 w 676275"/>
              <a:gd name="connsiteY5" fmla="*/ 80962 h 1119187"/>
              <a:gd name="connsiteX6" fmla="*/ 659606 w 676275"/>
              <a:gd name="connsiteY6" fmla="*/ 102394 h 1119187"/>
              <a:gd name="connsiteX7" fmla="*/ 621506 w 676275"/>
              <a:gd name="connsiteY7" fmla="*/ 128587 h 1119187"/>
              <a:gd name="connsiteX8" fmla="*/ 561975 w 676275"/>
              <a:gd name="connsiteY8" fmla="*/ 159544 h 1119187"/>
              <a:gd name="connsiteX9" fmla="*/ 526256 w 676275"/>
              <a:gd name="connsiteY9" fmla="*/ 235744 h 1119187"/>
              <a:gd name="connsiteX10" fmla="*/ 440531 w 676275"/>
              <a:gd name="connsiteY10" fmla="*/ 414337 h 1119187"/>
              <a:gd name="connsiteX11" fmla="*/ 354806 w 676275"/>
              <a:gd name="connsiteY11" fmla="*/ 588169 h 1119187"/>
              <a:gd name="connsiteX12" fmla="*/ 271463 w 676275"/>
              <a:gd name="connsiteY12" fmla="*/ 740569 h 1119187"/>
              <a:gd name="connsiteX13" fmla="*/ 200025 w 676275"/>
              <a:gd name="connsiteY13" fmla="*/ 871537 h 1119187"/>
              <a:gd name="connsiteX14" fmla="*/ 88106 w 676275"/>
              <a:gd name="connsiteY14" fmla="*/ 1066800 h 1119187"/>
              <a:gd name="connsiteX15" fmla="*/ 47625 w 676275"/>
              <a:gd name="connsiteY15" fmla="*/ 1116806 h 1119187"/>
              <a:gd name="connsiteX16" fmla="*/ 11906 w 676275"/>
              <a:gd name="connsiteY16" fmla="*/ 1119187 h 1119187"/>
              <a:gd name="connsiteX17" fmla="*/ 4763 w 676275"/>
              <a:gd name="connsiteY17" fmla="*/ 1100137 h 1119187"/>
              <a:gd name="connsiteX18" fmla="*/ 0 w 676275"/>
              <a:gd name="connsiteY18" fmla="*/ 1059656 h 1119187"/>
              <a:gd name="connsiteX19" fmla="*/ 4763 w 676275"/>
              <a:gd name="connsiteY19" fmla="*/ 1031081 h 1119187"/>
              <a:gd name="connsiteX20" fmla="*/ 33338 w 676275"/>
              <a:gd name="connsiteY20" fmla="*/ 923925 h 1119187"/>
              <a:gd name="connsiteX21" fmla="*/ 92869 w 676275"/>
              <a:gd name="connsiteY21" fmla="*/ 723900 h 1119187"/>
              <a:gd name="connsiteX22" fmla="*/ 140494 w 676275"/>
              <a:gd name="connsiteY22" fmla="*/ 559594 h 1119187"/>
              <a:gd name="connsiteX23" fmla="*/ 190500 w 676275"/>
              <a:gd name="connsiteY23" fmla="*/ 390525 h 1119187"/>
              <a:gd name="connsiteX24" fmla="*/ 226219 w 676275"/>
              <a:gd name="connsiteY24" fmla="*/ 264319 h 1119187"/>
              <a:gd name="connsiteX25" fmla="*/ 250031 w 676275"/>
              <a:gd name="connsiteY25" fmla="*/ 178594 h 1119187"/>
              <a:gd name="connsiteX26" fmla="*/ 254794 w 676275"/>
              <a:gd name="connsiteY26" fmla="*/ 147637 h 1119187"/>
              <a:gd name="connsiteX27" fmla="*/ 252413 w 676275"/>
              <a:gd name="connsiteY27" fmla="*/ 135731 h 1119187"/>
              <a:gd name="connsiteX28" fmla="*/ 245269 w 676275"/>
              <a:gd name="connsiteY28" fmla="*/ 123825 h 1119187"/>
              <a:gd name="connsiteX29" fmla="*/ 228600 w 676275"/>
              <a:gd name="connsiteY29" fmla="*/ 114300 h 1119187"/>
              <a:gd name="connsiteX0" fmla="*/ 228600 w 676275"/>
              <a:gd name="connsiteY0" fmla="*/ 97631 h 1102518"/>
              <a:gd name="connsiteX1" fmla="*/ 652463 w 676275"/>
              <a:gd name="connsiteY1" fmla="*/ 0 h 1102518"/>
              <a:gd name="connsiteX2" fmla="*/ 666750 w 676275"/>
              <a:gd name="connsiteY2" fmla="*/ 16668 h 1102518"/>
              <a:gd name="connsiteX3" fmla="*/ 676275 w 676275"/>
              <a:gd name="connsiteY3" fmla="*/ 35718 h 1102518"/>
              <a:gd name="connsiteX4" fmla="*/ 671513 w 676275"/>
              <a:gd name="connsiteY4" fmla="*/ 64293 h 1102518"/>
              <a:gd name="connsiteX5" fmla="*/ 659606 w 676275"/>
              <a:gd name="connsiteY5" fmla="*/ 85725 h 1102518"/>
              <a:gd name="connsiteX6" fmla="*/ 621506 w 676275"/>
              <a:gd name="connsiteY6" fmla="*/ 111918 h 1102518"/>
              <a:gd name="connsiteX7" fmla="*/ 561975 w 676275"/>
              <a:gd name="connsiteY7" fmla="*/ 142875 h 1102518"/>
              <a:gd name="connsiteX8" fmla="*/ 526256 w 676275"/>
              <a:gd name="connsiteY8" fmla="*/ 219075 h 1102518"/>
              <a:gd name="connsiteX9" fmla="*/ 440531 w 676275"/>
              <a:gd name="connsiteY9" fmla="*/ 397668 h 1102518"/>
              <a:gd name="connsiteX10" fmla="*/ 354806 w 676275"/>
              <a:gd name="connsiteY10" fmla="*/ 571500 h 1102518"/>
              <a:gd name="connsiteX11" fmla="*/ 271463 w 676275"/>
              <a:gd name="connsiteY11" fmla="*/ 723900 h 1102518"/>
              <a:gd name="connsiteX12" fmla="*/ 200025 w 676275"/>
              <a:gd name="connsiteY12" fmla="*/ 854868 h 1102518"/>
              <a:gd name="connsiteX13" fmla="*/ 88106 w 676275"/>
              <a:gd name="connsiteY13" fmla="*/ 1050131 h 1102518"/>
              <a:gd name="connsiteX14" fmla="*/ 47625 w 676275"/>
              <a:gd name="connsiteY14" fmla="*/ 1100137 h 1102518"/>
              <a:gd name="connsiteX15" fmla="*/ 11906 w 676275"/>
              <a:gd name="connsiteY15" fmla="*/ 1102518 h 1102518"/>
              <a:gd name="connsiteX16" fmla="*/ 4763 w 676275"/>
              <a:gd name="connsiteY16" fmla="*/ 1083468 h 1102518"/>
              <a:gd name="connsiteX17" fmla="*/ 0 w 676275"/>
              <a:gd name="connsiteY17" fmla="*/ 1042987 h 1102518"/>
              <a:gd name="connsiteX18" fmla="*/ 4763 w 676275"/>
              <a:gd name="connsiteY18" fmla="*/ 1014412 h 1102518"/>
              <a:gd name="connsiteX19" fmla="*/ 33338 w 676275"/>
              <a:gd name="connsiteY19" fmla="*/ 907256 h 1102518"/>
              <a:gd name="connsiteX20" fmla="*/ 92869 w 676275"/>
              <a:gd name="connsiteY20" fmla="*/ 707231 h 1102518"/>
              <a:gd name="connsiteX21" fmla="*/ 140494 w 676275"/>
              <a:gd name="connsiteY21" fmla="*/ 542925 h 1102518"/>
              <a:gd name="connsiteX22" fmla="*/ 190500 w 676275"/>
              <a:gd name="connsiteY22" fmla="*/ 373856 h 1102518"/>
              <a:gd name="connsiteX23" fmla="*/ 226219 w 676275"/>
              <a:gd name="connsiteY23" fmla="*/ 247650 h 1102518"/>
              <a:gd name="connsiteX24" fmla="*/ 250031 w 676275"/>
              <a:gd name="connsiteY24" fmla="*/ 161925 h 1102518"/>
              <a:gd name="connsiteX25" fmla="*/ 254794 w 676275"/>
              <a:gd name="connsiteY25" fmla="*/ 130968 h 1102518"/>
              <a:gd name="connsiteX26" fmla="*/ 252413 w 676275"/>
              <a:gd name="connsiteY26" fmla="*/ 119062 h 1102518"/>
              <a:gd name="connsiteX27" fmla="*/ 245269 w 676275"/>
              <a:gd name="connsiteY27" fmla="*/ 107156 h 1102518"/>
              <a:gd name="connsiteX28" fmla="*/ 228600 w 676275"/>
              <a:gd name="connsiteY28" fmla="*/ 97631 h 1102518"/>
              <a:gd name="connsiteX0" fmla="*/ 228600 w 676275"/>
              <a:gd name="connsiteY0" fmla="*/ 80963 h 1085850"/>
              <a:gd name="connsiteX1" fmla="*/ 666750 w 676275"/>
              <a:gd name="connsiteY1" fmla="*/ 0 h 1085850"/>
              <a:gd name="connsiteX2" fmla="*/ 676275 w 676275"/>
              <a:gd name="connsiteY2" fmla="*/ 19050 h 1085850"/>
              <a:gd name="connsiteX3" fmla="*/ 671513 w 676275"/>
              <a:gd name="connsiteY3" fmla="*/ 47625 h 1085850"/>
              <a:gd name="connsiteX4" fmla="*/ 659606 w 676275"/>
              <a:gd name="connsiteY4" fmla="*/ 69057 h 1085850"/>
              <a:gd name="connsiteX5" fmla="*/ 621506 w 676275"/>
              <a:gd name="connsiteY5" fmla="*/ 95250 h 1085850"/>
              <a:gd name="connsiteX6" fmla="*/ 561975 w 676275"/>
              <a:gd name="connsiteY6" fmla="*/ 126207 h 1085850"/>
              <a:gd name="connsiteX7" fmla="*/ 526256 w 676275"/>
              <a:gd name="connsiteY7" fmla="*/ 202407 h 1085850"/>
              <a:gd name="connsiteX8" fmla="*/ 440531 w 676275"/>
              <a:gd name="connsiteY8" fmla="*/ 381000 h 1085850"/>
              <a:gd name="connsiteX9" fmla="*/ 354806 w 676275"/>
              <a:gd name="connsiteY9" fmla="*/ 554832 h 1085850"/>
              <a:gd name="connsiteX10" fmla="*/ 271463 w 676275"/>
              <a:gd name="connsiteY10" fmla="*/ 707232 h 1085850"/>
              <a:gd name="connsiteX11" fmla="*/ 200025 w 676275"/>
              <a:gd name="connsiteY11" fmla="*/ 838200 h 1085850"/>
              <a:gd name="connsiteX12" fmla="*/ 88106 w 676275"/>
              <a:gd name="connsiteY12" fmla="*/ 1033463 h 1085850"/>
              <a:gd name="connsiteX13" fmla="*/ 47625 w 676275"/>
              <a:gd name="connsiteY13" fmla="*/ 1083469 h 1085850"/>
              <a:gd name="connsiteX14" fmla="*/ 11906 w 676275"/>
              <a:gd name="connsiteY14" fmla="*/ 1085850 h 1085850"/>
              <a:gd name="connsiteX15" fmla="*/ 4763 w 676275"/>
              <a:gd name="connsiteY15" fmla="*/ 1066800 h 1085850"/>
              <a:gd name="connsiteX16" fmla="*/ 0 w 676275"/>
              <a:gd name="connsiteY16" fmla="*/ 1026319 h 1085850"/>
              <a:gd name="connsiteX17" fmla="*/ 4763 w 676275"/>
              <a:gd name="connsiteY17" fmla="*/ 997744 h 1085850"/>
              <a:gd name="connsiteX18" fmla="*/ 33338 w 676275"/>
              <a:gd name="connsiteY18" fmla="*/ 890588 h 1085850"/>
              <a:gd name="connsiteX19" fmla="*/ 92869 w 676275"/>
              <a:gd name="connsiteY19" fmla="*/ 690563 h 1085850"/>
              <a:gd name="connsiteX20" fmla="*/ 140494 w 676275"/>
              <a:gd name="connsiteY20" fmla="*/ 526257 h 1085850"/>
              <a:gd name="connsiteX21" fmla="*/ 190500 w 676275"/>
              <a:gd name="connsiteY21" fmla="*/ 357188 h 1085850"/>
              <a:gd name="connsiteX22" fmla="*/ 226219 w 676275"/>
              <a:gd name="connsiteY22" fmla="*/ 230982 h 1085850"/>
              <a:gd name="connsiteX23" fmla="*/ 250031 w 676275"/>
              <a:gd name="connsiteY23" fmla="*/ 145257 h 1085850"/>
              <a:gd name="connsiteX24" fmla="*/ 254794 w 676275"/>
              <a:gd name="connsiteY24" fmla="*/ 114300 h 1085850"/>
              <a:gd name="connsiteX25" fmla="*/ 252413 w 676275"/>
              <a:gd name="connsiteY25" fmla="*/ 102394 h 1085850"/>
              <a:gd name="connsiteX26" fmla="*/ 245269 w 676275"/>
              <a:gd name="connsiteY26" fmla="*/ 90488 h 1085850"/>
              <a:gd name="connsiteX27" fmla="*/ 228600 w 676275"/>
              <a:gd name="connsiteY27" fmla="*/ 80963 h 1085850"/>
              <a:gd name="connsiteX0" fmla="*/ 228600 w 671513"/>
              <a:gd name="connsiteY0" fmla="*/ 80963 h 1085850"/>
              <a:gd name="connsiteX1" fmla="*/ 666750 w 671513"/>
              <a:gd name="connsiteY1" fmla="*/ 0 h 1085850"/>
              <a:gd name="connsiteX2" fmla="*/ 671513 w 671513"/>
              <a:gd name="connsiteY2" fmla="*/ 47625 h 1085850"/>
              <a:gd name="connsiteX3" fmla="*/ 659606 w 671513"/>
              <a:gd name="connsiteY3" fmla="*/ 69057 h 1085850"/>
              <a:gd name="connsiteX4" fmla="*/ 621506 w 671513"/>
              <a:gd name="connsiteY4" fmla="*/ 95250 h 1085850"/>
              <a:gd name="connsiteX5" fmla="*/ 561975 w 671513"/>
              <a:gd name="connsiteY5" fmla="*/ 126207 h 1085850"/>
              <a:gd name="connsiteX6" fmla="*/ 526256 w 671513"/>
              <a:gd name="connsiteY6" fmla="*/ 202407 h 1085850"/>
              <a:gd name="connsiteX7" fmla="*/ 440531 w 671513"/>
              <a:gd name="connsiteY7" fmla="*/ 381000 h 1085850"/>
              <a:gd name="connsiteX8" fmla="*/ 354806 w 671513"/>
              <a:gd name="connsiteY8" fmla="*/ 554832 h 1085850"/>
              <a:gd name="connsiteX9" fmla="*/ 271463 w 671513"/>
              <a:gd name="connsiteY9" fmla="*/ 707232 h 1085850"/>
              <a:gd name="connsiteX10" fmla="*/ 200025 w 671513"/>
              <a:gd name="connsiteY10" fmla="*/ 838200 h 1085850"/>
              <a:gd name="connsiteX11" fmla="*/ 88106 w 671513"/>
              <a:gd name="connsiteY11" fmla="*/ 1033463 h 1085850"/>
              <a:gd name="connsiteX12" fmla="*/ 47625 w 671513"/>
              <a:gd name="connsiteY12" fmla="*/ 1083469 h 1085850"/>
              <a:gd name="connsiteX13" fmla="*/ 11906 w 671513"/>
              <a:gd name="connsiteY13" fmla="*/ 1085850 h 1085850"/>
              <a:gd name="connsiteX14" fmla="*/ 4763 w 671513"/>
              <a:gd name="connsiteY14" fmla="*/ 1066800 h 1085850"/>
              <a:gd name="connsiteX15" fmla="*/ 0 w 671513"/>
              <a:gd name="connsiteY15" fmla="*/ 1026319 h 1085850"/>
              <a:gd name="connsiteX16" fmla="*/ 4763 w 671513"/>
              <a:gd name="connsiteY16" fmla="*/ 997744 h 1085850"/>
              <a:gd name="connsiteX17" fmla="*/ 33338 w 671513"/>
              <a:gd name="connsiteY17" fmla="*/ 890588 h 1085850"/>
              <a:gd name="connsiteX18" fmla="*/ 92869 w 671513"/>
              <a:gd name="connsiteY18" fmla="*/ 690563 h 1085850"/>
              <a:gd name="connsiteX19" fmla="*/ 140494 w 671513"/>
              <a:gd name="connsiteY19" fmla="*/ 526257 h 1085850"/>
              <a:gd name="connsiteX20" fmla="*/ 190500 w 671513"/>
              <a:gd name="connsiteY20" fmla="*/ 357188 h 1085850"/>
              <a:gd name="connsiteX21" fmla="*/ 226219 w 671513"/>
              <a:gd name="connsiteY21" fmla="*/ 230982 h 1085850"/>
              <a:gd name="connsiteX22" fmla="*/ 250031 w 671513"/>
              <a:gd name="connsiteY22" fmla="*/ 145257 h 1085850"/>
              <a:gd name="connsiteX23" fmla="*/ 254794 w 671513"/>
              <a:gd name="connsiteY23" fmla="*/ 114300 h 1085850"/>
              <a:gd name="connsiteX24" fmla="*/ 252413 w 671513"/>
              <a:gd name="connsiteY24" fmla="*/ 102394 h 1085850"/>
              <a:gd name="connsiteX25" fmla="*/ 245269 w 671513"/>
              <a:gd name="connsiteY25" fmla="*/ 90488 h 1085850"/>
              <a:gd name="connsiteX26" fmla="*/ 228600 w 671513"/>
              <a:gd name="connsiteY26" fmla="*/ 80963 h 1085850"/>
              <a:gd name="connsiteX0" fmla="*/ 228600 w 671513"/>
              <a:gd name="connsiteY0" fmla="*/ 33338 h 1038225"/>
              <a:gd name="connsiteX1" fmla="*/ 671513 w 671513"/>
              <a:gd name="connsiteY1" fmla="*/ 0 h 1038225"/>
              <a:gd name="connsiteX2" fmla="*/ 659606 w 671513"/>
              <a:gd name="connsiteY2" fmla="*/ 21432 h 1038225"/>
              <a:gd name="connsiteX3" fmla="*/ 621506 w 671513"/>
              <a:gd name="connsiteY3" fmla="*/ 47625 h 1038225"/>
              <a:gd name="connsiteX4" fmla="*/ 561975 w 671513"/>
              <a:gd name="connsiteY4" fmla="*/ 78582 h 1038225"/>
              <a:gd name="connsiteX5" fmla="*/ 526256 w 671513"/>
              <a:gd name="connsiteY5" fmla="*/ 154782 h 1038225"/>
              <a:gd name="connsiteX6" fmla="*/ 440531 w 671513"/>
              <a:gd name="connsiteY6" fmla="*/ 333375 h 1038225"/>
              <a:gd name="connsiteX7" fmla="*/ 354806 w 671513"/>
              <a:gd name="connsiteY7" fmla="*/ 507207 h 1038225"/>
              <a:gd name="connsiteX8" fmla="*/ 271463 w 671513"/>
              <a:gd name="connsiteY8" fmla="*/ 659607 h 1038225"/>
              <a:gd name="connsiteX9" fmla="*/ 200025 w 671513"/>
              <a:gd name="connsiteY9" fmla="*/ 790575 h 1038225"/>
              <a:gd name="connsiteX10" fmla="*/ 88106 w 671513"/>
              <a:gd name="connsiteY10" fmla="*/ 985838 h 1038225"/>
              <a:gd name="connsiteX11" fmla="*/ 47625 w 671513"/>
              <a:gd name="connsiteY11" fmla="*/ 1035844 h 1038225"/>
              <a:gd name="connsiteX12" fmla="*/ 11906 w 671513"/>
              <a:gd name="connsiteY12" fmla="*/ 1038225 h 1038225"/>
              <a:gd name="connsiteX13" fmla="*/ 4763 w 671513"/>
              <a:gd name="connsiteY13" fmla="*/ 1019175 h 1038225"/>
              <a:gd name="connsiteX14" fmla="*/ 0 w 671513"/>
              <a:gd name="connsiteY14" fmla="*/ 978694 h 1038225"/>
              <a:gd name="connsiteX15" fmla="*/ 4763 w 671513"/>
              <a:gd name="connsiteY15" fmla="*/ 950119 h 1038225"/>
              <a:gd name="connsiteX16" fmla="*/ 33338 w 671513"/>
              <a:gd name="connsiteY16" fmla="*/ 842963 h 1038225"/>
              <a:gd name="connsiteX17" fmla="*/ 92869 w 671513"/>
              <a:gd name="connsiteY17" fmla="*/ 642938 h 1038225"/>
              <a:gd name="connsiteX18" fmla="*/ 140494 w 671513"/>
              <a:gd name="connsiteY18" fmla="*/ 478632 h 1038225"/>
              <a:gd name="connsiteX19" fmla="*/ 190500 w 671513"/>
              <a:gd name="connsiteY19" fmla="*/ 309563 h 1038225"/>
              <a:gd name="connsiteX20" fmla="*/ 226219 w 671513"/>
              <a:gd name="connsiteY20" fmla="*/ 183357 h 1038225"/>
              <a:gd name="connsiteX21" fmla="*/ 250031 w 671513"/>
              <a:gd name="connsiteY21" fmla="*/ 97632 h 1038225"/>
              <a:gd name="connsiteX22" fmla="*/ 254794 w 671513"/>
              <a:gd name="connsiteY22" fmla="*/ 66675 h 1038225"/>
              <a:gd name="connsiteX23" fmla="*/ 252413 w 671513"/>
              <a:gd name="connsiteY23" fmla="*/ 54769 h 1038225"/>
              <a:gd name="connsiteX24" fmla="*/ 245269 w 671513"/>
              <a:gd name="connsiteY24" fmla="*/ 42863 h 1038225"/>
              <a:gd name="connsiteX25" fmla="*/ 228600 w 671513"/>
              <a:gd name="connsiteY25" fmla="*/ 33338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71513" h="1038225">
                <a:moveTo>
                  <a:pt x="228600" y="33338"/>
                </a:moveTo>
                <a:lnTo>
                  <a:pt x="671513" y="0"/>
                </a:lnTo>
                <a:lnTo>
                  <a:pt x="659606" y="21432"/>
                </a:lnTo>
                <a:lnTo>
                  <a:pt x="621506" y="47625"/>
                </a:lnTo>
                <a:lnTo>
                  <a:pt x="561975" y="78582"/>
                </a:lnTo>
                <a:lnTo>
                  <a:pt x="526256" y="154782"/>
                </a:lnTo>
                <a:lnTo>
                  <a:pt x="440531" y="333375"/>
                </a:lnTo>
                <a:lnTo>
                  <a:pt x="354806" y="507207"/>
                </a:lnTo>
                <a:lnTo>
                  <a:pt x="271463" y="659607"/>
                </a:lnTo>
                <a:lnTo>
                  <a:pt x="200025" y="790575"/>
                </a:lnTo>
                <a:lnTo>
                  <a:pt x="88106" y="985838"/>
                </a:lnTo>
                <a:lnTo>
                  <a:pt x="47625" y="1035844"/>
                </a:lnTo>
                <a:lnTo>
                  <a:pt x="11906" y="1038225"/>
                </a:lnTo>
                <a:lnTo>
                  <a:pt x="4763" y="1019175"/>
                </a:lnTo>
                <a:lnTo>
                  <a:pt x="0" y="978694"/>
                </a:lnTo>
                <a:lnTo>
                  <a:pt x="4763" y="950119"/>
                </a:lnTo>
                <a:lnTo>
                  <a:pt x="33338" y="842963"/>
                </a:lnTo>
                <a:lnTo>
                  <a:pt x="92869" y="642938"/>
                </a:lnTo>
                <a:lnTo>
                  <a:pt x="140494" y="478632"/>
                </a:lnTo>
                <a:lnTo>
                  <a:pt x="190500" y="309563"/>
                </a:lnTo>
                <a:lnTo>
                  <a:pt x="226219" y="183357"/>
                </a:lnTo>
                <a:lnTo>
                  <a:pt x="250031" y="97632"/>
                </a:lnTo>
                <a:lnTo>
                  <a:pt x="254794" y="66675"/>
                </a:lnTo>
                <a:lnTo>
                  <a:pt x="252413" y="54769"/>
                </a:lnTo>
                <a:lnTo>
                  <a:pt x="245269" y="42863"/>
                </a:lnTo>
                <a:lnTo>
                  <a:pt x="228600" y="33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B9F70ABD-C787-411E-A752-C8E69340B247}"/>
              </a:ext>
            </a:extLst>
          </p:cNvPr>
          <p:cNvSpPr/>
          <p:nvPr/>
        </p:nvSpPr>
        <p:spPr>
          <a:xfrm>
            <a:off x="6394450" y="3179763"/>
            <a:ext cx="806450" cy="1220787"/>
          </a:xfrm>
          <a:custGeom>
            <a:avLst/>
            <a:gdLst>
              <a:gd name="connsiteX0" fmla="*/ 414338 w 807244"/>
              <a:gd name="connsiteY0" fmla="*/ 419100 h 1221581"/>
              <a:gd name="connsiteX1" fmla="*/ 309563 w 807244"/>
              <a:gd name="connsiteY1" fmla="*/ 309562 h 1221581"/>
              <a:gd name="connsiteX2" fmla="*/ 238125 w 807244"/>
              <a:gd name="connsiteY2" fmla="*/ 235744 h 1221581"/>
              <a:gd name="connsiteX3" fmla="*/ 180975 w 807244"/>
              <a:gd name="connsiteY3" fmla="*/ 178594 h 1221581"/>
              <a:gd name="connsiteX4" fmla="*/ 133350 w 807244"/>
              <a:gd name="connsiteY4" fmla="*/ 130969 h 1221581"/>
              <a:gd name="connsiteX5" fmla="*/ 121444 w 807244"/>
              <a:gd name="connsiteY5" fmla="*/ 116681 h 1221581"/>
              <a:gd name="connsiteX6" fmla="*/ 111919 w 807244"/>
              <a:gd name="connsiteY6" fmla="*/ 104775 h 1221581"/>
              <a:gd name="connsiteX7" fmla="*/ 100013 w 807244"/>
              <a:gd name="connsiteY7" fmla="*/ 64294 h 1221581"/>
              <a:gd name="connsiteX8" fmla="*/ 90488 w 807244"/>
              <a:gd name="connsiteY8" fmla="*/ 23812 h 1221581"/>
              <a:gd name="connsiteX9" fmla="*/ 76200 w 807244"/>
              <a:gd name="connsiteY9" fmla="*/ 0 h 1221581"/>
              <a:gd name="connsiteX10" fmla="*/ 0 w 807244"/>
              <a:gd name="connsiteY10" fmla="*/ 64294 h 1221581"/>
              <a:gd name="connsiteX11" fmla="*/ 2382 w 807244"/>
              <a:gd name="connsiteY11" fmla="*/ 95250 h 1221581"/>
              <a:gd name="connsiteX12" fmla="*/ 11907 w 807244"/>
              <a:gd name="connsiteY12" fmla="*/ 130969 h 1221581"/>
              <a:gd name="connsiteX13" fmla="*/ 35719 w 807244"/>
              <a:gd name="connsiteY13" fmla="*/ 185737 h 1221581"/>
              <a:gd name="connsiteX14" fmla="*/ 45244 w 807244"/>
              <a:gd name="connsiteY14" fmla="*/ 202406 h 1221581"/>
              <a:gd name="connsiteX15" fmla="*/ 76200 w 807244"/>
              <a:gd name="connsiteY15" fmla="*/ 230981 h 1221581"/>
              <a:gd name="connsiteX16" fmla="*/ 142875 w 807244"/>
              <a:gd name="connsiteY16" fmla="*/ 290512 h 1221581"/>
              <a:gd name="connsiteX17" fmla="*/ 188119 w 807244"/>
              <a:gd name="connsiteY17" fmla="*/ 333375 h 1221581"/>
              <a:gd name="connsiteX18" fmla="*/ 228600 w 807244"/>
              <a:gd name="connsiteY18" fmla="*/ 376237 h 1221581"/>
              <a:gd name="connsiteX19" fmla="*/ 280988 w 807244"/>
              <a:gd name="connsiteY19" fmla="*/ 431006 h 1221581"/>
              <a:gd name="connsiteX20" fmla="*/ 330994 w 807244"/>
              <a:gd name="connsiteY20" fmla="*/ 485775 h 1221581"/>
              <a:gd name="connsiteX21" fmla="*/ 381000 w 807244"/>
              <a:gd name="connsiteY21" fmla="*/ 550069 h 1221581"/>
              <a:gd name="connsiteX22" fmla="*/ 419100 w 807244"/>
              <a:gd name="connsiteY22" fmla="*/ 604837 h 1221581"/>
              <a:gd name="connsiteX23" fmla="*/ 450057 w 807244"/>
              <a:gd name="connsiteY23" fmla="*/ 654844 h 1221581"/>
              <a:gd name="connsiteX24" fmla="*/ 473869 w 807244"/>
              <a:gd name="connsiteY24" fmla="*/ 697706 h 1221581"/>
              <a:gd name="connsiteX25" fmla="*/ 485775 w 807244"/>
              <a:gd name="connsiteY25" fmla="*/ 731044 h 1221581"/>
              <a:gd name="connsiteX26" fmla="*/ 507207 w 807244"/>
              <a:gd name="connsiteY26" fmla="*/ 797719 h 1221581"/>
              <a:gd name="connsiteX27" fmla="*/ 526257 w 807244"/>
              <a:gd name="connsiteY27" fmla="*/ 857250 h 1221581"/>
              <a:gd name="connsiteX28" fmla="*/ 542925 w 807244"/>
              <a:gd name="connsiteY28" fmla="*/ 940594 h 1221581"/>
              <a:gd name="connsiteX29" fmla="*/ 550069 w 807244"/>
              <a:gd name="connsiteY29" fmla="*/ 983456 h 1221581"/>
              <a:gd name="connsiteX30" fmla="*/ 557213 w 807244"/>
              <a:gd name="connsiteY30" fmla="*/ 1031081 h 1221581"/>
              <a:gd name="connsiteX31" fmla="*/ 561975 w 807244"/>
              <a:gd name="connsiteY31" fmla="*/ 1114425 h 1221581"/>
              <a:gd name="connsiteX32" fmla="*/ 807244 w 807244"/>
              <a:gd name="connsiteY32" fmla="*/ 1221581 h 1221581"/>
              <a:gd name="connsiteX33" fmla="*/ 807244 w 807244"/>
              <a:gd name="connsiteY33" fmla="*/ 1173956 h 1221581"/>
              <a:gd name="connsiteX34" fmla="*/ 802482 w 807244"/>
              <a:gd name="connsiteY34" fmla="*/ 1121569 h 1221581"/>
              <a:gd name="connsiteX35" fmla="*/ 788194 w 807244"/>
              <a:gd name="connsiteY35" fmla="*/ 1047750 h 1221581"/>
              <a:gd name="connsiteX36" fmla="*/ 771525 w 807244"/>
              <a:gd name="connsiteY36" fmla="*/ 988219 h 1221581"/>
              <a:gd name="connsiteX37" fmla="*/ 754857 w 807244"/>
              <a:gd name="connsiteY37" fmla="*/ 935831 h 1221581"/>
              <a:gd name="connsiteX38" fmla="*/ 723900 w 807244"/>
              <a:gd name="connsiteY38" fmla="*/ 862012 h 1221581"/>
              <a:gd name="connsiteX39" fmla="*/ 690563 w 807244"/>
              <a:gd name="connsiteY39" fmla="*/ 792956 h 1221581"/>
              <a:gd name="connsiteX40" fmla="*/ 654844 w 807244"/>
              <a:gd name="connsiteY40" fmla="*/ 731044 h 1221581"/>
              <a:gd name="connsiteX41" fmla="*/ 609600 w 807244"/>
              <a:gd name="connsiteY41" fmla="*/ 659606 h 1221581"/>
              <a:gd name="connsiteX42" fmla="*/ 547688 w 807244"/>
              <a:gd name="connsiteY42" fmla="*/ 573881 h 1221581"/>
              <a:gd name="connsiteX43" fmla="*/ 485775 w 807244"/>
              <a:gd name="connsiteY43" fmla="*/ 500062 h 1221581"/>
              <a:gd name="connsiteX44" fmla="*/ 414338 w 807244"/>
              <a:gd name="connsiteY44" fmla="*/ 419100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7244" h="1221581">
                <a:moveTo>
                  <a:pt x="414338" y="419100"/>
                </a:moveTo>
                <a:lnTo>
                  <a:pt x="309563" y="309562"/>
                </a:lnTo>
                <a:lnTo>
                  <a:pt x="238125" y="235744"/>
                </a:lnTo>
                <a:lnTo>
                  <a:pt x="180975" y="178594"/>
                </a:lnTo>
                <a:lnTo>
                  <a:pt x="133350" y="130969"/>
                </a:lnTo>
                <a:lnTo>
                  <a:pt x="121444" y="116681"/>
                </a:lnTo>
                <a:lnTo>
                  <a:pt x="111919" y="104775"/>
                </a:lnTo>
                <a:lnTo>
                  <a:pt x="100013" y="64294"/>
                </a:lnTo>
                <a:lnTo>
                  <a:pt x="90488" y="23812"/>
                </a:lnTo>
                <a:lnTo>
                  <a:pt x="76200" y="0"/>
                </a:lnTo>
                <a:lnTo>
                  <a:pt x="0" y="64294"/>
                </a:lnTo>
                <a:lnTo>
                  <a:pt x="2382" y="95250"/>
                </a:lnTo>
                <a:lnTo>
                  <a:pt x="11907" y="130969"/>
                </a:lnTo>
                <a:lnTo>
                  <a:pt x="35719" y="185737"/>
                </a:lnTo>
                <a:lnTo>
                  <a:pt x="45244" y="202406"/>
                </a:lnTo>
                <a:lnTo>
                  <a:pt x="76200" y="230981"/>
                </a:lnTo>
                <a:lnTo>
                  <a:pt x="142875" y="290512"/>
                </a:lnTo>
                <a:lnTo>
                  <a:pt x="188119" y="333375"/>
                </a:lnTo>
                <a:lnTo>
                  <a:pt x="228600" y="376237"/>
                </a:lnTo>
                <a:lnTo>
                  <a:pt x="280988" y="431006"/>
                </a:lnTo>
                <a:lnTo>
                  <a:pt x="330994" y="485775"/>
                </a:lnTo>
                <a:lnTo>
                  <a:pt x="381000" y="550069"/>
                </a:lnTo>
                <a:lnTo>
                  <a:pt x="419100" y="604837"/>
                </a:lnTo>
                <a:lnTo>
                  <a:pt x="450057" y="654844"/>
                </a:lnTo>
                <a:lnTo>
                  <a:pt x="473869" y="697706"/>
                </a:lnTo>
                <a:lnTo>
                  <a:pt x="485775" y="731044"/>
                </a:lnTo>
                <a:lnTo>
                  <a:pt x="507207" y="797719"/>
                </a:lnTo>
                <a:lnTo>
                  <a:pt x="526257" y="857250"/>
                </a:lnTo>
                <a:lnTo>
                  <a:pt x="542925" y="940594"/>
                </a:lnTo>
                <a:lnTo>
                  <a:pt x="550069" y="983456"/>
                </a:lnTo>
                <a:lnTo>
                  <a:pt x="557213" y="1031081"/>
                </a:lnTo>
                <a:lnTo>
                  <a:pt x="561975" y="1114425"/>
                </a:lnTo>
                <a:lnTo>
                  <a:pt x="807244" y="1221581"/>
                </a:lnTo>
                <a:lnTo>
                  <a:pt x="807244" y="1173956"/>
                </a:lnTo>
                <a:lnTo>
                  <a:pt x="802482" y="1121569"/>
                </a:lnTo>
                <a:lnTo>
                  <a:pt x="788194" y="1047750"/>
                </a:lnTo>
                <a:lnTo>
                  <a:pt x="771525" y="988219"/>
                </a:lnTo>
                <a:lnTo>
                  <a:pt x="754857" y="935831"/>
                </a:lnTo>
                <a:lnTo>
                  <a:pt x="723900" y="862012"/>
                </a:lnTo>
                <a:lnTo>
                  <a:pt x="690563" y="792956"/>
                </a:lnTo>
                <a:lnTo>
                  <a:pt x="654844" y="731044"/>
                </a:lnTo>
                <a:lnTo>
                  <a:pt x="609600" y="659606"/>
                </a:lnTo>
                <a:lnTo>
                  <a:pt x="547688" y="573881"/>
                </a:lnTo>
                <a:lnTo>
                  <a:pt x="485775" y="500062"/>
                </a:lnTo>
                <a:lnTo>
                  <a:pt x="414338" y="4191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7EBA1C82-2021-46D6-9CC5-F0594BC3B779}"/>
              </a:ext>
            </a:extLst>
          </p:cNvPr>
          <p:cNvSpPr/>
          <p:nvPr/>
        </p:nvSpPr>
        <p:spPr>
          <a:xfrm>
            <a:off x="6557963" y="4230688"/>
            <a:ext cx="642937" cy="827087"/>
          </a:xfrm>
          <a:custGeom>
            <a:avLst/>
            <a:gdLst>
              <a:gd name="connsiteX0" fmla="*/ 573881 w 642937"/>
              <a:gd name="connsiteY0" fmla="*/ 507207 h 826294"/>
              <a:gd name="connsiteX1" fmla="*/ 600075 w 642937"/>
              <a:gd name="connsiteY1" fmla="*/ 445294 h 826294"/>
              <a:gd name="connsiteX2" fmla="*/ 616743 w 642937"/>
              <a:gd name="connsiteY2" fmla="*/ 390525 h 826294"/>
              <a:gd name="connsiteX3" fmla="*/ 626268 w 642937"/>
              <a:gd name="connsiteY3" fmla="*/ 342900 h 826294"/>
              <a:gd name="connsiteX4" fmla="*/ 635793 w 642937"/>
              <a:gd name="connsiteY4" fmla="*/ 280988 h 826294"/>
              <a:gd name="connsiteX5" fmla="*/ 640556 w 642937"/>
              <a:gd name="connsiteY5" fmla="*/ 219075 h 826294"/>
              <a:gd name="connsiteX6" fmla="*/ 642937 w 642937"/>
              <a:gd name="connsiteY6" fmla="*/ 164307 h 826294"/>
              <a:gd name="connsiteX7" fmla="*/ 635793 w 642937"/>
              <a:gd name="connsiteY7" fmla="*/ 85725 h 826294"/>
              <a:gd name="connsiteX8" fmla="*/ 397668 w 642937"/>
              <a:gd name="connsiteY8" fmla="*/ 0 h 826294"/>
              <a:gd name="connsiteX9" fmla="*/ 397668 w 642937"/>
              <a:gd name="connsiteY9" fmla="*/ 80963 h 826294"/>
              <a:gd name="connsiteX10" fmla="*/ 392906 w 642937"/>
              <a:gd name="connsiteY10" fmla="*/ 150019 h 826294"/>
              <a:gd name="connsiteX11" fmla="*/ 385762 w 642937"/>
              <a:gd name="connsiteY11" fmla="*/ 209550 h 826294"/>
              <a:gd name="connsiteX12" fmla="*/ 371475 w 642937"/>
              <a:gd name="connsiteY12" fmla="*/ 276225 h 826294"/>
              <a:gd name="connsiteX13" fmla="*/ 352425 w 642937"/>
              <a:gd name="connsiteY13" fmla="*/ 323850 h 826294"/>
              <a:gd name="connsiteX14" fmla="*/ 333375 w 642937"/>
              <a:gd name="connsiteY14" fmla="*/ 364332 h 826294"/>
              <a:gd name="connsiteX15" fmla="*/ 309562 w 642937"/>
              <a:gd name="connsiteY15" fmla="*/ 397669 h 826294"/>
              <a:gd name="connsiteX16" fmla="*/ 278606 w 642937"/>
              <a:gd name="connsiteY16" fmla="*/ 431007 h 826294"/>
              <a:gd name="connsiteX17" fmla="*/ 247650 w 642937"/>
              <a:gd name="connsiteY17" fmla="*/ 457200 h 826294"/>
              <a:gd name="connsiteX18" fmla="*/ 204787 w 642937"/>
              <a:gd name="connsiteY18" fmla="*/ 481013 h 826294"/>
              <a:gd name="connsiteX19" fmla="*/ 159543 w 642937"/>
              <a:gd name="connsiteY19" fmla="*/ 500063 h 826294"/>
              <a:gd name="connsiteX20" fmla="*/ 107156 w 642937"/>
              <a:gd name="connsiteY20" fmla="*/ 511969 h 826294"/>
              <a:gd name="connsiteX21" fmla="*/ 42862 w 642937"/>
              <a:gd name="connsiteY21" fmla="*/ 516732 h 826294"/>
              <a:gd name="connsiteX22" fmla="*/ 0 w 642937"/>
              <a:gd name="connsiteY22" fmla="*/ 516732 h 826294"/>
              <a:gd name="connsiteX23" fmla="*/ 4762 w 642937"/>
              <a:gd name="connsiteY23" fmla="*/ 826294 h 826294"/>
              <a:gd name="connsiteX24" fmla="*/ 59531 w 642937"/>
              <a:gd name="connsiteY24" fmla="*/ 826294 h 826294"/>
              <a:gd name="connsiteX25" fmla="*/ 119062 w 642937"/>
              <a:gd name="connsiteY25" fmla="*/ 821532 h 826294"/>
              <a:gd name="connsiteX26" fmla="*/ 197643 w 642937"/>
              <a:gd name="connsiteY26" fmla="*/ 804863 h 826294"/>
              <a:gd name="connsiteX27" fmla="*/ 269081 w 642937"/>
              <a:gd name="connsiteY27" fmla="*/ 785813 h 826294"/>
              <a:gd name="connsiteX28" fmla="*/ 338137 w 642937"/>
              <a:gd name="connsiteY28" fmla="*/ 757238 h 826294"/>
              <a:gd name="connsiteX29" fmla="*/ 400050 w 642937"/>
              <a:gd name="connsiteY29" fmla="*/ 721519 h 826294"/>
              <a:gd name="connsiteX30" fmla="*/ 440531 w 642937"/>
              <a:gd name="connsiteY30" fmla="*/ 690563 h 826294"/>
              <a:gd name="connsiteX31" fmla="*/ 478631 w 642937"/>
              <a:gd name="connsiteY31" fmla="*/ 657225 h 826294"/>
              <a:gd name="connsiteX32" fmla="*/ 511968 w 642937"/>
              <a:gd name="connsiteY32" fmla="*/ 621507 h 826294"/>
              <a:gd name="connsiteX33" fmla="*/ 547687 w 642937"/>
              <a:gd name="connsiteY33" fmla="*/ 566738 h 826294"/>
              <a:gd name="connsiteX34" fmla="*/ 573881 w 642937"/>
              <a:gd name="connsiteY34" fmla="*/ 507207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2937" h="826294">
                <a:moveTo>
                  <a:pt x="573881" y="507207"/>
                </a:moveTo>
                <a:lnTo>
                  <a:pt x="600075" y="445294"/>
                </a:lnTo>
                <a:lnTo>
                  <a:pt x="616743" y="390525"/>
                </a:lnTo>
                <a:lnTo>
                  <a:pt x="626268" y="342900"/>
                </a:lnTo>
                <a:lnTo>
                  <a:pt x="635793" y="280988"/>
                </a:lnTo>
                <a:lnTo>
                  <a:pt x="640556" y="219075"/>
                </a:lnTo>
                <a:lnTo>
                  <a:pt x="642937" y="164307"/>
                </a:lnTo>
                <a:lnTo>
                  <a:pt x="635793" y="85725"/>
                </a:lnTo>
                <a:lnTo>
                  <a:pt x="397668" y="0"/>
                </a:lnTo>
                <a:lnTo>
                  <a:pt x="397668" y="80963"/>
                </a:lnTo>
                <a:lnTo>
                  <a:pt x="392906" y="150019"/>
                </a:lnTo>
                <a:lnTo>
                  <a:pt x="385762" y="209550"/>
                </a:lnTo>
                <a:lnTo>
                  <a:pt x="371475" y="276225"/>
                </a:lnTo>
                <a:lnTo>
                  <a:pt x="352425" y="323850"/>
                </a:lnTo>
                <a:lnTo>
                  <a:pt x="333375" y="364332"/>
                </a:lnTo>
                <a:lnTo>
                  <a:pt x="309562" y="397669"/>
                </a:lnTo>
                <a:lnTo>
                  <a:pt x="278606" y="431007"/>
                </a:lnTo>
                <a:lnTo>
                  <a:pt x="247650" y="457200"/>
                </a:lnTo>
                <a:lnTo>
                  <a:pt x="204787" y="481013"/>
                </a:lnTo>
                <a:lnTo>
                  <a:pt x="159543" y="500063"/>
                </a:lnTo>
                <a:lnTo>
                  <a:pt x="107156" y="511969"/>
                </a:lnTo>
                <a:lnTo>
                  <a:pt x="42862" y="516732"/>
                </a:lnTo>
                <a:lnTo>
                  <a:pt x="0" y="516732"/>
                </a:lnTo>
                <a:cubicBezTo>
                  <a:pt x="1587" y="619919"/>
                  <a:pt x="3175" y="723107"/>
                  <a:pt x="4762" y="826294"/>
                </a:cubicBezTo>
                <a:lnTo>
                  <a:pt x="59531" y="826294"/>
                </a:lnTo>
                <a:lnTo>
                  <a:pt x="119062" y="821532"/>
                </a:lnTo>
                <a:lnTo>
                  <a:pt x="197643" y="804863"/>
                </a:lnTo>
                <a:lnTo>
                  <a:pt x="269081" y="785813"/>
                </a:lnTo>
                <a:lnTo>
                  <a:pt x="338137" y="757238"/>
                </a:lnTo>
                <a:lnTo>
                  <a:pt x="400050" y="721519"/>
                </a:lnTo>
                <a:lnTo>
                  <a:pt x="440531" y="690563"/>
                </a:lnTo>
                <a:lnTo>
                  <a:pt x="478631" y="657225"/>
                </a:lnTo>
                <a:lnTo>
                  <a:pt x="511968" y="621507"/>
                </a:lnTo>
                <a:lnTo>
                  <a:pt x="547687" y="566738"/>
                </a:lnTo>
                <a:lnTo>
                  <a:pt x="573881" y="5072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E4BB154F-4B50-43CD-8FB0-82721BAD19CA}"/>
              </a:ext>
            </a:extLst>
          </p:cNvPr>
          <p:cNvSpPr/>
          <p:nvPr/>
        </p:nvSpPr>
        <p:spPr>
          <a:xfrm>
            <a:off x="6051550" y="4656138"/>
            <a:ext cx="590550" cy="401637"/>
          </a:xfrm>
          <a:custGeom>
            <a:avLst/>
            <a:gdLst>
              <a:gd name="connsiteX0" fmla="*/ 214313 w 590550"/>
              <a:gd name="connsiteY0" fmla="*/ 35719 h 402431"/>
              <a:gd name="connsiteX1" fmla="*/ 335757 w 590550"/>
              <a:gd name="connsiteY1" fmla="*/ 59531 h 402431"/>
              <a:gd name="connsiteX2" fmla="*/ 466725 w 590550"/>
              <a:gd name="connsiteY2" fmla="*/ 85725 h 402431"/>
              <a:gd name="connsiteX3" fmla="*/ 507207 w 590550"/>
              <a:gd name="connsiteY3" fmla="*/ 92869 h 402431"/>
              <a:gd name="connsiteX4" fmla="*/ 590550 w 590550"/>
              <a:gd name="connsiteY4" fmla="*/ 92869 h 402431"/>
              <a:gd name="connsiteX5" fmla="*/ 561975 w 590550"/>
              <a:gd name="connsiteY5" fmla="*/ 400050 h 402431"/>
              <a:gd name="connsiteX6" fmla="*/ 514350 w 590550"/>
              <a:gd name="connsiteY6" fmla="*/ 402431 h 402431"/>
              <a:gd name="connsiteX7" fmla="*/ 502444 w 590550"/>
              <a:gd name="connsiteY7" fmla="*/ 397669 h 402431"/>
              <a:gd name="connsiteX8" fmla="*/ 473869 w 590550"/>
              <a:gd name="connsiteY8" fmla="*/ 342900 h 402431"/>
              <a:gd name="connsiteX9" fmla="*/ 428625 w 590550"/>
              <a:gd name="connsiteY9" fmla="*/ 276225 h 402431"/>
              <a:gd name="connsiteX10" fmla="*/ 390525 w 590550"/>
              <a:gd name="connsiteY10" fmla="*/ 228600 h 402431"/>
              <a:gd name="connsiteX11" fmla="*/ 340519 w 590550"/>
              <a:gd name="connsiteY11" fmla="*/ 202406 h 402431"/>
              <a:gd name="connsiteX12" fmla="*/ 180975 w 590550"/>
              <a:gd name="connsiteY12" fmla="*/ 130969 h 402431"/>
              <a:gd name="connsiteX13" fmla="*/ 80963 w 590550"/>
              <a:gd name="connsiteY13" fmla="*/ 88106 h 402431"/>
              <a:gd name="connsiteX14" fmla="*/ 38100 w 590550"/>
              <a:gd name="connsiteY14" fmla="*/ 71437 h 402431"/>
              <a:gd name="connsiteX15" fmla="*/ 14288 w 590550"/>
              <a:gd name="connsiteY15" fmla="*/ 54769 h 402431"/>
              <a:gd name="connsiteX16" fmla="*/ 2382 w 590550"/>
              <a:gd name="connsiteY16" fmla="*/ 38100 h 402431"/>
              <a:gd name="connsiteX17" fmla="*/ 0 w 590550"/>
              <a:gd name="connsiteY17" fmla="*/ 23812 h 402431"/>
              <a:gd name="connsiteX18" fmla="*/ 9525 w 590550"/>
              <a:gd name="connsiteY18" fmla="*/ 7144 h 402431"/>
              <a:gd name="connsiteX19" fmla="*/ 42863 w 590550"/>
              <a:gd name="connsiteY19" fmla="*/ 0 h 402431"/>
              <a:gd name="connsiteX20" fmla="*/ 111919 w 590550"/>
              <a:gd name="connsiteY20" fmla="*/ 11906 h 402431"/>
              <a:gd name="connsiteX21" fmla="*/ 214313 w 590550"/>
              <a:gd name="connsiteY21" fmla="*/ 35719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402431">
                <a:moveTo>
                  <a:pt x="214313" y="35719"/>
                </a:moveTo>
                <a:lnTo>
                  <a:pt x="335757" y="59531"/>
                </a:lnTo>
                <a:lnTo>
                  <a:pt x="466725" y="85725"/>
                </a:lnTo>
                <a:lnTo>
                  <a:pt x="507207" y="92869"/>
                </a:lnTo>
                <a:lnTo>
                  <a:pt x="590550" y="92869"/>
                </a:lnTo>
                <a:lnTo>
                  <a:pt x="561975" y="400050"/>
                </a:lnTo>
                <a:lnTo>
                  <a:pt x="514350" y="402431"/>
                </a:lnTo>
                <a:lnTo>
                  <a:pt x="502444" y="397669"/>
                </a:lnTo>
                <a:lnTo>
                  <a:pt x="473869" y="342900"/>
                </a:lnTo>
                <a:lnTo>
                  <a:pt x="428625" y="276225"/>
                </a:lnTo>
                <a:lnTo>
                  <a:pt x="390525" y="228600"/>
                </a:lnTo>
                <a:lnTo>
                  <a:pt x="340519" y="202406"/>
                </a:lnTo>
                <a:lnTo>
                  <a:pt x="180975" y="130969"/>
                </a:lnTo>
                <a:lnTo>
                  <a:pt x="80963" y="88106"/>
                </a:lnTo>
                <a:lnTo>
                  <a:pt x="38100" y="71437"/>
                </a:lnTo>
                <a:lnTo>
                  <a:pt x="14288" y="54769"/>
                </a:lnTo>
                <a:lnTo>
                  <a:pt x="2382" y="38100"/>
                </a:lnTo>
                <a:lnTo>
                  <a:pt x="0" y="23812"/>
                </a:lnTo>
                <a:lnTo>
                  <a:pt x="9525" y="7144"/>
                </a:lnTo>
                <a:lnTo>
                  <a:pt x="42863" y="0"/>
                </a:lnTo>
                <a:lnTo>
                  <a:pt x="111919" y="11906"/>
                </a:lnTo>
                <a:lnTo>
                  <a:pt x="214313" y="357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D8AFC149-AB42-4D89-9F9D-E143925D52A1}"/>
              </a:ext>
            </a:extLst>
          </p:cNvPr>
          <p:cNvSpPr/>
          <p:nvPr/>
        </p:nvSpPr>
        <p:spPr>
          <a:xfrm rot="16200000">
            <a:off x="3641726" y="4035425"/>
            <a:ext cx="3943350" cy="409575"/>
          </a:xfrm>
          <a:custGeom>
            <a:avLst/>
            <a:gdLst>
              <a:gd name="connsiteX0" fmla="*/ 2082800 w 3943350"/>
              <a:gd name="connsiteY0" fmla="*/ 168275 h 409575"/>
              <a:gd name="connsiteX1" fmla="*/ 2520950 w 3943350"/>
              <a:gd name="connsiteY1" fmla="*/ 177800 h 409575"/>
              <a:gd name="connsiteX2" fmla="*/ 2984500 w 3943350"/>
              <a:gd name="connsiteY2" fmla="*/ 184150 h 409575"/>
              <a:gd name="connsiteX3" fmla="*/ 3444875 w 3943350"/>
              <a:gd name="connsiteY3" fmla="*/ 184150 h 409575"/>
              <a:gd name="connsiteX4" fmla="*/ 3613150 w 3943350"/>
              <a:gd name="connsiteY4" fmla="*/ 184150 h 409575"/>
              <a:gd name="connsiteX5" fmla="*/ 3663950 w 3943350"/>
              <a:gd name="connsiteY5" fmla="*/ 177800 h 409575"/>
              <a:gd name="connsiteX6" fmla="*/ 3730625 w 3943350"/>
              <a:gd name="connsiteY6" fmla="*/ 158750 h 409575"/>
              <a:gd name="connsiteX7" fmla="*/ 3787775 w 3943350"/>
              <a:gd name="connsiteY7" fmla="*/ 136525 h 409575"/>
              <a:gd name="connsiteX8" fmla="*/ 3829050 w 3943350"/>
              <a:gd name="connsiteY8" fmla="*/ 107950 h 409575"/>
              <a:gd name="connsiteX9" fmla="*/ 3854450 w 3943350"/>
              <a:gd name="connsiteY9" fmla="*/ 73025 h 409575"/>
              <a:gd name="connsiteX10" fmla="*/ 3873500 w 3943350"/>
              <a:gd name="connsiteY10" fmla="*/ 34925 h 409575"/>
              <a:gd name="connsiteX11" fmla="*/ 3895725 w 3943350"/>
              <a:gd name="connsiteY11" fmla="*/ 12700 h 409575"/>
              <a:gd name="connsiteX12" fmla="*/ 3911600 w 3943350"/>
              <a:gd name="connsiteY12" fmla="*/ 3175 h 409575"/>
              <a:gd name="connsiteX13" fmla="*/ 3927475 w 3943350"/>
              <a:gd name="connsiteY13" fmla="*/ 0 h 409575"/>
              <a:gd name="connsiteX14" fmla="*/ 3930650 w 3943350"/>
              <a:gd name="connsiteY14" fmla="*/ 3175 h 409575"/>
              <a:gd name="connsiteX15" fmla="*/ 3940175 w 3943350"/>
              <a:gd name="connsiteY15" fmla="*/ 12700 h 409575"/>
              <a:gd name="connsiteX16" fmla="*/ 3943350 w 3943350"/>
              <a:gd name="connsiteY16" fmla="*/ 44450 h 409575"/>
              <a:gd name="connsiteX17" fmla="*/ 3943350 w 3943350"/>
              <a:gd name="connsiteY17" fmla="*/ 98425 h 409575"/>
              <a:gd name="connsiteX18" fmla="*/ 3930650 w 3943350"/>
              <a:gd name="connsiteY18" fmla="*/ 180975 h 409575"/>
              <a:gd name="connsiteX19" fmla="*/ 3911600 w 3943350"/>
              <a:gd name="connsiteY19" fmla="*/ 298450 h 409575"/>
              <a:gd name="connsiteX20" fmla="*/ 3895725 w 3943350"/>
              <a:gd name="connsiteY20" fmla="*/ 355600 h 409575"/>
              <a:gd name="connsiteX21" fmla="*/ 3778250 w 3943350"/>
              <a:gd name="connsiteY21" fmla="*/ 406400 h 409575"/>
              <a:gd name="connsiteX22" fmla="*/ 3568700 w 3943350"/>
              <a:gd name="connsiteY22" fmla="*/ 409575 h 409575"/>
              <a:gd name="connsiteX23" fmla="*/ 3251200 w 3943350"/>
              <a:gd name="connsiteY23" fmla="*/ 409575 h 409575"/>
              <a:gd name="connsiteX24" fmla="*/ 2854325 w 3943350"/>
              <a:gd name="connsiteY24" fmla="*/ 409575 h 409575"/>
              <a:gd name="connsiteX25" fmla="*/ 2349500 w 3943350"/>
              <a:gd name="connsiteY25" fmla="*/ 409575 h 409575"/>
              <a:gd name="connsiteX26" fmla="*/ 1924050 w 3943350"/>
              <a:gd name="connsiteY26" fmla="*/ 409575 h 409575"/>
              <a:gd name="connsiteX27" fmla="*/ 1536700 w 3943350"/>
              <a:gd name="connsiteY27" fmla="*/ 409575 h 409575"/>
              <a:gd name="connsiteX28" fmla="*/ 1171575 w 3943350"/>
              <a:gd name="connsiteY28" fmla="*/ 406400 h 409575"/>
              <a:gd name="connsiteX29" fmla="*/ 942975 w 3943350"/>
              <a:gd name="connsiteY29" fmla="*/ 396875 h 409575"/>
              <a:gd name="connsiteX30" fmla="*/ 701675 w 3943350"/>
              <a:gd name="connsiteY30" fmla="*/ 381000 h 409575"/>
              <a:gd name="connsiteX31" fmla="*/ 485775 w 3943350"/>
              <a:gd name="connsiteY31" fmla="*/ 358775 h 409575"/>
              <a:gd name="connsiteX32" fmla="*/ 222250 w 3943350"/>
              <a:gd name="connsiteY32" fmla="*/ 330200 h 409575"/>
              <a:gd name="connsiteX33" fmla="*/ 95250 w 3943350"/>
              <a:gd name="connsiteY33" fmla="*/ 307975 h 409575"/>
              <a:gd name="connsiteX34" fmla="*/ 47625 w 3943350"/>
              <a:gd name="connsiteY34" fmla="*/ 292100 h 409575"/>
              <a:gd name="connsiteX35" fmla="*/ 25400 w 3943350"/>
              <a:gd name="connsiteY35" fmla="*/ 279400 h 409575"/>
              <a:gd name="connsiteX36" fmla="*/ 12700 w 3943350"/>
              <a:gd name="connsiteY36" fmla="*/ 266700 h 409575"/>
              <a:gd name="connsiteX37" fmla="*/ 3175 w 3943350"/>
              <a:gd name="connsiteY37" fmla="*/ 244475 h 409575"/>
              <a:gd name="connsiteX38" fmla="*/ 0 w 3943350"/>
              <a:gd name="connsiteY38" fmla="*/ 228600 h 409575"/>
              <a:gd name="connsiteX39" fmla="*/ 12700 w 3943350"/>
              <a:gd name="connsiteY39" fmla="*/ 212725 h 409575"/>
              <a:gd name="connsiteX40" fmla="*/ 34925 w 3943350"/>
              <a:gd name="connsiteY40" fmla="*/ 196850 h 409575"/>
              <a:gd name="connsiteX41" fmla="*/ 60325 w 3943350"/>
              <a:gd name="connsiteY41" fmla="*/ 184150 h 409575"/>
              <a:gd name="connsiteX42" fmla="*/ 146050 w 3943350"/>
              <a:gd name="connsiteY42" fmla="*/ 161925 h 409575"/>
              <a:gd name="connsiteX43" fmla="*/ 304800 w 3943350"/>
              <a:gd name="connsiteY43" fmla="*/ 130175 h 409575"/>
              <a:gd name="connsiteX44" fmla="*/ 412750 w 3943350"/>
              <a:gd name="connsiteY44" fmla="*/ 120650 h 409575"/>
              <a:gd name="connsiteX45" fmla="*/ 473075 w 3943350"/>
              <a:gd name="connsiteY45" fmla="*/ 114300 h 409575"/>
              <a:gd name="connsiteX46" fmla="*/ 587375 w 3943350"/>
              <a:gd name="connsiteY46" fmla="*/ 107950 h 409575"/>
              <a:gd name="connsiteX47" fmla="*/ 612775 w 3943350"/>
              <a:gd name="connsiteY47" fmla="*/ 111125 h 409575"/>
              <a:gd name="connsiteX48" fmla="*/ 650875 w 3943350"/>
              <a:gd name="connsiteY48" fmla="*/ 120650 h 409575"/>
              <a:gd name="connsiteX49" fmla="*/ 847725 w 3943350"/>
              <a:gd name="connsiteY49" fmla="*/ 127000 h 409575"/>
              <a:gd name="connsiteX50" fmla="*/ 1311275 w 3943350"/>
              <a:gd name="connsiteY50" fmla="*/ 146050 h 409575"/>
              <a:gd name="connsiteX51" fmla="*/ 2082800 w 3943350"/>
              <a:gd name="connsiteY51" fmla="*/ 1682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943350" h="409575">
                <a:moveTo>
                  <a:pt x="2082800" y="168275"/>
                </a:moveTo>
                <a:lnTo>
                  <a:pt x="2520950" y="177800"/>
                </a:lnTo>
                <a:lnTo>
                  <a:pt x="2984500" y="184150"/>
                </a:lnTo>
                <a:lnTo>
                  <a:pt x="3444875" y="184150"/>
                </a:lnTo>
                <a:lnTo>
                  <a:pt x="3613150" y="184150"/>
                </a:lnTo>
                <a:lnTo>
                  <a:pt x="3663950" y="177800"/>
                </a:lnTo>
                <a:lnTo>
                  <a:pt x="3730625" y="158750"/>
                </a:lnTo>
                <a:lnTo>
                  <a:pt x="3787775" y="136525"/>
                </a:lnTo>
                <a:lnTo>
                  <a:pt x="3829050" y="107950"/>
                </a:lnTo>
                <a:lnTo>
                  <a:pt x="3854450" y="73025"/>
                </a:lnTo>
                <a:lnTo>
                  <a:pt x="3873500" y="34925"/>
                </a:lnTo>
                <a:lnTo>
                  <a:pt x="3895725" y="12700"/>
                </a:lnTo>
                <a:lnTo>
                  <a:pt x="3911600" y="3175"/>
                </a:lnTo>
                <a:lnTo>
                  <a:pt x="3927475" y="0"/>
                </a:lnTo>
                <a:lnTo>
                  <a:pt x="3930650" y="3175"/>
                </a:lnTo>
                <a:lnTo>
                  <a:pt x="3940175" y="12700"/>
                </a:lnTo>
                <a:lnTo>
                  <a:pt x="3943350" y="44450"/>
                </a:lnTo>
                <a:lnTo>
                  <a:pt x="3943350" y="98425"/>
                </a:lnTo>
                <a:lnTo>
                  <a:pt x="3930650" y="180975"/>
                </a:lnTo>
                <a:lnTo>
                  <a:pt x="3911600" y="298450"/>
                </a:lnTo>
                <a:lnTo>
                  <a:pt x="3895725" y="355600"/>
                </a:lnTo>
                <a:lnTo>
                  <a:pt x="3778250" y="406400"/>
                </a:lnTo>
                <a:lnTo>
                  <a:pt x="3568700" y="409575"/>
                </a:lnTo>
                <a:lnTo>
                  <a:pt x="3251200" y="409575"/>
                </a:lnTo>
                <a:lnTo>
                  <a:pt x="2854325" y="409575"/>
                </a:lnTo>
                <a:lnTo>
                  <a:pt x="2349500" y="409575"/>
                </a:lnTo>
                <a:lnTo>
                  <a:pt x="1924050" y="409575"/>
                </a:lnTo>
                <a:lnTo>
                  <a:pt x="1536700" y="409575"/>
                </a:lnTo>
                <a:lnTo>
                  <a:pt x="1171575" y="406400"/>
                </a:lnTo>
                <a:lnTo>
                  <a:pt x="942975" y="396875"/>
                </a:lnTo>
                <a:lnTo>
                  <a:pt x="701675" y="381000"/>
                </a:lnTo>
                <a:lnTo>
                  <a:pt x="485775" y="358775"/>
                </a:lnTo>
                <a:lnTo>
                  <a:pt x="222250" y="330200"/>
                </a:lnTo>
                <a:lnTo>
                  <a:pt x="95250" y="307975"/>
                </a:lnTo>
                <a:lnTo>
                  <a:pt x="47625" y="292100"/>
                </a:lnTo>
                <a:lnTo>
                  <a:pt x="25400" y="279400"/>
                </a:lnTo>
                <a:lnTo>
                  <a:pt x="12700" y="266700"/>
                </a:lnTo>
                <a:lnTo>
                  <a:pt x="3175" y="244475"/>
                </a:lnTo>
                <a:lnTo>
                  <a:pt x="0" y="228600"/>
                </a:lnTo>
                <a:lnTo>
                  <a:pt x="12700" y="212725"/>
                </a:lnTo>
                <a:lnTo>
                  <a:pt x="34925" y="196850"/>
                </a:lnTo>
                <a:lnTo>
                  <a:pt x="60325" y="184150"/>
                </a:lnTo>
                <a:lnTo>
                  <a:pt x="146050" y="161925"/>
                </a:lnTo>
                <a:lnTo>
                  <a:pt x="304800" y="130175"/>
                </a:lnTo>
                <a:lnTo>
                  <a:pt x="412750" y="120650"/>
                </a:lnTo>
                <a:lnTo>
                  <a:pt x="473075" y="114300"/>
                </a:lnTo>
                <a:lnTo>
                  <a:pt x="587375" y="107950"/>
                </a:lnTo>
                <a:lnTo>
                  <a:pt x="612775" y="111125"/>
                </a:lnTo>
                <a:lnTo>
                  <a:pt x="650875" y="120650"/>
                </a:lnTo>
                <a:lnTo>
                  <a:pt x="847725" y="127000"/>
                </a:lnTo>
                <a:lnTo>
                  <a:pt x="1311275" y="146050"/>
                </a:lnTo>
                <a:lnTo>
                  <a:pt x="2082800" y="1682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2B6FCB0-62D3-4641-90C5-5273745B0DB2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608138"/>
            <a:ext cx="4616450" cy="4603750"/>
            <a:chOff x="2736850" y="1760538"/>
            <a:chExt cx="4616450" cy="4603750"/>
          </a:xfrm>
        </p:grpSpPr>
        <p:sp>
          <p:nvSpPr>
            <p:cNvPr id="17" name="フリーフォーム 86">
              <a:extLst>
                <a:ext uri="{FF2B5EF4-FFF2-40B4-BE49-F238E27FC236}">
                  <a16:creationId xmlns:a16="http://schemas.microsoft.com/office/drawing/2014/main" id="{A85B561B-091C-48F3-834E-569900B5B73B}"/>
                </a:ext>
              </a:extLst>
            </p:cNvPr>
            <p:cNvSpPr/>
            <p:nvPr/>
          </p:nvSpPr>
          <p:spPr>
            <a:xfrm>
              <a:off x="3136900" y="1760538"/>
              <a:ext cx="1701800" cy="685800"/>
            </a:xfrm>
            <a:custGeom>
              <a:avLst/>
              <a:gdLst>
                <a:gd name="connsiteX0" fmla="*/ 776288 w 1702594"/>
                <a:gd name="connsiteY0" fmla="*/ 409575 h 685800"/>
                <a:gd name="connsiteX1" fmla="*/ 962025 w 1702594"/>
                <a:gd name="connsiteY1" fmla="*/ 347662 h 685800"/>
                <a:gd name="connsiteX2" fmla="*/ 1102519 w 1702594"/>
                <a:gd name="connsiteY2" fmla="*/ 297656 h 685800"/>
                <a:gd name="connsiteX3" fmla="*/ 1185863 w 1702594"/>
                <a:gd name="connsiteY3" fmla="*/ 264319 h 685800"/>
                <a:gd name="connsiteX4" fmla="*/ 1233488 w 1702594"/>
                <a:gd name="connsiteY4" fmla="*/ 240506 h 685800"/>
                <a:gd name="connsiteX5" fmla="*/ 1269207 w 1702594"/>
                <a:gd name="connsiteY5" fmla="*/ 219075 h 685800"/>
                <a:gd name="connsiteX6" fmla="*/ 1293019 w 1702594"/>
                <a:gd name="connsiteY6" fmla="*/ 197644 h 685800"/>
                <a:gd name="connsiteX7" fmla="*/ 1300163 w 1702594"/>
                <a:gd name="connsiteY7" fmla="*/ 178594 h 685800"/>
                <a:gd name="connsiteX8" fmla="*/ 1300163 w 1702594"/>
                <a:gd name="connsiteY8" fmla="*/ 169069 h 685800"/>
                <a:gd name="connsiteX9" fmla="*/ 1295400 w 1702594"/>
                <a:gd name="connsiteY9" fmla="*/ 157162 h 685800"/>
                <a:gd name="connsiteX10" fmla="*/ 1281113 w 1702594"/>
                <a:gd name="connsiteY10" fmla="*/ 135731 h 685800"/>
                <a:gd name="connsiteX11" fmla="*/ 1233488 w 1702594"/>
                <a:gd name="connsiteY11" fmla="*/ 90487 h 685800"/>
                <a:gd name="connsiteX12" fmla="*/ 1209675 w 1702594"/>
                <a:gd name="connsiteY12" fmla="*/ 66675 h 685800"/>
                <a:gd name="connsiteX13" fmla="*/ 1197769 w 1702594"/>
                <a:gd name="connsiteY13" fmla="*/ 47625 h 685800"/>
                <a:gd name="connsiteX14" fmla="*/ 1190625 w 1702594"/>
                <a:gd name="connsiteY14" fmla="*/ 26194 h 685800"/>
                <a:gd name="connsiteX15" fmla="*/ 1190625 w 1702594"/>
                <a:gd name="connsiteY15" fmla="*/ 9525 h 685800"/>
                <a:gd name="connsiteX16" fmla="*/ 1197769 w 1702594"/>
                <a:gd name="connsiteY16" fmla="*/ 4762 h 685800"/>
                <a:gd name="connsiteX17" fmla="*/ 1207294 w 1702594"/>
                <a:gd name="connsiteY17" fmla="*/ 0 h 685800"/>
                <a:gd name="connsiteX18" fmla="*/ 1226344 w 1702594"/>
                <a:gd name="connsiteY18" fmla="*/ 4762 h 685800"/>
                <a:gd name="connsiteX19" fmla="*/ 1271588 w 1702594"/>
                <a:gd name="connsiteY19" fmla="*/ 23812 h 685800"/>
                <a:gd name="connsiteX20" fmla="*/ 1350169 w 1702594"/>
                <a:gd name="connsiteY20" fmla="*/ 69056 h 685800"/>
                <a:gd name="connsiteX21" fmla="*/ 1533525 w 1702594"/>
                <a:gd name="connsiteY21" fmla="*/ 173831 h 685800"/>
                <a:gd name="connsiteX22" fmla="*/ 1674019 w 1702594"/>
                <a:gd name="connsiteY22" fmla="*/ 257175 h 685800"/>
                <a:gd name="connsiteX23" fmla="*/ 1693069 w 1702594"/>
                <a:gd name="connsiteY23" fmla="*/ 273844 h 685800"/>
                <a:gd name="connsiteX24" fmla="*/ 1702594 w 1702594"/>
                <a:gd name="connsiteY24" fmla="*/ 285750 h 685800"/>
                <a:gd name="connsiteX25" fmla="*/ 1695450 w 1702594"/>
                <a:gd name="connsiteY25" fmla="*/ 302419 h 685800"/>
                <a:gd name="connsiteX26" fmla="*/ 1671638 w 1702594"/>
                <a:gd name="connsiteY26" fmla="*/ 321469 h 685800"/>
                <a:gd name="connsiteX27" fmla="*/ 1576388 w 1702594"/>
                <a:gd name="connsiteY27" fmla="*/ 352425 h 685800"/>
                <a:gd name="connsiteX28" fmla="*/ 1438275 w 1702594"/>
                <a:gd name="connsiteY28" fmla="*/ 395287 h 685800"/>
                <a:gd name="connsiteX29" fmla="*/ 1297782 w 1702594"/>
                <a:gd name="connsiteY29" fmla="*/ 438150 h 685800"/>
                <a:gd name="connsiteX30" fmla="*/ 1126332 w 1702594"/>
                <a:gd name="connsiteY30" fmla="*/ 483394 h 685800"/>
                <a:gd name="connsiteX31" fmla="*/ 957263 w 1702594"/>
                <a:gd name="connsiteY31" fmla="*/ 526256 h 685800"/>
                <a:gd name="connsiteX32" fmla="*/ 845344 w 1702594"/>
                <a:gd name="connsiteY32" fmla="*/ 552450 h 685800"/>
                <a:gd name="connsiteX33" fmla="*/ 590550 w 1702594"/>
                <a:gd name="connsiteY33" fmla="*/ 602456 h 685800"/>
                <a:gd name="connsiteX34" fmla="*/ 323850 w 1702594"/>
                <a:gd name="connsiteY34" fmla="*/ 647700 h 685800"/>
                <a:gd name="connsiteX35" fmla="*/ 159544 w 1702594"/>
                <a:gd name="connsiteY35" fmla="*/ 671512 h 685800"/>
                <a:gd name="connsiteX36" fmla="*/ 40482 w 1702594"/>
                <a:gd name="connsiteY36" fmla="*/ 685800 h 685800"/>
                <a:gd name="connsiteX37" fmla="*/ 19050 w 1702594"/>
                <a:gd name="connsiteY37" fmla="*/ 683419 h 685800"/>
                <a:gd name="connsiteX38" fmla="*/ 4763 w 1702594"/>
                <a:gd name="connsiteY38" fmla="*/ 678656 h 685800"/>
                <a:gd name="connsiteX39" fmla="*/ 0 w 1702594"/>
                <a:gd name="connsiteY39" fmla="*/ 671512 h 685800"/>
                <a:gd name="connsiteX40" fmla="*/ 0 w 1702594"/>
                <a:gd name="connsiteY40" fmla="*/ 664369 h 685800"/>
                <a:gd name="connsiteX41" fmla="*/ 2382 w 1702594"/>
                <a:gd name="connsiteY41" fmla="*/ 654844 h 685800"/>
                <a:gd name="connsiteX42" fmla="*/ 14288 w 1702594"/>
                <a:gd name="connsiteY42" fmla="*/ 640556 h 685800"/>
                <a:gd name="connsiteX43" fmla="*/ 33338 w 1702594"/>
                <a:gd name="connsiteY43" fmla="*/ 623887 h 685800"/>
                <a:gd name="connsiteX44" fmla="*/ 57150 w 1702594"/>
                <a:gd name="connsiteY44" fmla="*/ 611981 h 685800"/>
                <a:gd name="connsiteX45" fmla="*/ 223838 w 1702594"/>
                <a:gd name="connsiteY45" fmla="*/ 569119 h 685800"/>
                <a:gd name="connsiteX46" fmla="*/ 409575 w 1702594"/>
                <a:gd name="connsiteY46" fmla="*/ 519112 h 685800"/>
                <a:gd name="connsiteX47" fmla="*/ 619125 w 1702594"/>
                <a:gd name="connsiteY47" fmla="*/ 459581 h 685800"/>
                <a:gd name="connsiteX48" fmla="*/ 776288 w 1702594"/>
                <a:gd name="connsiteY48" fmla="*/ 4095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2594" h="685800">
                  <a:moveTo>
                    <a:pt x="776288" y="409575"/>
                  </a:moveTo>
                  <a:lnTo>
                    <a:pt x="962025" y="347662"/>
                  </a:lnTo>
                  <a:lnTo>
                    <a:pt x="1102519" y="297656"/>
                  </a:lnTo>
                  <a:lnTo>
                    <a:pt x="1185863" y="264319"/>
                  </a:lnTo>
                  <a:lnTo>
                    <a:pt x="1233488" y="240506"/>
                  </a:lnTo>
                  <a:lnTo>
                    <a:pt x="1269207" y="219075"/>
                  </a:lnTo>
                  <a:lnTo>
                    <a:pt x="1293019" y="197644"/>
                  </a:lnTo>
                  <a:lnTo>
                    <a:pt x="1300163" y="178594"/>
                  </a:lnTo>
                  <a:lnTo>
                    <a:pt x="1300163" y="169069"/>
                  </a:lnTo>
                  <a:lnTo>
                    <a:pt x="1295400" y="157162"/>
                  </a:lnTo>
                  <a:lnTo>
                    <a:pt x="1281113" y="135731"/>
                  </a:lnTo>
                  <a:lnTo>
                    <a:pt x="1233488" y="90487"/>
                  </a:lnTo>
                  <a:lnTo>
                    <a:pt x="1209675" y="66675"/>
                  </a:lnTo>
                  <a:lnTo>
                    <a:pt x="1197769" y="47625"/>
                  </a:lnTo>
                  <a:lnTo>
                    <a:pt x="1190625" y="26194"/>
                  </a:lnTo>
                  <a:lnTo>
                    <a:pt x="1190625" y="9525"/>
                  </a:lnTo>
                  <a:lnTo>
                    <a:pt x="1197769" y="4762"/>
                  </a:lnTo>
                  <a:lnTo>
                    <a:pt x="1207294" y="0"/>
                  </a:lnTo>
                  <a:lnTo>
                    <a:pt x="1226344" y="4762"/>
                  </a:lnTo>
                  <a:lnTo>
                    <a:pt x="1271588" y="23812"/>
                  </a:lnTo>
                  <a:lnTo>
                    <a:pt x="1350169" y="69056"/>
                  </a:lnTo>
                  <a:lnTo>
                    <a:pt x="1533525" y="173831"/>
                  </a:lnTo>
                  <a:lnTo>
                    <a:pt x="1674019" y="257175"/>
                  </a:lnTo>
                  <a:lnTo>
                    <a:pt x="1693069" y="273844"/>
                  </a:lnTo>
                  <a:lnTo>
                    <a:pt x="1702594" y="285750"/>
                  </a:lnTo>
                  <a:lnTo>
                    <a:pt x="1695450" y="302419"/>
                  </a:lnTo>
                  <a:lnTo>
                    <a:pt x="1671638" y="321469"/>
                  </a:lnTo>
                  <a:lnTo>
                    <a:pt x="1576388" y="352425"/>
                  </a:lnTo>
                  <a:lnTo>
                    <a:pt x="1438275" y="395287"/>
                  </a:lnTo>
                  <a:lnTo>
                    <a:pt x="1297782" y="438150"/>
                  </a:lnTo>
                  <a:lnTo>
                    <a:pt x="1126332" y="483394"/>
                  </a:lnTo>
                  <a:lnTo>
                    <a:pt x="957263" y="526256"/>
                  </a:lnTo>
                  <a:lnTo>
                    <a:pt x="845344" y="552450"/>
                  </a:lnTo>
                  <a:lnTo>
                    <a:pt x="590550" y="602456"/>
                  </a:lnTo>
                  <a:lnTo>
                    <a:pt x="323850" y="647700"/>
                  </a:lnTo>
                  <a:lnTo>
                    <a:pt x="159544" y="671512"/>
                  </a:lnTo>
                  <a:lnTo>
                    <a:pt x="40482" y="685800"/>
                  </a:lnTo>
                  <a:lnTo>
                    <a:pt x="19050" y="683419"/>
                  </a:lnTo>
                  <a:lnTo>
                    <a:pt x="4763" y="678656"/>
                  </a:lnTo>
                  <a:lnTo>
                    <a:pt x="0" y="671512"/>
                  </a:lnTo>
                  <a:lnTo>
                    <a:pt x="0" y="664369"/>
                  </a:lnTo>
                  <a:lnTo>
                    <a:pt x="2382" y="654844"/>
                  </a:lnTo>
                  <a:lnTo>
                    <a:pt x="14288" y="640556"/>
                  </a:lnTo>
                  <a:lnTo>
                    <a:pt x="33338" y="623887"/>
                  </a:lnTo>
                  <a:lnTo>
                    <a:pt x="57150" y="611981"/>
                  </a:lnTo>
                  <a:lnTo>
                    <a:pt x="223838" y="569119"/>
                  </a:lnTo>
                  <a:lnTo>
                    <a:pt x="409575" y="519112"/>
                  </a:lnTo>
                  <a:lnTo>
                    <a:pt x="619125" y="459581"/>
                  </a:lnTo>
                  <a:lnTo>
                    <a:pt x="776288" y="409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7">
              <a:extLst>
                <a:ext uri="{FF2B5EF4-FFF2-40B4-BE49-F238E27FC236}">
                  <a16:creationId xmlns:a16="http://schemas.microsoft.com/office/drawing/2014/main" id="{996F2E16-5739-4FAC-8424-BB10502EDE8B}"/>
                </a:ext>
              </a:extLst>
            </p:cNvPr>
            <p:cNvSpPr/>
            <p:nvPr/>
          </p:nvSpPr>
          <p:spPr>
            <a:xfrm>
              <a:off x="2736850" y="2506663"/>
              <a:ext cx="2547937" cy="587375"/>
            </a:xfrm>
            <a:custGeom>
              <a:avLst/>
              <a:gdLst>
                <a:gd name="connsiteX0" fmla="*/ 1933575 w 2547938"/>
                <a:gd name="connsiteY0" fmla="*/ 100013 h 585788"/>
                <a:gd name="connsiteX1" fmla="*/ 1690688 w 2547938"/>
                <a:gd name="connsiteY1" fmla="*/ 152400 h 585788"/>
                <a:gd name="connsiteX2" fmla="*/ 1538288 w 2547938"/>
                <a:gd name="connsiteY2" fmla="*/ 185738 h 585788"/>
                <a:gd name="connsiteX3" fmla="*/ 1176338 w 2547938"/>
                <a:gd name="connsiteY3" fmla="*/ 250032 h 585788"/>
                <a:gd name="connsiteX4" fmla="*/ 916782 w 2547938"/>
                <a:gd name="connsiteY4" fmla="*/ 297657 h 585788"/>
                <a:gd name="connsiteX5" fmla="*/ 764382 w 2547938"/>
                <a:gd name="connsiteY5" fmla="*/ 321469 h 585788"/>
                <a:gd name="connsiteX6" fmla="*/ 619125 w 2547938"/>
                <a:gd name="connsiteY6" fmla="*/ 342900 h 585788"/>
                <a:gd name="connsiteX7" fmla="*/ 516732 w 2547938"/>
                <a:gd name="connsiteY7" fmla="*/ 352425 h 585788"/>
                <a:gd name="connsiteX8" fmla="*/ 464344 w 2547938"/>
                <a:gd name="connsiteY8" fmla="*/ 357188 h 585788"/>
                <a:gd name="connsiteX9" fmla="*/ 414338 w 2547938"/>
                <a:gd name="connsiteY9" fmla="*/ 359569 h 585788"/>
                <a:gd name="connsiteX10" fmla="*/ 373857 w 2547938"/>
                <a:gd name="connsiteY10" fmla="*/ 359569 h 585788"/>
                <a:gd name="connsiteX11" fmla="*/ 307182 w 2547938"/>
                <a:gd name="connsiteY11" fmla="*/ 357188 h 585788"/>
                <a:gd name="connsiteX12" fmla="*/ 269082 w 2547938"/>
                <a:gd name="connsiteY12" fmla="*/ 352425 h 585788"/>
                <a:gd name="connsiteX13" fmla="*/ 214313 w 2547938"/>
                <a:gd name="connsiteY13" fmla="*/ 342900 h 585788"/>
                <a:gd name="connsiteX14" fmla="*/ 164307 w 2547938"/>
                <a:gd name="connsiteY14" fmla="*/ 328613 h 585788"/>
                <a:gd name="connsiteX15" fmla="*/ 130969 w 2547938"/>
                <a:gd name="connsiteY15" fmla="*/ 316707 h 585788"/>
                <a:gd name="connsiteX16" fmla="*/ 107157 w 2547938"/>
                <a:gd name="connsiteY16" fmla="*/ 304800 h 585788"/>
                <a:gd name="connsiteX17" fmla="*/ 83344 w 2547938"/>
                <a:gd name="connsiteY17" fmla="*/ 288132 h 585788"/>
                <a:gd name="connsiteX18" fmla="*/ 66675 w 2547938"/>
                <a:gd name="connsiteY18" fmla="*/ 273844 h 585788"/>
                <a:gd name="connsiteX19" fmla="*/ 42863 w 2547938"/>
                <a:gd name="connsiteY19" fmla="*/ 261938 h 585788"/>
                <a:gd name="connsiteX20" fmla="*/ 11907 w 2547938"/>
                <a:gd name="connsiteY20" fmla="*/ 257175 h 585788"/>
                <a:gd name="connsiteX21" fmla="*/ 4763 w 2547938"/>
                <a:gd name="connsiteY21" fmla="*/ 259557 h 585788"/>
                <a:gd name="connsiteX22" fmla="*/ 0 w 2547938"/>
                <a:gd name="connsiteY22" fmla="*/ 266700 h 585788"/>
                <a:gd name="connsiteX23" fmla="*/ 2382 w 2547938"/>
                <a:gd name="connsiteY23" fmla="*/ 283369 h 585788"/>
                <a:gd name="connsiteX24" fmla="*/ 16669 w 2547938"/>
                <a:gd name="connsiteY24" fmla="*/ 311944 h 585788"/>
                <a:gd name="connsiteX25" fmla="*/ 38100 w 2547938"/>
                <a:gd name="connsiteY25" fmla="*/ 350044 h 585788"/>
                <a:gd name="connsiteX26" fmla="*/ 76200 w 2547938"/>
                <a:gd name="connsiteY26" fmla="*/ 397669 h 585788"/>
                <a:gd name="connsiteX27" fmla="*/ 107157 w 2547938"/>
                <a:gd name="connsiteY27" fmla="*/ 431007 h 585788"/>
                <a:gd name="connsiteX28" fmla="*/ 157163 w 2547938"/>
                <a:gd name="connsiteY28" fmla="*/ 473869 h 585788"/>
                <a:gd name="connsiteX29" fmla="*/ 221457 w 2547938"/>
                <a:gd name="connsiteY29" fmla="*/ 511969 h 585788"/>
                <a:gd name="connsiteX30" fmla="*/ 309563 w 2547938"/>
                <a:gd name="connsiteY30" fmla="*/ 552450 h 585788"/>
                <a:gd name="connsiteX31" fmla="*/ 376238 w 2547938"/>
                <a:gd name="connsiteY31" fmla="*/ 578644 h 585788"/>
                <a:gd name="connsiteX32" fmla="*/ 397669 w 2547938"/>
                <a:gd name="connsiteY32" fmla="*/ 585788 h 585788"/>
                <a:gd name="connsiteX33" fmla="*/ 428625 w 2547938"/>
                <a:gd name="connsiteY33" fmla="*/ 573882 h 585788"/>
                <a:gd name="connsiteX34" fmla="*/ 514350 w 2547938"/>
                <a:gd name="connsiteY34" fmla="*/ 545307 h 585788"/>
                <a:gd name="connsiteX35" fmla="*/ 571500 w 2547938"/>
                <a:gd name="connsiteY35" fmla="*/ 531019 h 585788"/>
                <a:gd name="connsiteX36" fmla="*/ 709613 w 2547938"/>
                <a:gd name="connsiteY36" fmla="*/ 507207 h 585788"/>
                <a:gd name="connsiteX37" fmla="*/ 966788 w 2547938"/>
                <a:gd name="connsiteY37" fmla="*/ 464344 h 585788"/>
                <a:gd name="connsiteX38" fmla="*/ 1235869 w 2547938"/>
                <a:gd name="connsiteY38" fmla="*/ 416719 h 585788"/>
                <a:gd name="connsiteX39" fmla="*/ 1343025 w 2547938"/>
                <a:gd name="connsiteY39" fmla="*/ 397669 h 585788"/>
                <a:gd name="connsiteX40" fmla="*/ 1671638 w 2547938"/>
                <a:gd name="connsiteY40" fmla="*/ 340519 h 585788"/>
                <a:gd name="connsiteX41" fmla="*/ 1926432 w 2547938"/>
                <a:gd name="connsiteY41" fmla="*/ 300038 h 585788"/>
                <a:gd name="connsiteX42" fmla="*/ 2126457 w 2547938"/>
                <a:gd name="connsiteY42" fmla="*/ 264319 h 585788"/>
                <a:gd name="connsiteX43" fmla="*/ 2381250 w 2547938"/>
                <a:gd name="connsiteY43" fmla="*/ 221457 h 585788"/>
                <a:gd name="connsiteX44" fmla="*/ 2490788 w 2547938"/>
                <a:gd name="connsiteY44" fmla="*/ 202407 h 585788"/>
                <a:gd name="connsiteX45" fmla="*/ 2514600 w 2547938"/>
                <a:gd name="connsiteY45" fmla="*/ 192882 h 585788"/>
                <a:gd name="connsiteX46" fmla="*/ 2538413 w 2547938"/>
                <a:gd name="connsiteY46" fmla="*/ 173832 h 585788"/>
                <a:gd name="connsiteX47" fmla="*/ 2547938 w 2547938"/>
                <a:gd name="connsiteY47" fmla="*/ 154782 h 585788"/>
                <a:gd name="connsiteX48" fmla="*/ 2547938 w 2547938"/>
                <a:gd name="connsiteY48" fmla="*/ 142875 h 585788"/>
                <a:gd name="connsiteX49" fmla="*/ 2538413 w 2547938"/>
                <a:gd name="connsiteY49" fmla="*/ 111919 h 585788"/>
                <a:gd name="connsiteX50" fmla="*/ 2524125 w 2547938"/>
                <a:gd name="connsiteY50" fmla="*/ 95250 h 585788"/>
                <a:gd name="connsiteX51" fmla="*/ 2486025 w 2547938"/>
                <a:gd name="connsiteY51" fmla="*/ 76200 h 585788"/>
                <a:gd name="connsiteX52" fmla="*/ 2381250 w 2547938"/>
                <a:gd name="connsiteY52" fmla="*/ 33338 h 585788"/>
                <a:gd name="connsiteX53" fmla="*/ 2297907 w 2547938"/>
                <a:gd name="connsiteY53" fmla="*/ 4763 h 585788"/>
                <a:gd name="connsiteX54" fmla="*/ 2264569 w 2547938"/>
                <a:gd name="connsiteY54" fmla="*/ 0 h 585788"/>
                <a:gd name="connsiteX55" fmla="*/ 2247900 w 2547938"/>
                <a:gd name="connsiteY55" fmla="*/ 4763 h 585788"/>
                <a:gd name="connsiteX56" fmla="*/ 2212182 w 2547938"/>
                <a:gd name="connsiteY56" fmla="*/ 21432 h 585788"/>
                <a:gd name="connsiteX57" fmla="*/ 2100263 w 2547938"/>
                <a:gd name="connsiteY57" fmla="*/ 61913 h 585788"/>
                <a:gd name="connsiteX58" fmla="*/ 1933575 w 2547938"/>
                <a:gd name="connsiteY58" fmla="*/ 100013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47938" h="585788">
                  <a:moveTo>
                    <a:pt x="1933575" y="100013"/>
                  </a:moveTo>
                  <a:lnTo>
                    <a:pt x="1690688" y="152400"/>
                  </a:lnTo>
                  <a:lnTo>
                    <a:pt x="1538288" y="185738"/>
                  </a:lnTo>
                  <a:lnTo>
                    <a:pt x="1176338" y="250032"/>
                  </a:lnTo>
                  <a:lnTo>
                    <a:pt x="916782" y="297657"/>
                  </a:lnTo>
                  <a:lnTo>
                    <a:pt x="764382" y="321469"/>
                  </a:lnTo>
                  <a:lnTo>
                    <a:pt x="619125" y="342900"/>
                  </a:lnTo>
                  <a:lnTo>
                    <a:pt x="516732" y="352425"/>
                  </a:lnTo>
                  <a:lnTo>
                    <a:pt x="464344" y="357188"/>
                  </a:lnTo>
                  <a:lnTo>
                    <a:pt x="414338" y="359569"/>
                  </a:lnTo>
                  <a:lnTo>
                    <a:pt x="373857" y="359569"/>
                  </a:lnTo>
                  <a:lnTo>
                    <a:pt x="307182" y="357188"/>
                  </a:lnTo>
                  <a:lnTo>
                    <a:pt x="269082" y="352425"/>
                  </a:lnTo>
                  <a:lnTo>
                    <a:pt x="214313" y="342900"/>
                  </a:lnTo>
                  <a:lnTo>
                    <a:pt x="164307" y="328613"/>
                  </a:lnTo>
                  <a:lnTo>
                    <a:pt x="130969" y="316707"/>
                  </a:lnTo>
                  <a:lnTo>
                    <a:pt x="107157" y="304800"/>
                  </a:lnTo>
                  <a:lnTo>
                    <a:pt x="83344" y="288132"/>
                  </a:lnTo>
                  <a:lnTo>
                    <a:pt x="66675" y="273844"/>
                  </a:lnTo>
                  <a:lnTo>
                    <a:pt x="42863" y="261938"/>
                  </a:lnTo>
                  <a:lnTo>
                    <a:pt x="11907" y="257175"/>
                  </a:lnTo>
                  <a:lnTo>
                    <a:pt x="4763" y="259557"/>
                  </a:lnTo>
                  <a:lnTo>
                    <a:pt x="0" y="266700"/>
                  </a:lnTo>
                  <a:lnTo>
                    <a:pt x="2382" y="283369"/>
                  </a:lnTo>
                  <a:lnTo>
                    <a:pt x="16669" y="311944"/>
                  </a:lnTo>
                  <a:lnTo>
                    <a:pt x="38100" y="350044"/>
                  </a:lnTo>
                  <a:lnTo>
                    <a:pt x="76200" y="397669"/>
                  </a:lnTo>
                  <a:lnTo>
                    <a:pt x="107157" y="431007"/>
                  </a:lnTo>
                  <a:lnTo>
                    <a:pt x="157163" y="473869"/>
                  </a:lnTo>
                  <a:lnTo>
                    <a:pt x="221457" y="511969"/>
                  </a:lnTo>
                  <a:lnTo>
                    <a:pt x="309563" y="552450"/>
                  </a:lnTo>
                  <a:lnTo>
                    <a:pt x="376238" y="578644"/>
                  </a:lnTo>
                  <a:lnTo>
                    <a:pt x="397669" y="585788"/>
                  </a:lnTo>
                  <a:lnTo>
                    <a:pt x="428625" y="573882"/>
                  </a:lnTo>
                  <a:lnTo>
                    <a:pt x="514350" y="545307"/>
                  </a:lnTo>
                  <a:lnTo>
                    <a:pt x="571500" y="531019"/>
                  </a:lnTo>
                  <a:lnTo>
                    <a:pt x="709613" y="507207"/>
                  </a:lnTo>
                  <a:lnTo>
                    <a:pt x="966788" y="464344"/>
                  </a:lnTo>
                  <a:lnTo>
                    <a:pt x="1235869" y="416719"/>
                  </a:lnTo>
                  <a:lnTo>
                    <a:pt x="1343025" y="397669"/>
                  </a:lnTo>
                  <a:lnTo>
                    <a:pt x="1671638" y="340519"/>
                  </a:lnTo>
                  <a:lnTo>
                    <a:pt x="1926432" y="300038"/>
                  </a:lnTo>
                  <a:lnTo>
                    <a:pt x="2126457" y="264319"/>
                  </a:lnTo>
                  <a:lnTo>
                    <a:pt x="2381250" y="221457"/>
                  </a:lnTo>
                  <a:lnTo>
                    <a:pt x="2490788" y="202407"/>
                  </a:lnTo>
                  <a:lnTo>
                    <a:pt x="2514600" y="192882"/>
                  </a:lnTo>
                  <a:lnTo>
                    <a:pt x="2538413" y="173832"/>
                  </a:lnTo>
                  <a:lnTo>
                    <a:pt x="2547938" y="154782"/>
                  </a:lnTo>
                  <a:lnTo>
                    <a:pt x="2547938" y="142875"/>
                  </a:lnTo>
                  <a:lnTo>
                    <a:pt x="2538413" y="111919"/>
                  </a:lnTo>
                  <a:lnTo>
                    <a:pt x="2524125" y="95250"/>
                  </a:lnTo>
                  <a:lnTo>
                    <a:pt x="2486025" y="76200"/>
                  </a:lnTo>
                  <a:lnTo>
                    <a:pt x="2381250" y="33338"/>
                  </a:lnTo>
                  <a:lnTo>
                    <a:pt x="2297907" y="4763"/>
                  </a:lnTo>
                  <a:lnTo>
                    <a:pt x="2264569" y="0"/>
                  </a:lnTo>
                  <a:lnTo>
                    <a:pt x="2247900" y="4763"/>
                  </a:lnTo>
                  <a:lnTo>
                    <a:pt x="2212182" y="21432"/>
                  </a:lnTo>
                  <a:lnTo>
                    <a:pt x="2100263" y="61913"/>
                  </a:lnTo>
                  <a:lnTo>
                    <a:pt x="1933575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8">
              <a:extLst>
                <a:ext uri="{FF2B5EF4-FFF2-40B4-BE49-F238E27FC236}">
                  <a16:creationId xmlns:a16="http://schemas.microsoft.com/office/drawing/2014/main" id="{BAFA2016-5531-400E-88DF-36788C706248}"/>
                </a:ext>
              </a:extLst>
            </p:cNvPr>
            <p:cNvSpPr/>
            <p:nvPr/>
          </p:nvSpPr>
          <p:spPr>
            <a:xfrm>
              <a:off x="2760662" y="3314700"/>
              <a:ext cx="2638425" cy="601663"/>
            </a:xfrm>
            <a:custGeom>
              <a:avLst/>
              <a:gdLst>
                <a:gd name="connsiteX0" fmla="*/ 1140619 w 2638425"/>
                <a:gd name="connsiteY0" fmla="*/ 230981 h 602456"/>
                <a:gd name="connsiteX1" fmla="*/ 876300 w 2638425"/>
                <a:gd name="connsiteY1" fmla="*/ 285750 h 602456"/>
                <a:gd name="connsiteX2" fmla="*/ 726281 w 2638425"/>
                <a:gd name="connsiteY2" fmla="*/ 316706 h 602456"/>
                <a:gd name="connsiteX3" fmla="*/ 490537 w 2638425"/>
                <a:gd name="connsiteY3" fmla="*/ 369094 h 602456"/>
                <a:gd name="connsiteX4" fmla="*/ 414337 w 2638425"/>
                <a:gd name="connsiteY4" fmla="*/ 388144 h 602456"/>
                <a:gd name="connsiteX5" fmla="*/ 345281 w 2638425"/>
                <a:gd name="connsiteY5" fmla="*/ 397669 h 602456"/>
                <a:gd name="connsiteX6" fmla="*/ 300037 w 2638425"/>
                <a:gd name="connsiteY6" fmla="*/ 402431 h 602456"/>
                <a:gd name="connsiteX7" fmla="*/ 266700 w 2638425"/>
                <a:gd name="connsiteY7" fmla="*/ 402431 h 602456"/>
                <a:gd name="connsiteX8" fmla="*/ 226219 w 2638425"/>
                <a:gd name="connsiteY8" fmla="*/ 395288 h 602456"/>
                <a:gd name="connsiteX9" fmla="*/ 190500 w 2638425"/>
                <a:gd name="connsiteY9" fmla="*/ 385763 h 602456"/>
                <a:gd name="connsiteX10" fmla="*/ 145256 w 2638425"/>
                <a:gd name="connsiteY10" fmla="*/ 366713 h 602456"/>
                <a:gd name="connsiteX11" fmla="*/ 109537 w 2638425"/>
                <a:gd name="connsiteY11" fmla="*/ 347663 h 602456"/>
                <a:gd name="connsiteX12" fmla="*/ 80962 w 2638425"/>
                <a:gd name="connsiteY12" fmla="*/ 326231 h 602456"/>
                <a:gd name="connsiteX13" fmla="*/ 47625 w 2638425"/>
                <a:gd name="connsiteY13" fmla="*/ 302419 h 602456"/>
                <a:gd name="connsiteX14" fmla="*/ 16669 w 2638425"/>
                <a:gd name="connsiteY14" fmla="*/ 295275 h 602456"/>
                <a:gd name="connsiteX15" fmla="*/ 4762 w 2638425"/>
                <a:gd name="connsiteY15" fmla="*/ 300038 h 602456"/>
                <a:gd name="connsiteX16" fmla="*/ 0 w 2638425"/>
                <a:gd name="connsiteY16" fmla="*/ 309563 h 602456"/>
                <a:gd name="connsiteX17" fmla="*/ 4762 w 2638425"/>
                <a:gd name="connsiteY17" fmla="*/ 328613 h 602456"/>
                <a:gd name="connsiteX18" fmla="*/ 21431 w 2638425"/>
                <a:gd name="connsiteY18" fmla="*/ 364331 h 602456"/>
                <a:gd name="connsiteX19" fmla="*/ 50006 w 2638425"/>
                <a:gd name="connsiteY19" fmla="*/ 416719 h 602456"/>
                <a:gd name="connsiteX20" fmla="*/ 85725 w 2638425"/>
                <a:gd name="connsiteY20" fmla="*/ 469106 h 602456"/>
                <a:gd name="connsiteX21" fmla="*/ 116681 w 2638425"/>
                <a:gd name="connsiteY21" fmla="*/ 507206 h 602456"/>
                <a:gd name="connsiteX22" fmla="*/ 145256 w 2638425"/>
                <a:gd name="connsiteY22" fmla="*/ 535781 h 602456"/>
                <a:gd name="connsiteX23" fmla="*/ 173831 w 2638425"/>
                <a:gd name="connsiteY23" fmla="*/ 557213 h 602456"/>
                <a:gd name="connsiteX24" fmla="*/ 216694 w 2638425"/>
                <a:gd name="connsiteY24" fmla="*/ 581025 h 602456"/>
                <a:gd name="connsiteX25" fmla="*/ 259556 w 2638425"/>
                <a:gd name="connsiteY25" fmla="*/ 597694 h 602456"/>
                <a:gd name="connsiteX26" fmla="*/ 288131 w 2638425"/>
                <a:gd name="connsiteY26" fmla="*/ 602456 h 602456"/>
                <a:gd name="connsiteX27" fmla="*/ 316706 w 2638425"/>
                <a:gd name="connsiteY27" fmla="*/ 602456 h 602456"/>
                <a:gd name="connsiteX28" fmla="*/ 404812 w 2638425"/>
                <a:gd name="connsiteY28" fmla="*/ 585788 h 602456"/>
                <a:gd name="connsiteX29" fmla="*/ 523875 w 2638425"/>
                <a:gd name="connsiteY29" fmla="*/ 552450 h 602456"/>
                <a:gd name="connsiteX30" fmla="*/ 604837 w 2638425"/>
                <a:gd name="connsiteY30" fmla="*/ 526256 h 602456"/>
                <a:gd name="connsiteX31" fmla="*/ 833437 w 2638425"/>
                <a:gd name="connsiteY31" fmla="*/ 476250 h 602456"/>
                <a:gd name="connsiteX32" fmla="*/ 1135856 w 2638425"/>
                <a:gd name="connsiteY32" fmla="*/ 397669 h 602456"/>
                <a:gd name="connsiteX33" fmla="*/ 1333500 w 2638425"/>
                <a:gd name="connsiteY33" fmla="*/ 342900 h 602456"/>
                <a:gd name="connsiteX34" fmla="*/ 1607344 w 2638425"/>
                <a:gd name="connsiteY34" fmla="*/ 297656 h 602456"/>
                <a:gd name="connsiteX35" fmla="*/ 1897856 w 2638425"/>
                <a:gd name="connsiteY35" fmla="*/ 245269 h 602456"/>
                <a:gd name="connsiteX36" fmla="*/ 2076450 w 2638425"/>
                <a:gd name="connsiteY36" fmla="*/ 216694 h 602456"/>
                <a:gd name="connsiteX37" fmla="*/ 2290762 w 2638425"/>
                <a:gd name="connsiteY37" fmla="*/ 200025 h 602456"/>
                <a:gd name="connsiteX38" fmla="*/ 2416969 w 2638425"/>
                <a:gd name="connsiteY38" fmla="*/ 183356 h 602456"/>
                <a:gd name="connsiteX39" fmla="*/ 2478881 w 2638425"/>
                <a:gd name="connsiteY39" fmla="*/ 176213 h 602456"/>
                <a:gd name="connsiteX40" fmla="*/ 2545556 w 2638425"/>
                <a:gd name="connsiteY40" fmla="*/ 173831 h 602456"/>
                <a:gd name="connsiteX41" fmla="*/ 2586037 w 2638425"/>
                <a:gd name="connsiteY41" fmla="*/ 164306 h 602456"/>
                <a:gd name="connsiteX42" fmla="*/ 2614612 w 2638425"/>
                <a:gd name="connsiteY42" fmla="*/ 152400 h 602456"/>
                <a:gd name="connsiteX43" fmla="*/ 2631281 w 2638425"/>
                <a:gd name="connsiteY43" fmla="*/ 138113 h 602456"/>
                <a:gd name="connsiteX44" fmla="*/ 2638425 w 2638425"/>
                <a:gd name="connsiteY44" fmla="*/ 121444 h 602456"/>
                <a:gd name="connsiteX45" fmla="*/ 2638425 w 2638425"/>
                <a:gd name="connsiteY45" fmla="*/ 104775 h 602456"/>
                <a:gd name="connsiteX46" fmla="*/ 2638425 w 2638425"/>
                <a:gd name="connsiteY46" fmla="*/ 90488 h 602456"/>
                <a:gd name="connsiteX47" fmla="*/ 2631281 w 2638425"/>
                <a:gd name="connsiteY47" fmla="*/ 73819 h 602456"/>
                <a:gd name="connsiteX48" fmla="*/ 2616994 w 2638425"/>
                <a:gd name="connsiteY48" fmla="*/ 57150 h 602456"/>
                <a:gd name="connsiteX49" fmla="*/ 2593181 w 2638425"/>
                <a:gd name="connsiteY49" fmla="*/ 40481 h 602456"/>
                <a:gd name="connsiteX50" fmla="*/ 2540794 w 2638425"/>
                <a:gd name="connsiteY50" fmla="*/ 16669 h 602456"/>
                <a:gd name="connsiteX51" fmla="*/ 2476500 w 2638425"/>
                <a:gd name="connsiteY51" fmla="*/ 0 h 602456"/>
                <a:gd name="connsiteX52" fmla="*/ 2397919 w 2638425"/>
                <a:gd name="connsiteY52" fmla="*/ 9525 h 602456"/>
                <a:gd name="connsiteX53" fmla="*/ 2278856 w 2638425"/>
                <a:gd name="connsiteY53" fmla="*/ 26194 h 602456"/>
                <a:gd name="connsiteX54" fmla="*/ 2038350 w 2638425"/>
                <a:gd name="connsiteY54" fmla="*/ 50006 h 602456"/>
                <a:gd name="connsiteX55" fmla="*/ 1819275 w 2638425"/>
                <a:gd name="connsiteY55" fmla="*/ 85725 h 602456"/>
                <a:gd name="connsiteX56" fmla="*/ 1516856 w 2638425"/>
                <a:gd name="connsiteY56" fmla="*/ 135731 h 602456"/>
                <a:gd name="connsiteX57" fmla="*/ 1259681 w 2638425"/>
                <a:gd name="connsiteY57" fmla="*/ 207169 h 602456"/>
                <a:gd name="connsiteX58" fmla="*/ 1140619 w 2638425"/>
                <a:gd name="connsiteY58" fmla="*/ 2309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38425" h="602456">
                  <a:moveTo>
                    <a:pt x="1140619" y="230981"/>
                  </a:moveTo>
                  <a:lnTo>
                    <a:pt x="876300" y="285750"/>
                  </a:lnTo>
                  <a:lnTo>
                    <a:pt x="726281" y="316706"/>
                  </a:lnTo>
                  <a:lnTo>
                    <a:pt x="490537" y="369094"/>
                  </a:lnTo>
                  <a:lnTo>
                    <a:pt x="414337" y="388144"/>
                  </a:lnTo>
                  <a:lnTo>
                    <a:pt x="345281" y="397669"/>
                  </a:lnTo>
                  <a:lnTo>
                    <a:pt x="300037" y="402431"/>
                  </a:lnTo>
                  <a:lnTo>
                    <a:pt x="266700" y="402431"/>
                  </a:lnTo>
                  <a:lnTo>
                    <a:pt x="226219" y="395288"/>
                  </a:lnTo>
                  <a:lnTo>
                    <a:pt x="190500" y="385763"/>
                  </a:lnTo>
                  <a:lnTo>
                    <a:pt x="145256" y="366713"/>
                  </a:lnTo>
                  <a:lnTo>
                    <a:pt x="109537" y="347663"/>
                  </a:lnTo>
                  <a:lnTo>
                    <a:pt x="80962" y="326231"/>
                  </a:lnTo>
                  <a:lnTo>
                    <a:pt x="47625" y="302419"/>
                  </a:lnTo>
                  <a:lnTo>
                    <a:pt x="16669" y="295275"/>
                  </a:lnTo>
                  <a:lnTo>
                    <a:pt x="4762" y="300038"/>
                  </a:lnTo>
                  <a:lnTo>
                    <a:pt x="0" y="309563"/>
                  </a:lnTo>
                  <a:lnTo>
                    <a:pt x="4762" y="328613"/>
                  </a:lnTo>
                  <a:lnTo>
                    <a:pt x="21431" y="364331"/>
                  </a:lnTo>
                  <a:lnTo>
                    <a:pt x="50006" y="416719"/>
                  </a:lnTo>
                  <a:lnTo>
                    <a:pt x="85725" y="469106"/>
                  </a:lnTo>
                  <a:lnTo>
                    <a:pt x="116681" y="507206"/>
                  </a:lnTo>
                  <a:lnTo>
                    <a:pt x="145256" y="535781"/>
                  </a:lnTo>
                  <a:lnTo>
                    <a:pt x="173831" y="557213"/>
                  </a:lnTo>
                  <a:lnTo>
                    <a:pt x="216694" y="581025"/>
                  </a:lnTo>
                  <a:lnTo>
                    <a:pt x="259556" y="597694"/>
                  </a:lnTo>
                  <a:lnTo>
                    <a:pt x="288131" y="602456"/>
                  </a:lnTo>
                  <a:lnTo>
                    <a:pt x="316706" y="602456"/>
                  </a:lnTo>
                  <a:lnTo>
                    <a:pt x="404812" y="585788"/>
                  </a:lnTo>
                  <a:lnTo>
                    <a:pt x="523875" y="552450"/>
                  </a:lnTo>
                  <a:lnTo>
                    <a:pt x="604837" y="526256"/>
                  </a:lnTo>
                  <a:lnTo>
                    <a:pt x="833437" y="476250"/>
                  </a:lnTo>
                  <a:lnTo>
                    <a:pt x="1135856" y="397669"/>
                  </a:lnTo>
                  <a:lnTo>
                    <a:pt x="1333500" y="342900"/>
                  </a:lnTo>
                  <a:lnTo>
                    <a:pt x="1607344" y="297656"/>
                  </a:lnTo>
                  <a:lnTo>
                    <a:pt x="1897856" y="245269"/>
                  </a:lnTo>
                  <a:lnTo>
                    <a:pt x="2076450" y="216694"/>
                  </a:lnTo>
                  <a:lnTo>
                    <a:pt x="2290762" y="200025"/>
                  </a:lnTo>
                  <a:lnTo>
                    <a:pt x="2416969" y="183356"/>
                  </a:lnTo>
                  <a:lnTo>
                    <a:pt x="2478881" y="176213"/>
                  </a:lnTo>
                  <a:lnTo>
                    <a:pt x="2545556" y="173831"/>
                  </a:lnTo>
                  <a:lnTo>
                    <a:pt x="2586037" y="164306"/>
                  </a:lnTo>
                  <a:lnTo>
                    <a:pt x="2614612" y="152400"/>
                  </a:lnTo>
                  <a:lnTo>
                    <a:pt x="2631281" y="138113"/>
                  </a:lnTo>
                  <a:lnTo>
                    <a:pt x="2638425" y="121444"/>
                  </a:lnTo>
                  <a:lnTo>
                    <a:pt x="2638425" y="104775"/>
                  </a:lnTo>
                  <a:lnTo>
                    <a:pt x="2638425" y="90488"/>
                  </a:lnTo>
                  <a:lnTo>
                    <a:pt x="2631281" y="73819"/>
                  </a:lnTo>
                  <a:lnTo>
                    <a:pt x="2616994" y="57150"/>
                  </a:lnTo>
                  <a:lnTo>
                    <a:pt x="2593181" y="40481"/>
                  </a:lnTo>
                  <a:lnTo>
                    <a:pt x="2540794" y="16669"/>
                  </a:lnTo>
                  <a:lnTo>
                    <a:pt x="2476500" y="0"/>
                  </a:lnTo>
                  <a:lnTo>
                    <a:pt x="2397919" y="9525"/>
                  </a:lnTo>
                  <a:lnTo>
                    <a:pt x="2278856" y="26194"/>
                  </a:lnTo>
                  <a:lnTo>
                    <a:pt x="2038350" y="50006"/>
                  </a:lnTo>
                  <a:lnTo>
                    <a:pt x="1819275" y="85725"/>
                  </a:lnTo>
                  <a:lnTo>
                    <a:pt x="1516856" y="135731"/>
                  </a:lnTo>
                  <a:lnTo>
                    <a:pt x="1259681" y="207169"/>
                  </a:lnTo>
                  <a:lnTo>
                    <a:pt x="1140619" y="2309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F6AFE2F3-6CA5-4A6E-89F9-3B6A10C2CA8A}"/>
                </a:ext>
              </a:extLst>
            </p:cNvPr>
            <p:cNvSpPr/>
            <p:nvPr/>
          </p:nvSpPr>
          <p:spPr>
            <a:xfrm>
              <a:off x="3028950" y="3224213"/>
              <a:ext cx="609600" cy="1365250"/>
            </a:xfrm>
            <a:custGeom>
              <a:avLst/>
              <a:gdLst>
                <a:gd name="connsiteX0" fmla="*/ 342900 w 609600"/>
                <a:gd name="connsiteY0" fmla="*/ 852487 h 1364456"/>
                <a:gd name="connsiteX1" fmla="*/ 302419 w 609600"/>
                <a:gd name="connsiteY1" fmla="*/ 614362 h 1364456"/>
                <a:gd name="connsiteX2" fmla="*/ 252413 w 609600"/>
                <a:gd name="connsiteY2" fmla="*/ 411956 h 1364456"/>
                <a:gd name="connsiteX3" fmla="*/ 233363 w 609600"/>
                <a:gd name="connsiteY3" fmla="*/ 352425 h 1364456"/>
                <a:gd name="connsiteX4" fmla="*/ 216694 w 609600"/>
                <a:gd name="connsiteY4" fmla="*/ 307181 h 1364456"/>
                <a:gd name="connsiteX5" fmla="*/ 197644 w 609600"/>
                <a:gd name="connsiteY5" fmla="*/ 261937 h 1364456"/>
                <a:gd name="connsiteX6" fmla="*/ 176213 w 609600"/>
                <a:gd name="connsiteY6" fmla="*/ 219075 h 1364456"/>
                <a:gd name="connsiteX7" fmla="*/ 154781 w 609600"/>
                <a:gd name="connsiteY7" fmla="*/ 180975 h 1364456"/>
                <a:gd name="connsiteX8" fmla="*/ 133350 w 609600"/>
                <a:gd name="connsiteY8" fmla="*/ 150018 h 1364456"/>
                <a:gd name="connsiteX9" fmla="*/ 114300 w 609600"/>
                <a:gd name="connsiteY9" fmla="*/ 128587 h 1364456"/>
                <a:gd name="connsiteX10" fmla="*/ 83344 w 609600"/>
                <a:gd name="connsiteY10" fmla="*/ 97631 h 1364456"/>
                <a:gd name="connsiteX11" fmla="*/ 47625 w 609600"/>
                <a:gd name="connsiteY11" fmla="*/ 69056 h 1364456"/>
                <a:gd name="connsiteX12" fmla="*/ 19050 w 609600"/>
                <a:gd name="connsiteY12" fmla="*/ 50006 h 1364456"/>
                <a:gd name="connsiteX13" fmla="*/ 0 w 609600"/>
                <a:gd name="connsiteY13" fmla="*/ 30956 h 1364456"/>
                <a:gd name="connsiteX14" fmla="*/ 0 w 609600"/>
                <a:gd name="connsiteY14" fmla="*/ 11906 h 1364456"/>
                <a:gd name="connsiteX15" fmla="*/ 9525 w 609600"/>
                <a:gd name="connsiteY15" fmla="*/ 4762 h 1364456"/>
                <a:gd name="connsiteX16" fmla="*/ 40481 w 609600"/>
                <a:gd name="connsiteY16" fmla="*/ 0 h 1364456"/>
                <a:gd name="connsiteX17" fmla="*/ 123825 w 609600"/>
                <a:gd name="connsiteY17" fmla="*/ 2381 h 1364456"/>
                <a:gd name="connsiteX18" fmla="*/ 202406 w 609600"/>
                <a:gd name="connsiteY18" fmla="*/ 11906 h 1364456"/>
                <a:gd name="connsiteX19" fmla="*/ 266700 w 609600"/>
                <a:gd name="connsiteY19" fmla="*/ 23812 h 1364456"/>
                <a:gd name="connsiteX20" fmla="*/ 338138 w 609600"/>
                <a:gd name="connsiteY20" fmla="*/ 42862 h 1364456"/>
                <a:gd name="connsiteX21" fmla="*/ 378619 w 609600"/>
                <a:gd name="connsiteY21" fmla="*/ 59531 h 1364456"/>
                <a:gd name="connsiteX22" fmla="*/ 423863 w 609600"/>
                <a:gd name="connsiteY22" fmla="*/ 80962 h 1364456"/>
                <a:gd name="connsiteX23" fmla="*/ 454819 w 609600"/>
                <a:gd name="connsiteY23" fmla="*/ 97631 h 1364456"/>
                <a:gd name="connsiteX24" fmla="*/ 473869 w 609600"/>
                <a:gd name="connsiteY24" fmla="*/ 111918 h 1364456"/>
                <a:gd name="connsiteX25" fmla="*/ 483394 w 609600"/>
                <a:gd name="connsiteY25" fmla="*/ 123825 h 1364456"/>
                <a:gd name="connsiteX26" fmla="*/ 485775 w 609600"/>
                <a:gd name="connsiteY26" fmla="*/ 135731 h 1364456"/>
                <a:gd name="connsiteX27" fmla="*/ 485775 w 609600"/>
                <a:gd name="connsiteY27" fmla="*/ 154781 h 1364456"/>
                <a:gd name="connsiteX28" fmla="*/ 471488 w 609600"/>
                <a:gd name="connsiteY28" fmla="*/ 185737 h 1364456"/>
                <a:gd name="connsiteX29" fmla="*/ 452438 w 609600"/>
                <a:gd name="connsiteY29" fmla="*/ 211931 h 1364456"/>
                <a:gd name="connsiteX30" fmla="*/ 442913 w 609600"/>
                <a:gd name="connsiteY30" fmla="*/ 226218 h 1364456"/>
                <a:gd name="connsiteX31" fmla="*/ 459581 w 609600"/>
                <a:gd name="connsiteY31" fmla="*/ 300037 h 1364456"/>
                <a:gd name="connsiteX32" fmla="*/ 485775 w 609600"/>
                <a:gd name="connsiteY32" fmla="*/ 414337 h 1364456"/>
                <a:gd name="connsiteX33" fmla="*/ 528638 w 609600"/>
                <a:gd name="connsiteY33" fmla="*/ 735806 h 1364456"/>
                <a:gd name="connsiteX34" fmla="*/ 571500 w 609600"/>
                <a:gd name="connsiteY34" fmla="*/ 1038225 h 1364456"/>
                <a:gd name="connsiteX35" fmla="*/ 609600 w 609600"/>
                <a:gd name="connsiteY35" fmla="*/ 1323975 h 1364456"/>
                <a:gd name="connsiteX36" fmla="*/ 431006 w 609600"/>
                <a:gd name="connsiteY36" fmla="*/ 1364456 h 1364456"/>
                <a:gd name="connsiteX37" fmla="*/ 395288 w 609600"/>
                <a:gd name="connsiteY37" fmla="*/ 1145381 h 1364456"/>
                <a:gd name="connsiteX38" fmla="*/ 342900 w 609600"/>
                <a:gd name="connsiteY38" fmla="*/ 852487 h 136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9600" h="1364456">
                  <a:moveTo>
                    <a:pt x="342900" y="852487"/>
                  </a:moveTo>
                  <a:lnTo>
                    <a:pt x="302419" y="614362"/>
                  </a:lnTo>
                  <a:lnTo>
                    <a:pt x="252413" y="411956"/>
                  </a:lnTo>
                  <a:lnTo>
                    <a:pt x="233363" y="352425"/>
                  </a:lnTo>
                  <a:lnTo>
                    <a:pt x="216694" y="307181"/>
                  </a:lnTo>
                  <a:lnTo>
                    <a:pt x="197644" y="261937"/>
                  </a:lnTo>
                  <a:lnTo>
                    <a:pt x="176213" y="219075"/>
                  </a:lnTo>
                  <a:lnTo>
                    <a:pt x="154781" y="180975"/>
                  </a:lnTo>
                  <a:lnTo>
                    <a:pt x="133350" y="150018"/>
                  </a:lnTo>
                  <a:lnTo>
                    <a:pt x="114300" y="128587"/>
                  </a:lnTo>
                  <a:lnTo>
                    <a:pt x="83344" y="97631"/>
                  </a:lnTo>
                  <a:lnTo>
                    <a:pt x="47625" y="69056"/>
                  </a:lnTo>
                  <a:lnTo>
                    <a:pt x="19050" y="50006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4762"/>
                  </a:lnTo>
                  <a:lnTo>
                    <a:pt x="40481" y="0"/>
                  </a:lnTo>
                  <a:lnTo>
                    <a:pt x="123825" y="2381"/>
                  </a:lnTo>
                  <a:lnTo>
                    <a:pt x="202406" y="11906"/>
                  </a:lnTo>
                  <a:lnTo>
                    <a:pt x="266700" y="23812"/>
                  </a:lnTo>
                  <a:lnTo>
                    <a:pt x="338138" y="42862"/>
                  </a:lnTo>
                  <a:lnTo>
                    <a:pt x="378619" y="59531"/>
                  </a:lnTo>
                  <a:lnTo>
                    <a:pt x="423863" y="80962"/>
                  </a:lnTo>
                  <a:lnTo>
                    <a:pt x="454819" y="97631"/>
                  </a:lnTo>
                  <a:lnTo>
                    <a:pt x="473869" y="111918"/>
                  </a:lnTo>
                  <a:lnTo>
                    <a:pt x="483394" y="123825"/>
                  </a:lnTo>
                  <a:lnTo>
                    <a:pt x="485775" y="135731"/>
                  </a:lnTo>
                  <a:lnTo>
                    <a:pt x="485775" y="154781"/>
                  </a:lnTo>
                  <a:lnTo>
                    <a:pt x="471488" y="185737"/>
                  </a:lnTo>
                  <a:lnTo>
                    <a:pt x="452438" y="211931"/>
                  </a:lnTo>
                  <a:lnTo>
                    <a:pt x="442913" y="226218"/>
                  </a:lnTo>
                  <a:lnTo>
                    <a:pt x="459581" y="300037"/>
                  </a:lnTo>
                  <a:lnTo>
                    <a:pt x="485775" y="414337"/>
                  </a:lnTo>
                  <a:lnTo>
                    <a:pt x="528638" y="735806"/>
                  </a:lnTo>
                  <a:lnTo>
                    <a:pt x="571500" y="1038225"/>
                  </a:lnTo>
                  <a:lnTo>
                    <a:pt x="609600" y="1323975"/>
                  </a:lnTo>
                  <a:lnTo>
                    <a:pt x="431006" y="1364456"/>
                  </a:lnTo>
                  <a:lnTo>
                    <a:pt x="395288" y="1145381"/>
                  </a:lnTo>
                  <a:lnTo>
                    <a:pt x="342900" y="8524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4FEDCE3C-717E-412F-B99F-F23CC3A97083}"/>
                </a:ext>
              </a:extLst>
            </p:cNvPr>
            <p:cNvSpPr/>
            <p:nvPr/>
          </p:nvSpPr>
          <p:spPr>
            <a:xfrm>
              <a:off x="4705350" y="2933700"/>
              <a:ext cx="438150" cy="1360488"/>
            </a:xfrm>
            <a:custGeom>
              <a:avLst/>
              <a:gdLst>
                <a:gd name="connsiteX0" fmla="*/ 54769 w 438150"/>
                <a:gd name="connsiteY0" fmla="*/ 957263 h 1359694"/>
                <a:gd name="connsiteX1" fmla="*/ 107156 w 438150"/>
                <a:gd name="connsiteY1" fmla="*/ 581025 h 1359694"/>
                <a:gd name="connsiteX2" fmla="*/ 128588 w 438150"/>
                <a:gd name="connsiteY2" fmla="*/ 397669 h 1359694"/>
                <a:gd name="connsiteX3" fmla="*/ 140494 w 438150"/>
                <a:gd name="connsiteY3" fmla="*/ 319088 h 1359694"/>
                <a:gd name="connsiteX4" fmla="*/ 145256 w 438150"/>
                <a:gd name="connsiteY4" fmla="*/ 250031 h 1359694"/>
                <a:gd name="connsiteX5" fmla="*/ 147638 w 438150"/>
                <a:gd name="connsiteY5" fmla="*/ 171450 h 1359694"/>
                <a:gd name="connsiteX6" fmla="*/ 145256 w 438150"/>
                <a:gd name="connsiteY6" fmla="*/ 152400 h 1359694"/>
                <a:gd name="connsiteX7" fmla="*/ 128588 w 438150"/>
                <a:gd name="connsiteY7" fmla="*/ 123825 h 1359694"/>
                <a:gd name="connsiteX8" fmla="*/ 85725 w 438150"/>
                <a:gd name="connsiteY8" fmla="*/ 73819 h 1359694"/>
                <a:gd name="connsiteX9" fmla="*/ 64294 w 438150"/>
                <a:gd name="connsiteY9" fmla="*/ 50006 h 1359694"/>
                <a:gd name="connsiteX10" fmla="*/ 50006 w 438150"/>
                <a:gd name="connsiteY10" fmla="*/ 30956 h 1359694"/>
                <a:gd name="connsiteX11" fmla="*/ 50006 w 438150"/>
                <a:gd name="connsiteY11" fmla="*/ 23813 h 1359694"/>
                <a:gd name="connsiteX12" fmla="*/ 57150 w 438150"/>
                <a:gd name="connsiteY12" fmla="*/ 11906 h 1359694"/>
                <a:gd name="connsiteX13" fmla="*/ 73819 w 438150"/>
                <a:gd name="connsiteY13" fmla="*/ 7144 h 1359694"/>
                <a:gd name="connsiteX14" fmla="*/ 111919 w 438150"/>
                <a:gd name="connsiteY14" fmla="*/ 0 h 1359694"/>
                <a:gd name="connsiteX15" fmla="*/ 171450 w 438150"/>
                <a:gd name="connsiteY15" fmla="*/ 2381 h 1359694"/>
                <a:gd name="connsiteX16" fmla="*/ 230981 w 438150"/>
                <a:gd name="connsiteY16" fmla="*/ 19050 h 1359694"/>
                <a:gd name="connsiteX17" fmla="*/ 285750 w 438150"/>
                <a:gd name="connsiteY17" fmla="*/ 47625 h 1359694"/>
                <a:gd name="connsiteX18" fmla="*/ 342900 w 438150"/>
                <a:gd name="connsiteY18" fmla="*/ 90488 h 1359694"/>
                <a:gd name="connsiteX19" fmla="*/ 395288 w 438150"/>
                <a:gd name="connsiteY19" fmla="*/ 135731 h 1359694"/>
                <a:gd name="connsiteX20" fmla="*/ 419100 w 438150"/>
                <a:gd name="connsiteY20" fmla="*/ 157163 h 1359694"/>
                <a:gd name="connsiteX21" fmla="*/ 431006 w 438150"/>
                <a:gd name="connsiteY21" fmla="*/ 176213 h 1359694"/>
                <a:gd name="connsiteX22" fmla="*/ 438150 w 438150"/>
                <a:gd name="connsiteY22" fmla="*/ 197644 h 1359694"/>
                <a:gd name="connsiteX23" fmla="*/ 438150 w 438150"/>
                <a:gd name="connsiteY23" fmla="*/ 221456 h 1359694"/>
                <a:gd name="connsiteX24" fmla="*/ 431006 w 438150"/>
                <a:gd name="connsiteY24" fmla="*/ 247650 h 1359694"/>
                <a:gd name="connsiteX25" fmla="*/ 414338 w 438150"/>
                <a:gd name="connsiteY25" fmla="*/ 271463 h 1359694"/>
                <a:gd name="connsiteX26" fmla="*/ 395288 w 438150"/>
                <a:gd name="connsiteY26" fmla="*/ 319088 h 1359694"/>
                <a:gd name="connsiteX27" fmla="*/ 373856 w 438150"/>
                <a:gd name="connsiteY27" fmla="*/ 404813 h 1359694"/>
                <a:gd name="connsiteX28" fmla="*/ 350044 w 438150"/>
                <a:gd name="connsiteY28" fmla="*/ 569119 h 1359694"/>
                <a:gd name="connsiteX29" fmla="*/ 280988 w 438150"/>
                <a:gd name="connsiteY29" fmla="*/ 857250 h 1359694"/>
                <a:gd name="connsiteX30" fmla="*/ 200025 w 438150"/>
                <a:gd name="connsiteY30" fmla="*/ 1190625 h 1359694"/>
                <a:gd name="connsiteX31" fmla="*/ 166688 w 438150"/>
                <a:gd name="connsiteY31" fmla="*/ 1335881 h 1359694"/>
                <a:gd name="connsiteX32" fmla="*/ 0 w 438150"/>
                <a:gd name="connsiteY32" fmla="*/ 1359694 h 1359694"/>
                <a:gd name="connsiteX33" fmla="*/ 30956 w 438150"/>
                <a:gd name="connsiteY33" fmla="*/ 1135856 h 1359694"/>
                <a:gd name="connsiteX34" fmla="*/ 54769 w 438150"/>
                <a:gd name="connsiteY34" fmla="*/ 957263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150" h="1359694">
                  <a:moveTo>
                    <a:pt x="54769" y="957263"/>
                  </a:moveTo>
                  <a:lnTo>
                    <a:pt x="107156" y="581025"/>
                  </a:lnTo>
                  <a:lnTo>
                    <a:pt x="128588" y="397669"/>
                  </a:lnTo>
                  <a:lnTo>
                    <a:pt x="140494" y="319088"/>
                  </a:lnTo>
                  <a:lnTo>
                    <a:pt x="145256" y="250031"/>
                  </a:lnTo>
                  <a:lnTo>
                    <a:pt x="147638" y="171450"/>
                  </a:lnTo>
                  <a:lnTo>
                    <a:pt x="145256" y="152400"/>
                  </a:lnTo>
                  <a:lnTo>
                    <a:pt x="128588" y="123825"/>
                  </a:lnTo>
                  <a:lnTo>
                    <a:pt x="85725" y="73819"/>
                  </a:lnTo>
                  <a:lnTo>
                    <a:pt x="64294" y="50006"/>
                  </a:lnTo>
                  <a:lnTo>
                    <a:pt x="50006" y="30956"/>
                  </a:lnTo>
                  <a:lnTo>
                    <a:pt x="50006" y="23813"/>
                  </a:lnTo>
                  <a:lnTo>
                    <a:pt x="57150" y="11906"/>
                  </a:lnTo>
                  <a:lnTo>
                    <a:pt x="73819" y="7144"/>
                  </a:lnTo>
                  <a:lnTo>
                    <a:pt x="111919" y="0"/>
                  </a:lnTo>
                  <a:lnTo>
                    <a:pt x="171450" y="2381"/>
                  </a:lnTo>
                  <a:lnTo>
                    <a:pt x="230981" y="19050"/>
                  </a:lnTo>
                  <a:lnTo>
                    <a:pt x="285750" y="47625"/>
                  </a:lnTo>
                  <a:lnTo>
                    <a:pt x="342900" y="90488"/>
                  </a:lnTo>
                  <a:lnTo>
                    <a:pt x="395288" y="135731"/>
                  </a:lnTo>
                  <a:lnTo>
                    <a:pt x="419100" y="157163"/>
                  </a:lnTo>
                  <a:lnTo>
                    <a:pt x="431006" y="176213"/>
                  </a:lnTo>
                  <a:lnTo>
                    <a:pt x="438150" y="197644"/>
                  </a:lnTo>
                  <a:lnTo>
                    <a:pt x="438150" y="221456"/>
                  </a:lnTo>
                  <a:lnTo>
                    <a:pt x="431006" y="247650"/>
                  </a:lnTo>
                  <a:lnTo>
                    <a:pt x="414338" y="271463"/>
                  </a:lnTo>
                  <a:lnTo>
                    <a:pt x="395288" y="319088"/>
                  </a:lnTo>
                  <a:lnTo>
                    <a:pt x="373856" y="404813"/>
                  </a:lnTo>
                  <a:lnTo>
                    <a:pt x="350044" y="569119"/>
                  </a:lnTo>
                  <a:lnTo>
                    <a:pt x="280988" y="857250"/>
                  </a:lnTo>
                  <a:lnTo>
                    <a:pt x="200025" y="1190625"/>
                  </a:lnTo>
                  <a:lnTo>
                    <a:pt x="166688" y="1335881"/>
                  </a:lnTo>
                  <a:lnTo>
                    <a:pt x="0" y="1359694"/>
                  </a:lnTo>
                  <a:lnTo>
                    <a:pt x="30956" y="1135856"/>
                  </a:lnTo>
                  <a:lnTo>
                    <a:pt x="54769" y="957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1FB60BA8-744F-41FA-8FFC-27CFD3FC3EAF}"/>
                </a:ext>
              </a:extLst>
            </p:cNvPr>
            <p:cNvSpPr/>
            <p:nvPr/>
          </p:nvSpPr>
          <p:spPr>
            <a:xfrm>
              <a:off x="3051175" y="4162425"/>
              <a:ext cx="2062162" cy="515938"/>
            </a:xfrm>
            <a:custGeom>
              <a:avLst/>
              <a:gdLst>
                <a:gd name="connsiteX0" fmla="*/ 854869 w 2062163"/>
                <a:gd name="connsiteY0" fmla="*/ 400050 h 516731"/>
                <a:gd name="connsiteX1" fmla="*/ 609600 w 2062163"/>
                <a:gd name="connsiteY1" fmla="*/ 471488 h 516731"/>
                <a:gd name="connsiteX2" fmla="*/ 459582 w 2062163"/>
                <a:gd name="connsiteY2" fmla="*/ 514350 h 516731"/>
                <a:gd name="connsiteX3" fmla="*/ 428625 w 2062163"/>
                <a:gd name="connsiteY3" fmla="*/ 516731 h 516731"/>
                <a:gd name="connsiteX4" fmla="*/ 385763 w 2062163"/>
                <a:gd name="connsiteY4" fmla="*/ 514350 h 516731"/>
                <a:gd name="connsiteX5" fmla="*/ 330994 w 2062163"/>
                <a:gd name="connsiteY5" fmla="*/ 507206 h 516731"/>
                <a:gd name="connsiteX6" fmla="*/ 276225 w 2062163"/>
                <a:gd name="connsiteY6" fmla="*/ 492919 h 516731"/>
                <a:gd name="connsiteX7" fmla="*/ 216694 w 2062163"/>
                <a:gd name="connsiteY7" fmla="*/ 471488 h 516731"/>
                <a:gd name="connsiteX8" fmla="*/ 142875 w 2062163"/>
                <a:gd name="connsiteY8" fmla="*/ 438150 h 516731"/>
                <a:gd name="connsiteX9" fmla="*/ 88107 w 2062163"/>
                <a:gd name="connsiteY9" fmla="*/ 407194 h 516731"/>
                <a:gd name="connsiteX10" fmla="*/ 26194 w 2062163"/>
                <a:gd name="connsiteY10" fmla="*/ 369094 h 516731"/>
                <a:gd name="connsiteX11" fmla="*/ 11907 w 2062163"/>
                <a:gd name="connsiteY11" fmla="*/ 357188 h 516731"/>
                <a:gd name="connsiteX12" fmla="*/ 4763 w 2062163"/>
                <a:gd name="connsiteY12" fmla="*/ 338138 h 516731"/>
                <a:gd name="connsiteX13" fmla="*/ 0 w 2062163"/>
                <a:gd name="connsiteY13" fmla="*/ 314325 h 516731"/>
                <a:gd name="connsiteX14" fmla="*/ 4763 w 2062163"/>
                <a:gd name="connsiteY14" fmla="*/ 307181 h 516731"/>
                <a:gd name="connsiteX15" fmla="*/ 9525 w 2062163"/>
                <a:gd name="connsiteY15" fmla="*/ 302419 h 516731"/>
                <a:gd name="connsiteX16" fmla="*/ 23813 w 2062163"/>
                <a:gd name="connsiteY16" fmla="*/ 300038 h 516731"/>
                <a:gd name="connsiteX17" fmla="*/ 52388 w 2062163"/>
                <a:gd name="connsiteY17" fmla="*/ 309563 h 516731"/>
                <a:gd name="connsiteX18" fmla="*/ 66675 w 2062163"/>
                <a:gd name="connsiteY18" fmla="*/ 314325 h 516731"/>
                <a:gd name="connsiteX19" fmla="*/ 116682 w 2062163"/>
                <a:gd name="connsiteY19" fmla="*/ 323850 h 516731"/>
                <a:gd name="connsiteX20" fmla="*/ 230982 w 2062163"/>
                <a:gd name="connsiteY20" fmla="*/ 333375 h 516731"/>
                <a:gd name="connsiteX21" fmla="*/ 385763 w 2062163"/>
                <a:gd name="connsiteY21" fmla="*/ 338138 h 516731"/>
                <a:gd name="connsiteX22" fmla="*/ 654844 w 2062163"/>
                <a:gd name="connsiteY22" fmla="*/ 271463 h 516731"/>
                <a:gd name="connsiteX23" fmla="*/ 878682 w 2062163"/>
                <a:gd name="connsiteY23" fmla="*/ 209550 h 516731"/>
                <a:gd name="connsiteX24" fmla="*/ 1033463 w 2062163"/>
                <a:gd name="connsiteY24" fmla="*/ 169069 h 516731"/>
                <a:gd name="connsiteX25" fmla="*/ 1223963 w 2062163"/>
                <a:gd name="connsiteY25" fmla="*/ 114300 h 516731"/>
                <a:gd name="connsiteX26" fmla="*/ 1412082 w 2062163"/>
                <a:gd name="connsiteY26" fmla="*/ 85725 h 516731"/>
                <a:gd name="connsiteX27" fmla="*/ 1693069 w 2062163"/>
                <a:gd name="connsiteY27" fmla="*/ 40481 h 516731"/>
                <a:gd name="connsiteX28" fmla="*/ 1838325 w 2062163"/>
                <a:gd name="connsiteY28" fmla="*/ 0 h 516731"/>
                <a:gd name="connsiteX29" fmla="*/ 1895475 w 2062163"/>
                <a:gd name="connsiteY29" fmla="*/ 0 h 516731"/>
                <a:gd name="connsiteX30" fmla="*/ 1947863 w 2062163"/>
                <a:gd name="connsiteY30" fmla="*/ 7144 h 516731"/>
                <a:gd name="connsiteX31" fmla="*/ 1978819 w 2062163"/>
                <a:gd name="connsiteY31" fmla="*/ 11906 h 516731"/>
                <a:gd name="connsiteX32" fmla="*/ 2012157 w 2062163"/>
                <a:gd name="connsiteY32" fmla="*/ 23813 h 516731"/>
                <a:gd name="connsiteX33" fmla="*/ 2031207 w 2062163"/>
                <a:gd name="connsiteY33" fmla="*/ 35719 h 516731"/>
                <a:gd name="connsiteX34" fmla="*/ 2040732 w 2062163"/>
                <a:gd name="connsiteY34" fmla="*/ 47625 h 516731"/>
                <a:gd name="connsiteX35" fmla="*/ 2052638 w 2062163"/>
                <a:gd name="connsiteY35" fmla="*/ 69056 h 516731"/>
                <a:gd name="connsiteX36" fmla="*/ 2057400 w 2062163"/>
                <a:gd name="connsiteY36" fmla="*/ 90488 h 516731"/>
                <a:gd name="connsiteX37" fmla="*/ 2062163 w 2062163"/>
                <a:gd name="connsiteY37" fmla="*/ 109538 h 516731"/>
                <a:gd name="connsiteX38" fmla="*/ 2057400 w 2062163"/>
                <a:gd name="connsiteY38" fmla="*/ 133350 h 516731"/>
                <a:gd name="connsiteX39" fmla="*/ 2043113 w 2062163"/>
                <a:gd name="connsiteY39" fmla="*/ 152400 h 516731"/>
                <a:gd name="connsiteX40" fmla="*/ 2007394 w 2062163"/>
                <a:gd name="connsiteY40" fmla="*/ 178594 h 516731"/>
                <a:gd name="connsiteX41" fmla="*/ 1957388 w 2062163"/>
                <a:gd name="connsiteY41" fmla="*/ 183356 h 516731"/>
                <a:gd name="connsiteX42" fmla="*/ 1750219 w 2062163"/>
                <a:gd name="connsiteY42" fmla="*/ 207169 h 516731"/>
                <a:gd name="connsiteX43" fmla="*/ 1481138 w 2062163"/>
                <a:gd name="connsiteY43" fmla="*/ 247650 h 516731"/>
                <a:gd name="connsiteX44" fmla="*/ 1216819 w 2062163"/>
                <a:gd name="connsiteY44" fmla="*/ 297656 h 516731"/>
                <a:gd name="connsiteX45" fmla="*/ 928688 w 2062163"/>
                <a:gd name="connsiteY45" fmla="*/ 378619 h 516731"/>
                <a:gd name="connsiteX46" fmla="*/ 854869 w 2062163"/>
                <a:gd name="connsiteY46" fmla="*/ 40005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2163" h="516731">
                  <a:moveTo>
                    <a:pt x="854869" y="400050"/>
                  </a:moveTo>
                  <a:lnTo>
                    <a:pt x="609600" y="471488"/>
                  </a:lnTo>
                  <a:lnTo>
                    <a:pt x="459582" y="514350"/>
                  </a:lnTo>
                  <a:lnTo>
                    <a:pt x="428625" y="516731"/>
                  </a:lnTo>
                  <a:lnTo>
                    <a:pt x="385763" y="514350"/>
                  </a:lnTo>
                  <a:lnTo>
                    <a:pt x="330994" y="507206"/>
                  </a:lnTo>
                  <a:lnTo>
                    <a:pt x="276225" y="492919"/>
                  </a:lnTo>
                  <a:lnTo>
                    <a:pt x="216694" y="471488"/>
                  </a:lnTo>
                  <a:lnTo>
                    <a:pt x="142875" y="438150"/>
                  </a:lnTo>
                  <a:lnTo>
                    <a:pt x="88107" y="407194"/>
                  </a:lnTo>
                  <a:lnTo>
                    <a:pt x="26194" y="369094"/>
                  </a:lnTo>
                  <a:lnTo>
                    <a:pt x="11907" y="357188"/>
                  </a:lnTo>
                  <a:lnTo>
                    <a:pt x="4763" y="338138"/>
                  </a:lnTo>
                  <a:lnTo>
                    <a:pt x="0" y="314325"/>
                  </a:lnTo>
                  <a:lnTo>
                    <a:pt x="4763" y="307181"/>
                  </a:lnTo>
                  <a:lnTo>
                    <a:pt x="9525" y="302419"/>
                  </a:lnTo>
                  <a:lnTo>
                    <a:pt x="23813" y="300038"/>
                  </a:lnTo>
                  <a:lnTo>
                    <a:pt x="52388" y="309563"/>
                  </a:lnTo>
                  <a:lnTo>
                    <a:pt x="66675" y="314325"/>
                  </a:lnTo>
                  <a:lnTo>
                    <a:pt x="116682" y="323850"/>
                  </a:lnTo>
                  <a:lnTo>
                    <a:pt x="230982" y="333375"/>
                  </a:lnTo>
                  <a:lnTo>
                    <a:pt x="385763" y="338138"/>
                  </a:lnTo>
                  <a:lnTo>
                    <a:pt x="654844" y="271463"/>
                  </a:lnTo>
                  <a:lnTo>
                    <a:pt x="878682" y="209550"/>
                  </a:lnTo>
                  <a:lnTo>
                    <a:pt x="1033463" y="169069"/>
                  </a:lnTo>
                  <a:lnTo>
                    <a:pt x="1223963" y="114300"/>
                  </a:lnTo>
                  <a:lnTo>
                    <a:pt x="1412082" y="85725"/>
                  </a:lnTo>
                  <a:lnTo>
                    <a:pt x="1693069" y="40481"/>
                  </a:lnTo>
                  <a:lnTo>
                    <a:pt x="1838325" y="0"/>
                  </a:lnTo>
                  <a:lnTo>
                    <a:pt x="1895475" y="0"/>
                  </a:lnTo>
                  <a:lnTo>
                    <a:pt x="1947863" y="7144"/>
                  </a:lnTo>
                  <a:lnTo>
                    <a:pt x="1978819" y="11906"/>
                  </a:lnTo>
                  <a:lnTo>
                    <a:pt x="2012157" y="23813"/>
                  </a:lnTo>
                  <a:lnTo>
                    <a:pt x="2031207" y="35719"/>
                  </a:lnTo>
                  <a:lnTo>
                    <a:pt x="2040732" y="47625"/>
                  </a:lnTo>
                  <a:lnTo>
                    <a:pt x="2052638" y="69056"/>
                  </a:lnTo>
                  <a:lnTo>
                    <a:pt x="2057400" y="90488"/>
                  </a:lnTo>
                  <a:lnTo>
                    <a:pt x="2062163" y="109538"/>
                  </a:lnTo>
                  <a:lnTo>
                    <a:pt x="2057400" y="133350"/>
                  </a:lnTo>
                  <a:lnTo>
                    <a:pt x="2043113" y="152400"/>
                  </a:lnTo>
                  <a:lnTo>
                    <a:pt x="2007394" y="178594"/>
                  </a:lnTo>
                  <a:lnTo>
                    <a:pt x="1957388" y="183356"/>
                  </a:lnTo>
                  <a:lnTo>
                    <a:pt x="1750219" y="207169"/>
                  </a:lnTo>
                  <a:lnTo>
                    <a:pt x="1481138" y="247650"/>
                  </a:lnTo>
                  <a:lnTo>
                    <a:pt x="1216819" y="297656"/>
                  </a:lnTo>
                  <a:lnTo>
                    <a:pt x="928688" y="378619"/>
                  </a:lnTo>
                  <a:lnTo>
                    <a:pt x="854869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8">
              <a:extLst>
                <a:ext uri="{FF2B5EF4-FFF2-40B4-BE49-F238E27FC236}">
                  <a16:creationId xmlns:a16="http://schemas.microsoft.com/office/drawing/2014/main" id="{6DD2F733-57DB-4768-A5AB-61B188117837}"/>
                </a:ext>
              </a:extLst>
            </p:cNvPr>
            <p:cNvSpPr/>
            <p:nvPr/>
          </p:nvSpPr>
          <p:spPr>
            <a:xfrm rot="16200000">
              <a:off x="2602706" y="3509169"/>
              <a:ext cx="2935287" cy="447675"/>
            </a:xfrm>
            <a:custGeom>
              <a:avLst/>
              <a:gdLst>
                <a:gd name="connsiteX0" fmla="*/ 1214437 w 2936081"/>
                <a:gd name="connsiteY0" fmla="*/ 202406 h 447675"/>
                <a:gd name="connsiteX1" fmla="*/ 835818 w 2936081"/>
                <a:gd name="connsiteY1" fmla="*/ 202406 h 447675"/>
                <a:gd name="connsiteX2" fmla="*/ 440531 w 2936081"/>
                <a:gd name="connsiteY2" fmla="*/ 202406 h 447675"/>
                <a:gd name="connsiteX3" fmla="*/ 0 w 2936081"/>
                <a:gd name="connsiteY3" fmla="*/ 204788 h 447675"/>
                <a:gd name="connsiteX4" fmla="*/ 88106 w 2936081"/>
                <a:gd name="connsiteY4" fmla="*/ 447675 h 447675"/>
                <a:gd name="connsiteX5" fmla="*/ 371475 w 2936081"/>
                <a:gd name="connsiteY5" fmla="*/ 447675 h 447675"/>
                <a:gd name="connsiteX6" fmla="*/ 771525 w 2936081"/>
                <a:gd name="connsiteY6" fmla="*/ 447675 h 447675"/>
                <a:gd name="connsiteX7" fmla="*/ 1593056 w 2936081"/>
                <a:gd name="connsiteY7" fmla="*/ 447675 h 447675"/>
                <a:gd name="connsiteX8" fmla="*/ 2366962 w 2936081"/>
                <a:gd name="connsiteY8" fmla="*/ 445294 h 447675"/>
                <a:gd name="connsiteX9" fmla="*/ 2543175 w 2936081"/>
                <a:gd name="connsiteY9" fmla="*/ 447675 h 447675"/>
                <a:gd name="connsiteX10" fmla="*/ 2581275 w 2936081"/>
                <a:gd name="connsiteY10" fmla="*/ 440531 h 447675"/>
                <a:gd name="connsiteX11" fmla="*/ 2607468 w 2936081"/>
                <a:gd name="connsiteY11" fmla="*/ 431006 h 447675"/>
                <a:gd name="connsiteX12" fmla="*/ 2636043 w 2936081"/>
                <a:gd name="connsiteY12" fmla="*/ 416719 h 447675"/>
                <a:gd name="connsiteX13" fmla="*/ 2671762 w 2936081"/>
                <a:gd name="connsiteY13" fmla="*/ 381000 h 447675"/>
                <a:gd name="connsiteX14" fmla="*/ 2733675 w 2936081"/>
                <a:gd name="connsiteY14" fmla="*/ 316706 h 447675"/>
                <a:gd name="connsiteX15" fmla="*/ 2864643 w 2936081"/>
                <a:gd name="connsiteY15" fmla="*/ 185738 h 447675"/>
                <a:gd name="connsiteX16" fmla="*/ 2924175 w 2936081"/>
                <a:gd name="connsiteY16" fmla="*/ 116681 h 447675"/>
                <a:gd name="connsiteX17" fmla="*/ 2936081 w 2936081"/>
                <a:gd name="connsiteY17" fmla="*/ 102394 h 447675"/>
                <a:gd name="connsiteX18" fmla="*/ 2902743 w 2936081"/>
                <a:gd name="connsiteY18" fmla="*/ 0 h 447675"/>
                <a:gd name="connsiteX19" fmla="*/ 2826543 w 2936081"/>
                <a:gd name="connsiteY19" fmla="*/ 52388 h 447675"/>
                <a:gd name="connsiteX20" fmla="*/ 2769393 w 2936081"/>
                <a:gd name="connsiteY20" fmla="*/ 95250 h 447675"/>
                <a:gd name="connsiteX21" fmla="*/ 2717006 w 2936081"/>
                <a:gd name="connsiteY21" fmla="*/ 135731 h 447675"/>
                <a:gd name="connsiteX22" fmla="*/ 2676525 w 2936081"/>
                <a:gd name="connsiteY22" fmla="*/ 166688 h 447675"/>
                <a:gd name="connsiteX23" fmla="*/ 2652712 w 2936081"/>
                <a:gd name="connsiteY23" fmla="*/ 180975 h 447675"/>
                <a:gd name="connsiteX24" fmla="*/ 2616993 w 2936081"/>
                <a:gd name="connsiteY24" fmla="*/ 192881 h 447675"/>
                <a:gd name="connsiteX25" fmla="*/ 2562225 w 2936081"/>
                <a:gd name="connsiteY25" fmla="*/ 200025 h 447675"/>
                <a:gd name="connsiteX26" fmla="*/ 2445543 w 2936081"/>
                <a:gd name="connsiteY26" fmla="*/ 202406 h 447675"/>
                <a:gd name="connsiteX27" fmla="*/ 2114550 w 2936081"/>
                <a:gd name="connsiteY27" fmla="*/ 202406 h 447675"/>
                <a:gd name="connsiteX28" fmla="*/ 1662112 w 2936081"/>
                <a:gd name="connsiteY28" fmla="*/ 202406 h 447675"/>
                <a:gd name="connsiteX29" fmla="*/ 1214437 w 2936081"/>
                <a:gd name="connsiteY29" fmla="*/ 2024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36081" h="447675">
                  <a:moveTo>
                    <a:pt x="1214437" y="202406"/>
                  </a:moveTo>
                  <a:lnTo>
                    <a:pt x="835818" y="202406"/>
                  </a:lnTo>
                  <a:lnTo>
                    <a:pt x="440531" y="202406"/>
                  </a:lnTo>
                  <a:lnTo>
                    <a:pt x="0" y="204788"/>
                  </a:lnTo>
                  <a:lnTo>
                    <a:pt x="88106" y="447675"/>
                  </a:lnTo>
                  <a:lnTo>
                    <a:pt x="371475" y="447675"/>
                  </a:lnTo>
                  <a:lnTo>
                    <a:pt x="771525" y="447675"/>
                  </a:lnTo>
                  <a:lnTo>
                    <a:pt x="1593056" y="447675"/>
                  </a:lnTo>
                  <a:lnTo>
                    <a:pt x="2366962" y="445294"/>
                  </a:lnTo>
                  <a:lnTo>
                    <a:pt x="2543175" y="447675"/>
                  </a:lnTo>
                  <a:lnTo>
                    <a:pt x="2581275" y="440531"/>
                  </a:lnTo>
                  <a:lnTo>
                    <a:pt x="2607468" y="431006"/>
                  </a:lnTo>
                  <a:lnTo>
                    <a:pt x="2636043" y="416719"/>
                  </a:lnTo>
                  <a:lnTo>
                    <a:pt x="2671762" y="381000"/>
                  </a:lnTo>
                  <a:lnTo>
                    <a:pt x="2733675" y="316706"/>
                  </a:lnTo>
                  <a:lnTo>
                    <a:pt x="2864643" y="185738"/>
                  </a:lnTo>
                  <a:lnTo>
                    <a:pt x="2924175" y="116681"/>
                  </a:lnTo>
                  <a:lnTo>
                    <a:pt x="2936081" y="102394"/>
                  </a:lnTo>
                  <a:lnTo>
                    <a:pt x="2902743" y="0"/>
                  </a:lnTo>
                  <a:lnTo>
                    <a:pt x="2826543" y="52388"/>
                  </a:lnTo>
                  <a:lnTo>
                    <a:pt x="2769393" y="95250"/>
                  </a:lnTo>
                  <a:lnTo>
                    <a:pt x="2717006" y="135731"/>
                  </a:lnTo>
                  <a:lnTo>
                    <a:pt x="2676525" y="166688"/>
                  </a:lnTo>
                  <a:lnTo>
                    <a:pt x="2652712" y="180975"/>
                  </a:lnTo>
                  <a:lnTo>
                    <a:pt x="2616993" y="192881"/>
                  </a:lnTo>
                  <a:lnTo>
                    <a:pt x="2562225" y="200025"/>
                  </a:lnTo>
                  <a:lnTo>
                    <a:pt x="2445543" y="202406"/>
                  </a:lnTo>
                  <a:lnTo>
                    <a:pt x="2114550" y="202406"/>
                  </a:lnTo>
                  <a:lnTo>
                    <a:pt x="1662112" y="202406"/>
                  </a:lnTo>
                  <a:lnTo>
                    <a:pt x="1214437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2">
              <a:extLst>
                <a:ext uri="{FF2B5EF4-FFF2-40B4-BE49-F238E27FC236}">
                  <a16:creationId xmlns:a16="http://schemas.microsoft.com/office/drawing/2014/main" id="{A8A397CB-53E5-48FF-BC87-307CF4059E52}"/>
                </a:ext>
              </a:extLst>
            </p:cNvPr>
            <p:cNvSpPr/>
            <p:nvPr/>
          </p:nvSpPr>
          <p:spPr>
            <a:xfrm>
              <a:off x="2917825" y="4767263"/>
              <a:ext cx="2343150" cy="908050"/>
            </a:xfrm>
            <a:custGeom>
              <a:avLst/>
              <a:gdLst>
                <a:gd name="connsiteX0" fmla="*/ 797719 w 2343150"/>
                <a:gd name="connsiteY0" fmla="*/ 478631 h 907256"/>
                <a:gd name="connsiteX1" fmla="*/ 1164432 w 2343150"/>
                <a:gd name="connsiteY1" fmla="*/ 369093 h 907256"/>
                <a:gd name="connsiteX2" fmla="*/ 1357313 w 2343150"/>
                <a:gd name="connsiteY2" fmla="*/ 295275 h 907256"/>
                <a:gd name="connsiteX3" fmla="*/ 1604963 w 2343150"/>
                <a:gd name="connsiteY3" fmla="*/ 219075 h 907256"/>
                <a:gd name="connsiteX4" fmla="*/ 1876425 w 2343150"/>
                <a:gd name="connsiteY4" fmla="*/ 133350 h 907256"/>
                <a:gd name="connsiteX5" fmla="*/ 2116932 w 2343150"/>
                <a:gd name="connsiteY5" fmla="*/ 54768 h 907256"/>
                <a:gd name="connsiteX6" fmla="*/ 2274094 w 2343150"/>
                <a:gd name="connsiteY6" fmla="*/ 4762 h 907256"/>
                <a:gd name="connsiteX7" fmla="*/ 2297907 w 2343150"/>
                <a:gd name="connsiteY7" fmla="*/ 0 h 907256"/>
                <a:gd name="connsiteX8" fmla="*/ 2321719 w 2343150"/>
                <a:gd name="connsiteY8" fmla="*/ 0 h 907256"/>
                <a:gd name="connsiteX9" fmla="*/ 2336007 w 2343150"/>
                <a:gd name="connsiteY9" fmla="*/ 2381 h 907256"/>
                <a:gd name="connsiteX10" fmla="*/ 2340769 w 2343150"/>
                <a:gd name="connsiteY10" fmla="*/ 9525 h 907256"/>
                <a:gd name="connsiteX11" fmla="*/ 2343150 w 2343150"/>
                <a:gd name="connsiteY11" fmla="*/ 28575 h 907256"/>
                <a:gd name="connsiteX12" fmla="*/ 2321719 w 2343150"/>
                <a:gd name="connsiteY12" fmla="*/ 59531 h 907256"/>
                <a:gd name="connsiteX13" fmla="*/ 2243138 w 2343150"/>
                <a:gd name="connsiteY13" fmla="*/ 100012 h 907256"/>
                <a:gd name="connsiteX14" fmla="*/ 1907382 w 2343150"/>
                <a:gd name="connsiteY14" fmla="*/ 257175 h 907256"/>
                <a:gd name="connsiteX15" fmla="*/ 1490663 w 2343150"/>
                <a:gd name="connsiteY15" fmla="*/ 435768 h 907256"/>
                <a:gd name="connsiteX16" fmla="*/ 1021557 w 2343150"/>
                <a:gd name="connsiteY16" fmla="*/ 621506 h 907256"/>
                <a:gd name="connsiteX17" fmla="*/ 762000 w 2343150"/>
                <a:gd name="connsiteY17" fmla="*/ 726281 h 907256"/>
                <a:gd name="connsiteX18" fmla="*/ 631032 w 2343150"/>
                <a:gd name="connsiteY18" fmla="*/ 785812 h 907256"/>
                <a:gd name="connsiteX19" fmla="*/ 535782 w 2343150"/>
                <a:gd name="connsiteY19" fmla="*/ 831056 h 907256"/>
                <a:gd name="connsiteX20" fmla="*/ 426244 w 2343150"/>
                <a:gd name="connsiteY20" fmla="*/ 890587 h 907256"/>
                <a:gd name="connsiteX21" fmla="*/ 397669 w 2343150"/>
                <a:gd name="connsiteY21" fmla="*/ 907256 h 907256"/>
                <a:gd name="connsiteX22" fmla="*/ 376238 w 2343150"/>
                <a:gd name="connsiteY22" fmla="*/ 907256 h 907256"/>
                <a:gd name="connsiteX23" fmla="*/ 323850 w 2343150"/>
                <a:gd name="connsiteY23" fmla="*/ 885825 h 907256"/>
                <a:gd name="connsiteX24" fmla="*/ 273844 w 2343150"/>
                <a:gd name="connsiteY24" fmla="*/ 862012 h 907256"/>
                <a:gd name="connsiteX25" fmla="*/ 214313 w 2343150"/>
                <a:gd name="connsiteY25" fmla="*/ 826293 h 907256"/>
                <a:gd name="connsiteX26" fmla="*/ 164307 w 2343150"/>
                <a:gd name="connsiteY26" fmla="*/ 788193 h 907256"/>
                <a:gd name="connsiteX27" fmla="*/ 128588 w 2343150"/>
                <a:gd name="connsiteY27" fmla="*/ 757237 h 907256"/>
                <a:gd name="connsiteX28" fmla="*/ 85725 w 2343150"/>
                <a:gd name="connsiteY28" fmla="*/ 714375 h 907256"/>
                <a:gd name="connsiteX29" fmla="*/ 42863 w 2343150"/>
                <a:gd name="connsiteY29" fmla="*/ 654843 h 907256"/>
                <a:gd name="connsiteX30" fmla="*/ 4763 w 2343150"/>
                <a:gd name="connsiteY30" fmla="*/ 583406 h 907256"/>
                <a:gd name="connsiteX31" fmla="*/ 0 w 2343150"/>
                <a:gd name="connsiteY31" fmla="*/ 561975 h 907256"/>
                <a:gd name="connsiteX32" fmla="*/ 7144 w 2343150"/>
                <a:gd name="connsiteY32" fmla="*/ 545306 h 907256"/>
                <a:gd name="connsiteX33" fmla="*/ 21432 w 2343150"/>
                <a:gd name="connsiteY33" fmla="*/ 542925 h 907256"/>
                <a:gd name="connsiteX34" fmla="*/ 45244 w 2343150"/>
                <a:gd name="connsiteY34" fmla="*/ 550068 h 907256"/>
                <a:gd name="connsiteX35" fmla="*/ 76200 w 2343150"/>
                <a:gd name="connsiteY35" fmla="*/ 566737 h 907256"/>
                <a:gd name="connsiteX36" fmla="*/ 104775 w 2343150"/>
                <a:gd name="connsiteY36" fmla="*/ 583406 h 907256"/>
                <a:gd name="connsiteX37" fmla="*/ 140494 w 2343150"/>
                <a:gd name="connsiteY37" fmla="*/ 602456 h 907256"/>
                <a:gd name="connsiteX38" fmla="*/ 183357 w 2343150"/>
                <a:gd name="connsiteY38" fmla="*/ 616743 h 907256"/>
                <a:gd name="connsiteX39" fmla="*/ 238125 w 2343150"/>
                <a:gd name="connsiteY39" fmla="*/ 626268 h 907256"/>
                <a:gd name="connsiteX40" fmla="*/ 300038 w 2343150"/>
                <a:gd name="connsiteY40" fmla="*/ 626268 h 907256"/>
                <a:gd name="connsiteX41" fmla="*/ 354807 w 2343150"/>
                <a:gd name="connsiteY41" fmla="*/ 614362 h 907256"/>
                <a:gd name="connsiteX42" fmla="*/ 531019 w 2343150"/>
                <a:gd name="connsiteY42" fmla="*/ 559593 h 907256"/>
                <a:gd name="connsiteX43" fmla="*/ 797719 w 2343150"/>
                <a:gd name="connsiteY43" fmla="*/ 478631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3150" h="907256">
                  <a:moveTo>
                    <a:pt x="797719" y="478631"/>
                  </a:moveTo>
                  <a:lnTo>
                    <a:pt x="1164432" y="369093"/>
                  </a:lnTo>
                  <a:lnTo>
                    <a:pt x="1357313" y="295275"/>
                  </a:lnTo>
                  <a:lnTo>
                    <a:pt x="1604963" y="219075"/>
                  </a:lnTo>
                  <a:lnTo>
                    <a:pt x="1876425" y="133350"/>
                  </a:lnTo>
                  <a:lnTo>
                    <a:pt x="2116932" y="54768"/>
                  </a:lnTo>
                  <a:lnTo>
                    <a:pt x="2274094" y="4762"/>
                  </a:lnTo>
                  <a:lnTo>
                    <a:pt x="2297907" y="0"/>
                  </a:lnTo>
                  <a:lnTo>
                    <a:pt x="2321719" y="0"/>
                  </a:lnTo>
                  <a:lnTo>
                    <a:pt x="2336007" y="2381"/>
                  </a:lnTo>
                  <a:lnTo>
                    <a:pt x="2340769" y="9525"/>
                  </a:lnTo>
                  <a:lnTo>
                    <a:pt x="2343150" y="28575"/>
                  </a:lnTo>
                  <a:lnTo>
                    <a:pt x="2321719" y="59531"/>
                  </a:lnTo>
                  <a:lnTo>
                    <a:pt x="2243138" y="100012"/>
                  </a:lnTo>
                  <a:lnTo>
                    <a:pt x="1907382" y="257175"/>
                  </a:lnTo>
                  <a:lnTo>
                    <a:pt x="1490663" y="435768"/>
                  </a:lnTo>
                  <a:lnTo>
                    <a:pt x="1021557" y="621506"/>
                  </a:lnTo>
                  <a:lnTo>
                    <a:pt x="762000" y="726281"/>
                  </a:lnTo>
                  <a:lnTo>
                    <a:pt x="631032" y="785812"/>
                  </a:lnTo>
                  <a:lnTo>
                    <a:pt x="535782" y="831056"/>
                  </a:lnTo>
                  <a:lnTo>
                    <a:pt x="426244" y="890587"/>
                  </a:lnTo>
                  <a:lnTo>
                    <a:pt x="397669" y="907256"/>
                  </a:lnTo>
                  <a:lnTo>
                    <a:pt x="376238" y="907256"/>
                  </a:lnTo>
                  <a:lnTo>
                    <a:pt x="323850" y="885825"/>
                  </a:lnTo>
                  <a:lnTo>
                    <a:pt x="273844" y="862012"/>
                  </a:lnTo>
                  <a:lnTo>
                    <a:pt x="214313" y="826293"/>
                  </a:lnTo>
                  <a:lnTo>
                    <a:pt x="164307" y="788193"/>
                  </a:lnTo>
                  <a:lnTo>
                    <a:pt x="128588" y="757237"/>
                  </a:lnTo>
                  <a:lnTo>
                    <a:pt x="85725" y="714375"/>
                  </a:lnTo>
                  <a:lnTo>
                    <a:pt x="42863" y="654843"/>
                  </a:lnTo>
                  <a:lnTo>
                    <a:pt x="4763" y="583406"/>
                  </a:lnTo>
                  <a:lnTo>
                    <a:pt x="0" y="561975"/>
                  </a:lnTo>
                  <a:lnTo>
                    <a:pt x="7144" y="545306"/>
                  </a:lnTo>
                  <a:lnTo>
                    <a:pt x="21432" y="542925"/>
                  </a:lnTo>
                  <a:lnTo>
                    <a:pt x="45244" y="550068"/>
                  </a:lnTo>
                  <a:lnTo>
                    <a:pt x="76200" y="566737"/>
                  </a:lnTo>
                  <a:lnTo>
                    <a:pt x="104775" y="583406"/>
                  </a:lnTo>
                  <a:lnTo>
                    <a:pt x="140494" y="602456"/>
                  </a:lnTo>
                  <a:lnTo>
                    <a:pt x="183357" y="616743"/>
                  </a:lnTo>
                  <a:lnTo>
                    <a:pt x="238125" y="626268"/>
                  </a:lnTo>
                  <a:lnTo>
                    <a:pt x="300038" y="626268"/>
                  </a:lnTo>
                  <a:lnTo>
                    <a:pt x="354807" y="614362"/>
                  </a:lnTo>
                  <a:lnTo>
                    <a:pt x="531019" y="559593"/>
                  </a:lnTo>
                  <a:lnTo>
                    <a:pt x="797719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43367FCD-D92E-4303-8847-BD7291FF79C2}"/>
                </a:ext>
              </a:extLst>
            </p:cNvPr>
            <p:cNvSpPr/>
            <p:nvPr/>
          </p:nvSpPr>
          <p:spPr>
            <a:xfrm>
              <a:off x="5853112" y="2214563"/>
              <a:ext cx="1366838" cy="40957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695325 w 1366837"/>
                <a:gd name="connsiteY35" fmla="*/ 1147762 h 1235868"/>
                <a:gd name="connsiteX36" fmla="*/ 723900 w 1366837"/>
                <a:gd name="connsiteY36" fmla="*/ 1040606 h 1235868"/>
                <a:gd name="connsiteX37" fmla="*/ 783431 w 1366837"/>
                <a:gd name="connsiteY37" fmla="*/ 840581 h 1235868"/>
                <a:gd name="connsiteX38" fmla="*/ 831056 w 1366837"/>
                <a:gd name="connsiteY38" fmla="*/ 676275 h 1235868"/>
                <a:gd name="connsiteX39" fmla="*/ 881062 w 1366837"/>
                <a:gd name="connsiteY39" fmla="*/ 507206 h 1235868"/>
                <a:gd name="connsiteX40" fmla="*/ 916781 w 1366837"/>
                <a:gd name="connsiteY40" fmla="*/ 381000 h 1235868"/>
                <a:gd name="connsiteX41" fmla="*/ 940593 w 1366837"/>
                <a:gd name="connsiteY41" fmla="*/ 295275 h 1235868"/>
                <a:gd name="connsiteX42" fmla="*/ 945356 w 1366837"/>
                <a:gd name="connsiteY42" fmla="*/ 264318 h 1235868"/>
                <a:gd name="connsiteX43" fmla="*/ 942975 w 1366837"/>
                <a:gd name="connsiteY43" fmla="*/ 252412 h 1235868"/>
                <a:gd name="connsiteX44" fmla="*/ 935831 w 1366837"/>
                <a:gd name="connsiteY44" fmla="*/ 240506 h 1235868"/>
                <a:gd name="connsiteX45" fmla="*/ 919162 w 1366837"/>
                <a:gd name="connsiteY45" fmla="*/ 230981 h 1235868"/>
                <a:gd name="connsiteX46" fmla="*/ 897731 w 1366837"/>
                <a:gd name="connsiteY46" fmla="*/ 230981 h 1235868"/>
                <a:gd name="connsiteX47" fmla="*/ 716756 w 1366837"/>
                <a:gd name="connsiteY47" fmla="*/ 261937 h 1235868"/>
                <a:gd name="connsiteX48" fmla="*/ 450056 w 1366837"/>
                <a:gd name="connsiteY48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23900 w 1366837"/>
                <a:gd name="connsiteY35" fmla="*/ 1040606 h 1235868"/>
                <a:gd name="connsiteX36" fmla="*/ 783431 w 1366837"/>
                <a:gd name="connsiteY36" fmla="*/ 840581 h 1235868"/>
                <a:gd name="connsiteX37" fmla="*/ 831056 w 1366837"/>
                <a:gd name="connsiteY37" fmla="*/ 676275 h 1235868"/>
                <a:gd name="connsiteX38" fmla="*/ 881062 w 1366837"/>
                <a:gd name="connsiteY38" fmla="*/ 507206 h 1235868"/>
                <a:gd name="connsiteX39" fmla="*/ 916781 w 1366837"/>
                <a:gd name="connsiteY39" fmla="*/ 381000 h 1235868"/>
                <a:gd name="connsiteX40" fmla="*/ 940593 w 1366837"/>
                <a:gd name="connsiteY40" fmla="*/ 295275 h 1235868"/>
                <a:gd name="connsiteX41" fmla="*/ 945356 w 1366837"/>
                <a:gd name="connsiteY41" fmla="*/ 264318 h 1235868"/>
                <a:gd name="connsiteX42" fmla="*/ 942975 w 1366837"/>
                <a:gd name="connsiteY42" fmla="*/ 252412 h 1235868"/>
                <a:gd name="connsiteX43" fmla="*/ 935831 w 1366837"/>
                <a:gd name="connsiteY43" fmla="*/ 240506 h 1235868"/>
                <a:gd name="connsiteX44" fmla="*/ 919162 w 1366837"/>
                <a:gd name="connsiteY44" fmla="*/ 230981 h 1235868"/>
                <a:gd name="connsiteX45" fmla="*/ 897731 w 1366837"/>
                <a:gd name="connsiteY45" fmla="*/ 230981 h 1235868"/>
                <a:gd name="connsiteX46" fmla="*/ 716756 w 1366837"/>
                <a:gd name="connsiteY46" fmla="*/ 261937 h 1235868"/>
                <a:gd name="connsiteX47" fmla="*/ 450056 w 1366837"/>
                <a:gd name="connsiteY47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83431 w 1366837"/>
                <a:gd name="connsiteY35" fmla="*/ 840581 h 1235868"/>
                <a:gd name="connsiteX36" fmla="*/ 831056 w 1366837"/>
                <a:gd name="connsiteY36" fmla="*/ 676275 h 1235868"/>
                <a:gd name="connsiteX37" fmla="*/ 881062 w 1366837"/>
                <a:gd name="connsiteY37" fmla="*/ 507206 h 1235868"/>
                <a:gd name="connsiteX38" fmla="*/ 916781 w 1366837"/>
                <a:gd name="connsiteY38" fmla="*/ 381000 h 1235868"/>
                <a:gd name="connsiteX39" fmla="*/ 940593 w 1366837"/>
                <a:gd name="connsiteY39" fmla="*/ 295275 h 1235868"/>
                <a:gd name="connsiteX40" fmla="*/ 945356 w 1366837"/>
                <a:gd name="connsiteY40" fmla="*/ 264318 h 1235868"/>
                <a:gd name="connsiteX41" fmla="*/ 942975 w 1366837"/>
                <a:gd name="connsiteY41" fmla="*/ 252412 h 1235868"/>
                <a:gd name="connsiteX42" fmla="*/ 935831 w 1366837"/>
                <a:gd name="connsiteY42" fmla="*/ 240506 h 1235868"/>
                <a:gd name="connsiteX43" fmla="*/ 919162 w 1366837"/>
                <a:gd name="connsiteY43" fmla="*/ 230981 h 1235868"/>
                <a:gd name="connsiteX44" fmla="*/ 897731 w 1366837"/>
                <a:gd name="connsiteY44" fmla="*/ 230981 h 1235868"/>
                <a:gd name="connsiteX45" fmla="*/ 716756 w 1366837"/>
                <a:gd name="connsiteY45" fmla="*/ 261937 h 1235868"/>
                <a:gd name="connsiteX46" fmla="*/ 450056 w 1366837"/>
                <a:gd name="connsiteY46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831056 w 1366837"/>
                <a:gd name="connsiteY35" fmla="*/ 676275 h 1235868"/>
                <a:gd name="connsiteX36" fmla="*/ 881062 w 1366837"/>
                <a:gd name="connsiteY36" fmla="*/ 507206 h 1235868"/>
                <a:gd name="connsiteX37" fmla="*/ 916781 w 1366837"/>
                <a:gd name="connsiteY37" fmla="*/ 381000 h 1235868"/>
                <a:gd name="connsiteX38" fmla="*/ 940593 w 1366837"/>
                <a:gd name="connsiteY38" fmla="*/ 295275 h 1235868"/>
                <a:gd name="connsiteX39" fmla="*/ 945356 w 1366837"/>
                <a:gd name="connsiteY39" fmla="*/ 264318 h 1235868"/>
                <a:gd name="connsiteX40" fmla="*/ 942975 w 1366837"/>
                <a:gd name="connsiteY40" fmla="*/ 252412 h 1235868"/>
                <a:gd name="connsiteX41" fmla="*/ 935831 w 1366837"/>
                <a:gd name="connsiteY41" fmla="*/ 240506 h 1235868"/>
                <a:gd name="connsiteX42" fmla="*/ 919162 w 1366837"/>
                <a:gd name="connsiteY42" fmla="*/ 230981 h 1235868"/>
                <a:gd name="connsiteX43" fmla="*/ 897731 w 1366837"/>
                <a:gd name="connsiteY43" fmla="*/ 230981 h 1235868"/>
                <a:gd name="connsiteX44" fmla="*/ 716756 w 1366837"/>
                <a:gd name="connsiteY44" fmla="*/ 261937 h 1235868"/>
                <a:gd name="connsiteX45" fmla="*/ 450056 w 1366837"/>
                <a:gd name="connsiteY45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831056 w 1366837"/>
                <a:gd name="connsiteY34" fmla="*/ 676275 h 1235868"/>
                <a:gd name="connsiteX35" fmla="*/ 881062 w 1366837"/>
                <a:gd name="connsiteY35" fmla="*/ 507206 h 1235868"/>
                <a:gd name="connsiteX36" fmla="*/ 916781 w 1366837"/>
                <a:gd name="connsiteY36" fmla="*/ 381000 h 1235868"/>
                <a:gd name="connsiteX37" fmla="*/ 940593 w 1366837"/>
                <a:gd name="connsiteY37" fmla="*/ 295275 h 1235868"/>
                <a:gd name="connsiteX38" fmla="*/ 945356 w 1366837"/>
                <a:gd name="connsiteY38" fmla="*/ 264318 h 1235868"/>
                <a:gd name="connsiteX39" fmla="*/ 942975 w 1366837"/>
                <a:gd name="connsiteY39" fmla="*/ 252412 h 1235868"/>
                <a:gd name="connsiteX40" fmla="*/ 935831 w 1366837"/>
                <a:gd name="connsiteY40" fmla="*/ 240506 h 1235868"/>
                <a:gd name="connsiteX41" fmla="*/ 919162 w 1366837"/>
                <a:gd name="connsiteY41" fmla="*/ 230981 h 1235868"/>
                <a:gd name="connsiteX42" fmla="*/ 897731 w 1366837"/>
                <a:gd name="connsiteY42" fmla="*/ 230981 h 1235868"/>
                <a:gd name="connsiteX43" fmla="*/ 716756 w 1366837"/>
                <a:gd name="connsiteY43" fmla="*/ 261937 h 1235868"/>
                <a:gd name="connsiteX44" fmla="*/ 450056 w 1366837"/>
                <a:gd name="connsiteY44" fmla="*/ 314325 h 1235868"/>
                <a:gd name="connsiteX0" fmla="*/ 450056 w 1366837"/>
                <a:gd name="connsiteY0" fmla="*/ 314325 h 1233487"/>
                <a:gd name="connsiteX1" fmla="*/ 185737 w 1366837"/>
                <a:gd name="connsiteY1" fmla="*/ 369093 h 1233487"/>
                <a:gd name="connsiteX2" fmla="*/ 23812 w 1366837"/>
                <a:gd name="connsiteY2" fmla="*/ 409575 h 1233487"/>
                <a:gd name="connsiteX3" fmla="*/ 0 w 1366837"/>
                <a:gd name="connsiteY3" fmla="*/ 261937 h 1233487"/>
                <a:gd name="connsiteX4" fmla="*/ 200025 w 1366837"/>
                <a:gd name="connsiteY4" fmla="*/ 223837 h 1233487"/>
                <a:gd name="connsiteX5" fmla="*/ 488156 w 1366837"/>
                <a:gd name="connsiteY5" fmla="*/ 164306 h 1233487"/>
                <a:gd name="connsiteX6" fmla="*/ 764381 w 1366837"/>
                <a:gd name="connsiteY6" fmla="*/ 107156 h 1233487"/>
                <a:gd name="connsiteX7" fmla="*/ 833437 w 1366837"/>
                <a:gd name="connsiteY7" fmla="*/ 92868 h 1233487"/>
                <a:gd name="connsiteX8" fmla="*/ 866775 w 1366837"/>
                <a:gd name="connsiteY8" fmla="*/ 78581 h 1233487"/>
                <a:gd name="connsiteX9" fmla="*/ 907256 w 1366837"/>
                <a:gd name="connsiteY9" fmla="*/ 59531 h 1233487"/>
                <a:gd name="connsiteX10" fmla="*/ 942975 w 1366837"/>
                <a:gd name="connsiteY10" fmla="*/ 40481 h 1233487"/>
                <a:gd name="connsiteX11" fmla="*/ 966787 w 1366837"/>
                <a:gd name="connsiteY11" fmla="*/ 23812 h 1233487"/>
                <a:gd name="connsiteX12" fmla="*/ 985837 w 1366837"/>
                <a:gd name="connsiteY12" fmla="*/ 7143 h 1233487"/>
                <a:gd name="connsiteX13" fmla="*/ 1004887 w 1366837"/>
                <a:gd name="connsiteY13" fmla="*/ 0 h 1233487"/>
                <a:gd name="connsiteX14" fmla="*/ 1035843 w 1366837"/>
                <a:gd name="connsiteY14" fmla="*/ 4762 h 1233487"/>
                <a:gd name="connsiteX15" fmla="*/ 1126331 w 1366837"/>
                <a:gd name="connsiteY15" fmla="*/ 35718 h 1233487"/>
                <a:gd name="connsiteX16" fmla="*/ 1226343 w 1366837"/>
                <a:gd name="connsiteY16" fmla="*/ 71437 h 1233487"/>
                <a:gd name="connsiteX17" fmla="*/ 1293018 w 1366837"/>
                <a:gd name="connsiteY17" fmla="*/ 100012 h 1233487"/>
                <a:gd name="connsiteX18" fmla="*/ 1316831 w 1366837"/>
                <a:gd name="connsiteY18" fmla="*/ 116681 h 1233487"/>
                <a:gd name="connsiteX19" fmla="*/ 1343025 w 1366837"/>
                <a:gd name="connsiteY19" fmla="*/ 133350 h 1233487"/>
                <a:gd name="connsiteX20" fmla="*/ 1357312 w 1366837"/>
                <a:gd name="connsiteY20" fmla="*/ 150018 h 1233487"/>
                <a:gd name="connsiteX21" fmla="*/ 1366837 w 1366837"/>
                <a:gd name="connsiteY21" fmla="*/ 169068 h 1233487"/>
                <a:gd name="connsiteX22" fmla="*/ 1362075 w 1366837"/>
                <a:gd name="connsiteY22" fmla="*/ 197643 h 1233487"/>
                <a:gd name="connsiteX23" fmla="*/ 1350168 w 1366837"/>
                <a:gd name="connsiteY23" fmla="*/ 219075 h 1233487"/>
                <a:gd name="connsiteX24" fmla="*/ 1312068 w 1366837"/>
                <a:gd name="connsiteY24" fmla="*/ 245268 h 1233487"/>
                <a:gd name="connsiteX25" fmla="*/ 1252537 w 1366837"/>
                <a:gd name="connsiteY25" fmla="*/ 276225 h 1233487"/>
                <a:gd name="connsiteX26" fmla="*/ 1216818 w 1366837"/>
                <a:gd name="connsiteY26" fmla="*/ 352425 h 1233487"/>
                <a:gd name="connsiteX27" fmla="*/ 1131093 w 1366837"/>
                <a:gd name="connsiteY27" fmla="*/ 531018 h 1233487"/>
                <a:gd name="connsiteX28" fmla="*/ 1045368 w 1366837"/>
                <a:gd name="connsiteY28" fmla="*/ 704850 h 1233487"/>
                <a:gd name="connsiteX29" fmla="*/ 962025 w 1366837"/>
                <a:gd name="connsiteY29" fmla="*/ 857250 h 1233487"/>
                <a:gd name="connsiteX30" fmla="*/ 890587 w 1366837"/>
                <a:gd name="connsiteY30" fmla="*/ 988218 h 1233487"/>
                <a:gd name="connsiteX31" fmla="*/ 778668 w 1366837"/>
                <a:gd name="connsiteY31" fmla="*/ 1183481 h 1233487"/>
                <a:gd name="connsiteX32" fmla="*/ 738187 w 1366837"/>
                <a:gd name="connsiteY32" fmla="*/ 1233487 h 1233487"/>
                <a:gd name="connsiteX33" fmla="*/ 831056 w 1366837"/>
                <a:gd name="connsiteY33" fmla="*/ 676275 h 1233487"/>
                <a:gd name="connsiteX34" fmla="*/ 881062 w 1366837"/>
                <a:gd name="connsiteY34" fmla="*/ 507206 h 1233487"/>
                <a:gd name="connsiteX35" fmla="*/ 916781 w 1366837"/>
                <a:gd name="connsiteY35" fmla="*/ 381000 h 1233487"/>
                <a:gd name="connsiteX36" fmla="*/ 940593 w 1366837"/>
                <a:gd name="connsiteY36" fmla="*/ 295275 h 1233487"/>
                <a:gd name="connsiteX37" fmla="*/ 945356 w 1366837"/>
                <a:gd name="connsiteY37" fmla="*/ 264318 h 1233487"/>
                <a:gd name="connsiteX38" fmla="*/ 942975 w 1366837"/>
                <a:gd name="connsiteY38" fmla="*/ 252412 h 1233487"/>
                <a:gd name="connsiteX39" fmla="*/ 935831 w 1366837"/>
                <a:gd name="connsiteY39" fmla="*/ 240506 h 1233487"/>
                <a:gd name="connsiteX40" fmla="*/ 919162 w 1366837"/>
                <a:gd name="connsiteY40" fmla="*/ 230981 h 1233487"/>
                <a:gd name="connsiteX41" fmla="*/ 897731 w 1366837"/>
                <a:gd name="connsiteY41" fmla="*/ 230981 h 1233487"/>
                <a:gd name="connsiteX42" fmla="*/ 716756 w 1366837"/>
                <a:gd name="connsiteY42" fmla="*/ 261937 h 1233487"/>
                <a:gd name="connsiteX43" fmla="*/ 450056 w 1366837"/>
                <a:gd name="connsiteY43" fmla="*/ 314325 h 1233487"/>
                <a:gd name="connsiteX0" fmla="*/ 450056 w 1366837"/>
                <a:gd name="connsiteY0" fmla="*/ 314325 h 1183481"/>
                <a:gd name="connsiteX1" fmla="*/ 185737 w 1366837"/>
                <a:gd name="connsiteY1" fmla="*/ 369093 h 1183481"/>
                <a:gd name="connsiteX2" fmla="*/ 23812 w 1366837"/>
                <a:gd name="connsiteY2" fmla="*/ 409575 h 1183481"/>
                <a:gd name="connsiteX3" fmla="*/ 0 w 1366837"/>
                <a:gd name="connsiteY3" fmla="*/ 261937 h 1183481"/>
                <a:gd name="connsiteX4" fmla="*/ 200025 w 1366837"/>
                <a:gd name="connsiteY4" fmla="*/ 223837 h 1183481"/>
                <a:gd name="connsiteX5" fmla="*/ 488156 w 1366837"/>
                <a:gd name="connsiteY5" fmla="*/ 164306 h 1183481"/>
                <a:gd name="connsiteX6" fmla="*/ 764381 w 1366837"/>
                <a:gd name="connsiteY6" fmla="*/ 107156 h 1183481"/>
                <a:gd name="connsiteX7" fmla="*/ 833437 w 1366837"/>
                <a:gd name="connsiteY7" fmla="*/ 92868 h 1183481"/>
                <a:gd name="connsiteX8" fmla="*/ 866775 w 1366837"/>
                <a:gd name="connsiteY8" fmla="*/ 78581 h 1183481"/>
                <a:gd name="connsiteX9" fmla="*/ 907256 w 1366837"/>
                <a:gd name="connsiteY9" fmla="*/ 59531 h 1183481"/>
                <a:gd name="connsiteX10" fmla="*/ 942975 w 1366837"/>
                <a:gd name="connsiteY10" fmla="*/ 40481 h 1183481"/>
                <a:gd name="connsiteX11" fmla="*/ 966787 w 1366837"/>
                <a:gd name="connsiteY11" fmla="*/ 23812 h 1183481"/>
                <a:gd name="connsiteX12" fmla="*/ 985837 w 1366837"/>
                <a:gd name="connsiteY12" fmla="*/ 7143 h 1183481"/>
                <a:gd name="connsiteX13" fmla="*/ 1004887 w 1366837"/>
                <a:gd name="connsiteY13" fmla="*/ 0 h 1183481"/>
                <a:gd name="connsiteX14" fmla="*/ 1035843 w 1366837"/>
                <a:gd name="connsiteY14" fmla="*/ 4762 h 1183481"/>
                <a:gd name="connsiteX15" fmla="*/ 1126331 w 1366837"/>
                <a:gd name="connsiteY15" fmla="*/ 35718 h 1183481"/>
                <a:gd name="connsiteX16" fmla="*/ 1226343 w 1366837"/>
                <a:gd name="connsiteY16" fmla="*/ 71437 h 1183481"/>
                <a:gd name="connsiteX17" fmla="*/ 1293018 w 1366837"/>
                <a:gd name="connsiteY17" fmla="*/ 100012 h 1183481"/>
                <a:gd name="connsiteX18" fmla="*/ 1316831 w 1366837"/>
                <a:gd name="connsiteY18" fmla="*/ 116681 h 1183481"/>
                <a:gd name="connsiteX19" fmla="*/ 1343025 w 1366837"/>
                <a:gd name="connsiteY19" fmla="*/ 133350 h 1183481"/>
                <a:gd name="connsiteX20" fmla="*/ 1357312 w 1366837"/>
                <a:gd name="connsiteY20" fmla="*/ 150018 h 1183481"/>
                <a:gd name="connsiteX21" fmla="*/ 1366837 w 1366837"/>
                <a:gd name="connsiteY21" fmla="*/ 169068 h 1183481"/>
                <a:gd name="connsiteX22" fmla="*/ 1362075 w 1366837"/>
                <a:gd name="connsiteY22" fmla="*/ 197643 h 1183481"/>
                <a:gd name="connsiteX23" fmla="*/ 1350168 w 1366837"/>
                <a:gd name="connsiteY23" fmla="*/ 219075 h 1183481"/>
                <a:gd name="connsiteX24" fmla="*/ 1312068 w 1366837"/>
                <a:gd name="connsiteY24" fmla="*/ 245268 h 1183481"/>
                <a:gd name="connsiteX25" fmla="*/ 1252537 w 1366837"/>
                <a:gd name="connsiteY25" fmla="*/ 276225 h 1183481"/>
                <a:gd name="connsiteX26" fmla="*/ 1216818 w 1366837"/>
                <a:gd name="connsiteY26" fmla="*/ 352425 h 1183481"/>
                <a:gd name="connsiteX27" fmla="*/ 1131093 w 1366837"/>
                <a:gd name="connsiteY27" fmla="*/ 531018 h 1183481"/>
                <a:gd name="connsiteX28" fmla="*/ 1045368 w 1366837"/>
                <a:gd name="connsiteY28" fmla="*/ 704850 h 1183481"/>
                <a:gd name="connsiteX29" fmla="*/ 962025 w 1366837"/>
                <a:gd name="connsiteY29" fmla="*/ 857250 h 1183481"/>
                <a:gd name="connsiteX30" fmla="*/ 890587 w 1366837"/>
                <a:gd name="connsiteY30" fmla="*/ 988218 h 1183481"/>
                <a:gd name="connsiteX31" fmla="*/ 778668 w 1366837"/>
                <a:gd name="connsiteY31" fmla="*/ 1183481 h 1183481"/>
                <a:gd name="connsiteX32" fmla="*/ 831056 w 1366837"/>
                <a:gd name="connsiteY32" fmla="*/ 676275 h 1183481"/>
                <a:gd name="connsiteX33" fmla="*/ 881062 w 1366837"/>
                <a:gd name="connsiteY33" fmla="*/ 507206 h 1183481"/>
                <a:gd name="connsiteX34" fmla="*/ 916781 w 1366837"/>
                <a:gd name="connsiteY34" fmla="*/ 381000 h 1183481"/>
                <a:gd name="connsiteX35" fmla="*/ 940593 w 1366837"/>
                <a:gd name="connsiteY35" fmla="*/ 295275 h 1183481"/>
                <a:gd name="connsiteX36" fmla="*/ 945356 w 1366837"/>
                <a:gd name="connsiteY36" fmla="*/ 264318 h 1183481"/>
                <a:gd name="connsiteX37" fmla="*/ 942975 w 1366837"/>
                <a:gd name="connsiteY37" fmla="*/ 252412 h 1183481"/>
                <a:gd name="connsiteX38" fmla="*/ 935831 w 1366837"/>
                <a:gd name="connsiteY38" fmla="*/ 240506 h 1183481"/>
                <a:gd name="connsiteX39" fmla="*/ 919162 w 1366837"/>
                <a:gd name="connsiteY39" fmla="*/ 230981 h 1183481"/>
                <a:gd name="connsiteX40" fmla="*/ 897731 w 1366837"/>
                <a:gd name="connsiteY40" fmla="*/ 230981 h 1183481"/>
                <a:gd name="connsiteX41" fmla="*/ 716756 w 1366837"/>
                <a:gd name="connsiteY41" fmla="*/ 261937 h 1183481"/>
                <a:gd name="connsiteX42" fmla="*/ 450056 w 1366837"/>
                <a:gd name="connsiteY42" fmla="*/ 314325 h 1183481"/>
                <a:gd name="connsiteX0" fmla="*/ 450056 w 1366837"/>
                <a:gd name="connsiteY0" fmla="*/ 314325 h 988218"/>
                <a:gd name="connsiteX1" fmla="*/ 185737 w 1366837"/>
                <a:gd name="connsiteY1" fmla="*/ 369093 h 988218"/>
                <a:gd name="connsiteX2" fmla="*/ 23812 w 1366837"/>
                <a:gd name="connsiteY2" fmla="*/ 409575 h 988218"/>
                <a:gd name="connsiteX3" fmla="*/ 0 w 1366837"/>
                <a:gd name="connsiteY3" fmla="*/ 261937 h 988218"/>
                <a:gd name="connsiteX4" fmla="*/ 200025 w 1366837"/>
                <a:gd name="connsiteY4" fmla="*/ 223837 h 988218"/>
                <a:gd name="connsiteX5" fmla="*/ 488156 w 1366837"/>
                <a:gd name="connsiteY5" fmla="*/ 164306 h 988218"/>
                <a:gd name="connsiteX6" fmla="*/ 764381 w 1366837"/>
                <a:gd name="connsiteY6" fmla="*/ 107156 h 988218"/>
                <a:gd name="connsiteX7" fmla="*/ 833437 w 1366837"/>
                <a:gd name="connsiteY7" fmla="*/ 92868 h 988218"/>
                <a:gd name="connsiteX8" fmla="*/ 866775 w 1366837"/>
                <a:gd name="connsiteY8" fmla="*/ 78581 h 988218"/>
                <a:gd name="connsiteX9" fmla="*/ 907256 w 1366837"/>
                <a:gd name="connsiteY9" fmla="*/ 59531 h 988218"/>
                <a:gd name="connsiteX10" fmla="*/ 942975 w 1366837"/>
                <a:gd name="connsiteY10" fmla="*/ 40481 h 988218"/>
                <a:gd name="connsiteX11" fmla="*/ 966787 w 1366837"/>
                <a:gd name="connsiteY11" fmla="*/ 23812 h 988218"/>
                <a:gd name="connsiteX12" fmla="*/ 985837 w 1366837"/>
                <a:gd name="connsiteY12" fmla="*/ 7143 h 988218"/>
                <a:gd name="connsiteX13" fmla="*/ 1004887 w 1366837"/>
                <a:gd name="connsiteY13" fmla="*/ 0 h 988218"/>
                <a:gd name="connsiteX14" fmla="*/ 1035843 w 1366837"/>
                <a:gd name="connsiteY14" fmla="*/ 4762 h 988218"/>
                <a:gd name="connsiteX15" fmla="*/ 1126331 w 1366837"/>
                <a:gd name="connsiteY15" fmla="*/ 35718 h 988218"/>
                <a:gd name="connsiteX16" fmla="*/ 1226343 w 1366837"/>
                <a:gd name="connsiteY16" fmla="*/ 71437 h 988218"/>
                <a:gd name="connsiteX17" fmla="*/ 1293018 w 1366837"/>
                <a:gd name="connsiteY17" fmla="*/ 100012 h 988218"/>
                <a:gd name="connsiteX18" fmla="*/ 1316831 w 1366837"/>
                <a:gd name="connsiteY18" fmla="*/ 116681 h 988218"/>
                <a:gd name="connsiteX19" fmla="*/ 1343025 w 1366837"/>
                <a:gd name="connsiteY19" fmla="*/ 133350 h 988218"/>
                <a:gd name="connsiteX20" fmla="*/ 1357312 w 1366837"/>
                <a:gd name="connsiteY20" fmla="*/ 150018 h 988218"/>
                <a:gd name="connsiteX21" fmla="*/ 1366837 w 1366837"/>
                <a:gd name="connsiteY21" fmla="*/ 169068 h 988218"/>
                <a:gd name="connsiteX22" fmla="*/ 1362075 w 1366837"/>
                <a:gd name="connsiteY22" fmla="*/ 197643 h 988218"/>
                <a:gd name="connsiteX23" fmla="*/ 1350168 w 1366837"/>
                <a:gd name="connsiteY23" fmla="*/ 219075 h 988218"/>
                <a:gd name="connsiteX24" fmla="*/ 1312068 w 1366837"/>
                <a:gd name="connsiteY24" fmla="*/ 245268 h 988218"/>
                <a:gd name="connsiteX25" fmla="*/ 1252537 w 1366837"/>
                <a:gd name="connsiteY25" fmla="*/ 276225 h 988218"/>
                <a:gd name="connsiteX26" fmla="*/ 1216818 w 1366837"/>
                <a:gd name="connsiteY26" fmla="*/ 352425 h 988218"/>
                <a:gd name="connsiteX27" fmla="*/ 1131093 w 1366837"/>
                <a:gd name="connsiteY27" fmla="*/ 531018 h 988218"/>
                <a:gd name="connsiteX28" fmla="*/ 1045368 w 1366837"/>
                <a:gd name="connsiteY28" fmla="*/ 704850 h 988218"/>
                <a:gd name="connsiteX29" fmla="*/ 962025 w 1366837"/>
                <a:gd name="connsiteY29" fmla="*/ 857250 h 988218"/>
                <a:gd name="connsiteX30" fmla="*/ 890587 w 1366837"/>
                <a:gd name="connsiteY30" fmla="*/ 988218 h 988218"/>
                <a:gd name="connsiteX31" fmla="*/ 831056 w 1366837"/>
                <a:gd name="connsiteY31" fmla="*/ 676275 h 988218"/>
                <a:gd name="connsiteX32" fmla="*/ 881062 w 1366837"/>
                <a:gd name="connsiteY32" fmla="*/ 507206 h 988218"/>
                <a:gd name="connsiteX33" fmla="*/ 916781 w 1366837"/>
                <a:gd name="connsiteY33" fmla="*/ 381000 h 988218"/>
                <a:gd name="connsiteX34" fmla="*/ 940593 w 1366837"/>
                <a:gd name="connsiteY34" fmla="*/ 295275 h 988218"/>
                <a:gd name="connsiteX35" fmla="*/ 945356 w 1366837"/>
                <a:gd name="connsiteY35" fmla="*/ 264318 h 988218"/>
                <a:gd name="connsiteX36" fmla="*/ 942975 w 1366837"/>
                <a:gd name="connsiteY36" fmla="*/ 252412 h 988218"/>
                <a:gd name="connsiteX37" fmla="*/ 935831 w 1366837"/>
                <a:gd name="connsiteY37" fmla="*/ 240506 h 988218"/>
                <a:gd name="connsiteX38" fmla="*/ 919162 w 1366837"/>
                <a:gd name="connsiteY38" fmla="*/ 230981 h 988218"/>
                <a:gd name="connsiteX39" fmla="*/ 897731 w 1366837"/>
                <a:gd name="connsiteY39" fmla="*/ 230981 h 988218"/>
                <a:gd name="connsiteX40" fmla="*/ 716756 w 1366837"/>
                <a:gd name="connsiteY40" fmla="*/ 261937 h 988218"/>
                <a:gd name="connsiteX41" fmla="*/ 450056 w 1366837"/>
                <a:gd name="connsiteY41" fmla="*/ 314325 h 988218"/>
                <a:gd name="connsiteX0" fmla="*/ 450056 w 1366837"/>
                <a:gd name="connsiteY0" fmla="*/ 314325 h 857250"/>
                <a:gd name="connsiteX1" fmla="*/ 185737 w 1366837"/>
                <a:gd name="connsiteY1" fmla="*/ 369093 h 857250"/>
                <a:gd name="connsiteX2" fmla="*/ 23812 w 1366837"/>
                <a:gd name="connsiteY2" fmla="*/ 409575 h 857250"/>
                <a:gd name="connsiteX3" fmla="*/ 0 w 1366837"/>
                <a:gd name="connsiteY3" fmla="*/ 261937 h 857250"/>
                <a:gd name="connsiteX4" fmla="*/ 200025 w 1366837"/>
                <a:gd name="connsiteY4" fmla="*/ 223837 h 857250"/>
                <a:gd name="connsiteX5" fmla="*/ 488156 w 1366837"/>
                <a:gd name="connsiteY5" fmla="*/ 164306 h 857250"/>
                <a:gd name="connsiteX6" fmla="*/ 764381 w 1366837"/>
                <a:gd name="connsiteY6" fmla="*/ 107156 h 857250"/>
                <a:gd name="connsiteX7" fmla="*/ 833437 w 1366837"/>
                <a:gd name="connsiteY7" fmla="*/ 92868 h 857250"/>
                <a:gd name="connsiteX8" fmla="*/ 866775 w 1366837"/>
                <a:gd name="connsiteY8" fmla="*/ 78581 h 857250"/>
                <a:gd name="connsiteX9" fmla="*/ 907256 w 1366837"/>
                <a:gd name="connsiteY9" fmla="*/ 59531 h 857250"/>
                <a:gd name="connsiteX10" fmla="*/ 942975 w 1366837"/>
                <a:gd name="connsiteY10" fmla="*/ 40481 h 857250"/>
                <a:gd name="connsiteX11" fmla="*/ 966787 w 1366837"/>
                <a:gd name="connsiteY11" fmla="*/ 23812 h 857250"/>
                <a:gd name="connsiteX12" fmla="*/ 985837 w 1366837"/>
                <a:gd name="connsiteY12" fmla="*/ 7143 h 857250"/>
                <a:gd name="connsiteX13" fmla="*/ 1004887 w 1366837"/>
                <a:gd name="connsiteY13" fmla="*/ 0 h 857250"/>
                <a:gd name="connsiteX14" fmla="*/ 1035843 w 1366837"/>
                <a:gd name="connsiteY14" fmla="*/ 4762 h 857250"/>
                <a:gd name="connsiteX15" fmla="*/ 1126331 w 1366837"/>
                <a:gd name="connsiteY15" fmla="*/ 35718 h 857250"/>
                <a:gd name="connsiteX16" fmla="*/ 1226343 w 1366837"/>
                <a:gd name="connsiteY16" fmla="*/ 71437 h 857250"/>
                <a:gd name="connsiteX17" fmla="*/ 1293018 w 1366837"/>
                <a:gd name="connsiteY17" fmla="*/ 100012 h 857250"/>
                <a:gd name="connsiteX18" fmla="*/ 1316831 w 1366837"/>
                <a:gd name="connsiteY18" fmla="*/ 116681 h 857250"/>
                <a:gd name="connsiteX19" fmla="*/ 1343025 w 1366837"/>
                <a:gd name="connsiteY19" fmla="*/ 133350 h 857250"/>
                <a:gd name="connsiteX20" fmla="*/ 1357312 w 1366837"/>
                <a:gd name="connsiteY20" fmla="*/ 150018 h 857250"/>
                <a:gd name="connsiteX21" fmla="*/ 1366837 w 1366837"/>
                <a:gd name="connsiteY21" fmla="*/ 169068 h 857250"/>
                <a:gd name="connsiteX22" fmla="*/ 1362075 w 1366837"/>
                <a:gd name="connsiteY22" fmla="*/ 197643 h 857250"/>
                <a:gd name="connsiteX23" fmla="*/ 1350168 w 1366837"/>
                <a:gd name="connsiteY23" fmla="*/ 219075 h 857250"/>
                <a:gd name="connsiteX24" fmla="*/ 1312068 w 1366837"/>
                <a:gd name="connsiteY24" fmla="*/ 245268 h 857250"/>
                <a:gd name="connsiteX25" fmla="*/ 1252537 w 1366837"/>
                <a:gd name="connsiteY25" fmla="*/ 276225 h 857250"/>
                <a:gd name="connsiteX26" fmla="*/ 1216818 w 1366837"/>
                <a:gd name="connsiteY26" fmla="*/ 352425 h 857250"/>
                <a:gd name="connsiteX27" fmla="*/ 1131093 w 1366837"/>
                <a:gd name="connsiteY27" fmla="*/ 531018 h 857250"/>
                <a:gd name="connsiteX28" fmla="*/ 1045368 w 1366837"/>
                <a:gd name="connsiteY28" fmla="*/ 704850 h 857250"/>
                <a:gd name="connsiteX29" fmla="*/ 962025 w 1366837"/>
                <a:gd name="connsiteY29" fmla="*/ 857250 h 857250"/>
                <a:gd name="connsiteX30" fmla="*/ 831056 w 1366837"/>
                <a:gd name="connsiteY30" fmla="*/ 676275 h 857250"/>
                <a:gd name="connsiteX31" fmla="*/ 881062 w 1366837"/>
                <a:gd name="connsiteY31" fmla="*/ 507206 h 857250"/>
                <a:gd name="connsiteX32" fmla="*/ 916781 w 1366837"/>
                <a:gd name="connsiteY32" fmla="*/ 381000 h 857250"/>
                <a:gd name="connsiteX33" fmla="*/ 940593 w 1366837"/>
                <a:gd name="connsiteY33" fmla="*/ 295275 h 857250"/>
                <a:gd name="connsiteX34" fmla="*/ 945356 w 1366837"/>
                <a:gd name="connsiteY34" fmla="*/ 264318 h 857250"/>
                <a:gd name="connsiteX35" fmla="*/ 942975 w 1366837"/>
                <a:gd name="connsiteY35" fmla="*/ 252412 h 857250"/>
                <a:gd name="connsiteX36" fmla="*/ 935831 w 1366837"/>
                <a:gd name="connsiteY36" fmla="*/ 240506 h 857250"/>
                <a:gd name="connsiteX37" fmla="*/ 919162 w 1366837"/>
                <a:gd name="connsiteY37" fmla="*/ 230981 h 857250"/>
                <a:gd name="connsiteX38" fmla="*/ 897731 w 1366837"/>
                <a:gd name="connsiteY38" fmla="*/ 230981 h 857250"/>
                <a:gd name="connsiteX39" fmla="*/ 716756 w 1366837"/>
                <a:gd name="connsiteY39" fmla="*/ 261937 h 857250"/>
                <a:gd name="connsiteX40" fmla="*/ 450056 w 1366837"/>
                <a:gd name="connsiteY40" fmla="*/ 314325 h 857250"/>
                <a:gd name="connsiteX0" fmla="*/ 450056 w 1366837"/>
                <a:gd name="connsiteY0" fmla="*/ 314325 h 704850"/>
                <a:gd name="connsiteX1" fmla="*/ 185737 w 1366837"/>
                <a:gd name="connsiteY1" fmla="*/ 369093 h 704850"/>
                <a:gd name="connsiteX2" fmla="*/ 23812 w 1366837"/>
                <a:gd name="connsiteY2" fmla="*/ 409575 h 704850"/>
                <a:gd name="connsiteX3" fmla="*/ 0 w 1366837"/>
                <a:gd name="connsiteY3" fmla="*/ 261937 h 704850"/>
                <a:gd name="connsiteX4" fmla="*/ 200025 w 1366837"/>
                <a:gd name="connsiteY4" fmla="*/ 223837 h 704850"/>
                <a:gd name="connsiteX5" fmla="*/ 488156 w 1366837"/>
                <a:gd name="connsiteY5" fmla="*/ 164306 h 704850"/>
                <a:gd name="connsiteX6" fmla="*/ 764381 w 1366837"/>
                <a:gd name="connsiteY6" fmla="*/ 107156 h 704850"/>
                <a:gd name="connsiteX7" fmla="*/ 833437 w 1366837"/>
                <a:gd name="connsiteY7" fmla="*/ 92868 h 704850"/>
                <a:gd name="connsiteX8" fmla="*/ 866775 w 1366837"/>
                <a:gd name="connsiteY8" fmla="*/ 78581 h 704850"/>
                <a:gd name="connsiteX9" fmla="*/ 907256 w 1366837"/>
                <a:gd name="connsiteY9" fmla="*/ 59531 h 704850"/>
                <a:gd name="connsiteX10" fmla="*/ 942975 w 1366837"/>
                <a:gd name="connsiteY10" fmla="*/ 40481 h 704850"/>
                <a:gd name="connsiteX11" fmla="*/ 966787 w 1366837"/>
                <a:gd name="connsiteY11" fmla="*/ 23812 h 704850"/>
                <a:gd name="connsiteX12" fmla="*/ 985837 w 1366837"/>
                <a:gd name="connsiteY12" fmla="*/ 7143 h 704850"/>
                <a:gd name="connsiteX13" fmla="*/ 1004887 w 1366837"/>
                <a:gd name="connsiteY13" fmla="*/ 0 h 704850"/>
                <a:gd name="connsiteX14" fmla="*/ 1035843 w 1366837"/>
                <a:gd name="connsiteY14" fmla="*/ 4762 h 704850"/>
                <a:gd name="connsiteX15" fmla="*/ 1126331 w 1366837"/>
                <a:gd name="connsiteY15" fmla="*/ 35718 h 704850"/>
                <a:gd name="connsiteX16" fmla="*/ 1226343 w 1366837"/>
                <a:gd name="connsiteY16" fmla="*/ 71437 h 704850"/>
                <a:gd name="connsiteX17" fmla="*/ 1293018 w 1366837"/>
                <a:gd name="connsiteY17" fmla="*/ 100012 h 704850"/>
                <a:gd name="connsiteX18" fmla="*/ 1316831 w 1366837"/>
                <a:gd name="connsiteY18" fmla="*/ 116681 h 704850"/>
                <a:gd name="connsiteX19" fmla="*/ 1343025 w 1366837"/>
                <a:gd name="connsiteY19" fmla="*/ 133350 h 704850"/>
                <a:gd name="connsiteX20" fmla="*/ 1357312 w 1366837"/>
                <a:gd name="connsiteY20" fmla="*/ 150018 h 704850"/>
                <a:gd name="connsiteX21" fmla="*/ 1366837 w 1366837"/>
                <a:gd name="connsiteY21" fmla="*/ 169068 h 704850"/>
                <a:gd name="connsiteX22" fmla="*/ 1362075 w 1366837"/>
                <a:gd name="connsiteY22" fmla="*/ 197643 h 704850"/>
                <a:gd name="connsiteX23" fmla="*/ 1350168 w 1366837"/>
                <a:gd name="connsiteY23" fmla="*/ 219075 h 704850"/>
                <a:gd name="connsiteX24" fmla="*/ 1312068 w 1366837"/>
                <a:gd name="connsiteY24" fmla="*/ 245268 h 704850"/>
                <a:gd name="connsiteX25" fmla="*/ 1252537 w 1366837"/>
                <a:gd name="connsiteY25" fmla="*/ 276225 h 704850"/>
                <a:gd name="connsiteX26" fmla="*/ 1216818 w 1366837"/>
                <a:gd name="connsiteY26" fmla="*/ 352425 h 704850"/>
                <a:gd name="connsiteX27" fmla="*/ 1131093 w 1366837"/>
                <a:gd name="connsiteY27" fmla="*/ 531018 h 704850"/>
                <a:gd name="connsiteX28" fmla="*/ 1045368 w 1366837"/>
                <a:gd name="connsiteY28" fmla="*/ 704850 h 704850"/>
                <a:gd name="connsiteX29" fmla="*/ 831056 w 1366837"/>
                <a:gd name="connsiteY29" fmla="*/ 676275 h 704850"/>
                <a:gd name="connsiteX30" fmla="*/ 881062 w 1366837"/>
                <a:gd name="connsiteY30" fmla="*/ 507206 h 704850"/>
                <a:gd name="connsiteX31" fmla="*/ 916781 w 1366837"/>
                <a:gd name="connsiteY31" fmla="*/ 381000 h 704850"/>
                <a:gd name="connsiteX32" fmla="*/ 940593 w 1366837"/>
                <a:gd name="connsiteY32" fmla="*/ 295275 h 704850"/>
                <a:gd name="connsiteX33" fmla="*/ 945356 w 1366837"/>
                <a:gd name="connsiteY33" fmla="*/ 264318 h 704850"/>
                <a:gd name="connsiteX34" fmla="*/ 942975 w 1366837"/>
                <a:gd name="connsiteY34" fmla="*/ 252412 h 704850"/>
                <a:gd name="connsiteX35" fmla="*/ 935831 w 1366837"/>
                <a:gd name="connsiteY35" fmla="*/ 240506 h 704850"/>
                <a:gd name="connsiteX36" fmla="*/ 919162 w 1366837"/>
                <a:gd name="connsiteY36" fmla="*/ 230981 h 704850"/>
                <a:gd name="connsiteX37" fmla="*/ 897731 w 1366837"/>
                <a:gd name="connsiteY37" fmla="*/ 230981 h 704850"/>
                <a:gd name="connsiteX38" fmla="*/ 716756 w 1366837"/>
                <a:gd name="connsiteY38" fmla="*/ 261937 h 704850"/>
                <a:gd name="connsiteX39" fmla="*/ 450056 w 1366837"/>
                <a:gd name="connsiteY39" fmla="*/ 314325 h 704850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1131093 w 1366837"/>
                <a:gd name="connsiteY27" fmla="*/ 531018 h 676275"/>
                <a:gd name="connsiteX28" fmla="*/ 831056 w 1366837"/>
                <a:gd name="connsiteY28" fmla="*/ 676275 h 676275"/>
                <a:gd name="connsiteX29" fmla="*/ 881062 w 1366837"/>
                <a:gd name="connsiteY29" fmla="*/ 507206 h 676275"/>
                <a:gd name="connsiteX30" fmla="*/ 916781 w 1366837"/>
                <a:gd name="connsiteY30" fmla="*/ 381000 h 676275"/>
                <a:gd name="connsiteX31" fmla="*/ 940593 w 1366837"/>
                <a:gd name="connsiteY31" fmla="*/ 295275 h 676275"/>
                <a:gd name="connsiteX32" fmla="*/ 945356 w 1366837"/>
                <a:gd name="connsiteY32" fmla="*/ 264318 h 676275"/>
                <a:gd name="connsiteX33" fmla="*/ 942975 w 1366837"/>
                <a:gd name="connsiteY33" fmla="*/ 252412 h 676275"/>
                <a:gd name="connsiteX34" fmla="*/ 935831 w 1366837"/>
                <a:gd name="connsiteY34" fmla="*/ 240506 h 676275"/>
                <a:gd name="connsiteX35" fmla="*/ 919162 w 1366837"/>
                <a:gd name="connsiteY35" fmla="*/ 230981 h 676275"/>
                <a:gd name="connsiteX36" fmla="*/ 897731 w 1366837"/>
                <a:gd name="connsiteY36" fmla="*/ 230981 h 676275"/>
                <a:gd name="connsiteX37" fmla="*/ 716756 w 1366837"/>
                <a:gd name="connsiteY37" fmla="*/ 261937 h 676275"/>
                <a:gd name="connsiteX38" fmla="*/ 450056 w 1366837"/>
                <a:gd name="connsiteY38" fmla="*/ 314325 h 676275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831056 w 1366837"/>
                <a:gd name="connsiteY27" fmla="*/ 676275 h 676275"/>
                <a:gd name="connsiteX28" fmla="*/ 881062 w 1366837"/>
                <a:gd name="connsiteY28" fmla="*/ 507206 h 676275"/>
                <a:gd name="connsiteX29" fmla="*/ 916781 w 1366837"/>
                <a:gd name="connsiteY29" fmla="*/ 381000 h 676275"/>
                <a:gd name="connsiteX30" fmla="*/ 940593 w 1366837"/>
                <a:gd name="connsiteY30" fmla="*/ 295275 h 676275"/>
                <a:gd name="connsiteX31" fmla="*/ 945356 w 1366837"/>
                <a:gd name="connsiteY31" fmla="*/ 264318 h 676275"/>
                <a:gd name="connsiteX32" fmla="*/ 942975 w 1366837"/>
                <a:gd name="connsiteY32" fmla="*/ 252412 h 676275"/>
                <a:gd name="connsiteX33" fmla="*/ 935831 w 1366837"/>
                <a:gd name="connsiteY33" fmla="*/ 240506 h 676275"/>
                <a:gd name="connsiteX34" fmla="*/ 919162 w 1366837"/>
                <a:gd name="connsiteY34" fmla="*/ 230981 h 676275"/>
                <a:gd name="connsiteX35" fmla="*/ 897731 w 1366837"/>
                <a:gd name="connsiteY35" fmla="*/ 230981 h 676275"/>
                <a:gd name="connsiteX36" fmla="*/ 716756 w 1366837"/>
                <a:gd name="connsiteY36" fmla="*/ 261937 h 676275"/>
                <a:gd name="connsiteX37" fmla="*/ 450056 w 1366837"/>
                <a:gd name="connsiteY37" fmla="*/ 314325 h 676275"/>
                <a:gd name="connsiteX0" fmla="*/ 450056 w 1366837"/>
                <a:gd name="connsiteY0" fmla="*/ 314325 h 507207"/>
                <a:gd name="connsiteX1" fmla="*/ 185737 w 1366837"/>
                <a:gd name="connsiteY1" fmla="*/ 369093 h 507207"/>
                <a:gd name="connsiteX2" fmla="*/ 23812 w 1366837"/>
                <a:gd name="connsiteY2" fmla="*/ 409575 h 507207"/>
                <a:gd name="connsiteX3" fmla="*/ 0 w 1366837"/>
                <a:gd name="connsiteY3" fmla="*/ 261937 h 507207"/>
                <a:gd name="connsiteX4" fmla="*/ 200025 w 1366837"/>
                <a:gd name="connsiteY4" fmla="*/ 223837 h 507207"/>
                <a:gd name="connsiteX5" fmla="*/ 488156 w 1366837"/>
                <a:gd name="connsiteY5" fmla="*/ 164306 h 507207"/>
                <a:gd name="connsiteX6" fmla="*/ 764381 w 1366837"/>
                <a:gd name="connsiteY6" fmla="*/ 107156 h 507207"/>
                <a:gd name="connsiteX7" fmla="*/ 833437 w 1366837"/>
                <a:gd name="connsiteY7" fmla="*/ 92868 h 507207"/>
                <a:gd name="connsiteX8" fmla="*/ 866775 w 1366837"/>
                <a:gd name="connsiteY8" fmla="*/ 78581 h 507207"/>
                <a:gd name="connsiteX9" fmla="*/ 907256 w 1366837"/>
                <a:gd name="connsiteY9" fmla="*/ 59531 h 507207"/>
                <a:gd name="connsiteX10" fmla="*/ 942975 w 1366837"/>
                <a:gd name="connsiteY10" fmla="*/ 40481 h 507207"/>
                <a:gd name="connsiteX11" fmla="*/ 966787 w 1366837"/>
                <a:gd name="connsiteY11" fmla="*/ 23812 h 507207"/>
                <a:gd name="connsiteX12" fmla="*/ 985837 w 1366837"/>
                <a:gd name="connsiteY12" fmla="*/ 7143 h 507207"/>
                <a:gd name="connsiteX13" fmla="*/ 1004887 w 1366837"/>
                <a:gd name="connsiteY13" fmla="*/ 0 h 507207"/>
                <a:gd name="connsiteX14" fmla="*/ 1035843 w 1366837"/>
                <a:gd name="connsiteY14" fmla="*/ 4762 h 507207"/>
                <a:gd name="connsiteX15" fmla="*/ 1126331 w 1366837"/>
                <a:gd name="connsiteY15" fmla="*/ 35718 h 507207"/>
                <a:gd name="connsiteX16" fmla="*/ 1226343 w 1366837"/>
                <a:gd name="connsiteY16" fmla="*/ 71437 h 507207"/>
                <a:gd name="connsiteX17" fmla="*/ 1293018 w 1366837"/>
                <a:gd name="connsiteY17" fmla="*/ 100012 h 507207"/>
                <a:gd name="connsiteX18" fmla="*/ 1316831 w 1366837"/>
                <a:gd name="connsiteY18" fmla="*/ 116681 h 507207"/>
                <a:gd name="connsiteX19" fmla="*/ 1343025 w 1366837"/>
                <a:gd name="connsiteY19" fmla="*/ 133350 h 507207"/>
                <a:gd name="connsiteX20" fmla="*/ 1357312 w 1366837"/>
                <a:gd name="connsiteY20" fmla="*/ 150018 h 507207"/>
                <a:gd name="connsiteX21" fmla="*/ 1366837 w 1366837"/>
                <a:gd name="connsiteY21" fmla="*/ 169068 h 507207"/>
                <a:gd name="connsiteX22" fmla="*/ 1362075 w 1366837"/>
                <a:gd name="connsiteY22" fmla="*/ 197643 h 507207"/>
                <a:gd name="connsiteX23" fmla="*/ 1350168 w 1366837"/>
                <a:gd name="connsiteY23" fmla="*/ 219075 h 507207"/>
                <a:gd name="connsiteX24" fmla="*/ 1312068 w 1366837"/>
                <a:gd name="connsiteY24" fmla="*/ 245268 h 507207"/>
                <a:gd name="connsiteX25" fmla="*/ 1252537 w 1366837"/>
                <a:gd name="connsiteY25" fmla="*/ 276225 h 507207"/>
                <a:gd name="connsiteX26" fmla="*/ 1216818 w 1366837"/>
                <a:gd name="connsiteY26" fmla="*/ 352425 h 507207"/>
                <a:gd name="connsiteX27" fmla="*/ 881062 w 1366837"/>
                <a:gd name="connsiteY27" fmla="*/ 507206 h 507207"/>
                <a:gd name="connsiteX28" fmla="*/ 916781 w 1366837"/>
                <a:gd name="connsiteY28" fmla="*/ 381000 h 507207"/>
                <a:gd name="connsiteX29" fmla="*/ 940593 w 1366837"/>
                <a:gd name="connsiteY29" fmla="*/ 295275 h 507207"/>
                <a:gd name="connsiteX30" fmla="*/ 945356 w 1366837"/>
                <a:gd name="connsiteY30" fmla="*/ 264318 h 507207"/>
                <a:gd name="connsiteX31" fmla="*/ 942975 w 1366837"/>
                <a:gd name="connsiteY31" fmla="*/ 252412 h 507207"/>
                <a:gd name="connsiteX32" fmla="*/ 935831 w 1366837"/>
                <a:gd name="connsiteY32" fmla="*/ 240506 h 507207"/>
                <a:gd name="connsiteX33" fmla="*/ 919162 w 1366837"/>
                <a:gd name="connsiteY33" fmla="*/ 230981 h 507207"/>
                <a:gd name="connsiteX34" fmla="*/ 897731 w 1366837"/>
                <a:gd name="connsiteY34" fmla="*/ 230981 h 507207"/>
                <a:gd name="connsiteX35" fmla="*/ 716756 w 1366837"/>
                <a:gd name="connsiteY35" fmla="*/ 261937 h 507207"/>
                <a:gd name="connsiteX36" fmla="*/ 450056 w 1366837"/>
                <a:gd name="connsiteY36" fmla="*/ 314325 h 507207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16781 w 1366837"/>
                <a:gd name="connsiteY27" fmla="*/ 381000 h 409575"/>
                <a:gd name="connsiteX28" fmla="*/ 940593 w 1366837"/>
                <a:gd name="connsiteY28" fmla="*/ 295275 h 409575"/>
                <a:gd name="connsiteX29" fmla="*/ 945356 w 1366837"/>
                <a:gd name="connsiteY29" fmla="*/ 264318 h 409575"/>
                <a:gd name="connsiteX30" fmla="*/ 942975 w 1366837"/>
                <a:gd name="connsiteY30" fmla="*/ 252412 h 409575"/>
                <a:gd name="connsiteX31" fmla="*/ 935831 w 1366837"/>
                <a:gd name="connsiteY31" fmla="*/ 240506 h 409575"/>
                <a:gd name="connsiteX32" fmla="*/ 919162 w 1366837"/>
                <a:gd name="connsiteY32" fmla="*/ 230981 h 409575"/>
                <a:gd name="connsiteX33" fmla="*/ 897731 w 1366837"/>
                <a:gd name="connsiteY33" fmla="*/ 230981 h 409575"/>
                <a:gd name="connsiteX34" fmla="*/ 716756 w 1366837"/>
                <a:gd name="connsiteY34" fmla="*/ 261937 h 409575"/>
                <a:gd name="connsiteX35" fmla="*/ 450056 w 1366837"/>
                <a:gd name="connsiteY35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0593 w 1366837"/>
                <a:gd name="connsiteY27" fmla="*/ 295275 h 409575"/>
                <a:gd name="connsiteX28" fmla="*/ 945356 w 1366837"/>
                <a:gd name="connsiteY28" fmla="*/ 264318 h 409575"/>
                <a:gd name="connsiteX29" fmla="*/ 942975 w 1366837"/>
                <a:gd name="connsiteY29" fmla="*/ 252412 h 409575"/>
                <a:gd name="connsiteX30" fmla="*/ 935831 w 1366837"/>
                <a:gd name="connsiteY30" fmla="*/ 240506 h 409575"/>
                <a:gd name="connsiteX31" fmla="*/ 919162 w 1366837"/>
                <a:gd name="connsiteY31" fmla="*/ 230981 h 409575"/>
                <a:gd name="connsiteX32" fmla="*/ 897731 w 1366837"/>
                <a:gd name="connsiteY32" fmla="*/ 230981 h 409575"/>
                <a:gd name="connsiteX33" fmla="*/ 716756 w 1366837"/>
                <a:gd name="connsiteY33" fmla="*/ 261937 h 409575"/>
                <a:gd name="connsiteX34" fmla="*/ 450056 w 1366837"/>
                <a:gd name="connsiteY34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42975 w 1366837"/>
                <a:gd name="connsiteY28" fmla="*/ 252412 h 409575"/>
                <a:gd name="connsiteX29" fmla="*/ 935831 w 1366837"/>
                <a:gd name="connsiteY29" fmla="*/ 240506 h 409575"/>
                <a:gd name="connsiteX30" fmla="*/ 919162 w 1366837"/>
                <a:gd name="connsiteY30" fmla="*/ 230981 h 409575"/>
                <a:gd name="connsiteX31" fmla="*/ 897731 w 1366837"/>
                <a:gd name="connsiteY31" fmla="*/ 230981 h 409575"/>
                <a:gd name="connsiteX32" fmla="*/ 716756 w 1366837"/>
                <a:gd name="connsiteY32" fmla="*/ 261937 h 409575"/>
                <a:gd name="connsiteX33" fmla="*/ 450056 w 1366837"/>
                <a:gd name="connsiteY33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35831 w 1366837"/>
                <a:gd name="connsiteY28" fmla="*/ 240506 h 409575"/>
                <a:gd name="connsiteX29" fmla="*/ 919162 w 1366837"/>
                <a:gd name="connsiteY29" fmla="*/ 230981 h 409575"/>
                <a:gd name="connsiteX30" fmla="*/ 897731 w 1366837"/>
                <a:gd name="connsiteY30" fmla="*/ 230981 h 409575"/>
                <a:gd name="connsiteX31" fmla="*/ 716756 w 1366837"/>
                <a:gd name="connsiteY31" fmla="*/ 261937 h 409575"/>
                <a:gd name="connsiteX32" fmla="*/ 450056 w 1366837"/>
                <a:gd name="connsiteY32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35831 w 1366837"/>
                <a:gd name="connsiteY27" fmla="*/ 240506 h 409575"/>
                <a:gd name="connsiteX28" fmla="*/ 919162 w 1366837"/>
                <a:gd name="connsiteY28" fmla="*/ 230981 h 409575"/>
                <a:gd name="connsiteX29" fmla="*/ 897731 w 1366837"/>
                <a:gd name="connsiteY29" fmla="*/ 230981 h 409575"/>
                <a:gd name="connsiteX30" fmla="*/ 716756 w 1366837"/>
                <a:gd name="connsiteY30" fmla="*/ 261937 h 409575"/>
                <a:gd name="connsiteX31" fmla="*/ 450056 w 1366837"/>
                <a:gd name="connsiteY31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935831 w 1366837"/>
                <a:gd name="connsiteY26" fmla="*/ 240506 h 409575"/>
                <a:gd name="connsiteX27" fmla="*/ 919162 w 1366837"/>
                <a:gd name="connsiteY27" fmla="*/ 230981 h 409575"/>
                <a:gd name="connsiteX28" fmla="*/ 897731 w 1366837"/>
                <a:gd name="connsiteY28" fmla="*/ 230981 h 409575"/>
                <a:gd name="connsiteX29" fmla="*/ 716756 w 1366837"/>
                <a:gd name="connsiteY29" fmla="*/ 261937 h 409575"/>
                <a:gd name="connsiteX30" fmla="*/ 450056 w 1366837"/>
                <a:gd name="connsiteY30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935831 w 1366837"/>
                <a:gd name="connsiteY25" fmla="*/ 240506 h 409575"/>
                <a:gd name="connsiteX26" fmla="*/ 919162 w 1366837"/>
                <a:gd name="connsiteY26" fmla="*/ 230981 h 409575"/>
                <a:gd name="connsiteX27" fmla="*/ 897731 w 1366837"/>
                <a:gd name="connsiteY27" fmla="*/ 230981 h 409575"/>
                <a:gd name="connsiteX28" fmla="*/ 716756 w 1366837"/>
                <a:gd name="connsiteY28" fmla="*/ 261937 h 409575"/>
                <a:gd name="connsiteX29" fmla="*/ 450056 w 1366837"/>
                <a:gd name="connsiteY29" fmla="*/ 3143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66837" h="409575">
                  <a:moveTo>
                    <a:pt x="450056" y="314325"/>
                  </a:moveTo>
                  <a:lnTo>
                    <a:pt x="185737" y="369093"/>
                  </a:lnTo>
                  <a:lnTo>
                    <a:pt x="23812" y="409575"/>
                  </a:lnTo>
                  <a:lnTo>
                    <a:pt x="0" y="261937"/>
                  </a:lnTo>
                  <a:lnTo>
                    <a:pt x="200025" y="223837"/>
                  </a:lnTo>
                  <a:lnTo>
                    <a:pt x="488156" y="164306"/>
                  </a:lnTo>
                  <a:lnTo>
                    <a:pt x="764381" y="107156"/>
                  </a:lnTo>
                  <a:lnTo>
                    <a:pt x="833437" y="92868"/>
                  </a:lnTo>
                  <a:lnTo>
                    <a:pt x="866775" y="78581"/>
                  </a:lnTo>
                  <a:lnTo>
                    <a:pt x="907256" y="59531"/>
                  </a:lnTo>
                  <a:lnTo>
                    <a:pt x="942975" y="40481"/>
                  </a:lnTo>
                  <a:lnTo>
                    <a:pt x="966787" y="23812"/>
                  </a:lnTo>
                  <a:lnTo>
                    <a:pt x="985837" y="7143"/>
                  </a:lnTo>
                  <a:lnTo>
                    <a:pt x="1004887" y="0"/>
                  </a:lnTo>
                  <a:lnTo>
                    <a:pt x="1035843" y="4762"/>
                  </a:lnTo>
                  <a:lnTo>
                    <a:pt x="1126331" y="35718"/>
                  </a:lnTo>
                  <a:lnTo>
                    <a:pt x="1226343" y="71437"/>
                  </a:lnTo>
                  <a:lnTo>
                    <a:pt x="1293018" y="100012"/>
                  </a:lnTo>
                  <a:lnTo>
                    <a:pt x="1316831" y="116681"/>
                  </a:lnTo>
                  <a:lnTo>
                    <a:pt x="1343025" y="133350"/>
                  </a:lnTo>
                  <a:lnTo>
                    <a:pt x="1357312" y="150018"/>
                  </a:lnTo>
                  <a:lnTo>
                    <a:pt x="1366837" y="169068"/>
                  </a:lnTo>
                  <a:lnTo>
                    <a:pt x="1362075" y="197643"/>
                  </a:lnTo>
                  <a:lnTo>
                    <a:pt x="1350168" y="219075"/>
                  </a:lnTo>
                  <a:lnTo>
                    <a:pt x="1312068" y="245268"/>
                  </a:lnTo>
                  <a:lnTo>
                    <a:pt x="935831" y="240506"/>
                  </a:lnTo>
                  <a:lnTo>
                    <a:pt x="919162" y="230981"/>
                  </a:lnTo>
                  <a:lnTo>
                    <a:pt x="897731" y="230981"/>
                  </a:lnTo>
                  <a:lnTo>
                    <a:pt x="716756" y="261937"/>
                  </a:lnTo>
                  <a:lnTo>
                    <a:pt x="450056" y="3143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D9FD05FA-30D2-4B31-B4C0-DBF6D60B7752}"/>
                </a:ext>
              </a:extLst>
            </p:cNvPr>
            <p:cNvSpPr/>
            <p:nvPr/>
          </p:nvSpPr>
          <p:spPr>
            <a:xfrm>
              <a:off x="6542087" y="2413000"/>
              <a:ext cx="671513" cy="103822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26244 w 1343025"/>
                <a:gd name="connsiteY0" fmla="*/ 314325 h 1235868"/>
                <a:gd name="connsiteX1" fmla="*/ 161925 w 1343025"/>
                <a:gd name="connsiteY1" fmla="*/ 369093 h 1235868"/>
                <a:gd name="connsiteX2" fmla="*/ 0 w 1343025"/>
                <a:gd name="connsiteY2" fmla="*/ 409575 h 1235868"/>
                <a:gd name="connsiteX3" fmla="*/ 176213 w 1343025"/>
                <a:gd name="connsiteY3" fmla="*/ 223837 h 1235868"/>
                <a:gd name="connsiteX4" fmla="*/ 464344 w 1343025"/>
                <a:gd name="connsiteY4" fmla="*/ 164306 h 1235868"/>
                <a:gd name="connsiteX5" fmla="*/ 740569 w 1343025"/>
                <a:gd name="connsiteY5" fmla="*/ 107156 h 1235868"/>
                <a:gd name="connsiteX6" fmla="*/ 809625 w 1343025"/>
                <a:gd name="connsiteY6" fmla="*/ 92868 h 1235868"/>
                <a:gd name="connsiteX7" fmla="*/ 842963 w 1343025"/>
                <a:gd name="connsiteY7" fmla="*/ 78581 h 1235868"/>
                <a:gd name="connsiteX8" fmla="*/ 883444 w 1343025"/>
                <a:gd name="connsiteY8" fmla="*/ 59531 h 1235868"/>
                <a:gd name="connsiteX9" fmla="*/ 919163 w 1343025"/>
                <a:gd name="connsiteY9" fmla="*/ 40481 h 1235868"/>
                <a:gd name="connsiteX10" fmla="*/ 942975 w 1343025"/>
                <a:gd name="connsiteY10" fmla="*/ 23812 h 1235868"/>
                <a:gd name="connsiteX11" fmla="*/ 962025 w 1343025"/>
                <a:gd name="connsiteY11" fmla="*/ 7143 h 1235868"/>
                <a:gd name="connsiteX12" fmla="*/ 981075 w 1343025"/>
                <a:gd name="connsiteY12" fmla="*/ 0 h 1235868"/>
                <a:gd name="connsiteX13" fmla="*/ 1012031 w 1343025"/>
                <a:gd name="connsiteY13" fmla="*/ 4762 h 1235868"/>
                <a:gd name="connsiteX14" fmla="*/ 1102519 w 1343025"/>
                <a:gd name="connsiteY14" fmla="*/ 35718 h 1235868"/>
                <a:gd name="connsiteX15" fmla="*/ 1202531 w 1343025"/>
                <a:gd name="connsiteY15" fmla="*/ 71437 h 1235868"/>
                <a:gd name="connsiteX16" fmla="*/ 1269206 w 1343025"/>
                <a:gd name="connsiteY16" fmla="*/ 100012 h 1235868"/>
                <a:gd name="connsiteX17" fmla="*/ 1293019 w 1343025"/>
                <a:gd name="connsiteY17" fmla="*/ 116681 h 1235868"/>
                <a:gd name="connsiteX18" fmla="*/ 1319213 w 1343025"/>
                <a:gd name="connsiteY18" fmla="*/ 133350 h 1235868"/>
                <a:gd name="connsiteX19" fmla="*/ 1333500 w 1343025"/>
                <a:gd name="connsiteY19" fmla="*/ 150018 h 1235868"/>
                <a:gd name="connsiteX20" fmla="*/ 1343025 w 1343025"/>
                <a:gd name="connsiteY20" fmla="*/ 169068 h 1235868"/>
                <a:gd name="connsiteX21" fmla="*/ 1338263 w 1343025"/>
                <a:gd name="connsiteY21" fmla="*/ 197643 h 1235868"/>
                <a:gd name="connsiteX22" fmla="*/ 1326356 w 1343025"/>
                <a:gd name="connsiteY22" fmla="*/ 219075 h 1235868"/>
                <a:gd name="connsiteX23" fmla="*/ 1288256 w 1343025"/>
                <a:gd name="connsiteY23" fmla="*/ 245268 h 1235868"/>
                <a:gd name="connsiteX24" fmla="*/ 1228725 w 1343025"/>
                <a:gd name="connsiteY24" fmla="*/ 276225 h 1235868"/>
                <a:gd name="connsiteX25" fmla="*/ 1193006 w 1343025"/>
                <a:gd name="connsiteY25" fmla="*/ 352425 h 1235868"/>
                <a:gd name="connsiteX26" fmla="*/ 1107281 w 1343025"/>
                <a:gd name="connsiteY26" fmla="*/ 531018 h 1235868"/>
                <a:gd name="connsiteX27" fmla="*/ 1021556 w 1343025"/>
                <a:gd name="connsiteY27" fmla="*/ 704850 h 1235868"/>
                <a:gd name="connsiteX28" fmla="*/ 938213 w 1343025"/>
                <a:gd name="connsiteY28" fmla="*/ 857250 h 1235868"/>
                <a:gd name="connsiteX29" fmla="*/ 866775 w 1343025"/>
                <a:gd name="connsiteY29" fmla="*/ 988218 h 1235868"/>
                <a:gd name="connsiteX30" fmla="*/ 754856 w 1343025"/>
                <a:gd name="connsiteY30" fmla="*/ 1183481 h 1235868"/>
                <a:gd name="connsiteX31" fmla="*/ 714375 w 1343025"/>
                <a:gd name="connsiteY31" fmla="*/ 1233487 h 1235868"/>
                <a:gd name="connsiteX32" fmla="*/ 678656 w 1343025"/>
                <a:gd name="connsiteY32" fmla="*/ 1235868 h 1235868"/>
                <a:gd name="connsiteX33" fmla="*/ 671513 w 1343025"/>
                <a:gd name="connsiteY33" fmla="*/ 1216818 h 1235868"/>
                <a:gd name="connsiteX34" fmla="*/ 666750 w 1343025"/>
                <a:gd name="connsiteY34" fmla="*/ 1176337 h 1235868"/>
                <a:gd name="connsiteX35" fmla="*/ 671513 w 1343025"/>
                <a:gd name="connsiteY35" fmla="*/ 1147762 h 1235868"/>
                <a:gd name="connsiteX36" fmla="*/ 700088 w 1343025"/>
                <a:gd name="connsiteY36" fmla="*/ 1040606 h 1235868"/>
                <a:gd name="connsiteX37" fmla="*/ 759619 w 1343025"/>
                <a:gd name="connsiteY37" fmla="*/ 840581 h 1235868"/>
                <a:gd name="connsiteX38" fmla="*/ 807244 w 1343025"/>
                <a:gd name="connsiteY38" fmla="*/ 676275 h 1235868"/>
                <a:gd name="connsiteX39" fmla="*/ 857250 w 1343025"/>
                <a:gd name="connsiteY39" fmla="*/ 507206 h 1235868"/>
                <a:gd name="connsiteX40" fmla="*/ 892969 w 1343025"/>
                <a:gd name="connsiteY40" fmla="*/ 381000 h 1235868"/>
                <a:gd name="connsiteX41" fmla="*/ 916781 w 1343025"/>
                <a:gd name="connsiteY41" fmla="*/ 295275 h 1235868"/>
                <a:gd name="connsiteX42" fmla="*/ 921544 w 1343025"/>
                <a:gd name="connsiteY42" fmla="*/ 264318 h 1235868"/>
                <a:gd name="connsiteX43" fmla="*/ 919163 w 1343025"/>
                <a:gd name="connsiteY43" fmla="*/ 252412 h 1235868"/>
                <a:gd name="connsiteX44" fmla="*/ 912019 w 1343025"/>
                <a:gd name="connsiteY44" fmla="*/ 240506 h 1235868"/>
                <a:gd name="connsiteX45" fmla="*/ 895350 w 1343025"/>
                <a:gd name="connsiteY45" fmla="*/ 230981 h 1235868"/>
                <a:gd name="connsiteX46" fmla="*/ 873919 w 1343025"/>
                <a:gd name="connsiteY46" fmla="*/ 230981 h 1235868"/>
                <a:gd name="connsiteX47" fmla="*/ 692944 w 1343025"/>
                <a:gd name="connsiteY47" fmla="*/ 261937 h 1235868"/>
                <a:gd name="connsiteX48" fmla="*/ 426244 w 1343025"/>
                <a:gd name="connsiteY48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14288 w 1181100"/>
                <a:gd name="connsiteY2" fmla="*/ 223837 h 1235868"/>
                <a:gd name="connsiteX3" fmla="*/ 302419 w 1181100"/>
                <a:gd name="connsiteY3" fmla="*/ 164306 h 1235868"/>
                <a:gd name="connsiteX4" fmla="*/ 578644 w 1181100"/>
                <a:gd name="connsiteY4" fmla="*/ 107156 h 1235868"/>
                <a:gd name="connsiteX5" fmla="*/ 647700 w 1181100"/>
                <a:gd name="connsiteY5" fmla="*/ 92868 h 1235868"/>
                <a:gd name="connsiteX6" fmla="*/ 681038 w 1181100"/>
                <a:gd name="connsiteY6" fmla="*/ 78581 h 1235868"/>
                <a:gd name="connsiteX7" fmla="*/ 721519 w 1181100"/>
                <a:gd name="connsiteY7" fmla="*/ 59531 h 1235868"/>
                <a:gd name="connsiteX8" fmla="*/ 757238 w 1181100"/>
                <a:gd name="connsiteY8" fmla="*/ 40481 h 1235868"/>
                <a:gd name="connsiteX9" fmla="*/ 781050 w 1181100"/>
                <a:gd name="connsiteY9" fmla="*/ 23812 h 1235868"/>
                <a:gd name="connsiteX10" fmla="*/ 800100 w 1181100"/>
                <a:gd name="connsiteY10" fmla="*/ 7143 h 1235868"/>
                <a:gd name="connsiteX11" fmla="*/ 819150 w 1181100"/>
                <a:gd name="connsiteY11" fmla="*/ 0 h 1235868"/>
                <a:gd name="connsiteX12" fmla="*/ 850106 w 1181100"/>
                <a:gd name="connsiteY12" fmla="*/ 4762 h 1235868"/>
                <a:gd name="connsiteX13" fmla="*/ 940594 w 1181100"/>
                <a:gd name="connsiteY13" fmla="*/ 35718 h 1235868"/>
                <a:gd name="connsiteX14" fmla="*/ 1040606 w 1181100"/>
                <a:gd name="connsiteY14" fmla="*/ 71437 h 1235868"/>
                <a:gd name="connsiteX15" fmla="*/ 1107281 w 1181100"/>
                <a:gd name="connsiteY15" fmla="*/ 100012 h 1235868"/>
                <a:gd name="connsiteX16" fmla="*/ 1131094 w 1181100"/>
                <a:gd name="connsiteY16" fmla="*/ 116681 h 1235868"/>
                <a:gd name="connsiteX17" fmla="*/ 1157288 w 1181100"/>
                <a:gd name="connsiteY17" fmla="*/ 133350 h 1235868"/>
                <a:gd name="connsiteX18" fmla="*/ 1171575 w 1181100"/>
                <a:gd name="connsiteY18" fmla="*/ 150018 h 1235868"/>
                <a:gd name="connsiteX19" fmla="*/ 1181100 w 1181100"/>
                <a:gd name="connsiteY19" fmla="*/ 169068 h 1235868"/>
                <a:gd name="connsiteX20" fmla="*/ 1176338 w 1181100"/>
                <a:gd name="connsiteY20" fmla="*/ 197643 h 1235868"/>
                <a:gd name="connsiteX21" fmla="*/ 1164431 w 1181100"/>
                <a:gd name="connsiteY21" fmla="*/ 219075 h 1235868"/>
                <a:gd name="connsiteX22" fmla="*/ 1126331 w 1181100"/>
                <a:gd name="connsiteY22" fmla="*/ 245268 h 1235868"/>
                <a:gd name="connsiteX23" fmla="*/ 1066800 w 1181100"/>
                <a:gd name="connsiteY23" fmla="*/ 276225 h 1235868"/>
                <a:gd name="connsiteX24" fmla="*/ 1031081 w 1181100"/>
                <a:gd name="connsiteY24" fmla="*/ 352425 h 1235868"/>
                <a:gd name="connsiteX25" fmla="*/ 945356 w 1181100"/>
                <a:gd name="connsiteY25" fmla="*/ 531018 h 1235868"/>
                <a:gd name="connsiteX26" fmla="*/ 859631 w 1181100"/>
                <a:gd name="connsiteY26" fmla="*/ 704850 h 1235868"/>
                <a:gd name="connsiteX27" fmla="*/ 776288 w 1181100"/>
                <a:gd name="connsiteY27" fmla="*/ 857250 h 1235868"/>
                <a:gd name="connsiteX28" fmla="*/ 704850 w 1181100"/>
                <a:gd name="connsiteY28" fmla="*/ 988218 h 1235868"/>
                <a:gd name="connsiteX29" fmla="*/ 592931 w 1181100"/>
                <a:gd name="connsiteY29" fmla="*/ 1183481 h 1235868"/>
                <a:gd name="connsiteX30" fmla="*/ 552450 w 1181100"/>
                <a:gd name="connsiteY30" fmla="*/ 1233487 h 1235868"/>
                <a:gd name="connsiteX31" fmla="*/ 516731 w 1181100"/>
                <a:gd name="connsiteY31" fmla="*/ 1235868 h 1235868"/>
                <a:gd name="connsiteX32" fmla="*/ 509588 w 1181100"/>
                <a:gd name="connsiteY32" fmla="*/ 1216818 h 1235868"/>
                <a:gd name="connsiteX33" fmla="*/ 504825 w 1181100"/>
                <a:gd name="connsiteY33" fmla="*/ 1176337 h 1235868"/>
                <a:gd name="connsiteX34" fmla="*/ 509588 w 1181100"/>
                <a:gd name="connsiteY34" fmla="*/ 1147762 h 1235868"/>
                <a:gd name="connsiteX35" fmla="*/ 538163 w 1181100"/>
                <a:gd name="connsiteY35" fmla="*/ 1040606 h 1235868"/>
                <a:gd name="connsiteX36" fmla="*/ 597694 w 1181100"/>
                <a:gd name="connsiteY36" fmla="*/ 840581 h 1235868"/>
                <a:gd name="connsiteX37" fmla="*/ 645319 w 1181100"/>
                <a:gd name="connsiteY37" fmla="*/ 676275 h 1235868"/>
                <a:gd name="connsiteX38" fmla="*/ 695325 w 1181100"/>
                <a:gd name="connsiteY38" fmla="*/ 507206 h 1235868"/>
                <a:gd name="connsiteX39" fmla="*/ 731044 w 1181100"/>
                <a:gd name="connsiteY39" fmla="*/ 381000 h 1235868"/>
                <a:gd name="connsiteX40" fmla="*/ 754856 w 1181100"/>
                <a:gd name="connsiteY40" fmla="*/ 295275 h 1235868"/>
                <a:gd name="connsiteX41" fmla="*/ 759619 w 1181100"/>
                <a:gd name="connsiteY41" fmla="*/ 264318 h 1235868"/>
                <a:gd name="connsiteX42" fmla="*/ 757238 w 1181100"/>
                <a:gd name="connsiteY42" fmla="*/ 252412 h 1235868"/>
                <a:gd name="connsiteX43" fmla="*/ 750094 w 1181100"/>
                <a:gd name="connsiteY43" fmla="*/ 240506 h 1235868"/>
                <a:gd name="connsiteX44" fmla="*/ 733425 w 1181100"/>
                <a:gd name="connsiteY44" fmla="*/ 230981 h 1235868"/>
                <a:gd name="connsiteX45" fmla="*/ 711994 w 1181100"/>
                <a:gd name="connsiteY45" fmla="*/ 230981 h 1235868"/>
                <a:gd name="connsiteX46" fmla="*/ 531019 w 1181100"/>
                <a:gd name="connsiteY46" fmla="*/ 261937 h 1235868"/>
                <a:gd name="connsiteX47" fmla="*/ 264319 w 1181100"/>
                <a:gd name="connsiteY47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302419 w 1181100"/>
                <a:gd name="connsiteY2" fmla="*/ 164306 h 1235868"/>
                <a:gd name="connsiteX3" fmla="*/ 578644 w 1181100"/>
                <a:gd name="connsiteY3" fmla="*/ 107156 h 1235868"/>
                <a:gd name="connsiteX4" fmla="*/ 647700 w 1181100"/>
                <a:gd name="connsiteY4" fmla="*/ 92868 h 1235868"/>
                <a:gd name="connsiteX5" fmla="*/ 681038 w 1181100"/>
                <a:gd name="connsiteY5" fmla="*/ 78581 h 1235868"/>
                <a:gd name="connsiteX6" fmla="*/ 721519 w 1181100"/>
                <a:gd name="connsiteY6" fmla="*/ 59531 h 1235868"/>
                <a:gd name="connsiteX7" fmla="*/ 757238 w 1181100"/>
                <a:gd name="connsiteY7" fmla="*/ 40481 h 1235868"/>
                <a:gd name="connsiteX8" fmla="*/ 781050 w 1181100"/>
                <a:gd name="connsiteY8" fmla="*/ 23812 h 1235868"/>
                <a:gd name="connsiteX9" fmla="*/ 800100 w 1181100"/>
                <a:gd name="connsiteY9" fmla="*/ 7143 h 1235868"/>
                <a:gd name="connsiteX10" fmla="*/ 819150 w 1181100"/>
                <a:gd name="connsiteY10" fmla="*/ 0 h 1235868"/>
                <a:gd name="connsiteX11" fmla="*/ 850106 w 1181100"/>
                <a:gd name="connsiteY11" fmla="*/ 4762 h 1235868"/>
                <a:gd name="connsiteX12" fmla="*/ 940594 w 1181100"/>
                <a:gd name="connsiteY12" fmla="*/ 35718 h 1235868"/>
                <a:gd name="connsiteX13" fmla="*/ 1040606 w 1181100"/>
                <a:gd name="connsiteY13" fmla="*/ 71437 h 1235868"/>
                <a:gd name="connsiteX14" fmla="*/ 1107281 w 1181100"/>
                <a:gd name="connsiteY14" fmla="*/ 100012 h 1235868"/>
                <a:gd name="connsiteX15" fmla="*/ 1131094 w 1181100"/>
                <a:gd name="connsiteY15" fmla="*/ 116681 h 1235868"/>
                <a:gd name="connsiteX16" fmla="*/ 1157288 w 1181100"/>
                <a:gd name="connsiteY16" fmla="*/ 133350 h 1235868"/>
                <a:gd name="connsiteX17" fmla="*/ 1171575 w 1181100"/>
                <a:gd name="connsiteY17" fmla="*/ 150018 h 1235868"/>
                <a:gd name="connsiteX18" fmla="*/ 1181100 w 1181100"/>
                <a:gd name="connsiteY18" fmla="*/ 169068 h 1235868"/>
                <a:gd name="connsiteX19" fmla="*/ 1176338 w 1181100"/>
                <a:gd name="connsiteY19" fmla="*/ 197643 h 1235868"/>
                <a:gd name="connsiteX20" fmla="*/ 1164431 w 1181100"/>
                <a:gd name="connsiteY20" fmla="*/ 219075 h 1235868"/>
                <a:gd name="connsiteX21" fmla="*/ 1126331 w 1181100"/>
                <a:gd name="connsiteY21" fmla="*/ 245268 h 1235868"/>
                <a:gd name="connsiteX22" fmla="*/ 1066800 w 1181100"/>
                <a:gd name="connsiteY22" fmla="*/ 276225 h 1235868"/>
                <a:gd name="connsiteX23" fmla="*/ 1031081 w 1181100"/>
                <a:gd name="connsiteY23" fmla="*/ 352425 h 1235868"/>
                <a:gd name="connsiteX24" fmla="*/ 945356 w 1181100"/>
                <a:gd name="connsiteY24" fmla="*/ 531018 h 1235868"/>
                <a:gd name="connsiteX25" fmla="*/ 859631 w 1181100"/>
                <a:gd name="connsiteY25" fmla="*/ 704850 h 1235868"/>
                <a:gd name="connsiteX26" fmla="*/ 776288 w 1181100"/>
                <a:gd name="connsiteY26" fmla="*/ 857250 h 1235868"/>
                <a:gd name="connsiteX27" fmla="*/ 704850 w 1181100"/>
                <a:gd name="connsiteY27" fmla="*/ 988218 h 1235868"/>
                <a:gd name="connsiteX28" fmla="*/ 592931 w 1181100"/>
                <a:gd name="connsiteY28" fmla="*/ 1183481 h 1235868"/>
                <a:gd name="connsiteX29" fmla="*/ 552450 w 1181100"/>
                <a:gd name="connsiteY29" fmla="*/ 1233487 h 1235868"/>
                <a:gd name="connsiteX30" fmla="*/ 516731 w 1181100"/>
                <a:gd name="connsiteY30" fmla="*/ 1235868 h 1235868"/>
                <a:gd name="connsiteX31" fmla="*/ 509588 w 1181100"/>
                <a:gd name="connsiteY31" fmla="*/ 1216818 h 1235868"/>
                <a:gd name="connsiteX32" fmla="*/ 504825 w 1181100"/>
                <a:gd name="connsiteY32" fmla="*/ 1176337 h 1235868"/>
                <a:gd name="connsiteX33" fmla="*/ 509588 w 1181100"/>
                <a:gd name="connsiteY33" fmla="*/ 1147762 h 1235868"/>
                <a:gd name="connsiteX34" fmla="*/ 538163 w 1181100"/>
                <a:gd name="connsiteY34" fmla="*/ 1040606 h 1235868"/>
                <a:gd name="connsiteX35" fmla="*/ 597694 w 1181100"/>
                <a:gd name="connsiteY35" fmla="*/ 840581 h 1235868"/>
                <a:gd name="connsiteX36" fmla="*/ 645319 w 1181100"/>
                <a:gd name="connsiteY36" fmla="*/ 676275 h 1235868"/>
                <a:gd name="connsiteX37" fmla="*/ 695325 w 1181100"/>
                <a:gd name="connsiteY37" fmla="*/ 507206 h 1235868"/>
                <a:gd name="connsiteX38" fmla="*/ 731044 w 1181100"/>
                <a:gd name="connsiteY38" fmla="*/ 381000 h 1235868"/>
                <a:gd name="connsiteX39" fmla="*/ 754856 w 1181100"/>
                <a:gd name="connsiteY39" fmla="*/ 295275 h 1235868"/>
                <a:gd name="connsiteX40" fmla="*/ 759619 w 1181100"/>
                <a:gd name="connsiteY40" fmla="*/ 264318 h 1235868"/>
                <a:gd name="connsiteX41" fmla="*/ 757238 w 1181100"/>
                <a:gd name="connsiteY41" fmla="*/ 252412 h 1235868"/>
                <a:gd name="connsiteX42" fmla="*/ 750094 w 1181100"/>
                <a:gd name="connsiteY42" fmla="*/ 240506 h 1235868"/>
                <a:gd name="connsiteX43" fmla="*/ 733425 w 1181100"/>
                <a:gd name="connsiteY43" fmla="*/ 230981 h 1235868"/>
                <a:gd name="connsiteX44" fmla="*/ 711994 w 1181100"/>
                <a:gd name="connsiteY44" fmla="*/ 230981 h 1235868"/>
                <a:gd name="connsiteX45" fmla="*/ 531019 w 1181100"/>
                <a:gd name="connsiteY45" fmla="*/ 261937 h 1235868"/>
                <a:gd name="connsiteX46" fmla="*/ 264319 w 1181100"/>
                <a:gd name="connsiteY46" fmla="*/ 314325 h 1235868"/>
                <a:gd name="connsiteX0" fmla="*/ 0 w 916781"/>
                <a:gd name="connsiteY0" fmla="*/ 314325 h 1235868"/>
                <a:gd name="connsiteX1" fmla="*/ 38100 w 916781"/>
                <a:gd name="connsiteY1" fmla="*/ 164306 h 1235868"/>
                <a:gd name="connsiteX2" fmla="*/ 314325 w 916781"/>
                <a:gd name="connsiteY2" fmla="*/ 107156 h 1235868"/>
                <a:gd name="connsiteX3" fmla="*/ 383381 w 916781"/>
                <a:gd name="connsiteY3" fmla="*/ 92868 h 1235868"/>
                <a:gd name="connsiteX4" fmla="*/ 416719 w 916781"/>
                <a:gd name="connsiteY4" fmla="*/ 78581 h 1235868"/>
                <a:gd name="connsiteX5" fmla="*/ 457200 w 916781"/>
                <a:gd name="connsiteY5" fmla="*/ 59531 h 1235868"/>
                <a:gd name="connsiteX6" fmla="*/ 492919 w 916781"/>
                <a:gd name="connsiteY6" fmla="*/ 40481 h 1235868"/>
                <a:gd name="connsiteX7" fmla="*/ 516731 w 916781"/>
                <a:gd name="connsiteY7" fmla="*/ 23812 h 1235868"/>
                <a:gd name="connsiteX8" fmla="*/ 535781 w 916781"/>
                <a:gd name="connsiteY8" fmla="*/ 7143 h 1235868"/>
                <a:gd name="connsiteX9" fmla="*/ 554831 w 916781"/>
                <a:gd name="connsiteY9" fmla="*/ 0 h 1235868"/>
                <a:gd name="connsiteX10" fmla="*/ 585787 w 916781"/>
                <a:gd name="connsiteY10" fmla="*/ 4762 h 1235868"/>
                <a:gd name="connsiteX11" fmla="*/ 676275 w 916781"/>
                <a:gd name="connsiteY11" fmla="*/ 35718 h 1235868"/>
                <a:gd name="connsiteX12" fmla="*/ 776287 w 916781"/>
                <a:gd name="connsiteY12" fmla="*/ 71437 h 1235868"/>
                <a:gd name="connsiteX13" fmla="*/ 842962 w 916781"/>
                <a:gd name="connsiteY13" fmla="*/ 100012 h 1235868"/>
                <a:gd name="connsiteX14" fmla="*/ 866775 w 916781"/>
                <a:gd name="connsiteY14" fmla="*/ 116681 h 1235868"/>
                <a:gd name="connsiteX15" fmla="*/ 892969 w 916781"/>
                <a:gd name="connsiteY15" fmla="*/ 133350 h 1235868"/>
                <a:gd name="connsiteX16" fmla="*/ 907256 w 916781"/>
                <a:gd name="connsiteY16" fmla="*/ 150018 h 1235868"/>
                <a:gd name="connsiteX17" fmla="*/ 916781 w 916781"/>
                <a:gd name="connsiteY17" fmla="*/ 169068 h 1235868"/>
                <a:gd name="connsiteX18" fmla="*/ 912019 w 916781"/>
                <a:gd name="connsiteY18" fmla="*/ 197643 h 1235868"/>
                <a:gd name="connsiteX19" fmla="*/ 900112 w 916781"/>
                <a:gd name="connsiteY19" fmla="*/ 219075 h 1235868"/>
                <a:gd name="connsiteX20" fmla="*/ 862012 w 916781"/>
                <a:gd name="connsiteY20" fmla="*/ 245268 h 1235868"/>
                <a:gd name="connsiteX21" fmla="*/ 802481 w 916781"/>
                <a:gd name="connsiteY21" fmla="*/ 276225 h 1235868"/>
                <a:gd name="connsiteX22" fmla="*/ 766762 w 916781"/>
                <a:gd name="connsiteY22" fmla="*/ 352425 h 1235868"/>
                <a:gd name="connsiteX23" fmla="*/ 681037 w 916781"/>
                <a:gd name="connsiteY23" fmla="*/ 531018 h 1235868"/>
                <a:gd name="connsiteX24" fmla="*/ 595312 w 916781"/>
                <a:gd name="connsiteY24" fmla="*/ 704850 h 1235868"/>
                <a:gd name="connsiteX25" fmla="*/ 511969 w 916781"/>
                <a:gd name="connsiteY25" fmla="*/ 857250 h 1235868"/>
                <a:gd name="connsiteX26" fmla="*/ 440531 w 916781"/>
                <a:gd name="connsiteY26" fmla="*/ 988218 h 1235868"/>
                <a:gd name="connsiteX27" fmla="*/ 328612 w 916781"/>
                <a:gd name="connsiteY27" fmla="*/ 1183481 h 1235868"/>
                <a:gd name="connsiteX28" fmla="*/ 288131 w 916781"/>
                <a:gd name="connsiteY28" fmla="*/ 1233487 h 1235868"/>
                <a:gd name="connsiteX29" fmla="*/ 252412 w 916781"/>
                <a:gd name="connsiteY29" fmla="*/ 1235868 h 1235868"/>
                <a:gd name="connsiteX30" fmla="*/ 245269 w 916781"/>
                <a:gd name="connsiteY30" fmla="*/ 1216818 h 1235868"/>
                <a:gd name="connsiteX31" fmla="*/ 240506 w 916781"/>
                <a:gd name="connsiteY31" fmla="*/ 1176337 h 1235868"/>
                <a:gd name="connsiteX32" fmla="*/ 245269 w 916781"/>
                <a:gd name="connsiteY32" fmla="*/ 1147762 h 1235868"/>
                <a:gd name="connsiteX33" fmla="*/ 273844 w 916781"/>
                <a:gd name="connsiteY33" fmla="*/ 1040606 h 1235868"/>
                <a:gd name="connsiteX34" fmla="*/ 333375 w 916781"/>
                <a:gd name="connsiteY34" fmla="*/ 840581 h 1235868"/>
                <a:gd name="connsiteX35" fmla="*/ 381000 w 916781"/>
                <a:gd name="connsiteY35" fmla="*/ 676275 h 1235868"/>
                <a:gd name="connsiteX36" fmla="*/ 431006 w 916781"/>
                <a:gd name="connsiteY36" fmla="*/ 507206 h 1235868"/>
                <a:gd name="connsiteX37" fmla="*/ 466725 w 916781"/>
                <a:gd name="connsiteY37" fmla="*/ 381000 h 1235868"/>
                <a:gd name="connsiteX38" fmla="*/ 490537 w 916781"/>
                <a:gd name="connsiteY38" fmla="*/ 295275 h 1235868"/>
                <a:gd name="connsiteX39" fmla="*/ 495300 w 916781"/>
                <a:gd name="connsiteY39" fmla="*/ 264318 h 1235868"/>
                <a:gd name="connsiteX40" fmla="*/ 492919 w 916781"/>
                <a:gd name="connsiteY40" fmla="*/ 252412 h 1235868"/>
                <a:gd name="connsiteX41" fmla="*/ 485775 w 916781"/>
                <a:gd name="connsiteY41" fmla="*/ 240506 h 1235868"/>
                <a:gd name="connsiteX42" fmla="*/ 469106 w 916781"/>
                <a:gd name="connsiteY42" fmla="*/ 230981 h 1235868"/>
                <a:gd name="connsiteX43" fmla="*/ 447675 w 916781"/>
                <a:gd name="connsiteY43" fmla="*/ 230981 h 1235868"/>
                <a:gd name="connsiteX44" fmla="*/ 266700 w 916781"/>
                <a:gd name="connsiteY44" fmla="*/ 261937 h 1235868"/>
                <a:gd name="connsiteX45" fmla="*/ 0 w 916781"/>
                <a:gd name="connsiteY45" fmla="*/ 314325 h 1235868"/>
                <a:gd name="connsiteX0" fmla="*/ 228600 w 878681"/>
                <a:gd name="connsiteY0" fmla="*/ 261937 h 1235868"/>
                <a:gd name="connsiteX1" fmla="*/ 0 w 878681"/>
                <a:gd name="connsiteY1" fmla="*/ 164306 h 1235868"/>
                <a:gd name="connsiteX2" fmla="*/ 276225 w 878681"/>
                <a:gd name="connsiteY2" fmla="*/ 107156 h 1235868"/>
                <a:gd name="connsiteX3" fmla="*/ 345281 w 878681"/>
                <a:gd name="connsiteY3" fmla="*/ 92868 h 1235868"/>
                <a:gd name="connsiteX4" fmla="*/ 378619 w 878681"/>
                <a:gd name="connsiteY4" fmla="*/ 78581 h 1235868"/>
                <a:gd name="connsiteX5" fmla="*/ 419100 w 878681"/>
                <a:gd name="connsiteY5" fmla="*/ 59531 h 1235868"/>
                <a:gd name="connsiteX6" fmla="*/ 454819 w 878681"/>
                <a:gd name="connsiteY6" fmla="*/ 40481 h 1235868"/>
                <a:gd name="connsiteX7" fmla="*/ 478631 w 878681"/>
                <a:gd name="connsiteY7" fmla="*/ 23812 h 1235868"/>
                <a:gd name="connsiteX8" fmla="*/ 497681 w 878681"/>
                <a:gd name="connsiteY8" fmla="*/ 7143 h 1235868"/>
                <a:gd name="connsiteX9" fmla="*/ 516731 w 878681"/>
                <a:gd name="connsiteY9" fmla="*/ 0 h 1235868"/>
                <a:gd name="connsiteX10" fmla="*/ 547687 w 878681"/>
                <a:gd name="connsiteY10" fmla="*/ 4762 h 1235868"/>
                <a:gd name="connsiteX11" fmla="*/ 638175 w 878681"/>
                <a:gd name="connsiteY11" fmla="*/ 35718 h 1235868"/>
                <a:gd name="connsiteX12" fmla="*/ 738187 w 878681"/>
                <a:gd name="connsiteY12" fmla="*/ 71437 h 1235868"/>
                <a:gd name="connsiteX13" fmla="*/ 804862 w 878681"/>
                <a:gd name="connsiteY13" fmla="*/ 100012 h 1235868"/>
                <a:gd name="connsiteX14" fmla="*/ 828675 w 878681"/>
                <a:gd name="connsiteY14" fmla="*/ 116681 h 1235868"/>
                <a:gd name="connsiteX15" fmla="*/ 854869 w 878681"/>
                <a:gd name="connsiteY15" fmla="*/ 133350 h 1235868"/>
                <a:gd name="connsiteX16" fmla="*/ 869156 w 878681"/>
                <a:gd name="connsiteY16" fmla="*/ 150018 h 1235868"/>
                <a:gd name="connsiteX17" fmla="*/ 878681 w 878681"/>
                <a:gd name="connsiteY17" fmla="*/ 169068 h 1235868"/>
                <a:gd name="connsiteX18" fmla="*/ 873919 w 878681"/>
                <a:gd name="connsiteY18" fmla="*/ 197643 h 1235868"/>
                <a:gd name="connsiteX19" fmla="*/ 862012 w 878681"/>
                <a:gd name="connsiteY19" fmla="*/ 219075 h 1235868"/>
                <a:gd name="connsiteX20" fmla="*/ 823912 w 878681"/>
                <a:gd name="connsiteY20" fmla="*/ 245268 h 1235868"/>
                <a:gd name="connsiteX21" fmla="*/ 764381 w 878681"/>
                <a:gd name="connsiteY21" fmla="*/ 276225 h 1235868"/>
                <a:gd name="connsiteX22" fmla="*/ 728662 w 878681"/>
                <a:gd name="connsiteY22" fmla="*/ 352425 h 1235868"/>
                <a:gd name="connsiteX23" fmla="*/ 642937 w 878681"/>
                <a:gd name="connsiteY23" fmla="*/ 531018 h 1235868"/>
                <a:gd name="connsiteX24" fmla="*/ 557212 w 878681"/>
                <a:gd name="connsiteY24" fmla="*/ 704850 h 1235868"/>
                <a:gd name="connsiteX25" fmla="*/ 473869 w 878681"/>
                <a:gd name="connsiteY25" fmla="*/ 857250 h 1235868"/>
                <a:gd name="connsiteX26" fmla="*/ 402431 w 878681"/>
                <a:gd name="connsiteY26" fmla="*/ 988218 h 1235868"/>
                <a:gd name="connsiteX27" fmla="*/ 290512 w 878681"/>
                <a:gd name="connsiteY27" fmla="*/ 1183481 h 1235868"/>
                <a:gd name="connsiteX28" fmla="*/ 250031 w 878681"/>
                <a:gd name="connsiteY28" fmla="*/ 1233487 h 1235868"/>
                <a:gd name="connsiteX29" fmla="*/ 214312 w 878681"/>
                <a:gd name="connsiteY29" fmla="*/ 1235868 h 1235868"/>
                <a:gd name="connsiteX30" fmla="*/ 207169 w 878681"/>
                <a:gd name="connsiteY30" fmla="*/ 1216818 h 1235868"/>
                <a:gd name="connsiteX31" fmla="*/ 202406 w 878681"/>
                <a:gd name="connsiteY31" fmla="*/ 1176337 h 1235868"/>
                <a:gd name="connsiteX32" fmla="*/ 207169 w 878681"/>
                <a:gd name="connsiteY32" fmla="*/ 1147762 h 1235868"/>
                <a:gd name="connsiteX33" fmla="*/ 235744 w 878681"/>
                <a:gd name="connsiteY33" fmla="*/ 1040606 h 1235868"/>
                <a:gd name="connsiteX34" fmla="*/ 295275 w 878681"/>
                <a:gd name="connsiteY34" fmla="*/ 840581 h 1235868"/>
                <a:gd name="connsiteX35" fmla="*/ 342900 w 878681"/>
                <a:gd name="connsiteY35" fmla="*/ 676275 h 1235868"/>
                <a:gd name="connsiteX36" fmla="*/ 392906 w 878681"/>
                <a:gd name="connsiteY36" fmla="*/ 507206 h 1235868"/>
                <a:gd name="connsiteX37" fmla="*/ 428625 w 878681"/>
                <a:gd name="connsiteY37" fmla="*/ 381000 h 1235868"/>
                <a:gd name="connsiteX38" fmla="*/ 452437 w 878681"/>
                <a:gd name="connsiteY38" fmla="*/ 295275 h 1235868"/>
                <a:gd name="connsiteX39" fmla="*/ 457200 w 878681"/>
                <a:gd name="connsiteY39" fmla="*/ 264318 h 1235868"/>
                <a:gd name="connsiteX40" fmla="*/ 454819 w 878681"/>
                <a:gd name="connsiteY40" fmla="*/ 252412 h 1235868"/>
                <a:gd name="connsiteX41" fmla="*/ 447675 w 878681"/>
                <a:gd name="connsiteY41" fmla="*/ 240506 h 1235868"/>
                <a:gd name="connsiteX42" fmla="*/ 431006 w 878681"/>
                <a:gd name="connsiteY42" fmla="*/ 230981 h 1235868"/>
                <a:gd name="connsiteX43" fmla="*/ 409575 w 878681"/>
                <a:gd name="connsiteY43" fmla="*/ 230981 h 1235868"/>
                <a:gd name="connsiteX44" fmla="*/ 228600 w 878681"/>
                <a:gd name="connsiteY44" fmla="*/ 261937 h 1235868"/>
                <a:gd name="connsiteX0" fmla="*/ 26194 w 676275"/>
                <a:gd name="connsiteY0" fmla="*/ 261937 h 1235868"/>
                <a:gd name="connsiteX1" fmla="*/ 73819 w 676275"/>
                <a:gd name="connsiteY1" fmla="*/ 107156 h 1235868"/>
                <a:gd name="connsiteX2" fmla="*/ 142875 w 676275"/>
                <a:gd name="connsiteY2" fmla="*/ 92868 h 1235868"/>
                <a:gd name="connsiteX3" fmla="*/ 176213 w 676275"/>
                <a:gd name="connsiteY3" fmla="*/ 78581 h 1235868"/>
                <a:gd name="connsiteX4" fmla="*/ 216694 w 676275"/>
                <a:gd name="connsiteY4" fmla="*/ 59531 h 1235868"/>
                <a:gd name="connsiteX5" fmla="*/ 252413 w 676275"/>
                <a:gd name="connsiteY5" fmla="*/ 40481 h 1235868"/>
                <a:gd name="connsiteX6" fmla="*/ 276225 w 676275"/>
                <a:gd name="connsiteY6" fmla="*/ 23812 h 1235868"/>
                <a:gd name="connsiteX7" fmla="*/ 295275 w 676275"/>
                <a:gd name="connsiteY7" fmla="*/ 7143 h 1235868"/>
                <a:gd name="connsiteX8" fmla="*/ 314325 w 676275"/>
                <a:gd name="connsiteY8" fmla="*/ 0 h 1235868"/>
                <a:gd name="connsiteX9" fmla="*/ 345281 w 676275"/>
                <a:gd name="connsiteY9" fmla="*/ 4762 h 1235868"/>
                <a:gd name="connsiteX10" fmla="*/ 435769 w 676275"/>
                <a:gd name="connsiteY10" fmla="*/ 35718 h 1235868"/>
                <a:gd name="connsiteX11" fmla="*/ 535781 w 676275"/>
                <a:gd name="connsiteY11" fmla="*/ 71437 h 1235868"/>
                <a:gd name="connsiteX12" fmla="*/ 602456 w 676275"/>
                <a:gd name="connsiteY12" fmla="*/ 100012 h 1235868"/>
                <a:gd name="connsiteX13" fmla="*/ 626269 w 676275"/>
                <a:gd name="connsiteY13" fmla="*/ 116681 h 1235868"/>
                <a:gd name="connsiteX14" fmla="*/ 652463 w 676275"/>
                <a:gd name="connsiteY14" fmla="*/ 133350 h 1235868"/>
                <a:gd name="connsiteX15" fmla="*/ 666750 w 676275"/>
                <a:gd name="connsiteY15" fmla="*/ 150018 h 1235868"/>
                <a:gd name="connsiteX16" fmla="*/ 676275 w 676275"/>
                <a:gd name="connsiteY16" fmla="*/ 169068 h 1235868"/>
                <a:gd name="connsiteX17" fmla="*/ 671513 w 676275"/>
                <a:gd name="connsiteY17" fmla="*/ 197643 h 1235868"/>
                <a:gd name="connsiteX18" fmla="*/ 659606 w 676275"/>
                <a:gd name="connsiteY18" fmla="*/ 219075 h 1235868"/>
                <a:gd name="connsiteX19" fmla="*/ 621506 w 676275"/>
                <a:gd name="connsiteY19" fmla="*/ 245268 h 1235868"/>
                <a:gd name="connsiteX20" fmla="*/ 561975 w 676275"/>
                <a:gd name="connsiteY20" fmla="*/ 276225 h 1235868"/>
                <a:gd name="connsiteX21" fmla="*/ 526256 w 676275"/>
                <a:gd name="connsiteY21" fmla="*/ 352425 h 1235868"/>
                <a:gd name="connsiteX22" fmla="*/ 440531 w 676275"/>
                <a:gd name="connsiteY22" fmla="*/ 531018 h 1235868"/>
                <a:gd name="connsiteX23" fmla="*/ 354806 w 676275"/>
                <a:gd name="connsiteY23" fmla="*/ 704850 h 1235868"/>
                <a:gd name="connsiteX24" fmla="*/ 271463 w 676275"/>
                <a:gd name="connsiteY24" fmla="*/ 857250 h 1235868"/>
                <a:gd name="connsiteX25" fmla="*/ 200025 w 676275"/>
                <a:gd name="connsiteY25" fmla="*/ 988218 h 1235868"/>
                <a:gd name="connsiteX26" fmla="*/ 88106 w 676275"/>
                <a:gd name="connsiteY26" fmla="*/ 1183481 h 1235868"/>
                <a:gd name="connsiteX27" fmla="*/ 47625 w 676275"/>
                <a:gd name="connsiteY27" fmla="*/ 1233487 h 1235868"/>
                <a:gd name="connsiteX28" fmla="*/ 11906 w 676275"/>
                <a:gd name="connsiteY28" fmla="*/ 1235868 h 1235868"/>
                <a:gd name="connsiteX29" fmla="*/ 4763 w 676275"/>
                <a:gd name="connsiteY29" fmla="*/ 1216818 h 1235868"/>
                <a:gd name="connsiteX30" fmla="*/ 0 w 676275"/>
                <a:gd name="connsiteY30" fmla="*/ 1176337 h 1235868"/>
                <a:gd name="connsiteX31" fmla="*/ 4763 w 676275"/>
                <a:gd name="connsiteY31" fmla="*/ 1147762 h 1235868"/>
                <a:gd name="connsiteX32" fmla="*/ 33338 w 676275"/>
                <a:gd name="connsiteY32" fmla="*/ 1040606 h 1235868"/>
                <a:gd name="connsiteX33" fmla="*/ 92869 w 676275"/>
                <a:gd name="connsiteY33" fmla="*/ 840581 h 1235868"/>
                <a:gd name="connsiteX34" fmla="*/ 140494 w 676275"/>
                <a:gd name="connsiteY34" fmla="*/ 676275 h 1235868"/>
                <a:gd name="connsiteX35" fmla="*/ 190500 w 676275"/>
                <a:gd name="connsiteY35" fmla="*/ 507206 h 1235868"/>
                <a:gd name="connsiteX36" fmla="*/ 226219 w 676275"/>
                <a:gd name="connsiteY36" fmla="*/ 381000 h 1235868"/>
                <a:gd name="connsiteX37" fmla="*/ 250031 w 676275"/>
                <a:gd name="connsiteY37" fmla="*/ 295275 h 1235868"/>
                <a:gd name="connsiteX38" fmla="*/ 254794 w 676275"/>
                <a:gd name="connsiteY38" fmla="*/ 264318 h 1235868"/>
                <a:gd name="connsiteX39" fmla="*/ 252413 w 676275"/>
                <a:gd name="connsiteY39" fmla="*/ 252412 h 1235868"/>
                <a:gd name="connsiteX40" fmla="*/ 245269 w 676275"/>
                <a:gd name="connsiteY40" fmla="*/ 240506 h 1235868"/>
                <a:gd name="connsiteX41" fmla="*/ 228600 w 676275"/>
                <a:gd name="connsiteY41" fmla="*/ 230981 h 1235868"/>
                <a:gd name="connsiteX42" fmla="*/ 207169 w 676275"/>
                <a:gd name="connsiteY42" fmla="*/ 230981 h 1235868"/>
                <a:gd name="connsiteX43" fmla="*/ 26194 w 676275"/>
                <a:gd name="connsiteY43" fmla="*/ 261937 h 1235868"/>
                <a:gd name="connsiteX0" fmla="*/ 26194 w 676275"/>
                <a:gd name="connsiteY0" fmla="*/ 261937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42" fmla="*/ 26194 w 676275"/>
                <a:gd name="connsiteY42" fmla="*/ 261937 h 1235868"/>
                <a:gd name="connsiteX0" fmla="*/ 207169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0" fmla="*/ 228600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0" fmla="*/ 228600 w 676275"/>
                <a:gd name="connsiteY0" fmla="*/ 230981 h 1235868"/>
                <a:gd name="connsiteX1" fmla="*/ 176213 w 676275"/>
                <a:gd name="connsiteY1" fmla="*/ 78581 h 1235868"/>
                <a:gd name="connsiteX2" fmla="*/ 216694 w 676275"/>
                <a:gd name="connsiteY2" fmla="*/ 59531 h 1235868"/>
                <a:gd name="connsiteX3" fmla="*/ 252413 w 676275"/>
                <a:gd name="connsiteY3" fmla="*/ 40481 h 1235868"/>
                <a:gd name="connsiteX4" fmla="*/ 276225 w 676275"/>
                <a:gd name="connsiteY4" fmla="*/ 23812 h 1235868"/>
                <a:gd name="connsiteX5" fmla="*/ 295275 w 676275"/>
                <a:gd name="connsiteY5" fmla="*/ 7143 h 1235868"/>
                <a:gd name="connsiteX6" fmla="*/ 314325 w 676275"/>
                <a:gd name="connsiteY6" fmla="*/ 0 h 1235868"/>
                <a:gd name="connsiteX7" fmla="*/ 345281 w 676275"/>
                <a:gd name="connsiteY7" fmla="*/ 4762 h 1235868"/>
                <a:gd name="connsiteX8" fmla="*/ 435769 w 676275"/>
                <a:gd name="connsiteY8" fmla="*/ 35718 h 1235868"/>
                <a:gd name="connsiteX9" fmla="*/ 535781 w 676275"/>
                <a:gd name="connsiteY9" fmla="*/ 71437 h 1235868"/>
                <a:gd name="connsiteX10" fmla="*/ 602456 w 676275"/>
                <a:gd name="connsiteY10" fmla="*/ 100012 h 1235868"/>
                <a:gd name="connsiteX11" fmla="*/ 626269 w 676275"/>
                <a:gd name="connsiteY11" fmla="*/ 116681 h 1235868"/>
                <a:gd name="connsiteX12" fmla="*/ 652463 w 676275"/>
                <a:gd name="connsiteY12" fmla="*/ 133350 h 1235868"/>
                <a:gd name="connsiteX13" fmla="*/ 666750 w 676275"/>
                <a:gd name="connsiteY13" fmla="*/ 150018 h 1235868"/>
                <a:gd name="connsiteX14" fmla="*/ 676275 w 676275"/>
                <a:gd name="connsiteY14" fmla="*/ 169068 h 1235868"/>
                <a:gd name="connsiteX15" fmla="*/ 671513 w 676275"/>
                <a:gd name="connsiteY15" fmla="*/ 197643 h 1235868"/>
                <a:gd name="connsiteX16" fmla="*/ 659606 w 676275"/>
                <a:gd name="connsiteY16" fmla="*/ 219075 h 1235868"/>
                <a:gd name="connsiteX17" fmla="*/ 621506 w 676275"/>
                <a:gd name="connsiteY17" fmla="*/ 245268 h 1235868"/>
                <a:gd name="connsiteX18" fmla="*/ 561975 w 676275"/>
                <a:gd name="connsiteY18" fmla="*/ 276225 h 1235868"/>
                <a:gd name="connsiteX19" fmla="*/ 526256 w 676275"/>
                <a:gd name="connsiteY19" fmla="*/ 352425 h 1235868"/>
                <a:gd name="connsiteX20" fmla="*/ 440531 w 676275"/>
                <a:gd name="connsiteY20" fmla="*/ 531018 h 1235868"/>
                <a:gd name="connsiteX21" fmla="*/ 354806 w 676275"/>
                <a:gd name="connsiteY21" fmla="*/ 704850 h 1235868"/>
                <a:gd name="connsiteX22" fmla="*/ 271463 w 676275"/>
                <a:gd name="connsiteY22" fmla="*/ 857250 h 1235868"/>
                <a:gd name="connsiteX23" fmla="*/ 200025 w 676275"/>
                <a:gd name="connsiteY23" fmla="*/ 988218 h 1235868"/>
                <a:gd name="connsiteX24" fmla="*/ 88106 w 676275"/>
                <a:gd name="connsiteY24" fmla="*/ 1183481 h 1235868"/>
                <a:gd name="connsiteX25" fmla="*/ 47625 w 676275"/>
                <a:gd name="connsiteY25" fmla="*/ 1233487 h 1235868"/>
                <a:gd name="connsiteX26" fmla="*/ 11906 w 676275"/>
                <a:gd name="connsiteY26" fmla="*/ 1235868 h 1235868"/>
                <a:gd name="connsiteX27" fmla="*/ 4763 w 676275"/>
                <a:gd name="connsiteY27" fmla="*/ 1216818 h 1235868"/>
                <a:gd name="connsiteX28" fmla="*/ 0 w 676275"/>
                <a:gd name="connsiteY28" fmla="*/ 1176337 h 1235868"/>
                <a:gd name="connsiteX29" fmla="*/ 4763 w 676275"/>
                <a:gd name="connsiteY29" fmla="*/ 1147762 h 1235868"/>
                <a:gd name="connsiteX30" fmla="*/ 33338 w 676275"/>
                <a:gd name="connsiteY30" fmla="*/ 1040606 h 1235868"/>
                <a:gd name="connsiteX31" fmla="*/ 92869 w 676275"/>
                <a:gd name="connsiteY31" fmla="*/ 840581 h 1235868"/>
                <a:gd name="connsiteX32" fmla="*/ 140494 w 676275"/>
                <a:gd name="connsiteY32" fmla="*/ 676275 h 1235868"/>
                <a:gd name="connsiteX33" fmla="*/ 190500 w 676275"/>
                <a:gd name="connsiteY33" fmla="*/ 507206 h 1235868"/>
                <a:gd name="connsiteX34" fmla="*/ 226219 w 676275"/>
                <a:gd name="connsiteY34" fmla="*/ 381000 h 1235868"/>
                <a:gd name="connsiteX35" fmla="*/ 250031 w 676275"/>
                <a:gd name="connsiteY35" fmla="*/ 295275 h 1235868"/>
                <a:gd name="connsiteX36" fmla="*/ 254794 w 676275"/>
                <a:gd name="connsiteY36" fmla="*/ 264318 h 1235868"/>
                <a:gd name="connsiteX37" fmla="*/ 252413 w 676275"/>
                <a:gd name="connsiteY37" fmla="*/ 252412 h 1235868"/>
                <a:gd name="connsiteX38" fmla="*/ 245269 w 676275"/>
                <a:gd name="connsiteY38" fmla="*/ 240506 h 1235868"/>
                <a:gd name="connsiteX39" fmla="*/ 228600 w 676275"/>
                <a:gd name="connsiteY39" fmla="*/ 230981 h 1235868"/>
                <a:gd name="connsiteX0" fmla="*/ 228600 w 676275"/>
                <a:gd name="connsiteY0" fmla="*/ 230981 h 1235868"/>
                <a:gd name="connsiteX1" fmla="*/ 216694 w 676275"/>
                <a:gd name="connsiteY1" fmla="*/ 59531 h 1235868"/>
                <a:gd name="connsiteX2" fmla="*/ 252413 w 676275"/>
                <a:gd name="connsiteY2" fmla="*/ 40481 h 1235868"/>
                <a:gd name="connsiteX3" fmla="*/ 276225 w 676275"/>
                <a:gd name="connsiteY3" fmla="*/ 23812 h 1235868"/>
                <a:gd name="connsiteX4" fmla="*/ 295275 w 676275"/>
                <a:gd name="connsiteY4" fmla="*/ 7143 h 1235868"/>
                <a:gd name="connsiteX5" fmla="*/ 314325 w 676275"/>
                <a:gd name="connsiteY5" fmla="*/ 0 h 1235868"/>
                <a:gd name="connsiteX6" fmla="*/ 345281 w 676275"/>
                <a:gd name="connsiteY6" fmla="*/ 4762 h 1235868"/>
                <a:gd name="connsiteX7" fmla="*/ 435769 w 676275"/>
                <a:gd name="connsiteY7" fmla="*/ 35718 h 1235868"/>
                <a:gd name="connsiteX8" fmla="*/ 535781 w 676275"/>
                <a:gd name="connsiteY8" fmla="*/ 71437 h 1235868"/>
                <a:gd name="connsiteX9" fmla="*/ 602456 w 676275"/>
                <a:gd name="connsiteY9" fmla="*/ 100012 h 1235868"/>
                <a:gd name="connsiteX10" fmla="*/ 626269 w 676275"/>
                <a:gd name="connsiteY10" fmla="*/ 116681 h 1235868"/>
                <a:gd name="connsiteX11" fmla="*/ 652463 w 676275"/>
                <a:gd name="connsiteY11" fmla="*/ 133350 h 1235868"/>
                <a:gd name="connsiteX12" fmla="*/ 666750 w 676275"/>
                <a:gd name="connsiteY12" fmla="*/ 150018 h 1235868"/>
                <a:gd name="connsiteX13" fmla="*/ 676275 w 676275"/>
                <a:gd name="connsiteY13" fmla="*/ 169068 h 1235868"/>
                <a:gd name="connsiteX14" fmla="*/ 671513 w 676275"/>
                <a:gd name="connsiteY14" fmla="*/ 197643 h 1235868"/>
                <a:gd name="connsiteX15" fmla="*/ 659606 w 676275"/>
                <a:gd name="connsiteY15" fmla="*/ 219075 h 1235868"/>
                <a:gd name="connsiteX16" fmla="*/ 621506 w 676275"/>
                <a:gd name="connsiteY16" fmla="*/ 245268 h 1235868"/>
                <a:gd name="connsiteX17" fmla="*/ 561975 w 676275"/>
                <a:gd name="connsiteY17" fmla="*/ 276225 h 1235868"/>
                <a:gd name="connsiteX18" fmla="*/ 526256 w 676275"/>
                <a:gd name="connsiteY18" fmla="*/ 352425 h 1235868"/>
                <a:gd name="connsiteX19" fmla="*/ 440531 w 676275"/>
                <a:gd name="connsiteY19" fmla="*/ 531018 h 1235868"/>
                <a:gd name="connsiteX20" fmla="*/ 354806 w 676275"/>
                <a:gd name="connsiteY20" fmla="*/ 704850 h 1235868"/>
                <a:gd name="connsiteX21" fmla="*/ 271463 w 676275"/>
                <a:gd name="connsiteY21" fmla="*/ 857250 h 1235868"/>
                <a:gd name="connsiteX22" fmla="*/ 200025 w 676275"/>
                <a:gd name="connsiteY22" fmla="*/ 988218 h 1235868"/>
                <a:gd name="connsiteX23" fmla="*/ 88106 w 676275"/>
                <a:gd name="connsiteY23" fmla="*/ 1183481 h 1235868"/>
                <a:gd name="connsiteX24" fmla="*/ 47625 w 676275"/>
                <a:gd name="connsiteY24" fmla="*/ 1233487 h 1235868"/>
                <a:gd name="connsiteX25" fmla="*/ 11906 w 676275"/>
                <a:gd name="connsiteY25" fmla="*/ 1235868 h 1235868"/>
                <a:gd name="connsiteX26" fmla="*/ 4763 w 676275"/>
                <a:gd name="connsiteY26" fmla="*/ 1216818 h 1235868"/>
                <a:gd name="connsiteX27" fmla="*/ 0 w 676275"/>
                <a:gd name="connsiteY27" fmla="*/ 1176337 h 1235868"/>
                <a:gd name="connsiteX28" fmla="*/ 4763 w 676275"/>
                <a:gd name="connsiteY28" fmla="*/ 1147762 h 1235868"/>
                <a:gd name="connsiteX29" fmla="*/ 33338 w 676275"/>
                <a:gd name="connsiteY29" fmla="*/ 1040606 h 1235868"/>
                <a:gd name="connsiteX30" fmla="*/ 92869 w 676275"/>
                <a:gd name="connsiteY30" fmla="*/ 840581 h 1235868"/>
                <a:gd name="connsiteX31" fmla="*/ 140494 w 676275"/>
                <a:gd name="connsiteY31" fmla="*/ 676275 h 1235868"/>
                <a:gd name="connsiteX32" fmla="*/ 190500 w 676275"/>
                <a:gd name="connsiteY32" fmla="*/ 507206 h 1235868"/>
                <a:gd name="connsiteX33" fmla="*/ 226219 w 676275"/>
                <a:gd name="connsiteY33" fmla="*/ 381000 h 1235868"/>
                <a:gd name="connsiteX34" fmla="*/ 250031 w 676275"/>
                <a:gd name="connsiteY34" fmla="*/ 295275 h 1235868"/>
                <a:gd name="connsiteX35" fmla="*/ 254794 w 676275"/>
                <a:gd name="connsiteY35" fmla="*/ 264318 h 1235868"/>
                <a:gd name="connsiteX36" fmla="*/ 252413 w 676275"/>
                <a:gd name="connsiteY36" fmla="*/ 252412 h 1235868"/>
                <a:gd name="connsiteX37" fmla="*/ 245269 w 676275"/>
                <a:gd name="connsiteY37" fmla="*/ 240506 h 1235868"/>
                <a:gd name="connsiteX38" fmla="*/ 228600 w 676275"/>
                <a:gd name="connsiteY38" fmla="*/ 230981 h 1235868"/>
                <a:gd name="connsiteX0" fmla="*/ 228600 w 676275"/>
                <a:gd name="connsiteY0" fmla="*/ 230981 h 1235868"/>
                <a:gd name="connsiteX1" fmla="*/ 252413 w 676275"/>
                <a:gd name="connsiteY1" fmla="*/ 40481 h 1235868"/>
                <a:gd name="connsiteX2" fmla="*/ 276225 w 676275"/>
                <a:gd name="connsiteY2" fmla="*/ 23812 h 1235868"/>
                <a:gd name="connsiteX3" fmla="*/ 295275 w 676275"/>
                <a:gd name="connsiteY3" fmla="*/ 7143 h 1235868"/>
                <a:gd name="connsiteX4" fmla="*/ 314325 w 676275"/>
                <a:gd name="connsiteY4" fmla="*/ 0 h 1235868"/>
                <a:gd name="connsiteX5" fmla="*/ 345281 w 676275"/>
                <a:gd name="connsiteY5" fmla="*/ 4762 h 1235868"/>
                <a:gd name="connsiteX6" fmla="*/ 435769 w 676275"/>
                <a:gd name="connsiteY6" fmla="*/ 35718 h 1235868"/>
                <a:gd name="connsiteX7" fmla="*/ 535781 w 676275"/>
                <a:gd name="connsiteY7" fmla="*/ 71437 h 1235868"/>
                <a:gd name="connsiteX8" fmla="*/ 602456 w 676275"/>
                <a:gd name="connsiteY8" fmla="*/ 100012 h 1235868"/>
                <a:gd name="connsiteX9" fmla="*/ 626269 w 676275"/>
                <a:gd name="connsiteY9" fmla="*/ 116681 h 1235868"/>
                <a:gd name="connsiteX10" fmla="*/ 652463 w 676275"/>
                <a:gd name="connsiteY10" fmla="*/ 133350 h 1235868"/>
                <a:gd name="connsiteX11" fmla="*/ 666750 w 676275"/>
                <a:gd name="connsiteY11" fmla="*/ 150018 h 1235868"/>
                <a:gd name="connsiteX12" fmla="*/ 676275 w 676275"/>
                <a:gd name="connsiteY12" fmla="*/ 169068 h 1235868"/>
                <a:gd name="connsiteX13" fmla="*/ 671513 w 676275"/>
                <a:gd name="connsiteY13" fmla="*/ 197643 h 1235868"/>
                <a:gd name="connsiteX14" fmla="*/ 659606 w 676275"/>
                <a:gd name="connsiteY14" fmla="*/ 219075 h 1235868"/>
                <a:gd name="connsiteX15" fmla="*/ 621506 w 676275"/>
                <a:gd name="connsiteY15" fmla="*/ 245268 h 1235868"/>
                <a:gd name="connsiteX16" fmla="*/ 561975 w 676275"/>
                <a:gd name="connsiteY16" fmla="*/ 276225 h 1235868"/>
                <a:gd name="connsiteX17" fmla="*/ 526256 w 676275"/>
                <a:gd name="connsiteY17" fmla="*/ 352425 h 1235868"/>
                <a:gd name="connsiteX18" fmla="*/ 440531 w 676275"/>
                <a:gd name="connsiteY18" fmla="*/ 531018 h 1235868"/>
                <a:gd name="connsiteX19" fmla="*/ 354806 w 676275"/>
                <a:gd name="connsiteY19" fmla="*/ 704850 h 1235868"/>
                <a:gd name="connsiteX20" fmla="*/ 271463 w 676275"/>
                <a:gd name="connsiteY20" fmla="*/ 857250 h 1235868"/>
                <a:gd name="connsiteX21" fmla="*/ 200025 w 676275"/>
                <a:gd name="connsiteY21" fmla="*/ 988218 h 1235868"/>
                <a:gd name="connsiteX22" fmla="*/ 88106 w 676275"/>
                <a:gd name="connsiteY22" fmla="*/ 1183481 h 1235868"/>
                <a:gd name="connsiteX23" fmla="*/ 47625 w 676275"/>
                <a:gd name="connsiteY23" fmla="*/ 1233487 h 1235868"/>
                <a:gd name="connsiteX24" fmla="*/ 11906 w 676275"/>
                <a:gd name="connsiteY24" fmla="*/ 1235868 h 1235868"/>
                <a:gd name="connsiteX25" fmla="*/ 4763 w 676275"/>
                <a:gd name="connsiteY25" fmla="*/ 1216818 h 1235868"/>
                <a:gd name="connsiteX26" fmla="*/ 0 w 676275"/>
                <a:gd name="connsiteY26" fmla="*/ 1176337 h 1235868"/>
                <a:gd name="connsiteX27" fmla="*/ 4763 w 676275"/>
                <a:gd name="connsiteY27" fmla="*/ 1147762 h 1235868"/>
                <a:gd name="connsiteX28" fmla="*/ 33338 w 676275"/>
                <a:gd name="connsiteY28" fmla="*/ 1040606 h 1235868"/>
                <a:gd name="connsiteX29" fmla="*/ 92869 w 676275"/>
                <a:gd name="connsiteY29" fmla="*/ 840581 h 1235868"/>
                <a:gd name="connsiteX30" fmla="*/ 140494 w 676275"/>
                <a:gd name="connsiteY30" fmla="*/ 676275 h 1235868"/>
                <a:gd name="connsiteX31" fmla="*/ 190500 w 676275"/>
                <a:gd name="connsiteY31" fmla="*/ 507206 h 1235868"/>
                <a:gd name="connsiteX32" fmla="*/ 226219 w 676275"/>
                <a:gd name="connsiteY32" fmla="*/ 381000 h 1235868"/>
                <a:gd name="connsiteX33" fmla="*/ 250031 w 676275"/>
                <a:gd name="connsiteY33" fmla="*/ 295275 h 1235868"/>
                <a:gd name="connsiteX34" fmla="*/ 254794 w 676275"/>
                <a:gd name="connsiteY34" fmla="*/ 264318 h 1235868"/>
                <a:gd name="connsiteX35" fmla="*/ 252413 w 676275"/>
                <a:gd name="connsiteY35" fmla="*/ 252412 h 1235868"/>
                <a:gd name="connsiteX36" fmla="*/ 245269 w 676275"/>
                <a:gd name="connsiteY36" fmla="*/ 240506 h 1235868"/>
                <a:gd name="connsiteX37" fmla="*/ 228600 w 676275"/>
                <a:gd name="connsiteY37" fmla="*/ 230981 h 1235868"/>
                <a:gd name="connsiteX0" fmla="*/ 228600 w 676275"/>
                <a:gd name="connsiteY0" fmla="*/ 230981 h 1235868"/>
                <a:gd name="connsiteX1" fmla="*/ 276225 w 676275"/>
                <a:gd name="connsiteY1" fmla="*/ 23812 h 1235868"/>
                <a:gd name="connsiteX2" fmla="*/ 295275 w 676275"/>
                <a:gd name="connsiteY2" fmla="*/ 7143 h 1235868"/>
                <a:gd name="connsiteX3" fmla="*/ 314325 w 676275"/>
                <a:gd name="connsiteY3" fmla="*/ 0 h 1235868"/>
                <a:gd name="connsiteX4" fmla="*/ 345281 w 676275"/>
                <a:gd name="connsiteY4" fmla="*/ 4762 h 1235868"/>
                <a:gd name="connsiteX5" fmla="*/ 435769 w 676275"/>
                <a:gd name="connsiteY5" fmla="*/ 35718 h 1235868"/>
                <a:gd name="connsiteX6" fmla="*/ 535781 w 676275"/>
                <a:gd name="connsiteY6" fmla="*/ 71437 h 1235868"/>
                <a:gd name="connsiteX7" fmla="*/ 602456 w 676275"/>
                <a:gd name="connsiteY7" fmla="*/ 100012 h 1235868"/>
                <a:gd name="connsiteX8" fmla="*/ 626269 w 676275"/>
                <a:gd name="connsiteY8" fmla="*/ 116681 h 1235868"/>
                <a:gd name="connsiteX9" fmla="*/ 652463 w 676275"/>
                <a:gd name="connsiteY9" fmla="*/ 133350 h 1235868"/>
                <a:gd name="connsiteX10" fmla="*/ 666750 w 676275"/>
                <a:gd name="connsiteY10" fmla="*/ 150018 h 1235868"/>
                <a:gd name="connsiteX11" fmla="*/ 676275 w 676275"/>
                <a:gd name="connsiteY11" fmla="*/ 169068 h 1235868"/>
                <a:gd name="connsiteX12" fmla="*/ 671513 w 676275"/>
                <a:gd name="connsiteY12" fmla="*/ 197643 h 1235868"/>
                <a:gd name="connsiteX13" fmla="*/ 659606 w 676275"/>
                <a:gd name="connsiteY13" fmla="*/ 219075 h 1235868"/>
                <a:gd name="connsiteX14" fmla="*/ 621506 w 676275"/>
                <a:gd name="connsiteY14" fmla="*/ 245268 h 1235868"/>
                <a:gd name="connsiteX15" fmla="*/ 561975 w 676275"/>
                <a:gd name="connsiteY15" fmla="*/ 276225 h 1235868"/>
                <a:gd name="connsiteX16" fmla="*/ 526256 w 676275"/>
                <a:gd name="connsiteY16" fmla="*/ 352425 h 1235868"/>
                <a:gd name="connsiteX17" fmla="*/ 440531 w 676275"/>
                <a:gd name="connsiteY17" fmla="*/ 531018 h 1235868"/>
                <a:gd name="connsiteX18" fmla="*/ 354806 w 676275"/>
                <a:gd name="connsiteY18" fmla="*/ 704850 h 1235868"/>
                <a:gd name="connsiteX19" fmla="*/ 271463 w 676275"/>
                <a:gd name="connsiteY19" fmla="*/ 857250 h 1235868"/>
                <a:gd name="connsiteX20" fmla="*/ 200025 w 676275"/>
                <a:gd name="connsiteY20" fmla="*/ 988218 h 1235868"/>
                <a:gd name="connsiteX21" fmla="*/ 88106 w 676275"/>
                <a:gd name="connsiteY21" fmla="*/ 1183481 h 1235868"/>
                <a:gd name="connsiteX22" fmla="*/ 47625 w 676275"/>
                <a:gd name="connsiteY22" fmla="*/ 1233487 h 1235868"/>
                <a:gd name="connsiteX23" fmla="*/ 11906 w 676275"/>
                <a:gd name="connsiteY23" fmla="*/ 1235868 h 1235868"/>
                <a:gd name="connsiteX24" fmla="*/ 4763 w 676275"/>
                <a:gd name="connsiteY24" fmla="*/ 1216818 h 1235868"/>
                <a:gd name="connsiteX25" fmla="*/ 0 w 676275"/>
                <a:gd name="connsiteY25" fmla="*/ 1176337 h 1235868"/>
                <a:gd name="connsiteX26" fmla="*/ 4763 w 676275"/>
                <a:gd name="connsiteY26" fmla="*/ 1147762 h 1235868"/>
                <a:gd name="connsiteX27" fmla="*/ 33338 w 676275"/>
                <a:gd name="connsiteY27" fmla="*/ 1040606 h 1235868"/>
                <a:gd name="connsiteX28" fmla="*/ 92869 w 676275"/>
                <a:gd name="connsiteY28" fmla="*/ 840581 h 1235868"/>
                <a:gd name="connsiteX29" fmla="*/ 140494 w 676275"/>
                <a:gd name="connsiteY29" fmla="*/ 676275 h 1235868"/>
                <a:gd name="connsiteX30" fmla="*/ 190500 w 676275"/>
                <a:gd name="connsiteY30" fmla="*/ 507206 h 1235868"/>
                <a:gd name="connsiteX31" fmla="*/ 226219 w 676275"/>
                <a:gd name="connsiteY31" fmla="*/ 381000 h 1235868"/>
                <a:gd name="connsiteX32" fmla="*/ 250031 w 676275"/>
                <a:gd name="connsiteY32" fmla="*/ 295275 h 1235868"/>
                <a:gd name="connsiteX33" fmla="*/ 254794 w 676275"/>
                <a:gd name="connsiteY33" fmla="*/ 264318 h 1235868"/>
                <a:gd name="connsiteX34" fmla="*/ 252413 w 676275"/>
                <a:gd name="connsiteY34" fmla="*/ 252412 h 1235868"/>
                <a:gd name="connsiteX35" fmla="*/ 245269 w 676275"/>
                <a:gd name="connsiteY35" fmla="*/ 240506 h 1235868"/>
                <a:gd name="connsiteX36" fmla="*/ 228600 w 676275"/>
                <a:gd name="connsiteY36" fmla="*/ 230981 h 1235868"/>
                <a:gd name="connsiteX0" fmla="*/ 228600 w 676275"/>
                <a:gd name="connsiteY0" fmla="*/ 230981 h 1235868"/>
                <a:gd name="connsiteX1" fmla="*/ 295275 w 676275"/>
                <a:gd name="connsiteY1" fmla="*/ 7143 h 1235868"/>
                <a:gd name="connsiteX2" fmla="*/ 314325 w 676275"/>
                <a:gd name="connsiteY2" fmla="*/ 0 h 1235868"/>
                <a:gd name="connsiteX3" fmla="*/ 345281 w 676275"/>
                <a:gd name="connsiteY3" fmla="*/ 4762 h 1235868"/>
                <a:gd name="connsiteX4" fmla="*/ 435769 w 676275"/>
                <a:gd name="connsiteY4" fmla="*/ 35718 h 1235868"/>
                <a:gd name="connsiteX5" fmla="*/ 535781 w 676275"/>
                <a:gd name="connsiteY5" fmla="*/ 71437 h 1235868"/>
                <a:gd name="connsiteX6" fmla="*/ 602456 w 676275"/>
                <a:gd name="connsiteY6" fmla="*/ 100012 h 1235868"/>
                <a:gd name="connsiteX7" fmla="*/ 626269 w 676275"/>
                <a:gd name="connsiteY7" fmla="*/ 116681 h 1235868"/>
                <a:gd name="connsiteX8" fmla="*/ 652463 w 676275"/>
                <a:gd name="connsiteY8" fmla="*/ 133350 h 1235868"/>
                <a:gd name="connsiteX9" fmla="*/ 666750 w 676275"/>
                <a:gd name="connsiteY9" fmla="*/ 150018 h 1235868"/>
                <a:gd name="connsiteX10" fmla="*/ 676275 w 676275"/>
                <a:gd name="connsiteY10" fmla="*/ 169068 h 1235868"/>
                <a:gd name="connsiteX11" fmla="*/ 671513 w 676275"/>
                <a:gd name="connsiteY11" fmla="*/ 197643 h 1235868"/>
                <a:gd name="connsiteX12" fmla="*/ 659606 w 676275"/>
                <a:gd name="connsiteY12" fmla="*/ 219075 h 1235868"/>
                <a:gd name="connsiteX13" fmla="*/ 621506 w 676275"/>
                <a:gd name="connsiteY13" fmla="*/ 245268 h 1235868"/>
                <a:gd name="connsiteX14" fmla="*/ 561975 w 676275"/>
                <a:gd name="connsiteY14" fmla="*/ 276225 h 1235868"/>
                <a:gd name="connsiteX15" fmla="*/ 526256 w 676275"/>
                <a:gd name="connsiteY15" fmla="*/ 352425 h 1235868"/>
                <a:gd name="connsiteX16" fmla="*/ 440531 w 676275"/>
                <a:gd name="connsiteY16" fmla="*/ 531018 h 1235868"/>
                <a:gd name="connsiteX17" fmla="*/ 354806 w 676275"/>
                <a:gd name="connsiteY17" fmla="*/ 704850 h 1235868"/>
                <a:gd name="connsiteX18" fmla="*/ 271463 w 676275"/>
                <a:gd name="connsiteY18" fmla="*/ 857250 h 1235868"/>
                <a:gd name="connsiteX19" fmla="*/ 200025 w 676275"/>
                <a:gd name="connsiteY19" fmla="*/ 988218 h 1235868"/>
                <a:gd name="connsiteX20" fmla="*/ 88106 w 676275"/>
                <a:gd name="connsiteY20" fmla="*/ 1183481 h 1235868"/>
                <a:gd name="connsiteX21" fmla="*/ 47625 w 676275"/>
                <a:gd name="connsiteY21" fmla="*/ 1233487 h 1235868"/>
                <a:gd name="connsiteX22" fmla="*/ 11906 w 676275"/>
                <a:gd name="connsiteY22" fmla="*/ 1235868 h 1235868"/>
                <a:gd name="connsiteX23" fmla="*/ 4763 w 676275"/>
                <a:gd name="connsiteY23" fmla="*/ 1216818 h 1235868"/>
                <a:gd name="connsiteX24" fmla="*/ 0 w 676275"/>
                <a:gd name="connsiteY24" fmla="*/ 1176337 h 1235868"/>
                <a:gd name="connsiteX25" fmla="*/ 4763 w 676275"/>
                <a:gd name="connsiteY25" fmla="*/ 1147762 h 1235868"/>
                <a:gd name="connsiteX26" fmla="*/ 33338 w 676275"/>
                <a:gd name="connsiteY26" fmla="*/ 1040606 h 1235868"/>
                <a:gd name="connsiteX27" fmla="*/ 92869 w 676275"/>
                <a:gd name="connsiteY27" fmla="*/ 840581 h 1235868"/>
                <a:gd name="connsiteX28" fmla="*/ 140494 w 676275"/>
                <a:gd name="connsiteY28" fmla="*/ 676275 h 1235868"/>
                <a:gd name="connsiteX29" fmla="*/ 190500 w 676275"/>
                <a:gd name="connsiteY29" fmla="*/ 507206 h 1235868"/>
                <a:gd name="connsiteX30" fmla="*/ 226219 w 676275"/>
                <a:gd name="connsiteY30" fmla="*/ 381000 h 1235868"/>
                <a:gd name="connsiteX31" fmla="*/ 250031 w 676275"/>
                <a:gd name="connsiteY31" fmla="*/ 295275 h 1235868"/>
                <a:gd name="connsiteX32" fmla="*/ 254794 w 676275"/>
                <a:gd name="connsiteY32" fmla="*/ 264318 h 1235868"/>
                <a:gd name="connsiteX33" fmla="*/ 252413 w 676275"/>
                <a:gd name="connsiteY33" fmla="*/ 252412 h 1235868"/>
                <a:gd name="connsiteX34" fmla="*/ 245269 w 676275"/>
                <a:gd name="connsiteY34" fmla="*/ 240506 h 1235868"/>
                <a:gd name="connsiteX35" fmla="*/ 228600 w 676275"/>
                <a:gd name="connsiteY35" fmla="*/ 230981 h 1235868"/>
                <a:gd name="connsiteX0" fmla="*/ 228600 w 676275"/>
                <a:gd name="connsiteY0" fmla="*/ 226219 h 1231106"/>
                <a:gd name="connsiteX1" fmla="*/ 295275 w 676275"/>
                <a:gd name="connsiteY1" fmla="*/ 2381 h 1231106"/>
                <a:gd name="connsiteX2" fmla="*/ 345281 w 676275"/>
                <a:gd name="connsiteY2" fmla="*/ 0 h 1231106"/>
                <a:gd name="connsiteX3" fmla="*/ 435769 w 676275"/>
                <a:gd name="connsiteY3" fmla="*/ 30956 h 1231106"/>
                <a:gd name="connsiteX4" fmla="*/ 535781 w 676275"/>
                <a:gd name="connsiteY4" fmla="*/ 66675 h 1231106"/>
                <a:gd name="connsiteX5" fmla="*/ 602456 w 676275"/>
                <a:gd name="connsiteY5" fmla="*/ 95250 h 1231106"/>
                <a:gd name="connsiteX6" fmla="*/ 626269 w 676275"/>
                <a:gd name="connsiteY6" fmla="*/ 111919 h 1231106"/>
                <a:gd name="connsiteX7" fmla="*/ 652463 w 676275"/>
                <a:gd name="connsiteY7" fmla="*/ 128588 h 1231106"/>
                <a:gd name="connsiteX8" fmla="*/ 666750 w 676275"/>
                <a:gd name="connsiteY8" fmla="*/ 145256 h 1231106"/>
                <a:gd name="connsiteX9" fmla="*/ 676275 w 676275"/>
                <a:gd name="connsiteY9" fmla="*/ 164306 h 1231106"/>
                <a:gd name="connsiteX10" fmla="*/ 671513 w 676275"/>
                <a:gd name="connsiteY10" fmla="*/ 192881 h 1231106"/>
                <a:gd name="connsiteX11" fmla="*/ 659606 w 676275"/>
                <a:gd name="connsiteY11" fmla="*/ 214313 h 1231106"/>
                <a:gd name="connsiteX12" fmla="*/ 621506 w 676275"/>
                <a:gd name="connsiteY12" fmla="*/ 240506 h 1231106"/>
                <a:gd name="connsiteX13" fmla="*/ 561975 w 676275"/>
                <a:gd name="connsiteY13" fmla="*/ 271463 h 1231106"/>
                <a:gd name="connsiteX14" fmla="*/ 526256 w 676275"/>
                <a:gd name="connsiteY14" fmla="*/ 347663 h 1231106"/>
                <a:gd name="connsiteX15" fmla="*/ 440531 w 676275"/>
                <a:gd name="connsiteY15" fmla="*/ 526256 h 1231106"/>
                <a:gd name="connsiteX16" fmla="*/ 354806 w 676275"/>
                <a:gd name="connsiteY16" fmla="*/ 700088 h 1231106"/>
                <a:gd name="connsiteX17" fmla="*/ 271463 w 676275"/>
                <a:gd name="connsiteY17" fmla="*/ 852488 h 1231106"/>
                <a:gd name="connsiteX18" fmla="*/ 200025 w 676275"/>
                <a:gd name="connsiteY18" fmla="*/ 983456 h 1231106"/>
                <a:gd name="connsiteX19" fmla="*/ 88106 w 676275"/>
                <a:gd name="connsiteY19" fmla="*/ 1178719 h 1231106"/>
                <a:gd name="connsiteX20" fmla="*/ 47625 w 676275"/>
                <a:gd name="connsiteY20" fmla="*/ 1228725 h 1231106"/>
                <a:gd name="connsiteX21" fmla="*/ 11906 w 676275"/>
                <a:gd name="connsiteY21" fmla="*/ 1231106 h 1231106"/>
                <a:gd name="connsiteX22" fmla="*/ 4763 w 676275"/>
                <a:gd name="connsiteY22" fmla="*/ 1212056 h 1231106"/>
                <a:gd name="connsiteX23" fmla="*/ 0 w 676275"/>
                <a:gd name="connsiteY23" fmla="*/ 1171575 h 1231106"/>
                <a:gd name="connsiteX24" fmla="*/ 4763 w 676275"/>
                <a:gd name="connsiteY24" fmla="*/ 1143000 h 1231106"/>
                <a:gd name="connsiteX25" fmla="*/ 33338 w 676275"/>
                <a:gd name="connsiteY25" fmla="*/ 1035844 h 1231106"/>
                <a:gd name="connsiteX26" fmla="*/ 92869 w 676275"/>
                <a:gd name="connsiteY26" fmla="*/ 835819 h 1231106"/>
                <a:gd name="connsiteX27" fmla="*/ 140494 w 676275"/>
                <a:gd name="connsiteY27" fmla="*/ 671513 h 1231106"/>
                <a:gd name="connsiteX28" fmla="*/ 190500 w 676275"/>
                <a:gd name="connsiteY28" fmla="*/ 502444 h 1231106"/>
                <a:gd name="connsiteX29" fmla="*/ 226219 w 676275"/>
                <a:gd name="connsiteY29" fmla="*/ 376238 h 1231106"/>
                <a:gd name="connsiteX30" fmla="*/ 250031 w 676275"/>
                <a:gd name="connsiteY30" fmla="*/ 290513 h 1231106"/>
                <a:gd name="connsiteX31" fmla="*/ 254794 w 676275"/>
                <a:gd name="connsiteY31" fmla="*/ 259556 h 1231106"/>
                <a:gd name="connsiteX32" fmla="*/ 252413 w 676275"/>
                <a:gd name="connsiteY32" fmla="*/ 247650 h 1231106"/>
                <a:gd name="connsiteX33" fmla="*/ 245269 w 676275"/>
                <a:gd name="connsiteY33" fmla="*/ 235744 h 1231106"/>
                <a:gd name="connsiteX34" fmla="*/ 228600 w 676275"/>
                <a:gd name="connsiteY34" fmla="*/ 226219 h 1231106"/>
                <a:gd name="connsiteX0" fmla="*/ 228600 w 676275"/>
                <a:gd name="connsiteY0" fmla="*/ 223838 h 1228725"/>
                <a:gd name="connsiteX1" fmla="*/ 295275 w 676275"/>
                <a:gd name="connsiteY1" fmla="*/ 0 h 1228725"/>
                <a:gd name="connsiteX2" fmla="*/ 435769 w 676275"/>
                <a:gd name="connsiteY2" fmla="*/ 28575 h 1228725"/>
                <a:gd name="connsiteX3" fmla="*/ 535781 w 676275"/>
                <a:gd name="connsiteY3" fmla="*/ 64294 h 1228725"/>
                <a:gd name="connsiteX4" fmla="*/ 602456 w 676275"/>
                <a:gd name="connsiteY4" fmla="*/ 92869 h 1228725"/>
                <a:gd name="connsiteX5" fmla="*/ 626269 w 676275"/>
                <a:gd name="connsiteY5" fmla="*/ 109538 h 1228725"/>
                <a:gd name="connsiteX6" fmla="*/ 652463 w 676275"/>
                <a:gd name="connsiteY6" fmla="*/ 126207 h 1228725"/>
                <a:gd name="connsiteX7" fmla="*/ 666750 w 676275"/>
                <a:gd name="connsiteY7" fmla="*/ 142875 h 1228725"/>
                <a:gd name="connsiteX8" fmla="*/ 676275 w 676275"/>
                <a:gd name="connsiteY8" fmla="*/ 161925 h 1228725"/>
                <a:gd name="connsiteX9" fmla="*/ 671513 w 676275"/>
                <a:gd name="connsiteY9" fmla="*/ 190500 h 1228725"/>
                <a:gd name="connsiteX10" fmla="*/ 659606 w 676275"/>
                <a:gd name="connsiteY10" fmla="*/ 211932 h 1228725"/>
                <a:gd name="connsiteX11" fmla="*/ 621506 w 676275"/>
                <a:gd name="connsiteY11" fmla="*/ 238125 h 1228725"/>
                <a:gd name="connsiteX12" fmla="*/ 561975 w 676275"/>
                <a:gd name="connsiteY12" fmla="*/ 269082 h 1228725"/>
                <a:gd name="connsiteX13" fmla="*/ 526256 w 676275"/>
                <a:gd name="connsiteY13" fmla="*/ 345282 h 1228725"/>
                <a:gd name="connsiteX14" fmla="*/ 440531 w 676275"/>
                <a:gd name="connsiteY14" fmla="*/ 523875 h 1228725"/>
                <a:gd name="connsiteX15" fmla="*/ 354806 w 676275"/>
                <a:gd name="connsiteY15" fmla="*/ 697707 h 1228725"/>
                <a:gd name="connsiteX16" fmla="*/ 271463 w 676275"/>
                <a:gd name="connsiteY16" fmla="*/ 850107 h 1228725"/>
                <a:gd name="connsiteX17" fmla="*/ 200025 w 676275"/>
                <a:gd name="connsiteY17" fmla="*/ 981075 h 1228725"/>
                <a:gd name="connsiteX18" fmla="*/ 88106 w 676275"/>
                <a:gd name="connsiteY18" fmla="*/ 1176338 h 1228725"/>
                <a:gd name="connsiteX19" fmla="*/ 47625 w 676275"/>
                <a:gd name="connsiteY19" fmla="*/ 1226344 h 1228725"/>
                <a:gd name="connsiteX20" fmla="*/ 11906 w 676275"/>
                <a:gd name="connsiteY20" fmla="*/ 1228725 h 1228725"/>
                <a:gd name="connsiteX21" fmla="*/ 4763 w 676275"/>
                <a:gd name="connsiteY21" fmla="*/ 1209675 h 1228725"/>
                <a:gd name="connsiteX22" fmla="*/ 0 w 676275"/>
                <a:gd name="connsiteY22" fmla="*/ 1169194 h 1228725"/>
                <a:gd name="connsiteX23" fmla="*/ 4763 w 676275"/>
                <a:gd name="connsiteY23" fmla="*/ 1140619 h 1228725"/>
                <a:gd name="connsiteX24" fmla="*/ 33338 w 676275"/>
                <a:gd name="connsiteY24" fmla="*/ 1033463 h 1228725"/>
                <a:gd name="connsiteX25" fmla="*/ 92869 w 676275"/>
                <a:gd name="connsiteY25" fmla="*/ 833438 h 1228725"/>
                <a:gd name="connsiteX26" fmla="*/ 140494 w 676275"/>
                <a:gd name="connsiteY26" fmla="*/ 669132 h 1228725"/>
                <a:gd name="connsiteX27" fmla="*/ 190500 w 676275"/>
                <a:gd name="connsiteY27" fmla="*/ 500063 h 1228725"/>
                <a:gd name="connsiteX28" fmla="*/ 226219 w 676275"/>
                <a:gd name="connsiteY28" fmla="*/ 373857 h 1228725"/>
                <a:gd name="connsiteX29" fmla="*/ 250031 w 676275"/>
                <a:gd name="connsiteY29" fmla="*/ 288132 h 1228725"/>
                <a:gd name="connsiteX30" fmla="*/ 254794 w 676275"/>
                <a:gd name="connsiteY30" fmla="*/ 257175 h 1228725"/>
                <a:gd name="connsiteX31" fmla="*/ 252413 w 676275"/>
                <a:gd name="connsiteY31" fmla="*/ 245269 h 1228725"/>
                <a:gd name="connsiteX32" fmla="*/ 245269 w 676275"/>
                <a:gd name="connsiteY32" fmla="*/ 233363 h 1228725"/>
                <a:gd name="connsiteX33" fmla="*/ 228600 w 676275"/>
                <a:gd name="connsiteY33" fmla="*/ 223838 h 1228725"/>
                <a:gd name="connsiteX0" fmla="*/ 228600 w 676275"/>
                <a:gd name="connsiteY0" fmla="*/ 195263 h 1200150"/>
                <a:gd name="connsiteX1" fmla="*/ 435769 w 676275"/>
                <a:gd name="connsiteY1" fmla="*/ 0 h 1200150"/>
                <a:gd name="connsiteX2" fmla="*/ 535781 w 676275"/>
                <a:gd name="connsiteY2" fmla="*/ 35719 h 1200150"/>
                <a:gd name="connsiteX3" fmla="*/ 602456 w 676275"/>
                <a:gd name="connsiteY3" fmla="*/ 64294 h 1200150"/>
                <a:gd name="connsiteX4" fmla="*/ 626269 w 676275"/>
                <a:gd name="connsiteY4" fmla="*/ 80963 h 1200150"/>
                <a:gd name="connsiteX5" fmla="*/ 652463 w 676275"/>
                <a:gd name="connsiteY5" fmla="*/ 97632 h 1200150"/>
                <a:gd name="connsiteX6" fmla="*/ 666750 w 676275"/>
                <a:gd name="connsiteY6" fmla="*/ 114300 h 1200150"/>
                <a:gd name="connsiteX7" fmla="*/ 676275 w 676275"/>
                <a:gd name="connsiteY7" fmla="*/ 133350 h 1200150"/>
                <a:gd name="connsiteX8" fmla="*/ 671513 w 676275"/>
                <a:gd name="connsiteY8" fmla="*/ 161925 h 1200150"/>
                <a:gd name="connsiteX9" fmla="*/ 659606 w 676275"/>
                <a:gd name="connsiteY9" fmla="*/ 183357 h 1200150"/>
                <a:gd name="connsiteX10" fmla="*/ 621506 w 676275"/>
                <a:gd name="connsiteY10" fmla="*/ 209550 h 1200150"/>
                <a:gd name="connsiteX11" fmla="*/ 561975 w 676275"/>
                <a:gd name="connsiteY11" fmla="*/ 240507 h 1200150"/>
                <a:gd name="connsiteX12" fmla="*/ 526256 w 676275"/>
                <a:gd name="connsiteY12" fmla="*/ 316707 h 1200150"/>
                <a:gd name="connsiteX13" fmla="*/ 440531 w 676275"/>
                <a:gd name="connsiteY13" fmla="*/ 495300 h 1200150"/>
                <a:gd name="connsiteX14" fmla="*/ 354806 w 676275"/>
                <a:gd name="connsiteY14" fmla="*/ 669132 h 1200150"/>
                <a:gd name="connsiteX15" fmla="*/ 271463 w 676275"/>
                <a:gd name="connsiteY15" fmla="*/ 821532 h 1200150"/>
                <a:gd name="connsiteX16" fmla="*/ 200025 w 676275"/>
                <a:gd name="connsiteY16" fmla="*/ 952500 h 1200150"/>
                <a:gd name="connsiteX17" fmla="*/ 88106 w 676275"/>
                <a:gd name="connsiteY17" fmla="*/ 1147763 h 1200150"/>
                <a:gd name="connsiteX18" fmla="*/ 47625 w 676275"/>
                <a:gd name="connsiteY18" fmla="*/ 1197769 h 1200150"/>
                <a:gd name="connsiteX19" fmla="*/ 11906 w 676275"/>
                <a:gd name="connsiteY19" fmla="*/ 1200150 h 1200150"/>
                <a:gd name="connsiteX20" fmla="*/ 4763 w 676275"/>
                <a:gd name="connsiteY20" fmla="*/ 1181100 h 1200150"/>
                <a:gd name="connsiteX21" fmla="*/ 0 w 676275"/>
                <a:gd name="connsiteY21" fmla="*/ 1140619 h 1200150"/>
                <a:gd name="connsiteX22" fmla="*/ 4763 w 676275"/>
                <a:gd name="connsiteY22" fmla="*/ 1112044 h 1200150"/>
                <a:gd name="connsiteX23" fmla="*/ 33338 w 676275"/>
                <a:gd name="connsiteY23" fmla="*/ 1004888 h 1200150"/>
                <a:gd name="connsiteX24" fmla="*/ 92869 w 676275"/>
                <a:gd name="connsiteY24" fmla="*/ 804863 h 1200150"/>
                <a:gd name="connsiteX25" fmla="*/ 140494 w 676275"/>
                <a:gd name="connsiteY25" fmla="*/ 640557 h 1200150"/>
                <a:gd name="connsiteX26" fmla="*/ 190500 w 676275"/>
                <a:gd name="connsiteY26" fmla="*/ 471488 h 1200150"/>
                <a:gd name="connsiteX27" fmla="*/ 226219 w 676275"/>
                <a:gd name="connsiteY27" fmla="*/ 345282 h 1200150"/>
                <a:gd name="connsiteX28" fmla="*/ 250031 w 676275"/>
                <a:gd name="connsiteY28" fmla="*/ 259557 h 1200150"/>
                <a:gd name="connsiteX29" fmla="*/ 254794 w 676275"/>
                <a:gd name="connsiteY29" fmla="*/ 228600 h 1200150"/>
                <a:gd name="connsiteX30" fmla="*/ 252413 w 676275"/>
                <a:gd name="connsiteY30" fmla="*/ 216694 h 1200150"/>
                <a:gd name="connsiteX31" fmla="*/ 245269 w 676275"/>
                <a:gd name="connsiteY31" fmla="*/ 204788 h 1200150"/>
                <a:gd name="connsiteX32" fmla="*/ 228600 w 676275"/>
                <a:gd name="connsiteY32" fmla="*/ 195263 h 1200150"/>
                <a:gd name="connsiteX0" fmla="*/ 228600 w 676275"/>
                <a:gd name="connsiteY0" fmla="*/ 159544 h 1164431"/>
                <a:gd name="connsiteX1" fmla="*/ 535781 w 676275"/>
                <a:gd name="connsiteY1" fmla="*/ 0 h 1164431"/>
                <a:gd name="connsiteX2" fmla="*/ 602456 w 676275"/>
                <a:gd name="connsiteY2" fmla="*/ 28575 h 1164431"/>
                <a:gd name="connsiteX3" fmla="*/ 626269 w 676275"/>
                <a:gd name="connsiteY3" fmla="*/ 45244 h 1164431"/>
                <a:gd name="connsiteX4" fmla="*/ 652463 w 676275"/>
                <a:gd name="connsiteY4" fmla="*/ 61913 h 1164431"/>
                <a:gd name="connsiteX5" fmla="*/ 666750 w 676275"/>
                <a:gd name="connsiteY5" fmla="*/ 78581 h 1164431"/>
                <a:gd name="connsiteX6" fmla="*/ 676275 w 676275"/>
                <a:gd name="connsiteY6" fmla="*/ 97631 h 1164431"/>
                <a:gd name="connsiteX7" fmla="*/ 671513 w 676275"/>
                <a:gd name="connsiteY7" fmla="*/ 126206 h 1164431"/>
                <a:gd name="connsiteX8" fmla="*/ 659606 w 676275"/>
                <a:gd name="connsiteY8" fmla="*/ 147638 h 1164431"/>
                <a:gd name="connsiteX9" fmla="*/ 621506 w 676275"/>
                <a:gd name="connsiteY9" fmla="*/ 173831 h 1164431"/>
                <a:gd name="connsiteX10" fmla="*/ 561975 w 676275"/>
                <a:gd name="connsiteY10" fmla="*/ 204788 h 1164431"/>
                <a:gd name="connsiteX11" fmla="*/ 526256 w 676275"/>
                <a:gd name="connsiteY11" fmla="*/ 280988 h 1164431"/>
                <a:gd name="connsiteX12" fmla="*/ 440531 w 676275"/>
                <a:gd name="connsiteY12" fmla="*/ 459581 h 1164431"/>
                <a:gd name="connsiteX13" fmla="*/ 354806 w 676275"/>
                <a:gd name="connsiteY13" fmla="*/ 633413 h 1164431"/>
                <a:gd name="connsiteX14" fmla="*/ 271463 w 676275"/>
                <a:gd name="connsiteY14" fmla="*/ 785813 h 1164431"/>
                <a:gd name="connsiteX15" fmla="*/ 200025 w 676275"/>
                <a:gd name="connsiteY15" fmla="*/ 916781 h 1164431"/>
                <a:gd name="connsiteX16" fmla="*/ 88106 w 676275"/>
                <a:gd name="connsiteY16" fmla="*/ 1112044 h 1164431"/>
                <a:gd name="connsiteX17" fmla="*/ 47625 w 676275"/>
                <a:gd name="connsiteY17" fmla="*/ 1162050 h 1164431"/>
                <a:gd name="connsiteX18" fmla="*/ 11906 w 676275"/>
                <a:gd name="connsiteY18" fmla="*/ 1164431 h 1164431"/>
                <a:gd name="connsiteX19" fmla="*/ 4763 w 676275"/>
                <a:gd name="connsiteY19" fmla="*/ 1145381 h 1164431"/>
                <a:gd name="connsiteX20" fmla="*/ 0 w 676275"/>
                <a:gd name="connsiteY20" fmla="*/ 1104900 h 1164431"/>
                <a:gd name="connsiteX21" fmla="*/ 4763 w 676275"/>
                <a:gd name="connsiteY21" fmla="*/ 1076325 h 1164431"/>
                <a:gd name="connsiteX22" fmla="*/ 33338 w 676275"/>
                <a:gd name="connsiteY22" fmla="*/ 969169 h 1164431"/>
                <a:gd name="connsiteX23" fmla="*/ 92869 w 676275"/>
                <a:gd name="connsiteY23" fmla="*/ 769144 h 1164431"/>
                <a:gd name="connsiteX24" fmla="*/ 140494 w 676275"/>
                <a:gd name="connsiteY24" fmla="*/ 604838 h 1164431"/>
                <a:gd name="connsiteX25" fmla="*/ 190500 w 676275"/>
                <a:gd name="connsiteY25" fmla="*/ 435769 h 1164431"/>
                <a:gd name="connsiteX26" fmla="*/ 226219 w 676275"/>
                <a:gd name="connsiteY26" fmla="*/ 309563 h 1164431"/>
                <a:gd name="connsiteX27" fmla="*/ 250031 w 676275"/>
                <a:gd name="connsiteY27" fmla="*/ 223838 h 1164431"/>
                <a:gd name="connsiteX28" fmla="*/ 254794 w 676275"/>
                <a:gd name="connsiteY28" fmla="*/ 192881 h 1164431"/>
                <a:gd name="connsiteX29" fmla="*/ 252413 w 676275"/>
                <a:gd name="connsiteY29" fmla="*/ 180975 h 1164431"/>
                <a:gd name="connsiteX30" fmla="*/ 245269 w 676275"/>
                <a:gd name="connsiteY30" fmla="*/ 169069 h 1164431"/>
                <a:gd name="connsiteX31" fmla="*/ 228600 w 676275"/>
                <a:gd name="connsiteY31" fmla="*/ 159544 h 1164431"/>
                <a:gd name="connsiteX0" fmla="*/ 228600 w 676275"/>
                <a:gd name="connsiteY0" fmla="*/ 130969 h 1135856"/>
                <a:gd name="connsiteX1" fmla="*/ 602456 w 676275"/>
                <a:gd name="connsiteY1" fmla="*/ 0 h 1135856"/>
                <a:gd name="connsiteX2" fmla="*/ 626269 w 676275"/>
                <a:gd name="connsiteY2" fmla="*/ 16669 h 1135856"/>
                <a:gd name="connsiteX3" fmla="*/ 652463 w 676275"/>
                <a:gd name="connsiteY3" fmla="*/ 33338 h 1135856"/>
                <a:gd name="connsiteX4" fmla="*/ 666750 w 676275"/>
                <a:gd name="connsiteY4" fmla="*/ 50006 h 1135856"/>
                <a:gd name="connsiteX5" fmla="*/ 676275 w 676275"/>
                <a:gd name="connsiteY5" fmla="*/ 69056 h 1135856"/>
                <a:gd name="connsiteX6" fmla="*/ 671513 w 676275"/>
                <a:gd name="connsiteY6" fmla="*/ 97631 h 1135856"/>
                <a:gd name="connsiteX7" fmla="*/ 659606 w 676275"/>
                <a:gd name="connsiteY7" fmla="*/ 119063 h 1135856"/>
                <a:gd name="connsiteX8" fmla="*/ 621506 w 676275"/>
                <a:gd name="connsiteY8" fmla="*/ 145256 h 1135856"/>
                <a:gd name="connsiteX9" fmla="*/ 561975 w 676275"/>
                <a:gd name="connsiteY9" fmla="*/ 176213 h 1135856"/>
                <a:gd name="connsiteX10" fmla="*/ 526256 w 676275"/>
                <a:gd name="connsiteY10" fmla="*/ 252413 h 1135856"/>
                <a:gd name="connsiteX11" fmla="*/ 440531 w 676275"/>
                <a:gd name="connsiteY11" fmla="*/ 431006 h 1135856"/>
                <a:gd name="connsiteX12" fmla="*/ 354806 w 676275"/>
                <a:gd name="connsiteY12" fmla="*/ 604838 h 1135856"/>
                <a:gd name="connsiteX13" fmla="*/ 271463 w 676275"/>
                <a:gd name="connsiteY13" fmla="*/ 757238 h 1135856"/>
                <a:gd name="connsiteX14" fmla="*/ 200025 w 676275"/>
                <a:gd name="connsiteY14" fmla="*/ 888206 h 1135856"/>
                <a:gd name="connsiteX15" fmla="*/ 88106 w 676275"/>
                <a:gd name="connsiteY15" fmla="*/ 1083469 h 1135856"/>
                <a:gd name="connsiteX16" fmla="*/ 47625 w 676275"/>
                <a:gd name="connsiteY16" fmla="*/ 1133475 h 1135856"/>
                <a:gd name="connsiteX17" fmla="*/ 11906 w 676275"/>
                <a:gd name="connsiteY17" fmla="*/ 1135856 h 1135856"/>
                <a:gd name="connsiteX18" fmla="*/ 4763 w 676275"/>
                <a:gd name="connsiteY18" fmla="*/ 1116806 h 1135856"/>
                <a:gd name="connsiteX19" fmla="*/ 0 w 676275"/>
                <a:gd name="connsiteY19" fmla="*/ 1076325 h 1135856"/>
                <a:gd name="connsiteX20" fmla="*/ 4763 w 676275"/>
                <a:gd name="connsiteY20" fmla="*/ 1047750 h 1135856"/>
                <a:gd name="connsiteX21" fmla="*/ 33338 w 676275"/>
                <a:gd name="connsiteY21" fmla="*/ 940594 h 1135856"/>
                <a:gd name="connsiteX22" fmla="*/ 92869 w 676275"/>
                <a:gd name="connsiteY22" fmla="*/ 740569 h 1135856"/>
                <a:gd name="connsiteX23" fmla="*/ 140494 w 676275"/>
                <a:gd name="connsiteY23" fmla="*/ 576263 h 1135856"/>
                <a:gd name="connsiteX24" fmla="*/ 190500 w 676275"/>
                <a:gd name="connsiteY24" fmla="*/ 407194 h 1135856"/>
                <a:gd name="connsiteX25" fmla="*/ 226219 w 676275"/>
                <a:gd name="connsiteY25" fmla="*/ 280988 h 1135856"/>
                <a:gd name="connsiteX26" fmla="*/ 250031 w 676275"/>
                <a:gd name="connsiteY26" fmla="*/ 195263 h 1135856"/>
                <a:gd name="connsiteX27" fmla="*/ 254794 w 676275"/>
                <a:gd name="connsiteY27" fmla="*/ 164306 h 1135856"/>
                <a:gd name="connsiteX28" fmla="*/ 252413 w 676275"/>
                <a:gd name="connsiteY28" fmla="*/ 152400 h 1135856"/>
                <a:gd name="connsiteX29" fmla="*/ 245269 w 676275"/>
                <a:gd name="connsiteY29" fmla="*/ 140494 h 1135856"/>
                <a:gd name="connsiteX30" fmla="*/ 228600 w 676275"/>
                <a:gd name="connsiteY30" fmla="*/ 130969 h 1135856"/>
                <a:gd name="connsiteX0" fmla="*/ 228600 w 676275"/>
                <a:gd name="connsiteY0" fmla="*/ 114300 h 1119187"/>
                <a:gd name="connsiteX1" fmla="*/ 626269 w 676275"/>
                <a:gd name="connsiteY1" fmla="*/ 0 h 1119187"/>
                <a:gd name="connsiteX2" fmla="*/ 652463 w 676275"/>
                <a:gd name="connsiteY2" fmla="*/ 16669 h 1119187"/>
                <a:gd name="connsiteX3" fmla="*/ 666750 w 676275"/>
                <a:gd name="connsiteY3" fmla="*/ 33337 h 1119187"/>
                <a:gd name="connsiteX4" fmla="*/ 676275 w 676275"/>
                <a:gd name="connsiteY4" fmla="*/ 52387 h 1119187"/>
                <a:gd name="connsiteX5" fmla="*/ 671513 w 676275"/>
                <a:gd name="connsiteY5" fmla="*/ 80962 h 1119187"/>
                <a:gd name="connsiteX6" fmla="*/ 659606 w 676275"/>
                <a:gd name="connsiteY6" fmla="*/ 102394 h 1119187"/>
                <a:gd name="connsiteX7" fmla="*/ 621506 w 676275"/>
                <a:gd name="connsiteY7" fmla="*/ 128587 h 1119187"/>
                <a:gd name="connsiteX8" fmla="*/ 561975 w 676275"/>
                <a:gd name="connsiteY8" fmla="*/ 159544 h 1119187"/>
                <a:gd name="connsiteX9" fmla="*/ 526256 w 676275"/>
                <a:gd name="connsiteY9" fmla="*/ 235744 h 1119187"/>
                <a:gd name="connsiteX10" fmla="*/ 440531 w 676275"/>
                <a:gd name="connsiteY10" fmla="*/ 414337 h 1119187"/>
                <a:gd name="connsiteX11" fmla="*/ 354806 w 676275"/>
                <a:gd name="connsiteY11" fmla="*/ 588169 h 1119187"/>
                <a:gd name="connsiteX12" fmla="*/ 271463 w 676275"/>
                <a:gd name="connsiteY12" fmla="*/ 740569 h 1119187"/>
                <a:gd name="connsiteX13" fmla="*/ 200025 w 676275"/>
                <a:gd name="connsiteY13" fmla="*/ 871537 h 1119187"/>
                <a:gd name="connsiteX14" fmla="*/ 88106 w 676275"/>
                <a:gd name="connsiteY14" fmla="*/ 1066800 h 1119187"/>
                <a:gd name="connsiteX15" fmla="*/ 47625 w 676275"/>
                <a:gd name="connsiteY15" fmla="*/ 1116806 h 1119187"/>
                <a:gd name="connsiteX16" fmla="*/ 11906 w 676275"/>
                <a:gd name="connsiteY16" fmla="*/ 1119187 h 1119187"/>
                <a:gd name="connsiteX17" fmla="*/ 4763 w 676275"/>
                <a:gd name="connsiteY17" fmla="*/ 1100137 h 1119187"/>
                <a:gd name="connsiteX18" fmla="*/ 0 w 676275"/>
                <a:gd name="connsiteY18" fmla="*/ 1059656 h 1119187"/>
                <a:gd name="connsiteX19" fmla="*/ 4763 w 676275"/>
                <a:gd name="connsiteY19" fmla="*/ 1031081 h 1119187"/>
                <a:gd name="connsiteX20" fmla="*/ 33338 w 676275"/>
                <a:gd name="connsiteY20" fmla="*/ 923925 h 1119187"/>
                <a:gd name="connsiteX21" fmla="*/ 92869 w 676275"/>
                <a:gd name="connsiteY21" fmla="*/ 723900 h 1119187"/>
                <a:gd name="connsiteX22" fmla="*/ 140494 w 676275"/>
                <a:gd name="connsiteY22" fmla="*/ 559594 h 1119187"/>
                <a:gd name="connsiteX23" fmla="*/ 190500 w 676275"/>
                <a:gd name="connsiteY23" fmla="*/ 390525 h 1119187"/>
                <a:gd name="connsiteX24" fmla="*/ 226219 w 676275"/>
                <a:gd name="connsiteY24" fmla="*/ 264319 h 1119187"/>
                <a:gd name="connsiteX25" fmla="*/ 250031 w 676275"/>
                <a:gd name="connsiteY25" fmla="*/ 178594 h 1119187"/>
                <a:gd name="connsiteX26" fmla="*/ 254794 w 676275"/>
                <a:gd name="connsiteY26" fmla="*/ 147637 h 1119187"/>
                <a:gd name="connsiteX27" fmla="*/ 252413 w 676275"/>
                <a:gd name="connsiteY27" fmla="*/ 135731 h 1119187"/>
                <a:gd name="connsiteX28" fmla="*/ 245269 w 676275"/>
                <a:gd name="connsiteY28" fmla="*/ 123825 h 1119187"/>
                <a:gd name="connsiteX29" fmla="*/ 228600 w 676275"/>
                <a:gd name="connsiteY29" fmla="*/ 114300 h 1119187"/>
                <a:gd name="connsiteX0" fmla="*/ 228600 w 676275"/>
                <a:gd name="connsiteY0" fmla="*/ 97631 h 1102518"/>
                <a:gd name="connsiteX1" fmla="*/ 652463 w 676275"/>
                <a:gd name="connsiteY1" fmla="*/ 0 h 1102518"/>
                <a:gd name="connsiteX2" fmla="*/ 666750 w 676275"/>
                <a:gd name="connsiteY2" fmla="*/ 16668 h 1102518"/>
                <a:gd name="connsiteX3" fmla="*/ 676275 w 676275"/>
                <a:gd name="connsiteY3" fmla="*/ 35718 h 1102518"/>
                <a:gd name="connsiteX4" fmla="*/ 671513 w 676275"/>
                <a:gd name="connsiteY4" fmla="*/ 64293 h 1102518"/>
                <a:gd name="connsiteX5" fmla="*/ 659606 w 676275"/>
                <a:gd name="connsiteY5" fmla="*/ 85725 h 1102518"/>
                <a:gd name="connsiteX6" fmla="*/ 621506 w 676275"/>
                <a:gd name="connsiteY6" fmla="*/ 111918 h 1102518"/>
                <a:gd name="connsiteX7" fmla="*/ 561975 w 676275"/>
                <a:gd name="connsiteY7" fmla="*/ 142875 h 1102518"/>
                <a:gd name="connsiteX8" fmla="*/ 526256 w 676275"/>
                <a:gd name="connsiteY8" fmla="*/ 219075 h 1102518"/>
                <a:gd name="connsiteX9" fmla="*/ 440531 w 676275"/>
                <a:gd name="connsiteY9" fmla="*/ 397668 h 1102518"/>
                <a:gd name="connsiteX10" fmla="*/ 354806 w 676275"/>
                <a:gd name="connsiteY10" fmla="*/ 571500 h 1102518"/>
                <a:gd name="connsiteX11" fmla="*/ 271463 w 676275"/>
                <a:gd name="connsiteY11" fmla="*/ 723900 h 1102518"/>
                <a:gd name="connsiteX12" fmla="*/ 200025 w 676275"/>
                <a:gd name="connsiteY12" fmla="*/ 854868 h 1102518"/>
                <a:gd name="connsiteX13" fmla="*/ 88106 w 676275"/>
                <a:gd name="connsiteY13" fmla="*/ 1050131 h 1102518"/>
                <a:gd name="connsiteX14" fmla="*/ 47625 w 676275"/>
                <a:gd name="connsiteY14" fmla="*/ 1100137 h 1102518"/>
                <a:gd name="connsiteX15" fmla="*/ 11906 w 676275"/>
                <a:gd name="connsiteY15" fmla="*/ 1102518 h 1102518"/>
                <a:gd name="connsiteX16" fmla="*/ 4763 w 676275"/>
                <a:gd name="connsiteY16" fmla="*/ 1083468 h 1102518"/>
                <a:gd name="connsiteX17" fmla="*/ 0 w 676275"/>
                <a:gd name="connsiteY17" fmla="*/ 1042987 h 1102518"/>
                <a:gd name="connsiteX18" fmla="*/ 4763 w 676275"/>
                <a:gd name="connsiteY18" fmla="*/ 1014412 h 1102518"/>
                <a:gd name="connsiteX19" fmla="*/ 33338 w 676275"/>
                <a:gd name="connsiteY19" fmla="*/ 907256 h 1102518"/>
                <a:gd name="connsiteX20" fmla="*/ 92869 w 676275"/>
                <a:gd name="connsiteY20" fmla="*/ 707231 h 1102518"/>
                <a:gd name="connsiteX21" fmla="*/ 140494 w 676275"/>
                <a:gd name="connsiteY21" fmla="*/ 542925 h 1102518"/>
                <a:gd name="connsiteX22" fmla="*/ 190500 w 676275"/>
                <a:gd name="connsiteY22" fmla="*/ 373856 h 1102518"/>
                <a:gd name="connsiteX23" fmla="*/ 226219 w 676275"/>
                <a:gd name="connsiteY23" fmla="*/ 247650 h 1102518"/>
                <a:gd name="connsiteX24" fmla="*/ 250031 w 676275"/>
                <a:gd name="connsiteY24" fmla="*/ 161925 h 1102518"/>
                <a:gd name="connsiteX25" fmla="*/ 254794 w 676275"/>
                <a:gd name="connsiteY25" fmla="*/ 130968 h 1102518"/>
                <a:gd name="connsiteX26" fmla="*/ 252413 w 676275"/>
                <a:gd name="connsiteY26" fmla="*/ 119062 h 1102518"/>
                <a:gd name="connsiteX27" fmla="*/ 245269 w 676275"/>
                <a:gd name="connsiteY27" fmla="*/ 107156 h 1102518"/>
                <a:gd name="connsiteX28" fmla="*/ 228600 w 676275"/>
                <a:gd name="connsiteY28" fmla="*/ 97631 h 1102518"/>
                <a:gd name="connsiteX0" fmla="*/ 228600 w 676275"/>
                <a:gd name="connsiteY0" fmla="*/ 80963 h 1085850"/>
                <a:gd name="connsiteX1" fmla="*/ 666750 w 676275"/>
                <a:gd name="connsiteY1" fmla="*/ 0 h 1085850"/>
                <a:gd name="connsiteX2" fmla="*/ 676275 w 676275"/>
                <a:gd name="connsiteY2" fmla="*/ 19050 h 1085850"/>
                <a:gd name="connsiteX3" fmla="*/ 671513 w 676275"/>
                <a:gd name="connsiteY3" fmla="*/ 47625 h 1085850"/>
                <a:gd name="connsiteX4" fmla="*/ 659606 w 676275"/>
                <a:gd name="connsiteY4" fmla="*/ 69057 h 1085850"/>
                <a:gd name="connsiteX5" fmla="*/ 621506 w 676275"/>
                <a:gd name="connsiteY5" fmla="*/ 95250 h 1085850"/>
                <a:gd name="connsiteX6" fmla="*/ 561975 w 676275"/>
                <a:gd name="connsiteY6" fmla="*/ 126207 h 1085850"/>
                <a:gd name="connsiteX7" fmla="*/ 526256 w 676275"/>
                <a:gd name="connsiteY7" fmla="*/ 202407 h 1085850"/>
                <a:gd name="connsiteX8" fmla="*/ 440531 w 676275"/>
                <a:gd name="connsiteY8" fmla="*/ 381000 h 1085850"/>
                <a:gd name="connsiteX9" fmla="*/ 354806 w 676275"/>
                <a:gd name="connsiteY9" fmla="*/ 554832 h 1085850"/>
                <a:gd name="connsiteX10" fmla="*/ 271463 w 676275"/>
                <a:gd name="connsiteY10" fmla="*/ 707232 h 1085850"/>
                <a:gd name="connsiteX11" fmla="*/ 200025 w 676275"/>
                <a:gd name="connsiteY11" fmla="*/ 838200 h 1085850"/>
                <a:gd name="connsiteX12" fmla="*/ 88106 w 676275"/>
                <a:gd name="connsiteY12" fmla="*/ 1033463 h 1085850"/>
                <a:gd name="connsiteX13" fmla="*/ 47625 w 676275"/>
                <a:gd name="connsiteY13" fmla="*/ 1083469 h 1085850"/>
                <a:gd name="connsiteX14" fmla="*/ 11906 w 676275"/>
                <a:gd name="connsiteY14" fmla="*/ 1085850 h 1085850"/>
                <a:gd name="connsiteX15" fmla="*/ 4763 w 676275"/>
                <a:gd name="connsiteY15" fmla="*/ 1066800 h 1085850"/>
                <a:gd name="connsiteX16" fmla="*/ 0 w 676275"/>
                <a:gd name="connsiteY16" fmla="*/ 1026319 h 1085850"/>
                <a:gd name="connsiteX17" fmla="*/ 4763 w 676275"/>
                <a:gd name="connsiteY17" fmla="*/ 997744 h 1085850"/>
                <a:gd name="connsiteX18" fmla="*/ 33338 w 676275"/>
                <a:gd name="connsiteY18" fmla="*/ 890588 h 1085850"/>
                <a:gd name="connsiteX19" fmla="*/ 92869 w 676275"/>
                <a:gd name="connsiteY19" fmla="*/ 690563 h 1085850"/>
                <a:gd name="connsiteX20" fmla="*/ 140494 w 676275"/>
                <a:gd name="connsiteY20" fmla="*/ 526257 h 1085850"/>
                <a:gd name="connsiteX21" fmla="*/ 190500 w 676275"/>
                <a:gd name="connsiteY21" fmla="*/ 357188 h 1085850"/>
                <a:gd name="connsiteX22" fmla="*/ 226219 w 676275"/>
                <a:gd name="connsiteY22" fmla="*/ 230982 h 1085850"/>
                <a:gd name="connsiteX23" fmla="*/ 250031 w 676275"/>
                <a:gd name="connsiteY23" fmla="*/ 145257 h 1085850"/>
                <a:gd name="connsiteX24" fmla="*/ 254794 w 676275"/>
                <a:gd name="connsiteY24" fmla="*/ 114300 h 1085850"/>
                <a:gd name="connsiteX25" fmla="*/ 252413 w 676275"/>
                <a:gd name="connsiteY25" fmla="*/ 102394 h 1085850"/>
                <a:gd name="connsiteX26" fmla="*/ 245269 w 676275"/>
                <a:gd name="connsiteY26" fmla="*/ 90488 h 1085850"/>
                <a:gd name="connsiteX27" fmla="*/ 228600 w 676275"/>
                <a:gd name="connsiteY27" fmla="*/ 80963 h 1085850"/>
                <a:gd name="connsiteX0" fmla="*/ 228600 w 671513"/>
                <a:gd name="connsiteY0" fmla="*/ 80963 h 1085850"/>
                <a:gd name="connsiteX1" fmla="*/ 666750 w 671513"/>
                <a:gd name="connsiteY1" fmla="*/ 0 h 1085850"/>
                <a:gd name="connsiteX2" fmla="*/ 671513 w 671513"/>
                <a:gd name="connsiteY2" fmla="*/ 47625 h 1085850"/>
                <a:gd name="connsiteX3" fmla="*/ 659606 w 671513"/>
                <a:gd name="connsiteY3" fmla="*/ 69057 h 1085850"/>
                <a:gd name="connsiteX4" fmla="*/ 621506 w 671513"/>
                <a:gd name="connsiteY4" fmla="*/ 95250 h 1085850"/>
                <a:gd name="connsiteX5" fmla="*/ 561975 w 671513"/>
                <a:gd name="connsiteY5" fmla="*/ 126207 h 1085850"/>
                <a:gd name="connsiteX6" fmla="*/ 526256 w 671513"/>
                <a:gd name="connsiteY6" fmla="*/ 202407 h 1085850"/>
                <a:gd name="connsiteX7" fmla="*/ 440531 w 671513"/>
                <a:gd name="connsiteY7" fmla="*/ 381000 h 1085850"/>
                <a:gd name="connsiteX8" fmla="*/ 354806 w 671513"/>
                <a:gd name="connsiteY8" fmla="*/ 554832 h 1085850"/>
                <a:gd name="connsiteX9" fmla="*/ 271463 w 671513"/>
                <a:gd name="connsiteY9" fmla="*/ 707232 h 1085850"/>
                <a:gd name="connsiteX10" fmla="*/ 200025 w 671513"/>
                <a:gd name="connsiteY10" fmla="*/ 838200 h 1085850"/>
                <a:gd name="connsiteX11" fmla="*/ 88106 w 671513"/>
                <a:gd name="connsiteY11" fmla="*/ 1033463 h 1085850"/>
                <a:gd name="connsiteX12" fmla="*/ 47625 w 671513"/>
                <a:gd name="connsiteY12" fmla="*/ 1083469 h 1085850"/>
                <a:gd name="connsiteX13" fmla="*/ 11906 w 671513"/>
                <a:gd name="connsiteY13" fmla="*/ 1085850 h 1085850"/>
                <a:gd name="connsiteX14" fmla="*/ 4763 w 671513"/>
                <a:gd name="connsiteY14" fmla="*/ 1066800 h 1085850"/>
                <a:gd name="connsiteX15" fmla="*/ 0 w 671513"/>
                <a:gd name="connsiteY15" fmla="*/ 1026319 h 1085850"/>
                <a:gd name="connsiteX16" fmla="*/ 4763 w 671513"/>
                <a:gd name="connsiteY16" fmla="*/ 997744 h 1085850"/>
                <a:gd name="connsiteX17" fmla="*/ 33338 w 671513"/>
                <a:gd name="connsiteY17" fmla="*/ 890588 h 1085850"/>
                <a:gd name="connsiteX18" fmla="*/ 92869 w 671513"/>
                <a:gd name="connsiteY18" fmla="*/ 690563 h 1085850"/>
                <a:gd name="connsiteX19" fmla="*/ 140494 w 671513"/>
                <a:gd name="connsiteY19" fmla="*/ 526257 h 1085850"/>
                <a:gd name="connsiteX20" fmla="*/ 190500 w 671513"/>
                <a:gd name="connsiteY20" fmla="*/ 357188 h 1085850"/>
                <a:gd name="connsiteX21" fmla="*/ 226219 w 671513"/>
                <a:gd name="connsiteY21" fmla="*/ 230982 h 1085850"/>
                <a:gd name="connsiteX22" fmla="*/ 250031 w 671513"/>
                <a:gd name="connsiteY22" fmla="*/ 145257 h 1085850"/>
                <a:gd name="connsiteX23" fmla="*/ 254794 w 671513"/>
                <a:gd name="connsiteY23" fmla="*/ 114300 h 1085850"/>
                <a:gd name="connsiteX24" fmla="*/ 252413 w 671513"/>
                <a:gd name="connsiteY24" fmla="*/ 102394 h 1085850"/>
                <a:gd name="connsiteX25" fmla="*/ 245269 w 671513"/>
                <a:gd name="connsiteY25" fmla="*/ 90488 h 1085850"/>
                <a:gd name="connsiteX26" fmla="*/ 228600 w 671513"/>
                <a:gd name="connsiteY26" fmla="*/ 80963 h 1085850"/>
                <a:gd name="connsiteX0" fmla="*/ 228600 w 671513"/>
                <a:gd name="connsiteY0" fmla="*/ 33338 h 1038225"/>
                <a:gd name="connsiteX1" fmla="*/ 671513 w 671513"/>
                <a:gd name="connsiteY1" fmla="*/ 0 h 1038225"/>
                <a:gd name="connsiteX2" fmla="*/ 659606 w 671513"/>
                <a:gd name="connsiteY2" fmla="*/ 21432 h 1038225"/>
                <a:gd name="connsiteX3" fmla="*/ 621506 w 671513"/>
                <a:gd name="connsiteY3" fmla="*/ 47625 h 1038225"/>
                <a:gd name="connsiteX4" fmla="*/ 561975 w 671513"/>
                <a:gd name="connsiteY4" fmla="*/ 78582 h 1038225"/>
                <a:gd name="connsiteX5" fmla="*/ 526256 w 671513"/>
                <a:gd name="connsiteY5" fmla="*/ 154782 h 1038225"/>
                <a:gd name="connsiteX6" fmla="*/ 440531 w 671513"/>
                <a:gd name="connsiteY6" fmla="*/ 333375 h 1038225"/>
                <a:gd name="connsiteX7" fmla="*/ 354806 w 671513"/>
                <a:gd name="connsiteY7" fmla="*/ 507207 h 1038225"/>
                <a:gd name="connsiteX8" fmla="*/ 271463 w 671513"/>
                <a:gd name="connsiteY8" fmla="*/ 659607 h 1038225"/>
                <a:gd name="connsiteX9" fmla="*/ 200025 w 671513"/>
                <a:gd name="connsiteY9" fmla="*/ 790575 h 1038225"/>
                <a:gd name="connsiteX10" fmla="*/ 88106 w 671513"/>
                <a:gd name="connsiteY10" fmla="*/ 985838 h 1038225"/>
                <a:gd name="connsiteX11" fmla="*/ 47625 w 671513"/>
                <a:gd name="connsiteY11" fmla="*/ 1035844 h 1038225"/>
                <a:gd name="connsiteX12" fmla="*/ 11906 w 671513"/>
                <a:gd name="connsiteY12" fmla="*/ 1038225 h 1038225"/>
                <a:gd name="connsiteX13" fmla="*/ 4763 w 671513"/>
                <a:gd name="connsiteY13" fmla="*/ 1019175 h 1038225"/>
                <a:gd name="connsiteX14" fmla="*/ 0 w 671513"/>
                <a:gd name="connsiteY14" fmla="*/ 978694 h 1038225"/>
                <a:gd name="connsiteX15" fmla="*/ 4763 w 671513"/>
                <a:gd name="connsiteY15" fmla="*/ 950119 h 1038225"/>
                <a:gd name="connsiteX16" fmla="*/ 33338 w 671513"/>
                <a:gd name="connsiteY16" fmla="*/ 842963 h 1038225"/>
                <a:gd name="connsiteX17" fmla="*/ 92869 w 671513"/>
                <a:gd name="connsiteY17" fmla="*/ 642938 h 1038225"/>
                <a:gd name="connsiteX18" fmla="*/ 140494 w 671513"/>
                <a:gd name="connsiteY18" fmla="*/ 478632 h 1038225"/>
                <a:gd name="connsiteX19" fmla="*/ 190500 w 671513"/>
                <a:gd name="connsiteY19" fmla="*/ 309563 h 1038225"/>
                <a:gd name="connsiteX20" fmla="*/ 226219 w 671513"/>
                <a:gd name="connsiteY20" fmla="*/ 183357 h 1038225"/>
                <a:gd name="connsiteX21" fmla="*/ 250031 w 671513"/>
                <a:gd name="connsiteY21" fmla="*/ 97632 h 1038225"/>
                <a:gd name="connsiteX22" fmla="*/ 254794 w 671513"/>
                <a:gd name="connsiteY22" fmla="*/ 66675 h 1038225"/>
                <a:gd name="connsiteX23" fmla="*/ 252413 w 671513"/>
                <a:gd name="connsiteY23" fmla="*/ 54769 h 1038225"/>
                <a:gd name="connsiteX24" fmla="*/ 245269 w 671513"/>
                <a:gd name="connsiteY24" fmla="*/ 42863 h 1038225"/>
                <a:gd name="connsiteX25" fmla="*/ 228600 w 671513"/>
                <a:gd name="connsiteY25" fmla="*/ 33338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3" h="1038225">
                  <a:moveTo>
                    <a:pt x="228600" y="33338"/>
                  </a:moveTo>
                  <a:lnTo>
                    <a:pt x="671513" y="0"/>
                  </a:lnTo>
                  <a:lnTo>
                    <a:pt x="659606" y="21432"/>
                  </a:lnTo>
                  <a:lnTo>
                    <a:pt x="621506" y="47625"/>
                  </a:lnTo>
                  <a:lnTo>
                    <a:pt x="561975" y="78582"/>
                  </a:lnTo>
                  <a:lnTo>
                    <a:pt x="526256" y="154782"/>
                  </a:lnTo>
                  <a:lnTo>
                    <a:pt x="440531" y="333375"/>
                  </a:lnTo>
                  <a:lnTo>
                    <a:pt x="354806" y="507207"/>
                  </a:lnTo>
                  <a:lnTo>
                    <a:pt x="271463" y="659607"/>
                  </a:lnTo>
                  <a:lnTo>
                    <a:pt x="200025" y="790575"/>
                  </a:lnTo>
                  <a:lnTo>
                    <a:pt x="88106" y="985838"/>
                  </a:lnTo>
                  <a:lnTo>
                    <a:pt x="47625" y="1035844"/>
                  </a:lnTo>
                  <a:lnTo>
                    <a:pt x="11906" y="1038225"/>
                  </a:lnTo>
                  <a:lnTo>
                    <a:pt x="4763" y="1019175"/>
                  </a:lnTo>
                  <a:lnTo>
                    <a:pt x="0" y="978694"/>
                  </a:lnTo>
                  <a:lnTo>
                    <a:pt x="4763" y="950119"/>
                  </a:lnTo>
                  <a:lnTo>
                    <a:pt x="33338" y="842963"/>
                  </a:lnTo>
                  <a:lnTo>
                    <a:pt x="92869" y="642938"/>
                  </a:lnTo>
                  <a:lnTo>
                    <a:pt x="140494" y="478632"/>
                  </a:lnTo>
                  <a:lnTo>
                    <a:pt x="190500" y="309563"/>
                  </a:lnTo>
                  <a:lnTo>
                    <a:pt x="226219" y="183357"/>
                  </a:lnTo>
                  <a:lnTo>
                    <a:pt x="250031" y="97632"/>
                  </a:lnTo>
                  <a:lnTo>
                    <a:pt x="254794" y="66675"/>
                  </a:lnTo>
                  <a:lnTo>
                    <a:pt x="252413" y="54769"/>
                  </a:lnTo>
                  <a:lnTo>
                    <a:pt x="245269" y="42863"/>
                  </a:lnTo>
                  <a:lnTo>
                    <a:pt x="228600" y="33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4">
              <a:extLst>
                <a:ext uri="{FF2B5EF4-FFF2-40B4-BE49-F238E27FC236}">
                  <a16:creationId xmlns:a16="http://schemas.microsoft.com/office/drawing/2014/main" id="{7FBC6ECA-E71A-46FD-AF26-CC48D76224AA}"/>
                </a:ext>
              </a:extLst>
            </p:cNvPr>
            <p:cNvSpPr/>
            <p:nvPr/>
          </p:nvSpPr>
          <p:spPr>
            <a:xfrm>
              <a:off x="6546850" y="3332163"/>
              <a:ext cx="806450" cy="1220787"/>
            </a:xfrm>
            <a:custGeom>
              <a:avLst/>
              <a:gdLst>
                <a:gd name="connsiteX0" fmla="*/ 414338 w 807244"/>
                <a:gd name="connsiteY0" fmla="*/ 419100 h 1221581"/>
                <a:gd name="connsiteX1" fmla="*/ 309563 w 807244"/>
                <a:gd name="connsiteY1" fmla="*/ 309562 h 1221581"/>
                <a:gd name="connsiteX2" fmla="*/ 238125 w 807244"/>
                <a:gd name="connsiteY2" fmla="*/ 235744 h 1221581"/>
                <a:gd name="connsiteX3" fmla="*/ 180975 w 807244"/>
                <a:gd name="connsiteY3" fmla="*/ 178594 h 1221581"/>
                <a:gd name="connsiteX4" fmla="*/ 133350 w 807244"/>
                <a:gd name="connsiteY4" fmla="*/ 130969 h 1221581"/>
                <a:gd name="connsiteX5" fmla="*/ 121444 w 807244"/>
                <a:gd name="connsiteY5" fmla="*/ 116681 h 1221581"/>
                <a:gd name="connsiteX6" fmla="*/ 111919 w 807244"/>
                <a:gd name="connsiteY6" fmla="*/ 104775 h 1221581"/>
                <a:gd name="connsiteX7" fmla="*/ 100013 w 807244"/>
                <a:gd name="connsiteY7" fmla="*/ 64294 h 1221581"/>
                <a:gd name="connsiteX8" fmla="*/ 90488 w 807244"/>
                <a:gd name="connsiteY8" fmla="*/ 23812 h 1221581"/>
                <a:gd name="connsiteX9" fmla="*/ 76200 w 807244"/>
                <a:gd name="connsiteY9" fmla="*/ 0 h 1221581"/>
                <a:gd name="connsiteX10" fmla="*/ 0 w 807244"/>
                <a:gd name="connsiteY10" fmla="*/ 64294 h 1221581"/>
                <a:gd name="connsiteX11" fmla="*/ 2382 w 807244"/>
                <a:gd name="connsiteY11" fmla="*/ 95250 h 1221581"/>
                <a:gd name="connsiteX12" fmla="*/ 11907 w 807244"/>
                <a:gd name="connsiteY12" fmla="*/ 130969 h 1221581"/>
                <a:gd name="connsiteX13" fmla="*/ 35719 w 807244"/>
                <a:gd name="connsiteY13" fmla="*/ 185737 h 1221581"/>
                <a:gd name="connsiteX14" fmla="*/ 45244 w 807244"/>
                <a:gd name="connsiteY14" fmla="*/ 202406 h 1221581"/>
                <a:gd name="connsiteX15" fmla="*/ 76200 w 807244"/>
                <a:gd name="connsiteY15" fmla="*/ 230981 h 1221581"/>
                <a:gd name="connsiteX16" fmla="*/ 142875 w 807244"/>
                <a:gd name="connsiteY16" fmla="*/ 290512 h 1221581"/>
                <a:gd name="connsiteX17" fmla="*/ 188119 w 807244"/>
                <a:gd name="connsiteY17" fmla="*/ 333375 h 1221581"/>
                <a:gd name="connsiteX18" fmla="*/ 228600 w 807244"/>
                <a:gd name="connsiteY18" fmla="*/ 376237 h 1221581"/>
                <a:gd name="connsiteX19" fmla="*/ 280988 w 807244"/>
                <a:gd name="connsiteY19" fmla="*/ 431006 h 1221581"/>
                <a:gd name="connsiteX20" fmla="*/ 330994 w 807244"/>
                <a:gd name="connsiteY20" fmla="*/ 485775 h 1221581"/>
                <a:gd name="connsiteX21" fmla="*/ 381000 w 807244"/>
                <a:gd name="connsiteY21" fmla="*/ 550069 h 1221581"/>
                <a:gd name="connsiteX22" fmla="*/ 419100 w 807244"/>
                <a:gd name="connsiteY22" fmla="*/ 604837 h 1221581"/>
                <a:gd name="connsiteX23" fmla="*/ 450057 w 807244"/>
                <a:gd name="connsiteY23" fmla="*/ 654844 h 1221581"/>
                <a:gd name="connsiteX24" fmla="*/ 473869 w 807244"/>
                <a:gd name="connsiteY24" fmla="*/ 697706 h 1221581"/>
                <a:gd name="connsiteX25" fmla="*/ 485775 w 807244"/>
                <a:gd name="connsiteY25" fmla="*/ 731044 h 1221581"/>
                <a:gd name="connsiteX26" fmla="*/ 507207 w 807244"/>
                <a:gd name="connsiteY26" fmla="*/ 797719 h 1221581"/>
                <a:gd name="connsiteX27" fmla="*/ 526257 w 807244"/>
                <a:gd name="connsiteY27" fmla="*/ 857250 h 1221581"/>
                <a:gd name="connsiteX28" fmla="*/ 542925 w 807244"/>
                <a:gd name="connsiteY28" fmla="*/ 940594 h 1221581"/>
                <a:gd name="connsiteX29" fmla="*/ 550069 w 807244"/>
                <a:gd name="connsiteY29" fmla="*/ 983456 h 1221581"/>
                <a:gd name="connsiteX30" fmla="*/ 557213 w 807244"/>
                <a:gd name="connsiteY30" fmla="*/ 1031081 h 1221581"/>
                <a:gd name="connsiteX31" fmla="*/ 561975 w 807244"/>
                <a:gd name="connsiteY31" fmla="*/ 1114425 h 1221581"/>
                <a:gd name="connsiteX32" fmla="*/ 807244 w 807244"/>
                <a:gd name="connsiteY32" fmla="*/ 1221581 h 1221581"/>
                <a:gd name="connsiteX33" fmla="*/ 807244 w 807244"/>
                <a:gd name="connsiteY33" fmla="*/ 1173956 h 1221581"/>
                <a:gd name="connsiteX34" fmla="*/ 802482 w 807244"/>
                <a:gd name="connsiteY34" fmla="*/ 1121569 h 1221581"/>
                <a:gd name="connsiteX35" fmla="*/ 788194 w 807244"/>
                <a:gd name="connsiteY35" fmla="*/ 1047750 h 1221581"/>
                <a:gd name="connsiteX36" fmla="*/ 771525 w 807244"/>
                <a:gd name="connsiteY36" fmla="*/ 988219 h 1221581"/>
                <a:gd name="connsiteX37" fmla="*/ 754857 w 807244"/>
                <a:gd name="connsiteY37" fmla="*/ 935831 h 1221581"/>
                <a:gd name="connsiteX38" fmla="*/ 723900 w 807244"/>
                <a:gd name="connsiteY38" fmla="*/ 862012 h 1221581"/>
                <a:gd name="connsiteX39" fmla="*/ 690563 w 807244"/>
                <a:gd name="connsiteY39" fmla="*/ 792956 h 1221581"/>
                <a:gd name="connsiteX40" fmla="*/ 654844 w 807244"/>
                <a:gd name="connsiteY40" fmla="*/ 731044 h 1221581"/>
                <a:gd name="connsiteX41" fmla="*/ 609600 w 807244"/>
                <a:gd name="connsiteY41" fmla="*/ 659606 h 1221581"/>
                <a:gd name="connsiteX42" fmla="*/ 547688 w 807244"/>
                <a:gd name="connsiteY42" fmla="*/ 573881 h 1221581"/>
                <a:gd name="connsiteX43" fmla="*/ 485775 w 807244"/>
                <a:gd name="connsiteY43" fmla="*/ 500062 h 1221581"/>
                <a:gd name="connsiteX44" fmla="*/ 414338 w 807244"/>
                <a:gd name="connsiteY44" fmla="*/ 419100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4" h="1221581">
                  <a:moveTo>
                    <a:pt x="414338" y="419100"/>
                  </a:moveTo>
                  <a:lnTo>
                    <a:pt x="309563" y="309562"/>
                  </a:lnTo>
                  <a:lnTo>
                    <a:pt x="238125" y="235744"/>
                  </a:lnTo>
                  <a:lnTo>
                    <a:pt x="180975" y="178594"/>
                  </a:lnTo>
                  <a:lnTo>
                    <a:pt x="133350" y="130969"/>
                  </a:lnTo>
                  <a:lnTo>
                    <a:pt x="121444" y="116681"/>
                  </a:lnTo>
                  <a:lnTo>
                    <a:pt x="111919" y="104775"/>
                  </a:lnTo>
                  <a:lnTo>
                    <a:pt x="100013" y="64294"/>
                  </a:lnTo>
                  <a:lnTo>
                    <a:pt x="90488" y="23812"/>
                  </a:lnTo>
                  <a:lnTo>
                    <a:pt x="76200" y="0"/>
                  </a:lnTo>
                  <a:lnTo>
                    <a:pt x="0" y="64294"/>
                  </a:lnTo>
                  <a:lnTo>
                    <a:pt x="2382" y="95250"/>
                  </a:lnTo>
                  <a:lnTo>
                    <a:pt x="11907" y="130969"/>
                  </a:lnTo>
                  <a:lnTo>
                    <a:pt x="35719" y="185737"/>
                  </a:lnTo>
                  <a:lnTo>
                    <a:pt x="45244" y="202406"/>
                  </a:lnTo>
                  <a:lnTo>
                    <a:pt x="76200" y="230981"/>
                  </a:lnTo>
                  <a:lnTo>
                    <a:pt x="142875" y="290512"/>
                  </a:lnTo>
                  <a:lnTo>
                    <a:pt x="188119" y="333375"/>
                  </a:lnTo>
                  <a:lnTo>
                    <a:pt x="228600" y="376237"/>
                  </a:lnTo>
                  <a:lnTo>
                    <a:pt x="280988" y="431006"/>
                  </a:lnTo>
                  <a:lnTo>
                    <a:pt x="330994" y="485775"/>
                  </a:lnTo>
                  <a:lnTo>
                    <a:pt x="381000" y="550069"/>
                  </a:lnTo>
                  <a:lnTo>
                    <a:pt x="419100" y="604837"/>
                  </a:lnTo>
                  <a:lnTo>
                    <a:pt x="450057" y="654844"/>
                  </a:lnTo>
                  <a:lnTo>
                    <a:pt x="473869" y="697706"/>
                  </a:lnTo>
                  <a:lnTo>
                    <a:pt x="485775" y="731044"/>
                  </a:lnTo>
                  <a:lnTo>
                    <a:pt x="507207" y="797719"/>
                  </a:lnTo>
                  <a:lnTo>
                    <a:pt x="526257" y="857250"/>
                  </a:lnTo>
                  <a:lnTo>
                    <a:pt x="542925" y="940594"/>
                  </a:lnTo>
                  <a:lnTo>
                    <a:pt x="550069" y="983456"/>
                  </a:lnTo>
                  <a:lnTo>
                    <a:pt x="557213" y="1031081"/>
                  </a:lnTo>
                  <a:lnTo>
                    <a:pt x="561975" y="1114425"/>
                  </a:lnTo>
                  <a:lnTo>
                    <a:pt x="807244" y="1221581"/>
                  </a:lnTo>
                  <a:lnTo>
                    <a:pt x="807244" y="1173956"/>
                  </a:lnTo>
                  <a:lnTo>
                    <a:pt x="802482" y="1121569"/>
                  </a:lnTo>
                  <a:lnTo>
                    <a:pt x="788194" y="1047750"/>
                  </a:lnTo>
                  <a:lnTo>
                    <a:pt x="771525" y="988219"/>
                  </a:lnTo>
                  <a:lnTo>
                    <a:pt x="754857" y="935831"/>
                  </a:lnTo>
                  <a:lnTo>
                    <a:pt x="723900" y="862012"/>
                  </a:lnTo>
                  <a:lnTo>
                    <a:pt x="690563" y="792956"/>
                  </a:lnTo>
                  <a:lnTo>
                    <a:pt x="654844" y="731044"/>
                  </a:lnTo>
                  <a:lnTo>
                    <a:pt x="609600" y="659606"/>
                  </a:lnTo>
                  <a:lnTo>
                    <a:pt x="547688" y="573881"/>
                  </a:lnTo>
                  <a:lnTo>
                    <a:pt x="485775" y="500062"/>
                  </a:lnTo>
                  <a:lnTo>
                    <a:pt x="414338" y="4191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5">
              <a:extLst>
                <a:ext uri="{FF2B5EF4-FFF2-40B4-BE49-F238E27FC236}">
                  <a16:creationId xmlns:a16="http://schemas.microsoft.com/office/drawing/2014/main" id="{02E4719F-F255-474A-9E98-33E80764B872}"/>
                </a:ext>
              </a:extLst>
            </p:cNvPr>
            <p:cNvSpPr/>
            <p:nvPr/>
          </p:nvSpPr>
          <p:spPr>
            <a:xfrm>
              <a:off x="6710362" y="4383088"/>
              <a:ext cx="642938" cy="827087"/>
            </a:xfrm>
            <a:custGeom>
              <a:avLst/>
              <a:gdLst>
                <a:gd name="connsiteX0" fmla="*/ 573881 w 642937"/>
                <a:gd name="connsiteY0" fmla="*/ 507207 h 826294"/>
                <a:gd name="connsiteX1" fmla="*/ 600075 w 642937"/>
                <a:gd name="connsiteY1" fmla="*/ 445294 h 826294"/>
                <a:gd name="connsiteX2" fmla="*/ 616743 w 642937"/>
                <a:gd name="connsiteY2" fmla="*/ 390525 h 826294"/>
                <a:gd name="connsiteX3" fmla="*/ 626268 w 642937"/>
                <a:gd name="connsiteY3" fmla="*/ 342900 h 826294"/>
                <a:gd name="connsiteX4" fmla="*/ 635793 w 642937"/>
                <a:gd name="connsiteY4" fmla="*/ 280988 h 826294"/>
                <a:gd name="connsiteX5" fmla="*/ 640556 w 642937"/>
                <a:gd name="connsiteY5" fmla="*/ 219075 h 826294"/>
                <a:gd name="connsiteX6" fmla="*/ 642937 w 642937"/>
                <a:gd name="connsiteY6" fmla="*/ 164307 h 826294"/>
                <a:gd name="connsiteX7" fmla="*/ 635793 w 642937"/>
                <a:gd name="connsiteY7" fmla="*/ 85725 h 826294"/>
                <a:gd name="connsiteX8" fmla="*/ 397668 w 642937"/>
                <a:gd name="connsiteY8" fmla="*/ 0 h 826294"/>
                <a:gd name="connsiteX9" fmla="*/ 397668 w 642937"/>
                <a:gd name="connsiteY9" fmla="*/ 80963 h 826294"/>
                <a:gd name="connsiteX10" fmla="*/ 392906 w 642937"/>
                <a:gd name="connsiteY10" fmla="*/ 150019 h 826294"/>
                <a:gd name="connsiteX11" fmla="*/ 385762 w 642937"/>
                <a:gd name="connsiteY11" fmla="*/ 209550 h 826294"/>
                <a:gd name="connsiteX12" fmla="*/ 371475 w 642937"/>
                <a:gd name="connsiteY12" fmla="*/ 276225 h 826294"/>
                <a:gd name="connsiteX13" fmla="*/ 352425 w 642937"/>
                <a:gd name="connsiteY13" fmla="*/ 323850 h 826294"/>
                <a:gd name="connsiteX14" fmla="*/ 333375 w 642937"/>
                <a:gd name="connsiteY14" fmla="*/ 364332 h 826294"/>
                <a:gd name="connsiteX15" fmla="*/ 309562 w 642937"/>
                <a:gd name="connsiteY15" fmla="*/ 397669 h 826294"/>
                <a:gd name="connsiteX16" fmla="*/ 278606 w 642937"/>
                <a:gd name="connsiteY16" fmla="*/ 431007 h 826294"/>
                <a:gd name="connsiteX17" fmla="*/ 247650 w 642937"/>
                <a:gd name="connsiteY17" fmla="*/ 457200 h 826294"/>
                <a:gd name="connsiteX18" fmla="*/ 204787 w 642937"/>
                <a:gd name="connsiteY18" fmla="*/ 481013 h 826294"/>
                <a:gd name="connsiteX19" fmla="*/ 159543 w 642937"/>
                <a:gd name="connsiteY19" fmla="*/ 500063 h 826294"/>
                <a:gd name="connsiteX20" fmla="*/ 107156 w 642937"/>
                <a:gd name="connsiteY20" fmla="*/ 511969 h 826294"/>
                <a:gd name="connsiteX21" fmla="*/ 42862 w 642937"/>
                <a:gd name="connsiteY21" fmla="*/ 516732 h 826294"/>
                <a:gd name="connsiteX22" fmla="*/ 0 w 642937"/>
                <a:gd name="connsiteY22" fmla="*/ 516732 h 826294"/>
                <a:gd name="connsiteX23" fmla="*/ 4762 w 642937"/>
                <a:gd name="connsiteY23" fmla="*/ 826294 h 826294"/>
                <a:gd name="connsiteX24" fmla="*/ 59531 w 642937"/>
                <a:gd name="connsiteY24" fmla="*/ 826294 h 826294"/>
                <a:gd name="connsiteX25" fmla="*/ 119062 w 642937"/>
                <a:gd name="connsiteY25" fmla="*/ 821532 h 826294"/>
                <a:gd name="connsiteX26" fmla="*/ 197643 w 642937"/>
                <a:gd name="connsiteY26" fmla="*/ 804863 h 826294"/>
                <a:gd name="connsiteX27" fmla="*/ 269081 w 642937"/>
                <a:gd name="connsiteY27" fmla="*/ 785813 h 826294"/>
                <a:gd name="connsiteX28" fmla="*/ 338137 w 642937"/>
                <a:gd name="connsiteY28" fmla="*/ 757238 h 826294"/>
                <a:gd name="connsiteX29" fmla="*/ 400050 w 642937"/>
                <a:gd name="connsiteY29" fmla="*/ 721519 h 826294"/>
                <a:gd name="connsiteX30" fmla="*/ 440531 w 642937"/>
                <a:gd name="connsiteY30" fmla="*/ 690563 h 826294"/>
                <a:gd name="connsiteX31" fmla="*/ 478631 w 642937"/>
                <a:gd name="connsiteY31" fmla="*/ 657225 h 826294"/>
                <a:gd name="connsiteX32" fmla="*/ 511968 w 642937"/>
                <a:gd name="connsiteY32" fmla="*/ 621507 h 826294"/>
                <a:gd name="connsiteX33" fmla="*/ 547687 w 642937"/>
                <a:gd name="connsiteY33" fmla="*/ 566738 h 826294"/>
                <a:gd name="connsiteX34" fmla="*/ 573881 w 642937"/>
                <a:gd name="connsiteY34" fmla="*/ 507207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7" h="826294">
                  <a:moveTo>
                    <a:pt x="573881" y="507207"/>
                  </a:moveTo>
                  <a:lnTo>
                    <a:pt x="600075" y="445294"/>
                  </a:lnTo>
                  <a:lnTo>
                    <a:pt x="616743" y="390525"/>
                  </a:lnTo>
                  <a:lnTo>
                    <a:pt x="626268" y="342900"/>
                  </a:lnTo>
                  <a:lnTo>
                    <a:pt x="635793" y="280988"/>
                  </a:lnTo>
                  <a:lnTo>
                    <a:pt x="640556" y="219075"/>
                  </a:lnTo>
                  <a:lnTo>
                    <a:pt x="642937" y="164307"/>
                  </a:lnTo>
                  <a:lnTo>
                    <a:pt x="635793" y="85725"/>
                  </a:lnTo>
                  <a:lnTo>
                    <a:pt x="397668" y="0"/>
                  </a:lnTo>
                  <a:lnTo>
                    <a:pt x="397668" y="80963"/>
                  </a:lnTo>
                  <a:lnTo>
                    <a:pt x="392906" y="150019"/>
                  </a:lnTo>
                  <a:lnTo>
                    <a:pt x="385762" y="209550"/>
                  </a:lnTo>
                  <a:lnTo>
                    <a:pt x="371475" y="276225"/>
                  </a:lnTo>
                  <a:lnTo>
                    <a:pt x="352425" y="323850"/>
                  </a:lnTo>
                  <a:lnTo>
                    <a:pt x="333375" y="364332"/>
                  </a:lnTo>
                  <a:lnTo>
                    <a:pt x="309562" y="397669"/>
                  </a:lnTo>
                  <a:lnTo>
                    <a:pt x="278606" y="431007"/>
                  </a:lnTo>
                  <a:lnTo>
                    <a:pt x="247650" y="457200"/>
                  </a:lnTo>
                  <a:lnTo>
                    <a:pt x="204787" y="481013"/>
                  </a:lnTo>
                  <a:lnTo>
                    <a:pt x="159543" y="500063"/>
                  </a:lnTo>
                  <a:lnTo>
                    <a:pt x="107156" y="511969"/>
                  </a:lnTo>
                  <a:lnTo>
                    <a:pt x="42862" y="516732"/>
                  </a:lnTo>
                  <a:lnTo>
                    <a:pt x="0" y="516732"/>
                  </a:lnTo>
                  <a:cubicBezTo>
                    <a:pt x="1587" y="619919"/>
                    <a:pt x="3175" y="723107"/>
                    <a:pt x="4762" y="826294"/>
                  </a:cubicBezTo>
                  <a:lnTo>
                    <a:pt x="59531" y="826294"/>
                  </a:lnTo>
                  <a:lnTo>
                    <a:pt x="119062" y="821532"/>
                  </a:lnTo>
                  <a:lnTo>
                    <a:pt x="197643" y="804863"/>
                  </a:lnTo>
                  <a:lnTo>
                    <a:pt x="269081" y="785813"/>
                  </a:lnTo>
                  <a:lnTo>
                    <a:pt x="338137" y="757238"/>
                  </a:lnTo>
                  <a:lnTo>
                    <a:pt x="400050" y="721519"/>
                  </a:lnTo>
                  <a:lnTo>
                    <a:pt x="440531" y="690563"/>
                  </a:lnTo>
                  <a:lnTo>
                    <a:pt x="478631" y="657225"/>
                  </a:lnTo>
                  <a:lnTo>
                    <a:pt x="511968" y="621507"/>
                  </a:lnTo>
                  <a:lnTo>
                    <a:pt x="547687" y="566738"/>
                  </a:lnTo>
                  <a:lnTo>
                    <a:pt x="573881" y="5072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6">
              <a:extLst>
                <a:ext uri="{FF2B5EF4-FFF2-40B4-BE49-F238E27FC236}">
                  <a16:creationId xmlns:a16="http://schemas.microsoft.com/office/drawing/2014/main" id="{4A9785E3-B73D-4773-B629-6029D219F18C}"/>
                </a:ext>
              </a:extLst>
            </p:cNvPr>
            <p:cNvSpPr/>
            <p:nvPr/>
          </p:nvSpPr>
          <p:spPr>
            <a:xfrm>
              <a:off x="6203950" y="4808538"/>
              <a:ext cx="590550" cy="401637"/>
            </a:xfrm>
            <a:custGeom>
              <a:avLst/>
              <a:gdLst>
                <a:gd name="connsiteX0" fmla="*/ 214313 w 590550"/>
                <a:gd name="connsiteY0" fmla="*/ 35719 h 402431"/>
                <a:gd name="connsiteX1" fmla="*/ 335757 w 590550"/>
                <a:gd name="connsiteY1" fmla="*/ 59531 h 402431"/>
                <a:gd name="connsiteX2" fmla="*/ 466725 w 590550"/>
                <a:gd name="connsiteY2" fmla="*/ 85725 h 402431"/>
                <a:gd name="connsiteX3" fmla="*/ 507207 w 590550"/>
                <a:gd name="connsiteY3" fmla="*/ 92869 h 402431"/>
                <a:gd name="connsiteX4" fmla="*/ 590550 w 590550"/>
                <a:gd name="connsiteY4" fmla="*/ 92869 h 402431"/>
                <a:gd name="connsiteX5" fmla="*/ 561975 w 590550"/>
                <a:gd name="connsiteY5" fmla="*/ 400050 h 402431"/>
                <a:gd name="connsiteX6" fmla="*/ 514350 w 590550"/>
                <a:gd name="connsiteY6" fmla="*/ 402431 h 402431"/>
                <a:gd name="connsiteX7" fmla="*/ 502444 w 590550"/>
                <a:gd name="connsiteY7" fmla="*/ 397669 h 402431"/>
                <a:gd name="connsiteX8" fmla="*/ 473869 w 590550"/>
                <a:gd name="connsiteY8" fmla="*/ 342900 h 402431"/>
                <a:gd name="connsiteX9" fmla="*/ 428625 w 590550"/>
                <a:gd name="connsiteY9" fmla="*/ 276225 h 402431"/>
                <a:gd name="connsiteX10" fmla="*/ 390525 w 590550"/>
                <a:gd name="connsiteY10" fmla="*/ 228600 h 402431"/>
                <a:gd name="connsiteX11" fmla="*/ 340519 w 590550"/>
                <a:gd name="connsiteY11" fmla="*/ 202406 h 402431"/>
                <a:gd name="connsiteX12" fmla="*/ 180975 w 590550"/>
                <a:gd name="connsiteY12" fmla="*/ 130969 h 402431"/>
                <a:gd name="connsiteX13" fmla="*/ 80963 w 590550"/>
                <a:gd name="connsiteY13" fmla="*/ 88106 h 402431"/>
                <a:gd name="connsiteX14" fmla="*/ 38100 w 590550"/>
                <a:gd name="connsiteY14" fmla="*/ 71437 h 402431"/>
                <a:gd name="connsiteX15" fmla="*/ 14288 w 590550"/>
                <a:gd name="connsiteY15" fmla="*/ 54769 h 402431"/>
                <a:gd name="connsiteX16" fmla="*/ 2382 w 590550"/>
                <a:gd name="connsiteY16" fmla="*/ 38100 h 402431"/>
                <a:gd name="connsiteX17" fmla="*/ 0 w 590550"/>
                <a:gd name="connsiteY17" fmla="*/ 23812 h 402431"/>
                <a:gd name="connsiteX18" fmla="*/ 9525 w 590550"/>
                <a:gd name="connsiteY18" fmla="*/ 7144 h 402431"/>
                <a:gd name="connsiteX19" fmla="*/ 42863 w 590550"/>
                <a:gd name="connsiteY19" fmla="*/ 0 h 402431"/>
                <a:gd name="connsiteX20" fmla="*/ 111919 w 590550"/>
                <a:gd name="connsiteY20" fmla="*/ 11906 h 402431"/>
                <a:gd name="connsiteX21" fmla="*/ 214313 w 590550"/>
                <a:gd name="connsiteY21" fmla="*/ 357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402431">
                  <a:moveTo>
                    <a:pt x="214313" y="35719"/>
                  </a:moveTo>
                  <a:lnTo>
                    <a:pt x="335757" y="59531"/>
                  </a:lnTo>
                  <a:lnTo>
                    <a:pt x="466725" y="85725"/>
                  </a:lnTo>
                  <a:lnTo>
                    <a:pt x="507207" y="92869"/>
                  </a:lnTo>
                  <a:lnTo>
                    <a:pt x="590550" y="92869"/>
                  </a:lnTo>
                  <a:lnTo>
                    <a:pt x="561975" y="400050"/>
                  </a:lnTo>
                  <a:lnTo>
                    <a:pt x="514350" y="402431"/>
                  </a:lnTo>
                  <a:lnTo>
                    <a:pt x="502444" y="397669"/>
                  </a:lnTo>
                  <a:lnTo>
                    <a:pt x="473869" y="342900"/>
                  </a:lnTo>
                  <a:lnTo>
                    <a:pt x="428625" y="276225"/>
                  </a:lnTo>
                  <a:lnTo>
                    <a:pt x="390525" y="228600"/>
                  </a:lnTo>
                  <a:lnTo>
                    <a:pt x="340519" y="202406"/>
                  </a:lnTo>
                  <a:lnTo>
                    <a:pt x="180975" y="130969"/>
                  </a:lnTo>
                  <a:lnTo>
                    <a:pt x="80963" y="88106"/>
                  </a:lnTo>
                  <a:lnTo>
                    <a:pt x="38100" y="71437"/>
                  </a:lnTo>
                  <a:lnTo>
                    <a:pt x="14288" y="54769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9525" y="7144"/>
                  </a:lnTo>
                  <a:lnTo>
                    <a:pt x="42863" y="0"/>
                  </a:lnTo>
                  <a:lnTo>
                    <a:pt x="111919" y="11906"/>
                  </a:lnTo>
                  <a:lnTo>
                    <a:pt x="214313" y="357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9">
              <a:extLst>
                <a:ext uri="{FF2B5EF4-FFF2-40B4-BE49-F238E27FC236}">
                  <a16:creationId xmlns:a16="http://schemas.microsoft.com/office/drawing/2014/main" id="{2A44562E-EBD9-4DD0-8032-31EB312AF235}"/>
                </a:ext>
              </a:extLst>
            </p:cNvPr>
            <p:cNvSpPr/>
            <p:nvPr/>
          </p:nvSpPr>
          <p:spPr>
            <a:xfrm rot="16200000">
              <a:off x="3794125" y="4187825"/>
              <a:ext cx="3943350" cy="409575"/>
            </a:xfrm>
            <a:custGeom>
              <a:avLst/>
              <a:gdLst>
                <a:gd name="connsiteX0" fmla="*/ 2082800 w 3943350"/>
                <a:gd name="connsiteY0" fmla="*/ 168275 h 409575"/>
                <a:gd name="connsiteX1" fmla="*/ 2520950 w 3943350"/>
                <a:gd name="connsiteY1" fmla="*/ 177800 h 409575"/>
                <a:gd name="connsiteX2" fmla="*/ 2984500 w 3943350"/>
                <a:gd name="connsiteY2" fmla="*/ 184150 h 409575"/>
                <a:gd name="connsiteX3" fmla="*/ 3444875 w 3943350"/>
                <a:gd name="connsiteY3" fmla="*/ 184150 h 409575"/>
                <a:gd name="connsiteX4" fmla="*/ 3613150 w 3943350"/>
                <a:gd name="connsiteY4" fmla="*/ 184150 h 409575"/>
                <a:gd name="connsiteX5" fmla="*/ 3663950 w 3943350"/>
                <a:gd name="connsiteY5" fmla="*/ 177800 h 409575"/>
                <a:gd name="connsiteX6" fmla="*/ 3730625 w 3943350"/>
                <a:gd name="connsiteY6" fmla="*/ 158750 h 409575"/>
                <a:gd name="connsiteX7" fmla="*/ 3787775 w 3943350"/>
                <a:gd name="connsiteY7" fmla="*/ 136525 h 409575"/>
                <a:gd name="connsiteX8" fmla="*/ 3829050 w 3943350"/>
                <a:gd name="connsiteY8" fmla="*/ 107950 h 409575"/>
                <a:gd name="connsiteX9" fmla="*/ 3854450 w 3943350"/>
                <a:gd name="connsiteY9" fmla="*/ 73025 h 409575"/>
                <a:gd name="connsiteX10" fmla="*/ 3873500 w 3943350"/>
                <a:gd name="connsiteY10" fmla="*/ 34925 h 409575"/>
                <a:gd name="connsiteX11" fmla="*/ 3895725 w 3943350"/>
                <a:gd name="connsiteY11" fmla="*/ 12700 h 409575"/>
                <a:gd name="connsiteX12" fmla="*/ 3911600 w 3943350"/>
                <a:gd name="connsiteY12" fmla="*/ 3175 h 409575"/>
                <a:gd name="connsiteX13" fmla="*/ 3927475 w 3943350"/>
                <a:gd name="connsiteY13" fmla="*/ 0 h 409575"/>
                <a:gd name="connsiteX14" fmla="*/ 3930650 w 3943350"/>
                <a:gd name="connsiteY14" fmla="*/ 3175 h 409575"/>
                <a:gd name="connsiteX15" fmla="*/ 3940175 w 3943350"/>
                <a:gd name="connsiteY15" fmla="*/ 12700 h 409575"/>
                <a:gd name="connsiteX16" fmla="*/ 3943350 w 3943350"/>
                <a:gd name="connsiteY16" fmla="*/ 44450 h 409575"/>
                <a:gd name="connsiteX17" fmla="*/ 3943350 w 3943350"/>
                <a:gd name="connsiteY17" fmla="*/ 98425 h 409575"/>
                <a:gd name="connsiteX18" fmla="*/ 3930650 w 3943350"/>
                <a:gd name="connsiteY18" fmla="*/ 180975 h 409575"/>
                <a:gd name="connsiteX19" fmla="*/ 3911600 w 3943350"/>
                <a:gd name="connsiteY19" fmla="*/ 298450 h 409575"/>
                <a:gd name="connsiteX20" fmla="*/ 3895725 w 3943350"/>
                <a:gd name="connsiteY20" fmla="*/ 355600 h 409575"/>
                <a:gd name="connsiteX21" fmla="*/ 3778250 w 3943350"/>
                <a:gd name="connsiteY21" fmla="*/ 406400 h 409575"/>
                <a:gd name="connsiteX22" fmla="*/ 3568700 w 3943350"/>
                <a:gd name="connsiteY22" fmla="*/ 409575 h 409575"/>
                <a:gd name="connsiteX23" fmla="*/ 3251200 w 3943350"/>
                <a:gd name="connsiteY23" fmla="*/ 409575 h 409575"/>
                <a:gd name="connsiteX24" fmla="*/ 2854325 w 3943350"/>
                <a:gd name="connsiteY24" fmla="*/ 409575 h 409575"/>
                <a:gd name="connsiteX25" fmla="*/ 2349500 w 3943350"/>
                <a:gd name="connsiteY25" fmla="*/ 409575 h 409575"/>
                <a:gd name="connsiteX26" fmla="*/ 1924050 w 3943350"/>
                <a:gd name="connsiteY26" fmla="*/ 409575 h 409575"/>
                <a:gd name="connsiteX27" fmla="*/ 1536700 w 3943350"/>
                <a:gd name="connsiteY27" fmla="*/ 409575 h 409575"/>
                <a:gd name="connsiteX28" fmla="*/ 1171575 w 3943350"/>
                <a:gd name="connsiteY28" fmla="*/ 406400 h 409575"/>
                <a:gd name="connsiteX29" fmla="*/ 942975 w 3943350"/>
                <a:gd name="connsiteY29" fmla="*/ 396875 h 409575"/>
                <a:gd name="connsiteX30" fmla="*/ 701675 w 3943350"/>
                <a:gd name="connsiteY30" fmla="*/ 381000 h 409575"/>
                <a:gd name="connsiteX31" fmla="*/ 485775 w 3943350"/>
                <a:gd name="connsiteY31" fmla="*/ 358775 h 409575"/>
                <a:gd name="connsiteX32" fmla="*/ 222250 w 3943350"/>
                <a:gd name="connsiteY32" fmla="*/ 330200 h 409575"/>
                <a:gd name="connsiteX33" fmla="*/ 95250 w 3943350"/>
                <a:gd name="connsiteY33" fmla="*/ 307975 h 409575"/>
                <a:gd name="connsiteX34" fmla="*/ 47625 w 3943350"/>
                <a:gd name="connsiteY34" fmla="*/ 292100 h 409575"/>
                <a:gd name="connsiteX35" fmla="*/ 25400 w 3943350"/>
                <a:gd name="connsiteY35" fmla="*/ 279400 h 409575"/>
                <a:gd name="connsiteX36" fmla="*/ 12700 w 3943350"/>
                <a:gd name="connsiteY36" fmla="*/ 266700 h 409575"/>
                <a:gd name="connsiteX37" fmla="*/ 3175 w 3943350"/>
                <a:gd name="connsiteY37" fmla="*/ 244475 h 409575"/>
                <a:gd name="connsiteX38" fmla="*/ 0 w 3943350"/>
                <a:gd name="connsiteY38" fmla="*/ 228600 h 409575"/>
                <a:gd name="connsiteX39" fmla="*/ 12700 w 3943350"/>
                <a:gd name="connsiteY39" fmla="*/ 212725 h 409575"/>
                <a:gd name="connsiteX40" fmla="*/ 34925 w 3943350"/>
                <a:gd name="connsiteY40" fmla="*/ 196850 h 409575"/>
                <a:gd name="connsiteX41" fmla="*/ 60325 w 3943350"/>
                <a:gd name="connsiteY41" fmla="*/ 184150 h 409575"/>
                <a:gd name="connsiteX42" fmla="*/ 146050 w 3943350"/>
                <a:gd name="connsiteY42" fmla="*/ 161925 h 409575"/>
                <a:gd name="connsiteX43" fmla="*/ 304800 w 3943350"/>
                <a:gd name="connsiteY43" fmla="*/ 130175 h 409575"/>
                <a:gd name="connsiteX44" fmla="*/ 412750 w 3943350"/>
                <a:gd name="connsiteY44" fmla="*/ 120650 h 409575"/>
                <a:gd name="connsiteX45" fmla="*/ 473075 w 3943350"/>
                <a:gd name="connsiteY45" fmla="*/ 114300 h 409575"/>
                <a:gd name="connsiteX46" fmla="*/ 587375 w 3943350"/>
                <a:gd name="connsiteY46" fmla="*/ 107950 h 409575"/>
                <a:gd name="connsiteX47" fmla="*/ 612775 w 3943350"/>
                <a:gd name="connsiteY47" fmla="*/ 111125 h 409575"/>
                <a:gd name="connsiteX48" fmla="*/ 650875 w 3943350"/>
                <a:gd name="connsiteY48" fmla="*/ 120650 h 409575"/>
                <a:gd name="connsiteX49" fmla="*/ 847725 w 3943350"/>
                <a:gd name="connsiteY49" fmla="*/ 127000 h 409575"/>
                <a:gd name="connsiteX50" fmla="*/ 1311275 w 3943350"/>
                <a:gd name="connsiteY50" fmla="*/ 146050 h 409575"/>
                <a:gd name="connsiteX51" fmla="*/ 2082800 w 3943350"/>
                <a:gd name="connsiteY51" fmla="*/ 1682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43350" h="409575">
                  <a:moveTo>
                    <a:pt x="2082800" y="168275"/>
                  </a:moveTo>
                  <a:lnTo>
                    <a:pt x="2520950" y="177800"/>
                  </a:lnTo>
                  <a:lnTo>
                    <a:pt x="2984500" y="184150"/>
                  </a:lnTo>
                  <a:lnTo>
                    <a:pt x="3444875" y="184150"/>
                  </a:lnTo>
                  <a:lnTo>
                    <a:pt x="3613150" y="184150"/>
                  </a:lnTo>
                  <a:lnTo>
                    <a:pt x="3663950" y="177800"/>
                  </a:lnTo>
                  <a:lnTo>
                    <a:pt x="3730625" y="158750"/>
                  </a:lnTo>
                  <a:lnTo>
                    <a:pt x="3787775" y="136525"/>
                  </a:lnTo>
                  <a:lnTo>
                    <a:pt x="3829050" y="107950"/>
                  </a:lnTo>
                  <a:lnTo>
                    <a:pt x="3854450" y="73025"/>
                  </a:lnTo>
                  <a:lnTo>
                    <a:pt x="3873500" y="34925"/>
                  </a:lnTo>
                  <a:lnTo>
                    <a:pt x="3895725" y="12700"/>
                  </a:lnTo>
                  <a:lnTo>
                    <a:pt x="3911600" y="3175"/>
                  </a:lnTo>
                  <a:lnTo>
                    <a:pt x="3927475" y="0"/>
                  </a:lnTo>
                  <a:lnTo>
                    <a:pt x="3930650" y="3175"/>
                  </a:lnTo>
                  <a:lnTo>
                    <a:pt x="3940175" y="12700"/>
                  </a:lnTo>
                  <a:lnTo>
                    <a:pt x="3943350" y="44450"/>
                  </a:lnTo>
                  <a:lnTo>
                    <a:pt x="3943350" y="98425"/>
                  </a:lnTo>
                  <a:lnTo>
                    <a:pt x="3930650" y="180975"/>
                  </a:lnTo>
                  <a:lnTo>
                    <a:pt x="3911600" y="298450"/>
                  </a:lnTo>
                  <a:lnTo>
                    <a:pt x="3895725" y="355600"/>
                  </a:lnTo>
                  <a:lnTo>
                    <a:pt x="3778250" y="406400"/>
                  </a:lnTo>
                  <a:lnTo>
                    <a:pt x="3568700" y="409575"/>
                  </a:lnTo>
                  <a:lnTo>
                    <a:pt x="3251200" y="409575"/>
                  </a:lnTo>
                  <a:lnTo>
                    <a:pt x="2854325" y="409575"/>
                  </a:lnTo>
                  <a:lnTo>
                    <a:pt x="2349500" y="409575"/>
                  </a:lnTo>
                  <a:lnTo>
                    <a:pt x="1924050" y="409575"/>
                  </a:lnTo>
                  <a:lnTo>
                    <a:pt x="1536700" y="409575"/>
                  </a:lnTo>
                  <a:lnTo>
                    <a:pt x="1171575" y="406400"/>
                  </a:lnTo>
                  <a:lnTo>
                    <a:pt x="942975" y="396875"/>
                  </a:lnTo>
                  <a:lnTo>
                    <a:pt x="701675" y="381000"/>
                  </a:lnTo>
                  <a:lnTo>
                    <a:pt x="485775" y="358775"/>
                  </a:lnTo>
                  <a:lnTo>
                    <a:pt x="222250" y="330200"/>
                  </a:lnTo>
                  <a:lnTo>
                    <a:pt x="95250" y="307975"/>
                  </a:lnTo>
                  <a:lnTo>
                    <a:pt x="47625" y="292100"/>
                  </a:lnTo>
                  <a:lnTo>
                    <a:pt x="25400" y="279400"/>
                  </a:lnTo>
                  <a:lnTo>
                    <a:pt x="12700" y="266700"/>
                  </a:lnTo>
                  <a:lnTo>
                    <a:pt x="3175" y="244475"/>
                  </a:lnTo>
                  <a:lnTo>
                    <a:pt x="0" y="228600"/>
                  </a:lnTo>
                  <a:lnTo>
                    <a:pt x="12700" y="212725"/>
                  </a:lnTo>
                  <a:lnTo>
                    <a:pt x="34925" y="196850"/>
                  </a:lnTo>
                  <a:lnTo>
                    <a:pt x="60325" y="184150"/>
                  </a:lnTo>
                  <a:lnTo>
                    <a:pt x="146050" y="161925"/>
                  </a:lnTo>
                  <a:lnTo>
                    <a:pt x="304800" y="130175"/>
                  </a:lnTo>
                  <a:lnTo>
                    <a:pt x="412750" y="120650"/>
                  </a:lnTo>
                  <a:lnTo>
                    <a:pt x="473075" y="114300"/>
                  </a:lnTo>
                  <a:lnTo>
                    <a:pt x="587375" y="107950"/>
                  </a:lnTo>
                  <a:lnTo>
                    <a:pt x="612775" y="111125"/>
                  </a:lnTo>
                  <a:lnTo>
                    <a:pt x="650875" y="120650"/>
                  </a:lnTo>
                  <a:lnTo>
                    <a:pt x="847725" y="127000"/>
                  </a:lnTo>
                  <a:lnTo>
                    <a:pt x="1311275" y="146050"/>
                  </a:lnTo>
                  <a:lnTo>
                    <a:pt x="2082800" y="1682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505A5D4-0958-4031-ABB1-4EC79FF76B13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608138"/>
            <a:ext cx="4616450" cy="4603750"/>
            <a:chOff x="2584450" y="1608138"/>
            <a:chExt cx="4616450" cy="4603750"/>
          </a:xfrm>
        </p:grpSpPr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C9C6CACF-090F-4BD4-BA05-50BC48096C02}"/>
                </a:ext>
              </a:extLst>
            </p:cNvPr>
            <p:cNvSpPr/>
            <p:nvPr/>
          </p:nvSpPr>
          <p:spPr>
            <a:xfrm>
              <a:off x="2984500" y="1608138"/>
              <a:ext cx="1701800" cy="685800"/>
            </a:xfrm>
            <a:custGeom>
              <a:avLst/>
              <a:gdLst>
                <a:gd name="connsiteX0" fmla="*/ 776288 w 1702594"/>
                <a:gd name="connsiteY0" fmla="*/ 409575 h 685800"/>
                <a:gd name="connsiteX1" fmla="*/ 962025 w 1702594"/>
                <a:gd name="connsiteY1" fmla="*/ 347662 h 685800"/>
                <a:gd name="connsiteX2" fmla="*/ 1102519 w 1702594"/>
                <a:gd name="connsiteY2" fmla="*/ 297656 h 685800"/>
                <a:gd name="connsiteX3" fmla="*/ 1185863 w 1702594"/>
                <a:gd name="connsiteY3" fmla="*/ 264319 h 685800"/>
                <a:gd name="connsiteX4" fmla="*/ 1233488 w 1702594"/>
                <a:gd name="connsiteY4" fmla="*/ 240506 h 685800"/>
                <a:gd name="connsiteX5" fmla="*/ 1269207 w 1702594"/>
                <a:gd name="connsiteY5" fmla="*/ 219075 h 685800"/>
                <a:gd name="connsiteX6" fmla="*/ 1293019 w 1702594"/>
                <a:gd name="connsiteY6" fmla="*/ 197644 h 685800"/>
                <a:gd name="connsiteX7" fmla="*/ 1300163 w 1702594"/>
                <a:gd name="connsiteY7" fmla="*/ 178594 h 685800"/>
                <a:gd name="connsiteX8" fmla="*/ 1300163 w 1702594"/>
                <a:gd name="connsiteY8" fmla="*/ 169069 h 685800"/>
                <a:gd name="connsiteX9" fmla="*/ 1295400 w 1702594"/>
                <a:gd name="connsiteY9" fmla="*/ 157162 h 685800"/>
                <a:gd name="connsiteX10" fmla="*/ 1281113 w 1702594"/>
                <a:gd name="connsiteY10" fmla="*/ 135731 h 685800"/>
                <a:gd name="connsiteX11" fmla="*/ 1233488 w 1702594"/>
                <a:gd name="connsiteY11" fmla="*/ 90487 h 685800"/>
                <a:gd name="connsiteX12" fmla="*/ 1209675 w 1702594"/>
                <a:gd name="connsiteY12" fmla="*/ 66675 h 685800"/>
                <a:gd name="connsiteX13" fmla="*/ 1197769 w 1702594"/>
                <a:gd name="connsiteY13" fmla="*/ 47625 h 685800"/>
                <a:gd name="connsiteX14" fmla="*/ 1190625 w 1702594"/>
                <a:gd name="connsiteY14" fmla="*/ 26194 h 685800"/>
                <a:gd name="connsiteX15" fmla="*/ 1190625 w 1702594"/>
                <a:gd name="connsiteY15" fmla="*/ 9525 h 685800"/>
                <a:gd name="connsiteX16" fmla="*/ 1197769 w 1702594"/>
                <a:gd name="connsiteY16" fmla="*/ 4762 h 685800"/>
                <a:gd name="connsiteX17" fmla="*/ 1207294 w 1702594"/>
                <a:gd name="connsiteY17" fmla="*/ 0 h 685800"/>
                <a:gd name="connsiteX18" fmla="*/ 1226344 w 1702594"/>
                <a:gd name="connsiteY18" fmla="*/ 4762 h 685800"/>
                <a:gd name="connsiteX19" fmla="*/ 1271588 w 1702594"/>
                <a:gd name="connsiteY19" fmla="*/ 23812 h 685800"/>
                <a:gd name="connsiteX20" fmla="*/ 1350169 w 1702594"/>
                <a:gd name="connsiteY20" fmla="*/ 69056 h 685800"/>
                <a:gd name="connsiteX21" fmla="*/ 1533525 w 1702594"/>
                <a:gd name="connsiteY21" fmla="*/ 173831 h 685800"/>
                <a:gd name="connsiteX22" fmla="*/ 1674019 w 1702594"/>
                <a:gd name="connsiteY22" fmla="*/ 257175 h 685800"/>
                <a:gd name="connsiteX23" fmla="*/ 1693069 w 1702594"/>
                <a:gd name="connsiteY23" fmla="*/ 273844 h 685800"/>
                <a:gd name="connsiteX24" fmla="*/ 1702594 w 1702594"/>
                <a:gd name="connsiteY24" fmla="*/ 285750 h 685800"/>
                <a:gd name="connsiteX25" fmla="*/ 1695450 w 1702594"/>
                <a:gd name="connsiteY25" fmla="*/ 302419 h 685800"/>
                <a:gd name="connsiteX26" fmla="*/ 1671638 w 1702594"/>
                <a:gd name="connsiteY26" fmla="*/ 321469 h 685800"/>
                <a:gd name="connsiteX27" fmla="*/ 1576388 w 1702594"/>
                <a:gd name="connsiteY27" fmla="*/ 352425 h 685800"/>
                <a:gd name="connsiteX28" fmla="*/ 1438275 w 1702594"/>
                <a:gd name="connsiteY28" fmla="*/ 395287 h 685800"/>
                <a:gd name="connsiteX29" fmla="*/ 1297782 w 1702594"/>
                <a:gd name="connsiteY29" fmla="*/ 438150 h 685800"/>
                <a:gd name="connsiteX30" fmla="*/ 1126332 w 1702594"/>
                <a:gd name="connsiteY30" fmla="*/ 483394 h 685800"/>
                <a:gd name="connsiteX31" fmla="*/ 957263 w 1702594"/>
                <a:gd name="connsiteY31" fmla="*/ 526256 h 685800"/>
                <a:gd name="connsiteX32" fmla="*/ 845344 w 1702594"/>
                <a:gd name="connsiteY32" fmla="*/ 552450 h 685800"/>
                <a:gd name="connsiteX33" fmla="*/ 590550 w 1702594"/>
                <a:gd name="connsiteY33" fmla="*/ 602456 h 685800"/>
                <a:gd name="connsiteX34" fmla="*/ 323850 w 1702594"/>
                <a:gd name="connsiteY34" fmla="*/ 647700 h 685800"/>
                <a:gd name="connsiteX35" fmla="*/ 159544 w 1702594"/>
                <a:gd name="connsiteY35" fmla="*/ 671512 h 685800"/>
                <a:gd name="connsiteX36" fmla="*/ 40482 w 1702594"/>
                <a:gd name="connsiteY36" fmla="*/ 685800 h 685800"/>
                <a:gd name="connsiteX37" fmla="*/ 19050 w 1702594"/>
                <a:gd name="connsiteY37" fmla="*/ 683419 h 685800"/>
                <a:gd name="connsiteX38" fmla="*/ 4763 w 1702594"/>
                <a:gd name="connsiteY38" fmla="*/ 678656 h 685800"/>
                <a:gd name="connsiteX39" fmla="*/ 0 w 1702594"/>
                <a:gd name="connsiteY39" fmla="*/ 671512 h 685800"/>
                <a:gd name="connsiteX40" fmla="*/ 0 w 1702594"/>
                <a:gd name="connsiteY40" fmla="*/ 664369 h 685800"/>
                <a:gd name="connsiteX41" fmla="*/ 2382 w 1702594"/>
                <a:gd name="connsiteY41" fmla="*/ 654844 h 685800"/>
                <a:gd name="connsiteX42" fmla="*/ 14288 w 1702594"/>
                <a:gd name="connsiteY42" fmla="*/ 640556 h 685800"/>
                <a:gd name="connsiteX43" fmla="*/ 33338 w 1702594"/>
                <a:gd name="connsiteY43" fmla="*/ 623887 h 685800"/>
                <a:gd name="connsiteX44" fmla="*/ 57150 w 1702594"/>
                <a:gd name="connsiteY44" fmla="*/ 611981 h 685800"/>
                <a:gd name="connsiteX45" fmla="*/ 223838 w 1702594"/>
                <a:gd name="connsiteY45" fmla="*/ 569119 h 685800"/>
                <a:gd name="connsiteX46" fmla="*/ 409575 w 1702594"/>
                <a:gd name="connsiteY46" fmla="*/ 519112 h 685800"/>
                <a:gd name="connsiteX47" fmla="*/ 619125 w 1702594"/>
                <a:gd name="connsiteY47" fmla="*/ 459581 h 685800"/>
                <a:gd name="connsiteX48" fmla="*/ 776288 w 1702594"/>
                <a:gd name="connsiteY48" fmla="*/ 4095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2594" h="685800">
                  <a:moveTo>
                    <a:pt x="776288" y="409575"/>
                  </a:moveTo>
                  <a:lnTo>
                    <a:pt x="962025" y="347662"/>
                  </a:lnTo>
                  <a:lnTo>
                    <a:pt x="1102519" y="297656"/>
                  </a:lnTo>
                  <a:lnTo>
                    <a:pt x="1185863" y="264319"/>
                  </a:lnTo>
                  <a:lnTo>
                    <a:pt x="1233488" y="240506"/>
                  </a:lnTo>
                  <a:lnTo>
                    <a:pt x="1269207" y="219075"/>
                  </a:lnTo>
                  <a:lnTo>
                    <a:pt x="1293019" y="197644"/>
                  </a:lnTo>
                  <a:lnTo>
                    <a:pt x="1300163" y="178594"/>
                  </a:lnTo>
                  <a:lnTo>
                    <a:pt x="1300163" y="169069"/>
                  </a:lnTo>
                  <a:lnTo>
                    <a:pt x="1295400" y="157162"/>
                  </a:lnTo>
                  <a:lnTo>
                    <a:pt x="1281113" y="135731"/>
                  </a:lnTo>
                  <a:lnTo>
                    <a:pt x="1233488" y="90487"/>
                  </a:lnTo>
                  <a:lnTo>
                    <a:pt x="1209675" y="66675"/>
                  </a:lnTo>
                  <a:lnTo>
                    <a:pt x="1197769" y="47625"/>
                  </a:lnTo>
                  <a:lnTo>
                    <a:pt x="1190625" y="26194"/>
                  </a:lnTo>
                  <a:lnTo>
                    <a:pt x="1190625" y="9525"/>
                  </a:lnTo>
                  <a:lnTo>
                    <a:pt x="1197769" y="4762"/>
                  </a:lnTo>
                  <a:lnTo>
                    <a:pt x="1207294" y="0"/>
                  </a:lnTo>
                  <a:lnTo>
                    <a:pt x="1226344" y="4762"/>
                  </a:lnTo>
                  <a:lnTo>
                    <a:pt x="1271588" y="23812"/>
                  </a:lnTo>
                  <a:lnTo>
                    <a:pt x="1350169" y="69056"/>
                  </a:lnTo>
                  <a:lnTo>
                    <a:pt x="1533525" y="173831"/>
                  </a:lnTo>
                  <a:lnTo>
                    <a:pt x="1674019" y="257175"/>
                  </a:lnTo>
                  <a:lnTo>
                    <a:pt x="1693069" y="273844"/>
                  </a:lnTo>
                  <a:lnTo>
                    <a:pt x="1702594" y="285750"/>
                  </a:lnTo>
                  <a:lnTo>
                    <a:pt x="1695450" y="302419"/>
                  </a:lnTo>
                  <a:lnTo>
                    <a:pt x="1671638" y="321469"/>
                  </a:lnTo>
                  <a:lnTo>
                    <a:pt x="1576388" y="352425"/>
                  </a:lnTo>
                  <a:lnTo>
                    <a:pt x="1438275" y="395287"/>
                  </a:lnTo>
                  <a:lnTo>
                    <a:pt x="1297782" y="438150"/>
                  </a:lnTo>
                  <a:lnTo>
                    <a:pt x="1126332" y="483394"/>
                  </a:lnTo>
                  <a:lnTo>
                    <a:pt x="957263" y="526256"/>
                  </a:lnTo>
                  <a:lnTo>
                    <a:pt x="845344" y="552450"/>
                  </a:lnTo>
                  <a:lnTo>
                    <a:pt x="590550" y="602456"/>
                  </a:lnTo>
                  <a:lnTo>
                    <a:pt x="323850" y="647700"/>
                  </a:lnTo>
                  <a:lnTo>
                    <a:pt x="159544" y="671512"/>
                  </a:lnTo>
                  <a:lnTo>
                    <a:pt x="40482" y="685800"/>
                  </a:lnTo>
                  <a:lnTo>
                    <a:pt x="19050" y="683419"/>
                  </a:lnTo>
                  <a:lnTo>
                    <a:pt x="4763" y="678656"/>
                  </a:lnTo>
                  <a:lnTo>
                    <a:pt x="0" y="671512"/>
                  </a:lnTo>
                  <a:lnTo>
                    <a:pt x="0" y="664369"/>
                  </a:lnTo>
                  <a:lnTo>
                    <a:pt x="2382" y="654844"/>
                  </a:lnTo>
                  <a:lnTo>
                    <a:pt x="14288" y="640556"/>
                  </a:lnTo>
                  <a:lnTo>
                    <a:pt x="33338" y="623887"/>
                  </a:lnTo>
                  <a:lnTo>
                    <a:pt x="57150" y="611981"/>
                  </a:lnTo>
                  <a:lnTo>
                    <a:pt x="223838" y="569119"/>
                  </a:lnTo>
                  <a:lnTo>
                    <a:pt x="409575" y="519112"/>
                  </a:lnTo>
                  <a:lnTo>
                    <a:pt x="619125" y="459581"/>
                  </a:lnTo>
                  <a:lnTo>
                    <a:pt x="776288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7">
              <a:extLst>
                <a:ext uri="{FF2B5EF4-FFF2-40B4-BE49-F238E27FC236}">
                  <a16:creationId xmlns:a16="http://schemas.microsoft.com/office/drawing/2014/main" id="{7801F979-2D5E-4ADB-B249-E8633678E048}"/>
                </a:ext>
              </a:extLst>
            </p:cNvPr>
            <p:cNvSpPr/>
            <p:nvPr/>
          </p:nvSpPr>
          <p:spPr>
            <a:xfrm>
              <a:off x="2584450" y="2354263"/>
              <a:ext cx="2547938" cy="587375"/>
            </a:xfrm>
            <a:custGeom>
              <a:avLst/>
              <a:gdLst>
                <a:gd name="connsiteX0" fmla="*/ 1933575 w 2547938"/>
                <a:gd name="connsiteY0" fmla="*/ 100013 h 585788"/>
                <a:gd name="connsiteX1" fmla="*/ 1690688 w 2547938"/>
                <a:gd name="connsiteY1" fmla="*/ 152400 h 585788"/>
                <a:gd name="connsiteX2" fmla="*/ 1538288 w 2547938"/>
                <a:gd name="connsiteY2" fmla="*/ 185738 h 585788"/>
                <a:gd name="connsiteX3" fmla="*/ 1176338 w 2547938"/>
                <a:gd name="connsiteY3" fmla="*/ 250032 h 585788"/>
                <a:gd name="connsiteX4" fmla="*/ 916782 w 2547938"/>
                <a:gd name="connsiteY4" fmla="*/ 297657 h 585788"/>
                <a:gd name="connsiteX5" fmla="*/ 764382 w 2547938"/>
                <a:gd name="connsiteY5" fmla="*/ 321469 h 585788"/>
                <a:gd name="connsiteX6" fmla="*/ 619125 w 2547938"/>
                <a:gd name="connsiteY6" fmla="*/ 342900 h 585788"/>
                <a:gd name="connsiteX7" fmla="*/ 516732 w 2547938"/>
                <a:gd name="connsiteY7" fmla="*/ 352425 h 585788"/>
                <a:gd name="connsiteX8" fmla="*/ 464344 w 2547938"/>
                <a:gd name="connsiteY8" fmla="*/ 357188 h 585788"/>
                <a:gd name="connsiteX9" fmla="*/ 414338 w 2547938"/>
                <a:gd name="connsiteY9" fmla="*/ 359569 h 585788"/>
                <a:gd name="connsiteX10" fmla="*/ 373857 w 2547938"/>
                <a:gd name="connsiteY10" fmla="*/ 359569 h 585788"/>
                <a:gd name="connsiteX11" fmla="*/ 307182 w 2547938"/>
                <a:gd name="connsiteY11" fmla="*/ 357188 h 585788"/>
                <a:gd name="connsiteX12" fmla="*/ 269082 w 2547938"/>
                <a:gd name="connsiteY12" fmla="*/ 352425 h 585788"/>
                <a:gd name="connsiteX13" fmla="*/ 214313 w 2547938"/>
                <a:gd name="connsiteY13" fmla="*/ 342900 h 585788"/>
                <a:gd name="connsiteX14" fmla="*/ 164307 w 2547938"/>
                <a:gd name="connsiteY14" fmla="*/ 328613 h 585788"/>
                <a:gd name="connsiteX15" fmla="*/ 130969 w 2547938"/>
                <a:gd name="connsiteY15" fmla="*/ 316707 h 585788"/>
                <a:gd name="connsiteX16" fmla="*/ 107157 w 2547938"/>
                <a:gd name="connsiteY16" fmla="*/ 304800 h 585788"/>
                <a:gd name="connsiteX17" fmla="*/ 83344 w 2547938"/>
                <a:gd name="connsiteY17" fmla="*/ 288132 h 585788"/>
                <a:gd name="connsiteX18" fmla="*/ 66675 w 2547938"/>
                <a:gd name="connsiteY18" fmla="*/ 273844 h 585788"/>
                <a:gd name="connsiteX19" fmla="*/ 42863 w 2547938"/>
                <a:gd name="connsiteY19" fmla="*/ 261938 h 585788"/>
                <a:gd name="connsiteX20" fmla="*/ 11907 w 2547938"/>
                <a:gd name="connsiteY20" fmla="*/ 257175 h 585788"/>
                <a:gd name="connsiteX21" fmla="*/ 4763 w 2547938"/>
                <a:gd name="connsiteY21" fmla="*/ 259557 h 585788"/>
                <a:gd name="connsiteX22" fmla="*/ 0 w 2547938"/>
                <a:gd name="connsiteY22" fmla="*/ 266700 h 585788"/>
                <a:gd name="connsiteX23" fmla="*/ 2382 w 2547938"/>
                <a:gd name="connsiteY23" fmla="*/ 283369 h 585788"/>
                <a:gd name="connsiteX24" fmla="*/ 16669 w 2547938"/>
                <a:gd name="connsiteY24" fmla="*/ 311944 h 585788"/>
                <a:gd name="connsiteX25" fmla="*/ 38100 w 2547938"/>
                <a:gd name="connsiteY25" fmla="*/ 350044 h 585788"/>
                <a:gd name="connsiteX26" fmla="*/ 76200 w 2547938"/>
                <a:gd name="connsiteY26" fmla="*/ 397669 h 585788"/>
                <a:gd name="connsiteX27" fmla="*/ 107157 w 2547938"/>
                <a:gd name="connsiteY27" fmla="*/ 431007 h 585788"/>
                <a:gd name="connsiteX28" fmla="*/ 157163 w 2547938"/>
                <a:gd name="connsiteY28" fmla="*/ 473869 h 585788"/>
                <a:gd name="connsiteX29" fmla="*/ 221457 w 2547938"/>
                <a:gd name="connsiteY29" fmla="*/ 511969 h 585788"/>
                <a:gd name="connsiteX30" fmla="*/ 309563 w 2547938"/>
                <a:gd name="connsiteY30" fmla="*/ 552450 h 585788"/>
                <a:gd name="connsiteX31" fmla="*/ 376238 w 2547938"/>
                <a:gd name="connsiteY31" fmla="*/ 578644 h 585788"/>
                <a:gd name="connsiteX32" fmla="*/ 397669 w 2547938"/>
                <a:gd name="connsiteY32" fmla="*/ 585788 h 585788"/>
                <a:gd name="connsiteX33" fmla="*/ 428625 w 2547938"/>
                <a:gd name="connsiteY33" fmla="*/ 573882 h 585788"/>
                <a:gd name="connsiteX34" fmla="*/ 514350 w 2547938"/>
                <a:gd name="connsiteY34" fmla="*/ 545307 h 585788"/>
                <a:gd name="connsiteX35" fmla="*/ 571500 w 2547938"/>
                <a:gd name="connsiteY35" fmla="*/ 531019 h 585788"/>
                <a:gd name="connsiteX36" fmla="*/ 709613 w 2547938"/>
                <a:gd name="connsiteY36" fmla="*/ 507207 h 585788"/>
                <a:gd name="connsiteX37" fmla="*/ 966788 w 2547938"/>
                <a:gd name="connsiteY37" fmla="*/ 464344 h 585788"/>
                <a:gd name="connsiteX38" fmla="*/ 1235869 w 2547938"/>
                <a:gd name="connsiteY38" fmla="*/ 416719 h 585788"/>
                <a:gd name="connsiteX39" fmla="*/ 1343025 w 2547938"/>
                <a:gd name="connsiteY39" fmla="*/ 397669 h 585788"/>
                <a:gd name="connsiteX40" fmla="*/ 1671638 w 2547938"/>
                <a:gd name="connsiteY40" fmla="*/ 340519 h 585788"/>
                <a:gd name="connsiteX41" fmla="*/ 1926432 w 2547938"/>
                <a:gd name="connsiteY41" fmla="*/ 300038 h 585788"/>
                <a:gd name="connsiteX42" fmla="*/ 2126457 w 2547938"/>
                <a:gd name="connsiteY42" fmla="*/ 264319 h 585788"/>
                <a:gd name="connsiteX43" fmla="*/ 2381250 w 2547938"/>
                <a:gd name="connsiteY43" fmla="*/ 221457 h 585788"/>
                <a:gd name="connsiteX44" fmla="*/ 2490788 w 2547938"/>
                <a:gd name="connsiteY44" fmla="*/ 202407 h 585788"/>
                <a:gd name="connsiteX45" fmla="*/ 2514600 w 2547938"/>
                <a:gd name="connsiteY45" fmla="*/ 192882 h 585788"/>
                <a:gd name="connsiteX46" fmla="*/ 2538413 w 2547938"/>
                <a:gd name="connsiteY46" fmla="*/ 173832 h 585788"/>
                <a:gd name="connsiteX47" fmla="*/ 2547938 w 2547938"/>
                <a:gd name="connsiteY47" fmla="*/ 154782 h 585788"/>
                <a:gd name="connsiteX48" fmla="*/ 2547938 w 2547938"/>
                <a:gd name="connsiteY48" fmla="*/ 142875 h 585788"/>
                <a:gd name="connsiteX49" fmla="*/ 2538413 w 2547938"/>
                <a:gd name="connsiteY49" fmla="*/ 111919 h 585788"/>
                <a:gd name="connsiteX50" fmla="*/ 2524125 w 2547938"/>
                <a:gd name="connsiteY50" fmla="*/ 95250 h 585788"/>
                <a:gd name="connsiteX51" fmla="*/ 2486025 w 2547938"/>
                <a:gd name="connsiteY51" fmla="*/ 76200 h 585788"/>
                <a:gd name="connsiteX52" fmla="*/ 2381250 w 2547938"/>
                <a:gd name="connsiteY52" fmla="*/ 33338 h 585788"/>
                <a:gd name="connsiteX53" fmla="*/ 2297907 w 2547938"/>
                <a:gd name="connsiteY53" fmla="*/ 4763 h 585788"/>
                <a:gd name="connsiteX54" fmla="*/ 2264569 w 2547938"/>
                <a:gd name="connsiteY54" fmla="*/ 0 h 585788"/>
                <a:gd name="connsiteX55" fmla="*/ 2247900 w 2547938"/>
                <a:gd name="connsiteY55" fmla="*/ 4763 h 585788"/>
                <a:gd name="connsiteX56" fmla="*/ 2212182 w 2547938"/>
                <a:gd name="connsiteY56" fmla="*/ 21432 h 585788"/>
                <a:gd name="connsiteX57" fmla="*/ 2100263 w 2547938"/>
                <a:gd name="connsiteY57" fmla="*/ 61913 h 585788"/>
                <a:gd name="connsiteX58" fmla="*/ 1933575 w 2547938"/>
                <a:gd name="connsiteY58" fmla="*/ 100013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47938" h="585788">
                  <a:moveTo>
                    <a:pt x="1933575" y="100013"/>
                  </a:moveTo>
                  <a:lnTo>
                    <a:pt x="1690688" y="152400"/>
                  </a:lnTo>
                  <a:lnTo>
                    <a:pt x="1538288" y="185738"/>
                  </a:lnTo>
                  <a:lnTo>
                    <a:pt x="1176338" y="250032"/>
                  </a:lnTo>
                  <a:lnTo>
                    <a:pt x="916782" y="297657"/>
                  </a:lnTo>
                  <a:lnTo>
                    <a:pt x="764382" y="321469"/>
                  </a:lnTo>
                  <a:lnTo>
                    <a:pt x="619125" y="342900"/>
                  </a:lnTo>
                  <a:lnTo>
                    <a:pt x="516732" y="352425"/>
                  </a:lnTo>
                  <a:lnTo>
                    <a:pt x="464344" y="357188"/>
                  </a:lnTo>
                  <a:lnTo>
                    <a:pt x="414338" y="359569"/>
                  </a:lnTo>
                  <a:lnTo>
                    <a:pt x="373857" y="359569"/>
                  </a:lnTo>
                  <a:lnTo>
                    <a:pt x="307182" y="357188"/>
                  </a:lnTo>
                  <a:lnTo>
                    <a:pt x="269082" y="352425"/>
                  </a:lnTo>
                  <a:lnTo>
                    <a:pt x="214313" y="342900"/>
                  </a:lnTo>
                  <a:lnTo>
                    <a:pt x="164307" y="328613"/>
                  </a:lnTo>
                  <a:lnTo>
                    <a:pt x="130969" y="316707"/>
                  </a:lnTo>
                  <a:lnTo>
                    <a:pt x="107157" y="304800"/>
                  </a:lnTo>
                  <a:lnTo>
                    <a:pt x="83344" y="288132"/>
                  </a:lnTo>
                  <a:lnTo>
                    <a:pt x="66675" y="273844"/>
                  </a:lnTo>
                  <a:lnTo>
                    <a:pt x="42863" y="261938"/>
                  </a:lnTo>
                  <a:lnTo>
                    <a:pt x="11907" y="257175"/>
                  </a:lnTo>
                  <a:lnTo>
                    <a:pt x="4763" y="259557"/>
                  </a:lnTo>
                  <a:lnTo>
                    <a:pt x="0" y="266700"/>
                  </a:lnTo>
                  <a:lnTo>
                    <a:pt x="2382" y="283369"/>
                  </a:lnTo>
                  <a:lnTo>
                    <a:pt x="16669" y="311944"/>
                  </a:lnTo>
                  <a:lnTo>
                    <a:pt x="38100" y="350044"/>
                  </a:lnTo>
                  <a:lnTo>
                    <a:pt x="76200" y="397669"/>
                  </a:lnTo>
                  <a:lnTo>
                    <a:pt x="107157" y="431007"/>
                  </a:lnTo>
                  <a:lnTo>
                    <a:pt x="157163" y="473869"/>
                  </a:lnTo>
                  <a:lnTo>
                    <a:pt x="221457" y="511969"/>
                  </a:lnTo>
                  <a:lnTo>
                    <a:pt x="309563" y="552450"/>
                  </a:lnTo>
                  <a:lnTo>
                    <a:pt x="376238" y="578644"/>
                  </a:lnTo>
                  <a:lnTo>
                    <a:pt x="397669" y="585788"/>
                  </a:lnTo>
                  <a:lnTo>
                    <a:pt x="428625" y="573882"/>
                  </a:lnTo>
                  <a:lnTo>
                    <a:pt x="514350" y="545307"/>
                  </a:lnTo>
                  <a:lnTo>
                    <a:pt x="571500" y="531019"/>
                  </a:lnTo>
                  <a:lnTo>
                    <a:pt x="709613" y="507207"/>
                  </a:lnTo>
                  <a:lnTo>
                    <a:pt x="966788" y="464344"/>
                  </a:lnTo>
                  <a:lnTo>
                    <a:pt x="1235869" y="416719"/>
                  </a:lnTo>
                  <a:lnTo>
                    <a:pt x="1343025" y="397669"/>
                  </a:lnTo>
                  <a:lnTo>
                    <a:pt x="1671638" y="340519"/>
                  </a:lnTo>
                  <a:lnTo>
                    <a:pt x="1926432" y="300038"/>
                  </a:lnTo>
                  <a:lnTo>
                    <a:pt x="2126457" y="264319"/>
                  </a:lnTo>
                  <a:lnTo>
                    <a:pt x="2381250" y="221457"/>
                  </a:lnTo>
                  <a:lnTo>
                    <a:pt x="2490788" y="202407"/>
                  </a:lnTo>
                  <a:lnTo>
                    <a:pt x="2514600" y="192882"/>
                  </a:lnTo>
                  <a:lnTo>
                    <a:pt x="2538413" y="173832"/>
                  </a:lnTo>
                  <a:lnTo>
                    <a:pt x="2547938" y="154782"/>
                  </a:lnTo>
                  <a:lnTo>
                    <a:pt x="2547938" y="142875"/>
                  </a:lnTo>
                  <a:lnTo>
                    <a:pt x="2538413" y="111919"/>
                  </a:lnTo>
                  <a:lnTo>
                    <a:pt x="2524125" y="95250"/>
                  </a:lnTo>
                  <a:lnTo>
                    <a:pt x="2486025" y="76200"/>
                  </a:lnTo>
                  <a:lnTo>
                    <a:pt x="2381250" y="33338"/>
                  </a:lnTo>
                  <a:lnTo>
                    <a:pt x="2297907" y="4763"/>
                  </a:lnTo>
                  <a:lnTo>
                    <a:pt x="2264569" y="0"/>
                  </a:lnTo>
                  <a:lnTo>
                    <a:pt x="2247900" y="4763"/>
                  </a:lnTo>
                  <a:lnTo>
                    <a:pt x="2212182" y="21432"/>
                  </a:lnTo>
                  <a:lnTo>
                    <a:pt x="2100263" y="61913"/>
                  </a:lnTo>
                  <a:lnTo>
                    <a:pt x="1933575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8">
              <a:extLst>
                <a:ext uri="{FF2B5EF4-FFF2-40B4-BE49-F238E27FC236}">
                  <a16:creationId xmlns:a16="http://schemas.microsoft.com/office/drawing/2014/main" id="{5F4C80F3-DF0F-4F6D-9AEB-918243F2FA4C}"/>
                </a:ext>
              </a:extLst>
            </p:cNvPr>
            <p:cNvSpPr/>
            <p:nvPr/>
          </p:nvSpPr>
          <p:spPr>
            <a:xfrm>
              <a:off x="2608263" y="3162300"/>
              <a:ext cx="2638425" cy="601663"/>
            </a:xfrm>
            <a:custGeom>
              <a:avLst/>
              <a:gdLst>
                <a:gd name="connsiteX0" fmla="*/ 1140619 w 2638425"/>
                <a:gd name="connsiteY0" fmla="*/ 230981 h 602456"/>
                <a:gd name="connsiteX1" fmla="*/ 876300 w 2638425"/>
                <a:gd name="connsiteY1" fmla="*/ 285750 h 602456"/>
                <a:gd name="connsiteX2" fmla="*/ 726281 w 2638425"/>
                <a:gd name="connsiteY2" fmla="*/ 316706 h 602456"/>
                <a:gd name="connsiteX3" fmla="*/ 490537 w 2638425"/>
                <a:gd name="connsiteY3" fmla="*/ 369094 h 602456"/>
                <a:gd name="connsiteX4" fmla="*/ 414337 w 2638425"/>
                <a:gd name="connsiteY4" fmla="*/ 388144 h 602456"/>
                <a:gd name="connsiteX5" fmla="*/ 345281 w 2638425"/>
                <a:gd name="connsiteY5" fmla="*/ 397669 h 602456"/>
                <a:gd name="connsiteX6" fmla="*/ 300037 w 2638425"/>
                <a:gd name="connsiteY6" fmla="*/ 402431 h 602456"/>
                <a:gd name="connsiteX7" fmla="*/ 266700 w 2638425"/>
                <a:gd name="connsiteY7" fmla="*/ 402431 h 602456"/>
                <a:gd name="connsiteX8" fmla="*/ 226219 w 2638425"/>
                <a:gd name="connsiteY8" fmla="*/ 395288 h 602456"/>
                <a:gd name="connsiteX9" fmla="*/ 190500 w 2638425"/>
                <a:gd name="connsiteY9" fmla="*/ 385763 h 602456"/>
                <a:gd name="connsiteX10" fmla="*/ 145256 w 2638425"/>
                <a:gd name="connsiteY10" fmla="*/ 366713 h 602456"/>
                <a:gd name="connsiteX11" fmla="*/ 109537 w 2638425"/>
                <a:gd name="connsiteY11" fmla="*/ 347663 h 602456"/>
                <a:gd name="connsiteX12" fmla="*/ 80962 w 2638425"/>
                <a:gd name="connsiteY12" fmla="*/ 326231 h 602456"/>
                <a:gd name="connsiteX13" fmla="*/ 47625 w 2638425"/>
                <a:gd name="connsiteY13" fmla="*/ 302419 h 602456"/>
                <a:gd name="connsiteX14" fmla="*/ 16669 w 2638425"/>
                <a:gd name="connsiteY14" fmla="*/ 295275 h 602456"/>
                <a:gd name="connsiteX15" fmla="*/ 4762 w 2638425"/>
                <a:gd name="connsiteY15" fmla="*/ 300038 h 602456"/>
                <a:gd name="connsiteX16" fmla="*/ 0 w 2638425"/>
                <a:gd name="connsiteY16" fmla="*/ 309563 h 602456"/>
                <a:gd name="connsiteX17" fmla="*/ 4762 w 2638425"/>
                <a:gd name="connsiteY17" fmla="*/ 328613 h 602456"/>
                <a:gd name="connsiteX18" fmla="*/ 21431 w 2638425"/>
                <a:gd name="connsiteY18" fmla="*/ 364331 h 602456"/>
                <a:gd name="connsiteX19" fmla="*/ 50006 w 2638425"/>
                <a:gd name="connsiteY19" fmla="*/ 416719 h 602456"/>
                <a:gd name="connsiteX20" fmla="*/ 85725 w 2638425"/>
                <a:gd name="connsiteY20" fmla="*/ 469106 h 602456"/>
                <a:gd name="connsiteX21" fmla="*/ 116681 w 2638425"/>
                <a:gd name="connsiteY21" fmla="*/ 507206 h 602456"/>
                <a:gd name="connsiteX22" fmla="*/ 145256 w 2638425"/>
                <a:gd name="connsiteY22" fmla="*/ 535781 h 602456"/>
                <a:gd name="connsiteX23" fmla="*/ 173831 w 2638425"/>
                <a:gd name="connsiteY23" fmla="*/ 557213 h 602456"/>
                <a:gd name="connsiteX24" fmla="*/ 216694 w 2638425"/>
                <a:gd name="connsiteY24" fmla="*/ 581025 h 602456"/>
                <a:gd name="connsiteX25" fmla="*/ 259556 w 2638425"/>
                <a:gd name="connsiteY25" fmla="*/ 597694 h 602456"/>
                <a:gd name="connsiteX26" fmla="*/ 288131 w 2638425"/>
                <a:gd name="connsiteY26" fmla="*/ 602456 h 602456"/>
                <a:gd name="connsiteX27" fmla="*/ 316706 w 2638425"/>
                <a:gd name="connsiteY27" fmla="*/ 602456 h 602456"/>
                <a:gd name="connsiteX28" fmla="*/ 404812 w 2638425"/>
                <a:gd name="connsiteY28" fmla="*/ 585788 h 602456"/>
                <a:gd name="connsiteX29" fmla="*/ 523875 w 2638425"/>
                <a:gd name="connsiteY29" fmla="*/ 552450 h 602456"/>
                <a:gd name="connsiteX30" fmla="*/ 604837 w 2638425"/>
                <a:gd name="connsiteY30" fmla="*/ 526256 h 602456"/>
                <a:gd name="connsiteX31" fmla="*/ 833437 w 2638425"/>
                <a:gd name="connsiteY31" fmla="*/ 476250 h 602456"/>
                <a:gd name="connsiteX32" fmla="*/ 1135856 w 2638425"/>
                <a:gd name="connsiteY32" fmla="*/ 397669 h 602456"/>
                <a:gd name="connsiteX33" fmla="*/ 1333500 w 2638425"/>
                <a:gd name="connsiteY33" fmla="*/ 342900 h 602456"/>
                <a:gd name="connsiteX34" fmla="*/ 1607344 w 2638425"/>
                <a:gd name="connsiteY34" fmla="*/ 297656 h 602456"/>
                <a:gd name="connsiteX35" fmla="*/ 1897856 w 2638425"/>
                <a:gd name="connsiteY35" fmla="*/ 245269 h 602456"/>
                <a:gd name="connsiteX36" fmla="*/ 2076450 w 2638425"/>
                <a:gd name="connsiteY36" fmla="*/ 216694 h 602456"/>
                <a:gd name="connsiteX37" fmla="*/ 2290762 w 2638425"/>
                <a:gd name="connsiteY37" fmla="*/ 200025 h 602456"/>
                <a:gd name="connsiteX38" fmla="*/ 2416969 w 2638425"/>
                <a:gd name="connsiteY38" fmla="*/ 183356 h 602456"/>
                <a:gd name="connsiteX39" fmla="*/ 2478881 w 2638425"/>
                <a:gd name="connsiteY39" fmla="*/ 176213 h 602456"/>
                <a:gd name="connsiteX40" fmla="*/ 2545556 w 2638425"/>
                <a:gd name="connsiteY40" fmla="*/ 173831 h 602456"/>
                <a:gd name="connsiteX41" fmla="*/ 2586037 w 2638425"/>
                <a:gd name="connsiteY41" fmla="*/ 164306 h 602456"/>
                <a:gd name="connsiteX42" fmla="*/ 2614612 w 2638425"/>
                <a:gd name="connsiteY42" fmla="*/ 152400 h 602456"/>
                <a:gd name="connsiteX43" fmla="*/ 2631281 w 2638425"/>
                <a:gd name="connsiteY43" fmla="*/ 138113 h 602456"/>
                <a:gd name="connsiteX44" fmla="*/ 2638425 w 2638425"/>
                <a:gd name="connsiteY44" fmla="*/ 121444 h 602456"/>
                <a:gd name="connsiteX45" fmla="*/ 2638425 w 2638425"/>
                <a:gd name="connsiteY45" fmla="*/ 104775 h 602456"/>
                <a:gd name="connsiteX46" fmla="*/ 2638425 w 2638425"/>
                <a:gd name="connsiteY46" fmla="*/ 90488 h 602456"/>
                <a:gd name="connsiteX47" fmla="*/ 2631281 w 2638425"/>
                <a:gd name="connsiteY47" fmla="*/ 73819 h 602456"/>
                <a:gd name="connsiteX48" fmla="*/ 2616994 w 2638425"/>
                <a:gd name="connsiteY48" fmla="*/ 57150 h 602456"/>
                <a:gd name="connsiteX49" fmla="*/ 2593181 w 2638425"/>
                <a:gd name="connsiteY49" fmla="*/ 40481 h 602456"/>
                <a:gd name="connsiteX50" fmla="*/ 2540794 w 2638425"/>
                <a:gd name="connsiteY50" fmla="*/ 16669 h 602456"/>
                <a:gd name="connsiteX51" fmla="*/ 2476500 w 2638425"/>
                <a:gd name="connsiteY51" fmla="*/ 0 h 602456"/>
                <a:gd name="connsiteX52" fmla="*/ 2397919 w 2638425"/>
                <a:gd name="connsiteY52" fmla="*/ 9525 h 602456"/>
                <a:gd name="connsiteX53" fmla="*/ 2278856 w 2638425"/>
                <a:gd name="connsiteY53" fmla="*/ 26194 h 602456"/>
                <a:gd name="connsiteX54" fmla="*/ 2038350 w 2638425"/>
                <a:gd name="connsiteY54" fmla="*/ 50006 h 602456"/>
                <a:gd name="connsiteX55" fmla="*/ 1819275 w 2638425"/>
                <a:gd name="connsiteY55" fmla="*/ 85725 h 602456"/>
                <a:gd name="connsiteX56" fmla="*/ 1516856 w 2638425"/>
                <a:gd name="connsiteY56" fmla="*/ 135731 h 602456"/>
                <a:gd name="connsiteX57" fmla="*/ 1259681 w 2638425"/>
                <a:gd name="connsiteY57" fmla="*/ 207169 h 602456"/>
                <a:gd name="connsiteX58" fmla="*/ 1140619 w 2638425"/>
                <a:gd name="connsiteY58" fmla="*/ 2309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38425" h="602456">
                  <a:moveTo>
                    <a:pt x="1140619" y="230981"/>
                  </a:moveTo>
                  <a:lnTo>
                    <a:pt x="876300" y="285750"/>
                  </a:lnTo>
                  <a:lnTo>
                    <a:pt x="726281" y="316706"/>
                  </a:lnTo>
                  <a:lnTo>
                    <a:pt x="490537" y="369094"/>
                  </a:lnTo>
                  <a:lnTo>
                    <a:pt x="414337" y="388144"/>
                  </a:lnTo>
                  <a:lnTo>
                    <a:pt x="345281" y="397669"/>
                  </a:lnTo>
                  <a:lnTo>
                    <a:pt x="300037" y="402431"/>
                  </a:lnTo>
                  <a:lnTo>
                    <a:pt x="266700" y="402431"/>
                  </a:lnTo>
                  <a:lnTo>
                    <a:pt x="226219" y="395288"/>
                  </a:lnTo>
                  <a:lnTo>
                    <a:pt x="190500" y="385763"/>
                  </a:lnTo>
                  <a:lnTo>
                    <a:pt x="145256" y="366713"/>
                  </a:lnTo>
                  <a:lnTo>
                    <a:pt x="109537" y="347663"/>
                  </a:lnTo>
                  <a:lnTo>
                    <a:pt x="80962" y="326231"/>
                  </a:lnTo>
                  <a:lnTo>
                    <a:pt x="47625" y="302419"/>
                  </a:lnTo>
                  <a:lnTo>
                    <a:pt x="16669" y="295275"/>
                  </a:lnTo>
                  <a:lnTo>
                    <a:pt x="4762" y="300038"/>
                  </a:lnTo>
                  <a:lnTo>
                    <a:pt x="0" y="309563"/>
                  </a:lnTo>
                  <a:lnTo>
                    <a:pt x="4762" y="328613"/>
                  </a:lnTo>
                  <a:lnTo>
                    <a:pt x="21431" y="364331"/>
                  </a:lnTo>
                  <a:lnTo>
                    <a:pt x="50006" y="416719"/>
                  </a:lnTo>
                  <a:lnTo>
                    <a:pt x="85725" y="469106"/>
                  </a:lnTo>
                  <a:lnTo>
                    <a:pt x="116681" y="507206"/>
                  </a:lnTo>
                  <a:lnTo>
                    <a:pt x="145256" y="535781"/>
                  </a:lnTo>
                  <a:lnTo>
                    <a:pt x="173831" y="557213"/>
                  </a:lnTo>
                  <a:lnTo>
                    <a:pt x="216694" y="581025"/>
                  </a:lnTo>
                  <a:lnTo>
                    <a:pt x="259556" y="597694"/>
                  </a:lnTo>
                  <a:lnTo>
                    <a:pt x="288131" y="602456"/>
                  </a:lnTo>
                  <a:lnTo>
                    <a:pt x="316706" y="602456"/>
                  </a:lnTo>
                  <a:lnTo>
                    <a:pt x="404812" y="585788"/>
                  </a:lnTo>
                  <a:lnTo>
                    <a:pt x="523875" y="552450"/>
                  </a:lnTo>
                  <a:lnTo>
                    <a:pt x="604837" y="526256"/>
                  </a:lnTo>
                  <a:lnTo>
                    <a:pt x="833437" y="476250"/>
                  </a:lnTo>
                  <a:lnTo>
                    <a:pt x="1135856" y="397669"/>
                  </a:lnTo>
                  <a:lnTo>
                    <a:pt x="1333500" y="342900"/>
                  </a:lnTo>
                  <a:lnTo>
                    <a:pt x="1607344" y="297656"/>
                  </a:lnTo>
                  <a:lnTo>
                    <a:pt x="1897856" y="245269"/>
                  </a:lnTo>
                  <a:lnTo>
                    <a:pt x="2076450" y="216694"/>
                  </a:lnTo>
                  <a:lnTo>
                    <a:pt x="2290762" y="200025"/>
                  </a:lnTo>
                  <a:lnTo>
                    <a:pt x="2416969" y="183356"/>
                  </a:lnTo>
                  <a:lnTo>
                    <a:pt x="2478881" y="176213"/>
                  </a:lnTo>
                  <a:lnTo>
                    <a:pt x="2545556" y="173831"/>
                  </a:lnTo>
                  <a:lnTo>
                    <a:pt x="2586037" y="164306"/>
                  </a:lnTo>
                  <a:lnTo>
                    <a:pt x="2614612" y="152400"/>
                  </a:lnTo>
                  <a:lnTo>
                    <a:pt x="2631281" y="138113"/>
                  </a:lnTo>
                  <a:lnTo>
                    <a:pt x="2638425" y="121444"/>
                  </a:lnTo>
                  <a:lnTo>
                    <a:pt x="2638425" y="104775"/>
                  </a:lnTo>
                  <a:lnTo>
                    <a:pt x="2638425" y="90488"/>
                  </a:lnTo>
                  <a:lnTo>
                    <a:pt x="2631281" y="73819"/>
                  </a:lnTo>
                  <a:lnTo>
                    <a:pt x="2616994" y="57150"/>
                  </a:lnTo>
                  <a:lnTo>
                    <a:pt x="2593181" y="40481"/>
                  </a:lnTo>
                  <a:lnTo>
                    <a:pt x="2540794" y="16669"/>
                  </a:lnTo>
                  <a:lnTo>
                    <a:pt x="2476500" y="0"/>
                  </a:lnTo>
                  <a:lnTo>
                    <a:pt x="2397919" y="9525"/>
                  </a:lnTo>
                  <a:lnTo>
                    <a:pt x="2278856" y="26194"/>
                  </a:lnTo>
                  <a:lnTo>
                    <a:pt x="2038350" y="50006"/>
                  </a:lnTo>
                  <a:lnTo>
                    <a:pt x="1819275" y="85725"/>
                  </a:lnTo>
                  <a:lnTo>
                    <a:pt x="1516856" y="135731"/>
                  </a:lnTo>
                  <a:lnTo>
                    <a:pt x="1259681" y="207169"/>
                  </a:lnTo>
                  <a:lnTo>
                    <a:pt x="11406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9">
              <a:extLst>
                <a:ext uri="{FF2B5EF4-FFF2-40B4-BE49-F238E27FC236}">
                  <a16:creationId xmlns:a16="http://schemas.microsoft.com/office/drawing/2014/main" id="{D357BCF2-A565-42ED-B0E5-DF7D6FBC62C5}"/>
                </a:ext>
              </a:extLst>
            </p:cNvPr>
            <p:cNvSpPr/>
            <p:nvPr/>
          </p:nvSpPr>
          <p:spPr>
            <a:xfrm>
              <a:off x="2876550" y="3071813"/>
              <a:ext cx="609600" cy="1365250"/>
            </a:xfrm>
            <a:custGeom>
              <a:avLst/>
              <a:gdLst>
                <a:gd name="connsiteX0" fmla="*/ 342900 w 609600"/>
                <a:gd name="connsiteY0" fmla="*/ 852487 h 1364456"/>
                <a:gd name="connsiteX1" fmla="*/ 302419 w 609600"/>
                <a:gd name="connsiteY1" fmla="*/ 614362 h 1364456"/>
                <a:gd name="connsiteX2" fmla="*/ 252413 w 609600"/>
                <a:gd name="connsiteY2" fmla="*/ 411956 h 1364456"/>
                <a:gd name="connsiteX3" fmla="*/ 233363 w 609600"/>
                <a:gd name="connsiteY3" fmla="*/ 352425 h 1364456"/>
                <a:gd name="connsiteX4" fmla="*/ 216694 w 609600"/>
                <a:gd name="connsiteY4" fmla="*/ 307181 h 1364456"/>
                <a:gd name="connsiteX5" fmla="*/ 197644 w 609600"/>
                <a:gd name="connsiteY5" fmla="*/ 261937 h 1364456"/>
                <a:gd name="connsiteX6" fmla="*/ 176213 w 609600"/>
                <a:gd name="connsiteY6" fmla="*/ 219075 h 1364456"/>
                <a:gd name="connsiteX7" fmla="*/ 154781 w 609600"/>
                <a:gd name="connsiteY7" fmla="*/ 180975 h 1364456"/>
                <a:gd name="connsiteX8" fmla="*/ 133350 w 609600"/>
                <a:gd name="connsiteY8" fmla="*/ 150018 h 1364456"/>
                <a:gd name="connsiteX9" fmla="*/ 114300 w 609600"/>
                <a:gd name="connsiteY9" fmla="*/ 128587 h 1364456"/>
                <a:gd name="connsiteX10" fmla="*/ 83344 w 609600"/>
                <a:gd name="connsiteY10" fmla="*/ 97631 h 1364456"/>
                <a:gd name="connsiteX11" fmla="*/ 47625 w 609600"/>
                <a:gd name="connsiteY11" fmla="*/ 69056 h 1364456"/>
                <a:gd name="connsiteX12" fmla="*/ 19050 w 609600"/>
                <a:gd name="connsiteY12" fmla="*/ 50006 h 1364456"/>
                <a:gd name="connsiteX13" fmla="*/ 0 w 609600"/>
                <a:gd name="connsiteY13" fmla="*/ 30956 h 1364456"/>
                <a:gd name="connsiteX14" fmla="*/ 0 w 609600"/>
                <a:gd name="connsiteY14" fmla="*/ 11906 h 1364456"/>
                <a:gd name="connsiteX15" fmla="*/ 9525 w 609600"/>
                <a:gd name="connsiteY15" fmla="*/ 4762 h 1364456"/>
                <a:gd name="connsiteX16" fmla="*/ 40481 w 609600"/>
                <a:gd name="connsiteY16" fmla="*/ 0 h 1364456"/>
                <a:gd name="connsiteX17" fmla="*/ 123825 w 609600"/>
                <a:gd name="connsiteY17" fmla="*/ 2381 h 1364456"/>
                <a:gd name="connsiteX18" fmla="*/ 202406 w 609600"/>
                <a:gd name="connsiteY18" fmla="*/ 11906 h 1364456"/>
                <a:gd name="connsiteX19" fmla="*/ 266700 w 609600"/>
                <a:gd name="connsiteY19" fmla="*/ 23812 h 1364456"/>
                <a:gd name="connsiteX20" fmla="*/ 338138 w 609600"/>
                <a:gd name="connsiteY20" fmla="*/ 42862 h 1364456"/>
                <a:gd name="connsiteX21" fmla="*/ 378619 w 609600"/>
                <a:gd name="connsiteY21" fmla="*/ 59531 h 1364456"/>
                <a:gd name="connsiteX22" fmla="*/ 423863 w 609600"/>
                <a:gd name="connsiteY22" fmla="*/ 80962 h 1364456"/>
                <a:gd name="connsiteX23" fmla="*/ 454819 w 609600"/>
                <a:gd name="connsiteY23" fmla="*/ 97631 h 1364456"/>
                <a:gd name="connsiteX24" fmla="*/ 473869 w 609600"/>
                <a:gd name="connsiteY24" fmla="*/ 111918 h 1364456"/>
                <a:gd name="connsiteX25" fmla="*/ 483394 w 609600"/>
                <a:gd name="connsiteY25" fmla="*/ 123825 h 1364456"/>
                <a:gd name="connsiteX26" fmla="*/ 485775 w 609600"/>
                <a:gd name="connsiteY26" fmla="*/ 135731 h 1364456"/>
                <a:gd name="connsiteX27" fmla="*/ 485775 w 609600"/>
                <a:gd name="connsiteY27" fmla="*/ 154781 h 1364456"/>
                <a:gd name="connsiteX28" fmla="*/ 471488 w 609600"/>
                <a:gd name="connsiteY28" fmla="*/ 185737 h 1364456"/>
                <a:gd name="connsiteX29" fmla="*/ 452438 w 609600"/>
                <a:gd name="connsiteY29" fmla="*/ 211931 h 1364456"/>
                <a:gd name="connsiteX30" fmla="*/ 442913 w 609600"/>
                <a:gd name="connsiteY30" fmla="*/ 226218 h 1364456"/>
                <a:gd name="connsiteX31" fmla="*/ 459581 w 609600"/>
                <a:gd name="connsiteY31" fmla="*/ 300037 h 1364456"/>
                <a:gd name="connsiteX32" fmla="*/ 485775 w 609600"/>
                <a:gd name="connsiteY32" fmla="*/ 414337 h 1364456"/>
                <a:gd name="connsiteX33" fmla="*/ 528638 w 609600"/>
                <a:gd name="connsiteY33" fmla="*/ 735806 h 1364456"/>
                <a:gd name="connsiteX34" fmla="*/ 571500 w 609600"/>
                <a:gd name="connsiteY34" fmla="*/ 1038225 h 1364456"/>
                <a:gd name="connsiteX35" fmla="*/ 609600 w 609600"/>
                <a:gd name="connsiteY35" fmla="*/ 1323975 h 1364456"/>
                <a:gd name="connsiteX36" fmla="*/ 431006 w 609600"/>
                <a:gd name="connsiteY36" fmla="*/ 1364456 h 1364456"/>
                <a:gd name="connsiteX37" fmla="*/ 395288 w 609600"/>
                <a:gd name="connsiteY37" fmla="*/ 1145381 h 1364456"/>
                <a:gd name="connsiteX38" fmla="*/ 342900 w 609600"/>
                <a:gd name="connsiteY38" fmla="*/ 852487 h 136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9600" h="1364456">
                  <a:moveTo>
                    <a:pt x="342900" y="852487"/>
                  </a:moveTo>
                  <a:lnTo>
                    <a:pt x="302419" y="614362"/>
                  </a:lnTo>
                  <a:lnTo>
                    <a:pt x="252413" y="411956"/>
                  </a:lnTo>
                  <a:lnTo>
                    <a:pt x="233363" y="352425"/>
                  </a:lnTo>
                  <a:lnTo>
                    <a:pt x="216694" y="307181"/>
                  </a:lnTo>
                  <a:lnTo>
                    <a:pt x="197644" y="261937"/>
                  </a:lnTo>
                  <a:lnTo>
                    <a:pt x="176213" y="219075"/>
                  </a:lnTo>
                  <a:lnTo>
                    <a:pt x="154781" y="180975"/>
                  </a:lnTo>
                  <a:lnTo>
                    <a:pt x="133350" y="150018"/>
                  </a:lnTo>
                  <a:lnTo>
                    <a:pt x="114300" y="128587"/>
                  </a:lnTo>
                  <a:lnTo>
                    <a:pt x="83344" y="97631"/>
                  </a:lnTo>
                  <a:lnTo>
                    <a:pt x="47625" y="69056"/>
                  </a:lnTo>
                  <a:lnTo>
                    <a:pt x="19050" y="50006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4762"/>
                  </a:lnTo>
                  <a:lnTo>
                    <a:pt x="40481" y="0"/>
                  </a:lnTo>
                  <a:lnTo>
                    <a:pt x="123825" y="2381"/>
                  </a:lnTo>
                  <a:lnTo>
                    <a:pt x="202406" y="11906"/>
                  </a:lnTo>
                  <a:lnTo>
                    <a:pt x="266700" y="23812"/>
                  </a:lnTo>
                  <a:lnTo>
                    <a:pt x="338138" y="42862"/>
                  </a:lnTo>
                  <a:lnTo>
                    <a:pt x="378619" y="59531"/>
                  </a:lnTo>
                  <a:lnTo>
                    <a:pt x="423863" y="80962"/>
                  </a:lnTo>
                  <a:lnTo>
                    <a:pt x="454819" y="97631"/>
                  </a:lnTo>
                  <a:lnTo>
                    <a:pt x="473869" y="111918"/>
                  </a:lnTo>
                  <a:lnTo>
                    <a:pt x="483394" y="123825"/>
                  </a:lnTo>
                  <a:lnTo>
                    <a:pt x="485775" y="135731"/>
                  </a:lnTo>
                  <a:lnTo>
                    <a:pt x="485775" y="154781"/>
                  </a:lnTo>
                  <a:lnTo>
                    <a:pt x="471488" y="185737"/>
                  </a:lnTo>
                  <a:lnTo>
                    <a:pt x="452438" y="211931"/>
                  </a:lnTo>
                  <a:lnTo>
                    <a:pt x="442913" y="226218"/>
                  </a:lnTo>
                  <a:lnTo>
                    <a:pt x="459581" y="300037"/>
                  </a:lnTo>
                  <a:lnTo>
                    <a:pt x="485775" y="414337"/>
                  </a:lnTo>
                  <a:lnTo>
                    <a:pt x="528638" y="735806"/>
                  </a:lnTo>
                  <a:lnTo>
                    <a:pt x="571500" y="1038225"/>
                  </a:lnTo>
                  <a:lnTo>
                    <a:pt x="609600" y="1323975"/>
                  </a:lnTo>
                  <a:lnTo>
                    <a:pt x="431006" y="1364456"/>
                  </a:lnTo>
                  <a:lnTo>
                    <a:pt x="395288" y="1145381"/>
                  </a:lnTo>
                  <a:lnTo>
                    <a:pt x="342900" y="852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0">
              <a:extLst>
                <a:ext uri="{FF2B5EF4-FFF2-40B4-BE49-F238E27FC236}">
                  <a16:creationId xmlns:a16="http://schemas.microsoft.com/office/drawing/2014/main" id="{E36B2160-D7F6-4B8D-9F86-A3A80779855B}"/>
                </a:ext>
              </a:extLst>
            </p:cNvPr>
            <p:cNvSpPr/>
            <p:nvPr/>
          </p:nvSpPr>
          <p:spPr>
            <a:xfrm>
              <a:off x="4552950" y="2781300"/>
              <a:ext cx="438150" cy="1360488"/>
            </a:xfrm>
            <a:custGeom>
              <a:avLst/>
              <a:gdLst>
                <a:gd name="connsiteX0" fmla="*/ 54769 w 438150"/>
                <a:gd name="connsiteY0" fmla="*/ 957263 h 1359694"/>
                <a:gd name="connsiteX1" fmla="*/ 107156 w 438150"/>
                <a:gd name="connsiteY1" fmla="*/ 581025 h 1359694"/>
                <a:gd name="connsiteX2" fmla="*/ 128588 w 438150"/>
                <a:gd name="connsiteY2" fmla="*/ 397669 h 1359694"/>
                <a:gd name="connsiteX3" fmla="*/ 140494 w 438150"/>
                <a:gd name="connsiteY3" fmla="*/ 319088 h 1359694"/>
                <a:gd name="connsiteX4" fmla="*/ 145256 w 438150"/>
                <a:gd name="connsiteY4" fmla="*/ 250031 h 1359694"/>
                <a:gd name="connsiteX5" fmla="*/ 147638 w 438150"/>
                <a:gd name="connsiteY5" fmla="*/ 171450 h 1359694"/>
                <a:gd name="connsiteX6" fmla="*/ 145256 w 438150"/>
                <a:gd name="connsiteY6" fmla="*/ 152400 h 1359694"/>
                <a:gd name="connsiteX7" fmla="*/ 128588 w 438150"/>
                <a:gd name="connsiteY7" fmla="*/ 123825 h 1359694"/>
                <a:gd name="connsiteX8" fmla="*/ 85725 w 438150"/>
                <a:gd name="connsiteY8" fmla="*/ 73819 h 1359694"/>
                <a:gd name="connsiteX9" fmla="*/ 64294 w 438150"/>
                <a:gd name="connsiteY9" fmla="*/ 50006 h 1359694"/>
                <a:gd name="connsiteX10" fmla="*/ 50006 w 438150"/>
                <a:gd name="connsiteY10" fmla="*/ 30956 h 1359694"/>
                <a:gd name="connsiteX11" fmla="*/ 50006 w 438150"/>
                <a:gd name="connsiteY11" fmla="*/ 23813 h 1359694"/>
                <a:gd name="connsiteX12" fmla="*/ 57150 w 438150"/>
                <a:gd name="connsiteY12" fmla="*/ 11906 h 1359694"/>
                <a:gd name="connsiteX13" fmla="*/ 73819 w 438150"/>
                <a:gd name="connsiteY13" fmla="*/ 7144 h 1359694"/>
                <a:gd name="connsiteX14" fmla="*/ 111919 w 438150"/>
                <a:gd name="connsiteY14" fmla="*/ 0 h 1359694"/>
                <a:gd name="connsiteX15" fmla="*/ 171450 w 438150"/>
                <a:gd name="connsiteY15" fmla="*/ 2381 h 1359694"/>
                <a:gd name="connsiteX16" fmla="*/ 230981 w 438150"/>
                <a:gd name="connsiteY16" fmla="*/ 19050 h 1359694"/>
                <a:gd name="connsiteX17" fmla="*/ 285750 w 438150"/>
                <a:gd name="connsiteY17" fmla="*/ 47625 h 1359694"/>
                <a:gd name="connsiteX18" fmla="*/ 342900 w 438150"/>
                <a:gd name="connsiteY18" fmla="*/ 90488 h 1359694"/>
                <a:gd name="connsiteX19" fmla="*/ 395288 w 438150"/>
                <a:gd name="connsiteY19" fmla="*/ 135731 h 1359694"/>
                <a:gd name="connsiteX20" fmla="*/ 419100 w 438150"/>
                <a:gd name="connsiteY20" fmla="*/ 157163 h 1359694"/>
                <a:gd name="connsiteX21" fmla="*/ 431006 w 438150"/>
                <a:gd name="connsiteY21" fmla="*/ 176213 h 1359694"/>
                <a:gd name="connsiteX22" fmla="*/ 438150 w 438150"/>
                <a:gd name="connsiteY22" fmla="*/ 197644 h 1359694"/>
                <a:gd name="connsiteX23" fmla="*/ 438150 w 438150"/>
                <a:gd name="connsiteY23" fmla="*/ 221456 h 1359694"/>
                <a:gd name="connsiteX24" fmla="*/ 431006 w 438150"/>
                <a:gd name="connsiteY24" fmla="*/ 247650 h 1359694"/>
                <a:gd name="connsiteX25" fmla="*/ 414338 w 438150"/>
                <a:gd name="connsiteY25" fmla="*/ 271463 h 1359694"/>
                <a:gd name="connsiteX26" fmla="*/ 395288 w 438150"/>
                <a:gd name="connsiteY26" fmla="*/ 319088 h 1359694"/>
                <a:gd name="connsiteX27" fmla="*/ 373856 w 438150"/>
                <a:gd name="connsiteY27" fmla="*/ 404813 h 1359694"/>
                <a:gd name="connsiteX28" fmla="*/ 350044 w 438150"/>
                <a:gd name="connsiteY28" fmla="*/ 569119 h 1359694"/>
                <a:gd name="connsiteX29" fmla="*/ 280988 w 438150"/>
                <a:gd name="connsiteY29" fmla="*/ 857250 h 1359694"/>
                <a:gd name="connsiteX30" fmla="*/ 200025 w 438150"/>
                <a:gd name="connsiteY30" fmla="*/ 1190625 h 1359694"/>
                <a:gd name="connsiteX31" fmla="*/ 166688 w 438150"/>
                <a:gd name="connsiteY31" fmla="*/ 1335881 h 1359694"/>
                <a:gd name="connsiteX32" fmla="*/ 0 w 438150"/>
                <a:gd name="connsiteY32" fmla="*/ 1359694 h 1359694"/>
                <a:gd name="connsiteX33" fmla="*/ 30956 w 438150"/>
                <a:gd name="connsiteY33" fmla="*/ 1135856 h 1359694"/>
                <a:gd name="connsiteX34" fmla="*/ 54769 w 438150"/>
                <a:gd name="connsiteY34" fmla="*/ 957263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150" h="1359694">
                  <a:moveTo>
                    <a:pt x="54769" y="957263"/>
                  </a:moveTo>
                  <a:lnTo>
                    <a:pt x="107156" y="581025"/>
                  </a:lnTo>
                  <a:lnTo>
                    <a:pt x="128588" y="397669"/>
                  </a:lnTo>
                  <a:lnTo>
                    <a:pt x="140494" y="319088"/>
                  </a:lnTo>
                  <a:lnTo>
                    <a:pt x="145256" y="250031"/>
                  </a:lnTo>
                  <a:lnTo>
                    <a:pt x="147638" y="171450"/>
                  </a:lnTo>
                  <a:lnTo>
                    <a:pt x="145256" y="152400"/>
                  </a:lnTo>
                  <a:lnTo>
                    <a:pt x="128588" y="123825"/>
                  </a:lnTo>
                  <a:lnTo>
                    <a:pt x="85725" y="73819"/>
                  </a:lnTo>
                  <a:lnTo>
                    <a:pt x="64294" y="50006"/>
                  </a:lnTo>
                  <a:lnTo>
                    <a:pt x="50006" y="30956"/>
                  </a:lnTo>
                  <a:lnTo>
                    <a:pt x="50006" y="23813"/>
                  </a:lnTo>
                  <a:lnTo>
                    <a:pt x="57150" y="11906"/>
                  </a:lnTo>
                  <a:lnTo>
                    <a:pt x="73819" y="7144"/>
                  </a:lnTo>
                  <a:lnTo>
                    <a:pt x="111919" y="0"/>
                  </a:lnTo>
                  <a:lnTo>
                    <a:pt x="171450" y="2381"/>
                  </a:lnTo>
                  <a:lnTo>
                    <a:pt x="230981" y="19050"/>
                  </a:lnTo>
                  <a:lnTo>
                    <a:pt x="285750" y="47625"/>
                  </a:lnTo>
                  <a:lnTo>
                    <a:pt x="342900" y="90488"/>
                  </a:lnTo>
                  <a:lnTo>
                    <a:pt x="395288" y="135731"/>
                  </a:lnTo>
                  <a:lnTo>
                    <a:pt x="419100" y="157163"/>
                  </a:lnTo>
                  <a:lnTo>
                    <a:pt x="431006" y="176213"/>
                  </a:lnTo>
                  <a:lnTo>
                    <a:pt x="438150" y="197644"/>
                  </a:lnTo>
                  <a:lnTo>
                    <a:pt x="438150" y="221456"/>
                  </a:lnTo>
                  <a:lnTo>
                    <a:pt x="431006" y="247650"/>
                  </a:lnTo>
                  <a:lnTo>
                    <a:pt x="414338" y="271463"/>
                  </a:lnTo>
                  <a:lnTo>
                    <a:pt x="395288" y="319088"/>
                  </a:lnTo>
                  <a:lnTo>
                    <a:pt x="373856" y="404813"/>
                  </a:lnTo>
                  <a:lnTo>
                    <a:pt x="350044" y="569119"/>
                  </a:lnTo>
                  <a:lnTo>
                    <a:pt x="280988" y="857250"/>
                  </a:lnTo>
                  <a:lnTo>
                    <a:pt x="200025" y="1190625"/>
                  </a:lnTo>
                  <a:lnTo>
                    <a:pt x="166688" y="1335881"/>
                  </a:lnTo>
                  <a:lnTo>
                    <a:pt x="0" y="1359694"/>
                  </a:lnTo>
                  <a:lnTo>
                    <a:pt x="30956" y="1135856"/>
                  </a:lnTo>
                  <a:lnTo>
                    <a:pt x="54769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1">
              <a:extLst>
                <a:ext uri="{FF2B5EF4-FFF2-40B4-BE49-F238E27FC236}">
                  <a16:creationId xmlns:a16="http://schemas.microsoft.com/office/drawing/2014/main" id="{A94AFA76-DEE4-4CE8-AC6A-F70366C58CEC}"/>
                </a:ext>
              </a:extLst>
            </p:cNvPr>
            <p:cNvSpPr/>
            <p:nvPr/>
          </p:nvSpPr>
          <p:spPr>
            <a:xfrm>
              <a:off x="2898775" y="4010025"/>
              <a:ext cx="2062163" cy="515938"/>
            </a:xfrm>
            <a:custGeom>
              <a:avLst/>
              <a:gdLst>
                <a:gd name="connsiteX0" fmla="*/ 854869 w 2062163"/>
                <a:gd name="connsiteY0" fmla="*/ 400050 h 516731"/>
                <a:gd name="connsiteX1" fmla="*/ 609600 w 2062163"/>
                <a:gd name="connsiteY1" fmla="*/ 471488 h 516731"/>
                <a:gd name="connsiteX2" fmla="*/ 459582 w 2062163"/>
                <a:gd name="connsiteY2" fmla="*/ 514350 h 516731"/>
                <a:gd name="connsiteX3" fmla="*/ 428625 w 2062163"/>
                <a:gd name="connsiteY3" fmla="*/ 516731 h 516731"/>
                <a:gd name="connsiteX4" fmla="*/ 385763 w 2062163"/>
                <a:gd name="connsiteY4" fmla="*/ 514350 h 516731"/>
                <a:gd name="connsiteX5" fmla="*/ 330994 w 2062163"/>
                <a:gd name="connsiteY5" fmla="*/ 507206 h 516731"/>
                <a:gd name="connsiteX6" fmla="*/ 276225 w 2062163"/>
                <a:gd name="connsiteY6" fmla="*/ 492919 h 516731"/>
                <a:gd name="connsiteX7" fmla="*/ 216694 w 2062163"/>
                <a:gd name="connsiteY7" fmla="*/ 471488 h 516731"/>
                <a:gd name="connsiteX8" fmla="*/ 142875 w 2062163"/>
                <a:gd name="connsiteY8" fmla="*/ 438150 h 516731"/>
                <a:gd name="connsiteX9" fmla="*/ 88107 w 2062163"/>
                <a:gd name="connsiteY9" fmla="*/ 407194 h 516731"/>
                <a:gd name="connsiteX10" fmla="*/ 26194 w 2062163"/>
                <a:gd name="connsiteY10" fmla="*/ 369094 h 516731"/>
                <a:gd name="connsiteX11" fmla="*/ 11907 w 2062163"/>
                <a:gd name="connsiteY11" fmla="*/ 357188 h 516731"/>
                <a:gd name="connsiteX12" fmla="*/ 4763 w 2062163"/>
                <a:gd name="connsiteY12" fmla="*/ 338138 h 516731"/>
                <a:gd name="connsiteX13" fmla="*/ 0 w 2062163"/>
                <a:gd name="connsiteY13" fmla="*/ 314325 h 516731"/>
                <a:gd name="connsiteX14" fmla="*/ 4763 w 2062163"/>
                <a:gd name="connsiteY14" fmla="*/ 307181 h 516731"/>
                <a:gd name="connsiteX15" fmla="*/ 9525 w 2062163"/>
                <a:gd name="connsiteY15" fmla="*/ 302419 h 516731"/>
                <a:gd name="connsiteX16" fmla="*/ 23813 w 2062163"/>
                <a:gd name="connsiteY16" fmla="*/ 300038 h 516731"/>
                <a:gd name="connsiteX17" fmla="*/ 52388 w 2062163"/>
                <a:gd name="connsiteY17" fmla="*/ 309563 h 516731"/>
                <a:gd name="connsiteX18" fmla="*/ 66675 w 2062163"/>
                <a:gd name="connsiteY18" fmla="*/ 314325 h 516731"/>
                <a:gd name="connsiteX19" fmla="*/ 116682 w 2062163"/>
                <a:gd name="connsiteY19" fmla="*/ 323850 h 516731"/>
                <a:gd name="connsiteX20" fmla="*/ 230982 w 2062163"/>
                <a:gd name="connsiteY20" fmla="*/ 333375 h 516731"/>
                <a:gd name="connsiteX21" fmla="*/ 385763 w 2062163"/>
                <a:gd name="connsiteY21" fmla="*/ 338138 h 516731"/>
                <a:gd name="connsiteX22" fmla="*/ 654844 w 2062163"/>
                <a:gd name="connsiteY22" fmla="*/ 271463 h 516731"/>
                <a:gd name="connsiteX23" fmla="*/ 878682 w 2062163"/>
                <a:gd name="connsiteY23" fmla="*/ 209550 h 516731"/>
                <a:gd name="connsiteX24" fmla="*/ 1033463 w 2062163"/>
                <a:gd name="connsiteY24" fmla="*/ 169069 h 516731"/>
                <a:gd name="connsiteX25" fmla="*/ 1223963 w 2062163"/>
                <a:gd name="connsiteY25" fmla="*/ 114300 h 516731"/>
                <a:gd name="connsiteX26" fmla="*/ 1412082 w 2062163"/>
                <a:gd name="connsiteY26" fmla="*/ 85725 h 516731"/>
                <a:gd name="connsiteX27" fmla="*/ 1693069 w 2062163"/>
                <a:gd name="connsiteY27" fmla="*/ 40481 h 516731"/>
                <a:gd name="connsiteX28" fmla="*/ 1838325 w 2062163"/>
                <a:gd name="connsiteY28" fmla="*/ 0 h 516731"/>
                <a:gd name="connsiteX29" fmla="*/ 1895475 w 2062163"/>
                <a:gd name="connsiteY29" fmla="*/ 0 h 516731"/>
                <a:gd name="connsiteX30" fmla="*/ 1947863 w 2062163"/>
                <a:gd name="connsiteY30" fmla="*/ 7144 h 516731"/>
                <a:gd name="connsiteX31" fmla="*/ 1978819 w 2062163"/>
                <a:gd name="connsiteY31" fmla="*/ 11906 h 516731"/>
                <a:gd name="connsiteX32" fmla="*/ 2012157 w 2062163"/>
                <a:gd name="connsiteY32" fmla="*/ 23813 h 516731"/>
                <a:gd name="connsiteX33" fmla="*/ 2031207 w 2062163"/>
                <a:gd name="connsiteY33" fmla="*/ 35719 h 516731"/>
                <a:gd name="connsiteX34" fmla="*/ 2040732 w 2062163"/>
                <a:gd name="connsiteY34" fmla="*/ 47625 h 516731"/>
                <a:gd name="connsiteX35" fmla="*/ 2052638 w 2062163"/>
                <a:gd name="connsiteY35" fmla="*/ 69056 h 516731"/>
                <a:gd name="connsiteX36" fmla="*/ 2057400 w 2062163"/>
                <a:gd name="connsiteY36" fmla="*/ 90488 h 516731"/>
                <a:gd name="connsiteX37" fmla="*/ 2062163 w 2062163"/>
                <a:gd name="connsiteY37" fmla="*/ 109538 h 516731"/>
                <a:gd name="connsiteX38" fmla="*/ 2057400 w 2062163"/>
                <a:gd name="connsiteY38" fmla="*/ 133350 h 516731"/>
                <a:gd name="connsiteX39" fmla="*/ 2043113 w 2062163"/>
                <a:gd name="connsiteY39" fmla="*/ 152400 h 516731"/>
                <a:gd name="connsiteX40" fmla="*/ 2007394 w 2062163"/>
                <a:gd name="connsiteY40" fmla="*/ 178594 h 516731"/>
                <a:gd name="connsiteX41" fmla="*/ 1957388 w 2062163"/>
                <a:gd name="connsiteY41" fmla="*/ 183356 h 516731"/>
                <a:gd name="connsiteX42" fmla="*/ 1750219 w 2062163"/>
                <a:gd name="connsiteY42" fmla="*/ 207169 h 516731"/>
                <a:gd name="connsiteX43" fmla="*/ 1481138 w 2062163"/>
                <a:gd name="connsiteY43" fmla="*/ 247650 h 516731"/>
                <a:gd name="connsiteX44" fmla="*/ 1216819 w 2062163"/>
                <a:gd name="connsiteY44" fmla="*/ 297656 h 516731"/>
                <a:gd name="connsiteX45" fmla="*/ 928688 w 2062163"/>
                <a:gd name="connsiteY45" fmla="*/ 378619 h 516731"/>
                <a:gd name="connsiteX46" fmla="*/ 854869 w 2062163"/>
                <a:gd name="connsiteY46" fmla="*/ 40005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2163" h="516731">
                  <a:moveTo>
                    <a:pt x="854869" y="400050"/>
                  </a:moveTo>
                  <a:lnTo>
                    <a:pt x="609600" y="471488"/>
                  </a:lnTo>
                  <a:lnTo>
                    <a:pt x="459582" y="514350"/>
                  </a:lnTo>
                  <a:lnTo>
                    <a:pt x="428625" y="516731"/>
                  </a:lnTo>
                  <a:lnTo>
                    <a:pt x="385763" y="514350"/>
                  </a:lnTo>
                  <a:lnTo>
                    <a:pt x="330994" y="507206"/>
                  </a:lnTo>
                  <a:lnTo>
                    <a:pt x="276225" y="492919"/>
                  </a:lnTo>
                  <a:lnTo>
                    <a:pt x="216694" y="471488"/>
                  </a:lnTo>
                  <a:lnTo>
                    <a:pt x="142875" y="438150"/>
                  </a:lnTo>
                  <a:lnTo>
                    <a:pt x="88107" y="407194"/>
                  </a:lnTo>
                  <a:lnTo>
                    <a:pt x="26194" y="369094"/>
                  </a:lnTo>
                  <a:lnTo>
                    <a:pt x="11907" y="357188"/>
                  </a:lnTo>
                  <a:lnTo>
                    <a:pt x="4763" y="338138"/>
                  </a:lnTo>
                  <a:lnTo>
                    <a:pt x="0" y="314325"/>
                  </a:lnTo>
                  <a:lnTo>
                    <a:pt x="4763" y="307181"/>
                  </a:lnTo>
                  <a:lnTo>
                    <a:pt x="9525" y="302419"/>
                  </a:lnTo>
                  <a:lnTo>
                    <a:pt x="23813" y="300038"/>
                  </a:lnTo>
                  <a:lnTo>
                    <a:pt x="52388" y="309563"/>
                  </a:lnTo>
                  <a:lnTo>
                    <a:pt x="66675" y="314325"/>
                  </a:lnTo>
                  <a:lnTo>
                    <a:pt x="116682" y="323850"/>
                  </a:lnTo>
                  <a:lnTo>
                    <a:pt x="230982" y="333375"/>
                  </a:lnTo>
                  <a:lnTo>
                    <a:pt x="385763" y="338138"/>
                  </a:lnTo>
                  <a:lnTo>
                    <a:pt x="654844" y="271463"/>
                  </a:lnTo>
                  <a:lnTo>
                    <a:pt x="878682" y="209550"/>
                  </a:lnTo>
                  <a:lnTo>
                    <a:pt x="1033463" y="169069"/>
                  </a:lnTo>
                  <a:lnTo>
                    <a:pt x="1223963" y="114300"/>
                  </a:lnTo>
                  <a:lnTo>
                    <a:pt x="1412082" y="85725"/>
                  </a:lnTo>
                  <a:lnTo>
                    <a:pt x="1693069" y="40481"/>
                  </a:lnTo>
                  <a:lnTo>
                    <a:pt x="1838325" y="0"/>
                  </a:lnTo>
                  <a:lnTo>
                    <a:pt x="1895475" y="0"/>
                  </a:lnTo>
                  <a:lnTo>
                    <a:pt x="1947863" y="7144"/>
                  </a:lnTo>
                  <a:lnTo>
                    <a:pt x="1978819" y="11906"/>
                  </a:lnTo>
                  <a:lnTo>
                    <a:pt x="2012157" y="23813"/>
                  </a:lnTo>
                  <a:lnTo>
                    <a:pt x="2031207" y="35719"/>
                  </a:lnTo>
                  <a:lnTo>
                    <a:pt x="2040732" y="47625"/>
                  </a:lnTo>
                  <a:lnTo>
                    <a:pt x="2052638" y="69056"/>
                  </a:lnTo>
                  <a:lnTo>
                    <a:pt x="2057400" y="90488"/>
                  </a:lnTo>
                  <a:lnTo>
                    <a:pt x="2062163" y="109538"/>
                  </a:lnTo>
                  <a:lnTo>
                    <a:pt x="2057400" y="133350"/>
                  </a:lnTo>
                  <a:lnTo>
                    <a:pt x="2043113" y="152400"/>
                  </a:lnTo>
                  <a:lnTo>
                    <a:pt x="2007394" y="178594"/>
                  </a:lnTo>
                  <a:lnTo>
                    <a:pt x="1957388" y="183356"/>
                  </a:lnTo>
                  <a:lnTo>
                    <a:pt x="1750219" y="207169"/>
                  </a:lnTo>
                  <a:lnTo>
                    <a:pt x="1481138" y="247650"/>
                  </a:lnTo>
                  <a:lnTo>
                    <a:pt x="1216819" y="297656"/>
                  </a:lnTo>
                  <a:lnTo>
                    <a:pt x="928688" y="378619"/>
                  </a:lnTo>
                  <a:lnTo>
                    <a:pt x="854869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8">
              <a:extLst>
                <a:ext uri="{FF2B5EF4-FFF2-40B4-BE49-F238E27FC236}">
                  <a16:creationId xmlns:a16="http://schemas.microsoft.com/office/drawing/2014/main" id="{63927685-6299-4FF9-BCA2-B6C79AB5EDE5}"/>
                </a:ext>
              </a:extLst>
            </p:cNvPr>
            <p:cNvSpPr/>
            <p:nvPr/>
          </p:nvSpPr>
          <p:spPr>
            <a:xfrm rot="16200000">
              <a:off x="2450307" y="3356769"/>
              <a:ext cx="2935287" cy="447675"/>
            </a:xfrm>
            <a:custGeom>
              <a:avLst/>
              <a:gdLst>
                <a:gd name="connsiteX0" fmla="*/ 1214437 w 2936081"/>
                <a:gd name="connsiteY0" fmla="*/ 202406 h 447675"/>
                <a:gd name="connsiteX1" fmla="*/ 835818 w 2936081"/>
                <a:gd name="connsiteY1" fmla="*/ 202406 h 447675"/>
                <a:gd name="connsiteX2" fmla="*/ 440531 w 2936081"/>
                <a:gd name="connsiteY2" fmla="*/ 202406 h 447675"/>
                <a:gd name="connsiteX3" fmla="*/ 0 w 2936081"/>
                <a:gd name="connsiteY3" fmla="*/ 204788 h 447675"/>
                <a:gd name="connsiteX4" fmla="*/ 88106 w 2936081"/>
                <a:gd name="connsiteY4" fmla="*/ 447675 h 447675"/>
                <a:gd name="connsiteX5" fmla="*/ 371475 w 2936081"/>
                <a:gd name="connsiteY5" fmla="*/ 447675 h 447675"/>
                <a:gd name="connsiteX6" fmla="*/ 771525 w 2936081"/>
                <a:gd name="connsiteY6" fmla="*/ 447675 h 447675"/>
                <a:gd name="connsiteX7" fmla="*/ 1593056 w 2936081"/>
                <a:gd name="connsiteY7" fmla="*/ 447675 h 447675"/>
                <a:gd name="connsiteX8" fmla="*/ 2366962 w 2936081"/>
                <a:gd name="connsiteY8" fmla="*/ 445294 h 447675"/>
                <a:gd name="connsiteX9" fmla="*/ 2543175 w 2936081"/>
                <a:gd name="connsiteY9" fmla="*/ 447675 h 447675"/>
                <a:gd name="connsiteX10" fmla="*/ 2581275 w 2936081"/>
                <a:gd name="connsiteY10" fmla="*/ 440531 h 447675"/>
                <a:gd name="connsiteX11" fmla="*/ 2607468 w 2936081"/>
                <a:gd name="connsiteY11" fmla="*/ 431006 h 447675"/>
                <a:gd name="connsiteX12" fmla="*/ 2636043 w 2936081"/>
                <a:gd name="connsiteY12" fmla="*/ 416719 h 447675"/>
                <a:gd name="connsiteX13" fmla="*/ 2671762 w 2936081"/>
                <a:gd name="connsiteY13" fmla="*/ 381000 h 447675"/>
                <a:gd name="connsiteX14" fmla="*/ 2733675 w 2936081"/>
                <a:gd name="connsiteY14" fmla="*/ 316706 h 447675"/>
                <a:gd name="connsiteX15" fmla="*/ 2864643 w 2936081"/>
                <a:gd name="connsiteY15" fmla="*/ 185738 h 447675"/>
                <a:gd name="connsiteX16" fmla="*/ 2924175 w 2936081"/>
                <a:gd name="connsiteY16" fmla="*/ 116681 h 447675"/>
                <a:gd name="connsiteX17" fmla="*/ 2936081 w 2936081"/>
                <a:gd name="connsiteY17" fmla="*/ 102394 h 447675"/>
                <a:gd name="connsiteX18" fmla="*/ 2902743 w 2936081"/>
                <a:gd name="connsiteY18" fmla="*/ 0 h 447675"/>
                <a:gd name="connsiteX19" fmla="*/ 2826543 w 2936081"/>
                <a:gd name="connsiteY19" fmla="*/ 52388 h 447675"/>
                <a:gd name="connsiteX20" fmla="*/ 2769393 w 2936081"/>
                <a:gd name="connsiteY20" fmla="*/ 95250 h 447675"/>
                <a:gd name="connsiteX21" fmla="*/ 2717006 w 2936081"/>
                <a:gd name="connsiteY21" fmla="*/ 135731 h 447675"/>
                <a:gd name="connsiteX22" fmla="*/ 2676525 w 2936081"/>
                <a:gd name="connsiteY22" fmla="*/ 166688 h 447675"/>
                <a:gd name="connsiteX23" fmla="*/ 2652712 w 2936081"/>
                <a:gd name="connsiteY23" fmla="*/ 180975 h 447675"/>
                <a:gd name="connsiteX24" fmla="*/ 2616993 w 2936081"/>
                <a:gd name="connsiteY24" fmla="*/ 192881 h 447675"/>
                <a:gd name="connsiteX25" fmla="*/ 2562225 w 2936081"/>
                <a:gd name="connsiteY25" fmla="*/ 200025 h 447675"/>
                <a:gd name="connsiteX26" fmla="*/ 2445543 w 2936081"/>
                <a:gd name="connsiteY26" fmla="*/ 202406 h 447675"/>
                <a:gd name="connsiteX27" fmla="*/ 2114550 w 2936081"/>
                <a:gd name="connsiteY27" fmla="*/ 202406 h 447675"/>
                <a:gd name="connsiteX28" fmla="*/ 1662112 w 2936081"/>
                <a:gd name="connsiteY28" fmla="*/ 202406 h 447675"/>
                <a:gd name="connsiteX29" fmla="*/ 1214437 w 2936081"/>
                <a:gd name="connsiteY29" fmla="*/ 2024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36081" h="447675">
                  <a:moveTo>
                    <a:pt x="1214437" y="202406"/>
                  </a:moveTo>
                  <a:lnTo>
                    <a:pt x="835818" y="202406"/>
                  </a:lnTo>
                  <a:lnTo>
                    <a:pt x="440531" y="202406"/>
                  </a:lnTo>
                  <a:lnTo>
                    <a:pt x="0" y="204788"/>
                  </a:lnTo>
                  <a:lnTo>
                    <a:pt x="88106" y="447675"/>
                  </a:lnTo>
                  <a:lnTo>
                    <a:pt x="371475" y="447675"/>
                  </a:lnTo>
                  <a:lnTo>
                    <a:pt x="771525" y="447675"/>
                  </a:lnTo>
                  <a:lnTo>
                    <a:pt x="1593056" y="447675"/>
                  </a:lnTo>
                  <a:lnTo>
                    <a:pt x="2366962" y="445294"/>
                  </a:lnTo>
                  <a:lnTo>
                    <a:pt x="2543175" y="447675"/>
                  </a:lnTo>
                  <a:lnTo>
                    <a:pt x="2581275" y="440531"/>
                  </a:lnTo>
                  <a:lnTo>
                    <a:pt x="2607468" y="431006"/>
                  </a:lnTo>
                  <a:lnTo>
                    <a:pt x="2636043" y="416719"/>
                  </a:lnTo>
                  <a:lnTo>
                    <a:pt x="2671762" y="381000"/>
                  </a:lnTo>
                  <a:lnTo>
                    <a:pt x="2733675" y="316706"/>
                  </a:lnTo>
                  <a:lnTo>
                    <a:pt x="2864643" y="185738"/>
                  </a:lnTo>
                  <a:lnTo>
                    <a:pt x="2924175" y="116681"/>
                  </a:lnTo>
                  <a:lnTo>
                    <a:pt x="2936081" y="102394"/>
                  </a:lnTo>
                  <a:lnTo>
                    <a:pt x="2902743" y="0"/>
                  </a:lnTo>
                  <a:lnTo>
                    <a:pt x="2826543" y="52388"/>
                  </a:lnTo>
                  <a:lnTo>
                    <a:pt x="2769393" y="95250"/>
                  </a:lnTo>
                  <a:lnTo>
                    <a:pt x="2717006" y="135731"/>
                  </a:lnTo>
                  <a:lnTo>
                    <a:pt x="2676525" y="166688"/>
                  </a:lnTo>
                  <a:lnTo>
                    <a:pt x="2652712" y="180975"/>
                  </a:lnTo>
                  <a:lnTo>
                    <a:pt x="2616993" y="192881"/>
                  </a:lnTo>
                  <a:lnTo>
                    <a:pt x="2562225" y="200025"/>
                  </a:lnTo>
                  <a:lnTo>
                    <a:pt x="2445543" y="202406"/>
                  </a:lnTo>
                  <a:lnTo>
                    <a:pt x="2114550" y="202406"/>
                  </a:lnTo>
                  <a:lnTo>
                    <a:pt x="1662112" y="202406"/>
                  </a:lnTo>
                  <a:lnTo>
                    <a:pt x="12144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2">
              <a:extLst>
                <a:ext uri="{FF2B5EF4-FFF2-40B4-BE49-F238E27FC236}">
                  <a16:creationId xmlns:a16="http://schemas.microsoft.com/office/drawing/2014/main" id="{25E6EE5F-7455-421D-9B5D-AB2FFF3D480E}"/>
                </a:ext>
              </a:extLst>
            </p:cNvPr>
            <p:cNvSpPr/>
            <p:nvPr/>
          </p:nvSpPr>
          <p:spPr>
            <a:xfrm>
              <a:off x="2765425" y="4614863"/>
              <a:ext cx="2343150" cy="908050"/>
            </a:xfrm>
            <a:custGeom>
              <a:avLst/>
              <a:gdLst>
                <a:gd name="connsiteX0" fmla="*/ 797719 w 2343150"/>
                <a:gd name="connsiteY0" fmla="*/ 478631 h 907256"/>
                <a:gd name="connsiteX1" fmla="*/ 1164432 w 2343150"/>
                <a:gd name="connsiteY1" fmla="*/ 369093 h 907256"/>
                <a:gd name="connsiteX2" fmla="*/ 1357313 w 2343150"/>
                <a:gd name="connsiteY2" fmla="*/ 295275 h 907256"/>
                <a:gd name="connsiteX3" fmla="*/ 1604963 w 2343150"/>
                <a:gd name="connsiteY3" fmla="*/ 219075 h 907256"/>
                <a:gd name="connsiteX4" fmla="*/ 1876425 w 2343150"/>
                <a:gd name="connsiteY4" fmla="*/ 133350 h 907256"/>
                <a:gd name="connsiteX5" fmla="*/ 2116932 w 2343150"/>
                <a:gd name="connsiteY5" fmla="*/ 54768 h 907256"/>
                <a:gd name="connsiteX6" fmla="*/ 2274094 w 2343150"/>
                <a:gd name="connsiteY6" fmla="*/ 4762 h 907256"/>
                <a:gd name="connsiteX7" fmla="*/ 2297907 w 2343150"/>
                <a:gd name="connsiteY7" fmla="*/ 0 h 907256"/>
                <a:gd name="connsiteX8" fmla="*/ 2321719 w 2343150"/>
                <a:gd name="connsiteY8" fmla="*/ 0 h 907256"/>
                <a:gd name="connsiteX9" fmla="*/ 2336007 w 2343150"/>
                <a:gd name="connsiteY9" fmla="*/ 2381 h 907256"/>
                <a:gd name="connsiteX10" fmla="*/ 2340769 w 2343150"/>
                <a:gd name="connsiteY10" fmla="*/ 9525 h 907256"/>
                <a:gd name="connsiteX11" fmla="*/ 2343150 w 2343150"/>
                <a:gd name="connsiteY11" fmla="*/ 28575 h 907256"/>
                <a:gd name="connsiteX12" fmla="*/ 2321719 w 2343150"/>
                <a:gd name="connsiteY12" fmla="*/ 59531 h 907256"/>
                <a:gd name="connsiteX13" fmla="*/ 2243138 w 2343150"/>
                <a:gd name="connsiteY13" fmla="*/ 100012 h 907256"/>
                <a:gd name="connsiteX14" fmla="*/ 1907382 w 2343150"/>
                <a:gd name="connsiteY14" fmla="*/ 257175 h 907256"/>
                <a:gd name="connsiteX15" fmla="*/ 1490663 w 2343150"/>
                <a:gd name="connsiteY15" fmla="*/ 435768 h 907256"/>
                <a:gd name="connsiteX16" fmla="*/ 1021557 w 2343150"/>
                <a:gd name="connsiteY16" fmla="*/ 621506 h 907256"/>
                <a:gd name="connsiteX17" fmla="*/ 762000 w 2343150"/>
                <a:gd name="connsiteY17" fmla="*/ 726281 h 907256"/>
                <a:gd name="connsiteX18" fmla="*/ 631032 w 2343150"/>
                <a:gd name="connsiteY18" fmla="*/ 785812 h 907256"/>
                <a:gd name="connsiteX19" fmla="*/ 535782 w 2343150"/>
                <a:gd name="connsiteY19" fmla="*/ 831056 h 907256"/>
                <a:gd name="connsiteX20" fmla="*/ 426244 w 2343150"/>
                <a:gd name="connsiteY20" fmla="*/ 890587 h 907256"/>
                <a:gd name="connsiteX21" fmla="*/ 397669 w 2343150"/>
                <a:gd name="connsiteY21" fmla="*/ 907256 h 907256"/>
                <a:gd name="connsiteX22" fmla="*/ 376238 w 2343150"/>
                <a:gd name="connsiteY22" fmla="*/ 907256 h 907256"/>
                <a:gd name="connsiteX23" fmla="*/ 323850 w 2343150"/>
                <a:gd name="connsiteY23" fmla="*/ 885825 h 907256"/>
                <a:gd name="connsiteX24" fmla="*/ 273844 w 2343150"/>
                <a:gd name="connsiteY24" fmla="*/ 862012 h 907256"/>
                <a:gd name="connsiteX25" fmla="*/ 214313 w 2343150"/>
                <a:gd name="connsiteY25" fmla="*/ 826293 h 907256"/>
                <a:gd name="connsiteX26" fmla="*/ 164307 w 2343150"/>
                <a:gd name="connsiteY26" fmla="*/ 788193 h 907256"/>
                <a:gd name="connsiteX27" fmla="*/ 128588 w 2343150"/>
                <a:gd name="connsiteY27" fmla="*/ 757237 h 907256"/>
                <a:gd name="connsiteX28" fmla="*/ 85725 w 2343150"/>
                <a:gd name="connsiteY28" fmla="*/ 714375 h 907256"/>
                <a:gd name="connsiteX29" fmla="*/ 42863 w 2343150"/>
                <a:gd name="connsiteY29" fmla="*/ 654843 h 907256"/>
                <a:gd name="connsiteX30" fmla="*/ 4763 w 2343150"/>
                <a:gd name="connsiteY30" fmla="*/ 583406 h 907256"/>
                <a:gd name="connsiteX31" fmla="*/ 0 w 2343150"/>
                <a:gd name="connsiteY31" fmla="*/ 561975 h 907256"/>
                <a:gd name="connsiteX32" fmla="*/ 7144 w 2343150"/>
                <a:gd name="connsiteY32" fmla="*/ 545306 h 907256"/>
                <a:gd name="connsiteX33" fmla="*/ 21432 w 2343150"/>
                <a:gd name="connsiteY33" fmla="*/ 542925 h 907256"/>
                <a:gd name="connsiteX34" fmla="*/ 45244 w 2343150"/>
                <a:gd name="connsiteY34" fmla="*/ 550068 h 907256"/>
                <a:gd name="connsiteX35" fmla="*/ 76200 w 2343150"/>
                <a:gd name="connsiteY35" fmla="*/ 566737 h 907256"/>
                <a:gd name="connsiteX36" fmla="*/ 104775 w 2343150"/>
                <a:gd name="connsiteY36" fmla="*/ 583406 h 907256"/>
                <a:gd name="connsiteX37" fmla="*/ 140494 w 2343150"/>
                <a:gd name="connsiteY37" fmla="*/ 602456 h 907256"/>
                <a:gd name="connsiteX38" fmla="*/ 183357 w 2343150"/>
                <a:gd name="connsiteY38" fmla="*/ 616743 h 907256"/>
                <a:gd name="connsiteX39" fmla="*/ 238125 w 2343150"/>
                <a:gd name="connsiteY39" fmla="*/ 626268 h 907256"/>
                <a:gd name="connsiteX40" fmla="*/ 300038 w 2343150"/>
                <a:gd name="connsiteY40" fmla="*/ 626268 h 907256"/>
                <a:gd name="connsiteX41" fmla="*/ 354807 w 2343150"/>
                <a:gd name="connsiteY41" fmla="*/ 614362 h 907256"/>
                <a:gd name="connsiteX42" fmla="*/ 531019 w 2343150"/>
                <a:gd name="connsiteY42" fmla="*/ 559593 h 907256"/>
                <a:gd name="connsiteX43" fmla="*/ 797719 w 2343150"/>
                <a:gd name="connsiteY43" fmla="*/ 478631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3150" h="907256">
                  <a:moveTo>
                    <a:pt x="797719" y="478631"/>
                  </a:moveTo>
                  <a:lnTo>
                    <a:pt x="1164432" y="369093"/>
                  </a:lnTo>
                  <a:lnTo>
                    <a:pt x="1357313" y="295275"/>
                  </a:lnTo>
                  <a:lnTo>
                    <a:pt x="1604963" y="219075"/>
                  </a:lnTo>
                  <a:lnTo>
                    <a:pt x="1876425" y="133350"/>
                  </a:lnTo>
                  <a:lnTo>
                    <a:pt x="2116932" y="54768"/>
                  </a:lnTo>
                  <a:lnTo>
                    <a:pt x="2274094" y="4762"/>
                  </a:lnTo>
                  <a:lnTo>
                    <a:pt x="2297907" y="0"/>
                  </a:lnTo>
                  <a:lnTo>
                    <a:pt x="2321719" y="0"/>
                  </a:lnTo>
                  <a:lnTo>
                    <a:pt x="2336007" y="2381"/>
                  </a:lnTo>
                  <a:lnTo>
                    <a:pt x="2340769" y="9525"/>
                  </a:lnTo>
                  <a:lnTo>
                    <a:pt x="2343150" y="28575"/>
                  </a:lnTo>
                  <a:lnTo>
                    <a:pt x="2321719" y="59531"/>
                  </a:lnTo>
                  <a:lnTo>
                    <a:pt x="2243138" y="100012"/>
                  </a:lnTo>
                  <a:lnTo>
                    <a:pt x="1907382" y="257175"/>
                  </a:lnTo>
                  <a:lnTo>
                    <a:pt x="1490663" y="435768"/>
                  </a:lnTo>
                  <a:lnTo>
                    <a:pt x="1021557" y="621506"/>
                  </a:lnTo>
                  <a:lnTo>
                    <a:pt x="762000" y="726281"/>
                  </a:lnTo>
                  <a:lnTo>
                    <a:pt x="631032" y="785812"/>
                  </a:lnTo>
                  <a:lnTo>
                    <a:pt x="535782" y="831056"/>
                  </a:lnTo>
                  <a:lnTo>
                    <a:pt x="426244" y="890587"/>
                  </a:lnTo>
                  <a:lnTo>
                    <a:pt x="397669" y="907256"/>
                  </a:lnTo>
                  <a:lnTo>
                    <a:pt x="376238" y="907256"/>
                  </a:lnTo>
                  <a:lnTo>
                    <a:pt x="323850" y="885825"/>
                  </a:lnTo>
                  <a:lnTo>
                    <a:pt x="273844" y="862012"/>
                  </a:lnTo>
                  <a:lnTo>
                    <a:pt x="214313" y="826293"/>
                  </a:lnTo>
                  <a:lnTo>
                    <a:pt x="164307" y="788193"/>
                  </a:lnTo>
                  <a:lnTo>
                    <a:pt x="128588" y="757237"/>
                  </a:lnTo>
                  <a:lnTo>
                    <a:pt x="85725" y="714375"/>
                  </a:lnTo>
                  <a:lnTo>
                    <a:pt x="42863" y="654843"/>
                  </a:lnTo>
                  <a:lnTo>
                    <a:pt x="4763" y="583406"/>
                  </a:lnTo>
                  <a:lnTo>
                    <a:pt x="0" y="561975"/>
                  </a:lnTo>
                  <a:lnTo>
                    <a:pt x="7144" y="545306"/>
                  </a:lnTo>
                  <a:lnTo>
                    <a:pt x="21432" y="542925"/>
                  </a:lnTo>
                  <a:lnTo>
                    <a:pt x="45244" y="550068"/>
                  </a:lnTo>
                  <a:lnTo>
                    <a:pt x="76200" y="566737"/>
                  </a:lnTo>
                  <a:lnTo>
                    <a:pt x="104775" y="583406"/>
                  </a:lnTo>
                  <a:lnTo>
                    <a:pt x="140494" y="602456"/>
                  </a:lnTo>
                  <a:lnTo>
                    <a:pt x="183357" y="616743"/>
                  </a:lnTo>
                  <a:lnTo>
                    <a:pt x="238125" y="626268"/>
                  </a:lnTo>
                  <a:lnTo>
                    <a:pt x="300038" y="626268"/>
                  </a:lnTo>
                  <a:lnTo>
                    <a:pt x="354807" y="614362"/>
                  </a:lnTo>
                  <a:lnTo>
                    <a:pt x="531019" y="559593"/>
                  </a:lnTo>
                  <a:lnTo>
                    <a:pt x="797719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3">
              <a:extLst>
                <a:ext uri="{FF2B5EF4-FFF2-40B4-BE49-F238E27FC236}">
                  <a16:creationId xmlns:a16="http://schemas.microsoft.com/office/drawing/2014/main" id="{E7552CD6-9AD0-45DB-BA89-42F6B9529F59}"/>
                </a:ext>
              </a:extLst>
            </p:cNvPr>
            <p:cNvSpPr/>
            <p:nvPr/>
          </p:nvSpPr>
          <p:spPr>
            <a:xfrm>
              <a:off x="5700713" y="2062163"/>
              <a:ext cx="1366837" cy="40957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695325 w 1366837"/>
                <a:gd name="connsiteY35" fmla="*/ 1147762 h 1235868"/>
                <a:gd name="connsiteX36" fmla="*/ 723900 w 1366837"/>
                <a:gd name="connsiteY36" fmla="*/ 1040606 h 1235868"/>
                <a:gd name="connsiteX37" fmla="*/ 783431 w 1366837"/>
                <a:gd name="connsiteY37" fmla="*/ 840581 h 1235868"/>
                <a:gd name="connsiteX38" fmla="*/ 831056 w 1366837"/>
                <a:gd name="connsiteY38" fmla="*/ 676275 h 1235868"/>
                <a:gd name="connsiteX39" fmla="*/ 881062 w 1366837"/>
                <a:gd name="connsiteY39" fmla="*/ 507206 h 1235868"/>
                <a:gd name="connsiteX40" fmla="*/ 916781 w 1366837"/>
                <a:gd name="connsiteY40" fmla="*/ 381000 h 1235868"/>
                <a:gd name="connsiteX41" fmla="*/ 940593 w 1366837"/>
                <a:gd name="connsiteY41" fmla="*/ 295275 h 1235868"/>
                <a:gd name="connsiteX42" fmla="*/ 945356 w 1366837"/>
                <a:gd name="connsiteY42" fmla="*/ 264318 h 1235868"/>
                <a:gd name="connsiteX43" fmla="*/ 942975 w 1366837"/>
                <a:gd name="connsiteY43" fmla="*/ 252412 h 1235868"/>
                <a:gd name="connsiteX44" fmla="*/ 935831 w 1366837"/>
                <a:gd name="connsiteY44" fmla="*/ 240506 h 1235868"/>
                <a:gd name="connsiteX45" fmla="*/ 919162 w 1366837"/>
                <a:gd name="connsiteY45" fmla="*/ 230981 h 1235868"/>
                <a:gd name="connsiteX46" fmla="*/ 897731 w 1366837"/>
                <a:gd name="connsiteY46" fmla="*/ 230981 h 1235868"/>
                <a:gd name="connsiteX47" fmla="*/ 716756 w 1366837"/>
                <a:gd name="connsiteY47" fmla="*/ 261937 h 1235868"/>
                <a:gd name="connsiteX48" fmla="*/ 450056 w 1366837"/>
                <a:gd name="connsiteY48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23900 w 1366837"/>
                <a:gd name="connsiteY35" fmla="*/ 1040606 h 1235868"/>
                <a:gd name="connsiteX36" fmla="*/ 783431 w 1366837"/>
                <a:gd name="connsiteY36" fmla="*/ 840581 h 1235868"/>
                <a:gd name="connsiteX37" fmla="*/ 831056 w 1366837"/>
                <a:gd name="connsiteY37" fmla="*/ 676275 h 1235868"/>
                <a:gd name="connsiteX38" fmla="*/ 881062 w 1366837"/>
                <a:gd name="connsiteY38" fmla="*/ 507206 h 1235868"/>
                <a:gd name="connsiteX39" fmla="*/ 916781 w 1366837"/>
                <a:gd name="connsiteY39" fmla="*/ 381000 h 1235868"/>
                <a:gd name="connsiteX40" fmla="*/ 940593 w 1366837"/>
                <a:gd name="connsiteY40" fmla="*/ 295275 h 1235868"/>
                <a:gd name="connsiteX41" fmla="*/ 945356 w 1366837"/>
                <a:gd name="connsiteY41" fmla="*/ 264318 h 1235868"/>
                <a:gd name="connsiteX42" fmla="*/ 942975 w 1366837"/>
                <a:gd name="connsiteY42" fmla="*/ 252412 h 1235868"/>
                <a:gd name="connsiteX43" fmla="*/ 935831 w 1366837"/>
                <a:gd name="connsiteY43" fmla="*/ 240506 h 1235868"/>
                <a:gd name="connsiteX44" fmla="*/ 919162 w 1366837"/>
                <a:gd name="connsiteY44" fmla="*/ 230981 h 1235868"/>
                <a:gd name="connsiteX45" fmla="*/ 897731 w 1366837"/>
                <a:gd name="connsiteY45" fmla="*/ 230981 h 1235868"/>
                <a:gd name="connsiteX46" fmla="*/ 716756 w 1366837"/>
                <a:gd name="connsiteY46" fmla="*/ 261937 h 1235868"/>
                <a:gd name="connsiteX47" fmla="*/ 450056 w 1366837"/>
                <a:gd name="connsiteY47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83431 w 1366837"/>
                <a:gd name="connsiteY35" fmla="*/ 840581 h 1235868"/>
                <a:gd name="connsiteX36" fmla="*/ 831056 w 1366837"/>
                <a:gd name="connsiteY36" fmla="*/ 676275 h 1235868"/>
                <a:gd name="connsiteX37" fmla="*/ 881062 w 1366837"/>
                <a:gd name="connsiteY37" fmla="*/ 507206 h 1235868"/>
                <a:gd name="connsiteX38" fmla="*/ 916781 w 1366837"/>
                <a:gd name="connsiteY38" fmla="*/ 381000 h 1235868"/>
                <a:gd name="connsiteX39" fmla="*/ 940593 w 1366837"/>
                <a:gd name="connsiteY39" fmla="*/ 295275 h 1235868"/>
                <a:gd name="connsiteX40" fmla="*/ 945356 w 1366837"/>
                <a:gd name="connsiteY40" fmla="*/ 264318 h 1235868"/>
                <a:gd name="connsiteX41" fmla="*/ 942975 w 1366837"/>
                <a:gd name="connsiteY41" fmla="*/ 252412 h 1235868"/>
                <a:gd name="connsiteX42" fmla="*/ 935831 w 1366837"/>
                <a:gd name="connsiteY42" fmla="*/ 240506 h 1235868"/>
                <a:gd name="connsiteX43" fmla="*/ 919162 w 1366837"/>
                <a:gd name="connsiteY43" fmla="*/ 230981 h 1235868"/>
                <a:gd name="connsiteX44" fmla="*/ 897731 w 1366837"/>
                <a:gd name="connsiteY44" fmla="*/ 230981 h 1235868"/>
                <a:gd name="connsiteX45" fmla="*/ 716756 w 1366837"/>
                <a:gd name="connsiteY45" fmla="*/ 261937 h 1235868"/>
                <a:gd name="connsiteX46" fmla="*/ 450056 w 1366837"/>
                <a:gd name="connsiteY46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831056 w 1366837"/>
                <a:gd name="connsiteY35" fmla="*/ 676275 h 1235868"/>
                <a:gd name="connsiteX36" fmla="*/ 881062 w 1366837"/>
                <a:gd name="connsiteY36" fmla="*/ 507206 h 1235868"/>
                <a:gd name="connsiteX37" fmla="*/ 916781 w 1366837"/>
                <a:gd name="connsiteY37" fmla="*/ 381000 h 1235868"/>
                <a:gd name="connsiteX38" fmla="*/ 940593 w 1366837"/>
                <a:gd name="connsiteY38" fmla="*/ 295275 h 1235868"/>
                <a:gd name="connsiteX39" fmla="*/ 945356 w 1366837"/>
                <a:gd name="connsiteY39" fmla="*/ 264318 h 1235868"/>
                <a:gd name="connsiteX40" fmla="*/ 942975 w 1366837"/>
                <a:gd name="connsiteY40" fmla="*/ 252412 h 1235868"/>
                <a:gd name="connsiteX41" fmla="*/ 935831 w 1366837"/>
                <a:gd name="connsiteY41" fmla="*/ 240506 h 1235868"/>
                <a:gd name="connsiteX42" fmla="*/ 919162 w 1366837"/>
                <a:gd name="connsiteY42" fmla="*/ 230981 h 1235868"/>
                <a:gd name="connsiteX43" fmla="*/ 897731 w 1366837"/>
                <a:gd name="connsiteY43" fmla="*/ 230981 h 1235868"/>
                <a:gd name="connsiteX44" fmla="*/ 716756 w 1366837"/>
                <a:gd name="connsiteY44" fmla="*/ 261937 h 1235868"/>
                <a:gd name="connsiteX45" fmla="*/ 450056 w 1366837"/>
                <a:gd name="connsiteY45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831056 w 1366837"/>
                <a:gd name="connsiteY34" fmla="*/ 676275 h 1235868"/>
                <a:gd name="connsiteX35" fmla="*/ 881062 w 1366837"/>
                <a:gd name="connsiteY35" fmla="*/ 507206 h 1235868"/>
                <a:gd name="connsiteX36" fmla="*/ 916781 w 1366837"/>
                <a:gd name="connsiteY36" fmla="*/ 381000 h 1235868"/>
                <a:gd name="connsiteX37" fmla="*/ 940593 w 1366837"/>
                <a:gd name="connsiteY37" fmla="*/ 295275 h 1235868"/>
                <a:gd name="connsiteX38" fmla="*/ 945356 w 1366837"/>
                <a:gd name="connsiteY38" fmla="*/ 264318 h 1235868"/>
                <a:gd name="connsiteX39" fmla="*/ 942975 w 1366837"/>
                <a:gd name="connsiteY39" fmla="*/ 252412 h 1235868"/>
                <a:gd name="connsiteX40" fmla="*/ 935831 w 1366837"/>
                <a:gd name="connsiteY40" fmla="*/ 240506 h 1235868"/>
                <a:gd name="connsiteX41" fmla="*/ 919162 w 1366837"/>
                <a:gd name="connsiteY41" fmla="*/ 230981 h 1235868"/>
                <a:gd name="connsiteX42" fmla="*/ 897731 w 1366837"/>
                <a:gd name="connsiteY42" fmla="*/ 230981 h 1235868"/>
                <a:gd name="connsiteX43" fmla="*/ 716756 w 1366837"/>
                <a:gd name="connsiteY43" fmla="*/ 261937 h 1235868"/>
                <a:gd name="connsiteX44" fmla="*/ 450056 w 1366837"/>
                <a:gd name="connsiteY44" fmla="*/ 314325 h 1235868"/>
                <a:gd name="connsiteX0" fmla="*/ 450056 w 1366837"/>
                <a:gd name="connsiteY0" fmla="*/ 314325 h 1233487"/>
                <a:gd name="connsiteX1" fmla="*/ 185737 w 1366837"/>
                <a:gd name="connsiteY1" fmla="*/ 369093 h 1233487"/>
                <a:gd name="connsiteX2" fmla="*/ 23812 w 1366837"/>
                <a:gd name="connsiteY2" fmla="*/ 409575 h 1233487"/>
                <a:gd name="connsiteX3" fmla="*/ 0 w 1366837"/>
                <a:gd name="connsiteY3" fmla="*/ 261937 h 1233487"/>
                <a:gd name="connsiteX4" fmla="*/ 200025 w 1366837"/>
                <a:gd name="connsiteY4" fmla="*/ 223837 h 1233487"/>
                <a:gd name="connsiteX5" fmla="*/ 488156 w 1366837"/>
                <a:gd name="connsiteY5" fmla="*/ 164306 h 1233487"/>
                <a:gd name="connsiteX6" fmla="*/ 764381 w 1366837"/>
                <a:gd name="connsiteY6" fmla="*/ 107156 h 1233487"/>
                <a:gd name="connsiteX7" fmla="*/ 833437 w 1366837"/>
                <a:gd name="connsiteY7" fmla="*/ 92868 h 1233487"/>
                <a:gd name="connsiteX8" fmla="*/ 866775 w 1366837"/>
                <a:gd name="connsiteY8" fmla="*/ 78581 h 1233487"/>
                <a:gd name="connsiteX9" fmla="*/ 907256 w 1366837"/>
                <a:gd name="connsiteY9" fmla="*/ 59531 h 1233487"/>
                <a:gd name="connsiteX10" fmla="*/ 942975 w 1366837"/>
                <a:gd name="connsiteY10" fmla="*/ 40481 h 1233487"/>
                <a:gd name="connsiteX11" fmla="*/ 966787 w 1366837"/>
                <a:gd name="connsiteY11" fmla="*/ 23812 h 1233487"/>
                <a:gd name="connsiteX12" fmla="*/ 985837 w 1366837"/>
                <a:gd name="connsiteY12" fmla="*/ 7143 h 1233487"/>
                <a:gd name="connsiteX13" fmla="*/ 1004887 w 1366837"/>
                <a:gd name="connsiteY13" fmla="*/ 0 h 1233487"/>
                <a:gd name="connsiteX14" fmla="*/ 1035843 w 1366837"/>
                <a:gd name="connsiteY14" fmla="*/ 4762 h 1233487"/>
                <a:gd name="connsiteX15" fmla="*/ 1126331 w 1366837"/>
                <a:gd name="connsiteY15" fmla="*/ 35718 h 1233487"/>
                <a:gd name="connsiteX16" fmla="*/ 1226343 w 1366837"/>
                <a:gd name="connsiteY16" fmla="*/ 71437 h 1233487"/>
                <a:gd name="connsiteX17" fmla="*/ 1293018 w 1366837"/>
                <a:gd name="connsiteY17" fmla="*/ 100012 h 1233487"/>
                <a:gd name="connsiteX18" fmla="*/ 1316831 w 1366837"/>
                <a:gd name="connsiteY18" fmla="*/ 116681 h 1233487"/>
                <a:gd name="connsiteX19" fmla="*/ 1343025 w 1366837"/>
                <a:gd name="connsiteY19" fmla="*/ 133350 h 1233487"/>
                <a:gd name="connsiteX20" fmla="*/ 1357312 w 1366837"/>
                <a:gd name="connsiteY20" fmla="*/ 150018 h 1233487"/>
                <a:gd name="connsiteX21" fmla="*/ 1366837 w 1366837"/>
                <a:gd name="connsiteY21" fmla="*/ 169068 h 1233487"/>
                <a:gd name="connsiteX22" fmla="*/ 1362075 w 1366837"/>
                <a:gd name="connsiteY22" fmla="*/ 197643 h 1233487"/>
                <a:gd name="connsiteX23" fmla="*/ 1350168 w 1366837"/>
                <a:gd name="connsiteY23" fmla="*/ 219075 h 1233487"/>
                <a:gd name="connsiteX24" fmla="*/ 1312068 w 1366837"/>
                <a:gd name="connsiteY24" fmla="*/ 245268 h 1233487"/>
                <a:gd name="connsiteX25" fmla="*/ 1252537 w 1366837"/>
                <a:gd name="connsiteY25" fmla="*/ 276225 h 1233487"/>
                <a:gd name="connsiteX26" fmla="*/ 1216818 w 1366837"/>
                <a:gd name="connsiteY26" fmla="*/ 352425 h 1233487"/>
                <a:gd name="connsiteX27" fmla="*/ 1131093 w 1366837"/>
                <a:gd name="connsiteY27" fmla="*/ 531018 h 1233487"/>
                <a:gd name="connsiteX28" fmla="*/ 1045368 w 1366837"/>
                <a:gd name="connsiteY28" fmla="*/ 704850 h 1233487"/>
                <a:gd name="connsiteX29" fmla="*/ 962025 w 1366837"/>
                <a:gd name="connsiteY29" fmla="*/ 857250 h 1233487"/>
                <a:gd name="connsiteX30" fmla="*/ 890587 w 1366837"/>
                <a:gd name="connsiteY30" fmla="*/ 988218 h 1233487"/>
                <a:gd name="connsiteX31" fmla="*/ 778668 w 1366837"/>
                <a:gd name="connsiteY31" fmla="*/ 1183481 h 1233487"/>
                <a:gd name="connsiteX32" fmla="*/ 738187 w 1366837"/>
                <a:gd name="connsiteY32" fmla="*/ 1233487 h 1233487"/>
                <a:gd name="connsiteX33" fmla="*/ 831056 w 1366837"/>
                <a:gd name="connsiteY33" fmla="*/ 676275 h 1233487"/>
                <a:gd name="connsiteX34" fmla="*/ 881062 w 1366837"/>
                <a:gd name="connsiteY34" fmla="*/ 507206 h 1233487"/>
                <a:gd name="connsiteX35" fmla="*/ 916781 w 1366837"/>
                <a:gd name="connsiteY35" fmla="*/ 381000 h 1233487"/>
                <a:gd name="connsiteX36" fmla="*/ 940593 w 1366837"/>
                <a:gd name="connsiteY36" fmla="*/ 295275 h 1233487"/>
                <a:gd name="connsiteX37" fmla="*/ 945356 w 1366837"/>
                <a:gd name="connsiteY37" fmla="*/ 264318 h 1233487"/>
                <a:gd name="connsiteX38" fmla="*/ 942975 w 1366837"/>
                <a:gd name="connsiteY38" fmla="*/ 252412 h 1233487"/>
                <a:gd name="connsiteX39" fmla="*/ 935831 w 1366837"/>
                <a:gd name="connsiteY39" fmla="*/ 240506 h 1233487"/>
                <a:gd name="connsiteX40" fmla="*/ 919162 w 1366837"/>
                <a:gd name="connsiteY40" fmla="*/ 230981 h 1233487"/>
                <a:gd name="connsiteX41" fmla="*/ 897731 w 1366837"/>
                <a:gd name="connsiteY41" fmla="*/ 230981 h 1233487"/>
                <a:gd name="connsiteX42" fmla="*/ 716756 w 1366837"/>
                <a:gd name="connsiteY42" fmla="*/ 261937 h 1233487"/>
                <a:gd name="connsiteX43" fmla="*/ 450056 w 1366837"/>
                <a:gd name="connsiteY43" fmla="*/ 314325 h 1233487"/>
                <a:gd name="connsiteX0" fmla="*/ 450056 w 1366837"/>
                <a:gd name="connsiteY0" fmla="*/ 314325 h 1183481"/>
                <a:gd name="connsiteX1" fmla="*/ 185737 w 1366837"/>
                <a:gd name="connsiteY1" fmla="*/ 369093 h 1183481"/>
                <a:gd name="connsiteX2" fmla="*/ 23812 w 1366837"/>
                <a:gd name="connsiteY2" fmla="*/ 409575 h 1183481"/>
                <a:gd name="connsiteX3" fmla="*/ 0 w 1366837"/>
                <a:gd name="connsiteY3" fmla="*/ 261937 h 1183481"/>
                <a:gd name="connsiteX4" fmla="*/ 200025 w 1366837"/>
                <a:gd name="connsiteY4" fmla="*/ 223837 h 1183481"/>
                <a:gd name="connsiteX5" fmla="*/ 488156 w 1366837"/>
                <a:gd name="connsiteY5" fmla="*/ 164306 h 1183481"/>
                <a:gd name="connsiteX6" fmla="*/ 764381 w 1366837"/>
                <a:gd name="connsiteY6" fmla="*/ 107156 h 1183481"/>
                <a:gd name="connsiteX7" fmla="*/ 833437 w 1366837"/>
                <a:gd name="connsiteY7" fmla="*/ 92868 h 1183481"/>
                <a:gd name="connsiteX8" fmla="*/ 866775 w 1366837"/>
                <a:gd name="connsiteY8" fmla="*/ 78581 h 1183481"/>
                <a:gd name="connsiteX9" fmla="*/ 907256 w 1366837"/>
                <a:gd name="connsiteY9" fmla="*/ 59531 h 1183481"/>
                <a:gd name="connsiteX10" fmla="*/ 942975 w 1366837"/>
                <a:gd name="connsiteY10" fmla="*/ 40481 h 1183481"/>
                <a:gd name="connsiteX11" fmla="*/ 966787 w 1366837"/>
                <a:gd name="connsiteY11" fmla="*/ 23812 h 1183481"/>
                <a:gd name="connsiteX12" fmla="*/ 985837 w 1366837"/>
                <a:gd name="connsiteY12" fmla="*/ 7143 h 1183481"/>
                <a:gd name="connsiteX13" fmla="*/ 1004887 w 1366837"/>
                <a:gd name="connsiteY13" fmla="*/ 0 h 1183481"/>
                <a:gd name="connsiteX14" fmla="*/ 1035843 w 1366837"/>
                <a:gd name="connsiteY14" fmla="*/ 4762 h 1183481"/>
                <a:gd name="connsiteX15" fmla="*/ 1126331 w 1366837"/>
                <a:gd name="connsiteY15" fmla="*/ 35718 h 1183481"/>
                <a:gd name="connsiteX16" fmla="*/ 1226343 w 1366837"/>
                <a:gd name="connsiteY16" fmla="*/ 71437 h 1183481"/>
                <a:gd name="connsiteX17" fmla="*/ 1293018 w 1366837"/>
                <a:gd name="connsiteY17" fmla="*/ 100012 h 1183481"/>
                <a:gd name="connsiteX18" fmla="*/ 1316831 w 1366837"/>
                <a:gd name="connsiteY18" fmla="*/ 116681 h 1183481"/>
                <a:gd name="connsiteX19" fmla="*/ 1343025 w 1366837"/>
                <a:gd name="connsiteY19" fmla="*/ 133350 h 1183481"/>
                <a:gd name="connsiteX20" fmla="*/ 1357312 w 1366837"/>
                <a:gd name="connsiteY20" fmla="*/ 150018 h 1183481"/>
                <a:gd name="connsiteX21" fmla="*/ 1366837 w 1366837"/>
                <a:gd name="connsiteY21" fmla="*/ 169068 h 1183481"/>
                <a:gd name="connsiteX22" fmla="*/ 1362075 w 1366837"/>
                <a:gd name="connsiteY22" fmla="*/ 197643 h 1183481"/>
                <a:gd name="connsiteX23" fmla="*/ 1350168 w 1366837"/>
                <a:gd name="connsiteY23" fmla="*/ 219075 h 1183481"/>
                <a:gd name="connsiteX24" fmla="*/ 1312068 w 1366837"/>
                <a:gd name="connsiteY24" fmla="*/ 245268 h 1183481"/>
                <a:gd name="connsiteX25" fmla="*/ 1252537 w 1366837"/>
                <a:gd name="connsiteY25" fmla="*/ 276225 h 1183481"/>
                <a:gd name="connsiteX26" fmla="*/ 1216818 w 1366837"/>
                <a:gd name="connsiteY26" fmla="*/ 352425 h 1183481"/>
                <a:gd name="connsiteX27" fmla="*/ 1131093 w 1366837"/>
                <a:gd name="connsiteY27" fmla="*/ 531018 h 1183481"/>
                <a:gd name="connsiteX28" fmla="*/ 1045368 w 1366837"/>
                <a:gd name="connsiteY28" fmla="*/ 704850 h 1183481"/>
                <a:gd name="connsiteX29" fmla="*/ 962025 w 1366837"/>
                <a:gd name="connsiteY29" fmla="*/ 857250 h 1183481"/>
                <a:gd name="connsiteX30" fmla="*/ 890587 w 1366837"/>
                <a:gd name="connsiteY30" fmla="*/ 988218 h 1183481"/>
                <a:gd name="connsiteX31" fmla="*/ 778668 w 1366837"/>
                <a:gd name="connsiteY31" fmla="*/ 1183481 h 1183481"/>
                <a:gd name="connsiteX32" fmla="*/ 831056 w 1366837"/>
                <a:gd name="connsiteY32" fmla="*/ 676275 h 1183481"/>
                <a:gd name="connsiteX33" fmla="*/ 881062 w 1366837"/>
                <a:gd name="connsiteY33" fmla="*/ 507206 h 1183481"/>
                <a:gd name="connsiteX34" fmla="*/ 916781 w 1366837"/>
                <a:gd name="connsiteY34" fmla="*/ 381000 h 1183481"/>
                <a:gd name="connsiteX35" fmla="*/ 940593 w 1366837"/>
                <a:gd name="connsiteY35" fmla="*/ 295275 h 1183481"/>
                <a:gd name="connsiteX36" fmla="*/ 945356 w 1366837"/>
                <a:gd name="connsiteY36" fmla="*/ 264318 h 1183481"/>
                <a:gd name="connsiteX37" fmla="*/ 942975 w 1366837"/>
                <a:gd name="connsiteY37" fmla="*/ 252412 h 1183481"/>
                <a:gd name="connsiteX38" fmla="*/ 935831 w 1366837"/>
                <a:gd name="connsiteY38" fmla="*/ 240506 h 1183481"/>
                <a:gd name="connsiteX39" fmla="*/ 919162 w 1366837"/>
                <a:gd name="connsiteY39" fmla="*/ 230981 h 1183481"/>
                <a:gd name="connsiteX40" fmla="*/ 897731 w 1366837"/>
                <a:gd name="connsiteY40" fmla="*/ 230981 h 1183481"/>
                <a:gd name="connsiteX41" fmla="*/ 716756 w 1366837"/>
                <a:gd name="connsiteY41" fmla="*/ 261937 h 1183481"/>
                <a:gd name="connsiteX42" fmla="*/ 450056 w 1366837"/>
                <a:gd name="connsiteY42" fmla="*/ 314325 h 1183481"/>
                <a:gd name="connsiteX0" fmla="*/ 450056 w 1366837"/>
                <a:gd name="connsiteY0" fmla="*/ 314325 h 988218"/>
                <a:gd name="connsiteX1" fmla="*/ 185737 w 1366837"/>
                <a:gd name="connsiteY1" fmla="*/ 369093 h 988218"/>
                <a:gd name="connsiteX2" fmla="*/ 23812 w 1366837"/>
                <a:gd name="connsiteY2" fmla="*/ 409575 h 988218"/>
                <a:gd name="connsiteX3" fmla="*/ 0 w 1366837"/>
                <a:gd name="connsiteY3" fmla="*/ 261937 h 988218"/>
                <a:gd name="connsiteX4" fmla="*/ 200025 w 1366837"/>
                <a:gd name="connsiteY4" fmla="*/ 223837 h 988218"/>
                <a:gd name="connsiteX5" fmla="*/ 488156 w 1366837"/>
                <a:gd name="connsiteY5" fmla="*/ 164306 h 988218"/>
                <a:gd name="connsiteX6" fmla="*/ 764381 w 1366837"/>
                <a:gd name="connsiteY6" fmla="*/ 107156 h 988218"/>
                <a:gd name="connsiteX7" fmla="*/ 833437 w 1366837"/>
                <a:gd name="connsiteY7" fmla="*/ 92868 h 988218"/>
                <a:gd name="connsiteX8" fmla="*/ 866775 w 1366837"/>
                <a:gd name="connsiteY8" fmla="*/ 78581 h 988218"/>
                <a:gd name="connsiteX9" fmla="*/ 907256 w 1366837"/>
                <a:gd name="connsiteY9" fmla="*/ 59531 h 988218"/>
                <a:gd name="connsiteX10" fmla="*/ 942975 w 1366837"/>
                <a:gd name="connsiteY10" fmla="*/ 40481 h 988218"/>
                <a:gd name="connsiteX11" fmla="*/ 966787 w 1366837"/>
                <a:gd name="connsiteY11" fmla="*/ 23812 h 988218"/>
                <a:gd name="connsiteX12" fmla="*/ 985837 w 1366837"/>
                <a:gd name="connsiteY12" fmla="*/ 7143 h 988218"/>
                <a:gd name="connsiteX13" fmla="*/ 1004887 w 1366837"/>
                <a:gd name="connsiteY13" fmla="*/ 0 h 988218"/>
                <a:gd name="connsiteX14" fmla="*/ 1035843 w 1366837"/>
                <a:gd name="connsiteY14" fmla="*/ 4762 h 988218"/>
                <a:gd name="connsiteX15" fmla="*/ 1126331 w 1366837"/>
                <a:gd name="connsiteY15" fmla="*/ 35718 h 988218"/>
                <a:gd name="connsiteX16" fmla="*/ 1226343 w 1366837"/>
                <a:gd name="connsiteY16" fmla="*/ 71437 h 988218"/>
                <a:gd name="connsiteX17" fmla="*/ 1293018 w 1366837"/>
                <a:gd name="connsiteY17" fmla="*/ 100012 h 988218"/>
                <a:gd name="connsiteX18" fmla="*/ 1316831 w 1366837"/>
                <a:gd name="connsiteY18" fmla="*/ 116681 h 988218"/>
                <a:gd name="connsiteX19" fmla="*/ 1343025 w 1366837"/>
                <a:gd name="connsiteY19" fmla="*/ 133350 h 988218"/>
                <a:gd name="connsiteX20" fmla="*/ 1357312 w 1366837"/>
                <a:gd name="connsiteY20" fmla="*/ 150018 h 988218"/>
                <a:gd name="connsiteX21" fmla="*/ 1366837 w 1366837"/>
                <a:gd name="connsiteY21" fmla="*/ 169068 h 988218"/>
                <a:gd name="connsiteX22" fmla="*/ 1362075 w 1366837"/>
                <a:gd name="connsiteY22" fmla="*/ 197643 h 988218"/>
                <a:gd name="connsiteX23" fmla="*/ 1350168 w 1366837"/>
                <a:gd name="connsiteY23" fmla="*/ 219075 h 988218"/>
                <a:gd name="connsiteX24" fmla="*/ 1312068 w 1366837"/>
                <a:gd name="connsiteY24" fmla="*/ 245268 h 988218"/>
                <a:gd name="connsiteX25" fmla="*/ 1252537 w 1366837"/>
                <a:gd name="connsiteY25" fmla="*/ 276225 h 988218"/>
                <a:gd name="connsiteX26" fmla="*/ 1216818 w 1366837"/>
                <a:gd name="connsiteY26" fmla="*/ 352425 h 988218"/>
                <a:gd name="connsiteX27" fmla="*/ 1131093 w 1366837"/>
                <a:gd name="connsiteY27" fmla="*/ 531018 h 988218"/>
                <a:gd name="connsiteX28" fmla="*/ 1045368 w 1366837"/>
                <a:gd name="connsiteY28" fmla="*/ 704850 h 988218"/>
                <a:gd name="connsiteX29" fmla="*/ 962025 w 1366837"/>
                <a:gd name="connsiteY29" fmla="*/ 857250 h 988218"/>
                <a:gd name="connsiteX30" fmla="*/ 890587 w 1366837"/>
                <a:gd name="connsiteY30" fmla="*/ 988218 h 988218"/>
                <a:gd name="connsiteX31" fmla="*/ 831056 w 1366837"/>
                <a:gd name="connsiteY31" fmla="*/ 676275 h 988218"/>
                <a:gd name="connsiteX32" fmla="*/ 881062 w 1366837"/>
                <a:gd name="connsiteY32" fmla="*/ 507206 h 988218"/>
                <a:gd name="connsiteX33" fmla="*/ 916781 w 1366837"/>
                <a:gd name="connsiteY33" fmla="*/ 381000 h 988218"/>
                <a:gd name="connsiteX34" fmla="*/ 940593 w 1366837"/>
                <a:gd name="connsiteY34" fmla="*/ 295275 h 988218"/>
                <a:gd name="connsiteX35" fmla="*/ 945356 w 1366837"/>
                <a:gd name="connsiteY35" fmla="*/ 264318 h 988218"/>
                <a:gd name="connsiteX36" fmla="*/ 942975 w 1366837"/>
                <a:gd name="connsiteY36" fmla="*/ 252412 h 988218"/>
                <a:gd name="connsiteX37" fmla="*/ 935831 w 1366837"/>
                <a:gd name="connsiteY37" fmla="*/ 240506 h 988218"/>
                <a:gd name="connsiteX38" fmla="*/ 919162 w 1366837"/>
                <a:gd name="connsiteY38" fmla="*/ 230981 h 988218"/>
                <a:gd name="connsiteX39" fmla="*/ 897731 w 1366837"/>
                <a:gd name="connsiteY39" fmla="*/ 230981 h 988218"/>
                <a:gd name="connsiteX40" fmla="*/ 716756 w 1366837"/>
                <a:gd name="connsiteY40" fmla="*/ 261937 h 988218"/>
                <a:gd name="connsiteX41" fmla="*/ 450056 w 1366837"/>
                <a:gd name="connsiteY41" fmla="*/ 314325 h 988218"/>
                <a:gd name="connsiteX0" fmla="*/ 450056 w 1366837"/>
                <a:gd name="connsiteY0" fmla="*/ 314325 h 857250"/>
                <a:gd name="connsiteX1" fmla="*/ 185737 w 1366837"/>
                <a:gd name="connsiteY1" fmla="*/ 369093 h 857250"/>
                <a:gd name="connsiteX2" fmla="*/ 23812 w 1366837"/>
                <a:gd name="connsiteY2" fmla="*/ 409575 h 857250"/>
                <a:gd name="connsiteX3" fmla="*/ 0 w 1366837"/>
                <a:gd name="connsiteY3" fmla="*/ 261937 h 857250"/>
                <a:gd name="connsiteX4" fmla="*/ 200025 w 1366837"/>
                <a:gd name="connsiteY4" fmla="*/ 223837 h 857250"/>
                <a:gd name="connsiteX5" fmla="*/ 488156 w 1366837"/>
                <a:gd name="connsiteY5" fmla="*/ 164306 h 857250"/>
                <a:gd name="connsiteX6" fmla="*/ 764381 w 1366837"/>
                <a:gd name="connsiteY6" fmla="*/ 107156 h 857250"/>
                <a:gd name="connsiteX7" fmla="*/ 833437 w 1366837"/>
                <a:gd name="connsiteY7" fmla="*/ 92868 h 857250"/>
                <a:gd name="connsiteX8" fmla="*/ 866775 w 1366837"/>
                <a:gd name="connsiteY8" fmla="*/ 78581 h 857250"/>
                <a:gd name="connsiteX9" fmla="*/ 907256 w 1366837"/>
                <a:gd name="connsiteY9" fmla="*/ 59531 h 857250"/>
                <a:gd name="connsiteX10" fmla="*/ 942975 w 1366837"/>
                <a:gd name="connsiteY10" fmla="*/ 40481 h 857250"/>
                <a:gd name="connsiteX11" fmla="*/ 966787 w 1366837"/>
                <a:gd name="connsiteY11" fmla="*/ 23812 h 857250"/>
                <a:gd name="connsiteX12" fmla="*/ 985837 w 1366837"/>
                <a:gd name="connsiteY12" fmla="*/ 7143 h 857250"/>
                <a:gd name="connsiteX13" fmla="*/ 1004887 w 1366837"/>
                <a:gd name="connsiteY13" fmla="*/ 0 h 857250"/>
                <a:gd name="connsiteX14" fmla="*/ 1035843 w 1366837"/>
                <a:gd name="connsiteY14" fmla="*/ 4762 h 857250"/>
                <a:gd name="connsiteX15" fmla="*/ 1126331 w 1366837"/>
                <a:gd name="connsiteY15" fmla="*/ 35718 h 857250"/>
                <a:gd name="connsiteX16" fmla="*/ 1226343 w 1366837"/>
                <a:gd name="connsiteY16" fmla="*/ 71437 h 857250"/>
                <a:gd name="connsiteX17" fmla="*/ 1293018 w 1366837"/>
                <a:gd name="connsiteY17" fmla="*/ 100012 h 857250"/>
                <a:gd name="connsiteX18" fmla="*/ 1316831 w 1366837"/>
                <a:gd name="connsiteY18" fmla="*/ 116681 h 857250"/>
                <a:gd name="connsiteX19" fmla="*/ 1343025 w 1366837"/>
                <a:gd name="connsiteY19" fmla="*/ 133350 h 857250"/>
                <a:gd name="connsiteX20" fmla="*/ 1357312 w 1366837"/>
                <a:gd name="connsiteY20" fmla="*/ 150018 h 857250"/>
                <a:gd name="connsiteX21" fmla="*/ 1366837 w 1366837"/>
                <a:gd name="connsiteY21" fmla="*/ 169068 h 857250"/>
                <a:gd name="connsiteX22" fmla="*/ 1362075 w 1366837"/>
                <a:gd name="connsiteY22" fmla="*/ 197643 h 857250"/>
                <a:gd name="connsiteX23" fmla="*/ 1350168 w 1366837"/>
                <a:gd name="connsiteY23" fmla="*/ 219075 h 857250"/>
                <a:gd name="connsiteX24" fmla="*/ 1312068 w 1366837"/>
                <a:gd name="connsiteY24" fmla="*/ 245268 h 857250"/>
                <a:gd name="connsiteX25" fmla="*/ 1252537 w 1366837"/>
                <a:gd name="connsiteY25" fmla="*/ 276225 h 857250"/>
                <a:gd name="connsiteX26" fmla="*/ 1216818 w 1366837"/>
                <a:gd name="connsiteY26" fmla="*/ 352425 h 857250"/>
                <a:gd name="connsiteX27" fmla="*/ 1131093 w 1366837"/>
                <a:gd name="connsiteY27" fmla="*/ 531018 h 857250"/>
                <a:gd name="connsiteX28" fmla="*/ 1045368 w 1366837"/>
                <a:gd name="connsiteY28" fmla="*/ 704850 h 857250"/>
                <a:gd name="connsiteX29" fmla="*/ 962025 w 1366837"/>
                <a:gd name="connsiteY29" fmla="*/ 857250 h 857250"/>
                <a:gd name="connsiteX30" fmla="*/ 831056 w 1366837"/>
                <a:gd name="connsiteY30" fmla="*/ 676275 h 857250"/>
                <a:gd name="connsiteX31" fmla="*/ 881062 w 1366837"/>
                <a:gd name="connsiteY31" fmla="*/ 507206 h 857250"/>
                <a:gd name="connsiteX32" fmla="*/ 916781 w 1366837"/>
                <a:gd name="connsiteY32" fmla="*/ 381000 h 857250"/>
                <a:gd name="connsiteX33" fmla="*/ 940593 w 1366837"/>
                <a:gd name="connsiteY33" fmla="*/ 295275 h 857250"/>
                <a:gd name="connsiteX34" fmla="*/ 945356 w 1366837"/>
                <a:gd name="connsiteY34" fmla="*/ 264318 h 857250"/>
                <a:gd name="connsiteX35" fmla="*/ 942975 w 1366837"/>
                <a:gd name="connsiteY35" fmla="*/ 252412 h 857250"/>
                <a:gd name="connsiteX36" fmla="*/ 935831 w 1366837"/>
                <a:gd name="connsiteY36" fmla="*/ 240506 h 857250"/>
                <a:gd name="connsiteX37" fmla="*/ 919162 w 1366837"/>
                <a:gd name="connsiteY37" fmla="*/ 230981 h 857250"/>
                <a:gd name="connsiteX38" fmla="*/ 897731 w 1366837"/>
                <a:gd name="connsiteY38" fmla="*/ 230981 h 857250"/>
                <a:gd name="connsiteX39" fmla="*/ 716756 w 1366837"/>
                <a:gd name="connsiteY39" fmla="*/ 261937 h 857250"/>
                <a:gd name="connsiteX40" fmla="*/ 450056 w 1366837"/>
                <a:gd name="connsiteY40" fmla="*/ 314325 h 857250"/>
                <a:gd name="connsiteX0" fmla="*/ 450056 w 1366837"/>
                <a:gd name="connsiteY0" fmla="*/ 314325 h 704850"/>
                <a:gd name="connsiteX1" fmla="*/ 185737 w 1366837"/>
                <a:gd name="connsiteY1" fmla="*/ 369093 h 704850"/>
                <a:gd name="connsiteX2" fmla="*/ 23812 w 1366837"/>
                <a:gd name="connsiteY2" fmla="*/ 409575 h 704850"/>
                <a:gd name="connsiteX3" fmla="*/ 0 w 1366837"/>
                <a:gd name="connsiteY3" fmla="*/ 261937 h 704850"/>
                <a:gd name="connsiteX4" fmla="*/ 200025 w 1366837"/>
                <a:gd name="connsiteY4" fmla="*/ 223837 h 704850"/>
                <a:gd name="connsiteX5" fmla="*/ 488156 w 1366837"/>
                <a:gd name="connsiteY5" fmla="*/ 164306 h 704850"/>
                <a:gd name="connsiteX6" fmla="*/ 764381 w 1366837"/>
                <a:gd name="connsiteY6" fmla="*/ 107156 h 704850"/>
                <a:gd name="connsiteX7" fmla="*/ 833437 w 1366837"/>
                <a:gd name="connsiteY7" fmla="*/ 92868 h 704850"/>
                <a:gd name="connsiteX8" fmla="*/ 866775 w 1366837"/>
                <a:gd name="connsiteY8" fmla="*/ 78581 h 704850"/>
                <a:gd name="connsiteX9" fmla="*/ 907256 w 1366837"/>
                <a:gd name="connsiteY9" fmla="*/ 59531 h 704850"/>
                <a:gd name="connsiteX10" fmla="*/ 942975 w 1366837"/>
                <a:gd name="connsiteY10" fmla="*/ 40481 h 704850"/>
                <a:gd name="connsiteX11" fmla="*/ 966787 w 1366837"/>
                <a:gd name="connsiteY11" fmla="*/ 23812 h 704850"/>
                <a:gd name="connsiteX12" fmla="*/ 985837 w 1366837"/>
                <a:gd name="connsiteY12" fmla="*/ 7143 h 704850"/>
                <a:gd name="connsiteX13" fmla="*/ 1004887 w 1366837"/>
                <a:gd name="connsiteY13" fmla="*/ 0 h 704850"/>
                <a:gd name="connsiteX14" fmla="*/ 1035843 w 1366837"/>
                <a:gd name="connsiteY14" fmla="*/ 4762 h 704850"/>
                <a:gd name="connsiteX15" fmla="*/ 1126331 w 1366837"/>
                <a:gd name="connsiteY15" fmla="*/ 35718 h 704850"/>
                <a:gd name="connsiteX16" fmla="*/ 1226343 w 1366837"/>
                <a:gd name="connsiteY16" fmla="*/ 71437 h 704850"/>
                <a:gd name="connsiteX17" fmla="*/ 1293018 w 1366837"/>
                <a:gd name="connsiteY17" fmla="*/ 100012 h 704850"/>
                <a:gd name="connsiteX18" fmla="*/ 1316831 w 1366837"/>
                <a:gd name="connsiteY18" fmla="*/ 116681 h 704850"/>
                <a:gd name="connsiteX19" fmla="*/ 1343025 w 1366837"/>
                <a:gd name="connsiteY19" fmla="*/ 133350 h 704850"/>
                <a:gd name="connsiteX20" fmla="*/ 1357312 w 1366837"/>
                <a:gd name="connsiteY20" fmla="*/ 150018 h 704850"/>
                <a:gd name="connsiteX21" fmla="*/ 1366837 w 1366837"/>
                <a:gd name="connsiteY21" fmla="*/ 169068 h 704850"/>
                <a:gd name="connsiteX22" fmla="*/ 1362075 w 1366837"/>
                <a:gd name="connsiteY22" fmla="*/ 197643 h 704850"/>
                <a:gd name="connsiteX23" fmla="*/ 1350168 w 1366837"/>
                <a:gd name="connsiteY23" fmla="*/ 219075 h 704850"/>
                <a:gd name="connsiteX24" fmla="*/ 1312068 w 1366837"/>
                <a:gd name="connsiteY24" fmla="*/ 245268 h 704850"/>
                <a:gd name="connsiteX25" fmla="*/ 1252537 w 1366837"/>
                <a:gd name="connsiteY25" fmla="*/ 276225 h 704850"/>
                <a:gd name="connsiteX26" fmla="*/ 1216818 w 1366837"/>
                <a:gd name="connsiteY26" fmla="*/ 352425 h 704850"/>
                <a:gd name="connsiteX27" fmla="*/ 1131093 w 1366837"/>
                <a:gd name="connsiteY27" fmla="*/ 531018 h 704850"/>
                <a:gd name="connsiteX28" fmla="*/ 1045368 w 1366837"/>
                <a:gd name="connsiteY28" fmla="*/ 704850 h 704850"/>
                <a:gd name="connsiteX29" fmla="*/ 831056 w 1366837"/>
                <a:gd name="connsiteY29" fmla="*/ 676275 h 704850"/>
                <a:gd name="connsiteX30" fmla="*/ 881062 w 1366837"/>
                <a:gd name="connsiteY30" fmla="*/ 507206 h 704850"/>
                <a:gd name="connsiteX31" fmla="*/ 916781 w 1366837"/>
                <a:gd name="connsiteY31" fmla="*/ 381000 h 704850"/>
                <a:gd name="connsiteX32" fmla="*/ 940593 w 1366837"/>
                <a:gd name="connsiteY32" fmla="*/ 295275 h 704850"/>
                <a:gd name="connsiteX33" fmla="*/ 945356 w 1366837"/>
                <a:gd name="connsiteY33" fmla="*/ 264318 h 704850"/>
                <a:gd name="connsiteX34" fmla="*/ 942975 w 1366837"/>
                <a:gd name="connsiteY34" fmla="*/ 252412 h 704850"/>
                <a:gd name="connsiteX35" fmla="*/ 935831 w 1366837"/>
                <a:gd name="connsiteY35" fmla="*/ 240506 h 704850"/>
                <a:gd name="connsiteX36" fmla="*/ 919162 w 1366837"/>
                <a:gd name="connsiteY36" fmla="*/ 230981 h 704850"/>
                <a:gd name="connsiteX37" fmla="*/ 897731 w 1366837"/>
                <a:gd name="connsiteY37" fmla="*/ 230981 h 704850"/>
                <a:gd name="connsiteX38" fmla="*/ 716756 w 1366837"/>
                <a:gd name="connsiteY38" fmla="*/ 261937 h 704850"/>
                <a:gd name="connsiteX39" fmla="*/ 450056 w 1366837"/>
                <a:gd name="connsiteY39" fmla="*/ 314325 h 704850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1131093 w 1366837"/>
                <a:gd name="connsiteY27" fmla="*/ 531018 h 676275"/>
                <a:gd name="connsiteX28" fmla="*/ 831056 w 1366837"/>
                <a:gd name="connsiteY28" fmla="*/ 676275 h 676275"/>
                <a:gd name="connsiteX29" fmla="*/ 881062 w 1366837"/>
                <a:gd name="connsiteY29" fmla="*/ 507206 h 676275"/>
                <a:gd name="connsiteX30" fmla="*/ 916781 w 1366837"/>
                <a:gd name="connsiteY30" fmla="*/ 381000 h 676275"/>
                <a:gd name="connsiteX31" fmla="*/ 940593 w 1366837"/>
                <a:gd name="connsiteY31" fmla="*/ 295275 h 676275"/>
                <a:gd name="connsiteX32" fmla="*/ 945356 w 1366837"/>
                <a:gd name="connsiteY32" fmla="*/ 264318 h 676275"/>
                <a:gd name="connsiteX33" fmla="*/ 942975 w 1366837"/>
                <a:gd name="connsiteY33" fmla="*/ 252412 h 676275"/>
                <a:gd name="connsiteX34" fmla="*/ 935831 w 1366837"/>
                <a:gd name="connsiteY34" fmla="*/ 240506 h 676275"/>
                <a:gd name="connsiteX35" fmla="*/ 919162 w 1366837"/>
                <a:gd name="connsiteY35" fmla="*/ 230981 h 676275"/>
                <a:gd name="connsiteX36" fmla="*/ 897731 w 1366837"/>
                <a:gd name="connsiteY36" fmla="*/ 230981 h 676275"/>
                <a:gd name="connsiteX37" fmla="*/ 716756 w 1366837"/>
                <a:gd name="connsiteY37" fmla="*/ 261937 h 676275"/>
                <a:gd name="connsiteX38" fmla="*/ 450056 w 1366837"/>
                <a:gd name="connsiteY38" fmla="*/ 314325 h 676275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831056 w 1366837"/>
                <a:gd name="connsiteY27" fmla="*/ 676275 h 676275"/>
                <a:gd name="connsiteX28" fmla="*/ 881062 w 1366837"/>
                <a:gd name="connsiteY28" fmla="*/ 507206 h 676275"/>
                <a:gd name="connsiteX29" fmla="*/ 916781 w 1366837"/>
                <a:gd name="connsiteY29" fmla="*/ 381000 h 676275"/>
                <a:gd name="connsiteX30" fmla="*/ 940593 w 1366837"/>
                <a:gd name="connsiteY30" fmla="*/ 295275 h 676275"/>
                <a:gd name="connsiteX31" fmla="*/ 945356 w 1366837"/>
                <a:gd name="connsiteY31" fmla="*/ 264318 h 676275"/>
                <a:gd name="connsiteX32" fmla="*/ 942975 w 1366837"/>
                <a:gd name="connsiteY32" fmla="*/ 252412 h 676275"/>
                <a:gd name="connsiteX33" fmla="*/ 935831 w 1366837"/>
                <a:gd name="connsiteY33" fmla="*/ 240506 h 676275"/>
                <a:gd name="connsiteX34" fmla="*/ 919162 w 1366837"/>
                <a:gd name="connsiteY34" fmla="*/ 230981 h 676275"/>
                <a:gd name="connsiteX35" fmla="*/ 897731 w 1366837"/>
                <a:gd name="connsiteY35" fmla="*/ 230981 h 676275"/>
                <a:gd name="connsiteX36" fmla="*/ 716756 w 1366837"/>
                <a:gd name="connsiteY36" fmla="*/ 261937 h 676275"/>
                <a:gd name="connsiteX37" fmla="*/ 450056 w 1366837"/>
                <a:gd name="connsiteY37" fmla="*/ 314325 h 676275"/>
                <a:gd name="connsiteX0" fmla="*/ 450056 w 1366837"/>
                <a:gd name="connsiteY0" fmla="*/ 314325 h 507207"/>
                <a:gd name="connsiteX1" fmla="*/ 185737 w 1366837"/>
                <a:gd name="connsiteY1" fmla="*/ 369093 h 507207"/>
                <a:gd name="connsiteX2" fmla="*/ 23812 w 1366837"/>
                <a:gd name="connsiteY2" fmla="*/ 409575 h 507207"/>
                <a:gd name="connsiteX3" fmla="*/ 0 w 1366837"/>
                <a:gd name="connsiteY3" fmla="*/ 261937 h 507207"/>
                <a:gd name="connsiteX4" fmla="*/ 200025 w 1366837"/>
                <a:gd name="connsiteY4" fmla="*/ 223837 h 507207"/>
                <a:gd name="connsiteX5" fmla="*/ 488156 w 1366837"/>
                <a:gd name="connsiteY5" fmla="*/ 164306 h 507207"/>
                <a:gd name="connsiteX6" fmla="*/ 764381 w 1366837"/>
                <a:gd name="connsiteY6" fmla="*/ 107156 h 507207"/>
                <a:gd name="connsiteX7" fmla="*/ 833437 w 1366837"/>
                <a:gd name="connsiteY7" fmla="*/ 92868 h 507207"/>
                <a:gd name="connsiteX8" fmla="*/ 866775 w 1366837"/>
                <a:gd name="connsiteY8" fmla="*/ 78581 h 507207"/>
                <a:gd name="connsiteX9" fmla="*/ 907256 w 1366837"/>
                <a:gd name="connsiteY9" fmla="*/ 59531 h 507207"/>
                <a:gd name="connsiteX10" fmla="*/ 942975 w 1366837"/>
                <a:gd name="connsiteY10" fmla="*/ 40481 h 507207"/>
                <a:gd name="connsiteX11" fmla="*/ 966787 w 1366837"/>
                <a:gd name="connsiteY11" fmla="*/ 23812 h 507207"/>
                <a:gd name="connsiteX12" fmla="*/ 985837 w 1366837"/>
                <a:gd name="connsiteY12" fmla="*/ 7143 h 507207"/>
                <a:gd name="connsiteX13" fmla="*/ 1004887 w 1366837"/>
                <a:gd name="connsiteY13" fmla="*/ 0 h 507207"/>
                <a:gd name="connsiteX14" fmla="*/ 1035843 w 1366837"/>
                <a:gd name="connsiteY14" fmla="*/ 4762 h 507207"/>
                <a:gd name="connsiteX15" fmla="*/ 1126331 w 1366837"/>
                <a:gd name="connsiteY15" fmla="*/ 35718 h 507207"/>
                <a:gd name="connsiteX16" fmla="*/ 1226343 w 1366837"/>
                <a:gd name="connsiteY16" fmla="*/ 71437 h 507207"/>
                <a:gd name="connsiteX17" fmla="*/ 1293018 w 1366837"/>
                <a:gd name="connsiteY17" fmla="*/ 100012 h 507207"/>
                <a:gd name="connsiteX18" fmla="*/ 1316831 w 1366837"/>
                <a:gd name="connsiteY18" fmla="*/ 116681 h 507207"/>
                <a:gd name="connsiteX19" fmla="*/ 1343025 w 1366837"/>
                <a:gd name="connsiteY19" fmla="*/ 133350 h 507207"/>
                <a:gd name="connsiteX20" fmla="*/ 1357312 w 1366837"/>
                <a:gd name="connsiteY20" fmla="*/ 150018 h 507207"/>
                <a:gd name="connsiteX21" fmla="*/ 1366837 w 1366837"/>
                <a:gd name="connsiteY21" fmla="*/ 169068 h 507207"/>
                <a:gd name="connsiteX22" fmla="*/ 1362075 w 1366837"/>
                <a:gd name="connsiteY22" fmla="*/ 197643 h 507207"/>
                <a:gd name="connsiteX23" fmla="*/ 1350168 w 1366837"/>
                <a:gd name="connsiteY23" fmla="*/ 219075 h 507207"/>
                <a:gd name="connsiteX24" fmla="*/ 1312068 w 1366837"/>
                <a:gd name="connsiteY24" fmla="*/ 245268 h 507207"/>
                <a:gd name="connsiteX25" fmla="*/ 1252537 w 1366837"/>
                <a:gd name="connsiteY25" fmla="*/ 276225 h 507207"/>
                <a:gd name="connsiteX26" fmla="*/ 1216818 w 1366837"/>
                <a:gd name="connsiteY26" fmla="*/ 352425 h 507207"/>
                <a:gd name="connsiteX27" fmla="*/ 881062 w 1366837"/>
                <a:gd name="connsiteY27" fmla="*/ 507206 h 507207"/>
                <a:gd name="connsiteX28" fmla="*/ 916781 w 1366837"/>
                <a:gd name="connsiteY28" fmla="*/ 381000 h 507207"/>
                <a:gd name="connsiteX29" fmla="*/ 940593 w 1366837"/>
                <a:gd name="connsiteY29" fmla="*/ 295275 h 507207"/>
                <a:gd name="connsiteX30" fmla="*/ 945356 w 1366837"/>
                <a:gd name="connsiteY30" fmla="*/ 264318 h 507207"/>
                <a:gd name="connsiteX31" fmla="*/ 942975 w 1366837"/>
                <a:gd name="connsiteY31" fmla="*/ 252412 h 507207"/>
                <a:gd name="connsiteX32" fmla="*/ 935831 w 1366837"/>
                <a:gd name="connsiteY32" fmla="*/ 240506 h 507207"/>
                <a:gd name="connsiteX33" fmla="*/ 919162 w 1366837"/>
                <a:gd name="connsiteY33" fmla="*/ 230981 h 507207"/>
                <a:gd name="connsiteX34" fmla="*/ 897731 w 1366837"/>
                <a:gd name="connsiteY34" fmla="*/ 230981 h 507207"/>
                <a:gd name="connsiteX35" fmla="*/ 716756 w 1366837"/>
                <a:gd name="connsiteY35" fmla="*/ 261937 h 507207"/>
                <a:gd name="connsiteX36" fmla="*/ 450056 w 1366837"/>
                <a:gd name="connsiteY36" fmla="*/ 314325 h 507207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16781 w 1366837"/>
                <a:gd name="connsiteY27" fmla="*/ 381000 h 409575"/>
                <a:gd name="connsiteX28" fmla="*/ 940593 w 1366837"/>
                <a:gd name="connsiteY28" fmla="*/ 295275 h 409575"/>
                <a:gd name="connsiteX29" fmla="*/ 945356 w 1366837"/>
                <a:gd name="connsiteY29" fmla="*/ 264318 h 409575"/>
                <a:gd name="connsiteX30" fmla="*/ 942975 w 1366837"/>
                <a:gd name="connsiteY30" fmla="*/ 252412 h 409575"/>
                <a:gd name="connsiteX31" fmla="*/ 935831 w 1366837"/>
                <a:gd name="connsiteY31" fmla="*/ 240506 h 409575"/>
                <a:gd name="connsiteX32" fmla="*/ 919162 w 1366837"/>
                <a:gd name="connsiteY32" fmla="*/ 230981 h 409575"/>
                <a:gd name="connsiteX33" fmla="*/ 897731 w 1366837"/>
                <a:gd name="connsiteY33" fmla="*/ 230981 h 409575"/>
                <a:gd name="connsiteX34" fmla="*/ 716756 w 1366837"/>
                <a:gd name="connsiteY34" fmla="*/ 261937 h 409575"/>
                <a:gd name="connsiteX35" fmla="*/ 450056 w 1366837"/>
                <a:gd name="connsiteY35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0593 w 1366837"/>
                <a:gd name="connsiteY27" fmla="*/ 295275 h 409575"/>
                <a:gd name="connsiteX28" fmla="*/ 945356 w 1366837"/>
                <a:gd name="connsiteY28" fmla="*/ 264318 h 409575"/>
                <a:gd name="connsiteX29" fmla="*/ 942975 w 1366837"/>
                <a:gd name="connsiteY29" fmla="*/ 252412 h 409575"/>
                <a:gd name="connsiteX30" fmla="*/ 935831 w 1366837"/>
                <a:gd name="connsiteY30" fmla="*/ 240506 h 409575"/>
                <a:gd name="connsiteX31" fmla="*/ 919162 w 1366837"/>
                <a:gd name="connsiteY31" fmla="*/ 230981 h 409575"/>
                <a:gd name="connsiteX32" fmla="*/ 897731 w 1366837"/>
                <a:gd name="connsiteY32" fmla="*/ 230981 h 409575"/>
                <a:gd name="connsiteX33" fmla="*/ 716756 w 1366837"/>
                <a:gd name="connsiteY33" fmla="*/ 261937 h 409575"/>
                <a:gd name="connsiteX34" fmla="*/ 450056 w 1366837"/>
                <a:gd name="connsiteY34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42975 w 1366837"/>
                <a:gd name="connsiteY28" fmla="*/ 252412 h 409575"/>
                <a:gd name="connsiteX29" fmla="*/ 935831 w 1366837"/>
                <a:gd name="connsiteY29" fmla="*/ 240506 h 409575"/>
                <a:gd name="connsiteX30" fmla="*/ 919162 w 1366837"/>
                <a:gd name="connsiteY30" fmla="*/ 230981 h 409575"/>
                <a:gd name="connsiteX31" fmla="*/ 897731 w 1366837"/>
                <a:gd name="connsiteY31" fmla="*/ 230981 h 409575"/>
                <a:gd name="connsiteX32" fmla="*/ 716756 w 1366837"/>
                <a:gd name="connsiteY32" fmla="*/ 261937 h 409575"/>
                <a:gd name="connsiteX33" fmla="*/ 450056 w 1366837"/>
                <a:gd name="connsiteY33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35831 w 1366837"/>
                <a:gd name="connsiteY28" fmla="*/ 240506 h 409575"/>
                <a:gd name="connsiteX29" fmla="*/ 919162 w 1366837"/>
                <a:gd name="connsiteY29" fmla="*/ 230981 h 409575"/>
                <a:gd name="connsiteX30" fmla="*/ 897731 w 1366837"/>
                <a:gd name="connsiteY30" fmla="*/ 230981 h 409575"/>
                <a:gd name="connsiteX31" fmla="*/ 716756 w 1366837"/>
                <a:gd name="connsiteY31" fmla="*/ 261937 h 409575"/>
                <a:gd name="connsiteX32" fmla="*/ 450056 w 1366837"/>
                <a:gd name="connsiteY32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35831 w 1366837"/>
                <a:gd name="connsiteY27" fmla="*/ 240506 h 409575"/>
                <a:gd name="connsiteX28" fmla="*/ 919162 w 1366837"/>
                <a:gd name="connsiteY28" fmla="*/ 230981 h 409575"/>
                <a:gd name="connsiteX29" fmla="*/ 897731 w 1366837"/>
                <a:gd name="connsiteY29" fmla="*/ 230981 h 409575"/>
                <a:gd name="connsiteX30" fmla="*/ 716756 w 1366837"/>
                <a:gd name="connsiteY30" fmla="*/ 261937 h 409575"/>
                <a:gd name="connsiteX31" fmla="*/ 450056 w 1366837"/>
                <a:gd name="connsiteY31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935831 w 1366837"/>
                <a:gd name="connsiteY26" fmla="*/ 240506 h 409575"/>
                <a:gd name="connsiteX27" fmla="*/ 919162 w 1366837"/>
                <a:gd name="connsiteY27" fmla="*/ 230981 h 409575"/>
                <a:gd name="connsiteX28" fmla="*/ 897731 w 1366837"/>
                <a:gd name="connsiteY28" fmla="*/ 230981 h 409575"/>
                <a:gd name="connsiteX29" fmla="*/ 716756 w 1366837"/>
                <a:gd name="connsiteY29" fmla="*/ 261937 h 409575"/>
                <a:gd name="connsiteX30" fmla="*/ 450056 w 1366837"/>
                <a:gd name="connsiteY30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935831 w 1366837"/>
                <a:gd name="connsiteY25" fmla="*/ 240506 h 409575"/>
                <a:gd name="connsiteX26" fmla="*/ 919162 w 1366837"/>
                <a:gd name="connsiteY26" fmla="*/ 230981 h 409575"/>
                <a:gd name="connsiteX27" fmla="*/ 897731 w 1366837"/>
                <a:gd name="connsiteY27" fmla="*/ 230981 h 409575"/>
                <a:gd name="connsiteX28" fmla="*/ 716756 w 1366837"/>
                <a:gd name="connsiteY28" fmla="*/ 261937 h 409575"/>
                <a:gd name="connsiteX29" fmla="*/ 450056 w 1366837"/>
                <a:gd name="connsiteY29" fmla="*/ 3143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66837" h="409575">
                  <a:moveTo>
                    <a:pt x="450056" y="314325"/>
                  </a:moveTo>
                  <a:lnTo>
                    <a:pt x="185737" y="369093"/>
                  </a:lnTo>
                  <a:lnTo>
                    <a:pt x="23812" y="409575"/>
                  </a:lnTo>
                  <a:lnTo>
                    <a:pt x="0" y="261937"/>
                  </a:lnTo>
                  <a:lnTo>
                    <a:pt x="200025" y="223837"/>
                  </a:lnTo>
                  <a:lnTo>
                    <a:pt x="488156" y="164306"/>
                  </a:lnTo>
                  <a:lnTo>
                    <a:pt x="764381" y="107156"/>
                  </a:lnTo>
                  <a:lnTo>
                    <a:pt x="833437" y="92868"/>
                  </a:lnTo>
                  <a:lnTo>
                    <a:pt x="866775" y="78581"/>
                  </a:lnTo>
                  <a:lnTo>
                    <a:pt x="907256" y="59531"/>
                  </a:lnTo>
                  <a:lnTo>
                    <a:pt x="942975" y="40481"/>
                  </a:lnTo>
                  <a:lnTo>
                    <a:pt x="966787" y="23812"/>
                  </a:lnTo>
                  <a:lnTo>
                    <a:pt x="985837" y="7143"/>
                  </a:lnTo>
                  <a:lnTo>
                    <a:pt x="1004887" y="0"/>
                  </a:lnTo>
                  <a:lnTo>
                    <a:pt x="1035843" y="4762"/>
                  </a:lnTo>
                  <a:lnTo>
                    <a:pt x="1126331" y="35718"/>
                  </a:lnTo>
                  <a:lnTo>
                    <a:pt x="1226343" y="71437"/>
                  </a:lnTo>
                  <a:lnTo>
                    <a:pt x="1293018" y="100012"/>
                  </a:lnTo>
                  <a:lnTo>
                    <a:pt x="1316831" y="116681"/>
                  </a:lnTo>
                  <a:lnTo>
                    <a:pt x="1343025" y="133350"/>
                  </a:lnTo>
                  <a:lnTo>
                    <a:pt x="1357312" y="150018"/>
                  </a:lnTo>
                  <a:lnTo>
                    <a:pt x="1366837" y="169068"/>
                  </a:lnTo>
                  <a:lnTo>
                    <a:pt x="1362075" y="197643"/>
                  </a:lnTo>
                  <a:lnTo>
                    <a:pt x="1350168" y="219075"/>
                  </a:lnTo>
                  <a:lnTo>
                    <a:pt x="1312068" y="245268"/>
                  </a:lnTo>
                  <a:lnTo>
                    <a:pt x="935831" y="240506"/>
                  </a:lnTo>
                  <a:lnTo>
                    <a:pt x="919162" y="230981"/>
                  </a:lnTo>
                  <a:lnTo>
                    <a:pt x="897731" y="230981"/>
                  </a:lnTo>
                  <a:lnTo>
                    <a:pt x="716756" y="261937"/>
                  </a:lnTo>
                  <a:lnTo>
                    <a:pt x="4500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5">
              <a:extLst>
                <a:ext uri="{FF2B5EF4-FFF2-40B4-BE49-F238E27FC236}">
                  <a16:creationId xmlns:a16="http://schemas.microsoft.com/office/drawing/2014/main" id="{1456A053-8BE5-49E4-B4B4-F1B714D0AA77}"/>
                </a:ext>
              </a:extLst>
            </p:cNvPr>
            <p:cNvSpPr/>
            <p:nvPr/>
          </p:nvSpPr>
          <p:spPr>
            <a:xfrm>
              <a:off x="6389688" y="2260600"/>
              <a:ext cx="671512" cy="103822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26244 w 1343025"/>
                <a:gd name="connsiteY0" fmla="*/ 314325 h 1235868"/>
                <a:gd name="connsiteX1" fmla="*/ 161925 w 1343025"/>
                <a:gd name="connsiteY1" fmla="*/ 369093 h 1235868"/>
                <a:gd name="connsiteX2" fmla="*/ 0 w 1343025"/>
                <a:gd name="connsiteY2" fmla="*/ 409575 h 1235868"/>
                <a:gd name="connsiteX3" fmla="*/ 176213 w 1343025"/>
                <a:gd name="connsiteY3" fmla="*/ 223837 h 1235868"/>
                <a:gd name="connsiteX4" fmla="*/ 464344 w 1343025"/>
                <a:gd name="connsiteY4" fmla="*/ 164306 h 1235868"/>
                <a:gd name="connsiteX5" fmla="*/ 740569 w 1343025"/>
                <a:gd name="connsiteY5" fmla="*/ 107156 h 1235868"/>
                <a:gd name="connsiteX6" fmla="*/ 809625 w 1343025"/>
                <a:gd name="connsiteY6" fmla="*/ 92868 h 1235868"/>
                <a:gd name="connsiteX7" fmla="*/ 842963 w 1343025"/>
                <a:gd name="connsiteY7" fmla="*/ 78581 h 1235868"/>
                <a:gd name="connsiteX8" fmla="*/ 883444 w 1343025"/>
                <a:gd name="connsiteY8" fmla="*/ 59531 h 1235868"/>
                <a:gd name="connsiteX9" fmla="*/ 919163 w 1343025"/>
                <a:gd name="connsiteY9" fmla="*/ 40481 h 1235868"/>
                <a:gd name="connsiteX10" fmla="*/ 942975 w 1343025"/>
                <a:gd name="connsiteY10" fmla="*/ 23812 h 1235868"/>
                <a:gd name="connsiteX11" fmla="*/ 962025 w 1343025"/>
                <a:gd name="connsiteY11" fmla="*/ 7143 h 1235868"/>
                <a:gd name="connsiteX12" fmla="*/ 981075 w 1343025"/>
                <a:gd name="connsiteY12" fmla="*/ 0 h 1235868"/>
                <a:gd name="connsiteX13" fmla="*/ 1012031 w 1343025"/>
                <a:gd name="connsiteY13" fmla="*/ 4762 h 1235868"/>
                <a:gd name="connsiteX14" fmla="*/ 1102519 w 1343025"/>
                <a:gd name="connsiteY14" fmla="*/ 35718 h 1235868"/>
                <a:gd name="connsiteX15" fmla="*/ 1202531 w 1343025"/>
                <a:gd name="connsiteY15" fmla="*/ 71437 h 1235868"/>
                <a:gd name="connsiteX16" fmla="*/ 1269206 w 1343025"/>
                <a:gd name="connsiteY16" fmla="*/ 100012 h 1235868"/>
                <a:gd name="connsiteX17" fmla="*/ 1293019 w 1343025"/>
                <a:gd name="connsiteY17" fmla="*/ 116681 h 1235868"/>
                <a:gd name="connsiteX18" fmla="*/ 1319213 w 1343025"/>
                <a:gd name="connsiteY18" fmla="*/ 133350 h 1235868"/>
                <a:gd name="connsiteX19" fmla="*/ 1333500 w 1343025"/>
                <a:gd name="connsiteY19" fmla="*/ 150018 h 1235868"/>
                <a:gd name="connsiteX20" fmla="*/ 1343025 w 1343025"/>
                <a:gd name="connsiteY20" fmla="*/ 169068 h 1235868"/>
                <a:gd name="connsiteX21" fmla="*/ 1338263 w 1343025"/>
                <a:gd name="connsiteY21" fmla="*/ 197643 h 1235868"/>
                <a:gd name="connsiteX22" fmla="*/ 1326356 w 1343025"/>
                <a:gd name="connsiteY22" fmla="*/ 219075 h 1235868"/>
                <a:gd name="connsiteX23" fmla="*/ 1288256 w 1343025"/>
                <a:gd name="connsiteY23" fmla="*/ 245268 h 1235868"/>
                <a:gd name="connsiteX24" fmla="*/ 1228725 w 1343025"/>
                <a:gd name="connsiteY24" fmla="*/ 276225 h 1235868"/>
                <a:gd name="connsiteX25" fmla="*/ 1193006 w 1343025"/>
                <a:gd name="connsiteY25" fmla="*/ 352425 h 1235868"/>
                <a:gd name="connsiteX26" fmla="*/ 1107281 w 1343025"/>
                <a:gd name="connsiteY26" fmla="*/ 531018 h 1235868"/>
                <a:gd name="connsiteX27" fmla="*/ 1021556 w 1343025"/>
                <a:gd name="connsiteY27" fmla="*/ 704850 h 1235868"/>
                <a:gd name="connsiteX28" fmla="*/ 938213 w 1343025"/>
                <a:gd name="connsiteY28" fmla="*/ 857250 h 1235868"/>
                <a:gd name="connsiteX29" fmla="*/ 866775 w 1343025"/>
                <a:gd name="connsiteY29" fmla="*/ 988218 h 1235868"/>
                <a:gd name="connsiteX30" fmla="*/ 754856 w 1343025"/>
                <a:gd name="connsiteY30" fmla="*/ 1183481 h 1235868"/>
                <a:gd name="connsiteX31" fmla="*/ 714375 w 1343025"/>
                <a:gd name="connsiteY31" fmla="*/ 1233487 h 1235868"/>
                <a:gd name="connsiteX32" fmla="*/ 678656 w 1343025"/>
                <a:gd name="connsiteY32" fmla="*/ 1235868 h 1235868"/>
                <a:gd name="connsiteX33" fmla="*/ 671513 w 1343025"/>
                <a:gd name="connsiteY33" fmla="*/ 1216818 h 1235868"/>
                <a:gd name="connsiteX34" fmla="*/ 666750 w 1343025"/>
                <a:gd name="connsiteY34" fmla="*/ 1176337 h 1235868"/>
                <a:gd name="connsiteX35" fmla="*/ 671513 w 1343025"/>
                <a:gd name="connsiteY35" fmla="*/ 1147762 h 1235868"/>
                <a:gd name="connsiteX36" fmla="*/ 700088 w 1343025"/>
                <a:gd name="connsiteY36" fmla="*/ 1040606 h 1235868"/>
                <a:gd name="connsiteX37" fmla="*/ 759619 w 1343025"/>
                <a:gd name="connsiteY37" fmla="*/ 840581 h 1235868"/>
                <a:gd name="connsiteX38" fmla="*/ 807244 w 1343025"/>
                <a:gd name="connsiteY38" fmla="*/ 676275 h 1235868"/>
                <a:gd name="connsiteX39" fmla="*/ 857250 w 1343025"/>
                <a:gd name="connsiteY39" fmla="*/ 507206 h 1235868"/>
                <a:gd name="connsiteX40" fmla="*/ 892969 w 1343025"/>
                <a:gd name="connsiteY40" fmla="*/ 381000 h 1235868"/>
                <a:gd name="connsiteX41" fmla="*/ 916781 w 1343025"/>
                <a:gd name="connsiteY41" fmla="*/ 295275 h 1235868"/>
                <a:gd name="connsiteX42" fmla="*/ 921544 w 1343025"/>
                <a:gd name="connsiteY42" fmla="*/ 264318 h 1235868"/>
                <a:gd name="connsiteX43" fmla="*/ 919163 w 1343025"/>
                <a:gd name="connsiteY43" fmla="*/ 252412 h 1235868"/>
                <a:gd name="connsiteX44" fmla="*/ 912019 w 1343025"/>
                <a:gd name="connsiteY44" fmla="*/ 240506 h 1235868"/>
                <a:gd name="connsiteX45" fmla="*/ 895350 w 1343025"/>
                <a:gd name="connsiteY45" fmla="*/ 230981 h 1235868"/>
                <a:gd name="connsiteX46" fmla="*/ 873919 w 1343025"/>
                <a:gd name="connsiteY46" fmla="*/ 230981 h 1235868"/>
                <a:gd name="connsiteX47" fmla="*/ 692944 w 1343025"/>
                <a:gd name="connsiteY47" fmla="*/ 261937 h 1235868"/>
                <a:gd name="connsiteX48" fmla="*/ 426244 w 1343025"/>
                <a:gd name="connsiteY48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14288 w 1181100"/>
                <a:gd name="connsiteY2" fmla="*/ 223837 h 1235868"/>
                <a:gd name="connsiteX3" fmla="*/ 302419 w 1181100"/>
                <a:gd name="connsiteY3" fmla="*/ 164306 h 1235868"/>
                <a:gd name="connsiteX4" fmla="*/ 578644 w 1181100"/>
                <a:gd name="connsiteY4" fmla="*/ 107156 h 1235868"/>
                <a:gd name="connsiteX5" fmla="*/ 647700 w 1181100"/>
                <a:gd name="connsiteY5" fmla="*/ 92868 h 1235868"/>
                <a:gd name="connsiteX6" fmla="*/ 681038 w 1181100"/>
                <a:gd name="connsiteY6" fmla="*/ 78581 h 1235868"/>
                <a:gd name="connsiteX7" fmla="*/ 721519 w 1181100"/>
                <a:gd name="connsiteY7" fmla="*/ 59531 h 1235868"/>
                <a:gd name="connsiteX8" fmla="*/ 757238 w 1181100"/>
                <a:gd name="connsiteY8" fmla="*/ 40481 h 1235868"/>
                <a:gd name="connsiteX9" fmla="*/ 781050 w 1181100"/>
                <a:gd name="connsiteY9" fmla="*/ 23812 h 1235868"/>
                <a:gd name="connsiteX10" fmla="*/ 800100 w 1181100"/>
                <a:gd name="connsiteY10" fmla="*/ 7143 h 1235868"/>
                <a:gd name="connsiteX11" fmla="*/ 819150 w 1181100"/>
                <a:gd name="connsiteY11" fmla="*/ 0 h 1235868"/>
                <a:gd name="connsiteX12" fmla="*/ 850106 w 1181100"/>
                <a:gd name="connsiteY12" fmla="*/ 4762 h 1235868"/>
                <a:gd name="connsiteX13" fmla="*/ 940594 w 1181100"/>
                <a:gd name="connsiteY13" fmla="*/ 35718 h 1235868"/>
                <a:gd name="connsiteX14" fmla="*/ 1040606 w 1181100"/>
                <a:gd name="connsiteY14" fmla="*/ 71437 h 1235868"/>
                <a:gd name="connsiteX15" fmla="*/ 1107281 w 1181100"/>
                <a:gd name="connsiteY15" fmla="*/ 100012 h 1235868"/>
                <a:gd name="connsiteX16" fmla="*/ 1131094 w 1181100"/>
                <a:gd name="connsiteY16" fmla="*/ 116681 h 1235868"/>
                <a:gd name="connsiteX17" fmla="*/ 1157288 w 1181100"/>
                <a:gd name="connsiteY17" fmla="*/ 133350 h 1235868"/>
                <a:gd name="connsiteX18" fmla="*/ 1171575 w 1181100"/>
                <a:gd name="connsiteY18" fmla="*/ 150018 h 1235868"/>
                <a:gd name="connsiteX19" fmla="*/ 1181100 w 1181100"/>
                <a:gd name="connsiteY19" fmla="*/ 169068 h 1235868"/>
                <a:gd name="connsiteX20" fmla="*/ 1176338 w 1181100"/>
                <a:gd name="connsiteY20" fmla="*/ 197643 h 1235868"/>
                <a:gd name="connsiteX21" fmla="*/ 1164431 w 1181100"/>
                <a:gd name="connsiteY21" fmla="*/ 219075 h 1235868"/>
                <a:gd name="connsiteX22" fmla="*/ 1126331 w 1181100"/>
                <a:gd name="connsiteY22" fmla="*/ 245268 h 1235868"/>
                <a:gd name="connsiteX23" fmla="*/ 1066800 w 1181100"/>
                <a:gd name="connsiteY23" fmla="*/ 276225 h 1235868"/>
                <a:gd name="connsiteX24" fmla="*/ 1031081 w 1181100"/>
                <a:gd name="connsiteY24" fmla="*/ 352425 h 1235868"/>
                <a:gd name="connsiteX25" fmla="*/ 945356 w 1181100"/>
                <a:gd name="connsiteY25" fmla="*/ 531018 h 1235868"/>
                <a:gd name="connsiteX26" fmla="*/ 859631 w 1181100"/>
                <a:gd name="connsiteY26" fmla="*/ 704850 h 1235868"/>
                <a:gd name="connsiteX27" fmla="*/ 776288 w 1181100"/>
                <a:gd name="connsiteY27" fmla="*/ 857250 h 1235868"/>
                <a:gd name="connsiteX28" fmla="*/ 704850 w 1181100"/>
                <a:gd name="connsiteY28" fmla="*/ 988218 h 1235868"/>
                <a:gd name="connsiteX29" fmla="*/ 592931 w 1181100"/>
                <a:gd name="connsiteY29" fmla="*/ 1183481 h 1235868"/>
                <a:gd name="connsiteX30" fmla="*/ 552450 w 1181100"/>
                <a:gd name="connsiteY30" fmla="*/ 1233487 h 1235868"/>
                <a:gd name="connsiteX31" fmla="*/ 516731 w 1181100"/>
                <a:gd name="connsiteY31" fmla="*/ 1235868 h 1235868"/>
                <a:gd name="connsiteX32" fmla="*/ 509588 w 1181100"/>
                <a:gd name="connsiteY32" fmla="*/ 1216818 h 1235868"/>
                <a:gd name="connsiteX33" fmla="*/ 504825 w 1181100"/>
                <a:gd name="connsiteY33" fmla="*/ 1176337 h 1235868"/>
                <a:gd name="connsiteX34" fmla="*/ 509588 w 1181100"/>
                <a:gd name="connsiteY34" fmla="*/ 1147762 h 1235868"/>
                <a:gd name="connsiteX35" fmla="*/ 538163 w 1181100"/>
                <a:gd name="connsiteY35" fmla="*/ 1040606 h 1235868"/>
                <a:gd name="connsiteX36" fmla="*/ 597694 w 1181100"/>
                <a:gd name="connsiteY36" fmla="*/ 840581 h 1235868"/>
                <a:gd name="connsiteX37" fmla="*/ 645319 w 1181100"/>
                <a:gd name="connsiteY37" fmla="*/ 676275 h 1235868"/>
                <a:gd name="connsiteX38" fmla="*/ 695325 w 1181100"/>
                <a:gd name="connsiteY38" fmla="*/ 507206 h 1235868"/>
                <a:gd name="connsiteX39" fmla="*/ 731044 w 1181100"/>
                <a:gd name="connsiteY39" fmla="*/ 381000 h 1235868"/>
                <a:gd name="connsiteX40" fmla="*/ 754856 w 1181100"/>
                <a:gd name="connsiteY40" fmla="*/ 295275 h 1235868"/>
                <a:gd name="connsiteX41" fmla="*/ 759619 w 1181100"/>
                <a:gd name="connsiteY41" fmla="*/ 264318 h 1235868"/>
                <a:gd name="connsiteX42" fmla="*/ 757238 w 1181100"/>
                <a:gd name="connsiteY42" fmla="*/ 252412 h 1235868"/>
                <a:gd name="connsiteX43" fmla="*/ 750094 w 1181100"/>
                <a:gd name="connsiteY43" fmla="*/ 240506 h 1235868"/>
                <a:gd name="connsiteX44" fmla="*/ 733425 w 1181100"/>
                <a:gd name="connsiteY44" fmla="*/ 230981 h 1235868"/>
                <a:gd name="connsiteX45" fmla="*/ 711994 w 1181100"/>
                <a:gd name="connsiteY45" fmla="*/ 230981 h 1235868"/>
                <a:gd name="connsiteX46" fmla="*/ 531019 w 1181100"/>
                <a:gd name="connsiteY46" fmla="*/ 261937 h 1235868"/>
                <a:gd name="connsiteX47" fmla="*/ 264319 w 1181100"/>
                <a:gd name="connsiteY47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302419 w 1181100"/>
                <a:gd name="connsiteY2" fmla="*/ 164306 h 1235868"/>
                <a:gd name="connsiteX3" fmla="*/ 578644 w 1181100"/>
                <a:gd name="connsiteY3" fmla="*/ 107156 h 1235868"/>
                <a:gd name="connsiteX4" fmla="*/ 647700 w 1181100"/>
                <a:gd name="connsiteY4" fmla="*/ 92868 h 1235868"/>
                <a:gd name="connsiteX5" fmla="*/ 681038 w 1181100"/>
                <a:gd name="connsiteY5" fmla="*/ 78581 h 1235868"/>
                <a:gd name="connsiteX6" fmla="*/ 721519 w 1181100"/>
                <a:gd name="connsiteY6" fmla="*/ 59531 h 1235868"/>
                <a:gd name="connsiteX7" fmla="*/ 757238 w 1181100"/>
                <a:gd name="connsiteY7" fmla="*/ 40481 h 1235868"/>
                <a:gd name="connsiteX8" fmla="*/ 781050 w 1181100"/>
                <a:gd name="connsiteY8" fmla="*/ 23812 h 1235868"/>
                <a:gd name="connsiteX9" fmla="*/ 800100 w 1181100"/>
                <a:gd name="connsiteY9" fmla="*/ 7143 h 1235868"/>
                <a:gd name="connsiteX10" fmla="*/ 819150 w 1181100"/>
                <a:gd name="connsiteY10" fmla="*/ 0 h 1235868"/>
                <a:gd name="connsiteX11" fmla="*/ 850106 w 1181100"/>
                <a:gd name="connsiteY11" fmla="*/ 4762 h 1235868"/>
                <a:gd name="connsiteX12" fmla="*/ 940594 w 1181100"/>
                <a:gd name="connsiteY12" fmla="*/ 35718 h 1235868"/>
                <a:gd name="connsiteX13" fmla="*/ 1040606 w 1181100"/>
                <a:gd name="connsiteY13" fmla="*/ 71437 h 1235868"/>
                <a:gd name="connsiteX14" fmla="*/ 1107281 w 1181100"/>
                <a:gd name="connsiteY14" fmla="*/ 100012 h 1235868"/>
                <a:gd name="connsiteX15" fmla="*/ 1131094 w 1181100"/>
                <a:gd name="connsiteY15" fmla="*/ 116681 h 1235868"/>
                <a:gd name="connsiteX16" fmla="*/ 1157288 w 1181100"/>
                <a:gd name="connsiteY16" fmla="*/ 133350 h 1235868"/>
                <a:gd name="connsiteX17" fmla="*/ 1171575 w 1181100"/>
                <a:gd name="connsiteY17" fmla="*/ 150018 h 1235868"/>
                <a:gd name="connsiteX18" fmla="*/ 1181100 w 1181100"/>
                <a:gd name="connsiteY18" fmla="*/ 169068 h 1235868"/>
                <a:gd name="connsiteX19" fmla="*/ 1176338 w 1181100"/>
                <a:gd name="connsiteY19" fmla="*/ 197643 h 1235868"/>
                <a:gd name="connsiteX20" fmla="*/ 1164431 w 1181100"/>
                <a:gd name="connsiteY20" fmla="*/ 219075 h 1235868"/>
                <a:gd name="connsiteX21" fmla="*/ 1126331 w 1181100"/>
                <a:gd name="connsiteY21" fmla="*/ 245268 h 1235868"/>
                <a:gd name="connsiteX22" fmla="*/ 1066800 w 1181100"/>
                <a:gd name="connsiteY22" fmla="*/ 276225 h 1235868"/>
                <a:gd name="connsiteX23" fmla="*/ 1031081 w 1181100"/>
                <a:gd name="connsiteY23" fmla="*/ 352425 h 1235868"/>
                <a:gd name="connsiteX24" fmla="*/ 945356 w 1181100"/>
                <a:gd name="connsiteY24" fmla="*/ 531018 h 1235868"/>
                <a:gd name="connsiteX25" fmla="*/ 859631 w 1181100"/>
                <a:gd name="connsiteY25" fmla="*/ 704850 h 1235868"/>
                <a:gd name="connsiteX26" fmla="*/ 776288 w 1181100"/>
                <a:gd name="connsiteY26" fmla="*/ 857250 h 1235868"/>
                <a:gd name="connsiteX27" fmla="*/ 704850 w 1181100"/>
                <a:gd name="connsiteY27" fmla="*/ 988218 h 1235868"/>
                <a:gd name="connsiteX28" fmla="*/ 592931 w 1181100"/>
                <a:gd name="connsiteY28" fmla="*/ 1183481 h 1235868"/>
                <a:gd name="connsiteX29" fmla="*/ 552450 w 1181100"/>
                <a:gd name="connsiteY29" fmla="*/ 1233487 h 1235868"/>
                <a:gd name="connsiteX30" fmla="*/ 516731 w 1181100"/>
                <a:gd name="connsiteY30" fmla="*/ 1235868 h 1235868"/>
                <a:gd name="connsiteX31" fmla="*/ 509588 w 1181100"/>
                <a:gd name="connsiteY31" fmla="*/ 1216818 h 1235868"/>
                <a:gd name="connsiteX32" fmla="*/ 504825 w 1181100"/>
                <a:gd name="connsiteY32" fmla="*/ 1176337 h 1235868"/>
                <a:gd name="connsiteX33" fmla="*/ 509588 w 1181100"/>
                <a:gd name="connsiteY33" fmla="*/ 1147762 h 1235868"/>
                <a:gd name="connsiteX34" fmla="*/ 538163 w 1181100"/>
                <a:gd name="connsiteY34" fmla="*/ 1040606 h 1235868"/>
                <a:gd name="connsiteX35" fmla="*/ 597694 w 1181100"/>
                <a:gd name="connsiteY35" fmla="*/ 840581 h 1235868"/>
                <a:gd name="connsiteX36" fmla="*/ 645319 w 1181100"/>
                <a:gd name="connsiteY36" fmla="*/ 676275 h 1235868"/>
                <a:gd name="connsiteX37" fmla="*/ 695325 w 1181100"/>
                <a:gd name="connsiteY37" fmla="*/ 507206 h 1235868"/>
                <a:gd name="connsiteX38" fmla="*/ 731044 w 1181100"/>
                <a:gd name="connsiteY38" fmla="*/ 381000 h 1235868"/>
                <a:gd name="connsiteX39" fmla="*/ 754856 w 1181100"/>
                <a:gd name="connsiteY39" fmla="*/ 295275 h 1235868"/>
                <a:gd name="connsiteX40" fmla="*/ 759619 w 1181100"/>
                <a:gd name="connsiteY40" fmla="*/ 264318 h 1235868"/>
                <a:gd name="connsiteX41" fmla="*/ 757238 w 1181100"/>
                <a:gd name="connsiteY41" fmla="*/ 252412 h 1235868"/>
                <a:gd name="connsiteX42" fmla="*/ 750094 w 1181100"/>
                <a:gd name="connsiteY42" fmla="*/ 240506 h 1235868"/>
                <a:gd name="connsiteX43" fmla="*/ 733425 w 1181100"/>
                <a:gd name="connsiteY43" fmla="*/ 230981 h 1235868"/>
                <a:gd name="connsiteX44" fmla="*/ 711994 w 1181100"/>
                <a:gd name="connsiteY44" fmla="*/ 230981 h 1235868"/>
                <a:gd name="connsiteX45" fmla="*/ 531019 w 1181100"/>
                <a:gd name="connsiteY45" fmla="*/ 261937 h 1235868"/>
                <a:gd name="connsiteX46" fmla="*/ 264319 w 1181100"/>
                <a:gd name="connsiteY46" fmla="*/ 314325 h 1235868"/>
                <a:gd name="connsiteX0" fmla="*/ 0 w 916781"/>
                <a:gd name="connsiteY0" fmla="*/ 314325 h 1235868"/>
                <a:gd name="connsiteX1" fmla="*/ 38100 w 916781"/>
                <a:gd name="connsiteY1" fmla="*/ 164306 h 1235868"/>
                <a:gd name="connsiteX2" fmla="*/ 314325 w 916781"/>
                <a:gd name="connsiteY2" fmla="*/ 107156 h 1235868"/>
                <a:gd name="connsiteX3" fmla="*/ 383381 w 916781"/>
                <a:gd name="connsiteY3" fmla="*/ 92868 h 1235868"/>
                <a:gd name="connsiteX4" fmla="*/ 416719 w 916781"/>
                <a:gd name="connsiteY4" fmla="*/ 78581 h 1235868"/>
                <a:gd name="connsiteX5" fmla="*/ 457200 w 916781"/>
                <a:gd name="connsiteY5" fmla="*/ 59531 h 1235868"/>
                <a:gd name="connsiteX6" fmla="*/ 492919 w 916781"/>
                <a:gd name="connsiteY6" fmla="*/ 40481 h 1235868"/>
                <a:gd name="connsiteX7" fmla="*/ 516731 w 916781"/>
                <a:gd name="connsiteY7" fmla="*/ 23812 h 1235868"/>
                <a:gd name="connsiteX8" fmla="*/ 535781 w 916781"/>
                <a:gd name="connsiteY8" fmla="*/ 7143 h 1235868"/>
                <a:gd name="connsiteX9" fmla="*/ 554831 w 916781"/>
                <a:gd name="connsiteY9" fmla="*/ 0 h 1235868"/>
                <a:gd name="connsiteX10" fmla="*/ 585787 w 916781"/>
                <a:gd name="connsiteY10" fmla="*/ 4762 h 1235868"/>
                <a:gd name="connsiteX11" fmla="*/ 676275 w 916781"/>
                <a:gd name="connsiteY11" fmla="*/ 35718 h 1235868"/>
                <a:gd name="connsiteX12" fmla="*/ 776287 w 916781"/>
                <a:gd name="connsiteY12" fmla="*/ 71437 h 1235868"/>
                <a:gd name="connsiteX13" fmla="*/ 842962 w 916781"/>
                <a:gd name="connsiteY13" fmla="*/ 100012 h 1235868"/>
                <a:gd name="connsiteX14" fmla="*/ 866775 w 916781"/>
                <a:gd name="connsiteY14" fmla="*/ 116681 h 1235868"/>
                <a:gd name="connsiteX15" fmla="*/ 892969 w 916781"/>
                <a:gd name="connsiteY15" fmla="*/ 133350 h 1235868"/>
                <a:gd name="connsiteX16" fmla="*/ 907256 w 916781"/>
                <a:gd name="connsiteY16" fmla="*/ 150018 h 1235868"/>
                <a:gd name="connsiteX17" fmla="*/ 916781 w 916781"/>
                <a:gd name="connsiteY17" fmla="*/ 169068 h 1235868"/>
                <a:gd name="connsiteX18" fmla="*/ 912019 w 916781"/>
                <a:gd name="connsiteY18" fmla="*/ 197643 h 1235868"/>
                <a:gd name="connsiteX19" fmla="*/ 900112 w 916781"/>
                <a:gd name="connsiteY19" fmla="*/ 219075 h 1235868"/>
                <a:gd name="connsiteX20" fmla="*/ 862012 w 916781"/>
                <a:gd name="connsiteY20" fmla="*/ 245268 h 1235868"/>
                <a:gd name="connsiteX21" fmla="*/ 802481 w 916781"/>
                <a:gd name="connsiteY21" fmla="*/ 276225 h 1235868"/>
                <a:gd name="connsiteX22" fmla="*/ 766762 w 916781"/>
                <a:gd name="connsiteY22" fmla="*/ 352425 h 1235868"/>
                <a:gd name="connsiteX23" fmla="*/ 681037 w 916781"/>
                <a:gd name="connsiteY23" fmla="*/ 531018 h 1235868"/>
                <a:gd name="connsiteX24" fmla="*/ 595312 w 916781"/>
                <a:gd name="connsiteY24" fmla="*/ 704850 h 1235868"/>
                <a:gd name="connsiteX25" fmla="*/ 511969 w 916781"/>
                <a:gd name="connsiteY25" fmla="*/ 857250 h 1235868"/>
                <a:gd name="connsiteX26" fmla="*/ 440531 w 916781"/>
                <a:gd name="connsiteY26" fmla="*/ 988218 h 1235868"/>
                <a:gd name="connsiteX27" fmla="*/ 328612 w 916781"/>
                <a:gd name="connsiteY27" fmla="*/ 1183481 h 1235868"/>
                <a:gd name="connsiteX28" fmla="*/ 288131 w 916781"/>
                <a:gd name="connsiteY28" fmla="*/ 1233487 h 1235868"/>
                <a:gd name="connsiteX29" fmla="*/ 252412 w 916781"/>
                <a:gd name="connsiteY29" fmla="*/ 1235868 h 1235868"/>
                <a:gd name="connsiteX30" fmla="*/ 245269 w 916781"/>
                <a:gd name="connsiteY30" fmla="*/ 1216818 h 1235868"/>
                <a:gd name="connsiteX31" fmla="*/ 240506 w 916781"/>
                <a:gd name="connsiteY31" fmla="*/ 1176337 h 1235868"/>
                <a:gd name="connsiteX32" fmla="*/ 245269 w 916781"/>
                <a:gd name="connsiteY32" fmla="*/ 1147762 h 1235868"/>
                <a:gd name="connsiteX33" fmla="*/ 273844 w 916781"/>
                <a:gd name="connsiteY33" fmla="*/ 1040606 h 1235868"/>
                <a:gd name="connsiteX34" fmla="*/ 333375 w 916781"/>
                <a:gd name="connsiteY34" fmla="*/ 840581 h 1235868"/>
                <a:gd name="connsiteX35" fmla="*/ 381000 w 916781"/>
                <a:gd name="connsiteY35" fmla="*/ 676275 h 1235868"/>
                <a:gd name="connsiteX36" fmla="*/ 431006 w 916781"/>
                <a:gd name="connsiteY36" fmla="*/ 507206 h 1235868"/>
                <a:gd name="connsiteX37" fmla="*/ 466725 w 916781"/>
                <a:gd name="connsiteY37" fmla="*/ 381000 h 1235868"/>
                <a:gd name="connsiteX38" fmla="*/ 490537 w 916781"/>
                <a:gd name="connsiteY38" fmla="*/ 295275 h 1235868"/>
                <a:gd name="connsiteX39" fmla="*/ 495300 w 916781"/>
                <a:gd name="connsiteY39" fmla="*/ 264318 h 1235868"/>
                <a:gd name="connsiteX40" fmla="*/ 492919 w 916781"/>
                <a:gd name="connsiteY40" fmla="*/ 252412 h 1235868"/>
                <a:gd name="connsiteX41" fmla="*/ 485775 w 916781"/>
                <a:gd name="connsiteY41" fmla="*/ 240506 h 1235868"/>
                <a:gd name="connsiteX42" fmla="*/ 469106 w 916781"/>
                <a:gd name="connsiteY42" fmla="*/ 230981 h 1235868"/>
                <a:gd name="connsiteX43" fmla="*/ 447675 w 916781"/>
                <a:gd name="connsiteY43" fmla="*/ 230981 h 1235868"/>
                <a:gd name="connsiteX44" fmla="*/ 266700 w 916781"/>
                <a:gd name="connsiteY44" fmla="*/ 261937 h 1235868"/>
                <a:gd name="connsiteX45" fmla="*/ 0 w 916781"/>
                <a:gd name="connsiteY45" fmla="*/ 314325 h 1235868"/>
                <a:gd name="connsiteX0" fmla="*/ 228600 w 878681"/>
                <a:gd name="connsiteY0" fmla="*/ 261937 h 1235868"/>
                <a:gd name="connsiteX1" fmla="*/ 0 w 878681"/>
                <a:gd name="connsiteY1" fmla="*/ 164306 h 1235868"/>
                <a:gd name="connsiteX2" fmla="*/ 276225 w 878681"/>
                <a:gd name="connsiteY2" fmla="*/ 107156 h 1235868"/>
                <a:gd name="connsiteX3" fmla="*/ 345281 w 878681"/>
                <a:gd name="connsiteY3" fmla="*/ 92868 h 1235868"/>
                <a:gd name="connsiteX4" fmla="*/ 378619 w 878681"/>
                <a:gd name="connsiteY4" fmla="*/ 78581 h 1235868"/>
                <a:gd name="connsiteX5" fmla="*/ 419100 w 878681"/>
                <a:gd name="connsiteY5" fmla="*/ 59531 h 1235868"/>
                <a:gd name="connsiteX6" fmla="*/ 454819 w 878681"/>
                <a:gd name="connsiteY6" fmla="*/ 40481 h 1235868"/>
                <a:gd name="connsiteX7" fmla="*/ 478631 w 878681"/>
                <a:gd name="connsiteY7" fmla="*/ 23812 h 1235868"/>
                <a:gd name="connsiteX8" fmla="*/ 497681 w 878681"/>
                <a:gd name="connsiteY8" fmla="*/ 7143 h 1235868"/>
                <a:gd name="connsiteX9" fmla="*/ 516731 w 878681"/>
                <a:gd name="connsiteY9" fmla="*/ 0 h 1235868"/>
                <a:gd name="connsiteX10" fmla="*/ 547687 w 878681"/>
                <a:gd name="connsiteY10" fmla="*/ 4762 h 1235868"/>
                <a:gd name="connsiteX11" fmla="*/ 638175 w 878681"/>
                <a:gd name="connsiteY11" fmla="*/ 35718 h 1235868"/>
                <a:gd name="connsiteX12" fmla="*/ 738187 w 878681"/>
                <a:gd name="connsiteY12" fmla="*/ 71437 h 1235868"/>
                <a:gd name="connsiteX13" fmla="*/ 804862 w 878681"/>
                <a:gd name="connsiteY13" fmla="*/ 100012 h 1235868"/>
                <a:gd name="connsiteX14" fmla="*/ 828675 w 878681"/>
                <a:gd name="connsiteY14" fmla="*/ 116681 h 1235868"/>
                <a:gd name="connsiteX15" fmla="*/ 854869 w 878681"/>
                <a:gd name="connsiteY15" fmla="*/ 133350 h 1235868"/>
                <a:gd name="connsiteX16" fmla="*/ 869156 w 878681"/>
                <a:gd name="connsiteY16" fmla="*/ 150018 h 1235868"/>
                <a:gd name="connsiteX17" fmla="*/ 878681 w 878681"/>
                <a:gd name="connsiteY17" fmla="*/ 169068 h 1235868"/>
                <a:gd name="connsiteX18" fmla="*/ 873919 w 878681"/>
                <a:gd name="connsiteY18" fmla="*/ 197643 h 1235868"/>
                <a:gd name="connsiteX19" fmla="*/ 862012 w 878681"/>
                <a:gd name="connsiteY19" fmla="*/ 219075 h 1235868"/>
                <a:gd name="connsiteX20" fmla="*/ 823912 w 878681"/>
                <a:gd name="connsiteY20" fmla="*/ 245268 h 1235868"/>
                <a:gd name="connsiteX21" fmla="*/ 764381 w 878681"/>
                <a:gd name="connsiteY21" fmla="*/ 276225 h 1235868"/>
                <a:gd name="connsiteX22" fmla="*/ 728662 w 878681"/>
                <a:gd name="connsiteY22" fmla="*/ 352425 h 1235868"/>
                <a:gd name="connsiteX23" fmla="*/ 642937 w 878681"/>
                <a:gd name="connsiteY23" fmla="*/ 531018 h 1235868"/>
                <a:gd name="connsiteX24" fmla="*/ 557212 w 878681"/>
                <a:gd name="connsiteY24" fmla="*/ 704850 h 1235868"/>
                <a:gd name="connsiteX25" fmla="*/ 473869 w 878681"/>
                <a:gd name="connsiteY25" fmla="*/ 857250 h 1235868"/>
                <a:gd name="connsiteX26" fmla="*/ 402431 w 878681"/>
                <a:gd name="connsiteY26" fmla="*/ 988218 h 1235868"/>
                <a:gd name="connsiteX27" fmla="*/ 290512 w 878681"/>
                <a:gd name="connsiteY27" fmla="*/ 1183481 h 1235868"/>
                <a:gd name="connsiteX28" fmla="*/ 250031 w 878681"/>
                <a:gd name="connsiteY28" fmla="*/ 1233487 h 1235868"/>
                <a:gd name="connsiteX29" fmla="*/ 214312 w 878681"/>
                <a:gd name="connsiteY29" fmla="*/ 1235868 h 1235868"/>
                <a:gd name="connsiteX30" fmla="*/ 207169 w 878681"/>
                <a:gd name="connsiteY30" fmla="*/ 1216818 h 1235868"/>
                <a:gd name="connsiteX31" fmla="*/ 202406 w 878681"/>
                <a:gd name="connsiteY31" fmla="*/ 1176337 h 1235868"/>
                <a:gd name="connsiteX32" fmla="*/ 207169 w 878681"/>
                <a:gd name="connsiteY32" fmla="*/ 1147762 h 1235868"/>
                <a:gd name="connsiteX33" fmla="*/ 235744 w 878681"/>
                <a:gd name="connsiteY33" fmla="*/ 1040606 h 1235868"/>
                <a:gd name="connsiteX34" fmla="*/ 295275 w 878681"/>
                <a:gd name="connsiteY34" fmla="*/ 840581 h 1235868"/>
                <a:gd name="connsiteX35" fmla="*/ 342900 w 878681"/>
                <a:gd name="connsiteY35" fmla="*/ 676275 h 1235868"/>
                <a:gd name="connsiteX36" fmla="*/ 392906 w 878681"/>
                <a:gd name="connsiteY36" fmla="*/ 507206 h 1235868"/>
                <a:gd name="connsiteX37" fmla="*/ 428625 w 878681"/>
                <a:gd name="connsiteY37" fmla="*/ 381000 h 1235868"/>
                <a:gd name="connsiteX38" fmla="*/ 452437 w 878681"/>
                <a:gd name="connsiteY38" fmla="*/ 295275 h 1235868"/>
                <a:gd name="connsiteX39" fmla="*/ 457200 w 878681"/>
                <a:gd name="connsiteY39" fmla="*/ 264318 h 1235868"/>
                <a:gd name="connsiteX40" fmla="*/ 454819 w 878681"/>
                <a:gd name="connsiteY40" fmla="*/ 252412 h 1235868"/>
                <a:gd name="connsiteX41" fmla="*/ 447675 w 878681"/>
                <a:gd name="connsiteY41" fmla="*/ 240506 h 1235868"/>
                <a:gd name="connsiteX42" fmla="*/ 431006 w 878681"/>
                <a:gd name="connsiteY42" fmla="*/ 230981 h 1235868"/>
                <a:gd name="connsiteX43" fmla="*/ 409575 w 878681"/>
                <a:gd name="connsiteY43" fmla="*/ 230981 h 1235868"/>
                <a:gd name="connsiteX44" fmla="*/ 228600 w 878681"/>
                <a:gd name="connsiteY44" fmla="*/ 261937 h 1235868"/>
                <a:gd name="connsiteX0" fmla="*/ 26194 w 676275"/>
                <a:gd name="connsiteY0" fmla="*/ 261937 h 1235868"/>
                <a:gd name="connsiteX1" fmla="*/ 73819 w 676275"/>
                <a:gd name="connsiteY1" fmla="*/ 107156 h 1235868"/>
                <a:gd name="connsiteX2" fmla="*/ 142875 w 676275"/>
                <a:gd name="connsiteY2" fmla="*/ 92868 h 1235868"/>
                <a:gd name="connsiteX3" fmla="*/ 176213 w 676275"/>
                <a:gd name="connsiteY3" fmla="*/ 78581 h 1235868"/>
                <a:gd name="connsiteX4" fmla="*/ 216694 w 676275"/>
                <a:gd name="connsiteY4" fmla="*/ 59531 h 1235868"/>
                <a:gd name="connsiteX5" fmla="*/ 252413 w 676275"/>
                <a:gd name="connsiteY5" fmla="*/ 40481 h 1235868"/>
                <a:gd name="connsiteX6" fmla="*/ 276225 w 676275"/>
                <a:gd name="connsiteY6" fmla="*/ 23812 h 1235868"/>
                <a:gd name="connsiteX7" fmla="*/ 295275 w 676275"/>
                <a:gd name="connsiteY7" fmla="*/ 7143 h 1235868"/>
                <a:gd name="connsiteX8" fmla="*/ 314325 w 676275"/>
                <a:gd name="connsiteY8" fmla="*/ 0 h 1235868"/>
                <a:gd name="connsiteX9" fmla="*/ 345281 w 676275"/>
                <a:gd name="connsiteY9" fmla="*/ 4762 h 1235868"/>
                <a:gd name="connsiteX10" fmla="*/ 435769 w 676275"/>
                <a:gd name="connsiteY10" fmla="*/ 35718 h 1235868"/>
                <a:gd name="connsiteX11" fmla="*/ 535781 w 676275"/>
                <a:gd name="connsiteY11" fmla="*/ 71437 h 1235868"/>
                <a:gd name="connsiteX12" fmla="*/ 602456 w 676275"/>
                <a:gd name="connsiteY12" fmla="*/ 100012 h 1235868"/>
                <a:gd name="connsiteX13" fmla="*/ 626269 w 676275"/>
                <a:gd name="connsiteY13" fmla="*/ 116681 h 1235868"/>
                <a:gd name="connsiteX14" fmla="*/ 652463 w 676275"/>
                <a:gd name="connsiteY14" fmla="*/ 133350 h 1235868"/>
                <a:gd name="connsiteX15" fmla="*/ 666750 w 676275"/>
                <a:gd name="connsiteY15" fmla="*/ 150018 h 1235868"/>
                <a:gd name="connsiteX16" fmla="*/ 676275 w 676275"/>
                <a:gd name="connsiteY16" fmla="*/ 169068 h 1235868"/>
                <a:gd name="connsiteX17" fmla="*/ 671513 w 676275"/>
                <a:gd name="connsiteY17" fmla="*/ 197643 h 1235868"/>
                <a:gd name="connsiteX18" fmla="*/ 659606 w 676275"/>
                <a:gd name="connsiteY18" fmla="*/ 219075 h 1235868"/>
                <a:gd name="connsiteX19" fmla="*/ 621506 w 676275"/>
                <a:gd name="connsiteY19" fmla="*/ 245268 h 1235868"/>
                <a:gd name="connsiteX20" fmla="*/ 561975 w 676275"/>
                <a:gd name="connsiteY20" fmla="*/ 276225 h 1235868"/>
                <a:gd name="connsiteX21" fmla="*/ 526256 w 676275"/>
                <a:gd name="connsiteY21" fmla="*/ 352425 h 1235868"/>
                <a:gd name="connsiteX22" fmla="*/ 440531 w 676275"/>
                <a:gd name="connsiteY22" fmla="*/ 531018 h 1235868"/>
                <a:gd name="connsiteX23" fmla="*/ 354806 w 676275"/>
                <a:gd name="connsiteY23" fmla="*/ 704850 h 1235868"/>
                <a:gd name="connsiteX24" fmla="*/ 271463 w 676275"/>
                <a:gd name="connsiteY24" fmla="*/ 857250 h 1235868"/>
                <a:gd name="connsiteX25" fmla="*/ 200025 w 676275"/>
                <a:gd name="connsiteY25" fmla="*/ 988218 h 1235868"/>
                <a:gd name="connsiteX26" fmla="*/ 88106 w 676275"/>
                <a:gd name="connsiteY26" fmla="*/ 1183481 h 1235868"/>
                <a:gd name="connsiteX27" fmla="*/ 47625 w 676275"/>
                <a:gd name="connsiteY27" fmla="*/ 1233487 h 1235868"/>
                <a:gd name="connsiteX28" fmla="*/ 11906 w 676275"/>
                <a:gd name="connsiteY28" fmla="*/ 1235868 h 1235868"/>
                <a:gd name="connsiteX29" fmla="*/ 4763 w 676275"/>
                <a:gd name="connsiteY29" fmla="*/ 1216818 h 1235868"/>
                <a:gd name="connsiteX30" fmla="*/ 0 w 676275"/>
                <a:gd name="connsiteY30" fmla="*/ 1176337 h 1235868"/>
                <a:gd name="connsiteX31" fmla="*/ 4763 w 676275"/>
                <a:gd name="connsiteY31" fmla="*/ 1147762 h 1235868"/>
                <a:gd name="connsiteX32" fmla="*/ 33338 w 676275"/>
                <a:gd name="connsiteY32" fmla="*/ 1040606 h 1235868"/>
                <a:gd name="connsiteX33" fmla="*/ 92869 w 676275"/>
                <a:gd name="connsiteY33" fmla="*/ 840581 h 1235868"/>
                <a:gd name="connsiteX34" fmla="*/ 140494 w 676275"/>
                <a:gd name="connsiteY34" fmla="*/ 676275 h 1235868"/>
                <a:gd name="connsiteX35" fmla="*/ 190500 w 676275"/>
                <a:gd name="connsiteY35" fmla="*/ 507206 h 1235868"/>
                <a:gd name="connsiteX36" fmla="*/ 226219 w 676275"/>
                <a:gd name="connsiteY36" fmla="*/ 381000 h 1235868"/>
                <a:gd name="connsiteX37" fmla="*/ 250031 w 676275"/>
                <a:gd name="connsiteY37" fmla="*/ 295275 h 1235868"/>
                <a:gd name="connsiteX38" fmla="*/ 254794 w 676275"/>
                <a:gd name="connsiteY38" fmla="*/ 264318 h 1235868"/>
                <a:gd name="connsiteX39" fmla="*/ 252413 w 676275"/>
                <a:gd name="connsiteY39" fmla="*/ 252412 h 1235868"/>
                <a:gd name="connsiteX40" fmla="*/ 245269 w 676275"/>
                <a:gd name="connsiteY40" fmla="*/ 240506 h 1235868"/>
                <a:gd name="connsiteX41" fmla="*/ 228600 w 676275"/>
                <a:gd name="connsiteY41" fmla="*/ 230981 h 1235868"/>
                <a:gd name="connsiteX42" fmla="*/ 207169 w 676275"/>
                <a:gd name="connsiteY42" fmla="*/ 230981 h 1235868"/>
                <a:gd name="connsiteX43" fmla="*/ 26194 w 676275"/>
                <a:gd name="connsiteY43" fmla="*/ 261937 h 1235868"/>
                <a:gd name="connsiteX0" fmla="*/ 26194 w 676275"/>
                <a:gd name="connsiteY0" fmla="*/ 261937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42" fmla="*/ 26194 w 676275"/>
                <a:gd name="connsiteY42" fmla="*/ 261937 h 1235868"/>
                <a:gd name="connsiteX0" fmla="*/ 207169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0" fmla="*/ 228600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0" fmla="*/ 228600 w 676275"/>
                <a:gd name="connsiteY0" fmla="*/ 230981 h 1235868"/>
                <a:gd name="connsiteX1" fmla="*/ 176213 w 676275"/>
                <a:gd name="connsiteY1" fmla="*/ 78581 h 1235868"/>
                <a:gd name="connsiteX2" fmla="*/ 216694 w 676275"/>
                <a:gd name="connsiteY2" fmla="*/ 59531 h 1235868"/>
                <a:gd name="connsiteX3" fmla="*/ 252413 w 676275"/>
                <a:gd name="connsiteY3" fmla="*/ 40481 h 1235868"/>
                <a:gd name="connsiteX4" fmla="*/ 276225 w 676275"/>
                <a:gd name="connsiteY4" fmla="*/ 23812 h 1235868"/>
                <a:gd name="connsiteX5" fmla="*/ 295275 w 676275"/>
                <a:gd name="connsiteY5" fmla="*/ 7143 h 1235868"/>
                <a:gd name="connsiteX6" fmla="*/ 314325 w 676275"/>
                <a:gd name="connsiteY6" fmla="*/ 0 h 1235868"/>
                <a:gd name="connsiteX7" fmla="*/ 345281 w 676275"/>
                <a:gd name="connsiteY7" fmla="*/ 4762 h 1235868"/>
                <a:gd name="connsiteX8" fmla="*/ 435769 w 676275"/>
                <a:gd name="connsiteY8" fmla="*/ 35718 h 1235868"/>
                <a:gd name="connsiteX9" fmla="*/ 535781 w 676275"/>
                <a:gd name="connsiteY9" fmla="*/ 71437 h 1235868"/>
                <a:gd name="connsiteX10" fmla="*/ 602456 w 676275"/>
                <a:gd name="connsiteY10" fmla="*/ 100012 h 1235868"/>
                <a:gd name="connsiteX11" fmla="*/ 626269 w 676275"/>
                <a:gd name="connsiteY11" fmla="*/ 116681 h 1235868"/>
                <a:gd name="connsiteX12" fmla="*/ 652463 w 676275"/>
                <a:gd name="connsiteY12" fmla="*/ 133350 h 1235868"/>
                <a:gd name="connsiteX13" fmla="*/ 666750 w 676275"/>
                <a:gd name="connsiteY13" fmla="*/ 150018 h 1235868"/>
                <a:gd name="connsiteX14" fmla="*/ 676275 w 676275"/>
                <a:gd name="connsiteY14" fmla="*/ 169068 h 1235868"/>
                <a:gd name="connsiteX15" fmla="*/ 671513 w 676275"/>
                <a:gd name="connsiteY15" fmla="*/ 197643 h 1235868"/>
                <a:gd name="connsiteX16" fmla="*/ 659606 w 676275"/>
                <a:gd name="connsiteY16" fmla="*/ 219075 h 1235868"/>
                <a:gd name="connsiteX17" fmla="*/ 621506 w 676275"/>
                <a:gd name="connsiteY17" fmla="*/ 245268 h 1235868"/>
                <a:gd name="connsiteX18" fmla="*/ 561975 w 676275"/>
                <a:gd name="connsiteY18" fmla="*/ 276225 h 1235868"/>
                <a:gd name="connsiteX19" fmla="*/ 526256 w 676275"/>
                <a:gd name="connsiteY19" fmla="*/ 352425 h 1235868"/>
                <a:gd name="connsiteX20" fmla="*/ 440531 w 676275"/>
                <a:gd name="connsiteY20" fmla="*/ 531018 h 1235868"/>
                <a:gd name="connsiteX21" fmla="*/ 354806 w 676275"/>
                <a:gd name="connsiteY21" fmla="*/ 704850 h 1235868"/>
                <a:gd name="connsiteX22" fmla="*/ 271463 w 676275"/>
                <a:gd name="connsiteY22" fmla="*/ 857250 h 1235868"/>
                <a:gd name="connsiteX23" fmla="*/ 200025 w 676275"/>
                <a:gd name="connsiteY23" fmla="*/ 988218 h 1235868"/>
                <a:gd name="connsiteX24" fmla="*/ 88106 w 676275"/>
                <a:gd name="connsiteY24" fmla="*/ 1183481 h 1235868"/>
                <a:gd name="connsiteX25" fmla="*/ 47625 w 676275"/>
                <a:gd name="connsiteY25" fmla="*/ 1233487 h 1235868"/>
                <a:gd name="connsiteX26" fmla="*/ 11906 w 676275"/>
                <a:gd name="connsiteY26" fmla="*/ 1235868 h 1235868"/>
                <a:gd name="connsiteX27" fmla="*/ 4763 w 676275"/>
                <a:gd name="connsiteY27" fmla="*/ 1216818 h 1235868"/>
                <a:gd name="connsiteX28" fmla="*/ 0 w 676275"/>
                <a:gd name="connsiteY28" fmla="*/ 1176337 h 1235868"/>
                <a:gd name="connsiteX29" fmla="*/ 4763 w 676275"/>
                <a:gd name="connsiteY29" fmla="*/ 1147762 h 1235868"/>
                <a:gd name="connsiteX30" fmla="*/ 33338 w 676275"/>
                <a:gd name="connsiteY30" fmla="*/ 1040606 h 1235868"/>
                <a:gd name="connsiteX31" fmla="*/ 92869 w 676275"/>
                <a:gd name="connsiteY31" fmla="*/ 840581 h 1235868"/>
                <a:gd name="connsiteX32" fmla="*/ 140494 w 676275"/>
                <a:gd name="connsiteY32" fmla="*/ 676275 h 1235868"/>
                <a:gd name="connsiteX33" fmla="*/ 190500 w 676275"/>
                <a:gd name="connsiteY33" fmla="*/ 507206 h 1235868"/>
                <a:gd name="connsiteX34" fmla="*/ 226219 w 676275"/>
                <a:gd name="connsiteY34" fmla="*/ 381000 h 1235868"/>
                <a:gd name="connsiteX35" fmla="*/ 250031 w 676275"/>
                <a:gd name="connsiteY35" fmla="*/ 295275 h 1235868"/>
                <a:gd name="connsiteX36" fmla="*/ 254794 w 676275"/>
                <a:gd name="connsiteY36" fmla="*/ 264318 h 1235868"/>
                <a:gd name="connsiteX37" fmla="*/ 252413 w 676275"/>
                <a:gd name="connsiteY37" fmla="*/ 252412 h 1235868"/>
                <a:gd name="connsiteX38" fmla="*/ 245269 w 676275"/>
                <a:gd name="connsiteY38" fmla="*/ 240506 h 1235868"/>
                <a:gd name="connsiteX39" fmla="*/ 228600 w 676275"/>
                <a:gd name="connsiteY39" fmla="*/ 230981 h 1235868"/>
                <a:gd name="connsiteX0" fmla="*/ 228600 w 676275"/>
                <a:gd name="connsiteY0" fmla="*/ 230981 h 1235868"/>
                <a:gd name="connsiteX1" fmla="*/ 216694 w 676275"/>
                <a:gd name="connsiteY1" fmla="*/ 59531 h 1235868"/>
                <a:gd name="connsiteX2" fmla="*/ 252413 w 676275"/>
                <a:gd name="connsiteY2" fmla="*/ 40481 h 1235868"/>
                <a:gd name="connsiteX3" fmla="*/ 276225 w 676275"/>
                <a:gd name="connsiteY3" fmla="*/ 23812 h 1235868"/>
                <a:gd name="connsiteX4" fmla="*/ 295275 w 676275"/>
                <a:gd name="connsiteY4" fmla="*/ 7143 h 1235868"/>
                <a:gd name="connsiteX5" fmla="*/ 314325 w 676275"/>
                <a:gd name="connsiteY5" fmla="*/ 0 h 1235868"/>
                <a:gd name="connsiteX6" fmla="*/ 345281 w 676275"/>
                <a:gd name="connsiteY6" fmla="*/ 4762 h 1235868"/>
                <a:gd name="connsiteX7" fmla="*/ 435769 w 676275"/>
                <a:gd name="connsiteY7" fmla="*/ 35718 h 1235868"/>
                <a:gd name="connsiteX8" fmla="*/ 535781 w 676275"/>
                <a:gd name="connsiteY8" fmla="*/ 71437 h 1235868"/>
                <a:gd name="connsiteX9" fmla="*/ 602456 w 676275"/>
                <a:gd name="connsiteY9" fmla="*/ 100012 h 1235868"/>
                <a:gd name="connsiteX10" fmla="*/ 626269 w 676275"/>
                <a:gd name="connsiteY10" fmla="*/ 116681 h 1235868"/>
                <a:gd name="connsiteX11" fmla="*/ 652463 w 676275"/>
                <a:gd name="connsiteY11" fmla="*/ 133350 h 1235868"/>
                <a:gd name="connsiteX12" fmla="*/ 666750 w 676275"/>
                <a:gd name="connsiteY12" fmla="*/ 150018 h 1235868"/>
                <a:gd name="connsiteX13" fmla="*/ 676275 w 676275"/>
                <a:gd name="connsiteY13" fmla="*/ 169068 h 1235868"/>
                <a:gd name="connsiteX14" fmla="*/ 671513 w 676275"/>
                <a:gd name="connsiteY14" fmla="*/ 197643 h 1235868"/>
                <a:gd name="connsiteX15" fmla="*/ 659606 w 676275"/>
                <a:gd name="connsiteY15" fmla="*/ 219075 h 1235868"/>
                <a:gd name="connsiteX16" fmla="*/ 621506 w 676275"/>
                <a:gd name="connsiteY16" fmla="*/ 245268 h 1235868"/>
                <a:gd name="connsiteX17" fmla="*/ 561975 w 676275"/>
                <a:gd name="connsiteY17" fmla="*/ 276225 h 1235868"/>
                <a:gd name="connsiteX18" fmla="*/ 526256 w 676275"/>
                <a:gd name="connsiteY18" fmla="*/ 352425 h 1235868"/>
                <a:gd name="connsiteX19" fmla="*/ 440531 w 676275"/>
                <a:gd name="connsiteY19" fmla="*/ 531018 h 1235868"/>
                <a:gd name="connsiteX20" fmla="*/ 354806 w 676275"/>
                <a:gd name="connsiteY20" fmla="*/ 704850 h 1235868"/>
                <a:gd name="connsiteX21" fmla="*/ 271463 w 676275"/>
                <a:gd name="connsiteY21" fmla="*/ 857250 h 1235868"/>
                <a:gd name="connsiteX22" fmla="*/ 200025 w 676275"/>
                <a:gd name="connsiteY22" fmla="*/ 988218 h 1235868"/>
                <a:gd name="connsiteX23" fmla="*/ 88106 w 676275"/>
                <a:gd name="connsiteY23" fmla="*/ 1183481 h 1235868"/>
                <a:gd name="connsiteX24" fmla="*/ 47625 w 676275"/>
                <a:gd name="connsiteY24" fmla="*/ 1233487 h 1235868"/>
                <a:gd name="connsiteX25" fmla="*/ 11906 w 676275"/>
                <a:gd name="connsiteY25" fmla="*/ 1235868 h 1235868"/>
                <a:gd name="connsiteX26" fmla="*/ 4763 w 676275"/>
                <a:gd name="connsiteY26" fmla="*/ 1216818 h 1235868"/>
                <a:gd name="connsiteX27" fmla="*/ 0 w 676275"/>
                <a:gd name="connsiteY27" fmla="*/ 1176337 h 1235868"/>
                <a:gd name="connsiteX28" fmla="*/ 4763 w 676275"/>
                <a:gd name="connsiteY28" fmla="*/ 1147762 h 1235868"/>
                <a:gd name="connsiteX29" fmla="*/ 33338 w 676275"/>
                <a:gd name="connsiteY29" fmla="*/ 1040606 h 1235868"/>
                <a:gd name="connsiteX30" fmla="*/ 92869 w 676275"/>
                <a:gd name="connsiteY30" fmla="*/ 840581 h 1235868"/>
                <a:gd name="connsiteX31" fmla="*/ 140494 w 676275"/>
                <a:gd name="connsiteY31" fmla="*/ 676275 h 1235868"/>
                <a:gd name="connsiteX32" fmla="*/ 190500 w 676275"/>
                <a:gd name="connsiteY32" fmla="*/ 507206 h 1235868"/>
                <a:gd name="connsiteX33" fmla="*/ 226219 w 676275"/>
                <a:gd name="connsiteY33" fmla="*/ 381000 h 1235868"/>
                <a:gd name="connsiteX34" fmla="*/ 250031 w 676275"/>
                <a:gd name="connsiteY34" fmla="*/ 295275 h 1235868"/>
                <a:gd name="connsiteX35" fmla="*/ 254794 w 676275"/>
                <a:gd name="connsiteY35" fmla="*/ 264318 h 1235868"/>
                <a:gd name="connsiteX36" fmla="*/ 252413 w 676275"/>
                <a:gd name="connsiteY36" fmla="*/ 252412 h 1235868"/>
                <a:gd name="connsiteX37" fmla="*/ 245269 w 676275"/>
                <a:gd name="connsiteY37" fmla="*/ 240506 h 1235868"/>
                <a:gd name="connsiteX38" fmla="*/ 228600 w 676275"/>
                <a:gd name="connsiteY38" fmla="*/ 230981 h 1235868"/>
                <a:gd name="connsiteX0" fmla="*/ 228600 w 676275"/>
                <a:gd name="connsiteY0" fmla="*/ 230981 h 1235868"/>
                <a:gd name="connsiteX1" fmla="*/ 252413 w 676275"/>
                <a:gd name="connsiteY1" fmla="*/ 40481 h 1235868"/>
                <a:gd name="connsiteX2" fmla="*/ 276225 w 676275"/>
                <a:gd name="connsiteY2" fmla="*/ 23812 h 1235868"/>
                <a:gd name="connsiteX3" fmla="*/ 295275 w 676275"/>
                <a:gd name="connsiteY3" fmla="*/ 7143 h 1235868"/>
                <a:gd name="connsiteX4" fmla="*/ 314325 w 676275"/>
                <a:gd name="connsiteY4" fmla="*/ 0 h 1235868"/>
                <a:gd name="connsiteX5" fmla="*/ 345281 w 676275"/>
                <a:gd name="connsiteY5" fmla="*/ 4762 h 1235868"/>
                <a:gd name="connsiteX6" fmla="*/ 435769 w 676275"/>
                <a:gd name="connsiteY6" fmla="*/ 35718 h 1235868"/>
                <a:gd name="connsiteX7" fmla="*/ 535781 w 676275"/>
                <a:gd name="connsiteY7" fmla="*/ 71437 h 1235868"/>
                <a:gd name="connsiteX8" fmla="*/ 602456 w 676275"/>
                <a:gd name="connsiteY8" fmla="*/ 100012 h 1235868"/>
                <a:gd name="connsiteX9" fmla="*/ 626269 w 676275"/>
                <a:gd name="connsiteY9" fmla="*/ 116681 h 1235868"/>
                <a:gd name="connsiteX10" fmla="*/ 652463 w 676275"/>
                <a:gd name="connsiteY10" fmla="*/ 133350 h 1235868"/>
                <a:gd name="connsiteX11" fmla="*/ 666750 w 676275"/>
                <a:gd name="connsiteY11" fmla="*/ 150018 h 1235868"/>
                <a:gd name="connsiteX12" fmla="*/ 676275 w 676275"/>
                <a:gd name="connsiteY12" fmla="*/ 169068 h 1235868"/>
                <a:gd name="connsiteX13" fmla="*/ 671513 w 676275"/>
                <a:gd name="connsiteY13" fmla="*/ 197643 h 1235868"/>
                <a:gd name="connsiteX14" fmla="*/ 659606 w 676275"/>
                <a:gd name="connsiteY14" fmla="*/ 219075 h 1235868"/>
                <a:gd name="connsiteX15" fmla="*/ 621506 w 676275"/>
                <a:gd name="connsiteY15" fmla="*/ 245268 h 1235868"/>
                <a:gd name="connsiteX16" fmla="*/ 561975 w 676275"/>
                <a:gd name="connsiteY16" fmla="*/ 276225 h 1235868"/>
                <a:gd name="connsiteX17" fmla="*/ 526256 w 676275"/>
                <a:gd name="connsiteY17" fmla="*/ 352425 h 1235868"/>
                <a:gd name="connsiteX18" fmla="*/ 440531 w 676275"/>
                <a:gd name="connsiteY18" fmla="*/ 531018 h 1235868"/>
                <a:gd name="connsiteX19" fmla="*/ 354806 w 676275"/>
                <a:gd name="connsiteY19" fmla="*/ 704850 h 1235868"/>
                <a:gd name="connsiteX20" fmla="*/ 271463 w 676275"/>
                <a:gd name="connsiteY20" fmla="*/ 857250 h 1235868"/>
                <a:gd name="connsiteX21" fmla="*/ 200025 w 676275"/>
                <a:gd name="connsiteY21" fmla="*/ 988218 h 1235868"/>
                <a:gd name="connsiteX22" fmla="*/ 88106 w 676275"/>
                <a:gd name="connsiteY22" fmla="*/ 1183481 h 1235868"/>
                <a:gd name="connsiteX23" fmla="*/ 47625 w 676275"/>
                <a:gd name="connsiteY23" fmla="*/ 1233487 h 1235868"/>
                <a:gd name="connsiteX24" fmla="*/ 11906 w 676275"/>
                <a:gd name="connsiteY24" fmla="*/ 1235868 h 1235868"/>
                <a:gd name="connsiteX25" fmla="*/ 4763 w 676275"/>
                <a:gd name="connsiteY25" fmla="*/ 1216818 h 1235868"/>
                <a:gd name="connsiteX26" fmla="*/ 0 w 676275"/>
                <a:gd name="connsiteY26" fmla="*/ 1176337 h 1235868"/>
                <a:gd name="connsiteX27" fmla="*/ 4763 w 676275"/>
                <a:gd name="connsiteY27" fmla="*/ 1147762 h 1235868"/>
                <a:gd name="connsiteX28" fmla="*/ 33338 w 676275"/>
                <a:gd name="connsiteY28" fmla="*/ 1040606 h 1235868"/>
                <a:gd name="connsiteX29" fmla="*/ 92869 w 676275"/>
                <a:gd name="connsiteY29" fmla="*/ 840581 h 1235868"/>
                <a:gd name="connsiteX30" fmla="*/ 140494 w 676275"/>
                <a:gd name="connsiteY30" fmla="*/ 676275 h 1235868"/>
                <a:gd name="connsiteX31" fmla="*/ 190500 w 676275"/>
                <a:gd name="connsiteY31" fmla="*/ 507206 h 1235868"/>
                <a:gd name="connsiteX32" fmla="*/ 226219 w 676275"/>
                <a:gd name="connsiteY32" fmla="*/ 381000 h 1235868"/>
                <a:gd name="connsiteX33" fmla="*/ 250031 w 676275"/>
                <a:gd name="connsiteY33" fmla="*/ 295275 h 1235868"/>
                <a:gd name="connsiteX34" fmla="*/ 254794 w 676275"/>
                <a:gd name="connsiteY34" fmla="*/ 264318 h 1235868"/>
                <a:gd name="connsiteX35" fmla="*/ 252413 w 676275"/>
                <a:gd name="connsiteY35" fmla="*/ 252412 h 1235868"/>
                <a:gd name="connsiteX36" fmla="*/ 245269 w 676275"/>
                <a:gd name="connsiteY36" fmla="*/ 240506 h 1235868"/>
                <a:gd name="connsiteX37" fmla="*/ 228600 w 676275"/>
                <a:gd name="connsiteY37" fmla="*/ 230981 h 1235868"/>
                <a:gd name="connsiteX0" fmla="*/ 228600 w 676275"/>
                <a:gd name="connsiteY0" fmla="*/ 230981 h 1235868"/>
                <a:gd name="connsiteX1" fmla="*/ 276225 w 676275"/>
                <a:gd name="connsiteY1" fmla="*/ 23812 h 1235868"/>
                <a:gd name="connsiteX2" fmla="*/ 295275 w 676275"/>
                <a:gd name="connsiteY2" fmla="*/ 7143 h 1235868"/>
                <a:gd name="connsiteX3" fmla="*/ 314325 w 676275"/>
                <a:gd name="connsiteY3" fmla="*/ 0 h 1235868"/>
                <a:gd name="connsiteX4" fmla="*/ 345281 w 676275"/>
                <a:gd name="connsiteY4" fmla="*/ 4762 h 1235868"/>
                <a:gd name="connsiteX5" fmla="*/ 435769 w 676275"/>
                <a:gd name="connsiteY5" fmla="*/ 35718 h 1235868"/>
                <a:gd name="connsiteX6" fmla="*/ 535781 w 676275"/>
                <a:gd name="connsiteY6" fmla="*/ 71437 h 1235868"/>
                <a:gd name="connsiteX7" fmla="*/ 602456 w 676275"/>
                <a:gd name="connsiteY7" fmla="*/ 100012 h 1235868"/>
                <a:gd name="connsiteX8" fmla="*/ 626269 w 676275"/>
                <a:gd name="connsiteY8" fmla="*/ 116681 h 1235868"/>
                <a:gd name="connsiteX9" fmla="*/ 652463 w 676275"/>
                <a:gd name="connsiteY9" fmla="*/ 133350 h 1235868"/>
                <a:gd name="connsiteX10" fmla="*/ 666750 w 676275"/>
                <a:gd name="connsiteY10" fmla="*/ 150018 h 1235868"/>
                <a:gd name="connsiteX11" fmla="*/ 676275 w 676275"/>
                <a:gd name="connsiteY11" fmla="*/ 169068 h 1235868"/>
                <a:gd name="connsiteX12" fmla="*/ 671513 w 676275"/>
                <a:gd name="connsiteY12" fmla="*/ 197643 h 1235868"/>
                <a:gd name="connsiteX13" fmla="*/ 659606 w 676275"/>
                <a:gd name="connsiteY13" fmla="*/ 219075 h 1235868"/>
                <a:gd name="connsiteX14" fmla="*/ 621506 w 676275"/>
                <a:gd name="connsiteY14" fmla="*/ 245268 h 1235868"/>
                <a:gd name="connsiteX15" fmla="*/ 561975 w 676275"/>
                <a:gd name="connsiteY15" fmla="*/ 276225 h 1235868"/>
                <a:gd name="connsiteX16" fmla="*/ 526256 w 676275"/>
                <a:gd name="connsiteY16" fmla="*/ 352425 h 1235868"/>
                <a:gd name="connsiteX17" fmla="*/ 440531 w 676275"/>
                <a:gd name="connsiteY17" fmla="*/ 531018 h 1235868"/>
                <a:gd name="connsiteX18" fmla="*/ 354806 w 676275"/>
                <a:gd name="connsiteY18" fmla="*/ 704850 h 1235868"/>
                <a:gd name="connsiteX19" fmla="*/ 271463 w 676275"/>
                <a:gd name="connsiteY19" fmla="*/ 857250 h 1235868"/>
                <a:gd name="connsiteX20" fmla="*/ 200025 w 676275"/>
                <a:gd name="connsiteY20" fmla="*/ 988218 h 1235868"/>
                <a:gd name="connsiteX21" fmla="*/ 88106 w 676275"/>
                <a:gd name="connsiteY21" fmla="*/ 1183481 h 1235868"/>
                <a:gd name="connsiteX22" fmla="*/ 47625 w 676275"/>
                <a:gd name="connsiteY22" fmla="*/ 1233487 h 1235868"/>
                <a:gd name="connsiteX23" fmla="*/ 11906 w 676275"/>
                <a:gd name="connsiteY23" fmla="*/ 1235868 h 1235868"/>
                <a:gd name="connsiteX24" fmla="*/ 4763 w 676275"/>
                <a:gd name="connsiteY24" fmla="*/ 1216818 h 1235868"/>
                <a:gd name="connsiteX25" fmla="*/ 0 w 676275"/>
                <a:gd name="connsiteY25" fmla="*/ 1176337 h 1235868"/>
                <a:gd name="connsiteX26" fmla="*/ 4763 w 676275"/>
                <a:gd name="connsiteY26" fmla="*/ 1147762 h 1235868"/>
                <a:gd name="connsiteX27" fmla="*/ 33338 w 676275"/>
                <a:gd name="connsiteY27" fmla="*/ 1040606 h 1235868"/>
                <a:gd name="connsiteX28" fmla="*/ 92869 w 676275"/>
                <a:gd name="connsiteY28" fmla="*/ 840581 h 1235868"/>
                <a:gd name="connsiteX29" fmla="*/ 140494 w 676275"/>
                <a:gd name="connsiteY29" fmla="*/ 676275 h 1235868"/>
                <a:gd name="connsiteX30" fmla="*/ 190500 w 676275"/>
                <a:gd name="connsiteY30" fmla="*/ 507206 h 1235868"/>
                <a:gd name="connsiteX31" fmla="*/ 226219 w 676275"/>
                <a:gd name="connsiteY31" fmla="*/ 381000 h 1235868"/>
                <a:gd name="connsiteX32" fmla="*/ 250031 w 676275"/>
                <a:gd name="connsiteY32" fmla="*/ 295275 h 1235868"/>
                <a:gd name="connsiteX33" fmla="*/ 254794 w 676275"/>
                <a:gd name="connsiteY33" fmla="*/ 264318 h 1235868"/>
                <a:gd name="connsiteX34" fmla="*/ 252413 w 676275"/>
                <a:gd name="connsiteY34" fmla="*/ 252412 h 1235868"/>
                <a:gd name="connsiteX35" fmla="*/ 245269 w 676275"/>
                <a:gd name="connsiteY35" fmla="*/ 240506 h 1235868"/>
                <a:gd name="connsiteX36" fmla="*/ 228600 w 676275"/>
                <a:gd name="connsiteY36" fmla="*/ 230981 h 1235868"/>
                <a:gd name="connsiteX0" fmla="*/ 228600 w 676275"/>
                <a:gd name="connsiteY0" fmla="*/ 230981 h 1235868"/>
                <a:gd name="connsiteX1" fmla="*/ 295275 w 676275"/>
                <a:gd name="connsiteY1" fmla="*/ 7143 h 1235868"/>
                <a:gd name="connsiteX2" fmla="*/ 314325 w 676275"/>
                <a:gd name="connsiteY2" fmla="*/ 0 h 1235868"/>
                <a:gd name="connsiteX3" fmla="*/ 345281 w 676275"/>
                <a:gd name="connsiteY3" fmla="*/ 4762 h 1235868"/>
                <a:gd name="connsiteX4" fmla="*/ 435769 w 676275"/>
                <a:gd name="connsiteY4" fmla="*/ 35718 h 1235868"/>
                <a:gd name="connsiteX5" fmla="*/ 535781 w 676275"/>
                <a:gd name="connsiteY5" fmla="*/ 71437 h 1235868"/>
                <a:gd name="connsiteX6" fmla="*/ 602456 w 676275"/>
                <a:gd name="connsiteY6" fmla="*/ 100012 h 1235868"/>
                <a:gd name="connsiteX7" fmla="*/ 626269 w 676275"/>
                <a:gd name="connsiteY7" fmla="*/ 116681 h 1235868"/>
                <a:gd name="connsiteX8" fmla="*/ 652463 w 676275"/>
                <a:gd name="connsiteY8" fmla="*/ 133350 h 1235868"/>
                <a:gd name="connsiteX9" fmla="*/ 666750 w 676275"/>
                <a:gd name="connsiteY9" fmla="*/ 150018 h 1235868"/>
                <a:gd name="connsiteX10" fmla="*/ 676275 w 676275"/>
                <a:gd name="connsiteY10" fmla="*/ 169068 h 1235868"/>
                <a:gd name="connsiteX11" fmla="*/ 671513 w 676275"/>
                <a:gd name="connsiteY11" fmla="*/ 197643 h 1235868"/>
                <a:gd name="connsiteX12" fmla="*/ 659606 w 676275"/>
                <a:gd name="connsiteY12" fmla="*/ 219075 h 1235868"/>
                <a:gd name="connsiteX13" fmla="*/ 621506 w 676275"/>
                <a:gd name="connsiteY13" fmla="*/ 245268 h 1235868"/>
                <a:gd name="connsiteX14" fmla="*/ 561975 w 676275"/>
                <a:gd name="connsiteY14" fmla="*/ 276225 h 1235868"/>
                <a:gd name="connsiteX15" fmla="*/ 526256 w 676275"/>
                <a:gd name="connsiteY15" fmla="*/ 352425 h 1235868"/>
                <a:gd name="connsiteX16" fmla="*/ 440531 w 676275"/>
                <a:gd name="connsiteY16" fmla="*/ 531018 h 1235868"/>
                <a:gd name="connsiteX17" fmla="*/ 354806 w 676275"/>
                <a:gd name="connsiteY17" fmla="*/ 704850 h 1235868"/>
                <a:gd name="connsiteX18" fmla="*/ 271463 w 676275"/>
                <a:gd name="connsiteY18" fmla="*/ 857250 h 1235868"/>
                <a:gd name="connsiteX19" fmla="*/ 200025 w 676275"/>
                <a:gd name="connsiteY19" fmla="*/ 988218 h 1235868"/>
                <a:gd name="connsiteX20" fmla="*/ 88106 w 676275"/>
                <a:gd name="connsiteY20" fmla="*/ 1183481 h 1235868"/>
                <a:gd name="connsiteX21" fmla="*/ 47625 w 676275"/>
                <a:gd name="connsiteY21" fmla="*/ 1233487 h 1235868"/>
                <a:gd name="connsiteX22" fmla="*/ 11906 w 676275"/>
                <a:gd name="connsiteY22" fmla="*/ 1235868 h 1235868"/>
                <a:gd name="connsiteX23" fmla="*/ 4763 w 676275"/>
                <a:gd name="connsiteY23" fmla="*/ 1216818 h 1235868"/>
                <a:gd name="connsiteX24" fmla="*/ 0 w 676275"/>
                <a:gd name="connsiteY24" fmla="*/ 1176337 h 1235868"/>
                <a:gd name="connsiteX25" fmla="*/ 4763 w 676275"/>
                <a:gd name="connsiteY25" fmla="*/ 1147762 h 1235868"/>
                <a:gd name="connsiteX26" fmla="*/ 33338 w 676275"/>
                <a:gd name="connsiteY26" fmla="*/ 1040606 h 1235868"/>
                <a:gd name="connsiteX27" fmla="*/ 92869 w 676275"/>
                <a:gd name="connsiteY27" fmla="*/ 840581 h 1235868"/>
                <a:gd name="connsiteX28" fmla="*/ 140494 w 676275"/>
                <a:gd name="connsiteY28" fmla="*/ 676275 h 1235868"/>
                <a:gd name="connsiteX29" fmla="*/ 190500 w 676275"/>
                <a:gd name="connsiteY29" fmla="*/ 507206 h 1235868"/>
                <a:gd name="connsiteX30" fmla="*/ 226219 w 676275"/>
                <a:gd name="connsiteY30" fmla="*/ 381000 h 1235868"/>
                <a:gd name="connsiteX31" fmla="*/ 250031 w 676275"/>
                <a:gd name="connsiteY31" fmla="*/ 295275 h 1235868"/>
                <a:gd name="connsiteX32" fmla="*/ 254794 w 676275"/>
                <a:gd name="connsiteY32" fmla="*/ 264318 h 1235868"/>
                <a:gd name="connsiteX33" fmla="*/ 252413 w 676275"/>
                <a:gd name="connsiteY33" fmla="*/ 252412 h 1235868"/>
                <a:gd name="connsiteX34" fmla="*/ 245269 w 676275"/>
                <a:gd name="connsiteY34" fmla="*/ 240506 h 1235868"/>
                <a:gd name="connsiteX35" fmla="*/ 228600 w 676275"/>
                <a:gd name="connsiteY35" fmla="*/ 230981 h 1235868"/>
                <a:gd name="connsiteX0" fmla="*/ 228600 w 676275"/>
                <a:gd name="connsiteY0" fmla="*/ 226219 h 1231106"/>
                <a:gd name="connsiteX1" fmla="*/ 295275 w 676275"/>
                <a:gd name="connsiteY1" fmla="*/ 2381 h 1231106"/>
                <a:gd name="connsiteX2" fmla="*/ 345281 w 676275"/>
                <a:gd name="connsiteY2" fmla="*/ 0 h 1231106"/>
                <a:gd name="connsiteX3" fmla="*/ 435769 w 676275"/>
                <a:gd name="connsiteY3" fmla="*/ 30956 h 1231106"/>
                <a:gd name="connsiteX4" fmla="*/ 535781 w 676275"/>
                <a:gd name="connsiteY4" fmla="*/ 66675 h 1231106"/>
                <a:gd name="connsiteX5" fmla="*/ 602456 w 676275"/>
                <a:gd name="connsiteY5" fmla="*/ 95250 h 1231106"/>
                <a:gd name="connsiteX6" fmla="*/ 626269 w 676275"/>
                <a:gd name="connsiteY6" fmla="*/ 111919 h 1231106"/>
                <a:gd name="connsiteX7" fmla="*/ 652463 w 676275"/>
                <a:gd name="connsiteY7" fmla="*/ 128588 h 1231106"/>
                <a:gd name="connsiteX8" fmla="*/ 666750 w 676275"/>
                <a:gd name="connsiteY8" fmla="*/ 145256 h 1231106"/>
                <a:gd name="connsiteX9" fmla="*/ 676275 w 676275"/>
                <a:gd name="connsiteY9" fmla="*/ 164306 h 1231106"/>
                <a:gd name="connsiteX10" fmla="*/ 671513 w 676275"/>
                <a:gd name="connsiteY10" fmla="*/ 192881 h 1231106"/>
                <a:gd name="connsiteX11" fmla="*/ 659606 w 676275"/>
                <a:gd name="connsiteY11" fmla="*/ 214313 h 1231106"/>
                <a:gd name="connsiteX12" fmla="*/ 621506 w 676275"/>
                <a:gd name="connsiteY12" fmla="*/ 240506 h 1231106"/>
                <a:gd name="connsiteX13" fmla="*/ 561975 w 676275"/>
                <a:gd name="connsiteY13" fmla="*/ 271463 h 1231106"/>
                <a:gd name="connsiteX14" fmla="*/ 526256 w 676275"/>
                <a:gd name="connsiteY14" fmla="*/ 347663 h 1231106"/>
                <a:gd name="connsiteX15" fmla="*/ 440531 w 676275"/>
                <a:gd name="connsiteY15" fmla="*/ 526256 h 1231106"/>
                <a:gd name="connsiteX16" fmla="*/ 354806 w 676275"/>
                <a:gd name="connsiteY16" fmla="*/ 700088 h 1231106"/>
                <a:gd name="connsiteX17" fmla="*/ 271463 w 676275"/>
                <a:gd name="connsiteY17" fmla="*/ 852488 h 1231106"/>
                <a:gd name="connsiteX18" fmla="*/ 200025 w 676275"/>
                <a:gd name="connsiteY18" fmla="*/ 983456 h 1231106"/>
                <a:gd name="connsiteX19" fmla="*/ 88106 w 676275"/>
                <a:gd name="connsiteY19" fmla="*/ 1178719 h 1231106"/>
                <a:gd name="connsiteX20" fmla="*/ 47625 w 676275"/>
                <a:gd name="connsiteY20" fmla="*/ 1228725 h 1231106"/>
                <a:gd name="connsiteX21" fmla="*/ 11906 w 676275"/>
                <a:gd name="connsiteY21" fmla="*/ 1231106 h 1231106"/>
                <a:gd name="connsiteX22" fmla="*/ 4763 w 676275"/>
                <a:gd name="connsiteY22" fmla="*/ 1212056 h 1231106"/>
                <a:gd name="connsiteX23" fmla="*/ 0 w 676275"/>
                <a:gd name="connsiteY23" fmla="*/ 1171575 h 1231106"/>
                <a:gd name="connsiteX24" fmla="*/ 4763 w 676275"/>
                <a:gd name="connsiteY24" fmla="*/ 1143000 h 1231106"/>
                <a:gd name="connsiteX25" fmla="*/ 33338 w 676275"/>
                <a:gd name="connsiteY25" fmla="*/ 1035844 h 1231106"/>
                <a:gd name="connsiteX26" fmla="*/ 92869 w 676275"/>
                <a:gd name="connsiteY26" fmla="*/ 835819 h 1231106"/>
                <a:gd name="connsiteX27" fmla="*/ 140494 w 676275"/>
                <a:gd name="connsiteY27" fmla="*/ 671513 h 1231106"/>
                <a:gd name="connsiteX28" fmla="*/ 190500 w 676275"/>
                <a:gd name="connsiteY28" fmla="*/ 502444 h 1231106"/>
                <a:gd name="connsiteX29" fmla="*/ 226219 w 676275"/>
                <a:gd name="connsiteY29" fmla="*/ 376238 h 1231106"/>
                <a:gd name="connsiteX30" fmla="*/ 250031 w 676275"/>
                <a:gd name="connsiteY30" fmla="*/ 290513 h 1231106"/>
                <a:gd name="connsiteX31" fmla="*/ 254794 w 676275"/>
                <a:gd name="connsiteY31" fmla="*/ 259556 h 1231106"/>
                <a:gd name="connsiteX32" fmla="*/ 252413 w 676275"/>
                <a:gd name="connsiteY32" fmla="*/ 247650 h 1231106"/>
                <a:gd name="connsiteX33" fmla="*/ 245269 w 676275"/>
                <a:gd name="connsiteY33" fmla="*/ 235744 h 1231106"/>
                <a:gd name="connsiteX34" fmla="*/ 228600 w 676275"/>
                <a:gd name="connsiteY34" fmla="*/ 226219 h 1231106"/>
                <a:gd name="connsiteX0" fmla="*/ 228600 w 676275"/>
                <a:gd name="connsiteY0" fmla="*/ 223838 h 1228725"/>
                <a:gd name="connsiteX1" fmla="*/ 295275 w 676275"/>
                <a:gd name="connsiteY1" fmla="*/ 0 h 1228725"/>
                <a:gd name="connsiteX2" fmla="*/ 435769 w 676275"/>
                <a:gd name="connsiteY2" fmla="*/ 28575 h 1228725"/>
                <a:gd name="connsiteX3" fmla="*/ 535781 w 676275"/>
                <a:gd name="connsiteY3" fmla="*/ 64294 h 1228725"/>
                <a:gd name="connsiteX4" fmla="*/ 602456 w 676275"/>
                <a:gd name="connsiteY4" fmla="*/ 92869 h 1228725"/>
                <a:gd name="connsiteX5" fmla="*/ 626269 w 676275"/>
                <a:gd name="connsiteY5" fmla="*/ 109538 h 1228725"/>
                <a:gd name="connsiteX6" fmla="*/ 652463 w 676275"/>
                <a:gd name="connsiteY6" fmla="*/ 126207 h 1228725"/>
                <a:gd name="connsiteX7" fmla="*/ 666750 w 676275"/>
                <a:gd name="connsiteY7" fmla="*/ 142875 h 1228725"/>
                <a:gd name="connsiteX8" fmla="*/ 676275 w 676275"/>
                <a:gd name="connsiteY8" fmla="*/ 161925 h 1228725"/>
                <a:gd name="connsiteX9" fmla="*/ 671513 w 676275"/>
                <a:gd name="connsiteY9" fmla="*/ 190500 h 1228725"/>
                <a:gd name="connsiteX10" fmla="*/ 659606 w 676275"/>
                <a:gd name="connsiteY10" fmla="*/ 211932 h 1228725"/>
                <a:gd name="connsiteX11" fmla="*/ 621506 w 676275"/>
                <a:gd name="connsiteY11" fmla="*/ 238125 h 1228725"/>
                <a:gd name="connsiteX12" fmla="*/ 561975 w 676275"/>
                <a:gd name="connsiteY12" fmla="*/ 269082 h 1228725"/>
                <a:gd name="connsiteX13" fmla="*/ 526256 w 676275"/>
                <a:gd name="connsiteY13" fmla="*/ 345282 h 1228725"/>
                <a:gd name="connsiteX14" fmla="*/ 440531 w 676275"/>
                <a:gd name="connsiteY14" fmla="*/ 523875 h 1228725"/>
                <a:gd name="connsiteX15" fmla="*/ 354806 w 676275"/>
                <a:gd name="connsiteY15" fmla="*/ 697707 h 1228725"/>
                <a:gd name="connsiteX16" fmla="*/ 271463 w 676275"/>
                <a:gd name="connsiteY16" fmla="*/ 850107 h 1228725"/>
                <a:gd name="connsiteX17" fmla="*/ 200025 w 676275"/>
                <a:gd name="connsiteY17" fmla="*/ 981075 h 1228725"/>
                <a:gd name="connsiteX18" fmla="*/ 88106 w 676275"/>
                <a:gd name="connsiteY18" fmla="*/ 1176338 h 1228725"/>
                <a:gd name="connsiteX19" fmla="*/ 47625 w 676275"/>
                <a:gd name="connsiteY19" fmla="*/ 1226344 h 1228725"/>
                <a:gd name="connsiteX20" fmla="*/ 11906 w 676275"/>
                <a:gd name="connsiteY20" fmla="*/ 1228725 h 1228725"/>
                <a:gd name="connsiteX21" fmla="*/ 4763 w 676275"/>
                <a:gd name="connsiteY21" fmla="*/ 1209675 h 1228725"/>
                <a:gd name="connsiteX22" fmla="*/ 0 w 676275"/>
                <a:gd name="connsiteY22" fmla="*/ 1169194 h 1228725"/>
                <a:gd name="connsiteX23" fmla="*/ 4763 w 676275"/>
                <a:gd name="connsiteY23" fmla="*/ 1140619 h 1228725"/>
                <a:gd name="connsiteX24" fmla="*/ 33338 w 676275"/>
                <a:gd name="connsiteY24" fmla="*/ 1033463 h 1228725"/>
                <a:gd name="connsiteX25" fmla="*/ 92869 w 676275"/>
                <a:gd name="connsiteY25" fmla="*/ 833438 h 1228725"/>
                <a:gd name="connsiteX26" fmla="*/ 140494 w 676275"/>
                <a:gd name="connsiteY26" fmla="*/ 669132 h 1228725"/>
                <a:gd name="connsiteX27" fmla="*/ 190500 w 676275"/>
                <a:gd name="connsiteY27" fmla="*/ 500063 h 1228725"/>
                <a:gd name="connsiteX28" fmla="*/ 226219 w 676275"/>
                <a:gd name="connsiteY28" fmla="*/ 373857 h 1228725"/>
                <a:gd name="connsiteX29" fmla="*/ 250031 w 676275"/>
                <a:gd name="connsiteY29" fmla="*/ 288132 h 1228725"/>
                <a:gd name="connsiteX30" fmla="*/ 254794 w 676275"/>
                <a:gd name="connsiteY30" fmla="*/ 257175 h 1228725"/>
                <a:gd name="connsiteX31" fmla="*/ 252413 w 676275"/>
                <a:gd name="connsiteY31" fmla="*/ 245269 h 1228725"/>
                <a:gd name="connsiteX32" fmla="*/ 245269 w 676275"/>
                <a:gd name="connsiteY32" fmla="*/ 233363 h 1228725"/>
                <a:gd name="connsiteX33" fmla="*/ 228600 w 676275"/>
                <a:gd name="connsiteY33" fmla="*/ 223838 h 1228725"/>
                <a:gd name="connsiteX0" fmla="*/ 228600 w 676275"/>
                <a:gd name="connsiteY0" fmla="*/ 195263 h 1200150"/>
                <a:gd name="connsiteX1" fmla="*/ 435769 w 676275"/>
                <a:gd name="connsiteY1" fmla="*/ 0 h 1200150"/>
                <a:gd name="connsiteX2" fmla="*/ 535781 w 676275"/>
                <a:gd name="connsiteY2" fmla="*/ 35719 h 1200150"/>
                <a:gd name="connsiteX3" fmla="*/ 602456 w 676275"/>
                <a:gd name="connsiteY3" fmla="*/ 64294 h 1200150"/>
                <a:gd name="connsiteX4" fmla="*/ 626269 w 676275"/>
                <a:gd name="connsiteY4" fmla="*/ 80963 h 1200150"/>
                <a:gd name="connsiteX5" fmla="*/ 652463 w 676275"/>
                <a:gd name="connsiteY5" fmla="*/ 97632 h 1200150"/>
                <a:gd name="connsiteX6" fmla="*/ 666750 w 676275"/>
                <a:gd name="connsiteY6" fmla="*/ 114300 h 1200150"/>
                <a:gd name="connsiteX7" fmla="*/ 676275 w 676275"/>
                <a:gd name="connsiteY7" fmla="*/ 133350 h 1200150"/>
                <a:gd name="connsiteX8" fmla="*/ 671513 w 676275"/>
                <a:gd name="connsiteY8" fmla="*/ 161925 h 1200150"/>
                <a:gd name="connsiteX9" fmla="*/ 659606 w 676275"/>
                <a:gd name="connsiteY9" fmla="*/ 183357 h 1200150"/>
                <a:gd name="connsiteX10" fmla="*/ 621506 w 676275"/>
                <a:gd name="connsiteY10" fmla="*/ 209550 h 1200150"/>
                <a:gd name="connsiteX11" fmla="*/ 561975 w 676275"/>
                <a:gd name="connsiteY11" fmla="*/ 240507 h 1200150"/>
                <a:gd name="connsiteX12" fmla="*/ 526256 w 676275"/>
                <a:gd name="connsiteY12" fmla="*/ 316707 h 1200150"/>
                <a:gd name="connsiteX13" fmla="*/ 440531 w 676275"/>
                <a:gd name="connsiteY13" fmla="*/ 495300 h 1200150"/>
                <a:gd name="connsiteX14" fmla="*/ 354806 w 676275"/>
                <a:gd name="connsiteY14" fmla="*/ 669132 h 1200150"/>
                <a:gd name="connsiteX15" fmla="*/ 271463 w 676275"/>
                <a:gd name="connsiteY15" fmla="*/ 821532 h 1200150"/>
                <a:gd name="connsiteX16" fmla="*/ 200025 w 676275"/>
                <a:gd name="connsiteY16" fmla="*/ 952500 h 1200150"/>
                <a:gd name="connsiteX17" fmla="*/ 88106 w 676275"/>
                <a:gd name="connsiteY17" fmla="*/ 1147763 h 1200150"/>
                <a:gd name="connsiteX18" fmla="*/ 47625 w 676275"/>
                <a:gd name="connsiteY18" fmla="*/ 1197769 h 1200150"/>
                <a:gd name="connsiteX19" fmla="*/ 11906 w 676275"/>
                <a:gd name="connsiteY19" fmla="*/ 1200150 h 1200150"/>
                <a:gd name="connsiteX20" fmla="*/ 4763 w 676275"/>
                <a:gd name="connsiteY20" fmla="*/ 1181100 h 1200150"/>
                <a:gd name="connsiteX21" fmla="*/ 0 w 676275"/>
                <a:gd name="connsiteY21" fmla="*/ 1140619 h 1200150"/>
                <a:gd name="connsiteX22" fmla="*/ 4763 w 676275"/>
                <a:gd name="connsiteY22" fmla="*/ 1112044 h 1200150"/>
                <a:gd name="connsiteX23" fmla="*/ 33338 w 676275"/>
                <a:gd name="connsiteY23" fmla="*/ 1004888 h 1200150"/>
                <a:gd name="connsiteX24" fmla="*/ 92869 w 676275"/>
                <a:gd name="connsiteY24" fmla="*/ 804863 h 1200150"/>
                <a:gd name="connsiteX25" fmla="*/ 140494 w 676275"/>
                <a:gd name="connsiteY25" fmla="*/ 640557 h 1200150"/>
                <a:gd name="connsiteX26" fmla="*/ 190500 w 676275"/>
                <a:gd name="connsiteY26" fmla="*/ 471488 h 1200150"/>
                <a:gd name="connsiteX27" fmla="*/ 226219 w 676275"/>
                <a:gd name="connsiteY27" fmla="*/ 345282 h 1200150"/>
                <a:gd name="connsiteX28" fmla="*/ 250031 w 676275"/>
                <a:gd name="connsiteY28" fmla="*/ 259557 h 1200150"/>
                <a:gd name="connsiteX29" fmla="*/ 254794 w 676275"/>
                <a:gd name="connsiteY29" fmla="*/ 228600 h 1200150"/>
                <a:gd name="connsiteX30" fmla="*/ 252413 w 676275"/>
                <a:gd name="connsiteY30" fmla="*/ 216694 h 1200150"/>
                <a:gd name="connsiteX31" fmla="*/ 245269 w 676275"/>
                <a:gd name="connsiteY31" fmla="*/ 204788 h 1200150"/>
                <a:gd name="connsiteX32" fmla="*/ 228600 w 676275"/>
                <a:gd name="connsiteY32" fmla="*/ 195263 h 1200150"/>
                <a:gd name="connsiteX0" fmla="*/ 228600 w 676275"/>
                <a:gd name="connsiteY0" fmla="*/ 159544 h 1164431"/>
                <a:gd name="connsiteX1" fmla="*/ 535781 w 676275"/>
                <a:gd name="connsiteY1" fmla="*/ 0 h 1164431"/>
                <a:gd name="connsiteX2" fmla="*/ 602456 w 676275"/>
                <a:gd name="connsiteY2" fmla="*/ 28575 h 1164431"/>
                <a:gd name="connsiteX3" fmla="*/ 626269 w 676275"/>
                <a:gd name="connsiteY3" fmla="*/ 45244 h 1164431"/>
                <a:gd name="connsiteX4" fmla="*/ 652463 w 676275"/>
                <a:gd name="connsiteY4" fmla="*/ 61913 h 1164431"/>
                <a:gd name="connsiteX5" fmla="*/ 666750 w 676275"/>
                <a:gd name="connsiteY5" fmla="*/ 78581 h 1164431"/>
                <a:gd name="connsiteX6" fmla="*/ 676275 w 676275"/>
                <a:gd name="connsiteY6" fmla="*/ 97631 h 1164431"/>
                <a:gd name="connsiteX7" fmla="*/ 671513 w 676275"/>
                <a:gd name="connsiteY7" fmla="*/ 126206 h 1164431"/>
                <a:gd name="connsiteX8" fmla="*/ 659606 w 676275"/>
                <a:gd name="connsiteY8" fmla="*/ 147638 h 1164431"/>
                <a:gd name="connsiteX9" fmla="*/ 621506 w 676275"/>
                <a:gd name="connsiteY9" fmla="*/ 173831 h 1164431"/>
                <a:gd name="connsiteX10" fmla="*/ 561975 w 676275"/>
                <a:gd name="connsiteY10" fmla="*/ 204788 h 1164431"/>
                <a:gd name="connsiteX11" fmla="*/ 526256 w 676275"/>
                <a:gd name="connsiteY11" fmla="*/ 280988 h 1164431"/>
                <a:gd name="connsiteX12" fmla="*/ 440531 w 676275"/>
                <a:gd name="connsiteY12" fmla="*/ 459581 h 1164431"/>
                <a:gd name="connsiteX13" fmla="*/ 354806 w 676275"/>
                <a:gd name="connsiteY13" fmla="*/ 633413 h 1164431"/>
                <a:gd name="connsiteX14" fmla="*/ 271463 w 676275"/>
                <a:gd name="connsiteY14" fmla="*/ 785813 h 1164431"/>
                <a:gd name="connsiteX15" fmla="*/ 200025 w 676275"/>
                <a:gd name="connsiteY15" fmla="*/ 916781 h 1164431"/>
                <a:gd name="connsiteX16" fmla="*/ 88106 w 676275"/>
                <a:gd name="connsiteY16" fmla="*/ 1112044 h 1164431"/>
                <a:gd name="connsiteX17" fmla="*/ 47625 w 676275"/>
                <a:gd name="connsiteY17" fmla="*/ 1162050 h 1164431"/>
                <a:gd name="connsiteX18" fmla="*/ 11906 w 676275"/>
                <a:gd name="connsiteY18" fmla="*/ 1164431 h 1164431"/>
                <a:gd name="connsiteX19" fmla="*/ 4763 w 676275"/>
                <a:gd name="connsiteY19" fmla="*/ 1145381 h 1164431"/>
                <a:gd name="connsiteX20" fmla="*/ 0 w 676275"/>
                <a:gd name="connsiteY20" fmla="*/ 1104900 h 1164431"/>
                <a:gd name="connsiteX21" fmla="*/ 4763 w 676275"/>
                <a:gd name="connsiteY21" fmla="*/ 1076325 h 1164431"/>
                <a:gd name="connsiteX22" fmla="*/ 33338 w 676275"/>
                <a:gd name="connsiteY22" fmla="*/ 969169 h 1164431"/>
                <a:gd name="connsiteX23" fmla="*/ 92869 w 676275"/>
                <a:gd name="connsiteY23" fmla="*/ 769144 h 1164431"/>
                <a:gd name="connsiteX24" fmla="*/ 140494 w 676275"/>
                <a:gd name="connsiteY24" fmla="*/ 604838 h 1164431"/>
                <a:gd name="connsiteX25" fmla="*/ 190500 w 676275"/>
                <a:gd name="connsiteY25" fmla="*/ 435769 h 1164431"/>
                <a:gd name="connsiteX26" fmla="*/ 226219 w 676275"/>
                <a:gd name="connsiteY26" fmla="*/ 309563 h 1164431"/>
                <a:gd name="connsiteX27" fmla="*/ 250031 w 676275"/>
                <a:gd name="connsiteY27" fmla="*/ 223838 h 1164431"/>
                <a:gd name="connsiteX28" fmla="*/ 254794 w 676275"/>
                <a:gd name="connsiteY28" fmla="*/ 192881 h 1164431"/>
                <a:gd name="connsiteX29" fmla="*/ 252413 w 676275"/>
                <a:gd name="connsiteY29" fmla="*/ 180975 h 1164431"/>
                <a:gd name="connsiteX30" fmla="*/ 245269 w 676275"/>
                <a:gd name="connsiteY30" fmla="*/ 169069 h 1164431"/>
                <a:gd name="connsiteX31" fmla="*/ 228600 w 676275"/>
                <a:gd name="connsiteY31" fmla="*/ 159544 h 1164431"/>
                <a:gd name="connsiteX0" fmla="*/ 228600 w 676275"/>
                <a:gd name="connsiteY0" fmla="*/ 130969 h 1135856"/>
                <a:gd name="connsiteX1" fmla="*/ 602456 w 676275"/>
                <a:gd name="connsiteY1" fmla="*/ 0 h 1135856"/>
                <a:gd name="connsiteX2" fmla="*/ 626269 w 676275"/>
                <a:gd name="connsiteY2" fmla="*/ 16669 h 1135856"/>
                <a:gd name="connsiteX3" fmla="*/ 652463 w 676275"/>
                <a:gd name="connsiteY3" fmla="*/ 33338 h 1135856"/>
                <a:gd name="connsiteX4" fmla="*/ 666750 w 676275"/>
                <a:gd name="connsiteY4" fmla="*/ 50006 h 1135856"/>
                <a:gd name="connsiteX5" fmla="*/ 676275 w 676275"/>
                <a:gd name="connsiteY5" fmla="*/ 69056 h 1135856"/>
                <a:gd name="connsiteX6" fmla="*/ 671513 w 676275"/>
                <a:gd name="connsiteY6" fmla="*/ 97631 h 1135856"/>
                <a:gd name="connsiteX7" fmla="*/ 659606 w 676275"/>
                <a:gd name="connsiteY7" fmla="*/ 119063 h 1135856"/>
                <a:gd name="connsiteX8" fmla="*/ 621506 w 676275"/>
                <a:gd name="connsiteY8" fmla="*/ 145256 h 1135856"/>
                <a:gd name="connsiteX9" fmla="*/ 561975 w 676275"/>
                <a:gd name="connsiteY9" fmla="*/ 176213 h 1135856"/>
                <a:gd name="connsiteX10" fmla="*/ 526256 w 676275"/>
                <a:gd name="connsiteY10" fmla="*/ 252413 h 1135856"/>
                <a:gd name="connsiteX11" fmla="*/ 440531 w 676275"/>
                <a:gd name="connsiteY11" fmla="*/ 431006 h 1135856"/>
                <a:gd name="connsiteX12" fmla="*/ 354806 w 676275"/>
                <a:gd name="connsiteY12" fmla="*/ 604838 h 1135856"/>
                <a:gd name="connsiteX13" fmla="*/ 271463 w 676275"/>
                <a:gd name="connsiteY13" fmla="*/ 757238 h 1135856"/>
                <a:gd name="connsiteX14" fmla="*/ 200025 w 676275"/>
                <a:gd name="connsiteY14" fmla="*/ 888206 h 1135856"/>
                <a:gd name="connsiteX15" fmla="*/ 88106 w 676275"/>
                <a:gd name="connsiteY15" fmla="*/ 1083469 h 1135856"/>
                <a:gd name="connsiteX16" fmla="*/ 47625 w 676275"/>
                <a:gd name="connsiteY16" fmla="*/ 1133475 h 1135856"/>
                <a:gd name="connsiteX17" fmla="*/ 11906 w 676275"/>
                <a:gd name="connsiteY17" fmla="*/ 1135856 h 1135856"/>
                <a:gd name="connsiteX18" fmla="*/ 4763 w 676275"/>
                <a:gd name="connsiteY18" fmla="*/ 1116806 h 1135856"/>
                <a:gd name="connsiteX19" fmla="*/ 0 w 676275"/>
                <a:gd name="connsiteY19" fmla="*/ 1076325 h 1135856"/>
                <a:gd name="connsiteX20" fmla="*/ 4763 w 676275"/>
                <a:gd name="connsiteY20" fmla="*/ 1047750 h 1135856"/>
                <a:gd name="connsiteX21" fmla="*/ 33338 w 676275"/>
                <a:gd name="connsiteY21" fmla="*/ 940594 h 1135856"/>
                <a:gd name="connsiteX22" fmla="*/ 92869 w 676275"/>
                <a:gd name="connsiteY22" fmla="*/ 740569 h 1135856"/>
                <a:gd name="connsiteX23" fmla="*/ 140494 w 676275"/>
                <a:gd name="connsiteY23" fmla="*/ 576263 h 1135856"/>
                <a:gd name="connsiteX24" fmla="*/ 190500 w 676275"/>
                <a:gd name="connsiteY24" fmla="*/ 407194 h 1135856"/>
                <a:gd name="connsiteX25" fmla="*/ 226219 w 676275"/>
                <a:gd name="connsiteY25" fmla="*/ 280988 h 1135856"/>
                <a:gd name="connsiteX26" fmla="*/ 250031 w 676275"/>
                <a:gd name="connsiteY26" fmla="*/ 195263 h 1135856"/>
                <a:gd name="connsiteX27" fmla="*/ 254794 w 676275"/>
                <a:gd name="connsiteY27" fmla="*/ 164306 h 1135856"/>
                <a:gd name="connsiteX28" fmla="*/ 252413 w 676275"/>
                <a:gd name="connsiteY28" fmla="*/ 152400 h 1135856"/>
                <a:gd name="connsiteX29" fmla="*/ 245269 w 676275"/>
                <a:gd name="connsiteY29" fmla="*/ 140494 h 1135856"/>
                <a:gd name="connsiteX30" fmla="*/ 228600 w 676275"/>
                <a:gd name="connsiteY30" fmla="*/ 130969 h 1135856"/>
                <a:gd name="connsiteX0" fmla="*/ 228600 w 676275"/>
                <a:gd name="connsiteY0" fmla="*/ 114300 h 1119187"/>
                <a:gd name="connsiteX1" fmla="*/ 626269 w 676275"/>
                <a:gd name="connsiteY1" fmla="*/ 0 h 1119187"/>
                <a:gd name="connsiteX2" fmla="*/ 652463 w 676275"/>
                <a:gd name="connsiteY2" fmla="*/ 16669 h 1119187"/>
                <a:gd name="connsiteX3" fmla="*/ 666750 w 676275"/>
                <a:gd name="connsiteY3" fmla="*/ 33337 h 1119187"/>
                <a:gd name="connsiteX4" fmla="*/ 676275 w 676275"/>
                <a:gd name="connsiteY4" fmla="*/ 52387 h 1119187"/>
                <a:gd name="connsiteX5" fmla="*/ 671513 w 676275"/>
                <a:gd name="connsiteY5" fmla="*/ 80962 h 1119187"/>
                <a:gd name="connsiteX6" fmla="*/ 659606 w 676275"/>
                <a:gd name="connsiteY6" fmla="*/ 102394 h 1119187"/>
                <a:gd name="connsiteX7" fmla="*/ 621506 w 676275"/>
                <a:gd name="connsiteY7" fmla="*/ 128587 h 1119187"/>
                <a:gd name="connsiteX8" fmla="*/ 561975 w 676275"/>
                <a:gd name="connsiteY8" fmla="*/ 159544 h 1119187"/>
                <a:gd name="connsiteX9" fmla="*/ 526256 w 676275"/>
                <a:gd name="connsiteY9" fmla="*/ 235744 h 1119187"/>
                <a:gd name="connsiteX10" fmla="*/ 440531 w 676275"/>
                <a:gd name="connsiteY10" fmla="*/ 414337 h 1119187"/>
                <a:gd name="connsiteX11" fmla="*/ 354806 w 676275"/>
                <a:gd name="connsiteY11" fmla="*/ 588169 h 1119187"/>
                <a:gd name="connsiteX12" fmla="*/ 271463 w 676275"/>
                <a:gd name="connsiteY12" fmla="*/ 740569 h 1119187"/>
                <a:gd name="connsiteX13" fmla="*/ 200025 w 676275"/>
                <a:gd name="connsiteY13" fmla="*/ 871537 h 1119187"/>
                <a:gd name="connsiteX14" fmla="*/ 88106 w 676275"/>
                <a:gd name="connsiteY14" fmla="*/ 1066800 h 1119187"/>
                <a:gd name="connsiteX15" fmla="*/ 47625 w 676275"/>
                <a:gd name="connsiteY15" fmla="*/ 1116806 h 1119187"/>
                <a:gd name="connsiteX16" fmla="*/ 11906 w 676275"/>
                <a:gd name="connsiteY16" fmla="*/ 1119187 h 1119187"/>
                <a:gd name="connsiteX17" fmla="*/ 4763 w 676275"/>
                <a:gd name="connsiteY17" fmla="*/ 1100137 h 1119187"/>
                <a:gd name="connsiteX18" fmla="*/ 0 w 676275"/>
                <a:gd name="connsiteY18" fmla="*/ 1059656 h 1119187"/>
                <a:gd name="connsiteX19" fmla="*/ 4763 w 676275"/>
                <a:gd name="connsiteY19" fmla="*/ 1031081 h 1119187"/>
                <a:gd name="connsiteX20" fmla="*/ 33338 w 676275"/>
                <a:gd name="connsiteY20" fmla="*/ 923925 h 1119187"/>
                <a:gd name="connsiteX21" fmla="*/ 92869 w 676275"/>
                <a:gd name="connsiteY21" fmla="*/ 723900 h 1119187"/>
                <a:gd name="connsiteX22" fmla="*/ 140494 w 676275"/>
                <a:gd name="connsiteY22" fmla="*/ 559594 h 1119187"/>
                <a:gd name="connsiteX23" fmla="*/ 190500 w 676275"/>
                <a:gd name="connsiteY23" fmla="*/ 390525 h 1119187"/>
                <a:gd name="connsiteX24" fmla="*/ 226219 w 676275"/>
                <a:gd name="connsiteY24" fmla="*/ 264319 h 1119187"/>
                <a:gd name="connsiteX25" fmla="*/ 250031 w 676275"/>
                <a:gd name="connsiteY25" fmla="*/ 178594 h 1119187"/>
                <a:gd name="connsiteX26" fmla="*/ 254794 w 676275"/>
                <a:gd name="connsiteY26" fmla="*/ 147637 h 1119187"/>
                <a:gd name="connsiteX27" fmla="*/ 252413 w 676275"/>
                <a:gd name="connsiteY27" fmla="*/ 135731 h 1119187"/>
                <a:gd name="connsiteX28" fmla="*/ 245269 w 676275"/>
                <a:gd name="connsiteY28" fmla="*/ 123825 h 1119187"/>
                <a:gd name="connsiteX29" fmla="*/ 228600 w 676275"/>
                <a:gd name="connsiteY29" fmla="*/ 114300 h 1119187"/>
                <a:gd name="connsiteX0" fmla="*/ 228600 w 676275"/>
                <a:gd name="connsiteY0" fmla="*/ 97631 h 1102518"/>
                <a:gd name="connsiteX1" fmla="*/ 652463 w 676275"/>
                <a:gd name="connsiteY1" fmla="*/ 0 h 1102518"/>
                <a:gd name="connsiteX2" fmla="*/ 666750 w 676275"/>
                <a:gd name="connsiteY2" fmla="*/ 16668 h 1102518"/>
                <a:gd name="connsiteX3" fmla="*/ 676275 w 676275"/>
                <a:gd name="connsiteY3" fmla="*/ 35718 h 1102518"/>
                <a:gd name="connsiteX4" fmla="*/ 671513 w 676275"/>
                <a:gd name="connsiteY4" fmla="*/ 64293 h 1102518"/>
                <a:gd name="connsiteX5" fmla="*/ 659606 w 676275"/>
                <a:gd name="connsiteY5" fmla="*/ 85725 h 1102518"/>
                <a:gd name="connsiteX6" fmla="*/ 621506 w 676275"/>
                <a:gd name="connsiteY6" fmla="*/ 111918 h 1102518"/>
                <a:gd name="connsiteX7" fmla="*/ 561975 w 676275"/>
                <a:gd name="connsiteY7" fmla="*/ 142875 h 1102518"/>
                <a:gd name="connsiteX8" fmla="*/ 526256 w 676275"/>
                <a:gd name="connsiteY8" fmla="*/ 219075 h 1102518"/>
                <a:gd name="connsiteX9" fmla="*/ 440531 w 676275"/>
                <a:gd name="connsiteY9" fmla="*/ 397668 h 1102518"/>
                <a:gd name="connsiteX10" fmla="*/ 354806 w 676275"/>
                <a:gd name="connsiteY10" fmla="*/ 571500 h 1102518"/>
                <a:gd name="connsiteX11" fmla="*/ 271463 w 676275"/>
                <a:gd name="connsiteY11" fmla="*/ 723900 h 1102518"/>
                <a:gd name="connsiteX12" fmla="*/ 200025 w 676275"/>
                <a:gd name="connsiteY12" fmla="*/ 854868 h 1102518"/>
                <a:gd name="connsiteX13" fmla="*/ 88106 w 676275"/>
                <a:gd name="connsiteY13" fmla="*/ 1050131 h 1102518"/>
                <a:gd name="connsiteX14" fmla="*/ 47625 w 676275"/>
                <a:gd name="connsiteY14" fmla="*/ 1100137 h 1102518"/>
                <a:gd name="connsiteX15" fmla="*/ 11906 w 676275"/>
                <a:gd name="connsiteY15" fmla="*/ 1102518 h 1102518"/>
                <a:gd name="connsiteX16" fmla="*/ 4763 w 676275"/>
                <a:gd name="connsiteY16" fmla="*/ 1083468 h 1102518"/>
                <a:gd name="connsiteX17" fmla="*/ 0 w 676275"/>
                <a:gd name="connsiteY17" fmla="*/ 1042987 h 1102518"/>
                <a:gd name="connsiteX18" fmla="*/ 4763 w 676275"/>
                <a:gd name="connsiteY18" fmla="*/ 1014412 h 1102518"/>
                <a:gd name="connsiteX19" fmla="*/ 33338 w 676275"/>
                <a:gd name="connsiteY19" fmla="*/ 907256 h 1102518"/>
                <a:gd name="connsiteX20" fmla="*/ 92869 w 676275"/>
                <a:gd name="connsiteY20" fmla="*/ 707231 h 1102518"/>
                <a:gd name="connsiteX21" fmla="*/ 140494 w 676275"/>
                <a:gd name="connsiteY21" fmla="*/ 542925 h 1102518"/>
                <a:gd name="connsiteX22" fmla="*/ 190500 w 676275"/>
                <a:gd name="connsiteY22" fmla="*/ 373856 h 1102518"/>
                <a:gd name="connsiteX23" fmla="*/ 226219 w 676275"/>
                <a:gd name="connsiteY23" fmla="*/ 247650 h 1102518"/>
                <a:gd name="connsiteX24" fmla="*/ 250031 w 676275"/>
                <a:gd name="connsiteY24" fmla="*/ 161925 h 1102518"/>
                <a:gd name="connsiteX25" fmla="*/ 254794 w 676275"/>
                <a:gd name="connsiteY25" fmla="*/ 130968 h 1102518"/>
                <a:gd name="connsiteX26" fmla="*/ 252413 w 676275"/>
                <a:gd name="connsiteY26" fmla="*/ 119062 h 1102518"/>
                <a:gd name="connsiteX27" fmla="*/ 245269 w 676275"/>
                <a:gd name="connsiteY27" fmla="*/ 107156 h 1102518"/>
                <a:gd name="connsiteX28" fmla="*/ 228600 w 676275"/>
                <a:gd name="connsiteY28" fmla="*/ 97631 h 1102518"/>
                <a:gd name="connsiteX0" fmla="*/ 228600 w 676275"/>
                <a:gd name="connsiteY0" fmla="*/ 80963 h 1085850"/>
                <a:gd name="connsiteX1" fmla="*/ 666750 w 676275"/>
                <a:gd name="connsiteY1" fmla="*/ 0 h 1085850"/>
                <a:gd name="connsiteX2" fmla="*/ 676275 w 676275"/>
                <a:gd name="connsiteY2" fmla="*/ 19050 h 1085850"/>
                <a:gd name="connsiteX3" fmla="*/ 671513 w 676275"/>
                <a:gd name="connsiteY3" fmla="*/ 47625 h 1085850"/>
                <a:gd name="connsiteX4" fmla="*/ 659606 w 676275"/>
                <a:gd name="connsiteY4" fmla="*/ 69057 h 1085850"/>
                <a:gd name="connsiteX5" fmla="*/ 621506 w 676275"/>
                <a:gd name="connsiteY5" fmla="*/ 95250 h 1085850"/>
                <a:gd name="connsiteX6" fmla="*/ 561975 w 676275"/>
                <a:gd name="connsiteY6" fmla="*/ 126207 h 1085850"/>
                <a:gd name="connsiteX7" fmla="*/ 526256 w 676275"/>
                <a:gd name="connsiteY7" fmla="*/ 202407 h 1085850"/>
                <a:gd name="connsiteX8" fmla="*/ 440531 w 676275"/>
                <a:gd name="connsiteY8" fmla="*/ 381000 h 1085850"/>
                <a:gd name="connsiteX9" fmla="*/ 354806 w 676275"/>
                <a:gd name="connsiteY9" fmla="*/ 554832 h 1085850"/>
                <a:gd name="connsiteX10" fmla="*/ 271463 w 676275"/>
                <a:gd name="connsiteY10" fmla="*/ 707232 h 1085850"/>
                <a:gd name="connsiteX11" fmla="*/ 200025 w 676275"/>
                <a:gd name="connsiteY11" fmla="*/ 838200 h 1085850"/>
                <a:gd name="connsiteX12" fmla="*/ 88106 w 676275"/>
                <a:gd name="connsiteY12" fmla="*/ 1033463 h 1085850"/>
                <a:gd name="connsiteX13" fmla="*/ 47625 w 676275"/>
                <a:gd name="connsiteY13" fmla="*/ 1083469 h 1085850"/>
                <a:gd name="connsiteX14" fmla="*/ 11906 w 676275"/>
                <a:gd name="connsiteY14" fmla="*/ 1085850 h 1085850"/>
                <a:gd name="connsiteX15" fmla="*/ 4763 w 676275"/>
                <a:gd name="connsiteY15" fmla="*/ 1066800 h 1085850"/>
                <a:gd name="connsiteX16" fmla="*/ 0 w 676275"/>
                <a:gd name="connsiteY16" fmla="*/ 1026319 h 1085850"/>
                <a:gd name="connsiteX17" fmla="*/ 4763 w 676275"/>
                <a:gd name="connsiteY17" fmla="*/ 997744 h 1085850"/>
                <a:gd name="connsiteX18" fmla="*/ 33338 w 676275"/>
                <a:gd name="connsiteY18" fmla="*/ 890588 h 1085850"/>
                <a:gd name="connsiteX19" fmla="*/ 92869 w 676275"/>
                <a:gd name="connsiteY19" fmla="*/ 690563 h 1085850"/>
                <a:gd name="connsiteX20" fmla="*/ 140494 w 676275"/>
                <a:gd name="connsiteY20" fmla="*/ 526257 h 1085850"/>
                <a:gd name="connsiteX21" fmla="*/ 190500 w 676275"/>
                <a:gd name="connsiteY21" fmla="*/ 357188 h 1085850"/>
                <a:gd name="connsiteX22" fmla="*/ 226219 w 676275"/>
                <a:gd name="connsiteY22" fmla="*/ 230982 h 1085850"/>
                <a:gd name="connsiteX23" fmla="*/ 250031 w 676275"/>
                <a:gd name="connsiteY23" fmla="*/ 145257 h 1085850"/>
                <a:gd name="connsiteX24" fmla="*/ 254794 w 676275"/>
                <a:gd name="connsiteY24" fmla="*/ 114300 h 1085850"/>
                <a:gd name="connsiteX25" fmla="*/ 252413 w 676275"/>
                <a:gd name="connsiteY25" fmla="*/ 102394 h 1085850"/>
                <a:gd name="connsiteX26" fmla="*/ 245269 w 676275"/>
                <a:gd name="connsiteY26" fmla="*/ 90488 h 1085850"/>
                <a:gd name="connsiteX27" fmla="*/ 228600 w 676275"/>
                <a:gd name="connsiteY27" fmla="*/ 80963 h 1085850"/>
                <a:gd name="connsiteX0" fmla="*/ 228600 w 671513"/>
                <a:gd name="connsiteY0" fmla="*/ 80963 h 1085850"/>
                <a:gd name="connsiteX1" fmla="*/ 666750 w 671513"/>
                <a:gd name="connsiteY1" fmla="*/ 0 h 1085850"/>
                <a:gd name="connsiteX2" fmla="*/ 671513 w 671513"/>
                <a:gd name="connsiteY2" fmla="*/ 47625 h 1085850"/>
                <a:gd name="connsiteX3" fmla="*/ 659606 w 671513"/>
                <a:gd name="connsiteY3" fmla="*/ 69057 h 1085850"/>
                <a:gd name="connsiteX4" fmla="*/ 621506 w 671513"/>
                <a:gd name="connsiteY4" fmla="*/ 95250 h 1085850"/>
                <a:gd name="connsiteX5" fmla="*/ 561975 w 671513"/>
                <a:gd name="connsiteY5" fmla="*/ 126207 h 1085850"/>
                <a:gd name="connsiteX6" fmla="*/ 526256 w 671513"/>
                <a:gd name="connsiteY6" fmla="*/ 202407 h 1085850"/>
                <a:gd name="connsiteX7" fmla="*/ 440531 w 671513"/>
                <a:gd name="connsiteY7" fmla="*/ 381000 h 1085850"/>
                <a:gd name="connsiteX8" fmla="*/ 354806 w 671513"/>
                <a:gd name="connsiteY8" fmla="*/ 554832 h 1085850"/>
                <a:gd name="connsiteX9" fmla="*/ 271463 w 671513"/>
                <a:gd name="connsiteY9" fmla="*/ 707232 h 1085850"/>
                <a:gd name="connsiteX10" fmla="*/ 200025 w 671513"/>
                <a:gd name="connsiteY10" fmla="*/ 838200 h 1085850"/>
                <a:gd name="connsiteX11" fmla="*/ 88106 w 671513"/>
                <a:gd name="connsiteY11" fmla="*/ 1033463 h 1085850"/>
                <a:gd name="connsiteX12" fmla="*/ 47625 w 671513"/>
                <a:gd name="connsiteY12" fmla="*/ 1083469 h 1085850"/>
                <a:gd name="connsiteX13" fmla="*/ 11906 w 671513"/>
                <a:gd name="connsiteY13" fmla="*/ 1085850 h 1085850"/>
                <a:gd name="connsiteX14" fmla="*/ 4763 w 671513"/>
                <a:gd name="connsiteY14" fmla="*/ 1066800 h 1085850"/>
                <a:gd name="connsiteX15" fmla="*/ 0 w 671513"/>
                <a:gd name="connsiteY15" fmla="*/ 1026319 h 1085850"/>
                <a:gd name="connsiteX16" fmla="*/ 4763 w 671513"/>
                <a:gd name="connsiteY16" fmla="*/ 997744 h 1085850"/>
                <a:gd name="connsiteX17" fmla="*/ 33338 w 671513"/>
                <a:gd name="connsiteY17" fmla="*/ 890588 h 1085850"/>
                <a:gd name="connsiteX18" fmla="*/ 92869 w 671513"/>
                <a:gd name="connsiteY18" fmla="*/ 690563 h 1085850"/>
                <a:gd name="connsiteX19" fmla="*/ 140494 w 671513"/>
                <a:gd name="connsiteY19" fmla="*/ 526257 h 1085850"/>
                <a:gd name="connsiteX20" fmla="*/ 190500 w 671513"/>
                <a:gd name="connsiteY20" fmla="*/ 357188 h 1085850"/>
                <a:gd name="connsiteX21" fmla="*/ 226219 w 671513"/>
                <a:gd name="connsiteY21" fmla="*/ 230982 h 1085850"/>
                <a:gd name="connsiteX22" fmla="*/ 250031 w 671513"/>
                <a:gd name="connsiteY22" fmla="*/ 145257 h 1085850"/>
                <a:gd name="connsiteX23" fmla="*/ 254794 w 671513"/>
                <a:gd name="connsiteY23" fmla="*/ 114300 h 1085850"/>
                <a:gd name="connsiteX24" fmla="*/ 252413 w 671513"/>
                <a:gd name="connsiteY24" fmla="*/ 102394 h 1085850"/>
                <a:gd name="connsiteX25" fmla="*/ 245269 w 671513"/>
                <a:gd name="connsiteY25" fmla="*/ 90488 h 1085850"/>
                <a:gd name="connsiteX26" fmla="*/ 228600 w 671513"/>
                <a:gd name="connsiteY26" fmla="*/ 80963 h 1085850"/>
                <a:gd name="connsiteX0" fmla="*/ 228600 w 671513"/>
                <a:gd name="connsiteY0" fmla="*/ 33338 h 1038225"/>
                <a:gd name="connsiteX1" fmla="*/ 671513 w 671513"/>
                <a:gd name="connsiteY1" fmla="*/ 0 h 1038225"/>
                <a:gd name="connsiteX2" fmla="*/ 659606 w 671513"/>
                <a:gd name="connsiteY2" fmla="*/ 21432 h 1038225"/>
                <a:gd name="connsiteX3" fmla="*/ 621506 w 671513"/>
                <a:gd name="connsiteY3" fmla="*/ 47625 h 1038225"/>
                <a:gd name="connsiteX4" fmla="*/ 561975 w 671513"/>
                <a:gd name="connsiteY4" fmla="*/ 78582 h 1038225"/>
                <a:gd name="connsiteX5" fmla="*/ 526256 w 671513"/>
                <a:gd name="connsiteY5" fmla="*/ 154782 h 1038225"/>
                <a:gd name="connsiteX6" fmla="*/ 440531 w 671513"/>
                <a:gd name="connsiteY6" fmla="*/ 333375 h 1038225"/>
                <a:gd name="connsiteX7" fmla="*/ 354806 w 671513"/>
                <a:gd name="connsiteY7" fmla="*/ 507207 h 1038225"/>
                <a:gd name="connsiteX8" fmla="*/ 271463 w 671513"/>
                <a:gd name="connsiteY8" fmla="*/ 659607 h 1038225"/>
                <a:gd name="connsiteX9" fmla="*/ 200025 w 671513"/>
                <a:gd name="connsiteY9" fmla="*/ 790575 h 1038225"/>
                <a:gd name="connsiteX10" fmla="*/ 88106 w 671513"/>
                <a:gd name="connsiteY10" fmla="*/ 985838 h 1038225"/>
                <a:gd name="connsiteX11" fmla="*/ 47625 w 671513"/>
                <a:gd name="connsiteY11" fmla="*/ 1035844 h 1038225"/>
                <a:gd name="connsiteX12" fmla="*/ 11906 w 671513"/>
                <a:gd name="connsiteY12" fmla="*/ 1038225 h 1038225"/>
                <a:gd name="connsiteX13" fmla="*/ 4763 w 671513"/>
                <a:gd name="connsiteY13" fmla="*/ 1019175 h 1038225"/>
                <a:gd name="connsiteX14" fmla="*/ 0 w 671513"/>
                <a:gd name="connsiteY14" fmla="*/ 978694 h 1038225"/>
                <a:gd name="connsiteX15" fmla="*/ 4763 w 671513"/>
                <a:gd name="connsiteY15" fmla="*/ 950119 h 1038225"/>
                <a:gd name="connsiteX16" fmla="*/ 33338 w 671513"/>
                <a:gd name="connsiteY16" fmla="*/ 842963 h 1038225"/>
                <a:gd name="connsiteX17" fmla="*/ 92869 w 671513"/>
                <a:gd name="connsiteY17" fmla="*/ 642938 h 1038225"/>
                <a:gd name="connsiteX18" fmla="*/ 140494 w 671513"/>
                <a:gd name="connsiteY18" fmla="*/ 478632 h 1038225"/>
                <a:gd name="connsiteX19" fmla="*/ 190500 w 671513"/>
                <a:gd name="connsiteY19" fmla="*/ 309563 h 1038225"/>
                <a:gd name="connsiteX20" fmla="*/ 226219 w 671513"/>
                <a:gd name="connsiteY20" fmla="*/ 183357 h 1038225"/>
                <a:gd name="connsiteX21" fmla="*/ 250031 w 671513"/>
                <a:gd name="connsiteY21" fmla="*/ 97632 h 1038225"/>
                <a:gd name="connsiteX22" fmla="*/ 254794 w 671513"/>
                <a:gd name="connsiteY22" fmla="*/ 66675 h 1038225"/>
                <a:gd name="connsiteX23" fmla="*/ 252413 w 671513"/>
                <a:gd name="connsiteY23" fmla="*/ 54769 h 1038225"/>
                <a:gd name="connsiteX24" fmla="*/ 245269 w 671513"/>
                <a:gd name="connsiteY24" fmla="*/ 42863 h 1038225"/>
                <a:gd name="connsiteX25" fmla="*/ 228600 w 671513"/>
                <a:gd name="connsiteY25" fmla="*/ 33338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3" h="1038225">
                  <a:moveTo>
                    <a:pt x="228600" y="33338"/>
                  </a:moveTo>
                  <a:lnTo>
                    <a:pt x="671513" y="0"/>
                  </a:lnTo>
                  <a:lnTo>
                    <a:pt x="659606" y="21432"/>
                  </a:lnTo>
                  <a:lnTo>
                    <a:pt x="621506" y="47625"/>
                  </a:lnTo>
                  <a:lnTo>
                    <a:pt x="561975" y="78582"/>
                  </a:lnTo>
                  <a:lnTo>
                    <a:pt x="526256" y="154782"/>
                  </a:lnTo>
                  <a:lnTo>
                    <a:pt x="440531" y="333375"/>
                  </a:lnTo>
                  <a:lnTo>
                    <a:pt x="354806" y="507207"/>
                  </a:lnTo>
                  <a:lnTo>
                    <a:pt x="271463" y="659607"/>
                  </a:lnTo>
                  <a:lnTo>
                    <a:pt x="200025" y="790575"/>
                  </a:lnTo>
                  <a:lnTo>
                    <a:pt x="88106" y="985838"/>
                  </a:lnTo>
                  <a:lnTo>
                    <a:pt x="47625" y="1035844"/>
                  </a:lnTo>
                  <a:lnTo>
                    <a:pt x="11906" y="1038225"/>
                  </a:lnTo>
                  <a:lnTo>
                    <a:pt x="4763" y="1019175"/>
                  </a:lnTo>
                  <a:lnTo>
                    <a:pt x="0" y="978694"/>
                  </a:lnTo>
                  <a:lnTo>
                    <a:pt x="4763" y="950119"/>
                  </a:lnTo>
                  <a:lnTo>
                    <a:pt x="33338" y="842963"/>
                  </a:lnTo>
                  <a:lnTo>
                    <a:pt x="92869" y="642938"/>
                  </a:lnTo>
                  <a:lnTo>
                    <a:pt x="140494" y="478632"/>
                  </a:lnTo>
                  <a:lnTo>
                    <a:pt x="190500" y="309563"/>
                  </a:lnTo>
                  <a:lnTo>
                    <a:pt x="226219" y="183357"/>
                  </a:lnTo>
                  <a:lnTo>
                    <a:pt x="250031" y="97632"/>
                  </a:lnTo>
                  <a:lnTo>
                    <a:pt x="254794" y="66675"/>
                  </a:lnTo>
                  <a:lnTo>
                    <a:pt x="252413" y="54769"/>
                  </a:lnTo>
                  <a:lnTo>
                    <a:pt x="245269" y="42863"/>
                  </a:lnTo>
                  <a:lnTo>
                    <a:pt x="22860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4">
              <a:extLst>
                <a:ext uri="{FF2B5EF4-FFF2-40B4-BE49-F238E27FC236}">
                  <a16:creationId xmlns:a16="http://schemas.microsoft.com/office/drawing/2014/main" id="{C652B6AF-1B50-43D4-B006-CDCF6BD627CE}"/>
                </a:ext>
              </a:extLst>
            </p:cNvPr>
            <p:cNvSpPr/>
            <p:nvPr/>
          </p:nvSpPr>
          <p:spPr>
            <a:xfrm>
              <a:off x="6394450" y="3179763"/>
              <a:ext cx="806450" cy="1220787"/>
            </a:xfrm>
            <a:custGeom>
              <a:avLst/>
              <a:gdLst>
                <a:gd name="connsiteX0" fmla="*/ 414338 w 807244"/>
                <a:gd name="connsiteY0" fmla="*/ 419100 h 1221581"/>
                <a:gd name="connsiteX1" fmla="*/ 309563 w 807244"/>
                <a:gd name="connsiteY1" fmla="*/ 309562 h 1221581"/>
                <a:gd name="connsiteX2" fmla="*/ 238125 w 807244"/>
                <a:gd name="connsiteY2" fmla="*/ 235744 h 1221581"/>
                <a:gd name="connsiteX3" fmla="*/ 180975 w 807244"/>
                <a:gd name="connsiteY3" fmla="*/ 178594 h 1221581"/>
                <a:gd name="connsiteX4" fmla="*/ 133350 w 807244"/>
                <a:gd name="connsiteY4" fmla="*/ 130969 h 1221581"/>
                <a:gd name="connsiteX5" fmla="*/ 121444 w 807244"/>
                <a:gd name="connsiteY5" fmla="*/ 116681 h 1221581"/>
                <a:gd name="connsiteX6" fmla="*/ 111919 w 807244"/>
                <a:gd name="connsiteY6" fmla="*/ 104775 h 1221581"/>
                <a:gd name="connsiteX7" fmla="*/ 100013 w 807244"/>
                <a:gd name="connsiteY7" fmla="*/ 64294 h 1221581"/>
                <a:gd name="connsiteX8" fmla="*/ 90488 w 807244"/>
                <a:gd name="connsiteY8" fmla="*/ 23812 h 1221581"/>
                <a:gd name="connsiteX9" fmla="*/ 76200 w 807244"/>
                <a:gd name="connsiteY9" fmla="*/ 0 h 1221581"/>
                <a:gd name="connsiteX10" fmla="*/ 0 w 807244"/>
                <a:gd name="connsiteY10" fmla="*/ 64294 h 1221581"/>
                <a:gd name="connsiteX11" fmla="*/ 2382 w 807244"/>
                <a:gd name="connsiteY11" fmla="*/ 95250 h 1221581"/>
                <a:gd name="connsiteX12" fmla="*/ 11907 w 807244"/>
                <a:gd name="connsiteY12" fmla="*/ 130969 h 1221581"/>
                <a:gd name="connsiteX13" fmla="*/ 35719 w 807244"/>
                <a:gd name="connsiteY13" fmla="*/ 185737 h 1221581"/>
                <a:gd name="connsiteX14" fmla="*/ 45244 w 807244"/>
                <a:gd name="connsiteY14" fmla="*/ 202406 h 1221581"/>
                <a:gd name="connsiteX15" fmla="*/ 76200 w 807244"/>
                <a:gd name="connsiteY15" fmla="*/ 230981 h 1221581"/>
                <a:gd name="connsiteX16" fmla="*/ 142875 w 807244"/>
                <a:gd name="connsiteY16" fmla="*/ 290512 h 1221581"/>
                <a:gd name="connsiteX17" fmla="*/ 188119 w 807244"/>
                <a:gd name="connsiteY17" fmla="*/ 333375 h 1221581"/>
                <a:gd name="connsiteX18" fmla="*/ 228600 w 807244"/>
                <a:gd name="connsiteY18" fmla="*/ 376237 h 1221581"/>
                <a:gd name="connsiteX19" fmla="*/ 280988 w 807244"/>
                <a:gd name="connsiteY19" fmla="*/ 431006 h 1221581"/>
                <a:gd name="connsiteX20" fmla="*/ 330994 w 807244"/>
                <a:gd name="connsiteY20" fmla="*/ 485775 h 1221581"/>
                <a:gd name="connsiteX21" fmla="*/ 381000 w 807244"/>
                <a:gd name="connsiteY21" fmla="*/ 550069 h 1221581"/>
                <a:gd name="connsiteX22" fmla="*/ 419100 w 807244"/>
                <a:gd name="connsiteY22" fmla="*/ 604837 h 1221581"/>
                <a:gd name="connsiteX23" fmla="*/ 450057 w 807244"/>
                <a:gd name="connsiteY23" fmla="*/ 654844 h 1221581"/>
                <a:gd name="connsiteX24" fmla="*/ 473869 w 807244"/>
                <a:gd name="connsiteY24" fmla="*/ 697706 h 1221581"/>
                <a:gd name="connsiteX25" fmla="*/ 485775 w 807244"/>
                <a:gd name="connsiteY25" fmla="*/ 731044 h 1221581"/>
                <a:gd name="connsiteX26" fmla="*/ 507207 w 807244"/>
                <a:gd name="connsiteY26" fmla="*/ 797719 h 1221581"/>
                <a:gd name="connsiteX27" fmla="*/ 526257 w 807244"/>
                <a:gd name="connsiteY27" fmla="*/ 857250 h 1221581"/>
                <a:gd name="connsiteX28" fmla="*/ 542925 w 807244"/>
                <a:gd name="connsiteY28" fmla="*/ 940594 h 1221581"/>
                <a:gd name="connsiteX29" fmla="*/ 550069 w 807244"/>
                <a:gd name="connsiteY29" fmla="*/ 983456 h 1221581"/>
                <a:gd name="connsiteX30" fmla="*/ 557213 w 807244"/>
                <a:gd name="connsiteY30" fmla="*/ 1031081 h 1221581"/>
                <a:gd name="connsiteX31" fmla="*/ 561975 w 807244"/>
                <a:gd name="connsiteY31" fmla="*/ 1114425 h 1221581"/>
                <a:gd name="connsiteX32" fmla="*/ 807244 w 807244"/>
                <a:gd name="connsiteY32" fmla="*/ 1221581 h 1221581"/>
                <a:gd name="connsiteX33" fmla="*/ 807244 w 807244"/>
                <a:gd name="connsiteY33" fmla="*/ 1173956 h 1221581"/>
                <a:gd name="connsiteX34" fmla="*/ 802482 w 807244"/>
                <a:gd name="connsiteY34" fmla="*/ 1121569 h 1221581"/>
                <a:gd name="connsiteX35" fmla="*/ 788194 w 807244"/>
                <a:gd name="connsiteY35" fmla="*/ 1047750 h 1221581"/>
                <a:gd name="connsiteX36" fmla="*/ 771525 w 807244"/>
                <a:gd name="connsiteY36" fmla="*/ 988219 h 1221581"/>
                <a:gd name="connsiteX37" fmla="*/ 754857 w 807244"/>
                <a:gd name="connsiteY37" fmla="*/ 935831 h 1221581"/>
                <a:gd name="connsiteX38" fmla="*/ 723900 w 807244"/>
                <a:gd name="connsiteY38" fmla="*/ 862012 h 1221581"/>
                <a:gd name="connsiteX39" fmla="*/ 690563 w 807244"/>
                <a:gd name="connsiteY39" fmla="*/ 792956 h 1221581"/>
                <a:gd name="connsiteX40" fmla="*/ 654844 w 807244"/>
                <a:gd name="connsiteY40" fmla="*/ 731044 h 1221581"/>
                <a:gd name="connsiteX41" fmla="*/ 609600 w 807244"/>
                <a:gd name="connsiteY41" fmla="*/ 659606 h 1221581"/>
                <a:gd name="connsiteX42" fmla="*/ 547688 w 807244"/>
                <a:gd name="connsiteY42" fmla="*/ 573881 h 1221581"/>
                <a:gd name="connsiteX43" fmla="*/ 485775 w 807244"/>
                <a:gd name="connsiteY43" fmla="*/ 500062 h 1221581"/>
                <a:gd name="connsiteX44" fmla="*/ 414338 w 807244"/>
                <a:gd name="connsiteY44" fmla="*/ 419100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4" h="1221581">
                  <a:moveTo>
                    <a:pt x="414338" y="419100"/>
                  </a:moveTo>
                  <a:lnTo>
                    <a:pt x="309563" y="309562"/>
                  </a:lnTo>
                  <a:lnTo>
                    <a:pt x="238125" y="235744"/>
                  </a:lnTo>
                  <a:lnTo>
                    <a:pt x="180975" y="178594"/>
                  </a:lnTo>
                  <a:lnTo>
                    <a:pt x="133350" y="130969"/>
                  </a:lnTo>
                  <a:lnTo>
                    <a:pt x="121444" y="116681"/>
                  </a:lnTo>
                  <a:lnTo>
                    <a:pt x="111919" y="104775"/>
                  </a:lnTo>
                  <a:lnTo>
                    <a:pt x="100013" y="64294"/>
                  </a:lnTo>
                  <a:lnTo>
                    <a:pt x="90488" y="23812"/>
                  </a:lnTo>
                  <a:lnTo>
                    <a:pt x="76200" y="0"/>
                  </a:lnTo>
                  <a:lnTo>
                    <a:pt x="0" y="64294"/>
                  </a:lnTo>
                  <a:lnTo>
                    <a:pt x="2382" y="95250"/>
                  </a:lnTo>
                  <a:lnTo>
                    <a:pt x="11907" y="130969"/>
                  </a:lnTo>
                  <a:lnTo>
                    <a:pt x="35719" y="185737"/>
                  </a:lnTo>
                  <a:lnTo>
                    <a:pt x="45244" y="202406"/>
                  </a:lnTo>
                  <a:lnTo>
                    <a:pt x="76200" y="230981"/>
                  </a:lnTo>
                  <a:lnTo>
                    <a:pt x="142875" y="290512"/>
                  </a:lnTo>
                  <a:lnTo>
                    <a:pt x="188119" y="333375"/>
                  </a:lnTo>
                  <a:lnTo>
                    <a:pt x="228600" y="376237"/>
                  </a:lnTo>
                  <a:lnTo>
                    <a:pt x="280988" y="431006"/>
                  </a:lnTo>
                  <a:lnTo>
                    <a:pt x="330994" y="485775"/>
                  </a:lnTo>
                  <a:lnTo>
                    <a:pt x="381000" y="550069"/>
                  </a:lnTo>
                  <a:lnTo>
                    <a:pt x="419100" y="604837"/>
                  </a:lnTo>
                  <a:lnTo>
                    <a:pt x="450057" y="654844"/>
                  </a:lnTo>
                  <a:lnTo>
                    <a:pt x="473869" y="697706"/>
                  </a:lnTo>
                  <a:lnTo>
                    <a:pt x="485775" y="731044"/>
                  </a:lnTo>
                  <a:lnTo>
                    <a:pt x="507207" y="797719"/>
                  </a:lnTo>
                  <a:lnTo>
                    <a:pt x="526257" y="857250"/>
                  </a:lnTo>
                  <a:lnTo>
                    <a:pt x="542925" y="940594"/>
                  </a:lnTo>
                  <a:lnTo>
                    <a:pt x="550069" y="983456"/>
                  </a:lnTo>
                  <a:lnTo>
                    <a:pt x="557213" y="1031081"/>
                  </a:lnTo>
                  <a:lnTo>
                    <a:pt x="561975" y="1114425"/>
                  </a:lnTo>
                  <a:lnTo>
                    <a:pt x="807244" y="1221581"/>
                  </a:lnTo>
                  <a:lnTo>
                    <a:pt x="807244" y="1173956"/>
                  </a:lnTo>
                  <a:lnTo>
                    <a:pt x="802482" y="1121569"/>
                  </a:lnTo>
                  <a:lnTo>
                    <a:pt x="788194" y="1047750"/>
                  </a:lnTo>
                  <a:lnTo>
                    <a:pt x="771525" y="988219"/>
                  </a:lnTo>
                  <a:lnTo>
                    <a:pt x="754857" y="935831"/>
                  </a:lnTo>
                  <a:lnTo>
                    <a:pt x="723900" y="862012"/>
                  </a:lnTo>
                  <a:lnTo>
                    <a:pt x="690563" y="792956"/>
                  </a:lnTo>
                  <a:lnTo>
                    <a:pt x="654844" y="731044"/>
                  </a:lnTo>
                  <a:lnTo>
                    <a:pt x="609600" y="659606"/>
                  </a:lnTo>
                  <a:lnTo>
                    <a:pt x="547688" y="573881"/>
                  </a:lnTo>
                  <a:lnTo>
                    <a:pt x="485775" y="500062"/>
                  </a:lnTo>
                  <a:lnTo>
                    <a:pt x="414338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5">
              <a:extLst>
                <a:ext uri="{FF2B5EF4-FFF2-40B4-BE49-F238E27FC236}">
                  <a16:creationId xmlns:a16="http://schemas.microsoft.com/office/drawing/2014/main" id="{F05AEFD0-112E-4030-8D62-A5A79716C6DC}"/>
                </a:ext>
              </a:extLst>
            </p:cNvPr>
            <p:cNvSpPr/>
            <p:nvPr/>
          </p:nvSpPr>
          <p:spPr>
            <a:xfrm>
              <a:off x="6557963" y="4230688"/>
              <a:ext cx="642937" cy="827087"/>
            </a:xfrm>
            <a:custGeom>
              <a:avLst/>
              <a:gdLst>
                <a:gd name="connsiteX0" fmla="*/ 573881 w 642937"/>
                <a:gd name="connsiteY0" fmla="*/ 507207 h 826294"/>
                <a:gd name="connsiteX1" fmla="*/ 600075 w 642937"/>
                <a:gd name="connsiteY1" fmla="*/ 445294 h 826294"/>
                <a:gd name="connsiteX2" fmla="*/ 616743 w 642937"/>
                <a:gd name="connsiteY2" fmla="*/ 390525 h 826294"/>
                <a:gd name="connsiteX3" fmla="*/ 626268 w 642937"/>
                <a:gd name="connsiteY3" fmla="*/ 342900 h 826294"/>
                <a:gd name="connsiteX4" fmla="*/ 635793 w 642937"/>
                <a:gd name="connsiteY4" fmla="*/ 280988 h 826294"/>
                <a:gd name="connsiteX5" fmla="*/ 640556 w 642937"/>
                <a:gd name="connsiteY5" fmla="*/ 219075 h 826294"/>
                <a:gd name="connsiteX6" fmla="*/ 642937 w 642937"/>
                <a:gd name="connsiteY6" fmla="*/ 164307 h 826294"/>
                <a:gd name="connsiteX7" fmla="*/ 635793 w 642937"/>
                <a:gd name="connsiteY7" fmla="*/ 85725 h 826294"/>
                <a:gd name="connsiteX8" fmla="*/ 397668 w 642937"/>
                <a:gd name="connsiteY8" fmla="*/ 0 h 826294"/>
                <a:gd name="connsiteX9" fmla="*/ 397668 w 642937"/>
                <a:gd name="connsiteY9" fmla="*/ 80963 h 826294"/>
                <a:gd name="connsiteX10" fmla="*/ 392906 w 642937"/>
                <a:gd name="connsiteY10" fmla="*/ 150019 h 826294"/>
                <a:gd name="connsiteX11" fmla="*/ 385762 w 642937"/>
                <a:gd name="connsiteY11" fmla="*/ 209550 h 826294"/>
                <a:gd name="connsiteX12" fmla="*/ 371475 w 642937"/>
                <a:gd name="connsiteY12" fmla="*/ 276225 h 826294"/>
                <a:gd name="connsiteX13" fmla="*/ 352425 w 642937"/>
                <a:gd name="connsiteY13" fmla="*/ 323850 h 826294"/>
                <a:gd name="connsiteX14" fmla="*/ 333375 w 642937"/>
                <a:gd name="connsiteY14" fmla="*/ 364332 h 826294"/>
                <a:gd name="connsiteX15" fmla="*/ 309562 w 642937"/>
                <a:gd name="connsiteY15" fmla="*/ 397669 h 826294"/>
                <a:gd name="connsiteX16" fmla="*/ 278606 w 642937"/>
                <a:gd name="connsiteY16" fmla="*/ 431007 h 826294"/>
                <a:gd name="connsiteX17" fmla="*/ 247650 w 642937"/>
                <a:gd name="connsiteY17" fmla="*/ 457200 h 826294"/>
                <a:gd name="connsiteX18" fmla="*/ 204787 w 642937"/>
                <a:gd name="connsiteY18" fmla="*/ 481013 h 826294"/>
                <a:gd name="connsiteX19" fmla="*/ 159543 w 642937"/>
                <a:gd name="connsiteY19" fmla="*/ 500063 h 826294"/>
                <a:gd name="connsiteX20" fmla="*/ 107156 w 642937"/>
                <a:gd name="connsiteY20" fmla="*/ 511969 h 826294"/>
                <a:gd name="connsiteX21" fmla="*/ 42862 w 642937"/>
                <a:gd name="connsiteY21" fmla="*/ 516732 h 826294"/>
                <a:gd name="connsiteX22" fmla="*/ 0 w 642937"/>
                <a:gd name="connsiteY22" fmla="*/ 516732 h 826294"/>
                <a:gd name="connsiteX23" fmla="*/ 4762 w 642937"/>
                <a:gd name="connsiteY23" fmla="*/ 826294 h 826294"/>
                <a:gd name="connsiteX24" fmla="*/ 59531 w 642937"/>
                <a:gd name="connsiteY24" fmla="*/ 826294 h 826294"/>
                <a:gd name="connsiteX25" fmla="*/ 119062 w 642937"/>
                <a:gd name="connsiteY25" fmla="*/ 821532 h 826294"/>
                <a:gd name="connsiteX26" fmla="*/ 197643 w 642937"/>
                <a:gd name="connsiteY26" fmla="*/ 804863 h 826294"/>
                <a:gd name="connsiteX27" fmla="*/ 269081 w 642937"/>
                <a:gd name="connsiteY27" fmla="*/ 785813 h 826294"/>
                <a:gd name="connsiteX28" fmla="*/ 338137 w 642937"/>
                <a:gd name="connsiteY28" fmla="*/ 757238 h 826294"/>
                <a:gd name="connsiteX29" fmla="*/ 400050 w 642937"/>
                <a:gd name="connsiteY29" fmla="*/ 721519 h 826294"/>
                <a:gd name="connsiteX30" fmla="*/ 440531 w 642937"/>
                <a:gd name="connsiteY30" fmla="*/ 690563 h 826294"/>
                <a:gd name="connsiteX31" fmla="*/ 478631 w 642937"/>
                <a:gd name="connsiteY31" fmla="*/ 657225 h 826294"/>
                <a:gd name="connsiteX32" fmla="*/ 511968 w 642937"/>
                <a:gd name="connsiteY32" fmla="*/ 621507 h 826294"/>
                <a:gd name="connsiteX33" fmla="*/ 547687 w 642937"/>
                <a:gd name="connsiteY33" fmla="*/ 566738 h 826294"/>
                <a:gd name="connsiteX34" fmla="*/ 573881 w 642937"/>
                <a:gd name="connsiteY34" fmla="*/ 507207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7" h="826294">
                  <a:moveTo>
                    <a:pt x="573881" y="507207"/>
                  </a:moveTo>
                  <a:lnTo>
                    <a:pt x="600075" y="445294"/>
                  </a:lnTo>
                  <a:lnTo>
                    <a:pt x="616743" y="390525"/>
                  </a:lnTo>
                  <a:lnTo>
                    <a:pt x="626268" y="342900"/>
                  </a:lnTo>
                  <a:lnTo>
                    <a:pt x="635793" y="280988"/>
                  </a:lnTo>
                  <a:lnTo>
                    <a:pt x="640556" y="219075"/>
                  </a:lnTo>
                  <a:lnTo>
                    <a:pt x="642937" y="164307"/>
                  </a:lnTo>
                  <a:lnTo>
                    <a:pt x="635793" y="85725"/>
                  </a:lnTo>
                  <a:lnTo>
                    <a:pt x="397668" y="0"/>
                  </a:lnTo>
                  <a:lnTo>
                    <a:pt x="397668" y="80963"/>
                  </a:lnTo>
                  <a:lnTo>
                    <a:pt x="392906" y="150019"/>
                  </a:lnTo>
                  <a:lnTo>
                    <a:pt x="385762" y="209550"/>
                  </a:lnTo>
                  <a:lnTo>
                    <a:pt x="371475" y="276225"/>
                  </a:lnTo>
                  <a:lnTo>
                    <a:pt x="352425" y="323850"/>
                  </a:lnTo>
                  <a:lnTo>
                    <a:pt x="333375" y="364332"/>
                  </a:lnTo>
                  <a:lnTo>
                    <a:pt x="309562" y="397669"/>
                  </a:lnTo>
                  <a:lnTo>
                    <a:pt x="278606" y="431007"/>
                  </a:lnTo>
                  <a:lnTo>
                    <a:pt x="247650" y="457200"/>
                  </a:lnTo>
                  <a:lnTo>
                    <a:pt x="204787" y="481013"/>
                  </a:lnTo>
                  <a:lnTo>
                    <a:pt x="159543" y="500063"/>
                  </a:lnTo>
                  <a:lnTo>
                    <a:pt x="107156" y="511969"/>
                  </a:lnTo>
                  <a:lnTo>
                    <a:pt x="42862" y="516732"/>
                  </a:lnTo>
                  <a:lnTo>
                    <a:pt x="0" y="516732"/>
                  </a:lnTo>
                  <a:cubicBezTo>
                    <a:pt x="1587" y="619919"/>
                    <a:pt x="3175" y="723107"/>
                    <a:pt x="4762" y="826294"/>
                  </a:cubicBezTo>
                  <a:lnTo>
                    <a:pt x="59531" y="826294"/>
                  </a:lnTo>
                  <a:lnTo>
                    <a:pt x="119062" y="821532"/>
                  </a:lnTo>
                  <a:lnTo>
                    <a:pt x="197643" y="804863"/>
                  </a:lnTo>
                  <a:lnTo>
                    <a:pt x="269081" y="785813"/>
                  </a:lnTo>
                  <a:lnTo>
                    <a:pt x="338137" y="757238"/>
                  </a:lnTo>
                  <a:lnTo>
                    <a:pt x="400050" y="721519"/>
                  </a:lnTo>
                  <a:lnTo>
                    <a:pt x="440531" y="690563"/>
                  </a:lnTo>
                  <a:lnTo>
                    <a:pt x="478631" y="657225"/>
                  </a:lnTo>
                  <a:lnTo>
                    <a:pt x="511968" y="621507"/>
                  </a:lnTo>
                  <a:lnTo>
                    <a:pt x="547687" y="566738"/>
                  </a:lnTo>
                  <a:lnTo>
                    <a:pt x="573881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6">
              <a:extLst>
                <a:ext uri="{FF2B5EF4-FFF2-40B4-BE49-F238E27FC236}">
                  <a16:creationId xmlns:a16="http://schemas.microsoft.com/office/drawing/2014/main" id="{0B5311FB-E788-4685-BB32-B784607728BF}"/>
                </a:ext>
              </a:extLst>
            </p:cNvPr>
            <p:cNvSpPr/>
            <p:nvPr/>
          </p:nvSpPr>
          <p:spPr>
            <a:xfrm>
              <a:off x="6051550" y="4656138"/>
              <a:ext cx="590550" cy="401637"/>
            </a:xfrm>
            <a:custGeom>
              <a:avLst/>
              <a:gdLst>
                <a:gd name="connsiteX0" fmla="*/ 214313 w 590550"/>
                <a:gd name="connsiteY0" fmla="*/ 35719 h 402431"/>
                <a:gd name="connsiteX1" fmla="*/ 335757 w 590550"/>
                <a:gd name="connsiteY1" fmla="*/ 59531 h 402431"/>
                <a:gd name="connsiteX2" fmla="*/ 466725 w 590550"/>
                <a:gd name="connsiteY2" fmla="*/ 85725 h 402431"/>
                <a:gd name="connsiteX3" fmla="*/ 507207 w 590550"/>
                <a:gd name="connsiteY3" fmla="*/ 92869 h 402431"/>
                <a:gd name="connsiteX4" fmla="*/ 590550 w 590550"/>
                <a:gd name="connsiteY4" fmla="*/ 92869 h 402431"/>
                <a:gd name="connsiteX5" fmla="*/ 561975 w 590550"/>
                <a:gd name="connsiteY5" fmla="*/ 400050 h 402431"/>
                <a:gd name="connsiteX6" fmla="*/ 514350 w 590550"/>
                <a:gd name="connsiteY6" fmla="*/ 402431 h 402431"/>
                <a:gd name="connsiteX7" fmla="*/ 502444 w 590550"/>
                <a:gd name="connsiteY7" fmla="*/ 397669 h 402431"/>
                <a:gd name="connsiteX8" fmla="*/ 473869 w 590550"/>
                <a:gd name="connsiteY8" fmla="*/ 342900 h 402431"/>
                <a:gd name="connsiteX9" fmla="*/ 428625 w 590550"/>
                <a:gd name="connsiteY9" fmla="*/ 276225 h 402431"/>
                <a:gd name="connsiteX10" fmla="*/ 390525 w 590550"/>
                <a:gd name="connsiteY10" fmla="*/ 228600 h 402431"/>
                <a:gd name="connsiteX11" fmla="*/ 340519 w 590550"/>
                <a:gd name="connsiteY11" fmla="*/ 202406 h 402431"/>
                <a:gd name="connsiteX12" fmla="*/ 180975 w 590550"/>
                <a:gd name="connsiteY12" fmla="*/ 130969 h 402431"/>
                <a:gd name="connsiteX13" fmla="*/ 80963 w 590550"/>
                <a:gd name="connsiteY13" fmla="*/ 88106 h 402431"/>
                <a:gd name="connsiteX14" fmla="*/ 38100 w 590550"/>
                <a:gd name="connsiteY14" fmla="*/ 71437 h 402431"/>
                <a:gd name="connsiteX15" fmla="*/ 14288 w 590550"/>
                <a:gd name="connsiteY15" fmla="*/ 54769 h 402431"/>
                <a:gd name="connsiteX16" fmla="*/ 2382 w 590550"/>
                <a:gd name="connsiteY16" fmla="*/ 38100 h 402431"/>
                <a:gd name="connsiteX17" fmla="*/ 0 w 590550"/>
                <a:gd name="connsiteY17" fmla="*/ 23812 h 402431"/>
                <a:gd name="connsiteX18" fmla="*/ 9525 w 590550"/>
                <a:gd name="connsiteY18" fmla="*/ 7144 h 402431"/>
                <a:gd name="connsiteX19" fmla="*/ 42863 w 590550"/>
                <a:gd name="connsiteY19" fmla="*/ 0 h 402431"/>
                <a:gd name="connsiteX20" fmla="*/ 111919 w 590550"/>
                <a:gd name="connsiteY20" fmla="*/ 11906 h 402431"/>
                <a:gd name="connsiteX21" fmla="*/ 214313 w 590550"/>
                <a:gd name="connsiteY21" fmla="*/ 357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402431">
                  <a:moveTo>
                    <a:pt x="214313" y="35719"/>
                  </a:moveTo>
                  <a:lnTo>
                    <a:pt x="335757" y="59531"/>
                  </a:lnTo>
                  <a:lnTo>
                    <a:pt x="466725" y="85725"/>
                  </a:lnTo>
                  <a:lnTo>
                    <a:pt x="507207" y="92869"/>
                  </a:lnTo>
                  <a:lnTo>
                    <a:pt x="590550" y="92869"/>
                  </a:lnTo>
                  <a:lnTo>
                    <a:pt x="561975" y="400050"/>
                  </a:lnTo>
                  <a:lnTo>
                    <a:pt x="514350" y="402431"/>
                  </a:lnTo>
                  <a:lnTo>
                    <a:pt x="502444" y="397669"/>
                  </a:lnTo>
                  <a:lnTo>
                    <a:pt x="473869" y="342900"/>
                  </a:lnTo>
                  <a:lnTo>
                    <a:pt x="428625" y="276225"/>
                  </a:lnTo>
                  <a:lnTo>
                    <a:pt x="390525" y="228600"/>
                  </a:lnTo>
                  <a:lnTo>
                    <a:pt x="340519" y="202406"/>
                  </a:lnTo>
                  <a:lnTo>
                    <a:pt x="180975" y="130969"/>
                  </a:lnTo>
                  <a:lnTo>
                    <a:pt x="80963" y="88106"/>
                  </a:lnTo>
                  <a:lnTo>
                    <a:pt x="38100" y="71437"/>
                  </a:lnTo>
                  <a:lnTo>
                    <a:pt x="14288" y="54769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9525" y="7144"/>
                  </a:lnTo>
                  <a:lnTo>
                    <a:pt x="42863" y="0"/>
                  </a:lnTo>
                  <a:lnTo>
                    <a:pt x="111919" y="11906"/>
                  </a:lnTo>
                  <a:lnTo>
                    <a:pt x="214313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9">
              <a:extLst>
                <a:ext uri="{FF2B5EF4-FFF2-40B4-BE49-F238E27FC236}">
                  <a16:creationId xmlns:a16="http://schemas.microsoft.com/office/drawing/2014/main" id="{7AEB4F90-E04F-44CC-89EF-73AAED622E98}"/>
                </a:ext>
              </a:extLst>
            </p:cNvPr>
            <p:cNvSpPr/>
            <p:nvPr/>
          </p:nvSpPr>
          <p:spPr>
            <a:xfrm rot="16200000">
              <a:off x="3641726" y="4035425"/>
              <a:ext cx="3943350" cy="409575"/>
            </a:xfrm>
            <a:custGeom>
              <a:avLst/>
              <a:gdLst>
                <a:gd name="connsiteX0" fmla="*/ 2082800 w 3943350"/>
                <a:gd name="connsiteY0" fmla="*/ 168275 h 409575"/>
                <a:gd name="connsiteX1" fmla="*/ 2520950 w 3943350"/>
                <a:gd name="connsiteY1" fmla="*/ 177800 h 409575"/>
                <a:gd name="connsiteX2" fmla="*/ 2984500 w 3943350"/>
                <a:gd name="connsiteY2" fmla="*/ 184150 h 409575"/>
                <a:gd name="connsiteX3" fmla="*/ 3444875 w 3943350"/>
                <a:gd name="connsiteY3" fmla="*/ 184150 h 409575"/>
                <a:gd name="connsiteX4" fmla="*/ 3613150 w 3943350"/>
                <a:gd name="connsiteY4" fmla="*/ 184150 h 409575"/>
                <a:gd name="connsiteX5" fmla="*/ 3663950 w 3943350"/>
                <a:gd name="connsiteY5" fmla="*/ 177800 h 409575"/>
                <a:gd name="connsiteX6" fmla="*/ 3730625 w 3943350"/>
                <a:gd name="connsiteY6" fmla="*/ 158750 h 409575"/>
                <a:gd name="connsiteX7" fmla="*/ 3787775 w 3943350"/>
                <a:gd name="connsiteY7" fmla="*/ 136525 h 409575"/>
                <a:gd name="connsiteX8" fmla="*/ 3829050 w 3943350"/>
                <a:gd name="connsiteY8" fmla="*/ 107950 h 409575"/>
                <a:gd name="connsiteX9" fmla="*/ 3854450 w 3943350"/>
                <a:gd name="connsiteY9" fmla="*/ 73025 h 409575"/>
                <a:gd name="connsiteX10" fmla="*/ 3873500 w 3943350"/>
                <a:gd name="connsiteY10" fmla="*/ 34925 h 409575"/>
                <a:gd name="connsiteX11" fmla="*/ 3895725 w 3943350"/>
                <a:gd name="connsiteY11" fmla="*/ 12700 h 409575"/>
                <a:gd name="connsiteX12" fmla="*/ 3911600 w 3943350"/>
                <a:gd name="connsiteY12" fmla="*/ 3175 h 409575"/>
                <a:gd name="connsiteX13" fmla="*/ 3927475 w 3943350"/>
                <a:gd name="connsiteY13" fmla="*/ 0 h 409575"/>
                <a:gd name="connsiteX14" fmla="*/ 3930650 w 3943350"/>
                <a:gd name="connsiteY14" fmla="*/ 3175 h 409575"/>
                <a:gd name="connsiteX15" fmla="*/ 3940175 w 3943350"/>
                <a:gd name="connsiteY15" fmla="*/ 12700 h 409575"/>
                <a:gd name="connsiteX16" fmla="*/ 3943350 w 3943350"/>
                <a:gd name="connsiteY16" fmla="*/ 44450 h 409575"/>
                <a:gd name="connsiteX17" fmla="*/ 3943350 w 3943350"/>
                <a:gd name="connsiteY17" fmla="*/ 98425 h 409575"/>
                <a:gd name="connsiteX18" fmla="*/ 3930650 w 3943350"/>
                <a:gd name="connsiteY18" fmla="*/ 180975 h 409575"/>
                <a:gd name="connsiteX19" fmla="*/ 3911600 w 3943350"/>
                <a:gd name="connsiteY19" fmla="*/ 298450 h 409575"/>
                <a:gd name="connsiteX20" fmla="*/ 3895725 w 3943350"/>
                <a:gd name="connsiteY20" fmla="*/ 355600 h 409575"/>
                <a:gd name="connsiteX21" fmla="*/ 3778250 w 3943350"/>
                <a:gd name="connsiteY21" fmla="*/ 406400 h 409575"/>
                <a:gd name="connsiteX22" fmla="*/ 3568700 w 3943350"/>
                <a:gd name="connsiteY22" fmla="*/ 409575 h 409575"/>
                <a:gd name="connsiteX23" fmla="*/ 3251200 w 3943350"/>
                <a:gd name="connsiteY23" fmla="*/ 409575 h 409575"/>
                <a:gd name="connsiteX24" fmla="*/ 2854325 w 3943350"/>
                <a:gd name="connsiteY24" fmla="*/ 409575 h 409575"/>
                <a:gd name="connsiteX25" fmla="*/ 2349500 w 3943350"/>
                <a:gd name="connsiteY25" fmla="*/ 409575 h 409575"/>
                <a:gd name="connsiteX26" fmla="*/ 1924050 w 3943350"/>
                <a:gd name="connsiteY26" fmla="*/ 409575 h 409575"/>
                <a:gd name="connsiteX27" fmla="*/ 1536700 w 3943350"/>
                <a:gd name="connsiteY27" fmla="*/ 409575 h 409575"/>
                <a:gd name="connsiteX28" fmla="*/ 1171575 w 3943350"/>
                <a:gd name="connsiteY28" fmla="*/ 406400 h 409575"/>
                <a:gd name="connsiteX29" fmla="*/ 942975 w 3943350"/>
                <a:gd name="connsiteY29" fmla="*/ 396875 h 409575"/>
                <a:gd name="connsiteX30" fmla="*/ 701675 w 3943350"/>
                <a:gd name="connsiteY30" fmla="*/ 381000 h 409575"/>
                <a:gd name="connsiteX31" fmla="*/ 485775 w 3943350"/>
                <a:gd name="connsiteY31" fmla="*/ 358775 h 409575"/>
                <a:gd name="connsiteX32" fmla="*/ 222250 w 3943350"/>
                <a:gd name="connsiteY32" fmla="*/ 330200 h 409575"/>
                <a:gd name="connsiteX33" fmla="*/ 95250 w 3943350"/>
                <a:gd name="connsiteY33" fmla="*/ 307975 h 409575"/>
                <a:gd name="connsiteX34" fmla="*/ 47625 w 3943350"/>
                <a:gd name="connsiteY34" fmla="*/ 292100 h 409575"/>
                <a:gd name="connsiteX35" fmla="*/ 25400 w 3943350"/>
                <a:gd name="connsiteY35" fmla="*/ 279400 h 409575"/>
                <a:gd name="connsiteX36" fmla="*/ 12700 w 3943350"/>
                <a:gd name="connsiteY36" fmla="*/ 266700 h 409575"/>
                <a:gd name="connsiteX37" fmla="*/ 3175 w 3943350"/>
                <a:gd name="connsiteY37" fmla="*/ 244475 h 409575"/>
                <a:gd name="connsiteX38" fmla="*/ 0 w 3943350"/>
                <a:gd name="connsiteY38" fmla="*/ 228600 h 409575"/>
                <a:gd name="connsiteX39" fmla="*/ 12700 w 3943350"/>
                <a:gd name="connsiteY39" fmla="*/ 212725 h 409575"/>
                <a:gd name="connsiteX40" fmla="*/ 34925 w 3943350"/>
                <a:gd name="connsiteY40" fmla="*/ 196850 h 409575"/>
                <a:gd name="connsiteX41" fmla="*/ 60325 w 3943350"/>
                <a:gd name="connsiteY41" fmla="*/ 184150 h 409575"/>
                <a:gd name="connsiteX42" fmla="*/ 146050 w 3943350"/>
                <a:gd name="connsiteY42" fmla="*/ 161925 h 409575"/>
                <a:gd name="connsiteX43" fmla="*/ 304800 w 3943350"/>
                <a:gd name="connsiteY43" fmla="*/ 130175 h 409575"/>
                <a:gd name="connsiteX44" fmla="*/ 412750 w 3943350"/>
                <a:gd name="connsiteY44" fmla="*/ 120650 h 409575"/>
                <a:gd name="connsiteX45" fmla="*/ 473075 w 3943350"/>
                <a:gd name="connsiteY45" fmla="*/ 114300 h 409575"/>
                <a:gd name="connsiteX46" fmla="*/ 587375 w 3943350"/>
                <a:gd name="connsiteY46" fmla="*/ 107950 h 409575"/>
                <a:gd name="connsiteX47" fmla="*/ 612775 w 3943350"/>
                <a:gd name="connsiteY47" fmla="*/ 111125 h 409575"/>
                <a:gd name="connsiteX48" fmla="*/ 650875 w 3943350"/>
                <a:gd name="connsiteY48" fmla="*/ 120650 h 409575"/>
                <a:gd name="connsiteX49" fmla="*/ 847725 w 3943350"/>
                <a:gd name="connsiteY49" fmla="*/ 127000 h 409575"/>
                <a:gd name="connsiteX50" fmla="*/ 1311275 w 3943350"/>
                <a:gd name="connsiteY50" fmla="*/ 146050 h 409575"/>
                <a:gd name="connsiteX51" fmla="*/ 2082800 w 3943350"/>
                <a:gd name="connsiteY51" fmla="*/ 1682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43350" h="409575">
                  <a:moveTo>
                    <a:pt x="2082800" y="168275"/>
                  </a:moveTo>
                  <a:lnTo>
                    <a:pt x="2520950" y="177800"/>
                  </a:lnTo>
                  <a:lnTo>
                    <a:pt x="2984500" y="184150"/>
                  </a:lnTo>
                  <a:lnTo>
                    <a:pt x="3444875" y="184150"/>
                  </a:lnTo>
                  <a:lnTo>
                    <a:pt x="3613150" y="184150"/>
                  </a:lnTo>
                  <a:lnTo>
                    <a:pt x="3663950" y="177800"/>
                  </a:lnTo>
                  <a:lnTo>
                    <a:pt x="3730625" y="158750"/>
                  </a:lnTo>
                  <a:lnTo>
                    <a:pt x="3787775" y="136525"/>
                  </a:lnTo>
                  <a:lnTo>
                    <a:pt x="3829050" y="107950"/>
                  </a:lnTo>
                  <a:lnTo>
                    <a:pt x="3854450" y="73025"/>
                  </a:lnTo>
                  <a:lnTo>
                    <a:pt x="3873500" y="34925"/>
                  </a:lnTo>
                  <a:lnTo>
                    <a:pt x="3895725" y="12700"/>
                  </a:lnTo>
                  <a:lnTo>
                    <a:pt x="3911600" y="3175"/>
                  </a:lnTo>
                  <a:lnTo>
                    <a:pt x="3927475" y="0"/>
                  </a:lnTo>
                  <a:lnTo>
                    <a:pt x="3930650" y="3175"/>
                  </a:lnTo>
                  <a:lnTo>
                    <a:pt x="3940175" y="12700"/>
                  </a:lnTo>
                  <a:lnTo>
                    <a:pt x="3943350" y="44450"/>
                  </a:lnTo>
                  <a:lnTo>
                    <a:pt x="3943350" y="98425"/>
                  </a:lnTo>
                  <a:lnTo>
                    <a:pt x="3930650" y="180975"/>
                  </a:lnTo>
                  <a:lnTo>
                    <a:pt x="3911600" y="298450"/>
                  </a:lnTo>
                  <a:lnTo>
                    <a:pt x="3895725" y="355600"/>
                  </a:lnTo>
                  <a:lnTo>
                    <a:pt x="3778250" y="406400"/>
                  </a:lnTo>
                  <a:lnTo>
                    <a:pt x="3568700" y="409575"/>
                  </a:lnTo>
                  <a:lnTo>
                    <a:pt x="3251200" y="409575"/>
                  </a:lnTo>
                  <a:lnTo>
                    <a:pt x="2854325" y="409575"/>
                  </a:lnTo>
                  <a:lnTo>
                    <a:pt x="2349500" y="409575"/>
                  </a:lnTo>
                  <a:lnTo>
                    <a:pt x="1924050" y="409575"/>
                  </a:lnTo>
                  <a:lnTo>
                    <a:pt x="1536700" y="409575"/>
                  </a:lnTo>
                  <a:lnTo>
                    <a:pt x="1171575" y="406400"/>
                  </a:lnTo>
                  <a:lnTo>
                    <a:pt x="942975" y="396875"/>
                  </a:lnTo>
                  <a:lnTo>
                    <a:pt x="701675" y="381000"/>
                  </a:lnTo>
                  <a:lnTo>
                    <a:pt x="485775" y="358775"/>
                  </a:lnTo>
                  <a:lnTo>
                    <a:pt x="222250" y="330200"/>
                  </a:lnTo>
                  <a:lnTo>
                    <a:pt x="95250" y="307975"/>
                  </a:lnTo>
                  <a:lnTo>
                    <a:pt x="47625" y="292100"/>
                  </a:lnTo>
                  <a:lnTo>
                    <a:pt x="25400" y="279400"/>
                  </a:lnTo>
                  <a:lnTo>
                    <a:pt x="12700" y="266700"/>
                  </a:lnTo>
                  <a:lnTo>
                    <a:pt x="3175" y="244475"/>
                  </a:lnTo>
                  <a:lnTo>
                    <a:pt x="0" y="228600"/>
                  </a:lnTo>
                  <a:lnTo>
                    <a:pt x="12700" y="212725"/>
                  </a:lnTo>
                  <a:lnTo>
                    <a:pt x="34925" y="196850"/>
                  </a:lnTo>
                  <a:lnTo>
                    <a:pt x="60325" y="184150"/>
                  </a:lnTo>
                  <a:lnTo>
                    <a:pt x="146050" y="161925"/>
                  </a:lnTo>
                  <a:lnTo>
                    <a:pt x="304800" y="130175"/>
                  </a:lnTo>
                  <a:lnTo>
                    <a:pt x="412750" y="120650"/>
                  </a:lnTo>
                  <a:lnTo>
                    <a:pt x="473075" y="114300"/>
                  </a:lnTo>
                  <a:lnTo>
                    <a:pt x="587375" y="107950"/>
                  </a:lnTo>
                  <a:lnTo>
                    <a:pt x="612775" y="111125"/>
                  </a:lnTo>
                  <a:lnTo>
                    <a:pt x="650875" y="120650"/>
                  </a:lnTo>
                  <a:lnTo>
                    <a:pt x="847725" y="127000"/>
                  </a:lnTo>
                  <a:lnTo>
                    <a:pt x="1311275" y="146050"/>
                  </a:lnTo>
                  <a:lnTo>
                    <a:pt x="2082800" y="16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en-US" altLang="ja-JP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『</a:t>
            </a: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鳥獣戯画</a:t>
            </a:r>
            <a:r>
              <a:rPr lang="en-US" altLang="ja-JP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』</a:t>
            </a: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を読む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CN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筋 盛 巻 宝 貴 著 権 尊 担 秘 従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2354741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706" name="グループ化 1">
            <a:extLst>
              <a:ext uri="{FF2B5EF4-FFF2-40B4-BE49-F238E27FC236}">
                <a16:creationId xmlns:a16="http://schemas.microsoft.com/office/drawing/2014/main" id="{02A6A7DB-507A-413A-AA08-F52A59F242A1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608138"/>
            <a:ext cx="4616450" cy="4603750"/>
            <a:chOff x="2584450" y="1608138"/>
            <a:chExt cx="4616450" cy="4603750"/>
          </a:xfrm>
        </p:grpSpPr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152E441B-C83F-4B8E-BD5D-AED6310FEC78}"/>
                </a:ext>
              </a:extLst>
            </p:cNvPr>
            <p:cNvSpPr/>
            <p:nvPr/>
          </p:nvSpPr>
          <p:spPr>
            <a:xfrm>
              <a:off x="2984500" y="1608138"/>
              <a:ext cx="1701800" cy="685800"/>
            </a:xfrm>
            <a:custGeom>
              <a:avLst/>
              <a:gdLst>
                <a:gd name="connsiteX0" fmla="*/ 776288 w 1702594"/>
                <a:gd name="connsiteY0" fmla="*/ 409575 h 685800"/>
                <a:gd name="connsiteX1" fmla="*/ 962025 w 1702594"/>
                <a:gd name="connsiteY1" fmla="*/ 347662 h 685800"/>
                <a:gd name="connsiteX2" fmla="*/ 1102519 w 1702594"/>
                <a:gd name="connsiteY2" fmla="*/ 297656 h 685800"/>
                <a:gd name="connsiteX3" fmla="*/ 1185863 w 1702594"/>
                <a:gd name="connsiteY3" fmla="*/ 264319 h 685800"/>
                <a:gd name="connsiteX4" fmla="*/ 1233488 w 1702594"/>
                <a:gd name="connsiteY4" fmla="*/ 240506 h 685800"/>
                <a:gd name="connsiteX5" fmla="*/ 1269207 w 1702594"/>
                <a:gd name="connsiteY5" fmla="*/ 219075 h 685800"/>
                <a:gd name="connsiteX6" fmla="*/ 1293019 w 1702594"/>
                <a:gd name="connsiteY6" fmla="*/ 197644 h 685800"/>
                <a:gd name="connsiteX7" fmla="*/ 1300163 w 1702594"/>
                <a:gd name="connsiteY7" fmla="*/ 178594 h 685800"/>
                <a:gd name="connsiteX8" fmla="*/ 1300163 w 1702594"/>
                <a:gd name="connsiteY8" fmla="*/ 169069 h 685800"/>
                <a:gd name="connsiteX9" fmla="*/ 1295400 w 1702594"/>
                <a:gd name="connsiteY9" fmla="*/ 157162 h 685800"/>
                <a:gd name="connsiteX10" fmla="*/ 1281113 w 1702594"/>
                <a:gd name="connsiteY10" fmla="*/ 135731 h 685800"/>
                <a:gd name="connsiteX11" fmla="*/ 1233488 w 1702594"/>
                <a:gd name="connsiteY11" fmla="*/ 90487 h 685800"/>
                <a:gd name="connsiteX12" fmla="*/ 1209675 w 1702594"/>
                <a:gd name="connsiteY12" fmla="*/ 66675 h 685800"/>
                <a:gd name="connsiteX13" fmla="*/ 1197769 w 1702594"/>
                <a:gd name="connsiteY13" fmla="*/ 47625 h 685800"/>
                <a:gd name="connsiteX14" fmla="*/ 1190625 w 1702594"/>
                <a:gd name="connsiteY14" fmla="*/ 26194 h 685800"/>
                <a:gd name="connsiteX15" fmla="*/ 1190625 w 1702594"/>
                <a:gd name="connsiteY15" fmla="*/ 9525 h 685800"/>
                <a:gd name="connsiteX16" fmla="*/ 1197769 w 1702594"/>
                <a:gd name="connsiteY16" fmla="*/ 4762 h 685800"/>
                <a:gd name="connsiteX17" fmla="*/ 1207294 w 1702594"/>
                <a:gd name="connsiteY17" fmla="*/ 0 h 685800"/>
                <a:gd name="connsiteX18" fmla="*/ 1226344 w 1702594"/>
                <a:gd name="connsiteY18" fmla="*/ 4762 h 685800"/>
                <a:gd name="connsiteX19" fmla="*/ 1271588 w 1702594"/>
                <a:gd name="connsiteY19" fmla="*/ 23812 h 685800"/>
                <a:gd name="connsiteX20" fmla="*/ 1350169 w 1702594"/>
                <a:gd name="connsiteY20" fmla="*/ 69056 h 685800"/>
                <a:gd name="connsiteX21" fmla="*/ 1533525 w 1702594"/>
                <a:gd name="connsiteY21" fmla="*/ 173831 h 685800"/>
                <a:gd name="connsiteX22" fmla="*/ 1674019 w 1702594"/>
                <a:gd name="connsiteY22" fmla="*/ 257175 h 685800"/>
                <a:gd name="connsiteX23" fmla="*/ 1693069 w 1702594"/>
                <a:gd name="connsiteY23" fmla="*/ 273844 h 685800"/>
                <a:gd name="connsiteX24" fmla="*/ 1702594 w 1702594"/>
                <a:gd name="connsiteY24" fmla="*/ 285750 h 685800"/>
                <a:gd name="connsiteX25" fmla="*/ 1695450 w 1702594"/>
                <a:gd name="connsiteY25" fmla="*/ 302419 h 685800"/>
                <a:gd name="connsiteX26" fmla="*/ 1671638 w 1702594"/>
                <a:gd name="connsiteY26" fmla="*/ 321469 h 685800"/>
                <a:gd name="connsiteX27" fmla="*/ 1576388 w 1702594"/>
                <a:gd name="connsiteY27" fmla="*/ 352425 h 685800"/>
                <a:gd name="connsiteX28" fmla="*/ 1438275 w 1702594"/>
                <a:gd name="connsiteY28" fmla="*/ 395287 h 685800"/>
                <a:gd name="connsiteX29" fmla="*/ 1297782 w 1702594"/>
                <a:gd name="connsiteY29" fmla="*/ 438150 h 685800"/>
                <a:gd name="connsiteX30" fmla="*/ 1126332 w 1702594"/>
                <a:gd name="connsiteY30" fmla="*/ 483394 h 685800"/>
                <a:gd name="connsiteX31" fmla="*/ 957263 w 1702594"/>
                <a:gd name="connsiteY31" fmla="*/ 526256 h 685800"/>
                <a:gd name="connsiteX32" fmla="*/ 845344 w 1702594"/>
                <a:gd name="connsiteY32" fmla="*/ 552450 h 685800"/>
                <a:gd name="connsiteX33" fmla="*/ 590550 w 1702594"/>
                <a:gd name="connsiteY33" fmla="*/ 602456 h 685800"/>
                <a:gd name="connsiteX34" fmla="*/ 323850 w 1702594"/>
                <a:gd name="connsiteY34" fmla="*/ 647700 h 685800"/>
                <a:gd name="connsiteX35" fmla="*/ 159544 w 1702594"/>
                <a:gd name="connsiteY35" fmla="*/ 671512 h 685800"/>
                <a:gd name="connsiteX36" fmla="*/ 40482 w 1702594"/>
                <a:gd name="connsiteY36" fmla="*/ 685800 h 685800"/>
                <a:gd name="connsiteX37" fmla="*/ 19050 w 1702594"/>
                <a:gd name="connsiteY37" fmla="*/ 683419 h 685800"/>
                <a:gd name="connsiteX38" fmla="*/ 4763 w 1702594"/>
                <a:gd name="connsiteY38" fmla="*/ 678656 h 685800"/>
                <a:gd name="connsiteX39" fmla="*/ 0 w 1702594"/>
                <a:gd name="connsiteY39" fmla="*/ 671512 h 685800"/>
                <a:gd name="connsiteX40" fmla="*/ 0 w 1702594"/>
                <a:gd name="connsiteY40" fmla="*/ 664369 h 685800"/>
                <a:gd name="connsiteX41" fmla="*/ 2382 w 1702594"/>
                <a:gd name="connsiteY41" fmla="*/ 654844 h 685800"/>
                <a:gd name="connsiteX42" fmla="*/ 14288 w 1702594"/>
                <a:gd name="connsiteY42" fmla="*/ 640556 h 685800"/>
                <a:gd name="connsiteX43" fmla="*/ 33338 w 1702594"/>
                <a:gd name="connsiteY43" fmla="*/ 623887 h 685800"/>
                <a:gd name="connsiteX44" fmla="*/ 57150 w 1702594"/>
                <a:gd name="connsiteY44" fmla="*/ 611981 h 685800"/>
                <a:gd name="connsiteX45" fmla="*/ 223838 w 1702594"/>
                <a:gd name="connsiteY45" fmla="*/ 569119 h 685800"/>
                <a:gd name="connsiteX46" fmla="*/ 409575 w 1702594"/>
                <a:gd name="connsiteY46" fmla="*/ 519112 h 685800"/>
                <a:gd name="connsiteX47" fmla="*/ 619125 w 1702594"/>
                <a:gd name="connsiteY47" fmla="*/ 459581 h 685800"/>
                <a:gd name="connsiteX48" fmla="*/ 776288 w 1702594"/>
                <a:gd name="connsiteY48" fmla="*/ 4095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2594" h="685800">
                  <a:moveTo>
                    <a:pt x="776288" y="409575"/>
                  </a:moveTo>
                  <a:lnTo>
                    <a:pt x="962025" y="347662"/>
                  </a:lnTo>
                  <a:lnTo>
                    <a:pt x="1102519" y="297656"/>
                  </a:lnTo>
                  <a:lnTo>
                    <a:pt x="1185863" y="264319"/>
                  </a:lnTo>
                  <a:lnTo>
                    <a:pt x="1233488" y="240506"/>
                  </a:lnTo>
                  <a:lnTo>
                    <a:pt x="1269207" y="219075"/>
                  </a:lnTo>
                  <a:lnTo>
                    <a:pt x="1293019" y="197644"/>
                  </a:lnTo>
                  <a:lnTo>
                    <a:pt x="1300163" y="178594"/>
                  </a:lnTo>
                  <a:lnTo>
                    <a:pt x="1300163" y="169069"/>
                  </a:lnTo>
                  <a:lnTo>
                    <a:pt x="1295400" y="157162"/>
                  </a:lnTo>
                  <a:lnTo>
                    <a:pt x="1281113" y="135731"/>
                  </a:lnTo>
                  <a:lnTo>
                    <a:pt x="1233488" y="90487"/>
                  </a:lnTo>
                  <a:lnTo>
                    <a:pt x="1209675" y="66675"/>
                  </a:lnTo>
                  <a:lnTo>
                    <a:pt x="1197769" y="47625"/>
                  </a:lnTo>
                  <a:lnTo>
                    <a:pt x="1190625" y="26194"/>
                  </a:lnTo>
                  <a:lnTo>
                    <a:pt x="1190625" y="9525"/>
                  </a:lnTo>
                  <a:lnTo>
                    <a:pt x="1197769" y="4762"/>
                  </a:lnTo>
                  <a:lnTo>
                    <a:pt x="1207294" y="0"/>
                  </a:lnTo>
                  <a:lnTo>
                    <a:pt x="1226344" y="4762"/>
                  </a:lnTo>
                  <a:lnTo>
                    <a:pt x="1271588" y="23812"/>
                  </a:lnTo>
                  <a:lnTo>
                    <a:pt x="1350169" y="69056"/>
                  </a:lnTo>
                  <a:lnTo>
                    <a:pt x="1533525" y="173831"/>
                  </a:lnTo>
                  <a:lnTo>
                    <a:pt x="1674019" y="257175"/>
                  </a:lnTo>
                  <a:lnTo>
                    <a:pt x="1693069" y="273844"/>
                  </a:lnTo>
                  <a:lnTo>
                    <a:pt x="1702594" y="285750"/>
                  </a:lnTo>
                  <a:lnTo>
                    <a:pt x="1695450" y="302419"/>
                  </a:lnTo>
                  <a:lnTo>
                    <a:pt x="1671638" y="321469"/>
                  </a:lnTo>
                  <a:lnTo>
                    <a:pt x="1576388" y="352425"/>
                  </a:lnTo>
                  <a:lnTo>
                    <a:pt x="1438275" y="395287"/>
                  </a:lnTo>
                  <a:lnTo>
                    <a:pt x="1297782" y="438150"/>
                  </a:lnTo>
                  <a:lnTo>
                    <a:pt x="1126332" y="483394"/>
                  </a:lnTo>
                  <a:lnTo>
                    <a:pt x="957263" y="526256"/>
                  </a:lnTo>
                  <a:lnTo>
                    <a:pt x="845344" y="552450"/>
                  </a:lnTo>
                  <a:lnTo>
                    <a:pt x="590550" y="602456"/>
                  </a:lnTo>
                  <a:lnTo>
                    <a:pt x="323850" y="647700"/>
                  </a:lnTo>
                  <a:lnTo>
                    <a:pt x="159544" y="671512"/>
                  </a:lnTo>
                  <a:lnTo>
                    <a:pt x="40482" y="685800"/>
                  </a:lnTo>
                  <a:lnTo>
                    <a:pt x="19050" y="683419"/>
                  </a:lnTo>
                  <a:lnTo>
                    <a:pt x="4763" y="678656"/>
                  </a:lnTo>
                  <a:lnTo>
                    <a:pt x="0" y="671512"/>
                  </a:lnTo>
                  <a:lnTo>
                    <a:pt x="0" y="664369"/>
                  </a:lnTo>
                  <a:lnTo>
                    <a:pt x="2382" y="654844"/>
                  </a:lnTo>
                  <a:lnTo>
                    <a:pt x="14288" y="640556"/>
                  </a:lnTo>
                  <a:lnTo>
                    <a:pt x="33338" y="623887"/>
                  </a:lnTo>
                  <a:lnTo>
                    <a:pt x="57150" y="611981"/>
                  </a:lnTo>
                  <a:lnTo>
                    <a:pt x="223838" y="569119"/>
                  </a:lnTo>
                  <a:lnTo>
                    <a:pt x="409575" y="519112"/>
                  </a:lnTo>
                  <a:lnTo>
                    <a:pt x="619125" y="459581"/>
                  </a:lnTo>
                  <a:lnTo>
                    <a:pt x="776288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24EBF2CE-0E3E-4687-8A17-0809E831FBC3}"/>
                </a:ext>
              </a:extLst>
            </p:cNvPr>
            <p:cNvSpPr/>
            <p:nvPr/>
          </p:nvSpPr>
          <p:spPr>
            <a:xfrm>
              <a:off x="2584450" y="2354263"/>
              <a:ext cx="2547938" cy="587375"/>
            </a:xfrm>
            <a:custGeom>
              <a:avLst/>
              <a:gdLst>
                <a:gd name="connsiteX0" fmla="*/ 1933575 w 2547938"/>
                <a:gd name="connsiteY0" fmla="*/ 100013 h 585788"/>
                <a:gd name="connsiteX1" fmla="*/ 1690688 w 2547938"/>
                <a:gd name="connsiteY1" fmla="*/ 152400 h 585788"/>
                <a:gd name="connsiteX2" fmla="*/ 1538288 w 2547938"/>
                <a:gd name="connsiteY2" fmla="*/ 185738 h 585788"/>
                <a:gd name="connsiteX3" fmla="*/ 1176338 w 2547938"/>
                <a:gd name="connsiteY3" fmla="*/ 250032 h 585788"/>
                <a:gd name="connsiteX4" fmla="*/ 916782 w 2547938"/>
                <a:gd name="connsiteY4" fmla="*/ 297657 h 585788"/>
                <a:gd name="connsiteX5" fmla="*/ 764382 w 2547938"/>
                <a:gd name="connsiteY5" fmla="*/ 321469 h 585788"/>
                <a:gd name="connsiteX6" fmla="*/ 619125 w 2547938"/>
                <a:gd name="connsiteY6" fmla="*/ 342900 h 585788"/>
                <a:gd name="connsiteX7" fmla="*/ 516732 w 2547938"/>
                <a:gd name="connsiteY7" fmla="*/ 352425 h 585788"/>
                <a:gd name="connsiteX8" fmla="*/ 464344 w 2547938"/>
                <a:gd name="connsiteY8" fmla="*/ 357188 h 585788"/>
                <a:gd name="connsiteX9" fmla="*/ 414338 w 2547938"/>
                <a:gd name="connsiteY9" fmla="*/ 359569 h 585788"/>
                <a:gd name="connsiteX10" fmla="*/ 373857 w 2547938"/>
                <a:gd name="connsiteY10" fmla="*/ 359569 h 585788"/>
                <a:gd name="connsiteX11" fmla="*/ 307182 w 2547938"/>
                <a:gd name="connsiteY11" fmla="*/ 357188 h 585788"/>
                <a:gd name="connsiteX12" fmla="*/ 269082 w 2547938"/>
                <a:gd name="connsiteY12" fmla="*/ 352425 h 585788"/>
                <a:gd name="connsiteX13" fmla="*/ 214313 w 2547938"/>
                <a:gd name="connsiteY13" fmla="*/ 342900 h 585788"/>
                <a:gd name="connsiteX14" fmla="*/ 164307 w 2547938"/>
                <a:gd name="connsiteY14" fmla="*/ 328613 h 585788"/>
                <a:gd name="connsiteX15" fmla="*/ 130969 w 2547938"/>
                <a:gd name="connsiteY15" fmla="*/ 316707 h 585788"/>
                <a:gd name="connsiteX16" fmla="*/ 107157 w 2547938"/>
                <a:gd name="connsiteY16" fmla="*/ 304800 h 585788"/>
                <a:gd name="connsiteX17" fmla="*/ 83344 w 2547938"/>
                <a:gd name="connsiteY17" fmla="*/ 288132 h 585788"/>
                <a:gd name="connsiteX18" fmla="*/ 66675 w 2547938"/>
                <a:gd name="connsiteY18" fmla="*/ 273844 h 585788"/>
                <a:gd name="connsiteX19" fmla="*/ 42863 w 2547938"/>
                <a:gd name="connsiteY19" fmla="*/ 261938 h 585788"/>
                <a:gd name="connsiteX20" fmla="*/ 11907 w 2547938"/>
                <a:gd name="connsiteY20" fmla="*/ 257175 h 585788"/>
                <a:gd name="connsiteX21" fmla="*/ 4763 w 2547938"/>
                <a:gd name="connsiteY21" fmla="*/ 259557 h 585788"/>
                <a:gd name="connsiteX22" fmla="*/ 0 w 2547938"/>
                <a:gd name="connsiteY22" fmla="*/ 266700 h 585788"/>
                <a:gd name="connsiteX23" fmla="*/ 2382 w 2547938"/>
                <a:gd name="connsiteY23" fmla="*/ 283369 h 585788"/>
                <a:gd name="connsiteX24" fmla="*/ 16669 w 2547938"/>
                <a:gd name="connsiteY24" fmla="*/ 311944 h 585788"/>
                <a:gd name="connsiteX25" fmla="*/ 38100 w 2547938"/>
                <a:gd name="connsiteY25" fmla="*/ 350044 h 585788"/>
                <a:gd name="connsiteX26" fmla="*/ 76200 w 2547938"/>
                <a:gd name="connsiteY26" fmla="*/ 397669 h 585788"/>
                <a:gd name="connsiteX27" fmla="*/ 107157 w 2547938"/>
                <a:gd name="connsiteY27" fmla="*/ 431007 h 585788"/>
                <a:gd name="connsiteX28" fmla="*/ 157163 w 2547938"/>
                <a:gd name="connsiteY28" fmla="*/ 473869 h 585788"/>
                <a:gd name="connsiteX29" fmla="*/ 221457 w 2547938"/>
                <a:gd name="connsiteY29" fmla="*/ 511969 h 585788"/>
                <a:gd name="connsiteX30" fmla="*/ 309563 w 2547938"/>
                <a:gd name="connsiteY30" fmla="*/ 552450 h 585788"/>
                <a:gd name="connsiteX31" fmla="*/ 376238 w 2547938"/>
                <a:gd name="connsiteY31" fmla="*/ 578644 h 585788"/>
                <a:gd name="connsiteX32" fmla="*/ 397669 w 2547938"/>
                <a:gd name="connsiteY32" fmla="*/ 585788 h 585788"/>
                <a:gd name="connsiteX33" fmla="*/ 428625 w 2547938"/>
                <a:gd name="connsiteY33" fmla="*/ 573882 h 585788"/>
                <a:gd name="connsiteX34" fmla="*/ 514350 w 2547938"/>
                <a:gd name="connsiteY34" fmla="*/ 545307 h 585788"/>
                <a:gd name="connsiteX35" fmla="*/ 571500 w 2547938"/>
                <a:gd name="connsiteY35" fmla="*/ 531019 h 585788"/>
                <a:gd name="connsiteX36" fmla="*/ 709613 w 2547938"/>
                <a:gd name="connsiteY36" fmla="*/ 507207 h 585788"/>
                <a:gd name="connsiteX37" fmla="*/ 966788 w 2547938"/>
                <a:gd name="connsiteY37" fmla="*/ 464344 h 585788"/>
                <a:gd name="connsiteX38" fmla="*/ 1235869 w 2547938"/>
                <a:gd name="connsiteY38" fmla="*/ 416719 h 585788"/>
                <a:gd name="connsiteX39" fmla="*/ 1343025 w 2547938"/>
                <a:gd name="connsiteY39" fmla="*/ 397669 h 585788"/>
                <a:gd name="connsiteX40" fmla="*/ 1671638 w 2547938"/>
                <a:gd name="connsiteY40" fmla="*/ 340519 h 585788"/>
                <a:gd name="connsiteX41" fmla="*/ 1926432 w 2547938"/>
                <a:gd name="connsiteY41" fmla="*/ 300038 h 585788"/>
                <a:gd name="connsiteX42" fmla="*/ 2126457 w 2547938"/>
                <a:gd name="connsiteY42" fmla="*/ 264319 h 585788"/>
                <a:gd name="connsiteX43" fmla="*/ 2381250 w 2547938"/>
                <a:gd name="connsiteY43" fmla="*/ 221457 h 585788"/>
                <a:gd name="connsiteX44" fmla="*/ 2490788 w 2547938"/>
                <a:gd name="connsiteY44" fmla="*/ 202407 h 585788"/>
                <a:gd name="connsiteX45" fmla="*/ 2514600 w 2547938"/>
                <a:gd name="connsiteY45" fmla="*/ 192882 h 585788"/>
                <a:gd name="connsiteX46" fmla="*/ 2538413 w 2547938"/>
                <a:gd name="connsiteY46" fmla="*/ 173832 h 585788"/>
                <a:gd name="connsiteX47" fmla="*/ 2547938 w 2547938"/>
                <a:gd name="connsiteY47" fmla="*/ 154782 h 585788"/>
                <a:gd name="connsiteX48" fmla="*/ 2547938 w 2547938"/>
                <a:gd name="connsiteY48" fmla="*/ 142875 h 585788"/>
                <a:gd name="connsiteX49" fmla="*/ 2538413 w 2547938"/>
                <a:gd name="connsiteY49" fmla="*/ 111919 h 585788"/>
                <a:gd name="connsiteX50" fmla="*/ 2524125 w 2547938"/>
                <a:gd name="connsiteY50" fmla="*/ 95250 h 585788"/>
                <a:gd name="connsiteX51" fmla="*/ 2486025 w 2547938"/>
                <a:gd name="connsiteY51" fmla="*/ 76200 h 585788"/>
                <a:gd name="connsiteX52" fmla="*/ 2381250 w 2547938"/>
                <a:gd name="connsiteY52" fmla="*/ 33338 h 585788"/>
                <a:gd name="connsiteX53" fmla="*/ 2297907 w 2547938"/>
                <a:gd name="connsiteY53" fmla="*/ 4763 h 585788"/>
                <a:gd name="connsiteX54" fmla="*/ 2264569 w 2547938"/>
                <a:gd name="connsiteY54" fmla="*/ 0 h 585788"/>
                <a:gd name="connsiteX55" fmla="*/ 2247900 w 2547938"/>
                <a:gd name="connsiteY55" fmla="*/ 4763 h 585788"/>
                <a:gd name="connsiteX56" fmla="*/ 2212182 w 2547938"/>
                <a:gd name="connsiteY56" fmla="*/ 21432 h 585788"/>
                <a:gd name="connsiteX57" fmla="*/ 2100263 w 2547938"/>
                <a:gd name="connsiteY57" fmla="*/ 61913 h 585788"/>
                <a:gd name="connsiteX58" fmla="*/ 1933575 w 2547938"/>
                <a:gd name="connsiteY58" fmla="*/ 100013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47938" h="585788">
                  <a:moveTo>
                    <a:pt x="1933575" y="100013"/>
                  </a:moveTo>
                  <a:lnTo>
                    <a:pt x="1690688" y="152400"/>
                  </a:lnTo>
                  <a:lnTo>
                    <a:pt x="1538288" y="185738"/>
                  </a:lnTo>
                  <a:lnTo>
                    <a:pt x="1176338" y="250032"/>
                  </a:lnTo>
                  <a:lnTo>
                    <a:pt x="916782" y="297657"/>
                  </a:lnTo>
                  <a:lnTo>
                    <a:pt x="764382" y="321469"/>
                  </a:lnTo>
                  <a:lnTo>
                    <a:pt x="619125" y="342900"/>
                  </a:lnTo>
                  <a:lnTo>
                    <a:pt x="516732" y="352425"/>
                  </a:lnTo>
                  <a:lnTo>
                    <a:pt x="464344" y="357188"/>
                  </a:lnTo>
                  <a:lnTo>
                    <a:pt x="414338" y="359569"/>
                  </a:lnTo>
                  <a:lnTo>
                    <a:pt x="373857" y="359569"/>
                  </a:lnTo>
                  <a:lnTo>
                    <a:pt x="307182" y="357188"/>
                  </a:lnTo>
                  <a:lnTo>
                    <a:pt x="269082" y="352425"/>
                  </a:lnTo>
                  <a:lnTo>
                    <a:pt x="214313" y="342900"/>
                  </a:lnTo>
                  <a:lnTo>
                    <a:pt x="164307" y="328613"/>
                  </a:lnTo>
                  <a:lnTo>
                    <a:pt x="130969" y="316707"/>
                  </a:lnTo>
                  <a:lnTo>
                    <a:pt x="107157" y="304800"/>
                  </a:lnTo>
                  <a:lnTo>
                    <a:pt x="83344" y="288132"/>
                  </a:lnTo>
                  <a:lnTo>
                    <a:pt x="66675" y="273844"/>
                  </a:lnTo>
                  <a:lnTo>
                    <a:pt x="42863" y="261938"/>
                  </a:lnTo>
                  <a:lnTo>
                    <a:pt x="11907" y="257175"/>
                  </a:lnTo>
                  <a:lnTo>
                    <a:pt x="4763" y="259557"/>
                  </a:lnTo>
                  <a:lnTo>
                    <a:pt x="0" y="266700"/>
                  </a:lnTo>
                  <a:lnTo>
                    <a:pt x="2382" y="283369"/>
                  </a:lnTo>
                  <a:lnTo>
                    <a:pt x="16669" y="311944"/>
                  </a:lnTo>
                  <a:lnTo>
                    <a:pt x="38100" y="350044"/>
                  </a:lnTo>
                  <a:lnTo>
                    <a:pt x="76200" y="397669"/>
                  </a:lnTo>
                  <a:lnTo>
                    <a:pt x="107157" y="431007"/>
                  </a:lnTo>
                  <a:lnTo>
                    <a:pt x="157163" y="473869"/>
                  </a:lnTo>
                  <a:lnTo>
                    <a:pt x="221457" y="511969"/>
                  </a:lnTo>
                  <a:lnTo>
                    <a:pt x="309563" y="552450"/>
                  </a:lnTo>
                  <a:lnTo>
                    <a:pt x="376238" y="578644"/>
                  </a:lnTo>
                  <a:lnTo>
                    <a:pt x="397669" y="585788"/>
                  </a:lnTo>
                  <a:lnTo>
                    <a:pt x="428625" y="573882"/>
                  </a:lnTo>
                  <a:lnTo>
                    <a:pt x="514350" y="545307"/>
                  </a:lnTo>
                  <a:lnTo>
                    <a:pt x="571500" y="531019"/>
                  </a:lnTo>
                  <a:lnTo>
                    <a:pt x="709613" y="507207"/>
                  </a:lnTo>
                  <a:lnTo>
                    <a:pt x="966788" y="464344"/>
                  </a:lnTo>
                  <a:lnTo>
                    <a:pt x="1235869" y="416719"/>
                  </a:lnTo>
                  <a:lnTo>
                    <a:pt x="1343025" y="397669"/>
                  </a:lnTo>
                  <a:lnTo>
                    <a:pt x="1671638" y="340519"/>
                  </a:lnTo>
                  <a:lnTo>
                    <a:pt x="1926432" y="300038"/>
                  </a:lnTo>
                  <a:lnTo>
                    <a:pt x="2126457" y="264319"/>
                  </a:lnTo>
                  <a:lnTo>
                    <a:pt x="2381250" y="221457"/>
                  </a:lnTo>
                  <a:lnTo>
                    <a:pt x="2490788" y="202407"/>
                  </a:lnTo>
                  <a:lnTo>
                    <a:pt x="2514600" y="192882"/>
                  </a:lnTo>
                  <a:lnTo>
                    <a:pt x="2538413" y="173832"/>
                  </a:lnTo>
                  <a:lnTo>
                    <a:pt x="2547938" y="154782"/>
                  </a:lnTo>
                  <a:lnTo>
                    <a:pt x="2547938" y="142875"/>
                  </a:lnTo>
                  <a:lnTo>
                    <a:pt x="2538413" y="111919"/>
                  </a:lnTo>
                  <a:lnTo>
                    <a:pt x="2524125" y="95250"/>
                  </a:lnTo>
                  <a:lnTo>
                    <a:pt x="2486025" y="76200"/>
                  </a:lnTo>
                  <a:lnTo>
                    <a:pt x="2381250" y="33338"/>
                  </a:lnTo>
                  <a:lnTo>
                    <a:pt x="2297907" y="4763"/>
                  </a:lnTo>
                  <a:lnTo>
                    <a:pt x="2264569" y="0"/>
                  </a:lnTo>
                  <a:lnTo>
                    <a:pt x="2247900" y="4763"/>
                  </a:lnTo>
                  <a:lnTo>
                    <a:pt x="2212182" y="21432"/>
                  </a:lnTo>
                  <a:lnTo>
                    <a:pt x="2100263" y="61913"/>
                  </a:lnTo>
                  <a:lnTo>
                    <a:pt x="1933575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451F146D-F244-4F86-93A5-597AC2FEB126}"/>
                </a:ext>
              </a:extLst>
            </p:cNvPr>
            <p:cNvSpPr/>
            <p:nvPr/>
          </p:nvSpPr>
          <p:spPr>
            <a:xfrm>
              <a:off x="2608263" y="3162300"/>
              <a:ext cx="2638425" cy="601663"/>
            </a:xfrm>
            <a:custGeom>
              <a:avLst/>
              <a:gdLst>
                <a:gd name="connsiteX0" fmla="*/ 1140619 w 2638425"/>
                <a:gd name="connsiteY0" fmla="*/ 230981 h 602456"/>
                <a:gd name="connsiteX1" fmla="*/ 876300 w 2638425"/>
                <a:gd name="connsiteY1" fmla="*/ 285750 h 602456"/>
                <a:gd name="connsiteX2" fmla="*/ 726281 w 2638425"/>
                <a:gd name="connsiteY2" fmla="*/ 316706 h 602456"/>
                <a:gd name="connsiteX3" fmla="*/ 490537 w 2638425"/>
                <a:gd name="connsiteY3" fmla="*/ 369094 h 602456"/>
                <a:gd name="connsiteX4" fmla="*/ 414337 w 2638425"/>
                <a:gd name="connsiteY4" fmla="*/ 388144 h 602456"/>
                <a:gd name="connsiteX5" fmla="*/ 345281 w 2638425"/>
                <a:gd name="connsiteY5" fmla="*/ 397669 h 602456"/>
                <a:gd name="connsiteX6" fmla="*/ 300037 w 2638425"/>
                <a:gd name="connsiteY6" fmla="*/ 402431 h 602456"/>
                <a:gd name="connsiteX7" fmla="*/ 266700 w 2638425"/>
                <a:gd name="connsiteY7" fmla="*/ 402431 h 602456"/>
                <a:gd name="connsiteX8" fmla="*/ 226219 w 2638425"/>
                <a:gd name="connsiteY8" fmla="*/ 395288 h 602456"/>
                <a:gd name="connsiteX9" fmla="*/ 190500 w 2638425"/>
                <a:gd name="connsiteY9" fmla="*/ 385763 h 602456"/>
                <a:gd name="connsiteX10" fmla="*/ 145256 w 2638425"/>
                <a:gd name="connsiteY10" fmla="*/ 366713 h 602456"/>
                <a:gd name="connsiteX11" fmla="*/ 109537 w 2638425"/>
                <a:gd name="connsiteY11" fmla="*/ 347663 h 602456"/>
                <a:gd name="connsiteX12" fmla="*/ 80962 w 2638425"/>
                <a:gd name="connsiteY12" fmla="*/ 326231 h 602456"/>
                <a:gd name="connsiteX13" fmla="*/ 47625 w 2638425"/>
                <a:gd name="connsiteY13" fmla="*/ 302419 h 602456"/>
                <a:gd name="connsiteX14" fmla="*/ 16669 w 2638425"/>
                <a:gd name="connsiteY14" fmla="*/ 295275 h 602456"/>
                <a:gd name="connsiteX15" fmla="*/ 4762 w 2638425"/>
                <a:gd name="connsiteY15" fmla="*/ 300038 h 602456"/>
                <a:gd name="connsiteX16" fmla="*/ 0 w 2638425"/>
                <a:gd name="connsiteY16" fmla="*/ 309563 h 602456"/>
                <a:gd name="connsiteX17" fmla="*/ 4762 w 2638425"/>
                <a:gd name="connsiteY17" fmla="*/ 328613 h 602456"/>
                <a:gd name="connsiteX18" fmla="*/ 21431 w 2638425"/>
                <a:gd name="connsiteY18" fmla="*/ 364331 h 602456"/>
                <a:gd name="connsiteX19" fmla="*/ 50006 w 2638425"/>
                <a:gd name="connsiteY19" fmla="*/ 416719 h 602456"/>
                <a:gd name="connsiteX20" fmla="*/ 85725 w 2638425"/>
                <a:gd name="connsiteY20" fmla="*/ 469106 h 602456"/>
                <a:gd name="connsiteX21" fmla="*/ 116681 w 2638425"/>
                <a:gd name="connsiteY21" fmla="*/ 507206 h 602456"/>
                <a:gd name="connsiteX22" fmla="*/ 145256 w 2638425"/>
                <a:gd name="connsiteY22" fmla="*/ 535781 h 602456"/>
                <a:gd name="connsiteX23" fmla="*/ 173831 w 2638425"/>
                <a:gd name="connsiteY23" fmla="*/ 557213 h 602456"/>
                <a:gd name="connsiteX24" fmla="*/ 216694 w 2638425"/>
                <a:gd name="connsiteY24" fmla="*/ 581025 h 602456"/>
                <a:gd name="connsiteX25" fmla="*/ 259556 w 2638425"/>
                <a:gd name="connsiteY25" fmla="*/ 597694 h 602456"/>
                <a:gd name="connsiteX26" fmla="*/ 288131 w 2638425"/>
                <a:gd name="connsiteY26" fmla="*/ 602456 h 602456"/>
                <a:gd name="connsiteX27" fmla="*/ 316706 w 2638425"/>
                <a:gd name="connsiteY27" fmla="*/ 602456 h 602456"/>
                <a:gd name="connsiteX28" fmla="*/ 404812 w 2638425"/>
                <a:gd name="connsiteY28" fmla="*/ 585788 h 602456"/>
                <a:gd name="connsiteX29" fmla="*/ 523875 w 2638425"/>
                <a:gd name="connsiteY29" fmla="*/ 552450 h 602456"/>
                <a:gd name="connsiteX30" fmla="*/ 604837 w 2638425"/>
                <a:gd name="connsiteY30" fmla="*/ 526256 h 602456"/>
                <a:gd name="connsiteX31" fmla="*/ 833437 w 2638425"/>
                <a:gd name="connsiteY31" fmla="*/ 476250 h 602456"/>
                <a:gd name="connsiteX32" fmla="*/ 1135856 w 2638425"/>
                <a:gd name="connsiteY32" fmla="*/ 397669 h 602456"/>
                <a:gd name="connsiteX33" fmla="*/ 1333500 w 2638425"/>
                <a:gd name="connsiteY33" fmla="*/ 342900 h 602456"/>
                <a:gd name="connsiteX34" fmla="*/ 1607344 w 2638425"/>
                <a:gd name="connsiteY34" fmla="*/ 297656 h 602456"/>
                <a:gd name="connsiteX35" fmla="*/ 1897856 w 2638425"/>
                <a:gd name="connsiteY35" fmla="*/ 245269 h 602456"/>
                <a:gd name="connsiteX36" fmla="*/ 2076450 w 2638425"/>
                <a:gd name="connsiteY36" fmla="*/ 216694 h 602456"/>
                <a:gd name="connsiteX37" fmla="*/ 2290762 w 2638425"/>
                <a:gd name="connsiteY37" fmla="*/ 200025 h 602456"/>
                <a:gd name="connsiteX38" fmla="*/ 2416969 w 2638425"/>
                <a:gd name="connsiteY38" fmla="*/ 183356 h 602456"/>
                <a:gd name="connsiteX39" fmla="*/ 2478881 w 2638425"/>
                <a:gd name="connsiteY39" fmla="*/ 176213 h 602456"/>
                <a:gd name="connsiteX40" fmla="*/ 2545556 w 2638425"/>
                <a:gd name="connsiteY40" fmla="*/ 173831 h 602456"/>
                <a:gd name="connsiteX41" fmla="*/ 2586037 w 2638425"/>
                <a:gd name="connsiteY41" fmla="*/ 164306 h 602456"/>
                <a:gd name="connsiteX42" fmla="*/ 2614612 w 2638425"/>
                <a:gd name="connsiteY42" fmla="*/ 152400 h 602456"/>
                <a:gd name="connsiteX43" fmla="*/ 2631281 w 2638425"/>
                <a:gd name="connsiteY43" fmla="*/ 138113 h 602456"/>
                <a:gd name="connsiteX44" fmla="*/ 2638425 w 2638425"/>
                <a:gd name="connsiteY44" fmla="*/ 121444 h 602456"/>
                <a:gd name="connsiteX45" fmla="*/ 2638425 w 2638425"/>
                <a:gd name="connsiteY45" fmla="*/ 104775 h 602456"/>
                <a:gd name="connsiteX46" fmla="*/ 2638425 w 2638425"/>
                <a:gd name="connsiteY46" fmla="*/ 90488 h 602456"/>
                <a:gd name="connsiteX47" fmla="*/ 2631281 w 2638425"/>
                <a:gd name="connsiteY47" fmla="*/ 73819 h 602456"/>
                <a:gd name="connsiteX48" fmla="*/ 2616994 w 2638425"/>
                <a:gd name="connsiteY48" fmla="*/ 57150 h 602456"/>
                <a:gd name="connsiteX49" fmla="*/ 2593181 w 2638425"/>
                <a:gd name="connsiteY49" fmla="*/ 40481 h 602456"/>
                <a:gd name="connsiteX50" fmla="*/ 2540794 w 2638425"/>
                <a:gd name="connsiteY50" fmla="*/ 16669 h 602456"/>
                <a:gd name="connsiteX51" fmla="*/ 2476500 w 2638425"/>
                <a:gd name="connsiteY51" fmla="*/ 0 h 602456"/>
                <a:gd name="connsiteX52" fmla="*/ 2397919 w 2638425"/>
                <a:gd name="connsiteY52" fmla="*/ 9525 h 602456"/>
                <a:gd name="connsiteX53" fmla="*/ 2278856 w 2638425"/>
                <a:gd name="connsiteY53" fmla="*/ 26194 h 602456"/>
                <a:gd name="connsiteX54" fmla="*/ 2038350 w 2638425"/>
                <a:gd name="connsiteY54" fmla="*/ 50006 h 602456"/>
                <a:gd name="connsiteX55" fmla="*/ 1819275 w 2638425"/>
                <a:gd name="connsiteY55" fmla="*/ 85725 h 602456"/>
                <a:gd name="connsiteX56" fmla="*/ 1516856 w 2638425"/>
                <a:gd name="connsiteY56" fmla="*/ 135731 h 602456"/>
                <a:gd name="connsiteX57" fmla="*/ 1259681 w 2638425"/>
                <a:gd name="connsiteY57" fmla="*/ 207169 h 602456"/>
                <a:gd name="connsiteX58" fmla="*/ 1140619 w 2638425"/>
                <a:gd name="connsiteY58" fmla="*/ 2309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38425" h="602456">
                  <a:moveTo>
                    <a:pt x="1140619" y="230981"/>
                  </a:moveTo>
                  <a:lnTo>
                    <a:pt x="876300" y="285750"/>
                  </a:lnTo>
                  <a:lnTo>
                    <a:pt x="726281" y="316706"/>
                  </a:lnTo>
                  <a:lnTo>
                    <a:pt x="490537" y="369094"/>
                  </a:lnTo>
                  <a:lnTo>
                    <a:pt x="414337" y="388144"/>
                  </a:lnTo>
                  <a:lnTo>
                    <a:pt x="345281" y="397669"/>
                  </a:lnTo>
                  <a:lnTo>
                    <a:pt x="300037" y="402431"/>
                  </a:lnTo>
                  <a:lnTo>
                    <a:pt x="266700" y="402431"/>
                  </a:lnTo>
                  <a:lnTo>
                    <a:pt x="226219" y="395288"/>
                  </a:lnTo>
                  <a:lnTo>
                    <a:pt x="190500" y="385763"/>
                  </a:lnTo>
                  <a:lnTo>
                    <a:pt x="145256" y="366713"/>
                  </a:lnTo>
                  <a:lnTo>
                    <a:pt x="109537" y="347663"/>
                  </a:lnTo>
                  <a:lnTo>
                    <a:pt x="80962" y="326231"/>
                  </a:lnTo>
                  <a:lnTo>
                    <a:pt x="47625" y="302419"/>
                  </a:lnTo>
                  <a:lnTo>
                    <a:pt x="16669" y="295275"/>
                  </a:lnTo>
                  <a:lnTo>
                    <a:pt x="4762" y="300038"/>
                  </a:lnTo>
                  <a:lnTo>
                    <a:pt x="0" y="309563"/>
                  </a:lnTo>
                  <a:lnTo>
                    <a:pt x="4762" y="328613"/>
                  </a:lnTo>
                  <a:lnTo>
                    <a:pt x="21431" y="364331"/>
                  </a:lnTo>
                  <a:lnTo>
                    <a:pt x="50006" y="416719"/>
                  </a:lnTo>
                  <a:lnTo>
                    <a:pt x="85725" y="469106"/>
                  </a:lnTo>
                  <a:lnTo>
                    <a:pt x="116681" y="507206"/>
                  </a:lnTo>
                  <a:lnTo>
                    <a:pt x="145256" y="535781"/>
                  </a:lnTo>
                  <a:lnTo>
                    <a:pt x="173831" y="557213"/>
                  </a:lnTo>
                  <a:lnTo>
                    <a:pt x="216694" y="581025"/>
                  </a:lnTo>
                  <a:lnTo>
                    <a:pt x="259556" y="597694"/>
                  </a:lnTo>
                  <a:lnTo>
                    <a:pt x="288131" y="602456"/>
                  </a:lnTo>
                  <a:lnTo>
                    <a:pt x="316706" y="602456"/>
                  </a:lnTo>
                  <a:lnTo>
                    <a:pt x="404812" y="585788"/>
                  </a:lnTo>
                  <a:lnTo>
                    <a:pt x="523875" y="552450"/>
                  </a:lnTo>
                  <a:lnTo>
                    <a:pt x="604837" y="526256"/>
                  </a:lnTo>
                  <a:lnTo>
                    <a:pt x="833437" y="476250"/>
                  </a:lnTo>
                  <a:lnTo>
                    <a:pt x="1135856" y="397669"/>
                  </a:lnTo>
                  <a:lnTo>
                    <a:pt x="1333500" y="342900"/>
                  </a:lnTo>
                  <a:lnTo>
                    <a:pt x="1607344" y="297656"/>
                  </a:lnTo>
                  <a:lnTo>
                    <a:pt x="1897856" y="245269"/>
                  </a:lnTo>
                  <a:lnTo>
                    <a:pt x="2076450" y="216694"/>
                  </a:lnTo>
                  <a:lnTo>
                    <a:pt x="2290762" y="200025"/>
                  </a:lnTo>
                  <a:lnTo>
                    <a:pt x="2416969" y="183356"/>
                  </a:lnTo>
                  <a:lnTo>
                    <a:pt x="2478881" y="176213"/>
                  </a:lnTo>
                  <a:lnTo>
                    <a:pt x="2545556" y="173831"/>
                  </a:lnTo>
                  <a:lnTo>
                    <a:pt x="2586037" y="164306"/>
                  </a:lnTo>
                  <a:lnTo>
                    <a:pt x="2614612" y="152400"/>
                  </a:lnTo>
                  <a:lnTo>
                    <a:pt x="2631281" y="138113"/>
                  </a:lnTo>
                  <a:lnTo>
                    <a:pt x="2638425" y="121444"/>
                  </a:lnTo>
                  <a:lnTo>
                    <a:pt x="2638425" y="104775"/>
                  </a:lnTo>
                  <a:lnTo>
                    <a:pt x="2638425" y="90488"/>
                  </a:lnTo>
                  <a:lnTo>
                    <a:pt x="2631281" y="73819"/>
                  </a:lnTo>
                  <a:lnTo>
                    <a:pt x="2616994" y="57150"/>
                  </a:lnTo>
                  <a:lnTo>
                    <a:pt x="2593181" y="40481"/>
                  </a:lnTo>
                  <a:lnTo>
                    <a:pt x="2540794" y="16669"/>
                  </a:lnTo>
                  <a:lnTo>
                    <a:pt x="2476500" y="0"/>
                  </a:lnTo>
                  <a:lnTo>
                    <a:pt x="2397919" y="9525"/>
                  </a:lnTo>
                  <a:lnTo>
                    <a:pt x="2278856" y="26194"/>
                  </a:lnTo>
                  <a:lnTo>
                    <a:pt x="2038350" y="50006"/>
                  </a:lnTo>
                  <a:lnTo>
                    <a:pt x="1819275" y="85725"/>
                  </a:lnTo>
                  <a:lnTo>
                    <a:pt x="1516856" y="135731"/>
                  </a:lnTo>
                  <a:lnTo>
                    <a:pt x="1259681" y="207169"/>
                  </a:lnTo>
                  <a:lnTo>
                    <a:pt x="11406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5C883136-8493-404E-828B-B89C515763CE}"/>
                </a:ext>
              </a:extLst>
            </p:cNvPr>
            <p:cNvSpPr/>
            <p:nvPr/>
          </p:nvSpPr>
          <p:spPr>
            <a:xfrm>
              <a:off x="2876550" y="3071813"/>
              <a:ext cx="609600" cy="1365250"/>
            </a:xfrm>
            <a:custGeom>
              <a:avLst/>
              <a:gdLst>
                <a:gd name="connsiteX0" fmla="*/ 342900 w 609600"/>
                <a:gd name="connsiteY0" fmla="*/ 852487 h 1364456"/>
                <a:gd name="connsiteX1" fmla="*/ 302419 w 609600"/>
                <a:gd name="connsiteY1" fmla="*/ 614362 h 1364456"/>
                <a:gd name="connsiteX2" fmla="*/ 252413 w 609600"/>
                <a:gd name="connsiteY2" fmla="*/ 411956 h 1364456"/>
                <a:gd name="connsiteX3" fmla="*/ 233363 w 609600"/>
                <a:gd name="connsiteY3" fmla="*/ 352425 h 1364456"/>
                <a:gd name="connsiteX4" fmla="*/ 216694 w 609600"/>
                <a:gd name="connsiteY4" fmla="*/ 307181 h 1364456"/>
                <a:gd name="connsiteX5" fmla="*/ 197644 w 609600"/>
                <a:gd name="connsiteY5" fmla="*/ 261937 h 1364456"/>
                <a:gd name="connsiteX6" fmla="*/ 176213 w 609600"/>
                <a:gd name="connsiteY6" fmla="*/ 219075 h 1364456"/>
                <a:gd name="connsiteX7" fmla="*/ 154781 w 609600"/>
                <a:gd name="connsiteY7" fmla="*/ 180975 h 1364456"/>
                <a:gd name="connsiteX8" fmla="*/ 133350 w 609600"/>
                <a:gd name="connsiteY8" fmla="*/ 150018 h 1364456"/>
                <a:gd name="connsiteX9" fmla="*/ 114300 w 609600"/>
                <a:gd name="connsiteY9" fmla="*/ 128587 h 1364456"/>
                <a:gd name="connsiteX10" fmla="*/ 83344 w 609600"/>
                <a:gd name="connsiteY10" fmla="*/ 97631 h 1364456"/>
                <a:gd name="connsiteX11" fmla="*/ 47625 w 609600"/>
                <a:gd name="connsiteY11" fmla="*/ 69056 h 1364456"/>
                <a:gd name="connsiteX12" fmla="*/ 19050 w 609600"/>
                <a:gd name="connsiteY12" fmla="*/ 50006 h 1364456"/>
                <a:gd name="connsiteX13" fmla="*/ 0 w 609600"/>
                <a:gd name="connsiteY13" fmla="*/ 30956 h 1364456"/>
                <a:gd name="connsiteX14" fmla="*/ 0 w 609600"/>
                <a:gd name="connsiteY14" fmla="*/ 11906 h 1364456"/>
                <a:gd name="connsiteX15" fmla="*/ 9525 w 609600"/>
                <a:gd name="connsiteY15" fmla="*/ 4762 h 1364456"/>
                <a:gd name="connsiteX16" fmla="*/ 40481 w 609600"/>
                <a:gd name="connsiteY16" fmla="*/ 0 h 1364456"/>
                <a:gd name="connsiteX17" fmla="*/ 123825 w 609600"/>
                <a:gd name="connsiteY17" fmla="*/ 2381 h 1364456"/>
                <a:gd name="connsiteX18" fmla="*/ 202406 w 609600"/>
                <a:gd name="connsiteY18" fmla="*/ 11906 h 1364456"/>
                <a:gd name="connsiteX19" fmla="*/ 266700 w 609600"/>
                <a:gd name="connsiteY19" fmla="*/ 23812 h 1364456"/>
                <a:gd name="connsiteX20" fmla="*/ 338138 w 609600"/>
                <a:gd name="connsiteY20" fmla="*/ 42862 h 1364456"/>
                <a:gd name="connsiteX21" fmla="*/ 378619 w 609600"/>
                <a:gd name="connsiteY21" fmla="*/ 59531 h 1364456"/>
                <a:gd name="connsiteX22" fmla="*/ 423863 w 609600"/>
                <a:gd name="connsiteY22" fmla="*/ 80962 h 1364456"/>
                <a:gd name="connsiteX23" fmla="*/ 454819 w 609600"/>
                <a:gd name="connsiteY23" fmla="*/ 97631 h 1364456"/>
                <a:gd name="connsiteX24" fmla="*/ 473869 w 609600"/>
                <a:gd name="connsiteY24" fmla="*/ 111918 h 1364456"/>
                <a:gd name="connsiteX25" fmla="*/ 483394 w 609600"/>
                <a:gd name="connsiteY25" fmla="*/ 123825 h 1364456"/>
                <a:gd name="connsiteX26" fmla="*/ 485775 w 609600"/>
                <a:gd name="connsiteY26" fmla="*/ 135731 h 1364456"/>
                <a:gd name="connsiteX27" fmla="*/ 485775 w 609600"/>
                <a:gd name="connsiteY27" fmla="*/ 154781 h 1364456"/>
                <a:gd name="connsiteX28" fmla="*/ 471488 w 609600"/>
                <a:gd name="connsiteY28" fmla="*/ 185737 h 1364456"/>
                <a:gd name="connsiteX29" fmla="*/ 452438 w 609600"/>
                <a:gd name="connsiteY29" fmla="*/ 211931 h 1364456"/>
                <a:gd name="connsiteX30" fmla="*/ 442913 w 609600"/>
                <a:gd name="connsiteY30" fmla="*/ 226218 h 1364456"/>
                <a:gd name="connsiteX31" fmla="*/ 459581 w 609600"/>
                <a:gd name="connsiteY31" fmla="*/ 300037 h 1364456"/>
                <a:gd name="connsiteX32" fmla="*/ 485775 w 609600"/>
                <a:gd name="connsiteY32" fmla="*/ 414337 h 1364456"/>
                <a:gd name="connsiteX33" fmla="*/ 528638 w 609600"/>
                <a:gd name="connsiteY33" fmla="*/ 735806 h 1364456"/>
                <a:gd name="connsiteX34" fmla="*/ 571500 w 609600"/>
                <a:gd name="connsiteY34" fmla="*/ 1038225 h 1364456"/>
                <a:gd name="connsiteX35" fmla="*/ 609600 w 609600"/>
                <a:gd name="connsiteY35" fmla="*/ 1323975 h 1364456"/>
                <a:gd name="connsiteX36" fmla="*/ 431006 w 609600"/>
                <a:gd name="connsiteY36" fmla="*/ 1364456 h 1364456"/>
                <a:gd name="connsiteX37" fmla="*/ 395288 w 609600"/>
                <a:gd name="connsiteY37" fmla="*/ 1145381 h 1364456"/>
                <a:gd name="connsiteX38" fmla="*/ 342900 w 609600"/>
                <a:gd name="connsiteY38" fmla="*/ 852487 h 136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9600" h="1364456">
                  <a:moveTo>
                    <a:pt x="342900" y="852487"/>
                  </a:moveTo>
                  <a:lnTo>
                    <a:pt x="302419" y="614362"/>
                  </a:lnTo>
                  <a:lnTo>
                    <a:pt x="252413" y="411956"/>
                  </a:lnTo>
                  <a:lnTo>
                    <a:pt x="233363" y="352425"/>
                  </a:lnTo>
                  <a:lnTo>
                    <a:pt x="216694" y="307181"/>
                  </a:lnTo>
                  <a:lnTo>
                    <a:pt x="197644" y="261937"/>
                  </a:lnTo>
                  <a:lnTo>
                    <a:pt x="176213" y="219075"/>
                  </a:lnTo>
                  <a:lnTo>
                    <a:pt x="154781" y="180975"/>
                  </a:lnTo>
                  <a:lnTo>
                    <a:pt x="133350" y="150018"/>
                  </a:lnTo>
                  <a:lnTo>
                    <a:pt x="114300" y="128587"/>
                  </a:lnTo>
                  <a:lnTo>
                    <a:pt x="83344" y="97631"/>
                  </a:lnTo>
                  <a:lnTo>
                    <a:pt x="47625" y="69056"/>
                  </a:lnTo>
                  <a:lnTo>
                    <a:pt x="19050" y="50006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4762"/>
                  </a:lnTo>
                  <a:lnTo>
                    <a:pt x="40481" y="0"/>
                  </a:lnTo>
                  <a:lnTo>
                    <a:pt x="123825" y="2381"/>
                  </a:lnTo>
                  <a:lnTo>
                    <a:pt x="202406" y="11906"/>
                  </a:lnTo>
                  <a:lnTo>
                    <a:pt x="266700" y="23812"/>
                  </a:lnTo>
                  <a:lnTo>
                    <a:pt x="338138" y="42862"/>
                  </a:lnTo>
                  <a:lnTo>
                    <a:pt x="378619" y="59531"/>
                  </a:lnTo>
                  <a:lnTo>
                    <a:pt x="423863" y="80962"/>
                  </a:lnTo>
                  <a:lnTo>
                    <a:pt x="454819" y="97631"/>
                  </a:lnTo>
                  <a:lnTo>
                    <a:pt x="473869" y="111918"/>
                  </a:lnTo>
                  <a:lnTo>
                    <a:pt x="483394" y="123825"/>
                  </a:lnTo>
                  <a:lnTo>
                    <a:pt x="485775" y="135731"/>
                  </a:lnTo>
                  <a:lnTo>
                    <a:pt x="485775" y="154781"/>
                  </a:lnTo>
                  <a:lnTo>
                    <a:pt x="471488" y="185737"/>
                  </a:lnTo>
                  <a:lnTo>
                    <a:pt x="452438" y="211931"/>
                  </a:lnTo>
                  <a:lnTo>
                    <a:pt x="442913" y="226218"/>
                  </a:lnTo>
                  <a:lnTo>
                    <a:pt x="459581" y="300037"/>
                  </a:lnTo>
                  <a:lnTo>
                    <a:pt x="485775" y="414337"/>
                  </a:lnTo>
                  <a:lnTo>
                    <a:pt x="528638" y="735806"/>
                  </a:lnTo>
                  <a:lnTo>
                    <a:pt x="571500" y="1038225"/>
                  </a:lnTo>
                  <a:lnTo>
                    <a:pt x="609600" y="1323975"/>
                  </a:lnTo>
                  <a:lnTo>
                    <a:pt x="431006" y="1364456"/>
                  </a:lnTo>
                  <a:lnTo>
                    <a:pt x="395288" y="1145381"/>
                  </a:lnTo>
                  <a:lnTo>
                    <a:pt x="342900" y="852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70523A13-EF0B-44A4-AA03-29813A5EA0B9}"/>
                </a:ext>
              </a:extLst>
            </p:cNvPr>
            <p:cNvSpPr/>
            <p:nvPr/>
          </p:nvSpPr>
          <p:spPr>
            <a:xfrm>
              <a:off x="4552950" y="2781300"/>
              <a:ext cx="438150" cy="1360488"/>
            </a:xfrm>
            <a:custGeom>
              <a:avLst/>
              <a:gdLst>
                <a:gd name="connsiteX0" fmla="*/ 54769 w 438150"/>
                <a:gd name="connsiteY0" fmla="*/ 957263 h 1359694"/>
                <a:gd name="connsiteX1" fmla="*/ 107156 w 438150"/>
                <a:gd name="connsiteY1" fmla="*/ 581025 h 1359694"/>
                <a:gd name="connsiteX2" fmla="*/ 128588 w 438150"/>
                <a:gd name="connsiteY2" fmla="*/ 397669 h 1359694"/>
                <a:gd name="connsiteX3" fmla="*/ 140494 w 438150"/>
                <a:gd name="connsiteY3" fmla="*/ 319088 h 1359694"/>
                <a:gd name="connsiteX4" fmla="*/ 145256 w 438150"/>
                <a:gd name="connsiteY4" fmla="*/ 250031 h 1359694"/>
                <a:gd name="connsiteX5" fmla="*/ 147638 w 438150"/>
                <a:gd name="connsiteY5" fmla="*/ 171450 h 1359694"/>
                <a:gd name="connsiteX6" fmla="*/ 145256 w 438150"/>
                <a:gd name="connsiteY6" fmla="*/ 152400 h 1359694"/>
                <a:gd name="connsiteX7" fmla="*/ 128588 w 438150"/>
                <a:gd name="connsiteY7" fmla="*/ 123825 h 1359694"/>
                <a:gd name="connsiteX8" fmla="*/ 85725 w 438150"/>
                <a:gd name="connsiteY8" fmla="*/ 73819 h 1359694"/>
                <a:gd name="connsiteX9" fmla="*/ 64294 w 438150"/>
                <a:gd name="connsiteY9" fmla="*/ 50006 h 1359694"/>
                <a:gd name="connsiteX10" fmla="*/ 50006 w 438150"/>
                <a:gd name="connsiteY10" fmla="*/ 30956 h 1359694"/>
                <a:gd name="connsiteX11" fmla="*/ 50006 w 438150"/>
                <a:gd name="connsiteY11" fmla="*/ 23813 h 1359694"/>
                <a:gd name="connsiteX12" fmla="*/ 57150 w 438150"/>
                <a:gd name="connsiteY12" fmla="*/ 11906 h 1359694"/>
                <a:gd name="connsiteX13" fmla="*/ 73819 w 438150"/>
                <a:gd name="connsiteY13" fmla="*/ 7144 h 1359694"/>
                <a:gd name="connsiteX14" fmla="*/ 111919 w 438150"/>
                <a:gd name="connsiteY14" fmla="*/ 0 h 1359694"/>
                <a:gd name="connsiteX15" fmla="*/ 171450 w 438150"/>
                <a:gd name="connsiteY15" fmla="*/ 2381 h 1359694"/>
                <a:gd name="connsiteX16" fmla="*/ 230981 w 438150"/>
                <a:gd name="connsiteY16" fmla="*/ 19050 h 1359694"/>
                <a:gd name="connsiteX17" fmla="*/ 285750 w 438150"/>
                <a:gd name="connsiteY17" fmla="*/ 47625 h 1359694"/>
                <a:gd name="connsiteX18" fmla="*/ 342900 w 438150"/>
                <a:gd name="connsiteY18" fmla="*/ 90488 h 1359694"/>
                <a:gd name="connsiteX19" fmla="*/ 395288 w 438150"/>
                <a:gd name="connsiteY19" fmla="*/ 135731 h 1359694"/>
                <a:gd name="connsiteX20" fmla="*/ 419100 w 438150"/>
                <a:gd name="connsiteY20" fmla="*/ 157163 h 1359694"/>
                <a:gd name="connsiteX21" fmla="*/ 431006 w 438150"/>
                <a:gd name="connsiteY21" fmla="*/ 176213 h 1359694"/>
                <a:gd name="connsiteX22" fmla="*/ 438150 w 438150"/>
                <a:gd name="connsiteY22" fmla="*/ 197644 h 1359694"/>
                <a:gd name="connsiteX23" fmla="*/ 438150 w 438150"/>
                <a:gd name="connsiteY23" fmla="*/ 221456 h 1359694"/>
                <a:gd name="connsiteX24" fmla="*/ 431006 w 438150"/>
                <a:gd name="connsiteY24" fmla="*/ 247650 h 1359694"/>
                <a:gd name="connsiteX25" fmla="*/ 414338 w 438150"/>
                <a:gd name="connsiteY25" fmla="*/ 271463 h 1359694"/>
                <a:gd name="connsiteX26" fmla="*/ 395288 w 438150"/>
                <a:gd name="connsiteY26" fmla="*/ 319088 h 1359694"/>
                <a:gd name="connsiteX27" fmla="*/ 373856 w 438150"/>
                <a:gd name="connsiteY27" fmla="*/ 404813 h 1359694"/>
                <a:gd name="connsiteX28" fmla="*/ 350044 w 438150"/>
                <a:gd name="connsiteY28" fmla="*/ 569119 h 1359694"/>
                <a:gd name="connsiteX29" fmla="*/ 280988 w 438150"/>
                <a:gd name="connsiteY29" fmla="*/ 857250 h 1359694"/>
                <a:gd name="connsiteX30" fmla="*/ 200025 w 438150"/>
                <a:gd name="connsiteY30" fmla="*/ 1190625 h 1359694"/>
                <a:gd name="connsiteX31" fmla="*/ 166688 w 438150"/>
                <a:gd name="connsiteY31" fmla="*/ 1335881 h 1359694"/>
                <a:gd name="connsiteX32" fmla="*/ 0 w 438150"/>
                <a:gd name="connsiteY32" fmla="*/ 1359694 h 1359694"/>
                <a:gd name="connsiteX33" fmla="*/ 30956 w 438150"/>
                <a:gd name="connsiteY33" fmla="*/ 1135856 h 1359694"/>
                <a:gd name="connsiteX34" fmla="*/ 54769 w 438150"/>
                <a:gd name="connsiteY34" fmla="*/ 957263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150" h="1359694">
                  <a:moveTo>
                    <a:pt x="54769" y="957263"/>
                  </a:moveTo>
                  <a:lnTo>
                    <a:pt x="107156" y="581025"/>
                  </a:lnTo>
                  <a:lnTo>
                    <a:pt x="128588" y="397669"/>
                  </a:lnTo>
                  <a:lnTo>
                    <a:pt x="140494" y="319088"/>
                  </a:lnTo>
                  <a:lnTo>
                    <a:pt x="145256" y="250031"/>
                  </a:lnTo>
                  <a:lnTo>
                    <a:pt x="147638" y="171450"/>
                  </a:lnTo>
                  <a:lnTo>
                    <a:pt x="145256" y="152400"/>
                  </a:lnTo>
                  <a:lnTo>
                    <a:pt x="128588" y="123825"/>
                  </a:lnTo>
                  <a:lnTo>
                    <a:pt x="85725" y="73819"/>
                  </a:lnTo>
                  <a:lnTo>
                    <a:pt x="64294" y="50006"/>
                  </a:lnTo>
                  <a:lnTo>
                    <a:pt x="50006" y="30956"/>
                  </a:lnTo>
                  <a:lnTo>
                    <a:pt x="50006" y="23813"/>
                  </a:lnTo>
                  <a:lnTo>
                    <a:pt x="57150" y="11906"/>
                  </a:lnTo>
                  <a:lnTo>
                    <a:pt x="73819" y="7144"/>
                  </a:lnTo>
                  <a:lnTo>
                    <a:pt x="111919" y="0"/>
                  </a:lnTo>
                  <a:lnTo>
                    <a:pt x="171450" y="2381"/>
                  </a:lnTo>
                  <a:lnTo>
                    <a:pt x="230981" y="19050"/>
                  </a:lnTo>
                  <a:lnTo>
                    <a:pt x="285750" y="47625"/>
                  </a:lnTo>
                  <a:lnTo>
                    <a:pt x="342900" y="90488"/>
                  </a:lnTo>
                  <a:lnTo>
                    <a:pt x="395288" y="135731"/>
                  </a:lnTo>
                  <a:lnTo>
                    <a:pt x="419100" y="157163"/>
                  </a:lnTo>
                  <a:lnTo>
                    <a:pt x="431006" y="176213"/>
                  </a:lnTo>
                  <a:lnTo>
                    <a:pt x="438150" y="197644"/>
                  </a:lnTo>
                  <a:lnTo>
                    <a:pt x="438150" y="221456"/>
                  </a:lnTo>
                  <a:lnTo>
                    <a:pt x="431006" y="247650"/>
                  </a:lnTo>
                  <a:lnTo>
                    <a:pt x="414338" y="271463"/>
                  </a:lnTo>
                  <a:lnTo>
                    <a:pt x="395288" y="319088"/>
                  </a:lnTo>
                  <a:lnTo>
                    <a:pt x="373856" y="404813"/>
                  </a:lnTo>
                  <a:lnTo>
                    <a:pt x="350044" y="569119"/>
                  </a:lnTo>
                  <a:lnTo>
                    <a:pt x="280988" y="857250"/>
                  </a:lnTo>
                  <a:lnTo>
                    <a:pt x="200025" y="1190625"/>
                  </a:lnTo>
                  <a:lnTo>
                    <a:pt x="166688" y="1335881"/>
                  </a:lnTo>
                  <a:lnTo>
                    <a:pt x="0" y="1359694"/>
                  </a:lnTo>
                  <a:lnTo>
                    <a:pt x="30956" y="1135856"/>
                  </a:lnTo>
                  <a:lnTo>
                    <a:pt x="54769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A8B32907-7581-4640-9A47-90A1AEA04186}"/>
                </a:ext>
              </a:extLst>
            </p:cNvPr>
            <p:cNvSpPr/>
            <p:nvPr/>
          </p:nvSpPr>
          <p:spPr>
            <a:xfrm>
              <a:off x="2898775" y="4010025"/>
              <a:ext cx="2062163" cy="515938"/>
            </a:xfrm>
            <a:custGeom>
              <a:avLst/>
              <a:gdLst>
                <a:gd name="connsiteX0" fmla="*/ 854869 w 2062163"/>
                <a:gd name="connsiteY0" fmla="*/ 400050 h 516731"/>
                <a:gd name="connsiteX1" fmla="*/ 609600 w 2062163"/>
                <a:gd name="connsiteY1" fmla="*/ 471488 h 516731"/>
                <a:gd name="connsiteX2" fmla="*/ 459582 w 2062163"/>
                <a:gd name="connsiteY2" fmla="*/ 514350 h 516731"/>
                <a:gd name="connsiteX3" fmla="*/ 428625 w 2062163"/>
                <a:gd name="connsiteY3" fmla="*/ 516731 h 516731"/>
                <a:gd name="connsiteX4" fmla="*/ 385763 w 2062163"/>
                <a:gd name="connsiteY4" fmla="*/ 514350 h 516731"/>
                <a:gd name="connsiteX5" fmla="*/ 330994 w 2062163"/>
                <a:gd name="connsiteY5" fmla="*/ 507206 h 516731"/>
                <a:gd name="connsiteX6" fmla="*/ 276225 w 2062163"/>
                <a:gd name="connsiteY6" fmla="*/ 492919 h 516731"/>
                <a:gd name="connsiteX7" fmla="*/ 216694 w 2062163"/>
                <a:gd name="connsiteY7" fmla="*/ 471488 h 516731"/>
                <a:gd name="connsiteX8" fmla="*/ 142875 w 2062163"/>
                <a:gd name="connsiteY8" fmla="*/ 438150 h 516731"/>
                <a:gd name="connsiteX9" fmla="*/ 88107 w 2062163"/>
                <a:gd name="connsiteY9" fmla="*/ 407194 h 516731"/>
                <a:gd name="connsiteX10" fmla="*/ 26194 w 2062163"/>
                <a:gd name="connsiteY10" fmla="*/ 369094 h 516731"/>
                <a:gd name="connsiteX11" fmla="*/ 11907 w 2062163"/>
                <a:gd name="connsiteY11" fmla="*/ 357188 h 516731"/>
                <a:gd name="connsiteX12" fmla="*/ 4763 w 2062163"/>
                <a:gd name="connsiteY12" fmla="*/ 338138 h 516731"/>
                <a:gd name="connsiteX13" fmla="*/ 0 w 2062163"/>
                <a:gd name="connsiteY13" fmla="*/ 314325 h 516731"/>
                <a:gd name="connsiteX14" fmla="*/ 4763 w 2062163"/>
                <a:gd name="connsiteY14" fmla="*/ 307181 h 516731"/>
                <a:gd name="connsiteX15" fmla="*/ 9525 w 2062163"/>
                <a:gd name="connsiteY15" fmla="*/ 302419 h 516731"/>
                <a:gd name="connsiteX16" fmla="*/ 23813 w 2062163"/>
                <a:gd name="connsiteY16" fmla="*/ 300038 h 516731"/>
                <a:gd name="connsiteX17" fmla="*/ 52388 w 2062163"/>
                <a:gd name="connsiteY17" fmla="*/ 309563 h 516731"/>
                <a:gd name="connsiteX18" fmla="*/ 66675 w 2062163"/>
                <a:gd name="connsiteY18" fmla="*/ 314325 h 516731"/>
                <a:gd name="connsiteX19" fmla="*/ 116682 w 2062163"/>
                <a:gd name="connsiteY19" fmla="*/ 323850 h 516731"/>
                <a:gd name="connsiteX20" fmla="*/ 230982 w 2062163"/>
                <a:gd name="connsiteY20" fmla="*/ 333375 h 516731"/>
                <a:gd name="connsiteX21" fmla="*/ 385763 w 2062163"/>
                <a:gd name="connsiteY21" fmla="*/ 338138 h 516731"/>
                <a:gd name="connsiteX22" fmla="*/ 654844 w 2062163"/>
                <a:gd name="connsiteY22" fmla="*/ 271463 h 516731"/>
                <a:gd name="connsiteX23" fmla="*/ 878682 w 2062163"/>
                <a:gd name="connsiteY23" fmla="*/ 209550 h 516731"/>
                <a:gd name="connsiteX24" fmla="*/ 1033463 w 2062163"/>
                <a:gd name="connsiteY24" fmla="*/ 169069 h 516731"/>
                <a:gd name="connsiteX25" fmla="*/ 1223963 w 2062163"/>
                <a:gd name="connsiteY25" fmla="*/ 114300 h 516731"/>
                <a:gd name="connsiteX26" fmla="*/ 1412082 w 2062163"/>
                <a:gd name="connsiteY26" fmla="*/ 85725 h 516731"/>
                <a:gd name="connsiteX27" fmla="*/ 1693069 w 2062163"/>
                <a:gd name="connsiteY27" fmla="*/ 40481 h 516731"/>
                <a:gd name="connsiteX28" fmla="*/ 1838325 w 2062163"/>
                <a:gd name="connsiteY28" fmla="*/ 0 h 516731"/>
                <a:gd name="connsiteX29" fmla="*/ 1895475 w 2062163"/>
                <a:gd name="connsiteY29" fmla="*/ 0 h 516731"/>
                <a:gd name="connsiteX30" fmla="*/ 1947863 w 2062163"/>
                <a:gd name="connsiteY30" fmla="*/ 7144 h 516731"/>
                <a:gd name="connsiteX31" fmla="*/ 1978819 w 2062163"/>
                <a:gd name="connsiteY31" fmla="*/ 11906 h 516731"/>
                <a:gd name="connsiteX32" fmla="*/ 2012157 w 2062163"/>
                <a:gd name="connsiteY32" fmla="*/ 23813 h 516731"/>
                <a:gd name="connsiteX33" fmla="*/ 2031207 w 2062163"/>
                <a:gd name="connsiteY33" fmla="*/ 35719 h 516731"/>
                <a:gd name="connsiteX34" fmla="*/ 2040732 w 2062163"/>
                <a:gd name="connsiteY34" fmla="*/ 47625 h 516731"/>
                <a:gd name="connsiteX35" fmla="*/ 2052638 w 2062163"/>
                <a:gd name="connsiteY35" fmla="*/ 69056 h 516731"/>
                <a:gd name="connsiteX36" fmla="*/ 2057400 w 2062163"/>
                <a:gd name="connsiteY36" fmla="*/ 90488 h 516731"/>
                <a:gd name="connsiteX37" fmla="*/ 2062163 w 2062163"/>
                <a:gd name="connsiteY37" fmla="*/ 109538 h 516731"/>
                <a:gd name="connsiteX38" fmla="*/ 2057400 w 2062163"/>
                <a:gd name="connsiteY38" fmla="*/ 133350 h 516731"/>
                <a:gd name="connsiteX39" fmla="*/ 2043113 w 2062163"/>
                <a:gd name="connsiteY39" fmla="*/ 152400 h 516731"/>
                <a:gd name="connsiteX40" fmla="*/ 2007394 w 2062163"/>
                <a:gd name="connsiteY40" fmla="*/ 178594 h 516731"/>
                <a:gd name="connsiteX41" fmla="*/ 1957388 w 2062163"/>
                <a:gd name="connsiteY41" fmla="*/ 183356 h 516731"/>
                <a:gd name="connsiteX42" fmla="*/ 1750219 w 2062163"/>
                <a:gd name="connsiteY42" fmla="*/ 207169 h 516731"/>
                <a:gd name="connsiteX43" fmla="*/ 1481138 w 2062163"/>
                <a:gd name="connsiteY43" fmla="*/ 247650 h 516731"/>
                <a:gd name="connsiteX44" fmla="*/ 1216819 w 2062163"/>
                <a:gd name="connsiteY44" fmla="*/ 297656 h 516731"/>
                <a:gd name="connsiteX45" fmla="*/ 928688 w 2062163"/>
                <a:gd name="connsiteY45" fmla="*/ 378619 h 516731"/>
                <a:gd name="connsiteX46" fmla="*/ 854869 w 2062163"/>
                <a:gd name="connsiteY46" fmla="*/ 40005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2163" h="516731">
                  <a:moveTo>
                    <a:pt x="854869" y="400050"/>
                  </a:moveTo>
                  <a:lnTo>
                    <a:pt x="609600" y="471488"/>
                  </a:lnTo>
                  <a:lnTo>
                    <a:pt x="459582" y="514350"/>
                  </a:lnTo>
                  <a:lnTo>
                    <a:pt x="428625" y="516731"/>
                  </a:lnTo>
                  <a:lnTo>
                    <a:pt x="385763" y="514350"/>
                  </a:lnTo>
                  <a:lnTo>
                    <a:pt x="330994" y="507206"/>
                  </a:lnTo>
                  <a:lnTo>
                    <a:pt x="276225" y="492919"/>
                  </a:lnTo>
                  <a:lnTo>
                    <a:pt x="216694" y="471488"/>
                  </a:lnTo>
                  <a:lnTo>
                    <a:pt x="142875" y="438150"/>
                  </a:lnTo>
                  <a:lnTo>
                    <a:pt x="88107" y="407194"/>
                  </a:lnTo>
                  <a:lnTo>
                    <a:pt x="26194" y="369094"/>
                  </a:lnTo>
                  <a:lnTo>
                    <a:pt x="11907" y="357188"/>
                  </a:lnTo>
                  <a:lnTo>
                    <a:pt x="4763" y="338138"/>
                  </a:lnTo>
                  <a:lnTo>
                    <a:pt x="0" y="314325"/>
                  </a:lnTo>
                  <a:lnTo>
                    <a:pt x="4763" y="307181"/>
                  </a:lnTo>
                  <a:lnTo>
                    <a:pt x="9525" y="302419"/>
                  </a:lnTo>
                  <a:lnTo>
                    <a:pt x="23813" y="300038"/>
                  </a:lnTo>
                  <a:lnTo>
                    <a:pt x="52388" y="309563"/>
                  </a:lnTo>
                  <a:lnTo>
                    <a:pt x="66675" y="314325"/>
                  </a:lnTo>
                  <a:lnTo>
                    <a:pt x="116682" y="323850"/>
                  </a:lnTo>
                  <a:lnTo>
                    <a:pt x="230982" y="333375"/>
                  </a:lnTo>
                  <a:lnTo>
                    <a:pt x="385763" y="338138"/>
                  </a:lnTo>
                  <a:lnTo>
                    <a:pt x="654844" y="271463"/>
                  </a:lnTo>
                  <a:lnTo>
                    <a:pt x="878682" y="209550"/>
                  </a:lnTo>
                  <a:lnTo>
                    <a:pt x="1033463" y="169069"/>
                  </a:lnTo>
                  <a:lnTo>
                    <a:pt x="1223963" y="114300"/>
                  </a:lnTo>
                  <a:lnTo>
                    <a:pt x="1412082" y="85725"/>
                  </a:lnTo>
                  <a:lnTo>
                    <a:pt x="1693069" y="40481"/>
                  </a:lnTo>
                  <a:lnTo>
                    <a:pt x="1838325" y="0"/>
                  </a:lnTo>
                  <a:lnTo>
                    <a:pt x="1895475" y="0"/>
                  </a:lnTo>
                  <a:lnTo>
                    <a:pt x="1947863" y="7144"/>
                  </a:lnTo>
                  <a:lnTo>
                    <a:pt x="1978819" y="11906"/>
                  </a:lnTo>
                  <a:lnTo>
                    <a:pt x="2012157" y="23813"/>
                  </a:lnTo>
                  <a:lnTo>
                    <a:pt x="2031207" y="35719"/>
                  </a:lnTo>
                  <a:lnTo>
                    <a:pt x="2040732" y="47625"/>
                  </a:lnTo>
                  <a:lnTo>
                    <a:pt x="2052638" y="69056"/>
                  </a:lnTo>
                  <a:lnTo>
                    <a:pt x="2057400" y="90488"/>
                  </a:lnTo>
                  <a:lnTo>
                    <a:pt x="2062163" y="109538"/>
                  </a:lnTo>
                  <a:lnTo>
                    <a:pt x="2057400" y="133350"/>
                  </a:lnTo>
                  <a:lnTo>
                    <a:pt x="2043113" y="152400"/>
                  </a:lnTo>
                  <a:lnTo>
                    <a:pt x="2007394" y="178594"/>
                  </a:lnTo>
                  <a:lnTo>
                    <a:pt x="1957388" y="183356"/>
                  </a:lnTo>
                  <a:lnTo>
                    <a:pt x="1750219" y="207169"/>
                  </a:lnTo>
                  <a:lnTo>
                    <a:pt x="1481138" y="247650"/>
                  </a:lnTo>
                  <a:lnTo>
                    <a:pt x="1216819" y="297656"/>
                  </a:lnTo>
                  <a:lnTo>
                    <a:pt x="928688" y="378619"/>
                  </a:lnTo>
                  <a:lnTo>
                    <a:pt x="854869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08AFFD3B-AEEF-462E-BE60-796BCF1A0CDB}"/>
                </a:ext>
              </a:extLst>
            </p:cNvPr>
            <p:cNvSpPr/>
            <p:nvPr/>
          </p:nvSpPr>
          <p:spPr>
            <a:xfrm rot="16200000">
              <a:off x="2450307" y="3356769"/>
              <a:ext cx="2935287" cy="447675"/>
            </a:xfrm>
            <a:custGeom>
              <a:avLst/>
              <a:gdLst>
                <a:gd name="connsiteX0" fmla="*/ 1214437 w 2936081"/>
                <a:gd name="connsiteY0" fmla="*/ 202406 h 447675"/>
                <a:gd name="connsiteX1" fmla="*/ 835818 w 2936081"/>
                <a:gd name="connsiteY1" fmla="*/ 202406 h 447675"/>
                <a:gd name="connsiteX2" fmla="*/ 440531 w 2936081"/>
                <a:gd name="connsiteY2" fmla="*/ 202406 h 447675"/>
                <a:gd name="connsiteX3" fmla="*/ 0 w 2936081"/>
                <a:gd name="connsiteY3" fmla="*/ 204788 h 447675"/>
                <a:gd name="connsiteX4" fmla="*/ 88106 w 2936081"/>
                <a:gd name="connsiteY4" fmla="*/ 447675 h 447675"/>
                <a:gd name="connsiteX5" fmla="*/ 371475 w 2936081"/>
                <a:gd name="connsiteY5" fmla="*/ 447675 h 447675"/>
                <a:gd name="connsiteX6" fmla="*/ 771525 w 2936081"/>
                <a:gd name="connsiteY6" fmla="*/ 447675 h 447675"/>
                <a:gd name="connsiteX7" fmla="*/ 1593056 w 2936081"/>
                <a:gd name="connsiteY7" fmla="*/ 447675 h 447675"/>
                <a:gd name="connsiteX8" fmla="*/ 2366962 w 2936081"/>
                <a:gd name="connsiteY8" fmla="*/ 445294 h 447675"/>
                <a:gd name="connsiteX9" fmla="*/ 2543175 w 2936081"/>
                <a:gd name="connsiteY9" fmla="*/ 447675 h 447675"/>
                <a:gd name="connsiteX10" fmla="*/ 2581275 w 2936081"/>
                <a:gd name="connsiteY10" fmla="*/ 440531 h 447675"/>
                <a:gd name="connsiteX11" fmla="*/ 2607468 w 2936081"/>
                <a:gd name="connsiteY11" fmla="*/ 431006 h 447675"/>
                <a:gd name="connsiteX12" fmla="*/ 2636043 w 2936081"/>
                <a:gd name="connsiteY12" fmla="*/ 416719 h 447675"/>
                <a:gd name="connsiteX13" fmla="*/ 2671762 w 2936081"/>
                <a:gd name="connsiteY13" fmla="*/ 381000 h 447675"/>
                <a:gd name="connsiteX14" fmla="*/ 2733675 w 2936081"/>
                <a:gd name="connsiteY14" fmla="*/ 316706 h 447675"/>
                <a:gd name="connsiteX15" fmla="*/ 2864643 w 2936081"/>
                <a:gd name="connsiteY15" fmla="*/ 185738 h 447675"/>
                <a:gd name="connsiteX16" fmla="*/ 2924175 w 2936081"/>
                <a:gd name="connsiteY16" fmla="*/ 116681 h 447675"/>
                <a:gd name="connsiteX17" fmla="*/ 2936081 w 2936081"/>
                <a:gd name="connsiteY17" fmla="*/ 102394 h 447675"/>
                <a:gd name="connsiteX18" fmla="*/ 2902743 w 2936081"/>
                <a:gd name="connsiteY18" fmla="*/ 0 h 447675"/>
                <a:gd name="connsiteX19" fmla="*/ 2826543 w 2936081"/>
                <a:gd name="connsiteY19" fmla="*/ 52388 h 447675"/>
                <a:gd name="connsiteX20" fmla="*/ 2769393 w 2936081"/>
                <a:gd name="connsiteY20" fmla="*/ 95250 h 447675"/>
                <a:gd name="connsiteX21" fmla="*/ 2717006 w 2936081"/>
                <a:gd name="connsiteY21" fmla="*/ 135731 h 447675"/>
                <a:gd name="connsiteX22" fmla="*/ 2676525 w 2936081"/>
                <a:gd name="connsiteY22" fmla="*/ 166688 h 447675"/>
                <a:gd name="connsiteX23" fmla="*/ 2652712 w 2936081"/>
                <a:gd name="connsiteY23" fmla="*/ 180975 h 447675"/>
                <a:gd name="connsiteX24" fmla="*/ 2616993 w 2936081"/>
                <a:gd name="connsiteY24" fmla="*/ 192881 h 447675"/>
                <a:gd name="connsiteX25" fmla="*/ 2562225 w 2936081"/>
                <a:gd name="connsiteY25" fmla="*/ 200025 h 447675"/>
                <a:gd name="connsiteX26" fmla="*/ 2445543 w 2936081"/>
                <a:gd name="connsiteY26" fmla="*/ 202406 h 447675"/>
                <a:gd name="connsiteX27" fmla="*/ 2114550 w 2936081"/>
                <a:gd name="connsiteY27" fmla="*/ 202406 h 447675"/>
                <a:gd name="connsiteX28" fmla="*/ 1662112 w 2936081"/>
                <a:gd name="connsiteY28" fmla="*/ 202406 h 447675"/>
                <a:gd name="connsiteX29" fmla="*/ 1214437 w 2936081"/>
                <a:gd name="connsiteY29" fmla="*/ 2024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36081" h="447675">
                  <a:moveTo>
                    <a:pt x="1214437" y="202406"/>
                  </a:moveTo>
                  <a:lnTo>
                    <a:pt x="835818" y="202406"/>
                  </a:lnTo>
                  <a:lnTo>
                    <a:pt x="440531" y="202406"/>
                  </a:lnTo>
                  <a:lnTo>
                    <a:pt x="0" y="204788"/>
                  </a:lnTo>
                  <a:lnTo>
                    <a:pt x="88106" y="447675"/>
                  </a:lnTo>
                  <a:lnTo>
                    <a:pt x="371475" y="447675"/>
                  </a:lnTo>
                  <a:lnTo>
                    <a:pt x="771525" y="447675"/>
                  </a:lnTo>
                  <a:lnTo>
                    <a:pt x="1593056" y="447675"/>
                  </a:lnTo>
                  <a:lnTo>
                    <a:pt x="2366962" y="445294"/>
                  </a:lnTo>
                  <a:lnTo>
                    <a:pt x="2543175" y="447675"/>
                  </a:lnTo>
                  <a:lnTo>
                    <a:pt x="2581275" y="440531"/>
                  </a:lnTo>
                  <a:lnTo>
                    <a:pt x="2607468" y="431006"/>
                  </a:lnTo>
                  <a:lnTo>
                    <a:pt x="2636043" y="416719"/>
                  </a:lnTo>
                  <a:lnTo>
                    <a:pt x="2671762" y="381000"/>
                  </a:lnTo>
                  <a:lnTo>
                    <a:pt x="2733675" y="316706"/>
                  </a:lnTo>
                  <a:lnTo>
                    <a:pt x="2864643" y="185738"/>
                  </a:lnTo>
                  <a:lnTo>
                    <a:pt x="2924175" y="116681"/>
                  </a:lnTo>
                  <a:lnTo>
                    <a:pt x="2936081" y="102394"/>
                  </a:lnTo>
                  <a:lnTo>
                    <a:pt x="2902743" y="0"/>
                  </a:lnTo>
                  <a:lnTo>
                    <a:pt x="2826543" y="52388"/>
                  </a:lnTo>
                  <a:lnTo>
                    <a:pt x="2769393" y="95250"/>
                  </a:lnTo>
                  <a:lnTo>
                    <a:pt x="2717006" y="135731"/>
                  </a:lnTo>
                  <a:lnTo>
                    <a:pt x="2676525" y="166688"/>
                  </a:lnTo>
                  <a:lnTo>
                    <a:pt x="2652712" y="180975"/>
                  </a:lnTo>
                  <a:lnTo>
                    <a:pt x="2616993" y="192881"/>
                  </a:lnTo>
                  <a:lnTo>
                    <a:pt x="2562225" y="200025"/>
                  </a:lnTo>
                  <a:lnTo>
                    <a:pt x="2445543" y="202406"/>
                  </a:lnTo>
                  <a:lnTo>
                    <a:pt x="2114550" y="202406"/>
                  </a:lnTo>
                  <a:lnTo>
                    <a:pt x="1662112" y="202406"/>
                  </a:lnTo>
                  <a:lnTo>
                    <a:pt x="12144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FAD9EA5A-5966-499E-A447-74C33F8434AF}"/>
                </a:ext>
              </a:extLst>
            </p:cNvPr>
            <p:cNvSpPr/>
            <p:nvPr/>
          </p:nvSpPr>
          <p:spPr>
            <a:xfrm>
              <a:off x="2765425" y="4614863"/>
              <a:ext cx="2343150" cy="908050"/>
            </a:xfrm>
            <a:custGeom>
              <a:avLst/>
              <a:gdLst>
                <a:gd name="connsiteX0" fmla="*/ 797719 w 2343150"/>
                <a:gd name="connsiteY0" fmla="*/ 478631 h 907256"/>
                <a:gd name="connsiteX1" fmla="*/ 1164432 w 2343150"/>
                <a:gd name="connsiteY1" fmla="*/ 369093 h 907256"/>
                <a:gd name="connsiteX2" fmla="*/ 1357313 w 2343150"/>
                <a:gd name="connsiteY2" fmla="*/ 295275 h 907256"/>
                <a:gd name="connsiteX3" fmla="*/ 1604963 w 2343150"/>
                <a:gd name="connsiteY3" fmla="*/ 219075 h 907256"/>
                <a:gd name="connsiteX4" fmla="*/ 1876425 w 2343150"/>
                <a:gd name="connsiteY4" fmla="*/ 133350 h 907256"/>
                <a:gd name="connsiteX5" fmla="*/ 2116932 w 2343150"/>
                <a:gd name="connsiteY5" fmla="*/ 54768 h 907256"/>
                <a:gd name="connsiteX6" fmla="*/ 2274094 w 2343150"/>
                <a:gd name="connsiteY6" fmla="*/ 4762 h 907256"/>
                <a:gd name="connsiteX7" fmla="*/ 2297907 w 2343150"/>
                <a:gd name="connsiteY7" fmla="*/ 0 h 907256"/>
                <a:gd name="connsiteX8" fmla="*/ 2321719 w 2343150"/>
                <a:gd name="connsiteY8" fmla="*/ 0 h 907256"/>
                <a:gd name="connsiteX9" fmla="*/ 2336007 w 2343150"/>
                <a:gd name="connsiteY9" fmla="*/ 2381 h 907256"/>
                <a:gd name="connsiteX10" fmla="*/ 2340769 w 2343150"/>
                <a:gd name="connsiteY10" fmla="*/ 9525 h 907256"/>
                <a:gd name="connsiteX11" fmla="*/ 2343150 w 2343150"/>
                <a:gd name="connsiteY11" fmla="*/ 28575 h 907256"/>
                <a:gd name="connsiteX12" fmla="*/ 2321719 w 2343150"/>
                <a:gd name="connsiteY12" fmla="*/ 59531 h 907256"/>
                <a:gd name="connsiteX13" fmla="*/ 2243138 w 2343150"/>
                <a:gd name="connsiteY13" fmla="*/ 100012 h 907256"/>
                <a:gd name="connsiteX14" fmla="*/ 1907382 w 2343150"/>
                <a:gd name="connsiteY14" fmla="*/ 257175 h 907256"/>
                <a:gd name="connsiteX15" fmla="*/ 1490663 w 2343150"/>
                <a:gd name="connsiteY15" fmla="*/ 435768 h 907256"/>
                <a:gd name="connsiteX16" fmla="*/ 1021557 w 2343150"/>
                <a:gd name="connsiteY16" fmla="*/ 621506 h 907256"/>
                <a:gd name="connsiteX17" fmla="*/ 762000 w 2343150"/>
                <a:gd name="connsiteY17" fmla="*/ 726281 h 907256"/>
                <a:gd name="connsiteX18" fmla="*/ 631032 w 2343150"/>
                <a:gd name="connsiteY18" fmla="*/ 785812 h 907256"/>
                <a:gd name="connsiteX19" fmla="*/ 535782 w 2343150"/>
                <a:gd name="connsiteY19" fmla="*/ 831056 h 907256"/>
                <a:gd name="connsiteX20" fmla="*/ 426244 w 2343150"/>
                <a:gd name="connsiteY20" fmla="*/ 890587 h 907256"/>
                <a:gd name="connsiteX21" fmla="*/ 397669 w 2343150"/>
                <a:gd name="connsiteY21" fmla="*/ 907256 h 907256"/>
                <a:gd name="connsiteX22" fmla="*/ 376238 w 2343150"/>
                <a:gd name="connsiteY22" fmla="*/ 907256 h 907256"/>
                <a:gd name="connsiteX23" fmla="*/ 323850 w 2343150"/>
                <a:gd name="connsiteY23" fmla="*/ 885825 h 907256"/>
                <a:gd name="connsiteX24" fmla="*/ 273844 w 2343150"/>
                <a:gd name="connsiteY24" fmla="*/ 862012 h 907256"/>
                <a:gd name="connsiteX25" fmla="*/ 214313 w 2343150"/>
                <a:gd name="connsiteY25" fmla="*/ 826293 h 907256"/>
                <a:gd name="connsiteX26" fmla="*/ 164307 w 2343150"/>
                <a:gd name="connsiteY26" fmla="*/ 788193 h 907256"/>
                <a:gd name="connsiteX27" fmla="*/ 128588 w 2343150"/>
                <a:gd name="connsiteY27" fmla="*/ 757237 h 907256"/>
                <a:gd name="connsiteX28" fmla="*/ 85725 w 2343150"/>
                <a:gd name="connsiteY28" fmla="*/ 714375 h 907256"/>
                <a:gd name="connsiteX29" fmla="*/ 42863 w 2343150"/>
                <a:gd name="connsiteY29" fmla="*/ 654843 h 907256"/>
                <a:gd name="connsiteX30" fmla="*/ 4763 w 2343150"/>
                <a:gd name="connsiteY30" fmla="*/ 583406 h 907256"/>
                <a:gd name="connsiteX31" fmla="*/ 0 w 2343150"/>
                <a:gd name="connsiteY31" fmla="*/ 561975 h 907256"/>
                <a:gd name="connsiteX32" fmla="*/ 7144 w 2343150"/>
                <a:gd name="connsiteY32" fmla="*/ 545306 h 907256"/>
                <a:gd name="connsiteX33" fmla="*/ 21432 w 2343150"/>
                <a:gd name="connsiteY33" fmla="*/ 542925 h 907256"/>
                <a:gd name="connsiteX34" fmla="*/ 45244 w 2343150"/>
                <a:gd name="connsiteY34" fmla="*/ 550068 h 907256"/>
                <a:gd name="connsiteX35" fmla="*/ 76200 w 2343150"/>
                <a:gd name="connsiteY35" fmla="*/ 566737 h 907256"/>
                <a:gd name="connsiteX36" fmla="*/ 104775 w 2343150"/>
                <a:gd name="connsiteY36" fmla="*/ 583406 h 907256"/>
                <a:gd name="connsiteX37" fmla="*/ 140494 w 2343150"/>
                <a:gd name="connsiteY37" fmla="*/ 602456 h 907256"/>
                <a:gd name="connsiteX38" fmla="*/ 183357 w 2343150"/>
                <a:gd name="connsiteY38" fmla="*/ 616743 h 907256"/>
                <a:gd name="connsiteX39" fmla="*/ 238125 w 2343150"/>
                <a:gd name="connsiteY39" fmla="*/ 626268 h 907256"/>
                <a:gd name="connsiteX40" fmla="*/ 300038 w 2343150"/>
                <a:gd name="connsiteY40" fmla="*/ 626268 h 907256"/>
                <a:gd name="connsiteX41" fmla="*/ 354807 w 2343150"/>
                <a:gd name="connsiteY41" fmla="*/ 614362 h 907256"/>
                <a:gd name="connsiteX42" fmla="*/ 531019 w 2343150"/>
                <a:gd name="connsiteY42" fmla="*/ 559593 h 907256"/>
                <a:gd name="connsiteX43" fmla="*/ 797719 w 2343150"/>
                <a:gd name="connsiteY43" fmla="*/ 478631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3150" h="907256">
                  <a:moveTo>
                    <a:pt x="797719" y="478631"/>
                  </a:moveTo>
                  <a:lnTo>
                    <a:pt x="1164432" y="369093"/>
                  </a:lnTo>
                  <a:lnTo>
                    <a:pt x="1357313" y="295275"/>
                  </a:lnTo>
                  <a:lnTo>
                    <a:pt x="1604963" y="219075"/>
                  </a:lnTo>
                  <a:lnTo>
                    <a:pt x="1876425" y="133350"/>
                  </a:lnTo>
                  <a:lnTo>
                    <a:pt x="2116932" y="54768"/>
                  </a:lnTo>
                  <a:lnTo>
                    <a:pt x="2274094" y="4762"/>
                  </a:lnTo>
                  <a:lnTo>
                    <a:pt x="2297907" y="0"/>
                  </a:lnTo>
                  <a:lnTo>
                    <a:pt x="2321719" y="0"/>
                  </a:lnTo>
                  <a:lnTo>
                    <a:pt x="2336007" y="2381"/>
                  </a:lnTo>
                  <a:lnTo>
                    <a:pt x="2340769" y="9525"/>
                  </a:lnTo>
                  <a:lnTo>
                    <a:pt x="2343150" y="28575"/>
                  </a:lnTo>
                  <a:lnTo>
                    <a:pt x="2321719" y="59531"/>
                  </a:lnTo>
                  <a:lnTo>
                    <a:pt x="2243138" y="100012"/>
                  </a:lnTo>
                  <a:lnTo>
                    <a:pt x="1907382" y="257175"/>
                  </a:lnTo>
                  <a:lnTo>
                    <a:pt x="1490663" y="435768"/>
                  </a:lnTo>
                  <a:lnTo>
                    <a:pt x="1021557" y="621506"/>
                  </a:lnTo>
                  <a:lnTo>
                    <a:pt x="762000" y="726281"/>
                  </a:lnTo>
                  <a:lnTo>
                    <a:pt x="631032" y="785812"/>
                  </a:lnTo>
                  <a:lnTo>
                    <a:pt x="535782" y="831056"/>
                  </a:lnTo>
                  <a:lnTo>
                    <a:pt x="426244" y="890587"/>
                  </a:lnTo>
                  <a:lnTo>
                    <a:pt x="397669" y="907256"/>
                  </a:lnTo>
                  <a:lnTo>
                    <a:pt x="376238" y="907256"/>
                  </a:lnTo>
                  <a:lnTo>
                    <a:pt x="323850" y="885825"/>
                  </a:lnTo>
                  <a:lnTo>
                    <a:pt x="273844" y="862012"/>
                  </a:lnTo>
                  <a:lnTo>
                    <a:pt x="214313" y="826293"/>
                  </a:lnTo>
                  <a:lnTo>
                    <a:pt x="164307" y="788193"/>
                  </a:lnTo>
                  <a:lnTo>
                    <a:pt x="128588" y="757237"/>
                  </a:lnTo>
                  <a:lnTo>
                    <a:pt x="85725" y="714375"/>
                  </a:lnTo>
                  <a:lnTo>
                    <a:pt x="42863" y="654843"/>
                  </a:lnTo>
                  <a:lnTo>
                    <a:pt x="4763" y="583406"/>
                  </a:lnTo>
                  <a:lnTo>
                    <a:pt x="0" y="561975"/>
                  </a:lnTo>
                  <a:lnTo>
                    <a:pt x="7144" y="545306"/>
                  </a:lnTo>
                  <a:lnTo>
                    <a:pt x="21432" y="542925"/>
                  </a:lnTo>
                  <a:lnTo>
                    <a:pt x="45244" y="550068"/>
                  </a:lnTo>
                  <a:lnTo>
                    <a:pt x="76200" y="566737"/>
                  </a:lnTo>
                  <a:lnTo>
                    <a:pt x="104775" y="583406"/>
                  </a:lnTo>
                  <a:lnTo>
                    <a:pt x="140494" y="602456"/>
                  </a:lnTo>
                  <a:lnTo>
                    <a:pt x="183357" y="616743"/>
                  </a:lnTo>
                  <a:lnTo>
                    <a:pt x="238125" y="626268"/>
                  </a:lnTo>
                  <a:lnTo>
                    <a:pt x="300038" y="626268"/>
                  </a:lnTo>
                  <a:lnTo>
                    <a:pt x="354807" y="614362"/>
                  </a:lnTo>
                  <a:lnTo>
                    <a:pt x="531019" y="559593"/>
                  </a:lnTo>
                  <a:lnTo>
                    <a:pt x="797719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4D9EEC2E-4691-41F5-B039-7CBD438B6762}"/>
                </a:ext>
              </a:extLst>
            </p:cNvPr>
            <p:cNvSpPr/>
            <p:nvPr/>
          </p:nvSpPr>
          <p:spPr>
            <a:xfrm>
              <a:off x="5700713" y="2062163"/>
              <a:ext cx="1366837" cy="40957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695325 w 1366837"/>
                <a:gd name="connsiteY35" fmla="*/ 1147762 h 1235868"/>
                <a:gd name="connsiteX36" fmla="*/ 723900 w 1366837"/>
                <a:gd name="connsiteY36" fmla="*/ 1040606 h 1235868"/>
                <a:gd name="connsiteX37" fmla="*/ 783431 w 1366837"/>
                <a:gd name="connsiteY37" fmla="*/ 840581 h 1235868"/>
                <a:gd name="connsiteX38" fmla="*/ 831056 w 1366837"/>
                <a:gd name="connsiteY38" fmla="*/ 676275 h 1235868"/>
                <a:gd name="connsiteX39" fmla="*/ 881062 w 1366837"/>
                <a:gd name="connsiteY39" fmla="*/ 507206 h 1235868"/>
                <a:gd name="connsiteX40" fmla="*/ 916781 w 1366837"/>
                <a:gd name="connsiteY40" fmla="*/ 381000 h 1235868"/>
                <a:gd name="connsiteX41" fmla="*/ 940593 w 1366837"/>
                <a:gd name="connsiteY41" fmla="*/ 295275 h 1235868"/>
                <a:gd name="connsiteX42" fmla="*/ 945356 w 1366837"/>
                <a:gd name="connsiteY42" fmla="*/ 264318 h 1235868"/>
                <a:gd name="connsiteX43" fmla="*/ 942975 w 1366837"/>
                <a:gd name="connsiteY43" fmla="*/ 252412 h 1235868"/>
                <a:gd name="connsiteX44" fmla="*/ 935831 w 1366837"/>
                <a:gd name="connsiteY44" fmla="*/ 240506 h 1235868"/>
                <a:gd name="connsiteX45" fmla="*/ 919162 w 1366837"/>
                <a:gd name="connsiteY45" fmla="*/ 230981 h 1235868"/>
                <a:gd name="connsiteX46" fmla="*/ 897731 w 1366837"/>
                <a:gd name="connsiteY46" fmla="*/ 230981 h 1235868"/>
                <a:gd name="connsiteX47" fmla="*/ 716756 w 1366837"/>
                <a:gd name="connsiteY47" fmla="*/ 261937 h 1235868"/>
                <a:gd name="connsiteX48" fmla="*/ 450056 w 1366837"/>
                <a:gd name="connsiteY48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23900 w 1366837"/>
                <a:gd name="connsiteY35" fmla="*/ 1040606 h 1235868"/>
                <a:gd name="connsiteX36" fmla="*/ 783431 w 1366837"/>
                <a:gd name="connsiteY36" fmla="*/ 840581 h 1235868"/>
                <a:gd name="connsiteX37" fmla="*/ 831056 w 1366837"/>
                <a:gd name="connsiteY37" fmla="*/ 676275 h 1235868"/>
                <a:gd name="connsiteX38" fmla="*/ 881062 w 1366837"/>
                <a:gd name="connsiteY38" fmla="*/ 507206 h 1235868"/>
                <a:gd name="connsiteX39" fmla="*/ 916781 w 1366837"/>
                <a:gd name="connsiteY39" fmla="*/ 381000 h 1235868"/>
                <a:gd name="connsiteX40" fmla="*/ 940593 w 1366837"/>
                <a:gd name="connsiteY40" fmla="*/ 295275 h 1235868"/>
                <a:gd name="connsiteX41" fmla="*/ 945356 w 1366837"/>
                <a:gd name="connsiteY41" fmla="*/ 264318 h 1235868"/>
                <a:gd name="connsiteX42" fmla="*/ 942975 w 1366837"/>
                <a:gd name="connsiteY42" fmla="*/ 252412 h 1235868"/>
                <a:gd name="connsiteX43" fmla="*/ 935831 w 1366837"/>
                <a:gd name="connsiteY43" fmla="*/ 240506 h 1235868"/>
                <a:gd name="connsiteX44" fmla="*/ 919162 w 1366837"/>
                <a:gd name="connsiteY44" fmla="*/ 230981 h 1235868"/>
                <a:gd name="connsiteX45" fmla="*/ 897731 w 1366837"/>
                <a:gd name="connsiteY45" fmla="*/ 230981 h 1235868"/>
                <a:gd name="connsiteX46" fmla="*/ 716756 w 1366837"/>
                <a:gd name="connsiteY46" fmla="*/ 261937 h 1235868"/>
                <a:gd name="connsiteX47" fmla="*/ 450056 w 1366837"/>
                <a:gd name="connsiteY47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83431 w 1366837"/>
                <a:gd name="connsiteY35" fmla="*/ 840581 h 1235868"/>
                <a:gd name="connsiteX36" fmla="*/ 831056 w 1366837"/>
                <a:gd name="connsiteY36" fmla="*/ 676275 h 1235868"/>
                <a:gd name="connsiteX37" fmla="*/ 881062 w 1366837"/>
                <a:gd name="connsiteY37" fmla="*/ 507206 h 1235868"/>
                <a:gd name="connsiteX38" fmla="*/ 916781 w 1366837"/>
                <a:gd name="connsiteY38" fmla="*/ 381000 h 1235868"/>
                <a:gd name="connsiteX39" fmla="*/ 940593 w 1366837"/>
                <a:gd name="connsiteY39" fmla="*/ 295275 h 1235868"/>
                <a:gd name="connsiteX40" fmla="*/ 945356 w 1366837"/>
                <a:gd name="connsiteY40" fmla="*/ 264318 h 1235868"/>
                <a:gd name="connsiteX41" fmla="*/ 942975 w 1366837"/>
                <a:gd name="connsiteY41" fmla="*/ 252412 h 1235868"/>
                <a:gd name="connsiteX42" fmla="*/ 935831 w 1366837"/>
                <a:gd name="connsiteY42" fmla="*/ 240506 h 1235868"/>
                <a:gd name="connsiteX43" fmla="*/ 919162 w 1366837"/>
                <a:gd name="connsiteY43" fmla="*/ 230981 h 1235868"/>
                <a:gd name="connsiteX44" fmla="*/ 897731 w 1366837"/>
                <a:gd name="connsiteY44" fmla="*/ 230981 h 1235868"/>
                <a:gd name="connsiteX45" fmla="*/ 716756 w 1366837"/>
                <a:gd name="connsiteY45" fmla="*/ 261937 h 1235868"/>
                <a:gd name="connsiteX46" fmla="*/ 450056 w 1366837"/>
                <a:gd name="connsiteY46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831056 w 1366837"/>
                <a:gd name="connsiteY35" fmla="*/ 676275 h 1235868"/>
                <a:gd name="connsiteX36" fmla="*/ 881062 w 1366837"/>
                <a:gd name="connsiteY36" fmla="*/ 507206 h 1235868"/>
                <a:gd name="connsiteX37" fmla="*/ 916781 w 1366837"/>
                <a:gd name="connsiteY37" fmla="*/ 381000 h 1235868"/>
                <a:gd name="connsiteX38" fmla="*/ 940593 w 1366837"/>
                <a:gd name="connsiteY38" fmla="*/ 295275 h 1235868"/>
                <a:gd name="connsiteX39" fmla="*/ 945356 w 1366837"/>
                <a:gd name="connsiteY39" fmla="*/ 264318 h 1235868"/>
                <a:gd name="connsiteX40" fmla="*/ 942975 w 1366837"/>
                <a:gd name="connsiteY40" fmla="*/ 252412 h 1235868"/>
                <a:gd name="connsiteX41" fmla="*/ 935831 w 1366837"/>
                <a:gd name="connsiteY41" fmla="*/ 240506 h 1235868"/>
                <a:gd name="connsiteX42" fmla="*/ 919162 w 1366837"/>
                <a:gd name="connsiteY42" fmla="*/ 230981 h 1235868"/>
                <a:gd name="connsiteX43" fmla="*/ 897731 w 1366837"/>
                <a:gd name="connsiteY43" fmla="*/ 230981 h 1235868"/>
                <a:gd name="connsiteX44" fmla="*/ 716756 w 1366837"/>
                <a:gd name="connsiteY44" fmla="*/ 261937 h 1235868"/>
                <a:gd name="connsiteX45" fmla="*/ 450056 w 1366837"/>
                <a:gd name="connsiteY45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831056 w 1366837"/>
                <a:gd name="connsiteY34" fmla="*/ 676275 h 1235868"/>
                <a:gd name="connsiteX35" fmla="*/ 881062 w 1366837"/>
                <a:gd name="connsiteY35" fmla="*/ 507206 h 1235868"/>
                <a:gd name="connsiteX36" fmla="*/ 916781 w 1366837"/>
                <a:gd name="connsiteY36" fmla="*/ 381000 h 1235868"/>
                <a:gd name="connsiteX37" fmla="*/ 940593 w 1366837"/>
                <a:gd name="connsiteY37" fmla="*/ 295275 h 1235868"/>
                <a:gd name="connsiteX38" fmla="*/ 945356 w 1366837"/>
                <a:gd name="connsiteY38" fmla="*/ 264318 h 1235868"/>
                <a:gd name="connsiteX39" fmla="*/ 942975 w 1366837"/>
                <a:gd name="connsiteY39" fmla="*/ 252412 h 1235868"/>
                <a:gd name="connsiteX40" fmla="*/ 935831 w 1366837"/>
                <a:gd name="connsiteY40" fmla="*/ 240506 h 1235868"/>
                <a:gd name="connsiteX41" fmla="*/ 919162 w 1366837"/>
                <a:gd name="connsiteY41" fmla="*/ 230981 h 1235868"/>
                <a:gd name="connsiteX42" fmla="*/ 897731 w 1366837"/>
                <a:gd name="connsiteY42" fmla="*/ 230981 h 1235868"/>
                <a:gd name="connsiteX43" fmla="*/ 716756 w 1366837"/>
                <a:gd name="connsiteY43" fmla="*/ 261937 h 1235868"/>
                <a:gd name="connsiteX44" fmla="*/ 450056 w 1366837"/>
                <a:gd name="connsiteY44" fmla="*/ 314325 h 1235868"/>
                <a:gd name="connsiteX0" fmla="*/ 450056 w 1366837"/>
                <a:gd name="connsiteY0" fmla="*/ 314325 h 1233487"/>
                <a:gd name="connsiteX1" fmla="*/ 185737 w 1366837"/>
                <a:gd name="connsiteY1" fmla="*/ 369093 h 1233487"/>
                <a:gd name="connsiteX2" fmla="*/ 23812 w 1366837"/>
                <a:gd name="connsiteY2" fmla="*/ 409575 h 1233487"/>
                <a:gd name="connsiteX3" fmla="*/ 0 w 1366837"/>
                <a:gd name="connsiteY3" fmla="*/ 261937 h 1233487"/>
                <a:gd name="connsiteX4" fmla="*/ 200025 w 1366837"/>
                <a:gd name="connsiteY4" fmla="*/ 223837 h 1233487"/>
                <a:gd name="connsiteX5" fmla="*/ 488156 w 1366837"/>
                <a:gd name="connsiteY5" fmla="*/ 164306 h 1233487"/>
                <a:gd name="connsiteX6" fmla="*/ 764381 w 1366837"/>
                <a:gd name="connsiteY6" fmla="*/ 107156 h 1233487"/>
                <a:gd name="connsiteX7" fmla="*/ 833437 w 1366837"/>
                <a:gd name="connsiteY7" fmla="*/ 92868 h 1233487"/>
                <a:gd name="connsiteX8" fmla="*/ 866775 w 1366837"/>
                <a:gd name="connsiteY8" fmla="*/ 78581 h 1233487"/>
                <a:gd name="connsiteX9" fmla="*/ 907256 w 1366837"/>
                <a:gd name="connsiteY9" fmla="*/ 59531 h 1233487"/>
                <a:gd name="connsiteX10" fmla="*/ 942975 w 1366837"/>
                <a:gd name="connsiteY10" fmla="*/ 40481 h 1233487"/>
                <a:gd name="connsiteX11" fmla="*/ 966787 w 1366837"/>
                <a:gd name="connsiteY11" fmla="*/ 23812 h 1233487"/>
                <a:gd name="connsiteX12" fmla="*/ 985837 w 1366837"/>
                <a:gd name="connsiteY12" fmla="*/ 7143 h 1233487"/>
                <a:gd name="connsiteX13" fmla="*/ 1004887 w 1366837"/>
                <a:gd name="connsiteY13" fmla="*/ 0 h 1233487"/>
                <a:gd name="connsiteX14" fmla="*/ 1035843 w 1366837"/>
                <a:gd name="connsiteY14" fmla="*/ 4762 h 1233487"/>
                <a:gd name="connsiteX15" fmla="*/ 1126331 w 1366837"/>
                <a:gd name="connsiteY15" fmla="*/ 35718 h 1233487"/>
                <a:gd name="connsiteX16" fmla="*/ 1226343 w 1366837"/>
                <a:gd name="connsiteY16" fmla="*/ 71437 h 1233487"/>
                <a:gd name="connsiteX17" fmla="*/ 1293018 w 1366837"/>
                <a:gd name="connsiteY17" fmla="*/ 100012 h 1233487"/>
                <a:gd name="connsiteX18" fmla="*/ 1316831 w 1366837"/>
                <a:gd name="connsiteY18" fmla="*/ 116681 h 1233487"/>
                <a:gd name="connsiteX19" fmla="*/ 1343025 w 1366837"/>
                <a:gd name="connsiteY19" fmla="*/ 133350 h 1233487"/>
                <a:gd name="connsiteX20" fmla="*/ 1357312 w 1366837"/>
                <a:gd name="connsiteY20" fmla="*/ 150018 h 1233487"/>
                <a:gd name="connsiteX21" fmla="*/ 1366837 w 1366837"/>
                <a:gd name="connsiteY21" fmla="*/ 169068 h 1233487"/>
                <a:gd name="connsiteX22" fmla="*/ 1362075 w 1366837"/>
                <a:gd name="connsiteY22" fmla="*/ 197643 h 1233487"/>
                <a:gd name="connsiteX23" fmla="*/ 1350168 w 1366837"/>
                <a:gd name="connsiteY23" fmla="*/ 219075 h 1233487"/>
                <a:gd name="connsiteX24" fmla="*/ 1312068 w 1366837"/>
                <a:gd name="connsiteY24" fmla="*/ 245268 h 1233487"/>
                <a:gd name="connsiteX25" fmla="*/ 1252537 w 1366837"/>
                <a:gd name="connsiteY25" fmla="*/ 276225 h 1233487"/>
                <a:gd name="connsiteX26" fmla="*/ 1216818 w 1366837"/>
                <a:gd name="connsiteY26" fmla="*/ 352425 h 1233487"/>
                <a:gd name="connsiteX27" fmla="*/ 1131093 w 1366837"/>
                <a:gd name="connsiteY27" fmla="*/ 531018 h 1233487"/>
                <a:gd name="connsiteX28" fmla="*/ 1045368 w 1366837"/>
                <a:gd name="connsiteY28" fmla="*/ 704850 h 1233487"/>
                <a:gd name="connsiteX29" fmla="*/ 962025 w 1366837"/>
                <a:gd name="connsiteY29" fmla="*/ 857250 h 1233487"/>
                <a:gd name="connsiteX30" fmla="*/ 890587 w 1366837"/>
                <a:gd name="connsiteY30" fmla="*/ 988218 h 1233487"/>
                <a:gd name="connsiteX31" fmla="*/ 778668 w 1366837"/>
                <a:gd name="connsiteY31" fmla="*/ 1183481 h 1233487"/>
                <a:gd name="connsiteX32" fmla="*/ 738187 w 1366837"/>
                <a:gd name="connsiteY32" fmla="*/ 1233487 h 1233487"/>
                <a:gd name="connsiteX33" fmla="*/ 831056 w 1366837"/>
                <a:gd name="connsiteY33" fmla="*/ 676275 h 1233487"/>
                <a:gd name="connsiteX34" fmla="*/ 881062 w 1366837"/>
                <a:gd name="connsiteY34" fmla="*/ 507206 h 1233487"/>
                <a:gd name="connsiteX35" fmla="*/ 916781 w 1366837"/>
                <a:gd name="connsiteY35" fmla="*/ 381000 h 1233487"/>
                <a:gd name="connsiteX36" fmla="*/ 940593 w 1366837"/>
                <a:gd name="connsiteY36" fmla="*/ 295275 h 1233487"/>
                <a:gd name="connsiteX37" fmla="*/ 945356 w 1366837"/>
                <a:gd name="connsiteY37" fmla="*/ 264318 h 1233487"/>
                <a:gd name="connsiteX38" fmla="*/ 942975 w 1366837"/>
                <a:gd name="connsiteY38" fmla="*/ 252412 h 1233487"/>
                <a:gd name="connsiteX39" fmla="*/ 935831 w 1366837"/>
                <a:gd name="connsiteY39" fmla="*/ 240506 h 1233487"/>
                <a:gd name="connsiteX40" fmla="*/ 919162 w 1366837"/>
                <a:gd name="connsiteY40" fmla="*/ 230981 h 1233487"/>
                <a:gd name="connsiteX41" fmla="*/ 897731 w 1366837"/>
                <a:gd name="connsiteY41" fmla="*/ 230981 h 1233487"/>
                <a:gd name="connsiteX42" fmla="*/ 716756 w 1366837"/>
                <a:gd name="connsiteY42" fmla="*/ 261937 h 1233487"/>
                <a:gd name="connsiteX43" fmla="*/ 450056 w 1366837"/>
                <a:gd name="connsiteY43" fmla="*/ 314325 h 1233487"/>
                <a:gd name="connsiteX0" fmla="*/ 450056 w 1366837"/>
                <a:gd name="connsiteY0" fmla="*/ 314325 h 1183481"/>
                <a:gd name="connsiteX1" fmla="*/ 185737 w 1366837"/>
                <a:gd name="connsiteY1" fmla="*/ 369093 h 1183481"/>
                <a:gd name="connsiteX2" fmla="*/ 23812 w 1366837"/>
                <a:gd name="connsiteY2" fmla="*/ 409575 h 1183481"/>
                <a:gd name="connsiteX3" fmla="*/ 0 w 1366837"/>
                <a:gd name="connsiteY3" fmla="*/ 261937 h 1183481"/>
                <a:gd name="connsiteX4" fmla="*/ 200025 w 1366837"/>
                <a:gd name="connsiteY4" fmla="*/ 223837 h 1183481"/>
                <a:gd name="connsiteX5" fmla="*/ 488156 w 1366837"/>
                <a:gd name="connsiteY5" fmla="*/ 164306 h 1183481"/>
                <a:gd name="connsiteX6" fmla="*/ 764381 w 1366837"/>
                <a:gd name="connsiteY6" fmla="*/ 107156 h 1183481"/>
                <a:gd name="connsiteX7" fmla="*/ 833437 w 1366837"/>
                <a:gd name="connsiteY7" fmla="*/ 92868 h 1183481"/>
                <a:gd name="connsiteX8" fmla="*/ 866775 w 1366837"/>
                <a:gd name="connsiteY8" fmla="*/ 78581 h 1183481"/>
                <a:gd name="connsiteX9" fmla="*/ 907256 w 1366837"/>
                <a:gd name="connsiteY9" fmla="*/ 59531 h 1183481"/>
                <a:gd name="connsiteX10" fmla="*/ 942975 w 1366837"/>
                <a:gd name="connsiteY10" fmla="*/ 40481 h 1183481"/>
                <a:gd name="connsiteX11" fmla="*/ 966787 w 1366837"/>
                <a:gd name="connsiteY11" fmla="*/ 23812 h 1183481"/>
                <a:gd name="connsiteX12" fmla="*/ 985837 w 1366837"/>
                <a:gd name="connsiteY12" fmla="*/ 7143 h 1183481"/>
                <a:gd name="connsiteX13" fmla="*/ 1004887 w 1366837"/>
                <a:gd name="connsiteY13" fmla="*/ 0 h 1183481"/>
                <a:gd name="connsiteX14" fmla="*/ 1035843 w 1366837"/>
                <a:gd name="connsiteY14" fmla="*/ 4762 h 1183481"/>
                <a:gd name="connsiteX15" fmla="*/ 1126331 w 1366837"/>
                <a:gd name="connsiteY15" fmla="*/ 35718 h 1183481"/>
                <a:gd name="connsiteX16" fmla="*/ 1226343 w 1366837"/>
                <a:gd name="connsiteY16" fmla="*/ 71437 h 1183481"/>
                <a:gd name="connsiteX17" fmla="*/ 1293018 w 1366837"/>
                <a:gd name="connsiteY17" fmla="*/ 100012 h 1183481"/>
                <a:gd name="connsiteX18" fmla="*/ 1316831 w 1366837"/>
                <a:gd name="connsiteY18" fmla="*/ 116681 h 1183481"/>
                <a:gd name="connsiteX19" fmla="*/ 1343025 w 1366837"/>
                <a:gd name="connsiteY19" fmla="*/ 133350 h 1183481"/>
                <a:gd name="connsiteX20" fmla="*/ 1357312 w 1366837"/>
                <a:gd name="connsiteY20" fmla="*/ 150018 h 1183481"/>
                <a:gd name="connsiteX21" fmla="*/ 1366837 w 1366837"/>
                <a:gd name="connsiteY21" fmla="*/ 169068 h 1183481"/>
                <a:gd name="connsiteX22" fmla="*/ 1362075 w 1366837"/>
                <a:gd name="connsiteY22" fmla="*/ 197643 h 1183481"/>
                <a:gd name="connsiteX23" fmla="*/ 1350168 w 1366837"/>
                <a:gd name="connsiteY23" fmla="*/ 219075 h 1183481"/>
                <a:gd name="connsiteX24" fmla="*/ 1312068 w 1366837"/>
                <a:gd name="connsiteY24" fmla="*/ 245268 h 1183481"/>
                <a:gd name="connsiteX25" fmla="*/ 1252537 w 1366837"/>
                <a:gd name="connsiteY25" fmla="*/ 276225 h 1183481"/>
                <a:gd name="connsiteX26" fmla="*/ 1216818 w 1366837"/>
                <a:gd name="connsiteY26" fmla="*/ 352425 h 1183481"/>
                <a:gd name="connsiteX27" fmla="*/ 1131093 w 1366837"/>
                <a:gd name="connsiteY27" fmla="*/ 531018 h 1183481"/>
                <a:gd name="connsiteX28" fmla="*/ 1045368 w 1366837"/>
                <a:gd name="connsiteY28" fmla="*/ 704850 h 1183481"/>
                <a:gd name="connsiteX29" fmla="*/ 962025 w 1366837"/>
                <a:gd name="connsiteY29" fmla="*/ 857250 h 1183481"/>
                <a:gd name="connsiteX30" fmla="*/ 890587 w 1366837"/>
                <a:gd name="connsiteY30" fmla="*/ 988218 h 1183481"/>
                <a:gd name="connsiteX31" fmla="*/ 778668 w 1366837"/>
                <a:gd name="connsiteY31" fmla="*/ 1183481 h 1183481"/>
                <a:gd name="connsiteX32" fmla="*/ 831056 w 1366837"/>
                <a:gd name="connsiteY32" fmla="*/ 676275 h 1183481"/>
                <a:gd name="connsiteX33" fmla="*/ 881062 w 1366837"/>
                <a:gd name="connsiteY33" fmla="*/ 507206 h 1183481"/>
                <a:gd name="connsiteX34" fmla="*/ 916781 w 1366837"/>
                <a:gd name="connsiteY34" fmla="*/ 381000 h 1183481"/>
                <a:gd name="connsiteX35" fmla="*/ 940593 w 1366837"/>
                <a:gd name="connsiteY35" fmla="*/ 295275 h 1183481"/>
                <a:gd name="connsiteX36" fmla="*/ 945356 w 1366837"/>
                <a:gd name="connsiteY36" fmla="*/ 264318 h 1183481"/>
                <a:gd name="connsiteX37" fmla="*/ 942975 w 1366837"/>
                <a:gd name="connsiteY37" fmla="*/ 252412 h 1183481"/>
                <a:gd name="connsiteX38" fmla="*/ 935831 w 1366837"/>
                <a:gd name="connsiteY38" fmla="*/ 240506 h 1183481"/>
                <a:gd name="connsiteX39" fmla="*/ 919162 w 1366837"/>
                <a:gd name="connsiteY39" fmla="*/ 230981 h 1183481"/>
                <a:gd name="connsiteX40" fmla="*/ 897731 w 1366837"/>
                <a:gd name="connsiteY40" fmla="*/ 230981 h 1183481"/>
                <a:gd name="connsiteX41" fmla="*/ 716756 w 1366837"/>
                <a:gd name="connsiteY41" fmla="*/ 261937 h 1183481"/>
                <a:gd name="connsiteX42" fmla="*/ 450056 w 1366837"/>
                <a:gd name="connsiteY42" fmla="*/ 314325 h 1183481"/>
                <a:gd name="connsiteX0" fmla="*/ 450056 w 1366837"/>
                <a:gd name="connsiteY0" fmla="*/ 314325 h 988218"/>
                <a:gd name="connsiteX1" fmla="*/ 185737 w 1366837"/>
                <a:gd name="connsiteY1" fmla="*/ 369093 h 988218"/>
                <a:gd name="connsiteX2" fmla="*/ 23812 w 1366837"/>
                <a:gd name="connsiteY2" fmla="*/ 409575 h 988218"/>
                <a:gd name="connsiteX3" fmla="*/ 0 w 1366837"/>
                <a:gd name="connsiteY3" fmla="*/ 261937 h 988218"/>
                <a:gd name="connsiteX4" fmla="*/ 200025 w 1366837"/>
                <a:gd name="connsiteY4" fmla="*/ 223837 h 988218"/>
                <a:gd name="connsiteX5" fmla="*/ 488156 w 1366837"/>
                <a:gd name="connsiteY5" fmla="*/ 164306 h 988218"/>
                <a:gd name="connsiteX6" fmla="*/ 764381 w 1366837"/>
                <a:gd name="connsiteY6" fmla="*/ 107156 h 988218"/>
                <a:gd name="connsiteX7" fmla="*/ 833437 w 1366837"/>
                <a:gd name="connsiteY7" fmla="*/ 92868 h 988218"/>
                <a:gd name="connsiteX8" fmla="*/ 866775 w 1366837"/>
                <a:gd name="connsiteY8" fmla="*/ 78581 h 988218"/>
                <a:gd name="connsiteX9" fmla="*/ 907256 w 1366837"/>
                <a:gd name="connsiteY9" fmla="*/ 59531 h 988218"/>
                <a:gd name="connsiteX10" fmla="*/ 942975 w 1366837"/>
                <a:gd name="connsiteY10" fmla="*/ 40481 h 988218"/>
                <a:gd name="connsiteX11" fmla="*/ 966787 w 1366837"/>
                <a:gd name="connsiteY11" fmla="*/ 23812 h 988218"/>
                <a:gd name="connsiteX12" fmla="*/ 985837 w 1366837"/>
                <a:gd name="connsiteY12" fmla="*/ 7143 h 988218"/>
                <a:gd name="connsiteX13" fmla="*/ 1004887 w 1366837"/>
                <a:gd name="connsiteY13" fmla="*/ 0 h 988218"/>
                <a:gd name="connsiteX14" fmla="*/ 1035843 w 1366837"/>
                <a:gd name="connsiteY14" fmla="*/ 4762 h 988218"/>
                <a:gd name="connsiteX15" fmla="*/ 1126331 w 1366837"/>
                <a:gd name="connsiteY15" fmla="*/ 35718 h 988218"/>
                <a:gd name="connsiteX16" fmla="*/ 1226343 w 1366837"/>
                <a:gd name="connsiteY16" fmla="*/ 71437 h 988218"/>
                <a:gd name="connsiteX17" fmla="*/ 1293018 w 1366837"/>
                <a:gd name="connsiteY17" fmla="*/ 100012 h 988218"/>
                <a:gd name="connsiteX18" fmla="*/ 1316831 w 1366837"/>
                <a:gd name="connsiteY18" fmla="*/ 116681 h 988218"/>
                <a:gd name="connsiteX19" fmla="*/ 1343025 w 1366837"/>
                <a:gd name="connsiteY19" fmla="*/ 133350 h 988218"/>
                <a:gd name="connsiteX20" fmla="*/ 1357312 w 1366837"/>
                <a:gd name="connsiteY20" fmla="*/ 150018 h 988218"/>
                <a:gd name="connsiteX21" fmla="*/ 1366837 w 1366837"/>
                <a:gd name="connsiteY21" fmla="*/ 169068 h 988218"/>
                <a:gd name="connsiteX22" fmla="*/ 1362075 w 1366837"/>
                <a:gd name="connsiteY22" fmla="*/ 197643 h 988218"/>
                <a:gd name="connsiteX23" fmla="*/ 1350168 w 1366837"/>
                <a:gd name="connsiteY23" fmla="*/ 219075 h 988218"/>
                <a:gd name="connsiteX24" fmla="*/ 1312068 w 1366837"/>
                <a:gd name="connsiteY24" fmla="*/ 245268 h 988218"/>
                <a:gd name="connsiteX25" fmla="*/ 1252537 w 1366837"/>
                <a:gd name="connsiteY25" fmla="*/ 276225 h 988218"/>
                <a:gd name="connsiteX26" fmla="*/ 1216818 w 1366837"/>
                <a:gd name="connsiteY26" fmla="*/ 352425 h 988218"/>
                <a:gd name="connsiteX27" fmla="*/ 1131093 w 1366837"/>
                <a:gd name="connsiteY27" fmla="*/ 531018 h 988218"/>
                <a:gd name="connsiteX28" fmla="*/ 1045368 w 1366837"/>
                <a:gd name="connsiteY28" fmla="*/ 704850 h 988218"/>
                <a:gd name="connsiteX29" fmla="*/ 962025 w 1366837"/>
                <a:gd name="connsiteY29" fmla="*/ 857250 h 988218"/>
                <a:gd name="connsiteX30" fmla="*/ 890587 w 1366837"/>
                <a:gd name="connsiteY30" fmla="*/ 988218 h 988218"/>
                <a:gd name="connsiteX31" fmla="*/ 831056 w 1366837"/>
                <a:gd name="connsiteY31" fmla="*/ 676275 h 988218"/>
                <a:gd name="connsiteX32" fmla="*/ 881062 w 1366837"/>
                <a:gd name="connsiteY32" fmla="*/ 507206 h 988218"/>
                <a:gd name="connsiteX33" fmla="*/ 916781 w 1366837"/>
                <a:gd name="connsiteY33" fmla="*/ 381000 h 988218"/>
                <a:gd name="connsiteX34" fmla="*/ 940593 w 1366837"/>
                <a:gd name="connsiteY34" fmla="*/ 295275 h 988218"/>
                <a:gd name="connsiteX35" fmla="*/ 945356 w 1366837"/>
                <a:gd name="connsiteY35" fmla="*/ 264318 h 988218"/>
                <a:gd name="connsiteX36" fmla="*/ 942975 w 1366837"/>
                <a:gd name="connsiteY36" fmla="*/ 252412 h 988218"/>
                <a:gd name="connsiteX37" fmla="*/ 935831 w 1366837"/>
                <a:gd name="connsiteY37" fmla="*/ 240506 h 988218"/>
                <a:gd name="connsiteX38" fmla="*/ 919162 w 1366837"/>
                <a:gd name="connsiteY38" fmla="*/ 230981 h 988218"/>
                <a:gd name="connsiteX39" fmla="*/ 897731 w 1366837"/>
                <a:gd name="connsiteY39" fmla="*/ 230981 h 988218"/>
                <a:gd name="connsiteX40" fmla="*/ 716756 w 1366837"/>
                <a:gd name="connsiteY40" fmla="*/ 261937 h 988218"/>
                <a:gd name="connsiteX41" fmla="*/ 450056 w 1366837"/>
                <a:gd name="connsiteY41" fmla="*/ 314325 h 988218"/>
                <a:gd name="connsiteX0" fmla="*/ 450056 w 1366837"/>
                <a:gd name="connsiteY0" fmla="*/ 314325 h 857250"/>
                <a:gd name="connsiteX1" fmla="*/ 185737 w 1366837"/>
                <a:gd name="connsiteY1" fmla="*/ 369093 h 857250"/>
                <a:gd name="connsiteX2" fmla="*/ 23812 w 1366837"/>
                <a:gd name="connsiteY2" fmla="*/ 409575 h 857250"/>
                <a:gd name="connsiteX3" fmla="*/ 0 w 1366837"/>
                <a:gd name="connsiteY3" fmla="*/ 261937 h 857250"/>
                <a:gd name="connsiteX4" fmla="*/ 200025 w 1366837"/>
                <a:gd name="connsiteY4" fmla="*/ 223837 h 857250"/>
                <a:gd name="connsiteX5" fmla="*/ 488156 w 1366837"/>
                <a:gd name="connsiteY5" fmla="*/ 164306 h 857250"/>
                <a:gd name="connsiteX6" fmla="*/ 764381 w 1366837"/>
                <a:gd name="connsiteY6" fmla="*/ 107156 h 857250"/>
                <a:gd name="connsiteX7" fmla="*/ 833437 w 1366837"/>
                <a:gd name="connsiteY7" fmla="*/ 92868 h 857250"/>
                <a:gd name="connsiteX8" fmla="*/ 866775 w 1366837"/>
                <a:gd name="connsiteY8" fmla="*/ 78581 h 857250"/>
                <a:gd name="connsiteX9" fmla="*/ 907256 w 1366837"/>
                <a:gd name="connsiteY9" fmla="*/ 59531 h 857250"/>
                <a:gd name="connsiteX10" fmla="*/ 942975 w 1366837"/>
                <a:gd name="connsiteY10" fmla="*/ 40481 h 857250"/>
                <a:gd name="connsiteX11" fmla="*/ 966787 w 1366837"/>
                <a:gd name="connsiteY11" fmla="*/ 23812 h 857250"/>
                <a:gd name="connsiteX12" fmla="*/ 985837 w 1366837"/>
                <a:gd name="connsiteY12" fmla="*/ 7143 h 857250"/>
                <a:gd name="connsiteX13" fmla="*/ 1004887 w 1366837"/>
                <a:gd name="connsiteY13" fmla="*/ 0 h 857250"/>
                <a:gd name="connsiteX14" fmla="*/ 1035843 w 1366837"/>
                <a:gd name="connsiteY14" fmla="*/ 4762 h 857250"/>
                <a:gd name="connsiteX15" fmla="*/ 1126331 w 1366837"/>
                <a:gd name="connsiteY15" fmla="*/ 35718 h 857250"/>
                <a:gd name="connsiteX16" fmla="*/ 1226343 w 1366837"/>
                <a:gd name="connsiteY16" fmla="*/ 71437 h 857250"/>
                <a:gd name="connsiteX17" fmla="*/ 1293018 w 1366837"/>
                <a:gd name="connsiteY17" fmla="*/ 100012 h 857250"/>
                <a:gd name="connsiteX18" fmla="*/ 1316831 w 1366837"/>
                <a:gd name="connsiteY18" fmla="*/ 116681 h 857250"/>
                <a:gd name="connsiteX19" fmla="*/ 1343025 w 1366837"/>
                <a:gd name="connsiteY19" fmla="*/ 133350 h 857250"/>
                <a:gd name="connsiteX20" fmla="*/ 1357312 w 1366837"/>
                <a:gd name="connsiteY20" fmla="*/ 150018 h 857250"/>
                <a:gd name="connsiteX21" fmla="*/ 1366837 w 1366837"/>
                <a:gd name="connsiteY21" fmla="*/ 169068 h 857250"/>
                <a:gd name="connsiteX22" fmla="*/ 1362075 w 1366837"/>
                <a:gd name="connsiteY22" fmla="*/ 197643 h 857250"/>
                <a:gd name="connsiteX23" fmla="*/ 1350168 w 1366837"/>
                <a:gd name="connsiteY23" fmla="*/ 219075 h 857250"/>
                <a:gd name="connsiteX24" fmla="*/ 1312068 w 1366837"/>
                <a:gd name="connsiteY24" fmla="*/ 245268 h 857250"/>
                <a:gd name="connsiteX25" fmla="*/ 1252537 w 1366837"/>
                <a:gd name="connsiteY25" fmla="*/ 276225 h 857250"/>
                <a:gd name="connsiteX26" fmla="*/ 1216818 w 1366837"/>
                <a:gd name="connsiteY26" fmla="*/ 352425 h 857250"/>
                <a:gd name="connsiteX27" fmla="*/ 1131093 w 1366837"/>
                <a:gd name="connsiteY27" fmla="*/ 531018 h 857250"/>
                <a:gd name="connsiteX28" fmla="*/ 1045368 w 1366837"/>
                <a:gd name="connsiteY28" fmla="*/ 704850 h 857250"/>
                <a:gd name="connsiteX29" fmla="*/ 962025 w 1366837"/>
                <a:gd name="connsiteY29" fmla="*/ 857250 h 857250"/>
                <a:gd name="connsiteX30" fmla="*/ 831056 w 1366837"/>
                <a:gd name="connsiteY30" fmla="*/ 676275 h 857250"/>
                <a:gd name="connsiteX31" fmla="*/ 881062 w 1366837"/>
                <a:gd name="connsiteY31" fmla="*/ 507206 h 857250"/>
                <a:gd name="connsiteX32" fmla="*/ 916781 w 1366837"/>
                <a:gd name="connsiteY32" fmla="*/ 381000 h 857250"/>
                <a:gd name="connsiteX33" fmla="*/ 940593 w 1366837"/>
                <a:gd name="connsiteY33" fmla="*/ 295275 h 857250"/>
                <a:gd name="connsiteX34" fmla="*/ 945356 w 1366837"/>
                <a:gd name="connsiteY34" fmla="*/ 264318 h 857250"/>
                <a:gd name="connsiteX35" fmla="*/ 942975 w 1366837"/>
                <a:gd name="connsiteY35" fmla="*/ 252412 h 857250"/>
                <a:gd name="connsiteX36" fmla="*/ 935831 w 1366837"/>
                <a:gd name="connsiteY36" fmla="*/ 240506 h 857250"/>
                <a:gd name="connsiteX37" fmla="*/ 919162 w 1366837"/>
                <a:gd name="connsiteY37" fmla="*/ 230981 h 857250"/>
                <a:gd name="connsiteX38" fmla="*/ 897731 w 1366837"/>
                <a:gd name="connsiteY38" fmla="*/ 230981 h 857250"/>
                <a:gd name="connsiteX39" fmla="*/ 716756 w 1366837"/>
                <a:gd name="connsiteY39" fmla="*/ 261937 h 857250"/>
                <a:gd name="connsiteX40" fmla="*/ 450056 w 1366837"/>
                <a:gd name="connsiteY40" fmla="*/ 314325 h 857250"/>
                <a:gd name="connsiteX0" fmla="*/ 450056 w 1366837"/>
                <a:gd name="connsiteY0" fmla="*/ 314325 h 704850"/>
                <a:gd name="connsiteX1" fmla="*/ 185737 w 1366837"/>
                <a:gd name="connsiteY1" fmla="*/ 369093 h 704850"/>
                <a:gd name="connsiteX2" fmla="*/ 23812 w 1366837"/>
                <a:gd name="connsiteY2" fmla="*/ 409575 h 704850"/>
                <a:gd name="connsiteX3" fmla="*/ 0 w 1366837"/>
                <a:gd name="connsiteY3" fmla="*/ 261937 h 704850"/>
                <a:gd name="connsiteX4" fmla="*/ 200025 w 1366837"/>
                <a:gd name="connsiteY4" fmla="*/ 223837 h 704850"/>
                <a:gd name="connsiteX5" fmla="*/ 488156 w 1366837"/>
                <a:gd name="connsiteY5" fmla="*/ 164306 h 704850"/>
                <a:gd name="connsiteX6" fmla="*/ 764381 w 1366837"/>
                <a:gd name="connsiteY6" fmla="*/ 107156 h 704850"/>
                <a:gd name="connsiteX7" fmla="*/ 833437 w 1366837"/>
                <a:gd name="connsiteY7" fmla="*/ 92868 h 704850"/>
                <a:gd name="connsiteX8" fmla="*/ 866775 w 1366837"/>
                <a:gd name="connsiteY8" fmla="*/ 78581 h 704850"/>
                <a:gd name="connsiteX9" fmla="*/ 907256 w 1366837"/>
                <a:gd name="connsiteY9" fmla="*/ 59531 h 704850"/>
                <a:gd name="connsiteX10" fmla="*/ 942975 w 1366837"/>
                <a:gd name="connsiteY10" fmla="*/ 40481 h 704850"/>
                <a:gd name="connsiteX11" fmla="*/ 966787 w 1366837"/>
                <a:gd name="connsiteY11" fmla="*/ 23812 h 704850"/>
                <a:gd name="connsiteX12" fmla="*/ 985837 w 1366837"/>
                <a:gd name="connsiteY12" fmla="*/ 7143 h 704850"/>
                <a:gd name="connsiteX13" fmla="*/ 1004887 w 1366837"/>
                <a:gd name="connsiteY13" fmla="*/ 0 h 704850"/>
                <a:gd name="connsiteX14" fmla="*/ 1035843 w 1366837"/>
                <a:gd name="connsiteY14" fmla="*/ 4762 h 704850"/>
                <a:gd name="connsiteX15" fmla="*/ 1126331 w 1366837"/>
                <a:gd name="connsiteY15" fmla="*/ 35718 h 704850"/>
                <a:gd name="connsiteX16" fmla="*/ 1226343 w 1366837"/>
                <a:gd name="connsiteY16" fmla="*/ 71437 h 704850"/>
                <a:gd name="connsiteX17" fmla="*/ 1293018 w 1366837"/>
                <a:gd name="connsiteY17" fmla="*/ 100012 h 704850"/>
                <a:gd name="connsiteX18" fmla="*/ 1316831 w 1366837"/>
                <a:gd name="connsiteY18" fmla="*/ 116681 h 704850"/>
                <a:gd name="connsiteX19" fmla="*/ 1343025 w 1366837"/>
                <a:gd name="connsiteY19" fmla="*/ 133350 h 704850"/>
                <a:gd name="connsiteX20" fmla="*/ 1357312 w 1366837"/>
                <a:gd name="connsiteY20" fmla="*/ 150018 h 704850"/>
                <a:gd name="connsiteX21" fmla="*/ 1366837 w 1366837"/>
                <a:gd name="connsiteY21" fmla="*/ 169068 h 704850"/>
                <a:gd name="connsiteX22" fmla="*/ 1362075 w 1366837"/>
                <a:gd name="connsiteY22" fmla="*/ 197643 h 704850"/>
                <a:gd name="connsiteX23" fmla="*/ 1350168 w 1366837"/>
                <a:gd name="connsiteY23" fmla="*/ 219075 h 704850"/>
                <a:gd name="connsiteX24" fmla="*/ 1312068 w 1366837"/>
                <a:gd name="connsiteY24" fmla="*/ 245268 h 704850"/>
                <a:gd name="connsiteX25" fmla="*/ 1252537 w 1366837"/>
                <a:gd name="connsiteY25" fmla="*/ 276225 h 704850"/>
                <a:gd name="connsiteX26" fmla="*/ 1216818 w 1366837"/>
                <a:gd name="connsiteY26" fmla="*/ 352425 h 704850"/>
                <a:gd name="connsiteX27" fmla="*/ 1131093 w 1366837"/>
                <a:gd name="connsiteY27" fmla="*/ 531018 h 704850"/>
                <a:gd name="connsiteX28" fmla="*/ 1045368 w 1366837"/>
                <a:gd name="connsiteY28" fmla="*/ 704850 h 704850"/>
                <a:gd name="connsiteX29" fmla="*/ 831056 w 1366837"/>
                <a:gd name="connsiteY29" fmla="*/ 676275 h 704850"/>
                <a:gd name="connsiteX30" fmla="*/ 881062 w 1366837"/>
                <a:gd name="connsiteY30" fmla="*/ 507206 h 704850"/>
                <a:gd name="connsiteX31" fmla="*/ 916781 w 1366837"/>
                <a:gd name="connsiteY31" fmla="*/ 381000 h 704850"/>
                <a:gd name="connsiteX32" fmla="*/ 940593 w 1366837"/>
                <a:gd name="connsiteY32" fmla="*/ 295275 h 704850"/>
                <a:gd name="connsiteX33" fmla="*/ 945356 w 1366837"/>
                <a:gd name="connsiteY33" fmla="*/ 264318 h 704850"/>
                <a:gd name="connsiteX34" fmla="*/ 942975 w 1366837"/>
                <a:gd name="connsiteY34" fmla="*/ 252412 h 704850"/>
                <a:gd name="connsiteX35" fmla="*/ 935831 w 1366837"/>
                <a:gd name="connsiteY35" fmla="*/ 240506 h 704850"/>
                <a:gd name="connsiteX36" fmla="*/ 919162 w 1366837"/>
                <a:gd name="connsiteY36" fmla="*/ 230981 h 704850"/>
                <a:gd name="connsiteX37" fmla="*/ 897731 w 1366837"/>
                <a:gd name="connsiteY37" fmla="*/ 230981 h 704850"/>
                <a:gd name="connsiteX38" fmla="*/ 716756 w 1366837"/>
                <a:gd name="connsiteY38" fmla="*/ 261937 h 704850"/>
                <a:gd name="connsiteX39" fmla="*/ 450056 w 1366837"/>
                <a:gd name="connsiteY39" fmla="*/ 314325 h 704850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1131093 w 1366837"/>
                <a:gd name="connsiteY27" fmla="*/ 531018 h 676275"/>
                <a:gd name="connsiteX28" fmla="*/ 831056 w 1366837"/>
                <a:gd name="connsiteY28" fmla="*/ 676275 h 676275"/>
                <a:gd name="connsiteX29" fmla="*/ 881062 w 1366837"/>
                <a:gd name="connsiteY29" fmla="*/ 507206 h 676275"/>
                <a:gd name="connsiteX30" fmla="*/ 916781 w 1366837"/>
                <a:gd name="connsiteY30" fmla="*/ 381000 h 676275"/>
                <a:gd name="connsiteX31" fmla="*/ 940593 w 1366837"/>
                <a:gd name="connsiteY31" fmla="*/ 295275 h 676275"/>
                <a:gd name="connsiteX32" fmla="*/ 945356 w 1366837"/>
                <a:gd name="connsiteY32" fmla="*/ 264318 h 676275"/>
                <a:gd name="connsiteX33" fmla="*/ 942975 w 1366837"/>
                <a:gd name="connsiteY33" fmla="*/ 252412 h 676275"/>
                <a:gd name="connsiteX34" fmla="*/ 935831 w 1366837"/>
                <a:gd name="connsiteY34" fmla="*/ 240506 h 676275"/>
                <a:gd name="connsiteX35" fmla="*/ 919162 w 1366837"/>
                <a:gd name="connsiteY35" fmla="*/ 230981 h 676275"/>
                <a:gd name="connsiteX36" fmla="*/ 897731 w 1366837"/>
                <a:gd name="connsiteY36" fmla="*/ 230981 h 676275"/>
                <a:gd name="connsiteX37" fmla="*/ 716756 w 1366837"/>
                <a:gd name="connsiteY37" fmla="*/ 261937 h 676275"/>
                <a:gd name="connsiteX38" fmla="*/ 450056 w 1366837"/>
                <a:gd name="connsiteY38" fmla="*/ 314325 h 676275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831056 w 1366837"/>
                <a:gd name="connsiteY27" fmla="*/ 676275 h 676275"/>
                <a:gd name="connsiteX28" fmla="*/ 881062 w 1366837"/>
                <a:gd name="connsiteY28" fmla="*/ 507206 h 676275"/>
                <a:gd name="connsiteX29" fmla="*/ 916781 w 1366837"/>
                <a:gd name="connsiteY29" fmla="*/ 381000 h 676275"/>
                <a:gd name="connsiteX30" fmla="*/ 940593 w 1366837"/>
                <a:gd name="connsiteY30" fmla="*/ 295275 h 676275"/>
                <a:gd name="connsiteX31" fmla="*/ 945356 w 1366837"/>
                <a:gd name="connsiteY31" fmla="*/ 264318 h 676275"/>
                <a:gd name="connsiteX32" fmla="*/ 942975 w 1366837"/>
                <a:gd name="connsiteY32" fmla="*/ 252412 h 676275"/>
                <a:gd name="connsiteX33" fmla="*/ 935831 w 1366837"/>
                <a:gd name="connsiteY33" fmla="*/ 240506 h 676275"/>
                <a:gd name="connsiteX34" fmla="*/ 919162 w 1366837"/>
                <a:gd name="connsiteY34" fmla="*/ 230981 h 676275"/>
                <a:gd name="connsiteX35" fmla="*/ 897731 w 1366837"/>
                <a:gd name="connsiteY35" fmla="*/ 230981 h 676275"/>
                <a:gd name="connsiteX36" fmla="*/ 716756 w 1366837"/>
                <a:gd name="connsiteY36" fmla="*/ 261937 h 676275"/>
                <a:gd name="connsiteX37" fmla="*/ 450056 w 1366837"/>
                <a:gd name="connsiteY37" fmla="*/ 314325 h 676275"/>
                <a:gd name="connsiteX0" fmla="*/ 450056 w 1366837"/>
                <a:gd name="connsiteY0" fmla="*/ 314325 h 507207"/>
                <a:gd name="connsiteX1" fmla="*/ 185737 w 1366837"/>
                <a:gd name="connsiteY1" fmla="*/ 369093 h 507207"/>
                <a:gd name="connsiteX2" fmla="*/ 23812 w 1366837"/>
                <a:gd name="connsiteY2" fmla="*/ 409575 h 507207"/>
                <a:gd name="connsiteX3" fmla="*/ 0 w 1366837"/>
                <a:gd name="connsiteY3" fmla="*/ 261937 h 507207"/>
                <a:gd name="connsiteX4" fmla="*/ 200025 w 1366837"/>
                <a:gd name="connsiteY4" fmla="*/ 223837 h 507207"/>
                <a:gd name="connsiteX5" fmla="*/ 488156 w 1366837"/>
                <a:gd name="connsiteY5" fmla="*/ 164306 h 507207"/>
                <a:gd name="connsiteX6" fmla="*/ 764381 w 1366837"/>
                <a:gd name="connsiteY6" fmla="*/ 107156 h 507207"/>
                <a:gd name="connsiteX7" fmla="*/ 833437 w 1366837"/>
                <a:gd name="connsiteY7" fmla="*/ 92868 h 507207"/>
                <a:gd name="connsiteX8" fmla="*/ 866775 w 1366837"/>
                <a:gd name="connsiteY8" fmla="*/ 78581 h 507207"/>
                <a:gd name="connsiteX9" fmla="*/ 907256 w 1366837"/>
                <a:gd name="connsiteY9" fmla="*/ 59531 h 507207"/>
                <a:gd name="connsiteX10" fmla="*/ 942975 w 1366837"/>
                <a:gd name="connsiteY10" fmla="*/ 40481 h 507207"/>
                <a:gd name="connsiteX11" fmla="*/ 966787 w 1366837"/>
                <a:gd name="connsiteY11" fmla="*/ 23812 h 507207"/>
                <a:gd name="connsiteX12" fmla="*/ 985837 w 1366837"/>
                <a:gd name="connsiteY12" fmla="*/ 7143 h 507207"/>
                <a:gd name="connsiteX13" fmla="*/ 1004887 w 1366837"/>
                <a:gd name="connsiteY13" fmla="*/ 0 h 507207"/>
                <a:gd name="connsiteX14" fmla="*/ 1035843 w 1366837"/>
                <a:gd name="connsiteY14" fmla="*/ 4762 h 507207"/>
                <a:gd name="connsiteX15" fmla="*/ 1126331 w 1366837"/>
                <a:gd name="connsiteY15" fmla="*/ 35718 h 507207"/>
                <a:gd name="connsiteX16" fmla="*/ 1226343 w 1366837"/>
                <a:gd name="connsiteY16" fmla="*/ 71437 h 507207"/>
                <a:gd name="connsiteX17" fmla="*/ 1293018 w 1366837"/>
                <a:gd name="connsiteY17" fmla="*/ 100012 h 507207"/>
                <a:gd name="connsiteX18" fmla="*/ 1316831 w 1366837"/>
                <a:gd name="connsiteY18" fmla="*/ 116681 h 507207"/>
                <a:gd name="connsiteX19" fmla="*/ 1343025 w 1366837"/>
                <a:gd name="connsiteY19" fmla="*/ 133350 h 507207"/>
                <a:gd name="connsiteX20" fmla="*/ 1357312 w 1366837"/>
                <a:gd name="connsiteY20" fmla="*/ 150018 h 507207"/>
                <a:gd name="connsiteX21" fmla="*/ 1366837 w 1366837"/>
                <a:gd name="connsiteY21" fmla="*/ 169068 h 507207"/>
                <a:gd name="connsiteX22" fmla="*/ 1362075 w 1366837"/>
                <a:gd name="connsiteY22" fmla="*/ 197643 h 507207"/>
                <a:gd name="connsiteX23" fmla="*/ 1350168 w 1366837"/>
                <a:gd name="connsiteY23" fmla="*/ 219075 h 507207"/>
                <a:gd name="connsiteX24" fmla="*/ 1312068 w 1366837"/>
                <a:gd name="connsiteY24" fmla="*/ 245268 h 507207"/>
                <a:gd name="connsiteX25" fmla="*/ 1252537 w 1366837"/>
                <a:gd name="connsiteY25" fmla="*/ 276225 h 507207"/>
                <a:gd name="connsiteX26" fmla="*/ 1216818 w 1366837"/>
                <a:gd name="connsiteY26" fmla="*/ 352425 h 507207"/>
                <a:gd name="connsiteX27" fmla="*/ 881062 w 1366837"/>
                <a:gd name="connsiteY27" fmla="*/ 507206 h 507207"/>
                <a:gd name="connsiteX28" fmla="*/ 916781 w 1366837"/>
                <a:gd name="connsiteY28" fmla="*/ 381000 h 507207"/>
                <a:gd name="connsiteX29" fmla="*/ 940593 w 1366837"/>
                <a:gd name="connsiteY29" fmla="*/ 295275 h 507207"/>
                <a:gd name="connsiteX30" fmla="*/ 945356 w 1366837"/>
                <a:gd name="connsiteY30" fmla="*/ 264318 h 507207"/>
                <a:gd name="connsiteX31" fmla="*/ 942975 w 1366837"/>
                <a:gd name="connsiteY31" fmla="*/ 252412 h 507207"/>
                <a:gd name="connsiteX32" fmla="*/ 935831 w 1366837"/>
                <a:gd name="connsiteY32" fmla="*/ 240506 h 507207"/>
                <a:gd name="connsiteX33" fmla="*/ 919162 w 1366837"/>
                <a:gd name="connsiteY33" fmla="*/ 230981 h 507207"/>
                <a:gd name="connsiteX34" fmla="*/ 897731 w 1366837"/>
                <a:gd name="connsiteY34" fmla="*/ 230981 h 507207"/>
                <a:gd name="connsiteX35" fmla="*/ 716756 w 1366837"/>
                <a:gd name="connsiteY35" fmla="*/ 261937 h 507207"/>
                <a:gd name="connsiteX36" fmla="*/ 450056 w 1366837"/>
                <a:gd name="connsiteY36" fmla="*/ 314325 h 507207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16781 w 1366837"/>
                <a:gd name="connsiteY27" fmla="*/ 381000 h 409575"/>
                <a:gd name="connsiteX28" fmla="*/ 940593 w 1366837"/>
                <a:gd name="connsiteY28" fmla="*/ 295275 h 409575"/>
                <a:gd name="connsiteX29" fmla="*/ 945356 w 1366837"/>
                <a:gd name="connsiteY29" fmla="*/ 264318 h 409575"/>
                <a:gd name="connsiteX30" fmla="*/ 942975 w 1366837"/>
                <a:gd name="connsiteY30" fmla="*/ 252412 h 409575"/>
                <a:gd name="connsiteX31" fmla="*/ 935831 w 1366837"/>
                <a:gd name="connsiteY31" fmla="*/ 240506 h 409575"/>
                <a:gd name="connsiteX32" fmla="*/ 919162 w 1366837"/>
                <a:gd name="connsiteY32" fmla="*/ 230981 h 409575"/>
                <a:gd name="connsiteX33" fmla="*/ 897731 w 1366837"/>
                <a:gd name="connsiteY33" fmla="*/ 230981 h 409575"/>
                <a:gd name="connsiteX34" fmla="*/ 716756 w 1366837"/>
                <a:gd name="connsiteY34" fmla="*/ 261937 h 409575"/>
                <a:gd name="connsiteX35" fmla="*/ 450056 w 1366837"/>
                <a:gd name="connsiteY35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0593 w 1366837"/>
                <a:gd name="connsiteY27" fmla="*/ 295275 h 409575"/>
                <a:gd name="connsiteX28" fmla="*/ 945356 w 1366837"/>
                <a:gd name="connsiteY28" fmla="*/ 264318 h 409575"/>
                <a:gd name="connsiteX29" fmla="*/ 942975 w 1366837"/>
                <a:gd name="connsiteY29" fmla="*/ 252412 h 409575"/>
                <a:gd name="connsiteX30" fmla="*/ 935831 w 1366837"/>
                <a:gd name="connsiteY30" fmla="*/ 240506 h 409575"/>
                <a:gd name="connsiteX31" fmla="*/ 919162 w 1366837"/>
                <a:gd name="connsiteY31" fmla="*/ 230981 h 409575"/>
                <a:gd name="connsiteX32" fmla="*/ 897731 w 1366837"/>
                <a:gd name="connsiteY32" fmla="*/ 230981 h 409575"/>
                <a:gd name="connsiteX33" fmla="*/ 716756 w 1366837"/>
                <a:gd name="connsiteY33" fmla="*/ 261937 h 409575"/>
                <a:gd name="connsiteX34" fmla="*/ 450056 w 1366837"/>
                <a:gd name="connsiteY34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42975 w 1366837"/>
                <a:gd name="connsiteY28" fmla="*/ 252412 h 409575"/>
                <a:gd name="connsiteX29" fmla="*/ 935831 w 1366837"/>
                <a:gd name="connsiteY29" fmla="*/ 240506 h 409575"/>
                <a:gd name="connsiteX30" fmla="*/ 919162 w 1366837"/>
                <a:gd name="connsiteY30" fmla="*/ 230981 h 409575"/>
                <a:gd name="connsiteX31" fmla="*/ 897731 w 1366837"/>
                <a:gd name="connsiteY31" fmla="*/ 230981 h 409575"/>
                <a:gd name="connsiteX32" fmla="*/ 716756 w 1366837"/>
                <a:gd name="connsiteY32" fmla="*/ 261937 h 409575"/>
                <a:gd name="connsiteX33" fmla="*/ 450056 w 1366837"/>
                <a:gd name="connsiteY33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35831 w 1366837"/>
                <a:gd name="connsiteY28" fmla="*/ 240506 h 409575"/>
                <a:gd name="connsiteX29" fmla="*/ 919162 w 1366837"/>
                <a:gd name="connsiteY29" fmla="*/ 230981 h 409575"/>
                <a:gd name="connsiteX30" fmla="*/ 897731 w 1366837"/>
                <a:gd name="connsiteY30" fmla="*/ 230981 h 409575"/>
                <a:gd name="connsiteX31" fmla="*/ 716756 w 1366837"/>
                <a:gd name="connsiteY31" fmla="*/ 261937 h 409575"/>
                <a:gd name="connsiteX32" fmla="*/ 450056 w 1366837"/>
                <a:gd name="connsiteY32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35831 w 1366837"/>
                <a:gd name="connsiteY27" fmla="*/ 240506 h 409575"/>
                <a:gd name="connsiteX28" fmla="*/ 919162 w 1366837"/>
                <a:gd name="connsiteY28" fmla="*/ 230981 h 409575"/>
                <a:gd name="connsiteX29" fmla="*/ 897731 w 1366837"/>
                <a:gd name="connsiteY29" fmla="*/ 230981 h 409575"/>
                <a:gd name="connsiteX30" fmla="*/ 716756 w 1366837"/>
                <a:gd name="connsiteY30" fmla="*/ 261937 h 409575"/>
                <a:gd name="connsiteX31" fmla="*/ 450056 w 1366837"/>
                <a:gd name="connsiteY31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935831 w 1366837"/>
                <a:gd name="connsiteY26" fmla="*/ 240506 h 409575"/>
                <a:gd name="connsiteX27" fmla="*/ 919162 w 1366837"/>
                <a:gd name="connsiteY27" fmla="*/ 230981 h 409575"/>
                <a:gd name="connsiteX28" fmla="*/ 897731 w 1366837"/>
                <a:gd name="connsiteY28" fmla="*/ 230981 h 409575"/>
                <a:gd name="connsiteX29" fmla="*/ 716756 w 1366837"/>
                <a:gd name="connsiteY29" fmla="*/ 261937 h 409575"/>
                <a:gd name="connsiteX30" fmla="*/ 450056 w 1366837"/>
                <a:gd name="connsiteY30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935831 w 1366837"/>
                <a:gd name="connsiteY25" fmla="*/ 240506 h 409575"/>
                <a:gd name="connsiteX26" fmla="*/ 919162 w 1366837"/>
                <a:gd name="connsiteY26" fmla="*/ 230981 h 409575"/>
                <a:gd name="connsiteX27" fmla="*/ 897731 w 1366837"/>
                <a:gd name="connsiteY27" fmla="*/ 230981 h 409575"/>
                <a:gd name="connsiteX28" fmla="*/ 716756 w 1366837"/>
                <a:gd name="connsiteY28" fmla="*/ 261937 h 409575"/>
                <a:gd name="connsiteX29" fmla="*/ 450056 w 1366837"/>
                <a:gd name="connsiteY29" fmla="*/ 3143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66837" h="409575">
                  <a:moveTo>
                    <a:pt x="450056" y="314325"/>
                  </a:moveTo>
                  <a:lnTo>
                    <a:pt x="185737" y="369093"/>
                  </a:lnTo>
                  <a:lnTo>
                    <a:pt x="23812" y="409575"/>
                  </a:lnTo>
                  <a:lnTo>
                    <a:pt x="0" y="261937"/>
                  </a:lnTo>
                  <a:lnTo>
                    <a:pt x="200025" y="223837"/>
                  </a:lnTo>
                  <a:lnTo>
                    <a:pt x="488156" y="164306"/>
                  </a:lnTo>
                  <a:lnTo>
                    <a:pt x="764381" y="107156"/>
                  </a:lnTo>
                  <a:lnTo>
                    <a:pt x="833437" y="92868"/>
                  </a:lnTo>
                  <a:lnTo>
                    <a:pt x="866775" y="78581"/>
                  </a:lnTo>
                  <a:lnTo>
                    <a:pt x="907256" y="59531"/>
                  </a:lnTo>
                  <a:lnTo>
                    <a:pt x="942975" y="40481"/>
                  </a:lnTo>
                  <a:lnTo>
                    <a:pt x="966787" y="23812"/>
                  </a:lnTo>
                  <a:lnTo>
                    <a:pt x="985837" y="7143"/>
                  </a:lnTo>
                  <a:lnTo>
                    <a:pt x="1004887" y="0"/>
                  </a:lnTo>
                  <a:lnTo>
                    <a:pt x="1035843" y="4762"/>
                  </a:lnTo>
                  <a:lnTo>
                    <a:pt x="1126331" y="35718"/>
                  </a:lnTo>
                  <a:lnTo>
                    <a:pt x="1226343" y="71437"/>
                  </a:lnTo>
                  <a:lnTo>
                    <a:pt x="1293018" y="100012"/>
                  </a:lnTo>
                  <a:lnTo>
                    <a:pt x="1316831" y="116681"/>
                  </a:lnTo>
                  <a:lnTo>
                    <a:pt x="1343025" y="133350"/>
                  </a:lnTo>
                  <a:lnTo>
                    <a:pt x="1357312" y="150018"/>
                  </a:lnTo>
                  <a:lnTo>
                    <a:pt x="1366837" y="169068"/>
                  </a:lnTo>
                  <a:lnTo>
                    <a:pt x="1362075" y="197643"/>
                  </a:lnTo>
                  <a:lnTo>
                    <a:pt x="1350168" y="219075"/>
                  </a:lnTo>
                  <a:lnTo>
                    <a:pt x="1312068" y="245268"/>
                  </a:lnTo>
                  <a:lnTo>
                    <a:pt x="935831" y="240506"/>
                  </a:lnTo>
                  <a:lnTo>
                    <a:pt x="919162" y="230981"/>
                  </a:lnTo>
                  <a:lnTo>
                    <a:pt x="897731" y="230981"/>
                  </a:lnTo>
                  <a:lnTo>
                    <a:pt x="716756" y="261937"/>
                  </a:lnTo>
                  <a:lnTo>
                    <a:pt x="4500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0A6A8660-E3EE-424A-83D5-874577FCDE1A}"/>
                </a:ext>
              </a:extLst>
            </p:cNvPr>
            <p:cNvSpPr/>
            <p:nvPr/>
          </p:nvSpPr>
          <p:spPr>
            <a:xfrm>
              <a:off x="6389688" y="2260600"/>
              <a:ext cx="671512" cy="103822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26244 w 1343025"/>
                <a:gd name="connsiteY0" fmla="*/ 314325 h 1235868"/>
                <a:gd name="connsiteX1" fmla="*/ 161925 w 1343025"/>
                <a:gd name="connsiteY1" fmla="*/ 369093 h 1235868"/>
                <a:gd name="connsiteX2" fmla="*/ 0 w 1343025"/>
                <a:gd name="connsiteY2" fmla="*/ 409575 h 1235868"/>
                <a:gd name="connsiteX3" fmla="*/ 176213 w 1343025"/>
                <a:gd name="connsiteY3" fmla="*/ 223837 h 1235868"/>
                <a:gd name="connsiteX4" fmla="*/ 464344 w 1343025"/>
                <a:gd name="connsiteY4" fmla="*/ 164306 h 1235868"/>
                <a:gd name="connsiteX5" fmla="*/ 740569 w 1343025"/>
                <a:gd name="connsiteY5" fmla="*/ 107156 h 1235868"/>
                <a:gd name="connsiteX6" fmla="*/ 809625 w 1343025"/>
                <a:gd name="connsiteY6" fmla="*/ 92868 h 1235868"/>
                <a:gd name="connsiteX7" fmla="*/ 842963 w 1343025"/>
                <a:gd name="connsiteY7" fmla="*/ 78581 h 1235868"/>
                <a:gd name="connsiteX8" fmla="*/ 883444 w 1343025"/>
                <a:gd name="connsiteY8" fmla="*/ 59531 h 1235868"/>
                <a:gd name="connsiteX9" fmla="*/ 919163 w 1343025"/>
                <a:gd name="connsiteY9" fmla="*/ 40481 h 1235868"/>
                <a:gd name="connsiteX10" fmla="*/ 942975 w 1343025"/>
                <a:gd name="connsiteY10" fmla="*/ 23812 h 1235868"/>
                <a:gd name="connsiteX11" fmla="*/ 962025 w 1343025"/>
                <a:gd name="connsiteY11" fmla="*/ 7143 h 1235868"/>
                <a:gd name="connsiteX12" fmla="*/ 981075 w 1343025"/>
                <a:gd name="connsiteY12" fmla="*/ 0 h 1235868"/>
                <a:gd name="connsiteX13" fmla="*/ 1012031 w 1343025"/>
                <a:gd name="connsiteY13" fmla="*/ 4762 h 1235868"/>
                <a:gd name="connsiteX14" fmla="*/ 1102519 w 1343025"/>
                <a:gd name="connsiteY14" fmla="*/ 35718 h 1235868"/>
                <a:gd name="connsiteX15" fmla="*/ 1202531 w 1343025"/>
                <a:gd name="connsiteY15" fmla="*/ 71437 h 1235868"/>
                <a:gd name="connsiteX16" fmla="*/ 1269206 w 1343025"/>
                <a:gd name="connsiteY16" fmla="*/ 100012 h 1235868"/>
                <a:gd name="connsiteX17" fmla="*/ 1293019 w 1343025"/>
                <a:gd name="connsiteY17" fmla="*/ 116681 h 1235868"/>
                <a:gd name="connsiteX18" fmla="*/ 1319213 w 1343025"/>
                <a:gd name="connsiteY18" fmla="*/ 133350 h 1235868"/>
                <a:gd name="connsiteX19" fmla="*/ 1333500 w 1343025"/>
                <a:gd name="connsiteY19" fmla="*/ 150018 h 1235868"/>
                <a:gd name="connsiteX20" fmla="*/ 1343025 w 1343025"/>
                <a:gd name="connsiteY20" fmla="*/ 169068 h 1235868"/>
                <a:gd name="connsiteX21" fmla="*/ 1338263 w 1343025"/>
                <a:gd name="connsiteY21" fmla="*/ 197643 h 1235868"/>
                <a:gd name="connsiteX22" fmla="*/ 1326356 w 1343025"/>
                <a:gd name="connsiteY22" fmla="*/ 219075 h 1235868"/>
                <a:gd name="connsiteX23" fmla="*/ 1288256 w 1343025"/>
                <a:gd name="connsiteY23" fmla="*/ 245268 h 1235868"/>
                <a:gd name="connsiteX24" fmla="*/ 1228725 w 1343025"/>
                <a:gd name="connsiteY24" fmla="*/ 276225 h 1235868"/>
                <a:gd name="connsiteX25" fmla="*/ 1193006 w 1343025"/>
                <a:gd name="connsiteY25" fmla="*/ 352425 h 1235868"/>
                <a:gd name="connsiteX26" fmla="*/ 1107281 w 1343025"/>
                <a:gd name="connsiteY26" fmla="*/ 531018 h 1235868"/>
                <a:gd name="connsiteX27" fmla="*/ 1021556 w 1343025"/>
                <a:gd name="connsiteY27" fmla="*/ 704850 h 1235868"/>
                <a:gd name="connsiteX28" fmla="*/ 938213 w 1343025"/>
                <a:gd name="connsiteY28" fmla="*/ 857250 h 1235868"/>
                <a:gd name="connsiteX29" fmla="*/ 866775 w 1343025"/>
                <a:gd name="connsiteY29" fmla="*/ 988218 h 1235868"/>
                <a:gd name="connsiteX30" fmla="*/ 754856 w 1343025"/>
                <a:gd name="connsiteY30" fmla="*/ 1183481 h 1235868"/>
                <a:gd name="connsiteX31" fmla="*/ 714375 w 1343025"/>
                <a:gd name="connsiteY31" fmla="*/ 1233487 h 1235868"/>
                <a:gd name="connsiteX32" fmla="*/ 678656 w 1343025"/>
                <a:gd name="connsiteY32" fmla="*/ 1235868 h 1235868"/>
                <a:gd name="connsiteX33" fmla="*/ 671513 w 1343025"/>
                <a:gd name="connsiteY33" fmla="*/ 1216818 h 1235868"/>
                <a:gd name="connsiteX34" fmla="*/ 666750 w 1343025"/>
                <a:gd name="connsiteY34" fmla="*/ 1176337 h 1235868"/>
                <a:gd name="connsiteX35" fmla="*/ 671513 w 1343025"/>
                <a:gd name="connsiteY35" fmla="*/ 1147762 h 1235868"/>
                <a:gd name="connsiteX36" fmla="*/ 700088 w 1343025"/>
                <a:gd name="connsiteY36" fmla="*/ 1040606 h 1235868"/>
                <a:gd name="connsiteX37" fmla="*/ 759619 w 1343025"/>
                <a:gd name="connsiteY37" fmla="*/ 840581 h 1235868"/>
                <a:gd name="connsiteX38" fmla="*/ 807244 w 1343025"/>
                <a:gd name="connsiteY38" fmla="*/ 676275 h 1235868"/>
                <a:gd name="connsiteX39" fmla="*/ 857250 w 1343025"/>
                <a:gd name="connsiteY39" fmla="*/ 507206 h 1235868"/>
                <a:gd name="connsiteX40" fmla="*/ 892969 w 1343025"/>
                <a:gd name="connsiteY40" fmla="*/ 381000 h 1235868"/>
                <a:gd name="connsiteX41" fmla="*/ 916781 w 1343025"/>
                <a:gd name="connsiteY41" fmla="*/ 295275 h 1235868"/>
                <a:gd name="connsiteX42" fmla="*/ 921544 w 1343025"/>
                <a:gd name="connsiteY42" fmla="*/ 264318 h 1235868"/>
                <a:gd name="connsiteX43" fmla="*/ 919163 w 1343025"/>
                <a:gd name="connsiteY43" fmla="*/ 252412 h 1235868"/>
                <a:gd name="connsiteX44" fmla="*/ 912019 w 1343025"/>
                <a:gd name="connsiteY44" fmla="*/ 240506 h 1235868"/>
                <a:gd name="connsiteX45" fmla="*/ 895350 w 1343025"/>
                <a:gd name="connsiteY45" fmla="*/ 230981 h 1235868"/>
                <a:gd name="connsiteX46" fmla="*/ 873919 w 1343025"/>
                <a:gd name="connsiteY46" fmla="*/ 230981 h 1235868"/>
                <a:gd name="connsiteX47" fmla="*/ 692944 w 1343025"/>
                <a:gd name="connsiteY47" fmla="*/ 261937 h 1235868"/>
                <a:gd name="connsiteX48" fmla="*/ 426244 w 1343025"/>
                <a:gd name="connsiteY48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14288 w 1181100"/>
                <a:gd name="connsiteY2" fmla="*/ 223837 h 1235868"/>
                <a:gd name="connsiteX3" fmla="*/ 302419 w 1181100"/>
                <a:gd name="connsiteY3" fmla="*/ 164306 h 1235868"/>
                <a:gd name="connsiteX4" fmla="*/ 578644 w 1181100"/>
                <a:gd name="connsiteY4" fmla="*/ 107156 h 1235868"/>
                <a:gd name="connsiteX5" fmla="*/ 647700 w 1181100"/>
                <a:gd name="connsiteY5" fmla="*/ 92868 h 1235868"/>
                <a:gd name="connsiteX6" fmla="*/ 681038 w 1181100"/>
                <a:gd name="connsiteY6" fmla="*/ 78581 h 1235868"/>
                <a:gd name="connsiteX7" fmla="*/ 721519 w 1181100"/>
                <a:gd name="connsiteY7" fmla="*/ 59531 h 1235868"/>
                <a:gd name="connsiteX8" fmla="*/ 757238 w 1181100"/>
                <a:gd name="connsiteY8" fmla="*/ 40481 h 1235868"/>
                <a:gd name="connsiteX9" fmla="*/ 781050 w 1181100"/>
                <a:gd name="connsiteY9" fmla="*/ 23812 h 1235868"/>
                <a:gd name="connsiteX10" fmla="*/ 800100 w 1181100"/>
                <a:gd name="connsiteY10" fmla="*/ 7143 h 1235868"/>
                <a:gd name="connsiteX11" fmla="*/ 819150 w 1181100"/>
                <a:gd name="connsiteY11" fmla="*/ 0 h 1235868"/>
                <a:gd name="connsiteX12" fmla="*/ 850106 w 1181100"/>
                <a:gd name="connsiteY12" fmla="*/ 4762 h 1235868"/>
                <a:gd name="connsiteX13" fmla="*/ 940594 w 1181100"/>
                <a:gd name="connsiteY13" fmla="*/ 35718 h 1235868"/>
                <a:gd name="connsiteX14" fmla="*/ 1040606 w 1181100"/>
                <a:gd name="connsiteY14" fmla="*/ 71437 h 1235868"/>
                <a:gd name="connsiteX15" fmla="*/ 1107281 w 1181100"/>
                <a:gd name="connsiteY15" fmla="*/ 100012 h 1235868"/>
                <a:gd name="connsiteX16" fmla="*/ 1131094 w 1181100"/>
                <a:gd name="connsiteY16" fmla="*/ 116681 h 1235868"/>
                <a:gd name="connsiteX17" fmla="*/ 1157288 w 1181100"/>
                <a:gd name="connsiteY17" fmla="*/ 133350 h 1235868"/>
                <a:gd name="connsiteX18" fmla="*/ 1171575 w 1181100"/>
                <a:gd name="connsiteY18" fmla="*/ 150018 h 1235868"/>
                <a:gd name="connsiteX19" fmla="*/ 1181100 w 1181100"/>
                <a:gd name="connsiteY19" fmla="*/ 169068 h 1235868"/>
                <a:gd name="connsiteX20" fmla="*/ 1176338 w 1181100"/>
                <a:gd name="connsiteY20" fmla="*/ 197643 h 1235868"/>
                <a:gd name="connsiteX21" fmla="*/ 1164431 w 1181100"/>
                <a:gd name="connsiteY21" fmla="*/ 219075 h 1235868"/>
                <a:gd name="connsiteX22" fmla="*/ 1126331 w 1181100"/>
                <a:gd name="connsiteY22" fmla="*/ 245268 h 1235868"/>
                <a:gd name="connsiteX23" fmla="*/ 1066800 w 1181100"/>
                <a:gd name="connsiteY23" fmla="*/ 276225 h 1235868"/>
                <a:gd name="connsiteX24" fmla="*/ 1031081 w 1181100"/>
                <a:gd name="connsiteY24" fmla="*/ 352425 h 1235868"/>
                <a:gd name="connsiteX25" fmla="*/ 945356 w 1181100"/>
                <a:gd name="connsiteY25" fmla="*/ 531018 h 1235868"/>
                <a:gd name="connsiteX26" fmla="*/ 859631 w 1181100"/>
                <a:gd name="connsiteY26" fmla="*/ 704850 h 1235868"/>
                <a:gd name="connsiteX27" fmla="*/ 776288 w 1181100"/>
                <a:gd name="connsiteY27" fmla="*/ 857250 h 1235868"/>
                <a:gd name="connsiteX28" fmla="*/ 704850 w 1181100"/>
                <a:gd name="connsiteY28" fmla="*/ 988218 h 1235868"/>
                <a:gd name="connsiteX29" fmla="*/ 592931 w 1181100"/>
                <a:gd name="connsiteY29" fmla="*/ 1183481 h 1235868"/>
                <a:gd name="connsiteX30" fmla="*/ 552450 w 1181100"/>
                <a:gd name="connsiteY30" fmla="*/ 1233487 h 1235868"/>
                <a:gd name="connsiteX31" fmla="*/ 516731 w 1181100"/>
                <a:gd name="connsiteY31" fmla="*/ 1235868 h 1235868"/>
                <a:gd name="connsiteX32" fmla="*/ 509588 w 1181100"/>
                <a:gd name="connsiteY32" fmla="*/ 1216818 h 1235868"/>
                <a:gd name="connsiteX33" fmla="*/ 504825 w 1181100"/>
                <a:gd name="connsiteY33" fmla="*/ 1176337 h 1235868"/>
                <a:gd name="connsiteX34" fmla="*/ 509588 w 1181100"/>
                <a:gd name="connsiteY34" fmla="*/ 1147762 h 1235868"/>
                <a:gd name="connsiteX35" fmla="*/ 538163 w 1181100"/>
                <a:gd name="connsiteY35" fmla="*/ 1040606 h 1235868"/>
                <a:gd name="connsiteX36" fmla="*/ 597694 w 1181100"/>
                <a:gd name="connsiteY36" fmla="*/ 840581 h 1235868"/>
                <a:gd name="connsiteX37" fmla="*/ 645319 w 1181100"/>
                <a:gd name="connsiteY37" fmla="*/ 676275 h 1235868"/>
                <a:gd name="connsiteX38" fmla="*/ 695325 w 1181100"/>
                <a:gd name="connsiteY38" fmla="*/ 507206 h 1235868"/>
                <a:gd name="connsiteX39" fmla="*/ 731044 w 1181100"/>
                <a:gd name="connsiteY39" fmla="*/ 381000 h 1235868"/>
                <a:gd name="connsiteX40" fmla="*/ 754856 w 1181100"/>
                <a:gd name="connsiteY40" fmla="*/ 295275 h 1235868"/>
                <a:gd name="connsiteX41" fmla="*/ 759619 w 1181100"/>
                <a:gd name="connsiteY41" fmla="*/ 264318 h 1235868"/>
                <a:gd name="connsiteX42" fmla="*/ 757238 w 1181100"/>
                <a:gd name="connsiteY42" fmla="*/ 252412 h 1235868"/>
                <a:gd name="connsiteX43" fmla="*/ 750094 w 1181100"/>
                <a:gd name="connsiteY43" fmla="*/ 240506 h 1235868"/>
                <a:gd name="connsiteX44" fmla="*/ 733425 w 1181100"/>
                <a:gd name="connsiteY44" fmla="*/ 230981 h 1235868"/>
                <a:gd name="connsiteX45" fmla="*/ 711994 w 1181100"/>
                <a:gd name="connsiteY45" fmla="*/ 230981 h 1235868"/>
                <a:gd name="connsiteX46" fmla="*/ 531019 w 1181100"/>
                <a:gd name="connsiteY46" fmla="*/ 261937 h 1235868"/>
                <a:gd name="connsiteX47" fmla="*/ 264319 w 1181100"/>
                <a:gd name="connsiteY47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302419 w 1181100"/>
                <a:gd name="connsiteY2" fmla="*/ 164306 h 1235868"/>
                <a:gd name="connsiteX3" fmla="*/ 578644 w 1181100"/>
                <a:gd name="connsiteY3" fmla="*/ 107156 h 1235868"/>
                <a:gd name="connsiteX4" fmla="*/ 647700 w 1181100"/>
                <a:gd name="connsiteY4" fmla="*/ 92868 h 1235868"/>
                <a:gd name="connsiteX5" fmla="*/ 681038 w 1181100"/>
                <a:gd name="connsiteY5" fmla="*/ 78581 h 1235868"/>
                <a:gd name="connsiteX6" fmla="*/ 721519 w 1181100"/>
                <a:gd name="connsiteY6" fmla="*/ 59531 h 1235868"/>
                <a:gd name="connsiteX7" fmla="*/ 757238 w 1181100"/>
                <a:gd name="connsiteY7" fmla="*/ 40481 h 1235868"/>
                <a:gd name="connsiteX8" fmla="*/ 781050 w 1181100"/>
                <a:gd name="connsiteY8" fmla="*/ 23812 h 1235868"/>
                <a:gd name="connsiteX9" fmla="*/ 800100 w 1181100"/>
                <a:gd name="connsiteY9" fmla="*/ 7143 h 1235868"/>
                <a:gd name="connsiteX10" fmla="*/ 819150 w 1181100"/>
                <a:gd name="connsiteY10" fmla="*/ 0 h 1235868"/>
                <a:gd name="connsiteX11" fmla="*/ 850106 w 1181100"/>
                <a:gd name="connsiteY11" fmla="*/ 4762 h 1235868"/>
                <a:gd name="connsiteX12" fmla="*/ 940594 w 1181100"/>
                <a:gd name="connsiteY12" fmla="*/ 35718 h 1235868"/>
                <a:gd name="connsiteX13" fmla="*/ 1040606 w 1181100"/>
                <a:gd name="connsiteY13" fmla="*/ 71437 h 1235868"/>
                <a:gd name="connsiteX14" fmla="*/ 1107281 w 1181100"/>
                <a:gd name="connsiteY14" fmla="*/ 100012 h 1235868"/>
                <a:gd name="connsiteX15" fmla="*/ 1131094 w 1181100"/>
                <a:gd name="connsiteY15" fmla="*/ 116681 h 1235868"/>
                <a:gd name="connsiteX16" fmla="*/ 1157288 w 1181100"/>
                <a:gd name="connsiteY16" fmla="*/ 133350 h 1235868"/>
                <a:gd name="connsiteX17" fmla="*/ 1171575 w 1181100"/>
                <a:gd name="connsiteY17" fmla="*/ 150018 h 1235868"/>
                <a:gd name="connsiteX18" fmla="*/ 1181100 w 1181100"/>
                <a:gd name="connsiteY18" fmla="*/ 169068 h 1235868"/>
                <a:gd name="connsiteX19" fmla="*/ 1176338 w 1181100"/>
                <a:gd name="connsiteY19" fmla="*/ 197643 h 1235868"/>
                <a:gd name="connsiteX20" fmla="*/ 1164431 w 1181100"/>
                <a:gd name="connsiteY20" fmla="*/ 219075 h 1235868"/>
                <a:gd name="connsiteX21" fmla="*/ 1126331 w 1181100"/>
                <a:gd name="connsiteY21" fmla="*/ 245268 h 1235868"/>
                <a:gd name="connsiteX22" fmla="*/ 1066800 w 1181100"/>
                <a:gd name="connsiteY22" fmla="*/ 276225 h 1235868"/>
                <a:gd name="connsiteX23" fmla="*/ 1031081 w 1181100"/>
                <a:gd name="connsiteY23" fmla="*/ 352425 h 1235868"/>
                <a:gd name="connsiteX24" fmla="*/ 945356 w 1181100"/>
                <a:gd name="connsiteY24" fmla="*/ 531018 h 1235868"/>
                <a:gd name="connsiteX25" fmla="*/ 859631 w 1181100"/>
                <a:gd name="connsiteY25" fmla="*/ 704850 h 1235868"/>
                <a:gd name="connsiteX26" fmla="*/ 776288 w 1181100"/>
                <a:gd name="connsiteY26" fmla="*/ 857250 h 1235868"/>
                <a:gd name="connsiteX27" fmla="*/ 704850 w 1181100"/>
                <a:gd name="connsiteY27" fmla="*/ 988218 h 1235868"/>
                <a:gd name="connsiteX28" fmla="*/ 592931 w 1181100"/>
                <a:gd name="connsiteY28" fmla="*/ 1183481 h 1235868"/>
                <a:gd name="connsiteX29" fmla="*/ 552450 w 1181100"/>
                <a:gd name="connsiteY29" fmla="*/ 1233487 h 1235868"/>
                <a:gd name="connsiteX30" fmla="*/ 516731 w 1181100"/>
                <a:gd name="connsiteY30" fmla="*/ 1235868 h 1235868"/>
                <a:gd name="connsiteX31" fmla="*/ 509588 w 1181100"/>
                <a:gd name="connsiteY31" fmla="*/ 1216818 h 1235868"/>
                <a:gd name="connsiteX32" fmla="*/ 504825 w 1181100"/>
                <a:gd name="connsiteY32" fmla="*/ 1176337 h 1235868"/>
                <a:gd name="connsiteX33" fmla="*/ 509588 w 1181100"/>
                <a:gd name="connsiteY33" fmla="*/ 1147762 h 1235868"/>
                <a:gd name="connsiteX34" fmla="*/ 538163 w 1181100"/>
                <a:gd name="connsiteY34" fmla="*/ 1040606 h 1235868"/>
                <a:gd name="connsiteX35" fmla="*/ 597694 w 1181100"/>
                <a:gd name="connsiteY35" fmla="*/ 840581 h 1235868"/>
                <a:gd name="connsiteX36" fmla="*/ 645319 w 1181100"/>
                <a:gd name="connsiteY36" fmla="*/ 676275 h 1235868"/>
                <a:gd name="connsiteX37" fmla="*/ 695325 w 1181100"/>
                <a:gd name="connsiteY37" fmla="*/ 507206 h 1235868"/>
                <a:gd name="connsiteX38" fmla="*/ 731044 w 1181100"/>
                <a:gd name="connsiteY38" fmla="*/ 381000 h 1235868"/>
                <a:gd name="connsiteX39" fmla="*/ 754856 w 1181100"/>
                <a:gd name="connsiteY39" fmla="*/ 295275 h 1235868"/>
                <a:gd name="connsiteX40" fmla="*/ 759619 w 1181100"/>
                <a:gd name="connsiteY40" fmla="*/ 264318 h 1235868"/>
                <a:gd name="connsiteX41" fmla="*/ 757238 w 1181100"/>
                <a:gd name="connsiteY41" fmla="*/ 252412 h 1235868"/>
                <a:gd name="connsiteX42" fmla="*/ 750094 w 1181100"/>
                <a:gd name="connsiteY42" fmla="*/ 240506 h 1235868"/>
                <a:gd name="connsiteX43" fmla="*/ 733425 w 1181100"/>
                <a:gd name="connsiteY43" fmla="*/ 230981 h 1235868"/>
                <a:gd name="connsiteX44" fmla="*/ 711994 w 1181100"/>
                <a:gd name="connsiteY44" fmla="*/ 230981 h 1235868"/>
                <a:gd name="connsiteX45" fmla="*/ 531019 w 1181100"/>
                <a:gd name="connsiteY45" fmla="*/ 261937 h 1235868"/>
                <a:gd name="connsiteX46" fmla="*/ 264319 w 1181100"/>
                <a:gd name="connsiteY46" fmla="*/ 314325 h 1235868"/>
                <a:gd name="connsiteX0" fmla="*/ 0 w 916781"/>
                <a:gd name="connsiteY0" fmla="*/ 314325 h 1235868"/>
                <a:gd name="connsiteX1" fmla="*/ 38100 w 916781"/>
                <a:gd name="connsiteY1" fmla="*/ 164306 h 1235868"/>
                <a:gd name="connsiteX2" fmla="*/ 314325 w 916781"/>
                <a:gd name="connsiteY2" fmla="*/ 107156 h 1235868"/>
                <a:gd name="connsiteX3" fmla="*/ 383381 w 916781"/>
                <a:gd name="connsiteY3" fmla="*/ 92868 h 1235868"/>
                <a:gd name="connsiteX4" fmla="*/ 416719 w 916781"/>
                <a:gd name="connsiteY4" fmla="*/ 78581 h 1235868"/>
                <a:gd name="connsiteX5" fmla="*/ 457200 w 916781"/>
                <a:gd name="connsiteY5" fmla="*/ 59531 h 1235868"/>
                <a:gd name="connsiteX6" fmla="*/ 492919 w 916781"/>
                <a:gd name="connsiteY6" fmla="*/ 40481 h 1235868"/>
                <a:gd name="connsiteX7" fmla="*/ 516731 w 916781"/>
                <a:gd name="connsiteY7" fmla="*/ 23812 h 1235868"/>
                <a:gd name="connsiteX8" fmla="*/ 535781 w 916781"/>
                <a:gd name="connsiteY8" fmla="*/ 7143 h 1235868"/>
                <a:gd name="connsiteX9" fmla="*/ 554831 w 916781"/>
                <a:gd name="connsiteY9" fmla="*/ 0 h 1235868"/>
                <a:gd name="connsiteX10" fmla="*/ 585787 w 916781"/>
                <a:gd name="connsiteY10" fmla="*/ 4762 h 1235868"/>
                <a:gd name="connsiteX11" fmla="*/ 676275 w 916781"/>
                <a:gd name="connsiteY11" fmla="*/ 35718 h 1235868"/>
                <a:gd name="connsiteX12" fmla="*/ 776287 w 916781"/>
                <a:gd name="connsiteY12" fmla="*/ 71437 h 1235868"/>
                <a:gd name="connsiteX13" fmla="*/ 842962 w 916781"/>
                <a:gd name="connsiteY13" fmla="*/ 100012 h 1235868"/>
                <a:gd name="connsiteX14" fmla="*/ 866775 w 916781"/>
                <a:gd name="connsiteY14" fmla="*/ 116681 h 1235868"/>
                <a:gd name="connsiteX15" fmla="*/ 892969 w 916781"/>
                <a:gd name="connsiteY15" fmla="*/ 133350 h 1235868"/>
                <a:gd name="connsiteX16" fmla="*/ 907256 w 916781"/>
                <a:gd name="connsiteY16" fmla="*/ 150018 h 1235868"/>
                <a:gd name="connsiteX17" fmla="*/ 916781 w 916781"/>
                <a:gd name="connsiteY17" fmla="*/ 169068 h 1235868"/>
                <a:gd name="connsiteX18" fmla="*/ 912019 w 916781"/>
                <a:gd name="connsiteY18" fmla="*/ 197643 h 1235868"/>
                <a:gd name="connsiteX19" fmla="*/ 900112 w 916781"/>
                <a:gd name="connsiteY19" fmla="*/ 219075 h 1235868"/>
                <a:gd name="connsiteX20" fmla="*/ 862012 w 916781"/>
                <a:gd name="connsiteY20" fmla="*/ 245268 h 1235868"/>
                <a:gd name="connsiteX21" fmla="*/ 802481 w 916781"/>
                <a:gd name="connsiteY21" fmla="*/ 276225 h 1235868"/>
                <a:gd name="connsiteX22" fmla="*/ 766762 w 916781"/>
                <a:gd name="connsiteY22" fmla="*/ 352425 h 1235868"/>
                <a:gd name="connsiteX23" fmla="*/ 681037 w 916781"/>
                <a:gd name="connsiteY23" fmla="*/ 531018 h 1235868"/>
                <a:gd name="connsiteX24" fmla="*/ 595312 w 916781"/>
                <a:gd name="connsiteY24" fmla="*/ 704850 h 1235868"/>
                <a:gd name="connsiteX25" fmla="*/ 511969 w 916781"/>
                <a:gd name="connsiteY25" fmla="*/ 857250 h 1235868"/>
                <a:gd name="connsiteX26" fmla="*/ 440531 w 916781"/>
                <a:gd name="connsiteY26" fmla="*/ 988218 h 1235868"/>
                <a:gd name="connsiteX27" fmla="*/ 328612 w 916781"/>
                <a:gd name="connsiteY27" fmla="*/ 1183481 h 1235868"/>
                <a:gd name="connsiteX28" fmla="*/ 288131 w 916781"/>
                <a:gd name="connsiteY28" fmla="*/ 1233487 h 1235868"/>
                <a:gd name="connsiteX29" fmla="*/ 252412 w 916781"/>
                <a:gd name="connsiteY29" fmla="*/ 1235868 h 1235868"/>
                <a:gd name="connsiteX30" fmla="*/ 245269 w 916781"/>
                <a:gd name="connsiteY30" fmla="*/ 1216818 h 1235868"/>
                <a:gd name="connsiteX31" fmla="*/ 240506 w 916781"/>
                <a:gd name="connsiteY31" fmla="*/ 1176337 h 1235868"/>
                <a:gd name="connsiteX32" fmla="*/ 245269 w 916781"/>
                <a:gd name="connsiteY32" fmla="*/ 1147762 h 1235868"/>
                <a:gd name="connsiteX33" fmla="*/ 273844 w 916781"/>
                <a:gd name="connsiteY33" fmla="*/ 1040606 h 1235868"/>
                <a:gd name="connsiteX34" fmla="*/ 333375 w 916781"/>
                <a:gd name="connsiteY34" fmla="*/ 840581 h 1235868"/>
                <a:gd name="connsiteX35" fmla="*/ 381000 w 916781"/>
                <a:gd name="connsiteY35" fmla="*/ 676275 h 1235868"/>
                <a:gd name="connsiteX36" fmla="*/ 431006 w 916781"/>
                <a:gd name="connsiteY36" fmla="*/ 507206 h 1235868"/>
                <a:gd name="connsiteX37" fmla="*/ 466725 w 916781"/>
                <a:gd name="connsiteY37" fmla="*/ 381000 h 1235868"/>
                <a:gd name="connsiteX38" fmla="*/ 490537 w 916781"/>
                <a:gd name="connsiteY38" fmla="*/ 295275 h 1235868"/>
                <a:gd name="connsiteX39" fmla="*/ 495300 w 916781"/>
                <a:gd name="connsiteY39" fmla="*/ 264318 h 1235868"/>
                <a:gd name="connsiteX40" fmla="*/ 492919 w 916781"/>
                <a:gd name="connsiteY40" fmla="*/ 252412 h 1235868"/>
                <a:gd name="connsiteX41" fmla="*/ 485775 w 916781"/>
                <a:gd name="connsiteY41" fmla="*/ 240506 h 1235868"/>
                <a:gd name="connsiteX42" fmla="*/ 469106 w 916781"/>
                <a:gd name="connsiteY42" fmla="*/ 230981 h 1235868"/>
                <a:gd name="connsiteX43" fmla="*/ 447675 w 916781"/>
                <a:gd name="connsiteY43" fmla="*/ 230981 h 1235868"/>
                <a:gd name="connsiteX44" fmla="*/ 266700 w 916781"/>
                <a:gd name="connsiteY44" fmla="*/ 261937 h 1235868"/>
                <a:gd name="connsiteX45" fmla="*/ 0 w 916781"/>
                <a:gd name="connsiteY45" fmla="*/ 314325 h 1235868"/>
                <a:gd name="connsiteX0" fmla="*/ 228600 w 878681"/>
                <a:gd name="connsiteY0" fmla="*/ 261937 h 1235868"/>
                <a:gd name="connsiteX1" fmla="*/ 0 w 878681"/>
                <a:gd name="connsiteY1" fmla="*/ 164306 h 1235868"/>
                <a:gd name="connsiteX2" fmla="*/ 276225 w 878681"/>
                <a:gd name="connsiteY2" fmla="*/ 107156 h 1235868"/>
                <a:gd name="connsiteX3" fmla="*/ 345281 w 878681"/>
                <a:gd name="connsiteY3" fmla="*/ 92868 h 1235868"/>
                <a:gd name="connsiteX4" fmla="*/ 378619 w 878681"/>
                <a:gd name="connsiteY4" fmla="*/ 78581 h 1235868"/>
                <a:gd name="connsiteX5" fmla="*/ 419100 w 878681"/>
                <a:gd name="connsiteY5" fmla="*/ 59531 h 1235868"/>
                <a:gd name="connsiteX6" fmla="*/ 454819 w 878681"/>
                <a:gd name="connsiteY6" fmla="*/ 40481 h 1235868"/>
                <a:gd name="connsiteX7" fmla="*/ 478631 w 878681"/>
                <a:gd name="connsiteY7" fmla="*/ 23812 h 1235868"/>
                <a:gd name="connsiteX8" fmla="*/ 497681 w 878681"/>
                <a:gd name="connsiteY8" fmla="*/ 7143 h 1235868"/>
                <a:gd name="connsiteX9" fmla="*/ 516731 w 878681"/>
                <a:gd name="connsiteY9" fmla="*/ 0 h 1235868"/>
                <a:gd name="connsiteX10" fmla="*/ 547687 w 878681"/>
                <a:gd name="connsiteY10" fmla="*/ 4762 h 1235868"/>
                <a:gd name="connsiteX11" fmla="*/ 638175 w 878681"/>
                <a:gd name="connsiteY11" fmla="*/ 35718 h 1235868"/>
                <a:gd name="connsiteX12" fmla="*/ 738187 w 878681"/>
                <a:gd name="connsiteY12" fmla="*/ 71437 h 1235868"/>
                <a:gd name="connsiteX13" fmla="*/ 804862 w 878681"/>
                <a:gd name="connsiteY13" fmla="*/ 100012 h 1235868"/>
                <a:gd name="connsiteX14" fmla="*/ 828675 w 878681"/>
                <a:gd name="connsiteY14" fmla="*/ 116681 h 1235868"/>
                <a:gd name="connsiteX15" fmla="*/ 854869 w 878681"/>
                <a:gd name="connsiteY15" fmla="*/ 133350 h 1235868"/>
                <a:gd name="connsiteX16" fmla="*/ 869156 w 878681"/>
                <a:gd name="connsiteY16" fmla="*/ 150018 h 1235868"/>
                <a:gd name="connsiteX17" fmla="*/ 878681 w 878681"/>
                <a:gd name="connsiteY17" fmla="*/ 169068 h 1235868"/>
                <a:gd name="connsiteX18" fmla="*/ 873919 w 878681"/>
                <a:gd name="connsiteY18" fmla="*/ 197643 h 1235868"/>
                <a:gd name="connsiteX19" fmla="*/ 862012 w 878681"/>
                <a:gd name="connsiteY19" fmla="*/ 219075 h 1235868"/>
                <a:gd name="connsiteX20" fmla="*/ 823912 w 878681"/>
                <a:gd name="connsiteY20" fmla="*/ 245268 h 1235868"/>
                <a:gd name="connsiteX21" fmla="*/ 764381 w 878681"/>
                <a:gd name="connsiteY21" fmla="*/ 276225 h 1235868"/>
                <a:gd name="connsiteX22" fmla="*/ 728662 w 878681"/>
                <a:gd name="connsiteY22" fmla="*/ 352425 h 1235868"/>
                <a:gd name="connsiteX23" fmla="*/ 642937 w 878681"/>
                <a:gd name="connsiteY23" fmla="*/ 531018 h 1235868"/>
                <a:gd name="connsiteX24" fmla="*/ 557212 w 878681"/>
                <a:gd name="connsiteY24" fmla="*/ 704850 h 1235868"/>
                <a:gd name="connsiteX25" fmla="*/ 473869 w 878681"/>
                <a:gd name="connsiteY25" fmla="*/ 857250 h 1235868"/>
                <a:gd name="connsiteX26" fmla="*/ 402431 w 878681"/>
                <a:gd name="connsiteY26" fmla="*/ 988218 h 1235868"/>
                <a:gd name="connsiteX27" fmla="*/ 290512 w 878681"/>
                <a:gd name="connsiteY27" fmla="*/ 1183481 h 1235868"/>
                <a:gd name="connsiteX28" fmla="*/ 250031 w 878681"/>
                <a:gd name="connsiteY28" fmla="*/ 1233487 h 1235868"/>
                <a:gd name="connsiteX29" fmla="*/ 214312 w 878681"/>
                <a:gd name="connsiteY29" fmla="*/ 1235868 h 1235868"/>
                <a:gd name="connsiteX30" fmla="*/ 207169 w 878681"/>
                <a:gd name="connsiteY30" fmla="*/ 1216818 h 1235868"/>
                <a:gd name="connsiteX31" fmla="*/ 202406 w 878681"/>
                <a:gd name="connsiteY31" fmla="*/ 1176337 h 1235868"/>
                <a:gd name="connsiteX32" fmla="*/ 207169 w 878681"/>
                <a:gd name="connsiteY32" fmla="*/ 1147762 h 1235868"/>
                <a:gd name="connsiteX33" fmla="*/ 235744 w 878681"/>
                <a:gd name="connsiteY33" fmla="*/ 1040606 h 1235868"/>
                <a:gd name="connsiteX34" fmla="*/ 295275 w 878681"/>
                <a:gd name="connsiteY34" fmla="*/ 840581 h 1235868"/>
                <a:gd name="connsiteX35" fmla="*/ 342900 w 878681"/>
                <a:gd name="connsiteY35" fmla="*/ 676275 h 1235868"/>
                <a:gd name="connsiteX36" fmla="*/ 392906 w 878681"/>
                <a:gd name="connsiteY36" fmla="*/ 507206 h 1235868"/>
                <a:gd name="connsiteX37" fmla="*/ 428625 w 878681"/>
                <a:gd name="connsiteY37" fmla="*/ 381000 h 1235868"/>
                <a:gd name="connsiteX38" fmla="*/ 452437 w 878681"/>
                <a:gd name="connsiteY38" fmla="*/ 295275 h 1235868"/>
                <a:gd name="connsiteX39" fmla="*/ 457200 w 878681"/>
                <a:gd name="connsiteY39" fmla="*/ 264318 h 1235868"/>
                <a:gd name="connsiteX40" fmla="*/ 454819 w 878681"/>
                <a:gd name="connsiteY40" fmla="*/ 252412 h 1235868"/>
                <a:gd name="connsiteX41" fmla="*/ 447675 w 878681"/>
                <a:gd name="connsiteY41" fmla="*/ 240506 h 1235868"/>
                <a:gd name="connsiteX42" fmla="*/ 431006 w 878681"/>
                <a:gd name="connsiteY42" fmla="*/ 230981 h 1235868"/>
                <a:gd name="connsiteX43" fmla="*/ 409575 w 878681"/>
                <a:gd name="connsiteY43" fmla="*/ 230981 h 1235868"/>
                <a:gd name="connsiteX44" fmla="*/ 228600 w 878681"/>
                <a:gd name="connsiteY44" fmla="*/ 261937 h 1235868"/>
                <a:gd name="connsiteX0" fmla="*/ 26194 w 676275"/>
                <a:gd name="connsiteY0" fmla="*/ 261937 h 1235868"/>
                <a:gd name="connsiteX1" fmla="*/ 73819 w 676275"/>
                <a:gd name="connsiteY1" fmla="*/ 107156 h 1235868"/>
                <a:gd name="connsiteX2" fmla="*/ 142875 w 676275"/>
                <a:gd name="connsiteY2" fmla="*/ 92868 h 1235868"/>
                <a:gd name="connsiteX3" fmla="*/ 176213 w 676275"/>
                <a:gd name="connsiteY3" fmla="*/ 78581 h 1235868"/>
                <a:gd name="connsiteX4" fmla="*/ 216694 w 676275"/>
                <a:gd name="connsiteY4" fmla="*/ 59531 h 1235868"/>
                <a:gd name="connsiteX5" fmla="*/ 252413 w 676275"/>
                <a:gd name="connsiteY5" fmla="*/ 40481 h 1235868"/>
                <a:gd name="connsiteX6" fmla="*/ 276225 w 676275"/>
                <a:gd name="connsiteY6" fmla="*/ 23812 h 1235868"/>
                <a:gd name="connsiteX7" fmla="*/ 295275 w 676275"/>
                <a:gd name="connsiteY7" fmla="*/ 7143 h 1235868"/>
                <a:gd name="connsiteX8" fmla="*/ 314325 w 676275"/>
                <a:gd name="connsiteY8" fmla="*/ 0 h 1235868"/>
                <a:gd name="connsiteX9" fmla="*/ 345281 w 676275"/>
                <a:gd name="connsiteY9" fmla="*/ 4762 h 1235868"/>
                <a:gd name="connsiteX10" fmla="*/ 435769 w 676275"/>
                <a:gd name="connsiteY10" fmla="*/ 35718 h 1235868"/>
                <a:gd name="connsiteX11" fmla="*/ 535781 w 676275"/>
                <a:gd name="connsiteY11" fmla="*/ 71437 h 1235868"/>
                <a:gd name="connsiteX12" fmla="*/ 602456 w 676275"/>
                <a:gd name="connsiteY12" fmla="*/ 100012 h 1235868"/>
                <a:gd name="connsiteX13" fmla="*/ 626269 w 676275"/>
                <a:gd name="connsiteY13" fmla="*/ 116681 h 1235868"/>
                <a:gd name="connsiteX14" fmla="*/ 652463 w 676275"/>
                <a:gd name="connsiteY14" fmla="*/ 133350 h 1235868"/>
                <a:gd name="connsiteX15" fmla="*/ 666750 w 676275"/>
                <a:gd name="connsiteY15" fmla="*/ 150018 h 1235868"/>
                <a:gd name="connsiteX16" fmla="*/ 676275 w 676275"/>
                <a:gd name="connsiteY16" fmla="*/ 169068 h 1235868"/>
                <a:gd name="connsiteX17" fmla="*/ 671513 w 676275"/>
                <a:gd name="connsiteY17" fmla="*/ 197643 h 1235868"/>
                <a:gd name="connsiteX18" fmla="*/ 659606 w 676275"/>
                <a:gd name="connsiteY18" fmla="*/ 219075 h 1235868"/>
                <a:gd name="connsiteX19" fmla="*/ 621506 w 676275"/>
                <a:gd name="connsiteY19" fmla="*/ 245268 h 1235868"/>
                <a:gd name="connsiteX20" fmla="*/ 561975 w 676275"/>
                <a:gd name="connsiteY20" fmla="*/ 276225 h 1235868"/>
                <a:gd name="connsiteX21" fmla="*/ 526256 w 676275"/>
                <a:gd name="connsiteY21" fmla="*/ 352425 h 1235868"/>
                <a:gd name="connsiteX22" fmla="*/ 440531 w 676275"/>
                <a:gd name="connsiteY22" fmla="*/ 531018 h 1235868"/>
                <a:gd name="connsiteX23" fmla="*/ 354806 w 676275"/>
                <a:gd name="connsiteY23" fmla="*/ 704850 h 1235868"/>
                <a:gd name="connsiteX24" fmla="*/ 271463 w 676275"/>
                <a:gd name="connsiteY24" fmla="*/ 857250 h 1235868"/>
                <a:gd name="connsiteX25" fmla="*/ 200025 w 676275"/>
                <a:gd name="connsiteY25" fmla="*/ 988218 h 1235868"/>
                <a:gd name="connsiteX26" fmla="*/ 88106 w 676275"/>
                <a:gd name="connsiteY26" fmla="*/ 1183481 h 1235868"/>
                <a:gd name="connsiteX27" fmla="*/ 47625 w 676275"/>
                <a:gd name="connsiteY27" fmla="*/ 1233487 h 1235868"/>
                <a:gd name="connsiteX28" fmla="*/ 11906 w 676275"/>
                <a:gd name="connsiteY28" fmla="*/ 1235868 h 1235868"/>
                <a:gd name="connsiteX29" fmla="*/ 4763 w 676275"/>
                <a:gd name="connsiteY29" fmla="*/ 1216818 h 1235868"/>
                <a:gd name="connsiteX30" fmla="*/ 0 w 676275"/>
                <a:gd name="connsiteY30" fmla="*/ 1176337 h 1235868"/>
                <a:gd name="connsiteX31" fmla="*/ 4763 w 676275"/>
                <a:gd name="connsiteY31" fmla="*/ 1147762 h 1235868"/>
                <a:gd name="connsiteX32" fmla="*/ 33338 w 676275"/>
                <a:gd name="connsiteY32" fmla="*/ 1040606 h 1235868"/>
                <a:gd name="connsiteX33" fmla="*/ 92869 w 676275"/>
                <a:gd name="connsiteY33" fmla="*/ 840581 h 1235868"/>
                <a:gd name="connsiteX34" fmla="*/ 140494 w 676275"/>
                <a:gd name="connsiteY34" fmla="*/ 676275 h 1235868"/>
                <a:gd name="connsiteX35" fmla="*/ 190500 w 676275"/>
                <a:gd name="connsiteY35" fmla="*/ 507206 h 1235868"/>
                <a:gd name="connsiteX36" fmla="*/ 226219 w 676275"/>
                <a:gd name="connsiteY36" fmla="*/ 381000 h 1235868"/>
                <a:gd name="connsiteX37" fmla="*/ 250031 w 676275"/>
                <a:gd name="connsiteY37" fmla="*/ 295275 h 1235868"/>
                <a:gd name="connsiteX38" fmla="*/ 254794 w 676275"/>
                <a:gd name="connsiteY38" fmla="*/ 264318 h 1235868"/>
                <a:gd name="connsiteX39" fmla="*/ 252413 w 676275"/>
                <a:gd name="connsiteY39" fmla="*/ 252412 h 1235868"/>
                <a:gd name="connsiteX40" fmla="*/ 245269 w 676275"/>
                <a:gd name="connsiteY40" fmla="*/ 240506 h 1235868"/>
                <a:gd name="connsiteX41" fmla="*/ 228600 w 676275"/>
                <a:gd name="connsiteY41" fmla="*/ 230981 h 1235868"/>
                <a:gd name="connsiteX42" fmla="*/ 207169 w 676275"/>
                <a:gd name="connsiteY42" fmla="*/ 230981 h 1235868"/>
                <a:gd name="connsiteX43" fmla="*/ 26194 w 676275"/>
                <a:gd name="connsiteY43" fmla="*/ 261937 h 1235868"/>
                <a:gd name="connsiteX0" fmla="*/ 26194 w 676275"/>
                <a:gd name="connsiteY0" fmla="*/ 261937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42" fmla="*/ 26194 w 676275"/>
                <a:gd name="connsiteY42" fmla="*/ 261937 h 1235868"/>
                <a:gd name="connsiteX0" fmla="*/ 207169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0" fmla="*/ 228600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0" fmla="*/ 228600 w 676275"/>
                <a:gd name="connsiteY0" fmla="*/ 230981 h 1235868"/>
                <a:gd name="connsiteX1" fmla="*/ 176213 w 676275"/>
                <a:gd name="connsiteY1" fmla="*/ 78581 h 1235868"/>
                <a:gd name="connsiteX2" fmla="*/ 216694 w 676275"/>
                <a:gd name="connsiteY2" fmla="*/ 59531 h 1235868"/>
                <a:gd name="connsiteX3" fmla="*/ 252413 w 676275"/>
                <a:gd name="connsiteY3" fmla="*/ 40481 h 1235868"/>
                <a:gd name="connsiteX4" fmla="*/ 276225 w 676275"/>
                <a:gd name="connsiteY4" fmla="*/ 23812 h 1235868"/>
                <a:gd name="connsiteX5" fmla="*/ 295275 w 676275"/>
                <a:gd name="connsiteY5" fmla="*/ 7143 h 1235868"/>
                <a:gd name="connsiteX6" fmla="*/ 314325 w 676275"/>
                <a:gd name="connsiteY6" fmla="*/ 0 h 1235868"/>
                <a:gd name="connsiteX7" fmla="*/ 345281 w 676275"/>
                <a:gd name="connsiteY7" fmla="*/ 4762 h 1235868"/>
                <a:gd name="connsiteX8" fmla="*/ 435769 w 676275"/>
                <a:gd name="connsiteY8" fmla="*/ 35718 h 1235868"/>
                <a:gd name="connsiteX9" fmla="*/ 535781 w 676275"/>
                <a:gd name="connsiteY9" fmla="*/ 71437 h 1235868"/>
                <a:gd name="connsiteX10" fmla="*/ 602456 w 676275"/>
                <a:gd name="connsiteY10" fmla="*/ 100012 h 1235868"/>
                <a:gd name="connsiteX11" fmla="*/ 626269 w 676275"/>
                <a:gd name="connsiteY11" fmla="*/ 116681 h 1235868"/>
                <a:gd name="connsiteX12" fmla="*/ 652463 w 676275"/>
                <a:gd name="connsiteY12" fmla="*/ 133350 h 1235868"/>
                <a:gd name="connsiteX13" fmla="*/ 666750 w 676275"/>
                <a:gd name="connsiteY13" fmla="*/ 150018 h 1235868"/>
                <a:gd name="connsiteX14" fmla="*/ 676275 w 676275"/>
                <a:gd name="connsiteY14" fmla="*/ 169068 h 1235868"/>
                <a:gd name="connsiteX15" fmla="*/ 671513 w 676275"/>
                <a:gd name="connsiteY15" fmla="*/ 197643 h 1235868"/>
                <a:gd name="connsiteX16" fmla="*/ 659606 w 676275"/>
                <a:gd name="connsiteY16" fmla="*/ 219075 h 1235868"/>
                <a:gd name="connsiteX17" fmla="*/ 621506 w 676275"/>
                <a:gd name="connsiteY17" fmla="*/ 245268 h 1235868"/>
                <a:gd name="connsiteX18" fmla="*/ 561975 w 676275"/>
                <a:gd name="connsiteY18" fmla="*/ 276225 h 1235868"/>
                <a:gd name="connsiteX19" fmla="*/ 526256 w 676275"/>
                <a:gd name="connsiteY19" fmla="*/ 352425 h 1235868"/>
                <a:gd name="connsiteX20" fmla="*/ 440531 w 676275"/>
                <a:gd name="connsiteY20" fmla="*/ 531018 h 1235868"/>
                <a:gd name="connsiteX21" fmla="*/ 354806 w 676275"/>
                <a:gd name="connsiteY21" fmla="*/ 704850 h 1235868"/>
                <a:gd name="connsiteX22" fmla="*/ 271463 w 676275"/>
                <a:gd name="connsiteY22" fmla="*/ 857250 h 1235868"/>
                <a:gd name="connsiteX23" fmla="*/ 200025 w 676275"/>
                <a:gd name="connsiteY23" fmla="*/ 988218 h 1235868"/>
                <a:gd name="connsiteX24" fmla="*/ 88106 w 676275"/>
                <a:gd name="connsiteY24" fmla="*/ 1183481 h 1235868"/>
                <a:gd name="connsiteX25" fmla="*/ 47625 w 676275"/>
                <a:gd name="connsiteY25" fmla="*/ 1233487 h 1235868"/>
                <a:gd name="connsiteX26" fmla="*/ 11906 w 676275"/>
                <a:gd name="connsiteY26" fmla="*/ 1235868 h 1235868"/>
                <a:gd name="connsiteX27" fmla="*/ 4763 w 676275"/>
                <a:gd name="connsiteY27" fmla="*/ 1216818 h 1235868"/>
                <a:gd name="connsiteX28" fmla="*/ 0 w 676275"/>
                <a:gd name="connsiteY28" fmla="*/ 1176337 h 1235868"/>
                <a:gd name="connsiteX29" fmla="*/ 4763 w 676275"/>
                <a:gd name="connsiteY29" fmla="*/ 1147762 h 1235868"/>
                <a:gd name="connsiteX30" fmla="*/ 33338 w 676275"/>
                <a:gd name="connsiteY30" fmla="*/ 1040606 h 1235868"/>
                <a:gd name="connsiteX31" fmla="*/ 92869 w 676275"/>
                <a:gd name="connsiteY31" fmla="*/ 840581 h 1235868"/>
                <a:gd name="connsiteX32" fmla="*/ 140494 w 676275"/>
                <a:gd name="connsiteY32" fmla="*/ 676275 h 1235868"/>
                <a:gd name="connsiteX33" fmla="*/ 190500 w 676275"/>
                <a:gd name="connsiteY33" fmla="*/ 507206 h 1235868"/>
                <a:gd name="connsiteX34" fmla="*/ 226219 w 676275"/>
                <a:gd name="connsiteY34" fmla="*/ 381000 h 1235868"/>
                <a:gd name="connsiteX35" fmla="*/ 250031 w 676275"/>
                <a:gd name="connsiteY35" fmla="*/ 295275 h 1235868"/>
                <a:gd name="connsiteX36" fmla="*/ 254794 w 676275"/>
                <a:gd name="connsiteY36" fmla="*/ 264318 h 1235868"/>
                <a:gd name="connsiteX37" fmla="*/ 252413 w 676275"/>
                <a:gd name="connsiteY37" fmla="*/ 252412 h 1235868"/>
                <a:gd name="connsiteX38" fmla="*/ 245269 w 676275"/>
                <a:gd name="connsiteY38" fmla="*/ 240506 h 1235868"/>
                <a:gd name="connsiteX39" fmla="*/ 228600 w 676275"/>
                <a:gd name="connsiteY39" fmla="*/ 230981 h 1235868"/>
                <a:gd name="connsiteX0" fmla="*/ 228600 w 676275"/>
                <a:gd name="connsiteY0" fmla="*/ 230981 h 1235868"/>
                <a:gd name="connsiteX1" fmla="*/ 216694 w 676275"/>
                <a:gd name="connsiteY1" fmla="*/ 59531 h 1235868"/>
                <a:gd name="connsiteX2" fmla="*/ 252413 w 676275"/>
                <a:gd name="connsiteY2" fmla="*/ 40481 h 1235868"/>
                <a:gd name="connsiteX3" fmla="*/ 276225 w 676275"/>
                <a:gd name="connsiteY3" fmla="*/ 23812 h 1235868"/>
                <a:gd name="connsiteX4" fmla="*/ 295275 w 676275"/>
                <a:gd name="connsiteY4" fmla="*/ 7143 h 1235868"/>
                <a:gd name="connsiteX5" fmla="*/ 314325 w 676275"/>
                <a:gd name="connsiteY5" fmla="*/ 0 h 1235868"/>
                <a:gd name="connsiteX6" fmla="*/ 345281 w 676275"/>
                <a:gd name="connsiteY6" fmla="*/ 4762 h 1235868"/>
                <a:gd name="connsiteX7" fmla="*/ 435769 w 676275"/>
                <a:gd name="connsiteY7" fmla="*/ 35718 h 1235868"/>
                <a:gd name="connsiteX8" fmla="*/ 535781 w 676275"/>
                <a:gd name="connsiteY8" fmla="*/ 71437 h 1235868"/>
                <a:gd name="connsiteX9" fmla="*/ 602456 w 676275"/>
                <a:gd name="connsiteY9" fmla="*/ 100012 h 1235868"/>
                <a:gd name="connsiteX10" fmla="*/ 626269 w 676275"/>
                <a:gd name="connsiteY10" fmla="*/ 116681 h 1235868"/>
                <a:gd name="connsiteX11" fmla="*/ 652463 w 676275"/>
                <a:gd name="connsiteY11" fmla="*/ 133350 h 1235868"/>
                <a:gd name="connsiteX12" fmla="*/ 666750 w 676275"/>
                <a:gd name="connsiteY12" fmla="*/ 150018 h 1235868"/>
                <a:gd name="connsiteX13" fmla="*/ 676275 w 676275"/>
                <a:gd name="connsiteY13" fmla="*/ 169068 h 1235868"/>
                <a:gd name="connsiteX14" fmla="*/ 671513 w 676275"/>
                <a:gd name="connsiteY14" fmla="*/ 197643 h 1235868"/>
                <a:gd name="connsiteX15" fmla="*/ 659606 w 676275"/>
                <a:gd name="connsiteY15" fmla="*/ 219075 h 1235868"/>
                <a:gd name="connsiteX16" fmla="*/ 621506 w 676275"/>
                <a:gd name="connsiteY16" fmla="*/ 245268 h 1235868"/>
                <a:gd name="connsiteX17" fmla="*/ 561975 w 676275"/>
                <a:gd name="connsiteY17" fmla="*/ 276225 h 1235868"/>
                <a:gd name="connsiteX18" fmla="*/ 526256 w 676275"/>
                <a:gd name="connsiteY18" fmla="*/ 352425 h 1235868"/>
                <a:gd name="connsiteX19" fmla="*/ 440531 w 676275"/>
                <a:gd name="connsiteY19" fmla="*/ 531018 h 1235868"/>
                <a:gd name="connsiteX20" fmla="*/ 354806 w 676275"/>
                <a:gd name="connsiteY20" fmla="*/ 704850 h 1235868"/>
                <a:gd name="connsiteX21" fmla="*/ 271463 w 676275"/>
                <a:gd name="connsiteY21" fmla="*/ 857250 h 1235868"/>
                <a:gd name="connsiteX22" fmla="*/ 200025 w 676275"/>
                <a:gd name="connsiteY22" fmla="*/ 988218 h 1235868"/>
                <a:gd name="connsiteX23" fmla="*/ 88106 w 676275"/>
                <a:gd name="connsiteY23" fmla="*/ 1183481 h 1235868"/>
                <a:gd name="connsiteX24" fmla="*/ 47625 w 676275"/>
                <a:gd name="connsiteY24" fmla="*/ 1233487 h 1235868"/>
                <a:gd name="connsiteX25" fmla="*/ 11906 w 676275"/>
                <a:gd name="connsiteY25" fmla="*/ 1235868 h 1235868"/>
                <a:gd name="connsiteX26" fmla="*/ 4763 w 676275"/>
                <a:gd name="connsiteY26" fmla="*/ 1216818 h 1235868"/>
                <a:gd name="connsiteX27" fmla="*/ 0 w 676275"/>
                <a:gd name="connsiteY27" fmla="*/ 1176337 h 1235868"/>
                <a:gd name="connsiteX28" fmla="*/ 4763 w 676275"/>
                <a:gd name="connsiteY28" fmla="*/ 1147762 h 1235868"/>
                <a:gd name="connsiteX29" fmla="*/ 33338 w 676275"/>
                <a:gd name="connsiteY29" fmla="*/ 1040606 h 1235868"/>
                <a:gd name="connsiteX30" fmla="*/ 92869 w 676275"/>
                <a:gd name="connsiteY30" fmla="*/ 840581 h 1235868"/>
                <a:gd name="connsiteX31" fmla="*/ 140494 w 676275"/>
                <a:gd name="connsiteY31" fmla="*/ 676275 h 1235868"/>
                <a:gd name="connsiteX32" fmla="*/ 190500 w 676275"/>
                <a:gd name="connsiteY32" fmla="*/ 507206 h 1235868"/>
                <a:gd name="connsiteX33" fmla="*/ 226219 w 676275"/>
                <a:gd name="connsiteY33" fmla="*/ 381000 h 1235868"/>
                <a:gd name="connsiteX34" fmla="*/ 250031 w 676275"/>
                <a:gd name="connsiteY34" fmla="*/ 295275 h 1235868"/>
                <a:gd name="connsiteX35" fmla="*/ 254794 w 676275"/>
                <a:gd name="connsiteY35" fmla="*/ 264318 h 1235868"/>
                <a:gd name="connsiteX36" fmla="*/ 252413 w 676275"/>
                <a:gd name="connsiteY36" fmla="*/ 252412 h 1235868"/>
                <a:gd name="connsiteX37" fmla="*/ 245269 w 676275"/>
                <a:gd name="connsiteY37" fmla="*/ 240506 h 1235868"/>
                <a:gd name="connsiteX38" fmla="*/ 228600 w 676275"/>
                <a:gd name="connsiteY38" fmla="*/ 230981 h 1235868"/>
                <a:gd name="connsiteX0" fmla="*/ 228600 w 676275"/>
                <a:gd name="connsiteY0" fmla="*/ 230981 h 1235868"/>
                <a:gd name="connsiteX1" fmla="*/ 252413 w 676275"/>
                <a:gd name="connsiteY1" fmla="*/ 40481 h 1235868"/>
                <a:gd name="connsiteX2" fmla="*/ 276225 w 676275"/>
                <a:gd name="connsiteY2" fmla="*/ 23812 h 1235868"/>
                <a:gd name="connsiteX3" fmla="*/ 295275 w 676275"/>
                <a:gd name="connsiteY3" fmla="*/ 7143 h 1235868"/>
                <a:gd name="connsiteX4" fmla="*/ 314325 w 676275"/>
                <a:gd name="connsiteY4" fmla="*/ 0 h 1235868"/>
                <a:gd name="connsiteX5" fmla="*/ 345281 w 676275"/>
                <a:gd name="connsiteY5" fmla="*/ 4762 h 1235868"/>
                <a:gd name="connsiteX6" fmla="*/ 435769 w 676275"/>
                <a:gd name="connsiteY6" fmla="*/ 35718 h 1235868"/>
                <a:gd name="connsiteX7" fmla="*/ 535781 w 676275"/>
                <a:gd name="connsiteY7" fmla="*/ 71437 h 1235868"/>
                <a:gd name="connsiteX8" fmla="*/ 602456 w 676275"/>
                <a:gd name="connsiteY8" fmla="*/ 100012 h 1235868"/>
                <a:gd name="connsiteX9" fmla="*/ 626269 w 676275"/>
                <a:gd name="connsiteY9" fmla="*/ 116681 h 1235868"/>
                <a:gd name="connsiteX10" fmla="*/ 652463 w 676275"/>
                <a:gd name="connsiteY10" fmla="*/ 133350 h 1235868"/>
                <a:gd name="connsiteX11" fmla="*/ 666750 w 676275"/>
                <a:gd name="connsiteY11" fmla="*/ 150018 h 1235868"/>
                <a:gd name="connsiteX12" fmla="*/ 676275 w 676275"/>
                <a:gd name="connsiteY12" fmla="*/ 169068 h 1235868"/>
                <a:gd name="connsiteX13" fmla="*/ 671513 w 676275"/>
                <a:gd name="connsiteY13" fmla="*/ 197643 h 1235868"/>
                <a:gd name="connsiteX14" fmla="*/ 659606 w 676275"/>
                <a:gd name="connsiteY14" fmla="*/ 219075 h 1235868"/>
                <a:gd name="connsiteX15" fmla="*/ 621506 w 676275"/>
                <a:gd name="connsiteY15" fmla="*/ 245268 h 1235868"/>
                <a:gd name="connsiteX16" fmla="*/ 561975 w 676275"/>
                <a:gd name="connsiteY16" fmla="*/ 276225 h 1235868"/>
                <a:gd name="connsiteX17" fmla="*/ 526256 w 676275"/>
                <a:gd name="connsiteY17" fmla="*/ 352425 h 1235868"/>
                <a:gd name="connsiteX18" fmla="*/ 440531 w 676275"/>
                <a:gd name="connsiteY18" fmla="*/ 531018 h 1235868"/>
                <a:gd name="connsiteX19" fmla="*/ 354806 w 676275"/>
                <a:gd name="connsiteY19" fmla="*/ 704850 h 1235868"/>
                <a:gd name="connsiteX20" fmla="*/ 271463 w 676275"/>
                <a:gd name="connsiteY20" fmla="*/ 857250 h 1235868"/>
                <a:gd name="connsiteX21" fmla="*/ 200025 w 676275"/>
                <a:gd name="connsiteY21" fmla="*/ 988218 h 1235868"/>
                <a:gd name="connsiteX22" fmla="*/ 88106 w 676275"/>
                <a:gd name="connsiteY22" fmla="*/ 1183481 h 1235868"/>
                <a:gd name="connsiteX23" fmla="*/ 47625 w 676275"/>
                <a:gd name="connsiteY23" fmla="*/ 1233487 h 1235868"/>
                <a:gd name="connsiteX24" fmla="*/ 11906 w 676275"/>
                <a:gd name="connsiteY24" fmla="*/ 1235868 h 1235868"/>
                <a:gd name="connsiteX25" fmla="*/ 4763 w 676275"/>
                <a:gd name="connsiteY25" fmla="*/ 1216818 h 1235868"/>
                <a:gd name="connsiteX26" fmla="*/ 0 w 676275"/>
                <a:gd name="connsiteY26" fmla="*/ 1176337 h 1235868"/>
                <a:gd name="connsiteX27" fmla="*/ 4763 w 676275"/>
                <a:gd name="connsiteY27" fmla="*/ 1147762 h 1235868"/>
                <a:gd name="connsiteX28" fmla="*/ 33338 w 676275"/>
                <a:gd name="connsiteY28" fmla="*/ 1040606 h 1235868"/>
                <a:gd name="connsiteX29" fmla="*/ 92869 w 676275"/>
                <a:gd name="connsiteY29" fmla="*/ 840581 h 1235868"/>
                <a:gd name="connsiteX30" fmla="*/ 140494 w 676275"/>
                <a:gd name="connsiteY30" fmla="*/ 676275 h 1235868"/>
                <a:gd name="connsiteX31" fmla="*/ 190500 w 676275"/>
                <a:gd name="connsiteY31" fmla="*/ 507206 h 1235868"/>
                <a:gd name="connsiteX32" fmla="*/ 226219 w 676275"/>
                <a:gd name="connsiteY32" fmla="*/ 381000 h 1235868"/>
                <a:gd name="connsiteX33" fmla="*/ 250031 w 676275"/>
                <a:gd name="connsiteY33" fmla="*/ 295275 h 1235868"/>
                <a:gd name="connsiteX34" fmla="*/ 254794 w 676275"/>
                <a:gd name="connsiteY34" fmla="*/ 264318 h 1235868"/>
                <a:gd name="connsiteX35" fmla="*/ 252413 w 676275"/>
                <a:gd name="connsiteY35" fmla="*/ 252412 h 1235868"/>
                <a:gd name="connsiteX36" fmla="*/ 245269 w 676275"/>
                <a:gd name="connsiteY36" fmla="*/ 240506 h 1235868"/>
                <a:gd name="connsiteX37" fmla="*/ 228600 w 676275"/>
                <a:gd name="connsiteY37" fmla="*/ 230981 h 1235868"/>
                <a:gd name="connsiteX0" fmla="*/ 228600 w 676275"/>
                <a:gd name="connsiteY0" fmla="*/ 230981 h 1235868"/>
                <a:gd name="connsiteX1" fmla="*/ 276225 w 676275"/>
                <a:gd name="connsiteY1" fmla="*/ 23812 h 1235868"/>
                <a:gd name="connsiteX2" fmla="*/ 295275 w 676275"/>
                <a:gd name="connsiteY2" fmla="*/ 7143 h 1235868"/>
                <a:gd name="connsiteX3" fmla="*/ 314325 w 676275"/>
                <a:gd name="connsiteY3" fmla="*/ 0 h 1235868"/>
                <a:gd name="connsiteX4" fmla="*/ 345281 w 676275"/>
                <a:gd name="connsiteY4" fmla="*/ 4762 h 1235868"/>
                <a:gd name="connsiteX5" fmla="*/ 435769 w 676275"/>
                <a:gd name="connsiteY5" fmla="*/ 35718 h 1235868"/>
                <a:gd name="connsiteX6" fmla="*/ 535781 w 676275"/>
                <a:gd name="connsiteY6" fmla="*/ 71437 h 1235868"/>
                <a:gd name="connsiteX7" fmla="*/ 602456 w 676275"/>
                <a:gd name="connsiteY7" fmla="*/ 100012 h 1235868"/>
                <a:gd name="connsiteX8" fmla="*/ 626269 w 676275"/>
                <a:gd name="connsiteY8" fmla="*/ 116681 h 1235868"/>
                <a:gd name="connsiteX9" fmla="*/ 652463 w 676275"/>
                <a:gd name="connsiteY9" fmla="*/ 133350 h 1235868"/>
                <a:gd name="connsiteX10" fmla="*/ 666750 w 676275"/>
                <a:gd name="connsiteY10" fmla="*/ 150018 h 1235868"/>
                <a:gd name="connsiteX11" fmla="*/ 676275 w 676275"/>
                <a:gd name="connsiteY11" fmla="*/ 169068 h 1235868"/>
                <a:gd name="connsiteX12" fmla="*/ 671513 w 676275"/>
                <a:gd name="connsiteY12" fmla="*/ 197643 h 1235868"/>
                <a:gd name="connsiteX13" fmla="*/ 659606 w 676275"/>
                <a:gd name="connsiteY13" fmla="*/ 219075 h 1235868"/>
                <a:gd name="connsiteX14" fmla="*/ 621506 w 676275"/>
                <a:gd name="connsiteY14" fmla="*/ 245268 h 1235868"/>
                <a:gd name="connsiteX15" fmla="*/ 561975 w 676275"/>
                <a:gd name="connsiteY15" fmla="*/ 276225 h 1235868"/>
                <a:gd name="connsiteX16" fmla="*/ 526256 w 676275"/>
                <a:gd name="connsiteY16" fmla="*/ 352425 h 1235868"/>
                <a:gd name="connsiteX17" fmla="*/ 440531 w 676275"/>
                <a:gd name="connsiteY17" fmla="*/ 531018 h 1235868"/>
                <a:gd name="connsiteX18" fmla="*/ 354806 w 676275"/>
                <a:gd name="connsiteY18" fmla="*/ 704850 h 1235868"/>
                <a:gd name="connsiteX19" fmla="*/ 271463 w 676275"/>
                <a:gd name="connsiteY19" fmla="*/ 857250 h 1235868"/>
                <a:gd name="connsiteX20" fmla="*/ 200025 w 676275"/>
                <a:gd name="connsiteY20" fmla="*/ 988218 h 1235868"/>
                <a:gd name="connsiteX21" fmla="*/ 88106 w 676275"/>
                <a:gd name="connsiteY21" fmla="*/ 1183481 h 1235868"/>
                <a:gd name="connsiteX22" fmla="*/ 47625 w 676275"/>
                <a:gd name="connsiteY22" fmla="*/ 1233487 h 1235868"/>
                <a:gd name="connsiteX23" fmla="*/ 11906 w 676275"/>
                <a:gd name="connsiteY23" fmla="*/ 1235868 h 1235868"/>
                <a:gd name="connsiteX24" fmla="*/ 4763 w 676275"/>
                <a:gd name="connsiteY24" fmla="*/ 1216818 h 1235868"/>
                <a:gd name="connsiteX25" fmla="*/ 0 w 676275"/>
                <a:gd name="connsiteY25" fmla="*/ 1176337 h 1235868"/>
                <a:gd name="connsiteX26" fmla="*/ 4763 w 676275"/>
                <a:gd name="connsiteY26" fmla="*/ 1147762 h 1235868"/>
                <a:gd name="connsiteX27" fmla="*/ 33338 w 676275"/>
                <a:gd name="connsiteY27" fmla="*/ 1040606 h 1235868"/>
                <a:gd name="connsiteX28" fmla="*/ 92869 w 676275"/>
                <a:gd name="connsiteY28" fmla="*/ 840581 h 1235868"/>
                <a:gd name="connsiteX29" fmla="*/ 140494 w 676275"/>
                <a:gd name="connsiteY29" fmla="*/ 676275 h 1235868"/>
                <a:gd name="connsiteX30" fmla="*/ 190500 w 676275"/>
                <a:gd name="connsiteY30" fmla="*/ 507206 h 1235868"/>
                <a:gd name="connsiteX31" fmla="*/ 226219 w 676275"/>
                <a:gd name="connsiteY31" fmla="*/ 381000 h 1235868"/>
                <a:gd name="connsiteX32" fmla="*/ 250031 w 676275"/>
                <a:gd name="connsiteY32" fmla="*/ 295275 h 1235868"/>
                <a:gd name="connsiteX33" fmla="*/ 254794 w 676275"/>
                <a:gd name="connsiteY33" fmla="*/ 264318 h 1235868"/>
                <a:gd name="connsiteX34" fmla="*/ 252413 w 676275"/>
                <a:gd name="connsiteY34" fmla="*/ 252412 h 1235868"/>
                <a:gd name="connsiteX35" fmla="*/ 245269 w 676275"/>
                <a:gd name="connsiteY35" fmla="*/ 240506 h 1235868"/>
                <a:gd name="connsiteX36" fmla="*/ 228600 w 676275"/>
                <a:gd name="connsiteY36" fmla="*/ 230981 h 1235868"/>
                <a:gd name="connsiteX0" fmla="*/ 228600 w 676275"/>
                <a:gd name="connsiteY0" fmla="*/ 230981 h 1235868"/>
                <a:gd name="connsiteX1" fmla="*/ 295275 w 676275"/>
                <a:gd name="connsiteY1" fmla="*/ 7143 h 1235868"/>
                <a:gd name="connsiteX2" fmla="*/ 314325 w 676275"/>
                <a:gd name="connsiteY2" fmla="*/ 0 h 1235868"/>
                <a:gd name="connsiteX3" fmla="*/ 345281 w 676275"/>
                <a:gd name="connsiteY3" fmla="*/ 4762 h 1235868"/>
                <a:gd name="connsiteX4" fmla="*/ 435769 w 676275"/>
                <a:gd name="connsiteY4" fmla="*/ 35718 h 1235868"/>
                <a:gd name="connsiteX5" fmla="*/ 535781 w 676275"/>
                <a:gd name="connsiteY5" fmla="*/ 71437 h 1235868"/>
                <a:gd name="connsiteX6" fmla="*/ 602456 w 676275"/>
                <a:gd name="connsiteY6" fmla="*/ 100012 h 1235868"/>
                <a:gd name="connsiteX7" fmla="*/ 626269 w 676275"/>
                <a:gd name="connsiteY7" fmla="*/ 116681 h 1235868"/>
                <a:gd name="connsiteX8" fmla="*/ 652463 w 676275"/>
                <a:gd name="connsiteY8" fmla="*/ 133350 h 1235868"/>
                <a:gd name="connsiteX9" fmla="*/ 666750 w 676275"/>
                <a:gd name="connsiteY9" fmla="*/ 150018 h 1235868"/>
                <a:gd name="connsiteX10" fmla="*/ 676275 w 676275"/>
                <a:gd name="connsiteY10" fmla="*/ 169068 h 1235868"/>
                <a:gd name="connsiteX11" fmla="*/ 671513 w 676275"/>
                <a:gd name="connsiteY11" fmla="*/ 197643 h 1235868"/>
                <a:gd name="connsiteX12" fmla="*/ 659606 w 676275"/>
                <a:gd name="connsiteY12" fmla="*/ 219075 h 1235868"/>
                <a:gd name="connsiteX13" fmla="*/ 621506 w 676275"/>
                <a:gd name="connsiteY13" fmla="*/ 245268 h 1235868"/>
                <a:gd name="connsiteX14" fmla="*/ 561975 w 676275"/>
                <a:gd name="connsiteY14" fmla="*/ 276225 h 1235868"/>
                <a:gd name="connsiteX15" fmla="*/ 526256 w 676275"/>
                <a:gd name="connsiteY15" fmla="*/ 352425 h 1235868"/>
                <a:gd name="connsiteX16" fmla="*/ 440531 w 676275"/>
                <a:gd name="connsiteY16" fmla="*/ 531018 h 1235868"/>
                <a:gd name="connsiteX17" fmla="*/ 354806 w 676275"/>
                <a:gd name="connsiteY17" fmla="*/ 704850 h 1235868"/>
                <a:gd name="connsiteX18" fmla="*/ 271463 w 676275"/>
                <a:gd name="connsiteY18" fmla="*/ 857250 h 1235868"/>
                <a:gd name="connsiteX19" fmla="*/ 200025 w 676275"/>
                <a:gd name="connsiteY19" fmla="*/ 988218 h 1235868"/>
                <a:gd name="connsiteX20" fmla="*/ 88106 w 676275"/>
                <a:gd name="connsiteY20" fmla="*/ 1183481 h 1235868"/>
                <a:gd name="connsiteX21" fmla="*/ 47625 w 676275"/>
                <a:gd name="connsiteY21" fmla="*/ 1233487 h 1235868"/>
                <a:gd name="connsiteX22" fmla="*/ 11906 w 676275"/>
                <a:gd name="connsiteY22" fmla="*/ 1235868 h 1235868"/>
                <a:gd name="connsiteX23" fmla="*/ 4763 w 676275"/>
                <a:gd name="connsiteY23" fmla="*/ 1216818 h 1235868"/>
                <a:gd name="connsiteX24" fmla="*/ 0 w 676275"/>
                <a:gd name="connsiteY24" fmla="*/ 1176337 h 1235868"/>
                <a:gd name="connsiteX25" fmla="*/ 4763 w 676275"/>
                <a:gd name="connsiteY25" fmla="*/ 1147762 h 1235868"/>
                <a:gd name="connsiteX26" fmla="*/ 33338 w 676275"/>
                <a:gd name="connsiteY26" fmla="*/ 1040606 h 1235868"/>
                <a:gd name="connsiteX27" fmla="*/ 92869 w 676275"/>
                <a:gd name="connsiteY27" fmla="*/ 840581 h 1235868"/>
                <a:gd name="connsiteX28" fmla="*/ 140494 w 676275"/>
                <a:gd name="connsiteY28" fmla="*/ 676275 h 1235868"/>
                <a:gd name="connsiteX29" fmla="*/ 190500 w 676275"/>
                <a:gd name="connsiteY29" fmla="*/ 507206 h 1235868"/>
                <a:gd name="connsiteX30" fmla="*/ 226219 w 676275"/>
                <a:gd name="connsiteY30" fmla="*/ 381000 h 1235868"/>
                <a:gd name="connsiteX31" fmla="*/ 250031 w 676275"/>
                <a:gd name="connsiteY31" fmla="*/ 295275 h 1235868"/>
                <a:gd name="connsiteX32" fmla="*/ 254794 w 676275"/>
                <a:gd name="connsiteY32" fmla="*/ 264318 h 1235868"/>
                <a:gd name="connsiteX33" fmla="*/ 252413 w 676275"/>
                <a:gd name="connsiteY33" fmla="*/ 252412 h 1235868"/>
                <a:gd name="connsiteX34" fmla="*/ 245269 w 676275"/>
                <a:gd name="connsiteY34" fmla="*/ 240506 h 1235868"/>
                <a:gd name="connsiteX35" fmla="*/ 228600 w 676275"/>
                <a:gd name="connsiteY35" fmla="*/ 230981 h 1235868"/>
                <a:gd name="connsiteX0" fmla="*/ 228600 w 676275"/>
                <a:gd name="connsiteY0" fmla="*/ 226219 h 1231106"/>
                <a:gd name="connsiteX1" fmla="*/ 295275 w 676275"/>
                <a:gd name="connsiteY1" fmla="*/ 2381 h 1231106"/>
                <a:gd name="connsiteX2" fmla="*/ 345281 w 676275"/>
                <a:gd name="connsiteY2" fmla="*/ 0 h 1231106"/>
                <a:gd name="connsiteX3" fmla="*/ 435769 w 676275"/>
                <a:gd name="connsiteY3" fmla="*/ 30956 h 1231106"/>
                <a:gd name="connsiteX4" fmla="*/ 535781 w 676275"/>
                <a:gd name="connsiteY4" fmla="*/ 66675 h 1231106"/>
                <a:gd name="connsiteX5" fmla="*/ 602456 w 676275"/>
                <a:gd name="connsiteY5" fmla="*/ 95250 h 1231106"/>
                <a:gd name="connsiteX6" fmla="*/ 626269 w 676275"/>
                <a:gd name="connsiteY6" fmla="*/ 111919 h 1231106"/>
                <a:gd name="connsiteX7" fmla="*/ 652463 w 676275"/>
                <a:gd name="connsiteY7" fmla="*/ 128588 h 1231106"/>
                <a:gd name="connsiteX8" fmla="*/ 666750 w 676275"/>
                <a:gd name="connsiteY8" fmla="*/ 145256 h 1231106"/>
                <a:gd name="connsiteX9" fmla="*/ 676275 w 676275"/>
                <a:gd name="connsiteY9" fmla="*/ 164306 h 1231106"/>
                <a:gd name="connsiteX10" fmla="*/ 671513 w 676275"/>
                <a:gd name="connsiteY10" fmla="*/ 192881 h 1231106"/>
                <a:gd name="connsiteX11" fmla="*/ 659606 w 676275"/>
                <a:gd name="connsiteY11" fmla="*/ 214313 h 1231106"/>
                <a:gd name="connsiteX12" fmla="*/ 621506 w 676275"/>
                <a:gd name="connsiteY12" fmla="*/ 240506 h 1231106"/>
                <a:gd name="connsiteX13" fmla="*/ 561975 w 676275"/>
                <a:gd name="connsiteY13" fmla="*/ 271463 h 1231106"/>
                <a:gd name="connsiteX14" fmla="*/ 526256 w 676275"/>
                <a:gd name="connsiteY14" fmla="*/ 347663 h 1231106"/>
                <a:gd name="connsiteX15" fmla="*/ 440531 w 676275"/>
                <a:gd name="connsiteY15" fmla="*/ 526256 h 1231106"/>
                <a:gd name="connsiteX16" fmla="*/ 354806 w 676275"/>
                <a:gd name="connsiteY16" fmla="*/ 700088 h 1231106"/>
                <a:gd name="connsiteX17" fmla="*/ 271463 w 676275"/>
                <a:gd name="connsiteY17" fmla="*/ 852488 h 1231106"/>
                <a:gd name="connsiteX18" fmla="*/ 200025 w 676275"/>
                <a:gd name="connsiteY18" fmla="*/ 983456 h 1231106"/>
                <a:gd name="connsiteX19" fmla="*/ 88106 w 676275"/>
                <a:gd name="connsiteY19" fmla="*/ 1178719 h 1231106"/>
                <a:gd name="connsiteX20" fmla="*/ 47625 w 676275"/>
                <a:gd name="connsiteY20" fmla="*/ 1228725 h 1231106"/>
                <a:gd name="connsiteX21" fmla="*/ 11906 w 676275"/>
                <a:gd name="connsiteY21" fmla="*/ 1231106 h 1231106"/>
                <a:gd name="connsiteX22" fmla="*/ 4763 w 676275"/>
                <a:gd name="connsiteY22" fmla="*/ 1212056 h 1231106"/>
                <a:gd name="connsiteX23" fmla="*/ 0 w 676275"/>
                <a:gd name="connsiteY23" fmla="*/ 1171575 h 1231106"/>
                <a:gd name="connsiteX24" fmla="*/ 4763 w 676275"/>
                <a:gd name="connsiteY24" fmla="*/ 1143000 h 1231106"/>
                <a:gd name="connsiteX25" fmla="*/ 33338 w 676275"/>
                <a:gd name="connsiteY25" fmla="*/ 1035844 h 1231106"/>
                <a:gd name="connsiteX26" fmla="*/ 92869 w 676275"/>
                <a:gd name="connsiteY26" fmla="*/ 835819 h 1231106"/>
                <a:gd name="connsiteX27" fmla="*/ 140494 w 676275"/>
                <a:gd name="connsiteY27" fmla="*/ 671513 h 1231106"/>
                <a:gd name="connsiteX28" fmla="*/ 190500 w 676275"/>
                <a:gd name="connsiteY28" fmla="*/ 502444 h 1231106"/>
                <a:gd name="connsiteX29" fmla="*/ 226219 w 676275"/>
                <a:gd name="connsiteY29" fmla="*/ 376238 h 1231106"/>
                <a:gd name="connsiteX30" fmla="*/ 250031 w 676275"/>
                <a:gd name="connsiteY30" fmla="*/ 290513 h 1231106"/>
                <a:gd name="connsiteX31" fmla="*/ 254794 w 676275"/>
                <a:gd name="connsiteY31" fmla="*/ 259556 h 1231106"/>
                <a:gd name="connsiteX32" fmla="*/ 252413 w 676275"/>
                <a:gd name="connsiteY32" fmla="*/ 247650 h 1231106"/>
                <a:gd name="connsiteX33" fmla="*/ 245269 w 676275"/>
                <a:gd name="connsiteY33" fmla="*/ 235744 h 1231106"/>
                <a:gd name="connsiteX34" fmla="*/ 228600 w 676275"/>
                <a:gd name="connsiteY34" fmla="*/ 226219 h 1231106"/>
                <a:gd name="connsiteX0" fmla="*/ 228600 w 676275"/>
                <a:gd name="connsiteY0" fmla="*/ 223838 h 1228725"/>
                <a:gd name="connsiteX1" fmla="*/ 295275 w 676275"/>
                <a:gd name="connsiteY1" fmla="*/ 0 h 1228725"/>
                <a:gd name="connsiteX2" fmla="*/ 435769 w 676275"/>
                <a:gd name="connsiteY2" fmla="*/ 28575 h 1228725"/>
                <a:gd name="connsiteX3" fmla="*/ 535781 w 676275"/>
                <a:gd name="connsiteY3" fmla="*/ 64294 h 1228725"/>
                <a:gd name="connsiteX4" fmla="*/ 602456 w 676275"/>
                <a:gd name="connsiteY4" fmla="*/ 92869 h 1228725"/>
                <a:gd name="connsiteX5" fmla="*/ 626269 w 676275"/>
                <a:gd name="connsiteY5" fmla="*/ 109538 h 1228725"/>
                <a:gd name="connsiteX6" fmla="*/ 652463 w 676275"/>
                <a:gd name="connsiteY6" fmla="*/ 126207 h 1228725"/>
                <a:gd name="connsiteX7" fmla="*/ 666750 w 676275"/>
                <a:gd name="connsiteY7" fmla="*/ 142875 h 1228725"/>
                <a:gd name="connsiteX8" fmla="*/ 676275 w 676275"/>
                <a:gd name="connsiteY8" fmla="*/ 161925 h 1228725"/>
                <a:gd name="connsiteX9" fmla="*/ 671513 w 676275"/>
                <a:gd name="connsiteY9" fmla="*/ 190500 h 1228725"/>
                <a:gd name="connsiteX10" fmla="*/ 659606 w 676275"/>
                <a:gd name="connsiteY10" fmla="*/ 211932 h 1228725"/>
                <a:gd name="connsiteX11" fmla="*/ 621506 w 676275"/>
                <a:gd name="connsiteY11" fmla="*/ 238125 h 1228725"/>
                <a:gd name="connsiteX12" fmla="*/ 561975 w 676275"/>
                <a:gd name="connsiteY12" fmla="*/ 269082 h 1228725"/>
                <a:gd name="connsiteX13" fmla="*/ 526256 w 676275"/>
                <a:gd name="connsiteY13" fmla="*/ 345282 h 1228725"/>
                <a:gd name="connsiteX14" fmla="*/ 440531 w 676275"/>
                <a:gd name="connsiteY14" fmla="*/ 523875 h 1228725"/>
                <a:gd name="connsiteX15" fmla="*/ 354806 w 676275"/>
                <a:gd name="connsiteY15" fmla="*/ 697707 h 1228725"/>
                <a:gd name="connsiteX16" fmla="*/ 271463 w 676275"/>
                <a:gd name="connsiteY16" fmla="*/ 850107 h 1228725"/>
                <a:gd name="connsiteX17" fmla="*/ 200025 w 676275"/>
                <a:gd name="connsiteY17" fmla="*/ 981075 h 1228725"/>
                <a:gd name="connsiteX18" fmla="*/ 88106 w 676275"/>
                <a:gd name="connsiteY18" fmla="*/ 1176338 h 1228725"/>
                <a:gd name="connsiteX19" fmla="*/ 47625 w 676275"/>
                <a:gd name="connsiteY19" fmla="*/ 1226344 h 1228725"/>
                <a:gd name="connsiteX20" fmla="*/ 11906 w 676275"/>
                <a:gd name="connsiteY20" fmla="*/ 1228725 h 1228725"/>
                <a:gd name="connsiteX21" fmla="*/ 4763 w 676275"/>
                <a:gd name="connsiteY21" fmla="*/ 1209675 h 1228725"/>
                <a:gd name="connsiteX22" fmla="*/ 0 w 676275"/>
                <a:gd name="connsiteY22" fmla="*/ 1169194 h 1228725"/>
                <a:gd name="connsiteX23" fmla="*/ 4763 w 676275"/>
                <a:gd name="connsiteY23" fmla="*/ 1140619 h 1228725"/>
                <a:gd name="connsiteX24" fmla="*/ 33338 w 676275"/>
                <a:gd name="connsiteY24" fmla="*/ 1033463 h 1228725"/>
                <a:gd name="connsiteX25" fmla="*/ 92869 w 676275"/>
                <a:gd name="connsiteY25" fmla="*/ 833438 h 1228725"/>
                <a:gd name="connsiteX26" fmla="*/ 140494 w 676275"/>
                <a:gd name="connsiteY26" fmla="*/ 669132 h 1228725"/>
                <a:gd name="connsiteX27" fmla="*/ 190500 w 676275"/>
                <a:gd name="connsiteY27" fmla="*/ 500063 h 1228725"/>
                <a:gd name="connsiteX28" fmla="*/ 226219 w 676275"/>
                <a:gd name="connsiteY28" fmla="*/ 373857 h 1228725"/>
                <a:gd name="connsiteX29" fmla="*/ 250031 w 676275"/>
                <a:gd name="connsiteY29" fmla="*/ 288132 h 1228725"/>
                <a:gd name="connsiteX30" fmla="*/ 254794 w 676275"/>
                <a:gd name="connsiteY30" fmla="*/ 257175 h 1228725"/>
                <a:gd name="connsiteX31" fmla="*/ 252413 w 676275"/>
                <a:gd name="connsiteY31" fmla="*/ 245269 h 1228725"/>
                <a:gd name="connsiteX32" fmla="*/ 245269 w 676275"/>
                <a:gd name="connsiteY32" fmla="*/ 233363 h 1228725"/>
                <a:gd name="connsiteX33" fmla="*/ 228600 w 676275"/>
                <a:gd name="connsiteY33" fmla="*/ 223838 h 1228725"/>
                <a:gd name="connsiteX0" fmla="*/ 228600 w 676275"/>
                <a:gd name="connsiteY0" fmla="*/ 195263 h 1200150"/>
                <a:gd name="connsiteX1" fmla="*/ 435769 w 676275"/>
                <a:gd name="connsiteY1" fmla="*/ 0 h 1200150"/>
                <a:gd name="connsiteX2" fmla="*/ 535781 w 676275"/>
                <a:gd name="connsiteY2" fmla="*/ 35719 h 1200150"/>
                <a:gd name="connsiteX3" fmla="*/ 602456 w 676275"/>
                <a:gd name="connsiteY3" fmla="*/ 64294 h 1200150"/>
                <a:gd name="connsiteX4" fmla="*/ 626269 w 676275"/>
                <a:gd name="connsiteY4" fmla="*/ 80963 h 1200150"/>
                <a:gd name="connsiteX5" fmla="*/ 652463 w 676275"/>
                <a:gd name="connsiteY5" fmla="*/ 97632 h 1200150"/>
                <a:gd name="connsiteX6" fmla="*/ 666750 w 676275"/>
                <a:gd name="connsiteY6" fmla="*/ 114300 h 1200150"/>
                <a:gd name="connsiteX7" fmla="*/ 676275 w 676275"/>
                <a:gd name="connsiteY7" fmla="*/ 133350 h 1200150"/>
                <a:gd name="connsiteX8" fmla="*/ 671513 w 676275"/>
                <a:gd name="connsiteY8" fmla="*/ 161925 h 1200150"/>
                <a:gd name="connsiteX9" fmla="*/ 659606 w 676275"/>
                <a:gd name="connsiteY9" fmla="*/ 183357 h 1200150"/>
                <a:gd name="connsiteX10" fmla="*/ 621506 w 676275"/>
                <a:gd name="connsiteY10" fmla="*/ 209550 h 1200150"/>
                <a:gd name="connsiteX11" fmla="*/ 561975 w 676275"/>
                <a:gd name="connsiteY11" fmla="*/ 240507 h 1200150"/>
                <a:gd name="connsiteX12" fmla="*/ 526256 w 676275"/>
                <a:gd name="connsiteY12" fmla="*/ 316707 h 1200150"/>
                <a:gd name="connsiteX13" fmla="*/ 440531 w 676275"/>
                <a:gd name="connsiteY13" fmla="*/ 495300 h 1200150"/>
                <a:gd name="connsiteX14" fmla="*/ 354806 w 676275"/>
                <a:gd name="connsiteY14" fmla="*/ 669132 h 1200150"/>
                <a:gd name="connsiteX15" fmla="*/ 271463 w 676275"/>
                <a:gd name="connsiteY15" fmla="*/ 821532 h 1200150"/>
                <a:gd name="connsiteX16" fmla="*/ 200025 w 676275"/>
                <a:gd name="connsiteY16" fmla="*/ 952500 h 1200150"/>
                <a:gd name="connsiteX17" fmla="*/ 88106 w 676275"/>
                <a:gd name="connsiteY17" fmla="*/ 1147763 h 1200150"/>
                <a:gd name="connsiteX18" fmla="*/ 47625 w 676275"/>
                <a:gd name="connsiteY18" fmla="*/ 1197769 h 1200150"/>
                <a:gd name="connsiteX19" fmla="*/ 11906 w 676275"/>
                <a:gd name="connsiteY19" fmla="*/ 1200150 h 1200150"/>
                <a:gd name="connsiteX20" fmla="*/ 4763 w 676275"/>
                <a:gd name="connsiteY20" fmla="*/ 1181100 h 1200150"/>
                <a:gd name="connsiteX21" fmla="*/ 0 w 676275"/>
                <a:gd name="connsiteY21" fmla="*/ 1140619 h 1200150"/>
                <a:gd name="connsiteX22" fmla="*/ 4763 w 676275"/>
                <a:gd name="connsiteY22" fmla="*/ 1112044 h 1200150"/>
                <a:gd name="connsiteX23" fmla="*/ 33338 w 676275"/>
                <a:gd name="connsiteY23" fmla="*/ 1004888 h 1200150"/>
                <a:gd name="connsiteX24" fmla="*/ 92869 w 676275"/>
                <a:gd name="connsiteY24" fmla="*/ 804863 h 1200150"/>
                <a:gd name="connsiteX25" fmla="*/ 140494 w 676275"/>
                <a:gd name="connsiteY25" fmla="*/ 640557 h 1200150"/>
                <a:gd name="connsiteX26" fmla="*/ 190500 w 676275"/>
                <a:gd name="connsiteY26" fmla="*/ 471488 h 1200150"/>
                <a:gd name="connsiteX27" fmla="*/ 226219 w 676275"/>
                <a:gd name="connsiteY27" fmla="*/ 345282 h 1200150"/>
                <a:gd name="connsiteX28" fmla="*/ 250031 w 676275"/>
                <a:gd name="connsiteY28" fmla="*/ 259557 h 1200150"/>
                <a:gd name="connsiteX29" fmla="*/ 254794 w 676275"/>
                <a:gd name="connsiteY29" fmla="*/ 228600 h 1200150"/>
                <a:gd name="connsiteX30" fmla="*/ 252413 w 676275"/>
                <a:gd name="connsiteY30" fmla="*/ 216694 h 1200150"/>
                <a:gd name="connsiteX31" fmla="*/ 245269 w 676275"/>
                <a:gd name="connsiteY31" fmla="*/ 204788 h 1200150"/>
                <a:gd name="connsiteX32" fmla="*/ 228600 w 676275"/>
                <a:gd name="connsiteY32" fmla="*/ 195263 h 1200150"/>
                <a:gd name="connsiteX0" fmla="*/ 228600 w 676275"/>
                <a:gd name="connsiteY0" fmla="*/ 159544 h 1164431"/>
                <a:gd name="connsiteX1" fmla="*/ 535781 w 676275"/>
                <a:gd name="connsiteY1" fmla="*/ 0 h 1164431"/>
                <a:gd name="connsiteX2" fmla="*/ 602456 w 676275"/>
                <a:gd name="connsiteY2" fmla="*/ 28575 h 1164431"/>
                <a:gd name="connsiteX3" fmla="*/ 626269 w 676275"/>
                <a:gd name="connsiteY3" fmla="*/ 45244 h 1164431"/>
                <a:gd name="connsiteX4" fmla="*/ 652463 w 676275"/>
                <a:gd name="connsiteY4" fmla="*/ 61913 h 1164431"/>
                <a:gd name="connsiteX5" fmla="*/ 666750 w 676275"/>
                <a:gd name="connsiteY5" fmla="*/ 78581 h 1164431"/>
                <a:gd name="connsiteX6" fmla="*/ 676275 w 676275"/>
                <a:gd name="connsiteY6" fmla="*/ 97631 h 1164431"/>
                <a:gd name="connsiteX7" fmla="*/ 671513 w 676275"/>
                <a:gd name="connsiteY7" fmla="*/ 126206 h 1164431"/>
                <a:gd name="connsiteX8" fmla="*/ 659606 w 676275"/>
                <a:gd name="connsiteY8" fmla="*/ 147638 h 1164431"/>
                <a:gd name="connsiteX9" fmla="*/ 621506 w 676275"/>
                <a:gd name="connsiteY9" fmla="*/ 173831 h 1164431"/>
                <a:gd name="connsiteX10" fmla="*/ 561975 w 676275"/>
                <a:gd name="connsiteY10" fmla="*/ 204788 h 1164431"/>
                <a:gd name="connsiteX11" fmla="*/ 526256 w 676275"/>
                <a:gd name="connsiteY11" fmla="*/ 280988 h 1164431"/>
                <a:gd name="connsiteX12" fmla="*/ 440531 w 676275"/>
                <a:gd name="connsiteY12" fmla="*/ 459581 h 1164431"/>
                <a:gd name="connsiteX13" fmla="*/ 354806 w 676275"/>
                <a:gd name="connsiteY13" fmla="*/ 633413 h 1164431"/>
                <a:gd name="connsiteX14" fmla="*/ 271463 w 676275"/>
                <a:gd name="connsiteY14" fmla="*/ 785813 h 1164431"/>
                <a:gd name="connsiteX15" fmla="*/ 200025 w 676275"/>
                <a:gd name="connsiteY15" fmla="*/ 916781 h 1164431"/>
                <a:gd name="connsiteX16" fmla="*/ 88106 w 676275"/>
                <a:gd name="connsiteY16" fmla="*/ 1112044 h 1164431"/>
                <a:gd name="connsiteX17" fmla="*/ 47625 w 676275"/>
                <a:gd name="connsiteY17" fmla="*/ 1162050 h 1164431"/>
                <a:gd name="connsiteX18" fmla="*/ 11906 w 676275"/>
                <a:gd name="connsiteY18" fmla="*/ 1164431 h 1164431"/>
                <a:gd name="connsiteX19" fmla="*/ 4763 w 676275"/>
                <a:gd name="connsiteY19" fmla="*/ 1145381 h 1164431"/>
                <a:gd name="connsiteX20" fmla="*/ 0 w 676275"/>
                <a:gd name="connsiteY20" fmla="*/ 1104900 h 1164431"/>
                <a:gd name="connsiteX21" fmla="*/ 4763 w 676275"/>
                <a:gd name="connsiteY21" fmla="*/ 1076325 h 1164431"/>
                <a:gd name="connsiteX22" fmla="*/ 33338 w 676275"/>
                <a:gd name="connsiteY22" fmla="*/ 969169 h 1164431"/>
                <a:gd name="connsiteX23" fmla="*/ 92869 w 676275"/>
                <a:gd name="connsiteY23" fmla="*/ 769144 h 1164431"/>
                <a:gd name="connsiteX24" fmla="*/ 140494 w 676275"/>
                <a:gd name="connsiteY24" fmla="*/ 604838 h 1164431"/>
                <a:gd name="connsiteX25" fmla="*/ 190500 w 676275"/>
                <a:gd name="connsiteY25" fmla="*/ 435769 h 1164431"/>
                <a:gd name="connsiteX26" fmla="*/ 226219 w 676275"/>
                <a:gd name="connsiteY26" fmla="*/ 309563 h 1164431"/>
                <a:gd name="connsiteX27" fmla="*/ 250031 w 676275"/>
                <a:gd name="connsiteY27" fmla="*/ 223838 h 1164431"/>
                <a:gd name="connsiteX28" fmla="*/ 254794 w 676275"/>
                <a:gd name="connsiteY28" fmla="*/ 192881 h 1164431"/>
                <a:gd name="connsiteX29" fmla="*/ 252413 w 676275"/>
                <a:gd name="connsiteY29" fmla="*/ 180975 h 1164431"/>
                <a:gd name="connsiteX30" fmla="*/ 245269 w 676275"/>
                <a:gd name="connsiteY30" fmla="*/ 169069 h 1164431"/>
                <a:gd name="connsiteX31" fmla="*/ 228600 w 676275"/>
                <a:gd name="connsiteY31" fmla="*/ 159544 h 1164431"/>
                <a:gd name="connsiteX0" fmla="*/ 228600 w 676275"/>
                <a:gd name="connsiteY0" fmla="*/ 130969 h 1135856"/>
                <a:gd name="connsiteX1" fmla="*/ 602456 w 676275"/>
                <a:gd name="connsiteY1" fmla="*/ 0 h 1135856"/>
                <a:gd name="connsiteX2" fmla="*/ 626269 w 676275"/>
                <a:gd name="connsiteY2" fmla="*/ 16669 h 1135856"/>
                <a:gd name="connsiteX3" fmla="*/ 652463 w 676275"/>
                <a:gd name="connsiteY3" fmla="*/ 33338 h 1135856"/>
                <a:gd name="connsiteX4" fmla="*/ 666750 w 676275"/>
                <a:gd name="connsiteY4" fmla="*/ 50006 h 1135856"/>
                <a:gd name="connsiteX5" fmla="*/ 676275 w 676275"/>
                <a:gd name="connsiteY5" fmla="*/ 69056 h 1135856"/>
                <a:gd name="connsiteX6" fmla="*/ 671513 w 676275"/>
                <a:gd name="connsiteY6" fmla="*/ 97631 h 1135856"/>
                <a:gd name="connsiteX7" fmla="*/ 659606 w 676275"/>
                <a:gd name="connsiteY7" fmla="*/ 119063 h 1135856"/>
                <a:gd name="connsiteX8" fmla="*/ 621506 w 676275"/>
                <a:gd name="connsiteY8" fmla="*/ 145256 h 1135856"/>
                <a:gd name="connsiteX9" fmla="*/ 561975 w 676275"/>
                <a:gd name="connsiteY9" fmla="*/ 176213 h 1135856"/>
                <a:gd name="connsiteX10" fmla="*/ 526256 w 676275"/>
                <a:gd name="connsiteY10" fmla="*/ 252413 h 1135856"/>
                <a:gd name="connsiteX11" fmla="*/ 440531 w 676275"/>
                <a:gd name="connsiteY11" fmla="*/ 431006 h 1135856"/>
                <a:gd name="connsiteX12" fmla="*/ 354806 w 676275"/>
                <a:gd name="connsiteY12" fmla="*/ 604838 h 1135856"/>
                <a:gd name="connsiteX13" fmla="*/ 271463 w 676275"/>
                <a:gd name="connsiteY13" fmla="*/ 757238 h 1135856"/>
                <a:gd name="connsiteX14" fmla="*/ 200025 w 676275"/>
                <a:gd name="connsiteY14" fmla="*/ 888206 h 1135856"/>
                <a:gd name="connsiteX15" fmla="*/ 88106 w 676275"/>
                <a:gd name="connsiteY15" fmla="*/ 1083469 h 1135856"/>
                <a:gd name="connsiteX16" fmla="*/ 47625 w 676275"/>
                <a:gd name="connsiteY16" fmla="*/ 1133475 h 1135856"/>
                <a:gd name="connsiteX17" fmla="*/ 11906 w 676275"/>
                <a:gd name="connsiteY17" fmla="*/ 1135856 h 1135856"/>
                <a:gd name="connsiteX18" fmla="*/ 4763 w 676275"/>
                <a:gd name="connsiteY18" fmla="*/ 1116806 h 1135856"/>
                <a:gd name="connsiteX19" fmla="*/ 0 w 676275"/>
                <a:gd name="connsiteY19" fmla="*/ 1076325 h 1135856"/>
                <a:gd name="connsiteX20" fmla="*/ 4763 w 676275"/>
                <a:gd name="connsiteY20" fmla="*/ 1047750 h 1135856"/>
                <a:gd name="connsiteX21" fmla="*/ 33338 w 676275"/>
                <a:gd name="connsiteY21" fmla="*/ 940594 h 1135856"/>
                <a:gd name="connsiteX22" fmla="*/ 92869 w 676275"/>
                <a:gd name="connsiteY22" fmla="*/ 740569 h 1135856"/>
                <a:gd name="connsiteX23" fmla="*/ 140494 w 676275"/>
                <a:gd name="connsiteY23" fmla="*/ 576263 h 1135856"/>
                <a:gd name="connsiteX24" fmla="*/ 190500 w 676275"/>
                <a:gd name="connsiteY24" fmla="*/ 407194 h 1135856"/>
                <a:gd name="connsiteX25" fmla="*/ 226219 w 676275"/>
                <a:gd name="connsiteY25" fmla="*/ 280988 h 1135856"/>
                <a:gd name="connsiteX26" fmla="*/ 250031 w 676275"/>
                <a:gd name="connsiteY26" fmla="*/ 195263 h 1135856"/>
                <a:gd name="connsiteX27" fmla="*/ 254794 w 676275"/>
                <a:gd name="connsiteY27" fmla="*/ 164306 h 1135856"/>
                <a:gd name="connsiteX28" fmla="*/ 252413 w 676275"/>
                <a:gd name="connsiteY28" fmla="*/ 152400 h 1135856"/>
                <a:gd name="connsiteX29" fmla="*/ 245269 w 676275"/>
                <a:gd name="connsiteY29" fmla="*/ 140494 h 1135856"/>
                <a:gd name="connsiteX30" fmla="*/ 228600 w 676275"/>
                <a:gd name="connsiteY30" fmla="*/ 130969 h 1135856"/>
                <a:gd name="connsiteX0" fmla="*/ 228600 w 676275"/>
                <a:gd name="connsiteY0" fmla="*/ 114300 h 1119187"/>
                <a:gd name="connsiteX1" fmla="*/ 626269 w 676275"/>
                <a:gd name="connsiteY1" fmla="*/ 0 h 1119187"/>
                <a:gd name="connsiteX2" fmla="*/ 652463 w 676275"/>
                <a:gd name="connsiteY2" fmla="*/ 16669 h 1119187"/>
                <a:gd name="connsiteX3" fmla="*/ 666750 w 676275"/>
                <a:gd name="connsiteY3" fmla="*/ 33337 h 1119187"/>
                <a:gd name="connsiteX4" fmla="*/ 676275 w 676275"/>
                <a:gd name="connsiteY4" fmla="*/ 52387 h 1119187"/>
                <a:gd name="connsiteX5" fmla="*/ 671513 w 676275"/>
                <a:gd name="connsiteY5" fmla="*/ 80962 h 1119187"/>
                <a:gd name="connsiteX6" fmla="*/ 659606 w 676275"/>
                <a:gd name="connsiteY6" fmla="*/ 102394 h 1119187"/>
                <a:gd name="connsiteX7" fmla="*/ 621506 w 676275"/>
                <a:gd name="connsiteY7" fmla="*/ 128587 h 1119187"/>
                <a:gd name="connsiteX8" fmla="*/ 561975 w 676275"/>
                <a:gd name="connsiteY8" fmla="*/ 159544 h 1119187"/>
                <a:gd name="connsiteX9" fmla="*/ 526256 w 676275"/>
                <a:gd name="connsiteY9" fmla="*/ 235744 h 1119187"/>
                <a:gd name="connsiteX10" fmla="*/ 440531 w 676275"/>
                <a:gd name="connsiteY10" fmla="*/ 414337 h 1119187"/>
                <a:gd name="connsiteX11" fmla="*/ 354806 w 676275"/>
                <a:gd name="connsiteY11" fmla="*/ 588169 h 1119187"/>
                <a:gd name="connsiteX12" fmla="*/ 271463 w 676275"/>
                <a:gd name="connsiteY12" fmla="*/ 740569 h 1119187"/>
                <a:gd name="connsiteX13" fmla="*/ 200025 w 676275"/>
                <a:gd name="connsiteY13" fmla="*/ 871537 h 1119187"/>
                <a:gd name="connsiteX14" fmla="*/ 88106 w 676275"/>
                <a:gd name="connsiteY14" fmla="*/ 1066800 h 1119187"/>
                <a:gd name="connsiteX15" fmla="*/ 47625 w 676275"/>
                <a:gd name="connsiteY15" fmla="*/ 1116806 h 1119187"/>
                <a:gd name="connsiteX16" fmla="*/ 11906 w 676275"/>
                <a:gd name="connsiteY16" fmla="*/ 1119187 h 1119187"/>
                <a:gd name="connsiteX17" fmla="*/ 4763 w 676275"/>
                <a:gd name="connsiteY17" fmla="*/ 1100137 h 1119187"/>
                <a:gd name="connsiteX18" fmla="*/ 0 w 676275"/>
                <a:gd name="connsiteY18" fmla="*/ 1059656 h 1119187"/>
                <a:gd name="connsiteX19" fmla="*/ 4763 w 676275"/>
                <a:gd name="connsiteY19" fmla="*/ 1031081 h 1119187"/>
                <a:gd name="connsiteX20" fmla="*/ 33338 w 676275"/>
                <a:gd name="connsiteY20" fmla="*/ 923925 h 1119187"/>
                <a:gd name="connsiteX21" fmla="*/ 92869 w 676275"/>
                <a:gd name="connsiteY21" fmla="*/ 723900 h 1119187"/>
                <a:gd name="connsiteX22" fmla="*/ 140494 w 676275"/>
                <a:gd name="connsiteY22" fmla="*/ 559594 h 1119187"/>
                <a:gd name="connsiteX23" fmla="*/ 190500 w 676275"/>
                <a:gd name="connsiteY23" fmla="*/ 390525 h 1119187"/>
                <a:gd name="connsiteX24" fmla="*/ 226219 w 676275"/>
                <a:gd name="connsiteY24" fmla="*/ 264319 h 1119187"/>
                <a:gd name="connsiteX25" fmla="*/ 250031 w 676275"/>
                <a:gd name="connsiteY25" fmla="*/ 178594 h 1119187"/>
                <a:gd name="connsiteX26" fmla="*/ 254794 w 676275"/>
                <a:gd name="connsiteY26" fmla="*/ 147637 h 1119187"/>
                <a:gd name="connsiteX27" fmla="*/ 252413 w 676275"/>
                <a:gd name="connsiteY27" fmla="*/ 135731 h 1119187"/>
                <a:gd name="connsiteX28" fmla="*/ 245269 w 676275"/>
                <a:gd name="connsiteY28" fmla="*/ 123825 h 1119187"/>
                <a:gd name="connsiteX29" fmla="*/ 228600 w 676275"/>
                <a:gd name="connsiteY29" fmla="*/ 114300 h 1119187"/>
                <a:gd name="connsiteX0" fmla="*/ 228600 w 676275"/>
                <a:gd name="connsiteY0" fmla="*/ 97631 h 1102518"/>
                <a:gd name="connsiteX1" fmla="*/ 652463 w 676275"/>
                <a:gd name="connsiteY1" fmla="*/ 0 h 1102518"/>
                <a:gd name="connsiteX2" fmla="*/ 666750 w 676275"/>
                <a:gd name="connsiteY2" fmla="*/ 16668 h 1102518"/>
                <a:gd name="connsiteX3" fmla="*/ 676275 w 676275"/>
                <a:gd name="connsiteY3" fmla="*/ 35718 h 1102518"/>
                <a:gd name="connsiteX4" fmla="*/ 671513 w 676275"/>
                <a:gd name="connsiteY4" fmla="*/ 64293 h 1102518"/>
                <a:gd name="connsiteX5" fmla="*/ 659606 w 676275"/>
                <a:gd name="connsiteY5" fmla="*/ 85725 h 1102518"/>
                <a:gd name="connsiteX6" fmla="*/ 621506 w 676275"/>
                <a:gd name="connsiteY6" fmla="*/ 111918 h 1102518"/>
                <a:gd name="connsiteX7" fmla="*/ 561975 w 676275"/>
                <a:gd name="connsiteY7" fmla="*/ 142875 h 1102518"/>
                <a:gd name="connsiteX8" fmla="*/ 526256 w 676275"/>
                <a:gd name="connsiteY8" fmla="*/ 219075 h 1102518"/>
                <a:gd name="connsiteX9" fmla="*/ 440531 w 676275"/>
                <a:gd name="connsiteY9" fmla="*/ 397668 h 1102518"/>
                <a:gd name="connsiteX10" fmla="*/ 354806 w 676275"/>
                <a:gd name="connsiteY10" fmla="*/ 571500 h 1102518"/>
                <a:gd name="connsiteX11" fmla="*/ 271463 w 676275"/>
                <a:gd name="connsiteY11" fmla="*/ 723900 h 1102518"/>
                <a:gd name="connsiteX12" fmla="*/ 200025 w 676275"/>
                <a:gd name="connsiteY12" fmla="*/ 854868 h 1102518"/>
                <a:gd name="connsiteX13" fmla="*/ 88106 w 676275"/>
                <a:gd name="connsiteY13" fmla="*/ 1050131 h 1102518"/>
                <a:gd name="connsiteX14" fmla="*/ 47625 w 676275"/>
                <a:gd name="connsiteY14" fmla="*/ 1100137 h 1102518"/>
                <a:gd name="connsiteX15" fmla="*/ 11906 w 676275"/>
                <a:gd name="connsiteY15" fmla="*/ 1102518 h 1102518"/>
                <a:gd name="connsiteX16" fmla="*/ 4763 w 676275"/>
                <a:gd name="connsiteY16" fmla="*/ 1083468 h 1102518"/>
                <a:gd name="connsiteX17" fmla="*/ 0 w 676275"/>
                <a:gd name="connsiteY17" fmla="*/ 1042987 h 1102518"/>
                <a:gd name="connsiteX18" fmla="*/ 4763 w 676275"/>
                <a:gd name="connsiteY18" fmla="*/ 1014412 h 1102518"/>
                <a:gd name="connsiteX19" fmla="*/ 33338 w 676275"/>
                <a:gd name="connsiteY19" fmla="*/ 907256 h 1102518"/>
                <a:gd name="connsiteX20" fmla="*/ 92869 w 676275"/>
                <a:gd name="connsiteY20" fmla="*/ 707231 h 1102518"/>
                <a:gd name="connsiteX21" fmla="*/ 140494 w 676275"/>
                <a:gd name="connsiteY21" fmla="*/ 542925 h 1102518"/>
                <a:gd name="connsiteX22" fmla="*/ 190500 w 676275"/>
                <a:gd name="connsiteY22" fmla="*/ 373856 h 1102518"/>
                <a:gd name="connsiteX23" fmla="*/ 226219 w 676275"/>
                <a:gd name="connsiteY23" fmla="*/ 247650 h 1102518"/>
                <a:gd name="connsiteX24" fmla="*/ 250031 w 676275"/>
                <a:gd name="connsiteY24" fmla="*/ 161925 h 1102518"/>
                <a:gd name="connsiteX25" fmla="*/ 254794 w 676275"/>
                <a:gd name="connsiteY25" fmla="*/ 130968 h 1102518"/>
                <a:gd name="connsiteX26" fmla="*/ 252413 w 676275"/>
                <a:gd name="connsiteY26" fmla="*/ 119062 h 1102518"/>
                <a:gd name="connsiteX27" fmla="*/ 245269 w 676275"/>
                <a:gd name="connsiteY27" fmla="*/ 107156 h 1102518"/>
                <a:gd name="connsiteX28" fmla="*/ 228600 w 676275"/>
                <a:gd name="connsiteY28" fmla="*/ 97631 h 1102518"/>
                <a:gd name="connsiteX0" fmla="*/ 228600 w 676275"/>
                <a:gd name="connsiteY0" fmla="*/ 80963 h 1085850"/>
                <a:gd name="connsiteX1" fmla="*/ 666750 w 676275"/>
                <a:gd name="connsiteY1" fmla="*/ 0 h 1085850"/>
                <a:gd name="connsiteX2" fmla="*/ 676275 w 676275"/>
                <a:gd name="connsiteY2" fmla="*/ 19050 h 1085850"/>
                <a:gd name="connsiteX3" fmla="*/ 671513 w 676275"/>
                <a:gd name="connsiteY3" fmla="*/ 47625 h 1085850"/>
                <a:gd name="connsiteX4" fmla="*/ 659606 w 676275"/>
                <a:gd name="connsiteY4" fmla="*/ 69057 h 1085850"/>
                <a:gd name="connsiteX5" fmla="*/ 621506 w 676275"/>
                <a:gd name="connsiteY5" fmla="*/ 95250 h 1085850"/>
                <a:gd name="connsiteX6" fmla="*/ 561975 w 676275"/>
                <a:gd name="connsiteY6" fmla="*/ 126207 h 1085850"/>
                <a:gd name="connsiteX7" fmla="*/ 526256 w 676275"/>
                <a:gd name="connsiteY7" fmla="*/ 202407 h 1085850"/>
                <a:gd name="connsiteX8" fmla="*/ 440531 w 676275"/>
                <a:gd name="connsiteY8" fmla="*/ 381000 h 1085850"/>
                <a:gd name="connsiteX9" fmla="*/ 354806 w 676275"/>
                <a:gd name="connsiteY9" fmla="*/ 554832 h 1085850"/>
                <a:gd name="connsiteX10" fmla="*/ 271463 w 676275"/>
                <a:gd name="connsiteY10" fmla="*/ 707232 h 1085850"/>
                <a:gd name="connsiteX11" fmla="*/ 200025 w 676275"/>
                <a:gd name="connsiteY11" fmla="*/ 838200 h 1085850"/>
                <a:gd name="connsiteX12" fmla="*/ 88106 w 676275"/>
                <a:gd name="connsiteY12" fmla="*/ 1033463 h 1085850"/>
                <a:gd name="connsiteX13" fmla="*/ 47625 w 676275"/>
                <a:gd name="connsiteY13" fmla="*/ 1083469 h 1085850"/>
                <a:gd name="connsiteX14" fmla="*/ 11906 w 676275"/>
                <a:gd name="connsiteY14" fmla="*/ 1085850 h 1085850"/>
                <a:gd name="connsiteX15" fmla="*/ 4763 w 676275"/>
                <a:gd name="connsiteY15" fmla="*/ 1066800 h 1085850"/>
                <a:gd name="connsiteX16" fmla="*/ 0 w 676275"/>
                <a:gd name="connsiteY16" fmla="*/ 1026319 h 1085850"/>
                <a:gd name="connsiteX17" fmla="*/ 4763 w 676275"/>
                <a:gd name="connsiteY17" fmla="*/ 997744 h 1085850"/>
                <a:gd name="connsiteX18" fmla="*/ 33338 w 676275"/>
                <a:gd name="connsiteY18" fmla="*/ 890588 h 1085850"/>
                <a:gd name="connsiteX19" fmla="*/ 92869 w 676275"/>
                <a:gd name="connsiteY19" fmla="*/ 690563 h 1085850"/>
                <a:gd name="connsiteX20" fmla="*/ 140494 w 676275"/>
                <a:gd name="connsiteY20" fmla="*/ 526257 h 1085850"/>
                <a:gd name="connsiteX21" fmla="*/ 190500 w 676275"/>
                <a:gd name="connsiteY21" fmla="*/ 357188 h 1085850"/>
                <a:gd name="connsiteX22" fmla="*/ 226219 w 676275"/>
                <a:gd name="connsiteY22" fmla="*/ 230982 h 1085850"/>
                <a:gd name="connsiteX23" fmla="*/ 250031 w 676275"/>
                <a:gd name="connsiteY23" fmla="*/ 145257 h 1085850"/>
                <a:gd name="connsiteX24" fmla="*/ 254794 w 676275"/>
                <a:gd name="connsiteY24" fmla="*/ 114300 h 1085850"/>
                <a:gd name="connsiteX25" fmla="*/ 252413 w 676275"/>
                <a:gd name="connsiteY25" fmla="*/ 102394 h 1085850"/>
                <a:gd name="connsiteX26" fmla="*/ 245269 w 676275"/>
                <a:gd name="connsiteY26" fmla="*/ 90488 h 1085850"/>
                <a:gd name="connsiteX27" fmla="*/ 228600 w 676275"/>
                <a:gd name="connsiteY27" fmla="*/ 80963 h 1085850"/>
                <a:gd name="connsiteX0" fmla="*/ 228600 w 671513"/>
                <a:gd name="connsiteY0" fmla="*/ 80963 h 1085850"/>
                <a:gd name="connsiteX1" fmla="*/ 666750 w 671513"/>
                <a:gd name="connsiteY1" fmla="*/ 0 h 1085850"/>
                <a:gd name="connsiteX2" fmla="*/ 671513 w 671513"/>
                <a:gd name="connsiteY2" fmla="*/ 47625 h 1085850"/>
                <a:gd name="connsiteX3" fmla="*/ 659606 w 671513"/>
                <a:gd name="connsiteY3" fmla="*/ 69057 h 1085850"/>
                <a:gd name="connsiteX4" fmla="*/ 621506 w 671513"/>
                <a:gd name="connsiteY4" fmla="*/ 95250 h 1085850"/>
                <a:gd name="connsiteX5" fmla="*/ 561975 w 671513"/>
                <a:gd name="connsiteY5" fmla="*/ 126207 h 1085850"/>
                <a:gd name="connsiteX6" fmla="*/ 526256 w 671513"/>
                <a:gd name="connsiteY6" fmla="*/ 202407 h 1085850"/>
                <a:gd name="connsiteX7" fmla="*/ 440531 w 671513"/>
                <a:gd name="connsiteY7" fmla="*/ 381000 h 1085850"/>
                <a:gd name="connsiteX8" fmla="*/ 354806 w 671513"/>
                <a:gd name="connsiteY8" fmla="*/ 554832 h 1085850"/>
                <a:gd name="connsiteX9" fmla="*/ 271463 w 671513"/>
                <a:gd name="connsiteY9" fmla="*/ 707232 h 1085850"/>
                <a:gd name="connsiteX10" fmla="*/ 200025 w 671513"/>
                <a:gd name="connsiteY10" fmla="*/ 838200 h 1085850"/>
                <a:gd name="connsiteX11" fmla="*/ 88106 w 671513"/>
                <a:gd name="connsiteY11" fmla="*/ 1033463 h 1085850"/>
                <a:gd name="connsiteX12" fmla="*/ 47625 w 671513"/>
                <a:gd name="connsiteY12" fmla="*/ 1083469 h 1085850"/>
                <a:gd name="connsiteX13" fmla="*/ 11906 w 671513"/>
                <a:gd name="connsiteY13" fmla="*/ 1085850 h 1085850"/>
                <a:gd name="connsiteX14" fmla="*/ 4763 w 671513"/>
                <a:gd name="connsiteY14" fmla="*/ 1066800 h 1085850"/>
                <a:gd name="connsiteX15" fmla="*/ 0 w 671513"/>
                <a:gd name="connsiteY15" fmla="*/ 1026319 h 1085850"/>
                <a:gd name="connsiteX16" fmla="*/ 4763 w 671513"/>
                <a:gd name="connsiteY16" fmla="*/ 997744 h 1085850"/>
                <a:gd name="connsiteX17" fmla="*/ 33338 w 671513"/>
                <a:gd name="connsiteY17" fmla="*/ 890588 h 1085850"/>
                <a:gd name="connsiteX18" fmla="*/ 92869 w 671513"/>
                <a:gd name="connsiteY18" fmla="*/ 690563 h 1085850"/>
                <a:gd name="connsiteX19" fmla="*/ 140494 w 671513"/>
                <a:gd name="connsiteY19" fmla="*/ 526257 h 1085850"/>
                <a:gd name="connsiteX20" fmla="*/ 190500 w 671513"/>
                <a:gd name="connsiteY20" fmla="*/ 357188 h 1085850"/>
                <a:gd name="connsiteX21" fmla="*/ 226219 w 671513"/>
                <a:gd name="connsiteY21" fmla="*/ 230982 h 1085850"/>
                <a:gd name="connsiteX22" fmla="*/ 250031 w 671513"/>
                <a:gd name="connsiteY22" fmla="*/ 145257 h 1085850"/>
                <a:gd name="connsiteX23" fmla="*/ 254794 w 671513"/>
                <a:gd name="connsiteY23" fmla="*/ 114300 h 1085850"/>
                <a:gd name="connsiteX24" fmla="*/ 252413 w 671513"/>
                <a:gd name="connsiteY24" fmla="*/ 102394 h 1085850"/>
                <a:gd name="connsiteX25" fmla="*/ 245269 w 671513"/>
                <a:gd name="connsiteY25" fmla="*/ 90488 h 1085850"/>
                <a:gd name="connsiteX26" fmla="*/ 228600 w 671513"/>
                <a:gd name="connsiteY26" fmla="*/ 80963 h 1085850"/>
                <a:gd name="connsiteX0" fmla="*/ 228600 w 671513"/>
                <a:gd name="connsiteY0" fmla="*/ 33338 h 1038225"/>
                <a:gd name="connsiteX1" fmla="*/ 671513 w 671513"/>
                <a:gd name="connsiteY1" fmla="*/ 0 h 1038225"/>
                <a:gd name="connsiteX2" fmla="*/ 659606 w 671513"/>
                <a:gd name="connsiteY2" fmla="*/ 21432 h 1038225"/>
                <a:gd name="connsiteX3" fmla="*/ 621506 w 671513"/>
                <a:gd name="connsiteY3" fmla="*/ 47625 h 1038225"/>
                <a:gd name="connsiteX4" fmla="*/ 561975 w 671513"/>
                <a:gd name="connsiteY4" fmla="*/ 78582 h 1038225"/>
                <a:gd name="connsiteX5" fmla="*/ 526256 w 671513"/>
                <a:gd name="connsiteY5" fmla="*/ 154782 h 1038225"/>
                <a:gd name="connsiteX6" fmla="*/ 440531 w 671513"/>
                <a:gd name="connsiteY6" fmla="*/ 333375 h 1038225"/>
                <a:gd name="connsiteX7" fmla="*/ 354806 w 671513"/>
                <a:gd name="connsiteY7" fmla="*/ 507207 h 1038225"/>
                <a:gd name="connsiteX8" fmla="*/ 271463 w 671513"/>
                <a:gd name="connsiteY8" fmla="*/ 659607 h 1038225"/>
                <a:gd name="connsiteX9" fmla="*/ 200025 w 671513"/>
                <a:gd name="connsiteY9" fmla="*/ 790575 h 1038225"/>
                <a:gd name="connsiteX10" fmla="*/ 88106 w 671513"/>
                <a:gd name="connsiteY10" fmla="*/ 985838 h 1038225"/>
                <a:gd name="connsiteX11" fmla="*/ 47625 w 671513"/>
                <a:gd name="connsiteY11" fmla="*/ 1035844 h 1038225"/>
                <a:gd name="connsiteX12" fmla="*/ 11906 w 671513"/>
                <a:gd name="connsiteY12" fmla="*/ 1038225 h 1038225"/>
                <a:gd name="connsiteX13" fmla="*/ 4763 w 671513"/>
                <a:gd name="connsiteY13" fmla="*/ 1019175 h 1038225"/>
                <a:gd name="connsiteX14" fmla="*/ 0 w 671513"/>
                <a:gd name="connsiteY14" fmla="*/ 978694 h 1038225"/>
                <a:gd name="connsiteX15" fmla="*/ 4763 w 671513"/>
                <a:gd name="connsiteY15" fmla="*/ 950119 h 1038225"/>
                <a:gd name="connsiteX16" fmla="*/ 33338 w 671513"/>
                <a:gd name="connsiteY16" fmla="*/ 842963 h 1038225"/>
                <a:gd name="connsiteX17" fmla="*/ 92869 w 671513"/>
                <a:gd name="connsiteY17" fmla="*/ 642938 h 1038225"/>
                <a:gd name="connsiteX18" fmla="*/ 140494 w 671513"/>
                <a:gd name="connsiteY18" fmla="*/ 478632 h 1038225"/>
                <a:gd name="connsiteX19" fmla="*/ 190500 w 671513"/>
                <a:gd name="connsiteY19" fmla="*/ 309563 h 1038225"/>
                <a:gd name="connsiteX20" fmla="*/ 226219 w 671513"/>
                <a:gd name="connsiteY20" fmla="*/ 183357 h 1038225"/>
                <a:gd name="connsiteX21" fmla="*/ 250031 w 671513"/>
                <a:gd name="connsiteY21" fmla="*/ 97632 h 1038225"/>
                <a:gd name="connsiteX22" fmla="*/ 254794 w 671513"/>
                <a:gd name="connsiteY22" fmla="*/ 66675 h 1038225"/>
                <a:gd name="connsiteX23" fmla="*/ 252413 w 671513"/>
                <a:gd name="connsiteY23" fmla="*/ 54769 h 1038225"/>
                <a:gd name="connsiteX24" fmla="*/ 245269 w 671513"/>
                <a:gd name="connsiteY24" fmla="*/ 42863 h 1038225"/>
                <a:gd name="connsiteX25" fmla="*/ 228600 w 671513"/>
                <a:gd name="connsiteY25" fmla="*/ 33338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3" h="1038225">
                  <a:moveTo>
                    <a:pt x="228600" y="33338"/>
                  </a:moveTo>
                  <a:lnTo>
                    <a:pt x="671513" y="0"/>
                  </a:lnTo>
                  <a:lnTo>
                    <a:pt x="659606" y="21432"/>
                  </a:lnTo>
                  <a:lnTo>
                    <a:pt x="621506" y="47625"/>
                  </a:lnTo>
                  <a:lnTo>
                    <a:pt x="561975" y="78582"/>
                  </a:lnTo>
                  <a:lnTo>
                    <a:pt x="526256" y="154782"/>
                  </a:lnTo>
                  <a:lnTo>
                    <a:pt x="440531" y="333375"/>
                  </a:lnTo>
                  <a:lnTo>
                    <a:pt x="354806" y="507207"/>
                  </a:lnTo>
                  <a:lnTo>
                    <a:pt x="271463" y="659607"/>
                  </a:lnTo>
                  <a:lnTo>
                    <a:pt x="200025" y="790575"/>
                  </a:lnTo>
                  <a:lnTo>
                    <a:pt x="88106" y="985838"/>
                  </a:lnTo>
                  <a:lnTo>
                    <a:pt x="47625" y="1035844"/>
                  </a:lnTo>
                  <a:lnTo>
                    <a:pt x="11906" y="1038225"/>
                  </a:lnTo>
                  <a:lnTo>
                    <a:pt x="4763" y="1019175"/>
                  </a:lnTo>
                  <a:lnTo>
                    <a:pt x="0" y="978694"/>
                  </a:lnTo>
                  <a:lnTo>
                    <a:pt x="4763" y="950119"/>
                  </a:lnTo>
                  <a:lnTo>
                    <a:pt x="33338" y="842963"/>
                  </a:lnTo>
                  <a:lnTo>
                    <a:pt x="92869" y="642938"/>
                  </a:lnTo>
                  <a:lnTo>
                    <a:pt x="140494" y="478632"/>
                  </a:lnTo>
                  <a:lnTo>
                    <a:pt x="190500" y="309563"/>
                  </a:lnTo>
                  <a:lnTo>
                    <a:pt x="226219" y="183357"/>
                  </a:lnTo>
                  <a:lnTo>
                    <a:pt x="250031" y="97632"/>
                  </a:lnTo>
                  <a:lnTo>
                    <a:pt x="254794" y="66675"/>
                  </a:lnTo>
                  <a:lnTo>
                    <a:pt x="252413" y="54769"/>
                  </a:lnTo>
                  <a:lnTo>
                    <a:pt x="245269" y="42863"/>
                  </a:lnTo>
                  <a:lnTo>
                    <a:pt x="22860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1A0D5E4E-AF87-4C52-9E6E-F90138381968}"/>
                </a:ext>
              </a:extLst>
            </p:cNvPr>
            <p:cNvSpPr/>
            <p:nvPr/>
          </p:nvSpPr>
          <p:spPr>
            <a:xfrm>
              <a:off x="6394450" y="3179763"/>
              <a:ext cx="806450" cy="1220787"/>
            </a:xfrm>
            <a:custGeom>
              <a:avLst/>
              <a:gdLst>
                <a:gd name="connsiteX0" fmla="*/ 414338 w 807244"/>
                <a:gd name="connsiteY0" fmla="*/ 419100 h 1221581"/>
                <a:gd name="connsiteX1" fmla="*/ 309563 w 807244"/>
                <a:gd name="connsiteY1" fmla="*/ 309562 h 1221581"/>
                <a:gd name="connsiteX2" fmla="*/ 238125 w 807244"/>
                <a:gd name="connsiteY2" fmla="*/ 235744 h 1221581"/>
                <a:gd name="connsiteX3" fmla="*/ 180975 w 807244"/>
                <a:gd name="connsiteY3" fmla="*/ 178594 h 1221581"/>
                <a:gd name="connsiteX4" fmla="*/ 133350 w 807244"/>
                <a:gd name="connsiteY4" fmla="*/ 130969 h 1221581"/>
                <a:gd name="connsiteX5" fmla="*/ 121444 w 807244"/>
                <a:gd name="connsiteY5" fmla="*/ 116681 h 1221581"/>
                <a:gd name="connsiteX6" fmla="*/ 111919 w 807244"/>
                <a:gd name="connsiteY6" fmla="*/ 104775 h 1221581"/>
                <a:gd name="connsiteX7" fmla="*/ 100013 w 807244"/>
                <a:gd name="connsiteY7" fmla="*/ 64294 h 1221581"/>
                <a:gd name="connsiteX8" fmla="*/ 90488 w 807244"/>
                <a:gd name="connsiteY8" fmla="*/ 23812 h 1221581"/>
                <a:gd name="connsiteX9" fmla="*/ 76200 w 807244"/>
                <a:gd name="connsiteY9" fmla="*/ 0 h 1221581"/>
                <a:gd name="connsiteX10" fmla="*/ 0 w 807244"/>
                <a:gd name="connsiteY10" fmla="*/ 64294 h 1221581"/>
                <a:gd name="connsiteX11" fmla="*/ 2382 w 807244"/>
                <a:gd name="connsiteY11" fmla="*/ 95250 h 1221581"/>
                <a:gd name="connsiteX12" fmla="*/ 11907 w 807244"/>
                <a:gd name="connsiteY12" fmla="*/ 130969 h 1221581"/>
                <a:gd name="connsiteX13" fmla="*/ 35719 w 807244"/>
                <a:gd name="connsiteY13" fmla="*/ 185737 h 1221581"/>
                <a:gd name="connsiteX14" fmla="*/ 45244 w 807244"/>
                <a:gd name="connsiteY14" fmla="*/ 202406 h 1221581"/>
                <a:gd name="connsiteX15" fmla="*/ 76200 w 807244"/>
                <a:gd name="connsiteY15" fmla="*/ 230981 h 1221581"/>
                <a:gd name="connsiteX16" fmla="*/ 142875 w 807244"/>
                <a:gd name="connsiteY16" fmla="*/ 290512 h 1221581"/>
                <a:gd name="connsiteX17" fmla="*/ 188119 w 807244"/>
                <a:gd name="connsiteY17" fmla="*/ 333375 h 1221581"/>
                <a:gd name="connsiteX18" fmla="*/ 228600 w 807244"/>
                <a:gd name="connsiteY18" fmla="*/ 376237 h 1221581"/>
                <a:gd name="connsiteX19" fmla="*/ 280988 w 807244"/>
                <a:gd name="connsiteY19" fmla="*/ 431006 h 1221581"/>
                <a:gd name="connsiteX20" fmla="*/ 330994 w 807244"/>
                <a:gd name="connsiteY20" fmla="*/ 485775 h 1221581"/>
                <a:gd name="connsiteX21" fmla="*/ 381000 w 807244"/>
                <a:gd name="connsiteY21" fmla="*/ 550069 h 1221581"/>
                <a:gd name="connsiteX22" fmla="*/ 419100 w 807244"/>
                <a:gd name="connsiteY22" fmla="*/ 604837 h 1221581"/>
                <a:gd name="connsiteX23" fmla="*/ 450057 w 807244"/>
                <a:gd name="connsiteY23" fmla="*/ 654844 h 1221581"/>
                <a:gd name="connsiteX24" fmla="*/ 473869 w 807244"/>
                <a:gd name="connsiteY24" fmla="*/ 697706 h 1221581"/>
                <a:gd name="connsiteX25" fmla="*/ 485775 w 807244"/>
                <a:gd name="connsiteY25" fmla="*/ 731044 h 1221581"/>
                <a:gd name="connsiteX26" fmla="*/ 507207 w 807244"/>
                <a:gd name="connsiteY26" fmla="*/ 797719 h 1221581"/>
                <a:gd name="connsiteX27" fmla="*/ 526257 w 807244"/>
                <a:gd name="connsiteY27" fmla="*/ 857250 h 1221581"/>
                <a:gd name="connsiteX28" fmla="*/ 542925 w 807244"/>
                <a:gd name="connsiteY28" fmla="*/ 940594 h 1221581"/>
                <a:gd name="connsiteX29" fmla="*/ 550069 w 807244"/>
                <a:gd name="connsiteY29" fmla="*/ 983456 h 1221581"/>
                <a:gd name="connsiteX30" fmla="*/ 557213 w 807244"/>
                <a:gd name="connsiteY30" fmla="*/ 1031081 h 1221581"/>
                <a:gd name="connsiteX31" fmla="*/ 561975 w 807244"/>
                <a:gd name="connsiteY31" fmla="*/ 1114425 h 1221581"/>
                <a:gd name="connsiteX32" fmla="*/ 807244 w 807244"/>
                <a:gd name="connsiteY32" fmla="*/ 1221581 h 1221581"/>
                <a:gd name="connsiteX33" fmla="*/ 807244 w 807244"/>
                <a:gd name="connsiteY33" fmla="*/ 1173956 h 1221581"/>
                <a:gd name="connsiteX34" fmla="*/ 802482 w 807244"/>
                <a:gd name="connsiteY34" fmla="*/ 1121569 h 1221581"/>
                <a:gd name="connsiteX35" fmla="*/ 788194 w 807244"/>
                <a:gd name="connsiteY35" fmla="*/ 1047750 h 1221581"/>
                <a:gd name="connsiteX36" fmla="*/ 771525 w 807244"/>
                <a:gd name="connsiteY36" fmla="*/ 988219 h 1221581"/>
                <a:gd name="connsiteX37" fmla="*/ 754857 w 807244"/>
                <a:gd name="connsiteY37" fmla="*/ 935831 h 1221581"/>
                <a:gd name="connsiteX38" fmla="*/ 723900 w 807244"/>
                <a:gd name="connsiteY38" fmla="*/ 862012 h 1221581"/>
                <a:gd name="connsiteX39" fmla="*/ 690563 w 807244"/>
                <a:gd name="connsiteY39" fmla="*/ 792956 h 1221581"/>
                <a:gd name="connsiteX40" fmla="*/ 654844 w 807244"/>
                <a:gd name="connsiteY40" fmla="*/ 731044 h 1221581"/>
                <a:gd name="connsiteX41" fmla="*/ 609600 w 807244"/>
                <a:gd name="connsiteY41" fmla="*/ 659606 h 1221581"/>
                <a:gd name="connsiteX42" fmla="*/ 547688 w 807244"/>
                <a:gd name="connsiteY42" fmla="*/ 573881 h 1221581"/>
                <a:gd name="connsiteX43" fmla="*/ 485775 w 807244"/>
                <a:gd name="connsiteY43" fmla="*/ 500062 h 1221581"/>
                <a:gd name="connsiteX44" fmla="*/ 414338 w 807244"/>
                <a:gd name="connsiteY44" fmla="*/ 419100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4" h="1221581">
                  <a:moveTo>
                    <a:pt x="414338" y="419100"/>
                  </a:moveTo>
                  <a:lnTo>
                    <a:pt x="309563" y="309562"/>
                  </a:lnTo>
                  <a:lnTo>
                    <a:pt x="238125" y="235744"/>
                  </a:lnTo>
                  <a:lnTo>
                    <a:pt x="180975" y="178594"/>
                  </a:lnTo>
                  <a:lnTo>
                    <a:pt x="133350" y="130969"/>
                  </a:lnTo>
                  <a:lnTo>
                    <a:pt x="121444" y="116681"/>
                  </a:lnTo>
                  <a:lnTo>
                    <a:pt x="111919" y="104775"/>
                  </a:lnTo>
                  <a:lnTo>
                    <a:pt x="100013" y="64294"/>
                  </a:lnTo>
                  <a:lnTo>
                    <a:pt x="90488" y="23812"/>
                  </a:lnTo>
                  <a:lnTo>
                    <a:pt x="76200" y="0"/>
                  </a:lnTo>
                  <a:lnTo>
                    <a:pt x="0" y="64294"/>
                  </a:lnTo>
                  <a:lnTo>
                    <a:pt x="2382" y="95250"/>
                  </a:lnTo>
                  <a:lnTo>
                    <a:pt x="11907" y="130969"/>
                  </a:lnTo>
                  <a:lnTo>
                    <a:pt x="35719" y="185737"/>
                  </a:lnTo>
                  <a:lnTo>
                    <a:pt x="45244" y="202406"/>
                  </a:lnTo>
                  <a:lnTo>
                    <a:pt x="76200" y="230981"/>
                  </a:lnTo>
                  <a:lnTo>
                    <a:pt x="142875" y="290512"/>
                  </a:lnTo>
                  <a:lnTo>
                    <a:pt x="188119" y="333375"/>
                  </a:lnTo>
                  <a:lnTo>
                    <a:pt x="228600" y="376237"/>
                  </a:lnTo>
                  <a:lnTo>
                    <a:pt x="280988" y="431006"/>
                  </a:lnTo>
                  <a:lnTo>
                    <a:pt x="330994" y="485775"/>
                  </a:lnTo>
                  <a:lnTo>
                    <a:pt x="381000" y="550069"/>
                  </a:lnTo>
                  <a:lnTo>
                    <a:pt x="419100" y="604837"/>
                  </a:lnTo>
                  <a:lnTo>
                    <a:pt x="450057" y="654844"/>
                  </a:lnTo>
                  <a:lnTo>
                    <a:pt x="473869" y="697706"/>
                  </a:lnTo>
                  <a:lnTo>
                    <a:pt x="485775" y="731044"/>
                  </a:lnTo>
                  <a:lnTo>
                    <a:pt x="507207" y="797719"/>
                  </a:lnTo>
                  <a:lnTo>
                    <a:pt x="526257" y="857250"/>
                  </a:lnTo>
                  <a:lnTo>
                    <a:pt x="542925" y="940594"/>
                  </a:lnTo>
                  <a:lnTo>
                    <a:pt x="550069" y="983456"/>
                  </a:lnTo>
                  <a:lnTo>
                    <a:pt x="557213" y="1031081"/>
                  </a:lnTo>
                  <a:lnTo>
                    <a:pt x="561975" y="1114425"/>
                  </a:lnTo>
                  <a:lnTo>
                    <a:pt x="807244" y="1221581"/>
                  </a:lnTo>
                  <a:lnTo>
                    <a:pt x="807244" y="1173956"/>
                  </a:lnTo>
                  <a:lnTo>
                    <a:pt x="802482" y="1121569"/>
                  </a:lnTo>
                  <a:lnTo>
                    <a:pt x="788194" y="1047750"/>
                  </a:lnTo>
                  <a:lnTo>
                    <a:pt x="771525" y="988219"/>
                  </a:lnTo>
                  <a:lnTo>
                    <a:pt x="754857" y="935831"/>
                  </a:lnTo>
                  <a:lnTo>
                    <a:pt x="723900" y="862012"/>
                  </a:lnTo>
                  <a:lnTo>
                    <a:pt x="690563" y="792956"/>
                  </a:lnTo>
                  <a:lnTo>
                    <a:pt x="654844" y="731044"/>
                  </a:lnTo>
                  <a:lnTo>
                    <a:pt x="609600" y="659606"/>
                  </a:lnTo>
                  <a:lnTo>
                    <a:pt x="547688" y="573881"/>
                  </a:lnTo>
                  <a:lnTo>
                    <a:pt x="485775" y="500062"/>
                  </a:lnTo>
                  <a:lnTo>
                    <a:pt x="414338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F2046B02-80D7-42E3-BE5D-2C9E76FB356C}"/>
                </a:ext>
              </a:extLst>
            </p:cNvPr>
            <p:cNvSpPr/>
            <p:nvPr/>
          </p:nvSpPr>
          <p:spPr>
            <a:xfrm>
              <a:off x="6557963" y="4230688"/>
              <a:ext cx="642937" cy="827087"/>
            </a:xfrm>
            <a:custGeom>
              <a:avLst/>
              <a:gdLst>
                <a:gd name="connsiteX0" fmla="*/ 573881 w 642937"/>
                <a:gd name="connsiteY0" fmla="*/ 507207 h 826294"/>
                <a:gd name="connsiteX1" fmla="*/ 600075 w 642937"/>
                <a:gd name="connsiteY1" fmla="*/ 445294 h 826294"/>
                <a:gd name="connsiteX2" fmla="*/ 616743 w 642937"/>
                <a:gd name="connsiteY2" fmla="*/ 390525 h 826294"/>
                <a:gd name="connsiteX3" fmla="*/ 626268 w 642937"/>
                <a:gd name="connsiteY3" fmla="*/ 342900 h 826294"/>
                <a:gd name="connsiteX4" fmla="*/ 635793 w 642937"/>
                <a:gd name="connsiteY4" fmla="*/ 280988 h 826294"/>
                <a:gd name="connsiteX5" fmla="*/ 640556 w 642937"/>
                <a:gd name="connsiteY5" fmla="*/ 219075 h 826294"/>
                <a:gd name="connsiteX6" fmla="*/ 642937 w 642937"/>
                <a:gd name="connsiteY6" fmla="*/ 164307 h 826294"/>
                <a:gd name="connsiteX7" fmla="*/ 635793 w 642937"/>
                <a:gd name="connsiteY7" fmla="*/ 85725 h 826294"/>
                <a:gd name="connsiteX8" fmla="*/ 397668 w 642937"/>
                <a:gd name="connsiteY8" fmla="*/ 0 h 826294"/>
                <a:gd name="connsiteX9" fmla="*/ 397668 w 642937"/>
                <a:gd name="connsiteY9" fmla="*/ 80963 h 826294"/>
                <a:gd name="connsiteX10" fmla="*/ 392906 w 642937"/>
                <a:gd name="connsiteY10" fmla="*/ 150019 h 826294"/>
                <a:gd name="connsiteX11" fmla="*/ 385762 w 642937"/>
                <a:gd name="connsiteY11" fmla="*/ 209550 h 826294"/>
                <a:gd name="connsiteX12" fmla="*/ 371475 w 642937"/>
                <a:gd name="connsiteY12" fmla="*/ 276225 h 826294"/>
                <a:gd name="connsiteX13" fmla="*/ 352425 w 642937"/>
                <a:gd name="connsiteY13" fmla="*/ 323850 h 826294"/>
                <a:gd name="connsiteX14" fmla="*/ 333375 w 642937"/>
                <a:gd name="connsiteY14" fmla="*/ 364332 h 826294"/>
                <a:gd name="connsiteX15" fmla="*/ 309562 w 642937"/>
                <a:gd name="connsiteY15" fmla="*/ 397669 h 826294"/>
                <a:gd name="connsiteX16" fmla="*/ 278606 w 642937"/>
                <a:gd name="connsiteY16" fmla="*/ 431007 h 826294"/>
                <a:gd name="connsiteX17" fmla="*/ 247650 w 642937"/>
                <a:gd name="connsiteY17" fmla="*/ 457200 h 826294"/>
                <a:gd name="connsiteX18" fmla="*/ 204787 w 642937"/>
                <a:gd name="connsiteY18" fmla="*/ 481013 h 826294"/>
                <a:gd name="connsiteX19" fmla="*/ 159543 w 642937"/>
                <a:gd name="connsiteY19" fmla="*/ 500063 h 826294"/>
                <a:gd name="connsiteX20" fmla="*/ 107156 w 642937"/>
                <a:gd name="connsiteY20" fmla="*/ 511969 h 826294"/>
                <a:gd name="connsiteX21" fmla="*/ 42862 w 642937"/>
                <a:gd name="connsiteY21" fmla="*/ 516732 h 826294"/>
                <a:gd name="connsiteX22" fmla="*/ 0 w 642937"/>
                <a:gd name="connsiteY22" fmla="*/ 516732 h 826294"/>
                <a:gd name="connsiteX23" fmla="*/ 4762 w 642937"/>
                <a:gd name="connsiteY23" fmla="*/ 826294 h 826294"/>
                <a:gd name="connsiteX24" fmla="*/ 59531 w 642937"/>
                <a:gd name="connsiteY24" fmla="*/ 826294 h 826294"/>
                <a:gd name="connsiteX25" fmla="*/ 119062 w 642937"/>
                <a:gd name="connsiteY25" fmla="*/ 821532 h 826294"/>
                <a:gd name="connsiteX26" fmla="*/ 197643 w 642937"/>
                <a:gd name="connsiteY26" fmla="*/ 804863 h 826294"/>
                <a:gd name="connsiteX27" fmla="*/ 269081 w 642937"/>
                <a:gd name="connsiteY27" fmla="*/ 785813 h 826294"/>
                <a:gd name="connsiteX28" fmla="*/ 338137 w 642937"/>
                <a:gd name="connsiteY28" fmla="*/ 757238 h 826294"/>
                <a:gd name="connsiteX29" fmla="*/ 400050 w 642937"/>
                <a:gd name="connsiteY29" fmla="*/ 721519 h 826294"/>
                <a:gd name="connsiteX30" fmla="*/ 440531 w 642937"/>
                <a:gd name="connsiteY30" fmla="*/ 690563 h 826294"/>
                <a:gd name="connsiteX31" fmla="*/ 478631 w 642937"/>
                <a:gd name="connsiteY31" fmla="*/ 657225 h 826294"/>
                <a:gd name="connsiteX32" fmla="*/ 511968 w 642937"/>
                <a:gd name="connsiteY32" fmla="*/ 621507 h 826294"/>
                <a:gd name="connsiteX33" fmla="*/ 547687 w 642937"/>
                <a:gd name="connsiteY33" fmla="*/ 566738 h 826294"/>
                <a:gd name="connsiteX34" fmla="*/ 573881 w 642937"/>
                <a:gd name="connsiteY34" fmla="*/ 507207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7" h="826294">
                  <a:moveTo>
                    <a:pt x="573881" y="507207"/>
                  </a:moveTo>
                  <a:lnTo>
                    <a:pt x="600075" y="445294"/>
                  </a:lnTo>
                  <a:lnTo>
                    <a:pt x="616743" y="390525"/>
                  </a:lnTo>
                  <a:lnTo>
                    <a:pt x="626268" y="342900"/>
                  </a:lnTo>
                  <a:lnTo>
                    <a:pt x="635793" y="280988"/>
                  </a:lnTo>
                  <a:lnTo>
                    <a:pt x="640556" y="219075"/>
                  </a:lnTo>
                  <a:lnTo>
                    <a:pt x="642937" y="164307"/>
                  </a:lnTo>
                  <a:lnTo>
                    <a:pt x="635793" y="85725"/>
                  </a:lnTo>
                  <a:lnTo>
                    <a:pt x="397668" y="0"/>
                  </a:lnTo>
                  <a:lnTo>
                    <a:pt x="397668" y="80963"/>
                  </a:lnTo>
                  <a:lnTo>
                    <a:pt x="392906" y="150019"/>
                  </a:lnTo>
                  <a:lnTo>
                    <a:pt x="385762" y="209550"/>
                  </a:lnTo>
                  <a:lnTo>
                    <a:pt x="371475" y="276225"/>
                  </a:lnTo>
                  <a:lnTo>
                    <a:pt x="352425" y="323850"/>
                  </a:lnTo>
                  <a:lnTo>
                    <a:pt x="333375" y="364332"/>
                  </a:lnTo>
                  <a:lnTo>
                    <a:pt x="309562" y="397669"/>
                  </a:lnTo>
                  <a:lnTo>
                    <a:pt x="278606" y="431007"/>
                  </a:lnTo>
                  <a:lnTo>
                    <a:pt x="247650" y="457200"/>
                  </a:lnTo>
                  <a:lnTo>
                    <a:pt x="204787" y="481013"/>
                  </a:lnTo>
                  <a:lnTo>
                    <a:pt x="159543" y="500063"/>
                  </a:lnTo>
                  <a:lnTo>
                    <a:pt x="107156" y="511969"/>
                  </a:lnTo>
                  <a:lnTo>
                    <a:pt x="42862" y="516732"/>
                  </a:lnTo>
                  <a:lnTo>
                    <a:pt x="0" y="516732"/>
                  </a:lnTo>
                  <a:cubicBezTo>
                    <a:pt x="1587" y="619919"/>
                    <a:pt x="3175" y="723107"/>
                    <a:pt x="4762" y="826294"/>
                  </a:cubicBezTo>
                  <a:lnTo>
                    <a:pt x="59531" y="826294"/>
                  </a:lnTo>
                  <a:lnTo>
                    <a:pt x="119062" y="821532"/>
                  </a:lnTo>
                  <a:lnTo>
                    <a:pt x="197643" y="804863"/>
                  </a:lnTo>
                  <a:lnTo>
                    <a:pt x="269081" y="785813"/>
                  </a:lnTo>
                  <a:lnTo>
                    <a:pt x="338137" y="757238"/>
                  </a:lnTo>
                  <a:lnTo>
                    <a:pt x="400050" y="721519"/>
                  </a:lnTo>
                  <a:lnTo>
                    <a:pt x="440531" y="690563"/>
                  </a:lnTo>
                  <a:lnTo>
                    <a:pt x="478631" y="657225"/>
                  </a:lnTo>
                  <a:lnTo>
                    <a:pt x="511968" y="621507"/>
                  </a:lnTo>
                  <a:lnTo>
                    <a:pt x="547687" y="566738"/>
                  </a:lnTo>
                  <a:lnTo>
                    <a:pt x="573881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22436D9B-AC26-4FD3-93CD-6006302F330C}"/>
                </a:ext>
              </a:extLst>
            </p:cNvPr>
            <p:cNvSpPr/>
            <p:nvPr/>
          </p:nvSpPr>
          <p:spPr>
            <a:xfrm>
              <a:off x="6051550" y="4656138"/>
              <a:ext cx="590550" cy="401637"/>
            </a:xfrm>
            <a:custGeom>
              <a:avLst/>
              <a:gdLst>
                <a:gd name="connsiteX0" fmla="*/ 214313 w 590550"/>
                <a:gd name="connsiteY0" fmla="*/ 35719 h 402431"/>
                <a:gd name="connsiteX1" fmla="*/ 335757 w 590550"/>
                <a:gd name="connsiteY1" fmla="*/ 59531 h 402431"/>
                <a:gd name="connsiteX2" fmla="*/ 466725 w 590550"/>
                <a:gd name="connsiteY2" fmla="*/ 85725 h 402431"/>
                <a:gd name="connsiteX3" fmla="*/ 507207 w 590550"/>
                <a:gd name="connsiteY3" fmla="*/ 92869 h 402431"/>
                <a:gd name="connsiteX4" fmla="*/ 590550 w 590550"/>
                <a:gd name="connsiteY4" fmla="*/ 92869 h 402431"/>
                <a:gd name="connsiteX5" fmla="*/ 561975 w 590550"/>
                <a:gd name="connsiteY5" fmla="*/ 400050 h 402431"/>
                <a:gd name="connsiteX6" fmla="*/ 514350 w 590550"/>
                <a:gd name="connsiteY6" fmla="*/ 402431 h 402431"/>
                <a:gd name="connsiteX7" fmla="*/ 502444 w 590550"/>
                <a:gd name="connsiteY7" fmla="*/ 397669 h 402431"/>
                <a:gd name="connsiteX8" fmla="*/ 473869 w 590550"/>
                <a:gd name="connsiteY8" fmla="*/ 342900 h 402431"/>
                <a:gd name="connsiteX9" fmla="*/ 428625 w 590550"/>
                <a:gd name="connsiteY9" fmla="*/ 276225 h 402431"/>
                <a:gd name="connsiteX10" fmla="*/ 390525 w 590550"/>
                <a:gd name="connsiteY10" fmla="*/ 228600 h 402431"/>
                <a:gd name="connsiteX11" fmla="*/ 340519 w 590550"/>
                <a:gd name="connsiteY11" fmla="*/ 202406 h 402431"/>
                <a:gd name="connsiteX12" fmla="*/ 180975 w 590550"/>
                <a:gd name="connsiteY12" fmla="*/ 130969 h 402431"/>
                <a:gd name="connsiteX13" fmla="*/ 80963 w 590550"/>
                <a:gd name="connsiteY13" fmla="*/ 88106 h 402431"/>
                <a:gd name="connsiteX14" fmla="*/ 38100 w 590550"/>
                <a:gd name="connsiteY14" fmla="*/ 71437 h 402431"/>
                <a:gd name="connsiteX15" fmla="*/ 14288 w 590550"/>
                <a:gd name="connsiteY15" fmla="*/ 54769 h 402431"/>
                <a:gd name="connsiteX16" fmla="*/ 2382 w 590550"/>
                <a:gd name="connsiteY16" fmla="*/ 38100 h 402431"/>
                <a:gd name="connsiteX17" fmla="*/ 0 w 590550"/>
                <a:gd name="connsiteY17" fmla="*/ 23812 h 402431"/>
                <a:gd name="connsiteX18" fmla="*/ 9525 w 590550"/>
                <a:gd name="connsiteY18" fmla="*/ 7144 h 402431"/>
                <a:gd name="connsiteX19" fmla="*/ 42863 w 590550"/>
                <a:gd name="connsiteY19" fmla="*/ 0 h 402431"/>
                <a:gd name="connsiteX20" fmla="*/ 111919 w 590550"/>
                <a:gd name="connsiteY20" fmla="*/ 11906 h 402431"/>
                <a:gd name="connsiteX21" fmla="*/ 214313 w 590550"/>
                <a:gd name="connsiteY21" fmla="*/ 357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402431">
                  <a:moveTo>
                    <a:pt x="214313" y="35719"/>
                  </a:moveTo>
                  <a:lnTo>
                    <a:pt x="335757" y="59531"/>
                  </a:lnTo>
                  <a:lnTo>
                    <a:pt x="466725" y="85725"/>
                  </a:lnTo>
                  <a:lnTo>
                    <a:pt x="507207" y="92869"/>
                  </a:lnTo>
                  <a:lnTo>
                    <a:pt x="590550" y="92869"/>
                  </a:lnTo>
                  <a:lnTo>
                    <a:pt x="561975" y="400050"/>
                  </a:lnTo>
                  <a:lnTo>
                    <a:pt x="514350" y="402431"/>
                  </a:lnTo>
                  <a:lnTo>
                    <a:pt x="502444" y="397669"/>
                  </a:lnTo>
                  <a:lnTo>
                    <a:pt x="473869" y="342900"/>
                  </a:lnTo>
                  <a:lnTo>
                    <a:pt x="428625" y="276225"/>
                  </a:lnTo>
                  <a:lnTo>
                    <a:pt x="390525" y="228600"/>
                  </a:lnTo>
                  <a:lnTo>
                    <a:pt x="340519" y="202406"/>
                  </a:lnTo>
                  <a:lnTo>
                    <a:pt x="180975" y="130969"/>
                  </a:lnTo>
                  <a:lnTo>
                    <a:pt x="80963" y="88106"/>
                  </a:lnTo>
                  <a:lnTo>
                    <a:pt x="38100" y="71437"/>
                  </a:lnTo>
                  <a:lnTo>
                    <a:pt x="14288" y="54769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9525" y="7144"/>
                  </a:lnTo>
                  <a:lnTo>
                    <a:pt x="42863" y="0"/>
                  </a:lnTo>
                  <a:lnTo>
                    <a:pt x="111919" y="11906"/>
                  </a:lnTo>
                  <a:lnTo>
                    <a:pt x="214313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862161EC-2C9C-4A53-84FE-7D026C20BC41}"/>
                </a:ext>
              </a:extLst>
            </p:cNvPr>
            <p:cNvSpPr/>
            <p:nvPr/>
          </p:nvSpPr>
          <p:spPr>
            <a:xfrm rot="16200000">
              <a:off x="3641726" y="4035425"/>
              <a:ext cx="3943350" cy="409575"/>
            </a:xfrm>
            <a:custGeom>
              <a:avLst/>
              <a:gdLst>
                <a:gd name="connsiteX0" fmla="*/ 2082800 w 3943350"/>
                <a:gd name="connsiteY0" fmla="*/ 168275 h 409575"/>
                <a:gd name="connsiteX1" fmla="*/ 2520950 w 3943350"/>
                <a:gd name="connsiteY1" fmla="*/ 177800 h 409575"/>
                <a:gd name="connsiteX2" fmla="*/ 2984500 w 3943350"/>
                <a:gd name="connsiteY2" fmla="*/ 184150 h 409575"/>
                <a:gd name="connsiteX3" fmla="*/ 3444875 w 3943350"/>
                <a:gd name="connsiteY3" fmla="*/ 184150 h 409575"/>
                <a:gd name="connsiteX4" fmla="*/ 3613150 w 3943350"/>
                <a:gd name="connsiteY4" fmla="*/ 184150 h 409575"/>
                <a:gd name="connsiteX5" fmla="*/ 3663950 w 3943350"/>
                <a:gd name="connsiteY5" fmla="*/ 177800 h 409575"/>
                <a:gd name="connsiteX6" fmla="*/ 3730625 w 3943350"/>
                <a:gd name="connsiteY6" fmla="*/ 158750 h 409575"/>
                <a:gd name="connsiteX7" fmla="*/ 3787775 w 3943350"/>
                <a:gd name="connsiteY7" fmla="*/ 136525 h 409575"/>
                <a:gd name="connsiteX8" fmla="*/ 3829050 w 3943350"/>
                <a:gd name="connsiteY8" fmla="*/ 107950 h 409575"/>
                <a:gd name="connsiteX9" fmla="*/ 3854450 w 3943350"/>
                <a:gd name="connsiteY9" fmla="*/ 73025 h 409575"/>
                <a:gd name="connsiteX10" fmla="*/ 3873500 w 3943350"/>
                <a:gd name="connsiteY10" fmla="*/ 34925 h 409575"/>
                <a:gd name="connsiteX11" fmla="*/ 3895725 w 3943350"/>
                <a:gd name="connsiteY11" fmla="*/ 12700 h 409575"/>
                <a:gd name="connsiteX12" fmla="*/ 3911600 w 3943350"/>
                <a:gd name="connsiteY12" fmla="*/ 3175 h 409575"/>
                <a:gd name="connsiteX13" fmla="*/ 3927475 w 3943350"/>
                <a:gd name="connsiteY13" fmla="*/ 0 h 409575"/>
                <a:gd name="connsiteX14" fmla="*/ 3930650 w 3943350"/>
                <a:gd name="connsiteY14" fmla="*/ 3175 h 409575"/>
                <a:gd name="connsiteX15" fmla="*/ 3940175 w 3943350"/>
                <a:gd name="connsiteY15" fmla="*/ 12700 h 409575"/>
                <a:gd name="connsiteX16" fmla="*/ 3943350 w 3943350"/>
                <a:gd name="connsiteY16" fmla="*/ 44450 h 409575"/>
                <a:gd name="connsiteX17" fmla="*/ 3943350 w 3943350"/>
                <a:gd name="connsiteY17" fmla="*/ 98425 h 409575"/>
                <a:gd name="connsiteX18" fmla="*/ 3930650 w 3943350"/>
                <a:gd name="connsiteY18" fmla="*/ 180975 h 409575"/>
                <a:gd name="connsiteX19" fmla="*/ 3911600 w 3943350"/>
                <a:gd name="connsiteY19" fmla="*/ 298450 h 409575"/>
                <a:gd name="connsiteX20" fmla="*/ 3895725 w 3943350"/>
                <a:gd name="connsiteY20" fmla="*/ 355600 h 409575"/>
                <a:gd name="connsiteX21" fmla="*/ 3778250 w 3943350"/>
                <a:gd name="connsiteY21" fmla="*/ 406400 h 409575"/>
                <a:gd name="connsiteX22" fmla="*/ 3568700 w 3943350"/>
                <a:gd name="connsiteY22" fmla="*/ 409575 h 409575"/>
                <a:gd name="connsiteX23" fmla="*/ 3251200 w 3943350"/>
                <a:gd name="connsiteY23" fmla="*/ 409575 h 409575"/>
                <a:gd name="connsiteX24" fmla="*/ 2854325 w 3943350"/>
                <a:gd name="connsiteY24" fmla="*/ 409575 h 409575"/>
                <a:gd name="connsiteX25" fmla="*/ 2349500 w 3943350"/>
                <a:gd name="connsiteY25" fmla="*/ 409575 h 409575"/>
                <a:gd name="connsiteX26" fmla="*/ 1924050 w 3943350"/>
                <a:gd name="connsiteY26" fmla="*/ 409575 h 409575"/>
                <a:gd name="connsiteX27" fmla="*/ 1536700 w 3943350"/>
                <a:gd name="connsiteY27" fmla="*/ 409575 h 409575"/>
                <a:gd name="connsiteX28" fmla="*/ 1171575 w 3943350"/>
                <a:gd name="connsiteY28" fmla="*/ 406400 h 409575"/>
                <a:gd name="connsiteX29" fmla="*/ 942975 w 3943350"/>
                <a:gd name="connsiteY29" fmla="*/ 396875 h 409575"/>
                <a:gd name="connsiteX30" fmla="*/ 701675 w 3943350"/>
                <a:gd name="connsiteY30" fmla="*/ 381000 h 409575"/>
                <a:gd name="connsiteX31" fmla="*/ 485775 w 3943350"/>
                <a:gd name="connsiteY31" fmla="*/ 358775 h 409575"/>
                <a:gd name="connsiteX32" fmla="*/ 222250 w 3943350"/>
                <a:gd name="connsiteY32" fmla="*/ 330200 h 409575"/>
                <a:gd name="connsiteX33" fmla="*/ 95250 w 3943350"/>
                <a:gd name="connsiteY33" fmla="*/ 307975 h 409575"/>
                <a:gd name="connsiteX34" fmla="*/ 47625 w 3943350"/>
                <a:gd name="connsiteY34" fmla="*/ 292100 h 409575"/>
                <a:gd name="connsiteX35" fmla="*/ 25400 w 3943350"/>
                <a:gd name="connsiteY35" fmla="*/ 279400 h 409575"/>
                <a:gd name="connsiteX36" fmla="*/ 12700 w 3943350"/>
                <a:gd name="connsiteY36" fmla="*/ 266700 h 409575"/>
                <a:gd name="connsiteX37" fmla="*/ 3175 w 3943350"/>
                <a:gd name="connsiteY37" fmla="*/ 244475 h 409575"/>
                <a:gd name="connsiteX38" fmla="*/ 0 w 3943350"/>
                <a:gd name="connsiteY38" fmla="*/ 228600 h 409575"/>
                <a:gd name="connsiteX39" fmla="*/ 12700 w 3943350"/>
                <a:gd name="connsiteY39" fmla="*/ 212725 h 409575"/>
                <a:gd name="connsiteX40" fmla="*/ 34925 w 3943350"/>
                <a:gd name="connsiteY40" fmla="*/ 196850 h 409575"/>
                <a:gd name="connsiteX41" fmla="*/ 60325 w 3943350"/>
                <a:gd name="connsiteY41" fmla="*/ 184150 h 409575"/>
                <a:gd name="connsiteX42" fmla="*/ 146050 w 3943350"/>
                <a:gd name="connsiteY42" fmla="*/ 161925 h 409575"/>
                <a:gd name="connsiteX43" fmla="*/ 304800 w 3943350"/>
                <a:gd name="connsiteY43" fmla="*/ 130175 h 409575"/>
                <a:gd name="connsiteX44" fmla="*/ 412750 w 3943350"/>
                <a:gd name="connsiteY44" fmla="*/ 120650 h 409575"/>
                <a:gd name="connsiteX45" fmla="*/ 473075 w 3943350"/>
                <a:gd name="connsiteY45" fmla="*/ 114300 h 409575"/>
                <a:gd name="connsiteX46" fmla="*/ 587375 w 3943350"/>
                <a:gd name="connsiteY46" fmla="*/ 107950 h 409575"/>
                <a:gd name="connsiteX47" fmla="*/ 612775 w 3943350"/>
                <a:gd name="connsiteY47" fmla="*/ 111125 h 409575"/>
                <a:gd name="connsiteX48" fmla="*/ 650875 w 3943350"/>
                <a:gd name="connsiteY48" fmla="*/ 120650 h 409575"/>
                <a:gd name="connsiteX49" fmla="*/ 847725 w 3943350"/>
                <a:gd name="connsiteY49" fmla="*/ 127000 h 409575"/>
                <a:gd name="connsiteX50" fmla="*/ 1311275 w 3943350"/>
                <a:gd name="connsiteY50" fmla="*/ 146050 h 409575"/>
                <a:gd name="connsiteX51" fmla="*/ 2082800 w 3943350"/>
                <a:gd name="connsiteY51" fmla="*/ 1682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43350" h="409575">
                  <a:moveTo>
                    <a:pt x="2082800" y="168275"/>
                  </a:moveTo>
                  <a:lnTo>
                    <a:pt x="2520950" y="177800"/>
                  </a:lnTo>
                  <a:lnTo>
                    <a:pt x="2984500" y="184150"/>
                  </a:lnTo>
                  <a:lnTo>
                    <a:pt x="3444875" y="184150"/>
                  </a:lnTo>
                  <a:lnTo>
                    <a:pt x="3613150" y="184150"/>
                  </a:lnTo>
                  <a:lnTo>
                    <a:pt x="3663950" y="177800"/>
                  </a:lnTo>
                  <a:lnTo>
                    <a:pt x="3730625" y="158750"/>
                  </a:lnTo>
                  <a:lnTo>
                    <a:pt x="3787775" y="136525"/>
                  </a:lnTo>
                  <a:lnTo>
                    <a:pt x="3829050" y="107950"/>
                  </a:lnTo>
                  <a:lnTo>
                    <a:pt x="3854450" y="73025"/>
                  </a:lnTo>
                  <a:lnTo>
                    <a:pt x="3873500" y="34925"/>
                  </a:lnTo>
                  <a:lnTo>
                    <a:pt x="3895725" y="12700"/>
                  </a:lnTo>
                  <a:lnTo>
                    <a:pt x="3911600" y="3175"/>
                  </a:lnTo>
                  <a:lnTo>
                    <a:pt x="3927475" y="0"/>
                  </a:lnTo>
                  <a:lnTo>
                    <a:pt x="3930650" y="3175"/>
                  </a:lnTo>
                  <a:lnTo>
                    <a:pt x="3940175" y="12700"/>
                  </a:lnTo>
                  <a:lnTo>
                    <a:pt x="3943350" y="44450"/>
                  </a:lnTo>
                  <a:lnTo>
                    <a:pt x="3943350" y="98425"/>
                  </a:lnTo>
                  <a:lnTo>
                    <a:pt x="3930650" y="180975"/>
                  </a:lnTo>
                  <a:lnTo>
                    <a:pt x="3911600" y="298450"/>
                  </a:lnTo>
                  <a:lnTo>
                    <a:pt x="3895725" y="355600"/>
                  </a:lnTo>
                  <a:lnTo>
                    <a:pt x="3778250" y="406400"/>
                  </a:lnTo>
                  <a:lnTo>
                    <a:pt x="3568700" y="409575"/>
                  </a:lnTo>
                  <a:lnTo>
                    <a:pt x="3251200" y="409575"/>
                  </a:lnTo>
                  <a:lnTo>
                    <a:pt x="2854325" y="409575"/>
                  </a:lnTo>
                  <a:lnTo>
                    <a:pt x="2349500" y="409575"/>
                  </a:lnTo>
                  <a:lnTo>
                    <a:pt x="1924050" y="409575"/>
                  </a:lnTo>
                  <a:lnTo>
                    <a:pt x="1536700" y="409575"/>
                  </a:lnTo>
                  <a:lnTo>
                    <a:pt x="1171575" y="406400"/>
                  </a:lnTo>
                  <a:lnTo>
                    <a:pt x="942975" y="396875"/>
                  </a:lnTo>
                  <a:lnTo>
                    <a:pt x="701675" y="381000"/>
                  </a:lnTo>
                  <a:lnTo>
                    <a:pt x="485775" y="358775"/>
                  </a:lnTo>
                  <a:lnTo>
                    <a:pt x="222250" y="330200"/>
                  </a:lnTo>
                  <a:lnTo>
                    <a:pt x="95250" y="307975"/>
                  </a:lnTo>
                  <a:lnTo>
                    <a:pt x="47625" y="292100"/>
                  </a:lnTo>
                  <a:lnTo>
                    <a:pt x="25400" y="279400"/>
                  </a:lnTo>
                  <a:lnTo>
                    <a:pt x="12700" y="266700"/>
                  </a:lnTo>
                  <a:lnTo>
                    <a:pt x="3175" y="244475"/>
                  </a:lnTo>
                  <a:lnTo>
                    <a:pt x="0" y="228600"/>
                  </a:lnTo>
                  <a:lnTo>
                    <a:pt x="12700" y="212725"/>
                  </a:lnTo>
                  <a:lnTo>
                    <a:pt x="34925" y="196850"/>
                  </a:lnTo>
                  <a:lnTo>
                    <a:pt x="60325" y="184150"/>
                  </a:lnTo>
                  <a:lnTo>
                    <a:pt x="146050" y="161925"/>
                  </a:lnTo>
                  <a:lnTo>
                    <a:pt x="304800" y="130175"/>
                  </a:lnTo>
                  <a:lnTo>
                    <a:pt x="412750" y="120650"/>
                  </a:lnTo>
                  <a:lnTo>
                    <a:pt x="473075" y="114300"/>
                  </a:lnTo>
                  <a:lnTo>
                    <a:pt x="587375" y="107950"/>
                  </a:lnTo>
                  <a:lnTo>
                    <a:pt x="612775" y="111125"/>
                  </a:lnTo>
                  <a:lnTo>
                    <a:pt x="650875" y="120650"/>
                  </a:lnTo>
                  <a:lnTo>
                    <a:pt x="847725" y="127000"/>
                  </a:lnTo>
                  <a:lnTo>
                    <a:pt x="1311275" y="146050"/>
                  </a:lnTo>
                  <a:lnTo>
                    <a:pt x="2082800" y="16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871B4A1-8A8F-46EC-BD6D-9B468C30B5C3}"/>
              </a:ext>
            </a:extLst>
          </p:cNvPr>
          <p:cNvSpPr/>
          <p:nvPr/>
        </p:nvSpPr>
        <p:spPr>
          <a:xfrm>
            <a:off x="2665413" y="2600325"/>
            <a:ext cx="1790700" cy="569913"/>
          </a:xfrm>
          <a:custGeom>
            <a:avLst/>
            <a:gdLst>
              <a:gd name="connsiteX0" fmla="*/ 1340644 w 1790700"/>
              <a:gd name="connsiteY0" fmla="*/ 307181 h 569119"/>
              <a:gd name="connsiteX1" fmla="*/ 1166812 w 1790700"/>
              <a:gd name="connsiteY1" fmla="*/ 345281 h 569119"/>
              <a:gd name="connsiteX2" fmla="*/ 1009650 w 1790700"/>
              <a:gd name="connsiteY2" fmla="*/ 378619 h 569119"/>
              <a:gd name="connsiteX3" fmla="*/ 719137 w 1790700"/>
              <a:gd name="connsiteY3" fmla="*/ 454819 h 569119"/>
              <a:gd name="connsiteX4" fmla="*/ 554831 w 1790700"/>
              <a:gd name="connsiteY4" fmla="*/ 504825 h 569119"/>
              <a:gd name="connsiteX5" fmla="*/ 459581 w 1790700"/>
              <a:gd name="connsiteY5" fmla="*/ 540544 h 569119"/>
              <a:gd name="connsiteX6" fmla="*/ 400050 w 1790700"/>
              <a:gd name="connsiteY6" fmla="*/ 566738 h 569119"/>
              <a:gd name="connsiteX7" fmla="*/ 383381 w 1790700"/>
              <a:gd name="connsiteY7" fmla="*/ 569119 h 569119"/>
              <a:gd name="connsiteX8" fmla="*/ 345281 w 1790700"/>
              <a:gd name="connsiteY8" fmla="*/ 569119 h 569119"/>
              <a:gd name="connsiteX9" fmla="*/ 314325 w 1790700"/>
              <a:gd name="connsiteY9" fmla="*/ 559594 h 569119"/>
              <a:gd name="connsiteX10" fmla="*/ 280987 w 1790700"/>
              <a:gd name="connsiteY10" fmla="*/ 542925 h 569119"/>
              <a:gd name="connsiteX11" fmla="*/ 211931 w 1790700"/>
              <a:gd name="connsiteY11" fmla="*/ 495300 h 569119"/>
              <a:gd name="connsiteX12" fmla="*/ 140494 w 1790700"/>
              <a:gd name="connsiteY12" fmla="*/ 440531 h 569119"/>
              <a:gd name="connsiteX13" fmla="*/ 73819 w 1790700"/>
              <a:gd name="connsiteY13" fmla="*/ 373856 h 569119"/>
              <a:gd name="connsiteX14" fmla="*/ 28575 w 1790700"/>
              <a:gd name="connsiteY14" fmla="*/ 328613 h 569119"/>
              <a:gd name="connsiteX15" fmla="*/ 7144 w 1790700"/>
              <a:gd name="connsiteY15" fmla="*/ 304800 h 569119"/>
              <a:gd name="connsiteX16" fmla="*/ 0 w 1790700"/>
              <a:gd name="connsiteY16" fmla="*/ 290513 h 569119"/>
              <a:gd name="connsiteX17" fmla="*/ 0 w 1790700"/>
              <a:gd name="connsiteY17" fmla="*/ 276225 h 569119"/>
              <a:gd name="connsiteX18" fmla="*/ 0 w 1790700"/>
              <a:gd name="connsiteY18" fmla="*/ 261938 h 569119"/>
              <a:gd name="connsiteX19" fmla="*/ 7144 w 1790700"/>
              <a:gd name="connsiteY19" fmla="*/ 250031 h 569119"/>
              <a:gd name="connsiteX20" fmla="*/ 21431 w 1790700"/>
              <a:gd name="connsiteY20" fmla="*/ 247650 h 569119"/>
              <a:gd name="connsiteX21" fmla="*/ 42862 w 1790700"/>
              <a:gd name="connsiteY21" fmla="*/ 254794 h 569119"/>
              <a:gd name="connsiteX22" fmla="*/ 80962 w 1790700"/>
              <a:gd name="connsiteY22" fmla="*/ 273844 h 569119"/>
              <a:gd name="connsiteX23" fmla="*/ 119062 w 1790700"/>
              <a:gd name="connsiteY23" fmla="*/ 288131 h 569119"/>
              <a:gd name="connsiteX24" fmla="*/ 169069 w 1790700"/>
              <a:gd name="connsiteY24" fmla="*/ 304800 h 569119"/>
              <a:gd name="connsiteX25" fmla="*/ 209550 w 1790700"/>
              <a:gd name="connsiteY25" fmla="*/ 316706 h 569119"/>
              <a:gd name="connsiteX26" fmla="*/ 259556 w 1790700"/>
              <a:gd name="connsiteY26" fmla="*/ 326231 h 569119"/>
              <a:gd name="connsiteX27" fmla="*/ 311944 w 1790700"/>
              <a:gd name="connsiteY27" fmla="*/ 333375 h 569119"/>
              <a:gd name="connsiteX28" fmla="*/ 352425 w 1790700"/>
              <a:gd name="connsiteY28" fmla="*/ 338138 h 569119"/>
              <a:gd name="connsiteX29" fmla="*/ 385762 w 1790700"/>
              <a:gd name="connsiteY29" fmla="*/ 338138 h 569119"/>
              <a:gd name="connsiteX30" fmla="*/ 433387 w 1790700"/>
              <a:gd name="connsiteY30" fmla="*/ 335756 h 569119"/>
              <a:gd name="connsiteX31" fmla="*/ 497681 w 1790700"/>
              <a:gd name="connsiteY31" fmla="*/ 326231 h 569119"/>
              <a:gd name="connsiteX32" fmla="*/ 673894 w 1790700"/>
              <a:gd name="connsiteY32" fmla="*/ 288131 h 569119"/>
              <a:gd name="connsiteX33" fmla="*/ 823912 w 1790700"/>
              <a:gd name="connsiteY33" fmla="*/ 245269 h 569119"/>
              <a:gd name="connsiteX34" fmla="*/ 1007269 w 1790700"/>
              <a:gd name="connsiteY34" fmla="*/ 197644 h 569119"/>
              <a:gd name="connsiteX35" fmla="*/ 1164431 w 1790700"/>
              <a:gd name="connsiteY35" fmla="*/ 150019 h 569119"/>
              <a:gd name="connsiteX36" fmla="*/ 1231106 w 1790700"/>
              <a:gd name="connsiteY36" fmla="*/ 123825 h 569119"/>
              <a:gd name="connsiteX37" fmla="*/ 1312069 w 1790700"/>
              <a:gd name="connsiteY37" fmla="*/ 88106 h 569119"/>
              <a:gd name="connsiteX38" fmla="*/ 1364456 w 1790700"/>
              <a:gd name="connsiteY38" fmla="*/ 61913 h 569119"/>
              <a:gd name="connsiteX39" fmla="*/ 1400175 w 1790700"/>
              <a:gd name="connsiteY39" fmla="*/ 40481 h 569119"/>
              <a:gd name="connsiteX40" fmla="*/ 1435894 w 1790700"/>
              <a:gd name="connsiteY40" fmla="*/ 23813 h 569119"/>
              <a:gd name="connsiteX41" fmla="*/ 1471612 w 1790700"/>
              <a:gd name="connsiteY41" fmla="*/ 7144 h 569119"/>
              <a:gd name="connsiteX42" fmla="*/ 1502569 w 1790700"/>
              <a:gd name="connsiteY42" fmla="*/ 0 h 569119"/>
              <a:gd name="connsiteX43" fmla="*/ 1562100 w 1790700"/>
              <a:gd name="connsiteY43" fmla="*/ 4763 h 569119"/>
              <a:gd name="connsiteX44" fmla="*/ 1633537 w 1790700"/>
              <a:gd name="connsiteY44" fmla="*/ 21431 h 569119"/>
              <a:gd name="connsiteX45" fmla="*/ 1688306 w 1790700"/>
              <a:gd name="connsiteY45" fmla="*/ 40481 h 569119"/>
              <a:gd name="connsiteX46" fmla="*/ 1726406 w 1790700"/>
              <a:gd name="connsiteY46" fmla="*/ 61913 h 569119"/>
              <a:gd name="connsiteX47" fmla="*/ 1757362 w 1790700"/>
              <a:gd name="connsiteY47" fmla="*/ 80963 h 569119"/>
              <a:gd name="connsiteX48" fmla="*/ 1776412 w 1790700"/>
              <a:gd name="connsiteY48" fmla="*/ 97631 h 569119"/>
              <a:gd name="connsiteX49" fmla="*/ 1785937 w 1790700"/>
              <a:gd name="connsiteY49" fmla="*/ 111919 h 569119"/>
              <a:gd name="connsiteX50" fmla="*/ 1790700 w 1790700"/>
              <a:gd name="connsiteY50" fmla="*/ 130969 h 569119"/>
              <a:gd name="connsiteX51" fmla="*/ 1790700 w 1790700"/>
              <a:gd name="connsiteY51" fmla="*/ 159544 h 569119"/>
              <a:gd name="connsiteX52" fmla="*/ 1785937 w 1790700"/>
              <a:gd name="connsiteY52" fmla="*/ 183356 h 569119"/>
              <a:gd name="connsiteX53" fmla="*/ 1774031 w 1790700"/>
              <a:gd name="connsiteY53" fmla="*/ 202406 h 569119"/>
              <a:gd name="connsiteX54" fmla="*/ 1752600 w 1790700"/>
              <a:gd name="connsiteY54" fmla="*/ 216694 h 569119"/>
              <a:gd name="connsiteX55" fmla="*/ 1707356 w 1790700"/>
              <a:gd name="connsiteY55" fmla="*/ 233363 h 569119"/>
              <a:gd name="connsiteX56" fmla="*/ 1652587 w 1790700"/>
              <a:gd name="connsiteY56" fmla="*/ 245269 h 569119"/>
              <a:gd name="connsiteX57" fmla="*/ 1585912 w 1790700"/>
              <a:gd name="connsiteY57" fmla="*/ 254794 h 569119"/>
              <a:gd name="connsiteX58" fmla="*/ 1488281 w 1790700"/>
              <a:gd name="connsiteY58" fmla="*/ 273844 h 569119"/>
              <a:gd name="connsiteX59" fmla="*/ 1340644 w 1790700"/>
              <a:gd name="connsiteY59" fmla="*/ 307181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90700" h="569119">
                <a:moveTo>
                  <a:pt x="1340644" y="307181"/>
                </a:moveTo>
                <a:lnTo>
                  <a:pt x="1166812" y="345281"/>
                </a:lnTo>
                <a:lnTo>
                  <a:pt x="1009650" y="378619"/>
                </a:lnTo>
                <a:lnTo>
                  <a:pt x="719137" y="454819"/>
                </a:lnTo>
                <a:lnTo>
                  <a:pt x="554831" y="504825"/>
                </a:lnTo>
                <a:lnTo>
                  <a:pt x="459581" y="540544"/>
                </a:lnTo>
                <a:lnTo>
                  <a:pt x="400050" y="566738"/>
                </a:lnTo>
                <a:lnTo>
                  <a:pt x="383381" y="569119"/>
                </a:lnTo>
                <a:lnTo>
                  <a:pt x="345281" y="569119"/>
                </a:lnTo>
                <a:lnTo>
                  <a:pt x="314325" y="559594"/>
                </a:lnTo>
                <a:lnTo>
                  <a:pt x="280987" y="542925"/>
                </a:lnTo>
                <a:lnTo>
                  <a:pt x="211931" y="495300"/>
                </a:lnTo>
                <a:lnTo>
                  <a:pt x="140494" y="440531"/>
                </a:lnTo>
                <a:lnTo>
                  <a:pt x="73819" y="373856"/>
                </a:lnTo>
                <a:lnTo>
                  <a:pt x="28575" y="328613"/>
                </a:lnTo>
                <a:lnTo>
                  <a:pt x="7144" y="304800"/>
                </a:lnTo>
                <a:lnTo>
                  <a:pt x="0" y="290513"/>
                </a:lnTo>
                <a:lnTo>
                  <a:pt x="0" y="276225"/>
                </a:lnTo>
                <a:lnTo>
                  <a:pt x="0" y="261938"/>
                </a:lnTo>
                <a:lnTo>
                  <a:pt x="7144" y="250031"/>
                </a:lnTo>
                <a:lnTo>
                  <a:pt x="21431" y="247650"/>
                </a:lnTo>
                <a:lnTo>
                  <a:pt x="42862" y="254794"/>
                </a:lnTo>
                <a:lnTo>
                  <a:pt x="80962" y="273844"/>
                </a:lnTo>
                <a:lnTo>
                  <a:pt x="119062" y="288131"/>
                </a:lnTo>
                <a:lnTo>
                  <a:pt x="169069" y="304800"/>
                </a:lnTo>
                <a:lnTo>
                  <a:pt x="209550" y="316706"/>
                </a:lnTo>
                <a:lnTo>
                  <a:pt x="259556" y="326231"/>
                </a:lnTo>
                <a:lnTo>
                  <a:pt x="311944" y="333375"/>
                </a:lnTo>
                <a:lnTo>
                  <a:pt x="352425" y="338138"/>
                </a:lnTo>
                <a:lnTo>
                  <a:pt x="385762" y="338138"/>
                </a:lnTo>
                <a:lnTo>
                  <a:pt x="433387" y="335756"/>
                </a:lnTo>
                <a:lnTo>
                  <a:pt x="497681" y="326231"/>
                </a:lnTo>
                <a:lnTo>
                  <a:pt x="673894" y="288131"/>
                </a:lnTo>
                <a:lnTo>
                  <a:pt x="823912" y="245269"/>
                </a:lnTo>
                <a:lnTo>
                  <a:pt x="1007269" y="197644"/>
                </a:lnTo>
                <a:lnTo>
                  <a:pt x="1164431" y="150019"/>
                </a:lnTo>
                <a:lnTo>
                  <a:pt x="1231106" y="123825"/>
                </a:lnTo>
                <a:lnTo>
                  <a:pt x="1312069" y="88106"/>
                </a:lnTo>
                <a:lnTo>
                  <a:pt x="1364456" y="61913"/>
                </a:lnTo>
                <a:lnTo>
                  <a:pt x="1400175" y="40481"/>
                </a:lnTo>
                <a:lnTo>
                  <a:pt x="1435894" y="23813"/>
                </a:lnTo>
                <a:lnTo>
                  <a:pt x="1471612" y="7144"/>
                </a:lnTo>
                <a:lnTo>
                  <a:pt x="1502569" y="0"/>
                </a:lnTo>
                <a:lnTo>
                  <a:pt x="1562100" y="4763"/>
                </a:lnTo>
                <a:lnTo>
                  <a:pt x="1633537" y="21431"/>
                </a:lnTo>
                <a:lnTo>
                  <a:pt x="1688306" y="40481"/>
                </a:lnTo>
                <a:lnTo>
                  <a:pt x="1726406" y="61913"/>
                </a:lnTo>
                <a:lnTo>
                  <a:pt x="1757362" y="80963"/>
                </a:lnTo>
                <a:lnTo>
                  <a:pt x="1776412" y="97631"/>
                </a:lnTo>
                <a:lnTo>
                  <a:pt x="1785937" y="111919"/>
                </a:lnTo>
                <a:lnTo>
                  <a:pt x="1790700" y="130969"/>
                </a:lnTo>
                <a:lnTo>
                  <a:pt x="1790700" y="159544"/>
                </a:lnTo>
                <a:lnTo>
                  <a:pt x="1785937" y="183356"/>
                </a:lnTo>
                <a:lnTo>
                  <a:pt x="1774031" y="202406"/>
                </a:lnTo>
                <a:lnTo>
                  <a:pt x="1752600" y="216694"/>
                </a:lnTo>
                <a:lnTo>
                  <a:pt x="1707356" y="233363"/>
                </a:lnTo>
                <a:lnTo>
                  <a:pt x="1652587" y="245269"/>
                </a:lnTo>
                <a:lnTo>
                  <a:pt x="1585912" y="254794"/>
                </a:lnTo>
                <a:lnTo>
                  <a:pt x="1488281" y="273844"/>
                </a:lnTo>
                <a:lnTo>
                  <a:pt x="1340644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63D4951-420D-4CFE-9618-D688F6372B7A}"/>
              </a:ext>
            </a:extLst>
          </p:cNvPr>
          <p:cNvSpPr/>
          <p:nvPr/>
        </p:nvSpPr>
        <p:spPr>
          <a:xfrm>
            <a:off x="5437188" y="1609725"/>
            <a:ext cx="561975" cy="1020763"/>
          </a:xfrm>
          <a:custGeom>
            <a:avLst/>
            <a:gdLst>
              <a:gd name="connsiteX0" fmla="*/ 483394 w 561975"/>
              <a:gd name="connsiteY0" fmla="*/ 797719 h 1021556"/>
              <a:gd name="connsiteX1" fmla="*/ 459581 w 561975"/>
              <a:gd name="connsiteY1" fmla="*/ 992981 h 1021556"/>
              <a:gd name="connsiteX2" fmla="*/ 245269 w 561975"/>
              <a:gd name="connsiteY2" fmla="*/ 1021556 h 1021556"/>
              <a:gd name="connsiteX3" fmla="*/ 242887 w 561975"/>
              <a:gd name="connsiteY3" fmla="*/ 878681 h 1021556"/>
              <a:gd name="connsiteX4" fmla="*/ 233362 w 561975"/>
              <a:gd name="connsiteY4" fmla="*/ 647700 h 1021556"/>
              <a:gd name="connsiteX5" fmla="*/ 223837 w 561975"/>
              <a:gd name="connsiteY5" fmla="*/ 433388 h 1021556"/>
              <a:gd name="connsiteX6" fmla="*/ 221456 w 561975"/>
              <a:gd name="connsiteY6" fmla="*/ 338138 h 1021556"/>
              <a:gd name="connsiteX7" fmla="*/ 219075 w 561975"/>
              <a:gd name="connsiteY7" fmla="*/ 288131 h 1021556"/>
              <a:gd name="connsiteX8" fmla="*/ 214312 w 561975"/>
              <a:gd name="connsiteY8" fmla="*/ 257175 h 1021556"/>
              <a:gd name="connsiteX9" fmla="*/ 207169 w 561975"/>
              <a:gd name="connsiteY9" fmla="*/ 238125 h 1021556"/>
              <a:gd name="connsiteX10" fmla="*/ 188119 w 561975"/>
              <a:gd name="connsiteY10" fmla="*/ 211931 h 1021556"/>
              <a:gd name="connsiteX11" fmla="*/ 150019 w 561975"/>
              <a:gd name="connsiteY11" fmla="*/ 169069 h 1021556"/>
              <a:gd name="connsiteX12" fmla="*/ 126206 w 561975"/>
              <a:gd name="connsiteY12" fmla="*/ 142875 h 1021556"/>
              <a:gd name="connsiteX13" fmla="*/ 95250 w 561975"/>
              <a:gd name="connsiteY13" fmla="*/ 116681 h 1021556"/>
              <a:gd name="connsiteX14" fmla="*/ 71437 w 561975"/>
              <a:gd name="connsiteY14" fmla="*/ 102394 h 1021556"/>
              <a:gd name="connsiteX15" fmla="*/ 47625 w 561975"/>
              <a:gd name="connsiteY15" fmla="*/ 92869 h 1021556"/>
              <a:gd name="connsiteX16" fmla="*/ 21431 w 561975"/>
              <a:gd name="connsiteY16" fmla="*/ 83344 h 1021556"/>
              <a:gd name="connsiteX17" fmla="*/ 7144 w 561975"/>
              <a:gd name="connsiteY17" fmla="*/ 69056 h 1021556"/>
              <a:gd name="connsiteX18" fmla="*/ 0 w 561975"/>
              <a:gd name="connsiteY18" fmla="*/ 52388 h 1021556"/>
              <a:gd name="connsiteX19" fmla="*/ 2381 w 561975"/>
              <a:gd name="connsiteY19" fmla="*/ 30956 h 1021556"/>
              <a:gd name="connsiteX20" fmla="*/ 9525 w 561975"/>
              <a:gd name="connsiteY20" fmla="*/ 16669 h 1021556"/>
              <a:gd name="connsiteX21" fmla="*/ 30956 w 561975"/>
              <a:gd name="connsiteY21" fmla="*/ 4763 h 1021556"/>
              <a:gd name="connsiteX22" fmla="*/ 78581 w 561975"/>
              <a:gd name="connsiteY22" fmla="*/ 0 h 1021556"/>
              <a:gd name="connsiteX23" fmla="*/ 111919 w 561975"/>
              <a:gd name="connsiteY23" fmla="*/ 0 h 1021556"/>
              <a:gd name="connsiteX24" fmla="*/ 157162 w 561975"/>
              <a:gd name="connsiteY24" fmla="*/ 4763 h 1021556"/>
              <a:gd name="connsiteX25" fmla="*/ 200025 w 561975"/>
              <a:gd name="connsiteY25" fmla="*/ 14288 h 1021556"/>
              <a:gd name="connsiteX26" fmla="*/ 245269 w 561975"/>
              <a:gd name="connsiteY26" fmla="*/ 30956 h 1021556"/>
              <a:gd name="connsiteX27" fmla="*/ 285750 w 561975"/>
              <a:gd name="connsiteY27" fmla="*/ 50006 h 1021556"/>
              <a:gd name="connsiteX28" fmla="*/ 347662 w 561975"/>
              <a:gd name="connsiteY28" fmla="*/ 85725 h 1021556"/>
              <a:gd name="connsiteX29" fmla="*/ 397669 w 561975"/>
              <a:gd name="connsiteY29" fmla="*/ 116681 h 1021556"/>
              <a:gd name="connsiteX30" fmla="*/ 459581 w 561975"/>
              <a:gd name="connsiteY30" fmla="*/ 161925 h 1021556"/>
              <a:gd name="connsiteX31" fmla="*/ 497681 w 561975"/>
              <a:gd name="connsiteY31" fmla="*/ 195263 h 1021556"/>
              <a:gd name="connsiteX32" fmla="*/ 528637 w 561975"/>
              <a:gd name="connsiteY32" fmla="*/ 228600 h 1021556"/>
              <a:gd name="connsiteX33" fmla="*/ 547687 w 561975"/>
              <a:gd name="connsiteY33" fmla="*/ 254794 h 1021556"/>
              <a:gd name="connsiteX34" fmla="*/ 557212 w 561975"/>
              <a:gd name="connsiteY34" fmla="*/ 278606 h 1021556"/>
              <a:gd name="connsiteX35" fmla="*/ 561975 w 561975"/>
              <a:gd name="connsiteY35" fmla="*/ 304800 h 1021556"/>
              <a:gd name="connsiteX36" fmla="*/ 559594 w 561975"/>
              <a:gd name="connsiteY36" fmla="*/ 333375 h 1021556"/>
              <a:gd name="connsiteX37" fmla="*/ 547687 w 561975"/>
              <a:gd name="connsiteY37" fmla="*/ 373856 h 1021556"/>
              <a:gd name="connsiteX38" fmla="*/ 526256 w 561975"/>
              <a:gd name="connsiteY38" fmla="*/ 419100 h 1021556"/>
              <a:gd name="connsiteX39" fmla="*/ 511969 w 561975"/>
              <a:gd name="connsiteY39" fmla="*/ 454819 h 1021556"/>
              <a:gd name="connsiteX40" fmla="*/ 502444 w 561975"/>
              <a:gd name="connsiteY40" fmla="*/ 485775 h 1021556"/>
              <a:gd name="connsiteX41" fmla="*/ 497681 w 561975"/>
              <a:gd name="connsiteY41" fmla="*/ 542925 h 1021556"/>
              <a:gd name="connsiteX42" fmla="*/ 490537 w 561975"/>
              <a:gd name="connsiteY42" fmla="*/ 616744 h 1021556"/>
              <a:gd name="connsiteX43" fmla="*/ 490537 w 561975"/>
              <a:gd name="connsiteY43" fmla="*/ 681038 h 1021556"/>
              <a:gd name="connsiteX44" fmla="*/ 488156 w 561975"/>
              <a:gd name="connsiteY44" fmla="*/ 719138 h 1021556"/>
              <a:gd name="connsiteX45" fmla="*/ 483394 w 561975"/>
              <a:gd name="connsiteY45" fmla="*/ 797719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61975" h="1021556">
                <a:moveTo>
                  <a:pt x="483394" y="797719"/>
                </a:moveTo>
                <a:lnTo>
                  <a:pt x="459581" y="992981"/>
                </a:lnTo>
                <a:lnTo>
                  <a:pt x="245269" y="1021556"/>
                </a:lnTo>
                <a:lnTo>
                  <a:pt x="242887" y="878681"/>
                </a:lnTo>
                <a:lnTo>
                  <a:pt x="233362" y="647700"/>
                </a:lnTo>
                <a:lnTo>
                  <a:pt x="223837" y="433388"/>
                </a:lnTo>
                <a:cubicBezTo>
                  <a:pt x="223043" y="401638"/>
                  <a:pt x="222250" y="369888"/>
                  <a:pt x="221456" y="338138"/>
                </a:cubicBezTo>
                <a:lnTo>
                  <a:pt x="219075" y="288131"/>
                </a:lnTo>
                <a:lnTo>
                  <a:pt x="214312" y="257175"/>
                </a:lnTo>
                <a:lnTo>
                  <a:pt x="207169" y="238125"/>
                </a:lnTo>
                <a:lnTo>
                  <a:pt x="188119" y="211931"/>
                </a:lnTo>
                <a:lnTo>
                  <a:pt x="150019" y="169069"/>
                </a:lnTo>
                <a:lnTo>
                  <a:pt x="126206" y="142875"/>
                </a:lnTo>
                <a:lnTo>
                  <a:pt x="95250" y="116681"/>
                </a:lnTo>
                <a:lnTo>
                  <a:pt x="71437" y="102394"/>
                </a:lnTo>
                <a:lnTo>
                  <a:pt x="47625" y="92869"/>
                </a:lnTo>
                <a:lnTo>
                  <a:pt x="21431" y="83344"/>
                </a:lnTo>
                <a:lnTo>
                  <a:pt x="7144" y="69056"/>
                </a:lnTo>
                <a:lnTo>
                  <a:pt x="0" y="52388"/>
                </a:lnTo>
                <a:lnTo>
                  <a:pt x="2381" y="30956"/>
                </a:lnTo>
                <a:lnTo>
                  <a:pt x="9525" y="16669"/>
                </a:lnTo>
                <a:lnTo>
                  <a:pt x="30956" y="4763"/>
                </a:lnTo>
                <a:lnTo>
                  <a:pt x="78581" y="0"/>
                </a:lnTo>
                <a:lnTo>
                  <a:pt x="111919" y="0"/>
                </a:lnTo>
                <a:lnTo>
                  <a:pt x="157162" y="4763"/>
                </a:lnTo>
                <a:lnTo>
                  <a:pt x="200025" y="14288"/>
                </a:lnTo>
                <a:lnTo>
                  <a:pt x="245269" y="30956"/>
                </a:lnTo>
                <a:lnTo>
                  <a:pt x="285750" y="50006"/>
                </a:lnTo>
                <a:lnTo>
                  <a:pt x="347662" y="85725"/>
                </a:lnTo>
                <a:lnTo>
                  <a:pt x="397669" y="116681"/>
                </a:lnTo>
                <a:lnTo>
                  <a:pt x="459581" y="161925"/>
                </a:lnTo>
                <a:lnTo>
                  <a:pt x="497681" y="195263"/>
                </a:lnTo>
                <a:lnTo>
                  <a:pt x="528637" y="228600"/>
                </a:lnTo>
                <a:lnTo>
                  <a:pt x="547687" y="254794"/>
                </a:lnTo>
                <a:lnTo>
                  <a:pt x="557212" y="278606"/>
                </a:lnTo>
                <a:lnTo>
                  <a:pt x="561975" y="304800"/>
                </a:lnTo>
                <a:lnTo>
                  <a:pt x="559594" y="333375"/>
                </a:lnTo>
                <a:lnTo>
                  <a:pt x="547687" y="373856"/>
                </a:lnTo>
                <a:lnTo>
                  <a:pt x="526256" y="419100"/>
                </a:lnTo>
                <a:lnTo>
                  <a:pt x="511969" y="454819"/>
                </a:lnTo>
                <a:lnTo>
                  <a:pt x="502444" y="485775"/>
                </a:lnTo>
                <a:lnTo>
                  <a:pt x="497681" y="542925"/>
                </a:lnTo>
                <a:lnTo>
                  <a:pt x="490537" y="616744"/>
                </a:lnTo>
                <a:lnTo>
                  <a:pt x="490537" y="681038"/>
                </a:lnTo>
                <a:lnTo>
                  <a:pt x="488156" y="719138"/>
                </a:lnTo>
                <a:lnTo>
                  <a:pt x="483394" y="797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11978BB-56D8-407B-BDF3-557F72EF9234}"/>
              </a:ext>
            </a:extLst>
          </p:cNvPr>
          <p:cNvSpPr/>
          <p:nvPr/>
        </p:nvSpPr>
        <p:spPr>
          <a:xfrm rot="16200000">
            <a:off x="1540669" y="3455194"/>
            <a:ext cx="4332287" cy="568325"/>
          </a:xfrm>
          <a:custGeom>
            <a:avLst/>
            <a:gdLst>
              <a:gd name="connsiteX0" fmla="*/ 2614936 w 4332022"/>
              <a:gd name="connsiteY0" fmla="*/ 426169 h 566846"/>
              <a:gd name="connsiteX1" fmla="*/ 2321169 w 4332022"/>
              <a:gd name="connsiteY1" fmla="*/ 430306 h 566846"/>
              <a:gd name="connsiteX2" fmla="*/ 2238418 w 4332022"/>
              <a:gd name="connsiteY2" fmla="*/ 438581 h 566846"/>
              <a:gd name="connsiteX3" fmla="*/ 2081191 w 4332022"/>
              <a:gd name="connsiteY3" fmla="*/ 426169 h 566846"/>
              <a:gd name="connsiteX4" fmla="*/ 1588822 w 4332022"/>
              <a:gd name="connsiteY4" fmla="*/ 438581 h 566846"/>
              <a:gd name="connsiteX5" fmla="*/ 1224717 w 4332022"/>
              <a:gd name="connsiteY5" fmla="*/ 446857 h 566846"/>
              <a:gd name="connsiteX6" fmla="*/ 873025 w 4332022"/>
              <a:gd name="connsiteY6" fmla="*/ 450994 h 566846"/>
              <a:gd name="connsiteX7" fmla="*/ 591671 w 4332022"/>
              <a:gd name="connsiteY7" fmla="*/ 450994 h 566846"/>
              <a:gd name="connsiteX8" fmla="*/ 500644 w 4332022"/>
              <a:gd name="connsiteY8" fmla="*/ 438581 h 566846"/>
              <a:gd name="connsiteX9" fmla="*/ 384793 w 4332022"/>
              <a:gd name="connsiteY9" fmla="*/ 409619 h 566846"/>
              <a:gd name="connsiteX10" fmla="*/ 285492 w 4332022"/>
              <a:gd name="connsiteY10" fmla="*/ 380656 h 566846"/>
              <a:gd name="connsiteX11" fmla="*/ 211016 w 4332022"/>
              <a:gd name="connsiteY11" fmla="*/ 347555 h 566846"/>
              <a:gd name="connsiteX12" fmla="*/ 153090 w 4332022"/>
              <a:gd name="connsiteY12" fmla="*/ 318592 h 566846"/>
              <a:gd name="connsiteX13" fmla="*/ 95164 w 4332022"/>
              <a:gd name="connsiteY13" fmla="*/ 289629 h 566846"/>
              <a:gd name="connsiteX14" fmla="*/ 37238 w 4332022"/>
              <a:gd name="connsiteY14" fmla="*/ 252391 h 566846"/>
              <a:gd name="connsiteX15" fmla="*/ 12413 w 4332022"/>
              <a:gd name="connsiteY15" fmla="*/ 227566 h 566846"/>
              <a:gd name="connsiteX16" fmla="*/ 0 w 4332022"/>
              <a:gd name="connsiteY16" fmla="*/ 194466 h 566846"/>
              <a:gd name="connsiteX17" fmla="*/ 4138 w 4332022"/>
              <a:gd name="connsiteY17" fmla="*/ 157228 h 566846"/>
              <a:gd name="connsiteX18" fmla="*/ 20688 w 4332022"/>
              <a:gd name="connsiteY18" fmla="*/ 136540 h 566846"/>
              <a:gd name="connsiteX19" fmla="*/ 66201 w 4332022"/>
              <a:gd name="connsiteY19" fmla="*/ 111714 h 566846"/>
              <a:gd name="connsiteX20" fmla="*/ 128264 w 4332022"/>
              <a:gd name="connsiteY20" fmla="*/ 86889 h 566846"/>
              <a:gd name="connsiteX21" fmla="*/ 165502 w 4332022"/>
              <a:gd name="connsiteY21" fmla="*/ 62064 h 566846"/>
              <a:gd name="connsiteX22" fmla="*/ 599946 w 4332022"/>
              <a:gd name="connsiteY22" fmla="*/ 165503 h 566846"/>
              <a:gd name="connsiteX23" fmla="*/ 628909 w 4332022"/>
              <a:gd name="connsiteY23" fmla="*/ 177915 h 566846"/>
              <a:gd name="connsiteX24" fmla="*/ 682697 w 4332022"/>
              <a:gd name="connsiteY24" fmla="*/ 194466 h 566846"/>
              <a:gd name="connsiteX25" fmla="*/ 732348 w 4332022"/>
              <a:gd name="connsiteY25" fmla="*/ 202741 h 566846"/>
              <a:gd name="connsiteX26" fmla="*/ 827511 w 4332022"/>
              <a:gd name="connsiteY26" fmla="*/ 211016 h 566846"/>
              <a:gd name="connsiteX27" fmla="*/ 959913 w 4332022"/>
              <a:gd name="connsiteY27" fmla="*/ 211016 h 566846"/>
              <a:gd name="connsiteX28" fmla="*/ 1125416 w 4332022"/>
              <a:gd name="connsiteY28" fmla="*/ 215153 h 566846"/>
              <a:gd name="connsiteX29" fmla="*/ 1270230 w 4332022"/>
              <a:gd name="connsiteY29" fmla="*/ 215153 h 566846"/>
              <a:gd name="connsiteX30" fmla="*/ 1539171 w 4332022"/>
              <a:gd name="connsiteY30" fmla="*/ 223428 h 566846"/>
              <a:gd name="connsiteX31" fmla="*/ 1899139 w 4332022"/>
              <a:gd name="connsiteY31" fmla="*/ 227566 h 566846"/>
              <a:gd name="connsiteX32" fmla="*/ 2089466 w 4332022"/>
              <a:gd name="connsiteY32" fmla="*/ 227566 h 566846"/>
              <a:gd name="connsiteX33" fmla="*/ 2325307 w 4332022"/>
              <a:gd name="connsiteY33" fmla="*/ 227566 h 566846"/>
              <a:gd name="connsiteX34" fmla="*/ 2933528 w 4332022"/>
              <a:gd name="connsiteY34" fmla="*/ 227566 h 566846"/>
              <a:gd name="connsiteX35" fmla="*/ 3074205 w 4332022"/>
              <a:gd name="connsiteY35" fmla="*/ 223428 h 566846"/>
              <a:gd name="connsiteX36" fmla="*/ 3103168 w 4332022"/>
              <a:gd name="connsiteY36" fmla="*/ 227566 h 566846"/>
              <a:gd name="connsiteX37" fmla="*/ 3421759 w 4332022"/>
              <a:gd name="connsiteY37" fmla="*/ 223428 h 566846"/>
              <a:gd name="connsiteX38" fmla="*/ 3707251 w 4332022"/>
              <a:gd name="connsiteY38" fmla="*/ 215153 h 566846"/>
              <a:gd name="connsiteX39" fmla="*/ 3893441 w 4332022"/>
              <a:gd name="connsiteY39" fmla="*/ 206878 h 566846"/>
              <a:gd name="connsiteX40" fmla="*/ 3980330 w 4332022"/>
              <a:gd name="connsiteY40" fmla="*/ 202741 h 566846"/>
              <a:gd name="connsiteX41" fmla="*/ 4021705 w 4332022"/>
              <a:gd name="connsiteY41" fmla="*/ 194466 h 566846"/>
              <a:gd name="connsiteX42" fmla="*/ 4071356 w 4332022"/>
              <a:gd name="connsiteY42" fmla="*/ 182053 h 566846"/>
              <a:gd name="connsiteX43" fmla="*/ 4100319 w 4332022"/>
              <a:gd name="connsiteY43" fmla="*/ 165503 h 566846"/>
              <a:gd name="connsiteX44" fmla="*/ 4129282 w 4332022"/>
              <a:gd name="connsiteY44" fmla="*/ 144815 h 566846"/>
              <a:gd name="connsiteX45" fmla="*/ 4178932 w 4332022"/>
              <a:gd name="connsiteY45" fmla="*/ 86889 h 566846"/>
              <a:gd name="connsiteX46" fmla="*/ 4224445 w 4332022"/>
              <a:gd name="connsiteY46" fmla="*/ 28963 h 566846"/>
              <a:gd name="connsiteX47" fmla="*/ 4236858 w 4332022"/>
              <a:gd name="connsiteY47" fmla="*/ 8276 h 566846"/>
              <a:gd name="connsiteX48" fmla="*/ 4249271 w 4332022"/>
              <a:gd name="connsiteY48" fmla="*/ 0 h 566846"/>
              <a:gd name="connsiteX49" fmla="*/ 4274096 w 4332022"/>
              <a:gd name="connsiteY49" fmla="*/ 0 h 566846"/>
              <a:gd name="connsiteX50" fmla="*/ 4303059 w 4332022"/>
              <a:gd name="connsiteY50" fmla="*/ 0 h 566846"/>
              <a:gd name="connsiteX51" fmla="*/ 4319609 w 4332022"/>
              <a:gd name="connsiteY51" fmla="*/ 8276 h 566846"/>
              <a:gd name="connsiteX52" fmla="*/ 4327884 w 4332022"/>
              <a:gd name="connsiteY52" fmla="*/ 20688 h 566846"/>
              <a:gd name="connsiteX53" fmla="*/ 4332022 w 4332022"/>
              <a:gd name="connsiteY53" fmla="*/ 53789 h 566846"/>
              <a:gd name="connsiteX54" fmla="*/ 4327884 w 4332022"/>
              <a:gd name="connsiteY54" fmla="*/ 111714 h 566846"/>
              <a:gd name="connsiteX55" fmla="*/ 4311334 w 4332022"/>
              <a:gd name="connsiteY55" fmla="*/ 190328 h 566846"/>
              <a:gd name="connsiteX56" fmla="*/ 4274096 w 4332022"/>
              <a:gd name="connsiteY56" fmla="*/ 306180 h 566846"/>
              <a:gd name="connsiteX57" fmla="*/ 4228583 w 4332022"/>
              <a:gd name="connsiteY57" fmla="*/ 405481 h 566846"/>
              <a:gd name="connsiteX58" fmla="*/ 4183070 w 4332022"/>
              <a:gd name="connsiteY58" fmla="*/ 463407 h 566846"/>
              <a:gd name="connsiteX59" fmla="*/ 4149969 w 4332022"/>
              <a:gd name="connsiteY59" fmla="*/ 504782 h 566846"/>
              <a:gd name="connsiteX60" fmla="*/ 4096181 w 4332022"/>
              <a:gd name="connsiteY60" fmla="*/ 542020 h 566846"/>
              <a:gd name="connsiteX61" fmla="*/ 4058943 w 4332022"/>
              <a:gd name="connsiteY61" fmla="*/ 558571 h 566846"/>
              <a:gd name="connsiteX62" fmla="*/ 4013430 w 4332022"/>
              <a:gd name="connsiteY62" fmla="*/ 566846 h 566846"/>
              <a:gd name="connsiteX63" fmla="*/ 3984467 w 4332022"/>
              <a:gd name="connsiteY63" fmla="*/ 562708 h 566846"/>
              <a:gd name="connsiteX64" fmla="*/ 3922404 w 4332022"/>
              <a:gd name="connsiteY64" fmla="*/ 546158 h 566846"/>
              <a:gd name="connsiteX65" fmla="*/ 3889303 w 4332022"/>
              <a:gd name="connsiteY65" fmla="*/ 533745 h 566846"/>
              <a:gd name="connsiteX66" fmla="*/ 3843790 w 4332022"/>
              <a:gd name="connsiteY66" fmla="*/ 513057 h 566846"/>
              <a:gd name="connsiteX67" fmla="*/ 3790002 w 4332022"/>
              <a:gd name="connsiteY67" fmla="*/ 496507 h 566846"/>
              <a:gd name="connsiteX68" fmla="*/ 3736214 w 4332022"/>
              <a:gd name="connsiteY68" fmla="*/ 479957 h 566846"/>
              <a:gd name="connsiteX69" fmla="*/ 3657600 w 4332022"/>
              <a:gd name="connsiteY69" fmla="*/ 463407 h 566846"/>
              <a:gd name="connsiteX70" fmla="*/ 3578987 w 4332022"/>
              <a:gd name="connsiteY70" fmla="*/ 455132 h 566846"/>
              <a:gd name="connsiteX71" fmla="*/ 3463135 w 4332022"/>
              <a:gd name="connsiteY71" fmla="*/ 450994 h 566846"/>
              <a:gd name="connsiteX72" fmla="*/ 3260395 w 4332022"/>
              <a:gd name="connsiteY72" fmla="*/ 434444 h 566846"/>
              <a:gd name="connsiteX73" fmla="*/ 3111443 w 4332022"/>
              <a:gd name="connsiteY73" fmla="*/ 430306 h 566846"/>
              <a:gd name="connsiteX74" fmla="*/ 2983178 w 4332022"/>
              <a:gd name="connsiteY74" fmla="*/ 426169 h 566846"/>
              <a:gd name="connsiteX75" fmla="*/ 2614936 w 4332022"/>
              <a:gd name="connsiteY75" fmla="*/ 426169 h 566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32022" h="566846">
                <a:moveTo>
                  <a:pt x="2614936" y="426169"/>
                </a:moveTo>
                <a:lnTo>
                  <a:pt x="2321169" y="430306"/>
                </a:lnTo>
                <a:lnTo>
                  <a:pt x="2238418" y="438581"/>
                </a:lnTo>
                <a:lnTo>
                  <a:pt x="2081191" y="426169"/>
                </a:lnTo>
                <a:lnTo>
                  <a:pt x="1588822" y="438581"/>
                </a:lnTo>
                <a:lnTo>
                  <a:pt x="1224717" y="446857"/>
                </a:lnTo>
                <a:lnTo>
                  <a:pt x="873025" y="450994"/>
                </a:lnTo>
                <a:lnTo>
                  <a:pt x="591671" y="450994"/>
                </a:lnTo>
                <a:lnTo>
                  <a:pt x="500644" y="438581"/>
                </a:lnTo>
                <a:lnTo>
                  <a:pt x="384793" y="409619"/>
                </a:lnTo>
                <a:lnTo>
                  <a:pt x="285492" y="380656"/>
                </a:lnTo>
                <a:lnTo>
                  <a:pt x="211016" y="347555"/>
                </a:lnTo>
                <a:lnTo>
                  <a:pt x="153090" y="318592"/>
                </a:lnTo>
                <a:lnTo>
                  <a:pt x="95164" y="289629"/>
                </a:lnTo>
                <a:lnTo>
                  <a:pt x="37238" y="252391"/>
                </a:lnTo>
                <a:lnTo>
                  <a:pt x="12413" y="227566"/>
                </a:lnTo>
                <a:lnTo>
                  <a:pt x="0" y="194466"/>
                </a:lnTo>
                <a:lnTo>
                  <a:pt x="4138" y="157228"/>
                </a:lnTo>
                <a:lnTo>
                  <a:pt x="20688" y="136540"/>
                </a:lnTo>
                <a:lnTo>
                  <a:pt x="66201" y="111714"/>
                </a:lnTo>
                <a:lnTo>
                  <a:pt x="128264" y="86889"/>
                </a:lnTo>
                <a:lnTo>
                  <a:pt x="165502" y="62064"/>
                </a:lnTo>
                <a:lnTo>
                  <a:pt x="599946" y="165503"/>
                </a:lnTo>
                <a:lnTo>
                  <a:pt x="628909" y="177915"/>
                </a:lnTo>
                <a:lnTo>
                  <a:pt x="682697" y="194466"/>
                </a:lnTo>
                <a:lnTo>
                  <a:pt x="732348" y="202741"/>
                </a:lnTo>
                <a:lnTo>
                  <a:pt x="827511" y="211016"/>
                </a:lnTo>
                <a:lnTo>
                  <a:pt x="959913" y="211016"/>
                </a:lnTo>
                <a:lnTo>
                  <a:pt x="1125416" y="215153"/>
                </a:lnTo>
                <a:lnTo>
                  <a:pt x="1270230" y="215153"/>
                </a:lnTo>
                <a:lnTo>
                  <a:pt x="1539171" y="223428"/>
                </a:lnTo>
                <a:lnTo>
                  <a:pt x="1899139" y="227566"/>
                </a:lnTo>
                <a:lnTo>
                  <a:pt x="2089466" y="227566"/>
                </a:lnTo>
                <a:lnTo>
                  <a:pt x="2325307" y="227566"/>
                </a:lnTo>
                <a:lnTo>
                  <a:pt x="2933528" y="227566"/>
                </a:lnTo>
                <a:lnTo>
                  <a:pt x="3074205" y="223428"/>
                </a:lnTo>
                <a:lnTo>
                  <a:pt x="3103168" y="227566"/>
                </a:lnTo>
                <a:lnTo>
                  <a:pt x="3421759" y="223428"/>
                </a:lnTo>
                <a:lnTo>
                  <a:pt x="3707251" y="215153"/>
                </a:lnTo>
                <a:lnTo>
                  <a:pt x="3893441" y="206878"/>
                </a:lnTo>
                <a:lnTo>
                  <a:pt x="3980330" y="202741"/>
                </a:lnTo>
                <a:lnTo>
                  <a:pt x="4021705" y="194466"/>
                </a:lnTo>
                <a:lnTo>
                  <a:pt x="4071356" y="182053"/>
                </a:lnTo>
                <a:lnTo>
                  <a:pt x="4100319" y="165503"/>
                </a:lnTo>
                <a:lnTo>
                  <a:pt x="4129282" y="144815"/>
                </a:lnTo>
                <a:lnTo>
                  <a:pt x="4178932" y="86889"/>
                </a:lnTo>
                <a:lnTo>
                  <a:pt x="4224445" y="28963"/>
                </a:lnTo>
                <a:lnTo>
                  <a:pt x="4236858" y="8276"/>
                </a:lnTo>
                <a:lnTo>
                  <a:pt x="4249271" y="0"/>
                </a:lnTo>
                <a:lnTo>
                  <a:pt x="4274096" y="0"/>
                </a:lnTo>
                <a:lnTo>
                  <a:pt x="4303059" y="0"/>
                </a:lnTo>
                <a:lnTo>
                  <a:pt x="4319609" y="8276"/>
                </a:lnTo>
                <a:lnTo>
                  <a:pt x="4327884" y="20688"/>
                </a:lnTo>
                <a:lnTo>
                  <a:pt x="4332022" y="53789"/>
                </a:lnTo>
                <a:lnTo>
                  <a:pt x="4327884" y="111714"/>
                </a:lnTo>
                <a:lnTo>
                  <a:pt x="4311334" y="190328"/>
                </a:lnTo>
                <a:lnTo>
                  <a:pt x="4274096" y="306180"/>
                </a:lnTo>
                <a:lnTo>
                  <a:pt x="4228583" y="405481"/>
                </a:lnTo>
                <a:lnTo>
                  <a:pt x="4183070" y="463407"/>
                </a:lnTo>
                <a:lnTo>
                  <a:pt x="4149969" y="504782"/>
                </a:lnTo>
                <a:lnTo>
                  <a:pt x="4096181" y="542020"/>
                </a:lnTo>
                <a:lnTo>
                  <a:pt x="4058943" y="558571"/>
                </a:lnTo>
                <a:lnTo>
                  <a:pt x="4013430" y="566846"/>
                </a:lnTo>
                <a:lnTo>
                  <a:pt x="3984467" y="562708"/>
                </a:lnTo>
                <a:lnTo>
                  <a:pt x="3922404" y="546158"/>
                </a:lnTo>
                <a:lnTo>
                  <a:pt x="3889303" y="533745"/>
                </a:lnTo>
                <a:lnTo>
                  <a:pt x="3843790" y="513057"/>
                </a:lnTo>
                <a:lnTo>
                  <a:pt x="3790002" y="496507"/>
                </a:lnTo>
                <a:lnTo>
                  <a:pt x="3736214" y="479957"/>
                </a:lnTo>
                <a:lnTo>
                  <a:pt x="3657600" y="463407"/>
                </a:lnTo>
                <a:lnTo>
                  <a:pt x="3578987" y="455132"/>
                </a:lnTo>
                <a:lnTo>
                  <a:pt x="3463135" y="450994"/>
                </a:lnTo>
                <a:lnTo>
                  <a:pt x="3260395" y="434444"/>
                </a:lnTo>
                <a:lnTo>
                  <a:pt x="3111443" y="430306"/>
                </a:lnTo>
                <a:lnTo>
                  <a:pt x="2983178" y="426169"/>
                </a:lnTo>
                <a:lnTo>
                  <a:pt x="2614936" y="426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6BABC27-BA8A-4A82-9622-6147F46A53AE}"/>
              </a:ext>
            </a:extLst>
          </p:cNvPr>
          <p:cNvSpPr/>
          <p:nvPr/>
        </p:nvSpPr>
        <p:spPr>
          <a:xfrm>
            <a:off x="3009900" y="5199063"/>
            <a:ext cx="630238" cy="584200"/>
          </a:xfrm>
          <a:custGeom>
            <a:avLst/>
            <a:gdLst>
              <a:gd name="connsiteX0" fmla="*/ 209550 w 631031"/>
              <a:gd name="connsiteY0" fmla="*/ 88106 h 585787"/>
              <a:gd name="connsiteX1" fmla="*/ 340519 w 631031"/>
              <a:gd name="connsiteY1" fmla="*/ 140494 h 585787"/>
              <a:gd name="connsiteX2" fmla="*/ 385763 w 631031"/>
              <a:gd name="connsiteY2" fmla="*/ 154781 h 585787"/>
              <a:gd name="connsiteX3" fmla="*/ 440531 w 631031"/>
              <a:gd name="connsiteY3" fmla="*/ 169069 h 585787"/>
              <a:gd name="connsiteX4" fmla="*/ 473869 w 631031"/>
              <a:gd name="connsiteY4" fmla="*/ 173831 h 585787"/>
              <a:gd name="connsiteX5" fmla="*/ 502444 w 631031"/>
              <a:gd name="connsiteY5" fmla="*/ 173831 h 585787"/>
              <a:gd name="connsiteX6" fmla="*/ 533400 w 631031"/>
              <a:gd name="connsiteY6" fmla="*/ 166687 h 585787"/>
              <a:gd name="connsiteX7" fmla="*/ 552450 w 631031"/>
              <a:gd name="connsiteY7" fmla="*/ 147637 h 585787"/>
              <a:gd name="connsiteX8" fmla="*/ 631031 w 631031"/>
              <a:gd name="connsiteY8" fmla="*/ 42862 h 585787"/>
              <a:gd name="connsiteX9" fmla="*/ 552450 w 631031"/>
              <a:gd name="connsiteY9" fmla="*/ 585787 h 585787"/>
              <a:gd name="connsiteX10" fmla="*/ 481013 w 631031"/>
              <a:gd name="connsiteY10" fmla="*/ 547687 h 585787"/>
              <a:gd name="connsiteX11" fmla="*/ 431006 w 631031"/>
              <a:gd name="connsiteY11" fmla="*/ 492919 h 585787"/>
              <a:gd name="connsiteX12" fmla="*/ 383381 w 631031"/>
              <a:gd name="connsiteY12" fmla="*/ 435769 h 585787"/>
              <a:gd name="connsiteX13" fmla="*/ 304800 w 631031"/>
              <a:gd name="connsiteY13" fmla="*/ 352425 h 585787"/>
              <a:gd name="connsiteX14" fmla="*/ 202406 w 631031"/>
              <a:gd name="connsiteY14" fmla="*/ 252412 h 585787"/>
              <a:gd name="connsiteX15" fmla="*/ 97631 w 631031"/>
              <a:gd name="connsiteY15" fmla="*/ 142875 h 585787"/>
              <a:gd name="connsiteX16" fmla="*/ 47625 w 631031"/>
              <a:gd name="connsiteY16" fmla="*/ 95250 h 585787"/>
              <a:gd name="connsiteX17" fmla="*/ 19050 w 631031"/>
              <a:gd name="connsiteY17" fmla="*/ 69056 h 585787"/>
              <a:gd name="connsiteX18" fmla="*/ 9525 w 631031"/>
              <a:gd name="connsiteY18" fmla="*/ 54769 h 585787"/>
              <a:gd name="connsiteX19" fmla="*/ 2381 w 631031"/>
              <a:gd name="connsiteY19" fmla="*/ 40481 h 585787"/>
              <a:gd name="connsiteX20" fmla="*/ 0 w 631031"/>
              <a:gd name="connsiteY20" fmla="*/ 21431 h 585787"/>
              <a:gd name="connsiteX21" fmla="*/ 4763 w 631031"/>
              <a:gd name="connsiteY21" fmla="*/ 7144 h 585787"/>
              <a:gd name="connsiteX22" fmla="*/ 14288 w 631031"/>
              <a:gd name="connsiteY22" fmla="*/ 0 h 585787"/>
              <a:gd name="connsiteX23" fmla="*/ 33338 w 631031"/>
              <a:gd name="connsiteY23" fmla="*/ 2381 h 585787"/>
              <a:gd name="connsiteX24" fmla="*/ 64294 w 631031"/>
              <a:gd name="connsiteY24" fmla="*/ 16669 h 585787"/>
              <a:gd name="connsiteX25" fmla="*/ 209550 w 631031"/>
              <a:gd name="connsiteY25" fmla="*/ 88106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31031" h="585787">
                <a:moveTo>
                  <a:pt x="209550" y="88106"/>
                </a:moveTo>
                <a:lnTo>
                  <a:pt x="340519" y="140494"/>
                </a:lnTo>
                <a:lnTo>
                  <a:pt x="385763" y="154781"/>
                </a:lnTo>
                <a:lnTo>
                  <a:pt x="440531" y="169069"/>
                </a:lnTo>
                <a:lnTo>
                  <a:pt x="473869" y="173831"/>
                </a:lnTo>
                <a:lnTo>
                  <a:pt x="502444" y="173831"/>
                </a:lnTo>
                <a:lnTo>
                  <a:pt x="533400" y="166687"/>
                </a:lnTo>
                <a:lnTo>
                  <a:pt x="552450" y="147637"/>
                </a:lnTo>
                <a:lnTo>
                  <a:pt x="631031" y="42862"/>
                </a:lnTo>
                <a:lnTo>
                  <a:pt x="552450" y="585787"/>
                </a:lnTo>
                <a:lnTo>
                  <a:pt x="481013" y="547687"/>
                </a:lnTo>
                <a:lnTo>
                  <a:pt x="431006" y="492919"/>
                </a:lnTo>
                <a:lnTo>
                  <a:pt x="383381" y="435769"/>
                </a:lnTo>
                <a:lnTo>
                  <a:pt x="304800" y="352425"/>
                </a:lnTo>
                <a:lnTo>
                  <a:pt x="202406" y="252412"/>
                </a:lnTo>
                <a:lnTo>
                  <a:pt x="97631" y="142875"/>
                </a:lnTo>
                <a:lnTo>
                  <a:pt x="47625" y="95250"/>
                </a:lnTo>
                <a:lnTo>
                  <a:pt x="19050" y="69056"/>
                </a:lnTo>
                <a:lnTo>
                  <a:pt x="9525" y="54769"/>
                </a:lnTo>
                <a:lnTo>
                  <a:pt x="2381" y="40481"/>
                </a:lnTo>
                <a:lnTo>
                  <a:pt x="0" y="21431"/>
                </a:lnTo>
                <a:lnTo>
                  <a:pt x="4763" y="7144"/>
                </a:lnTo>
                <a:lnTo>
                  <a:pt x="14288" y="0"/>
                </a:lnTo>
                <a:lnTo>
                  <a:pt x="33338" y="2381"/>
                </a:lnTo>
                <a:lnTo>
                  <a:pt x="64294" y="16669"/>
                </a:lnTo>
                <a:lnTo>
                  <a:pt x="209550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8A04B35-835E-47FF-8695-DAF7720D544E}"/>
              </a:ext>
            </a:extLst>
          </p:cNvPr>
          <p:cNvSpPr/>
          <p:nvPr/>
        </p:nvSpPr>
        <p:spPr>
          <a:xfrm>
            <a:off x="2551113" y="3316288"/>
            <a:ext cx="1785937" cy="1322387"/>
          </a:xfrm>
          <a:custGeom>
            <a:avLst/>
            <a:gdLst>
              <a:gd name="connsiteX0" fmla="*/ 935831 w 1785937"/>
              <a:gd name="connsiteY0" fmla="*/ 828675 h 1321594"/>
              <a:gd name="connsiteX1" fmla="*/ 757237 w 1785937"/>
              <a:gd name="connsiteY1" fmla="*/ 954882 h 1321594"/>
              <a:gd name="connsiteX2" fmla="*/ 607219 w 1785937"/>
              <a:gd name="connsiteY2" fmla="*/ 1062038 h 1321594"/>
              <a:gd name="connsiteX3" fmla="*/ 502444 w 1785937"/>
              <a:gd name="connsiteY3" fmla="*/ 1135857 h 1321594"/>
              <a:gd name="connsiteX4" fmla="*/ 476250 w 1785937"/>
              <a:gd name="connsiteY4" fmla="*/ 1162050 h 1321594"/>
              <a:gd name="connsiteX5" fmla="*/ 440531 w 1785937"/>
              <a:gd name="connsiteY5" fmla="*/ 1200150 h 1321594"/>
              <a:gd name="connsiteX6" fmla="*/ 419100 w 1785937"/>
              <a:gd name="connsiteY6" fmla="*/ 1231107 h 1321594"/>
              <a:gd name="connsiteX7" fmla="*/ 383381 w 1785937"/>
              <a:gd name="connsiteY7" fmla="*/ 1285875 h 1321594"/>
              <a:gd name="connsiteX8" fmla="*/ 369094 w 1785937"/>
              <a:gd name="connsiteY8" fmla="*/ 1304925 h 1321594"/>
              <a:gd name="connsiteX9" fmla="*/ 352425 w 1785937"/>
              <a:gd name="connsiteY9" fmla="*/ 1316832 h 1321594"/>
              <a:gd name="connsiteX10" fmla="*/ 330994 w 1785937"/>
              <a:gd name="connsiteY10" fmla="*/ 1321594 h 1321594"/>
              <a:gd name="connsiteX11" fmla="*/ 302419 w 1785937"/>
              <a:gd name="connsiteY11" fmla="*/ 1321594 h 1321594"/>
              <a:gd name="connsiteX12" fmla="*/ 276225 w 1785937"/>
              <a:gd name="connsiteY12" fmla="*/ 1314450 h 1321594"/>
              <a:gd name="connsiteX13" fmla="*/ 254794 w 1785937"/>
              <a:gd name="connsiteY13" fmla="*/ 1302544 h 1321594"/>
              <a:gd name="connsiteX14" fmla="*/ 219075 w 1785937"/>
              <a:gd name="connsiteY14" fmla="*/ 1271588 h 1321594"/>
              <a:gd name="connsiteX15" fmla="*/ 173831 w 1785937"/>
              <a:gd name="connsiteY15" fmla="*/ 1223963 h 1321594"/>
              <a:gd name="connsiteX16" fmla="*/ 142875 w 1785937"/>
              <a:gd name="connsiteY16" fmla="*/ 1188244 h 1321594"/>
              <a:gd name="connsiteX17" fmla="*/ 119062 w 1785937"/>
              <a:gd name="connsiteY17" fmla="*/ 1145382 h 1321594"/>
              <a:gd name="connsiteX18" fmla="*/ 80962 w 1785937"/>
              <a:gd name="connsiteY18" fmla="*/ 1071563 h 1321594"/>
              <a:gd name="connsiteX19" fmla="*/ 45244 w 1785937"/>
              <a:gd name="connsiteY19" fmla="*/ 997744 h 1321594"/>
              <a:gd name="connsiteX20" fmla="*/ 14287 w 1785937"/>
              <a:gd name="connsiteY20" fmla="*/ 940594 h 1321594"/>
              <a:gd name="connsiteX21" fmla="*/ 2381 w 1785937"/>
              <a:gd name="connsiteY21" fmla="*/ 914400 h 1321594"/>
              <a:gd name="connsiteX22" fmla="*/ 0 w 1785937"/>
              <a:gd name="connsiteY22" fmla="*/ 892969 h 1321594"/>
              <a:gd name="connsiteX23" fmla="*/ 9525 w 1785937"/>
              <a:gd name="connsiteY23" fmla="*/ 878682 h 1321594"/>
              <a:gd name="connsiteX24" fmla="*/ 23812 w 1785937"/>
              <a:gd name="connsiteY24" fmla="*/ 873919 h 1321594"/>
              <a:gd name="connsiteX25" fmla="*/ 42862 w 1785937"/>
              <a:gd name="connsiteY25" fmla="*/ 881063 h 1321594"/>
              <a:gd name="connsiteX26" fmla="*/ 69056 w 1785937"/>
              <a:gd name="connsiteY26" fmla="*/ 909638 h 1321594"/>
              <a:gd name="connsiteX27" fmla="*/ 92869 w 1785937"/>
              <a:gd name="connsiteY27" fmla="*/ 931069 h 1321594"/>
              <a:gd name="connsiteX28" fmla="*/ 126206 w 1785937"/>
              <a:gd name="connsiteY28" fmla="*/ 952500 h 1321594"/>
              <a:gd name="connsiteX29" fmla="*/ 152400 w 1785937"/>
              <a:gd name="connsiteY29" fmla="*/ 964407 h 1321594"/>
              <a:gd name="connsiteX30" fmla="*/ 192881 w 1785937"/>
              <a:gd name="connsiteY30" fmla="*/ 973932 h 1321594"/>
              <a:gd name="connsiteX31" fmla="*/ 235744 w 1785937"/>
              <a:gd name="connsiteY31" fmla="*/ 971550 h 1321594"/>
              <a:gd name="connsiteX32" fmla="*/ 278606 w 1785937"/>
              <a:gd name="connsiteY32" fmla="*/ 959644 h 1321594"/>
              <a:gd name="connsiteX33" fmla="*/ 330994 w 1785937"/>
              <a:gd name="connsiteY33" fmla="*/ 928688 h 1321594"/>
              <a:gd name="connsiteX34" fmla="*/ 481012 w 1785937"/>
              <a:gd name="connsiteY34" fmla="*/ 847725 h 1321594"/>
              <a:gd name="connsiteX35" fmla="*/ 688181 w 1785937"/>
              <a:gd name="connsiteY35" fmla="*/ 726282 h 1321594"/>
              <a:gd name="connsiteX36" fmla="*/ 871537 w 1785937"/>
              <a:gd name="connsiteY36" fmla="*/ 607219 h 1321594"/>
              <a:gd name="connsiteX37" fmla="*/ 973931 w 1785937"/>
              <a:gd name="connsiteY37" fmla="*/ 540544 h 1321594"/>
              <a:gd name="connsiteX38" fmla="*/ 1119187 w 1785937"/>
              <a:gd name="connsiteY38" fmla="*/ 457200 h 1321594"/>
              <a:gd name="connsiteX39" fmla="*/ 1281112 w 1785937"/>
              <a:gd name="connsiteY39" fmla="*/ 328613 h 1321594"/>
              <a:gd name="connsiteX40" fmla="*/ 1390650 w 1785937"/>
              <a:gd name="connsiteY40" fmla="*/ 247650 h 1321594"/>
              <a:gd name="connsiteX41" fmla="*/ 1509712 w 1785937"/>
              <a:gd name="connsiteY41" fmla="*/ 159544 h 1321594"/>
              <a:gd name="connsiteX42" fmla="*/ 1643062 w 1785937"/>
              <a:gd name="connsiteY42" fmla="*/ 59532 h 1321594"/>
              <a:gd name="connsiteX43" fmla="*/ 1704975 w 1785937"/>
              <a:gd name="connsiteY43" fmla="*/ 11907 h 1321594"/>
              <a:gd name="connsiteX44" fmla="*/ 1724025 w 1785937"/>
              <a:gd name="connsiteY44" fmla="*/ 0 h 1321594"/>
              <a:gd name="connsiteX45" fmla="*/ 1740694 w 1785937"/>
              <a:gd name="connsiteY45" fmla="*/ 0 h 1321594"/>
              <a:gd name="connsiteX46" fmla="*/ 1766887 w 1785937"/>
              <a:gd name="connsiteY46" fmla="*/ 4763 h 1321594"/>
              <a:gd name="connsiteX47" fmla="*/ 1781175 w 1785937"/>
              <a:gd name="connsiteY47" fmla="*/ 11907 h 1321594"/>
              <a:gd name="connsiteX48" fmla="*/ 1785937 w 1785937"/>
              <a:gd name="connsiteY48" fmla="*/ 21432 h 1321594"/>
              <a:gd name="connsiteX49" fmla="*/ 1785937 w 1785937"/>
              <a:gd name="connsiteY49" fmla="*/ 40482 h 1321594"/>
              <a:gd name="connsiteX50" fmla="*/ 1769269 w 1785937"/>
              <a:gd name="connsiteY50" fmla="*/ 69057 h 1321594"/>
              <a:gd name="connsiteX51" fmla="*/ 1678781 w 1785937"/>
              <a:gd name="connsiteY51" fmla="*/ 157163 h 1321594"/>
              <a:gd name="connsiteX52" fmla="*/ 1535906 w 1785937"/>
              <a:gd name="connsiteY52" fmla="*/ 288132 h 1321594"/>
              <a:gd name="connsiteX53" fmla="*/ 1433512 w 1785937"/>
              <a:gd name="connsiteY53" fmla="*/ 388144 h 1321594"/>
              <a:gd name="connsiteX54" fmla="*/ 1278731 w 1785937"/>
              <a:gd name="connsiteY54" fmla="*/ 535782 h 1321594"/>
              <a:gd name="connsiteX55" fmla="*/ 1121569 w 1785937"/>
              <a:gd name="connsiteY55" fmla="*/ 692944 h 1321594"/>
              <a:gd name="connsiteX56" fmla="*/ 935831 w 1785937"/>
              <a:gd name="connsiteY56" fmla="*/ 828675 h 132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785937" h="1321594">
                <a:moveTo>
                  <a:pt x="935831" y="828675"/>
                </a:moveTo>
                <a:lnTo>
                  <a:pt x="757237" y="954882"/>
                </a:lnTo>
                <a:lnTo>
                  <a:pt x="607219" y="1062038"/>
                </a:lnTo>
                <a:lnTo>
                  <a:pt x="502444" y="1135857"/>
                </a:lnTo>
                <a:lnTo>
                  <a:pt x="476250" y="1162050"/>
                </a:lnTo>
                <a:lnTo>
                  <a:pt x="440531" y="1200150"/>
                </a:lnTo>
                <a:lnTo>
                  <a:pt x="419100" y="1231107"/>
                </a:lnTo>
                <a:lnTo>
                  <a:pt x="383381" y="1285875"/>
                </a:lnTo>
                <a:lnTo>
                  <a:pt x="369094" y="1304925"/>
                </a:lnTo>
                <a:lnTo>
                  <a:pt x="352425" y="1316832"/>
                </a:lnTo>
                <a:lnTo>
                  <a:pt x="330994" y="1321594"/>
                </a:lnTo>
                <a:lnTo>
                  <a:pt x="302419" y="1321594"/>
                </a:lnTo>
                <a:lnTo>
                  <a:pt x="276225" y="1314450"/>
                </a:lnTo>
                <a:lnTo>
                  <a:pt x="254794" y="1302544"/>
                </a:lnTo>
                <a:lnTo>
                  <a:pt x="219075" y="1271588"/>
                </a:lnTo>
                <a:lnTo>
                  <a:pt x="173831" y="1223963"/>
                </a:lnTo>
                <a:lnTo>
                  <a:pt x="142875" y="1188244"/>
                </a:lnTo>
                <a:lnTo>
                  <a:pt x="119062" y="1145382"/>
                </a:lnTo>
                <a:lnTo>
                  <a:pt x="80962" y="1071563"/>
                </a:lnTo>
                <a:lnTo>
                  <a:pt x="45244" y="997744"/>
                </a:lnTo>
                <a:lnTo>
                  <a:pt x="14287" y="940594"/>
                </a:lnTo>
                <a:lnTo>
                  <a:pt x="2381" y="914400"/>
                </a:lnTo>
                <a:lnTo>
                  <a:pt x="0" y="892969"/>
                </a:lnTo>
                <a:lnTo>
                  <a:pt x="9525" y="878682"/>
                </a:lnTo>
                <a:lnTo>
                  <a:pt x="23812" y="873919"/>
                </a:lnTo>
                <a:lnTo>
                  <a:pt x="42862" y="881063"/>
                </a:lnTo>
                <a:lnTo>
                  <a:pt x="69056" y="909638"/>
                </a:lnTo>
                <a:lnTo>
                  <a:pt x="92869" y="931069"/>
                </a:lnTo>
                <a:lnTo>
                  <a:pt x="126206" y="952500"/>
                </a:lnTo>
                <a:lnTo>
                  <a:pt x="152400" y="964407"/>
                </a:lnTo>
                <a:lnTo>
                  <a:pt x="192881" y="973932"/>
                </a:lnTo>
                <a:lnTo>
                  <a:pt x="235744" y="971550"/>
                </a:lnTo>
                <a:lnTo>
                  <a:pt x="278606" y="959644"/>
                </a:lnTo>
                <a:lnTo>
                  <a:pt x="330994" y="928688"/>
                </a:lnTo>
                <a:lnTo>
                  <a:pt x="481012" y="847725"/>
                </a:lnTo>
                <a:lnTo>
                  <a:pt x="688181" y="726282"/>
                </a:lnTo>
                <a:lnTo>
                  <a:pt x="871537" y="607219"/>
                </a:lnTo>
                <a:lnTo>
                  <a:pt x="973931" y="540544"/>
                </a:lnTo>
                <a:lnTo>
                  <a:pt x="1119187" y="457200"/>
                </a:lnTo>
                <a:lnTo>
                  <a:pt x="1281112" y="328613"/>
                </a:lnTo>
                <a:lnTo>
                  <a:pt x="1390650" y="247650"/>
                </a:lnTo>
                <a:lnTo>
                  <a:pt x="1509712" y="159544"/>
                </a:lnTo>
                <a:lnTo>
                  <a:pt x="1643062" y="59532"/>
                </a:lnTo>
                <a:lnTo>
                  <a:pt x="1704975" y="11907"/>
                </a:lnTo>
                <a:lnTo>
                  <a:pt x="1724025" y="0"/>
                </a:lnTo>
                <a:lnTo>
                  <a:pt x="1740694" y="0"/>
                </a:lnTo>
                <a:lnTo>
                  <a:pt x="1766887" y="4763"/>
                </a:lnTo>
                <a:lnTo>
                  <a:pt x="1781175" y="11907"/>
                </a:lnTo>
                <a:lnTo>
                  <a:pt x="1785937" y="21432"/>
                </a:lnTo>
                <a:lnTo>
                  <a:pt x="1785937" y="40482"/>
                </a:lnTo>
                <a:lnTo>
                  <a:pt x="1769269" y="69057"/>
                </a:lnTo>
                <a:lnTo>
                  <a:pt x="1678781" y="157163"/>
                </a:lnTo>
                <a:lnTo>
                  <a:pt x="1535906" y="288132"/>
                </a:lnTo>
                <a:lnTo>
                  <a:pt x="1433512" y="388144"/>
                </a:lnTo>
                <a:lnTo>
                  <a:pt x="1278731" y="535782"/>
                </a:lnTo>
                <a:lnTo>
                  <a:pt x="1121569" y="692944"/>
                </a:lnTo>
                <a:lnTo>
                  <a:pt x="935831" y="828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FABAB5A-0A14-4430-B7B4-244636D33E04}"/>
              </a:ext>
            </a:extLst>
          </p:cNvPr>
          <p:cNvSpPr/>
          <p:nvPr/>
        </p:nvSpPr>
        <p:spPr>
          <a:xfrm>
            <a:off x="4872038" y="2357438"/>
            <a:ext cx="2127250" cy="482600"/>
          </a:xfrm>
          <a:custGeom>
            <a:avLst/>
            <a:gdLst>
              <a:gd name="connsiteX0" fmla="*/ 835818 w 2126456"/>
              <a:gd name="connsiteY0" fmla="*/ 364331 h 483393"/>
              <a:gd name="connsiteX1" fmla="*/ 700087 w 2126456"/>
              <a:gd name="connsiteY1" fmla="*/ 385762 h 483393"/>
              <a:gd name="connsiteX2" fmla="*/ 471487 w 2126456"/>
              <a:gd name="connsiteY2" fmla="*/ 416718 h 483393"/>
              <a:gd name="connsiteX3" fmla="*/ 259556 w 2126456"/>
              <a:gd name="connsiteY3" fmla="*/ 450056 h 483393"/>
              <a:gd name="connsiteX4" fmla="*/ 66675 w 2126456"/>
              <a:gd name="connsiteY4" fmla="*/ 483393 h 483393"/>
              <a:gd name="connsiteX5" fmla="*/ 0 w 2126456"/>
              <a:gd name="connsiteY5" fmla="*/ 326231 h 483393"/>
              <a:gd name="connsiteX6" fmla="*/ 221456 w 2126456"/>
              <a:gd name="connsiteY6" fmla="*/ 297656 h 483393"/>
              <a:gd name="connsiteX7" fmla="*/ 507206 w 2126456"/>
              <a:gd name="connsiteY7" fmla="*/ 250031 h 483393"/>
              <a:gd name="connsiteX8" fmla="*/ 819150 w 2126456"/>
              <a:gd name="connsiteY8" fmla="*/ 200025 h 483393"/>
              <a:gd name="connsiteX9" fmla="*/ 1016793 w 2126456"/>
              <a:gd name="connsiteY9" fmla="*/ 157162 h 483393"/>
              <a:gd name="connsiteX10" fmla="*/ 1278731 w 2126456"/>
              <a:gd name="connsiteY10" fmla="*/ 121443 h 483393"/>
              <a:gd name="connsiteX11" fmla="*/ 1524000 w 2126456"/>
              <a:gd name="connsiteY11" fmla="*/ 88106 h 483393"/>
              <a:gd name="connsiteX12" fmla="*/ 1685925 w 2126456"/>
              <a:gd name="connsiteY12" fmla="*/ 9525 h 483393"/>
              <a:gd name="connsiteX13" fmla="*/ 1707356 w 2126456"/>
              <a:gd name="connsiteY13" fmla="*/ 0 h 483393"/>
              <a:gd name="connsiteX14" fmla="*/ 1826418 w 2126456"/>
              <a:gd name="connsiteY14" fmla="*/ 30956 h 483393"/>
              <a:gd name="connsiteX15" fmla="*/ 1974056 w 2126456"/>
              <a:gd name="connsiteY15" fmla="*/ 80962 h 483393"/>
              <a:gd name="connsiteX16" fmla="*/ 2052637 w 2126456"/>
              <a:gd name="connsiteY16" fmla="*/ 107156 h 483393"/>
              <a:gd name="connsiteX17" fmla="*/ 2069306 w 2126456"/>
              <a:gd name="connsiteY17" fmla="*/ 116681 h 483393"/>
              <a:gd name="connsiteX18" fmla="*/ 2083593 w 2126456"/>
              <a:gd name="connsiteY18" fmla="*/ 133350 h 483393"/>
              <a:gd name="connsiteX19" fmla="*/ 2105025 w 2126456"/>
              <a:gd name="connsiteY19" fmla="*/ 169068 h 483393"/>
              <a:gd name="connsiteX20" fmla="*/ 2121693 w 2126456"/>
              <a:gd name="connsiteY20" fmla="*/ 197643 h 483393"/>
              <a:gd name="connsiteX21" fmla="*/ 2126456 w 2126456"/>
              <a:gd name="connsiteY21" fmla="*/ 214312 h 483393"/>
              <a:gd name="connsiteX22" fmla="*/ 2126456 w 2126456"/>
              <a:gd name="connsiteY22" fmla="*/ 240506 h 483393"/>
              <a:gd name="connsiteX23" fmla="*/ 2116931 w 2126456"/>
              <a:gd name="connsiteY23" fmla="*/ 261937 h 483393"/>
              <a:gd name="connsiteX24" fmla="*/ 2097881 w 2126456"/>
              <a:gd name="connsiteY24" fmla="*/ 276225 h 483393"/>
              <a:gd name="connsiteX25" fmla="*/ 2055018 w 2126456"/>
              <a:gd name="connsiteY25" fmla="*/ 288131 h 483393"/>
              <a:gd name="connsiteX26" fmla="*/ 1971675 w 2126456"/>
              <a:gd name="connsiteY26" fmla="*/ 292893 h 483393"/>
              <a:gd name="connsiteX27" fmla="*/ 1743075 w 2126456"/>
              <a:gd name="connsiteY27" fmla="*/ 292893 h 483393"/>
              <a:gd name="connsiteX28" fmla="*/ 1445418 w 2126456"/>
              <a:gd name="connsiteY28" fmla="*/ 307181 h 483393"/>
              <a:gd name="connsiteX29" fmla="*/ 1185862 w 2126456"/>
              <a:gd name="connsiteY29" fmla="*/ 326231 h 483393"/>
              <a:gd name="connsiteX30" fmla="*/ 835818 w 2126456"/>
              <a:gd name="connsiteY30" fmla="*/ 364331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26456" h="483393">
                <a:moveTo>
                  <a:pt x="835818" y="364331"/>
                </a:moveTo>
                <a:lnTo>
                  <a:pt x="700087" y="385762"/>
                </a:lnTo>
                <a:lnTo>
                  <a:pt x="471487" y="416718"/>
                </a:lnTo>
                <a:lnTo>
                  <a:pt x="259556" y="450056"/>
                </a:lnTo>
                <a:lnTo>
                  <a:pt x="66675" y="483393"/>
                </a:lnTo>
                <a:lnTo>
                  <a:pt x="0" y="326231"/>
                </a:lnTo>
                <a:lnTo>
                  <a:pt x="221456" y="297656"/>
                </a:lnTo>
                <a:lnTo>
                  <a:pt x="507206" y="250031"/>
                </a:lnTo>
                <a:lnTo>
                  <a:pt x="819150" y="200025"/>
                </a:lnTo>
                <a:lnTo>
                  <a:pt x="1016793" y="157162"/>
                </a:lnTo>
                <a:lnTo>
                  <a:pt x="1278731" y="121443"/>
                </a:lnTo>
                <a:lnTo>
                  <a:pt x="1524000" y="88106"/>
                </a:lnTo>
                <a:lnTo>
                  <a:pt x="1685925" y="9525"/>
                </a:lnTo>
                <a:lnTo>
                  <a:pt x="1707356" y="0"/>
                </a:lnTo>
                <a:lnTo>
                  <a:pt x="1826418" y="30956"/>
                </a:lnTo>
                <a:lnTo>
                  <a:pt x="1974056" y="80962"/>
                </a:lnTo>
                <a:lnTo>
                  <a:pt x="2052637" y="107156"/>
                </a:lnTo>
                <a:lnTo>
                  <a:pt x="2069306" y="116681"/>
                </a:lnTo>
                <a:lnTo>
                  <a:pt x="2083593" y="133350"/>
                </a:lnTo>
                <a:lnTo>
                  <a:pt x="2105025" y="169068"/>
                </a:lnTo>
                <a:lnTo>
                  <a:pt x="2121693" y="197643"/>
                </a:lnTo>
                <a:lnTo>
                  <a:pt x="2126456" y="214312"/>
                </a:lnTo>
                <a:lnTo>
                  <a:pt x="2126456" y="240506"/>
                </a:lnTo>
                <a:lnTo>
                  <a:pt x="2116931" y="261937"/>
                </a:lnTo>
                <a:lnTo>
                  <a:pt x="2097881" y="276225"/>
                </a:lnTo>
                <a:lnTo>
                  <a:pt x="2055018" y="288131"/>
                </a:lnTo>
                <a:lnTo>
                  <a:pt x="1971675" y="292893"/>
                </a:lnTo>
                <a:lnTo>
                  <a:pt x="1743075" y="292893"/>
                </a:lnTo>
                <a:lnTo>
                  <a:pt x="1445418" y="307181"/>
                </a:lnTo>
                <a:lnTo>
                  <a:pt x="1185862" y="326231"/>
                </a:lnTo>
                <a:lnTo>
                  <a:pt x="835818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D356E19-C9C9-47C3-A138-C94BB09F652C}"/>
              </a:ext>
            </a:extLst>
          </p:cNvPr>
          <p:cNvSpPr/>
          <p:nvPr/>
        </p:nvSpPr>
        <p:spPr>
          <a:xfrm rot="16200000">
            <a:off x="2942432" y="3539331"/>
            <a:ext cx="3117850" cy="1023937"/>
          </a:xfrm>
          <a:custGeom>
            <a:avLst/>
            <a:gdLst>
              <a:gd name="connsiteX0" fmla="*/ 1782647 w 3118190"/>
              <a:gd name="connsiteY0" fmla="*/ 949014 h 1024012"/>
              <a:gd name="connsiteX1" fmla="*/ 1603805 w 3118190"/>
              <a:gd name="connsiteY1" fmla="*/ 917284 h 1024012"/>
              <a:gd name="connsiteX2" fmla="*/ 1453809 w 3118190"/>
              <a:gd name="connsiteY2" fmla="*/ 882670 h 1024012"/>
              <a:gd name="connsiteX3" fmla="*/ 1326889 w 3118190"/>
              <a:gd name="connsiteY3" fmla="*/ 848055 h 1024012"/>
              <a:gd name="connsiteX4" fmla="*/ 1199969 w 3118190"/>
              <a:gd name="connsiteY4" fmla="*/ 810556 h 1024012"/>
              <a:gd name="connsiteX5" fmla="*/ 1093241 w 3118190"/>
              <a:gd name="connsiteY5" fmla="*/ 773057 h 1024012"/>
              <a:gd name="connsiteX6" fmla="*/ 980744 w 3118190"/>
              <a:gd name="connsiteY6" fmla="*/ 729789 h 1024012"/>
              <a:gd name="connsiteX7" fmla="*/ 874016 w 3118190"/>
              <a:gd name="connsiteY7" fmla="*/ 680752 h 1024012"/>
              <a:gd name="connsiteX8" fmla="*/ 775942 w 3118190"/>
              <a:gd name="connsiteY8" fmla="*/ 634599 h 1024012"/>
              <a:gd name="connsiteX9" fmla="*/ 654791 w 3118190"/>
              <a:gd name="connsiteY9" fmla="*/ 568255 h 1024012"/>
              <a:gd name="connsiteX10" fmla="*/ 519217 w 3118190"/>
              <a:gd name="connsiteY10" fmla="*/ 484603 h 1024012"/>
              <a:gd name="connsiteX11" fmla="*/ 346145 w 3118190"/>
              <a:gd name="connsiteY11" fmla="*/ 360568 h 1024012"/>
              <a:gd name="connsiteX12" fmla="*/ 239417 w 3118190"/>
              <a:gd name="connsiteY12" fmla="*/ 274031 h 1024012"/>
              <a:gd name="connsiteX13" fmla="*/ 109612 w 3118190"/>
              <a:gd name="connsiteY13" fmla="*/ 158650 h 1024012"/>
              <a:gd name="connsiteX14" fmla="*/ 34614 w 3118190"/>
              <a:gd name="connsiteY14" fmla="*/ 89421 h 1024012"/>
              <a:gd name="connsiteX15" fmla="*/ 11538 w 3118190"/>
              <a:gd name="connsiteY15" fmla="*/ 66344 h 1024012"/>
              <a:gd name="connsiteX16" fmla="*/ 2884 w 3118190"/>
              <a:gd name="connsiteY16" fmla="*/ 43268 h 1024012"/>
              <a:gd name="connsiteX17" fmla="*/ 0 w 3118190"/>
              <a:gd name="connsiteY17" fmla="*/ 23076 h 1024012"/>
              <a:gd name="connsiteX18" fmla="*/ 5769 w 3118190"/>
              <a:gd name="connsiteY18" fmla="*/ 5769 h 1024012"/>
              <a:gd name="connsiteX19" fmla="*/ 23076 w 3118190"/>
              <a:gd name="connsiteY19" fmla="*/ 0 h 1024012"/>
              <a:gd name="connsiteX20" fmla="*/ 54806 w 3118190"/>
              <a:gd name="connsiteY20" fmla="*/ 11538 h 1024012"/>
              <a:gd name="connsiteX21" fmla="*/ 98074 w 3118190"/>
              <a:gd name="connsiteY21" fmla="*/ 46152 h 1024012"/>
              <a:gd name="connsiteX22" fmla="*/ 193264 w 3118190"/>
              <a:gd name="connsiteY22" fmla="*/ 118266 h 1024012"/>
              <a:gd name="connsiteX23" fmla="*/ 276916 w 3118190"/>
              <a:gd name="connsiteY23" fmla="*/ 175957 h 1024012"/>
              <a:gd name="connsiteX24" fmla="*/ 354798 w 3118190"/>
              <a:gd name="connsiteY24" fmla="*/ 224994 h 1024012"/>
              <a:gd name="connsiteX25" fmla="*/ 435566 w 3118190"/>
              <a:gd name="connsiteY25" fmla="*/ 276916 h 1024012"/>
              <a:gd name="connsiteX26" fmla="*/ 550947 w 3118190"/>
              <a:gd name="connsiteY26" fmla="*/ 340376 h 1024012"/>
              <a:gd name="connsiteX27" fmla="*/ 666329 w 3118190"/>
              <a:gd name="connsiteY27" fmla="*/ 400951 h 1024012"/>
              <a:gd name="connsiteX28" fmla="*/ 770173 w 3118190"/>
              <a:gd name="connsiteY28" fmla="*/ 449988 h 1024012"/>
              <a:gd name="connsiteX29" fmla="*/ 842286 w 3118190"/>
              <a:gd name="connsiteY29" fmla="*/ 481718 h 1024012"/>
              <a:gd name="connsiteX30" fmla="*/ 928822 w 3118190"/>
              <a:gd name="connsiteY30" fmla="*/ 516333 h 1024012"/>
              <a:gd name="connsiteX31" fmla="*/ 1003820 w 3118190"/>
              <a:gd name="connsiteY31" fmla="*/ 545178 h 1024012"/>
              <a:gd name="connsiteX32" fmla="*/ 1090357 w 3118190"/>
              <a:gd name="connsiteY32" fmla="*/ 574024 h 1024012"/>
              <a:gd name="connsiteX33" fmla="*/ 1194200 w 3118190"/>
              <a:gd name="connsiteY33" fmla="*/ 605754 h 1024012"/>
              <a:gd name="connsiteX34" fmla="*/ 1309582 w 3118190"/>
              <a:gd name="connsiteY34" fmla="*/ 634599 h 1024012"/>
              <a:gd name="connsiteX35" fmla="*/ 1450925 w 3118190"/>
              <a:gd name="connsiteY35" fmla="*/ 663445 h 1024012"/>
              <a:gd name="connsiteX36" fmla="*/ 1580729 w 3118190"/>
              <a:gd name="connsiteY36" fmla="*/ 686521 h 1024012"/>
              <a:gd name="connsiteX37" fmla="*/ 1704764 w 3118190"/>
              <a:gd name="connsiteY37" fmla="*/ 706713 h 1024012"/>
              <a:gd name="connsiteX38" fmla="*/ 1831684 w 3118190"/>
              <a:gd name="connsiteY38" fmla="*/ 721135 h 1024012"/>
              <a:gd name="connsiteX39" fmla="*/ 1993219 w 3118190"/>
              <a:gd name="connsiteY39" fmla="*/ 738443 h 1024012"/>
              <a:gd name="connsiteX40" fmla="*/ 2238405 w 3118190"/>
              <a:gd name="connsiteY40" fmla="*/ 755750 h 1024012"/>
              <a:gd name="connsiteX41" fmla="*/ 2474937 w 3118190"/>
              <a:gd name="connsiteY41" fmla="*/ 758635 h 1024012"/>
              <a:gd name="connsiteX42" fmla="*/ 2711470 w 3118190"/>
              <a:gd name="connsiteY42" fmla="*/ 755750 h 1024012"/>
              <a:gd name="connsiteX43" fmla="*/ 2763391 w 3118190"/>
              <a:gd name="connsiteY43" fmla="*/ 747096 h 1024012"/>
              <a:gd name="connsiteX44" fmla="*/ 2858581 w 3118190"/>
              <a:gd name="connsiteY44" fmla="*/ 726905 h 1024012"/>
              <a:gd name="connsiteX45" fmla="*/ 2910503 w 3118190"/>
              <a:gd name="connsiteY45" fmla="*/ 709597 h 1024012"/>
              <a:gd name="connsiteX46" fmla="*/ 2962425 w 3118190"/>
              <a:gd name="connsiteY46" fmla="*/ 689405 h 1024012"/>
              <a:gd name="connsiteX47" fmla="*/ 3031654 w 3118190"/>
              <a:gd name="connsiteY47" fmla="*/ 649022 h 1024012"/>
              <a:gd name="connsiteX48" fmla="*/ 3069153 w 3118190"/>
              <a:gd name="connsiteY48" fmla="*/ 623061 h 1024012"/>
              <a:gd name="connsiteX49" fmla="*/ 3089345 w 3118190"/>
              <a:gd name="connsiteY49" fmla="*/ 614407 h 1024012"/>
              <a:gd name="connsiteX50" fmla="*/ 3100883 w 3118190"/>
              <a:gd name="connsiteY50" fmla="*/ 614407 h 1024012"/>
              <a:gd name="connsiteX51" fmla="*/ 3112421 w 3118190"/>
              <a:gd name="connsiteY51" fmla="*/ 617292 h 1024012"/>
              <a:gd name="connsiteX52" fmla="*/ 3118190 w 3118190"/>
              <a:gd name="connsiteY52" fmla="*/ 625946 h 1024012"/>
              <a:gd name="connsiteX53" fmla="*/ 3118190 w 3118190"/>
              <a:gd name="connsiteY53" fmla="*/ 654791 h 1024012"/>
              <a:gd name="connsiteX54" fmla="*/ 3106652 w 3118190"/>
              <a:gd name="connsiteY54" fmla="*/ 706713 h 1024012"/>
              <a:gd name="connsiteX55" fmla="*/ 3074922 w 3118190"/>
              <a:gd name="connsiteY55" fmla="*/ 796134 h 1024012"/>
              <a:gd name="connsiteX56" fmla="*/ 3034538 w 3118190"/>
              <a:gd name="connsiteY56" fmla="*/ 882670 h 1024012"/>
              <a:gd name="connsiteX57" fmla="*/ 2999924 w 3118190"/>
              <a:gd name="connsiteY57" fmla="*/ 937476 h 1024012"/>
              <a:gd name="connsiteX58" fmla="*/ 2919157 w 3118190"/>
              <a:gd name="connsiteY58" fmla="*/ 1024012 h 1024012"/>
              <a:gd name="connsiteX59" fmla="*/ 2792237 w 3118190"/>
              <a:gd name="connsiteY59" fmla="*/ 1024012 h 1024012"/>
              <a:gd name="connsiteX60" fmla="*/ 2532628 w 3118190"/>
              <a:gd name="connsiteY60" fmla="*/ 1018243 h 1024012"/>
              <a:gd name="connsiteX61" fmla="*/ 2307634 w 3118190"/>
              <a:gd name="connsiteY61" fmla="*/ 1009590 h 1024012"/>
              <a:gd name="connsiteX62" fmla="*/ 2131677 w 3118190"/>
              <a:gd name="connsiteY62" fmla="*/ 995167 h 1024012"/>
              <a:gd name="connsiteX63" fmla="*/ 1961489 w 3118190"/>
              <a:gd name="connsiteY63" fmla="*/ 974975 h 1024012"/>
              <a:gd name="connsiteX64" fmla="*/ 1782647 w 3118190"/>
              <a:gd name="connsiteY64" fmla="*/ 949014 h 1024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118190" h="1024012">
                <a:moveTo>
                  <a:pt x="1782647" y="949014"/>
                </a:moveTo>
                <a:lnTo>
                  <a:pt x="1603805" y="917284"/>
                </a:lnTo>
                <a:lnTo>
                  <a:pt x="1453809" y="882670"/>
                </a:lnTo>
                <a:lnTo>
                  <a:pt x="1326889" y="848055"/>
                </a:lnTo>
                <a:lnTo>
                  <a:pt x="1199969" y="810556"/>
                </a:lnTo>
                <a:lnTo>
                  <a:pt x="1093241" y="773057"/>
                </a:lnTo>
                <a:lnTo>
                  <a:pt x="980744" y="729789"/>
                </a:lnTo>
                <a:lnTo>
                  <a:pt x="874016" y="680752"/>
                </a:lnTo>
                <a:lnTo>
                  <a:pt x="775942" y="634599"/>
                </a:lnTo>
                <a:lnTo>
                  <a:pt x="654791" y="568255"/>
                </a:lnTo>
                <a:lnTo>
                  <a:pt x="519217" y="484603"/>
                </a:lnTo>
                <a:lnTo>
                  <a:pt x="346145" y="360568"/>
                </a:lnTo>
                <a:lnTo>
                  <a:pt x="239417" y="274031"/>
                </a:lnTo>
                <a:lnTo>
                  <a:pt x="109612" y="158650"/>
                </a:lnTo>
                <a:lnTo>
                  <a:pt x="34614" y="89421"/>
                </a:lnTo>
                <a:lnTo>
                  <a:pt x="11538" y="66344"/>
                </a:lnTo>
                <a:lnTo>
                  <a:pt x="2884" y="43268"/>
                </a:lnTo>
                <a:lnTo>
                  <a:pt x="0" y="23076"/>
                </a:lnTo>
                <a:lnTo>
                  <a:pt x="5769" y="5769"/>
                </a:lnTo>
                <a:lnTo>
                  <a:pt x="23076" y="0"/>
                </a:lnTo>
                <a:lnTo>
                  <a:pt x="54806" y="11538"/>
                </a:lnTo>
                <a:lnTo>
                  <a:pt x="98074" y="46152"/>
                </a:lnTo>
                <a:lnTo>
                  <a:pt x="193264" y="118266"/>
                </a:lnTo>
                <a:lnTo>
                  <a:pt x="276916" y="175957"/>
                </a:lnTo>
                <a:lnTo>
                  <a:pt x="354798" y="224994"/>
                </a:lnTo>
                <a:lnTo>
                  <a:pt x="435566" y="276916"/>
                </a:lnTo>
                <a:lnTo>
                  <a:pt x="550947" y="340376"/>
                </a:lnTo>
                <a:lnTo>
                  <a:pt x="666329" y="400951"/>
                </a:lnTo>
                <a:lnTo>
                  <a:pt x="770173" y="449988"/>
                </a:lnTo>
                <a:lnTo>
                  <a:pt x="842286" y="481718"/>
                </a:lnTo>
                <a:lnTo>
                  <a:pt x="928822" y="516333"/>
                </a:lnTo>
                <a:lnTo>
                  <a:pt x="1003820" y="545178"/>
                </a:lnTo>
                <a:lnTo>
                  <a:pt x="1090357" y="574024"/>
                </a:lnTo>
                <a:lnTo>
                  <a:pt x="1194200" y="605754"/>
                </a:lnTo>
                <a:lnTo>
                  <a:pt x="1309582" y="634599"/>
                </a:lnTo>
                <a:lnTo>
                  <a:pt x="1450925" y="663445"/>
                </a:lnTo>
                <a:lnTo>
                  <a:pt x="1580729" y="686521"/>
                </a:lnTo>
                <a:lnTo>
                  <a:pt x="1704764" y="706713"/>
                </a:lnTo>
                <a:lnTo>
                  <a:pt x="1831684" y="721135"/>
                </a:lnTo>
                <a:lnTo>
                  <a:pt x="1993219" y="738443"/>
                </a:lnTo>
                <a:lnTo>
                  <a:pt x="2238405" y="755750"/>
                </a:lnTo>
                <a:lnTo>
                  <a:pt x="2474937" y="758635"/>
                </a:lnTo>
                <a:lnTo>
                  <a:pt x="2711470" y="755750"/>
                </a:lnTo>
                <a:lnTo>
                  <a:pt x="2763391" y="747096"/>
                </a:lnTo>
                <a:lnTo>
                  <a:pt x="2858581" y="726905"/>
                </a:lnTo>
                <a:lnTo>
                  <a:pt x="2910503" y="709597"/>
                </a:lnTo>
                <a:lnTo>
                  <a:pt x="2962425" y="689405"/>
                </a:lnTo>
                <a:lnTo>
                  <a:pt x="3031654" y="649022"/>
                </a:lnTo>
                <a:lnTo>
                  <a:pt x="3069153" y="623061"/>
                </a:lnTo>
                <a:lnTo>
                  <a:pt x="3089345" y="614407"/>
                </a:lnTo>
                <a:lnTo>
                  <a:pt x="3100883" y="614407"/>
                </a:lnTo>
                <a:lnTo>
                  <a:pt x="3112421" y="617292"/>
                </a:lnTo>
                <a:lnTo>
                  <a:pt x="3118190" y="625946"/>
                </a:lnTo>
                <a:lnTo>
                  <a:pt x="3118190" y="654791"/>
                </a:lnTo>
                <a:lnTo>
                  <a:pt x="3106652" y="706713"/>
                </a:lnTo>
                <a:lnTo>
                  <a:pt x="3074922" y="796134"/>
                </a:lnTo>
                <a:lnTo>
                  <a:pt x="3034538" y="882670"/>
                </a:lnTo>
                <a:lnTo>
                  <a:pt x="2999924" y="937476"/>
                </a:lnTo>
                <a:lnTo>
                  <a:pt x="2919157" y="1024012"/>
                </a:lnTo>
                <a:lnTo>
                  <a:pt x="2792237" y="1024012"/>
                </a:lnTo>
                <a:lnTo>
                  <a:pt x="2532628" y="1018243"/>
                </a:lnTo>
                <a:lnTo>
                  <a:pt x="2307634" y="1009590"/>
                </a:lnTo>
                <a:lnTo>
                  <a:pt x="2131677" y="995167"/>
                </a:lnTo>
                <a:lnTo>
                  <a:pt x="1961489" y="974975"/>
                </a:lnTo>
                <a:lnTo>
                  <a:pt x="1782647" y="9490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3098622-B3D7-4D12-A755-4F84F9D29439}"/>
              </a:ext>
            </a:extLst>
          </p:cNvPr>
          <p:cNvSpPr/>
          <p:nvPr/>
        </p:nvSpPr>
        <p:spPr>
          <a:xfrm rot="16200000">
            <a:off x="4548188" y="3878263"/>
            <a:ext cx="2038350" cy="1136650"/>
          </a:xfrm>
          <a:custGeom>
            <a:avLst/>
            <a:gdLst>
              <a:gd name="connsiteX0" fmla="*/ 447675 w 2038350"/>
              <a:gd name="connsiteY0" fmla="*/ 369094 h 1135856"/>
              <a:gd name="connsiteX1" fmla="*/ 171450 w 2038350"/>
              <a:gd name="connsiteY1" fmla="*/ 216694 h 1135856"/>
              <a:gd name="connsiteX2" fmla="*/ 23812 w 2038350"/>
              <a:gd name="connsiteY2" fmla="*/ 145256 h 1135856"/>
              <a:gd name="connsiteX3" fmla="*/ 0 w 2038350"/>
              <a:gd name="connsiteY3" fmla="*/ 0 h 1135856"/>
              <a:gd name="connsiteX4" fmla="*/ 161925 w 2038350"/>
              <a:gd name="connsiteY4" fmla="*/ 78581 h 1135856"/>
              <a:gd name="connsiteX5" fmla="*/ 366712 w 2038350"/>
              <a:gd name="connsiteY5" fmla="*/ 173831 h 1135856"/>
              <a:gd name="connsiteX6" fmla="*/ 578644 w 2038350"/>
              <a:gd name="connsiteY6" fmla="*/ 271463 h 1135856"/>
              <a:gd name="connsiteX7" fmla="*/ 771525 w 2038350"/>
              <a:gd name="connsiteY7" fmla="*/ 359569 h 1135856"/>
              <a:gd name="connsiteX8" fmla="*/ 1000125 w 2038350"/>
              <a:gd name="connsiteY8" fmla="*/ 461963 h 1135856"/>
              <a:gd name="connsiteX9" fmla="*/ 1202531 w 2038350"/>
              <a:gd name="connsiteY9" fmla="*/ 552450 h 1135856"/>
              <a:gd name="connsiteX10" fmla="*/ 1338262 w 2038350"/>
              <a:gd name="connsiteY10" fmla="*/ 614363 h 1135856"/>
              <a:gd name="connsiteX11" fmla="*/ 1435894 w 2038350"/>
              <a:gd name="connsiteY11" fmla="*/ 650081 h 1135856"/>
              <a:gd name="connsiteX12" fmla="*/ 1559719 w 2038350"/>
              <a:gd name="connsiteY12" fmla="*/ 692944 h 1135856"/>
              <a:gd name="connsiteX13" fmla="*/ 1690687 w 2038350"/>
              <a:gd name="connsiteY13" fmla="*/ 728663 h 1135856"/>
              <a:gd name="connsiteX14" fmla="*/ 1766887 w 2038350"/>
              <a:gd name="connsiteY14" fmla="*/ 742950 h 1135856"/>
              <a:gd name="connsiteX15" fmla="*/ 1833562 w 2038350"/>
              <a:gd name="connsiteY15" fmla="*/ 750094 h 1135856"/>
              <a:gd name="connsiteX16" fmla="*/ 1857375 w 2038350"/>
              <a:gd name="connsiteY16" fmla="*/ 747713 h 1135856"/>
              <a:gd name="connsiteX17" fmla="*/ 1874044 w 2038350"/>
              <a:gd name="connsiteY17" fmla="*/ 733425 h 1135856"/>
              <a:gd name="connsiteX18" fmla="*/ 1907381 w 2038350"/>
              <a:gd name="connsiteY18" fmla="*/ 692944 h 1135856"/>
              <a:gd name="connsiteX19" fmla="*/ 1955006 w 2038350"/>
              <a:gd name="connsiteY19" fmla="*/ 633413 h 1135856"/>
              <a:gd name="connsiteX20" fmla="*/ 1981200 w 2038350"/>
              <a:gd name="connsiteY20" fmla="*/ 604838 h 1135856"/>
              <a:gd name="connsiteX21" fmla="*/ 1997869 w 2038350"/>
              <a:gd name="connsiteY21" fmla="*/ 595313 h 1135856"/>
              <a:gd name="connsiteX22" fmla="*/ 2012156 w 2038350"/>
              <a:gd name="connsiteY22" fmla="*/ 595313 h 1135856"/>
              <a:gd name="connsiteX23" fmla="*/ 2028825 w 2038350"/>
              <a:gd name="connsiteY23" fmla="*/ 597694 h 1135856"/>
              <a:gd name="connsiteX24" fmla="*/ 2035969 w 2038350"/>
              <a:gd name="connsiteY24" fmla="*/ 607219 h 1135856"/>
              <a:gd name="connsiteX25" fmla="*/ 2038350 w 2038350"/>
              <a:gd name="connsiteY25" fmla="*/ 631031 h 1135856"/>
              <a:gd name="connsiteX26" fmla="*/ 2038350 w 2038350"/>
              <a:gd name="connsiteY26" fmla="*/ 707231 h 1135856"/>
              <a:gd name="connsiteX27" fmla="*/ 2033587 w 2038350"/>
              <a:gd name="connsiteY27" fmla="*/ 819150 h 1135856"/>
              <a:gd name="connsiteX28" fmla="*/ 2028825 w 2038350"/>
              <a:gd name="connsiteY28" fmla="*/ 881063 h 1135856"/>
              <a:gd name="connsiteX29" fmla="*/ 2024062 w 2038350"/>
              <a:gd name="connsiteY29" fmla="*/ 914400 h 1135856"/>
              <a:gd name="connsiteX30" fmla="*/ 2009775 w 2038350"/>
              <a:gd name="connsiteY30" fmla="*/ 959644 h 1135856"/>
              <a:gd name="connsiteX31" fmla="*/ 1985962 w 2038350"/>
              <a:gd name="connsiteY31" fmla="*/ 1007269 h 1135856"/>
              <a:gd name="connsiteX32" fmla="*/ 1947862 w 2038350"/>
              <a:gd name="connsiteY32" fmla="*/ 1052513 h 1135856"/>
              <a:gd name="connsiteX33" fmla="*/ 1905000 w 2038350"/>
              <a:gd name="connsiteY33" fmla="*/ 1088231 h 1135856"/>
              <a:gd name="connsiteX34" fmla="*/ 1859756 w 2038350"/>
              <a:gd name="connsiteY34" fmla="*/ 1112044 h 1135856"/>
              <a:gd name="connsiteX35" fmla="*/ 1804987 w 2038350"/>
              <a:gd name="connsiteY35" fmla="*/ 1133475 h 1135856"/>
              <a:gd name="connsiteX36" fmla="*/ 1774031 w 2038350"/>
              <a:gd name="connsiteY36" fmla="*/ 1135856 h 1135856"/>
              <a:gd name="connsiteX37" fmla="*/ 1750219 w 2038350"/>
              <a:gd name="connsiteY37" fmla="*/ 1128713 h 1135856"/>
              <a:gd name="connsiteX38" fmla="*/ 1733550 w 2038350"/>
              <a:gd name="connsiteY38" fmla="*/ 1121569 h 1135856"/>
              <a:gd name="connsiteX39" fmla="*/ 1709737 w 2038350"/>
              <a:gd name="connsiteY39" fmla="*/ 1104900 h 1135856"/>
              <a:gd name="connsiteX40" fmla="*/ 1683544 w 2038350"/>
              <a:gd name="connsiteY40" fmla="*/ 1073944 h 1135856"/>
              <a:gd name="connsiteX41" fmla="*/ 1674019 w 2038350"/>
              <a:gd name="connsiteY41" fmla="*/ 1062038 h 1135856"/>
              <a:gd name="connsiteX42" fmla="*/ 1469231 w 2038350"/>
              <a:gd name="connsiteY42" fmla="*/ 942975 h 1135856"/>
              <a:gd name="connsiteX43" fmla="*/ 1147762 w 2038350"/>
              <a:gd name="connsiteY43" fmla="*/ 764381 h 1135856"/>
              <a:gd name="connsiteX44" fmla="*/ 878681 w 2038350"/>
              <a:gd name="connsiteY44" fmla="*/ 616744 h 1135856"/>
              <a:gd name="connsiteX45" fmla="*/ 654844 w 2038350"/>
              <a:gd name="connsiteY45" fmla="*/ 485775 h 1135856"/>
              <a:gd name="connsiteX46" fmla="*/ 447675 w 2038350"/>
              <a:gd name="connsiteY46" fmla="*/ 369094 h 113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38350" h="1135856">
                <a:moveTo>
                  <a:pt x="447675" y="369094"/>
                </a:moveTo>
                <a:lnTo>
                  <a:pt x="171450" y="216694"/>
                </a:lnTo>
                <a:lnTo>
                  <a:pt x="23812" y="145256"/>
                </a:lnTo>
                <a:lnTo>
                  <a:pt x="0" y="0"/>
                </a:lnTo>
                <a:lnTo>
                  <a:pt x="161925" y="78581"/>
                </a:lnTo>
                <a:lnTo>
                  <a:pt x="366712" y="173831"/>
                </a:lnTo>
                <a:lnTo>
                  <a:pt x="578644" y="271463"/>
                </a:lnTo>
                <a:lnTo>
                  <a:pt x="771525" y="359569"/>
                </a:lnTo>
                <a:lnTo>
                  <a:pt x="1000125" y="461963"/>
                </a:lnTo>
                <a:lnTo>
                  <a:pt x="1202531" y="552450"/>
                </a:lnTo>
                <a:lnTo>
                  <a:pt x="1338262" y="614363"/>
                </a:lnTo>
                <a:lnTo>
                  <a:pt x="1435894" y="650081"/>
                </a:lnTo>
                <a:lnTo>
                  <a:pt x="1559719" y="692944"/>
                </a:lnTo>
                <a:lnTo>
                  <a:pt x="1690687" y="728663"/>
                </a:lnTo>
                <a:lnTo>
                  <a:pt x="1766887" y="742950"/>
                </a:lnTo>
                <a:lnTo>
                  <a:pt x="1833562" y="750094"/>
                </a:lnTo>
                <a:lnTo>
                  <a:pt x="1857375" y="747713"/>
                </a:lnTo>
                <a:lnTo>
                  <a:pt x="1874044" y="733425"/>
                </a:lnTo>
                <a:lnTo>
                  <a:pt x="1907381" y="692944"/>
                </a:lnTo>
                <a:lnTo>
                  <a:pt x="1955006" y="633413"/>
                </a:lnTo>
                <a:lnTo>
                  <a:pt x="1981200" y="604838"/>
                </a:lnTo>
                <a:lnTo>
                  <a:pt x="1997869" y="595313"/>
                </a:lnTo>
                <a:lnTo>
                  <a:pt x="2012156" y="595313"/>
                </a:lnTo>
                <a:lnTo>
                  <a:pt x="2028825" y="597694"/>
                </a:lnTo>
                <a:lnTo>
                  <a:pt x="2035969" y="607219"/>
                </a:lnTo>
                <a:lnTo>
                  <a:pt x="2038350" y="631031"/>
                </a:lnTo>
                <a:lnTo>
                  <a:pt x="2038350" y="707231"/>
                </a:lnTo>
                <a:lnTo>
                  <a:pt x="2033587" y="819150"/>
                </a:lnTo>
                <a:lnTo>
                  <a:pt x="2028825" y="881063"/>
                </a:lnTo>
                <a:lnTo>
                  <a:pt x="2024062" y="914400"/>
                </a:lnTo>
                <a:lnTo>
                  <a:pt x="2009775" y="959644"/>
                </a:lnTo>
                <a:lnTo>
                  <a:pt x="1985962" y="1007269"/>
                </a:lnTo>
                <a:lnTo>
                  <a:pt x="1947862" y="1052513"/>
                </a:lnTo>
                <a:lnTo>
                  <a:pt x="1905000" y="1088231"/>
                </a:lnTo>
                <a:lnTo>
                  <a:pt x="1859756" y="1112044"/>
                </a:lnTo>
                <a:lnTo>
                  <a:pt x="1804987" y="1133475"/>
                </a:lnTo>
                <a:lnTo>
                  <a:pt x="1774031" y="1135856"/>
                </a:lnTo>
                <a:lnTo>
                  <a:pt x="1750219" y="1128713"/>
                </a:lnTo>
                <a:lnTo>
                  <a:pt x="1733550" y="1121569"/>
                </a:lnTo>
                <a:lnTo>
                  <a:pt x="1709737" y="1104900"/>
                </a:lnTo>
                <a:lnTo>
                  <a:pt x="1683544" y="1073944"/>
                </a:lnTo>
                <a:lnTo>
                  <a:pt x="1674019" y="1062038"/>
                </a:lnTo>
                <a:lnTo>
                  <a:pt x="1469231" y="942975"/>
                </a:lnTo>
                <a:lnTo>
                  <a:pt x="1147762" y="764381"/>
                </a:lnTo>
                <a:lnTo>
                  <a:pt x="878681" y="616744"/>
                </a:lnTo>
                <a:lnTo>
                  <a:pt x="654844" y="485775"/>
                </a:lnTo>
                <a:lnTo>
                  <a:pt x="447675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E0A03BE-5EBB-4273-9C83-7380DAD2F856}"/>
              </a:ext>
            </a:extLst>
          </p:cNvPr>
          <p:cNvSpPr/>
          <p:nvPr/>
        </p:nvSpPr>
        <p:spPr>
          <a:xfrm>
            <a:off x="4586288" y="5162550"/>
            <a:ext cx="2236787" cy="544513"/>
          </a:xfrm>
          <a:custGeom>
            <a:avLst/>
            <a:gdLst>
              <a:gd name="connsiteX0" fmla="*/ 1438275 w 2235993"/>
              <a:gd name="connsiteY0" fmla="*/ 252413 h 545306"/>
              <a:gd name="connsiteX1" fmla="*/ 973931 w 2235993"/>
              <a:gd name="connsiteY1" fmla="*/ 359569 h 545306"/>
              <a:gd name="connsiteX2" fmla="*/ 490537 w 2235993"/>
              <a:gd name="connsiteY2" fmla="*/ 478631 h 545306"/>
              <a:gd name="connsiteX3" fmla="*/ 466725 w 2235993"/>
              <a:gd name="connsiteY3" fmla="*/ 497681 h 545306"/>
              <a:gd name="connsiteX4" fmla="*/ 438150 w 2235993"/>
              <a:gd name="connsiteY4" fmla="*/ 516731 h 545306"/>
              <a:gd name="connsiteX5" fmla="*/ 409575 w 2235993"/>
              <a:gd name="connsiteY5" fmla="*/ 533400 h 545306"/>
              <a:gd name="connsiteX6" fmla="*/ 381000 w 2235993"/>
              <a:gd name="connsiteY6" fmla="*/ 542925 h 545306"/>
              <a:gd name="connsiteX7" fmla="*/ 354806 w 2235993"/>
              <a:gd name="connsiteY7" fmla="*/ 545306 h 545306"/>
              <a:gd name="connsiteX8" fmla="*/ 335756 w 2235993"/>
              <a:gd name="connsiteY8" fmla="*/ 540544 h 545306"/>
              <a:gd name="connsiteX9" fmla="*/ 307181 w 2235993"/>
              <a:gd name="connsiteY9" fmla="*/ 523875 h 545306"/>
              <a:gd name="connsiteX10" fmla="*/ 242887 w 2235993"/>
              <a:gd name="connsiteY10" fmla="*/ 476250 h 545306"/>
              <a:gd name="connsiteX11" fmla="*/ 169068 w 2235993"/>
              <a:gd name="connsiteY11" fmla="*/ 404813 h 545306"/>
              <a:gd name="connsiteX12" fmla="*/ 111918 w 2235993"/>
              <a:gd name="connsiteY12" fmla="*/ 342900 h 545306"/>
              <a:gd name="connsiteX13" fmla="*/ 73818 w 2235993"/>
              <a:gd name="connsiteY13" fmla="*/ 297656 h 545306"/>
              <a:gd name="connsiteX14" fmla="*/ 52387 w 2235993"/>
              <a:gd name="connsiteY14" fmla="*/ 264319 h 545306"/>
              <a:gd name="connsiteX15" fmla="*/ 35718 w 2235993"/>
              <a:gd name="connsiteY15" fmla="*/ 235744 h 545306"/>
              <a:gd name="connsiteX16" fmla="*/ 21431 w 2235993"/>
              <a:gd name="connsiteY16" fmla="*/ 202406 h 545306"/>
              <a:gd name="connsiteX17" fmla="*/ 11906 w 2235993"/>
              <a:gd name="connsiteY17" fmla="*/ 171450 h 545306"/>
              <a:gd name="connsiteX18" fmla="*/ 4762 w 2235993"/>
              <a:gd name="connsiteY18" fmla="*/ 145256 h 545306"/>
              <a:gd name="connsiteX19" fmla="*/ 0 w 2235993"/>
              <a:gd name="connsiteY19" fmla="*/ 109538 h 545306"/>
              <a:gd name="connsiteX20" fmla="*/ 4762 w 2235993"/>
              <a:gd name="connsiteY20" fmla="*/ 85725 h 545306"/>
              <a:gd name="connsiteX21" fmla="*/ 16668 w 2235993"/>
              <a:gd name="connsiteY21" fmla="*/ 71438 h 545306"/>
              <a:gd name="connsiteX22" fmla="*/ 30956 w 2235993"/>
              <a:gd name="connsiteY22" fmla="*/ 66675 h 545306"/>
              <a:gd name="connsiteX23" fmla="*/ 45243 w 2235993"/>
              <a:gd name="connsiteY23" fmla="*/ 71438 h 545306"/>
              <a:gd name="connsiteX24" fmla="*/ 61912 w 2235993"/>
              <a:gd name="connsiteY24" fmla="*/ 85725 h 545306"/>
              <a:gd name="connsiteX25" fmla="*/ 97631 w 2235993"/>
              <a:gd name="connsiteY25" fmla="*/ 121444 h 545306"/>
              <a:gd name="connsiteX26" fmla="*/ 130968 w 2235993"/>
              <a:gd name="connsiteY26" fmla="*/ 159544 h 545306"/>
              <a:gd name="connsiteX27" fmla="*/ 150018 w 2235993"/>
              <a:gd name="connsiteY27" fmla="*/ 178594 h 545306"/>
              <a:gd name="connsiteX28" fmla="*/ 178593 w 2235993"/>
              <a:gd name="connsiteY28" fmla="*/ 200025 h 545306"/>
              <a:gd name="connsiteX29" fmla="*/ 207168 w 2235993"/>
              <a:gd name="connsiteY29" fmla="*/ 214313 h 545306"/>
              <a:gd name="connsiteX30" fmla="*/ 242887 w 2235993"/>
              <a:gd name="connsiteY30" fmla="*/ 228600 h 545306"/>
              <a:gd name="connsiteX31" fmla="*/ 276225 w 2235993"/>
              <a:gd name="connsiteY31" fmla="*/ 233363 h 545306"/>
              <a:gd name="connsiteX32" fmla="*/ 381000 w 2235993"/>
              <a:gd name="connsiteY32" fmla="*/ 233363 h 545306"/>
              <a:gd name="connsiteX33" fmla="*/ 485775 w 2235993"/>
              <a:gd name="connsiteY33" fmla="*/ 230981 h 545306"/>
              <a:gd name="connsiteX34" fmla="*/ 552450 w 2235993"/>
              <a:gd name="connsiteY34" fmla="*/ 214313 h 545306"/>
              <a:gd name="connsiteX35" fmla="*/ 902493 w 2235993"/>
              <a:gd name="connsiteY35" fmla="*/ 166688 h 545306"/>
              <a:gd name="connsiteX36" fmla="*/ 1259681 w 2235993"/>
              <a:gd name="connsiteY36" fmla="*/ 119063 h 545306"/>
              <a:gd name="connsiteX37" fmla="*/ 1619250 w 2235993"/>
              <a:gd name="connsiteY37" fmla="*/ 73819 h 545306"/>
              <a:gd name="connsiteX38" fmla="*/ 1924050 w 2235993"/>
              <a:gd name="connsiteY38" fmla="*/ 33338 h 545306"/>
              <a:gd name="connsiteX39" fmla="*/ 2188368 w 2235993"/>
              <a:gd name="connsiteY39" fmla="*/ 0 h 545306"/>
              <a:gd name="connsiteX40" fmla="*/ 2235993 w 2235993"/>
              <a:gd name="connsiteY40" fmla="*/ 83344 h 545306"/>
              <a:gd name="connsiteX41" fmla="*/ 1959768 w 2235993"/>
              <a:gd name="connsiteY41" fmla="*/ 140494 h 545306"/>
              <a:gd name="connsiteX42" fmla="*/ 1716881 w 2235993"/>
              <a:gd name="connsiteY42" fmla="*/ 192881 h 545306"/>
              <a:gd name="connsiteX43" fmla="*/ 1438275 w 2235993"/>
              <a:gd name="connsiteY43" fmla="*/ 252413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35993" h="545306">
                <a:moveTo>
                  <a:pt x="1438275" y="252413"/>
                </a:moveTo>
                <a:lnTo>
                  <a:pt x="973931" y="359569"/>
                </a:lnTo>
                <a:lnTo>
                  <a:pt x="490537" y="478631"/>
                </a:lnTo>
                <a:lnTo>
                  <a:pt x="466725" y="497681"/>
                </a:lnTo>
                <a:lnTo>
                  <a:pt x="438150" y="516731"/>
                </a:lnTo>
                <a:lnTo>
                  <a:pt x="409575" y="533400"/>
                </a:lnTo>
                <a:lnTo>
                  <a:pt x="381000" y="542925"/>
                </a:lnTo>
                <a:lnTo>
                  <a:pt x="354806" y="545306"/>
                </a:lnTo>
                <a:lnTo>
                  <a:pt x="335756" y="540544"/>
                </a:lnTo>
                <a:lnTo>
                  <a:pt x="307181" y="523875"/>
                </a:lnTo>
                <a:lnTo>
                  <a:pt x="242887" y="476250"/>
                </a:lnTo>
                <a:lnTo>
                  <a:pt x="169068" y="404813"/>
                </a:lnTo>
                <a:lnTo>
                  <a:pt x="111918" y="342900"/>
                </a:lnTo>
                <a:lnTo>
                  <a:pt x="73818" y="297656"/>
                </a:lnTo>
                <a:lnTo>
                  <a:pt x="52387" y="264319"/>
                </a:lnTo>
                <a:lnTo>
                  <a:pt x="35718" y="235744"/>
                </a:lnTo>
                <a:lnTo>
                  <a:pt x="21431" y="202406"/>
                </a:lnTo>
                <a:lnTo>
                  <a:pt x="11906" y="171450"/>
                </a:lnTo>
                <a:lnTo>
                  <a:pt x="4762" y="145256"/>
                </a:lnTo>
                <a:lnTo>
                  <a:pt x="0" y="109538"/>
                </a:lnTo>
                <a:lnTo>
                  <a:pt x="4762" y="85725"/>
                </a:lnTo>
                <a:lnTo>
                  <a:pt x="16668" y="71438"/>
                </a:lnTo>
                <a:lnTo>
                  <a:pt x="30956" y="66675"/>
                </a:lnTo>
                <a:lnTo>
                  <a:pt x="45243" y="71438"/>
                </a:lnTo>
                <a:lnTo>
                  <a:pt x="61912" y="85725"/>
                </a:lnTo>
                <a:lnTo>
                  <a:pt x="97631" y="121444"/>
                </a:lnTo>
                <a:lnTo>
                  <a:pt x="130968" y="159544"/>
                </a:lnTo>
                <a:lnTo>
                  <a:pt x="150018" y="178594"/>
                </a:lnTo>
                <a:lnTo>
                  <a:pt x="178593" y="200025"/>
                </a:lnTo>
                <a:lnTo>
                  <a:pt x="207168" y="214313"/>
                </a:lnTo>
                <a:lnTo>
                  <a:pt x="242887" y="228600"/>
                </a:lnTo>
                <a:lnTo>
                  <a:pt x="276225" y="233363"/>
                </a:lnTo>
                <a:lnTo>
                  <a:pt x="381000" y="233363"/>
                </a:lnTo>
                <a:lnTo>
                  <a:pt x="485775" y="230981"/>
                </a:lnTo>
                <a:lnTo>
                  <a:pt x="552450" y="214313"/>
                </a:lnTo>
                <a:lnTo>
                  <a:pt x="902493" y="166688"/>
                </a:lnTo>
                <a:lnTo>
                  <a:pt x="1259681" y="119063"/>
                </a:lnTo>
                <a:lnTo>
                  <a:pt x="1619250" y="73819"/>
                </a:lnTo>
                <a:lnTo>
                  <a:pt x="1924050" y="33338"/>
                </a:lnTo>
                <a:lnTo>
                  <a:pt x="2188368" y="0"/>
                </a:lnTo>
                <a:lnTo>
                  <a:pt x="2235993" y="83344"/>
                </a:lnTo>
                <a:lnTo>
                  <a:pt x="1959768" y="140494"/>
                </a:lnTo>
                <a:lnTo>
                  <a:pt x="1716881" y="192881"/>
                </a:lnTo>
                <a:lnTo>
                  <a:pt x="1438275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1A89529-99D6-4932-BCA5-1316341D54C9}"/>
              </a:ext>
            </a:extLst>
          </p:cNvPr>
          <p:cNvSpPr/>
          <p:nvPr/>
        </p:nvSpPr>
        <p:spPr>
          <a:xfrm>
            <a:off x="6315075" y="4505325"/>
            <a:ext cx="819150" cy="1157288"/>
          </a:xfrm>
          <a:custGeom>
            <a:avLst/>
            <a:gdLst>
              <a:gd name="connsiteX0" fmla="*/ 464344 w 819150"/>
              <a:gd name="connsiteY0" fmla="*/ 828675 h 1157288"/>
              <a:gd name="connsiteX1" fmla="*/ 433388 w 819150"/>
              <a:gd name="connsiteY1" fmla="*/ 747713 h 1157288"/>
              <a:gd name="connsiteX2" fmla="*/ 395288 w 819150"/>
              <a:gd name="connsiteY2" fmla="*/ 659606 h 1157288"/>
              <a:gd name="connsiteX3" fmla="*/ 304800 w 819150"/>
              <a:gd name="connsiteY3" fmla="*/ 502444 h 1157288"/>
              <a:gd name="connsiteX4" fmla="*/ 219075 w 819150"/>
              <a:gd name="connsiteY4" fmla="*/ 354806 h 1157288"/>
              <a:gd name="connsiteX5" fmla="*/ 147638 w 819150"/>
              <a:gd name="connsiteY5" fmla="*/ 250031 h 1157288"/>
              <a:gd name="connsiteX6" fmla="*/ 80963 w 819150"/>
              <a:gd name="connsiteY6" fmla="*/ 152400 h 1157288"/>
              <a:gd name="connsiteX7" fmla="*/ 33338 w 819150"/>
              <a:gd name="connsiteY7" fmla="*/ 92869 h 1157288"/>
              <a:gd name="connsiteX8" fmla="*/ 19050 w 819150"/>
              <a:gd name="connsiteY8" fmla="*/ 76200 h 1157288"/>
              <a:gd name="connsiteX9" fmla="*/ 7144 w 819150"/>
              <a:gd name="connsiteY9" fmla="*/ 59531 h 1157288"/>
              <a:gd name="connsiteX10" fmla="*/ 0 w 819150"/>
              <a:gd name="connsiteY10" fmla="*/ 35719 h 1157288"/>
              <a:gd name="connsiteX11" fmla="*/ 0 w 819150"/>
              <a:gd name="connsiteY11" fmla="*/ 19050 h 1157288"/>
              <a:gd name="connsiteX12" fmla="*/ 4763 w 819150"/>
              <a:gd name="connsiteY12" fmla="*/ 7144 h 1157288"/>
              <a:gd name="connsiteX13" fmla="*/ 21431 w 819150"/>
              <a:gd name="connsiteY13" fmla="*/ 0 h 1157288"/>
              <a:gd name="connsiteX14" fmla="*/ 50006 w 819150"/>
              <a:gd name="connsiteY14" fmla="*/ 7144 h 1157288"/>
              <a:gd name="connsiteX15" fmla="*/ 88106 w 819150"/>
              <a:gd name="connsiteY15" fmla="*/ 35719 h 1157288"/>
              <a:gd name="connsiteX16" fmla="*/ 171450 w 819150"/>
              <a:gd name="connsiteY16" fmla="*/ 111919 h 1157288"/>
              <a:gd name="connsiteX17" fmla="*/ 269081 w 819150"/>
              <a:gd name="connsiteY17" fmla="*/ 200025 h 1157288"/>
              <a:gd name="connsiteX18" fmla="*/ 354806 w 819150"/>
              <a:gd name="connsiteY18" fmla="*/ 276225 h 1157288"/>
              <a:gd name="connsiteX19" fmla="*/ 428625 w 819150"/>
              <a:gd name="connsiteY19" fmla="*/ 347663 h 1157288"/>
              <a:gd name="connsiteX20" fmla="*/ 507206 w 819150"/>
              <a:gd name="connsiteY20" fmla="*/ 423863 h 1157288"/>
              <a:gd name="connsiteX21" fmla="*/ 578644 w 819150"/>
              <a:gd name="connsiteY21" fmla="*/ 502444 h 1157288"/>
              <a:gd name="connsiteX22" fmla="*/ 638175 w 819150"/>
              <a:gd name="connsiteY22" fmla="*/ 571500 h 1157288"/>
              <a:gd name="connsiteX23" fmla="*/ 695325 w 819150"/>
              <a:gd name="connsiteY23" fmla="*/ 652463 h 1157288"/>
              <a:gd name="connsiteX24" fmla="*/ 731044 w 819150"/>
              <a:gd name="connsiteY24" fmla="*/ 709613 h 1157288"/>
              <a:gd name="connsiteX25" fmla="*/ 754856 w 819150"/>
              <a:gd name="connsiteY25" fmla="*/ 757238 h 1157288"/>
              <a:gd name="connsiteX26" fmla="*/ 781050 w 819150"/>
              <a:gd name="connsiteY26" fmla="*/ 812006 h 1157288"/>
              <a:gd name="connsiteX27" fmla="*/ 804863 w 819150"/>
              <a:gd name="connsiteY27" fmla="*/ 869156 h 1157288"/>
              <a:gd name="connsiteX28" fmla="*/ 814388 w 819150"/>
              <a:gd name="connsiteY28" fmla="*/ 912019 h 1157288"/>
              <a:gd name="connsiteX29" fmla="*/ 819150 w 819150"/>
              <a:gd name="connsiteY29" fmla="*/ 954881 h 1157288"/>
              <a:gd name="connsiteX30" fmla="*/ 819150 w 819150"/>
              <a:gd name="connsiteY30" fmla="*/ 1009650 h 1157288"/>
              <a:gd name="connsiteX31" fmla="*/ 814388 w 819150"/>
              <a:gd name="connsiteY31" fmla="*/ 1042988 h 1157288"/>
              <a:gd name="connsiteX32" fmla="*/ 807244 w 819150"/>
              <a:gd name="connsiteY32" fmla="*/ 1071563 h 1157288"/>
              <a:gd name="connsiteX33" fmla="*/ 792956 w 819150"/>
              <a:gd name="connsiteY33" fmla="*/ 1102519 h 1157288"/>
              <a:gd name="connsiteX34" fmla="*/ 769144 w 819150"/>
              <a:gd name="connsiteY34" fmla="*/ 1133475 h 1157288"/>
              <a:gd name="connsiteX35" fmla="*/ 742950 w 819150"/>
              <a:gd name="connsiteY35" fmla="*/ 1147763 h 1157288"/>
              <a:gd name="connsiteX36" fmla="*/ 707231 w 819150"/>
              <a:gd name="connsiteY36" fmla="*/ 1157288 h 1157288"/>
              <a:gd name="connsiteX37" fmla="*/ 671513 w 819150"/>
              <a:gd name="connsiteY37" fmla="*/ 1157288 h 1157288"/>
              <a:gd name="connsiteX38" fmla="*/ 642938 w 819150"/>
              <a:gd name="connsiteY38" fmla="*/ 1152525 h 1157288"/>
              <a:gd name="connsiteX39" fmla="*/ 623888 w 819150"/>
              <a:gd name="connsiteY39" fmla="*/ 1145381 h 1157288"/>
              <a:gd name="connsiteX40" fmla="*/ 607219 w 819150"/>
              <a:gd name="connsiteY40" fmla="*/ 1135856 h 1157288"/>
              <a:gd name="connsiteX41" fmla="*/ 590550 w 819150"/>
              <a:gd name="connsiteY41" fmla="*/ 1119188 h 1157288"/>
              <a:gd name="connsiteX42" fmla="*/ 581025 w 819150"/>
              <a:gd name="connsiteY42" fmla="*/ 1100138 h 1157288"/>
              <a:gd name="connsiteX43" fmla="*/ 569119 w 819150"/>
              <a:gd name="connsiteY43" fmla="*/ 1064419 h 1157288"/>
              <a:gd name="connsiteX44" fmla="*/ 547688 w 819150"/>
              <a:gd name="connsiteY44" fmla="*/ 1023938 h 1157288"/>
              <a:gd name="connsiteX45" fmla="*/ 504825 w 819150"/>
              <a:gd name="connsiteY45" fmla="*/ 940594 h 1157288"/>
              <a:gd name="connsiteX46" fmla="*/ 464344 w 819150"/>
              <a:gd name="connsiteY46" fmla="*/ 828675 h 11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19150" h="1157288">
                <a:moveTo>
                  <a:pt x="464344" y="828675"/>
                </a:moveTo>
                <a:lnTo>
                  <a:pt x="433388" y="747713"/>
                </a:lnTo>
                <a:lnTo>
                  <a:pt x="395288" y="659606"/>
                </a:lnTo>
                <a:lnTo>
                  <a:pt x="304800" y="502444"/>
                </a:lnTo>
                <a:lnTo>
                  <a:pt x="219075" y="354806"/>
                </a:lnTo>
                <a:lnTo>
                  <a:pt x="147638" y="250031"/>
                </a:lnTo>
                <a:lnTo>
                  <a:pt x="80963" y="152400"/>
                </a:lnTo>
                <a:lnTo>
                  <a:pt x="33338" y="92869"/>
                </a:lnTo>
                <a:lnTo>
                  <a:pt x="19050" y="76200"/>
                </a:lnTo>
                <a:lnTo>
                  <a:pt x="7144" y="59531"/>
                </a:lnTo>
                <a:lnTo>
                  <a:pt x="0" y="35719"/>
                </a:lnTo>
                <a:lnTo>
                  <a:pt x="0" y="19050"/>
                </a:lnTo>
                <a:lnTo>
                  <a:pt x="4763" y="7144"/>
                </a:lnTo>
                <a:lnTo>
                  <a:pt x="21431" y="0"/>
                </a:lnTo>
                <a:lnTo>
                  <a:pt x="50006" y="7144"/>
                </a:lnTo>
                <a:lnTo>
                  <a:pt x="88106" y="35719"/>
                </a:lnTo>
                <a:lnTo>
                  <a:pt x="171450" y="111919"/>
                </a:lnTo>
                <a:lnTo>
                  <a:pt x="269081" y="200025"/>
                </a:lnTo>
                <a:lnTo>
                  <a:pt x="354806" y="276225"/>
                </a:lnTo>
                <a:lnTo>
                  <a:pt x="428625" y="347663"/>
                </a:lnTo>
                <a:lnTo>
                  <a:pt x="507206" y="423863"/>
                </a:lnTo>
                <a:lnTo>
                  <a:pt x="578644" y="502444"/>
                </a:lnTo>
                <a:lnTo>
                  <a:pt x="638175" y="571500"/>
                </a:lnTo>
                <a:lnTo>
                  <a:pt x="695325" y="652463"/>
                </a:lnTo>
                <a:lnTo>
                  <a:pt x="731044" y="709613"/>
                </a:lnTo>
                <a:lnTo>
                  <a:pt x="754856" y="757238"/>
                </a:lnTo>
                <a:lnTo>
                  <a:pt x="781050" y="812006"/>
                </a:lnTo>
                <a:lnTo>
                  <a:pt x="804863" y="869156"/>
                </a:lnTo>
                <a:lnTo>
                  <a:pt x="814388" y="912019"/>
                </a:lnTo>
                <a:lnTo>
                  <a:pt x="819150" y="954881"/>
                </a:lnTo>
                <a:lnTo>
                  <a:pt x="819150" y="1009650"/>
                </a:lnTo>
                <a:lnTo>
                  <a:pt x="814388" y="1042988"/>
                </a:lnTo>
                <a:lnTo>
                  <a:pt x="807244" y="1071563"/>
                </a:lnTo>
                <a:lnTo>
                  <a:pt x="792956" y="1102519"/>
                </a:lnTo>
                <a:lnTo>
                  <a:pt x="769144" y="1133475"/>
                </a:lnTo>
                <a:lnTo>
                  <a:pt x="742950" y="1147763"/>
                </a:lnTo>
                <a:lnTo>
                  <a:pt x="707231" y="1157288"/>
                </a:lnTo>
                <a:lnTo>
                  <a:pt x="671513" y="1157288"/>
                </a:lnTo>
                <a:lnTo>
                  <a:pt x="642938" y="1152525"/>
                </a:lnTo>
                <a:lnTo>
                  <a:pt x="623888" y="1145381"/>
                </a:lnTo>
                <a:lnTo>
                  <a:pt x="607219" y="1135856"/>
                </a:lnTo>
                <a:lnTo>
                  <a:pt x="590550" y="1119188"/>
                </a:lnTo>
                <a:lnTo>
                  <a:pt x="581025" y="1100138"/>
                </a:lnTo>
                <a:lnTo>
                  <a:pt x="569119" y="1064419"/>
                </a:lnTo>
                <a:lnTo>
                  <a:pt x="547688" y="1023938"/>
                </a:lnTo>
                <a:lnTo>
                  <a:pt x="504825" y="940594"/>
                </a:lnTo>
                <a:lnTo>
                  <a:pt x="464344" y="828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806061D-9387-4530-978F-29363F8C6786}"/>
              </a:ext>
            </a:extLst>
          </p:cNvPr>
          <p:cNvGrpSpPr>
            <a:grpSpLocks/>
          </p:cNvGrpSpPr>
          <p:nvPr/>
        </p:nvGrpSpPr>
        <p:grpSpPr bwMode="auto">
          <a:xfrm>
            <a:off x="2581275" y="1573213"/>
            <a:ext cx="4583113" cy="4332287"/>
            <a:chOff x="2703513" y="1725613"/>
            <a:chExt cx="4583112" cy="4332287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108BA769-E03C-4351-AD24-01B93C64F742}"/>
                </a:ext>
              </a:extLst>
            </p:cNvPr>
            <p:cNvSpPr/>
            <p:nvPr/>
          </p:nvSpPr>
          <p:spPr>
            <a:xfrm>
              <a:off x="2817813" y="2752725"/>
              <a:ext cx="1790700" cy="569913"/>
            </a:xfrm>
            <a:custGeom>
              <a:avLst/>
              <a:gdLst>
                <a:gd name="connsiteX0" fmla="*/ 1340644 w 1790700"/>
                <a:gd name="connsiteY0" fmla="*/ 307181 h 569119"/>
                <a:gd name="connsiteX1" fmla="*/ 1166812 w 1790700"/>
                <a:gd name="connsiteY1" fmla="*/ 345281 h 569119"/>
                <a:gd name="connsiteX2" fmla="*/ 1009650 w 1790700"/>
                <a:gd name="connsiteY2" fmla="*/ 378619 h 569119"/>
                <a:gd name="connsiteX3" fmla="*/ 719137 w 1790700"/>
                <a:gd name="connsiteY3" fmla="*/ 454819 h 569119"/>
                <a:gd name="connsiteX4" fmla="*/ 554831 w 1790700"/>
                <a:gd name="connsiteY4" fmla="*/ 504825 h 569119"/>
                <a:gd name="connsiteX5" fmla="*/ 459581 w 1790700"/>
                <a:gd name="connsiteY5" fmla="*/ 540544 h 569119"/>
                <a:gd name="connsiteX6" fmla="*/ 400050 w 1790700"/>
                <a:gd name="connsiteY6" fmla="*/ 566738 h 569119"/>
                <a:gd name="connsiteX7" fmla="*/ 383381 w 1790700"/>
                <a:gd name="connsiteY7" fmla="*/ 569119 h 569119"/>
                <a:gd name="connsiteX8" fmla="*/ 345281 w 1790700"/>
                <a:gd name="connsiteY8" fmla="*/ 569119 h 569119"/>
                <a:gd name="connsiteX9" fmla="*/ 314325 w 1790700"/>
                <a:gd name="connsiteY9" fmla="*/ 559594 h 569119"/>
                <a:gd name="connsiteX10" fmla="*/ 280987 w 1790700"/>
                <a:gd name="connsiteY10" fmla="*/ 542925 h 569119"/>
                <a:gd name="connsiteX11" fmla="*/ 211931 w 1790700"/>
                <a:gd name="connsiteY11" fmla="*/ 495300 h 569119"/>
                <a:gd name="connsiteX12" fmla="*/ 140494 w 1790700"/>
                <a:gd name="connsiteY12" fmla="*/ 440531 h 569119"/>
                <a:gd name="connsiteX13" fmla="*/ 73819 w 1790700"/>
                <a:gd name="connsiteY13" fmla="*/ 373856 h 569119"/>
                <a:gd name="connsiteX14" fmla="*/ 28575 w 1790700"/>
                <a:gd name="connsiteY14" fmla="*/ 328613 h 569119"/>
                <a:gd name="connsiteX15" fmla="*/ 7144 w 1790700"/>
                <a:gd name="connsiteY15" fmla="*/ 304800 h 569119"/>
                <a:gd name="connsiteX16" fmla="*/ 0 w 1790700"/>
                <a:gd name="connsiteY16" fmla="*/ 290513 h 569119"/>
                <a:gd name="connsiteX17" fmla="*/ 0 w 1790700"/>
                <a:gd name="connsiteY17" fmla="*/ 276225 h 569119"/>
                <a:gd name="connsiteX18" fmla="*/ 0 w 1790700"/>
                <a:gd name="connsiteY18" fmla="*/ 261938 h 569119"/>
                <a:gd name="connsiteX19" fmla="*/ 7144 w 1790700"/>
                <a:gd name="connsiteY19" fmla="*/ 250031 h 569119"/>
                <a:gd name="connsiteX20" fmla="*/ 21431 w 1790700"/>
                <a:gd name="connsiteY20" fmla="*/ 247650 h 569119"/>
                <a:gd name="connsiteX21" fmla="*/ 42862 w 1790700"/>
                <a:gd name="connsiteY21" fmla="*/ 254794 h 569119"/>
                <a:gd name="connsiteX22" fmla="*/ 80962 w 1790700"/>
                <a:gd name="connsiteY22" fmla="*/ 273844 h 569119"/>
                <a:gd name="connsiteX23" fmla="*/ 119062 w 1790700"/>
                <a:gd name="connsiteY23" fmla="*/ 288131 h 569119"/>
                <a:gd name="connsiteX24" fmla="*/ 169069 w 1790700"/>
                <a:gd name="connsiteY24" fmla="*/ 304800 h 569119"/>
                <a:gd name="connsiteX25" fmla="*/ 209550 w 1790700"/>
                <a:gd name="connsiteY25" fmla="*/ 316706 h 569119"/>
                <a:gd name="connsiteX26" fmla="*/ 259556 w 1790700"/>
                <a:gd name="connsiteY26" fmla="*/ 326231 h 569119"/>
                <a:gd name="connsiteX27" fmla="*/ 311944 w 1790700"/>
                <a:gd name="connsiteY27" fmla="*/ 333375 h 569119"/>
                <a:gd name="connsiteX28" fmla="*/ 352425 w 1790700"/>
                <a:gd name="connsiteY28" fmla="*/ 338138 h 569119"/>
                <a:gd name="connsiteX29" fmla="*/ 385762 w 1790700"/>
                <a:gd name="connsiteY29" fmla="*/ 338138 h 569119"/>
                <a:gd name="connsiteX30" fmla="*/ 433387 w 1790700"/>
                <a:gd name="connsiteY30" fmla="*/ 335756 h 569119"/>
                <a:gd name="connsiteX31" fmla="*/ 497681 w 1790700"/>
                <a:gd name="connsiteY31" fmla="*/ 326231 h 569119"/>
                <a:gd name="connsiteX32" fmla="*/ 673894 w 1790700"/>
                <a:gd name="connsiteY32" fmla="*/ 288131 h 569119"/>
                <a:gd name="connsiteX33" fmla="*/ 823912 w 1790700"/>
                <a:gd name="connsiteY33" fmla="*/ 245269 h 569119"/>
                <a:gd name="connsiteX34" fmla="*/ 1007269 w 1790700"/>
                <a:gd name="connsiteY34" fmla="*/ 197644 h 569119"/>
                <a:gd name="connsiteX35" fmla="*/ 1164431 w 1790700"/>
                <a:gd name="connsiteY35" fmla="*/ 150019 h 569119"/>
                <a:gd name="connsiteX36" fmla="*/ 1231106 w 1790700"/>
                <a:gd name="connsiteY36" fmla="*/ 123825 h 569119"/>
                <a:gd name="connsiteX37" fmla="*/ 1312069 w 1790700"/>
                <a:gd name="connsiteY37" fmla="*/ 88106 h 569119"/>
                <a:gd name="connsiteX38" fmla="*/ 1364456 w 1790700"/>
                <a:gd name="connsiteY38" fmla="*/ 61913 h 569119"/>
                <a:gd name="connsiteX39" fmla="*/ 1400175 w 1790700"/>
                <a:gd name="connsiteY39" fmla="*/ 40481 h 569119"/>
                <a:gd name="connsiteX40" fmla="*/ 1435894 w 1790700"/>
                <a:gd name="connsiteY40" fmla="*/ 23813 h 569119"/>
                <a:gd name="connsiteX41" fmla="*/ 1471612 w 1790700"/>
                <a:gd name="connsiteY41" fmla="*/ 7144 h 569119"/>
                <a:gd name="connsiteX42" fmla="*/ 1502569 w 1790700"/>
                <a:gd name="connsiteY42" fmla="*/ 0 h 569119"/>
                <a:gd name="connsiteX43" fmla="*/ 1562100 w 1790700"/>
                <a:gd name="connsiteY43" fmla="*/ 4763 h 569119"/>
                <a:gd name="connsiteX44" fmla="*/ 1633537 w 1790700"/>
                <a:gd name="connsiteY44" fmla="*/ 21431 h 569119"/>
                <a:gd name="connsiteX45" fmla="*/ 1688306 w 1790700"/>
                <a:gd name="connsiteY45" fmla="*/ 40481 h 569119"/>
                <a:gd name="connsiteX46" fmla="*/ 1726406 w 1790700"/>
                <a:gd name="connsiteY46" fmla="*/ 61913 h 569119"/>
                <a:gd name="connsiteX47" fmla="*/ 1757362 w 1790700"/>
                <a:gd name="connsiteY47" fmla="*/ 80963 h 569119"/>
                <a:gd name="connsiteX48" fmla="*/ 1776412 w 1790700"/>
                <a:gd name="connsiteY48" fmla="*/ 97631 h 569119"/>
                <a:gd name="connsiteX49" fmla="*/ 1785937 w 1790700"/>
                <a:gd name="connsiteY49" fmla="*/ 111919 h 569119"/>
                <a:gd name="connsiteX50" fmla="*/ 1790700 w 1790700"/>
                <a:gd name="connsiteY50" fmla="*/ 130969 h 569119"/>
                <a:gd name="connsiteX51" fmla="*/ 1790700 w 1790700"/>
                <a:gd name="connsiteY51" fmla="*/ 159544 h 569119"/>
                <a:gd name="connsiteX52" fmla="*/ 1785937 w 1790700"/>
                <a:gd name="connsiteY52" fmla="*/ 183356 h 569119"/>
                <a:gd name="connsiteX53" fmla="*/ 1774031 w 1790700"/>
                <a:gd name="connsiteY53" fmla="*/ 202406 h 569119"/>
                <a:gd name="connsiteX54" fmla="*/ 1752600 w 1790700"/>
                <a:gd name="connsiteY54" fmla="*/ 216694 h 569119"/>
                <a:gd name="connsiteX55" fmla="*/ 1707356 w 1790700"/>
                <a:gd name="connsiteY55" fmla="*/ 233363 h 569119"/>
                <a:gd name="connsiteX56" fmla="*/ 1652587 w 1790700"/>
                <a:gd name="connsiteY56" fmla="*/ 245269 h 569119"/>
                <a:gd name="connsiteX57" fmla="*/ 1585912 w 1790700"/>
                <a:gd name="connsiteY57" fmla="*/ 254794 h 569119"/>
                <a:gd name="connsiteX58" fmla="*/ 1488281 w 1790700"/>
                <a:gd name="connsiteY58" fmla="*/ 273844 h 569119"/>
                <a:gd name="connsiteX59" fmla="*/ 1340644 w 1790700"/>
                <a:gd name="connsiteY59" fmla="*/ 3071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90700" h="569119">
                  <a:moveTo>
                    <a:pt x="1340644" y="307181"/>
                  </a:moveTo>
                  <a:lnTo>
                    <a:pt x="1166812" y="345281"/>
                  </a:lnTo>
                  <a:lnTo>
                    <a:pt x="1009650" y="378619"/>
                  </a:lnTo>
                  <a:lnTo>
                    <a:pt x="719137" y="454819"/>
                  </a:lnTo>
                  <a:lnTo>
                    <a:pt x="554831" y="504825"/>
                  </a:lnTo>
                  <a:lnTo>
                    <a:pt x="459581" y="540544"/>
                  </a:lnTo>
                  <a:lnTo>
                    <a:pt x="400050" y="566738"/>
                  </a:lnTo>
                  <a:lnTo>
                    <a:pt x="383381" y="569119"/>
                  </a:lnTo>
                  <a:lnTo>
                    <a:pt x="345281" y="569119"/>
                  </a:lnTo>
                  <a:lnTo>
                    <a:pt x="314325" y="559594"/>
                  </a:lnTo>
                  <a:lnTo>
                    <a:pt x="280987" y="542925"/>
                  </a:lnTo>
                  <a:lnTo>
                    <a:pt x="211931" y="495300"/>
                  </a:lnTo>
                  <a:lnTo>
                    <a:pt x="140494" y="440531"/>
                  </a:lnTo>
                  <a:lnTo>
                    <a:pt x="73819" y="373856"/>
                  </a:lnTo>
                  <a:lnTo>
                    <a:pt x="28575" y="328613"/>
                  </a:lnTo>
                  <a:lnTo>
                    <a:pt x="7144" y="304800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0" y="261938"/>
                  </a:lnTo>
                  <a:lnTo>
                    <a:pt x="7144" y="250031"/>
                  </a:lnTo>
                  <a:lnTo>
                    <a:pt x="21431" y="247650"/>
                  </a:lnTo>
                  <a:lnTo>
                    <a:pt x="42862" y="254794"/>
                  </a:lnTo>
                  <a:lnTo>
                    <a:pt x="80962" y="273844"/>
                  </a:lnTo>
                  <a:lnTo>
                    <a:pt x="119062" y="288131"/>
                  </a:lnTo>
                  <a:lnTo>
                    <a:pt x="169069" y="304800"/>
                  </a:lnTo>
                  <a:lnTo>
                    <a:pt x="209550" y="316706"/>
                  </a:lnTo>
                  <a:lnTo>
                    <a:pt x="259556" y="326231"/>
                  </a:lnTo>
                  <a:lnTo>
                    <a:pt x="311944" y="333375"/>
                  </a:lnTo>
                  <a:lnTo>
                    <a:pt x="352425" y="338138"/>
                  </a:lnTo>
                  <a:lnTo>
                    <a:pt x="385762" y="338138"/>
                  </a:lnTo>
                  <a:lnTo>
                    <a:pt x="433387" y="335756"/>
                  </a:lnTo>
                  <a:lnTo>
                    <a:pt x="497681" y="326231"/>
                  </a:lnTo>
                  <a:lnTo>
                    <a:pt x="673894" y="288131"/>
                  </a:lnTo>
                  <a:lnTo>
                    <a:pt x="823912" y="245269"/>
                  </a:lnTo>
                  <a:lnTo>
                    <a:pt x="1007269" y="197644"/>
                  </a:lnTo>
                  <a:lnTo>
                    <a:pt x="1164431" y="150019"/>
                  </a:lnTo>
                  <a:lnTo>
                    <a:pt x="1231106" y="123825"/>
                  </a:lnTo>
                  <a:lnTo>
                    <a:pt x="1312069" y="88106"/>
                  </a:lnTo>
                  <a:lnTo>
                    <a:pt x="1364456" y="61913"/>
                  </a:lnTo>
                  <a:lnTo>
                    <a:pt x="1400175" y="40481"/>
                  </a:lnTo>
                  <a:lnTo>
                    <a:pt x="1435894" y="23813"/>
                  </a:lnTo>
                  <a:lnTo>
                    <a:pt x="1471612" y="7144"/>
                  </a:lnTo>
                  <a:lnTo>
                    <a:pt x="1502569" y="0"/>
                  </a:lnTo>
                  <a:lnTo>
                    <a:pt x="1562100" y="4763"/>
                  </a:lnTo>
                  <a:lnTo>
                    <a:pt x="1633537" y="21431"/>
                  </a:lnTo>
                  <a:lnTo>
                    <a:pt x="1688306" y="40481"/>
                  </a:lnTo>
                  <a:lnTo>
                    <a:pt x="1726406" y="61913"/>
                  </a:lnTo>
                  <a:lnTo>
                    <a:pt x="1757362" y="80963"/>
                  </a:lnTo>
                  <a:lnTo>
                    <a:pt x="1776412" y="97631"/>
                  </a:lnTo>
                  <a:lnTo>
                    <a:pt x="1785937" y="111919"/>
                  </a:lnTo>
                  <a:lnTo>
                    <a:pt x="1790700" y="130969"/>
                  </a:lnTo>
                  <a:lnTo>
                    <a:pt x="1790700" y="159544"/>
                  </a:lnTo>
                  <a:lnTo>
                    <a:pt x="1785937" y="183356"/>
                  </a:lnTo>
                  <a:lnTo>
                    <a:pt x="1774031" y="202406"/>
                  </a:lnTo>
                  <a:lnTo>
                    <a:pt x="1752600" y="216694"/>
                  </a:lnTo>
                  <a:lnTo>
                    <a:pt x="1707356" y="233363"/>
                  </a:lnTo>
                  <a:lnTo>
                    <a:pt x="1652587" y="245269"/>
                  </a:lnTo>
                  <a:lnTo>
                    <a:pt x="1585912" y="254794"/>
                  </a:lnTo>
                  <a:lnTo>
                    <a:pt x="1488281" y="273844"/>
                  </a:lnTo>
                  <a:lnTo>
                    <a:pt x="1340644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55209DC4-A157-4BA9-A59C-D07EEEAF4764}"/>
                </a:ext>
              </a:extLst>
            </p:cNvPr>
            <p:cNvSpPr/>
            <p:nvPr/>
          </p:nvSpPr>
          <p:spPr>
            <a:xfrm>
              <a:off x="5589587" y="1762125"/>
              <a:ext cx="561975" cy="1020763"/>
            </a:xfrm>
            <a:custGeom>
              <a:avLst/>
              <a:gdLst>
                <a:gd name="connsiteX0" fmla="*/ 483394 w 561975"/>
                <a:gd name="connsiteY0" fmla="*/ 797719 h 1021556"/>
                <a:gd name="connsiteX1" fmla="*/ 459581 w 561975"/>
                <a:gd name="connsiteY1" fmla="*/ 992981 h 1021556"/>
                <a:gd name="connsiteX2" fmla="*/ 245269 w 561975"/>
                <a:gd name="connsiteY2" fmla="*/ 1021556 h 1021556"/>
                <a:gd name="connsiteX3" fmla="*/ 242887 w 561975"/>
                <a:gd name="connsiteY3" fmla="*/ 878681 h 1021556"/>
                <a:gd name="connsiteX4" fmla="*/ 233362 w 561975"/>
                <a:gd name="connsiteY4" fmla="*/ 647700 h 1021556"/>
                <a:gd name="connsiteX5" fmla="*/ 223837 w 561975"/>
                <a:gd name="connsiteY5" fmla="*/ 433388 h 1021556"/>
                <a:gd name="connsiteX6" fmla="*/ 221456 w 561975"/>
                <a:gd name="connsiteY6" fmla="*/ 338138 h 1021556"/>
                <a:gd name="connsiteX7" fmla="*/ 219075 w 561975"/>
                <a:gd name="connsiteY7" fmla="*/ 288131 h 1021556"/>
                <a:gd name="connsiteX8" fmla="*/ 214312 w 561975"/>
                <a:gd name="connsiteY8" fmla="*/ 257175 h 1021556"/>
                <a:gd name="connsiteX9" fmla="*/ 207169 w 561975"/>
                <a:gd name="connsiteY9" fmla="*/ 238125 h 1021556"/>
                <a:gd name="connsiteX10" fmla="*/ 188119 w 561975"/>
                <a:gd name="connsiteY10" fmla="*/ 211931 h 1021556"/>
                <a:gd name="connsiteX11" fmla="*/ 150019 w 561975"/>
                <a:gd name="connsiteY11" fmla="*/ 169069 h 1021556"/>
                <a:gd name="connsiteX12" fmla="*/ 126206 w 561975"/>
                <a:gd name="connsiteY12" fmla="*/ 142875 h 1021556"/>
                <a:gd name="connsiteX13" fmla="*/ 95250 w 561975"/>
                <a:gd name="connsiteY13" fmla="*/ 116681 h 1021556"/>
                <a:gd name="connsiteX14" fmla="*/ 71437 w 561975"/>
                <a:gd name="connsiteY14" fmla="*/ 102394 h 1021556"/>
                <a:gd name="connsiteX15" fmla="*/ 47625 w 561975"/>
                <a:gd name="connsiteY15" fmla="*/ 92869 h 1021556"/>
                <a:gd name="connsiteX16" fmla="*/ 21431 w 561975"/>
                <a:gd name="connsiteY16" fmla="*/ 83344 h 1021556"/>
                <a:gd name="connsiteX17" fmla="*/ 7144 w 561975"/>
                <a:gd name="connsiteY17" fmla="*/ 69056 h 1021556"/>
                <a:gd name="connsiteX18" fmla="*/ 0 w 561975"/>
                <a:gd name="connsiteY18" fmla="*/ 52388 h 1021556"/>
                <a:gd name="connsiteX19" fmla="*/ 2381 w 561975"/>
                <a:gd name="connsiteY19" fmla="*/ 30956 h 1021556"/>
                <a:gd name="connsiteX20" fmla="*/ 9525 w 561975"/>
                <a:gd name="connsiteY20" fmla="*/ 16669 h 1021556"/>
                <a:gd name="connsiteX21" fmla="*/ 30956 w 561975"/>
                <a:gd name="connsiteY21" fmla="*/ 4763 h 1021556"/>
                <a:gd name="connsiteX22" fmla="*/ 78581 w 561975"/>
                <a:gd name="connsiteY22" fmla="*/ 0 h 1021556"/>
                <a:gd name="connsiteX23" fmla="*/ 111919 w 561975"/>
                <a:gd name="connsiteY23" fmla="*/ 0 h 1021556"/>
                <a:gd name="connsiteX24" fmla="*/ 157162 w 561975"/>
                <a:gd name="connsiteY24" fmla="*/ 4763 h 1021556"/>
                <a:gd name="connsiteX25" fmla="*/ 200025 w 561975"/>
                <a:gd name="connsiteY25" fmla="*/ 14288 h 1021556"/>
                <a:gd name="connsiteX26" fmla="*/ 245269 w 561975"/>
                <a:gd name="connsiteY26" fmla="*/ 30956 h 1021556"/>
                <a:gd name="connsiteX27" fmla="*/ 285750 w 561975"/>
                <a:gd name="connsiteY27" fmla="*/ 50006 h 1021556"/>
                <a:gd name="connsiteX28" fmla="*/ 347662 w 561975"/>
                <a:gd name="connsiteY28" fmla="*/ 85725 h 1021556"/>
                <a:gd name="connsiteX29" fmla="*/ 397669 w 561975"/>
                <a:gd name="connsiteY29" fmla="*/ 116681 h 1021556"/>
                <a:gd name="connsiteX30" fmla="*/ 459581 w 561975"/>
                <a:gd name="connsiteY30" fmla="*/ 161925 h 1021556"/>
                <a:gd name="connsiteX31" fmla="*/ 497681 w 561975"/>
                <a:gd name="connsiteY31" fmla="*/ 195263 h 1021556"/>
                <a:gd name="connsiteX32" fmla="*/ 528637 w 561975"/>
                <a:gd name="connsiteY32" fmla="*/ 228600 h 1021556"/>
                <a:gd name="connsiteX33" fmla="*/ 547687 w 561975"/>
                <a:gd name="connsiteY33" fmla="*/ 254794 h 1021556"/>
                <a:gd name="connsiteX34" fmla="*/ 557212 w 561975"/>
                <a:gd name="connsiteY34" fmla="*/ 278606 h 1021556"/>
                <a:gd name="connsiteX35" fmla="*/ 561975 w 561975"/>
                <a:gd name="connsiteY35" fmla="*/ 304800 h 1021556"/>
                <a:gd name="connsiteX36" fmla="*/ 559594 w 561975"/>
                <a:gd name="connsiteY36" fmla="*/ 333375 h 1021556"/>
                <a:gd name="connsiteX37" fmla="*/ 547687 w 561975"/>
                <a:gd name="connsiteY37" fmla="*/ 373856 h 1021556"/>
                <a:gd name="connsiteX38" fmla="*/ 526256 w 561975"/>
                <a:gd name="connsiteY38" fmla="*/ 419100 h 1021556"/>
                <a:gd name="connsiteX39" fmla="*/ 511969 w 561975"/>
                <a:gd name="connsiteY39" fmla="*/ 454819 h 1021556"/>
                <a:gd name="connsiteX40" fmla="*/ 502444 w 561975"/>
                <a:gd name="connsiteY40" fmla="*/ 485775 h 1021556"/>
                <a:gd name="connsiteX41" fmla="*/ 497681 w 561975"/>
                <a:gd name="connsiteY41" fmla="*/ 542925 h 1021556"/>
                <a:gd name="connsiteX42" fmla="*/ 490537 w 561975"/>
                <a:gd name="connsiteY42" fmla="*/ 616744 h 1021556"/>
                <a:gd name="connsiteX43" fmla="*/ 490537 w 561975"/>
                <a:gd name="connsiteY43" fmla="*/ 681038 h 1021556"/>
                <a:gd name="connsiteX44" fmla="*/ 488156 w 561975"/>
                <a:gd name="connsiteY44" fmla="*/ 719138 h 1021556"/>
                <a:gd name="connsiteX45" fmla="*/ 483394 w 561975"/>
                <a:gd name="connsiteY45" fmla="*/ 797719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021556">
                  <a:moveTo>
                    <a:pt x="483394" y="797719"/>
                  </a:moveTo>
                  <a:lnTo>
                    <a:pt x="459581" y="992981"/>
                  </a:lnTo>
                  <a:lnTo>
                    <a:pt x="245269" y="1021556"/>
                  </a:lnTo>
                  <a:lnTo>
                    <a:pt x="242887" y="878681"/>
                  </a:lnTo>
                  <a:lnTo>
                    <a:pt x="233362" y="647700"/>
                  </a:lnTo>
                  <a:lnTo>
                    <a:pt x="223837" y="433388"/>
                  </a:lnTo>
                  <a:cubicBezTo>
                    <a:pt x="223043" y="401638"/>
                    <a:pt x="222250" y="369888"/>
                    <a:pt x="221456" y="338138"/>
                  </a:cubicBezTo>
                  <a:lnTo>
                    <a:pt x="219075" y="288131"/>
                  </a:lnTo>
                  <a:lnTo>
                    <a:pt x="214312" y="257175"/>
                  </a:lnTo>
                  <a:lnTo>
                    <a:pt x="207169" y="238125"/>
                  </a:lnTo>
                  <a:lnTo>
                    <a:pt x="188119" y="211931"/>
                  </a:lnTo>
                  <a:lnTo>
                    <a:pt x="150019" y="169069"/>
                  </a:lnTo>
                  <a:lnTo>
                    <a:pt x="126206" y="142875"/>
                  </a:lnTo>
                  <a:lnTo>
                    <a:pt x="95250" y="116681"/>
                  </a:lnTo>
                  <a:lnTo>
                    <a:pt x="71437" y="102394"/>
                  </a:lnTo>
                  <a:lnTo>
                    <a:pt x="47625" y="92869"/>
                  </a:lnTo>
                  <a:lnTo>
                    <a:pt x="21431" y="83344"/>
                  </a:lnTo>
                  <a:lnTo>
                    <a:pt x="7144" y="69056"/>
                  </a:lnTo>
                  <a:lnTo>
                    <a:pt x="0" y="52388"/>
                  </a:lnTo>
                  <a:lnTo>
                    <a:pt x="2381" y="30956"/>
                  </a:lnTo>
                  <a:lnTo>
                    <a:pt x="9525" y="16669"/>
                  </a:lnTo>
                  <a:lnTo>
                    <a:pt x="30956" y="4763"/>
                  </a:lnTo>
                  <a:lnTo>
                    <a:pt x="78581" y="0"/>
                  </a:lnTo>
                  <a:lnTo>
                    <a:pt x="111919" y="0"/>
                  </a:lnTo>
                  <a:lnTo>
                    <a:pt x="157162" y="4763"/>
                  </a:lnTo>
                  <a:lnTo>
                    <a:pt x="200025" y="14288"/>
                  </a:lnTo>
                  <a:lnTo>
                    <a:pt x="245269" y="30956"/>
                  </a:lnTo>
                  <a:lnTo>
                    <a:pt x="285750" y="50006"/>
                  </a:lnTo>
                  <a:lnTo>
                    <a:pt x="347662" y="85725"/>
                  </a:lnTo>
                  <a:lnTo>
                    <a:pt x="397669" y="116681"/>
                  </a:lnTo>
                  <a:lnTo>
                    <a:pt x="459581" y="161925"/>
                  </a:lnTo>
                  <a:lnTo>
                    <a:pt x="497681" y="195263"/>
                  </a:lnTo>
                  <a:lnTo>
                    <a:pt x="528637" y="228600"/>
                  </a:lnTo>
                  <a:lnTo>
                    <a:pt x="547687" y="254794"/>
                  </a:lnTo>
                  <a:lnTo>
                    <a:pt x="557212" y="278606"/>
                  </a:lnTo>
                  <a:lnTo>
                    <a:pt x="561975" y="304800"/>
                  </a:lnTo>
                  <a:lnTo>
                    <a:pt x="559594" y="333375"/>
                  </a:lnTo>
                  <a:lnTo>
                    <a:pt x="547687" y="373856"/>
                  </a:lnTo>
                  <a:lnTo>
                    <a:pt x="526256" y="419100"/>
                  </a:lnTo>
                  <a:lnTo>
                    <a:pt x="511969" y="454819"/>
                  </a:lnTo>
                  <a:lnTo>
                    <a:pt x="502444" y="485775"/>
                  </a:lnTo>
                  <a:lnTo>
                    <a:pt x="497681" y="542925"/>
                  </a:lnTo>
                  <a:lnTo>
                    <a:pt x="490537" y="616744"/>
                  </a:lnTo>
                  <a:lnTo>
                    <a:pt x="490537" y="681038"/>
                  </a:lnTo>
                  <a:lnTo>
                    <a:pt x="488156" y="719138"/>
                  </a:lnTo>
                  <a:lnTo>
                    <a:pt x="483394" y="797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1ADAFA57-4EC3-4161-981B-EE047E407E34}"/>
                </a:ext>
              </a:extLst>
            </p:cNvPr>
            <p:cNvSpPr/>
            <p:nvPr/>
          </p:nvSpPr>
          <p:spPr>
            <a:xfrm rot="16200000">
              <a:off x="1693070" y="3607594"/>
              <a:ext cx="4332287" cy="568325"/>
            </a:xfrm>
            <a:custGeom>
              <a:avLst/>
              <a:gdLst>
                <a:gd name="connsiteX0" fmla="*/ 2614936 w 4332022"/>
                <a:gd name="connsiteY0" fmla="*/ 426169 h 566846"/>
                <a:gd name="connsiteX1" fmla="*/ 2321169 w 4332022"/>
                <a:gd name="connsiteY1" fmla="*/ 430306 h 566846"/>
                <a:gd name="connsiteX2" fmla="*/ 2238418 w 4332022"/>
                <a:gd name="connsiteY2" fmla="*/ 438581 h 566846"/>
                <a:gd name="connsiteX3" fmla="*/ 2081191 w 4332022"/>
                <a:gd name="connsiteY3" fmla="*/ 426169 h 566846"/>
                <a:gd name="connsiteX4" fmla="*/ 1588822 w 4332022"/>
                <a:gd name="connsiteY4" fmla="*/ 438581 h 566846"/>
                <a:gd name="connsiteX5" fmla="*/ 1224717 w 4332022"/>
                <a:gd name="connsiteY5" fmla="*/ 446857 h 566846"/>
                <a:gd name="connsiteX6" fmla="*/ 873025 w 4332022"/>
                <a:gd name="connsiteY6" fmla="*/ 450994 h 566846"/>
                <a:gd name="connsiteX7" fmla="*/ 591671 w 4332022"/>
                <a:gd name="connsiteY7" fmla="*/ 450994 h 566846"/>
                <a:gd name="connsiteX8" fmla="*/ 500644 w 4332022"/>
                <a:gd name="connsiteY8" fmla="*/ 438581 h 566846"/>
                <a:gd name="connsiteX9" fmla="*/ 384793 w 4332022"/>
                <a:gd name="connsiteY9" fmla="*/ 409619 h 566846"/>
                <a:gd name="connsiteX10" fmla="*/ 285492 w 4332022"/>
                <a:gd name="connsiteY10" fmla="*/ 380656 h 566846"/>
                <a:gd name="connsiteX11" fmla="*/ 211016 w 4332022"/>
                <a:gd name="connsiteY11" fmla="*/ 347555 h 566846"/>
                <a:gd name="connsiteX12" fmla="*/ 153090 w 4332022"/>
                <a:gd name="connsiteY12" fmla="*/ 318592 h 566846"/>
                <a:gd name="connsiteX13" fmla="*/ 95164 w 4332022"/>
                <a:gd name="connsiteY13" fmla="*/ 289629 h 566846"/>
                <a:gd name="connsiteX14" fmla="*/ 37238 w 4332022"/>
                <a:gd name="connsiteY14" fmla="*/ 252391 h 566846"/>
                <a:gd name="connsiteX15" fmla="*/ 12413 w 4332022"/>
                <a:gd name="connsiteY15" fmla="*/ 227566 h 566846"/>
                <a:gd name="connsiteX16" fmla="*/ 0 w 4332022"/>
                <a:gd name="connsiteY16" fmla="*/ 194466 h 566846"/>
                <a:gd name="connsiteX17" fmla="*/ 4138 w 4332022"/>
                <a:gd name="connsiteY17" fmla="*/ 157228 h 566846"/>
                <a:gd name="connsiteX18" fmla="*/ 20688 w 4332022"/>
                <a:gd name="connsiteY18" fmla="*/ 136540 h 566846"/>
                <a:gd name="connsiteX19" fmla="*/ 66201 w 4332022"/>
                <a:gd name="connsiteY19" fmla="*/ 111714 h 566846"/>
                <a:gd name="connsiteX20" fmla="*/ 128264 w 4332022"/>
                <a:gd name="connsiteY20" fmla="*/ 86889 h 566846"/>
                <a:gd name="connsiteX21" fmla="*/ 165502 w 4332022"/>
                <a:gd name="connsiteY21" fmla="*/ 62064 h 566846"/>
                <a:gd name="connsiteX22" fmla="*/ 599946 w 4332022"/>
                <a:gd name="connsiteY22" fmla="*/ 165503 h 566846"/>
                <a:gd name="connsiteX23" fmla="*/ 628909 w 4332022"/>
                <a:gd name="connsiteY23" fmla="*/ 177915 h 566846"/>
                <a:gd name="connsiteX24" fmla="*/ 682697 w 4332022"/>
                <a:gd name="connsiteY24" fmla="*/ 194466 h 566846"/>
                <a:gd name="connsiteX25" fmla="*/ 732348 w 4332022"/>
                <a:gd name="connsiteY25" fmla="*/ 202741 h 566846"/>
                <a:gd name="connsiteX26" fmla="*/ 827511 w 4332022"/>
                <a:gd name="connsiteY26" fmla="*/ 211016 h 566846"/>
                <a:gd name="connsiteX27" fmla="*/ 959913 w 4332022"/>
                <a:gd name="connsiteY27" fmla="*/ 211016 h 566846"/>
                <a:gd name="connsiteX28" fmla="*/ 1125416 w 4332022"/>
                <a:gd name="connsiteY28" fmla="*/ 215153 h 566846"/>
                <a:gd name="connsiteX29" fmla="*/ 1270230 w 4332022"/>
                <a:gd name="connsiteY29" fmla="*/ 215153 h 566846"/>
                <a:gd name="connsiteX30" fmla="*/ 1539171 w 4332022"/>
                <a:gd name="connsiteY30" fmla="*/ 223428 h 566846"/>
                <a:gd name="connsiteX31" fmla="*/ 1899139 w 4332022"/>
                <a:gd name="connsiteY31" fmla="*/ 227566 h 566846"/>
                <a:gd name="connsiteX32" fmla="*/ 2089466 w 4332022"/>
                <a:gd name="connsiteY32" fmla="*/ 227566 h 566846"/>
                <a:gd name="connsiteX33" fmla="*/ 2325307 w 4332022"/>
                <a:gd name="connsiteY33" fmla="*/ 227566 h 566846"/>
                <a:gd name="connsiteX34" fmla="*/ 2933528 w 4332022"/>
                <a:gd name="connsiteY34" fmla="*/ 227566 h 566846"/>
                <a:gd name="connsiteX35" fmla="*/ 3074205 w 4332022"/>
                <a:gd name="connsiteY35" fmla="*/ 223428 h 566846"/>
                <a:gd name="connsiteX36" fmla="*/ 3103168 w 4332022"/>
                <a:gd name="connsiteY36" fmla="*/ 227566 h 566846"/>
                <a:gd name="connsiteX37" fmla="*/ 3421759 w 4332022"/>
                <a:gd name="connsiteY37" fmla="*/ 223428 h 566846"/>
                <a:gd name="connsiteX38" fmla="*/ 3707251 w 4332022"/>
                <a:gd name="connsiteY38" fmla="*/ 215153 h 566846"/>
                <a:gd name="connsiteX39" fmla="*/ 3893441 w 4332022"/>
                <a:gd name="connsiteY39" fmla="*/ 206878 h 566846"/>
                <a:gd name="connsiteX40" fmla="*/ 3980330 w 4332022"/>
                <a:gd name="connsiteY40" fmla="*/ 202741 h 566846"/>
                <a:gd name="connsiteX41" fmla="*/ 4021705 w 4332022"/>
                <a:gd name="connsiteY41" fmla="*/ 194466 h 566846"/>
                <a:gd name="connsiteX42" fmla="*/ 4071356 w 4332022"/>
                <a:gd name="connsiteY42" fmla="*/ 182053 h 566846"/>
                <a:gd name="connsiteX43" fmla="*/ 4100319 w 4332022"/>
                <a:gd name="connsiteY43" fmla="*/ 165503 h 566846"/>
                <a:gd name="connsiteX44" fmla="*/ 4129282 w 4332022"/>
                <a:gd name="connsiteY44" fmla="*/ 144815 h 566846"/>
                <a:gd name="connsiteX45" fmla="*/ 4178932 w 4332022"/>
                <a:gd name="connsiteY45" fmla="*/ 86889 h 566846"/>
                <a:gd name="connsiteX46" fmla="*/ 4224445 w 4332022"/>
                <a:gd name="connsiteY46" fmla="*/ 28963 h 566846"/>
                <a:gd name="connsiteX47" fmla="*/ 4236858 w 4332022"/>
                <a:gd name="connsiteY47" fmla="*/ 8276 h 566846"/>
                <a:gd name="connsiteX48" fmla="*/ 4249271 w 4332022"/>
                <a:gd name="connsiteY48" fmla="*/ 0 h 566846"/>
                <a:gd name="connsiteX49" fmla="*/ 4274096 w 4332022"/>
                <a:gd name="connsiteY49" fmla="*/ 0 h 566846"/>
                <a:gd name="connsiteX50" fmla="*/ 4303059 w 4332022"/>
                <a:gd name="connsiteY50" fmla="*/ 0 h 566846"/>
                <a:gd name="connsiteX51" fmla="*/ 4319609 w 4332022"/>
                <a:gd name="connsiteY51" fmla="*/ 8276 h 566846"/>
                <a:gd name="connsiteX52" fmla="*/ 4327884 w 4332022"/>
                <a:gd name="connsiteY52" fmla="*/ 20688 h 566846"/>
                <a:gd name="connsiteX53" fmla="*/ 4332022 w 4332022"/>
                <a:gd name="connsiteY53" fmla="*/ 53789 h 566846"/>
                <a:gd name="connsiteX54" fmla="*/ 4327884 w 4332022"/>
                <a:gd name="connsiteY54" fmla="*/ 111714 h 566846"/>
                <a:gd name="connsiteX55" fmla="*/ 4311334 w 4332022"/>
                <a:gd name="connsiteY55" fmla="*/ 190328 h 566846"/>
                <a:gd name="connsiteX56" fmla="*/ 4274096 w 4332022"/>
                <a:gd name="connsiteY56" fmla="*/ 306180 h 566846"/>
                <a:gd name="connsiteX57" fmla="*/ 4228583 w 4332022"/>
                <a:gd name="connsiteY57" fmla="*/ 405481 h 566846"/>
                <a:gd name="connsiteX58" fmla="*/ 4183070 w 4332022"/>
                <a:gd name="connsiteY58" fmla="*/ 463407 h 566846"/>
                <a:gd name="connsiteX59" fmla="*/ 4149969 w 4332022"/>
                <a:gd name="connsiteY59" fmla="*/ 504782 h 566846"/>
                <a:gd name="connsiteX60" fmla="*/ 4096181 w 4332022"/>
                <a:gd name="connsiteY60" fmla="*/ 542020 h 566846"/>
                <a:gd name="connsiteX61" fmla="*/ 4058943 w 4332022"/>
                <a:gd name="connsiteY61" fmla="*/ 558571 h 566846"/>
                <a:gd name="connsiteX62" fmla="*/ 4013430 w 4332022"/>
                <a:gd name="connsiteY62" fmla="*/ 566846 h 566846"/>
                <a:gd name="connsiteX63" fmla="*/ 3984467 w 4332022"/>
                <a:gd name="connsiteY63" fmla="*/ 562708 h 566846"/>
                <a:gd name="connsiteX64" fmla="*/ 3922404 w 4332022"/>
                <a:gd name="connsiteY64" fmla="*/ 546158 h 566846"/>
                <a:gd name="connsiteX65" fmla="*/ 3889303 w 4332022"/>
                <a:gd name="connsiteY65" fmla="*/ 533745 h 566846"/>
                <a:gd name="connsiteX66" fmla="*/ 3843790 w 4332022"/>
                <a:gd name="connsiteY66" fmla="*/ 513057 h 566846"/>
                <a:gd name="connsiteX67" fmla="*/ 3790002 w 4332022"/>
                <a:gd name="connsiteY67" fmla="*/ 496507 h 566846"/>
                <a:gd name="connsiteX68" fmla="*/ 3736214 w 4332022"/>
                <a:gd name="connsiteY68" fmla="*/ 479957 h 566846"/>
                <a:gd name="connsiteX69" fmla="*/ 3657600 w 4332022"/>
                <a:gd name="connsiteY69" fmla="*/ 463407 h 566846"/>
                <a:gd name="connsiteX70" fmla="*/ 3578987 w 4332022"/>
                <a:gd name="connsiteY70" fmla="*/ 455132 h 566846"/>
                <a:gd name="connsiteX71" fmla="*/ 3463135 w 4332022"/>
                <a:gd name="connsiteY71" fmla="*/ 450994 h 566846"/>
                <a:gd name="connsiteX72" fmla="*/ 3260395 w 4332022"/>
                <a:gd name="connsiteY72" fmla="*/ 434444 h 566846"/>
                <a:gd name="connsiteX73" fmla="*/ 3111443 w 4332022"/>
                <a:gd name="connsiteY73" fmla="*/ 430306 h 566846"/>
                <a:gd name="connsiteX74" fmla="*/ 2983178 w 4332022"/>
                <a:gd name="connsiteY74" fmla="*/ 426169 h 566846"/>
                <a:gd name="connsiteX75" fmla="*/ 2614936 w 4332022"/>
                <a:gd name="connsiteY75" fmla="*/ 426169 h 56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32022" h="566846">
                  <a:moveTo>
                    <a:pt x="2614936" y="426169"/>
                  </a:moveTo>
                  <a:lnTo>
                    <a:pt x="2321169" y="430306"/>
                  </a:lnTo>
                  <a:lnTo>
                    <a:pt x="2238418" y="438581"/>
                  </a:lnTo>
                  <a:lnTo>
                    <a:pt x="2081191" y="426169"/>
                  </a:lnTo>
                  <a:lnTo>
                    <a:pt x="1588822" y="438581"/>
                  </a:lnTo>
                  <a:lnTo>
                    <a:pt x="1224717" y="446857"/>
                  </a:lnTo>
                  <a:lnTo>
                    <a:pt x="873025" y="450994"/>
                  </a:lnTo>
                  <a:lnTo>
                    <a:pt x="591671" y="450994"/>
                  </a:lnTo>
                  <a:lnTo>
                    <a:pt x="500644" y="438581"/>
                  </a:lnTo>
                  <a:lnTo>
                    <a:pt x="384793" y="409619"/>
                  </a:lnTo>
                  <a:lnTo>
                    <a:pt x="285492" y="380656"/>
                  </a:lnTo>
                  <a:lnTo>
                    <a:pt x="211016" y="347555"/>
                  </a:lnTo>
                  <a:lnTo>
                    <a:pt x="153090" y="318592"/>
                  </a:lnTo>
                  <a:lnTo>
                    <a:pt x="95164" y="289629"/>
                  </a:lnTo>
                  <a:lnTo>
                    <a:pt x="37238" y="252391"/>
                  </a:lnTo>
                  <a:lnTo>
                    <a:pt x="12413" y="227566"/>
                  </a:lnTo>
                  <a:lnTo>
                    <a:pt x="0" y="194466"/>
                  </a:lnTo>
                  <a:lnTo>
                    <a:pt x="4138" y="157228"/>
                  </a:lnTo>
                  <a:lnTo>
                    <a:pt x="20688" y="136540"/>
                  </a:lnTo>
                  <a:lnTo>
                    <a:pt x="66201" y="111714"/>
                  </a:lnTo>
                  <a:lnTo>
                    <a:pt x="128264" y="86889"/>
                  </a:lnTo>
                  <a:lnTo>
                    <a:pt x="165502" y="62064"/>
                  </a:lnTo>
                  <a:lnTo>
                    <a:pt x="599946" y="165503"/>
                  </a:lnTo>
                  <a:lnTo>
                    <a:pt x="628909" y="177915"/>
                  </a:lnTo>
                  <a:lnTo>
                    <a:pt x="682697" y="194466"/>
                  </a:lnTo>
                  <a:lnTo>
                    <a:pt x="732348" y="202741"/>
                  </a:lnTo>
                  <a:lnTo>
                    <a:pt x="827511" y="211016"/>
                  </a:lnTo>
                  <a:lnTo>
                    <a:pt x="959913" y="211016"/>
                  </a:lnTo>
                  <a:lnTo>
                    <a:pt x="1125416" y="215153"/>
                  </a:lnTo>
                  <a:lnTo>
                    <a:pt x="1270230" y="215153"/>
                  </a:lnTo>
                  <a:lnTo>
                    <a:pt x="1539171" y="223428"/>
                  </a:lnTo>
                  <a:lnTo>
                    <a:pt x="1899139" y="227566"/>
                  </a:lnTo>
                  <a:lnTo>
                    <a:pt x="2089466" y="227566"/>
                  </a:lnTo>
                  <a:lnTo>
                    <a:pt x="2325307" y="227566"/>
                  </a:lnTo>
                  <a:lnTo>
                    <a:pt x="2933528" y="227566"/>
                  </a:lnTo>
                  <a:lnTo>
                    <a:pt x="3074205" y="223428"/>
                  </a:lnTo>
                  <a:lnTo>
                    <a:pt x="3103168" y="227566"/>
                  </a:lnTo>
                  <a:lnTo>
                    <a:pt x="3421759" y="223428"/>
                  </a:lnTo>
                  <a:lnTo>
                    <a:pt x="3707251" y="215153"/>
                  </a:lnTo>
                  <a:lnTo>
                    <a:pt x="3893441" y="206878"/>
                  </a:lnTo>
                  <a:lnTo>
                    <a:pt x="3980330" y="202741"/>
                  </a:lnTo>
                  <a:lnTo>
                    <a:pt x="4021705" y="194466"/>
                  </a:lnTo>
                  <a:lnTo>
                    <a:pt x="4071356" y="182053"/>
                  </a:lnTo>
                  <a:lnTo>
                    <a:pt x="4100319" y="165503"/>
                  </a:lnTo>
                  <a:lnTo>
                    <a:pt x="4129282" y="144815"/>
                  </a:lnTo>
                  <a:lnTo>
                    <a:pt x="4178932" y="86889"/>
                  </a:lnTo>
                  <a:lnTo>
                    <a:pt x="4224445" y="28963"/>
                  </a:lnTo>
                  <a:lnTo>
                    <a:pt x="4236858" y="8276"/>
                  </a:lnTo>
                  <a:lnTo>
                    <a:pt x="4249271" y="0"/>
                  </a:lnTo>
                  <a:lnTo>
                    <a:pt x="4274096" y="0"/>
                  </a:lnTo>
                  <a:lnTo>
                    <a:pt x="4303059" y="0"/>
                  </a:lnTo>
                  <a:lnTo>
                    <a:pt x="4319609" y="8276"/>
                  </a:lnTo>
                  <a:lnTo>
                    <a:pt x="4327884" y="20688"/>
                  </a:lnTo>
                  <a:lnTo>
                    <a:pt x="4332022" y="53789"/>
                  </a:lnTo>
                  <a:lnTo>
                    <a:pt x="4327884" y="111714"/>
                  </a:lnTo>
                  <a:lnTo>
                    <a:pt x="4311334" y="190328"/>
                  </a:lnTo>
                  <a:lnTo>
                    <a:pt x="4274096" y="306180"/>
                  </a:lnTo>
                  <a:lnTo>
                    <a:pt x="4228583" y="405481"/>
                  </a:lnTo>
                  <a:lnTo>
                    <a:pt x="4183070" y="463407"/>
                  </a:lnTo>
                  <a:lnTo>
                    <a:pt x="4149969" y="504782"/>
                  </a:lnTo>
                  <a:lnTo>
                    <a:pt x="4096181" y="542020"/>
                  </a:lnTo>
                  <a:lnTo>
                    <a:pt x="4058943" y="558571"/>
                  </a:lnTo>
                  <a:lnTo>
                    <a:pt x="4013430" y="566846"/>
                  </a:lnTo>
                  <a:lnTo>
                    <a:pt x="3984467" y="562708"/>
                  </a:lnTo>
                  <a:lnTo>
                    <a:pt x="3922404" y="546158"/>
                  </a:lnTo>
                  <a:lnTo>
                    <a:pt x="3889303" y="533745"/>
                  </a:lnTo>
                  <a:lnTo>
                    <a:pt x="3843790" y="513057"/>
                  </a:lnTo>
                  <a:lnTo>
                    <a:pt x="3790002" y="496507"/>
                  </a:lnTo>
                  <a:lnTo>
                    <a:pt x="3736214" y="479957"/>
                  </a:lnTo>
                  <a:lnTo>
                    <a:pt x="3657600" y="463407"/>
                  </a:lnTo>
                  <a:lnTo>
                    <a:pt x="3578987" y="455132"/>
                  </a:lnTo>
                  <a:lnTo>
                    <a:pt x="3463135" y="450994"/>
                  </a:lnTo>
                  <a:lnTo>
                    <a:pt x="3260395" y="434444"/>
                  </a:lnTo>
                  <a:lnTo>
                    <a:pt x="3111443" y="430306"/>
                  </a:lnTo>
                  <a:lnTo>
                    <a:pt x="2983178" y="426169"/>
                  </a:lnTo>
                  <a:lnTo>
                    <a:pt x="2614936" y="426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1D88A9E5-ED48-47E4-BE7E-14389B62F0C2}"/>
                </a:ext>
              </a:extLst>
            </p:cNvPr>
            <p:cNvSpPr/>
            <p:nvPr/>
          </p:nvSpPr>
          <p:spPr>
            <a:xfrm>
              <a:off x="3162301" y="5351463"/>
              <a:ext cx="630237" cy="584200"/>
            </a:xfrm>
            <a:custGeom>
              <a:avLst/>
              <a:gdLst>
                <a:gd name="connsiteX0" fmla="*/ 209550 w 631031"/>
                <a:gd name="connsiteY0" fmla="*/ 88106 h 585787"/>
                <a:gd name="connsiteX1" fmla="*/ 340519 w 631031"/>
                <a:gd name="connsiteY1" fmla="*/ 140494 h 585787"/>
                <a:gd name="connsiteX2" fmla="*/ 385763 w 631031"/>
                <a:gd name="connsiteY2" fmla="*/ 154781 h 585787"/>
                <a:gd name="connsiteX3" fmla="*/ 440531 w 631031"/>
                <a:gd name="connsiteY3" fmla="*/ 169069 h 585787"/>
                <a:gd name="connsiteX4" fmla="*/ 473869 w 631031"/>
                <a:gd name="connsiteY4" fmla="*/ 173831 h 585787"/>
                <a:gd name="connsiteX5" fmla="*/ 502444 w 631031"/>
                <a:gd name="connsiteY5" fmla="*/ 173831 h 585787"/>
                <a:gd name="connsiteX6" fmla="*/ 533400 w 631031"/>
                <a:gd name="connsiteY6" fmla="*/ 166687 h 585787"/>
                <a:gd name="connsiteX7" fmla="*/ 552450 w 631031"/>
                <a:gd name="connsiteY7" fmla="*/ 147637 h 585787"/>
                <a:gd name="connsiteX8" fmla="*/ 631031 w 631031"/>
                <a:gd name="connsiteY8" fmla="*/ 42862 h 585787"/>
                <a:gd name="connsiteX9" fmla="*/ 552450 w 631031"/>
                <a:gd name="connsiteY9" fmla="*/ 585787 h 585787"/>
                <a:gd name="connsiteX10" fmla="*/ 481013 w 631031"/>
                <a:gd name="connsiteY10" fmla="*/ 547687 h 585787"/>
                <a:gd name="connsiteX11" fmla="*/ 431006 w 631031"/>
                <a:gd name="connsiteY11" fmla="*/ 492919 h 585787"/>
                <a:gd name="connsiteX12" fmla="*/ 383381 w 631031"/>
                <a:gd name="connsiteY12" fmla="*/ 435769 h 585787"/>
                <a:gd name="connsiteX13" fmla="*/ 304800 w 631031"/>
                <a:gd name="connsiteY13" fmla="*/ 352425 h 585787"/>
                <a:gd name="connsiteX14" fmla="*/ 202406 w 631031"/>
                <a:gd name="connsiteY14" fmla="*/ 252412 h 585787"/>
                <a:gd name="connsiteX15" fmla="*/ 97631 w 631031"/>
                <a:gd name="connsiteY15" fmla="*/ 142875 h 585787"/>
                <a:gd name="connsiteX16" fmla="*/ 47625 w 631031"/>
                <a:gd name="connsiteY16" fmla="*/ 95250 h 585787"/>
                <a:gd name="connsiteX17" fmla="*/ 19050 w 631031"/>
                <a:gd name="connsiteY17" fmla="*/ 69056 h 585787"/>
                <a:gd name="connsiteX18" fmla="*/ 9525 w 631031"/>
                <a:gd name="connsiteY18" fmla="*/ 54769 h 585787"/>
                <a:gd name="connsiteX19" fmla="*/ 2381 w 631031"/>
                <a:gd name="connsiteY19" fmla="*/ 40481 h 585787"/>
                <a:gd name="connsiteX20" fmla="*/ 0 w 631031"/>
                <a:gd name="connsiteY20" fmla="*/ 21431 h 585787"/>
                <a:gd name="connsiteX21" fmla="*/ 4763 w 631031"/>
                <a:gd name="connsiteY21" fmla="*/ 7144 h 585787"/>
                <a:gd name="connsiteX22" fmla="*/ 14288 w 631031"/>
                <a:gd name="connsiteY22" fmla="*/ 0 h 585787"/>
                <a:gd name="connsiteX23" fmla="*/ 33338 w 631031"/>
                <a:gd name="connsiteY23" fmla="*/ 2381 h 585787"/>
                <a:gd name="connsiteX24" fmla="*/ 64294 w 631031"/>
                <a:gd name="connsiteY24" fmla="*/ 16669 h 585787"/>
                <a:gd name="connsiteX25" fmla="*/ 209550 w 631031"/>
                <a:gd name="connsiteY25" fmla="*/ 88106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031" h="585787">
                  <a:moveTo>
                    <a:pt x="209550" y="88106"/>
                  </a:moveTo>
                  <a:lnTo>
                    <a:pt x="340519" y="140494"/>
                  </a:lnTo>
                  <a:lnTo>
                    <a:pt x="385763" y="154781"/>
                  </a:lnTo>
                  <a:lnTo>
                    <a:pt x="440531" y="169069"/>
                  </a:lnTo>
                  <a:lnTo>
                    <a:pt x="473869" y="173831"/>
                  </a:lnTo>
                  <a:lnTo>
                    <a:pt x="502444" y="173831"/>
                  </a:lnTo>
                  <a:lnTo>
                    <a:pt x="533400" y="166687"/>
                  </a:lnTo>
                  <a:lnTo>
                    <a:pt x="552450" y="147637"/>
                  </a:lnTo>
                  <a:lnTo>
                    <a:pt x="631031" y="42862"/>
                  </a:lnTo>
                  <a:lnTo>
                    <a:pt x="552450" y="585787"/>
                  </a:lnTo>
                  <a:lnTo>
                    <a:pt x="481013" y="547687"/>
                  </a:lnTo>
                  <a:lnTo>
                    <a:pt x="431006" y="492919"/>
                  </a:lnTo>
                  <a:lnTo>
                    <a:pt x="383381" y="435769"/>
                  </a:lnTo>
                  <a:lnTo>
                    <a:pt x="304800" y="352425"/>
                  </a:lnTo>
                  <a:lnTo>
                    <a:pt x="202406" y="252412"/>
                  </a:lnTo>
                  <a:lnTo>
                    <a:pt x="97631" y="142875"/>
                  </a:lnTo>
                  <a:lnTo>
                    <a:pt x="47625" y="95250"/>
                  </a:lnTo>
                  <a:lnTo>
                    <a:pt x="19050" y="69056"/>
                  </a:lnTo>
                  <a:lnTo>
                    <a:pt x="9525" y="54769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209550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C9AB506A-ECAF-4858-8899-13A500E422BF}"/>
                </a:ext>
              </a:extLst>
            </p:cNvPr>
            <p:cNvSpPr/>
            <p:nvPr/>
          </p:nvSpPr>
          <p:spPr>
            <a:xfrm>
              <a:off x="2703513" y="3468688"/>
              <a:ext cx="1785938" cy="1322387"/>
            </a:xfrm>
            <a:custGeom>
              <a:avLst/>
              <a:gdLst>
                <a:gd name="connsiteX0" fmla="*/ 935831 w 1785937"/>
                <a:gd name="connsiteY0" fmla="*/ 828675 h 1321594"/>
                <a:gd name="connsiteX1" fmla="*/ 757237 w 1785937"/>
                <a:gd name="connsiteY1" fmla="*/ 954882 h 1321594"/>
                <a:gd name="connsiteX2" fmla="*/ 607219 w 1785937"/>
                <a:gd name="connsiteY2" fmla="*/ 1062038 h 1321594"/>
                <a:gd name="connsiteX3" fmla="*/ 502444 w 1785937"/>
                <a:gd name="connsiteY3" fmla="*/ 1135857 h 1321594"/>
                <a:gd name="connsiteX4" fmla="*/ 476250 w 1785937"/>
                <a:gd name="connsiteY4" fmla="*/ 1162050 h 1321594"/>
                <a:gd name="connsiteX5" fmla="*/ 440531 w 1785937"/>
                <a:gd name="connsiteY5" fmla="*/ 1200150 h 1321594"/>
                <a:gd name="connsiteX6" fmla="*/ 419100 w 1785937"/>
                <a:gd name="connsiteY6" fmla="*/ 1231107 h 1321594"/>
                <a:gd name="connsiteX7" fmla="*/ 383381 w 1785937"/>
                <a:gd name="connsiteY7" fmla="*/ 1285875 h 1321594"/>
                <a:gd name="connsiteX8" fmla="*/ 369094 w 1785937"/>
                <a:gd name="connsiteY8" fmla="*/ 1304925 h 1321594"/>
                <a:gd name="connsiteX9" fmla="*/ 352425 w 1785937"/>
                <a:gd name="connsiteY9" fmla="*/ 1316832 h 1321594"/>
                <a:gd name="connsiteX10" fmla="*/ 330994 w 1785937"/>
                <a:gd name="connsiteY10" fmla="*/ 1321594 h 1321594"/>
                <a:gd name="connsiteX11" fmla="*/ 302419 w 1785937"/>
                <a:gd name="connsiteY11" fmla="*/ 1321594 h 1321594"/>
                <a:gd name="connsiteX12" fmla="*/ 276225 w 1785937"/>
                <a:gd name="connsiteY12" fmla="*/ 1314450 h 1321594"/>
                <a:gd name="connsiteX13" fmla="*/ 254794 w 1785937"/>
                <a:gd name="connsiteY13" fmla="*/ 1302544 h 1321594"/>
                <a:gd name="connsiteX14" fmla="*/ 219075 w 1785937"/>
                <a:gd name="connsiteY14" fmla="*/ 1271588 h 1321594"/>
                <a:gd name="connsiteX15" fmla="*/ 173831 w 1785937"/>
                <a:gd name="connsiteY15" fmla="*/ 1223963 h 1321594"/>
                <a:gd name="connsiteX16" fmla="*/ 142875 w 1785937"/>
                <a:gd name="connsiteY16" fmla="*/ 1188244 h 1321594"/>
                <a:gd name="connsiteX17" fmla="*/ 119062 w 1785937"/>
                <a:gd name="connsiteY17" fmla="*/ 1145382 h 1321594"/>
                <a:gd name="connsiteX18" fmla="*/ 80962 w 1785937"/>
                <a:gd name="connsiteY18" fmla="*/ 1071563 h 1321594"/>
                <a:gd name="connsiteX19" fmla="*/ 45244 w 1785937"/>
                <a:gd name="connsiteY19" fmla="*/ 997744 h 1321594"/>
                <a:gd name="connsiteX20" fmla="*/ 14287 w 1785937"/>
                <a:gd name="connsiteY20" fmla="*/ 940594 h 1321594"/>
                <a:gd name="connsiteX21" fmla="*/ 2381 w 1785937"/>
                <a:gd name="connsiteY21" fmla="*/ 914400 h 1321594"/>
                <a:gd name="connsiteX22" fmla="*/ 0 w 1785937"/>
                <a:gd name="connsiteY22" fmla="*/ 892969 h 1321594"/>
                <a:gd name="connsiteX23" fmla="*/ 9525 w 1785937"/>
                <a:gd name="connsiteY23" fmla="*/ 878682 h 1321594"/>
                <a:gd name="connsiteX24" fmla="*/ 23812 w 1785937"/>
                <a:gd name="connsiteY24" fmla="*/ 873919 h 1321594"/>
                <a:gd name="connsiteX25" fmla="*/ 42862 w 1785937"/>
                <a:gd name="connsiteY25" fmla="*/ 881063 h 1321594"/>
                <a:gd name="connsiteX26" fmla="*/ 69056 w 1785937"/>
                <a:gd name="connsiteY26" fmla="*/ 909638 h 1321594"/>
                <a:gd name="connsiteX27" fmla="*/ 92869 w 1785937"/>
                <a:gd name="connsiteY27" fmla="*/ 931069 h 1321594"/>
                <a:gd name="connsiteX28" fmla="*/ 126206 w 1785937"/>
                <a:gd name="connsiteY28" fmla="*/ 952500 h 1321594"/>
                <a:gd name="connsiteX29" fmla="*/ 152400 w 1785937"/>
                <a:gd name="connsiteY29" fmla="*/ 964407 h 1321594"/>
                <a:gd name="connsiteX30" fmla="*/ 192881 w 1785937"/>
                <a:gd name="connsiteY30" fmla="*/ 973932 h 1321594"/>
                <a:gd name="connsiteX31" fmla="*/ 235744 w 1785937"/>
                <a:gd name="connsiteY31" fmla="*/ 971550 h 1321594"/>
                <a:gd name="connsiteX32" fmla="*/ 278606 w 1785937"/>
                <a:gd name="connsiteY32" fmla="*/ 959644 h 1321594"/>
                <a:gd name="connsiteX33" fmla="*/ 330994 w 1785937"/>
                <a:gd name="connsiteY33" fmla="*/ 928688 h 1321594"/>
                <a:gd name="connsiteX34" fmla="*/ 481012 w 1785937"/>
                <a:gd name="connsiteY34" fmla="*/ 847725 h 1321594"/>
                <a:gd name="connsiteX35" fmla="*/ 688181 w 1785937"/>
                <a:gd name="connsiteY35" fmla="*/ 726282 h 1321594"/>
                <a:gd name="connsiteX36" fmla="*/ 871537 w 1785937"/>
                <a:gd name="connsiteY36" fmla="*/ 607219 h 1321594"/>
                <a:gd name="connsiteX37" fmla="*/ 973931 w 1785937"/>
                <a:gd name="connsiteY37" fmla="*/ 540544 h 1321594"/>
                <a:gd name="connsiteX38" fmla="*/ 1119187 w 1785937"/>
                <a:gd name="connsiteY38" fmla="*/ 457200 h 1321594"/>
                <a:gd name="connsiteX39" fmla="*/ 1281112 w 1785937"/>
                <a:gd name="connsiteY39" fmla="*/ 328613 h 1321594"/>
                <a:gd name="connsiteX40" fmla="*/ 1390650 w 1785937"/>
                <a:gd name="connsiteY40" fmla="*/ 247650 h 1321594"/>
                <a:gd name="connsiteX41" fmla="*/ 1509712 w 1785937"/>
                <a:gd name="connsiteY41" fmla="*/ 159544 h 1321594"/>
                <a:gd name="connsiteX42" fmla="*/ 1643062 w 1785937"/>
                <a:gd name="connsiteY42" fmla="*/ 59532 h 1321594"/>
                <a:gd name="connsiteX43" fmla="*/ 1704975 w 1785937"/>
                <a:gd name="connsiteY43" fmla="*/ 11907 h 1321594"/>
                <a:gd name="connsiteX44" fmla="*/ 1724025 w 1785937"/>
                <a:gd name="connsiteY44" fmla="*/ 0 h 1321594"/>
                <a:gd name="connsiteX45" fmla="*/ 1740694 w 1785937"/>
                <a:gd name="connsiteY45" fmla="*/ 0 h 1321594"/>
                <a:gd name="connsiteX46" fmla="*/ 1766887 w 1785937"/>
                <a:gd name="connsiteY46" fmla="*/ 4763 h 1321594"/>
                <a:gd name="connsiteX47" fmla="*/ 1781175 w 1785937"/>
                <a:gd name="connsiteY47" fmla="*/ 11907 h 1321594"/>
                <a:gd name="connsiteX48" fmla="*/ 1785937 w 1785937"/>
                <a:gd name="connsiteY48" fmla="*/ 21432 h 1321594"/>
                <a:gd name="connsiteX49" fmla="*/ 1785937 w 1785937"/>
                <a:gd name="connsiteY49" fmla="*/ 40482 h 1321594"/>
                <a:gd name="connsiteX50" fmla="*/ 1769269 w 1785937"/>
                <a:gd name="connsiteY50" fmla="*/ 69057 h 1321594"/>
                <a:gd name="connsiteX51" fmla="*/ 1678781 w 1785937"/>
                <a:gd name="connsiteY51" fmla="*/ 157163 h 1321594"/>
                <a:gd name="connsiteX52" fmla="*/ 1535906 w 1785937"/>
                <a:gd name="connsiteY52" fmla="*/ 288132 h 1321594"/>
                <a:gd name="connsiteX53" fmla="*/ 1433512 w 1785937"/>
                <a:gd name="connsiteY53" fmla="*/ 388144 h 1321594"/>
                <a:gd name="connsiteX54" fmla="*/ 1278731 w 1785937"/>
                <a:gd name="connsiteY54" fmla="*/ 535782 h 1321594"/>
                <a:gd name="connsiteX55" fmla="*/ 1121569 w 1785937"/>
                <a:gd name="connsiteY55" fmla="*/ 692944 h 1321594"/>
                <a:gd name="connsiteX56" fmla="*/ 935831 w 1785937"/>
                <a:gd name="connsiteY56" fmla="*/ 8286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85937" h="1321594">
                  <a:moveTo>
                    <a:pt x="935831" y="828675"/>
                  </a:moveTo>
                  <a:lnTo>
                    <a:pt x="757237" y="954882"/>
                  </a:lnTo>
                  <a:lnTo>
                    <a:pt x="607219" y="1062038"/>
                  </a:lnTo>
                  <a:lnTo>
                    <a:pt x="502444" y="1135857"/>
                  </a:lnTo>
                  <a:lnTo>
                    <a:pt x="476250" y="1162050"/>
                  </a:lnTo>
                  <a:lnTo>
                    <a:pt x="440531" y="1200150"/>
                  </a:lnTo>
                  <a:lnTo>
                    <a:pt x="419100" y="1231107"/>
                  </a:lnTo>
                  <a:lnTo>
                    <a:pt x="383381" y="1285875"/>
                  </a:lnTo>
                  <a:lnTo>
                    <a:pt x="369094" y="1304925"/>
                  </a:lnTo>
                  <a:lnTo>
                    <a:pt x="352425" y="1316832"/>
                  </a:lnTo>
                  <a:lnTo>
                    <a:pt x="330994" y="1321594"/>
                  </a:lnTo>
                  <a:lnTo>
                    <a:pt x="302419" y="1321594"/>
                  </a:lnTo>
                  <a:lnTo>
                    <a:pt x="276225" y="1314450"/>
                  </a:lnTo>
                  <a:lnTo>
                    <a:pt x="254794" y="1302544"/>
                  </a:lnTo>
                  <a:lnTo>
                    <a:pt x="219075" y="1271588"/>
                  </a:lnTo>
                  <a:lnTo>
                    <a:pt x="173831" y="1223963"/>
                  </a:lnTo>
                  <a:lnTo>
                    <a:pt x="142875" y="1188244"/>
                  </a:lnTo>
                  <a:lnTo>
                    <a:pt x="119062" y="1145382"/>
                  </a:lnTo>
                  <a:lnTo>
                    <a:pt x="80962" y="1071563"/>
                  </a:lnTo>
                  <a:lnTo>
                    <a:pt x="45244" y="997744"/>
                  </a:lnTo>
                  <a:lnTo>
                    <a:pt x="14287" y="940594"/>
                  </a:lnTo>
                  <a:lnTo>
                    <a:pt x="2381" y="914400"/>
                  </a:lnTo>
                  <a:lnTo>
                    <a:pt x="0" y="892969"/>
                  </a:lnTo>
                  <a:lnTo>
                    <a:pt x="9525" y="878682"/>
                  </a:lnTo>
                  <a:lnTo>
                    <a:pt x="23812" y="873919"/>
                  </a:lnTo>
                  <a:lnTo>
                    <a:pt x="42862" y="881063"/>
                  </a:lnTo>
                  <a:lnTo>
                    <a:pt x="69056" y="909638"/>
                  </a:lnTo>
                  <a:lnTo>
                    <a:pt x="92869" y="931069"/>
                  </a:lnTo>
                  <a:lnTo>
                    <a:pt x="126206" y="952500"/>
                  </a:lnTo>
                  <a:lnTo>
                    <a:pt x="152400" y="964407"/>
                  </a:lnTo>
                  <a:lnTo>
                    <a:pt x="192881" y="973932"/>
                  </a:lnTo>
                  <a:lnTo>
                    <a:pt x="235744" y="971550"/>
                  </a:lnTo>
                  <a:lnTo>
                    <a:pt x="278606" y="959644"/>
                  </a:lnTo>
                  <a:lnTo>
                    <a:pt x="330994" y="928688"/>
                  </a:lnTo>
                  <a:lnTo>
                    <a:pt x="481012" y="847725"/>
                  </a:lnTo>
                  <a:lnTo>
                    <a:pt x="688181" y="726282"/>
                  </a:lnTo>
                  <a:lnTo>
                    <a:pt x="871537" y="607219"/>
                  </a:lnTo>
                  <a:lnTo>
                    <a:pt x="973931" y="540544"/>
                  </a:lnTo>
                  <a:lnTo>
                    <a:pt x="1119187" y="457200"/>
                  </a:lnTo>
                  <a:lnTo>
                    <a:pt x="1281112" y="328613"/>
                  </a:lnTo>
                  <a:lnTo>
                    <a:pt x="1390650" y="247650"/>
                  </a:lnTo>
                  <a:lnTo>
                    <a:pt x="1509712" y="159544"/>
                  </a:lnTo>
                  <a:lnTo>
                    <a:pt x="1643062" y="59532"/>
                  </a:lnTo>
                  <a:lnTo>
                    <a:pt x="1704975" y="11907"/>
                  </a:lnTo>
                  <a:lnTo>
                    <a:pt x="1724025" y="0"/>
                  </a:lnTo>
                  <a:lnTo>
                    <a:pt x="1740694" y="0"/>
                  </a:lnTo>
                  <a:lnTo>
                    <a:pt x="1766887" y="4763"/>
                  </a:lnTo>
                  <a:lnTo>
                    <a:pt x="1781175" y="11907"/>
                  </a:lnTo>
                  <a:lnTo>
                    <a:pt x="1785937" y="21432"/>
                  </a:lnTo>
                  <a:lnTo>
                    <a:pt x="1785937" y="40482"/>
                  </a:lnTo>
                  <a:lnTo>
                    <a:pt x="1769269" y="69057"/>
                  </a:lnTo>
                  <a:lnTo>
                    <a:pt x="1678781" y="157163"/>
                  </a:lnTo>
                  <a:lnTo>
                    <a:pt x="1535906" y="288132"/>
                  </a:lnTo>
                  <a:lnTo>
                    <a:pt x="1433512" y="388144"/>
                  </a:lnTo>
                  <a:lnTo>
                    <a:pt x="1278731" y="535782"/>
                  </a:lnTo>
                  <a:lnTo>
                    <a:pt x="1121569" y="692944"/>
                  </a:lnTo>
                  <a:lnTo>
                    <a:pt x="935831" y="828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981AC6C3-87B0-46C5-9AEC-533A60876AF1}"/>
                </a:ext>
              </a:extLst>
            </p:cNvPr>
            <p:cNvSpPr/>
            <p:nvPr/>
          </p:nvSpPr>
          <p:spPr>
            <a:xfrm>
              <a:off x="5024437" y="2509838"/>
              <a:ext cx="2127250" cy="482600"/>
            </a:xfrm>
            <a:custGeom>
              <a:avLst/>
              <a:gdLst>
                <a:gd name="connsiteX0" fmla="*/ 835818 w 2126456"/>
                <a:gd name="connsiteY0" fmla="*/ 364331 h 483393"/>
                <a:gd name="connsiteX1" fmla="*/ 700087 w 2126456"/>
                <a:gd name="connsiteY1" fmla="*/ 385762 h 483393"/>
                <a:gd name="connsiteX2" fmla="*/ 471487 w 2126456"/>
                <a:gd name="connsiteY2" fmla="*/ 416718 h 483393"/>
                <a:gd name="connsiteX3" fmla="*/ 259556 w 2126456"/>
                <a:gd name="connsiteY3" fmla="*/ 450056 h 483393"/>
                <a:gd name="connsiteX4" fmla="*/ 66675 w 2126456"/>
                <a:gd name="connsiteY4" fmla="*/ 483393 h 483393"/>
                <a:gd name="connsiteX5" fmla="*/ 0 w 2126456"/>
                <a:gd name="connsiteY5" fmla="*/ 326231 h 483393"/>
                <a:gd name="connsiteX6" fmla="*/ 221456 w 2126456"/>
                <a:gd name="connsiteY6" fmla="*/ 297656 h 483393"/>
                <a:gd name="connsiteX7" fmla="*/ 507206 w 2126456"/>
                <a:gd name="connsiteY7" fmla="*/ 250031 h 483393"/>
                <a:gd name="connsiteX8" fmla="*/ 819150 w 2126456"/>
                <a:gd name="connsiteY8" fmla="*/ 200025 h 483393"/>
                <a:gd name="connsiteX9" fmla="*/ 1016793 w 2126456"/>
                <a:gd name="connsiteY9" fmla="*/ 157162 h 483393"/>
                <a:gd name="connsiteX10" fmla="*/ 1278731 w 2126456"/>
                <a:gd name="connsiteY10" fmla="*/ 121443 h 483393"/>
                <a:gd name="connsiteX11" fmla="*/ 1524000 w 2126456"/>
                <a:gd name="connsiteY11" fmla="*/ 88106 h 483393"/>
                <a:gd name="connsiteX12" fmla="*/ 1685925 w 2126456"/>
                <a:gd name="connsiteY12" fmla="*/ 9525 h 483393"/>
                <a:gd name="connsiteX13" fmla="*/ 1707356 w 2126456"/>
                <a:gd name="connsiteY13" fmla="*/ 0 h 483393"/>
                <a:gd name="connsiteX14" fmla="*/ 1826418 w 2126456"/>
                <a:gd name="connsiteY14" fmla="*/ 30956 h 483393"/>
                <a:gd name="connsiteX15" fmla="*/ 1974056 w 2126456"/>
                <a:gd name="connsiteY15" fmla="*/ 80962 h 483393"/>
                <a:gd name="connsiteX16" fmla="*/ 2052637 w 2126456"/>
                <a:gd name="connsiteY16" fmla="*/ 107156 h 483393"/>
                <a:gd name="connsiteX17" fmla="*/ 2069306 w 2126456"/>
                <a:gd name="connsiteY17" fmla="*/ 116681 h 483393"/>
                <a:gd name="connsiteX18" fmla="*/ 2083593 w 2126456"/>
                <a:gd name="connsiteY18" fmla="*/ 133350 h 483393"/>
                <a:gd name="connsiteX19" fmla="*/ 2105025 w 2126456"/>
                <a:gd name="connsiteY19" fmla="*/ 169068 h 483393"/>
                <a:gd name="connsiteX20" fmla="*/ 2121693 w 2126456"/>
                <a:gd name="connsiteY20" fmla="*/ 197643 h 483393"/>
                <a:gd name="connsiteX21" fmla="*/ 2126456 w 2126456"/>
                <a:gd name="connsiteY21" fmla="*/ 214312 h 483393"/>
                <a:gd name="connsiteX22" fmla="*/ 2126456 w 2126456"/>
                <a:gd name="connsiteY22" fmla="*/ 240506 h 483393"/>
                <a:gd name="connsiteX23" fmla="*/ 2116931 w 2126456"/>
                <a:gd name="connsiteY23" fmla="*/ 261937 h 483393"/>
                <a:gd name="connsiteX24" fmla="*/ 2097881 w 2126456"/>
                <a:gd name="connsiteY24" fmla="*/ 276225 h 483393"/>
                <a:gd name="connsiteX25" fmla="*/ 2055018 w 2126456"/>
                <a:gd name="connsiteY25" fmla="*/ 288131 h 483393"/>
                <a:gd name="connsiteX26" fmla="*/ 1971675 w 2126456"/>
                <a:gd name="connsiteY26" fmla="*/ 292893 h 483393"/>
                <a:gd name="connsiteX27" fmla="*/ 1743075 w 2126456"/>
                <a:gd name="connsiteY27" fmla="*/ 292893 h 483393"/>
                <a:gd name="connsiteX28" fmla="*/ 1445418 w 2126456"/>
                <a:gd name="connsiteY28" fmla="*/ 307181 h 483393"/>
                <a:gd name="connsiteX29" fmla="*/ 1185862 w 2126456"/>
                <a:gd name="connsiteY29" fmla="*/ 326231 h 483393"/>
                <a:gd name="connsiteX30" fmla="*/ 835818 w 2126456"/>
                <a:gd name="connsiteY30" fmla="*/ 364331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26456" h="483393">
                  <a:moveTo>
                    <a:pt x="835818" y="364331"/>
                  </a:moveTo>
                  <a:lnTo>
                    <a:pt x="700087" y="385762"/>
                  </a:lnTo>
                  <a:lnTo>
                    <a:pt x="471487" y="416718"/>
                  </a:lnTo>
                  <a:lnTo>
                    <a:pt x="259556" y="450056"/>
                  </a:lnTo>
                  <a:lnTo>
                    <a:pt x="66675" y="483393"/>
                  </a:lnTo>
                  <a:lnTo>
                    <a:pt x="0" y="326231"/>
                  </a:lnTo>
                  <a:lnTo>
                    <a:pt x="221456" y="297656"/>
                  </a:lnTo>
                  <a:lnTo>
                    <a:pt x="507206" y="250031"/>
                  </a:lnTo>
                  <a:lnTo>
                    <a:pt x="819150" y="200025"/>
                  </a:lnTo>
                  <a:lnTo>
                    <a:pt x="1016793" y="157162"/>
                  </a:lnTo>
                  <a:lnTo>
                    <a:pt x="1278731" y="121443"/>
                  </a:lnTo>
                  <a:lnTo>
                    <a:pt x="1524000" y="88106"/>
                  </a:lnTo>
                  <a:lnTo>
                    <a:pt x="1685925" y="9525"/>
                  </a:lnTo>
                  <a:lnTo>
                    <a:pt x="1707356" y="0"/>
                  </a:lnTo>
                  <a:lnTo>
                    <a:pt x="1826418" y="30956"/>
                  </a:lnTo>
                  <a:lnTo>
                    <a:pt x="1974056" y="80962"/>
                  </a:lnTo>
                  <a:lnTo>
                    <a:pt x="2052637" y="107156"/>
                  </a:lnTo>
                  <a:lnTo>
                    <a:pt x="2069306" y="116681"/>
                  </a:lnTo>
                  <a:lnTo>
                    <a:pt x="2083593" y="133350"/>
                  </a:lnTo>
                  <a:lnTo>
                    <a:pt x="2105025" y="169068"/>
                  </a:lnTo>
                  <a:lnTo>
                    <a:pt x="2121693" y="197643"/>
                  </a:lnTo>
                  <a:lnTo>
                    <a:pt x="2126456" y="214312"/>
                  </a:lnTo>
                  <a:lnTo>
                    <a:pt x="2126456" y="240506"/>
                  </a:lnTo>
                  <a:lnTo>
                    <a:pt x="2116931" y="261937"/>
                  </a:lnTo>
                  <a:lnTo>
                    <a:pt x="2097881" y="276225"/>
                  </a:lnTo>
                  <a:lnTo>
                    <a:pt x="2055018" y="288131"/>
                  </a:lnTo>
                  <a:lnTo>
                    <a:pt x="1971675" y="292893"/>
                  </a:lnTo>
                  <a:lnTo>
                    <a:pt x="1743075" y="292893"/>
                  </a:lnTo>
                  <a:lnTo>
                    <a:pt x="1445418" y="307181"/>
                  </a:lnTo>
                  <a:lnTo>
                    <a:pt x="1185862" y="326231"/>
                  </a:lnTo>
                  <a:lnTo>
                    <a:pt x="835818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82588C47-1BA6-4848-A1A8-75E5D5847BAC}"/>
                </a:ext>
              </a:extLst>
            </p:cNvPr>
            <p:cNvSpPr/>
            <p:nvPr/>
          </p:nvSpPr>
          <p:spPr>
            <a:xfrm rot="16200000">
              <a:off x="3094832" y="3691731"/>
              <a:ext cx="3117850" cy="1023938"/>
            </a:xfrm>
            <a:custGeom>
              <a:avLst/>
              <a:gdLst>
                <a:gd name="connsiteX0" fmla="*/ 1782647 w 3118190"/>
                <a:gd name="connsiteY0" fmla="*/ 949014 h 1024012"/>
                <a:gd name="connsiteX1" fmla="*/ 1603805 w 3118190"/>
                <a:gd name="connsiteY1" fmla="*/ 917284 h 1024012"/>
                <a:gd name="connsiteX2" fmla="*/ 1453809 w 3118190"/>
                <a:gd name="connsiteY2" fmla="*/ 882670 h 1024012"/>
                <a:gd name="connsiteX3" fmla="*/ 1326889 w 3118190"/>
                <a:gd name="connsiteY3" fmla="*/ 848055 h 1024012"/>
                <a:gd name="connsiteX4" fmla="*/ 1199969 w 3118190"/>
                <a:gd name="connsiteY4" fmla="*/ 810556 h 1024012"/>
                <a:gd name="connsiteX5" fmla="*/ 1093241 w 3118190"/>
                <a:gd name="connsiteY5" fmla="*/ 773057 h 1024012"/>
                <a:gd name="connsiteX6" fmla="*/ 980744 w 3118190"/>
                <a:gd name="connsiteY6" fmla="*/ 729789 h 1024012"/>
                <a:gd name="connsiteX7" fmla="*/ 874016 w 3118190"/>
                <a:gd name="connsiteY7" fmla="*/ 680752 h 1024012"/>
                <a:gd name="connsiteX8" fmla="*/ 775942 w 3118190"/>
                <a:gd name="connsiteY8" fmla="*/ 634599 h 1024012"/>
                <a:gd name="connsiteX9" fmla="*/ 654791 w 3118190"/>
                <a:gd name="connsiteY9" fmla="*/ 568255 h 1024012"/>
                <a:gd name="connsiteX10" fmla="*/ 519217 w 3118190"/>
                <a:gd name="connsiteY10" fmla="*/ 484603 h 1024012"/>
                <a:gd name="connsiteX11" fmla="*/ 346145 w 3118190"/>
                <a:gd name="connsiteY11" fmla="*/ 360568 h 1024012"/>
                <a:gd name="connsiteX12" fmla="*/ 239417 w 3118190"/>
                <a:gd name="connsiteY12" fmla="*/ 274031 h 1024012"/>
                <a:gd name="connsiteX13" fmla="*/ 109612 w 3118190"/>
                <a:gd name="connsiteY13" fmla="*/ 158650 h 1024012"/>
                <a:gd name="connsiteX14" fmla="*/ 34614 w 3118190"/>
                <a:gd name="connsiteY14" fmla="*/ 89421 h 1024012"/>
                <a:gd name="connsiteX15" fmla="*/ 11538 w 3118190"/>
                <a:gd name="connsiteY15" fmla="*/ 66344 h 1024012"/>
                <a:gd name="connsiteX16" fmla="*/ 2884 w 3118190"/>
                <a:gd name="connsiteY16" fmla="*/ 43268 h 1024012"/>
                <a:gd name="connsiteX17" fmla="*/ 0 w 3118190"/>
                <a:gd name="connsiteY17" fmla="*/ 23076 h 1024012"/>
                <a:gd name="connsiteX18" fmla="*/ 5769 w 3118190"/>
                <a:gd name="connsiteY18" fmla="*/ 5769 h 1024012"/>
                <a:gd name="connsiteX19" fmla="*/ 23076 w 3118190"/>
                <a:gd name="connsiteY19" fmla="*/ 0 h 1024012"/>
                <a:gd name="connsiteX20" fmla="*/ 54806 w 3118190"/>
                <a:gd name="connsiteY20" fmla="*/ 11538 h 1024012"/>
                <a:gd name="connsiteX21" fmla="*/ 98074 w 3118190"/>
                <a:gd name="connsiteY21" fmla="*/ 46152 h 1024012"/>
                <a:gd name="connsiteX22" fmla="*/ 193264 w 3118190"/>
                <a:gd name="connsiteY22" fmla="*/ 118266 h 1024012"/>
                <a:gd name="connsiteX23" fmla="*/ 276916 w 3118190"/>
                <a:gd name="connsiteY23" fmla="*/ 175957 h 1024012"/>
                <a:gd name="connsiteX24" fmla="*/ 354798 w 3118190"/>
                <a:gd name="connsiteY24" fmla="*/ 224994 h 1024012"/>
                <a:gd name="connsiteX25" fmla="*/ 435566 w 3118190"/>
                <a:gd name="connsiteY25" fmla="*/ 276916 h 1024012"/>
                <a:gd name="connsiteX26" fmla="*/ 550947 w 3118190"/>
                <a:gd name="connsiteY26" fmla="*/ 340376 h 1024012"/>
                <a:gd name="connsiteX27" fmla="*/ 666329 w 3118190"/>
                <a:gd name="connsiteY27" fmla="*/ 400951 h 1024012"/>
                <a:gd name="connsiteX28" fmla="*/ 770173 w 3118190"/>
                <a:gd name="connsiteY28" fmla="*/ 449988 h 1024012"/>
                <a:gd name="connsiteX29" fmla="*/ 842286 w 3118190"/>
                <a:gd name="connsiteY29" fmla="*/ 481718 h 1024012"/>
                <a:gd name="connsiteX30" fmla="*/ 928822 w 3118190"/>
                <a:gd name="connsiteY30" fmla="*/ 516333 h 1024012"/>
                <a:gd name="connsiteX31" fmla="*/ 1003820 w 3118190"/>
                <a:gd name="connsiteY31" fmla="*/ 545178 h 1024012"/>
                <a:gd name="connsiteX32" fmla="*/ 1090357 w 3118190"/>
                <a:gd name="connsiteY32" fmla="*/ 574024 h 1024012"/>
                <a:gd name="connsiteX33" fmla="*/ 1194200 w 3118190"/>
                <a:gd name="connsiteY33" fmla="*/ 605754 h 1024012"/>
                <a:gd name="connsiteX34" fmla="*/ 1309582 w 3118190"/>
                <a:gd name="connsiteY34" fmla="*/ 634599 h 1024012"/>
                <a:gd name="connsiteX35" fmla="*/ 1450925 w 3118190"/>
                <a:gd name="connsiteY35" fmla="*/ 663445 h 1024012"/>
                <a:gd name="connsiteX36" fmla="*/ 1580729 w 3118190"/>
                <a:gd name="connsiteY36" fmla="*/ 686521 h 1024012"/>
                <a:gd name="connsiteX37" fmla="*/ 1704764 w 3118190"/>
                <a:gd name="connsiteY37" fmla="*/ 706713 h 1024012"/>
                <a:gd name="connsiteX38" fmla="*/ 1831684 w 3118190"/>
                <a:gd name="connsiteY38" fmla="*/ 721135 h 1024012"/>
                <a:gd name="connsiteX39" fmla="*/ 1993219 w 3118190"/>
                <a:gd name="connsiteY39" fmla="*/ 738443 h 1024012"/>
                <a:gd name="connsiteX40" fmla="*/ 2238405 w 3118190"/>
                <a:gd name="connsiteY40" fmla="*/ 755750 h 1024012"/>
                <a:gd name="connsiteX41" fmla="*/ 2474937 w 3118190"/>
                <a:gd name="connsiteY41" fmla="*/ 758635 h 1024012"/>
                <a:gd name="connsiteX42" fmla="*/ 2711470 w 3118190"/>
                <a:gd name="connsiteY42" fmla="*/ 755750 h 1024012"/>
                <a:gd name="connsiteX43" fmla="*/ 2763391 w 3118190"/>
                <a:gd name="connsiteY43" fmla="*/ 747096 h 1024012"/>
                <a:gd name="connsiteX44" fmla="*/ 2858581 w 3118190"/>
                <a:gd name="connsiteY44" fmla="*/ 726905 h 1024012"/>
                <a:gd name="connsiteX45" fmla="*/ 2910503 w 3118190"/>
                <a:gd name="connsiteY45" fmla="*/ 709597 h 1024012"/>
                <a:gd name="connsiteX46" fmla="*/ 2962425 w 3118190"/>
                <a:gd name="connsiteY46" fmla="*/ 689405 h 1024012"/>
                <a:gd name="connsiteX47" fmla="*/ 3031654 w 3118190"/>
                <a:gd name="connsiteY47" fmla="*/ 649022 h 1024012"/>
                <a:gd name="connsiteX48" fmla="*/ 3069153 w 3118190"/>
                <a:gd name="connsiteY48" fmla="*/ 623061 h 1024012"/>
                <a:gd name="connsiteX49" fmla="*/ 3089345 w 3118190"/>
                <a:gd name="connsiteY49" fmla="*/ 614407 h 1024012"/>
                <a:gd name="connsiteX50" fmla="*/ 3100883 w 3118190"/>
                <a:gd name="connsiteY50" fmla="*/ 614407 h 1024012"/>
                <a:gd name="connsiteX51" fmla="*/ 3112421 w 3118190"/>
                <a:gd name="connsiteY51" fmla="*/ 617292 h 1024012"/>
                <a:gd name="connsiteX52" fmla="*/ 3118190 w 3118190"/>
                <a:gd name="connsiteY52" fmla="*/ 625946 h 1024012"/>
                <a:gd name="connsiteX53" fmla="*/ 3118190 w 3118190"/>
                <a:gd name="connsiteY53" fmla="*/ 654791 h 1024012"/>
                <a:gd name="connsiteX54" fmla="*/ 3106652 w 3118190"/>
                <a:gd name="connsiteY54" fmla="*/ 706713 h 1024012"/>
                <a:gd name="connsiteX55" fmla="*/ 3074922 w 3118190"/>
                <a:gd name="connsiteY55" fmla="*/ 796134 h 1024012"/>
                <a:gd name="connsiteX56" fmla="*/ 3034538 w 3118190"/>
                <a:gd name="connsiteY56" fmla="*/ 882670 h 1024012"/>
                <a:gd name="connsiteX57" fmla="*/ 2999924 w 3118190"/>
                <a:gd name="connsiteY57" fmla="*/ 937476 h 1024012"/>
                <a:gd name="connsiteX58" fmla="*/ 2919157 w 3118190"/>
                <a:gd name="connsiteY58" fmla="*/ 1024012 h 1024012"/>
                <a:gd name="connsiteX59" fmla="*/ 2792237 w 3118190"/>
                <a:gd name="connsiteY59" fmla="*/ 1024012 h 1024012"/>
                <a:gd name="connsiteX60" fmla="*/ 2532628 w 3118190"/>
                <a:gd name="connsiteY60" fmla="*/ 1018243 h 1024012"/>
                <a:gd name="connsiteX61" fmla="*/ 2307634 w 3118190"/>
                <a:gd name="connsiteY61" fmla="*/ 1009590 h 1024012"/>
                <a:gd name="connsiteX62" fmla="*/ 2131677 w 3118190"/>
                <a:gd name="connsiteY62" fmla="*/ 995167 h 1024012"/>
                <a:gd name="connsiteX63" fmla="*/ 1961489 w 3118190"/>
                <a:gd name="connsiteY63" fmla="*/ 974975 h 1024012"/>
                <a:gd name="connsiteX64" fmla="*/ 1782647 w 3118190"/>
                <a:gd name="connsiteY64" fmla="*/ 949014 h 102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18190" h="1024012">
                  <a:moveTo>
                    <a:pt x="1782647" y="949014"/>
                  </a:moveTo>
                  <a:lnTo>
                    <a:pt x="1603805" y="917284"/>
                  </a:lnTo>
                  <a:lnTo>
                    <a:pt x="1453809" y="882670"/>
                  </a:lnTo>
                  <a:lnTo>
                    <a:pt x="1326889" y="848055"/>
                  </a:lnTo>
                  <a:lnTo>
                    <a:pt x="1199969" y="810556"/>
                  </a:lnTo>
                  <a:lnTo>
                    <a:pt x="1093241" y="773057"/>
                  </a:lnTo>
                  <a:lnTo>
                    <a:pt x="980744" y="729789"/>
                  </a:lnTo>
                  <a:lnTo>
                    <a:pt x="874016" y="680752"/>
                  </a:lnTo>
                  <a:lnTo>
                    <a:pt x="775942" y="634599"/>
                  </a:lnTo>
                  <a:lnTo>
                    <a:pt x="654791" y="568255"/>
                  </a:lnTo>
                  <a:lnTo>
                    <a:pt x="519217" y="484603"/>
                  </a:lnTo>
                  <a:lnTo>
                    <a:pt x="346145" y="360568"/>
                  </a:lnTo>
                  <a:lnTo>
                    <a:pt x="239417" y="274031"/>
                  </a:lnTo>
                  <a:lnTo>
                    <a:pt x="109612" y="158650"/>
                  </a:lnTo>
                  <a:lnTo>
                    <a:pt x="34614" y="89421"/>
                  </a:lnTo>
                  <a:lnTo>
                    <a:pt x="11538" y="66344"/>
                  </a:lnTo>
                  <a:lnTo>
                    <a:pt x="2884" y="43268"/>
                  </a:lnTo>
                  <a:lnTo>
                    <a:pt x="0" y="23076"/>
                  </a:lnTo>
                  <a:lnTo>
                    <a:pt x="5769" y="5769"/>
                  </a:lnTo>
                  <a:lnTo>
                    <a:pt x="23076" y="0"/>
                  </a:lnTo>
                  <a:lnTo>
                    <a:pt x="54806" y="11538"/>
                  </a:lnTo>
                  <a:lnTo>
                    <a:pt x="98074" y="46152"/>
                  </a:lnTo>
                  <a:lnTo>
                    <a:pt x="193264" y="118266"/>
                  </a:lnTo>
                  <a:lnTo>
                    <a:pt x="276916" y="175957"/>
                  </a:lnTo>
                  <a:lnTo>
                    <a:pt x="354798" y="224994"/>
                  </a:lnTo>
                  <a:lnTo>
                    <a:pt x="435566" y="276916"/>
                  </a:lnTo>
                  <a:lnTo>
                    <a:pt x="550947" y="340376"/>
                  </a:lnTo>
                  <a:lnTo>
                    <a:pt x="666329" y="400951"/>
                  </a:lnTo>
                  <a:lnTo>
                    <a:pt x="770173" y="449988"/>
                  </a:lnTo>
                  <a:lnTo>
                    <a:pt x="842286" y="481718"/>
                  </a:lnTo>
                  <a:lnTo>
                    <a:pt x="928822" y="516333"/>
                  </a:lnTo>
                  <a:lnTo>
                    <a:pt x="1003820" y="545178"/>
                  </a:lnTo>
                  <a:lnTo>
                    <a:pt x="1090357" y="574024"/>
                  </a:lnTo>
                  <a:lnTo>
                    <a:pt x="1194200" y="605754"/>
                  </a:lnTo>
                  <a:lnTo>
                    <a:pt x="1309582" y="634599"/>
                  </a:lnTo>
                  <a:lnTo>
                    <a:pt x="1450925" y="663445"/>
                  </a:lnTo>
                  <a:lnTo>
                    <a:pt x="1580729" y="686521"/>
                  </a:lnTo>
                  <a:lnTo>
                    <a:pt x="1704764" y="706713"/>
                  </a:lnTo>
                  <a:lnTo>
                    <a:pt x="1831684" y="721135"/>
                  </a:lnTo>
                  <a:lnTo>
                    <a:pt x="1993219" y="738443"/>
                  </a:lnTo>
                  <a:lnTo>
                    <a:pt x="2238405" y="755750"/>
                  </a:lnTo>
                  <a:lnTo>
                    <a:pt x="2474937" y="758635"/>
                  </a:lnTo>
                  <a:lnTo>
                    <a:pt x="2711470" y="755750"/>
                  </a:lnTo>
                  <a:lnTo>
                    <a:pt x="2763391" y="747096"/>
                  </a:lnTo>
                  <a:lnTo>
                    <a:pt x="2858581" y="726905"/>
                  </a:lnTo>
                  <a:lnTo>
                    <a:pt x="2910503" y="709597"/>
                  </a:lnTo>
                  <a:lnTo>
                    <a:pt x="2962425" y="689405"/>
                  </a:lnTo>
                  <a:lnTo>
                    <a:pt x="3031654" y="649022"/>
                  </a:lnTo>
                  <a:lnTo>
                    <a:pt x="3069153" y="623061"/>
                  </a:lnTo>
                  <a:lnTo>
                    <a:pt x="3089345" y="614407"/>
                  </a:lnTo>
                  <a:lnTo>
                    <a:pt x="3100883" y="614407"/>
                  </a:lnTo>
                  <a:lnTo>
                    <a:pt x="3112421" y="617292"/>
                  </a:lnTo>
                  <a:lnTo>
                    <a:pt x="3118190" y="625946"/>
                  </a:lnTo>
                  <a:lnTo>
                    <a:pt x="3118190" y="654791"/>
                  </a:lnTo>
                  <a:lnTo>
                    <a:pt x="3106652" y="706713"/>
                  </a:lnTo>
                  <a:lnTo>
                    <a:pt x="3074922" y="796134"/>
                  </a:lnTo>
                  <a:lnTo>
                    <a:pt x="3034538" y="882670"/>
                  </a:lnTo>
                  <a:lnTo>
                    <a:pt x="2999924" y="937476"/>
                  </a:lnTo>
                  <a:lnTo>
                    <a:pt x="2919157" y="1024012"/>
                  </a:lnTo>
                  <a:lnTo>
                    <a:pt x="2792237" y="1024012"/>
                  </a:lnTo>
                  <a:lnTo>
                    <a:pt x="2532628" y="1018243"/>
                  </a:lnTo>
                  <a:lnTo>
                    <a:pt x="2307634" y="1009590"/>
                  </a:lnTo>
                  <a:lnTo>
                    <a:pt x="2131677" y="995167"/>
                  </a:lnTo>
                  <a:lnTo>
                    <a:pt x="1961489" y="974975"/>
                  </a:lnTo>
                  <a:lnTo>
                    <a:pt x="1782647" y="9490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584F97E0-8841-4187-8641-A02E1A27E759}"/>
                </a:ext>
              </a:extLst>
            </p:cNvPr>
            <p:cNvSpPr/>
            <p:nvPr/>
          </p:nvSpPr>
          <p:spPr>
            <a:xfrm rot="16200000">
              <a:off x="4700587" y="4030663"/>
              <a:ext cx="2038350" cy="1136650"/>
            </a:xfrm>
            <a:custGeom>
              <a:avLst/>
              <a:gdLst>
                <a:gd name="connsiteX0" fmla="*/ 447675 w 2038350"/>
                <a:gd name="connsiteY0" fmla="*/ 369094 h 1135856"/>
                <a:gd name="connsiteX1" fmla="*/ 171450 w 2038350"/>
                <a:gd name="connsiteY1" fmla="*/ 216694 h 1135856"/>
                <a:gd name="connsiteX2" fmla="*/ 23812 w 2038350"/>
                <a:gd name="connsiteY2" fmla="*/ 145256 h 1135856"/>
                <a:gd name="connsiteX3" fmla="*/ 0 w 2038350"/>
                <a:gd name="connsiteY3" fmla="*/ 0 h 1135856"/>
                <a:gd name="connsiteX4" fmla="*/ 161925 w 2038350"/>
                <a:gd name="connsiteY4" fmla="*/ 78581 h 1135856"/>
                <a:gd name="connsiteX5" fmla="*/ 366712 w 2038350"/>
                <a:gd name="connsiteY5" fmla="*/ 173831 h 1135856"/>
                <a:gd name="connsiteX6" fmla="*/ 578644 w 2038350"/>
                <a:gd name="connsiteY6" fmla="*/ 271463 h 1135856"/>
                <a:gd name="connsiteX7" fmla="*/ 771525 w 2038350"/>
                <a:gd name="connsiteY7" fmla="*/ 359569 h 1135856"/>
                <a:gd name="connsiteX8" fmla="*/ 1000125 w 2038350"/>
                <a:gd name="connsiteY8" fmla="*/ 461963 h 1135856"/>
                <a:gd name="connsiteX9" fmla="*/ 1202531 w 2038350"/>
                <a:gd name="connsiteY9" fmla="*/ 552450 h 1135856"/>
                <a:gd name="connsiteX10" fmla="*/ 1338262 w 2038350"/>
                <a:gd name="connsiteY10" fmla="*/ 614363 h 1135856"/>
                <a:gd name="connsiteX11" fmla="*/ 1435894 w 2038350"/>
                <a:gd name="connsiteY11" fmla="*/ 650081 h 1135856"/>
                <a:gd name="connsiteX12" fmla="*/ 1559719 w 2038350"/>
                <a:gd name="connsiteY12" fmla="*/ 692944 h 1135856"/>
                <a:gd name="connsiteX13" fmla="*/ 1690687 w 2038350"/>
                <a:gd name="connsiteY13" fmla="*/ 728663 h 1135856"/>
                <a:gd name="connsiteX14" fmla="*/ 1766887 w 2038350"/>
                <a:gd name="connsiteY14" fmla="*/ 742950 h 1135856"/>
                <a:gd name="connsiteX15" fmla="*/ 1833562 w 2038350"/>
                <a:gd name="connsiteY15" fmla="*/ 750094 h 1135856"/>
                <a:gd name="connsiteX16" fmla="*/ 1857375 w 2038350"/>
                <a:gd name="connsiteY16" fmla="*/ 747713 h 1135856"/>
                <a:gd name="connsiteX17" fmla="*/ 1874044 w 2038350"/>
                <a:gd name="connsiteY17" fmla="*/ 733425 h 1135856"/>
                <a:gd name="connsiteX18" fmla="*/ 1907381 w 2038350"/>
                <a:gd name="connsiteY18" fmla="*/ 692944 h 1135856"/>
                <a:gd name="connsiteX19" fmla="*/ 1955006 w 2038350"/>
                <a:gd name="connsiteY19" fmla="*/ 633413 h 1135856"/>
                <a:gd name="connsiteX20" fmla="*/ 1981200 w 2038350"/>
                <a:gd name="connsiteY20" fmla="*/ 604838 h 1135856"/>
                <a:gd name="connsiteX21" fmla="*/ 1997869 w 2038350"/>
                <a:gd name="connsiteY21" fmla="*/ 595313 h 1135856"/>
                <a:gd name="connsiteX22" fmla="*/ 2012156 w 2038350"/>
                <a:gd name="connsiteY22" fmla="*/ 595313 h 1135856"/>
                <a:gd name="connsiteX23" fmla="*/ 2028825 w 2038350"/>
                <a:gd name="connsiteY23" fmla="*/ 597694 h 1135856"/>
                <a:gd name="connsiteX24" fmla="*/ 2035969 w 2038350"/>
                <a:gd name="connsiteY24" fmla="*/ 607219 h 1135856"/>
                <a:gd name="connsiteX25" fmla="*/ 2038350 w 2038350"/>
                <a:gd name="connsiteY25" fmla="*/ 631031 h 1135856"/>
                <a:gd name="connsiteX26" fmla="*/ 2038350 w 2038350"/>
                <a:gd name="connsiteY26" fmla="*/ 707231 h 1135856"/>
                <a:gd name="connsiteX27" fmla="*/ 2033587 w 2038350"/>
                <a:gd name="connsiteY27" fmla="*/ 819150 h 1135856"/>
                <a:gd name="connsiteX28" fmla="*/ 2028825 w 2038350"/>
                <a:gd name="connsiteY28" fmla="*/ 881063 h 1135856"/>
                <a:gd name="connsiteX29" fmla="*/ 2024062 w 2038350"/>
                <a:gd name="connsiteY29" fmla="*/ 914400 h 1135856"/>
                <a:gd name="connsiteX30" fmla="*/ 2009775 w 2038350"/>
                <a:gd name="connsiteY30" fmla="*/ 959644 h 1135856"/>
                <a:gd name="connsiteX31" fmla="*/ 1985962 w 2038350"/>
                <a:gd name="connsiteY31" fmla="*/ 1007269 h 1135856"/>
                <a:gd name="connsiteX32" fmla="*/ 1947862 w 2038350"/>
                <a:gd name="connsiteY32" fmla="*/ 1052513 h 1135856"/>
                <a:gd name="connsiteX33" fmla="*/ 1905000 w 2038350"/>
                <a:gd name="connsiteY33" fmla="*/ 1088231 h 1135856"/>
                <a:gd name="connsiteX34" fmla="*/ 1859756 w 2038350"/>
                <a:gd name="connsiteY34" fmla="*/ 1112044 h 1135856"/>
                <a:gd name="connsiteX35" fmla="*/ 1804987 w 2038350"/>
                <a:gd name="connsiteY35" fmla="*/ 1133475 h 1135856"/>
                <a:gd name="connsiteX36" fmla="*/ 1774031 w 2038350"/>
                <a:gd name="connsiteY36" fmla="*/ 1135856 h 1135856"/>
                <a:gd name="connsiteX37" fmla="*/ 1750219 w 2038350"/>
                <a:gd name="connsiteY37" fmla="*/ 1128713 h 1135856"/>
                <a:gd name="connsiteX38" fmla="*/ 1733550 w 2038350"/>
                <a:gd name="connsiteY38" fmla="*/ 1121569 h 1135856"/>
                <a:gd name="connsiteX39" fmla="*/ 1709737 w 2038350"/>
                <a:gd name="connsiteY39" fmla="*/ 1104900 h 1135856"/>
                <a:gd name="connsiteX40" fmla="*/ 1683544 w 2038350"/>
                <a:gd name="connsiteY40" fmla="*/ 1073944 h 1135856"/>
                <a:gd name="connsiteX41" fmla="*/ 1674019 w 2038350"/>
                <a:gd name="connsiteY41" fmla="*/ 1062038 h 1135856"/>
                <a:gd name="connsiteX42" fmla="*/ 1469231 w 2038350"/>
                <a:gd name="connsiteY42" fmla="*/ 942975 h 1135856"/>
                <a:gd name="connsiteX43" fmla="*/ 1147762 w 2038350"/>
                <a:gd name="connsiteY43" fmla="*/ 764381 h 1135856"/>
                <a:gd name="connsiteX44" fmla="*/ 878681 w 2038350"/>
                <a:gd name="connsiteY44" fmla="*/ 616744 h 1135856"/>
                <a:gd name="connsiteX45" fmla="*/ 654844 w 2038350"/>
                <a:gd name="connsiteY45" fmla="*/ 485775 h 1135856"/>
                <a:gd name="connsiteX46" fmla="*/ 447675 w 2038350"/>
                <a:gd name="connsiteY46" fmla="*/ 369094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38350" h="1135856">
                  <a:moveTo>
                    <a:pt x="447675" y="369094"/>
                  </a:moveTo>
                  <a:lnTo>
                    <a:pt x="171450" y="216694"/>
                  </a:lnTo>
                  <a:lnTo>
                    <a:pt x="23812" y="145256"/>
                  </a:lnTo>
                  <a:lnTo>
                    <a:pt x="0" y="0"/>
                  </a:lnTo>
                  <a:lnTo>
                    <a:pt x="161925" y="78581"/>
                  </a:lnTo>
                  <a:lnTo>
                    <a:pt x="366712" y="173831"/>
                  </a:lnTo>
                  <a:lnTo>
                    <a:pt x="578644" y="271463"/>
                  </a:lnTo>
                  <a:lnTo>
                    <a:pt x="771525" y="359569"/>
                  </a:lnTo>
                  <a:lnTo>
                    <a:pt x="1000125" y="461963"/>
                  </a:lnTo>
                  <a:lnTo>
                    <a:pt x="1202531" y="552450"/>
                  </a:lnTo>
                  <a:lnTo>
                    <a:pt x="1338262" y="614363"/>
                  </a:lnTo>
                  <a:lnTo>
                    <a:pt x="1435894" y="650081"/>
                  </a:lnTo>
                  <a:lnTo>
                    <a:pt x="1559719" y="692944"/>
                  </a:lnTo>
                  <a:lnTo>
                    <a:pt x="1690687" y="728663"/>
                  </a:lnTo>
                  <a:lnTo>
                    <a:pt x="1766887" y="742950"/>
                  </a:lnTo>
                  <a:lnTo>
                    <a:pt x="1833562" y="750094"/>
                  </a:lnTo>
                  <a:lnTo>
                    <a:pt x="1857375" y="747713"/>
                  </a:lnTo>
                  <a:lnTo>
                    <a:pt x="1874044" y="733425"/>
                  </a:lnTo>
                  <a:lnTo>
                    <a:pt x="1907381" y="692944"/>
                  </a:lnTo>
                  <a:lnTo>
                    <a:pt x="1955006" y="633413"/>
                  </a:lnTo>
                  <a:lnTo>
                    <a:pt x="1981200" y="604838"/>
                  </a:lnTo>
                  <a:lnTo>
                    <a:pt x="1997869" y="595313"/>
                  </a:lnTo>
                  <a:lnTo>
                    <a:pt x="2012156" y="595313"/>
                  </a:lnTo>
                  <a:lnTo>
                    <a:pt x="2028825" y="597694"/>
                  </a:lnTo>
                  <a:lnTo>
                    <a:pt x="2035969" y="607219"/>
                  </a:lnTo>
                  <a:lnTo>
                    <a:pt x="2038350" y="631031"/>
                  </a:lnTo>
                  <a:lnTo>
                    <a:pt x="2038350" y="707231"/>
                  </a:lnTo>
                  <a:lnTo>
                    <a:pt x="2033587" y="819150"/>
                  </a:lnTo>
                  <a:lnTo>
                    <a:pt x="2028825" y="881063"/>
                  </a:lnTo>
                  <a:lnTo>
                    <a:pt x="2024062" y="914400"/>
                  </a:lnTo>
                  <a:lnTo>
                    <a:pt x="2009775" y="959644"/>
                  </a:lnTo>
                  <a:lnTo>
                    <a:pt x="1985962" y="1007269"/>
                  </a:lnTo>
                  <a:lnTo>
                    <a:pt x="1947862" y="1052513"/>
                  </a:lnTo>
                  <a:lnTo>
                    <a:pt x="1905000" y="1088231"/>
                  </a:lnTo>
                  <a:lnTo>
                    <a:pt x="1859756" y="1112044"/>
                  </a:lnTo>
                  <a:lnTo>
                    <a:pt x="1804987" y="1133475"/>
                  </a:lnTo>
                  <a:lnTo>
                    <a:pt x="1774031" y="1135856"/>
                  </a:lnTo>
                  <a:lnTo>
                    <a:pt x="1750219" y="1128713"/>
                  </a:lnTo>
                  <a:lnTo>
                    <a:pt x="1733550" y="1121569"/>
                  </a:lnTo>
                  <a:lnTo>
                    <a:pt x="1709737" y="1104900"/>
                  </a:lnTo>
                  <a:lnTo>
                    <a:pt x="1683544" y="1073944"/>
                  </a:lnTo>
                  <a:lnTo>
                    <a:pt x="1674019" y="1062038"/>
                  </a:lnTo>
                  <a:lnTo>
                    <a:pt x="1469231" y="942975"/>
                  </a:lnTo>
                  <a:lnTo>
                    <a:pt x="1147762" y="764381"/>
                  </a:lnTo>
                  <a:lnTo>
                    <a:pt x="878681" y="616744"/>
                  </a:lnTo>
                  <a:lnTo>
                    <a:pt x="654844" y="485775"/>
                  </a:lnTo>
                  <a:lnTo>
                    <a:pt x="447675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A5EEF510-A0D4-49EA-83E0-45C996F8D272}"/>
                </a:ext>
              </a:extLst>
            </p:cNvPr>
            <p:cNvSpPr/>
            <p:nvPr/>
          </p:nvSpPr>
          <p:spPr>
            <a:xfrm>
              <a:off x="4738688" y="5314950"/>
              <a:ext cx="2236788" cy="544513"/>
            </a:xfrm>
            <a:custGeom>
              <a:avLst/>
              <a:gdLst>
                <a:gd name="connsiteX0" fmla="*/ 1438275 w 2235993"/>
                <a:gd name="connsiteY0" fmla="*/ 252413 h 545306"/>
                <a:gd name="connsiteX1" fmla="*/ 973931 w 2235993"/>
                <a:gd name="connsiteY1" fmla="*/ 359569 h 545306"/>
                <a:gd name="connsiteX2" fmla="*/ 490537 w 2235993"/>
                <a:gd name="connsiteY2" fmla="*/ 478631 h 545306"/>
                <a:gd name="connsiteX3" fmla="*/ 466725 w 2235993"/>
                <a:gd name="connsiteY3" fmla="*/ 497681 h 545306"/>
                <a:gd name="connsiteX4" fmla="*/ 438150 w 2235993"/>
                <a:gd name="connsiteY4" fmla="*/ 516731 h 545306"/>
                <a:gd name="connsiteX5" fmla="*/ 409575 w 2235993"/>
                <a:gd name="connsiteY5" fmla="*/ 533400 h 545306"/>
                <a:gd name="connsiteX6" fmla="*/ 381000 w 2235993"/>
                <a:gd name="connsiteY6" fmla="*/ 542925 h 545306"/>
                <a:gd name="connsiteX7" fmla="*/ 354806 w 2235993"/>
                <a:gd name="connsiteY7" fmla="*/ 545306 h 545306"/>
                <a:gd name="connsiteX8" fmla="*/ 335756 w 2235993"/>
                <a:gd name="connsiteY8" fmla="*/ 540544 h 545306"/>
                <a:gd name="connsiteX9" fmla="*/ 307181 w 2235993"/>
                <a:gd name="connsiteY9" fmla="*/ 523875 h 545306"/>
                <a:gd name="connsiteX10" fmla="*/ 242887 w 2235993"/>
                <a:gd name="connsiteY10" fmla="*/ 476250 h 545306"/>
                <a:gd name="connsiteX11" fmla="*/ 169068 w 2235993"/>
                <a:gd name="connsiteY11" fmla="*/ 404813 h 545306"/>
                <a:gd name="connsiteX12" fmla="*/ 111918 w 2235993"/>
                <a:gd name="connsiteY12" fmla="*/ 342900 h 545306"/>
                <a:gd name="connsiteX13" fmla="*/ 73818 w 2235993"/>
                <a:gd name="connsiteY13" fmla="*/ 297656 h 545306"/>
                <a:gd name="connsiteX14" fmla="*/ 52387 w 2235993"/>
                <a:gd name="connsiteY14" fmla="*/ 264319 h 545306"/>
                <a:gd name="connsiteX15" fmla="*/ 35718 w 2235993"/>
                <a:gd name="connsiteY15" fmla="*/ 235744 h 545306"/>
                <a:gd name="connsiteX16" fmla="*/ 21431 w 2235993"/>
                <a:gd name="connsiteY16" fmla="*/ 202406 h 545306"/>
                <a:gd name="connsiteX17" fmla="*/ 11906 w 2235993"/>
                <a:gd name="connsiteY17" fmla="*/ 171450 h 545306"/>
                <a:gd name="connsiteX18" fmla="*/ 4762 w 2235993"/>
                <a:gd name="connsiteY18" fmla="*/ 145256 h 545306"/>
                <a:gd name="connsiteX19" fmla="*/ 0 w 2235993"/>
                <a:gd name="connsiteY19" fmla="*/ 109538 h 545306"/>
                <a:gd name="connsiteX20" fmla="*/ 4762 w 2235993"/>
                <a:gd name="connsiteY20" fmla="*/ 85725 h 545306"/>
                <a:gd name="connsiteX21" fmla="*/ 16668 w 2235993"/>
                <a:gd name="connsiteY21" fmla="*/ 71438 h 545306"/>
                <a:gd name="connsiteX22" fmla="*/ 30956 w 2235993"/>
                <a:gd name="connsiteY22" fmla="*/ 66675 h 545306"/>
                <a:gd name="connsiteX23" fmla="*/ 45243 w 2235993"/>
                <a:gd name="connsiteY23" fmla="*/ 71438 h 545306"/>
                <a:gd name="connsiteX24" fmla="*/ 61912 w 2235993"/>
                <a:gd name="connsiteY24" fmla="*/ 85725 h 545306"/>
                <a:gd name="connsiteX25" fmla="*/ 97631 w 2235993"/>
                <a:gd name="connsiteY25" fmla="*/ 121444 h 545306"/>
                <a:gd name="connsiteX26" fmla="*/ 130968 w 2235993"/>
                <a:gd name="connsiteY26" fmla="*/ 159544 h 545306"/>
                <a:gd name="connsiteX27" fmla="*/ 150018 w 2235993"/>
                <a:gd name="connsiteY27" fmla="*/ 178594 h 545306"/>
                <a:gd name="connsiteX28" fmla="*/ 178593 w 2235993"/>
                <a:gd name="connsiteY28" fmla="*/ 200025 h 545306"/>
                <a:gd name="connsiteX29" fmla="*/ 207168 w 2235993"/>
                <a:gd name="connsiteY29" fmla="*/ 214313 h 545306"/>
                <a:gd name="connsiteX30" fmla="*/ 242887 w 2235993"/>
                <a:gd name="connsiteY30" fmla="*/ 228600 h 545306"/>
                <a:gd name="connsiteX31" fmla="*/ 276225 w 2235993"/>
                <a:gd name="connsiteY31" fmla="*/ 233363 h 545306"/>
                <a:gd name="connsiteX32" fmla="*/ 381000 w 2235993"/>
                <a:gd name="connsiteY32" fmla="*/ 233363 h 545306"/>
                <a:gd name="connsiteX33" fmla="*/ 485775 w 2235993"/>
                <a:gd name="connsiteY33" fmla="*/ 230981 h 545306"/>
                <a:gd name="connsiteX34" fmla="*/ 552450 w 2235993"/>
                <a:gd name="connsiteY34" fmla="*/ 214313 h 545306"/>
                <a:gd name="connsiteX35" fmla="*/ 902493 w 2235993"/>
                <a:gd name="connsiteY35" fmla="*/ 166688 h 545306"/>
                <a:gd name="connsiteX36" fmla="*/ 1259681 w 2235993"/>
                <a:gd name="connsiteY36" fmla="*/ 119063 h 545306"/>
                <a:gd name="connsiteX37" fmla="*/ 1619250 w 2235993"/>
                <a:gd name="connsiteY37" fmla="*/ 73819 h 545306"/>
                <a:gd name="connsiteX38" fmla="*/ 1924050 w 2235993"/>
                <a:gd name="connsiteY38" fmla="*/ 33338 h 545306"/>
                <a:gd name="connsiteX39" fmla="*/ 2188368 w 2235993"/>
                <a:gd name="connsiteY39" fmla="*/ 0 h 545306"/>
                <a:gd name="connsiteX40" fmla="*/ 2235993 w 2235993"/>
                <a:gd name="connsiteY40" fmla="*/ 83344 h 545306"/>
                <a:gd name="connsiteX41" fmla="*/ 1959768 w 2235993"/>
                <a:gd name="connsiteY41" fmla="*/ 140494 h 545306"/>
                <a:gd name="connsiteX42" fmla="*/ 1716881 w 2235993"/>
                <a:gd name="connsiteY42" fmla="*/ 192881 h 545306"/>
                <a:gd name="connsiteX43" fmla="*/ 1438275 w 2235993"/>
                <a:gd name="connsiteY43" fmla="*/ 2524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5993" h="545306">
                  <a:moveTo>
                    <a:pt x="1438275" y="252413"/>
                  </a:moveTo>
                  <a:lnTo>
                    <a:pt x="973931" y="359569"/>
                  </a:lnTo>
                  <a:lnTo>
                    <a:pt x="490537" y="478631"/>
                  </a:lnTo>
                  <a:lnTo>
                    <a:pt x="466725" y="497681"/>
                  </a:lnTo>
                  <a:lnTo>
                    <a:pt x="438150" y="516731"/>
                  </a:lnTo>
                  <a:lnTo>
                    <a:pt x="409575" y="533400"/>
                  </a:lnTo>
                  <a:lnTo>
                    <a:pt x="381000" y="542925"/>
                  </a:lnTo>
                  <a:lnTo>
                    <a:pt x="354806" y="545306"/>
                  </a:lnTo>
                  <a:lnTo>
                    <a:pt x="335756" y="540544"/>
                  </a:lnTo>
                  <a:lnTo>
                    <a:pt x="307181" y="523875"/>
                  </a:lnTo>
                  <a:lnTo>
                    <a:pt x="242887" y="476250"/>
                  </a:lnTo>
                  <a:lnTo>
                    <a:pt x="169068" y="404813"/>
                  </a:lnTo>
                  <a:lnTo>
                    <a:pt x="111918" y="342900"/>
                  </a:lnTo>
                  <a:lnTo>
                    <a:pt x="73818" y="297656"/>
                  </a:lnTo>
                  <a:lnTo>
                    <a:pt x="52387" y="264319"/>
                  </a:lnTo>
                  <a:lnTo>
                    <a:pt x="35718" y="235744"/>
                  </a:lnTo>
                  <a:lnTo>
                    <a:pt x="21431" y="202406"/>
                  </a:lnTo>
                  <a:lnTo>
                    <a:pt x="11906" y="171450"/>
                  </a:lnTo>
                  <a:lnTo>
                    <a:pt x="4762" y="145256"/>
                  </a:lnTo>
                  <a:lnTo>
                    <a:pt x="0" y="109538"/>
                  </a:lnTo>
                  <a:lnTo>
                    <a:pt x="4762" y="85725"/>
                  </a:lnTo>
                  <a:lnTo>
                    <a:pt x="16668" y="71438"/>
                  </a:lnTo>
                  <a:lnTo>
                    <a:pt x="30956" y="66675"/>
                  </a:lnTo>
                  <a:lnTo>
                    <a:pt x="45243" y="71438"/>
                  </a:lnTo>
                  <a:lnTo>
                    <a:pt x="61912" y="85725"/>
                  </a:lnTo>
                  <a:lnTo>
                    <a:pt x="97631" y="121444"/>
                  </a:lnTo>
                  <a:lnTo>
                    <a:pt x="130968" y="159544"/>
                  </a:lnTo>
                  <a:lnTo>
                    <a:pt x="150018" y="178594"/>
                  </a:lnTo>
                  <a:lnTo>
                    <a:pt x="178593" y="200025"/>
                  </a:lnTo>
                  <a:lnTo>
                    <a:pt x="207168" y="214313"/>
                  </a:lnTo>
                  <a:lnTo>
                    <a:pt x="242887" y="228600"/>
                  </a:lnTo>
                  <a:lnTo>
                    <a:pt x="276225" y="233363"/>
                  </a:lnTo>
                  <a:lnTo>
                    <a:pt x="381000" y="233363"/>
                  </a:lnTo>
                  <a:lnTo>
                    <a:pt x="485775" y="230981"/>
                  </a:lnTo>
                  <a:lnTo>
                    <a:pt x="552450" y="214313"/>
                  </a:lnTo>
                  <a:lnTo>
                    <a:pt x="902493" y="166688"/>
                  </a:lnTo>
                  <a:lnTo>
                    <a:pt x="1259681" y="119063"/>
                  </a:lnTo>
                  <a:lnTo>
                    <a:pt x="1619250" y="73819"/>
                  </a:lnTo>
                  <a:lnTo>
                    <a:pt x="1924050" y="33338"/>
                  </a:lnTo>
                  <a:lnTo>
                    <a:pt x="2188368" y="0"/>
                  </a:lnTo>
                  <a:lnTo>
                    <a:pt x="2235993" y="83344"/>
                  </a:lnTo>
                  <a:lnTo>
                    <a:pt x="1959768" y="140494"/>
                  </a:lnTo>
                  <a:lnTo>
                    <a:pt x="1716881" y="192881"/>
                  </a:lnTo>
                  <a:lnTo>
                    <a:pt x="1438275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FCAC1B8D-AB6F-4243-82BA-691675E1B5B2}"/>
                </a:ext>
              </a:extLst>
            </p:cNvPr>
            <p:cNvSpPr/>
            <p:nvPr/>
          </p:nvSpPr>
          <p:spPr>
            <a:xfrm>
              <a:off x="6467475" y="4657725"/>
              <a:ext cx="819150" cy="1157288"/>
            </a:xfrm>
            <a:custGeom>
              <a:avLst/>
              <a:gdLst>
                <a:gd name="connsiteX0" fmla="*/ 464344 w 819150"/>
                <a:gd name="connsiteY0" fmla="*/ 828675 h 1157288"/>
                <a:gd name="connsiteX1" fmla="*/ 433388 w 819150"/>
                <a:gd name="connsiteY1" fmla="*/ 747713 h 1157288"/>
                <a:gd name="connsiteX2" fmla="*/ 395288 w 819150"/>
                <a:gd name="connsiteY2" fmla="*/ 659606 h 1157288"/>
                <a:gd name="connsiteX3" fmla="*/ 304800 w 819150"/>
                <a:gd name="connsiteY3" fmla="*/ 502444 h 1157288"/>
                <a:gd name="connsiteX4" fmla="*/ 219075 w 819150"/>
                <a:gd name="connsiteY4" fmla="*/ 354806 h 1157288"/>
                <a:gd name="connsiteX5" fmla="*/ 147638 w 819150"/>
                <a:gd name="connsiteY5" fmla="*/ 250031 h 1157288"/>
                <a:gd name="connsiteX6" fmla="*/ 80963 w 819150"/>
                <a:gd name="connsiteY6" fmla="*/ 152400 h 1157288"/>
                <a:gd name="connsiteX7" fmla="*/ 33338 w 819150"/>
                <a:gd name="connsiteY7" fmla="*/ 92869 h 1157288"/>
                <a:gd name="connsiteX8" fmla="*/ 19050 w 819150"/>
                <a:gd name="connsiteY8" fmla="*/ 76200 h 1157288"/>
                <a:gd name="connsiteX9" fmla="*/ 7144 w 819150"/>
                <a:gd name="connsiteY9" fmla="*/ 59531 h 1157288"/>
                <a:gd name="connsiteX10" fmla="*/ 0 w 819150"/>
                <a:gd name="connsiteY10" fmla="*/ 35719 h 1157288"/>
                <a:gd name="connsiteX11" fmla="*/ 0 w 819150"/>
                <a:gd name="connsiteY11" fmla="*/ 19050 h 1157288"/>
                <a:gd name="connsiteX12" fmla="*/ 4763 w 819150"/>
                <a:gd name="connsiteY12" fmla="*/ 7144 h 1157288"/>
                <a:gd name="connsiteX13" fmla="*/ 21431 w 819150"/>
                <a:gd name="connsiteY13" fmla="*/ 0 h 1157288"/>
                <a:gd name="connsiteX14" fmla="*/ 50006 w 819150"/>
                <a:gd name="connsiteY14" fmla="*/ 7144 h 1157288"/>
                <a:gd name="connsiteX15" fmla="*/ 88106 w 819150"/>
                <a:gd name="connsiteY15" fmla="*/ 35719 h 1157288"/>
                <a:gd name="connsiteX16" fmla="*/ 171450 w 819150"/>
                <a:gd name="connsiteY16" fmla="*/ 111919 h 1157288"/>
                <a:gd name="connsiteX17" fmla="*/ 269081 w 819150"/>
                <a:gd name="connsiteY17" fmla="*/ 200025 h 1157288"/>
                <a:gd name="connsiteX18" fmla="*/ 354806 w 819150"/>
                <a:gd name="connsiteY18" fmla="*/ 276225 h 1157288"/>
                <a:gd name="connsiteX19" fmla="*/ 428625 w 819150"/>
                <a:gd name="connsiteY19" fmla="*/ 347663 h 1157288"/>
                <a:gd name="connsiteX20" fmla="*/ 507206 w 819150"/>
                <a:gd name="connsiteY20" fmla="*/ 423863 h 1157288"/>
                <a:gd name="connsiteX21" fmla="*/ 578644 w 819150"/>
                <a:gd name="connsiteY21" fmla="*/ 502444 h 1157288"/>
                <a:gd name="connsiteX22" fmla="*/ 638175 w 819150"/>
                <a:gd name="connsiteY22" fmla="*/ 571500 h 1157288"/>
                <a:gd name="connsiteX23" fmla="*/ 695325 w 819150"/>
                <a:gd name="connsiteY23" fmla="*/ 652463 h 1157288"/>
                <a:gd name="connsiteX24" fmla="*/ 731044 w 819150"/>
                <a:gd name="connsiteY24" fmla="*/ 709613 h 1157288"/>
                <a:gd name="connsiteX25" fmla="*/ 754856 w 819150"/>
                <a:gd name="connsiteY25" fmla="*/ 757238 h 1157288"/>
                <a:gd name="connsiteX26" fmla="*/ 781050 w 819150"/>
                <a:gd name="connsiteY26" fmla="*/ 812006 h 1157288"/>
                <a:gd name="connsiteX27" fmla="*/ 804863 w 819150"/>
                <a:gd name="connsiteY27" fmla="*/ 869156 h 1157288"/>
                <a:gd name="connsiteX28" fmla="*/ 814388 w 819150"/>
                <a:gd name="connsiteY28" fmla="*/ 912019 h 1157288"/>
                <a:gd name="connsiteX29" fmla="*/ 819150 w 819150"/>
                <a:gd name="connsiteY29" fmla="*/ 954881 h 1157288"/>
                <a:gd name="connsiteX30" fmla="*/ 819150 w 819150"/>
                <a:gd name="connsiteY30" fmla="*/ 1009650 h 1157288"/>
                <a:gd name="connsiteX31" fmla="*/ 814388 w 819150"/>
                <a:gd name="connsiteY31" fmla="*/ 1042988 h 1157288"/>
                <a:gd name="connsiteX32" fmla="*/ 807244 w 819150"/>
                <a:gd name="connsiteY32" fmla="*/ 1071563 h 1157288"/>
                <a:gd name="connsiteX33" fmla="*/ 792956 w 819150"/>
                <a:gd name="connsiteY33" fmla="*/ 1102519 h 1157288"/>
                <a:gd name="connsiteX34" fmla="*/ 769144 w 819150"/>
                <a:gd name="connsiteY34" fmla="*/ 1133475 h 1157288"/>
                <a:gd name="connsiteX35" fmla="*/ 742950 w 819150"/>
                <a:gd name="connsiteY35" fmla="*/ 1147763 h 1157288"/>
                <a:gd name="connsiteX36" fmla="*/ 707231 w 819150"/>
                <a:gd name="connsiteY36" fmla="*/ 1157288 h 1157288"/>
                <a:gd name="connsiteX37" fmla="*/ 671513 w 819150"/>
                <a:gd name="connsiteY37" fmla="*/ 1157288 h 1157288"/>
                <a:gd name="connsiteX38" fmla="*/ 642938 w 819150"/>
                <a:gd name="connsiteY38" fmla="*/ 1152525 h 1157288"/>
                <a:gd name="connsiteX39" fmla="*/ 623888 w 819150"/>
                <a:gd name="connsiteY39" fmla="*/ 1145381 h 1157288"/>
                <a:gd name="connsiteX40" fmla="*/ 607219 w 819150"/>
                <a:gd name="connsiteY40" fmla="*/ 1135856 h 1157288"/>
                <a:gd name="connsiteX41" fmla="*/ 590550 w 819150"/>
                <a:gd name="connsiteY41" fmla="*/ 1119188 h 1157288"/>
                <a:gd name="connsiteX42" fmla="*/ 581025 w 819150"/>
                <a:gd name="connsiteY42" fmla="*/ 1100138 h 1157288"/>
                <a:gd name="connsiteX43" fmla="*/ 569119 w 819150"/>
                <a:gd name="connsiteY43" fmla="*/ 1064419 h 1157288"/>
                <a:gd name="connsiteX44" fmla="*/ 547688 w 819150"/>
                <a:gd name="connsiteY44" fmla="*/ 1023938 h 1157288"/>
                <a:gd name="connsiteX45" fmla="*/ 504825 w 819150"/>
                <a:gd name="connsiteY45" fmla="*/ 940594 h 1157288"/>
                <a:gd name="connsiteX46" fmla="*/ 464344 w 819150"/>
                <a:gd name="connsiteY46" fmla="*/ 828675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9150" h="1157288">
                  <a:moveTo>
                    <a:pt x="464344" y="828675"/>
                  </a:moveTo>
                  <a:lnTo>
                    <a:pt x="433388" y="747713"/>
                  </a:lnTo>
                  <a:lnTo>
                    <a:pt x="395288" y="659606"/>
                  </a:lnTo>
                  <a:lnTo>
                    <a:pt x="304800" y="502444"/>
                  </a:lnTo>
                  <a:lnTo>
                    <a:pt x="219075" y="354806"/>
                  </a:lnTo>
                  <a:lnTo>
                    <a:pt x="147638" y="250031"/>
                  </a:lnTo>
                  <a:lnTo>
                    <a:pt x="80963" y="152400"/>
                  </a:lnTo>
                  <a:lnTo>
                    <a:pt x="33338" y="92869"/>
                  </a:lnTo>
                  <a:lnTo>
                    <a:pt x="19050" y="76200"/>
                  </a:lnTo>
                  <a:lnTo>
                    <a:pt x="7144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88106" y="35719"/>
                  </a:lnTo>
                  <a:lnTo>
                    <a:pt x="171450" y="111919"/>
                  </a:lnTo>
                  <a:lnTo>
                    <a:pt x="269081" y="200025"/>
                  </a:lnTo>
                  <a:lnTo>
                    <a:pt x="354806" y="276225"/>
                  </a:lnTo>
                  <a:lnTo>
                    <a:pt x="428625" y="347663"/>
                  </a:lnTo>
                  <a:lnTo>
                    <a:pt x="507206" y="423863"/>
                  </a:lnTo>
                  <a:lnTo>
                    <a:pt x="578644" y="502444"/>
                  </a:lnTo>
                  <a:lnTo>
                    <a:pt x="638175" y="571500"/>
                  </a:lnTo>
                  <a:lnTo>
                    <a:pt x="695325" y="652463"/>
                  </a:lnTo>
                  <a:lnTo>
                    <a:pt x="731044" y="709613"/>
                  </a:lnTo>
                  <a:lnTo>
                    <a:pt x="754856" y="757238"/>
                  </a:lnTo>
                  <a:lnTo>
                    <a:pt x="781050" y="812006"/>
                  </a:lnTo>
                  <a:lnTo>
                    <a:pt x="804863" y="869156"/>
                  </a:lnTo>
                  <a:lnTo>
                    <a:pt x="814388" y="912019"/>
                  </a:lnTo>
                  <a:lnTo>
                    <a:pt x="819150" y="954881"/>
                  </a:lnTo>
                  <a:lnTo>
                    <a:pt x="819150" y="1009650"/>
                  </a:lnTo>
                  <a:lnTo>
                    <a:pt x="814388" y="1042988"/>
                  </a:lnTo>
                  <a:lnTo>
                    <a:pt x="807244" y="1071563"/>
                  </a:lnTo>
                  <a:lnTo>
                    <a:pt x="792956" y="1102519"/>
                  </a:lnTo>
                  <a:lnTo>
                    <a:pt x="769144" y="1133475"/>
                  </a:lnTo>
                  <a:lnTo>
                    <a:pt x="742950" y="1147763"/>
                  </a:lnTo>
                  <a:lnTo>
                    <a:pt x="707231" y="1157288"/>
                  </a:lnTo>
                  <a:lnTo>
                    <a:pt x="671513" y="1157288"/>
                  </a:lnTo>
                  <a:lnTo>
                    <a:pt x="642938" y="1152525"/>
                  </a:lnTo>
                  <a:lnTo>
                    <a:pt x="623888" y="1145381"/>
                  </a:lnTo>
                  <a:lnTo>
                    <a:pt x="607219" y="1135856"/>
                  </a:lnTo>
                  <a:lnTo>
                    <a:pt x="590550" y="1119188"/>
                  </a:lnTo>
                  <a:lnTo>
                    <a:pt x="581025" y="1100138"/>
                  </a:lnTo>
                  <a:lnTo>
                    <a:pt x="569119" y="1064419"/>
                  </a:lnTo>
                  <a:lnTo>
                    <a:pt x="547688" y="1023938"/>
                  </a:lnTo>
                  <a:lnTo>
                    <a:pt x="504825" y="940594"/>
                  </a:lnTo>
                  <a:lnTo>
                    <a:pt x="464344" y="828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88749359-5C87-44E8-852B-25CF77F82BFD}"/>
              </a:ext>
            </a:extLst>
          </p:cNvPr>
          <p:cNvGrpSpPr>
            <a:grpSpLocks/>
          </p:cNvGrpSpPr>
          <p:nvPr/>
        </p:nvGrpSpPr>
        <p:grpSpPr bwMode="auto">
          <a:xfrm>
            <a:off x="2551113" y="1573213"/>
            <a:ext cx="4583112" cy="4332287"/>
            <a:chOff x="2551113" y="1573213"/>
            <a:chExt cx="4583112" cy="4332287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787A00AE-94FB-48FC-A4BC-0399B45B32A9}"/>
                </a:ext>
              </a:extLst>
            </p:cNvPr>
            <p:cNvSpPr/>
            <p:nvPr/>
          </p:nvSpPr>
          <p:spPr>
            <a:xfrm>
              <a:off x="2665413" y="2600325"/>
              <a:ext cx="1790700" cy="569913"/>
            </a:xfrm>
            <a:custGeom>
              <a:avLst/>
              <a:gdLst>
                <a:gd name="connsiteX0" fmla="*/ 1340644 w 1790700"/>
                <a:gd name="connsiteY0" fmla="*/ 307181 h 569119"/>
                <a:gd name="connsiteX1" fmla="*/ 1166812 w 1790700"/>
                <a:gd name="connsiteY1" fmla="*/ 345281 h 569119"/>
                <a:gd name="connsiteX2" fmla="*/ 1009650 w 1790700"/>
                <a:gd name="connsiteY2" fmla="*/ 378619 h 569119"/>
                <a:gd name="connsiteX3" fmla="*/ 719137 w 1790700"/>
                <a:gd name="connsiteY3" fmla="*/ 454819 h 569119"/>
                <a:gd name="connsiteX4" fmla="*/ 554831 w 1790700"/>
                <a:gd name="connsiteY4" fmla="*/ 504825 h 569119"/>
                <a:gd name="connsiteX5" fmla="*/ 459581 w 1790700"/>
                <a:gd name="connsiteY5" fmla="*/ 540544 h 569119"/>
                <a:gd name="connsiteX6" fmla="*/ 400050 w 1790700"/>
                <a:gd name="connsiteY6" fmla="*/ 566738 h 569119"/>
                <a:gd name="connsiteX7" fmla="*/ 383381 w 1790700"/>
                <a:gd name="connsiteY7" fmla="*/ 569119 h 569119"/>
                <a:gd name="connsiteX8" fmla="*/ 345281 w 1790700"/>
                <a:gd name="connsiteY8" fmla="*/ 569119 h 569119"/>
                <a:gd name="connsiteX9" fmla="*/ 314325 w 1790700"/>
                <a:gd name="connsiteY9" fmla="*/ 559594 h 569119"/>
                <a:gd name="connsiteX10" fmla="*/ 280987 w 1790700"/>
                <a:gd name="connsiteY10" fmla="*/ 542925 h 569119"/>
                <a:gd name="connsiteX11" fmla="*/ 211931 w 1790700"/>
                <a:gd name="connsiteY11" fmla="*/ 495300 h 569119"/>
                <a:gd name="connsiteX12" fmla="*/ 140494 w 1790700"/>
                <a:gd name="connsiteY12" fmla="*/ 440531 h 569119"/>
                <a:gd name="connsiteX13" fmla="*/ 73819 w 1790700"/>
                <a:gd name="connsiteY13" fmla="*/ 373856 h 569119"/>
                <a:gd name="connsiteX14" fmla="*/ 28575 w 1790700"/>
                <a:gd name="connsiteY14" fmla="*/ 328613 h 569119"/>
                <a:gd name="connsiteX15" fmla="*/ 7144 w 1790700"/>
                <a:gd name="connsiteY15" fmla="*/ 304800 h 569119"/>
                <a:gd name="connsiteX16" fmla="*/ 0 w 1790700"/>
                <a:gd name="connsiteY16" fmla="*/ 290513 h 569119"/>
                <a:gd name="connsiteX17" fmla="*/ 0 w 1790700"/>
                <a:gd name="connsiteY17" fmla="*/ 276225 h 569119"/>
                <a:gd name="connsiteX18" fmla="*/ 0 w 1790700"/>
                <a:gd name="connsiteY18" fmla="*/ 261938 h 569119"/>
                <a:gd name="connsiteX19" fmla="*/ 7144 w 1790700"/>
                <a:gd name="connsiteY19" fmla="*/ 250031 h 569119"/>
                <a:gd name="connsiteX20" fmla="*/ 21431 w 1790700"/>
                <a:gd name="connsiteY20" fmla="*/ 247650 h 569119"/>
                <a:gd name="connsiteX21" fmla="*/ 42862 w 1790700"/>
                <a:gd name="connsiteY21" fmla="*/ 254794 h 569119"/>
                <a:gd name="connsiteX22" fmla="*/ 80962 w 1790700"/>
                <a:gd name="connsiteY22" fmla="*/ 273844 h 569119"/>
                <a:gd name="connsiteX23" fmla="*/ 119062 w 1790700"/>
                <a:gd name="connsiteY23" fmla="*/ 288131 h 569119"/>
                <a:gd name="connsiteX24" fmla="*/ 169069 w 1790700"/>
                <a:gd name="connsiteY24" fmla="*/ 304800 h 569119"/>
                <a:gd name="connsiteX25" fmla="*/ 209550 w 1790700"/>
                <a:gd name="connsiteY25" fmla="*/ 316706 h 569119"/>
                <a:gd name="connsiteX26" fmla="*/ 259556 w 1790700"/>
                <a:gd name="connsiteY26" fmla="*/ 326231 h 569119"/>
                <a:gd name="connsiteX27" fmla="*/ 311944 w 1790700"/>
                <a:gd name="connsiteY27" fmla="*/ 333375 h 569119"/>
                <a:gd name="connsiteX28" fmla="*/ 352425 w 1790700"/>
                <a:gd name="connsiteY28" fmla="*/ 338138 h 569119"/>
                <a:gd name="connsiteX29" fmla="*/ 385762 w 1790700"/>
                <a:gd name="connsiteY29" fmla="*/ 338138 h 569119"/>
                <a:gd name="connsiteX30" fmla="*/ 433387 w 1790700"/>
                <a:gd name="connsiteY30" fmla="*/ 335756 h 569119"/>
                <a:gd name="connsiteX31" fmla="*/ 497681 w 1790700"/>
                <a:gd name="connsiteY31" fmla="*/ 326231 h 569119"/>
                <a:gd name="connsiteX32" fmla="*/ 673894 w 1790700"/>
                <a:gd name="connsiteY32" fmla="*/ 288131 h 569119"/>
                <a:gd name="connsiteX33" fmla="*/ 823912 w 1790700"/>
                <a:gd name="connsiteY33" fmla="*/ 245269 h 569119"/>
                <a:gd name="connsiteX34" fmla="*/ 1007269 w 1790700"/>
                <a:gd name="connsiteY34" fmla="*/ 197644 h 569119"/>
                <a:gd name="connsiteX35" fmla="*/ 1164431 w 1790700"/>
                <a:gd name="connsiteY35" fmla="*/ 150019 h 569119"/>
                <a:gd name="connsiteX36" fmla="*/ 1231106 w 1790700"/>
                <a:gd name="connsiteY36" fmla="*/ 123825 h 569119"/>
                <a:gd name="connsiteX37" fmla="*/ 1312069 w 1790700"/>
                <a:gd name="connsiteY37" fmla="*/ 88106 h 569119"/>
                <a:gd name="connsiteX38" fmla="*/ 1364456 w 1790700"/>
                <a:gd name="connsiteY38" fmla="*/ 61913 h 569119"/>
                <a:gd name="connsiteX39" fmla="*/ 1400175 w 1790700"/>
                <a:gd name="connsiteY39" fmla="*/ 40481 h 569119"/>
                <a:gd name="connsiteX40" fmla="*/ 1435894 w 1790700"/>
                <a:gd name="connsiteY40" fmla="*/ 23813 h 569119"/>
                <a:gd name="connsiteX41" fmla="*/ 1471612 w 1790700"/>
                <a:gd name="connsiteY41" fmla="*/ 7144 h 569119"/>
                <a:gd name="connsiteX42" fmla="*/ 1502569 w 1790700"/>
                <a:gd name="connsiteY42" fmla="*/ 0 h 569119"/>
                <a:gd name="connsiteX43" fmla="*/ 1562100 w 1790700"/>
                <a:gd name="connsiteY43" fmla="*/ 4763 h 569119"/>
                <a:gd name="connsiteX44" fmla="*/ 1633537 w 1790700"/>
                <a:gd name="connsiteY44" fmla="*/ 21431 h 569119"/>
                <a:gd name="connsiteX45" fmla="*/ 1688306 w 1790700"/>
                <a:gd name="connsiteY45" fmla="*/ 40481 h 569119"/>
                <a:gd name="connsiteX46" fmla="*/ 1726406 w 1790700"/>
                <a:gd name="connsiteY46" fmla="*/ 61913 h 569119"/>
                <a:gd name="connsiteX47" fmla="*/ 1757362 w 1790700"/>
                <a:gd name="connsiteY47" fmla="*/ 80963 h 569119"/>
                <a:gd name="connsiteX48" fmla="*/ 1776412 w 1790700"/>
                <a:gd name="connsiteY48" fmla="*/ 97631 h 569119"/>
                <a:gd name="connsiteX49" fmla="*/ 1785937 w 1790700"/>
                <a:gd name="connsiteY49" fmla="*/ 111919 h 569119"/>
                <a:gd name="connsiteX50" fmla="*/ 1790700 w 1790700"/>
                <a:gd name="connsiteY50" fmla="*/ 130969 h 569119"/>
                <a:gd name="connsiteX51" fmla="*/ 1790700 w 1790700"/>
                <a:gd name="connsiteY51" fmla="*/ 159544 h 569119"/>
                <a:gd name="connsiteX52" fmla="*/ 1785937 w 1790700"/>
                <a:gd name="connsiteY52" fmla="*/ 183356 h 569119"/>
                <a:gd name="connsiteX53" fmla="*/ 1774031 w 1790700"/>
                <a:gd name="connsiteY53" fmla="*/ 202406 h 569119"/>
                <a:gd name="connsiteX54" fmla="*/ 1752600 w 1790700"/>
                <a:gd name="connsiteY54" fmla="*/ 216694 h 569119"/>
                <a:gd name="connsiteX55" fmla="*/ 1707356 w 1790700"/>
                <a:gd name="connsiteY55" fmla="*/ 233363 h 569119"/>
                <a:gd name="connsiteX56" fmla="*/ 1652587 w 1790700"/>
                <a:gd name="connsiteY56" fmla="*/ 245269 h 569119"/>
                <a:gd name="connsiteX57" fmla="*/ 1585912 w 1790700"/>
                <a:gd name="connsiteY57" fmla="*/ 254794 h 569119"/>
                <a:gd name="connsiteX58" fmla="*/ 1488281 w 1790700"/>
                <a:gd name="connsiteY58" fmla="*/ 273844 h 569119"/>
                <a:gd name="connsiteX59" fmla="*/ 1340644 w 1790700"/>
                <a:gd name="connsiteY59" fmla="*/ 3071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90700" h="569119">
                  <a:moveTo>
                    <a:pt x="1340644" y="307181"/>
                  </a:moveTo>
                  <a:lnTo>
                    <a:pt x="1166812" y="345281"/>
                  </a:lnTo>
                  <a:lnTo>
                    <a:pt x="1009650" y="378619"/>
                  </a:lnTo>
                  <a:lnTo>
                    <a:pt x="719137" y="454819"/>
                  </a:lnTo>
                  <a:lnTo>
                    <a:pt x="554831" y="504825"/>
                  </a:lnTo>
                  <a:lnTo>
                    <a:pt x="459581" y="540544"/>
                  </a:lnTo>
                  <a:lnTo>
                    <a:pt x="400050" y="566738"/>
                  </a:lnTo>
                  <a:lnTo>
                    <a:pt x="383381" y="569119"/>
                  </a:lnTo>
                  <a:lnTo>
                    <a:pt x="345281" y="569119"/>
                  </a:lnTo>
                  <a:lnTo>
                    <a:pt x="314325" y="559594"/>
                  </a:lnTo>
                  <a:lnTo>
                    <a:pt x="280987" y="542925"/>
                  </a:lnTo>
                  <a:lnTo>
                    <a:pt x="211931" y="495300"/>
                  </a:lnTo>
                  <a:lnTo>
                    <a:pt x="140494" y="440531"/>
                  </a:lnTo>
                  <a:lnTo>
                    <a:pt x="73819" y="373856"/>
                  </a:lnTo>
                  <a:lnTo>
                    <a:pt x="28575" y="328613"/>
                  </a:lnTo>
                  <a:lnTo>
                    <a:pt x="7144" y="304800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0" y="261938"/>
                  </a:lnTo>
                  <a:lnTo>
                    <a:pt x="7144" y="250031"/>
                  </a:lnTo>
                  <a:lnTo>
                    <a:pt x="21431" y="247650"/>
                  </a:lnTo>
                  <a:lnTo>
                    <a:pt x="42862" y="254794"/>
                  </a:lnTo>
                  <a:lnTo>
                    <a:pt x="80962" y="273844"/>
                  </a:lnTo>
                  <a:lnTo>
                    <a:pt x="119062" y="288131"/>
                  </a:lnTo>
                  <a:lnTo>
                    <a:pt x="169069" y="304800"/>
                  </a:lnTo>
                  <a:lnTo>
                    <a:pt x="209550" y="316706"/>
                  </a:lnTo>
                  <a:lnTo>
                    <a:pt x="259556" y="326231"/>
                  </a:lnTo>
                  <a:lnTo>
                    <a:pt x="311944" y="333375"/>
                  </a:lnTo>
                  <a:lnTo>
                    <a:pt x="352425" y="338138"/>
                  </a:lnTo>
                  <a:lnTo>
                    <a:pt x="385762" y="338138"/>
                  </a:lnTo>
                  <a:lnTo>
                    <a:pt x="433387" y="335756"/>
                  </a:lnTo>
                  <a:lnTo>
                    <a:pt x="497681" y="326231"/>
                  </a:lnTo>
                  <a:lnTo>
                    <a:pt x="673894" y="288131"/>
                  </a:lnTo>
                  <a:lnTo>
                    <a:pt x="823912" y="245269"/>
                  </a:lnTo>
                  <a:lnTo>
                    <a:pt x="1007269" y="197644"/>
                  </a:lnTo>
                  <a:lnTo>
                    <a:pt x="1164431" y="150019"/>
                  </a:lnTo>
                  <a:lnTo>
                    <a:pt x="1231106" y="123825"/>
                  </a:lnTo>
                  <a:lnTo>
                    <a:pt x="1312069" y="88106"/>
                  </a:lnTo>
                  <a:lnTo>
                    <a:pt x="1364456" y="61913"/>
                  </a:lnTo>
                  <a:lnTo>
                    <a:pt x="1400175" y="40481"/>
                  </a:lnTo>
                  <a:lnTo>
                    <a:pt x="1435894" y="23813"/>
                  </a:lnTo>
                  <a:lnTo>
                    <a:pt x="1471612" y="7144"/>
                  </a:lnTo>
                  <a:lnTo>
                    <a:pt x="1502569" y="0"/>
                  </a:lnTo>
                  <a:lnTo>
                    <a:pt x="1562100" y="4763"/>
                  </a:lnTo>
                  <a:lnTo>
                    <a:pt x="1633537" y="21431"/>
                  </a:lnTo>
                  <a:lnTo>
                    <a:pt x="1688306" y="40481"/>
                  </a:lnTo>
                  <a:lnTo>
                    <a:pt x="1726406" y="61913"/>
                  </a:lnTo>
                  <a:lnTo>
                    <a:pt x="1757362" y="80963"/>
                  </a:lnTo>
                  <a:lnTo>
                    <a:pt x="1776412" y="97631"/>
                  </a:lnTo>
                  <a:lnTo>
                    <a:pt x="1785937" y="111919"/>
                  </a:lnTo>
                  <a:lnTo>
                    <a:pt x="1790700" y="130969"/>
                  </a:lnTo>
                  <a:lnTo>
                    <a:pt x="1790700" y="159544"/>
                  </a:lnTo>
                  <a:lnTo>
                    <a:pt x="1785937" y="183356"/>
                  </a:lnTo>
                  <a:lnTo>
                    <a:pt x="1774031" y="202406"/>
                  </a:lnTo>
                  <a:lnTo>
                    <a:pt x="1752600" y="216694"/>
                  </a:lnTo>
                  <a:lnTo>
                    <a:pt x="1707356" y="233363"/>
                  </a:lnTo>
                  <a:lnTo>
                    <a:pt x="1652587" y="245269"/>
                  </a:lnTo>
                  <a:lnTo>
                    <a:pt x="1585912" y="254794"/>
                  </a:lnTo>
                  <a:lnTo>
                    <a:pt x="1488281" y="273844"/>
                  </a:lnTo>
                  <a:lnTo>
                    <a:pt x="1340644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6C503E68-7B30-4FA1-A71D-F1B269F7910E}"/>
                </a:ext>
              </a:extLst>
            </p:cNvPr>
            <p:cNvSpPr/>
            <p:nvPr/>
          </p:nvSpPr>
          <p:spPr>
            <a:xfrm>
              <a:off x="5437188" y="1609725"/>
              <a:ext cx="561975" cy="1020763"/>
            </a:xfrm>
            <a:custGeom>
              <a:avLst/>
              <a:gdLst>
                <a:gd name="connsiteX0" fmla="*/ 483394 w 561975"/>
                <a:gd name="connsiteY0" fmla="*/ 797719 h 1021556"/>
                <a:gd name="connsiteX1" fmla="*/ 459581 w 561975"/>
                <a:gd name="connsiteY1" fmla="*/ 992981 h 1021556"/>
                <a:gd name="connsiteX2" fmla="*/ 245269 w 561975"/>
                <a:gd name="connsiteY2" fmla="*/ 1021556 h 1021556"/>
                <a:gd name="connsiteX3" fmla="*/ 242887 w 561975"/>
                <a:gd name="connsiteY3" fmla="*/ 878681 h 1021556"/>
                <a:gd name="connsiteX4" fmla="*/ 233362 w 561975"/>
                <a:gd name="connsiteY4" fmla="*/ 647700 h 1021556"/>
                <a:gd name="connsiteX5" fmla="*/ 223837 w 561975"/>
                <a:gd name="connsiteY5" fmla="*/ 433388 h 1021556"/>
                <a:gd name="connsiteX6" fmla="*/ 221456 w 561975"/>
                <a:gd name="connsiteY6" fmla="*/ 338138 h 1021556"/>
                <a:gd name="connsiteX7" fmla="*/ 219075 w 561975"/>
                <a:gd name="connsiteY7" fmla="*/ 288131 h 1021556"/>
                <a:gd name="connsiteX8" fmla="*/ 214312 w 561975"/>
                <a:gd name="connsiteY8" fmla="*/ 257175 h 1021556"/>
                <a:gd name="connsiteX9" fmla="*/ 207169 w 561975"/>
                <a:gd name="connsiteY9" fmla="*/ 238125 h 1021556"/>
                <a:gd name="connsiteX10" fmla="*/ 188119 w 561975"/>
                <a:gd name="connsiteY10" fmla="*/ 211931 h 1021556"/>
                <a:gd name="connsiteX11" fmla="*/ 150019 w 561975"/>
                <a:gd name="connsiteY11" fmla="*/ 169069 h 1021556"/>
                <a:gd name="connsiteX12" fmla="*/ 126206 w 561975"/>
                <a:gd name="connsiteY12" fmla="*/ 142875 h 1021556"/>
                <a:gd name="connsiteX13" fmla="*/ 95250 w 561975"/>
                <a:gd name="connsiteY13" fmla="*/ 116681 h 1021556"/>
                <a:gd name="connsiteX14" fmla="*/ 71437 w 561975"/>
                <a:gd name="connsiteY14" fmla="*/ 102394 h 1021556"/>
                <a:gd name="connsiteX15" fmla="*/ 47625 w 561975"/>
                <a:gd name="connsiteY15" fmla="*/ 92869 h 1021556"/>
                <a:gd name="connsiteX16" fmla="*/ 21431 w 561975"/>
                <a:gd name="connsiteY16" fmla="*/ 83344 h 1021556"/>
                <a:gd name="connsiteX17" fmla="*/ 7144 w 561975"/>
                <a:gd name="connsiteY17" fmla="*/ 69056 h 1021556"/>
                <a:gd name="connsiteX18" fmla="*/ 0 w 561975"/>
                <a:gd name="connsiteY18" fmla="*/ 52388 h 1021556"/>
                <a:gd name="connsiteX19" fmla="*/ 2381 w 561975"/>
                <a:gd name="connsiteY19" fmla="*/ 30956 h 1021556"/>
                <a:gd name="connsiteX20" fmla="*/ 9525 w 561975"/>
                <a:gd name="connsiteY20" fmla="*/ 16669 h 1021556"/>
                <a:gd name="connsiteX21" fmla="*/ 30956 w 561975"/>
                <a:gd name="connsiteY21" fmla="*/ 4763 h 1021556"/>
                <a:gd name="connsiteX22" fmla="*/ 78581 w 561975"/>
                <a:gd name="connsiteY22" fmla="*/ 0 h 1021556"/>
                <a:gd name="connsiteX23" fmla="*/ 111919 w 561975"/>
                <a:gd name="connsiteY23" fmla="*/ 0 h 1021556"/>
                <a:gd name="connsiteX24" fmla="*/ 157162 w 561975"/>
                <a:gd name="connsiteY24" fmla="*/ 4763 h 1021556"/>
                <a:gd name="connsiteX25" fmla="*/ 200025 w 561975"/>
                <a:gd name="connsiteY25" fmla="*/ 14288 h 1021556"/>
                <a:gd name="connsiteX26" fmla="*/ 245269 w 561975"/>
                <a:gd name="connsiteY26" fmla="*/ 30956 h 1021556"/>
                <a:gd name="connsiteX27" fmla="*/ 285750 w 561975"/>
                <a:gd name="connsiteY27" fmla="*/ 50006 h 1021556"/>
                <a:gd name="connsiteX28" fmla="*/ 347662 w 561975"/>
                <a:gd name="connsiteY28" fmla="*/ 85725 h 1021556"/>
                <a:gd name="connsiteX29" fmla="*/ 397669 w 561975"/>
                <a:gd name="connsiteY29" fmla="*/ 116681 h 1021556"/>
                <a:gd name="connsiteX30" fmla="*/ 459581 w 561975"/>
                <a:gd name="connsiteY30" fmla="*/ 161925 h 1021556"/>
                <a:gd name="connsiteX31" fmla="*/ 497681 w 561975"/>
                <a:gd name="connsiteY31" fmla="*/ 195263 h 1021556"/>
                <a:gd name="connsiteX32" fmla="*/ 528637 w 561975"/>
                <a:gd name="connsiteY32" fmla="*/ 228600 h 1021556"/>
                <a:gd name="connsiteX33" fmla="*/ 547687 w 561975"/>
                <a:gd name="connsiteY33" fmla="*/ 254794 h 1021556"/>
                <a:gd name="connsiteX34" fmla="*/ 557212 w 561975"/>
                <a:gd name="connsiteY34" fmla="*/ 278606 h 1021556"/>
                <a:gd name="connsiteX35" fmla="*/ 561975 w 561975"/>
                <a:gd name="connsiteY35" fmla="*/ 304800 h 1021556"/>
                <a:gd name="connsiteX36" fmla="*/ 559594 w 561975"/>
                <a:gd name="connsiteY36" fmla="*/ 333375 h 1021556"/>
                <a:gd name="connsiteX37" fmla="*/ 547687 w 561975"/>
                <a:gd name="connsiteY37" fmla="*/ 373856 h 1021556"/>
                <a:gd name="connsiteX38" fmla="*/ 526256 w 561975"/>
                <a:gd name="connsiteY38" fmla="*/ 419100 h 1021556"/>
                <a:gd name="connsiteX39" fmla="*/ 511969 w 561975"/>
                <a:gd name="connsiteY39" fmla="*/ 454819 h 1021556"/>
                <a:gd name="connsiteX40" fmla="*/ 502444 w 561975"/>
                <a:gd name="connsiteY40" fmla="*/ 485775 h 1021556"/>
                <a:gd name="connsiteX41" fmla="*/ 497681 w 561975"/>
                <a:gd name="connsiteY41" fmla="*/ 542925 h 1021556"/>
                <a:gd name="connsiteX42" fmla="*/ 490537 w 561975"/>
                <a:gd name="connsiteY42" fmla="*/ 616744 h 1021556"/>
                <a:gd name="connsiteX43" fmla="*/ 490537 w 561975"/>
                <a:gd name="connsiteY43" fmla="*/ 681038 h 1021556"/>
                <a:gd name="connsiteX44" fmla="*/ 488156 w 561975"/>
                <a:gd name="connsiteY44" fmla="*/ 719138 h 1021556"/>
                <a:gd name="connsiteX45" fmla="*/ 483394 w 561975"/>
                <a:gd name="connsiteY45" fmla="*/ 797719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021556">
                  <a:moveTo>
                    <a:pt x="483394" y="797719"/>
                  </a:moveTo>
                  <a:lnTo>
                    <a:pt x="459581" y="992981"/>
                  </a:lnTo>
                  <a:lnTo>
                    <a:pt x="245269" y="1021556"/>
                  </a:lnTo>
                  <a:lnTo>
                    <a:pt x="242887" y="878681"/>
                  </a:lnTo>
                  <a:lnTo>
                    <a:pt x="233362" y="647700"/>
                  </a:lnTo>
                  <a:lnTo>
                    <a:pt x="223837" y="433388"/>
                  </a:lnTo>
                  <a:cubicBezTo>
                    <a:pt x="223043" y="401638"/>
                    <a:pt x="222250" y="369888"/>
                    <a:pt x="221456" y="338138"/>
                  </a:cubicBezTo>
                  <a:lnTo>
                    <a:pt x="219075" y="288131"/>
                  </a:lnTo>
                  <a:lnTo>
                    <a:pt x="214312" y="257175"/>
                  </a:lnTo>
                  <a:lnTo>
                    <a:pt x="207169" y="238125"/>
                  </a:lnTo>
                  <a:lnTo>
                    <a:pt x="188119" y="211931"/>
                  </a:lnTo>
                  <a:lnTo>
                    <a:pt x="150019" y="169069"/>
                  </a:lnTo>
                  <a:lnTo>
                    <a:pt x="126206" y="142875"/>
                  </a:lnTo>
                  <a:lnTo>
                    <a:pt x="95250" y="116681"/>
                  </a:lnTo>
                  <a:lnTo>
                    <a:pt x="71437" y="102394"/>
                  </a:lnTo>
                  <a:lnTo>
                    <a:pt x="47625" y="92869"/>
                  </a:lnTo>
                  <a:lnTo>
                    <a:pt x="21431" y="83344"/>
                  </a:lnTo>
                  <a:lnTo>
                    <a:pt x="7144" y="69056"/>
                  </a:lnTo>
                  <a:lnTo>
                    <a:pt x="0" y="52388"/>
                  </a:lnTo>
                  <a:lnTo>
                    <a:pt x="2381" y="30956"/>
                  </a:lnTo>
                  <a:lnTo>
                    <a:pt x="9525" y="16669"/>
                  </a:lnTo>
                  <a:lnTo>
                    <a:pt x="30956" y="4763"/>
                  </a:lnTo>
                  <a:lnTo>
                    <a:pt x="78581" y="0"/>
                  </a:lnTo>
                  <a:lnTo>
                    <a:pt x="111919" y="0"/>
                  </a:lnTo>
                  <a:lnTo>
                    <a:pt x="157162" y="4763"/>
                  </a:lnTo>
                  <a:lnTo>
                    <a:pt x="200025" y="14288"/>
                  </a:lnTo>
                  <a:lnTo>
                    <a:pt x="245269" y="30956"/>
                  </a:lnTo>
                  <a:lnTo>
                    <a:pt x="285750" y="50006"/>
                  </a:lnTo>
                  <a:lnTo>
                    <a:pt x="347662" y="85725"/>
                  </a:lnTo>
                  <a:lnTo>
                    <a:pt x="397669" y="116681"/>
                  </a:lnTo>
                  <a:lnTo>
                    <a:pt x="459581" y="161925"/>
                  </a:lnTo>
                  <a:lnTo>
                    <a:pt x="497681" y="195263"/>
                  </a:lnTo>
                  <a:lnTo>
                    <a:pt x="528637" y="228600"/>
                  </a:lnTo>
                  <a:lnTo>
                    <a:pt x="547687" y="254794"/>
                  </a:lnTo>
                  <a:lnTo>
                    <a:pt x="557212" y="278606"/>
                  </a:lnTo>
                  <a:lnTo>
                    <a:pt x="561975" y="304800"/>
                  </a:lnTo>
                  <a:lnTo>
                    <a:pt x="559594" y="333375"/>
                  </a:lnTo>
                  <a:lnTo>
                    <a:pt x="547687" y="373856"/>
                  </a:lnTo>
                  <a:lnTo>
                    <a:pt x="526256" y="419100"/>
                  </a:lnTo>
                  <a:lnTo>
                    <a:pt x="511969" y="454819"/>
                  </a:lnTo>
                  <a:lnTo>
                    <a:pt x="502444" y="485775"/>
                  </a:lnTo>
                  <a:lnTo>
                    <a:pt x="497681" y="542925"/>
                  </a:lnTo>
                  <a:lnTo>
                    <a:pt x="490537" y="616744"/>
                  </a:lnTo>
                  <a:lnTo>
                    <a:pt x="490537" y="681038"/>
                  </a:lnTo>
                  <a:lnTo>
                    <a:pt x="488156" y="719138"/>
                  </a:lnTo>
                  <a:lnTo>
                    <a:pt x="483394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A44909BA-A0E3-49A9-9A31-FB8479DD6668}"/>
                </a:ext>
              </a:extLst>
            </p:cNvPr>
            <p:cNvSpPr/>
            <p:nvPr/>
          </p:nvSpPr>
          <p:spPr>
            <a:xfrm rot="16200000">
              <a:off x="1540669" y="3455194"/>
              <a:ext cx="4332287" cy="568325"/>
            </a:xfrm>
            <a:custGeom>
              <a:avLst/>
              <a:gdLst>
                <a:gd name="connsiteX0" fmla="*/ 2614936 w 4332022"/>
                <a:gd name="connsiteY0" fmla="*/ 426169 h 566846"/>
                <a:gd name="connsiteX1" fmla="*/ 2321169 w 4332022"/>
                <a:gd name="connsiteY1" fmla="*/ 430306 h 566846"/>
                <a:gd name="connsiteX2" fmla="*/ 2238418 w 4332022"/>
                <a:gd name="connsiteY2" fmla="*/ 438581 h 566846"/>
                <a:gd name="connsiteX3" fmla="*/ 2081191 w 4332022"/>
                <a:gd name="connsiteY3" fmla="*/ 426169 h 566846"/>
                <a:gd name="connsiteX4" fmla="*/ 1588822 w 4332022"/>
                <a:gd name="connsiteY4" fmla="*/ 438581 h 566846"/>
                <a:gd name="connsiteX5" fmla="*/ 1224717 w 4332022"/>
                <a:gd name="connsiteY5" fmla="*/ 446857 h 566846"/>
                <a:gd name="connsiteX6" fmla="*/ 873025 w 4332022"/>
                <a:gd name="connsiteY6" fmla="*/ 450994 h 566846"/>
                <a:gd name="connsiteX7" fmla="*/ 591671 w 4332022"/>
                <a:gd name="connsiteY7" fmla="*/ 450994 h 566846"/>
                <a:gd name="connsiteX8" fmla="*/ 500644 w 4332022"/>
                <a:gd name="connsiteY8" fmla="*/ 438581 h 566846"/>
                <a:gd name="connsiteX9" fmla="*/ 384793 w 4332022"/>
                <a:gd name="connsiteY9" fmla="*/ 409619 h 566846"/>
                <a:gd name="connsiteX10" fmla="*/ 285492 w 4332022"/>
                <a:gd name="connsiteY10" fmla="*/ 380656 h 566846"/>
                <a:gd name="connsiteX11" fmla="*/ 211016 w 4332022"/>
                <a:gd name="connsiteY11" fmla="*/ 347555 h 566846"/>
                <a:gd name="connsiteX12" fmla="*/ 153090 w 4332022"/>
                <a:gd name="connsiteY12" fmla="*/ 318592 h 566846"/>
                <a:gd name="connsiteX13" fmla="*/ 95164 w 4332022"/>
                <a:gd name="connsiteY13" fmla="*/ 289629 h 566846"/>
                <a:gd name="connsiteX14" fmla="*/ 37238 w 4332022"/>
                <a:gd name="connsiteY14" fmla="*/ 252391 h 566846"/>
                <a:gd name="connsiteX15" fmla="*/ 12413 w 4332022"/>
                <a:gd name="connsiteY15" fmla="*/ 227566 h 566846"/>
                <a:gd name="connsiteX16" fmla="*/ 0 w 4332022"/>
                <a:gd name="connsiteY16" fmla="*/ 194466 h 566846"/>
                <a:gd name="connsiteX17" fmla="*/ 4138 w 4332022"/>
                <a:gd name="connsiteY17" fmla="*/ 157228 h 566846"/>
                <a:gd name="connsiteX18" fmla="*/ 20688 w 4332022"/>
                <a:gd name="connsiteY18" fmla="*/ 136540 h 566846"/>
                <a:gd name="connsiteX19" fmla="*/ 66201 w 4332022"/>
                <a:gd name="connsiteY19" fmla="*/ 111714 h 566846"/>
                <a:gd name="connsiteX20" fmla="*/ 128264 w 4332022"/>
                <a:gd name="connsiteY20" fmla="*/ 86889 h 566846"/>
                <a:gd name="connsiteX21" fmla="*/ 165502 w 4332022"/>
                <a:gd name="connsiteY21" fmla="*/ 62064 h 566846"/>
                <a:gd name="connsiteX22" fmla="*/ 599946 w 4332022"/>
                <a:gd name="connsiteY22" fmla="*/ 165503 h 566846"/>
                <a:gd name="connsiteX23" fmla="*/ 628909 w 4332022"/>
                <a:gd name="connsiteY23" fmla="*/ 177915 h 566846"/>
                <a:gd name="connsiteX24" fmla="*/ 682697 w 4332022"/>
                <a:gd name="connsiteY24" fmla="*/ 194466 h 566846"/>
                <a:gd name="connsiteX25" fmla="*/ 732348 w 4332022"/>
                <a:gd name="connsiteY25" fmla="*/ 202741 h 566846"/>
                <a:gd name="connsiteX26" fmla="*/ 827511 w 4332022"/>
                <a:gd name="connsiteY26" fmla="*/ 211016 h 566846"/>
                <a:gd name="connsiteX27" fmla="*/ 959913 w 4332022"/>
                <a:gd name="connsiteY27" fmla="*/ 211016 h 566846"/>
                <a:gd name="connsiteX28" fmla="*/ 1125416 w 4332022"/>
                <a:gd name="connsiteY28" fmla="*/ 215153 h 566846"/>
                <a:gd name="connsiteX29" fmla="*/ 1270230 w 4332022"/>
                <a:gd name="connsiteY29" fmla="*/ 215153 h 566846"/>
                <a:gd name="connsiteX30" fmla="*/ 1539171 w 4332022"/>
                <a:gd name="connsiteY30" fmla="*/ 223428 h 566846"/>
                <a:gd name="connsiteX31" fmla="*/ 1899139 w 4332022"/>
                <a:gd name="connsiteY31" fmla="*/ 227566 h 566846"/>
                <a:gd name="connsiteX32" fmla="*/ 2089466 w 4332022"/>
                <a:gd name="connsiteY32" fmla="*/ 227566 h 566846"/>
                <a:gd name="connsiteX33" fmla="*/ 2325307 w 4332022"/>
                <a:gd name="connsiteY33" fmla="*/ 227566 h 566846"/>
                <a:gd name="connsiteX34" fmla="*/ 2933528 w 4332022"/>
                <a:gd name="connsiteY34" fmla="*/ 227566 h 566846"/>
                <a:gd name="connsiteX35" fmla="*/ 3074205 w 4332022"/>
                <a:gd name="connsiteY35" fmla="*/ 223428 h 566846"/>
                <a:gd name="connsiteX36" fmla="*/ 3103168 w 4332022"/>
                <a:gd name="connsiteY36" fmla="*/ 227566 h 566846"/>
                <a:gd name="connsiteX37" fmla="*/ 3421759 w 4332022"/>
                <a:gd name="connsiteY37" fmla="*/ 223428 h 566846"/>
                <a:gd name="connsiteX38" fmla="*/ 3707251 w 4332022"/>
                <a:gd name="connsiteY38" fmla="*/ 215153 h 566846"/>
                <a:gd name="connsiteX39" fmla="*/ 3893441 w 4332022"/>
                <a:gd name="connsiteY39" fmla="*/ 206878 h 566846"/>
                <a:gd name="connsiteX40" fmla="*/ 3980330 w 4332022"/>
                <a:gd name="connsiteY40" fmla="*/ 202741 h 566846"/>
                <a:gd name="connsiteX41" fmla="*/ 4021705 w 4332022"/>
                <a:gd name="connsiteY41" fmla="*/ 194466 h 566846"/>
                <a:gd name="connsiteX42" fmla="*/ 4071356 w 4332022"/>
                <a:gd name="connsiteY42" fmla="*/ 182053 h 566846"/>
                <a:gd name="connsiteX43" fmla="*/ 4100319 w 4332022"/>
                <a:gd name="connsiteY43" fmla="*/ 165503 h 566846"/>
                <a:gd name="connsiteX44" fmla="*/ 4129282 w 4332022"/>
                <a:gd name="connsiteY44" fmla="*/ 144815 h 566846"/>
                <a:gd name="connsiteX45" fmla="*/ 4178932 w 4332022"/>
                <a:gd name="connsiteY45" fmla="*/ 86889 h 566846"/>
                <a:gd name="connsiteX46" fmla="*/ 4224445 w 4332022"/>
                <a:gd name="connsiteY46" fmla="*/ 28963 h 566846"/>
                <a:gd name="connsiteX47" fmla="*/ 4236858 w 4332022"/>
                <a:gd name="connsiteY47" fmla="*/ 8276 h 566846"/>
                <a:gd name="connsiteX48" fmla="*/ 4249271 w 4332022"/>
                <a:gd name="connsiteY48" fmla="*/ 0 h 566846"/>
                <a:gd name="connsiteX49" fmla="*/ 4274096 w 4332022"/>
                <a:gd name="connsiteY49" fmla="*/ 0 h 566846"/>
                <a:gd name="connsiteX50" fmla="*/ 4303059 w 4332022"/>
                <a:gd name="connsiteY50" fmla="*/ 0 h 566846"/>
                <a:gd name="connsiteX51" fmla="*/ 4319609 w 4332022"/>
                <a:gd name="connsiteY51" fmla="*/ 8276 h 566846"/>
                <a:gd name="connsiteX52" fmla="*/ 4327884 w 4332022"/>
                <a:gd name="connsiteY52" fmla="*/ 20688 h 566846"/>
                <a:gd name="connsiteX53" fmla="*/ 4332022 w 4332022"/>
                <a:gd name="connsiteY53" fmla="*/ 53789 h 566846"/>
                <a:gd name="connsiteX54" fmla="*/ 4327884 w 4332022"/>
                <a:gd name="connsiteY54" fmla="*/ 111714 h 566846"/>
                <a:gd name="connsiteX55" fmla="*/ 4311334 w 4332022"/>
                <a:gd name="connsiteY55" fmla="*/ 190328 h 566846"/>
                <a:gd name="connsiteX56" fmla="*/ 4274096 w 4332022"/>
                <a:gd name="connsiteY56" fmla="*/ 306180 h 566846"/>
                <a:gd name="connsiteX57" fmla="*/ 4228583 w 4332022"/>
                <a:gd name="connsiteY57" fmla="*/ 405481 h 566846"/>
                <a:gd name="connsiteX58" fmla="*/ 4183070 w 4332022"/>
                <a:gd name="connsiteY58" fmla="*/ 463407 h 566846"/>
                <a:gd name="connsiteX59" fmla="*/ 4149969 w 4332022"/>
                <a:gd name="connsiteY59" fmla="*/ 504782 h 566846"/>
                <a:gd name="connsiteX60" fmla="*/ 4096181 w 4332022"/>
                <a:gd name="connsiteY60" fmla="*/ 542020 h 566846"/>
                <a:gd name="connsiteX61" fmla="*/ 4058943 w 4332022"/>
                <a:gd name="connsiteY61" fmla="*/ 558571 h 566846"/>
                <a:gd name="connsiteX62" fmla="*/ 4013430 w 4332022"/>
                <a:gd name="connsiteY62" fmla="*/ 566846 h 566846"/>
                <a:gd name="connsiteX63" fmla="*/ 3984467 w 4332022"/>
                <a:gd name="connsiteY63" fmla="*/ 562708 h 566846"/>
                <a:gd name="connsiteX64" fmla="*/ 3922404 w 4332022"/>
                <a:gd name="connsiteY64" fmla="*/ 546158 h 566846"/>
                <a:gd name="connsiteX65" fmla="*/ 3889303 w 4332022"/>
                <a:gd name="connsiteY65" fmla="*/ 533745 h 566846"/>
                <a:gd name="connsiteX66" fmla="*/ 3843790 w 4332022"/>
                <a:gd name="connsiteY66" fmla="*/ 513057 h 566846"/>
                <a:gd name="connsiteX67" fmla="*/ 3790002 w 4332022"/>
                <a:gd name="connsiteY67" fmla="*/ 496507 h 566846"/>
                <a:gd name="connsiteX68" fmla="*/ 3736214 w 4332022"/>
                <a:gd name="connsiteY68" fmla="*/ 479957 h 566846"/>
                <a:gd name="connsiteX69" fmla="*/ 3657600 w 4332022"/>
                <a:gd name="connsiteY69" fmla="*/ 463407 h 566846"/>
                <a:gd name="connsiteX70" fmla="*/ 3578987 w 4332022"/>
                <a:gd name="connsiteY70" fmla="*/ 455132 h 566846"/>
                <a:gd name="connsiteX71" fmla="*/ 3463135 w 4332022"/>
                <a:gd name="connsiteY71" fmla="*/ 450994 h 566846"/>
                <a:gd name="connsiteX72" fmla="*/ 3260395 w 4332022"/>
                <a:gd name="connsiteY72" fmla="*/ 434444 h 566846"/>
                <a:gd name="connsiteX73" fmla="*/ 3111443 w 4332022"/>
                <a:gd name="connsiteY73" fmla="*/ 430306 h 566846"/>
                <a:gd name="connsiteX74" fmla="*/ 2983178 w 4332022"/>
                <a:gd name="connsiteY74" fmla="*/ 426169 h 566846"/>
                <a:gd name="connsiteX75" fmla="*/ 2614936 w 4332022"/>
                <a:gd name="connsiteY75" fmla="*/ 426169 h 56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32022" h="566846">
                  <a:moveTo>
                    <a:pt x="2614936" y="426169"/>
                  </a:moveTo>
                  <a:lnTo>
                    <a:pt x="2321169" y="430306"/>
                  </a:lnTo>
                  <a:lnTo>
                    <a:pt x="2238418" y="438581"/>
                  </a:lnTo>
                  <a:lnTo>
                    <a:pt x="2081191" y="426169"/>
                  </a:lnTo>
                  <a:lnTo>
                    <a:pt x="1588822" y="438581"/>
                  </a:lnTo>
                  <a:lnTo>
                    <a:pt x="1224717" y="446857"/>
                  </a:lnTo>
                  <a:lnTo>
                    <a:pt x="873025" y="450994"/>
                  </a:lnTo>
                  <a:lnTo>
                    <a:pt x="591671" y="450994"/>
                  </a:lnTo>
                  <a:lnTo>
                    <a:pt x="500644" y="438581"/>
                  </a:lnTo>
                  <a:lnTo>
                    <a:pt x="384793" y="409619"/>
                  </a:lnTo>
                  <a:lnTo>
                    <a:pt x="285492" y="380656"/>
                  </a:lnTo>
                  <a:lnTo>
                    <a:pt x="211016" y="347555"/>
                  </a:lnTo>
                  <a:lnTo>
                    <a:pt x="153090" y="318592"/>
                  </a:lnTo>
                  <a:lnTo>
                    <a:pt x="95164" y="289629"/>
                  </a:lnTo>
                  <a:lnTo>
                    <a:pt x="37238" y="252391"/>
                  </a:lnTo>
                  <a:lnTo>
                    <a:pt x="12413" y="227566"/>
                  </a:lnTo>
                  <a:lnTo>
                    <a:pt x="0" y="194466"/>
                  </a:lnTo>
                  <a:lnTo>
                    <a:pt x="4138" y="157228"/>
                  </a:lnTo>
                  <a:lnTo>
                    <a:pt x="20688" y="136540"/>
                  </a:lnTo>
                  <a:lnTo>
                    <a:pt x="66201" y="111714"/>
                  </a:lnTo>
                  <a:lnTo>
                    <a:pt x="128264" y="86889"/>
                  </a:lnTo>
                  <a:lnTo>
                    <a:pt x="165502" y="62064"/>
                  </a:lnTo>
                  <a:lnTo>
                    <a:pt x="599946" y="165503"/>
                  </a:lnTo>
                  <a:lnTo>
                    <a:pt x="628909" y="177915"/>
                  </a:lnTo>
                  <a:lnTo>
                    <a:pt x="682697" y="194466"/>
                  </a:lnTo>
                  <a:lnTo>
                    <a:pt x="732348" y="202741"/>
                  </a:lnTo>
                  <a:lnTo>
                    <a:pt x="827511" y="211016"/>
                  </a:lnTo>
                  <a:lnTo>
                    <a:pt x="959913" y="211016"/>
                  </a:lnTo>
                  <a:lnTo>
                    <a:pt x="1125416" y="215153"/>
                  </a:lnTo>
                  <a:lnTo>
                    <a:pt x="1270230" y="215153"/>
                  </a:lnTo>
                  <a:lnTo>
                    <a:pt x="1539171" y="223428"/>
                  </a:lnTo>
                  <a:lnTo>
                    <a:pt x="1899139" y="227566"/>
                  </a:lnTo>
                  <a:lnTo>
                    <a:pt x="2089466" y="227566"/>
                  </a:lnTo>
                  <a:lnTo>
                    <a:pt x="2325307" y="227566"/>
                  </a:lnTo>
                  <a:lnTo>
                    <a:pt x="2933528" y="227566"/>
                  </a:lnTo>
                  <a:lnTo>
                    <a:pt x="3074205" y="223428"/>
                  </a:lnTo>
                  <a:lnTo>
                    <a:pt x="3103168" y="227566"/>
                  </a:lnTo>
                  <a:lnTo>
                    <a:pt x="3421759" y="223428"/>
                  </a:lnTo>
                  <a:lnTo>
                    <a:pt x="3707251" y="215153"/>
                  </a:lnTo>
                  <a:lnTo>
                    <a:pt x="3893441" y="206878"/>
                  </a:lnTo>
                  <a:lnTo>
                    <a:pt x="3980330" y="202741"/>
                  </a:lnTo>
                  <a:lnTo>
                    <a:pt x="4021705" y="194466"/>
                  </a:lnTo>
                  <a:lnTo>
                    <a:pt x="4071356" y="182053"/>
                  </a:lnTo>
                  <a:lnTo>
                    <a:pt x="4100319" y="165503"/>
                  </a:lnTo>
                  <a:lnTo>
                    <a:pt x="4129282" y="144815"/>
                  </a:lnTo>
                  <a:lnTo>
                    <a:pt x="4178932" y="86889"/>
                  </a:lnTo>
                  <a:lnTo>
                    <a:pt x="4224445" y="28963"/>
                  </a:lnTo>
                  <a:lnTo>
                    <a:pt x="4236858" y="8276"/>
                  </a:lnTo>
                  <a:lnTo>
                    <a:pt x="4249271" y="0"/>
                  </a:lnTo>
                  <a:lnTo>
                    <a:pt x="4274096" y="0"/>
                  </a:lnTo>
                  <a:lnTo>
                    <a:pt x="4303059" y="0"/>
                  </a:lnTo>
                  <a:lnTo>
                    <a:pt x="4319609" y="8276"/>
                  </a:lnTo>
                  <a:lnTo>
                    <a:pt x="4327884" y="20688"/>
                  </a:lnTo>
                  <a:lnTo>
                    <a:pt x="4332022" y="53789"/>
                  </a:lnTo>
                  <a:lnTo>
                    <a:pt x="4327884" y="111714"/>
                  </a:lnTo>
                  <a:lnTo>
                    <a:pt x="4311334" y="190328"/>
                  </a:lnTo>
                  <a:lnTo>
                    <a:pt x="4274096" y="306180"/>
                  </a:lnTo>
                  <a:lnTo>
                    <a:pt x="4228583" y="405481"/>
                  </a:lnTo>
                  <a:lnTo>
                    <a:pt x="4183070" y="463407"/>
                  </a:lnTo>
                  <a:lnTo>
                    <a:pt x="4149969" y="504782"/>
                  </a:lnTo>
                  <a:lnTo>
                    <a:pt x="4096181" y="542020"/>
                  </a:lnTo>
                  <a:lnTo>
                    <a:pt x="4058943" y="558571"/>
                  </a:lnTo>
                  <a:lnTo>
                    <a:pt x="4013430" y="566846"/>
                  </a:lnTo>
                  <a:lnTo>
                    <a:pt x="3984467" y="562708"/>
                  </a:lnTo>
                  <a:lnTo>
                    <a:pt x="3922404" y="546158"/>
                  </a:lnTo>
                  <a:lnTo>
                    <a:pt x="3889303" y="533745"/>
                  </a:lnTo>
                  <a:lnTo>
                    <a:pt x="3843790" y="513057"/>
                  </a:lnTo>
                  <a:lnTo>
                    <a:pt x="3790002" y="496507"/>
                  </a:lnTo>
                  <a:lnTo>
                    <a:pt x="3736214" y="479957"/>
                  </a:lnTo>
                  <a:lnTo>
                    <a:pt x="3657600" y="463407"/>
                  </a:lnTo>
                  <a:lnTo>
                    <a:pt x="3578987" y="455132"/>
                  </a:lnTo>
                  <a:lnTo>
                    <a:pt x="3463135" y="450994"/>
                  </a:lnTo>
                  <a:lnTo>
                    <a:pt x="3260395" y="434444"/>
                  </a:lnTo>
                  <a:lnTo>
                    <a:pt x="3111443" y="430306"/>
                  </a:lnTo>
                  <a:lnTo>
                    <a:pt x="2983178" y="426169"/>
                  </a:lnTo>
                  <a:lnTo>
                    <a:pt x="2614936" y="426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3FE5DEF5-C269-423E-A8AA-CA388570C51F}"/>
                </a:ext>
              </a:extLst>
            </p:cNvPr>
            <p:cNvSpPr/>
            <p:nvPr/>
          </p:nvSpPr>
          <p:spPr>
            <a:xfrm>
              <a:off x="3009900" y="5199063"/>
              <a:ext cx="630238" cy="584200"/>
            </a:xfrm>
            <a:custGeom>
              <a:avLst/>
              <a:gdLst>
                <a:gd name="connsiteX0" fmla="*/ 209550 w 631031"/>
                <a:gd name="connsiteY0" fmla="*/ 88106 h 585787"/>
                <a:gd name="connsiteX1" fmla="*/ 340519 w 631031"/>
                <a:gd name="connsiteY1" fmla="*/ 140494 h 585787"/>
                <a:gd name="connsiteX2" fmla="*/ 385763 w 631031"/>
                <a:gd name="connsiteY2" fmla="*/ 154781 h 585787"/>
                <a:gd name="connsiteX3" fmla="*/ 440531 w 631031"/>
                <a:gd name="connsiteY3" fmla="*/ 169069 h 585787"/>
                <a:gd name="connsiteX4" fmla="*/ 473869 w 631031"/>
                <a:gd name="connsiteY4" fmla="*/ 173831 h 585787"/>
                <a:gd name="connsiteX5" fmla="*/ 502444 w 631031"/>
                <a:gd name="connsiteY5" fmla="*/ 173831 h 585787"/>
                <a:gd name="connsiteX6" fmla="*/ 533400 w 631031"/>
                <a:gd name="connsiteY6" fmla="*/ 166687 h 585787"/>
                <a:gd name="connsiteX7" fmla="*/ 552450 w 631031"/>
                <a:gd name="connsiteY7" fmla="*/ 147637 h 585787"/>
                <a:gd name="connsiteX8" fmla="*/ 631031 w 631031"/>
                <a:gd name="connsiteY8" fmla="*/ 42862 h 585787"/>
                <a:gd name="connsiteX9" fmla="*/ 552450 w 631031"/>
                <a:gd name="connsiteY9" fmla="*/ 585787 h 585787"/>
                <a:gd name="connsiteX10" fmla="*/ 481013 w 631031"/>
                <a:gd name="connsiteY10" fmla="*/ 547687 h 585787"/>
                <a:gd name="connsiteX11" fmla="*/ 431006 w 631031"/>
                <a:gd name="connsiteY11" fmla="*/ 492919 h 585787"/>
                <a:gd name="connsiteX12" fmla="*/ 383381 w 631031"/>
                <a:gd name="connsiteY12" fmla="*/ 435769 h 585787"/>
                <a:gd name="connsiteX13" fmla="*/ 304800 w 631031"/>
                <a:gd name="connsiteY13" fmla="*/ 352425 h 585787"/>
                <a:gd name="connsiteX14" fmla="*/ 202406 w 631031"/>
                <a:gd name="connsiteY14" fmla="*/ 252412 h 585787"/>
                <a:gd name="connsiteX15" fmla="*/ 97631 w 631031"/>
                <a:gd name="connsiteY15" fmla="*/ 142875 h 585787"/>
                <a:gd name="connsiteX16" fmla="*/ 47625 w 631031"/>
                <a:gd name="connsiteY16" fmla="*/ 95250 h 585787"/>
                <a:gd name="connsiteX17" fmla="*/ 19050 w 631031"/>
                <a:gd name="connsiteY17" fmla="*/ 69056 h 585787"/>
                <a:gd name="connsiteX18" fmla="*/ 9525 w 631031"/>
                <a:gd name="connsiteY18" fmla="*/ 54769 h 585787"/>
                <a:gd name="connsiteX19" fmla="*/ 2381 w 631031"/>
                <a:gd name="connsiteY19" fmla="*/ 40481 h 585787"/>
                <a:gd name="connsiteX20" fmla="*/ 0 w 631031"/>
                <a:gd name="connsiteY20" fmla="*/ 21431 h 585787"/>
                <a:gd name="connsiteX21" fmla="*/ 4763 w 631031"/>
                <a:gd name="connsiteY21" fmla="*/ 7144 h 585787"/>
                <a:gd name="connsiteX22" fmla="*/ 14288 w 631031"/>
                <a:gd name="connsiteY22" fmla="*/ 0 h 585787"/>
                <a:gd name="connsiteX23" fmla="*/ 33338 w 631031"/>
                <a:gd name="connsiteY23" fmla="*/ 2381 h 585787"/>
                <a:gd name="connsiteX24" fmla="*/ 64294 w 631031"/>
                <a:gd name="connsiteY24" fmla="*/ 16669 h 585787"/>
                <a:gd name="connsiteX25" fmla="*/ 209550 w 631031"/>
                <a:gd name="connsiteY25" fmla="*/ 88106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031" h="585787">
                  <a:moveTo>
                    <a:pt x="209550" y="88106"/>
                  </a:moveTo>
                  <a:lnTo>
                    <a:pt x="340519" y="140494"/>
                  </a:lnTo>
                  <a:lnTo>
                    <a:pt x="385763" y="154781"/>
                  </a:lnTo>
                  <a:lnTo>
                    <a:pt x="440531" y="169069"/>
                  </a:lnTo>
                  <a:lnTo>
                    <a:pt x="473869" y="173831"/>
                  </a:lnTo>
                  <a:lnTo>
                    <a:pt x="502444" y="173831"/>
                  </a:lnTo>
                  <a:lnTo>
                    <a:pt x="533400" y="166687"/>
                  </a:lnTo>
                  <a:lnTo>
                    <a:pt x="552450" y="147637"/>
                  </a:lnTo>
                  <a:lnTo>
                    <a:pt x="631031" y="42862"/>
                  </a:lnTo>
                  <a:lnTo>
                    <a:pt x="552450" y="585787"/>
                  </a:lnTo>
                  <a:lnTo>
                    <a:pt x="481013" y="547687"/>
                  </a:lnTo>
                  <a:lnTo>
                    <a:pt x="431006" y="492919"/>
                  </a:lnTo>
                  <a:lnTo>
                    <a:pt x="383381" y="435769"/>
                  </a:lnTo>
                  <a:lnTo>
                    <a:pt x="304800" y="352425"/>
                  </a:lnTo>
                  <a:lnTo>
                    <a:pt x="202406" y="252412"/>
                  </a:lnTo>
                  <a:lnTo>
                    <a:pt x="97631" y="142875"/>
                  </a:lnTo>
                  <a:lnTo>
                    <a:pt x="47625" y="95250"/>
                  </a:lnTo>
                  <a:lnTo>
                    <a:pt x="19050" y="69056"/>
                  </a:lnTo>
                  <a:lnTo>
                    <a:pt x="9525" y="54769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20955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C62E6E2B-459E-47C1-9C36-5708973192FB}"/>
                </a:ext>
              </a:extLst>
            </p:cNvPr>
            <p:cNvSpPr/>
            <p:nvPr/>
          </p:nvSpPr>
          <p:spPr>
            <a:xfrm>
              <a:off x="2551113" y="3316288"/>
              <a:ext cx="1785937" cy="1322387"/>
            </a:xfrm>
            <a:custGeom>
              <a:avLst/>
              <a:gdLst>
                <a:gd name="connsiteX0" fmla="*/ 935831 w 1785937"/>
                <a:gd name="connsiteY0" fmla="*/ 828675 h 1321594"/>
                <a:gd name="connsiteX1" fmla="*/ 757237 w 1785937"/>
                <a:gd name="connsiteY1" fmla="*/ 954882 h 1321594"/>
                <a:gd name="connsiteX2" fmla="*/ 607219 w 1785937"/>
                <a:gd name="connsiteY2" fmla="*/ 1062038 h 1321594"/>
                <a:gd name="connsiteX3" fmla="*/ 502444 w 1785937"/>
                <a:gd name="connsiteY3" fmla="*/ 1135857 h 1321594"/>
                <a:gd name="connsiteX4" fmla="*/ 476250 w 1785937"/>
                <a:gd name="connsiteY4" fmla="*/ 1162050 h 1321594"/>
                <a:gd name="connsiteX5" fmla="*/ 440531 w 1785937"/>
                <a:gd name="connsiteY5" fmla="*/ 1200150 h 1321594"/>
                <a:gd name="connsiteX6" fmla="*/ 419100 w 1785937"/>
                <a:gd name="connsiteY6" fmla="*/ 1231107 h 1321594"/>
                <a:gd name="connsiteX7" fmla="*/ 383381 w 1785937"/>
                <a:gd name="connsiteY7" fmla="*/ 1285875 h 1321594"/>
                <a:gd name="connsiteX8" fmla="*/ 369094 w 1785937"/>
                <a:gd name="connsiteY8" fmla="*/ 1304925 h 1321594"/>
                <a:gd name="connsiteX9" fmla="*/ 352425 w 1785937"/>
                <a:gd name="connsiteY9" fmla="*/ 1316832 h 1321594"/>
                <a:gd name="connsiteX10" fmla="*/ 330994 w 1785937"/>
                <a:gd name="connsiteY10" fmla="*/ 1321594 h 1321594"/>
                <a:gd name="connsiteX11" fmla="*/ 302419 w 1785937"/>
                <a:gd name="connsiteY11" fmla="*/ 1321594 h 1321594"/>
                <a:gd name="connsiteX12" fmla="*/ 276225 w 1785937"/>
                <a:gd name="connsiteY12" fmla="*/ 1314450 h 1321594"/>
                <a:gd name="connsiteX13" fmla="*/ 254794 w 1785937"/>
                <a:gd name="connsiteY13" fmla="*/ 1302544 h 1321594"/>
                <a:gd name="connsiteX14" fmla="*/ 219075 w 1785937"/>
                <a:gd name="connsiteY14" fmla="*/ 1271588 h 1321594"/>
                <a:gd name="connsiteX15" fmla="*/ 173831 w 1785937"/>
                <a:gd name="connsiteY15" fmla="*/ 1223963 h 1321594"/>
                <a:gd name="connsiteX16" fmla="*/ 142875 w 1785937"/>
                <a:gd name="connsiteY16" fmla="*/ 1188244 h 1321594"/>
                <a:gd name="connsiteX17" fmla="*/ 119062 w 1785937"/>
                <a:gd name="connsiteY17" fmla="*/ 1145382 h 1321594"/>
                <a:gd name="connsiteX18" fmla="*/ 80962 w 1785937"/>
                <a:gd name="connsiteY18" fmla="*/ 1071563 h 1321594"/>
                <a:gd name="connsiteX19" fmla="*/ 45244 w 1785937"/>
                <a:gd name="connsiteY19" fmla="*/ 997744 h 1321594"/>
                <a:gd name="connsiteX20" fmla="*/ 14287 w 1785937"/>
                <a:gd name="connsiteY20" fmla="*/ 940594 h 1321594"/>
                <a:gd name="connsiteX21" fmla="*/ 2381 w 1785937"/>
                <a:gd name="connsiteY21" fmla="*/ 914400 h 1321594"/>
                <a:gd name="connsiteX22" fmla="*/ 0 w 1785937"/>
                <a:gd name="connsiteY22" fmla="*/ 892969 h 1321594"/>
                <a:gd name="connsiteX23" fmla="*/ 9525 w 1785937"/>
                <a:gd name="connsiteY23" fmla="*/ 878682 h 1321594"/>
                <a:gd name="connsiteX24" fmla="*/ 23812 w 1785937"/>
                <a:gd name="connsiteY24" fmla="*/ 873919 h 1321594"/>
                <a:gd name="connsiteX25" fmla="*/ 42862 w 1785937"/>
                <a:gd name="connsiteY25" fmla="*/ 881063 h 1321594"/>
                <a:gd name="connsiteX26" fmla="*/ 69056 w 1785937"/>
                <a:gd name="connsiteY26" fmla="*/ 909638 h 1321594"/>
                <a:gd name="connsiteX27" fmla="*/ 92869 w 1785937"/>
                <a:gd name="connsiteY27" fmla="*/ 931069 h 1321594"/>
                <a:gd name="connsiteX28" fmla="*/ 126206 w 1785937"/>
                <a:gd name="connsiteY28" fmla="*/ 952500 h 1321594"/>
                <a:gd name="connsiteX29" fmla="*/ 152400 w 1785937"/>
                <a:gd name="connsiteY29" fmla="*/ 964407 h 1321594"/>
                <a:gd name="connsiteX30" fmla="*/ 192881 w 1785937"/>
                <a:gd name="connsiteY30" fmla="*/ 973932 h 1321594"/>
                <a:gd name="connsiteX31" fmla="*/ 235744 w 1785937"/>
                <a:gd name="connsiteY31" fmla="*/ 971550 h 1321594"/>
                <a:gd name="connsiteX32" fmla="*/ 278606 w 1785937"/>
                <a:gd name="connsiteY32" fmla="*/ 959644 h 1321594"/>
                <a:gd name="connsiteX33" fmla="*/ 330994 w 1785937"/>
                <a:gd name="connsiteY33" fmla="*/ 928688 h 1321594"/>
                <a:gd name="connsiteX34" fmla="*/ 481012 w 1785937"/>
                <a:gd name="connsiteY34" fmla="*/ 847725 h 1321594"/>
                <a:gd name="connsiteX35" fmla="*/ 688181 w 1785937"/>
                <a:gd name="connsiteY35" fmla="*/ 726282 h 1321594"/>
                <a:gd name="connsiteX36" fmla="*/ 871537 w 1785937"/>
                <a:gd name="connsiteY36" fmla="*/ 607219 h 1321594"/>
                <a:gd name="connsiteX37" fmla="*/ 973931 w 1785937"/>
                <a:gd name="connsiteY37" fmla="*/ 540544 h 1321594"/>
                <a:gd name="connsiteX38" fmla="*/ 1119187 w 1785937"/>
                <a:gd name="connsiteY38" fmla="*/ 457200 h 1321594"/>
                <a:gd name="connsiteX39" fmla="*/ 1281112 w 1785937"/>
                <a:gd name="connsiteY39" fmla="*/ 328613 h 1321594"/>
                <a:gd name="connsiteX40" fmla="*/ 1390650 w 1785937"/>
                <a:gd name="connsiteY40" fmla="*/ 247650 h 1321594"/>
                <a:gd name="connsiteX41" fmla="*/ 1509712 w 1785937"/>
                <a:gd name="connsiteY41" fmla="*/ 159544 h 1321594"/>
                <a:gd name="connsiteX42" fmla="*/ 1643062 w 1785937"/>
                <a:gd name="connsiteY42" fmla="*/ 59532 h 1321594"/>
                <a:gd name="connsiteX43" fmla="*/ 1704975 w 1785937"/>
                <a:gd name="connsiteY43" fmla="*/ 11907 h 1321594"/>
                <a:gd name="connsiteX44" fmla="*/ 1724025 w 1785937"/>
                <a:gd name="connsiteY44" fmla="*/ 0 h 1321594"/>
                <a:gd name="connsiteX45" fmla="*/ 1740694 w 1785937"/>
                <a:gd name="connsiteY45" fmla="*/ 0 h 1321594"/>
                <a:gd name="connsiteX46" fmla="*/ 1766887 w 1785937"/>
                <a:gd name="connsiteY46" fmla="*/ 4763 h 1321594"/>
                <a:gd name="connsiteX47" fmla="*/ 1781175 w 1785937"/>
                <a:gd name="connsiteY47" fmla="*/ 11907 h 1321594"/>
                <a:gd name="connsiteX48" fmla="*/ 1785937 w 1785937"/>
                <a:gd name="connsiteY48" fmla="*/ 21432 h 1321594"/>
                <a:gd name="connsiteX49" fmla="*/ 1785937 w 1785937"/>
                <a:gd name="connsiteY49" fmla="*/ 40482 h 1321594"/>
                <a:gd name="connsiteX50" fmla="*/ 1769269 w 1785937"/>
                <a:gd name="connsiteY50" fmla="*/ 69057 h 1321594"/>
                <a:gd name="connsiteX51" fmla="*/ 1678781 w 1785937"/>
                <a:gd name="connsiteY51" fmla="*/ 157163 h 1321594"/>
                <a:gd name="connsiteX52" fmla="*/ 1535906 w 1785937"/>
                <a:gd name="connsiteY52" fmla="*/ 288132 h 1321594"/>
                <a:gd name="connsiteX53" fmla="*/ 1433512 w 1785937"/>
                <a:gd name="connsiteY53" fmla="*/ 388144 h 1321594"/>
                <a:gd name="connsiteX54" fmla="*/ 1278731 w 1785937"/>
                <a:gd name="connsiteY54" fmla="*/ 535782 h 1321594"/>
                <a:gd name="connsiteX55" fmla="*/ 1121569 w 1785937"/>
                <a:gd name="connsiteY55" fmla="*/ 692944 h 1321594"/>
                <a:gd name="connsiteX56" fmla="*/ 935831 w 1785937"/>
                <a:gd name="connsiteY56" fmla="*/ 8286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85937" h="1321594">
                  <a:moveTo>
                    <a:pt x="935831" y="828675"/>
                  </a:moveTo>
                  <a:lnTo>
                    <a:pt x="757237" y="954882"/>
                  </a:lnTo>
                  <a:lnTo>
                    <a:pt x="607219" y="1062038"/>
                  </a:lnTo>
                  <a:lnTo>
                    <a:pt x="502444" y="1135857"/>
                  </a:lnTo>
                  <a:lnTo>
                    <a:pt x="476250" y="1162050"/>
                  </a:lnTo>
                  <a:lnTo>
                    <a:pt x="440531" y="1200150"/>
                  </a:lnTo>
                  <a:lnTo>
                    <a:pt x="419100" y="1231107"/>
                  </a:lnTo>
                  <a:lnTo>
                    <a:pt x="383381" y="1285875"/>
                  </a:lnTo>
                  <a:lnTo>
                    <a:pt x="369094" y="1304925"/>
                  </a:lnTo>
                  <a:lnTo>
                    <a:pt x="352425" y="1316832"/>
                  </a:lnTo>
                  <a:lnTo>
                    <a:pt x="330994" y="1321594"/>
                  </a:lnTo>
                  <a:lnTo>
                    <a:pt x="302419" y="1321594"/>
                  </a:lnTo>
                  <a:lnTo>
                    <a:pt x="276225" y="1314450"/>
                  </a:lnTo>
                  <a:lnTo>
                    <a:pt x="254794" y="1302544"/>
                  </a:lnTo>
                  <a:lnTo>
                    <a:pt x="219075" y="1271588"/>
                  </a:lnTo>
                  <a:lnTo>
                    <a:pt x="173831" y="1223963"/>
                  </a:lnTo>
                  <a:lnTo>
                    <a:pt x="142875" y="1188244"/>
                  </a:lnTo>
                  <a:lnTo>
                    <a:pt x="119062" y="1145382"/>
                  </a:lnTo>
                  <a:lnTo>
                    <a:pt x="80962" y="1071563"/>
                  </a:lnTo>
                  <a:lnTo>
                    <a:pt x="45244" y="997744"/>
                  </a:lnTo>
                  <a:lnTo>
                    <a:pt x="14287" y="940594"/>
                  </a:lnTo>
                  <a:lnTo>
                    <a:pt x="2381" y="914400"/>
                  </a:lnTo>
                  <a:lnTo>
                    <a:pt x="0" y="892969"/>
                  </a:lnTo>
                  <a:lnTo>
                    <a:pt x="9525" y="878682"/>
                  </a:lnTo>
                  <a:lnTo>
                    <a:pt x="23812" y="873919"/>
                  </a:lnTo>
                  <a:lnTo>
                    <a:pt x="42862" y="881063"/>
                  </a:lnTo>
                  <a:lnTo>
                    <a:pt x="69056" y="909638"/>
                  </a:lnTo>
                  <a:lnTo>
                    <a:pt x="92869" y="931069"/>
                  </a:lnTo>
                  <a:lnTo>
                    <a:pt x="126206" y="952500"/>
                  </a:lnTo>
                  <a:lnTo>
                    <a:pt x="152400" y="964407"/>
                  </a:lnTo>
                  <a:lnTo>
                    <a:pt x="192881" y="973932"/>
                  </a:lnTo>
                  <a:lnTo>
                    <a:pt x="235744" y="971550"/>
                  </a:lnTo>
                  <a:lnTo>
                    <a:pt x="278606" y="959644"/>
                  </a:lnTo>
                  <a:lnTo>
                    <a:pt x="330994" y="928688"/>
                  </a:lnTo>
                  <a:lnTo>
                    <a:pt x="481012" y="847725"/>
                  </a:lnTo>
                  <a:lnTo>
                    <a:pt x="688181" y="726282"/>
                  </a:lnTo>
                  <a:lnTo>
                    <a:pt x="871537" y="607219"/>
                  </a:lnTo>
                  <a:lnTo>
                    <a:pt x="973931" y="540544"/>
                  </a:lnTo>
                  <a:lnTo>
                    <a:pt x="1119187" y="457200"/>
                  </a:lnTo>
                  <a:lnTo>
                    <a:pt x="1281112" y="328613"/>
                  </a:lnTo>
                  <a:lnTo>
                    <a:pt x="1390650" y="247650"/>
                  </a:lnTo>
                  <a:lnTo>
                    <a:pt x="1509712" y="159544"/>
                  </a:lnTo>
                  <a:lnTo>
                    <a:pt x="1643062" y="59532"/>
                  </a:lnTo>
                  <a:lnTo>
                    <a:pt x="1704975" y="11907"/>
                  </a:lnTo>
                  <a:lnTo>
                    <a:pt x="1724025" y="0"/>
                  </a:lnTo>
                  <a:lnTo>
                    <a:pt x="1740694" y="0"/>
                  </a:lnTo>
                  <a:lnTo>
                    <a:pt x="1766887" y="4763"/>
                  </a:lnTo>
                  <a:lnTo>
                    <a:pt x="1781175" y="11907"/>
                  </a:lnTo>
                  <a:lnTo>
                    <a:pt x="1785937" y="21432"/>
                  </a:lnTo>
                  <a:lnTo>
                    <a:pt x="1785937" y="40482"/>
                  </a:lnTo>
                  <a:lnTo>
                    <a:pt x="1769269" y="69057"/>
                  </a:lnTo>
                  <a:lnTo>
                    <a:pt x="1678781" y="157163"/>
                  </a:lnTo>
                  <a:lnTo>
                    <a:pt x="1535906" y="288132"/>
                  </a:lnTo>
                  <a:lnTo>
                    <a:pt x="1433512" y="388144"/>
                  </a:lnTo>
                  <a:lnTo>
                    <a:pt x="1278731" y="535782"/>
                  </a:lnTo>
                  <a:lnTo>
                    <a:pt x="1121569" y="692944"/>
                  </a:lnTo>
                  <a:lnTo>
                    <a:pt x="935831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31B13902-FC8E-4F3A-ABE4-CDE1191AB3B6}"/>
                </a:ext>
              </a:extLst>
            </p:cNvPr>
            <p:cNvSpPr/>
            <p:nvPr/>
          </p:nvSpPr>
          <p:spPr>
            <a:xfrm>
              <a:off x="4872038" y="2357438"/>
              <a:ext cx="2127250" cy="482600"/>
            </a:xfrm>
            <a:custGeom>
              <a:avLst/>
              <a:gdLst>
                <a:gd name="connsiteX0" fmla="*/ 835818 w 2126456"/>
                <a:gd name="connsiteY0" fmla="*/ 364331 h 483393"/>
                <a:gd name="connsiteX1" fmla="*/ 700087 w 2126456"/>
                <a:gd name="connsiteY1" fmla="*/ 385762 h 483393"/>
                <a:gd name="connsiteX2" fmla="*/ 471487 w 2126456"/>
                <a:gd name="connsiteY2" fmla="*/ 416718 h 483393"/>
                <a:gd name="connsiteX3" fmla="*/ 259556 w 2126456"/>
                <a:gd name="connsiteY3" fmla="*/ 450056 h 483393"/>
                <a:gd name="connsiteX4" fmla="*/ 66675 w 2126456"/>
                <a:gd name="connsiteY4" fmla="*/ 483393 h 483393"/>
                <a:gd name="connsiteX5" fmla="*/ 0 w 2126456"/>
                <a:gd name="connsiteY5" fmla="*/ 326231 h 483393"/>
                <a:gd name="connsiteX6" fmla="*/ 221456 w 2126456"/>
                <a:gd name="connsiteY6" fmla="*/ 297656 h 483393"/>
                <a:gd name="connsiteX7" fmla="*/ 507206 w 2126456"/>
                <a:gd name="connsiteY7" fmla="*/ 250031 h 483393"/>
                <a:gd name="connsiteX8" fmla="*/ 819150 w 2126456"/>
                <a:gd name="connsiteY8" fmla="*/ 200025 h 483393"/>
                <a:gd name="connsiteX9" fmla="*/ 1016793 w 2126456"/>
                <a:gd name="connsiteY9" fmla="*/ 157162 h 483393"/>
                <a:gd name="connsiteX10" fmla="*/ 1278731 w 2126456"/>
                <a:gd name="connsiteY10" fmla="*/ 121443 h 483393"/>
                <a:gd name="connsiteX11" fmla="*/ 1524000 w 2126456"/>
                <a:gd name="connsiteY11" fmla="*/ 88106 h 483393"/>
                <a:gd name="connsiteX12" fmla="*/ 1685925 w 2126456"/>
                <a:gd name="connsiteY12" fmla="*/ 9525 h 483393"/>
                <a:gd name="connsiteX13" fmla="*/ 1707356 w 2126456"/>
                <a:gd name="connsiteY13" fmla="*/ 0 h 483393"/>
                <a:gd name="connsiteX14" fmla="*/ 1826418 w 2126456"/>
                <a:gd name="connsiteY14" fmla="*/ 30956 h 483393"/>
                <a:gd name="connsiteX15" fmla="*/ 1974056 w 2126456"/>
                <a:gd name="connsiteY15" fmla="*/ 80962 h 483393"/>
                <a:gd name="connsiteX16" fmla="*/ 2052637 w 2126456"/>
                <a:gd name="connsiteY16" fmla="*/ 107156 h 483393"/>
                <a:gd name="connsiteX17" fmla="*/ 2069306 w 2126456"/>
                <a:gd name="connsiteY17" fmla="*/ 116681 h 483393"/>
                <a:gd name="connsiteX18" fmla="*/ 2083593 w 2126456"/>
                <a:gd name="connsiteY18" fmla="*/ 133350 h 483393"/>
                <a:gd name="connsiteX19" fmla="*/ 2105025 w 2126456"/>
                <a:gd name="connsiteY19" fmla="*/ 169068 h 483393"/>
                <a:gd name="connsiteX20" fmla="*/ 2121693 w 2126456"/>
                <a:gd name="connsiteY20" fmla="*/ 197643 h 483393"/>
                <a:gd name="connsiteX21" fmla="*/ 2126456 w 2126456"/>
                <a:gd name="connsiteY21" fmla="*/ 214312 h 483393"/>
                <a:gd name="connsiteX22" fmla="*/ 2126456 w 2126456"/>
                <a:gd name="connsiteY22" fmla="*/ 240506 h 483393"/>
                <a:gd name="connsiteX23" fmla="*/ 2116931 w 2126456"/>
                <a:gd name="connsiteY23" fmla="*/ 261937 h 483393"/>
                <a:gd name="connsiteX24" fmla="*/ 2097881 w 2126456"/>
                <a:gd name="connsiteY24" fmla="*/ 276225 h 483393"/>
                <a:gd name="connsiteX25" fmla="*/ 2055018 w 2126456"/>
                <a:gd name="connsiteY25" fmla="*/ 288131 h 483393"/>
                <a:gd name="connsiteX26" fmla="*/ 1971675 w 2126456"/>
                <a:gd name="connsiteY26" fmla="*/ 292893 h 483393"/>
                <a:gd name="connsiteX27" fmla="*/ 1743075 w 2126456"/>
                <a:gd name="connsiteY27" fmla="*/ 292893 h 483393"/>
                <a:gd name="connsiteX28" fmla="*/ 1445418 w 2126456"/>
                <a:gd name="connsiteY28" fmla="*/ 307181 h 483393"/>
                <a:gd name="connsiteX29" fmla="*/ 1185862 w 2126456"/>
                <a:gd name="connsiteY29" fmla="*/ 326231 h 483393"/>
                <a:gd name="connsiteX30" fmla="*/ 835818 w 2126456"/>
                <a:gd name="connsiteY30" fmla="*/ 364331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26456" h="483393">
                  <a:moveTo>
                    <a:pt x="835818" y="364331"/>
                  </a:moveTo>
                  <a:lnTo>
                    <a:pt x="700087" y="385762"/>
                  </a:lnTo>
                  <a:lnTo>
                    <a:pt x="471487" y="416718"/>
                  </a:lnTo>
                  <a:lnTo>
                    <a:pt x="259556" y="450056"/>
                  </a:lnTo>
                  <a:lnTo>
                    <a:pt x="66675" y="483393"/>
                  </a:lnTo>
                  <a:lnTo>
                    <a:pt x="0" y="326231"/>
                  </a:lnTo>
                  <a:lnTo>
                    <a:pt x="221456" y="297656"/>
                  </a:lnTo>
                  <a:lnTo>
                    <a:pt x="507206" y="250031"/>
                  </a:lnTo>
                  <a:lnTo>
                    <a:pt x="819150" y="200025"/>
                  </a:lnTo>
                  <a:lnTo>
                    <a:pt x="1016793" y="157162"/>
                  </a:lnTo>
                  <a:lnTo>
                    <a:pt x="1278731" y="121443"/>
                  </a:lnTo>
                  <a:lnTo>
                    <a:pt x="1524000" y="88106"/>
                  </a:lnTo>
                  <a:lnTo>
                    <a:pt x="1685925" y="9525"/>
                  </a:lnTo>
                  <a:lnTo>
                    <a:pt x="1707356" y="0"/>
                  </a:lnTo>
                  <a:lnTo>
                    <a:pt x="1826418" y="30956"/>
                  </a:lnTo>
                  <a:lnTo>
                    <a:pt x="1974056" y="80962"/>
                  </a:lnTo>
                  <a:lnTo>
                    <a:pt x="2052637" y="107156"/>
                  </a:lnTo>
                  <a:lnTo>
                    <a:pt x="2069306" y="116681"/>
                  </a:lnTo>
                  <a:lnTo>
                    <a:pt x="2083593" y="133350"/>
                  </a:lnTo>
                  <a:lnTo>
                    <a:pt x="2105025" y="169068"/>
                  </a:lnTo>
                  <a:lnTo>
                    <a:pt x="2121693" y="197643"/>
                  </a:lnTo>
                  <a:lnTo>
                    <a:pt x="2126456" y="214312"/>
                  </a:lnTo>
                  <a:lnTo>
                    <a:pt x="2126456" y="240506"/>
                  </a:lnTo>
                  <a:lnTo>
                    <a:pt x="2116931" y="261937"/>
                  </a:lnTo>
                  <a:lnTo>
                    <a:pt x="2097881" y="276225"/>
                  </a:lnTo>
                  <a:lnTo>
                    <a:pt x="2055018" y="288131"/>
                  </a:lnTo>
                  <a:lnTo>
                    <a:pt x="1971675" y="292893"/>
                  </a:lnTo>
                  <a:lnTo>
                    <a:pt x="1743075" y="292893"/>
                  </a:lnTo>
                  <a:lnTo>
                    <a:pt x="1445418" y="307181"/>
                  </a:lnTo>
                  <a:lnTo>
                    <a:pt x="1185862" y="326231"/>
                  </a:lnTo>
                  <a:lnTo>
                    <a:pt x="83581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8E14991E-A662-4752-B2FF-8697C2025FBE}"/>
                </a:ext>
              </a:extLst>
            </p:cNvPr>
            <p:cNvSpPr/>
            <p:nvPr/>
          </p:nvSpPr>
          <p:spPr>
            <a:xfrm rot="16200000">
              <a:off x="2942432" y="3539331"/>
              <a:ext cx="3117850" cy="1023937"/>
            </a:xfrm>
            <a:custGeom>
              <a:avLst/>
              <a:gdLst>
                <a:gd name="connsiteX0" fmla="*/ 1782647 w 3118190"/>
                <a:gd name="connsiteY0" fmla="*/ 949014 h 1024012"/>
                <a:gd name="connsiteX1" fmla="*/ 1603805 w 3118190"/>
                <a:gd name="connsiteY1" fmla="*/ 917284 h 1024012"/>
                <a:gd name="connsiteX2" fmla="*/ 1453809 w 3118190"/>
                <a:gd name="connsiteY2" fmla="*/ 882670 h 1024012"/>
                <a:gd name="connsiteX3" fmla="*/ 1326889 w 3118190"/>
                <a:gd name="connsiteY3" fmla="*/ 848055 h 1024012"/>
                <a:gd name="connsiteX4" fmla="*/ 1199969 w 3118190"/>
                <a:gd name="connsiteY4" fmla="*/ 810556 h 1024012"/>
                <a:gd name="connsiteX5" fmla="*/ 1093241 w 3118190"/>
                <a:gd name="connsiteY5" fmla="*/ 773057 h 1024012"/>
                <a:gd name="connsiteX6" fmla="*/ 980744 w 3118190"/>
                <a:gd name="connsiteY6" fmla="*/ 729789 h 1024012"/>
                <a:gd name="connsiteX7" fmla="*/ 874016 w 3118190"/>
                <a:gd name="connsiteY7" fmla="*/ 680752 h 1024012"/>
                <a:gd name="connsiteX8" fmla="*/ 775942 w 3118190"/>
                <a:gd name="connsiteY8" fmla="*/ 634599 h 1024012"/>
                <a:gd name="connsiteX9" fmla="*/ 654791 w 3118190"/>
                <a:gd name="connsiteY9" fmla="*/ 568255 h 1024012"/>
                <a:gd name="connsiteX10" fmla="*/ 519217 w 3118190"/>
                <a:gd name="connsiteY10" fmla="*/ 484603 h 1024012"/>
                <a:gd name="connsiteX11" fmla="*/ 346145 w 3118190"/>
                <a:gd name="connsiteY11" fmla="*/ 360568 h 1024012"/>
                <a:gd name="connsiteX12" fmla="*/ 239417 w 3118190"/>
                <a:gd name="connsiteY12" fmla="*/ 274031 h 1024012"/>
                <a:gd name="connsiteX13" fmla="*/ 109612 w 3118190"/>
                <a:gd name="connsiteY13" fmla="*/ 158650 h 1024012"/>
                <a:gd name="connsiteX14" fmla="*/ 34614 w 3118190"/>
                <a:gd name="connsiteY14" fmla="*/ 89421 h 1024012"/>
                <a:gd name="connsiteX15" fmla="*/ 11538 w 3118190"/>
                <a:gd name="connsiteY15" fmla="*/ 66344 h 1024012"/>
                <a:gd name="connsiteX16" fmla="*/ 2884 w 3118190"/>
                <a:gd name="connsiteY16" fmla="*/ 43268 h 1024012"/>
                <a:gd name="connsiteX17" fmla="*/ 0 w 3118190"/>
                <a:gd name="connsiteY17" fmla="*/ 23076 h 1024012"/>
                <a:gd name="connsiteX18" fmla="*/ 5769 w 3118190"/>
                <a:gd name="connsiteY18" fmla="*/ 5769 h 1024012"/>
                <a:gd name="connsiteX19" fmla="*/ 23076 w 3118190"/>
                <a:gd name="connsiteY19" fmla="*/ 0 h 1024012"/>
                <a:gd name="connsiteX20" fmla="*/ 54806 w 3118190"/>
                <a:gd name="connsiteY20" fmla="*/ 11538 h 1024012"/>
                <a:gd name="connsiteX21" fmla="*/ 98074 w 3118190"/>
                <a:gd name="connsiteY21" fmla="*/ 46152 h 1024012"/>
                <a:gd name="connsiteX22" fmla="*/ 193264 w 3118190"/>
                <a:gd name="connsiteY22" fmla="*/ 118266 h 1024012"/>
                <a:gd name="connsiteX23" fmla="*/ 276916 w 3118190"/>
                <a:gd name="connsiteY23" fmla="*/ 175957 h 1024012"/>
                <a:gd name="connsiteX24" fmla="*/ 354798 w 3118190"/>
                <a:gd name="connsiteY24" fmla="*/ 224994 h 1024012"/>
                <a:gd name="connsiteX25" fmla="*/ 435566 w 3118190"/>
                <a:gd name="connsiteY25" fmla="*/ 276916 h 1024012"/>
                <a:gd name="connsiteX26" fmla="*/ 550947 w 3118190"/>
                <a:gd name="connsiteY26" fmla="*/ 340376 h 1024012"/>
                <a:gd name="connsiteX27" fmla="*/ 666329 w 3118190"/>
                <a:gd name="connsiteY27" fmla="*/ 400951 h 1024012"/>
                <a:gd name="connsiteX28" fmla="*/ 770173 w 3118190"/>
                <a:gd name="connsiteY28" fmla="*/ 449988 h 1024012"/>
                <a:gd name="connsiteX29" fmla="*/ 842286 w 3118190"/>
                <a:gd name="connsiteY29" fmla="*/ 481718 h 1024012"/>
                <a:gd name="connsiteX30" fmla="*/ 928822 w 3118190"/>
                <a:gd name="connsiteY30" fmla="*/ 516333 h 1024012"/>
                <a:gd name="connsiteX31" fmla="*/ 1003820 w 3118190"/>
                <a:gd name="connsiteY31" fmla="*/ 545178 h 1024012"/>
                <a:gd name="connsiteX32" fmla="*/ 1090357 w 3118190"/>
                <a:gd name="connsiteY32" fmla="*/ 574024 h 1024012"/>
                <a:gd name="connsiteX33" fmla="*/ 1194200 w 3118190"/>
                <a:gd name="connsiteY33" fmla="*/ 605754 h 1024012"/>
                <a:gd name="connsiteX34" fmla="*/ 1309582 w 3118190"/>
                <a:gd name="connsiteY34" fmla="*/ 634599 h 1024012"/>
                <a:gd name="connsiteX35" fmla="*/ 1450925 w 3118190"/>
                <a:gd name="connsiteY35" fmla="*/ 663445 h 1024012"/>
                <a:gd name="connsiteX36" fmla="*/ 1580729 w 3118190"/>
                <a:gd name="connsiteY36" fmla="*/ 686521 h 1024012"/>
                <a:gd name="connsiteX37" fmla="*/ 1704764 w 3118190"/>
                <a:gd name="connsiteY37" fmla="*/ 706713 h 1024012"/>
                <a:gd name="connsiteX38" fmla="*/ 1831684 w 3118190"/>
                <a:gd name="connsiteY38" fmla="*/ 721135 h 1024012"/>
                <a:gd name="connsiteX39" fmla="*/ 1993219 w 3118190"/>
                <a:gd name="connsiteY39" fmla="*/ 738443 h 1024012"/>
                <a:gd name="connsiteX40" fmla="*/ 2238405 w 3118190"/>
                <a:gd name="connsiteY40" fmla="*/ 755750 h 1024012"/>
                <a:gd name="connsiteX41" fmla="*/ 2474937 w 3118190"/>
                <a:gd name="connsiteY41" fmla="*/ 758635 h 1024012"/>
                <a:gd name="connsiteX42" fmla="*/ 2711470 w 3118190"/>
                <a:gd name="connsiteY42" fmla="*/ 755750 h 1024012"/>
                <a:gd name="connsiteX43" fmla="*/ 2763391 w 3118190"/>
                <a:gd name="connsiteY43" fmla="*/ 747096 h 1024012"/>
                <a:gd name="connsiteX44" fmla="*/ 2858581 w 3118190"/>
                <a:gd name="connsiteY44" fmla="*/ 726905 h 1024012"/>
                <a:gd name="connsiteX45" fmla="*/ 2910503 w 3118190"/>
                <a:gd name="connsiteY45" fmla="*/ 709597 h 1024012"/>
                <a:gd name="connsiteX46" fmla="*/ 2962425 w 3118190"/>
                <a:gd name="connsiteY46" fmla="*/ 689405 h 1024012"/>
                <a:gd name="connsiteX47" fmla="*/ 3031654 w 3118190"/>
                <a:gd name="connsiteY47" fmla="*/ 649022 h 1024012"/>
                <a:gd name="connsiteX48" fmla="*/ 3069153 w 3118190"/>
                <a:gd name="connsiteY48" fmla="*/ 623061 h 1024012"/>
                <a:gd name="connsiteX49" fmla="*/ 3089345 w 3118190"/>
                <a:gd name="connsiteY49" fmla="*/ 614407 h 1024012"/>
                <a:gd name="connsiteX50" fmla="*/ 3100883 w 3118190"/>
                <a:gd name="connsiteY50" fmla="*/ 614407 h 1024012"/>
                <a:gd name="connsiteX51" fmla="*/ 3112421 w 3118190"/>
                <a:gd name="connsiteY51" fmla="*/ 617292 h 1024012"/>
                <a:gd name="connsiteX52" fmla="*/ 3118190 w 3118190"/>
                <a:gd name="connsiteY52" fmla="*/ 625946 h 1024012"/>
                <a:gd name="connsiteX53" fmla="*/ 3118190 w 3118190"/>
                <a:gd name="connsiteY53" fmla="*/ 654791 h 1024012"/>
                <a:gd name="connsiteX54" fmla="*/ 3106652 w 3118190"/>
                <a:gd name="connsiteY54" fmla="*/ 706713 h 1024012"/>
                <a:gd name="connsiteX55" fmla="*/ 3074922 w 3118190"/>
                <a:gd name="connsiteY55" fmla="*/ 796134 h 1024012"/>
                <a:gd name="connsiteX56" fmla="*/ 3034538 w 3118190"/>
                <a:gd name="connsiteY56" fmla="*/ 882670 h 1024012"/>
                <a:gd name="connsiteX57" fmla="*/ 2999924 w 3118190"/>
                <a:gd name="connsiteY57" fmla="*/ 937476 h 1024012"/>
                <a:gd name="connsiteX58" fmla="*/ 2919157 w 3118190"/>
                <a:gd name="connsiteY58" fmla="*/ 1024012 h 1024012"/>
                <a:gd name="connsiteX59" fmla="*/ 2792237 w 3118190"/>
                <a:gd name="connsiteY59" fmla="*/ 1024012 h 1024012"/>
                <a:gd name="connsiteX60" fmla="*/ 2532628 w 3118190"/>
                <a:gd name="connsiteY60" fmla="*/ 1018243 h 1024012"/>
                <a:gd name="connsiteX61" fmla="*/ 2307634 w 3118190"/>
                <a:gd name="connsiteY61" fmla="*/ 1009590 h 1024012"/>
                <a:gd name="connsiteX62" fmla="*/ 2131677 w 3118190"/>
                <a:gd name="connsiteY62" fmla="*/ 995167 h 1024012"/>
                <a:gd name="connsiteX63" fmla="*/ 1961489 w 3118190"/>
                <a:gd name="connsiteY63" fmla="*/ 974975 h 1024012"/>
                <a:gd name="connsiteX64" fmla="*/ 1782647 w 3118190"/>
                <a:gd name="connsiteY64" fmla="*/ 949014 h 102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18190" h="1024012">
                  <a:moveTo>
                    <a:pt x="1782647" y="949014"/>
                  </a:moveTo>
                  <a:lnTo>
                    <a:pt x="1603805" y="917284"/>
                  </a:lnTo>
                  <a:lnTo>
                    <a:pt x="1453809" y="882670"/>
                  </a:lnTo>
                  <a:lnTo>
                    <a:pt x="1326889" y="848055"/>
                  </a:lnTo>
                  <a:lnTo>
                    <a:pt x="1199969" y="810556"/>
                  </a:lnTo>
                  <a:lnTo>
                    <a:pt x="1093241" y="773057"/>
                  </a:lnTo>
                  <a:lnTo>
                    <a:pt x="980744" y="729789"/>
                  </a:lnTo>
                  <a:lnTo>
                    <a:pt x="874016" y="680752"/>
                  </a:lnTo>
                  <a:lnTo>
                    <a:pt x="775942" y="634599"/>
                  </a:lnTo>
                  <a:lnTo>
                    <a:pt x="654791" y="568255"/>
                  </a:lnTo>
                  <a:lnTo>
                    <a:pt x="519217" y="484603"/>
                  </a:lnTo>
                  <a:lnTo>
                    <a:pt x="346145" y="360568"/>
                  </a:lnTo>
                  <a:lnTo>
                    <a:pt x="239417" y="274031"/>
                  </a:lnTo>
                  <a:lnTo>
                    <a:pt x="109612" y="158650"/>
                  </a:lnTo>
                  <a:lnTo>
                    <a:pt x="34614" y="89421"/>
                  </a:lnTo>
                  <a:lnTo>
                    <a:pt x="11538" y="66344"/>
                  </a:lnTo>
                  <a:lnTo>
                    <a:pt x="2884" y="43268"/>
                  </a:lnTo>
                  <a:lnTo>
                    <a:pt x="0" y="23076"/>
                  </a:lnTo>
                  <a:lnTo>
                    <a:pt x="5769" y="5769"/>
                  </a:lnTo>
                  <a:lnTo>
                    <a:pt x="23076" y="0"/>
                  </a:lnTo>
                  <a:lnTo>
                    <a:pt x="54806" y="11538"/>
                  </a:lnTo>
                  <a:lnTo>
                    <a:pt x="98074" y="46152"/>
                  </a:lnTo>
                  <a:lnTo>
                    <a:pt x="193264" y="118266"/>
                  </a:lnTo>
                  <a:lnTo>
                    <a:pt x="276916" y="175957"/>
                  </a:lnTo>
                  <a:lnTo>
                    <a:pt x="354798" y="224994"/>
                  </a:lnTo>
                  <a:lnTo>
                    <a:pt x="435566" y="276916"/>
                  </a:lnTo>
                  <a:lnTo>
                    <a:pt x="550947" y="340376"/>
                  </a:lnTo>
                  <a:lnTo>
                    <a:pt x="666329" y="400951"/>
                  </a:lnTo>
                  <a:lnTo>
                    <a:pt x="770173" y="449988"/>
                  </a:lnTo>
                  <a:lnTo>
                    <a:pt x="842286" y="481718"/>
                  </a:lnTo>
                  <a:lnTo>
                    <a:pt x="928822" y="516333"/>
                  </a:lnTo>
                  <a:lnTo>
                    <a:pt x="1003820" y="545178"/>
                  </a:lnTo>
                  <a:lnTo>
                    <a:pt x="1090357" y="574024"/>
                  </a:lnTo>
                  <a:lnTo>
                    <a:pt x="1194200" y="605754"/>
                  </a:lnTo>
                  <a:lnTo>
                    <a:pt x="1309582" y="634599"/>
                  </a:lnTo>
                  <a:lnTo>
                    <a:pt x="1450925" y="663445"/>
                  </a:lnTo>
                  <a:lnTo>
                    <a:pt x="1580729" y="686521"/>
                  </a:lnTo>
                  <a:lnTo>
                    <a:pt x="1704764" y="706713"/>
                  </a:lnTo>
                  <a:lnTo>
                    <a:pt x="1831684" y="721135"/>
                  </a:lnTo>
                  <a:lnTo>
                    <a:pt x="1993219" y="738443"/>
                  </a:lnTo>
                  <a:lnTo>
                    <a:pt x="2238405" y="755750"/>
                  </a:lnTo>
                  <a:lnTo>
                    <a:pt x="2474937" y="758635"/>
                  </a:lnTo>
                  <a:lnTo>
                    <a:pt x="2711470" y="755750"/>
                  </a:lnTo>
                  <a:lnTo>
                    <a:pt x="2763391" y="747096"/>
                  </a:lnTo>
                  <a:lnTo>
                    <a:pt x="2858581" y="726905"/>
                  </a:lnTo>
                  <a:lnTo>
                    <a:pt x="2910503" y="709597"/>
                  </a:lnTo>
                  <a:lnTo>
                    <a:pt x="2962425" y="689405"/>
                  </a:lnTo>
                  <a:lnTo>
                    <a:pt x="3031654" y="649022"/>
                  </a:lnTo>
                  <a:lnTo>
                    <a:pt x="3069153" y="623061"/>
                  </a:lnTo>
                  <a:lnTo>
                    <a:pt x="3089345" y="614407"/>
                  </a:lnTo>
                  <a:lnTo>
                    <a:pt x="3100883" y="614407"/>
                  </a:lnTo>
                  <a:lnTo>
                    <a:pt x="3112421" y="617292"/>
                  </a:lnTo>
                  <a:lnTo>
                    <a:pt x="3118190" y="625946"/>
                  </a:lnTo>
                  <a:lnTo>
                    <a:pt x="3118190" y="654791"/>
                  </a:lnTo>
                  <a:lnTo>
                    <a:pt x="3106652" y="706713"/>
                  </a:lnTo>
                  <a:lnTo>
                    <a:pt x="3074922" y="796134"/>
                  </a:lnTo>
                  <a:lnTo>
                    <a:pt x="3034538" y="882670"/>
                  </a:lnTo>
                  <a:lnTo>
                    <a:pt x="2999924" y="937476"/>
                  </a:lnTo>
                  <a:lnTo>
                    <a:pt x="2919157" y="1024012"/>
                  </a:lnTo>
                  <a:lnTo>
                    <a:pt x="2792237" y="1024012"/>
                  </a:lnTo>
                  <a:lnTo>
                    <a:pt x="2532628" y="1018243"/>
                  </a:lnTo>
                  <a:lnTo>
                    <a:pt x="2307634" y="1009590"/>
                  </a:lnTo>
                  <a:lnTo>
                    <a:pt x="2131677" y="995167"/>
                  </a:lnTo>
                  <a:lnTo>
                    <a:pt x="1961489" y="974975"/>
                  </a:lnTo>
                  <a:lnTo>
                    <a:pt x="1782647" y="9490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1A39B71D-4963-419B-A768-4582AB68AE09}"/>
                </a:ext>
              </a:extLst>
            </p:cNvPr>
            <p:cNvSpPr/>
            <p:nvPr/>
          </p:nvSpPr>
          <p:spPr>
            <a:xfrm rot="16200000">
              <a:off x="4548188" y="3878263"/>
              <a:ext cx="2038350" cy="1136650"/>
            </a:xfrm>
            <a:custGeom>
              <a:avLst/>
              <a:gdLst>
                <a:gd name="connsiteX0" fmla="*/ 447675 w 2038350"/>
                <a:gd name="connsiteY0" fmla="*/ 369094 h 1135856"/>
                <a:gd name="connsiteX1" fmla="*/ 171450 w 2038350"/>
                <a:gd name="connsiteY1" fmla="*/ 216694 h 1135856"/>
                <a:gd name="connsiteX2" fmla="*/ 23812 w 2038350"/>
                <a:gd name="connsiteY2" fmla="*/ 145256 h 1135856"/>
                <a:gd name="connsiteX3" fmla="*/ 0 w 2038350"/>
                <a:gd name="connsiteY3" fmla="*/ 0 h 1135856"/>
                <a:gd name="connsiteX4" fmla="*/ 161925 w 2038350"/>
                <a:gd name="connsiteY4" fmla="*/ 78581 h 1135856"/>
                <a:gd name="connsiteX5" fmla="*/ 366712 w 2038350"/>
                <a:gd name="connsiteY5" fmla="*/ 173831 h 1135856"/>
                <a:gd name="connsiteX6" fmla="*/ 578644 w 2038350"/>
                <a:gd name="connsiteY6" fmla="*/ 271463 h 1135856"/>
                <a:gd name="connsiteX7" fmla="*/ 771525 w 2038350"/>
                <a:gd name="connsiteY7" fmla="*/ 359569 h 1135856"/>
                <a:gd name="connsiteX8" fmla="*/ 1000125 w 2038350"/>
                <a:gd name="connsiteY8" fmla="*/ 461963 h 1135856"/>
                <a:gd name="connsiteX9" fmla="*/ 1202531 w 2038350"/>
                <a:gd name="connsiteY9" fmla="*/ 552450 h 1135856"/>
                <a:gd name="connsiteX10" fmla="*/ 1338262 w 2038350"/>
                <a:gd name="connsiteY10" fmla="*/ 614363 h 1135856"/>
                <a:gd name="connsiteX11" fmla="*/ 1435894 w 2038350"/>
                <a:gd name="connsiteY11" fmla="*/ 650081 h 1135856"/>
                <a:gd name="connsiteX12" fmla="*/ 1559719 w 2038350"/>
                <a:gd name="connsiteY12" fmla="*/ 692944 h 1135856"/>
                <a:gd name="connsiteX13" fmla="*/ 1690687 w 2038350"/>
                <a:gd name="connsiteY13" fmla="*/ 728663 h 1135856"/>
                <a:gd name="connsiteX14" fmla="*/ 1766887 w 2038350"/>
                <a:gd name="connsiteY14" fmla="*/ 742950 h 1135856"/>
                <a:gd name="connsiteX15" fmla="*/ 1833562 w 2038350"/>
                <a:gd name="connsiteY15" fmla="*/ 750094 h 1135856"/>
                <a:gd name="connsiteX16" fmla="*/ 1857375 w 2038350"/>
                <a:gd name="connsiteY16" fmla="*/ 747713 h 1135856"/>
                <a:gd name="connsiteX17" fmla="*/ 1874044 w 2038350"/>
                <a:gd name="connsiteY17" fmla="*/ 733425 h 1135856"/>
                <a:gd name="connsiteX18" fmla="*/ 1907381 w 2038350"/>
                <a:gd name="connsiteY18" fmla="*/ 692944 h 1135856"/>
                <a:gd name="connsiteX19" fmla="*/ 1955006 w 2038350"/>
                <a:gd name="connsiteY19" fmla="*/ 633413 h 1135856"/>
                <a:gd name="connsiteX20" fmla="*/ 1981200 w 2038350"/>
                <a:gd name="connsiteY20" fmla="*/ 604838 h 1135856"/>
                <a:gd name="connsiteX21" fmla="*/ 1997869 w 2038350"/>
                <a:gd name="connsiteY21" fmla="*/ 595313 h 1135856"/>
                <a:gd name="connsiteX22" fmla="*/ 2012156 w 2038350"/>
                <a:gd name="connsiteY22" fmla="*/ 595313 h 1135856"/>
                <a:gd name="connsiteX23" fmla="*/ 2028825 w 2038350"/>
                <a:gd name="connsiteY23" fmla="*/ 597694 h 1135856"/>
                <a:gd name="connsiteX24" fmla="*/ 2035969 w 2038350"/>
                <a:gd name="connsiteY24" fmla="*/ 607219 h 1135856"/>
                <a:gd name="connsiteX25" fmla="*/ 2038350 w 2038350"/>
                <a:gd name="connsiteY25" fmla="*/ 631031 h 1135856"/>
                <a:gd name="connsiteX26" fmla="*/ 2038350 w 2038350"/>
                <a:gd name="connsiteY26" fmla="*/ 707231 h 1135856"/>
                <a:gd name="connsiteX27" fmla="*/ 2033587 w 2038350"/>
                <a:gd name="connsiteY27" fmla="*/ 819150 h 1135856"/>
                <a:gd name="connsiteX28" fmla="*/ 2028825 w 2038350"/>
                <a:gd name="connsiteY28" fmla="*/ 881063 h 1135856"/>
                <a:gd name="connsiteX29" fmla="*/ 2024062 w 2038350"/>
                <a:gd name="connsiteY29" fmla="*/ 914400 h 1135856"/>
                <a:gd name="connsiteX30" fmla="*/ 2009775 w 2038350"/>
                <a:gd name="connsiteY30" fmla="*/ 959644 h 1135856"/>
                <a:gd name="connsiteX31" fmla="*/ 1985962 w 2038350"/>
                <a:gd name="connsiteY31" fmla="*/ 1007269 h 1135856"/>
                <a:gd name="connsiteX32" fmla="*/ 1947862 w 2038350"/>
                <a:gd name="connsiteY32" fmla="*/ 1052513 h 1135856"/>
                <a:gd name="connsiteX33" fmla="*/ 1905000 w 2038350"/>
                <a:gd name="connsiteY33" fmla="*/ 1088231 h 1135856"/>
                <a:gd name="connsiteX34" fmla="*/ 1859756 w 2038350"/>
                <a:gd name="connsiteY34" fmla="*/ 1112044 h 1135856"/>
                <a:gd name="connsiteX35" fmla="*/ 1804987 w 2038350"/>
                <a:gd name="connsiteY35" fmla="*/ 1133475 h 1135856"/>
                <a:gd name="connsiteX36" fmla="*/ 1774031 w 2038350"/>
                <a:gd name="connsiteY36" fmla="*/ 1135856 h 1135856"/>
                <a:gd name="connsiteX37" fmla="*/ 1750219 w 2038350"/>
                <a:gd name="connsiteY37" fmla="*/ 1128713 h 1135856"/>
                <a:gd name="connsiteX38" fmla="*/ 1733550 w 2038350"/>
                <a:gd name="connsiteY38" fmla="*/ 1121569 h 1135856"/>
                <a:gd name="connsiteX39" fmla="*/ 1709737 w 2038350"/>
                <a:gd name="connsiteY39" fmla="*/ 1104900 h 1135856"/>
                <a:gd name="connsiteX40" fmla="*/ 1683544 w 2038350"/>
                <a:gd name="connsiteY40" fmla="*/ 1073944 h 1135856"/>
                <a:gd name="connsiteX41" fmla="*/ 1674019 w 2038350"/>
                <a:gd name="connsiteY41" fmla="*/ 1062038 h 1135856"/>
                <a:gd name="connsiteX42" fmla="*/ 1469231 w 2038350"/>
                <a:gd name="connsiteY42" fmla="*/ 942975 h 1135856"/>
                <a:gd name="connsiteX43" fmla="*/ 1147762 w 2038350"/>
                <a:gd name="connsiteY43" fmla="*/ 764381 h 1135856"/>
                <a:gd name="connsiteX44" fmla="*/ 878681 w 2038350"/>
                <a:gd name="connsiteY44" fmla="*/ 616744 h 1135856"/>
                <a:gd name="connsiteX45" fmla="*/ 654844 w 2038350"/>
                <a:gd name="connsiteY45" fmla="*/ 485775 h 1135856"/>
                <a:gd name="connsiteX46" fmla="*/ 447675 w 2038350"/>
                <a:gd name="connsiteY46" fmla="*/ 369094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38350" h="1135856">
                  <a:moveTo>
                    <a:pt x="447675" y="369094"/>
                  </a:moveTo>
                  <a:lnTo>
                    <a:pt x="171450" y="216694"/>
                  </a:lnTo>
                  <a:lnTo>
                    <a:pt x="23812" y="145256"/>
                  </a:lnTo>
                  <a:lnTo>
                    <a:pt x="0" y="0"/>
                  </a:lnTo>
                  <a:lnTo>
                    <a:pt x="161925" y="78581"/>
                  </a:lnTo>
                  <a:lnTo>
                    <a:pt x="366712" y="173831"/>
                  </a:lnTo>
                  <a:lnTo>
                    <a:pt x="578644" y="271463"/>
                  </a:lnTo>
                  <a:lnTo>
                    <a:pt x="771525" y="359569"/>
                  </a:lnTo>
                  <a:lnTo>
                    <a:pt x="1000125" y="461963"/>
                  </a:lnTo>
                  <a:lnTo>
                    <a:pt x="1202531" y="552450"/>
                  </a:lnTo>
                  <a:lnTo>
                    <a:pt x="1338262" y="614363"/>
                  </a:lnTo>
                  <a:lnTo>
                    <a:pt x="1435894" y="650081"/>
                  </a:lnTo>
                  <a:lnTo>
                    <a:pt x="1559719" y="692944"/>
                  </a:lnTo>
                  <a:lnTo>
                    <a:pt x="1690687" y="728663"/>
                  </a:lnTo>
                  <a:lnTo>
                    <a:pt x="1766887" y="742950"/>
                  </a:lnTo>
                  <a:lnTo>
                    <a:pt x="1833562" y="750094"/>
                  </a:lnTo>
                  <a:lnTo>
                    <a:pt x="1857375" y="747713"/>
                  </a:lnTo>
                  <a:lnTo>
                    <a:pt x="1874044" y="733425"/>
                  </a:lnTo>
                  <a:lnTo>
                    <a:pt x="1907381" y="692944"/>
                  </a:lnTo>
                  <a:lnTo>
                    <a:pt x="1955006" y="633413"/>
                  </a:lnTo>
                  <a:lnTo>
                    <a:pt x="1981200" y="604838"/>
                  </a:lnTo>
                  <a:lnTo>
                    <a:pt x="1997869" y="595313"/>
                  </a:lnTo>
                  <a:lnTo>
                    <a:pt x="2012156" y="595313"/>
                  </a:lnTo>
                  <a:lnTo>
                    <a:pt x="2028825" y="597694"/>
                  </a:lnTo>
                  <a:lnTo>
                    <a:pt x="2035969" y="607219"/>
                  </a:lnTo>
                  <a:lnTo>
                    <a:pt x="2038350" y="631031"/>
                  </a:lnTo>
                  <a:lnTo>
                    <a:pt x="2038350" y="707231"/>
                  </a:lnTo>
                  <a:lnTo>
                    <a:pt x="2033587" y="819150"/>
                  </a:lnTo>
                  <a:lnTo>
                    <a:pt x="2028825" y="881063"/>
                  </a:lnTo>
                  <a:lnTo>
                    <a:pt x="2024062" y="914400"/>
                  </a:lnTo>
                  <a:lnTo>
                    <a:pt x="2009775" y="959644"/>
                  </a:lnTo>
                  <a:lnTo>
                    <a:pt x="1985962" y="1007269"/>
                  </a:lnTo>
                  <a:lnTo>
                    <a:pt x="1947862" y="1052513"/>
                  </a:lnTo>
                  <a:lnTo>
                    <a:pt x="1905000" y="1088231"/>
                  </a:lnTo>
                  <a:lnTo>
                    <a:pt x="1859756" y="1112044"/>
                  </a:lnTo>
                  <a:lnTo>
                    <a:pt x="1804987" y="1133475"/>
                  </a:lnTo>
                  <a:lnTo>
                    <a:pt x="1774031" y="1135856"/>
                  </a:lnTo>
                  <a:lnTo>
                    <a:pt x="1750219" y="1128713"/>
                  </a:lnTo>
                  <a:lnTo>
                    <a:pt x="1733550" y="1121569"/>
                  </a:lnTo>
                  <a:lnTo>
                    <a:pt x="1709737" y="1104900"/>
                  </a:lnTo>
                  <a:lnTo>
                    <a:pt x="1683544" y="1073944"/>
                  </a:lnTo>
                  <a:lnTo>
                    <a:pt x="1674019" y="1062038"/>
                  </a:lnTo>
                  <a:lnTo>
                    <a:pt x="1469231" y="942975"/>
                  </a:lnTo>
                  <a:lnTo>
                    <a:pt x="1147762" y="764381"/>
                  </a:lnTo>
                  <a:lnTo>
                    <a:pt x="878681" y="616744"/>
                  </a:lnTo>
                  <a:lnTo>
                    <a:pt x="654844" y="485775"/>
                  </a:lnTo>
                  <a:lnTo>
                    <a:pt x="447675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66A25430-6AE7-43DE-BB7A-5C84CF6157EE}"/>
                </a:ext>
              </a:extLst>
            </p:cNvPr>
            <p:cNvSpPr/>
            <p:nvPr/>
          </p:nvSpPr>
          <p:spPr>
            <a:xfrm>
              <a:off x="4586288" y="5162550"/>
              <a:ext cx="2236787" cy="544513"/>
            </a:xfrm>
            <a:custGeom>
              <a:avLst/>
              <a:gdLst>
                <a:gd name="connsiteX0" fmla="*/ 1438275 w 2235993"/>
                <a:gd name="connsiteY0" fmla="*/ 252413 h 545306"/>
                <a:gd name="connsiteX1" fmla="*/ 973931 w 2235993"/>
                <a:gd name="connsiteY1" fmla="*/ 359569 h 545306"/>
                <a:gd name="connsiteX2" fmla="*/ 490537 w 2235993"/>
                <a:gd name="connsiteY2" fmla="*/ 478631 h 545306"/>
                <a:gd name="connsiteX3" fmla="*/ 466725 w 2235993"/>
                <a:gd name="connsiteY3" fmla="*/ 497681 h 545306"/>
                <a:gd name="connsiteX4" fmla="*/ 438150 w 2235993"/>
                <a:gd name="connsiteY4" fmla="*/ 516731 h 545306"/>
                <a:gd name="connsiteX5" fmla="*/ 409575 w 2235993"/>
                <a:gd name="connsiteY5" fmla="*/ 533400 h 545306"/>
                <a:gd name="connsiteX6" fmla="*/ 381000 w 2235993"/>
                <a:gd name="connsiteY6" fmla="*/ 542925 h 545306"/>
                <a:gd name="connsiteX7" fmla="*/ 354806 w 2235993"/>
                <a:gd name="connsiteY7" fmla="*/ 545306 h 545306"/>
                <a:gd name="connsiteX8" fmla="*/ 335756 w 2235993"/>
                <a:gd name="connsiteY8" fmla="*/ 540544 h 545306"/>
                <a:gd name="connsiteX9" fmla="*/ 307181 w 2235993"/>
                <a:gd name="connsiteY9" fmla="*/ 523875 h 545306"/>
                <a:gd name="connsiteX10" fmla="*/ 242887 w 2235993"/>
                <a:gd name="connsiteY10" fmla="*/ 476250 h 545306"/>
                <a:gd name="connsiteX11" fmla="*/ 169068 w 2235993"/>
                <a:gd name="connsiteY11" fmla="*/ 404813 h 545306"/>
                <a:gd name="connsiteX12" fmla="*/ 111918 w 2235993"/>
                <a:gd name="connsiteY12" fmla="*/ 342900 h 545306"/>
                <a:gd name="connsiteX13" fmla="*/ 73818 w 2235993"/>
                <a:gd name="connsiteY13" fmla="*/ 297656 h 545306"/>
                <a:gd name="connsiteX14" fmla="*/ 52387 w 2235993"/>
                <a:gd name="connsiteY14" fmla="*/ 264319 h 545306"/>
                <a:gd name="connsiteX15" fmla="*/ 35718 w 2235993"/>
                <a:gd name="connsiteY15" fmla="*/ 235744 h 545306"/>
                <a:gd name="connsiteX16" fmla="*/ 21431 w 2235993"/>
                <a:gd name="connsiteY16" fmla="*/ 202406 h 545306"/>
                <a:gd name="connsiteX17" fmla="*/ 11906 w 2235993"/>
                <a:gd name="connsiteY17" fmla="*/ 171450 h 545306"/>
                <a:gd name="connsiteX18" fmla="*/ 4762 w 2235993"/>
                <a:gd name="connsiteY18" fmla="*/ 145256 h 545306"/>
                <a:gd name="connsiteX19" fmla="*/ 0 w 2235993"/>
                <a:gd name="connsiteY19" fmla="*/ 109538 h 545306"/>
                <a:gd name="connsiteX20" fmla="*/ 4762 w 2235993"/>
                <a:gd name="connsiteY20" fmla="*/ 85725 h 545306"/>
                <a:gd name="connsiteX21" fmla="*/ 16668 w 2235993"/>
                <a:gd name="connsiteY21" fmla="*/ 71438 h 545306"/>
                <a:gd name="connsiteX22" fmla="*/ 30956 w 2235993"/>
                <a:gd name="connsiteY22" fmla="*/ 66675 h 545306"/>
                <a:gd name="connsiteX23" fmla="*/ 45243 w 2235993"/>
                <a:gd name="connsiteY23" fmla="*/ 71438 h 545306"/>
                <a:gd name="connsiteX24" fmla="*/ 61912 w 2235993"/>
                <a:gd name="connsiteY24" fmla="*/ 85725 h 545306"/>
                <a:gd name="connsiteX25" fmla="*/ 97631 w 2235993"/>
                <a:gd name="connsiteY25" fmla="*/ 121444 h 545306"/>
                <a:gd name="connsiteX26" fmla="*/ 130968 w 2235993"/>
                <a:gd name="connsiteY26" fmla="*/ 159544 h 545306"/>
                <a:gd name="connsiteX27" fmla="*/ 150018 w 2235993"/>
                <a:gd name="connsiteY27" fmla="*/ 178594 h 545306"/>
                <a:gd name="connsiteX28" fmla="*/ 178593 w 2235993"/>
                <a:gd name="connsiteY28" fmla="*/ 200025 h 545306"/>
                <a:gd name="connsiteX29" fmla="*/ 207168 w 2235993"/>
                <a:gd name="connsiteY29" fmla="*/ 214313 h 545306"/>
                <a:gd name="connsiteX30" fmla="*/ 242887 w 2235993"/>
                <a:gd name="connsiteY30" fmla="*/ 228600 h 545306"/>
                <a:gd name="connsiteX31" fmla="*/ 276225 w 2235993"/>
                <a:gd name="connsiteY31" fmla="*/ 233363 h 545306"/>
                <a:gd name="connsiteX32" fmla="*/ 381000 w 2235993"/>
                <a:gd name="connsiteY32" fmla="*/ 233363 h 545306"/>
                <a:gd name="connsiteX33" fmla="*/ 485775 w 2235993"/>
                <a:gd name="connsiteY33" fmla="*/ 230981 h 545306"/>
                <a:gd name="connsiteX34" fmla="*/ 552450 w 2235993"/>
                <a:gd name="connsiteY34" fmla="*/ 214313 h 545306"/>
                <a:gd name="connsiteX35" fmla="*/ 902493 w 2235993"/>
                <a:gd name="connsiteY35" fmla="*/ 166688 h 545306"/>
                <a:gd name="connsiteX36" fmla="*/ 1259681 w 2235993"/>
                <a:gd name="connsiteY36" fmla="*/ 119063 h 545306"/>
                <a:gd name="connsiteX37" fmla="*/ 1619250 w 2235993"/>
                <a:gd name="connsiteY37" fmla="*/ 73819 h 545306"/>
                <a:gd name="connsiteX38" fmla="*/ 1924050 w 2235993"/>
                <a:gd name="connsiteY38" fmla="*/ 33338 h 545306"/>
                <a:gd name="connsiteX39" fmla="*/ 2188368 w 2235993"/>
                <a:gd name="connsiteY39" fmla="*/ 0 h 545306"/>
                <a:gd name="connsiteX40" fmla="*/ 2235993 w 2235993"/>
                <a:gd name="connsiteY40" fmla="*/ 83344 h 545306"/>
                <a:gd name="connsiteX41" fmla="*/ 1959768 w 2235993"/>
                <a:gd name="connsiteY41" fmla="*/ 140494 h 545306"/>
                <a:gd name="connsiteX42" fmla="*/ 1716881 w 2235993"/>
                <a:gd name="connsiteY42" fmla="*/ 192881 h 545306"/>
                <a:gd name="connsiteX43" fmla="*/ 1438275 w 2235993"/>
                <a:gd name="connsiteY43" fmla="*/ 2524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5993" h="545306">
                  <a:moveTo>
                    <a:pt x="1438275" y="252413"/>
                  </a:moveTo>
                  <a:lnTo>
                    <a:pt x="973931" y="359569"/>
                  </a:lnTo>
                  <a:lnTo>
                    <a:pt x="490537" y="478631"/>
                  </a:lnTo>
                  <a:lnTo>
                    <a:pt x="466725" y="497681"/>
                  </a:lnTo>
                  <a:lnTo>
                    <a:pt x="438150" y="516731"/>
                  </a:lnTo>
                  <a:lnTo>
                    <a:pt x="409575" y="533400"/>
                  </a:lnTo>
                  <a:lnTo>
                    <a:pt x="381000" y="542925"/>
                  </a:lnTo>
                  <a:lnTo>
                    <a:pt x="354806" y="545306"/>
                  </a:lnTo>
                  <a:lnTo>
                    <a:pt x="335756" y="540544"/>
                  </a:lnTo>
                  <a:lnTo>
                    <a:pt x="307181" y="523875"/>
                  </a:lnTo>
                  <a:lnTo>
                    <a:pt x="242887" y="476250"/>
                  </a:lnTo>
                  <a:lnTo>
                    <a:pt x="169068" y="404813"/>
                  </a:lnTo>
                  <a:lnTo>
                    <a:pt x="111918" y="342900"/>
                  </a:lnTo>
                  <a:lnTo>
                    <a:pt x="73818" y="297656"/>
                  </a:lnTo>
                  <a:lnTo>
                    <a:pt x="52387" y="264319"/>
                  </a:lnTo>
                  <a:lnTo>
                    <a:pt x="35718" y="235744"/>
                  </a:lnTo>
                  <a:lnTo>
                    <a:pt x="21431" y="202406"/>
                  </a:lnTo>
                  <a:lnTo>
                    <a:pt x="11906" y="171450"/>
                  </a:lnTo>
                  <a:lnTo>
                    <a:pt x="4762" y="145256"/>
                  </a:lnTo>
                  <a:lnTo>
                    <a:pt x="0" y="109538"/>
                  </a:lnTo>
                  <a:lnTo>
                    <a:pt x="4762" y="85725"/>
                  </a:lnTo>
                  <a:lnTo>
                    <a:pt x="16668" y="71438"/>
                  </a:lnTo>
                  <a:lnTo>
                    <a:pt x="30956" y="66675"/>
                  </a:lnTo>
                  <a:lnTo>
                    <a:pt x="45243" y="71438"/>
                  </a:lnTo>
                  <a:lnTo>
                    <a:pt x="61912" y="85725"/>
                  </a:lnTo>
                  <a:lnTo>
                    <a:pt x="97631" y="121444"/>
                  </a:lnTo>
                  <a:lnTo>
                    <a:pt x="130968" y="159544"/>
                  </a:lnTo>
                  <a:lnTo>
                    <a:pt x="150018" y="178594"/>
                  </a:lnTo>
                  <a:lnTo>
                    <a:pt x="178593" y="200025"/>
                  </a:lnTo>
                  <a:lnTo>
                    <a:pt x="207168" y="214313"/>
                  </a:lnTo>
                  <a:lnTo>
                    <a:pt x="242887" y="228600"/>
                  </a:lnTo>
                  <a:lnTo>
                    <a:pt x="276225" y="233363"/>
                  </a:lnTo>
                  <a:lnTo>
                    <a:pt x="381000" y="233363"/>
                  </a:lnTo>
                  <a:lnTo>
                    <a:pt x="485775" y="230981"/>
                  </a:lnTo>
                  <a:lnTo>
                    <a:pt x="552450" y="214313"/>
                  </a:lnTo>
                  <a:lnTo>
                    <a:pt x="902493" y="166688"/>
                  </a:lnTo>
                  <a:lnTo>
                    <a:pt x="1259681" y="119063"/>
                  </a:lnTo>
                  <a:lnTo>
                    <a:pt x="1619250" y="73819"/>
                  </a:lnTo>
                  <a:lnTo>
                    <a:pt x="1924050" y="33338"/>
                  </a:lnTo>
                  <a:lnTo>
                    <a:pt x="2188368" y="0"/>
                  </a:lnTo>
                  <a:lnTo>
                    <a:pt x="2235993" y="83344"/>
                  </a:lnTo>
                  <a:lnTo>
                    <a:pt x="1959768" y="140494"/>
                  </a:lnTo>
                  <a:lnTo>
                    <a:pt x="1716881" y="192881"/>
                  </a:lnTo>
                  <a:lnTo>
                    <a:pt x="143827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B7389130-D04A-4F3C-8C1F-B9B5151CB6FC}"/>
                </a:ext>
              </a:extLst>
            </p:cNvPr>
            <p:cNvSpPr/>
            <p:nvPr/>
          </p:nvSpPr>
          <p:spPr>
            <a:xfrm>
              <a:off x="6315075" y="4505325"/>
              <a:ext cx="819150" cy="1157288"/>
            </a:xfrm>
            <a:custGeom>
              <a:avLst/>
              <a:gdLst>
                <a:gd name="connsiteX0" fmla="*/ 464344 w 819150"/>
                <a:gd name="connsiteY0" fmla="*/ 828675 h 1157288"/>
                <a:gd name="connsiteX1" fmla="*/ 433388 w 819150"/>
                <a:gd name="connsiteY1" fmla="*/ 747713 h 1157288"/>
                <a:gd name="connsiteX2" fmla="*/ 395288 w 819150"/>
                <a:gd name="connsiteY2" fmla="*/ 659606 h 1157288"/>
                <a:gd name="connsiteX3" fmla="*/ 304800 w 819150"/>
                <a:gd name="connsiteY3" fmla="*/ 502444 h 1157288"/>
                <a:gd name="connsiteX4" fmla="*/ 219075 w 819150"/>
                <a:gd name="connsiteY4" fmla="*/ 354806 h 1157288"/>
                <a:gd name="connsiteX5" fmla="*/ 147638 w 819150"/>
                <a:gd name="connsiteY5" fmla="*/ 250031 h 1157288"/>
                <a:gd name="connsiteX6" fmla="*/ 80963 w 819150"/>
                <a:gd name="connsiteY6" fmla="*/ 152400 h 1157288"/>
                <a:gd name="connsiteX7" fmla="*/ 33338 w 819150"/>
                <a:gd name="connsiteY7" fmla="*/ 92869 h 1157288"/>
                <a:gd name="connsiteX8" fmla="*/ 19050 w 819150"/>
                <a:gd name="connsiteY8" fmla="*/ 76200 h 1157288"/>
                <a:gd name="connsiteX9" fmla="*/ 7144 w 819150"/>
                <a:gd name="connsiteY9" fmla="*/ 59531 h 1157288"/>
                <a:gd name="connsiteX10" fmla="*/ 0 w 819150"/>
                <a:gd name="connsiteY10" fmla="*/ 35719 h 1157288"/>
                <a:gd name="connsiteX11" fmla="*/ 0 w 819150"/>
                <a:gd name="connsiteY11" fmla="*/ 19050 h 1157288"/>
                <a:gd name="connsiteX12" fmla="*/ 4763 w 819150"/>
                <a:gd name="connsiteY12" fmla="*/ 7144 h 1157288"/>
                <a:gd name="connsiteX13" fmla="*/ 21431 w 819150"/>
                <a:gd name="connsiteY13" fmla="*/ 0 h 1157288"/>
                <a:gd name="connsiteX14" fmla="*/ 50006 w 819150"/>
                <a:gd name="connsiteY14" fmla="*/ 7144 h 1157288"/>
                <a:gd name="connsiteX15" fmla="*/ 88106 w 819150"/>
                <a:gd name="connsiteY15" fmla="*/ 35719 h 1157288"/>
                <a:gd name="connsiteX16" fmla="*/ 171450 w 819150"/>
                <a:gd name="connsiteY16" fmla="*/ 111919 h 1157288"/>
                <a:gd name="connsiteX17" fmla="*/ 269081 w 819150"/>
                <a:gd name="connsiteY17" fmla="*/ 200025 h 1157288"/>
                <a:gd name="connsiteX18" fmla="*/ 354806 w 819150"/>
                <a:gd name="connsiteY18" fmla="*/ 276225 h 1157288"/>
                <a:gd name="connsiteX19" fmla="*/ 428625 w 819150"/>
                <a:gd name="connsiteY19" fmla="*/ 347663 h 1157288"/>
                <a:gd name="connsiteX20" fmla="*/ 507206 w 819150"/>
                <a:gd name="connsiteY20" fmla="*/ 423863 h 1157288"/>
                <a:gd name="connsiteX21" fmla="*/ 578644 w 819150"/>
                <a:gd name="connsiteY21" fmla="*/ 502444 h 1157288"/>
                <a:gd name="connsiteX22" fmla="*/ 638175 w 819150"/>
                <a:gd name="connsiteY22" fmla="*/ 571500 h 1157288"/>
                <a:gd name="connsiteX23" fmla="*/ 695325 w 819150"/>
                <a:gd name="connsiteY23" fmla="*/ 652463 h 1157288"/>
                <a:gd name="connsiteX24" fmla="*/ 731044 w 819150"/>
                <a:gd name="connsiteY24" fmla="*/ 709613 h 1157288"/>
                <a:gd name="connsiteX25" fmla="*/ 754856 w 819150"/>
                <a:gd name="connsiteY25" fmla="*/ 757238 h 1157288"/>
                <a:gd name="connsiteX26" fmla="*/ 781050 w 819150"/>
                <a:gd name="connsiteY26" fmla="*/ 812006 h 1157288"/>
                <a:gd name="connsiteX27" fmla="*/ 804863 w 819150"/>
                <a:gd name="connsiteY27" fmla="*/ 869156 h 1157288"/>
                <a:gd name="connsiteX28" fmla="*/ 814388 w 819150"/>
                <a:gd name="connsiteY28" fmla="*/ 912019 h 1157288"/>
                <a:gd name="connsiteX29" fmla="*/ 819150 w 819150"/>
                <a:gd name="connsiteY29" fmla="*/ 954881 h 1157288"/>
                <a:gd name="connsiteX30" fmla="*/ 819150 w 819150"/>
                <a:gd name="connsiteY30" fmla="*/ 1009650 h 1157288"/>
                <a:gd name="connsiteX31" fmla="*/ 814388 w 819150"/>
                <a:gd name="connsiteY31" fmla="*/ 1042988 h 1157288"/>
                <a:gd name="connsiteX32" fmla="*/ 807244 w 819150"/>
                <a:gd name="connsiteY32" fmla="*/ 1071563 h 1157288"/>
                <a:gd name="connsiteX33" fmla="*/ 792956 w 819150"/>
                <a:gd name="connsiteY33" fmla="*/ 1102519 h 1157288"/>
                <a:gd name="connsiteX34" fmla="*/ 769144 w 819150"/>
                <a:gd name="connsiteY34" fmla="*/ 1133475 h 1157288"/>
                <a:gd name="connsiteX35" fmla="*/ 742950 w 819150"/>
                <a:gd name="connsiteY35" fmla="*/ 1147763 h 1157288"/>
                <a:gd name="connsiteX36" fmla="*/ 707231 w 819150"/>
                <a:gd name="connsiteY36" fmla="*/ 1157288 h 1157288"/>
                <a:gd name="connsiteX37" fmla="*/ 671513 w 819150"/>
                <a:gd name="connsiteY37" fmla="*/ 1157288 h 1157288"/>
                <a:gd name="connsiteX38" fmla="*/ 642938 w 819150"/>
                <a:gd name="connsiteY38" fmla="*/ 1152525 h 1157288"/>
                <a:gd name="connsiteX39" fmla="*/ 623888 w 819150"/>
                <a:gd name="connsiteY39" fmla="*/ 1145381 h 1157288"/>
                <a:gd name="connsiteX40" fmla="*/ 607219 w 819150"/>
                <a:gd name="connsiteY40" fmla="*/ 1135856 h 1157288"/>
                <a:gd name="connsiteX41" fmla="*/ 590550 w 819150"/>
                <a:gd name="connsiteY41" fmla="*/ 1119188 h 1157288"/>
                <a:gd name="connsiteX42" fmla="*/ 581025 w 819150"/>
                <a:gd name="connsiteY42" fmla="*/ 1100138 h 1157288"/>
                <a:gd name="connsiteX43" fmla="*/ 569119 w 819150"/>
                <a:gd name="connsiteY43" fmla="*/ 1064419 h 1157288"/>
                <a:gd name="connsiteX44" fmla="*/ 547688 w 819150"/>
                <a:gd name="connsiteY44" fmla="*/ 1023938 h 1157288"/>
                <a:gd name="connsiteX45" fmla="*/ 504825 w 819150"/>
                <a:gd name="connsiteY45" fmla="*/ 940594 h 1157288"/>
                <a:gd name="connsiteX46" fmla="*/ 464344 w 819150"/>
                <a:gd name="connsiteY46" fmla="*/ 828675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9150" h="1157288">
                  <a:moveTo>
                    <a:pt x="464344" y="828675"/>
                  </a:moveTo>
                  <a:lnTo>
                    <a:pt x="433388" y="747713"/>
                  </a:lnTo>
                  <a:lnTo>
                    <a:pt x="395288" y="659606"/>
                  </a:lnTo>
                  <a:lnTo>
                    <a:pt x="304800" y="502444"/>
                  </a:lnTo>
                  <a:lnTo>
                    <a:pt x="219075" y="354806"/>
                  </a:lnTo>
                  <a:lnTo>
                    <a:pt x="147638" y="250031"/>
                  </a:lnTo>
                  <a:lnTo>
                    <a:pt x="80963" y="152400"/>
                  </a:lnTo>
                  <a:lnTo>
                    <a:pt x="33338" y="92869"/>
                  </a:lnTo>
                  <a:lnTo>
                    <a:pt x="19050" y="76200"/>
                  </a:lnTo>
                  <a:lnTo>
                    <a:pt x="7144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88106" y="35719"/>
                  </a:lnTo>
                  <a:lnTo>
                    <a:pt x="171450" y="111919"/>
                  </a:lnTo>
                  <a:lnTo>
                    <a:pt x="269081" y="200025"/>
                  </a:lnTo>
                  <a:lnTo>
                    <a:pt x="354806" y="276225"/>
                  </a:lnTo>
                  <a:lnTo>
                    <a:pt x="428625" y="347663"/>
                  </a:lnTo>
                  <a:lnTo>
                    <a:pt x="507206" y="423863"/>
                  </a:lnTo>
                  <a:lnTo>
                    <a:pt x="578644" y="502444"/>
                  </a:lnTo>
                  <a:lnTo>
                    <a:pt x="638175" y="571500"/>
                  </a:lnTo>
                  <a:lnTo>
                    <a:pt x="695325" y="652463"/>
                  </a:lnTo>
                  <a:lnTo>
                    <a:pt x="731044" y="709613"/>
                  </a:lnTo>
                  <a:lnTo>
                    <a:pt x="754856" y="757238"/>
                  </a:lnTo>
                  <a:lnTo>
                    <a:pt x="781050" y="812006"/>
                  </a:lnTo>
                  <a:lnTo>
                    <a:pt x="804863" y="869156"/>
                  </a:lnTo>
                  <a:lnTo>
                    <a:pt x="814388" y="912019"/>
                  </a:lnTo>
                  <a:lnTo>
                    <a:pt x="819150" y="954881"/>
                  </a:lnTo>
                  <a:lnTo>
                    <a:pt x="819150" y="1009650"/>
                  </a:lnTo>
                  <a:lnTo>
                    <a:pt x="814388" y="1042988"/>
                  </a:lnTo>
                  <a:lnTo>
                    <a:pt x="807244" y="1071563"/>
                  </a:lnTo>
                  <a:lnTo>
                    <a:pt x="792956" y="1102519"/>
                  </a:lnTo>
                  <a:lnTo>
                    <a:pt x="769144" y="1133475"/>
                  </a:lnTo>
                  <a:lnTo>
                    <a:pt x="742950" y="1147763"/>
                  </a:lnTo>
                  <a:lnTo>
                    <a:pt x="707231" y="1157288"/>
                  </a:lnTo>
                  <a:lnTo>
                    <a:pt x="671513" y="1157288"/>
                  </a:lnTo>
                  <a:lnTo>
                    <a:pt x="642938" y="1152525"/>
                  </a:lnTo>
                  <a:lnTo>
                    <a:pt x="623888" y="1145381"/>
                  </a:lnTo>
                  <a:lnTo>
                    <a:pt x="607219" y="1135856"/>
                  </a:lnTo>
                  <a:lnTo>
                    <a:pt x="590550" y="1119188"/>
                  </a:lnTo>
                  <a:lnTo>
                    <a:pt x="581025" y="1100138"/>
                  </a:lnTo>
                  <a:lnTo>
                    <a:pt x="569119" y="1064419"/>
                  </a:lnTo>
                  <a:lnTo>
                    <a:pt x="547688" y="1023938"/>
                  </a:lnTo>
                  <a:lnTo>
                    <a:pt x="504825" y="940594"/>
                  </a:lnTo>
                  <a:lnTo>
                    <a:pt x="464344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6754" name="グループ化 1">
            <a:extLst>
              <a:ext uri="{FF2B5EF4-FFF2-40B4-BE49-F238E27FC236}">
                <a16:creationId xmlns:a16="http://schemas.microsoft.com/office/drawing/2014/main" id="{C4F21F2E-AF99-427A-AE7A-9B5755ADD962}"/>
              </a:ext>
            </a:extLst>
          </p:cNvPr>
          <p:cNvGrpSpPr>
            <a:grpSpLocks/>
          </p:cNvGrpSpPr>
          <p:nvPr/>
        </p:nvGrpSpPr>
        <p:grpSpPr bwMode="auto">
          <a:xfrm>
            <a:off x="2551113" y="1573213"/>
            <a:ext cx="4583112" cy="4332287"/>
            <a:chOff x="2551113" y="1573213"/>
            <a:chExt cx="4583112" cy="43322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DD1DECC-9B52-4353-855C-746CCCA82646}"/>
                </a:ext>
              </a:extLst>
            </p:cNvPr>
            <p:cNvSpPr/>
            <p:nvPr/>
          </p:nvSpPr>
          <p:spPr>
            <a:xfrm>
              <a:off x="2665413" y="2600325"/>
              <a:ext cx="1790700" cy="569913"/>
            </a:xfrm>
            <a:custGeom>
              <a:avLst/>
              <a:gdLst>
                <a:gd name="connsiteX0" fmla="*/ 1340644 w 1790700"/>
                <a:gd name="connsiteY0" fmla="*/ 307181 h 569119"/>
                <a:gd name="connsiteX1" fmla="*/ 1166812 w 1790700"/>
                <a:gd name="connsiteY1" fmla="*/ 345281 h 569119"/>
                <a:gd name="connsiteX2" fmla="*/ 1009650 w 1790700"/>
                <a:gd name="connsiteY2" fmla="*/ 378619 h 569119"/>
                <a:gd name="connsiteX3" fmla="*/ 719137 w 1790700"/>
                <a:gd name="connsiteY3" fmla="*/ 454819 h 569119"/>
                <a:gd name="connsiteX4" fmla="*/ 554831 w 1790700"/>
                <a:gd name="connsiteY4" fmla="*/ 504825 h 569119"/>
                <a:gd name="connsiteX5" fmla="*/ 459581 w 1790700"/>
                <a:gd name="connsiteY5" fmla="*/ 540544 h 569119"/>
                <a:gd name="connsiteX6" fmla="*/ 400050 w 1790700"/>
                <a:gd name="connsiteY6" fmla="*/ 566738 h 569119"/>
                <a:gd name="connsiteX7" fmla="*/ 383381 w 1790700"/>
                <a:gd name="connsiteY7" fmla="*/ 569119 h 569119"/>
                <a:gd name="connsiteX8" fmla="*/ 345281 w 1790700"/>
                <a:gd name="connsiteY8" fmla="*/ 569119 h 569119"/>
                <a:gd name="connsiteX9" fmla="*/ 314325 w 1790700"/>
                <a:gd name="connsiteY9" fmla="*/ 559594 h 569119"/>
                <a:gd name="connsiteX10" fmla="*/ 280987 w 1790700"/>
                <a:gd name="connsiteY10" fmla="*/ 542925 h 569119"/>
                <a:gd name="connsiteX11" fmla="*/ 211931 w 1790700"/>
                <a:gd name="connsiteY11" fmla="*/ 495300 h 569119"/>
                <a:gd name="connsiteX12" fmla="*/ 140494 w 1790700"/>
                <a:gd name="connsiteY12" fmla="*/ 440531 h 569119"/>
                <a:gd name="connsiteX13" fmla="*/ 73819 w 1790700"/>
                <a:gd name="connsiteY13" fmla="*/ 373856 h 569119"/>
                <a:gd name="connsiteX14" fmla="*/ 28575 w 1790700"/>
                <a:gd name="connsiteY14" fmla="*/ 328613 h 569119"/>
                <a:gd name="connsiteX15" fmla="*/ 7144 w 1790700"/>
                <a:gd name="connsiteY15" fmla="*/ 304800 h 569119"/>
                <a:gd name="connsiteX16" fmla="*/ 0 w 1790700"/>
                <a:gd name="connsiteY16" fmla="*/ 290513 h 569119"/>
                <a:gd name="connsiteX17" fmla="*/ 0 w 1790700"/>
                <a:gd name="connsiteY17" fmla="*/ 276225 h 569119"/>
                <a:gd name="connsiteX18" fmla="*/ 0 w 1790700"/>
                <a:gd name="connsiteY18" fmla="*/ 261938 h 569119"/>
                <a:gd name="connsiteX19" fmla="*/ 7144 w 1790700"/>
                <a:gd name="connsiteY19" fmla="*/ 250031 h 569119"/>
                <a:gd name="connsiteX20" fmla="*/ 21431 w 1790700"/>
                <a:gd name="connsiteY20" fmla="*/ 247650 h 569119"/>
                <a:gd name="connsiteX21" fmla="*/ 42862 w 1790700"/>
                <a:gd name="connsiteY21" fmla="*/ 254794 h 569119"/>
                <a:gd name="connsiteX22" fmla="*/ 80962 w 1790700"/>
                <a:gd name="connsiteY22" fmla="*/ 273844 h 569119"/>
                <a:gd name="connsiteX23" fmla="*/ 119062 w 1790700"/>
                <a:gd name="connsiteY23" fmla="*/ 288131 h 569119"/>
                <a:gd name="connsiteX24" fmla="*/ 169069 w 1790700"/>
                <a:gd name="connsiteY24" fmla="*/ 304800 h 569119"/>
                <a:gd name="connsiteX25" fmla="*/ 209550 w 1790700"/>
                <a:gd name="connsiteY25" fmla="*/ 316706 h 569119"/>
                <a:gd name="connsiteX26" fmla="*/ 259556 w 1790700"/>
                <a:gd name="connsiteY26" fmla="*/ 326231 h 569119"/>
                <a:gd name="connsiteX27" fmla="*/ 311944 w 1790700"/>
                <a:gd name="connsiteY27" fmla="*/ 333375 h 569119"/>
                <a:gd name="connsiteX28" fmla="*/ 352425 w 1790700"/>
                <a:gd name="connsiteY28" fmla="*/ 338138 h 569119"/>
                <a:gd name="connsiteX29" fmla="*/ 385762 w 1790700"/>
                <a:gd name="connsiteY29" fmla="*/ 338138 h 569119"/>
                <a:gd name="connsiteX30" fmla="*/ 433387 w 1790700"/>
                <a:gd name="connsiteY30" fmla="*/ 335756 h 569119"/>
                <a:gd name="connsiteX31" fmla="*/ 497681 w 1790700"/>
                <a:gd name="connsiteY31" fmla="*/ 326231 h 569119"/>
                <a:gd name="connsiteX32" fmla="*/ 673894 w 1790700"/>
                <a:gd name="connsiteY32" fmla="*/ 288131 h 569119"/>
                <a:gd name="connsiteX33" fmla="*/ 823912 w 1790700"/>
                <a:gd name="connsiteY33" fmla="*/ 245269 h 569119"/>
                <a:gd name="connsiteX34" fmla="*/ 1007269 w 1790700"/>
                <a:gd name="connsiteY34" fmla="*/ 197644 h 569119"/>
                <a:gd name="connsiteX35" fmla="*/ 1164431 w 1790700"/>
                <a:gd name="connsiteY35" fmla="*/ 150019 h 569119"/>
                <a:gd name="connsiteX36" fmla="*/ 1231106 w 1790700"/>
                <a:gd name="connsiteY36" fmla="*/ 123825 h 569119"/>
                <a:gd name="connsiteX37" fmla="*/ 1312069 w 1790700"/>
                <a:gd name="connsiteY37" fmla="*/ 88106 h 569119"/>
                <a:gd name="connsiteX38" fmla="*/ 1364456 w 1790700"/>
                <a:gd name="connsiteY38" fmla="*/ 61913 h 569119"/>
                <a:gd name="connsiteX39" fmla="*/ 1400175 w 1790700"/>
                <a:gd name="connsiteY39" fmla="*/ 40481 h 569119"/>
                <a:gd name="connsiteX40" fmla="*/ 1435894 w 1790700"/>
                <a:gd name="connsiteY40" fmla="*/ 23813 h 569119"/>
                <a:gd name="connsiteX41" fmla="*/ 1471612 w 1790700"/>
                <a:gd name="connsiteY41" fmla="*/ 7144 h 569119"/>
                <a:gd name="connsiteX42" fmla="*/ 1502569 w 1790700"/>
                <a:gd name="connsiteY42" fmla="*/ 0 h 569119"/>
                <a:gd name="connsiteX43" fmla="*/ 1562100 w 1790700"/>
                <a:gd name="connsiteY43" fmla="*/ 4763 h 569119"/>
                <a:gd name="connsiteX44" fmla="*/ 1633537 w 1790700"/>
                <a:gd name="connsiteY44" fmla="*/ 21431 h 569119"/>
                <a:gd name="connsiteX45" fmla="*/ 1688306 w 1790700"/>
                <a:gd name="connsiteY45" fmla="*/ 40481 h 569119"/>
                <a:gd name="connsiteX46" fmla="*/ 1726406 w 1790700"/>
                <a:gd name="connsiteY46" fmla="*/ 61913 h 569119"/>
                <a:gd name="connsiteX47" fmla="*/ 1757362 w 1790700"/>
                <a:gd name="connsiteY47" fmla="*/ 80963 h 569119"/>
                <a:gd name="connsiteX48" fmla="*/ 1776412 w 1790700"/>
                <a:gd name="connsiteY48" fmla="*/ 97631 h 569119"/>
                <a:gd name="connsiteX49" fmla="*/ 1785937 w 1790700"/>
                <a:gd name="connsiteY49" fmla="*/ 111919 h 569119"/>
                <a:gd name="connsiteX50" fmla="*/ 1790700 w 1790700"/>
                <a:gd name="connsiteY50" fmla="*/ 130969 h 569119"/>
                <a:gd name="connsiteX51" fmla="*/ 1790700 w 1790700"/>
                <a:gd name="connsiteY51" fmla="*/ 159544 h 569119"/>
                <a:gd name="connsiteX52" fmla="*/ 1785937 w 1790700"/>
                <a:gd name="connsiteY52" fmla="*/ 183356 h 569119"/>
                <a:gd name="connsiteX53" fmla="*/ 1774031 w 1790700"/>
                <a:gd name="connsiteY53" fmla="*/ 202406 h 569119"/>
                <a:gd name="connsiteX54" fmla="*/ 1752600 w 1790700"/>
                <a:gd name="connsiteY54" fmla="*/ 216694 h 569119"/>
                <a:gd name="connsiteX55" fmla="*/ 1707356 w 1790700"/>
                <a:gd name="connsiteY55" fmla="*/ 233363 h 569119"/>
                <a:gd name="connsiteX56" fmla="*/ 1652587 w 1790700"/>
                <a:gd name="connsiteY56" fmla="*/ 245269 h 569119"/>
                <a:gd name="connsiteX57" fmla="*/ 1585912 w 1790700"/>
                <a:gd name="connsiteY57" fmla="*/ 254794 h 569119"/>
                <a:gd name="connsiteX58" fmla="*/ 1488281 w 1790700"/>
                <a:gd name="connsiteY58" fmla="*/ 273844 h 569119"/>
                <a:gd name="connsiteX59" fmla="*/ 1340644 w 1790700"/>
                <a:gd name="connsiteY59" fmla="*/ 3071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90700" h="569119">
                  <a:moveTo>
                    <a:pt x="1340644" y="307181"/>
                  </a:moveTo>
                  <a:lnTo>
                    <a:pt x="1166812" y="345281"/>
                  </a:lnTo>
                  <a:lnTo>
                    <a:pt x="1009650" y="378619"/>
                  </a:lnTo>
                  <a:lnTo>
                    <a:pt x="719137" y="454819"/>
                  </a:lnTo>
                  <a:lnTo>
                    <a:pt x="554831" y="504825"/>
                  </a:lnTo>
                  <a:lnTo>
                    <a:pt x="459581" y="540544"/>
                  </a:lnTo>
                  <a:lnTo>
                    <a:pt x="400050" y="566738"/>
                  </a:lnTo>
                  <a:lnTo>
                    <a:pt x="383381" y="569119"/>
                  </a:lnTo>
                  <a:lnTo>
                    <a:pt x="345281" y="569119"/>
                  </a:lnTo>
                  <a:lnTo>
                    <a:pt x="314325" y="559594"/>
                  </a:lnTo>
                  <a:lnTo>
                    <a:pt x="280987" y="542925"/>
                  </a:lnTo>
                  <a:lnTo>
                    <a:pt x="211931" y="495300"/>
                  </a:lnTo>
                  <a:lnTo>
                    <a:pt x="140494" y="440531"/>
                  </a:lnTo>
                  <a:lnTo>
                    <a:pt x="73819" y="373856"/>
                  </a:lnTo>
                  <a:lnTo>
                    <a:pt x="28575" y="328613"/>
                  </a:lnTo>
                  <a:lnTo>
                    <a:pt x="7144" y="304800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0" y="261938"/>
                  </a:lnTo>
                  <a:lnTo>
                    <a:pt x="7144" y="250031"/>
                  </a:lnTo>
                  <a:lnTo>
                    <a:pt x="21431" y="247650"/>
                  </a:lnTo>
                  <a:lnTo>
                    <a:pt x="42862" y="254794"/>
                  </a:lnTo>
                  <a:lnTo>
                    <a:pt x="80962" y="273844"/>
                  </a:lnTo>
                  <a:lnTo>
                    <a:pt x="119062" y="288131"/>
                  </a:lnTo>
                  <a:lnTo>
                    <a:pt x="169069" y="304800"/>
                  </a:lnTo>
                  <a:lnTo>
                    <a:pt x="209550" y="316706"/>
                  </a:lnTo>
                  <a:lnTo>
                    <a:pt x="259556" y="326231"/>
                  </a:lnTo>
                  <a:lnTo>
                    <a:pt x="311944" y="333375"/>
                  </a:lnTo>
                  <a:lnTo>
                    <a:pt x="352425" y="338138"/>
                  </a:lnTo>
                  <a:lnTo>
                    <a:pt x="385762" y="338138"/>
                  </a:lnTo>
                  <a:lnTo>
                    <a:pt x="433387" y="335756"/>
                  </a:lnTo>
                  <a:lnTo>
                    <a:pt x="497681" y="326231"/>
                  </a:lnTo>
                  <a:lnTo>
                    <a:pt x="673894" y="288131"/>
                  </a:lnTo>
                  <a:lnTo>
                    <a:pt x="823912" y="245269"/>
                  </a:lnTo>
                  <a:lnTo>
                    <a:pt x="1007269" y="197644"/>
                  </a:lnTo>
                  <a:lnTo>
                    <a:pt x="1164431" y="150019"/>
                  </a:lnTo>
                  <a:lnTo>
                    <a:pt x="1231106" y="123825"/>
                  </a:lnTo>
                  <a:lnTo>
                    <a:pt x="1312069" y="88106"/>
                  </a:lnTo>
                  <a:lnTo>
                    <a:pt x="1364456" y="61913"/>
                  </a:lnTo>
                  <a:lnTo>
                    <a:pt x="1400175" y="40481"/>
                  </a:lnTo>
                  <a:lnTo>
                    <a:pt x="1435894" y="23813"/>
                  </a:lnTo>
                  <a:lnTo>
                    <a:pt x="1471612" y="7144"/>
                  </a:lnTo>
                  <a:lnTo>
                    <a:pt x="1502569" y="0"/>
                  </a:lnTo>
                  <a:lnTo>
                    <a:pt x="1562100" y="4763"/>
                  </a:lnTo>
                  <a:lnTo>
                    <a:pt x="1633537" y="21431"/>
                  </a:lnTo>
                  <a:lnTo>
                    <a:pt x="1688306" y="40481"/>
                  </a:lnTo>
                  <a:lnTo>
                    <a:pt x="1726406" y="61913"/>
                  </a:lnTo>
                  <a:lnTo>
                    <a:pt x="1757362" y="80963"/>
                  </a:lnTo>
                  <a:lnTo>
                    <a:pt x="1776412" y="97631"/>
                  </a:lnTo>
                  <a:lnTo>
                    <a:pt x="1785937" y="111919"/>
                  </a:lnTo>
                  <a:lnTo>
                    <a:pt x="1790700" y="130969"/>
                  </a:lnTo>
                  <a:lnTo>
                    <a:pt x="1790700" y="159544"/>
                  </a:lnTo>
                  <a:lnTo>
                    <a:pt x="1785937" y="183356"/>
                  </a:lnTo>
                  <a:lnTo>
                    <a:pt x="1774031" y="202406"/>
                  </a:lnTo>
                  <a:lnTo>
                    <a:pt x="1752600" y="216694"/>
                  </a:lnTo>
                  <a:lnTo>
                    <a:pt x="1707356" y="233363"/>
                  </a:lnTo>
                  <a:lnTo>
                    <a:pt x="1652587" y="245269"/>
                  </a:lnTo>
                  <a:lnTo>
                    <a:pt x="1585912" y="254794"/>
                  </a:lnTo>
                  <a:lnTo>
                    <a:pt x="1488281" y="273844"/>
                  </a:lnTo>
                  <a:lnTo>
                    <a:pt x="1340644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75B81A9-C971-439F-982C-206B01C985ED}"/>
                </a:ext>
              </a:extLst>
            </p:cNvPr>
            <p:cNvSpPr/>
            <p:nvPr/>
          </p:nvSpPr>
          <p:spPr>
            <a:xfrm>
              <a:off x="5437188" y="1609725"/>
              <a:ext cx="561975" cy="1020763"/>
            </a:xfrm>
            <a:custGeom>
              <a:avLst/>
              <a:gdLst>
                <a:gd name="connsiteX0" fmla="*/ 483394 w 561975"/>
                <a:gd name="connsiteY0" fmla="*/ 797719 h 1021556"/>
                <a:gd name="connsiteX1" fmla="*/ 459581 w 561975"/>
                <a:gd name="connsiteY1" fmla="*/ 992981 h 1021556"/>
                <a:gd name="connsiteX2" fmla="*/ 245269 w 561975"/>
                <a:gd name="connsiteY2" fmla="*/ 1021556 h 1021556"/>
                <a:gd name="connsiteX3" fmla="*/ 242887 w 561975"/>
                <a:gd name="connsiteY3" fmla="*/ 878681 h 1021556"/>
                <a:gd name="connsiteX4" fmla="*/ 233362 w 561975"/>
                <a:gd name="connsiteY4" fmla="*/ 647700 h 1021556"/>
                <a:gd name="connsiteX5" fmla="*/ 223837 w 561975"/>
                <a:gd name="connsiteY5" fmla="*/ 433388 h 1021556"/>
                <a:gd name="connsiteX6" fmla="*/ 221456 w 561975"/>
                <a:gd name="connsiteY6" fmla="*/ 338138 h 1021556"/>
                <a:gd name="connsiteX7" fmla="*/ 219075 w 561975"/>
                <a:gd name="connsiteY7" fmla="*/ 288131 h 1021556"/>
                <a:gd name="connsiteX8" fmla="*/ 214312 w 561975"/>
                <a:gd name="connsiteY8" fmla="*/ 257175 h 1021556"/>
                <a:gd name="connsiteX9" fmla="*/ 207169 w 561975"/>
                <a:gd name="connsiteY9" fmla="*/ 238125 h 1021556"/>
                <a:gd name="connsiteX10" fmla="*/ 188119 w 561975"/>
                <a:gd name="connsiteY10" fmla="*/ 211931 h 1021556"/>
                <a:gd name="connsiteX11" fmla="*/ 150019 w 561975"/>
                <a:gd name="connsiteY11" fmla="*/ 169069 h 1021556"/>
                <a:gd name="connsiteX12" fmla="*/ 126206 w 561975"/>
                <a:gd name="connsiteY12" fmla="*/ 142875 h 1021556"/>
                <a:gd name="connsiteX13" fmla="*/ 95250 w 561975"/>
                <a:gd name="connsiteY13" fmla="*/ 116681 h 1021556"/>
                <a:gd name="connsiteX14" fmla="*/ 71437 w 561975"/>
                <a:gd name="connsiteY14" fmla="*/ 102394 h 1021556"/>
                <a:gd name="connsiteX15" fmla="*/ 47625 w 561975"/>
                <a:gd name="connsiteY15" fmla="*/ 92869 h 1021556"/>
                <a:gd name="connsiteX16" fmla="*/ 21431 w 561975"/>
                <a:gd name="connsiteY16" fmla="*/ 83344 h 1021556"/>
                <a:gd name="connsiteX17" fmla="*/ 7144 w 561975"/>
                <a:gd name="connsiteY17" fmla="*/ 69056 h 1021556"/>
                <a:gd name="connsiteX18" fmla="*/ 0 w 561975"/>
                <a:gd name="connsiteY18" fmla="*/ 52388 h 1021556"/>
                <a:gd name="connsiteX19" fmla="*/ 2381 w 561975"/>
                <a:gd name="connsiteY19" fmla="*/ 30956 h 1021556"/>
                <a:gd name="connsiteX20" fmla="*/ 9525 w 561975"/>
                <a:gd name="connsiteY20" fmla="*/ 16669 h 1021556"/>
                <a:gd name="connsiteX21" fmla="*/ 30956 w 561975"/>
                <a:gd name="connsiteY21" fmla="*/ 4763 h 1021556"/>
                <a:gd name="connsiteX22" fmla="*/ 78581 w 561975"/>
                <a:gd name="connsiteY22" fmla="*/ 0 h 1021556"/>
                <a:gd name="connsiteX23" fmla="*/ 111919 w 561975"/>
                <a:gd name="connsiteY23" fmla="*/ 0 h 1021556"/>
                <a:gd name="connsiteX24" fmla="*/ 157162 w 561975"/>
                <a:gd name="connsiteY24" fmla="*/ 4763 h 1021556"/>
                <a:gd name="connsiteX25" fmla="*/ 200025 w 561975"/>
                <a:gd name="connsiteY25" fmla="*/ 14288 h 1021556"/>
                <a:gd name="connsiteX26" fmla="*/ 245269 w 561975"/>
                <a:gd name="connsiteY26" fmla="*/ 30956 h 1021556"/>
                <a:gd name="connsiteX27" fmla="*/ 285750 w 561975"/>
                <a:gd name="connsiteY27" fmla="*/ 50006 h 1021556"/>
                <a:gd name="connsiteX28" fmla="*/ 347662 w 561975"/>
                <a:gd name="connsiteY28" fmla="*/ 85725 h 1021556"/>
                <a:gd name="connsiteX29" fmla="*/ 397669 w 561975"/>
                <a:gd name="connsiteY29" fmla="*/ 116681 h 1021556"/>
                <a:gd name="connsiteX30" fmla="*/ 459581 w 561975"/>
                <a:gd name="connsiteY30" fmla="*/ 161925 h 1021556"/>
                <a:gd name="connsiteX31" fmla="*/ 497681 w 561975"/>
                <a:gd name="connsiteY31" fmla="*/ 195263 h 1021556"/>
                <a:gd name="connsiteX32" fmla="*/ 528637 w 561975"/>
                <a:gd name="connsiteY32" fmla="*/ 228600 h 1021556"/>
                <a:gd name="connsiteX33" fmla="*/ 547687 w 561975"/>
                <a:gd name="connsiteY33" fmla="*/ 254794 h 1021556"/>
                <a:gd name="connsiteX34" fmla="*/ 557212 w 561975"/>
                <a:gd name="connsiteY34" fmla="*/ 278606 h 1021556"/>
                <a:gd name="connsiteX35" fmla="*/ 561975 w 561975"/>
                <a:gd name="connsiteY35" fmla="*/ 304800 h 1021556"/>
                <a:gd name="connsiteX36" fmla="*/ 559594 w 561975"/>
                <a:gd name="connsiteY36" fmla="*/ 333375 h 1021556"/>
                <a:gd name="connsiteX37" fmla="*/ 547687 w 561975"/>
                <a:gd name="connsiteY37" fmla="*/ 373856 h 1021556"/>
                <a:gd name="connsiteX38" fmla="*/ 526256 w 561975"/>
                <a:gd name="connsiteY38" fmla="*/ 419100 h 1021556"/>
                <a:gd name="connsiteX39" fmla="*/ 511969 w 561975"/>
                <a:gd name="connsiteY39" fmla="*/ 454819 h 1021556"/>
                <a:gd name="connsiteX40" fmla="*/ 502444 w 561975"/>
                <a:gd name="connsiteY40" fmla="*/ 485775 h 1021556"/>
                <a:gd name="connsiteX41" fmla="*/ 497681 w 561975"/>
                <a:gd name="connsiteY41" fmla="*/ 542925 h 1021556"/>
                <a:gd name="connsiteX42" fmla="*/ 490537 w 561975"/>
                <a:gd name="connsiteY42" fmla="*/ 616744 h 1021556"/>
                <a:gd name="connsiteX43" fmla="*/ 490537 w 561975"/>
                <a:gd name="connsiteY43" fmla="*/ 681038 h 1021556"/>
                <a:gd name="connsiteX44" fmla="*/ 488156 w 561975"/>
                <a:gd name="connsiteY44" fmla="*/ 719138 h 1021556"/>
                <a:gd name="connsiteX45" fmla="*/ 483394 w 561975"/>
                <a:gd name="connsiteY45" fmla="*/ 797719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021556">
                  <a:moveTo>
                    <a:pt x="483394" y="797719"/>
                  </a:moveTo>
                  <a:lnTo>
                    <a:pt x="459581" y="992981"/>
                  </a:lnTo>
                  <a:lnTo>
                    <a:pt x="245269" y="1021556"/>
                  </a:lnTo>
                  <a:lnTo>
                    <a:pt x="242887" y="878681"/>
                  </a:lnTo>
                  <a:lnTo>
                    <a:pt x="233362" y="647700"/>
                  </a:lnTo>
                  <a:lnTo>
                    <a:pt x="223837" y="433388"/>
                  </a:lnTo>
                  <a:cubicBezTo>
                    <a:pt x="223043" y="401638"/>
                    <a:pt x="222250" y="369888"/>
                    <a:pt x="221456" y="338138"/>
                  </a:cubicBezTo>
                  <a:lnTo>
                    <a:pt x="219075" y="288131"/>
                  </a:lnTo>
                  <a:lnTo>
                    <a:pt x="214312" y="257175"/>
                  </a:lnTo>
                  <a:lnTo>
                    <a:pt x="207169" y="238125"/>
                  </a:lnTo>
                  <a:lnTo>
                    <a:pt x="188119" y="211931"/>
                  </a:lnTo>
                  <a:lnTo>
                    <a:pt x="150019" y="169069"/>
                  </a:lnTo>
                  <a:lnTo>
                    <a:pt x="126206" y="142875"/>
                  </a:lnTo>
                  <a:lnTo>
                    <a:pt x="95250" y="116681"/>
                  </a:lnTo>
                  <a:lnTo>
                    <a:pt x="71437" y="102394"/>
                  </a:lnTo>
                  <a:lnTo>
                    <a:pt x="47625" y="92869"/>
                  </a:lnTo>
                  <a:lnTo>
                    <a:pt x="21431" y="83344"/>
                  </a:lnTo>
                  <a:lnTo>
                    <a:pt x="7144" y="69056"/>
                  </a:lnTo>
                  <a:lnTo>
                    <a:pt x="0" y="52388"/>
                  </a:lnTo>
                  <a:lnTo>
                    <a:pt x="2381" y="30956"/>
                  </a:lnTo>
                  <a:lnTo>
                    <a:pt x="9525" y="16669"/>
                  </a:lnTo>
                  <a:lnTo>
                    <a:pt x="30956" y="4763"/>
                  </a:lnTo>
                  <a:lnTo>
                    <a:pt x="78581" y="0"/>
                  </a:lnTo>
                  <a:lnTo>
                    <a:pt x="111919" y="0"/>
                  </a:lnTo>
                  <a:lnTo>
                    <a:pt x="157162" y="4763"/>
                  </a:lnTo>
                  <a:lnTo>
                    <a:pt x="200025" y="14288"/>
                  </a:lnTo>
                  <a:lnTo>
                    <a:pt x="245269" y="30956"/>
                  </a:lnTo>
                  <a:lnTo>
                    <a:pt x="285750" y="50006"/>
                  </a:lnTo>
                  <a:lnTo>
                    <a:pt x="347662" y="85725"/>
                  </a:lnTo>
                  <a:lnTo>
                    <a:pt x="397669" y="116681"/>
                  </a:lnTo>
                  <a:lnTo>
                    <a:pt x="459581" y="161925"/>
                  </a:lnTo>
                  <a:lnTo>
                    <a:pt x="497681" y="195263"/>
                  </a:lnTo>
                  <a:lnTo>
                    <a:pt x="528637" y="228600"/>
                  </a:lnTo>
                  <a:lnTo>
                    <a:pt x="547687" y="254794"/>
                  </a:lnTo>
                  <a:lnTo>
                    <a:pt x="557212" y="278606"/>
                  </a:lnTo>
                  <a:lnTo>
                    <a:pt x="561975" y="304800"/>
                  </a:lnTo>
                  <a:lnTo>
                    <a:pt x="559594" y="333375"/>
                  </a:lnTo>
                  <a:lnTo>
                    <a:pt x="547687" y="373856"/>
                  </a:lnTo>
                  <a:lnTo>
                    <a:pt x="526256" y="419100"/>
                  </a:lnTo>
                  <a:lnTo>
                    <a:pt x="511969" y="454819"/>
                  </a:lnTo>
                  <a:lnTo>
                    <a:pt x="502444" y="485775"/>
                  </a:lnTo>
                  <a:lnTo>
                    <a:pt x="497681" y="542925"/>
                  </a:lnTo>
                  <a:lnTo>
                    <a:pt x="490537" y="616744"/>
                  </a:lnTo>
                  <a:lnTo>
                    <a:pt x="490537" y="681038"/>
                  </a:lnTo>
                  <a:lnTo>
                    <a:pt x="488156" y="719138"/>
                  </a:lnTo>
                  <a:lnTo>
                    <a:pt x="483394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A75CE6D-08A9-4196-817B-70DEAD1D1253}"/>
                </a:ext>
              </a:extLst>
            </p:cNvPr>
            <p:cNvSpPr/>
            <p:nvPr/>
          </p:nvSpPr>
          <p:spPr>
            <a:xfrm rot="16200000">
              <a:off x="1540669" y="3455194"/>
              <a:ext cx="4332287" cy="568325"/>
            </a:xfrm>
            <a:custGeom>
              <a:avLst/>
              <a:gdLst>
                <a:gd name="connsiteX0" fmla="*/ 2614936 w 4332022"/>
                <a:gd name="connsiteY0" fmla="*/ 426169 h 566846"/>
                <a:gd name="connsiteX1" fmla="*/ 2321169 w 4332022"/>
                <a:gd name="connsiteY1" fmla="*/ 430306 h 566846"/>
                <a:gd name="connsiteX2" fmla="*/ 2238418 w 4332022"/>
                <a:gd name="connsiteY2" fmla="*/ 438581 h 566846"/>
                <a:gd name="connsiteX3" fmla="*/ 2081191 w 4332022"/>
                <a:gd name="connsiteY3" fmla="*/ 426169 h 566846"/>
                <a:gd name="connsiteX4" fmla="*/ 1588822 w 4332022"/>
                <a:gd name="connsiteY4" fmla="*/ 438581 h 566846"/>
                <a:gd name="connsiteX5" fmla="*/ 1224717 w 4332022"/>
                <a:gd name="connsiteY5" fmla="*/ 446857 h 566846"/>
                <a:gd name="connsiteX6" fmla="*/ 873025 w 4332022"/>
                <a:gd name="connsiteY6" fmla="*/ 450994 h 566846"/>
                <a:gd name="connsiteX7" fmla="*/ 591671 w 4332022"/>
                <a:gd name="connsiteY7" fmla="*/ 450994 h 566846"/>
                <a:gd name="connsiteX8" fmla="*/ 500644 w 4332022"/>
                <a:gd name="connsiteY8" fmla="*/ 438581 h 566846"/>
                <a:gd name="connsiteX9" fmla="*/ 384793 w 4332022"/>
                <a:gd name="connsiteY9" fmla="*/ 409619 h 566846"/>
                <a:gd name="connsiteX10" fmla="*/ 285492 w 4332022"/>
                <a:gd name="connsiteY10" fmla="*/ 380656 h 566846"/>
                <a:gd name="connsiteX11" fmla="*/ 211016 w 4332022"/>
                <a:gd name="connsiteY11" fmla="*/ 347555 h 566846"/>
                <a:gd name="connsiteX12" fmla="*/ 153090 w 4332022"/>
                <a:gd name="connsiteY12" fmla="*/ 318592 h 566846"/>
                <a:gd name="connsiteX13" fmla="*/ 95164 w 4332022"/>
                <a:gd name="connsiteY13" fmla="*/ 289629 h 566846"/>
                <a:gd name="connsiteX14" fmla="*/ 37238 w 4332022"/>
                <a:gd name="connsiteY14" fmla="*/ 252391 h 566846"/>
                <a:gd name="connsiteX15" fmla="*/ 12413 w 4332022"/>
                <a:gd name="connsiteY15" fmla="*/ 227566 h 566846"/>
                <a:gd name="connsiteX16" fmla="*/ 0 w 4332022"/>
                <a:gd name="connsiteY16" fmla="*/ 194466 h 566846"/>
                <a:gd name="connsiteX17" fmla="*/ 4138 w 4332022"/>
                <a:gd name="connsiteY17" fmla="*/ 157228 h 566846"/>
                <a:gd name="connsiteX18" fmla="*/ 20688 w 4332022"/>
                <a:gd name="connsiteY18" fmla="*/ 136540 h 566846"/>
                <a:gd name="connsiteX19" fmla="*/ 66201 w 4332022"/>
                <a:gd name="connsiteY19" fmla="*/ 111714 h 566846"/>
                <a:gd name="connsiteX20" fmla="*/ 128264 w 4332022"/>
                <a:gd name="connsiteY20" fmla="*/ 86889 h 566846"/>
                <a:gd name="connsiteX21" fmla="*/ 165502 w 4332022"/>
                <a:gd name="connsiteY21" fmla="*/ 62064 h 566846"/>
                <a:gd name="connsiteX22" fmla="*/ 599946 w 4332022"/>
                <a:gd name="connsiteY22" fmla="*/ 165503 h 566846"/>
                <a:gd name="connsiteX23" fmla="*/ 628909 w 4332022"/>
                <a:gd name="connsiteY23" fmla="*/ 177915 h 566846"/>
                <a:gd name="connsiteX24" fmla="*/ 682697 w 4332022"/>
                <a:gd name="connsiteY24" fmla="*/ 194466 h 566846"/>
                <a:gd name="connsiteX25" fmla="*/ 732348 w 4332022"/>
                <a:gd name="connsiteY25" fmla="*/ 202741 h 566846"/>
                <a:gd name="connsiteX26" fmla="*/ 827511 w 4332022"/>
                <a:gd name="connsiteY26" fmla="*/ 211016 h 566846"/>
                <a:gd name="connsiteX27" fmla="*/ 959913 w 4332022"/>
                <a:gd name="connsiteY27" fmla="*/ 211016 h 566846"/>
                <a:gd name="connsiteX28" fmla="*/ 1125416 w 4332022"/>
                <a:gd name="connsiteY28" fmla="*/ 215153 h 566846"/>
                <a:gd name="connsiteX29" fmla="*/ 1270230 w 4332022"/>
                <a:gd name="connsiteY29" fmla="*/ 215153 h 566846"/>
                <a:gd name="connsiteX30" fmla="*/ 1539171 w 4332022"/>
                <a:gd name="connsiteY30" fmla="*/ 223428 h 566846"/>
                <a:gd name="connsiteX31" fmla="*/ 1899139 w 4332022"/>
                <a:gd name="connsiteY31" fmla="*/ 227566 h 566846"/>
                <a:gd name="connsiteX32" fmla="*/ 2089466 w 4332022"/>
                <a:gd name="connsiteY32" fmla="*/ 227566 h 566846"/>
                <a:gd name="connsiteX33" fmla="*/ 2325307 w 4332022"/>
                <a:gd name="connsiteY33" fmla="*/ 227566 h 566846"/>
                <a:gd name="connsiteX34" fmla="*/ 2933528 w 4332022"/>
                <a:gd name="connsiteY34" fmla="*/ 227566 h 566846"/>
                <a:gd name="connsiteX35" fmla="*/ 3074205 w 4332022"/>
                <a:gd name="connsiteY35" fmla="*/ 223428 h 566846"/>
                <a:gd name="connsiteX36" fmla="*/ 3103168 w 4332022"/>
                <a:gd name="connsiteY36" fmla="*/ 227566 h 566846"/>
                <a:gd name="connsiteX37" fmla="*/ 3421759 w 4332022"/>
                <a:gd name="connsiteY37" fmla="*/ 223428 h 566846"/>
                <a:gd name="connsiteX38" fmla="*/ 3707251 w 4332022"/>
                <a:gd name="connsiteY38" fmla="*/ 215153 h 566846"/>
                <a:gd name="connsiteX39" fmla="*/ 3893441 w 4332022"/>
                <a:gd name="connsiteY39" fmla="*/ 206878 h 566846"/>
                <a:gd name="connsiteX40" fmla="*/ 3980330 w 4332022"/>
                <a:gd name="connsiteY40" fmla="*/ 202741 h 566846"/>
                <a:gd name="connsiteX41" fmla="*/ 4021705 w 4332022"/>
                <a:gd name="connsiteY41" fmla="*/ 194466 h 566846"/>
                <a:gd name="connsiteX42" fmla="*/ 4071356 w 4332022"/>
                <a:gd name="connsiteY42" fmla="*/ 182053 h 566846"/>
                <a:gd name="connsiteX43" fmla="*/ 4100319 w 4332022"/>
                <a:gd name="connsiteY43" fmla="*/ 165503 h 566846"/>
                <a:gd name="connsiteX44" fmla="*/ 4129282 w 4332022"/>
                <a:gd name="connsiteY44" fmla="*/ 144815 h 566846"/>
                <a:gd name="connsiteX45" fmla="*/ 4178932 w 4332022"/>
                <a:gd name="connsiteY45" fmla="*/ 86889 h 566846"/>
                <a:gd name="connsiteX46" fmla="*/ 4224445 w 4332022"/>
                <a:gd name="connsiteY46" fmla="*/ 28963 h 566846"/>
                <a:gd name="connsiteX47" fmla="*/ 4236858 w 4332022"/>
                <a:gd name="connsiteY47" fmla="*/ 8276 h 566846"/>
                <a:gd name="connsiteX48" fmla="*/ 4249271 w 4332022"/>
                <a:gd name="connsiteY48" fmla="*/ 0 h 566846"/>
                <a:gd name="connsiteX49" fmla="*/ 4274096 w 4332022"/>
                <a:gd name="connsiteY49" fmla="*/ 0 h 566846"/>
                <a:gd name="connsiteX50" fmla="*/ 4303059 w 4332022"/>
                <a:gd name="connsiteY50" fmla="*/ 0 h 566846"/>
                <a:gd name="connsiteX51" fmla="*/ 4319609 w 4332022"/>
                <a:gd name="connsiteY51" fmla="*/ 8276 h 566846"/>
                <a:gd name="connsiteX52" fmla="*/ 4327884 w 4332022"/>
                <a:gd name="connsiteY52" fmla="*/ 20688 h 566846"/>
                <a:gd name="connsiteX53" fmla="*/ 4332022 w 4332022"/>
                <a:gd name="connsiteY53" fmla="*/ 53789 h 566846"/>
                <a:gd name="connsiteX54" fmla="*/ 4327884 w 4332022"/>
                <a:gd name="connsiteY54" fmla="*/ 111714 h 566846"/>
                <a:gd name="connsiteX55" fmla="*/ 4311334 w 4332022"/>
                <a:gd name="connsiteY55" fmla="*/ 190328 h 566846"/>
                <a:gd name="connsiteX56" fmla="*/ 4274096 w 4332022"/>
                <a:gd name="connsiteY56" fmla="*/ 306180 h 566846"/>
                <a:gd name="connsiteX57" fmla="*/ 4228583 w 4332022"/>
                <a:gd name="connsiteY57" fmla="*/ 405481 h 566846"/>
                <a:gd name="connsiteX58" fmla="*/ 4183070 w 4332022"/>
                <a:gd name="connsiteY58" fmla="*/ 463407 h 566846"/>
                <a:gd name="connsiteX59" fmla="*/ 4149969 w 4332022"/>
                <a:gd name="connsiteY59" fmla="*/ 504782 h 566846"/>
                <a:gd name="connsiteX60" fmla="*/ 4096181 w 4332022"/>
                <a:gd name="connsiteY60" fmla="*/ 542020 h 566846"/>
                <a:gd name="connsiteX61" fmla="*/ 4058943 w 4332022"/>
                <a:gd name="connsiteY61" fmla="*/ 558571 h 566846"/>
                <a:gd name="connsiteX62" fmla="*/ 4013430 w 4332022"/>
                <a:gd name="connsiteY62" fmla="*/ 566846 h 566846"/>
                <a:gd name="connsiteX63" fmla="*/ 3984467 w 4332022"/>
                <a:gd name="connsiteY63" fmla="*/ 562708 h 566846"/>
                <a:gd name="connsiteX64" fmla="*/ 3922404 w 4332022"/>
                <a:gd name="connsiteY64" fmla="*/ 546158 h 566846"/>
                <a:gd name="connsiteX65" fmla="*/ 3889303 w 4332022"/>
                <a:gd name="connsiteY65" fmla="*/ 533745 h 566846"/>
                <a:gd name="connsiteX66" fmla="*/ 3843790 w 4332022"/>
                <a:gd name="connsiteY66" fmla="*/ 513057 h 566846"/>
                <a:gd name="connsiteX67" fmla="*/ 3790002 w 4332022"/>
                <a:gd name="connsiteY67" fmla="*/ 496507 h 566846"/>
                <a:gd name="connsiteX68" fmla="*/ 3736214 w 4332022"/>
                <a:gd name="connsiteY68" fmla="*/ 479957 h 566846"/>
                <a:gd name="connsiteX69" fmla="*/ 3657600 w 4332022"/>
                <a:gd name="connsiteY69" fmla="*/ 463407 h 566846"/>
                <a:gd name="connsiteX70" fmla="*/ 3578987 w 4332022"/>
                <a:gd name="connsiteY70" fmla="*/ 455132 h 566846"/>
                <a:gd name="connsiteX71" fmla="*/ 3463135 w 4332022"/>
                <a:gd name="connsiteY71" fmla="*/ 450994 h 566846"/>
                <a:gd name="connsiteX72" fmla="*/ 3260395 w 4332022"/>
                <a:gd name="connsiteY72" fmla="*/ 434444 h 566846"/>
                <a:gd name="connsiteX73" fmla="*/ 3111443 w 4332022"/>
                <a:gd name="connsiteY73" fmla="*/ 430306 h 566846"/>
                <a:gd name="connsiteX74" fmla="*/ 2983178 w 4332022"/>
                <a:gd name="connsiteY74" fmla="*/ 426169 h 566846"/>
                <a:gd name="connsiteX75" fmla="*/ 2614936 w 4332022"/>
                <a:gd name="connsiteY75" fmla="*/ 426169 h 56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32022" h="566846">
                  <a:moveTo>
                    <a:pt x="2614936" y="426169"/>
                  </a:moveTo>
                  <a:lnTo>
                    <a:pt x="2321169" y="430306"/>
                  </a:lnTo>
                  <a:lnTo>
                    <a:pt x="2238418" y="438581"/>
                  </a:lnTo>
                  <a:lnTo>
                    <a:pt x="2081191" y="426169"/>
                  </a:lnTo>
                  <a:lnTo>
                    <a:pt x="1588822" y="438581"/>
                  </a:lnTo>
                  <a:lnTo>
                    <a:pt x="1224717" y="446857"/>
                  </a:lnTo>
                  <a:lnTo>
                    <a:pt x="873025" y="450994"/>
                  </a:lnTo>
                  <a:lnTo>
                    <a:pt x="591671" y="450994"/>
                  </a:lnTo>
                  <a:lnTo>
                    <a:pt x="500644" y="438581"/>
                  </a:lnTo>
                  <a:lnTo>
                    <a:pt x="384793" y="409619"/>
                  </a:lnTo>
                  <a:lnTo>
                    <a:pt x="285492" y="380656"/>
                  </a:lnTo>
                  <a:lnTo>
                    <a:pt x="211016" y="347555"/>
                  </a:lnTo>
                  <a:lnTo>
                    <a:pt x="153090" y="318592"/>
                  </a:lnTo>
                  <a:lnTo>
                    <a:pt x="95164" y="289629"/>
                  </a:lnTo>
                  <a:lnTo>
                    <a:pt x="37238" y="252391"/>
                  </a:lnTo>
                  <a:lnTo>
                    <a:pt x="12413" y="227566"/>
                  </a:lnTo>
                  <a:lnTo>
                    <a:pt x="0" y="194466"/>
                  </a:lnTo>
                  <a:lnTo>
                    <a:pt x="4138" y="157228"/>
                  </a:lnTo>
                  <a:lnTo>
                    <a:pt x="20688" y="136540"/>
                  </a:lnTo>
                  <a:lnTo>
                    <a:pt x="66201" y="111714"/>
                  </a:lnTo>
                  <a:lnTo>
                    <a:pt x="128264" y="86889"/>
                  </a:lnTo>
                  <a:lnTo>
                    <a:pt x="165502" y="62064"/>
                  </a:lnTo>
                  <a:lnTo>
                    <a:pt x="599946" y="165503"/>
                  </a:lnTo>
                  <a:lnTo>
                    <a:pt x="628909" y="177915"/>
                  </a:lnTo>
                  <a:lnTo>
                    <a:pt x="682697" y="194466"/>
                  </a:lnTo>
                  <a:lnTo>
                    <a:pt x="732348" y="202741"/>
                  </a:lnTo>
                  <a:lnTo>
                    <a:pt x="827511" y="211016"/>
                  </a:lnTo>
                  <a:lnTo>
                    <a:pt x="959913" y="211016"/>
                  </a:lnTo>
                  <a:lnTo>
                    <a:pt x="1125416" y="215153"/>
                  </a:lnTo>
                  <a:lnTo>
                    <a:pt x="1270230" y="215153"/>
                  </a:lnTo>
                  <a:lnTo>
                    <a:pt x="1539171" y="223428"/>
                  </a:lnTo>
                  <a:lnTo>
                    <a:pt x="1899139" y="227566"/>
                  </a:lnTo>
                  <a:lnTo>
                    <a:pt x="2089466" y="227566"/>
                  </a:lnTo>
                  <a:lnTo>
                    <a:pt x="2325307" y="227566"/>
                  </a:lnTo>
                  <a:lnTo>
                    <a:pt x="2933528" y="227566"/>
                  </a:lnTo>
                  <a:lnTo>
                    <a:pt x="3074205" y="223428"/>
                  </a:lnTo>
                  <a:lnTo>
                    <a:pt x="3103168" y="227566"/>
                  </a:lnTo>
                  <a:lnTo>
                    <a:pt x="3421759" y="223428"/>
                  </a:lnTo>
                  <a:lnTo>
                    <a:pt x="3707251" y="215153"/>
                  </a:lnTo>
                  <a:lnTo>
                    <a:pt x="3893441" y="206878"/>
                  </a:lnTo>
                  <a:lnTo>
                    <a:pt x="3980330" y="202741"/>
                  </a:lnTo>
                  <a:lnTo>
                    <a:pt x="4021705" y="194466"/>
                  </a:lnTo>
                  <a:lnTo>
                    <a:pt x="4071356" y="182053"/>
                  </a:lnTo>
                  <a:lnTo>
                    <a:pt x="4100319" y="165503"/>
                  </a:lnTo>
                  <a:lnTo>
                    <a:pt x="4129282" y="144815"/>
                  </a:lnTo>
                  <a:lnTo>
                    <a:pt x="4178932" y="86889"/>
                  </a:lnTo>
                  <a:lnTo>
                    <a:pt x="4224445" y="28963"/>
                  </a:lnTo>
                  <a:lnTo>
                    <a:pt x="4236858" y="8276"/>
                  </a:lnTo>
                  <a:lnTo>
                    <a:pt x="4249271" y="0"/>
                  </a:lnTo>
                  <a:lnTo>
                    <a:pt x="4274096" y="0"/>
                  </a:lnTo>
                  <a:lnTo>
                    <a:pt x="4303059" y="0"/>
                  </a:lnTo>
                  <a:lnTo>
                    <a:pt x="4319609" y="8276"/>
                  </a:lnTo>
                  <a:lnTo>
                    <a:pt x="4327884" y="20688"/>
                  </a:lnTo>
                  <a:lnTo>
                    <a:pt x="4332022" y="53789"/>
                  </a:lnTo>
                  <a:lnTo>
                    <a:pt x="4327884" y="111714"/>
                  </a:lnTo>
                  <a:lnTo>
                    <a:pt x="4311334" y="190328"/>
                  </a:lnTo>
                  <a:lnTo>
                    <a:pt x="4274096" y="306180"/>
                  </a:lnTo>
                  <a:lnTo>
                    <a:pt x="4228583" y="405481"/>
                  </a:lnTo>
                  <a:lnTo>
                    <a:pt x="4183070" y="463407"/>
                  </a:lnTo>
                  <a:lnTo>
                    <a:pt x="4149969" y="504782"/>
                  </a:lnTo>
                  <a:lnTo>
                    <a:pt x="4096181" y="542020"/>
                  </a:lnTo>
                  <a:lnTo>
                    <a:pt x="4058943" y="558571"/>
                  </a:lnTo>
                  <a:lnTo>
                    <a:pt x="4013430" y="566846"/>
                  </a:lnTo>
                  <a:lnTo>
                    <a:pt x="3984467" y="562708"/>
                  </a:lnTo>
                  <a:lnTo>
                    <a:pt x="3922404" y="546158"/>
                  </a:lnTo>
                  <a:lnTo>
                    <a:pt x="3889303" y="533745"/>
                  </a:lnTo>
                  <a:lnTo>
                    <a:pt x="3843790" y="513057"/>
                  </a:lnTo>
                  <a:lnTo>
                    <a:pt x="3790002" y="496507"/>
                  </a:lnTo>
                  <a:lnTo>
                    <a:pt x="3736214" y="479957"/>
                  </a:lnTo>
                  <a:lnTo>
                    <a:pt x="3657600" y="463407"/>
                  </a:lnTo>
                  <a:lnTo>
                    <a:pt x="3578987" y="455132"/>
                  </a:lnTo>
                  <a:lnTo>
                    <a:pt x="3463135" y="450994"/>
                  </a:lnTo>
                  <a:lnTo>
                    <a:pt x="3260395" y="434444"/>
                  </a:lnTo>
                  <a:lnTo>
                    <a:pt x="3111443" y="430306"/>
                  </a:lnTo>
                  <a:lnTo>
                    <a:pt x="2983178" y="426169"/>
                  </a:lnTo>
                  <a:lnTo>
                    <a:pt x="2614936" y="426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FC61CA2-DEBA-4521-9A77-261CEE8D348A}"/>
                </a:ext>
              </a:extLst>
            </p:cNvPr>
            <p:cNvSpPr/>
            <p:nvPr/>
          </p:nvSpPr>
          <p:spPr>
            <a:xfrm>
              <a:off x="3009900" y="5199063"/>
              <a:ext cx="630238" cy="584200"/>
            </a:xfrm>
            <a:custGeom>
              <a:avLst/>
              <a:gdLst>
                <a:gd name="connsiteX0" fmla="*/ 209550 w 631031"/>
                <a:gd name="connsiteY0" fmla="*/ 88106 h 585787"/>
                <a:gd name="connsiteX1" fmla="*/ 340519 w 631031"/>
                <a:gd name="connsiteY1" fmla="*/ 140494 h 585787"/>
                <a:gd name="connsiteX2" fmla="*/ 385763 w 631031"/>
                <a:gd name="connsiteY2" fmla="*/ 154781 h 585787"/>
                <a:gd name="connsiteX3" fmla="*/ 440531 w 631031"/>
                <a:gd name="connsiteY3" fmla="*/ 169069 h 585787"/>
                <a:gd name="connsiteX4" fmla="*/ 473869 w 631031"/>
                <a:gd name="connsiteY4" fmla="*/ 173831 h 585787"/>
                <a:gd name="connsiteX5" fmla="*/ 502444 w 631031"/>
                <a:gd name="connsiteY5" fmla="*/ 173831 h 585787"/>
                <a:gd name="connsiteX6" fmla="*/ 533400 w 631031"/>
                <a:gd name="connsiteY6" fmla="*/ 166687 h 585787"/>
                <a:gd name="connsiteX7" fmla="*/ 552450 w 631031"/>
                <a:gd name="connsiteY7" fmla="*/ 147637 h 585787"/>
                <a:gd name="connsiteX8" fmla="*/ 631031 w 631031"/>
                <a:gd name="connsiteY8" fmla="*/ 42862 h 585787"/>
                <a:gd name="connsiteX9" fmla="*/ 552450 w 631031"/>
                <a:gd name="connsiteY9" fmla="*/ 585787 h 585787"/>
                <a:gd name="connsiteX10" fmla="*/ 481013 w 631031"/>
                <a:gd name="connsiteY10" fmla="*/ 547687 h 585787"/>
                <a:gd name="connsiteX11" fmla="*/ 431006 w 631031"/>
                <a:gd name="connsiteY11" fmla="*/ 492919 h 585787"/>
                <a:gd name="connsiteX12" fmla="*/ 383381 w 631031"/>
                <a:gd name="connsiteY12" fmla="*/ 435769 h 585787"/>
                <a:gd name="connsiteX13" fmla="*/ 304800 w 631031"/>
                <a:gd name="connsiteY13" fmla="*/ 352425 h 585787"/>
                <a:gd name="connsiteX14" fmla="*/ 202406 w 631031"/>
                <a:gd name="connsiteY14" fmla="*/ 252412 h 585787"/>
                <a:gd name="connsiteX15" fmla="*/ 97631 w 631031"/>
                <a:gd name="connsiteY15" fmla="*/ 142875 h 585787"/>
                <a:gd name="connsiteX16" fmla="*/ 47625 w 631031"/>
                <a:gd name="connsiteY16" fmla="*/ 95250 h 585787"/>
                <a:gd name="connsiteX17" fmla="*/ 19050 w 631031"/>
                <a:gd name="connsiteY17" fmla="*/ 69056 h 585787"/>
                <a:gd name="connsiteX18" fmla="*/ 9525 w 631031"/>
                <a:gd name="connsiteY18" fmla="*/ 54769 h 585787"/>
                <a:gd name="connsiteX19" fmla="*/ 2381 w 631031"/>
                <a:gd name="connsiteY19" fmla="*/ 40481 h 585787"/>
                <a:gd name="connsiteX20" fmla="*/ 0 w 631031"/>
                <a:gd name="connsiteY20" fmla="*/ 21431 h 585787"/>
                <a:gd name="connsiteX21" fmla="*/ 4763 w 631031"/>
                <a:gd name="connsiteY21" fmla="*/ 7144 h 585787"/>
                <a:gd name="connsiteX22" fmla="*/ 14288 w 631031"/>
                <a:gd name="connsiteY22" fmla="*/ 0 h 585787"/>
                <a:gd name="connsiteX23" fmla="*/ 33338 w 631031"/>
                <a:gd name="connsiteY23" fmla="*/ 2381 h 585787"/>
                <a:gd name="connsiteX24" fmla="*/ 64294 w 631031"/>
                <a:gd name="connsiteY24" fmla="*/ 16669 h 585787"/>
                <a:gd name="connsiteX25" fmla="*/ 209550 w 631031"/>
                <a:gd name="connsiteY25" fmla="*/ 88106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031" h="585787">
                  <a:moveTo>
                    <a:pt x="209550" y="88106"/>
                  </a:moveTo>
                  <a:lnTo>
                    <a:pt x="340519" y="140494"/>
                  </a:lnTo>
                  <a:lnTo>
                    <a:pt x="385763" y="154781"/>
                  </a:lnTo>
                  <a:lnTo>
                    <a:pt x="440531" y="169069"/>
                  </a:lnTo>
                  <a:lnTo>
                    <a:pt x="473869" y="173831"/>
                  </a:lnTo>
                  <a:lnTo>
                    <a:pt x="502444" y="173831"/>
                  </a:lnTo>
                  <a:lnTo>
                    <a:pt x="533400" y="166687"/>
                  </a:lnTo>
                  <a:lnTo>
                    <a:pt x="552450" y="147637"/>
                  </a:lnTo>
                  <a:lnTo>
                    <a:pt x="631031" y="42862"/>
                  </a:lnTo>
                  <a:lnTo>
                    <a:pt x="552450" y="585787"/>
                  </a:lnTo>
                  <a:lnTo>
                    <a:pt x="481013" y="547687"/>
                  </a:lnTo>
                  <a:lnTo>
                    <a:pt x="431006" y="492919"/>
                  </a:lnTo>
                  <a:lnTo>
                    <a:pt x="383381" y="435769"/>
                  </a:lnTo>
                  <a:lnTo>
                    <a:pt x="304800" y="352425"/>
                  </a:lnTo>
                  <a:lnTo>
                    <a:pt x="202406" y="252412"/>
                  </a:lnTo>
                  <a:lnTo>
                    <a:pt x="97631" y="142875"/>
                  </a:lnTo>
                  <a:lnTo>
                    <a:pt x="47625" y="95250"/>
                  </a:lnTo>
                  <a:lnTo>
                    <a:pt x="19050" y="69056"/>
                  </a:lnTo>
                  <a:lnTo>
                    <a:pt x="9525" y="54769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20955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115407F-CCE7-4E48-9C24-B4C1A73FD3C0}"/>
                </a:ext>
              </a:extLst>
            </p:cNvPr>
            <p:cNvSpPr/>
            <p:nvPr/>
          </p:nvSpPr>
          <p:spPr>
            <a:xfrm>
              <a:off x="2551113" y="3316288"/>
              <a:ext cx="1785937" cy="1322387"/>
            </a:xfrm>
            <a:custGeom>
              <a:avLst/>
              <a:gdLst>
                <a:gd name="connsiteX0" fmla="*/ 935831 w 1785937"/>
                <a:gd name="connsiteY0" fmla="*/ 828675 h 1321594"/>
                <a:gd name="connsiteX1" fmla="*/ 757237 w 1785937"/>
                <a:gd name="connsiteY1" fmla="*/ 954882 h 1321594"/>
                <a:gd name="connsiteX2" fmla="*/ 607219 w 1785937"/>
                <a:gd name="connsiteY2" fmla="*/ 1062038 h 1321594"/>
                <a:gd name="connsiteX3" fmla="*/ 502444 w 1785937"/>
                <a:gd name="connsiteY3" fmla="*/ 1135857 h 1321594"/>
                <a:gd name="connsiteX4" fmla="*/ 476250 w 1785937"/>
                <a:gd name="connsiteY4" fmla="*/ 1162050 h 1321594"/>
                <a:gd name="connsiteX5" fmla="*/ 440531 w 1785937"/>
                <a:gd name="connsiteY5" fmla="*/ 1200150 h 1321594"/>
                <a:gd name="connsiteX6" fmla="*/ 419100 w 1785937"/>
                <a:gd name="connsiteY6" fmla="*/ 1231107 h 1321594"/>
                <a:gd name="connsiteX7" fmla="*/ 383381 w 1785937"/>
                <a:gd name="connsiteY7" fmla="*/ 1285875 h 1321594"/>
                <a:gd name="connsiteX8" fmla="*/ 369094 w 1785937"/>
                <a:gd name="connsiteY8" fmla="*/ 1304925 h 1321594"/>
                <a:gd name="connsiteX9" fmla="*/ 352425 w 1785937"/>
                <a:gd name="connsiteY9" fmla="*/ 1316832 h 1321594"/>
                <a:gd name="connsiteX10" fmla="*/ 330994 w 1785937"/>
                <a:gd name="connsiteY10" fmla="*/ 1321594 h 1321594"/>
                <a:gd name="connsiteX11" fmla="*/ 302419 w 1785937"/>
                <a:gd name="connsiteY11" fmla="*/ 1321594 h 1321594"/>
                <a:gd name="connsiteX12" fmla="*/ 276225 w 1785937"/>
                <a:gd name="connsiteY12" fmla="*/ 1314450 h 1321594"/>
                <a:gd name="connsiteX13" fmla="*/ 254794 w 1785937"/>
                <a:gd name="connsiteY13" fmla="*/ 1302544 h 1321594"/>
                <a:gd name="connsiteX14" fmla="*/ 219075 w 1785937"/>
                <a:gd name="connsiteY14" fmla="*/ 1271588 h 1321594"/>
                <a:gd name="connsiteX15" fmla="*/ 173831 w 1785937"/>
                <a:gd name="connsiteY15" fmla="*/ 1223963 h 1321594"/>
                <a:gd name="connsiteX16" fmla="*/ 142875 w 1785937"/>
                <a:gd name="connsiteY16" fmla="*/ 1188244 h 1321594"/>
                <a:gd name="connsiteX17" fmla="*/ 119062 w 1785937"/>
                <a:gd name="connsiteY17" fmla="*/ 1145382 h 1321594"/>
                <a:gd name="connsiteX18" fmla="*/ 80962 w 1785937"/>
                <a:gd name="connsiteY18" fmla="*/ 1071563 h 1321594"/>
                <a:gd name="connsiteX19" fmla="*/ 45244 w 1785937"/>
                <a:gd name="connsiteY19" fmla="*/ 997744 h 1321594"/>
                <a:gd name="connsiteX20" fmla="*/ 14287 w 1785937"/>
                <a:gd name="connsiteY20" fmla="*/ 940594 h 1321594"/>
                <a:gd name="connsiteX21" fmla="*/ 2381 w 1785937"/>
                <a:gd name="connsiteY21" fmla="*/ 914400 h 1321594"/>
                <a:gd name="connsiteX22" fmla="*/ 0 w 1785937"/>
                <a:gd name="connsiteY22" fmla="*/ 892969 h 1321594"/>
                <a:gd name="connsiteX23" fmla="*/ 9525 w 1785937"/>
                <a:gd name="connsiteY23" fmla="*/ 878682 h 1321594"/>
                <a:gd name="connsiteX24" fmla="*/ 23812 w 1785937"/>
                <a:gd name="connsiteY24" fmla="*/ 873919 h 1321594"/>
                <a:gd name="connsiteX25" fmla="*/ 42862 w 1785937"/>
                <a:gd name="connsiteY25" fmla="*/ 881063 h 1321594"/>
                <a:gd name="connsiteX26" fmla="*/ 69056 w 1785937"/>
                <a:gd name="connsiteY26" fmla="*/ 909638 h 1321594"/>
                <a:gd name="connsiteX27" fmla="*/ 92869 w 1785937"/>
                <a:gd name="connsiteY27" fmla="*/ 931069 h 1321594"/>
                <a:gd name="connsiteX28" fmla="*/ 126206 w 1785937"/>
                <a:gd name="connsiteY28" fmla="*/ 952500 h 1321594"/>
                <a:gd name="connsiteX29" fmla="*/ 152400 w 1785937"/>
                <a:gd name="connsiteY29" fmla="*/ 964407 h 1321594"/>
                <a:gd name="connsiteX30" fmla="*/ 192881 w 1785937"/>
                <a:gd name="connsiteY30" fmla="*/ 973932 h 1321594"/>
                <a:gd name="connsiteX31" fmla="*/ 235744 w 1785937"/>
                <a:gd name="connsiteY31" fmla="*/ 971550 h 1321594"/>
                <a:gd name="connsiteX32" fmla="*/ 278606 w 1785937"/>
                <a:gd name="connsiteY32" fmla="*/ 959644 h 1321594"/>
                <a:gd name="connsiteX33" fmla="*/ 330994 w 1785937"/>
                <a:gd name="connsiteY33" fmla="*/ 928688 h 1321594"/>
                <a:gd name="connsiteX34" fmla="*/ 481012 w 1785937"/>
                <a:gd name="connsiteY34" fmla="*/ 847725 h 1321594"/>
                <a:gd name="connsiteX35" fmla="*/ 688181 w 1785937"/>
                <a:gd name="connsiteY35" fmla="*/ 726282 h 1321594"/>
                <a:gd name="connsiteX36" fmla="*/ 871537 w 1785937"/>
                <a:gd name="connsiteY36" fmla="*/ 607219 h 1321594"/>
                <a:gd name="connsiteX37" fmla="*/ 973931 w 1785937"/>
                <a:gd name="connsiteY37" fmla="*/ 540544 h 1321594"/>
                <a:gd name="connsiteX38" fmla="*/ 1119187 w 1785937"/>
                <a:gd name="connsiteY38" fmla="*/ 457200 h 1321594"/>
                <a:gd name="connsiteX39" fmla="*/ 1281112 w 1785937"/>
                <a:gd name="connsiteY39" fmla="*/ 328613 h 1321594"/>
                <a:gd name="connsiteX40" fmla="*/ 1390650 w 1785937"/>
                <a:gd name="connsiteY40" fmla="*/ 247650 h 1321594"/>
                <a:gd name="connsiteX41" fmla="*/ 1509712 w 1785937"/>
                <a:gd name="connsiteY41" fmla="*/ 159544 h 1321594"/>
                <a:gd name="connsiteX42" fmla="*/ 1643062 w 1785937"/>
                <a:gd name="connsiteY42" fmla="*/ 59532 h 1321594"/>
                <a:gd name="connsiteX43" fmla="*/ 1704975 w 1785937"/>
                <a:gd name="connsiteY43" fmla="*/ 11907 h 1321594"/>
                <a:gd name="connsiteX44" fmla="*/ 1724025 w 1785937"/>
                <a:gd name="connsiteY44" fmla="*/ 0 h 1321594"/>
                <a:gd name="connsiteX45" fmla="*/ 1740694 w 1785937"/>
                <a:gd name="connsiteY45" fmla="*/ 0 h 1321594"/>
                <a:gd name="connsiteX46" fmla="*/ 1766887 w 1785937"/>
                <a:gd name="connsiteY46" fmla="*/ 4763 h 1321594"/>
                <a:gd name="connsiteX47" fmla="*/ 1781175 w 1785937"/>
                <a:gd name="connsiteY47" fmla="*/ 11907 h 1321594"/>
                <a:gd name="connsiteX48" fmla="*/ 1785937 w 1785937"/>
                <a:gd name="connsiteY48" fmla="*/ 21432 h 1321594"/>
                <a:gd name="connsiteX49" fmla="*/ 1785937 w 1785937"/>
                <a:gd name="connsiteY49" fmla="*/ 40482 h 1321594"/>
                <a:gd name="connsiteX50" fmla="*/ 1769269 w 1785937"/>
                <a:gd name="connsiteY50" fmla="*/ 69057 h 1321594"/>
                <a:gd name="connsiteX51" fmla="*/ 1678781 w 1785937"/>
                <a:gd name="connsiteY51" fmla="*/ 157163 h 1321594"/>
                <a:gd name="connsiteX52" fmla="*/ 1535906 w 1785937"/>
                <a:gd name="connsiteY52" fmla="*/ 288132 h 1321594"/>
                <a:gd name="connsiteX53" fmla="*/ 1433512 w 1785937"/>
                <a:gd name="connsiteY53" fmla="*/ 388144 h 1321594"/>
                <a:gd name="connsiteX54" fmla="*/ 1278731 w 1785937"/>
                <a:gd name="connsiteY54" fmla="*/ 535782 h 1321594"/>
                <a:gd name="connsiteX55" fmla="*/ 1121569 w 1785937"/>
                <a:gd name="connsiteY55" fmla="*/ 692944 h 1321594"/>
                <a:gd name="connsiteX56" fmla="*/ 935831 w 1785937"/>
                <a:gd name="connsiteY56" fmla="*/ 8286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85937" h="1321594">
                  <a:moveTo>
                    <a:pt x="935831" y="828675"/>
                  </a:moveTo>
                  <a:lnTo>
                    <a:pt x="757237" y="954882"/>
                  </a:lnTo>
                  <a:lnTo>
                    <a:pt x="607219" y="1062038"/>
                  </a:lnTo>
                  <a:lnTo>
                    <a:pt x="502444" y="1135857"/>
                  </a:lnTo>
                  <a:lnTo>
                    <a:pt x="476250" y="1162050"/>
                  </a:lnTo>
                  <a:lnTo>
                    <a:pt x="440531" y="1200150"/>
                  </a:lnTo>
                  <a:lnTo>
                    <a:pt x="419100" y="1231107"/>
                  </a:lnTo>
                  <a:lnTo>
                    <a:pt x="383381" y="1285875"/>
                  </a:lnTo>
                  <a:lnTo>
                    <a:pt x="369094" y="1304925"/>
                  </a:lnTo>
                  <a:lnTo>
                    <a:pt x="352425" y="1316832"/>
                  </a:lnTo>
                  <a:lnTo>
                    <a:pt x="330994" y="1321594"/>
                  </a:lnTo>
                  <a:lnTo>
                    <a:pt x="302419" y="1321594"/>
                  </a:lnTo>
                  <a:lnTo>
                    <a:pt x="276225" y="1314450"/>
                  </a:lnTo>
                  <a:lnTo>
                    <a:pt x="254794" y="1302544"/>
                  </a:lnTo>
                  <a:lnTo>
                    <a:pt x="219075" y="1271588"/>
                  </a:lnTo>
                  <a:lnTo>
                    <a:pt x="173831" y="1223963"/>
                  </a:lnTo>
                  <a:lnTo>
                    <a:pt x="142875" y="1188244"/>
                  </a:lnTo>
                  <a:lnTo>
                    <a:pt x="119062" y="1145382"/>
                  </a:lnTo>
                  <a:lnTo>
                    <a:pt x="80962" y="1071563"/>
                  </a:lnTo>
                  <a:lnTo>
                    <a:pt x="45244" y="997744"/>
                  </a:lnTo>
                  <a:lnTo>
                    <a:pt x="14287" y="940594"/>
                  </a:lnTo>
                  <a:lnTo>
                    <a:pt x="2381" y="914400"/>
                  </a:lnTo>
                  <a:lnTo>
                    <a:pt x="0" y="892969"/>
                  </a:lnTo>
                  <a:lnTo>
                    <a:pt x="9525" y="878682"/>
                  </a:lnTo>
                  <a:lnTo>
                    <a:pt x="23812" y="873919"/>
                  </a:lnTo>
                  <a:lnTo>
                    <a:pt x="42862" y="881063"/>
                  </a:lnTo>
                  <a:lnTo>
                    <a:pt x="69056" y="909638"/>
                  </a:lnTo>
                  <a:lnTo>
                    <a:pt x="92869" y="931069"/>
                  </a:lnTo>
                  <a:lnTo>
                    <a:pt x="126206" y="952500"/>
                  </a:lnTo>
                  <a:lnTo>
                    <a:pt x="152400" y="964407"/>
                  </a:lnTo>
                  <a:lnTo>
                    <a:pt x="192881" y="973932"/>
                  </a:lnTo>
                  <a:lnTo>
                    <a:pt x="235744" y="971550"/>
                  </a:lnTo>
                  <a:lnTo>
                    <a:pt x="278606" y="959644"/>
                  </a:lnTo>
                  <a:lnTo>
                    <a:pt x="330994" y="928688"/>
                  </a:lnTo>
                  <a:lnTo>
                    <a:pt x="481012" y="847725"/>
                  </a:lnTo>
                  <a:lnTo>
                    <a:pt x="688181" y="726282"/>
                  </a:lnTo>
                  <a:lnTo>
                    <a:pt x="871537" y="607219"/>
                  </a:lnTo>
                  <a:lnTo>
                    <a:pt x="973931" y="540544"/>
                  </a:lnTo>
                  <a:lnTo>
                    <a:pt x="1119187" y="457200"/>
                  </a:lnTo>
                  <a:lnTo>
                    <a:pt x="1281112" y="328613"/>
                  </a:lnTo>
                  <a:lnTo>
                    <a:pt x="1390650" y="247650"/>
                  </a:lnTo>
                  <a:lnTo>
                    <a:pt x="1509712" y="159544"/>
                  </a:lnTo>
                  <a:lnTo>
                    <a:pt x="1643062" y="59532"/>
                  </a:lnTo>
                  <a:lnTo>
                    <a:pt x="1704975" y="11907"/>
                  </a:lnTo>
                  <a:lnTo>
                    <a:pt x="1724025" y="0"/>
                  </a:lnTo>
                  <a:lnTo>
                    <a:pt x="1740694" y="0"/>
                  </a:lnTo>
                  <a:lnTo>
                    <a:pt x="1766887" y="4763"/>
                  </a:lnTo>
                  <a:lnTo>
                    <a:pt x="1781175" y="11907"/>
                  </a:lnTo>
                  <a:lnTo>
                    <a:pt x="1785937" y="21432"/>
                  </a:lnTo>
                  <a:lnTo>
                    <a:pt x="1785937" y="40482"/>
                  </a:lnTo>
                  <a:lnTo>
                    <a:pt x="1769269" y="69057"/>
                  </a:lnTo>
                  <a:lnTo>
                    <a:pt x="1678781" y="157163"/>
                  </a:lnTo>
                  <a:lnTo>
                    <a:pt x="1535906" y="288132"/>
                  </a:lnTo>
                  <a:lnTo>
                    <a:pt x="1433512" y="388144"/>
                  </a:lnTo>
                  <a:lnTo>
                    <a:pt x="1278731" y="535782"/>
                  </a:lnTo>
                  <a:lnTo>
                    <a:pt x="1121569" y="692944"/>
                  </a:lnTo>
                  <a:lnTo>
                    <a:pt x="935831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1642724-C5BC-4846-9881-F83F3C080D5D}"/>
                </a:ext>
              </a:extLst>
            </p:cNvPr>
            <p:cNvSpPr/>
            <p:nvPr/>
          </p:nvSpPr>
          <p:spPr>
            <a:xfrm>
              <a:off x="4872038" y="2357438"/>
              <a:ext cx="2127250" cy="482600"/>
            </a:xfrm>
            <a:custGeom>
              <a:avLst/>
              <a:gdLst>
                <a:gd name="connsiteX0" fmla="*/ 835818 w 2126456"/>
                <a:gd name="connsiteY0" fmla="*/ 364331 h 483393"/>
                <a:gd name="connsiteX1" fmla="*/ 700087 w 2126456"/>
                <a:gd name="connsiteY1" fmla="*/ 385762 h 483393"/>
                <a:gd name="connsiteX2" fmla="*/ 471487 w 2126456"/>
                <a:gd name="connsiteY2" fmla="*/ 416718 h 483393"/>
                <a:gd name="connsiteX3" fmla="*/ 259556 w 2126456"/>
                <a:gd name="connsiteY3" fmla="*/ 450056 h 483393"/>
                <a:gd name="connsiteX4" fmla="*/ 66675 w 2126456"/>
                <a:gd name="connsiteY4" fmla="*/ 483393 h 483393"/>
                <a:gd name="connsiteX5" fmla="*/ 0 w 2126456"/>
                <a:gd name="connsiteY5" fmla="*/ 326231 h 483393"/>
                <a:gd name="connsiteX6" fmla="*/ 221456 w 2126456"/>
                <a:gd name="connsiteY6" fmla="*/ 297656 h 483393"/>
                <a:gd name="connsiteX7" fmla="*/ 507206 w 2126456"/>
                <a:gd name="connsiteY7" fmla="*/ 250031 h 483393"/>
                <a:gd name="connsiteX8" fmla="*/ 819150 w 2126456"/>
                <a:gd name="connsiteY8" fmla="*/ 200025 h 483393"/>
                <a:gd name="connsiteX9" fmla="*/ 1016793 w 2126456"/>
                <a:gd name="connsiteY9" fmla="*/ 157162 h 483393"/>
                <a:gd name="connsiteX10" fmla="*/ 1278731 w 2126456"/>
                <a:gd name="connsiteY10" fmla="*/ 121443 h 483393"/>
                <a:gd name="connsiteX11" fmla="*/ 1524000 w 2126456"/>
                <a:gd name="connsiteY11" fmla="*/ 88106 h 483393"/>
                <a:gd name="connsiteX12" fmla="*/ 1685925 w 2126456"/>
                <a:gd name="connsiteY12" fmla="*/ 9525 h 483393"/>
                <a:gd name="connsiteX13" fmla="*/ 1707356 w 2126456"/>
                <a:gd name="connsiteY13" fmla="*/ 0 h 483393"/>
                <a:gd name="connsiteX14" fmla="*/ 1826418 w 2126456"/>
                <a:gd name="connsiteY14" fmla="*/ 30956 h 483393"/>
                <a:gd name="connsiteX15" fmla="*/ 1974056 w 2126456"/>
                <a:gd name="connsiteY15" fmla="*/ 80962 h 483393"/>
                <a:gd name="connsiteX16" fmla="*/ 2052637 w 2126456"/>
                <a:gd name="connsiteY16" fmla="*/ 107156 h 483393"/>
                <a:gd name="connsiteX17" fmla="*/ 2069306 w 2126456"/>
                <a:gd name="connsiteY17" fmla="*/ 116681 h 483393"/>
                <a:gd name="connsiteX18" fmla="*/ 2083593 w 2126456"/>
                <a:gd name="connsiteY18" fmla="*/ 133350 h 483393"/>
                <a:gd name="connsiteX19" fmla="*/ 2105025 w 2126456"/>
                <a:gd name="connsiteY19" fmla="*/ 169068 h 483393"/>
                <a:gd name="connsiteX20" fmla="*/ 2121693 w 2126456"/>
                <a:gd name="connsiteY20" fmla="*/ 197643 h 483393"/>
                <a:gd name="connsiteX21" fmla="*/ 2126456 w 2126456"/>
                <a:gd name="connsiteY21" fmla="*/ 214312 h 483393"/>
                <a:gd name="connsiteX22" fmla="*/ 2126456 w 2126456"/>
                <a:gd name="connsiteY22" fmla="*/ 240506 h 483393"/>
                <a:gd name="connsiteX23" fmla="*/ 2116931 w 2126456"/>
                <a:gd name="connsiteY23" fmla="*/ 261937 h 483393"/>
                <a:gd name="connsiteX24" fmla="*/ 2097881 w 2126456"/>
                <a:gd name="connsiteY24" fmla="*/ 276225 h 483393"/>
                <a:gd name="connsiteX25" fmla="*/ 2055018 w 2126456"/>
                <a:gd name="connsiteY25" fmla="*/ 288131 h 483393"/>
                <a:gd name="connsiteX26" fmla="*/ 1971675 w 2126456"/>
                <a:gd name="connsiteY26" fmla="*/ 292893 h 483393"/>
                <a:gd name="connsiteX27" fmla="*/ 1743075 w 2126456"/>
                <a:gd name="connsiteY27" fmla="*/ 292893 h 483393"/>
                <a:gd name="connsiteX28" fmla="*/ 1445418 w 2126456"/>
                <a:gd name="connsiteY28" fmla="*/ 307181 h 483393"/>
                <a:gd name="connsiteX29" fmla="*/ 1185862 w 2126456"/>
                <a:gd name="connsiteY29" fmla="*/ 326231 h 483393"/>
                <a:gd name="connsiteX30" fmla="*/ 835818 w 2126456"/>
                <a:gd name="connsiteY30" fmla="*/ 364331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26456" h="483393">
                  <a:moveTo>
                    <a:pt x="835818" y="364331"/>
                  </a:moveTo>
                  <a:lnTo>
                    <a:pt x="700087" y="385762"/>
                  </a:lnTo>
                  <a:lnTo>
                    <a:pt x="471487" y="416718"/>
                  </a:lnTo>
                  <a:lnTo>
                    <a:pt x="259556" y="450056"/>
                  </a:lnTo>
                  <a:lnTo>
                    <a:pt x="66675" y="483393"/>
                  </a:lnTo>
                  <a:lnTo>
                    <a:pt x="0" y="326231"/>
                  </a:lnTo>
                  <a:lnTo>
                    <a:pt x="221456" y="297656"/>
                  </a:lnTo>
                  <a:lnTo>
                    <a:pt x="507206" y="250031"/>
                  </a:lnTo>
                  <a:lnTo>
                    <a:pt x="819150" y="200025"/>
                  </a:lnTo>
                  <a:lnTo>
                    <a:pt x="1016793" y="157162"/>
                  </a:lnTo>
                  <a:lnTo>
                    <a:pt x="1278731" y="121443"/>
                  </a:lnTo>
                  <a:lnTo>
                    <a:pt x="1524000" y="88106"/>
                  </a:lnTo>
                  <a:lnTo>
                    <a:pt x="1685925" y="9525"/>
                  </a:lnTo>
                  <a:lnTo>
                    <a:pt x="1707356" y="0"/>
                  </a:lnTo>
                  <a:lnTo>
                    <a:pt x="1826418" y="30956"/>
                  </a:lnTo>
                  <a:lnTo>
                    <a:pt x="1974056" y="80962"/>
                  </a:lnTo>
                  <a:lnTo>
                    <a:pt x="2052637" y="107156"/>
                  </a:lnTo>
                  <a:lnTo>
                    <a:pt x="2069306" y="116681"/>
                  </a:lnTo>
                  <a:lnTo>
                    <a:pt x="2083593" y="133350"/>
                  </a:lnTo>
                  <a:lnTo>
                    <a:pt x="2105025" y="169068"/>
                  </a:lnTo>
                  <a:lnTo>
                    <a:pt x="2121693" y="197643"/>
                  </a:lnTo>
                  <a:lnTo>
                    <a:pt x="2126456" y="214312"/>
                  </a:lnTo>
                  <a:lnTo>
                    <a:pt x="2126456" y="240506"/>
                  </a:lnTo>
                  <a:lnTo>
                    <a:pt x="2116931" y="261937"/>
                  </a:lnTo>
                  <a:lnTo>
                    <a:pt x="2097881" y="276225"/>
                  </a:lnTo>
                  <a:lnTo>
                    <a:pt x="2055018" y="288131"/>
                  </a:lnTo>
                  <a:lnTo>
                    <a:pt x="1971675" y="292893"/>
                  </a:lnTo>
                  <a:lnTo>
                    <a:pt x="1743075" y="292893"/>
                  </a:lnTo>
                  <a:lnTo>
                    <a:pt x="1445418" y="307181"/>
                  </a:lnTo>
                  <a:lnTo>
                    <a:pt x="1185862" y="326231"/>
                  </a:lnTo>
                  <a:lnTo>
                    <a:pt x="83581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9D2A418-C8C0-4481-A774-613AC10B0406}"/>
                </a:ext>
              </a:extLst>
            </p:cNvPr>
            <p:cNvSpPr/>
            <p:nvPr/>
          </p:nvSpPr>
          <p:spPr>
            <a:xfrm rot="16200000">
              <a:off x="2942432" y="3539331"/>
              <a:ext cx="3117850" cy="1023937"/>
            </a:xfrm>
            <a:custGeom>
              <a:avLst/>
              <a:gdLst>
                <a:gd name="connsiteX0" fmla="*/ 1782647 w 3118190"/>
                <a:gd name="connsiteY0" fmla="*/ 949014 h 1024012"/>
                <a:gd name="connsiteX1" fmla="*/ 1603805 w 3118190"/>
                <a:gd name="connsiteY1" fmla="*/ 917284 h 1024012"/>
                <a:gd name="connsiteX2" fmla="*/ 1453809 w 3118190"/>
                <a:gd name="connsiteY2" fmla="*/ 882670 h 1024012"/>
                <a:gd name="connsiteX3" fmla="*/ 1326889 w 3118190"/>
                <a:gd name="connsiteY3" fmla="*/ 848055 h 1024012"/>
                <a:gd name="connsiteX4" fmla="*/ 1199969 w 3118190"/>
                <a:gd name="connsiteY4" fmla="*/ 810556 h 1024012"/>
                <a:gd name="connsiteX5" fmla="*/ 1093241 w 3118190"/>
                <a:gd name="connsiteY5" fmla="*/ 773057 h 1024012"/>
                <a:gd name="connsiteX6" fmla="*/ 980744 w 3118190"/>
                <a:gd name="connsiteY6" fmla="*/ 729789 h 1024012"/>
                <a:gd name="connsiteX7" fmla="*/ 874016 w 3118190"/>
                <a:gd name="connsiteY7" fmla="*/ 680752 h 1024012"/>
                <a:gd name="connsiteX8" fmla="*/ 775942 w 3118190"/>
                <a:gd name="connsiteY8" fmla="*/ 634599 h 1024012"/>
                <a:gd name="connsiteX9" fmla="*/ 654791 w 3118190"/>
                <a:gd name="connsiteY9" fmla="*/ 568255 h 1024012"/>
                <a:gd name="connsiteX10" fmla="*/ 519217 w 3118190"/>
                <a:gd name="connsiteY10" fmla="*/ 484603 h 1024012"/>
                <a:gd name="connsiteX11" fmla="*/ 346145 w 3118190"/>
                <a:gd name="connsiteY11" fmla="*/ 360568 h 1024012"/>
                <a:gd name="connsiteX12" fmla="*/ 239417 w 3118190"/>
                <a:gd name="connsiteY12" fmla="*/ 274031 h 1024012"/>
                <a:gd name="connsiteX13" fmla="*/ 109612 w 3118190"/>
                <a:gd name="connsiteY13" fmla="*/ 158650 h 1024012"/>
                <a:gd name="connsiteX14" fmla="*/ 34614 w 3118190"/>
                <a:gd name="connsiteY14" fmla="*/ 89421 h 1024012"/>
                <a:gd name="connsiteX15" fmla="*/ 11538 w 3118190"/>
                <a:gd name="connsiteY15" fmla="*/ 66344 h 1024012"/>
                <a:gd name="connsiteX16" fmla="*/ 2884 w 3118190"/>
                <a:gd name="connsiteY16" fmla="*/ 43268 h 1024012"/>
                <a:gd name="connsiteX17" fmla="*/ 0 w 3118190"/>
                <a:gd name="connsiteY17" fmla="*/ 23076 h 1024012"/>
                <a:gd name="connsiteX18" fmla="*/ 5769 w 3118190"/>
                <a:gd name="connsiteY18" fmla="*/ 5769 h 1024012"/>
                <a:gd name="connsiteX19" fmla="*/ 23076 w 3118190"/>
                <a:gd name="connsiteY19" fmla="*/ 0 h 1024012"/>
                <a:gd name="connsiteX20" fmla="*/ 54806 w 3118190"/>
                <a:gd name="connsiteY20" fmla="*/ 11538 h 1024012"/>
                <a:gd name="connsiteX21" fmla="*/ 98074 w 3118190"/>
                <a:gd name="connsiteY21" fmla="*/ 46152 h 1024012"/>
                <a:gd name="connsiteX22" fmla="*/ 193264 w 3118190"/>
                <a:gd name="connsiteY22" fmla="*/ 118266 h 1024012"/>
                <a:gd name="connsiteX23" fmla="*/ 276916 w 3118190"/>
                <a:gd name="connsiteY23" fmla="*/ 175957 h 1024012"/>
                <a:gd name="connsiteX24" fmla="*/ 354798 w 3118190"/>
                <a:gd name="connsiteY24" fmla="*/ 224994 h 1024012"/>
                <a:gd name="connsiteX25" fmla="*/ 435566 w 3118190"/>
                <a:gd name="connsiteY25" fmla="*/ 276916 h 1024012"/>
                <a:gd name="connsiteX26" fmla="*/ 550947 w 3118190"/>
                <a:gd name="connsiteY26" fmla="*/ 340376 h 1024012"/>
                <a:gd name="connsiteX27" fmla="*/ 666329 w 3118190"/>
                <a:gd name="connsiteY27" fmla="*/ 400951 h 1024012"/>
                <a:gd name="connsiteX28" fmla="*/ 770173 w 3118190"/>
                <a:gd name="connsiteY28" fmla="*/ 449988 h 1024012"/>
                <a:gd name="connsiteX29" fmla="*/ 842286 w 3118190"/>
                <a:gd name="connsiteY29" fmla="*/ 481718 h 1024012"/>
                <a:gd name="connsiteX30" fmla="*/ 928822 w 3118190"/>
                <a:gd name="connsiteY30" fmla="*/ 516333 h 1024012"/>
                <a:gd name="connsiteX31" fmla="*/ 1003820 w 3118190"/>
                <a:gd name="connsiteY31" fmla="*/ 545178 h 1024012"/>
                <a:gd name="connsiteX32" fmla="*/ 1090357 w 3118190"/>
                <a:gd name="connsiteY32" fmla="*/ 574024 h 1024012"/>
                <a:gd name="connsiteX33" fmla="*/ 1194200 w 3118190"/>
                <a:gd name="connsiteY33" fmla="*/ 605754 h 1024012"/>
                <a:gd name="connsiteX34" fmla="*/ 1309582 w 3118190"/>
                <a:gd name="connsiteY34" fmla="*/ 634599 h 1024012"/>
                <a:gd name="connsiteX35" fmla="*/ 1450925 w 3118190"/>
                <a:gd name="connsiteY35" fmla="*/ 663445 h 1024012"/>
                <a:gd name="connsiteX36" fmla="*/ 1580729 w 3118190"/>
                <a:gd name="connsiteY36" fmla="*/ 686521 h 1024012"/>
                <a:gd name="connsiteX37" fmla="*/ 1704764 w 3118190"/>
                <a:gd name="connsiteY37" fmla="*/ 706713 h 1024012"/>
                <a:gd name="connsiteX38" fmla="*/ 1831684 w 3118190"/>
                <a:gd name="connsiteY38" fmla="*/ 721135 h 1024012"/>
                <a:gd name="connsiteX39" fmla="*/ 1993219 w 3118190"/>
                <a:gd name="connsiteY39" fmla="*/ 738443 h 1024012"/>
                <a:gd name="connsiteX40" fmla="*/ 2238405 w 3118190"/>
                <a:gd name="connsiteY40" fmla="*/ 755750 h 1024012"/>
                <a:gd name="connsiteX41" fmla="*/ 2474937 w 3118190"/>
                <a:gd name="connsiteY41" fmla="*/ 758635 h 1024012"/>
                <a:gd name="connsiteX42" fmla="*/ 2711470 w 3118190"/>
                <a:gd name="connsiteY42" fmla="*/ 755750 h 1024012"/>
                <a:gd name="connsiteX43" fmla="*/ 2763391 w 3118190"/>
                <a:gd name="connsiteY43" fmla="*/ 747096 h 1024012"/>
                <a:gd name="connsiteX44" fmla="*/ 2858581 w 3118190"/>
                <a:gd name="connsiteY44" fmla="*/ 726905 h 1024012"/>
                <a:gd name="connsiteX45" fmla="*/ 2910503 w 3118190"/>
                <a:gd name="connsiteY45" fmla="*/ 709597 h 1024012"/>
                <a:gd name="connsiteX46" fmla="*/ 2962425 w 3118190"/>
                <a:gd name="connsiteY46" fmla="*/ 689405 h 1024012"/>
                <a:gd name="connsiteX47" fmla="*/ 3031654 w 3118190"/>
                <a:gd name="connsiteY47" fmla="*/ 649022 h 1024012"/>
                <a:gd name="connsiteX48" fmla="*/ 3069153 w 3118190"/>
                <a:gd name="connsiteY48" fmla="*/ 623061 h 1024012"/>
                <a:gd name="connsiteX49" fmla="*/ 3089345 w 3118190"/>
                <a:gd name="connsiteY49" fmla="*/ 614407 h 1024012"/>
                <a:gd name="connsiteX50" fmla="*/ 3100883 w 3118190"/>
                <a:gd name="connsiteY50" fmla="*/ 614407 h 1024012"/>
                <a:gd name="connsiteX51" fmla="*/ 3112421 w 3118190"/>
                <a:gd name="connsiteY51" fmla="*/ 617292 h 1024012"/>
                <a:gd name="connsiteX52" fmla="*/ 3118190 w 3118190"/>
                <a:gd name="connsiteY52" fmla="*/ 625946 h 1024012"/>
                <a:gd name="connsiteX53" fmla="*/ 3118190 w 3118190"/>
                <a:gd name="connsiteY53" fmla="*/ 654791 h 1024012"/>
                <a:gd name="connsiteX54" fmla="*/ 3106652 w 3118190"/>
                <a:gd name="connsiteY54" fmla="*/ 706713 h 1024012"/>
                <a:gd name="connsiteX55" fmla="*/ 3074922 w 3118190"/>
                <a:gd name="connsiteY55" fmla="*/ 796134 h 1024012"/>
                <a:gd name="connsiteX56" fmla="*/ 3034538 w 3118190"/>
                <a:gd name="connsiteY56" fmla="*/ 882670 h 1024012"/>
                <a:gd name="connsiteX57" fmla="*/ 2999924 w 3118190"/>
                <a:gd name="connsiteY57" fmla="*/ 937476 h 1024012"/>
                <a:gd name="connsiteX58" fmla="*/ 2919157 w 3118190"/>
                <a:gd name="connsiteY58" fmla="*/ 1024012 h 1024012"/>
                <a:gd name="connsiteX59" fmla="*/ 2792237 w 3118190"/>
                <a:gd name="connsiteY59" fmla="*/ 1024012 h 1024012"/>
                <a:gd name="connsiteX60" fmla="*/ 2532628 w 3118190"/>
                <a:gd name="connsiteY60" fmla="*/ 1018243 h 1024012"/>
                <a:gd name="connsiteX61" fmla="*/ 2307634 w 3118190"/>
                <a:gd name="connsiteY61" fmla="*/ 1009590 h 1024012"/>
                <a:gd name="connsiteX62" fmla="*/ 2131677 w 3118190"/>
                <a:gd name="connsiteY62" fmla="*/ 995167 h 1024012"/>
                <a:gd name="connsiteX63" fmla="*/ 1961489 w 3118190"/>
                <a:gd name="connsiteY63" fmla="*/ 974975 h 1024012"/>
                <a:gd name="connsiteX64" fmla="*/ 1782647 w 3118190"/>
                <a:gd name="connsiteY64" fmla="*/ 949014 h 102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18190" h="1024012">
                  <a:moveTo>
                    <a:pt x="1782647" y="949014"/>
                  </a:moveTo>
                  <a:lnTo>
                    <a:pt x="1603805" y="917284"/>
                  </a:lnTo>
                  <a:lnTo>
                    <a:pt x="1453809" y="882670"/>
                  </a:lnTo>
                  <a:lnTo>
                    <a:pt x="1326889" y="848055"/>
                  </a:lnTo>
                  <a:lnTo>
                    <a:pt x="1199969" y="810556"/>
                  </a:lnTo>
                  <a:lnTo>
                    <a:pt x="1093241" y="773057"/>
                  </a:lnTo>
                  <a:lnTo>
                    <a:pt x="980744" y="729789"/>
                  </a:lnTo>
                  <a:lnTo>
                    <a:pt x="874016" y="680752"/>
                  </a:lnTo>
                  <a:lnTo>
                    <a:pt x="775942" y="634599"/>
                  </a:lnTo>
                  <a:lnTo>
                    <a:pt x="654791" y="568255"/>
                  </a:lnTo>
                  <a:lnTo>
                    <a:pt x="519217" y="484603"/>
                  </a:lnTo>
                  <a:lnTo>
                    <a:pt x="346145" y="360568"/>
                  </a:lnTo>
                  <a:lnTo>
                    <a:pt x="239417" y="274031"/>
                  </a:lnTo>
                  <a:lnTo>
                    <a:pt x="109612" y="158650"/>
                  </a:lnTo>
                  <a:lnTo>
                    <a:pt x="34614" y="89421"/>
                  </a:lnTo>
                  <a:lnTo>
                    <a:pt x="11538" y="66344"/>
                  </a:lnTo>
                  <a:lnTo>
                    <a:pt x="2884" y="43268"/>
                  </a:lnTo>
                  <a:lnTo>
                    <a:pt x="0" y="23076"/>
                  </a:lnTo>
                  <a:lnTo>
                    <a:pt x="5769" y="5769"/>
                  </a:lnTo>
                  <a:lnTo>
                    <a:pt x="23076" y="0"/>
                  </a:lnTo>
                  <a:lnTo>
                    <a:pt x="54806" y="11538"/>
                  </a:lnTo>
                  <a:lnTo>
                    <a:pt x="98074" y="46152"/>
                  </a:lnTo>
                  <a:lnTo>
                    <a:pt x="193264" y="118266"/>
                  </a:lnTo>
                  <a:lnTo>
                    <a:pt x="276916" y="175957"/>
                  </a:lnTo>
                  <a:lnTo>
                    <a:pt x="354798" y="224994"/>
                  </a:lnTo>
                  <a:lnTo>
                    <a:pt x="435566" y="276916"/>
                  </a:lnTo>
                  <a:lnTo>
                    <a:pt x="550947" y="340376"/>
                  </a:lnTo>
                  <a:lnTo>
                    <a:pt x="666329" y="400951"/>
                  </a:lnTo>
                  <a:lnTo>
                    <a:pt x="770173" y="449988"/>
                  </a:lnTo>
                  <a:lnTo>
                    <a:pt x="842286" y="481718"/>
                  </a:lnTo>
                  <a:lnTo>
                    <a:pt x="928822" y="516333"/>
                  </a:lnTo>
                  <a:lnTo>
                    <a:pt x="1003820" y="545178"/>
                  </a:lnTo>
                  <a:lnTo>
                    <a:pt x="1090357" y="574024"/>
                  </a:lnTo>
                  <a:lnTo>
                    <a:pt x="1194200" y="605754"/>
                  </a:lnTo>
                  <a:lnTo>
                    <a:pt x="1309582" y="634599"/>
                  </a:lnTo>
                  <a:lnTo>
                    <a:pt x="1450925" y="663445"/>
                  </a:lnTo>
                  <a:lnTo>
                    <a:pt x="1580729" y="686521"/>
                  </a:lnTo>
                  <a:lnTo>
                    <a:pt x="1704764" y="706713"/>
                  </a:lnTo>
                  <a:lnTo>
                    <a:pt x="1831684" y="721135"/>
                  </a:lnTo>
                  <a:lnTo>
                    <a:pt x="1993219" y="738443"/>
                  </a:lnTo>
                  <a:lnTo>
                    <a:pt x="2238405" y="755750"/>
                  </a:lnTo>
                  <a:lnTo>
                    <a:pt x="2474937" y="758635"/>
                  </a:lnTo>
                  <a:lnTo>
                    <a:pt x="2711470" y="755750"/>
                  </a:lnTo>
                  <a:lnTo>
                    <a:pt x="2763391" y="747096"/>
                  </a:lnTo>
                  <a:lnTo>
                    <a:pt x="2858581" y="726905"/>
                  </a:lnTo>
                  <a:lnTo>
                    <a:pt x="2910503" y="709597"/>
                  </a:lnTo>
                  <a:lnTo>
                    <a:pt x="2962425" y="689405"/>
                  </a:lnTo>
                  <a:lnTo>
                    <a:pt x="3031654" y="649022"/>
                  </a:lnTo>
                  <a:lnTo>
                    <a:pt x="3069153" y="623061"/>
                  </a:lnTo>
                  <a:lnTo>
                    <a:pt x="3089345" y="614407"/>
                  </a:lnTo>
                  <a:lnTo>
                    <a:pt x="3100883" y="614407"/>
                  </a:lnTo>
                  <a:lnTo>
                    <a:pt x="3112421" y="617292"/>
                  </a:lnTo>
                  <a:lnTo>
                    <a:pt x="3118190" y="625946"/>
                  </a:lnTo>
                  <a:lnTo>
                    <a:pt x="3118190" y="654791"/>
                  </a:lnTo>
                  <a:lnTo>
                    <a:pt x="3106652" y="706713"/>
                  </a:lnTo>
                  <a:lnTo>
                    <a:pt x="3074922" y="796134"/>
                  </a:lnTo>
                  <a:lnTo>
                    <a:pt x="3034538" y="882670"/>
                  </a:lnTo>
                  <a:lnTo>
                    <a:pt x="2999924" y="937476"/>
                  </a:lnTo>
                  <a:lnTo>
                    <a:pt x="2919157" y="1024012"/>
                  </a:lnTo>
                  <a:lnTo>
                    <a:pt x="2792237" y="1024012"/>
                  </a:lnTo>
                  <a:lnTo>
                    <a:pt x="2532628" y="1018243"/>
                  </a:lnTo>
                  <a:lnTo>
                    <a:pt x="2307634" y="1009590"/>
                  </a:lnTo>
                  <a:lnTo>
                    <a:pt x="2131677" y="995167"/>
                  </a:lnTo>
                  <a:lnTo>
                    <a:pt x="1961489" y="974975"/>
                  </a:lnTo>
                  <a:lnTo>
                    <a:pt x="1782647" y="9490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B77D4B1-4B7C-4CE9-9D03-9D2C0FAB15CF}"/>
                </a:ext>
              </a:extLst>
            </p:cNvPr>
            <p:cNvSpPr/>
            <p:nvPr/>
          </p:nvSpPr>
          <p:spPr>
            <a:xfrm rot="16200000">
              <a:off x="4548188" y="3878263"/>
              <a:ext cx="2038350" cy="1136650"/>
            </a:xfrm>
            <a:custGeom>
              <a:avLst/>
              <a:gdLst>
                <a:gd name="connsiteX0" fmla="*/ 447675 w 2038350"/>
                <a:gd name="connsiteY0" fmla="*/ 369094 h 1135856"/>
                <a:gd name="connsiteX1" fmla="*/ 171450 w 2038350"/>
                <a:gd name="connsiteY1" fmla="*/ 216694 h 1135856"/>
                <a:gd name="connsiteX2" fmla="*/ 23812 w 2038350"/>
                <a:gd name="connsiteY2" fmla="*/ 145256 h 1135856"/>
                <a:gd name="connsiteX3" fmla="*/ 0 w 2038350"/>
                <a:gd name="connsiteY3" fmla="*/ 0 h 1135856"/>
                <a:gd name="connsiteX4" fmla="*/ 161925 w 2038350"/>
                <a:gd name="connsiteY4" fmla="*/ 78581 h 1135856"/>
                <a:gd name="connsiteX5" fmla="*/ 366712 w 2038350"/>
                <a:gd name="connsiteY5" fmla="*/ 173831 h 1135856"/>
                <a:gd name="connsiteX6" fmla="*/ 578644 w 2038350"/>
                <a:gd name="connsiteY6" fmla="*/ 271463 h 1135856"/>
                <a:gd name="connsiteX7" fmla="*/ 771525 w 2038350"/>
                <a:gd name="connsiteY7" fmla="*/ 359569 h 1135856"/>
                <a:gd name="connsiteX8" fmla="*/ 1000125 w 2038350"/>
                <a:gd name="connsiteY8" fmla="*/ 461963 h 1135856"/>
                <a:gd name="connsiteX9" fmla="*/ 1202531 w 2038350"/>
                <a:gd name="connsiteY9" fmla="*/ 552450 h 1135856"/>
                <a:gd name="connsiteX10" fmla="*/ 1338262 w 2038350"/>
                <a:gd name="connsiteY10" fmla="*/ 614363 h 1135856"/>
                <a:gd name="connsiteX11" fmla="*/ 1435894 w 2038350"/>
                <a:gd name="connsiteY11" fmla="*/ 650081 h 1135856"/>
                <a:gd name="connsiteX12" fmla="*/ 1559719 w 2038350"/>
                <a:gd name="connsiteY12" fmla="*/ 692944 h 1135856"/>
                <a:gd name="connsiteX13" fmla="*/ 1690687 w 2038350"/>
                <a:gd name="connsiteY13" fmla="*/ 728663 h 1135856"/>
                <a:gd name="connsiteX14" fmla="*/ 1766887 w 2038350"/>
                <a:gd name="connsiteY14" fmla="*/ 742950 h 1135856"/>
                <a:gd name="connsiteX15" fmla="*/ 1833562 w 2038350"/>
                <a:gd name="connsiteY15" fmla="*/ 750094 h 1135856"/>
                <a:gd name="connsiteX16" fmla="*/ 1857375 w 2038350"/>
                <a:gd name="connsiteY16" fmla="*/ 747713 h 1135856"/>
                <a:gd name="connsiteX17" fmla="*/ 1874044 w 2038350"/>
                <a:gd name="connsiteY17" fmla="*/ 733425 h 1135856"/>
                <a:gd name="connsiteX18" fmla="*/ 1907381 w 2038350"/>
                <a:gd name="connsiteY18" fmla="*/ 692944 h 1135856"/>
                <a:gd name="connsiteX19" fmla="*/ 1955006 w 2038350"/>
                <a:gd name="connsiteY19" fmla="*/ 633413 h 1135856"/>
                <a:gd name="connsiteX20" fmla="*/ 1981200 w 2038350"/>
                <a:gd name="connsiteY20" fmla="*/ 604838 h 1135856"/>
                <a:gd name="connsiteX21" fmla="*/ 1997869 w 2038350"/>
                <a:gd name="connsiteY21" fmla="*/ 595313 h 1135856"/>
                <a:gd name="connsiteX22" fmla="*/ 2012156 w 2038350"/>
                <a:gd name="connsiteY22" fmla="*/ 595313 h 1135856"/>
                <a:gd name="connsiteX23" fmla="*/ 2028825 w 2038350"/>
                <a:gd name="connsiteY23" fmla="*/ 597694 h 1135856"/>
                <a:gd name="connsiteX24" fmla="*/ 2035969 w 2038350"/>
                <a:gd name="connsiteY24" fmla="*/ 607219 h 1135856"/>
                <a:gd name="connsiteX25" fmla="*/ 2038350 w 2038350"/>
                <a:gd name="connsiteY25" fmla="*/ 631031 h 1135856"/>
                <a:gd name="connsiteX26" fmla="*/ 2038350 w 2038350"/>
                <a:gd name="connsiteY26" fmla="*/ 707231 h 1135856"/>
                <a:gd name="connsiteX27" fmla="*/ 2033587 w 2038350"/>
                <a:gd name="connsiteY27" fmla="*/ 819150 h 1135856"/>
                <a:gd name="connsiteX28" fmla="*/ 2028825 w 2038350"/>
                <a:gd name="connsiteY28" fmla="*/ 881063 h 1135856"/>
                <a:gd name="connsiteX29" fmla="*/ 2024062 w 2038350"/>
                <a:gd name="connsiteY29" fmla="*/ 914400 h 1135856"/>
                <a:gd name="connsiteX30" fmla="*/ 2009775 w 2038350"/>
                <a:gd name="connsiteY30" fmla="*/ 959644 h 1135856"/>
                <a:gd name="connsiteX31" fmla="*/ 1985962 w 2038350"/>
                <a:gd name="connsiteY31" fmla="*/ 1007269 h 1135856"/>
                <a:gd name="connsiteX32" fmla="*/ 1947862 w 2038350"/>
                <a:gd name="connsiteY32" fmla="*/ 1052513 h 1135856"/>
                <a:gd name="connsiteX33" fmla="*/ 1905000 w 2038350"/>
                <a:gd name="connsiteY33" fmla="*/ 1088231 h 1135856"/>
                <a:gd name="connsiteX34" fmla="*/ 1859756 w 2038350"/>
                <a:gd name="connsiteY34" fmla="*/ 1112044 h 1135856"/>
                <a:gd name="connsiteX35" fmla="*/ 1804987 w 2038350"/>
                <a:gd name="connsiteY35" fmla="*/ 1133475 h 1135856"/>
                <a:gd name="connsiteX36" fmla="*/ 1774031 w 2038350"/>
                <a:gd name="connsiteY36" fmla="*/ 1135856 h 1135856"/>
                <a:gd name="connsiteX37" fmla="*/ 1750219 w 2038350"/>
                <a:gd name="connsiteY37" fmla="*/ 1128713 h 1135856"/>
                <a:gd name="connsiteX38" fmla="*/ 1733550 w 2038350"/>
                <a:gd name="connsiteY38" fmla="*/ 1121569 h 1135856"/>
                <a:gd name="connsiteX39" fmla="*/ 1709737 w 2038350"/>
                <a:gd name="connsiteY39" fmla="*/ 1104900 h 1135856"/>
                <a:gd name="connsiteX40" fmla="*/ 1683544 w 2038350"/>
                <a:gd name="connsiteY40" fmla="*/ 1073944 h 1135856"/>
                <a:gd name="connsiteX41" fmla="*/ 1674019 w 2038350"/>
                <a:gd name="connsiteY41" fmla="*/ 1062038 h 1135856"/>
                <a:gd name="connsiteX42" fmla="*/ 1469231 w 2038350"/>
                <a:gd name="connsiteY42" fmla="*/ 942975 h 1135856"/>
                <a:gd name="connsiteX43" fmla="*/ 1147762 w 2038350"/>
                <a:gd name="connsiteY43" fmla="*/ 764381 h 1135856"/>
                <a:gd name="connsiteX44" fmla="*/ 878681 w 2038350"/>
                <a:gd name="connsiteY44" fmla="*/ 616744 h 1135856"/>
                <a:gd name="connsiteX45" fmla="*/ 654844 w 2038350"/>
                <a:gd name="connsiteY45" fmla="*/ 485775 h 1135856"/>
                <a:gd name="connsiteX46" fmla="*/ 447675 w 2038350"/>
                <a:gd name="connsiteY46" fmla="*/ 369094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38350" h="1135856">
                  <a:moveTo>
                    <a:pt x="447675" y="369094"/>
                  </a:moveTo>
                  <a:lnTo>
                    <a:pt x="171450" y="216694"/>
                  </a:lnTo>
                  <a:lnTo>
                    <a:pt x="23812" y="145256"/>
                  </a:lnTo>
                  <a:lnTo>
                    <a:pt x="0" y="0"/>
                  </a:lnTo>
                  <a:lnTo>
                    <a:pt x="161925" y="78581"/>
                  </a:lnTo>
                  <a:lnTo>
                    <a:pt x="366712" y="173831"/>
                  </a:lnTo>
                  <a:lnTo>
                    <a:pt x="578644" y="271463"/>
                  </a:lnTo>
                  <a:lnTo>
                    <a:pt x="771525" y="359569"/>
                  </a:lnTo>
                  <a:lnTo>
                    <a:pt x="1000125" y="461963"/>
                  </a:lnTo>
                  <a:lnTo>
                    <a:pt x="1202531" y="552450"/>
                  </a:lnTo>
                  <a:lnTo>
                    <a:pt x="1338262" y="614363"/>
                  </a:lnTo>
                  <a:lnTo>
                    <a:pt x="1435894" y="650081"/>
                  </a:lnTo>
                  <a:lnTo>
                    <a:pt x="1559719" y="692944"/>
                  </a:lnTo>
                  <a:lnTo>
                    <a:pt x="1690687" y="728663"/>
                  </a:lnTo>
                  <a:lnTo>
                    <a:pt x="1766887" y="742950"/>
                  </a:lnTo>
                  <a:lnTo>
                    <a:pt x="1833562" y="750094"/>
                  </a:lnTo>
                  <a:lnTo>
                    <a:pt x="1857375" y="747713"/>
                  </a:lnTo>
                  <a:lnTo>
                    <a:pt x="1874044" y="733425"/>
                  </a:lnTo>
                  <a:lnTo>
                    <a:pt x="1907381" y="692944"/>
                  </a:lnTo>
                  <a:lnTo>
                    <a:pt x="1955006" y="633413"/>
                  </a:lnTo>
                  <a:lnTo>
                    <a:pt x="1981200" y="604838"/>
                  </a:lnTo>
                  <a:lnTo>
                    <a:pt x="1997869" y="595313"/>
                  </a:lnTo>
                  <a:lnTo>
                    <a:pt x="2012156" y="595313"/>
                  </a:lnTo>
                  <a:lnTo>
                    <a:pt x="2028825" y="597694"/>
                  </a:lnTo>
                  <a:lnTo>
                    <a:pt x="2035969" y="607219"/>
                  </a:lnTo>
                  <a:lnTo>
                    <a:pt x="2038350" y="631031"/>
                  </a:lnTo>
                  <a:lnTo>
                    <a:pt x="2038350" y="707231"/>
                  </a:lnTo>
                  <a:lnTo>
                    <a:pt x="2033587" y="819150"/>
                  </a:lnTo>
                  <a:lnTo>
                    <a:pt x="2028825" y="881063"/>
                  </a:lnTo>
                  <a:lnTo>
                    <a:pt x="2024062" y="914400"/>
                  </a:lnTo>
                  <a:lnTo>
                    <a:pt x="2009775" y="959644"/>
                  </a:lnTo>
                  <a:lnTo>
                    <a:pt x="1985962" y="1007269"/>
                  </a:lnTo>
                  <a:lnTo>
                    <a:pt x="1947862" y="1052513"/>
                  </a:lnTo>
                  <a:lnTo>
                    <a:pt x="1905000" y="1088231"/>
                  </a:lnTo>
                  <a:lnTo>
                    <a:pt x="1859756" y="1112044"/>
                  </a:lnTo>
                  <a:lnTo>
                    <a:pt x="1804987" y="1133475"/>
                  </a:lnTo>
                  <a:lnTo>
                    <a:pt x="1774031" y="1135856"/>
                  </a:lnTo>
                  <a:lnTo>
                    <a:pt x="1750219" y="1128713"/>
                  </a:lnTo>
                  <a:lnTo>
                    <a:pt x="1733550" y="1121569"/>
                  </a:lnTo>
                  <a:lnTo>
                    <a:pt x="1709737" y="1104900"/>
                  </a:lnTo>
                  <a:lnTo>
                    <a:pt x="1683544" y="1073944"/>
                  </a:lnTo>
                  <a:lnTo>
                    <a:pt x="1674019" y="1062038"/>
                  </a:lnTo>
                  <a:lnTo>
                    <a:pt x="1469231" y="942975"/>
                  </a:lnTo>
                  <a:lnTo>
                    <a:pt x="1147762" y="764381"/>
                  </a:lnTo>
                  <a:lnTo>
                    <a:pt x="878681" y="616744"/>
                  </a:lnTo>
                  <a:lnTo>
                    <a:pt x="654844" y="485775"/>
                  </a:lnTo>
                  <a:lnTo>
                    <a:pt x="447675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B90F893-4334-4F3F-8623-2F2ED71A8B2B}"/>
                </a:ext>
              </a:extLst>
            </p:cNvPr>
            <p:cNvSpPr/>
            <p:nvPr/>
          </p:nvSpPr>
          <p:spPr>
            <a:xfrm>
              <a:off x="4586288" y="5162550"/>
              <a:ext cx="2236787" cy="544513"/>
            </a:xfrm>
            <a:custGeom>
              <a:avLst/>
              <a:gdLst>
                <a:gd name="connsiteX0" fmla="*/ 1438275 w 2235993"/>
                <a:gd name="connsiteY0" fmla="*/ 252413 h 545306"/>
                <a:gd name="connsiteX1" fmla="*/ 973931 w 2235993"/>
                <a:gd name="connsiteY1" fmla="*/ 359569 h 545306"/>
                <a:gd name="connsiteX2" fmla="*/ 490537 w 2235993"/>
                <a:gd name="connsiteY2" fmla="*/ 478631 h 545306"/>
                <a:gd name="connsiteX3" fmla="*/ 466725 w 2235993"/>
                <a:gd name="connsiteY3" fmla="*/ 497681 h 545306"/>
                <a:gd name="connsiteX4" fmla="*/ 438150 w 2235993"/>
                <a:gd name="connsiteY4" fmla="*/ 516731 h 545306"/>
                <a:gd name="connsiteX5" fmla="*/ 409575 w 2235993"/>
                <a:gd name="connsiteY5" fmla="*/ 533400 h 545306"/>
                <a:gd name="connsiteX6" fmla="*/ 381000 w 2235993"/>
                <a:gd name="connsiteY6" fmla="*/ 542925 h 545306"/>
                <a:gd name="connsiteX7" fmla="*/ 354806 w 2235993"/>
                <a:gd name="connsiteY7" fmla="*/ 545306 h 545306"/>
                <a:gd name="connsiteX8" fmla="*/ 335756 w 2235993"/>
                <a:gd name="connsiteY8" fmla="*/ 540544 h 545306"/>
                <a:gd name="connsiteX9" fmla="*/ 307181 w 2235993"/>
                <a:gd name="connsiteY9" fmla="*/ 523875 h 545306"/>
                <a:gd name="connsiteX10" fmla="*/ 242887 w 2235993"/>
                <a:gd name="connsiteY10" fmla="*/ 476250 h 545306"/>
                <a:gd name="connsiteX11" fmla="*/ 169068 w 2235993"/>
                <a:gd name="connsiteY11" fmla="*/ 404813 h 545306"/>
                <a:gd name="connsiteX12" fmla="*/ 111918 w 2235993"/>
                <a:gd name="connsiteY12" fmla="*/ 342900 h 545306"/>
                <a:gd name="connsiteX13" fmla="*/ 73818 w 2235993"/>
                <a:gd name="connsiteY13" fmla="*/ 297656 h 545306"/>
                <a:gd name="connsiteX14" fmla="*/ 52387 w 2235993"/>
                <a:gd name="connsiteY14" fmla="*/ 264319 h 545306"/>
                <a:gd name="connsiteX15" fmla="*/ 35718 w 2235993"/>
                <a:gd name="connsiteY15" fmla="*/ 235744 h 545306"/>
                <a:gd name="connsiteX16" fmla="*/ 21431 w 2235993"/>
                <a:gd name="connsiteY16" fmla="*/ 202406 h 545306"/>
                <a:gd name="connsiteX17" fmla="*/ 11906 w 2235993"/>
                <a:gd name="connsiteY17" fmla="*/ 171450 h 545306"/>
                <a:gd name="connsiteX18" fmla="*/ 4762 w 2235993"/>
                <a:gd name="connsiteY18" fmla="*/ 145256 h 545306"/>
                <a:gd name="connsiteX19" fmla="*/ 0 w 2235993"/>
                <a:gd name="connsiteY19" fmla="*/ 109538 h 545306"/>
                <a:gd name="connsiteX20" fmla="*/ 4762 w 2235993"/>
                <a:gd name="connsiteY20" fmla="*/ 85725 h 545306"/>
                <a:gd name="connsiteX21" fmla="*/ 16668 w 2235993"/>
                <a:gd name="connsiteY21" fmla="*/ 71438 h 545306"/>
                <a:gd name="connsiteX22" fmla="*/ 30956 w 2235993"/>
                <a:gd name="connsiteY22" fmla="*/ 66675 h 545306"/>
                <a:gd name="connsiteX23" fmla="*/ 45243 w 2235993"/>
                <a:gd name="connsiteY23" fmla="*/ 71438 h 545306"/>
                <a:gd name="connsiteX24" fmla="*/ 61912 w 2235993"/>
                <a:gd name="connsiteY24" fmla="*/ 85725 h 545306"/>
                <a:gd name="connsiteX25" fmla="*/ 97631 w 2235993"/>
                <a:gd name="connsiteY25" fmla="*/ 121444 h 545306"/>
                <a:gd name="connsiteX26" fmla="*/ 130968 w 2235993"/>
                <a:gd name="connsiteY26" fmla="*/ 159544 h 545306"/>
                <a:gd name="connsiteX27" fmla="*/ 150018 w 2235993"/>
                <a:gd name="connsiteY27" fmla="*/ 178594 h 545306"/>
                <a:gd name="connsiteX28" fmla="*/ 178593 w 2235993"/>
                <a:gd name="connsiteY28" fmla="*/ 200025 h 545306"/>
                <a:gd name="connsiteX29" fmla="*/ 207168 w 2235993"/>
                <a:gd name="connsiteY29" fmla="*/ 214313 h 545306"/>
                <a:gd name="connsiteX30" fmla="*/ 242887 w 2235993"/>
                <a:gd name="connsiteY30" fmla="*/ 228600 h 545306"/>
                <a:gd name="connsiteX31" fmla="*/ 276225 w 2235993"/>
                <a:gd name="connsiteY31" fmla="*/ 233363 h 545306"/>
                <a:gd name="connsiteX32" fmla="*/ 381000 w 2235993"/>
                <a:gd name="connsiteY32" fmla="*/ 233363 h 545306"/>
                <a:gd name="connsiteX33" fmla="*/ 485775 w 2235993"/>
                <a:gd name="connsiteY33" fmla="*/ 230981 h 545306"/>
                <a:gd name="connsiteX34" fmla="*/ 552450 w 2235993"/>
                <a:gd name="connsiteY34" fmla="*/ 214313 h 545306"/>
                <a:gd name="connsiteX35" fmla="*/ 902493 w 2235993"/>
                <a:gd name="connsiteY35" fmla="*/ 166688 h 545306"/>
                <a:gd name="connsiteX36" fmla="*/ 1259681 w 2235993"/>
                <a:gd name="connsiteY36" fmla="*/ 119063 h 545306"/>
                <a:gd name="connsiteX37" fmla="*/ 1619250 w 2235993"/>
                <a:gd name="connsiteY37" fmla="*/ 73819 h 545306"/>
                <a:gd name="connsiteX38" fmla="*/ 1924050 w 2235993"/>
                <a:gd name="connsiteY38" fmla="*/ 33338 h 545306"/>
                <a:gd name="connsiteX39" fmla="*/ 2188368 w 2235993"/>
                <a:gd name="connsiteY39" fmla="*/ 0 h 545306"/>
                <a:gd name="connsiteX40" fmla="*/ 2235993 w 2235993"/>
                <a:gd name="connsiteY40" fmla="*/ 83344 h 545306"/>
                <a:gd name="connsiteX41" fmla="*/ 1959768 w 2235993"/>
                <a:gd name="connsiteY41" fmla="*/ 140494 h 545306"/>
                <a:gd name="connsiteX42" fmla="*/ 1716881 w 2235993"/>
                <a:gd name="connsiteY42" fmla="*/ 192881 h 545306"/>
                <a:gd name="connsiteX43" fmla="*/ 1438275 w 2235993"/>
                <a:gd name="connsiteY43" fmla="*/ 2524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5993" h="545306">
                  <a:moveTo>
                    <a:pt x="1438275" y="252413"/>
                  </a:moveTo>
                  <a:lnTo>
                    <a:pt x="973931" y="359569"/>
                  </a:lnTo>
                  <a:lnTo>
                    <a:pt x="490537" y="478631"/>
                  </a:lnTo>
                  <a:lnTo>
                    <a:pt x="466725" y="497681"/>
                  </a:lnTo>
                  <a:lnTo>
                    <a:pt x="438150" y="516731"/>
                  </a:lnTo>
                  <a:lnTo>
                    <a:pt x="409575" y="533400"/>
                  </a:lnTo>
                  <a:lnTo>
                    <a:pt x="381000" y="542925"/>
                  </a:lnTo>
                  <a:lnTo>
                    <a:pt x="354806" y="545306"/>
                  </a:lnTo>
                  <a:lnTo>
                    <a:pt x="335756" y="540544"/>
                  </a:lnTo>
                  <a:lnTo>
                    <a:pt x="307181" y="523875"/>
                  </a:lnTo>
                  <a:lnTo>
                    <a:pt x="242887" y="476250"/>
                  </a:lnTo>
                  <a:lnTo>
                    <a:pt x="169068" y="404813"/>
                  </a:lnTo>
                  <a:lnTo>
                    <a:pt x="111918" y="342900"/>
                  </a:lnTo>
                  <a:lnTo>
                    <a:pt x="73818" y="297656"/>
                  </a:lnTo>
                  <a:lnTo>
                    <a:pt x="52387" y="264319"/>
                  </a:lnTo>
                  <a:lnTo>
                    <a:pt x="35718" y="235744"/>
                  </a:lnTo>
                  <a:lnTo>
                    <a:pt x="21431" y="202406"/>
                  </a:lnTo>
                  <a:lnTo>
                    <a:pt x="11906" y="171450"/>
                  </a:lnTo>
                  <a:lnTo>
                    <a:pt x="4762" y="145256"/>
                  </a:lnTo>
                  <a:lnTo>
                    <a:pt x="0" y="109538"/>
                  </a:lnTo>
                  <a:lnTo>
                    <a:pt x="4762" y="85725"/>
                  </a:lnTo>
                  <a:lnTo>
                    <a:pt x="16668" y="71438"/>
                  </a:lnTo>
                  <a:lnTo>
                    <a:pt x="30956" y="66675"/>
                  </a:lnTo>
                  <a:lnTo>
                    <a:pt x="45243" y="71438"/>
                  </a:lnTo>
                  <a:lnTo>
                    <a:pt x="61912" y="85725"/>
                  </a:lnTo>
                  <a:lnTo>
                    <a:pt x="97631" y="121444"/>
                  </a:lnTo>
                  <a:lnTo>
                    <a:pt x="130968" y="159544"/>
                  </a:lnTo>
                  <a:lnTo>
                    <a:pt x="150018" y="178594"/>
                  </a:lnTo>
                  <a:lnTo>
                    <a:pt x="178593" y="200025"/>
                  </a:lnTo>
                  <a:lnTo>
                    <a:pt x="207168" y="214313"/>
                  </a:lnTo>
                  <a:lnTo>
                    <a:pt x="242887" y="228600"/>
                  </a:lnTo>
                  <a:lnTo>
                    <a:pt x="276225" y="233363"/>
                  </a:lnTo>
                  <a:lnTo>
                    <a:pt x="381000" y="233363"/>
                  </a:lnTo>
                  <a:lnTo>
                    <a:pt x="485775" y="230981"/>
                  </a:lnTo>
                  <a:lnTo>
                    <a:pt x="552450" y="214313"/>
                  </a:lnTo>
                  <a:lnTo>
                    <a:pt x="902493" y="166688"/>
                  </a:lnTo>
                  <a:lnTo>
                    <a:pt x="1259681" y="119063"/>
                  </a:lnTo>
                  <a:lnTo>
                    <a:pt x="1619250" y="73819"/>
                  </a:lnTo>
                  <a:lnTo>
                    <a:pt x="1924050" y="33338"/>
                  </a:lnTo>
                  <a:lnTo>
                    <a:pt x="2188368" y="0"/>
                  </a:lnTo>
                  <a:lnTo>
                    <a:pt x="2235993" y="83344"/>
                  </a:lnTo>
                  <a:lnTo>
                    <a:pt x="1959768" y="140494"/>
                  </a:lnTo>
                  <a:lnTo>
                    <a:pt x="1716881" y="192881"/>
                  </a:lnTo>
                  <a:lnTo>
                    <a:pt x="143827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D2F1AE4-7914-4E58-B7AF-94E4A6013FA8}"/>
                </a:ext>
              </a:extLst>
            </p:cNvPr>
            <p:cNvSpPr/>
            <p:nvPr/>
          </p:nvSpPr>
          <p:spPr>
            <a:xfrm>
              <a:off x="6315075" y="4505325"/>
              <a:ext cx="819150" cy="1157288"/>
            </a:xfrm>
            <a:custGeom>
              <a:avLst/>
              <a:gdLst>
                <a:gd name="connsiteX0" fmla="*/ 464344 w 819150"/>
                <a:gd name="connsiteY0" fmla="*/ 828675 h 1157288"/>
                <a:gd name="connsiteX1" fmla="*/ 433388 w 819150"/>
                <a:gd name="connsiteY1" fmla="*/ 747713 h 1157288"/>
                <a:gd name="connsiteX2" fmla="*/ 395288 w 819150"/>
                <a:gd name="connsiteY2" fmla="*/ 659606 h 1157288"/>
                <a:gd name="connsiteX3" fmla="*/ 304800 w 819150"/>
                <a:gd name="connsiteY3" fmla="*/ 502444 h 1157288"/>
                <a:gd name="connsiteX4" fmla="*/ 219075 w 819150"/>
                <a:gd name="connsiteY4" fmla="*/ 354806 h 1157288"/>
                <a:gd name="connsiteX5" fmla="*/ 147638 w 819150"/>
                <a:gd name="connsiteY5" fmla="*/ 250031 h 1157288"/>
                <a:gd name="connsiteX6" fmla="*/ 80963 w 819150"/>
                <a:gd name="connsiteY6" fmla="*/ 152400 h 1157288"/>
                <a:gd name="connsiteX7" fmla="*/ 33338 w 819150"/>
                <a:gd name="connsiteY7" fmla="*/ 92869 h 1157288"/>
                <a:gd name="connsiteX8" fmla="*/ 19050 w 819150"/>
                <a:gd name="connsiteY8" fmla="*/ 76200 h 1157288"/>
                <a:gd name="connsiteX9" fmla="*/ 7144 w 819150"/>
                <a:gd name="connsiteY9" fmla="*/ 59531 h 1157288"/>
                <a:gd name="connsiteX10" fmla="*/ 0 w 819150"/>
                <a:gd name="connsiteY10" fmla="*/ 35719 h 1157288"/>
                <a:gd name="connsiteX11" fmla="*/ 0 w 819150"/>
                <a:gd name="connsiteY11" fmla="*/ 19050 h 1157288"/>
                <a:gd name="connsiteX12" fmla="*/ 4763 w 819150"/>
                <a:gd name="connsiteY12" fmla="*/ 7144 h 1157288"/>
                <a:gd name="connsiteX13" fmla="*/ 21431 w 819150"/>
                <a:gd name="connsiteY13" fmla="*/ 0 h 1157288"/>
                <a:gd name="connsiteX14" fmla="*/ 50006 w 819150"/>
                <a:gd name="connsiteY14" fmla="*/ 7144 h 1157288"/>
                <a:gd name="connsiteX15" fmla="*/ 88106 w 819150"/>
                <a:gd name="connsiteY15" fmla="*/ 35719 h 1157288"/>
                <a:gd name="connsiteX16" fmla="*/ 171450 w 819150"/>
                <a:gd name="connsiteY16" fmla="*/ 111919 h 1157288"/>
                <a:gd name="connsiteX17" fmla="*/ 269081 w 819150"/>
                <a:gd name="connsiteY17" fmla="*/ 200025 h 1157288"/>
                <a:gd name="connsiteX18" fmla="*/ 354806 w 819150"/>
                <a:gd name="connsiteY18" fmla="*/ 276225 h 1157288"/>
                <a:gd name="connsiteX19" fmla="*/ 428625 w 819150"/>
                <a:gd name="connsiteY19" fmla="*/ 347663 h 1157288"/>
                <a:gd name="connsiteX20" fmla="*/ 507206 w 819150"/>
                <a:gd name="connsiteY20" fmla="*/ 423863 h 1157288"/>
                <a:gd name="connsiteX21" fmla="*/ 578644 w 819150"/>
                <a:gd name="connsiteY21" fmla="*/ 502444 h 1157288"/>
                <a:gd name="connsiteX22" fmla="*/ 638175 w 819150"/>
                <a:gd name="connsiteY22" fmla="*/ 571500 h 1157288"/>
                <a:gd name="connsiteX23" fmla="*/ 695325 w 819150"/>
                <a:gd name="connsiteY23" fmla="*/ 652463 h 1157288"/>
                <a:gd name="connsiteX24" fmla="*/ 731044 w 819150"/>
                <a:gd name="connsiteY24" fmla="*/ 709613 h 1157288"/>
                <a:gd name="connsiteX25" fmla="*/ 754856 w 819150"/>
                <a:gd name="connsiteY25" fmla="*/ 757238 h 1157288"/>
                <a:gd name="connsiteX26" fmla="*/ 781050 w 819150"/>
                <a:gd name="connsiteY26" fmla="*/ 812006 h 1157288"/>
                <a:gd name="connsiteX27" fmla="*/ 804863 w 819150"/>
                <a:gd name="connsiteY27" fmla="*/ 869156 h 1157288"/>
                <a:gd name="connsiteX28" fmla="*/ 814388 w 819150"/>
                <a:gd name="connsiteY28" fmla="*/ 912019 h 1157288"/>
                <a:gd name="connsiteX29" fmla="*/ 819150 w 819150"/>
                <a:gd name="connsiteY29" fmla="*/ 954881 h 1157288"/>
                <a:gd name="connsiteX30" fmla="*/ 819150 w 819150"/>
                <a:gd name="connsiteY30" fmla="*/ 1009650 h 1157288"/>
                <a:gd name="connsiteX31" fmla="*/ 814388 w 819150"/>
                <a:gd name="connsiteY31" fmla="*/ 1042988 h 1157288"/>
                <a:gd name="connsiteX32" fmla="*/ 807244 w 819150"/>
                <a:gd name="connsiteY32" fmla="*/ 1071563 h 1157288"/>
                <a:gd name="connsiteX33" fmla="*/ 792956 w 819150"/>
                <a:gd name="connsiteY33" fmla="*/ 1102519 h 1157288"/>
                <a:gd name="connsiteX34" fmla="*/ 769144 w 819150"/>
                <a:gd name="connsiteY34" fmla="*/ 1133475 h 1157288"/>
                <a:gd name="connsiteX35" fmla="*/ 742950 w 819150"/>
                <a:gd name="connsiteY35" fmla="*/ 1147763 h 1157288"/>
                <a:gd name="connsiteX36" fmla="*/ 707231 w 819150"/>
                <a:gd name="connsiteY36" fmla="*/ 1157288 h 1157288"/>
                <a:gd name="connsiteX37" fmla="*/ 671513 w 819150"/>
                <a:gd name="connsiteY37" fmla="*/ 1157288 h 1157288"/>
                <a:gd name="connsiteX38" fmla="*/ 642938 w 819150"/>
                <a:gd name="connsiteY38" fmla="*/ 1152525 h 1157288"/>
                <a:gd name="connsiteX39" fmla="*/ 623888 w 819150"/>
                <a:gd name="connsiteY39" fmla="*/ 1145381 h 1157288"/>
                <a:gd name="connsiteX40" fmla="*/ 607219 w 819150"/>
                <a:gd name="connsiteY40" fmla="*/ 1135856 h 1157288"/>
                <a:gd name="connsiteX41" fmla="*/ 590550 w 819150"/>
                <a:gd name="connsiteY41" fmla="*/ 1119188 h 1157288"/>
                <a:gd name="connsiteX42" fmla="*/ 581025 w 819150"/>
                <a:gd name="connsiteY42" fmla="*/ 1100138 h 1157288"/>
                <a:gd name="connsiteX43" fmla="*/ 569119 w 819150"/>
                <a:gd name="connsiteY43" fmla="*/ 1064419 h 1157288"/>
                <a:gd name="connsiteX44" fmla="*/ 547688 w 819150"/>
                <a:gd name="connsiteY44" fmla="*/ 1023938 h 1157288"/>
                <a:gd name="connsiteX45" fmla="*/ 504825 w 819150"/>
                <a:gd name="connsiteY45" fmla="*/ 940594 h 1157288"/>
                <a:gd name="connsiteX46" fmla="*/ 464344 w 819150"/>
                <a:gd name="connsiteY46" fmla="*/ 828675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9150" h="1157288">
                  <a:moveTo>
                    <a:pt x="464344" y="828675"/>
                  </a:moveTo>
                  <a:lnTo>
                    <a:pt x="433388" y="747713"/>
                  </a:lnTo>
                  <a:lnTo>
                    <a:pt x="395288" y="659606"/>
                  </a:lnTo>
                  <a:lnTo>
                    <a:pt x="304800" y="502444"/>
                  </a:lnTo>
                  <a:lnTo>
                    <a:pt x="219075" y="354806"/>
                  </a:lnTo>
                  <a:lnTo>
                    <a:pt x="147638" y="250031"/>
                  </a:lnTo>
                  <a:lnTo>
                    <a:pt x="80963" y="152400"/>
                  </a:lnTo>
                  <a:lnTo>
                    <a:pt x="33338" y="92869"/>
                  </a:lnTo>
                  <a:lnTo>
                    <a:pt x="19050" y="76200"/>
                  </a:lnTo>
                  <a:lnTo>
                    <a:pt x="7144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88106" y="35719"/>
                  </a:lnTo>
                  <a:lnTo>
                    <a:pt x="171450" y="111919"/>
                  </a:lnTo>
                  <a:lnTo>
                    <a:pt x="269081" y="200025"/>
                  </a:lnTo>
                  <a:lnTo>
                    <a:pt x="354806" y="276225"/>
                  </a:lnTo>
                  <a:lnTo>
                    <a:pt x="428625" y="347663"/>
                  </a:lnTo>
                  <a:lnTo>
                    <a:pt x="507206" y="423863"/>
                  </a:lnTo>
                  <a:lnTo>
                    <a:pt x="578644" y="502444"/>
                  </a:lnTo>
                  <a:lnTo>
                    <a:pt x="638175" y="571500"/>
                  </a:lnTo>
                  <a:lnTo>
                    <a:pt x="695325" y="652463"/>
                  </a:lnTo>
                  <a:lnTo>
                    <a:pt x="731044" y="709613"/>
                  </a:lnTo>
                  <a:lnTo>
                    <a:pt x="754856" y="757238"/>
                  </a:lnTo>
                  <a:lnTo>
                    <a:pt x="781050" y="812006"/>
                  </a:lnTo>
                  <a:lnTo>
                    <a:pt x="804863" y="869156"/>
                  </a:lnTo>
                  <a:lnTo>
                    <a:pt x="814388" y="912019"/>
                  </a:lnTo>
                  <a:lnTo>
                    <a:pt x="819150" y="954881"/>
                  </a:lnTo>
                  <a:lnTo>
                    <a:pt x="819150" y="1009650"/>
                  </a:lnTo>
                  <a:lnTo>
                    <a:pt x="814388" y="1042988"/>
                  </a:lnTo>
                  <a:lnTo>
                    <a:pt x="807244" y="1071563"/>
                  </a:lnTo>
                  <a:lnTo>
                    <a:pt x="792956" y="1102519"/>
                  </a:lnTo>
                  <a:lnTo>
                    <a:pt x="769144" y="1133475"/>
                  </a:lnTo>
                  <a:lnTo>
                    <a:pt x="742950" y="1147763"/>
                  </a:lnTo>
                  <a:lnTo>
                    <a:pt x="707231" y="1157288"/>
                  </a:lnTo>
                  <a:lnTo>
                    <a:pt x="671513" y="1157288"/>
                  </a:lnTo>
                  <a:lnTo>
                    <a:pt x="642938" y="1152525"/>
                  </a:lnTo>
                  <a:lnTo>
                    <a:pt x="623888" y="1145381"/>
                  </a:lnTo>
                  <a:lnTo>
                    <a:pt x="607219" y="1135856"/>
                  </a:lnTo>
                  <a:lnTo>
                    <a:pt x="590550" y="1119188"/>
                  </a:lnTo>
                  <a:lnTo>
                    <a:pt x="581025" y="1100138"/>
                  </a:lnTo>
                  <a:lnTo>
                    <a:pt x="569119" y="1064419"/>
                  </a:lnTo>
                  <a:lnTo>
                    <a:pt x="547688" y="1023938"/>
                  </a:lnTo>
                  <a:lnTo>
                    <a:pt x="504825" y="940594"/>
                  </a:lnTo>
                  <a:lnTo>
                    <a:pt x="464344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F5150FCD-DEFD-4BC6-8EF3-13083ED2D9B1}"/>
              </a:ext>
            </a:extLst>
          </p:cNvPr>
          <p:cNvSpPr/>
          <p:nvPr/>
        </p:nvSpPr>
        <p:spPr>
          <a:xfrm>
            <a:off x="2562225" y="2514600"/>
            <a:ext cx="1671638" cy="512763"/>
          </a:xfrm>
          <a:custGeom>
            <a:avLst/>
            <a:gdLst>
              <a:gd name="connsiteX0" fmla="*/ 1538288 w 1671638"/>
              <a:gd name="connsiteY0" fmla="*/ 233363 h 511969"/>
              <a:gd name="connsiteX1" fmla="*/ 1400175 w 1671638"/>
              <a:gd name="connsiteY1" fmla="*/ 266700 h 511969"/>
              <a:gd name="connsiteX2" fmla="*/ 1269206 w 1671638"/>
              <a:gd name="connsiteY2" fmla="*/ 300038 h 511969"/>
              <a:gd name="connsiteX3" fmla="*/ 1140619 w 1671638"/>
              <a:gd name="connsiteY3" fmla="*/ 326231 h 511969"/>
              <a:gd name="connsiteX4" fmla="*/ 1085850 w 1671638"/>
              <a:gd name="connsiteY4" fmla="*/ 340519 h 511969"/>
              <a:gd name="connsiteX5" fmla="*/ 909638 w 1671638"/>
              <a:gd name="connsiteY5" fmla="*/ 378619 h 511969"/>
              <a:gd name="connsiteX6" fmla="*/ 828675 w 1671638"/>
              <a:gd name="connsiteY6" fmla="*/ 402431 h 511969"/>
              <a:gd name="connsiteX7" fmla="*/ 742950 w 1671638"/>
              <a:gd name="connsiteY7" fmla="*/ 428625 h 511969"/>
              <a:gd name="connsiteX8" fmla="*/ 621506 w 1671638"/>
              <a:gd name="connsiteY8" fmla="*/ 459581 h 511969"/>
              <a:gd name="connsiteX9" fmla="*/ 528638 w 1671638"/>
              <a:gd name="connsiteY9" fmla="*/ 483394 h 511969"/>
              <a:gd name="connsiteX10" fmla="*/ 440531 w 1671638"/>
              <a:gd name="connsiteY10" fmla="*/ 502444 h 511969"/>
              <a:gd name="connsiteX11" fmla="*/ 357188 w 1671638"/>
              <a:gd name="connsiteY11" fmla="*/ 511969 h 511969"/>
              <a:gd name="connsiteX12" fmla="*/ 333375 w 1671638"/>
              <a:gd name="connsiteY12" fmla="*/ 511969 h 511969"/>
              <a:gd name="connsiteX13" fmla="*/ 297656 w 1671638"/>
              <a:gd name="connsiteY13" fmla="*/ 497681 h 511969"/>
              <a:gd name="connsiteX14" fmla="*/ 254794 w 1671638"/>
              <a:gd name="connsiteY14" fmla="*/ 476250 h 511969"/>
              <a:gd name="connsiteX15" fmla="*/ 223838 w 1671638"/>
              <a:gd name="connsiteY15" fmla="*/ 459581 h 511969"/>
              <a:gd name="connsiteX16" fmla="*/ 188119 w 1671638"/>
              <a:gd name="connsiteY16" fmla="*/ 440531 h 511969"/>
              <a:gd name="connsiteX17" fmla="*/ 159544 w 1671638"/>
              <a:gd name="connsiteY17" fmla="*/ 421481 h 511969"/>
              <a:gd name="connsiteX18" fmla="*/ 135731 w 1671638"/>
              <a:gd name="connsiteY18" fmla="*/ 404813 h 511969"/>
              <a:gd name="connsiteX19" fmla="*/ 111919 w 1671638"/>
              <a:gd name="connsiteY19" fmla="*/ 385763 h 511969"/>
              <a:gd name="connsiteX20" fmla="*/ 85725 w 1671638"/>
              <a:gd name="connsiteY20" fmla="*/ 359569 h 511969"/>
              <a:gd name="connsiteX21" fmla="*/ 59531 w 1671638"/>
              <a:gd name="connsiteY21" fmla="*/ 330994 h 511969"/>
              <a:gd name="connsiteX22" fmla="*/ 38100 w 1671638"/>
              <a:gd name="connsiteY22" fmla="*/ 304800 h 511969"/>
              <a:gd name="connsiteX23" fmla="*/ 16669 w 1671638"/>
              <a:gd name="connsiteY23" fmla="*/ 273844 h 511969"/>
              <a:gd name="connsiteX24" fmla="*/ 2381 w 1671638"/>
              <a:gd name="connsiteY24" fmla="*/ 242888 h 511969"/>
              <a:gd name="connsiteX25" fmla="*/ 0 w 1671638"/>
              <a:gd name="connsiteY25" fmla="*/ 223838 h 511969"/>
              <a:gd name="connsiteX26" fmla="*/ 2381 w 1671638"/>
              <a:gd name="connsiteY26" fmla="*/ 214313 h 511969"/>
              <a:gd name="connsiteX27" fmla="*/ 9525 w 1671638"/>
              <a:gd name="connsiteY27" fmla="*/ 207169 h 511969"/>
              <a:gd name="connsiteX28" fmla="*/ 21431 w 1671638"/>
              <a:gd name="connsiteY28" fmla="*/ 207169 h 511969"/>
              <a:gd name="connsiteX29" fmla="*/ 52388 w 1671638"/>
              <a:gd name="connsiteY29" fmla="*/ 216694 h 511969"/>
              <a:gd name="connsiteX30" fmla="*/ 97631 w 1671638"/>
              <a:gd name="connsiteY30" fmla="*/ 242888 h 511969"/>
              <a:gd name="connsiteX31" fmla="*/ 135731 w 1671638"/>
              <a:gd name="connsiteY31" fmla="*/ 261938 h 511969"/>
              <a:gd name="connsiteX32" fmla="*/ 178594 w 1671638"/>
              <a:gd name="connsiteY32" fmla="*/ 280988 h 511969"/>
              <a:gd name="connsiteX33" fmla="*/ 228600 w 1671638"/>
              <a:gd name="connsiteY33" fmla="*/ 295275 h 511969"/>
              <a:gd name="connsiteX34" fmla="*/ 264319 w 1671638"/>
              <a:gd name="connsiteY34" fmla="*/ 304800 h 511969"/>
              <a:gd name="connsiteX35" fmla="*/ 307181 w 1671638"/>
              <a:gd name="connsiteY35" fmla="*/ 309563 h 511969"/>
              <a:gd name="connsiteX36" fmla="*/ 350044 w 1671638"/>
              <a:gd name="connsiteY36" fmla="*/ 311944 h 511969"/>
              <a:gd name="connsiteX37" fmla="*/ 421481 w 1671638"/>
              <a:gd name="connsiteY37" fmla="*/ 292894 h 511969"/>
              <a:gd name="connsiteX38" fmla="*/ 602456 w 1671638"/>
              <a:gd name="connsiteY38" fmla="*/ 250031 h 511969"/>
              <a:gd name="connsiteX39" fmla="*/ 821531 w 1671638"/>
              <a:gd name="connsiteY39" fmla="*/ 197644 h 511969"/>
              <a:gd name="connsiteX40" fmla="*/ 933450 w 1671638"/>
              <a:gd name="connsiteY40" fmla="*/ 173831 h 511969"/>
              <a:gd name="connsiteX41" fmla="*/ 1135856 w 1671638"/>
              <a:gd name="connsiteY41" fmla="*/ 123825 h 511969"/>
              <a:gd name="connsiteX42" fmla="*/ 1181100 w 1671638"/>
              <a:gd name="connsiteY42" fmla="*/ 104775 h 511969"/>
              <a:gd name="connsiteX43" fmla="*/ 1223963 w 1671638"/>
              <a:gd name="connsiteY43" fmla="*/ 80963 h 511969"/>
              <a:gd name="connsiteX44" fmla="*/ 1252538 w 1671638"/>
              <a:gd name="connsiteY44" fmla="*/ 61913 h 511969"/>
              <a:gd name="connsiteX45" fmla="*/ 1276350 w 1671638"/>
              <a:gd name="connsiteY45" fmla="*/ 40481 h 511969"/>
              <a:gd name="connsiteX46" fmla="*/ 1304925 w 1671638"/>
              <a:gd name="connsiteY46" fmla="*/ 7144 h 511969"/>
              <a:gd name="connsiteX47" fmla="*/ 1312069 w 1671638"/>
              <a:gd name="connsiteY47" fmla="*/ 0 h 511969"/>
              <a:gd name="connsiteX48" fmla="*/ 1359694 w 1671638"/>
              <a:gd name="connsiteY48" fmla="*/ 4763 h 511969"/>
              <a:gd name="connsiteX49" fmla="*/ 1457325 w 1671638"/>
              <a:gd name="connsiteY49" fmla="*/ 19050 h 511969"/>
              <a:gd name="connsiteX50" fmla="*/ 1550194 w 1671638"/>
              <a:gd name="connsiteY50" fmla="*/ 35719 h 511969"/>
              <a:gd name="connsiteX51" fmla="*/ 1588294 w 1671638"/>
              <a:gd name="connsiteY51" fmla="*/ 45244 h 511969"/>
              <a:gd name="connsiteX52" fmla="*/ 1621631 w 1671638"/>
              <a:gd name="connsiteY52" fmla="*/ 57150 h 511969"/>
              <a:gd name="connsiteX53" fmla="*/ 1638300 w 1671638"/>
              <a:gd name="connsiteY53" fmla="*/ 69056 h 511969"/>
              <a:gd name="connsiteX54" fmla="*/ 1650206 w 1671638"/>
              <a:gd name="connsiteY54" fmla="*/ 80963 h 511969"/>
              <a:gd name="connsiteX55" fmla="*/ 1662113 w 1671638"/>
              <a:gd name="connsiteY55" fmla="*/ 104775 h 511969"/>
              <a:gd name="connsiteX56" fmla="*/ 1669256 w 1671638"/>
              <a:gd name="connsiteY56" fmla="*/ 135731 h 511969"/>
              <a:gd name="connsiteX57" fmla="*/ 1671638 w 1671638"/>
              <a:gd name="connsiteY57" fmla="*/ 157163 h 511969"/>
              <a:gd name="connsiteX58" fmla="*/ 1669256 w 1671638"/>
              <a:gd name="connsiteY58" fmla="*/ 176213 h 511969"/>
              <a:gd name="connsiteX59" fmla="*/ 1662113 w 1671638"/>
              <a:gd name="connsiteY59" fmla="*/ 195263 h 511969"/>
              <a:gd name="connsiteX60" fmla="*/ 1650206 w 1671638"/>
              <a:gd name="connsiteY60" fmla="*/ 207169 h 511969"/>
              <a:gd name="connsiteX61" fmla="*/ 1635919 w 1671638"/>
              <a:gd name="connsiteY61" fmla="*/ 214313 h 511969"/>
              <a:gd name="connsiteX62" fmla="*/ 1604963 w 1671638"/>
              <a:gd name="connsiteY62" fmla="*/ 221456 h 511969"/>
              <a:gd name="connsiteX63" fmla="*/ 1538288 w 1671638"/>
              <a:gd name="connsiteY63" fmla="*/ 233363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671638" h="511969">
                <a:moveTo>
                  <a:pt x="1538288" y="233363"/>
                </a:moveTo>
                <a:lnTo>
                  <a:pt x="1400175" y="266700"/>
                </a:lnTo>
                <a:lnTo>
                  <a:pt x="1269206" y="300038"/>
                </a:lnTo>
                <a:lnTo>
                  <a:pt x="1140619" y="326231"/>
                </a:lnTo>
                <a:lnTo>
                  <a:pt x="1085850" y="340519"/>
                </a:lnTo>
                <a:lnTo>
                  <a:pt x="909638" y="378619"/>
                </a:lnTo>
                <a:lnTo>
                  <a:pt x="828675" y="402431"/>
                </a:lnTo>
                <a:lnTo>
                  <a:pt x="742950" y="428625"/>
                </a:lnTo>
                <a:lnTo>
                  <a:pt x="621506" y="459581"/>
                </a:lnTo>
                <a:lnTo>
                  <a:pt x="528638" y="483394"/>
                </a:lnTo>
                <a:lnTo>
                  <a:pt x="440531" y="502444"/>
                </a:lnTo>
                <a:lnTo>
                  <a:pt x="357188" y="511969"/>
                </a:lnTo>
                <a:lnTo>
                  <a:pt x="333375" y="511969"/>
                </a:lnTo>
                <a:lnTo>
                  <a:pt x="297656" y="497681"/>
                </a:lnTo>
                <a:lnTo>
                  <a:pt x="254794" y="476250"/>
                </a:lnTo>
                <a:lnTo>
                  <a:pt x="223838" y="459581"/>
                </a:lnTo>
                <a:lnTo>
                  <a:pt x="188119" y="440531"/>
                </a:lnTo>
                <a:lnTo>
                  <a:pt x="159544" y="421481"/>
                </a:lnTo>
                <a:lnTo>
                  <a:pt x="135731" y="404813"/>
                </a:lnTo>
                <a:lnTo>
                  <a:pt x="111919" y="385763"/>
                </a:lnTo>
                <a:lnTo>
                  <a:pt x="85725" y="359569"/>
                </a:lnTo>
                <a:lnTo>
                  <a:pt x="59531" y="330994"/>
                </a:lnTo>
                <a:lnTo>
                  <a:pt x="38100" y="304800"/>
                </a:lnTo>
                <a:lnTo>
                  <a:pt x="16669" y="273844"/>
                </a:lnTo>
                <a:lnTo>
                  <a:pt x="2381" y="242888"/>
                </a:lnTo>
                <a:lnTo>
                  <a:pt x="0" y="223838"/>
                </a:lnTo>
                <a:lnTo>
                  <a:pt x="2381" y="214313"/>
                </a:lnTo>
                <a:lnTo>
                  <a:pt x="9525" y="207169"/>
                </a:lnTo>
                <a:lnTo>
                  <a:pt x="21431" y="207169"/>
                </a:lnTo>
                <a:lnTo>
                  <a:pt x="52388" y="216694"/>
                </a:lnTo>
                <a:lnTo>
                  <a:pt x="97631" y="242888"/>
                </a:lnTo>
                <a:lnTo>
                  <a:pt x="135731" y="261938"/>
                </a:lnTo>
                <a:lnTo>
                  <a:pt x="178594" y="280988"/>
                </a:lnTo>
                <a:lnTo>
                  <a:pt x="228600" y="295275"/>
                </a:lnTo>
                <a:lnTo>
                  <a:pt x="264319" y="304800"/>
                </a:lnTo>
                <a:lnTo>
                  <a:pt x="307181" y="309563"/>
                </a:lnTo>
                <a:lnTo>
                  <a:pt x="350044" y="311944"/>
                </a:lnTo>
                <a:lnTo>
                  <a:pt x="421481" y="292894"/>
                </a:lnTo>
                <a:lnTo>
                  <a:pt x="602456" y="250031"/>
                </a:lnTo>
                <a:lnTo>
                  <a:pt x="821531" y="197644"/>
                </a:lnTo>
                <a:lnTo>
                  <a:pt x="933450" y="173831"/>
                </a:lnTo>
                <a:lnTo>
                  <a:pt x="1135856" y="123825"/>
                </a:lnTo>
                <a:lnTo>
                  <a:pt x="1181100" y="104775"/>
                </a:lnTo>
                <a:lnTo>
                  <a:pt x="1223963" y="80963"/>
                </a:lnTo>
                <a:lnTo>
                  <a:pt x="1252538" y="61913"/>
                </a:lnTo>
                <a:lnTo>
                  <a:pt x="1276350" y="40481"/>
                </a:lnTo>
                <a:lnTo>
                  <a:pt x="1304925" y="7144"/>
                </a:lnTo>
                <a:lnTo>
                  <a:pt x="1312069" y="0"/>
                </a:lnTo>
                <a:lnTo>
                  <a:pt x="1359694" y="4763"/>
                </a:lnTo>
                <a:lnTo>
                  <a:pt x="1457325" y="19050"/>
                </a:lnTo>
                <a:lnTo>
                  <a:pt x="1550194" y="35719"/>
                </a:lnTo>
                <a:lnTo>
                  <a:pt x="1588294" y="45244"/>
                </a:lnTo>
                <a:lnTo>
                  <a:pt x="1621631" y="57150"/>
                </a:lnTo>
                <a:lnTo>
                  <a:pt x="1638300" y="69056"/>
                </a:lnTo>
                <a:lnTo>
                  <a:pt x="1650206" y="80963"/>
                </a:lnTo>
                <a:lnTo>
                  <a:pt x="1662113" y="104775"/>
                </a:lnTo>
                <a:lnTo>
                  <a:pt x="1669256" y="135731"/>
                </a:lnTo>
                <a:lnTo>
                  <a:pt x="1671638" y="157163"/>
                </a:lnTo>
                <a:lnTo>
                  <a:pt x="1669256" y="176213"/>
                </a:lnTo>
                <a:lnTo>
                  <a:pt x="1662113" y="195263"/>
                </a:lnTo>
                <a:lnTo>
                  <a:pt x="1650206" y="207169"/>
                </a:lnTo>
                <a:lnTo>
                  <a:pt x="1635919" y="214313"/>
                </a:lnTo>
                <a:lnTo>
                  <a:pt x="1604963" y="221456"/>
                </a:lnTo>
                <a:lnTo>
                  <a:pt x="1538288" y="2333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2831CA5-2D08-4709-A1B5-BEAC4227F544}"/>
              </a:ext>
            </a:extLst>
          </p:cNvPr>
          <p:cNvSpPr/>
          <p:nvPr/>
        </p:nvSpPr>
        <p:spPr>
          <a:xfrm rot="16200000">
            <a:off x="1387475" y="3486150"/>
            <a:ext cx="4260850" cy="488950"/>
          </a:xfrm>
          <a:custGeom>
            <a:avLst/>
            <a:gdLst>
              <a:gd name="connsiteX0" fmla="*/ 2893888 w 4260351"/>
              <a:gd name="connsiteY0" fmla="*/ 400692 h 489734"/>
              <a:gd name="connsiteX1" fmla="*/ 2647308 w 4260351"/>
              <a:gd name="connsiteY1" fmla="*/ 400692 h 489734"/>
              <a:gd name="connsiteX2" fmla="*/ 2393879 w 4260351"/>
              <a:gd name="connsiteY2" fmla="*/ 400692 h 489734"/>
              <a:gd name="connsiteX3" fmla="*/ 2277439 w 4260351"/>
              <a:gd name="connsiteY3" fmla="*/ 397267 h 489734"/>
              <a:gd name="connsiteX4" fmla="*/ 1941816 w 4260351"/>
              <a:gd name="connsiteY4" fmla="*/ 400692 h 489734"/>
              <a:gd name="connsiteX5" fmla="*/ 1606194 w 4260351"/>
              <a:gd name="connsiteY5" fmla="*/ 400692 h 489734"/>
              <a:gd name="connsiteX6" fmla="*/ 1325367 w 4260351"/>
              <a:gd name="connsiteY6" fmla="*/ 400692 h 489734"/>
              <a:gd name="connsiteX7" fmla="*/ 1030841 w 4260351"/>
              <a:gd name="connsiteY7" fmla="*/ 400692 h 489734"/>
              <a:gd name="connsiteX8" fmla="*/ 876729 w 4260351"/>
              <a:gd name="connsiteY8" fmla="*/ 400692 h 489734"/>
              <a:gd name="connsiteX9" fmla="*/ 756863 w 4260351"/>
              <a:gd name="connsiteY9" fmla="*/ 407541 h 489734"/>
              <a:gd name="connsiteX10" fmla="*/ 609600 w 4260351"/>
              <a:gd name="connsiteY10" fmla="*/ 417815 h 489734"/>
              <a:gd name="connsiteX11" fmla="*/ 565079 w 4260351"/>
              <a:gd name="connsiteY11" fmla="*/ 421240 h 489734"/>
              <a:gd name="connsiteX12" fmla="*/ 523982 w 4260351"/>
              <a:gd name="connsiteY12" fmla="*/ 421240 h 489734"/>
              <a:gd name="connsiteX13" fmla="*/ 448639 w 4260351"/>
              <a:gd name="connsiteY13" fmla="*/ 410966 h 489734"/>
              <a:gd name="connsiteX14" fmla="*/ 349322 w 4260351"/>
              <a:gd name="connsiteY14" fmla="*/ 393842 h 489734"/>
              <a:gd name="connsiteX15" fmla="*/ 250005 w 4260351"/>
              <a:gd name="connsiteY15" fmla="*/ 363020 h 489734"/>
              <a:gd name="connsiteX16" fmla="*/ 184935 w 4260351"/>
              <a:gd name="connsiteY16" fmla="*/ 335622 h 489734"/>
              <a:gd name="connsiteX17" fmla="*/ 133565 w 4260351"/>
              <a:gd name="connsiteY17" fmla="*/ 304800 h 489734"/>
              <a:gd name="connsiteX18" fmla="*/ 95893 w 4260351"/>
              <a:gd name="connsiteY18" fmla="*/ 273977 h 489734"/>
              <a:gd name="connsiteX19" fmla="*/ 54796 w 4260351"/>
              <a:gd name="connsiteY19" fmla="*/ 250004 h 489734"/>
              <a:gd name="connsiteX20" fmla="*/ 34248 w 4260351"/>
              <a:gd name="connsiteY20" fmla="*/ 232881 h 489734"/>
              <a:gd name="connsiteX21" fmla="*/ 13699 w 4260351"/>
              <a:gd name="connsiteY21" fmla="*/ 208908 h 489734"/>
              <a:gd name="connsiteX22" fmla="*/ 3425 w 4260351"/>
              <a:gd name="connsiteY22" fmla="*/ 191784 h 489734"/>
              <a:gd name="connsiteX23" fmla="*/ 0 w 4260351"/>
              <a:gd name="connsiteY23" fmla="*/ 174660 h 489734"/>
              <a:gd name="connsiteX24" fmla="*/ 3425 w 4260351"/>
              <a:gd name="connsiteY24" fmla="*/ 157537 h 489734"/>
              <a:gd name="connsiteX25" fmla="*/ 20549 w 4260351"/>
              <a:gd name="connsiteY25" fmla="*/ 140413 h 489734"/>
              <a:gd name="connsiteX26" fmla="*/ 41097 w 4260351"/>
              <a:gd name="connsiteY26" fmla="*/ 123290 h 489734"/>
              <a:gd name="connsiteX27" fmla="*/ 71920 w 4260351"/>
              <a:gd name="connsiteY27" fmla="*/ 109591 h 489734"/>
              <a:gd name="connsiteX28" fmla="*/ 613025 w 4260351"/>
              <a:gd name="connsiteY28" fmla="*/ 164386 h 489734"/>
              <a:gd name="connsiteX29" fmla="*/ 667821 w 4260351"/>
              <a:gd name="connsiteY29" fmla="*/ 174660 h 489734"/>
              <a:gd name="connsiteX30" fmla="*/ 869879 w 4260351"/>
              <a:gd name="connsiteY30" fmla="*/ 178085 h 489734"/>
              <a:gd name="connsiteX31" fmla="*/ 1304818 w 4260351"/>
              <a:gd name="connsiteY31" fmla="*/ 188359 h 489734"/>
              <a:gd name="connsiteX32" fmla="*/ 1719209 w 4260351"/>
              <a:gd name="connsiteY32" fmla="*/ 195209 h 489734"/>
              <a:gd name="connsiteX33" fmla="*/ 1996612 w 4260351"/>
              <a:gd name="connsiteY33" fmla="*/ 198633 h 489734"/>
              <a:gd name="connsiteX34" fmla="*/ 2369906 w 4260351"/>
              <a:gd name="connsiteY34" fmla="*/ 198633 h 489734"/>
              <a:gd name="connsiteX35" fmla="*/ 2756899 w 4260351"/>
              <a:gd name="connsiteY35" fmla="*/ 198633 h 489734"/>
              <a:gd name="connsiteX36" fmla="*/ 3250059 w 4260351"/>
              <a:gd name="connsiteY36" fmla="*/ 198633 h 489734"/>
              <a:gd name="connsiteX37" fmla="*/ 3571982 w 4260351"/>
              <a:gd name="connsiteY37" fmla="*/ 198633 h 489734"/>
              <a:gd name="connsiteX38" fmla="*/ 3798014 w 4260351"/>
              <a:gd name="connsiteY38" fmla="*/ 198633 h 489734"/>
              <a:gd name="connsiteX39" fmla="*/ 3893906 w 4260351"/>
              <a:gd name="connsiteY39" fmla="*/ 198633 h 489734"/>
              <a:gd name="connsiteX40" fmla="*/ 3965825 w 4260351"/>
              <a:gd name="connsiteY40" fmla="*/ 188359 h 489734"/>
              <a:gd name="connsiteX41" fmla="*/ 4010347 w 4260351"/>
              <a:gd name="connsiteY41" fmla="*/ 178085 h 489734"/>
              <a:gd name="connsiteX42" fmla="*/ 4061717 w 4260351"/>
              <a:gd name="connsiteY42" fmla="*/ 160961 h 489734"/>
              <a:gd name="connsiteX43" fmla="*/ 4109663 w 4260351"/>
              <a:gd name="connsiteY43" fmla="*/ 136988 h 489734"/>
              <a:gd name="connsiteX44" fmla="*/ 4147335 w 4260351"/>
              <a:gd name="connsiteY44" fmla="*/ 106166 h 489734"/>
              <a:gd name="connsiteX45" fmla="*/ 4178158 w 4260351"/>
              <a:gd name="connsiteY45" fmla="*/ 71919 h 489734"/>
              <a:gd name="connsiteX46" fmla="*/ 4202131 w 4260351"/>
              <a:gd name="connsiteY46" fmla="*/ 30822 h 489734"/>
              <a:gd name="connsiteX47" fmla="*/ 4219254 w 4260351"/>
              <a:gd name="connsiteY47" fmla="*/ 6849 h 489734"/>
              <a:gd name="connsiteX48" fmla="*/ 4232953 w 4260351"/>
              <a:gd name="connsiteY48" fmla="*/ 0 h 489734"/>
              <a:gd name="connsiteX49" fmla="*/ 4246652 w 4260351"/>
              <a:gd name="connsiteY49" fmla="*/ 6849 h 489734"/>
              <a:gd name="connsiteX50" fmla="*/ 4256926 w 4260351"/>
              <a:gd name="connsiteY50" fmla="*/ 20548 h 489734"/>
              <a:gd name="connsiteX51" fmla="*/ 4260351 w 4260351"/>
              <a:gd name="connsiteY51" fmla="*/ 41096 h 489734"/>
              <a:gd name="connsiteX52" fmla="*/ 4260351 w 4260351"/>
              <a:gd name="connsiteY52" fmla="*/ 75343 h 489734"/>
              <a:gd name="connsiteX53" fmla="*/ 4253502 w 4260351"/>
              <a:gd name="connsiteY53" fmla="*/ 119865 h 489734"/>
              <a:gd name="connsiteX54" fmla="*/ 4239803 w 4260351"/>
              <a:gd name="connsiteY54" fmla="*/ 174660 h 489734"/>
              <a:gd name="connsiteX55" fmla="*/ 4222679 w 4260351"/>
              <a:gd name="connsiteY55" fmla="*/ 219182 h 489734"/>
              <a:gd name="connsiteX56" fmla="*/ 4188432 w 4260351"/>
              <a:gd name="connsiteY56" fmla="*/ 291101 h 489734"/>
              <a:gd name="connsiteX57" fmla="*/ 4143911 w 4260351"/>
              <a:gd name="connsiteY57" fmla="*/ 359595 h 489734"/>
              <a:gd name="connsiteX58" fmla="*/ 4116513 w 4260351"/>
              <a:gd name="connsiteY58" fmla="*/ 404116 h 489734"/>
              <a:gd name="connsiteX59" fmla="*/ 4089115 w 4260351"/>
              <a:gd name="connsiteY59" fmla="*/ 438364 h 489734"/>
              <a:gd name="connsiteX60" fmla="*/ 4071991 w 4260351"/>
              <a:gd name="connsiteY60" fmla="*/ 455487 h 489734"/>
              <a:gd name="connsiteX61" fmla="*/ 4048018 w 4260351"/>
              <a:gd name="connsiteY61" fmla="*/ 472611 h 489734"/>
              <a:gd name="connsiteX62" fmla="*/ 4024045 w 4260351"/>
              <a:gd name="connsiteY62" fmla="*/ 482885 h 489734"/>
              <a:gd name="connsiteX63" fmla="*/ 3989798 w 4260351"/>
              <a:gd name="connsiteY63" fmla="*/ 489734 h 489734"/>
              <a:gd name="connsiteX64" fmla="*/ 3976099 w 4260351"/>
              <a:gd name="connsiteY64" fmla="*/ 489734 h 489734"/>
              <a:gd name="connsiteX65" fmla="*/ 3955551 w 4260351"/>
              <a:gd name="connsiteY65" fmla="*/ 486310 h 489734"/>
              <a:gd name="connsiteX66" fmla="*/ 3924729 w 4260351"/>
              <a:gd name="connsiteY66" fmla="*/ 469186 h 489734"/>
              <a:gd name="connsiteX67" fmla="*/ 3907605 w 4260351"/>
              <a:gd name="connsiteY67" fmla="*/ 452063 h 489734"/>
              <a:gd name="connsiteX68" fmla="*/ 3887057 w 4260351"/>
              <a:gd name="connsiteY68" fmla="*/ 434939 h 489734"/>
              <a:gd name="connsiteX69" fmla="*/ 3849385 w 4260351"/>
              <a:gd name="connsiteY69" fmla="*/ 417815 h 489734"/>
              <a:gd name="connsiteX70" fmla="*/ 3798014 w 4260351"/>
              <a:gd name="connsiteY70" fmla="*/ 404116 h 489734"/>
              <a:gd name="connsiteX71" fmla="*/ 3753493 w 4260351"/>
              <a:gd name="connsiteY71" fmla="*/ 400692 h 489734"/>
              <a:gd name="connsiteX72" fmla="*/ 3575407 w 4260351"/>
              <a:gd name="connsiteY72" fmla="*/ 400692 h 489734"/>
              <a:gd name="connsiteX73" fmla="*/ 3308279 w 4260351"/>
              <a:gd name="connsiteY73" fmla="*/ 400692 h 489734"/>
              <a:gd name="connsiteX74" fmla="*/ 2893888 w 4260351"/>
              <a:gd name="connsiteY74" fmla="*/ 400692 h 489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260351" h="489734">
                <a:moveTo>
                  <a:pt x="2893888" y="400692"/>
                </a:moveTo>
                <a:lnTo>
                  <a:pt x="2647308" y="400692"/>
                </a:lnTo>
                <a:lnTo>
                  <a:pt x="2393879" y="400692"/>
                </a:lnTo>
                <a:lnTo>
                  <a:pt x="2277439" y="397267"/>
                </a:lnTo>
                <a:lnTo>
                  <a:pt x="1941816" y="400692"/>
                </a:lnTo>
                <a:lnTo>
                  <a:pt x="1606194" y="400692"/>
                </a:lnTo>
                <a:lnTo>
                  <a:pt x="1325367" y="400692"/>
                </a:lnTo>
                <a:lnTo>
                  <a:pt x="1030841" y="400692"/>
                </a:lnTo>
                <a:lnTo>
                  <a:pt x="876729" y="400692"/>
                </a:lnTo>
                <a:lnTo>
                  <a:pt x="756863" y="407541"/>
                </a:lnTo>
                <a:lnTo>
                  <a:pt x="609600" y="417815"/>
                </a:lnTo>
                <a:lnTo>
                  <a:pt x="565079" y="421240"/>
                </a:lnTo>
                <a:lnTo>
                  <a:pt x="523982" y="421240"/>
                </a:lnTo>
                <a:lnTo>
                  <a:pt x="448639" y="410966"/>
                </a:lnTo>
                <a:lnTo>
                  <a:pt x="349322" y="393842"/>
                </a:lnTo>
                <a:lnTo>
                  <a:pt x="250005" y="363020"/>
                </a:lnTo>
                <a:lnTo>
                  <a:pt x="184935" y="335622"/>
                </a:lnTo>
                <a:lnTo>
                  <a:pt x="133565" y="304800"/>
                </a:lnTo>
                <a:lnTo>
                  <a:pt x="95893" y="273977"/>
                </a:lnTo>
                <a:lnTo>
                  <a:pt x="54796" y="250004"/>
                </a:lnTo>
                <a:lnTo>
                  <a:pt x="34248" y="232881"/>
                </a:lnTo>
                <a:lnTo>
                  <a:pt x="13699" y="208908"/>
                </a:lnTo>
                <a:lnTo>
                  <a:pt x="3425" y="191784"/>
                </a:lnTo>
                <a:lnTo>
                  <a:pt x="0" y="174660"/>
                </a:lnTo>
                <a:lnTo>
                  <a:pt x="3425" y="157537"/>
                </a:lnTo>
                <a:lnTo>
                  <a:pt x="20549" y="140413"/>
                </a:lnTo>
                <a:lnTo>
                  <a:pt x="41097" y="123290"/>
                </a:lnTo>
                <a:lnTo>
                  <a:pt x="71920" y="109591"/>
                </a:lnTo>
                <a:lnTo>
                  <a:pt x="613025" y="164386"/>
                </a:lnTo>
                <a:lnTo>
                  <a:pt x="667821" y="174660"/>
                </a:lnTo>
                <a:lnTo>
                  <a:pt x="869879" y="178085"/>
                </a:lnTo>
                <a:lnTo>
                  <a:pt x="1304818" y="188359"/>
                </a:lnTo>
                <a:lnTo>
                  <a:pt x="1719209" y="195209"/>
                </a:lnTo>
                <a:lnTo>
                  <a:pt x="1996612" y="198633"/>
                </a:lnTo>
                <a:lnTo>
                  <a:pt x="2369906" y="198633"/>
                </a:lnTo>
                <a:lnTo>
                  <a:pt x="2756899" y="198633"/>
                </a:lnTo>
                <a:lnTo>
                  <a:pt x="3250059" y="198633"/>
                </a:lnTo>
                <a:lnTo>
                  <a:pt x="3571982" y="198633"/>
                </a:lnTo>
                <a:lnTo>
                  <a:pt x="3798014" y="198633"/>
                </a:lnTo>
                <a:lnTo>
                  <a:pt x="3893906" y="198633"/>
                </a:lnTo>
                <a:lnTo>
                  <a:pt x="3965825" y="188359"/>
                </a:lnTo>
                <a:lnTo>
                  <a:pt x="4010347" y="178085"/>
                </a:lnTo>
                <a:lnTo>
                  <a:pt x="4061717" y="160961"/>
                </a:lnTo>
                <a:lnTo>
                  <a:pt x="4109663" y="136988"/>
                </a:lnTo>
                <a:lnTo>
                  <a:pt x="4147335" y="106166"/>
                </a:lnTo>
                <a:lnTo>
                  <a:pt x="4178158" y="71919"/>
                </a:lnTo>
                <a:lnTo>
                  <a:pt x="4202131" y="30822"/>
                </a:lnTo>
                <a:lnTo>
                  <a:pt x="4219254" y="6849"/>
                </a:lnTo>
                <a:lnTo>
                  <a:pt x="4232953" y="0"/>
                </a:lnTo>
                <a:lnTo>
                  <a:pt x="4246652" y="6849"/>
                </a:lnTo>
                <a:lnTo>
                  <a:pt x="4256926" y="20548"/>
                </a:lnTo>
                <a:lnTo>
                  <a:pt x="4260351" y="41096"/>
                </a:lnTo>
                <a:lnTo>
                  <a:pt x="4260351" y="75343"/>
                </a:lnTo>
                <a:lnTo>
                  <a:pt x="4253502" y="119865"/>
                </a:lnTo>
                <a:lnTo>
                  <a:pt x="4239803" y="174660"/>
                </a:lnTo>
                <a:lnTo>
                  <a:pt x="4222679" y="219182"/>
                </a:lnTo>
                <a:lnTo>
                  <a:pt x="4188432" y="291101"/>
                </a:lnTo>
                <a:lnTo>
                  <a:pt x="4143911" y="359595"/>
                </a:lnTo>
                <a:lnTo>
                  <a:pt x="4116513" y="404116"/>
                </a:lnTo>
                <a:lnTo>
                  <a:pt x="4089115" y="438364"/>
                </a:lnTo>
                <a:lnTo>
                  <a:pt x="4071991" y="455487"/>
                </a:lnTo>
                <a:lnTo>
                  <a:pt x="4048018" y="472611"/>
                </a:lnTo>
                <a:lnTo>
                  <a:pt x="4024045" y="482885"/>
                </a:lnTo>
                <a:lnTo>
                  <a:pt x="3989798" y="489734"/>
                </a:lnTo>
                <a:lnTo>
                  <a:pt x="3976099" y="489734"/>
                </a:lnTo>
                <a:lnTo>
                  <a:pt x="3955551" y="486310"/>
                </a:lnTo>
                <a:lnTo>
                  <a:pt x="3924729" y="469186"/>
                </a:lnTo>
                <a:lnTo>
                  <a:pt x="3907605" y="452063"/>
                </a:lnTo>
                <a:lnTo>
                  <a:pt x="3887057" y="434939"/>
                </a:lnTo>
                <a:lnTo>
                  <a:pt x="3849385" y="417815"/>
                </a:lnTo>
                <a:lnTo>
                  <a:pt x="3798014" y="404116"/>
                </a:lnTo>
                <a:lnTo>
                  <a:pt x="3753493" y="400692"/>
                </a:lnTo>
                <a:lnTo>
                  <a:pt x="3575407" y="400692"/>
                </a:lnTo>
                <a:lnTo>
                  <a:pt x="3308279" y="400692"/>
                </a:lnTo>
                <a:lnTo>
                  <a:pt x="2893888" y="40069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11185F3-45A4-4BF2-A068-B51E14BCA7CF}"/>
              </a:ext>
            </a:extLst>
          </p:cNvPr>
          <p:cNvSpPr/>
          <p:nvPr/>
        </p:nvSpPr>
        <p:spPr>
          <a:xfrm>
            <a:off x="2852738" y="5164138"/>
            <a:ext cx="596900" cy="688975"/>
          </a:xfrm>
          <a:custGeom>
            <a:avLst/>
            <a:gdLst>
              <a:gd name="connsiteX0" fmla="*/ 171450 w 597693"/>
              <a:gd name="connsiteY0" fmla="*/ 185738 h 688182"/>
              <a:gd name="connsiteX1" fmla="*/ 288131 w 597693"/>
              <a:gd name="connsiteY1" fmla="*/ 290513 h 688182"/>
              <a:gd name="connsiteX2" fmla="*/ 357187 w 597693"/>
              <a:gd name="connsiteY2" fmla="*/ 350044 h 688182"/>
              <a:gd name="connsiteX3" fmla="*/ 404812 w 597693"/>
              <a:gd name="connsiteY3" fmla="*/ 390525 h 688182"/>
              <a:gd name="connsiteX4" fmla="*/ 426243 w 597693"/>
              <a:gd name="connsiteY4" fmla="*/ 414338 h 688182"/>
              <a:gd name="connsiteX5" fmla="*/ 457200 w 597693"/>
              <a:gd name="connsiteY5" fmla="*/ 459582 h 688182"/>
              <a:gd name="connsiteX6" fmla="*/ 485775 w 597693"/>
              <a:gd name="connsiteY6" fmla="*/ 507207 h 688182"/>
              <a:gd name="connsiteX7" fmla="*/ 511968 w 597693"/>
              <a:gd name="connsiteY7" fmla="*/ 559594 h 688182"/>
              <a:gd name="connsiteX8" fmla="*/ 521493 w 597693"/>
              <a:gd name="connsiteY8" fmla="*/ 588169 h 688182"/>
              <a:gd name="connsiteX9" fmla="*/ 531018 w 597693"/>
              <a:gd name="connsiteY9" fmla="*/ 621507 h 688182"/>
              <a:gd name="connsiteX10" fmla="*/ 547687 w 597693"/>
              <a:gd name="connsiteY10" fmla="*/ 654844 h 688182"/>
              <a:gd name="connsiteX11" fmla="*/ 581025 w 597693"/>
              <a:gd name="connsiteY11" fmla="*/ 688182 h 688182"/>
              <a:gd name="connsiteX12" fmla="*/ 597693 w 597693"/>
              <a:gd name="connsiteY12" fmla="*/ 7144 h 688182"/>
              <a:gd name="connsiteX13" fmla="*/ 585787 w 597693"/>
              <a:gd name="connsiteY13" fmla="*/ 71438 h 688182"/>
              <a:gd name="connsiteX14" fmla="*/ 569118 w 597693"/>
              <a:gd name="connsiteY14" fmla="*/ 109538 h 688182"/>
              <a:gd name="connsiteX15" fmla="*/ 550068 w 597693"/>
              <a:gd name="connsiteY15" fmla="*/ 133350 h 688182"/>
              <a:gd name="connsiteX16" fmla="*/ 523875 w 597693"/>
              <a:gd name="connsiteY16" fmla="*/ 150019 h 688182"/>
              <a:gd name="connsiteX17" fmla="*/ 500062 w 597693"/>
              <a:gd name="connsiteY17" fmla="*/ 159544 h 688182"/>
              <a:gd name="connsiteX18" fmla="*/ 476250 w 597693"/>
              <a:gd name="connsiteY18" fmla="*/ 161925 h 688182"/>
              <a:gd name="connsiteX19" fmla="*/ 450056 w 597693"/>
              <a:gd name="connsiteY19" fmla="*/ 161925 h 688182"/>
              <a:gd name="connsiteX20" fmla="*/ 414337 w 597693"/>
              <a:gd name="connsiteY20" fmla="*/ 157163 h 688182"/>
              <a:gd name="connsiteX21" fmla="*/ 338137 w 597693"/>
              <a:gd name="connsiteY21" fmla="*/ 138113 h 688182"/>
              <a:gd name="connsiteX22" fmla="*/ 245268 w 597693"/>
              <a:gd name="connsiteY22" fmla="*/ 104775 h 688182"/>
              <a:gd name="connsiteX23" fmla="*/ 135731 w 597693"/>
              <a:gd name="connsiteY23" fmla="*/ 54769 h 688182"/>
              <a:gd name="connsiteX24" fmla="*/ 61912 w 597693"/>
              <a:gd name="connsiteY24" fmla="*/ 16669 h 688182"/>
              <a:gd name="connsiteX25" fmla="*/ 19050 w 597693"/>
              <a:gd name="connsiteY25" fmla="*/ 0 h 688182"/>
              <a:gd name="connsiteX26" fmla="*/ 4762 w 597693"/>
              <a:gd name="connsiteY26" fmla="*/ 4763 h 688182"/>
              <a:gd name="connsiteX27" fmla="*/ 0 w 597693"/>
              <a:gd name="connsiteY27" fmla="*/ 14288 h 688182"/>
              <a:gd name="connsiteX28" fmla="*/ 2381 w 597693"/>
              <a:gd name="connsiteY28" fmla="*/ 28575 h 688182"/>
              <a:gd name="connsiteX29" fmla="*/ 21431 w 597693"/>
              <a:gd name="connsiteY29" fmla="*/ 52388 h 688182"/>
              <a:gd name="connsiteX30" fmla="*/ 100012 w 597693"/>
              <a:gd name="connsiteY30" fmla="*/ 123825 h 688182"/>
              <a:gd name="connsiteX31" fmla="*/ 171450 w 597693"/>
              <a:gd name="connsiteY31" fmla="*/ 185738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97693" h="688182">
                <a:moveTo>
                  <a:pt x="171450" y="185738"/>
                </a:moveTo>
                <a:lnTo>
                  <a:pt x="288131" y="290513"/>
                </a:lnTo>
                <a:lnTo>
                  <a:pt x="357187" y="350044"/>
                </a:lnTo>
                <a:lnTo>
                  <a:pt x="404812" y="390525"/>
                </a:lnTo>
                <a:lnTo>
                  <a:pt x="426243" y="414338"/>
                </a:lnTo>
                <a:lnTo>
                  <a:pt x="457200" y="459582"/>
                </a:lnTo>
                <a:lnTo>
                  <a:pt x="485775" y="507207"/>
                </a:lnTo>
                <a:lnTo>
                  <a:pt x="511968" y="559594"/>
                </a:lnTo>
                <a:lnTo>
                  <a:pt x="521493" y="588169"/>
                </a:lnTo>
                <a:lnTo>
                  <a:pt x="531018" y="621507"/>
                </a:lnTo>
                <a:lnTo>
                  <a:pt x="547687" y="654844"/>
                </a:lnTo>
                <a:lnTo>
                  <a:pt x="581025" y="688182"/>
                </a:lnTo>
                <a:lnTo>
                  <a:pt x="597693" y="7144"/>
                </a:lnTo>
                <a:lnTo>
                  <a:pt x="585787" y="71438"/>
                </a:lnTo>
                <a:lnTo>
                  <a:pt x="569118" y="109538"/>
                </a:lnTo>
                <a:lnTo>
                  <a:pt x="550068" y="133350"/>
                </a:lnTo>
                <a:lnTo>
                  <a:pt x="523875" y="150019"/>
                </a:lnTo>
                <a:lnTo>
                  <a:pt x="500062" y="159544"/>
                </a:lnTo>
                <a:lnTo>
                  <a:pt x="476250" y="161925"/>
                </a:lnTo>
                <a:lnTo>
                  <a:pt x="450056" y="161925"/>
                </a:lnTo>
                <a:lnTo>
                  <a:pt x="414337" y="157163"/>
                </a:lnTo>
                <a:lnTo>
                  <a:pt x="338137" y="138113"/>
                </a:lnTo>
                <a:lnTo>
                  <a:pt x="245268" y="104775"/>
                </a:lnTo>
                <a:lnTo>
                  <a:pt x="135731" y="54769"/>
                </a:lnTo>
                <a:lnTo>
                  <a:pt x="61912" y="16669"/>
                </a:lnTo>
                <a:lnTo>
                  <a:pt x="19050" y="0"/>
                </a:lnTo>
                <a:lnTo>
                  <a:pt x="4762" y="4763"/>
                </a:lnTo>
                <a:lnTo>
                  <a:pt x="0" y="14288"/>
                </a:lnTo>
                <a:lnTo>
                  <a:pt x="2381" y="28575"/>
                </a:lnTo>
                <a:lnTo>
                  <a:pt x="21431" y="52388"/>
                </a:lnTo>
                <a:lnTo>
                  <a:pt x="100012" y="123825"/>
                </a:lnTo>
                <a:lnTo>
                  <a:pt x="171450" y="1857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30C129E9-B142-4879-A869-9FED884EC5C1}"/>
              </a:ext>
            </a:extLst>
          </p:cNvPr>
          <p:cNvSpPr/>
          <p:nvPr/>
        </p:nvSpPr>
        <p:spPr>
          <a:xfrm>
            <a:off x="2443163" y="3294063"/>
            <a:ext cx="1714500" cy="1206500"/>
          </a:xfrm>
          <a:custGeom>
            <a:avLst/>
            <a:gdLst>
              <a:gd name="connsiteX0" fmla="*/ 1643062 w 1714500"/>
              <a:gd name="connsiteY0" fmla="*/ 116681 h 1207294"/>
              <a:gd name="connsiteX1" fmla="*/ 1519237 w 1714500"/>
              <a:gd name="connsiteY1" fmla="*/ 216694 h 1207294"/>
              <a:gd name="connsiteX2" fmla="*/ 1431131 w 1714500"/>
              <a:gd name="connsiteY2" fmla="*/ 288131 h 1207294"/>
              <a:gd name="connsiteX3" fmla="*/ 1304925 w 1714500"/>
              <a:gd name="connsiteY3" fmla="*/ 390525 h 1207294"/>
              <a:gd name="connsiteX4" fmla="*/ 1204912 w 1714500"/>
              <a:gd name="connsiteY4" fmla="*/ 466725 h 1207294"/>
              <a:gd name="connsiteX5" fmla="*/ 1012031 w 1714500"/>
              <a:gd name="connsiteY5" fmla="*/ 619125 h 1207294"/>
              <a:gd name="connsiteX6" fmla="*/ 878681 w 1714500"/>
              <a:gd name="connsiteY6" fmla="*/ 721519 h 1207294"/>
              <a:gd name="connsiteX7" fmla="*/ 742950 w 1714500"/>
              <a:gd name="connsiteY7" fmla="*/ 828675 h 1207294"/>
              <a:gd name="connsiteX8" fmla="*/ 642937 w 1714500"/>
              <a:gd name="connsiteY8" fmla="*/ 904875 h 1207294"/>
              <a:gd name="connsiteX9" fmla="*/ 545306 w 1714500"/>
              <a:gd name="connsiteY9" fmla="*/ 983456 h 1207294"/>
              <a:gd name="connsiteX10" fmla="*/ 452437 w 1714500"/>
              <a:gd name="connsiteY10" fmla="*/ 1057275 h 1207294"/>
              <a:gd name="connsiteX11" fmla="*/ 319087 w 1714500"/>
              <a:gd name="connsiteY11" fmla="*/ 1164431 h 1207294"/>
              <a:gd name="connsiteX12" fmla="*/ 278606 w 1714500"/>
              <a:gd name="connsiteY12" fmla="*/ 1197769 h 1207294"/>
              <a:gd name="connsiteX13" fmla="*/ 259556 w 1714500"/>
              <a:gd name="connsiteY13" fmla="*/ 1204912 h 1207294"/>
              <a:gd name="connsiteX14" fmla="*/ 238125 w 1714500"/>
              <a:gd name="connsiteY14" fmla="*/ 1207294 h 1207294"/>
              <a:gd name="connsiteX15" fmla="*/ 226218 w 1714500"/>
              <a:gd name="connsiteY15" fmla="*/ 1204912 h 1207294"/>
              <a:gd name="connsiteX16" fmla="*/ 200025 w 1714500"/>
              <a:gd name="connsiteY16" fmla="*/ 1197769 h 1207294"/>
              <a:gd name="connsiteX17" fmla="*/ 169068 w 1714500"/>
              <a:gd name="connsiteY17" fmla="*/ 1178719 h 1207294"/>
              <a:gd name="connsiteX18" fmla="*/ 123825 w 1714500"/>
              <a:gd name="connsiteY18" fmla="*/ 1133475 h 1207294"/>
              <a:gd name="connsiteX19" fmla="*/ 95250 w 1714500"/>
              <a:gd name="connsiteY19" fmla="*/ 1100137 h 1207294"/>
              <a:gd name="connsiteX20" fmla="*/ 80962 w 1714500"/>
              <a:gd name="connsiteY20" fmla="*/ 1073944 h 1207294"/>
              <a:gd name="connsiteX21" fmla="*/ 66675 w 1714500"/>
              <a:gd name="connsiteY21" fmla="*/ 1047750 h 1207294"/>
              <a:gd name="connsiteX22" fmla="*/ 50006 w 1714500"/>
              <a:gd name="connsiteY22" fmla="*/ 1000125 h 1207294"/>
              <a:gd name="connsiteX23" fmla="*/ 35718 w 1714500"/>
              <a:gd name="connsiteY23" fmla="*/ 952500 h 1207294"/>
              <a:gd name="connsiteX24" fmla="*/ 4762 w 1714500"/>
              <a:gd name="connsiteY24" fmla="*/ 859631 h 1207294"/>
              <a:gd name="connsiteX25" fmla="*/ 0 w 1714500"/>
              <a:gd name="connsiteY25" fmla="*/ 833437 h 1207294"/>
              <a:gd name="connsiteX26" fmla="*/ 0 w 1714500"/>
              <a:gd name="connsiteY26" fmla="*/ 802481 h 1207294"/>
              <a:gd name="connsiteX27" fmla="*/ 2381 w 1714500"/>
              <a:gd name="connsiteY27" fmla="*/ 785812 h 1207294"/>
              <a:gd name="connsiteX28" fmla="*/ 9525 w 1714500"/>
              <a:gd name="connsiteY28" fmla="*/ 778669 h 1207294"/>
              <a:gd name="connsiteX29" fmla="*/ 21431 w 1714500"/>
              <a:gd name="connsiteY29" fmla="*/ 783431 h 1207294"/>
              <a:gd name="connsiteX30" fmla="*/ 59531 w 1714500"/>
              <a:gd name="connsiteY30" fmla="*/ 804862 h 1207294"/>
              <a:gd name="connsiteX31" fmla="*/ 119062 w 1714500"/>
              <a:gd name="connsiteY31" fmla="*/ 852487 h 1207294"/>
              <a:gd name="connsiteX32" fmla="*/ 152400 w 1714500"/>
              <a:gd name="connsiteY32" fmla="*/ 871537 h 1207294"/>
              <a:gd name="connsiteX33" fmla="*/ 173831 w 1714500"/>
              <a:gd name="connsiteY33" fmla="*/ 873919 h 1207294"/>
              <a:gd name="connsiteX34" fmla="*/ 214312 w 1714500"/>
              <a:gd name="connsiteY34" fmla="*/ 869156 h 1207294"/>
              <a:gd name="connsiteX35" fmla="*/ 261937 w 1714500"/>
              <a:gd name="connsiteY35" fmla="*/ 854869 h 1207294"/>
              <a:gd name="connsiteX36" fmla="*/ 340518 w 1714500"/>
              <a:gd name="connsiteY36" fmla="*/ 816769 h 1207294"/>
              <a:gd name="connsiteX37" fmla="*/ 564356 w 1714500"/>
              <a:gd name="connsiteY37" fmla="*/ 695325 h 1207294"/>
              <a:gd name="connsiteX38" fmla="*/ 847725 w 1714500"/>
              <a:gd name="connsiteY38" fmla="*/ 528637 h 1207294"/>
              <a:gd name="connsiteX39" fmla="*/ 1057275 w 1714500"/>
              <a:gd name="connsiteY39" fmla="*/ 388144 h 1207294"/>
              <a:gd name="connsiteX40" fmla="*/ 1259681 w 1714500"/>
              <a:gd name="connsiteY40" fmla="*/ 252412 h 1207294"/>
              <a:gd name="connsiteX41" fmla="*/ 1454943 w 1714500"/>
              <a:gd name="connsiteY41" fmla="*/ 128587 h 1207294"/>
              <a:gd name="connsiteX42" fmla="*/ 1626393 w 1714500"/>
              <a:gd name="connsiteY42" fmla="*/ 19050 h 1207294"/>
              <a:gd name="connsiteX43" fmla="*/ 1652587 w 1714500"/>
              <a:gd name="connsiteY43" fmla="*/ 4762 h 1207294"/>
              <a:gd name="connsiteX44" fmla="*/ 1669256 w 1714500"/>
              <a:gd name="connsiteY44" fmla="*/ 0 h 1207294"/>
              <a:gd name="connsiteX45" fmla="*/ 1693068 w 1714500"/>
              <a:gd name="connsiteY45" fmla="*/ 2381 h 1207294"/>
              <a:gd name="connsiteX46" fmla="*/ 1709737 w 1714500"/>
              <a:gd name="connsiteY46" fmla="*/ 11906 h 1207294"/>
              <a:gd name="connsiteX47" fmla="*/ 1714500 w 1714500"/>
              <a:gd name="connsiteY47" fmla="*/ 26194 h 1207294"/>
              <a:gd name="connsiteX48" fmla="*/ 1712118 w 1714500"/>
              <a:gd name="connsiteY48" fmla="*/ 42862 h 1207294"/>
              <a:gd name="connsiteX49" fmla="*/ 1700212 w 1714500"/>
              <a:gd name="connsiteY49" fmla="*/ 69056 h 1207294"/>
              <a:gd name="connsiteX50" fmla="*/ 1643062 w 1714500"/>
              <a:gd name="connsiteY50" fmla="*/ 116681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14500" h="1207294">
                <a:moveTo>
                  <a:pt x="1643062" y="116681"/>
                </a:moveTo>
                <a:lnTo>
                  <a:pt x="1519237" y="216694"/>
                </a:lnTo>
                <a:lnTo>
                  <a:pt x="1431131" y="288131"/>
                </a:lnTo>
                <a:lnTo>
                  <a:pt x="1304925" y="390525"/>
                </a:lnTo>
                <a:lnTo>
                  <a:pt x="1204912" y="466725"/>
                </a:lnTo>
                <a:lnTo>
                  <a:pt x="1012031" y="619125"/>
                </a:lnTo>
                <a:lnTo>
                  <a:pt x="878681" y="721519"/>
                </a:lnTo>
                <a:lnTo>
                  <a:pt x="742950" y="828675"/>
                </a:lnTo>
                <a:lnTo>
                  <a:pt x="642937" y="904875"/>
                </a:lnTo>
                <a:lnTo>
                  <a:pt x="545306" y="983456"/>
                </a:lnTo>
                <a:lnTo>
                  <a:pt x="452437" y="1057275"/>
                </a:lnTo>
                <a:lnTo>
                  <a:pt x="319087" y="1164431"/>
                </a:lnTo>
                <a:lnTo>
                  <a:pt x="278606" y="1197769"/>
                </a:lnTo>
                <a:lnTo>
                  <a:pt x="259556" y="1204912"/>
                </a:lnTo>
                <a:lnTo>
                  <a:pt x="238125" y="1207294"/>
                </a:lnTo>
                <a:lnTo>
                  <a:pt x="226218" y="1204912"/>
                </a:lnTo>
                <a:lnTo>
                  <a:pt x="200025" y="1197769"/>
                </a:lnTo>
                <a:lnTo>
                  <a:pt x="169068" y="1178719"/>
                </a:lnTo>
                <a:lnTo>
                  <a:pt x="123825" y="1133475"/>
                </a:lnTo>
                <a:lnTo>
                  <a:pt x="95250" y="1100137"/>
                </a:lnTo>
                <a:lnTo>
                  <a:pt x="80962" y="1073944"/>
                </a:lnTo>
                <a:lnTo>
                  <a:pt x="66675" y="1047750"/>
                </a:lnTo>
                <a:lnTo>
                  <a:pt x="50006" y="1000125"/>
                </a:lnTo>
                <a:lnTo>
                  <a:pt x="35718" y="952500"/>
                </a:lnTo>
                <a:lnTo>
                  <a:pt x="4762" y="859631"/>
                </a:lnTo>
                <a:lnTo>
                  <a:pt x="0" y="833437"/>
                </a:lnTo>
                <a:lnTo>
                  <a:pt x="0" y="802481"/>
                </a:lnTo>
                <a:lnTo>
                  <a:pt x="2381" y="785812"/>
                </a:lnTo>
                <a:lnTo>
                  <a:pt x="9525" y="778669"/>
                </a:lnTo>
                <a:lnTo>
                  <a:pt x="21431" y="783431"/>
                </a:lnTo>
                <a:lnTo>
                  <a:pt x="59531" y="804862"/>
                </a:lnTo>
                <a:lnTo>
                  <a:pt x="119062" y="852487"/>
                </a:lnTo>
                <a:lnTo>
                  <a:pt x="152400" y="871537"/>
                </a:lnTo>
                <a:lnTo>
                  <a:pt x="173831" y="873919"/>
                </a:lnTo>
                <a:lnTo>
                  <a:pt x="214312" y="869156"/>
                </a:lnTo>
                <a:lnTo>
                  <a:pt x="261937" y="854869"/>
                </a:lnTo>
                <a:lnTo>
                  <a:pt x="340518" y="816769"/>
                </a:lnTo>
                <a:lnTo>
                  <a:pt x="564356" y="695325"/>
                </a:lnTo>
                <a:lnTo>
                  <a:pt x="847725" y="528637"/>
                </a:lnTo>
                <a:lnTo>
                  <a:pt x="1057275" y="388144"/>
                </a:lnTo>
                <a:lnTo>
                  <a:pt x="1259681" y="252412"/>
                </a:lnTo>
                <a:lnTo>
                  <a:pt x="1454943" y="128587"/>
                </a:lnTo>
                <a:lnTo>
                  <a:pt x="1626393" y="19050"/>
                </a:lnTo>
                <a:lnTo>
                  <a:pt x="1652587" y="4762"/>
                </a:lnTo>
                <a:lnTo>
                  <a:pt x="1669256" y="0"/>
                </a:lnTo>
                <a:lnTo>
                  <a:pt x="1693068" y="2381"/>
                </a:lnTo>
                <a:lnTo>
                  <a:pt x="1709737" y="11906"/>
                </a:lnTo>
                <a:lnTo>
                  <a:pt x="1714500" y="26194"/>
                </a:lnTo>
                <a:lnTo>
                  <a:pt x="1712118" y="42862"/>
                </a:lnTo>
                <a:lnTo>
                  <a:pt x="1700212" y="69056"/>
                </a:lnTo>
                <a:lnTo>
                  <a:pt x="1643062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92DA6E72-7FE6-4329-AEA0-64ED39608F09}"/>
              </a:ext>
            </a:extLst>
          </p:cNvPr>
          <p:cNvSpPr/>
          <p:nvPr/>
        </p:nvSpPr>
        <p:spPr>
          <a:xfrm>
            <a:off x="4516438" y="1600200"/>
            <a:ext cx="539750" cy="1047750"/>
          </a:xfrm>
          <a:custGeom>
            <a:avLst/>
            <a:gdLst>
              <a:gd name="connsiteX0" fmla="*/ 452438 w 538163"/>
              <a:gd name="connsiteY0" fmla="*/ 376238 h 1047750"/>
              <a:gd name="connsiteX1" fmla="*/ 478632 w 538163"/>
              <a:gd name="connsiteY1" fmla="*/ 535781 h 1047750"/>
              <a:gd name="connsiteX2" fmla="*/ 500063 w 538163"/>
              <a:gd name="connsiteY2" fmla="*/ 659606 h 1047750"/>
              <a:gd name="connsiteX3" fmla="*/ 523875 w 538163"/>
              <a:gd name="connsiteY3" fmla="*/ 807244 h 1047750"/>
              <a:gd name="connsiteX4" fmla="*/ 538163 w 538163"/>
              <a:gd name="connsiteY4" fmla="*/ 914400 h 1047750"/>
              <a:gd name="connsiteX5" fmla="*/ 528638 w 538163"/>
              <a:gd name="connsiteY5" fmla="*/ 950119 h 1047750"/>
              <a:gd name="connsiteX6" fmla="*/ 504825 w 538163"/>
              <a:gd name="connsiteY6" fmla="*/ 1000125 h 1047750"/>
              <a:gd name="connsiteX7" fmla="*/ 483394 w 538163"/>
              <a:gd name="connsiteY7" fmla="*/ 1023938 h 1047750"/>
              <a:gd name="connsiteX8" fmla="*/ 461963 w 538163"/>
              <a:gd name="connsiteY8" fmla="*/ 1038225 h 1047750"/>
              <a:gd name="connsiteX9" fmla="*/ 440532 w 538163"/>
              <a:gd name="connsiteY9" fmla="*/ 1045369 h 1047750"/>
              <a:gd name="connsiteX10" fmla="*/ 421482 w 538163"/>
              <a:gd name="connsiteY10" fmla="*/ 1047750 h 1047750"/>
              <a:gd name="connsiteX11" fmla="*/ 402432 w 538163"/>
              <a:gd name="connsiteY11" fmla="*/ 1045369 h 1047750"/>
              <a:gd name="connsiteX12" fmla="*/ 385763 w 538163"/>
              <a:gd name="connsiteY12" fmla="*/ 1035844 h 1047750"/>
              <a:gd name="connsiteX13" fmla="*/ 369094 w 538163"/>
              <a:gd name="connsiteY13" fmla="*/ 1021556 h 1047750"/>
              <a:gd name="connsiteX14" fmla="*/ 354807 w 538163"/>
              <a:gd name="connsiteY14" fmla="*/ 997744 h 1047750"/>
              <a:gd name="connsiteX15" fmla="*/ 342900 w 538163"/>
              <a:gd name="connsiteY15" fmla="*/ 971550 h 1047750"/>
              <a:gd name="connsiteX16" fmla="*/ 328613 w 538163"/>
              <a:gd name="connsiteY16" fmla="*/ 909638 h 1047750"/>
              <a:gd name="connsiteX17" fmla="*/ 309563 w 538163"/>
              <a:gd name="connsiteY17" fmla="*/ 792956 h 1047750"/>
              <a:gd name="connsiteX18" fmla="*/ 290513 w 538163"/>
              <a:gd name="connsiteY18" fmla="*/ 676275 h 1047750"/>
              <a:gd name="connsiteX19" fmla="*/ 269082 w 538163"/>
              <a:gd name="connsiteY19" fmla="*/ 559594 h 1047750"/>
              <a:gd name="connsiteX20" fmla="*/ 228600 w 538163"/>
              <a:gd name="connsiteY20" fmla="*/ 314325 h 1047750"/>
              <a:gd name="connsiteX21" fmla="*/ 221457 w 538163"/>
              <a:gd name="connsiteY21" fmla="*/ 292894 h 1047750"/>
              <a:gd name="connsiteX22" fmla="*/ 211932 w 538163"/>
              <a:gd name="connsiteY22" fmla="*/ 266700 h 1047750"/>
              <a:gd name="connsiteX23" fmla="*/ 197644 w 538163"/>
              <a:gd name="connsiteY23" fmla="*/ 238125 h 1047750"/>
              <a:gd name="connsiteX24" fmla="*/ 178594 w 538163"/>
              <a:gd name="connsiteY24" fmla="*/ 204788 h 1047750"/>
              <a:gd name="connsiteX25" fmla="*/ 159544 w 538163"/>
              <a:gd name="connsiteY25" fmla="*/ 178594 h 1047750"/>
              <a:gd name="connsiteX26" fmla="*/ 142875 w 538163"/>
              <a:gd name="connsiteY26" fmla="*/ 157163 h 1047750"/>
              <a:gd name="connsiteX27" fmla="*/ 119063 w 538163"/>
              <a:gd name="connsiteY27" fmla="*/ 133350 h 1047750"/>
              <a:gd name="connsiteX28" fmla="*/ 85725 w 538163"/>
              <a:gd name="connsiteY28" fmla="*/ 102394 h 1047750"/>
              <a:gd name="connsiteX29" fmla="*/ 61913 w 538163"/>
              <a:gd name="connsiteY29" fmla="*/ 83344 h 1047750"/>
              <a:gd name="connsiteX30" fmla="*/ 21432 w 538163"/>
              <a:gd name="connsiteY30" fmla="*/ 54769 h 1047750"/>
              <a:gd name="connsiteX31" fmla="*/ 7144 w 538163"/>
              <a:gd name="connsiteY31" fmla="*/ 40481 h 1047750"/>
              <a:gd name="connsiteX32" fmla="*/ 0 w 538163"/>
              <a:gd name="connsiteY32" fmla="*/ 21431 h 1047750"/>
              <a:gd name="connsiteX33" fmla="*/ 0 w 538163"/>
              <a:gd name="connsiteY33" fmla="*/ 14288 h 1047750"/>
              <a:gd name="connsiteX34" fmla="*/ 4763 w 538163"/>
              <a:gd name="connsiteY34" fmla="*/ 4763 h 1047750"/>
              <a:gd name="connsiteX35" fmla="*/ 16669 w 538163"/>
              <a:gd name="connsiteY35" fmla="*/ 0 h 1047750"/>
              <a:gd name="connsiteX36" fmla="*/ 33338 w 538163"/>
              <a:gd name="connsiteY36" fmla="*/ 0 h 1047750"/>
              <a:gd name="connsiteX37" fmla="*/ 123825 w 538163"/>
              <a:gd name="connsiteY37" fmla="*/ 26194 h 1047750"/>
              <a:gd name="connsiteX38" fmla="*/ 288132 w 538163"/>
              <a:gd name="connsiteY38" fmla="*/ 73819 h 1047750"/>
              <a:gd name="connsiteX39" fmla="*/ 402432 w 538163"/>
              <a:gd name="connsiteY39" fmla="*/ 107156 h 1047750"/>
              <a:gd name="connsiteX40" fmla="*/ 423863 w 538163"/>
              <a:gd name="connsiteY40" fmla="*/ 221456 h 1047750"/>
              <a:gd name="connsiteX41" fmla="*/ 452438 w 538163"/>
              <a:gd name="connsiteY41" fmla="*/ 376238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38163" h="1047750">
                <a:moveTo>
                  <a:pt x="452438" y="376238"/>
                </a:moveTo>
                <a:lnTo>
                  <a:pt x="478632" y="535781"/>
                </a:lnTo>
                <a:lnTo>
                  <a:pt x="500063" y="659606"/>
                </a:lnTo>
                <a:lnTo>
                  <a:pt x="523875" y="807244"/>
                </a:lnTo>
                <a:lnTo>
                  <a:pt x="538163" y="914400"/>
                </a:lnTo>
                <a:lnTo>
                  <a:pt x="528638" y="950119"/>
                </a:lnTo>
                <a:lnTo>
                  <a:pt x="504825" y="1000125"/>
                </a:lnTo>
                <a:lnTo>
                  <a:pt x="483394" y="1023938"/>
                </a:lnTo>
                <a:lnTo>
                  <a:pt x="461963" y="1038225"/>
                </a:lnTo>
                <a:lnTo>
                  <a:pt x="440532" y="1045369"/>
                </a:lnTo>
                <a:lnTo>
                  <a:pt x="421482" y="1047750"/>
                </a:lnTo>
                <a:lnTo>
                  <a:pt x="402432" y="1045369"/>
                </a:lnTo>
                <a:lnTo>
                  <a:pt x="385763" y="1035844"/>
                </a:lnTo>
                <a:lnTo>
                  <a:pt x="369094" y="1021556"/>
                </a:lnTo>
                <a:lnTo>
                  <a:pt x="354807" y="997744"/>
                </a:lnTo>
                <a:lnTo>
                  <a:pt x="342900" y="971550"/>
                </a:lnTo>
                <a:lnTo>
                  <a:pt x="328613" y="909638"/>
                </a:lnTo>
                <a:lnTo>
                  <a:pt x="309563" y="792956"/>
                </a:lnTo>
                <a:lnTo>
                  <a:pt x="290513" y="676275"/>
                </a:lnTo>
                <a:lnTo>
                  <a:pt x="269082" y="559594"/>
                </a:lnTo>
                <a:lnTo>
                  <a:pt x="228600" y="314325"/>
                </a:lnTo>
                <a:lnTo>
                  <a:pt x="221457" y="292894"/>
                </a:lnTo>
                <a:lnTo>
                  <a:pt x="211932" y="266700"/>
                </a:lnTo>
                <a:lnTo>
                  <a:pt x="197644" y="238125"/>
                </a:lnTo>
                <a:lnTo>
                  <a:pt x="178594" y="204788"/>
                </a:lnTo>
                <a:lnTo>
                  <a:pt x="159544" y="178594"/>
                </a:lnTo>
                <a:lnTo>
                  <a:pt x="142875" y="157163"/>
                </a:lnTo>
                <a:lnTo>
                  <a:pt x="119063" y="133350"/>
                </a:lnTo>
                <a:lnTo>
                  <a:pt x="85725" y="102394"/>
                </a:lnTo>
                <a:lnTo>
                  <a:pt x="61913" y="83344"/>
                </a:lnTo>
                <a:lnTo>
                  <a:pt x="21432" y="54769"/>
                </a:lnTo>
                <a:lnTo>
                  <a:pt x="7144" y="40481"/>
                </a:lnTo>
                <a:lnTo>
                  <a:pt x="0" y="21431"/>
                </a:lnTo>
                <a:lnTo>
                  <a:pt x="0" y="14288"/>
                </a:lnTo>
                <a:lnTo>
                  <a:pt x="4763" y="4763"/>
                </a:lnTo>
                <a:lnTo>
                  <a:pt x="16669" y="0"/>
                </a:lnTo>
                <a:lnTo>
                  <a:pt x="33338" y="0"/>
                </a:lnTo>
                <a:lnTo>
                  <a:pt x="123825" y="26194"/>
                </a:lnTo>
                <a:lnTo>
                  <a:pt x="288132" y="73819"/>
                </a:lnTo>
                <a:lnTo>
                  <a:pt x="402432" y="107156"/>
                </a:lnTo>
                <a:lnTo>
                  <a:pt x="423863" y="221456"/>
                </a:lnTo>
                <a:lnTo>
                  <a:pt x="452438" y="376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CD7313A9-BE1A-49FE-91D1-1CFB2D12273B}"/>
              </a:ext>
            </a:extLst>
          </p:cNvPr>
          <p:cNvSpPr/>
          <p:nvPr/>
        </p:nvSpPr>
        <p:spPr>
          <a:xfrm>
            <a:off x="4856163" y="1531938"/>
            <a:ext cx="1584325" cy="981075"/>
          </a:xfrm>
          <a:custGeom>
            <a:avLst/>
            <a:gdLst>
              <a:gd name="connsiteX0" fmla="*/ 931069 w 1585912"/>
              <a:gd name="connsiteY0" fmla="*/ 211931 h 981075"/>
              <a:gd name="connsiteX1" fmla="*/ 776287 w 1585912"/>
              <a:gd name="connsiteY1" fmla="*/ 235744 h 981075"/>
              <a:gd name="connsiteX2" fmla="*/ 592931 w 1585912"/>
              <a:gd name="connsiteY2" fmla="*/ 259556 h 981075"/>
              <a:gd name="connsiteX3" fmla="*/ 442912 w 1585912"/>
              <a:gd name="connsiteY3" fmla="*/ 278606 h 981075"/>
              <a:gd name="connsiteX4" fmla="*/ 259556 w 1585912"/>
              <a:gd name="connsiteY4" fmla="*/ 297656 h 981075"/>
              <a:gd name="connsiteX5" fmla="*/ 7144 w 1585912"/>
              <a:gd name="connsiteY5" fmla="*/ 319087 h 981075"/>
              <a:gd name="connsiteX6" fmla="*/ 0 w 1585912"/>
              <a:gd name="connsiteY6" fmla="*/ 183356 h 981075"/>
              <a:gd name="connsiteX7" fmla="*/ 169069 w 1585912"/>
              <a:gd name="connsiteY7" fmla="*/ 164306 h 981075"/>
              <a:gd name="connsiteX8" fmla="*/ 381000 w 1585912"/>
              <a:gd name="connsiteY8" fmla="*/ 138112 h 981075"/>
              <a:gd name="connsiteX9" fmla="*/ 647700 w 1585912"/>
              <a:gd name="connsiteY9" fmla="*/ 102394 h 981075"/>
              <a:gd name="connsiteX10" fmla="*/ 957262 w 1585912"/>
              <a:gd name="connsiteY10" fmla="*/ 61912 h 981075"/>
              <a:gd name="connsiteX11" fmla="*/ 1252537 w 1585912"/>
              <a:gd name="connsiteY11" fmla="*/ 16669 h 981075"/>
              <a:gd name="connsiteX12" fmla="*/ 1338262 w 1585912"/>
              <a:gd name="connsiteY12" fmla="*/ 0 h 981075"/>
              <a:gd name="connsiteX13" fmla="*/ 1354931 w 1585912"/>
              <a:gd name="connsiteY13" fmla="*/ 9525 h 981075"/>
              <a:gd name="connsiteX14" fmla="*/ 1419225 w 1585912"/>
              <a:gd name="connsiteY14" fmla="*/ 57150 h 981075"/>
              <a:gd name="connsiteX15" fmla="*/ 1495425 w 1585912"/>
              <a:gd name="connsiteY15" fmla="*/ 119062 h 981075"/>
              <a:gd name="connsiteX16" fmla="*/ 1543050 w 1585912"/>
              <a:gd name="connsiteY16" fmla="*/ 169069 h 981075"/>
              <a:gd name="connsiteX17" fmla="*/ 1571625 w 1585912"/>
              <a:gd name="connsiteY17" fmla="*/ 207169 h 981075"/>
              <a:gd name="connsiteX18" fmla="*/ 1585912 w 1585912"/>
              <a:gd name="connsiteY18" fmla="*/ 233362 h 981075"/>
              <a:gd name="connsiteX19" fmla="*/ 1585912 w 1585912"/>
              <a:gd name="connsiteY19" fmla="*/ 247650 h 981075"/>
              <a:gd name="connsiteX20" fmla="*/ 1576387 w 1585912"/>
              <a:gd name="connsiteY20" fmla="*/ 266700 h 981075"/>
              <a:gd name="connsiteX21" fmla="*/ 1554956 w 1585912"/>
              <a:gd name="connsiteY21" fmla="*/ 290512 h 981075"/>
              <a:gd name="connsiteX22" fmla="*/ 1521619 w 1585912"/>
              <a:gd name="connsiteY22" fmla="*/ 319087 h 981075"/>
              <a:gd name="connsiteX23" fmla="*/ 1500187 w 1585912"/>
              <a:gd name="connsiteY23" fmla="*/ 338137 h 981075"/>
              <a:gd name="connsiteX24" fmla="*/ 1493044 w 1585912"/>
              <a:gd name="connsiteY24" fmla="*/ 352425 h 981075"/>
              <a:gd name="connsiteX25" fmla="*/ 1452562 w 1585912"/>
              <a:gd name="connsiteY25" fmla="*/ 476250 h 981075"/>
              <a:gd name="connsiteX26" fmla="*/ 1390650 w 1585912"/>
              <a:gd name="connsiteY26" fmla="*/ 654844 h 981075"/>
              <a:gd name="connsiteX27" fmla="*/ 1331119 w 1585912"/>
              <a:gd name="connsiteY27" fmla="*/ 835819 h 981075"/>
              <a:gd name="connsiteX28" fmla="*/ 1314450 w 1585912"/>
              <a:gd name="connsiteY28" fmla="*/ 883444 h 981075"/>
              <a:gd name="connsiteX29" fmla="*/ 1295400 w 1585912"/>
              <a:gd name="connsiteY29" fmla="*/ 916781 h 981075"/>
              <a:gd name="connsiteX30" fmla="*/ 1273969 w 1585912"/>
              <a:gd name="connsiteY30" fmla="*/ 947737 h 981075"/>
              <a:gd name="connsiteX31" fmla="*/ 1259681 w 1585912"/>
              <a:gd name="connsiteY31" fmla="*/ 959644 h 981075"/>
              <a:gd name="connsiteX32" fmla="*/ 1238250 w 1585912"/>
              <a:gd name="connsiteY32" fmla="*/ 971550 h 981075"/>
              <a:gd name="connsiteX33" fmla="*/ 1202531 w 1585912"/>
              <a:gd name="connsiteY33" fmla="*/ 981075 h 981075"/>
              <a:gd name="connsiteX34" fmla="*/ 1183481 w 1585912"/>
              <a:gd name="connsiteY34" fmla="*/ 981075 h 981075"/>
              <a:gd name="connsiteX35" fmla="*/ 1164431 w 1585912"/>
              <a:gd name="connsiteY35" fmla="*/ 962025 h 981075"/>
              <a:gd name="connsiteX36" fmla="*/ 1135856 w 1585912"/>
              <a:gd name="connsiteY36" fmla="*/ 785812 h 981075"/>
              <a:gd name="connsiteX37" fmla="*/ 1164431 w 1585912"/>
              <a:gd name="connsiteY37" fmla="*/ 671512 h 981075"/>
              <a:gd name="connsiteX38" fmla="*/ 1202531 w 1585912"/>
              <a:gd name="connsiteY38" fmla="*/ 507206 h 981075"/>
              <a:gd name="connsiteX39" fmla="*/ 1238250 w 1585912"/>
              <a:gd name="connsiteY39" fmla="*/ 366712 h 981075"/>
              <a:gd name="connsiteX40" fmla="*/ 1250156 w 1585912"/>
              <a:gd name="connsiteY40" fmla="*/ 311944 h 981075"/>
              <a:gd name="connsiteX41" fmla="*/ 1252537 w 1585912"/>
              <a:gd name="connsiteY41" fmla="*/ 276225 h 981075"/>
              <a:gd name="connsiteX42" fmla="*/ 1250156 w 1585912"/>
              <a:gd name="connsiteY42" fmla="*/ 257175 h 981075"/>
              <a:gd name="connsiteX43" fmla="*/ 1245394 w 1585912"/>
              <a:gd name="connsiteY43" fmla="*/ 242887 h 981075"/>
              <a:gd name="connsiteX44" fmla="*/ 1238250 w 1585912"/>
              <a:gd name="connsiteY44" fmla="*/ 230981 h 981075"/>
              <a:gd name="connsiteX45" fmla="*/ 1221581 w 1585912"/>
              <a:gd name="connsiteY45" fmla="*/ 211931 h 981075"/>
              <a:gd name="connsiteX46" fmla="*/ 1207294 w 1585912"/>
              <a:gd name="connsiteY46" fmla="*/ 202406 h 981075"/>
              <a:gd name="connsiteX47" fmla="*/ 1173956 w 1585912"/>
              <a:gd name="connsiteY47" fmla="*/ 188119 h 981075"/>
              <a:gd name="connsiteX48" fmla="*/ 1143000 w 1585912"/>
              <a:gd name="connsiteY48" fmla="*/ 180975 h 981075"/>
              <a:gd name="connsiteX49" fmla="*/ 1102519 w 1585912"/>
              <a:gd name="connsiteY49" fmla="*/ 185737 h 981075"/>
              <a:gd name="connsiteX50" fmla="*/ 931069 w 1585912"/>
              <a:gd name="connsiteY50" fmla="*/ 211931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85912" h="981075">
                <a:moveTo>
                  <a:pt x="931069" y="211931"/>
                </a:moveTo>
                <a:lnTo>
                  <a:pt x="776287" y="235744"/>
                </a:lnTo>
                <a:lnTo>
                  <a:pt x="592931" y="259556"/>
                </a:lnTo>
                <a:lnTo>
                  <a:pt x="442912" y="278606"/>
                </a:lnTo>
                <a:lnTo>
                  <a:pt x="259556" y="297656"/>
                </a:lnTo>
                <a:lnTo>
                  <a:pt x="7144" y="319087"/>
                </a:lnTo>
                <a:lnTo>
                  <a:pt x="0" y="183356"/>
                </a:lnTo>
                <a:lnTo>
                  <a:pt x="169069" y="164306"/>
                </a:lnTo>
                <a:lnTo>
                  <a:pt x="381000" y="138112"/>
                </a:lnTo>
                <a:lnTo>
                  <a:pt x="647700" y="102394"/>
                </a:lnTo>
                <a:lnTo>
                  <a:pt x="957262" y="61912"/>
                </a:lnTo>
                <a:lnTo>
                  <a:pt x="1252537" y="16669"/>
                </a:lnTo>
                <a:lnTo>
                  <a:pt x="1338262" y="0"/>
                </a:lnTo>
                <a:lnTo>
                  <a:pt x="1354931" y="9525"/>
                </a:lnTo>
                <a:lnTo>
                  <a:pt x="1419225" y="57150"/>
                </a:lnTo>
                <a:lnTo>
                  <a:pt x="1495425" y="119062"/>
                </a:lnTo>
                <a:lnTo>
                  <a:pt x="1543050" y="169069"/>
                </a:lnTo>
                <a:lnTo>
                  <a:pt x="1571625" y="207169"/>
                </a:lnTo>
                <a:lnTo>
                  <a:pt x="1585912" y="233362"/>
                </a:lnTo>
                <a:lnTo>
                  <a:pt x="1585912" y="247650"/>
                </a:lnTo>
                <a:lnTo>
                  <a:pt x="1576387" y="266700"/>
                </a:lnTo>
                <a:lnTo>
                  <a:pt x="1554956" y="290512"/>
                </a:lnTo>
                <a:lnTo>
                  <a:pt x="1521619" y="319087"/>
                </a:lnTo>
                <a:lnTo>
                  <a:pt x="1500187" y="338137"/>
                </a:lnTo>
                <a:lnTo>
                  <a:pt x="1493044" y="352425"/>
                </a:lnTo>
                <a:lnTo>
                  <a:pt x="1452562" y="476250"/>
                </a:lnTo>
                <a:lnTo>
                  <a:pt x="1390650" y="654844"/>
                </a:lnTo>
                <a:lnTo>
                  <a:pt x="1331119" y="835819"/>
                </a:lnTo>
                <a:lnTo>
                  <a:pt x="1314450" y="883444"/>
                </a:lnTo>
                <a:lnTo>
                  <a:pt x="1295400" y="916781"/>
                </a:lnTo>
                <a:lnTo>
                  <a:pt x="1273969" y="947737"/>
                </a:lnTo>
                <a:lnTo>
                  <a:pt x="1259681" y="959644"/>
                </a:lnTo>
                <a:lnTo>
                  <a:pt x="1238250" y="971550"/>
                </a:lnTo>
                <a:lnTo>
                  <a:pt x="1202531" y="981075"/>
                </a:lnTo>
                <a:lnTo>
                  <a:pt x="1183481" y="981075"/>
                </a:lnTo>
                <a:lnTo>
                  <a:pt x="1164431" y="962025"/>
                </a:lnTo>
                <a:lnTo>
                  <a:pt x="1135856" y="785812"/>
                </a:lnTo>
                <a:lnTo>
                  <a:pt x="1164431" y="671512"/>
                </a:lnTo>
                <a:lnTo>
                  <a:pt x="1202531" y="507206"/>
                </a:lnTo>
                <a:lnTo>
                  <a:pt x="1238250" y="366712"/>
                </a:lnTo>
                <a:lnTo>
                  <a:pt x="1250156" y="311944"/>
                </a:lnTo>
                <a:lnTo>
                  <a:pt x="1252537" y="276225"/>
                </a:lnTo>
                <a:lnTo>
                  <a:pt x="1250156" y="257175"/>
                </a:lnTo>
                <a:lnTo>
                  <a:pt x="1245394" y="242887"/>
                </a:lnTo>
                <a:lnTo>
                  <a:pt x="1238250" y="230981"/>
                </a:lnTo>
                <a:lnTo>
                  <a:pt x="1221581" y="211931"/>
                </a:lnTo>
                <a:lnTo>
                  <a:pt x="1207294" y="202406"/>
                </a:lnTo>
                <a:lnTo>
                  <a:pt x="1173956" y="188119"/>
                </a:lnTo>
                <a:lnTo>
                  <a:pt x="1143000" y="180975"/>
                </a:lnTo>
                <a:lnTo>
                  <a:pt x="1102519" y="185737"/>
                </a:lnTo>
                <a:lnTo>
                  <a:pt x="931069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48A9DABA-A7BF-434C-A6E4-66DBEEE92C0D}"/>
              </a:ext>
            </a:extLst>
          </p:cNvPr>
          <p:cNvSpPr/>
          <p:nvPr/>
        </p:nvSpPr>
        <p:spPr>
          <a:xfrm>
            <a:off x="4973638" y="2290763"/>
            <a:ext cx="1130300" cy="231775"/>
          </a:xfrm>
          <a:custGeom>
            <a:avLst/>
            <a:gdLst>
              <a:gd name="connsiteX0" fmla="*/ 759619 w 1128713"/>
              <a:gd name="connsiteY0" fmla="*/ 11906 h 230981"/>
              <a:gd name="connsiteX1" fmla="*/ 573882 w 1128713"/>
              <a:gd name="connsiteY1" fmla="*/ 26193 h 230981"/>
              <a:gd name="connsiteX2" fmla="*/ 469107 w 1128713"/>
              <a:gd name="connsiteY2" fmla="*/ 35718 h 230981"/>
              <a:gd name="connsiteX3" fmla="*/ 385763 w 1128713"/>
              <a:gd name="connsiteY3" fmla="*/ 42862 h 230981"/>
              <a:gd name="connsiteX4" fmla="*/ 280988 w 1128713"/>
              <a:gd name="connsiteY4" fmla="*/ 54768 h 230981"/>
              <a:gd name="connsiteX5" fmla="*/ 178594 w 1128713"/>
              <a:gd name="connsiteY5" fmla="*/ 69056 h 230981"/>
              <a:gd name="connsiteX6" fmla="*/ 0 w 1128713"/>
              <a:gd name="connsiteY6" fmla="*/ 102393 h 230981"/>
              <a:gd name="connsiteX7" fmla="*/ 28575 w 1128713"/>
              <a:gd name="connsiteY7" fmla="*/ 230981 h 230981"/>
              <a:gd name="connsiteX8" fmla="*/ 180975 w 1128713"/>
              <a:gd name="connsiteY8" fmla="*/ 209550 h 230981"/>
              <a:gd name="connsiteX9" fmla="*/ 395288 w 1128713"/>
              <a:gd name="connsiteY9" fmla="*/ 183356 h 230981"/>
              <a:gd name="connsiteX10" fmla="*/ 516732 w 1128713"/>
              <a:gd name="connsiteY10" fmla="*/ 171450 h 230981"/>
              <a:gd name="connsiteX11" fmla="*/ 690563 w 1128713"/>
              <a:gd name="connsiteY11" fmla="*/ 159543 h 230981"/>
              <a:gd name="connsiteX12" fmla="*/ 835819 w 1128713"/>
              <a:gd name="connsiteY12" fmla="*/ 157162 h 230981"/>
              <a:gd name="connsiteX13" fmla="*/ 914400 w 1128713"/>
              <a:gd name="connsiteY13" fmla="*/ 159543 h 230981"/>
              <a:gd name="connsiteX14" fmla="*/ 976313 w 1128713"/>
              <a:gd name="connsiteY14" fmla="*/ 169068 h 230981"/>
              <a:gd name="connsiteX15" fmla="*/ 1014413 w 1128713"/>
              <a:gd name="connsiteY15" fmla="*/ 183356 h 230981"/>
              <a:gd name="connsiteX16" fmla="*/ 1035844 w 1128713"/>
              <a:gd name="connsiteY16" fmla="*/ 195262 h 230981"/>
              <a:gd name="connsiteX17" fmla="*/ 1054894 w 1128713"/>
              <a:gd name="connsiteY17" fmla="*/ 211931 h 230981"/>
              <a:gd name="connsiteX18" fmla="*/ 1073944 w 1128713"/>
              <a:gd name="connsiteY18" fmla="*/ 219075 h 230981"/>
              <a:gd name="connsiteX19" fmla="*/ 1128713 w 1128713"/>
              <a:gd name="connsiteY19" fmla="*/ 202406 h 230981"/>
              <a:gd name="connsiteX20" fmla="*/ 1076325 w 1128713"/>
              <a:gd name="connsiteY20" fmla="*/ 0 h 230981"/>
              <a:gd name="connsiteX21" fmla="*/ 973932 w 1128713"/>
              <a:gd name="connsiteY21" fmla="*/ 2381 h 230981"/>
              <a:gd name="connsiteX22" fmla="*/ 862013 w 1128713"/>
              <a:gd name="connsiteY22" fmla="*/ 7143 h 230981"/>
              <a:gd name="connsiteX23" fmla="*/ 759619 w 1128713"/>
              <a:gd name="connsiteY23" fmla="*/ 11906 h 2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28713" h="230981">
                <a:moveTo>
                  <a:pt x="759619" y="11906"/>
                </a:moveTo>
                <a:lnTo>
                  <a:pt x="573882" y="26193"/>
                </a:lnTo>
                <a:lnTo>
                  <a:pt x="469107" y="35718"/>
                </a:lnTo>
                <a:lnTo>
                  <a:pt x="385763" y="42862"/>
                </a:lnTo>
                <a:lnTo>
                  <a:pt x="280988" y="54768"/>
                </a:lnTo>
                <a:lnTo>
                  <a:pt x="178594" y="69056"/>
                </a:lnTo>
                <a:lnTo>
                  <a:pt x="0" y="102393"/>
                </a:lnTo>
                <a:lnTo>
                  <a:pt x="28575" y="230981"/>
                </a:lnTo>
                <a:lnTo>
                  <a:pt x="180975" y="209550"/>
                </a:lnTo>
                <a:lnTo>
                  <a:pt x="395288" y="183356"/>
                </a:lnTo>
                <a:lnTo>
                  <a:pt x="516732" y="171450"/>
                </a:lnTo>
                <a:lnTo>
                  <a:pt x="690563" y="159543"/>
                </a:lnTo>
                <a:lnTo>
                  <a:pt x="835819" y="157162"/>
                </a:lnTo>
                <a:lnTo>
                  <a:pt x="914400" y="159543"/>
                </a:lnTo>
                <a:lnTo>
                  <a:pt x="976313" y="169068"/>
                </a:lnTo>
                <a:lnTo>
                  <a:pt x="1014413" y="183356"/>
                </a:lnTo>
                <a:lnTo>
                  <a:pt x="1035844" y="195262"/>
                </a:lnTo>
                <a:lnTo>
                  <a:pt x="1054894" y="211931"/>
                </a:lnTo>
                <a:lnTo>
                  <a:pt x="1073944" y="219075"/>
                </a:lnTo>
                <a:lnTo>
                  <a:pt x="1128713" y="202406"/>
                </a:lnTo>
                <a:lnTo>
                  <a:pt x="1076325" y="0"/>
                </a:lnTo>
                <a:lnTo>
                  <a:pt x="973932" y="2381"/>
                </a:lnTo>
                <a:lnTo>
                  <a:pt x="862013" y="7143"/>
                </a:lnTo>
                <a:lnTo>
                  <a:pt x="759619" y="11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C2FF361B-1F20-4E41-9136-8F1A96755EAA}"/>
              </a:ext>
            </a:extLst>
          </p:cNvPr>
          <p:cNvSpPr/>
          <p:nvPr/>
        </p:nvSpPr>
        <p:spPr>
          <a:xfrm>
            <a:off x="4210050" y="2843213"/>
            <a:ext cx="417513" cy="1009650"/>
          </a:xfrm>
          <a:custGeom>
            <a:avLst/>
            <a:gdLst>
              <a:gd name="connsiteX0" fmla="*/ 342900 w 416719"/>
              <a:gd name="connsiteY0" fmla="*/ 381000 h 1009650"/>
              <a:gd name="connsiteX1" fmla="*/ 369094 w 416719"/>
              <a:gd name="connsiteY1" fmla="*/ 616743 h 1009650"/>
              <a:gd name="connsiteX2" fmla="*/ 383381 w 416719"/>
              <a:gd name="connsiteY2" fmla="*/ 754856 h 1009650"/>
              <a:gd name="connsiteX3" fmla="*/ 414338 w 416719"/>
              <a:gd name="connsiteY3" fmla="*/ 873918 h 1009650"/>
              <a:gd name="connsiteX4" fmla="*/ 416719 w 416719"/>
              <a:gd name="connsiteY4" fmla="*/ 885825 h 1009650"/>
              <a:gd name="connsiteX5" fmla="*/ 404813 w 416719"/>
              <a:gd name="connsiteY5" fmla="*/ 926306 h 1009650"/>
              <a:gd name="connsiteX6" fmla="*/ 381000 w 416719"/>
              <a:gd name="connsiteY6" fmla="*/ 969168 h 1009650"/>
              <a:gd name="connsiteX7" fmla="*/ 359569 w 416719"/>
              <a:gd name="connsiteY7" fmla="*/ 992981 h 1009650"/>
              <a:gd name="connsiteX8" fmla="*/ 340519 w 416719"/>
              <a:gd name="connsiteY8" fmla="*/ 1004887 h 1009650"/>
              <a:gd name="connsiteX9" fmla="*/ 323850 w 416719"/>
              <a:gd name="connsiteY9" fmla="*/ 1009650 h 1009650"/>
              <a:gd name="connsiteX10" fmla="*/ 300038 w 416719"/>
              <a:gd name="connsiteY10" fmla="*/ 1009650 h 1009650"/>
              <a:gd name="connsiteX11" fmla="*/ 273844 w 416719"/>
              <a:gd name="connsiteY11" fmla="*/ 997743 h 1009650"/>
              <a:gd name="connsiteX12" fmla="*/ 257175 w 416719"/>
              <a:gd name="connsiteY12" fmla="*/ 985837 h 1009650"/>
              <a:gd name="connsiteX13" fmla="*/ 240506 w 416719"/>
              <a:gd name="connsiteY13" fmla="*/ 964406 h 1009650"/>
              <a:gd name="connsiteX14" fmla="*/ 221456 w 416719"/>
              <a:gd name="connsiteY14" fmla="*/ 926306 h 1009650"/>
              <a:gd name="connsiteX15" fmla="*/ 202406 w 416719"/>
              <a:gd name="connsiteY15" fmla="*/ 866775 h 1009650"/>
              <a:gd name="connsiteX16" fmla="*/ 192881 w 416719"/>
              <a:gd name="connsiteY16" fmla="*/ 816768 h 1009650"/>
              <a:gd name="connsiteX17" fmla="*/ 183356 w 416719"/>
              <a:gd name="connsiteY17" fmla="*/ 726281 h 1009650"/>
              <a:gd name="connsiteX18" fmla="*/ 173831 w 416719"/>
              <a:gd name="connsiteY18" fmla="*/ 626268 h 1009650"/>
              <a:gd name="connsiteX19" fmla="*/ 166688 w 416719"/>
              <a:gd name="connsiteY19" fmla="*/ 557212 h 1009650"/>
              <a:gd name="connsiteX20" fmla="*/ 159544 w 416719"/>
              <a:gd name="connsiteY20" fmla="*/ 502443 h 1009650"/>
              <a:gd name="connsiteX21" fmla="*/ 150019 w 416719"/>
              <a:gd name="connsiteY21" fmla="*/ 438150 h 1009650"/>
              <a:gd name="connsiteX22" fmla="*/ 140494 w 416719"/>
              <a:gd name="connsiteY22" fmla="*/ 392906 h 1009650"/>
              <a:gd name="connsiteX23" fmla="*/ 119063 w 416719"/>
              <a:gd name="connsiteY23" fmla="*/ 311943 h 1009650"/>
              <a:gd name="connsiteX24" fmla="*/ 100013 w 416719"/>
              <a:gd name="connsiteY24" fmla="*/ 247650 h 1009650"/>
              <a:gd name="connsiteX25" fmla="*/ 66675 w 416719"/>
              <a:gd name="connsiteY25" fmla="*/ 161925 h 1009650"/>
              <a:gd name="connsiteX26" fmla="*/ 26194 w 416719"/>
              <a:gd name="connsiteY26" fmla="*/ 83343 h 1009650"/>
              <a:gd name="connsiteX27" fmla="*/ 2381 w 416719"/>
              <a:gd name="connsiteY27" fmla="*/ 35718 h 1009650"/>
              <a:gd name="connsiteX28" fmla="*/ 0 w 416719"/>
              <a:gd name="connsiteY28" fmla="*/ 23812 h 1009650"/>
              <a:gd name="connsiteX29" fmla="*/ 2381 w 416719"/>
              <a:gd name="connsiteY29" fmla="*/ 9525 h 1009650"/>
              <a:gd name="connsiteX30" fmla="*/ 9525 w 416719"/>
              <a:gd name="connsiteY30" fmla="*/ 2381 h 1009650"/>
              <a:gd name="connsiteX31" fmla="*/ 21431 w 416719"/>
              <a:gd name="connsiteY31" fmla="*/ 0 h 1009650"/>
              <a:gd name="connsiteX32" fmla="*/ 52388 w 416719"/>
              <a:gd name="connsiteY32" fmla="*/ 9525 h 1009650"/>
              <a:gd name="connsiteX33" fmla="*/ 197644 w 416719"/>
              <a:gd name="connsiteY33" fmla="*/ 83343 h 1009650"/>
              <a:gd name="connsiteX34" fmla="*/ 309563 w 416719"/>
              <a:gd name="connsiteY34" fmla="*/ 140493 h 1009650"/>
              <a:gd name="connsiteX35" fmla="*/ 328613 w 416719"/>
              <a:gd name="connsiteY35" fmla="*/ 252412 h 1009650"/>
              <a:gd name="connsiteX36" fmla="*/ 342900 w 416719"/>
              <a:gd name="connsiteY36" fmla="*/ 38100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16719" h="1009650">
                <a:moveTo>
                  <a:pt x="342900" y="381000"/>
                </a:moveTo>
                <a:lnTo>
                  <a:pt x="369094" y="616743"/>
                </a:lnTo>
                <a:lnTo>
                  <a:pt x="383381" y="754856"/>
                </a:lnTo>
                <a:lnTo>
                  <a:pt x="414338" y="873918"/>
                </a:lnTo>
                <a:lnTo>
                  <a:pt x="416719" y="885825"/>
                </a:lnTo>
                <a:lnTo>
                  <a:pt x="404813" y="926306"/>
                </a:lnTo>
                <a:lnTo>
                  <a:pt x="381000" y="969168"/>
                </a:lnTo>
                <a:lnTo>
                  <a:pt x="359569" y="992981"/>
                </a:lnTo>
                <a:lnTo>
                  <a:pt x="340519" y="1004887"/>
                </a:lnTo>
                <a:lnTo>
                  <a:pt x="323850" y="1009650"/>
                </a:lnTo>
                <a:lnTo>
                  <a:pt x="300038" y="1009650"/>
                </a:lnTo>
                <a:lnTo>
                  <a:pt x="273844" y="997743"/>
                </a:lnTo>
                <a:lnTo>
                  <a:pt x="257175" y="985837"/>
                </a:lnTo>
                <a:lnTo>
                  <a:pt x="240506" y="964406"/>
                </a:lnTo>
                <a:lnTo>
                  <a:pt x="221456" y="926306"/>
                </a:lnTo>
                <a:lnTo>
                  <a:pt x="202406" y="866775"/>
                </a:lnTo>
                <a:lnTo>
                  <a:pt x="192881" y="816768"/>
                </a:lnTo>
                <a:lnTo>
                  <a:pt x="183356" y="726281"/>
                </a:lnTo>
                <a:lnTo>
                  <a:pt x="173831" y="626268"/>
                </a:lnTo>
                <a:lnTo>
                  <a:pt x="166688" y="557212"/>
                </a:lnTo>
                <a:lnTo>
                  <a:pt x="159544" y="502443"/>
                </a:lnTo>
                <a:lnTo>
                  <a:pt x="150019" y="438150"/>
                </a:lnTo>
                <a:lnTo>
                  <a:pt x="140494" y="392906"/>
                </a:lnTo>
                <a:lnTo>
                  <a:pt x="119063" y="311943"/>
                </a:lnTo>
                <a:lnTo>
                  <a:pt x="100013" y="247650"/>
                </a:lnTo>
                <a:lnTo>
                  <a:pt x="66675" y="161925"/>
                </a:lnTo>
                <a:lnTo>
                  <a:pt x="26194" y="83343"/>
                </a:lnTo>
                <a:lnTo>
                  <a:pt x="2381" y="35718"/>
                </a:lnTo>
                <a:lnTo>
                  <a:pt x="0" y="23812"/>
                </a:lnTo>
                <a:lnTo>
                  <a:pt x="2381" y="9525"/>
                </a:lnTo>
                <a:lnTo>
                  <a:pt x="9525" y="2381"/>
                </a:lnTo>
                <a:lnTo>
                  <a:pt x="21431" y="0"/>
                </a:lnTo>
                <a:lnTo>
                  <a:pt x="52388" y="9525"/>
                </a:lnTo>
                <a:lnTo>
                  <a:pt x="197644" y="83343"/>
                </a:lnTo>
                <a:lnTo>
                  <a:pt x="309563" y="140493"/>
                </a:lnTo>
                <a:lnTo>
                  <a:pt x="328613" y="252412"/>
                </a:lnTo>
                <a:lnTo>
                  <a:pt x="342900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2298C55B-5E47-462A-90C5-8FC0A52A9A74}"/>
              </a:ext>
            </a:extLst>
          </p:cNvPr>
          <p:cNvSpPr/>
          <p:nvPr/>
        </p:nvSpPr>
        <p:spPr>
          <a:xfrm>
            <a:off x="4457700" y="2820988"/>
            <a:ext cx="998538" cy="895350"/>
          </a:xfrm>
          <a:custGeom>
            <a:avLst/>
            <a:gdLst>
              <a:gd name="connsiteX0" fmla="*/ 557213 w 997744"/>
              <a:gd name="connsiteY0" fmla="*/ 57150 h 895350"/>
              <a:gd name="connsiteX1" fmla="*/ 454819 w 997744"/>
              <a:gd name="connsiteY1" fmla="*/ 83344 h 895350"/>
              <a:gd name="connsiteX2" fmla="*/ 359569 w 997744"/>
              <a:gd name="connsiteY2" fmla="*/ 107157 h 895350"/>
              <a:gd name="connsiteX3" fmla="*/ 207169 w 997744"/>
              <a:gd name="connsiteY3" fmla="*/ 138113 h 895350"/>
              <a:gd name="connsiteX4" fmla="*/ 0 w 997744"/>
              <a:gd name="connsiteY4" fmla="*/ 171450 h 895350"/>
              <a:gd name="connsiteX5" fmla="*/ 35719 w 997744"/>
              <a:gd name="connsiteY5" fmla="*/ 300038 h 895350"/>
              <a:gd name="connsiteX6" fmla="*/ 233363 w 997744"/>
              <a:gd name="connsiteY6" fmla="*/ 273844 h 895350"/>
              <a:gd name="connsiteX7" fmla="*/ 457200 w 997744"/>
              <a:gd name="connsiteY7" fmla="*/ 238125 h 895350"/>
              <a:gd name="connsiteX8" fmla="*/ 614363 w 997744"/>
              <a:gd name="connsiteY8" fmla="*/ 207169 h 895350"/>
              <a:gd name="connsiteX9" fmla="*/ 638175 w 997744"/>
              <a:gd name="connsiteY9" fmla="*/ 207169 h 895350"/>
              <a:gd name="connsiteX10" fmla="*/ 659606 w 997744"/>
              <a:gd name="connsiteY10" fmla="*/ 209550 h 895350"/>
              <a:gd name="connsiteX11" fmla="*/ 678656 w 997744"/>
              <a:gd name="connsiteY11" fmla="*/ 216694 h 895350"/>
              <a:gd name="connsiteX12" fmla="*/ 685800 w 997744"/>
              <a:gd name="connsiteY12" fmla="*/ 223838 h 895350"/>
              <a:gd name="connsiteX13" fmla="*/ 690563 w 997744"/>
              <a:gd name="connsiteY13" fmla="*/ 238125 h 895350"/>
              <a:gd name="connsiteX14" fmla="*/ 690563 w 997744"/>
              <a:gd name="connsiteY14" fmla="*/ 264319 h 895350"/>
              <a:gd name="connsiteX15" fmla="*/ 685800 w 997744"/>
              <a:gd name="connsiteY15" fmla="*/ 345282 h 895350"/>
              <a:gd name="connsiteX16" fmla="*/ 671513 w 997744"/>
              <a:gd name="connsiteY16" fmla="*/ 597694 h 895350"/>
              <a:gd name="connsiteX17" fmla="*/ 666750 w 997744"/>
              <a:gd name="connsiteY17" fmla="*/ 700088 h 895350"/>
              <a:gd name="connsiteX18" fmla="*/ 628650 w 997744"/>
              <a:gd name="connsiteY18" fmla="*/ 835819 h 895350"/>
              <a:gd name="connsiteX19" fmla="*/ 638175 w 997744"/>
              <a:gd name="connsiteY19" fmla="*/ 857250 h 895350"/>
              <a:gd name="connsiteX20" fmla="*/ 650081 w 997744"/>
              <a:gd name="connsiteY20" fmla="*/ 873919 h 895350"/>
              <a:gd name="connsiteX21" fmla="*/ 664369 w 997744"/>
              <a:gd name="connsiteY21" fmla="*/ 885825 h 895350"/>
              <a:gd name="connsiteX22" fmla="*/ 692944 w 997744"/>
              <a:gd name="connsiteY22" fmla="*/ 895350 h 895350"/>
              <a:gd name="connsiteX23" fmla="*/ 721519 w 997744"/>
              <a:gd name="connsiteY23" fmla="*/ 895350 h 895350"/>
              <a:gd name="connsiteX24" fmla="*/ 747713 w 997744"/>
              <a:gd name="connsiteY24" fmla="*/ 888207 h 895350"/>
              <a:gd name="connsiteX25" fmla="*/ 778669 w 997744"/>
              <a:gd name="connsiteY25" fmla="*/ 871538 h 895350"/>
              <a:gd name="connsiteX26" fmla="*/ 795338 w 997744"/>
              <a:gd name="connsiteY26" fmla="*/ 857250 h 895350"/>
              <a:gd name="connsiteX27" fmla="*/ 814388 w 997744"/>
              <a:gd name="connsiteY27" fmla="*/ 835819 h 895350"/>
              <a:gd name="connsiteX28" fmla="*/ 828675 w 997744"/>
              <a:gd name="connsiteY28" fmla="*/ 809625 h 895350"/>
              <a:gd name="connsiteX29" fmla="*/ 840581 w 997744"/>
              <a:gd name="connsiteY29" fmla="*/ 781050 h 895350"/>
              <a:gd name="connsiteX30" fmla="*/ 852488 w 997744"/>
              <a:gd name="connsiteY30" fmla="*/ 728663 h 895350"/>
              <a:gd name="connsiteX31" fmla="*/ 888206 w 997744"/>
              <a:gd name="connsiteY31" fmla="*/ 600075 h 895350"/>
              <a:gd name="connsiteX32" fmla="*/ 940594 w 997744"/>
              <a:gd name="connsiteY32" fmla="*/ 411957 h 895350"/>
              <a:gd name="connsiteX33" fmla="*/ 992981 w 997744"/>
              <a:gd name="connsiteY33" fmla="*/ 250032 h 895350"/>
              <a:gd name="connsiteX34" fmla="*/ 997744 w 997744"/>
              <a:gd name="connsiteY34" fmla="*/ 233363 h 895350"/>
              <a:gd name="connsiteX35" fmla="*/ 997744 w 997744"/>
              <a:gd name="connsiteY35" fmla="*/ 233363 h 895350"/>
              <a:gd name="connsiteX36" fmla="*/ 995363 w 997744"/>
              <a:gd name="connsiteY36" fmla="*/ 214313 h 895350"/>
              <a:gd name="connsiteX37" fmla="*/ 976313 w 997744"/>
              <a:gd name="connsiteY37" fmla="*/ 188119 h 895350"/>
              <a:gd name="connsiteX38" fmla="*/ 923925 w 997744"/>
              <a:gd name="connsiteY38" fmla="*/ 147638 h 895350"/>
              <a:gd name="connsiteX39" fmla="*/ 833438 w 997744"/>
              <a:gd name="connsiteY39" fmla="*/ 78582 h 895350"/>
              <a:gd name="connsiteX40" fmla="*/ 750094 w 997744"/>
              <a:gd name="connsiteY40" fmla="*/ 16669 h 895350"/>
              <a:gd name="connsiteX41" fmla="*/ 733425 w 997744"/>
              <a:gd name="connsiteY41" fmla="*/ 4763 h 895350"/>
              <a:gd name="connsiteX42" fmla="*/ 709613 w 997744"/>
              <a:gd name="connsiteY42" fmla="*/ 0 h 895350"/>
              <a:gd name="connsiteX43" fmla="*/ 697706 w 997744"/>
              <a:gd name="connsiteY43" fmla="*/ 0 h 895350"/>
              <a:gd name="connsiteX44" fmla="*/ 676275 w 997744"/>
              <a:gd name="connsiteY44" fmla="*/ 2382 h 895350"/>
              <a:gd name="connsiteX45" fmla="*/ 659606 w 997744"/>
              <a:gd name="connsiteY45" fmla="*/ 9525 h 895350"/>
              <a:gd name="connsiteX46" fmla="*/ 626269 w 997744"/>
              <a:gd name="connsiteY46" fmla="*/ 23813 h 895350"/>
              <a:gd name="connsiteX47" fmla="*/ 557213 w 997744"/>
              <a:gd name="connsiteY47" fmla="*/ 57150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97744" h="895350">
                <a:moveTo>
                  <a:pt x="557213" y="57150"/>
                </a:moveTo>
                <a:lnTo>
                  <a:pt x="454819" y="83344"/>
                </a:lnTo>
                <a:lnTo>
                  <a:pt x="359569" y="107157"/>
                </a:lnTo>
                <a:lnTo>
                  <a:pt x="207169" y="138113"/>
                </a:lnTo>
                <a:lnTo>
                  <a:pt x="0" y="171450"/>
                </a:lnTo>
                <a:lnTo>
                  <a:pt x="35719" y="300038"/>
                </a:lnTo>
                <a:lnTo>
                  <a:pt x="233363" y="273844"/>
                </a:lnTo>
                <a:lnTo>
                  <a:pt x="457200" y="238125"/>
                </a:lnTo>
                <a:lnTo>
                  <a:pt x="614363" y="207169"/>
                </a:lnTo>
                <a:lnTo>
                  <a:pt x="638175" y="207169"/>
                </a:lnTo>
                <a:lnTo>
                  <a:pt x="659606" y="209550"/>
                </a:lnTo>
                <a:lnTo>
                  <a:pt x="678656" y="216694"/>
                </a:lnTo>
                <a:lnTo>
                  <a:pt x="685800" y="223838"/>
                </a:lnTo>
                <a:lnTo>
                  <a:pt x="690563" y="238125"/>
                </a:lnTo>
                <a:lnTo>
                  <a:pt x="690563" y="264319"/>
                </a:lnTo>
                <a:lnTo>
                  <a:pt x="685800" y="345282"/>
                </a:lnTo>
                <a:lnTo>
                  <a:pt x="671513" y="597694"/>
                </a:lnTo>
                <a:lnTo>
                  <a:pt x="666750" y="700088"/>
                </a:lnTo>
                <a:lnTo>
                  <a:pt x="628650" y="835819"/>
                </a:lnTo>
                <a:lnTo>
                  <a:pt x="638175" y="857250"/>
                </a:lnTo>
                <a:lnTo>
                  <a:pt x="650081" y="873919"/>
                </a:lnTo>
                <a:lnTo>
                  <a:pt x="664369" y="885825"/>
                </a:lnTo>
                <a:lnTo>
                  <a:pt x="692944" y="895350"/>
                </a:lnTo>
                <a:lnTo>
                  <a:pt x="721519" y="895350"/>
                </a:lnTo>
                <a:lnTo>
                  <a:pt x="747713" y="888207"/>
                </a:lnTo>
                <a:lnTo>
                  <a:pt x="778669" y="871538"/>
                </a:lnTo>
                <a:lnTo>
                  <a:pt x="795338" y="857250"/>
                </a:lnTo>
                <a:lnTo>
                  <a:pt x="814388" y="835819"/>
                </a:lnTo>
                <a:lnTo>
                  <a:pt x="828675" y="809625"/>
                </a:lnTo>
                <a:lnTo>
                  <a:pt x="840581" y="781050"/>
                </a:lnTo>
                <a:lnTo>
                  <a:pt x="852488" y="728663"/>
                </a:lnTo>
                <a:lnTo>
                  <a:pt x="888206" y="600075"/>
                </a:lnTo>
                <a:lnTo>
                  <a:pt x="940594" y="411957"/>
                </a:lnTo>
                <a:lnTo>
                  <a:pt x="992981" y="250032"/>
                </a:lnTo>
                <a:lnTo>
                  <a:pt x="997744" y="233363"/>
                </a:lnTo>
                <a:lnTo>
                  <a:pt x="997744" y="233363"/>
                </a:lnTo>
                <a:lnTo>
                  <a:pt x="995363" y="214313"/>
                </a:lnTo>
                <a:lnTo>
                  <a:pt x="976313" y="188119"/>
                </a:lnTo>
                <a:lnTo>
                  <a:pt x="923925" y="147638"/>
                </a:lnTo>
                <a:lnTo>
                  <a:pt x="833438" y="78582"/>
                </a:lnTo>
                <a:lnTo>
                  <a:pt x="750094" y="16669"/>
                </a:lnTo>
                <a:lnTo>
                  <a:pt x="733425" y="4763"/>
                </a:lnTo>
                <a:lnTo>
                  <a:pt x="709613" y="0"/>
                </a:lnTo>
                <a:lnTo>
                  <a:pt x="697706" y="0"/>
                </a:lnTo>
                <a:lnTo>
                  <a:pt x="676275" y="2382"/>
                </a:lnTo>
                <a:lnTo>
                  <a:pt x="659606" y="9525"/>
                </a:lnTo>
                <a:lnTo>
                  <a:pt x="626269" y="23813"/>
                </a:lnTo>
                <a:lnTo>
                  <a:pt x="557213" y="57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C3FC5450-5BC2-4E3E-BC1E-F297C56BC120}"/>
              </a:ext>
            </a:extLst>
          </p:cNvPr>
          <p:cNvSpPr/>
          <p:nvPr/>
        </p:nvSpPr>
        <p:spPr>
          <a:xfrm>
            <a:off x="4538663" y="3497263"/>
            <a:ext cx="644525" cy="317500"/>
          </a:xfrm>
          <a:custGeom>
            <a:avLst/>
            <a:gdLst>
              <a:gd name="connsiteX0" fmla="*/ 483393 w 645318"/>
              <a:gd name="connsiteY0" fmla="*/ 4763 h 315995"/>
              <a:gd name="connsiteX1" fmla="*/ 364331 w 645318"/>
              <a:gd name="connsiteY1" fmla="*/ 16669 h 315995"/>
              <a:gd name="connsiteX2" fmla="*/ 280987 w 645318"/>
              <a:gd name="connsiteY2" fmla="*/ 30957 h 315995"/>
              <a:gd name="connsiteX3" fmla="*/ 150018 w 645318"/>
              <a:gd name="connsiteY3" fmla="*/ 50007 h 315995"/>
              <a:gd name="connsiteX4" fmla="*/ 0 w 645318"/>
              <a:gd name="connsiteY4" fmla="*/ 73819 h 315995"/>
              <a:gd name="connsiteX5" fmla="*/ 30956 w 645318"/>
              <a:gd name="connsiteY5" fmla="*/ 254794 h 315995"/>
              <a:gd name="connsiteX6" fmla="*/ 109537 w 645318"/>
              <a:gd name="connsiteY6" fmla="*/ 219075 h 315995"/>
              <a:gd name="connsiteX7" fmla="*/ 150018 w 645318"/>
              <a:gd name="connsiteY7" fmla="*/ 204788 h 315995"/>
              <a:gd name="connsiteX8" fmla="*/ 221456 w 645318"/>
              <a:gd name="connsiteY8" fmla="*/ 185738 h 315995"/>
              <a:gd name="connsiteX9" fmla="*/ 297656 w 645318"/>
              <a:gd name="connsiteY9" fmla="*/ 169069 h 315995"/>
              <a:gd name="connsiteX10" fmla="*/ 397668 w 645318"/>
              <a:gd name="connsiteY10" fmla="*/ 159544 h 315995"/>
              <a:gd name="connsiteX11" fmla="*/ 483393 w 645318"/>
              <a:gd name="connsiteY11" fmla="*/ 157163 h 315995"/>
              <a:gd name="connsiteX12" fmla="*/ 628650 w 645318"/>
              <a:gd name="connsiteY12" fmla="*/ 164307 h 315995"/>
              <a:gd name="connsiteX13" fmla="*/ 645318 w 645318"/>
              <a:gd name="connsiteY13" fmla="*/ 0 h 315995"/>
              <a:gd name="connsiteX14" fmla="*/ 483393 w 645318"/>
              <a:gd name="connsiteY14" fmla="*/ 4763 h 31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5318" h="315995">
                <a:moveTo>
                  <a:pt x="483393" y="4763"/>
                </a:moveTo>
                <a:lnTo>
                  <a:pt x="364331" y="16669"/>
                </a:lnTo>
                <a:lnTo>
                  <a:pt x="280987" y="30957"/>
                </a:lnTo>
                <a:lnTo>
                  <a:pt x="150018" y="50007"/>
                </a:lnTo>
                <a:lnTo>
                  <a:pt x="0" y="73819"/>
                </a:lnTo>
                <a:cubicBezTo>
                  <a:pt x="10188" y="134166"/>
                  <a:pt x="30956" y="315995"/>
                  <a:pt x="30956" y="254794"/>
                </a:cubicBezTo>
                <a:lnTo>
                  <a:pt x="109537" y="219075"/>
                </a:lnTo>
                <a:lnTo>
                  <a:pt x="150018" y="204788"/>
                </a:lnTo>
                <a:lnTo>
                  <a:pt x="221456" y="185738"/>
                </a:lnTo>
                <a:lnTo>
                  <a:pt x="297656" y="169069"/>
                </a:lnTo>
                <a:lnTo>
                  <a:pt x="397668" y="159544"/>
                </a:lnTo>
                <a:lnTo>
                  <a:pt x="483393" y="157163"/>
                </a:lnTo>
                <a:lnTo>
                  <a:pt x="628650" y="164307"/>
                </a:lnTo>
                <a:lnTo>
                  <a:pt x="645318" y="0"/>
                </a:lnTo>
                <a:lnTo>
                  <a:pt x="483393" y="47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04893648-ABBD-472A-AF36-BA3F3EB56421}"/>
              </a:ext>
            </a:extLst>
          </p:cNvPr>
          <p:cNvSpPr/>
          <p:nvPr/>
        </p:nvSpPr>
        <p:spPr>
          <a:xfrm>
            <a:off x="5614988" y="2735263"/>
            <a:ext cx="406400" cy="965200"/>
          </a:xfrm>
          <a:custGeom>
            <a:avLst/>
            <a:gdLst>
              <a:gd name="connsiteX0" fmla="*/ 338137 w 407193"/>
              <a:gd name="connsiteY0" fmla="*/ 390525 h 964407"/>
              <a:gd name="connsiteX1" fmla="*/ 352425 w 407193"/>
              <a:gd name="connsiteY1" fmla="*/ 485775 h 964407"/>
              <a:gd name="connsiteX2" fmla="*/ 366712 w 407193"/>
              <a:gd name="connsiteY2" fmla="*/ 604838 h 964407"/>
              <a:gd name="connsiteX3" fmla="*/ 383381 w 407193"/>
              <a:gd name="connsiteY3" fmla="*/ 740569 h 964407"/>
              <a:gd name="connsiteX4" fmla="*/ 407193 w 407193"/>
              <a:gd name="connsiteY4" fmla="*/ 876300 h 964407"/>
              <a:gd name="connsiteX5" fmla="*/ 402431 w 407193"/>
              <a:gd name="connsiteY5" fmla="*/ 892969 h 964407"/>
              <a:gd name="connsiteX6" fmla="*/ 376237 w 407193"/>
              <a:gd name="connsiteY6" fmla="*/ 923925 h 964407"/>
              <a:gd name="connsiteX7" fmla="*/ 347662 w 407193"/>
              <a:gd name="connsiteY7" fmla="*/ 947738 h 964407"/>
              <a:gd name="connsiteX8" fmla="*/ 323850 w 407193"/>
              <a:gd name="connsiteY8" fmla="*/ 962025 h 964407"/>
              <a:gd name="connsiteX9" fmla="*/ 304800 w 407193"/>
              <a:gd name="connsiteY9" fmla="*/ 964407 h 964407"/>
              <a:gd name="connsiteX10" fmla="*/ 285750 w 407193"/>
              <a:gd name="connsiteY10" fmla="*/ 964407 h 964407"/>
              <a:gd name="connsiteX11" fmla="*/ 261937 w 407193"/>
              <a:gd name="connsiteY11" fmla="*/ 954882 h 964407"/>
              <a:gd name="connsiteX12" fmla="*/ 235743 w 407193"/>
              <a:gd name="connsiteY12" fmla="*/ 931069 h 964407"/>
              <a:gd name="connsiteX13" fmla="*/ 216693 w 407193"/>
              <a:gd name="connsiteY13" fmla="*/ 895350 h 964407"/>
              <a:gd name="connsiteX14" fmla="*/ 202406 w 407193"/>
              <a:gd name="connsiteY14" fmla="*/ 845344 h 964407"/>
              <a:gd name="connsiteX15" fmla="*/ 190500 w 407193"/>
              <a:gd name="connsiteY15" fmla="*/ 788194 h 964407"/>
              <a:gd name="connsiteX16" fmla="*/ 178593 w 407193"/>
              <a:gd name="connsiteY16" fmla="*/ 697707 h 964407"/>
              <a:gd name="connsiteX17" fmla="*/ 161925 w 407193"/>
              <a:gd name="connsiteY17" fmla="*/ 554832 h 964407"/>
              <a:gd name="connsiteX18" fmla="*/ 140493 w 407193"/>
              <a:gd name="connsiteY18" fmla="*/ 402432 h 964407"/>
              <a:gd name="connsiteX19" fmla="*/ 123825 w 407193"/>
              <a:gd name="connsiteY19" fmla="*/ 292894 h 964407"/>
              <a:gd name="connsiteX20" fmla="*/ 111918 w 407193"/>
              <a:gd name="connsiteY20" fmla="*/ 242888 h 964407"/>
              <a:gd name="connsiteX21" fmla="*/ 95250 w 407193"/>
              <a:gd name="connsiteY21" fmla="*/ 202407 h 964407"/>
              <a:gd name="connsiteX22" fmla="*/ 80962 w 407193"/>
              <a:gd name="connsiteY22" fmla="*/ 166688 h 964407"/>
              <a:gd name="connsiteX23" fmla="*/ 59531 w 407193"/>
              <a:gd name="connsiteY23" fmla="*/ 128588 h 964407"/>
              <a:gd name="connsiteX24" fmla="*/ 38100 w 407193"/>
              <a:gd name="connsiteY24" fmla="*/ 95250 h 964407"/>
              <a:gd name="connsiteX25" fmla="*/ 14287 w 407193"/>
              <a:gd name="connsiteY25" fmla="*/ 66675 h 964407"/>
              <a:gd name="connsiteX26" fmla="*/ 0 w 407193"/>
              <a:gd name="connsiteY26" fmla="*/ 47625 h 964407"/>
              <a:gd name="connsiteX27" fmla="*/ 0 w 407193"/>
              <a:gd name="connsiteY27" fmla="*/ 35719 h 964407"/>
              <a:gd name="connsiteX28" fmla="*/ 7143 w 407193"/>
              <a:gd name="connsiteY28" fmla="*/ 16669 h 964407"/>
              <a:gd name="connsiteX29" fmla="*/ 21431 w 407193"/>
              <a:gd name="connsiteY29" fmla="*/ 4763 h 964407"/>
              <a:gd name="connsiteX30" fmla="*/ 40481 w 407193"/>
              <a:gd name="connsiteY30" fmla="*/ 0 h 964407"/>
              <a:gd name="connsiteX31" fmla="*/ 64293 w 407193"/>
              <a:gd name="connsiteY31" fmla="*/ 4763 h 964407"/>
              <a:gd name="connsiteX32" fmla="*/ 183356 w 407193"/>
              <a:gd name="connsiteY32" fmla="*/ 52388 h 964407"/>
              <a:gd name="connsiteX33" fmla="*/ 311943 w 407193"/>
              <a:gd name="connsiteY33" fmla="*/ 111919 h 964407"/>
              <a:gd name="connsiteX34" fmla="*/ 311943 w 407193"/>
              <a:gd name="connsiteY34" fmla="*/ 221457 h 964407"/>
              <a:gd name="connsiteX35" fmla="*/ 338137 w 407193"/>
              <a:gd name="connsiteY35" fmla="*/ 390525 h 9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7193" h="964407">
                <a:moveTo>
                  <a:pt x="338137" y="390525"/>
                </a:moveTo>
                <a:lnTo>
                  <a:pt x="352425" y="485775"/>
                </a:lnTo>
                <a:lnTo>
                  <a:pt x="366712" y="604838"/>
                </a:lnTo>
                <a:lnTo>
                  <a:pt x="383381" y="740569"/>
                </a:lnTo>
                <a:lnTo>
                  <a:pt x="407193" y="876300"/>
                </a:lnTo>
                <a:lnTo>
                  <a:pt x="402431" y="892969"/>
                </a:lnTo>
                <a:lnTo>
                  <a:pt x="376237" y="923925"/>
                </a:lnTo>
                <a:lnTo>
                  <a:pt x="347662" y="947738"/>
                </a:lnTo>
                <a:lnTo>
                  <a:pt x="323850" y="962025"/>
                </a:lnTo>
                <a:lnTo>
                  <a:pt x="304800" y="964407"/>
                </a:lnTo>
                <a:lnTo>
                  <a:pt x="285750" y="964407"/>
                </a:lnTo>
                <a:lnTo>
                  <a:pt x="261937" y="954882"/>
                </a:lnTo>
                <a:lnTo>
                  <a:pt x="235743" y="931069"/>
                </a:lnTo>
                <a:lnTo>
                  <a:pt x="216693" y="895350"/>
                </a:lnTo>
                <a:lnTo>
                  <a:pt x="202406" y="845344"/>
                </a:lnTo>
                <a:lnTo>
                  <a:pt x="190500" y="788194"/>
                </a:lnTo>
                <a:lnTo>
                  <a:pt x="178593" y="697707"/>
                </a:lnTo>
                <a:lnTo>
                  <a:pt x="161925" y="554832"/>
                </a:lnTo>
                <a:lnTo>
                  <a:pt x="140493" y="402432"/>
                </a:lnTo>
                <a:lnTo>
                  <a:pt x="123825" y="292894"/>
                </a:lnTo>
                <a:lnTo>
                  <a:pt x="111918" y="242888"/>
                </a:lnTo>
                <a:lnTo>
                  <a:pt x="95250" y="202407"/>
                </a:lnTo>
                <a:lnTo>
                  <a:pt x="80962" y="166688"/>
                </a:lnTo>
                <a:lnTo>
                  <a:pt x="59531" y="128588"/>
                </a:lnTo>
                <a:lnTo>
                  <a:pt x="38100" y="95250"/>
                </a:lnTo>
                <a:lnTo>
                  <a:pt x="14287" y="66675"/>
                </a:lnTo>
                <a:lnTo>
                  <a:pt x="0" y="47625"/>
                </a:lnTo>
                <a:lnTo>
                  <a:pt x="0" y="35719"/>
                </a:lnTo>
                <a:lnTo>
                  <a:pt x="7143" y="16669"/>
                </a:lnTo>
                <a:lnTo>
                  <a:pt x="21431" y="4763"/>
                </a:lnTo>
                <a:lnTo>
                  <a:pt x="40481" y="0"/>
                </a:lnTo>
                <a:lnTo>
                  <a:pt x="64293" y="4763"/>
                </a:lnTo>
                <a:lnTo>
                  <a:pt x="183356" y="52388"/>
                </a:lnTo>
                <a:lnTo>
                  <a:pt x="311943" y="111919"/>
                </a:lnTo>
                <a:lnTo>
                  <a:pt x="311943" y="221457"/>
                </a:lnTo>
                <a:lnTo>
                  <a:pt x="338137" y="390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F77DE74-B1F8-4883-9B1C-EB92AE549348}"/>
              </a:ext>
            </a:extLst>
          </p:cNvPr>
          <p:cNvSpPr/>
          <p:nvPr/>
        </p:nvSpPr>
        <p:spPr>
          <a:xfrm>
            <a:off x="5862638" y="2693988"/>
            <a:ext cx="1100137" cy="933450"/>
          </a:xfrm>
          <a:custGeom>
            <a:avLst/>
            <a:gdLst>
              <a:gd name="connsiteX0" fmla="*/ 588168 w 1100137"/>
              <a:gd name="connsiteY0" fmla="*/ 219075 h 933450"/>
              <a:gd name="connsiteX1" fmla="*/ 504825 w 1100137"/>
              <a:gd name="connsiteY1" fmla="*/ 238125 h 933450"/>
              <a:gd name="connsiteX2" fmla="*/ 435768 w 1100137"/>
              <a:gd name="connsiteY2" fmla="*/ 252412 h 933450"/>
              <a:gd name="connsiteX3" fmla="*/ 359568 w 1100137"/>
              <a:gd name="connsiteY3" fmla="*/ 266700 h 933450"/>
              <a:gd name="connsiteX4" fmla="*/ 297656 w 1100137"/>
              <a:gd name="connsiteY4" fmla="*/ 273844 h 933450"/>
              <a:gd name="connsiteX5" fmla="*/ 228600 w 1100137"/>
              <a:gd name="connsiteY5" fmla="*/ 280987 h 933450"/>
              <a:gd name="connsiteX6" fmla="*/ 159543 w 1100137"/>
              <a:gd name="connsiteY6" fmla="*/ 285750 h 933450"/>
              <a:gd name="connsiteX7" fmla="*/ 109537 w 1100137"/>
              <a:gd name="connsiteY7" fmla="*/ 288131 h 933450"/>
              <a:gd name="connsiteX8" fmla="*/ 0 w 1100137"/>
              <a:gd name="connsiteY8" fmla="*/ 290512 h 933450"/>
              <a:gd name="connsiteX9" fmla="*/ 0 w 1100137"/>
              <a:gd name="connsiteY9" fmla="*/ 150019 h 933450"/>
              <a:gd name="connsiteX10" fmla="*/ 111918 w 1100137"/>
              <a:gd name="connsiteY10" fmla="*/ 154781 h 933450"/>
              <a:gd name="connsiteX11" fmla="*/ 221456 w 1100137"/>
              <a:gd name="connsiteY11" fmla="*/ 147637 h 933450"/>
              <a:gd name="connsiteX12" fmla="*/ 340518 w 1100137"/>
              <a:gd name="connsiteY12" fmla="*/ 128587 h 933450"/>
              <a:gd name="connsiteX13" fmla="*/ 447675 w 1100137"/>
              <a:gd name="connsiteY13" fmla="*/ 109537 h 933450"/>
              <a:gd name="connsiteX14" fmla="*/ 578643 w 1100137"/>
              <a:gd name="connsiteY14" fmla="*/ 78581 h 933450"/>
              <a:gd name="connsiteX15" fmla="*/ 628650 w 1100137"/>
              <a:gd name="connsiteY15" fmla="*/ 64294 h 933450"/>
              <a:gd name="connsiteX16" fmla="*/ 733425 w 1100137"/>
              <a:gd name="connsiteY16" fmla="*/ 23812 h 933450"/>
              <a:gd name="connsiteX17" fmla="*/ 804862 w 1100137"/>
              <a:gd name="connsiteY17" fmla="*/ 0 h 933450"/>
              <a:gd name="connsiteX18" fmla="*/ 821531 w 1100137"/>
              <a:gd name="connsiteY18" fmla="*/ 4762 h 933450"/>
              <a:gd name="connsiteX19" fmla="*/ 866775 w 1100137"/>
              <a:gd name="connsiteY19" fmla="*/ 30956 h 933450"/>
              <a:gd name="connsiteX20" fmla="*/ 928687 w 1100137"/>
              <a:gd name="connsiteY20" fmla="*/ 80962 h 933450"/>
              <a:gd name="connsiteX21" fmla="*/ 988218 w 1100137"/>
              <a:gd name="connsiteY21" fmla="*/ 135731 h 933450"/>
              <a:gd name="connsiteX22" fmla="*/ 1050131 w 1100137"/>
              <a:gd name="connsiteY22" fmla="*/ 195262 h 933450"/>
              <a:gd name="connsiteX23" fmla="*/ 1088231 w 1100137"/>
              <a:gd name="connsiteY23" fmla="*/ 235744 h 933450"/>
              <a:gd name="connsiteX24" fmla="*/ 1097756 w 1100137"/>
              <a:gd name="connsiteY24" fmla="*/ 250031 h 933450"/>
              <a:gd name="connsiteX25" fmla="*/ 1100137 w 1100137"/>
              <a:gd name="connsiteY25" fmla="*/ 264319 h 933450"/>
              <a:gd name="connsiteX26" fmla="*/ 1092993 w 1100137"/>
              <a:gd name="connsiteY26" fmla="*/ 292894 h 933450"/>
              <a:gd name="connsiteX27" fmla="*/ 1071562 w 1100137"/>
              <a:gd name="connsiteY27" fmla="*/ 316706 h 933450"/>
              <a:gd name="connsiteX28" fmla="*/ 1040606 w 1100137"/>
              <a:gd name="connsiteY28" fmla="*/ 347662 h 933450"/>
              <a:gd name="connsiteX29" fmla="*/ 1028700 w 1100137"/>
              <a:gd name="connsiteY29" fmla="*/ 357187 h 933450"/>
              <a:gd name="connsiteX30" fmla="*/ 1019175 w 1100137"/>
              <a:gd name="connsiteY30" fmla="*/ 376237 h 933450"/>
              <a:gd name="connsiteX31" fmla="*/ 935831 w 1100137"/>
              <a:gd name="connsiteY31" fmla="*/ 583406 h 933450"/>
              <a:gd name="connsiteX32" fmla="*/ 852487 w 1100137"/>
              <a:gd name="connsiteY32" fmla="*/ 781050 h 933450"/>
              <a:gd name="connsiteX33" fmla="*/ 802481 w 1100137"/>
              <a:gd name="connsiteY33" fmla="*/ 888206 h 933450"/>
              <a:gd name="connsiteX34" fmla="*/ 790575 w 1100137"/>
              <a:gd name="connsiteY34" fmla="*/ 900112 h 933450"/>
              <a:gd name="connsiteX35" fmla="*/ 759618 w 1100137"/>
              <a:gd name="connsiteY35" fmla="*/ 916781 h 933450"/>
              <a:gd name="connsiteX36" fmla="*/ 731043 w 1100137"/>
              <a:gd name="connsiteY36" fmla="*/ 928687 h 933450"/>
              <a:gd name="connsiteX37" fmla="*/ 702468 w 1100137"/>
              <a:gd name="connsiteY37" fmla="*/ 933450 h 933450"/>
              <a:gd name="connsiteX38" fmla="*/ 683418 w 1100137"/>
              <a:gd name="connsiteY38" fmla="*/ 931069 h 933450"/>
              <a:gd name="connsiteX39" fmla="*/ 664368 w 1100137"/>
              <a:gd name="connsiteY39" fmla="*/ 923925 h 933450"/>
              <a:gd name="connsiteX40" fmla="*/ 642937 w 1100137"/>
              <a:gd name="connsiteY40" fmla="*/ 902494 h 933450"/>
              <a:gd name="connsiteX41" fmla="*/ 631031 w 1100137"/>
              <a:gd name="connsiteY41" fmla="*/ 881062 h 933450"/>
              <a:gd name="connsiteX42" fmla="*/ 685800 w 1100137"/>
              <a:gd name="connsiteY42" fmla="*/ 716756 h 933450"/>
              <a:gd name="connsiteX43" fmla="*/ 709612 w 1100137"/>
              <a:gd name="connsiteY43" fmla="*/ 600075 h 933450"/>
              <a:gd name="connsiteX44" fmla="*/ 723900 w 1100137"/>
              <a:gd name="connsiteY44" fmla="*/ 514350 h 933450"/>
              <a:gd name="connsiteX45" fmla="*/ 735806 w 1100137"/>
              <a:gd name="connsiteY45" fmla="*/ 445294 h 933450"/>
              <a:gd name="connsiteX46" fmla="*/ 750093 w 1100137"/>
              <a:gd name="connsiteY46" fmla="*/ 342900 h 933450"/>
              <a:gd name="connsiteX47" fmla="*/ 757237 w 1100137"/>
              <a:gd name="connsiteY47" fmla="*/ 266700 h 933450"/>
              <a:gd name="connsiteX48" fmla="*/ 752475 w 1100137"/>
              <a:gd name="connsiteY48" fmla="*/ 240506 h 933450"/>
              <a:gd name="connsiteX49" fmla="*/ 742950 w 1100137"/>
              <a:gd name="connsiteY49" fmla="*/ 223837 h 933450"/>
              <a:gd name="connsiteX50" fmla="*/ 735806 w 1100137"/>
              <a:gd name="connsiteY50" fmla="*/ 216694 h 933450"/>
              <a:gd name="connsiteX51" fmla="*/ 716756 w 1100137"/>
              <a:gd name="connsiteY51" fmla="*/ 209550 h 933450"/>
              <a:gd name="connsiteX52" fmla="*/ 685800 w 1100137"/>
              <a:gd name="connsiteY52" fmla="*/ 202406 h 933450"/>
              <a:gd name="connsiteX53" fmla="*/ 650081 w 1100137"/>
              <a:gd name="connsiteY53" fmla="*/ 207169 h 933450"/>
              <a:gd name="connsiteX54" fmla="*/ 588168 w 1100137"/>
              <a:gd name="connsiteY54" fmla="*/ 219075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00137" h="933450">
                <a:moveTo>
                  <a:pt x="588168" y="219075"/>
                </a:moveTo>
                <a:lnTo>
                  <a:pt x="504825" y="238125"/>
                </a:lnTo>
                <a:lnTo>
                  <a:pt x="435768" y="252412"/>
                </a:lnTo>
                <a:lnTo>
                  <a:pt x="359568" y="266700"/>
                </a:lnTo>
                <a:lnTo>
                  <a:pt x="297656" y="273844"/>
                </a:lnTo>
                <a:lnTo>
                  <a:pt x="228600" y="280987"/>
                </a:lnTo>
                <a:lnTo>
                  <a:pt x="159543" y="285750"/>
                </a:lnTo>
                <a:lnTo>
                  <a:pt x="109537" y="288131"/>
                </a:lnTo>
                <a:lnTo>
                  <a:pt x="0" y="290512"/>
                </a:lnTo>
                <a:lnTo>
                  <a:pt x="0" y="150019"/>
                </a:lnTo>
                <a:lnTo>
                  <a:pt x="111918" y="154781"/>
                </a:lnTo>
                <a:lnTo>
                  <a:pt x="221456" y="147637"/>
                </a:lnTo>
                <a:lnTo>
                  <a:pt x="340518" y="128587"/>
                </a:lnTo>
                <a:lnTo>
                  <a:pt x="447675" y="109537"/>
                </a:lnTo>
                <a:lnTo>
                  <a:pt x="578643" y="78581"/>
                </a:lnTo>
                <a:lnTo>
                  <a:pt x="628650" y="64294"/>
                </a:lnTo>
                <a:lnTo>
                  <a:pt x="733425" y="23812"/>
                </a:lnTo>
                <a:lnTo>
                  <a:pt x="804862" y="0"/>
                </a:lnTo>
                <a:lnTo>
                  <a:pt x="821531" y="4762"/>
                </a:lnTo>
                <a:lnTo>
                  <a:pt x="866775" y="30956"/>
                </a:lnTo>
                <a:lnTo>
                  <a:pt x="928687" y="80962"/>
                </a:lnTo>
                <a:lnTo>
                  <a:pt x="988218" y="135731"/>
                </a:lnTo>
                <a:lnTo>
                  <a:pt x="1050131" y="195262"/>
                </a:lnTo>
                <a:lnTo>
                  <a:pt x="1088231" y="235744"/>
                </a:lnTo>
                <a:lnTo>
                  <a:pt x="1097756" y="250031"/>
                </a:lnTo>
                <a:lnTo>
                  <a:pt x="1100137" y="264319"/>
                </a:lnTo>
                <a:lnTo>
                  <a:pt x="1092993" y="292894"/>
                </a:lnTo>
                <a:lnTo>
                  <a:pt x="1071562" y="316706"/>
                </a:lnTo>
                <a:lnTo>
                  <a:pt x="1040606" y="347662"/>
                </a:lnTo>
                <a:lnTo>
                  <a:pt x="1028700" y="357187"/>
                </a:lnTo>
                <a:lnTo>
                  <a:pt x="1019175" y="376237"/>
                </a:lnTo>
                <a:lnTo>
                  <a:pt x="935831" y="583406"/>
                </a:lnTo>
                <a:lnTo>
                  <a:pt x="852487" y="781050"/>
                </a:lnTo>
                <a:lnTo>
                  <a:pt x="802481" y="888206"/>
                </a:lnTo>
                <a:lnTo>
                  <a:pt x="790575" y="900112"/>
                </a:lnTo>
                <a:lnTo>
                  <a:pt x="759618" y="916781"/>
                </a:lnTo>
                <a:lnTo>
                  <a:pt x="731043" y="928687"/>
                </a:lnTo>
                <a:lnTo>
                  <a:pt x="702468" y="933450"/>
                </a:lnTo>
                <a:lnTo>
                  <a:pt x="683418" y="931069"/>
                </a:lnTo>
                <a:lnTo>
                  <a:pt x="664368" y="923925"/>
                </a:lnTo>
                <a:lnTo>
                  <a:pt x="642937" y="902494"/>
                </a:lnTo>
                <a:lnTo>
                  <a:pt x="631031" y="881062"/>
                </a:lnTo>
                <a:lnTo>
                  <a:pt x="685800" y="716756"/>
                </a:lnTo>
                <a:lnTo>
                  <a:pt x="709612" y="600075"/>
                </a:lnTo>
                <a:lnTo>
                  <a:pt x="723900" y="514350"/>
                </a:lnTo>
                <a:lnTo>
                  <a:pt x="735806" y="445294"/>
                </a:lnTo>
                <a:lnTo>
                  <a:pt x="750093" y="342900"/>
                </a:lnTo>
                <a:lnTo>
                  <a:pt x="757237" y="266700"/>
                </a:lnTo>
                <a:lnTo>
                  <a:pt x="752475" y="240506"/>
                </a:lnTo>
                <a:lnTo>
                  <a:pt x="742950" y="223837"/>
                </a:lnTo>
                <a:lnTo>
                  <a:pt x="735806" y="216694"/>
                </a:lnTo>
                <a:lnTo>
                  <a:pt x="716756" y="209550"/>
                </a:lnTo>
                <a:lnTo>
                  <a:pt x="685800" y="202406"/>
                </a:lnTo>
                <a:lnTo>
                  <a:pt x="650081" y="207169"/>
                </a:lnTo>
                <a:lnTo>
                  <a:pt x="588168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F4B7AA78-744E-4AA8-9D35-2C353E49FD81}"/>
              </a:ext>
            </a:extLst>
          </p:cNvPr>
          <p:cNvSpPr/>
          <p:nvPr/>
        </p:nvSpPr>
        <p:spPr>
          <a:xfrm>
            <a:off x="5935663" y="3382963"/>
            <a:ext cx="673100" cy="276225"/>
          </a:xfrm>
          <a:custGeom>
            <a:avLst/>
            <a:gdLst>
              <a:gd name="connsiteX0" fmla="*/ 445294 w 671513"/>
              <a:gd name="connsiteY0" fmla="*/ 11907 h 276225"/>
              <a:gd name="connsiteX1" fmla="*/ 326232 w 671513"/>
              <a:gd name="connsiteY1" fmla="*/ 23813 h 276225"/>
              <a:gd name="connsiteX2" fmla="*/ 226219 w 671513"/>
              <a:gd name="connsiteY2" fmla="*/ 38100 h 276225"/>
              <a:gd name="connsiteX3" fmla="*/ 138113 w 671513"/>
              <a:gd name="connsiteY3" fmla="*/ 52388 h 276225"/>
              <a:gd name="connsiteX4" fmla="*/ 0 w 671513"/>
              <a:gd name="connsiteY4" fmla="*/ 80963 h 276225"/>
              <a:gd name="connsiteX5" fmla="*/ 50007 w 671513"/>
              <a:gd name="connsiteY5" fmla="*/ 276225 h 276225"/>
              <a:gd name="connsiteX6" fmla="*/ 78582 w 671513"/>
              <a:gd name="connsiteY6" fmla="*/ 250032 h 276225"/>
              <a:gd name="connsiteX7" fmla="*/ 102394 w 671513"/>
              <a:gd name="connsiteY7" fmla="*/ 223838 h 276225"/>
              <a:gd name="connsiteX8" fmla="*/ 128588 w 671513"/>
              <a:gd name="connsiteY8" fmla="*/ 202407 h 276225"/>
              <a:gd name="connsiteX9" fmla="*/ 169069 w 671513"/>
              <a:gd name="connsiteY9" fmla="*/ 185738 h 276225"/>
              <a:gd name="connsiteX10" fmla="*/ 219075 w 671513"/>
              <a:gd name="connsiteY10" fmla="*/ 178594 h 276225"/>
              <a:gd name="connsiteX11" fmla="*/ 307182 w 671513"/>
              <a:gd name="connsiteY11" fmla="*/ 171450 h 276225"/>
              <a:gd name="connsiteX12" fmla="*/ 402432 w 671513"/>
              <a:gd name="connsiteY12" fmla="*/ 169069 h 276225"/>
              <a:gd name="connsiteX13" fmla="*/ 445294 w 671513"/>
              <a:gd name="connsiteY13" fmla="*/ 171450 h 276225"/>
              <a:gd name="connsiteX14" fmla="*/ 514350 w 671513"/>
              <a:gd name="connsiteY14" fmla="*/ 176213 h 276225"/>
              <a:gd name="connsiteX15" fmla="*/ 564357 w 671513"/>
              <a:gd name="connsiteY15" fmla="*/ 192882 h 276225"/>
              <a:gd name="connsiteX16" fmla="*/ 635794 w 671513"/>
              <a:gd name="connsiteY16" fmla="*/ 204788 h 276225"/>
              <a:gd name="connsiteX17" fmla="*/ 671513 w 671513"/>
              <a:gd name="connsiteY17" fmla="*/ 0 h 276225"/>
              <a:gd name="connsiteX18" fmla="*/ 535782 w 671513"/>
              <a:gd name="connsiteY18" fmla="*/ 2382 h 276225"/>
              <a:gd name="connsiteX19" fmla="*/ 445294 w 671513"/>
              <a:gd name="connsiteY19" fmla="*/ 11907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71513" h="276225">
                <a:moveTo>
                  <a:pt x="445294" y="11907"/>
                </a:moveTo>
                <a:lnTo>
                  <a:pt x="326232" y="23813"/>
                </a:lnTo>
                <a:lnTo>
                  <a:pt x="226219" y="38100"/>
                </a:lnTo>
                <a:lnTo>
                  <a:pt x="138113" y="52388"/>
                </a:lnTo>
                <a:lnTo>
                  <a:pt x="0" y="80963"/>
                </a:lnTo>
                <a:lnTo>
                  <a:pt x="50007" y="276225"/>
                </a:lnTo>
                <a:lnTo>
                  <a:pt x="78582" y="250032"/>
                </a:lnTo>
                <a:lnTo>
                  <a:pt x="102394" y="223838"/>
                </a:lnTo>
                <a:lnTo>
                  <a:pt x="128588" y="202407"/>
                </a:lnTo>
                <a:lnTo>
                  <a:pt x="169069" y="185738"/>
                </a:lnTo>
                <a:lnTo>
                  <a:pt x="219075" y="178594"/>
                </a:lnTo>
                <a:lnTo>
                  <a:pt x="307182" y="171450"/>
                </a:lnTo>
                <a:lnTo>
                  <a:pt x="402432" y="169069"/>
                </a:lnTo>
                <a:lnTo>
                  <a:pt x="445294" y="171450"/>
                </a:lnTo>
                <a:lnTo>
                  <a:pt x="514350" y="176213"/>
                </a:lnTo>
                <a:lnTo>
                  <a:pt x="564357" y="192882"/>
                </a:lnTo>
                <a:lnTo>
                  <a:pt x="635794" y="204788"/>
                </a:lnTo>
                <a:lnTo>
                  <a:pt x="671513" y="0"/>
                </a:lnTo>
                <a:lnTo>
                  <a:pt x="535782" y="2382"/>
                </a:lnTo>
                <a:lnTo>
                  <a:pt x="445294" y="11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ADE1300-C48D-41D3-8F36-79357F9D5C7E}"/>
              </a:ext>
            </a:extLst>
          </p:cNvPr>
          <p:cNvSpPr/>
          <p:nvPr/>
        </p:nvSpPr>
        <p:spPr>
          <a:xfrm>
            <a:off x="4041775" y="4079875"/>
            <a:ext cx="2982913" cy="511175"/>
          </a:xfrm>
          <a:custGeom>
            <a:avLst/>
            <a:gdLst>
              <a:gd name="connsiteX0" fmla="*/ 2268886 w 2982803"/>
              <a:gd name="connsiteY0" fmla="*/ 51343 h 510988"/>
              <a:gd name="connsiteX1" fmla="*/ 2151530 w 2982803"/>
              <a:gd name="connsiteY1" fmla="*/ 61123 h 510988"/>
              <a:gd name="connsiteX2" fmla="*/ 2007280 w 2982803"/>
              <a:gd name="connsiteY2" fmla="*/ 78238 h 510988"/>
              <a:gd name="connsiteX3" fmla="*/ 1853250 w 2982803"/>
              <a:gd name="connsiteY3" fmla="*/ 95352 h 510988"/>
              <a:gd name="connsiteX4" fmla="*/ 1711444 w 2982803"/>
              <a:gd name="connsiteY4" fmla="*/ 112466 h 510988"/>
              <a:gd name="connsiteX5" fmla="*/ 1545190 w 2982803"/>
              <a:gd name="connsiteY5" fmla="*/ 134471 h 510988"/>
              <a:gd name="connsiteX6" fmla="*/ 1376490 w 2982803"/>
              <a:gd name="connsiteY6" fmla="*/ 151585 h 510988"/>
              <a:gd name="connsiteX7" fmla="*/ 1154003 w 2982803"/>
              <a:gd name="connsiteY7" fmla="*/ 190704 h 510988"/>
              <a:gd name="connsiteX8" fmla="*/ 955964 w 2982803"/>
              <a:gd name="connsiteY8" fmla="*/ 222488 h 510988"/>
              <a:gd name="connsiteX9" fmla="*/ 718807 w 2982803"/>
              <a:gd name="connsiteY9" fmla="*/ 261607 h 510988"/>
              <a:gd name="connsiteX10" fmla="*/ 503654 w 2982803"/>
              <a:gd name="connsiteY10" fmla="*/ 293390 h 510988"/>
              <a:gd name="connsiteX11" fmla="*/ 410747 w 2982803"/>
              <a:gd name="connsiteY11" fmla="*/ 308060 h 510988"/>
              <a:gd name="connsiteX12" fmla="*/ 381408 w 2982803"/>
              <a:gd name="connsiteY12" fmla="*/ 308060 h 510988"/>
              <a:gd name="connsiteX13" fmla="*/ 339844 w 2982803"/>
              <a:gd name="connsiteY13" fmla="*/ 303170 h 510988"/>
              <a:gd name="connsiteX14" fmla="*/ 261607 w 2982803"/>
              <a:gd name="connsiteY14" fmla="*/ 283611 h 510988"/>
              <a:gd name="connsiteX15" fmla="*/ 158920 w 2982803"/>
              <a:gd name="connsiteY15" fmla="*/ 251827 h 510988"/>
              <a:gd name="connsiteX16" fmla="*/ 70903 w 2982803"/>
              <a:gd name="connsiteY16" fmla="*/ 217598 h 510988"/>
              <a:gd name="connsiteX17" fmla="*/ 44009 w 2982803"/>
              <a:gd name="connsiteY17" fmla="*/ 207818 h 510988"/>
              <a:gd name="connsiteX18" fmla="*/ 22005 w 2982803"/>
              <a:gd name="connsiteY18" fmla="*/ 205373 h 510988"/>
              <a:gd name="connsiteX19" fmla="*/ 9780 w 2982803"/>
              <a:gd name="connsiteY19" fmla="*/ 207818 h 510988"/>
              <a:gd name="connsiteX20" fmla="*/ 0 w 2982803"/>
              <a:gd name="connsiteY20" fmla="*/ 217598 h 510988"/>
              <a:gd name="connsiteX21" fmla="*/ 0 w 2982803"/>
              <a:gd name="connsiteY21" fmla="*/ 239602 h 510988"/>
              <a:gd name="connsiteX22" fmla="*/ 17115 w 2982803"/>
              <a:gd name="connsiteY22" fmla="*/ 268941 h 510988"/>
              <a:gd name="connsiteX23" fmla="*/ 68458 w 2982803"/>
              <a:gd name="connsiteY23" fmla="*/ 330064 h 510988"/>
              <a:gd name="connsiteX24" fmla="*/ 124691 w 2982803"/>
              <a:gd name="connsiteY24" fmla="*/ 386297 h 510988"/>
              <a:gd name="connsiteX25" fmla="*/ 171145 w 2982803"/>
              <a:gd name="connsiteY25" fmla="*/ 427861 h 510988"/>
              <a:gd name="connsiteX26" fmla="*/ 227378 w 2982803"/>
              <a:gd name="connsiteY26" fmla="*/ 466980 h 510988"/>
              <a:gd name="connsiteX27" fmla="*/ 273831 w 2982803"/>
              <a:gd name="connsiteY27" fmla="*/ 488984 h 510988"/>
              <a:gd name="connsiteX28" fmla="*/ 312950 w 2982803"/>
              <a:gd name="connsiteY28" fmla="*/ 501209 h 510988"/>
              <a:gd name="connsiteX29" fmla="*/ 356959 w 2982803"/>
              <a:gd name="connsiteY29" fmla="*/ 510988 h 510988"/>
              <a:gd name="connsiteX30" fmla="*/ 437641 w 2982803"/>
              <a:gd name="connsiteY30" fmla="*/ 498764 h 510988"/>
              <a:gd name="connsiteX31" fmla="*/ 699247 w 2982803"/>
              <a:gd name="connsiteY31" fmla="*/ 447420 h 510988"/>
              <a:gd name="connsiteX32" fmla="*/ 1029312 w 2982803"/>
              <a:gd name="connsiteY32" fmla="*/ 378963 h 510988"/>
              <a:gd name="connsiteX33" fmla="*/ 1286028 w 2982803"/>
              <a:gd name="connsiteY33" fmla="*/ 327619 h 510988"/>
              <a:gd name="connsiteX34" fmla="*/ 1716334 w 2982803"/>
              <a:gd name="connsiteY34" fmla="*/ 278721 h 510988"/>
              <a:gd name="connsiteX35" fmla="*/ 1977941 w 2982803"/>
              <a:gd name="connsiteY35" fmla="*/ 259162 h 510988"/>
              <a:gd name="connsiteX36" fmla="*/ 2153975 w 2982803"/>
              <a:gd name="connsiteY36" fmla="*/ 249382 h 510988"/>
              <a:gd name="connsiteX37" fmla="*/ 2344678 w 2982803"/>
              <a:gd name="connsiteY37" fmla="*/ 246937 h 510988"/>
              <a:gd name="connsiteX38" fmla="*/ 2498708 w 2982803"/>
              <a:gd name="connsiteY38" fmla="*/ 249382 h 510988"/>
              <a:gd name="connsiteX39" fmla="*/ 2679632 w 2982803"/>
              <a:gd name="connsiteY39" fmla="*/ 256717 h 510988"/>
              <a:gd name="connsiteX40" fmla="*/ 2784764 w 2982803"/>
              <a:gd name="connsiteY40" fmla="*/ 264051 h 510988"/>
              <a:gd name="connsiteX41" fmla="*/ 2845887 w 2982803"/>
              <a:gd name="connsiteY41" fmla="*/ 264051 h 510988"/>
              <a:gd name="connsiteX42" fmla="*/ 2907010 w 2982803"/>
              <a:gd name="connsiteY42" fmla="*/ 256717 h 510988"/>
              <a:gd name="connsiteX43" fmla="*/ 2958353 w 2982803"/>
              <a:gd name="connsiteY43" fmla="*/ 242047 h 510988"/>
              <a:gd name="connsiteX44" fmla="*/ 2977913 w 2982803"/>
              <a:gd name="connsiteY44" fmla="*/ 229823 h 510988"/>
              <a:gd name="connsiteX45" fmla="*/ 2982803 w 2982803"/>
              <a:gd name="connsiteY45" fmla="*/ 217598 h 510988"/>
              <a:gd name="connsiteX46" fmla="*/ 2982803 w 2982803"/>
              <a:gd name="connsiteY46" fmla="*/ 205373 h 510988"/>
              <a:gd name="connsiteX47" fmla="*/ 2982803 w 2982803"/>
              <a:gd name="connsiteY47" fmla="*/ 188259 h 510988"/>
              <a:gd name="connsiteX48" fmla="*/ 2975468 w 2982803"/>
              <a:gd name="connsiteY48" fmla="*/ 171145 h 510988"/>
              <a:gd name="connsiteX49" fmla="*/ 2948574 w 2982803"/>
              <a:gd name="connsiteY49" fmla="*/ 139361 h 510988"/>
              <a:gd name="connsiteX50" fmla="*/ 2911900 w 2982803"/>
              <a:gd name="connsiteY50" fmla="*/ 107577 h 510988"/>
              <a:gd name="connsiteX51" fmla="*/ 2858112 w 2982803"/>
              <a:gd name="connsiteY51" fmla="*/ 78238 h 510988"/>
              <a:gd name="connsiteX52" fmla="*/ 2789654 w 2982803"/>
              <a:gd name="connsiteY52" fmla="*/ 46454 h 510988"/>
              <a:gd name="connsiteX53" fmla="*/ 2689412 w 2982803"/>
              <a:gd name="connsiteY53" fmla="*/ 14670 h 510988"/>
              <a:gd name="connsiteX54" fmla="*/ 2613620 w 2982803"/>
              <a:gd name="connsiteY54" fmla="*/ 0 h 510988"/>
              <a:gd name="connsiteX55" fmla="*/ 2579391 w 2982803"/>
              <a:gd name="connsiteY55" fmla="*/ 0 h 510988"/>
              <a:gd name="connsiteX56" fmla="*/ 2559831 w 2982803"/>
              <a:gd name="connsiteY56" fmla="*/ 0 h 510988"/>
              <a:gd name="connsiteX57" fmla="*/ 2484039 w 2982803"/>
              <a:gd name="connsiteY57" fmla="*/ 19559 h 510988"/>
              <a:gd name="connsiteX58" fmla="*/ 2400912 w 2982803"/>
              <a:gd name="connsiteY58" fmla="*/ 44009 h 510988"/>
              <a:gd name="connsiteX59" fmla="*/ 2268886 w 2982803"/>
              <a:gd name="connsiteY59" fmla="*/ 51343 h 51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82803" h="510988">
                <a:moveTo>
                  <a:pt x="2268886" y="51343"/>
                </a:moveTo>
                <a:lnTo>
                  <a:pt x="2151530" y="61123"/>
                </a:lnTo>
                <a:lnTo>
                  <a:pt x="2007280" y="78238"/>
                </a:lnTo>
                <a:lnTo>
                  <a:pt x="1853250" y="95352"/>
                </a:lnTo>
                <a:lnTo>
                  <a:pt x="1711444" y="112466"/>
                </a:lnTo>
                <a:lnTo>
                  <a:pt x="1545190" y="134471"/>
                </a:lnTo>
                <a:lnTo>
                  <a:pt x="1376490" y="151585"/>
                </a:lnTo>
                <a:lnTo>
                  <a:pt x="1154003" y="190704"/>
                </a:lnTo>
                <a:lnTo>
                  <a:pt x="955964" y="222488"/>
                </a:lnTo>
                <a:lnTo>
                  <a:pt x="718807" y="261607"/>
                </a:lnTo>
                <a:lnTo>
                  <a:pt x="503654" y="293390"/>
                </a:lnTo>
                <a:lnTo>
                  <a:pt x="410747" y="308060"/>
                </a:lnTo>
                <a:lnTo>
                  <a:pt x="381408" y="308060"/>
                </a:lnTo>
                <a:lnTo>
                  <a:pt x="339844" y="303170"/>
                </a:lnTo>
                <a:lnTo>
                  <a:pt x="261607" y="283611"/>
                </a:lnTo>
                <a:lnTo>
                  <a:pt x="158920" y="251827"/>
                </a:lnTo>
                <a:lnTo>
                  <a:pt x="70903" y="217598"/>
                </a:lnTo>
                <a:lnTo>
                  <a:pt x="44009" y="207818"/>
                </a:lnTo>
                <a:lnTo>
                  <a:pt x="22005" y="205373"/>
                </a:lnTo>
                <a:lnTo>
                  <a:pt x="9780" y="207818"/>
                </a:lnTo>
                <a:lnTo>
                  <a:pt x="0" y="217598"/>
                </a:lnTo>
                <a:lnTo>
                  <a:pt x="0" y="239602"/>
                </a:lnTo>
                <a:lnTo>
                  <a:pt x="17115" y="268941"/>
                </a:lnTo>
                <a:lnTo>
                  <a:pt x="68458" y="330064"/>
                </a:lnTo>
                <a:lnTo>
                  <a:pt x="124691" y="386297"/>
                </a:lnTo>
                <a:lnTo>
                  <a:pt x="171145" y="427861"/>
                </a:lnTo>
                <a:lnTo>
                  <a:pt x="227378" y="466980"/>
                </a:lnTo>
                <a:lnTo>
                  <a:pt x="273831" y="488984"/>
                </a:lnTo>
                <a:lnTo>
                  <a:pt x="312950" y="501209"/>
                </a:lnTo>
                <a:lnTo>
                  <a:pt x="356959" y="510988"/>
                </a:lnTo>
                <a:lnTo>
                  <a:pt x="437641" y="498764"/>
                </a:lnTo>
                <a:lnTo>
                  <a:pt x="699247" y="447420"/>
                </a:lnTo>
                <a:lnTo>
                  <a:pt x="1029312" y="378963"/>
                </a:lnTo>
                <a:lnTo>
                  <a:pt x="1286028" y="327619"/>
                </a:lnTo>
                <a:lnTo>
                  <a:pt x="1716334" y="278721"/>
                </a:lnTo>
                <a:lnTo>
                  <a:pt x="1977941" y="259162"/>
                </a:lnTo>
                <a:lnTo>
                  <a:pt x="2153975" y="249382"/>
                </a:lnTo>
                <a:lnTo>
                  <a:pt x="2344678" y="246937"/>
                </a:lnTo>
                <a:lnTo>
                  <a:pt x="2498708" y="249382"/>
                </a:lnTo>
                <a:lnTo>
                  <a:pt x="2679632" y="256717"/>
                </a:lnTo>
                <a:lnTo>
                  <a:pt x="2784764" y="264051"/>
                </a:lnTo>
                <a:lnTo>
                  <a:pt x="2845887" y="264051"/>
                </a:lnTo>
                <a:lnTo>
                  <a:pt x="2907010" y="256717"/>
                </a:lnTo>
                <a:lnTo>
                  <a:pt x="2958353" y="242047"/>
                </a:lnTo>
                <a:lnTo>
                  <a:pt x="2977913" y="229823"/>
                </a:lnTo>
                <a:lnTo>
                  <a:pt x="2982803" y="217598"/>
                </a:lnTo>
                <a:lnTo>
                  <a:pt x="2982803" y="205373"/>
                </a:lnTo>
                <a:lnTo>
                  <a:pt x="2982803" y="188259"/>
                </a:lnTo>
                <a:lnTo>
                  <a:pt x="2975468" y="171145"/>
                </a:lnTo>
                <a:lnTo>
                  <a:pt x="2948574" y="139361"/>
                </a:lnTo>
                <a:lnTo>
                  <a:pt x="2911900" y="107577"/>
                </a:lnTo>
                <a:lnTo>
                  <a:pt x="2858112" y="78238"/>
                </a:lnTo>
                <a:lnTo>
                  <a:pt x="2789654" y="46454"/>
                </a:lnTo>
                <a:lnTo>
                  <a:pt x="2689412" y="14670"/>
                </a:lnTo>
                <a:lnTo>
                  <a:pt x="2613620" y="0"/>
                </a:lnTo>
                <a:lnTo>
                  <a:pt x="2579391" y="0"/>
                </a:lnTo>
                <a:lnTo>
                  <a:pt x="2559831" y="0"/>
                </a:lnTo>
                <a:lnTo>
                  <a:pt x="2484039" y="19559"/>
                </a:lnTo>
                <a:lnTo>
                  <a:pt x="2400912" y="44009"/>
                </a:lnTo>
                <a:lnTo>
                  <a:pt x="2268886" y="513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7228BA0-54FB-4EE6-97F9-DCBAC93D4C0C}"/>
              </a:ext>
            </a:extLst>
          </p:cNvPr>
          <p:cNvSpPr/>
          <p:nvPr/>
        </p:nvSpPr>
        <p:spPr>
          <a:xfrm rot="16200000">
            <a:off x="4353719" y="4620419"/>
            <a:ext cx="2281237" cy="352425"/>
          </a:xfrm>
          <a:custGeom>
            <a:avLst/>
            <a:gdLst>
              <a:gd name="connsiteX0" fmla="*/ 669132 w 2281238"/>
              <a:gd name="connsiteY0" fmla="*/ 83343 h 352425"/>
              <a:gd name="connsiteX1" fmla="*/ 831057 w 2281238"/>
              <a:gd name="connsiteY1" fmla="*/ 90487 h 352425"/>
              <a:gd name="connsiteX2" fmla="*/ 1033463 w 2281238"/>
              <a:gd name="connsiteY2" fmla="*/ 95250 h 352425"/>
              <a:gd name="connsiteX3" fmla="*/ 1185863 w 2281238"/>
              <a:gd name="connsiteY3" fmla="*/ 95250 h 352425"/>
              <a:gd name="connsiteX4" fmla="*/ 1304925 w 2281238"/>
              <a:gd name="connsiteY4" fmla="*/ 100012 h 352425"/>
              <a:gd name="connsiteX5" fmla="*/ 1700213 w 2281238"/>
              <a:gd name="connsiteY5" fmla="*/ 95250 h 352425"/>
              <a:gd name="connsiteX6" fmla="*/ 1866900 w 2281238"/>
              <a:gd name="connsiteY6" fmla="*/ 97631 h 352425"/>
              <a:gd name="connsiteX7" fmla="*/ 2057400 w 2281238"/>
              <a:gd name="connsiteY7" fmla="*/ 95250 h 352425"/>
              <a:gd name="connsiteX8" fmla="*/ 2100263 w 2281238"/>
              <a:gd name="connsiteY8" fmla="*/ 90487 h 352425"/>
              <a:gd name="connsiteX9" fmla="*/ 2143125 w 2281238"/>
              <a:gd name="connsiteY9" fmla="*/ 80962 h 352425"/>
              <a:gd name="connsiteX10" fmla="*/ 2176463 w 2281238"/>
              <a:gd name="connsiteY10" fmla="*/ 66675 h 352425"/>
              <a:gd name="connsiteX11" fmla="*/ 2197894 w 2281238"/>
              <a:gd name="connsiteY11" fmla="*/ 52387 h 352425"/>
              <a:gd name="connsiteX12" fmla="*/ 2219325 w 2281238"/>
              <a:gd name="connsiteY12" fmla="*/ 26193 h 352425"/>
              <a:gd name="connsiteX13" fmla="*/ 2233613 w 2281238"/>
              <a:gd name="connsiteY13" fmla="*/ 9525 h 352425"/>
              <a:gd name="connsiteX14" fmla="*/ 2255044 w 2281238"/>
              <a:gd name="connsiteY14" fmla="*/ 0 h 352425"/>
              <a:gd name="connsiteX15" fmla="*/ 2266950 w 2281238"/>
              <a:gd name="connsiteY15" fmla="*/ 0 h 352425"/>
              <a:gd name="connsiteX16" fmla="*/ 2271713 w 2281238"/>
              <a:gd name="connsiteY16" fmla="*/ 4762 h 352425"/>
              <a:gd name="connsiteX17" fmla="*/ 2276475 w 2281238"/>
              <a:gd name="connsiteY17" fmla="*/ 14287 h 352425"/>
              <a:gd name="connsiteX18" fmla="*/ 2281238 w 2281238"/>
              <a:gd name="connsiteY18" fmla="*/ 26193 h 352425"/>
              <a:gd name="connsiteX19" fmla="*/ 2281238 w 2281238"/>
              <a:gd name="connsiteY19" fmla="*/ 47625 h 352425"/>
              <a:gd name="connsiteX20" fmla="*/ 2281238 w 2281238"/>
              <a:gd name="connsiteY20" fmla="*/ 78581 h 352425"/>
              <a:gd name="connsiteX21" fmla="*/ 2274094 w 2281238"/>
              <a:gd name="connsiteY21" fmla="*/ 116681 h 352425"/>
              <a:gd name="connsiteX22" fmla="*/ 2262188 w 2281238"/>
              <a:gd name="connsiteY22" fmla="*/ 157162 h 352425"/>
              <a:gd name="connsiteX23" fmla="*/ 2245519 w 2281238"/>
              <a:gd name="connsiteY23" fmla="*/ 197643 h 352425"/>
              <a:gd name="connsiteX24" fmla="*/ 2231232 w 2281238"/>
              <a:gd name="connsiteY24" fmla="*/ 223837 h 352425"/>
              <a:gd name="connsiteX25" fmla="*/ 2202657 w 2281238"/>
              <a:gd name="connsiteY25" fmla="*/ 266700 h 352425"/>
              <a:gd name="connsiteX26" fmla="*/ 2171700 w 2281238"/>
              <a:gd name="connsiteY26" fmla="*/ 300037 h 352425"/>
              <a:gd name="connsiteX27" fmla="*/ 2135982 w 2281238"/>
              <a:gd name="connsiteY27" fmla="*/ 330993 h 352425"/>
              <a:gd name="connsiteX28" fmla="*/ 2109788 w 2281238"/>
              <a:gd name="connsiteY28" fmla="*/ 347662 h 352425"/>
              <a:gd name="connsiteX29" fmla="*/ 2090738 w 2281238"/>
              <a:gd name="connsiteY29" fmla="*/ 350043 h 352425"/>
              <a:gd name="connsiteX30" fmla="*/ 2076450 w 2281238"/>
              <a:gd name="connsiteY30" fmla="*/ 352425 h 352425"/>
              <a:gd name="connsiteX31" fmla="*/ 2050257 w 2281238"/>
              <a:gd name="connsiteY31" fmla="*/ 347662 h 352425"/>
              <a:gd name="connsiteX32" fmla="*/ 2019300 w 2281238"/>
              <a:gd name="connsiteY32" fmla="*/ 323850 h 352425"/>
              <a:gd name="connsiteX33" fmla="*/ 1988344 w 2281238"/>
              <a:gd name="connsiteY33" fmla="*/ 307181 h 352425"/>
              <a:gd name="connsiteX34" fmla="*/ 1952625 w 2281238"/>
              <a:gd name="connsiteY34" fmla="*/ 300037 h 352425"/>
              <a:gd name="connsiteX35" fmla="*/ 1852613 w 2281238"/>
              <a:gd name="connsiteY35" fmla="*/ 297656 h 352425"/>
              <a:gd name="connsiteX36" fmla="*/ 1702594 w 2281238"/>
              <a:gd name="connsiteY36" fmla="*/ 300037 h 352425"/>
              <a:gd name="connsiteX37" fmla="*/ 1388269 w 2281238"/>
              <a:gd name="connsiteY37" fmla="*/ 300037 h 352425"/>
              <a:gd name="connsiteX38" fmla="*/ 1019175 w 2281238"/>
              <a:gd name="connsiteY38" fmla="*/ 297656 h 352425"/>
              <a:gd name="connsiteX39" fmla="*/ 735807 w 2281238"/>
              <a:gd name="connsiteY39" fmla="*/ 297656 h 352425"/>
              <a:gd name="connsiteX40" fmla="*/ 433388 w 2281238"/>
              <a:gd name="connsiteY40" fmla="*/ 297656 h 352425"/>
              <a:gd name="connsiteX41" fmla="*/ 226219 w 2281238"/>
              <a:gd name="connsiteY41" fmla="*/ 297656 h 352425"/>
              <a:gd name="connsiteX42" fmla="*/ 142875 w 2281238"/>
              <a:gd name="connsiteY42" fmla="*/ 290512 h 352425"/>
              <a:gd name="connsiteX43" fmla="*/ 69057 w 2281238"/>
              <a:gd name="connsiteY43" fmla="*/ 278606 h 352425"/>
              <a:gd name="connsiteX44" fmla="*/ 52388 w 2281238"/>
              <a:gd name="connsiteY44" fmla="*/ 273843 h 352425"/>
              <a:gd name="connsiteX45" fmla="*/ 38100 w 2281238"/>
              <a:gd name="connsiteY45" fmla="*/ 261937 h 352425"/>
              <a:gd name="connsiteX46" fmla="*/ 21432 w 2281238"/>
              <a:gd name="connsiteY46" fmla="*/ 240506 h 352425"/>
              <a:gd name="connsiteX47" fmla="*/ 7144 w 2281238"/>
              <a:gd name="connsiteY47" fmla="*/ 211931 h 352425"/>
              <a:gd name="connsiteX48" fmla="*/ 2382 w 2281238"/>
              <a:gd name="connsiteY48" fmla="*/ 192881 h 352425"/>
              <a:gd name="connsiteX49" fmla="*/ 0 w 2281238"/>
              <a:gd name="connsiteY49" fmla="*/ 169068 h 352425"/>
              <a:gd name="connsiteX50" fmla="*/ 2382 w 2281238"/>
              <a:gd name="connsiteY50" fmla="*/ 152400 h 352425"/>
              <a:gd name="connsiteX51" fmla="*/ 9525 w 2281238"/>
              <a:gd name="connsiteY51" fmla="*/ 135731 h 352425"/>
              <a:gd name="connsiteX52" fmla="*/ 33338 w 2281238"/>
              <a:gd name="connsiteY52" fmla="*/ 111918 h 352425"/>
              <a:gd name="connsiteX53" fmla="*/ 59532 w 2281238"/>
              <a:gd name="connsiteY53" fmla="*/ 92868 h 352425"/>
              <a:gd name="connsiteX54" fmla="*/ 92869 w 2281238"/>
              <a:gd name="connsiteY54" fmla="*/ 73818 h 352425"/>
              <a:gd name="connsiteX55" fmla="*/ 119063 w 2281238"/>
              <a:gd name="connsiteY55" fmla="*/ 64293 h 352425"/>
              <a:gd name="connsiteX56" fmla="*/ 161925 w 2281238"/>
              <a:gd name="connsiteY56" fmla="*/ 54768 h 352425"/>
              <a:gd name="connsiteX57" fmla="*/ 192882 w 2281238"/>
              <a:gd name="connsiteY57" fmla="*/ 52387 h 352425"/>
              <a:gd name="connsiteX58" fmla="*/ 264319 w 2281238"/>
              <a:gd name="connsiteY58" fmla="*/ 57150 h 352425"/>
              <a:gd name="connsiteX59" fmla="*/ 478632 w 2281238"/>
              <a:gd name="connsiteY59" fmla="*/ 73818 h 352425"/>
              <a:gd name="connsiteX60" fmla="*/ 669132 w 2281238"/>
              <a:gd name="connsiteY60" fmla="*/ 8334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81238" h="352425">
                <a:moveTo>
                  <a:pt x="669132" y="83343"/>
                </a:moveTo>
                <a:lnTo>
                  <a:pt x="831057" y="90487"/>
                </a:lnTo>
                <a:lnTo>
                  <a:pt x="1033463" y="95250"/>
                </a:lnTo>
                <a:lnTo>
                  <a:pt x="1185863" y="95250"/>
                </a:lnTo>
                <a:lnTo>
                  <a:pt x="1304925" y="100012"/>
                </a:lnTo>
                <a:lnTo>
                  <a:pt x="1700213" y="95250"/>
                </a:lnTo>
                <a:lnTo>
                  <a:pt x="1866900" y="97631"/>
                </a:lnTo>
                <a:lnTo>
                  <a:pt x="2057400" y="95250"/>
                </a:lnTo>
                <a:lnTo>
                  <a:pt x="2100263" y="90487"/>
                </a:lnTo>
                <a:lnTo>
                  <a:pt x="2143125" y="80962"/>
                </a:lnTo>
                <a:lnTo>
                  <a:pt x="2176463" y="66675"/>
                </a:lnTo>
                <a:lnTo>
                  <a:pt x="2197894" y="52387"/>
                </a:lnTo>
                <a:lnTo>
                  <a:pt x="2219325" y="26193"/>
                </a:lnTo>
                <a:lnTo>
                  <a:pt x="2233613" y="9525"/>
                </a:lnTo>
                <a:lnTo>
                  <a:pt x="2255044" y="0"/>
                </a:lnTo>
                <a:lnTo>
                  <a:pt x="2266950" y="0"/>
                </a:lnTo>
                <a:lnTo>
                  <a:pt x="2271713" y="4762"/>
                </a:lnTo>
                <a:lnTo>
                  <a:pt x="2276475" y="14287"/>
                </a:lnTo>
                <a:lnTo>
                  <a:pt x="2281238" y="26193"/>
                </a:lnTo>
                <a:lnTo>
                  <a:pt x="2281238" y="47625"/>
                </a:lnTo>
                <a:lnTo>
                  <a:pt x="2281238" y="78581"/>
                </a:lnTo>
                <a:lnTo>
                  <a:pt x="2274094" y="116681"/>
                </a:lnTo>
                <a:lnTo>
                  <a:pt x="2262188" y="157162"/>
                </a:lnTo>
                <a:lnTo>
                  <a:pt x="2245519" y="197643"/>
                </a:lnTo>
                <a:lnTo>
                  <a:pt x="2231232" y="223837"/>
                </a:lnTo>
                <a:lnTo>
                  <a:pt x="2202657" y="266700"/>
                </a:lnTo>
                <a:lnTo>
                  <a:pt x="2171700" y="300037"/>
                </a:lnTo>
                <a:lnTo>
                  <a:pt x="2135982" y="330993"/>
                </a:lnTo>
                <a:lnTo>
                  <a:pt x="2109788" y="347662"/>
                </a:lnTo>
                <a:lnTo>
                  <a:pt x="2090738" y="350043"/>
                </a:lnTo>
                <a:lnTo>
                  <a:pt x="2076450" y="352425"/>
                </a:lnTo>
                <a:lnTo>
                  <a:pt x="2050257" y="347662"/>
                </a:lnTo>
                <a:lnTo>
                  <a:pt x="2019300" y="323850"/>
                </a:lnTo>
                <a:lnTo>
                  <a:pt x="1988344" y="307181"/>
                </a:lnTo>
                <a:lnTo>
                  <a:pt x="1952625" y="300037"/>
                </a:lnTo>
                <a:lnTo>
                  <a:pt x="1852613" y="297656"/>
                </a:lnTo>
                <a:lnTo>
                  <a:pt x="1702594" y="300037"/>
                </a:lnTo>
                <a:lnTo>
                  <a:pt x="1388269" y="300037"/>
                </a:lnTo>
                <a:lnTo>
                  <a:pt x="1019175" y="297656"/>
                </a:lnTo>
                <a:lnTo>
                  <a:pt x="735807" y="297656"/>
                </a:lnTo>
                <a:lnTo>
                  <a:pt x="433388" y="297656"/>
                </a:lnTo>
                <a:lnTo>
                  <a:pt x="226219" y="297656"/>
                </a:lnTo>
                <a:lnTo>
                  <a:pt x="142875" y="290512"/>
                </a:lnTo>
                <a:lnTo>
                  <a:pt x="69057" y="278606"/>
                </a:lnTo>
                <a:lnTo>
                  <a:pt x="52388" y="273843"/>
                </a:lnTo>
                <a:lnTo>
                  <a:pt x="38100" y="261937"/>
                </a:lnTo>
                <a:lnTo>
                  <a:pt x="21432" y="240506"/>
                </a:lnTo>
                <a:lnTo>
                  <a:pt x="7144" y="211931"/>
                </a:lnTo>
                <a:lnTo>
                  <a:pt x="2382" y="192881"/>
                </a:lnTo>
                <a:lnTo>
                  <a:pt x="0" y="169068"/>
                </a:lnTo>
                <a:lnTo>
                  <a:pt x="2382" y="152400"/>
                </a:lnTo>
                <a:lnTo>
                  <a:pt x="9525" y="135731"/>
                </a:lnTo>
                <a:lnTo>
                  <a:pt x="33338" y="111918"/>
                </a:lnTo>
                <a:lnTo>
                  <a:pt x="59532" y="92868"/>
                </a:lnTo>
                <a:lnTo>
                  <a:pt x="92869" y="73818"/>
                </a:lnTo>
                <a:lnTo>
                  <a:pt x="119063" y="64293"/>
                </a:lnTo>
                <a:lnTo>
                  <a:pt x="161925" y="54768"/>
                </a:lnTo>
                <a:lnTo>
                  <a:pt x="192882" y="52387"/>
                </a:lnTo>
                <a:lnTo>
                  <a:pt x="264319" y="57150"/>
                </a:lnTo>
                <a:lnTo>
                  <a:pt x="478632" y="73818"/>
                </a:lnTo>
                <a:lnTo>
                  <a:pt x="669132" y="833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4153835-15C5-4FAA-B835-52938B368C04}"/>
              </a:ext>
            </a:extLst>
          </p:cNvPr>
          <p:cNvSpPr/>
          <p:nvPr/>
        </p:nvSpPr>
        <p:spPr>
          <a:xfrm>
            <a:off x="3792538" y="4348163"/>
            <a:ext cx="1670050" cy="1371600"/>
          </a:xfrm>
          <a:custGeom>
            <a:avLst/>
            <a:gdLst>
              <a:gd name="connsiteX0" fmla="*/ 1416844 w 1669257"/>
              <a:gd name="connsiteY0" fmla="*/ 176212 h 1371600"/>
              <a:gd name="connsiteX1" fmla="*/ 1485900 w 1669257"/>
              <a:gd name="connsiteY1" fmla="*/ 92868 h 1371600"/>
              <a:gd name="connsiteX2" fmla="*/ 1540669 w 1669257"/>
              <a:gd name="connsiteY2" fmla="*/ 11906 h 1371600"/>
              <a:gd name="connsiteX3" fmla="*/ 1669257 w 1669257"/>
              <a:gd name="connsiteY3" fmla="*/ 0 h 1371600"/>
              <a:gd name="connsiteX4" fmla="*/ 1669257 w 1669257"/>
              <a:gd name="connsiteY4" fmla="*/ 264318 h 1371600"/>
              <a:gd name="connsiteX5" fmla="*/ 1571625 w 1669257"/>
              <a:gd name="connsiteY5" fmla="*/ 359568 h 1371600"/>
              <a:gd name="connsiteX6" fmla="*/ 1431132 w 1669257"/>
              <a:gd name="connsiteY6" fmla="*/ 495300 h 1371600"/>
              <a:gd name="connsiteX7" fmla="*/ 1259682 w 1669257"/>
              <a:gd name="connsiteY7" fmla="*/ 650081 h 1371600"/>
              <a:gd name="connsiteX8" fmla="*/ 1133475 w 1669257"/>
              <a:gd name="connsiteY8" fmla="*/ 750093 h 1371600"/>
              <a:gd name="connsiteX9" fmla="*/ 969169 w 1669257"/>
              <a:gd name="connsiteY9" fmla="*/ 876300 h 1371600"/>
              <a:gd name="connsiteX10" fmla="*/ 783432 w 1669257"/>
              <a:gd name="connsiteY10" fmla="*/ 1004887 h 1371600"/>
              <a:gd name="connsiteX11" fmla="*/ 621507 w 1669257"/>
              <a:gd name="connsiteY11" fmla="*/ 1100137 h 1371600"/>
              <a:gd name="connsiteX12" fmla="*/ 500063 w 1669257"/>
              <a:gd name="connsiteY12" fmla="*/ 1166812 h 1371600"/>
              <a:gd name="connsiteX13" fmla="*/ 369094 w 1669257"/>
              <a:gd name="connsiteY13" fmla="*/ 1231106 h 1371600"/>
              <a:gd name="connsiteX14" fmla="*/ 226219 w 1669257"/>
              <a:gd name="connsiteY14" fmla="*/ 1295400 h 1371600"/>
              <a:gd name="connsiteX15" fmla="*/ 42863 w 1669257"/>
              <a:gd name="connsiteY15" fmla="*/ 1366837 h 1371600"/>
              <a:gd name="connsiteX16" fmla="*/ 19050 w 1669257"/>
              <a:gd name="connsiteY16" fmla="*/ 1371600 h 1371600"/>
              <a:gd name="connsiteX17" fmla="*/ 7144 w 1669257"/>
              <a:gd name="connsiteY17" fmla="*/ 1371600 h 1371600"/>
              <a:gd name="connsiteX18" fmla="*/ 0 w 1669257"/>
              <a:gd name="connsiteY18" fmla="*/ 1366837 h 1371600"/>
              <a:gd name="connsiteX19" fmla="*/ 0 w 1669257"/>
              <a:gd name="connsiteY19" fmla="*/ 1352550 h 1371600"/>
              <a:gd name="connsiteX20" fmla="*/ 9525 w 1669257"/>
              <a:gd name="connsiteY20" fmla="*/ 1323975 h 1371600"/>
              <a:gd name="connsiteX21" fmla="*/ 23813 w 1669257"/>
              <a:gd name="connsiteY21" fmla="*/ 1307306 h 1371600"/>
              <a:gd name="connsiteX22" fmla="*/ 109538 w 1669257"/>
              <a:gd name="connsiteY22" fmla="*/ 1259681 h 1371600"/>
              <a:gd name="connsiteX23" fmla="*/ 321469 w 1669257"/>
              <a:gd name="connsiteY23" fmla="*/ 1126331 h 1371600"/>
              <a:gd name="connsiteX24" fmla="*/ 492919 w 1669257"/>
              <a:gd name="connsiteY24" fmla="*/ 1014412 h 1371600"/>
              <a:gd name="connsiteX25" fmla="*/ 652463 w 1669257"/>
              <a:gd name="connsiteY25" fmla="*/ 900112 h 1371600"/>
              <a:gd name="connsiteX26" fmla="*/ 766763 w 1669257"/>
              <a:gd name="connsiteY26" fmla="*/ 809625 h 1371600"/>
              <a:gd name="connsiteX27" fmla="*/ 888207 w 1669257"/>
              <a:gd name="connsiteY27" fmla="*/ 707231 h 1371600"/>
              <a:gd name="connsiteX28" fmla="*/ 997744 w 1669257"/>
              <a:gd name="connsiteY28" fmla="*/ 611981 h 1371600"/>
              <a:gd name="connsiteX29" fmla="*/ 1102519 w 1669257"/>
              <a:gd name="connsiteY29" fmla="*/ 511968 h 1371600"/>
              <a:gd name="connsiteX30" fmla="*/ 1219200 w 1669257"/>
              <a:gd name="connsiteY30" fmla="*/ 395287 h 1371600"/>
              <a:gd name="connsiteX31" fmla="*/ 1416844 w 1669257"/>
              <a:gd name="connsiteY31" fmla="*/ 176212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69257" h="1371600">
                <a:moveTo>
                  <a:pt x="1416844" y="176212"/>
                </a:moveTo>
                <a:lnTo>
                  <a:pt x="1485900" y="92868"/>
                </a:lnTo>
                <a:lnTo>
                  <a:pt x="1540669" y="11906"/>
                </a:lnTo>
                <a:lnTo>
                  <a:pt x="1669257" y="0"/>
                </a:lnTo>
                <a:lnTo>
                  <a:pt x="1669257" y="264318"/>
                </a:lnTo>
                <a:lnTo>
                  <a:pt x="1571625" y="359568"/>
                </a:lnTo>
                <a:lnTo>
                  <a:pt x="1431132" y="495300"/>
                </a:lnTo>
                <a:lnTo>
                  <a:pt x="1259682" y="650081"/>
                </a:lnTo>
                <a:lnTo>
                  <a:pt x="1133475" y="750093"/>
                </a:lnTo>
                <a:lnTo>
                  <a:pt x="969169" y="876300"/>
                </a:lnTo>
                <a:lnTo>
                  <a:pt x="783432" y="1004887"/>
                </a:lnTo>
                <a:lnTo>
                  <a:pt x="621507" y="1100137"/>
                </a:lnTo>
                <a:lnTo>
                  <a:pt x="500063" y="1166812"/>
                </a:lnTo>
                <a:lnTo>
                  <a:pt x="369094" y="1231106"/>
                </a:lnTo>
                <a:lnTo>
                  <a:pt x="226219" y="1295400"/>
                </a:lnTo>
                <a:lnTo>
                  <a:pt x="42863" y="1366837"/>
                </a:lnTo>
                <a:lnTo>
                  <a:pt x="19050" y="1371600"/>
                </a:lnTo>
                <a:lnTo>
                  <a:pt x="7144" y="1371600"/>
                </a:lnTo>
                <a:lnTo>
                  <a:pt x="0" y="1366837"/>
                </a:lnTo>
                <a:lnTo>
                  <a:pt x="0" y="1352550"/>
                </a:lnTo>
                <a:lnTo>
                  <a:pt x="9525" y="1323975"/>
                </a:lnTo>
                <a:lnTo>
                  <a:pt x="23813" y="1307306"/>
                </a:lnTo>
                <a:lnTo>
                  <a:pt x="109538" y="1259681"/>
                </a:lnTo>
                <a:lnTo>
                  <a:pt x="321469" y="1126331"/>
                </a:lnTo>
                <a:lnTo>
                  <a:pt x="492919" y="1014412"/>
                </a:lnTo>
                <a:lnTo>
                  <a:pt x="652463" y="900112"/>
                </a:lnTo>
                <a:lnTo>
                  <a:pt x="766763" y="809625"/>
                </a:lnTo>
                <a:lnTo>
                  <a:pt x="888207" y="707231"/>
                </a:lnTo>
                <a:lnTo>
                  <a:pt x="997744" y="611981"/>
                </a:lnTo>
                <a:lnTo>
                  <a:pt x="1102519" y="511968"/>
                </a:lnTo>
                <a:lnTo>
                  <a:pt x="1219200" y="395287"/>
                </a:lnTo>
                <a:lnTo>
                  <a:pt x="1416844" y="1762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D41C357E-2BC0-4E7C-B105-EA362F21D8A9}"/>
              </a:ext>
            </a:extLst>
          </p:cNvPr>
          <p:cNvSpPr/>
          <p:nvPr/>
        </p:nvSpPr>
        <p:spPr>
          <a:xfrm>
            <a:off x="5570538" y="4306888"/>
            <a:ext cx="1841500" cy="1355725"/>
          </a:xfrm>
          <a:custGeom>
            <a:avLst/>
            <a:gdLst>
              <a:gd name="connsiteX0" fmla="*/ 647700 w 1843087"/>
              <a:gd name="connsiteY0" fmla="*/ 564357 h 1354932"/>
              <a:gd name="connsiteX1" fmla="*/ 576262 w 1843087"/>
              <a:gd name="connsiteY1" fmla="*/ 504825 h 1354932"/>
              <a:gd name="connsiteX2" fmla="*/ 495300 w 1843087"/>
              <a:gd name="connsiteY2" fmla="*/ 433388 h 1354932"/>
              <a:gd name="connsiteX3" fmla="*/ 361950 w 1843087"/>
              <a:gd name="connsiteY3" fmla="*/ 309563 h 1354932"/>
              <a:gd name="connsiteX4" fmla="*/ 266700 w 1843087"/>
              <a:gd name="connsiteY4" fmla="*/ 216694 h 1354932"/>
              <a:gd name="connsiteX5" fmla="*/ 178594 w 1843087"/>
              <a:gd name="connsiteY5" fmla="*/ 128588 h 1354932"/>
              <a:gd name="connsiteX6" fmla="*/ 61912 w 1843087"/>
              <a:gd name="connsiteY6" fmla="*/ 0 h 1354932"/>
              <a:gd name="connsiteX7" fmla="*/ 0 w 1843087"/>
              <a:gd name="connsiteY7" fmla="*/ 0 h 1354932"/>
              <a:gd name="connsiteX8" fmla="*/ 7144 w 1843087"/>
              <a:gd name="connsiteY8" fmla="*/ 97632 h 1354932"/>
              <a:gd name="connsiteX9" fmla="*/ 95250 w 1843087"/>
              <a:gd name="connsiteY9" fmla="*/ 180975 h 1354932"/>
              <a:gd name="connsiteX10" fmla="*/ 185737 w 1843087"/>
              <a:gd name="connsiteY10" fmla="*/ 290513 h 1354932"/>
              <a:gd name="connsiteX11" fmla="*/ 352425 w 1843087"/>
              <a:gd name="connsiteY11" fmla="*/ 488157 h 1354932"/>
              <a:gd name="connsiteX12" fmla="*/ 492919 w 1843087"/>
              <a:gd name="connsiteY12" fmla="*/ 661988 h 1354932"/>
              <a:gd name="connsiteX13" fmla="*/ 581025 w 1843087"/>
              <a:gd name="connsiteY13" fmla="*/ 773907 h 1354932"/>
              <a:gd name="connsiteX14" fmla="*/ 661987 w 1843087"/>
              <a:gd name="connsiteY14" fmla="*/ 873919 h 1354932"/>
              <a:gd name="connsiteX15" fmla="*/ 769144 w 1843087"/>
              <a:gd name="connsiteY15" fmla="*/ 1012032 h 1354932"/>
              <a:gd name="connsiteX16" fmla="*/ 838200 w 1843087"/>
              <a:gd name="connsiteY16" fmla="*/ 1097757 h 1354932"/>
              <a:gd name="connsiteX17" fmla="*/ 890587 w 1843087"/>
              <a:gd name="connsiteY17" fmla="*/ 1159669 h 1354932"/>
              <a:gd name="connsiteX18" fmla="*/ 942975 w 1843087"/>
              <a:gd name="connsiteY18" fmla="*/ 1216819 h 1354932"/>
              <a:gd name="connsiteX19" fmla="*/ 1004887 w 1843087"/>
              <a:gd name="connsiteY19" fmla="*/ 1273969 h 1354932"/>
              <a:gd name="connsiteX20" fmla="*/ 1059656 w 1843087"/>
              <a:gd name="connsiteY20" fmla="*/ 1316832 h 1354932"/>
              <a:gd name="connsiteX21" fmla="*/ 1100137 w 1843087"/>
              <a:gd name="connsiteY21" fmla="*/ 1338263 h 1354932"/>
              <a:gd name="connsiteX22" fmla="*/ 1140619 w 1843087"/>
              <a:gd name="connsiteY22" fmla="*/ 1352550 h 1354932"/>
              <a:gd name="connsiteX23" fmla="*/ 1295400 w 1843087"/>
              <a:gd name="connsiteY23" fmla="*/ 1354932 h 1354932"/>
              <a:gd name="connsiteX24" fmla="*/ 1571625 w 1843087"/>
              <a:gd name="connsiteY24" fmla="*/ 1352550 h 1354932"/>
              <a:gd name="connsiteX25" fmla="*/ 1804987 w 1843087"/>
              <a:gd name="connsiteY25" fmla="*/ 1352550 h 1354932"/>
              <a:gd name="connsiteX26" fmla="*/ 1821656 w 1843087"/>
              <a:gd name="connsiteY26" fmla="*/ 1347788 h 1354932"/>
              <a:gd name="connsiteX27" fmla="*/ 1840706 w 1843087"/>
              <a:gd name="connsiteY27" fmla="*/ 1335882 h 1354932"/>
              <a:gd name="connsiteX28" fmla="*/ 1843087 w 1843087"/>
              <a:gd name="connsiteY28" fmla="*/ 1321594 h 1354932"/>
              <a:gd name="connsiteX29" fmla="*/ 1838325 w 1843087"/>
              <a:gd name="connsiteY29" fmla="*/ 1307307 h 1354932"/>
              <a:gd name="connsiteX30" fmla="*/ 1824037 w 1843087"/>
              <a:gd name="connsiteY30" fmla="*/ 1295400 h 1354932"/>
              <a:gd name="connsiteX31" fmla="*/ 1776412 w 1843087"/>
              <a:gd name="connsiteY31" fmla="*/ 1273969 h 1354932"/>
              <a:gd name="connsiteX32" fmla="*/ 1709737 w 1843087"/>
              <a:gd name="connsiteY32" fmla="*/ 1245394 h 1354932"/>
              <a:gd name="connsiteX33" fmla="*/ 1602581 w 1843087"/>
              <a:gd name="connsiteY33" fmla="*/ 1195388 h 1354932"/>
              <a:gd name="connsiteX34" fmla="*/ 1509712 w 1843087"/>
              <a:gd name="connsiteY34" fmla="*/ 1147763 h 1354932"/>
              <a:gd name="connsiteX35" fmla="*/ 1421606 w 1843087"/>
              <a:gd name="connsiteY35" fmla="*/ 1100138 h 1354932"/>
              <a:gd name="connsiteX36" fmla="*/ 1264444 w 1843087"/>
              <a:gd name="connsiteY36" fmla="*/ 1009650 h 1354932"/>
              <a:gd name="connsiteX37" fmla="*/ 1183481 w 1843087"/>
              <a:gd name="connsiteY37" fmla="*/ 959644 h 1354932"/>
              <a:gd name="connsiteX38" fmla="*/ 1059656 w 1843087"/>
              <a:gd name="connsiteY38" fmla="*/ 876300 h 1354932"/>
              <a:gd name="connsiteX39" fmla="*/ 957262 w 1843087"/>
              <a:gd name="connsiteY39" fmla="*/ 804863 h 1354932"/>
              <a:gd name="connsiteX40" fmla="*/ 845344 w 1843087"/>
              <a:gd name="connsiteY40" fmla="*/ 723900 h 1354932"/>
              <a:gd name="connsiteX41" fmla="*/ 647700 w 1843087"/>
              <a:gd name="connsiteY41" fmla="*/ 564357 h 1354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43087" h="1354932">
                <a:moveTo>
                  <a:pt x="647700" y="564357"/>
                </a:moveTo>
                <a:lnTo>
                  <a:pt x="576262" y="504825"/>
                </a:lnTo>
                <a:lnTo>
                  <a:pt x="495300" y="433388"/>
                </a:lnTo>
                <a:lnTo>
                  <a:pt x="361950" y="309563"/>
                </a:lnTo>
                <a:lnTo>
                  <a:pt x="266700" y="216694"/>
                </a:lnTo>
                <a:lnTo>
                  <a:pt x="178594" y="128588"/>
                </a:lnTo>
                <a:lnTo>
                  <a:pt x="61912" y="0"/>
                </a:lnTo>
                <a:lnTo>
                  <a:pt x="0" y="0"/>
                </a:lnTo>
                <a:lnTo>
                  <a:pt x="7144" y="97632"/>
                </a:lnTo>
                <a:lnTo>
                  <a:pt x="95250" y="180975"/>
                </a:lnTo>
                <a:lnTo>
                  <a:pt x="185737" y="290513"/>
                </a:lnTo>
                <a:lnTo>
                  <a:pt x="352425" y="488157"/>
                </a:lnTo>
                <a:lnTo>
                  <a:pt x="492919" y="661988"/>
                </a:lnTo>
                <a:lnTo>
                  <a:pt x="581025" y="773907"/>
                </a:lnTo>
                <a:lnTo>
                  <a:pt x="661987" y="873919"/>
                </a:lnTo>
                <a:lnTo>
                  <a:pt x="769144" y="1012032"/>
                </a:lnTo>
                <a:lnTo>
                  <a:pt x="838200" y="1097757"/>
                </a:lnTo>
                <a:lnTo>
                  <a:pt x="890587" y="1159669"/>
                </a:lnTo>
                <a:lnTo>
                  <a:pt x="942975" y="1216819"/>
                </a:lnTo>
                <a:lnTo>
                  <a:pt x="1004887" y="1273969"/>
                </a:lnTo>
                <a:lnTo>
                  <a:pt x="1059656" y="1316832"/>
                </a:lnTo>
                <a:lnTo>
                  <a:pt x="1100137" y="1338263"/>
                </a:lnTo>
                <a:lnTo>
                  <a:pt x="1140619" y="1352550"/>
                </a:lnTo>
                <a:lnTo>
                  <a:pt x="1295400" y="1354932"/>
                </a:lnTo>
                <a:lnTo>
                  <a:pt x="1571625" y="1352550"/>
                </a:lnTo>
                <a:lnTo>
                  <a:pt x="1804987" y="1352550"/>
                </a:lnTo>
                <a:lnTo>
                  <a:pt x="1821656" y="1347788"/>
                </a:lnTo>
                <a:lnTo>
                  <a:pt x="1840706" y="1335882"/>
                </a:lnTo>
                <a:lnTo>
                  <a:pt x="1843087" y="1321594"/>
                </a:lnTo>
                <a:lnTo>
                  <a:pt x="1838325" y="1307307"/>
                </a:lnTo>
                <a:lnTo>
                  <a:pt x="1824037" y="1295400"/>
                </a:lnTo>
                <a:lnTo>
                  <a:pt x="1776412" y="1273969"/>
                </a:lnTo>
                <a:lnTo>
                  <a:pt x="1709737" y="1245394"/>
                </a:lnTo>
                <a:lnTo>
                  <a:pt x="1602581" y="1195388"/>
                </a:lnTo>
                <a:lnTo>
                  <a:pt x="1509712" y="1147763"/>
                </a:lnTo>
                <a:lnTo>
                  <a:pt x="1421606" y="1100138"/>
                </a:lnTo>
                <a:lnTo>
                  <a:pt x="1264444" y="1009650"/>
                </a:lnTo>
                <a:lnTo>
                  <a:pt x="1183481" y="959644"/>
                </a:lnTo>
                <a:lnTo>
                  <a:pt x="1059656" y="876300"/>
                </a:lnTo>
                <a:lnTo>
                  <a:pt x="957262" y="804863"/>
                </a:lnTo>
                <a:lnTo>
                  <a:pt x="845344" y="723900"/>
                </a:lnTo>
                <a:lnTo>
                  <a:pt x="647700" y="5643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C0C5BE-514C-4ADA-A13C-DC524E54E4B0}"/>
              </a:ext>
            </a:extLst>
          </p:cNvPr>
          <p:cNvGrpSpPr>
            <a:grpSpLocks/>
          </p:cNvGrpSpPr>
          <p:nvPr/>
        </p:nvGrpSpPr>
        <p:grpSpPr bwMode="auto">
          <a:xfrm>
            <a:off x="2441575" y="1538288"/>
            <a:ext cx="4968875" cy="4405312"/>
            <a:chOff x="2595563" y="1684338"/>
            <a:chExt cx="4968875" cy="4405312"/>
          </a:xfrm>
        </p:grpSpPr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48942B0E-9642-4A61-AF9E-0DB570A97ACD}"/>
                </a:ext>
              </a:extLst>
            </p:cNvPr>
            <p:cNvSpPr/>
            <p:nvPr/>
          </p:nvSpPr>
          <p:spPr>
            <a:xfrm>
              <a:off x="2714626" y="2667000"/>
              <a:ext cx="1671637" cy="512763"/>
            </a:xfrm>
            <a:custGeom>
              <a:avLst/>
              <a:gdLst>
                <a:gd name="connsiteX0" fmla="*/ 1538288 w 1671638"/>
                <a:gd name="connsiteY0" fmla="*/ 233363 h 511969"/>
                <a:gd name="connsiteX1" fmla="*/ 1400175 w 1671638"/>
                <a:gd name="connsiteY1" fmla="*/ 266700 h 511969"/>
                <a:gd name="connsiteX2" fmla="*/ 1269206 w 1671638"/>
                <a:gd name="connsiteY2" fmla="*/ 300038 h 511969"/>
                <a:gd name="connsiteX3" fmla="*/ 1140619 w 1671638"/>
                <a:gd name="connsiteY3" fmla="*/ 326231 h 511969"/>
                <a:gd name="connsiteX4" fmla="*/ 1085850 w 1671638"/>
                <a:gd name="connsiteY4" fmla="*/ 340519 h 511969"/>
                <a:gd name="connsiteX5" fmla="*/ 909638 w 1671638"/>
                <a:gd name="connsiteY5" fmla="*/ 378619 h 511969"/>
                <a:gd name="connsiteX6" fmla="*/ 828675 w 1671638"/>
                <a:gd name="connsiteY6" fmla="*/ 402431 h 511969"/>
                <a:gd name="connsiteX7" fmla="*/ 742950 w 1671638"/>
                <a:gd name="connsiteY7" fmla="*/ 428625 h 511969"/>
                <a:gd name="connsiteX8" fmla="*/ 621506 w 1671638"/>
                <a:gd name="connsiteY8" fmla="*/ 459581 h 511969"/>
                <a:gd name="connsiteX9" fmla="*/ 528638 w 1671638"/>
                <a:gd name="connsiteY9" fmla="*/ 483394 h 511969"/>
                <a:gd name="connsiteX10" fmla="*/ 440531 w 1671638"/>
                <a:gd name="connsiteY10" fmla="*/ 502444 h 511969"/>
                <a:gd name="connsiteX11" fmla="*/ 357188 w 1671638"/>
                <a:gd name="connsiteY11" fmla="*/ 511969 h 511969"/>
                <a:gd name="connsiteX12" fmla="*/ 333375 w 1671638"/>
                <a:gd name="connsiteY12" fmla="*/ 511969 h 511969"/>
                <a:gd name="connsiteX13" fmla="*/ 297656 w 1671638"/>
                <a:gd name="connsiteY13" fmla="*/ 497681 h 511969"/>
                <a:gd name="connsiteX14" fmla="*/ 254794 w 1671638"/>
                <a:gd name="connsiteY14" fmla="*/ 476250 h 511969"/>
                <a:gd name="connsiteX15" fmla="*/ 223838 w 1671638"/>
                <a:gd name="connsiteY15" fmla="*/ 459581 h 511969"/>
                <a:gd name="connsiteX16" fmla="*/ 188119 w 1671638"/>
                <a:gd name="connsiteY16" fmla="*/ 440531 h 511969"/>
                <a:gd name="connsiteX17" fmla="*/ 159544 w 1671638"/>
                <a:gd name="connsiteY17" fmla="*/ 421481 h 511969"/>
                <a:gd name="connsiteX18" fmla="*/ 135731 w 1671638"/>
                <a:gd name="connsiteY18" fmla="*/ 404813 h 511969"/>
                <a:gd name="connsiteX19" fmla="*/ 111919 w 1671638"/>
                <a:gd name="connsiteY19" fmla="*/ 385763 h 511969"/>
                <a:gd name="connsiteX20" fmla="*/ 85725 w 1671638"/>
                <a:gd name="connsiteY20" fmla="*/ 359569 h 511969"/>
                <a:gd name="connsiteX21" fmla="*/ 59531 w 1671638"/>
                <a:gd name="connsiteY21" fmla="*/ 330994 h 511969"/>
                <a:gd name="connsiteX22" fmla="*/ 38100 w 1671638"/>
                <a:gd name="connsiteY22" fmla="*/ 304800 h 511969"/>
                <a:gd name="connsiteX23" fmla="*/ 16669 w 1671638"/>
                <a:gd name="connsiteY23" fmla="*/ 273844 h 511969"/>
                <a:gd name="connsiteX24" fmla="*/ 2381 w 1671638"/>
                <a:gd name="connsiteY24" fmla="*/ 242888 h 511969"/>
                <a:gd name="connsiteX25" fmla="*/ 0 w 1671638"/>
                <a:gd name="connsiteY25" fmla="*/ 223838 h 511969"/>
                <a:gd name="connsiteX26" fmla="*/ 2381 w 1671638"/>
                <a:gd name="connsiteY26" fmla="*/ 214313 h 511969"/>
                <a:gd name="connsiteX27" fmla="*/ 9525 w 1671638"/>
                <a:gd name="connsiteY27" fmla="*/ 207169 h 511969"/>
                <a:gd name="connsiteX28" fmla="*/ 21431 w 1671638"/>
                <a:gd name="connsiteY28" fmla="*/ 207169 h 511969"/>
                <a:gd name="connsiteX29" fmla="*/ 52388 w 1671638"/>
                <a:gd name="connsiteY29" fmla="*/ 216694 h 511969"/>
                <a:gd name="connsiteX30" fmla="*/ 97631 w 1671638"/>
                <a:gd name="connsiteY30" fmla="*/ 242888 h 511969"/>
                <a:gd name="connsiteX31" fmla="*/ 135731 w 1671638"/>
                <a:gd name="connsiteY31" fmla="*/ 261938 h 511969"/>
                <a:gd name="connsiteX32" fmla="*/ 178594 w 1671638"/>
                <a:gd name="connsiteY32" fmla="*/ 280988 h 511969"/>
                <a:gd name="connsiteX33" fmla="*/ 228600 w 1671638"/>
                <a:gd name="connsiteY33" fmla="*/ 295275 h 511969"/>
                <a:gd name="connsiteX34" fmla="*/ 264319 w 1671638"/>
                <a:gd name="connsiteY34" fmla="*/ 304800 h 511969"/>
                <a:gd name="connsiteX35" fmla="*/ 307181 w 1671638"/>
                <a:gd name="connsiteY35" fmla="*/ 309563 h 511969"/>
                <a:gd name="connsiteX36" fmla="*/ 350044 w 1671638"/>
                <a:gd name="connsiteY36" fmla="*/ 311944 h 511969"/>
                <a:gd name="connsiteX37" fmla="*/ 421481 w 1671638"/>
                <a:gd name="connsiteY37" fmla="*/ 292894 h 511969"/>
                <a:gd name="connsiteX38" fmla="*/ 602456 w 1671638"/>
                <a:gd name="connsiteY38" fmla="*/ 250031 h 511969"/>
                <a:gd name="connsiteX39" fmla="*/ 821531 w 1671638"/>
                <a:gd name="connsiteY39" fmla="*/ 197644 h 511969"/>
                <a:gd name="connsiteX40" fmla="*/ 933450 w 1671638"/>
                <a:gd name="connsiteY40" fmla="*/ 173831 h 511969"/>
                <a:gd name="connsiteX41" fmla="*/ 1135856 w 1671638"/>
                <a:gd name="connsiteY41" fmla="*/ 123825 h 511969"/>
                <a:gd name="connsiteX42" fmla="*/ 1181100 w 1671638"/>
                <a:gd name="connsiteY42" fmla="*/ 104775 h 511969"/>
                <a:gd name="connsiteX43" fmla="*/ 1223963 w 1671638"/>
                <a:gd name="connsiteY43" fmla="*/ 80963 h 511969"/>
                <a:gd name="connsiteX44" fmla="*/ 1252538 w 1671638"/>
                <a:gd name="connsiteY44" fmla="*/ 61913 h 511969"/>
                <a:gd name="connsiteX45" fmla="*/ 1276350 w 1671638"/>
                <a:gd name="connsiteY45" fmla="*/ 40481 h 511969"/>
                <a:gd name="connsiteX46" fmla="*/ 1304925 w 1671638"/>
                <a:gd name="connsiteY46" fmla="*/ 7144 h 511969"/>
                <a:gd name="connsiteX47" fmla="*/ 1312069 w 1671638"/>
                <a:gd name="connsiteY47" fmla="*/ 0 h 511969"/>
                <a:gd name="connsiteX48" fmla="*/ 1359694 w 1671638"/>
                <a:gd name="connsiteY48" fmla="*/ 4763 h 511969"/>
                <a:gd name="connsiteX49" fmla="*/ 1457325 w 1671638"/>
                <a:gd name="connsiteY49" fmla="*/ 19050 h 511969"/>
                <a:gd name="connsiteX50" fmla="*/ 1550194 w 1671638"/>
                <a:gd name="connsiteY50" fmla="*/ 35719 h 511969"/>
                <a:gd name="connsiteX51" fmla="*/ 1588294 w 1671638"/>
                <a:gd name="connsiteY51" fmla="*/ 45244 h 511969"/>
                <a:gd name="connsiteX52" fmla="*/ 1621631 w 1671638"/>
                <a:gd name="connsiteY52" fmla="*/ 57150 h 511969"/>
                <a:gd name="connsiteX53" fmla="*/ 1638300 w 1671638"/>
                <a:gd name="connsiteY53" fmla="*/ 69056 h 511969"/>
                <a:gd name="connsiteX54" fmla="*/ 1650206 w 1671638"/>
                <a:gd name="connsiteY54" fmla="*/ 80963 h 511969"/>
                <a:gd name="connsiteX55" fmla="*/ 1662113 w 1671638"/>
                <a:gd name="connsiteY55" fmla="*/ 104775 h 511969"/>
                <a:gd name="connsiteX56" fmla="*/ 1669256 w 1671638"/>
                <a:gd name="connsiteY56" fmla="*/ 135731 h 511969"/>
                <a:gd name="connsiteX57" fmla="*/ 1671638 w 1671638"/>
                <a:gd name="connsiteY57" fmla="*/ 157163 h 511969"/>
                <a:gd name="connsiteX58" fmla="*/ 1669256 w 1671638"/>
                <a:gd name="connsiteY58" fmla="*/ 176213 h 511969"/>
                <a:gd name="connsiteX59" fmla="*/ 1662113 w 1671638"/>
                <a:gd name="connsiteY59" fmla="*/ 195263 h 511969"/>
                <a:gd name="connsiteX60" fmla="*/ 1650206 w 1671638"/>
                <a:gd name="connsiteY60" fmla="*/ 207169 h 511969"/>
                <a:gd name="connsiteX61" fmla="*/ 1635919 w 1671638"/>
                <a:gd name="connsiteY61" fmla="*/ 214313 h 511969"/>
                <a:gd name="connsiteX62" fmla="*/ 1604963 w 1671638"/>
                <a:gd name="connsiteY62" fmla="*/ 221456 h 511969"/>
                <a:gd name="connsiteX63" fmla="*/ 1538288 w 1671638"/>
                <a:gd name="connsiteY63" fmla="*/ 233363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71638" h="511969">
                  <a:moveTo>
                    <a:pt x="1538288" y="233363"/>
                  </a:moveTo>
                  <a:lnTo>
                    <a:pt x="1400175" y="266700"/>
                  </a:lnTo>
                  <a:lnTo>
                    <a:pt x="1269206" y="300038"/>
                  </a:lnTo>
                  <a:lnTo>
                    <a:pt x="1140619" y="326231"/>
                  </a:lnTo>
                  <a:lnTo>
                    <a:pt x="1085850" y="340519"/>
                  </a:lnTo>
                  <a:lnTo>
                    <a:pt x="909638" y="378619"/>
                  </a:lnTo>
                  <a:lnTo>
                    <a:pt x="828675" y="402431"/>
                  </a:lnTo>
                  <a:lnTo>
                    <a:pt x="742950" y="428625"/>
                  </a:lnTo>
                  <a:lnTo>
                    <a:pt x="621506" y="459581"/>
                  </a:lnTo>
                  <a:lnTo>
                    <a:pt x="528638" y="483394"/>
                  </a:lnTo>
                  <a:lnTo>
                    <a:pt x="440531" y="502444"/>
                  </a:lnTo>
                  <a:lnTo>
                    <a:pt x="357188" y="511969"/>
                  </a:lnTo>
                  <a:lnTo>
                    <a:pt x="333375" y="511969"/>
                  </a:lnTo>
                  <a:lnTo>
                    <a:pt x="297656" y="497681"/>
                  </a:lnTo>
                  <a:lnTo>
                    <a:pt x="254794" y="476250"/>
                  </a:lnTo>
                  <a:lnTo>
                    <a:pt x="223838" y="459581"/>
                  </a:lnTo>
                  <a:lnTo>
                    <a:pt x="188119" y="440531"/>
                  </a:lnTo>
                  <a:lnTo>
                    <a:pt x="159544" y="421481"/>
                  </a:lnTo>
                  <a:lnTo>
                    <a:pt x="135731" y="404813"/>
                  </a:lnTo>
                  <a:lnTo>
                    <a:pt x="111919" y="385763"/>
                  </a:lnTo>
                  <a:lnTo>
                    <a:pt x="85725" y="359569"/>
                  </a:lnTo>
                  <a:lnTo>
                    <a:pt x="59531" y="330994"/>
                  </a:lnTo>
                  <a:lnTo>
                    <a:pt x="38100" y="304800"/>
                  </a:lnTo>
                  <a:lnTo>
                    <a:pt x="16669" y="273844"/>
                  </a:lnTo>
                  <a:lnTo>
                    <a:pt x="2381" y="242888"/>
                  </a:lnTo>
                  <a:lnTo>
                    <a:pt x="0" y="223838"/>
                  </a:lnTo>
                  <a:lnTo>
                    <a:pt x="2381" y="214313"/>
                  </a:lnTo>
                  <a:lnTo>
                    <a:pt x="9525" y="207169"/>
                  </a:lnTo>
                  <a:lnTo>
                    <a:pt x="21431" y="207169"/>
                  </a:lnTo>
                  <a:lnTo>
                    <a:pt x="52388" y="216694"/>
                  </a:lnTo>
                  <a:lnTo>
                    <a:pt x="97631" y="242888"/>
                  </a:lnTo>
                  <a:lnTo>
                    <a:pt x="135731" y="261938"/>
                  </a:lnTo>
                  <a:lnTo>
                    <a:pt x="178594" y="280988"/>
                  </a:lnTo>
                  <a:lnTo>
                    <a:pt x="228600" y="295275"/>
                  </a:lnTo>
                  <a:lnTo>
                    <a:pt x="264319" y="304800"/>
                  </a:lnTo>
                  <a:lnTo>
                    <a:pt x="307181" y="309563"/>
                  </a:lnTo>
                  <a:lnTo>
                    <a:pt x="350044" y="311944"/>
                  </a:lnTo>
                  <a:lnTo>
                    <a:pt x="421481" y="292894"/>
                  </a:lnTo>
                  <a:lnTo>
                    <a:pt x="602456" y="250031"/>
                  </a:lnTo>
                  <a:lnTo>
                    <a:pt x="821531" y="197644"/>
                  </a:lnTo>
                  <a:lnTo>
                    <a:pt x="933450" y="173831"/>
                  </a:lnTo>
                  <a:lnTo>
                    <a:pt x="1135856" y="123825"/>
                  </a:lnTo>
                  <a:lnTo>
                    <a:pt x="1181100" y="104775"/>
                  </a:lnTo>
                  <a:lnTo>
                    <a:pt x="1223963" y="80963"/>
                  </a:lnTo>
                  <a:lnTo>
                    <a:pt x="1252538" y="61913"/>
                  </a:lnTo>
                  <a:lnTo>
                    <a:pt x="1276350" y="40481"/>
                  </a:lnTo>
                  <a:lnTo>
                    <a:pt x="1304925" y="7144"/>
                  </a:lnTo>
                  <a:lnTo>
                    <a:pt x="1312069" y="0"/>
                  </a:lnTo>
                  <a:lnTo>
                    <a:pt x="1359694" y="4763"/>
                  </a:lnTo>
                  <a:lnTo>
                    <a:pt x="1457325" y="19050"/>
                  </a:lnTo>
                  <a:lnTo>
                    <a:pt x="1550194" y="35719"/>
                  </a:lnTo>
                  <a:lnTo>
                    <a:pt x="1588294" y="45244"/>
                  </a:lnTo>
                  <a:lnTo>
                    <a:pt x="1621631" y="57150"/>
                  </a:lnTo>
                  <a:lnTo>
                    <a:pt x="1638300" y="69056"/>
                  </a:lnTo>
                  <a:lnTo>
                    <a:pt x="1650206" y="80963"/>
                  </a:lnTo>
                  <a:lnTo>
                    <a:pt x="1662113" y="104775"/>
                  </a:lnTo>
                  <a:lnTo>
                    <a:pt x="1669256" y="135731"/>
                  </a:lnTo>
                  <a:lnTo>
                    <a:pt x="1671638" y="157163"/>
                  </a:lnTo>
                  <a:lnTo>
                    <a:pt x="1669256" y="176213"/>
                  </a:lnTo>
                  <a:lnTo>
                    <a:pt x="1662113" y="195263"/>
                  </a:lnTo>
                  <a:lnTo>
                    <a:pt x="1650206" y="207169"/>
                  </a:lnTo>
                  <a:lnTo>
                    <a:pt x="1635919" y="214313"/>
                  </a:lnTo>
                  <a:lnTo>
                    <a:pt x="1604963" y="221456"/>
                  </a:lnTo>
                  <a:lnTo>
                    <a:pt x="1538288" y="2333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B7207BE1-7886-4B9B-B4B5-8FF091462D61}"/>
                </a:ext>
              </a:extLst>
            </p:cNvPr>
            <p:cNvSpPr/>
            <p:nvPr/>
          </p:nvSpPr>
          <p:spPr>
            <a:xfrm rot="16200000">
              <a:off x="1539876" y="3638550"/>
              <a:ext cx="4260850" cy="488950"/>
            </a:xfrm>
            <a:custGeom>
              <a:avLst/>
              <a:gdLst>
                <a:gd name="connsiteX0" fmla="*/ 2893888 w 4260351"/>
                <a:gd name="connsiteY0" fmla="*/ 400692 h 489734"/>
                <a:gd name="connsiteX1" fmla="*/ 2647308 w 4260351"/>
                <a:gd name="connsiteY1" fmla="*/ 400692 h 489734"/>
                <a:gd name="connsiteX2" fmla="*/ 2393879 w 4260351"/>
                <a:gd name="connsiteY2" fmla="*/ 400692 h 489734"/>
                <a:gd name="connsiteX3" fmla="*/ 2277439 w 4260351"/>
                <a:gd name="connsiteY3" fmla="*/ 397267 h 489734"/>
                <a:gd name="connsiteX4" fmla="*/ 1941816 w 4260351"/>
                <a:gd name="connsiteY4" fmla="*/ 400692 h 489734"/>
                <a:gd name="connsiteX5" fmla="*/ 1606194 w 4260351"/>
                <a:gd name="connsiteY5" fmla="*/ 400692 h 489734"/>
                <a:gd name="connsiteX6" fmla="*/ 1325367 w 4260351"/>
                <a:gd name="connsiteY6" fmla="*/ 400692 h 489734"/>
                <a:gd name="connsiteX7" fmla="*/ 1030841 w 4260351"/>
                <a:gd name="connsiteY7" fmla="*/ 400692 h 489734"/>
                <a:gd name="connsiteX8" fmla="*/ 876729 w 4260351"/>
                <a:gd name="connsiteY8" fmla="*/ 400692 h 489734"/>
                <a:gd name="connsiteX9" fmla="*/ 756863 w 4260351"/>
                <a:gd name="connsiteY9" fmla="*/ 407541 h 489734"/>
                <a:gd name="connsiteX10" fmla="*/ 609600 w 4260351"/>
                <a:gd name="connsiteY10" fmla="*/ 417815 h 489734"/>
                <a:gd name="connsiteX11" fmla="*/ 565079 w 4260351"/>
                <a:gd name="connsiteY11" fmla="*/ 421240 h 489734"/>
                <a:gd name="connsiteX12" fmla="*/ 523982 w 4260351"/>
                <a:gd name="connsiteY12" fmla="*/ 421240 h 489734"/>
                <a:gd name="connsiteX13" fmla="*/ 448639 w 4260351"/>
                <a:gd name="connsiteY13" fmla="*/ 410966 h 489734"/>
                <a:gd name="connsiteX14" fmla="*/ 349322 w 4260351"/>
                <a:gd name="connsiteY14" fmla="*/ 393842 h 489734"/>
                <a:gd name="connsiteX15" fmla="*/ 250005 w 4260351"/>
                <a:gd name="connsiteY15" fmla="*/ 363020 h 489734"/>
                <a:gd name="connsiteX16" fmla="*/ 184935 w 4260351"/>
                <a:gd name="connsiteY16" fmla="*/ 335622 h 489734"/>
                <a:gd name="connsiteX17" fmla="*/ 133565 w 4260351"/>
                <a:gd name="connsiteY17" fmla="*/ 304800 h 489734"/>
                <a:gd name="connsiteX18" fmla="*/ 95893 w 4260351"/>
                <a:gd name="connsiteY18" fmla="*/ 273977 h 489734"/>
                <a:gd name="connsiteX19" fmla="*/ 54796 w 4260351"/>
                <a:gd name="connsiteY19" fmla="*/ 250004 h 489734"/>
                <a:gd name="connsiteX20" fmla="*/ 34248 w 4260351"/>
                <a:gd name="connsiteY20" fmla="*/ 232881 h 489734"/>
                <a:gd name="connsiteX21" fmla="*/ 13699 w 4260351"/>
                <a:gd name="connsiteY21" fmla="*/ 208908 h 489734"/>
                <a:gd name="connsiteX22" fmla="*/ 3425 w 4260351"/>
                <a:gd name="connsiteY22" fmla="*/ 191784 h 489734"/>
                <a:gd name="connsiteX23" fmla="*/ 0 w 4260351"/>
                <a:gd name="connsiteY23" fmla="*/ 174660 h 489734"/>
                <a:gd name="connsiteX24" fmla="*/ 3425 w 4260351"/>
                <a:gd name="connsiteY24" fmla="*/ 157537 h 489734"/>
                <a:gd name="connsiteX25" fmla="*/ 20549 w 4260351"/>
                <a:gd name="connsiteY25" fmla="*/ 140413 h 489734"/>
                <a:gd name="connsiteX26" fmla="*/ 41097 w 4260351"/>
                <a:gd name="connsiteY26" fmla="*/ 123290 h 489734"/>
                <a:gd name="connsiteX27" fmla="*/ 71920 w 4260351"/>
                <a:gd name="connsiteY27" fmla="*/ 109591 h 489734"/>
                <a:gd name="connsiteX28" fmla="*/ 613025 w 4260351"/>
                <a:gd name="connsiteY28" fmla="*/ 164386 h 489734"/>
                <a:gd name="connsiteX29" fmla="*/ 667821 w 4260351"/>
                <a:gd name="connsiteY29" fmla="*/ 174660 h 489734"/>
                <a:gd name="connsiteX30" fmla="*/ 869879 w 4260351"/>
                <a:gd name="connsiteY30" fmla="*/ 178085 h 489734"/>
                <a:gd name="connsiteX31" fmla="*/ 1304818 w 4260351"/>
                <a:gd name="connsiteY31" fmla="*/ 188359 h 489734"/>
                <a:gd name="connsiteX32" fmla="*/ 1719209 w 4260351"/>
                <a:gd name="connsiteY32" fmla="*/ 195209 h 489734"/>
                <a:gd name="connsiteX33" fmla="*/ 1996612 w 4260351"/>
                <a:gd name="connsiteY33" fmla="*/ 198633 h 489734"/>
                <a:gd name="connsiteX34" fmla="*/ 2369906 w 4260351"/>
                <a:gd name="connsiteY34" fmla="*/ 198633 h 489734"/>
                <a:gd name="connsiteX35" fmla="*/ 2756899 w 4260351"/>
                <a:gd name="connsiteY35" fmla="*/ 198633 h 489734"/>
                <a:gd name="connsiteX36" fmla="*/ 3250059 w 4260351"/>
                <a:gd name="connsiteY36" fmla="*/ 198633 h 489734"/>
                <a:gd name="connsiteX37" fmla="*/ 3571982 w 4260351"/>
                <a:gd name="connsiteY37" fmla="*/ 198633 h 489734"/>
                <a:gd name="connsiteX38" fmla="*/ 3798014 w 4260351"/>
                <a:gd name="connsiteY38" fmla="*/ 198633 h 489734"/>
                <a:gd name="connsiteX39" fmla="*/ 3893906 w 4260351"/>
                <a:gd name="connsiteY39" fmla="*/ 198633 h 489734"/>
                <a:gd name="connsiteX40" fmla="*/ 3965825 w 4260351"/>
                <a:gd name="connsiteY40" fmla="*/ 188359 h 489734"/>
                <a:gd name="connsiteX41" fmla="*/ 4010347 w 4260351"/>
                <a:gd name="connsiteY41" fmla="*/ 178085 h 489734"/>
                <a:gd name="connsiteX42" fmla="*/ 4061717 w 4260351"/>
                <a:gd name="connsiteY42" fmla="*/ 160961 h 489734"/>
                <a:gd name="connsiteX43" fmla="*/ 4109663 w 4260351"/>
                <a:gd name="connsiteY43" fmla="*/ 136988 h 489734"/>
                <a:gd name="connsiteX44" fmla="*/ 4147335 w 4260351"/>
                <a:gd name="connsiteY44" fmla="*/ 106166 h 489734"/>
                <a:gd name="connsiteX45" fmla="*/ 4178158 w 4260351"/>
                <a:gd name="connsiteY45" fmla="*/ 71919 h 489734"/>
                <a:gd name="connsiteX46" fmla="*/ 4202131 w 4260351"/>
                <a:gd name="connsiteY46" fmla="*/ 30822 h 489734"/>
                <a:gd name="connsiteX47" fmla="*/ 4219254 w 4260351"/>
                <a:gd name="connsiteY47" fmla="*/ 6849 h 489734"/>
                <a:gd name="connsiteX48" fmla="*/ 4232953 w 4260351"/>
                <a:gd name="connsiteY48" fmla="*/ 0 h 489734"/>
                <a:gd name="connsiteX49" fmla="*/ 4246652 w 4260351"/>
                <a:gd name="connsiteY49" fmla="*/ 6849 h 489734"/>
                <a:gd name="connsiteX50" fmla="*/ 4256926 w 4260351"/>
                <a:gd name="connsiteY50" fmla="*/ 20548 h 489734"/>
                <a:gd name="connsiteX51" fmla="*/ 4260351 w 4260351"/>
                <a:gd name="connsiteY51" fmla="*/ 41096 h 489734"/>
                <a:gd name="connsiteX52" fmla="*/ 4260351 w 4260351"/>
                <a:gd name="connsiteY52" fmla="*/ 75343 h 489734"/>
                <a:gd name="connsiteX53" fmla="*/ 4253502 w 4260351"/>
                <a:gd name="connsiteY53" fmla="*/ 119865 h 489734"/>
                <a:gd name="connsiteX54" fmla="*/ 4239803 w 4260351"/>
                <a:gd name="connsiteY54" fmla="*/ 174660 h 489734"/>
                <a:gd name="connsiteX55" fmla="*/ 4222679 w 4260351"/>
                <a:gd name="connsiteY55" fmla="*/ 219182 h 489734"/>
                <a:gd name="connsiteX56" fmla="*/ 4188432 w 4260351"/>
                <a:gd name="connsiteY56" fmla="*/ 291101 h 489734"/>
                <a:gd name="connsiteX57" fmla="*/ 4143911 w 4260351"/>
                <a:gd name="connsiteY57" fmla="*/ 359595 h 489734"/>
                <a:gd name="connsiteX58" fmla="*/ 4116513 w 4260351"/>
                <a:gd name="connsiteY58" fmla="*/ 404116 h 489734"/>
                <a:gd name="connsiteX59" fmla="*/ 4089115 w 4260351"/>
                <a:gd name="connsiteY59" fmla="*/ 438364 h 489734"/>
                <a:gd name="connsiteX60" fmla="*/ 4071991 w 4260351"/>
                <a:gd name="connsiteY60" fmla="*/ 455487 h 489734"/>
                <a:gd name="connsiteX61" fmla="*/ 4048018 w 4260351"/>
                <a:gd name="connsiteY61" fmla="*/ 472611 h 489734"/>
                <a:gd name="connsiteX62" fmla="*/ 4024045 w 4260351"/>
                <a:gd name="connsiteY62" fmla="*/ 482885 h 489734"/>
                <a:gd name="connsiteX63" fmla="*/ 3989798 w 4260351"/>
                <a:gd name="connsiteY63" fmla="*/ 489734 h 489734"/>
                <a:gd name="connsiteX64" fmla="*/ 3976099 w 4260351"/>
                <a:gd name="connsiteY64" fmla="*/ 489734 h 489734"/>
                <a:gd name="connsiteX65" fmla="*/ 3955551 w 4260351"/>
                <a:gd name="connsiteY65" fmla="*/ 486310 h 489734"/>
                <a:gd name="connsiteX66" fmla="*/ 3924729 w 4260351"/>
                <a:gd name="connsiteY66" fmla="*/ 469186 h 489734"/>
                <a:gd name="connsiteX67" fmla="*/ 3907605 w 4260351"/>
                <a:gd name="connsiteY67" fmla="*/ 452063 h 489734"/>
                <a:gd name="connsiteX68" fmla="*/ 3887057 w 4260351"/>
                <a:gd name="connsiteY68" fmla="*/ 434939 h 489734"/>
                <a:gd name="connsiteX69" fmla="*/ 3849385 w 4260351"/>
                <a:gd name="connsiteY69" fmla="*/ 417815 h 489734"/>
                <a:gd name="connsiteX70" fmla="*/ 3798014 w 4260351"/>
                <a:gd name="connsiteY70" fmla="*/ 404116 h 489734"/>
                <a:gd name="connsiteX71" fmla="*/ 3753493 w 4260351"/>
                <a:gd name="connsiteY71" fmla="*/ 400692 h 489734"/>
                <a:gd name="connsiteX72" fmla="*/ 3575407 w 4260351"/>
                <a:gd name="connsiteY72" fmla="*/ 400692 h 489734"/>
                <a:gd name="connsiteX73" fmla="*/ 3308279 w 4260351"/>
                <a:gd name="connsiteY73" fmla="*/ 400692 h 489734"/>
                <a:gd name="connsiteX74" fmla="*/ 2893888 w 4260351"/>
                <a:gd name="connsiteY74" fmla="*/ 400692 h 48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0351" h="489734">
                  <a:moveTo>
                    <a:pt x="2893888" y="400692"/>
                  </a:moveTo>
                  <a:lnTo>
                    <a:pt x="2647308" y="400692"/>
                  </a:lnTo>
                  <a:lnTo>
                    <a:pt x="2393879" y="400692"/>
                  </a:lnTo>
                  <a:lnTo>
                    <a:pt x="2277439" y="397267"/>
                  </a:lnTo>
                  <a:lnTo>
                    <a:pt x="1941816" y="400692"/>
                  </a:lnTo>
                  <a:lnTo>
                    <a:pt x="1606194" y="400692"/>
                  </a:lnTo>
                  <a:lnTo>
                    <a:pt x="1325367" y="400692"/>
                  </a:lnTo>
                  <a:lnTo>
                    <a:pt x="1030841" y="400692"/>
                  </a:lnTo>
                  <a:lnTo>
                    <a:pt x="876729" y="400692"/>
                  </a:lnTo>
                  <a:lnTo>
                    <a:pt x="756863" y="407541"/>
                  </a:lnTo>
                  <a:lnTo>
                    <a:pt x="609600" y="417815"/>
                  </a:lnTo>
                  <a:lnTo>
                    <a:pt x="565079" y="421240"/>
                  </a:lnTo>
                  <a:lnTo>
                    <a:pt x="523982" y="421240"/>
                  </a:lnTo>
                  <a:lnTo>
                    <a:pt x="448639" y="410966"/>
                  </a:lnTo>
                  <a:lnTo>
                    <a:pt x="349322" y="393842"/>
                  </a:lnTo>
                  <a:lnTo>
                    <a:pt x="250005" y="363020"/>
                  </a:lnTo>
                  <a:lnTo>
                    <a:pt x="184935" y="335622"/>
                  </a:lnTo>
                  <a:lnTo>
                    <a:pt x="133565" y="304800"/>
                  </a:lnTo>
                  <a:lnTo>
                    <a:pt x="95893" y="273977"/>
                  </a:lnTo>
                  <a:lnTo>
                    <a:pt x="54796" y="250004"/>
                  </a:lnTo>
                  <a:lnTo>
                    <a:pt x="34248" y="232881"/>
                  </a:lnTo>
                  <a:lnTo>
                    <a:pt x="13699" y="208908"/>
                  </a:lnTo>
                  <a:lnTo>
                    <a:pt x="3425" y="191784"/>
                  </a:lnTo>
                  <a:lnTo>
                    <a:pt x="0" y="174660"/>
                  </a:lnTo>
                  <a:lnTo>
                    <a:pt x="3425" y="157537"/>
                  </a:lnTo>
                  <a:lnTo>
                    <a:pt x="20549" y="140413"/>
                  </a:lnTo>
                  <a:lnTo>
                    <a:pt x="41097" y="123290"/>
                  </a:lnTo>
                  <a:lnTo>
                    <a:pt x="71920" y="109591"/>
                  </a:lnTo>
                  <a:lnTo>
                    <a:pt x="613025" y="164386"/>
                  </a:lnTo>
                  <a:lnTo>
                    <a:pt x="667821" y="174660"/>
                  </a:lnTo>
                  <a:lnTo>
                    <a:pt x="869879" y="178085"/>
                  </a:lnTo>
                  <a:lnTo>
                    <a:pt x="1304818" y="188359"/>
                  </a:lnTo>
                  <a:lnTo>
                    <a:pt x="1719209" y="195209"/>
                  </a:lnTo>
                  <a:lnTo>
                    <a:pt x="1996612" y="198633"/>
                  </a:lnTo>
                  <a:lnTo>
                    <a:pt x="2369906" y="198633"/>
                  </a:lnTo>
                  <a:lnTo>
                    <a:pt x="2756899" y="198633"/>
                  </a:lnTo>
                  <a:lnTo>
                    <a:pt x="3250059" y="198633"/>
                  </a:lnTo>
                  <a:lnTo>
                    <a:pt x="3571982" y="198633"/>
                  </a:lnTo>
                  <a:lnTo>
                    <a:pt x="3798014" y="198633"/>
                  </a:lnTo>
                  <a:lnTo>
                    <a:pt x="3893906" y="198633"/>
                  </a:lnTo>
                  <a:lnTo>
                    <a:pt x="3965825" y="188359"/>
                  </a:lnTo>
                  <a:lnTo>
                    <a:pt x="4010347" y="178085"/>
                  </a:lnTo>
                  <a:lnTo>
                    <a:pt x="4061717" y="160961"/>
                  </a:lnTo>
                  <a:lnTo>
                    <a:pt x="4109663" y="136988"/>
                  </a:lnTo>
                  <a:lnTo>
                    <a:pt x="4147335" y="106166"/>
                  </a:lnTo>
                  <a:lnTo>
                    <a:pt x="4178158" y="71919"/>
                  </a:lnTo>
                  <a:lnTo>
                    <a:pt x="4202131" y="30822"/>
                  </a:lnTo>
                  <a:lnTo>
                    <a:pt x="4219254" y="6849"/>
                  </a:lnTo>
                  <a:lnTo>
                    <a:pt x="4232953" y="0"/>
                  </a:lnTo>
                  <a:lnTo>
                    <a:pt x="4246652" y="6849"/>
                  </a:lnTo>
                  <a:lnTo>
                    <a:pt x="4256926" y="20548"/>
                  </a:lnTo>
                  <a:lnTo>
                    <a:pt x="4260351" y="41096"/>
                  </a:lnTo>
                  <a:lnTo>
                    <a:pt x="4260351" y="75343"/>
                  </a:lnTo>
                  <a:lnTo>
                    <a:pt x="4253502" y="119865"/>
                  </a:lnTo>
                  <a:lnTo>
                    <a:pt x="4239803" y="174660"/>
                  </a:lnTo>
                  <a:lnTo>
                    <a:pt x="4222679" y="219182"/>
                  </a:lnTo>
                  <a:lnTo>
                    <a:pt x="4188432" y="291101"/>
                  </a:lnTo>
                  <a:lnTo>
                    <a:pt x="4143911" y="359595"/>
                  </a:lnTo>
                  <a:lnTo>
                    <a:pt x="4116513" y="404116"/>
                  </a:lnTo>
                  <a:lnTo>
                    <a:pt x="4089115" y="438364"/>
                  </a:lnTo>
                  <a:lnTo>
                    <a:pt x="4071991" y="455487"/>
                  </a:lnTo>
                  <a:lnTo>
                    <a:pt x="4048018" y="472611"/>
                  </a:lnTo>
                  <a:lnTo>
                    <a:pt x="4024045" y="482885"/>
                  </a:lnTo>
                  <a:lnTo>
                    <a:pt x="3989798" y="489734"/>
                  </a:lnTo>
                  <a:lnTo>
                    <a:pt x="3976099" y="489734"/>
                  </a:lnTo>
                  <a:lnTo>
                    <a:pt x="3955551" y="486310"/>
                  </a:lnTo>
                  <a:lnTo>
                    <a:pt x="3924729" y="469186"/>
                  </a:lnTo>
                  <a:lnTo>
                    <a:pt x="3907605" y="452063"/>
                  </a:lnTo>
                  <a:lnTo>
                    <a:pt x="3887057" y="434939"/>
                  </a:lnTo>
                  <a:lnTo>
                    <a:pt x="3849385" y="417815"/>
                  </a:lnTo>
                  <a:lnTo>
                    <a:pt x="3798014" y="404116"/>
                  </a:lnTo>
                  <a:lnTo>
                    <a:pt x="3753493" y="400692"/>
                  </a:lnTo>
                  <a:lnTo>
                    <a:pt x="3575407" y="400692"/>
                  </a:lnTo>
                  <a:lnTo>
                    <a:pt x="3308279" y="400692"/>
                  </a:lnTo>
                  <a:lnTo>
                    <a:pt x="2893888" y="40069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0">
              <a:extLst>
                <a:ext uri="{FF2B5EF4-FFF2-40B4-BE49-F238E27FC236}">
                  <a16:creationId xmlns:a16="http://schemas.microsoft.com/office/drawing/2014/main" id="{A93024AF-8276-40E5-A61D-CD125E2D9A5A}"/>
                </a:ext>
              </a:extLst>
            </p:cNvPr>
            <p:cNvSpPr/>
            <p:nvPr/>
          </p:nvSpPr>
          <p:spPr>
            <a:xfrm>
              <a:off x="3005138" y="5316538"/>
              <a:ext cx="596900" cy="688975"/>
            </a:xfrm>
            <a:custGeom>
              <a:avLst/>
              <a:gdLst>
                <a:gd name="connsiteX0" fmla="*/ 171450 w 597693"/>
                <a:gd name="connsiteY0" fmla="*/ 185738 h 688182"/>
                <a:gd name="connsiteX1" fmla="*/ 288131 w 597693"/>
                <a:gd name="connsiteY1" fmla="*/ 290513 h 688182"/>
                <a:gd name="connsiteX2" fmla="*/ 357187 w 597693"/>
                <a:gd name="connsiteY2" fmla="*/ 350044 h 688182"/>
                <a:gd name="connsiteX3" fmla="*/ 404812 w 597693"/>
                <a:gd name="connsiteY3" fmla="*/ 390525 h 688182"/>
                <a:gd name="connsiteX4" fmla="*/ 426243 w 597693"/>
                <a:gd name="connsiteY4" fmla="*/ 414338 h 688182"/>
                <a:gd name="connsiteX5" fmla="*/ 457200 w 597693"/>
                <a:gd name="connsiteY5" fmla="*/ 459582 h 688182"/>
                <a:gd name="connsiteX6" fmla="*/ 485775 w 597693"/>
                <a:gd name="connsiteY6" fmla="*/ 507207 h 688182"/>
                <a:gd name="connsiteX7" fmla="*/ 511968 w 597693"/>
                <a:gd name="connsiteY7" fmla="*/ 559594 h 688182"/>
                <a:gd name="connsiteX8" fmla="*/ 521493 w 597693"/>
                <a:gd name="connsiteY8" fmla="*/ 588169 h 688182"/>
                <a:gd name="connsiteX9" fmla="*/ 531018 w 597693"/>
                <a:gd name="connsiteY9" fmla="*/ 621507 h 688182"/>
                <a:gd name="connsiteX10" fmla="*/ 547687 w 597693"/>
                <a:gd name="connsiteY10" fmla="*/ 654844 h 688182"/>
                <a:gd name="connsiteX11" fmla="*/ 581025 w 597693"/>
                <a:gd name="connsiteY11" fmla="*/ 688182 h 688182"/>
                <a:gd name="connsiteX12" fmla="*/ 597693 w 597693"/>
                <a:gd name="connsiteY12" fmla="*/ 7144 h 688182"/>
                <a:gd name="connsiteX13" fmla="*/ 585787 w 597693"/>
                <a:gd name="connsiteY13" fmla="*/ 71438 h 688182"/>
                <a:gd name="connsiteX14" fmla="*/ 569118 w 597693"/>
                <a:gd name="connsiteY14" fmla="*/ 109538 h 688182"/>
                <a:gd name="connsiteX15" fmla="*/ 550068 w 597693"/>
                <a:gd name="connsiteY15" fmla="*/ 133350 h 688182"/>
                <a:gd name="connsiteX16" fmla="*/ 523875 w 597693"/>
                <a:gd name="connsiteY16" fmla="*/ 150019 h 688182"/>
                <a:gd name="connsiteX17" fmla="*/ 500062 w 597693"/>
                <a:gd name="connsiteY17" fmla="*/ 159544 h 688182"/>
                <a:gd name="connsiteX18" fmla="*/ 476250 w 597693"/>
                <a:gd name="connsiteY18" fmla="*/ 161925 h 688182"/>
                <a:gd name="connsiteX19" fmla="*/ 450056 w 597693"/>
                <a:gd name="connsiteY19" fmla="*/ 161925 h 688182"/>
                <a:gd name="connsiteX20" fmla="*/ 414337 w 597693"/>
                <a:gd name="connsiteY20" fmla="*/ 157163 h 688182"/>
                <a:gd name="connsiteX21" fmla="*/ 338137 w 597693"/>
                <a:gd name="connsiteY21" fmla="*/ 138113 h 688182"/>
                <a:gd name="connsiteX22" fmla="*/ 245268 w 597693"/>
                <a:gd name="connsiteY22" fmla="*/ 104775 h 688182"/>
                <a:gd name="connsiteX23" fmla="*/ 135731 w 597693"/>
                <a:gd name="connsiteY23" fmla="*/ 54769 h 688182"/>
                <a:gd name="connsiteX24" fmla="*/ 61912 w 597693"/>
                <a:gd name="connsiteY24" fmla="*/ 16669 h 688182"/>
                <a:gd name="connsiteX25" fmla="*/ 19050 w 597693"/>
                <a:gd name="connsiteY25" fmla="*/ 0 h 688182"/>
                <a:gd name="connsiteX26" fmla="*/ 4762 w 597693"/>
                <a:gd name="connsiteY26" fmla="*/ 4763 h 688182"/>
                <a:gd name="connsiteX27" fmla="*/ 0 w 597693"/>
                <a:gd name="connsiteY27" fmla="*/ 14288 h 688182"/>
                <a:gd name="connsiteX28" fmla="*/ 2381 w 597693"/>
                <a:gd name="connsiteY28" fmla="*/ 28575 h 688182"/>
                <a:gd name="connsiteX29" fmla="*/ 21431 w 597693"/>
                <a:gd name="connsiteY29" fmla="*/ 52388 h 688182"/>
                <a:gd name="connsiteX30" fmla="*/ 100012 w 597693"/>
                <a:gd name="connsiteY30" fmla="*/ 123825 h 688182"/>
                <a:gd name="connsiteX31" fmla="*/ 171450 w 597693"/>
                <a:gd name="connsiteY31" fmla="*/ 185738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693" h="688182">
                  <a:moveTo>
                    <a:pt x="171450" y="185738"/>
                  </a:moveTo>
                  <a:lnTo>
                    <a:pt x="288131" y="290513"/>
                  </a:lnTo>
                  <a:lnTo>
                    <a:pt x="357187" y="350044"/>
                  </a:lnTo>
                  <a:lnTo>
                    <a:pt x="404812" y="390525"/>
                  </a:lnTo>
                  <a:lnTo>
                    <a:pt x="426243" y="414338"/>
                  </a:lnTo>
                  <a:lnTo>
                    <a:pt x="457200" y="459582"/>
                  </a:lnTo>
                  <a:lnTo>
                    <a:pt x="485775" y="507207"/>
                  </a:lnTo>
                  <a:lnTo>
                    <a:pt x="511968" y="559594"/>
                  </a:lnTo>
                  <a:lnTo>
                    <a:pt x="521493" y="588169"/>
                  </a:lnTo>
                  <a:lnTo>
                    <a:pt x="531018" y="621507"/>
                  </a:lnTo>
                  <a:lnTo>
                    <a:pt x="547687" y="654844"/>
                  </a:lnTo>
                  <a:lnTo>
                    <a:pt x="581025" y="688182"/>
                  </a:lnTo>
                  <a:lnTo>
                    <a:pt x="597693" y="7144"/>
                  </a:lnTo>
                  <a:lnTo>
                    <a:pt x="585787" y="71438"/>
                  </a:lnTo>
                  <a:lnTo>
                    <a:pt x="569118" y="109538"/>
                  </a:lnTo>
                  <a:lnTo>
                    <a:pt x="550068" y="133350"/>
                  </a:lnTo>
                  <a:lnTo>
                    <a:pt x="523875" y="150019"/>
                  </a:lnTo>
                  <a:lnTo>
                    <a:pt x="500062" y="159544"/>
                  </a:lnTo>
                  <a:lnTo>
                    <a:pt x="476250" y="161925"/>
                  </a:lnTo>
                  <a:lnTo>
                    <a:pt x="450056" y="161925"/>
                  </a:lnTo>
                  <a:lnTo>
                    <a:pt x="414337" y="157163"/>
                  </a:lnTo>
                  <a:lnTo>
                    <a:pt x="338137" y="138113"/>
                  </a:lnTo>
                  <a:lnTo>
                    <a:pt x="245268" y="104775"/>
                  </a:lnTo>
                  <a:lnTo>
                    <a:pt x="135731" y="54769"/>
                  </a:lnTo>
                  <a:lnTo>
                    <a:pt x="61912" y="16669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8575"/>
                  </a:lnTo>
                  <a:lnTo>
                    <a:pt x="21431" y="52388"/>
                  </a:lnTo>
                  <a:lnTo>
                    <a:pt x="100012" y="123825"/>
                  </a:lnTo>
                  <a:lnTo>
                    <a:pt x="171450" y="1857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5">
              <a:extLst>
                <a:ext uri="{FF2B5EF4-FFF2-40B4-BE49-F238E27FC236}">
                  <a16:creationId xmlns:a16="http://schemas.microsoft.com/office/drawing/2014/main" id="{C157D161-96FF-4E47-BE84-4C2A719C018F}"/>
                </a:ext>
              </a:extLst>
            </p:cNvPr>
            <p:cNvSpPr/>
            <p:nvPr/>
          </p:nvSpPr>
          <p:spPr>
            <a:xfrm>
              <a:off x="2595563" y="3446463"/>
              <a:ext cx="1714500" cy="1206500"/>
            </a:xfrm>
            <a:custGeom>
              <a:avLst/>
              <a:gdLst>
                <a:gd name="connsiteX0" fmla="*/ 1643062 w 1714500"/>
                <a:gd name="connsiteY0" fmla="*/ 116681 h 1207294"/>
                <a:gd name="connsiteX1" fmla="*/ 1519237 w 1714500"/>
                <a:gd name="connsiteY1" fmla="*/ 216694 h 1207294"/>
                <a:gd name="connsiteX2" fmla="*/ 1431131 w 1714500"/>
                <a:gd name="connsiteY2" fmla="*/ 288131 h 1207294"/>
                <a:gd name="connsiteX3" fmla="*/ 1304925 w 1714500"/>
                <a:gd name="connsiteY3" fmla="*/ 390525 h 1207294"/>
                <a:gd name="connsiteX4" fmla="*/ 1204912 w 1714500"/>
                <a:gd name="connsiteY4" fmla="*/ 466725 h 1207294"/>
                <a:gd name="connsiteX5" fmla="*/ 1012031 w 1714500"/>
                <a:gd name="connsiteY5" fmla="*/ 619125 h 1207294"/>
                <a:gd name="connsiteX6" fmla="*/ 878681 w 1714500"/>
                <a:gd name="connsiteY6" fmla="*/ 721519 h 1207294"/>
                <a:gd name="connsiteX7" fmla="*/ 742950 w 1714500"/>
                <a:gd name="connsiteY7" fmla="*/ 828675 h 1207294"/>
                <a:gd name="connsiteX8" fmla="*/ 642937 w 1714500"/>
                <a:gd name="connsiteY8" fmla="*/ 904875 h 1207294"/>
                <a:gd name="connsiteX9" fmla="*/ 545306 w 1714500"/>
                <a:gd name="connsiteY9" fmla="*/ 983456 h 1207294"/>
                <a:gd name="connsiteX10" fmla="*/ 452437 w 1714500"/>
                <a:gd name="connsiteY10" fmla="*/ 1057275 h 1207294"/>
                <a:gd name="connsiteX11" fmla="*/ 319087 w 1714500"/>
                <a:gd name="connsiteY11" fmla="*/ 1164431 h 1207294"/>
                <a:gd name="connsiteX12" fmla="*/ 278606 w 1714500"/>
                <a:gd name="connsiteY12" fmla="*/ 1197769 h 1207294"/>
                <a:gd name="connsiteX13" fmla="*/ 259556 w 1714500"/>
                <a:gd name="connsiteY13" fmla="*/ 1204912 h 1207294"/>
                <a:gd name="connsiteX14" fmla="*/ 238125 w 1714500"/>
                <a:gd name="connsiteY14" fmla="*/ 1207294 h 1207294"/>
                <a:gd name="connsiteX15" fmla="*/ 226218 w 1714500"/>
                <a:gd name="connsiteY15" fmla="*/ 1204912 h 1207294"/>
                <a:gd name="connsiteX16" fmla="*/ 200025 w 1714500"/>
                <a:gd name="connsiteY16" fmla="*/ 1197769 h 1207294"/>
                <a:gd name="connsiteX17" fmla="*/ 169068 w 1714500"/>
                <a:gd name="connsiteY17" fmla="*/ 1178719 h 1207294"/>
                <a:gd name="connsiteX18" fmla="*/ 123825 w 1714500"/>
                <a:gd name="connsiteY18" fmla="*/ 1133475 h 1207294"/>
                <a:gd name="connsiteX19" fmla="*/ 95250 w 1714500"/>
                <a:gd name="connsiteY19" fmla="*/ 1100137 h 1207294"/>
                <a:gd name="connsiteX20" fmla="*/ 80962 w 1714500"/>
                <a:gd name="connsiteY20" fmla="*/ 1073944 h 1207294"/>
                <a:gd name="connsiteX21" fmla="*/ 66675 w 1714500"/>
                <a:gd name="connsiteY21" fmla="*/ 1047750 h 1207294"/>
                <a:gd name="connsiteX22" fmla="*/ 50006 w 1714500"/>
                <a:gd name="connsiteY22" fmla="*/ 1000125 h 1207294"/>
                <a:gd name="connsiteX23" fmla="*/ 35718 w 1714500"/>
                <a:gd name="connsiteY23" fmla="*/ 952500 h 1207294"/>
                <a:gd name="connsiteX24" fmla="*/ 4762 w 1714500"/>
                <a:gd name="connsiteY24" fmla="*/ 859631 h 1207294"/>
                <a:gd name="connsiteX25" fmla="*/ 0 w 1714500"/>
                <a:gd name="connsiteY25" fmla="*/ 833437 h 1207294"/>
                <a:gd name="connsiteX26" fmla="*/ 0 w 1714500"/>
                <a:gd name="connsiteY26" fmla="*/ 802481 h 1207294"/>
                <a:gd name="connsiteX27" fmla="*/ 2381 w 1714500"/>
                <a:gd name="connsiteY27" fmla="*/ 785812 h 1207294"/>
                <a:gd name="connsiteX28" fmla="*/ 9525 w 1714500"/>
                <a:gd name="connsiteY28" fmla="*/ 778669 h 1207294"/>
                <a:gd name="connsiteX29" fmla="*/ 21431 w 1714500"/>
                <a:gd name="connsiteY29" fmla="*/ 783431 h 1207294"/>
                <a:gd name="connsiteX30" fmla="*/ 59531 w 1714500"/>
                <a:gd name="connsiteY30" fmla="*/ 804862 h 1207294"/>
                <a:gd name="connsiteX31" fmla="*/ 119062 w 1714500"/>
                <a:gd name="connsiteY31" fmla="*/ 852487 h 1207294"/>
                <a:gd name="connsiteX32" fmla="*/ 152400 w 1714500"/>
                <a:gd name="connsiteY32" fmla="*/ 871537 h 1207294"/>
                <a:gd name="connsiteX33" fmla="*/ 173831 w 1714500"/>
                <a:gd name="connsiteY33" fmla="*/ 873919 h 1207294"/>
                <a:gd name="connsiteX34" fmla="*/ 214312 w 1714500"/>
                <a:gd name="connsiteY34" fmla="*/ 869156 h 1207294"/>
                <a:gd name="connsiteX35" fmla="*/ 261937 w 1714500"/>
                <a:gd name="connsiteY35" fmla="*/ 854869 h 1207294"/>
                <a:gd name="connsiteX36" fmla="*/ 340518 w 1714500"/>
                <a:gd name="connsiteY36" fmla="*/ 816769 h 1207294"/>
                <a:gd name="connsiteX37" fmla="*/ 564356 w 1714500"/>
                <a:gd name="connsiteY37" fmla="*/ 695325 h 1207294"/>
                <a:gd name="connsiteX38" fmla="*/ 847725 w 1714500"/>
                <a:gd name="connsiteY38" fmla="*/ 528637 h 1207294"/>
                <a:gd name="connsiteX39" fmla="*/ 1057275 w 1714500"/>
                <a:gd name="connsiteY39" fmla="*/ 388144 h 1207294"/>
                <a:gd name="connsiteX40" fmla="*/ 1259681 w 1714500"/>
                <a:gd name="connsiteY40" fmla="*/ 252412 h 1207294"/>
                <a:gd name="connsiteX41" fmla="*/ 1454943 w 1714500"/>
                <a:gd name="connsiteY41" fmla="*/ 128587 h 1207294"/>
                <a:gd name="connsiteX42" fmla="*/ 1626393 w 1714500"/>
                <a:gd name="connsiteY42" fmla="*/ 19050 h 1207294"/>
                <a:gd name="connsiteX43" fmla="*/ 1652587 w 1714500"/>
                <a:gd name="connsiteY43" fmla="*/ 4762 h 1207294"/>
                <a:gd name="connsiteX44" fmla="*/ 1669256 w 1714500"/>
                <a:gd name="connsiteY44" fmla="*/ 0 h 1207294"/>
                <a:gd name="connsiteX45" fmla="*/ 1693068 w 1714500"/>
                <a:gd name="connsiteY45" fmla="*/ 2381 h 1207294"/>
                <a:gd name="connsiteX46" fmla="*/ 1709737 w 1714500"/>
                <a:gd name="connsiteY46" fmla="*/ 11906 h 1207294"/>
                <a:gd name="connsiteX47" fmla="*/ 1714500 w 1714500"/>
                <a:gd name="connsiteY47" fmla="*/ 26194 h 1207294"/>
                <a:gd name="connsiteX48" fmla="*/ 1712118 w 1714500"/>
                <a:gd name="connsiteY48" fmla="*/ 42862 h 1207294"/>
                <a:gd name="connsiteX49" fmla="*/ 1700212 w 1714500"/>
                <a:gd name="connsiteY49" fmla="*/ 69056 h 1207294"/>
                <a:gd name="connsiteX50" fmla="*/ 1643062 w 1714500"/>
                <a:gd name="connsiteY50" fmla="*/ 116681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14500" h="1207294">
                  <a:moveTo>
                    <a:pt x="1643062" y="116681"/>
                  </a:moveTo>
                  <a:lnTo>
                    <a:pt x="1519237" y="216694"/>
                  </a:lnTo>
                  <a:lnTo>
                    <a:pt x="1431131" y="288131"/>
                  </a:lnTo>
                  <a:lnTo>
                    <a:pt x="1304925" y="390525"/>
                  </a:lnTo>
                  <a:lnTo>
                    <a:pt x="1204912" y="466725"/>
                  </a:lnTo>
                  <a:lnTo>
                    <a:pt x="1012031" y="619125"/>
                  </a:lnTo>
                  <a:lnTo>
                    <a:pt x="878681" y="721519"/>
                  </a:lnTo>
                  <a:lnTo>
                    <a:pt x="742950" y="828675"/>
                  </a:lnTo>
                  <a:lnTo>
                    <a:pt x="642937" y="904875"/>
                  </a:lnTo>
                  <a:lnTo>
                    <a:pt x="545306" y="983456"/>
                  </a:lnTo>
                  <a:lnTo>
                    <a:pt x="452437" y="1057275"/>
                  </a:lnTo>
                  <a:lnTo>
                    <a:pt x="319087" y="1164431"/>
                  </a:lnTo>
                  <a:lnTo>
                    <a:pt x="278606" y="1197769"/>
                  </a:lnTo>
                  <a:lnTo>
                    <a:pt x="259556" y="1204912"/>
                  </a:lnTo>
                  <a:lnTo>
                    <a:pt x="238125" y="1207294"/>
                  </a:lnTo>
                  <a:lnTo>
                    <a:pt x="226218" y="1204912"/>
                  </a:lnTo>
                  <a:lnTo>
                    <a:pt x="200025" y="1197769"/>
                  </a:lnTo>
                  <a:lnTo>
                    <a:pt x="169068" y="1178719"/>
                  </a:lnTo>
                  <a:lnTo>
                    <a:pt x="123825" y="1133475"/>
                  </a:lnTo>
                  <a:lnTo>
                    <a:pt x="95250" y="1100137"/>
                  </a:lnTo>
                  <a:lnTo>
                    <a:pt x="80962" y="1073944"/>
                  </a:lnTo>
                  <a:lnTo>
                    <a:pt x="66675" y="1047750"/>
                  </a:lnTo>
                  <a:lnTo>
                    <a:pt x="50006" y="1000125"/>
                  </a:lnTo>
                  <a:lnTo>
                    <a:pt x="35718" y="952500"/>
                  </a:lnTo>
                  <a:lnTo>
                    <a:pt x="4762" y="859631"/>
                  </a:lnTo>
                  <a:lnTo>
                    <a:pt x="0" y="833437"/>
                  </a:lnTo>
                  <a:lnTo>
                    <a:pt x="0" y="802481"/>
                  </a:lnTo>
                  <a:lnTo>
                    <a:pt x="2381" y="785812"/>
                  </a:lnTo>
                  <a:lnTo>
                    <a:pt x="9525" y="778669"/>
                  </a:lnTo>
                  <a:lnTo>
                    <a:pt x="21431" y="783431"/>
                  </a:lnTo>
                  <a:lnTo>
                    <a:pt x="59531" y="804862"/>
                  </a:lnTo>
                  <a:lnTo>
                    <a:pt x="119062" y="852487"/>
                  </a:lnTo>
                  <a:lnTo>
                    <a:pt x="152400" y="871537"/>
                  </a:lnTo>
                  <a:lnTo>
                    <a:pt x="173831" y="873919"/>
                  </a:lnTo>
                  <a:lnTo>
                    <a:pt x="214312" y="869156"/>
                  </a:lnTo>
                  <a:lnTo>
                    <a:pt x="261937" y="854869"/>
                  </a:lnTo>
                  <a:lnTo>
                    <a:pt x="340518" y="816769"/>
                  </a:lnTo>
                  <a:lnTo>
                    <a:pt x="564356" y="695325"/>
                  </a:lnTo>
                  <a:lnTo>
                    <a:pt x="847725" y="528637"/>
                  </a:lnTo>
                  <a:lnTo>
                    <a:pt x="1057275" y="388144"/>
                  </a:lnTo>
                  <a:lnTo>
                    <a:pt x="1259681" y="252412"/>
                  </a:lnTo>
                  <a:lnTo>
                    <a:pt x="1454943" y="128587"/>
                  </a:lnTo>
                  <a:lnTo>
                    <a:pt x="1626393" y="19050"/>
                  </a:lnTo>
                  <a:lnTo>
                    <a:pt x="1652587" y="4762"/>
                  </a:lnTo>
                  <a:lnTo>
                    <a:pt x="1669256" y="0"/>
                  </a:lnTo>
                  <a:lnTo>
                    <a:pt x="1693068" y="2381"/>
                  </a:lnTo>
                  <a:lnTo>
                    <a:pt x="1709737" y="11906"/>
                  </a:lnTo>
                  <a:lnTo>
                    <a:pt x="1714500" y="26194"/>
                  </a:lnTo>
                  <a:lnTo>
                    <a:pt x="1712118" y="42862"/>
                  </a:lnTo>
                  <a:lnTo>
                    <a:pt x="1700212" y="69056"/>
                  </a:lnTo>
                  <a:lnTo>
                    <a:pt x="1643062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0A9E3DE9-2D43-46A3-B8DD-365DC2DA7B6F}"/>
                </a:ext>
              </a:extLst>
            </p:cNvPr>
            <p:cNvSpPr/>
            <p:nvPr/>
          </p:nvSpPr>
          <p:spPr>
            <a:xfrm>
              <a:off x="4668838" y="1752600"/>
              <a:ext cx="539750" cy="1047750"/>
            </a:xfrm>
            <a:custGeom>
              <a:avLst/>
              <a:gdLst>
                <a:gd name="connsiteX0" fmla="*/ 452438 w 538163"/>
                <a:gd name="connsiteY0" fmla="*/ 376238 h 1047750"/>
                <a:gd name="connsiteX1" fmla="*/ 478632 w 538163"/>
                <a:gd name="connsiteY1" fmla="*/ 535781 h 1047750"/>
                <a:gd name="connsiteX2" fmla="*/ 500063 w 538163"/>
                <a:gd name="connsiteY2" fmla="*/ 659606 h 1047750"/>
                <a:gd name="connsiteX3" fmla="*/ 523875 w 538163"/>
                <a:gd name="connsiteY3" fmla="*/ 807244 h 1047750"/>
                <a:gd name="connsiteX4" fmla="*/ 538163 w 538163"/>
                <a:gd name="connsiteY4" fmla="*/ 914400 h 1047750"/>
                <a:gd name="connsiteX5" fmla="*/ 528638 w 538163"/>
                <a:gd name="connsiteY5" fmla="*/ 950119 h 1047750"/>
                <a:gd name="connsiteX6" fmla="*/ 504825 w 538163"/>
                <a:gd name="connsiteY6" fmla="*/ 1000125 h 1047750"/>
                <a:gd name="connsiteX7" fmla="*/ 483394 w 538163"/>
                <a:gd name="connsiteY7" fmla="*/ 1023938 h 1047750"/>
                <a:gd name="connsiteX8" fmla="*/ 461963 w 538163"/>
                <a:gd name="connsiteY8" fmla="*/ 1038225 h 1047750"/>
                <a:gd name="connsiteX9" fmla="*/ 440532 w 538163"/>
                <a:gd name="connsiteY9" fmla="*/ 1045369 h 1047750"/>
                <a:gd name="connsiteX10" fmla="*/ 421482 w 538163"/>
                <a:gd name="connsiteY10" fmla="*/ 1047750 h 1047750"/>
                <a:gd name="connsiteX11" fmla="*/ 402432 w 538163"/>
                <a:gd name="connsiteY11" fmla="*/ 1045369 h 1047750"/>
                <a:gd name="connsiteX12" fmla="*/ 385763 w 538163"/>
                <a:gd name="connsiteY12" fmla="*/ 1035844 h 1047750"/>
                <a:gd name="connsiteX13" fmla="*/ 369094 w 538163"/>
                <a:gd name="connsiteY13" fmla="*/ 1021556 h 1047750"/>
                <a:gd name="connsiteX14" fmla="*/ 354807 w 538163"/>
                <a:gd name="connsiteY14" fmla="*/ 997744 h 1047750"/>
                <a:gd name="connsiteX15" fmla="*/ 342900 w 538163"/>
                <a:gd name="connsiteY15" fmla="*/ 971550 h 1047750"/>
                <a:gd name="connsiteX16" fmla="*/ 328613 w 538163"/>
                <a:gd name="connsiteY16" fmla="*/ 909638 h 1047750"/>
                <a:gd name="connsiteX17" fmla="*/ 309563 w 538163"/>
                <a:gd name="connsiteY17" fmla="*/ 792956 h 1047750"/>
                <a:gd name="connsiteX18" fmla="*/ 290513 w 538163"/>
                <a:gd name="connsiteY18" fmla="*/ 676275 h 1047750"/>
                <a:gd name="connsiteX19" fmla="*/ 269082 w 538163"/>
                <a:gd name="connsiteY19" fmla="*/ 559594 h 1047750"/>
                <a:gd name="connsiteX20" fmla="*/ 228600 w 538163"/>
                <a:gd name="connsiteY20" fmla="*/ 314325 h 1047750"/>
                <a:gd name="connsiteX21" fmla="*/ 221457 w 538163"/>
                <a:gd name="connsiteY21" fmla="*/ 292894 h 1047750"/>
                <a:gd name="connsiteX22" fmla="*/ 211932 w 538163"/>
                <a:gd name="connsiteY22" fmla="*/ 266700 h 1047750"/>
                <a:gd name="connsiteX23" fmla="*/ 197644 w 538163"/>
                <a:gd name="connsiteY23" fmla="*/ 238125 h 1047750"/>
                <a:gd name="connsiteX24" fmla="*/ 178594 w 538163"/>
                <a:gd name="connsiteY24" fmla="*/ 204788 h 1047750"/>
                <a:gd name="connsiteX25" fmla="*/ 159544 w 538163"/>
                <a:gd name="connsiteY25" fmla="*/ 178594 h 1047750"/>
                <a:gd name="connsiteX26" fmla="*/ 142875 w 538163"/>
                <a:gd name="connsiteY26" fmla="*/ 157163 h 1047750"/>
                <a:gd name="connsiteX27" fmla="*/ 119063 w 538163"/>
                <a:gd name="connsiteY27" fmla="*/ 133350 h 1047750"/>
                <a:gd name="connsiteX28" fmla="*/ 85725 w 538163"/>
                <a:gd name="connsiteY28" fmla="*/ 102394 h 1047750"/>
                <a:gd name="connsiteX29" fmla="*/ 61913 w 538163"/>
                <a:gd name="connsiteY29" fmla="*/ 83344 h 1047750"/>
                <a:gd name="connsiteX30" fmla="*/ 21432 w 538163"/>
                <a:gd name="connsiteY30" fmla="*/ 54769 h 1047750"/>
                <a:gd name="connsiteX31" fmla="*/ 7144 w 538163"/>
                <a:gd name="connsiteY31" fmla="*/ 40481 h 1047750"/>
                <a:gd name="connsiteX32" fmla="*/ 0 w 538163"/>
                <a:gd name="connsiteY32" fmla="*/ 21431 h 1047750"/>
                <a:gd name="connsiteX33" fmla="*/ 0 w 538163"/>
                <a:gd name="connsiteY33" fmla="*/ 14288 h 1047750"/>
                <a:gd name="connsiteX34" fmla="*/ 4763 w 538163"/>
                <a:gd name="connsiteY34" fmla="*/ 4763 h 1047750"/>
                <a:gd name="connsiteX35" fmla="*/ 16669 w 538163"/>
                <a:gd name="connsiteY35" fmla="*/ 0 h 1047750"/>
                <a:gd name="connsiteX36" fmla="*/ 33338 w 538163"/>
                <a:gd name="connsiteY36" fmla="*/ 0 h 1047750"/>
                <a:gd name="connsiteX37" fmla="*/ 123825 w 538163"/>
                <a:gd name="connsiteY37" fmla="*/ 26194 h 1047750"/>
                <a:gd name="connsiteX38" fmla="*/ 288132 w 538163"/>
                <a:gd name="connsiteY38" fmla="*/ 73819 h 1047750"/>
                <a:gd name="connsiteX39" fmla="*/ 402432 w 538163"/>
                <a:gd name="connsiteY39" fmla="*/ 107156 h 1047750"/>
                <a:gd name="connsiteX40" fmla="*/ 423863 w 538163"/>
                <a:gd name="connsiteY40" fmla="*/ 221456 h 1047750"/>
                <a:gd name="connsiteX41" fmla="*/ 452438 w 538163"/>
                <a:gd name="connsiteY41" fmla="*/ 3762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3" h="1047750">
                  <a:moveTo>
                    <a:pt x="452438" y="376238"/>
                  </a:moveTo>
                  <a:lnTo>
                    <a:pt x="478632" y="535781"/>
                  </a:lnTo>
                  <a:lnTo>
                    <a:pt x="500063" y="659606"/>
                  </a:lnTo>
                  <a:lnTo>
                    <a:pt x="523875" y="807244"/>
                  </a:lnTo>
                  <a:lnTo>
                    <a:pt x="538163" y="914400"/>
                  </a:lnTo>
                  <a:lnTo>
                    <a:pt x="528638" y="950119"/>
                  </a:lnTo>
                  <a:lnTo>
                    <a:pt x="504825" y="1000125"/>
                  </a:lnTo>
                  <a:lnTo>
                    <a:pt x="483394" y="1023938"/>
                  </a:lnTo>
                  <a:lnTo>
                    <a:pt x="461963" y="1038225"/>
                  </a:lnTo>
                  <a:lnTo>
                    <a:pt x="440532" y="1045369"/>
                  </a:lnTo>
                  <a:lnTo>
                    <a:pt x="421482" y="1047750"/>
                  </a:lnTo>
                  <a:lnTo>
                    <a:pt x="402432" y="1045369"/>
                  </a:lnTo>
                  <a:lnTo>
                    <a:pt x="385763" y="1035844"/>
                  </a:lnTo>
                  <a:lnTo>
                    <a:pt x="369094" y="1021556"/>
                  </a:lnTo>
                  <a:lnTo>
                    <a:pt x="354807" y="997744"/>
                  </a:lnTo>
                  <a:lnTo>
                    <a:pt x="342900" y="971550"/>
                  </a:lnTo>
                  <a:lnTo>
                    <a:pt x="328613" y="909638"/>
                  </a:lnTo>
                  <a:lnTo>
                    <a:pt x="309563" y="792956"/>
                  </a:lnTo>
                  <a:lnTo>
                    <a:pt x="290513" y="676275"/>
                  </a:lnTo>
                  <a:lnTo>
                    <a:pt x="269082" y="559594"/>
                  </a:lnTo>
                  <a:lnTo>
                    <a:pt x="228600" y="314325"/>
                  </a:lnTo>
                  <a:lnTo>
                    <a:pt x="221457" y="292894"/>
                  </a:lnTo>
                  <a:lnTo>
                    <a:pt x="211932" y="266700"/>
                  </a:lnTo>
                  <a:lnTo>
                    <a:pt x="197644" y="238125"/>
                  </a:lnTo>
                  <a:lnTo>
                    <a:pt x="178594" y="204788"/>
                  </a:lnTo>
                  <a:lnTo>
                    <a:pt x="159544" y="178594"/>
                  </a:lnTo>
                  <a:lnTo>
                    <a:pt x="142875" y="157163"/>
                  </a:lnTo>
                  <a:lnTo>
                    <a:pt x="119063" y="133350"/>
                  </a:lnTo>
                  <a:lnTo>
                    <a:pt x="85725" y="102394"/>
                  </a:lnTo>
                  <a:lnTo>
                    <a:pt x="61913" y="83344"/>
                  </a:lnTo>
                  <a:lnTo>
                    <a:pt x="21432" y="54769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123825" y="26194"/>
                  </a:lnTo>
                  <a:lnTo>
                    <a:pt x="288132" y="73819"/>
                  </a:lnTo>
                  <a:lnTo>
                    <a:pt x="402432" y="107156"/>
                  </a:lnTo>
                  <a:lnTo>
                    <a:pt x="423863" y="221456"/>
                  </a:lnTo>
                  <a:lnTo>
                    <a:pt x="452438" y="376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D4027115-F3EB-4DDE-B713-1ECCA82220BA}"/>
                </a:ext>
              </a:extLst>
            </p:cNvPr>
            <p:cNvSpPr/>
            <p:nvPr/>
          </p:nvSpPr>
          <p:spPr>
            <a:xfrm>
              <a:off x="5008563" y="1684338"/>
              <a:ext cx="1584325" cy="981075"/>
            </a:xfrm>
            <a:custGeom>
              <a:avLst/>
              <a:gdLst>
                <a:gd name="connsiteX0" fmla="*/ 931069 w 1585912"/>
                <a:gd name="connsiteY0" fmla="*/ 211931 h 981075"/>
                <a:gd name="connsiteX1" fmla="*/ 776287 w 1585912"/>
                <a:gd name="connsiteY1" fmla="*/ 235744 h 981075"/>
                <a:gd name="connsiteX2" fmla="*/ 592931 w 1585912"/>
                <a:gd name="connsiteY2" fmla="*/ 259556 h 981075"/>
                <a:gd name="connsiteX3" fmla="*/ 442912 w 1585912"/>
                <a:gd name="connsiteY3" fmla="*/ 278606 h 981075"/>
                <a:gd name="connsiteX4" fmla="*/ 259556 w 1585912"/>
                <a:gd name="connsiteY4" fmla="*/ 297656 h 981075"/>
                <a:gd name="connsiteX5" fmla="*/ 7144 w 1585912"/>
                <a:gd name="connsiteY5" fmla="*/ 319087 h 981075"/>
                <a:gd name="connsiteX6" fmla="*/ 0 w 1585912"/>
                <a:gd name="connsiteY6" fmla="*/ 183356 h 981075"/>
                <a:gd name="connsiteX7" fmla="*/ 169069 w 1585912"/>
                <a:gd name="connsiteY7" fmla="*/ 164306 h 981075"/>
                <a:gd name="connsiteX8" fmla="*/ 381000 w 1585912"/>
                <a:gd name="connsiteY8" fmla="*/ 138112 h 981075"/>
                <a:gd name="connsiteX9" fmla="*/ 647700 w 1585912"/>
                <a:gd name="connsiteY9" fmla="*/ 102394 h 981075"/>
                <a:gd name="connsiteX10" fmla="*/ 957262 w 1585912"/>
                <a:gd name="connsiteY10" fmla="*/ 61912 h 981075"/>
                <a:gd name="connsiteX11" fmla="*/ 1252537 w 1585912"/>
                <a:gd name="connsiteY11" fmla="*/ 16669 h 981075"/>
                <a:gd name="connsiteX12" fmla="*/ 1338262 w 1585912"/>
                <a:gd name="connsiteY12" fmla="*/ 0 h 981075"/>
                <a:gd name="connsiteX13" fmla="*/ 1354931 w 1585912"/>
                <a:gd name="connsiteY13" fmla="*/ 9525 h 981075"/>
                <a:gd name="connsiteX14" fmla="*/ 1419225 w 1585912"/>
                <a:gd name="connsiteY14" fmla="*/ 57150 h 981075"/>
                <a:gd name="connsiteX15" fmla="*/ 1495425 w 1585912"/>
                <a:gd name="connsiteY15" fmla="*/ 119062 h 981075"/>
                <a:gd name="connsiteX16" fmla="*/ 1543050 w 1585912"/>
                <a:gd name="connsiteY16" fmla="*/ 169069 h 981075"/>
                <a:gd name="connsiteX17" fmla="*/ 1571625 w 1585912"/>
                <a:gd name="connsiteY17" fmla="*/ 207169 h 981075"/>
                <a:gd name="connsiteX18" fmla="*/ 1585912 w 1585912"/>
                <a:gd name="connsiteY18" fmla="*/ 233362 h 981075"/>
                <a:gd name="connsiteX19" fmla="*/ 1585912 w 1585912"/>
                <a:gd name="connsiteY19" fmla="*/ 247650 h 981075"/>
                <a:gd name="connsiteX20" fmla="*/ 1576387 w 1585912"/>
                <a:gd name="connsiteY20" fmla="*/ 266700 h 981075"/>
                <a:gd name="connsiteX21" fmla="*/ 1554956 w 1585912"/>
                <a:gd name="connsiteY21" fmla="*/ 290512 h 981075"/>
                <a:gd name="connsiteX22" fmla="*/ 1521619 w 1585912"/>
                <a:gd name="connsiteY22" fmla="*/ 319087 h 981075"/>
                <a:gd name="connsiteX23" fmla="*/ 1500187 w 1585912"/>
                <a:gd name="connsiteY23" fmla="*/ 338137 h 981075"/>
                <a:gd name="connsiteX24" fmla="*/ 1493044 w 1585912"/>
                <a:gd name="connsiteY24" fmla="*/ 352425 h 981075"/>
                <a:gd name="connsiteX25" fmla="*/ 1452562 w 1585912"/>
                <a:gd name="connsiteY25" fmla="*/ 476250 h 981075"/>
                <a:gd name="connsiteX26" fmla="*/ 1390650 w 1585912"/>
                <a:gd name="connsiteY26" fmla="*/ 654844 h 981075"/>
                <a:gd name="connsiteX27" fmla="*/ 1331119 w 1585912"/>
                <a:gd name="connsiteY27" fmla="*/ 835819 h 981075"/>
                <a:gd name="connsiteX28" fmla="*/ 1314450 w 1585912"/>
                <a:gd name="connsiteY28" fmla="*/ 883444 h 981075"/>
                <a:gd name="connsiteX29" fmla="*/ 1295400 w 1585912"/>
                <a:gd name="connsiteY29" fmla="*/ 916781 h 981075"/>
                <a:gd name="connsiteX30" fmla="*/ 1273969 w 1585912"/>
                <a:gd name="connsiteY30" fmla="*/ 947737 h 981075"/>
                <a:gd name="connsiteX31" fmla="*/ 1259681 w 1585912"/>
                <a:gd name="connsiteY31" fmla="*/ 959644 h 981075"/>
                <a:gd name="connsiteX32" fmla="*/ 1238250 w 1585912"/>
                <a:gd name="connsiteY32" fmla="*/ 971550 h 981075"/>
                <a:gd name="connsiteX33" fmla="*/ 1202531 w 1585912"/>
                <a:gd name="connsiteY33" fmla="*/ 981075 h 981075"/>
                <a:gd name="connsiteX34" fmla="*/ 1183481 w 1585912"/>
                <a:gd name="connsiteY34" fmla="*/ 981075 h 981075"/>
                <a:gd name="connsiteX35" fmla="*/ 1164431 w 1585912"/>
                <a:gd name="connsiteY35" fmla="*/ 962025 h 981075"/>
                <a:gd name="connsiteX36" fmla="*/ 1135856 w 1585912"/>
                <a:gd name="connsiteY36" fmla="*/ 785812 h 981075"/>
                <a:gd name="connsiteX37" fmla="*/ 1164431 w 1585912"/>
                <a:gd name="connsiteY37" fmla="*/ 671512 h 981075"/>
                <a:gd name="connsiteX38" fmla="*/ 1202531 w 1585912"/>
                <a:gd name="connsiteY38" fmla="*/ 507206 h 981075"/>
                <a:gd name="connsiteX39" fmla="*/ 1238250 w 1585912"/>
                <a:gd name="connsiteY39" fmla="*/ 366712 h 981075"/>
                <a:gd name="connsiteX40" fmla="*/ 1250156 w 1585912"/>
                <a:gd name="connsiteY40" fmla="*/ 311944 h 981075"/>
                <a:gd name="connsiteX41" fmla="*/ 1252537 w 1585912"/>
                <a:gd name="connsiteY41" fmla="*/ 276225 h 981075"/>
                <a:gd name="connsiteX42" fmla="*/ 1250156 w 1585912"/>
                <a:gd name="connsiteY42" fmla="*/ 257175 h 981075"/>
                <a:gd name="connsiteX43" fmla="*/ 1245394 w 1585912"/>
                <a:gd name="connsiteY43" fmla="*/ 242887 h 981075"/>
                <a:gd name="connsiteX44" fmla="*/ 1238250 w 1585912"/>
                <a:gd name="connsiteY44" fmla="*/ 230981 h 981075"/>
                <a:gd name="connsiteX45" fmla="*/ 1221581 w 1585912"/>
                <a:gd name="connsiteY45" fmla="*/ 211931 h 981075"/>
                <a:gd name="connsiteX46" fmla="*/ 1207294 w 1585912"/>
                <a:gd name="connsiteY46" fmla="*/ 202406 h 981075"/>
                <a:gd name="connsiteX47" fmla="*/ 1173956 w 1585912"/>
                <a:gd name="connsiteY47" fmla="*/ 188119 h 981075"/>
                <a:gd name="connsiteX48" fmla="*/ 1143000 w 1585912"/>
                <a:gd name="connsiteY48" fmla="*/ 180975 h 981075"/>
                <a:gd name="connsiteX49" fmla="*/ 1102519 w 1585912"/>
                <a:gd name="connsiteY49" fmla="*/ 185737 h 981075"/>
                <a:gd name="connsiteX50" fmla="*/ 931069 w 1585912"/>
                <a:gd name="connsiteY50" fmla="*/ 211931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85912" h="981075">
                  <a:moveTo>
                    <a:pt x="931069" y="211931"/>
                  </a:moveTo>
                  <a:lnTo>
                    <a:pt x="776287" y="235744"/>
                  </a:lnTo>
                  <a:lnTo>
                    <a:pt x="592931" y="259556"/>
                  </a:lnTo>
                  <a:lnTo>
                    <a:pt x="442912" y="278606"/>
                  </a:lnTo>
                  <a:lnTo>
                    <a:pt x="259556" y="297656"/>
                  </a:lnTo>
                  <a:lnTo>
                    <a:pt x="7144" y="319087"/>
                  </a:lnTo>
                  <a:lnTo>
                    <a:pt x="0" y="183356"/>
                  </a:lnTo>
                  <a:lnTo>
                    <a:pt x="169069" y="164306"/>
                  </a:lnTo>
                  <a:lnTo>
                    <a:pt x="381000" y="138112"/>
                  </a:lnTo>
                  <a:lnTo>
                    <a:pt x="647700" y="102394"/>
                  </a:lnTo>
                  <a:lnTo>
                    <a:pt x="957262" y="61912"/>
                  </a:lnTo>
                  <a:lnTo>
                    <a:pt x="1252537" y="16669"/>
                  </a:lnTo>
                  <a:lnTo>
                    <a:pt x="1338262" y="0"/>
                  </a:lnTo>
                  <a:lnTo>
                    <a:pt x="1354931" y="9525"/>
                  </a:lnTo>
                  <a:lnTo>
                    <a:pt x="1419225" y="57150"/>
                  </a:lnTo>
                  <a:lnTo>
                    <a:pt x="1495425" y="119062"/>
                  </a:lnTo>
                  <a:lnTo>
                    <a:pt x="1543050" y="169069"/>
                  </a:lnTo>
                  <a:lnTo>
                    <a:pt x="1571625" y="207169"/>
                  </a:lnTo>
                  <a:lnTo>
                    <a:pt x="1585912" y="233362"/>
                  </a:lnTo>
                  <a:lnTo>
                    <a:pt x="1585912" y="247650"/>
                  </a:lnTo>
                  <a:lnTo>
                    <a:pt x="1576387" y="266700"/>
                  </a:lnTo>
                  <a:lnTo>
                    <a:pt x="1554956" y="290512"/>
                  </a:lnTo>
                  <a:lnTo>
                    <a:pt x="1521619" y="319087"/>
                  </a:lnTo>
                  <a:lnTo>
                    <a:pt x="1500187" y="338137"/>
                  </a:lnTo>
                  <a:lnTo>
                    <a:pt x="1493044" y="352425"/>
                  </a:lnTo>
                  <a:lnTo>
                    <a:pt x="1452562" y="476250"/>
                  </a:lnTo>
                  <a:lnTo>
                    <a:pt x="1390650" y="654844"/>
                  </a:lnTo>
                  <a:lnTo>
                    <a:pt x="1331119" y="835819"/>
                  </a:lnTo>
                  <a:lnTo>
                    <a:pt x="1314450" y="883444"/>
                  </a:lnTo>
                  <a:lnTo>
                    <a:pt x="1295400" y="916781"/>
                  </a:lnTo>
                  <a:lnTo>
                    <a:pt x="1273969" y="947737"/>
                  </a:lnTo>
                  <a:lnTo>
                    <a:pt x="1259681" y="959644"/>
                  </a:lnTo>
                  <a:lnTo>
                    <a:pt x="1238250" y="971550"/>
                  </a:lnTo>
                  <a:lnTo>
                    <a:pt x="1202531" y="981075"/>
                  </a:lnTo>
                  <a:lnTo>
                    <a:pt x="1183481" y="981075"/>
                  </a:lnTo>
                  <a:lnTo>
                    <a:pt x="1164431" y="962025"/>
                  </a:lnTo>
                  <a:lnTo>
                    <a:pt x="1135856" y="785812"/>
                  </a:lnTo>
                  <a:lnTo>
                    <a:pt x="1164431" y="671512"/>
                  </a:lnTo>
                  <a:lnTo>
                    <a:pt x="1202531" y="507206"/>
                  </a:lnTo>
                  <a:lnTo>
                    <a:pt x="1238250" y="366712"/>
                  </a:lnTo>
                  <a:lnTo>
                    <a:pt x="1250156" y="311944"/>
                  </a:lnTo>
                  <a:lnTo>
                    <a:pt x="1252537" y="276225"/>
                  </a:lnTo>
                  <a:lnTo>
                    <a:pt x="1250156" y="257175"/>
                  </a:lnTo>
                  <a:lnTo>
                    <a:pt x="1245394" y="242887"/>
                  </a:lnTo>
                  <a:lnTo>
                    <a:pt x="1238250" y="230981"/>
                  </a:lnTo>
                  <a:lnTo>
                    <a:pt x="1221581" y="211931"/>
                  </a:lnTo>
                  <a:lnTo>
                    <a:pt x="1207294" y="202406"/>
                  </a:lnTo>
                  <a:lnTo>
                    <a:pt x="1173956" y="188119"/>
                  </a:lnTo>
                  <a:lnTo>
                    <a:pt x="1143000" y="180975"/>
                  </a:lnTo>
                  <a:lnTo>
                    <a:pt x="1102519" y="185737"/>
                  </a:lnTo>
                  <a:lnTo>
                    <a:pt x="931069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C8D2ED9D-0B99-4AA9-B8FB-FD1DFF6A2E80}"/>
                </a:ext>
              </a:extLst>
            </p:cNvPr>
            <p:cNvSpPr/>
            <p:nvPr/>
          </p:nvSpPr>
          <p:spPr>
            <a:xfrm>
              <a:off x="5126038" y="2443163"/>
              <a:ext cx="1130300" cy="231775"/>
            </a:xfrm>
            <a:custGeom>
              <a:avLst/>
              <a:gdLst>
                <a:gd name="connsiteX0" fmla="*/ 759619 w 1128713"/>
                <a:gd name="connsiteY0" fmla="*/ 11906 h 230981"/>
                <a:gd name="connsiteX1" fmla="*/ 573882 w 1128713"/>
                <a:gd name="connsiteY1" fmla="*/ 26193 h 230981"/>
                <a:gd name="connsiteX2" fmla="*/ 469107 w 1128713"/>
                <a:gd name="connsiteY2" fmla="*/ 35718 h 230981"/>
                <a:gd name="connsiteX3" fmla="*/ 385763 w 1128713"/>
                <a:gd name="connsiteY3" fmla="*/ 42862 h 230981"/>
                <a:gd name="connsiteX4" fmla="*/ 280988 w 1128713"/>
                <a:gd name="connsiteY4" fmla="*/ 54768 h 230981"/>
                <a:gd name="connsiteX5" fmla="*/ 178594 w 1128713"/>
                <a:gd name="connsiteY5" fmla="*/ 69056 h 230981"/>
                <a:gd name="connsiteX6" fmla="*/ 0 w 1128713"/>
                <a:gd name="connsiteY6" fmla="*/ 102393 h 230981"/>
                <a:gd name="connsiteX7" fmla="*/ 28575 w 1128713"/>
                <a:gd name="connsiteY7" fmla="*/ 230981 h 230981"/>
                <a:gd name="connsiteX8" fmla="*/ 180975 w 1128713"/>
                <a:gd name="connsiteY8" fmla="*/ 209550 h 230981"/>
                <a:gd name="connsiteX9" fmla="*/ 395288 w 1128713"/>
                <a:gd name="connsiteY9" fmla="*/ 183356 h 230981"/>
                <a:gd name="connsiteX10" fmla="*/ 516732 w 1128713"/>
                <a:gd name="connsiteY10" fmla="*/ 171450 h 230981"/>
                <a:gd name="connsiteX11" fmla="*/ 690563 w 1128713"/>
                <a:gd name="connsiteY11" fmla="*/ 159543 h 230981"/>
                <a:gd name="connsiteX12" fmla="*/ 835819 w 1128713"/>
                <a:gd name="connsiteY12" fmla="*/ 157162 h 230981"/>
                <a:gd name="connsiteX13" fmla="*/ 914400 w 1128713"/>
                <a:gd name="connsiteY13" fmla="*/ 159543 h 230981"/>
                <a:gd name="connsiteX14" fmla="*/ 976313 w 1128713"/>
                <a:gd name="connsiteY14" fmla="*/ 169068 h 230981"/>
                <a:gd name="connsiteX15" fmla="*/ 1014413 w 1128713"/>
                <a:gd name="connsiteY15" fmla="*/ 183356 h 230981"/>
                <a:gd name="connsiteX16" fmla="*/ 1035844 w 1128713"/>
                <a:gd name="connsiteY16" fmla="*/ 195262 h 230981"/>
                <a:gd name="connsiteX17" fmla="*/ 1054894 w 1128713"/>
                <a:gd name="connsiteY17" fmla="*/ 211931 h 230981"/>
                <a:gd name="connsiteX18" fmla="*/ 1073944 w 1128713"/>
                <a:gd name="connsiteY18" fmla="*/ 219075 h 230981"/>
                <a:gd name="connsiteX19" fmla="*/ 1128713 w 1128713"/>
                <a:gd name="connsiteY19" fmla="*/ 202406 h 230981"/>
                <a:gd name="connsiteX20" fmla="*/ 1076325 w 1128713"/>
                <a:gd name="connsiteY20" fmla="*/ 0 h 230981"/>
                <a:gd name="connsiteX21" fmla="*/ 973932 w 1128713"/>
                <a:gd name="connsiteY21" fmla="*/ 2381 h 230981"/>
                <a:gd name="connsiteX22" fmla="*/ 862013 w 1128713"/>
                <a:gd name="connsiteY22" fmla="*/ 7143 h 230981"/>
                <a:gd name="connsiteX23" fmla="*/ 759619 w 1128713"/>
                <a:gd name="connsiteY23" fmla="*/ 11906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8713" h="230981">
                  <a:moveTo>
                    <a:pt x="759619" y="11906"/>
                  </a:moveTo>
                  <a:lnTo>
                    <a:pt x="573882" y="26193"/>
                  </a:lnTo>
                  <a:lnTo>
                    <a:pt x="469107" y="35718"/>
                  </a:lnTo>
                  <a:lnTo>
                    <a:pt x="385763" y="42862"/>
                  </a:lnTo>
                  <a:lnTo>
                    <a:pt x="280988" y="54768"/>
                  </a:lnTo>
                  <a:lnTo>
                    <a:pt x="178594" y="69056"/>
                  </a:lnTo>
                  <a:lnTo>
                    <a:pt x="0" y="102393"/>
                  </a:lnTo>
                  <a:lnTo>
                    <a:pt x="28575" y="230981"/>
                  </a:lnTo>
                  <a:lnTo>
                    <a:pt x="180975" y="209550"/>
                  </a:lnTo>
                  <a:lnTo>
                    <a:pt x="395288" y="183356"/>
                  </a:lnTo>
                  <a:lnTo>
                    <a:pt x="516732" y="171450"/>
                  </a:lnTo>
                  <a:lnTo>
                    <a:pt x="690563" y="159543"/>
                  </a:lnTo>
                  <a:lnTo>
                    <a:pt x="835819" y="157162"/>
                  </a:lnTo>
                  <a:lnTo>
                    <a:pt x="914400" y="159543"/>
                  </a:lnTo>
                  <a:lnTo>
                    <a:pt x="976313" y="169068"/>
                  </a:lnTo>
                  <a:lnTo>
                    <a:pt x="1014413" y="183356"/>
                  </a:lnTo>
                  <a:lnTo>
                    <a:pt x="1035844" y="195262"/>
                  </a:lnTo>
                  <a:lnTo>
                    <a:pt x="1054894" y="211931"/>
                  </a:lnTo>
                  <a:lnTo>
                    <a:pt x="1073944" y="219075"/>
                  </a:lnTo>
                  <a:lnTo>
                    <a:pt x="1128713" y="202406"/>
                  </a:lnTo>
                  <a:lnTo>
                    <a:pt x="1076325" y="0"/>
                  </a:lnTo>
                  <a:lnTo>
                    <a:pt x="973932" y="2381"/>
                  </a:lnTo>
                  <a:lnTo>
                    <a:pt x="862013" y="7143"/>
                  </a:lnTo>
                  <a:lnTo>
                    <a:pt x="759619" y="11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1">
              <a:extLst>
                <a:ext uri="{FF2B5EF4-FFF2-40B4-BE49-F238E27FC236}">
                  <a16:creationId xmlns:a16="http://schemas.microsoft.com/office/drawing/2014/main" id="{A620150B-2BAA-4B48-B538-D162168A3A61}"/>
                </a:ext>
              </a:extLst>
            </p:cNvPr>
            <p:cNvSpPr/>
            <p:nvPr/>
          </p:nvSpPr>
          <p:spPr>
            <a:xfrm>
              <a:off x="4362451" y="2995613"/>
              <a:ext cx="417512" cy="1009650"/>
            </a:xfrm>
            <a:custGeom>
              <a:avLst/>
              <a:gdLst>
                <a:gd name="connsiteX0" fmla="*/ 342900 w 416719"/>
                <a:gd name="connsiteY0" fmla="*/ 381000 h 1009650"/>
                <a:gd name="connsiteX1" fmla="*/ 369094 w 416719"/>
                <a:gd name="connsiteY1" fmla="*/ 616743 h 1009650"/>
                <a:gd name="connsiteX2" fmla="*/ 383381 w 416719"/>
                <a:gd name="connsiteY2" fmla="*/ 754856 h 1009650"/>
                <a:gd name="connsiteX3" fmla="*/ 414338 w 416719"/>
                <a:gd name="connsiteY3" fmla="*/ 873918 h 1009650"/>
                <a:gd name="connsiteX4" fmla="*/ 416719 w 416719"/>
                <a:gd name="connsiteY4" fmla="*/ 885825 h 1009650"/>
                <a:gd name="connsiteX5" fmla="*/ 404813 w 416719"/>
                <a:gd name="connsiteY5" fmla="*/ 926306 h 1009650"/>
                <a:gd name="connsiteX6" fmla="*/ 381000 w 416719"/>
                <a:gd name="connsiteY6" fmla="*/ 969168 h 1009650"/>
                <a:gd name="connsiteX7" fmla="*/ 359569 w 416719"/>
                <a:gd name="connsiteY7" fmla="*/ 992981 h 1009650"/>
                <a:gd name="connsiteX8" fmla="*/ 340519 w 416719"/>
                <a:gd name="connsiteY8" fmla="*/ 1004887 h 1009650"/>
                <a:gd name="connsiteX9" fmla="*/ 323850 w 416719"/>
                <a:gd name="connsiteY9" fmla="*/ 1009650 h 1009650"/>
                <a:gd name="connsiteX10" fmla="*/ 300038 w 416719"/>
                <a:gd name="connsiteY10" fmla="*/ 1009650 h 1009650"/>
                <a:gd name="connsiteX11" fmla="*/ 273844 w 416719"/>
                <a:gd name="connsiteY11" fmla="*/ 997743 h 1009650"/>
                <a:gd name="connsiteX12" fmla="*/ 257175 w 416719"/>
                <a:gd name="connsiteY12" fmla="*/ 985837 h 1009650"/>
                <a:gd name="connsiteX13" fmla="*/ 240506 w 416719"/>
                <a:gd name="connsiteY13" fmla="*/ 964406 h 1009650"/>
                <a:gd name="connsiteX14" fmla="*/ 221456 w 416719"/>
                <a:gd name="connsiteY14" fmla="*/ 926306 h 1009650"/>
                <a:gd name="connsiteX15" fmla="*/ 202406 w 416719"/>
                <a:gd name="connsiteY15" fmla="*/ 866775 h 1009650"/>
                <a:gd name="connsiteX16" fmla="*/ 192881 w 416719"/>
                <a:gd name="connsiteY16" fmla="*/ 816768 h 1009650"/>
                <a:gd name="connsiteX17" fmla="*/ 183356 w 416719"/>
                <a:gd name="connsiteY17" fmla="*/ 726281 h 1009650"/>
                <a:gd name="connsiteX18" fmla="*/ 173831 w 416719"/>
                <a:gd name="connsiteY18" fmla="*/ 626268 h 1009650"/>
                <a:gd name="connsiteX19" fmla="*/ 166688 w 416719"/>
                <a:gd name="connsiteY19" fmla="*/ 557212 h 1009650"/>
                <a:gd name="connsiteX20" fmla="*/ 159544 w 416719"/>
                <a:gd name="connsiteY20" fmla="*/ 502443 h 1009650"/>
                <a:gd name="connsiteX21" fmla="*/ 150019 w 416719"/>
                <a:gd name="connsiteY21" fmla="*/ 438150 h 1009650"/>
                <a:gd name="connsiteX22" fmla="*/ 140494 w 416719"/>
                <a:gd name="connsiteY22" fmla="*/ 392906 h 1009650"/>
                <a:gd name="connsiteX23" fmla="*/ 119063 w 416719"/>
                <a:gd name="connsiteY23" fmla="*/ 311943 h 1009650"/>
                <a:gd name="connsiteX24" fmla="*/ 100013 w 416719"/>
                <a:gd name="connsiteY24" fmla="*/ 247650 h 1009650"/>
                <a:gd name="connsiteX25" fmla="*/ 66675 w 416719"/>
                <a:gd name="connsiteY25" fmla="*/ 161925 h 1009650"/>
                <a:gd name="connsiteX26" fmla="*/ 26194 w 416719"/>
                <a:gd name="connsiteY26" fmla="*/ 83343 h 1009650"/>
                <a:gd name="connsiteX27" fmla="*/ 2381 w 416719"/>
                <a:gd name="connsiteY27" fmla="*/ 35718 h 1009650"/>
                <a:gd name="connsiteX28" fmla="*/ 0 w 416719"/>
                <a:gd name="connsiteY28" fmla="*/ 23812 h 1009650"/>
                <a:gd name="connsiteX29" fmla="*/ 2381 w 416719"/>
                <a:gd name="connsiteY29" fmla="*/ 9525 h 1009650"/>
                <a:gd name="connsiteX30" fmla="*/ 9525 w 416719"/>
                <a:gd name="connsiteY30" fmla="*/ 2381 h 1009650"/>
                <a:gd name="connsiteX31" fmla="*/ 21431 w 416719"/>
                <a:gd name="connsiteY31" fmla="*/ 0 h 1009650"/>
                <a:gd name="connsiteX32" fmla="*/ 52388 w 416719"/>
                <a:gd name="connsiteY32" fmla="*/ 9525 h 1009650"/>
                <a:gd name="connsiteX33" fmla="*/ 197644 w 416719"/>
                <a:gd name="connsiteY33" fmla="*/ 83343 h 1009650"/>
                <a:gd name="connsiteX34" fmla="*/ 309563 w 416719"/>
                <a:gd name="connsiteY34" fmla="*/ 140493 h 1009650"/>
                <a:gd name="connsiteX35" fmla="*/ 328613 w 416719"/>
                <a:gd name="connsiteY35" fmla="*/ 252412 h 1009650"/>
                <a:gd name="connsiteX36" fmla="*/ 342900 w 416719"/>
                <a:gd name="connsiteY36" fmla="*/ 3810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6719" h="1009650">
                  <a:moveTo>
                    <a:pt x="342900" y="381000"/>
                  </a:moveTo>
                  <a:lnTo>
                    <a:pt x="369094" y="616743"/>
                  </a:lnTo>
                  <a:lnTo>
                    <a:pt x="383381" y="754856"/>
                  </a:lnTo>
                  <a:lnTo>
                    <a:pt x="414338" y="873918"/>
                  </a:lnTo>
                  <a:lnTo>
                    <a:pt x="416719" y="885825"/>
                  </a:lnTo>
                  <a:lnTo>
                    <a:pt x="404813" y="926306"/>
                  </a:lnTo>
                  <a:lnTo>
                    <a:pt x="381000" y="969168"/>
                  </a:lnTo>
                  <a:lnTo>
                    <a:pt x="359569" y="992981"/>
                  </a:lnTo>
                  <a:lnTo>
                    <a:pt x="340519" y="1004887"/>
                  </a:lnTo>
                  <a:lnTo>
                    <a:pt x="323850" y="1009650"/>
                  </a:lnTo>
                  <a:lnTo>
                    <a:pt x="300038" y="1009650"/>
                  </a:lnTo>
                  <a:lnTo>
                    <a:pt x="273844" y="997743"/>
                  </a:lnTo>
                  <a:lnTo>
                    <a:pt x="257175" y="985837"/>
                  </a:lnTo>
                  <a:lnTo>
                    <a:pt x="240506" y="964406"/>
                  </a:lnTo>
                  <a:lnTo>
                    <a:pt x="221456" y="926306"/>
                  </a:lnTo>
                  <a:lnTo>
                    <a:pt x="202406" y="866775"/>
                  </a:lnTo>
                  <a:lnTo>
                    <a:pt x="192881" y="816768"/>
                  </a:lnTo>
                  <a:lnTo>
                    <a:pt x="183356" y="726281"/>
                  </a:lnTo>
                  <a:lnTo>
                    <a:pt x="173831" y="626268"/>
                  </a:lnTo>
                  <a:lnTo>
                    <a:pt x="166688" y="557212"/>
                  </a:lnTo>
                  <a:lnTo>
                    <a:pt x="159544" y="502443"/>
                  </a:lnTo>
                  <a:lnTo>
                    <a:pt x="150019" y="438150"/>
                  </a:lnTo>
                  <a:lnTo>
                    <a:pt x="140494" y="392906"/>
                  </a:lnTo>
                  <a:lnTo>
                    <a:pt x="119063" y="311943"/>
                  </a:lnTo>
                  <a:lnTo>
                    <a:pt x="100013" y="247650"/>
                  </a:lnTo>
                  <a:lnTo>
                    <a:pt x="66675" y="161925"/>
                  </a:lnTo>
                  <a:lnTo>
                    <a:pt x="26194" y="83343"/>
                  </a:lnTo>
                  <a:lnTo>
                    <a:pt x="2381" y="35718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21431" y="0"/>
                  </a:lnTo>
                  <a:lnTo>
                    <a:pt x="52388" y="9525"/>
                  </a:lnTo>
                  <a:lnTo>
                    <a:pt x="197644" y="83343"/>
                  </a:lnTo>
                  <a:lnTo>
                    <a:pt x="309563" y="140493"/>
                  </a:lnTo>
                  <a:lnTo>
                    <a:pt x="328613" y="252412"/>
                  </a:lnTo>
                  <a:lnTo>
                    <a:pt x="342900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2">
              <a:extLst>
                <a:ext uri="{FF2B5EF4-FFF2-40B4-BE49-F238E27FC236}">
                  <a16:creationId xmlns:a16="http://schemas.microsoft.com/office/drawing/2014/main" id="{DD689E9F-F261-4BDF-B761-EA25F4193020}"/>
                </a:ext>
              </a:extLst>
            </p:cNvPr>
            <p:cNvSpPr/>
            <p:nvPr/>
          </p:nvSpPr>
          <p:spPr>
            <a:xfrm>
              <a:off x="4610101" y="2973388"/>
              <a:ext cx="998537" cy="895350"/>
            </a:xfrm>
            <a:custGeom>
              <a:avLst/>
              <a:gdLst>
                <a:gd name="connsiteX0" fmla="*/ 557213 w 997744"/>
                <a:gd name="connsiteY0" fmla="*/ 57150 h 895350"/>
                <a:gd name="connsiteX1" fmla="*/ 454819 w 997744"/>
                <a:gd name="connsiteY1" fmla="*/ 83344 h 895350"/>
                <a:gd name="connsiteX2" fmla="*/ 359569 w 997744"/>
                <a:gd name="connsiteY2" fmla="*/ 107157 h 895350"/>
                <a:gd name="connsiteX3" fmla="*/ 207169 w 997744"/>
                <a:gd name="connsiteY3" fmla="*/ 138113 h 895350"/>
                <a:gd name="connsiteX4" fmla="*/ 0 w 997744"/>
                <a:gd name="connsiteY4" fmla="*/ 171450 h 895350"/>
                <a:gd name="connsiteX5" fmla="*/ 35719 w 997744"/>
                <a:gd name="connsiteY5" fmla="*/ 300038 h 895350"/>
                <a:gd name="connsiteX6" fmla="*/ 233363 w 997744"/>
                <a:gd name="connsiteY6" fmla="*/ 273844 h 895350"/>
                <a:gd name="connsiteX7" fmla="*/ 457200 w 997744"/>
                <a:gd name="connsiteY7" fmla="*/ 238125 h 895350"/>
                <a:gd name="connsiteX8" fmla="*/ 614363 w 997744"/>
                <a:gd name="connsiteY8" fmla="*/ 207169 h 895350"/>
                <a:gd name="connsiteX9" fmla="*/ 638175 w 997744"/>
                <a:gd name="connsiteY9" fmla="*/ 207169 h 895350"/>
                <a:gd name="connsiteX10" fmla="*/ 659606 w 997744"/>
                <a:gd name="connsiteY10" fmla="*/ 209550 h 895350"/>
                <a:gd name="connsiteX11" fmla="*/ 678656 w 997744"/>
                <a:gd name="connsiteY11" fmla="*/ 216694 h 895350"/>
                <a:gd name="connsiteX12" fmla="*/ 685800 w 997744"/>
                <a:gd name="connsiteY12" fmla="*/ 223838 h 895350"/>
                <a:gd name="connsiteX13" fmla="*/ 690563 w 997744"/>
                <a:gd name="connsiteY13" fmla="*/ 238125 h 895350"/>
                <a:gd name="connsiteX14" fmla="*/ 690563 w 997744"/>
                <a:gd name="connsiteY14" fmla="*/ 264319 h 895350"/>
                <a:gd name="connsiteX15" fmla="*/ 685800 w 997744"/>
                <a:gd name="connsiteY15" fmla="*/ 345282 h 895350"/>
                <a:gd name="connsiteX16" fmla="*/ 671513 w 997744"/>
                <a:gd name="connsiteY16" fmla="*/ 597694 h 895350"/>
                <a:gd name="connsiteX17" fmla="*/ 666750 w 997744"/>
                <a:gd name="connsiteY17" fmla="*/ 700088 h 895350"/>
                <a:gd name="connsiteX18" fmla="*/ 628650 w 997744"/>
                <a:gd name="connsiteY18" fmla="*/ 835819 h 895350"/>
                <a:gd name="connsiteX19" fmla="*/ 638175 w 997744"/>
                <a:gd name="connsiteY19" fmla="*/ 857250 h 895350"/>
                <a:gd name="connsiteX20" fmla="*/ 650081 w 997744"/>
                <a:gd name="connsiteY20" fmla="*/ 873919 h 895350"/>
                <a:gd name="connsiteX21" fmla="*/ 664369 w 997744"/>
                <a:gd name="connsiteY21" fmla="*/ 885825 h 895350"/>
                <a:gd name="connsiteX22" fmla="*/ 692944 w 997744"/>
                <a:gd name="connsiteY22" fmla="*/ 895350 h 895350"/>
                <a:gd name="connsiteX23" fmla="*/ 721519 w 997744"/>
                <a:gd name="connsiteY23" fmla="*/ 895350 h 895350"/>
                <a:gd name="connsiteX24" fmla="*/ 747713 w 997744"/>
                <a:gd name="connsiteY24" fmla="*/ 888207 h 895350"/>
                <a:gd name="connsiteX25" fmla="*/ 778669 w 997744"/>
                <a:gd name="connsiteY25" fmla="*/ 871538 h 895350"/>
                <a:gd name="connsiteX26" fmla="*/ 795338 w 997744"/>
                <a:gd name="connsiteY26" fmla="*/ 857250 h 895350"/>
                <a:gd name="connsiteX27" fmla="*/ 814388 w 997744"/>
                <a:gd name="connsiteY27" fmla="*/ 835819 h 895350"/>
                <a:gd name="connsiteX28" fmla="*/ 828675 w 997744"/>
                <a:gd name="connsiteY28" fmla="*/ 809625 h 895350"/>
                <a:gd name="connsiteX29" fmla="*/ 840581 w 997744"/>
                <a:gd name="connsiteY29" fmla="*/ 781050 h 895350"/>
                <a:gd name="connsiteX30" fmla="*/ 852488 w 997744"/>
                <a:gd name="connsiteY30" fmla="*/ 728663 h 895350"/>
                <a:gd name="connsiteX31" fmla="*/ 888206 w 997744"/>
                <a:gd name="connsiteY31" fmla="*/ 600075 h 895350"/>
                <a:gd name="connsiteX32" fmla="*/ 940594 w 997744"/>
                <a:gd name="connsiteY32" fmla="*/ 411957 h 895350"/>
                <a:gd name="connsiteX33" fmla="*/ 992981 w 997744"/>
                <a:gd name="connsiteY33" fmla="*/ 250032 h 895350"/>
                <a:gd name="connsiteX34" fmla="*/ 997744 w 997744"/>
                <a:gd name="connsiteY34" fmla="*/ 233363 h 895350"/>
                <a:gd name="connsiteX35" fmla="*/ 997744 w 997744"/>
                <a:gd name="connsiteY35" fmla="*/ 233363 h 895350"/>
                <a:gd name="connsiteX36" fmla="*/ 995363 w 997744"/>
                <a:gd name="connsiteY36" fmla="*/ 214313 h 895350"/>
                <a:gd name="connsiteX37" fmla="*/ 976313 w 997744"/>
                <a:gd name="connsiteY37" fmla="*/ 188119 h 895350"/>
                <a:gd name="connsiteX38" fmla="*/ 923925 w 997744"/>
                <a:gd name="connsiteY38" fmla="*/ 147638 h 895350"/>
                <a:gd name="connsiteX39" fmla="*/ 833438 w 997744"/>
                <a:gd name="connsiteY39" fmla="*/ 78582 h 895350"/>
                <a:gd name="connsiteX40" fmla="*/ 750094 w 997744"/>
                <a:gd name="connsiteY40" fmla="*/ 16669 h 895350"/>
                <a:gd name="connsiteX41" fmla="*/ 733425 w 997744"/>
                <a:gd name="connsiteY41" fmla="*/ 4763 h 895350"/>
                <a:gd name="connsiteX42" fmla="*/ 709613 w 997744"/>
                <a:gd name="connsiteY42" fmla="*/ 0 h 895350"/>
                <a:gd name="connsiteX43" fmla="*/ 697706 w 997744"/>
                <a:gd name="connsiteY43" fmla="*/ 0 h 895350"/>
                <a:gd name="connsiteX44" fmla="*/ 676275 w 997744"/>
                <a:gd name="connsiteY44" fmla="*/ 2382 h 895350"/>
                <a:gd name="connsiteX45" fmla="*/ 659606 w 997744"/>
                <a:gd name="connsiteY45" fmla="*/ 9525 h 895350"/>
                <a:gd name="connsiteX46" fmla="*/ 626269 w 997744"/>
                <a:gd name="connsiteY46" fmla="*/ 23813 h 895350"/>
                <a:gd name="connsiteX47" fmla="*/ 557213 w 997744"/>
                <a:gd name="connsiteY47" fmla="*/ 571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97744" h="895350">
                  <a:moveTo>
                    <a:pt x="557213" y="57150"/>
                  </a:moveTo>
                  <a:lnTo>
                    <a:pt x="454819" y="83344"/>
                  </a:lnTo>
                  <a:lnTo>
                    <a:pt x="359569" y="107157"/>
                  </a:lnTo>
                  <a:lnTo>
                    <a:pt x="207169" y="138113"/>
                  </a:lnTo>
                  <a:lnTo>
                    <a:pt x="0" y="171450"/>
                  </a:lnTo>
                  <a:lnTo>
                    <a:pt x="35719" y="300038"/>
                  </a:lnTo>
                  <a:lnTo>
                    <a:pt x="233363" y="273844"/>
                  </a:lnTo>
                  <a:lnTo>
                    <a:pt x="457200" y="238125"/>
                  </a:lnTo>
                  <a:lnTo>
                    <a:pt x="614363" y="207169"/>
                  </a:lnTo>
                  <a:lnTo>
                    <a:pt x="638175" y="207169"/>
                  </a:lnTo>
                  <a:lnTo>
                    <a:pt x="659606" y="209550"/>
                  </a:lnTo>
                  <a:lnTo>
                    <a:pt x="678656" y="216694"/>
                  </a:lnTo>
                  <a:lnTo>
                    <a:pt x="685800" y="223838"/>
                  </a:lnTo>
                  <a:lnTo>
                    <a:pt x="690563" y="238125"/>
                  </a:lnTo>
                  <a:lnTo>
                    <a:pt x="690563" y="264319"/>
                  </a:lnTo>
                  <a:lnTo>
                    <a:pt x="685800" y="345282"/>
                  </a:lnTo>
                  <a:lnTo>
                    <a:pt x="671513" y="597694"/>
                  </a:lnTo>
                  <a:lnTo>
                    <a:pt x="666750" y="700088"/>
                  </a:lnTo>
                  <a:lnTo>
                    <a:pt x="628650" y="835819"/>
                  </a:lnTo>
                  <a:lnTo>
                    <a:pt x="638175" y="857250"/>
                  </a:lnTo>
                  <a:lnTo>
                    <a:pt x="650081" y="873919"/>
                  </a:lnTo>
                  <a:lnTo>
                    <a:pt x="664369" y="885825"/>
                  </a:lnTo>
                  <a:lnTo>
                    <a:pt x="692944" y="895350"/>
                  </a:lnTo>
                  <a:lnTo>
                    <a:pt x="721519" y="895350"/>
                  </a:lnTo>
                  <a:lnTo>
                    <a:pt x="747713" y="888207"/>
                  </a:lnTo>
                  <a:lnTo>
                    <a:pt x="778669" y="871538"/>
                  </a:lnTo>
                  <a:lnTo>
                    <a:pt x="795338" y="857250"/>
                  </a:lnTo>
                  <a:lnTo>
                    <a:pt x="814388" y="835819"/>
                  </a:lnTo>
                  <a:lnTo>
                    <a:pt x="828675" y="809625"/>
                  </a:lnTo>
                  <a:lnTo>
                    <a:pt x="840581" y="781050"/>
                  </a:lnTo>
                  <a:lnTo>
                    <a:pt x="852488" y="728663"/>
                  </a:lnTo>
                  <a:lnTo>
                    <a:pt x="888206" y="600075"/>
                  </a:lnTo>
                  <a:lnTo>
                    <a:pt x="940594" y="411957"/>
                  </a:lnTo>
                  <a:lnTo>
                    <a:pt x="992981" y="250032"/>
                  </a:lnTo>
                  <a:lnTo>
                    <a:pt x="997744" y="233363"/>
                  </a:lnTo>
                  <a:lnTo>
                    <a:pt x="997744" y="233363"/>
                  </a:lnTo>
                  <a:lnTo>
                    <a:pt x="995363" y="214313"/>
                  </a:lnTo>
                  <a:lnTo>
                    <a:pt x="976313" y="188119"/>
                  </a:lnTo>
                  <a:lnTo>
                    <a:pt x="923925" y="147638"/>
                  </a:lnTo>
                  <a:lnTo>
                    <a:pt x="833438" y="78582"/>
                  </a:lnTo>
                  <a:lnTo>
                    <a:pt x="750094" y="16669"/>
                  </a:lnTo>
                  <a:lnTo>
                    <a:pt x="733425" y="4763"/>
                  </a:lnTo>
                  <a:lnTo>
                    <a:pt x="709613" y="0"/>
                  </a:lnTo>
                  <a:lnTo>
                    <a:pt x="697706" y="0"/>
                  </a:lnTo>
                  <a:lnTo>
                    <a:pt x="676275" y="2382"/>
                  </a:lnTo>
                  <a:lnTo>
                    <a:pt x="659606" y="9525"/>
                  </a:lnTo>
                  <a:lnTo>
                    <a:pt x="626269" y="23813"/>
                  </a:lnTo>
                  <a:lnTo>
                    <a:pt x="557213" y="57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3">
              <a:extLst>
                <a:ext uri="{FF2B5EF4-FFF2-40B4-BE49-F238E27FC236}">
                  <a16:creationId xmlns:a16="http://schemas.microsoft.com/office/drawing/2014/main" id="{8C8DB48F-8259-4D29-8080-89DF89BCF6D9}"/>
                </a:ext>
              </a:extLst>
            </p:cNvPr>
            <p:cNvSpPr/>
            <p:nvPr/>
          </p:nvSpPr>
          <p:spPr>
            <a:xfrm>
              <a:off x="4691063" y="3649663"/>
              <a:ext cx="644525" cy="317500"/>
            </a:xfrm>
            <a:custGeom>
              <a:avLst/>
              <a:gdLst>
                <a:gd name="connsiteX0" fmla="*/ 483393 w 645318"/>
                <a:gd name="connsiteY0" fmla="*/ 4763 h 315995"/>
                <a:gd name="connsiteX1" fmla="*/ 364331 w 645318"/>
                <a:gd name="connsiteY1" fmla="*/ 16669 h 315995"/>
                <a:gd name="connsiteX2" fmla="*/ 280987 w 645318"/>
                <a:gd name="connsiteY2" fmla="*/ 30957 h 315995"/>
                <a:gd name="connsiteX3" fmla="*/ 150018 w 645318"/>
                <a:gd name="connsiteY3" fmla="*/ 50007 h 315995"/>
                <a:gd name="connsiteX4" fmla="*/ 0 w 645318"/>
                <a:gd name="connsiteY4" fmla="*/ 73819 h 315995"/>
                <a:gd name="connsiteX5" fmla="*/ 30956 w 645318"/>
                <a:gd name="connsiteY5" fmla="*/ 254794 h 315995"/>
                <a:gd name="connsiteX6" fmla="*/ 109537 w 645318"/>
                <a:gd name="connsiteY6" fmla="*/ 219075 h 315995"/>
                <a:gd name="connsiteX7" fmla="*/ 150018 w 645318"/>
                <a:gd name="connsiteY7" fmla="*/ 204788 h 315995"/>
                <a:gd name="connsiteX8" fmla="*/ 221456 w 645318"/>
                <a:gd name="connsiteY8" fmla="*/ 185738 h 315995"/>
                <a:gd name="connsiteX9" fmla="*/ 297656 w 645318"/>
                <a:gd name="connsiteY9" fmla="*/ 169069 h 315995"/>
                <a:gd name="connsiteX10" fmla="*/ 397668 w 645318"/>
                <a:gd name="connsiteY10" fmla="*/ 159544 h 315995"/>
                <a:gd name="connsiteX11" fmla="*/ 483393 w 645318"/>
                <a:gd name="connsiteY11" fmla="*/ 157163 h 315995"/>
                <a:gd name="connsiteX12" fmla="*/ 628650 w 645318"/>
                <a:gd name="connsiteY12" fmla="*/ 164307 h 315995"/>
                <a:gd name="connsiteX13" fmla="*/ 645318 w 645318"/>
                <a:gd name="connsiteY13" fmla="*/ 0 h 315995"/>
                <a:gd name="connsiteX14" fmla="*/ 483393 w 645318"/>
                <a:gd name="connsiteY14" fmla="*/ 4763 h 31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18" h="315995">
                  <a:moveTo>
                    <a:pt x="483393" y="4763"/>
                  </a:moveTo>
                  <a:lnTo>
                    <a:pt x="364331" y="16669"/>
                  </a:lnTo>
                  <a:lnTo>
                    <a:pt x="280987" y="30957"/>
                  </a:lnTo>
                  <a:lnTo>
                    <a:pt x="150018" y="50007"/>
                  </a:lnTo>
                  <a:lnTo>
                    <a:pt x="0" y="73819"/>
                  </a:lnTo>
                  <a:cubicBezTo>
                    <a:pt x="10188" y="134166"/>
                    <a:pt x="30956" y="315995"/>
                    <a:pt x="30956" y="254794"/>
                  </a:cubicBezTo>
                  <a:lnTo>
                    <a:pt x="109537" y="219075"/>
                  </a:lnTo>
                  <a:lnTo>
                    <a:pt x="150018" y="204788"/>
                  </a:lnTo>
                  <a:lnTo>
                    <a:pt x="221456" y="185738"/>
                  </a:lnTo>
                  <a:lnTo>
                    <a:pt x="297656" y="169069"/>
                  </a:lnTo>
                  <a:lnTo>
                    <a:pt x="397668" y="159544"/>
                  </a:lnTo>
                  <a:lnTo>
                    <a:pt x="483393" y="157163"/>
                  </a:lnTo>
                  <a:lnTo>
                    <a:pt x="628650" y="164307"/>
                  </a:lnTo>
                  <a:lnTo>
                    <a:pt x="645318" y="0"/>
                  </a:lnTo>
                  <a:lnTo>
                    <a:pt x="483393" y="47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7">
              <a:extLst>
                <a:ext uri="{FF2B5EF4-FFF2-40B4-BE49-F238E27FC236}">
                  <a16:creationId xmlns:a16="http://schemas.microsoft.com/office/drawing/2014/main" id="{DAB4FF1F-2E8F-4725-8899-AE50D4A6EA0A}"/>
                </a:ext>
              </a:extLst>
            </p:cNvPr>
            <p:cNvSpPr/>
            <p:nvPr/>
          </p:nvSpPr>
          <p:spPr>
            <a:xfrm>
              <a:off x="5767388" y="2887663"/>
              <a:ext cx="406400" cy="965200"/>
            </a:xfrm>
            <a:custGeom>
              <a:avLst/>
              <a:gdLst>
                <a:gd name="connsiteX0" fmla="*/ 338137 w 407193"/>
                <a:gd name="connsiteY0" fmla="*/ 390525 h 964407"/>
                <a:gd name="connsiteX1" fmla="*/ 352425 w 407193"/>
                <a:gd name="connsiteY1" fmla="*/ 485775 h 964407"/>
                <a:gd name="connsiteX2" fmla="*/ 366712 w 407193"/>
                <a:gd name="connsiteY2" fmla="*/ 604838 h 964407"/>
                <a:gd name="connsiteX3" fmla="*/ 383381 w 407193"/>
                <a:gd name="connsiteY3" fmla="*/ 740569 h 964407"/>
                <a:gd name="connsiteX4" fmla="*/ 407193 w 407193"/>
                <a:gd name="connsiteY4" fmla="*/ 876300 h 964407"/>
                <a:gd name="connsiteX5" fmla="*/ 402431 w 407193"/>
                <a:gd name="connsiteY5" fmla="*/ 892969 h 964407"/>
                <a:gd name="connsiteX6" fmla="*/ 376237 w 407193"/>
                <a:gd name="connsiteY6" fmla="*/ 923925 h 964407"/>
                <a:gd name="connsiteX7" fmla="*/ 347662 w 407193"/>
                <a:gd name="connsiteY7" fmla="*/ 947738 h 964407"/>
                <a:gd name="connsiteX8" fmla="*/ 323850 w 407193"/>
                <a:gd name="connsiteY8" fmla="*/ 962025 h 964407"/>
                <a:gd name="connsiteX9" fmla="*/ 304800 w 407193"/>
                <a:gd name="connsiteY9" fmla="*/ 964407 h 964407"/>
                <a:gd name="connsiteX10" fmla="*/ 285750 w 407193"/>
                <a:gd name="connsiteY10" fmla="*/ 964407 h 964407"/>
                <a:gd name="connsiteX11" fmla="*/ 261937 w 407193"/>
                <a:gd name="connsiteY11" fmla="*/ 954882 h 964407"/>
                <a:gd name="connsiteX12" fmla="*/ 235743 w 407193"/>
                <a:gd name="connsiteY12" fmla="*/ 931069 h 964407"/>
                <a:gd name="connsiteX13" fmla="*/ 216693 w 407193"/>
                <a:gd name="connsiteY13" fmla="*/ 895350 h 964407"/>
                <a:gd name="connsiteX14" fmla="*/ 202406 w 407193"/>
                <a:gd name="connsiteY14" fmla="*/ 845344 h 964407"/>
                <a:gd name="connsiteX15" fmla="*/ 190500 w 407193"/>
                <a:gd name="connsiteY15" fmla="*/ 788194 h 964407"/>
                <a:gd name="connsiteX16" fmla="*/ 178593 w 407193"/>
                <a:gd name="connsiteY16" fmla="*/ 697707 h 964407"/>
                <a:gd name="connsiteX17" fmla="*/ 161925 w 407193"/>
                <a:gd name="connsiteY17" fmla="*/ 554832 h 964407"/>
                <a:gd name="connsiteX18" fmla="*/ 140493 w 407193"/>
                <a:gd name="connsiteY18" fmla="*/ 402432 h 964407"/>
                <a:gd name="connsiteX19" fmla="*/ 123825 w 407193"/>
                <a:gd name="connsiteY19" fmla="*/ 292894 h 964407"/>
                <a:gd name="connsiteX20" fmla="*/ 111918 w 407193"/>
                <a:gd name="connsiteY20" fmla="*/ 242888 h 964407"/>
                <a:gd name="connsiteX21" fmla="*/ 95250 w 407193"/>
                <a:gd name="connsiteY21" fmla="*/ 202407 h 964407"/>
                <a:gd name="connsiteX22" fmla="*/ 80962 w 407193"/>
                <a:gd name="connsiteY22" fmla="*/ 166688 h 964407"/>
                <a:gd name="connsiteX23" fmla="*/ 59531 w 407193"/>
                <a:gd name="connsiteY23" fmla="*/ 128588 h 964407"/>
                <a:gd name="connsiteX24" fmla="*/ 38100 w 407193"/>
                <a:gd name="connsiteY24" fmla="*/ 95250 h 964407"/>
                <a:gd name="connsiteX25" fmla="*/ 14287 w 407193"/>
                <a:gd name="connsiteY25" fmla="*/ 66675 h 964407"/>
                <a:gd name="connsiteX26" fmla="*/ 0 w 407193"/>
                <a:gd name="connsiteY26" fmla="*/ 47625 h 964407"/>
                <a:gd name="connsiteX27" fmla="*/ 0 w 407193"/>
                <a:gd name="connsiteY27" fmla="*/ 35719 h 964407"/>
                <a:gd name="connsiteX28" fmla="*/ 7143 w 407193"/>
                <a:gd name="connsiteY28" fmla="*/ 16669 h 964407"/>
                <a:gd name="connsiteX29" fmla="*/ 21431 w 407193"/>
                <a:gd name="connsiteY29" fmla="*/ 4763 h 964407"/>
                <a:gd name="connsiteX30" fmla="*/ 40481 w 407193"/>
                <a:gd name="connsiteY30" fmla="*/ 0 h 964407"/>
                <a:gd name="connsiteX31" fmla="*/ 64293 w 407193"/>
                <a:gd name="connsiteY31" fmla="*/ 4763 h 964407"/>
                <a:gd name="connsiteX32" fmla="*/ 183356 w 407193"/>
                <a:gd name="connsiteY32" fmla="*/ 52388 h 964407"/>
                <a:gd name="connsiteX33" fmla="*/ 311943 w 407193"/>
                <a:gd name="connsiteY33" fmla="*/ 111919 h 964407"/>
                <a:gd name="connsiteX34" fmla="*/ 311943 w 407193"/>
                <a:gd name="connsiteY34" fmla="*/ 221457 h 964407"/>
                <a:gd name="connsiteX35" fmla="*/ 338137 w 407193"/>
                <a:gd name="connsiteY35" fmla="*/ 390525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7193" h="964407">
                  <a:moveTo>
                    <a:pt x="338137" y="390525"/>
                  </a:moveTo>
                  <a:lnTo>
                    <a:pt x="352425" y="485775"/>
                  </a:lnTo>
                  <a:lnTo>
                    <a:pt x="366712" y="604838"/>
                  </a:lnTo>
                  <a:lnTo>
                    <a:pt x="383381" y="740569"/>
                  </a:lnTo>
                  <a:lnTo>
                    <a:pt x="407193" y="876300"/>
                  </a:lnTo>
                  <a:lnTo>
                    <a:pt x="402431" y="892969"/>
                  </a:lnTo>
                  <a:lnTo>
                    <a:pt x="376237" y="923925"/>
                  </a:lnTo>
                  <a:lnTo>
                    <a:pt x="347662" y="947738"/>
                  </a:lnTo>
                  <a:lnTo>
                    <a:pt x="323850" y="962025"/>
                  </a:lnTo>
                  <a:lnTo>
                    <a:pt x="304800" y="964407"/>
                  </a:lnTo>
                  <a:lnTo>
                    <a:pt x="285750" y="964407"/>
                  </a:lnTo>
                  <a:lnTo>
                    <a:pt x="261937" y="954882"/>
                  </a:lnTo>
                  <a:lnTo>
                    <a:pt x="235743" y="931069"/>
                  </a:lnTo>
                  <a:lnTo>
                    <a:pt x="216693" y="895350"/>
                  </a:lnTo>
                  <a:lnTo>
                    <a:pt x="202406" y="845344"/>
                  </a:lnTo>
                  <a:lnTo>
                    <a:pt x="190500" y="788194"/>
                  </a:lnTo>
                  <a:lnTo>
                    <a:pt x="178593" y="697707"/>
                  </a:lnTo>
                  <a:lnTo>
                    <a:pt x="161925" y="554832"/>
                  </a:lnTo>
                  <a:lnTo>
                    <a:pt x="140493" y="402432"/>
                  </a:lnTo>
                  <a:lnTo>
                    <a:pt x="123825" y="292894"/>
                  </a:lnTo>
                  <a:lnTo>
                    <a:pt x="111918" y="242888"/>
                  </a:lnTo>
                  <a:lnTo>
                    <a:pt x="95250" y="202407"/>
                  </a:lnTo>
                  <a:lnTo>
                    <a:pt x="80962" y="166688"/>
                  </a:lnTo>
                  <a:lnTo>
                    <a:pt x="59531" y="128588"/>
                  </a:lnTo>
                  <a:lnTo>
                    <a:pt x="38100" y="95250"/>
                  </a:lnTo>
                  <a:lnTo>
                    <a:pt x="14287" y="66675"/>
                  </a:lnTo>
                  <a:lnTo>
                    <a:pt x="0" y="47625"/>
                  </a:lnTo>
                  <a:lnTo>
                    <a:pt x="0" y="35719"/>
                  </a:lnTo>
                  <a:lnTo>
                    <a:pt x="7143" y="16669"/>
                  </a:lnTo>
                  <a:lnTo>
                    <a:pt x="21431" y="4763"/>
                  </a:lnTo>
                  <a:lnTo>
                    <a:pt x="40481" y="0"/>
                  </a:lnTo>
                  <a:lnTo>
                    <a:pt x="64293" y="4763"/>
                  </a:lnTo>
                  <a:lnTo>
                    <a:pt x="183356" y="52388"/>
                  </a:lnTo>
                  <a:lnTo>
                    <a:pt x="311943" y="111919"/>
                  </a:lnTo>
                  <a:lnTo>
                    <a:pt x="311943" y="221457"/>
                  </a:lnTo>
                  <a:lnTo>
                    <a:pt x="338137" y="390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8">
              <a:extLst>
                <a:ext uri="{FF2B5EF4-FFF2-40B4-BE49-F238E27FC236}">
                  <a16:creationId xmlns:a16="http://schemas.microsoft.com/office/drawing/2014/main" id="{DF931F83-B0F7-4773-88A2-F9E5CF0CF25D}"/>
                </a:ext>
              </a:extLst>
            </p:cNvPr>
            <p:cNvSpPr/>
            <p:nvPr/>
          </p:nvSpPr>
          <p:spPr>
            <a:xfrm>
              <a:off x="6015038" y="2846388"/>
              <a:ext cx="1100138" cy="933450"/>
            </a:xfrm>
            <a:custGeom>
              <a:avLst/>
              <a:gdLst>
                <a:gd name="connsiteX0" fmla="*/ 588168 w 1100137"/>
                <a:gd name="connsiteY0" fmla="*/ 219075 h 933450"/>
                <a:gd name="connsiteX1" fmla="*/ 504825 w 1100137"/>
                <a:gd name="connsiteY1" fmla="*/ 238125 h 933450"/>
                <a:gd name="connsiteX2" fmla="*/ 435768 w 1100137"/>
                <a:gd name="connsiteY2" fmla="*/ 252412 h 933450"/>
                <a:gd name="connsiteX3" fmla="*/ 359568 w 1100137"/>
                <a:gd name="connsiteY3" fmla="*/ 266700 h 933450"/>
                <a:gd name="connsiteX4" fmla="*/ 297656 w 1100137"/>
                <a:gd name="connsiteY4" fmla="*/ 273844 h 933450"/>
                <a:gd name="connsiteX5" fmla="*/ 228600 w 1100137"/>
                <a:gd name="connsiteY5" fmla="*/ 280987 h 933450"/>
                <a:gd name="connsiteX6" fmla="*/ 159543 w 1100137"/>
                <a:gd name="connsiteY6" fmla="*/ 285750 h 933450"/>
                <a:gd name="connsiteX7" fmla="*/ 109537 w 1100137"/>
                <a:gd name="connsiteY7" fmla="*/ 288131 h 933450"/>
                <a:gd name="connsiteX8" fmla="*/ 0 w 1100137"/>
                <a:gd name="connsiteY8" fmla="*/ 290512 h 933450"/>
                <a:gd name="connsiteX9" fmla="*/ 0 w 1100137"/>
                <a:gd name="connsiteY9" fmla="*/ 150019 h 933450"/>
                <a:gd name="connsiteX10" fmla="*/ 111918 w 1100137"/>
                <a:gd name="connsiteY10" fmla="*/ 154781 h 933450"/>
                <a:gd name="connsiteX11" fmla="*/ 221456 w 1100137"/>
                <a:gd name="connsiteY11" fmla="*/ 147637 h 933450"/>
                <a:gd name="connsiteX12" fmla="*/ 340518 w 1100137"/>
                <a:gd name="connsiteY12" fmla="*/ 128587 h 933450"/>
                <a:gd name="connsiteX13" fmla="*/ 447675 w 1100137"/>
                <a:gd name="connsiteY13" fmla="*/ 109537 h 933450"/>
                <a:gd name="connsiteX14" fmla="*/ 578643 w 1100137"/>
                <a:gd name="connsiteY14" fmla="*/ 78581 h 933450"/>
                <a:gd name="connsiteX15" fmla="*/ 628650 w 1100137"/>
                <a:gd name="connsiteY15" fmla="*/ 64294 h 933450"/>
                <a:gd name="connsiteX16" fmla="*/ 733425 w 1100137"/>
                <a:gd name="connsiteY16" fmla="*/ 23812 h 933450"/>
                <a:gd name="connsiteX17" fmla="*/ 804862 w 1100137"/>
                <a:gd name="connsiteY17" fmla="*/ 0 h 933450"/>
                <a:gd name="connsiteX18" fmla="*/ 821531 w 1100137"/>
                <a:gd name="connsiteY18" fmla="*/ 4762 h 933450"/>
                <a:gd name="connsiteX19" fmla="*/ 866775 w 1100137"/>
                <a:gd name="connsiteY19" fmla="*/ 30956 h 933450"/>
                <a:gd name="connsiteX20" fmla="*/ 928687 w 1100137"/>
                <a:gd name="connsiteY20" fmla="*/ 80962 h 933450"/>
                <a:gd name="connsiteX21" fmla="*/ 988218 w 1100137"/>
                <a:gd name="connsiteY21" fmla="*/ 135731 h 933450"/>
                <a:gd name="connsiteX22" fmla="*/ 1050131 w 1100137"/>
                <a:gd name="connsiteY22" fmla="*/ 195262 h 933450"/>
                <a:gd name="connsiteX23" fmla="*/ 1088231 w 1100137"/>
                <a:gd name="connsiteY23" fmla="*/ 235744 h 933450"/>
                <a:gd name="connsiteX24" fmla="*/ 1097756 w 1100137"/>
                <a:gd name="connsiteY24" fmla="*/ 250031 h 933450"/>
                <a:gd name="connsiteX25" fmla="*/ 1100137 w 1100137"/>
                <a:gd name="connsiteY25" fmla="*/ 264319 h 933450"/>
                <a:gd name="connsiteX26" fmla="*/ 1092993 w 1100137"/>
                <a:gd name="connsiteY26" fmla="*/ 292894 h 933450"/>
                <a:gd name="connsiteX27" fmla="*/ 1071562 w 1100137"/>
                <a:gd name="connsiteY27" fmla="*/ 316706 h 933450"/>
                <a:gd name="connsiteX28" fmla="*/ 1040606 w 1100137"/>
                <a:gd name="connsiteY28" fmla="*/ 347662 h 933450"/>
                <a:gd name="connsiteX29" fmla="*/ 1028700 w 1100137"/>
                <a:gd name="connsiteY29" fmla="*/ 357187 h 933450"/>
                <a:gd name="connsiteX30" fmla="*/ 1019175 w 1100137"/>
                <a:gd name="connsiteY30" fmla="*/ 376237 h 933450"/>
                <a:gd name="connsiteX31" fmla="*/ 935831 w 1100137"/>
                <a:gd name="connsiteY31" fmla="*/ 583406 h 933450"/>
                <a:gd name="connsiteX32" fmla="*/ 852487 w 1100137"/>
                <a:gd name="connsiteY32" fmla="*/ 781050 h 933450"/>
                <a:gd name="connsiteX33" fmla="*/ 802481 w 1100137"/>
                <a:gd name="connsiteY33" fmla="*/ 888206 h 933450"/>
                <a:gd name="connsiteX34" fmla="*/ 790575 w 1100137"/>
                <a:gd name="connsiteY34" fmla="*/ 900112 h 933450"/>
                <a:gd name="connsiteX35" fmla="*/ 759618 w 1100137"/>
                <a:gd name="connsiteY35" fmla="*/ 916781 h 933450"/>
                <a:gd name="connsiteX36" fmla="*/ 731043 w 1100137"/>
                <a:gd name="connsiteY36" fmla="*/ 928687 h 933450"/>
                <a:gd name="connsiteX37" fmla="*/ 702468 w 1100137"/>
                <a:gd name="connsiteY37" fmla="*/ 933450 h 933450"/>
                <a:gd name="connsiteX38" fmla="*/ 683418 w 1100137"/>
                <a:gd name="connsiteY38" fmla="*/ 931069 h 933450"/>
                <a:gd name="connsiteX39" fmla="*/ 664368 w 1100137"/>
                <a:gd name="connsiteY39" fmla="*/ 923925 h 933450"/>
                <a:gd name="connsiteX40" fmla="*/ 642937 w 1100137"/>
                <a:gd name="connsiteY40" fmla="*/ 902494 h 933450"/>
                <a:gd name="connsiteX41" fmla="*/ 631031 w 1100137"/>
                <a:gd name="connsiteY41" fmla="*/ 881062 h 933450"/>
                <a:gd name="connsiteX42" fmla="*/ 685800 w 1100137"/>
                <a:gd name="connsiteY42" fmla="*/ 716756 h 933450"/>
                <a:gd name="connsiteX43" fmla="*/ 709612 w 1100137"/>
                <a:gd name="connsiteY43" fmla="*/ 600075 h 933450"/>
                <a:gd name="connsiteX44" fmla="*/ 723900 w 1100137"/>
                <a:gd name="connsiteY44" fmla="*/ 514350 h 933450"/>
                <a:gd name="connsiteX45" fmla="*/ 735806 w 1100137"/>
                <a:gd name="connsiteY45" fmla="*/ 445294 h 933450"/>
                <a:gd name="connsiteX46" fmla="*/ 750093 w 1100137"/>
                <a:gd name="connsiteY46" fmla="*/ 342900 h 933450"/>
                <a:gd name="connsiteX47" fmla="*/ 757237 w 1100137"/>
                <a:gd name="connsiteY47" fmla="*/ 266700 h 933450"/>
                <a:gd name="connsiteX48" fmla="*/ 752475 w 1100137"/>
                <a:gd name="connsiteY48" fmla="*/ 240506 h 933450"/>
                <a:gd name="connsiteX49" fmla="*/ 742950 w 1100137"/>
                <a:gd name="connsiteY49" fmla="*/ 223837 h 933450"/>
                <a:gd name="connsiteX50" fmla="*/ 735806 w 1100137"/>
                <a:gd name="connsiteY50" fmla="*/ 216694 h 933450"/>
                <a:gd name="connsiteX51" fmla="*/ 716756 w 1100137"/>
                <a:gd name="connsiteY51" fmla="*/ 209550 h 933450"/>
                <a:gd name="connsiteX52" fmla="*/ 685800 w 1100137"/>
                <a:gd name="connsiteY52" fmla="*/ 202406 h 933450"/>
                <a:gd name="connsiteX53" fmla="*/ 650081 w 1100137"/>
                <a:gd name="connsiteY53" fmla="*/ 207169 h 933450"/>
                <a:gd name="connsiteX54" fmla="*/ 588168 w 1100137"/>
                <a:gd name="connsiteY54" fmla="*/ 2190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00137" h="933450">
                  <a:moveTo>
                    <a:pt x="588168" y="219075"/>
                  </a:moveTo>
                  <a:lnTo>
                    <a:pt x="504825" y="238125"/>
                  </a:lnTo>
                  <a:lnTo>
                    <a:pt x="435768" y="252412"/>
                  </a:lnTo>
                  <a:lnTo>
                    <a:pt x="359568" y="266700"/>
                  </a:lnTo>
                  <a:lnTo>
                    <a:pt x="297656" y="273844"/>
                  </a:lnTo>
                  <a:lnTo>
                    <a:pt x="228600" y="280987"/>
                  </a:lnTo>
                  <a:lnTo>
                    <a:pt x="159543" y="285750"/>
                  </a:lnTo>
                  <a:lnTo>
                    <a:pt x="109537" y="288131"/>
                  </a:lnTo>
                  <a:lnTo>
                    <a:pt x="0" y="290512"/>
                  </a:lnTo>
                  <a:lnTo>
                    <a:pt x="0" y="150019"/>
                  </a:lnTo>
                  <a:lnTo>
                    <a:pt x="111918" y="154781"/>
                  </a:lnTo>
                  <a:lnTo>
                    <a:pt x="221456" y="147637"/>
                  </a:lnTo>
                  <a:lnTo>
                    <a:pt x="340518" y="128587"/>
                  </a:lnTo>
                  <a:lnTo>
                    <a:pt x="447675" y="109537"/>
                  </a:lnTo>
                  <a:lnTo>
                    <a:pt x="578643" y="78581"/>
                  </a:lnTo>
                  <a:lnTo>
                    <a:pt x="628650" y="64294"/>
                  </a:lnTo>
                  <a:lnTo>
                    <a:pt x="733425" y="23812"/>
                  </a:lnTo>
                  <a:lnTo>
                    <a:pt x="804862" y="0"/>
                  </a:lnTo>
                  <a:lnTo>
                    <a:pt x="821531" y="4762"/>
                  </a:lnTo>
                  <a:lnTo>
                    <a:pt x="866775" y="30956"/>
                  </a:lnTo>
                  <a:lnTo>
                    <a:pt x="928687" y="80962"/>
                  </a:lnTo>
                  <a:lnTo>
                    <a:pt x="988218" y="135731"/>
                  </a:lnTo>
                  <a:lnTo>
                    <a:pt x="1050131" y="195262"/>
                  </a:lnTo>
                  <a:lnTo>
                    <a:pt x="1088231" y="235744"/>
                  </a:lnTo>
                  <a:lnTo>
                    <a:pt x="1097756" y="250031"/>
                  </a:lnTo>
                  <a:lnTo>
                    <a:pt x="1100137" y="264319"/>
                  </a:lnTo>
                  <a:lnTo>
                    <a:pt x="1092993" y="292894"/>
                  </a:lnTo>
                  <a:lnTo>
                    <a:pt x="1071562" y="316706"/>
                  </a:lnTo>
                  <a:lnTo>
                    <a:pt x="1040606" y="347662"/>
                  </a:lnTo>
                  <a:lnTo>
                    <a:pt x="1028700" y="357187"/>
                  </a:lnTo>
                  <a:lnTo>
                    <a:pt x="1019175" y="376237"/>
                  </a:lnTo>
                  <a:lnTo>
                    <a:pt x="935831" y="583406"/>
                  </a:lnTo>
                  <a:lnTo>
                    <a:pt x="852487" y="781050"/>
                  </a:lnTo>
                  <a:lnTo>
                    <a:pt x="802481" y="888206"/>
                  </a:lnTo>
                  <a:lnTo>
                    <a:pt x="790575" y="900112"/>
                  </a:lnTo>
                  <a:lnTo>
                    <a:pt x="759618" y="916781"/>
                  </a:lnTo>
                  <a:lnTo>
                    <a:pt x="731043" y="928687"/>
                  </a:lnTo>
                  <a:lnTo>
                    <a:pt x="702468" y="933450"/>
                  </a:lnTo>
                  <a:lnTo>
                    <a:pt x="683418" y="931069"/>
                  </a:lnTo>
                  <a:lnTo>
                    <a:pt x="664368" y="923925"/>
                  </a:lnTo>
                  <a:lnTo>
                    <a:pt x="642937" y="902494"/>
                  </a:lnTo>
                  <a:lnTo>
                    <a:pt x="631031" y="881062"/>
                  </a:lnTo>
                  <a:lnTo>
                    <a:pt x="685800" y="716756"/>
                  </a:lnTo>
                  <a:lnTo>
                    <a:pt x="709612" y="600075"/>
                  </a:lnTo>
                  <a:lnTo>
                    <a:pt x="723900" y="514350"/>
                  </a:lnTo>
                  <a:lnTo>
                    <a:pt x="735806" y="445294"/>
                  </a:lnTo>
                  <a:lnTo>
                    <a:pt x="750093" y="342900"/>
                  </a:lnTo>
                  <a:lnTo>
                    <a:pt x="757237" y="266700"/>
                  </a:lnTo>
                  <a:lnTo>
                    <a:pt x="752475" y="240506"/>
                  </a:lnTo>
                  <a:lnTo>
                    <a:pt x="742950" y="223837"/>
                  </a:lnTo>
                  <a:lnTo>
                    <a:pt x="735806" y="216694"/>
                  </a:lnTo>
                  <a:lnTo>
                    <a:pt x="716756" y="209550"/>
                  </a:lnTo>
                  <a:lnTo>
                    <a:pt x="685800" y="202406"/>
                  </a:lnTo>
                  <a:lnTo>
                    <a:pt x="650081" y="207169"/>
                  </a:lnTo>
                  <a:lnTo>
                    <a:pt x="588168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9">
              <a:extLst>
                <a:ext uri="{FF2B5EF4-FFF2-40B4-BE49-F238E27FC236}">
                  <a16:creationId xmlns:a16="http://schemas.microsoft.com/office/drawing/2014/main" id="{04EA54E6-5651-46B1-ADA1-9F0A5AE8CC3D}"/>
                </a:ext>
              </a:extLst>
            </p:cNvPr>
            <p:cNvSpPr/>
            <p:nvPr/>
          </p:nvSpPr>
          <p:spPr>
            <a:xfrm>
              <a:off x="6088063" y="3535363"/>
              <a:ext cx="673100" cy="276225"/>
            </a:xfrm>
            <a:custGeom>
              <a:avLst/>
              <a:gdLst>
                <a:gd name="connsiteX0" fmla="*/ 445294 w 671513"/>
                <a:gd name="connsiteY0" fmla="*/ 11907 h 276225"/>
                <a:gd name="connsiteX1" fmla="*/ 326232 w 671513"/>
                <a:gd name="connsiteY1" fmla="*/ 23813 h 276225"/>
                <a:gd name="connsiteX2" fmla="*/ 226219 w 671513"/>
                <a:gd name="connsiteY2" fmla="*/ 38100 h 276225"/>
                <a:gd name="connsiteX3" fmla="*/ 138113 w 671513"/>
                <a:gd name="connsiteY3" fmla="*/ 52388 h 276225"/>
                <a:gd name="connsiteX4" fmla="*/ 0 w 671513"/>
                <a:gd name="connsiteY4" fmla="*/ 80963 h 276225"/>
                <a:gd name="connsiteX5" fmla="*/ 50007 w 671513"/>
                <a:gd name="connsiteY5" fmla="*/ 276225 h 276225"/>
                <a:gd name="connsiteX6" fmla="*/ 78582 w 671513"/>
                <a:gd name="connsiteY6" fmla="*/ 250032 h 276225"/>
                <a:gd name="connsiteX7" fmla="*/ 102394 w 671513"/>
                <a:gd name="connsiteY7" fmla="*/ 223838 h 276225"/>
                <a:gd name="connsiteX8" fmla="*/ 128588 w 671513"/>
                <a:gd name="connsiteY8" fmla="*/ 202407 h 276225"/>
                <a:gd name="connsiteX9" fmla="*/ 169069 w 671513"/>
                <a:gd name="connsiteY9" fmla="*/ 185738 h 276225"/>
                <a:gd name="connsiteX10" fmla="*/ 219075 w 671513"/>
                <a:gd name="connsiteY10" fmla="*/ 178594 h 276225"/>
                <a:gd name="connsiteX11" fmla="*/ 307182 w 671513"/>
                <a:gd name="connsiteY11" fmla="*/ 171450 h 276225"/>
                <a:gd name="connsiteX12" fmla="*/ 402432 w 671513"/>
                <a:gd name="connsiteY12" fmla="*/ 169069 h 276225"/>
                <a:gd name="connsiteX13" fmla="*/ 445294 w 671513"/>
                <a:gd name="connsiteY13" fmla="*/ 171450 h 276225"/>
                <a:gd name="connsiteX14" fmla="*/ 514350 w 671513"/>
                <a:gd name="connsiteY14" fmla="*/ 176213 h 276225"/>
                <a:gd name="connsiteX15" fmla="*/ 564357 w 671513"/>
                <a:gd name="connsiteY15" fmla="*/ 192882 h 276225"/>
                <a:gd name="connsiteX16" fmla="*/ 635794 w 671513"/>
                <a:gd name="connsiteY16" fmla="*/ 204788 h 276225"/>
                <a:gd name="connsiteX17" fmla="*/ 671513 w 671513"/>
                <a:gd name="connsiteY17" fmla="*/ 0 h 276225"/>
                <a:gd name="connsiteX18" fmla="*/ 535782 w 671513"/>
                <a:gd name="connsiteY18" fmla="*/ 2382 h 276225"/>
                <a:gd name="connsiteX19" fmla="*/ 445294 w 671513"/>
                <a:gd name="connsiteY19" fmla="*/ 1190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513" h="276225">
                  <a:moveTo>
                    <a:pt x="445294" y="11907"/>
                  </a:moveTo>
                  <a:lnTo>
                    <a:pt x="326232" y="23813"/>
                  </a:lnTo>
                  <a:lnTo>
                    <a:pt x="226219" y="38100"/>
                  </a:lnTo>
                  <a:lnTo>
                    <a:pt x="138113" y="52388"/>
                  </a:lnTo>
                  <a:lnTo>
                    <a:pt x="0" y="80963"/>
                  </a:lnTo>
                  <a:lnTo>
                    <a:pt x="50007" y="276225"/>
                  </a:lnTo>
                  <a:lnTo>
                    <a:pt x="78582" y="250032"/>
                  </a:lnTo>
                  <a:lnTo>
                    <a:pt x="102394" y="223838"/>
                  </a:lnTo>
                  <a:lnTo>
                    <a:pt x="128588" y="202407"/>
                  </a:lnTo>
                  <a:lnTo>
                    <a:pt x="169069" y="185738"/>
                  </a:lnTo>
                  <a:lnTo>
                    <a:pt x="219075" y="178594"/>
                  </a:lnTo>
                  <a:lnTo>
                    <a:pt x="307182" y="171450"/>
                  </a:lnTo>
                  <a:lnTo>
                    <a:pt x="402432" y="169069"/>
                  </a:lnTo>
                  <a:lnTo>
                    <a:pt x="445294" y="171450"/>
                  </a:lnTo>
                  <a:lnTo>
                    <a:pt x="514350" y="176213"/>
                  </a:lnTo>
                  <a:lnTo>
                    <a:pt x="564357" y="192882"/>
                  </a:lnTo>
                  <a:lnTo>
                    <a:pt x="635794" y="204788"/>
                  </a:lnTo>
                  <a:lnTo>
                    <a:pt x="671513" y="0"/>
                  </a:lnTo>
                  <a:lnTo>
                    <a:pt x="535782" y="2382"/>
                  </a:lnTo>
                  <a:lnTo>
                    <a:pt x="445294" y="11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0">
              <a:extLst>
                <a:ext uri="{FF2B5EF4-FFF2-40B4-BE49-F238E27FC236}">
                  <a16:creationId xmlns:a16="http://schemas.microsoft.com/office/drawing/2014/main" id="{F4040747-34A9-406A-96D7-93BE07539F99}"/>
                </a:ext>
              </a:extLst>
            </p:cNvPr>
            <p:cNvSpPr/>
            <p:nvPr/>
          </p:nvSpPr>
          <p:spPr>
            <a:xfrm>
              <a:off x="4194176" y="4232275"/>
              <a:ext cx="2982912" cy="511175"/>
            </a:xfrm>
            <a:custGeom>
              <a:avLst/>
              <a:gdLst>
                <a:gd name="connsiteX0" fmla="*/ 2268886 w 2982803"/>
                <a:gd name="connsiteY0" fmla="*/ 51343 h 510988"/>
                <a:gd name="connsiteX1" fmla="*/ 2151530 w 2982803"/>
                <a:gd name="connsiteY1" fmla="*/ 61123 h 510988"/>
                <a:gd name="connsiteX2" fmla="*/ 2007280 w 2982803"/>
                <a:gd name="connsiteY2" fmla="*/ 78238 h 510988"/>
                <a:gd name="connsiteX3" fmla="*/ 1853250 w 2982803"/>
                <a:gd name="connsiteY3" fmla="*/ 95352 h 510988"/>
                <a:gd name="connsiteX4" fmla="*/ 1711444 w 2982803"/>
                <a:gd name="connsiteY4" fmla="*/ 112466 h 510988"/>
                <a:gd name="connsiteX5" fmla="*/ 1545190 w 2982803"/>
                <a:gd name="connsiteY5" fmla="*/ 134471 h 510988"/>
                <a:gd name="connsiteX6" fmla="*/ 1376490 w 2982803"/>
                <a:gd name="connsiteY6" fmla="*/ 151585 h 510988"/>
                <a:gd name="connsiteX7" fmla="*/ 1154003 w 2982803"/>
                <a:gd name="connsiteY7" fmla="*/ 190704 h 510988"/>
                <a:gd name="connsiteX8" fmla="*/ 955964 w 2982803"/>
                <a:gd name="connsiteY8" fmla="*/ 222488 h 510988"/>
                <a:gd name="connsiteX9" fmla="*/ 718807 w 2982803"/>
                <a:gd name="connsiteY9" fmla="*/ 261607 h 510988"/>
                <a:gd name="connsiteX10" fmla="*/ 503654 w 2982803"/>
                <a:gd name="connsiteY10" fmla="*/ 293390 h 510988"/>
                <a:gd name="connsiteX11" fmla="*/ 410747 w 2982803"/>
                <a:gd name="connsiteY11" fmla="*/ 308060 h 510988"/>
                <a:gd name="connsiteX12" fmla="*/ 381408 w 2982803"/>
                <a:gd name="connsiteY12" fmla="*/ 308060 h 510988"/>
                <a:gd name="connsiteX13" fmla="*/ 339844 w 2982803"/>
                <a:gd name="connsiteY13" fmla="*/ 303170 h 510988"/>
                <a:gd name="connsiteX14" fmla="*/ 261607 w 2982803"/>
                <a:gd name="connsiteY14" fmla="*/ 283611 h 510988"/>
                <a:gd name="connsiteX15" fmla="*/ 158920 w 2982803"/>
                <a:gd name="connsiteY15" fmla="*/ 251827 h 510988"/>
                <a:gd name="connsiteX16" fmla="*/ 70903 w 2982803"/>
                <a:gd name="connsiteY16" fmla="*/ 217598 h 510988"/>
                <a:gd name="connsiteX17" fmla="*/ 44009 w 2982803"/>
                <a:gd name="connsiteY17" fmla="*/ 207818 h 510988"/>
                <a:gd name="connsiteX18" fmla="*/ 22005 w 2982803"/>
                <a:gd name="connsiteY18" fmla="*/ 205373 h 510988"/>
                <a:gd name="connsiteX19" fmla="*/ 9780 w 2982803"/>
                <a:gd name="connsiteY19" fmla="*/ 207818 h 510988"/>
                <a:gd name="connsiteX20" fmla="*/ 0 w 2982803"/>
                <a:gd name="connsiteY20" fmla="*/ 217598 h 510988"/>
                <a:gd name="connsiteX21" fmla="*/ 0 w 2982803"/>
                <a:gd name="connsiteY21" fmla="*/ 239602 h 510988"/>
                <a:gd name="connsiteX22" fmla="*/ 17115 w 2982803"/>
                <a:gd name="connsiteY22" fmla="*/ 268941 h 510988"/>
                <a:gd name="connsiteX23" fmla="*/ 68458 w 2982803"/>
                <a:gd name="connsiteY23" fmla="*/ 330064 h 510988"/>
                <a:gd name="connsiteX24" fmla="*/ 124691 w 2982803"/>
                <a:gd name="connsiteY24" fmla="*/ 386297 h 510988"/>
                <a:gd name="connsiteX25" fmla="*/ 171145 w 2982803"/>
                <a:gd name="connsiteY25" fmla="*/ 427861 h 510988"/>
                <a:gd name="connsiteX26" fmla="*/ 227378 w 2982803"/>
                <a:gd name="connsiteY26" fmla="*/ 466980 h 510988"/>
                <a:gd name="connsiteX27" fmla="*/ 273831 w 2982803"/>
                <a:gd name="connsiteY27" fmla="*/ 488984 h 510988"/>
                <a:gd name="connsiteX28" fmla="*/ 312950 w 2982803"/>
                <a:gd name="connsiteY28" fmla="*/ 501209 h 510988"/>
                <a:gd name="connsiteX29" fmla="*/ 356959 w 2982803"/>
                <a:gd name="connsiteY29" fmla="*/ 510988 h 510988"/>
                <a:gd name="connsiteX30" fmla="*/ 437641 w 2982803"/>
                <a:gd name="connsiteY30" fmla="*/ 498764 h 510988"/>
                <a:gd name="connsiteX31" fmla="*/ 699247 w 2982803"/>
                <a:gd name="connsiteY31" fmla="*/ 447420 h 510988"/>
                <a:gd name="connsiteX32" fmla="*/ 1029312 w 2982803"/>
                <a:gd name="connsiteY32" fmla="*/ 378963 h 510988"/>
                <a:gd name="connsiteX33" fmla="*/ 1286028 w 2982803"/>
                <a:gd name="connsiteY33" fmla="*/ 327619 h 510988"/>
                <a:gd name="connsiteX34" fmla="*/ 1716334 w 2982803"/>
                <a:gd name="connsiteY34" fmla="*/ 278721 h 510988"/>
                <a:gd name="connsiteX35" fmla="*/ 1977941 w 2982803"/>
                <a:gd name="connsiteY35" fmla="*/ 259162 h 510988"/>
                <a:gd name="connsiteX36" fmla="*/ 2153975 w 2982803"/>
                <a:gd name="connsiteY36" fmla="*/ 249382 h 510988"/>
                <a:gd name="connsiteX37" fmla="*/ 2344678 w 2982803"/>
                <a:gd name="connsiteY37" fmla="*/ 246937 h 510988"/>
                <a:gd name="connsiteX38" fmla="*/ 2498708 w 2982803"/>
                <a:gd name="connsiteY38" fmla="*/ 249382 h 510988"/>
                <a:gd name="connsiteX39" fmla="*/ 2679632 w 2982803"/>
                <a:gd name="connsiteY39" fmla="*/ 256717 h 510988"/>
                <a:gd name="connsiteX40" fmla="*/ 2784764 w 2982803"/>
                <a:gd name="connsiteY40" fmla="*/ 264051 h 510988"/>
                <a:gd name="connsiteX41" fmla="*/ 2845887 w 2982803"/>
                <a:gd name="connsiteY41" fmla="*/ 264051 h 510988"/>
                <a:gd name="connsiteX42" fmla="*/ 2907010 w 2982803"/>
                <a:gd name="connsiteY42" fmla="*/ 256717 h 510988"/>
                <a:gd name="connsiteX43" fmla="*/ 2958353 w 2982803"/>
                <a:gd name="connsiteY43" fmla="*/ 242047 h 510988"/>
                <a:gd name="connsiteX44" fmla="*/ 2977913 w 2982803"/>
                <a:gd name="connsiteY44" fmla="*/ 229823 h 510988"/>
                <a:gd name="connsiteX45" fmla="*/ 2982803 w 2982803"/>
                <a:gd name="connsiteY45" fmla="*/ 217598 h 510988"/>
                <a:gd name="connsiteX46" fmla="*/ 2982803 w 2982803"/>
                <a:gd name="connsiteY46" fmla="*/ 205373 h 510988"/>
                <a:gd name="connsiteX47" fmla="*/ 2982803 w 2982803"/>
                <a:gd name="connsiteY47" fmla="*/ 188259 h 510988"/>
                <a:gd name="connsiteX48" fmla="*/ 2975468 w 2982803"/>
                <a:gd name="connsiteY48" fmla="*/ 171145 h 510988"/>
                <a:gd name="connsiteX49" fmla="*/ 2948574 w 2982803"/>
                <a:gd name="connsiteY49" fmla="*/ 139361 h 510988"/>
                <a:gd name="connsiteX50" fmla="*/ 2911900 w 2982803"/>
                <a:gd name="connsiteY50" fmla="*/ 107577 h 510988"/>
                <a:gd name="connsiteX51" fmla="*/ 2858112 w 2982803"/>
                <a:gd name="connsiteY51" fmla="*/ 78238 h 510988"/>
                <a:gd name="connsiteX52" fmla="*/ 2789654 w 2982803"/>
                <a:gd name="connsiteY52" fmla="*/ 46454 h 510988"/>
                <a:gd name="connsiteX53" fmla="*/ 2689412 w 2982803"/>
                <a:gd name="connsiteY53" fmla="*/ 14670 h 510988"/>
                <a:gd name="connsiteX54" fmla="*/ 2613620 w 2982803"/>
                <a:gd name="connsiteY54" fmla="*/ 0 h 510988"/>
                <a:gd name="connsiteX55" fmla="*/ 2579391 w 2982803"/>
                <a:gd name="connsiteY55" fmla="*/ 0 h 510988"/>
                <a:gd name="connsiteX56" fmla="*/ 2559831 w 2982803"/>
                <a:gd name="connsiteY56" fmla="*/ 0 h 510988"/>
                <a:gd name="connsiteX57" fmla="*/ 2484039 w 2982803"/>
                <a:gd name="connsiteY57" fmla="*/ 19559 h 510988"/>
                <a:gd name="connsiteX58" fmla="*/ 2400912 w 2982803"/>
                <a:gd name="connsiteY58" fmla="*/ 44009 h 510988"/>
                <a:gd name="connsiteX59" fmla="*/ 2268886 w 2982803"/>
                <a:gd name="connsiteY59" fmla="*/ 51343 h 5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2803" h="510988">
                  <a:moveTo>
                    <a:pt x="2268886" y="51343"/>
                  </a:moveTo>
                  <a:lnTo>
                    <a:pt x="2151530" y="61123"/>
                  </a:lnTo>
                  <a:lnTo>
                    <a:pt x="2007280" y="78238"/>
                  </a:lnTo>
                  <a:lnTo>
                    <a:pt x="1853250" y="95352"/>
                  </a:lnTo>
                  <a:lnTo>
                    <a:pt x="1711444" y="112466"/>
                  </a:lnTo>
                  <a:lnTo>
                    <a:pt x="1545190" y="134471"/>
                  </a:lnTo>
                  <a:lnTo>
                    <a:pt x="1376490" y="151585"/>
                  </a:lnTo>
                  <a:lnTo>
                    <a:pt x="1154003" y="190704"/>
                  </a:lnTo>
                  <a:lnTo>
                    <a:pt x="955964" y="222488"/>
                  </a:lnTo>
                  <a:lnTo>
                    <a:pt x="718807" y="261607"/>
                  </a:lnTo>
                  <a:lnTo>
                    <a:pt x="503654" y="293390"/>
                  </a:lnTo>
                  <a:lnTo>
                    <a:pt x="410747" y="308060"/>
                  </a:lnTo>
                  <a:lnTo>
                    <a:pt x="381408" y="308060"/>
                  </a:lnTo>
                  <a:lnTo>
                    <a:pt x="339844" y="303170"/>
                  </a:lnTo>
                  <a:lnTo>
                    <a:pt x="261607" y="283611"/>
                  </a:lnTo>
                  <a:lnTo>
                    <a:pt x="158920" y="251827"/>
                  </a:lnTo>
                  <a:lnTo>
                    <a:pt x="70903" y="217598"/>
                  </a:lnTo>
                  <a:lnTo>
                    <a:pt x="44009" y="207818"/>
                  </a:lnTo>
                  <a:lnTo>
                    <a:pt x="22005" y="205373"/>
                  </a:lnTo>
                  <a:lnTo>
                    <a:pt x="9780" y="207818"/>
                  </a:lnTo>
                  <a:lnTo>
                    <a:pt x="0" y="217598"/>
                  </a:lnTo>
                  <a:lnTo>
                    <a:pt x="0" y="239602"/>
                  </a:lnTo>
                  <a:lnTo>
                    <a:pt x="17115" y="268941"/>
                  </a:lnTo>
                  <a:lnTo>
                    <a:pt x="68458" y="330064"/>
                  </a:lnTo>
                  <a:lnTo>
                    <a:pt x="124691" y="386297"/>
                  </a:lnTo>
                  <a:lnTo>
                    <a:pt x="171145" y="427861"/>
                  </a:lnTo>
                  <a:lnTo>
                    <a:pt x="227378" y="466980"/>
                  </a:lnTo>
                  <a:lnTo>
                    <a:pt x="273831" y="488984"/>
                  </a:lnTo>
                  <a:lnTo>
                    <a:pt x="312950" y="501209"/>
                  </a:lnTo>
                  <a:lnTo>
                    <a:pt x="356959" y="510988"/>
                  </a:lnTo>
                  <a:lnTo>
                    <a:pt x="437641" y="498764"/>
                  </a:lnTo>
                  <a:lnTo>
                    <a:pt x="699247" y="447420"/>
                  </a:lnTo>
                  <a:lnTo>
                    <a:pt x="1029312" y="378963"/>
                  </a:lnTo>
                  <a:lnTo>
                    <a:pt x="1286028" y="327619"/>
                  </a:lnTo>
                  <a:lnTo>
                    <a:pt x="1716334" y="278721"/>
                  </a:lnTo>
                  <a:lnTo>
                    <a:pt x="1977941" y="259162"/>
                  </a:lnTo>
                  <a:lnTo>
                    <a:pt x="2153975" y="249382"/>
                  </a:lnTo>
                  <a:lnTo>
                    <a:pt x="2344678" y="246937"/>
                  </a:lnTo>
                  <a:lnTo>
                    <a:pt x="2498708" y="249382"/>
                  </a:lnTo>
                  <a:lnTo>
                    <a:pt x="2679632" y="256717"/>
                  </a:lnTo>
                  <a:lnTo>
                    <a:pt x="2784764" y="264051"/>
                  </a:lnTo>
                  <a:lnTo>
                    <a:pt x="2845887" y="264051"/>
                  </a:lnTo>
                  <a:lnTo>
                    <a:pt x="2907010" y="256717"/>
                  </a:lnTo>
                  <a:lnTo>
                    <a:pt x="2958353" y="242047"/>
                  </a:lnTo>
                  <a:lnTo>
                    <a:pt x="2977913" y="229823"/>
                  </a:lnTo>
                  <a:lnTo>
                    <a:pt x="2982803" y="217598"/>
                  </a:lnTo>
                  <a:lnTo>
                    <a:pt x="2982803" y="205373"/>
                  </a:lnTo>
                  <a:lnTo>
                    <a:pt x="2982803" y="188259"/>
                  </a:lnTo>
                  <a:lnTo>
                    <a:pt x="2975468" y="171145"/>
                  </a:lnTo>
                  <a:lnTo>
                    <a:pt x="2948574" y="139361"/>
                  </a:lnTo>
                  <a:lnTo>
                    <a:pt x="2911900" y="107577"/>
                  </a:lnTo>
                  <a:lnTo>
                    <a:pt x="2858112" y="78238"/>
                  </a:lnTo>
                  <a:lnTo>
                    <a:pt x="2789654" y="46454"/>
                  </a:lnTo>
                  <a:lnTo>
                    <a:pt x="2689412" y="14670"/>
                  </a:lnTo>
                  <a:lnTo>
                    <a:pt x="2613620" y="0"/>
                  </a:lnTo>
                  <a:lnTo>
                    <a:pt x="2579391" y="0"/>
                  </a:lnTo>
                  <a:lnTo>
                    <a:pt x="2559831" y="0"/>
                  </a:lnTo>
                  <a:lnTo>
                    <a:pt x="2484039" y="19559"/>
                  </a:lnTo>
                  <a:lnTo>
                    <a:pt x="2400912" y="44009"/>
                  </a:lnTo>
                  <a:lnTo>
                    <a:pt x="2268886" y="513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D0ED1A83-A833-4241-A859-0C8F2271B806}"/>
                </a:ext>
              </a:extLst>
            </p:cNvPr>
            <p:cNvSpPr/>
            <p:nvPr/>
          </p:nvSpPr>
          <p:spPr>
            <a:xfrm rot="16200000">
              <a:off x="4506120" y="4772819"/>
              <a:ext cx="2281237" cy="352425"/>
            </a:xfrm>
            <a:custGeom>
              <a:avLst/>
              <a:gdLst>
                <a:gd name="connsiteX0" fmla="*/ 669132 w 2281238"/>
                <a:gd name="connsiteY0" fmla="*/ 83343 h 352425"/>
                <a:gd name="connsiteX1" fmla="*/ 831057 w 2281238"/>
                <a:gd name="connsiteY1" fmla="*/ 90487 h 352425"/>
                <a:gd name="connsiteX2" fmla="*/ 1033463 w 2281238"/>
                <a:gd name="connsiteY2" fmla="*/ 95250 h 352425"/>
                <a:gd name="connsiteX3" fmla="*/ 1185863 w 2281238"/>
                <a:gd name="connsiteY3" fmla="*/ 95250 h 352425"/>
                <a:gd name="connsiteX4" fmla="*/ 1304925 w 2281238"/>
                <a:gd name="connsiteY4" fmla="*/ 100012 h 352425"/>
                <a:gd name="connsiteX5" fmla="*/ 1700213 w 2281238"/>
                <a:gd name="connsiteY5" fmla="*/ 95250 h 352425"/>
                <a:gd name="connsiteX6" fmla="*/ 1866900 w 2281238"/>
                <a:gd name="connsiteY6" fmla="*/ 97631 h 352425"/>
                <a:gd name="connsiteX7" fmla="*/ 2057400 w 2281238"/>
                <a:gd name="connsiteY7" fmla="*/ 95250 h 352425"/>
                <a:gd name="connsiteX8" fmla="*/ 2100263 w 2281238"/>
                <a:gd name="connsiteY8" fmla="*/ 90487 h 352425"/>
                <a:gd name="connsiteX9" fmla="*/ 2143125 w 2281238"/>
                <a:gd name="connsiteY9" fmla="*/ 80962 h 352425"/>
                <a:gd name="connsiteX10" fmla="*/ 2176463 w 2281238"/>
                <a:gd name="connsiteY10" fmla="*/ 66675 h 352425"/>
                <a:gd name="connsiteX11" fmla="*/ 2197894 w 2281238"/>
                <a:gd name="connsiteY11" fmla="*/ 52387 h 352425"/>
                <a:gd name="connsiteX12" fmla="*/ 2219325 w 2281238"/>
                <a:gd name="connsiteY12" fmla="*/ 26193 h 352425"/>
                <a:gd name="connsiteX13" fmla="*/ 2233613 w 2281238"/>
                <a:gd name="connsiteY13" fmla="*/ 9525 h 352425"/>
                <a:gd name="connsiteX14" fmla="*/ 2255044 w 2281238"/>
                <a:gd name="connsiteY14" fmla="*/ 0 h 352425"/>
                <a:gd name="connsiteX15" fmla="*/ 2266950 w 2281238"/>
                <a:gd name="connsiteY15" fmla="*/ 0 h 352425"/>
                <a:gd name="connsiteX16" fmla="*/ 2271713 w 2281238"/>
                <a:gd name="connsiteY16" fmla="*/ 4762 h 352425"/>
                <a:gd name="connsiteX17" fmla="*/ 2276475 w 2281238"/>
                <a:gd name="connsiteY17" fmla="*/ 14287 h 352425"/>
                <a:gd name="connsiteX18" fmla="*/ 2281238 w 2281238"/>
                <a:gd name="connsiteY18" fmla="*/ 26193 h 352425"/>
                <a:gd name="connsiteX19" fmla="*/ 2281238 w 2281238"/>
                <a:gd name="connsiteY19" fmla="*/ 47625 h 352425"/>
                <a:gd name="connsiteX20" fmla="*/ 2281238 w 2281238"/>
                <a:gd name="connsiteY20" fmla="*/ 78581 h 352425"/>
                <a:gd name="connsiteX21" fmla="*/ 2274094 w 2281238"/>
                <a:gd name="connsiteY21" fmla="*/ 116681 h 352425"/>
                <a:gd name="connsiteX22" fmla="*/ 2262188 w 2281238"/>
                <a:gd name="connsiteY22" fmla="*/ 157162 h 352425"/>
                <a:gd name="connsiteX23" fmla="*/ 2245519 w 2281238"/>
                <a:gd name="connsiteY23" fmla="*/ 197643 h 352425"/>
                <a:gd name="connsiteX24" fmla="*/ 2231232 w 2281238"/>
                <a:gd name="connsiteY24" fmla="*/ 223837 h 352425"/>
                <a:gd name="connsiteX25" fmla="*/ 2202657 w 2281238"/>
                <a:gd name="connsiteY25" fmla="*/ 266700 h 352425"/>
                <a:gd name="connsiteX26" fmla="*/ 2171700 w 2281238"/>
                <a:gd name="connsiteY26" fmla="*/ 300037 h 352425"/>
                <a:gd name="connsiteX27" fmla="*/ 2135982 w 2281238"/>
                <a:gd name="connsiteY27" fmla="*/ 330993 h 352425"/>
                <a:gd name="connsiteX28" fmla="*/ 2109788 w 2281238"/>
                <a:gd name="connsiteY28" fmla="*/ 347662 h 352425"/>
                <a:gd name="connsiteX29" fmla="*/ 2090738 w 2281238"/>
                <a:gd name="connsiteY29" fmla="*/ 350043 h 352425"/>
                <a:gd name="connsiteX30" fmla="*/ 2076450 w 2281238"/>
                <a:gd name="connsiteY30" fmla="*/ 352425 h 352425"/>
                <a:gd name="connsiteX31" fmla="*/ 2050257 w 2281238"/>
                <a:gd name="connsiteY31" fmla="*/ 347662 h 352425"/>
                <a:gd name="connsiteX32" fmla="*/ 2019300 w 2281238"/>
                <a:gd name="connsiteY32" fmla="*/ 323850 h 352425"/>
                <a:gd name="connsiteX33" fmla="*/ 1988344 w 2281238"/>
                <a:gd name="connsiteY33" fmla="*/ 307181 h 352425"/>
                <a:gd name="connsiteX34" fmla="*/ 1952625 w 2281238"/>
                <a:gd name="connsiteY34" fmla="*/ 300037 h 352425"/>
                <a:gd name="connsiteX35" fmla="*/ 1852613 w 2281238"/>
                <a:gd name="connsiteY35" fmla="*/ 297656 h 352425"/>
                <a:gd name="connsiteX36" fmla="*/ 1702594 w 2281238"/>
                <a:gd name="connsiteY36" fmla="*/ 300037 h 352425"/>
                <a:gd name="connsiteX37" fmla="*/ 1388269 w 2281238"/>
                <a:gd name="connsiteY37" fmla="*/ 300037 h 352425"/>
                <a:gd name="connsiteX38" fmla="*/ 1019175 w 2281238"/>
                <a:gd name="connsiteY38" fmla="*/ 297656 h 352425"/>
                <a:gd name="connsiteX39" fmla="*/ 735807 w 2281238"/>
                <a:gd name="connsiteY39" fmla="*/ 297656 h 352425"/>
                <a:gd name="connsiteX40" fmla="*/ 433388 w 2281238"/>
                <a:gd name="connsiteY40" fmla="*/ 297656 h 352425"/>
                <a:gd name="connsiteX41" fmla="*/ 226219 w 2281238"/>
                <a:gd name="connsiteY41" fmla="*/ 297656 h 352425"/>
                <a:gd name="connsiteX42" fmla="*/ 142875 w 2281238"/>
                <a:gd name="connsiteY42" fmla="*/ 290512 h 352425"/>
                <a:gd name="connsiteX43" fmla="*/ 69057 w 2281238"/>
                <a:gd name="connsiteY43" fmla="*/ 278606 h 352425"/>
                <a:gd name="connsiteX44" fmla="*/ 52388 w 2281238"/>
                <a:gd name="connsiteY44" fmla="*/ 273843 h 352425"/>
                <a:gd name="connsiteX45" fmla="*/ 38100 w 2281238"/>
                <a:gd name="connsiteY45" fmla="*/ 261937 h 352425"/>
                <a:gd name="connsiteX46" fmla="*/ 21432 w 2281238"/>
                <a:gd name="connsiteY46" fmla="*/ 240506 h 352425"/>
                <a:gd name="connsiteX47" fmla="*/ 7144 w 2281238"/>
                <a:gd name="connsiteY47" fmla="*/ 211931 h 352425"/>
                <a:gd name="connsiteX48" fmla="*/ 2382 w 2281238"/>
                <a:gd name="connsiteY48" fmla="*/ 192881 h 352425"/>
                <a:gd name="connsiteX49" fmla="*/ 0 w 2281238"/>
                <a:gd name="connsiteY49" fmla="*/ 169068 h 352425"/>
                <a:gd name="connsiteX50" fmla="*/ 2382 w 2281238"/>
                <a:gd name="connsiteY50" fmla="*/ 152400 h 352425"/>
                <a:gd name="connsiteX51" fmla="*/ 9525 w 2281238"/>
                <a:gd name="connsiteY51" fmla="*/ 135731 h 352425"/>
                <a:gd name="connsiteX52" fmla="*/ 33338 w 2281238"/>
                <a:gd name="connsiteY52" fmla="*/ 111918 h 352425"/>
                <a:gd name="connsiteX53" fmla="*/ 59532 w 2281238"/>
                <a:gd name="connsiteY53" fmla="*/ 92868 h 352425"/>
                <a:gd name="connsiteX54" fmla="*/ 92869 w 2281238"/>
                <a:gd name="connsiteY54" fmla="*/ 73818 h 352425"/>
                <a:gd name="connsiteX55" fmla="*/ 119063 w 2281238"/>
                <a:gd name="connsiteY55" fmla="*/ 64293 h 352425"/>
                <a:gd name="connsiteX56" fmla="*/ 161925 w 2281238"/>
                <a:gd name="connsiteY56" fmla="*/ 54768 h 352425"/>
                <a:gd name="connsiteX57" fmla="*/ 192882 w 2281238"/>
                <a:gd name="connsiteY57" fmla="*/ 52387 h 352425"/>
                <a:gd name="connsiteX58" fmla="*/ 264319 w 2281238"/>
                <a:gd name="connsiteY58" fmla="*/ 57150 h 352425"/>
                <a:gd name="connsiteX59" fmla="*/ 478632 w 2281238"/>
                <a:gd name="connsiteY59" fmla="*/ 73818 h 352425"/>
                <a:gd name="connsiteX60" fmla="*/ 669132 w 2281238"/>
                <a:gd name="connsiteY60" fmla="*/ 833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81238" h="352425">
                  <a:moveTo>
                    <a:pt x="669132" y="83343"/>
                  </a:moveTo>
                  <a:lnTo>
                    <a:pt x="831057" y="90487"/>
                  </a:lnTo>
                  <a:lnTo>
                    <a:pt x="1033463" y="95250"/>
                  </a:lnTo>
                  <a:lnTo>
                    <a:pt x="1185863" y="95250"/>
                  </a:lnTo>
                  <a:lnTo>
                    <a:pt x="1304925" y="100012"/>
                  </a:lnTo>
                  <a:lnTo>
                    <a:pt x="1700213" y="95250"/>
                  </a:lnTo>
                  <a:lnTo>
                    <a:pt x="1866900" y="97631"/>
                  </a:lnTo>
                  <a:lnTo>
                    <a:pt x="2057400" y="95250"/>
                  </a:lnTo>
                  <a:lnTo>
                    <a:pt x="2100263" y="90487"/>
                  </a:lnTo>
                  <a:lnTo>
                    <a:pt x="2143125" y="80962"/>
                  </a:lnTo>
                  <a:lnTo>
                    <a:pt x="2176463" y="66675"/>
                  </a:lnTo>
                  <a:lnTo>
                    <a:pt x="2197894" y="52387"/>
                  </a:lnTo>
                  <a:lnTo>
                    <a:pt x="2219325" y="26193"/>
                  </a:lnTo>
                  <a:lnTo>
                    <a:pt x="2233613" y="9525"/>
                  </a:lnTo>
                  <a:lnTo>
                    <a:pt x="2255044" y="0"/>
                  </a:lnTo>
                  <a:lnTo>
                    <a:pt x="2266950" y="0"/>
                  </a:lnTo>
                  <a:lnTo>
                    <a:pt x="2271713" y="4762"/>
                  </a:lnTo>
                  <a:lnTo>
                    <a:pt x="2276475" y="14287"/>
                  </a:lnTo>
                  <a:lnTo>
                    <a:pt x="2281238" y="26193"/>
                  </a:lnTo>
                  <a:lnTo>
                    <a:pt x="2281238" y="47625"/>
                  </a:lnTo>
                  <a:lnTo>
                    <a:pt x="2281238" y="78581"/>
                  </a:lnTo>
                  <a:lnTo>
                    <a:pt x="2274094" y="116681"/>
                  </a:lnTo>
                  <a:lnTo>
                    <a:pt x="2262188" y="157162"/>
                  </a:lnTo>
                  <a:lnTo>
                    <a:pt x="2245519" y="197643"/>
                  </a:lnTo>
                  <a:lnTo>
                    <a:pt x="2231232" y="223837"/>
                  </a:lnTo>
                  <a:lnTo>
                    <a:pt x="2202657" y="266700"/>
                  </a:lnTo>
                  <a:lnTo>
                    <a:pt x="2171700" y="300037"/>
                  </a:lnTo>
                  <a:lnTo>
                    <a:pt x="2135982" y="330993"/>
                  </a:lnTo>
                  <a:lnTo>
                    <a:pt x="2109788" y="347662"/>
                  </a:lnTo>
                  <a:lnTo>
                    <a:pt x="2090738" y="350043"/>
                  </a:lnTo>
                  <a:lnTo>
                    <a:pt x="2076450" y="352425"/>
                  </a:lnTo>
                  <a:lnTo>
                    <a:pt x="2050257" y="347662"/>
                  </a:lnTo>
                  <a:lnTo>
                    <a:pt x="2019300" y="323850"/>
                  </a:lnTo>
                  <a:lnTo>
                    <a:pt x="1988344" y="307181"/>
                  </a:lnTo>
                  <a:lnTo>
                    <a:pt x="1952625" y="300037"/>
                  </a:lnTo>
                  <a:lnTo>
                    <a:pt x="1852613" y="297656"/>
                  </a:lnTo>
                  <a:lnTo>
                    <a:pt x="1702594" y="300037"/>
                  </a:lnTo>
                  <a:lnTo>
                    <a:pt x="1388269" y="300037"/>
                  </a:lnTo>
                  <a:lnTo>
                    <a:pt x="1019175" y="297656"/>
                  </a:lnTo>
                  <a:lnTo>
                    <a:pt x="735807" y="297656"/>
                  </a:lnTo>
                  <a:lnTo>
                    <a:pt x="433388" y="297656"/>
                  </a:lnTo>
                  <a:lnTo>
                    <a:pt x="226219" y="297656"/>
                  </a:lnTo>
                  <a:lnTo>
                    <a:pt x="142875" y="290512"/>
                  </a:lnTo>
                  <a:lnTo>
                    <a:pt x="69057" y="278606"/>
                  </a:lnTo>
                  <a:lnTo>
                    <a:pt x="52388" y="273843"/>
                  </a:lnTo>
                  <a:lnTo>
                    <a:pt x="38100" y="261937"/>
                  </a:lnTo>
                  <a:lnTo>
                    <a:pt x="21432" y="240506"/>
                  </a:lnTo>
                  <a:lnTo>
                    <a:pt x="7144" y="211931"/>
                  </a:lnTo>
                  <a:lnTo>
                    <a:pt x="2382" y="192881"/>
                  </a:lnTo>
                  <a:lnTo>
                    <a:pt x="0" y="169068"/>
                  </a:lnTo>
                  <a:lnTo>
                    <a:pt x="2382" y="152400"/>
                  </a:lnTo>
                  <a:lnTo>
                    <a:pt x="9525" y="135731"/>
                  </a:lnTo>
                  <a:lnTo>
                    <a:pt x="33338" y="111918"/>
                  </a:lnTo>
                  <a:lnTo>
                    <a:pt x="59532" y="92868"/>
                  </a:lnTo>
                  <a:lnTo>
                    <a:pt x="92869" y="73818"/>
                  </a:lnTo>
                  <a:lnTo>
                    <a:pt x="119063" y="64293"/>
                  </a:lnTo>
                  <a:lnTo>
                    <a:pt x="161925" y="54768"/>
                  </a:lnTo>
                  <a:lnTo>
                    <a:pt x="192882" y="52387"/>
                  </a:lnTo>
                  <a:lnTo>
                    <a:pt x="264319" y="57150"/>
                  </a:lnTo>
                  <a:lnTo>
                    <a:pt x="478632" y="73818"/>
                  </a:lnTo>
                  <a:lnTo>
                    <a:pt x="669132" y="833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1">
              <a:extLst>
                <a:ext uri="{FF2B5EF4-FFF2-40B4-BE49-F238E27FC236}">
                  <a16:creationId xmlns:a16="http://schemas.microsoft.com/office/drawing/2014/main" id="{0DB7D4C5-6DFF-4113-BFC9-61411F1D79A3}"/>
                </a:ext>
              </a:extLst>
            </p:cNvPr>
            <p:cNvSpPr/>
            <p:nvPr/>
          </p:nvSpPr>
          <p:spPr>
            <a:xfrm>
              <a:off x="3944938" y="4500563"/>
              <a:ext cx="1670050" cy="1371600"/>
            </a:xfrm>
            <a:custGeom>
              <a:avLst/>
              <a:gdLst>
                <a:gd name="connsiteX0" fmla="*/ 1416844 w 1669257"/>
                <a:gd name="connsiteY0" fmla="*/ 176212 h 1371600"/>
                <a:gd name="connsiteX1" fmla="*/ 1485900 w 1669257"/>
                <a:gd name="connsiteY1" fmla="*/ 92868 h 1371600"/>
                <a:gd name="connsiteX2" fmla="*/ 1540669 w 1669257"/>
                <a:gd name="connsiteY2" fmla="*/ 11906 h 1371600"/>
                <a:gd name="connsiteX3" fmla="*/ 1669257 w 1669257"/>
                <a:gd name="connsiteY3" fmla="*/ 0 h 1371600"/>
                <a:gd name="connsiteX4" fmla="*/ 1669257 w 1669257"/>
                <a:gd name="connsiteY4" fmla="*/ 264318 h 1371600"/>
                <a:gd name="connsiteX5" fmla="*/ 1571625 w 1669257"/>
                <a:gd name="connsiteY5" fmla="*/ 359568 h 1371600"/>
                <a:gd name="connsiteX6" fmla="*/ 1431132 w 1669257"/>
                <a:gd name="connsiteY6" fmla="*/ 495300 h 1371600"/>
                <a:gd name="connsiteX7" fmla="*/ 1259682 w 1669257"/>
                <a:gd name="connsiteY7" fmla="*/ 650081 h 1371600"/>
                <a:gd name="connsiteX8" fmla="*/ 1133475 w 1669257"/>
                <a:gd name="connsiteY8" fmla="*/ 750093 h 1371600"/>
                <a:gd name="connsiteX9" fmla="*/ 969169 w 1669257"/>
                <a:gd name="connsiteY9" fmla="*/ 876300 h 1371600"/>
                <a:gd name="connsiteX10" fmla="*/ 783432 w 1669257"/>
                <a:gd name="connsiteY10" fmla="*/ 1004887 h 1371600"/>
                <a:gd name="connsiteX11" fmla="*/ 621507 w 1669257"/>
                <a:gd name="connsiteY11" fmla="*/ 1100137 h 1371600"/>
                <a:gd name="connsiteX12" fmla="*/ 500063 w 1669257"/>
                <a:gd name="connsiteY12" fmla="*/ 1166812 h 1371600"/>
                <a:gd name="connsiteX13" fmla="*/ 369094 w 1669257"/>
                <a:gd name="connsiteY13" fmla="*/ 1231106 h 1371600"/>
                <a:gd name="connsiteX14" fmla="*/ 226219 w 1669257"/>
                <a:gd name="connsiteY14" fmla="*/ 1295400 h 1371600"/>
                <a:gd name="connsiteX15" fmla="*/ 42863 w 1669257"/>
                <a:gd name="connsiteY15" fmla="*/ 1366837 h 1371600"/>
                <a:gd name="connsiteX16" fmla="*/ 19050 w 1669257"/>
                <a:gd name="connsiteY16" fmla="*/ 1371600 h 1371600"/>
                <a:gd name="connsiteX17" fmla="*/ 7144 w 1669257"/>
                <a:gd name="connsiteY17" fmla="*/ 1371600 h 1371600"/>
                <a:gd name="connsiteX18" fmla="*/ 0 w 1669257"/>
                <a:gd name="connsiteY18" fmla="*/ 1366837 h 1371600"/>
                <a:gd name="connsiteX19" fmla="*/ 0 w 1669257"/>
                <a:gd name="connsiteY19" fmla="*/ 1352550 h 1371600"/>
                <a:gd name="connsiteX20" fmla="*/ 9525 w 1669257"/>
                <a:gd name="connsiteY20" fmla="*/ 1323975 h 1371600"/>
                <a:gd name="connsiteX21" fmla="*/ 23813 w 1669257"/>
                <a:gd name="connsiteY21" fmla="*/ 1307306 h 1371600"/>
                <a:gd name="connsiteX22" fmla="*/ 109538 w 1669257"/>
                <a:gd name="connsiteY22" fmla="*/ 1259681 h 1371600"/>
                <a:gd name="connsiteX23" fmla="*/ 321469 w 1669257"/>
                <a:gd name="connsiteY23" fmla="*/ 1126331 h 1371600"/>
                <a:gd name="connsiteX24" fmla="*/ 492919 w 1669257"/>
                <a:gd name="connsiteY24" fmla="*/ 1014412 h 1371600"/>
                <a:gd name="connsiteX25" fmla="*/ 652463 w 1669257"/>
                <a:gd name="connsiteY25" fmla="*/ 900112 h 1371600"/>
                <a:gd name="connsiteX26" fmla="*/ 766763 w 1669257"/>
                <a:gd name="connsiteY26" fmla="*/ 809625 h 1371600"/>
                <a:gd name="connsiteX27" fmla="*/ 888207 w 1669257"/>
                <a:gd name="connsiteY27" fmla="*/ 707231 h 1371600"/>
                <a:gd name="connsiteX28" fmla="*/ 997744 w 1669257"/>
                <a:gd name="connsiteY28" fmla="*/ 611981 h 1371600"/>
                <a:gd name="connsiteX29" fmla="*/ 1102519 w 1669257"/>
                <a:gd name="connsiteY29" fmla="*/ 511968 h 1371600"/>
                <a:gd name="connsiteX30" fmla="*/ 1219200 w 1669257"/>
                <a:gd name="connsiteY30" fmla="*/ 395287 h 1371600"/>
                <a:gd name="connsiteX31" fmla="*/ 1416844 w 1669257"/>
                <a:gd name="connsiteY31" fmla="*/ 17621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9257" h="1371600">
                  <a:moveTo>
                    <a:pt x="1416844" y="176212"/>
                  </a:moveTo>
                  <a:lnTo>
                    <a:pt x="1485900" y="92868"/>
                  </a:lnTo>
                  <a:lnTo>
                    <a:pt x="1540669" y="11906"/>
                  </a:lnTo>
                  <a:lnTo>
                    <a:pt x="1669257" y="0"/>
                  </a:lnTo>
                  <a:lnTo>
                    <a:pt x="1669257" y="264318"/>
                  </a:lnTo>
                  <a:lnTo>
                    <a:pt x="1571625" y="359568"/>
                  </a:lnTo>
                  <a:lnTo>
                    <a:pt x="1431132" y="495300"/>
                  </a:lnTo>
                  <a:lnTo>
                    <a:pt x="1259682" y="650081"/>
                  </a:lnTo>
                  <a:lnTo>
                    <a:pt x="1133475" y="750093"/>
                  </a:lnTo>
                  <a:lnTo>
                    <a:pt x="969169" y="876300"/>
                  </a:lnTo>
                  <a:lnTo>
                    <a:pt x="783432" y="1004887"/>
                  </a:lnTo>
                  <a:lnTo>
                    <a:pt x="621507" y="1100137"/>
                  </a:lnTo>
                  <a:lnTo>
                    <a:pt x="500063" y="1166812"/>
                  </a:lnTo>
                  <a:lnTo>
                    <a:pt x="369094" y="1231106"/>
                  </a:lnTo>
                  <a:lnTo>
                    <a:pt x="226219" y="1295400"/>
                  </a:lnTo>
                  <a:lnTo>
                    <a:pt x="42863" y="1366837"/>
                  </a:lnTo>
                  <a:lnTo>
                    <a:pt x="19050" y="1371600"/>
                  </a:lnTo>
                  <a:lnTo>
                    <a:pt x="7144" y="1371600"/>
                  </a:lnTo>
                  <a:lnTo>
                    <a:pt x="0" y="1366837"/>
                  </a:lnTo>
                  <a:lnTo>
                    <a:pt x="0" y="1352550"/>
                  </a:lnTo>
                  <a:lnTo>
                    <a:pt x="9525" y="1323975"/>
                  </a:lnTo>
                  <a:lnTo>
                    <a:pt x="23813" y="1307306"/>
                  </a:lnTo>
                  <a:lnTo>
                    <a:pt x="109538" y="1259681"/>
                  </a:lnTo>
                  <a:lnTo>
                    <a:pt x="321469" y="1126331"/>
                  </a:lnTo>
                  <a:lnTo>
                    <a:pt x="492919" y="1014412"/>
                  </a:lnTo>
                  <a:lnTo>
                    <a:pt x="652463" y="900112"/>
                  </a:lnTo>
                  <a:lnTo>
                    <a:pt x="766763" y="809625"/>
                  </a:lnTo>
                  <a:lnTo>
                    <a:pt x="888207" y="707231"/>
                  </a:lnTo>
                  <a:lnTo>
                    <a:pt x="997744" y="611981"/>
                  </a:lnTo>
                  <a:lnTo>
                    <a:pt x="1102519" y="511968"/>
                  </a:lnTo>
                  <a:lnTo>
                    <a:pt x="1219200" y="395287"/>
                  </a:lnTo>
                  <a:lnTo>
                    <a:pt x="1416844" y="1762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2">
              <a:extLst>
                <a:ext uri="{FF2B5EF4-FFF2-40B4-BE49-F238E27FC236}">
                  <a16:creationId xmlns:a16="http://schemas.microsoft.com/office/drawing/2014/main" id="{DEDB0BEC-3517-4535-84BD-11156CE9BE58}"/>
                </a:ext>
              </a:extLst>
            </p:cNvPr>
            <p:cNvSpPr/>
            <p:nvPr/>
          </p:nvSpPr>
          <p:spPr>
            <a:xfrm>
              <a:off x="5722938" y="4459288"/>
              <a:ext cx="1841500" cy="1355725"/>
            </a:xfrm>
            <a:custGeom>
              <a:avLst/>
              <a:gdLst>
                <a:gd name="connsiteX0" fmla="*/ 647700 w 1843087"/>
                <a:gd name="connsiteY0" fmla="*/ 564357 h 1354932"/>
                <a:gd name="connsiteX1" fmla="*/ 576262 w 1843087"/>
                <a:gd name="connsiteY1" fmla="*/ 504825 h 1354932"/>
                <a:gd name="connsiteX2" fmla="*/ 495300 w 1843087"/>
                <a:gd name="connsiteY2" fmla="*/ 433388 h 1354932"/>
                <a:gd name="connsiteX3" fmla="*/ 361950 w 1843087"/>
                <a:gd name="connsiteY3" fmla="*/ 309563 h 1354932"/>
                <a:gd name="connsiteX4" fmla="*/ 266700 w 1843087"/>
                <a:gd name="connsiteY4" fmla="*/ 216694 h 1354932"/>
                <a:gd name="connsiteX5" fmla="*/ 178594 w 1843087"/>
                <a:gd name="connsiteY5" fmla="*/ 128588 h 1354932"/>
                <a:gd name="connsiteX6" fmla="*/ 61912 w 1843087"/>
                <a:gd name="connsiteY6" fmla="*/ 0 h 1354932"/>
                <a:gd name="connsiteX7" fmla="*/ 0 w 1843087"/>
                <a:gd name="connsiteY7" fmla="*/ 0 h 1354932"/>
                <a:gd name="connsiteX8" fmla="*/ 7144 w 1843087"/>
                <a:gd name="connsiteY8" fmla="*/ 97632 h 1354932"/>
                <a:gd name="connsiteX9" fmla="*/ 95250 w 1843087"/>
                <a:gd name="connsiteY9" fmla="*/ 180975 h 1354932"/>
                <a:gd name="connsiteX10" fmla="*/ 185737 w 1843087"/>
                <a:gd name="connsiteY10" fmla="*/ 290513 h 1354932"/>
                <a:gd name="connsiteX11" fmla="*/ 352425 w 1843087"/>
                <a:gd name="connsiteY11" fmla="*/ 488157 h 1354932"/>
                <a:gd name="connsiteX12" fmla="*/ 492919 w 1843087"/>
                <a:gd name="connsiteY12" fmla="*/ 661988 h 1354932"/>
                <a:gd name="connsiteX13" fmla="*/ 581025 w 1843087"/>
                <a:gd name="connsiteY13" fmla="*/ 773907 h 1354932"/>
                <a:gd name="connsiteX14" fmla="*/ 661987 w 1843087"/>
                <a:gd name="connsiteY14" fmla="*/ 873919 h 1354932"/>
                <a:gd name="connsiteX15" fmla="*/ 769144 w 1843087"/>
                <a:gd name="connsiteY15" fmla="*/ 1012032 h 1354932"/>
                <a:gd name="connsiteX16" fmla="*/ 838200 w 1843087"/>
                <a:gd name="connsiteY16" fmla="*/ 1097757 h 1354932"/>
                <a:gd name="connsiteX17" fmla="*/ 890587 w 1843087"/>
                <a:gd name="connsiteY17" fmla="*/ 1159669 h 1354932"/>
                <a:gd name="connsiteX18" fmla="*/ 942975 w 1843087"/>
                <a:gd name="connsiteY18" fmla="*/ 1216819 h 1354932"/>
                <a:gd name="connsiteX19" fmla="*/ 1004887 w 1843087"/>
                <a:gd name="connsiteY19" fmla="*/ 1273969 h 1354932"/>
                <a:gd name="connsiteX20" fmla="*/ 1059656 w 1843087"/>
                <a:gd name="connsiteY20" fmla="*/ 1316832 h 1354932"/>
                <a:gd name="connsiteX21" fmla="*/ 1100137 w 1843087"/>
                <a:gd name="connsiteY21" fmla="*/ 1338263 h 1354932"/>
                <a:gd name="connsiteX22" fmla="*/ 1140619 w 1843087"/>
                <a:gd name="connsiteY22" fmla="*/ 1352550 h 1354932"/>
                <a:gd name="connsiteX23" fmla="*/ 1295400 w 1843087"/>
                <a:gd name="connsiteY23" fmla="*/ 1354932 h 1354932"/>
                <a:gd name="connsiteX24" fmla="*/ 1571625 w 1843087"/>
                <a:gd name="connsiteY24" fmla="*/ 1352550 h 1354932"/>
                <a:gd name="connsiteX25" fmla="*/ 1804987 w 1843087"/>
                <a:gd name="connsiteY25" fmla="*/ 1352550 h 1354932"/>
                <a:gd name="connsiteX26" fmla="*/ 1821656 w 1843087"/>
                <a:gd name="connsiteY26" fmla="*/ 1347788 h 1354932"/>
                <a:gd name="connsiteX27" fmla="*/ 1840706 w 1843087"/>
                <a:gd name="connsiteY27" fmla="*/ 1335882 h 1354932"/>
                <a:gd name="connsiteX28" fmla="*/ 1843087 w 1843087"/>
                <a:gd name="connsiteY28" fmla="*/ 1321594 h 1354932"/>
                <a:gd name="connsiteX29" fmla="*/ 1838325 w 1843087"/>
                <a:gd name="connsiteY29" fmla="*/ 1307307 h 1354932"/>
                <a:gd name="connsiteX30" fmla="*/ 1824037 w 1843087"/>
                <a:gd name="connsiteY30" fmla="*/ 1295400 h 1354932"/>
                <a:gd name="connsiteX31" fmla="*/ 1776412 w 1843087"/>
                <a:gd name="connsiteY31" fmla="*/ 1273969 h 1354932"/>
                <a:gd name="connsiteX32" fmla="*/ 1709737 w 1843087"/>
                <a:gd name="connsiteY32" fmla="*/ 1245394 h 1354932"/>
                <a:gd name="connsiteX33" fmla="*/ 1602581 w 1843087"/>
                <a:gd name="connsiteY33" fmla="*/ 1195388 h 1354932"/>
                <a:gd name="connsiteX34" fmla="*/ 1509712 w 1843087"/>
                <a:gd name="connsiteY34" fmla="*/ 1147763 h 1354932"/>
                <a:gd name="connsiteX35" fmla="*/ 1421606 w 1843087"/>
                <a:gd name="connsiteY35" fmla="*/ 1100138 h 1354932"/>
                <a:gd name="connsiteX36" fmla="*/ 1264444 w 1843087"/>
                <a:gd name="connsiteY36" fmla="*/ 1009650 h 1354932"/>
                <a:gd name="connsiteX37" fmla="*/ 1183481 w 1843087"/>
                <a:gd name="connsiteY37" fmla="*/ 959644 h 1354932"/>
                <a:gd name="connsiteX38" fmla="*/ 1059656 w 1843087"/>
                <a:gd name="connsiteY38" fmla="*/ 876300 h 1354932"/>
                <a:gd name="connsiteX39" fmla="*/ 957262 w 1843087"/>
                <a:gd name="connsiteY39" fmla="*/ 804863 h 1354932"/>
                <a:gd name="connsiteX40" fmla="*/ 845344 w 1843087"/>
                <a:gd name="connsiteY40" fmla="*/ 723900 h 1354932"/>
                <a:gd name="connsiteX41" fmla="*/ 647700 w 1843087"/>
                <a:gd name="connsiteY41" fmla="*/ 564357 h 13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087" h="1354932">
                  <a:moveTo>
                    <a:pt x="647700" y="564357"/>
                  </a:moveTo>
                  <a:lnTo>
                    <a:pt x="576262" y="504825"/>
                  </a:lnTo>
                  <a:lnTo>
                    <a:pt x="495300" y="433388"/>
                  </a:lnTo>
                  <a:lnTo>
                    <a:pt x="361950" y="309563"/>
                  </a:lnTo>
                  <a:lnTo>
                    <a:pt x="266700" y="216694"/>
                  </a:lnTo>
                  <a:lnTo>
                    <a:pt x="178594" y="128588"/>
                  </a:lnTo>
                  <a:lnTo>
                    <a:pt x="61912" y="0"/>
                  </a:lnTo>
                  <a:lnTo>
                    <a:pt x="0" y="0"/>
                  </a:lnTo>
                  <a:lnTo>
                    <a:pt x="7144" y="97632"/>
                  </a:lnTo>
                  <a:lnTo>
                    <a:pt x="95250" y="180975"/>
                  </a:lnTo>
                  <a:lnTo>
                    <a:pt x="185737" y="290513"/>
                  </a:lnTo>
                  <a:lnTo>
                    <a:pt x="352425" y="488157"/>
                  </a:lnTo>
                  <a:lnTo>
                    <a:pt x="492919" y="661988"/>
                  </a:lnTo>
                  <a:lnTo>
                    <a:pt x="581025" y="773907"/>
                  </a:lnTo>
                  <a:lnTo>
                    <a:pt x="661987" y="873919"/>
                  </a:lnTo>
                  <a:lnTo>
                    <a:pt x="769144" y="1012032"/>
                  </a:lnTo>
                  <a:lnTo>
                    <a:pt x="838200" y="1097757"/>
                  </a:lnTo>
                  <a:lnTo>
                    <a:pt x="890587" y="1159669"/>
                  </a:lnTo>
                  <a:lnTo>
                    <a:pt x="942975" y="1216819"/>
                  </a:lnTo>
                  <a:lnTo>
                    <a:pt x="1004887" y="1273969"/>
                  </a:lnTo>
                  <a:lnTo>
                    <a:pt x="1059656" y="1316832"/>
                  </a:lnTo>
                  <a:lnTo>
                    <a:pt x="1100137" y="1338263"/>
                  </a:lnTo>
                  <a:lnTo>
                    <a:pt x="1140619" y="1352550"/>
                  </a:lnTo>
                  <a:lnTo>
                    <a:pt x="1295400" y="1354932"/>
                  </a:lnTo>
                  <a:lnTo>
                    <a:pt x="1571625" y="1352550"/>
                  </a:lnTo>
                  <a:lnTo>
                    <a:pt x="1804987" y="1352550"/>
                  </a:lnTo>
                  <a:lnTo>
                    <a:pt x="1821656" y="1347788"/>
                  </a:lnTo>
                  <a:lnTo>
                    <a:pt x="1840706" y="1335882"/>
                  </a:lnTo>
                  <a:lnTo>
                    <a:pt x="1843087" y="1321594"/>
                  </a:lnTo>
                  <a:lnTo>
                    <a:pt x="1838325" y="1307307"/>
                  </a:lnTo>
                  <a:lnTo>
                    <a:pt x="1824037" y="1295400"/>
                  </a:lnTo>
                  <a:lnTo>
                    <a:pt x="1776412" y="1273969"/>
                  </a:lnTo>
                  <a:lnTo>
                    <a:pt x="1709737" y="1245394"/>
                  </a:lnTo>
                  <a:lnTo>
                    <a:pt x="1602581" y="1195388"/>
                  </a:lnTo>
                  <a:lnTo>
                    <a:pt x="1509712" y="1147763"/>
                  </a:lnTo>
                  <a:lnTo>
                    <a:pt x="1421606" y="1100138"/>
                  </a:lnTo>
                  <a:lnTo>
                    <a:pt x="1264444" y="1009650"/>
                  </a:lnTo>
                  <a:lnTo>
                    <a:pt x="1183481" y="959644"/>
                  </a:lnTo>
                  <a:lnTo>
                    <a:pt x="1059656" y="876300"/>
                  </a:lnTo>
                  <a:lnTo>
                    <a:pt x="957262" y="804863"/>
                  </a:lnTo>
                  <a:lnTo>
                    <a:pt x="845344" y="723900"/>
                  </a:lnTo>
                  <a:lnTo>
                    <a:pt x="647700" y="5643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A5B40C8B-642F-4AC9-9011-9C26AF340EDE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1531938"/>
            <a:ext cx="4968875" cy="4405312"/>
            <a:chOff x="2443163" y="1531938"/>
            <a:chExt cx="4968875" cy="4405312"/>
          </a:xfrm>
        </p:grpSpPr>
        <p:sp>
          <p:nvSpPr>
            <p:cNvPr id="38" name="フリーフォーム 44">
              <a:extLst>
                <a:ext uri="{FF2B5EF4-FFF2-40B4-BE49-F238E27FC236}">
                  <a16:creationId xmlns:a16="http://schemas.microsoft.com/office/drawing/2014/main" id="{A3196EE5-C14B-4A0B-A999-C6CEB809811E}"/>
                </a:ext>
              </a:extLst>
            </p:cNvPr>
            <p:cNvSpPr/>
            <p:nvPr/>
          </p:nvSpPr>
          <p:spPr>
            <a:xfrm>
              <a:off x="2562225" y="2514600"/>
              <a:ext cx="1671638" cy="512763"/>
            </a:xfrm>
            <a:custGeom>
              <a:avLst/>
              <a:gdLst>
                <a:gd name="connsiteX0" fmla="*/ 1538288 w 1671638"/>
                <a:gd name="connsiteY0" fmla="*/ 233363 h 511969"/>
                <a:gd name="connsiteX1" fmla="*/ 1400175 w 1671638"/>
                <a:gd name="connsiteY1" fmla="*/ 266700 h 511969"/>
                <a:gd name="connsiteX2" fmla="*/ 1269206 w 1671638"/>
                <a:gd name="connsiteY2" fmla="*/ 300038 h 511969"/>
                <a:gd name="connsiteX3" fmla="*/ 1140619 w 1671638"/>
                <a:gd name="connsiteY3" fmla="*/ 326231 h 511969"/>
                <a:gd name="connsiteX4" fmla="*/ 1085850 w 1671638"/>
                <a:gd name="connsiteY4" fmla="*/ 340519 h 511969"/>
                <a:gd name="connsiteX5" fmla="*/ 909638 w 1671638"/>
                <a:gd name="connsiteY5" fmla="*/ 378619 h 511969"/>
                <a:gd name="connsiteX6" fmla="*/ 828675 w 1671638"/>
                <a:gd name="connsiteY6" fmla="*/ 402431 h 511969"/>
                <a:gd name="connsiteX7" fmla="*/ 742950 w 1671638"/>
                <a:gd name="connsiteY7" fmla="*/ 428625 h 511969"/>
                <a:gd name="connsiteX8" fmla="*/ 621506 w 1671638"/>
                <a:gd name="connsiteY8" fmla="*/ 459581 h 511969"/>
                <a:gd name="connsiteX9" fmla="*/ 528638 w 1671638"/>
                <a:gd name="connsiteY9" fmla="*/ 483394 h 511969"/>
                <a:gd name="connsiteX10" fmla="*/ 440531 w 1671638"/>
                <a:gd name="connsiteY10" fmla="*/ 502444 h 511969"/>
                <a:gd name="connsiteX11" fmla="*/ 357188 w 1671638"/>
                <a:gd name="connsiteY11" fmla="*/ 511969 h 511969"/>
                <a:gd name="connsiteX12" fmla="*/ 333375 w 1671638"/>
                <a:gd name="connsiteY12" fmla="*/ 511969 h 511969"/>
                <a:gd name="connsiteX13" fmla="*/ 297656 w 1671638"/>
                <a:gd name="connsiteY13" fmla="*/ 497681 h 511969"/>
                <a:gd name="connsiteX14" fmla="*/ 254794 w 1671638"/>
                <a:gd name="connsiteY14" fmla="*/ 476250 h 511969"/>
                <a:gd name="connsiteX15" fmla="*/ 223838 w 1671638"/>
                <a:gd name="connsiteY15" fmla="*/ 459581 h 511969"/>
                <a:gd name="connsiteX16" fmla="*/ 188119 w 1671638"/>
                <a:gd name="connsiteY16" fmla="*/ 440531 h 511969"/>
                <a:gd name="connsiteX17" fmla="*/ 159544 w 1671638"/>
                <a:gd name="connsiteY17" fmla="*/ 421481 h 511969"/>
                <a:gd name="connsiteX18" fmla="*/ 135731 w 1671638"/>
                <a:gd name="connsiteY18" fmla="*/ 404813 h 511969"/>
                <a:gd name="connsiteX19" fmla="*/ 111919 w 1671638"/>
                <a:gd name="connsiteY19" fmla="*/ 385763 h 511969"/>
                <a:gd name="connsiteX20" fmla="*/ 85725 w 1671638"/>
                <a:gd name="connsiteY20" fmla="*/ 359569 h 511969"/>
                <a:gd name="connsiteX21" fmla="*/ 59531 w 1671638"/>
                <a:gd name="connsiteY21" fmla="*/ 330994 h 511969"/>
                <a:gd name="connsiteX22" fmla="*/ 38100 w 1671638"/>
                <a:gd name="connsiteY22" fmla="*/ 304800 h 511969"/>
                <a:gd name="connsiteX23" fmla="*/ 16669 w 1671638"/>
                <a:gd name="connsiteY23" fmla="*/ 273844 h 511969"/>
                <a:gd name="connsiteX24" fmla="*/ 2381 w 1671638"/>
                <a:gd name="connsiteY24" fmla="*/ 242888 h 511969"/>
                <a:gd name="connsiteX25" fmla="*/ 0 w 1671638"/>
                <a:gd name="connsiteY25" fmla="*/ 223838 h 511969"/>
                <a:gd name="connsiteX26" fmla="*/ 2381 w 1671638"/>
                <a:gd name="connsiteY26" fmla="*/ 214313 h 511969"/>
                <a:gd name="connsiteX27" fmla="*/ 9525 w 1671638"/>
                <a:gd name="connsiteY27" fmla="*/ 207169 h 511969"/>
                <a:gd name="connsiteX28" fmla="*/ 21431 w 1671638"/>
                <a:gd name="connsiteY28" fmla="*/ 207169 h 511969"/>
                <a:gd name="connsiteX29" fmla="*/ 52388 w 1671638"/>
                <a:gd name="connsiteY29" fmla="*/ 216694 h 511969"/>
                <a:gd name="connsiteX30" fmla="*/ 97631 w 1671638"/>
                <a:gd name="connsiteY30" fmla="*/ 242888 h 511969"/>
                <a:gd name="connsiteX31" fmla="*/ 135731 w 1671638"/>
                <a:gd name="connsiteY31" fmla="*/ 261938 h 511969"/>
                <a:gd name="connsiteX32" fmla="*/ 178594 w 1671638"/>
                <a:gd name="connsiteY32" fmla="*/ 280988 h 511969"/>
                <a:gd name="connsiteX33" fmla="*/ 228600 w 1671638"/>
                <a:gd name="connsiteY33" fmla="*/ 295275 h 511969"/>
                <a:gd name="connsiteX34" fmla="*/ 264319 w 1671638"/>
                <a:gd name="connsiteY34" fmla="*/ 304800 h 511969"/>
                <a:gd name="connsiteX35" fmla="*/ 307181 w 1671638"/>
                <a:gd name="connsiteY35" fmla="*/ 309563 h 511969"/>
                <a:gd name="connsiteX36" fmla="*/ 350044 w 1671638"/>
                <a:gd name="connsiteY36" fmla="*/ 311944 h 511969"/>
                <a:gd name="connsiteX37" fmla="*/ 421481 w 1671638"/>
                <a:gd name="connsiteY37" fmla="*/ 292894 h 511969"/>
                <a:gd name="connsiteX38" fmla="*/ 602456 w 1671638"/>
                <a:gd name="connsiteY38" fmla="*/ 250031 h 511969"/>
                <a:gd name="connsiteX39" fmla="*/ 821531 w 1671638"/>
                <a:gd name="connsiteY39" fmla="*/ 197644 h 511969"/>
                <a:gd name="connsiteX40" fmla="*/ 933450 w 1671638"/>
                <a:gd name="connsiteY40" fmla="*/ 173831 h 511969"/>
                <a:gd name="connsiteX41" fmla="*/ 1135856 w 1671638"/>
                <a:gd name="connsiteY41" fmla="*/ 123825 h 511969"/>
                <a:gd name="connsiteX42" fmla="*/ 1181100 w 1671638"/>
                <a:gd name="connsiteY42" fmla="*/ 104775 h 511969"/>
                <a:gd name="connsiteX43" fmla="*/ 1223963 w 1671638"/>
                <a:gd name="connsiteY43" fmla="*/ 80963 h 511969"/>
                <a:gd name="connsiteX44" fmla="*/ 1252538 w 1671638"/>
                <a:gd name="connsiteY44" fmla="*/ 61913 h 511969"/>
                <a:gd name="connsiteX45" fmla="*/ 1276350 w 1671638"/>
                <a:gd name="connsiteY45" fmla="*/ 40481 h 511969"/>
                <a:gd name="connsiteX46" fmla="*/ 1304925 w 1671638"/>
                <a:gd name="connsiteY46" fmla="*/ 7144 h 511969"/>
                <a:gd name="connsiteX47" fmla="*/ 1312069 w 1671638"/>
                <a:gd name="connsiteY47" fmla="*/ 0 h 511969"/>
                <a:gd name="connsiteX48" fmla="*/ 1359694 w 1671638"/>
                <a:gd name="connsiteY48" fmla="*/ 4763 h 511969"/>
                <a:gd name="connsiteX49" fmla="*/ 1457325 w 1671638"/>
                <a:gd name="connsiteY49" fmla="*/ 19050 h 511969"/>
                <a:gd name="connsiteX50" fmla="*/ 1550194 w 1671638"/>
                <a:gd name="connsiteY50" fmla="*/ 35719 h 511969"/>
                <a:gd name="connsiteX51" fmla="*/ 1588294 w 1671638"/>
                <a:gd name="connsiteY51" fmla="*/ 45244 h 511969"/>
                <a:gd name="connsiteX52" fmla="*/ 1621631 w 1671638"/>
                <a:gd name="connsiteY52" fmla="*/ 57150 h 511969"/>
                <a:gd name="connsiteX53" fmla="*/ 1638300 w 1671638"/>
                <a:gd name="connsiteY53" fmla="*/ 69056 h 511969"/>
                <a:gd name="connsiteX54" fmla="*/ 1650206 w 1671638"/>
                <a:gd name="connsiteY54" fmla="*/ 80963 h 511969"/>
                <a:gd name="connsiteX55" fmla="*/ 1662113 w 1671638"/>
                <a:gd name="connsiteY55" fmla="*/ 104775 h 511969"/>
                <a:gd name="connsiteX56" fmla="*/ 1669256 w 1671638"/>
                <a:gd name="connsiteY56" fmla="*/ 135731 h 511969"/>
                <a:gd name="connsiteX57" fmla="*/ 1671638 w 1671638"/>
                <a:gd name="connsiteY57" fmla="*/ 157163 h 511969"/>
                <a:gd name="connsiteX58" fmla="*/ 1669256 w 1671638"/>
                <a:gd name="connsiteY58" fmla="*/ 176213 h 511969"/>
                <a:gd name="connsiteX59" fmla="*/ 1662113 w 1671638"/>
                <a:gd name="connsiteY59" fmla="*/ 195263 h 511969"/>
                <a:gd name="connsiteX60" fmla="*/ 1650206 w 1671638"/>
                <a:gd name="connsiteY60" fmla="*/ 207169 h 511969"/>
                <a:gd name="connsiteX61" fmla="*/ 1635919 w 1671638"/>
                <a:gd name="connsiteY61" fmla="*/ 214313 h 511969"/>
                <a:gd name="connsiteX62" fmla="*/ 1604963 w 1671638"/>
                <a:gd name="connsiteY62" fmla="*/ 221456 h 511969"/>
                <a:gd name="connsiteX63" fmla="*/ 1538288 w 1671638"/>
                <a:gd name="connsiteY63" fmla="*/ 233363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71638" h="511969">
                  <a:moveTo>
                    <a:pt x="1538288" y="233363"/>
                  </a:moveTo>
                  <a:lnTo>
                    <a:pt x="1400175" y="266700"/>
                  </a:lnTo>
                  <a:lnTo>
                    <a:pt x="1269206" y="300038"/>
                  </a:lnTo>
                  <a:lnTo>
                    <a:pt x="1140619" y="326231"/>
                  </a:lnTo>
                  <a:lnTo>
                    <a:pt x="1085850" y="340519"/>
                  </a:lnTo>
                  <a:lnTo>
                    <a:pt x="909638" y="378619"/>
                  </a:lnTo>
                  <a:lnTo>
                    <a:pt x="828675" y="402431"/>
                  </a:lnTo>
                  <a:lnTo>
                    <a:pt x="742950" y="428625"/>
                  </a:lnTo>
                  <a:lnTo>
                    <a:pt x="621506" y="459581"/>
                  </a:lnTo>
                  <a:lnTo>
                    <a:pt x="528638" y="483394"/>
                  </a:lnTo>
                  <a:lnTo>
                    <a:pt x="440531" y="502444"/>
                  </a:lnTo>
                  <a:lnTo>
                    <a:pt x="357188" y="511969"/>
                  </a:lnTo>
                  <a:lnTo>
                    <a:pt x="333375" y="511969"/>
                  </a:lnTo>
                  <a:lnTo>
                    <a:pt x="297656" y="497681"/>
                  </a:lnTo>
                  <a:lnTo>
                    <a:pt x="254794" y="476250"/>
                  </a:lnTo>
                  <a:lnTo>
                    <a:pt x="223838" y="459581"/>
                  </a:lnTo>
                  <a:lnTo>
                    <a:pt x="188119" y="440531"/>
                  </a:lnTo>
                  <a:lnTo>
                    <a:pt x="159544" y="421481"/>
                  </a:lnTo>
                  <a:lnTo>
                    <a:pt x="135731" y="404813"/>
                  </a:lnTo>
                  <a:lnTo>
                    <a:pt x="111919" y="385763"/>
                  </a:lnTo>
                  <a:lnTo>
                    <a:pt x="85725" y="359569"/>
                  </a:lnTo>
                  <a:lnTo>
                    <a:pt x="59531" y="330994"/>
                  </a:lnTo>
                  <a:lnTo>
                    <a:pt x="38100" y="304800"/>
                  </a:lnTo>
                  <a:lnTo>
                    <a:pt x="16669" y="273844"/>
                  </a:lnTo>
                  <a:lnTo>
                    <a:pt x="2381" y="242888"/>
                  </a:lnTo>
                  <a:lnTo>
                    <a:pt x="0" y="223838"/>
                  </a:lnTo>
                  <a:lnTo>
                    <a:pt x="2381" y="214313"/>
                  </a:lnTo>
                  <a:lnTo>
                    <a:pt x="9525" y="207169"/>
                  </a:lnTo>
                  <a:lnTo>
                    <a:pt x="21431" y="207169"/>
                  </a:lnTo>
                  <a:lnTo>
                    <a:pt x="52388" y="216694"/>
                  </a:lnTo>
                  <a:lnTo>
                    <a:pt x="97631" y="242888"/>
                  </a:lnTo>
                  <a:lnTo>
                    <a:pt x="135731" y="261938"/>
                  </a:lnTo>
                  <a:lnTo>
                    <a:pt x="178594" y="280988"/>
                  </a:lnTo>
                  <a:lnTo>
                    <a:pt x="228600" y="295275"/>
                  </a:lnTo>
                  <a:lnTo>
                    <a:pt x="264319" y="304800"/>
                  </a:lnTo>
                  <a:lnTo>
                    <a:pt x="307181" y="309563"/>
                  </a:lnTo>
                  <a:lnTo>
                    <a:pt x="350044" y="311944"/>
                  </a:lnTo>
                  <a:lnTo>
                    <a:pt x="421481" y="292894"/>
                  </a:lnTo>
                  <a:lnTo>
                    <a:pt x="602456" y="250031"/>
                  </a:lnTo>
                  <a:lnTo>
                    <a:pt x="821531" y="197644"/>
                  </a:lnTo>
                  <a:lnTo>
                    <a:pt x="933450" y="173831"/>
                  </a:lnTo>
                  <a:lnTo>
                    <a:pt x="1135856" y="123825"/>
                  </a:lnTo>
                  <a:lnTo>
                    <a:pt x="1181100" y="104775"/>
                  </a:lnTo>
                  <a:lnTo>
                    <a:pt x="1223963" y="80963"/>
                  </a:lnTo>
                  <a:lnTo>
                    <a:pt x="1252538" y="61913"/>
                  </a:lnTo>
                  <a:lnTo>
                    <a:pt x="1276350" y="40481"/>
                  </a:lnTo>
                  <a:lnTo>
                    <a:pt x="1304925" y="7144"/>
                  </a:lnTo>
                  <a:lnTo>
                    <a:pt x="1312069" y="0"/>
                  </a:lnTo>
                  <a:lnTo>
                    <a:pt x="1359694" y="4763"/>
                  </a:lnTo>
                  <a:lnTo>
                    <a:pt x="1457325" y="19050"/>
                  </a:lnTo>
                  <a:lnTo>
                    <a:pt x="1550194" y="35719"/>
                  </a:lnTo>
                  <a:lnTo>
                    <a:pt x="1588294" y="45244"/>
                  </a:lnTo>
                  <a:lnTo>
                    <a:pt x="1621631" y="57150"/>
                  </a:lnTo>
                  <a:lnTo>
                    <a:pt x="1638300" y="69056"/>
                  </a:lnTo>
                  <a:lnTo>
                    <a:pt x="1650206" y="80963"/>
                  </a:lnTo>
                  <a:lnTo>
                    <a:pt x="1662113" y="104775"/>
                  </a:lnTo>
                  <a:lnTo>
                    <a:pt x="1669256" y="135731"/>
                  </a:lnTo>
                  <a:lnTo>
                    <a:pt x="1671638" y="157163"/>
                  </a:lnTo>
                  <a:lnTo>
                    <a:pt x="1669256" y="176213"/>
                  </a:lnTo>
                  <a:lnTo>
                    <a:pt x="1662113" y="195263"/>
                  </a:lnTo>
                  <a:lnTo>
                    <a:pt x="1650206" y="207169"/>
                  </a:lnTo>
                  <a:lnTo>
                    <a:pt x="1635919" y="214313"/>
                  </a:lnTo>
                  <a:lnTo>
                    <a:pt x="1604963" y="221456"/>
                  </a:lnTo>
                  <a:lnTo>
                    <a:pt x="1538288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7">
              <a:extLst>
                <a:ext uri="{FF2B5EF4-FFF2-40B4-BE49-F238E27FC236}">
                  <a16:creationId xmlns:a16="http://schemas.microsoft.com/office/drawing/2014/main" id="{6AE8A0BE-36EC-4CF6-BB74-500F20A368F1}"/>
                </a:ext>
              </a:extLst>
            </p:cNvPr>
            <p:cNvSpPr/>
            <p:nvPr/>
          </p:nvSpPr>
          <p:spPr>
            <a:xfrm rot="16200000">
              <a:off x="1387475" y="3486150"/>
              <a:ext cx="4260850" cy="488950"/>
            </a:xfrm>
            <a:custGeom>
              <a:avLst/>
              <a:gdLst>
                <a:gd name="connsiteX0" fmla="*/ 2893888 w 4260351"/>
                <a:gd name="connsiteY0" fmla="*/ 400692 h 489734"/>
                <a:gd name="connsiteX1" fmla="*/ 2647308 w 4260351"/>
                <a:gd name="connsiteY1" fmla="*/ 400692 h 489734"/>
                <a:gd name="connsiteX2" fmla="*/ 2393879 w 4260351"/>
                <a:gd name="connsiteY2" fmla="*/ 400692 h 489734"/>
                <a:gd name="connsiteX3" fmla="*/ 2277439 w 4260351"/>
                <a:gd name="connsiteY3" fmla="*/ 397267 h 489734"/>
                <a:gd name="connsiteX4" fmla="*/ 1941816 w 4260351"/>
                <a:gd name="connsiteY4" fmla="*/ 400692 h 489734"/>
                <a:gd name="connsiteX5" fmla="*/ 1606194 w 4260351"/>
                <a:gd name="connsiteY5" fmla="*/ 400692 h 489734"/>
                <a:gd name="connsiteX6" fmla="*/ 1325367 w 4260351"/>
                <a:gd name="connsiteY6" fmla="*/ 400692 h 489734"/>
                <a:gd name="connsiteX7" fmla="*/ 1030841 w 4260351"/>
                <a:gd name="connsiteY7" fmla="*/ 400692 h 489734"/>
                <a:gd name="connsiteX8" fmla="*/ 876729 w 4260351"/>
                <a:gd name="connsiteY8" fmla="*/ 400692 h 489734"/>
                <a:gd name="connsiteX9" fmla="*/ 756863 w 4260351"/>
                <a:gd name="connsiteY9" fmla="*/ 407541 h 489734"/>
                <a:gd name="connsiteX10" fmla="*/ 609600 w 4260351"/>
                <a:gd name="connsiteY10" fmla="*/ 417815 h 489734"/>
                <a:gd name="connsiteX11" fmla="*/ 565079 w 4260351"/>
                <a:gd name="connsiteY11" fmla="*/ 421240 h 489734"/>
                <a:gd name="connsiteX12" fmla="*/ 523982 w 4260351"/>
                <a:gd name="connsiteY12" fmla="*/ 421240 h 489734"/>
                <a:gd name="connsiteX13" fmla="*/ 448639 w 4260351"/>
                <a:gd name="connsiteY13" fmla="*/ 410966 h 489734"/>
                <a:gd name="connsiteX14" fmla="*/ 349322 w 4260351"/>
                <a:gd name="connsiteY14" fmla="*/ 393842 h 489734"/>
                <a:gd name="connsiteX15" fmla="*/ 250005 w 4260351"/>
                <a:gd name="connsiteY15" fmla="*/ 363020 h 489734"/>
                <a:gd name="connsiteX16" fmla="*/ 184935 w 4260351"/>
                <a:gd name="connsiteY16" fmla="*/ 335622 h 489734"/>
                <a:gd name="connsiteX17" fmla="*/ 133565 w 4260351"/>
                <a:gd name="connsiteY17" fmla="*/ 304800 h 489734"/>
                <a:gd name="connsiteX18" fmla="*/ 95893 w 4260351"/>
                <a:gd name="connsiteY18" fmla="*/ 273977 h 489734"/>
                <a:gd name="connsiteX19" fmla="*/ 54796 w 4260351"/>
                <a:gd name="connsiteY19" fmla="*/ 250004 h 489734"/>
                <a:gd name="connsiteX20" fmla="*/ 34248 w 4260351"/>
                <a:gd name="connsiteY20" fmla="*/ 232881 h 489734"/>
                <a:gd name="connsiteX21" fmla="*/ 13699 w 4260351"/>
                <a:gd name="connsiteY21" fmla="*/ 208908 h 489734"/>
                <a:gd name="connsiteX22" fmla="*/ 3425 w 4260351"/>
                <a:gd name="connsiteY22" fmla="*/ 191784 h 489734"/>
                <a:gd name="connsiteX23" fmla="*/ 0 w 4260351"/>
                <a:gd name="connsiteY23" fmla="*/ 174660 h 489734"/>
                <a:gd name="connsiteX24" fmla="*/ 3425 w 4260351"/>
                <a:gd name="connsiteY24" fmla="*/ 157537 h 489734"/>
                <a:gd name="connsiteX25" fmla="*/ 20549 w 4260351"/>
                <a:gd name="connsiteY25" fmla="*/ 140413 h 489734"/>
                <a:gd name="connsiteX26" fmla="*/ 41097 w 4260351"/>
                <a:gd name="connsiteY26" fmla="*/ 123290 h 489734"/>
                <a:gd name="connsiteX27" fmla="*/ 71920 w 4260351"/>
                <a:gd name="connsiteY27" fmla="*/ 109591 h 489734"/>
                <a:gd name="connsiteX28" fmla="*/ 613025 w 4260351"/>
                <a:gd name="connsiteY28" fmla="*/ 164386 h 489734"/>
                <a:gd name="connsiteX29" fmla="*/ 667821 w 4260351"/>
                <a:gd name="connsiteY29" fmla="*/ 174660 h 489734"/>
                <a:gd name="connsiteX30" fmla="*/ 869879 w 4260351"/>
                <a:gd name="connsiteY30" fmla="*/ 178085 h 489734"/>
                <a:gd name="connsiteX31" fmla="*/ 1304818 w 4260351"/>
                <a:gd name="connsiteY31" fmla="*/ 188359 h 489734"/>
                <a:gd name="connsiteX32" fmla="*/ 1719209 w 4260351"/>
                <a:gd name="connsiteY32" fmla="*/ 195209 h 489734"/>
                <a:gd name="connsiteX33" fmla="*/ 1996612 w 4260351"/>
                <a:gd name="connsiteY33" fmla="*/ 198633 h 489734"/>
                <a:gd name="connsiteX34" fmla="*/ 2369906 w 4260351"/>
                <a:gd name="connsiteY34" fmla="*/ 198633 h 489734"/>
                <a:gd name="connsiteX35" fmla="*/ 2756899 w 4260351"/>
                <a:gd name="connsiteY35" fmla="*/ 198633 h 489734"/>
                <a:gd name="connsiteX36" fmla="*/ 3250059 w 4260351"/>
                <a:gd name="connsiteY36" fmla="*/ 198633 h 489734"/>
                <a:gd name="connsiteX37" fmla="*/ 3571982 w 4260351"/>
                <a:gd name="connsiteY37" fmla="*/ 198633 h 489734"/>
                <a:gd name="connsiteX38" fmla="*/ 3798014 w 4260351"/>
                <a:gd name="connsiteY38" fmla="*/ 198633 h 489734"/>
                <a:gd name="connsiteX39" fmla="*/ 3893906 w 4260351"/>
                <a:gd name="connsiteY39" fmla="*/ 198633 h 489734"/>
                <a:gd name="connsiteX40" fmla="*/ 3965825 w 4260351"/>
                <a:gd name="connsiteY40" fmla="*/ 188359 h 489734"/>
                <a:gd name="connsiteX41" fmla="*/ 4010347 w 4260351"/>
                <a:gd name="connsiteY41" fmla="*/ 178085 h 489734"/>
                <a:gd name="connsiteX42" fmla="*/ 4061717 w 4260351"/>
                <a:gd name="connsiteY42" fmla="*/ 160961 h 489734"/>
                <a:gd name="connsiteX43" fmla="*/ 4109663 w 4260351"/>
                <a:gd name="connsiteY43" fmla="*/ 136988 h 489734"/>
                <a:gd name="connsiteX44" fmla="*/ 4147335 w 4260351"/>
                <a:gd name="connsiteY44" fmla="*/ 106166 h 489734"/>
                <a:gd name="connsiteX45" fmla="*/ 4178158 w 4260351"/>
                <a:gd name="connsiteY45" fmla="*/ 71919 h 489734"/>
                <a:gd name="connsiteX46" fmla="*/ 4202131 w 4260351"/>
                <a:gd name="connsiteY46" fmla="*/ 30822 h 489734"/>
                <a:gd name="connsiteX47" fmla="*/ 4219254 w 4260351"/>
                <a:gd name="connsiteY47" fmla="*/ 6849 h 489734"/>
                <a:gd name="connsiteX48" fmla="*/ 4232953 w 4260351"/>
                <a:gd name="connsiteY48" fmla="*/ 0 h 489734"/>
                <a:gd name="connsiteX49" fmla="*/ 4246652 w 4260351"/>
                <a:gd name="connsiteY49" fmla="*/ 6849 h 489734"/>
                <a:gd name="connsiteX50" fmla="*/ 4256926 w 4260351"/>
                <a:gd name="connsiteY50" fmla="*/ 20548 h 489734"/>
                <a:gd name="connsiteX51" fmla="*/ 4260351 w 4260351"/>
                <a:gd name="connsiteY51" fmla="*/ 41096 h 489734"/>
                <a:gd name="connsiteX52" fmla="*/ 4260351 w 4260351"/>
                <a:gd name="connsiteY52" fmla="*/ 75343 h 489734"/>
                <a:gd name="connsiteX53" fmla="*/ 4253502 w 4260351"/>
                <a:gd name="connsiteY53" fmla="*/ 119865 h 489734"/>
                <a:gd name="connsiteX54" fmla="*/ 4239803 w 4260351"/>
                <a:gd name="connsiteY54" fmla="*/ 174660 h 489734"/>
                <a:gd name="connsiteX55" fmla="*/ 4222679 w 4260351"/>
                <a:gd name="connsiteY55" fmla="*/ 219182 h 489734"/>
                <a:gd name="connsiteX56" fmla="*/ 4188432 w 4260351"/>
                <a:gd name="connsiteY56" fmla="*/ 291101 h 489734"/>
                <a:gd name="connsiteX57" fmla="*/ 4143911 w 4260351"/>
                <a:gd name="connsiteY57" fmla="*/ 359595 h 489734"/>
                <a:gd name="connsiteX58" fmla="*/ 4116513 w 4260351"/>
                <a:gd name="connsiteY58" fmla="*/ 404116 h 489734"/>
                <a:gd name="connsiteX59" fmla="*/ 4089115 w 4260351"/>
                <a:gd name="connsiteY59" fmla="*/ 438364 h 489734"/>
                <a:gd name="connsiteX60" fmla="*/ 4071991 w 4260351"/>
                <a:gd name="connsiteY60" fmla="*/ 455487 h 489734"/>
                <a:gd name="connsiteX61" fmla="*/ 4048018 w 4260351"/>
                <a:gd name="connsiteY61" fmla="*/ 472611 h 489734"/>
                <a:gd name="connsiteX62" fmla="*/ 4024045 w 4260351"/>
                <a:gd name="connsiteY62" fmla="*/ 482885 h 489734"/>
                <a:gd name="connsiteX63" fmla="*/ 3989798 w 4260351"/>
                <a:gd name="connsiteY63" fmla="*/ 489734 h 489734"/>
                <a:gd name="connsiteX64" fmla="*/ 3976099 w 4260351"/>
                <a:gd name="connsiteY64" fmla="*/ 489734 h 489734"/>
                <a:gd name="connsiteX65" fmla="*/ 3955551 w 4260351"/>
                <a:gd name="connsiteY65" fmla="*/ 486310 h 489734"/>
                <a:gd name="connsiteX66" fmla="*/ 3924729 w 4260351"/>
                <a:gd name="connsiteY66" fmla="*/ 469186 h 489734"/>
                <a:gd name="connsiteX67" fmla="*/ 3907605 w 4260351"/>
                <a:gd name="connsiteY67" fmla="*/ 452063 h 489734"/>
                <a:gd name="connsiteX68" fmla="*/ 3887057 w 4260351"/>
                <a:gd name="connsiteY68" fmla="*/ 434939 h 489734"/>
                <a:gd name="connsiteX69" fmla="*/ 3849385 w 4260351"/>
                <a:gd name="connsiteY69" fmla="*/ 417815 h 489734"/>
                <a:gd name="connsiteX70" fmla="*/ 3798014 w 4260351"/>
                <a:gd name="connsiteY70" fmla="*/ 404116 h 489734"/>
                <a:gd name="connsiteX71" fmla="*/ 3753493 w 4260351"/>
                <a:gd name="connsiteY71" fmla="*/ 400692 h 489734"/>
                <a:gd name="connsiteX72" fmla="*/ 3575407 w 4260351"/>
                <a:gd name="connsiteY72" fmla="*/ 400692 h 489734"/>
                <a:gd name="connsiteX73" fmla="*/ 3308279 w 4260351"/>
                <a:gd name="connsiteY73" fmla="*/ 400692 h 489734"/>
                <a:gd name="connsiteX74" fmla="*/ 2893888 w 4260351"/>
                <a:gd name="connsiteY74" fmla="*/ 400692 h 48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0351" h="489734">
                  <a:moveTo>
                    <a:pt x="2893888" y="400692"/>
                  </a:moveTo>
                  <a:lnTo>
                    <a:pt x="2647308" y="400692"/>
                  </a:lnTo>
                  <a:lnTo>
                    <a:pt x="2393879" y="400692"/>
                  </a:lnTo>
                  <a:lnTo>
                    <a:pt x="2277439" y="397267"/>
                  </a:lnTo>
                  <a:lnTo>
                    <a:pt x="1941816" y="400692"/>
                  </a:lnTo>
                  <a:lnTo>
                    <a:pt x="1606194" y="400692"/>
                  </a:lnTo>
                  <a:lnTo>
                    <a:pt x="1325367" y="400692"/>
                  </a:lnTo>
                  <a:lnTo>
                    <a:pt x="1030841" y="400692"/>
                  </a:lnTo>
                  <a:lnTo>
                    <a:pt x="876729" y="400692"/>
                  </a:lnTo>
                  <a:lnTo>
                    <a:pt x="756863" y="407541"/>
                  </a:lnTo>
                  <a:lnTo>
                    <a:pt x="609600" y="417815"/>
                  </a:lnTo>
                  <a:lnTo>
                    <a:pt x="565079" y="421240"/>
                  </a:lnTo>
                  <a:lnTo>
                    <a:pt x="523982" y="421240"/>
                  </a:lnTo>
                  <a:lnTo>
                    <a:pt x="448639" y="410966"/>
                  </a:lnTo>
                  <a:lnTo>
                    <a:pt x="349322" y="393842"/>
                  </a:lnTo>
                  <a:lnTo>
                    <a:pt x="250005" y="363020"/>
                  </a:lnTo>
                  <a:lnTo>
                    <a:pt x="184935" y="335622"/>
                  </a:lnTo>
                  <a:lnTo>
                    <a:pt x="133565" y="304800"/>
                  </a:lnTo>
                  <a:lnTo>
                    <a:pt x="95893" y="273977"/>
                  </a:lnTo>
                  <a:lnTo>
                    <a:pt x="54796" y="250004"/>
                  </a:lnTo>
                  <a:lnTo>
                    <a:pt x="34248" y="232881"/>
                  </a:lnTo>
                  <a:lnTo>
                    <a:pt x="13699" y="208908"/>
                  </a:lnTo>
                  <a:lnTo>
                    <a:pt x="3425" y="191784"/>
                  </a:lnTo>
                  <a:lnTo>
                    <a:pt x="0" y="174660"/>
                  </a:lnTo>
                  <a:lnTo>
                    <a:pt x="3425" y="157537"/>
                  </a:lnTo>
                  <a:lnTo>
                    <a:pt x="20549" y="140413"/>
                  </a:lnTo>
                  <a:lnTo>
                    <a:pt x="41097" y="123290"/>
                  </a:lnTo>
                  <a:lnTo>
                    <a:pt x="71920" y="109591"/>
                  </a:lnTo>
                  <a:lnTo>
                    <a:pt x="613025" y="164386"/>
                  </a:lnTo>
                  <a:lnTo>
                    <a:pt x="667821" y="174660"/>
                  </a:lnTo>
                  <a:lnTo>
                    <a:pt x="869879" y="178085"/>
                  </a:lnTo>
                  <a:lnTo>
                    <a:pt x="1304818" y="188359"/>
                  </a:lnTo>
                  <a:lnTo>
                    <a:pt x="1719209" y="195209"/>
                  </a:lnTo>
                  <a:lnTo>
                    <a:pt x="1996612" y="198633"/>
                  </a:lnTo>
                  <a:lnTo>
                    <a:pt x="2369906" y="198633"/>
                  </a:lnTo>
                  <a:lnTo>
                    <a:pt x="2756899" y="198633"/>
                  </a:lnTo>
                  <a:lnTo>
                    <a:pt x="3250059" y="198633"/>
                  </a:lnTo>
                  <a:lnTo>
                    <a:pt x="3571982" y="198633"/>
                  </a:lnTo>
                  <a:lnTo>
                    <a:pt x="3798014" y="198633"/>
                  </a:lnTo>
                  <a:lnTo>
                    <a:pt x="3893906" y="198633"/>
                  </a:lnTo>
                  <a:lnTo>
                    <a:pt x="3965825" y="188359"/>
                  </a:lnTo>
                  <a:lnTo>
                    <a:pt x="4010347" y="178085"/>
                  </a:lnTo>
                  <a:lnTo>
                    <a:pt x="4061717" y="160961"/>
                  </a:lnTo>
                  <a:lnTo>
                    <a:pt x="4109663" y="136988"/>
                  </a:lnTo>
                  <a:lnTo>
                    <a:pt x="4147335" y="106166"/>
                  </a:lnTo>
                  <a:lnTo>
                    <a:pt x="4178158" y="71919"/>
                  </a:lnTo>
                  <a:lnTo>
                    <a:pt x="4202131" y="30822"/>
                  </a:lnTo>
                  <a:lnTo>
                    <a:pt x="4219254" y="6849"/>
                  </a:lnTo>
                  <a:lnTo>
                    <a:pt x="4232953" y="0"/>
                  </a:lnTo>
                  <a:lnTo>
                    <a:pt x="4246652" y="6849"/>
                  </a:lnTo>
                  <a:lnTo>
                    <a:pt x="4256926" y="20548"/>
                  </a:lnTo>
                  <a:lnTo>
                    <a:pt x="4260351" y="41096"/>
                  </a:lnTo>
                  <a:lnTo>
                    <a:pt x="4260351" y="75343"/>
                  </a:lnTo>
                  <a:lnTo>
                    <a:pt x="4253502" y="119865"/>
                  </a:lnTo>
                  <a:lnTo>
                    <a:pt x="4239803" y="174660"/>
                  </a:lnTo>
                  <a:lnTo>
                    <a:pt x="4222679" y="219182"/>
                  </a:lnTo>
                  <a:lnTo>
                    <a:pt x="4188432" y="291101"/>
                  </a:lnTo>
                  <a:lnTo>
                    <a:pt x="4143911" y="359595"/>
                  </a:lnTo>
                  <a:lnTo>
                    <a:pt x="4116513" y="404116"/>
                  </a:lnTo>
                  <a:lnTo>
                    <a:pt x="4089115" y="438364"/>
                  </a:lnTo>
                  <a:lnTo>
                    <a:pt x="4071991" y="455487"/>
                  </a:lnTo>
                  <a:lnTo>
                    <a:pt x="4048018" y="472611"/>
                  </a:lnTo>
                  <a:lnTo>
                    <a:pt x="4024045" y="482885"/>
                  </a:lnTo>
                  <a:lnTo>
                    <a:pt x="3989798" y="489734"/>
                  </a:lnTo>
                  <a:lnTo>
                    <a:pt x="3976099" y="489734"/>
                  </a:lnTo>
                  <a:lnTo>
                    <a:pt x="3955551" y="486310"/>
                  </a:lnTo>
                  <a:lnTo>
                    <a:pt x="3924729" y="469186"/>
                  </a:lnTo>
                  <a:lnTo>
                    <a:pt x="3907605" y="452063"/>
                  </a:lnTo>
                  <a:lnTo>
                    <a:pt x="3887057" y="434939"/>
                  </a:lnTo>
                  <a:lnTo>
                    <a:pt x="3849385" y="417815"/>
                  </a:lnTo>
                  <a:lnTo>
                    <a:pt x="3798014" y="404116"/>
                  </a:lnTo>
                  <a:lnTo>
                    <a:pt x="3753493" y="400692"/>
                  </a:lnTo>
                  <a:lnTo>
                    <a:pt x="3575407" y="400692"/>
                  </a:lnTo>
                  <a:lnTo>
                    <a:pt x="3308279" y="400692"/>
                  </a:lnTo>
                  <a:lnTo>
                    <a:pt x="2893888" y="400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0">
              <a:extLst>
                <a:ext uri="{FF2B5EF4-FFF2-40B4-BE49-F238E27FC236}">
                  <a16:creationId xmlns:a16="http://schemas.microsoft.com/office/drawing/2014/main" id="{1AEF4B6A-9034-4522-A6BA-5613249B060A}"/>
                </a:ext>
              </a:extLst>
            </p:cNvPr>
            <p:cNvSpPr/>
            <p:nvPr/>
          </p:nvSpPr>
          <p:spPr>
            <a:xfrm>
              <a:off x="2852738" y="5164138"/>
              <a:ext cx="596900" cy="688975"/>
            </a:xfrm>
            <a:custGeom>
              <a:avLst/>
              <a:gdLst>
                <a:gd name="connsiteX0" fmla="*/ 171450 w 597693"/>
                <a:gd name="connsiteY0" fmla="*/ 185738 h 688182"/>
                <a:gd name="connsiteX1" fmla="*/ 288131 w 597693"/>
                <a:gd name="connsiteY1" fmla="*/ 290513 h 688182"/>
                <a:gd name="connsiteX2" fmla="*/ 357187 w 597693"/>
                <a:gd name="connsiteY2" fmla="*/ 350044 h 688182"/>
                <a:gd name="connsiteX3" fmla="*/ 404812 w 597693"/>
                <a:gd name="connsiteY3" fmla="*/ 390525 h 688182"/>
                <a:gd name="connsiteX4" fmla="*/ 426243 w 597693"/>
                <a:gd name="connsiteY4" fmla="*/ 414338 h 688182"/>
                <a:gd name="connsiteX5" fmla="*/ 457200 w 597693"/>
                <a:gd name="connsiteY5" fmla="*/ 459582 h 688182"/>
                <a:gd name="connsiteX6" fmla="*/ 485775 w 597693"/>
                <a:gd name="connsiteY6" fmla="*/ 507207 h 688182"/>
                <a:gd name="connsiteX7" fmla="*/ 511968 w 597693"/>
                <a:gd name="connsiteY7" fmla="*/ 559594 h 688182"/>
                <a:gd name="connsiteX8" fmla="*/ 521493 w 597693"/>
                <a:gd name="connsiteY8" fmla="*/ 588169 h 688182"/>
                <a:gd name="connsiteX9" fmla="*/ 531018 w 597693"/>
                <a:gd name="connsiteY9" fmla="*/ 621507 h 688182"/>
                <a:gd name="connsiteX10" fmla="*/ 547687 w 597693"/>
                <a:gd name="connsiteY10" fmla="*/ 654844 h 688182"/>
                <a:gd name="connsiteX11" fmla="*/ 581025 w 597693"/>
                <a:gd name="connsiteY11" fmla="*/ 688182 h 688182"/>
                <a:gd name="connsiteX12" fmla="*/ 597693 w 597693"/>
                <a:gd name="connsiteY12" fmla="*/ 7144 h 688182"/>
                <a:gd name="connsiteX13" fmla="*/ 585787 w 597693"/>
                <a:gd name="connsiteY13" fmla="*/ 71438 h 688182"/>
                <a:gd name="connsiteX14" fmla="*/ 569118 w 597693"/>
                <a:gd name="connsiteY14" fmla="*/ 109538 h 688182"/>
                <a:gd name="connsiteX15" fmla="*/ 550068 w 597693"/>
                <a:gd name="connsiteY15" fmla="*/ 133350 h 688182"/>
                <a:gd name="connsiteX16" fmla="*/ 523875 w 597693"/>
                <a:gd name="connsiteY16" fmla="*/ 150019 h 688182"/>
                <a:gd name="connsiteX17" fmla="*/ 500062 w 597693"/>
                <a:gd name="connsiteY17" fmla="*/ 159544 h 688182"/>
                <a:gd name="connsiteX18" fmla="*/ 476250 w 597693"/>
                <a:gd name="connsiteY18" fmla="*/ 161925 h 688182"/>
                <a:gd name="connsiteX19" fmla="*/ 450056 w 597693"/>
                <a:gd name="connsiteY19" fmla="*/ 161925 h 688182"/>
                <a:gd name="connsiteX20" fmla="*/ 414337 w 597693"/>
                <a:gd name="connsiteY20" fmla="*/ 157163 h 688182"/>
                <a:gd name="connsiteX21" fmla="*/ 338137 w 597693"/>
                <a:gd name="connsiteY21" fmla="*/ 138113 h 688182"/>
                <a:gd name="connsiteX22" fmla="*/ 245268 w 597693"/>
                <a:gd name="connsiteY22" fmla="*/ 104775 h 688182"/>
                <a:gd name="connsiteX23" fmla="*/ 135731 w 597693"/>
                <a:gd name="connsiteY23" fmla="*/ 54769 h 688182"/>
                <a:gd name="connsiteX24" fmla="*/ 61912 w 597693"/>
                <a:gd name="connsiteY24" fmla="*/ 16669 h 688182"/>
                <a:gd name="connsiteX25" fmla="*/ 19050 w 597693"/>
                <a:gd name="connsiteY25" fmla="*/ 0 h 688182"/>
                <a:gd name="connsiteX26" fmla="*/ 4762 w 597693"/>
                <a:gd name="connsiteY26" fmla="*/ 4763 h 688182"/>
                <a:gd name="connsiteX27" fmla="*/ 0 w 597693"/>
                <a:gd name="connsiteY27" fmla="*/ 14288 h 688182"/>
                <a:gd name="connsiteX28" fmla="*/ 2381 w 597693"/>
                <a:gd name="connsiteY28" fmla="*/ 28575 h 688182"/>
                <a:gd name="connsiteX29" fmla="*/ 21431 w 597693"/>
                <a:gd name="connsiteY29" fmla="*/ 52388 h 688182"/>
                <a:gd name="connsiteX30" fmla="*/ 100012 w 597693"/>
                <a:gd name="connsiteY30" fmla="*/ 123825 h 688182"/>
                <a:gd name="connsiteX31" fmla="*/ 171450 w 597693"/>
                <a:gd name="connsiteY31" fmla="*/ 185738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693" h="688182">
                  <a:moveTo>
                    <a:pt x="171450" y="185738"/>
                  </a:moveTo>
                  <a:lnTo>
                    <a:pt x="288131" y="290513"/>
                  </a:lnTo>
                  <a:lnTo>
                    <a:pt x="357187" y="350044"/>
                  </a:lnTo>
                  <a:lnTo>
                    <a:pt x="404812" y="390525"/>
                  </a:lnTo>
                  <a:lnTo>
                    <a:pt x="426243" y="414338"/>
                  </a:lnTo>
                  <a:lnTo>
                    <a:pt x="457200" y="459582"/>
                  </a:lnTo>
                  <a:lnTo>
                    <a:pt x="485775" y="507207"/>
                  </a:lnTo>
                  <a:lnTo>
                    <a:pt x="511968" y="559594"/>
                  </a:lnTo>
                  <a:lnTo>
                    <a:pt x="521493" y="588169"/>
                  </a:lnTo>
                  <a:lnTo>
                    <a:pt x="531018" y="621507"/>
                  </a:lnTo>
                  <a:lnTo>
                    <a:pt x="547687" y="654844"/>
                  </a:lnTo>
                  <a:lnTo>
                    <a:pt x="581025" y="688182"/>
                  </a:lnTo>
                  <a:lnTo>
                    <a:pt x="597693" y="7144"/>
                  </a:lnTo>
                  <a:lnTo>
                    <a:pt x="585787" y="71438"/>
                  </a:lnTo>
                  <a:lnTo>
                    <a:pt x="569118" y="109538"/>
                  </a:lnTo>
                  <a:lnTo>
                    <a:pt x="550068" y="133350"/>
                  </a:lnTo>
                  <a:lnTo>
                    <a:pt x="523875" y="150019"/>
                  </a:lnTo>
                  <a:lnTo>
                    <a:pt x="500062" y="159544"/>
                  </a:lnTo>
                  <a:lnTo>
                    <a:pt x="476250" y="161925"/>
                  </a:lnTo>
                  <a:lnTo>
                    <a:pt x="450056" y="161925"/>
                  </a:lnTo>
                  <a:lnTo>
                    <a:pt x="414337" y="157163"/>
                  </a:lnTo>
                  <a:lnTo>
                    <a:pt x="338137" y="138113"/>
                  </a:lnTo>
                  <a:lnTo>
                    <a:pt x="245268" y="104775"/>
                  </a:lnTo>
                  <a:lnTo>
                    <a:pt x="135731" y="54769"/>
                  </a:lnTo>
                  <a:lnTo>
                    <a:pt x="61912" y="16669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8575"/>
                  </a:lnTo>
                  <a:lnTo>
                    <a:pt x="21431" y="52388"/>
                  </a:lnTo>
                  <a:lnTo>
                    <a:pt x="100012" y="123825"/>
                  </a:lnTo>
                  <a:lnTo>
                    <a:pt x="171450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5">
              <a:extLst>
                <a:ext uri="{FF2B5EF4-FFF2-40B4-BE49-F238E27FC236}">
                  <a16:creationId xmlns:a16="http://schemas.microsoft.com/office/drawing/2014/main" id="{F01BFC66-197C-4029-B1D0-DE243B11366E}"/>
                </a:ext>
              </a:extLst>
            </p:cNvPr>
            <p:cNvSpPr/>
            <p:nvPr/>
          </p:nvSpPr>
          <p:spPr>
            <a:xfrm>
              <a:off x="2443163" y="3294063"/>
              <a:ext cx="1714500" cy="1206500"/>
            </a:xfrm>
            <a:custGeom>
              <a:avLst/>
              <a:gdLst>
                <a:gd name="connsiteX0" fmla="*/ 1643062 w 1714500"/>
                <a:gd name="connsiteY0" fmla="*/ 116681 h 1207294"/>
                <a:gd name="connsiteX1" fmla="*/ 1519237 w 1714500"/>
                <a:gd name="connsiteY1" fmla="*/ 216694 h 1207294"/>
                <a:gd name="connsiteX2" fmla="*/ 1431131 w 1714500"/>
                <a:gd name="connsiteY2" fmla="*/ 288131 h 1207294"/>
                <a:gd name="connsiteX3" fmla="*/ 1304925 w 1714500"/>
                <a:gd name="connsiteY3" fmla="*/ 390525 h 1207294"/>
                <a:gd name="connsiteX4" fmla="*/ 1204912 w 1714500"/>
                <a:gd name="connsiteY4" fmla="*/ 466725 h 1207294"/>
                <a:gd name="connsiteX5" fmla="*/ 1012031 w 1714500"/>
                <a:gd name="connsiteY5" fmla="*/ 619125 h 1207294"/>
                <a:gd name="connsiteX6" fmla="*/ 878681 w 1714500"/>
                <a:gd name="connsiteY6" fmla="*/ 721519 h 1207294"/>
                <a:gd name="connsiteX7" fmla="*/ 742950 w 1714500"/>
                <a:gd name="connsiteY7" fmla="*/ 828675 h 1207294"/>
                <a:gd name="connsiteX8" fmla="*/ 642937 w 1714500"/>
                <a:gd name="connsiteY8" fmla="*/ 904875 h 1207294"/>
                <a:gd name="connsiteX9" fmla="*/ 545306 w 1714500"/>
                <a:gd name="connsiteY9" fmla="*/ 983456 h 1207294"/>
                <a:gd name="connsiteX10" fmla="*/ 452437 w 1714500"/>
                <a:gd name="connsiteY10" fmla="*/ 1057275 h 1207294"/>
                <a:gd name="connsiteX11" fmla="*/ 319087 w 1714500"/>
                <a:gd name="connsiteY11" fmla="*/ 1164431 h 1207294"/>
                <a:gd name="connsiteX12" fmla="*/ 278606 w 1714500"/>
                <a:gd name="connsiteY12" fmla="*/ 1197769 h 1207294"/>
                <a:gd name="connsiteX13" fmla="*/ 259556 w 1714500"/>
                <a:gd name="connsiteY13" fmla="*/ 1204912 h 1207294"/>
                <a:gd name="connsiteX14" fmla="*/ 238125 w 1714500"/>
                <a:gd name="connsiteY14" fmla="*/ 1207294 h 1207294"/>
                <a:gd name="connsiteX15" fmla="*/ 226218 w 1714500"/>
                <a:gd name="connsiteY15" fmla="*/ 1204912 h 1207294"/>
                <a:gd name="connsiteX16" fmla="*/ 200025 w 1714500"/>
                <a:gd name="connsiteY16" fmla="*/ 1197769 h 1207294"/>
                <a:gd name="connsiteX17" fmla="*/ 169068 w 1714500"/>
                <a:gd name="connsiteY17" fmla="*/ 1178719 h 1207294"/>
                <a:gd name="connsiteX18" fmla="*/ 123825 w 1714500"/>
                <a:gd name="connsiteY18" fmla="*/ 1133475 h 1207294"/>
                <a:gd name="connsiteX19" fmla="*/ 95250 w 1714500"/>
                <a:gd name="connsiteY19" fmla="*/ 1100137 h 1207294"/>
                <a:gd name="connsiteX20" fmla="*/ 80962 w 1714500"/>
                <a:gd name="connsiteY20" fmla="*/ 1073944 h 1207294"/>
                <a:gd name="connsiteX21" fmla="*/ 66675 w 1714500"/>
                <a:gd name="connsiteY21" fmla="*/ 1047750 h 1207294"/>
                <a:gd name="connsiteX22" fmla="*/ 50006 w 1714500"/>
                <a:gd name="connsiteY22" fmla="*/ 1000125 h 1207294"/>
                <a:gd name="connsiteX23" fmla="*/ 35718 w 1714500"/>
                <a:gd name="connsiteY23" fmla="*/ 952500 h 1207294"/>
                <a:gd name="connsiteX24" fmla="*/ 4762 w 1714500"/>
                <a:gd name="connsiteY24" fmla="*/ 859631 h 1207294"/>
                <a:gd name="connsiteX25" fmla="*/ 0 w 1714500"/>
                <a:gd name="connsiteY25" fmla="*/ 833437 h 1207294"/>
                <a:gd name="connsiteX26" fmla="*/ 0 w 1714500"/>
                <a:gd name="connsiteY26" fmla="*/ 802481 h 1207294"/>
                <a:gd name="connsiteX27" fmla="*/ 2381 w 1714500"/>
                <a:gd name="connsiteY27" fmla="*/ 785812 h 1207294"/>
                <a:gd name="connsiteX28" fmla="*/ 9525 w 1714500"/>
                <a:gd name="connsiteY28" fmla="*/ 778669 h 1207294"/>
                <a:gd name="connsiteX29" fmla="*/ 21431 w 1714500"/>
                <a:gd name="connsiteY29" fmla="*/ 783431 h 1207294"/>
                <a:gd name="connsiteX30" fmla="*/ 59531 w 1714500"/>
                <a:gd name="connsiteY30" fmla="*/ 804862 h 1207294"/>
                <a:gd name="connsiteX31" fmla="*/ 119062 w 1714500"/>
                <a:gd name="connsiteY31" fmla="*/ 852487 h 1207294"/>
                <a:gd name="connsiteX32" fmla="*/ 152400 w 1714500"/>
                <a:gd name="connsiteY32" fmla="*/ 871537 h 1207294"/>
                <a:gd name="connsiteX33" fmla="*/ 173831 w 1714500"/>
                <a:gd name="connsiteY33" fmla="*/ 873919 h 1207294"/>
                <a:gd name="connsiteX34" fmla="*/ 214312 w 1714500"/>
                <a:gd name="connsiteY34" fmla="*/ 869156 h 1207294"/>
                <a:gd name="connsiteX35" fmla="*/ 261937 w 1714500"/>
                <a:gd name="connsiteY35" fmla="*/ 854869 h 1207294"/>
                <a:gd name="connsiteX36" fmla="*/ 340518 w 1714500"/>
                <a:gd name="connsiteY36" fmla="*/ 816769 h 1207294"/>
                <a:gd name="connsiteX37" fmla="*/ 564356 w 1714500"/>
                <a:gd name="connsiteY37" fmla="*/ 695325 h 1207294"/>
                <a:gd name="connsiteX38" fmla="*/ 847725 w 1714500"/>
                <a:gd name="connsiteY38" fmla="*/ 528637 h 1207294"/>
                <a:gd name="connsiteX39" fmla="*/ 1057275 w 1714500"/>
                <a:gd name="connsiteY39" fmla="*/ 388144 h 1207294"/>
                <a:gd name="connsiteX40" fmla="*/ 1259681 w 1714500"/>
                <a:gd name="connsiteY40" fmla="*/ 252412 h 1207294"/>
                <a:gd name="connsiteX41" fmla="*/ 1454943 w 1714500"/>
                <a:gd name="connsiteY41" fmla="*/ 128587 h 1207294"/>
                <a:gd name="connsiteX42" fmla="*/ 1626393 w 1714500"/>
                <a:gd name="connsiteY42" fmla="*/ 19050 h 1207294"/>
                <a:gd name="connsiteX43" fmla="*/ 1652587 w 1714500"/>
                <a:gd name="connsiteY43" fmla="*/ 4762 h 1207294"/>
                <a:gd name="connsiteX44" fmla="*/ 1669256 w 1714500"/>
                <a:gd name="connsiteY44" fmla="*/ 0 h 1207294"/>
                <a:gd name="connsiteX45" fmla="*/ 1693068 w 1714500"/>
                <a:gd name="connsiteY45" fmla="*/ 2381 h 1207294"/>
                <a:gd name="connsiteX46" fmla="*/ 1709737 w 1714500"/>
                <a:gd name="connsiteY46" fmla="*/ 11906 h 1207294"/>
                <a:gd name="connsiteX47" fmla="*/ 1714500 w 1714500"/>
                <a:gd name="connsiteY47" fmla="*/ 26194 h 1207294"/>
                <a:gd name="connsiteX48" fmla="*/ 1712118 w 1714500"/>
                <a:gd name="connsiteY48" fmla="*/ 42862 h 1207294"/>
                <a:gd name="connsiteX49" fmla="*/ 1700212 w 1714500"/>
                <a:gd name="connsiteY49" fmla="*/ 69056 h 1207294"/>
                <a:gd name="connsiteX50" fmla="*/ 1643062 w 1714500"/>
                <a:gd name="connsiteY50" fmla="*/ 116681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14500" h="1207294">
                  <a:moveTo>
                    <a:pt x="1643062" y="116681"/>
                  </a:moveTo>
                  <a:lnTo>
                    <a:pt x="1519237" y="216694"/>
                  </a:lnTo>
                  <a:lnTo>
                    <a:pt x="1431131" y="288131"/>
                  </a:lnTo>
                  <a:lnTo>
                    <a:pt x="1304925" y="390525"/>
                  </a:lnTo>
                  <a:lnTo>
                    <a:pt x="1204912" y="466725"/>
                  </a:lnTo>
                  <a:lnTo>
                    <a:pt x="1012031" y="619125"/>
                  </a:lnTo>
                  <a:lnTo>
                    <a:pt x="878681" y="721519"/>
                  </a:lnTo>
                  <a:lnTo>
                    <a:pt x="742950" y="828675"/>
                  </a:lnTo>
                  <a:lnTo>
                    <a:pt x="642937" y="904875"/>
                  </a:lnTo>
                  <a:lnTo>
                    <a:pt x="545306" y="983456"/>
                  </a:lnTo>
                  <a:lnTo>
                    <a:pt x="452437" y="1057275"/>
                  </a:lnTo>
                  <a:lnTo>
                    <a:pt x="319087" y="1164431"/>
                  </a:lnTo>
                  <a:lnTo>
                    <a:pt x="278606" y="1197769"/>
                  </a:lnTo>
                  <a:lnTo>
                    <a:pt x="259556" y="1204912"/>
                  </a:lnTo>
                  <a:lnTo>
                    <a:pt x="238125" y="1207294"/>
                  </a:lnTo>
                  <a:lnTo>
                    <a:pt x="226218" y="1204912"/>
                  </a:lnTo>
                  <a:lnTo>
                    <a:pt x="200025" y="1197769"/>
                  </a:lnTo>
                  <a:lnTo>
                    <a:pt x="169068" y="1178719"/>
                  </a:lnTo>
                  <a:lnTo>
                    <a:pt x="123825" y="1133475"/>
                  </a:lnTo>
                  <a:lnTo>
                    <a:pt x="95250" y="1100137"/>
                  </a:lnTo>
                  <a:lnTo>
                    <a:pt x="80962" y="1073944"/>
                  </a:lnTo>
                  <a:lnTo>
                    <a:pt x="66675" y="1047750"/>
                  </a:lnTo>
                  <a:lnTo>
                    <a:pt x="50006" y="1000125"/>
                  </a:lnTo>
                  <a:lnTo>
                    <a:pt x="35718" y="952500"/>
                  </a:lnTo>
                  <a:lnTo>
                    <a:pt x="4762" y="859631"/>
                  </a:lnTo>
                  <a:lnTo>
                    <a:pt x="0" y="833437"/>
                  </a:lnTo>
                  <a:lnTo>
                    <a:pt x="0" y="802481"/>
                  </a:lnTo>
                  <a:lnTo>
                    <a:pt x="2381" y="785812"/>
                  </a:lnTo>
                  <a:lnTo>
                    <a:pt x="9525" y="778669"/>
                  </a:lnTo>
                  <a:lnTo>
                    <a:pt x="21431" y="783431"/>
                  </a:lnTo>
                  <a:lnTo>
                    <a:pt x="59531" y="804862"/>
                  </a:lnTo>
                  <a:lnTo>
                    <a:pt x="119062" y="852487"/>
                  </a:lnTo>
                  <a:lnTo>
                    <a:pt x="152400" y="871537"/>
                  </a:lnTo>
                  <a:lnTo>
                    <a:pt x="173831" y="873919"/>
                  </a:lnTo>
                  <a:lnTo>
                    <a:pt x="214312" y="869156"/>
                  </a:lnTo>
                  <a:lnTo>
                    <a:pt x="261937" y="854869"/>
                  </a:lnTo>
                  <a:lnTo>
                    <a:pt x="340518" y="816769"/>
                  </a:lnTo>
                  <a:lnTo>
                    <a:pt x="564356" y="695325"/>
                  </a:lnTo>
                  <a:lnTo>
                    <a:pt x="847725" y="528637"/>
                  </a:lnTo>
                  <a:lnTo>
                    <a:pt x="1057275" y="388144"/>
                  </a:lnTo>
                  <a:lnTo>
                    <a:pt x="1259681" y="252412"/>
                  </a:lnTo>
                  <a:lnTo>
                    <a:pt x="1454943" y="128587"/>
                  </a:lnTo>
                  <a:lnTo>
                    <a:pt x="1626393" y="19050"/>
                  </a:lnTo>
                  <a:lnTo>
                    <a:pt x="1652587" y="4762"/>
                  </a:lnTo>
                  <a:lnTo>
                    <a:pt x="1669256" y="0"/>
                  </a:lnTo>
                  <a:lnTo>
                    <a:pt x="1693068" y="2381"/>
                  </a:lnTo>
                  <a:lnTo>
                    <a:pt x="1709737" y="11906"/>
                  </a:lnTo>
                  <a:lnTo>
                    <a:pt x="1714500" y="26194"/>
                  </a:lnTo>
                  <a:lnTo>
                    <a:pt x="1712118" y="42862"/>
                  </a:lnTo>
                  <a:lnTo>
                    <a:pt x="1700212" y="69056"/>
                  </a:lnTo>
                  <a:lnTo>
                    <a:pt x="16430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4">
              <a:extLst>
                <a:ext uri="{FF2B5EF4-FFF2-40B4-BE49-F238E27FC236}">
                  <a16:creationId xmlns:a16="http://schemas.microsoft.com/office/drawing/2014/main" id="{EBA9B1BD-F912-4B40-BB36-6AE1E1EF502A}"/>
                </a:ext>
              </a:extLst>
            </p:cNvPr>
            <p:cNvSpPr/>
            <p:nvPr/>
          </p:nvSpPr>
          <p:spPr>
            <a:xfrm>
              <a:off x="4516438" y="1600200"/>
              <a:ext cx="539750" cy="1047750"/>
            </a:xfrm>
            <a:custGeom>
              <a:avLst/>
              <a:gdLst>
                <a:gd name="connsiteX0" fmla="*/ 452438 w 538163"/>
                <a:gd name="connsiteY0" fmla="*/ 376238 h 1047750"/>
                <a:gd name="connsiteX1" fmla="*/ 478632 w 538163"/>
                <a:gd name="connsiteY1" fmla="*/ 535781 h 1047750"/>
                <a:gd name="connsiteX2" fmla="*/ 500063 w 538163"/>
                <a:gd name="connsiteY2" fmla="*/ 659606 h 1047750"/>
                <a:gd name="connsiteX3" fmla="*/ 523875 w 538163"/>
                <a:gd name="connsiteY3" fmla="*/ 807244 h 1047750"/>
                <a:gd name="connsiteX4" fmla="*/ 538163 w 538163"/>
                <a:gd name="connsiteY4" fmla="*/ 914400 h 1047750"/>
                <a:gd name="connsiteX5" fmla="*/ 528638 w 538163"/>
                <a:gd name="connsiteY5" fmla="*/ 950119 h 1047750"/>
                <a:gd name="connsiteX6" fmla="*/ 504825 w 538163"/>
                <a:gd name="connsiteY6" fmla="*/ 1000125 h 1047750"/>
                <a:gd name="connsiteX7" fmla="*/ 483394 w 538163"/>
                <a:gd name="connsiteY7" fmla="*/ 1023938 h 1047750"/>
                <a:gd name="connsiteX8" fmla="*/ 461963 w 538163"/>
                <a:gd name="connsiteY8" fmla="*/ 1038225 h 1047750"/>
                <a:gd name="connsiteX9" fmla="*/ 440532 w 538163"/>
                <a:gd name="connsiteY9" fmla="*/ 1045369 h 1047750"/>
                <a:gd name="connsiteX10" fmla="*/ 421482 w 538163"/>
                <a:gd name="connsiteY10" fmla="*/ 1047750 h 1047750"/>
                <a:gd name="connsiteX11" fmla="*/ 402432 w 538163"/>
                <a:gd name="connsiteY11" fmla="*/ 1045369 h 1047750"/>
                <a:gd name="connsiteX12" fmla="*/ 385763 w 538163"/>
                <a:gd name="connsiteY12" fmla="*/ 1035844 h 1047750"/>
                <a:gd name="connsiteX13" fmla="*/ 369094 w 538163"/>
                <a:gd name="connsiteY13" fmla="*/ 1021556 h 1047750"/>
                <a:gd name="connsiteX14" fmla="*/ 354807 w 538163"/>
                <a:gd name="connsiteY14" fmla="*/ 997744 h 1047750"/>
                <a:gd name="connsiteX15" fmla="*/ 342900 w 538163"/>
                <a:gd name="connsiteY15" fmla="*/ 971550 h 1047750"/>
                <a:gd name="connsiteX16" fmla="*/ 328613 w 538163"/>
                <a:gd name="connsiteY16" fmla="*/ 909638 h 1047750"/>
                <a:gd name="connsiteX17" fmla="*/ 309563 w 538163"/>
                <a:gd name="connsiteY17" fmla="*/ 792956 h 1047750"/>
                <a:gd name="connsiteX18" fmla="*/ 290513 w 538163"/>
                <a:gd name="connsiteY18" fmla="*/ 676275 h 1047750"/>
                <a:gd name="connsiteX19" fmla="*/ 269082 w 538163"/>
                <a:gd name="connsiteY19" fmla="*/ 559594 h 1047750"/>
                <a:gd name="connsiteX20" fmla="*/ 228600 w 538163"/>
                <a:gd name="connsiteY20" fmla="*/ 314325 h 1047750"/>
                <a:gd name="connsiteX21" fmla="*/ 221457 w 538163"/>
                <a:gd name="connsiteY21" fmla="*/ 292894 h 1047750"/>
                <a:gd name="connsiteX22" fmla="*/ 211932 w 538163"/>
                <a:gd name="connsiteY22" fmla="*/ 266700 h 1047750"/>
                <a:gd name="connsiteX23" fmla="*/ 197644 w 538163"/>
                <a:gd name="connsiteY23" fmla="*/ 238125 h 1047750"/>
                <a:gd name="connsiteX24" fmla="*/ 178594 w 538163"/>
                <a:gd name="connsiteY24" fmla="*/ 204788 h 1047750"/>
                <a:gd name="connsiteX25" fmla="*/ 159544 w 538163"/>
                <a:gd name="connsiteY25" fmla="*/ 178594 h 1047750"/>
                <a:gd name="connsiteX26" fmla="*/ 142875 w 538163"/>
                <a:gd name="connsiteY26" fmla="*/ 157163 h 1047750"/>
                <a:gd name="connsiteX27" fmla="*/ 119063 w 538163"/>
                <a:gd name="connsiteY27" fmla="*/ 133350 h 1047750"/>
                <a:gd name="connsiteX28" fmla="*/ 85725 w 538163"/>
                <a:gd name="connsiteY28" fmla="*/ 102394 h 1047750"/>
                <a:gd name="connsiteX29" fmla="*/ 61913 w 538163"/>
                <a:gd name="connsiteY29" fmla="*/ 83344 h 1047750"/>
                <a:gd name="connsiteX30" fmla="*/ 21432 w 538163"/>
                <a:gd name="connsiteY30" fmla="*/ 54769 h 1047750"/>
                <a:gd name="connsiteX31" fmla="*/ 7144 w 538163"/>
                <a:gd name="connsiteY31" fmla="*/ 40481 h 1047750"/>
                <a:gd name="connsiteX32" fmla="*/ 0 w 538163"/>
                <a:gd name="connsiteY32" fmla="*/ 21431 h 1047750"/>
                <a:gd name="connsiteX33" fmla="*/ 0 w 538163"/>
                <a:gd name="connsiteY33" fmla="*/ 14288 h 1047750"/>
                <a:gd name="connsiteX34" fmla="*/ 4763 w 538163"/>
                <a:gd name="connsiteY34" fmla="*/ 4763 h 1047750"/>
                <a:gd name="connsiteX35" fmla="*/ 16669 w 538163"/>
                <a:gd name="connsiteY35" fmla="*/ 0 h 1047750"/>
                <a:gd name="connsiteX36" fmla="*/ 33338 w 538163"/>
                <a:gd name="connsiteY36" fmla="*/ 0 h 1047750"/>
                <a:gd name="connsiteX37" fmla="*/ 123825 w 538163"/>
                <a:gd name="connsiteY37" fmla="*/ 26194 h 1047750"/>
                <a:gd name="connsiteX38" fmla="*/ 288132 w 538163"/>
                <a:gd name="connsiteY38" fmla="*/ 73819 h 1047750"/>
                <a:gd name="connsiteX39" fmla="*/ 402432 w 538163"/>
                <a:gd name="connsiteY39" fmla="*/ 107156 h 1047750"/>
                <a:gd name="connsiteX40" fmla="*/ 423863 w 538163"/>
                <a:gd name="connsiteY40" fmla="*/ 221456 h 1047750"/>
                <a:gd name="connsiteX41" fmla="*/ 452438 w 538163"/>
                <a:gd name="connsiteY41" fmla="*/ 3762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3" h="1047750">
                  <a:moveTo>
                    <a:pt x="452438" y="376238"/>
                  </a:moveTo>
                  <a:lnTo>
                    <a:pt x="478632" y="535781"/>
                  </a:lnTo>
                  <a:lnTo>
                    <a:pt x="500063" y="659606"/>
                  </a:lnTo>
                  <a:lnTo>
                    <a:pt x="523875" y="807244"/>
                  </a:lnTo>
                  <a:lnTo>
                    <a:pt x="538163" y="914400"/>
                  </a:lnTo>
                  <a:lnTo>
                    <a:pt x="528638" y="950119"/>
                  </a:lnTo>
                  <a:lnTo>
                    <a:pt x="504825" y="1000125"/>
                  </a:lnTo>
                  <a:lnTo>
                    <a:pt x="483394" y="1023938"/>
                  </a:lnTo>
                  <a:lnTo>
                    <a:pt x="461963" y="1038225"/>
                  </a:lnTo>
                  <a:lnTo>
                    <a:pt x="440532" y="1045369"/>
                  </a:lnTo>
                  <a:lnTo>
                    <a:pt x="421482" y="1047750"/>
                  </a:lnTo>
                  <a:lnTo>
                    <a:pt x="402432" y="1045369"/>
                  </a:lnTo>
                  <a:lnTo>
                    <a:pt x="385763" y="1035844"/>
                  </a:lnTo>
                  <a:lnTo>
                    <a:pt x="369094" y="1021556"/>
                  </a:lnTo>
                  <a:lnTo>
                    <a:pt x="354807" y="997744"/>
                  </a:lnTo>
                  <a:lnTo>
                    <a:pt x="342900" y="971550"/>
                  </a:lnTo>
                  <a:lnTo>
                    <a:pt x="328613" y="909638"/>
                  </a:lnTo>
                  <a:lnTo>
                    <a:pt x="309563" y="792956"/>
                  </a:lnTo>
                  <a:lnTo>
                    <a:pt x="290513" y="676275"/>
                  </a:lnTo>
                  <a:lnTo>
                    <a:pt x="269082" y="559594"/>
                  </a:lnTo>
                  <a:lnTo>
                    <a:pt x="228600" y="314325"/>
                  </a:lnTo>
                  <a:lnTo>
                    <a:pt x="221457" y="292894"/>
                  </a:lnTo>
                  <a:lnTo>
                    <a:pt x="211932" y="266700"/>
                  </a:lnTo>
                  <a:lnTo>
                    <a:pt x="197644" y="238125"/>
                  </a:lnTo>
                  <a:lnTo>
                    <a:pt x="178594" y="204788"/>
                  </a:lnTo>
                  <a:lnTo>
                    <a:pt x="159544" y="178594"/>
                  </a:lnTo>
                  <a:lnTo>
                    <a:pt x="142875" y="157163"/>
                  </a:lnTo>
                  <a:lnTo>
                    <a:pt x="119063" y="133350"/>
                  </a:lnTo>
                  <a:lnTo>
                    <a:pt x="85725" y="102394"/>
                  </a:lnTo>
                  <a:lnTo>
                    <a:pt x="61913" y="83344"/>
                  </a:lnTo>
                  <a:lnTo>
                    <a:pt x="21432" y="54769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123825" y="26194"/>
                  </a:lnTo>
                  <a:lnTo>
                    <a:pt x="288132" y="73819"/>
                  </a:lnTo>
                  <a:lnTo>
                    <a:pt x="402432" y="107156"/>
                  </a:lnTo>
                  <a:lnTo>
                    <a:pt x="423863" y="221456"/>
                  </a:lnTo>
                  <a:lnTo>
                    <a:pt x="452438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5">
              <a:extLst>
                <a:ext uri="{FF2B5EF4-FFF2-40B4-BE49-F238E27FC236}">
                  <a16:creationId xmlns:a16="http://schemas.microsoft.com/office/drawing/2014/main" id="{896B56C3-B697-4C5A-AE82-2BF33142183A}"/>
                </a:ext>
              </a:extLst>
            </p:cNvPr>
            <p:cNvSpPr/>
            <p:nvPr/>
          </p:nvSpPr>
          <p:spPr>
            <a:xfrm>
              <a:off x="4856163" y="1531938"/>
              <a:ext cx="1584325" cy="981075"/>
            </a:xfrm>
            <a:custGeom>
              <a:avLst/>
              <a:gdLst>
                <a:gd name="connsiteX0" fmla="*/ 931069 w 1585912"/>
                <a:gd name="connsiteY0" fmla="*/ 211931 h 981075"/>
                <a:gd name="connsiteX1" fmla="*/ 776287 w 1585912"/>
                <a:gd name="connsiteY1" fmla="*/ 235744 h 981075"/>
                <a:gd name="connsiteX2" fmla="*/ 592931 w 1585912"/>
                <a:gd name="connsiteY2" fmla="*/ 259556 h 981075"/>
                <a:gd name="connsiteX3" fmla="*/ 442912 w 1585912"/>
                <a:gd name="connsiteY3" fmla="*/ 278606 h 981075"/>
                <a:gd name="connsiteX4" fmla="*/ 259556 w 1585912"/>
                <a:gd name="connsiteY4" fmla="*/ 297656 h 981075"/>
                <a:gd name="connsiteX5" fmla="*/ 7144 w 1585912"/>
                <a:gd name="connsiteY5" fmla="*/ 319087 h 981075"/>
                <a:gd name="connsiteX6" fmla="*/ 0 w 1585912"/>
                <a:gd name="connsiteY6" fmla="*/ 183356 h 981075"/>
                <a:gd name="connsiteX7" fmla="*/ 169069 w 1585912"/>
                <a:gd name="connsiteY7" fmla="*/ 164306 h 981075"/>
                <a:gd name="connsiteX8" fmla="*/ 381000 w 1585912"/>
                <a:gd name="connsiteY8" fmla="*/ 138112 h 981075"/>
                <a:gd name="connsiteX9" fmla="*/ 647700 w 1585912"/>
                <a:gd name="connsiteY9" fmla="*/ 102394 h 981075"/>
                <a:gd name="connsiteX10" fmla="*/ 957262 w 1585912"/>
                <a:gd name="connsiteY10" fmla="*/ 61912 h 981075"/>
                <a:gd name="connsiteX11" fmla="*/ 1252537 w 1585912"/>
                <a:gd name="connsiteY11" fmla="*/ 16669 h 981075"/>
                <a:gd name="connsiteX12" fmla="*/ 1338262 w 1585912"/>
                <a:gd name="connsiteY12" fmla="*/ 0 h 981075"/>
                <a:gd name="connsiteX13" fmla="*/ 1354931 w 1585912"/>
                <a:gd name="connsiteY13" fmla="*/ 9525 h 981075"/>
                <a:gd name="connsiteX14" fmla="*/ 1419225 w 1585912"/>
                <a:gd name="connsiteY14" fmla="*/ 57150 h 981075"/>
                <a:gd name="connsiteX15" fmla="*/ 1495425 w 1585912"/>
                <a:gd name="connsiteY15" fmla="*/ 119062 h 981075"/>
                <a:gd name="connsiteX16" fmla="*/ 1543050 w 1585912"/>
                <a:gd name="connsiteY16" fmla="*/ 169069 h 981075"/>
                <a:gd name="connsiteX17" fmla="*/ 1571625 w 1585912"/>
                <a:gd name="connsiteY17" fmla="*/ 207169 h 981075"/>
                <a:gd name="connsiteX18" fmla="*/ 1585912 w 1585912"/>
                <a:gd name="connsiteY18" fmla="*/ 233362 h 981075"/>
                <a:gd name="connsiteX19" fmla="*/ 1585912 w 1585912"/>
                <a:gd name="connsiteY19" fmla="*/ 247650 h 981075"/>
                <a:gd name="connsiteX20" fmla="*/ 1576387 w 1585912"/>
                <a:gd name="connsiteY20" fmla="*/ 266700 h 981075"/>
                <a:gd name="connsiteX21" fmla="*/ 1554956 w 1585912"/>
                <a:gd name="connsiteY21" fmla="*/ 290512 h 981075"/>
                <a:gd name="connsiteX22" fmla="*/ 1521619 w 1585912"/>
                <a:gd name="connsiteY22" fmla="*/ 319087 h 981075"/>
                <a:gd name="connsiteX23" fmla="*/ 1500187 w 1585912"/>
                <a:gd name="connsiteY23" fmla="*/ 338137 h 981075"/>
                <a:gd name="connsiteX24" fmla="*/ 1493044 w 1585912"/>
                <a:gd name="connsiteY24" fmla="*/ 352425 h 981075"/>
                <a:gd name="connsiteX25" fmla="*/ 1452562 w 1585912"/>
                <a:gd name="connsiteY25" fmla="*/ 476250 h 981075"/>
                <a:gd name="connsiteX26" fmla="*/ 1390650 w 1585912"/>
                <a:gd name="connsiteY26" fmla="*/ 654844 h 981075"/>
                <a:gd name="connsiteX27" fmla="*/ 1331119 w 1585912"/>
                <a:gd name="connsiteY27" fmla="*/ 835819 h 981075"/>
                <a:gd name="connsiteX28" fmla="*/ 1314450 w 1585912"/>
                <a:gd name="connsiteY28" fmla="*/ 883444 h 981075"/>
                <a:gd name="connsiteX29" fmla="*/ 1295400 w 1585912"/>
                <a:gd name="connsiteY29" fmla="*/ 916781 h 981075"/>
                <a:gd name="connsiteX30" fmla="*/ 1273969 w 1585912"/>
                <a:gd name="connsiteY30" fmla="*/ 947737 h 981075"/>
                <a:gd name="connsiteX31" fmla="*/ 1259681 w 1585912"/>
                <a:gd name="connsiteY31" fmla="*/ 959644 h 981075"/>
                <a:gd name="connsiteX32" fmla="*/ 1238250 w 1585912"/>
                <a:gd name="connsiteY32" fmla="*/ 971550 h 981075"/>
                <a:gd name="connsiteX33" fmla="*/ 1202531 w 1585912"/>
                <a:gd name="connsiteY33" fmla="*/ 981075 h 981075"/>
                <a:gd name="connsiteX34" fmla="*/ 1183481 w 1585912"/>
                <a:gd name="connsiteY34" fmla="*/ 981075 h 981075"/>
                <a:gd name="connsiteX35" fmla="*/ 1164431 w 1585912"/>
                <a:gd name="connsiteY35" fmla="*/ 962025 h 981075"/>
                <a:gd name="connsiteX36" fmla="*/ 1135856 w 1585912"/>
                <a:gd name="connsiteY36" fmla="*/ 785812 h 981075"/>
                <a:gd name="connsiteX37" fmla="*/ 1164431 w 1585912"/>
                <a:gd name="connsiteY37" fmla="*/ 671512 h 981075"/>
                <a:gd name="connsiteX38" fmla="*/ 1202531 w 1585912"/>
                <a:gd name="connsiteY38" fmla="*/ 507206 h 981075"/>
                <a:gd name="connsiteX39" fmla="*/ 1238250 w 1585912"/>
                <a:gd name="connsiteY39" fmla="*/ 366712 h 981075"/>
                <a:gd name="connsiteX40" fmla="*/ 1250156 w 1585912"/>
                <a:gd name="connsiteY40" fmla="*/ 311944 h 981075"/>
                <a:gd name="connsiteX41" fmla="*/ 1252537 w 1585912"/>
                <a:gd name="connsiteY41" fmla="*/ 276225 h 981075"/>
                <a:gd name="connsiteX42" fmla="*/ 1250156 w 1585912"/>
                <a:gd name="connsiteY42" fmla="*/ 257175 h 981075"/>
                <a:gd name="connsiteX43" fmla="*/ 1245394 w 1585912"/>
                <a:gd name="connsiteY43" fmla="*/ 242887 h 981075"/>
                <a:gd name="connsiteX44" fmla="*/ 1238250 w 1585912"/>
                <a:gd name="connsiteY44" fmla="*/ 230981 h 981075"/>
                <a:gd name="connsiteX45" fmla="*/ 1221581 w 1585912"/>
                <a:gd name="connsiteY45" fmla="*/ 211931 h 981075"/>
                <a:gd name="connsiteX46" fmla="*/ 1207294 w 1585912"/>
                <a:gd name="connsiteY46" fmla="*/ 202406 h 981075"/>
                <a:gd name="connsiteX47" fmla="*/ 1173956 w 1585912"/>
                <a:gd name="connsiteY47" fmla="*/ 188119 h 981075"/>
                <a:gd name="connsiteX48" fmla="*/ 1143000 w 1585912"/>
                <a:gd name="connsiteY48" fmla="*/ 180975 h 981075"/>
                <a:gd name="connsiteX49" fmla="*/ 1102519 w 1585912"/>
                <a:gd name="connsiteY49" fmla="*/ 185737 h 981075"/>
                <a:gd name="connsiteX50" fmla="*/ 931069 w 1585912"/>
                <a:gd name="connsiteY50" fmla="*/ 211931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85912" h="981075">
                  <a:moveTo>
                    <a:pt x="931069" y="211931"/>
                  </a:moveTo>
                  <a:lnTo>
                    <a:pt x="776287" y="235744"/>
                  </a:lnTo>
                  <a:lnTo>
                    <a:pt x="592931" y="259556"/>
                  </a:lnTo>
                  <a:lnTo>
                    <a:pt x="442912" y="278606"/>
                  </a:lnTo>
                  <a:lnTo>
                    <a:pt x="259556" y="297656"/>
                  </a:lnTo>
                  <a:lnTo>
                    <a:pt x="7144" y="319087"/>
                  </a:lnTo>
                  <a:lnTo>
                    <a:pt x="0" y="183356"/>
                  </a:lnTo>
                  <a:lnTo>
                    <a:pt x="169069" y="164306"/>
                  </a:lnTo>
                  <a:lnTo>
                    <a:pt x="381000" y="138112"/>
                  </a:lnTo>
                  <a:lnTo>
                    <a:pt x="647700" y="102394"/>
                  </a:lnTo>
                  <a:lnTo>
                    <a:pt x="957262" y="61912"/>
                  </a:lnTo>
                  <a:lnTo>
                    <a:pt x="1252537" y="16669"/>
                  </a:lnTo>
                  <a:lnTo>
                    <a:pt x="1338262" y="0"/>
                  </a:lnTo>
                  <a:lnTo>
                    <a:pt x="1354931" y="9525"/>
                  </a:lnTo>
                  <a:lnTo>
                    <a:pt x="1419225" y="57150"/>
                  </a:lnTo>
                  <a:lnTo>
                    <a:pt x="1495425" y="119062"/>
                  </a:lnTo>
                  <a:lnTo>
                    <a:pt x="1543050" y="169069"/>
                  </a:lnTo>
                  <a:lnTo>
                    <a:pt x="1571625" y="207169"/>
                  </a:lnTo>
                  <a:lnTo>
                    <a:pt x="1585912" y="233362"/>
                  </a:lnTo>
                  <a:lnTo>
                    <a:pt x="1585912" y="247650"/>
                  </a:lnTo>
                  <a:lnTo>
                    <a:pt x="1576387" y="266700"/>
                  </a:lnTo>
                  <a:lnTo>
                    <a:pt x="1554956" y="290512"/>
                  </a:lnTo>
                  <a:lnTo>
                    <a:pt x="1521619" y="319087"/>
                  </a:lnTo>
                  <a:lnTo>
                    <a:pt x="1500187" y="338137"/>
                  </a:lnTo>
                  <a:lnTo>
                    <a:pt x="1493044" y="352425"/>
                  </a:lnTo>
                  <a:lnTo>
                    <a:pt x="1452562" y="476250"/>
                  </a:lnTo>
                  <a:lnTo>
                    <a:pt x="1390650" y="654844"/>
                  </a:lnTo>
                  <a:lnTo>
                    <a:pt x="1331119" y="835819"/>
                  </a:lnTo>
                  <a:lnTo>
                    <a:pt x="1314450" y="883444"/>
                  </a:lnTo>
                  <a:lnTo>
                    <a:pt x="1295400" y="916781"/>
                  </a:lnTo>
                  <a:lnTo>
                    <a:pt x="1273969" y="947737"/>
                  </a:lnTo>
                  <a:lnTo>
                    <a:pt x="1259681" y="959644"/>
                  </a:lnTo>
                  <a:lnTo>
                    <a:pt x="1238250" y="971550"/>
                  </a:lnTo>
                  <a:lnTo>
                    <a:pt x="1202531" y="981075"/>
                  </a:lnTo>
                  <a:lnTo>
                    <a:pt x="1183481" y="981075"/>
                  </a:lnTo>
                  <a:lnTo>
                    <a:pt x="1164431" y="962025"/>
                  </a:lnTo>
                  <a:lnTo>
                    <a:pt x="1135856" y="785812"/>
                  </a:lnTo>
                  <a:lnTo>
                    <a:pt x="1164431" y="671512"/>
                  </a:lnTo>
                  <a:lnTo>
                    <a:pt x="1202531" y="507206"/>
                  </a:lnTo>
                  <a:lnTo>
                    <a:pt x="1238250" y="366712"/>
                  </a:lnTo>
                  <a:lnTo>
                    <a:pt x="1250156" y="311944"/>
                  </a:lnTo>
                  <a:lnTo>
                    <a:pt x="1252537" y="276225"/>
                  </a:lnTo>
                  <a:lnTo>
                    <a:pt x="1250156" y="257175"/>
                  </a:lnTo>
                  <a:lnTo>
                    <a:pt x="1245394" y="242887"/>
                  </a:lnTo>
                  <a:lnTo>
                    <a:pt x="1238250" y="230981"/>
                  </a:lnTo>
                  <a:lnTo>
                    <a:pt x="1221581" y="211931"/>
                  </a:lnTo>
                  <a:lnTo>
                    <a:pt x="1207294" y="202406"/>
                  </a:lnTo>
                  <a:lnTo>
                    <a:pt x="1173956" y="188119"/>
                  </a:lnTo>
                  <a:lnTo>
                    <a:pt x="1143000" y="180975"/>
                  </a:lnTo>
                  <a:lnTo>
                    <a:pt x="1102519" y="185737"/>
                  </a:lnTo>
                  <a:lnTo>
                    <a:pt x="9310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6">
              <a:extLst>
                <a:ext uri="{FF2B5EF4-FFF2-40B4-BE49-F238E27FC236}">
                  <a16:creationId xmlns:a16="http://schemas.microsoft.com/office/drawing/2014/main" id="{AA0C4CAF-F0ED-4A27-84F9-DB8407EFDDC5}"/>
                </a:ext>
              </a:extLst>
            </p:cNvPr>
            <p:cNvSpPr/>
            <p:nvPr/>
          </p:nvSpPr>
          <p:spPr>
            <a:xfrm>
              <a:off x="4973638" y="2290763"/>
              <a:ext cx="1130300" cy="231775"/>
            </a:xfrm>
            <a:custGeom>
              <a:avLst/>
              <a:gdLst>
                <a:gd name="connsiteX0" fmla="*/ 759619 w 1128713"/>
                <a:gd name="connsiteY0" fmla="*/ 11906 h 230981"/>
                <a:gd name="connsiteX1" fmla="*/ 573882 w 1128713"/>
                <a:gd name="connsiteY1" fmla="*/ 26193 h 230981"/>
                <a:gd name="connsiteX2" fmla="*/ 469107 w 1128713"/>
                <a:gd name="connsiteY2" fmla="*/ 35718 h 230981"/>
                <a:gd name="connsiteX3" fmla="*/ 385763 w 1128713"/>
                <a:gd name="connsiteY3" fmla="*/ 42862 h 230981"/>
                <a:gd name="connsiteX4" fmla="*/ 280988 w 1128713"/>
                <a:gd name="connsiteY4" fmla="*/ 54768 h 230981"/>
                <a:gd name="connsiteX5" fmla="*/ 178594 w 1128713"/>
                <a:gd name="connsiteY5" fmla="*/ 69056 h 230981"/>
                <a:gd name="connsiteX6" fmla="*/ 0 w 1128713"/>
                <a:gd name="connsiteY6" fmla="*/ 102393 h 230981"/>
                <a:gd name="connsiteX7" fmla="*/ 28575 w 1128713"/>
                <a:gd name="connsiteY7" fmla="*/ 230981 h 230981"/>
                <a:gd name="connsiteX8" fmla="*/ 180975 w 1128713"/>
                <a:gd name="connsiteY8" fmla="*/ 209550 h 230981"/>
                <a:gd name="connsiteX9" fmla="*/ 395288 w 1128713"/>
                <a:gd name="connsiteY9" fmla="*/ 183356 h 230981"/>
                <a:gd name="connsiteX10" fmla="*/ 516732 w 1128713"/>
                <a:gd name="connsiteY10" fmla="*/ 171450 h 230981"/>
                <a:gd name="connsiteX11" fmla="*/ 690563 w 1128713"/>
                <a:gd name="connsiteY11" fmla="*/ 159543 h 230981"/>
                <a:gd name="connsiteX12" fmla="*/ 835819 w 1128713"/>
                <a:gd name="connsiteY12" fmla="*/ 157162 h 230981"/>
                <a:gd name="connsiteX13" fmla="*/ 914400 w 1128713"/>
                <a:gd name="connsiteY13" fmla="*/ 159543 h 230981"/>
                <a:gd name="connsiteX14" fmla="*/ 976313 w 1128713"/>
                <a:gd name="connsiteY14" fmla="*/ 169068 h 230981"/>
                <a:gd name="connsiteX15" fmla="*/ 1014413 w 1128713"/>
                <a:gd name="connsiteY15" fmla="*/ 183356 h 230981"/>
                <a:gd name="connsiteX16" fmla="*/ 1035844 w 1128713"/>
                <a:gd name="connsiteY16" fmla="*/ 195262 h 230981"/>
                <a:gd name="connsiteX17" fmla="*/ 1054894 w 1128713"/>
                <a:gd name="connsiteY17" fmla="*/ 211931 h 230981"/>
                <a:gd name="connsiteX18" fmla="*/ 1073944 w 1128713"/>
                <a:gd name="connsiteY18" fmla="*/ 219075 h 230981"/>
                <a:gd name="connsiteX19" fmla="*/ 1128713 w 1128713"/>
                <a:gd name="connsiteY19" fmla="*/ 202406 h 230981"/>
                <a:gd name="connsiteX20" fmla="*/ 1076325 w 1128713"/>
                <a:gd name="connsiteY20" fmla="*/ 0 h 230981"/>
                <a:gd name="connsiteX21" fmla="*/ 973932 w 1128713"/>
                <a:gd name="connsiteY21" fmla="*/ 2381 h 230981"/>
                <a:gd name="connsiteX22" fmla="*/ 862013 w 1128713"/>
                <a:gd name="connsiteY22" fmla="*/ 7143 h 230981"/>
                <a:gd name="connsiteX23" fmla="*/ 759619 w 1128713"/>
                <a:gd name="connsiteY23" fmla="*/ 11906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8713" h="230981">
                  <a:moveTo>
                    <a:pt x="759619" y="11906"/>
                  </a:moveTo>
                  <a:lnTo>
                    <a:pt x="573882" y="26193"/>
                  </a:lnTo>
                  <a:lnTo>
                    <a:pt x="469107" y="35718"/>
                  </a:lnTo>
                  <a:lnTo>
                    <a:pt x="385763" y="42862"/>
                  </a:lnTo>
                  <a:lnTo>
                    <a:pt x="280988" y="54768"/>
                  </a:lnTo>
                  <a:lnTo>
                    <a:pt x="178594" y="69056"/>
                  </a:lnTo>
                  <a:lnTo>
                    <a:pt x="0" y="102393"/>
                  </a:lnTo>
                  <a:lnTo>
                    <a:pt x="28575" y="230981"/>
                  </a:lnTo>
                  <a:lnTo>
                    <a:pt x="180975" y="209550"/>
                  </a:lnTo>
                  <a:lnTo>
                    <a:pt x="395288" y="183356"/>
                  </a:lnTo>
                  <a:lnTo>
                    <a:pt x="516732" y="171450"/>
                  </a:lnTo>
                  <a:lnTo>
                    <a:pt x="690563" y="159543"/>
                  </a:lnTo>
                  <a:lnTo>
                    <a:pt x="835819" y="157162"/>
                  </a:lnTo>
                  <a:lnTo>
                    <a:pt x="914400" y="159543"/>
                  </a:lnTo>
                  <a:lnTo>
                    <a:pt x="976313" y="169068"/>
                  </a:lnTo>
                  <a:lnTo>
                    <a:pt x="1014413" y="183356"/>
                  </a:lnTo>
                  <a:lnTo>
                    <a:pt x="1035844" y="195262"/>
                  </a:lnTo>
                  <a:lnTo>
                    <a:pt x="1054894" y="211931"/>
                  </a:lnTo>
                  <a:lnTo>
                    <a:pt x="1073944" y="219075"/>
                  </a:lnTo>
                  <a:lnTo>
                    <a:pt x="1128713" y="202406"/>
                  </a:lnTo>
                  <a:lnTo>
                    <a:pt x="1076325" y="0"/>
                  </a:lnTo>
                  <a:lnTo>
                    <a:pt x="973932" y="2381"/>
                  </a:lnTo>
                  <a:lnTo>
                    <a:pt x="862013" y="7143"/>
                  </a:lnTo>
                  <a:lnTo>
                    <a:pt x="759619" y="1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51">
              <a:extLst>
                <a:ext uri="{FF2B5EF4-FFF2-40B4-BE49-F238E27FC236}">
                  <a16:creationId xmlns:a16="http://schemas.microsoft.com/office/drawing/2014/main" id="{1C481858-BB23-454A-B2E9-A9F9E52B3BE1}"/>
                </a:ext>
              </a:extLst>
            </p:cNvPr>
            <p:cNvSpPr/>
            <p:nvPr/>
          </p:nvSpPr>
          <p:spPr>
            <a:xfrm>
              <a:off x="4210050" y="2843213"/>
              <a:ext cx="417513" cy="1009650"/>
            </a:xfrm>
            <a:custGeom>
              <a:avLst/>
              <a:gdLst>
                <a:gd name="connsiteX0" fmla="*/ 342900 w 416719"/>
                <a:gd name="connsiteY0" fmla="*/ 381000 h 1009650"/>
                <a:gd name="connsiteX1" fmla="*/ 369094 w 416719"/>
                <a:gd name="connsiteY1" fmla="*/ 616743 h 1009650"/>
                <a:gd name="connsiteX2" fmla="*/ 383381 w 416719"/>
                <a:gd name="connsiteY2" fmla="*/ 754856 h 1009650"/>
                <a:gd name="connsiteX3" fmla="*/ 414338 w 416719"/>
                <a:gd name="connsiteY3" fmla="*/ 873918 h 1009650"/>
                <a:gd name="connsiteX4" fmla="*/ 416719 w 416719"/>
                <a:gd name="connsiteY4" fmla="*/ 885825 h 1009650"/>
                <a:gd name="connsiteX5" fmla="*/ 404813 w 416719"/>
                <a:gd name="connsiteY5" fmla="*/ 926306 h 1009650"/>
                <a:gd name="connsiteX6" fmla="*/ 381000 w 416719"/>
                <a:gd name="connsiteY6" fmla="*/ 969168 h 1009650"/>
                <a:gd name="connsiteX7" fmla="*/ 359569 w 416719"/>
                <a:gd name="connsiteY7" fmla="*/ 992981 h 1009650"/>
                <a:gd name="connsiteX8" fmla="*/ 340519 w 416719"/>
                <a:gd name="connsiteY8" fmla="*/ 1004887 h 1009650"/>
                <a:gd name="connsiteX9" fmla="*/ 323850 w 416719"/>
                <a:gd name="connsiteY9" fmla="*/ 1009650 h 1009650"/>
                <a:gd name="connsiteX10" fmla="*/ 300038 w 416719"/>
                <a:gd name="connsiteY10" fmla="*/ 1009650 h 1009650"/>
                <a:gd name="connsiteX11" fmla="*/ 273844 w 416719"/>
                <a:gd name="connsiteY11" fmla="*/ 997743 h 1009650"/>
                <a:gd name="connsiteX12" fmla="*/ 257175 w 416719"/>
                <a:gd name="connsiteY12" fmla="*/ 985837 h 1009650"/>
                <a:gd name="connsiteX13" fmla="*/ 240506 w 416719"/>
                <a:gd name="connsiteY13" fmla="*/ 964406 h 1009650"/>
                <a:gd name="connsiteX14" fmla="*/ 221456 w 416719"/>
                <a:gd name="connsiteY14" fmla="*/ 926306 h 1009650"/>
                <a:gd name="connsiteX15" fmla="*/ 202406 w 416719"/>
                <a:gd name="connsiteY15" fmla="*/ 866775 h 1009650"/>
                <a:gd name="connsiteX16" fmla="*/ 192881 w 416719"/>
                <a:gd name="connsiteY16" fmla="*/ 816768 h 1009650"/>
                <a:gd name="connsiteX17" fmla="*/ 183356 w 416719"/>
                <a:gd name="connsiteY17" fmla="*/ 726281 h 1009650"/>
                <a:gd name="connsiteX18" fmla="*/ 173831 w 416719"/>
                <a:gd name="connsiteY18" fmla="*/ 626268 h 1009650"/>
                <a:gd name="connsiteX19" fmla="*/ 166688 w 416719"/>
                <a:gd name="connsiteY19" fmla="*/ 557212 h 1009650"/>
                <a:gd name="connsiteX20" fmla="*/ 159544 w 416719"/>
                <a:gd name="connsiteY20" fmla="*/ 502443 h 1009650"/>
                <a:gd name="connsiteX21" fmla="*/ 150019 w 416719"/>
                <a:gd name="connsiteY21" fmla="*/ 438150 h 1009650"/>
                <a:gd name="connsiteX22" fmla="*/ 140494 w 416719"/>
                <a:gd name="connsiteY22" fmla="*/ 392906 h 1009650"/>
                <a:gd name="connsiteX23" fmla="*/ 119063 w 416719"/>
                <a:gd name="connsiteY23" fmla="*/ 311943 h 1009650"/>
                <a:gd name="connsiteX24" fmla="*/ 100013 w 416719"/>
                <a:gd name="connsiteY24" fmla="*/ 247650 h 1009650"/>
                <a:gd name="connsiteX25" fmla="*/ 66675 w 416719"/>
                <a:gd name="connsiteY25" fmla="*/ 161925 h 1009650"/>
                <a:gd name="connsiteX26" fmla="*/ 26194 w 416719"/>
                <a:gd name="connsiteY26" fmla="*/ 83343 h 1009650"/>
                <a:gd name="connsiteX27" fmla="*/ 2381 w 416719"/>
                <a:gd name="connsiteY27" fmla="*/ 35718 h 1009650"/>
                <a:gd name="connsiteX28" fmla="*/ 0 w 416719"/>
                <a:gd name="connsiteY28" fmla="*/ 23812 h 1009650"/>
                <a:gd name="connsiteX29" fmla="*/ 2381 w 416719"/>
                <a:gd name="connsiteY29" fmla="*/ 9525 h 1009650"/>
                <a:gd name="connsiteX30" fmla="*/ 9525 w 416719"/>
                <a:gd name="connsiteY30" fmla="*/ 2381 h 1009650"/>
                <a:gd name="connsiteX31" fmla="*/ 21431 w 416719"/>
                <a:gd name="connsiteY31" fmla="*/ 0 h 1009650"/>
                <a:gd name="connsiteX32" fmla="*/ 52388 w 416719"/>
                <a:gd name="connsiteY32" fmla="*/ 9525 h 1009650"/>
                <a:gd name="connsiteX33" fmla="*/ 197644 w 416719"/>
                <a:gd name="connsiteY33" fmla="*/ 83343 h 1009650"/>
                <a:gd name="connsiteX34" fmla="*/ 309563 w 416719"/>
                <a:gd name="connsiteY34" fmla="*/ 140493 h 1009650"/>
                <a:gd name="connsiteX35" fmla="*/ 328613 w 416719"/>
                <a:gd name="connsiteY35" fmla="*/ 252412 h 1009650"/>
                <a:gd name="connsiteX36" fmla="*/ 342900 w 416719"/>
                <a:gd name="connsiteY36" fmla="*/ 3810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6719" h="1009650">
                  <a:moveTo>
                    <a:pt x="342900" y="381000"/>
                  </a:moveTo>
                  <a:lnTo>
                    <a:pt x="369094" y="616743"/>
                  </a:lnTo>
                  <a:lnTo>
                    <a:pt x="383381" y="754856"/>
                  </a:lnTo>
                  <a:lnTo>
                    <a:pt x="414338" y="873918"/>
                  </a:lnTo>
                  <a:lnTo>
                    <a:pt x="416719" y="885825"/>
                  </a:lnTo>
                  <a:lnTo>
                    <a:pt x="404813" y="926306"/>
                  </a:lnTo>
                  <a:lnTo>
                    <a:pt x="381000" y="969168"/>
                  </a:lnTo>
                  <a:lnTo>
                    <a:pt x="359569" y="992981"/>
                  </a:lnTo>
                  <a:lnTo>
                    <a:pt x="340519" y="1004887"/>
                  </a:lnTo>
                  <a:lnTo>
                    <a:pt x="323850" y="1009650"/>
                  </a:lnTo>
                  <a:lnTo>
                    <a:pt x="300038" y="1009650"/>
                  </a:lnTo>
                  <a:lnTo>
                    <a:pt x="273844" y="997743"/>
                  </a:lnTo>
                  <a:lnTo>
                    <a:pt x="257175" y="985837"/>
                  </a:lnTo>
                  <a:lnTo>
                    <a:pt x="240506" y="964406"/>
                  </a:lnTo>
                  <a:lnTo>
                    <a:pt x="221456" y="926306"/>
                  </a:lnTo>
                  <a:lnTo>
                    <a:pt x="202406" y="866775"/>
                  </a:lnTo>
                  <a:lnTo>
                    <a:pt x="192881" y="816768"/>
                  </a:lnTo>
                  <a:lnTo>
                    <a:pt x="183356" y="726281"/>
                  </a:lnTo>
                  <a:lnTo>
                    <a:pt x="173831" y="626268"/>
                  </a:lnTo>
                  <a:lnTo>
                    <a:pt x="166688" y="557212"/>
                  </a:lnTo>
                  <a:lnTo>
                    <a:pt x="159544" y="502443"/>
                  </a:lnTo>
                  <a:lnTo>
                    <a:pt x="150019" y="438150"/>
                  </a:lnTo>
                  <a:lnTo>
                    <a:pt x="140494" y="392906"/>
                  </a:lnTo>
                  <a:lnTo>
                    <a:pt x="119063" y="311943"/>
                  </a:lnTo>
                  <a:lnTo>
                    <a:pt x="100013" y="247650"/>
                  </a:lnTo>
                  <a:lnTo>
                    <a:pt x="66675" y="161925"/>
                  </a:lnTo>
                  <a:lnTo>
                    <a:pt x="26194" y="83343"/>
                  </a:lnTo>
                  <a:lnTo>
                    <a:pt x="2381" y="35718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21431" y="0"/>
                  </a:lnTo>
                  <a:lnTo>
                    <a:pt x="52388" y="9525"/>
                  </a:lnTo>
                  <a:lnTo>
                    <a:pt x="197644" y="83343"/>
                  </a:lnTo>
                  <a:lnTo>
                    <a:pt x="309563" y="140493"/>
                  </a:lnTo>
                  <a:lnTo>
                    <a:pt x="328613" y="252412"/>
                  </a:lnTo>
                  <a:lnTo>
                    <a:pt x="342900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52">
              <a:extLst>
                <a:ext uri="{FF2B5EF4-FFF2-40B4-BE49-F238E27FC236}">
                  <a16:creationId xmlns:a16="http://schemas.microsoft.com/office/drawing/2014/main" id="{03718CB0-E0B8-4B4B-BF72-F108327AB12B}"/>
                </a:ext>
              </a:extLst>
            </p:cNvPr>
            <p:cNvSpPr/>
            <p:nvPr/>
          </p:nvSpPr>
          <p:spPr>
            <a:xfrm>
              <a:off x="4457700" y="2820988"/>
              <a:ext cx="998538" cy="895350"/>
            </a:xfrm>
            <a:custGeom>
              <a:avLst/>
              <a:gdLst>
                <a:gd name="connsiteX0" fmla="*/ 557213 w 997744"/>
                <a:gd name="connsiteY0" fmla="*/ 57150 h 895350"/>
                <a:gd name="connsiteX1" fmla="*/ 454819 w 997744"/>
                <a:gd name="connsiteY1" fmla="*/ 83344 h 895350"/>
                <a:gd name="connsiteX2" fmla="*/ 359569 w 997744"/>
                <a:gd name="connsiteY2" fmla="*/ 107157 h 895350"/>
                <a:gd name="connsiteX3" fmla="*/ 207169 w 997744"/>
                <a:gd name="connsiteY3" fmla="*/ 138113 h 895350"/>
                <a:gd name="connsiteX4" fmla="*/ 0 w 997744"/>
                <a:gd name="connsiteY4" fmla="*/ 171450 h 895350"/>
                <a:gd name="connsiteX5" fmla="*/ 35719 w 997744"/>
                <a:gd name="connsiteY5" fmla="*/ 300038 h 895350"/>
                <a:gd name="connsiteX6" fmla="*/ 233363 w 997744"/>
                <a:gd name="connsiteY6" fmla="*/ 273844 h 895350"/>
                <a:gd name="connsiteX7" fmla="*/ 457200 w 997744"/>
                <a:gd name="connsiteY7" fmla="*/ 238125 h 895350"/>
                <a:gd name="connsiteX8" fmla="*/ 614363 w 997744"/>
                <a:gd name="connsiteY8" fmla="*/ 207169 h 895350"/>
                <a:gd name="connsiteX9" fmla="*/ 638175 w 997744"/>
                <a:gd name="connsiteY9" fmla="*/ 207169 h 895350"/>
                <a:gd name="connsiteX10" fmla="*/ 659606 w 997744"/>
                <a:gd name="connsiteY10" fmla="*/ 209550 h 895350"/>
                <a:gd name="connsiteX11" fmla="*/ 678656 w 997744"/>
                <a:gd name="connsiteY11" fmla="*/ 216694 h 895350"/>
                <a:gd name="connsiteX12" fmla="*/ 685800 w 997744"/>
                <a:gd name="connsiteY12" fmla="*/ 223838 h 895350"/>
                <a:gd name="connsiteX13" fmla="*/ 690563 w 997744"/>
                <a:gd name="connsiteY13" fmla="*/ 238125 h 895350"/>
                <a:gd name="connsiteX14" fmla="*/ 690563 w 997744"/>
                <a:gd name="connsiteY14" fmla="*/ 264319 h 895350"/>
                <a:gd name="connsiteX15" fmla="*/ 685800 w 997744"/>
                <a:gd name="connsiteY15" fmla="*/ 345282 h 895350"/>
                <a:gd name="connsiteX16" fmla="*/ 671513 w 997744"/>
                <a:gd name="connsiteY16" fmla="*/ 597694 h 895350"/>
                <a:gd name="connsiteX17" fmla="*/ 666750 w 997744"/>
                <a:gd name="connsiteY17" fmla="*/ 700088 h 895350"/>
                <a:gd name="connsiteX18" fmla="*/ 628650 w 997744"/>
                <a:gd name="connsiteY18" fmla="*/ 835819 h 895350"/>
                <a:gd name="connsiteX19" fmla="*/ 638175 w 997744"/>
                <a:gd name="connsiteY19" fmla="*/ 857250 h 895350"/>
                <a:gd name="connsiteX20" fmla="*/ 650081 w 997744"/>
                <a:gd name="connsiteY20" fmla="*/ 873919 h 895350"/>
                <a:gd name="connsiteX21" fmla="*/ 664369 w 997744"/>
                <a:gd name="connsiteY21" fmla="*/ 885825 h 895350"/>
                <a:gd name="connsiteX22" fmla="*/ 692944 w 997744"/>
                <a:gd name="connsiteY22" fmla="*/ 895350 h 895350"/>
                <a:gd name="connsiteX23" fmla="*/ 721519 w 997744"/>
                <a:gd name="connsiteY23" fmla="*/ 895350 h 895350"/>
                <a:gd name="connsiteX24" fmla="*/ 747713 w 997744"/>
                <a:gd name="connsiteY24" fmla="*/ 888207 h 895350"/>
                <a:gd name="connsiteX25" fmla="*/ 778669 w 997744"/>
                <a:gd name="connsiteY25" fmla="*/ 871538 h 895350"/>
                <a:gd name="connsiteX26" fmla="*/ 795338 w 997744"/>
                <a:gd name="connsiteY26" fmla="*/ 857250 h 895350"/>
                <a:gd name="connsiteX27" fmla="*/ 814388 w 997744"/>
                <a:gd name="connsiteY27" fmla="*/ 835819 h 895350"/>
                <a:gd name="connsiteX28" fmla="*/ 828675 w 997744"/>
                <a:gd name="connsiteY28" fmla="*/ 809625 h 895350"/>
                <a:gd name="connsiteX29" fmla="*/ 840581 w 997744"/>
                <a:gd name="connsiteY29" fmla="*/ 781050 h 895350"/>
                <a:gd name="connsiteX30" fmla="*/ 852488 w 997744"/>
                <a:gd name="connsiteY30" fmla="*/ 728663 h 895350"/>
                <a:gd name="connsiteX31" fmla="*/ 888206 w 997744"/>
                <a:gd name="connsiteY31" fmla="*/ 600075 h 895350"/>
                <a:gd name="connsiteX32" fmla="*/ 940594 w 997744"/>
                <a:gd name="connsiteY32" fmla="*/ 411957 h 895350"/>
                <a:gd name="connsiteX33" fmla="*/ 992981 w 997744"/>
                <a:gd name="connsiteY33" fmla="*/ 250032 h 895350"/>
                <a:gd name="connsiteX34" fmla="*/ 997744 w 997744"/>
                <a:gd name="connsiteY34" fmla="*/ 233363 h 895350"/>
                <a:gd name="connsiteX35" fmla="*/ 997744 w 997744"/>
                <a:gd name="connsiteY35" fmla="*/ 233363 h 895350"/>
                <a:gd name="connsiteX36" fmla="*/ 995363 w 997744"/>
                <a:gd name="connsiteY36" fmla="*/ 214313 h 895350"/>
                <a:gd name="connsiteX37" fmla="*/ 976313 w 997744"/>
                <a:gd name="connsiteY37" fmla="*/ 188119 h 895350"/>
                <a:gd name="connsiteX38" fmla="*/ 923925 w 997744"/>
                <a:gd name="connsiteY38" fmla="*/ 147638 h 895350"/>
                <a:gd name="connsiteX39" fmla="*/ 833438 w 997744"/>
                <a:gd name="connsiteY39" fmla="*/ 78582 h 895350"/>
                <a:gd name="connsiteX40" fmla="*/ 750094 w 997744"/>
                <a:gd name="connsiteY40" fmla="*/ 16669 h 895350"/>
                <a:gd name="connsiteX41" fmla="*/ 733425 w 997744"/>
                <a:gd name="connsiteY41" fmla="*/ 4763 h 895350"/>
                <a:gd name="connsiteX42" fmla="*/ 709613 w 997744"/>
                <a:gd name="connsiteY42" fmla="*/ 0 h 895350"/>
                <a:gd name="connsiteX43" fmla="*/ 697706 w 997744"/>
                <a:gd name="connsiteY43" fmla="*/ 0 h 895350"/>
                <a:gd name="connsiteX44" fmla="*/ 676275 w 997744"/>
                <a:gd name="connsiteY44" fmla="*/ 2382 h 895350"/>
                <a:gd name="connsiteX45" fmla="*/ 659606 w 997744"/>
                <a:gd name="connsiteY45" fmla="*/ 9525 h 895350"/>
                <a:gd name="connsiteX46" fmla="*/ 626269 w 997744"/>
                <a:gd name="connsiteY46" fmla="*/ 23813 h 895350"/>
                <a:gd name="connsiteX47" fmla="*/ 557213 w 997744"/>
                <a:gd name="connsiteY47" fmla="*/ 571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97744" h="895350">
                  <a:moveTo>
                    <a:pt x="557213" y="57150"/>
                  </a:moveTo>
                  <a:lnTo>
                    <a:pt x="454819" y="83344"/>
                  </a:lnTo>
                  <a:lnTo>
                    <a:pt x="359569" y="107157"/>
                  </a:lnTo>
                  <a:lnTo>
                    <a:pt x="207169" y="138113"/>
                  </a:lnTo>
                  <a:lnTo>
                    <a:pt x="0" y="171450"/>
                  </a:lnTo>
                  <a:lnTo>
                    <a:pt x="35719" y="300038"/>
                  </a:lnTo>
                  <a:lnTo>
                    <a:pt x="233363" y="273844"/>
                  </a:lnTo>
                  <a:lnTo>
                    <a:pt x="457200" y="238125"/>
                  </a:lnTo>
                  <a:lnTo>
                    <a:pt x="614363" y="207169"/>
                  </a:lnTo>
                  <a:lnTo>
                    <a:pt x="638175" y="207169"/>
                  </a:lnTo>
                  <a:lnTo>
                    <a:pt x="659606" y="209550"/>
                  </a:lnTo>
                  <a:lnTo>
                    <a:pt x="678656" y="216694"/>
                  </a:lnTo>
                  <a:lnTo>
                    <a:pt x="685800" y="223838"/>
                  </a:lnTo>
                  <a:lnTo>
                    <a:pt x="690563" y="238125"/>
                  </a:lnTo>
                  <a:lnTo>
                    <a:pt x="690563" y="264319"/>
                  </a:lnTo>
                  <a:lnTo>
                    <a:pt x="685800" y="345282"/>
                  </a:lnTo>
                  <a:lnTo>
                    <a:pt x="671513" y="597694"/>
                  </a:lnTo>
                  <a:lnTo>
                    <a:pt x="666750" y="700088"/>
                  </a:lnTo>
                  <a:lnTo>
                    <a:pt x="628650" y="835819"/>
                  </a:lnTo>
                  <a:lnTo>
                    <a:pt x="638175" y="857250"/>
                  </a:lnTo>
                  <a:lnTo>
                    <a:pt x="650081" y="873919"/>
                  </a:lnTo>
                  <a:lnTo>
                    <a:pt x="664369" y="885825"/>
                  </a:lnTo>
                  <a:lnTo>
                    <a:pt x="692944" y="895350"/>
                  </a:lnTo>
                  <a:lnTo>
                    <a:pt x="721519" y="895350"/>
                  </a:lnTo>
                  <a:lnTo>
                    <a:pt x="747713" y="888207"/>
                  </a:lnTo>
                  <a:lnTo>
                    <a:pt x="778669" y="871538"/>
                  </a:lnTo>
                  <a:lnTo>
                    <a:pt x="795338" y="857250"/>
                  </a:lnTo>
                  <a:lnTo>
                    <a:pt x="814388" y="835819"/>
                  </a:lnTo>
                  <a:lnTo>
                    <a:pt x="828675" y="809625"/>
                  </a:lnTo>
                  <a:lnTo>
                    <a:pt x="840581" y="781050"/>
                  </a:lnTo>
                  <a:lnTo>
                    <a:pt x="852488" y="728663"/>
                  </a:lnTo>
                  <a:lnTo>
                    <a:pt x="888206" y="600075"/>
                  </a:lnTo>
                  <a:lnTo>
                    <a:pt x="940594" y="411957"/>
                  </a:lnTo>
                  <a:lnTo>
                    <a:pt x="992981" y="250032"/>
                  </a:lnTo>
                  <a:lnTo>
                    <a:pt x="997744" y="233363"/>
                  </a:lnTo>
                  <a:lnTo>
                    <a:pt x="997744" y="233363"/>
                  </a:lnTo>
                  <a:lnTo>
                    <a:pt x="995363" y="214313"/>
                  </a:lnTo>
                  <a:lnTo>
                    <a:pt x="976313" y="188119"/>
                  </a:lnTo>
                  <a:lnTo>
                    <a:pt x="923925" y="147638"/>
                  </a:lnTo>
                  <a:lnTo>
                    <a:pt x="833438" y="78582"/>
                  </a:lnTo>
                  <a:lnTo>
                    <a:pt x="750094" y="16669"/>
                  </a:lnTo>
                  <a:lnTo>
                    <a:pt x="733425" y="4763"/>
                  </a:lnTo>
                  <a:lnTo>
                    <a:pt x="709613" y="0"/>
                  </a:lnTo>
                  <a:lnTo>
                    <a:pt x="697706" y="0"/>
                  </a:lnTo>
                  <a:lnTo>
                    <a:pt x="676275" y="2382"/>
                  </a:lnTo>
                  <a:lnTo>
                    <a:pt x="659606" y="9525"/>
                  </a:lnTo>
                  <a:lnTo>
                    <a:pt x="626269" y="23813"/>
                  </a:lnTo>
                  <a:lnTo>
                    <a:pt x="5572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53">
              <a:extLst>
                <a:ext uri="{FF2B5EF4-FFF2-40B4-BE49-F238E27FC236}">
                  <a16:creationId xmlns:a16="http://schemas.microsoft.com/office/drawing/2014/main" id="{5250F5C5-6D32-42A0-AFC4-7ABB6F4D4397}"/>
                </a:ext>
              </a:extLst>
            </p:cNvPr>
            <p:cNvSpPr/>
            <p:nvPr/>
          </p:nvSpPr>
          <p:spPr>
            <a:xfrm>
              <a:off x="4538663" y="3497263"/>
              <a:ext cx="644525" cy="317500"/>
            </a:xfrm>
            <a:custGeom>
              <a:avLst/>
              <a:gdLst>
                <a:gd name="connsiteX0" fmla="*/ 483393 w 645318"/>
                <a:gd name="connsiteY0" fmla="*/ 4763 h 315995"/>
                <a:gd name="connsiteX1" fmla="*/ 364331 w 645318"/>
                <a:gd name="connsiteY1" fmla="*/ 16669 h 315995"/>
                <a:gd name="connsiteX2" fmla="*/ 280987 w 645318"/>
                <a:gd name="connsiteY2" fmla="*/ 30957 h 315995"/>
                <a:gd name="connsiteX3" fmla="*/ 150018 w 645318"/>
                <a:gd name="connsiteY3" fmla="*/ 50007 h 315995"/>
                <a:gd name="connsiteX4" fmla="*/ 0 w 645318"/>
                <a:gd name="connsiteY4" fmla="*/ 73819 h 315995"/>
                <a:gd name="connsiteX5" fmla="*/ 30956 w 645318"/>
                <a:gd name="connsiteY5" fmla="*/ 254794 h 315995"/>
                <a:gd name="connsiteX6" fmla="*/ 109537 w 645318"/>
                <a:gd name="connsiteY6" fmla="*/ 219075 h 315995"/>
                <a:gd name="connsiteX7" fmla="*/ 150018 w 645318"/>
                <a:gd name="connsiteY7" fmla="*/ 204788 h 315995"/>
                <a:gd name="connsiteX8" fmla="*/ 221456 w 645318"/>
                <a:gd name="connsiteY8" fmla="*/ 185738 h 315995"/>
                <a:gd name="connsiteX9" fmla="*/ 297656 w 645318"/>
                <a:gd name="connsiteY9" fmla="*/ 169069 h 315995"/>
                <a:gd name="connsiteX10" fmla="*/ 397668 w 645318"/>
                <a:gd name="connsiteY10" fmla="*/ 159544 h 315995"/>
                <a:gd name="connsiteX11" fmla="*/ 483393 w 645318"/>
                <a:gd name="connsiteY11" fmla="*/ 157163 h 315995"/>
                <a:gd name="connsiteX12" fmla="*/ 628650 w 645318"/>
                <a:gd name="connsiteY12" fmla="*/ 164307 h 315995"/>
                <a:gd name="connsiteX13" fmla="*/ 645318 w 645318"/>
                <a:gd name="connsiteY13" fmla="*/ 0 h 315995"/>
                <a:gd name="connsiteX14" fmla="*/ 483393 w 645318"/>
                <a:gd name="connsiteY14" fmla="*/ 4763 h 31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18" h="315995">
                  <a:moveTo>
                    <a:pt x="483393" y="4763"/>
                  </a:moveTo>
                  <a:lnTo>
                    <a:pt x="364331" y="16669"/>
                  </a:lnTo>
                  <a:lnTo>
                    <a:pt x="280987" y="30957"/>
                  </a:lnTo>
                  <a:lnTo>
                    <a:pt x="150018" y="50007"/>
                  </a:lnTo>
                  <a:lnTo>
                    <a:pt x="0" y="73819"/>
                  </a:lnTo>
                  <a:cubicBezTo>
                    <a:pt x="10188" y="134166"/>
                    <a:pt x="30956" y="315995"/>
                    <a:pt x="30956" y="254794"/>
                  </a:cubicBezTo>
                  <a:lnTo>
                    <a:pt x="109537" y="219075"/>
                  </a:lnTo>
                  <a:lnTo>
                    <a:pt x="150018" y="204788"/>
                  </a:lnTo>
                  <a:lnTo>
                    <a:pt x="221456" y="185738"/>
                  </a:lnTo>
                  <a:lnTo>
                    <a:pt x="297656" y="169069"/>
                  </a:lnTo>
                  <a:lnTo>
                    <a:pt x="397668" y="159544"/>
                  </a:lnTo>
                  <a:lnTo>
                    <a:pt x="483393" y="157163"/>
                  </a:lnTo>
                  <a:lnTo>
                    <a:pt x="628650" y="164307"/>
                  </a:lnTo>
                  <a:lnTo>
                    <a:pt x="645318" y="0"/>
                  </a:lnTo>
                  <a:lnTo>
                    <a:pt x="483393" y="4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57">
              <a:extLst>
                <a:ext uri="{FF2B5EF4-FFF2-40B4-BE49-F238E27FC236}">
                  <a16:creationId xmlns:a16="http://schemas.microsoft.com/office/drawing/2014/main" id="{F0BF1392-5355-4E34-B87D-99768F305CEA}"/>
                </a:ext>
              </a:extLst>
            </p:cNvPr>
            <p:cNvSpPr/>
            <p:nvPr/>
          </p:nvSpPr>
          <p:spPr>
            <a:xfrm>
              <a:off x="5614988" y="2735263"/>
              <a:ext cx="406400" cy="965200"/>
            </a:xfrm>
            <a:custGeom>
              <a:avLst/>
              <a:gdLst>
                <a:gd name="connsiteX0" fmla="*/ 338137 w 407193"/>
                <a:gd name="connsiteY0" fmla="*/ 390525 h 964407"/>
                <a:gd name="connsiteX1" fmla="*/ 352425 w 407193"/>
                <a:gd name="connsiteY1" fmla="*/ 485775 h 964407"/>
                <a:gd name="connsiteX2" fmla="*/ 366712 w 407193"/>
                <a:gd name="connsiteY2" fmla="*/ 604838 h 964407"/>
                <a:gd name="connsiteX3" fmla="*/ 383381 w 407193"/>
                <a:gd name="connsiteY3" fmla="*/ 740569 h 964407"/>
                <a:gd name="connsiteX4" fmla="*/ 407193 w 407193"/>
                <a:gd name="connsiteY4" fmla="*/ 876300 h 964407"/>
                <a:gd name="connsiteX5" fmla="*/ 402431 w 407193"/>
                <a:gd name="connsiteY5" fmla="*/ 892969 h 964407"/>
                <a:gd name="connsiteX6" fmla="*/ 376237 w 407193"/>
                <a:gd name="connsiteY6" fmla="*/ 923925 h 964407"/>
                <a:gd name="connsiteX7" fmla="*/ 347662 w 407193"/>
                <a:gd name="connsiteY7" fmla="*/ 947738 h 964407"/>
                <a:gd name="connsiteX8" fmla="*/ 323850 w 407193"/>
                <a:gd name="connsiteY8" fmla="*/ 962025 h 964407"/>
                <a:gd name="connsiteX9" fmla="*/ 304800 w 407193"/>
                <a:gd name="connsiteY9" fmla="*/ 964407 h 964407"/>
                <a:gd name="connsiteX10" fmla="*/ 285750 w 407193"/>
                <a:gd name="connsiteY10" fmla="*/ 964407 h 964407"/>
                <a:gd name="connsiteX11" fmla="*/ 261937 w 407193"/>
                <a:gd name="connsiteY11" fmla="*/ 954882 h 964407"/>
                <a:gd name="connsiteX12" fmla="*/ 235743 w 407193"/>
                <a:gd name="connsiteY12" fmla="*/ 931069 h 964407"/>
                <a:gd name="connsiteX13" fmla="*/ 216693 w 407193"/>
                <a:gd name="connsiteY13" fmla="*/ 895350 h 964407"/>
                <a:gd name="connsiteX14" fmla="*/ 202406 w 407193"/>
                <a:gd name="connsiteY14" fmla="*/ 845344 h 964407"/>
                <a:gd name="connsiteX15" fmla="*/ 190500 w 407193"/>
                <a:gd name="connsiteY15" fmla="*/ 788194 h 964407"/>
                <a:gd name="connsiteX16" fmla="*/ 178593 w 407193"/>
                <a:gd name="connsiteY16" fmla="*/ 697707 h 964407"/>
                <a:gd name="connsiteX17" fmla="*/ 161925 w 407193"/>
                <a:gd name="connsiteY17" fmla="*/ 554832 h 964407"/>
                <a:gd name="connsiteX18" fmla="*/ 140493 w 407193"/>
                <a:gd name="connsiteY18" fmla="*/ 402432 h 964407"/>
                <a:gd name="connsiteX19" fmla="*/ 123825 w 407193"/>
                <a:gd name="connsiteY19" fmla="*/ 292894 h 964407"/>
                <a:gd name="connsiteX20" fmla="*/ 111918 w 407193"/>
                <a:gd name="connsiteY20" fmla="*/ 242888 h 964407"/>
                <a:gd name="connsiteX21" fmla="*/ 95250 w 407193"/>
                <a:gd name="connsiteY21" fmla="*/ 202407 h 964407"/>
                <a:gd name="connsiteX22" fmla="*/ 80962 w 407193"/>
                <a:gd name="connsiteY22" fmla="*/ 166688 h 964407"/>
                <a:gd name="connsiteX23" fmla="*/ 59531 w 407193"/>
                <a:gd name="connsiteY23" fmla="*/ 128588 h 964407"/>
                <a:gd name="connsiteX24" fmla="*/ 38100 w 407193"/>
                <a:gd name="connsiteY24" fmla="*/ 95250 h 964407"/>
                <a:gd name="connsiteX25" fmla="*/ 14287 w 407193"/>
                <a:gd name="connsiteY25" fmla="*/ 66675 h 964407"/>
                <a:gd name="connsiteX26" fmla="*/ 0 w 407193"/>
                <a:gd name="connsiteY26" fmla="*/ 47625 h 964407"/>
                <a:gd name="connsiteX27" fmla="*/ 0 w 407193"/>
                <a:gd name="connsiteY27" fmla="*/ 35719 h 964407"/>
                <a:gd name="connsiteX28" fmla="*/ 7143 w 407193"/>
                <a:gd name="connsiteY28" fmla="*/ 16669 h 964407"/>
                <a:gd name="connsiteX29" fmla="*/ 21431 w 407193"/>
                <a:gd name="connsiteY29" fmla="*/ 4763 h 964407"/>
                <a:gd name="connsiteX30" fmla="*/ 40481 w 407193"/>
                <a:gd name="connsiteY30" fmla="*/ 0 h 964407"/>
                <a:gd name="connsiteX31" fmla="*/ 64293 w 407193"/>
                <a:gd name="connsiteY31" fmla="*/ 4763 h 964407"/>
                <a:gd name="connsiteX32" fmla="*/ 183356 w 407193"/>
                <a:gd name="connsiteY32" fmla="*/ 52388 h 964407"/>
                <a:gd name="connsiteX33" fmla="*/ 311943 w 407193"/>
                <a:gd name="connsiteY33" fmla="*/ 111919 h 964407"/>
                <a:gd name="connsiteX34" fmla="*/ 311943 w 407193"/>
                <a:gd name="connsiteY34" fmla="*/ 221457 h 964407"/>
                <a:gd name="connsiteX35" fmla="*/ 338137 w 407193"/>
                <a:gd name="connsiteY35" fmla="*/ 390525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7193" h="964407">
                  <a:moveTo>
                    <a:pt x="338137" y="390525"/>
                  </a:moveTo>
                  <a:lnTo>
                    <a:pt x="352425" y="485775"/>
                  </a:lnTo>
                  <a:lnTo>
                    <a:pt x="366712" y="604838"/>
                  </a:lnTo>
                  <a:lnTo>
                    <a:pt x="383381" y="740569"/>
                  </a:lnTo>
                  <a:lnTo>
                    <a:pt x="407193" y="876300"/>
                  </a:lnTo>
                  <a:lnTo>
                    <a:pt x="402431" y="892969"/>
                  </a:lnTo>
                  <a:lnTo>
                    <a:pt x="376237" y="923925"/>
                  </a:lnTo>
                  <a:lnTo>
                    <a:pt x="347662" y="947738"/>
                  </a:lnTo>
                  <a:lnTo>
                    <a:pt x="323850" y="962025"/>
                  </a:lnTo>
                  <a:lnTo>
                    <a:pt x="304800" y="964407"/>
                  </a:lnTo>
                  <a:lnTo>
                    <a:pt x="285750" y="964407"/>
                  </a:lnTo>
                  <a:lnTo>
                    <a:pt x="261937" y="954882"/>
                  </a:lnTo>
                  <a:lnTo>
                    <a:pt x="235743" y="931069"/>
                  </a:lnTo>
                  <a:lnTo>
                    <a:pt x="216693" y="895350"/>
                  </a:lnTo>
                  <a:lnTo>
                    <a:pt x="202406" y="845344"/>
                  </a:lnTo>
                  <a:lnTo>
                    <a:pt x="190500" y="788194"/>
                  </a:lnTo>
                  <a:lnTo>
                    <a:pt x="178593" y="697707"/>
                  </a:lnTo>
                  <a:lnTo>
                    <a:pt x="161925" y="554832"/>
                  </a:lnTo>
                  <a:lnTo>
                    <a:pt x="140493" y="402432"/>
                  </a:lnTo>
                  <a:lnTo>
                    <a:pt x="123825" y="292894"/>
                  </a:lnTo>
                  <a:lnTo>
                    <a:pt x="111918" y="242888"/>
                  </a:lnTo>
                  <a:lnTo>
                    <a:pt x="95250" y="202407"/>
                  </a:lnTo>
                  <a:lnTo>
                    <a:pt x="80962" y="166688"/>
                  </a:lnTo>
                  <a:lnTo>
                    <a:pt x="59531" y="128588"/>
                  </a:lnTo>
                  <a:lnTo>
                    <a:pt x="38100" y="95250"/>
                  </a:lnTo>
                  <a:lnTo>
                    <a:pt x="14287" y="66675"/>
                  </a:lnTo>
                  <a:lnTo>
                    <a:pt x="0" y="47625"/>
                  </a:lnTo>
                  <a:lnTo>
                    <a:pt x="0" y="35719"/>
                  </a:lnTo>
                  <a:lnTo>
                    <a:pt x="7143" y="16669"/>
                  </a:lnTo>
                  <a:lnTo>
                    <a:pt x="21431" y="4763"/>
                  </a:lnTo>
                  <a:lnTo>
                    <a:pt x="40481" y="0"/>
                  </a:lnTo>
                  <a:lnTo>
                    <a:pt x="64293" y="4763"/>
                  </a:lnTo>
                  <a:lnTo>
                    <a:pt x="183356" y="52388"/>
                  </a:lnTo>
                  <a:lnTo>
                    <a:pt x="311943" y="111919"/>
                  </a:lnTo>
                  <a:lnTo>
                    <a:pt x="311943" y="221457"/>
                  </a:lnTo>
                  <a:lnTo>
                    <a:pt x="3381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58">
              <a:extLst>
                <a:ext uri="{FF2B5EF4-FFF2-40B4-BE49-F238E27FC236}">
                  <a16:creationId xmlns:a16="http://schemas.microsoft.com/office/drawing/2014/main" id="{AC3FC318-481E-472D-A4FA-AD977A0163BF}"/>
                </a:ext>
              </a:extLst>
            </p:cNvPr>
            <p:cNvSpPr/>
            <p:nvPr/>
          </p:nvSpPr>
          <p:spPr>
            <a:xfrm>
              <a:off x="5862638" y="2693988"/>
              <a:ext cx="1100137" cy="933450"/>
            </a:xfrm>
            <a:custGeom>
              <a:avLst/>
              <a:gdLst>
                <a:gd name="connsiteX0" fmla="*/ 588168 w 1100137"/>
                <a:gd name="connsiteY0" fmla="*/ 219075 h 933450"/>
                <a:gd name="connsiteX1" fmla="*/ 504825 w 1100137"/>
                <a:gd name="connsiteY1" fmla="*/ 238125 h 933450"/>
                <a:gd name="connsiteX2" fmla="*/ 435768 w 1100137"/>
                <a:gd name="connsiteY2" fmla="*/ 252412 h 933450"/>
                <a:gd name="connsiteX3" fmla="*/ 359568 w 1100137"/>
                <a:gd name="connsiteY3" fmla="*/ 266700 h 933450"/>
                <a:gd name="connsiteX4" fmla="*/ 297656 w 1100137"/>
                <a:gd name="connsiteY4" fmla="*/ 273844 h 933450"/>
                <a:gd name="connsiteX5" fmla="*/ 228600 w 1100137"/>
                <a:gd name="connsiteY5" fmla="*/ 280987 h 933450"/>
                <a:gd name="connsiteX6" fmla="*/ 159543 w 1100137"/>
                <a:gd name="connsiteY6" fmla="*/ 285750 h 933450"/>
                <a:gd name="connsiteX7" fmla="*/ 109537 w 1100137"/>
                <a:gd name="connsiteY7" fmla="*/ 288131 h 933450"/>
                <a:gd name="connsiteX8" fmla="*/ 0 w 1100137"/>
                <a:gd name="connsiteY8" fmla="*/ 290512 h 933450"/>
                <a:gd name="connsiteX9" fmla="*/ 0 w 1100137"/>
                <a:gd name="connsiteY9" fmla="*/ 150019 h 933450"/>
                <a:gd name="connsiteX10" fmla="*/ 111918 w 1100137"/>
                <a:gd name="connsiteY10" fmla="*/ 154781 h 933450"/>
                <a:gd name="connsiteX11" fmla="*/ 221456 w 1100137"/>
                <a:gd name="connsiteY11" fmla="*/ 147637 h 933450"/>
                <a:gd name="connsiteX12" fmla="*/ 340518 w 1100137"/>
                <a:gd name="connsiteY12" fmla="*/ 128587 h 933450"/>
                <a:gd name="connsiteX13" fmla="*/ 447675 w 1100137"/>
                <a:gd name="connsiteY13" fmla="*/ 109537 h 933450"/>
                <a:gd name="connsiteX14" fmla="*/ 578643 w 1100137"/>
                <a:gd name="connsiteY14" fmla="*/ 78581 h 933450"/>
                <a:gd name="connsiteX15" fmla="*/ 628650 w 1100137"/>
                <a:gd name="connsiteY15" fmla="*/ 64294 h 933450"/>
                <a:gd name="connsiteX16" fmla="*/ 733425 w 1100137"/>
                <a:gd name="connsiteY16" fmla="*/ 23812 h 933450"/>
                <a:gd name="connsiteX17" fmla="*/ 804862 w 1100137"/>
                <a:gd name="connsiteY17" fmla="*/ 0 h 933450"/>
                <a:gd name="connsiteX18" fmla="*/ 821531 w 1100137"/>
                <a:gd name="connsiteY18" fmla="*/ 4762 h 933450"/>
                <a:gd name="connsiteX19" fmla="*/ 866775 w 1100137"/>
                <a:gd name="connsiteY19" fmla="*/ 30956 h 933450"/>
                <a:gd name="connsiteX20" fmla="*/ 928687 w 1100137"/>
                <a:gd name="connsiteY20" fmla="*/ 80962 h 933450"/>
                <a:gd name="connsiteX21" fmla="*/ 988218 w 1100137"/>
                <a:gd name="connsiteY21" fmla="*/ 135731 h 933450"/>
                <a:gd name="connsiteX22" fmla="*/ 1050131 w 1100137"/>
                <a:gd name="connsiteY22" fmla="*/ 195262 h 933450"/>
                <a:gd name="connsiteX23" fmla="*/ 1088231 w 1100137"/>
                <a:gd name="connsiteY23" fmla="*/ 235744 h 933450"/>
                <a:gd name="connsiteX24" fmla="*/ 1097756 w 1100137"/>
                <a:gd name="connsiteY24" fmla="*/ 250031 h 933450"/>
                <a:gd name="connsiteX25" fmla="*/ 1100137 w 1100137"/>
                <a:gd name="connsiteY25" fmla="*/ 264319 h 933450"/>
                <a:gd name="connsiteX26" fmla="*/ 1092993 w 1100137"/>
                <a:gd name="connsiteY26" fmla="*/ 292894 h 933450"/>
                <a:gd name="connsiteX27" fmla="*/ 1071562 w 1100137"/>
                <a:gd name="connsiteY27" fmla="*/ 316706 h 933450"/>
                <a:gd name="connsiteX28" fmla="*/ 1040606 w 1100137"/>
                <a:gd name="connsiteY28" fmla="*/ 347662 h 933450"/>
                <a:gd name="connsiteX29" fmla="*/ 1028700 w 1100137"/>
                <a:gd name="connsiteY29" fmla="*/ 357187 h 933450"/>
                <a:gd name="connsiteX30" fmla="*/ 1019175 w 1100137"/>
                <a:gd name="connsiteY30" fmla="*/ 376237 h 933450"/>
                <a:gd name="connsiteX31" fmla="*/ 935831 w 1100137"/>
                <a:gd name="connsiteY31" fmla="*/ 583406 h 933450"/>
                <a:gd name="connsiteX32" fmla="*/ 852487 w 1100137"/>
                <a:gd name="connsiteY32" fmla="*/ 781050 h 933450"/>
                <a:gd name="connsiteX33" fmla="*/ 802481 w 1100137"/>
                <a:gd name="connsiteY33" fmla="*/ 888206 h 933450"/>
                <a:gd name="connsiteX34" fmla="*/ 790575 w 1100137"/>
                <a:gd name="connsiteY34" fmla="*/ 900112 h 933450"/>
                <a:gd name="connsiteX35" fmla="*/ 759618 w 1100137"/>
                <a:gd name="connsiteY35" fmla="*/ 916781 h 933450"/>
                <a:gd name="connsiteX36" fmla="*/ 731043 w 1100137"/>
                <a:gd name="connsiteY36" fmla="*/ 928687 h 933450"/>
                <a:gd name="connsiteX37" fmla="*/ 702468 w 1100137"/>
                <a:gd name="connsiteY37" fmla="*/ 933450 h 933450"/>
                <a:gd name="connsiteX38" fmla="*/ 683418 w 1100137"/>
                <a:gd name="connsiteY38" fmla="*/ 931069 h 933450"/>
                <a:gd name="connsiteX39" fmla="*/ 664368 w 1100137"/>
                <a:gd name="connsiteY39" fmla="*/ 923925 h 933450"/>
                <a:gd name="connsiteX40" fmla="*/ 642937 w 1100137"/>
                <a:gd name="connsiteY40" fmla="*/ 902494 h 933450"/>
                <a:gd name="connsiteX41" fmla="*/ 631031 w 1100137"/>
                <a:gd name="connsiteY41" fmla="*/ 881062 h 933450"/>
                <a:gd name="connsiteX42" fmla="*/ 685800 w 1100137"/>
                <a:gd name="connsiteY42" fmla="*/ 716756 h 933450"/>
                <a:gd name="connsiteX43" fmla="*/ 709612 w 1100137"/>
                <a:gd name="connsiteY43" fmla="*/ 600075 h 933450"/>
                <a:gd name="connsiteX44" fmla="*/ 723900 w 1100137"/>
                <a:gd name="connsiteY44" fmla="*/ 514350 h 933450"/>
                <a:gd name="connsiteX45" fmla="*/ 735806 w 1100137"/>
                <a:gd name="connsiteY45" fmla="*/ 445294 h 933450"/>
                <a:gd name="connsiteX46" fmla="*/ 750093 w 1100137"/>
                <a:gd name="connsiteY46" fmla="*/ 342900 h 933450"/>
                <a:gd name="connsiteX47" fmla="*/ 757237 w 1100137"/>
                <a:gd name="connsiteY47" fmla="*/ 266700 h 933450"/>
                <a:gd name="connsiteX48" fmla="*/ 752475 w 1100137"/>
                <a:gd name="connsiteY48" fmla="*/ 240506 h 933450"/>
                <a:gd name="connsiteX49" fmla="*/ 742950 w 1100137"/>
                <a:gd name="connsiteY49" fmla="*/ 223837 h 933450"/>
                <a:gd name="connsiteX50" fmla="*/ 735806 w 1100137"/>
                <a:gd name="connsiteY50" fmla="*/ 216694 h 933450"/>
                <a:gd name="connsiteX51" fmla="*/ 716756 w 1100137"/>
                <a:gd name="connsiteY51" fmla="*/ 209550 h 933450"/>
                <a:gd name="connsiteX52" fmla="*/ 685800 w 1100137"/>
                <a:gd name="connsiteY52" fmla="*/ 202406 h 933450"/>
                <a:gd name="connsiteX53" fmla="*/ 650081 w 1100137"/>
                <a:gd name="connsiteY53" fmla="*/ 207169 h 933450"/>
                <a:gd name="connsiteX54" fmla="*/ 588168 w 1100137"/>
                <a:gd name="connsiteY54" fmla="*/ 2190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00137" h="933450">
                  <a:moveTo>
                    <a:pt x="588168" y="219075"/>
                  </a:moveTo>
                  <a:lnTo>
                    <a:pt x="504825" y="238125"/>
                  </a:lnTo>
                  <a:lnTo>
                    <a:pt x="435768" y="252412"/>
                  </a:lnTo>
                  <a:lnTo>
                    <a:pt x="359568" y="266700"/>
                  </a:lnTo>
                  <a:lnTo>
                    <a:pt x="297656" y="273844"/>
                  </a:lnTo>
                  <a:lnTo>
                    <a:pt x="228600" y="280987"/>
                  </a:lnTo>
                  <a:lnTo>
                    <a:pt x="159543" y="285750"/>
                  </a:lnTo>
                  <a:lnTo>
                    <a:pt x="109537" y="288131"/>
                  </a:lnTo>
                  <a:lnTo>
                    <a:pt x="0" y="290512"/>
                  </a:lnTo>
                  <a:lnTo>
                    <a:pt x="0" y="150019"/>
                  </a:lnTo>
                  <a:lnTo>
                    <a:pt x="111918" y="154781"/>
                  </a:lnTo>
                  <a:lnTo>
                    <a:pt x="221456" y="147637"/>
                  </a:lnTo>
                  <a:lnTo>
                    <a:pt x="340518" y="128587"/>
                  </a:lnTo>
                  <a:lnTo>
                    <a:pt x="447675" y="109537"/>
                  </a:lnTo>
                  <a:lnTo>
                    <a:pt x="578643" y="78581"/>
                  </a:lnTo>
                  <a:lnTo>
                    <a:pt x="628650" y="64294"/>
                  </a:lnTo>
                  <a:lnTo>
                    <a:pt x="733425" y="23812"/>
                  </a:lnTo>
                  <a:lnTo>
                    <a:pt x="804862" y="0"/>
                  </a:lnTo>
                  <a:lnTo>
                    <a:pt x="821531" y="4762"/>
                  </a:lnTo>
                  <a:lnTo>
                    <a:pt x="866775" y="30956"/>
                  </a:lnTo>
                  <a:lnTo>
                    <a:pt x="928687" y="80962"/>
                  </a:lnTo>
                  <a:lnTo>
                    <a:pt x="988218" y="135731"/>
                  </a:lnTo>
                  <a:lnTo>
                    <a:pt x="1050131" y="195262"/>
                  </a:lnTo>
                  <a:lnTo>
                    <a:pt x="1088231" y="235744"/>
                  </a:lnTo>
                  <a:lnTo>
                    <a:pt x="1097756" y="250031"/>
                  </a:lnTo>
                  <a:lnTo>
                    <a:pt x="1100137" y="264319"/>
                  </a:lnTo>
                  <a:lnTo>
                    <a:pt x="1092993" y="292894"/>
                  </a:lnTo>
                  <a:lnTo>
                    <a:pt x="1071562" y="316706"/>
                  </a:lnTo>
                  <a:lnTo>
                    <a:pt x="1040606" y="347662"/>
                  </a:lnTo>
                  <a:lnTo>
                    <a:pt x="1028700" y="357187"/>
                  </a:lnTo>
                  <a:lnTo>
                    <a:pt x="1019175" y="376237"/>
                  </a:lnTo>
                  <a:lnTo>
                    <a:pt x="935831" y="583406"/>
                  </a:lnTo>
                  <a:lnTo>
                    <a:pt x="852487" y="781050"/>
                  </a:lnTo>
                  <a:lnTo>
                    <a:pt x="802481" y="888206"/>
                  </a:lnTo>
                  <a:lnTo>
                    <a:pt x="790575" y="900112"/>
                  </a:lnTo>
                  <a:lnTo>
                    <a:pt x="759618" y="916781"/>
                  </a:lnTo>
                  <a:lnTo>
                    <a:pt x="731043" y="928687"/>
                  </a:lnTo>
                  <a:lnTo>
                    <a:pt x="702468" y="933450"/>
                  </a:lnTo>
                  <a:lnTo>
                    <a:pt x="683418" y="931069"/>
                  </a:lnTo>
                  <a:lnTo>
                    <a:pt x="664368" y="923925"/>
                  </a:lnTo>
                  <a:lnTo>
                    <a:pt x="642937" y="902494"/>
                  </a:lnTo>
                  <a:lnTo>
                    <a:pt x="631031" y="881062"/>
                  </a:lnTo>
                  <a:lnTo>
                    <a:pt x="685800" y="716756"/>
                  </a:lnTo>
                  <a:lnTo>
                    <a:pt x="709612" y="600075"/>
                  </a:lnTo>
                  <a:lnTo>
                    <a:pt x="723900" y="514350"/>
                  </a:lnTo>
                  <a:lnTo>
                    <a:pt x="735806" y="445294"/>
                  </a:lnTo>
                  <a:lnTo>
                    <a:pt x="750093" y="342900"/>
                  </a:lnTo>
                  <a:lnTo>
                    <a:pt x="757237" y="266700"/>
                  </a:lnTo>
                  <a:lnTo>
                    <a:pt x="752475" y="240506"/>
                  </a:lnTo>
                  <a:lnTo>
                    <a:pt x="742950" y="223837"/>
                  </a:lnTo>
                  <a:lnTo>
                    <a:pt x="735806" y="216694"/>
                  </a:lnTo>
                  <a:lnTo>
                    <a:pt x="716756" y="209550"/>
                  </a:lnTo>
                  <a:lnTo>
                    <a:pt x="685800" y="202406"/>
                  </a:lnTo>
                  <a:lnTo>
                    <a:pt x="650081" y="207169"/>
                  </a:lnTo>
                  <a:lnTo>
                    <a:pt x="5881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59">
              <a:extLst>
                <a:ext uri="{FF2B5EF4-FFF2-40B4-BE49-F238E27FC236}">
                  <a16:creationId xmlns:a16="http://schemas.microsoft.com/office/drawing/2014/main" id="{9519B5CB-A29A-448D-924C-397EFD58B4F8}"/>
                </a:ext>
              </a:extLst>
            </p:cNvPr>
            <p:cNvSpPr/>
            <p:nvPr/>
          </p:nvSpPr>
          <p:spPr>
            <a:xfrm>
              <a:off x="5935663" y="3382963"/>
              <a:ext cx="673100" cy="276225"/>
            </a:xfrm>
            <a:custGeom>
              <a:avLst/>
              <a:gdLst>
                <a:gd name="connsiteX0" fmla="*/ 445294 w 671513"/>
                <a:gd name="connsiteY0" fmla="*/ 11907 h 276225"/>
                <a:gd name="connsiteX1" fmla="*/ 326232 w 671513"/>
                <a:gd name="connsiteY1" fmla="*/ 23813 h 276225"/>
                <a:gd name="connsiteX2" fmla="*/ 226219 w 671513"/>
                <a:gd name="connsiteY2" fmla="*/ 38100 h 276225"/>
                <a:gd name="connsiteX3" fmla="*/ 138113 w 671513"/>
                <a:gd name="connsiteY3" fmla="*/ 52388 h 276225"/>
                <a:gd name="connsiteX4" fmla="*/ 0 w 671513"/>
                <a:gd name="connsiteY4" fmla="*/ 80963 h 276225"/>
                <a:gd name="connsiteX5" fmla="*/ 50007 w 671513"/>
                <a:gd name="connsiteY5" fmla="*/ 276225 h 276225"/>
                <a:gd name="connsiteX6" fmla="*/ 78582 w 671513"/>
                <a:gd name="connsiteY6" fmla="*/ 250032 h 276225"/>
                <a:gd name="connsiteX7" fmla="*/ 102394 w 671513"/>
                <a:gd name="connsiteY7" fmla="*/ 223838 h 276225"/>
                <a:gd name="connsiteX8" fmla="*/ 128588 w 671513"/>
                <a:gd name="connsiteY8" fmla="*/ 202407 h 276225"/>
                <a:gd name="connsiteX9" fmla="*/ 169069 w 671513"/>
                <a:gd name="connsiteY9" fmla="*/ 185738 h 276225"/>
                <a:gd name="connsiteX10" fmla="*/ 219075 w 671513"/>
                <a:gd name="connsiteY10" fmla="*/ 178594 h 276225"/>
                <a:gd name="connsiteX11" fmla="*/ 307182 w 671513"/>
                <a:gd name="connsiteY11" fmla="*/ 171450 h 276225"/>
                <a:gd name="connsiteX12" fmla="*/ 402432 w 671513"/>
                <a:gd name="connsiteY12" fmla="*/ 169069 h 276225"/>
                <a:gd name="connsiteX13" fmla="*/ 445294 w 671513"/>
                <a:gd name="connsiteY13" fmla="*/ 171450 h 276225"/>
                <a:gd name="connsiteX14" fmla="*/ 514350 w 671513"/>
                <a:gd name="connsiteY14" fmla="*/ 176213 h 276225"/>
                <a:gd name="connsiteX15" fmla="*/ 564357 w 671513"/>
                <a:gd name="connsiteY15" fmla="*/ 192882 h 276225"/>
                <a:gd name="connsiteX16" fmla="*/ 635794 w 671513"/>
                <a:gd name="connsiteY16" fmla="*/ 204788 h 276225"/>
                <a:gd name="connsiteX17" fmla="*/ 671513 w 671513"/>
                <a:gd name="connsiteY17" fmla="*/ 0 h 276225"/>
                <a:gd name="connsiteX18" fmla="*/ 535782 w 671513"/>
                <a:gd name="connsiteY18" fmla="*/ 2382 h 276225"/>
                <a:gd name="connsiteX19" fmla="*/ 445294 w 671513"/>
                <a:gd name="connsiteY19" fmla="*/ 1190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513" h="276225">
                  <a:moveTo>
                    <a:pt x="445294" y="11907"/>
                  </a:moveTo>
                  <a:lnTo>
                    <a:pt x="326232" y="23813"/>
                  </a:lnTo>
                  <a:lnTo>
                    <a:pt x="226219" y="38100"/>
                  </a:lnTo>
                  <a:lnTo>
                    <a:pt x="138113" y="52388"/>
                  </a:lnTo>
                  <a:lnTo>
                    <a:pt x="0" y="80963"/>
                  </a:lnTo>
                  <a:lnTo>
                    <a:pt x="50007" y="276225"/>
                  </a:lnTo>
                  <a:lnTo>
                    <a:pt x="78582" y="250032"/>
                  </a:lnTo>
                  <a:lnTo>
                    <a:pt x="102394" y="223838"/>
                  </a:lnTo>
                  <a:lnTo>
                    <a:pt x="128588" y="202407"/>
                  </a:lnTo>
                  <a:lnTo>
                    <a:pt x="169069" y="185738"/>
                  </a:lnTo>
                  <a:lnTo>
                    <a:pt x="219075" y="178594"/>
                  </a:lnTo>
                  <a:lnTo>
                    <a:pt x="307182" y="171450"/>
                  </a:lnTo>
                  <a:lnTo>
                    <a:pt x="402432" y="169069"/>
                  </a:lnTo>
                  <a:lnTo>
                    <a:pt x="445294" y="171450"/>
                  </a:lnTo>
                  <a:lnTo>
                    <a:pt x="514350" y="176213"/>
                  </a:lnTo>
                  <a:lnTo>
                    <a:pt x="564357" y="192882"/>
                  </a:lnTo>
                  <a:lnTo>
                    <a:pt x="635794" y="204788"/>
                  </a:lnTo>
                  <a:lnTo>
                    <a:pt x="671513" y="0"/>
                  </a:lnTo>
                  <a:lnTo>
                    <a:pt x="535782" y="2382"/>
                  </a:lnTo>
                  <a:lnTo>
                    <a:pt x="445294" y="11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0">
              <a:extLst>
                <a:ext uri="{FF2B5EF4-FFF2-40B4-BE49-F238E27FC236}">
                  <a16:creationId xmlns:a16="http://schemas.microsoft.com/office/drawing/2014/main" id="{3478EE57-8260-43B4-8443-37AC29677B72}"/>
                </a:ext>
              </a:extLst>
            </p:cNvPr>
            <p:cNvSpPr/>
            <p:nvPr/>
          </p:nvSpPr>
          <p:spPr>
            <a:xfrm>
              <a:off x="4041775" y="4079875"/>
              <a:ext cx="2982913" cy="511175"/>
            </a:xfrm>
            <a:custGeom>
              <a:avLst/>
              <a:gdLst>
                <a:gd name="connsiteX0" fmla="*/ 2268886 w 2982803"/>
                <a:gd name="connsiteY0" fmla="*/ 51343 h 510988"/>
                <a:gd name="connsiteX1" fmla="*/ 2151530 w 2982803"/>
                <a:gd name="connsiteY1" fmla="*/ 61123 h 510988"/>
                <a:gd name="connsiteX2" fmla="*/ 2007280 w 2982803"/>
                <a:gd name="connsiteY2" fmla="*/ 78238 h 510988"/>
                <a:gd name="connsiteX3" fmla="*/ 1853250 w 2982803"/>
                <a:gd name="connsiteY3" fmla="*/ 95352 h 510988"/>
                <a:gd name="connsiteX4" fmla="*/ 1711444 w 2982803"/>
                <a:gd name="connsiteY4" fmla="*/ 112466 h 510988"/>
                <a:gd name="connsiteX5" fmla="*/ 1545190 w 2982803"/>
                <a:gd name="connsiteY5" fmla="*/ 134471 h 510988"/>
                <a:gd name="connsiteX6" fmla="*/ 1376490 w 2982803"/>
                <a:gd name="connsiteY6" fmla="*/ 151585 h 510988"/>
                <a:gd name="connsiteX7" fmla="*/ 1154003 w 2982803"/>
                <a:gd name="connsiteY7" fmla="*/ 190704 h 510988"/>
                <a:gd name="connsiteX8" fmla="*/ 955964 w 2982803"/>
                <a:gd name="connsiteY8" fmla="*/ 222488 h 510988"/>
                <a:gd name="connsiteX9" fmla="*/ 718807 w 2982803"/>
                <a:gd name="connsiteY9" fmla="*/ 261607 h 510988"/>
                <a:gd name="connsiteX10" fmla="*/ 503654 w 2982803"/>
                <a:gd name="connsiteY10" fmla="*/ 293390 h 510988"/>
                <a:gd name="connsiteX11" fmla="*/ 410747 w 2982803"/>
                <a:gd name="connsiteY11" fmla="*/ 308060 h 510988"/>
                <a:gd name="connsiteX12" fmla="*/ 381408 w 2982803"/>
                <a:gd name="connsiteY12" fmla="*/ 308060 h 510988"/>
                <a:gd name="connsiteX13" fmla="*/ 339844 w 2982803"/>
                <a:gd name="connsiteY13" fmla="*/ 303170 h 510988"/>
                <a:gd name="connsiteX14" fmla="*/ 261607 w 2982803"/>
                <a:gd name="connsiteY14" fmla="*/ 283611 h 510988"/>
                <a:gd name="connsiteX15" fmla="*/ 158920 w 2982803"/>
                <a:gd name="connsiteY15" fmla="*/ 251827 h 510988"/>
                <a:gd name="connsiteX16" fmla="*/ 70903 w 2982803"/>
                <a:gd name="connsiteY16" fmla="*/ 217598 h 510988"/>
                <a:gd name="connsiteX17" fmla="*/ 44009 w 2982803"/>
                <a:gd name="connsiteY17" fmla="*/ 207818 h 510988"/>
                <a:gd name="connsiteX18" fmla="*/ 22005 w 2982803"/>
                <a:gd name="connsiteY18" fmla="*/ 205373 h 510988"/>
                <a:gd name="connsiteX19" fmla="*/ 9780 w 2982803"/>
                <a:gd name="connsiteY19" fmla="*/ 207818 h 510988"/>
                <a:gd name="connsiteX20" fmla="*/ 0 w 2982803"/>
                <a:gd name="connsiteY20" fmla="*/ 217598 h 510988"/>
                <a:gd name="connsiteX21" fmla="*/ 0 w 2982803"/>
                <a:gd name="connsiteY21" fmla="*/ 239602 h 510988"/>
                <a:gd name="connsiteX22" fmla="*/ 17115 w 2982803"/>
                <a:gd name="connsiteY22" fmla="*/ 268941 h 510988"/>
                <a:gd name="connsiteX23" fmla="*/ 68458 w 2982803"/>
                <a:gd name="connsiteY23" fmla="*/ 330064 h 510988"/>
                <a:gd name="connsiteX24" fmla="*/ 124691 w 2982803"/>
                <a:gd name="connsiteY24" fmla="*/ 386297 h 510988"/>
                <a:gd name="connsiteX25" fmla="*/ 171145 w 2982803"/>
                <a:gd name="connsiteY25" fmla="*/ 427861 h 510988"/>
                <a:gd name="connsiteX26" fmla="*/ 227378 w 2982803"/>
                <a:gd name="connsiteY26" fmla="*/ 466980 h 510988"/>
                <a:gd name="connsiteX27" fmla="*/ 273831 w 2982803"/>
                <a:gd name="connsiteY27" fmla="*/ 488984 h 510988"/>
                <a:gd name="connsiteX28" fmla="*/ 312950 w 2982803"/>
                <a:gd name="connsiteY28" fmla="*/ 501209 h 510988"/>
                <a:gd name="connsiteX29" fmla="*/ 356959 w 2982803"/>
                <a:gd name="connsiteY29" fmla="*/ 510988 h 510988"/>
                <a:gd name="connsiteX30" fmla="*/ 437641 w 2982803"/>
                <a:gd name="connsiteY30" fmla="*/ 498764 h 510988"/>
                <a:gd name="connsiteX31" fmla="*/ 699247 w 2982803"/>
                <a:gd name="connsiteY31" fmla="*/ 447420 h 510988"/>
                <a:gd name="connsiteX32" fmla="*/ 1029312 w 2982803"/>
                <a:gd name="connsiteY32" fmla="*/ 378963 h 510988"/>
                <a:gd name="connsiteX33" fmla="*/ 1286028 w 2982803"/>
                <a:gd name="connsiteY33" fmla="*/ 327619 h 510988"/>
                <a:gd name="connsiteX34" fmla="*/ 1716334 w 2982803"/>
                <a:gd name="connsiteY34" fmla="*/ 278721 h 510988"/>
                <a:gd name="connsiteX35" fmla="*/ 1977941 w 2982803"/>
                <a:gd name="connsiteY35" fmla="*/ 259162 h 510988"/>
                <a:gd name="connsiteX36" fmla="*/ 2153975 w 2982803"/>
                <a:gd name="connsiteY36" fmla="*/ 249382 h 510988"/>
                <a:gd name="connsiteX37" fmla="*/ 2344678 w 2982803"/>
                <a:gd name="connsiteY37" fmla="*/ 246937 h 510988"/>
                <a:gd name="connsiteX38" fmla="*/ 2498708 w 2982803"/>
                <a:gd name="connsiteY38" fmla="*/ 249382 h 510988"/>
                <a:gd name="connsiteX39" fmla="*/ 2679632 w 2982803"/>
                <a:gd name="connsiteY39" fmla="*/ 256717 h 510988"/>
                <a:gd name="connsiteX40" fmla="*/ 2784764 w 2982803"/>
                <a:gd name="connsiteY40" fmla="*/ 264051 h 510988"/>
                <a:gd name="connsiteX41" fmla="*/ 2845887 w 2982803"/>
                <a:gd name="connsiteY41" fmla="*/ 264051 h 510988"/>
                <a:gd name="connsiteX42" fmla="*/ 2907010 w 2982803"/>
                <a:gd name="connsiteY42" fmla="*/ 256717 h 510988"/>
                <a:gd name="connsiteX43" fmla="*/ 2958353 w 2982803"/>
                <a:gd name="connsiteY43" fmla="*/ 242047 h 510988"/>
                <a:gd name="connsiteX44" fmla="*/ 2977913 w 2982803"/>
                <a:gd name="connsiteY44" fmla="*/ 229823 h 510988"/>
                <a:gd name="connsiteX45" fmla="*/ 2982803 w 2982803"/>
                <a:gd name="connsiteY45" fmla="*/ 217598 h 510988"/>
                <a:gd name="connsiteX46" fmla="*/ 2982803 w 2982803"/>
                <a:gd name="connsiteY46" fmla="*/ 205373 h 510988"/>
                <a:gd name="connsiteX47" fmla="*/ 2982803 w 2982803"/>
                <a:gd name="connsiteY47" fmla="*/ 188259 h 510988"/>
                <a:gd name="connsiteX48" fmla="*/ 2975468 w 2982803"/>
                <a:gd name="connsiteY48" fmla="*/ 171145 h 510988"/>
                <a:gd name="connsiteX49" fmla="*/ 2948574 w 2982803"/>
                <a:gd name="connsiteY49" fmla="*/ 139361 h 510988"/>
                <a:gd name="connsiteX50" fmla="*/ 2911900 w 2982803"/>
                <a:gd name="connsiteY50" fmla="*/ 107577 h 510988"/>
                <a:gd name="connsiteX51" fmla="*/ 2858112 w 2982803"/>
                <a:gd name="connsiteY51" fmla="*/ 78238 h 510988"/>
                <a:gd name="connsiteX52" fmla="*/ 2789654 w 2982803"/>
                <a:gd name="connsiteY52" fmla="*/ 46454 h 510988"/>
                <a:gd name="connsiteX53" fmla="*/ 2689412 w 2982803"/>
                <a:gd name="connsiteY53" fmla="*/ 14670 h 510988"/>
                <a:gd name="connsiteX54" fmla="*/ 2613620 w 2982803"/>
                <a:gd name="connsiteY54" fmla="*/ 0 h 510988"/>
                <a:gd name="connsiteX55" fmla="*/ 2579391 w 2982803"/>
                <a:gd name="connsiteY55" fmla="*/ 0 h 510988"/>
                <a:gd name="connsiteX56" fmla="*/ 2559831 w 2982803"/>
                <a:gd name="connsiteY56" fmla="*/ 0 h 510988"/>
                <a:gd name="connsiteX57" fmla="*/ 2484039 w 2982803"/>
                <a:gd name="connsiteY57" fmla="*/ 19559 h 510988"/>
                <a:gd name="connsiteX58" fmla="*/ 2400912 w 2982803"/>
                <a:gd name="connsiteY58" fmla="*/ 44009 h 510988"/>
                <a:gd name="connsiteX59" fmla="*/ 2268886 w 2982803"/>
                <a:gd name="connsiteY59" fmla="*/ 51343 h 5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2803" h="510988">
                  <a:moveTo>
                    <a:pt x="2268886" y="51343"/>
                  </a:moveTo>
                  <a:lnTo>
                    <a:pt x="2151530" y="61123"/>
                  </a:lnTo>
                  <a:lnTo>
                    <a:pt x="2007280" y="78238"/>
                  </a:lnTo>
                  <a:lnTo>
                    <a:pt x="1853250" y="95352"/>
                  </a:lnTo>
                  <a:lnTo>
                    <a:pt x="1711444" y="112466"/>
                  </a:lnTo>
                  <a:lnTo>
                    <a:pt x="1545190" y="134471"/>
                  </a:lnTo>
                  <a:lnTo>
                    <a:pt x="1376490" y="151585"/>
                  </a:lnTo>
                  <a:lnTo>
                    <a:pt x="1154003" y="190704"/>
                  </a:lnTo>
                  <a:lnTo>
                    <a:pt x="955964" y="222488"/>
                  </a:lnTo>
                  <a:lnTo>
                    <a:pt x="718807" y="261607"/>
                  </a:lnTo>
                  <a:lnTo>
                    <a:pt x="503654" y="293390"/>
                  </a:lnTo>
                  <a:lnTo>
                    <a:pt x="410747" y="308060"/>
                  </a:lnTo>
                  <a:lnTo>
                    <a:pt x="381408" y="308060"/>
                  </a:lnTo>
                  <a:lnTo>
                    <a:pt x="339844" y="303170"/>
                  </a:lnTo>
                  <a:lnTo>
                    <a:pt x="261607" y="283611"/>
                  </a:lnTo>
                  <a:lnTo>
                    <a:pt x="158920" y="251827"/>
                  </a:lnTo>
                  <a:lnTo>
                    <a:pt x="70903" y="217598"/>
                  </a:lnTo>
                  <a:lnTo>
                    <a:pt x="44009" y="207818"/>
                  </a:lnTo>
                  <a:lnTo>
                    <a:pt x="22005" y="205373"/>
                  </a:lnTo>
                  <a:lnTo>
                    <a:pt x="9780" y="207818"/>
                  </a:lnTo>
                  <a:lnTo>
                    <a:pt x="0" y="217598"/>
                  </a:lnTo>
                  <a:lnTo>
                    <a:pt x="0" y="239602"/>
                  </a:lnTo>
                  <a:lnTo>
                    <a:pt x="17115" y="268941"/>
                  </a:lnTo>
                  <a:lnTo>
                    <a:pt x="68458" y="330064"/>
                  </a:lnTo>
                  <a:lnTo>
                    <a:pt x="124691" y="386297"/>
                  </a:lnTo>
                  <a:lnTo>
                    <a:pt x="171145" y="427861"/>
                  </a:lnTo>
                  <a:lnTo>
                    <a:pt x="227378" y="466980"/>
                  </a:lnTo>
                  <a:lnTo>
                    <a:pt x="273831" y="488984"/>
                  </a:lnTo>
                  <a:lnTo>
                    <a:pt x="312950" y="501209"/>
                  </a:lnTo>
                  <a:lnTo>
                    <a:pt x="356959" y="510988"/>
                  </a:lnTo>
                  <a:lnTo>
                    <a:pt x="437641" y="498764"/>
                  </a:lnTo>
                  <a:lnTo>
                    <a:pt x="699247" y="447420"/>
                  </a:lnTo>
                  <a:lnTo>
                    <a:pt x="1029312" y="378963"/>
                  </a:lnTo>
                  <a:lnTo>
                    <a:pt x="1286028" y="327619"/>
                  </a:lnTo>
                  <a:lnTo>
                    <a:pt x="1716334" y="278721"/>
                  </a:lnTo>
                  <a:lnTo>
                    <a:pt x="1977941" y="259162"/>
                  </a:lnTo>
                  <a:lnTo>
                    <a:pt x="2153975" y="249382"/>
                  </a:lnTo>
                  <a:lnTo>
                    <a:pt x="2344678" y="246937"/>
                  </a:lnTo>
                  <a:lnTo>
                    <a:pt x="2498708" y="249382"/>
                  </a:lnTo>
                  <a:lnTo>
                    <a:pt x="2679632" y="256717"/>
                  </a:lnTo>
                  <a:lnTo>
                    <a:pt x="2784764" y="264051"/>
                  </a:lnTo>
                  <a:lnTo>
                    <a:pt x="2845887" y="264051"/>
                  </a:lnTo>
                  <a:lnTo>
                    <a:pt x="2907010" y="256717"/>
                  </a:lnTo>
                  <a:lnTo>
                    <a:pt x="2958353" y="242047"/>
                  </a:lnTo>
                  <a:lnTo>
                    <a:pt x="2977913" y="229823"/>
                  </a:lnTo>
                  <a:lnTo>
                    <a:pt x="2982803" y="217598"/>
                  </a:lnTo>
                  <a:lnTo>
                    <a:pt x="2982803" y="205373"/>
                  </a:lnTo>
                  <a:lnTo>
                    <a:pt x="2982803" y="188259"/>
                  </a:lnTo>
                  <a:lnTo>
                    <a:pt x="2975468" y="171145"/>
                  </a:lnTo>
                  <a:lnTo>
                    <a:pt x="2948574" y="139361"/>
                  </a:lnTo>
                  <a:lnTo>
                    <a:pt x="2911900" y="107577"/>
                  </a:lnTo>
                  <a:lnTo>
                    <a:pt x="2858112" y="78238"/>
                  </a:lnTo>
                  <a:lnTo>
                    <a:pt x="2789654" y="46454"/>
                  </a:lnTo>
                  <a:lnTo>
                    <a:pt x="2689412" y="14670"/>
                  </a:lnTo>
                  <a:lnTo>
                    <a:pt x="2613620" y="0"/>
                  </a:lnTo>
                  <a:lnTo>
                    <a:pt x="2579391" y="0"/>
                  </a:lnTo>
                  <a:lnTo>
                    <a:pt x="2559831" y="0"/>
                  </a:lnTo>
                  <a:lnTo>
                    <a:pt x="2484039" y="19559"/>
                  </a:lnTo>
                  <a:lnTo>
                    <a:pt x="2400912" y="44009"/>
                  </a:lnTo>
                  <a:lnTo>
                    <a:pt x="2268886" y="51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48">
              <a:extLst>
                <a:ext uri="{FF2B5EF4-FFF2-40B4-BE49-F238E27FC236}">
                  <a16:creationId xmlns:a16="http://schemas.microsoft.com/office/drawing/2014/main" id="{AE448BF2-A58F-4BA1-8726-1BAD4947CE05}"/>
                </a:ext>
              </a:extLst>
            </p:cNvPr>
            <p:cNvSpPr/>
            <p:nvPr/>
          </p:nvSpPr>
          <p:spPr>
            <a:xfrm rot="16200000">
              <a:off x="4353719" y="4620419"/>
              <a:ext cx="2281237" cy="352425"/>
            </a:xfrm>
            <a:custGeom>
              <a:avLst/>
              <a:gdLst>
                <a:gd name="connsiteX0" fmla="*/ 669132 w 2281238"/>
                <a:gd name="connsiteY0" fmla="*/ 83343 h 352425"/>
                <a:gd name="connsiteX1" fmla="*/ 831057 w 2281238"/>
                <a:gd name="connsiteY1" fmla="*/ 90487 h 352425"/>
                <a:gd name="connsiteX2" fmla="*/ 1033463 w 2281238"/>
                <a:gd name="connsiteY2" fmla="*/ 95250 h 352425"/>
                <a:gd name="connsiteX3" fmla="*/ 1185863 w 2281238"/>
                <a:gd name="connsiteY3" fmla="*/ 95250 h 352425"/>
                <a:gd name="connsiteX4" fmla="*/ 1304925 w 2281238"/>
                <a:gd name="connsiteY4" fmla="*/ 100012 h 352425"/>
                <a:gd name="connsiteX5" fmla="*/ 1700213 w 2281238"/>
                <a:gd name="connsiteY5" fmla="*/ 95250 h 352425"/>
                <a:gd name="connsiteX6" fmla="*/ 1866900 w 2281238"/>
                <a:gd name="connsiteY6" fmla="*/ 97631 h 352425"/>
                <a:gd name="connsiteX7" fmla="*/ 2057400 w 2281238"/>
                <a:gd name="connsiteY7" fmla="*/ 95250 h 352425"/>
                <a:gd name="connsiteX8" fmla="*/ 2100263 w 2281238"/>
                <a:gd name="connsiteY8" fmla="*/ 90487 h 352425"/>
                <a:gd name="connsiteX9" fmla="*/ 2143125 w 2281238"/>
                <a:gd name="connsiteY9" fmla="*/ 80962 h 352425"/>
                <a:gd name="connsiteX10" fmla="*/ 2176463 w 2281238"/>
                <a:gd name="connsiteY10" fmla="*/ 66675 h 352425"/>
                <a:gd name="connsiteX11" fmla="*/ 2197894 w 2281238"/>
                <a:gd name="connsiteY11" fmla="*/ 52387 h 352425"/>
                <a:gd name="connsiteX12" fmla="*/ 2219325 w 2281238"/>
                <a:gd name="connsiteY12" fmla="*/ 26193 h 352425"/>
                <a:gd name="connsiteX13" fmla="*/ 2233613 w 2281238"/>
                <a:gd name="connsiteY13" fmla="*/ 9525 h 352425"/>
                <a:gd name="connsiteX14" fmla="*/ 2255044 w 2281238"/>
                <a:gd name="connsiteY14" fmla="*/ 0 h 352425"/>
                <a:gd name="connsiteX15" fmla="*/ 2266950 w 2281238"/>
                <a:gd name="connsiteY15" fmla="*/ 0 h 352425"/>
                <a:gd name="connsiteX16" fmla="*/ 2271713 w 2281238"/>
                <a:gd name="connsiteY16" fmla="*/ 4762 h 352425"/>
                <a:gd name="connsiteX17" fmla="*/ 2276475 w 2281238"/>
                <a:gd name="connsiteY17" fmla="*/ 14287 h 352425"/>
                <a:gd name="connsiteX18" fmla="*/ 2281238 w 2281238"/>
                <a:gd name="connsiteY18" fmla="*/ 26193 h 352425"/>
                <a:gd name="connsiteX19" fmla="*/ 2281238 w 2281238"/>
                <a:gd name="connsiteY19" fmla="*/ 47625 h 352425"/>
                <a:gd name="connsiteX20" fmla="*/ 2281238 w 2281238"/>
                <a:gd name="connsiteY20" fmla="*/ 78581 h 352425"/>
                <a:gd name="connsiteX21" fmla="*/ 2274094 w 2281238"/>
                <a:gd name="connsiteY21" fmla="*/ 116681 h 352425"/>
                <a:gd name="connsiteX22" fmla="*/ 2262188 w 2281238"/>
                <a:gd name="connsiteY22" fmla="*/ 157162 h 352425"/>
                <a:gd name="connsiteX23" fmla="*/ 2245519 w 2281238"/>
                <a:gd name="connsiteY23" fmla="*/ 197643 h 352425"/>
                <a:gd name="connsiteX24" fmla="*/ 2231232 w 2281238"/>
                <a:gd name="connsiteY24" fmla="*/ 223837 h 352425"/>
                <a:gd name="connsiteX25" fmla="*/ 2202657 w 2281238"/>
                <a:gd name="connsiteY25" fmla="*/ 266700 h 352425"/>
                <a:gd name="connsiteX26" fmla="*/ 2171700 w 2281238"/>
                <a:gd name="connsiteY26" fmla="*/ 300037 h 352425"/>
                <a:gd name="connsiteX27" fmla="*/ 2135982 w 2281238"/>
                <a:gd name="connsiteY27" fmla="*/ 330993 h 352425"/>
                <a:gd name="connsiteX28" fmla="*/ 2109788 w 2281238"/>
                <a:gd name="connsiteY28" fmla="*/ 347662 h 352425"/>
                <a:gd name="connsiteX29" fmla="*/ 2090738 w 2281238"/>
                <a:gd name="connsiteY29" fmla="*/ 350043 h 352425"/>
                <a:gd name="connsiteX30" fmla="*/ 2076450 w 2281238"/>
                <a:gd name="connsiteY30" fmla="*/ 352425 h 352425"/>
                <a:gd name="connsiteX31" fmla="*/ 2050257 w 2281238"/>
                <a:gd name="connsiteY31" fmla="*/ 347662 h 352425"/>
                <a:gd name="connsiteX32" fmla="*/ 2019300 w 2281238"/>
                <a:gd name="connsiteY32" fmla="*/ 323850 h 352425"/>
                <a:gd name="connsiteX33" fmla="*/ 1988344 w 2281238"/>
                <a:gd name="connsiteY33" fmla="*/ 307181 h 352425"/>
                <a:gd name="connsiteX34" fmla="*/ 1952625 w 2281238"/>
                <a:gd name="connsiteY34" fmla="*/ 300037 h 352425"/>
                <a:gd name="connsiteX35" fmla="*/ 1852613 w 2281238"/>
                <a:gd name="connsiteY35" fmla="*/ 297656 h 352425"/>
                <a:gd name="connsiteX36" fmla="*/ 1702594 w 2281238"/>
                <a:gd name="connsiteY36" fmla="*/ 300037 h 352425"/>
                <a:gd name="connsiteX37" fmla="*/ 1388269 w 2281238"/>
                <a:gd name="connsiteY37" fmla="*/ 300037 h 352425"/>
                <a:gd name="connsiteX38" fmla="*/ 1019175 w 2281238"/>
                <a:gd name="connsiteY38" fmla="*/ 297656 h 352425"/>
                <a:gd name="connsiteX39" fmla="*/ 735807 w 2281238"/>
                <a:gd name="connsiteY39" fmla="*/ 297656 h 352425"/>
                <a:gd name="connsiteX40" fmla="*/ 433388 w 2281238"/>
                <a:gd name="connsiteY40" fmla="*/ 297656 h 352425"/>
                <a:gd name="connsiteX41" fmla="*/ 226219 w 2281238"/>
                <a:gd name="connsiteY41" fmla="*/ 297656 h 352425"/>
                <a:gd name="connsiteX42" fmla="*/ 142875 w 2281238"/>
                <a:gd name="connsiteY42" fmla="*/ 290512 h 352425"/>
                <a:gd name="connsiteX43" fmla="*/ 69057 w 2281238"/>
                <a:gd name="connsiteY43" fmla="*/ 278606 h 352425"/>
                <a:gd name="connsiteX44" fmla="*/ 52388 w 2281238"/>
                <a:gd name="connsiteY44" fmla="*/ 273843 h 352425"/>
                <a:gd name="connsiteX45" fmla="*/ 38100 w 2281238"/>
                <a:gd name="connsiteY45" fmla="*/ 261937 h 352425"/>
                <a:gd name="connsiteX46" fmla="*/ 21432 w 2281238"/>
                <a:gd name="connsiteY46" fmla="*/ 240506 h 352425"/>
                <a:gd name="connsiteX47" fmla="*/ 7144 w 2281238"/>
                <a:gd name="connsiteY47" fmla="*/ 211931 h 352425"/>
                <a:gd name="connsiteX48" fmla="*/ 2382 w 2281238"/>
                <a:gd name="connsiteY48" fmla="*/ 192881 h 352425"/>
                <a:gd name="connsiteX49" fmla="*/ 0 w 2281238"/>
                <a:gd name="connsiteY49" fmla="*/ 169068 h 352425"/>
                <a:gd name="connsiteX50" fmla="*/ 2382 w 2281238"/>
                <a:gd name="connsiteY50" fmla="*/ 152400 h 352425"/>
                <a:gd name="connsiteX51" fmla="*/ 9525 w 2281238"/>
                <a:gd name="connsiteY51" fmla="*/ 135731 h 352425"/>
                <a:gd name="connsiteX52" fmla="*/ 33338 w 2281238"/>
                <a:gd name="connsiteY52" fmla="*/ 111918 h 352425"/>
                <a:gd name="connsiteX53" fmla="*/ 59532 w 2281238"/>
                <a:gd name="connsiteY53" fmla="*/ 92868 h 352425"/>
                <a:gd name="connsiteX54" fmla="*/ 92869 w 2281238"/>
                <a:gd name="connsiteY54" fmla="*/ 73818 h 352425"/>
                <a:gd name="connsiteX55" fmla="*/ 119063 w 2281238"/>
                <a:gd name="connsiteY55" fmla="*/ 64293 h 352425"/>
                <a:gd name="connsiteX56" fmla="*/ 161925 w 2281238"/>
                <a:gd name="connsiteY56" fmla="*/ 54768 h 352425"/>
                <a:gd name="connsiteX57" fmla="*/ 192882 w 2281238"/>
                <a:gd name="connsiteY57" fmla="*/ 52387 h 352425"/>
                <a:gd name="connsiteX58" fmla="*/ 264319 w 2281238"/>
                <a:gd name="connsiteY58" fmla="*/ 57150 h 352425"/>
                <a:gd name="connsiteX59" fmla="*/ 478632 w 2281238"/>
                <a:gd name="connsiteY59" fmla="*/ 73818 h 352425"/>
                <a:gd name="connsiteX60" fmla="*/ 669132 w 2281238"/>
                <a:gd name="connsiteY60" fmla="*/ 833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81238" h="352425">
                  <a:moveTo>
                    <a:pt x="669132" y="83343"/>
                  </a:moveTo>
                  <a:lnTo>
                    <a:pt x="831057" y="90487"/>
                  </a:lnTo>
                  <a:lnTo>
                    <a:pt x="1033463" y="95250"/>
                  </a:lnTo>
                  <a:lnTo>
                    <a:pt x="1185863" y="95250"/>
                  </a:lnTo>
                  <a:lnTo>
                    <a:pt x="1304925" y="100012"/>
                  </a:lnTo>
                  <a:lnTo>
                    <a:pt x="1700213" y="95250"/>
                  </a:lnTo>
                  <a:lnTo>
                    <a:pt x="1866900" y="97631"/>
                  </a:lnTo>
                  <a:lnTo>
                    <a:pt x="2057400" y="95250"/>
                  </a:lnTo>
                  <a:lnTo>
                    <a:pt x="2100263" y="90487"/>
                  </a:lnTo>
                  <a:lnTo>
                    <a:pt x="2143125" y="80962"/>
                  </a:lnTo>
                  <a:lnTo>
                    <a:pt x="2176463" y="66675"/>
                  </a:lnTo>
                  <a:lnTo>
                    <a:pt x="2197894" y="52387"/>
                  </a:lnTo>
                  <a:lnTo>
                    <a:pt x="2219325" y="26193"/>
                  </a:lnTo>
                  <a:lnTo>
                    <a:pt x="2233613" y="9525"/>
                  </a:lnTo>
                  <a:lnTo>
                    <a:pt x="2255044" y="0"/>
                  </a:lnTo>
                  <a:lnTo>
                    <a:pt x="2266950" y="0"/>
                  </a:lnTo>
                  <a:lnTo>
                    <a:pt x="2271713" y="4762"/>
                  </a:lnTo>
                  <a:lnTo>
                    <a:pt x="2276475" y="14287"/>
                  </a:lnTo>
                  <a:lnTo>
                    <a:pt x="2281238" y="26193"/>
                  </a:lnTo>
                  <a:lnTo>
                    <a:pt x="2281238" y="47625"/>
                  </a:lnTo>
                  <a:lnTo>
                    <a:pt x="2281238" y="78581"/>
                  </a:lnTo>
                  <a:lnTo>
                    <a:pt x="2274094" y="116681"/>
                  </a:lnTo>
                  <a:lnTo>
                    <a:pt x="2262188" y="157162"/>
                  </a:lnTo>
                  <a:lnTo>
                    <a:pt x="2245519" y="197643"/>
                  </a:lnTo>
                  <a:lnTo>
                    <a:pt x="2231232" y="223837"/>
                  </a:lnTo>
                  <a:lnTo>
                    <a:pt x="2202657" y="266700"/>
                  </a:lnTo>
                  <a:lnTo>
                    <a:pt x="2171700" y="300037"/>
                  </a:lnTo>
                  <a:lnTo>
                    <a:pt x="2135982" y="330993"/>
                  </a:lnTo>
                  <a:lnTo>
                    <a:pt x="2109788" y="347662"/>
                  </a:lnTo>
                  <a:lnTo>
                    <a:pt x="2090738" y="350043"/>
                  </a:lnTo>
                  <a:lnTo>
                    <a:pt x="2076450" y="352425"/>
                  </a:lnTo>
                  <a:lnTo>
                    <a:pt x="2050257" y="347662"/>
                  </a:lnTo>
                  <a:lnTo>
                    <a:pt x="2019300" y="323850"/>
                  </a:lnTo>
                  <a:lnTo>
                    <a:pt x="1988344" y="307181"/>
                  </a:lnTo>
                  <a:lnTo>
                    <a:pt x="1952625" y="300037"/>
                  </a:lnTo>
                  <a:lnTo>
                    <a:pt x="1852613" y="297656"/>
                  </a:lnTo>
                  <a:lnTo>
                    <a:pt x="1702594" y="300037"/>
                  </a:lnTo>
                  <a:lnTo>
                    <a:pt x="1388269" y="300037"/>
                  </a:lnTo>
                  <a:lnTo>
                    <a:pt x="1019175" y="297656"/>
                  </a:lnTo>
                  <a:lnTo>
                    <a:pt x="735807" y="297656"/>
                  </a:lnTo>
                  <a:lnTo>
                    <a:pt x="433388" y="297656"/>
                  </a:lnTo>
                  <a:lnTo>
                    <a:pt x="226219" y="297656"/>
                  </a:lnTo>
                  <a:lnTo>
                    <a:pt x="142875" y="290512"/>
                  </a:lnTo>
                  <a:lnTo>
                    <a:pt x="69057" y="278606"/>
                  </a:lnTo>
                  <a:lnTo>
                    <a:pt x="52388" y="273843"/>
                  </a:lnTo>
                  <a:lnTo>
                    <a:pt x="38100" y="261937"/>
                  </a:lnTo>
                  <a:lnTo>
                    <a:pt x="21432" y="240506"/>
                  </a:lnTo>
                  <a:lnTo>
                    <a:pt x="7144" y="211931"/>
                  </a:lnTo>
                  <a:lnTo>
                    <a:pt x="2382" y="192881"/>
                  </a:lnTo>
                  <a:lnTo>
                    <a:pt x="0" y="169068"/>
                  </a:lnTo>
                  <a:lnTo>
                    <a:pt x="2382" y="152400"/>
                  </a:lnTo>
                  <a:lnTo>
                    <a:pt x="9525" y="135731"/>
                  </a:lnTo>
                  <a:lnTo>
                    <a:pt x="33338" y="111918"/>
                  </a:lnTo>
                  <a:lnTo>
                    <a:pt x="59532" y="92868"/>
                  </a:lnTo>
                  <a:lnTo>
                    <a:pt x="92869" y="73818"/>
                  </a:lnTo>
                  <a:lnTo>
                    <a:pt x="119063" y="64293"/>
                  </a:lnTo>
                  <a:lnTo>
                    <a:pt x="161925" y="54768"/>
                  </a:lnTo>
                  <a:lnTo>
                    <a:pt x="192882" y="52387"/>
                  </a:lnTo>
                  <a:lnTo>
                    <a:pt x="264319" y="57150"/>
                  </a:lnTo>
                  <a:lnTo>
                    <a:pt x="478632" y="73818"/>
                  </a:lnTo>
                  <a:lnTo>
                    <a:pt x="669132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1">
              <a:extLst>
                <a:ext uri="{FF2B5EF4-FFF2-40B4-BE49-F238E27FC236}">
                  <a16:creationId xmlns:a16="http://schemas.microsoft.com/office/drawing/2014/main" id="{B96835F8-1985-4758-9AE3-5DA15A65A19E}"/>
                </a:ext>
              </a:extLst>
            </p:cNvPr>
            <p:cNvSpPr/>
            <p:nvPr/>
          </p:nvSpPr>
          <p:spPr>
            <a:xfrm>
              <a:off x="3792538" y="4348163"/>
              <a:ext cx="1670050" cy="1371600"/>
            </a:xfrm>
            <a:custGeom>
              <a:avLst/>
              <a:gdLst>
                <a:gd name="connsiteX0" fmla="*/ 1416844 w 1669257"/>
                <a:gd name="connsiteY0" fmla="*/ 176212 h 1371600"/>
                <a:gd name="connsiteX1" fmla="*/ 1485900 w 1669257"/>
                <a:gd name="connsiteY1" fmla="*/ 92868 h 1371600"/>
                <a:gd name="connsiteX2" fmla="*/ 1540669 w 1669257"/>
                <a:gd name="connsiteY2" fmla="*/ 11906 h 1371600"/>
                <a:gd name="connsiteX3" fmla="*/ 1669257 w 1669257"/>
                <a:gd name="connsiteY3" fmla="*/ 0 h 1371600"/>
                <a:gd name="connsiteX4" fmla="*/ 1669257 w 1669257"/>
                <a:gd name="connsiteY4" fmla="*/ 264318 h 1371600"/>
                <a:gd name="connsiteX5" fmla="*/ 1571625 w 1669257"/>
                <a:gd name="connsiteY5" fmla="*/ 359568 h 1371600"/>
                <a:gd name="connsiteX6" fmla="*/ 1431132 w 1669257"/>
                <a:gd name="connsiteY6" fmla="*/ 495300 h 1371600"/>
                <a:gd name="connsiteX7" fmla="*/ 1259682 w 1669257"/>
                <a:gd name="connsiteY7" fmla="*/ 650081 h 1371600"/>
                <a:gd name="connsiteX8" fmla="*/ 1133475 w 1669257"/>
                <a:gd name="connsiteY8" fmla="*/ 750093 h 1371600"/>
                <a:gd name="connsiteX9" fmla="*/ 969169 w 1669257"/>
                <a:gd name="connsiteY9" fmla="*/ 876300 h 1371600"/>
                <a:gd name="connsiteX10" fmla="*/ 783432 w 1669257"/>
                <a:gd name="connsiteY10" fmla="*/ 1004887 h 1371600"/>
                <a:gd name="connsiteX11" fmla="*/ 621507 w 1669257"/>
                <a:gd name="connsiteY11" fmla="*/ 1100137 h 1371600"/>
                <a:gd name="connsiteX12" fmla="*/ 500063 w 1669257"/>
                <a:gd name="connsiteY12" fmla="*/ 1166812 h 1371600"/>
                <a:gd name="connsiteX13" fmla="*/ 369094 w 1669257"/>
                <a:gd name="connsiteY13" fmla="*/ 1231106 h 1371600"/>
                <a:gd name="connsiteX14" fmla="*/ 226219 w 1669257"/>
                <a:gd name="connsiteY14" fmla="*/ 1295400 h 1371600"/>
                <a:gd name="connsiteX15" fmla="*/ 42863 w 1669257"/>
                <a:gd name="connsiteY15" fmla="*/ 1366837 h 1371600"/>
                <a:gd name="connsiteX16" fmla="*/ 19050 w 1669257"/>
                <a:gd name="connsiteY16" fmla="*/ 1371600 h 1371600"/>
                <a:gd name="connsiteX17" fmla="*/ 7144 w 1669257"/>
                <a:gd name="connsiteY17" fmla="*/ 1371600 h 1371600"/>
                <a:gd name="connsiteX18" fmla="*/ 0 w 1669257"/>
                <a:gd name="connsiteY18" fmla="*/ 1366837 h 1371600"/>
                <a:gd name="connsiteX19" fmla="*/ 0 w 1669257"/>
                <a:gd name="connsiteY19" fmla="*/ 1352550 h 1371600"/>
                <a:gd name="connsiteX20" fmla="*/ 9525 w 1669257"/>
                <a:gd name="connsiteY20" fmla="*/ 1323975 h 1371600"/>
                <a:gd name="connsiteX21" fmla="*/ 23813 w 1669257"/>
                <a:gd name="connsiteY21" fmla="*/ 1307306 h 1371600"/>
                <a:gd name="connsiteX22" fmla="*/ 109538 w 1669257"/>
                <a:gd name="connsiteY22" fmla="*/ 1259681 h 1371600"/>
                <a:gd name="connsiteX23" fmla="*/ 321469 w 1669257"/>
                <a:gd name="connsiteY23" fmla="*/ 1126331 h 1371600"/>
                <a:gd name="connsiteX24" fmla="*/ 492919 w 1669257"/>
                <a:gd name="connsiteY24" fmla="*/ 1014412 h 1371600"/>
                <a:gd name="connsiteX25" fmla="*/ 652463 w 1669257"/>
                <a:gd name="connsiteY25" fmla="*/ 900112 h 1371600"/>
                <a:gd name="connsiteX26" fmla="*/ 766763 w 1669257"/>
                <a:gd name="connsiteY26" fmla="*/ 809625 h 1371600"/>
                <a:gd name="connsiteX27" fmla="*/ 888207 w 1669257"/>
                <a:gd name="connsiteY27" fmla="*/ 707231 h 1371600"/>
                <a:gd name="connsiteX28" fmla="*/ 997744 w 1669257"/>
                <a:gd name="connsiteY28" fmla="*/ 611981 h 1371600"/>
                <a:gd name="connsiteX29" fmla="*/ 1102519 w 1669257"/>
                <a:gd name="connsiteY29" fmla="*/ 511968 h 1371600"/>
                <a:gd name="connsiteX30" fmla="*/ 1219200 w 1669257"/>
                <a:gd name="connsiteY30" fmla="*/ 395287 h 1371600"/>
                <a:gd name="connsiteX31" fmla="*/ 1416844 w 1669257"/>
                <a:gd name="connsiteY31" fmla="*/ 17621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9257" h="1371600">
                  <a:moveTo>
                    <a:pt x="1416844" y="176212"/>
                  </a:moveTo>
                  <a:lnTo>
                    <a:pt x="1485900" y="92868"/>
                  </a:lnTo>
                  <a:lnTo>
                    <a:pt x="1540669" y="11906"/>
                  </a:lnTo>
                  <a:lnTo>
                    <a:pt x="1669257" y="0"/>
                  </a:lnTo>
                  <a:lnTo>
                    <a:pt x="1669257" y="264318"/>
                  </a:lnTo>
                  <a:lnTo>
                    <a:pt x="1571625" y="359568"/>
                  </a:lnTo>
                  <a:lnTo>
                    <a:pt x="1431132" y="495300"/>
                  </a:lnTo>
                  <a:lnTo>
                    <a:pt x="1259682" y="650081"/>
                  </a:lnTo>
                  <a:lnTo>
                    <a:pt x="1133475" y="750093"/>
                  </a:lnTo>
                  <a:lnTo>
                    <a:pt x="969169" y="876300"/>
                  </a:lnTo>
                  <a:lnTo>
                    <a:pt x="783432" y="1004887"/>
                  </a:lnTo>
                  <a:lnTo>
                    <a:pt x="621507" y="1100137"/>
                  </a:lnTo>
                  <a:lnTo>
                    <a:pt x="500063" y="1166812"/>
                  </a:lnTo>
                  <a:lnTo>
                    <a:pt x="369094" y="1231106"/>
                  </a:lnTo>
                  <a:lnTo>
                    <a:pt x="226219" y="1295400"/>
                  </a:lnTo>
                  <a:lnTo>
                    <a:pt x="42863" y="1366837"/>
                  </a:lnTo>
                  <a:lnTo>
                    <a:pt x="19050" y="1371600"/>
                  </a:lnTo>
                  <a:lnTo>
                    <a:pt x="7144" y="1371600"/>
                  </a:lnTo>
                  <a:lnTo>
                    <a:pt x="0" y="1366837"/>
                  </a:lnTo>
                  <a:lnTo>
                    <a:pt x="0" y="1352550"/>
                  </a:lnTo>
                  <a:lnTo>
                    <a:pt x="9525" y="1323975"/>
                  </a:lnTo>
                  <a:lnTo>
                    <a:pt x="23813" y="1307306"/>
                  </a:lnTo>
                  <a:lnTo>
                    <a:pt x="109538" y="1259681"/>
                  </a:lnTo>
                  <a:lnTo>
                    <a:pt x="321469" y="1126331"/>
                  </a:lnTo>
                  <a:lnTo>
                    <a:pt x="492919" y="1014412"/>
                  </a:lnTo>
                  <a:lnTo>
                    <a:pt x="652463" y="900112"/>
                  </a:lnTo>
                  <a:lnTo>
                    <a:pt x="766763" y="809625"/>
                  </a:lnTo>
                  <a:lnTo>
                    <a:pt x="888207" y="707231"/>
                  </a:lnTo>
                  <a:lnTo>
                    <a:pt x="997744" y="611981"/>
                  </a:lnTo>
                  <a:lnTo>
                    <a:pt x="1102519" y="511968"/>
                  </a:lnTo>
                  <a:lnTo>
                    <a:pt x="1219200" y="395287"/>
                  </a:lnTo>
                  <a:lnTo>
                    <a:pt x="14168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62">
              <a:extLst>
                <a:ext uri="{FF2B5EF4-FFF2-40B4-BE49-F238E27FC236}">
                  <a16:creationId xmlns:a16="http://schemas.microsoft.com/office/drawing/2014/main" id="{B3836DA5-1D7B-4008-97EB-4186A311B7E9}"/>
                </a:ext>
              </a:extLst>
            </p:cNvPr>
            <p:cNvSpPr/>
            <p:nvPr/>
          </p:nvSpPr>
          <p:spPr>
            <a:xfrm>
              <a:off x="5570538" y="4306888"/>
              <a:ext cx="1841500" cy="1355725"/>
            </a:xfrm>
            <a:custGeom>
              <a:avLst/>
              <a:gdLst>
                <a:gd name="connsiteX0" fmla="*/ 647700 w 1843087"/>
                <a:gd name="connsiteY0" fmla="*/ 564357 h 1354932"/>
                <a:gd name="connsiteX1" fmla="*/ 576262 w 1843087"/>
                <a:gd name="connsiteY1" fmla="*/ 504825 h 1354932"/>
                <a:gd name="connsiteX2" fmla="*/ 495300 w 1843087"/>
                <a:gd name="connsiteY2" fmla="*/ 433388 h 1354932"/>
                <a:gd name="connsiteX3" fmla="*/ 361950 w 1843087"/>
                <a:gd name="connsiteY3" fmla="*/ 309563 h 1354932"/>
                <a:gd name="connsiteX4" fmla="*/ 266700 w 1843087"/>
                <a:gd name="connsiteY4" fmla="*/ 216694 h 1354932"/>
                <a:gd name="connsiteX5" fmla="*/ 178594 w 1843087"/>
                <a:gd name="connsiteY5" fmla="*/ 128588 h 1354932"/>
                <a:gd name="connsiteX6" fmla="*/ 61912 w 1843087"/>
                <a:gd name="connsiteY6" fmla="*/ 0 h 1354932"/>
                <a:gd name="connsiteX7" fmla="*/ 0 w 1843087"/>
                <a:gd name="connsiteY7" fmla="*/ 0 h 1354932"/>
                <a:gd name="connsiteX8" fmla="*/ 7144 w 1843087"/>
                <a:gd name="connsiteY8" fmla="*/ 97632 h 1354932"/>
                <a:gd name="connsiteX9" fmla="*/ 95250 w 1843087"/>
                <a:gd name="connsiteY9" fmla="*/ 180975 h 1354932"/>
                <a:gd name="connsiteX10" fmla="*/ 185737 w 1843087"/>
                <a:gd name="connsiteY10" fmla="*/ 290513 h 1354932"/>
                <a:gd name="connsiteX11" fmla="*/ 352425 w 1843087"/>
                <a:gd name="connsiteY11" fmla="*/ 488157 h 1354932"/>
                <a:gd name="connsiteX12" fmla="*/ 492919 w 1843087"/>
                <a:gd name="connsiteY12" fmla="*/ 661988 h 1354932"/>
                <a:gd name="connsiteX13" fmla="*/ 581025 w 1843087"/>
                <a:gd name="connsiteY13" fmla="*/ 773907 h 1354932"/>
                <a:gd name="connsiteX14" fmla="*/ 661987 w 1843087"/>
                <a:gd name="connsiteY14" fmla="*/ 873919 h 1354932"/>
                <a:gd name="connsiteX15" fmla="*/ 769144 w 1843087"/>
                <a:gd name="connsiteY15" fmla="*/ 1012032 h 1354932"/>
                <a:gd name="connsiteX16" fmla="*/ 838200 w 1843087"/>
                <a:gd name="connsiteY16" fmla="*/ 1097757 h 1354932"/>
                <a:gd name="connsiteX17" fmla="*/ 890587 w 1843087"/>
                <a:gd name="connsiteY17" fmla="*/ 1159669 h 1354932"/>
                <a:gd name="connsiteX18" fmla="*/ 942975 w 1843087"/>
                <a:gd name="connsiteY18" fmla="*/ 1216819 h 1354932"/>
                <a:gd name="connsiteX19" fmla="*/ 1004887 w 1843087"/>
                <a:gd name="connsiteY19" fmla="*/ 1273969 h 1354932"/>
                <a:gd name="connsiteX20" fmla="*/ 1059656 w 1843087"/>
                <a:gd name="connsiteY20" fmla="*/ 1316832 h 1354932"/>
                <a:gd name="connsiteX21" fmla="*/ 1100137 w 1843087"/>
                <a:gd name="connsiteY21" fmla="*/ 1338263 h 1354932"/>
                <a:gd name="connsiteX22" fmla="*/ 1140619 w 1843087"/>
                <a:gd name="connsiteY22" fmla="*/ 1352550 h 1354932"/>
                <a:gd name="connsiteX23" fmla="*/ 1295400 w 1843087"/>
                <a:gd name="connsiteY23" fmla="*/ 1354932 h 1354932"/>
                <a:gd name="connsiteX24" fmla="*/ 1571625 w 1843087"/>
                <a:gd name="connsiteY24" fmla="*/ 1352550 h 1354932"/>
                <a:gd name="connsiteX25" fmla="*/ 1804987 w 1843087"/>
                <a:gd name="connsiteY25" fmla="*/ 1352550 h 1354932"/>
                <a:gd name="connsiteX26" fmla="*/ 1821656 w 1843087"/>
                <a:gd name="connsiteY26" fmla="*/ 1347788 h 1354932"/>
                <a:gd name="connsiteX27" fmla="*/ 1840706 w 1843087"/>
                <a:gd name="connsiteY27" fmla="*/ 1335882 h 1354932"/>
                <a:gd name="connsiteX28" fmla="*/ 1843087 w 1843087"/>
                <a:gd name="connsiteY28" fmla="*/ 1321594 h 1354932"/>
                <a:gd name="connsiteX29" fmla="*/ 1838325 w 1843087"/>
                <a:gd name="connsiteY29" fmla="*/ 1307307 h 1354932"/>
                <a:gd name="connsiteX30" fmla="*/ 1824037 w 1843087"/>
                <a:gd name="connsiteY30" fmla="*/ 1295400 h 1354932"/>
                <a:gd name="connsiteX31" fmla="*/ 1776412 w 1843087"/>
                <a:gd name="connsiteY31" fmla="*/ 1273969 h 1354932"/>
                <a:gd name="connsiteX32" fmla="*/ 1709737 w 1843087"/>
                <a:gd name="connsiteY32" fmla="*/ 1245394 h 1354932"/>
                <a:gd name="connsiteX33" fmla="*/ 1602581 w 1843087"/>
                <a:gd name="connsiteY33" fmla="*/ 1195388 h 1354932"/>
                <a:gd name="connsiteX34" fmla="*/ 1509712 w 1843087"/>
                <a:gd name="connsiteY34" fmla="*/ 1147763 h 1354932"/>
                <a:gd name="connsiteX35" fmla="*/ 1421606 w 1843087"/>
                <a:gd name="connsiteY35" fmla="*/ 1100138 h 1354932"/>
                <a:gd name="connsiteX36" fmla="*/ 1264444 w 1843087"/>
                <a:gd name="connsiteY36" fmla="*/ 1009650 h 1354932"/>
                <a:gd name="connsiteX37" fmla="*/ 1183481 w 1843087"/>
                <a:gd name="connsiteY37" fmla="*/ 959644 h 1354932"/>
                <a:gd name="connsiteX38" fmla="*/ 1059656 w 1843087"/>
                <a:gd name="connsiteY38" fmla="*/ 876300 h 1354932"/>
                <a:gd name="connsiteX39" fmla="*/ 957262 w 1843087"/>
                <a:gd name="connsiteY39" fmla="*/ 804863 h 1354932"/>
                <a:gd name="connsiteX40" fmla="*/ 845344 w 1843087"/>
                <a:gd name="connsiteY40" fmla="*/ 723900 h 1354932"/>
                <a:gd name="connsiteX41" fmla="*/ 647700 w 1843087"/>
                <a:gd name="connsiteY41" fmla="*/ 564357 h 13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087" h="1354932">
                  <a:moveTo>
                    <a:pt x="647700" y="564357"/>
                  </a:moveTo>
                  <a:lnTo>
                    <a:pt x="576262" y="504825"/>
                  </a:lnTo>
                  <a:lnTo>
                    <a:pt x="495300" y="433388"/>
                  </a:lnTo>
                  <a:lnTo>
                    <a:pt x="361950" y="309563"/>
                  </a:lnTo>
                  <a:lnTo>
                    <a:pt x="266700" y="216694"/>
                  </a:lnTo>
                  <a:lnTo>
                    <a:pt x="178594" y="128588"/>
                  </a:lnTo>
                  <a:lnTo>
                    <a:pt x="61912" y="0"/>
                  </a:lnTo>
                  <a:lnTo>
                    <a:pt x="0" y="0"/>
                  </a:lnTo>
                  <a:lnTo>
                    <a:pt x="7144" y="97632"/>
                  </a:lnTo>
                  <a:lnTo>
                    <a:pt x="95250" y="180975"/>
                  </a:lnTo>
                  <a:lnTo>
                    <a:pt x="185737" y="290513"/>
                  </a:lnTo>
                  <a:lnTo>
                    <a:pt x="352425" y="488157"/>
                  </a:lnTo>
                  <a:lnTo>
                    <a:pt x="492919" y="661988"/>
                  </a:lnTo>
                  <a:lnTo>
                    <a:pt x="581025" y="773907"/>
                  </a:lnTo>
                  <a:lnTo>
                    <a:pt x="661987" y="873919"/>
                  </a:lnTo>
                  <a:lnTo>
                    <a:pt x="769144" y="1012032"/>
                  </a:lnTo>
                  <a:lnTo>
                    <a:pt x="838200" y="1097757"/>
                  </a:lnTo>
                  <a:lnTo>
                    <a:pt x="890587" y="1159669"/>
                  </a:lnTo>
                  <a:lnTo>
                    <a:pt x="942975" y="1216819"/>
                  </a:lnTo>
                  <a:lnTo>
                    <a:pt x="1004887" y="1273969"/>
                  </a:lnTo>
                  <a:lnTo>
                    <a:pt x="1059656" y="1316832"/>
                  </a:lnTo>
                  <a:lnTo>
                    <a:pt x="1100137" y="1338263"/>
                  </a:lnTo>
                  <a:lnTo>
                    <a:pt x="1140619" y="1352550"/>
                  </a:lnTo>
                  <a:lnTo>
                    <a:pt x="1295400" y="1354932"/>
                  </a:lnTo>
                  <a:lnTo>
                    <a:pt x="1571625" y="1352550"/>
                  </a:lnTo>
                  <a:lnTo>
                    <a:pt x="1804987" y="1352550"/>
                  </a:lnTo>
                  <a:lnTo>
                    <a:pt x="1821656" y="1347788"/>
                  </a:lnTo>
                  <a:lnTo>
                    <a:pt x="1840706" y="1335882"/>
                  </a:lnTo>
                  <a:lnTo>
                    <a:pt x="1843087" y="1321594"/>
                  </a:lnTo>
                  <a:lnTo>
                    <a:pt x="1838325" y="1307307"/>
                  </a:lnTo>
                  <a:lnTo>
                    <a:pt x="1824037" y="1295400"/>
                  </a:lnTo>
                  <a:lnTo>
                    <a:pt x="1776412" y="1273969"/>
                  </a:lnTo>
                  <a:lnTo>
                    <a:pt x="1709737" y="1245394"/>
                  </a:lnTo>
                  <a:lnTo>
                    <a:pt x="1602581" y="1195388"/>
                  </a:lnTo>
                  <a:lnTo>
                    <a:pt x="1509712" y="1147763"/>
                  </a:lnTo>
                  <a:lnTo>
                    <a:pt x="1421606" y="1100138"/>
                  </a:lnTo>
                  <a:lnTo>
                    <a:pt x="1264444" y="1009650"/>
                  </a:lnTo>
                  <a:lnTo>
                    <a:pt x="1183481" y="959644"/>
                  </a:lnTo>
                  <a:lnTo>
                    <a:pt x="1059656" y="876300"/>
                  </a:lnTo>
                  <a:lnTo>
                    <a:pt x="957262" y="804863"/>
                  </a:lnTo>
                  <a:lnTo>
                    <a:pt x="845344" y="723900"/>
                  </a:lnTo>
                  <a:lnTo>
                    <a:pt x="64770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802" name="グループ化 1">
            <a:extLst>
              <a:ext uri="{FF2B5EF4-FFF2-40B4-BE49-F238E27FC236}">
                <a16:creationId xmlns:a16="http://schemas.microsoft.com/office/drawing/2014/main" id="{C3D97F66-01BE-4E06-A4ED-6B6FEEB2648C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1531938"/>
            <a:ext cx="4968875" cy="4405312"/>
            <a:chOff x="2443163" y="1531938"/>
            <a:chExt cx="4968875" cy="4405312"/>
          </a:xfrm>
        </p:grpSpPr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D6559BBC-35FD-4316-89EE-BE04673072D3}"/>
                </a:ext>
              </a:extLst>
            </p:cNvPr>
            <p:cNvSpPr/>
            <p:nvPr/>
          </p:nvSpPr>
          <p:spPr>
            <a:xfrm>
              <a:off x="2562225" y="2514600"/>
              <a:ext cx="1671638" cy="512763"/>
            </a:xfrm>
            <a:custGeom>
              <a:avLst/>
              <a:gdLst>
                <a:gd name="connsiteX0" fmla="*/ 1538288 w 1671638"/>
                <a:gd name="connsiteY0" fmla="*/ 233363 h 511969"/>
                <a:gd name="connsiteX1" fmla="*/ 1400175 w 1671638"/>
                <a:gd name="connsiteY1" fmla="*/ 266700 h 511969"/>
                <a:gd name="connsiteX2" fmla="*/ 1269206 w 1671638"/>
                <a:gd name="connsiteY2" fmla="*/ 300038 h 511969"/>
                <a:gd name="connsiteX3" fmla="*/ 1140619 w 1671638"/>
                <a:gd name="connsiteY3" fmla="*/ 326231 h 511969"/>
                <a:gd name="connsiteX4" fmla="*/ 1085850 w 1671638"/>
                <a:gd name="connsiteY4" fmla="*/ 340519 h 511969"/>
                <a:gd name="connsiteX5" fmla="*/ 909638 w 1671638"/>
                <a:gd name="connsiteY5" fmla="*/ 378619 h 511969"/>
                <a:gd name="connsiteX6" fmla="*/ 828675 w 1671638"/>
                <a:gd name="connsiteY6" fmla="*/ 402431 h 511969"/>
                <a:gd name="connsiteX7" fmla="*/ 742950 w 1671638"/>
                <a:gd name="connsiteY7" fmla="*/ 428625 h 511969"/>
                <a:gd name="connsiteX8" fmla="*/ 621506 w 1671638"/>
                <a:gd name="connsiteY8" fmla="*/ 459581 h 511969"/>
                <a:gd name="connsiteX9" fmla="*/ 528638 w 1671638"/>
                <a:gd name="connsiteY9" fmla="*/ 483394 h 511969"/>
                <a:gd name="connsiteX10" fmla="*/ 440531 w 1671638"/>
                <a:gd name="connsiteY10" fmla="*/ 502444 h 511969"/>
                <a:gd name="connsiteX11" fmla="*/ 357188 w 1671638"/>
                <a:gd name="connsiteY11" fmla="*/ 511969 h 511969"/>
                <a:gd name="connsiteX12" fmla="*/ 333375 w 1671638"/>
                <a:gd name="connsiteY12" fmla="*/ 511969 h 511969"/>
                <a:gd name="connsiteX13" fmla="*/ 297656 w 1671638"/>
                <a:gd name="connsiteY13" fmla="*/ 497681 h 511969"/>
                <a:gd name="connsiteX14" fmla="*/ 254794 w 1671638"/>
                <a:gd name="connsiteY14" fmla="*/ 476250 h 511969"/>
                <a:gd name="connsiteX15" fmla="*/ 223838 w 1671638"/>
                <a:gd name="connsiteY15" fmla="*/ 459581 h 511969"/>
                <a:gd name="connsiteX16" fmla="*/ 188119 w 1671638"/>
                <a:gd name="connsiteY16" fmla="*/ 440531 h 511969"/>
                <a:gd name="connsiteX17" fmla="*/ 159544 w 1671638"/>
                <a:gd name="connsiteY17" fmla="*/ 421481 h 511969"/>
                <a:gd name="connsiteX18" fmla="*/ 135731 w 1671638"/>
                <a:gd name="connsiteY18" fmla="*/ 404813 h 511969"/>
                <a:gd name="connsiteX19" fmla="*/ 111919 w 1671638"/>
                <a:gd name="connsiteY19" fmla="*/ 385763 h 511969"/>
                <a:gd name="connsiteX20" fmla="*/ 85725 w 1671638"/>
                <a:gd name="connsiteY20" fmla="*/ 359569 h 511969"/>
                <a:gd name="connsiteX21" fmla="*/ 59531 w 1671638"/>
                <a:gd name="connsiteY21" fmla="*/ 330994 h 511969"/>
                <a:gd name="connsiteX22" fmla="*/ 38100 w 1671638"/>
                <a:gd name="connsiteY22" fmla="*/ 304800 h 511969"/>
                <a:gd name="connsiteX23" fmla="*/ 16669 w 1671638"/>
                <a:gd name="connsiteY23" fmla="*/ 273844 h 511969"/>
                <a:gd name="connsiteX24" fmla="*/ 2381 w 1671638"/>
                <a:gd name="connsiteY24" fmla="*/ 242888 h 511969"/>
                <a:gd name="connsiteX25" fmla="*/ 0 w 1671638"/>
                <a:gd name="connsiteY25" fmla="*/ 223838 h 511969"/>
                <a:gd name="connsiteX26" fmla="*/ 2381 w 1671638"/>
                <a:gd name="connsiteY26" fmla="*/ 214313 h 511969"/>
                <a:gd name="connsiteX27" fmla="*/ 9525 w 1671638"/>
                <a:gd name="connsiteY27" fmla="*/ 207169 h 511969"/>
                <a:gd name="connsiteX28" fmla="*/ 21431 w 1671638"/>
                <a:gd name="connsiteY28" fmla="*/ 207169 h 511969"/>
                <a:gd name="connsiteX29" fmla="*/ 52388 w 1671638"/>
                <a:gd name="connsiteY29" fmla="*/ 216694 h 511969"/>
                <a:gd name="connsiteX30" fmla="*/ 97631 w 1671638"/>
                <a:gd name="connsiteY30" fmla="*/ 242888 h 511969"/>
                <a:gd name="connsiteX31" fmla="*/ 135731 w 1671638"/>
                <a:gd name="connsiteY31" fmla="*/ 261938 h 511969"/>
                <a:gd name="connsiteX32" fmla="*/ 178594 w 1671638"/>
                <a:gd name="connsiteY32" fmla="*/ 280988 h 511969"/>
                <a:gd name="connsiteX33" fmla="*/ 228600 w 1671638"/>
                <a:gd name="connsiteY33" fmla="*/ 295275 h 511969"/>
                <a:gd name="connsiteX34" fmla="*/ 264319 w 1671638"/>
                <a:gd name="connsiteY34" fmla="*/ 304800 h 511969"/>
                <a:gd name="connsiteX35" fmla="*/ 307181 w 1671638"/>
                <a:gd name="connsiteY35" fmla="*/ 309563 h 511969"/>
                <a:gd name="connsiteX36" fmla="*/ 350044 w 1671638"/>
                <a:gd name="connsiteY36" fmla="*/ 311944 h 511969"/>
                <a:gd name="connsiteX37" fmla="*/ 421481 w 1671638"/>
                <a:gd name="connsiteY37" fmla="*/ 292894 h 511969"/>
                <a:gd name="connsiteX38" fmla="*/ 602456 w 1671638"/>
                <a:gd name="connsiteY38" fmla="*/ 250031 h 511969"/>
                <a:gd name="connsiteX39" fmla="*/ 821531 w 1671638"/>
                <a:gd name="connsiteY39" fmla="*/ 197644 h 511969"/>
                <a:gd name="connsiteX40" fmla="*/ 933450 w 1671638"/>
                <a:gd name="connsiteY40" fmla="*/ 173831 h 511969"/>
                <a:gd name="connsiteX41" fmla="*/ 1135856 w 1671638"/>
                <a:gd name="connsiteY41" fmla="*/ 123825 h 511969"/>
                <a:gd name="connsiteX42" fmla="*/ 1181100 w 1671638"/>
                <a:gd name="connsiteY42" fmla="*/ 104775 h 511969"/>
                <a:gd name="connsiteX43" fmla="*/ 1223963 w 1671638"/>
                <a:gd name="connsiteY43" fmla="*/ 80963 h 511969"/>
                <a:gd name="connsiteX44" fmla="*/ 1252538 w 1671638"/>
                <a:gd name="connsiteY44" fmla="*/ 61913 h 511969"/>
                <a:gd name="connsiteX45" fmla="*/ 1276350 w 1671638"/>
                <a:gd name="connsiteY45" fmla="*/ 40481 h 511969"/>
                <a:gd name="connsiteX46" fmla="*/ 1304925 w 1671638"/>
                <a:gd name="connsiteY46" fmla="*/ 7144 h 511969"/>
                <a:gd name="connsiteX47" fmla="*/ 1312069 w 1671638"/>
                <a:gd name="connsiteY47" fmla="*/ 0 h 511969"/>
                <a:gd name="connsiteX48" fmla="*/ 1359694 w 1671638"/>
                <a:gd name="connsiteY48" fmla="*/ 4763 h 511969"/>
                <a:gd name="connsiteX49" fmla="*/ 1457325 w 1671638"/>
                <a:gd name="connsiteY49" fmla="*/ 19050 h 511969"/>
                <a:gd name="connsiteX50" fmla="*/ 1550194 w 1671638"/>
                <a:gd name="connsiteY50" fmla="*/ 35719 h 511969"/>
                <a:gd name="connsiteX51" fmla="*/ 1588294 w 1671638"/>
                <a:gd name="connsiteY51" fmla="*/ 45244 h 511969"/>
                <a:gd name="connsiteX52" fmla="*/ 1621631 w 1671638"/>
                <a:gd name="connsiteY52" fmla="*/ 57150 h 511969"/>
                <a:gd name="connsiteX53" fmla="*/ 1638300 w 1671638"/>
                <a:gd name="connsiteY53" fmla="*/ 69056 h 511969"/>
                <a:gd name="connsiteX54" fmla="*/ 1650206 w 1671638"/>
                <a:gd name="connsiteY54" fmla="*/ 80963 h 511969"/>
                <a:gd name="connsiteX55" fmla="*/ 1662113 w 1671638"/>
                <a:gd name="connsiteY55" fmla="*/ 104775 h 511969"/>
                <a:gd name="connsiteX56" fmla="*/ 1669256 w 1671638"/>
                <a:gd name="connsiteY56" fmla="*/ 135731 h 511969"/>
                <a:gd name="connsiteX57" fmla="*/ 1671638 w 1671638"/>
                <a:gd name="connsiteY57" fmla="*/ 157163 h 511969"/>
                <a:gd name="connsiteX58" fmla="*/ 1669256 w 1671638"/>
                <a:gd name="connsiteY58" fmla="*/ 176213 h 511969"/>
                <a:gd name="connsiteX59" fmla="*/ 1662113 w 1671638"/>
                <a:gd name="connsiteY59" fmla="*/ 195263 h 511969"/>
                <a:gd name="connsiteX60" fmla="*/ 1650206 w 1671638"/>
                <a:gd name="connsiteY60" fmla="*/ 207169 h 511969"/>
                <a:gd name="connsiteX61" fmla="*/ 1635919 w 1671638"/>
                <a:gd name="connsiteY61" fmla="*/ 214313 h 511969"/>
                <a:gd name="connsiteX62" fmla="*/ 1604963 w 1671638"/>
                <a:gd name="connsiteY62" fmla="*/ 221456 h 511969"/>
                <a:gd name="connsiteX63" fmla="*/ 1538288 w 1671638"/>
                <a:gd name="connsiteY63" fmla="*/ 233363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71638" h="511969">
                  <a:moveTo>
                    <a:pt x="1538288" y="233363"/>
                  </a:moveTo>
                  <a:lnTo>
                    <a:pt x="1400175" y="266700"/>
                  </a:lnTo>
                  <a:lnTo>
                    <a:pt x="1269206" y="300038"/>
                  </a:lnTo>
                  <a:lnTo>
                    <a:pt x="1140619" y="326231"/>
                  </a:lnTo>
                  <a:lnTo>
                    <a:pt x="1085850" y="340519"/>
                  </a:lnTo>
                  <a:lnTo>
                    <a:pt x="909638" y="378619"/>
                  </a:lnTo>
                  <a:lnTo>
                    <a:pt x="828675" y="402431"/>
                  </a:lnTo>
                  <a:lnTo>
                    <a:pt x="742950" y="428625"/>
                  </a:lnTo>
                  <a:lnTo>
                    <a:pt x="621506" y="459581"/>
                  </a:lnTo>
                  <a:lnTo>
                    <a:pt x="528638" y="483394"/>
                  </a:lnTo>
                  <a:lnTo>
                    <a:pt x="440531" y="502444"/>
                  </a:lnTo>
                  <a:lnTo>
                    <a:pt x="357188" y="511969"/>
                  </a:lnTo>
                  <a:lnTo>
                    <a:pt x="333375" y="511969"/>
                  </a:lnTo>
                  <a:lnTo>
                    <a:pt x="297656" y="497681"/>
                  </a:lnTo>
                  <a:lnTo>
                    <a:pt x="254794" y="476250"/>
                  </a:lnTo>
                  <a:lnTo>
                    <a:pt x="223838" y="459581"/>
                  </a:lnTo>
                  <a:lnTo>
                    <a:pt x="188119" y="440531"/>
                  </a:lnTo>
                  <a:lnTo>
                    <a:pt x="159544" y="421481"/>
                  </a:lnTo>
                  <a:lnTo>
                    <a:pt x="135731" y="404813"/>
                  </a:lnTo>
                  <a:lnTo>
                    <a:pt x="111919" y="385763"/>
                  </a:lnTo>
                  <a:lnTo>
                    <a:pt x="85725" y="359569"/>
                  </a:lnTo>
                  <a:lnTo>
                    <a:pt x="59531" y="330994"/>
                  </a:lnTo>
                  <a:lnTo>
                    <a:pt x="38100" y="304800"/>
                  </a:lnTo>
                  <a:lnTo>
                    <a:pt x="16669" y="273844"/>
                  </a:lnTo>
                  <a:lnTo>
                    <a:pt x="2381" y="242888"/>
                  </a:lnTo>
                  <a:lnTo>
                    <a:pt x="0" y="223838"/>
                  </a:lnTo>
                  <a:lnTo>
                    <a:pt x="2381" y="214313"/>
                  </a:lnTo>
                  <a:lnTo>
                    <a:pt x="9525" y="207169"/>
                  </a:lnTo>
                  <a:lnTo>
                    <a:pt x="21431" y="207169"/>
                  </a:lnTo>
                  <a:lnTo>
                    <a:pt x="52388" y="216694"/>
                  </a:lnTo>
                  <a:lnTo>
                    <a:pt x="97631" y="242888"/>
                  </a:lnTo>
                  <a:lnTo>
                    <a:pt x="135731" y="261938"/>
                  </a:lnTo>
                  <a:lnTo>
                    <a:pt x="178594" y="280988"/>
                  </a:lnTo>
                  <a:lnTo>
                    <a:pt x="228600" y="295275"/>
                  </a:lnTo>
                  <a:lnTo>
                    <a:pt x="264319" y="304800"/>
                  </a:lnTo>
                  <a:lnTo>
                    <a:pt x="307181" y="309563"/>
                  </a:lnTo>
                  <a:lnTo>
                    <a:pt x="350044" y="311944"/>
                  </a:lnTo>
                  <a:lnTo>
                    <a:pt x="421481" y="292894"/>
                  </a:lnTo>
                  <a:lnTo>
                    <a:pt x="602456" y="250031"/>
                  </a:lnTo>
                  <a:lnTo>
                    <a:pt x="821531" y="197644"/>
                  </a:lnTo>
                  <a:lnTo>
                    <a:pt x="933450" y="173831"/>
                  </a:lnTo>
                  <a:lnTo>
                    <a:pt x="1135856" y="123825"/>
                  </a:lnTo>
                  <a:lnTo>
                    <a:pt x="1181100" y="104775"/>
                  </a:lnTo>
                  <a:lnTo>
                    <a:pt x="1223963" y="80963"/>
                  </a:lnTo>
                  <a:lnTo>
                    <a:pt x="1252538" y="61913"/>
                  </a:lnTo>
                  <a:lnTo>
                    <a:pt x="1276350" y="40481"/>
                  </a:lnTo>
                  <a:lnTo>
                    <a:pt x="1304925" y="7144"/>
                  </a:lnTo>
                  <a:lnTo>
                    <a:pt x="1312069" y="0"/>
                  </a:lnTo>
                  <a:lnTo>
                    <a:pt x="1359694" y="4763"/>
                  </a:lnTo>
                  <a:lnTo>
                    <a:pt x="1457325" y="19050"/>
                  </a:lnTo>
                  <a:lnTo>
                    <a:pt x="1550194" y="35719"/>
                  </a:lnTo>
                  <a:lnTo>
                    <a:pt x="1588294" y="45244"/>
                  </a:lnTo>
                  <a:lnTo>
                    <a:pt x="1621631" y="57150"/>
                  </a:lnTo>
                  <a:lnTo>
                    <a:pt x="1638300" y="69056"/>
                  </a:lnTo>
                  <a:lnTo>
                    <a:pt x="1650206" y="80963"/>
                  </a:lnTo>
                  <a:lnTo>
                    <a:pt x="1662113" y="104775"/>
                  </a:lnTo>
                  <a:lnTo>
                    <a:pt x="1669256" y="135731"/>
                  </a:lnTo>
                  <a:lnTo>
                    <a:pt x="1671638" y="157163"/>
                  </a:lnTo>
                  <a:lnTo>
                    <a:pt x="1669256" y="176213"/>
                  </a:lnTo>
                  <a:lnTo>
                    <a:pt x="1662113" y="195263"/>
                  </a:lnTo>
                  <a:lnTo>
                    <a:pt x="1650206" y="207169"/>
                  </a:lnTo>
                  <a:lnTo>
                    <a:pt x="1635919" y="214313"/>
                  </a:lnTo>
                  <a:lnTo>
                    <a:pt x="1604963" y="221456"/>
                  </a:lnTo>
                  <a:lnTo>
                    <a:pt x="1538288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3CCA24AA-42CF-43CA-8A45-3AAA262DF4A5}"/>
                </a:ext>
              </a:extLst>
            </p:cNvPr>
            <p:cNvSpPr/>
            <p:nvPr/>
          </p:nvSpPr>
          <p:spPr>
            <a:xfrm rot="16200000">
              <a:off x="1387475" y="3486150"/>
              <a:ext cx="4260850" cy="488950"/>
            </a:xfrm>
            <a:custGeom>
              <a:avLst/>
              <a:gdLst>
                <a:gd name="connsiteX0" fmla="*/ 2893888 w 4260351"/>
                <a:gd name="connsiteY0" fmla="*/ 400692 h 489734"/>
                <a:gd name="connsiteX1" fmla="*/ 2647308 w 4260351"/>
                <a:gd name="connsiteY1" fmla="*/ 400692 h 489734"/>
                <a:gd name="connsiteX2" fmla="*/ 2393879 w 4260351"/>
                <a:gd name="connsiteY2" fmla="*/ 400692 h 489734"/>
                <a:gd name="connsiteX3" fmla="*/ 2277439 w 4260351"/>
                <a:gd name="connsiteY3" fmla="*/ 397267 h 489734"/>
                <a:gd name="connsiteX4" fmla="*/ 1941816 w 4260351"/>
                <a:gd name="connsiteY4" fmla="*/ 400692 h 489734"/>
                <a:gd name="connsiteX5" fmla="*/ 1606194 w 4260351"/>
                <a:gd name="connsiteY5" fmla="*/ 400692 h 489734"/>
                <a:gd name="connsiteX6" fmla="*/ 1325367 w 4260351"/>
                <a:gd name="connsiteY6" fmla="*/ 400692 h 489734"/>
                <a:gd name="connsiteX7" fmla="*/ 1030841 w 4260351"/>
                <a:gd name="connsiteY7" fmla="*/ 400692 h 489734"/>
                <a:gd name="connsiteX8" fmla="*/ 876729 w 4260351"/>
                <a:gd name="connsiteY8" fmla="*/ 400692 h 489734"/>
                <a:gd name="connsiteX9" fmla="*/ 756863 w 4260351"/>
                <a:gd name="connsiteY9" fmla="*/ 407541 h 489734"/>
                <a:gd name="connsiteX10" fmla="*/ 609600 w 4260351"/>
                <a:gd name="connsiteY10" fmla="*/ 417815 h 489734"/>
                <a:gd name="connsiteX11" fmla="*/ 565079 w 4260351"/>
                <a:gd name="connsiteY11" fmla="*/ 421240 h 489734"/>
                <a:gd name="connsiteX12" fmla="*/ 523982 w 4260351"/>
                <a:gd name="connsiteY12" fmla="*/ 421240 h 489734"/>
                <a:gd name="connsiteX13" fmla="*/ 448639 w 4260351"/>
                <a:gd name="connsiteY13" fmla="*/ 410966 h 489734"/>
                <a:gd name="connsiteX14" fmla="*/ 349322 w 4260351"/>
                <a:gd name="connsiteY14" fmla="*/ 393842 h 489734"/>
                <a:gd name="connsiteX15" fmla="*/ 250005 w 4260351"/>
                <a:gd name="connsiteY15" fmla="*/ 363020 h 489734"/>
                <a:gd name="connsiteX16" fmla="*/ 184935 w 4260351"/>
                <a:gd name="connsiteY16" fmla="*/ 335622 h 489734"/>
                <a:gd name="connsiteX17" fmla="*/ 133565 w 4260351"/>
                <a:gd name="connsiteY17" fmla="*/ 304800 h 489734"/>
                <a:gd name="connsiteX18" fmla="*/ 95893 w 4260351"/>
                <a:gd name="connsiteY18" fmla="*/ 273977 h 489734"/>
                <a:gd name="connsiteX19" fmla="*/ 54796 w 4260351"/>
                <a:gd name="connsiteY19" fmla="*/ 250004 h 489734"/>
                <a:gd name="connsiteX20" fmla="*/ 34248 w 4260351"/>
                <a:gd name="connsiteY20" fmla="*/ 232881 h 489734"/>
                <a:gd name="connsiteX21" fmla="*/ 13699 w 4260351"/>
                <a:gd name="connsiteY21" fmla="*/ 208908 h 489734"/>
                <a:gd name="connsiteX22" fmla="*/ 3425 w 4260351"/>
                <a:gd name="connsiteY22" fmla="*/ 191784 h 489734"/>
                <a:gd name="connsiteX23" fmla="*/ 0 w 4260351"/>
                <a:gd name="connsiteY23" fmla="*/ 174660 h 489734"/>
                <a:gd name="connsiteX24" fmla="*/ 3425 w 4260351"/>
                <a:gd name="connsiteY24" fmla="*/ 157537 h 489734"/>
                <a:gd name="connsiteX25" fmla="*/ 20549 w 4260351"/>
                <a:gd name="connsiteY25" fmla="*/ 140413 h 489734"/>
                <a:gd name="connsiteX26" fmla="*/ 41097 w 4260351"/>
                <a:gd name="connsiteY26" fmla="*/ 123290 h 489734"/>
                <a:gd name="connsiteX27" fmla="*/ 71920 w 4260351"/>
                <a:gd name="connsiteY27" fmla="*/ 109591 h 489734"/>
                <a:gd name="connsiteX28" fmla="*/ 613025 w 4260351"/>
                <a:gd name="connsiteY28" fmla="*/ 164386 h 489734"/>
                <a:gd name="connsiteX29" fmla="*/ 667821 w 4260351"/>
                <a:gd name="connsiteY29" fmla="*/ 174660 h 489734"/>
                <a:gd name="connsiteX30" fmla="*/ 869879 w 4260351"/>
                <a:gd name="connsiteY30" fmla="*/ 178085 h 489734"/>
                <a:gd name="connsiteX31" fmla="*/ 1304818 w 4260351"/>
                <a:gd name="connsiteY31" fmla="*/ 188359 h 489734"/>
                <a:gd name="connsiteX32" fmla="*/ 1719209 w 4260351"/>
                <a:gd name="connsiteY32" fmla="*/ 195209 h 489734"/>
                <a:gd name="connsiteX33" fmla="*/ 1996612 w 4260351"/>
                <a:gd name="connsiteY33" fmla="*/ 198633 h 489734"/>
                <a:gd name="connsiteX34" fmla="*/ 2369906 w 4260351"/>
                <a:gd name="connsiteY34" fmla="*/ 198633 h 489734"/>
                <a:gd name="connsiteX35" fmla="*/ 2756899 w 4260351"/>
                <a:gd name="connsiteY35" fmla="*/ 198633 h 489734"/>
                <a:gd name="connsiteX36" fmla="*/ 3250059 w 4260351"/>
                <a:gd name="connsiteY36" fmla="*/ 198633 h 489734"/>
                <a:gd name="connsiteX37" fmla="*/ 3571982 w 4260351"/>
                <a:gd name="connsiteY37" fmla="*/ 198633 h 489734"/>
                <a:gd name="connsiteX38" fmla="*/ 3798014 w 4260351"/>
                <a:gd name="connsiteY38" fmla="*/ 198633 h 489734"/>
                <a:gd name="connsiteX39" fmla="*/ 3893906 w 4260351"/>
                <a:gd name="connsiteY39" fmla="*/ 198633 h 489734"/>
                <a:gd name="connsiteX40" fmla="*/ 3965825 w 4260351"/>
                <a:gd name="connsiteY40" fmla="*/ 188359 h 489734"/>
                <a:gd name="connsiteX41" fmla="*/ 4010347 w 4260351"/>
                <a:gd name="connsiteY41" fmla="*/ 178085 h 489734"/>
                <a:gd name="connsiteX42" fmla="*/ 4061717 w 4260351"/>
                <a:gd name="connsiteY42" fmla="*/ 160961 h 489734"/>
                <a:gd name="connsiteX43" fmla="*/ 4109663 w 4260351"/>
                <a:gd name="connsiteY43" fmla="*/ 136988 h 489734"/>
                <a:gd name="connsiteX44" fmla="*/ 4147335 w 4260351"/>
                <a:gd name="connsiteY44" fmla="*/ 106166 h 489734"/>
                <a:gd name="connsiteX45" fmla="*/ 4178158 w 4260351"/>
                <a:gd name="connsiteY45" fmla="*/ 71919 h 489734"/>
                <a:gd name="connsiteX46" fmla="*/ 4202131 w 4260351"/>
                <a:gd name="connsiteY46" fmla="*/ 30822 h 489734"/>
                <a:gd name="connsiteX47" fmla="*/ 4219254 w 4260351"/>
                <a:gd name="connsiteY47" fmla="*/ 6849 h 489734"/>
                <a:gd name="connsiteX48" fmla="*/ 4232953 w 4260351"/>
                <a:gd name="connsiteY48" fmla="*/ 0 h 489734"/>
                <a:gd name="connsiteX49" fmla="*/ 4246652 w 4260351"/>
                <a:gd name="connsiteY49" fmla="*/ 6849 h 489734"/>
                <a:gd name="connsiteX50" fmla="*/ 4256926 w 4260351"/>
                <a:gd name="connsiteY50" fmla="*/ 20548 h 489734"/>
                <a:gd name="connsiteX51" fmla="*/ 4260351 w 4260351"/>
                <a:gd name="connsiteY51" fmla="*/ 41096 h 489734"/>
                <a:gd name="connsiteX52" fmla="*/ 4260351 w 4260351"/>
                <a:gd name="connsiteY52" fmla="*/ 75343 h 489734"/>
                <a:gd name="connsiteX53" fmla="*/ 4253502 w 4260351"/>
                <a:gd name="connsiteY53" fmla="*/ 119865 h 489734"/>
                <a:gd name="connsiteX54" fmla="*/ 4239803 w 4260351"/>
                <a:gd name="connsiteY54" fmla="*/ 174660 h 489734"/>
                <a:gd name="connsiteX55" fmla="*/ 4222679 w 4260351"/>
                <a:gd name="connsiteY55" fmla="*/ 219182 h 489734"/>
                <a:gd name="connsiteX56" fmla="*/ 4188432 w 4260351"/>
                <a:gd name="connsiteY56" fmla="*/ 291101 h 489734"/>
                <a:gd name="connsiteX57" fmla="*/ 4143911 w 4260351"/>
                <a:gd name="connsiteY57" fmla="*/ 359595 h 489734"/>
                <a:gd name="connsiteX58" fmla="*/ 4116513 w 4260351"/>
                <a:gd name="connsiteY58" fmla="*/ 404116 h 489734"/>
                <a:gd name="connsiteX59" fmla="*/ 4089115 w 4260351"/>
                <a:gd name="connsiteY59" fmla="*/ 438364 h 489734"/>
                <a:gd name="connsiteX60" fmla="*/ 4071991 w 4260351"/>
                <a:gd name="connsiteY60" fmla="*/ 455487 h 489734"/>
                <a:gd name="connsiteX61" fmla="*/ 4048018 w 4260351"/>
                <a:gd name="connsiteY61" fmla="*/ 472611 h 489734"/>
                <a:gd name="connsiteX62" fmla="*/ 4024045 w 4260351"/>
                <a:gd name="connsiteY62" fmla="*/ 482885 h 489734"/>
                <a:gd name="connsiteX63" fmla="*/ 3989798 w 4260351"/>
                <a:gd name="connsiteY63" fmla="*/ 489734 h 489734"/>
                <a:gd name="connsiteX64" fmla="*/ 3976099 w 4260351"/>
                <a:gd name="connsiteY64" fmla="*/ 489734 h 489734"/>
                <a:gd name="connsiteX65" fmla="*/ 3955551 w 4260351"/>
                <a:gd name="connsiteY65" fmla="*/ 486310 h 489734"/>
                <a:gd name="connsiteX66" fmla="*/ 3924729 w 4260351"/>
                <a:gd name="connsiteY66" fmla="*/ 469186 h 489734"/>
                <a:gd name="connsiteX67" fmla="*/ 3907605 w 4260351"/>
                <a:gd name="connsiteY67" fmla="*/ 452063 h 489734"/>
                <a:gd name="connsiteX68" fmla="*/ 3887057 w 4260351"/>
                <a:gd name="connsiteY68" fmla="*/ 434939 h 489734"/>
                <a:gd name="connsiteX69" fmla="*/ 3849385 w 4260351"/>
                <a:gd name="connsiteY69" fmla="*/ 417815 h 489734"/>
                <a:gd name="connsiteX70" fmla="*/ 3798014 w 4260351"/>
                <a:gd name="connsiteY70" fmla="*/ 404116 h 489734"/>
                <a:gd name="connsiteX71" fmla="*/ 3753493 w 4260351"/>
                <a:gd name="connsiteY71" fmla="*/ 400692 h 489734"/>
                <a:gd name="connsiteX72" fmla="*/ 3575407 w 4260351"/>
                <a:gd name="connsiteY72" fmla="*/ 400692 h 489734"/>
                <a:gd name="connsiteX73" fmla="*/ 3308279 w 4260351"/>
                <a:gd name="connsiteY73" fmla="*/ 400692 h 489734"/>
                <a:gd name="connsiteX74" fmla="*/ 2893888 w 4260351"/>
                <a:gd name="connsiteY74" fmla="*/ 400692 h 48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0351" h="489734">
                  <a:moveTo>
                    <a:pt x="2893888" y="400692"/>
                  </a:moveTo>
                  <a:lnTo>
                    <a:pt x="2647308" y="400692"/>
                  </a:lnTo>
                  <a:lnTo>
                    <a:pt x="2393879" y="400692"/>
                  </a:lnTo>
                  <a:lnTo>
                    <a:pt x="2277439" y="397267"/>
                  </a:lnTo>
                  <a:lnTo>
                    <a:pt x="1941816" y="400692"/>
                  </a:lnTo>
                  <a:lnTo>
                    <a:pt x="1606194" y="400692"/>
                  </a:lnTo>
                  <a:lnTo>
                    <a:pt x="1325367" y="400692"/>
                  </a:lnTo>
                  <a:lnTo>
                    <a:pt x="1030841" y="400692"/>
                  </a:lnTo>
                  <a:lnTo>
                    <a:pt x="876729" y="400692"/>
                  </a:lnTo>
                  <a:lnTo>
                    <a:pt x="756863" y="407541"/>
                  </a:lnTo>
                  <a:lnTo>
                    <a:pt x="609600" y="417815"/>
                  </a:lnTo>
                  <a:lnTo>
                    <a:pt x="565079" y="421240"/>
                  </a:lnTo>
                  <a:lnTo>
                    <a:pt x="523982" y="421240"/>
                  </a:lnTo>
                  <a:lnTo>
                    <a:pt x="448639" y="410966"/>
                  </a:lnTo>
                  <a:lnTo>
                    <a:pt x="349322" y="393842"/>
                  </a:lnTo>
                  <a:lnTo>
                    <a:pt x="250005" y="363020"/>
                  </a:lnTo>
                  <a:lnTo>
                    <a:pt x="184935" y="335622"/>
                  </a:lnTo>
                  <a:lnTo>
                    <a:pt x="133565" y="304800"/>
                  </a:lnTo>
                  <a:lnTo>
                    <a:pt x="95893" y="273977"/>
                  </a:lnTo>
                  <a:lnTo>
                    <a:pt x="54796" y="250004"/>
                  </a:lnTo>
                  <a:lnTo>
                    <a:pt x="34248" y="232881"/>
                  </a:lnTo>
                  <a:lnTo>
                    <a:pt x="13699" y="208908"/>
                  </a:lnTo>
                  <a:lnTo>
                    <a:pt x="3425" y="191784"/>
                  </a:lnTo>
                  <a:lnTo>
                    <a:pt x="0" y="174660"/>
                  </a:lnTo>
                  <a:lnTo>
                    <a:pt x="3425" y="157537"/>
                  </a:lnTo>
                  <a:lnTo>
                    <a:pt x="20549" y="140413"/>
                  </a:lnTo>
                  <a:lnTo>
                    <a:pt x="41097" y="123290"/>
                  </a:lnTo>
                  <a:lnTo>
                    <a:pt x="71920" y="109591"/>
                  </a:lnTo>
                  <a:lnTo>
                    <a:pt x="613025" y="164386"/>
                  </a:lnTo>
                  <a:lnTo>
                    <a:pt x="667821" y="174660"/>
                  </a:lnTo>
                  <a:lnTo>
                    <a:pt x="869879" y="178085"/>
                  </a:lnTo>
                  <a:lnTo>
                    <a:pt x="1304818" y="188359"/>
                  </a:lnTo>
                  <a:lnTo>
                    <a:pt x="1719209" y="195209"/>
                  </a:lnTo>
                  <a:lnTo>
                    <a:pt x="1996612" y="198633"/>
                  </a:lnTo>
                  <a:lnTo>
                    <a:pt x="2369906" y="198633"/>
                  </a:lnTo>
                  <a:lnTo>
                    <a:pt x="2756899" y="198633"/>
                  </a:lnTo>
                  <a:lnTo>
                    <a:pt x="3250059" y="198633"/>
                  </a:lnTo>
                  <a:lnTo>
                    <a:pt x="3571982" y="198633"/>
                  </a:lnTo>
                  <a:lnTo>
                    <a:pt x="3798014" y="198633"/>
                  </a:lnTo>
                  <a:lnTo>
                    <a:pt x="3893906" y="198633"/>
                  </a:lnTo>
                  <a:lnTo>
                    <a:pt x="3965825" y="188359"/>
                  </a:lnTo>
                  <a:lnTo>
                    <a:pt x="4010347" y="178085"/>
                  </a:lnTo>
                  <a:lnTo>
                    <a:pt x="4061717" y="160961"/>
                  </a:lnTo>
                  <a:lnTo>
                    <a:pt x="4109663" y="136988"/>
                  </a:lnTo>
                  <a:lnTo>
                    <a:pt x="4147335" y="106166"/>
                  </a:lnTo>
                  <a:lnTo>
                    <a:pt x="4178158" y="71919"/>
                  </a:lnTo>
                  <a:lnTo>
                    <a:pt x="4202131" y="30822"/>
                  </a:lnTo>
                  <a:lnTo>
                    <a:pt x="4219254" y="6849"/>
                  </a:lnTo>
                  <a:lnTo>
                    <a:pt x="4232953" y="0"/>
                  </a:lnTo>
                  <a:lnTo>
                    <a:pt x="4246652" y="6849"/>
                  </a:lnTo>
                  <a:lnTo>
                    <a:pt x="4256926" y="20548"/>
                  </a:lnTo>
                  <a:lnTo>
                    <a:pt x="4260351" y="41096"/>
                  </a:lnTo>
                  <a:lnTo>
                    <a:pt x="4260351" y="75343"/>
                  </a:lnTo>
                  <a:lnTo>
                    <a:pt x="4253502" y="119865"/>
                  </a:lnTo>
                  <a:lnTo>
                    <a:pt x="4239803" y="174660"/>
                  </a:lnTo>
                  <a:lnTo>
                    <a:pt x="4222679" y="219182"/>
                  </a:lnTo>
                  <a:lnTo>
                    <a:pt x="4188432" y="291101"/>
                  </a:lnTo>
                  <a:lnTo>
                    <a:pt x="4143911" y="359595"/>
                  </a:lnTo>
                  <a:lnTo>
                    <a:pt x="4116513" y="404116"/>
                  </a:lnTo>
                  <a:lnTo>
                    <a:pt x="4089115" y="438364"/>
                  </a:lnTo>
                  <a:lnTo>
                    <a:pt x="4071991" y="455487"/>
                  </a:lnTo>
                  <a:lnTo>
                    <a:pt x="4048018" y="472611"/>
                  </a:lnTo>
                  <a:lnTo>
                    <a:pt x="4024045" y="482885"/>
                  </a:lnTo>
                  <a:lnTo>
                    <a:pt x="3989798" y="489734"/>
                  </a:lnTo>
                  <a:lnTo>
                    <a:pt x="3976099" y="489734"/>
                  </a:lnTo>
                  <a:lnTo>
                    <a:pt x="3955551" y="486310"/>
                  </a:lnTo>
                  <a:lnTo>
                    <a:pt x="3924729" y="469186"/>
                  </a:lnTo>
                  <a:lnTo>
                    <a:pt x="3907605" y="452063"/>
                  </a:lnTo>
                  <a:lnTo>
                    <a:pt x="3887057" y="434939"/>
                  </a:lnTo>
                  <a:lnTo>
                    <a:pt x="3849385" y="417815"/>
                  </a:lnTo>
                  <a:lnTo>
                    <a:pt x="3798014" y="404116"/>
                  </a:lnTo>
                  <a:lnTo>
                    <a:pt x="3753493" y="400692"/>
                  </a:lnTo>
                  <a:lnTo>
                    <a:pt x="3575407" y="400692"/>
                  </a:lnTo>
                  <a:lnTo>
                    <a:pt x="3308279" y="400692"/>
                  </a:lnTo>
                  <a:lnTo>
                    <a:pt x="2893888" y="400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C7C9390C-6E72-40D6-B3C8-F6476CE5199D}"/>
                </a:ext>
              </a:extLst>
            </p:cNvPr>
            <p:cNvSpPr/>
            <p:nvPr/>
          </p:nvSpPr>
          <p:spPr>
            <a:xfrm>
              <a:off x="2852738" y="5164138"/>
              <a:ext cx="596900" cy="688975"/>
            </a:xfrm>
            <a:custGeom>
              <a:avLst/>
              <a:gdLst>
                <a:gd name="connsiteX0" fmla="*/ 171450 w 597693"/>
                <a:gd name="connsiteY0" fmla="*/ 185738 h 688182"/>
                <a:gd name="connsiteX1" fmla="*/ 288131 w 597693"/>
                <a:gd name="connsiteY1" fmla="*/ 290513 h 688182"/>
                <a:gd name="connsiteX2" fmla="*/ 357187 w 597693"/>
                <a:gd name="connsiteY2" fmla="*/ 350044 h 688182"/>
                <a:gd name="connsiteX3" fmla="*/ 404812 w 597693"/>
                <a:gd name="connsiteY3" fmla="*/ 390525 h 688182"/>
                <a:gd name="connsiteX4" fmla="*/ 426243 w 597693"/>
                <a:gd name="connsiteY4" fmla="*/ 414338 h 688182"/>
                <a:gd name="connsiteX5" fmla="*/ 457200 w 597693"/>
                <a:gd name="connsiteY5" fmla="*/ 459582 h 688182"/>
                <a:gd name="connsiteX6" fmla="*/ 485775 w 597693"/>
                <a:gd name="connsiteY6" fmla="*/ 507207 h 688182"/>
                <a:gd name="connsiteX7" fmla="*/ 511968 w 597693"/>
                <a:gd name="connsiteY7" fmla="*/ 559594 h 688182"/>
                <a:gd name="connsiteX8" fmla="*/ 521493 w 597693"/>
                <a:gd name="connsiteY8" fmla="*/ 588169 h 688182"/>
                <a:gd name="connsiteX9" fmla="*/ 531018 w 597693"/>
                <a:gd name="connsiteY9" fmla="*/ 621507 h 688182"/>
                <a:gd name="connsiteX10" fmla="*/ 547687 w 597693"/>
                <a:gd name="connsiteY10" fmla="*/ 654844 h 688182"/>
                <a:gd name="connsiteX11" fmla="*/ 581025 w 597693"/>
                <a:gd name="connsiteY11" fmla="*/ 688182 h 688182"/>
                <a:gd name="connsiteX12" fmla="*/ 597693 w 597693"/>
                <a:gd name="connsiteY12" fmla="*/ 7144 h 688182"/>
                <a:gd name="connsiteX13" fmla="*/ 585787 w 597693"/>
                <a:gd name="connsiteY13" fmla="*/ 71438 h 688182"/>
                <a:gd name="connsiteX14" fmla="*/ 569118 w 597693"/>
                <a:gd name="connsiteY14" fmla="*/ 109538 h 688182"/>
                <a:gd name="connsiteX15" fmla="*/ 550068 w 597693"/>
                <a:gd name="connsiteY15" fmla="*/ 133350 h 688182"/>
                <a:gd name="connsiteX16" fmla="*/ 523875 w 597693"/>
                <a:gd name="connsiteY16" fmla="*/ 150019 h 688182"/>
                <a:gd name="connsiteX17" fmla="*/ 500062 w 597693"/>
                <a:gd name="connsiteY17" fmla="*/ 159544 h 688182"/>
                <a:gd name="connsiteX18" fmla="*/ 476250 w 597693"/>
                <a:gd name="connsiteY18" fmla="*/ 161925 h 688182"/>
                <a:gd name="connsiteX19" fmla="*/ 450056 w 597693"/>
                <a:gd name="connsiteY19" fmla="*/ 161925 h 688182"/>
                <a:gd name="connsiteX20" fmla="*/ 414337 w 597693"/>
                <a:gd name="connsiteY20" fmla="*/ 157163 h 688182"/>
                <a:gd name="connsiteX21" fmla="*/ 338137 w 597693"/>
                <a:gd name="connsiteY21" fmla="*/ 138113 h 688182"/>
                <a:gd name="connsiteX22" fmla="*/ 245268 w 597693"/>
                <a:gd name="connsiteY22" fmla="*/ 104775 h 688182"/>
                <a:gd name="connsiteX23" fmla="*/ 135731 w 597693"/>
                <a:gd name="connsiteY23" fmla="*/ 54769 h 688182"/>
                <a:gd name="connsiteX24" fmla="*/ 61912 w 597693"/>
                <a:gd name="connsiteY24" fmla="*/ 16669 h 688182"/>
                <a:gd name="connsiteX25" fmla="*/ 19050 w 597693"/>
                <a:gd name="connsiteY25" fmla="*/ 0 h 688182"/>
                <a:gd name="connsiteX26" fmla="*/ 4762 w 597693"/>
                <a:gd name="connsiteY26" fmla="*/ 4763 h 688182"/>
                <a:gd name="connsiteX27" fmla="*/ 0 w 597693"/>
                <a:gd name="connsiteY27" fmla="*/ 14288 h 688182"/>
                <a:gd name="connsiteX28" fmla="*/ 2381 w 597693"/>
                <a:gd name="connsiteY28" fmla="*/ 28575 h 688182"/>
                <a:gd name="connsiteX29" fmla="*/ 21431 w 597693"/>
                <a:gd name="connsiteY29" fmla="*/ 52388 h 688182"/>
                <a:gd name="connsiteX30" fmla="*/ 100012 w 597693"/>
                <a:gd name="connsiteY30" fmla="*/ 123825 h 688182"/>
                <a:gd name="connsiteX31" fmla="*/ 171450 w 597693"/>
                <a:gd name="connsiteY31" fmla="*/ 185738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693" h="688182">
                  <a:moveTo>
                    <a:pt x="171450" y="185738"/>
                  </a:moveTo>
                  <a:lnTo>
                    <a:pt x="288131" y="290513"/>
                  </a:lnTo>
                  <a:lnTo>
                    <a:pt x="357187" y="350044"/>
                  </a:lnTo>
                  <a:lnTo>
                    <a:pt x="404812" y="390525"/>
                  </a:lnTo>
                  <a:lnTo>
                    <a:pt x="426243" y="414338"/>
                  </a:lnTo>
                  <a:lnTo>
                    <a:pt x="457200" y="459582"/>
                  </a:lnTo>
                  <a:lnTo>
                    <a:pt x="485775" y="507207"/>
                  </a:lnTo>
                  <a:lnTo>
                    <a:pt x="511968" y="559594"/>
                  </a:lnTo>
                  <a:lnTo>
                    <a:pt x="521493" y="588169"/>
                  </a:lnTo>
                  <a:lnTo>
                    <a:pt x="531018" y="621507"/>
                  </a:lnTo>
                  <a:lnTo>
                    <a:pt x="547687" y="654844"/>
                  </a:lnTo>
                  <a:lnTo>
                    <a:pt x="581025" y="688182"/>
                  </a:lnTo>
                  <a:lnTo>
                    <a:pt x="597693" y="7144"/>
                  </a:lnTo>
                  <a:lnTo>
                    <a:pt x="585787" y="71438"/>
                  </a:lnTo>
                  <a:lnTo>
                    <a:pt x="569118" y="109538"/>
                  </a:lnTo>
                  <a:lnTo>
                    <a:pt x="550068" y="133350"/>
                  </a:lnTo>
                  <a:lnTo>
                    <a:pt x="523875" y="150019"/>
                  </a:lnTo>
                  <a:lnTo>
                    <a:pt x="500062" y="159544"/>
                  </a:lnTo>
                  <a:lnTo>
                    <a:pt x="476250" y="161925"/>
                  </a:lnTo>
                  <a:lnTo>
                    <a:pt x="450056" y="161925"/>
                  </a:lnTo>
                  <a:lnTo>
                    <a:pt x="414337" y="157163"/>
                  </a:lnTo>
                  <a:lnTo>
                    <a:pt x="338137" y="138113"/>
                  </a:lnTo>
                  <a:lnTo>
                    <a:pt x="245268" y="104775"/>
                  </a:lnTo>
                  <a:lnTo>
                    <a:pt x="135731" y="54769"/>
                  </a:lnTo>
                  <a:lnTo>
                    <a:pt x="61912" y="16669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8575"/>
                  </a:lnTo>
                  <a:lnTo>
                    <a:pt x="21431" y="52388"/>
                  </a:lnTo>
                  <a:lnTo>
                    <a:pt x="100012" y="123825"/>
                  </a:lnTo>
                  <a:lnTo>
                    <a:pt x="171450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7FFD70E-9A06-4C86-8122-6ECEEFBAA506}"/>
                </a:ext>
              </a:extLst>
            </p:cNvPr>
            <p:cNvSpPr/>
            <p:nvPr/>
          </p:nvSpPr>
          <p:spPr>
            <a:xfrm>
              <a:off x="2443163" y="3294063"/>
              <a:ext cx="1714500" cy="1206500"/>
            </a:xfrm>
            <a:custGeom>
              <a:avLst/>
              <a:gdLst>
                <a:gd name="connsiteX0" fmla="*/ 1643062 w 1714500"/>
                <a:gd name="connsiteY0" fmla="*/ 116681 h 1207294"/>
                <a:gd name="connsiteX1" fmla="*/ 1519237 w 1714500"/>
                <a:gd name="connsiteY1" fmla="*/ 216694 h 1207294"/>
                <a:gd name="connsiteX2" fmla="*/ 1431131 w 1714500"/>
                <a:gd name="connsiteY2" fmla="*/ 288131 h 1207294"/>
                <a:gd name="connsiteX3" fmla="*/ 1304925 w 1714500"/>
                <a:gd name="connsiteY3" fmla="*/ 390525 h 1207294"/>
                <a:gd name="connsiteX4" fmla="*/ 1204912 w 1714500"/>
                <a:gd name="connsiteY4" fmla="*/ 466725 h 1207294"/>
                <a:gd name="connsiteX5" fmla="*/ 1012031 w 1714500"/>
                <a:gd name="connsiteY5" fmla="*/ 619125 h 1207294"/>
                <a:gd name="connsiteX6" fmla="*/ 878681 w 1714500"/>
                <a:gd name="connsiteY6" fmla="*/ 721519 h 1207294"/>
                <a:gd name="connsiteX7" fmla="*/ 742950 w 1714500"/>
                <a:gd name="connsiteY7" fmla="*/ 828675 h 1207294"/>
                <a:gd name="connsiteX8" fmla="*/ 642937 w 1714500"/>
                <a:gd name="connsiteY8" fmla="*/ 904875 h 1207294"/>
                <a:gd name="connsiteX9" fmla="*/ 545306 w 1714500"/>
                <a:gd name="connsiteY9" fmla="*/ 983456 h 1207294"/>
                <a:gd name="connsiteX10" fmla="*/ 452437 w 1714500"/>
                <a:gd name="connsiteY10" fmla="*/ 1057275 h 1207294"/>
                <a:gd name="connsiteX11" fmla="*/ 319087 w 1714500"/>
                <a:gd name="connsiteY11" fmla="*/ 1164431 h 1207294"/>
                <a:gd name="connsiteX12" fmla="*/ 278606 w 1714500"/>
                <a:gd name="connsiteY12" fmla="*/ 1197769 h 1207294"/>
                <a:gd name="connsiteX13" fmla="*/ 259556 w 1714500"/>
                <a:gd name="connsiteY13" fmla="*/ 1204912 h 1207294"/>
                <a:gd name="connsiteX14" fmla="*/ 238125 w 1714500"/>
                <a:gd name="connsiteY14" fmla="*/ 1207294 h 1207294"/>
                <a:gd name="connsiteX15" fmla="*/ 226218 w 1714500"/>
                <a:gd name="connsiteY15" fmla="*/ 1204912 h 1207294"/>
                <a:gd name="connsiteX16" fmla="*/ 200025 w 1714500"/>
                <a:gd name="connsiteY16" fmla="*/ 1197769 h 1207294"/>
                <a:gd name="connsiteX17" fmla="*/ 169068 w 1714500"/>
                <a:gd name="connsiteY17" fmla="*/ 1178719 h 1207294"/>
                <a:gd name="connsiteX18" fmla="*/ 123825 w 1714500"/>
                <a:gd name="connsiteY18" fmla="*/ 1133475 h 1207294"/>
                <a:gd name="connsiteX19" fmla="*/ 95250 w 1714500"/>
                <a:gd name="connsiteY19" fmla="*/ 1100137 h 1207294"/>
                <a:gd name="connsiteX20" fmla="*/ 80962 w 1714500"/>
                <a:gd name="connsiteY20" fmla="*/ 1073944 h 1207294"/>
                <a:gd name="connsiteX21" fmla="*/ 66675 w 1714500"/>
                <a:gd name="connsiteY21" fmla="*/ 1047750 h 1207294"/>
                <a:gd name="connsiteX22" fmla="*/ 50006 w 1714500"/>
                <a:gd name="connsiteY22" fmla="*/ 1000125 h 1207294"/>
                <a:gd name="connsiteX23" fmla="*/ 35718 w 1714500"/>
                <a:gd name="connsiteY23" fmla="*/ 952500 h 1207294"/>
                <a:gd name="connsiteX24" fmla="*/ 4762 w 1714500"/>
                <a:gd name="connsiteY24" fmla="*/ 859631 h 1207294"/>
                <a:gd name="connsiteX25" fmla="*/ 0 w 1714500"/>
                <a:gd name="connsiteY25" fmla="*/ 833437 h 1207294"/>
                <a:gd name="connsiteX26" fmla="*/ 0 w 1714500"/>
                <a:gd name="connsiteY26" fmla="*/ 802481 h 1207294"/>
                <a:gd name="connsiteX27" fmla="*/ 2381 w 1714500"/>
                <a:gd name="connsiteY27" fmla="*/ 785812 h 1207294"/>
                <a:gd name="connsiteX28" fmla="*/ 9525 w 1714500"/>
                <a:gd name="connsiteY28" fmla="*/ 778669 h 1207294"/>
                <a:gd name="connsiteX29" fmla="*/ 21431 w 1714500"/>
                <a:gd name="connsiteY29" fmla="*/ 783431 h 1207294"/>
                <a:gd name="connsiteX30" fmla="*/ 59531 w 1714500"/>
                <a:gd name="connsiteY30" fmla="*/ 804862 h 1207294"/>
                <a:gd name="connsiteX31" fmla="*/ 119062 w 1714500"/>
                <a:gd name="connsiteY31" fmla="*/ 852487 h 1207294"/>
                <a:gd name="connsiteX32" fmla="*/ 152400 w 1714500"/>
                <a:gd name="connsiteY32" fmla="*/ 871537 h 1207294"/>
                <a:gd name="connsiteX33" fmla="*/ 173831 w 1714500"/>
                <a:gd name="connsiteY33" fmla="*/ 873919 h 1207294"/>
                <a:gd name="connsiteX34" fmla="*/ 214312 w 1714500"/>
                <a:gd name="connsiteY34" fmla="*/ 869156 h 1207294"/>
                <a:gd name="connsiteX35" fmla="*/ 261937 w 1714500"/>
                <a:gd name="connsiteY35" fmla="*/ 854869 h 1207294"/>
                <a:gd name="connsiteX36" fmla="*/ 340518 w 1714500"/>
                <a:gd name="connsiteY36" fmla="*/ 816769 h 1207294"/>
                <a:gd name="connsiteX37" fmla="*/ 564356 w 1714500"/>
                <a:gd name="connsiteY37" fmla="*/ 695325 h 1207294"/>
                <a:gd name="connsiteX38" fmla="*/ 847725 w 1714500"/>
                <a:gd name="connsiteY38" fmla="*/ 528637 h 1207294"/>
                <a:gd name="connsiteX39" fmla="*/ 1057275 w 1714500"/>
                <a:gd name="connsiteY39" fmla="*/ 388144 h 1207294"/>
                <a:gd name="connsiteX40" fmla="*/ 1259681 w 1714500"/>
                <a:gd name="connsiteY40" fmla="*/ 252412 h 1207294"/>
                <a:gd name="connsiteX41" fmla="*/ 1454943 w 1714500"/>
                <a:gd name="connsiteY41" fmla="*/ 128587 h 1207294"/>
                <a:gd name="connsiteX42" fmla="*/ 1626393 w 1714500"/>
                <a:gd name="connsiteY42" fmla="*/ 19050 h 1207294"/>
                <a:gd name="connsiteX43" fmla="*/ 1652587 w 1714500"/>
                <a:gd name="connsiteY43" fmla="*/ 4762 h 1207294"/>
                <a:gd name="connsiteX44" fmla="*/ 1669256 w 1714500"/>
                <a:gd name="connsiteY44" fmla="*/ 0 h 1207294"/>
                <a:gd name="connsiteX45" fmla="*/ 1693068 w 1714500"/>
                <a:gd name="connsiteY45" fmla="*/ 2381 h 1207294"/>
                <a:gd name="connsiteX46" fmla="*/ 1709737 w 1714500"/>
                <a:gd name="connsiteY46" fmla="*/ 11906 h 1207294"/>
                <a:gd name="connsiteX47" fmla="*/ 1714500 w 1714500"/>
                <a:gd name="connsiteY47" fmla="*/ 26194 h 1207294"/>
                <a:gd name="connsiteX48" fmla="*/ 1712118 w 1714500"/>
                <a:gd name="connsiteY48" fmla="*/ 42862 h 1207294"/>
                <a:gd name="connsiteX49" fmla="*/ 1700212 w 1714500"/>
                <a:gd name="connsiteY49" fmla="*/ 69056 h 1207294"/>
                <a:gd name="connsiteX50" fmla="*/ 1643062 w 1714500"/>
                <a:gd name="connsiteY50" fmla="*/ 116681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14500" h="1207294">
                  <a:moveTo>
                    <a:pt x="1643062" y="116681"/>
                  </a:moveTo>
                  <a:lnTo>
                    <a:pt x="1519237" y="216694"/>
                  </a:lnTo>
                  <a:lnTo>
                    <a:pt x="1431131" y="288131"/>
                  </a:lnTo>
                  <a:lnTo>
                    <a:pt x="1304925" y="390525"/>
                  </a:lnTo>
                  <a:lnTo>
                    <a:pt x="1204912" y="466725"/>
                  </a:lnTo>
                  <a:lnTo>
                    <a:pt x="1012031" y="619125"/>
                  </a:lnTo>
                  <a:lnTo>
                    <a:pt x="878681" y="721519"/>
                  </a:lnTo>
                  <a:lnTo>
                    <a:pt x="742950" y="828675"/>
                  </a:lnTo>
                  <a:lnTo>
                    <a:pt x="642937" y="904875"/>
                  </a:lnTo>
                  <a:lnTo>
                    <a:pt x="545306" y="983456"/>
                  </a:lnTo>
                  <a:lnTo>
                    <a:pt x="452437" y="1057275"/>
                  </a:lnTo>
                  <a:lnTo>
                    <a:pt x="319087" y="1164431"/>
                  </a:lnTo>
                  <a:lnTo>
                    <a:pt x="278606" y="1197769"/>
                  </a:lnTo>
                  <a:lnTo>
                    <a:pt x="259556" y="1204912"/>
                  </a:lnTo>
                  <a:lnTo>
                    <a:pt x="238125" y="1207294"/>
                  </a:lnTo>
                  <a:lnTo>
                    <a:pt x="226218" y="1204912"/>
                  </a:lnTo>
                  <a:lnTo>
                    <a:pt x="200025" y="1197769"/>
                  </a:lnTo>
                  <a:lnTo>
                    <a:pt x="169068" y="1178719"/>
                  </a:lnTo>
                  <a:lnTo>
                    <a:pt x="123825" y="1133475"/>
                  </a:lnTo>
                  <a:lnTo>
                    <a:pt x="95250" y="1100137"/>
                  </a:lnTo>
                  <a:lnTo>
                    <a:pt x="80962" y="1073944"/>
                  </a:lnTo>
                  <a:lnTo>
                    <a:pt x="66675" y="1047750"/>
                  </a:lnTo>
                  <a:lnTo>
                    <a:pt x="50006" y="1000125"/>
                  </a:lnTo>
                  <a:lnTo>
                    <a:pt x="35718" y="952500"/>
                  </a:lnTo>
                  <a:lnTo>
                    <a:pt x="4762" y="859631"/>
                  </a:lnTo>
                  <a:lnTo>
                    <a:pt x="0" y="833437"/>
                  </a:lnTo>
                  <a:lnTo>
                    <a:pt x="0" y="802481"/>
                  </a:lnTo>
                  <a:lnTo>
                    <a:pt x="2381" y="785812"/>
                  </a:lnTo>
                  <a:lnTo>
                    <a:pt x="9525" y="778669"/>
                  </a:lnTo>
                  <a:lnTo>
                    <a:pt x="21431" y="783431"/>
                  </a:lnTo>
                  <a:lnTo>
                    <a:pt x="59531" y="804862"/>
                  </a:lnTo>
                  <a:lnTo>
                    <a:pt x="119062" y="852487"/>
                  </a:lnTo>
                  <a:lnTo>
                    <a:pt x="152400" y="871537"/>
                  </a:lnTo>
                  <a:lnTo>
                    <a:pt x="173831" y="873919"/>
                  </a:lnTo>
                  <a:lnTo>
                    <a:pt x="214312" y="869156"/>
                  </a:lnTo>
                  <a:lnTo>
                    <a:pt x="261937" y="854869"/>
                  </a:lnTo>
                  <a:lnTo>
                    <a:pt x="340518" y="816769"/>
                  </a:lnTo>
                  <a:lnTo>
                    <a:pt x="564356" y="695325"/>
                  </a:lnTo>
                  <a:lnTo>
                    <a:pt x="847725" y="528637"/>
                  </a:lnTo>
                  <a:lnTo>
                    <a:pt x="1057275" y="388144"/>
                  </a:lnTo>
                  <a:lnTo>
                    <a:pt x="1259681" y="252412"/>
                  </a:lnTo>
                  <a:lnTo>
                    <a:pt x="1454943" y="128587"/>
                  </a:lnTo>
                  <a:lnTo>
                    <a:pt x="1626393" y="19050"/>
                  </a:lnTo>
                  <a:lnTo>
                    <a:pt x="1652587" y="4762"/>
                  </a:lnTo>
                  <a:lnTo>
                    <a:pt x="1669256" y="0"/>
                  </a:lnTo>
                  <a:lnTo>
                    <a:pt x="1693068" y="2381"/>
                  </a:lnTo>
                  <a:lnTo>
                    <a:pt x="1709737" y="11906"/>
                  </a:lnTo>
                  <a:lnTo>
                    <a:pt x="1714500" y="26194"/>
                  </a:lnTo>
                  <a:lnTo>
                    <a:pt x="1712118" y="42862"/>
                  </a:lnTo>
                  <a:lnTo>
                    <a:pt x="1700212" y="69056"/>
                  </a:lnTo>
                  <a:lnTo>
                    <a:pt x="16430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CA10DC2E-EF7C-4E51-9CAA-82C48D929EB6}"/>
                </a:ext>
              </a:extLst>
            </p:cNvPr>
            <p:cNvSpPr/>
            <p:nvPr/>
          </p:nvSpPr>
          <p:spPr>
            <a:xfrm>
              <a:off x="4516438" y="1600200"/>
              <a:ext cx="539750" cy="1047750"/>
            </a:xfrm>
            <a:custGeom>
              <a:avLst/>
              <a:gdLst>
                <a:gd name="connsiteX0" fmla="*/ 452438 w 538163"/>
                <a:gd name="connsiteY0" fmla="*/ 376238 h 1047750"/>
                <a:gd name="connsiteX1" fmla="*/ 478632 w 538163"/>
                <a:gd name="connsiteY1" fmla="*/ 535781 h 1047750"/>
                <a:gd name="connsiteX2" fmla="*/ 500063 w 538163"/>
                <a:gd name="connsiteY2" fmla="*/ 659606 h 1047750"/>
                <a:gd name="connsiteX3" fmla="*/ 523875 w 538163"/>
                <a:gd name="connsiteY3" fmla="*/ 807244 h 1047750"/>
                <a:gd name="connsiteX4" fmla="*/ 538163 w 538163"/>
                <a:gd name="connsiteY4" fmla="*/ 914400 h 1047750"/>
                <a:gd name="connsiteX5" fmla="*/ 528638 w 538163"/>
                <a:gd name="connsiteY5" fmla="*/ 950119 h 1047750"/>
                <a:gd name="connsiteX6" fmla="*/ 504825 w 538163"/>
                <a:gd name="connsiteY6" fmla="*/ 1000125 h 1047750"/>
                <a:gd name="connsiteX7" fmla="*/ 483394 w 538163"/>
                <a:gd name="connsiteY7" fmla="*/ 1023938 h 1047750"/>
                <a:gd name="connsiteX8" fmla="*/ 461963 w 538163"/>
                <a:gd name="connsiteY8" fmla="*/ 1038225 h 1047750"/>
                <a:gd name="connsiteX9" fmla="*/ 440532 w 538163"/>
                <a:gd name="connsiteY9" fmla="*/ 1045369 h 1047750"/>
                <a:gd name="connsiteX10" fmla="*/ 421482 w 538163"/>
                <a:gd name="connsiteY10" fmla="*/ 1047750 h 1047750"/>
                <a:gd name="connsiteX11" fmla="*/ 402432 w 538163"/>
                <a:gd name="connsiteY11" fmla="*/ 1045369 h 1047750"/>
                <a:gd name="connsiteX12" fmla="*/ 385763 w 538163"/>
                <a:gd name="connsiteY12" fmla="*/ 1035844 h 1047750"/>
                <a:gd name="connsiteX13" fmla="*/ 369094 w 538163"/>
                <a:gd name="connsiteY13" fmla="*/ 1021556 h 1047750"/>
                <a:gd name="connsiteX14" fmla="*/ 354807 w 538163"/>
                <a:gd name="connsiteY14" fmla="*/ 997744 h 1047750"/>
                <a:gd name="connsiteX15" fmla="*/ 342900 w 538163"/>
                <a:gd name="connsiteY15" fmla="*/ 971550 h 1047750"/>
                <a:gd name="connsiteX16" fmla="*/ 328613 w 538163"/>
                <a:gd name="connsiteY16" fmla="*/ 909638 h 1047750"/>
                <a:gd name="connsiteX17" fmla="*/ 309563 w 538163"/>
                <a:gd name="connsiteY17" fmla="*/ 792956 h 1047750"/>
                <a:gd name="connsiteX18" fmla="*/ 290513 w 538163"/>
                <a:gd name="connsiteY18" fmla="*/ 676275 h 1047750"/>
                <a:gd name="connsiteX19" fmla="*/ 269082 w 538163"/>
                <a:gd name="connsiteY19" fmla="*/ 559594 h 1047750"/>
                <a:gd name="connsiteX20" fmla="*/ 228600 w 538163"/>
                <a:gd name="connsiteY20" fmla="*/ 314325 h 1047750"/>
                <a:gd name="connsiteX21" fmla="*/ 221457 w 538163"/>
                <a:gd name="connsiteY21" fmla="*/ 292894 h 1047750"/>
                <a:gd name="connsiteX22" fmla="*/ 211932 w 538163"/>
                <a:gd name="connsiteY22" fmla="*/ 266700 h 1047750"/>
                <a:gd name="connsiteX23" fmla="*/ 197644 w 538163"/>
                <a:gd name="connsiteY23" fmla="*/ 238125 h 1047750"/>
                <a:gd name="connsiteX24" fmla="*/ 178594 w 538163"/>
                <a:gd name="connsiteY24" fmla="*/ 204788 h 1047750"/>
                <a:gd name="connsiteX25" fmla="*/ 159544 w 538163"/>
                <a:gd name="connsiteY25" fmla="*/ 178594 h 1047750"/>
                <a:gd name="connsiteX26" fmla="*/ 142875 w 538163"/>
                <a:gd name="connsiteY26" fmla="*/ 157163 h 1047750"/>
                <a:gd name="connsiteX27" fmla="*/ 119063 w 538163"/>
                <a:gd name="connsiteY27" fmla="*/ 133350 h 1047750"/>
                <a:gd name="connsiteX28" fmla="*/ 85725 w 538163"/>
                <a:gd name="connsiteY28" fmla="*/ 102394 h 1047750"/>
                <a:gd name="connsiteX29" fmla="*/ 61913 w 538163"/>
                <a:gd name="connsiteY29" fmla="*/ 83344 h 1047750"/>
                <a:gd name="connsiteX30" fmla="*/ 21432 w 538163"/>
                <a:gd name="connsiteY30" fmla="*/ 54769 h 1047750"/>
                <a:gd name="connsiteX31" fmla="*/ 7144 w 538163"/>
                <a:gd name="connsiteY31" fmla="*/ 40481 h 1047750"/>
                <a:gd name="connsiteX32" fmla="*/ 0 w 538163"/>
                <a:gd name="connsiteY32" fmla="*/ 21431 h 1047750"/>
                <a:gd name="connsiteX33" fmla="*/ 0 w 538163"/>
                <a:gd name="connsiteY33" fmla="*/ 14288 h 1047750"/>
                <a:gd name="connsiteX34" fmla="*/ 4763 w 538163"/>
                <a:gd name="connsiteY34" fmla="*/ 4763 h 1047750"/>
                <a:gd name="connsiteX35" fmla="*/ 16669 w 538163"/>
                <a:gd name="connsiteY35" fmla="*/ 0 h 1047750"/>
                <a:gd name="connsiteX36" fmla="*/ 33338 w 538163"/>
                <a:gd name="connsiteY36" fmla="*/ 0 h 1047750"/>
                <a:gd name="connsiteX37" fmla="*/ 123825 w 538163"/>
                <a:gd name="connsiteY37" fmla="*/ 26194 h 1047750"/>
                <a:gd name="connsiteX38" fmla="*/ 288132 w 538163"/>
                <a:gd name="connsiteY38" fmla="*/ 73819 h 1047750"/>
                <a:gd name="connsiteX39" fmla="*/ 402432 w 538163"/>
                <a:gd name="connsiteY39" fmla="*/ 107156 h 1047750"/>
                <a:gd name="connsiteX40" fmla="*/ 423863 w 538163"/>
                <a:gd name="connsiteY40" fmla="*/ 221456 h 1047750"/>
                <a:gd name="connsiteX41" fmla="*/ 452438 w 538163"/>
                <a:gd name="connsiteY41" fmla="*/ 3762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3" h="1047750">
                  <a:moveTo>
                    <a:pt x="452438" y="376238"/>
                  </a:moveTo>
                  <a:lnTo>
                    <a:pt x="478632" y="535781"/>
                  </a:lnTo>
                  <a:lnTo>
                    <a:pt x="500063" y="659606"/>
                  </a:lnTo>
                  <a:lnTo>
                    <a:pt x="523875" y="807244"/>
                  </a:lnTo>
                  <a:lnTo>
                    <a:pt x="538163" y="914400"/>
                  </a:lnTo>
                  <a:lnTo>
                    <a:pt x="528638" y="950119"/>
                  </a:lnTo>
                  <a:lnTo>
                    <a:pt x="504825" y="1000125"/>
                  </a:lnTo>
                  <a:lnTo>
                    <a:pt x="483394" y="1023938"/>
                  </a:lnTo>
                  <a:lnTo>
                    <a:pt x="461963" y="1038225"/>
                  </a:lnTo>
                  <a:lnTo>
                    <a:pt x="440532" y="1045369"/>
                  </a:lnTo>
                  <a:lnTo>
                    <a:pt x="421482" y="1047750"/>
                  </a:lnTo>
                  <a:lnTo>
                    <a:pt x="402432" y="1045369"/>
                  </a:lnTo>
                  <a:lnTo>
                    <a:pt x="385763" y="1035844"/>
                  </a:lnTo>
                  <a:lnTo>
                    <a:pt x="369094" y="1021556"/>
                  </a:lnTo>
                  <a:lnTo>
                    <a:pt x="354807" y="997744"/>
                  </a:lnTo>
                  <a:lnTo>
                    <a:pt x="342900" y="971550"/>
                  </a:lnTo>
                  <a:lnTo>
                    <a:pt x="328613" y="909638"/>
                  </a:lnTo>
                  <a:lnTo>
                    <a:pt x="309563" y="792956"/>
                  </a:lnTo>
                  <a:lnTo>
                    <a:pt x="290513" y="676275"/>
                  </a:lnTo>
                  <a:lnTo>
                    <a:pt x="269082" y="559594"/>
                  </a:lnTo>
                  <a:lnTo>
                    <a:pt x="228600" y="314325"/>
                  </a:lnTo>
                  <a:lnTo>
                    <a:pt x="221457" y="292894"/>
                  </a:lnTo>
                  <a:lnTo>
                    <a:pt x="211932" y="266700"/>
                  </a:lnTo>
                  <a:lnTo>
                    <a:pt x="197644" y="238125"/>
                  </a:lnTo>
                  <a:lnTo>
                    <a:pt x="178594" y="204788"/>
                  </a:lnTo>
                  <a:lnTo>
                    <a:pt x="159544" y="178594"/>
                  </a:lnTo>
                  <a:lnTo>
                    <a:pt x="142875" y="157163"/>
                  </a:lnTo>
                  <a:lnTo>
                    <a:pt x="119063" y="133350"/>
                  </a:lnTo>
                  <a:lnTo>
                    <a:pt x="85725" y="102394"/>
                  </a:lnTo>
                  <a:lnTo>
                    <a:pt x="61913" y="83344"/>
                  </a:lnTo>
                  <a:lnTo>
                    <a:pt x="21432" y="54769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123825" y="26194"/>
                  </a:lnTo>
                  <a:lnTo>
                    <a:pt x="288132" y="73819"/>
                  </a:lnTo>
                  <a:lnTo>
                    <a:pt x="402432" y="107156"/>
                  </a:lnTo>
                  <a:lnTo>
                    <a:pt x="423863" y="221456"/>
                  </a:lnTo>
                  <a:lnTo>
                    <a:pt x="452438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94115C3-3C7A-4FC6-9DEA-028B57AE2F45}"/>
                </a:ext>
              </a:extLst>
            </p:cNvPr>
            <p:cNvSpPr/>
            <p:nvPr/>
          </p:nvSpPr>
          <p:spPr>
            <a:xfrm>
              <a:off x="4856163" y="1531938"/>
              <a:ext cx="1584325" cy="981075"/>
            </a:xfrm>
            <a:custGeom>
              <a:avLst/>
              <a:gdLst>
                <a:gd name="connsiteX0" fmla="*/ 931069 w 1585912"/>
                <a:gd name="connsiteY0" fmla="*/ 211931 h 981075"/>
                <a:gd name="connsiteX1" fmla="*/ 776287 w 1585912"/>
                <a:gd name="connsiteY1" fmla="*/ 235744 h 981075"/>
                <a:gd name="connsiteX2" fmla="*/ 592931 w 1585912"/>
                <a:gd name="connsiteY2" fmla="*/ 259556 h 981075"/>
                <a:gd name="connsiteX3" fmla="*/ 442912 w 1585912"/>
                <a:gd name="connsiteY3" fmla="*/ 278606 h 981075"/>
                <a:gd name="connsiteX4" fmla="*/ 259556 w 1585912"/>
                <a:gd name="connsiteY4" fmla="*/ 297656 h 981075"/>
                <a:gd name="connsiteX5" fmla="*/ 7144 w 1585912"/>
                <a:gd name="connsiteY5" fmla="*/ 319087 h 981075"/>
                <a:gd name="connsiteX6" fmla="*/ 0 w 1585912"/>
                <a:gd name="connsiteY6" fmla="*/ 183356 h 981075"/>
                <a:gd name="connsiteX7" fmla="*/ 169069 w 1585912"/>
                <a:gd name="connsiteY7" fmla="*/ 164306 h 981075"/>
                <a:gd name="connsiteX8" fmla="*/ 381000 w 1585912"/>
                <a:gd name="connsiteY8" fmla="*/ 138112 h 981075"/>
                <a:gd name="connsiteX9" fmla="*/ 647700 w 1585912"/>
                <a:gd name="connsiteY9" fmla="*/ 102394 h 981075"/>
                <a:gd name="connsiteX10" fmla="*/ 957262 w 1585912"/>
                <a:gd name="connsiteY10" fmla="*/ 61912 h 981075"/>
                <a:gd name="connsiteX11" fmla="*/ 1252537 w 1585912"/>
                <a:gd name="connsiteY11" fmla="*/ 16669 h 981075"/>
                <a:gd name="connsiteX12" fmla="*/ 1338262 w 1585912"/>
                <a:gd name="connsiteY12" fmla="*/ 0 h 981075"/>
                <a:gd name="connsiteX13" fmla="*/ 1354931 w 1585912"/>
                <a:gd name="connsiteY13" fmla="*/ 9525 h 981075"/>
                <a:gd name="connsiteX14" fmla="*/ 1419225 w 1585912"/>
                <a:gd name="connsiteY14" fmla="*/ 57150 h 981075"/>
                <a:gd name="connsiteX15" fmla="*/ 1495425 w 1585912"/>
                <a:gd name="connsiteY15" fmla="*/ 119062 h 981075"/>
                <a:gd name="connsiteX16" fmla="*/ 1543050 w 1585912"/>
                <a:gd name="connsiteY16" fmla="*/ 169069 h 981075"/>
                <a:gd name="connsiteX17" fmla="*/ 1571625 w 1585912"/>
                <a:gd name="connsiteY17" fmla="*/ 207169 h 981075"/>
                <a:gd name="connsiteX18" fmla="*/ 1585912 w 1585912"/>
                <a:gd name="connsiteY18" fmla="*/ 233362 h 981075"/>
                <a:gd name="connsiteX19" fmla="*/ 1585912 w 1585912"/>
                <a:gd name="connsiteY19" fmla="*/ 247650 h 981075"/>
                <a:gd name="connsiteX20" fmla="*/ 1576387 w 1585912"/>
                <a:gd name="connsiteY20" fmla="*/ 266700 h 981075"/>
                <a:gd name="connsiteX21" fmla="*/ 1554956 w 1585912"/>
                <a:gd name="connsiteY21" fmla="*/ 290512 h 981075"/>
                <a:gd name="connsiteX22" fmla="*/ 1521619 w 1585912"/>
                <a:gd name="connsiteY22" fmla="*/ 319087 h 981075"/>
                <a:gd name="connsiteX23" fmla="*/ 1500187 w 1585912"/>
                <a:gd name="connsiteY23" fmla="*/ 338137 h 981075"/>
                <a:gd name="connsiteX24" fmla="*/ 1493044 w 1585912"/>
                <a:gd name="connsiteY24" fmla="*/ 352425 h 981075"/>
                <a:gd name="connsiteX25" fmla="*/ 1452562 w 1585912"/>
                <a:gd name="connsiteY25" fmla="*/ 476250 h 981075"/>
                <a:gd name="connsiteX26" fmla="*/ 1390650 w 1585912"/>
                <a:gd name="connsiteY26" fmla="*/ 654844 h 981075"/>
                <a:gd name="connsiteX27" fmla="*/ 1331119 w 1585912"/>
                <a:gd name="connsiteY27" fmla="*/ 835819 h 981075"/>
                <a:gd name="connsiteX28" fmla="*/ 1314450 w 1585912"/>
                <a:gd name="connsiteY28" fmla="*/ 883444 h 981075"/>
                <a:gd name="connsiteX29" fmla="*/ 1295400 w 1585912"/>
                <a:gd name="connsiteY29" fmla="*/ 916781 h 981075"/>
                <a:gd name="connsiteX30" fmla="*/ 1273969 w 1585912"/>
                <a:gd name="connsiteY30" fmla="*/ 947737 h 981075"/>
                <a:gd name="connsiteX31" fmla="*/ 1259681 w 1585912"/>
                <a:gd name="connsiteY31" fmla="*/ 959644 h 981075"/>
                <a:gd name="connsiteX32" fmla="*/ 1238250 w 1585912"/>
                <a:gd name="connsiteY32" fmla="*/ 971550 h 981075"/>
                <a:gd name="connsiteX33" fmla="*/ 1202531 w 1585912"/>
                <a:gd name="connsiteY33" fmla="*/ 981075 h 981075"/>
                <a:gd name="connsiteX34" fmla="*/ 1183481 w 1585912"/>
                <a:gd name="connsiteY34" fmla="*/ 981075 h 981075"/>
                <a:gd name="connsiteX35" fmla="*/ 1164431 w 1585912"/>
                <a:gd name="connsiteY35" fmla="*/ 962025 h 981075"/>
                <a:gd name="connsiteX36" fmla="*/ 1135856 w 1585912"/>
                <a:gd name="connsiteY36" fmla="*/ 785812 h 981075"/>
                <a:gd name="connsiteX37" fmla="*/ 1164431 w 1585912"/>
                <a:gd name="connsiteY37" fmla="*/ 671512 h 981075"/>
                <a:gd name="connsiteX38" fmla="*/ 1202531 w 1585912"/>
                <a:gd name="connsiteY38" fmla="*/ 507206 h 981075"/>
                <a:gd name="connsiteX39" fmla="*/ 1238250 w 1585912"/>
                <a:gd name="connsiteY39" fmla="*/ 366712 h 981075"/>
                <a:gd name="connsiteX40" fmla="*/ 1250156 w 1585912"/>
                <a:gd name="connsiteY40" fmla="*/ 311944 h 981075"/>
                <a:gd name="connsiteX41" fmla="*/ 1252537 w 1585912"/>
                <a:gd name="connsiteY41" fmla="*/ 276225 h 981075"/>
                <a:gd name="connsiteX42" fmla="*/ 1250156 w 1585912"/>
                <a:gd name="connsiteY42" fmla="*/ 257175 h 981075"/>
                <a:gd name="connsiteX43" fmla="*/ 1245394 w 1585912"/>
                <a:gd name="connsiteY43" fmla="*/ 242887 h 981075"/>
                <a:gd name="connsiteX44" fmla="*/ 1238250 w 1585912"/>
                <a:gd name="connsiteY44" fmla="*/ 230981 h 981075"/>
                <a:gd name="connsiteX45" fmla="*/ 1221581 w 1585912"/>
                <a:gd name="connsiteY45" fmla="*/ 211931 h 981075"/>
                <a:gd name="connsiteX46" fmla="*/ 1207294 w 1585912"/>
                <a:gd name="connsiteY46" fmla="*/ 202406 h 981075"/>
                <a:gd name="connsiteX47" fmla="*/ 1173956 w 1585912"/>
                <a:gd name="connsiteY47" fmla="*/ 188119 h 981075"/>
                <a:gd name="connsiteX48" fmla="*/ 1143000 w 1585912"/>
                <a:gd name="connsiteY48" fmla="*/ 180975 h 981075"/>
                <a:gd name="connsiteX49" fmla="*/ 1102519 w 1585912"/>
                <a:gd name="connsiteY49" fmla="*/ 185737 h 981075"/>
                <a:gd name="connsiteX50" fmla="*/ 931069 w 1585912"/>
                <a:gd name="connsiteY50" fmla="*/ 211931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85912" h="981075">
                  <a:moveTo>
                    <a:pt x="931069" y="211931"/>
                  </a:moveTo>
                  <a:lnTo>
                    <a:pt x="776287" y="235744"/>
                  </a:lnTo>
                  <a:lnTo>
                    <a:pt x="592931" y="259556"/>
                  </a:lnTo>
                  <a:lnTo>
                    <a:pt x="442912" y="278606"/>
                  </a:lnTo>
                  <a:lnTo>
                    <a:pt x="259556" y="297656"/>
                  </a:lnTo>
                  <a:lnTo>
                    <a:pt x="7144" y="319087"/>
                  </a:lnTo>
                  <a:lnTo>
                    <a:pt x="0" y="183356"/>
                  </a:lnTo>
                  <a:lnTo>
                    <a:pt x="169069" y="164306"/>
                  </a:lnTo>
                  <a:lnTo>
                    <a:pt x="381000" y="138112"/>
                  </a:lnTo>
                  <a:lnTo>
                    <a:pt x="647700" y="102394"/>
                  </a:lnTo>
                  <a:lnTo>
                    <a:pt x="957262" y="61912"/>
                  </a:lnTo>
                  <a:lnTo>
                    <a:pt x="1252537" y="16669"/>
                  </a:lnTo>
                  <a:lnTo>
                    <a:pt x="1338262" y="0"/>
                  </a:lnTo>
                  <a:lnTo>
                    <a:pt x="1354931" y="9525"/>
                  </a:lnTo>
                  <a:lnTo>
                    <a:pt x="1419225" y="57150"/>
                  </a:lnTo>
                  <a:lnTo>
                    <a:pt x="1495425" y="119062"/>
                  </a:lnTo>
                  <a:lnTo>
                    <a:pt x="1543050" y="169069"/>
                  </a:lnTo>
                  <a:lnTo>
                    <a:pt x="1571625" y="207169"/>
                  </a:lnTo>
                  <a:lnTo>
                    <a:pt x="1585912" y="233362"/>
                  </a:lnTo>
                  <a:lnTo>
                    <a:pt x="1585912" y="247650"/>
                  </a:lnTo>
                  <a:lnTo>
                    <a:pt x="1576387" y="266700"/>
                  </a:lnTo>
                  <a:lnTo>
                    <a:pt x="1554956" y="290512"/>
                  </a:lnTo>
                  <a:lnTo>
                    <a:pt x="1521619" y="319087"/>
                  </a:lnTo>
                  <a:lnTo>
                    <a:pt x="1500187" y="338137"/>
                  </a:lnTo>
                  <a:lnTo>
                    <a:pt x="1493044" y="352425"/>
                  </a:lnTo>
                  <a:lnTo>
                    <a:pt x="1452562" y="476250"/>
                  </a:lnTo>
                  <a:lnTo>
                    <a:pt x="1390650" y="654844"/>
                  </a:lnTo>
                  <a:lnTo>
                    <a:pt x="1331119" y="835819"/>
                  </a:lnTo>
                  <a:lnTo>
                    <a:pt x="1314450" y="883444"/>
                  </a:lnTo>
                  <a:lnTo>
                    <a:pt x="1295400" y="916781"/>
                  </a:lnTo>
                  <a:lnTo>
                    <a:pt x="1273969" y="947737"/>
                  </a:lnTo>
                  <a:lnTo>
                    <a:pt x="1259681" y="959644"/>
                  </a:lnTo>
                  <a:lnTo>
                    <a:pt x="1238250" y="971550"/>
                  </a:lnTo>
                  <a:lnTo>
                    <a:pt x="1202531" y="981075"/>
                  </a:lnTo>
                  <a:lnTo>
                    <a:pt x="1183481" y="981075"/>
                  </a:lnTo>
                  <a:lnTo>
                    <a:pt x="1164431" y="962025"/>
                  </a:lnTo>
                  <a:lnTo>
                    <a:pt x="1135856" y="785812"/>
                  </a:lnTo>
                  <a:lnTo>
                    <a:pt x="1164431" y="671512"/>
                  </a:lnTo>
                  <a:lnTo>
                    <a:pt x="1202531" y="507206"/>
                  </a:lnTo>
                  <a:lnTo>
                    <a:pt x="1238250" y="366712"/>
                  </a:lnTo>
                  <a:lnTo>
                    <a:pt x="1250156" y="311944"/>
                  </a:lnTo>
                  <a:lnTo>
                    <a:pt x="1252537" y="276225"/>
                  </a:lnTo>
                  <a:lnTo>
                    <a:pt x="1250156" y="257175"/>
                  </a:lnTo>
                  <a:lnTo>
                    <a:pt x="1245394" y="242887"/>
                  </a:lnTo>
                  <a:lnTo>
                    <a:pt x="1238250" y="230981"/>
                  </a:lnTo>
                  <a:lnTo>
                    <a:pt x="1221581" y="211931"/>
                  </a:lnTo>
                  <a:lnTo>
                    <a:pt x="1207294" y="202406"/>
                  </a:lnTo>
                  <a:lnTo>
                    <a:pt x="1173956" y="188119"/>
                  </a:lnTo>
                  <a:lnTo>
                    <a:pt x="1143000" y="180975"/>
                  </a:lnTo>
                  <a:lnTo>
                    <a:pt x="1102519" y="185737"/>
                  </a:lnTo>
                  <a:lnTo>
                    <a:pt x="9310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9A2DE807-8C31-4ABA-933E-4011834FA842}"/>
                </a:ext>
              </a:extLst>
            </p:cNvPr>
            <p:cNvSpPr/>
            <p:nvPr/>
          </p:nvSpPr>
          <p:spPr>
            <a:xfrm>
              <a:off x="4973638" y="2290763"/>
              <a:ext cx="1130300" cy="231775"/>
            </a:xfrm>
            <a:custGeom>
              <a:avLst/>
              <a:gdLst>
                <a:gd name="connsiteX0" fmla="*/ 759619 w 1128713"/>
                <a:gd name="connsiteY0" fmla="*/ 11906 h 230981"/>
                <a:gd name="connsiteX1" fmla="*/ 573882 w 1128713"/>
                <a:gd name="connsiteY1" fmla="*/ 26193 h 230981"/>
                <a:gd name="connsiteX2" fmla="*/ 469107 w 1128713"/>
                <a:gd name="connsiteY2" fmla="*/ 35718 h 230981"/>
                <a:gd name="connsiteX3" fmla="*/ 385763 w 1128713"/>
                <a:gd name="connsiteY3" fmla="*/ 42862 h 230981"/>
                <a:gd name="connsiteX4" fmla="*/ 280988 w 1128713"/>
                <a:gd name="connsiteY4" fmla="*/ 54768 h 230981"/>
                <a:gd name="connsiteX5" fmla="*/ 178594 w 1128713"/>
                <a:gd name="connsiteY5" fmla="*/ 69056 h 230981"/>
                <a:gd name="connsiteX6" fmla="*/ 0 w 1128713"/>
                <a:gd name="connsiteY6" fmla="*/ 102393 h 230981"/>
                <a:gd name="connsiteX7" fmla="*/ 28575 w 1128713"/>
                <a:gd name="connsiteY7" fmla="*/ 230981 h 230981"/>
                <a:gd name="connsiteX8" fmla="*/ 180975 w 1128713"/>
                <a:gd name="connsiteY8" fmla="*/ 209550 h 230981"/>
                <a:gd name="connsiteX9" fmla="*/ 395288 w 1128713"/>
                <a:gd name="connsiteY9" fmla="*/ 183356 h 230981"/>
                <a:gd name="connsiteX10" fmla="*/ 516732 w 1128713"/>
                <a:gd name="connsiteY10" fmla="*/ 171450 h 230981"/>
                <a:gd name="connsiteX11" fmla="*/ 690563 w 1128713"/>
                <a:gd name="connsiteY11" fmla="*/ 159543 h 230981"/>
                <a:gd name="connsiteX12" fmla="*/ 835819 w 1128713"/>
                <a:gd name="connsiteY12" fmla="*/ 157162 h 230981"/>
                <a:gd name="connsiteX13" fmla="*/ 914400 w 1128713"/>
                <a:gd name="connsiteY13" fmla="*/ 159543 h 230981"/>
                <a:gd name="connsiteX14" fmla="*/ 976313 w 1128713"/>
                <a:gd name="connsiteY14" fmla="*/ 169068 h 230981"/>
                <a:gd name="connsiteX15" fmla="*/ 1014413 w 1128713"/>
                <a:gd name="connsiteY15" fmla="*/ 183356 h 230981"/>
                <a:gd name="connsiteX16" fmla="*/ 1035844 w 1128713"/>
                <a:gd name="connsiteY16" fmla="*/ 195262 h 230981"/>
                <a:gd name="connsiteX17" fmla="*/ 1054894 w 1128713"/>
                <a:gd name="connsiteY17" fmla="*/ 211931 h 230981"/>
                <a:gd name="connsiteX18" fmla="*/ 1073944 w 1128713"/>
                <a:gd name="connsiteY18" fmla="*/ 219075 h 230981"/>
                <a:gd name="connsiteX19" fmla="*/ 1128713 w 1128713"/>
                <a:gd name="connsiteY19" fmla="*/ 202406 h 230981"/>
                <a:gd name="connsiteX20" fmla="*/ 1076325 w 1128713"/>
                <a:gd name="connsiteY20" fmla="*/ 0 h 230981"/>
                <a:gd name="connsiteX21" fmla="*/ 973932 w 1128713"/>
                <a:gd name="connsiteY21" fmla="*/ 2381 h 230981"/>
                <a:gd name="connsiteX22" fmla="*/ 862013 w 1128713"/>
                <a:gd name="connsiteY22" fmla="*/ 7143 h 230981"/>
                <a:gd name="connsiteX23" fmla="*/ 759619 w 1128713"/>
                <a:gd name="connsiteY23" fmla="*/ 11906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8713" h="230981">
                  <a:moveTo>
                    <a:pt x="759619" y="11906"/>
                  </a:moveTo>
                  <a:lnTo>
                    <a:pt x="573882" y="26193"/>
                  </a:lnTo>
                  <a:lnTo>
                    <a:pt x="469107" y="35718"/>
                  </a:lnTo>
                  <a:lnTo>
                    <a:pt x="385763" y="42862"/>
                  </a:lnTo>
                  <a:lnTo>
                    <a:pt x="280988" y="54768"/>
                  </a:lnTo>
                  <a:lnTo>
                    <a:pt x="178594" y="69056"/>
                  </a:lnTo>
                  <a:lnTo>
                    <a:pt x="0" y="102393"/>
                  </a:lnTo>
                  <a:lnTo>
                    <a:pt x="28575" y="230981"/>
                  </a:lnTo>
                  <a:lnTo>
                    <a:pt x="180975" y="209550"/>
                  </a:lnTo>
                  <a:lnTo>
                    <a:pt x="395288" y="183356"/>
                  </a:lnTo>
                  <a:lnTo>
                    <a:pt x="516732" y="171450"/>
                  </a:lnTo>
                  <a:lnTo>
                    <a:pt x="690563" y="159543"/>
                  </a:lnTo>
                  <a:lnTo>
                    <a:pt x="835819" y="157162"/>
                  </a:lnTo>
                  <a:lnTo>
                    <a:pt x="914400" y="159543"/>
                  </a:lnTo>
                  <a:lnTo>
                    <a:pt x="976313" y="169068"/>
                  </a:lnTo>
                  <a:lnTo>
                    <a:pt x="1014413" y="183356"/>
                  </a:lnTo>
                  <a:lnTo>
                    <a:pt x="1035844" y="195262"/>
                  </a:lnTo>
                  <a:lnTo>
                    <a:pt x="1054894" y="211931"/>
                  </a:lnTo>
                  <a:lnTo>
                    <a:pt x="1073944" y="219075"/>
                  </a:lnTo>
                  <a:lnTo>
                    <a:pt x="1128713" y="202406"/>
                  </a:lnTo>
                  <a:lnTo>
                    <a:pt x="1076325" y="0"/>
                  </a:lnTo>
                  <a:lnTo>
                    <a:pt x="973932" y="2381"/>
                  </a:lnTo>
                  <a:lnTo>
                    <a:pt x="862013" y="7143"/>
                  </a:lnTo>
                  <a:lnTo>
                    <a:pt x="759619" y="1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5C3D3BD4-4599-47D9-A204-4C7F231A4551}"/>
                </a:ext>
              </a:extLst>
            </p:cNvPr>
            <p:cNvSpPr/>
            <p:nvPr/>
          </p:nvSpPr>
          <p:spPr>
            <a:xfrm>
              <a:off x="4210050" y="2843213"/>
              <a:ext cx="417513" cy="1009650"/>
            </a:xfrm>
            <a:custGeom>
              <a:avLst/>
              <a:gdLst>
                <a:gd name="connsiteX0" fmla="*/ 342900 w 416719"/>
                <a:gd name="connsiteY0" fmla="*/ 381000 h 1009650"/>
                <a:gd name="connsiteX1" fmla="*/ 369094 w 416719"/>
                <a:gd name="connsiteY1" fmla="*/ 616743 h 1009650"/>
                <a:gd name="connsiteX2" fmla="*/ 383381 w 416719"/>
                <a:gd name="connsiteY2" fmla="*/ 754856 h 1009650"/>
                <a:gd name="connsiteX3" fmla="*/ 414338 w 416719"/>
                <a:gd name="connsiteY3" fmla="*/ 873918 h 1009650"/>
                <a:gd name="connsiteX4" fmla="*/ 416719 w 416719"/>
                <a:gd name="connsiteY4" fmla="*/ 885825 h 1009650"/>
                <a:gd name="connsiteX5" fmla="*/ 404813 w 416719"/>
                <a:gd name="connsiteY5" fmla="*/ 926306 h 1009650"/>
                <a:gd name="connsiteX6" fmla="*/ 381000 w 416719"/>
                <a:gd name="connsiteY6" fmla="*/ 969168 h 1009650"/>
                <a:gd name="connsiteX7" fmla="*/ 359569 w 416719"/>
                <a:gd name="connsiteY7" fmla="*/ 992981 h 1009650"/>
                <a:gd name="connsiteX8" fmla="*/ 340519 w 416719"/>
                <a:gd name="connsiteY8" fmla="*/ 1004887 h 1009650"/>
                <a:gd name="connsiteX9" fmla="*/ 323850 w 416719"/>
                <a:gd name="connsiteY9" fmla="*/ 1009650 h 1009650"/>
                <a:gd name="connsiteX10" fmla="*/ 300038 w 416719"/>
                <a:gd name="connsiteY10" fmla="*/ 1009650 h 1009650"/>
                <a:gd name="connsiteX11" fmla="*/ 273844 w 416719"/>
                <a:gd name="connsiteY11" fmla="*/ 997743 h 1009650"/>
                <a:gd name="connsiteX12" fmla="*/ 257175 w 416719"/>
                <a:gd name="connsiteY12" fmla="*/ 985837 h 1009650"/>
                <a:gd name="connsiteX13" fmla="*/ 240506 w 416719"/>
                <a:gd name="connsiteY13" fmla="*/ 964406 h 1009650"/>
                <a:gd name="connsiteX14" fmla="*/ 221456 w 416719"/>
                <a:gd name="connsiteY14" fmla="*/ 926306 h 1009650"/>
                <a:gd name="connsiteX15" fmla="*/ 202406 w 416719"/>
                <a:gd name="connsiteY15" fmla="*/ 866775 h 1009650"/>
                <a:gd name="connsiteX16" fmla="*/ 192881 w 416719"/>
                <a:gd name="connsiteY16" fmla="*/ 816768 h 1009650"/>
                <a:gd name="connsiteX17" fmla="*/ 183356 w 416719"/>
                <a:gd name="connsiteY17" fmla="*/ 726281 h 1009650"/>
                <a:gd name="connsiteX18" fmla="*/ 173831 w 416719"/>
                <a:gd name="connsiteY18" fmla="*/ 626268 h 1009650"/>
                <a:gd name="connsiteX19" fmla="*/ 166688 w 416719"/>
                <a:gd name="connsiteY19" fmla="*/ 557212 h 1009650"/>
                <a:gd name="connsiteX20" fmla="*/ 159544 w 416719"/>
                <a:gd name="connsiteY20" fmla="*/ 502443 h 1009650"/>
                <a:gd name="connsiteX21" fmla="*/ 150019 w 416719"/>
                <a:gd name="connsiteY21" fmla="*/ 438150 h 1009650"/>
                <a:gd name="connsiteX22" fmla="*/ 140494 w 416719"/>
                <a:gd name="connsiteY22" fmla="*/ 392906 h 1009650"/>
                <a:gd name="connsiteX23" fmla="*/ 119063 w 416719"/>
                <a:gd name="connsiteY23" fmla="*/ 311943 h 1009650"/>
                <a:gd name="connsiteX24" fmla="*/ 100013 w 416719"/>
                <a:gd name="connsiteY24" fmla="*/ 247650 h 1009650"/>
                <a:gd name="connsiteX25" fmla="*/ 66675 w 416719"/>
                <a:gd name="connsiteY25" fmla="*/ 161925 h 1009650"/>
                <a:gd name="connsiteX26" fmla="*/ 26194 w 416719"/>
                <a:gd name="connsiteY26" fmla="*/ 83343 h 1009650"/>
                <a:gd name="connsiteX27" fmla="*/ 2381 w 416719"/>
                <a:gd name="connsiteY27" fmla="*/ 35718 h 1009650"/>
                <a:gd name="connsiteX28" fmla="*/ 0 w 416719"/>
                <a:gd name="connsiteY28" fmla="*/ 23812 h 1009650"/>
                <a:gd name="connsiteX29" fmla="*/ 2381 w 416719"/>
                <a:gd name="connsiteY29" fmla="*/ 9525 h 1009650"/>
                <a:gd name="connsiteX30" fmla="*/ 9525 w 416719"/>
                <a:gd name="connsiteY30" fmla="*/ 2381 h 1009650"/>
                <a:gd name="connsiteX31" fmla="*/ 21431 w 416719"/>
                <a:gd name="connsiteY31" fmla="*/ 0 h 1009650"/>
                <a:gd name="connsiteX32" fmla="*/ 52388 w 416719"/>
                <a:gd name="connsiteY32" fmla="*/ 9525 h 1009650"/>
                <a:gd name="connsiteX33" fmla="*/ 197644 w 416719"/>
                <a:gd name="connsiteY33" fmla="*/ 83343 h 1009650"/>
                <a:gd name="connsiteX34" fmla="*/ 309563 w 416719"/>
                <a:gd name="connsiteY34" fmla="*/ 140493 h 1009650"/>
                <a:gd name="connsiteX35" fmla="*/ 328613 w 416719"/>
                <a:gd name="connsiteY35" fmla="*/ 252412 h 1009650"/>
                <a:gd name="connsiteX36" fmla="*/ 342900 w 416719"/>
                <a:gd name="connsiteY36" fmla="*/ 3810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6719" h="1009650">
                  <a:moveTo>
                    <a:pt x="342900" y="381000"/>
                  </a:moveTo>
                  <a:lnTo>
                    <a:pt x="369094" y="616743"/>
                  </a:lnTo>
                  <a:lnTo>
                    <a:pt x="383381" y="754856"/>
                  </a:lnTo>
                  <a:lnTo>
                    <a:pt x="414338" y="873918"/>
                  </a:lnTo>
                  <a:lnTo>
                    <a:pt x="416719" y="885825"/>
                  </a:lnTo>
                  <a:lnTo>
                    <a:pt x="404813" y="926306"/>
                  </a:lnTo>
                  <a:lnTo>
                    <a:pt x="381000" y="969168"/>
                  </a:lnTo>
                  <a:lnTo>
                    <a:pt x="359569" y="992981"/>
                  </a:lnTo>
                  <a:lnTo>
                    <a:pt x="340519" y="1004887"/>
                  </a:lnTo>
                  <a:lnTo>
                    <a:pt x="323850" y="1009650"/>
                  </a:lnTo>
                  <a:lnTo>
                    <a:pt x="300038" y="1009650"/>
                  </a:lnTo>
                  <a:lnTo>
                    <a:pt x="273844" y="997743"/>
                  </a:lnTo>
                  <a:lnTo>
                    <a:pt x="257175" y="985837"/>
                  </a:lnTo>
                  <a:lnTo>
                    <a:pt x="240506" y="964406"/>
                  </a:lnTo>
                  <a:lnTo>
                    <a:pt x="221456" y="926306"/>
                  </a:lnTo>
                  <a:lnTo>
                    <a:pt x="202406" y="866775"/>
                  </a:lnTo>
                  <a:lnTo>
                    <a:pt x="192881" y="816768"/>
                  </a:lnTo>
                  <a:lnTo>
                    <a:pt x="183356" y="726281"/>
                  </a:lnTo>
                  <a:lnTo>
                    <a:pt x="173831" y="626268"/>
                  </a:lnTo>
                  <a:lnTo>
                    <a:pt x="166688" y="557212"/>
                  </a:lnTo>
                  <a:lnTo>
                    <a:pt x="159544" y="502443"/>
                  </a:lnTo>
                  <a:lnTo>
                    <a:pt x="150019" y="438150"/>
                  </a:lnTo>
                  <a:lnTo>
                    <a:pt x="140494" y="392906"/>
                  </a:lnTo>
                  <a:lnTo>
                    <a:pt x="119063" y="311943"/>
                  </a:lnTo>
                  <a:lnTo>
                    <a:pt x="100013" y="247650"/>
                  </a:lnTo>
                  <a:lnTo>
                    <a:pt x="66675" y="161925"/>
                  </a:lnTo>
                  <a:lnTo>
                    <a:pt x="26194" y="83343"/>
                  </a:lnTo>
                  <a:lnTo>
                    <a:pt x="2381" y="35718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21431" y="0"/>
                  </a:lnTo>
                  <a:lnTo>
                    <a:pt x="52388" y="9525"/>
                  </a:lnTo>
                  <a:lnTo>
                    <a:pt x="197644" y="83343"/>
                  </a:lnTo>
                  <a:lnTo>
                    <a:pt x="309563" y="140493"/>
                  </a:lnTo>
                  <a:lnTo>
                    <a:pt x="328613" y="252412"/>
                  </a:lnTo>
                  <a:lnTo>
                    <a:pt x="342900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C8A9FC9A-4748-4864-B500-7B808E2AD2D3}"/>
                </a:ext>
              </a:extLst>
            </p:cNvPr>
            <p:cNvSpPr/>
            <p:nvPr/>
          </p:nvSpPr>
          <p:spPr>
            <a:xfrm>
              <a:off x="4457700" y="2820988"/>
              <a:ext cx="998538" cy="895350"/>
            </a:xfrm>
            <a:custGeom>
              <a:avLst/>
              <a:gdLst>
                <a:gd name="connsiteX0" fmla="*/ 557213 w 997744"/>
                <a:gd name="connsiteY0" fmla="*/ 57150 h 895350"/>
                <a:gd name="connsiteX1" fmla="*/ 454819 w 997744"/>
                <a:gd name="connsiteY1" fmla="*/ 83344 h 895350"/>
                <a:gd name="connsiteX2" fmla="*/ 359569 w 997744"/>
                <a:gd name="connsiteY2" fmla="*/ 107157 h 895350"/>
                <a:gd name="connsiteX3" fmla="*/ 207169 w 997744"/>
                <a:gd name="connsiteY3" fmla="*/ 138113 h 895350"/>
                <a:gd name="connsiteX4" fmla="*/ 0 w 997744"/>
                <a:gd name="connsiteY4" fmla="*/ 171450 h 895350"/>
                <a:gd name="connsiteX5" fmla="*/ 35719 w 997744"/>
                <a:gd name="connsiteY5" fmla="*/ 300038 h 895350"/>
                <a:gd name="connsiteX6" fmla="*/ 233363 w 997744"/>
                <a:gd name="connsiteY6" fmla="*/ 273844 h 895350"/>
                <a:gd name="connsiteX7" fmla="*/ 457200 w 997744"/>
                <a:gd name="connsiteY7" fmla="*/ 238125 h 895350"/>
                <a:gd name="connsiteX8" fmla="*/ 614363 w 997744"/>
                <a:gd name="connsiteY8" fmla="*/ 207169 h 895350"/>
                <a:gd name="connsiteX9" fmla="*/ 638175 w 997744"/>
                <a:gd name="connsiteY9" fmla="*/ 207169 h 895350"/>
                <a:gd name="connsiteX10" fmla="*/ 659606 w 997744"/>
                <a:gd name="connsiteY10" fmla="*/ 209550 h 895350"/>
                <a:gd name="connsiteX11" fmla="*/ 678656 w 997744"/>
                <a:gd name="connsiteY11" fmla="*/ 216694 h 895350"/>
                <a:gd name="connsiteX12" fmla="*/ 685800 w 997744"/>
                <a:gd name="connsiteY12" fmla="*/ 223838 h 895350"/>
                <a:gd name="connsiteX13" fmla="*/ 690563 w 997744"/>
                <a:gd name="connsiteY13" fmla="*/ 238125 h 895350"/>
                <a:gd name="connsiteX14" fmla="*/ 690563 w 997744"/>
                <a:gd name="connsiteY14" fmla="*/ 264319 h 895350"/>
                <a:gd name="connsiteX15" fmla="*/ 685800 w 997744"/>
                <a:gd name="connsiteY15" fmla="*/ 345282 h 895350"/>
                <a:gd name="connsiteX16" fmla="*/ 671513 w 997744"/>
                <a:gd name="connsiteY16" fmla="*/ 597694 h 895350"/>
                <a:gd name="connsiteX17" fmla="*/ 666750 w 997744"/>
                <a:gd name="connsiteY17" fmla="*/ 700088 h 895350"/>
                <a:gd name="connsiteX18" fmla="*/ 628650 w 997744"/>
                <a:gd name="connsiteY18" fmla="*/ 835819 h 895350"/>
                <a:gd name="connsiteX19" fmla="*/ 638175 w 997744"/>
                <a:gd name="connsiteY19" fmla="*/ 857250 h 895350"/>
                <a:gd name="connsiteX20" fmla="*/ 650081 w 997744"/>
                <a:gd name="connsiteY20" fmla="*/ 873919 h 895350"/>
                <a:gd name="connsiteX21" fmla="*/ 664369 w 997744"/>
                <a:gd name="connsiteY21" fmla="*/ 885825 h 895350"/>
                <a:gd name="connsiteX22" fmla="*/ 692944 w 997744"/>
                <a:gd name="connsiteY22" fmla="*/ 895350 h 895350"/>
                <a:gd name="connsiteX23" fmla="*/ 721519 w 997744"/>
                <a:gd name="connsiteY23" fmla="*/ 895350 h 895350"/>
                <a:gd name="connsiteX24" fmla="*/ 747713 w 997744"/>
                <a:gd name="connsiteY24" fmla="*/ 888207 h 895350"/>
                <a:gd name="connsiteX25" fmla="*/ 778669 w 997744"/>
                <a:gd name="connsiteY25" fmla="*/ 871538 h 895350"/>
                <a:gd name="connsiteX26" fmla="*/ 795338 w 997744"/>
                <a:gd name="connsiteY26" fmla="*/ 857250 h 895350"/>
                <a:gd name="connsiteX27" fmla="*/ 814388 w 997744"/>
                <a:gd name="connsiteY27" fmla="*/ 835819 h 895350"/>
                <a:gd name="connsiteX28" fmla="*/ 828675 w 997744"/>
                <a:gd name="connsiteY28" fmla="*/ 809625 h 895350"/>
                <a:gd name="connsiteX29" fmla="*/ 840581 w 997744"/>
                <a:gd name="connsiteY29" fmla="*/ 781050 h 895350"/>
                <a:gd name="connsiteX30" fmla="*/ 852488 w 997744"/>
                <a:gd name="connsiteY30" fmla="*/ 728663 h 895350"/>
                <a:gd name="connsiteX31" fmla="*/ 888206 w 997744"/>
                <a:gd name="connsiteY31" fmla="*/ 600075 h 895350"/>
                <a:gd name="connsiteX32" fmla="*/ 940594 w 997744"/>
                <a:gd name="connsiteY32" fmla="*/ 411957 h 895350"/>
                <a:gd name="connsiteX33" fmla="*/ 992981 w 997744"/>
                <a:gd name="connsiteY33" fmla="*/ 250032 h 895350"/>
                <a:gd name="connsiteX34" fmla="*/ 997744 w 997744"/>
                <a:gd name="connsiteY34" fmla="*/ 233363 h 895350"/>
                <a:gd name="connsiteX35" fmla="*/ 997744 w 997744"/>
                <a:gd name="connsiteY35" fmla="*/ 233363 h 895350"/>
                <a:gd name="connsiteX36" fmla="*/ 995363 w 997744"/>
                <a:gd name="connsiteY36" fmla="*/ 214313 h 895350"/>
                <a:gd name="connsiteX37" fmla="*/ 976313 w 997744"/>
                <a:gd name="connsiteY37" fmla="*/ 188119 h 895350"/>
                <a:gd name="connsiteX38" fmla="*/ 923925 w 997744"/>
                <a:gd name="connsiteY38" fmla="*/ 147638 h 895350"/>
                <a:gd name="connsiteX39" fmla="*/ 833438 w 997744"/>
                <a:gd name="connsiteY39" fmla="*/ 78582 h 895350"/>
                <a:gd name="connsiteX40" fmla="*/ 750094 w 997744"/>
                <a:gd name="connsiteY40" fmla="*/ 16669 h 895350"/>
                <a:gd name="connsiteX41" fmla="*/ 733425 w 997744"/>
                <a:gd name="connsiteY41" fmla="*/ 4763 h 895350"/>
                <a:gd name="connsiteX42" fmla="*/ 709613 w 997744"/>
                <a:gd name="connsiteY42" fmla="*/ 0 h 895350"/>
                <a:gd name="connsiteX43" fmla="*/ 697706 w 997744"/>
                <a:gd name="connsiteY43" fmla="*/ 0 h 895350"/>
                <a:gd name="connsiteX44" fmla="*/ 676275 w 997744"/>
                <a:gd name="connsiteY44" fmla="*/ 2382 h 895350"/>
                <a:gd name="connsiteX45" fmla="*/ 659606 w 997744"/>
                <a:gd name="connsiteY45" fmla="*/ 9525 h 895350"/>
                <a:gd name="connsiteX46" fmla="*/ 626269 w 997744"/>
                <a:gd name="connsiteY46" fmla="*/ 23813 h 895350"/>
                <a:gd name="connsiteX47" fmla="*/ 557213 w 997744"/>
                <a:gd name="connsiteY47" fmla="*/ 571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97744" h="895350">
                  <a:moveTo>
                    <a:pt x="557213" y="57150"/>
                  </a:moveTo>
                  <a:lnTo>
                    <a:pt x="454819" y="83344"/>
                  </a:lnTo>
                  <a:lnTo>
                    <a:pt x="359569" y="107157"/>
                  </a:lnTo>
                  <a:lnTo>
                    <a:pt x="207169" y="138113"/>
                  </a:lnTo>
                  <a:lnTo>
                    <a:pt x="0" y="171450"/>
                  </a:lnTo>
                  <a:lnTo>
                    <a:pt x="35719" y="300038"/>
                  </a:lnTo>
                  <a:lnTo>
                    <a:pt x="233363" y="273844"/>
                  </a:lnTo>
                  <a:lnTo>
                    <a:pt x="457200" y="238125"/>
                  </a:lnTo>
                  <a:lnTo>
                    <a:pt x="614363" y="207169"/>
                  </a:lnTo>
                  <a:lnTo>
                    <a:pt x="638175" y="207169"/>
                  </a:lnTo>
                  <a:lnTo>
                    <a:pt x="659606" y="209550"/>
                  </a:lnTo>
                  <a:lnTo>
                    <a:pt x="678656" y="216694"/>
                  </a:lnTo>
                  <a:lnTo>
                    <a:pt x="685800" y="223838"/>
                  </a:lnTo>
                  <a:lnTo>
                    <a:pt x="690563" y="238125"/>
                  </a:lnTo>
                  <a:lnTo>
                    <a:pt x="690563" y="264319"/>
                  </a:lnTo>
                  <a:lnTo>
                    <a:pt x="685800" y="345282"/>
                  </a:lnTo>
                  <a:lnTo>
                    <a:pt x="671513" y="597694"/>
                  </a:lnTo>
                  <a:lnTo>
                    <a:pt x="666750" y="700088"/>
                  </a:lnTo>
                  <a:lnTo>
                    <a:pt x="628650" y="835819"/>
                  </a:lnTo>
                  <a:lnTo>
                    <a:pt x="638175" y="857250"/>
                  </a:lnTo>
                  <a:lnTo>
                    <a:pt x="650081" y="873919"/>
                  </a:lnTo>
                  <a:lnTo>
                    <a:pt x="664369" y="885825"/>
                  </a:lnTo>
                  <a:lnTo>
                    <a:pt x="692944" y="895350"/>
                  </a:lnTo>
                  <a:lnTo>
                    <a:pt x="721519" y="895350"/>
                  </a:lnTo>
                  <a:lnTo>
                    <a:pt x="747713" y="888207"/>
                  </a:lnTo>
                  <a:lnTo>
                    <a:pt x="778669" y="871538"/>
                  </a:lnTo>
                  <a:lnTo>
                    <a:pt x="795338" y="857250"/>
                  </a:lnTo>
                  <a:lnTo>
                    <a:pt x="814388" y="835819"/>
                  </a:lnTo>
                  <a:lnTo>
                    <a:pt x="828675" y="809625"/>
                  </a:lnTo>
                  <a:lnTo>
                    <a:pt x="840581" y="781050"/>
                  </a:lnTo>
                  <a:lnTo>
                    <a:pt x="852488" y="728663"/>
                  </a:lnTo>
                  <a:lnTo>
                    <a:pt x="888206" y="600075"/>
                  </a:lnTo>
                  <a:lnTo>
                    <a:pt x="940594" y="411957"/>
                  </a:lnTo>
                  <a:lnTo>
                    <a:pt x="992981" y="250032"/>
                  </a:lnTo>
                  <a:lnTo>
                    <a:pt x="997744" y="233363"/>
                  </a:lnTo>
                  <a:lnTo>
                    <a:pt x="997744" y="233363"/>
                  </a:lnTo>
                  <a:lnTo>
                    <a:pt x="995363" y="214313"/>
                  </a:lnTo>
                  <a:lnTo>
                    <a:pt x="976313" y="188119"/>
                  </a:lnTo>
                  <a:lnTo>
                    <a:pt x="923925" y="147638"/>
                  </a:lnTo>
                  <a:lnTo>
                    <a:pt x="833438" y="78582"/>
                  </a:lnTo>
                  <a:lnTo>
                    <a:pt x="750094" y="16669"/>
                  </a:lnTo>
                  <a:lnTo>
                    <a:pt x="733425" y="4763"/>
                  </a:lnTo>
                  <a:lnTo>
                    <a:pt x="709613" y="0"/>
                  </a:lnTo>
                  <a:lnTo>
                    <a:pt x="697706" y="0"/>
                  </a:lnTo>
                  <a:lnTo>
                    <a:pt x="676275" y="2382"/>
                  </a:lnTo>
                  <a:lnTo>
                    <a:pt x="659606" y="9525"/>
                  </a:lnTo>
                  <a:lnTo>
                    <a:pt x="626269" y="23813"/>
                  </a:lnTo>
                  <a:lnTo>
                    <a:pt x="5572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58FD323A-C2FE-4E55-BA82-EC2A1D32CDCE}"/>
                </a:ext>
              </a:extLst>
            </p:cNvPr>
            <p:cNvSpPr/>
            <p:nvPr/>
          </p:nvSpPr>
          <p:spPr>
            <a:xfrm>
              <a:off x="4538663" y="3497263"/>
              <a:ext cx="644525" cy="317500"/>
            </a:xfrm>
            <a:custGeom>
              <a:avLst/>
              <a:gdLst>
                <a:gd name="connsiteX0" fmla="*/ 483393 w 645318"/>
                <a:gd name="connsiteY0" fmla="*/ 4763 h 315995"/>
                <a:gd name="connsiteX1" fmla="*/ 364331 w 645318"/>
                <a:gd name="connsiteY1" fmla="*/ 16669 h 315995"/>
                <a:gd name="connsiteX2" fmla="*/ 280987 w 645318"/>
                <a:gd name="connsiteY2" fmla="*/ 30957 h 315995"/>
                <a:gd name="connsiteX3" fmla="*/ 150018 w 645318"/>
                <a:gd name="connsiteY3" fmla="*/ 50007 h 315995"/>
                <a:gd name="connsiteX4" fmla="*/ 0 w 645318"/>
                <a:gd name="connsiteY4" fmla="*/ 73819 h 315995"/>
                <a:gd name="connsiteX5" fmla="*/ 30956 w 645318"/>
                <a:gd name="connsiteY5" fmla="*/ 254794 h 315995"/>
                <a:gd name="connsiteX6" fmla="*/ 109537 w 645318"/>
                <a:gd name="connsiteY6" fmla="*/ 219075 h 315995"/>
                <a:gd name="connsiteX7" fmla="*/ 150018 w 645318"/>
                <a:gd name="connsiteY7" fmla="*/ 204788 h 315995"/>
                <a:gd name="connsiteX8" fmla="*/ 221456 w 645318"/>
                <a:gd name="connsiteY8" fmla="*/ 185738 h 315995"/>
                <a:gd name="connsiteX9" fmla="*/ 297656 w 645318"/>
                <a:gd name="connsiteY9" fmla="*/ 169069 h 315995"/>
                <a:gd name="connsiteX10" fmla="*/ 397668 w 645318"/>
                <a:gd name="connsiteY10" fmla="*/ 159544 h 315995"/>
                <a:gd name="connsiteX11" fmla="*/ 483393 w 645318"/>
                <a:gd name="connsiteY11" fmla="*/ 157163 h 315995"/>
                <a:gd name="connsiteX12" fmla="*/ 628650 w 645318"/>
                <a:gd name="connsiteY12" fmla="*/ 164307 h 315995"/>
                <a:gd name="connsiteX13" fmla="*/ 645318 w 645318"/>
                <a:gd name="connsiteY13" fmla="*/ 0 h 315995"/>
                <a:gd name="connsiteX14" fmla="*/ 483393 w 645318"/>
                <a:gd name="connsiteY14" fmla="*/ 4763 h 31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18" h="315995">
                  <a:moveTo>
                    <a:pt x="483393" y="4763"/>
                  </a:moveTo>
                  <a:lnTo>
                    <a:pt x="364331" y="16669"/>
                  </a:lnTo>
                  <a:lnTo>
                    <a:pt x="280987" y="30957"/>
                  </a:lnTo>
                  <a:lnTo>
                    <a:pt x="150018" y="50007"/>
                  </a:lnTo>
                  <a:lnTo>
                    <a:pt x="0" y="73819"/>
                  </a:lnTo>
                  <a:cubicBezTo>
                    <a:pt x="10188" y="134166"/>
                    <a:pt x="30956" y="315995"/>
                    <a:pt x="30956" y="254794"/>
                  </a:cubicBezTo>
                  <a:lnTo>
                    <a:pt x="109537" y="219075"/>
                  </a:lnTo>
                  <a:lnTo>
                    <a:pt x="150018" y="204788"/>
                  </a:lnTo>
                  <a:lnTo>
                    <a:pt x="221456" y="185738"/>
                  </a:lnTo>
                  <a:lnTo>
                    <a:pt x="297656" y="169069"/>
                  </a:lnTo>
                  <a:lnTo>
                    <a:pt x="397668" y="159544"/>
                  </a:lnTo>
                  <a:lnTo>
                    <a:pt x="483393" y="157163"/>
                  </a:lnTo>
                  <a:lnTo>
                    <a:pt x="628650" y="164307"/>
                  </a:lnTo>
                  <a:lnTo>
                    <a:pt x="645318" y="0"/>
                  </a:lnTo>
                  <a:lnTo>
                    <a:pt x="483393" y="4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8182B1A6-AC62-4EEC-B59C-62A10EC01007}"/>
                </a:ext>
              </a:extLst>
            </p:cNvPr>
            <p:cNvSpPr/>
            <p:nvPr/>
          </p:nvSpPr>
          <p:spPr>
            <a:xfrm>
              <a:off x="5614988" y="2735263"/>
              <a:ext cx="406400" cy="965200"/>
            </a:xfrm>
            <a:custGeom>
              <a:avLst/>
              <a:gdLst>
                <a:gd name="connsiteX0" fmla="*/ 338137 w 407193"/>
                <a:gd name="connsiteY0" fmla="*/ 390525 h 964407"/>
                <a:gd name="connsiteX1" fmla="*/ 352425 w 407193"/>
                <a:gd name="connsiteY1" fmla="*/ 485775 h 964407"/>
                <a:gd name="connsiteX2" fmla="*/ 366712 w 407193"/>
                <a:gd name="connsiteY2" fmla="*/ 604838 h 964407"/>
                <a:gd name="connsiteX3" fmla="*/ 383381 w 407193"/>
                <a:gd name="connsiteY3" fmla="*/ 740569 h 964407"/>
                <a:gd name="connsiteX4" fmla="*/ 407193 w 407193"/>
                <a:gd name="connsiteY4" fmla="*/ 876300 h 964407"/>
                <a:gd name="connsiteX5" fmla="*/ 402431 w 407193"/>
                <a:gd name="connsiteY5" fmla="*/ 892969 h 964407"/>
                <a:gd name="connsiteX6" fmla="*/ 376237 w 407193"/>
                <a:gd name="connsiteY6" fmla="*/ 923925 h 964407"/>
                <a:gd name="connsiteX7" fmla="*/ 347662 w 407193"/>
                <a:gd name="connsiteY7" fmla="*/ 947738 h 964407"/>
                <a:gd name="connsiteX8" fmla="*/ 323850 w 407193"/>
                <a:gd name="connsiteY8" fmla="*/ 962025 h 964407"/>
                <a:gd name="connsiteX9" fmla="*/ 304800 w 407193"/>
                <a:gd name="connsiteY9" fmla="*/ 964407 h 964407"/>
                <a:gd name="connsiteX10" fmla="*/ 285750 w 407193"/>
                <a:gd name="connsiteY10" fmla="*/ 964407 h 964407"/>
                <a:gd name="connsiteX11" fmla="*/ 261937 w 407193"/>
                <a:gd name="connsiteY11" fmla="*/ 954882 h 964407"/>
                <a:gd name="connsiteX12" fmla="*/ 235743 w 407193"/>
                <a:gd name="connsiteY12" fmla="*/ 931069 h 964407"/>
                <a:gd name="connsiteX13" fmla="*/ 216693 w 407193"/>
                <a:gd name="connsiteY13" fmla="*/ 895350 h 964407"/>
                <a:gd name="connsiteX14" fmla="*/ 202406 w 407193"/>
                <a:gd name="connsiteY14" fmla="*/ 845344 h 964407"/>
                <a:gd name="connsiteX15" fmla="*/ 190500 w 407193"/>
                <a:gd name="connsiteY15" fmla="*/ 788194 h 964407"/>
                <a:gd name="connsiteX16" fmla="*/ 178593 w 407193"/>
                <a:gd name="connsiteY16" fmla="*/ 697707 h 964407"/>
                <a:gd name="connsiteX17" fmla="*/ 161925 w 407193"/>
                <a:gd name="connsiteY17" fmla="*/ 554832 h 964407"/>
                <a:gd name="connsiteX18" fmla="*/ 140493 w 407193"/>
                <a:gd name="connsiteY18" fmla="*/ 402432 h 964407"/>
                <a:gd name="connsiteX19" fmla="*/ 123825 w 407193"/>
                <a:gd name="connsiteY19" fmla="*/ 292894 h 964407"/>
                <a:gd name="connsiteX20" fmla="*/ 111918 w 407193"/>
                <a:gd name="connsiteY20" fmla="*/ 242888 h 964407"/>
                <a:gd name="connsiteX21" fmla="*/ 95250 w 407193"/>
                <a:gd name="connsiteY21" fmla="*/ 202407 h 964407"/>
                <a:gd name="connsiteX22" fmla="*/ 80962 w 407193"/>
                <a:gd name="connsiteY22" fmla="*/ 166688 h 964407"/>
                <a:gd name="connsiteX23" fmla="*/ 59531 w 407193"/>
                <a:gd name="connsiteY23" fmla="*/ 128588 h 964407"/>
                <a:gd name="connsiteX24" fmla="*/ 38100 w 407193"/>
                <a:gd name="connsiteY24" fmla="*/ 95250 h 964407"/>
                <a:gd name="connsiteX25" fmla="*/ 14287 w 407193"/>
                <a:gd name="connsiteY25" fmla="*/ 66675 h 964407"/>
                <a:gd name="connsiteX26" fmla="*/ 0 w 407193"/>
                <a:gd name="connsiteY26" fmla="*/ 47625 h 964407"/>
                <a:gd name="connsiteX27" fmla="*/ 0 w 407193"/>
                <a:gd name="connsiteY27" fmla="*/ 35719 h 964407"/>
                <a:gd name="connsiteX28" fmla="*/ 7143 w 407193"/>
                <a:gd name="connsiteY28" fmla="*/ 16669 h 964407"/>
                <a:gd name="connsiteX29" fmla="*/ 21431 w 407193"/>
                <a:gd name="connsiteY29" fmla="*/ 4763 h 964407"/>
                <a:gd name="connsiteX30" fmla="*/ 40481 w 407193"/>
                <a:gd name="connsiteY30" fmla="*/ 0 h 964407"/>
                <a:gd name="connsiteX31" fmla="*/ 64293 w 407193"/>
                <a:gd name="connsiteY31" fmla="*/ 4763 h 964407"/>
                <a:gd name="connsiteX32" fmla="*/ 183356 w 407193"/>
                <a:gd name="connsiteY32" fmla="*/ 52388 h 964407"/>
                <a:gd name="connsiteX33" fmla="*/ 311943 w 407193"/>
                <a:gd name="connsiteY33" fmla="*/ 111919 h 964407"/>
                <a:gd name="connsiteX34" fmla="*/ 311943 w 407193"/>
                <a:gd name="connsiteY34" fmla="*/ 221457 h 964407"/>
                <a:gd name="connsiteX35" fmla="*/ 338137 w 407193"/>
                <a:gd name="connsiteY35" fmla="*/ 390525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7193" h="964407">
                  <a:moveTo>
                    <a:pt x="338137" y="390525"/>
                  </a:moveTo>
                  <a:lnTo>
                    <a:pt x="352425" y="485775"/>
                  </a:lnTo>
                  <a:lnTo>
                    <a:pt x="366712" y="604838"/>
                  </a:lnTo>
                  <a:lnTo>
                    <a:pt x="383381" y="740569"/>
                  </a:lnTo>
                  <a:lnTo>
                    <a:pt x="407193" y="876300"/>
                  </a:lnTo>
                  <a:lnTo>
                    <a:pt x="402431" y="892969"/>
                  </a:lnTo>
                  <a:lnTo>
                    <a:pt x="376237" y="923925"/>
                  </a:lnTo>
                  <a:lnTo>
                    <a:pt x="347662" y="947738"/>
                  </a:lnTo>
                  <a:lnTo>
                    <a:pt x="323850" y="962025"/>
                  </a:lnTo>
                  <a:lnTo>
                    <a:pt x="304800" y="964407"/>
                  </a:lnTo>
                  <a:lnTo>
                    <a:pt x="285750" y="964407"/>
                  </a:lnTo>
                  <a:lnTo>
                    <a:pt x="261937" y="954882"/>
                  </a:lnTo>
                  <a:lnTo>
                    <a:pt x="235743" y="931069"/>
                  </a:lnTo>
                  <a:lnTo>
                    <a:pt x="216693" y="895350"/>
                  </a:lnTo>
                  <a:lnTo>
                    <a:pt x="202406" y="845344"/>
                  </a:lnTo>
                  <a:lnTo>
                    <a:pt x="190500" y="788194"/>
                  </a:lnTo>
                  <a:lnTo>
                    <a:pt x="178593" y="697707"/>
                  </a:lnTo>
                  <a:lnTo>
                    <a:pt x="161925" y="554832"/>
                  </a:lnTo>
                  <a:lnTo>
                    <a:pt x="140493" y="402432"/>
                  </a:lnTo>
                  <a:lnTo>
                    <a:pt x="123825" y="292894"/>
                  </a:lnTo>
                  <a:lnTo>
                    <a:pt x="111918" y="242888"/>
                  </a:lnTo>
                  <a:lnTo>
                    <a:pt x="95250" y="202407"/>
                  </a:lnTo>
                  <a:lnTo>
                    <a:pt x="80962" y="166688"/>
                  </a:lnTo>
                  <a:lnTo>
                    <a:pt x="59531" y="128588"/>
                  </a:lnTo>
                  <a:lnTo>
                    <a:pt x="38100" y="95250"/>
                  </a:lnTo>
                  <a:lnTo>
                    <a:pt x="14287" y="66675"/>
                  </a:lnTo>
                  <a:lnTo>
                    <a:pt x="0" y="47625"/>
                  </a:lnTo>
                  <a:lnTo>
                    <a:pt x="0" y="35719"/>
                  </a:lnTo>
                  <a:lnTo>
                    <a:pt x="7143" y="16669"/>
                  </a:lnTo>
                  <a:lnTo>
                    <a:pt x="21431" y="4763"/>
                  </a:lnTo>
                  <a:lnTo>
                    <a:pt x="40481" y="0"/>
                  </a:lnTo>
                  <a:lnTo>
                    <a:pt x="64293" y="4763"/>
                  </a:lnTo>
                  <a:lnTo>
                    <a:pt x="183356" y="52388"/>
                  </a:lnTo>
                  <a:lnTo>
                    <a:pt x="311943" y="111919"/>
                  </a:lnTo>
                  <a:lnTo>
                    <a:pt x="311943" y="221457"/>
                  </a:lnTo>
                  <a:lnTo>
                    <a:pt x="3381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9F7755A7-BD42-4B6B-BDCE-C70D50DA7BEE}"/>
                </a:ext>
              </a:extLst>
            </p:cNvPr>
            <p:cNvSpPr/>
            <p:nvPr/>
          </p:nvSpPr>
          <p:spPr>
            <a:xfrm>
              <a:off x="5862638" y="2693988"/>
              <a:ext cx="1100137" cy="933450"/>
            </a:xfrm>
            <a:custGeom>
              <a:avLst/>
              <a:gdLst>
                <a:gd name="connsiteX0" fmla="*/ 588168 w 1100137"/>
                <a:gd name="connsiteY0" fmla="*/ 219075 h 933450"/>
                <a:gd name="connsiteX1" fmla="*/ 504825 w 1100137"/>
                <a:gd name="connsiteY1" fmla="*/ 238125 h 933450"/>
                <a:gd name="connsiteX2" fmla="*/ 435768 w 1100137"/>
                <a:gd name="connsiteY2" fmla="*/ 252412 h 933450"/>
                <a:gd name="connsiteX3" fmla="*/ 359568 w 1100137"/>
                <a:gd name="connsiteY3" fmla="*/ 266700 h 933450"/>
                <a:gd name="connsiteX4" fmla="*/ 297656 w 1100137"/>
                <a:gd name="connsiteY4" fmla="*/ 273844 h 933450"/>
                <a:gd name="connsiteX5" fmla="*/ 228600 w 1100137"/>
                <a:gd name="connsiteY5" fmla="*/ 280987 h 933450"/>
                <a:gd name="connsiteX6" fmla="*/ 159543 w 1100137"/>
                <a:gd name="connsiteY6" fmla="*/ 285750 h 933450"/>
                <a:gd name="connsiteX7" fmla="*/ 109537 w 1100137"/>
                <a:gd name="connsiteY7" fmla="*/ 288131 h 933450"/>
                <a:gd name="connsiteX8" fmla="*/ 0 w 1100137"/>
                <a:gd name="connsiteY8" fmla="*/ 290512 h 933450"/>
                <a:gd name="connsiteX9" fmla="*/ 0 w 1100137"/>
                <a:gd name="connsiteY9" fmla="*/ 150019 h 933450"/>
                <a:gd name="connsiteX10" fmla="*/ 111918 w 1100137"/>
                <a:gd name="connsiteY10" fmla="*/ 154781 h 933450"/>
                <a:gd name="connsiteX11" fmla="*/ 221456 w 1100137"/>
                <a:gd name="connsiteY11" fmla="*/ 147637 h 933450"/>
                <a:gd name="connsiteX12" fmla="*/ 340518 w 1100137"/>
                <a:gd name="connsiteY12" fmla="*/ 128587 h 933450"/>
                <a:gd name="connsiteX13" fmla="*/ 447675 w 1100137"/>
                <a:gd name="connsiteY13" fmla="*/ 109537 h 933450"/>
                <a:gd name="connsiteX14" fmla="*/ 578643 w 1100137"/>
                <a:gd name="connsiteY14" fmla="*/ 78581 h 933450"/>
                <a:gd name="connsiteX15" fmla="*/ 628650 w 1100137"/>
                <a:gd name="connsiteY15" fmla="*/ 64294 h 933450"/>
                <a:gd name="connsiteX16" fmla="*/ 733425 w 1100137"/>
                <a:gd name="connsiteY16" fmla="*/ 23812 h 933450"/>
                <a:gd name="connsiteX17" fmla="*/ 804862 w 1100137"/>
                <a:gd name="connsiteY17" fmla="*/ 0 h 933450"/>
                <a:gd name="connsiteX18" fmla="*/ 821531 w 1100137"/>
                <a:gd name="connsiteY18" fmla="*/ 4762 h 933450"/>
                <a:gd name="connsiteX19" fmla="*/ 866775 w 1100137"/>
                <a:gd name="connsiteY19" fmla="*/ 30956 h 933450"/>
                <a:gd name="connsiteX20" fmla="*/ 928687 w 1100137"/>
                <a:gd name="connsiteY20" fmla="*/ 80962 h 933450"/>
                <a:gd name="connsiteX21" fmla="*/ 988218 w 1100137"/>
                <a:gd name="connsiteY21" fmla="*/ 135731 h 933450"/>
                <a:gd name="connsiteX22" fmla="*/ 1050131 w 1100137"/>
                <a:gd name="connsiteY22" fmla="*/ 195262 h 933450"/>
                <a:gd name="connsiteX23" fmla="*/ 1088231 w 1100137"/>
                <a:gd name="connsiteY23" fmla="*/ 235744 h 933450"/>
                <a:gd name="connsiteX24" fmla="*/ 1097756 w 1100137"/>
                <a:gd name="connsiteY24" fmla="*/ 250031 h 933450"/>
                <a:gd name="connsiteX25" fmla="*/ 1100137 w 1100137"/>
                <a:gd name="connsiteY25" fmla="*/ 264319 h 933450"/>
                <a:gd name="connsiteX26" fmla="*/ 1092993 w 1100137"/>
                <a:gd name="connsiteY26" fmla="*/ 292894 h 933450"/>
                <a:gd name="connsiteX27" fmla="*/ 1071562 w 1100137"/>
                <a:gd name="connsiteY27" fmla="*/ 316706 h 933450"/>
                <a:gd name="connsiteX28" fmla="*/ 1040606 w 1100137"/>
                <a:gd name="connsiteY28" fmla="*/ 347662 h 933450"/>
                <a:gd name="connsiteX29" fmla="*/ 1028700 w 1100137"/>
                <a:gd name="connsiteY29" fmla="*/ 357187 h 933450"/>
                <a:gd name="connsiteX30" fmla="*/ 1019175 w 1100137"/>
                <a:gd name="connsiteY30" fmla="*/ 376237 h 933450"/>
                <a:gd name="connsiteX31" fmla="*/ 935831 w 1100137"/>
                <a:gd name="connsiteY31" fmla="*/ 583406 h 933450"/>
                <a:gd name="connsiteX32" fmla="*/ 852487 w 1100137"/>
                <a:gd name="connsiteY32" fmla="*/ 781050 h 933450"/>
                <a:gd name="connsiteX33" fmla="*/ 802481 w 1100137"/>
                <a:gd name="connsiteY33" fmla="*/ 888206 h 933450"/>
                <a:gd name="connsiteX34" fmla="*/ 790575 w 1100137"/>
                <a:gd name="connsiteY34" fmla="*/ 900112 h 933450"/>
                <a:gd name="connsiteX35" fmla="*/ 759618 w 1100137"/>
                <a:gd name="connsiteY35" fmla="*/ 916781 h 933450"/>
                <a:gd name="connsiteX36" fmla="*/ 731043 w 1100137"/>
                <a:gd name="connsiteY36" fmla="*/ 928687 h 933450"/>
                <a:gd name="connsiteX37" fmla="*/ 702468 w 1100137"/>
                <a:gd name="connsiteY37" fmla="*/ 933450 h 933450"/>
                <a:gd name="connsiteX38" fmla="*/ 683418 w 1100137"/>
                <a:gd name="connsiteY38" fmla="*/ 931069 h 933450"/>
                <a:gd name="connsiteX39" fmla="*/ 664368 w 1100137"/>
                <a:gd name="connsiteY39" fmla="*/ 923925 h 933450"/>
                <a:gd name="connsiteX40" fmla="*/ 642937 w 1100137"/>
                <a:gd name="connsiteY40" fmla="*/ 902494 h 933450"/>
                <a:gd name="connsiteX41" fmla="*/ 631031 w 1100137"/>
                <a:gd name="connsiteY41" fmla="*/ 881062 h 933450"/>
                <a:gd name="connsiteX42" fmla="*/ 685800 w 1100137"/>
                <a:gd name="connsiteY42" fmla="*/ 716756 h 933450"/>
                <a:gd name="connsiteX43" fmla="*/ 709612 w 1100137"/>
                <a:gd name="connsiteY43" fmla="*/ 600075 h 933450"/>
                <a:gd name="connsiteX44" fmla="*/ 723900 w 1100137"/>
                <a:gd name="connsiteY44" fmla="*/ 514350 h 933450"/>
                <a:gd name="connsiteX45" fmla="*/ 735806 w 1100137"/>
                <a:gd name="connsiteY45" fmla="*/ 445294 h 933450"/>
                <a:gd name="connsiteX46" fmla="*/ 750093 w 1100137"/>
                <a:gd name="connsiteY46" fmla="*/ 342900 h 933450"/>
                <a:gd name="connsiteX47" fmla="*/ 757237 w 1100137"/>
                <a:gd name="connsiteY47" fmla="*/ 266700 h 933450"/>
                <a:gd name="connsiteX48" fmla="*/ 752475 w 1100137"/>
                <a:gd name="connsiteY48" fmla="*/ 240506 h 933450"/>
                <a:gd name="connsiteX49" fmla="*/ 742950 w 1100137"/>
                <a:gd name="connsiteY49" fmla="*/ 223837 h 933450"/>
                <a:gd name="connsiteX50" fmla="*/ 735806 w 1100137"/>
                <a:gd name="connsiteY50" fmla="*/ 216694 h 933450"/>
                <a:gd name="connsiteX51" fmla="*/ 716756 w 1100137"/>
                <a:gd name="connsiteY51" fmla="*/ 209550 h 933450"/>
                <a:gd name="connsiteX52" fmla="*/ 685800 w 1100137"/>
                <a:gd name="connsiteY52" fmla="*/ 202406 h 933450"/>
                <a:gd name="connsiteX53" fmla="*/ 650081 w 1100137"/>
                <a:gd name="connsiteY53" fmla="*/ 207169 h 933450"/>
                <a:gd name="connsiteX54" fmla="*/ 588168 w 1100137"/>
                <a:gd name="connsiteY54" fmla="*/ 2190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00137" h="933450">
                  <a:moveTo>
                    <a:pt x="588168" y="219075"/>
                  </a:moveTo>
                  <a:lnTo>
                    <a:pt x="504825" y="238125"/>
                  </a:lnTo>
                  <a:lnTo>
                    <a:pt x="435768" y="252412"/>
                  </a:lnTo>
                  <a:lnTo>
                    <a:pt x="359568" y="266700"/>
                  </a:lnTo>
                  <a:lnTo>
                    <a:pt x="297656" y="273844"/>
                  </a:lnTo>
                  <a:lnTo>
                    <a:pt x="228600" y="280987"/>
                  </a:lnTo>
                  <a:lnTo>
                    <a:pt x="159543" y="285750"/>
                  </a:lnTo>
                  <a:lnTo>
                    <a:pt x="109537" y="288131"/>
                  </a:lnTo>
                  <a:lnTo>
                    <a:pt x="0" y="290512"/>
                  </a:lnTo>
                  <a:lnTo>
                    <a:pt x="0" y="150019"/>
                  </a:lnTo>
                  <a:lnTo>
                    <a:pt x="111918" y="154781"/>
                  </a:lnTo>
                  <a:lnTo>
                    <a:pt x="221456" y="147637"/>
                  </a:lnTo>
                  <a:lnTo>
                    <a:pt x="340518" y="128587"/>
                  </a:lnTo>
                  <a:lnTo>
                    <a:pt x="447675" y="109537"/>
                  </a:lnTo>
                  <a:lnTo>
                    <a:pt x="578643" y="78581"/>
                  </a:lnTo>
                  <a:lnTo>
                    <a:pt x="628650" y="64294"/>
                  </a:lnTo>
                  <a:lnTo>
                    <a:pt x="733425" y="23812"/>
                  </a:lnTo>
                  <a:lnTo>
                    <a:pt x="804862" y="0"/>
                  </a:lnTo>
                  <a:lnTo>
                    <a:pt x="821531" y="4762"/>
                  </a:lnTo>
                  <a:lnTo>
                    <a:pt x="866775" y="30956"/>
                  </a:lnTo>
                  <a:lnTo>
                    <a:pt x="928687" y="80962"/>
                  </a:lnTo>
                  <a:lnTo>
                    <a:pt x="988218" y="135731"/>
                  </a:lnTo>
                  <a:lnTo>
                    <a:pt x="1050131" y="195262"/>
                  </a:lnTo>
                  <a:lnTo>
                    <a:pt x="1088231" y="235744"/>
                  </a:lnTo>
                  <a:lnTo>
                    <a:pt x="1097756" y="250031"/>
                  </a:lnTo>
                  <a:lnTo>
                    <a:pt x="1100137" y="264319"/>
                  </a:lnTo>
                  <a:lnTo>
                    <a:pt x="1092993" y="292894"/>
                  </a:lnTo>
                  <a:lnTo>
                    <a:pt x="1071562" y="316706"/>
                  </a:lnTo>
                  <a:lnTo>
                    <a:pt x="1040606" y="347662"/>
                  </a:lnTo>
                  <a:lnTo>
                    <a:pt x="1028700" y="357187"/>
                  </a:lnTo>
                  <a:lnTo>
                    <a:pt x="1019175" y="376237"/>
                  </a:lnTo>
                  <a:lnTo>
                    <a:pt x="935831" y="583406"/>
                  </a:lnTo>
                  <a:lnTo>
                    <a:pt x="852487" y="781050"/>
                  </a:lnTo>
                  <a:lnTo>
                    <a:pt x="802481" y="888206"/>
                  </a:lnTo>
                  <a:lnTo>
                    <a:pt x="790575" y="900112"/>
                  </a:lnTo>
                  <a:lnTo>
                    <a:pt x="759618" y="916781"/>
                  </a:lnTo>
                  <a:lnTo>
                    <a:pt x="731043" y="928687"/>
                  </a:lnTo>
                  <a:lnTo>
                    <a:pt x="702468" y="933450"/>
                  </a:lnTo>
                  <a:lnTo>
                    <a:pt x="683418" y="931069"/>
                  </a:lnTo>
                  <a:lnTo>
                    <a:pt x="664368" y="923925"/>
                  </a:lnTo>
                  <a:lnTo>
                    <a:pt x="642937" y="902494"/>
                  </a:lnTo>
                  <a:lnTo>
                    <a:pt x="631031" y="881062"/>
                  </a:lnTo>
                  <a:lnTo>
                    <a:pt x="685800" y="716756"/>
                  </a:lnTo>
                  <a:lnTo>
                    <a:pt x="709612" y="600075"/>
                  </a:lnTo>
                  <a:lnTo>
                    <a:pt x="723900" y="514350"/>
                  </a:lnTo>
                  <a:lnTo>
                    <a:pt x="735806" y="445294"/>
                  </a:lnTo>
                  <a:lnTo>
                    <a:pt x="750093" y="342900"/>
                  </a:lnTo>
                  <a:lnTo>
                    <a:pt x="757237" y="266700"/>
                  </a:lnTo>
                  <a:lnTo>
                    <a:pt x="752475" y="240506"/>
                  </a:lnTo>
                  <a:lnTo>
                    <a:pt x="742950" y="223837"/>
                  </a:lnTo>
                  <a:lnTo>
                    <a:pt x="735806" y="216694"/>
                  </a:lnTo>
                  <a:lnTo>
                    <a:pt x="716756" y="209550"/>
                  </a:lnTo>
                  <a:lnTo>
                    <a:pt x="685800" y="202406"/>
                  </a:lnTo>
                  <a:lnTo>
                    <a:pt x="650081" y="207169"/>
                  </a:lnTo>
                  <a:lnTo>
                    <a:pt x="5881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241D0DC3-894B-4254-8740-88B620C0E1A4}"/>
                </a:ext>
              </a:extLst>
            </p:cNvPr>
            <p:cNvSpPr/>
            <p:nvPr/>
          </p:nvSpPr>
          <p:spPr>
            <a:xfrm>
              <a:off x="5935663" y="3382963"/>
              <a:ext cx="673100" cy="276225"/>
            </a:xfrm>
            <a:custGeom>
              <a:avLst/>
              <a:gdLst>
                <a:gd name="connsiteX0" fmla="*/ 445294 w 671513"/>
                <a:gd name="connsiteY0" fmla="*/ 11907 h 276225"/>
                <a:gd name="connsiteX1" fmla="*/ 326232 w 671513"/>
                <a:gd name="connsiteY1" fmla="*/ 23813 h 276225"/>
                <a:gd name="connsiteX2" fmla="*/ 226219 w 671513"/>
                <a:gd name="connsiteY2" fmla="*/ 38100 h 276225"/>
                <a:gd name="connsiteX3" fmla="*/ 138113 w 671513"/>
                <a:gd name="connsiteY3" fmla="*/ 52388 h 276225"/>
                <a:gd name="connsiteX4" fmla="*/ 0 w 671513"/>
                <a:gd name="connsiteY4" fmla="*/ 80963 h 276225"/>
                <a:gd name="connsiteX5" fmla="*/ 50007 w 671513"/>
                <a:gd name="connsiteY5" fmla="*/ 276225 h 276225"/>
                <a:gd name="connsiteX6" fmla="*/ 78582 w 671513"/>
                <a:gd name="connsiteY6" fmla="*/ 250032 h 276225"/>
                <a:gd name="connsiteX7" fmla="*/ 102394 w 671513"/>
                <a:gd name="connsiteY7" fmla="*/ 223838 h 276225"/>
                <a:gd name="connsiteX8" fmla="*/ 128588 w 671513"/>
                <a:gd name="connsiteY8" fmla="*/ 202407 h 276225"/>
                <a:gd name="connsiteX9" fmla="*/ 169069 w 671513"/>
                <a:gd name="connsiteY9" fmla="*/ 185738 h 276225"/>
                <a:gd name="connsiteX10" fmla="*/ 219075 w 671513"/>
                <a:gd name="connsiteY10" fmla="*/ 178594 h 276225"/>
                <a:gd name="connsiteX11" fmla="*/ 307182 w 671513"/>
                <a:gd name="connsiteY11" fmla="*/ 171450 h 276225"/>
                <a:gd name="connsiteX12" fmla="*/ 402432 w 671513"/>
                <a:gd name="connsiteY12" fmla="*/ 169069 h 276225"/>
                <a:gd name="connsiteX13" fmla="*/ 445294 w 671513"/>
                <a:gd name="connsiteY13" fmla="*/ 171450 h 276225"/>
                <a:gd name="connsiteX14" fmla="*/ 514350 w 671513"/>
                <a:gd name="connsiteY14" fmla="*/ 176213 h 276225"/>
                <a:gd name="connsiteX15" fmla="*/ 564357 w 671513"/>
                <a:gd name="connsiteY15" fmla="*/ 192882 h 276225"/>
                <a:gd name="connsiteX16" fmla="*/ 635794 w 671513"/>
                <a:gd name="connsiteY16" fmla="*/ 204788 h 276225"/>
                <a:gd name="connsiteX17" fmla="*/ 671513 w 671513"/>
                <a:gd name="connsiteY17" fmla="*/ 0 h 276225"/>
                <a:gd name="connsiteX18" fmla="*/ 535782 w 671513"/>
                <a:gd name="connsiteY18" fmla="*/ 2382 h 276225"/>
                <a:gd name="connsiteX19" fmla="*/ 445294 w 671513"/>
                <a:gd name="connsiteY19" fmla="*/ 1190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513" h="276225">
                  <a:moveTo>
                    <a:pt x="445294" y="11907"/>
                  </a:moveTo>
                  <a:lnTo>
                    <a:pt x="326232" y="23813"/>
                  </a:lnTo>
                  <a:lnTo>
                    <a:pt x="226219" y="38100"/>
                  </a:lnTo>
                  <a:lnTo>
                    <a:pt x="138113" y="52388"/>
                  </a:lnTo>
                  <a:lnTo>
                    <a:pt x="0" y="80963"/>
                  </a:lnTo>
                  <a:lnTo>
                    <a:pt x="50007" y="276225"/>
                  </a:lnTo>
                  <a:lnTo>
                    <a:pt x="78582" y="250032"/>
                  </a:lnTo>
                  <a:lnTo>
                    <a:pt x="102394" y="223838"/>
                  </a:lnTo>
                  <a:lnTo>
                    <a:pt x="128588" y="202407"/>
                  </a:lnTo>
                  <a:lnTo>
                    <a:pt x="169069" y="185738"/>
                  </a:lnTo>
                  <a:lnTo>
                    <a:pt x="219075" y="178594"/>
                  </a:lnTo>
                  <a:lnTo>
                    <a:pt x="307182" y="171450"/>
                  </a:lnTo>
                  <a:lnTo>
                    <a:pt x="402432" y="169069"/>
                  </a:lnTo>
                  <a:lnTo>
                    <a:pt x="445294" y="171450"/>
                  </a:lnTo>
                  <a:lnTo>
                    <a:pt x="514350" y="176213"/>
                  </a:lnTo>
                  <a:lnTo>
                    <a:pt x="564357" y="192882"/>
                  </a:lnTo>
                  <a:lnTo>
                    <a:pt x="635794" y="204788"/>
                  </a:lnTo>
                  <a:lnTo>
                    <a:pt x="671513" y="0"/>
                  </a:lnTo>
                  <a:lnTo>
                    <a:pt x="535782" y="2382"/>
                  </a:lnTo>
                  <a:lnTo>
                    <a:pt x="445294" y="11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F9D3ADB4-6FF4-4AAC-8965-EAD61B9BCE6E}"/>
                </a:ext>
              </a:extLst>
            </p:cNvPr>
            <p:cNvSpPr/>
            <p:nvPr/>
          </p:nvSpPr>
          <p:spPr>
            <a:xfrm>
              <a:off x="4041775" y="4079875"/>
              <a:ext cx="2982913" cy="511175"/>
            </a:xfrm>
            <a:custGeom>
              <a:avLst/>
              <a:gdLst>
                <a:gd name="connsiteX0" fmla="*/ 2268886 w 2982803"/>
                <a:gd name="connsiteY0" fmla="*/ 51343 h 510988"/>
                <a:gd name="connsiteX1" fmla="*/ 2151530 w 2982803"/>
                <a:gd name="connsiteY1" fmla="*/ 61123 h 510988"/>
                <a:gd name="connsiteX2" fmla="*/ 2007280 w 2982803"/>
                <a:gd name="connsiteY2" fmla="*/ 78238 h 510988"/>
                <a:gd name="connsiteX3" fmla="*/ 1853250 w 2982803"/>
                <a:gd name="connsiteY3" fmla="*/ 95352 h 510988"/>
                <a:gd name="connsiteX4" fmla="*/ 1711444 w 2982803"/>
                <a:gd name="connsiteY4" fmla="*/ 112466 h 510988"/>
                <a:gd name="connsiteX5" fmla="*/ 1545190 w 2982803"/>
                <a:gd name="connsiteY5" fmla="*/ 134471 h 510988"/>
                <a:gd name="connsiteX6" fmla="*/ 1376490 w 2982803"/>
                <a:gd name="connsiteY6" fmla="*/ 151585 h 510988"/>
                <a:gd name="connsiteX7" fmla="*/ 1154003 w 2982803"/>
                <a:gd name="connsiteY7" fmla="*/ 190704 h 510988"/>
                <a:gd name="connsiteX8" fmla="*/ 955964 w 2982803"/>
                <a:gd name="connsiteY8" fmla="*/ 222488 h 510988"/>
                <a:gd name="connsiteX9" fmla="*/ 718807 w 2982803"/>
                <a:gd name="connsiteY9" fmla="*/ 261607 h 510988"/>
                <a:gd name="connsiteX10" fmla="*/ 503654 w 2982803"/>
                <a:gd name="connsiteY10" fmla="*/ 293390 h 510988"/>
                <a:gd name="connsiteX11" fmla="*/ 410747 w 2982803"/>
                <a:gd name="connsiteY11" fmla="*/ 308060 h 510988"/>
                <a:gd name="connsiteX12" fmla="*/ 381408 w 2982803"/>
                <a:gd name="connsiteY12" fmla="*/ 308060 h 510988"/>
                <a:gd name="connsiteX13" fmla="*/ 339844 w 2982803"/>
                <a:gd name="connsiteY13" fmla="*/ 303170 h 510988"/>
                <a:gd name="connsiteX14" fmla="*/ 261607 w 2982803"/>
                <a:gd name="connsiteY14" fmla="*/ 283611 h 510988"/>
                <a:gd name="connsiteX15" fmla="*/ 158920 w 2982803"/>
                <a:gd name="connsiteY15" fmla="*/ 251827 h 510988"/>
                <a:gd name="connsiteX16" fmla="*/ 70903 w 2982803"/>
                <a:gd name="connsiteY16" fmla="*/ 217598 h 510988"/>
                <a:gd name="connsiteX17" fmla="*/ 44009 w 2982803"/>
                <a:gd name="connsiteY17" fmla="*/ 207818 h 510988"/>
                <a:gd name="connsiteX18" fmla="*/ 22005 w 2982803"/>
                <a:gd name="connsiteY18" fmla="*/ 205373 h 510988"/>
                <a:gd name="connsiteX19" fmla="*/ 9780 w 2982803"/>
                <a:gd name="connsiteY19" fmla="*/ 207818 h 510988"/>
                <a:gd name="connsiteX20" fmla="*/ 0 w 2982803"/>
                <a:gd name="connsiteY20" fmla="*/ 217598 h 510988"/>
                <a:gd name="connsiteX21" fmla="*/ 0 w 2982803"/>
                <a:gd name="connsiteY21" fmla="*/ 239602 h 510988"/>
                <a:gd name="connsiteX22" fmla="*/ 17115 w 2982803"/>
                <a:gd name="connsiteY22" fmla="*/ 268941 h 510988"/>
                <a:gd name="connsiteX23" fmla="*/ 68458 w 2982803"/>
                <a:gd name="connsiteY23" fmla="*/ 330064 h 510988"/>
                <a:gd name="connsiteX24" fmla="*/ 124691 w 2982803"/>
                <a:gd name="connsiteY24" fmla="*/ 386297 h 510988"/>
                <a:gd name="connsiteX25" fmla="*/ 171145 w 2982803"/>
                <a:gd name="connsiteY25" fmla="*/ 427861 h 510988"/>
                <a:gd name="connsiteX26" fmla="*/ 227378 w 2982803"/>
                <a:gd name="connsiteY26" fmla="*/ 466980 h 510988"/>
                <a:gd name="connsiteX27" fmla="*/ 273831 w 2982803"/>
                <a:gd name="connsiteY27" fmla="*/ 488984 h 510988"/>
                <a:gd name="connsiteX28" fmla="*/ 312950 w 2982803"/>
                <a:gd name="connsiteY28" fmla="*/ 501209 h 510988"/>
                <a:gd name="connsiteX29" fmla="*/ 356959 w 2982803"/>
                <a:gd name="connsiteY29" fmla="*/ 510988 h 510988"/>
                <a:gd name="connsiteX30" fmla="*/ 437641 w 2982803"/>
                <a:gd name="connsiteY30" fmla="*/ 498764 h 510988"/>
                <a:gd name="connsiteX31" fmla="*/ 699247 w 2982803"/>
                <a:gd name="connsiteY31" fmla="*/ 447420 h 510988"/>
                <a:gd name="connsiteX32" fmla="*/ 1029312 w 2982803"/>
                <a:gd name="connsiteY32" fmla="*/ 378963 h 510988"/>
                <a:gd name="connsiteX33" fmla="*/ 1286028 w 2982803"/>
                <a:gd name="connsiteY33" fmla="*/ 327619 h 510988"/>
                <a:gd name="connsiteX34" fmla="*/ 1716334 w 2982803"/>
                <a:gd name="connsiteY34" fmla="*/ 278721 h 510988"/>
                <a:gd name="connsiteX35" fmla="*/ 1977941 w 2982803"/>
                <a:gd name="connsiteY35" fmla="*/ 259162 h 510988"/>
                <a:gd name="connsiteX36" fmla="*/ 2153975 w 2982803"/>
                <a:gd name="connsiteY36" fmla="*/ 249382 h 510988"/>
                <a:gd name="connsiteX37" fmla="*/ 2344678 w 2982803"/>
                <a:gd name="connsiteY37" fmla="*/ 246937 h 510988"/>
                <a:gd name="connsiteX38" fmla="*/ 2498708 w 2982803"/>
                <a:gd name="connsiteY38" fmla="*/ 249382 h 510988"/>
                <a:gd name="connsiteX39" fmla="*/ 2679632 w 2982803"/>
                <a:gd name="connsiteY39" fmla="*/ 256717 h 510988"/>
                <a:gd name="connsiteX40" fmla="*/ 2784764 w 2982803"/>
                <a:gd name="connsiteY40" fmla="*/ 264051 h 510988"/>
                <a:gd name="connsiteX41" fmla="*/ 2845887 w 2982803"/>
                <a:gd name="connsiteY41" fmla="*/ 264051 h 510988"/>
                <a:gd name="connsiteX42" fmla="*/ 2907010 w 2982803"/>
                <a:gd name="connsiteY42" fmla="*/ 256717 h 510988"/>
                <a:gd name="connsiteX43" fmla="*/ 2958353 w 2982803"/>
                <a:gd name="connsiteY43" fmla="*/ 242047 h 510988"/>
                <a:gd name="connsiteX44" fmla="*/ 2977913 w 2982803"/>
                <a:gd name="connsiteY44" fmla="*/ 229823 h 510988"/>
                <a:gd name="connsiteX45" fmla="*/ 2982803 w 2982803"/>
                <a:gd name="connsiteY45" fmla="*/ 217598 h 510988"/>
                <a:gd name="connsiteX46" fmla="*/ 2982803 w 2982803"/>
                <a:gd name="connsiteY46" fmla="*/ 205373 h 510988"/>
                <a:gd name="connsiteX47" fmla="*/ 2982803 w 2982803"/>
                <a:gd name="connsiteY47" fmla="*/ 188259 h 510988"/>
                <a:gd name="connsiteX48" fmla="*/ 2975468 w 2982803"/>
                <a:gd name="connsiteY48" fmla="*/ 171145 h 510988"/>
                <a:gd name="connsiteX49" fmla="*/ 2948574 w 2982803"/>
                <a:gd name="connsiteY49" fmla="*/ 139361 h 510988"/>
                <a:gd name="connsiteX50" fmla="*/ 2911900 w 2982803"/>
                <a:gd name="connsiteY50" fmla="*/ 107577 h 510988"/>
                <a:gd name="connsiteX51" fmla="*/ 2858112 w 2982803"/>
                <a:gd name="connsiteY51" fmla="*/ 78238 h 510988"/>
                <a:gd name="connsiteX52" fmla="*/ 2789654 w 2982803"/>
                <a:gd name="connsiteY52" fmla="*/ 46454 h 510988"/>
                <a:gd name="connsiteX53" fmla="*/ 2689412 w 2982803"/>
                <a:gd name="connsiteY53" fmla="*/ 14670 h 510988"/>
                <a:gd name="connsiteX54" fmla="*/ 2613620 w 2982803"/>
                <a:gd name="connsiteY54" fmla="*/ 0 h 510988"/>
                <a:gd name="connsiteX55" fmla="*/ 2579391 w 2982803"/>
                <a:gd name="connsiteY55" fmla="*/ 0 h 510988"/>
                <a:gd name="connsiteX56" fmla="*/ 2559831 w 2982803"/>
                <a:gd name="connsiteY56" fmla="*/ 0 h 510988"/>
                <a:gd name="connsiteX57" fmla="*/ 2484039 w 2982803"/>
                <a:gd name="connsiteY57" fmla="*/ 19559 h 510988"/>
                <a:gd name="connsiteX58" fmla="*/ 2400912 w 2982803"/>
                <a:gd name="connsiteY58" fmla="*/ 44009 h 510988"/>
                <a:gd name="connsiteX59" fmla="*/ 2268886 w 2982803"/>
                <a:gd name="connsiteY59" fmla="*/ 51343 h 5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2803" h="510988">
                  <a:moveTo>
                    <a:pt x="2268886" y="51343"/>
                  </a:moveTo>
                  <a:lnTo>
                    <a:pt x="2151530" y="61123"/>
                  </a:lnTo>
                  <a:lnTo>
                    <a:pt x="2007280" y="78238"/>
                  </a:lnTo>
                  <a:lnTo>
                    <a:pt x="1853250" y="95352"/>
                  </a:lnTo>
                  <a:lnTo>
                    <a:pt x="1711444" y="112466"/>
                  </a:lnTo>
                  <a:lnTo>
                    <a:pt x="1545190" y="134471"/>
                  </a:lnTo>
                  <a:lnTo>
                    <a:pt x="1376490" y="151585"/>
                  </a:lnTo>
                  <a:lnTo>
                    <a:pt x="1154003" y="190704"/>
                  </a:lnTo>
                  <a:lnTo>
                    <a:pt x="955964" y="222488"/>
                  </a:lnTo>
                  <a:lnTo>
                    <a:pt x="718807" y="261607"/>
                  </a:lnTo>
                  <a:lnTo>
                    <a:pt x="503654" y="293390"/>
                  </a:lnTo>
                  <a:lnTo>
                    <a:pt x="410747" y="308060"/>
                  </a:lnTo>
                  <a:lnTo>
                    <a:pt x="381408" y="308060"/>
                  </a:lnTo>
                  <a:lnTo>
                    <a:pt x="339844" y="303170"/>
                  </a:lnTo>
                  <a:lnTo>
                    <a:pt x="261607" y="283611"/>
                  </a:lnTo>
                  <a:lnTo>
                    <a:pt x="158920" y="251827"/>
                  </a:lnTo>
                  <a:lnTo>
                    <a:pt x="70903" y="217598"/>
                  </a:lnTo>
                  <a:lnTo>
                    <a:pt x="44009" y="207818"/>
                  </a:lnTo>
                  <a:lnTo>
                    <a:pt x="22005" y="205373"/>
                  </a:lnTo>
                  <a:lnTo>
                    <a:pt x="9780" y="207818"/>
                  </a:lnTo>
                  <a:lnTo>
                    <a:pt x="0" y="217598"/>
                  </a:lnTo>
                  <a:lnTo>
                    <a:pt x="0" y="239602"/>
                  </a:lnTo>
                  <a:lnTo>
                    <a:pt x="17115" y="268941"/>
                  </a:lnTo>
                  <a:lnTo>
                    <a:pt x="68458" y="330064"/>
                  </a:lnTo>
                  <a:lnTo>
                    <a:pt x="124691" y="386297"/>
                  </a:lnTo>
                  <a:lnTo>
                    <a:pt x="171145" y="427861"/>
                  </a:lnTo>
                  <a:lnTo>
                    <a:pt x="227378" y="466980"/>
                  </a:lnTo>
                  <a:lnTo>
                    <a:pt x="273831" y="488984"/>
                  </a:lnTo>
                  <a:lnTo>
                    <a:pt x="312950" y="501209"/>
                  </a:lnTo>
                  <a:lnTo>
                    <a:pt x="356959" y="510988"/>
                  </a:lnTo>
                  <a:lnTo>
                    <a:pt x="437641" y="498764"/>
                  </a:lnTo>
                  <a:lnTo>
                    <a:pt x="699247" y="447420"/>
                  </a:lnTo>
                  <a:lnTo>
                    <a:pt x="1029312" y="378963"/>
                  </a:lnTo>
                  <a:lnTo>
                    <a:pt x="1286028" y="327619"/>
                  </a:lnTo>
                  <a:lnTo>
                    <a:pt x="1716334" y="278721"/>
                  </a:lnTo>
                  <a:lnTo>
                    <a:pt x="1977941" y="259162"/>
                  </a:lnTo>
                  <a:lnTo>
                    <a:pt x="2153975" y="249382"/>
                  </a:lnTo>
                  <a:lnTo>
                    <a:pt x="2344678" y="246937"/>
                  </a:lnTo>
                  <a:lnTo>
                    <a:pt x="2498708" y="249382"/>
                  </a:lnTo>
                  <a:lnTo>
                    <a:pt x="2679632" y="256717"/>
                  </a:lnTo>
                  <a:lnTo>
                    <a:pt x="2784764" y="264051"/>
                  </a:lnTo>
                  <a:lnTo>
                    <a:pt x="2845887" y="264051"/>
                  </a:lnTo>
                  <a:lnTo>
                    <a:pt x="2907010" y="256717"/>
                  </a:lnTo>
                  <a:lnTo>
                    <a:pt x="2958353" y="242047"/>
                  </a:lnTo>
                  <a:lnTo>
                    <a:pt x="2977913" y="229823"/>
                  </a:lnTo>
                  <a:lnTo>
                    <a:pt x="2982803" y="217598"/>
                  </a:lnTo>
                  <a:lnTo>
                    <a:pt x="2982803" y="205373"/>
                  </a:lnTo>
                  <a:lnTo>
                    <a:pt x="2982803" y="188259"/>
                  </a:lnTo>
                  <a:lnTo>
                    <a:pt x="2975468" y="171145"/>
                  </a:lnTo>
                  <a:lnTo>
                    <a:pt x="2948574" y="139361"/>
                  </a:lnTo>
                  <a:lnTo>
                    <a:pt x="2911900" y="107577"/>
                  </a:lnTo>
                  <a:lnTo>
                    <a:pt x="2858112" y="78238"/>
                  </a:lnTo>
                  <a:lnTo>
                    <a:pt x="2789654" y="46454"/>
                  </a:lnTo>
                  <a:lnTo>
                    <a:pt x="2689412" y="14670"/>
                  </a:lnTo>
                  <a:lnTo>
                    <a:pt x="2613620" y="0"/>
                  </a:lnTo>
                  <a:lnTo>
                    <a:pt x="2579391" y="0"/>
                  </a:lnTo>
                  <a:lnTo>
                    <a:pt x="2559831" y="0"/>
                  </a:lnTo>
                  <a:lnTo>
                    <a:pt x="2484039" y="19559"/>
                  </a:lnTo>
                  <a:lnTo>
                    <a:pt x="2400912" y="44009"/>
                  </a:lnTo>
                  <a:lnTo>
                    <a:pt x="2268886" y="51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E63AAB1B-735D-4F0D-BC72-6BCA3E63C493}"/>
                </a:ext>
              </a:extLst>
            </p:cNvPr>
            <p:cNvSpPr/>
            <p:nvPr/>
          </p:nvSpPr>
          <p:spPr>
            <a:xfrm rot="16200000">
              <a:off x="4353719" y="4620419"/>
              <a:ext cx="2281237" cy="352425"/>
            </a:xfrm>
            <a:custGeom>
              <a:avLst/>
              <a:gdLst>
                <a:gd name="connsiteX0" fmla="*/ 669132 w 2281238"/>
                <a:gd name="connsiteY0" fmla="*/ 83343 h 352425"/>
                <a:gd name="connsiteX1" fmla="*/ 831057 w 2281238"/>
                <a:gd name="connsiteY1" fmla="*/ 90487 h 352425"/>
                <a:gd name="connsiteX2" fmla="*/ 1033463 w 2281238"/>
                <a:gd name="connsiteY2" fmla="*/ 95250 h 352425"/>
                <a:gd name="connsiteX3" fmla="*/ 1185863 w 2281238"/>
                <a:gd name="connsiteY3" fmla="*/ 95250 h 352425"/>
                <a:gd name="connsiteX4" fmla="*/ 1304925 w 2281238"/>
                <a:gd name="connsiteY4" fmla="*/ 100012 h 352425"/>
                <a:gd name="connsiteX5" fmla="*/ 1700213 w 2281238"/>
                <a:gd name="connsiteY5" fmla="*/ 95250 h 352425"/>
                <a:gd name="connsiteX6" fmla="*/ 1866900 w 2281238"/>
                <a:gd name="connsiteY6" fmla="*/ 97631 h 352425"/>
                <a:gd name="connsiteX7" fmla="*/ 2057400 w 2281238"/>
                <a:gd name="connsiteY7" fmla="*/ 95250 h 352425"/>
                <a:gd name="connsiteX8" fmla="*/ 2100263 w 2281238"/>
                <a:gd name="connsiteY8" fmla="*/ 90487 h 352425"/>
                <a:gd name="connsiteX9" fmla="*/ 2143125 w 2281238"/>
                <a:gd name="connsiteY9" fmla="*/ 80962 h 352425"/>
                <a:gd name="connsiteX10" fmla="*/ 2176463 w 2281238"/>
                <a:gd name="connsiteY10" fmla="*/ 66675 h 352425"/>
                <a:gd name="connsiteX11" fmla="*/ 2197894 w 2281238"/>
                <a:gd name="connsiteY11" fmla="*/ 52387 h 352425"/>
                <a:gd name="connsiteX12" fmla="*/ 2219325 w 2281238"/>
                <a:gd name="connsiteY12" fmla="*/ 26193 h 352425"/>
                <a:gd name="connsiteX13" fmla="*/ 2233613 w 2281238"/>
                <a:gd name="connsiteY13" fmla="*/ 9525 h 352425"/>
                <a:gd name="connsiteX14" fmla="*/ 2255044 w 2281238"/>
                <a:gd name="connsiteY14" fmla="*/ 0 h 352425"/>
                <a:gd name="connsiteX15" fmla="*/ 2266950 w 2281238"/>
                <a:gd name="connsiteY15" fmla="*/ 0 h 352425"/>
                <a:gd name="connsiteX16" fmla="*/ 2271713 w 2281238"/>
                <a:gd name="connsiteY16" fmla="*/ 4762 h 352425"/>
                <a:gd name="connsiteX17" fmla="*/ 2276475 w 2281238"/>
                <a:gd name="connsiteY17" fmla="*/ 14287 h 352425"/>
                <a:gd name="connsiteX18" fmla="*/ 2281238 w 2281238"/>
                <a:gd name="connsiteY18" fmla="*/ 26193 h 352425"/>
                <a:gd name="connsiteX19" fmla="*/ 2281238 w 2281238"/>
                <a:gd name="connsiteY19" fmla="*/ 47625 h 352425"/>
                <a:gd name="connsiteX20" fmla="*/ 2281238 w 2281238"/>
                <a:gd name="connsiteY20" fmla="*/ 78581 h 352425"/>
                <a:gd name="connsiteX21" fmla="*/ 2274094 w 2281238"/>
                <a:gd name="connsiteY21" fmla="*/ 116681 h 352425"/>
                <a:gd name="connsiteX22" fmla="*/ 2262188 w 2281238"/>
                <a:gd name="connsiteY22" fmla="*/ 157162 h 352425"/>
                <a:gd name="connsiteX23" fmla="*/ 2245519 w 2281238"/>
                <a:gd name="connsiteY23" fmla="*/ 197643 h 352425"/>
                <a:gd name="connsiteX24" fmla="*/ 2231232 w 2281238"/>
                <a:gd name="connsiteY24" fmla="*/ 223837 h 352425"/>
                <a:gd name="connsiteX25" fmla="*/ 2202657 w 2281238"/>
                <a:gd name="connsiteY25" fmla="*/ 266700 h 352425"/>
                <a:gd name="connsiteX26" fmla="*/ 2171700 w 2281238"/>
                <a:gd name="connsiteY26" fmla="*/ 300037 h 352425"/>
                <a:gd name="connsiteX27" fmla="*/ 2135982 w 2281238"/>
                <a:gd name="connsiteY27" fmla="*/ 330993 h 352425"/>
                <a:gd name="connsiteX28" fmla="*/ 2109788 w 2281238"/>
                <a:gd name="connsiteY28" fmla="*/ 347662 h 352425"/>
                <a:gd name="connsiteX29" fmla="*/ 2090738 w 2281238"/>
                <a:gd name="connsiteY29" fmla="*/ 350043 h 352425"/>
                <a:gd name="connsiteX30" fmla="*/ 2076450 w 2281238"/>
                <a:gd name="connsiteY30" fmla="*/ 352425 h 352425"/>
                <a:gd name="connsiteX31" fmla="*/ 2050257 w 2281238"/>
                <a:gd name="connsiteY31" fmla="*/ 347662 h 352425"/>
                <a:gd name="connsiteX32" fmla="*/ 2019300 w 2281238"/>
                <a:gd name="connsiteY32" fmla="*/ 323850 h 352425"/>
                <a:gd name="connsiteX33" fmla="*/ 1988344 w 2281238"/>
                <a:gd name="connsiteY33" fmla="*/ 307181 h 352425"/>
                <a:gd name="connsiteX34" fmla="*/ 1952625 w 2281238"/>
                <a:gd name="connsiteY34" fmla="*/ 300037 h 352425"/>
                <a:gd name="connsiteX35" fmla="*/ 1852613 w 2281238"/>
                <a:gd name="connsiteY35" fmla="*/ 297656 h 352425"/>
                <a:gd name="connsiteX36" fmla="*/ 1702594 w 2281238"/>
                <a:gd name="connsiteY36" fmla="*/ 300037 h 352425"/>
                <a:gd name="connsiteX37" fmla="*/ 1388269 w 2281238"/>
                <a:gd name="connsiteY37" fmla="*/ 300037 h 352425"/>
                <a:gd name="connsiteX38" fmla="*/ 1019175 w 2281238"/>
                <a:gd name="connsiteY38" fmla="*/ 297656 h 352425"/>
                <a:gd name="connsiteX39" fmla="*/ 735807 w 2281238"/>
                <a:gd name="connsiteY39" fmla="*/ 297656 h 352425"/>
                <a:gd name="connsiteX40" fmla="*/ 433388 w 2281238"/>
                <a:gd name="connsiteY40" fmla="*/ 297656 h 352425"/>
                <a:gd name="connsiteX41" fmla="*/ 226219 w 2281238"/>
                <a:gd name="connsiteY41" fmla="*/ 297656 h 352425"/>
                <a:gd name="connsiteX42" fmla="*/ 142875 w 2281238"/>
                <a:gd name="connsiteY42" fmla="*/ 290512 h 352425"/>
                <a:gd name="connsiteX43" fmla="*/ 69057 w 2281238"/>
                <a:gd name="connsiteY43" fmla="*/ 278606 h 352425"/>
                <a:gd name="connsiteX44" fmla="*/ 52388 w 2281238"/>
                <a:gd name="connsiteY44" fmla="*/ 273843 h 352425"/>
                <a:gd name="connsiteX45" fmla="*/ 38100 w 2281238"/>
                <a:gd name="connsiteY45" fmla="*/ 261937 h 352425"/>
                <a:gd name="connsiteX46" fmla="*/ 21432 w 2281238"/>
                <a:gd name="connsiteY46" fmla="*/ 240506 h 352425"/>
                <a:gd name="connsiteX47" fmla="*/ 7144 w 2281238"/>
                <a:gd name="connsiteY47" fmla="*/ 211931 h 352425"/>
                <a:gd name="connsiteX48" fmla="*/ 2382 w 2281238"/>
                <a:gd name="connsiteY48" fmla="*/ 192881 h 352425"/>
                <a:gd name="connsiteX49" fmla="*/ 0 w 2281238"/>
                <a:gd name="connsiteY49" fmla="*/ 169068 h 352425"/>
                <a:gd name="connsiteX50" fmla="*/ 2382 w 2281238"/>
                <a:gd name="connsiteY50" fmla="*/ 152400 h 352425"/>
                <a:gd name="connsiteX51" fmla="*/ 9525 w 2281238"/>
                <a:gd name="connsiteY51" fmla="*/ 135731 h 352425"/>
                <a:gd name="connsiteX52" fmla="*/ 33338 w 2281238"/>
                <a:gd name="connsiteY52" fmla="*/ 111918 h 352425"/>
                <a:gd name="connsiteX53" fmla="*/ 59532 w 2281238"/>
                <a:gd name="connsiteY53" fmla="*/ 92868 h 352425"/>
                <a:gd name="connsiteX54" fmla="*/ 92869 w 2281238"/>
                <a:gd name="connsiteY54" fmla="*/ 73818 h 352425"/>
                <a:gd name="connsiteX55" fmla="*/ 119063 w 2281238"/>
                <a:gd name="connsiteY55" fmla="*/ 64293 h 352425"/>
                <a:gd name="connsiteX56" fmla="*/ 161925 w 2281238"/>
                <a:gd name="connsiteY56" fmla="*/ 54768 h 352425"/>
                <a:gd name="connsiteX57" fmla="*/ 192882 w 2281238"/>
                <a:gd name="connsiteY57" fmla="*/ 52387 h 352425"/>
                <a:gd name="connsiteX58" fmla="*/ 264319 w 2281238"/>
                <a:gd name="connsiteY58" fmla="*/ 57150 h 352425"/>
                <a:gd name="connsiteX59" fmla="*/ 478632 w 2281238"/>
                <a:gd name="connsiteY59" fmla="*/ 73818 h 352425"/>
                <a:gd name="connsiteX60" fmla="*/ 669132 w 2281238"/>
                <a:gd name="connsiteY60" fmla="*/ 833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81238" h="352425">
                  <a:moveTo>
                    <a:pt x="669132" y="83343"/>
                  </a:moveTo>
                  <a:lnTo>
                    <a:pt x="831057" y="90487"/>
                  </a:lnTo>
                  <a:lnTo>
                    <a:pt x="1033463" y="95250"/>
                  </a:lnTo>
                  <a:lnTo>
                    <a:pt x="1185863" y="95250"/>
                  </a:lnTo>
                  <a:lnTo>
                    <a:pt x="1304925" y="100012"/>
                  </a:lnTo>
                  <a:lnTo>
                    <a:pt x="1700213" y="95250"/>
                  </a:lnTo>
                  <a:lnTo>
                    <a:pt x="1866900" y="97631"/>
                  </a:lnTo>
                  <a:lnTo>
                    <a:pt x="2057400" y="95250"/>
                  </a:lnTo>
                  <a:lnTo>
                    <a:pt x="2100263" y="90487"/>
                  </a:lnTo>
                  <a:lnTo>
                    <a:pt x="2143125" y="80962"/>
                  </a:lnTo>
                  <a:lnTo>
                    <a:pt x="2176463" y="66675"/>
                  </a:lnTo>
                  <a:lnTo>
                    <a:pt x="2197894" y="52387"/>
                  </a:lnTo>
                  <a:lnTo>
                    <a:pt x="2219325" y="26193"/>
                  </a:lnTo>
                  <a:lnTo>
                    <a:pt x="2233613" y="9525"/>
                  </a:lnTo>
                  <a:lnTo>
                    <a:pt x="2255044" y="0"/>
                  </a:lnTo>
                  <a:lnTo>
                    <a:pt x="2266950" y="0"/>
                  </a:lnTo>
                  <a:lnTo>
                    <a:pt x="2271713" y="4762"/>
                  </a:lnTo>
                  <a:lnTo>
                    <a:pt x="2276475" y="14287"/>
                  </a:lnTo>
                  <a:lnTo>
                    <a:pt x="2281238" y="26193"/>
                  </a:lnTo>
                  <a:lnTo>
                    <a:pt x="2281238" y="47625"/>
                  </a:lnTo>
                  <a:lnTo>
                    <a:pt x="2281238" y="78581"/>
                  </a:lnTo>
                  <a:lnTo>
                    <a:pt x="2274094" y="116681"/>
                  </a:lnTo>
                  <a:lnTo>
                    <a:pt x="2262188" y="157162"/>
                  </a:lnTo>
                  <a:lnTo>
                    <a:pt x="2245519" y="197643"/>
                  </a:lnTo>
                  <a:lnTo>
                    <a:pt x="2231232" y="223837"/>
                  </a:lnTo>
                  <a:lnTo>
                    <a:pt x="2202657" y="266700"/>
                  </a:lnTo>
                  <a:lnTo>
                    <a:pt x="2171700" y="300037"/>
                  </a:lnTo>
                  <a:lnTo>
                    <a:pt x="2135982" y="330993"/>
                  </a:lnTo>
                  <a:lnTo>
                    <a:pt x="2109788" y="347662"/>
                  </a:lnTo>
                  <a:lnTo>
                    <a:pt x="2090738" y="350043"/>
                  </a:lnTo>
                  <a:lnTo>
                    <a:pt x="2076450" y="352425"/>
                  </a:lnTo>
                  <a:lnTo>
                    <a:pt x="2050257" y="347662"/>
                  </a:lnTo>
                  <a:lnTo>
                    <a:pt x="2019300" y="323850"/>
                  </a:lnTo>
                  <a:lnTo>
                    <a:pt x="1988344" y="307181"/>
                  </a:lnTo>
                  <a:lnTo>
                    <a:pt x="1952625" y="300037"/>
                  </a:lnTo>
                  <a:lnTo>
                    <a:pt x="1852613" y="297656"/>
                  </a:lnTo>
                  <a:lnTo>
                    <a:pt x="1702594" y="300037"/>
                  </a:lnTo>
                  <a:lnTo>
                    <a:pt x="1388269" y="300037"/>
                  </a:lnTo>
                  <a:lnTo>
                    <a:pt x="1019175" y="297656"/>
                  </a:lnTo>
                  <a:lnTo>
                    <a:pt x="735807" y="297656"/>
                  </a:lnTo>
                  <a:lnTo>
                    <a:pt x="433388" y="297656"/>
                  </a:lnTo>
                  <a:lnTo>
                    <a:pt x="226219" y="297656"/>
                  </a:lnTo>
                  <a:lnTo>
                    <a:pt x="142875" y="290512"/>
                  </a:lnTo>
                  <a:lnTo>
                    <a:pt x="69057" y="278606"/>
                  </a:lnTo>
                  <a:lnTo>
                    <a:pt x="52388" y="273843"/>
                  </a:lnTo>
                  <a:lnTo>
                    <a:pt x="38100" y="261937"/>
                  </a:lnTo>
                  <a:lnTo>
                    <a:pt x="21432" y="240506"/>
                  </a:lnTo>
                  <a:lnTo>
                    <a:pt x="7144" y="211931"/>
                  </a:lnTo>
                  <a:lnTo>
                    <a:pt x="2382" y="192881"/>
                  </a:lnTo>
                  <a:lnTo>
                    <a:pt x="0" y="169068"/>
                  </a:lnTo>
                  <a:lnTo>
                    <a:pt x="2382" y="152400"/>
                  </a:lnTo>
                  <a:lnTo>
                    <a:pt x="9525" y="135731"/>
                  </a:lnTo>
                  <a:lnTo>
                    <a:pt x="33338" y="111918"/>
                  </a:lnTo>
                  <a:lnTo>
                    <a:pt x="59532" y="92868"/>
                  </a:lnTo>
                  <a:lnTo>
                    <a:pt x="92869" y="73818"/>
                  </a:lnTo>
                  <a:lnTo>
                    <a:pt x="119063" y="64293"/>
                  </a:lnTo>
                  <a:lnTo>
                    <a:pt x="161925" y="54768"/>
                  </a:lnTo>
                  <a:lnTo>
                    <a:pt x="192882" y="52387"/>
                  </a:lnTo>
                  <a:lnTo>
                    <a:pt x="264319" y="57150"/>
                  </a:lnTo>
                  <a:lnTo>
                    <a:pt x="478632" y="73818"/>
                  </a:lnTo>
                  <a:lnTo>
                    <a:pt x="669132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E7F58005-970E-4604-806A-BAF11FC2596A}"/>
                </a:ext>
              </a:extLst>
            </p:cNvPr>
            <p:cNvSpPr/>
            <p:nvPr/>
          </p:nvSpPr>
          <p:spPr>
            <a:xfrm>
              <a:off x="3792538" y="4348163"/>
              <a:ext cx="1670050" cy="1371600"/>
            </a:xfrm>
            <a:custGeom>
              <a:avLst/>
              <a:gdLst>
                <a:gd name="connsiteX0" fmla="*/ 1416844 w 1669257"/>
                <a:gd name="connsiteY0" fmla="*/ 176212 h 1371600"/>
                <a:gd name="connsiteX1" fmla="*/ 1485900 w 1669257"/>
                <a:gd name="connsiteY1" fmla="*/ 92868 h 1371600"/>
                <a:gd name="connsiteX2" fmla="*/ 1540669 w 1669257"/>
                <a:gd name="connsiteY2" fmla="*/ 11906 h 1371600"/>
                <a:gd name="connsiteX3" fmla="*/ 1669257 w 1669257"/>
                <a:gd name="connsiteY3" fmla="*/ 0 h 1371600"/>
                <a:gd name="connsiteX4" fmla="*/ 1669257 w 1669257"/>
                <a:gd name="connsiteY4" fmla="*/ 264318 h 1371600"/>
                <a:gd name="connsiteX5" fmla="*/ 1571625 w 1669257"/>
                <a:gd name="connsiteY5" fmla="*/ 359568 h 1371600"/>
                <a:gd name="connsiteX6" fmla="*/ 1431132 w 1669257"/>
                <a:gd name="connsiteY6" fmla="*/ 495300 h 1371600"/>
                <a:gd name="connsiteX7" fmla="*/ 1259682 w 1669257"/>
                <a:gd name="connsiteY7" fmla="*/ 650081 h 1371600"/>
                <a:gd name="connsiteX8" fmla="*/ 1133475 w 1669257"/>
                <a:gd name="connsiteY8" fmla="*/ 750093 h 1371600"/>
                <a:gd name="connsiteX9" fmla="*/ 969169 w 1669257"/>
                <a:gd name="connsiteY9" fmla="*/ 876300 h 1371600"/>
                <a:gd name="connsiteX10" fmla="*/ 783432 w 1669257"/>
                <a:gd name="connsiteY10" fmla="*/ 1004887 h 1371600"/>
                <a:gd name="connsiteX11" fmla="*/ 621507 w 1669257"/>
                <a:gd name="connsiteY11" fmla="*/ 1100137 h 1371600"/>
                <a:gd name="connsiteX12" fmla="*/ 500063 w 1669257"/>
                <a:gd name="connsiteY12" fmla="*/ 1166812 h 1371600"/>
                <a:gd name="connsiteX13" fmla="*/ 369094 w 1669257"/>
                <a:gd name="connsiteY13" fmla="*/ 1231106 h 1371600"/>
                <a:gd name="connsiteX14" fmla="*/ 226219 w 1669257"/>
                <a:gd name="connsiteY14" fmla="*/ 1295400 h 1371600"/>
                <a:gd name="connsiteX15" fmla="*/ 42863 w 1669257"/>
                <a:gd name="connsiteY15" fmla="*/ 1366837 h 1371600"/>
                <a:gd name="connsiteX16" fmla="*/ 19050 w 1669257"/>
                <a:gd name="connsiteY16" fmla="*/ 1371600 h 1371600"/>
                <a:gd name="connsiteX17" fmla="*/ 7144 w 1669257"/>
                <a:gd name="connsiteY17" fmla="*/ 1371600 h 1371600"/>
                <a:gd name="connsiteX18" fmla="*/ 0 w 1669257"/>
                <a:gd name="connsiteY18" fmla="*/ 1366837 h 1371600"/>
                <a:gd name="connsiteX19" fmla="*/ 0 w 1669257"/>
                <a:gd name="connsiteY19" fmla="*/ 1352550 h 1371600"/>
                <a:gd name="connsiteX20" fmla="*/ 9525 w 1669257"/>
                <a:gd name="connsiteY20" fmla="*/ 1323975 h 1371600"/>
                <a:gd name="connsiteX21" fmla="*/ 23813 w 1669257"/>
                <a:gd name="connsiteY21" fmla="*/ 1307306 h 1371600"/>
                <a:gd name="connsiteX22" fmla="*/ 109538 w 1669257"/>
                <a:gd name="connsiteY22" fmla="*/ 1259681 h 1371600"/>
                <a:gd name="connsiteX23" fmla="*/ 321469 w 1669257"/>
                <a:gd name="connsiteY23" fmla="*/ 1126331 h 1371600"/>
                <a:gd name="connsiteX24" fmla="*/ 492919 w 1669257"/>
                <a:gd name="connsiteY24" fmla="*/ 1014412 h 1371600"/>
                <a:gd name="connsiteX25" fmla="*/ 652463 w 1669257"/>
                <a:gd name="connsiteY25" fmla="*/ 900112 h 1371600"/>
                <a:gd name="connsiteX26" fmla="*/ 766763 w 1669257"/>
                <a:gd name="connsiteY26" fmla="*/ 809625 h 1371600"/>
                <a:gd name="connsiteX27" fmla="*/ 888207 w 1669257"/>
                <a:gd name="connsiteY27" fmla="*/ 707231 h 1371600"/>
                <a:gd name="connsiteX28" fmla="*/ 997744 w 1669257"/>
                <a:gd name="connsiteY28" fmla="*/ 611981 h 1371600"/>
                <a:gd name="connsiteX29" fmla="*/ 1102519 w 1669257"/>
                <a:gd name="connsiteY29" fmla="*/ 511968 h 1371600"/>
                <a:gd name="connsiteX30" fmla="*/ 1219200 w 1669257"/>
                <a:gd name="connsiteY30" fmla="*/ 395287 h 1371600"/>
                <a:gd name="connsiteX31" fmla="*/ 1416844 w 1669257"/>
                <a:gd name="connsiteY31" fmla="*/ 17621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9257" h="1371600">
                  <a:moveTo>
                    <a:pt x="1416844" y="176212"/>
                  </a:moveTo>
                  <a:lnTo>
                    <a:pt x="1485900" y="92868"/>
                  </a:lnTo>
                  <a:lnTo>
                    <a:pt x="1540669" y="11906"/>
                  </a:lnTo>
                  <a:lnTo>
                    <a:pt x="1669257" y="0"/>
                  </a:lnTo>
                  <a:lnTo>
                    <a:pt x="1669257" y="264318"/>
                  </a:lnTo>
                  <a:lnTo>
                    <a:pt x="1571625" y="359568"/>
                  </a:lnTo>
                  <a:lnTo>
                    <a:pt x="1431132" y="495300"/>
                  </a:lnTo>
                  <a:lnTo>
                    <a:pt x="1259682" y="650081"/>
                  </a:lnTo>
                  <a:lnTo>
                    <a:pt x="1133475" y="750093"/>
                  </a:lnTo>
                  <a:lnTo>
                    <a:pt x="969169" y="876300"/>
                  </a:lnTo>
                  <a:lnTo>
                    <a:pt x="783432" y="1004887"/>
                  </a:lnTo>
                  <a:lnTo>
                    <a:pt x="621507" y="1100137"/>
                  </a:lnTo>
                  <a:lnTo>
                    <a:pt x="500063" y="1166812"/>
                  </a:lnTo>
                  <a:lnTo>
                    <a:pt x="369094" y="1231106"/>
                  </a:lnTo>
                  <a:lnTo>
                    <a:pt x="226219" y="1295400"/>
                  </a:lnTo>
                  <a:lnTo>
                    <a:pt x="42863" y="1366837"/>
                  </a:lnTo>
                  <a:lnTo>
                    <a:pt x="19050" y="1371600"/>
                  </a:lnTo>
                  <a:lnTo>
                    <a:pt x="7144" y="1371600"/>
                  </a:lnTo>
                  <a:lnTo>
                    <a:pt x="0" y="1366837"/>
                  </a:lnTo>
                  <a:lnTo>
                    <a:pt x="0" y="1352550"/>
                  </a:lnTo>
                  <a:lnTo>
                    <a:pt x="9525" y="1323975"/>
                  </a:lnTo>
                  <a:lnTo>
                    <a:pt x="23813" y="1307306"/>
                  </a:lnTo>
                  <a:lnTo>
                    <a:pt x="109538" y="1259681"/>
                  </a:lnTo>
                  <a:lnTo>
                    <a:pt x="321469" y="1126331"/>
                  </a:lnTo>
                  <a:lnTo>
                    <a:pt x="492919" y="1014412"/>
                  </a:lnTo>
                  <a:lnTo>
                    <a:pt x="652463" y="900112"/>
                  </a:lnTo>
                  <a:lnTo>
                    <a:pt x="766763" y="809625"/>
                  </a:lnTo>
                  <a:lnTo>
                    <a:pt x="888207" y="707231"/>
                  </a:lnTo>
                  <a:lnTo>
                    <a:pt x="997744" y="611981"/>
                  </a:lnTo>
                  <a:lnTo>
                    <a:pt x="1102519" y="511968"/>
                  </a:lnTo>
                  <a:lnTo>
                    <a:pt x="1219200" y="395287"/>
                  </a:lnTo>
                  <a:lnTo>
                    <a:pt x="14168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83BCD2B0-23E1-4879-9A80-797A17A99517}"/>
                </a:ext>
              </a:extLst>
            </p:cNvPr>
            <p:cNvSpPr/>
            <p:nvPr/>
          </p:nvSpPr>
          <p:spPr>
            <a:xfrm>
              <a:off x="5570538" y="4306888"/>
              <a:ext cx="1841500" cy="1355725"/>
            </a:xfrm>
            <a:custGeom>
              <a:avLst/>
              <a:gdLst>
                <a:gd name="connsiteX0" fmla="*/ 647700 w 1843087"/>
                <a:gd name="connsiteY0" fmla="*/ 564357 h 1354932"/>
                <a:gd name="connsiteX1" fmla="*/ 576262 w 1843087"/>
                <a:gd name="connsiteY1" fmla="*/ 504825 h 1354932"/>
                <a:gd name="connsiteX2" fmla="*/ 495300 w 1843087"/>
                <a:gd name="connsiteY2" fmla="*/ 433388 h 1354932"/>
                <a:gd name="connsiteX3" fmla="*/ 361950 w 1843087"/>
                <a:gd name="connsiteY3" fmla="*/ 309563 h 1354932"/>
                <a:gd name="connsiteX4" fmla="*/ 266700 w 1843087"/>
                <a:gd name="connsiteY4" fmla="*/ 216694 h 1354932"/>
                <a:gd name="connsiteX5" fmla="*/ 178594 w 1843087"/>
                <a:gd name="connsiteY5" fmla="*/ 128588 h 1354932"/>
                <a:gd name="connsiteX6" fmla="*/ 61912 w 1843087"/>
                <a:gd name="connsiteY6" fmla="*/ 0 h 1354932"/>
                <a:gd name="connsiteX7" fmla="*/ 0 w 1843087"/>
                <a:gd name="connsiteY7" fmla="*/ 0 h 1354932"/>
                <a:gd name="connsiteX8" fmla="*/ 7144 w 1843087"/>
                <a:gd name="connsiteY8" fmla="*/ 97632 h 1354932"/>
                <a:gd name="connsiteX9" fmla="*/ 95250 w 1843087"/>
                <a:gd name="connsiteY9" fmla="*/ 180975 h 1354932"/>
                <a:gd name="connsiteX10" fmla="*/ 185737 w 1843087"/>
                <a:gd name="connsiteY10" fmla="*/ 290513 h 1354932"/>
                <a:gd name="connsiteX11" fmla="*/ 352425 w 1843087"/>
                <a:gd name="connsiteY11" fmla="*/ 488157 h 1354932"/>
                <a:gd name="connsiteX12" fmla="*/ 492919 w 1843087"/>
                <a:gd name="connsiteY12" fmla="*/ 661988 h 1354932"/>
                <a:gd name="connsiteX13" fmla="*/ 581025 w 1843087"/>
                <a:gd name="connsiteY13" fmla="*/ 773907 h 1354932"/>
                <a:gd name="connsiteX14" fmla="*/ 661987 w 1843087"/>
                <a:gd name="connsiteY14" fmla="*/ 873919 h 1354932"/>
                <a:gd name="connsiteX15" fmla="*/ 769144 w 1843087"/>
                <a:gd name="connsiteY15" fmla="*/ 1012032 h 1354932"/>
                <a:gd name="connsiteX16" fmla="*/ 838200 w 1843087"/>
                <a:gd name="connsiteY16" fmla="*/ 1097757 h 1354932"/>
                <a:gd name="connsiteX17" fmla="*/ 890587 w 1843087"/>
                <a:gd name="connsiteY17" fmla="*/ 1159669 h 1354932"/>
                <a:gd name="connsiteX18" fmla="*/ 942975 w 1843087"/>
                <a:gd name="connsiteY18" fmla="*/ 1216819 h 1354932"/>
                <a:gd name="connsiteX19" fmla="*/ 1004887 w 1843087"/>
                <a:gd name="connsiteY19" fmla="*/ 1273969 h 1354932"/>
                <a:gd name="connsiteX20" fmla="*/ 1059656 w 1843087"/>
                <a:gd name="connsiteY20" fmla="*/ 1316832 h 1354932"/>
                <a:gd name="connsiteX21" fmla="*/ 1100137 w 1843087"/>
                <a:gd name="connsiteY21" fmla="*/ 1338263 h 1354932"/>
                <a:gd name="connsiteX22" fmla="*/ 1140619 w 1843087"/>
                <a:gd name="connsiteY22" fmla="*/ 1352550 h 1354932"/>
                <a:gd name="connsiteX23" fmla="*/ 1295400 w 1843087"/>
                <a:gd name="connsiteY23" fmla="*/ 1354932 h 1354932"/>
                <a:gd name="connsiteX24" fmla="*/ 1571625 w 1843087"/>
                <a:gd name="connsiteY24" fmla="*/ 1352550 h 1354932"/>
                <a:gd name="connsiteX25" fmla="*/ 1804987 w 1843087"/>
                <a:gd name="connsiteY25" fmla="*/ 1352550 h 1354932"/>
                <a:gd name="connsiteX26" fmla="*/ 1821656 w 1843087"/>
                <a:gd name="connsiteY26" fmla="*/ 1347788 h 1354932"/>
                <a:gd name="connsiteX27" fmla="*/ 1840706 w 1843087"/>
                <a:gd name="connsiteY27" fmla="*/ 1335882 h 1354932"/>
                <a:gd name="connsiteX28" fmla="*/ 1843087 w 1843087"/>
                <a:gd name="connsiteY28" fmla="*/ 1321594 h 1354932"/>
                <a:gd name="connsiteX29" fmla="*/ 1838325 w 1843087"/>
                <a:gd name="connsiteY29" fmla="*/ 1307307 h 1354932"/>
                <a:gd name="connsiteX30" fmla="*/ 1824037 w 1843087"/>
                <a:gd name="connsiteY30" fmla="*/ 1295400 h 1354932"/>
                <a:gd name="connsiteX31" fmla="*/ 1776412 w 1843087"/>
                <a:gd name="connsiteY31" fmla="*/ 1273969 h 1354932"/>
                <a:gd name="connsiteX32" fmla="*/ 1709737 w 1843087"/>
                <a:gd name="connsiteY32" fmla="*/ 1245394 h 1354932"/>
                <a:gd name="connsiteX33" fmla="*/ 1602581 w 1843087"/>
                <a:gd name="connsiteY33" fmla="*/ 1195388 h 1354932"/>
                <a:gd name="connsiteX34" fmla="*/ 1509712 w 1843087"/>
                <a:gd name="connsiteY34" fmla="*/ 1147763 h 1354932"/>
                <a:gd name="connsiteX35" fmla="*/ 1421606 w 1843087"/>
                <a:gd name="connsiteY35" fmla="*/ 1100138 h 1354932"/>
                <a:gd name="connsiteX36" fmla="*/ 1264444 w 1843087"/>
                <a:gd name="connsiteY36" fmla="*/ 1009650 h 1354932"/>
                <a:gd name="connsiteX37" fmla="*/ 1183481 w 1843087"/>
                <a:gd name="connsiteY37" fmla="*/ 959644 h 1354932"/>
                <a:gd name="connsiteX38" fmla="*/ 1059656 w 1843087"/>
                <a:gd name="connsiteY38" fmla="*/ 876300 h 1354932"/>
                <a:gd name="connsiteX39" fmla="*/ 957262 w 1843087"/>
                <a:gd name="connsiteY39" fmla="*/ 804863 h 1354932"/>
                <a:gd name="connsiteX40" fmla="*/ 845344 w 1843087"/>
                <a:gd name="connsiteY40" fmla="*/ 723900 h 1354932"/>
                <a:gd name="connsiteX41" fmla="*/ 647700 w 1843087"/>
                <a:gd name="connsiteY41" fmla="*/ 564357 h 13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087" h="1354932">
                  <a:moveTo>
                    <a:pt x="647700" y="564357"/>
                  </a:moveTo>
                  <a:lnTo>
                    <a:pt x="576262" y="504825"/>
                  </a:lnTo>
                  <a:lnTo>
                    <a:pt x="495300" y="433388"/>
                  </a:lnTo>
                  <a:lnTo>
                    <a:pt x="361950" y="309563"/>
                  </a:lnTo>
                  <a:lnTo>
                    <a:pt x="266700" y="216694"/>
                  </a:lnTo>
                  <a:lnTo>
                    <a:pt x="178594" y="128588"/>
                  </a:lnTo>
                  <a:lnTo>
                    <a:pt x="61912" y="0"/>
                  </a:lnTo>
                  <a:lnTo>
                    <a:pt x="0" y="0"/>
                  </a:lnTo>
                  <a:lnTo>
                    <a:pt x="7144" y="97632"/>
                  </a:lnTo>
                  <a:lnTo>
                    <a:pt x="95250" y="180975"/>
                  </a:lnTo>
                  <a:lnTo>
                    <a:pt x="185737" y="290513"/>
                  </a:lnTo>
                  <a:lnTo>
                    <a:pt x="352425" y="488157"/>
                  </a:lnTo>
                  <a:lnTo>
                    <a:pt x="492919" y="661988"/>
                  </a:lnTo>
                  <a:lnTo>
                    <a:pt x="581025" y="773907"/>
                  </a:lnTo>
                  <a:lnTo>
                    <a:pt x="661987" y="873919"/>
                  </a:lnTo>
                  <a:lnTo>
                    <a:pt x="769144" y="1012032"/>
                  </a:lnTo>
                  <a:lnTo>
                    <a:pt x="838200" y="1097757"/>
                  </a:lnTo>
                  <a:lnTo>
                    <a:pt x="890587" y="1159669"/>
                  </a:lnTo>
                  <a:lnTo>
                    <a:pt x="942975" y="1216819"/>
                  </a:lnTo>
                  <a:lnTo>
                    <a:pt x="1004887" y="1273969"/>
                  </a:lnTo>
                  <a:lnTo>
                    <a:pt x="1059656" y="1316832"/>
                  </a:lnTo>
                  <a:lnTo>
                    <a:pt x="1100137" y="1338263"/>
                  </a:lnTo>
                  <a:lnTo>
                    <a:pt x="1140619" y="1352550"/>
                  </a:lnTo>
                  <a:lnTo>
                    <a:pt x="1295400" y="1354932"/>
                  </a:lnTo>
                  <a:lnTo>
                    <a:pt x="1571625" y="1352550"/>
                  </a:lnTo>
                  <a:lnTo>
                    <a:pt x="1804987" y="1352550"/>
                  </a:lnTo>
                  <a:lnTo>
                    <a:pt x="1821656" y="1347788"/>
                  </a:lnTo>
                  <a:lnTo>
                    <a:pt x="1840706" y="1335882"/>
                  </a:lnTo>
                  <a:lnTo>
                    <a:pt x="1843087" y="1321594"/>
                  </a:lnTo>
                  <a:lnTo>
                    <a:pt x="1838325" y="1307307"/>
                  </a:lnTo>
                  <a:lnTo>
                    <a:pt x="1824037" y="1295400"/>
                  </a:lnTo>
                  <a:lnTo>
                    <a:pt x="1776412" y="1273969"/>
                  </a:lnTo>
                  <a:lnTo>
                    <a:pt x="1709737" y="1245394"/>
                  </a:lnTo>
                  <a:lnTo>
                    <a:pt x="1602581" y="1195388"/>
                  </a:lnTo>
                  <a:lnTo>
                    <a:pt x="1509712" y="1147763"/>
                  </a:lnTo>
                  <a:lnTo>
                    <a:pt x="1421606" y="1100138"/>
                  </a:lnTo>
                  <a:lnTo>
                    <a:pt x="1264444" y="1009650"/>
                  </a:lnTo>
                  <a:lnTo>
                    <a:pt x="1183481" y="959644"/>
                  </a:lnTo>
                  <a:lnTo>
                    <a:pt x="1059656" y="876300"/>
                  </a:lnTo>
                  <a:lnTo>
                    <a:pt x="957262" y="804863"/>
                  </a:lnTo>
                  <a:lnTo>
                    <a:pt x="845344" y="723900"/>
                  </a:lnTo>
                  <a:lnTo>
                    <a:pt x="64770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555EAFD-04C9-4B1B-B4C4-119B490E42DC}"/>
              </a:ext>
            </a:extLst>
          </p:cNvPr>
          <p:cNvSpPr/>
          <p:nvPr/>
        </p:nvSpPr>
        <p:spPr>
          <a:xfrm>
            <a:off x="3038475" y="1524000"/>
            <a:ext cx="1017588" cy="1328738"/>
          </a:xfrm>
          <a:custGeom>
            <a:avLst/>
            <a:gdLst>
              <a:gd name="connsiteX0" fmla="*/ 719138 w 1016794"/>
              <a:gd name="connsiteY0" fmla="*/ 657225 h 1328738"/>
              <a:gd name="connsiteX1" fmla="*/ 540544 w 1016794"/>
              <a:gd name="connsiteY1" fmla="*/ 852488 h 1328738"/>
              <a:gd name="connsiteX2" fmla="*/ 371475 w 1016794"/>
              <a:gd name="connsiteY2" fmla="*/ 1035844 h 1328738"/>
              <a:gd name="connsiteX3" fmla="*/ 269081 w 1016794"/>
              <a:gd name="connsiteY3" fmla="*/ 1150144 h 1328738"/>
              <a:gd name="connsiteX4" fmla="*/ 171450 w 1016794"/>
              <a:gd name="connsiteY4" fmla="*/ 1254919 h 1328738"/>
              <a:gd name="connsiteX5" fmla="*/ 97631 w 1016794"/>
              <a:gd name="connsiteY5" fmla="*/ 1328738 h 1328738"/>
              <a:gd name="connsiteX6" fmla="*/ 0 w 1016794"/>
              <a:gd name="connsiteY6" fmla="*/ 1252538 h 1328738"/>
              <a:gd name="connsiteX7" fmla="*/ 47625 w 1016794"/>
              <a:gd name="connsiteY7" fmla="*/ 1183481 h 1328738"/>
              <a:gd name="connsiteX8" fmla="*/ 102394 w 1016794"/>
              <a:gd name="connsiteY8" fmla="*/ 1114425 h 1328738"/>
              <a:gd name="connsiteX9" fmla="*/ 238125 w 1016794"/>
              <a:gd name="connsiteY9" fmla="*/ 942975 h 1328738"/>
              <a:gd name="connsiteX10" fmla="*/ 328613 w 1016794"/>
              <a:gd name="connsiteY10" fmla="*/ 814388 h 1328738"/>
              <a:gd name="connsiteX11" fmla="*/ 459581 w 1016794"/>
              <a:gd name="connsiteY11" fmla="*/ 626269 h 1328738"/>
              <a:gd name="connsiteX12" fmla="*/ 533400 w 1016794"/>
              <a:gd name="connsiteY12" fmla="*/ 509588 h 1328738"/>
              <a:gd name="connsiteX13" fmla="*/ 628650 w 1016794"/>
              <a:gd name="connsiteY13" fmla="*/ 369094 h 1328738"/>
              <a:gd name="connsiteX14" fmla="*/ 666750 w 1016794"/>
              <a:gd name="connsiteY14" fmla="*/ 314325 h 1328738"/>
              <a:gd name="connsiteX15" fmla="*/ 697706 w 1016794"/>
              <a:gd name="connsiteY15" fmla="*/ 266700 h 1328738"/>
              <a:gd name="connsiteX16" fmla="*/ 704850 w 1016794"/>
              <a:gd name="connsiteY16" fmla="*/ 238125 h 1328738"/>
              <a:gd name="connsiteX17" fmla="*/ 704850 w 1016794"/>
              <a:gd name="connsiteY17" fmla="*/ 209550 h 1328738"/>
              <a:gd name="connsiteX18" fmla="*/ 700088 w 1016794"/>
              <a:gd name="connsiteY18" fmla="*/ 183356 h 1328738"/>
              <a:gd name="connsiteX19" fmla="*/ 678656 w 1016794"/>
              <a:gd name="connsiteY19" fmla="*/ 145256 h 1328738"/>
              <a:gd name="connsiteX20" fmla="*/ 626269 w 1016794"/>
              <a:gd name="connsiteY20" fmla="*/ 92869 h 1328738"/>
              <a:gd name="connsiteX21" fmla="*/ 597694 w 1016794"/>
              <a:gd name="connsiteY21" fmla="*/ 64294 h 1328738"/>
              <a:gd name="connsiteX22" fmla="*/ 590550 w 1016794"/>
              <a:gd name="connsiteY22" fmla="*/ 52388 h 1328738"/>
              <a:gd name="connsiteX23" fmla="*/ 583406 w 1016794"/>
              <a:gd name="connsiteY23" fmla="*/ 30956 h 1328738"/>
              <a:gd name="connsiteX24" fmla="*/ 585788 w 1016794"/>
              <a:gd name="connsiteY24" fmla="*/ 14288 h 1328738"/>
              <a:gd name="connsiteX25" fmla="*/ 595313 w 1016794"/>
              <a:gd name="connsiteY25" fmla="*/ 2381 h 1328738"/>
              <a:gd name="connsiteX26" fmla="*/ 611981 w 1016794"/>
              <a:gd name="connsiteY26" fmla="*/ 0 h 1328738"/>
              <a:gd name="connsiteX27" fmla="*/ 635794 w 1016794"/>
              <a:gd name="connsiteY27" fmla="*/ 7144 h 1328738"/>
              <a:gd name="connsiteX28" fmla="*/ 714375 w 1016794"/>
              <a:gd name="connsiteY28" fmla="*/ 54769 h 1328738"/>
              <a:gd name="connsiteX29" fmla="*/ 816769 w 1016794"/>
              <a:gd name="connsiteY29" fmla="*/ 116681 h 1328738"/>
              <a:gd name="connsiteX30" fmla="*/ 881063 w 1016794"/>
              <a:gd name="connsiteY30" fmla="*/ 159544 h 1328738"/>
              <a:gd name="connsiteX31" fmla="*/ 933450 w 1016794"/>
              <a:gd name="connsiteY31" fmla="*/ 200025 h 1328738"/>
              <a:gd name="connsiteX32" fmla="*/ 981075 w 1016794"/>
              <a:gd name="connsiteY32" fmla="*/ 242888 h 1328738"/>
              <a:gd name="connsiteX33" fmla="*/ 1002506 w 1016794"/>
              <a:gd name="connsiteY33" fmla="*/ 271463 h 1328738"/>
              <a:gd name="connsiteX34" fmla="*/ 1014413 w 1016794"/>
              <a:gd name="connsiteY34" fmla="*/ 297656 h 1328738"/>
              <a:gd name="connsiteX35" fmla="*/ 1016794 w 1016794"/>
              <a:gd name="connsiteY35" fmla="*/ 314325 h 1328738"/>
              <a:gd name="connsiteX36" fmla="*/ 1009650 w 1016794"/>
              <a:gd name="connsiteY36" fmla="*/ 342900 h 1328738"/>
              <a:gd name="connsiteX37" fmla="*/ 985838 w 1016794"/>
              <a:gd name="connsiteY37" fmla="*/ 373856 h 1328738"/>
              <a:gd name="connsiteX38" fmla="*/ 919163 w 1016794"/>
              <a:gd name="connsiteY38" fmla="*/ 433388 h 1328738"/>
              <a:gd name="connsiteX39" fmla="*/ 719138 w 1016794"/>
              <a:gd name="connsiteY39" fmla="*/ 657225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16794" h="1328738">
                <a:moveTo>
                  <a:pt x="719138" y="657225"/>
                </a:moveTo>
                <a:lnTo>
                  <a:pt x="540544" y="852488"/>
                </a:lnTo>
                <a:lnTo>
                  <a:pt x="371475" y="1035844"/>
                </a:lnTo>
                <a:lnTo>
                  <a:pt x="269081" y="1150144"/>
                </a:lnTo>
                <a:lnTo>
                  <a:pt x="171450" y="1254919"/>
                </a:lnTo>
                <a:lnTo>
                  <a:pt x="97631" y="1328738"/>
                </a:lnTo>
                <a:lnTo>
                  <a:pt x="0" y="1252538"/>
                </a:lnTo>
                <a:lnTo>
                  <a:pt x="47625" y="1183481"/>
                </a:lnTo>
                <a:lnTo>
                  <a:pt x="102394" y="1114425"/>
                </a:lnTo>
                <a:lnTo>
                  <a:pt x="238125" y="942975"/>
                </a:lnTo>
                <a:lnTo>
                  <a:pt x="328613" y="814388"/>
                </a:lnTo>
                <a:lnTo>
                  <a:pt x="459581" y="626269"/>
                </a:lnTo>
                <a:lnTo>
                  <a:pt x="533400" y="509588"/>
                </a:lnTo>
                <a:lnTo>
                  <a:pt x="628650" y="369094"/>
                </a:lnTo>
                <a:lnTo>
                  <a:pt x="666750" y="314325"/>
                </a:lnTo>
                <a:lnTo>
                  <a:pt x="697706" y="266700"/>
                </a:lnTo>
                <a:lnTo>
                  <a:pt x="704850" y="238125"/>
                </a:lnTo>
                <a:lnTo>
                  <a:pt x="704850" y="209550"/>
                </a:lnTo>
                <a:lnTo>
                  <a:pt x="700088" y="183356"/>
                </a:lnTo>
                <a:lnTo>
                  <a:pt x="678656" y="145256"/>
                </a:lnTo>
                <a:lnTo>
                  <a:pt x="626269" y="92869"/>
                </a:lnTo>
                <a:lnTo>
                  <a:pt x="597694" y="64294"/>
                </a:lnTo>
                <a:lnTo>
                  <a:pt x="590550" y="52388"/>
                </a:lnTo>
                <a:lnTo>
                  <a:pt x="583406" y="30956"/>
                </a:lnTo>
                <a:lnTo>
                  <a:pt x="585788" y="14288"/>
                </a:lnTo>
                <a:lnTo>
                  <a:pt x="595313" y="2381"/>
                </a:lnTo>
                <a:lnTo>
                  <a:pt x="611981" y="0"/>
                </a:lnTo>
                <a:lnTo>
                  <a:pt x="635794" y="7144"/>
                </a:lnTo>
                <a:lnTo>
                  <a:pt x="714375" y="54769"/>
                </a:lnTo>
                <a:lnTo>
                  <a:pt x="816769" y="116681"/>
                </a:lnTo>
                <a:lnTo>
                  <a:pt x="881063" y="159544"/>
                </a:lnTo>
                <a:lnTo>
                  <a:pt x="933450" y="200025"/>
                </a:lnTo>
                <a:lnTo>
                  <a:pt x="981075" y="242888"/>
                </a:lnTo>
                <a:lnTo>
                  <a:pt x="1002506" y="271463"/>
                </a:lnTo>
                <a:lnTo>
                  <a:pt x="1014413" y="297656"/>
                </a:lnTo>
                <a:lnTo>
                  <a:pt x="1016794" y="314325"/>
                </a:lnTo>
                <a:lnTo>
                  <a:pt x="1009650" y="342900"/>
                </a:lnTo>
                <a:lnTo>
                  <a:pt x="985838" y="373856"/>
                </a:lnTo>
                <a:lnTo>
                  <a:pt x="919163" y="433388"/>
                </a:lnTo>
                <a:lnTo>
                  <a:pt x="719138" y="657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1359C9-083C-43AA-9632-6D4E2455EB87}"/>
              </a:ext>
            </a:extLst>
          </p:cNvPr>
          <p:cNvSpPr/>
          <p:nvPr/>
        </p:nvSpPr>
        <p:spPr>
          <a:xfrm>
            <a:off x="4194175" y="4124325"/>
            <a:ext cx="525463" cy="973138"/>
          </a:xfrm>
          <a:custGeom>
            <a:avLst/>
            <a:gdLst>
              <a:gd name="connsiteX0" fmla="*/ 245269 w 526257"/>
              <a:gd name="connsiteY0" fmla="*/ 704850 h 973931"/>
              <a:gd name="connsiteX1" fmla="*/ 135732 w 526257"/>
              <a:gd name="connsiteY1" fmla="*/ 383381 h 973931"/>
              <a:gd name="connsiteX2" fmla="*/ 66675 w 526257"/>
              <a:gd name="connsiteY2" fmla="*/ 202406 h 973931"/>
              <a:gd name="connsiteX3" fmla="*/ 16669 w 526257"/>
              <a:gd name="connsiteY3" fmla="*/ 71438 h 973931"/>
              <a:gd name="connsiteX4" fmla="*/ 4763 w 526257"/>
              <a:gd name="connsiteY4" fmla="*/ 42863 h 973931"/>
              <a:gd name="connsiteX5" fmla="*/ 0 w 526257"/>
              <a:gd name="connsiteY5" fmla="*/ 26194 h 973931"/>
              <a:gd name="connsiteX6" fmla="*/ 2382 w 526257"/>
              <a:gd name="connsiteY6" fmla="*/ 11906 h 973931"/>
              <a:gd name="connsiteX7" fmla="*/ 9525 w 526257"/>
              <a:gd name="connsiteY7" fmla="*/ 0 h 973931"/>
              <a:gd name="connsiteX8" fmla="*/ 26194 w 526257"/>
              <a:gd name="connsiteY8" fmla="*/ 0 h 973931"/>
              <a:gd name="connsiteX9" fmla="*/ 47625 w 526257"/>
              <a:gd name="connsiteY9" fmla="*/ 4763 h 973931"/>
              <a:gd name="connsiteX10" fmla="*/ 71438 w 526257"/>
              <a:gd name="connsiteY10" fmla="*/ 26194 h 973931"/>
              <a:gd name="connsiteX11" fmla="*/ 173832 w 526257"/>
              <a:gd name="connsiteY11" fmla="*/ 154781 h 973931"/>
              <a:gd name="connsiteX12" fmla="*/ 290513 w 526257"/>
              <a:gd name="connsiteY12" fmla="*/ 290513 h 973931"/>
              <a:gd name="connsiteX13" fmla="*/ 354807 w 526257"/>
              <a:gd name="connsiteY13" fmla="*/ 366713 h 973931"/>
              <a:gd name="connsiteX14" fmla="*/ 414338 w 526257"/>
              <a:gd name="connsiteY14" fmla="*/ 438150 h 973931"/>
              <a:gd name="connsiteX15" fmla="*/ 438150 w 526257"/>
              <a:gd name="connsiteY15" fmla="*/ 469106 h 973931"/>
              <a:gd name="connsiteX16" fmla="*/ 464344 w 526257"/>
              <a:gd name="connsiteY16" fmla="*/ 509588 h 973931"/>
              <a:gd name="connsiteX17" fmla="*/ 488157 w 526257"/>
              <a:gd name="connsiteY17" fmla="*/ 559594 h 973931"/>
              <a:gd name="connsiteX18" fmla="*/ 502444 w 526257"/>
              <a:gd name="connsiteY18" fmla="*/ 604838 h 973931"/>
              <a:gd name="connsiteX19" fmla="*/ 519113 w 526257"/>
              <a:gd name="connsiteY19" fmla="*/ 657225 h 973931"/>
              <a:gd name="connsiteX20" fmla="*/ 523875 w 526257"/>
              <a:gd name="connsiteY20" fmla="*/ 709613 h 973931"/>
              <a:gd name="connsiteX21" fmla="*/ 526257 w 526257"/>
              <a:gd name="connsiteY21" fmla="*/ 764381 h 973931"/>
              <a:gd name="connsiteX22" fmla="*/ 516732 w 526257"/>
              <a:gd name="connsiteY22" fmla="*/ 828675 h 973931"/>
              <a:gd name="connsiteX23" fmla="*/ 507207 w 526257"/>
              <a:gd name="connsiteY23" fmla="*/ 859631 h 973931"/>
              <a:gd name="connsiteX24" fmla="*/ 490538 w 526257"/>
              <a:gd name="connsiteY24" fmla="*/ 900113 h 973931"/>
              <a:gd name="connsiteX25" fmla="*/ 471488 w 526257"/>
              <a:gd name="connsiteY25" fmla="*/ 926306 h 973931"/>
              <a:gd name="connsiteX26" fmla="*/ 440532 w 526257"/>
              <a:gd name="connsiteY26" fmla="*/ 954881 h 973931"/>
              <a:gd name="connsiteX27" fmla="*/ 414338 w 526257"/>
              <a:gd name="connsiteY27" fmla="*/ 969169 h 973931"/>
              <a:gd name="connsiteX28" fmla="*/ 395288 w 526257"/>
              <a:gd name="connsiteY28" fmla="*/ 973931 h 973931"/>
              <a:gd name="connsiteX29" fmla="*/ 369094 w 526257"/>
              <a:gd name="connsiteY29" fmla="*/ 969169 h 973931"/>
              <a:gd name="connsiteX30" fmla="*/ 347663 w 526257"/>
              <a:gd name="connsiteY30" fmla="*/ 959644 h 973931"/>
              <a:gd name="connsiteX31" fmla="*/ 319088 w 526257"/>
              <a:gd name="connsiteY31" fmla="*/ 933450 h 973931"/>
              <a:gd name="connsiteX32" fmla="*/ 307182 w 526257"/>
              <a:gd name="connsiteY32" fmla="*/ 904875 h 973931"/>
              <a:gd name="connsiteX33" fmla="*/ 278607 w 526257"/>
              <a:gd name="connsiteY33" fmla="*/ 814388 h 973931"/>
              <a:gd name="connsiteX34" fmla="*/ 245269 w 526257"/>
              <a:gd name="connsiteY34" fmla="*/ 704850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26257" h="973931">
                <a:moveTo>
                  <a:pt x="245269" y="704850"/>
                </a:moveTo>
                <a:lnTo>
                  <a:pt x="135732" y="383381"/>
                </a:lnTo>
                <a:lnTo>
                  <a:pt x="66675" y="202406"/>
                </a:lnTo>
                <a:lnTo>
                  <a:pt x="16669" y="71438"/>
                </a:lnTo>
                <a:lnTo>
                  <a:pt x="4763" y="42863"/>
                </a:lnTo>
                <a:lnTo>
                  <a:pt x="0" y="26194"/>
                </a:lnTo>
                <a:lnTo>
                  <a:pt x="2382" y="11906"/>
                </a:lnTo>
                <a:lnTo>
                  <a:pt x="9525" y="0"/>
                </a:lnTo>
                <a:lnTo>
                  <a:pt x="26194" y="0"/>
                </a:lnTo>
                <a:lnTo>
                  <a:pt x="47625" y="4763"/>
                </a:lnTo>
                <a:lnTo>
                  <a:pt x="71438" y="26194"/>
                </a:lnTo>
                <a:lnTo>
                  <a:pt x="173832" y="154781"/>
                </a:lnTo>
                <a:lnTo>
                  <a:pt x="290513" y="290513"/>
                </a:lnTo>
                <a:lnTo>
                  <a:pt x="354807" y="366713"/>
                </a:lnTo>
                <a:lnTo>
                  <a:pt x="414338" y="438150"/>
                </a:lnTo>
                <a:lnTo>
                  <a:pt x="438150" y="469106"/>
                </a:lnTo>
                <a:lnTo>
                  <a:pt x="464344" y="509588"/>
                </a:lnTo>
                <a:lnTo>
                  <a:pt x="488157" y="559594"/>
                </a:lnTo>
                <a:lnTo>
                  <a:pt x="502444" y="604838"/>
                </a:lnTo>
                <a:lnTo>
                  <a:pt x="519113" y="657225"/>
                </a:lnTo>
                <a:lnTo>
                  <a:pt x="523875" y="709613"/>
                </a:lnTo>
                <a:lnTo>
                  <a:pt x="526257" y="764381"/>
                </a:lnTo>
                <a:lnTo>
                  <a:pt x="516732" y="828675"/>
                </a:lnTo>
                <a:lnTo>
                  <a:pt x="507207" y="859631"/>
                </a:lnTo>
                <a:lnTo>
                  <a:pt x="490538" y="900113"/>
                </a:lnTo>
                <a:lnTo>
                  <a:pt x="471488" y="926306"/>
                </a:lnTo>
                <a:lnTo>
                  <a:pt x="440532" y="954881"/>
                </a:lnTo>
                <a:lnTo>
                  <a:pt x="414338" y="969169"/>
                </a:lnTo>
                <a:lnTo>
                  <a:pt x="395288" y="973931"/>
                </a:lnTo>
                <a:lnTo>
                  <a:pt x="369094" y="969169"/>
                </a:lnTo>
                <a:lnTo>
                  <a:pt x="347663" y="959644"/>
                </a:lnTo>
                <a:lnTo>
                  <a:pt x="319088" y="933450"/>
                </a:lnTo>
                <a:lnTo>
                  <a:pt x="307182" y="904875"/>
                </a:lnTo>
                <a:lnTo>
                  <a:pt x="278607" y="814388"/>
                </a:lnTo>
                <a:lnTo>
                  <a:pt x="245269" y="704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3D3F2AE-BBD1-4E53-85D7-DC4230504934}"/>
              </a:ext>
            </a:extLst>
          </p:cNvPr>
          <p:cNvSpPr/>
          <p:nvPr/>
        </p:nvSpPr>
        <p:spPr>
          <a:xfrm>
            <a:off x="4718050" y="1771650"/>
            <a:ext cx="530225" cy="1128713"/>
          </a:xfrm>
          <a:custGeom>
            <a:avLst/>
            <a:gdLst>
              <a:gd name="connsiteX0" fmla="*/ 211932 w 531019"/>
              <a:gd name="connsiteY0" fmla="*/ 621506 h 1128713"/>
              <a:gd name="connsiteX1" fmla="*/ 169069 w 531019"/>
              <a:gd name="connsiteY1" fmla="*/ 378619 h 1128713"/>
              <a:gd name="connsiteX2" fmla="*/ 140494 w 531019"/>
              <a:gd name="connsiteY2" fmla="*/ 261938 h 1128713"/>
              <a:gd name="connsiteX3" fmla="*/ 133350 w 531019"/>
              <a:gd name="connsiteY3" fmla="*/ 242888 h 1128713"/>
              <a:gd name="connsiteX4" fmla="*/ 114300 w 531019"/>
              <a:gd name="connsiteY4" fmla="*/ 204788 h 1128713"/>
              <a:gd name="connsiteX5" fmla="*/ 73819 w 531019"/>
              <a:gd name="connsiteY5" fmla="*/ 152400 h 1128713"/>
              <a:gd name="connsiteX6" fmla="*/ 19050 w 531019"/>
              <a:gd name="connsiteY6" fmla="*/ 95250 h 1128713"/>
              <a:gd name="connsiteX7" fmla="*/ 9525 w 531019"/>
              <a:gd name="connsiteY7" fmla="*/ 80963 h 1128713"/>
              <a:gd name="connsiteX8" fmla="*/ 0 w 531019"/>
              <a:gd name="connsiteY8" fmla="*/ 64294 h 1128713"/>
              <a:gd name="connsiteX9" fmla="*/ 0 w 531019"/>
              <a:gd name="connsiteY9" fmla="*/ 38100 h 1128713"/>
              <a:gd name="connsiteX10" fmla="*/ 11907 w 531019"/>
              <a:gd name="connsiteY10" fmla="*/ 16669 h 1128713"/>
              <a:gd name="connsiteX11" fmla="*/ 28575 w 531019"/>
              <a:gd name="connsiteY11" fmla="*/ 7144 h 1128713"/>
              <a:gd name="connsiteX12" fmla="*/ 59532 w 531019"/>
              <a:gd name="connsiteY12" fmla="*/ 0 h 1128713"/>
              <a:gd name="connsiteX13" fmla="*/ 114300 w 531019"/>
              <a:gd name="connsiteY13" fmla="*/ 7144 h 1128713"/>
              <a:gd name="connsiteX14" fmla="*/ 176213 w 531019"/>
              <a:gd name="connsiteY14" fmla="*/ 26194 h 1128713"/>
              <a:gd name="connsiteX15" fmla="*/ 269082 w 531019"/>
              <a:gd name="connsiteY15" fmla="*/ 61913 h 1128713"/>
              <a:gd name="connsiteX16" fmla="*/ 340519 w 531019"/>
              <a:gd name="connsiteY16" fmla="*/ 97631 h 1128713"/>
              <a:gd name="connsiteX17" fmla="*/ 357188 w 531019"/>
              <a:gd name="connsiteY17" fmla="*/ 207169 h 1128713"/>
              <a:gd name="connsiteX18" fmla="*/ 404813 w 531019"/>
              <a:gd name="connsiteY18" fmla="*/ 454819 h 1128713"/>
              <a:gd name="connsiteX19" fmla="*/ 440532 w 531019"/>
              <a:gd name="connsiteY19" fmla="*/ 650081 h 1128713"/>
              <a:gd name="connsiteX20" fmla="*/ 481013 w 531019"/>
              <a:gd name="connsiteY20" fmla="*/ 833438 h 1128713"/>
              <a:gd name="connsiteX21" fmla="*/ 531019 w 531019"/>
              <a:gd name="connsiteY21" fmla="*/ 945356 h 1128713"/>
              <a:gd name="connsiteX22" fmla="*/ 488157 w 531019"/>
              <a:gd name="connsiteY22" fmla="*/ 1028700 h 1128713"/>
              <a:gd name="connsiteX23" fmla="*/ 445294 w 531019"/>
              <a:gd name="connsiteY23" fmla="*/ 1092994 h 1128713"/>
              <a:gd name="connsiteX24" fmla="*/ 409575 w 531019"/>
              <a:gd name="connsiteY24" fmla="*/ 1126331 h 1128713"/>
              <a:gd name="connsiteX25" fmla="*/ 397669 w 531019"/>
              <a:gd name="connsiteY25" fmla="*/ 1128713 h 1128713"/>
              <a:gd name="connsiteX26" fmla="*/ 369094 w 531019"/>
              <a:gd name="connsiteY26" fmla="*/ 1114425 h 1128713"/>
              <a:gd name="connsiteX27" fmla="*/ 316707 w 531019"/>
              <a:gd name="connsiteY27" fmla="*/ 1076325 h 1128713"/>
              <a:gd name="connsiteX28" fmla="*/ 290513 w 531019"/>
              <a:gd name="connsiteY28" fmla="*/ 1047750 h 1128713"/>
              <a:gd name="connsiteX29" fmla="*/ 266700 w 531019"/>
              <a:gd name="connsiteY29" fmla="*/ 1007269 h 1128713"/>
              <a:gd name="connsiteX30" fmla="*/ 250032 w 531019"/>
              <a:gd name="connsiteY30" fmla="*/ 959644 h 1128713"/>
              <a:gd name="connsiteX31" fmla="*/ 250032 w 531019"/>
              <a:gd name="connsiteY31" fmla="*/ 883444 h 1128713"/>
              <a:gd name="connsiteX32" fmla="*/ 240507 w 531019"/>
              <a:gd name="connsiteY32" fmla="*/ 790575 h 1128713"/>
              <a:gd name="connsiteX33" fmla="*/ 211932 w 531019"/>
              <a:gd name="connsiteY33" fmla="*/ 621506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1019" h="1128713">
                <a:moveTo>
                  <a:pt x="211932" y="621506"/>
                </a:moveTo>
                <a:lnTo>
                  <a:pt x="169069" y="378619"/>
                </a:lnTo>
                <a:lnTo>
                  <a:pt x="140494" y="261938"/>
                </a:lnTo>
                <a:lnTo>
                  <a:pt x="133350" y="242888"/>
                </a:lnTo>
                <a:lnTo>
                  <a:pt x="114300" y="204788"/>
                </a:lnTo>
                <a:lnTo>
                  <a:pt x="73819" y="152400"/>
                </a:lnTo>
                <a:lnTo>
                  <a:pt x="19050" y="95250"/>
                </a:lnTo>
                <a:lnTo>
                  <a:pt x="9525" y="80963"/>
                </a:lnTo>
                <a:lnTo>
                  <a:pt x="0" y="64294"/>
                </a:lnTo>
                <a:lnTo>
                  <a:pt x="0" y="38100"/>
                </a:lnTo>
                <a:lnTo>
                  <a:pt x="11907" y="16669"/>
                </a:lnTo>
                <a:lnTo>
                  <a:pt x="28575" y="7144"/>
                </a:lnTo>
                <a:lnTo>
                  <a:pt x="59532" y="0"/>
                </a:lnTo>
                <a:lnTo>
                  <a:pt x="114300" y="7144"/>
                </a:lnTo>
                <a:lnTo>
                  <a:pt x="176213" y="26194"/>
                </a:lnTo>
                <a:lnTo>
                  <a:pt x="269082" y="61913"/>
                </a:lnTo>
                <a:lnTo>
                  <a:pt x="340519" y="97631"/>
                </a:lnTo>
                <a:lnTo>
                  <a:pt x="357188" y="207169"/>
                </a:lnTo>
                <a:lnTo>
                  <a:pt x="404813" y="454819"/>
                </a:lnTo>
                <a:lnTo>
                  <a:pt x="440532" y="650081"/>
                </a:lnTo>
                <a:lnTo>
                  <a:pt x="481013" y="833438"/>
                </a:lnTo>
                <a:lnTo>
                  <a:pt x="531019" y="945356"/>
                </a:lnTo>
                <a:lnTo>
                  <a:pt x="488157" y="1028700"/>
                </a:lnTo>
                <a:lnTo>
                  <a:pt x="445294" y="1092994"/>
                </a:lnTo>
                <a:lnTo>
                  <a:pt x="409575" y="1126331"/>
                </a:lnTo>
                <a:lnTo>
                  <a:pt x="397669" y="1128713"/>
                </a:lnTo>
                <a:lnTo>
                  <a:pt x="369094" y="1114425"/>
                </a:lnTo>
                <a:lnTo>
                  <a:pt x="316707" y="1076325"/>
                </a:lnTo>
                <a:lnTo>
                  <a:pt x="290513" y="1047750"/>
                </a:lnTo>
                <a:lnTo>
                  <a:pt x="266700" y="1007269"/>
                </a:lnTo>
                <a:lnTo>
                  <a:pt x="250032" y="959644"/>
                </a:lnTo>
                <a:lnTo>
                  <a:pt x="250032" y="883444"/>
                </a:lnTo>
                <a:lnTo>
                  <a:pt x="240507" y="790575"/>
                </a:lnTo>
                <a:lnTo>
                  <a:pt x="211932" y="621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9BB0DD0-A151-4A46-831B-333E34D7EA3C}"/>
              </a:ext>
            </a:extLst>
          </p:cNvPr>
          <p:cNvSpPr/>
          <p:nvPr/>
        </p:nvSpPr>
        <p:spPr>
          <a:xfrm rot="16200000">
            <a:off x="3776663" y="4335463"/>
            <a:ext cx="2640012" cy="373062"/>
          </a:xfrm>
          <a:custGeom>
            <a:avLst/>
            <a:gdLst>
              <a:gd name="connsiteX0" fmla="*/ 1590806 w 2640487"/>
              <a:gd name="connsiteY0" fmla="*/ 370770 h 373275"/>
              <a:gd name="connsiteX1" fmla="*/ 1342790 w 2640487"/>
              <a:gd name="connsiteY1" fmla="*/ 373275 h 373275"/>
              <a:gd name="connsiteX2" fmla="*/ 1205004 w 2640487"/>
              <a:gd name="connsiteY2" fmla="*/ 368265 h 373275"/>
              <a:gd name="connsiteX3" fmla="*/ 921916 w 2640487"/>
              <a:gd name="connsiteY3" fmla="*/ 370770 h 373275"/>
              <a:gd name="connsiteX4" fmla="*/ 724004 w 2640487"/>
              <a:gd name="connsiteY4" fmla="*/ 368265 h 373275"/>
              <a:gd name="connsiteX5" fmla="*/ 573692 w 2640487"/>
              <a:gd name="connsiteY5" fmla="*/ 360749 h 373275"/>
              <a:gd name="connsiteX6" fmla="*/ 428390 w 2640487"/>
              <a:gd name="connsiteY6" fmla="*/ 355739 h 373275"/>
              <a:gd name="connsiteX7" fmla="*/ 243005 w 2640487"/>
              <a:gd name="connsiteY7" fmla="*/ 340708 h 373275"/>
              <a:gd name="connsiteX8" fmla="*/ 137786 w 2640487"/>
              <a:gd name="connsiteY8" fmla="*/ 330687 h 373275"/>
              <a:gd name="connsiteX9" fmla="*/ 100208 w 2640487"/>
              <a:gd name="connsiteY9" fmla="*/ 323171 h 373275"/>
              <a:gd name="connsiteX10" fmla="*/ 67641 w 2640487"/>
              <a:gd name="connsiteY10" fmla="*/ 310645 h 373275"/>
              <a:gd name="connsiteX11" fmla="*/ 35073 w 2640487"/>
              <a:gd name="connsiteY11" fmla="*/ 293109 h 373275"/>
              <a:gd name="connsiteX12" fmla="*/ 17536 w 2640487"/>
              <a:gd name="connsiteY12" fmla="*/ 278077 h 373275"/>
              <a:gd name="connsiteX13" fmla="*/ 2505 w 2640487"/>
              <a:gd name="connsiteY13" fmla="*/ 258036 h 373275"/>
              <a:gd name="connsiteX14" fmla="*/ 0 w 2640487"/>
              <a:gd name="connsiteY14" fmla="*/ 222963 h 373275"/>
              <a:gd name="connsiteX15" fmla="*/ 10021 w 2640487"/>
              <a:gd name="connsiteY15" fmla="*/ 187890 h 373275"/>
              <a:gd name="connsiteX16" fmla="*/ 27557 w 2640487"/>
              <a:gd name="connsiteY16" fmla="*/ 162838 h 373275"/>
              <a:gd name="connsiteX17" fmla="*/ 47599 w 2640487"/>
              <a:gd name="connsiteY17" fmla="*/ 142796 h 373275"/>
              <a:gd name="connsiteX18" fmla="*/ 80167 w 2640487"/>
              <a:gd name="connsiteY18" fmla="*/ 127765 h 373275"/>
              <a:gd name="connsiteX19" fmla="*/ 157828 w 2640487"/>
              <a:gd name="connsiteY19" fmla="*/ 100208 h 373275"/>
              <a:gd name="connsiteX20" fmla="*/ 240500 w 2640487"/>
              <a:gd name="connsiteY20" fmla="*/ 72651 h 373275"/>
              <a:gd name="connsiteX21" fmla="*/ 398328 w 2640487"/>
              <a:gd name="connsiteY21" fmla="*/ 32567 h 373275"/>
              <a:gd name="connsiteX22" fmla="*/ 428390 w 2640487"/>
              <a:gd name="connsiteY22" fmla="*/ 45093 h 373275"/>
              <a:gd name="connsiteX23" fmla="*/ 470979 w 2640487"/>
              <a:gd name="connsiteY23" fmla="*/ 60125 h 373275"/>
              <a:gd name="connsiteX24" fmla="*/ 533609 w 2640487"/>
              <a:gd name="connsiteY24" fmla="*/ 77661 h 373275"/>
              <a:gd name="connsiteX25" fmla="*/ 611270 w 2640487"/>
              <a:gd name="connsiteY25" fmla="*/ 92692 h 373275"/>
              <a:gd name="connsiteX26" fmla="*/ 708973 w 2640487"/>
              <a:gd name="connsiteY26" fmla="*/ 105218 h 373275"/>
              <a:gd name="connsiteX27" fmla="*/ 854275 w 2640487"/>
              <a:gd name="connsiteY27" fmla="*/ 120250 h 373275"/>
              <a:gd name="connsiteX28" fmla="*/ 1129848 w 2640487"/>
              <a:gd name="connsiteY28" fmla="*/ 132776 h 373275"/>
              <a:gd name="connsiteX29" fmla="*/ 1410431 w 2640487"/>
              <a:gd name="connsiteY29" fmla="*/ 140291 h 373275"/>
              <a:gd name="connsiteX30" fmla="*/ 1826295 w 2640487"/>
              <a:gd name="connsiteY30" fmla="*/ 145302 h 373275"/>
              <a:gd name="connsiteX31" fmla="*/ 2116899 w 2640487"/>
              <a:gd name="connsiteY31" fmla="*/ 147807 h 373275"/>
              <a:gd name="connsiteX32" fmla="*/ 2269716 w 2640487"/>
              <a:gd name="connsiteY32" fmla="*/ 147807 h 373275"/>
              <a:gd name="connsiteX33" fmla="*/ 2347378 w 2640487"/>
              <a:gd name="connsiteY33" fmla="*/ 135281 h 373275"/>
              <a:gd name="connsiteX34" fmla="*/ 2437565 w 2640487"/>
              <a:gd name="connsiteY34" fmla="*/ 105218 h 373275"/>
              <a:gd name="connsiteX35" fmla="*/ 2512721 w 2640487"/>
              <a:gd name="connsiteY35" fmla="*/ 67640 h 373275"/>
              <a:gd name="connsiteX36" fmla="*/ 2572846 w 2640487"/>
              <a:gd name="connsiteY36" fmla="*/ 22546 h 373275"/>
              <a:gd name="connsiteX37" fmla="*/ 2592888 w 2640487"/>
              <a:gd name="connsiteY37" fmla="*/ 7515 h 373275"/>
              <a:gd name="connsiteX38" fmla="*/ 2610424 w 2640487"/>
              <a:gd name="connsiteY38" fmla="*/ 0 h 373275"/>
              <a:gd name="connsiteX39" fmla="*/ 2622950 w 2640487"/>
              <a:gd name="connsiteY39" fmla="*/ 0 h 373275"/>
              <a:gd name="connsiteX40" fmla="*/ 2635476 w 2640487"/>
              <a:gd name="connsiteY40" fmla="*/ 2505 h 373275"/>
              <a:gd name="connsiteX41" fmla="*/ 2637981 w 2640487"/>
              <a:gd name="connsiteY41" fmla="*/ 7515 h 373275"/>
              <a:gd name="connsiteX42" fmla="*/ 2640487 w 2640487"/>
              <a:gd name="connsiteY42" fmla="*/ 27557 h 373275"/>
              <a:gd name="connsiteX43" fmla="*/ 2615435 w 2640487"/>
              <a:gd name="connsiteY43" fmla="*/ 140291 h 373275"/>
              <a:gd name="connsiteX44" fmla="*/ 2585372 w 2640487"/>
              <a:gd name="connsiteY44" fmla="*/ 243005 h 373275"/>
              <a:gd name="connsiteX45" fmla="*/ 2552804 w 2640487"/>
              <a:gd name="connsiteY45" fmla="*/ 345718 h 373275"/>
              <a:gd name="connsiteX46" fmla="*/ 2430049 w 2640487"/>
              <a:gd name="connsiteY46" fmla="*/ 350728 h 373275"/>
              <a:gd name="connsiteX47" fmla="*/ 2287253 w 2640487"/>
              <a:gd name="connsiteY47" fmla="*/ 363254 h 373275"/>
              <a:gd name="connsiteX48" fmla="*/ 2111888 w 2640487"/>
              <a:gd name="connsiteY48" fmla="*/ 368265 h 373275"/>
              <a:gd name="connsiteX49" fmla="*/ 1590806 w 2640487"/>
              <a:gd name="connsiteY49" fmla="*/ 370770 h 373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640487" h="373275">
                <a:moveTo>
                  <a:pt x="1590806" y="370770"/>
                </a:moveTo>
                <a:lnTo>
                  <a:pt x="1342790" y="373275"/>
                </a:lnTo>
                <a:lnTo>
                  <a:pt x="1205004" y="368265"/>
                </a:lnTo>
                <a:lnTo>
                  <a:pt x="921916" y="370770"/>
                </a:lnTo>
                <a:lnTo>
                  <a:pt x="724004" y="368265"/>
                </a:lnTo>
                <a:lnTo>
                  <a:pt x="573692" y="360749"/>
                </a:lnTo>
                <a:lnTo>
                  <a:pt x="428390" y="355739"/>
                </a:lnTo>
                <a:lnTo>
                  <a:pt x="243005" y="340708"/>
                </a:lnTo>
                <a:lnTo>
                  <a:pt x="137786" y="330687"/>
                </a:lnTo>
                <a:lnTo>
                  <a:pt x="100208" y="323171"/>
                </a:lnTo>
                <a:lnTo>
                  <a:pt x="67641" y="310645"/>
                </a:lnTo>
                <a:lnTo>
                  <a:pt x="35073" y="293109"/>
                </a:lnTo>
                <a:lnTo>
                  <a:pt x="17536" y="278077"/>
                </a:lnTo>
                <a:lnTo>
                  <a:pt x="2505" y="258036"/>
                </a:lnTo>
                <a:lnTo>
                  <a:pt x="0" y="222963"/>
                </a:lnTo>
                <a:lnTo>
                  <a:pt x="10021" y="187890"/>
                </a:lnTo>
                <a:lnTo>
                  <a:pt x="27557" y="162838"/>
                </a:lnTo>
                <a:lnTo>
                  <a:pt x="47599" y="142796"/>
                </a:lnTo>
                <a:lnTo>
                  <a:pt x="80167" y="127765"/>
                </a:lnTo>
                <a:lnTo>
                  <a:pt x="157828" y="100208"/>
                </a:lnTo>
                <a:lnTo>
                  <a:pt x="240500" y="72651"/>
                </a:lnTo>
                <a:lnTo>
                  <a:pt x="398328" y="32567"/>
                </a:lnTo>
                <a:lnTo>
                  <a:pt x="428390" y="45093"/>
                </a:lnTo>
                <a:lnTo>
                  <a:pt x="470979" y="60125"/>
                </a:lnTo>
                <a:lnTo>
                  <a:pt x="533609" y="77661"/>
                </a:lnTo>
                <a:lnTo>
                  <a:pt x="611270" y="92692"/>
                </a:lnTo>
                <a:lnTo>
                  <a:pt x="708973" y="105218"/>
                </a:lnTo>
                <a:lnTo>
                  <a:pt x="854275" y="120250"/>
                </a:lnTo>
                <a:lnTo>
                  <a:pt x="1129848" y="132776"/>
                </a:lnTo>
                <a:lnTo>
                  <a:pt x="1410431" y="140291"/>
                </a:lnTo>
                <a:lnTo>
                  <a:pt x="1826295" y="145302"/>
                </a:lnTo>
                <a:lnTo>
                  <a:pt x="2116899" y="147807"/>
                </a:lnTo>
                <a:lnTo>
                  <a:pt x="2269716" y="147807"/>
                </a:lnTo>
                <a:lnTo>
                  <a:pt x="2347378" y="135281"/>
                </a:lnTo>
                <a:lnTo>
                  <a:pt x="2437565" y="105218"/>
                </a:lnTo>
                <a:lnTo>
                  <a:pt x="2512721" y="67640"/>
                </a:lnTo>
                <a:lnTo>
                  <a:pt x="2572846" y="22546"/>
                </a:lnTo>
                <a:lnTo>
                  <a:pt x="2592888" y="7515"/>
                </a:lnTo>
                <a:lnTo>
                  <a:pt x="2610424" y="0"/>
                </a:lnTo>
                <a:lnTo>
                  <a:pt x="2622950" y="0"/>
                </a:lnTo>
                <a:lnTo>
                  <a:pt x="2635476" y="2505"/>
                </a:lnTo>
                <a:lnTo>
                  <a:pt x="2637981" y="7515"/>
                </a:lnTo>
                <a:lnTo>
                  <a:pt x="2640487" y="27557"/>
                </a:lnTo>
                <a:lnTo>
                  <a:pt x="2615435" y="140291"/>
                </a:lnTo>
                <a:lnTo>
                  <a:pt x="2585372" y="243005"/>
                </a:lnTo>
                <a:lnTo>
                  <a:pt x="2552804" y="345718"/>
                </a:lnTo>
                <a:lnTo>
                  <a:pt x="2430049" y="350728"/>
                </a:lnTo>
                <a:lnTo>
                  <a:pt x="2287253" y="363254"/>
                </a:lnTo>
                <a:lnTo>
                  <a:pt x="2111888" y="368265"/>
                </a:lnTo>
                <a:lnTo>
                  <a:pt x="1590806" y="37077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5C5855C-4212-428E-BE0B-F527E7E58442}"/>
              </a:ext>
            </a:extLst>
          </p:cNvPr>
          <p:cNvSpPr/>
          <p:nvPr/>
        </p:nvSpPr>
        <p:spPr>
          <a:xfrm>
            <a:off x="3000375" y="2697163"/>
            <a:ext cx="766763" cy="488950"/>
          </a:xfrm>
          <a:custGeom>
            <a:avLst/>
            <a:gdLst>
              <a:gd name="connsiteX0" fmla="*/ 438150 w 766763"/>
              <a:gd name="connsiteY0" fmla="*/ 383382 h 488157"/>
              <a:gd name="connsiteX1" fmla="*/ 280988 w 766763"/>
              <a:gd name="connsiteY1" fmla="*/ 311944 h 488157"/>
              <a:gd name="connsiteX2" fmla="*/ 183356 w 766763"/>
              <a:gd name="connsiteY2" fmla="*/ 264319 h 488157"/>
              <a:gd name="connsiteX3" fmla="*/ 135731 w 766763"/>
              <a:gd name="connsiteY3" fmla="*/ 250032 h 488157"/>
              <a:gd name="connsiteX4" fmla="*/ 61913 w 766763"/>
              <a:gd name="connsiteY4" fmla="*/ 226219 h 488157"/>
              <a:gd name="connsiteX5" fmla="*/ 26194 w 766763"/>
              <a:gd name="connsiteY5" fmla="*/ 211932 h 488157"/>
              <a:gd name="connsiteX6" fmla="*/ 9525 w 766763"/>
              <a:gd name="connsiteY6" fmla="*/ 197644 h 488157"/>
              <a:gd name="connsiteX7" fmla="*/ 0 w 766763"/>
              <a:gd name="connsiteY7" fmla="*/ 180975 h 488157"/>
              <a:gd name="connsiteX8" fmla="*/ 0 w 766763"/>
              <a:gd name="connsiteY8" fmla="*/ 152400 h 488157"/>
              <a:gd name="connsiteX9" fmla="*/ 9525 w 766763"/>
              <a:gd name="connsiteY9" fmla="*/ 114300 h 488157"/>
              <a:gd name="connsiteX10" fmla="*/ 23813 w 766763"/>
              <a:gd name="connsiteY10" fmla="*/ 83344 h 488157"/>
              <a:gd name="connsiteX11" fmla="*/ 104775 w 766763"/>
              <a:gd name="connsiteY11" fmla="*/ 0 h 488157"/>
              <a:gd name="connsiteX12" fmla="*/ 219075 w 766763"/>
              <a:gd name="connsiteY12" fmla="*/ 59532 h 488157"/>
              <a:gd name="connsiteX13" fmla="*/ 340519 w 766763"/>
              <a:gd name="connsiteY13" fmla="*/ 126207 h 488157"/>
              <a:gd name="connsiteX14" fmla="*/ 454819 w 766763"/>
              <a:gd name="connsiteY14" fmla="*/ 192882 h 488157"/>
              <a:gd name="connsiteX15" fmla="*/ 576263 w 766763"/>
              <a:gd name="connsiteY15" fmla="*/ 264319 h 488157"/>
              <a:gd name="connsiteX16" fmla="*/ 766763 w 766763"/>
              <a:gd name="connsiteY16" fmla="*/ 385763 h 488157"/>
              <a:gd name="connsiteX17" fmla="*/ 676275 w 766763"/>
              <a:gd name="connsiteY17" fmla="*/ 488157 h 488157"/>
              <a:gd name="connsiteX18" fmla="*/ 438150 w 766763"/>
              <a:gd name="connsiteY18" fmla="*/ 383382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66763" h="488157">
                <a:moveTo>
                  <a:pt x="438150" y="383382"/>
                </a:moveTo>
                <a:lnTo>
                  <a:pt x="280988" y="311944"/>
                </a:lnTo>
                <a:lnTo>
                  <a:pt x="183356" y="264319"/>
                </a:lnTo>
                <a:lnTo>
                  <a:pt x="135731" y="250032"/>
                </a:lnTo>
                <a:lnTo>
                  <a:pt x="61913" y="226219"/>
                </a:lnTo>
                <a:lnTo>
                  <a:pt x="26194" y="211932"/>
                </a:lnTo>
                <a:lnTo>
                  <a:pt x="9525" y="197644"/>
                </a:lnTo>
                <a:lnTo>
                  <a:pt x="0" y="180975"/>
                </a:lnTo>
                <a:lnTo>
                  <a:pt x="0" y="152400"/>
                </a:lnTo>
                <a:lnTo>
                  <a:pt x="9525" y="114300"/>
                </a:lnTo>
                <a:lnTo>
                  <a:pt x="23813" y="83344"/>
                </a:lnTo>
                <a:lnTo>
                  <a:pt x="104775" y="0"/>
                </a:lnTo>
                <a:lnTo>
                  <a:pt x="219075" y="59532"/>
                </a:lnTo>
                <a:lnTo>
                  <a:pt x="340519" y="126207"/>
                </a:lnTo>
                <a:lnTo>
                  <a:pt x="454819" y="192882"/>
                </a:lnTo>
                <a:lnTo>
                  <a:pt x="576263" y="264319"/>
                </a:lnTo>
                <a:lnTo>
                  <a:pt x="766763" y="385763"/>
                </a:lnTo>
                <a:lnTo>
                  <a:pt x="676275" y="488157"/>
                </a:lnTo>
                <a:lnTo>
                  <a:pt x="438150" y="3833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835F72B-E43D-422A-9E18-75A2F2DC1547}"/>
              </a:ext>
            </a:extLst>
          </p:cNvPr>
          <p:cNvSpPr/>
          <p:nvPr/>
        </p:nvSpPr>
        <p:spPr>
          <a:xfrm>
            <a:off x="2930525" y="2146300"/>
            <a:ext cx="1597025" cy="1774825"/>
          </a:xfrm>
          <a:custGeom>
            <a:avLst/>
            <a:gdLst>
              <a:gd name="connsiteX0" fmla="*/ 1044575 w 1597025"/>
              <a:gd name="connsiteY0" fmla="*/ 923925 h 1774825"/>
              <a:gd name="connsiteX1" fmla="*/ 796925 w 1597025"/>
              <a:gd name="connsiteY1" fmla="*/ 1181100 h 1774825"/>
              <a:gd name="connsiteX2" fmla="*/ 615950 w 1597025"/>
              <a:gd name="connsiteY2" fmla="*/ 1362075 h 1774825"/>
              <a:gd name="connsiteX3" fmla="*/ 438150 w 1597025"/>
              <a:gd name="connsiteY3" fmla="*/ 1533525 h 1774825"/>
              <a:gd name="connsiteX4" fmla="*/ 161925 w 1597025"/>
              <a:gd name="connsiteY4" fmla="*/ 1774825 h 1774825"/>
              <a:gd name="connsiteX5" fmla="*/ 0 w 1597025"/>
              <a:gd name="connsiteY5" fmla="*/ 1752600 h 1774825"/>
              <a:gd name="connsiteX6" fmla="*/ 47625 w 1597025"/>
              <a:gd name="connsiteY6" fmla="*/ 1689100 h 1774825"/>
              <a:gd name="connsiteX7" fmla="*/ 120650 w 1597025"/>
              <a:gd name="connsiteY7" fmla="*/ 1625600 h 1774825"/>
              <a:gd name="connsiteX8" fmla="*/ 241300 w 1597025"/>
              <a:gd name="connsiteY8" fmla="*/ 1501775 h 1774825"/>
              <a:gd name="connsiteX9" fmla="*/ 390525 w 1597025"/>
              <a:gd name="connsiteY9" fmla="*/ 1349375 h 1774825"/>
              <a:gd name="connsiteX10" fmla="*/ 504825 w 1597025"/>
              <a:gd name="connsiteY10" fmla="*/ 1222375 h 1774825"/>
              <a:gd name="connsiteX11" fmla="*/ 609600 w 1597025"/>
              <a:gd name="connsiteY11" fmla="*/ 1111250 h 1774825"/>
              <a:gd name="connsiteX12" fmla="*/ 708025 w 1597025"/>
              <a:gd name="connsiteY12" fmla="*/ 1009650 h 1774825"/>
              <a:gd name="connsiteX13" fmla="*/ 774700 w 1597025"/>
              <a:gd name="connsiteY13" fmla="*/ 917575 h 1774825"/>
              <a:gd name="connsiteX14" fmla="*/ 869950 w 1597025"/>
              <a:gd name="connsiteY14" fmla="*/ 809625 h 1774825"/>
              <a:gd name="connsiteX15" fmla="*/ 1019175 w 1597025"/>
              <a:gd name="connsiteY15" fmla="*/ 638175 h 1774825"/>
              <a:gd name="connsiteX16" fmla="*/ 1120775 w 1597025"/>
              <a:gd name="connsiteY16" fmla="*/ 520700 h 1774825"/>
              <a:gd name="connsiteX17" fmla="*/ 1222375 w 1597025"/>
              <a:gd name="connsiteY17" fmla="*/ 393700 h 1774825"/>
              <a:gd name="connsiteX18" fmla="*/ 1244600 w 1597025"/>
              <a:gd name="connsiteY18" fmla="*/ 358775 h 1774825"/>
              <a:gd name="connsiteX19" fmla="*/ 1266825 w 1597025"/>
              <a:gd name="connsiteY19" fmla="*/ 314325 h 1774825"/>
              <a:gd name="connsiteX20" fmla="*/ 1276350 w 1597025"/>
              <a:gd name="connsiteY20" fmla="*/ 269875 h 1774825"/>
              <a:gd name="connsiteX21" fmla="*/ 1276350 w 1597025"/>
              <a:gd name="connsiteY21" fmla="*/ 244475 h 1774825"/>
              <a:gd name="connsiteX22" fmla="*/ 1276350 w 1597025"/>
              <a:gd name="connsiteY22" fmla="*/ 212725 h 1774825"/>
              <a:gd name="connsiteX23" fmla="*/ 1270000 w 1597025"/>
              <a:gd name="connsiteY23" fmla="*/ 174625 h 1774825"/>
              <a:gd name="connsiteX24" fmla="*/ 1244600 w 1597025"/>
              <a:gd name="connsiteY24" fmla="*/ 120650 h 1774825"/>
              <a:gd name="connsiteX25" fmla="*/ 1219200 w 1597025"/>
              <a:gd name="connsiteY25" fmla="*/ 69850 h 1774825"/>
              <a:gd name="connsiteX26" fmla="*/ 1209675 w 1597025"/>
              <a:gd name="connsiteY26" fmla="*/ 41275 h 1774825"/>
              <a:gd name="connsiteX27" fmla="*/ 1209675 w 1597025"/>
              <a:gd name="connsiteY27" fmla="*/ 22225 h 1774825"/>
              <a:gd name="connsiteX28" fmla="*/ 1216025 w 1597025"/>
              <a:gd name="connsiteY28" fmla="*/ 6350 h 1774825"/>
              <a:gd name="connsiteX29" fmla="*/ 1235075 w 1597025"/>
              <a:gd name="connsiteY29" fmla="*/ 0 h 1774825"/>
              <a:gd name="connsiteX30" fmla="*/ 1270000 w 1597025"/>
              <a:gd name="connsiteY30" fmla="*/ 3175 h 1774825"/>
              <a:gd name="connsiteX31" fmla="*/ 1301750 w 1597025"/>
              <a:gd name="connsiteY31" fmla="*/ 22225 h 1774825"/>
              <a:gd name="connsiteX32" fmla="*/ 1387475 w 1597025"/>
              <a:gd name="connsiteY32" fmla="*/ 92075 h 1774825"/>
              <a:gd name="connsiteX33" fmla="*/ 1438275 w 1597025"/>
              <a:gd name="connsiteY33" fmla="*/ 133350 h 1774825"/>
              <a:gd name="connsiteX34" fmla="*/ 1489075 w 1597025"/>
              <a:gd name="connsiteY34" fmla="*/ 187325 h 1774825"/>
              <a:gd name="connsiteX35" fmla="*/ 1524000 w 1597025"/>
              <a:gd name="connsiteY35" fmla="*/ 231775 h 1774825"/>
              <a:gd name="connsiteX36" fmla="*/ 1555750 w 1597025"/>
              <a:gd name="connsiteY36" fmla="*/ 279400 h 1774825"/>
              <a:gd name="connsiteX37" fmla="*/ 1581150 w 1597025"/>
              <a:gd name="connsiteY37" fmla="*/ 317500 h 1774825"/>
              <a:gd name="connsiteX38" fmla="*/ 1597025 w 1597025"/>
              <a:gd name="connsiteY38" fmla="*/ 358775 h 1774825"/>
              <a:gd name="connsiteX39" fmla="*/ 1597025 w 1597025"/>
              <a:gd name="connsiteY39" fmla="*/ 393700 h 1774825"/>
              <a:gd name="connsiteX40" fmla="*/ 1581150 w 1597025"/>
              <a:gd name="connsiteY40" fmla="*/ 431800 h 1774825"/>
              <a:gd name="connsiteX41" fmla="*/ 1552575 w 1597025"/>
              <a:gd name="connsiteY41" fmla="*/ 460375 h 1774825"/>
              <a:gd name="connsiteX42" fmla="*/ 1489075 w 1597025"/>
              <a:gd name="connsiteY42" fmla="*/ 495300 h 1774825"/>
              <a:gd name="connsiteX43" fmla="*/ 1435100 w 1597025"/>
              <a:gd name="connsiteY43" fmla="*/ 542925 h 1774825"/>
              <a:gd name="connsiteX44" fmla="*/ 1346200 w 1597025"/>
              <a:gd name="connsiteY44" fmla="*/ 619125 h 1774825"/>
              <a:gd name="connsiteX45" fmla="*/ 1250950 w 1597025"/>
              <a:gd name="connsiteY45" fmla="*/ 708025 h 1774825"/>
              <a:gd name="connsiteX46" fmla="*/ 1146175 w 1597025"/>
              <a:gd name="connsiteY46" fmla="*/ 819150 h 1774825"/>
              <a:gd name="connsiteX47" fmla="*/ 1044575 w 1597025"/>
              <a:gd name="connsiteY47" fmla="*/ 923925 h 177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97025" h="1774825">
                <a:moveTo>
                  <a:pt x="1044575" y="923925"/>
                </a:moveTo>
                <a:lnTo>
                  <a:pt x="796925" y="1181100"/>
                </a:lnTo>
                <a:lnTo>
                  <a:pt x="615950" y="1362075"/>
                </a:lnTo>
                <a:lnTo>
                  <a:pt x="438150" y="1533525"/>
                </a:lnTo>
                <a:lnTo>
                  <a:pt x="161925" y="1774825"/>
                </a:lnTo>
                <a:lnTo>
                  <a:pt x="0" y="1752600"/>
                </a:lnTo>
                <a:lnTo>
                  <a:pt x="47625" y="1689100"/>
                </a:lnTo>
                <a:lnTo>
                  <a:pt x="120650" y="1625600"/>
                </a:lnTo>
                <a:lnTo>
                  <a:pt x="241300" y="1501775"/>
                </a:lnTo>
                <a:lnTo>
                  <a:pt x="390525" y="1349375"/>
                </a:lnTo>
                <a:lnTo>
                  <a:pt x="504825" y="1222375"/>
                </a:lnTo>
                <a:lnTo>
                  <a:pt x="609600" y="1111250"/>
                </a:lnTo>
                <a:lnTo>
                  <a:pt x="708025" y="1009650"/>
                </a:lnTo>
                <a:lnTo>
                  <a:pt x="774700" y="917575"/>
                </a:lnTo>
                <a:lnTo>
                  <a:pt x="869950" y="809625"/>
                </a:lnTo>
                <a:lnTo>
                  <a:pt x="1019175" y="638175"/>
                </a:lnTo>
                <a:lnTo>
                  <a:pt x="1120775" y="520700"/>
                </a:lnTo>
                <a:lnTo>
                  <a:pt x="1222375" y="393700"/>
                </a:lnTo>
                <a:lnTo>
                  <a:pt x="1244600" y="358775"/>
                </a:lnTo>
                <a:lnTo>
                  <a:pt x="1266825" y="314325"/>
                </a:lnTo>
                <a:lnTo>
                  <a:pt x="1276350" y="269875"/>
                </a:lnTo>
                <a:lnTo>
                  <a:pt x="1276350" y="244475"/>
                </a:lnTo>
                <a:lnTo>
                  <a:pt x="1276350" y="212725"/>
                </a:lnTo>
                <a:lnTo>
                  <a:pt x="1270000" y="174625"/>
                </a:lnTo>
                <a:lnTo>
                  <a:pt x="1244600" y="120650"/>
                </a:lnTo>
                <a:lnTo>
                  <a:pt x="1219200" y="69850"/>
                </a:lnTo>
                <a:lnTo>
                  <a:pt x="1209675" y="41275"/>
                </a:lnTo>
                <a:lnTo>
                  <a:pt x="1209675" y="22225"/>
                </a:lnTo>
                <a:lnTo>
                  <a:pt x="1216025" y="6350"/>
                </a:lnTo>
                <a:lnTo>
                  <a:pt x="1235075" y="0"/>
                </a:lnTo>
                <a:lnTo>
                  <a:pt x="1270000" y="3175"/>
                </a:lnTo>
                <a:lnTo>
                  <a:pt x="1301750" y="22225"/>
                </a:lnTo>
                <a:lnTo>
                  <a:pt x="1387475" y="92075"/>
                </a:lnTo>
                <a:lnTo>
                  <a:pt x="1438275" y="133350"/>
                </a:lnTo>
                <a:lnTo>
                  <a:pt x="1489075" y="187325"/>
                </a:lnTo>
                <a:lnTo>
                  <a:pt x="1524000" y="231775"/>
                </a:lnTo>
                <a:lnTo>
                  <a:pt x="1555750" y="279400"/>
                </a:lnTo>
                <a:lnTo>
                  <a:pt x="1581150" y="317500"/>
                </a:lnTo>
                <a:lnTo>
                  <a:pt x="1597025" y="358775"/>
                </a:lnTo>
                <a:lnTo>
                  <a:pt x="1597025" y="393700"/>
                </a:lnTo>
                <a:lnTo>
                  <a:pt x="1581150" y="431800"/>
                </a:lnTo>
                <a:lnTo>
                  <a:pt x="1552575" y="460375"/>
                </a:lnTo>
                <a:lnTo>
                  <a:pt x="1489075" y="495300"/>
                </a:lnTo>
                <a:lnTo>
                  <a:pt x="1435100" y="542925"/>
                </a:lnTo>
                <a:lnTo>
                  <a:pt x="1346200" y="619125"/>
                </a:lnTo>
                <a:lnTo>
                  <a:pt x="1250950" y="708025"/>
                </a:lnTo>
                <a:lnTo>
                  <a:pt x="1146175" y="819150"/>
                </a:lnTo>
                <a:lnTo>
                  <a:pt x="1044575" y="923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DF7C670-7F3E-4173-8A46-E3393EDD53AD}"/>
              </a:ext>
            </a:extLst>
          </p:cNvPr>
          <p:cNvSpPr/>
          <p:nvPr/>
        </p:nvSpPr>
        <p:spPr>
          <a:xfrm>
            <a:off x="2922588" y="3563938"/>
            <a:ext cx="1539875" cy="587375"/>
          </a:xfrm>
          <a:custGeom>
            <a:avLst/>
            <a:gdLst>
              <a:gd name="connsiteX0" fmla="*/ 1195387 w 1540669"/>
              <a:gd name="connsiteY0" fmla="*/ 240507 h 585788"/>
              <a:gd name="connsiteX1" fmla="*/ 1019175 w 1540669"/>
              <a:gd name="connsiteY1" fmla="*/ 297657 h 585788"/>
              <a:gd name="connsiteX2" fmla="*/ 819150 w 1540669"/>
              <a:gd name="connsiteY2" fmla="*/ 352425 h 585788"/>
              <a:gd name="connsiteX3" fmla="*/ 621506 w 1540669"/>
              <a:gd name="connsiteY3" fmla="*/ 411957 h 585788"/>
              <a:gd name="connsiteX4" fmla="*/ 442912 w 1540669"/>
              <a:gd name="connsiteY4" fmla="*/ 473869 h 585788"/>
              <a:gd name="connsiteX5" fmla="*/ 335756 w 1540669"/>
              <a:gd name="connsiteY5" fmla="*/ 516732 h 585788"/>
              <a:gd name="connsiteX6" fmla="*/ 245269 w 1540669"/>
              <a:gd name="connsiteY6" fmla="*/ 561975 h 585788"/>
              <a:gd name="connsiteX7" fmla="*/ 211931 w 1540669"/>
              <a:gd name="connsiteY7" fmla="*/ 583407 h 585788"/>
              <a:gd name="connsiteX8" fmla="*/ 197644 w 1540669"/>
              <a:gd name="connsiteY8" fmla="*/ 585788 h 585788"/>
              <a:gd name="connsiteX9" fmla="*/ 176212 w 1540669"/>
              <a:gd name="connsiteY9" fmla="*/ 581025 h 585788"/>
              <a:gd name="connsiteX10" fmla="*/ 130969 w 1540669"/>
              <a:gd name="connsiteY10" fmla="*/ 552450 h 585788"/>
              <a:gd name="connsiteX11" fmla="*/ 69056 w 1540669"/>
              <a:gd name="connsiteY11" fmla="*/ 495300 h 585788"/>
              <a:gd name="connsiteX12" fmla="*/ 16669 w 1540669"/>
              <a:gd name="connsiteY12" fmla="*/ 433388 h 585788"/>
              <a:gd name="connsiteX13" fmla="*/ 4762 w 1540669"/>
              <a:gd name="connsiteY13" fmla="*/ 411957 h 585788"/>
              <a:gd name="connsiteX14" fmla="*/ 2381 w 1540669"/>
              <a:gd name="connsiteY14" fmla="*/ 397669 h 585788"/>
              <a:gd name="connsiteX15" fmla="*/ 2381 w 1540669"/>
              <a:gd name="connsiteY15" fmla="*/ 376238 h 585788"/>
              <a:gd name="connsiteX16" fmla="*/ 0 w 1540669"/>
              <a:gd name="connsiteY16" fmla="*/ 357188 h 585788"/>
              <a:gd name="connsiteX17" fmla="*/ 7144 w 1540669"/>
              <a:gd name="connsiteY17" fmla="*/ 326232 h 585788"/>
              <a:gd name="connsiteX18" fmla="*/ 26194 w 1540669"/>
              <a:gd name="connsiteY18" fmla="*/ 297657 h 585788"/>
              <a:gd name="connsiteX19" fmla="*/ 54769 w 1540669"/>
              <a:gd name="connsiteY19" fmla="*/ 273844 h 585788"/>
              <a:gd name="connsiteX20" fmla="*/ 297656 w 1540669"/>
              <a:gd name="connsiteY20" fmla="*/ 266700 h 585788"/>
              <a:gd name="connsiteX21" fmla="*/ 469106 w 1540669"/>
              <a:gd name="connsiteY21" fmla="*/ 240507 h 585788"/>
              <a:gd name="connsiteX22" fmla="*/ 735806 w 1540669"/>
              <a:gd name="connsiteY22" fmla="*/ 188119 h 585788"/>
              <a:gd name="connsiteX23" fmla="*/ 914400 w 1540669"/>
              <a:gd name="connsiteY23" fmla="*/ 145257 h 585788"/>
              <a:gd name="connsiteX24" fmla="*/ 1123950 w 1540669"/>
              <a:gd name="connsiteY24" fmla="*/ 95250 h 585788"/>
              <a:gd name="connsiteX25" fmla="*/ 1476375 w 1540669"/>
              <a:gd name="connsiteY25" fmla="*/ 0 h 585788"/>
              <a:gd name="connsiteX26" fmla="*/ 1540669 w 1540669"/>
              <a:gd name="connsiteY26" fmla="*/ 128588 h 585788"/>
              <a:gd name="connsiteX27" fmla="*/ 1195387 w 1540669"/>
              <a:gd name="connsiteY27" fmla="*/ 240507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40669" h="585788">
                <a:moveTo>
                  <a:pt x="1195387" y="240507"/>
                </a:moveTo>
                <a:lnTo>
                  <a:pt x="1019175" y="297657"/>
                </a:lnTo>
                <a:lnTo>
                  <a:pt x="819150" y="352425"/>
                </a:lnTo>
                <a:lnTo>
                  <a:pt x="621506" y="411957"/>
                </a:lnTo>
                <a:lnTo>
                  <a:pt x="442912" y="473869"/>
                </a:lnTo>
                <a:lnTo>
                  <a:pt x="335756" y="516732"/>
                </a:lnTo>
                <a:lnTo>
                  <a:pt x="245269" y="561975"/>
                </a:lnTo>
                <a:lnTo>
                  <a:pt x="211931" y="583407"/>
                </a:lnTo>
                <a:lnTo>
                  <a:pt x="197644" y="585788"/>
                </a:lnTo>
                <a:lnTo>
                  <a:pt x="176212" y="581025"/>
                </a:lnTo>
                <a:lnTo>
                  <a:pt x="130969" y="552450"/>
                </a:lnTo>
                <a:lnTo>
                  <a:pt x="69056" y="495300"/>
                </a:lnTo>
                <a:lnTo>
                  <a:pt x="16669" y="433388"/>
                </a:lnTo>
                <a:lnTo>
                  <a:pt x="4762" y="411957"/>
                </a:lnTo>
                <a:lnTo>
                  <a:pt x="2381" y="397669"/>
                </a:lnTo>
                <a:lnTo>
                  <a:pt x="2381" y="376238"/>
                </a:lnTo>
                <a:lnTo>
                  <a:pt x="0" y="357188"/>
                </a:lnTo>
                <a:lnTo>
                  <a:pt x="7144" y="326232"/>
                </a:lnTo>
                <a:lnTo>
                  <a:pt x="26194" y="297657"/>
                </a:lnTo>
                <a:lnTo>
                  <a:pt x="54769" y="273844"/>
                </a:lnTo>
                <a:lnTo>
                  <a:pt x="297656" y="266700"/>
                </a:lnTo>
                <a:lnTo>
                  <a:pt x="469106" y="240507"/>
                </a:lnTo>
                <a:lnTo>
                  <a:pt x="735806" y="188119"/>
                </a:lnTo>
                <a:lnTo>
                  <a:pt x="914400" y="145257"/>
                </a:lnTo>
                <a:lnTo>
                  <a:pt x="1123950" y="95250"/>
                </a:lnTo>
                <a:lnTo>
                  <a:pt x="1476375" y="0"/>
                </a:lnTo>
                <a:lnTo>
                  <a:pt x="1540669" y="128588"/>
                </a:lnTo>
                <a:lnTo>
                  <a:pt x="1195387" y="2405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AA44B56-BAA6-4096-96FE-C96F5C0E94D0}"/>
              </a:ext>
            </a:extLst>
          </p:cNvPr>
          <p:cNvSpPr/>
          <p:nvPr/>
        </p:nvSpPr>
        <p:spPr>
          <a:xfrm>
            <a:off x="4152900" y="3233738"/>
            <a:ext cx="571500" cy="844550"/>
          </a:xfrm>
          <a:custGeom>
            <a:avLst/>
            <a:gdLst>
              <a:gd name="connsiteX0" fmla="*/ 300038 w 571500"/>
              <a:gd name="connsiteY0" fmla="*/ 638175 h 845343"/>
              <a:gd name="connsiteX1" fmla="*/ 223838 w 571500"/>
              <a:gd name="connsiteY1" fmla="*/ 478631 h 845343"/>
              <a:gd name="connsiteX2" fmla="*/ 166688 w 571500"/>
              <a:gd name="connsiteY2" fmla="*/ 352425 h 845343"/>
              <a:gd name="connsiteX3" fmla="*/ 121444 w 571500"/>
              <a:gd name="connsiteY3" fmla="*/ 269081 h 845343"/>
              <a:gd name="connsiteX4" fmla="*/ 76200 w 571500"/>
              <a:gd name="connsiteY4" fmla="*/ 188118 h 845343"/>
              <a:gd name="connsiteX5" fmla="*/ 30956 w 571500"/>
              <a:gd name="connsiteY5" fmla="*/ 107156 h 845343"/>
              <a:gd name="connsiteX6" fmla="*/ 7144 w 571500"/>
              <a:gd name="connsiteY6" fmla="*/ 59531 h 845343"/>
              <a:gd name="connsiteX7" fmla="*/ 0 w 571500"/>
              <a:gd name="connsiteY7" fmla="*/ 33337 h 845343"/>
              <a:gd name="connsiteX8" fmla="*/ 0 w 571500"/>
              <a:gd name="connsiteY8" fmla="*/ 19050 h 845343"/>
              <a:gd name="connsiteX9" fmla="*/ 2381 w 571500"/>
              <a:gd name="connsiteY9" fmla="*/ 4762 h 845343"/>
              <a:gd name="connsiteX10" fmla="*/ 9525 w 571500"/>
              <a:gd name="connsiteY10" fmla="*/ 0 h 845343"/>
              <a:gd name="connsiteX11" fmla="*/ 30956 w 571500"/>
              <a:gd name="connsiteY11" fmla="*/ 2381 h 845343"/>
              <a:gd name="connsiteX12" fmla="*/ 66675 w 571500"/>
              <a:gd name="connsiteY12" fmla="*/ 21431 h 845343"/>
              <a:gd name="connsiteX13" fmla="*/ 145256 w 571500"/>
              <a:gd name="connsiteY13" fmla="*/ 92868 h 845343"/>
              <a:gd name="connsiteX14" fmla="*/ 261938 w 571500"/>
              <a:gd name="connsiteY14" fmla="*/ 190500 h 845343"/>
              <a:gd name="connsiteX15" fmla="*/ 361950 w 571500"/>
              <a:gd name="connsiteY15" fmla="*/ 273843 h 845343"/>
              <a:gd name="connsiteX16" fmla="*/ 523875 w 571500"/>
              <a:gd name="connsiteY16" fmla="*/ 414337 h 845343"/>
              <a:gd name="connsiteX17" fmla="*/ 538163 w 571500"/>
              <a:gd name="connsiteY17" fmla="*/ 440531 h 845343"/>
              <a:gd name="connsiteX18" fmla="*/ 552450 w 571500"/>
              <a:gd name="connsiteY18" fmla="*/ 495300 h 845343"/>
              <a:gd name="connsiteX19" fmla="*/ 561975 w 571500"/>
              <a:gd name="connsiteY19" fmla="*/ 559593 h 845343"/>
              <a:gd name="connsiteX20" fmla="*/ 566738 w 571500"/>
              <a:gd name="connsiteY20" fmla="*/ 621506 h 845343"/>
              <a:gd name="connsiteX21" fmla="*/ 569119 w 571500"/>
              <a:gd name="connsiteY21" fmla="*/ 676275 h 845343"/>
              <a:gd name="connsiteX22" fmla="*/ 571500 w 571500"/>
              <a:gd name="connsiteY22" fmla="*/ 726281 h 845343"/>
              <a:gd name="connsiteX23" fmla="*/ 566738 w 571500"/>
              <a:gd name="connsiteY23" fmla="*/ 771525 h 845343"/>
              <a:gd name="connsiteX24" fmla="*/ 554831 w 571500"/>
              <a:gd name="connsiteY24" fmla="*/ 819150 h 845343"/>
              <a:gd name="connsiteX25" fmla="*/ 538163 w 571500"/>
              <a:gd name="connsiteY25" fmla="*/ 840581 h 845343"/>
              <a:gd name="connsiteX26" fmla="*/ 519113 w 571500"/>
              <a:gd name="connsiteY26" fmla="*/ 845343 h 845343"/>
              <a:gd name="connsiteX27" fmla="*/ 492919 w 571500"/>
              <a:gd name="connsiteY27" fmla="*/ 842962 h 845343"/>
              <a:gd name="connsiteX28" fmla="*/ 450056 w 571500"/>
              <a:gd name="connsiteY28" fmla="*/ 828675 h 845343"/>
              <a:gd name="connsiteX29" fmla="*/ 414338 w 571500"/>
              <a:gd name="connsiteY29" fmla="*/ 804862 h 845343"/>
              <a:gd name="connsiteX30" fmla="*/ 385763 w 571500"/>
              <a:gd name="connsiteY30" fmla="*/ 776287 h 845343"/>
              <a:gd name="connsiteX31" fmla="*/ 359569 w 571500"/>
              <a:gd name="connsiteY31" fmla="*/ 735806 h 845343"/>
              <a:gd name="connsiteX32" fmla="*/ 300038 w 571500"/>
              <a:gd name="connsiteY32" fmla="*/ 638175 h 84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71500" h="845343">
                <a:moveTo>
                  <a:pt x="300038" y="638175"/>
                </a:moveTo>
                <a:lnTo>
                  <a:pt x="223838" y="478631"/>
                </a:lnTo>
                <a:lnTo>
                  <a:pt x="166688" y="352425"/>
                </a:lnTo>
                <a:lnTo>
                  <a:pt x="121444" y="269081"/>
                </a:lnTo>
                <a:lnTo>
                  <a:pt x="76200" y="188118"/>
                </a:lnTo>
                <a:lnTo>
                  <a:pt x="30956" y="107156"/>
                </a:lnTo>
                <a:lnTo>
                  <a:pt x="7144" y="59531"/>
                </a:lnTo>
                <a:lnTo>
                  <a:pt x="0" y="33337"/>
                </a:lnTo>
                <a:lnTo>
                  <a:pt x="0" y="19050"/>
                </a:lnTo>
                <a:lnTo>
                  <a:pt x="2381" y="4762"/>
                </a:lnTo>
                <a:lnTo>
                  <a:pt x="9525" y="0"/>
                </a:lnTo>
                <a:lnTo>
                  <a:pt x="30956" y="2381"/>
                </a:lnTo>
                <a:lnTo>
                  <a:pt x="66675" y="21431"/>
                </a:lnTo>
                <a:lnTo>
                  <a:pt x="145256" y="92868"/>
                </a:lnTo>
                <a:lnTo>
                  <a:pt x="261938" y="190500"/>
                </a:lnTo>
                <a:lnTo>
                  <a:pt x="361950" y="273843"/>
                </a:lnTo>
                <a:lnTo>
                  <a:pt x="523875" y="414337"/>
                </a:lnTo>
                <a:lnTo>
                  <a:pt x="538163" y="440531"/>
                </a:lnTo>
                <a:lnTo>
                  <a:pt x="552450" y="495300"/>
                </a:lnTo>
                <a:lnTo>
                  <a:pt x="561975" y="559593"/>
                </a:lnTo>
                <a:lnTo>
                  <a:pt x="566738" y="621506"/>
                </a:lnTo>
                <a:cubicBezTo>
                  <a:pt x="567532" y="639762"/>
                  <a:pt x="568325" y="658019"/>
                  <a:pt x="569119" y="676275"/>
                </a:cubicBezTo>
                <a:lnTo>
                  <a:pt x="571500" y="726281"/>
                </a:lnTo>
                <a:lnTo>
                  <a:pt x="566738" y="771525"/>
                </a:lnTo>
                <a:lnTo>
                  <a:pt x="554831" y="819150"/>
                </a:lnTo>
                <a:lnTo>
                  <a:pt x="538163" y="840581"/>
                </a:lnTo>
                <a:lnTo>
                  <a:pt x="519113" y="845343"/>
                </a:lnTo>
                <a:lnTo>
                  <a:pt x="492919" y="842962"/>
                </a:lnTo>
                <a:lnTo>
                  <a:pt x="450056" y="828675"/>
                </a:lnTo>
                <a:lnTo>
                  <a:pt x="414338" y="804862"/>
                </a:lnTo>
                <a:lnTo>
                  <a:pt x="385763" y="776287"/>
                </a:lnTo>
                <a:lnTo>
                  <a:pt x="359569" y="735806"/>
                </a:lnTo>
                <a:lnTo>
                  <a:pt x="300038" y="638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B2BFE86-77E4-446C-B5A5-04501E003CB5}"/>
              </a:ext>
            </a:extLst>
          </p:cNvPr>
          <p:cNvSpPr/>
          <p:nvPr/>
        </p:nvSpPr>
        <p:spPr>
          <a:xfrm>
            <a:off x="2579688" y="4319588"/>
            <a:ext cx="954087" cy="1223962"/>
          </a:xfrm>
          <a:custGeom>
            <a:avLst/>
            <a:gdLst>
              <a:gd name="connsiteX0" fmla="*/ 576262 w 954881"/>
              <a:gd name="connsiteY0" fmla="*/ 723900 h 1223962"/>
              <a:gd name="connsiteX1" fmla="*/ 433387 w 954881"/>
              <a:gd name="connsiteY1" fmla="*/ 883443 h 1223962"/>
              <a:gd name="connsiteX2" fmla="*/ 311944 w 954881"/>
              <a:gd name="connsiteY2" fmla="*/ 1002506 h 1223962"/>
              <a:gd name="connsiteX3" fmla="*/ 214312 w 954881"/>
              <a:gd name="connsiteY3" fmla="*/ 1090612 h 1223962"/>
              <a:gd name="connsiteX4" fmla="*/ 116681 w 954881"/>
              <a:gd name="connsiteY4" fmla="*/ 1171575 h 1223962"/>
              <a:gd name="connsiteX5" fmla="*/ 71437 w 954881"/>
              <a:gd name="connsiteY5" fmla="*/ 1209675 h 1223962"/>
              <a:gd name="connsiteX6" fmla="*/ 45244 w 954881"/>
              <a:gd name="connsiteY6" fmla="*/ 1221581 h 1223962"/>
              <a:gd name="connsiteX7" fmla="*/ 23812 w 954881"/>
              <a:gd name="connsiteY7" fmla="*/ 1223962 h 1223962"/>
              <a:gd name="connsiteX8" fmla="*/ 7144 w 954881"/>
              <a:gd name="connsiteY8" fmla="*/ 1219200 h 1223962"/>
              <a:gd name="connsiteX9" fmla="*/ 0 w 954881"/>
              <a:gd name="connsiteY9" fmla="*/ 1204912 h 1223962"/>
              <a:gd name="connsiteX10" fmla="*/ 9525 w 954881"/>
              <a:gd name="connsiteY10" fmla="*/ 1181100 h 1223962"/>
              <a:gd name="connsiteX11" fmla="*/ 85725 w 954881"/>
              <a:gd name="connsiteY11" fmla="*/ 1083468 h 1223962"/>
              <a:gd name="connsiteX12" fmla="*/ 185737 w 954881"/>
              <a:gd name="connsiteY12" fmla="*/ 945356 h 1223962"/>
              <a:gd name="connsiteX13" fmla="*/ 283369 w 954881"/>
              <a:gd name="connsiteY13" fmla="*/ 804862 h 1223962"/>
              <a:gd name="connsiteX14" fmla="*/ 373856 w 954881"/>
              <a:gd name="connsiteY14" fmla="*/ 669131 h 1223962"/>
              <a:gd name="connsiteX15" fmla="*/ 466725 w 954881"/>
              <a:gd name="connsiteY15" fmla="*/ 526256 h 1223962"/>
              <a:gd name="connsiteX16" fmla="*/ 528637 w 954881"/>
              <a:gd name="connsiteY16" fmla="*/ 423862 h 1223962"/>
              <a:gd name="connsiteX17" fmla="*/ 590550 w 954881"/>
              <a:gd name="connsiteY17" fmla="*/ 323850 h 1223962"/>
              <a:gd name="connsiteX18" fmla="*/ 609600 w 954881"/>
              <a:gd name="connsiteY18" fmla="*/ 288131 h 1223962"/>
              <a:gd name="connsiteX19" fmla="*/ 623887 w 954881"/>
              <a:gd name="connsiteY19" fmla="*/ 247650 h 1223962"/>
              <a:gd name="connsiteX20" fmla="*/ 628650 w 954881"/>
              <a:gd name="connsiteY20" fmla="*/ 211931 h 1223962"/>
              <a:gd name="connsiteX21" fmla="*/ 628650 w 954881"/>
              <a:gd name="connsiteY21" fmla="*/ 185737 h 1223962"/>
              <a:gd name="connsiteX22" fmla="*/ 621506 w 954881"/>
              <a:gd name="connsiteY22" fmla="*/ 159543 h 1223962"/>
              <a:gd name="connsiteX23" fmla="*/ 592931 w 954881"/>
              <a:gd name="connsiteY23" fmla="*/ 130968 h 1223962"/>
              <a:gd name="connsiteX24" fmla="*/ 557212 w 954881"/>
              <a:gd name="connsiteY24" fmla="*/ 90487 h 1223962"/>
              <a:gd name="connsiteX25" fmla="*/ 538162 w 954881"/>
              <a:gd name="connsiteY25" fmla="*/ 61912 h 1223962"/>
              <a:gd name="connsiteX26" fmla="*/ 528637 w 954881"/>
              <a:gd name="connsiteY26" fmla="*/ 40481 h 1223962"/>
              <a:gd name="connsiteX27" fmla="*/ 526256 w 954881"/>
              <a:gd name="connsiteY27" fmla="*/ 23812 h 1223962"/>
              <a:gd name="connsiteX28" fmla="*/ 531019 w 954881"/>
              <a:gd name="connsiteY28" fmla="*/ 9525 h 1223962"/>
              <a:gd name="connsiteX29" fmla="*/ 545306 w 954881"/>
              <a:gd name="connsiteY29" fmla="*/ 2381 h 1223962"/>
              <a:gd name="connsiteX30" fmla="*/ 588169 w 954881"/>
              <a:gd name="connsiteY30" fmla="*/ 0 h 1223962"/>
              <a:gd name="connsiteX31" fmla="*/ 635794 w 954881"/>
              <a:gd name="connsiteY31" fmla="*/ 7143 h 1223962"/>
              <a:gd name="connsiteX32" fmla="*/ 681037 w 954881"/>
              <a:gd name="connsiteY32" fmla="*/ 26193 h 1223962"/>
              <a:gd name="connsiteX33" fmla="*/ 726281 w 954881"/>
              <a:gd name="connsiteY33" fmla="*/ 50006 h 1223962"/>
              <a:gd name="connsiteX34" fmla="*/ 766762 w 954881"/>
              <a:gd name="connsiteY34" fmla="*/ 78581 h 1223962"/>
              <a:gd name="connsiteX35" fmla="*/ 812006 w 954881"/>
              <a:gd name="connsiteY35" fmla="*/ 121443 h 1223962"/>
              <a:gd name="connsiteX36" fmla="*/ 890587 w 954881"/>
              <a:gd name="connsiteY36" fmla="*/ 209550 h 1223962"/>
              <a:gd name="connsiteX37" fmla="*/ 919162 w 954881"/>
              <a:gd name="connsiteY37" fmla="*/ 247650 h 1223962"/>
              <a:gd name="connsiteX38" fmla="*/ 940594 w 954881"/>
              <a:gd name="connsiteY38" fmla="*/ 273843 h 1223962"/>
              <a:gd name="connsiteX39" fmla="*/ 952500 w 954881"/>
              <a:gd name="connsiteY39" fmla="*/ 302418 h 1223962"/>
              <a:gd name="connsiteX40" fmla="*/ 954881 w 954881"/>
              <a:gd name="connsiteY40" fmla="*/ 328612 h 1223962"/>
              <a:gd name="connsiteX41" fmla="*/ 950119 w 954881"/>
              <a:gd name="connsiteY41" fmla="*/ 357187 h 1223962"/>
              <a:gd name="connsiteX42" fmla="*/ 933450 w 954881"/>
              <a:gd name="connsiteY42" fmla="*/ 381000 h 1223962"/>
              <a:gd name="connsiteX43" fmla="*/ 883444 w 954881"/>
              <a:gd name="connsiteY43" fmla="*/ 416718 h 1223962"/>
              <a:gd name="connsiteX44" fmla="*/ 769144 w 954881"/>
              <a:gd name="connsiteY44" fmla="*/ 478631 h 1223962"/>
              <a:gd name="connsiteX45" fmla="*/ 678656 w 954881"/>
              <a:gd name="connsiteY45" fmla="*/ 607218 h 1223962"/>
              <a:gd name="connsiteX46" fmla="*/ 576262 w 954881"/>
              <a:gd name="connsiteY46" fmla="*/ 723900 h 122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54881" h="1223962">
                <a:moveTo>
                  <a:pt x="576262" y="723900"/>
                </a:moveTo>
                <a:lnTo>
                  <a:pt x="433387" y="883443"/>
                </a:lnTo>
                <a:lnTo>
                  <a:pt x="311944" y="1002506"/>
                </a:lnTo>
                <a:lnTo>
                  <a:pt x="214312" y="1090612"/>
                </a:lnTo>
                <a:lnTo>
                  <a:pt x="116681" y="1171575"/>
                </a:lnTo>
                <a:lnTo>
                  <a:pt x="71437" y="1209675"/>
                </a:lnTo>
                <a:lnTo>
                  <a:pt x="45244" y="1221581"/>
                </a:lnTo>
                <a:lnTo>
                  <a:pt x="23812" y="1223962"/>
                </a:lnTo>
                <a:lnTo>
                  <a:pt x="7144" y="1219200"/>
                </a:lnTo>
                <a:lnTo>
                  <a:pt x="0" y="1204912"/>
                </a:lnTo>
                <a:lnTo>
                  <a:pt x="9525" y="1181100"/>
                </a:lnTo>
                <a:lnTo>
                  <a:pt x="85725" y="1083468"/>
                </a:lnTo>
                <a:lnTo>
                  <a:pt x="185737" y="945356"/>
                </a:lnTo>
                <a:lnTo>
                  <a:pt x="283369" y="804862"/>
                </a:lnTo>
                <a:lnTo>
                  <a:pt x="373856" y="669131"/>
                </a:lnTo>
                <a:lnTo>
                  <a:pt x="466725" y="526256"/>
                </a:lnTo>
                <a:lnTo>
                  <a:pt x="528637" y="423862"/>
                </a:lnTo>
                <a:lnTo>
                  <a:pt x="590550" y="323850"/>
                </a:lnTo>
                <a:lnTo>
                  <a:pt x="609600" y="288131"/>
                </a:lnTo>
                <a:lnTo>
                  <a:pt x="623887" y="247650"/>
                </a:lnTo>
                <a:lnTo>
                  <a:pt x="628650" y="211931"/>
                </a:lnTo>
                <a:lnTo>
                  <a:pt x="628650" y="185737"/>
                </a:lnTo>
                <a:lnTo>
                  <a:pt x="621506" y="159543"/>
                </a:lnTo>
                <a:lnTo>
                  <a:pt x="592931" y="130968"/>
                </a:lnTo>
                <a:lnTo>
                  <a:pt x="557212" y="90487"/>
                </a:lnTo>
                <a:lnTo>
                  <a:pt x="538162" y="61912"/>
                </a:lnTo>
                <a:lnTo>
                  <a:pt x="528637" y="40481"/>
                </a:lnTo>
                <a:lnTo>
                  <a:pt x="526256" y="23812"/>
                </a:lnTo>
                <a:lnTo>
                  <a:pt x="531019" y="9525"/>
                </a:lnTo>
                <a:lnTo>
                  <a:pt x="545306" y="2381"/>
                </a:lnTo>
                <a:lnTo>
                  <a:pt x="588169" y="0"/>
                </a:lnTo>
                <a:lnTo>
                  <a:pt x="635794" y="7143"/>
                </a:lnTo>
                <a:lnTo>
                  <a:pt x="681037" y="26193"/>
                </a:lnTo>
                <a:lnTo>
                  <a:pt x="726281" y="50006"/>
                </a:lnTo>
                <a:lnTo>
                  <a:pt x="766762" y="78581"/>
                </a:lnTo>
                <a:lnTo>
                  <a:pt x="812006" y="121443"/>
                </a:lnTo>
                <a:lnTo>
                  <a:pt x="890587" y="209550"/>
                </a:lnTo>
                <a:lnTo>
                  <a:pt x="919162" y="247650"/>
                </a:lnTo>
                <a:lnTo>
                  <a:pt x="940594" y="273843"/>
                </a:lnTo>
                <a:lnTo>
                  <a:pt x="952500" y="302418"/>
                </a:lnTo>
                <a:lnTo>
                  <a:pt x="954881" y="328612"/>
                </a:lnTo>
                <a:lnTo>
                  <a:pt x="950119" y="357187"/>
                </a:lnTo>
                <a:lnTo>
                  <a:pt x="933450" y="381000"/>
                </a:lnTo>
                <a:lnTo>
                  <a:pt x="883444" y="416718"/>
                </a:lnTo>
                <a:lnTo>
                  <a:pt x="769144" y="478631"/>
                </a:lnTo>
                <a:lnTo>
                  <a:pt x="678656" y="607218"/>
                </a:lnTo>
                <a:lnTo>
                  <a:pt x="576262" y="723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1188D9E-34BA-48D0-810E-5997FBF23E81}"/>
              </a:ext>
            </a:extLst>
          </p:cNvPr>
          <p:cNvSpPr/>
          <p:nvPr/>
        </p:nvSpPr>
        <p:spPr>
          <a:xfrm>
            <a:off x="3646488" y="3775075"/>
            <a:ext cx="319087" cy="2160588"/>
          </a:xfrm>
          <a:custGeom>
            <a:avLst/>
            <a:gdLst>
              <a:gd name="connsiteX0" fmla="*/ 87783 w 318211"/>
              <a:gd name="connsiteY0" fmla="*/ 771754 h 2161642"/>
              <a:gd name="connsiteX1" fmla="*/ 95098 w 318211"/>
              <a:gd name="connsiteY1" fmla="*/ 442570 h 2161642"/>
              <a:gd name="connsiteX2" fmla="*/ 95098 w 318211"/>
              <a:gd name="connsiteY2" fmla="*/ 332842 h 2161642"/>
              <a:gd name="connsiteX3" fmla="*/ 87783 w 318211"/>
              <a:gd name="connsiteY3" fmla="*/ 263347 h 2161642"/>
              <a:gd name="connsiteX4" fmla="*/ 54864 w 318211"/>
              <a:gd name="connsiteY4" fmla="*/ 76810 h 2161642"/>
              <a:gd name="connsiteX5" fmla="*/ 314554 w 318211"/>
              <a:gd name="connsiteY5" fmla="*/ 0 h 2161642"/>
              <a:gd name="connsiteX6" fmla="*/ 318211 w 318211"/>
              <a:gd name="connsiteY6" fmla="*/ 325527 h 2161642"/>
              <a:gd name="connsiteX7" fmla="*/ 314554 w 318211"/>
              <a:gd name="connsiteY7" fmla="*/ 687629 h 2161642"/>
              <a:gd name="connsiteX8" fmla="*/ 318211 w 318211"/>
              <a:gd name="connsiteY8" fmla="*/ 1111911 h 2161642"/>
              <a:gd name="connsiteX9" fmla="*/ 318211 w 318211"/>
              <a:gd name="connsiteY9" fmla="*/ 1367943 h 2161642"/>
              <a:gd name="connsiteX10" fmla="*/ 318211 w 318211"/>
              <a:gd name="connsiteY10" fmla="*/ 1700784 h 2161642"/>
              <a:gd name="connsiteX11" fmla="*/ 314554 w 318211"/>
              <a:gd name="connsiteY11" fmla="*/ 2048256 h 2161642"/>
              <a:gd name="connsiteX12" fmla="*/ 303581 w 318211"/>
              <a:gd name="connsiteY12" fmla="*/ 2081175 h 2161642"/>
              <a:gd name="connsiteX13" fmla="*/ 277978 w 318211"/>
              <a:gd name="connsiteY13" fmla="*/ 2117751 h 2161642"/>
              <a:gd name="connsiteX14" fmla="*/ 241402 w 318211"/>
              <a:gd name="connsiteY14" fmla="*/ 2150669 h 2161642"/>
              <a:gd name="connsiteX15" fmla="*/ 219456 w 318211"/>
              <a:gd name="connsiteY15" fmla="*/ 2161642 h 2161642"/>
              <a:gd name="connsiteX16" fmla="*/ 197511 w 318211"/>
              <a:gd name="connsiteY16" fmla="*/ 2161642 h 2161642"/>
              <a:gd name="connsiteX17" fmla="*/ 153619 w 318211"/>
              <a:gd name="connsiteY17" fmla="*/ 2143354 h 2161642"/>
              <a:gd name="connsiteX18" fmla="*/ 117043 w 318211"/>
              <a:gd name="connsiteY18" fmla="*/ 2117751 h 2161642"/>
              <a:gd name="connsiteX19" fmla="*/ 84125 w 318211"/>
              <a:gd name="connsiteY19" fmla="*/ 2077517 h 2161642"/>
              <a:gd name="connsiteX20" fmla="*/ 40234 w 318211"/>
              <a:gd name="connsiteY20" fmla="*/ 1982419 h 2161642"/>
              <a:gd name="connsiteX21" fmla="*/ 14631 w 318211"/>
              <a:gd name="connsiteY21" fmla="*/ 1920240 h 2161642"/>
              <a:gd name="connsiteX22" fmla="*/ 0 w 318211"/>
              <a:gd name="connsiteY22" fmla="*/ 1876349 h 2161642"/>
              <a:gd name="connsiteX23" fmla="*/ 7315 w 318211"/>
              <a:gd name="connsiteY23" fmla="*/ 1825143 h 2161642"/>
              <a:gd name="connsiteX24" fmla="*/ 36576 w 318211"/>
              <a:gd name="connsiteY24" fmla="*/ 1613002 h 2161642"/>
              <a:gd name="connsiteX25" fmla="*/ 54864 w 318211"/>
              <a:gd name="connsiteY25" fmla="*/ 1375258 h 2161642"/>
              <a:gd name="connsiteX26" fmla="*/ 80467 w 318211"/>
              <a:gd name="connsiteY26" fmla="*/ 1009498 h 2161642"/>
              <a:gd name="connsiteX27" fmla="*/ 87783 w 318211"/>
              <a:gd name="connsiteY27" fmla="*/ 771754 h 216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8211" h="2161642">
                <a:moveTo>
                  <a:pt x="87783" y="771754"/>
                </a:moveTo>
                <a:lnTo>
                  <a:pt x="95098" y="442570"/>
                </a:lnTo>
                <a:lnTo>
                  <a:pt x="95098" y="332842"/>
                </a:lnTo>
                <a:lnTo>
                  <a:pt x="87783" y="263347"/>
                </a:lnTo>
                <a:lnTo>
                  <a:pt x="54864" y="76810"/>
                </a:lnTo>
                <a:lnTo>
                  <a:pt x="314554" y="0"/>
                </a:lnTo>
                <a:lnTo>
                  <a:pt x="318211" y="325527"/>
                </a:lnTo>
                <a:lnTo>
                  <a:pt x="314554" y="687629"/>
                </a:lnTo>
                <a:lnTo>
                  <a:pt x="318211" y="1111911"/>
                </a:lnTo>
                <a:lnTo>
                  <a:pt x="318211" y="1367943"/>
                </a:lnTo>
                <a:lnTo>
                  <a:pt x="318211" y="1700784"/>
                </a:lnTo>
                <a:lnTo>
                  <a:pt x="314554" y="2048256"/>
                </a:lnTo>
                <a:lnTo>
                  <a:pt x="303581" y="2081175"/>
                </a:lnTo>
                <a:lnTo>
                  <a:pt x="277978" y="2117751"/>
                </a:lnTo>
                <a:lnTo>
                  <a:pt x="241402" y="2150669"/>
                </a:lnTo>
                <a:lnTo>
                  <a:pt x="219456" y="2161642"/>
                </a:lnTo>
                <a:lnTo>
                  <a:pt x="197511" y="2161642"/>
                </a:lnTo>
                <a:lnTo>
                  <a:pt x="153619" y="2143354"/>
                </a:lnTo>
                <a:lnTo>
                  <a:pt x="117043" y="2117751"/>
                </a:lnTo>
                <a:lnTo>
                  <a:pt x="84125" y="2077517"/>
                </a:lnTo>
                <a:lnTo>
                  <a:pt x="40234" y="1982419"/>
                </a:lnTo>
                <a:lnTo>
                  <a:pt x="14631" y="1920240"/>
                </a:lnTo>
                <a:lnTo>
                  <a:pt x="0" y="1876349"/>
                </a:lnTo>
                <a:lnTo>
                  <a:pt x="7315" y="1825143"/>
                </a:lnTo>
                <a:lnTo>
                  <a:pt x="36576" y="1613002"/>
                </a:lnTo>
                <a:lnTo>
                  <a:pt x="54864" y="1375258"/>
                </a:lnTo>
                <a:lnTo>
                  <a:pt x="80467" y="1009498"/>
                </a:lnTo>
                <a:lnTo>
                  <a:pt x="87783" y="77175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7110F9E-871B-4E06-8FC7-AA4FCFFFFF58}"/>
              </a:ext>
            </a:extLst>
          </p:cNvPr>
          <p:cNvSpPr/>
          <p:nvPr/>
        </p:nvSpPr>
        <p:spPr>
          <a:xfrm>
            <a:off x="4932363" y="1619250"/>
            <a:ext cx="2182812" cy="1084263"/>
          </a:xfrm>
          <a:custGeom>
            <a:avLst/>
            <a:gdLst>
              <a:gd name="connsiteX0" fmla="*/ 642937 w 2183606"/>
              <a:gd name="connsiteY0" fmla="*/ 342900 h 1083469"/>
              <a:gd name="connsiteX1" fmla="*/ 85725 w 2183606"/>
              <a:gd name="connsiteY1" fmla="*/ 388144 h 1083469"/>
              <a:gd name="connsiteX2" fmla="*/ 0 w 2183606"/>
              <a:gd name="connsiteY2" fmla="*/ 233363 h 1083469"/>
              <a:gd name="connsiteX3" fmla="*/ 195262 w 2183606"/>
              <a:gd name="connsiteY3" fmla="*/ 221456 h 1083469"/>
              <a:gd name="connsiteX4" fmla="*/ 581025 w 2183606"/>
              <a:gd name="connsiteY4" fmla="*/ 195263 h 1083469"/>
              <a:gd name="connsiteX5" fmla="*/ 933450 w 2183606"/>
              <a:gd name="connsiteY5" fmla="*/ 159544 h 1083469"/>
              <a:gd name="connsiteX6" fmla="*/ 1176337 w 2183606"/>
              <a:gd name="connsiteY6" fmla="*/ 128588 h 1083469"/>
              <a:gd name="connsiteX7" fmla="*/ 1438275 w 2183606"/>
              <a:gd name="connsiteY7" fmla="*/ 92869 h 1083469"/>
              <a:gd name="connsiteX8" fmla="*/ 1676400 w 2183606"/>
              <a:gd name="connsiteY8" fmla="*/ 54769 h 1083469"/>
              <a:gd name="connsiteX9" fmla="*/ 1733550 w 2183606"/>
              <a:gd name="connsiteY9" fmla="*/ 45244 h 1083469"/>
              <a:gd name="connsiteX10" fmla="*/ 1774031 w 2183606"/>
              <a:gd name="connsiteY10" fmla="*/ 33338 h 1083469"/>
              <a:gd name="connsiteX11" fmla="*/ 1843087 w 2183606"/>
              <a:gd name="connsiteY11" fmla="*/ 0 h 1083469"/>
              <a:gd name="connsiteX12" fmla="*/ 1859756 w 2183606"/>
              <a:gd name="connsiteY12" fmla="*/ 2381 h 1083469"/>
              <a:gd name="connsiteX13" fmla="*/ 1943100 w 2183606"/>
              <a:gd name="connsiteY13" fmla="*/ 42863 h 1083469"/>
              <a:gd name="connsiteX14" fmla="*/ 2033587 w 2183606"/>
              <a:gd name="connsiteY14" fmla="*/ 100013 h 1083469"/>
              <a:gd name="connsiteX15" fmla="*/ 2090737 w 2183606"/>
              <a:gd name="connsiteY15" fmla="*/ 142875 h 1083469"/>
              <a:gd name="connsiteX16" fmla="*/ 2147887 w 2183606"/>
              <a:gd name="connsiteY16" fmla="*/ 190500 h 1083469"/>
              <a:gd name="connsiteX17" fmla="*/ 2169319 w 2183606"/>
              <a:gd name="connsiteY17" fmla="*/ 214313 h 1083469"/>
              <a:gd name="connsiteX18" fmla="*/ 2181225 w 2183606"/>
              <a:gd name="connsiteY18" fmla="*/ 233363 h 1083469"/>
              <a:gd name="connsiteX19" fmla="*/ 2183606 w 2183606"/>
              <a:gd name="connsiteY19" fmla="*/ 257175 h 1083469"/>
              <a:gd name="connsiteX20" fmla="*/ 2176462 w 2183606"/>
              <a:gd name="connsiteY20" fmla="*/ 288131 h 1083469"/>
              <a:gd name="connsiteX21" fmla="*/ 2152650 w 2183606"/>
              <a:gd name="connsiteY21" fmla="*/ 335756 h 1083469"/>
              <a:gd name="connsiteX22" fmla="*/ 2133600 w 2183606"/>
              <a:gd name="connsiteY22" fmla="*/ 359569 h 1083469"/>
              <a:gd name="connsiteX23" fmla="*/ 2071687 w 2183606"/>
              <a:gd name="connsiteY23" fmla="*/ 502444 h 1083469"/>
              <a:gd name="connsiteX24" fmla="*/ 1978819 w 2183606"/>
              <a:gd name="connsiteY24" fmla="*/ 716756 h 1083469"/>
              <a:gd name="connsiteX25" fmla="*/ 1881187 w 2183606"/>
              <a:gd name="connsiteY25" fmla="*/ 938213 h 1083469"/>
              <a:gd name="connsiteX26" fmla="*/ 1847850 w 2183606"/>
              <a:gd name="connsiteY26" fmla="*/ 1021556 h 1083469"/>
              <a:gd name="connsiteX27" fmla="*/ 1826419 w 2183606"/>
              <a:gd name="connsiteY27" fmla="*/ 1045369 h 1083469"/>
              <a:gd name="connsiteX28" fmla="*/ 1797844 w 2183606"/>
              <a:gd name="connsiteY28" fmla="*/ 1059656 h 1083469"/>
              <a:gd name="connsiteX29" fmla="*/ 1766887 w 2183606"/>
              <a:gd name="connsiteY29" fmla="*/ 1073944 h 1083469"/>
              <a:gd name="connsiteX30" fmla="*/ 1733550 w 2183606"/>
              <a:gd name="connsiteY30" fmla="*/ 1083469 h 1083469"/>
              <a:gd name="connsiteX31" fmla="*/ 1702594 w 2183606"/>
              <a:gd name="connsiteY31" fmla="*/ 1083469 h 1083469"/>
              <a:gd name="connsiteX32" fmla="*/ 1676400 w 2183606"/>
              <a:gd name="connsiteY32" fmla="*/ 1071563 h 1083469"/>
              <a:gd name="connsiteX33" fmla="*/ 1654969 w 2183606"/>
              <a:gd name="connsiteY33" fmla="*/ 1054894 h 1083469"/>
              <a:gd name="connsiteX34" fmla="*/ 1638300 w 2183606"/>
              <a:gd name="connsiteY34" fmla="*/ 1031081 h 1083469"/>
              <a:gd name="connsiteX35" fmla="*/ 1635919 w 2183606"/>
              <a:gd name="connsiteY35" fmla="*/ 992981 h 1083469"/>
              <a:gd name="connsiteX36" fmla="*/ 1685925 w 2183606"/>
              <a:gd name="connsiteY36" fmla="*/ 828675 h 1083469"/>
              <a:gd name="connsiteX37" fmla="*/ 1738312 w 2183606"/>
              <a:gd name="connsiteY37" fmla="*/ 590550 h 1083469"/>
              <a:gd name="connsiteX38" fmla="*/ 1788319 w 2183606"/>
              <a:gd name="connsiteY38" fmla="*/ 373856 h 1083469"/>
              <a:gd name="connsiteX39" fmla="*/ 1802606 w 2183606"/>
              <a:gd name="connsiteY39" fmla="*/ 278606 h 1083469"/>
              <a:gd name="connsiteX40" fmla="*/ 1793081 w 2183606"/>
              <a:gd name="connsiteY40" fmla="*/ 266700 h 1083469"/>
              <a:gd name="connsiteX41" fmla="*/ 1735931 w 2183606"/>
              <a:gd name="connsiteY41" fmla="*/ 247650 h 1083469"/>
              <a:gd name="connsiteX42" fmla="*/ 1681162 w 2183606"/>
              <a:gd name="connsiteY42" fmla="*/ 240506 h 1083469"/>
              <a:gd name="connsiteX43" fmla="*/ 1593056 w 2183606"/>
              <a:gd name="connsiteY43" fmla="*/ 242888 h 1083469"/>
              <a:gd name="connsiteX44" fmla="*/ 1393031 w 2183606"/>
              <a:gd name="connsiteY44" fmla="*/ 264319 h 1083469"/>
              <a:gd name="connsiteX45" fmla="*/ 1009650 w 2183606"/>
              <a:gd name="connsiteY45" fmla="*/ 302419 h 1083469"/>
              <a:gd name="connsiteX46" fmla="*/ 642937 w 2183606"/>
              <a:gd name="connsiteY46" fmla="*/ 342900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83606" h="1083469">
                <a:moveTo>
                  <a:pt x="642937" y="342900"/>
                </a:moveTo>
                <a:lnTo>
                  <a:pt x="85725" y="388144"/>
                </a:lnTo>
                <a:lnTo>
                  <a:pt x="0" y="233363"/>
                </a:lnTo>
                <a:lnTo>
                  <a:pt x="195262" y="221456"/>
                </a:lnTo>
                <a:lnTo>
                  <a:pt x="581025" y="195263"/>
                </a:lnTo>
                <a:lnTo>
                  <a:pt x="933450" y="159544"/>
                </a:lnTo>
                <a:lnTo>
                  <a:pt x="1176337" y="128588"/>
                </a:lnTo>
                <a:lnTo>
                  <a:pt x="1438275" y="92869"/>
                </a:lnTo>
                <a:lnTo>
                  <a:pt x="1676400" y="54769"/>
                </a:lnTo>
                <a:lnTo>
                  <a:pt x="1733550" y="45244"/>
                </a:lnTo>
                <a:lnTo>
                  <a:pt x="1774031" y="33338"/>
                </a:lnTo>
                <a:lnTo>
                  <a:pt x="1843087" y="0"/>
                </a:lnTo>
                <a:lnTo>
                  <a:pt x="1859756" y="2381"/>
                </a:lnTo>
                <a:lnTo>
                  <a:pt x="1943100" y="42863"/>
                </a:lnTo>
                <a:lnTo>
                  <a:pt x="2033587" y="100013"/>
                </a:lnTo>
                <a:lnTo>
                  <a:pt x="2090737" y="142875"/>
                </a:lnTo>
                <a:lnTo>
                  <a:pt x="2147887" y="190500"/>
                </a:lnTo>
                <a:lnTo>
                  <a:pt x="2169319" y="214313"/>
                </a:lnTo>
                <a:lnTo>
                  <a:pt x="2181225" y="233363"/>
                </a:lnTo>
                <a:lnTo>
                  <a:pt x="2183606" y="257175"/>
                </a:lnTo>
                <a:lnTo>
                  <a:pt x="2176462" y="288131"/>
                </a:lnTo>
                <a:lnTo>
                  <a:pt x="2152650" y="335756"/>
                </a:lnTo>
                <a:lnTo>
                  <a:pt x="2133600" y="359569"/>
                </a:lnTo>
                <a:lnTo>
                  <a:pt x="2071687" y="502444"/>
                </a:lnTo>
                <a:lnTo>
                  <a:pt x="1978819" y="716756"/>
                </a:lnTo>
                <a:lnTo>
                  <a:pt x="1881187" y="938213"/>
                </a:lnTo>
                <a:lnTo>
                  <a:pt x="1847850" y="1021556"/>
                </a:lnTo>
                <a:lnTo>
                  <a:pt x="1826419" y="1045369"/>
                </a:lnTo>
                <a:lnTo>
                  <a:pt x="1797844" y="1059656"/>
                </a:lnTo>
                <a:lnTo>
                  <a:pt x="1766887" y="1073944"/>
                </a:lnTo>
                <a:lnTo>
                  <a:pt x="1733550" y="1083469"/>
                </a:lnTo>
                <a:lnTo>
                  <a:pt x="1702594" y="1083469"/>
                </a:lnTo>
                <a:lnTo>
                  <a:pt x="1676400" y="1071563"/>
                </a:lnTo>
                <a:lnTo>
                  <a:pt x="1654969" y="1054894"/>
                </a:lnTo>
                <a:lnTo>
                  <a:pt x="1638300" y="1031081"/>
                </a:lnTo>
                <a:lnTo>
                  <a:pt x="1635919" y="992981"/>
                </a:lnTo>
                <a:lnTo>
                  <a:pt x="1685925" y="828675"/>
                </a:lnTo>
                <a:lnTo>
                  <a:pt x="1738312" y="590550"/>
                </a:lnTo>
                <a:lnTo>
                  <a:pt x="1788319" y="373856"/>
                </a:lnTo>
                <a:lnTo>
                  <a:pt x="1802606" y="278606"/>
                </a:lnTo>
                <a:lnTo>
                  <a:pt x="1793081" y="266700"/>
                </a:lnTo>
                <a:lnTo>
                  <a:pt x="1735931" y="247650"/>
                </a:lnTo>
                <a:lnTo>
                  <a:pt x="1681162" y="240506"/>
                </a:lnTo>
                <a:lnTo>
                  <a:pt x="1593056" y="242888"/>
                </a:lnTo>
                <a:lnTo>
                  <a:pt x="1393031" y="264319"/>
                </a:lnTo>
                <a:lnTo>
                  <a:pt x="1009650" y="302419"/>
                </a:lnTo>
                <a:lnTo>
                  <a:pt x="642937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37C6519-2075-462D-8504-131AE1612587}"/>
              </a:ext>
            </a:extLst>
          </p:cNvPr>
          <p:cNvSpPr/>
          <p:nvPr/>
        </p:nvSpPr>
        <p:spPr>
          <a:xfrm>
            <a:off x="5114925" y="2424113"/>
            <a:ext cx="1560513" cy="327025"/>
          </a:xfrm>
          <a:custGeom>
            <a:avLst/>
            <a:gdLst>
              <a:gd name="connsiteX0" fmla="*/ 652463 w 1559719"/>
              <a:gd name="connsiteY0" fmla="*/ 269081 h 326231"/>
              <a:gd name="connsiteX1" fmla="*/ 323850 w 1559719"/>
              <a:gd name="connsiteY1" fmla="*/ 304800 h 326231"/>
              <a:gd name="connsiteX2" fmla="*/ 61913 w 1559719"/>
              <a:gd name="connsiteY2" fmla="*/ 326231 h 326231"/>
              <a:gd name="connsiteX3" fmla="*/ 0 w 1559719"/>
              <a:gd name="connsiteY3" fmla="*/ 159543 h 326231"/>
              <a:gd name="connsiteX4" fmla="*/ 278606 w 1559719"/>
              <a:gd name="connsiteY4" fmla="*/ 138112 h 326231"/>
              <a:gd name="connsiteX5" fmla="*/ 661988 w 1559719"/>
              <a:gd name="connsiteY5" fmla="*/ 102393 h 326231"/>
              <a:gd name="connsiteX6" fmla="*/ 985838 w 1559719"/>
              <a:gd name="connsiteY6" fmla="*/ 66675 h 326231"/>
              <a:gd name="connsiteX7" fmla="*/ 1228725 w 1559719"/>
              <a:gd name="connsiteY7" fmla="*/ 33337 h 326231"/>
              <a:gd name="connsiteX8" fmla="*/ 1373981 w 1559719"/>
              <a:gd name="connsiteY8" fmla="*/ 9525 h 326231"/>
              <a:gd name="connsiteX9" fmla="*/ 1559719 w 1559719"/>
              <a:gd name="connsiteY9" fmla="*/ 0 h 326231"/>
              <a:gd name="connsiteX10" fmla="*/ 1533525 w 1559719"/>
              <a:gd name="connsiteY10" fmla="*/ 211931 h 326231"/>
              <a:gd name="connsiteX11" fmla="*/ 1431131 w 1559719"/>
              <a:gd name="connsiteY11" fmla="*/ 200025 h 326231"/>
              <a:gd name="connsiteX12" fmla="*/ 1347788 w 1559719"/>
              <a:gd name="connsiteY12" fmla="*/ 192881 h 326231"/>
              <a:gd name="connsiteX13" fmla="*/ 1264444 w 1559719"/>
              <a:gd name="connsiteY13" fmla="*/ 192881 h 326231"/>
              <a:gd name="connsiteX14" fmla="*/ 1181100 w 1559719"/>
              <a:gd name="connsiteY14" fmla="*/ 204787 h 326231"/>
              <a:gd name="connsiteX15" fmla="*/ 926306 w 1559719"/>
              <a:gd name="connsiteY15" fmla="*/ 235743 h 326231"/>
              <a:gd name="connsiteX16" fmla="*/ 652463 w 1559719"/>
              <a:gd name="connsiteY16" fmla="*/ 269081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59719" h="326231">
                <a:moveTo>
                  <a:pt x="652463" y="269081"/>
                </a:moveTo>
                <a:lnTo>
                  <a:pt x="323850" y="304800"/>
                </a:lnTo>
                <a:lnTo>
                  <a:pt x="61913" y="326231"/>
                </a:lnTo>
                <a:lnTo>
                  <a:pt x="0" y="159543"/>
                </a:lnTo>
                <a:lnTo>
                  <a:pt x="278606" y="138112"/>
                </a:lnTo>
                <a:lnTo>
                  <a:pt x="661988" y="102393"/>
                </a:lnTo>
                <a:lnTo>
                  <a:pt x="985838" y="66675"/>
                </a:lnTo>
                <a:lnTo>
                  <a:pt x="1228725" y="33337"/>
                </a:lnTo>
                <a:lnTo>
                  <a:pt x="1373981" y="9525"/>
                </a:lnTo>
                <a:lnTo>
                  <a:pt x="1559719" y="0"/>
                </a:lnTo>
                <a:lnTo>
                  <a:pt x="1533525" y="211931"/>
                </a:lnTo>
                <a:lnTo>
                  <a:pt x="1431131" y="200025"/>
                </a:lnTo>
                <a:lnTo>
                  <a:pt x="1347788" y="192881"/>
                </a:lnTo>
                <a:lnTo>
                  <a:pt x="1264444" y="192881"/>
                </a:lnTo>
                <a:lnTo>
                  <a:pt x="1181100" y="204787"/>
                </a:lnTo>
                <a:lnTo>
                  <a:pt x="926306" y="235743"/>
                </a:lnTo>
                <a:lnTo>
                  <a:pt x="652463" y="269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7AD0277-9441-4FCB-B09E-773201F0B170}"/>
              </a:ext>
            </a:extLst>
          </p:cNvPr>
          <p:cNvSpPr/>
          <p:nvPr/>
        </p:nvSpPr>
        <p:spPr>
          <a:xfrm rot="16200000">
            <a:off x="4541838" y="3667125"/>
            <a:ext cx="3024187" cy="1757363"/>
          </a:xfrm>
          <a:custGeom>
            <a:avLst/>
            <a:gdLst>
              <a:gd name="connsiteX0" fmla="*/ 1647073 w 3023000"/>
              <a:gd name="connsiteY0" fmla="*/ 1655727 h 1756686"/>
              <a:gd name="connsiteX1" fmla="*/ 1223046 w 3023000"/>
              <a:gd name="connsiteY1" fmla="*/ 1661496 h 1756686"/>
              <a:gd name="connsiteX2" fmla="*/ 1035550 w 3023000"/>
              <a:gd name="connsiteY2" fmla="*/ 1667265 h 1756686"/>
              <a:gd name="connsiteX3" fmla="*/ 813441 w 3023000"/>
              <a:gd name="connsiteY3" fmla="*/ 1675919 h 1756686"/>
              <a:gd name="connsiteX4" fmla="*/ 597100 w 3023000"/>
              <a:gd name="connsiteY4" fmla="*/ 1687457 h 1756686"/>
              <a:gd name="connsiteX5" fmla="*/ 530755 w 3023000"/>
              <a:gd name="connsiteY5" fmla="*/ 1693226 h 1756686"/>
              <a:gd name="connsiteX6" fmla="*/ 478834 w 3023000"/>
              <a:gd name="connsiteY6" fmla="*/ 1690342 h 1756686"/>
              <a:gd name="connsiteX7" fmla="*/ 389413 w 3023000"/>
              <a:gd name="connsiteY7" fmla="*/ 1675919 h 1756686"/>
              <a:gd name="connsiteX8" fmla="*/ 236532 w 3023000"/>
              <a:gd name="connsiteY8" fmla="*/ 1635535 h 1756686"/>
              <a:gd name="connsiteX9" fmla="*/ 77882 w 3023000"/>
              <a:gd name="connsiteY9" fmla="*/ 1586498 h 1756686"/>
              <a:gd name="connsiteX10" fmla="*/ 43268 w 3023000"/>
              <a:gd name="connsiteY10" fmla="*/ 1569191 h 1756686"/>
              <a:gd name="connsiteX11" fmla="*/ 17307 w 3023000"/>
              <a:gd name="connsiteY11" fmla="*/ 1546115 h 1756686"/>
              <a:gd name="connsiteX12" fmla="*/ 0 w 3023000"/>
              <a:gd name="connsiteY12" fmla="*/ 1520154 h 1756686"/>
              <a:gd name="connsiteX13" fmla="*/ 0 w 3023000"/>
              <a:gd name="connsiteY13" fmla="*/ 1499962 h 1756686"/>
              <a:gd name="connsiteX14" fmla="*/ 5769 w 3023000"/>
              <a:gd name="connsiteY14" fmla="*/ 1476886 h 1756686"/>
              <a:gd name="connsiteX15" fmla="*/ 31730 w 3023000"/>
              <a:gd name="connsiteY15" fmla="*/ 1453809 h 1756686"/>
              <a:gd name="connsiteX16" fmla="*/ 98074 w 3023000"/>
              <a:gd name="connsiteY16" fmla="*/ 1410541 h 1756686"/>
              <a:gd name="connsiteX17" fmla="*/ 155765 w 3023000"/>
              <a:gd name="connsiteY17" fmla="*/ 1361504 h 1756686"/>
              <a:gd name="connsiteX18" fmla="*/ 556716 w 3023000"/>
              <a:gd name="connsiteY18" fmla="*/ 1378811 h 1756686"/>
              <a:gd name="connsiteX19" fmla="*/ 568254 w 3023000"/>
              <a:gd name="connsiteY19" fmla="*/ 1390349 h 1756686"/>
              <a:gd name="connsiteX20" fmla="*/ 591331 w 3023000"/>
              <a:gd name="connsiteY20" fmla="*/ 1399003 h 1756686"/>
              <a:gd name="connsiteX21" fmla="*/ 767288 w 3023000"/>
              <a:gd name="connsiteY21" fmla="*/ 1399003 h 1756686"/>
              <a:gd name="connsiteX22" fmla="*/ 1217277 w 3023000"/>
              <a:gd name="connsiteY22" fmla="*/ 1399003 h 1756686"/>
              <a:gd name="connsiteX23" fmla="*/ 1566306 w 3023000"/>
              <a:gd name="connsiteY23" fmla="*/ 1399003 h 1756686"/>
              <a:gd name="connsiteX24" fmla="*/ 1710533 w 3023000"/>
              <a:gd name="connsiteY24" fmla="*/ 1399003 h 1756686"/>
              <a:gd name="connsiteX25" fmla="*/ 2154753 w 3023000"/>
              <a:gd name="connsiteY25" fmla="*/ 1401888 h 1756686"/>
              <a:gd name="connsiteX26" fmla="*/ 2437438 w 3023000"/>
              <a:gd name="connsiteY26" fmla="*/ 1399003 h 1756686"/>
              <a:gd name="connsiteX27" fmla="*/ 2691278 w 3023000"/>
              <a:gd name="connsiteY27" fmla="*/ 1399003 h 1756686"/>
              <a:gd name="connsiteX28" fmla="*/ 2748969 w 3023000"/>
              <a:gd name="connsiteY28" fmla="*/ 1396118 h 1756686"/>
              <a:gd name="connsiteX29" fmla="*/ 2774930 w 3023000"/>
              <a:gd name="connsiteY29" fmla="*/ 1387465 h 1756686"/>
              <a:gd name="connsiteX30" fmla="*/ 2780699 w 3023000"/>
              <a:gd name="connsiteY30" fmla="*/ 1375927 h 1756686"/>
              <a:gd name="connsiteX31" fmla="*/ 2786468 w 3023000"/>
              <a:gd name="connsiteY31" fmla="*/ 1341312 h 1756686"/>
              <a:gd name="connsiteX32" fmla="*/ 2769160 w 3023000"/>
              <a:gd name="connsiteY32" fmla="*/ 1208623 h 1756686"/>
              <a:gd name="connsiteX33" fmla="*/ 2717239 w 3023000"/>
              <a:gd name="connsiteY33" fmla="*/ 871132 h 1756686"/>
              <a:gd name="connsiteX34" fmla="*/ 2682624 w 3023000"/>
              <a:gd name="connsiteY34" fmla="*/ 651906 h 1756686"/>
              <a:gd name="connsiteX35" fmla="*/ 2659548 w 3023000"/>
              <a:gd name="connsiteY35" fmla="*/ 478834 h 1756686"/>
              <a:gd name="connsiteX36" fmla="*/ 2639356 w 3023000"/>
              <a:gd name="connsiteY36" fmla="*/ 323069 h 1756686"/>
              <a:gd name="connsiteX37" fmla="*/ 2624933 w 3023000"/>
              <a:gd name="connsiteY37" fmla="*/ 178841 h 1756686"/>
              <a:gd name="connsiteX38" fmla="*/ 2622049 w 3023000"/>
              <a:gd name="connsiteY38" fmla="*/ 37499 h 1756686"/>
              <a:gd name="connsiteX39" fmla="*/ 2780699 w 3023000"/>
              <a:gd name="connsiteY39" fmla="*/ 0 h 1756686"/>
              <a:gd name="connsiteX40" fmla="*/ 2795121 w 3023000"/>
              <a:gd name="connsiteY40" fmla="*/ 210571 h 1756686"/>
              <a:gd name="connsiteX41" fmla="*/ 2812429 w 3023000"/>
              <a:gd name="connsiteY41" fmla="*/ 346145 h 1756686"/>
              <a:gd name="connsiteX42" fmla="*/ 2838389 w 3023000"/>
              <a:gd name="connsiteY42" fmla="*/ 530756 h 1756686"/>
              <a:gd name="connsiteX43" fmla="*/ 2867235 w 3023000"/>
              <a:gd name="connsiteY43" fmla="*/ 709597 h 1756686"/>
              <a:gd name="connsiteX44" fmla="*/ 2907618 w 3023000"/>
              <a:gd name="connsiteY44" fmla="*/ 946130 h 1756686"/>
              <a:gd name="connsiteX45" fmla="*/ 2936464 w 3023000"/>
              <a:gd name="connsiteY45" fmla="*/ 1110549 h 1756686"/>
              <a:gd name="connsiteX46" fmla="*/ 2953771 w 3023000"/>
              <a:gd name="connsiteY46" fmla="*/ 1214392 h 1756686"/>
              <a:gd name="connsiteX47" fmla="*/ 2968194 w 3023000"/>
              <a:gd name="connsiteY47" fmla="*/ 1263429 h 1756686"/>
              <a:gd name="connsiteX48" fmla="*/ 3002808 w 3023000"/>
              <a:gd name="connsiteY48" fmla="*/ 1344197 h 1756686"/>
              <a:gd name="connsiteX49" fmla="*/ 3017231 w 3023000"/>
              <a:gd name="connsiteY49" fmla="*/ 1378811 h 1756686"/>
              <a:gd name="connsiteX50" fmla="*/ 3023000 w 3023000"/>
              <a:gd name="connsiteY50" fmla="*/ 1404772 h 1756686"/>
              <a:gd name="connsiteX51" fmla="*/ 3011462 w 3023000"/>
              <a:gd name="connsiteY51" fmla="*/ 1459578 h 1756686"/>
              <a:gd name="connsiteX52" fmla="*/ 2973963 w 3023000"/>
              <a:gd name="connsiteY52" fmla="*/ 1540346 h 1756686"/>
              <a:gd name="connsiteX53" fmla="*/ 2913388 w 3023000"/>
              <a:gd name="connsiteY53" fmla="*/ 1618228 h 1756686"/>
              <a:gd name="connsiteX54" fmla="*/ 2849928 w 3023000"/>
              <a:gd name="connsiteY54" fmla="*/ 1687457 h 1756686"/>
              <a:gd name="connsiteX55" fmla="*/ 2812429 w 3023000"/>
              <a:gd name="connsiteY55" fmla="*/ 1727841 h 1756686"/>
              <a:gd name="connsiteX56" fmla="*/ 2774930 w 3023000"/>
              <a:gd name="connsiteY56" fmla="*/ 1748033 h 1756686"/>
              <a:gd name="connsiteX57" fmla="*/ 2737430 w 3023000"/>
              <a:gd name="connsiteY57" fmla="*/ 1756686 h 1756686"/>
              <a:gd name="connsiteX58" fmla="*/ 2711470 w 3023000"/>
              <a:gd name="connsiteY58" fmla="*/ 1756686 h 1756686"/>
              <a:gd name="connsiteX59" fmla="*/ 2653779 w 3023000"/>
              <a:gd name="connsiteY59" fmla="*/ 1727841 h 1756686"/>
              <a:gd name="connsiteX60" fmla="*/ 2593203 w 3023000"/>
              <a:gd name="connsiteY60" fmla="*/ 1701880 h 1756686"/>
              <a:gd name="connsiteX61" fmla="*/ 2552820 w 3023000"/>
              <a:gd name="connsiteY61" fmla="*/ 1693226 h 1756686"/>
              <a:gd name="connsiteX62" fmla="*/ 2431669 w 3023000"/>
              <a:gd name="connsiteY62" fmla="*/ 1684573 h 1756686"/>
              <a:gd name="connsiteX63" fmla="*/ 2004757 w 3023000"/>
              <a:gd name="connsiteY63" fmla="*/ 1664381 h 1756686"/>
              <a:gd name="connsiteX64" fmla="*/ 1647073 w 3023000"/>
              <a:gd name="connsiteY64" fmla="*/ 1655727 h 175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23000" h="1756686">
                <a:moveTo>
                  <a:pt x="1647073" y="1655727"/>
                </a:moveTo>
                <a:lnTo>
                  <a:pt x="1223046" y="1661496"/>
                </a:lnTo>
                <a:lnTo>
                  <a:pt x="1035550" y="1667265"/>
                </a:lnTo>
                <a:lnTo>
                  <a:pt x="813441" y="1675919"/>
                </a:lnTo>
                <a:lnTo>
                  <a:pt x="597100" y="1687457"/>
                </a:lnTo>
                <a:lnTo>
                  <a:pt x="530755" y="1693226"/>
                </a:lnTo>
                <a:lnTo>
                  <a:pt x="478834" y="1690342"/>
                </a:lnTo>
                <a:lnTo>
                  <a:pt x="389413" y="1675919"/>
                </a:lnTo>
                <a:lnTo>
                  <a:pt x="236532" y="1635535"/>
                </a:lnTo>
                <a:lnTo>
                  <a:pt x="77882" y="1586498"/>
                </a:lnTo>
                <a:lnTo>
                  <a:pt x="43268" y="1569191"/>
                </a:lnTo>
                <a:lnTo>
                  <a:pt x="17307" y="1546115"/>
                </a:lnTo>
                <a:lnTo>
                  <a:pt x="0" y="1520154"/>
                </a:lnTo>
                <a:lnTo>
                  <a:pt x="0" y="1499962"/>
                </a:lnTo>
                <a:lnTo>
                  <a:pt x="5769" y="1476886"/>
                </a:lnTo>
                <a:lnTo>
                  <a:pt x="31730" y="1453809"/>
                </a:lnTo>
                <a:lnTo>
                  <a:pt x="98074" y="1410541"/>
                </a:lnTo>
                <a:lnTo>
                  <a:pt x="155765" y="1361504"/>
                </a:lnTo>
                <a:lnTo>
                  <a:pt x="556716" y="1378811"/>
                </a:lnTo>
                <a:lnTo>
                  <a:pt x="568254" y="1390349"/>
                </a:lnTo>
                <a:lnTo>
                  <a:pt x="591331" y="1399003"/>
                </a:lnTo>
                <a:lnTo>
                  <a:pt x="767288" y="1399003"/>
                </a:lnTo>
                <a:lnTo>
                  <a:pt x="1217277" y="1399003"/>
                </a:lnTo>
                <a:lnTo>
                  <a:pt x="1566306" y="1399003"/>
                </a:lnTo>
                <a:lnTo>
                  <a:pt x="1710533" y="1399003"/>
                </a:lnTo>
                <a:lnTo>
                  <a:pt x="2154753" y="1401888"/>
                </a:lnTo>
                <a:lnTo>
                  <a:pt x="2437438" y="1399003"/>
                </a:lnTo>
                <a:lnTo>
                  <a:pt x="2691278" y="1399003"/>
                </a:lnTo>
                <a:lnTo>
                  <a:pt x="2748969" y="1396118"/>
                </a:lnTo>
                <a:lnTo>
                  <a:pt x="2774930" y="1387465"/>
                </a:lnTo>
                <a:lnTo>
                  <a:pt x="2780699" y="1375927"/>
                </a:lnTo>
                <a:lnTo>
                  <a:pt x="2786468" y="1341312"/>
                </a:lnTo>
                <a:lnTo>
                  <a:pt x="2769160" y="1208623"/>
                </a:lnTo>
                <a:lnTo>
                  <a:pt x="2717239" y="871132"/>
                </a:lnTo>
                <a:lnTo>
                  <a:pt x="2682624" y="651906"/>
                </a:lnTo>
                <a:lnTo>
                  <a:pt x="2659548" y="478834"/>
                </a:lnTo>
                <a:lnTo>
                  <a:pt x="2639356" y="323069"/>
                </a:lnTo>
                <a:lnTo>
                  <a:pt x="2624933" y="178841"/>
                </a:lnTo>
                <a:cubicBezTo>
                  <a:pt x="2623972" y="131727"/>
                  <a:pt x="2623010" y="84613"/>
                  <a:pt x="2622049" y="37499"/>
                </a:cubicBezTo>
                <a:lnTo>
                  <a:pt x="2780699" y="0"/>
                </a:lnTo>
                <a:lnTo>
                  <a:pt x="2795121" y="210571"/>
                </a:lnTo>
                <a:lnTo>
                  <a:pt x="2812429" y="346145"/>
                </a:lnTo>
                <a:lnTo>
                  <a:pt x="2838389" y="530756"/>
                </a:lnTo>
                <a:lnTo>
                  <a:pt x="2867235" y="709597"/>
                </a:lnTo>
                <a:lnTo>
                  <a:pt x="2907618" y="946130"/>
                </a:lnTo>
                <a:lnTo>
                  <a:pt x="2936464" y="1110549"/>
                </a:lnTo>
                <a:lnTo>
                  <a:pt x="2953771" y="1214392"/>
                </a:lnTo>
                <a:lnTo>
                  <a:pt x="2968194" y="1263429"/>
                </a:lnTo>
                <a:lnTo>
                  <a:pt x="3002808" y="1344197"/>
                </a:lnTo>
                <a:lnTo>
                  <a:pt x="3017231" y="1378811"/>
                </a:lnTo>
                <a:lnTo>
                  <a:pt x="3023000" y="1404772"/>
                </a:lnTo>
                <a:lnTo>
                  <a:pt x="3011462" y="1459578"/>
                </a:lnTo>
                <a:lnTo>
                  <a:pt x="2973963" y="1540346"/>
                </a:lnTo>
                <a:lnTo>
                  <a:pt x="2913388" y="1618228"/>
                </a:lnTo>
                <a:lnTo>
                  <a:pt x="2849928" y="1687457"/>
                </a:lnTo>
                <a:lnTo>
                  <a:pt x="2812429" y="1727841"/>
                </a:lnTo>
                <a:lnTo>
                  <a:pt x="2774930" y="1748033"/>
                </a:lnTo>
                <a:lnTo>
                  <a:pt x="2737430" y="1756686"/>
                </a:lnTo>
                <a:lnTo>
                  <a:pt x="2711470" y="1756686"/>
                </a:lnTo>
                <a:lnTo>
                  <a:pt x="2653779" y="1727841"/>
                </a:lnTo>
                <a:lnTo>
                  <a:pt x="2593203" y="1701880"/>
                </a:lnTo>
                <a:lnTo>
                  <a:pt x="2552820" y="1693226"/>
                </a:lnTo>
                <a:lnTo>
                  <a:pt x="2431669" y="1684573"/>
                </a:lnTo>
                <a:lnTo>
                  <a:pt x="2004757" y="1664381"/>
                </a:lnTo>
                <a:lnTo>
                  <a:pt x="1647073" y="165572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493F7508-A960-4E7A-B9B7-F90D27DAADE5}"/>
              </a:ext>
            </a:extLst>
          </p:cNvPr>
          <p:cNvSpPr/>
          <p:nvPr/>
        </p:nvSpPr>
        <p:spPr>
          <a:xfrm>
            <a:off x="5938838" y="5341938"/>
            <a:ext cx="657225" cy="592137"/>
          </a:xfrm>
          <a:custGeom>
            <a:avLst/>
            <a:gdLst>
              <a:gd name="connsiteX0" fmla="*/ 254793 w 657225"/>
              <a:gd name="connsiteY0" fmla="*/ 73819 h 592931"/>
              <a:gd name="connsiteX1" fmla="*/ 466725 w 657225"/>
              <a:gd name="connsiteY1" fmla="*/ 145256 h 592931"/>
              <a:gd name="connsiteX2" fmla="*/ 531018 w 657225"/>
              <a:gd name="connsiteY2" fmla="*/ 164306 h 592931"/>
              <a:gd name="connsiteX3" fmla="*/ 557212 w 657225"/>
              <a:gd name="connsiteY3" fmla="*/ 169069 h 592931"/>
              <a:gd name="connsiteX4" fmla="*/ 576262 w 657225"/>
              <a:gd name="connsiteY4" fmla="*/ 169069 h 592931"/>
              <a:gd name="connsiteX5" fmla="*/ 607218 w 657225"/>
              <a:gd name="connsiteY5" fmla="*/ 164306 h 592931"/>
              <a:gd name="connsiteX6" fmla="*/ 657225 w 657225"/>
              <a:gd name="connsiteY6" fmla="*/ 130969 h 592931"/>
              <a:gd name="connsiteX7" fmla="*/ 645318 w 657225"/>
              <a:gd name="connsiteY7" fmla="*/ 592931 h 592931"/>
              <a:gd name="connsiteX8" fmla="*/ 597693 w 657225"/>
              <a:gd name="connsiteY8" fmla="*/ 559594 h 592931"/>
              <a:gd name="connsiteX9" fmla="*/ 502443 w 657225"/>
              <a:gd name="connsiteY9" fmla="*/ 461962 h 592931"/>
              <a:gd name="connsiteX10" fmla="*/ 440531 w 657225"/>
              <a:gd name="connsiteY10" fmla="*/ 404812 h 592931"/>
              <a:gd name="connsiteX11" fmla="*/ 319087 w 657225"/>
              <a:gd name="connsiteY11" fmla="*/ 304800 h 592931"/>
              <a:gd name="connsiteX12" fmla="*/ 171450 w 657225"/>
              <a:gd name="connsiteY12" fmla="*/ 190500 h 592931"/>
              <a:gd name="connsiteX13" fmla="*/ 52387 w 657225"/>
              <a:gd name="connsiteY13" fmla="*/ 90487 h 592931"/>
              <a:gd name="connsiteX14" fmla="*/ 11906 w 657225"/>
              <a:gd name="connsiteY14" fmla="*/ 57150 h 592931"/>
              <a:gd name="connsiteX15" fmla="*/ 0 w 657225"/>
              <a:gd name="connsiteY15" fmla="*/ 35719 h 592931"/>
              <a:gd name="connsiteX16" fmla="*/ 0 w 657225"/>
              <a:gd name="connsiteY16" fmla="*/ 16669 h 592931"/>
              <a:gd name="connsiteX17" fmla="*/ 9525 w 657225"/>
              <a:gd name="connsiteY17" fmla="*/ 4762 h 592931"/>
              <a:gd name="connsiteX18" fmla="*/ 28575 w 657225"/>
              <a:gd name="connsiteY18" fmla="*/ 0 h 592931"/>
              <a:gd name="connsiteX19" fmla="*/ 61912 w 657225"/>
              <a:gd name="connsiteY19" fmla="*/ 9525 h 592931"/>
              <a:gd name="connsiteX20" fmla="*/ 254793 w 657225"/>
              <a:gd name="connsiteY20" fmla="*/ 73819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57225" h="592931">
                <a:moveTo>
                  <a:pt x="254793" y="73819"/>
                </a:moveTo>
                <a:lnTo>
                  <a:pt x="466725" y="145256"/>
                </a:lnTo>
                <a:lnTo>
                  <a:pt x="531018" y="164306"/>
                </a:lnTo>
                <a:lnTo>
                  <a:pt x="557212" y="169069"/>
                </a:lnTo>
                <a:lnTo>
                  <a:pt x="576262" y="169069"/>
                </a:lnTo>
                <a:lnTo>
                  <a:pt x="607218" y="164306"/>
                </a:lnTo>
                <a:lnTo>
                  <a:pt x="657225" y="130969"/>
                </a:lnTo>
                <a:lnTo>
                  <a:pt x="645318" y="592931"/>
                </a:lnTo>
                <a:lnTo>
                  <a:pt x="597693" y="559594"/>
                </a:lnTo>
                <a:lnTo>
                  <a:pt x="502443" y="461962"/>
                </a:lnTo>
                <a:lnTo>
                  <a:pt x="440531" y="404812"/>
                </a:lnTo>
                <a:lnTo>
                  <a:pt x="319087" y="304800"/>
                </a:lnTo>
                <a:lnTo>
                  <a:pt x="171450" y="190500"/>
                </a:lnTo>
                <a:lnTo>
                  <a:pt x="52387" y="90487"/>
                </a:lnTo>
                <a:lnTo>
                  <a:pt x="11906" y="57150"/>
                </a:lnTo>
                <a:lnTo>
                  <a:pt x="0" y="35719"/>
                </a:lnTo>
                <a:lnTo>
                  <a:pt x="0" y="16669"/>
                </a:lnTo>
                <a:lnTo>
                  <a:pt x="9525" y="4762"/>
                </a:lnTo>
                <a:lnTo>
                  <a:pt x="28575" y="0"/>
                </a:lnTo>
                <a:lnTo>
                  <a:pt x="61912" y="9525"/>
                </a:lnTo>
                <a:lnTo>
                  <a:pt x="254793" y="738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45B9652-F4C9-4291-8799-77B6AA72E660}"/>
              </a:ext>
            </a:extLst>
          </p:cNvPr>
          <p:cNvSpPr/>
          <p:nvPr/>
        </p:nvSpPr>
        <p:spPr>
          <a:xfrm>
            <a:off x="5200650" y="3719513"/>
            <a:ext cx="1436688" cy="327025"/>
          </a:xfrm>
          <a:custGeom>
            <a:avLst/>
            <a:gdLst>
              <a:gd name="connsiteX0" fmla="*/ 650081 w 1435894"/>
              <a:gd name="connsiteY0" fmla="*/ 247650 h 326231"/>
              <a:gd name="connsiteX1" fmla="*/ 261938 w 1435894"/>
              <a:gd name="connsiteY1" fmla="*/ 295275 h 326231"/>
              <a:gd name="connsiteX2" fmla="*/ 7144 w 1435894"/>
              <a:gd name="connsiteY2" fmla="*/ 326231 h 326231"/>
              <a:gd name="connsiteX3" fmla="*/ 0 w 1435894"/>
              <a:gd name="connsiteY3" fmla="*/ 164306 h 326231"/>
              <a:gd name="connsiteX4" fmla="*/ 397669 w 1435894"/>
              <a:gd name="connsiteY4" fmla="*/ 121443 h 326231"/>
              <a:gd name="connsiteX5" fmla="*/ 807244 w 1435894"/>
              <a:gd name="connsiteY5" fmla="*/ 69056 h 326231"/>
              <a:gd name="connsiteX6" fmla="*/ 1178719 w 1435894"/>
              <a:gd name="connsiteY6" fmla="*/ 16668 h 326231"/>
              <a:gd name="connsiteX7" fmla="*/ 1257300 w 1435894"/>
              <a:gd name="connsiteY7" fmla="*/ 4762 h 326231"/>
              <a:gd name="connsiteX8" fmla="*/ 1293019 w 1435894"/>
              <a:gd name="connsiteY8" fmla="*/ 0 h 326231"/>
              <a:gd name="connsiteX9" fmla="*/ 1323975 w 1435894"/>
              <a:gd name="connsiteY9" fmla="*/ 2381 h 326231"/>
              <a:gd name="connsiteX10" fmla="*/ 1366838 w 1435894"/>
              <a:gd name="connsiteY10" fmla="*/ 14287 h 326231"/>
              <a:gd name="connsiteX11" fmla="*/ 1435894 w 1435894"/>
              <a:gd name="connsiteY11" fmla="*/ 42862 h 326231"/>
              <a:gd name="connsiteX12" fmla="*/ 1433513 w 1435894"/>
              <a:gd name="connsiteY12" fmla="*/ 195262 h 326231"/>
              <a:gd name="connsiteX13" fmla="*/ 1338263 w 1435894"/>
              <a:gd name="connsiteY13" fmla="*/ 171450 h 326231"/>
              <a:gd name="connsiteX14" fmla="*/ 1295400 w 1435894"/>
              <a:gd name="connsiteY14" fmla="*/ 169068 h 326231"/>
              <a:gd name="connsiteX15" fmla="*/ 1245394 w 1435894"/>
              <a:gd name="connsiteY15" fmla="*/ 171450 h 326231"/>
              <a:gd name="connsiteX16" fmla="*/ 1181100 w 1435894"/>
              <a:gd name="connsiteY16" fmla="*/ 185737 h 326231"/>
              <a:gd name="connsiteX17" fmla="*/ 650081 w 1435894"/>
              <a:gd name="connsiteY17" fmla="*/ 247650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35894" h="326231">
                <a:moveTo>
                  <a:pt x="650081" y="247650"/>
                </a:moveTo>
                <a:lnTo>
                  <a:pt x="261938" y="295275"/>
                </a:lnTo>
                <a:lnTo>
                  <a:pt x="7144" y="326231"/>
                </a:lnTo>
                <a:lnTo>
                  <a:pt x="0" y="164306"/>
                </a:lnTo>
                <a:lnTo>
                  <a:pt x="397669" y="121443"/>
                </a:lnTo>
                <a:lnTo>
                  <a:pt x="807244" y="69056"/>
                </a:lnTo>
                <a:lnTo>
                  <a:pt x="1178719" y="16668"/>
                </a:lnTo>
                <a:lnTo>
                  <a:pt x="1257300" y="4762"/>
                </a:lnTo>
                <a:lnTo>
                  <a:pt x="1293019" y="0"/>
                </a:lnTo>
                <a:lnTo>
                  <a:pt x="1323975" y="2381"/>
                </a:lnTo>
                <a:lnTo>
                  <a:pt x="1366838" y="14287"/>
                </a:lnTo>
                <a:lnTo>
                  <a:pt x="1435894" y="42862"/>
                </a:lnTo>
                <a:cubicBezTo>
                  <a:pt x="1435100" y="93662"/>
                  <a:pt x="1434307" y="144462"/>
                  <a:pt x="1433513" y="195262"/>
                </a:cubicBezTo>
                <a:lnTo>
                  <a:pt x="1338263" y="171450"/>
                </a:lnTo>
                <a:lnTo>
                  <a:pt x="1295400" y="169068"/>
                </a:lnTo>
                <a:lnTo>
                  <a:pt x="1245394" y="171450"/>
                </a:lnTo>
                <a:lnTo>
                  <a:pt x="1181100" y="185737"/>
                </a:lnTo>
                <a:lnTo>
                  <a:pt x="650081" y="247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1CD88C6-1DB7-479F-A729-A0870AC052D7}"/>
              </a:ext>
            </a:extLst>
          </p:cNvPr>
          <p:cNvSpPr/>
          <p:nvPr/>
        </p:nvSpPr>
        <p:spPr>
          <a:xfrm>
            <a:off x="5195888" y="4322763"/>
            <a:ext cx="1452562" cy="320675"/>
          </a:xfrm>
          <a:custGeom>
            <a:avLst/>
            <a:gdLst>
              <a:gd name="connsiteX0" fmla="*/ 666750 w 1452562"/>
              <a:gd name="connsiteY0" fmla="*/ 245269 h 321469"/>
              <a:gd name="connsiteX1" fmla="*/ 395287 w 1452562"/>
              <a:gd name="connsiteY1" fmla="*/ 283369 h 321469"/>
              <a:gd name="connsiteX2" fmla="*/ 254793 w 1452562"/>
              <a:gd name="connsiteY2" fmla="*/ 302419 h 321469"/>
              <a:gd name="connsiteX3" fmla="*/ 0 w 1452562"/>
              <a:gd name="connsiteY3" fmla="*/ 321469 h 321469"/>
              <a:gd name="connsiteX4" fmla="*/ 0 w 1452562"/>
              <a:gd name="connsiteY4" fmla="*/ 161925 h 321469"/>
              <a:gd name="connsiteX5" fmla="*/ 123825 w 1452562"/>
              <a:gd name="connsiteY5" fmla="*/ 157162 h 321469"/>
              <a:gd name="connsiteX6" fmla="*/ 216693 w 1452562"/>
              <a:gd name="connsiteY6" fmla="*/ 147637 h 321469"/>
              <a:gd name="connsiteX7" fmla="*/ 454818 w 1452562"/>
              <a:gd name="connsiteY7" fmla="*/ 116681 h 321469"/>
              <a:gd name="connsiteX8" fmla="*/ 790575 w 1452562"/>
              <a:gd name="connsiteY8" fmla="*/ 69056 h 321469"/>
              <a:gd name="connsiteX9" fmla="*/ 1112043 w 1452562"/>
              <a:gd name="connsiteY9" fmla="*/ 23812 h 321469"/>
              <a:gd name="connsiteX10" fmla="*/ 1235868 w 1452562"/>
              <a:gd name="connsiteY10" fmla="*/ 2381 h 321469"/>
              <a:gd name="connsiteX11" fmla="*/ 1271587 w 1452562"/>
              <a:gd name="connsiteY11" fmla="*/ 0 h 321469"/>
              <a:gd name="connsiteX12" fmla="*/ 1335881 w 1452562"/>
              <a:gd name="connsiteY12" fmla="*/ 9525 h 321469"/>
              <a:gd name="connsiteX13" fmla="*/ 1450181 w 1452562"/>
              <a:gd name="connsiteY13" fmla="*/ 33337 h 321469"/>
              <a:gd name="connsiteX14" fmla="*/ 1452562 w 1452562"/>
              <a:gd name="connsiteY14" fmla="*/ 192881 h 321469"/>
              <a:gd name="connsiteX15" fmla="*/ 1321593 w 1452562"/>
              <a:gd name="connsiteY15" fmla="*/ 169069 h 321469"/>
              <a:gd name="connsiteX16" fmla="*/ 1285875 w 1452562"/>
              <a:gd name="connsiteY16" fmla="*/ 166687 h 321469"/>
              <a:gd name="connsiteX17" fmla="*/ 1212056 w 1452562"/>
              <a:gd name="connsiteY17" fmla="*/ 171450 h 321469"/>
              <a:gd name="connsiteX18" fmla="*/ 1066800 w 1452562"/>
              <a:gd name="connsiteY18" fmla="*/ 185737 h 321469"/>
              <a:gd name="connsiteX19" fmla="*/ 878681 w 1452562"/>
              <a:gd name="connsiteY19" fmla="*/ 216694 h 321469"/>
              <a:gd name="connsiteX20" fmla="*/ 666750 w 1452562"/>
              <a:gd name="connsiteY20" fmla="*/ 245269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2562" h="321469">
                <a:moveTo>
                  <a:pt x="666750" y="245269"/>
                </a:moveTo>
                <a:lnTo>
                  <a:pt x="395287" y="283369"/>
                </a:lnTo>
                <a:lnTo>
                  <a:pt x="254793" y="302419"/>
                </a:lnTo>
                <a:lnTo>
                  <a:pt x="0" y="321469"/>
                </a:lnTo>
                <a:lnTo>
                  <a:pt x="0" y="161925"/>
                </a:lnTo>
                <a:lnTo>
                  <a:pt x="123825" y="157162"/>
                </a:lnTo>
                <a:lnTo>
                  <a:pt x="216693" y="147637"/>
                </a:lnTo>
                <a:lnTo>
                  <a:pt x="454818" y="116681"/>
                </a:lnTo>
                <a:lnTo>
                  <a:pt x="790575" y="69056"/>
                </a:lnTo>
                <a:lnTo>
                  <a:pt x="1112043" y="23812"/>
                </a:lnTo>
                <a:lnTo>
                  <a:pt x="1235868" y="2381"/>
                </a:lnTo>
                <a:lnTo>
                  <a:pt x="1271587" y="0"/>
                </a:lnTo>
                <a:lnTo>
                  <a:pt x="1335881" y="9525"/>
                </a:lnTo>
                <a:lnTo>
                  <a:pt x="1450181" y="33337"/>
                </a:lnTo>
                <a:cubicBezTo>
                  <a:pt x="1450975" y="86518"/>
                  <a:pt x="1451768" y="139700"/>
                  <a:pt x="1452562" y="192881"/>
                </a:cubicBezTo>
                <a:lnTo>
                  <a:pt x="1321593" y="169069"/>
                </a:lnTo>
                <a:lnTo>
                  <a:pt x="1285875" y="166687"/>
                </a:lnTo>
                <a:lnTo>
                  <a:pt x="1212056" y="171450"/>
                </a:lnTo>
                <a:lnTo>
                  <a:pt x="1066800" y="185737"/>
                </a:lnTo>
                <a:lnTo>
                  <a:pt x="878681" y="216694"/>
                </a:lnTo>
                <a:lnTo>
                  <a:pt x="666750" y="2452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AAEA54D-1A98-4491-AE3D-28AF15B9DF1D}"/>
              </a:ext>
            </a:extLst>
          </p:cNvPr>
          <p:cNvGrpSpPr>
            <a:grpSpLocks/>
          </p:cNvGrpSpPr>
          <p:nvPr/>
        </p:nvGrpSpPr>
        <p:grpSpPr bwMode="auto">
          <a:xfrm>
            <a:off x="2579688" y="1524000"/>
            <a:ext cx="4535487" cy="4533900"/>
            <a:chOff x="2732088" y="1676400"/>
            <a:chExt cx="4535487" cy="4533900"/>
          </a:xfrm>
        </p:grpSpPr>
        <p:sp>
          <p:nvSpPr>
            <p:cNvPr id="42" name="フリーフォーム 6">
              <a:extLst>
                <a:ext uri="{FF2B5EF4-FFF2-40B4-BE49-F238E27FC236}">
                  <a16:creationId xmlns:a16="http://schemas.microsoft.com/office/drawing/2014/main" id="{DF111B91-4C7B-49E0-BE6F-547B4DA00ED3}"/>
                </a:ext>
              </a:extLst>
            </p:cNvPr>
            <p:cNvSpPr/>
            <p:nvPr/>
          </p:nvSpPr>
          <p:spPr>
            <a:xfrm>
              <a:off x="3190875" y="1676400"/>
              <a:ext cx="1017588" cy="1328738"/>
            </a:xfrm>
            <a:custGeom>
              <a:avLst/>
              <a:gdLst>
                <a:gd name="connsiteX0" fmla="*/ 719138 w 1016794"/>
                <a:gd name="connsiteY0" fmla="*/ 657225 h 1328738"/>
                <a:gd name="connsiteX1" fmla="*/ 540544 w 1016794"/>
                <a:gd name="connsiteY1" fmla="*/ 852488 h 1328738"/>
                <a:gd name="connsiteX2" fmla="*/ 371475 w 1016794"/>
                <a:gd name="connsiteY2" fmla="*/ 1035844 h 1328738"/>
                <a:gd name="connsiteX3" fmla="*/ 269081 w 1016794"/>
                <a:gd name="connsiteY3" fmla="*/ 1150144 h 1328738"/>
                <a:gd name="connsiteX4" fmla="*/ 171450 w 1016794"/>
                <a:gd name="connsiteY4" fmla="*/ 1254919 h 1328738"/>
                <a:gd name="connsiteX5" fmla="*/ 97631 w 1016794"/>
                <a:gd name="connsiteY5" fmla="*/ 1328738 h 1328738"/>
                <a:gd name="connsiteX6" fmla="*/ 0 w 1016794"/>
                <a:gd name="connsiteY6" fmla="*/ 1252538 h 1328738"/>
                <a:gd name="connsiteX7" fmla="*/ 47625 w 1016794"/>
                <a:gd name="connsiteY7" fmla="*/ 1183481 h 1328738"/>
                <a:gd name="connsiteX8" fmla="*/ 102394 w 1016794"/>
                <a:gd name="connsiteY8" fmla="*/ 1114425 h 1328738"/>
                <a:gd name="connsiteX9" fmla="*/ 238125 w 1016794"/>
                <a:gd name="connsiteY9" fmla="*/ 942975 h 1328738"/>
                <a:gd name="connsiteX10" fmla="*/ 328613 w 1016794"/>
                <a:gd name="connsiteY10" fmla="*/ 814388 h 1328738"/>
                <a:gd name="connsiteX11" fmla="*/ 459581 w 1016794"/>
                <a:gd name="connsiteY11" fmla="*/ 626269 h 1328738"/>
                <a:gd name="connsiteX12" fmla="*/ 533400 w 1016794"/>
                <a:gd name="connsiteY12" fmla="*/ 509588 h 1328738"/>
                <a:gd name="connsiteX13" fmla="*/ 628650 w 1016794"/>
                <a:gd name="connsiteY13" fmla="*/ 369094 h 1328738"/>
                <a:gd name="connsiteX14" fmla="*/ 666750 w 1016794"/>
                <a:gd name="connsiteY14" fmla="*/ 314325 h 1328738"/>
                <a:gd name="connsiteX15" fmla="*/ 697706 w 1016794"/>
                <a:gd name="connsiteY15" fmla="*/ 266700 h 1328738"/>
                <a:gd name="connsiteX16" fmla="*/ 704850 w 1016794"/>
                <a:gd name="connsiteY16" fmla="*/ 238125 h 1328738"/>
                <a:gd name="connsiteX17" fmla="*/ 704850 w 1016794"/>
                <a:gd name="connsiteY17" fmla="*/ 209550 h 1328738"/>
                <a:gd name="connsiteX18" fmla="*/ 700088 w 1016794"/>
                <a:gd name="connsiteY18" fmla="*/ 183356 h 1328738"/>
                <a:gd name="connsiteX19" fmla="*/ 678656 w 1016794"/>
                <a:gd name="connsiteY19" fmla="*/ 145256 h 1328738"/>
                <a:gd name="connsiteX20" fmla="*/ 626269 w 1016794"/>
                <a:gd name="connsiteY20" fmla="*/ 92869 h 1328738"/>
                <a:gd name="connsiteX21" fmla="*/ 597694 w 1016794"/>
                <a:gd name="connsiteY21" fmla="*/ 64294 h 1328738"/>
                <a:gd name="connsiteX22" fmla="*/ 590550 w 1016794"/>
                <a:gd name="connsiteY22" fmla="*/ 52388 h 1328738"/>
                <a:gd name="connsiteX23" fmla="*/ 583406 w 1016794"/>
                <a:gd name="connsiteY23" fmla="*/ 30956 h 1328738"/>
                <a:gd name="connsiteX24" fmla="*/ 585788 w 1016794"/>
                <a:gd name="connsiteY24" fmla="*/ 14288 h 1328738"/>
                <a:gd name="connsiteX25" fmla="*/ 595313 w 1016794"/>
                <a:gd name="connsiteY25" fmla="*/ 2381 h 1328738"/>
                <a:gd name="connsiteX26" fmla="*/ 611981 w 1016794"/>
                <a:gd name="connsiteY26" fmla="*/ 0 h 1328738"/>
                <a:gd name="connsiteX27" fmla="*/ 635794 w 1016794"/>
                <a:gd name="connsiteY27" fmla="*/ 7144 h 1328738"/>
                <a:gd name="connsiteX28" fmla="*/ 714375 w 1016794"/>
                <a:gd name="connsiteY28" fmla="*/ 54769 h 1328738"/>
                <a:gd name="connsiteX29" fmla="*/ 816769 w 1016794"/>
                <a:gd name="connsiteY29" fmla="*/ 116681 h 1328738"/>
                <a:gd name="connsiteX30" fmla="*/ 881063 w 1016794"/>
                <a:gd name="connsiteY30" fmla="*/ 159544 h 1328738"/>
                <a:gd name="connsiteX31" fmla="*/ 933450 w 1016794"/>
                <a:gd name="connsiteY31" fmla="*/ 200025 h 1328738"/>
                <a:gd name="connsiteX32" fmla="*/ 981075 w 1016794"/>
                <a:gd name="connsiteY32" fmla="*/ 242888 h 1328738"/>
                <a:gd name="connsiteX33" fmla="*/ 1002506 w 1016794"/>
                <a:gd name="connsiteY33" fmla="*/ 271463 h 1328738"/>
                <a:gd name="connsiteX34" fmla="*/ 1014413 w 1016794"/>
                <a:gd name="connsiteY34" fmla="*/ 297656 h 1328738"/>
                <a:gd name="connsiteX35" fmla="*/ 1016794 w 1016794"/>
                <a:gd name="connsiteY35" fmla="*/ 314325 h 1328738"/>
                <a:gd name="connsiteX36" fmla="*/ 1009650 w 1016794"/>
                <a:gd name="connsiteY36" fmla="*/ 342900 h 1328738"/>
                <a:gd name="connsiteX37" fmla="*/ 985838 w 1016794"/>
                <a:gd name="connsiteY37" fmla="*/ 373856 h 1328738"/>
                <a:gd name="connsiteX38" fmla="*/ 919163 w 1016794"/>
                <a:gd name="connsiteY38" fmla="*/ 433388 h 1328738"/>
                <a:gd name="connsiteX39" fmla="*/ 719138 w 1016794"/>
                <a:gd name="connsiteY39" fmla="*/ 65722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6794" h="1328738">
                  <a:moveTo>
                    <a:pt x="719138" y="657225"/>
                  </a:moveTo>
                  <a:lnTo>
                    <a:pt x="540544" y="852488"/>
                  </a:lnTo>
                  <a:lnTo>
                    <a:pt x="371475" y="1035844"/>
                  </a:lnTo>
                  <a:lnTo>
                    <a:pt x="269081" y="1150144"/>
                  </a:lnTo>
                  <a:lnTo>
                    <a:pt x="171450" y="1254919"/>
                  </a:lnTo>
                  <a:lnTo>
                    <a:pt x="97631" y="1328738"/>
                  </a:lnTo>
                  <a:lnTo>
                    <a:pt x="0" y="1252538"/>
                  </a:lnTo>
                  <a:lnTo>
                    <a:pt x="47625" y="1183481"/>
                  </a:lnTo>
                  <a:lnTo>
                    <a:pt x="102394" y="1114425"/>
                  </a:lnTo>
                  <a:lnTo>
                    <a:pt x="238125" y="942975"/>
                  </a:lnTo>
                  <a:lnTo>
                    <a:pt x="328613" y="814388"/>
                  </a:lnTo>
                  <a:lnTo>
                    <a:pt x="459581" y="626269"/>
                  </a:lnTo>
                  <a:lnTo>
                    <a:pt x="533400" y="509588"/>
                  </a:lnTo>
                  <a:lnTo>
                    <a:pt x="628650" y="369094"/>
                  </a:lnTo>
                  <a:lnTo>
                    <a:pt x="666750" y="314325"/>
                  </a:lnTo>
                  <a:lnTo>
                    <a:pt x="697706" y="266700"/>
                  </a:lnTo>
                  <a:lnTo>
                    <a:pt x="704850" y="238125"/>
                  </a:lnTo>
                  <a:lnTo>
                    <a:pt x="704850" y="209550"/>
                  </a:lnTo>
                  <a:lnTo>
                    <a:pt x="700088" y="183356"/>
                  </a:lnTo>
                  <a:lnTo>
                    <a:pt x="678656" y="145256"/>
                  </a:lnTo>
                  <a:lnTo>
                    <a:pt x="626269" y="92869"/>
                  </a:lnTo>
                  <a:lnTo>
                    <a:pt x="597694" y="64294"/>
                  </a:lnTo>
                  <a:lnTo>
                    <a:pt x="590550" y="52388"/>
                  </a:lnTo>
                  <a:lnTo>
                    <a:pt x="583406" y="30956"/>
                  </a:lnTo>
                  <a:lnTo>
                    <a:pt x="585788" y="14288"/>
                  </a:lnTo>
                  <a:lnTo>
                    <a:pt x="595313" y="2381"/>
                  </a:lnTo>
                  <a:lnTo>
                    <a:pt x="611981" y="0"/>
                  </a:lnTo>
                  <a:lnTo>
                    <a:pt x="635794" y="7144"/>
                  </a:lnTo>
                  <a:lnTo>
                    <a:pt x="714375" y="54769"/>
                  </a:lnTo>
                  <a:lnTo>
                    <a:pt x="816769" y="116681"/>
                  </a:lnTo>
                  <a:lnTo>
                    <a:pt x="881063" y="159544"/>
                  </a:lnTo>
                  <a:lnTo>
                    <a:pt x="933450" y="200025"/>
                  </a:lnTo>
                  <a:lnTo>
                    <a:pt x="981075" y="242888"/>
                  </a:lnTo>
                  <a:lnTo>
                    <a:pt x="1002506" y="271463"/>
                  </a:lnTo>
                  <a:lnTo>
                    <a:pt x="1014413" y="297656"/>
                  </a:lnTo>
                  <a:lnTo>
                    <a:pt x="1016794" y="314325"/>
                  </a:lnTo>
                  <a:lnTo>
                    <a:pt x="1009650" y="342900"/>
                  </a:lnTo>
                  <a:lnTo>
                    <a:pt x="985838" y="373856"/>
                  </a:lnTo>
                  <a:lnTo>
                    <a:pt x="919163" y="433388"/>
                  </a:lnTo>
                  <a:lnTo>
                    <a:pt x="719138" y="657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B69CE81C-EE1E-404B-9151-8DCBCA5EEE1F}"/>
                </a:ext>
              </a:extLst>
            </p:cNvPr>
            <p:cNvSpPr/>
            <p:nvPr/>
          </p:nvSpPr>
          <p:spPr>
            <a:xfrm>
              <a:off x="4346575" y="4276725"/>
              <a:ext cx="525463" cy="973138"/>
            </a:xfrm>
            <a:custGeom>
              <a:avLst/>
              <a:gdLst>
                <a:gd name="connsiteX0" fmla="*/ 245269 w 526257"/>
                <a:gd name="connsiteY0" fmla="*/ 704850 h 973931"/>
                <a:gd name="connsiteX1" fmla="*/ 135732 w 526257"/>
                <a:gd name="connsiteY1" fmla="*/ 383381 h 973931"/>
                <a:gd name="connsiteX2" fmla="*/ 66675 w 526257"/>
                <a:gd name="connsiteY2" fmla="*/ 202406 h 973931"/>
                <a:gd name="connsiteX3" fmla="*/ 16669 w 526257"/>
                <a:gd name="connsiteY3" fmla="*/ 71438 h 973931"/>
                <a:gd name="connsiteX4" fmla="*/ 4763 w 526257"/>
                <a:gd name="connsiteY4" fmla="*/ 42863 h 973931"/>
                <a:gd name="connsiteX5" fmla="*/ 0 w 526257"/>
                <a:gd name="connsiteY5" fmla="*/ 26194 h 973931"/>
                <a:gd name="connsiteX6" fmla="*/ 2382 w 526257"/>
                <a:gd name="connsiteY6" fmla="*/ 11906 h 973931"/>
                <a:gd name="connsiteX7" fmla="*/ 9525 w 526257"/>
                <a:gd name="connsiteY7" fmla="*/ 0 h 973931"/>
                <a:gd name="connsiteX8" fmla="*/ 26194 w 526257"/>
                <a:gd name="connsiteY8" fmla="*/ 0 h 973931"/>
                <a:gd name="connsiteX9" fmla="*/ 47625 w 526257"/>
                <a:gd name="connsiteY9" fmla="*/ 4763 h 973931"/>
                <a:gd name="connsiteX10" fmla="*/ 71438 w 526257"/>
                <a:gd name="connsiteY10" fmla="*/ 26194 h 973931"/>
                <a:gd name="connsiteX11" fmla="*/ 173832 w 526257"/>
                <a:gd name="connsiteY11" fmla="*/ 154781 h 973931"/>
                <a:gd name="connsiteX12" fmla="*/ 290513 w 526257"/>
                <a:gd name="connsiteY12" fmla="*/ 290513 h 973931"/>
                <a:gd name="connsiteX13" fmla="*/ 354807 w 526257"/>
                <a:gd name="connsiteY13" fmla="*/ 366713 h 973931"/>
                <a:gd name="connsiteX14" fmla="*/ 414338 w 526257"/>
                <a:gd name="connsiteY14" fmla="*/ 438150 h 973931"/>
                <a:gd name="connsiteX15" fmla="*/ 438150 w 526257"/>
                <a:gd name="connsiteY15" fmla="*/ 469106 h 973931"/>
                <a:gd name="connsiteX16" fmla="*/ 464344 w 526257"/>
                <a:gd name="connsiteY16" fmla="*/ 509588 h 973931"/>
                <a:gd name="connsiteX17" fmla="*/ 488157 w 526257"/>
                <a:gd name="connsiteY17" fmla="*/ 559594 h 973931"/>
                <a:gd name="connsiteX18" fmla="*/ 502444 w 526257"/>
                <a:gd name="connsiteY18" fmla="*/ 604838 h 973931"/>
                <a:gd name="connsiteX19" fmla="*/ 519113 w 526257"/>
                <a:gd name="connsiteY19" fmla="*/ 657225 h 973931"/>
                <a:gd name="connsiteX20" fmla="*/ 523875 w 526257"/>
                <a:gd name="connsiteY20" fmla="*/ 709613 h 973931"/>
                <a:gd name="connsiteX21" fmla="*/ 526257 w 526257"/>
                <a:gd name="connsiteY21" fmla="*/ 764381 h 973931"/>
                <a:gd name="connsiteX22" fmla="*/ 516732 w 526257"/>
                <a:gd name="connsiteY22" fmla="*/ 828675 h 973931"/>
                <a:gd name="connsiteX23" fmla="*/ 507207 w 526257"/>
                <a:gd name="connsiteY23" fmla="*/ 859631 h 973931"/>
                <a:gd name="connsiteX24" fmla="*/ 490538 w 526257"/>
                <a:gd name="connsiteY24" fmla="*/ 900113 h 973931"/>
                <a:gd name="connsiteX25" fmla="*/ 471488 w 526257"/>
                <a:gd name="connsiteY25" fmla="*/ 926306 h 973931"/>
                <a:gd name="connsiteX26" fmla="*/ 440532 w 526257"/>
                <a:gd name="connsiteY26" fmla="*/ 954881 h 973931"/>
                <a:gd name="connsiteX27" fmla="*/ 414338 w 526257"/>
                <a:gd name="connsiteY27" fmla="*/ 969169 h 973931"/>
                <a:gd name="connsiteX28" fmla="*/ 395288 w 526257"/>
                <a:gd name="connsiteY28" fmla="*/ 973931 h 973931"/>
                <a:gd name="connsiteX29" fmla="*/ 369094 w 526257"/>
                <a:gd name="connsiteY29" fmla="*/ 969169 h 973931"/>
                <a:gd name="connsiteX30" fmla="*/ 347663 w 526257"/>
                <a:gd name="connsiteY30" fmla="*/ 959644 h 973931"/>
                <a:gd name="connsiteX31" fmla="*/ 319088 w 526257"/>
                <a:gd name="connsiteY31" fmla="*/ 933450 h 973931"/>
                <a:gd name="connsiteX32" fmla="*/ 307182 w 526257"/>
                <a:gd name="connsiteY32" fmla="*/ 904875 h 973931"/>
                <a:gd name="connsiteX33" fmla="*/ 278607 w 526257"/>
                <a:gd name="connsiteY33" fmla="*/ 814388 h 973931"/>
                <a:gd name="connsiteX34" fmla="*/ 245269 w 526257"/>
                <a:gd name="connsiteY34" fmla="*/ 70485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6257" h="973931">
                  <a:moveTo>
                    <a:pt x="245269" y="704850"/>
                  </a:moveTo>
                  <a:lnTo>
                    <a:pt x="135732" y="383381"/>
                  </a:lnTo>
                  <a:lnTo>
                    <a:pt x="66675" y="202406"/>
                  </a:lnTo>
                  <a:lnTo>
                    <a:pt x="16669" y="71438"/>
                  </a:lnTo>
                  <a:lnTo>
                    <a:pt x="4763" y="42863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71438" y="26194"/>
                  </a:lnTo>
                  <a:lnTo>
                    <a:pt x="173832" y="154781"/>
                  </a:lnTo>
                  <a:lnTo>
                    <a:pt x="290513" y="290513"/>
                  </a:lnTo>
                  <a:lnTo>
                    <a:pt x="354807" y="366713"/>
                  </a:lnTo>
                  <a:lnTo>
                    <a:pt x="414338" y="438150"/>
                  </a:lnTo>
                  <a:lnTo>
                    <a:pt x="438150" y="469106"/>
                  </a:lnTo>
                  <a:lnTo>
                    <a:pt x="464344" y="509588"/>
                  </a:lnTo>
                  <a:lnTo>
                    <a:pt x="488157" y="559594"/>
                  </a:lnTo>
                  <a:lnTo>
                    <a:pt x="502444" y="604838"/>
                  </a:lnTo>
                  <a:lnTo>
                    <a:pt x="519113" y="657225"/>
                  </a:lnTo>
                  <a:lnTo>
                    <a:pt x="523875" y="709613"/>
                  </a:lnTo>
                  <a:lnTo>
                    <a:pt x="526257" y="764381"/>
                  </a:lnTo>
                  <a:lnTo>
                    <a:pt x="516732" y="828675"/>
                  </a:lnTo>
                  <a:lnTo>
                    <a:pt x="507207" y="859631"/>
                  </a:lnTo>
                  <a:lnTo>
                    <a:pt x="490538" y="900113"/>
                  </a:lnTo>
                  <a:lnTo>
                    <a:pt x="471488" y="926306"/>
                  </a:lnTo>
                  <a:lnTo>
                    <a:pt x="440532" y="954881"/>
                  </a:lnTo>
                  <a:lnTo>
                    <a:pt x="414338" y="969169"/>
                  </a:lnTo>
                  <a:lnTo>
                    <a:pt x="395288" y="973931"/>
                  </a:lnTo>
                  <a:lnTo>
                    <a:pt x="369094" y="969169"/>
                  </a:lnTo>
                  <a:lnTo>
                    <a:pt x="347663" y="959644"/>
                  </a:lnTo>
                  <a:lnTo>
                    <a:pt x="319088" y="933450"/>
                  </a:lnTo>
                  <a:lnTo>
                    <a:pt x="307182" y="904875"/>
                  </a:lnTo>
                  <a:lnTo>
                    <a:pt x="278607" y="814388"/>
                  </a:lnTo>
                  <a:lnTo>
                    <a:pt x="245269" y="704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8E66FF71-5F4D-40A4-AB03-3F589FEDE86A}"/>
                </a:ext>
              </a:extLst>
            </p:cNvPr>
            <p:cNvSpPr/>
            <p:nvPr/>
          </p:nvSpPr>
          <p:spPr>
            <a:xfrm>
              <a:off x="4870450" y="1924050"/>
              <a:ext cx="530225" cy="1128713"/>
            </a:xfrm>
            <a:custGeom>
              <a:avLst/>
              <a:gdLst>
                <a:gd name="connsiteX0" fmla="*/ 211932 w 531019"/>
                <a:gd name="connsiteY0" fmla="*/ 621506 h 1128713"/>
                <a:gd name="connsiteX1" fmla="*/ 169069 w 531019"/>
                <a:gd name="connsiteY1" fmla="*/ 378619 h 1128713"/>
                <a:gd name="connsiteX2" fmla="*/ 140494 w 531019"/>
                <a:gd name="connsiteY2" fmla="*/ 261938 h 1128713"/>
                <a:gd name="connsiteX3" fmla="*/ 133350 w 531019"/>
                <a:gd name="connsiteY3" fmla="*/ 242888 h 1128713"/>
                <a:gd name="connsiteX4" fmla="*/ 114300 w 531019"/>
                <a:gd name="connsiteY4" fmla="*/ 204788 h 1128713"/>
                <a:gd name="connsiteX5" fmla="*/ 73819 w 531019"/>
                <a:gd name="connsiteY5" fmla="*/ 152400 h 1128713"/>
                <a:gd name="connsiteX6" fmla="*/ 19050 w 531019"/>
                <a:gd name="connsiteY6" fmla="*/ 95250 h 1128713"/>
                <a:gd name="connsiteX7" fmla="*/ 9525 w 531019"/>
                <a:gd name="connsiteY7" fmla="*/ 80963 h 1128713"/>
                <a:gd name="connsiteX8" fmla="*/ 0 w 531019"/>
                <a:gd name="connsiteY8" fmla="*/ 64294 h 1128713"/>
                <a:gd name="connsiteX9" fmla="*/ 0 w 531019"/>
                <a:gd name="connsiteY9" fmla="*/ 38100 h 1128713"/>
                <a:gd name="connsiteX10" fmla="*/ 11907 w 531019"/>
                <a:gd name="connsiteY10" fmla="*/ 16669 h 1128713"/>
                <a:gd name="connsiteX11" fmla="*/ 28575 w 531019"/>
                <a:gd name="connsiteY11" fmla="*/ 7144 h 1128713"/>
                <a:gd name="connsiteX12" fmla="*/ 59532 w 531019"/>
                <a:gd name="connsiteY12" fmla="*/ 0 h 1128713"/>
                <a:gd name="connsiteX13" fmla="*/ 114300 w 531019"/>
                <a:gd name="connsiteY13" fmla="*/ 7144 h 1128713"/>
                <a:gd name="connsiteX14" fmla="*/ 176213 w 531019"/>
                <a:gd name="connsiteY14" fmla="*/ 26194 h 1128713"/>
                <a:gd name="connsiteX15" fmla="*/ 269082 w 531019"/>
                <a:gd name="connsiteY15" fmla="*/ 61913 h 1128713"/>
                <a:gd name="connsiteX16" fmla="*/ 340519 w 531019"/>
                <a:gd name="connsiteY16" fmla="*/ 97631 h 1128713"/>
                <a:gd name="connsiteX17" fmla="*/ 357188 w 531019"/>
                <a:gd name="connsiteY17" fmla="*/ 207169 h 1128713"/>
                <a:gd name="connsiteX18" fmla="*/ 404813 w 531019"/>
                <a:gd name="connsiteY18" fmla="*/ 454819 h 1128713"/>
                <a:gd name="connsiteX19" fmla="*/ 440532 w 531019"/>
                <a:gd name="connsiteY19" fmla="*/ 650081 h 1128713"/>
                <a:gd name="connsiteX20" fmla="*/ 481013 w 531019"/>
                <a:gd name="connsiteY20" fmla="*/ 833438 h 1128713"/>
                <a:gd name="connsiteX21" fmla="*/ 531019 w 531019"/>
                <a:gd name="connsiteY21" fmla="*/ 945356 h 1128713"/>
                <a:gd name="connsiteX22" fmla="*/ 488157 w 531019"/>
                <a:gd name="connsiteY22" fmla="*/ 1028700 h 1128713"/>
                <a:gd name="connsiteX23" fmla="*/ 445294 w 531019"/>
                <a:gd name="connsiteY23" fmla="*/ 1092994 h 1128713"/>
                <a:gd name="connsiteX24" fmla="*/ 409575 w 531019"/>
                <a:gd name="connsiteY24" fmla="*/ 1126331 h 1128713"/>
                <a:gd name="connsiteX25" fmla="*/ 397669 w 531019"/>
                <a:gd name="connsiteY25" fmla="*/ 1128713 h 1128713"/>
                <a:gd name="connsiteX26" fmla="*/ 369094 w 531019"/>
                <a:gd name="connsiteY26" fmla="*/ 1114425 h 1128713"/>
                <a:gd name="connsiteX27" fmla="*/ 316707 w 531019"/>
                <a:gd name="connsiteY27" fmla="*/ 1076325 h 1128713"/>
                <a:gd name="connsiteX28" fmla="*/ 290513 w 531019"/>
                <a:gd name="connsiteY28" fmla="*/ 1047750 h 1128713"/>
                <a:gd name="connsiteX29" fmla="*/ 266700 w 531019"/>
                <a:gd name="connsiteY29" fmla="*/ 1007269 h 1128713"/>
                <a:gd name="connsiteX30" fmla="*/ 250032 w 531019"/>
                <a:gd name="connsiteY30" fmla="*/ 959644 h 1128713"/>
                <a:gd name="connsiteX31" fmla="*/ 250032 w 531019"/>
                <a:gd name="connsiteY31" fmla="*/ 883444 h 1128713"/>
                <a:gd name="connsiteX32" fmla="*/ 240507 w 531019"/>
                <a:gd name="connsiteY32" fmla="*/ 790575 h 1128713"/>
                <a:gd name="connsiteX33" fmla="*/ 211932 w 531019"/>
                <a:gd name="connsiteY33" fmla="*/ 621506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1019" h="1128713">
                  <a:moveTo>
                    <a:pt x="211932" y="621506"/>
                  </a:moveTo>
                  <a:lnTo>
                    <a:pt x="169069" y="378619"/>
                  </a:lnTo>
                  <a:lnTo>
                    <a:pt x="140494" y="261938"/>
                  </a:lnTo>
                  <a:lnTo>
                    <a:pt x="133350" y="242888"/>
                  </a:lnTo>
                  <a:lnTo>
                    <a:pt x="114300" y="204788"/>
                  </a:lnTo>
                  <a:lnTo>
                    <a:pt x="73819" y="152400"/>
                  </a:lnTo>
                  <a:lnTo>
                    <a:pt x="19050" y="95250"/>
                  </a:lnTo>
                  <a:lnTo>
                    <a:pt x="9525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11907" y="16669"/>
                  </a:lnTo>
                  <a:lnTo>
                    <a:pt x="28575" y="7144"/>
                  </a:lnTo>
                  <a:lnTo>
                    <a:pt x="59532" y="0"/>
                  </a:lnTo>
                  <a:lnTo>
                    <a:pt x="114300" y="7144"/>
                  </a:lnTo>
                  <a:lnTo>
                    <a:pt x="176213" y="26194"/>
                  </a:lnTo>
                  <a:lnTo>
                    <a:pt x="269082" y="61913"/>
                  </a:lnTo>
                  <a:lnTo>
                    <a:pt x="340519" y="97631"/>
                  </a:lnTo>
                  <a:lnTo>
                    <a:pt x="357188" y="207169"/>
                  </a:lnTo>
                  <a:lnTo>
                    <a:pt x="404813" y="454819"/>
                  </a:lnTo>
                  <a:lnTo>
                    <a:pt x="440532" y="650081"/>
                  </a:lnTo>
                  <a:lnTo>
                    <a:pt x="481013" y="833438"/>
                  </a:lnTo>
                  <a:lnTo>
                    <a:pt x="531019" y="945356"/>
                  </a:lnTo>
                  <a:lnTo>
                    <a:pt x="488157" y="1028700"/>
                  </a:lnTo>
                  <a:lnTo>
                    <a:pt x="445294" y="1092994"/>
                  </a:lnTo>
                  <a:lnTo>
                    <a:pt x="409575" y="1126331"/>
                  </a:lnTo>
                  <a:lnTo>
                    <a:pt x="397669" y="1128713"/>
                  </a:lnTo>
                  <a:lnTo>
                    <a:pt x="369094" y="1114425"/>
                  </a:lnTo>
                  <a:lnTo>
                    <a:pt x="316707" y="1076325"/>
                  </a:lnTo>
                  <a:lnTo>
                    <a:pt x="290513" y="1047750"/>
                  </a:lnTo>
                  <a:lnTo>
                    <a:pt x="266700" y="1007269"/>
                  </a:lnTo>
                  <a:lnTo>
                    <a:pt x="250032" y="959644"/>
                  </a:lnTo>
                  <a:lnTo>
                    <a:pt x="250032" y="883444"/>
                  </a:lnTo>
                  <a:lnTo>
                    <a:pt x="240507" y="790575"/>
                  </a:lnTo>
                  <a:lnTo>
                    <a:pt x="211932" y="621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9A8E29DD-F761-4639-A4F5-829C915B033F}"/>
                </a:ext>
              </a:extLst>
            </p:cNvPr>
            <p:cNvSpPr/>
            <p:nvPr/>
          </p:nvSpPr>
          <p:spPr>
            <a:xfrm rot="16200000">
              <a:off x="3929063" y="4487863"/>
              <a:ext cx="2640012" cy="373062"/>
            </a:xfrm>
            <a:custGeom>
              <a:avLst/>
              <a:gdLst>
                <a:gd name="connsiteX0" fmla="*/ 1590806 w 2640487"/>
                <a:gd name="connsiteY0" fmla="*/ 370770 h 373275"/>
                <a:gd name="connsiteX1" fmla="*/ 1342790 w 2640487"/>
                <a:gd name="connsiteY1" fmla="*/ 373275 h 373275"/>
                <a:gd name="connsiteX2" fmla="*/ 1205004 w 2640487"/>
                <a:gd name="connsiteY2" fmla="*/ 368265 h 373275"/>
                <a:gd name="connsiteX3" fmla="*/ 921916 w 2640487"/>
                <a:gd name="connsiteY3" fmla="*/ 370770 h 373275"/>
                <a:gd name="connsiteX4" fmla="*/ 724004 w 2640487"/>
                <a:gd name="connsiteY4" fmla="*/ 368265 h 373275"/>
                <a:gd name="connsiteX5" fmla="*/ 573692 w 2640487"/>
                <a:gd name="connsiteY5" fmla="*/ 360749 h 373275"/>
                <a:gd name="connsiteX6" fmla="*/ 428390 w 2640487"/>
                <a:gd name="connsiteY6" fmla="*/ 355739 h 373275"/>
                <a:gd name="connsiteX7" fmla="*/ 243005 w 2640487"/>
                <a:gd name="connsiteY7" fmla="*/ 340708 h 373275"/>
                <a:gd name="connsiteX8" fmla="*/ 137786 w 2640487"/>
                <a:gd name="connsiteY8" fmla="*/ 330687 h 373275"/>
                <a:gd name="connsiteX9" fmla="*/ 100208 w 2640487"/>
                <a:gd name="connsiteY9" fmla="*/ 323171 h 373275"/>
                <a:gd name="connsiteX10" fmla="*/ 67641 w 2640487"/>
                <a:gd name="connsiteY10" fmla="*/ 310645 h 373275"/>
                <a:gd name="connsiteX11" fmla="*/ 35073 w 2640487"/>
                <a:gd name="connsiteY11" fmla="*/ 293109 h 373275"/>
                <a:gd name="connsiteX12" fmla="*/ 17536 w 2640487"/>
                <a:gd name="connsiteY12" fmla="*/ 278077 h 373275"/>
                <a:gd name="connsiteX13" fmla="*/ 2505 w 2640487"/>
                <a:gd name="connsiteY13" fmla="*/ 258036 h 373275"/>
                <a:gd name="connsiteX14" fmla="*/ 0 w 2640487"/>
                <a:gd name="connsiteY14" fmla="*/ 222963 h 373275"/>
                <a:gd name="connsiteX15" fmla="*/ 10021 w 2640487"/>
                <a:gd name="connsiteY15" fmla="*/ 187890 h 373275"/>
                <a:gd name="connsiteX16" fmla="*/ 27557 w 2640487"/>
                <a:gd name="connsiteY16" fmla="*/ 162838 h 373275"/>
                <a:gd name="connsiteX17" fmla="*/ 47599 w 2640487"/>
                <a:gd name="connsiteY17" fmla="*/ 142796 h 373275"/>
                <a:gd name="connsiteX18" fmla="*/ 80167 w 2640487"/>
                <a:gd name="connsiteY18" fmla="*/ 127765 h 373275"/>
                <a:gd name="connsiteX19" fmla="*/ 157828 w 2640487"/>
                <a:gd name="connsiteY19" fmla="*/ 100208 h 373275"/>
                <a:gd name="connsiteX20" fmla="*/ 240500 w 2640487"/>
                <a:gd name="connsiteY20" fmla="*/ 72651 h 373275"/>
                <a:gd name="connsiteX21" fmla="*/ 398328 w 2640487"/>
                <a:gd name="connsiteY21" fmla="*/ 32567 h 373275"/>
                <a:gd name="connsiteX22" fmla="*/ 428390 w 2640487"/>
                <a:gd name="connsiteY22" fmla="*/ 45093 h 373275"/>
                <a:gd name="connsiteX23" fmla="*/ 470979 w 2640487"/>
                <a:gd name="connsiteY23" fmla="*/ 60125 h 373275"/>
                <a:gd name="connsiteX24" fmla="*/ 533609 w 2640487"/>
                <a:gd name="connsiteY24" fmla="*/ 77661 h 373275"/>
                <a:gd name="connsiteX25" fmla="*/ 611270 w 2640487"/>
                <a:gd name="connsiteY25" fmla="*/ 92692 h 373275"/>
                <a:gd name="connsiteX26" fmla="*/ 708973 w 2640487"/>
                <a:gd name="connsiteY26" fmla="*/ 105218 h 373275"/>
                <a:gd name="connsiteX27" fmla="*/ 854275 w 2640487"/>
                <a:gd name="connsiteY27" fmla="*/ 120250 h 373275"/>
                <a:gd name="connsiteX28" fmla="*/ 1129848 w 2640487"/>
                <a:gd name="connsiteY28" fmla="*/ 132776 h 373275"/>
                <a:gd name="connsiteX29" fmla="*/ 1410431 w 2640487"/>
                <a:gd name="connsiteY29" fmla="*/ 140291 h 373275"/>
                <a:gd name="connsiteX30" fmla="*/ 1826295 w 2640487"/>
                <a:gd name="connsiteY30" fmla="*/ 145302 h 373275"/>
                <a:gd name="connsiteX31" fmla="*/ 2116899 w 2640487"/>
                <a:gd name="connsiteY31" fmla="*/ 147807 h 373275"/>
                <a:gd name="connsiteX32" fmla="*/ 2269716 w 2640487"/>
                <a:gd name="connsiteY32" fmla="*/ 147807 h 373275"/>
                <a:gd name="connsiteX33" fmla="*/ 2347378 w 2640487"/>
                <a:gd name="connsiteY33" fmla="*/ 135281 h 373275"/>
                <a:gd name="connsiteX34" fmla="*/ 2437565 w 2640487"/>
                <a:gd name="connsiteY34" fmla="*/ 105218 h 373275"/>
                <a:gd name="connsiteX35" fmla="*/ 2512721 w 2640487"/>
                <a:gd name="connsiteY35" fmla="*/ 67640 h 373275"/>
                <a:gd name="connsiteX36" fmla="*/ 2572846 w 2640487"/>
                <a:gd name="connsiteY36" fmla="*/ 22546 h 373275"/>
                <a:gd name="connsiteX37" fmla="*/ 2592888 w 2640487"/>
                <a:gd name="connsiteY37" fmla="*/ 7515 h 373275"/>
                <a:gd name="connsiteX38" fmla="*/ 2610424 w 2640487"/>
                <a:gd name="connsiteY38" fmla="*/ 0 h 373275"/>
                <a:gd name="connsiteX39" fmla="*/ 2622950 w 2640487"/>
                <a:gd name="connsiteY39" fmla="*/ 0 h 373275"/>
                <a:gd name="connsiteX40" fmla="*/ 2635476 w 2640487"/>
                <a:gd name="connsiteY40" fmla="*/ 2505 h 373275"/>
                <a:gd name="connsiteX41" fmla="*/ 2637981 w 2640487"/>
                <a:gd name="connsiteY41" fmla="*/ 7515 h 373275"/>
                <a:gd name="connsiteX42" fmla="*/ 2640487 w 2640487"/>
                <a:gd name="connsiteY42" fmla="*/ 27557 h 373275"/>
                <a:gd name="connsiteX43" fmla="*/ 2615435 w 2640487"/>
                <a:gd name="connsiteY43" fmla="*/ 140291 h 373275"/>
                <a:gd name="connsiteX44" fmla="*/ 2585372 w 2640487"/>
                <a:gd name="connsiteY44" fmla="*/ 243005 h 373275"/>
                <a:gd name="connsiteX45" fmla="*/ 2552804 w 2640487"/>
                <a:gd name="connsiteY45" fmla="*/ 345718 h 373275"/>
                <a:gd name="connsiteX46" fmla="*/ 2430049 w 2640487"/>
                <a:gd name="connsiteY46" fmla="*/ 350728 h 373275"/>
                <a:gd name="connsiteX47" fmla="*/ 2287253 w 2640487"/>
                <a:gd name="connsiteY47" fmla="*/ 363254 h 373275"/>
                <a:gd name="connsiteX48" fmla="*/ 2111888 w 2640487"/>
                <a:gd name="connsiteY48" fmla="*/ 368265 h 373275"/>
                <a:gd name="connsiteX49" fmla="*/ 1590806 w 2640487"/>
                <a:gd name="connsiteY49" fmla="*/ 370770 h 3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40487" h="373275">
                  <a:moveTo>
                    <a:pt x="1590806" y="370770"/>
                  </a:moveTo>
                  <a:lnTo>
                    <a:pt x="1342790" y="373275"/>
                  </a:lnTo>
                  <a:lnTo>
                    <a:pt x="1205004" y="368265"/>
                  </a:lnTo>
                  <a:lnTo>
                    <a:pt x="921916" y="370770"/>
                  </a:lnTo>
                  <a:lnTo>
                    <a:pt x="724004" y="368265"/>
                  </a:lnTo>
                  <a:lnTo>
                    <a:pt x="573692" y="360749"/>
                  </a:lnTo>
                  <a:lnTo>
                    <a:pt x="428390" y="355739"/>
                  </a:lnTo>
                  <a:lnTo>
                    <a:pt x="243005" y="340708"/>
                  </a:lnTo>
                  <a:lnTo>
                    <a:pt x="137786" y="330687"/>
                  </a:lnTo>
                  <a:lnTo>
                    <a:pt x="100208" y="323171"/>
                  </a:lnTo>
                  <a:lnTo>
                    <a:pt x="67641" y="310645"/>
                  </a:lnTo>
                  <a:lnTo>
                    <a:pt x="35073" y="293109"/>
                  </a:lnTo>
                  <a:lnTo>
                    <a:pt x="17536" y="278077"/>
                  </a:lnTo>
                  <a:lnTo>
                    <a:pt x="2505" y="258036"/>
                  </a:lnTo>
                  <a:lnTo>
                    <a:pt x="0" y="222963"/>
                  </a:lnTo>
                  <a:lnTo>
                    <a:pt x="10021" y="187890"/>
                  </a:lnTo>
                  <a:lnTo>
                    <a:pt x="27557" y="162838"/>
                  </a:lnTo>
                  <a:lnTo>
                    <a:pt x="47599" y="142796"/>
                  </a:lnTo>
                  <a:lnTo>
                    <a:pt x="80167" y="127765"/>
                  </a:lnTo>
                  <a:lnTo>
                    <a:pt x="157828" y="100208"/>
                  </a:lnTo>
                  <a:lnTo>
                    <a:pt x="240500" y="72651"/>
                  </a:lnTo>
                  <a:lnTo>
                    <a:pt x="398328" y="32567"/>
                  </a:lnTo>
                  <a:lnTo>
                    <a:pt x="428390" y="45093"/>
                  </a:lnTo>
                  <a:lnTo>
                    <a:pt x="470979" y="60125"/>
                  </a:lnTo>
                  <a:lnTo>
                    <a:pt x="533609" y="77661"/>
                  </a:lnTo>
                  <a:lnTo>
                    <a:pt x="611270" y="92692"/>
                  </a:lnTo>
                  <a:lnTo>
                    <a:pt x="708973" y="105218"/>
                  </a:lnTo>
                  <a:lnTo>
                    <a:pt x="854275" y="120250"/>
                  </a:lnTo>
                  <a:lnTo>
                    <a:pt x="1129848" y="132776"/>
                  </a:lnTo>
                  <a:lnTo>
                    <a:pt x="1410431" y="140291"/>
                  </a:lnTo>
                  <a:lnTo>
                    <a:pt x="1826295" y="145302"/>
                  </a:lnTo>
                  <a:lnTo>
                    <a:pt x="2116899" y="147807"/>
                  </a:lnTo>
                  <a:lnTo>
                    <a:pt x="2269716" y="147807"/>
                  </a:lnTo>
                  <a:lnTo>
                    <a:pt x="2347378" y="135281"/>
                  </a:lnTo>
                  <a:lnTo>
                    <a:pt x="2437565" y="105218"/>
                  </a:lnTo>
                  <a:lnTo>
                    <a:pt x="2512721" y="67640"/>
                  </a:lnTo>
                  <a:lnTo>
                    <a:pt x="2572846" y="22546"/>
                  </a:lnTo>
                  <a:lnTo>
                    <a:pt x="2592888" y="7515"/>
                  </a:lnTo>
                  <a:lnTo>
                    <a:pt x="2610424" y="0"/>
                  </a:lnTo>
                  <a:lnTo>
                    <a:pt x="2622950" y="0"/>
                  </a:lnTo>
                  <a:lnTo>
                    <a:pt x="2635476" y="2505"/>
                  </a:lnTo>
                  <a:lnTo>
                    <a:pt x="2637981" y="7515"/>
                  </a:lnTo>
                  <a:lnTo>
                    <a:pt x="2640487" y="27557"/>
                  </a:lnTo>
                  <a:lnTo>
                    <a:pt x="2615435" y="140291"/>
                  </a:lnTo>
                  <a:lnTo>
                    <a:pt x="2585372" y="243005"/>
                  </a:lnTo>
                  <a:lnTo>
                    <a:pt x="2552804" y="345718"/>
                  </a:lnTo>
                  <a:lnTo>
                    <a:pt x="2430049" y="350728"/>
                  </a:lnTo>
                  <a:lnTo>
                    <a:pt x="2287253" y="363254"/>
                  </a:lnTo>
                  <a:lnTo>
                    <a:pt x="2111888" y="368265"/>
                  </a:lnTo>
                  <a:lnTo>
                    <a:pt x="1590806" y="37077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70250B4F-569C-4C17-9BB7-68811B1D30EA}"/>
                </a:ext>
              </a:extLst>
            </p:cNvPr>
            <p:cNvSpPr/>
            <p:nvPr/>
          </p:nvSpPr>
          <p:spPr>
            <a:xfrm>
              <a:off x="3152775" y="2849563"/>
              <a:ext cx="766763" cy="488950"/>
            </a:xfrm>
            <a:custGeom>
              <a:avLst/>
              <a:gdLst>
                <a:gd name="connsiteX0" fmla="*/ 438150 w 766763"/>
                <a:gd name="connsiteY0" fmla="*/ 383382 h 488157"/>
                <a:gd name="connsiteX1" fmla="*/ 280988 w 766763"/>
                <a:gd name="connsiteY1" fmla="*/ 311944 h 488157"/>
                <a:gd name="connsiteX2" fmla="*/ 183356 w 766763"/>
                <a:gd name="connsiteY2" fmla="*/ 264319 h 488157"/>
                <a:gd name="connsiteX3" fmla="*/ 135731 w 766763"/>
                <a:gd name="connsiteY3" fmla="*/ 250032 h 488157"/>
                <a:gd name="connsiteX4" fmla="*/ 61913 w 766763"/>
                <a:gd name="connsiteY4" fmla="*/ 226219 h 488157"/>
                <a:gd name="connsiteX5" fmla="*/ 26194 w 766763"/>
                <a:gd name="connsiteY5" fmla="*/ 211932 h 488157"/>
                <a:gd name="connsiteX6" fmla="*/ 9525 w 766763"/>
                <a:gd name="connsiteY6" fmla="*/ 197644 h 488157"/>
                <a:gd name="connsiteX7" fmla="*/ 0 w 766763"/>
                <a:gd name="connsiteY7" fmla="*/ 180975 h 488157"/>
                <a:gd name="connsiteX8" fmla="*/ 0 w 766763"/>
                <a:gd name="connsiteY8" fmla="*/ 152400 h 488157"/>
                <a:gd name="connsiteX9" fmla="*/ 9525 w 766763"/>
                <a:gd name="connsiteY9" fmla="*/ 114300 h 488157"/>
                <a:gd name="connsiteX10" fmla="*/ 23813 w 766763"/>
                <a:gd name="connsiteY10" fmla="*/ 83344 h 488157"/>
                <a:gd name="connsiteX11" fmla="*/ 104775 w 766763"/>
                <a:gd name="connsiteY11" fmla="*/ 0 h 488157"/>
                <a:gd name="connsiteX12" fmla="*/ 219075 w 766763"/>
                <a:gd name="connsiteY12" fmla="*/ 59532 h 488157"/>
                <a:gd name="connsiteX13" fmla="*/ 340519 w 766763"/>
                <a:gd name="connsiteY13" fmla="*/ 126207 h 488157"/>
                <a:gd name="connsiteX14" fmla="*/ 454819 w 766763"/>
                <a:gd name="connsiteY14" fmla="*/ 192882 h 488157"/>
                <a:gd name="connsiteX15" fmla="*/ 576263 w 766763"/>
                <a:gd name="connsiteY15" fmla="*/ 264319 h 488157"/>
                <a:gd name="connsiteX16" fmla="*/ 766763 w 766763"/>
                <a:gd name="connsiteY16" fmla="*/ 385763 h 488157"/>
                <a:gd name="connsiteX17" fmla="*/ 676275 w 766763"/>
                <a:gd name="connsiteY17" fmla="*/ 488157 h 488157"/>
                <a:gd name="connsiteX18" fmla="*/ 438150 w 766763"/>
                <a:gd name="connsiteY18" fmla="*/ 383382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6763" h="488157">
                  <a:moveTo>
                    <a:pt x="438150" y="383382"/>
                  </a:moveTo>
                  <a:lnTo>
                    <a:pt x="280988" y="311944"/>
                  </a:lnTo>
                  <a:lnTo>
                    <a:pt x="183356" y="264319"/>
                  </a:lnTo>
                  <a:lnTo>
                    <a:pt x="135731" y="250032"/>
                  </a:lnTo>
                  <a:lnTo>
                    <a:pt x="61913" y="226219"/>
                  </a:lnTo>
                  <a:lnTo>
                    <a:pt x="26194" y="211932"/>
                  </a:lnTo>
                  <a:lnTo>
                    <a:pt x="9525" y="197644"/>
                  </a:lnTo>
                  <a:lnTo>
                    <a:pt x="0" y="180975"/>
                  </a:lnTo>
                  <a:lnTo>
                    <a:pt x="0" y="152400"/>
                  </a:lnTo>
                  <a:lnTo>
                    <a:pt x="9525" y="114300"/>
                  </a:lnTo>
                  <a:lnTo>
                    <a:pt x="23813" y="83344"/>
                  </a:lnTo>
                  <a:lnTo>
                    <a:pt x="104775" y="0"/>
                  </a:lnTo>
                  <a:lnTo>
                    <a:pt x="219075" y="59532"/>
                  </a:lnTo>
                  <a:lnTo>
                    <a:pt x="340519" y="126207"/>
                  </a:lnTo>
                  <a:lnTo>
                    <a:pt x="454819" y="192882"/>
                  </a:lnTo>
                  <a:lnTo>
                    <a:pt x="576263" y="264319"/>
                  </a:lnTo>
                  <a:lnTo>
                    <a:pt x="766763" y="385763"/>
                  </a:lnTo>
                  <a:lnTo>
                    <a:pt x="676275" y="4881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EDD3BE8C-775A-429B-BEEF-E3265782C2BC}"/>
                </a:ext>
              </a:extLst>
            </p:cNvPr>
            <p:cNvSpPr/>
            <p:nvPr/>
          </p:nvSpPr>
          <p:spPr>
            <a:xfrm>
              <a:off x="3082925" y="2298700"/>
              <a:ext cx="1597025" cy="1774825"/>
            </a:xfrm>
            <a:custGeom>
              <a:avLst/>
              <a:gdLst>
                <a:gd name="connsiteX0" fmla="*/ 1044575 w 1597025"/>
                <a:gd name="connsiteY0" fmla="*/ 923925 h 1774825"/>
                <a:gd name="connsiteX1" fmla="*/ 796925 w 1597025"/>
                <a:gd name="connsiteY1" fmla="*/ 1181100 h 1774825"/>
                <a:gd name="connsiteX2" fmla="*/ 615950 w 1597025"/>
                <a:gd name="connsiteY2" fmla="*/ 1362075 h 1774825"/>
                <a:gd name="connsiteX3" fmla="*/ 438150 w 1597025"/>
                <a:gd name="connsiteY3" fmla="*/ 1533525 h 1774825"/>
                <a:gd name="connsiteX4" fmla="*/ 161925 w 1597025"/>
                <a:gd name="connsiteY4" fmla="*/ 1774825 h 1774825"/>
                <a:gd name="connsiteX5" fmla="*/ 0 w 1597025"/>
                <a:gd name="connsiteY5" fmla="*/ 1752600 h 1774825"/>
                <a:gd name="connsiteX6" fmla="*/ 47625 w 1597025"/>
                <a:gd name="connsiteY6" fmla="*/ 1689100 h 1774825"/>
                <a:gd name="connsiteX7" fmla="*/ 120650 w 1597025"/>
                <a:gd name="connsiteY7" fmla="*/ 1625600 h 1774825"/>
                <a:gd name="connsiteX8" fmla="*/ 241300 w 1597025"/>
                <a:gd name="connsiteY8" fmla="*/ 1501775 h 1774825"/>
                <a:gd name="connsiteX9" fmla="*/ 390525 w 1597025"/>
                <a:gd name="connsiteY9" fmla="*/ 1349375 h 1774825"/>
                <a:gd name="connsiteX10" fmla="*/ 504825 w 1597025"/>
                <a:gd name="connsiteY10" fmla="*/ 1222375 h 1774825"/>
                <a:gd name="connsiteX11" fmla="*/ 609600 w 1597025"/>
                <a:gd name="connsiteY11" fmla="*/ 1111250 h 1774825"/>
                <a:gd name="connsiteX12" fmla="*/ 708025 w 1597025"/>
                <a:gd name="connsiteY12" fmla="*/ 1009650 h 1774825"/>
                <a:gd name="connsiteX13" fmla="*/ 774700 w 1597025"/>
                <a:gd name="connsiteY13" fmla="*/ 917575 h 1774825"/>
                <a:gd name="connsiteX14" fmla="*/ 869950 w 1597025"/>
                <a:gd name="connsiteY14" fmla="*/ 809625 h 1774825"/>
                <a:gd name="connsiteX15" fmla="*/ 1019175 w 1597025"/>
                <a:gd name="connsiteY15" fmla="*/ 638175 h 1774825"/>
                <a:gd name="connsiteX16" fmla="*/ 1120775 w 1597025"/>
                <a:gd name="connsiteY16" fmla="*/ 520700 h 1774825"/>
                <a:gd name="connsiteX17" fmla="*/ 1222375 w 1597025"/>
                <a:gd name="connsiteY17" fmla="*/ 393700 h 1774825"/>
                <a:gd name="connsiteX18" fmla="*/ 1244600 w 1597025"/>
                <a:gd name="connsiteY18" fmla="*/ 358775 h 1774825"/>
                <a:gd name="connsiteX19" fmla="*/ 1266825 w 1597025"/>
                <a:gd name="connsiteY19" fmla="*/ 314325 h 1774825"/>
                <a:gd name="connsiteX20" fmla="*/ 1276350 w 1597025"/>
                <a:gd name="connsiteY20" fmla="*/ 269875 h 1774825"/>
                <a:gd name="connsiteX21" fmla="*/ 1276350 w 1597025"/>
                <a:gd name="connsiteY21" fmla="*/ 244475 h 1774825"/>
                <a:gd name="connsiteX22" fmla="*/ 1276350 w 1597025"/>
                <a:gd name="connsiteY22" fmla="*/ 212725 h 1774825"/>
                <a:gd name="connsiteX23" fmla="*/ 1270000 w 1597025"/>
                <a:gd name="connsiteY23" fmla="*/ 174625 h 1774825"/>
                <a:gd name="connsiteX24" fmla="*/ 1244600 w 1597025"/>
                <a:gd name="connsiteY24" fmla="*/ 120650 h 1774825"/>
                <a:gd name="connsiteX25" fmla="*/ 1219200 w 1597025"/>
                <a:gd name="connsiteY25" fmla="*/ 69850 h 1774825"/>
                <a:gd name="connsiteX26" fmla="*/ 1209675 w 1597025"/>
                <a:gd name="connsiteY26" fmla="*/ 41275 h 1774825"/>
                <a:gd name="connsiteX27" fmla="*/ 1209675 w 1597025"/>
                <a:gd name="connsiteY27" fmla="*/ 22225 h 1774825"/>
                <a:gd name="connsiteX28" fmla="*/ 1216025 w 1597025"/>
                <a:gd name="connsiteY28" fmla="*/ 6350 h 1774825"/>
                <a:gd name="connsiteX29" fmla="*/ 1235075 w 1597025"/>
                <a:gd name="connsiteY29" fmla="*/ 0 h 1774825"/>
                <a:gd name="connsiteX30" fmla="*/ 1270000 w 1597025"/>
                <a:gd name="connsiteY30" fmla="*/ 3175 h 1774825"/>
                <a:gd name="connsiteX31" fmla="*/ 1301750 w 1597025"/>
                <a:gd name="connsiteY31" fmla="*/ 22225 h 1774825"/>
                <a:gd name="connsiteX32" fmla="*/ 1387475 w 1597025"/>
                <a:gd name="connsiteY32" fmla="*/ 92075 h 1774825"/>
                <a:gd name="connsiteX33" fmla="*/ 1438275 w 1597025"/>
                <a:gd name="connsiteY33" fmla="*/ 133350 h 1774825"/>
                <a:gd name="connsiteX34" fmla="*/ 1489075 w 1597025"/>
                <a:gd name="connsiteY34" fmla="*/ 187325 h 1774825"/>
                <a:gd name="connsiteX35" fmla="*/ 1524000 w 1597025"/>
                <a:gd name="connsiteY35" fmla="*/ 231775 h 1774825"/>
                <a:gd name="connsiteX36" fmla="*/ 1555750 w 1597025"/>
                <a:gd name="connsiteY36" fmla="*/ 279400 h 1774825"/>
                <a:gd name="connsiteX37" fmla="*/ 1581150 w 1597025"/>
                <a:gd name="connsiteY37" fmla="*/ 317500 h 1774825"/>
                <a:gd name="connsiteX38" fmla="*/ 1597025 w 1597025"/>
                <a:gd name="connsiteY38" fmla="*/ 358775 h 1774825"/>
                <a:gd name="connsiteX39" fmla="*/ 1597025 w 1597025"/>
                <a:gd name="connsiteY39" fmla="*/ 393700 h 1774825"/>
                <a:gd name="connsiteX40" fmla="*/ 1581150 w 1597025"/>
                <a:gd name="connsiteY40" fmla="*/ 431800 h 1774825"/>
                <a:gd name="connsiteX41" fmla="*/ 1552575 w 1597025"/>
                <a:gd name="connsiteY41" fmla="*/ 460375 h 1774825"/>
                <a:gd name="connsiteX42" fmla="*/ 1489075 w 1597025"/>
                <a:gd name="connsiteY42" fmla="*/ 495300 h 1774825"/>
                <a:gd name="connsiteX43" fmla="*/ 1435100 w 1597025"/>
                <a:gd name="connsiteY43" fmla="*/ 542925 h 1774825"/>
                <a:gd name="connsiteX44" fmla="*/ 1346200 w 1597025"/>
                <a:gd name="connsiteY44" fmla="*/ 619125 h 1774825"/>
                <a:gd name="connsiteX45" fmla="*/ 1250950 w 1597025"/>
                <a:gd name="connsiteY45" fmla="*/ 708025 h 1774825"/>
                <a:gd name="connsiteX46" fmla="*/ 1146175 w 1597025"/>
                <a:gd name="connsiteY46" fmla="*/ 819150 h 1774825"/>
                <a:gd name="connsiteX47" fmla="*/ 1044575 w 1597025"/>
                <a:gd name="connsiteY47" fmla="*/ 923925 h 177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97025" h="1774825">
                  <a:moveTo>
                    <a:pt x="1044575" y="923925"/>
                  </a:moveTo>
                  <a:lnTo>
                    <a:pt x="796925" y="1181100"/>
                  </a:lnTo>
                  <a:lnTo>
                    <a:pt x="615950" y="1362075"/>
                  </a:lnTo>
                  <a:lnTo>
                    <a:pt x="438150" y="1533525"/>
                  </a:lnTo>
                  <a:lnTo>
                    <a:pt x="161925" y="1774825"/>
                  </a:lnTo>
                  <a:lnTo>
                    <a:pt x="0" y="1752600"/>
                  </a:lnTo>
                  <a:lnTo>
                    <a:pt x="47625" y="1689100"/>
                  </a:lnTo>
                  <a:lnTo>
                    <a:pt x="120650" y="1625600"/>
                  </a:lnTo>
                  <a:lnTo>
                    <a:pt x="241300" y="1501775"/>
                  </a:lnTo>
                  <a:lnTo>
                    <a:pt x="390525" y="1349375"/>
                  </a:lnTo>
                  <a:lnTo>
                    <a:pt x="504825" y="1222375"/>
                  </a:lnTo>
                  <a:lnTo>
                    <a:pt x="609600" y="1111250"/>
                  </a:lnTo>
                  <a:lnTo>
                    <a:pt x="708025" y="1009650"/>
                  </a:lnTo>
                  <a:lnTo>
                    <a:pt x="774700" y="917575"/>
                  </a:lnTo>
                  <a:lnTo>
                    <a:pt x="869950" y="809625"/>
                  </a:lnTo>
                  <a:lnTo>
                    <a:pt x="1019175" y="638175"/>
                  </a:lnTo>
                  <a:lnTo>
                    <a:pt x="1120775" y="520700"/>
                  </a:lnTo>
                  <a:lnTo>
                    <a:pt x="1222375" y="393700"/>
                  </a:lnTo>
                  <a:lnTo>
                    <a:pt x="1244600" y="358775"/>
                  </a:lnTo>
                  <a:lnTo>
                    <a:pt x="1266825" y="314325"/>
                  </a:lnTo>
                  <a:lnTo>
                    <a:pt x="1276350" y="269875"/>
                  </a:lnTo>
                  <a:lnTo>
                    <a:pt x="1276350" y="244475"/>
                  </a:lnTo>
                  <a:lnTo>
                    <a:pt x="1276350" y="212725"/>
                  </a:lnTo>
                  <a:lnTo>
                    <a:pt x="1270000" y="174625"/>
                  </a:lnTo>
                  <a:lnTo>
                    <a:pt x="1244600" y="120650"/>
                  </a:lnTo>
                  <a:lnTo>
                    <a:pt x="1219200" y="69850"/>
                  </a:lnTo>
                  <a:lnTo>
                    <a:pt x="1209675" y="41275"/>
                  </a:lnTo>
                  <a:lnTo>
                    <a:pt x="1209675" y="22225"/>
                  </a:lnTo>
                  <a:lnTo>
                    <a:pt x="1216025" y="6350"/>
                  </a:lnTo>
                  <a:lnTo>
                    <a:pt x="1235075" y="0"/>
                  </a:lnTo>
                  <a:lnTo>
                    <a:pt x="1270000" y="3175"/>
                  </a:lnTo>
                  <a:lnTo>
                    <a:pt x="1301750" y="22225"/>
                  </a:lnTo>
                  <a:lnTo>
                    <a:pt x="1387475" y="92075"/>
                  </a:lnTo>
                  <a:lnTo>
                    <a:pt x="1438275" y="133350"/>
                  </a:lnTo>
                  <a:lnTo>
                    <a:pt x="1489075" y="187325"/>
                  </a:lnTo>
                  <a:lnTo>
                    <a:pt x="1524000" y="231775"/>
                  </a:lnTo>
                  <a:lnTo>
                    <a:pt x="1555750" y="279400"/>
                  </a:lnTo>
                  <a:lnTo>
                    <a:pt x="1581150" y="317500"/>
                  </a:lnTo>
                  <a:lnTo>
                    <a:pt x="1597025" y="358775"/>
                  </a:lnTo>
                  <a:lnTo>
                    <a:pt x="1597025" y="393700"/>
                  </a:lnTo>
                  <a:lnTo>
                    <a:pt x="1581150" y="431800"/>
                  </a:lnTo>
                  <a:lnTo>
                    <a:pt x="1552575" y="460375"/>
                  </a:lnTo>
                  <a:lnTo>
                    <a:pt x="1489075" y="495300"/>
                  </a:lnTo>
                  <a:lnTo>
                    <a:pt x="1435100" y="542925"/>
                  </a:lnTo>
                  <a:lnTo>
                    <a:pt x="1346200" y="619125"/>
                  </a:lnTo>
                  <a:lnTo>
                    <a:pt x="1250950" y="708025"/>
                  </a:lnTo>
                  <a:lnTo>
                    <a:pt x="1146175" y="819150"/>
                  </a:lnTo>
                  <a:lnTo>
                    <a:pt x="1044575" y="923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4A194D53-6A39-4FE2-8C94-0AEA5D5838B3}"/>
                </a:ext>
              </a:extLst>
            </p:cNvPr>
            <p:cNvSpPr/>
            <p:nvPr/>
          </p:nvSpPr>
          <p:spPr>
            <a:xfrm>
              <a:off x="3074988" y="3716338"/>
              <a:ext cx="1539875" cy="587375"/>
            </a:xfrm>
            <a:custGeom>
              <a:avLst/>
              <a:gdLst>
                <a:gd name="connsiteX0" fmla="*/ 1195387 w 1540669"/>
                <a:gd name="connsiteY0" fmla="*/ 240507 h 585788"/>
                <a:gd name="connsiteX1" fmla="*/ 1019175 w 1540669"/>
                <a:gd name="connsiteY1" fmla="*/ 297657 h 585788"/>
                <a:gd name="connsiteX2" fmla="*/ 819150 w 1540669"/>
                <a:gd name="connsiteY2" fmla="*/ 352425 h 585788"/>
                <a:gd name="connsiteX3" fmla="*/ 621506 w 1540669"/>
                <a:gd name="connsiteY3" fmla="*/ 411957 h 585788"/>
                <a:gd name="connsiteX4" fmla="*/ 442912 w 1540669"/>
                <a:gd name="connsiteY4" fmla="*/ 473869 h 585788"/>
                <a:gd name="connsiteX5" fmla="*/ 335756 w 1540669"/>
                <a:gd name="connsiteY5" fmla="*/ 516732 h 585788"/>
                <a:gd name="connsiteX6" fmla="*/ 245269 w 1540669"/>
                <a:gd name="connsiteY6" fmla="*/ 561975 h 585788"/>
                <a:gd name="connsiteX7" fmla="*/ 211931 w 1540669"/>
                <a:gd name="connsiteY7" fmla="*/ 583407 h 585788"/>
                <a:gd name="connsiteX8" fmla="*/ 197644 w 1540669"/>
                <a:gd name="connsiteY8" fmla="*/ 585788 h 585788"/>
                <a:gd name="connsiteX9" fmla="*/ 176212 w 1540669"/>
                <a:gd name="connsiteY9" fmla="*/ 581025 h 585788"/>
                <a:gd name="connsiteX10" fmla="*/ 130969 w 1540669"/>
                <a:gd name="connsiteY10" fmla="*/ 552450 h 585788"/>
                <a:gd name="connsiteX11" fmla="*/ 69056 w 1540669"/>
                <a:gd name="connsiteY11" fmla="*/ 495300 h 585788"/>
                <a:gd name="connsiteX12" fmla="*/ 16669 w 1540669"/>
                <a:gd name="connsiteY12" fmla="*/ 433388 h 585788"/>
                <a:gd name="connsiteX13" fmla="*/ 4762 w 1540669"/>
                <a:gd name="connsiteY13" fmla="*/ 411957 h 585788"/>
                <a:gd name="connsiteX14" fmla="*/ 2381 w 1540669"/>
                <a:gd name="connsiteY14" fmla="*/ 397669 h 585788"/>
                <a:gd name="connsiteX15" fmla="*/ 2381 w 1540669"/>
                <a:gd name="connsiteY15" fmla="*/ 376238 h 585788"/>
                <a:gd name="connsiteX16" fmla="*/ 0 w 1540669"/>
                <a:gd name="connsiteY16" fmla="*/ 357188 h 585788"/>
                <a:gd name="connsiteX17" fmla="*/ 7144 w 1540669"/>
                <a:gd name="connsiteY17" fmla="*/ 326232 h 585788"/>
                <a:gd name="connsiteX18" fmla="*/ 26194 w 1540669"/>
                <a:gd name="connsiteY18" fmla="*/ 297657 h 585788"/>
                <a:gd name="connsiteX19" fmla="*/ 54769 w 1540669"/>
                <a:gd name="connsiteY19" fmla="*/ 273844 h 585788"/>
                <a:gd name="connsiteX20" fmla="*/ 297656 w 1540669"/>
                <a:gd name="connsiteY20" fmla="*/ 266700 h 585788"/>
                <a:gd name="connsiteX21" fmla="*/ 469106 w 1540669"/>
                <a:gd name="connsiteY21" fmla="*/ 240507 h 585788"/>
                <a:gd name="connsiteX22" fmla="*/ 735806 w 1540669"/>
                <a:gd name="connsiteY22" fmla="*/ 188119 h 585788"/>
                <a:gd name="connsiteX23" fmla="*/ 914400 w 1540669"/>
                <a:gd name="connsiteY23" fmla="*/ 145257 h 585788"/>
                <a:gd name="connsiteX24" fmla="*/ 1123950 w 1540669"/>
                <a:gd name="connsiteY24" fmla="*/ 95250 h 585788"/>
                <a:gd name="connsiteX25" fmla="*/ 1476375 w 1540669"/>
                <a:gd name="connsiteY25" fmla="*/ 0 h 585788"/>
                <a:gd name="connsiteX26" fmla="*/ 1540669 w 1540669"/>
                <a:gd name="connsiteY26" fmla="*/ 128588 h 585788"/>
                <a:gd name="connsiteX27" fmla="*/ 1195387 w 1540669"/>
                <a:gd name="connsiteY27" fmla="*/ 240507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0669" h="585788">
                  <a:moveTo>
                    <a:pt x="1195387" y="240507"/>
                  </a:moveTo>
                  <a:lnTo>
                    <a:pt x="1019175" y="297657"/>
                  </a:lnTo>
                  <a:lnTo>
                    <a:pt x="819150" y="352425"/>
                  </a:lnTo>
                  <a:lnTo>
                    <a:pt x="621506" y="411957"/>
                  </a:lnTo>
                  <a:lnTo>
                    <a:pt x="442912" y="473869"/>
                  </a:lnTo>
                  <a:lnTo>
                    <a:pt x="335756" y="516732"/>
                  </a:lnTo>
                  <a:lnTo>
                    <a:pt x="245269" y="561975"/>
                  </a:lnTo>
                  <a:lnTo>
                    <a:pt x="211931" y="583407"/>
                  </a:lnTo>
                  <a:lnTo>
                    <a:pt x="197644" y="585788"/>
                  </a:lnTo>
                  <a:lnTo>
                    <a:pt x="176212" y="581025"/>
                  </a:lnTo>
                  <a:lnTo>
                    <a:pt x="130969" y="552450"/>
                  </a:lnTo>
                  <a:lnTo>
                    <a:pt x="69056" y="495300"/>
                  </a:lnTo>
                  <a:lnTo>
                    <a:pt x="16669" y="433388"/>
                  </a:lnTo>
                  <a:lnTo>
                    <a:pt x="4762" y="411957"/>
                  </a:lnTo>
                  <a:lnTo>
                    <a:pt x="2381" y="397669"/>
                  </a:lnTo>
                  <a:lnTo>
                    <a:pt x="2381" y="376238"/>
                  </a:lnTo>
                  <a:lnTo>
                    <a:pt x="0" y="357188"/>
                  </a:lnTo>
                  <a:lnTo>
                    <a:pt x="7144" y="326232"/>
                  </a:lnTo>
                  <a:lnTo>
                    <a:pt x="26194" y="297657"/>
                  </a:lnTo>
                  <a:lnTo>
                    <a:pt x="54769" y="273844"/>
                  </a:lnTo>
                  <a:lnTo>
                    <a:pt x="297656" y="266700"/>
                  </a:lnTo>
                  <a:lnTo>
                    <a:pt x="469106" y="240507"/>
                  </a:lnTo>
                  <a:lnTo>
                    <a:pt x="735806" y="188119"/>
                  </a:lnTo>
                  <a:lnTo>
                    <a:pt x="914400" y="145257"/>
                  </a:lnTo>
                  <a:lnTo>
                    <a:pt x="1123950" y="95250"/>
                  </a:lnTo>
                  <a:lnTo>
                    <a:pt x="1476375" y="0"/>
                  </a:lnTo>
                  <a:lnTo>
                    <a:pt x="1540669" y="128588"/>
                  </a:lnTo>
                  <a:lnTo>
                    <a:pt x="1195387" y="2405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">
              <a:extLst>
                <a:ext uri="{FF2B5EF4-FFF2-40B4-BE49-F238E27FC236}">
                  <a16:creationId xmlns:a16="http://schemas.microsoft.com/office/drawing/2014/main" id="{B441CB71-FF4F-4CE1-AE7C-ADE8AA6DB99C}"/>
                </a:ext>
              </a:extLst>
            </p:cNvPr>
            <p:cNvSpPr/>
            <p:nvPr/>
          </p:nvSpPr>
          <p:spPr>
            <a:xfrm>
              <a:off x="4305300" y="3386138"/>
              <a:ext cx="571500" cy="844550"/>
            </a:xfrm>
            <a:custGeom>
              <a:avLst/>
              <a:gdLst>
                <a:gd name="connsiteX0" fmla="*/ 300038 w 571500"/>
                <a:gd name="connsiteY0" fmla="*/ 638175 h 845343"/>
                <a:gd name="connsiteX1" fmla="*/ 223838 w 571500"/>
                <a:gd name="connsiteY1" fmla="*/ 478631 h 845343"/>
                <a:gd name="connsiteX2" fmla="*/ 166688 w 571500"/>
                <a:gd name="connsiteY2" fmla="*/ 352425 h 845343"/>
                <a:gd name="connsiteX3" fmla="*/ 121444 w 571500"/>
                <a:gd name="connsiteY3" fmla="*/ 269081 h 845343"/>
                <a:gd name="connsiteX4" fmla="*/ 76200 w 571500"/>
                <a:gd name="connsiteY4" fmla="*/ 188118 h 845343"/>
                <a:gd name="connsiteX5" fmla="*/ 30956 w 571500"/>
                <a:gd name="connsiteY5" fmla="*/ 107156 h 845343"/>
                <a:gd name="connsiteX6" fmla="*/ 7144 w 571500"/>
                <a:gd name="connsiteY6" fmla="*/ 59531 h 845343"/>
                <a:gd name="connsiteX7" fmla="*/ 0 w 571500"/>
                <a:gd name="connsiteY7" fmla="*/ 33337 h 845343"/>
                <a:gd name="connsiteX8" fmla="*/ 0 w 571500"/>
                <a:gd name="connsiteY8" fmla="*/ 19050 h 845343"/>
                <a:gd name="connsiteX9" fmla="*/ 2381 w 571500"/>
                <a:gd name="connsiteY9" fmla="*/ 4762 h 845343"/>
                <a:gd name="connsiteX10" fmla="*/ 9525 w 571500"/>
                <a:gd name="connsiteY10" fmla="*/ 0 h 845343"/>
                <a:gd name="connsiteX11" fmla="*/ 30956 w 571500"/>
                <a:gd name="connsiteY11" fmla="*/ 2381 h 845343"/>
                <a:gd name="connsiteX12" fmla="*/ 66675 w 571500"/>
                <a:gd name="connsiteY12" fmla="*/ 21431 h 845343"/>
                <a:gd name="connsiteX13" fmla="*/ 145256 w 571500"/>
                <a:gd name="connsiteY13" fmla="*/ 92868 h 845343"/>
                <a:gd name="connsiteX14" fmla="*/ 261938 w 571500"/>
                <a:gd name="connsiteY14" fmla="*/ 190500 h 845343"/>
                <a:gd name="connsiteX15" fmla="*/ 361950 w 571500"/>
                <a:gd name="connsiteY15" fmla="*/ 273843 h 845343"/>
                <a:gd name="connsiteX16" fmla="*/ 523875 w 571500"/>
                <a:gd name="connsiteY16" fmla="*/ 414337 h 845343"/>
                <a:gd name="connsiteX17" fmla="*/ 538163 w 571500"/>
                <a:gd name="connsiteY17" fmla="*/ 440531 h 845343"/>
                <a:gd name="connsiteX18" fmla="*/ 552450 w 571500"/>
                <a:gd name="connsiteY18" fmla="*/ 495300 h 845343"/>
                <a:gd name="connsiteX19" fmla="*/ 561975 w 571500"/>
                <a:gd name="connsiteY19" fmla="*/ 559593 h 845343"/>
                <a:gd name="connsiteX20" fmla="*/ 566738 w 571500"/>
                <a:gd name="connsiteY20" fmla="*/ 621506 h 845343"/>
                <a:gd name="connsiteX21" fmla="*/ 569119 w 571500"/>
                <a:gd name="connsiteY21" fmla="*/ 676275 h 845343"/>
                <a:gd name="connsiteX22" fmla="*/ 571500 w 571500"/>
                <a:gd name="connsiteY22" fmla="*/ 726281 h 845343"/>
                <a:gd name="connsiteX23" fmla="*/ 566738 w 571500"/>
                <a:gd name="connsiteY23" fmla="*/ 771525 h 845343"/>
                <a:gd name="connsiteX24" fmla="*/ 554831 w 571500"/>
                <a:gd name="connsiteY24" fmla="*/ 819150 h 845343"/>
                <a:gd name="connsiteX25" fmla="*/ 538163 w 571500"/>
                <a:gd name="connsiteY25" fmla="*/ 840581 h 845343"/>
                <a:gd name="connsiteX26" fmla="*/ 519113 w 571500"/>
                <a:gd name="connsiteY26" fmla="*/ 845343 h 845343"/>
                <a:gd name="connsiteX27" fmla="*/ 492919 w 571500"/>
                <a:gd name="connsiteY27" fmla="*/ 842962 h 845343"/>
                <a:gd name="connsiteX28" fmla="*/ 450056 w 571500"/>
                <a:gd name="connsiteY28" fmla="*/ 828675 h 845343"/>
                <a:gd name="connsiteX29" fmla="*/ 414338 w 571500"/>
                <a:gd name="connsiteY29" fmla="*/ 804862 h 845343"/>
                <a:gd name="connsiteX30" fmla="*/ 385763 w 571500"/>
                <a:gd name="connsiteY30" fmla="*/ 776287 h 845343"/>
                <a:gd name="connsiteX31" fmla="*/ 359569 w 571500"/>
                <a:gd name="connsiteY31" fmla="*/ 735806 h 845343"/>
                <a:gd name="connsiteX32" fmla="*/ 300038 w 571500"/>
                <a:gd name="connsiteY32" fmla="*/ 638175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1500" h="845343">
                  <a:moveTo>
                    <a:pt x="300038" y="638175"/>
                  </a:moveTo>
                  <a:lnTo>
                    <a:pt x="223838" y="478631"/>
                  </a:lnTo>
                  <a:lnTo>
                    <a:pt x="166688" y="352425"/>
                  </a:lnTo>
                  <a:lnTo>
                    <a:pt x="121444" y="269081"/>
                  </a:lnTo>
                  <a:lnTo>
                    <a:pt x="76200" y="188118"/>
                  </a:lnTo>
                  <a:lnTo>
                    <a:pt x="30956" y="107156"/>
                  </a:lnTo>
                  <a:lnTo>
                    <a:pt x="7144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66675" y="21431"/>
                  </a:lnTo>
                  <a:lnTo>
                    <a:pt x="145256" y="92868"/>
                  </a:lnTo>
                  <a:lnTo>
                    <a:pt x="261938" y="190500"/>
                  </a:lnTo>
                  <a:lnTo>
                    <a:pt x="361950" y="273843"/>
                  </a:lnTo>
                  <a:lnTo>
                    <a:pt x="523875" y="414337"/>
                  </a:lnTo>
                  <a:lnTo>
                    <a:pt x="538163" y="440531"/>
                  </a:lnTo>
                  <a:lnTo>
                    <a:pt x="552450" y="495300"/>
                  </a:lnTo>
                  <a:lnTo>
                    <a:pt x="561975" y="559593"/>
                  </a:lnTo>
                  <a:lnTo>
                    <a:pt x="566738" y="621506"/>
                  </a:lnTo>
                  <a:cubicBezTo>
                    <a:pt x="567532" y="639762"/>
                    <a:pt x="568325" y="658019"/>
                    <a:pt x="569119" y="676275"/>
                  </a:cubicBezTo>
                  <a:lnTo>
                    <a:pt x="571500" y="726281"/>
                  </a:lnTo>
                  <a:lnTo>
                    <a:pt x="566738" y="771525"/>
                  </a:lnTo>
                  <a:lnTo>
                    <a:pt x="554831" y="819150"/>
                  </a:lnTo>
                  <a:lnTo>
                    <a:pt x="538163" y="840581"/>
                  </a:lnTo>
                  <a:lnTo>
                    <a:pt x="519113" y="845343"/>
                  </a:lnTo>
                  <a:lnTo>
                    <a:pt x="492919" y="842962"/>
                  </a:lnTo>
                  <a:lnTo>
                    <a:pt x="450056" y="828675"/>
                  </a:lnTo>
                  <a:lnTo>
                    <a:pt x="414338" y="804862"/>
                  </a:lnTo>
                  <a:lnTo>
                    <a:pt x="385763" y="776287"/>
                  </a:lnTo>
                  <a:lnTo>
                    <a:pt x="359569" y="735806"/>
                  </a:lnTo>
                  <a:lnTo>
                    <a:pt x="300038" y="638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3F15AD41-E8F3-45B6-A162-A555978DE2CA}"/>
                </a:ext>
              </a:extLst>
            </p:cNvPr>
            <p:cNvSpPr/>
            <p:nvPr/>
          </p:nvSpPr>
          <p:spPr>
            <a:xfrm>
              <a:off x="2732088" y="4471988"/>
              <a:ext cx="954087" cy="1223962"/>
            </a:xfrm>
            <a:custGeom>
              <a:avLst/>
              <a:gdLst>
                <a:gd name="connsiteX0" fmla="*/ 576262 w 954881"/>
                <a:gd name="connsiteY0" fmla="*/ 723900 h 1223962"/>
                <a:gd name="connsiteX1" fmla="*/ 433387 w 954881"/>
                <a:gd name="connsiteY1" fmla="*/ 883443 h 1223962"/>
                <a:gd name="connsiteX2" fmla="*/ 311944 w 954881"/>
                <a:gd name="connsiteY2" fmla="*/ 1002506 h 1223962"/>
                <a:gd name="connsiteX3" fmla="*/ 214312 w 954881"/>
                <a:gd name="connsiteY3" fmla="*/ 1090612 h 1223962"/>
                <a:gd name="connsiteX4" fmla="*/ 116681 w 954881"/>
                <a:gd name="connsiteY4" fmla="*/ 1171575 h 1223962"/>
                <a:gd name="connsiteX5" fmla="*/ 71437 w 954881"/>
                <a:gd name="connsiteY5" fmla="*/ 1209675 h 1223962"/>
                <a:gd name="connsiteX6" fmla="*/ 45244 w 954881"/>
                <a:gd name="connsiteY6" fmla="*/ 1221581 h 1223962"/>
                <a:gd name="connsiteX7" fmla="*/ 23812 w 954881"/>
                <a:gd name="connsiteY7" fmla="*/ 1223962 h 1223962"/>
                <a:gd name="connsiteX8" fmla="*/ 7144 w 954881"/>
                <a:gd name="connsiteY8" fmla="*/ 1219200 h 1223962"/>
                <a:gd name="connsiteX9" fmla="*/ 0 w 954881"/>
                <a:gd name="connsiteY9" fmla="*/ 1204912 h 1223962"/>
                <a:gd name="connsiteX10" fmla="*/ 9525 w 954881"/>
                <a:gd name="connsiteY10" fmla="*/ 1181100 h 1223962"/>
                <a:gd name="connsiteX11" fmla="*/ 85725 w 954881"/>
                <a:gd name="connsiteY11" fmla="*/ 1083468 h 1223962"/>
                <a:gd name="connsiteX12" fmla="*/ 185737 w 954881"/>
                <a:gd name="connsiteY12" fmla="*/ 945356 h 1223962"/>
                <a:gd name="connsiteX13" fmla="*/ 283369 w 954881"/>
                <a:gd name="connsiteY13" fmla="*/ 804862 h 1223962"/>
                <a:gd name="connsiteX14" fmla="*/ 373856 w 954881"/>
                <a:gd name="connsiteY14" fmla="*/ 669131 h 1223962"/>
                <a:gd name="connsiteX15" fmla="*/ 466725 w 954881"/>
                <a:gd name="connsiteY15" fmla="*/ 526256 h 1223962"/>
                <a:gd name="connsiteX16" fmla="*/ 528637 w 954881"/>
                <a:gd name="connsiteY16" fmla="*/ 423862 h 1223962"/>
                <a:gd name="connsiteX17" fmla="*/ 590550 w 954881"/>
                <a:gd name="connsiteY17" fmla="*/ 323850 h 1223962"/>
                <a:gd name="connsiteX18" fmla="*/ 609600 w 954881"/>
                <a:gd name="connsiteY18" fmla="*/ 288131 h 1223962"/>
                <a:gd name="connsiteX19" fmla="*/ 623887 w 954881"/>
                <a:gd name="connsiteY19" fmla="*/ 247650 h 1223962"/>
                <a:gd name="connsiteX20" fmla="*/ 628650 w 954881"/>
                <a:gd name="connsiteY20" fmla="*/ 211931 h 1223962"/>
                <a:gd name="connsiteX21" fmla="*/ 628650 w 954881"/>
                <a:gd name="connsiteY21" fmla="*/ 185737 h 1223962"/>
                <a:gd name="connsiteX22" fmla="*/ 621506 w 954881"/>
                <a:gd name="connsiteY22" fmla="*/ 159543 h 1223962"/>
                <a:gd name="connsiteX23" fmla="*/ 592931 w 954881"/>
                <a:gd name="connsiteY23" fmla="*/ 130968 h 1223962"/>
                <a:gd name="connsiteX24" fmla="*/ 557212 w 954881"/>
                <a:gd name="connsiteY24" fmla="*/ 90487 h 1223962"/>
                <a:gd name="connsiteX25" fmla="*/ 538162 w 954881"/>
                <a:gd name="connsiteY25" fmla="*/ 61912 h 1223962"/>
                <a:gd name="connsiteX26" fmla="*/ 528637 w 954881"/>
                <a:gd name="connsiteY26" fmla="*/ 40481 h 1223962"/>
                <a:gd name="connsiteX27" fmla="*/ 526256 w 954881"/>
                <a:gd name="connsiteY27" fmla="*/ 23812 h 1223962"/>
                <a:gd name="connsiteX28" fmla="*/ 531019 w 954881"/>
                <a:gd name="connsiteY28" fmla="*/ 9525 h 1223962"/>
                <a:gd name="connsiteX29" fmla="*/ 545306 w 954881"/>
                <a:gd name="connsiteY29" fmla="*/ 2381 h 1223962"/>
                <a:gd name="connsiteX30" fmla="*/ 588169 w 954881"/>
                <a:gd name="connsiteY30" fmla="*/ 0 h 1223962"/>
                <a:gd name="connsiteX31" fmla="*/ 635794 w 954881"/>
                <a:gd name="connsiteY31" fmla="*/ 7143 h 1223962"/>
                <a:gd name="connsiteX32" fmla="*/ 681037 w 954881"/>
                <a:gd name="connsiteY32" fmla="*/ 26193 h 1223962"/>
                <a:gd name="connsiteX33" fmla="*/ 726281 w 954881"/>
                <a:gd name="connsiteY33" fmla="*/ 50006 h 1223962"/>
                <a:gd name="connsiteX34" fmla="*/ 766762 w 954881"/>
                <a:gd name="connsiteY34" fmla="*/ 78581 h 1223962"/>
                <a:gd name="connsiteX35" fmla="*/ 812006 w 954881"/>
                <a:gd name="connsiteY35" fmla="*/ 121443 h 1223962"/>
                <a:gd name="connsiteX36" fmla="*/ 890587 w 954881"/>
                <a:gd name="connsiteY36" fmla="*/ 209550 h 1223962"/>
                <a:gd name="connsiteX37" fmla="*/ 919162 w 954881"/>
                <a:gd name="connsiteY37" fmla="*/ 247650 h 1223962"/>
                <a:gd name="connsiteX38" fmla="*/ 940594 w 954881"/>
                <a:gd name="connsiteY38" fmla="*/ 273843 h 1223962"/>
                <a:gd name="connsiteX39" fmla="*/ 952500 w 954881"/>
                <a:gd name="connsiteY39" fmla="*/ 302418 h 1223962"/>
                <a:gd name="connsiteX40" fmla="*/ 954881 w 954881"/>
                <a:gd name="connsiteY40" fmla="*/ 328612 h 1223962"/>
                <a:gd name="connsiteX41" fmla="*/ 950119 w 954881"/>
                <a:gd name="connsiteY41" fmla="*/ 357187 h 1223962"/>
                <a:gd name="connsiteX42" fmla="*/ 933450 w 954881"/>
                <a:gd name="connsiteY42" fmla="*/ 381000 h 1223962"/>
                <a:gd name="connsiteX43" fmla="*/ 883444 w 954881"/>
                <a:gd name="connsiteY43" fmla="*/ 416718 h 1223962"/>
                <a:gd name="connsiteX44" fmla="*/ 769144 w 954881"/>
                <a:gd name="connsiteY44" fmla="*/ 478631 h 1223962"/>
                <a:gd name="connsiteX45" fmla="*/ 678656 w 954881"/>
                <a:gd name="connsiteY45" fmla="*/ 607218 h 1223962"/>
                <a:gd name="connsiteX46" fmla="*/ 576262 w 954881"/>
                <a:gd name="connsiteY46" fmla="*/ 723900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54881" h="1223962">
                  <a:moveTo>
                    <a:pt x="576262" y="723900"/>
                  </a:moveTo>
                  <a:lnTo>
                    <a:pt x="433387" y="883443"/>
                  </a:lnTo>
                  <a:lnTo>
                    <a:pt x="311944" y="1002506"/>
                  </a:lnTo>
                  <a:lnTo>
                    <a:pt x="214312" y="1090612"/>
                  </a:lnTo>
                  <a:lnTo>
                    <a:pt x="116681" y="1171575"/>
                  </a:lnTo>
                  <a:lnTo>
                    <a:pt x="71437" y="1209675"/>
                  </a:lnTo>
                  <a:lnTo>
                    <a:pt x="45244" y="1221581"/>
                  </a:lnTo>
                  <a:lnTo>
                    <a:pt x="23812" y="1223962"/>
                  </a:lnTo>
                  <a:lnTo>
                    <a:pt x="7144" y="1219200"/>
                  </a:lnTo>
                  <a:lnTo>
                    <a:pt x="0" y="1204912"/>
                  </a:lnTo>
                  <a:lnTo>
                    <a:pt x="9525" y="1181100"/>
                  </a:lnTo>
                  <a:lnTo>
                    <a:pt x="85725" y="1083468"/>
                  </a:lnTo>
                  <a:lnTo>
                    <a:pt x="185737" y="945356"/>
                  </a:lnTo>
                  <a:lnTo>
                    <a:pt x="283369" y="804862"/>
                  </a:lnTo>
                  <a:lnTo>
                    <a:pt x="373856" y="669131"/>
                  </a:lnTo>
                  <a:lnTo>
                    <a:pt x="466725" y="526256"/>
                  </a:lnTo>
                  <a:lnTo>
                    <a:pt x="528637" y="423862"/>
                  </a:lnTo>
                  <a:lnTo>
                    <a:pt x="590550" y="323850"/>
                  </a:lnTo>
                  <a:lnTo>
                    <a:pt x="609600" y="288131"/>
                  </a:lnTo>
                  <a:lnTo>
                    <a:pt x="623887" y="247650"/>
                  </a:lnTo>
                  <a:lnTo>
                    <a:pt x="628650" y="211931"/>
                  </a:lnTo>
                  <a:lnTo>
                    <a:pt x="628650" y="185737"/>
                  </a:lnTo>
                  <a:lnTo>
                    <a:pt x="621506" y="159543"/>
                  </a:lnTo>
                  <a:lnTo>
                    <a:pt x="592931" y="130968"/>
                  </a:lnTo>
                  <a:lnTo>
                    <a:pt x="557212" y="90487"/>
                  </a:lnTo>
                  <a:lnTo>
                    <a:pt x="538162" y="61912"/>
                  </a:lnTo>
                  <a:lnTo>
                    <a:pt x="528637" y="40481"/>
                  </a:lnTo>
                  <a:lnTo>
                    <a:pt x="526256" y="23812"/>
                  </a:lnTo>
                  <a:lnTo>
                    <a:pt x="531019" y="9525"/>
                  </a:lnTo>
                  <a:lnTo>
                    <a:pt x="545306" y="2381"/>
                  </a:lnTo>
                  <a:lnTo>
                    <a:pt x="588169" y="0"/>
                  </a:lnTo>
                  <a:lnTo>
                    <a:pt x="635794" y="7143"/>
                  </a:lnTo>
                  <a:lnTo>
                    <a:pt x="681037" y="26193"/>
                  </a:lnTo>
                  <a:lnTo>
                    <a:pt x="726281" y="50006"/>
                  </a:lnTo>
                  <a:lnTo>
                    <a:pt x="766762" y="78581"/>
                  </a:lnTo>
                  <a:lnTo>
                    <a:pt x="812006" y="121443"/>
                  </a:lnTo>
                  <a:lnTo>
                    <a:pt x="890587" y="209550"/>
                  </a:lnTo>
                  <a:lnTo>
                    <a:pt x="919162" y="247650"/>
                  </a:lnTo>
                  <a:lnTo>
                    <a:pt x="940594" y="273843"/>
                  </a:lnTo>
                  <a:lnTo>
                    <a:pt x="952500" y="302418"/>
                  </a:lnTo>
                  <a:lnTo>
                    <a:pt x="954881" y="328612"/>
                  </a:lnTo>
                  <a:lnTo>
                    <a:pt x="950119" y="357187"/>
                  </a:lnTo>
                  <a:lnTo>
                    <a:pt x="933450" y="381000"/>
                  </a:lnTo>
                  <a:lnTo>
                    <a:pt x="883444" y="416718"/>
                  </a:lnTo>
                  <a:lnTo>
                    <a:pt x="769144" y="478631"/>
                  </a:lnTo>
                  <a:lnTo>
                    <a:pt x="678656" y="607218"/>
                  </a:lnTo>
                  <a:lnTo>
                    <a:pt x="576262" y="723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2E7D2919-9C18-482D-97CA-DA92E97502E7}"/>
                </a:ext>
              </a:extLst>
            </p:cNvPr>
            <p:cNvSpPr/>
            <p:nvPr/>
          </p:nvSpPr>
          <p:spPr>
            <a:xfrm>
              <a:off x="3798888" y="3927475"/>
              <a:ext cx="319087" cy="2160588"/>
            </a:xfrm>
            <a:custGeom>
              <a:avLst/>
              <a:gdLst>
                <a:gd name="connsiteX0" fmla="*/ 87783 w 318211"/>
                <a:gd name="connsiteY0" fmla="*/ 771754 h 2161642"/>
                <a:gd name="connsiteX1" fmla="*/ 95098 w 318211"/>
                <a:gd name="connsiteY1" fmla="*/ 442570 h 2161642"/>
                <a:gd name="connsiteX2" fmla="*/ 95098 w 318211"/>
                <a:gd name="connsiteY2" fmla="*/ 332842 h 2161642"/>
                <a:gd name="connsiteX3" fmla="*/ 87783 w 318211"/>
                <a:gd name="connsiteY3" fmla="*/ 263347 h 2161642"/>
                <a:gd name="connsiteX4" fmla="*/ 54864 w 318211"/>
                <a:gd name="connsiteY4" fmla="*/ 76810 h 2161642"/>
                <a:gd name="connsiteX5" fmla="*/ 314554 w 318211"/>
                <a:gd name="connsiteY5" fmla="*/ 0 h 2161642"/>
                <a:gd name="connsiteX6" fmla="*/ 318211 w 318211"/>
                <a:gd name="connsiteY6" fmla="*/ 325527 h 2161642"/>
                <a:gd name="connsiteX7" fmla="*/ 314554 w 318211"/>
                <a:gd name="connsiteY7" fmla="*/ 687629 h 2161642"/>
                <a:gd name="connsiteX8" fmla="*/ 318211 w 318211"/>
                <a:gd name="connsiteY8" fmla="*/ 1111911 h 2161642"/>
                <a:gd name="connsiteX9" fmla="*/ 318211 w 318211"/>
                <a:gd name="connsiteY9" fmla="*/ 1367943 h 2161642"/>
                <a:gd name="connsiteX10" fmla="*/ 318211 w 318211"/>
                <a:gd name="connsiteY10" fmla="*/ 1700784 h 2161642"/>
                <a:gd name="connsiteX11" fmla="*/ 314554 w 318211"/>
                <a:gd name="connsiteY11" fmla="*/ 2048256 h 2161642"/>
                <a:gd name="connsiteX12" fmla="*/ 303581 w 318211"/>
                <a:gd name="connsiteY12" fmla="*/ 2081175 h 2161642"/>
                <a:gd name="connsiteX13" fmla="*/ 277978 w 318211"/>
                <a:gd name="connsiteY13" fmla="*/ 2117751 h 2161642"/>
                <a:gd name="connsiteX14" fmla="*/ 241402 w 318211"/>
                <a:gd name="connsiteY14" fmla="*/ 2150669 h 2161642"/>
                <a:gd name="connsiteX15" fmla="*/ 219456 w 318211"/>
                <a:gd name="connsiteY15" fmla="*/ 2161642 h 2161642"/>
                <a:gd name="connsiteX16" fmla="*/ 197511 w 318211"/>
                <a:gd name="connsiteY16" fmla="*/ 2161642 h 2161642"/>
                <a:gd name="connsiteX17" fmla="*/ 153619 w 318211"/>
                <a:gd name="connsiteY17" fmla="*/ 2143354 h 2161642"/>
                <a:gd name="connsiteX18" fmla="*/ 117043 w 318211"/>
                <a:gd name="connsiteY18" fmla="*/ 2117751 h 2161642"/>
                <a:gd name="connsiteX19" fmla="*/ 84125 w 318211"/>
                <a:gd name="connsiteY19" fmla="*/ 2077517 h 2161642"/>
                <a:gd name="connsiteX20" fmla="*/ 40234 w 318211"/>
                <a:gd name="connsiteY20" fmla="*/ 1982419 h 2161642"/>
                <a:gd name="connsiteX21" fmla="*/ 14631 w 318211"/>
                <a:gd name="connsiteY21" fmla="*/ 1920240 h 2161642"/>
                <a:gd name="connsiteX22" fmla="*/ 0 w 318211"/>
                <a:gd name="connsiteY22" fmla="*/ 1876349 h 2161642"/>
                <a:gd name="connsiteX23" fmla="*/ 7315 w 318211"/>
                <a:gd name="connsiteY23" fmla="*/ 1825143 h 2161642"/>
                <a:gd name="connsiteX24" fmla="*/ 36576 w 318211"/>
                <a:gd name="connsiteY24" fmla="*/ 1613002 h 2161642"/>
                <a:gd name="connsiteX25" fmla="*/ 54864 w 318211"/>
                <a:gd name="connsiteY25" fmla="*/ 1375258 h 2161642"/>
                <a:gd name="connsiteX26" fmla="*/ 80467 w 318211"/>
                <a:gd name="connsiteY26" fmla="*/ 1009498 h 2161642"/>
                <a:gd name="connsiteX27" fmla="*/ 87783 w 318211"/>
                <a:gd name="connsiteY27" fmla="*/ 771754 h 216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8211" h="2161642">
                  <a:moveTo>
                    <a:pt x="87783" y="771754"/>
                  </a:moveTo>
                  <a:lnTo>
                    <a:pt x="95098" y="442570"/>
                  </a:lnTo>
                  <a:lnTo>
                    <a:pt x="95098" y="332842"/>
                  </a:lnTo>
                  <a:lnTo>
                    <a:pt x="87783" y="263347"/>
                  </a:lnTo>
                  <a:lnTo>
                    <a:pt x="54864" y="76810"/>
                  </a:lnTo>
                  <a:lnTo>
                    <a:pt x="314554" y="0"/>
                  </a:lnTo>
                  <a:lnTo>
                    <a:pt x="318211" y="325527"/>
                  </a:lnTo>
                  <a:lnTo>
                    <a:pt x="314554" y="687629"/>
                  </a:lnTo>
                  <a:lnTo>
                    <a:pt x="318211" y="1111911"/>
                  </a:lnTo>
                  <a:lnTo>
                    <a:pt x="318211" y="1367943"/>
                  </a:lnTo>
                  <a:lnTo>
                    <a:pt x="318211" y="1700784"/>
                  </a:lnTo>
                  <a:lnTo>
                    <a:pt x="314554" y="2048256"/>
                  </a:lnTo>
                  <a:lnTo>
                    <a:pt x="303581" y="2081175"/>
                  </a:lnTo>
                  <a:lnTo>
                    <a:pt x="277978" y="2117751"/>
                  </a:lnTo>
                  <a:lnTo>
                    <a:pt x="241402" y="2150669"/>
                  </a:lnTo>
                  <a:lnTo>
                    <a:pt x="219456" y="2161642"/>
                  </a:lnTo>
                  <a:lnTo>
                    <a:pt x="197511" y="2161642"/>
                  </a:lnTo>
                  <a:lnTo>
                    <a:pt x="153619" y="2143354"/>
                  </a:lnTo>
                  <a:lnTo>
                    <a:pt x="117043" y="2117751"/>
                  </a:lnTo>
                  <a:lnTo>
                    <a:pt x="84125" y="2077517"/>
                  </a:lnTo>
                  <a:lnTo>
                    <a:pt x="40234" y="1982419"/>
                  </a:lnTo>
                  <a:lnTo>
                    <a:pt x="14631" y="1920240"/>
                  </a:lnTo>
                  <a:lnTo>
                    <a:pt x="0" y="1876349"/>
                  </a:lnTo>
                  <a:lnTo>
                    <a:pt x="7315" y="1825143"/>
                  </a:lnTo>
                  <a:lnTo>
                    <a:pt x="36576" y="1613002"/>
                  </a:lnTo>
                  <a:lnTo>
                    <a:pt x="54864" y="1375258"/>
                  </a:lnTo>
                  <a:lnTo>
                    <a:pt x="80467" y="1009498"/>
                  </a:lnTo>
                  <a:lnTo>
                    <a:pt x="87783" y="77175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D6384C5B-45D9-4E8F-9619-96CDC24518FB}"/>
                </a:ext>
              </a:extLst>
            </p:cNvPr>
            <p:cNvSpPr/>
            <p:nvPr/>
          </p:nvSpPr>
          <p:spPr>
            <a:xfrm>
              <a:off x="5084763" y="1771650"/>
              <a:ext cx="2182812" cy="1084263"/>
            </a:xfrm>
            <a:custGeom>
              <a:avLst/>
              <a:gdLst>
                <a:gd name="connsiteX0" fmla="*/ 642937 w 2183606"/>
                <a:gd name="connsiteY0" fmla="*/ 342900 h 1083469"/>
                <a:gd name="connsiteX1" fmla="*/ 85725 w 2183606"/>
                <a:gd name="connsiteY1" fmla="*/ 388144 h 1083469"/>
                <a:gd name="connsiteX2" fmla="*/ 0 w 2183606"/>
                <a:gd name="connsiteY2" fmla="*/ 233363 h 1083469"/>
                <a:gd name="connsiteX3" fmla="*/ 195262 w 2183606"/>
                <a:gd name="connsiteY3" fmla="*/ 221456 h 1083469"/>
                <a:gd name="connsiteX4" fmla="*/ 581025 w 2183606"/>
                <a:gd name="connsiteY4" fmla="*/ 195263 h 1083469"/>
                <a:gd name="connsiteX5" fmla="*/ 933450 w 2183606"/>
                <a:gd name="connsiteY5" fmla="*/ 159544 h 1083469"/>
                <a:gd name="connsiteX6" fmla="*/ 1176337 w 2183606"/>
                <a:gd name="connsiteY6" fmla="*/ 128588 h 1083469"/>
                <a:gd name="connsiteX7" fmla="*/ 1438275 w 2183606"/>
                <a:gd name="connsiteY7" fmla="*/ 92869 h 1083469"/>
                <a:gd name="connsiteX8" fmla="*/ 1676400 w 2183606"/>
                <a:gd name="connsiteY8" fmla="*/ 54769 h 1083469"/>
                <a:gd name="connsiteX9" fmla="*/ 1733550 w 2183606"/>
                <a:gd name="connsiteY9" fmla="*/ 45244 h 1083469"/>
                <a:gd name="connsiteX10" fmla="*/ 1774031 w 2183606"/>
                <a:gd name="connsiteY10" fmla="*/ 33338 h 1083469"/>
                <a:gd name="connsiteX11" fmla="*/ 1843087 w 2183606"/>
                <a:gd name="connsiteY11" fmla="*/ 0 h 1083469"/>
                <a:gd name="connsiteX12" fmla="*/ 1859756 w 2183606"/>
                <a:gd name="connsiteY12" fmla="*/ 2381 h 1083469"/>
                <a:gd name="connsiteX13" fmla="*/ 1943100 w 2183606"/>
                <a:gd name="connsiteY13" fmla="*/ 42863 h 1083469"/>
                <a:gd name="connsiteX14" fmla="*/ 2033587 w 2183606"/>
                <a:gd name="connsiteY14" fmla="*/ 100013 h 1083469"/>
                <a:gd name="connsiteX15" fmla="*/ 2090737 w 2183606"/>
                <a:gd name="connsiteY15" fmla="*/ 142875 h 1083469"/>
                <a:gd name="connsiteX16" fmla="*/ 2147887 w 2183606"/>
                <a:gd name="connsiteY16" fmla="*/ 190500 h 1083469"/>
                <a:gd name="connsiteX17" fmla="*/ 2169319 w 2183606"/>
                <a:gd name="connsiteY17" fmla="*/ 214313 h 1083469"/>
                <a:gd name="connsiteX18" fmla="*/ 2181225 w 2183606"/>
                <a:gd name="connsiteY18" fmla="*/ 233363 h 1083469"/>
                <a:gd name="connsiteX19" fmla="*/ 2183606 w 2183606"/>
                <a:gd name="connsiteY19" fmla="*/ 257175 h 1083469"/>
                <a:gd name="connsiteX20" fmla="*/ 2176462 w 2183606"/>
                <a:gd name="connsiteY20" fmla="*/ 288131 h 1083469"/>
                <a:gd name="connsiteX21" fmla="*/ 2152650 w 2183606"/>
                <a:gd name="connsiteY21" fmla="*/ 335756 h 1083469"/>
                <a:gd name="connsiteX22" fmla="*/ 2133600 w 2183606"/>
                <a:gd name="connsiteY22" fmla="*/ 359569 h 1083469"/>
                <a:gd name="connsiteX23" fmla="*/ 2071687 w 2183606"/>
                <a:gd name="connsiteY23" fmla="*/ 502444 h 1083469"/>
                <a:gd name="connsiteX24" fmla="*/ 1978819 w 2183606"/>
                <a:gd name="connsiteY24" fmla="*/ 716756 h 1083469"/>
                <a:gd name="connsiteX25" fmla="*/ 1881187 w 2183606"/>
                <a:gd name="connsiteY25" fmla="*/ 938213 h 1083469"/>
                <a:gd name="connsiteX26" fmla="*/ 1847850 w 2183606"/>
                <a:gd name="connsiteY26" fmla="*/ 1021556 h 1083469"/>
                <a:gd name="connsiteX27" fmla="*/ 1826419 w 2183606"/>
                <a:gd name="connsiteY27" fmla="*/ 1045369 h 1083469"/>
                <a:gd name="connsiteX28" fmla="*/ 1797844 w 2183606"/>
                <a:gd name="connsiteY28" fmla="*/ 1059656 h 1083469"/>
                <a:gd name="connsiteX29" fmla="*/ 1766887 w 2183606"/>
                <a:gd name="connsiteY29" fmla="*/ 1073944 h 1083469"/>
                <a:gd name="connsiteX30" fmla="*/ 1733550 w 2183606"/>
                <a:gd name="connsiteY30" fmla="*/ 1083469 h 1083469"/>
                <a:gd name="connsiteX31" fmla="*/ 1702594 w 2183606"/>
                <a:gd name="connsiteY31" fmla="*/ 1083469 h 1083469"/>
                <a:gd name="connsiteX32" fmla="*/ 1676400 w 2183606"/>
                <a:gd name="connsiteY32" fmla="*/ 1071563 h 1083469"/>
                <a:gd name="connsiteX33" fmla="*/ 1654969 w 2183606"/>
                <a:gd name="connsiteY33" fmla="*/ 1054894 h 1083469"/>
                <a:gd name="connsiteX34" fmla="*/ 1638300 w 2183606"/>
                <a:gd name="connsiteY34" fmla="*/ 1031081 h 1083469"/>
                <a:gd name="connsiteX35" fmla="*/ 1635919 w 2183606"/>
                <a:gd name="connsiteY35" fmla="*/ 992981 h 1083469"/>
                <a:gd name="connsiteX36" fmla="*/ 1685925 w 2183606"/>
                <a:gd name="connsiteY36" fmla="*/ 828675 h 1083469"/>
                <a:gd name="connsiteX37" fmla="*/ 1738312 w 2183606"/>
                <a:gd name="connsiteY37" fmla="*/ 590550 h 1083469"/>
                <a:gd name="connsiteX38" fmla="*/ 1788319 w 2183606"/>
                <a:gd name="connsiteY38" fmla="*/ 373856 h 1083469"/>
                <a:gd name="connsiteX39" fmla="*/ 1802606 w 2183606"/>
                <a:gd name="connsiteY39" fmla="*/ 278606 h 1083469"/>
                <a:gd name="connsiteX40" fmla="*/ 1793081 w 2183606"/>
                <a:gd name="connsiteY40" fmla="*/ 266700 h 1083469"/>
                <a:gd name="connsiteX41" fmla="*/ 1735931 w 2183606"/>
                <a:gd name="connsiteY41" fmla="*/ 247650 h 1083469"/>
                <a:gd name="connsiteX42" fmla="*/ 1681162 w 2183606"/>
                <a:gd name="connsiteY42" fmla="*/ 240506 h 1083469"/>
                <a:gd name="connsiteX43" fmla="*/ 1593056 w 2183606"/>
                <a:gd name="connsiteY43" fmla="*/ 242888 h 1083469"/>
                <a:gd name="connsiteX44" fmla="*/ 1393031 w 2183606"/>
                <a:gd name="connsiteY44" fmla="*/ 264319 h 1083469"/>
                <a:gd name="connsiteX45" fmla="*/ 1009650 w 2183606"/>
                <a:gd name="connsiteY45" fmla="*/ 302419 h 1083469"/>
                <a:gd name="connsiteX46" fmla="*/ 642937 w 2183606"/>
                <a:gd name="connsiteY46" fmla="*/ 342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83606" h="1083469">
                  <a:moveTo>
                    <a:pt x="642937" y="342900"/>
                  </a:moveTo>
                  <a:lnTo>
                    <a:pt x="85725" y="388144"/>
                  </a:lnTo>
                  <a:lnTo>
                    <a:pt x="0" y="233363"/>
                  </a:lnTo>
                  <a:lnTo>
                    <a:pt x="195262" y="221456"/>
                  </a:lnTo>
                  <a:lnTo>
                    <a:pt x="581025" y="195263"/>
                  </a:lnTo>
                  <a:lnTo>
                    <a:pt x="933450" y="159544"/>
                  </a:lnTo>
                  <a:lnTo>
                    <a:pt x="1176337" y="128588"/>
                  </a:lnTo>
                  <a:lnTo>
                    <a:pt x="1438275" y="92869"/>
                  </a:lnTo>
                  <a:lnTo>
                    <a:pt x="1676400" y="54769"/>
                  </a:lnTo>
                  <a:lnTo>
                    <a:pt x="1733550" y="45244"/>
                  </a:lnTo>
                  <a:lnTo>
                    <a:pt x="1774031" y="33338"/>
                  </a:lnTo>
                  <a:lnTo>
                    <a:pt x="1843087" y="0"/>
                  </a:lnTo>
                  <a:lnTo>
                    <a:pt x="1859756" y="2381"/>
                  </a:lnTo>
                  <a:lnTo>
                    <a:pt x="1943100" y="42863"/>
                  </a:lnTo>
                  <a:lnTo>
                    <a:pt x="2033587" y="100013"/>
                  </a:lnTo>
                  <a:lnTo>
                    <a:pt x="2090737" y="142875"/>
                  </a:lnTo>
                  <a:lnTo>
                    <a:pt x="2147887" y="190500"/>
                  </a:lnTo>
                  <a:lnTo>
                    <a:pt x="2169319" y="214313"/>
                  </a:lnTo>
                  <a:lnTo>
                    <a:pt x="2181225" y="233363"/>
                  </a:lnTo>
                  <a:lnTo>
                    <a:pt x="2183606" y="257175"/>
                  </a:lnTo>
                  <a:lnTo>
                    <a:pt x="2176462" y="288131"/>
                  </a:lnTo>
                  <a:lnTo>
                    <a:pt x="2152650" y="335756"/>
                  </a:lnTo>
                  <a:lnTo>
                    <a:pt x="2133600" y="359569"/>
                  </a:lnTo>
                  <a:lnTo>
                    <a:pt x="2071687" y="502444"/>
                  </a:lnTo>
                  <a:lnTo>
                    <a:pt x="1978819" y="716756"/>
                  </a:lnTo>
                  <a:lnTo>
                    <a:pt x="1881187" y="938213"/>
                  </a:lnTo>
                  <a:lnTo>
                    <a:pt x="1847850" y="1021556"/>
                  </a:lnTo>
                  <a:lnTo>
                    <a:pt x="1826419" y="1045369"/>
                  </a:lnTo>
                  <a:lnTo>
                    <a:pt x="1797844" y="1059656"/>
                  </a:lnTo>
                  <a:lnTo>
                    <a:pt x="1766887" y="1073944"/>
                  </a:lnTo>
                  <a:lnTo>
                    <a:pt x="1733550" y="1083469"/>
                  </a:lnTo>
                  <a:lnTo>
                    <a:pt x="1702594" y="1083469"/>
                  </a:lnTo>
                  <a:lnTo>
                    <a:pt x="1676400" y="1071563"/>
                  </a:lnTo>
                  <a:lnTo>
                    <a:pt x="1654969" y="1054894"/>
                  </a:lnTo>
                  <a:lnTo>
                    <a:pt x="1638300" y="1031081"/>
                  </a:lnTo>
                  <a:lnTo>
                    <a:pt x="1635919" y="992981"/>
                  </a:lnTo>
                  <a:lnTo>
                    <a:pt x="1685925" y="828675"/>
                  </a:lnTo>
                  <a:lnTo>
                    <a:pt x="1738312" y="590550"/>
                  </a:lnTo>
                  <a:lnTo>
                    <a:pt x="1788319" y="373856"/>
                  </a:lnTo>
                  <a:lnTo>
                    <a:pt x="1802606" y="278606"/>
                  </a:lnTo>
                  <a:lnTo>
                    <a:pt x="1793081" y="266700"/>
                  </a:lnTo>
                  <a:lnTo>
                    <a:pt x="1735931" y="247650"/>
                  </a:lnTo>
                  <a:lnTo>
                    <a:pt x="1681162" y="240506"/>
                  </a:lnTo>
                  <a:lnTo>
                    <a:pt x="1593056" y="242888"/>
                  </a:lnTo>
                  <a:lnTo>
                    <a:pt x="1393031" y="264319"/>
                  </a:lnTo>
                  <a:lnTo>
                    <a:pt x="1009650" y="302419"/>
                  </a:lnTo>
                  <a:lnTo>
                    <a:pt x="642937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947B5B12-7CE7-49C0-B4A6-7DFA42EF33AE}"/>
                </a:ext>
              </a:extLst>
            </p:cNvPr>
            <p:cNvSpPr/>
            <p:nvPr/>
          </p:nvSpPr>
          <p:spPr>
            <a:xfrm>
              <a:off x="5267325" y="2576513"/>
              <a:ext cx="1560513" cy="327025"/>
            </a:xfrm>
            <a:custGeom>
              <a:avLst/>
              <a:gdLst>
                <a:gd name="connsiteX0" fmla="*/ 652463 w 1559719"/>
                <a:gd name="connsiteY0" fmla="*/ 269081 h 326231"/>
                <a:gd name="connsiteX1" fmla="*/ 323850 w 1559719"/>
                <a:gd name="connsiteY1" fmla="*/ 304800 h 326231"/>
                <a:gd name="connsiteX2" fmla="*/ 61913 w 1559719"/>
                <a:gd name="connsiteY2" fmla="*/ 326231 h 326231"/>
                <a:gd name="connsiteX3" fmla="*/ 0 w 1559719"/>
                <a:gd name="connsiteY3" fmla="*/ 159543 h 326231"/>
                <a:gd name="connsiteX4" fmla="*/ 278606 w 1559719"/>
                <a:gd name="connsiteY4" fmla="*/ 138112 h 326231"/>
                <a:gd name="connsiteX5" fmla="*/ 661988 w 1559719"/>
                <a:gd name="connsiteY5" fmla="*/ 102393 h 326231"/>
                <a:gd name="connsiteX6" fmla="*/ 985838 w 1559719"/>
                <a:gd name="connsiteY6" fmla="*/ 66675 h 326231"/>
                <a:gd name="connsiteX7" fmla="*/ 1228725 w 1559719"/>
                <a:gd name="connsiteY7" fmla="*/ 33337 h 326231"/>
                <a:gd name="connsiteX8" fmla="*/ 1373981 w 1559719"/>
                <a:gd name="connsiteY8" fmla="*/ 9525 h 326231"/>
                <a:gd name="connsiteX9" fmla="*/ 1559719 w 1559719"/>
                <a:gd name="connsiteY9" fmla="*/ 0 h 326231"/>
                <a:gd name="connsiteX10" fmla="*/ 1533525 w 1559719"/>
                <a:gd name="connsiteY10" fmla="*/ 211931 h 326231"/>
                <a:gd name="connsiteX11" fmla="*/ 1431131 w 1559719"/>
                <a:gd name="connsiteY11" fmla="*/ 200025 h 326231"/>
                <a:gd name="connsiteX12" fmla="*/ 1347788 w 1559719"/>
                <a:gd name="connsiteY12" fmla="*/ 192881 h 326231"/>
                <a:gd name="connsiteX13" fmla="*/ 1264444 w 1559719"/>
                <a:gd name="connsiteY13" fmla="*/ 192881 h 326231"/>
                <a:gd name="connsiteX14" fmla="*/ 1181100 w 1559719"/>
                <a:gd name="connsiteY14" fmla="*/ 204787 h 326231"/>
                <a:gd name="connsiteX15" fmla="*/ 926306 w 1559719"/>
                <a:gd name="connsiteY15" fmla="*/ 235743 h 326231"/>
                <a:gd name="connsiteX16" fmla="*/ 652463 w 1559719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9719" h="326231">
                  <a:moveTo>
                    <a:pt x="652463" y="269081"/>
                  </a:moveTo>
                  <a:lnTo>
                    <a:pt x="323850" y="304800"/>
                  </a:lnTo>
                  <a:lnTo>
                    <a:pt x="61913" y="326231"/>
                  </a:lnTo>
                  <a:lnTo>
                    <a:pt x="0" y="159543"/>
                  </a:lnTo>
                  <a:lnTo>
                    <a:pt x="278606" y="138112"/>
                  </a:lnTo>
                  <a:lnTo>
                    <a:pt x="661988" y="102393"/>
                  </a:lnTo>
                  <a:lnTo>
                    <a:pt x="985838" y="66675"/>
                  </a:lnTo>
                  <a:lnTo>
                    <a:pt x="1228725" y="33337"/>
                  </a:lnTo>
                  <a:lnTo>
                    <a:pt x="1373981" y="9525"/>
                  </a:lnTo>
                  <a:lnTo>
                    <a:pt x="1559719" y="0"/>
                  </a:lnTo>
                  <a:lnTo>
                    <a:pt x="1533525" y="211931"/>
                  </a:lnTo>
                  <a:lnTo>
                    <a:pt x="1431131" y="200025"/>
                  </a:lnTo>
                  <a:lnTo>
                    <a:pt x="1347788" y="192881"/>
                  </a:lnTo>
                  <a:lnTo>
                    <a:pt x="1264444" y="192881"/>
                  </a:lnTo>
                  <a:lnTo>
                    <a:pt x="1181100" y="204787"/>
                  </a:lnTo>
                  <a:lnTo>
                    <a:pt x="926306" y="235743"/>
                  </a:lnTo>
                  <a:lnTo>
                    <a:pt x="652463" y="269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FAC3875E-0557-40AB-B9B1-DAF735577968}"/>
                </a:ext>
              </a:extLst>
            </p:cNvPr>
            <p:cNvSpPr/>
            <p:nvPr/>
          </p:nvSpPr>
          <p:spPr>
            <a:xfrm rot="16200000">
              <a:off x="4694238" y="3819525"/>
              <a:ext cx="3024187" cy="1757363"/>
            </a:xfrm>
            <a:custGeom>
              <a:avLst/>
              <a:gdLst>
                <a:gd name="connsiteX0" fmla="*/ 1647073 w 3023000"/>
                <a:gd name="connsiteY0" fmla="*/ 1655727 h 1756686"/>
                <a:gd name="connsiteX1" fmla="*/ 1223046 w 3023000"/>
                <a:gd name="connsiteY1" fmla="*/ 1661496 h 1756686"/>
                <a:gd name="connsiteX2" fmla="*/ 1035550 w 3023000"/>
                <a:gd name="connsiteY2" fmla="*/ 1667265 h 1756686"/>
                <a:gd name="connsiteX3" fmla="*/ 813441 w 3023000"/>
                <a:gd name="connsiteY3" fmla="*/ 1675919 h 1756686"/>
                <a:gd name="connsiteX4" fmla="*/ 597100 w 3023000"/>
                <a:gd name="connsiteY4" fmla="*/ 1687457 h 1756686"/>
                <a:gd name="connsiteX5" fmla="*/ 530755 w 3023000"/>
                <a:gd name="connsiteY5" fmla="*/ 1693226 h 1756686"/>
                <a:gd name="connsiteX6" fmla="*/ 478834 w 3023000"/>
                <a:gd name="connsiteY6" fmla="*/ 1690342 h 1756686"/>
                <a:gd name="connsiteX7" fmla="*/ 389413 w 3023000"/>
                <a:gd name="connsiteY7" fmla="*/ 1675919 h 1756686"/>
                <a:gd name="connsiteX8" fmla="*/ 236532 w 3023000"/>
                <a:gd name="connsiteY8" fmla="*/ 1635535 h 1756686"/>
                <a:gd name="connsiteX9" fmla="*/ 77882 w 3023000"/>
                <a:gd name="connsiteY9" fmla="*/ 1586498 h 1756686"/>
                <a:gd name="connsiteX10" fmla="*/ 43268 w 3023000"/>
                <a:gd name="connsiteY10" fmla="*/ 1569191 h 1756686"/>
                <a:gd name="connsiteX11" fmla="*/ 17307 w 3023000"/>
                <a:gd name="connsiteY11" fmla="*/ 1546115 h 1756686"/>
                <a:gd name="connsiteX12" fmla="*/ 0 w 3023000"/>
                <a:gd name="connsiteY12" fmla="*/ 1520154 h 1756686"/>
                <a:gd name="connsiteX13" fmla="*/ 0 w 3023000"/>
                <a:gd name="connsiteY13" fmla="*/ 1499962 h 1756686"/>
                <a:gd name="connsiteX14" fmla="*/ 5769 w 3023000"/>
                <a:gd name="connsiteY14" fmla="*/ 1476886 h 1756686"/>
                <a:gd name="connsiteX15" fmla="*/ 31730 w 3023000"/>
                <a:gd name="connsiteY15" fmla="*/ 1453809 h 1756686"/>
                <a:gd name="connsiteX16" fmla="*/ 98074 w 3023000"/>
                <a:gd name="connsiteY16" fmla="*/ 1410541 h 1756686"/>
                <a:gd name="connsiteX17" fmla="*/ 155765 w 3023000"/>
                <a:gd name="connsiteY17" fmla="*/ 1361504 h 1756686"/>
                <a:gd name="connsiteX18" fmla="*/ 556716 w 3023000"/>
                <a:gd name="connsiteY18" fmla="*/ 1378811 h 1756686"/>
                <a:gd name="connsiteX19" fmla="*/ 568254 w 3023000"/>
                <a:gd name="connsiteY19" fmla="*/ 1390349 h 1756686"/>
                <a:gd name="connsiteX20" fmla="*/ 591331 w 3023000"/>
                <a:gd name="connsiteY20" fmla="*/ 1399003 h 1756686"/>
                <a:gd name="connsiteX21" fmla="*/ 767288 w 3023000"/>
                <a:gd name="connsiteY21" fmla="*/ 1399003 h 1756686"/>
                <a:gd name="connsiteX22" fmla="*/ 1217277 w 3023000"/>
                <a:gd name="connsiteY22" fmla="*/ 1399003 h 1756686"/>
                <a:gd name="connsiteX23" fmla="*/ 1566306 w 3023000"/>
                <a:gd name="connsiteY23" fmla="*/ 1399003 h 1756686"/>
                <a:gd name="connsiteX24" fmla="*/ 1710533 w 3023000"/>
                <a:gd name="connsiteY24" fmla="*/ 1399003 h 1756686"/>
                <a:gd name="connsiteX25" fmla="*/ 2154753 w 3023000"/>
                <a:gd name="connsiteY25" fmla="*/ 1401888 h 1756686"/>
                <a:gd name="connsiteX26" fmla="*/ 2437438 w 3023000"/>
                <a:gd name="connsiteY26" fmla="*/ 1399003 h 1756686"/>
                <a:gd name="connsiteX27" fmla="*/ 2691278 w 3023000"/>
                <a:gd name="connsiteY27" fmla="*/ 1399003 h 1756686"/>
                <a:gd name="connsiteX28" fmla="*/ 2748969 w 3023000"/>
                <a:gd name="connsiteY28" fmla="*/ 1396118 h 1756686"/>
                <a:gd name="connsiteX29" fmla="*/ 2774930 w 3023000"/>
                <a:gd name="connsiteY29" fmla="*/ 1387465 h 1756686"/>
                <a:gd name="connsiteX30" fmla="*/ 2780699 w 3023000"/>
                <a:gd name="connsiteY30" fmla="*/ 1375927 h 1756686"/>
                <a:gd name="connsiteX31" fmla="*/ 2786468 w 3023000"/>
                <a:gd name="connsiteY31" fmla="*/ 1341312 h 1756686"/>
                <a:gd name="connsiteX32" fmla="*/ 2769160 w 3023000"/>
                <a:gd name="connsiteY32" fmla="*/ 1208623 h 1756686"/>
                <a:gd name="connsiteX33" fmla="*/ 2717239 w 3023000"/>
                <a:gd name="connsiteY33" fmla="*/ 871132 h 1756686"/>
                <a:gd name="connsiteX34" fmla="*/ 2682624 w 3023000"/>
                <a:gd name="connsiteY34" fmla="*/ 651906 h 1756686"/>
                <a:gd name="connsiteX35" fmla="*/ 2659548 w 3023000"/>
                <a:gd name="connsiteY35" fmla="*/ 478834 h 1756686"/>
                <a:gd name="connsiteX36" fmla="*/ 2639356 w 3023000"/>
                <a:gd name="connsiteY36" fmla="*/ 323069 h 1756686"/>
                <a:gd name="connsiteX37" fmla="*/ 2624933 w 3023000"/>
                <a:gd name="connsiteY37" fmla="*/ 178841 h 1756686"/>
                <a:gd name="connsiteX38" fmla="*/ 2622049 w 3023000"/>
                <a:gd name="connsiteY38" fmla="*/ 37499 h 1756686"/>
                <a:gd name="connsiteX39" fmla="*/ 2780699 w 3023000"/>
                <a:gd name="connsiteY39" fmla="*/ 0 h 1756686"/>
                <a:gd name="connsiteX40" fmla="*/ 2795121 w 3023000"/>
                <a:gd name="connsiteY40" fmla="*/ 210571 h 1756686"/>
                <a:gd name="connsiteX41" fmla="*/ 2812429 w 3023000"/>
                <a:gd name="connsiteY41" fmla="*/ 346145 h 1756686"/>
                <a:gd name="connsiteX42" fmla="*/ 2838389 w 3023000"/>
                <a:gd name="connsiteY42" fmla="*/ 530756 h 1756686"/>
                <a:gd name="connsiteX43" fmla="*/ 2867235 w 3023000"/>
                <a:gd name="connsiteY43" fmla="*/ 709597 h 1756686"/>
                <a:gd name="connsiteX44" fmla="*/ 2907618 w 3023000"/>
                <a:gd name="connsiteY44" fmla="*/ 946130 h 1756686"/>
                <a:gd name="connsiteX45" fmla="*/ 2936464 w 3023000"/>
                <a:gd name="connsiteY45" fmla="*/ 1110549 h 1756686"/>
                <a:gd name="connsiteX46" fmla="*/ 2953771 w 3023000"/>
                <a:gd name="connsiteY46" fmla="*/ 1214392 h 1756686"/>
                <a:gd name="connsiteX47" fmla="*/ 2968194 w 3023000"/>
                <a:gd name="connsiteY47" fmla="*/ 1263429 h 1756686"/>
                <a:gd name="connsiteX48" fmla="*/ 3002808 w 3023000"/>
                <a:gd name="connsiteY48" fmla="*/ 1344197 h 1756686"/>
                <a:gd name="connsiteX49" fmla="*/ 3017231 w 3023000"/>
                <a:gd name="connsiteY49" fmla="*/ 1378811 h 1756686"/>
                <a:gd name="connsiteX50" fmla="*/ 3023000 w 3023000"/>
                <a:gd name="connsiteY50" fmla="*/ 1404772 h 1756686"/>
                <a:gd name="connsiteX51" fmla="*/ 3011462 w 3023000"/>
                <a:gd name="connsiteY51" fmla="*/ 1459578 h 1756686"/>
                <a:gd name="connsiteX52" fmla="*/ 2973963 w 3023000"/>
                <a:gd name="connsiteY52" fmla="*/ 1540346 h 1756686"/>
                <a:gd name="connsiteX53" fmla="*/ 2913388 w 3023000"/>
                <a:gd name="connsiteY53" fmla="*/ 1618228 h 1756686"/>
                <a:gd name="connsiteX54" fmla="*/ 2849928 w 3023000"/>
                <a:gd name="connsiteY54" fmla="*/ 1687457 h 1756686"/>
                <a:gd name="connsiteX55" fmla="*/ 2812429 w 3023000"/>
                <a:gd name="connsiteY55" fmla="*/ 1727841 h 1756686"/>
                <a:gd name="connsiteX56" fmla="*/ 2774930 w 3023000"/>
                <a:gd name="connsiteY56" fmla="*/ 1748033 h 1756686"/>
                <a:gd name="connsiteX57" fmla="*/ 2737430 w 3023000"/>
                <a:gd name="connsiteY57" fmla="*/ 1756686 h 1756686"/>
                <a:gd name="connsiteX58" fmla="*/ 2711470 w 3023000"/>
                <a:gd name="connsiteY58" fmla="*/ 1756686 h 1756686"/>
                <a:gd name="connsiteX59" fmla="*/ 2653779 w 3023000"/>
                <a:gd name="connsiteY59" fmla="*/ 1727841 h 1756686"/>
                <a:gd name="connsiteX60" fmla="*/ 2593203 w 3023000"/>
                <a:gd name="connsiteY60" fmla="*/ 1701880 h 1756686"/>
                <a:gd name="connsiteX61" fmla="*/ 2552820 w 3023000"/>
                <a:gd name="connsiteY61" fmla="*/ 1693226 h 1756686"/>
                <a:gd name="connsiteX62" fmla="*/ 2431669 w 3023000"/>
                <a:gd name="connsiteY62" fmla="*/ 1684573 h 1756686"/>
                <a:gd name="connsiteX63" fmla="*/ 2004757 w 3023000"/>
                <a:gd name="connsiteY63" fmla="*/ 1664381 h 1756686"/>
                <a:gd name="connsiteX64" fmla="*/ 1647073 w 3023000"/>
                <a:gd name="connsiteY64" fmla="*/ 1655727 h 17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3000" h="1756686">
                  <a:moveTo>
                    <a:pt x="1647073" y="1655727"/>
                  </a:moveTo>
                  <a:lnTo>
                    <a:pt x="1223046" y="1661496"/>
                  </a:lnTo>
                  <a:lnTo>
                    <a:pt x="1035550" y="1667265"/>
                  </a:lnTo>
                  <a:lnTo>
                    <a:pt x="813441" y="1675919"/>
                  </a:lnTo>
                  <a:lnTo>
                    <a:pt x="597100" y="1687457"/>
                  </a:lnTo>
                  <a:lnTo>
                    <a:pt x="530755" y="1693226"/>
                  </a:lnTo>
                  <a:lnTo>
                    <a:pt x="478834" y="1690342"/>
                  </a:lnTo>
                  <a:lnTo>
                    <a:pt x="389413" y="1675919"/>
                  </a:lnTo>
                  <a:lnTo>
                    <a:pt x="236532" y="1635535"/>
                  </a:lnTo>
                  <a:lnTo>
                    <a:pt x="77882" y="1586498"/>
                  </a:lnTo>
                  <a:lnTo>
                    <a:pt x="43268" y="1569191"/>
                  </a:lnTo>
                  <a:lnTo>
                    <a:pt x="17307" y="1546115"/>
                  </a:lnTo>
                  <a:lnTo>
                    <a:pt x="0" y="1520154"/>
                  </a:lnTo>
                  <a:lnTo>
                    <a:pt x="0" y="1499962"/>
                  </a:lnTo>
                  <a:lnTo>
                    <a:pt x="5769" y="1476886"/>
                  </a:lnTo>
                  <a:lnTo>
                    <a:pt x="31730" y="1453809"/>
                  </a:lnTo>
                  <a:lnTo>
                    <a:pt x="98074" y="1410541"/>
                  </a:lnTo>
                  <a:lnTo>
                    <a:pt x="155765" y="1361504"/>
                  </a:lnTo>
                  <a:lnTo>
                    <a:pt x="556716" y="1378811"/>
                  </a:lnTo>
                  <a:lnTo>
                    <a:pt x="568254" y="1390349"/>
                  </a:lnTo>
                  <a:lnTo>
                    <a:pt x="591331" y="1399003"/>
                  </a:lnTo>
                  <a:lnTo>
                    <a:pt x="767288" y="1399003"/>
                  </a:lnTo>
                  <a:lnTo>
                    <a:pt x="1217277" y="1399003"/>
                  </a:lnTo>
                  <a:lnTo>
                    <a:pt x="1566306" y="1399003"/>
                  </a:lnTo>
                  <a:lnTo>
                    <a:pt x="1710533" y="1399003"/>
                  </a:lnTo>
                  <a:lnTo>
                    <a:pt x="2154753" y="1401888"/>
                  </a:lnTo>
                  <a:lnTo>
                    <a:pt x="2437438" y="1399003"/>
                  </a:lnTo>
                  <a:lnTo>
                    <a:pt x="2691278" y="1399003"/>
                  </a:lnTo>
                  <a:lnTo>
                    <a:pt x="2748969" y="1396118"/>
                  </a:lnTo>
                  <a:lnTo>
                    <a:pt x="2774930" y="1387465"/>
                  </a:lnTo>
                  <a:lnTo>
                    <a:pt x="2780699" y="1375927"/>
                  </a:lnTo>
                  <a:lnTo>
                    <a:pt x="2786468" y="1341312"/>
                  </a:lnTo>
                  <a:lnTo>
                    <a:pt x="2769160" y="1208623"/>
                  </a:lnTo>
                  <a:lnTo>
                    <a:pt x="2717239" y="871132"/>
                  </a:lnTo>
                  <a:lnTo>
                    <a:pt x="2682624" y="651906"/>
                  </a:lnTo>
                  <a:lnTo>
                    <a:pt x="2659548" y="478834"/>
                  </a:lnTo>
                  <a:lnTo>
                    <a:pt x="2639356" y="323069"/>
                  </a:lnTo>
                  <a:lnTo>
                    <a:pt x="2624933" y="178841"/>
                  </a:lnTo>
                  <a:cubicBezTo>
                    <a:pt x="2623972" y="131727"/>
                    <a:pt x="2623010" y="84613"/>
                    <a:pt x="2622049" y="37499"/>
                  </a:cubicBezTo>
                  <a:lnTo>
                    <a:pt x="2780699" y="0"/>
                  </a:lnTo>
                  <a:lnTo>
                    <a:pt x="2795121" y="210571"/>
                  </a:lnTo>
                  <a:lnTo>
                    <a:pt x="2812429" y="346145"/>
                  </a:lnTo>
                  <a:lnTo>
                    <a:pt x="2838389" y="530756"/>
                  </a:lnTo>
                  <a:lnTo>
                    <a:pt x="2867235" y="709597"/>
                  </a:lnTo>
                  <a:lnTo>
                    <a:pt x="2907618" y="946130"/>
                  </a:lnTo>
                  <a:lnTo>
                    <a:pt x="2936464" y="1110549"/>
                  </a:lnTo>
                  <a:lnTo>
                    <a:pt x="2953771" y="1214392"/>
                  </a:lnTo>
                  <a:lnTo>
                    <a:pt x="2968194" y="1263429"/>
                  </a:lnTo>
                  <a:lnTo>
                    <a:pt x="3002808" y="1344197"/>
                  </a:lnTo>
                  <a:lnTo>
                    <a:pt x="3017231" y="1378811"/>
                  </a:lnTo>
                  <a:lnTo>
                    <a:pt x="3023000" y="1404772"/>
                  </a:lnTo>
                  <a:lnTo>
                    <a:pt x="3011462" y="1459578"/>
                  </a:lnTo>
                  <a:lnTo>
                    <a:pt x="2973963" y="1540346"/>
                  </a:lnTo>
                  <a:lnTo>
                    <a:pt x="2913388" y="1618228"/>
                  </a:lnTo>
                  <a:lnTo>
                    <a:pt x="2849928" y="1687457"/>
                  </a:lnTo>
                  <a:lnTo>
                    <a:pt x="2812429" y="1727841"/>
                  </a:lnTo>
                  <a:lnTo>
                    <a:pt x="2774930" y="1748033"/>
                  </a:lnTo>
                  <a:lnTo>
                    <a:pt x="2737430" y="1756686"/>
                  </a:lnTo>
                  <a:lnTo>
                    <a:pt x="2711470" y="1756686"/>
                  </a:lnTo>
                  <a:lnTo>
                    <a:pt x="2653779" y="1727841"/>
                  </a:lnTo>
                  <a:lnTo>
                    <a:pt x="2593203" y="1701880"/>
                  </a:lnTo>
                  <a:lnTo>
                    <a:pt x="2552820" y="1693226"/>
                  </a:lnTo>
                  <a:lnTo>
                    <a:pt x="2431669" y="1684573"/>
                  </a:lnTo>
                  <a:lnTo>
                    <a:pt x="2004757" y="1664381"/>
                  </a:lnTo>
                  <a:lnTo>
                    <a:pt x="1647073" y="165572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6DD7D0B1-E52A-4C75-AB1D-B6AA37992F3E}"/>
                </a:ext>
              </a:extLst>
            </p:cNvPr>
            <p:cNvSpPr/>
            <p:nvPr/>
          </p:nvSpPr>
          <p:spPr>
            <a:xfrm>
              <a:off x="6091238" y="5494338"/>
              <a:ext cx="657225" cy="592137"/>
            </a:xfrm>
            <a:custGeom>
              <a:avLst/>
              <a:gdLst>
                <a:gd name="connsiteX0" fmla="*/ 254793 w 657225"/>
                <a:gd name="connsiteY0" fmla="*/ 73819 h 592931"/>
                <a:gd name="connsiteX1" fmla="*/ 466725 w 657225"/>
                <a:gd name="connsiteY1" fmla="*/ 145256 h 592931"/>
                <a:gd name="connsiteX2" fmla="*/ 531018 w 657225"/>
                <a:gd name="connsiteY2" fmla="*/ 164306 h 592931"/>
                <a:gd name="connsiteX3" fmla="*/ 557212 w 657225"/>
                <a:gd name="connsiteY3" fmla="*/ 169069 h 592931"/>
                <a:gd name="connsiteX4" fmla="*/ 576262 w 657225"/>
                <a:gd name="connsiteY4" fmla="*/ 169069 h 592931"/>
                <a:gd name="connsiteX5" fmla="*/ 607218 w 657225"/>
                <a:gd name="connsiteY5" fmla="*/ 164306 h 592931"/>
                <a:gd name="connsiteX6" fmla="*/ 657225 w 657225"/>
                <a:gd name="connsiteY6" fmla="*/ 130969 h 592931"/>
                <a:gd name="connsiteX7" fmla="*/ 645318 w 657225"/>
                <a:gd name="connsiteY7" fmla="*/ 592931 h 592931"/>
                <a:gd name="connsiteX8" fmla="*/ 597693 w 657225"/>
                <a:gd name="connsiteY8" fmla="*/ 559594 h 592931"/>
                <a:gd name="connsiteX9" fmla="*/ 502443 w 657225"/>
                <a:gd name="connsiteY9" fmla="*/ 461962 h 592931"/>
                <a:gd name="connsiteX10" fmla="*/ 440531 w 657225"/>
                <a:gd name="connsiteY10" fmla="*/ 404812 h 592931"/>
                <a:gd name="connsiteX11" fmla="*/ 319087 w 657225"/>
                <a:gd name="connsiteY11" fmla="*/ 304800 h 592931"/>
                <a:gd name="connsiteX12" fmla="*/ 171450 w 657225"/>
                <a:gd name="connsiteY12" fmla="*/ 190500 h 592931"/>
                <a:gd name="connsiteX13" fmla="*/ 52387 w 657225"/>
                <a:gd name="connsiteY13" fmla="*/ 90487 h 592931"/>
                <a:gd name="connsiteX14" fmla="*/ 11906 w 657225"/>
                <a:gd name="connsiteY14" fmla="*/ 57150 h 592931"/>
                <a:gd name="connsiteX15" fmla="*/ 0 w 657225"/>
                <a:gd name="connsiteY15" fmla="*/ 35719 h 592931"/>
                <a:gd name="connsiteX16" fmla="*/ 0 w 657225"/>
                <a:gd name="connsiteY16" fmla="*/ 16669 h 592931"/>
                <a:gd name="connsiteX17" fmla="*/ 9525 w 657225"/>
                <a:gd name="connsiteY17" fmla="*/ 4762 h 592931"/>
                <a:gd name="connsiteX18" fmla="*/ 28575 w 657225"/>
                <a:gd name="connsiteY18" fmla="*/ 0 h 592931"/>
                <a:gd name="connsiteX19" fmla="*/ 61912 w 657225"/>
                <a:gd name="connsiteY19" fmla="*/ 9525 h 592931"/>
                <a:gd name="connsiteX20" fmla="*/ 254793 w 657225"/>
                <a:gd name="connsiteY20" fmla="*/ 73819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225" h="592931">
                  <a:moveTo>
                    <a:pt x="254793" y="73819"/>
                  </a:moveTo>
                  <a:lnTo>
                    <a:pt x="466725" y="145256"/>
                  </a:lnTo>
                  <a:lnTo>
                    <a:pt x="531018" y="164306"/>
                  </a:lnTo>
                  <a:lnTo>
                    <a:pt x="557212" y="169069"/>
                  </a:lnTo>
                  <a:lnTo>
                    <a:pt x="576262" y="169069"/>
                  </a:lnTo>
                  <a:lnTo>
                    <a:pt x="607218" y="164306"/>
                  </a:lnTo>
                  <a:lnTo>
                    <a:pt x="657225" y="130969"/>
                  </a:lnTo>
                  <a:lnTo>
                    <a:pt x="645318" y="592931"/>
                  </a:lnTo>
                  <a:lnTo>
                    <a:pt x="597693" y="559594"/>
                  </a:lnTo>
                  <a:lnTo>
                    <a:pt x="502443" y="461962"/>
                  </a:lnTo>
                  <a:lnTo>
                    <a:pt x="440531" y="404812"/>
                  </a:lnTo>
                  <a:lnTo>
                    <a:pt x="319087" y="304800"/>
                  </a:lnTo>
                  <a:lnTo>
                    <a:pt x="171450" y="190500"/>
                  </a:lnTo>
                  <a:lnTo>
                    <a:pt x="52387" y="90487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61912" y="9525"/>
                  </a:lnTo>
                  <a:lnTo>
                    <a:pt x="254793" y="738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2">
              <a:extLst>
                <a:ext uri="{FF2B5EF4-FFF2-40B4-BE49-F238E27FC236}">
                  <a16:creationId xmlns:a16="http://schemas.microsoft.com/office/drawing/2014/main" id="{D696AACB-1CEA-4525-9440-9DF5221C1C43}"/>
                </a:ext>
              </a:extLst>
            </p:cNvPr>
            <p:cNvSpPr/>
            <p:nvPr/>
          </p:nvSpPr>
          <p:spPr>
            <a:xfrm>
              <a:off x="5353050" y="3871913"/>
              <a:ext cx="1436688" cy="327025"/>
            </a:xfrm>
            <a:custGeom>
              <a:avLst/>
              <a:gdLst>
                <a:gd name="connsiteX0" fmla="*/ 650081 w 1435894"/>
                <a:gd name="connsiteY0" fmla="*/ 247650 h 326231"/>
                <a:gd name="connsiteX1" fmla="*/ 261938 w 1435894"/>
                <a:gd name="connsiteY1" fmla="*/ 295275 h 326231"/>
                <a:gd name="connsiteX2" fmla="*/ 7144 w 1435894"/>
                <a:gd name="connsiteY2" fmla="*/ 326231 h 326231"/>
                <a:gd name="connsiteX3" fmla="*/ 0 w 1435894"/>
                <a:gd name="connsiteY3" fmla="*/ 164306 h 326231"/>
                <a:gd name="connsiteX4" fmla="*/ 397669 w 1435894"/>
                <a:gd name="connsiteY4" fmla="*/ 121443 h 326231"/>
                <a:gd name="connsiteX5" fmla="*/ 807244 w 1435894"/>
                <a:gd name="connsiteY5" fmla="*/ 69056 h 326231"/>
                <a:gd name="connsiteX6" fmla="*/ 1178719 w 1435894"/>
                <a:gd name="connsiteY6" fmla="*/ 16668 h 326231"/>
                <a:gd name="connsiteX7" fmla="*/ 1257300 w 1435894"/>
                <a:gd name="connsiteY7" fmla="*/ 4762 h 326231"/>
                <a:gd name="connsiteX8" fmla="*/ 1293019 w 1435894"/>
                <a:gd name="connsiteY8" fmla="*/ 0 h 326231"/>
                <a:gd name="connsiteX9" fmla="*/ 1323975 w 1435894"/>
                <a:gd name="connsiteY9" fmla="*/ 2381 h 326231"/>
                <a:gd name="connsiteX10" fmla="*/ 1366838 w 1435894"/>
                <a:gd name="connsiteY10" fmla="*/ 14287 h 326231"/>
                <a:gd name="connsiteX11" fmla="*/ 1435894 w 1435894"/>
                <a:gd name="connsiteY11" fmla="*/ 42862 h 326231"/>
                <a:gd name="connsiteX12" fmla="*/ 1433513 w 1435894"/>
                <a:gd name="connsiteY12" fmla="*/ 195262 h 326231"/>
                <a:gd name="connsiteX13" fmla="*/ 1338263 w 1435894"/>
                <a:gd name="connsiteY13" fmla="*/ 171450 h 326231"/>
                <a:gd name="connsiteX14" fmla="*/ 1295400 w 1435894"/>
                <a:gd name="connsiteY14" fmla="*/ 169068 h 326231"/>
                <a:gd name="connsiteX15" fmla="*/ 1245394 w 1435894"/>
                <a:gd name="connsiteY15" fmla="*/ 171450 h 326231"/>
                <a:gd name="connsiteX16" fmla="*/ 1181100 w 1435894"/>
                <a:gd name="connsiteY16" fmla="*/ 185737 h 326231"/>
                <a:gd name="connsiteX17" fmla="*/ 650081 w 1435894"/>
                <a:gd name="connsiteY17" fmla="*/ 2476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5894" h="326231">
                  <a:moveTo>
                    <a:pt x="650081" y="247650"/>
                  </a:moveTo>
                  <a:lnTo>
                    <a:pt x="261938" y="295275"/>
                  </a:lnTo>
                  <a:lnTo>
                    <a:pt x="7144" y="326231"/>
                  </a:lnTo>
                  <a:lnTo>
                    <a:pt x="0" y="164306"/>
                  </a:lnTo>
                  <a:lnTo>
                    <a:pt x="397669" y="121443"/>
                  </a:lnTo>
                  <a:lnTo>
                    <a:pt x="807244" y="69056"/>
                  </a:lnTo>
                  <a:lnTo>
                    <a:pt x="1178719" y="16668"/>
                  </a:lnTo>
                  <a:lnTo>
                    <a:pt x="1257300" y="4762"/>
                  </a:lnTo>
                  <a:lnTo>
                    <a:pt x="1293019" y="0"/>
                  </a:lnTo>
                  <a:lnTo>
                    <a:pt x="1323975" y="2381"/>
                  </a:lnTo>
                  <a:lnTo>
                    <a:pt x="1366838" y="14287"/>
                  </a:lnTo>
                  <a:lnTo>
                    <a:pt x="1435894" y="42862"/>
                  </a:lnTo>
                  <a:cubicBezTo>
                    <a:pt x="1435100" y="93662"/>
                    <a:pt x="1434307" y="144462"/>
                    <a:pt x="1433513" y="195262"/>
                  </a:cubicBezTo>
                  <a:lnTo>
                    <a:pt x="1338263" y="171450"/>
                  </a:lnTo>
                  <a:lnTo>
                    <a:pt x="1295400" y="169068"/>
                  </a:lnTo>
                  <a:lnTo>
                    <a:pt x="1245394" y="171450"/>
                  </a:lnTo>
                  <a:lnTo>
                    <a:pt x="1181100" y="185737"/>
                  </a:lnTo>
                  <a:lnTo>
                    <a:pt x="650081" y="247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C448C176-E627-4DF4-99FA-12B0C6A23ECD}"/>
                </a:ext>
              </a:extLst>
            </p:cNvPr>
            <p:cNvSpPr/>
            <p:nvPr/>
          </p:nvSpPr>
          <p:spPr>
            <a:xfrm>
              <a:off x="5348288" y="4475163"/>
              <a:ext cx="1452562" cy="320675"/>
            </a:xfrm>
            <a:custGeom>
              <a:avLst/>
              <a:gdLst>
                <a:gd name="connsiteX0" fmla="*/ 666750 w 1452562"/>
                <a:gd name="connsiteY0" fmla="*/ 245269 h 321469"/>
                <a:gd name="connsiteX1" fmla="*/ 395287 w 1452562"/>
                <a:gd name="connsiteY1" fmla="*/ 283369 h 321469"/>
                <a:gd name="connsiteX2" fmla="*/ 254793 w 1452562"/>
                <a:gd name="connsiteY2" fmla="*/ 302419 h 321469"/>
                <a:gd name="connsiteX3" fmla="*/ 0 w 1452562"/>
                <a:gd name="connsiteY3" fmla="*/ 321469 h 321469"/>
                <a:gd name="connsiteX4" fmla="*/ 0 w 1452562"/>
                <a:gd name="connsiteY4" fmla="*/ 161925 h 321469"/>
                <a:gd name="connsiteX5" fmla="*/ 123825 w 1452562"/>
                <a:gd name="connsiteY5" fmla="*/ 157162 h 321469"/>
                <a:gd name="connsiteX6" fmla="*/ 216693 w 1452562"/>
                <a:gd name="connsiteY6" fmla="*/ 147637 h 321469"/>
                <a:gd name="connsiteX7" fmla="*/ 454818 w 1452562"/>
                <a:gd name="connsiteY7" fmla="*/ 116681 h 321469"/>
                <a:gd name="connsiteX8" fmla="*/ 790575 w 1452562"/>
                <a:gd name="connsiteY8" fmla="*/ 69056 h 321469"/>
                <a:gd name="connsiteX9" fmla="*/ 1112043 w 1452562"/>
                <a:gd name="connsiteY9" fmla="*/ 23812 h 321469"/>
                <a:gd name="connsiteX10" fmla="*/ 1235868 w 1452562"/>
                <a:gd name="connsiteY10" fmla="*/ 2381 h 321469"/>
                <a:gd name="connsiteX11" fmla="*/ 1271587 w 1452562"/>
                <a:gd name="connsiteY11" fmla="*/ 0 h 321469"/>
                <a:gd name="connsiteX12" fmla="*/ 1335881 w 1452562"/>
                <a:gd name="connsiteY12" fmla="*/ 9525 h 321469"/>
                <a:gd name="connsiteX13" fmla="*/ 1450181 w 1452562"/>
                <a:gd name="connsiteY13" fmla="*/ 33337 h 321469"/>
                <a:gd name="connsiteX14" fmla="*/ 1452562 w 1452562"/>
                <a:gd name="connsiteY14" fmla="*/ 192881 h 321469"/>
                <a:gd name="connsiteX15" fmla="*/ 1321593 w 1452562"/>
                <a:gd name="connsiteY15" fmla="*/ 169069 h 321469"/>
                <a:gd name="connsiteX16" fmla="*/ 1285875 w 1452562"/>
                <a:gd name="connsiteY16" fmla="*/ 166687 h 321469"/>
                <a:gd name="connsiteX17" fmla="*/ 1212056 w 1452562"/>
                <a:gd name="connsiteY17" fmla="*/ 171450 h 321469"/>
                <a:gd name="connsiteX18" fmla="*/ 1066800 w 1452562"/>
                <a:gd name="connsiteY18" fmla="*/ 185737 h 321469"/>
                <a:gd name="connsiteX19" fmla="*/ 878681 w 1452562"/>
                <a:gd name="connsiteY19" fmla="*/ 216694 h 321469"/>
                <a:gd name="connsiteX20" fmla="*/ 666750 w 1452562"/>
                <a:gd name="connsiteY20" fmla="*/ 245269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21469">
                  <a:moveTo>
                    <a:pt x="666750" y="245269"/>
                  </a:moveTo>
                  <a:lnTo>
                    <a:pt x="395287" y="283369"/>
                  </a:lnTo>
                  <a:lnTo>
                    <a:pt x="254793" y="302419"/>
                  </a:lnTo>
                  <a:lnTo>
                    <a:pt x="0" y="321469"/>
                  </a:lnTo>
                  <a:lnTo>
                    <a:pt x="0" y="161925"/>
                  </a:lnTo>
                  <a:lnTo>
                    <a:pt x="123825" y="157162"/>
                  </a:lnTo>
                  <a:lnTo>
                    <a:pt x="216693" y="147637"/>
                  </a:lnTo>
                  <a:lnTo>
                    <a:pt x="454818" y="116681"/>
                  </a:lnTo>
                  <a:lnTo>
                    <a:pt x="790575" y="69056"/>
                  </a:lnTo>
                  <a:lnTo>
                    <a:pt x="1112043" y="23812"/>
                  </a:lnTo>
                  <a:lnTo>
                    <a:pt x="1235868" y="2381"/>
                  </a:lnTo>
                  <a:lnTo>
                    <a:pt x="1271587" y="0"/>
                  </a:lnTo>
                  <a:lnTo>
                    <a:pt x="1335881" y="9525"/>
                  </a:lnTo>
                  <a:lnTo>
                    <a:pt x="1450181" y="33337"/>
                  </a:lnTo>
                  <a:cubicBezTo>
                    <a:pt x="1450975" y="86518"/>
                    <a:pt x="1451768" y="139700"/>
                    <a:pt x="1452562" y="192881"/>
                  </a:cubicBezTo>
                  <a:lnTo>
                    <a:pt x="1321593" y="169069"/>
                  </a:lnTo>
                  <a:lnTo>
                    <a:pt x="1285875" y="166687"/>
                  </a:lnTo>
                  <a:lnTo>
                    <a:pt x="1212056" y="171450"/>
                  </a:lnTo>
                  <a:lnTo>
                    <a:pt x="1066800" y="185737"/>
                  </a:lnTo>
                  <a:lnTo>
                    <a:pt x="878681" y="216694"/>
                  </a:lnTo>
                  <a:lnTo>
                    <a:pt x="666750" y="2452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AAF0DB58-BC68-4E95-AC6B-65160DE2A5B2}"/>
              </a:ext>
            </a:extLst>
          </p:cNvPr>
          <p:cNvGrpSpPr>
            <a:grpSpLocks/>
          </p:cNvGrpSpPr>
          <p:nvPr/>
        </p:nvGrpSpPr>
        <p:grpSpPr bwMode="auto">
          <a:xfrm>
            <a:off x="2587625" y="1508125"/>
            <a:ext cx="4535488" cy="4533900"/>
            <a:chOff x="2579688" y="1524000"/>
            <a:chExt cx="4535487" cy="4533900"/>
          </a:xfrm>
        </p:grpSpPr>
        <p:sp>
          <p:nvSpPr>
            <p:cNvPr id="59" name="フリーフォーム 6">
              <a:extLst>
                <a:ext uri="{FF2B5EF4-FFF2-40B4-BE49-F238E27FC236}">
                  <a16:creationId xmlns:a16="http://schemas.microsoft.com/office/drawing/2014/main" id="{02A71886-B3A1-47AB-AB06-9AE6EE9181D5}"/>
                </a:ext>
              </a:extLst>
            </p:cNvPr>
            <p:cNvSpPr/>
            <p:nvPr/>
          </p:nvSpPr>
          <p:spPr>
            <a:xfrm>
              <a:off x="3038476" y="1524000"/>
              <a:ext cx="1017587" cy="1328738"/>
            </a:xfrm>
            <a:custGeom>
              <a:avLst/>
              <a:gdLst>
                <a:gd name="connsiteX0" fmla="*/ 719138 w 1016794"/>
                <a:gd name="connsiteY0" fmla="*/ 657225 h 1328738"/>
                <a:gd name="connsiteX1" fmla="*/ 540544 w 1016794"/>
                <a:gd name="connsiteY1" fmla="*/ 852488 h 1328738"/>
                <a:gd name="connsiteX2" fmla="*/ 371475 w 1016794"/>
                <a:gd name="connsiteY2" fmla="*/ 1035844 h 1328738"/>
                <a:gd name="connsiteX3" fmla="*/ 269081 w 1016794"/>
                <a:gd name="connsiteY3" fmla="*/ 1150144 h 1328738"/>
                <a:gd name="connsiteX4" fmla="*/ 171450 w 1016794"/>
                <a:gd name="connsiteY4" fmla="*/ 1254919 h 1328738"/>
                <a:gd name="connsiteX5" fmla="*/ 97631 w 1016794"/>
                <a:gd name="connsiteY5" fmla="*/ 1328738 h 1328738"/>
                <a:gd name="connsiteX6" fmla="*/ 0 w 1016794"/>
                <a:gd name="connsiteY6" fmla="*/ 1252538 h 1328738"/>
                <a:gd name="connsiteX7" fmla="*/ 47625 w 1016794"/>
                <a:gd name="connsiteY7" fmla="*/ 1183481 h 1328738"/>
                <a:gd name="connsiteX8" fmla="*/ 102394 w 1016794"/>
                <a:gd name="connsiteY8" fmla="*/ 1114425 h 1328738"/>
                <a:gd name="connsiteX9" fmla="*/ 238125 w 1016794"/>
                <a:gd name="connsiteY9" fmla="*/ 942975 h 1328738"/>
                <a:gd name="connsiteX10" fmla="*/ 328613 w 1016794"/>
                <a:gd name="connsiteY10" fmla="*/ 814388 h 1328738"/>
                <a:gd name="connsiteX11" fmla="*/ 459581 w 1016794"/>
                <a:gd name="connsiteY11" fmla="*/ 626269 h 1328738"/>
                <a:gd name="connsiteX12" fmla="*/ 533400 w 1016794"/>
                <a:gd name="connsiteY12" fmla="*/ 509588 h 1328738"/>
                <a:gd name="connsiteX13" fmla="*/ 628650 w 1016794"/>
                <a:gd name="connsiteY13" fmla="*/ 369094 h 1328738"/>
                <a:gd name="connsiteX14" fmla="*/ 666750 w 1016794"/>
                <a:gd name="connsiteY14" fmla="*/ 314325 h 1328738"/>
                <a:gd name="connsiteX15" fmla="*/ 697706 w 1016794"/>
                <a:gd name="connsiteY15" fmla="*/ 266700 h 1328738"/>
                <a:gd name="connsiteX16" fmla="*/ 704850 w 1016794"/>
                <a:gd name="connsiteY16" fmla="*/ 238125 h 1328738"/>
                <a:gd name="connsiteX17" fmla="*/ 704850 w 1016794"/>
                <a:gd name="connsiteY17" fmla="*/ 209550 h 1328738"/>
                <a:gd name="connsiteX18" fmla="*/ 700088 w 1016794"/>
                <a:gd name="connsiteY18" fmla="*/ 183356 h 1328738"/>
                <a:gd name="connsiteX19" fmla="*/ 678656 w 1016794"/>
                <a:gd name="connsiteY19" fmla="*/ 145256 h 1328738"/>
                <a:gd name="connsiteX20" fmla="*/ 626269 w 1016794"/>
                <a:gd name="connsiteY20" fmla="*/ 92869 h 1328738"/>
                <a:gd name="connsiteX21" fmla="*/ 597694 w 1016794"/>
                <a:gd name="connsiteY21" fmla="*/ 64294 h 1328738"/>
                <a:gd name="connsiteX22" fmla="*/ 590550 w 1016794"/>
                <a:gd name="connsiteY22" fmla="*/ 52388 h 1328738"/>
                <a:gd name="connsiteX23" fmla="*/ 583406 w 1016794"/>
                <a:gd name="connsiteY23" fmla="*/ 30956 h 1328738"/>
                <a:gd name="connsiteX24" fmla="*/ 585788 w 1016794"/>
                <a:gd name="connsiteY24" fmla="*/ 14288 h 1328738"/>
                <a:gd name="connsiteX25" fmla="*/ 595313 w 1016794"/>
                <a:gd name="connsiteY25" fmla="*/ 2381 h 1328738"/>
                <a:gd name="connsiteX26" fmla="*/ 611981 w 1016794"/>
                <a:gd name="connsiteY26" fmla="*/ 0 h 1328738"/>
                <a:gd name="connsiteX27" fmla="*/ 635794 w 1016794"/>
                <a:gd name="connsiteY27" fmla="*/ 7144 h 1328738"/>
                <a:gd name="connsiteX28" fmla="*/ 714375 w 1016794"/>
                <a:gd name="connsiteY28" fmla="*/ 54769 h 1328738"/>
                <a:gd name="connsiteX29" fmla="*/ 816769 w 1016794"/>
                <a:gd name="connsiteY29" fmla="*/ 116681 h 1328738"/>
                <a:gd name="connsiteX30" fmla="*/ 881063 w 1016794"/>
                <a:gd name="connsiteY30" fmla="*/ 159544 h 1328738"/>
                <a:gd name="connsiteX31" fmla="*/ 933450 w 1016794"/>
                <a:gd name="connsiteY31" fmla="*/ 200025 h 1328738"/>
                <a:gd name="connsiteX32" fmla="*/ 981075 w 1016794"/>
                <a:gd name="connsiteY32" fmla="*/ 242888 h 1328738"/>
                <a:gd name="connsiteX33" fmla="*/ 1002506 w 1016794"/>
                <a:gd name="connsiteY33" fmla="*/ 271463 h 1328738"/>
                <a:gd name="connsiteX34" fmla="*/ 1014413 w 1016794"/>
                <a:gd name="connsiteY34" fmla="*/ 297656 h 1328738"/>
                <a:gd name="connsiteX35" fmla="*/ 1016794 w 1016794"/>
                <a:gd name="connsiteY35" fmla="*/ 314325 h 1328738"/>
                <a:gd name="connsiteX36" fmla="*/ 1009650 w 1016794"/>
                <a:gd name="connsiteY36" fmla="*/ 342900 h 1328738"/>
                <a:gd name="connsiteX37" fmla="*/ 985838 w 1016794"/>
                <a:gd name="connsiteY37" fmla="*/ 373856 h 1328738"/>
                <a:gd name="connsiteX38" fmla="*/ 919163 w 1016794"/>
                <a:gd name="connsiteY38" fmla="*/ 433388 h 1328738"/>
                <a:gd name="connsiteX39" fmla="*/ 719138 w 1016794"/>
                <a:gd name="connsiteY39" fmla="*/ 65722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6794" h="1328738">
                  <a:moveTo>
                    <a:pt x="719138" y="657225"/>
                  </a:moveTo>
                  <a:lnTo>
                    <a:pt x="540544" y="852488"/>
                  </a:lnTo>
                  <a:lnTo>
                    <a:pt x="371475" y="1035844"/>
                  </a:lnTo>
                  <a:lnTo>
                    <a:pt x="269081" y="1150144"/>
                  </a:lnTo>
                  <a:lnTo>
                    <a:pt x="171450" y="1254919"/>
                  </a:lnTo>
                  <a:lnTo>
                    <a:pt x="97631" y="1328738"/>
                  </a:lnTo>
                  <a:lnTo>
                    <a:pt x="0" y="1252538"/>
                  </a:lnTo>
                  <a:lnTo>
                    <a:pt x="47625" y="1183481"/>
                  </a:lnTo>
                  <a:lnTo>
                    <a:pt x="102394" y="1114425"/>
                  </a:lnTo>
                  <a:lnTo>
                    <a:pt x="238125" y="942975"/>
                  </a:lnTo>
                  <a:lnTo>
                    <a:pt x="328613" y="814388"/>
                  </a:lnTo>
                  <a:lnTo>
                    <a:pt x="459581" y="626269"/>
                  </a:lnTo>
                  <a:lnTo>
                    <a:pt x="533400" y="509588"/>
                  </a:lnTo>
                  <a:lnTo>
                    <a:pt x="628650" y="369094"/>
                  </a:lnTo>
                  <a:lnTo>
                    <a:pt x="666750" y="314325"/>
                  </a:lnTo>
                  <a:lnTo>
                    <a:pt x="697706" y="266700"/>
                  </a:lnTo>
                  <a:lnTo>
                    <a:pt x="704850" y="238125"/>
                  </a:lnTo>
                  <a:lnTo>
                    <a:pt x="704850" y="209550"/>
                  </a:lnTo>
                  <a:lnTo>
                    <a:pt x="700088" y="183356"/>
                  </a:lnTo>
                  <a:lnTo>
                    <a:pt x="678656" y="145256"/>
                  </a:lnTo>
                  <a:lnTo>
                    <a:pt x="626269" y="92869"/>
                  </a:lnTo>
                  <a:lnTo>
                    <a:pt x="597694" y="64294"/>
                  </a:lnTo>
                  <a:lnTo>
                    <a:pt x="590550" y="52388"/>
                  </a:lnTo>
                  <a:lnTo>
                    <a:pt x="583406" y="30956"/>
                  </a:lnTo>
                  <a:lnTo>
                    <a:pt x="585788" y="14288"/>
                  </a:lnTo>
                  <a:lnTo>
                    <a:pt x="595313" y="2381"/>
                  </a:lnTo>
                  <a:lnTo>
                    <a:pt x="611981" y="0"/>
                  </a:lnTo>
                  <a:lnTo>
                    <a:pt x="635794" y="7144"/>
                  </a:lnTo>
                  <a:lnTo>
                    <a:pt x="714375" y="54769"/>
                  </a:lnTo>
                  <a:lnTo>
                    <a:pt x="816769" y="116681"/>
                  </a:lnTo>
                  <a:lnTo>
                    <a:pt x="881063" y="159544"/>
                  </a:lnTo>
                  <a:lnTo>
                    <a:pt x="933450" y="200025"/>
                  </a:lnTo>
                  <a:lnTo>
                    <a:pt x="981075" y="242888"/>
                  </a:lnTo>
                  <a:lnTo>
                    <a:pt x="1002506" y="271463"/>
                  </a:lnTo>
                  <a:lnTo>
                    <a:pt x="1014413" y="297656"/>
                  </a:lnTo>
                  <a:lnTo>
                    <a:pt x="1016794" y="314325"/>
                  </a:lnTo>
                  <a:lnTo>
                    <a:pt x="1009650" y="342900"/>
                  </a:lnTo>
                  <a:lnTo>
                    <a:pt x="985838" y="373856"/>
                  </a:lnTo>
                  <a:lnTo>
                    <a:pt x="919163" y="433388"/>
                  </a:lnTo>
                  <a:lnTo>
                    <a:pt x="71913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2">
              <a:extLst>
                <a:ext uri="{FF2B5EF4-FFF2-40B4-BE49-F238E27FC236}">
                  <a16:creationId xmlns:a16="http://schemas.microsoft.com/office/drawing/2014/main" id="{2E8E5886-AD07-4A82-AAE4-C3B0ECCECAF1}"/>
                </a:ext>
              </a:extLst>
            </p:cNvPr>
            <p:cNvSpPr/>
            <p:nvPr/>
          </p:nvSpPr>
          <p:spPr>
            <a:xfrm>
              <a:off x="4194176" y="4124325"/>
              <a:ext cx="525462" cy="973138"/>
            </a:xfrm>
            <a:custGeom>
              <a:avLst/>
              <a:gdLst>
                <a:gd name="connsiteX0" fmla="*/ 245269 w 526257"/>
                <a:gd name="connsiteY0" fmla="*/ 704850 h 973931"/>
                <a:gd name="connsiteX1" fmla="*/ 135732 w 526257"/>
                <a:gd name="connsiteY1" fmla="*/ 383381 h 973931"/>
                <a:gd name="connsiteX2" fmla="*/ 66675 w 526257"/>
                <a:gd name="connsiteY2" fmla="*/ 202406 h 973931"/>
                <a:gd name="connsiteX3" fmla="*/ 16669 w 526257"/>
                <a:gd name="connsiteY3" fmla="*/ 71438 h 973931"/>
                <a:gd name="connsiteX4" fmla="*/ 4763 w 526257"/>
                <a:gd name="connsiteY4" fmla="*/ 42863 h 973931"/>
                <a:gd name="connsiteX5" fmla="*/ 0 w 526257"/>
                <a:gd name="connsiteY5" fmla="*/ 26194 h 973931"/>
                <a:gd name="connsiteX6" fmla="*/ 2382 w 526257"/>
                <a:gd name="connsiteY6" fmla="*/ 11906 h 973931"/>
                <a:gd name="connsiteX7" fmla="*/ 9525 w 526257"/>
                <a:gd name="connsiteY7" fmla="*/ 0 h 973931"/>
                <a:gd name="connsiteX8" fmla="*/ 26194 w 526257"/>
                <a:gd name="connsiteY8" fmla="*/ 0 h 973931"/>
                <a:gd name="connsiteX9" fmla="*/ 47625 w 526257"/>
                <a:gd name="connsiteY9" fmla="*/ 4763 h 973931"/>
                <a:gd name="connsiteX10" fmla="*/ 71438 w 526257"/>
                <a:gd name="connsiteY10" fmla="*/ 26194 h 973931"/>
                <a:gd name="connsiteX11" fmla="*/ 173832 w 526257"/>
                <a:gd name="connsiteY11" fmla="*/ 154781 h 973931"/>
                <a:gd name="connsiteX12" fmla="*/ 290513 w 526257"/>
                <a:gd name="connsiteY12" fmla="*/ 290513 h 973931"/>
                <a:gd name="connsiteX13" fmla="*/ 354807 w 526257"/>
                <a:gd name="connsiteY13" fmla="*/ 366713 h 973931"/>
                <a:gd name="connsiteX14" fmla="*/ 414338 w 526257"/>
                <a:gd name="connsiteY14" fmla="*/ 438150 h 973931"/>
                <a:gd name="connsiteX15" fmla="*/ 438150 w 526257"/>
                <a:gd name="connsiteY15" fmla="*/ 469106 h 973931"/>
                <a:gd name="connsiteX16" fmla="*/ 464344 w 526257"/>
                <a:gd name="connsiteY16" fmla="*/ 509588 h 973931"/>
                <a:gd name="connsiteX17" fmla="*/ 488157 w 526257"/>
                <a:gd name="connsiteY17" fmla="*/ 559594 h 973931"/>
                <a:gd name="connsiteX18" fmla="*/ 502444 w 526257"/>
                <a:gd name="connsiteY18" fmla="*/ 604838 h 973931"/>
                <a:gd name="connsiteX19" fmla="*/ 519113 w 526257"/>
                <a:gd name="connsiteY19" fmla="*/ 657225 h 973931"/>
                <a:gd name="connsiteX20" fmla="*/ 523875 w 526257"/>
                <a:gd name="connsiteY20" fmla="*/ 709613 h 973931"/>
                <a:gd name="connsiteX21" fmla="*/ 526257 w 526257"/>
                <a:gd name="connsiteY21" fmla="*/ 764381 h 973931"/>
                <a:gd name="connsiteX22" fmla="*/ 516732 w 526257"/>
                <a:gd name="connsiteY22" fmla="*/ 828675 h 973931"/>
                <a:gd name="connsiteX23" fmla="*/ 507207 w 526257"/>
                <a:gd name="connsiteY23" fmla="*/ 859631 h 973931"/>
                <a:gd name="connsiteX24" fmla="*/ 490538 w 526257"/>
                <a:gd name="connsiteY24" fmla="*/ 900113 h 973931"/>
                <a:gd name="connsiteX25" fmla="*/ 471488 w 526257"/>
                <a:gd name="connsiteY25" fmla="*/ 926306 h 973931"/>
                <a:gd name="connsiteX26" fmla="*/ 440532 w 526257"/>
                <a:gd name="connsiteY26" fmla="*/ 954881 h 973931"/>
                <a:gd name="connsiteX27" fmla="*/ 414338 w 526257"/>
                <a:gd name="connsiteY27" fmla="*/ 969169 h 973931"/>
                <a:gd name="connsiteX28" fmla="*/ 395288 w 526257"/>
                <a:gd name="connsiteY28" fmla="*/ 973931 h 973931"/>
                <a:gd name="connsiteX29" fmla="*/ 369094 w 526257"/>
                <a:gd name="connsiteY29" fmla="*/ 969169 h 973931"/>
                <a:gd name="connsiteX30" fmla="*/ 347663 w 526257"/>
                <a:gd name="connsiteY30" fmla="*/ 959644 h 973931"/>
                <a:gd name="connsiteX31" fmla="*/ 319088 w 526257"/>
                <a:gd name="connsiteY31" fmla="*/ 933450 h 973931"/>
                <a:gd name="connsiteX32" fmla="*/ 307182 w 526257"/>
                <a:gd name="connsiteY32" fmla="*/ 904875 h 973931"/>
                <a:gd name="connsiteX33" fmla="*/ 278607 w 526257"/>
                <a:gd name="connsiteY33" fmla="*/ 814388 h 973931"/>
                <a:gd name="connsiteX34" fmla="*/ 245269 w 526257"/>
                <a:gd name="connsiteY34" fmla="*/ 70485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6257" h="973931">
                  <a:moveTo>
                    <a:pt x="245269" y="704850"/>
                  </a:moveTo>
                  <a:lnTo>
                    <a:pt x="135732" y="383381"/>
                  </a:lnTo>
                  <a:lnTo>
                    <a:pt x="66675" y="202406"/>
                  </a:lnTo>
                  <a:lnTo>
                    <a:pt x="16669" y="71438"/>
                  </a:lnTo>
                  <a:lnTo>
                    <a:pt x="4763" y="42863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71438" y="26194"/>
                  </a:lnTo>
                  <a:lnTo>
                    <a:pt x="173832" y="154781"/>
                  </a:lnTo>
                  <a:lnTo>
                    <a:pt x="290513" y="290513"/>
                  </a:lnTo>
                  <a:lnTo>
                    <a:pt x="354807" y="366713"/>
                  </a:lnTo>
                  <a:lnTo>
                    <a:pt x="414338" y="438150"/>
                  </a:lnTo>
                  <a:lnTo>
                    <a:pt x="438150" y="469106"/>
                  </a:lnTo>
                  <a:lnTo>
                    <a:pt x="464344" y="509588"/>
                  </a:lnTo>
                  <a:lnTo>
                    <a:pt x="488157" y="559594"/>
                  </a:lnTo>
                  <a:lnTo>
                    <a:pt x="502444" y="604838"/>
                  </a:lnTo>
                  <a:lnTo>
                    <a:pt x="519113" y="657225"/>
                  </a:lnTo>
                  <a:lnTo>
                    <a:pt x="523875" y="709613"/>
                  </a:lnTo>
                  <a:lnTo>
                    <a:pt x="526257" y="764381"/>
                  </a:lnTo>
                  <a:lnTo>
                    <a:pt x="516732" y="828675"/>
                  </a:lnTo>
                  <a:lnTo>
                    <a:pt x="507207" y="859631"/>
                  </a:lnTo>
                  <a:lnTo>
                    <a:pt x="490538" y="900113"/>
                  </a:lnTo>
                  <a:lnTo>
                    <a:pt x="471488" y="926306"/>
                  </a:lnTo>
                  <a:lnTo>
                    <a:pt x="440532" y="954881"/>
                  </a:lnTo>
                  <a:lnTo>
                    <a:pt x="414338" y="969169"/>
                  </a:lnTo>
                  <a:lnTo>
                    <a:pt x="395288" y="973931"/>
                  </a:lnTo>
                  <a:lnTo>
                    <a:pt x="369094" y="969169"/>
                  </a:lnTo>
                  <a:lnTo>
                    <a:pt x="347663" y="959644"/>
                  </a:lnTo>
                  <a:lnTo>
                    <a:pt x="319088" y="933450"/>
                  </a:lnTo>
                  <a:lnTo>
                    <a:pt x="307182" y="904875"/>
                  </a:lnTo>
                  <a:lnTo>
                    <a:pt x="278607" y="814388"/>
                  </a:lnTo>
                  <a:lnTo>
                    <a:pt x="2452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D6524EE8-3ED3-44A9-9B62-D240825C9B14}"/>
                </a:ext>
              </a:extLst>
            </p:cNvPr>
            <p:cNvSpPr/>
            <p:nvPr/>
          </p:nvSpPr>
          <p:spPr>
            <a:xfrm>
              <a:off x="4718051" y="1771650"/>
              <a:ext cx="530225" cy="1128713"/>
            </a:xfrm>
            <a:custGeom>
              <a:avLst/>
              <a:gdLst>
                <a:gd name="connsiteX0" fmla="*/ 211932 w 531019"/>
                <a:gd name="connsiteY0" fmla="*/ 621506 h 1128713"/>
                <a:gd name="connsiteX1" fmla="*/ 169069 w 531019"/>
                <a:gd name="connsiteY1" fmla="*/ 378619 h 1128713"/>
                <a:gd name="connsiteX2" fmla="*/ 140494 w 531019"/>
                <a:gd name="connsiteY2" fmla="*/ 261938 h 1128713"/>
                <a:gd name="connsiteX3" fmla="*/ 133350 w 531019"/>
                <a:gd name="connsiteY3" fmla="*/ 242888 h 1128713"/>
                <a:gd name="connsiteX4" fmla="*/ 114300 w 531019"/>
                <a:gd name="connsiteY4" fmla="*/ 204788 h 1128713"/>
                <a:gd name="connsiteX5" fmla="*/ 73819 w 531019"/>
                <a:gd name="connsiteY5" fmla="*/ 152400 h 1128713"/>
                <a:gd name="connsiteX6" fmla="*/ 19050 w 531019"/>
                <a:gd name="connsiteY6" fmla="*/ 95250 h 1128713"/>
                <a:gd name="connsiteX7" fmla="*/ 9525 w 531019"/>
                <a:gd name="connsiteY7" fmla="*/ 80963 h 1128713"/>
                <a:gd name="connsiteX8" fmla="*/ 0 w 531019"/>
                <a:gd name="connsiteY8" fmla="*/ 64294 h 1128713"/>
                <a:gd name="connsiteX9" fmla="*/ 0 w 531019"/>
                <a:gd name="connsiteY9" fmla="*/ 38100 h 1128713"/>
                <a:gd name="connsiteX10" fmla="*/ 11907 w 531019"/>
                <a:gd name="connsiteY10" fmla="*/ 16669 h 1128713"/>
                <a:gd name="connsiteX11" fmla="*/ 28575 w 531019"/>
                <a:gd name="connsiteY11" fmla="*/ 7144 h 1128713"/>
                <a:gd name="connsiteX12" fmla="*/ 59532 w 531019"/>
                <a:gd name="connsiteY12" fmla="*/ 0 h 1128713"/>
                <a:gd name="connsiteX13" fmla="*/ 114300 w 531019"/>
                <a:gd name="connsiteY13" fmla="*/ 7144 h 1128713"/>
                <a:gd name="connsiteX14" fmla="*/ 176213 w 531019"/>
                <a:gd name="connsiteY14" fmla="*/ 26194 h 1128713"/>
                <a:gd name="connsiteX15" fmla="*/ 269082 w 531019"/>
                <a:gd name="connsiteY15" fmla="*/ 61913 h 1128713"/>
                <a:gd name="connsiteX16" fmla="*/ 340519 w 531019"/>
                <a:gd name="connsiteY16" fmla="*/ 97631 h 1128713"/>
                <a:gd name="connsiteX17" fmla="*/ 357188 w 531019"/>
                <a:gd name="connsiteY17" fmla="*/ 207169 h 1128713"/>
                <a:gd name="connsiteX18" fmla="*/ 404813 w 531019"/>
                <a:gd name="connsiteY18" fmla="*/ 454819 h 1128713"/>
                <a:gd name="connsiteX19" fmla="*/ 440532 w 531019"/>
                <a:gd name="connsiteY19" fmla="*/ 650081 h 1128713"/>
                <a:gd name="connsiteX20" fmla="*/ 481013 w 531019"/>
                <a:gd name="connsiteY20" fmla="*/ 833438 h 1128713"/>
                <a:gd name="connsiteX21" fmla="*/ 531019 w 531019"/>
                <a:gd name="connsiteY21" fmla="*/ 945356 h 1128713"/>
                <a:gd name="connsiteX22" fmla="*/ 488157 w 531019"/>
                <a:gd name="connsiteY22" fmla="*/ 1028700 h 1128713"/>
                <a:gd name="connsiteX23" fmla="*/ 445294 w 531019"/>
                <a:gd name="connsiteY23" fmla="*/ 1092994 h 1128713"/>
                <a:gd name="connsiteX24" fmla="*/ 409575 w 531019"/>
                <a:gd name="connsiteY24" fmla="*/ 1126331 h 1128713"/>
                <a:gd name="connsiteX25" fmla="*/ 397669 w 531019"/>
                <a:gd name="connsiteY25" fmla="*/ 1128713 h 1128713"/>
                <a:gd name="connsiteX26" fmla="*/ 369094 w 531019"/>
                <a:gd name="connsiteY26" fmla="*/ 1114425 h 1128713"/>
                <a:gd name="connsiteX27" fmla="*/ 316707 w 531019"/>
                <a:gd name="connsiteY27" fmla="*/ 1076325 h 1128713"/>
                <a:gd name="connsiteX28" fmla="*/ 290513 w 531019"/>
                <a:gd name="connsiteY28" fmla="*/ 1047750 h 1128713"/>
                <a:gd name="connsiteX29" fmla="*/ 266700 w 531019"/>
                <a:gd name="connsiteY29" fmla="*/ 1007269 h 1128713"/>
                <a:gd name="connsiteX30" fmla="*/ 250032 w 531019"/>
                <a:gd name="connsiteY30" fmla="*/ 959644 h 1128713"/>
                <a:gd name="connsiteX31" fmla="*/ 250032 w 531019"/>
                <a:gd name="connsiteY31" fmla="*/ 883444 h 1128713"/>
                <a:gd name="connsiteX32" fmla="*/ 240507 w 531019"/>
                <a:gd name="connsiteY32" fmla="*/ 790575 h 1128713"/>
                <a:gd name="connsiteX33" fmla="*/ 211932 w 531019"/>
                <a:gd name="connsiteY33" fmla="*/ 621506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1019" h="1128713">
                  <a:moveTo>
                    <a:pt x="211932" y="621506"/>
                  </a:moveTo>
                  <a:lnTo>
                    <a:pt x="169069" y="378619"/>
                  </a:lnTo>
                  <a:lnTo>
                    <a:pt x="140494" y="261938"/>
                  </a:lnTo>
                  <a:lnTo>
                    <a:pt x="133350" y="242888"/>
                  </a:lnTo>
                  <a:lnTo>
                    <a:pt x="114300" y="204788"/>
                  </a:lnTo>
                  <a:lnTo>
                    <a:pt x="73819" y="152400"/>
                  </a:lnTo>
                  <a:lnTo>
                    <a:pt x="19050" y="95250"/>
                  </a:lnTo>
                  <a:lnTo>
                    <a:pt x="9525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11907" y="16669"/>
                  </a:lnTo>
                  <a:lnTo>
                    <a:pt x="28575" y="7144"/>
                  </a:lnTo>
                  <a:lnTo>
                    <a:pt x="59532" y="0"/>
                  </a:lnTo>
                  <a:lnTo>
                    <a:pt x="114300" y="7144"/>
                  </a:lnTo>
                  <a:lnTo>
                    <a:pt x="176213" y="26194"/>
                  </a:lnTo>
                  <a:lnTo>
                    <a:pt x="269082" y="61913"/>
                  </a:lnTo>
                  <a:lnTo>
                    <a:pt x="340519" y="97631"/>
                  </a:lnTo>
                  <a:lnTo>
                    <a:pt x="357188" y="207169"/>
                  </a:lnTo>
                  <a:lnTo>
                    <a:pt x="404813" y="454819"/>
                  </a:lnTo>
                  <a:lnTo>
                    <a:pt x="440532" y="650081"/>
                  </a:lnTo>
                  <a:lnTo>
                    <a:pt x="481013" y="833438"/>
                  </a:lnTo>
                  <a:lnTo>
                    <a:pt x="531019" y="945356"/>
                  </a:lnTo>
                  <a:lnTo>
                    <a:pt x="488157" y="1028700"/>
                  </a:lnTo>
                  <a:lnTo>
                    <a:pt x="445294" y="1092994"/>
                  </a:lnTo>
                  <a:lnTo>
                    <a:pt x="409575" y="1126331"/>
                  </a:lnTo>
                  <a:lnTo>
                    <a:pt x="397669" y="1128713"/>
                  </a:lnTo>
                  <a:lnTo>
                    <a:pt x="369094" y="1114425"/>
                  </a:lnTo>
                  <a:lnTo>
                    <a:pt x="316707" y="1076325"/>
                  </a:lnTo>
                  <a:lnTo>
                    <a:pt x="290513" y="1047750"/>
                  </a:lnTo>
                  <a:lnTo>
                    <a:pt x="266700" y="1007269"/>
                  </a:lnTo>
                  <a:lnTo>
                    <a:pt x="250032" y="959644"/>
                  </a:lnTo>
                  <a:lnTo>
                    <a:pt x="250032" y="883444"/>
                  </a:lnTo>
                  <a:lnTo>
                    <a:pt x="240507" y="790575"/>
                  </a:lnTo>
                  <a:lnTo>
                    <a:pt x="211932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5">
              <a:extLst>
                <a:ext uri="{FF2B5EF4-FFF2-40B4-BE49-F238E27FC236}">
                  <a16:creationId xmlns:a16="http://schemas.microsoft.com/office/drawing/2014/main" id="{15AA6903-1284-450C-A87A-C1BD4C537693}"/>
                </a:ext>
              </a:extLst>
            </p:cNvPr>
            <p:cNvSpPr/>
            <p:nvPr/>
          </p:nvSpPr>
          <p:spPr>
            <a:xfrm rot="16200000">
              <a:off x="3776663" y="4335462"/>
              <a:ext cx="2640012" cy="373063"/>
            </a:xfrm>
            <a:custGeom>
              <a:avLst/>
              <a:gdLst>
                <a:gd name="connsiteX0" fmla="*/ 1590806 w 2640487"/>
                <a:gd name="connsiteY0" fmla="*/ 370770 h 373275"/>
                <a:gd name="connsiteX1" fmla="*/ 1342790 w 2640487"/>
                <a:gd name="connsiteY1" fmla="*/ 373275 h 373275"/>
                <a:gd name="connsiteX2" fmla="*/ 1205004 w 2640487"/>
                <a:gd name="connsiteY2" fmla="*/ 368265 h 373275"/>
                <a:gd name="connsiteX3" fmla="*/ 921916 w 2640487"/>
                <a:gd name="connsiteY3" fmla="*/ 370770 h 373275"/>
                <a:gd name="connsiteX4" fmla="*/ 724004 w 2640487"/>
                <a:gd name="connsiteY4" fmla="*/ 368265 h 373275"/>
                <a:gd name="connsiteX5" fmla="*/ 573692 w 2640487"/>
                <a:gd name="connsiteY5" fmla="*/ 360749 h 373275"/>
                <a:gd name="connsiteX6" fmla="*/ 428390 w 2640487"/>
                <a:gd name="connsiteY6" fmla="*/ 355739 h 373275"/>
                <a:gd name="connsiteX7" fmla="*/ 243005 w 2640487"/>
                <a:gd name="connsiteY7" fmla="*/ 340708 h 373275"/>
                <a:gd name="connsiteX8" fmla="*/ 137786 w 2640487"/>
                <a:gd name="connsiteY8" fmla="*/ 330687 h 373275"/>
                <a:gd name="connsiteX9" fmla="*/ 100208 w 2640487"/>
                <a:gd name="connsiteY9" fmla="*/ 323171 h 373275"/>
                <a:gd name="connsiteX10" fmla="*/ 67641 w 2640487"/>
                <a:gd name="connsiteY10" fmla="*/ 310645 h 373275"/>
                <a:gd name="connsiteX11" fmla="*/ 35073 w 2640487"/>
                <a:gd name="connsiteY11" fmla="*/ 293109 h 373275"/>
                <a:gd name="connsiteX12" fmla="*/ 17536 w 2640487"/>
                <a:gd name="connsiteY12" fmla="*/ 278077 h 373275"/>
                <a:gd name="connsiteX13" fmla="*/ 2505 w 2640487"/>
                <a:gd name="connsiteY13" fmla="*/ 258036 h 373275"/>
                <a:gd name="connsiteX14" fmla="*/ 0 w 2640487"/>
                <a:gd name="connsiteY14" fmla="*/ 222963 h 373275"/>
                <a:gd name="connsiteX15" fmla="*/ 10021 w 2640487"/>
                <a:gd name="connsiteY15" fmla="*/ 187890 h 373275"/>
                <a:gd name="connsiteX16" fmla="*/ 27557 w 2640487"/>
                <a:gd name="connsiteY16" fmla="*/ 162838 h 373275"/>
                <a:gd name="connsiteX17" fmla="*/ 47599 w 2640487"/>
                <a:gd name="connsiteY17" fmla="*/ 142796 h 373275"/>
                <a:gd name="connsiteX18" fmla="*/ 80167 w 2640487"/>
                <a:gd name="connsiteY18" fmla="*/ 127765 h 373275"/>
                <a:gd name="connsiteX19" fmla="*/ 157828 w 2640487"/>
                <a:gd name="connsiteY19" fmla="*/ 100208 h 373275"/>
                <a:gd name="connsiteX20" fmla="*/ 240500 w 2640487"/>
                <a:gd name="connsiteY20" fmla="*/ 72651 h 373275"/>
                <a:gd name="connsiteX21" fmla="*/ 398328 w 2640487"/>
                <a:gd name="connsiteY21" fmla="*/ 32567 h 373275"/>
                <a:gd name="connsiteX22" fmla="*/ 428390 w 2640487"/>
                <a:gd name="connsiteY22" fmla="*/ 45093 h 373275"/>
                <a:gd name="connsiteX23" fmla="*/ 470979 w 2640487"/>
                <a:gd name="connsiteY23" fmla="*/ 60125 h 373275"/>
                <a:gd name="connsiteX24" fmla="*/ 533609 w 2640487"/>
                <a:gd name="connsiteY24" fmla="*/ 77661 h 373275"/>
                <a:gd name="connsiteX25" fmla="*/ 611270 w 2640487"/>
                <a:gd name="connsiteY25" fmla="*/ 92692 h 373275"/>
                <a:gd name="connsiteX26" fmla="*/ 708973 w 2640487"/>
                <a:gd name="connsiteY26" fmla="*/ 105218 h 373275"/>
                <a:gd name="connsiteX27" fmla="*/ 854275 w 2640487"/>
                <a:gd name="connsiteY27" fmla="*/ 120250 h 373275"/>
                <a:gd name="connsiteX28" fmla="*/ 1129848 w 2640487"/>
                <a:gd name="connsiteY28" fmla="*/ 132776 h 373275"/>
                <a:gd name="connsiteX29" fmla="*/ 1410431 w 2640487"/>
                <a:gd name="connsiteY29" fmla="*/ 140291 h 373275"/>
                <a:gd name="connsiteX30" fmla="*/ 1826295 w 2640487"/>
                <a:gd name="connsiteY30" fmla="*/ 145302 h 373275"/>
                <a:gd name="connsiteX31" fmla="*/ 2116899 w 2640487"/>
                <a:gd name="connsiteY31" fmla="*/ 147807 h 373275"/>
                <a:gd name="connsiteX32" fmla="*/ 2269716 w 2640487"/>
                <a:gd name="connsiteY32" fmla="*/ 147807 h 373275"/>
                <a:gd name="connsiteX33" fmla="*/ 2347378 w 2640487"/>
                <a:gd name="connsiteY33" fmla="*/ 135281 h 373275"/>
                <a:gd name="connsiteX34" fmla="*/ 2437565 w 2640487"/>
                <a:gd name="connsiteY34" fmla="*/ 105218 h 373275"/>
                <a:gd name="connsiteX35" fmla="*/ 2512721 w 2640487"/>
                <a:gd name="connsiteY35" fmla="*/ 67640 h 373275"/>
                <a:gd name="connsiteX36" fmla="*/ 2572846 w 2640487"/>
                <a:gd name="connsiteY36" fmla="*/ 22546 h 373275"/>
                <a:gd name="connsiteX37" fmla="*/ 2592888 w 2640487"/>
                <a:gd name="connsiteY37" fmla="*/ 7515 h 373275"/>
                <a:gd name="connsiteX38" fmla="*/ 2610424 w 2640487"/>
                <a:gd name="connsiteY38" fmla="*/ 0 h 373275"/>
                <a:gd name="connsiteX39" fmla="*/ 2622950 w 2640487"/>
                <a:gd name="connsiteY39" fmla="*/ 0 h 373275"/>
                <a:gd name="connsiteX40" fmla="*/ 2635476 w 2640487"/>
                <a:gd name="connsiteY40" fmla="*/ 2505 h 373275"/>
                <a:gd name="connsiteX41" fmla="*/ 2637981 w 2640487"/>
                <a:gd name="connsiteY41" fmla="*/ 7515 h 373275"/>
                <a:gd name="connsiteX42" fmla="*/ 2640487 w 2640487"/>
                <a:gd name="connsiteY42" fmla="*/ 27557 h 373275"/>
                <a:gd name="connsiteX43" fmla="*/ 2615435 w 2640487"/>
                <a:gd name="connsiteY43" fmla="*/ 140291 h 373275"/>
                <a:gd name="connsiteX44" fmla="*/ 2585372 w 2640487"/>
                <a:gd name="connsiteY44" fmla="*/ 243005 h 373275"/>
                <a:gd name="connsiteX45" fmla="*/ 2552804 w 2640487"/>
                <a:gd name="connsiteY45" fmla="*/ 345718 h 373275"/>
                <a:gd name="connsiteX46" fmla="*/ 2430049 w 2640487"/>
                <a:gd name="connsiteY46" fmla="*/ 350728 h 373275"/>
                <a:gd name="connsiteX47" fmla="*/ 2287253 w 2640487"/>
                <a:gd name="connsiteY47" fmla="*/ 363254 h 373275"/>
                <a:gd name="connsiteX48" fmla="*/ 2111888 w 2640487"/>
                <a:gd name="connsiteY48" fmla="*/ 368265 h 373275"/>
                <a:gd name="connsiteX49" fmla="*/ 1590806 w 2640487"/>
                <a:gd name="connsiteY49" fmla="*/ 370770 h 3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40487" h="373275">
                  <a:moveTo>
                    <a:pt x="1590806" y="370770"/>
                  </a:moveTo>
                  <a:lnTo>
                    <a:pt x="1342790" y="373275"/>
                  </a:lnTo>
                  <a:lnTo>
                    <a:pt x="1205004" y="368265"/>
                  </a:lnTo>
                  <a:lnTo>
                    <a:pt x="921916" y="370770"/>
                  </a:lnTo>
                  <a:lnTo>
                    <a:pt x="724004" y="368265"/>
                  </a:lnTo>
                  <a:lnTo>
                    <a:pt x="573692" y="360749"/>
                  </a:lnTo>
                  <a:lnTo>
                    <a:pt x="428390" y="355739"/>
                  </a:lnTo>
                  <a:lnTo>
                    <a:pt x="243005" y="340708"/>
                  </a:lnTo>
                  <a:lnTo>
                    <a:pt x="137786" y="330687"/>
                  </a:lnTo>
                  <a:lnTo>
                    <a:pt x="100208" y="323171"/>
                  </a:lnTo>
                  <a:lnTo>
                    <a:pt x="67641" y="310645"/>
                  </a:lnTo>
                  <a:lnTo>
                    <a:pt x="35073" y="293109"/>
                  </a:lnTo>
                  <a:lnTo>
                    <a:pt x="17536" y="278077"/>
                  </a:lnTo>
                  <a:lnTo>
                    <a:pt x="2505" y="258036"/>
                  </a:lnTo>
                  <a:lnTo>
                    <a:pt x="0" y="222963"/>
                  </a:lnTo>
                  <a:lnTo>
                    <a:pt x="10021" y="187890"/>
                  </a:lnTo>
                  <a:lnTo>
                    <a:pt x="27557" y="162838"/>
                  </a:lnTo>
                  <a:lnTo>
                    <a:pt x="47599" y="142796"/>
                  </a:lnTo>
                  <a:lnTo>
                    <a:pt x="80167" y="127765"/>
                  </a:lnTo>
                  <a:lnTo>
                    <a:pt x="157828" y="100208"/>
                  </a:lnTo>
                  <a:lnTo>
                    <a:pt x="240500" y="72651"/>
                  </a:lnTo>
                  <a:lnTo>
                    <a:pt x="398328" y="32567"/>
                  </a:lnTo>
                  <a:lnTo>
                    <a:pt x="428390" y="45093"/>
                  </a:lnTo>
                  <a:lnTo>
                    <a:pt x="470979" y="60125"/>
                  </a:lnTo>
                  <a:lnTo>
                    <a:pt x="533609" y="77661"/>
                  </a:lnTo>
                  <a:lnTo>
                    <a:pt x="611270" y="92692"/>
                  </a:lnTo>
                  <a:lnTo>
                    <a:pt x="708973" y="105218"/>
                  </a:lnTo>
                  <a:lnTo>
                    <a:pt x="854275" y="120250"/>
                  </a:lnTo>
                  <a:lnTo>
                    <a:pt x="1129848" y="132776"/>
                  </a:lnTo>
                  <a:lnTo>
                    <a:pt x="1410431" y="140291"/>
                  </a:lnTo>
                  <a:lnTo>
                    <a:pt x="1826295" y="145302"/>
                  </a:lnTo>
                  <a:lnTo>
                    <a:pt x="2116899" y="147807"/>
                  </a:lnTo>
                  <a:lnTo>
                    <a:pt x="2269716" y="147807"/>
                  </a:lnTo>
                  <a:lnTo>
                    <a:pt x="2347378" y="135281"/>
                  </a:lnTo>
                  <a:lnTo>
                    <a:pt x="2437565" y="105218"/>
                  </a:lnTo>
                  <a:lnTo>
                    <a:pt x="2512721" y="67640"/>
                  </a:lnTo>
                  <a:lnTo>
                    <a:pt x="2572846" y="22546"/>
                  </a:lnTo>
                  <a:lnTo>
                    <a:pt x="2592888" y="7515"/>
                  </a:lnTo>
                  <a:lnTo>
                    <a:pt x="2610424" y="0"/>
                  </a:lnTo>
                  <a:lnTo>
                    <a:pt x="2622950" y="0"/>
                  </a:lnTo>
                  <a:lnTo>
                    <a:pt x="2635476" y="2505"/>
                  </a:lnTo>
                  <a:lnTo>
                    <a:pt x="2637981" y="7515"/>
                  </a:lnTo>
                  <a:lnTo>
                    <a:pt x="2640487" y="27557"/>
                  </a:lnTo>
                  <a:lnTo>
                    <a:pt x="2615435" y="140291"/>
                  </a:lnTo>
                  <a:lnTo>
                    <a:pt x="2585372" y="243005"/>
                  </a:lnTo>
                  <a:lnTo>
                    <a:pt x="2552804" y="345718"/>
                  </a:lnTo>
                  <a:lnTo>
                    <a:pt x="2430049" y="350728"/>
                  </a:lnTo>
                  <a:lnTo>
                    <a:pt x="2287253" y="363254"/>
                  </a:lnTo>
                  <a:lnTo>
                    <a:pt x="2111888" y="368265"/>
                  </a:lnTo>
                  <a:lnTo>
                    <a:pt x="1590806" y="370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7">
              <a:extLst>
                <a:ext uri="{FF2B5EF4-FFF2-40B4-BE49-F238E27FC236}">
                  <a16:creationId xmlns:a16="http://schemas.microsoft.com/office/drawing/2014/main" id="{BE95943E-6EA2-4F96-8058-EF405D818816}"/>
                </a:ext>
              </a:extLst>
            </p:cNvPr>
            <p:cNvSpPr/>
            <p:nvPr/>
          </p:nvSpPr>
          <p:spPr>
            <a:xfrm>
              <a:off x="3000376" y="2697163"/>
              <a:ext cx="766762" cy="488950"/>
            </a:xfrm>
            <a:custGeom>
              <a:avLst/>
              <a:gdLst>
                <a:gd name="connsiteX0" fmla="*/ 438150 w 766763"/>
                <a:gd name="connsiteY0" fmla="*/ 383382 h 488157"/>
                <a:gd name="connsiteX1" fmla="*/ 280988 w 766763"/>
                <a:gd name="connsiteY1" fmla="*/ 311944 h 488157"/>
                <a:gd name="connsiteX2" fmla="*/ 183356 w 766763"/>
                <a:gd name="connsiteY2" fmla="*/ 264319 h 488157"/>
                <a:gd name="connsiteX3" fmla="*/ 135731 w 766763"/>
                <a:gd name="connsiteY3" fmla="*/ 250032 h 488157"/>
                <a:gd name="connsiteX4" fmla="*/ 61913 w 766763"/>
                <a:gd name="connsiteY4" fmla="*/ 226219 h 488157"/>
                <a:gd name="connsiteX5" fmla="*/ 26194 w 766763"/>
                <a:gd name="connsiteY5" fmla="*/ 211932 h 488157"/>
                <a:gd name="connsiteX6" fmla="*/ 9525 w 766763"/>
                <a:gd name="connsiteY6" fmla="*/ 197644 h 488157"/>
                <a:gd name="connsiteX7" fmla="*/ 0 w 766763"/>
                <a:gd name="connsiteY7" fmla="*/ 180975 h 488157"/>
                <a:gd name="connsiteX8" fmla="*/ 0 w 766763"/>
                <a:gd name="connsiteY8" fmla="*/ 152400 h 488157"/>
                <a:gd name="connsiteX9" fmla="*/ 9525 w 766763"/>
                <a:gd name="connsiteY9" fmla="*/ 114300 h 488157"/>
                <a:gd name="connsiteX10" fmla="*/ 23813 w 766763"/>
                <a:gd name="connsiteY10" fmla="*/ 83344 h 488157"/>
                <a:gd name="connsiteX11" fmla="*/ 104775 w 766763"/>
                <a:gd name="connsiteY11" fmla="*/ 0 h 488157"/>
                <a:gd name="connsiteX12" fmla="*/ 219075 w 766763"/>
                <a:gd name="connsiteY12" fmla="*/ 59532 h 488157"/>
                <a:gd name="connsiteX13" fmla="*/ 340519 w 766763"/>
                <a:gd name="connsiteY13" fmla="*/ 126207 h 488157"/>
                <a:gd name="connsiteX14" fmla="*/ 454819 w 766763"/>
                <a:gd name="connsiteY14" fmla="*/ 192882 h 488157"/>
                <a:gd name="connsiteX15" fmla="*/ 576263 w 766763"/>
                <a:gd name="connsiteY15" fmla="*/ 264319 h 488157"/>
                <a:gd name="connsiteX16" fmla="*/ 766763 w 766763"/>
                <a:gd name="connsiteY16" fmla="*/ 385763 h 488157"/>
                <a:gd name="connsiteX17" fmla="*/ 676275 w 766763"/>
                <a:gd name="connsiteY17" fmla="*/ 488157 h 488157"/>
                <a:gd name="connsiteX18" fmla="*/ 438150 w 766763"/>
                <a:gd name="connsiteY18" fmla="*/ 383382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6763" h="488157">
                  <a:moveTo>
                    <a:pt x="438150" y="383382"/>
                  </a:moveTo>
                  <a:lnTo>
                    <a:pt x="280988" y="311944"/>
                  </a:lnTo>
                  <a:lnTo>
                    <a:pt x="183356" y="264319"/>
                  </a:lnTo>
                  <a:lnTo>
                    <a:pt x="135731" y="250032"/>
                  </a:lnTo>
                  <a:lnTo>
                    <a:pt x="61913" y="226219"/>
                  </a:lnTo>
                  <a:lnTo>
                    <a:pt x="26194" y="211932"/>
                  </a:lnTo>
                  <a:lnTo>
                    <a:pt x="9525" y="197644"/>
                  </a:lnTo>
                  <a:lnTo>
                    <a:pt x="0" y="180975"/>
                  </a:lnTo>
                  <a:lnTo>
                    <a:pt x="0" y="152400"/>
                  </a:lnTo>
                  <a:lnTo>
                    <a:pt x="9525" y="114300"/>
                  </a:lnTo>
                  <a:lnTo>
                    <a:pt x="23813" y="83344"/>
                  </a:lnTo>
                  <a:lnTo>
                    <a:pt x="104775" y="0"/>
                  </a:lnTo>
                  <a:lnTo>
                    <a:pt x="219075" y="59532"/>
                  </a:lnTo>
                  <a:lnTo>
                    <a:pt x="340519" y="126207"/>
                  </a:lnTo>
                  <a:lnTo>
                    <a:pt x="454819" y="192882"/>
                  </a:lnTo>
                  <a:lnTo>
                    <a:pt x="576263" y="264319"/>
                  </a:lnTo>
                  <a:lnTo>
                    <a:pt x="766763" y="385763"/>
                  </a:lnTo>
                  <a:lnTo>
                    <a:pt x="676275" y="4881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8">
              <a:extLst>
                <a:ext uri="{FF2B5EF4-FFF2-40B4-BE49-F238E27FC236}">
                  <a16:creationId xmlns:a16="http://schemas.microsoft.com/office/drawing/2014/main" id="{D96097C9-3CB2-4CBF-853B-EA2D0556E678}"/>
                </a:ext>
              </a:extLst>
            </p:cNvPr>
            <p:cNvSpPr/>
            <p:nvPr/>
          </p:nvSpPr>
          <p:spPr>
            <a:xfrm>
              <a:off x="2930526" y="2146300"/>
              <a:ext cx="1597025" cy="1774825"/>
            </a:xfrm>
            <a:custGeom>
              <a:avLst/>
              <a:gdLst>
                <a:gd name="connsiteX0" fmla="*/ 1044575 w 1597025"/>
                <a:gd name="connsiteY0" fmla="*/ 923925 h 1774825"/>
                <a:gd name="connsiteX1" fmla="*/ 796925 w 1597025"/>
                <a:gd name="connsiteY1" fmla="*/ 1181100 h 1774825"/>
                <a:gd name="connsiteX2" fmla="*/ 615950 w 1597025"/>
                <a:gd name="connsiteY2" fmla="*/ 1362075 h 1774825"/>
                <a:gd name="connsiteX3" fmla="*/ 438150 w 1597025"/>
                <a:gd name="connsiteY3" fmla="*/ 1533525 h 1774825"/>
                <a:gd name="connsiteX4" fmla="*/ 161925 w 1597025"/>
                <a:gd name="connsiteY4" fmla="*/ 1774825 h 1774825"/>
                <a:gd name="connsiteX5" fmla="*/ 0 w 1597025"/>
                <a:gd name="connsiteY5" fmla="*/ 1752600 h 1774825"/>
                <a:gd name="connsiteX6" fmla="*/ 47625 w 1597025"/>
                <a:gd name="connsiteY6" fmla="*/ 1689100 h 1774825"/>
                <a:gd name="connsiteX7" fmla="*/ 120650 w 1597025"/>
                <a:gd name="connsiteY7" fmla="*/ 1625600 h 1774825"/>
                <a:gd name="connsiteX8" fmla="*/ 241300 w 1597025"/>
                <a:gd name="connsiteY8" fmla="*/ 1501775 h 1774825"/>
                <a:gd name="connsiteX9" fmla="*/ 390525 w 1597025"/>
                <a:gd name="connsiteY9" fmla="*/ 1349375 h 1774825"/>
                <a:gd name="connsiteX10" fmla="*/ 504825 w 1597025"/>
                <a:gd name="connsiteY10" fmla="*/ 1222375 h 1774825"/>
                <a:gd name="connsiteX11" fmla="*/ 609600 w 1597025"/>
                <a:gd name="connsiteY11" fmla="*/ 1111250 h 1774825"/>
                <a:gd name="connsiteX12" fmla="*/ 708025 w 1597025"/>
                <a:gd name="connsiteY12" fmla="*/ 1009650 h 1774825"/>
                <a:gd name="connsiteX13" fmla="*/ 774700 w 1597025"/>
                <a:gd name="connsiteY13" fmla="*/ 917575 h 1774825"/>
                <a:gd name="connsiteX14" fmla="*/ 869950 w 1597025"/>
                <a:gd name="connsiteY14" fmla="*/ 809625 h 1774825"/>
                <a:gd name="connsiteX15" fmla="*/ 1019175 w 1597025"/>
                <a:gd name="connsiteY15" fmla="*/ 638175 h 1774825"/>
                <a:gd name="connsiteX16" fmla="*/ 1120775 w 1597025"/>
                <a:gd name="connsiteY16" fmla="*/ 520700 h 1774825"/>
                <a:gd name="connsiteX17" fmla="*/ 1222375 w 1597025"/>
                <a:gd name="connsiteY17" fmla="*/ 393700 h 1774825"/>
                <a:gd name="connsiteX18" fmla="*/ 1244600 w 1597025"/>
                <a:gd name="connsiteY18" fmla="*/ 358775 h 1774825"/>
                <a:gd name="connsiteX19" fmla="*/ 1266825 w 1597025"/>
                <a:gd name="connsiteY19" fmla="*/ 314325 h 1774825"/>
                <a:gd name="connsiteX20" fmla="*/ 1276350 w 1597025"/>
                <a:gd name="connsiteY20" fmla="*/ 269875 h 1774825"/>
                <a:gd name="connsiteX21" fmla="*/ 1276350 w 1597025"/>
                <a:gd name="connsiteY21" fmla="*/ 244475 h 1774825"/>
                <a:gd name="connsiteX22" fmla="*/ 1276350 w 1597025"/>
                <a:gd name="connsiteY22" fmla="*/ 212725 h 1774825"/>
                <a:gd name="connsiteX23" fmla="*/ 1270000 w 1597025"/>
                <a:gd name="connsiteY23" fmla="*/ 174625 h 1774825"/>
                <a:gd name="connsiteX24" fmla="*/ 1244600 w 1597025"/>
                <a:gd name="connsiteY24" fmla="*/ 120650 h 1774825"/>
                <a:gd name="connsiteX25" fmla="*/ 1219200 w 1597025"/>
                <a:gd name="connsiteY25" fmla="*/ 69850 h 1774825"/>
                <a:gd name="connsiteX26" fmla="*/ 1209675 w 1597025"/>
                <a:gd name="connsiteY26" fmla="*/ 41275 h 1774825"/>
                <a:gd name="connsiteX27" fmla="*/ 1209675 w 1597025"/>
                <a:gd name="connsiteY27" fmla="*/ 22225 h 1774825"/>
                <a:gd name="connsiteX28" fmla="*/ 1216025 w 1597025"/>
                <a:gd name="connsiteY28" fmla="*/ 6350 h 1774825"/>
                <a:gd name="connsiteX29" fmla="*/ 1235075 w 1597025"/>
                <a:gd name="connsiteY29" fmla="*/ 0 h 1774825"/>
                <a:gd name="connsiteX30" fmla="*/ 1270000 w 1597025"/>
                <a:gd name="connsiteY30" fmla="*/ 3175 h 1774825"/>
                <a:gd name="connsiteX31" fmla="*/ 1301750 w 1597025"/>
                <a:gd name="connsiteY31" fmla="*/ 22225 h 1774825"/>
                <a:gd name="connsiteX32" fmla="*/ 1387475 w 1597025"/>
                <a:gd name="connsiteY32" fmla="*/ 92075 h 1774825"/>
                <a:gd name="connsiteX33" fmla="*/ 1438275 w 1597025"/>
                <a:gd name="connsiteY33" fmla="*/ 133350 h 1774825"/>
                <a:gd name="connsiteX34" fmla="*/ 1489075 w 1597025"/>
                <a:gd name="connsiteY34" fmla="*/ 187325 h 1774825"/>
                <a:gd name="connsiteX35" fmla="*/ 1524000 w 1597025"/>
                <a:gd name="connsiteY35" fmla="*/ 231775 h 1774825"/>
                <a:gd name="connsiteX36" fmla="*/ 1555750 w 1597025"/>
                <a:gd name="connsiteY36" fmla="*/ 279400 h 1774825"/>
                <a:gd name="connsiteX37" fmla="*/ 1581150 w 1597025"/>
                <a:gd name="connsiteY37" fmla="*/ 317500 h 1774825"/>
                <a:gd name="connsiteX38" fmla="*/ 1597025 w 1597025"/>
                <a:gd name="connsiteY38" fmla="*/ 358775 h 1774825"/>
                <a:gd name="connsiteX39" fmla="*/ 1597025 w 1597025"/>
                <a:gd name="connsiteY39" fmla="*/ 393700 h 1774825"/>
                <a:gd name="connsiteX40" fmla="*/ 1581150 w 1597025"/>
                <a:gd name="connsiteY40" fmla="*/ 431800 h 1774825"/>
                <a:gd name="connsiteX41" fmla="*/ 1552575 w 1597025"/>
                <a:gd name="connsiteY41" fmla="*/ 460375 h 1774825"/>
                <a:gd name="connsiteX42" fmla="*/ 1489075 w 1597025"/>
                <a:gd name="connsiteY42" fmla="*/ 495300 h 1774825"/>
                <a:gd name="connsiteX43" fmla="*/ 1435100 w 1597025"/>
                <a:gd name="connsiteY43" fmla="*/ 542925 h 1774825"/>
                <a:gd name="connsiteX44" fmla="*/ 1346200 w 1597025"/>
                <a:gd name="connsiteY44" fmla="*/ 619125 h 1774825"/>
                <a:gd name="connsiteX45" fmla="*/ 1250950 w 1597025"/>
                <a:gd name="connsiteY45" fmla="*/ 708025 h 1774825"/>
                <a:gd name="connsiteX46" fmla="*/ 1146175 w 1597025"/>
                <a:gd name="connsiteY46" fmla="*/ 819150 h 1774825"/>
                <a:gd name="connsiteX47" fmla="*/ 1044575 w 1597025"/>
                <a:gd name="connsiteY47" fmla="*/ 923925 h 177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97025" h="1774825">
                  <a:moveTo>
                    <a:pt x="1044575" y="923925"/>
                  </a:moveTo>
                  <a:lnTo>
                    <a:pt x="796925" y="1181100"/>
                  </a:lnTo>
                  <a:lnTo>
                    <a:pt x="615950" y="1362075"/>
                  </a:lnTo>
                  <a:lnTo>
                    <a:pt x="438150" y="1533525"/>
                  </a:lnTo>
                  <a:lnTo>
                    <a:pt x="161925" y="1774825"/>
                  </a:lnTo>
                  <a:lnTo>
                    <a:pt x="0" y="1752600"/>
                  </a:lnTo>
                  <a:lnTo>
                    <a:pt x="47625" y="1689100"/>
                  </a:lnTo>
                  <a:lnTo>
                    <a:pt x="120650" y="1625600"/>
                  </a:lnTo>
                  <a:lnTo>
                    <a:pt x="241300" y="1501775"/>
                  </a:lnTo>
                  <a:lnTo>
                    <a:pt x="390525" y="1349375"/>
                  </a:lnTo>
                  <a:lnTo>
                    <a:pt x="504825" y="1222375"/>
                  </a:lnTo>
                  <a:lnTo>
                    <a:pt x="609600" y="1111250"/>
                  </a:lnTo>
                  <a:lnTo>
                    <a:pt x="708025" y="1009650"/>
                  </a:lnTo>
                  <a:lnTo>
                    <a:pt x="774700" y="917575"/>
                  </a:lnTo>
                  <a:lnTo>
                    <a:pt x="869950" y="809625"/>
                  </a:lnTo>
                  <a:lnTo>
                    <a:pt x="1019175" y="638175"/>
                  </a:lnTo>
                  <a:lnTo>
                    <a:pt x="1120775" y="520700"/>
                  </a:lnTo>
                  <a:lnTo>
                    <a:pt x="1222375" y="393700"/>
                  </a:lnTo>
                  <a:lnTo>
                    <a:pt x="1244600" y="358775"/>
                  </a:lnTo>
                  <a:lnTo>
                    <a:pt x="1266825" y="314325"/>
                  </a:lnTo>
                  <a:lnTo>
                    <a:pt x="1276350" y="269875"/>
                  </a:lnTo>
                  <a:lnTo>
                    <a:pt x="1276350" y="244475"/>
                  </a:lnTo>
                  <a:lnTo>
                    <a:pt x="1276350" y="212725"/>
                  </a:lnTo>
                  <a:lnTo>
                    <a:pt x="1270000" y="174625"/>
                  </a:lnTo>
                  <a:lnTo>
                    <a:pt x="1244600" y="120650"/>
                  </a:lnTo>
                  <a:lnTo>
                    <a:pt x="1219200" y="69850"/>
                  </a:lnTo>
                  <a:lnTo>
                    <a:pt x="1209675" y="41275"/>
                  </a:lnTo>
                  <a:lnTo>
                    <a:pt x="1209675" y="22225"/>
                  </a:lnTo>
                  <a:lnTo>
                    <a:pt x="1216025" y="6350"/>
                  </a:lnTo>
                  <a:lnTo>
                    <a:pt x="1235075" y="0"/>
                  </a:lnTo>
                  <a:lnTo>
                    <a:pt x="1270000" y="3175"/>
                  </a:lnTo>
                  <a:lnTo>
                    <a:pt x="1301750" y="22225"/>
                  </a:lnTo>
                  <a:lnTo>
                    <a:pt x="1387475" y="92075"/>
                  </a:lnTo>
                  <a:lnTo>
                    <a:pt x="1438275" y="133350"/>
                  </a:lnTo>
                  <a:lnTo>
                    <a:pt x="1489075" y="187325"/>
                  </a:lnTo>
                  <a:lnTo>
                    <a:pt x="1524000" y="231775"/>
                  </a:lnTo>
                  <a:lnTo>
                    <a:pt x="1555750" y="279400"/>
                  </a:lnTo>
                  <a:lnTo>
                    <a:pt x="1581150" y="317500"/>
                  </a:lnTo>
                  <a:lnTo>
                    <a:pt x="1597025" y="358775"/>
                  </a:lnTo>
                  <a:lnTo>
                    <a:pt x="1597025" y="393700"/>
                  </a:lnTo>
                  <a:lnTo>
                    <a:pt x="1581150" y="431800"/>
                  </a:lnTo>
                  <a:lnTo>
                    <a:pt x="1552575" y="460375"/>
                  </a:lnTo>
                  <a:lnTo>
                    <a:pt x="1489075" y="495300"/>
                  </a:lnTo>
                  <a:lnTo>
                    <a:pt x="1435100" y="542925"/>
                  </a:lnTo>
                  <a:lnTo>
                    <a:pt x="1346200" y="619125"/>
                  </a:lnTo>
                  <a:lnTo>
                    <a:pt x="1250950" y="708025"/>
                  </a:lnTo>
                  <a:lnTo>
                    <a:pt x="1146175" y="819150"/>
                  </a:lnTo>
                  <a:lnTo>
                    <a:pt x="1044575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9">
              <a:extLst>
                <a:ext uri="{FF2B5EF4-FFF2-40B4-BE49-F238E27FC236}">
                  <a16:creationId xmlns:a16="http://schemas.microsoft.com/office/drawing/2014/main" id="{484324F1-B916-4344-B967-6DB2978ABA51}"/>
                </a:ext>
              </a:extLst>
            </p:cNvPr>
            <p:cNvSpPr/>
            <p:nvPr/>
          </p:nvSpPr>
          <p:spPr>
            <a:xfrm>
              <a:off x="2922588" y="3563938"/>
              <a:ext cx="1539875" cy="587375"/>
            </a:xfrm>
            <a:custGeom>
              <a:avLst/>
              <a:gdLst>
                <a:gd name="connsiteX0" fmla="*/ 1195387 w 1540669"/>
                <a:gd name="connsiteY0" fmla="*/ 240507 h 585788"/>
                <a:gd name="connsiteX1" fmla="*/ 1019175 w 1540669"/>
                <a:gd name="connsiteY1" fmla="*/ 297657 h 585788"/>
                <a:gd name="connsiteX2" fmla="*/ 819150 w 1540669"/>
                <a:gd name="connsiteY2" fmla="*/ 352425 h 585788"/>
                <a:gd name="connsiteX3" fmla="*/ 621506 w 1540669"/>
                <a:gd name="connsiteY3" fmla="*/ 411957 h 585788"/>
                <a:gd name="connsiteX4" fmla="*/ 442912 w 1540669"/>
                <a:gd name="connsiteY4" fmla="*/ 473869 h 585788"/>
                <a:gd name="connsiteX5" fmla="*/ 335756 w 1540669"/>
                <a:gd name="connsiteY5" fmla="*/ 516732 h 585788"/>
                <a:gd name="connsiteX6" fmla="*/ 245269 w 1540669"/>
                <a:gd name="connsiteY6" fmla="*/ 561975 h 585788"/>
                <a:gd name="connsiteX7" fmla="*/ 211931 w 1540669"/>
                <a:gd name="connsiteY7" fmla="*/ 583407 h 585788"/>
                <a:gd name="connsiteX8" fmla="*/ 197644 w 1540669"/>
                <a:gd name="connsiteY8" fmla="*/ 585788 h 585788"/>
                <a:gd name="connsiteX9" fmla="*/ 176212 w 1540669"/>
                <a:gd name="connsiteY9" fmla="*/ 581025 h 585788"/>
                <a:gd name="connsiteX10" fmla="*/ 130969 w 1540669"/>
                <a:gd name="connsiteY10" fmla="*/ 552450 h 585788"/>
                <a:gd name="connsiteX11" fmla="*/ 69056 w 1540669"/>
                <a:gd name="connsiteY11" fmla="*/ 495300 h 585788"/>
                <a:gd name="connsiteX12" fmla="*/ 16669 w 1540669"/>
                <a:gd name="connsiteY12" fmla="*/ 433388 h 585788"/>
                <a:gd name="connsiteX13" fmla="*/ 4762 w 1540669"/>
                <a:gd name="connsiteY13" fmla="*/ 411957 h 585788"/>
                <a:gd name="connsiteX14" fmla="*/ 2381 w 1540669"/>
                <a:gd name="connsiteY14" fmla="*/ 397669 h 585788"/>
                <a:gd name="connsiteX15" fmla="*/ 2381 w 1540669"/>
                <a:gd name="connsiteY15" fmla="*/ 376238 h 585788"/>
                <a:gd name="connsiteX16" fmla="*/ 0 w 1540669"/>
                <a:gd name="connsiteY16" fmla="*/ 357188 h 585788"/>
                <a:gd name="connsiteX17" fmla="*/ 7144 w 1540669"/>
                <a:gd name="connsiteY17" fmla="*/ 326232 h 585788"/>
                <a:gd name="connsiteX18" fmla="*/ 26194 w 1540669"/>
                <a:gd name="connsiteY18" fmla="*/ 297657 h 585788"/>
                <a:gd name="connsiteX19" fmla="*/ 54769 w 1540669"/>
                <a:gd name="connsiteY19" fmla="*/ 273844 h 585788"/>
                <a:gd name="connsiteX20" fmla="*/ 297656 w 1540669"/>
                <a:gd name="connsiteY20" fmla="*/ 266700 h 585788"/>
                <a:gd name="connsiteX21" fmla="*/ 469106 w 1540669"/>
                <a:gd name="connsiteY21" fmla="*/ 240507 h 585788"/>
                <a:gd name="connsiteX22" fmla="*/ 735806 w 1540669"/>
                <a:gd name="connsiteY22" fmla="*/ 188119 h 585788"/>
                <a:gd name="connsiteX23" fmla="*/ 914400 w 1540669"/>
                <a:gd name="connsiteY23" fmla="*/ 145257 h 585788"/>
                <a:gd name="connsiteX24" fmla="*/ 1123950 w 1540669"/>
                <a:gd name="connsiteY24" fmla="*/ 95250 h 585788"/>
                <a:gd name="connsiteX25" fmla="*/ 1476375 w 1540669"/>
                <a:gd name="connsiteY25" fmla="*/ 0 h 585788"/>
                <a:gd name="connsiteX26" fmla="*/ 1540669 w 1540669"/>
                <a:gd name="connsiteY26" fmla="*/ 128588 h 585788"/>
                <a:gd name="connsiteX27" fmla="*/ 1195387 w 1540669"/>
                <a:gd name="connsiteY27" fmla="*/ 240507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0669" h="585788">
                  <a:moveTo>
                    <a:pt x="1195387" y="240507"/>
                  </a:moveTo>
                  <a:lnTo>
                    <a:pt x="1019175" y="297657"/>
                  </a:lnTo>
                  <a:lnTo>
                    <a:pt x="819150" y="352425"/>
                  </a:lnTo>
                  <a:lnTo>
                    <a:pt x="621506" y="411957"/>
                  </a:lnTo>
                  <a:lnTo>
                    <a:pt x="442912" y="473869"/>
                  </a:lnTo>
                  <a:lnTo>
                    <a:pt x="335756" y="516732"/>
                  </a:lnTo>
                  <a:lnTo>
                    <a:pt x="245269" y="561975"/>
                  </a:lnTo>
                  <a:lnTo>
                    <a:pt x="211931" y="583407"/>
                  </a:lnTo>
                  <a:lnTo>
                    <a:pt x="197644" y="585788"/>
                  </a:lnTo>
                  <a:lnTo>
                    <a:pt x="176212" y="581025"/>
                  </a:lnTo>
                  <a:lnTo>
                    <a:pt x="130969" y="552450"/>
                  </a:lnTo>
                  <a:lnTo>
                    <a:pt x="69056" y="495300"/>
                  </a:lnTo>
                  <a:lnTo>
                    <a:pt x="16669" y="433388"/>
                  </a:lnTo>
                  <a:lnTo>
                    <a:pt x="4762" y="411957"/>
                  </a:lnTo>
                  <a:lnTo>
                    <a:pt x="2381" y="397669"/>
                  </a:lnTo>
                  <a:lnTo>
                    <a:pt x="2381" y="376238"/>
                  </a:lnTo>
                  <a:lnTo>
                    <a:pt x="0" y="357188"/>
                  </a:lnTo>
                  <a:lnTo>
                    <a:pt x="7144" y="326232"/>
                  </a:lnTo>
                  <a:lnTo>
                    <a:pt x="26194" y="297657"/>
                  </a:lnTo>
                  <a:lnTo>
                    <a:pt x="54769" y="273844"/>
                  </a:lnTo>
                  <a:lnTo>
                    <a:pt x="297656" y="266700"/>
                  </a:lnTo>
                  <a:lnTo>
                    <a:pt x="469106" y="240507"/>
                  </a:lnTo>
                  <a:lnTo>
                    <a:pt x="735806" y="188119"/>
                  </a:lnTo>
                  <a:lnTo>
                    <a:pt x="914400" y="145257"/>
                  </a:lnTo>
                  <a:lnTo>
                    <a:pt x="1123950" y="95250"/>
                  </a:lnTo>
                  <a:lnTo>
                    <a:pt x="1476375" y="0"/>
                  </a:lnTo>
                  <a:lnTo>
                    <a:pt x="1540669" y="128588"/>
                  </a:lnTo>
                  <a:lnTo>
                    <a:pt x="1195387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0">
              <a:extLst>
                <a:ext uri="{FF2B5EF4-FFF2-40B4-BE49-F238E27FC236}">
                  <a16:creationId xmlns:a16="http://schemas.microsoft.com/office/drawing/2014/main" id="{5FB3190F-C224-4FFE-B6E2-540DFDBE6593}"/>
                </a:ext>
              </a:extLst>
            </p:cNvPr>
            <p:cNvSpPr/>
            <p:nvPr/>
          </p:nvSpPr>
          <p:spPr>
            <a:xfrm>
              <a:off x="4152901" y="3233738"/>
              <a:ext cx="571500" cy="844550"/>
            </a:xfrm>
            <a:custGeom>
              <a:avLst/>
              <a:gdLst>
                <a:gd name="connsiteX0" fmla="*/ 300038 w 571500"/>
                <a:gd name="connsiteY0" fmla="*/ 638175 h 845343"/>
                <a:gd name="connsiteX1" fmla="*/ 223838 w 571500"/>
                <a:gd name="connsiteY1" fmla="*/ 478631 h 845343"/>
                <a:gd name="connsiteX2" fmla="*/ 166688 w 571500"/>
                <a:gd name="connsiteY2" fmla="*/ 352425 h 845343"/>
                <a:gd name="connsiteX3" fmla="*/ 121444 w 571500"/>
                <a:gd name="connsiteY3" fmla="*/ 269081 h 845343"/>
                <a:gd name="connsiteX4" fmla="*/ 76200 w 571500"/>
                <a:gd name="connsiteY4" fmla="*/ 188118 h 845343"/>
                <a:gd name="connsiteX5" fmla="*/ 30956 w 571500"/>
                <a:gd name="connsiteY5" fmla="*/ 107156 h 845343"/>
                <a:gd name="connsiteX6" fmla="*/ 7144 w 571500"/>
                <a:gd name="connsiteY6" fmla="*/ 59531 h 845343"/>
                <a:gd name="connsiteX7" fmla="*/ 0 w 571500"/>
                <a:gd name="connsiteY7" fmla="*/ 33337 h 845343"/>
                <a:gd name="connsiteX8" fmla="*/ 0 w 571500"/>
                <a:gd name="connsiteY8" fmla="*/ 19050 h 845343"/>
                <a:gd name="connsiteX9" fmla="*/ 2381 w 571500"/>
                <a:gd name="connsiteY9" fmla="*/ 4762 h 845343"/>
                <a:gd name="connsiteX10" fmla="*/ 9525 w 571500"/>
                <a:gd name="connsiteY10" fmla="*/ 0 h 845343"/>
                <a:gd name="connsiteX11" fmla="*/ 30956 w 571500"/>
                <a:gd name="connsiteY11" fmla="*/ 2381 h 845343"/>
                <a:gd name="connsiteX12" fmla="*/ 66675 w 571500"/>
                <a:gd name="connsiteY12" fmla="*/ 21431 h 845343"/>
                <a:gd name="connsiteX13" fmla="*/ 145256 w 571500"/>
                <a:gd name="connsiteY13" fmla="*/ 92868 h 845343"/>
                <a:gd name="connsiteX14" fmla="*/ 261938 w 571500"/>
                <a:gd name="connsiteY14" fmla="*/ 190500 h 845343"/>
                <a:gd name="connsiteX15" fmla="*/ 361950 w 571500"/>
                <a:gd name="connsiteY15" fmla="*/ 273843 h 845343"/>
                <a:gd name="connsiteX16" fmla="*/ 523875 w 571500"/>
                <a:gd name="connsiteY16" fmla="*/ 414337 h 845343"/>
                <a:gd name="connsiteX17" fmla="*/ 538163 w 571500"/>
                <a:gd name="connsiteY17" fmla="*/ 440531 h 845343"/>
                <a:gd name="connsiteX18" fmla="*/ 552450 w 571500"/>
                <a:gd name="connsiteY18" fmla="*/ 495300 h 845343"/>
                <a:gd name="connsiteX19" fmla="*/ 561975 w 571500"/>
                <a:gd name="connsiteY19" fmla="*/ 559593 h 845343"/>
                <a:gd name="connsiteX20" fmla="*/ 566738 w 571500"/>
                <a:gd name="connsiteY20" fmla="*/ 621506 h 845343"/>
                <a:gd name="connsiteX21" fmla="*/ 569119 w 571500"/>
                <a:gd name="connsiteY21" fmla="*/ 676275 h 845343"/>
                <a:gd name="connsiteX22" fmla="*/ 571500 w 571500"/>
                <a:gd name="connsiteY22" fmla="*/ 726281 h 845343"/>
                <a:gd name="connsiteX23" fmla="*/ 566738 w 571500"/>
                <a:gd name="connsiteY23" fmla="*/ 771525 h 845343"/>
                <a:gd name="connsiteX24" fmla="*/ 554831 w 571500"/>
                <a:gd name="connsiteY24" fmla="*/ 819150 h 845343"/>
                <a:gd name="connsiteX25" fmla="*/ 538163 w 571500"/>
                <a:gd name="connsiteY25" fmla="*/ 840581 h 845343"/>
                <a:gd name="connsiteX26" fmla="*/ 519113 w 571500"/>
                <a:gd name="connsiteY26" fmla="*/ 845343 h 845343"/>
                <a:gd name="connsiteX27" fmla="*/ 492919 w 571500"/>
                <a:gd name="connsiteY27" fmla="*/ 842962 h 845343"/>
                <a:gd name="connsiteX28" fmla="*/ 450056 w 571500"/>
                <a:gd name="connsiteY28" fmla="*/ 828675 h 845343"/>
                <a:gd name="connsiteX29" fmla="*/ 414338 w 571500"/>
                <a:gd name="connsiteY29" fmla="*/ 804862 h 845343"/>
                <a:gd name="connsiteX30" fmla="*/ 385763 w 571500"/>
                <a:gd name="connsiteY30" fmla="*/ 776287 h 845343"/>
                <a:gd name="connsiteX31" fmla="*/ 359569 w 571500"/>
                <a:gd name="connsiteY31" fmla="*/ 735806 h 845343"/>
                <a:gd name="connsiteX32" fmla="*/ 300038 w 571500"/>
                <a:gd name="connsiteY32" fmla="*/ 638175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1500" h="845343">
                  <a:moveTo>
                    <a:pt x="300038" y="638175"/>
                  </a:moveTo>
                  <a:lnTo>
                    <a:pt x="223838" y="478631"/>
                  </a:lnTo>
                  <a:lnTo>
                    <a:pt x="166688" y="352425"/>
                  </a:lnTo>
                  <a:lnTo>
                    <a:pt x="121444" y="269081"/>
                  </a:lnTo>
                  <a:lnTo>
                    <a:pt x="76200" y="188118"/>
                  </a:lnTo>
                  <a:lnTo>
                    <a:pt x="30956" y="107156"/>
                  </a:lnTo>
                  <a:lnTo>
                    <a:pt x="7144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66675" y="21431"/>
                  </a:lnTo>
                  <a:lnTo>
                    <a:pt x="145256" y="92868"/>
                  </a:lnTo>
                  <a:lnTo>
                    <a:pt x="261938" y="190500"/>
                  </a:lnTo>
                  <a:lnTo>
                    <a:pt x="361950" y="273843"/>
                  </a:lnTo>
                  <a:lnTo>
                    <a:pt x="523875" y="414337"/>
                  </a:lnTo>
                  <a:lnTo>
                    <a:pt x="538163" y="440531"/>
                  </a:lnTo>
                  <a:lnTo>
                    <a:pt x="552450" y="495300"/>
                  </a:lnTo>
                  <a:lnTo>
                    <a:pt x="561975" y="559593"/>
                  </a:lnTo>
                  <a:lnTo>
                    <a:pt x="566738" y="621506"/>
                  </a:lnTo>
                  <a:cubicBezTo>
                    <a:pt x="567532" y="639762"/>
                    <a:pt x="568325" y="658019"/>
                    <a:pt x="569119" y="676275"/>
                  </a:cubicBezTo>
                  <a:lnTo>
                    <a:pt x="571500" y="726281"/>
                  </a:lnTo>
                  <a:lnTo>
                    <a:pt x="566738" y="771525"/>
                  </a:lnTo>
                  <a:lnTo>
                    <a:pt x="554831" y="819150"/>
                  </a:lnTo>
                  <a:lnTo>
                    <a:pt x="538163" y="840581"/>
                  </a:lnTo>
                  <a:lnTo>
                    <a:pt x="519113" y="845343"/>
                  </a:lnTo>
                  <a:lnTo>
                    <a:pt x="492919" y="842962"/>
                  </a:lnTo>
                  <a:lnTo>
                    <a:pt x="450056" y="828675"/>
                  </a:lnTo>
                  <a:lnTo>
                    <a:pt x="414338" y="804862"/>
                  </a:lnTo>
                  <a:lnTo>
                    <a:pt x="385763" y="776287"/>
                  </a:lnTo>
                  <a:lnTo>
                    <a:pt x="359569" y="735806"/>
                  </a:lnTo>
                  <a:lnTo>
                    <a:pt x="300038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1">
              <a:extLst>
                <a:ext uri="{FF2B5EF4-FFF2-40B4-BE49-F238E27FC236}">
                  <a16:creationId xmlns:a16="http://schemas.microsoft.com/office/drawing/2014/main" id="{39F673D5-BB04-4D2F-B374-407D04A182C8}"/>
                </a:ext>
              </a:extLst>
            </p:cNvPr>
            <p:cNvSpPr/>
            <p:nvPr/>
          </p:nvSpPr>
          <p:spPr>
            <a:xfrm>
              <a:off x="2579688" y="4319588"/>
              <a:ext cx="954088" cy="1223962"/>
            </a:xfrm>
            <a:custGeom>
              <a:avLst/>
              <a:gdLst>
                <a:gd name="connsiteX0" fmla="*/ 576262 w 954881"/>
                <a:gd name="connsiteY0" fmla="*/ 723900 h 1223962"/>
                <a:gd name="connsiteX1" fmla="*/ 433387 w 954881"/>
                <a:gd name="connsiteY1" fmla="*/ 883443 h 1223962"/>
                <a:gd name="connsiteX2" fmla="*/ 311944 w 954881"/>
                <a:gd name="connsiteY2" fmla="*/ 1002506 h 1223962"/>
                <a:gd name="connsiteX3" fmla="*/ 214312 w 954881"/>
                <a:gd name="connsiteY3" fmla="*/ 1090612 h 1223962"/>
                <a:gd name="connsiteX4" fmla="*/ 116681 w 954881"/>
                <a:gd name="connsiteY4" fmla="*/ 1171575 h 1223962"/>
                <a:gd name="connsiteX5" fmla="*/ 71437 w 954881"/>
                <a:gd name="connsiteY5" fmla="*/ 1209675 h 1223962"/>
                <a:gd name="connsiteX6" fmla="*/ 45244 w 954881"/>
                <a:gd name="connsiteY6" fmla="*/ 1221581 h 1223962"/>
                <a:gd name="connsiteX7" fmla="*/ 23812 w 954881"/>
                <a:gd name="connsiteY7" fmla="*/ 1223962 h 1223962"/>
                <a:gd name="connsiteX8" fmla="*/ 7144 w 954881"/>
                <a:gd name="connsiteY8" fmla="*/ 1219200 h 1223962"/>
                <a:gd name="connsiteX9" fmla="*/ 0 w 954881"/>
                <a:gd name="connsiteY9" fmla="*/ 1204912 h 1223962"/>
                <a:gd name="connsiteX10" fmla="*/ 9525 w 954881"/>
                <a:gd name="connsiteY10" fmla="*/ 1181100 h 1223962"/>
                <a:gd name="connsiteX11" fmla="*/ 85725 w 954881"/>
                <a:gd name="connsiteY11" fmla="*/ 1083468 h 1223962"/>
                <a:gd name="connsiteX12" fmla="*/ 185737 w 954881"/>
                <a:gd name="connsiteY12" fmla="*/ 945356 h 1223962"/>
                <a:gd name="connsiteX13" fmla="*/ 283369 w 954881"/>
                <a:gd name="connsiteY13" fmla="*/ 804862 h 1223962"/>
                <a:gd name="connsiteX14" fmla="*/ 373856 w 954881"/>
                <a:gd name="connsiteY14" fmla="*/ 669131 h 1223962"/>
                <a:gd name="connsiteX15" fmla="*/ 466725 w 954881"/>
                <a:gd name="connsiteY15" fmla="*/ 526256 h 1223962"/>
                <a:gd name="connsiteX16" fmla="*/ 528637 w 954881"/>
                <a:gd name="connsiteY16" fmla="*/ 423862 h 1223962"/>
                <a:gd name="connsiteX17" fmla="*/ 590550 w 954881"/>
                <a:gd name="connsiteY17" fmla="*/ 323850 h 1223962"/>
                <a:gd name="connsiteX18" fmla="*/ 609600 w 954881"/>
                <a:gd name="connsiteY18" fmla="*/ 288131 h 1223962"/>
                <a:gd name="connsiteX19" fmla="*/ 623887 w 954881"/>
                <a:gd name="connsiteY19" fmla="*/ 247650 h 1223962"/>
                <a:gd name="connsiteX20" fmla="*/ 628650 w 954881"/>
                <a:gd name="connsiteY20" fmla="*/ 211931 h 1223962"/>
                <a:gd name="connsiteX21" fmla="*/ 628650 w 954881"/>
                <a:gd name="connsiteY21" fmla="*/ 185737 h 1223962"/>
                <a:gd name="connsiteX22" fmla="*/ 621506 w 954881"/>
                <a:gd name="connsiteY22" fmla="*/ 159543 h 1223962"/>
                <a:gd name="connsiteX23" fmla="*/ 592931 w 954881"/>
                <a:gd name="connsiteY23" fmla="*/ 130968 h 1223962"/>
                <a:gd name="connsiteX24" fmla="*/ 557212 w 954881"/>
                <a:gd name="connsiteY24" fmla="*/ 90487 h 1223962"/>
                <a:gd name="connsiteX25" fmla="*/ 538162 w 954881"/>
                <a:gd name="connsiteY25" fmla="*/ 61912 h 1223962"/>
                <a:gd name="connsiteX26" fmla="*/ 528637 w 954881"/>
                <a:gd name="connsiteY26" fmla="*/ 40481 h 1223962"/>
                <a:gd name="connsiteX27" fmla="*/ 526256 w 954881"/>
                <a:gd name="connsiteY27" fmla="*/ 23812 h 1223962"/>
                <a:gd name="connsiteX28" fmla="*/ 531019 w 954881"/>
                <a:gd name="connsiteY28" fmla="*/ 9525 h 1223962"/>
                <a:gd name="connsiteX29" fmla="*/ 545306 w 954881"/>
                <a:gd name="connsiteY29" fmla="*/ 2381 h 1223962"/>
                <a:gd name="connsiteX30" fmla="*/ 588169 w 954881"/>
                <a:gd name="connsiteY30" fmla="*/ 0 h 1223962"/>
                <a:gd name="connsiteX31" fmla="*/ 635794 w 954881"/>
                <a:gd name="connsiteY31" fmla="*/ 7143 h 1223962"/>
                <a:gd name="connsiteX32" fmla="*/ 681037 w 954881"/>
                <a:gd name="connsiteY32" fmla="*/ 26193 h 1223962"/>
                <a:gd name="connsiteX33" fmla="*/ 726281 w 954881"/>
                <a:gd name="connsiteY33" fmla="*/ 50006 h 1223962"/>
                <a:gd name="connsiteX34" fmla="*/ 766762 w 954881"/>
                <a:gd name="connsiteY34" fmla="*/ 78581 h 1223962"/>
                <a:gd name="connsiteX35" fmla="*/ 812006 w 954881"/>
                <a:gd name="connsiteY35" fmla="*/ 121443 h 1223962"/>
                <a:gd name="connsiteX36" fmla="*/ 890587 w 954881"/>
                <a:gd name="connsiteY36" fmla="*/ 209550 h 1223962"/>
                <a:gd name="connsiteX37" fmla="*/ 919162 w 954881"/>
                <a:gd name="connsiteY37" fmla="*/ 247650 h 1223962"/>
                <a:gd name="connsiteX38" fmla="*/ 940594 w 954881"/>
                <a:gd name="connsiteY38" fmla="*/ 273843 h 1223962"/>
                <a:gd name="connsiteX39" fmla="*/ 952500 w 954881"/>
                <a:gd name="connsiteY39" fmla="*/ 302418 h 1223962"/>
                <a:gd name="connsiteX40" fmla="*/ 954881 w 954881"/>
                <a:gd name="connsiteY40" fmla="*/ 328612 h 1223962"/>
                <a:gd name="connsiteX41" fmla="*/ 950119 w 954881"/>
                <a:gd name="connsiteY41" fmla="*/ 357187 h 1223962"/>
                <a:gd name="connsiteX42" fmla="*/ 933450 w 954881"/>
                <a:gd name="connsiteY42" fmla="*/ 381000 h 1223962"/>
                <a:gd name="connsiteX43" fmla="*/ 883444 w 954881"/>
                <a:gd name="connsiteY43" fmla="*/ 416718 h 1223962"/>
                <a:gd name="connsiteX44" fmla="*/ 769144 w 954881"/>
                <a:gd name="connsiteY44" fmla="*/ 478631 h 1223962"/>
                <a:gd name="connsiteX45" fmla="*/ 678656 w 954881"/>
                <a:gd name="connsiteY45" fmla="*/ 607218 h 1223962"/>
                <a:gd name="connsiteX46" fmla="*/ 576262 w 954881"/>
                <a:gd name="connsiteY46" fmla="*/ 723900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54881" h="1223962">
                  <a:moveTo>
                    <a:pt x="576262" y="723900"/>
                  </a:moveTo>
                  <a:lnTo>
                    <a:pt x="433387" y="883443"/>
                  </a:lnTo>
                  <a:lnTo>
                    <a:pt x="311944" y="1002506"/>
                  </a:lnTo>
                  <a:lnTo>
                    <a:pt x="214312" y="1090612"/>
                  </a:lnTo>
                  <a:lnTo>
                    <a:pt x="116681" y="1171575"/>
                  </a:lnTo>
                  <a:lnTo>
                    <a:pt x="71437" y="1209675"/>
                  </a:lnTo>
                  <a:lnTo>
                    <a:pt x="45244" y="1221581"/>
                  </a:lnTo>
                  <a:lnTo>
                    <a:pt x="23812" y="1223962"/>
                  </a:lnTo>
                  <a:lnTo>
                    <a:pt x="7144" y="1219200"/>
                  </a:lnTo>
                  <a:lnTo>
                    <a:pt x="0" y="1204912"/>
                  </a:lnTo>
                  <a:lnTo>
                    <a:pt x="9525" y="1181100"/>
                  </a:lnTo>
                  <a:lnTo>
                    <a:pt x="85725" y="1083468"/>
                  </a:lnTo>
                  <a:lnTo>
                    <a:pt x="185737" y="945356"/>
                  </a:lnTo>
                  <a:lnTo>
                    <a:pt x="283369" y="804862"/>
                  </a:lnTo>
                  <a:lnTo>
                    <a:pt x="373856" y="669131"/>
                  </a:lnTo>
                  <a:lnTo>
                    <a:pt x="466725" y="526256"/>
                  </a:lnTo>
                  <a:lnTo>
                    <a:pt x="528637" y="423862"/>
                  </a:lnTo>
                  <a:lnTo>
                    <a:pt x="590550" y="323850"/>
                  </a:lnTo>
                  <a:lnTo>
                    <a:pt x="609600" y="288131"/>
                  </a:lnTo>
                  <a:lnTo>
                    <a:pt x="623887" y="247650"/>
                  </a:lnTo>
                  <a:lnTo>
                    <a:pt x="628650" y="211931"/>
                  </a:lnTo>
                  <a:lnTo>
                    <a:pt x="628650" y="185737"/>
                  </a:lnTo>
                  <a:lnTo>
                    <a:pt x="621506" y="159543"/>
                  </a:lnTo>
                  <a:lnTo>
                    <a:pt x="592931" y="130968"/>
                  </a:lnTo>
                  <a:lnTo>
                    <a:pt x="557212" y="90487"/>
                  </a:lnTo>
                  <a:lnTo>
                    <a:pt x="538162" y="61912"/>
                  </a:lnTo>
                  <a:lnTo>
                    <a:pt x="528637" y="40481"/>
                  </a:lnTo>
                  <a:lnTo>
                    <a:pt x="526256" y="23812"/>
                  </a:lnTo>
                  <a:lnTo>
                    <a:pt x="531019" y="9525"/>
                  </a:lnTo>
                  <a:lnTo>
                    <a:pt x="545306" y="2381"/>
                  </a:lnTo>
                  <a:lnTo>
                    <a:pt x="588169" y="0"/>
                  </a:lnTo>
                  <a:lnTo>
                    <a:pt x="635794" y="7143"/>
                  </a:lnTo>
                  <a:lnTo>
                    <a:pt x="681037" y="26193"/>
                  </a:lnTo>
                  <a:lnTo>
                    <a:pt x="726281" y="50006"/>
                  </a:lnTo>
                  <a:lnTo>
                    <a:pt x="766762" y="78581"/>
                  </a:lnTo>
                  <a:lnTo>
                    <a:pt x="812006" y="121443"/>
                  </a:lnTo>
                  <a:lnTo>
                    <a:pt x="890587" y="209550"/>
                  </a:lnTo>
                  <a:lnTo>
                    <a:pt x="919162" y="247650"/>
                  </a:lnTo>
                  <a:lnTo>
                    <a:pt x="940594" y="273843"/>
                  </a:lnTo>
                  <a:lnTo>
                    <a:pt x="952500" y="302418"/>
                  </a:lnTo>
                  <a:lnTo>
                    <a:pt x="954881" y="328612"/>
                  </a:lnTo>
                  <a:lnTo>
                    <a:pt x="950119" y="357187"/>
                  </a:lnTo>
                  <a:lnTo>
                    <a:pt x="933450" y="381000"/>
                  </a:lnTo>
                  <a:lnTo>
                    <a:pt x="883444" y="416718"/>
                  </a:lnTo>
                  <a:lnTo>
                    <a:pt x="769144" y="478631"/>
                  </a:lnTo>
                  <a:lnTo>
                    <a:pt x="678656" y="607218"/>
                  </a:lnTo>
                  <a:lnTo>
                    <a:pt x="576262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3">
              <a:extLst>
                <a:ext uri="{FF2B5EF4-FFF2-40B4-BE49-F238E27FC236}">
                  <a16:creationId xmlns:a16="http://schemas.microsoft.com/office/drawing/2014/main" id="{0B420DB8-02F3-4368-B4C5-B5F1AD18136D}"/>
                </a:ext>
              </a:extLst>
            </p:cNvPr>
            <p:cNvSpPr/>
            <p:nvPr/>
          </p:nvSpPr>
          <p:spPr>
            <a:xfrm>
              <a:off x="3646488" y="3775075"/>
              <a:ext cx="319088" cy="2160588"/>
            </a:xfrm>
            <a:custGeom>
              <a:avLst/>
              <a:gdLst>
                <a:gd name="connsiteX0" fmla="*/ 87783 w 318211"/>
                <a:gd name="connsiteY0" fmla="*/ 771754 h 2161642"/>
                <a:gd name="connsiteX1" fmla="*/ 95098 w 318211"/>
                <a:gd name="connsiteY1" fmla="*/ 442570 h 2161642"/>
                <a:gd name="connsiteX2" fmla="*/ 95098 w 318211"/>
                <a:gd name="connsiteY2" fmla="*/ 332842 h 2161642"/>
                <a:gd name="connsiteX3" fmla="*/ 87783 w 318211"/>
                <a:gd name="connsiteY3" fmla="*/ 263347 h 2161642"/>
                <a:gd name="connsiteX4" fmla="*/ 54864 w 318211"/>
                <a:gd name="connsiteY4" fmla="*/ 76810 h 2161642"/>
                <a:gd name="connsiteX5" fmla="*/ 314554 w 318211"/>
                <a:gd name="connsiteY5" fmla="*/ 0 h 2161642"/>
                <a:gd name="connsiteX6" fmla="*/ 318211 w 318211"/>
                <a:gd name="connsiteY6" fmla="*/ 325527 h 2161642"/>
                <a:gd name="connsiteX7" fmla="*/ 314554 w 318211"/>
                <a:gd name="connsiteY7" fmla="*/ 687629 h 2161642"/>
                <a:gd name="connsiteX8" fmla="*/ 318211 w 318211"/>
                <a:gd name="connsiteY8" fmla="*/ 1111911 h 2161642"/>
                <a:gd name="connsiteX9" fmla="*/ 318211 w 318211"/>
                <a:gd name="connsiteY9" fmla="*/ 1367943 h 2161642"/>
                <a:gd name="connsiteX10" fmla="*/ 318211 w 318211"/>
                <a:gd name="connsiteY10" fmla="*/ 1700784 h 2161642"/>
                <a:gd name="connsiteX11" fmla="*/ 314554 w 318211"/>
                <a:gd name="connsiteY11" fmla="*/ 2048256 h 2161642"/>
                <a:gd name="connsiteX12" fmla="*/ 303581 w 318211"/>
                <a:gd name="connsiteY12" fmla="*/ 2081175 h 2161642"/>
                <a:gd name="connsiteX13" fmla="*/ 277978 w 318211"/>
                <a:gd name="connsiteY13" fmla="*/ 2117751 h 2161642"/>
                <a:gd name="connsiteX14" fmla="*/ 241402 w 318211"/>
                <a:gd name="connsiteY14" fmla="*/ 2150669 h 2161642"/>
                <a:gd name="connsiteX15" fmla="*/ 219456 w 318211"/>
                <a:gd name="connsiteY15" fmla="*/ 2161642 h 2161642"/>
                <a:gd name="connsiteX16" fmla="*/ 197511 w 318211"/>
                <a:gd name="connsiteY16" fmla="*/ 2161642 h 2161642"/>
                <a:gd name="connsiteX17" fmla="*/ 153619 w 318211"/>
                <a:gd name="connsiteY17" fmla="*/ 2143354 h 2161642"/>
                <a:gd name="connsiteX18" fmla="*/ 117043 w 318211"/>
                <a:gd name="connsiteY18" fmla="*/ 2117751 h 2161642"/>
                <a:gd name="connsiteX19" fmla="*/ 84125 w 318211"/>
                <a:gd name="connsiteY19" fmla="*/ 2077517 h 2161642"/>
                <a:gd name="connsiteX20" fmla="*/ 40234 w 318211"/>
                <a:gd name="connsiteY20" fmla="*/ 1982419 h 2161642"/>
                <a:gd name="connsiteX21" fmla="*/ 14631 w 318211"/>
                <a:gd name="connsiteY21" fmla="*/ 1920240 h 2161642"/>
                <a:gd name="connsiteX22" fmla="*/ 0 w 318211"/>
                <a:gd name="connsiteY22" fmla="*/ 1876349 h 2161642"/>
                <a:gd name="connsiteX23" fmla="*/ 7315 w 318211"/>
                <a:gd name="connsiteY23" fmla="*/ 1825143 h 2161642"/>
                <a:gd name="connsiteX24" fmla="*/ 36576 w 318211"/>
                <a:gd name="connsiteY24" fmla="*/ 1613002 h 2161642"/>
                <a:gd name="connsiteX25" fmla="*/ 54864 w 318211"/>
                <a:gd name="connsiteY25" fmla="*/ 1375258 h 2161642"/>
                <a:gd name="connsiteX26" fmla="*/ 80467 w 318211"/>
                <a:gd name="connsiteY26" fmla="*/ 1009498 h 2161642"/>
                <a:gd name="connsiteX27" fmla="*/ 87783 w 318211"/>
                <a:gd name="connsiteY27" fmla="*/ 771754 h 216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8211" h="2161642">
                  <a:moveTo>
                    <a:pt x="87783" y="771754"/>
                  </a:moveTo>
                  <a:lnTo>
                    <a:pt x="95098" y="442570"/>
                  </a:lnTo>
                  <a:lnTo>
                    <a:pt x="95098" y="332842"/>
                  </a:lnTo>
                  <a:lnTo>
                    <a:pt x="87783" y="263347"/>
                  </a:lnTo>
                  <a:lnTo>
                    <a:pt x="54864" y="76810"/>
                  </a:lnTo>
                  <a:lnTo>
                    <a:pt x="314554" y="0"/>
                  </a:lnTo>
                  <a:lnTo>
                    <a:pt x="318211" y="325527"/>
                  </a:lnTo>
                  <a:lnTo>
                    <a:pt x="314554" y="687629"/>
                  </a:lnTo>
                  <a:lnTo>
                    <a:pt x="318211" y="1111911"/>
                  </a:lnTo>
                  <a:lnTo>
                    <a:pt x="318211" y="1367943"/>
                  </a:lnTo>
                  <a:lnTo>
                    <a:pt x="318211" y="1700784"/>
                  </a:lnTo>
                  <a:lnTo>
                    <a:pt x="314554" y="2048256"/>
                  </a:lnTo>
                  <a:lnTo>
                    <a:pt x="303581" y="2081175"/>
                  </a:lnTo>
                  <a:lnTo>
                    <a:pt x="277978" y="2117751"/>
                  </a:lnTo>
                  <a:lnTo>
                    <a:pt x="241402" y="2150669"/>
                  </a:lnTo>
                  <a:lnTo>
                    <a:pt x="219456" y="2161642"/>
                  </a:lnTo>
                  <a:lnTo>
                    <a:pt x="197511" y="2161642"/>
                  </a:lnTo>
                  <a:lnTo>
                    <a:pt x="153619" y="2143354"/>
                  </a:lnTo>
                  <a:lnTo>
                    <a:pt x="117043" y="2117751"/>
                  </a:lnTo>
                  <a:lnTo>
                    <a:pt x="84125" y="2077517"/>
                  </a:lnTo>
                  <a:lnTo>
                    <a:pt x="40234" y="1982419"/>
                  </a:lnTo>
                  <a:lnTo>
                    <a:pt x="14631" y="1920240"/>
                  </a:lnTo>
                  <a:lnTo>
                    <a:pt x="0" y="1876349"/>
                  </a:lnTo>
                  <a:lnTo>
                    <a:pt x="7315" y="1825143"/>
                  </a:lnTo>
                  <a:lnTo>
                    <a:pt x="36576" y="1613002"/>
                  </a:lnTo>
                  <a:lnTo>
                    <a:pt x="54864" y="1375258"/>
                  </a:lnTo>
                  <a:lnTo>
                    <a:pt x="80467" y="1009498"/>
                  </a:lnTo>
                  <a:lnTo>
                    <a:pt x="87783" y="771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9">
              <a:extLst>
                <a:ext uri="{FF2B5EF4-FFF2-40B4-BE49-F238E27FC236}">
                  <a16:creationId xmlns:a16="http://schemas.microsoft.com/office/drawing/2014/main" id="{77050F1C-858F-4C04-9094-5D814376A67D}"/>
                </a:ext>
              </a:extLst>
            </p:cNvPr>
            <p:cNvSpPr/>
            <p:nvPr/>
          </p:nvSpPr>
          <p:spPr>
            <a:xfrm>
              <a:off x="4932362" y="1619250"/>
              <a:ext cx="2182813" cy="1084263"/>
            </a:xfrm>
            <a:custGeom>
              <a:avLst/>
              <a:gdLst>
                <a:gd name="connsiteX0" fmla="*/ 642937 w 2183606"/>
                <a:gd name="connsiteY0" fmla="*/ 342900 h 1083469"/>
                <a:gd name="connsiteX1" fmla="*/ 85725 w 2183606"/>
                <a:gd name="connsiteY1" fmla="*/ 388144 h 1083469"/>
                <a:gd name="connsiteX2" fmla="*/ 0 w 2183606"/>
                <a:gd name="connsiteY2" fmla="*/ 233363 h 1083469"/>
                <a:gd name="connsiteX3" fmla="*/ 195262 w 2183606"/>
                <a:gd name="connsiteY3" fmla="*/ 221456 h 1083469"/>
                <a:gd name="connsiteX4" fmla="*/ 581025 w 2183606"/>
                <a:gd name="connsiteY4" fmla="*/ 195263 h 1083469"/>
                <a:gd name="connsiteX5" fmla="*/ 933450 w 2183606"/>
                <a:gd name="connsiteY5" fmla="*/ 159544 h 1083469"/>
                <a:gd name="connsiteX6" fmla="*/ 1176337 w 2183606"/>
                <a:gd name="connsiteY6" fmla="*/ 128588 h 1083469"/>
                <a:gd name="connsiteX7" fmla="*/ 1438275 w 2183606"/>
                <a:gd name="connsiteY7" fmla="*/ 92869 h 1083469"/>
                <a:gd name="connsiteX8" fmla="*/ 1676400 w 2183606"/>
                <a:gd name="connsiteY8" fmla="*/ 54769 h 1083469"/>
                <a:gd name="connsiteX9" fmla="*/ 1733550 w 2183606"/>
                <a:gd name="connsiteY9" fmla="*/ 45244 h 1083469"/>
                <a:gd name="connsiteX10" fmla="*/ 1774031 w 2183606"/>
                <a:gd name="connsiteY10" fmla="*/ 33338 h 1083469"/>
                <a:gd name="connsiteX11" fmla="*/ 1843087 w 2183606"/>
                <a:gd name="connsiteY11" fmla="*/ 0 h 1083469"/>
                <a:gd name="connsiteX12" fmla="*/ 1859756 w 2183606"/>
                <a:gd name="connsiteY12" fmla="*/ 2381 h 1083469"/>
                <a:gd name="connsiteX13" fmla="*/ 1943100 w 2183606"/>
                <a:gd name="connsiteY13" fmla="*/ 42863 h 1083469"/>
                <a:gd name="connsiteX14" fmla="*/ 2033587 w 2183606"/>
                <a:gd name="connsiteY14" fmla="*/ 100013 h 1083469"/>
                <a:gd name="connsiteX15" fmla="*/ 2090737 w 2183606"/>
                <a:gd name="connsiteY15" fmla="*/ 142875 h 1083469"/>
                <a:gd name="connsiteX16" fmla="*/ 2147887 w 2183606"/>
                <a:gd name="connsiteY16" fmla="*/ 190500 h 1083469"/>
                <a:gd name="connsiteX17" fmla="*/ 2169319 w 2183606"/>
                <a:gd name="connsiteY17" fmla="*/ 214313 h 1083469"/>
                <a:gd name="connsiteX18" fmla="*/ 2181225 w 2183606"/>
                <a:gd name="connsiteY18" fmla="*/ 233363 h 1083469"/>
                <a:gd name="connsiteX19" fmla="*/ 2183606 w 2183606"/>
                <a:gd name="connsiteY19" fmla="*/ 257175 h 1083469"/>
                <a:gd name="connsiteX20" fmla="*/ 2176462 w 2183606"/>
                <a:gd name="connsiteY20" fmla="*/ 288131 h 1083469"/>
                <a:gd name="connsiteX21" fmla="*/ 2152650 w 2183606"/>
                <a:gd name="connsiteY21" fmla="*/ 335756 h 1083469"/>
                <a:gd name="connsiteX22" fmla="*/ 2133600 w 2183606"/>
                <a:gd name="connsiteY22" fmla="*/ 359569 h 1083469"/>
                <a:gd name="connsiteX23" fmla="*/ 2071687 w 2183606"/>
                <a:gd name="connsiteY23" fmla="*/ 502444 h 1083469"/>
                <a:gd name="connsiteX24" fmla="*/ 1978819 w 2183606"/>
                <a:gd name="connsiteY24" fmla="*/ 716756 h 1083469"/>
                <a:gd name="connsiteX25" fmla="*/ 1881187 w 2183606"/>
                <a:gd name="connsiteY25" fmla="*/ 938213 h 1083469"/>
                <a:gd name="connsiteX26" fmla="*/ 1847850 w 2183606"/>
                <a:gd name="connsiteY26" fmla="*/ 1021556 h 1083469"/>
                <a:gd name="connsiteX27" fmla="*/ 1826419 w 2183606"/>
                <a:gd name="connsiteY27" fmla="*/ 1045369 h 1083469"/>
                <a:gd name="connsiteX28" fmla="*/ 1797844 w 2183606"/>
                <a:gd name="connsiteY28" fmla="*/ 1059656 h 1083469"/>
                <a:gd name="connsiteX29" fmla="*/ 1766887 w 2183606"/>
                <a:gd name="connsiteY29" fmla="*/ 1073944 h 1083469"/>
                <a:gd name="connsiteX30" fmla="*/ 1733550 w 2183606"/>
                <a:gd name="connsiteY30" fmla="*/ 1083469 h 1083469"/>
                <a:gd name="connsiteX31" fmla="*/ 1702594 w 2183606"/>
                <a:gd name="connsiteY31" fmla="*/ 1083469 h 1083469"/>
                <a:gd name="connsiteX32" fmla="*/ 1676400 w 2183606"/>
                <a:gd name="connsiteY32" fmla="*/ 1071563 h 1083469"/>
                <a:gd name="connsiteX33" fmla="*/ 1654969 w 2183606"/>
                <a:gd name="connsiteY33" fmla="*/ 1054894 h 1083469"/>
                <a:gd name="connsiteX34" fmla="*/ 1638300 w 2183606"/>
                <a:gd name="connsiteY34" fmla="*/ 1031081 h 1083469"/>
                <a:gd name="connsiteX35" fmla="*/ 1635919 w 2183606"/>
                <a:gd name="connsiteY35" fmla="*/ 992981 h 1083469"/>
                <a:gd name="connsiteX36" fmla="*/ 1685925 w 2183606"/>
                <a:gd name="connsiteY36" fmla="*/ 828675 h 1083469"/>
                <a:gd name="connsiteX37" fmla="*/ 1738312 w 2183606"/>
                <a:gd name="connsiteY37" fmla="*/ 590550 h 1083469"/>
                <a:gd name="connsiteX38" fmla="*/ 1788319 w 2183606"/>
                <a:gd name="connsiteY38" fmla="*/ 373856 h 1083469"/>
                <a:gd name="connsiteX39" fmla="*/ 1802606 w 2183606"/>
                <a:gd name="connsiteY39" fmla="*/ 278606 h 1083469"/>
                <a:gd name="connsiteX40" fmla="*/ 1793081 w 2183606"/>
                <a:gd name="connsiteY40" fmla="*/ 266700 h 1083469"/>
                <a:gd name="connsiteX41" fmla="*/ 1735931 w 2183606"/>
                <a:gd name="connsiteY41" fmla="*/ 247650 h 1083469"/>
                <a:gd name="connsiteX42" fmla="*/ 1681162 w 2183606"/>
                <a:gd name="connsiteY42" fmla="*/ 240506 h 1083469"/>
                <a:gd name="connsiteX43" fmla="*/ 1593056 w 2183606"/>
                <a:gd name="connsiteY43" fmla="*/ 242888 h 1083469"/>
                <a:gd name="connsiteX44" fmla="*/ 1393031 w 2183606"/>
                <a:gd name="connsiteY44" fmla="*/ 264319 h 1083469"/>
                <a:gd name="connsiteX45" fmla="*/ 1009650 w 2183606"/>
                <a:gd name="connsiteY45" fmla="*/ 302419 h 1083469"/>
                <a:gd name="connsiteX46" fmla="*/ 642937 w 2183606"/>
                <a:gd name="connsiteY46" fmla="*/ 342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83606" h="1083469">
                  <a:moveTo>
                    <a:pt x="642937" y="342900"/>
                  </a:moveTo>
                  <a:lnTo>
                    <a:pt x="85725" y="388144"/>
                  </a:lnTo>
                  <a:lnTo>
                    <a:pt x="0" y="233363"/>
                  </a:lnTo>
                  <a:lnTo>
                    <a:pt x="195262" y="221456"/>
                  </a:lnTo>
                  <a:lnTo>
                    <a:pt x="581025" y="195263"/>
                  </a:lnTo>
                  <a:lnTo>
                    <a:pt x="933450" y="159544"/>
                  </a:lnTo>
                  <a:lnTo>
                    <a:pt x="1176337" y="128588"/>
                  </a:lnTo>
                  <a:lnTo>
                    <a:pt x="1438275" y="92869"/>
                  </a:lnTo>
                  <a:lnTo>
                    <a:pt x="1676400" y="54769"/>
                  </a:lnTo>
                  <a:lnTo>
                    <a:pt x="1733550" y="45244"/>
                  </a:lnTo>
                  <a:lnTo>
                    <a:pt x="1774031" y="33338"/>
                  </a:lnTo>
                  <a:lnTo>
                    <a:pt x="1843087" y="0"/>
                  </a:lnTo>
                  <a:lnTo>
                    <a:pt x="1859756" y="2381"/>
                  </a:lnTo>
                  <a:lnTo>
                    <a:pt x="1943100" y="42863"/>
                  </a:lnTo>
                  <a:lnTo>
                    <a:pt x="2033587" y="100013"/>
                  </a:lnTo>
                  <a:lnTo>
                    <a:pt x="2090737" y="142875"/>
                  </a:lnTo>
                  <a:lnTo>
                    <a:pt x="2147887" y="190500"/>
                  </a:lnTo>
                  <a:lnTo>
                    <a:pt x="2169319" y="214313"/>
                  </a:lnTo>
                  <a:lnTo>
                    <a:pt x="2181225" y="233363"/>
                  </a:lnTo>
                  <a:lnTo>
                    <a:pt x="2183606" y="257175"/>
                  </a:lnTo>
                  <a:lnTo>
                    <a:pt x="2176462" y="288131"/>
                  </a:lnTo>
                  <a:lnTo>
                    <a:pt x="2152650" y="335756"/>
                  </a:lnTo>
                  <a:lnTo>
                    <a:pt x="2133600" y="359569"/>
                  </a:lnTo>
                  <a:lnTo>
                    <a:pt x="2071687" y="502444"/>
                  </a:lnTo>
                  <a:lnTo>
                    <a:pt x="1978819" y="716756"/>
                  </a:lnTo>
                  <a:lnTo>
                    <a:pt x="1881187" y="938213"/>
                  </a:lnTo>
                  <a:lnTo>
                    <a:pt x="1847850" y="1021556"/>
                  </a:lnTo>
                  <a:lnTo>
                    <a:pt x="1826419" y="1045369"/>
                  </a:lnTo>
                  <a:lnTo>
                    <a:pt x="1797844" y="1059656"/>
                  </a:lnTo>
                  <a:lnTo>
                    <a:pt x="1766887" y="1073944"/>
                  </a:lnTo>
                  <a:lnTo>
                    <a:pt x="1733550" y="1083469"/>
                  </a:lnTo>
                  <a:lnTo>
                    <a:pt x="1702594" y="1083469"/>
                  </a:lnTo>
                  <a:lnTo>
                    <a:pt x="1676400" y="1071563"/>
                  </a:lnTo>
                  <a:lnTo>
                    <a:pt x="1654969" y="1054894"/>
                  </a:lnTo>
                  <a:lnTo>
                    <a:pt x="1638300" y="1031081"/>
                  </a:lnTo>
                  <a:lnTo>
                    <a:pt x="1635919" y="992981"/>
                  </a:lnTo>
                  <a:lnTo>
                    <a:pt x="1685925" y="828675"/>
                  </a:lnTo>
                  <a:lnTo>
                    <a:pt x="1738312" y="590550"/>
                  </a:lnTo>
                  <a:lnTo>
                    <a:pt x="1788319" y="373856"/>
                  </a:lnTo>
                  <a:lnTo>
                    <a:pt x="1802606" y="278606"/>
                  </a:lnTo>
                  <a:lnTo>
                    <a:pt x="1793081" y="266700"/>
                  </a:lnTo>
                  <a:lnTo>
                    <a:pt x="1735931" y="247650"/>
                  </a:lnTo>
                  <a:lnTo>
                    <a:pt x="1681162" y="240506"/>
                  </a:lnTo>
                  <a:lnTo>
                    <a:pt x="1593056" y="242888"/>
                  </a:lnTo>
                  <a:lnTo>
                    <a:pt x="1393031" y="264319"/>
                  </a:lnTo>
                  <a:lnTo>
                    <a:pt x="1009650" y="302419"/>
                  </a:lnTo>
                  <a:lnTo>
                    <a:pt x="64293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1">
              <a:extLst>
                <a:ext uri="{FF2B5EF4-FFF2-40B4-BE49-F238E27FC236}">
                  <a16:creationId xmlns:a16="http://schemas.microsoft.com/office/drawing/2014/main" id="{DA7F82A3-9FDD-4AA3-A360-53A226F814F5}"/>
                </a:ext>
              </a:extLst>
            </p:cNvPr>
            <p:cNvSpPr/>
            <p:nvPr/>
          </p:nvSpPr>
          <p:spPr>
            <a:xfrm>
              <a:off x="5114925" y="2424113"/>
              <a:ext cx="1560512" cy="327025"/>
            </a:xfrm>
            <a:custGeom>
              <a:avLst/>
              <a:gdLst>
                <a:gd name="connsiteX0" fmla="*/ 652463 w 1559719"/>
                <a:gd name="connsiteY0" fmla="*/ 269081 h 326231"/>
                <a:gd name="connsiteX1" fmla="*/ 323850 w 1559719"/>
                <a:gd name="connsiteY1" fmla="*/ 304800 h 326231"/>
                <a:gd name="connsiteX2" fmla="*/ 61913 w 1559719"/>
                <a:gd name="connsiteY2" fmla="*/ 326231 h 326231"/>
                <a:gd name="connsiteX3" fmla="*/ 0 w 1559719"/>
                <a:gd name="connsiteY3" fmla="*/ 159543 h 326231"/>
                <a:gd name="connsiteX4" fmla="*/ 278606 w 1559719"/>
                <a:gd name="connsiteY4" fmla="*/ 138112 h 326231"/>
                <a:gd name="connsiteX5" fmla="*/ 661988 w 1559719"/>
                <a:gd name="connsiteY5" fmla="*/ 102393 h 326231"/>
                <a:gd name="connsiteX6" fmla="*/ 985838 w 1559719"/>
                <a:gd name="connsiteY6" fmla="*/ 66675 h 326231"/>
                <a:gd name="connsiteX7" fmla="*/ 1228725 w 1559719"/>
                <a:gd name="connsiteY7" fmla="*/ 33337 h 326231"/>
                <a:gd name="connsiteX8" fmla="*/ 1373981 w 1559719"/>
                <a:gd name="connsiteY8" fmla="*/ 9525 h 326231"/>
                <a:gd name="connsiteX9" fmla="*/ 1559719 w 1559719"/>
                <a:gd name="connsiteY9" fmla="*/ 0 h 326231"/>
                <a:gd name="connsiteX10" fmla="*/ 1533525 w 1559719"/>
                <a:gd name="connsiteY10" fmla="*/ 211931 h 326231"/>
                <a:gd name="connsiteX11" fmla="*/ 1431131 w 1559719"/>
                <a:gd name="connsiteY11" fmla="*/ 200025 h 326231"/>
                <a:gd name="connsiteX12" fmla="*/ 1347788 w 1559719"/>
                <a:gd name="connsiteY12" fmla="*/ 192881 h 326231"/>
                <a:gd name="connsiteX13" fmla="*/ 1264444 w 1559719"/>
                <a:gd name="connsiteY13" fmla="*/ 192881 h 326231"/>
                <a:gd name="connsiteX14" fmla="*/ 1181100 w 1559719"/>
                <a:gd name="connsiteY14" fmla="*/ 204787 h 326231"/>
                <a:gd name="connsiteX15" fmla="*/ 926306 w 1559719"/>
                <a:gd name="connsiteY15" fmla="*/ 235743 h 326231"/>
                <a:gd name="connsiteX16" fmla="*/ 652463 w 1559719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9719" h="326231">
                  <a:moveTo>
                    <a:pt x="652463" y="269081"/>
                  </a:moveTo>
                  <a:lnTo>
                    <a:pt x="323850" y="304800"/>
                  </a:lnTo>
                  <a:lnTo>
                    <a:pt x="61913" y="326231"/>
                  </a:lnTo>
                  <a:lnTo>
                    <a:pt x="0" y="159543"/>
                  </a:lnTo>
                  <a:lnTo>
                    <a:pt x="278606" y="138112"/>
                  </a:lnTo>
                  <a:lnTo>
                    <a:pt x="661988" y="102393"/>
                  </a:lnTo>
                  <a:lnTo>
                    <a:pt x="985838" y="66675"/>
                  </a:lnTo>
                  <a:lnTo>
                    <a:pt x="1228725" y="33337"/>
                  </a:lnTo>
                  <a:lnTo>
                    <a:pt x="1373981" y="9525"/>
                  </a:lnTo>
                  <a:lnTo>
                    <a:pt x="1559719" y="0"/>
                  </a:lnTo>
                  <a:lnTo>
                    <a:pt x="1533525" y="211931"/>
                  </a:lnTo>
                  <a:lnTo>
                    <a:pt x="1431131" y="200025"/>
                  </a:lnTo>
                  <a:lnTo>
                    <a:pt x="1347788" y="192881"/>
                  </a:lnTo>
                  <a:lnTo>
                    <a:pt x="1264444" y="192881"/>
                  </a:lnTo>
                  <a:lnTo>
                    <a:pt x="1181100" y="204787"/>
                  </a:lnTo>
                  <a:lnTo>
                    <a:pt x="926306" y="235743"/>
                  </a:lnTo>
                  <a:lnTo>
                    <a:pt x="652463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6">
              <a:extLst>
                <a:ext uri="{FF2B5EF4-FFF2-40B4-BE49-F238E27FC236}">
                  <a16:creationId xmlns:a16="http://schemas.microsoft.com/office/drawing/2014/main" id="{637C8042-201D-43E6-962B-D4058D59D51F}"/>
                </a:ext>
              </a:extLst>
            </p:cNvPr>
            <p:cNvSpPr/>
            <p:nvPr/>
          </p:nvSpPr>
          <p:spPr>
            <a:xfrm rot="16200000">
              <a:off x="4541837" y="3667126"/>
              <a:ext cx="3024187" cy="1757362"/>
            </a:xfrm>
            <a:custGeom>
              <a:avLst/>
              <a:gdLst>
                <a:gd name="connsiteX0" fmla="*/ 1647073 w 3023000"/>
                <a:gd name="connsiteY0" fmla="*/ 1655727 h 1756686"/>
                <a:gd name="connsiteX1" fmla="*/ 1223046 w 3023000"/>
                <a:gd name="connsiteY1" fmla="*/ 1661496 h 1756686"/>
                <a:gd name="connsiteX2" fmla="*/ 1035550 w 3023000"/>
                <a:gd name="connsiteY2" fmla="*/ 1667265 h 1756686"/>
                <a:gd name="connsiteX3" fmla="*/ 813441 w 3023000"/>
                <a:gd name="connsiteY3" fmla="*/ 1675919 h 1756686"/>
                <a:gd name="connsiteX4" fmla="*/ 597100 w 3023000"/>
                <a:gd name="connsiteY4" fmla="*/ 1687457 h 1756686"/>
                <a:gd name="connsiteX5" fmla="*/ 530755 w 3023000"/>
                <a:gd name="connsiteY5" fmla="*/ 1693226 h 1756686"/>
                <a:gd name="connsiteX6" fmla="*/ 478834 w 3023000"/>
                <a:gd name="connsiteY6" fmla="*/ 1690342 h 1756686"/>
                <a:gd name="connsiteX7" fmla="*/ 389413 w 3023000"/>
                <a:gd name="connsiteY7" fmla="*/ 1675919 h 1756686"/>
                <a:gd name="connsiteX8" fmla="*/ 236532 w 3023000"/>
                <a:gd name="connsiteY8" fmla="*/ 1635535 h 1756686"/>
                <a:gd name="connsiteX9" fmla="*/ 77882 w 3023000"/>
                <a:gd name="connsiteY9" fmla="*/ 1586498 h 1756686"/>
                <a:gd name="connsiteX10" fmla="*/ 43268 w 3023000"/>
                <a:gd name="connsiteY10" fmla="*/ 1569191 h 1756686"/>
                <a:gd name="connsiteX11" fmla="*/ 17307 w 3023000"/>
                <a:gd name="connsiteY11" fmla="*/ 1546115 h 1756686"/>
                <a:gd name="connsiteX12" fmla="*/ 0 w 3023000"/>
                <a:gd name="connsiteY12" fmla="*/ 1520154 h 1756686"/>
                <a:gd name="connsiteX13" fmla="*/ 0 w 3023000"/>
                <a:gd name="connsiteY13" fmla="*/ 1499962 h 1756686"/>
                <a:gd name="connsiteX14" fmla="*/ 5769 w 3023000"/>
                <a:gd name="connsiteY14" fmla="*/ 1476886 h 1756686"/>
                <a:gd name="connsiteX15" fmla="*/ 31730 w 3023000"/>
                <a:gd name="connsiteY15" fmla="*/ 1453809 h 1756686"/>
                <a:gd name="connsiteX16" fmla="*/ 98074 w 3023000"/>
                <a:gd name="connsiteY16" fmla="*/ 1410541 h 1756686"/>
                <a:gd name="connsiteX17" fmla="*/ 155765 w 3023000"/>
                <a:gd name="connsiteY17" fmla="*/ 1361504 h 1756686"/>
                <a:gd name="connsiteX18" fmla="*/ 556716 w 3023000"/>
                <a:gd name="connsiteY18" fmla="*/ 1378811 h 1756686"/>
                <a:gd name="connsiteX19" fmla="*/ 568254 w 3023000"/>
                <a:gd name="connsiteY19" fmla="*/ 1390349 h 1756686"/>
                <a:gd name="connsiteX20" fmla="*/ 591331 w 3023000"/>
                <a:gd name="connsiteY20" fmla="*/ 1399003 h 1756686"/>
                <a:gd name="connsiteX21" fmla="*/ 767288 w 3023000"/>
                <a:gd name="connsiteY21" fmla="*/ 1399003 h 1756686"/>
                <a:gd name="connsiteX22" fmla="*/ 1217277 w 3023000"/>
                <a:gd name="connsiteY22" fmla="*/ 1399003 h 1756686"/>
                <a:gd name="connsiteX23" fmla="*/ 1566306 w 3023000"/>
                <a:gd name="connsiteY23" fmla="*/ 1399003 h 1756686"/>
                <a:gd name="connsiteX24" fmla="*/ 1710533 w 3023000"/>
                <a:gd name="connsiteY24" fmla="*/ 1399003 h 1756686"/>
                <a:gd name="connsiteX25" fmla="*/ 2154753 w 3023000"/>
                <a:gd name="connsiteY25" fmla="*/ 1401888 h 1756686"/>
                <a:gd name="connsiteX26" fmla="*/ 2437438 w 3023000"/>
                <a:gd name="connsiteY26" fmla="*/ 1399003 h 1756686"/>
                <a:gd name="connsiteX27" fmla="*/ 2691278 w 3023000"/>
                <a:gd name="connsiteY27" fmla="*/ 1399003 h 1756686"/>
                <a:gd name="connsiteX28" fmla="*/ 2748969 w 3023000"/>
                <a:gd name="connsiteY28" fmla="*/ 1396118 h 1756686"/>
                <a:gd name="connsiteX29" fmla="*/ 2774930 w 3023000"/>
                <a:gd name="connsiteY29" fmla="*/ 1387465 h 1756686"/>
                <a:gd name="connsiteX30" fmla="*/ 2780699 w 3023000"/>
                <a:gd name="connsiteY30" fmla="*/ 1375927 h 1756686"/>
                <a:gd name="connsiteX31" fmla="*/ 2786468 w 3023000"/>
                <a:gd name="connsiteY31" fmla="*/ 1341312 h 1756686"/>
                <a:gd name="connsiteX32" fmla="*/ 2769160 w 3023000"/>
                <a:gd name="connsiteY32" fmla="*/ 1208623 h 1756686"/>
                <a:gd name="connsiteX33" fmla="*/ 2717239 w 3023000"/>
                <a:gd name="connsiteY33" fmla="*/ 871132 h 1756686"/>
                <a:gd name="connsiteX34" fmla="*/ 2682624 w 3023000"/>
                <a:gd name="connsiteY34" fmla="*/ 651906 h 1756686"/>
                <a:gd name="connsiteX35" fmla="*/ 2659548 w 3023000"/>
                <a:gd name="connsiteY35" fmla="*/ 478834 h 1756686"/>
                <a:gd name="connsiteX36" fmla="*/ 2639356 w 3023000"/>
                <a:gd name="connsiteY36" fmla="*/ 323069 h 1756686"/>
                <a:gd name="connsiteX37" fmla="*/ 2624933 w 3023000"/>
                <a:gd name="connsiteY37" fmla="*/ 178841 h 1756686"/>
                <a:gd name="connsiteX38" fmla="*/ 2622049 w 3023000"/>
                <a:gd name="connsiteY38" fmla="*/ 37499 h 1756686"/>
                <a:gd name="connsiteX39" fmla="*/ 2780699 w 3023000"/>
                <a:gd name="connsiteY39" fmla="*/ 0 h 1756686"/>
                <a:gd name="connsiteX40" fmla="*/ 2795121 w 3023000"/>
                <a:gd name="connsiteY40" fmla="*/ 210571 h 1756686"/>
                <a:gd name="connsiteX41" fmla="*/ 2812429 w 3023000"/>
                <a:gd name="connsiteY41" fmla="*/ 346145 h 1756686"/>
                <a:gd name="connsiteX42" fmla="*/ 2838389 w 3023000"/>
                <a:gd name="connsiteY42" fmla="*/ 530756 h 1756686"/>
                <a:gd name="connsiteX43" fmla="*/ 2867235 w 3023000"/>
                <a:gd name="connsiteY43" fmla="*/ 709597 h 1756686"/>
                <a:gd name="connsiteX44" fmla="*/ 2907618 w 3023000"/>
                <a:gd name="connsiteY44" fmla="*/ 946130 h 1756686"/>
                <a:gd name="connsiteX45" fmla="*/ 2936464 w 3023000"/>
                <a:gd name="connsiteY45" fmla="*/ 1110549 h 1756686"/>
                <a:gd name="connsiteX46" fmla="*/ 2953771 w 3023000"/>
                <a:gd name="connsiteY46" fmla="*/ 1214392 h 1756686"/>
                <a:gd name="connsiteX47" fmla="*/ 2968194 w 3023000"/>
                <a:gd name="connsiteY47" fmla="*/ 1263429 h 1756686"/>
                <a:gd name="connsiteX48" fmla="*/ 3002808 w 3023000"/>
                <a:gd name="connsiteY48" fmla="*/ 1344197 h 1756686"/>
                <a:gd name="connsiteX49" fmla="*/ 3017231 w 3023000"/>
                <a:gd name="connsiteY49" fmla="*/ 1378811 h 1756686"/>
                <a:gd name="connsiteX50" fmla="*/ 3023000 w 3023000"/>
                <a:gd name="connsiteY50" fmla="*/ 1404772 h 1756686"/>
                <a:gd name="connsiteX51" fmla="*/ 3011462 w 3023000"/>
                <a:gd name="connsiteY51" fmla="*/ 1459578 h 1756686"/>
                <a:gd name="connsiteX52" fmla="*/ 2973963 w 3023000"/>
                <a:gd name="connsiteY52" fmla="*/ 1540346 h 1756686"/>
                <a:gd name="connsiteX53" fmla="*/ 2913388 w 3023000"/>
                <a:gd name="connsiteY53" fmla="*/ 1618228 h 1756686"/>
                <a:gd name="connsiteX54" fmla="*/ 2849928 w 3023000"/>
                <a:gd name="connsiteY54" fmla="*/ 1687457 h 1756686"/>
                <a:gd name="connsiteX55" fmla="*/ 2812429 w 3023000"/>
                <a:gd name="connsiteY55" fmla="*/ 1727841 h 1756686"/>
                <a:gd name="connsiteX56" fmla="*/ 2774930 w 3023000"/>
                <a:gd name="connsiteY56" fmla="*/ 1748033 h 1756686"/>
                <a:gd name="connsiteX57" fmla="*/ 2737430 w 3023000"/>
                <a:gd name="connsiteY57" fmla="*/ 1756686 h 1756686"/>
                <a:gd name="connsiteX58" fmla="*/ 2711470 w 3023000"/>
                <a:gd name="connsiteY58" fmla="*/ 1756686 h 1756686"/>
                <a:gd name="connsiteX59" fmla="*/ 2653779 w 3023000"/>
                <a:gd name="connsiteY59" fmla="*/ 1727841 h 1756686"/>
                <a:gd name="connsiteX60" fmla="*/ 2593203 w 3023000"/>
                <a:gd name="connsiteY60" fmla="*/ 1701880 h 1756686"/>
                <a:gd name="connsiteX61" fmla="*/ 2552820 w 3023000"/>
                <a:gd name="connsiteY61" fmla="*/ 1693226 h 1756686"/>
                <a:gd name="connsiteX62" fmla="*/ 2431669 w 3023000"/>
                <a:gd name="connsiteY62" fmla="*/ 1684573 h 1756686"/>
                <a:gd name="connsiteX63" fmla="*/ 2004757 w 3023000"/>
                <a:gd name="connsiteY63" fmla="*/ 1664381 h 1756686"/>
                <a:gd name="connsiteX64" fmla="*/ 1647073 w 3023000"/>
                <a:gd name="connsiteY64" fmla="*/ 1655727 h 17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3000" h="1756686">
                  <a:moveTo>
                    <a:pt x="1647073" y="1655727"/>
                  </a:moveTo>
                  <a:lnTo>
                    <a:pt x="1223046" y="1661496"/>
                  </a:lnTo>
                  <a:lnTo>
                    <a:pt x="1035550" y="1667265"/>
                  </a:lnTo>
                  <a:lnTo>
                    <a:pt x="813441" y="1675919"/>
                  </a:lnTo>
                  <a:lnTo>
                    <a:pt x="597100" y="1687457"/>
                  </a:lnTo>
                  <a:lnTo>
                    <a:pt x="530755" y="1693226"/>
                  </a:lnTo>
                  <a:lnTo>
                    <a:pt x="478834" y="1690342"/>
                  </a:lnTo>
                  <a:lnTo>
                    <a:pt x="389413" y="1675919"/>
                  </a:lnTo>
                  <a:lnTo>
                    <a:pt x="236532" y="1635535"/>
                  </a:lnTo>
                  <a:lnTo>
                    <a:pt x="77882" y="1586498"/>
                  </a:lnTo>
                  <a:lnTo>
                    <a:pt x="43268" y="1569191"/>
                  </a:lnTo>
                  <a:lnTo>
                    <a:pt x="17307" y="1546115"/>
                  </a:lnTo>
                  <a:lnTo>
                    <a:pt x="0" y="1520154"/>
                  </a:lnTo>
                  <a:lnTo>
                    <a:pt x="0" y="1499962"/>
                  </a:lnTo>
                  <a:lnTo>
                    <a:pt x="5769" y="1476886"/>
                  </a:lnTo>
                  <a:lnTo>
                    <a:pt x="31730" y="1453809"/>
                  </a:lnTo>
                  <a:lnTo>
                    <a:pt x="98074" y="1410541"/>
                  </a:lnTo>
                  <a:lnTo>
                    <a:pt x="155765" y="1361504"/>
                  </a:lnTo>
                  <a:lnTo>
                    <a:pt x="556716" y="1378811"/>
                  </a:lnTo>
                  <a:lnTo>
                    <a:pt x="568254" y="1390349"/>
                  </a:lnTo>
                  <a:lnTo>
                    <a:pt x="591331" y="1399003"/>
                  </a:lnTo>
                  <a:lnTo>
                    <a:pt x="767288" y="1399003"/>
                  </a:lnTo>
                  <a:lnTo>
                    <a:pt x="1217277" y="1399003"/>
                  </a:lnTo>
                  <a:lnTo>
                    <a:pt x="1566306" y="1399003"/>
                  </a:lnTo>
                  <a:lnTo>
                    <a:pt x="1710533" y="1399003"/>
                  </a:lnTo>
                  <a:lnTo>
                    <a:pt x="2154753" y="1401888"/>
                  </a:lnTo>
                  <a:lnTo>
                    <a:pt x="2437438" y="1399003"/>
                  </a:lnTo>
                  <a:lnTo>
                    <a:pt x="2691278" y="1399003"/>
                  </a:lnTo>
                  <a:lnTo>
                    <a:pt x="2748969" y="1396118"/>
                  </a:lnTo>
                  <a:lnTo>
                    <a:pt x="2774930" y="1387465"/>
                  </a:lnTo>
                  <a:lnTo>
                    <a:pt x="2780699" y="1375927"/>
                  </a:lnTo>
                  <a:lnTo>
                    <a:pt x="2786468" y="1341312"/>
                  </a:lnTo>
                  <a:lnTo>
                    <a:pt x="2769160" y="1208623"/>
                  </a:lnTo>
                  <a:lnTo>
                    <a:pt x="2717239" y="871132"/>
                  </a:lnTo>
                  <a:lnTo>
                    <a:pt x="2682624" y="651906"/>
                  </a:lnTo>
                  <a:lnTo>
                    <a:pt x="2659548" y="478834"/>
                  </a:lnTo>
                  <a:lnTo>
                    <a:pt x="2639356" y="323069"/>
                  </a:lnTo>
                  <a:lnTo>
                    <a:pt x="2624933" y="178841"/>
                  </a:lnTo>
                  <a:cubicBezTo>
                    <a:pt x="2623972" y="131727"/>
                    <a:pt x="2623010" y="84613"/>
                    <a:pt x="2622049" y="37499"/>
                  </a:cubicBezTo>
                  <a:lnTo>
                    <a:pt x="2780699" y="0"/>
                  </a:lnTo>
                  <a:lnTo>
                    <a:pt x="2795121" y="210571"/>
                  </a:lnTo>
                  <a:lnTo>
                    <a:pt x="2812429" y="346145"/>
                  </a:lnTo>
                  <a:lnTo>
                    <a:pt x="2838389" y="530756"/>
                  </a:lnTo>
                  <a:lnTo>
                    <a:pt x="2867235" y="709597"/>
                  </a:lnTo>
                  <a:lnTo>
                    <a:pt x="2907618" y="946130"/>
                  </a:lnTo>
                  <a:lnTo>
                    <a:pt x="2936464" y="1110549"/>
                  </a:lnTo>
                  <a:lnTo>
                    <a:pt x="2953771" y="1214392"/>
                  </a:lnTo>
                  <a:lnTo>
                    <a:pt x="2968194" y="1263429"/>
                  </a:lnTo>
                  <a:lnTo>
                    <a:pt x="3002808" y="1344197"/>
                  </a:lnTo>
                  <a:lnTo>
                    <a:pt x="3017231" y="1378811"/>
                  </a:lnTo>
                  <a:lnTo>
                    <a:pt x="3023000" y="1404772"/>
                  </a:lnTo>
                  <a:lnTo>
                    <a:pt x="3011462" y="1459578"/>
                  </a:lnTo>
                  <a:lnTo>
                    <a:pt x="2973963" y="1540346"/>
                  </a:lnTo>
                  <a:lnTo>
                    <a:pt x="2913388" y="1618228"/>
                  </a:lnTo>
                  <a:lnTo>
                    <a:pt x="2849928" y="1687457"/>
                  </a:lnTo>
                  <a:lnTo>
                    <a:pt x="2812429" y="1727841"/>
                  </a:lnTo>
                  <a:lnTo>
                    <a:pt x="2774930" y="1748033"/>
                  </a:lnTo>
                  <a:lnTo>
                    <a:pt x="2737430" y="1756686"/>
                  </a:lnTo>
                  <a:lnTo>
                    <a:pt x="2711470" y="1756686"/>
                  </a:lnTo>
                  <a:lnTo>
                    <a:pt x="2653779" y="1727841"/>
                  </a:lnTo>
                  <a:lnTo>
                    <a:pt x="2593203" y="1701880"/>
                  </a:lnTo>
                  <a:lnTo>
                    <a:pt x="2552820" y="1693226"/>
                  </a:lnTo>
                  <a:lnTo>
                    <a:pt x="2431669" y="1684573"/>
                  </a:lnTo>
                  <a:lnTo>
                    <a:pt x="2004757" y="1664381"/>
                  </a:lnTo>
                  <a:lnTo>
                    <a:pt x="1647073" y="1655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8">
              <a:extLst>
                <a:ext uri="{FF2B5EF4-FFF2-40B4-BE49-F238E27FC236}">
                  <a16:creationId xmlns:a16="http://schemas.microsoft.com/office/drawing/2014/main" id="{D84C385F-36C8-426E-914E-40014D7A2AB8}"/>
                </a:ext>
              </a:extLst>
            </p:cNvPr>
            <p:cNvSpPr/>
            <p:nvPr/>
          </p:nvSpPr>
          <p:spPr>
            <a:xfrm>
              <a:off x="5938837" y="5341938"/>
              <a:ext cx="657225" cy="592137"/>
            </a:xfrm>
            <a:custGeom>
              <a:avLst/>
              <a:gdLst>
                <a:gd name="connsiteX0" fmla="*/ 254793 w 657225"/>
                <a:gd name="connsiteY0" fmla="*/ 73819 h 592931"/>
                <a:gd name="connsiteX1" fmla="*/ 466725 w 657225"/>
                <a:gd name="connsiteY1" fmla="*/ 145256 h 592931"/>
                <a:gd name="connsiteX2" fmla="*/ 531018 w 657225"/>
                <a:gd name="connsiteY2" fmla="*/ 164306 h 592931"/>
                <a:gd name="connsiteX3" fmla="*/ 557212 w 657225"/>
                <a:gd name="connsiteY3" fmla="*/ 169069 h 592931"/>
                <a:gd name="connsiteX4" fmla="*/ 576262 w 657225"/>
                <a:gd name="connsiteY4" fmla="*/ 169069 h 592931"/>
                <a:gd name="connsiteX5" fmla="*/ 607218 w 657225"/>
                <a:gd name="connsiteY5" fmla="*/ 164306 h 592931"/>
                <a:gd name="connsiteX6" fmla="*/ 657225 w 657225"/>
                <a:gd name="connsiteY6" fmla="*/ 130969 h 592931"/>
                <a:gd name="connsiteX7" fmla="*/ 645318 w 657225"/>
                <a:gd name="connsiteY7" fmla="*/ 592931 h 592931"/>
                <a:gd name="connsiteX8" fmla="*/ 597693 w 657225"/>
                <a:gd name="connsiteY8" fmla="*/ 559594 h 592931"/>
                <a:gd name="connsiteX9" fmla="*/ 502443 w 657225"/>
                <a:gd name="connsiteY9" fmla="*/ 461962 h 592931"/>
                <a:gd name="connsiteX10" fmla="*/ 440531 w 657225"/>
                <a:gd name="connsiteY10" fmla="*/ 404812 h 592931"/>
                <a:gd name="connsiteX11" fmla="*/ 319087 w 657225"/>
                <a:gd name="connsiteY11" fmla="*/ 304800 h 592931"/>
                <a:gd name="connsiteX12" fmla="*/ 171450 w 657225"/>
                <a:gd name="connsiteY12" fmla="*/ 190500 h 592931"/>
                <a:gd name="connsiteX13" fmla="*/ 52387 w 657225"/>
                <a:gd name="connsiteY13" fmla="*/ 90487 h 592931"/>
                <a:gd name="connsiteX14" fmla="*/ 11906 w 657225"/>
                <a:gd name="connsiteY14" fmla="*/ 57150 h 592931"/>
                <a:gd name="connsiteX15" fmla="*/ 0 w 657225"/>
                <a:gd name="connsiteY15" fmla="*/ 35719 h 592931"/>
                <a:gd name="connsiteX16" fmla="*/ 0 w 657225"/>
                <a:gd name="connsiteY16" fmla="*/ 16669 h 592931"/>
                <a:gd name="connsiteX17" fmla="*/ 9525 w 657225"/>
                <a:gd name="connsiteY17" fmla="*/ 4762 h 592931"/>
                <a:gd name="connsiteX18" fmla="*/ 28575 w 657225"/>
                <a:gd name="connsiteY18" fmla="*/ 0 h 592931"/>
                <a:gd name="connsiteX19" fmla="*/ 61912 w 657225"/>
                <a:gd name="connsiteY19" fmla="*/ 9525 h 592931"/>
                <a:gd name="connsiteX20" fmla="*/ 254793 w 657225"/>
                <a:gd name="connsiteY20" fmla="*/ 73819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225" h="592931">
                  <a:moveTo>
                    <a:pt x="254793" y="73819"/>
                  </a:moveTo>
                  <a:lnTo>
                    <a:pt x="466725" y="145256"/>
                  </a:lnTo>
                  <a:lnTo>
                    <a:pt x="531018" y="164306"/>
                  </a:lnTo>
                  <a:lnTo>
                    <a:pt x="557212" y="169069"/>
                  </a:lnTo>
                  <a:lnTo>
                    <a:pt x="576262" y="169069"/>
                  </a:lnTo>
                  <a:lnTo>
                    <a:pt x="607218" y="164306"/>
                  </a:lnTo>
                  <a:lnTo>
                    <a:pt x="657225" y="130969"/>
                  </a:lnTo>
                  <a:lnTo>
                    <a:pt x="645318" y="592931"/>
                  </a:lnTo>
                  <a:lnTo>
                    <a:pt x="597693" y="559594"/>
                  </a:lnTo>
                  <a:lnTo>
                    <a:pt x="502443" y="461962"/>
                  </a:lnTo>
                  <a:lnTo>
                    <a:pt x="440531" y="404812"/>
                  </a:lnTo>
                  <a:lnTo>
                    <a:pt x="319087" y="304800"/>
                  </a:lnTo>
                  <a:lnTo>
                    <a:pt x="171450" y="190500"/>
                  </a:lnTo>
                  <a:lnTo>
                    <a:pt x="52387" y="90487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61912" y="9525"/>
                  </a:lnTo>
                  <a:lnTo>
                    <a:pt x="25479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2">
              <a:extLst>
                <a:ext uri="{FF2B5EF4-FFF2-40B4-BE49-F238E27FC236}">
                  <a16:creationId xmlns:a16="http://schemas.microsoft.com/office/drawing/2014/main" id="{9F026CAE-E4FA-4FA0-B004-5AB60C58CA33}"/>
                </a:ext>
              </a:extLst>
            </p:cNvPr>
            <p:cNvSpPr/>
            <p:nvPr/>
          </p:nvSpPr>
          <p:spPr>
            <a:xfrm>
              <a:off x="5200650" y="3719513"/>
              <a:ext cx="1436687" cy="327025"/>
            </a:xfrm>
            <a:custGeom>
              <a:avLst/>
              <a:gdLst>
                <a:gd name="connsiteX0" fmla="*/ 650081 w 1435894"/>
                <a:gd name="connsiteY0" fmla="*/ 247650 h 326231"/>
                <a:gd name="connsiteX1" fmla="*/ 261938 w 1435894"/>
                <a:gd name="connsiteY1" fmla="*/ 295275 h 326231"/>
                <a:gd name="connsiteX2" fmla="*/ 7144 w 1435894"/>
                <a:gd name="connsiteY2" fmla="*/ 326231 h 326231"/>
                <a:gd name="connsiteX3" fmla="*/ 0 w 1435894"/>
                <a:gd name="connsiteY3" fmla="*/ 164306 h 326231"/>
                <a:gd name="connsiteX4" fmla="*/ 397669 w 1435894"/>
                <a:gd name="connsiteY4" fmla="*/ 121443 h 326231"/>
                <a:gd name="connsiteX5" fmla="*/ 807244 w 1435894"/>
                <a:gd name="connsiteY5" fmla="*/ 69056 h 326231"/>
                <a:gd name="connsiteX6" fmla="*/ 1178719 w 1435894"/>
                <a:gd name="connsiteY6" fmla="*/ 16668 h 326231"/>
                <a:gd name="connsiteX7" fmla="*/ 1257300 w 1435894"/>
                <a:gd name="connsiteY7" fmla="*/ 4762 h 326231"/>
                <a:gd name="connsiteX8" fmla="*/ 1293019 w 1435894"/>
                <a:gd name="connsiteY8" fmla="*/ 0 h 326231"/>
                <a:gd name="connsiteX9" fmla="*/ 1323975 w 1435894"/>
                <a:gd name="connsiteY9" fmla="*/ 2381 h 326231"/>
                <a:gd name="connsiteX10" fmla="*/ 1366838 w 1435894"/>
                <a:gd name="connsiteY10" fmla="*/ 14287 h 326231"/>
                <a:gd name="connsiteX11" fmla="*/ 1435894 w 1435894"/>
                <a:gd name="connsiteY11" fmla="*/ 42862 h 326231"/>
                <a:gd name="connsiteX12" fmla="*/ 1433513 w 1435894"/>
                <a:gd name="connsiteY12" fmla="*/ 195262 h 326231"/>
                <a:gd name="connsiteX13" fmla="*/ 1338263 w 1435894"/>
                <a:gd name="connsiteY13" fmla="*/ 171450 h 326231"/>
                <a:gd name="connsiteX14" fmla="*/ 1295400 w 1435894"/>
                <a:gd name="connsiteY14" fmla="*/ 169068 h 326231"/>
                <a:gd name="connsiteX15" fmla="*/ 1245394 w 1435894"/>
                <a:gd name="connsiteY15" fmla="*/ 171450 h 326231"/>
                <a:gd name="connsiteX16" fmla="*/ 1181100 w 1435894"/>
                <a:gd name="connsiteY16" fmla="*/ 185737 h 326231"/>
                <a:gd name="connsiteX17" fmla="*/ 650081 w 1435894"/>
                <a:gd name="connsiteY17" fmla="*/ 2476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5894" h="326231">
                  <a:moveTo>
                    <a:pt x="650081" y="247650"/>
                  </a:moveTo>
                  <a:lnTo>
                    <a:pt x="261938" y="295275"/>
                  </a:lnTo>
                  <a:lnTo>
                    <a:pt x="7144" y="326231"/>
                  </a:lnTo>
                  <a:lnTo>
                    <a:pt x="0" y="164306"/>
                  </a:lnTo>
                  <a:lnTo>
                    <a:pt x="397669" y="121443"/>
                  </a:lnTo>
                  <a:lnTo>
                    <a:pt x="807244" y="69056"/>
                  </a:lnTo>
                  <a:lnTo>
                    <a:pt x="1178719" y="16668"/>
                  </a:lnTo>
                  <a:lnTo>
                    <a:pt x="1257300" y="4762"/>
                  </a:lnTo>
                  <a:lnTo>
                    <a:pt x="1293019" y="0"/>
                  </a:lnTo>
                  <a:lnTo>
                    <a:pt x="1323975" y="2381"/>
                  </a:lnTo>
                  <a:lnTo>
                    <a:pt x="1366838" y="14287"/>
                  </a:lnTo>
                  <a:lnTo>
                    <a:pt x="1435894" y="42862"/>
                  </a:lnTo>
                  <a:cubicBezTo>
                    <a:pt x="1435100" y="93662"/>
                    <a:pt x="1434307" y="144462"/>
                    <a:pt x="1433513" y="195262"/>
                  </a:cubicBezTo>
                  <a:lnTo>
                    <a:pt x="1338263" y="171450"/>
                  </a:lnTo>
                  <a:lnTo>
                    <a:pt x="1295400" y="169068"/>
                  </a:lnTo>
                  <a:lnTo>
                    <a:pt x="1245394" y="171450"/>
                  </a:lnTo>
                  <a:lnTo>
                    <a:pt x="1181100" y="185737"/>
                  </a:lnTo>
                  <a:lnTo>
                    <a:pt x="650081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23">
              <a:extLst>
                <a:ext uri="{FF2B5EF4-FFF2-40B4-BE49-F238E27FC236}">
                  <a16:creationId xmlns:a16="http://schemas.microsoft.com/office/drawing/2014/main" id="{22E09A5D-3371-4CD4-9CCE-2D9EC955759F}"/>
                </a:ext>
              </a:extLst>
            </p:cNvPr>
            <p:cNvSpPr/>
            <p:nvPr/>
          </p:nvSpPr>
          <p:spPr>
            <a:xfrm>
              <a:off x="5195887" y="4322763"/>
              <a:ext cx="1452563" cy="320675"/>
            </a:xfrm>
            <a:custGeom>
              <a:avLst/>
              <a:gdLst>
                <a:gd name="connsiteX0" fmla="*/ 666750 w 1452562"/>
                <a:gd name="connsiteY0" fmla="*/ 245269 h 321469"/>
                <a:gd name="connsiteX1" fmla="*/ 395287 w 1452562"/>
                <a:gd name="connsiteY1" fmla="*/ 283369 h 321469"/>
                <a:gd name="connsiteX2" fmla="*/ 254793 w 1452562"/>
                <a:gd name="connsiteY2" fmla="*/ 302419 h 321469"/>
                <a:gd name="connsiteX3" fmla="*/ 0 w 1452562"/>
                <a:gd name="connsiteY3" fmla="*/ 321469 h 321469"/>
                <a:gd name="connsiteX4" fmla="*/ 0 w 1452562"/>
                <a:gd name="connsiteY4" fmla="*/ 161925 h 321469"/>
                <a:gd name="connsiteX5" fmla="*/ 123825 w 1452562"/>
                <a:gd name="connsiteY5" fmla="*/ 157162 h 321469"/>
                <a:gd name="connsiteX6" fmla="*/ 216693 w 1452562"/>
                <a:gd name="connsiteY6" fmla="*/ 147637 h 321469"/>
                <a:gd name="connsiteX7" fmla="*/ 454818 w 1452562"/>
                <a:gd name="connsiteY7" fmla="*/ 116681 h 321469"/>
                <a:gd name="connsiteX8" fmla="*/ 790575 w 1452562"/>
                <a:gd name="connsiteY8" fmla="*/ 69056 h 321469"/>
                <a:gd name="connsiteX9" fmla="*/ 1112043 w 1452562"/>
                <a:gd name="connsiteY9" fmla="*/ 23812 h 321469"/>
                <a:gd name="connsiteX10" fmla="*/ 1235868 w 1452562"/>
                <a:gd name="connsiteY10" fmla="*/ 2381 h 321469"/>
                <a:gd name="connsiteX11" fmla="*/ 1271587 w 1452562"/>
                <a:gd name="connsiteY11" fmla="*/ 0 h 321469"/>
                <a:gd name="connsiteX12" fmla="*/ 1335881 w 1452562"/>
                <a:gd name="connsiteY12" fmla="*/ 9525 h 321469"/>
                <a:gd name="connsiteX13" fmla="*/ 1450181 w 1452562"/>
                <a:gd name="connsiteY13" fmla="*/ 33337 h 321469"/>
                <a:gd name="connsiteX14" fmla="*/ 1452562 w 1452562"/>
                <a:gd name="connsiteY14" fmla="*/ 192881 h 321469"/>
                <a:gd name="connsiteX15" fmla="*/ 1321593 w 1452562"/>
                <a:gd name="connsiteY15" fmla="*/ 169069 h 321469"/>
                <a:gd name="connsiteX16" fmla="*/ 1285875 w 1452562"/>
                <a:gd name="connsiteY16" fmla="*/ 166687 h 321469"/>
                <a:gd name="connsiteX17" fmla="*/ 1212056 w 1452562"/>
                <a:gd name="connsiteY17" fmla="*/ 171450 h 321469"/>
                <a:gd name="connsiteX18" fmla="*/ 1066800 w 1452562"/>
                <a:gd name="connsiteY18" fmla="*/ 185737 h 321469"/>
                <a:gd name="connsiteX19" fmla="*/ 878681 w 1452562"/>
                <a:gd name="connsiteY19" fmla="*/ 216694 h 321469"/>
                <a:gd name="connsiteX20" fmla="*/ 666750 w 1452562"/>
                <a:gd name="connsiteY20" fmla="*/ 245269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21469">
                  <a:moveTo>
                    <a:pt x="666750" y="245269"/>
                  </a:moveTo>
                  <a:lnTo>
                    <a:pt x="395287" y="283369"/>
                  </a:lnTo>
                  <a:lnTo>
                    <a:pt x="254793" y="302419"/>
                  </a:lnTo>
                  <a:lnTo>
                    <a:pt x="0" y="321469"/>
                  </a:lnTo>
                  <a:lnTo>
                    <a:pt x="0" y="161925"/>
                  </a:lnTo>
                  <a:lnTo>
                    <a:pt x="123825" y="157162"/>
                  </a:lnTo>
                  <a:lnTo>
                    <a:pt x="216693" y="147637"/>
                  </a:lnTo>
                  <a:lnTo>
                    <a:pt x="454818" y="116681"/>
                  </a:lnTo>
                  <a:lnTo>
                    <a:pt x="790575" y="69056"/>
                  </a:lnTo>
                  <a:lnTo>
                    <a:pt x="1112043" y="23812"/>
                  </a:lnTo>
                  <a:lnTo>
                    <a:pt x="1235868" y="2381"/>
                  </a:lnTo>
                  <a:lnTo>
                    <a:pt x="1271587" y="0"/>
                  </a:lnTo>
                  <a:lnTo>
                    <a:pt x="1335881" y="9525"/>
                  </a:lnTo>
                  <a:lnTo>
                    <a:pt x="1450181" y="33337"/>
                  </a:lnTo>
                  <a:cubicBezTo>
                    <a:pt x="1450975" y="86518"/>
                    <a:pt x="1451768" y="139700"/>
                    <a:pt x="1452562" y="192881"/>
                  </a:cubicBezTo>
                  <a:lnTo>
                    <a:pt x="1321593" y="169069"/>
                  </a:lnTo>
                  <a:lnTo>
                    <a:pt x="1285875" y="166687"/>
                  </a:lnTo>
                  <a:lnTo>
                    <a:pt x="1212056" y="171450"/>
                  </a:lnTo>
                  <a:lnTo>
                    <a:pt x="1066800" y="185737"/>
                  </a:lnTo>
                  <a:lnTo>
                    <a:pt x="878681" y="216694"/>
                  </a:lnTo>
                  <a:lnTo>
                    <a:pt x="6667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0850" name="グループ化 1">
            <a:extLst>
              <a:ext uri="{FF2B5EF4-FFF2-40B4-BE49-F238E27FC236}">
                <a16:creationId xmlns:a16="http://schemas.microsoft.com/office/drawing/2014/main" id="{5D1BC1B7-94FC-4895-9C9F-6F0F9593D1D8}"/>
              </a:ext>
            </a:extLst>
          </p:cNvPr>
          <p:cNvGrpSpPr>
            <a:grpSpLocks/>
          </p:cNvGrpSpPr>
          <p:nvPr/>
        </p:nvGrpSpPr>
        <p:grpSpPr bwMode="auto">
          <a:xfrm>
            <a:off x="2579688" y="1524000"/>
            <a:ext cx="4535487" cy="4533900"/>
            <a:chOff x="2579688" y="1524000"/>
            <a:chExt cx="4535487" cy="45339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BCAF49D-A754-45D4-92E1-B38D35ECB41A}"/>
                </a:ext>
              </a:extLst>
            </p:cNvPr>
            <p:cNvSpPr/>
            <p:nvPr/>
          </p:nvSpPr>
          <p:spPr>
            <a:xfrm>
              <a:off x="3038475" y="1524000"/>
              <a:ext cx="1017588" cy="1328738"/>
            </a:xfrm>
            <a:custGeom>
              <a:avLst/>
              <a:gdLst>
                <a:gd name="connsiteX0" fmla="*/ 719138 w 1016794"/>
                <a:gd name="connsiteY0" fmla="*/ 657225 h 1328738"/>
                <a:gd name="connsiteX1" fmla="*/ 540544 w 1016794"/>
                <a:gd name="connsiteY1" fmla="*/ 852488 h 1328738"/>
                <a:gd name="connsiteX2" fmla="*/ 371475 w 1016794"/>
                <a:gd name="connsiteY2" fmla="*/ 1035844 h 1328738"/>
                <a:gd name="connsiteX3" fmla="*/ 269081 w 1016794"/>
                <a:gd name="connsiteY3" fmla="*/ 1150144 h 1328738"/>
                <a:gd name="connsiteX4" fmla="*/ 171450 w 1016794"/>
                <a:gd name="connsiteY4" fmla="*/ 1254919 h 1328738"/>
                <a:gd name="connsiteX5" fmla="*/ 97631 w 1016794"/>
                <a:gd name="connsiteY5" fmla="*/ 1328738 h 1328738"/>
                <a:gd name="connsiteX6" fmla="*/ 0 w 1016794"/>
                <a:gd name="connsiteY6" fmla="*/ 1252538 h 1328738"/>
                <a:gd name="connsiteX7" fmla="*/ 47625 w 1016794"/>
                <a:gd name="connsiteY7" fmla="*/ 1183481 h 1328738"/>
                <a:gd name="connsiteX8" fmla="*/ 102394 w 1016794"/>
                <a:gd name="connsiteY8" fmla="*/ 1114425 h 1328738"/>
                <a:gd name="connsiteX9" fmla="*/ 238125 w 1016794"/>
                <a:gd name="connsiteY9" fmla="*/ 942975 h 1328738"/>
                <a:gd name="connsiteX10" fmla="*/ 328613 w 1016794"/>
                <a:gd name="connsiteY10" fmla="*/ 814388 h 1328738"/>
                <a:gd name="connsiteX11" fmla="*/ 459581 w 1016794"/>
                <a:gd name="connsiteY11" fmla="*/ 626269 h 1328738"/>
                <a:gd name="connsiteX12" fmla="*/ 533400 w 1016794"/>
                <a:gd name="connsiteY12" fmla="*/ 509588 h 1328738"/>
                <a:gd name="connsiteX13" fmla="*/ 628650 w 1016794"/>
                <a:gd name="connsiteY13" fmla="*/ 369094 h 1328738"/>
                <a:gd name="connsiteX14" fmla="*/ 666750 w 1016794"/>
                <a:gd name="connsiteY14" fmla="*/ 314325 h 1328738"/>
                <a:gd name="connsiteX15" fmla="*/ 697706 w 1016794"/>
                <a:gd name="connsiteY15" fmla="*/ 266700 h 1328738"/>
                <a:gd name="connsiteX16" fmla="*/ 704850 w 1016794"/>
                <a:gd name="connsiteY16" fmla="*/ 238125 h 1328738"/>
                <a:gd name="connsiteX17" fmla="*/ 704850 w 1016794"/>
                <a:gd name="connsiteY17" fmla="*/ 209550 h 1328738"/>
                <a:gd name="connsiteX18" fmla="*/ 700088 w 1016794"/>
                <a:gd name="connsiteY18" fmla="*/ 183356 h 1328738"/>
                <a:gd name="connsiteX19" fmla="*/ 678656 w 1016794"/>
                <a:gd name="connsiteY19" fmla="*/ 145256 h 1328738"/>
                <a:gd name="connsiteX20" fmla="*/ 626269 w 1016794"/>
                <a:gd name="connsiteY20" fmla="*/ 92869 h 1328738"/>
                <a:gd name="connsiteX21" fmla="*/ 597694 w 1016794"/>
                <a:gd name="connsiteY21" fmla="*/ 64294 h 1328738"/>
                <a:gd name="connsiteX22" fmla="*/ 590550 w 1016794"/>
                <a:gd name="connsiteY22" fmla="*/ 52388 h 1328738"/>
                <a:gd name="connsiteX23" fmla="*/ 583406 w 1016794"/>
                <a:gd name="connsiteY23" fmla="*/ 30956 h 1328738"/>
                <a:gd name="connsiteX24" fmla="*/ 585788 w 1016794"/>
                <a:gd name="connsiteY24" fmla="*/ 14288 h 1328738"/>
                <a:gd name="connsiteX25" fmla="*/ 595313 w 1016794"/>
                <a:gd name="connsiteY25" fmla="*/ 2381 h 1328738"/>
                <a:gd name="connsiteX26" fmla="*/ 611981 w 1016794"/>
                <a:gd name="connsiteY26" fmla="*/ 0 h 1328738"/>
                <a:gd name="connsiteX27" fmla="*/ 635794 w 1016794"/>
                <a:gd name="connsiteY27" fmla="*/ 7144 h 1328738"/>
                <a:gd name="connsiteX28" fmla="*/ 714375 w 1016794"/>
                <a:gd name="connsiteY28" fmla="*/ 54769 h 1328738"/>
                <a:gd name="connsiteX29" fmla="*/ 816769 w 1016794"/>
                <a:gd name="connsiteY29" fmla="*/ 116681 h 1328738"/>
                <a:gd name="connsiteX30" fmla="*/ 881063 w 1016794"/>
                <a:gd name="connsiteY30" fmla="*/ 159544 h 1328738"/>
                <a:gd name="connsiteX31" fmla="*/ 933450 w 1016794"/>
                <a:gd name="connsiteY31" fmla="*/ 200025 h 1328738"/>
                <a:gd name="connsiteX32" fmla="*/ 981075 w 1016794"/>
                <a:gd name="connsiteY32" fmla="*/ 242888 h 1328738"/>
                <a:gd name="connsiteX33" fmla="*/ 1002506 w 1016794"/>
                <a:gd name="connsiteY33" fmla="*/ 271463 h 1328738"/>
                <a:gd name="connsiteX34" fmla="*/ 1014413 w 1016794"/>
                <a:gd name="connsiteY34" fmla="*/ 297656 h 1328738"/>
                <a:gd name="connsiteX35" fmla="*/ 1016794 w 1016794"/>
                <a:gd name="connsiteY35" fmla="*/ 314325 h 1328738"/>
                <a:gd name="connsiteX36" fmla="*/ 1009650 w 1016794"/>
                <a:gd name="connsiteY36" fmla="*/ 342900 h 1328738"/>
                <a:gd name="connsiteX37" fmla="*/ 985838 w 1016794"/>
                <a:gd name="connsiteY37" fmla="*/ 373856 h 1328738"/>
                <a:gd name="connsiteX38" fmla="*/ 919163 w 1016794"/>
                <a:gd name="connsiteY38" fmla="*/ 433388 h 1328738"/>
                <a:gd name="connsiteX39" fmla="*/ 719138 w 1016794"/>
                <a:gd name="connsiteY39" fmla="*/ 65722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6794" h="1328738">
                  <a:moveTo>
                    <a:pt x="719138" y="657225"/>
                  </a:moveTo>
                  <a:lnTo>
                    <a:pt x="540544" y="852488"/>
                  </a:lnTo>
                  <a:lnTo>
                    <a:pt x="371475" y="1035844"/>
                  </a:lnTo>
                  <a:lnTo>
                    <a:pt x="269081" y="1150144"/>
                  </a:lnTo>
                  <a:lnTo>
                    <a:pt x="171450" y="1254919"/>
                  </a:lnTo>
                  <a:lnTo>
                    <a:pt x="97631" y="1328738"/>
                  </a:lnTo>
                  <a:lnTo>
                    <a:pt x="0" y="1252538"/>
                  </a:lnTo>
                  <a:lnTo>
                    <a:pt x="47625" y="1183481"/>
                  </a:lnTo>
                  <a:lnTo>
                    <a:pt x="102394" y="1114425"/>
                  </a:lnTo>
                  <a:lnTo>
                    <a:pt x="238125" y="942975"/>
                  </a:lnTo>
                  <a:lnTo>
                    <a:pt x="328613" y="814388"/>
                  </a:lnTo>
                  <a:lnTo>
                    <a:pt x="459581" y="626269"/>
                  </a:lnTo>
                  <a:lnTo>
                    <a:pt x="533400" y="509588"/>
                  </a:lnTo>
                  <a:lnTo>
                    <a:pt x="628650" y="369094"/>
                  </a:lnTo>
                  <a:lnTo>
                    <a:pt x="666750" y="314325"/>
                  </a:lnTo>
                  <a:lnTo>
                    <a:pt x="697706" y="266700"/>
                  </a:lnTo>
                  <a:lnTo>
                    <a:pt x="704850" y="238125"/>
                  </a:lnTo>
                  <a:lnTo>
                    <a:pt x="704850" y="209550"/>
                  </a:lnTo>
                  <a:lnTo>
                    <a:pt x="700088" y="183356"/>
                  </a:lnTo>
                  <a:lnTo>
                    <a:pt x="678656" y="145256"/>
                  </a:lnTo>
                  <a:lnTo>
                    <a:pt x="626269" y="92869"/>
                  </a:lnTo>
                  <a:lnTo>
                    <a:pt x="597694" y="64294"/>
                  </a:lnTo>
                  <a:lnTo>
                    <a:pt x="590550" y="52388"/>
                  </a:lnTo>
                  <a:lnTo>
                    <a:pt x="583406" y="30956"/>
                  </a:lnTo>
                  <a:lnTo>
                    <a:pt x="585788" y="14288"/>
                  </a:lnTo>
                  <a:lnTo>
                    <a:pt x="595313" y="2381"/>
                  </a:lnTo>
                  <a:lnTo>
                    <a:pt x="611981" y="0"/>
                  </a:lnTo>
                  <a:lnTo>
                    <a:pt x="635794" y="7144"/>
                  </a:lnTo>
                  <a:lnTo>
                    <a:pt x="714375" y="54769"/>
                  </a:lnTo>
                  <a:lnTo>
                    <a:pt x="816769" y="116681"/>
                  </a:lnTo>
                  <a:lnTo>
                    <a:pt x="881063" y="159544"/>
                  </a:lnTo>
                  <a:lnTo>
                    <a:pt x="933450" y="200025"/>
                  </a:lnTo>
                  <a:lnTo>
                    <a:pt x="981075" y="242888"/>
                  </a:lnTo>
                  <a:lnTo>
                    <a:pt x="1002506" y="271463"/>
                  </a:lnTo>
                  <a:lnTo>
                    <a:pt x="1014413" y="297656"/>
                  </a:lnTo>
                  <a:lnTo>
                    <a:pt x="1016794" y="314325"/>
                  </a:lnTo>
                  <a:lnTo>
                    <a:pt x="1009650" y="342900"/>
                  </a:lnTo>
                  <a:lnTo>
                    <a:pt x="985838" y="373856"/>
                  </a:lnTo>
                  <a:lnTo>
                    <a:pt x="919163" y="433388"/>
                  </a:lnTo>
                  <a:lnTo>
                    <a:pt x="71913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FB7EE27-B008-455A-A1E2-111C797C6400}"/>
                </a:ext>
              </a:extLst>
            </p:cNvPr>
            <p:cNvSpPr/>
            <p:nvPr/>
          </p:nvSpPr>
          <p:spPr>
            <a:xfrm>
              <a:off x="4194175" y="4124325"/>
              <a:ext cx="525463" cy="973138"/>
            </a:xfrm>
            <a:custGeom>
              <a:avLst/>
              <a:gdLst>
                <a:gd name="connsiteX0" fmla="*/ 245269 w 526257"/>
                <a:gd name="connsiteY0" fmla="*/ 704850 h 973931"/>
                <a:gd name="connsiteX1" fmla="*/ 135732 w 526257"/>
                <a:gd name="connsiteY1" fmla="*/ 383381 h 973931"/>
                <a:gd name="connsiteX2" fmla="*/ 66675 w 526257"/>
                <a:gd name="connsiteY2" fmla="*/ 202406 h 973931"/>
                <a:gd name="connsiteX3" fmla="*/ 16669 w 526257"/>
                <a:gd name="connsiteY3" fmla="*/ 71438 h 973931"/>
                <a:gd name="connsiteX4" fmla="*/ 4763 w 526257"/>
                <a:gd name="connsiteY4" fmla="*/ 42863 h 973931"/>
                <a:gd name="connsiteX5" fmla="*/ 0 w 526257"/>
                <a:gd name="connsiteY5" fmla="*/ 26194 h 973931"/>
                <a:gd name="connsiteX6" fmla="*/ 2382 w 526257"/>
                <a:gd name="connsiteY6" fmla="*/ 11906 h 973931"/>
                <a:gd name="connsiteX7" fmla="*/ 9525 w 526257"/>
                <a:gd name="connsiteY7" fmla="*/ 0 h 973931"/>
                <a:gd name="connsiteX8" fmla="*/ 26194 w 526257"/>
                <a:gd name="connsiteY8" fmla="*/ 0 h 973931"/>
                <a:gd name="connsiteX9" fmla="*/ 47625 w 526257"/>
                <a:gd name="connsiteY9" fmla="*/ 4763 h 973931"/>
                <a:gd name="connsiteX10" fmla="*/ 71438 w 526257"/>
                <a:gd name="connsiteY10" fmla="*/ 26194 h 973931"/>
                <a:gd name="connsiteX11" fmla="*/ 173832 w 526257"/>
                <a:gd name="connsiteY11" fmla="*/ 154781 h 973931"/>
                <a:gd name="connsiteX12" fmla="*/ 290513 w 526257"/>
                <a:gd name="connsiteY12" fmla="*/ 290513 h 973931"/>
                <a:gd name="connsiteX13" fmla="*/ 354807 w 526257"/>
                <a:gd name="connsiteY13" fmla="*/ 366713 h 973931"/>
                <a:gd name="connsiteX14" fmla="*/ 414338 w 526257"/>
                <a:gd name="connsiteY14" fmla="*/ 438150 h 973931"/>
                <a:gd name="connsiteX15" fmla="*/ 438150 w 526257"/>
                <a:gd name="connsiteY15" fmla="*/ 469106 h 973931"/>
                <a:gd name="connsiteX16" fmla="*/ 464344 w 526257"/>
                <a:gd name="connsiteY16" fmla="*/ 509588 h 973931"/>
                <a:gd name="connsiteX17" fmla="*/ 488157 w 526257"/>
                <a:gd name="connsiteY17" fmla="*/ 559594 h 973931"/>
                <a:gd name="connsiteX18" fmla="*/ 502444 w 526257"/>
                <a:gd name="connsiteY18" fmla="*/ 604838 h 973931"/>
                <a:gd name="connsiteX19" fmla="*/ 519113 w 526257"/>
                <a:gd name="connsiteY19" fmla="*/ 657225 h 973931"/>
                <a:gd name="connsiteX20" fmla="*/ 523875 w 526257"/>
                <a:gd name="connsiteY20" fmla="*/ 709613 h 973931"/>
                <a:gd name="connsiteX21" fmla="*/ 526257 w 526257"/>
                <a:gd name="connsiteY21" fmla="*/ 764381 h 973931"/>
                <a:gd name="connsiteX22" fmla="*/ 516732 w 526257"/>
                <a:gd name="connsiteY22" fmla="*/ 828675 h 973931"/>
                <a:gd name="connsiteX23" fmla="*/ 507207 w 526257"/>
                <a:gd name="connsiteY23" fmla="*/ 859631 h 973931"/>
                <a:gd name="connsiteX24" fmla="*/ 490538 w 526257"/>
                <a:gd name="connsiteY24" fmla="*/ 900113 h 973931"/>
                <a:gd name="connsiteX25" fmla="*/ 471488 w 526257"/>
                <a:gd name="connsiteY25" fmla="*/ 926306 h 973931"/>
                <a:gd name="connsiteX26" fmla="*/ 440532 w 526257"/>
                <a:gd name="connsiteY26" fmla="*/ 954881 h 973931"/>
                <a:gd name="connsiteX27" fmla="*/ 414338 w 526257"/>
                <a:gd name="connsiteY27" fmla="*/ 969169 h 973931"/>
                <a:gd name="connsiteX28" fmla="*/ 395288 w 526257"/>
                <a:gd name="connsiteY28" fmla="*/ 973931 h 973931"/>
                <a:gd name="connsiteX29" fmla="*/ 369094 w 526257"/>
                <a:gd name="connsiteY29" fmla="*/ 969169 h 973931"/>
                <a:gd name="connsiteX30" fmla="*/ 347663 w 526257"/>
                <a:gd name="connsiteY30" fmla="*/ 959644 h 973931"/>
                <a:gd name="connsiteX31" fmla="*/ 319088 w 526257"/>
                <a:gd name="connsiteY31" fmla="*/ 933450 h 973931"/>
                <a:gd name="connsiteX32" fmla="*/ 307182 w 526257"/>
                <a:gd name="connsiteY32" fmla="*/ 904875 h 973931"/>
                <a:gd name="connsiteX33" fmla="*/ 278607 w 526257"/>
                <a:gd name="connsiteY33" fmla="*/ 814388 h 973931"/>
                <a:gd name="connsiteX34" fmla="*/ 245269 w 526257"/>
                <a:gd name="connsiteY34" fmla="*/ 70485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6257" h="973931">
                  <a:moveTo>
                    <a:pt x="245269" y="704850"/>
                  </a:moveTo>
                  <a:lnTo>
                    <a:pt x="135732" y="383381"/>
                  </a:lnTo>
                  <a:lnTo>
                    <a:pt x="66675" y="202406"/>
                  </a:lnTo>
                  <a:lnTo>
                    <a:pt x="16669" y="71438"/>
                  </a:lnTo>
                  <a:lnTo>
                    <a:pt x="4763" y="42863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71438" y="26194"/>
                  </a:lnTo>
                  <a:lnTo>
                    <a:pt x="173832" y="154781"/>
                  </a:lnTo>
                  <a:lnTo>
                    <a:pt x="290513" y="290513"/>
                  </a:lnTo>
                  <a:lnTo>
                    <a:pt x="354807" y="366713"/>
                  </a:lnTo>
                  <a:lnTo>
                    <a:pt x="414338" y="438150"/>
                  </a:lnTo>
                  <a:lnTo>
                    <a:pt x="438150" y="469106"/>
                  </a:lnTo>
                  <a:lnTo>
                    <a:pt x="464344" y="509588"/>
                  </a:lnTo>
                  <a:lnTo>
                    <a:pt x="488157" y="559594"/>
                  </a:lnTo>
                  <a:lnTo>
                    <a:pt x="502444" y="604838"/>
                  </a:lnTo>
                  <a:lnTo>
                    <a:pt x="519113" y="657225"/>
                  </a:lnTo>
                  <a:lnTo>
                    <a:pt x="523875" y="709613"/>
                  </a:lnTo>
                  <a:lnTo>
                    <a:pt x="526257" y="764381"/>
                  </a:lnTo>
                  <a:lnTo>
                    <a:pt x="516732" y="828675"/>
                  </a:lnTo>
                  <a:lnTo>
                    <a:pt x="507207" y="859631"/>
                  </a:lnTo>
                  <a:lnTo>
                    <a:pt x="490538" y="900113"/>
                  </a:lnTo>
                  <a:lnTo>
                    <a:pt x="471488" y="926306"/>
                  </a:lnTo>
                  <a:lnTo>
                    <a:pt x="440532" y="954881"/>
                  </a:lnTo>
                  <a:lnTo>
                    <a:pt x="414338" y="969169"/>
                  </a:lnTo>
                  <a:lnTo>
                    <a:pt x="395288" y="973931"/>
                  </a:lnTo>
                  <a:lnTo>
                    <a:pt x="369094" y="969169"/>
                  </a:lnTo>
                  <a:lnTo>
                    <a:pt x="347663" y="959644"/>
                  </a:lnTo>
                  <a:lnTo>
                    <a:pt x="319088" y="933450"/>
                  </a:lnTo>
                  <a:lnTo>
                    <a:pt x="307182" y="904875"/>
                  </a:lnTo>
                  <a:lnTo>
                    <a:pt x="278607" y="814388"/>
                  </a:lnTo>
                  <a:lnTo>
                    <a:pt x="2452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31A4AA8-D7A5-4B4A-A4FC-5C35477956B0}"/>
                </a:ext>
              </a:extLst>
            </p:cNvPr>
            <p:cNvSpPr/>
            <p:nvPr/>
          </p:nvSpPr>
          <p:spPr>
            <a:xfrm>
              <a:off x="4718050" y="1771650"/>
              <a:ext cx="530225" cy="1128713"/>
            </a:xfrm>
            <a:custGeom>
              <a:avLst/>
              <a:gdLst>
                <a:gd name="connsiteX0" fmla="*/ 211932 w 531019"/>
                <a:gd name="connsiteY0" fmla="*/ 621506 h 1128713"/>
                <a:gd name="connsiteX1" fmla="*/ 169069 w 531019"/>
                <a:gd name="connsiteY1" fmla="*/ 378619 h 1128713"/>
                <a:gd name="connsiteX2" fmla="*/ 140494 w 531019"/>
                <a:gd name="connsiteY2" fmla="*/ 261938 h 1128713"/>
                <a:gd name="connsiteX3" fmla="*/ 133350 w 531019"/>
                <a:gd name="connsiteY3" fmla="*/ 242888 h 1128713"/>
                <a:gd name="connsiteX4" fmla="*/ 114300 w 531019"/>
                <a:gd name="connsiteY4" fmla="*/ 204788 h 1128713"/>
                <a:gd name="connsiteX5" fmla="*/ 73819 w 531019"/>
                <a:gd name="connsiteY5" fmla="*/ 152400 h 1128713"/>
                <a:gd name="connsiteX6" fmla="*/ 19050 w 531019"/>
                <a:gd name="connsiteY6" fmla="*/ 95250 h 1128713"/>
                <a:gd name="connsiteX7" fmla="*/ 9525 w 531019"/>
                <a:gd name="connsiteY7" fmla="*/ 80963 h 1128713"/>
                <a:gd name="connsiteX8" fmla="*/ 0 w 531019"/>
                <a:gd name="connsiteY8" fmla="*/ 64294 h 1128713"/>
                <a:gd name="connsiteX9" fmla="*/ 0 w 531019"/>
                <a:gd name="connsiteY9" fmla="*/ 38100 h 1128713"/>
                <a:gd name="connsiteX10" fmla="*/ 11907 w 531019"/>
                <a:gd name="connsiteY10" fmla="*/ 16669 h 1128713"/>
                <a:gd name="connsiteX11" fmla="*/ 28575 w 531019"/>
                <a:gd name="connsiteY11" fmla="*/ 7144 h 1128713"/>
                <a:gd name="connsiteX12" fmla="*/ 59532 w 531019"/>
                <a:gd name="connsiteY12" fmla="*/ 0 h 1128713"/>
                <a:gd name="connsiteX13" fmla="*/ 114300 w 531019"/>
                <a:gd name="connsiteY13" fmla="*/ 7144 h 1128713"/>
                <a:gd name="connsiteX14" fmla="*/ 176213 w 531019"/>
                <a:gd name="connsiteY14" fmla="*/ 26194 h 1128713"/>
                <a:gd name="connsiteX15" fmla="*/ 269082 w 531019"/>
                <a:gd name="connsiteY15" fmla="*/ 61913 h 1128713"/>
                <a:gd name="connsiteX16" fmla="*/ 340519 w 531019"/>
                <a:gd name="connsiteY16" fmla="*/ 97631 h 1128713"/>
                <a:gd name="connsiteX17" fmla="*/ 357188 w 531019"/>
                <a:gd name="connsiteY17" fmla="*/ 207169 h 1128713"/>
                <a:gd name="connsiteX18" fmla="*/ 404813 w 531019"/>
                <a:gd name="connsiteY18" fmla="*/ 454819 h 1128713"/>
                <a:gd name="connsiteX19" fmla="*/ 440532 w 531019"/>
                <a:gd name="connsiteY19" fmla="*/ 650081 h 1128713"/>
                <a:gd name="connsiteX20" fmla="*/ 481013 w 531019"/>
                <a:gd name="connsiteY20" fmla="*/ 833438 h 1128713"/>
                <a:gd name="connsiteX21" fmla="*/ 531019 w 531019"/>
                <a:gd name="connsiteY21" fmla="*/ 945356 h 1128713"/>
                <a:gd name="connsiteX22" fmla="*/ 488157 w 531019"/>
                <a:gd name="connsiteY22" fmla="*/ 1028700 h 1128713"/>
                <a:gd name="connsiteX23" fmla="*/ 445294 w 531019"/>
                <a:gd name="connsiteY23" fmla="*/ 1092994 h 1128713"/>
                <a:gd name="connsiteX24" fmla="*/ 409575 w 531019"/>
                <a:gd name="connsiteY24" fmla="*/ 1126331 h 1128713"/>
                <a:gd name="connsiteX25" fmla="*/ 397669 w 531019"/>
                <a:gd name="connsiteY25" fmla="*/ 1128713 h 1128713"/>
                <a:gd name="connsiteX26" fmla="*/ 369094 w 531019"/>
                <a:gd name="connsiteY26" fmla="*/ 1114425 h 1128713"/>
                <a:gd name="connsiteX27" fmla="*/ 316707 w 531019"/>
                <a:gd name="connsiteY27" fmla="*/ 1076325 h 1128713"/>
                <a:gd name="connsiteX28" fmla="*/ 290513 w 531019"/>
                <a:gd name="connsiteY28" fmla="*/ 1047750 h 1128713"/>
                <a:gd name="connsiteX29" fmla="*/ 266700 w 531019"/>
                <a:gd name="connsiteY29" fmla="*/ 1007269 h 1128713"/>
                <a:gd name="connsiteX30" fmla="*/ 250032 w 531019"/>
                <a:gd name="connsiteY30" fmla="*/ 959644 h 1128713"/>
                <a:gd name="connsiteX31" fmla="*/ 250032 w 531019"/>
                <a:gd name="connsiteY31" fmla="*/ 883444 h 1128713"/>
                <a:gd name="connsiteX32" fmla="*/ 240507 w 531019"/>
                <a:gd name="connsiteY32" fmla="*/ 790575 h 1128713"/>
                <a:gd name="connsiteX33" fmla="*/ 211932 w 531019"/>
                <a:gd name="connsiteY33" fmla="*/ 621506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1019" h="1128713">
                  <a:moveTo>
                    <a:pt x="211932" y="621506"/>
                  </a:moveTo>
                  <a:lnTo>
                    <a:pt x="169069" y="378619"/>
                  </a:lnTo>
                  <a:lnTo>
                    <a:pt x="140494" y="261938"/>
                  </a:lnTo>
                  <a:lnTo>
                    <a:pt x="133350" y="242888"/>
                  </a:lnTo>
                  <a:lnTo>
                    <a:pt x="114300" y="204788"/>
                  </a:lnTo>
                  <a:lnTo>
                    <a:pt x="73819" y="152400"/>
                  </a:lnTo>
                  <a:lnTo>
                    <a:pt x="19050" y="95250"/>
                  </a:lnTo>
                  <a:lnTo>
                    <a:pt x="9525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11907" y="16669"/>
                  </a:lnTo>
                  <a:lnTo>
                    <a:pt x="28575" y="7144"/>
                  </a:lnTo>
                  <a:lnTo>
                    <a:pt x="59532" y="0"/>
                  </a:lnTo>
                  <a:lnTo>
                    <a:pt x="114300" y="7144"/>
                  </a:lnTo>
                  <a:lnTo>
                    <a:pt x="176213" y="26194"/>
                  </a:lnTo>
                  <a:lnTo>
                    <a:pt x="269082" y="61913"/>
                  </a:lnTo>
                  <a:lnTo>
                    <a:pt x="340519" y="97631"/>
                  </a:lnTo>
                  <a:lnTo>
                    <a:pt x="357188" y="207169"/>
                  </a:lnTo>
                  <a:lnTo>
                    <a:pt x="404813" y="454819"/>
                  </a:lnTo>
                  <a:lnTo>
                    <a:pt x="440532" y="650081"/>
                  </a:lnTo>
                  <a:lnTo>
                    <a:pt x="481013" y="833438"/>
                  </a:lnTo>
                  <a:lnTo>
                    <a:pt x="531019" y="945356"/>
                  </a:lnTo>
                  <a:lnTo>
                    <a:pt x="488157" y="1028700"/>
                  </a:lnTo>
                  <a:lnTo>
                    <a:pt x="445294" y="1092994"/>
                  </a:lnTo>
                  <a:lnTo>
                    <a:pt x="409575" y="1126331"/>
                  </a:lnTo>
                  <a:lnTo>
                    <a:pt x="397669" y="1128713"/>
                  </a:lnTo>
                  <a:lnTo>
                    <a:pt x="369094" y="1114425"/>
                  </a:lnTo>
                  <a:lnTo>
                    <a:pt x="316707" y="1076325"/>
                  </a:lnTo>
                  <a:lnTo>
                    <a:pt x="290513" y="1047750"/>
                  </a:lnTo>
                  <a:lnTo>
                    <a:pt x="266700" y="1007269"/>
                  </a:lnTo>
                  <a:lnTo>
                    <a:pt x="250032" y="959644"/>
                  </a:lnTo>
                  <a:lnTo>
                    <a:pt x="250032" y="883444"/>
                  </a:lnTo>
                  <a:lnTo>
                    <a:pt x="240507" y="790575"/>
                  </a:lnTo>
                  <a:lnTo>
                    <a:pt x="211932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4E59449-4D73-42EE-9CA4-1B820311C427}"/>
                </a:ext>
              </a:extLst>
            </p:cNvPr>
            <p:cNvSpPr/>
            <p:nvPr/>
          </p:nvSpPr>
          <p:spPr>
            <a:xfrm rot="16200000">
              <a:off x="3776663" y="4335463"/>
              <a:ext cx="2640012" cy="373062"/>
            </a:xfrm>
            <a:custGeom>
              <a:avLst/>
              <a:gdLst>
                <a:gd name="connsiteX0" fmla="*/ 1590806 w 2640487"/>
                <a:gd name="connsiteY0" fmla="*/ 370770 h 373275"/>
                <a:gd name="connsiteX1" fmla="*/ 1342790 w 2640487"/>
                <a:gd name="connsiteY1" fmla="*/ 373275 h 373275"/>
                <a:gd name="connsiteX2" fmla="*/ 1205004 w 2640487"/>
                <a:gd name="connsiteY2" fmla="*/ 368265 h 373275"/>
                <a:gd name="connsiteX3" fmla="*/ 921916 w 2640487"/>
                <a:gd name="connsiteY3" fmla="*/ 370770 h 373275"/>
                <a:gd name="connsiteX4" fmla="*/ 724004 w 2640487"/>
                <a:gd name="connsiteY4" fmla="*/ 368265 h 373275"/>
                <a:gd name="connsiteX5" fmla="*/ 573692 w 2640487"/>
                <a:gd name="connsiteY5" fmla="*/ 360749 h 373275"/>
                <a:gd name="connsiteX6" fmla="*/ 428390 w 2640487"/>
                <a:gd name="connsiteY6" fmla="*/ 355739 h 373275"/>
                <a:gd name="connsiteX7" fmla="*/ 243005 w 2640487"/>
                <a:gd name="connsiteY7" fmla="*/ 340708 h 373275"/>
                <a:gd name="connsiteX8" fmla="*/ 137786 w 2640487"/>
                <a:gd name="connsiteY8" fmla="*/ 330687 h 373275"/>
                <a:gd name="connsiteX9" fmla="*/ 100208 w 2640487"/>
                <a:gd name="connsiteY9" fmla="*/ 323171 h 373275"/>
                <a:gd name="connsiteX10" fmla="*/ 67641 w 2640487"/>
                <a:gd name="connsiteY10" fmla="*/ 310645 h 373275"/>
                <a:gd name="connsiteX11" fmla="*/ 35073 w 2640487"/>
                <a:gd name="connsiteY11" fmla="*/ 293109 h 373275"/>
                <a:gd name="connsiteX12" fmla="*/ 17536 w 2640487"/>
                <a:gd name="connsiteY12" fmla="*/ 278077 h 373275"/>
                <a:gd name="connsiteX13" fmla="*/ 2505 w 2640487"/>
                <a:gd name="connsiteY13" fmla="*/ 258036 h 373275"/>
                <a:gd name="connsiteX14" fmla="*/ 0 w 2640487"/>
                <a:gd name="connsiteY14" fmla="*/ 222963 h 373275"/>
                <a:gd name="connsiteX15" fmla="*/ 10021 w 2640487"/>
                <a:gd name="connsiteY15" fmla="*/ 187890 h 373275"/>
                <a:gd name="connsiteX16" fmla="*/ 27557 w 2640487"/>
                <a:gd name="connsiteY16" fmla="*/ 162838 h 373275"/>
                <a:gd name="connsiteX17" fmla="*/ 47599 w 2640487"/>
                <a:gd name="connsiteY17" fmla="*/ 142796 h 373275"/>
                <a:gd name="connsiteX18" fmla="*/ 80167 w 2640487"/>
                <a:gd name="connsiteY18" fmla="*/ 127765 h 373275"/>
                <a:gd name="connsiteX19" fmla="*/ 157828 w 2640487"/>
                <a:gd name="connsiteY19" fmla="*/ 100208 h 373275"/>
                <a:gd name="connsiteX20" fmla="*/ 240500 w 2640487"/>
                <a:gd name="connsiteY20" fmla="*/ 72651 h 373275"/>
                <a:gd name="connsiteX21" fmla="*/ 398328 w 2640487"/>
                <a:gd name="connsiteY21" fmla="*/ 32567 h 373275"/>
                <a:gd name="connsiteX22" fmla="*/ 428390 w 2640487"/>
                <a:gd name="connsiteY22" fmla="*/ 45093 h 373275"/>
                <a:gd name="connsiteX23" fmla="*/ 470979 w 2640487"/>
                <a:gd name="connsiteY23" fmla="*/ 60125 h 373275"/>
                <a:gd name="connsiteX24" fmla="*/ 533609 w 2640487"/>
                <a:gd name="connsiteY24" fmla="*/ 77661 h 373275"/>
                <a:gd name="connsiteX25" fmla="*/ 611270 w 2640487"/>
                <a:gd name="connsiteY25" fmla="*/ 92692 h 373275"/>
                <a:gd name="connsiteX26" fmla="*/ 708973 w 2640487"/>
                <a:gd name="connsiteY26" fmla="*/ 105218 h 373275"/>
                <a:gd name="connsiteX27" fmla="*/ 854275 w 2640487"/>
                <a:gd name="connsiteY27" fmla="*/ 120250 h 373275"/>
                <a:gd name="connsiteX28" fmla="*/ 1129848 w 2640487"/>
                <a:gd name="connsiteY28" fmla="*/ 132776 h 373275"/>
                <a:gd name="connsiteX29" fmla="*/ 1410431 w 2640487"/>
                <a:gd name="connsiteY29" fmla="*/ 140291 h 373275"/>
                <a:gd name="connsiteX30" fmla="*/ 1826295 w 2640487"/>
                <a:gd name="connsiteY30" fmla="*/ 145302 h 373275"/>
                <a:gd name="connsiteX31" fmla="*/ 2116899 w 2640487"/>
                <a:gd name="connsiteY31" fmla="*/ 147807 h 373275"/>
                <a:gd name="connsiteX32" fmla="*/ 2269716 w 2640487"/>
                <a:gd name="connsiteY32" fmla="*/ 147807 h 373275"/>
                <a:gd name="connsiteX33" fmla="*/ 2347378 w 2640487"/>
                <a:gd name="connsiteY33" fmla="*/ 135281 h 373275"/>
                <a:gd name="connsiteX34" fmla="*/ 2437565 w 2640487"/>
                <a:gd name="connsiteY34" fmla="*/ 105218 h 373275"/>
                <a:gd name="connsiteX35" fmla="*/ 2512721 w 2640487"/>
                <a:gd name="connsiteY35" fmla="*/ 67640 h 373275"/>
                <a:gd name="connsiteX36" fmla="*/ 2572846 w 2640487"/>
                <a:gd name="connsiteY36" fmla="*/ 22546 h 373275"/>
                <a:gd name="connsiteX37" fmla="*/ 2592888 w 2640487"/>
                <a:gd name="connsiteY37" fmla="*/ 7515 h 373275"/>
                <a:gd name="connsiteX38" fmla="*/ 2610424 w 2640487"/>
                <a:gd name="connsiteY38" fmla="*/ 0 h 373275"/>
                <a:gd name="connsiteX39" fmla="*/ 2622950 w 2640487"/>
                <a:gd name="connsiteY39" fmla="*/ 0 h 373275"/>
                <a:gd name="connsiteX40" fmla="*/ 2635476 w 2640487"/>
                <a:gd name="connsiteY40" fmla="*/ 2505 h 373275"/>
                <a:gd name="connsiteX41" fmla="*/ 2637981 w 2640487"/>
                <a:gd name="connsiteY41" fmla="*/ 7515 h 373275"/>
                <a:gd name="connsiteX42" fmla="*/ 2640487 w 2640487"/>
                <a:gd name="connsiteY42" fmla="*/ 27557 h 373275"/>
                <a:gd name="connsiteX43" fmla="*/ 2615435 w 2640487"/>
                <a:gd name="connsiteY43" fmla="*/ 140291 h 373275"/>
                <a:gd name="connsiteX44" fmla="*/ 2585372 w 2640487"/>
                <a:gd name="connsiteY44" fmla="*/ 243005 h 373275"/>
                <a:gd name="connsiteX45" fmla="*/ 2552804 w 2640487"/>
                <a:gd name="connsiteY45" fmla="*/ 345718 h 373275"/>
                <a:gd name="connsiteX46" fmla="*/ 2430049 w 2640487"/>
                <a:gd name="connsiteY46" fmla="*/ 350728 h 373275"/>
                <a:gd name="connsiteX47" fmla="*/ 2287253 w 2640487"/>
                <a:gd name="connsiteY47" fmla="*/ 363254 h 373275"/>
                <a:gd name="connsiteX48" fmla="*/ 2111888 w 2640487"/>
                <a:gd name="connsiteY48" fmla="*/ 368265 h 373275"/>
                <a:gd name="connsiteX49" fmla="*/ 1590806 w 2640487"/>
                <a:gd name="connsiteY49" fmla="*/ 370770 h 3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40487" h="373275">
                  <a:moveTo>
                    <a:pt x="1590806" y="370770"/>
                  </a:moveTo>
                  <a:lnTo>
                    <a:pt x="1342790" y="373275"/>
                  </a:lnTo>
                  <a:lnTo>
                    <a:pt x="1205004" y="368265"/>
                  </a:lnTo>
                  <a:lnTo>
                    <a:pt x="921916" y="370770"/>
                  </a:lnTo>
                  <a:lnTo>
                    <a:pt x="724004" y="368265"/>
                  </a:lnTo>
                  <a:lnTo>
                    <a:pt x="573692" y="360749"/>
                  </a:lnTo>
                  <a:lnTo>
                    <a:pt x="428390" y="355739"/>
                  </a:lnTo>
                  <a:lnTo>
                    <a:pt x="243005" y="340708"/>
                  </a:lnTo>
                  <a:lnTo>
                    <a:pt x="137786" y="330687"/>
                  </a:lnTo>
                  <a:lnTo>
                    <a:pt x="100208" y="323171"/>
                  </a:lnTo>
                  <a:lnTo>
                    <a:pt x="67641" y="310645"/>
                  </a:lnTo>
                  <a:lnTo>
                    <a:pt x="35073" y="293109"/>
                  </a:lnTo>
                  <a:lnTo>
                    <a:pt x="17536" y="278077"/>
                  </a:lnTo>
                  <a:lnTo>
                    <a:pt x="2505" y="258036"/>
                  </a:lnTo>
                  <a:lnTo>
                    <a:pt x="0" y="222963"/>
                  </a:lnTo>
                  <a:lnTo>
                    <a:pt x="10021" y="187890"/>
                  </a:lnTo>
                  <a:lnTo>
                    <a:pt x="27557" y="162838"/>
                  </a:lnTo>
                  <a:lnTo>
                    <a:pt x="47599" y="142796"/>
                  </a:lnTo>
                  <a:lnTo>
                    <a:pt x="80167" y="127765"/>
                  </a:lnTo>
                  <a:lnTo>
                    <a:pt x="157828" y="100208"/>
                  </a:lnTo>
                  <a:lnTo>
                    <a:pt x="240500" y="72651"/>
                  </a:lnTo>
                  <a:lnTo>
                    <a:pt x="398328" y="32567"/>
                  </a:lnTo>
                  <a:lnTo>
                    <a:pt x="428390" y="45093"/>
                  </a:lnTo>
                  <a:lnTo>
                    <a:pt x="470979" y="60125"/>
                  </a:lnTo>
                  <a:lnTo>
                    <a:pt x="533609" y="77661"/>
                  </a:lnTo>
                  <a:lnTo>
                    <a:pt x="611270" y="92692"/>
                  </a:lnTo>
                  <a:lnTo>
                    <a:pt x="708973" y="105218"/>
                  </a:lnTo>
                  <a:lnTo>
                    <a:pt x="854275" y="120250"/>
                  </a:lnTo>
                  <a:lnTo>
                    <a:pt x="1129848" y="132776"/>
                  </a:lnTo>
                  <a:lnTo>
                    <a:pt x="1410431" y="140291"/>
                  </a:lnTo>
                  <a:lnTo>
                    <a:pt x="1826295" y="145302"/>
                  </a:lnTo>
                  <a:lnTo>
                    <a:pt x="2116899" y="147807"/>
                  </a:lnTo>
                  <a:lnTo>
                    <a:pt x="2269716" y="147807"/>
                  </a:lnTo>
                  <a:lnTo>
                    <a:pt x="2347378" y="135281"/>
                  </a:lnTo>
                  <a:lnTo>
                    <a:pt x="2437565" y="105218"/>
                  </a:lnTo>
                  <a:lnTo>
                    <a:pt x="2512721" y="67640"/>
                  </a:lnTo>
                  <a:lnTo>
                    <a:pt x="2572846" y="22546"/>
                  </a:lnTo>
                  <a:lnTo>
                    <a:pt x="2592888" y="7515"/>
                  </a:lnTo>
                  <a:lnTo>
                    <a:pt x="2610424" y="0"/>
                  </a:lnTo>
                  <a:lnTo>
                    <a:pt x="2622950" y="0"/>
                  </a:lnTo>
                  <a:lnTo>
                    <a:pt x="2635476" y="2505"/>
                  </a:lnTo>
                  <a:lnTo>
                    <a:pt x="2637981" y="7515"/>
                  </a:lnTo>
                  <a:lnTo>
                    <a:pt x="2640487" y="27557"/>
                  </a:lnTo>
                  <a:lnTo>
                    <a:pt x="2615435" y="140291"/>
                  </a:lnTo>
                  <a:lnTo>
                    <a:pt x="2585372" y="243005"/>
                  </a:lnTo>
                  <a:lnTo>
                    <a:pt x="2552804" y="345718"/>
                  </a:lnTo>
                  <a:lnTo>
                    <a:pt x="2430049" y="350728"/>
                  </a:lnTo>
                  <a:lnTo>
                    <a:pt x="2287253" y="363254"/>
                  </a:lnTo>
                  <a:lnTo>
                    <a:pt x="2111888" y="368265"/>
                  </a:lnTo>
                  <a:lnTo>
                    <a:pt x="1590806" y="370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7EECB66-2E63-42C3-85AA-90C39E8EBE4F}"/>
                </a:ext>
              </a:extLst>
            </p:cNvPr>
            <p:cNvSpPr/>
            <p:nvPr/>
          </p:nvSpPr>
          <p:spPr>
            <a:xfrm>
              <a:off x="3000375" y="2697163"/>
              <a:ext cx="766763" cy="488950"/>
            </a:xfrm>
            <a:custGeom>
              <a:avLst/>
              <a:gdLst>
                <a:gd name="connsiteX0" fmla="*/ 438150 w 766763"/>
                <a:gd name="connsiteY0" fmla="*/ 383382 h 488157"/>
                <a:gd name="connsiteX1" fmla="*/ 280988 w 766763"/>
                <a:gd name="connsiteY1" fmla="*/ 311944 h 488157"/>
                <a:gd name="connsiteX2" fmla="*/ 183356 w 766763"/>
                <a:gd name="connsiteY2" fmla="*/ 264319 h 488157"/>
                <a:gd name="connsiteX3" fmla="*/ 135731 w 766763"/>
                <a:gd name="connsiteY3" fmla="*/ 250032 h 488157"/>
                <a:gd name="connsiteX4" fmla="*/ 61913 w 766763"/>
                <a:gd name="connsiteY4" fmla="*/ 226219 h 488157"/>
                <a:gd name="connsiteX5" fmla="*/ 26194 w 766763"/>
                <a:gd name="connsiteY5" fmla="*/ 211932 h 488157"/>
                <a:gd name="connsiteX6" fmla="*/ 9525 w 766763"/>
                <a:gd name="connsiteY6" fmla="*/ 197644 h 488157"/>
                <a:gd name="connsiteX7" fmla="*/ 0 w 766763"/>
                <a:gd name="connsiteY7" fmla="*/ 180975 h 488157"/>
                <a:gd name="connsiteX8" fmla="*/ 0 w 766763"/>
                <a:gd name="connsiteY8" fmla="*/ 152400 h 488157"/>
                <a:gd name="connsiteX9" fmla="*/ 9525 w 766763"/>
                <a:gd name="connsiteY9" fmla="*/ 114300 h 488157"/>
                <a:gd name="connsiteX10" fmla="*/ 23813 w 766763"/>
                <a:gd name="connsiteY10" fmla="*/ 83344 h 488157"/>
                <a:gd name="connsiteX11" fmla="*/ 104775 w 766763"/>
                <a:gd name="connsiteY11" fmla="*/ 0 h 488157"/>
                <a:gd name="connsiteX12" fmla="*/ 219075 w 766763"/>
                <a:gd name="connsiteY12" fmla="*/ 59532 h 488157"/>
                <a:gd name="connsiteX13" fmla="*/ 340519 w 766763"/>
                <a:gd name="connsiteY13" fmla="*/ 126207 h 488157"/>
                <a:gd name="connsiteX14" fmla="*/ 454819 w 766763"/>
                <a:gd name="connsiteY14" fmla="*/ 192882 h 488157"/>
                <a:gd name="connsiteX15" fmla="*/ 576263 w 766763"/>
                <a:gd name="connsiteY15" fmla="*/ 264319 h 488157"/>
                <a:gd name="connsiteX16" fmla="*/ 766763 w 766763"/>
                <a:gd name="connsiteY16" fmla="*/ 385763 h 488157"/>
                <a:gd name="connsiteX17" fmla="*/ 676275 w 766763"/>
                <a:gd name="connsiteY17" fmla="*/ 488157 h 488157"/>
                <a:gd name="connsiteX18" fmla="*/ 438150 w 766763"/>
                <a:gd name="connsiteY18" fmla="*/ 383382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6763" h="488157">
                  <a:moveTo>
                    <a:pt x="438150" y="383382"/>
                  </a:moveTo>
                  <a:lnTo>
                    <a:pt x="280988" y="311944"/>
                  </a:lnTo>
                  <a:lnTo>
                    <a:pt x="183356" y="264319"/>
                  </a:lnTo>
                  <a:lnTo>
                    <a:pt x="135731" y="250032"/>
                  </a:lnTo>
                  <a:lnTo>
                    <a:pt x="61913" y="226219"/>
                  </a:lnTo>
                  <a:lnTo>
                    <a:pt x="26194" y="211932"/>
                  </a:lnTo>
                  <a:lnTo>
                    <a:pt x="9525" y="197644"/>
                  </a:lnTo>
                  <a:lnTo>
                    <a:pt x="0" y="180975"/>
                  </a:lnTo>
                  <a:lnTo>
                    <a:pt x="0" y="152400"/>
                  </a:lnTo>
                  <a:lnTo>
                    <a:pt x="9525" y="114300"/>
                  </a:lnTo>
                  <a:lnTo>
                    <a:pt x="23813" y="83344"/>
                  </a:lnTo>
                  <a:lnTo>
                    <a:pt x="104775" y="0"/>
                  </a:lnTo>
                  <a:lnTo>
                    <a:pt x="219075" y="59532"/>
                  </a:lnTo>
                  <a:lnTo>
                    <a:pt x="340519" y="126207"/>
                  </a:lnTo>
                  <a:lnTo>
                    <a:pt x="454819" y="192882"/>
                  </a:lnTo>
                  <a:lnTo>
                    <a:pt x="576263" y="264319"/>
                  </a:lnTo>
                  <a:lnTo>
                    <a:pt x="766763" y="385763"/>
                  </a:lnTo>
                  <a:lnTo>
                    <a:pt x="676275" y="4881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62B9277-0B46-4339-8B8C-9CCD047C1232}"/>
                </a:ext>
              </a:extLst>
            </p:cNvPr>
            <p:cNvSpPr/>
            <p:nvPr/>
          </p:nvSpPr>
          <p:spPr>
            <a:xfrm>
              <a:off x="2930525" y="2146300"/>
              <a:ext cx="1597025" cy="1774825"/>
            </a:xfrm>
            <a:custGeom>
              <a:avLst/>
              <a:gdLst>
                <a:gd name="connsiteX0" fmla="*/ 1044575 w 1597025"/>
                <a:gd name="connsiteY0" fmla="*/ 923925 h 1774825"/>
                <a:gd name="connsiteX1" fmla="*/ 796925 w 1597025"/>
                <a:gd name="connsiteY1" fmla="*/ 1181100 h 1774825"/>
                <a:gd name="connsiteX2" fmla="*/ 615950 w 1597025"/>
                <a:gd name="connsiteY2" fmla="*/ 1362075 h 1774825"/>
                <a:gd name="connsiteX3" fmla="*/ 438150 w 1597025"/>
                <a:gd name="connsiteY3" fmla="*/ 1533525 h 1774825"/>
                <a:gd name="connsiteX4" fmla="*/ 161925 w 1597025"/>
                <a:gd name="connsiteY4" fmla="*/ 1774825 h 1774825"/>
                <a:gd name="connsiteX5" fmla="*/ 0 w 1597025"/>
                <a:gd name="connsiteY5" fmla="*/ 1752600 h 1774825"/>
                <a:gd name="connsiteX6" fmla="*/ 47625 w 1597025"/>
                <a:gd name="connsiteY6" fmla="*/ 1689100 h 1774825"/>
                <a:gd name="connsiteX7" fmla="*/ 120650 w 1597025"/>
                <a:gd name="connsiteY7" fmla="*/ 1625600 h 1774825"/>
                <a:gd name="connsiteX8" fmla="*/ 241300 w 1597025"/>
                <a:gd name="connsiteY8" fmla="*/ 1501775 h 1774825"/>
                <a:gd name="connsiteX9" fmla="*/ 390525 w 1597025"/>
                <a:gd name="connsiteY9" fmla="*/ 1349375 h 1774825"/>
                <a:gd name="connsiteX10" fmla="*/ 504825 w 1597025"/>
                <a:gd name="connsiteY10" fmla="*/ 1222375 h 1774825"/>
                <a:gd name="connsiteX11" fmla="*/ 609600 w 1597025"/>
                <a:gd name="connsiteY11" fmla="*/ 1111250 h 1774825"/>
                <a:gd name="connsiteX12" fmla="*/ 708025 w 1597025"/>
                <a:gd name="connsiteY12" fmla="*/ 1009650 h 1774825"/>
                <a:gd name="connsiteX13" fmla="*/ 774700 w 1597025"/>
                <a:gd name="connsiteY13" fmla="*/ 917575 h 1774825"/>
                <a:gd name="connsiteX14" fmla="*/ 869950 w 1597025"/>
                <a:gd name="connsiteY14" fmla="*/ 809625 h 1774825"/>
                <a:gd name="connsiteX15" fmla="*/ 1019175 w 1597025"/>
                <a:gd name="connsiteY15" fmla="*/ 638175 h 1774825"/>
                <a:gd name="connsiteX16" fmla="*/ 1120775 w 1597025"/>
                <a:gd name="connsiteY16" fmla="*/ 520700 h 1774825"/>
                <a:gd name="connsiteX17" fmla="*/ 1222375 w 1597025"/>
                <a:gd name="connsiteY17" fmla="*/ 393700 h 1774825"/>
                <a:gd name="connsiteX18" fmla="*/ 1244600 w 1597025"/>
                <a:gd name="connsiteY18" fmla="*/ 358775 h 1774825"/>
                <a:gd name="connsiteX19" fmla="*/ 1266825 w 1597025"/>
                <a:gd name="connsiteY19" fmla="*/ 314325 h 1774825"/>
                <a:gd name="connsiteX20" fmla="*/ 1276350 w 1597025"/>
                <a:gd name="connsiteY20" fmla="*/ 269875 h 1774825"/>
                <a:gd name="connsiteX21" fmla="*/ 1276350 w 1597025"/>
                <a:gd name="connsiteY21" fmla="*/ 244475 h 1774825"/>
                <a:gd name="connsiteX22" fmla="*/ 1276350 w 1597025"/>
                <a:gd name="connsiteY22" fmla="*/ 212725 h 1774825"/>
                <a:gd name="connsiteX23" fmla="*/ 1270000 w 1597025"/>
                <a:gd name="connsiteY23" fmla="*/ 174625 h 1774825"/>
                <a:gd name="connsiteX24" fmla="*/ 1244600 w 1597025"/>
                <a:gd name="connsiteY24" fmla="*/ 120650 h 1774825"/>
                <a:gd name="connsiteX25" fmla="*/ 1219200 w 1597025"/>
                <a:gd name="connsiteY25" fmla="*/ 69850 h 1774825"/>
                <a:gd name="connsiteX26" fmla="*/ 1209675 w 1597025"/>
                <a:gd name="connsiteY26" fmla="*/ 41275 h 1774825"/>
                <a:gd name="connsiteX27" fmla="*/ 1209675 w 1597025"/>
                <a:gd name="connsiteY27" fmla="*/ 22225 h 1774825"/>
                <a:gd name="connsiteX28" fmla="*/ 1216025 w 1597025"/>
                <a:gd name="connsiteY28" fmla="*/ 6350 h 1774825"/>
                <a:gd name="connsiteX29" fmla="*/ 1235075 w 1597025"/>
                <a:gd name="connsiteY29" fmla="*/ 0 h 1774825"/>
                <a:gd name="connsiteX30" fmla="*/ 1270000 w 1597025"/>
                <a:gd name="connsiteY30" fmla="*/ 3175 h 1774825"/>
                <a:gd name="connsiteX31" fmla="*/ 1301750 w 1597025"/>
                <a:gd name="connsiteY31" fmla="*/ 22225 h 1774825"/>
                <a:gd name="connsiteX32" fmla="*/ 1387475 w 1597025"/>
                <a:gd name="connsiteY32" fmla="*/ 92075 h 1774825"/>
                <a:gd name="connsiteX33" fmla="*/ 1438275 w 1597025"/>
                <a:gd name="connsiteY33" fmla="*/ 133350 h 1774825"/>
                <a:gd name="connsiteX34" fmla="*/ 1489075 w 1597025"/>
                <a:gd name="connsiteY34" fmla="*/ 187325 h 1774825"/>
                <a:gd name="connsiteX35" fmla="*/ 1524000 w 1597025"/>
                <a:gd name="connsiteY35" fmla="*/ 231775 h 1774825"/>
                <a:gd name="connsiteX36" fmla="*/ 1555750 w 1597025"/>
                <a:gd name="connsiteY36" fmla="*/ 279400 h 1774825"/>
                <a:gd name="connsiteX37" fmla="*/ 1581150 w 1597025"/>
                <a:gd name="connsiteY37" fmla="*/ 317500 h 1774825"/>
                <a:gd name="connsiteX38" fmla="*/ 1597025 w 1597025"/>
                <a:gd name="connsiteY38" fmla="*/ 358775 h 1774825"/>
                <a:gd name="connsiteX39" fmla="*/ 1597025 w 1597025"/>
                <a:gd name="connsiteY39" fmla="*/ 393700 h 1774825"/>
                <a:gd name="connsiteX40" fmla="*/ 1581150 w 1597025"/>
                <a:gd name="connsiteY40" fmla="*/ 431800 h 1774825"/>
                <a:gd name="connsiteX41" fmla="*/ 1552575 w 1597025"/>
                <a:gd name="connsiteY41" fmla="*/ 460375 h 1774825"/>
                <a:gd name="connsiteX42" fmla="*/ 1489075 w 1597025"/>
                <a:gd name="connsiteY42" fmla="*/ 495300 h 1774825"/>
                <a:gd name="connsiteX43" fmla="*/ 1435100 w 1597025"/>
                <a:gd name="connsiteY43" fmla="*/ 542925 h 1774825"/>
                <a:gd name="connsiteX44" fmla="*/ 1346200 w 1597025"/>
                <a:gd name="connsiteY44" fmla="*/ 619125 h 1774825"/>
                <a:gd name="connsiteX45" fmla="*/ 1250950 w 1597025"/>
                <a:gd name="connsiteY45" fmla="*/ 708025 h 1774825"/>
                <a:gd name="connsiteX46" fmla="*/ 1146175 w 1597025"/>
                <a:gd name="connsiteY46" fmla="*/ 819150 h 1774825"/>
                <a:gd name="connsiteX47" fmla="*/ 1044575 w 1597025"/>
                <a:gd name="connsiteY47" fmla="*/ 923925 h 177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97025" h="1774825">
                  <a:moveTo>
                    <a:pt x="1044575" y="923925"/>
                  </a:moveTo>
                  <a:lnTo>
                    <a:pt x="796925" y="1181100"/>
                  </a:lnTo>
                  <a:lnTo>
                    <a:pt x="615950" y="1362075"/>
                  </a:lnTo>
                  <a:lnTo>
                    <a:pt x="438150" y="1533525"/>
                  </a:lnTo>
                  <a:lnTo>
                    <a:pt x="161925" y="1774825"/>
                  </a:lnTo>
                  <a:lnTo>
                    <a:pt x="0" y="1752600"/>
                  </a:lnTo>
                  <a:lnTo>
                    <a:pt x="47625" y="1689100"/>
                  </a:lnTo>
                  <a:lnTo>
                    <a:pt x="120650" y="1625600"/>
                  </a:lnTo>
                  <a:lnTo>
                    <a:pt x="241300" y="1501775"/>
                  </a:lnTo>
                  <a:lnTo>
                    <a:pt x="390525" y="1349375"/>
                  </a:lnTo>
                  <a:lnTo>
                    <a:pt x="504825" y="1222375"/>
                  </a:lnTo>
                  <a:lnTo>
                    <a:pt x="609600" y="1111250"/>
                  </a:lnTo>
                  <a:lnTo>
                    <a:pt x="708025" y="1009650"/>
                  </a:lnTo>
                  <a:lnTo>
                    <a:pt x="774700" y="917575"/>
                  </a:lnTo>
                  <a:lnTo>
                    <a:pt x="869950" y="809625"/>
                  </a:lnTo>
                  <a:lnTo>
                    <a:pt x="1019175" y="638175"/>
                  </a:lnTo>
                  <a:lnTo>
                    <a:pt x="1120775" y="520700"/>
                  </a:lnTo>
                  <a:lnTo>
                    <a:pt x="1222375" y="393700"/>
                  </a:lnTo>
                  <a:lnTo>
                    <a:pt x="1244600" y="358775"/>
                  </a:lnTo>
                  <a:lnTo>
                    <a:pt x="1266825" y="314325"/>
                  </a:lnTo>
                  <a:lnTo>
                    <a:pt x="1276350" y="269875"/>
                  </a:lnTo>
                  <a:lnTo>
                    <a:pt x="1276350" y="244475"/>
                  </a:lnTo>
                  <a:lnTo>
                    <a:pt x="1276350" y="212725"/>
                  </a:lnTo>
                  <a:lnTo>
                    <a:pt x="1270000" y="174625"/>
                  </a:lnTo>
                  <a:lnTo>
                    <a:pt x="1244600" y="120650"/>
                  </a:lnTo>
                  <a:lnTo>
                    <a:pt x="1219200" y="69850"/>
                  </a:lnTo>
                  <a:lnTo>
                    <a:pt x="1209675" y="41275"/>
                  </a:lnTo>
                  <a:lnTo>
                    <a:pt x="1209675" y="22225"/>
                  </a:lnTo>
                  <a:lnTo>
                    <a:pt x="1216025" y="6350"/>
                  </a:lnTo>
                  <a:lnTo>
                    <a:pt x="1235075" y="0"/>
                  </a:lnTo>
                  <a:lnTo>
                    <a:pt x="1270000" y="3175"/>
                  </a:lnTo>
                  <a:lnTo>
                    <a:pt x="1301750" y="22225"/>
                  </a:lnTo>
                  <a:lnTo>
                    <a:pt x="1387475" y="92075"/>
                  </a:lnTo>
                  <a:lnTo>
                    <a:pt x="1438275" y="133350"/>
                  </a:lnTo>
                  <a:lnTo>
                    <a:pt x="1489075" y="187325"/>
                  </a:lnTo>
                  <a:lnTo>
                    <a:pt x="1524000" y="231775"/>
                  </a:lnTo>
                  <a:lnTo>
                    <a:pt x="1555750" y="279400"/>
                  </a:lnTo>
                  <a:lnTo>
                    <a:pt x="1581150" y="317500"/>
                  </a:lnTo>
                  <a:lnTo>
                    <a:pt x="1597025" y="358775"/>
                  </a:lnTo>
                  <a:lnTo>
                    <a:pt x="1597025" y="393700"/>
                  </a:lnTo>
                  <a:lnTo>
                    <a:pt x="1581150" y="431800"/>
                  </a:lnTo>
                  <a:lnTo>
                    <a:pt x="1552575" y="460375"/>
                  </a:lnTo>
                  <a:lnTo>
                    <a:pt x="1489075" y="495300"/>
                  </a:lnTo>
                  <a:lnTo>
                    <a:pt x="1435100" y="542925"/>
                  </a:lnTo>
                  <a:lnTo>
                    <a:pt x="1346200" y="619125"/>
                  </a:lnTo>
                  <a:lnTo>
                    <a:pt x="1250950" y="708025"/>
                  </a:lnTo>
                  <a:lnTo>
                    <a:pt x="1146175" y="819150"/>
                  </a:lnTo>
                  <a:lnTo>
                    <a:pt x="1044575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1459A26-5BCE-488B-B3AA-93A11901C439}"/>
                </a:ext>
              </a:extLst>
            </p:cNvPr>
            <p:cNvSpPr/>
            <p:nvPr/>
          </p:nvSpPr>
          <p:spPr>
            <a:xfrm>
              <a:off x="2922588" y="3563938"/>
              <a:ext cx="1539875" cy="587375"/>
            </a:xfrm>
            <a:custGeom>
              <a:avLst/>
              <a:gdLst>
                <a:gd name="connsiteX0" fmla="*/ 1195387 w 1540669"/>
                <a:gd name="connsiteY0" fmla="*/ 240507 h 585788"/>
                <a:gd name="connsiteX1" fmla="*/ 1019175 w 1540669"/>
                <a:gd name="connsiteY1" fmla="*/ 297657 h 585788"/>
                <a:gd name="connsiteX2" fmla="*/ 819150 w 1540669"/>
                <a:gd name="connsiteY2" fmla="*/ 352425 h 585788"/>
                <a:gd name="connsiteX3" fmla="*/ 621506 w 1540669"/>
                <a:gd name="connsiteY3" fmla="*/ 411957 h 585788"/>
                <a:gd name="connsiteX4" fmla="*/ 442912 w 1540669"/>
                <a:gd name="connsiteY4" fmla="*/ 473869 h 585788"/>
                <a:gd name="connsiteX5" fmla="*/ 335756 w 1540669"/>
                <a:gd name="connsiteY5" fmla="*/ 516732 h 585788"/>
                <a:gd name="connsiteX6" fmla="*/ 245269 w 1540669"/>
                <a:gd name="connsiteY6" fmla="*/ 561975 h 585788"/>
                <a:gd name="connsiteX7" fmla="*/ 211931 w 1540669"/>
                <a:gd name="connsiteY7" fmla="*/ 583407 h 585788"/>
                <a:gd name="connsiteX8" fmla="*/ 197644 w 1540669"/>
                <a:gd name="connsiteY8" fmla="*/ 585788 h 585788"/>
                <a:gd name="connsiteX9" fmla="*/ 176212 w 1540669"/>
                <a:gd name="connsiteY9" fmla="*/ 581025 h 585788"/>
                <a:gd name="connsiteX10" fmla="*/ 130969 w 1540669"/>
                <a:gd name="connsiteY10" fmla="*/ 552450 h 585788"/>
                <a:gd name="connsiteX11" fmla="*/ 69056 w 1540669"/>
                <a:gd name="connsiteY11" fmla="*/ 495300 h 585788"/>
                <a:gd name="connsiteX12" fmla="*/ 16669 w 1540669"/>
                <a:gd name="connsiteY12" fmla="*/ 433388 h 585788"/>
                <a:gd name="connsiteX13" fmla="*/ 4762 w 1540669"/>
                <a:gd name="connsiteY13" fmla="*/ 411957 h 585788"/>
                <a:gd name="connsiteX14" fmla="*/ 2381 w 1540669"/>
                <a:gd name="connsiteY14" fmla="*/ 397669 h 585788"/>
                <a:gd name="connsiteX15" fmla="*/ 2381 w 1540669"/>
                <a:gd name="connsiteY15" fmla="*/ 376238 h 585788"/>
                <a:gd name="connsiteX16" fmla="*/ 0 w 1540669"/>
                <a:gd name="connsiteY16" fmla="*/ 357188 h 585788"/>
                <a:gd name="connsiteX17" fmla="*/ 7144 w 1540669"/>
                <a:gd name="connsiteY17" fmla="*/ 326232 h 585788"/>
                <a:gd name="connsiteX18" fmla="*/ 26194 w 1540669"/>
                <a:gd name="connsiteY18" fmla="*/ 297657 h 585788"/>
                <a:gd name="connsiteX19" fmla="*/ 54769 w 1540669"/>
                <a:gd name="connsiteY19" fmla="*/ 273844 h 585788"/>
                <a:gd name="connsiteX20" fmla="*/ 297656 w 1540669"/>
                <a:gd name="connsiteY20" fmla="*/ 266700 h 585788"/>
                <a:gd name="connsiteX21" fmla="*/ 469106 w 1540669"/>
                <a:gd name="connsiteY21" fmla="*/ 240507 h 585788"/>
                <a:gd name="connsiteX22" fmla="*/ 735806 w 1540669"/>
                <a:gd name="connsiteY22" fmla="*/ 188119 h 585788"/>
                <a:gd name="connsiteX23" fmla="*/ 914400 w 1540669"/>
                <a:gd name="connsiteY23" fmla="*/ 145257 h 585788"/>
                <a:gd name="connsiteX24" fmla="*/ 1123950 w 1540669"/>
                <a:gd name="connsiteY24" fmla="*/ 95250 h 585788"/>
                <a:gd name="connsiteX25" fmla="*/ 1476375 w 1540669"/>
                <a:gd name="connsiteY25" fmla="*/ 0 h 585788"/>
                <a:gd name="connsiteX26" fmla="*/ 1540669 w 1540669"/>
                <a:gd name="connsiteY26" fmla="*/ 128588 h 585788"/>
                <a:gd name="connsiteX27" fmla="*/ 1195387 w 1540669"/>
                <a:gd name="connsiteY27" fmla="*/ 240507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0669" h="585788">
                  <a:moveTo>
                    <a:pt x="1195387" y="240507"/>
                  </a:moveTo>
                  <a:lnTo>
                    <a:pt x="1019175" y="297657"/>
                  </a:lnTo>
                  <a:lnTo>
                    <a:pt x="819150" y="352425"/>
                  </a:lnTo>
                  <a:lnTo>
                    <a:pt x="621506" y="411957"/>
                  </a:lnTo>
                  <a:lnTo>
                    <a:pt x="442912" y="473869"/>
                  </a:lnTo>
                  <a:lnTo>
                    <a:pt x="335756" y="516732"/>
                  </a:lnTo>
                  <a:lnTo>
                    <a:pt x="245269" y="561975"/>
                  </a:lnTo>
                  <a:lnTo>
                    <a:pt x="211931" y="583407"/>
                  </a:lnTo>
                  <a:lnTo>
                    <a:pt x="197644" y="585788"/>
                  </a:lnTo>
                  <a:lnTo>
                    <a:pt x="176212" y="581025"/>
                  </a:lnTo>
                  <a:lnTo>
                    <a:pt x="130969" y="552450"/>
                  </a:lnTo>
                  <a:lnTo>
                    <a:pt x="69056" y="495300"/>
                  </a:lnTo>
                  <a:lnTo>
                    <a:pt x="16669" y="433388"/>
                  </a:lnTo>
                  <a:lnTo>
                    <a:pt x="4762" y="411957"/>
                  </a:lnTo>
                  <a:lnTo>
                    <a:pt x="2381" y="397669"/>
                  </a:lnTo>
                  <a:lnTo>
                    <a:pt x="2381" y="376238"/>
                  </a:lnTo>
                  <a:lnTo>
                    <a:pt x="0" y="357188"/>
                  </a:lnTo>
                  <a:lnTo>
                    <a:pt x="7144" y="326232"/>
                  </a:lnTo>
                  <a:lnTo>
                    <a:pt x="26194" y="297657"/>
                  </a:lnTo>
                  <a:lnTo>
                    <a:pt x="54769" y="273844"/>
                  </a:lnTo>
                  <a:lnTo>
                    <a:pt x="297656" y="266700"/>
                  </a:lnTo>
                  <a:lnTo>
                    <a:pt x="469106" y="240507"/>
                  </a:lnTo>
                  <a:lnTo>
                    <a:pt x="735806" y="188119"/>
                  </a:lnTo>
                  <a:lnTo>
                    <a:pt x="914400" y="145257"/>
                  </a:lnTo>
                  <a:lnTo>
                    <a:pt x="1123950" y="95250"/>
                  </a:lnTo>
                  <a:lnTo>
                    <a:pt x="1476375" y="0"/>
                  </a:lnTo>
                  <a:lnTo>
                    <a:pt x="1540669" y="128588"/>
                  </a:lnTo>
                  <a:lnTo>
                    <a:pt x="1195387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382D25F-C542-43D9-A6C0-D1B67A452D77}"/>
                </a:ext>
              </a:extLst>
            </p:cNvPr>
            <p:cNvSpPr/>
            <p:nvPr/>
          </p:nvSpPr>
          <p:spPr>
            <a:xfrm>
              <a:off x="4152900" y="3233738"/>
              <a:ext cx="571500" cy="844550"/>
            </a:xfrm>
            <a:custGeom>
              <a:avLst/>
              <a:gdLst>
                <a:gd name="connsiteX0" fmla="*/ 300038 w 571500"/>
                <a:gd name="connsiteY0" fmla="*/ 638175 h 845343"/>
                <a:gd name="connsiteX1" fmla="*/ 223838 w 571500"/>
                <a:gd name="connsiteY1" fmla="*/ 478631 h 845343"/>
                <a:gd name="connsiteX2" fmla="*/ 166688 w 571500"/>
                <a:gd name="connsiteY2" fmla="*/ 352425 h 845343"/>
                <a:gd name="connsiteX3" fmla="*/ 121444 w 571500"/>
                <a:gd name="connsiteY3" fmla="*/ 269081 h 845343"/>
                <a:gd name="connsiteX4" fmla="*/ 76200 w 571500"/>
                <a:gd name="connsiteY4" fmla="*/ 188118 h 845343"/>
                <a:gd name="connsiteX5" fmla="*/ 30956 w 571500"/>
                <a:gd name="connsiteY5" fmla="*/ 107156 h 845343"/>
                <a:gd name="connsiteX6" fmla="*/ 7144 w 571500"/>
                <a:gd name="connsiteY6" fmla="*/ 59531 h 845343"/>
                <a:gd name="connsiteX7" fmla="*/ 0 w 571500"/>
                <a:gd name="connsiteY7" fmla="*/ 33337 h 845343"/>
                <a:gd name="connsiteX8" fmla="*/ 0 w 571500"/>
                <a:gd name="connsiteY8" fmla="*/ 19050 h 845343"/>
                <a:gd name="connsiteX9" fmla="*/ 2381 w 571500"/>
                <a:gd name="connsiteY9" fmla="*/ 4762 h 845343"/>
                <a:gd name="connsiteX10" fmla="*/ 9525 w 571500"/>
                <a:gd name="connsiteY10" fmla="*/ 0 h 845343"/>
                <a:gd name="connsiteX11" fmla="*/ 30956 w 571500"/>
                <a:gd name="connsiteY11" fmla="*/ 2381 h 845343"/>
                <a:gd name="connsiteX12" fmla="*/ 66675 w 571500"/>
                <a:gd name="connsiteY12" fmla="*/ 21431 h 845343"/>
                <a:gd name="connsiteX13" fmla="*/ 145256 w 571500"/>
                <a:gd name="connsiteY13" fmla="*/ 92868 h 845343"/>
                <a:gd name="connsiteX14" fmla="*/ 261938 w 571500"/>
                <a:gd name="connsiteY14" fmla="*/ 190500 h 845343"/>
                <a:gd name="connsiteX15" fmla="*/ 361950 w 571500"/>
                <a:gd name="connsiteY15" fmla="*/ 273843 h 845343"/>
                <a:gd name="connsiteX16" fmla="*/ 523875 w 571500"/>
                <a:gd name="connsiteY16" fmla="*/ 414337 h 845343"/>
                <a:gd name="connsiteX17" fmla="*/ 538163 w 571500"/>
                <a:gd name="connsiteY17" fmla="*/ 440531 h 845343"/>
                <a:gd name="connsiteX18" fmla="*/ 552450 w 571500"/>
                <a:gd name="connsiteY18" fmla="*/ 495300 h 845343"/>
                <a:gd name="connsiteX19" fmla="*/ 561975 w 571500"/>
                <a:gd name="connsiteY19" fmla="*/ 559593 h 845343"/>
                <a:gd name="connsiteX20" fmla="*/ 566738 w 571500"/>
                <a:gd name="connsiteY20" fmla="*/ 621506 h 845343"/>
                <a:gd name="connsiteX21" fmla="*/ 569119 w 571500"/>
                <a:gd name="connsiteY21" fmla="*/ 676275 h 845343"/>
                <a:gd name="connsiteX22" fmla="*/ 571500 w 571500"/>
                <a:gd name="connsiteY22" fmla="*/ 726281 h 845343"/>
                <a:gd name="connsiteX23" fmla="*/ 566738 w 571500"/>
                <a:gd name="connsiteY23" fmla="*/ 771525 h 845343"/>
                <a:gd name="connsiteX24" fmla="*/ 554831 w 571500"/>
                <a:gd name="connsiteY24" fmla="*/ 819150 h 845343"/>
                <a:gd name="connsiteX25" fmla="*/ 538163 w 571500"/>
                <a:gd name="connsiteY25" fmla="*/ 840581 h 845343"/>
                <a:gd name="connsiteX26" fmla="*/ 519113 w 571500"/>
                <a:gd name="connsiteY26" fmla="*/ 845343 h 845343"/>
                <a:gd name="connsiteX27" fmla="*/ 492919 w 571500"/>
                <a:gd name="connsiteY27" fmla="*/ 842962 h 845343"/>
                <a:gd name="connsiteX28" fmla="*/ 450056 w 571500"/>
                <a:gd name="connsiteY28" fmla="*/ 828675 h 845343"/>
                <a:gd name="connsiteX29" fmla="*/ 414338 w 571500"/>
                <a:gd name="connsiteY29" fmla="*/ 804862 h 845343"/>
                <a:gd name="connsiteX30" fmla="*/ 385763 w 571500"/>
                <a:gd name="connsiteY30" fmla="*/ 776287 h 845343"/>
                <a:gd name="connsiteX31" fmla="*/ 359569 w 571500"/>
                <a:gd name="connsiteY31" fmla="*/ 735806 h 845343"/>
                <a:gd name="connsiteX32" fmla="*/ 300038 w 571500"/>
                <a:gd name="connsiteY32" fmla="*/ 638175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1500" h="845343">
                  <a:moveTo>
                    <a:pt x="300038" y="638175"/>
                  </a:moveTo>
                  <a:lnTo>
                    <a:pt x="223838" y="478631"/>
                  </a:lnTo>
                  <a:lnTo>
                    <a:pt x="166688" y="352425"/>
                  </a:lnTo>
                  <a:lnTo>
                    <a:pt x="121444" y="269081"/>
                  </a:lnTo>
                  <a:lnTo>
                    <a:pt x="76200" y="188118"/>
                  </a:lnTo>
                  <a:lnTo>
                    <a:pt x="30956" y="107156"/>
                  </a:lnTo>
                  <a:lnTo>
                    <a:pt x="7144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66675" y="21431"/>
                  </a:lnTo>
                  <a:lnTo>
                    <a:pt x="145256" y="92868"/>
                  </a:lnTo>
                  <a:lnTo>
                    <a:pt x="261938" y="190500"/>
                  </a:lnTo>
                  <a:lnTo>
                    <a:pt x="361950" y="273843"/>
                  </a:lnTo>
                  <a:lnTo>
                    <a:pt x="523875" y="414337"/>
                  </a:lnTo>
                  <a:lnTo>
                    <a:pt x="538163" y="440531"/>
                  </a:lnTo>
                  <a:lnTo>
                    <a:pt x="552450" y="495300"/>
                  </a:lnTo>
                  <a:lnTo>
                    <a:pt x="561975" y="559593"/>
                  </a:lnTo>
                  <a:lnTo>
                    <a:pt x="566738" y="621506"/>
                  </a:lnTo>
                  <a:cubicBezTo>
                    <a:pt x="567532" y="639762"/>
                    <a:pt x="568325" y="658019"/>
                    <a:pt x="569119" y="676275"/>
                  </a:cubicBezTo>
                  <a:lnTo>
                    <a:pt x="571500" y="726281"/>
                  </a:lnTo>
                  <a:lnTo>
                    <a:pt x="566738" y="771525"/>
                  </a:lnTo>
                  <a:lnTo>
                    <a:pt x="554831" y="819150"/>
                  </a:lnTo>
                  <a:lnTo>
                    <a:pt x="538163" y="840581"/>
                  </a:lnTo>
                  <a:lnTo>
                    <a:pt x="519113" y="845343"/>
                  </a:lnTo>
                  <a:lnTo>
                    <a:pt x="492919" y="842962"/>
                  </a:lnTo>
                  <a:lnTo>
                    <a:pt x="450056" y="828675"/>
                  </a:lnTo>
                  <a:lnTo>
                    <a:pt x="414338" y="804862"/>
                  </a:lnTo>
                  <a:lnTo>
                    <a:pt x="385763" y="776287"/>
                  </a:lnTo>
                  <a:lnTo>
                    <a:pt x="359569" y="735806"/>
                  </a:lnTo>
                  <a:lnTo>
                    <a:pt x="300038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E0590C3-69B2-4860-9621-2680255DD7A7}"/>
                </a:ext>
              </a:extLst>
            </p:cNvPr>
            <p:cNvSpPr/>
            <p:nvPr/>
          </p:nvSpPr>
          <p:spPr>
            <a:xfrm>
              <a:off x="2579688" y="4319588"/>
              <a:ext cx="954087" cy="1223962"/>
            </a:xfrm>
            <a:custGeom>
              <a:avLst/>
              <a:gdLst>
                <a:gd name="connsiteX0" fmla="*/ 576262 w 954881"/>
                <a:gd name="connsiteY0" fmla="*/ 723900 h 1223962"/>
                <a:gd name="connsiteX1" fmla="*/ 433387 w 954881"/>
                <a:gd name="connsiteY1" fmla="*/ 883443 h 1223962"/>
                <a:gd name="connsiteX2" fmla="*/ 311944 w 954881"/>
                <a:gd name="connsiteY2" fmla="*/ 1002506 h 1223962"/>
                <a:gd name="connsiteX3" fmla="*/ 214312 w 954881"/>
                <a:gd name="connsiteY3" fmla="*/ 1090612 h 1223962"/>
                <a:gd name="connsiteX4" fmla="*/ 116681 w 954881"/>
                <a:gd name="connsiteY4" fmla="*/ 1171575 h 1223962"/>
                <a:gd name="connsiteX5" fmla="*/ 71437 w 954881"/>
                <a:gd name="connsiteY5" fmla="*/ 1209675 h 1223962"/>
                <a:gd name="connsiteX6" fmla="*/ 45244 w 954881"/>
                <a:gd name="connsiteY6" fmla="*/ 1221581 h 1223962"/>
                <a:gd name="connsiteX7" fmla="*/ 23812 w 954881"/>
                <a:gd name="connsiteY7" fmla="*/ 1223962 h 1223962"/>
                <a:gd name="connsiteX8" fmla="*/ 7144 w 954881"/>
                <a:gd name="connsiteY8" fmla="*/ 1219200 h 1223962"/>
                <a:gd name="connsiteX9" fmla="*/ 0 w 954881"/>
                <a:gd name="connsiteY9" fmla="*/ 1204912 h 1223962"/>
                <a:gd name="connsiteX10" fmla="*/ 9525 w 954881"/>
                <a:gd name="connsiteY10" fmla="*/ 1181100 h 1223962"/>
                <a:gd name="connsiteX11" fmla="*/ 85725 w 954881"/>
                <a:gd name="connsiteY11" fmla="*/ 1083468 h 1223962"/>
                <a:gd name="connsiteX12" fmla="*/ 185737 w 954881"/>
                <a:gd name="connsiteY12" fmla="*/ 945356 h 1223962"/>
                <a:gd name="connsiteX13" fmla="*/ 283369 w 954881"/>
                <a:gd name="connsiteY13" fmla="*/ 804862 h 1223962"/>
                <a:gd name="connsiteX14" fmla="*/ 373856 w 954881"/>
                <a:gd name="connsiteY14" fmla="*/ 669131 h 1223962"/>
                <a:gd name="connsiteX15" fmla="*/ 466725 w 954881"/>
                <a:gd name="connsiteY15" fmla="*/ 526256 h 1223962"/>
                <a:gd name="connsiteX16" fmla="*/ 528637 w 954881"/>
                <a:gd name="connsiteY16" fmla="*/ 423862 h 1223962"/>
                <a:gd name="connsiteX17" fmla="*/ 590550 w 954881"/>
                <a:gd name="connsiteY17" fmla="*/ 323850 h 1223962"/>
                <a:gd name="connsiteX18" fmla="*/ 609600 w 954881"/>
                <a:gd name="connsiteY18" fmla="*/ 288131 h 1223962"/>
                <a:gd name="connsiteX19" fmla="*/ 623887 w 954881"/>
                <a:gd name="connsiteY19" fmla="*/ 247650 h 1223962"/>
                <a:gd name="connsiteX20" fmla="*/ 628650 w 954881"/>
                <a:gd name="connsiteY20" fmla="*/ 211931 h 1223962"/>
                <a:gd name="connsiteX21" fmla="*/ 628650 w 954881"/>
                <a:gd name="connsiteY21" fmla="*/ 185737 h 1223962"/>
                <a:gd name="connsiteX22" fmla="*/ 621506 w 954881"/>
                <a:gd name="connsiteY22" fmla="*/ 159543 h 1223962"/>
                <a:gd name="connsiteX23" fmla="*/ 592931 w 954881"/>
                <a:gd name="connsiteY23" fmla="*/ 130968 h 1223962"/>
                <a:gd name="connsiteX24" fmla="*/ 557212 w 954881"/>
                <a:gd name="connsiteY24" fmla="*/ 90487 h 1223962"/>
                <a:gd name="connsiteX25" fmla="*/ 538162 w 954881"/>
                <a:gd name="connsiteY25" fmla="*/ 61912 h 1223962"/>
                <a:gd name="connsiteX26" fmla="*/ 528637 w 954881"/>
                <a:gd name="connsiteY26" fmla="*/ 40481 h 1223962"/>
                <a:gd name="connsiteX27" fmla="*/ 526256 w 954881"/>
                <a:gd name="connsiteY27" fmla="*/ 23812 h 1223962"/>
                <a:gd name="connsiteX28" fmla="*/ 531019 w 954881"/>
                <a:gd name="connsiteY28" fmla="*/ 9525 h 1223962"/>
                <a:gd name="connsiteX29" fmla="*/ 545306 w 954881"/>
                <a:gd name="connsiteY29" fmla="*/ 2381 h 1223962"/>
                <a:gd name="connsiteX30" fmla="*/ 588169 w 954881"/>
                <a:gd name="connsiteY30" fmla="*/ 0 h 1223962"/>
                <a:gd name="connsiteX31" fmla="*/ 635794 w 954881"/>
                <a:gd name="connsiteY31" fmla="*/ 7143 h 1223962"/>
                <a:gd name="connsiteX32" fmla="*/ 681037 w 954881"/>
                <a:gd name="connsiteY32" fmla="*/ 26193 h 1223962"/>
                <a:gd name="connsiteX33" fmla="*/ 726281 w 954881"/>
                <a:gd name="connsiteY33" fmla="*/ 50006 h 1223962"/>
                <a:gd name="connsiteX34" fmla="*/ 766762 w 954881"/>
                <a:gd name="connsiteY34" fmla="*/ 78581 h 1223962"/>
                <a:gd name="connsiteX35" fmla="*/ 812006 w 954881"/>
                <a:gd name="connsiteY35" fmla="*/ 121443 h 1223962"/>
                <a:gd name="connsiteX36" fmla="*/ 890587 w 954881"/>
                <a:gd name="connsiteY36" fmla="*/ 209550 h 1223962"/>
                <a:gd name="connsiteX37" fmla="*/ 919162 w 954881"/>
                <a:gd name="connsiteY37" fmla="*/ 247650 h 1223962"/>
                <a:gd name="connsiteX38" fmla="*/ 940594 w 954881"/>
                <a:gd name="connsiteY38" fmla="*/ 273843 h 1223962"/>
                <a:gd name="connsiteX39" fmla="*/ 952500 w 954881"/>
                <a:gd name="connsiteY39" fmla="*/ 302418 h 1223962"/>
                <a:gd name="connsiteX40" fmla="*/ 954881 w 954881"/>
                <a:gd name="connsiteY40" fmla="*/ 328612 h 1223962"/>
                <a:gd name="connsiteX41" fmla="*/ 950119 w 954881"/>
                <a:gd name="connsiteY41" fmla="*/ 357187 h 1223962"/>
                <a:gd name="connsiteX42" fmla="*/ 933450 w 954881"/>
                <a:gd name="connsiteY42" fmla="*/ 381000 h 1223962"/>
                <a:gd name="connsiteX43" fmla="*/ 883444 w 954881"/>
                <a:gd name="connsiteY43" fmla="*/ 416718 h 1223962"/>
                <a:gd name="connsiteX44" fmla="*/ 769144 w 954881"/>
                <a:gd name="connsiteY44" fmla="*/ 478631 h 1223962"/>
                <a:gd name="connsiteX45" fmla="*/ 678656 w 954881"/>
                <a:gd name="connsiteY45" fmla="*/ 607218 h 1223962"/>
                <a:gd name="connsiteX46" fmla="*/ 576262 w 954881"/>
                <a:gd name="connsiteY46" fmla="*/ 723900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54881" h="1223962">
                  <a:moveTo>
                    <a:pt x="576262" y="723900"/>
                  </a:moveTo>
                  <a:lnTo>
                    <a:pt x="433387" y="883443"/>
                  </a:lnTo>
                  <a:lnTo>
                    <a:pt x="311944" y="1002506"/>
                  </a:lnTo>
                  <a:lnTo>
                    <a:pt x="214312" y="1090612"/>
                  </a:lnTo>
                  <a:lnTo>
                    <a:pt x="116681" y="1171575"/>
                  </a:lnTo>
                  <a:lnTo>
                    <a:pt x="71437" y="1209675"/>
                  </a:lnTo>
                  <a:lnTo>
                    <a:pt x="45244" y="1221581"/>
                  </a:lnTo>
                  <a:lnTo>
                    <a:pt x="23812" y="1223962"/>
                  </a:lnTo>
                  <a:lnTo>
                    <a:pt x="7144" y="1219200"/>
                  </a:lnTo>
                  <a:lnTo>
                    <a:pt x="0" y="1204912"/>
                  </a:lnTo>
                  <a:lnTo>
                    <a:pt x="9525" y="1181100"/>
                  </a:lnTo>
                  <a:lnTo>
                    <a:pt x="85725" y="1083468"/>
                  </a:lnTo>
                  <a:lnTo>
                    <a:pt x="185737" y="945356"/>
                  </a:lnTo>
                  <a:lnTo>
                    <a:pt x="283369" y="804862"/>
                  </a:lnTo>
                  <a:lnTo>
                    <a:pt x="373856" y="669131"/>
                  </a:lnTo>
                  <a:lnTo>
                    <a:pt x="466725" y="526256"/>
                  </a:lnTo>
                  <a:lnTo>
                    <a:pt x="528637" y="423862"/>
                  </a:lnTo>
                  <a:lnTo>
                    <a:pt x="590550" y="323850"/>
                  </a:lnTo>
                  <a:lnTo>
                    <a:pt x="609600" y="288131"/>
                  </a:lnTo>
                  <a:lnTo>
                    <a:pt x="623887" y="247650"/>
                  </a:lnTo>
                  <a:lnTo>
                    <a:pt x="628650" y="211931"/>
                  </a:lnTo>
                  <a:lnTo>
                    <a:pt x="628650" y="185737"/>
                  </a:lnTo>
                  <a:lnTo>
                    <a:pt x="621506" y="159543"/>
                  </a:lnTo>
                  <a:lnTo>
                    <a:pt x="592931" y="130968"/>
                  </a:lnTo>
                  <a:lnTo>
                    <a:pt x="557212" y="90487"/>
                  </a:lnTo>
                  <a:lnTo>
                    <a:pt x="538162" y="61912"/>
                  </a:lnTo>
                  <a:lnTo>
                    <a:pt x="528637" y="40481"/>
                  </a:lnTo>
                  <a:lnTo>
                    <a:pt x="526256" y="23812"/>
                  </a:lnTo>
                  <a:lnTo>
                    <a:pt x="531019" y="9525"/>
                  </a:lnTo>
                  <a:lnTo>
                    <a:pt x="545306" y="2381"/>
                  </a:lnTo>
                  <a:lnTo>
                    <a:pt x="588169" y="0"/>
                  </a:lnTo>
                  <a:lnTo>
                    <a:pt x="635794" y="7143"/>
                  </a:lnTo>
                  <a:lnTo>
                    <a:pt x="681037" y="26193"/>
                  </a:lnTo>
                  <a:lnTo>
                    <a:pt x="726281" y="50006"/>
                  </a:lnTo>
                  <a:lnTo>
                    <a:pt x="766762" y="78581"/>
                  </a:lnTo>
                  <a:lnTo>
                    <a:pt x="812006" y="121443"/>
                  </a:lnTo>
                  <a:lnTo>
                    <a:pt x="890587" y="209550"/>
                  </a:lnTo>
                  <a:lnTo>
                    <a:pt x="919162" y="247650"/>
                  </a:lnTo>
                  <a:lnTo>
                    <a:pt x="940594" y="273843"/>
                  </a:lnTo>
                  <a:lnTo>
                    <a:pt x="952500" y="302418"/>
                  </a:lnTo>
                  <a:lnTo>
                    <a:pt x="954881" y="328612"/>
                  </a:lnTo>
                  <a:lnTo>
                    <a:pt x="950119" y="357187"/>
                  </a:lnTo>
                  <a:lnTo>
                    <a:pt x="933450" y="381000"/>
                  </a:lnTo>
                  <a:lnTo>
                    <a:pt x="883444" y="416718"/>
                  </a:lnTo>
                  <a:lnTo>
                    <a:pt x="769144" y="478631"/>
                  </a:lnTo>
                  <a:lnTo>
                    <a:pt x="678656" y="607218"/>
                  </a:lnTo>
                  <a:lnTo>
                    <a:pt x="576262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E0F355A-1DBB-4ED7-A383-5E62789C3261}"/>
                </a:ext>
              </a:extLst>
            </p:cNvPr>
            <p:cNvSpPr/>
            <p:nvPr/>
          </p:nvSpPr>
          <p:spPr>
            <a:xfrm>
              <a:off x="3646488" y="3775075"/>
              <a:ext cx="319087" cy="2160588"/>
            </a:xfrm>
            <a:custGeom>
              <a:avLst/>
              <a:gdLst>
                <a:gd name="connsiteX0" fmla="*/ 87783 w 318211"/>
                <a:gd name="connsiteY0" fmla="*/ 771754 h 2161642"/>
                <a:gd name="connsiteX1" fmla="*/ 95098 w 318211"/>
                <a:gd name="connsiteY1" fmla="*/ 442570 h 2161642"/>
                <a:gd name="connsiteX2" fmla="*/ 95098 w 318211"/>
                <a:gd name="connsiteY2" fmla="*/ 332842 h 2161642"/>
                <a:gd name="connsiteX3" fmla="*/ 87783 w 318211"/>
                <a:gd name="connsiteY3" fmla="*/ 263347 h 2161642"/>
                <a:gd name="connsiteX4" fmla="*/ 54864 w 318211"/>
                <a:gd name="connsiteY4" fmla="*/ 76810 h 2161642"/>
                <a:gd name="connsiteX5" fmla="*/ 314554 w 318211"/>
                <a:gd name="connsiteY5" fmla="*/ 0 h 2161642"/>
                <a:gd name="connsiteX6" fmla="*/ 318211 w 318211"/>
                <a:gd name="connsiteY6" fmla="*/ 325527 h 2161642"/>
                <a:gd name="connsiteX7" fmla="*/ 314554 w 318211"/>
                <a:gd name="connsiteY7" fmla="*/ 687629 h 2161642"/>
                <a:gd name="connsiteX8" fmla="*/ 318211 w 318211"/>
                <a:gd name="connsiteY8" fmla="*/ 1111911 h 2161642"/>
                <a:gd name="connsiteX9" fmla="*/ 318211 w 318211"/>
                <a:gd name="connsiteY9" fmla="*/ 1367943 h 2161642"/>
                <a:gd name="connsiteX10" fmla="*/ 318211 w 318211"/>
                <a:gd name="connsiteY10" fmla="*/ 1700784 h 2161642"/>
                <a:gd name="connsiteX11" fmla="*/ 314554 w 318211"/>
                <a:gd name="connsiteY11" fmla="*/ 2048256 h 2161642"/>
                <a:gd name="connsiteX12" fmla="*/ 303581 w 318211"/>
                <a:gd name="connsiteY12" fmla="*/ 2081175 h 2161642"/>
                <a:gd name="connsiteX13" fmla="*/ 277978 w 318211"/>
                <a:gd name="connsiteY13" fmla="*/ 2117751 h 2161642"/>
                <a:gd name="connsiteX14" fmla="*/ 241402 w 318211"/>
                <a:gd name="connsiteY14" fmla="*/ 2150669 h 2161642"/>
                <a:gd name="connsiteX15" fmla="*/ 219456 w 318211"/>
                <a:gd name="connsiteY15" fmla="*/ 2161642 h 2161642"/>
                <a:gd name="connsiteX16" fmla="*/ 197511 w 318211"/>
                <a:gd name="connsiteY16" fmla="*/ 2161642 h 2161642"/>
                <a:gd name="connsiteX17" fmla="*/ 153619 w 318211"/>
                <a:gd name="connsiteY17" fmla="*/ 2143354 h 2161642"/>
                <a:gd name="connsiteX18" fmla="*/ 117043 w 318211"/>
                <a:gd name="connsiteY18" fmla="*/ 2117751 h 2161642"/>
                <a:gd name="connsiteX19" fmla="*/ 84125 w 318211"/>
                <a:gd name="connsiteY19" fmla="*/ 2077517 h 2161642"/>
                <a:gd name="connsiteX20" fmla="*/ 40234 w 318211"/>
                <a:gd name="connsiteY20" fmla="*/ 1982419 h 2161642"/>
                <a:gd name="connsiteX21" fmla="*/ 14631 w 318211"/>
                <a:gd name="connsiteY21" fmla="*/ 1920240 h 2161642"/>
                <a:gd name="connsiteX22" fmla="*/ 0 w 318211"/>
                <a:gd name="connsiteY22" fmla="*/ 1876349 h 2161642"/>
                <a:gd name="connsiteX23" fmla="*/ 7315 w 318211"/>
                <a:gd name="connsiteY23" fmla="*/ 1825143 h 2161642"/>
                <a:gd name="connsiteX24" fmla="*/ 36576 w 318211"/>
                <a:gd name="connsiteY24" fmla="*/ 1613002 h 2161642"/>
                <a:gd name="connsiteX25" fmla="*/ 54864 w 318211"/>
                <a:gd name="connsiteY25" fmla="*/ 1375258 h 2161642"/>
                <a:gd name="connsiteX26" fmla="*/ 80467 w 318211"/>
                <a:gd name="connsiteY26" fmla="*/ 1009498 h 2161642"/>
                <a:gd name="connsiteX27" fmla="*/ 87783 w 318211"/>
                <a:gd name="connsiteY27" fmla="*/ 771754 h 216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8211" h="2161642">
                  <a:moveTo>
                    <a:pt x="87783" y="771754"/>
                  </a:moveTo>
                  <a:lnTo>
                    <a:pt x="95098" y="442570"/>
                  </a:lnTo>
                  <a:lnTo>
                    <a:pt x="95098" y="332842"/>
                  </a:lnTo>
                  <a:lnTo>
                    <a:pt x="87783" y="263347"/>
                  </a:lnTo>
                  <a:lnTo>
                    <a:pt x="54864" y="76810"/>
                  </a:lnTo>
                  <a:lnTo>
                    <a:pt x="314554" y="0"/>
                  </a:lnTo>
                  <a:lnTo>
                    <a:pt x="318211" y="325527"/>
                  </a:lnTo>
                  <a:lnTo>
                    <a:pt x="314554" y="687629"/>
                  </a:lnTo>
                  <a:lnTo>
                    <a:pt x="318211" y="1111911"/>
                  </a:lnTo>
                  <a:lnTo>
                    <a:pt x="318211" y="1367943"/>
                  </a:lnTo>
                  <a:lnTo>
                    <a:pt x="318211" y="1700784"/>
                  </a:lnTo>
                  <a:lnTo>
                    <a:pt x="314554" y="2048256"/>
                  </a:lnTo>
                  <a:lnTo>
                    <a:pt x="303581" y="2081175"/>
                  </a:lnTo>
                  <a:lnTo>
                    <a:pt x="277978" y="2117751"/>
                  </a:lnTo>
                  <a:lnTo>
                    <a:pt x="241402" y="2150669"/>
                  </a:lnTo>
                  <a:lnTo>
                    <a:pt x="219456" y="2161642"/>
                  </a:lnTo>
                  <a:lnTo>
                    <a:pt x="197511" y="2161642"/>
                  </a:lnTo>
                  <a:lnTo>
                    <a:pt x="153619" y="2143354"/>
                  </a:lnTo>
                  <a:lnTo>
                    <a:pt x="117043" y="2117751"/>
                  </a:lnTo>
                  <a:lnTo>
                    <a:pt x="84125" y="2077517"/>
                  </a:lnTo>
                  <a:lnTo>
                    <a:pt x="40234" y="1982419"/>
                  </a:lnTo>
                  <a:lnTo>
                    <a:pt x="14631" y="1920240"/>
                  </a:lnTo>
                  <a:lnTo>
                    <a:pt x="0" y="1876349"/>
                  </a:lnTo>
                  <a:lnTo>
                    <a:pt x="7315" y="1825143"/>
                  </a:lnTo>
                  <a:lnTo>
                    <a:pt x="36576" y="1613002"/>
                  </a:lnTo>
                  <a:lnTo>
                    <a:pt x="54864" y="1375258"/>
                  </a:lnTo>
                  <a:lnTo>
                    <a:pt x="80467" y="1009498"/>
                  </a:lnTo>
                  <a:lnTo>
                    <a:pt x="87783" y="771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2D09C61-1331-4F6F-AC6B-756CEA0D5D3C}"/>
                </a:ext>
              </a:extLst>
            </p:cNvPr>
            <p:cNvSpPr/>
            <p:nvPr/>
          </p:nvSpPr>
          <p:spPr>
            <a:xfrm>
              <a:off x="4932363" y="1619250"/>
              <a:ext cx="2182812" cy="1084263"/>
            </a:xfrm>
            <a:custGeom>
              <a:avLst/>
              <a:gdLst>
                <a:gd name="connsiteX0" fmla="*/ 642937 w 2183606"/>
                <a:gd name="connsiteY0" fmla="*/ 342900 h 1083469"/>
                <a:gd name="connsiteX1" fmla="*/ 85725 w 2183606"/>
                <a:gd name="connsiteY1" fmla="*/ 388144 h 1083469"/>
                <a:gd name="connsiteX2" fmla="*/ 0 w 2183606"/>
                <a:gd name="connsiteY2" fmla="*/ 233363 h 1083469"/>
                <a:gd name="connsiteX3" fmla="*/ 195262 w 2183606"/>
                <a:gd name="connsiteY3" fmla="*/ 221456 h 1083469"/>
                <a:gd name="connsiteX4" fmla="*/ 581025 w 2183606"/>
                <a:gd name="connsiteY4" fmla="*/ 195263 h 1083469"/>
                <a:gd name="connsiteX5" fmla="*/ 933450 w 2183606"/>
                <a:gd name="connsiteY5" fmla="*/ 159544 h 1083469"/>
                <a:gd name="connsiteX6" fmla="*/ 1176337 w 2183606"/>
                <a:gd name="connsiteY6" fmla="*/ 128588 h 1083469"/>
                <a:gd name="connsiteX7" fmla="*/ 1438275 w 2183606"/>
                <a:gd name="connsiteY7" fmla="*/ 92869 h 1083469"/>
                <a:gd name="connsiteX8" fmla="*/ 1676400 w 2183606"/>
                <a:gd name="connsiteY8" fmla="*/ 54769 h 1083469"/>
                <a:gd name="connsiteX9" fmla="*/ 1733550 w 2183606"/>
                <a:gd name="connsiteY9" fmla="*/ 45244 h 1083469"/>
                <a:gd name="connsiteX10" fmla="*/ 1774031 w 2183606"/>
                <a:gd name="connsiteY10" fmla="*/ 33338 h 1083469"/>
                <a:gd name="connsiteX11" fmla="*/ 1843087 w 2183606"/>
                <a:gd name="connsiteY11" fmla="*/ 0 h 1083469"/>
                <a:gd name="connsiteX12" fmla="*/ 1859756 w 2183606"/>
                <a:gd name="connsiteY12" fmla="*/ 2381 h 1083469"/>
                <a:gd name="connsiteX13" fmla="*/ 1943100 w 2183606"/>
                <a:gd name="connsiteY13" fmla="*/ 42863 h 1083469"/>
                <a:gd name="connsiteX14" fmla="*/ 2033587 w 2183606"/>
                <a:gd name="connsiteY14" fmla="*/ 100013 h 1083469"/>
                <a:gd name="connsiteX15" fmla="*/ 2090737 w 2183606"/>
                <a:gd name="connsiteY15" fmla="*/ 142875 h 1083469"/>
                <a:gd name="connsiteX16" fmla="*/ 2147887 w 2183606"/>
                <a:gd name="connsiteY16" fmla="*/ 190500 h 1083469"/>
                <a:gd name="connsiteX17" fmla="*/ 2169319 w 2183606"/>
                <a:gd name="connsiteY17" fmla="*/ 214313 h 1083469"/>
                <a:gd name="connsiteX18" fmla="*/ 2181225 w 2183606"/>
                <a:gd name="connsiteY18" fmla="*/ 233363 h 1083469"/>
                <a:gd name="connsiteX19" fmla="*/ 2183606 w 2183606"/>
                <a:gd name="connsiteY19" fmla="*/ 257175 h 1083469"/>
                <a:gd name="connsiteX20" fmla="*/ 2176462 w 2183606"/>
                <a:gd name="connsiteY20" fmla="*/ 288131 h 1083469"/>
                <a:gd name="connsiteX21" fmla="*/ 2152650 w 2183606"/>
                <a:gd name="connsiteY21" fmla="*/ 335756 h 1083469"/>
                <a:gd name="connsiteX22" fmla="*/ 2133600 w 2183606"/>
                <a:gd name="connsiteY22" fmla="*/ 359569 h 1083469"/>
                <a:gd name="connsiteX23" fmla="*/ 2071687 w 2183606"/>
                <a:gd name="connsiteY23" fmla="*/ 502444 h 1083469"/>
                <a:gd name="connsiteX24" fmla="*/ 1978819 w 2183606"/>
                <a:gd name="connsiteY24" fmla="*/ 716756 h 1083469"/>
                <a:gd name="connsiteX25" fmla="*/ 1881187 w 2183606"/>
                <a:gd name="connsiteY25" fmla="*/ 938213 h 1083469"/>
                <a:gd name="connsiteX26" fmla="*/ 1847850 w 2183606"/>
                <a:gd name="connsiteY26" fmla="*/ 1021556 h 1083469"/>
                <a:gd name="connsiteX27" fmla="*/ 1826419 w 2183606"/>
                <a:gd name="connsiteY27" fmla="*/ 1045369 h 1083469"/>
                <a:gd name="connsiteX28" fmla="*/ 1797844 w 2183606"/>
                <a:gd name="connsiteY28" fmla="*/ 1059656 h 1083469"/>
                <a:gd name="connsiteX29" fmla="*/ 1766887 w 2183606"/>
                <a:gd name="connsiteY29" fmla="*/ 1073944 h 1083469"/>
                <a:gd name="connsiteX30" fmla="*/ 1733550 w 2183606"/>
                <a:gd name="connsiteY30" fmla="*/ 1083469 h 1083469"/>
                <a:gd name="connsiteX31" fmla="*/ 1702594 w 2183606"/>
                <a:gd name="connsiteY31" fmla="*/ 1083469 h 1083469"/>
                <a:gd name="connsiteX32" fmla="*/ 1676400 w 2183606"/>
                <a:gd name="connsiteY32" fmla="*/ 1071563 h 1083469"/>
                <a:gd name="connsiteX33" fmla="*/ 1654969 w 2183606"/>
                <a:gd name="connsiteY33" fmla="*/ 1054894 h 1083469"/>
                <a:gd name="connsiteX34" fmla="*/ 1638300 w 2183606"/>
                <a:gd name="connsiteY34" fmla="*/ 1031081 h 1083469"/>
                <a:gd name="connsiteX35" fmla="*/ 1635919 w 2183606"/>
                <a:gd name="connsiteY35" fmla="*/ 992981 h 1083469"/>
                <a:gd name="connsiteX36" fmla="*/ 1685925 w 2183606"/>
                <a:gd name="connsiteY36" fmla="*/ 828675 h 1083469"/>
                <a:gd name="connsiteX37" fmla="*/ 1738312 w 2183606"/>
                <a:gd name="connsiteY37" fmla="*/ 590550 h 1083469"/>
                <a:gd name="connsiteX38" fmla="*/ 1788319 w 2183606"/>
                <a:gd name="connsiteY38" fmla="*/ 373856 h 1083469"/>
                <a:gd name="connsiteX39" fmla="*/ 1802606 w 2183606"/>
                <a:gd name="connsiteY39" fmla="*/ 278606 h 1083469"/>
                <a:gd name="connsiteX40" fmla="*/ 1793081 w 2183606"/>
                <a:gd name="connsiteY40" fmla="*/ 266700 h 1083469"/>
                <a:gd name="connsiteX41" fmla="*/ 1735931 w 2183606"/>
                <a:gd name="connsiteY41" fmla="*/ 247650 h 1083469"/>
                <a:gd name="connsiteX42" fmla="*/ 1681162 w 2183606"/>
                <a:gd name="connsiteY42" fmla="*/ 240506 h 1083469"/>
                <a:gd name="connsiteX43" fmla="*/ 1593056 w 2183606"/>
                <a:gd name="connsiteY43" fmla="*/ 242888 h 1083469"/>
                <a:gd name="connsiteX44" fmla="*/ 1393031 w 2183606"/>
                <a:gd name="connsiteY44" fmla="*/ 264319 h 1083469"/>
                <a:gd name="connsiteX45" fmla="*/ 1009650 w 2183606"/>
                <a:gd name="connsiteY45" fmla="*/ 302419 h 1083469"/>
                <a:gd name="connsiteX46" fmla="*/ 642937 w 2183606"/>
                <a:gd name="connsiteY46" fmla="*/ 342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83606" h="1083469">
                  <a:moveTo>
                    <a:pt x="642937" y="342900"/>
                  </a:moveTo>
                  <a:lnTo>
                    <a:pt x="85725" y="388144"/>
                  </a:lnTo>
                  <a:lnTo>
                    <a:pt x="0" y="233363"/>
                  </a:lnTo>
                  <a:lnTo>
                    <a:pt x="195262" y="221456"/>
                  </a:lnTo>
                  <a:lnTo>
                    <a:pt x="581025" y="195263"/>
                  </a:lnTo>
                  <a:lnTo>
                    <a:pt x="933450" y="159544"/>
                  </a:lnTo>
                  <a:lnTo>
                    <a:pt x="1176337" y="128588"/>
                  </a:lnTo>
                  <a:lnTo>
                    <a:pt x="1438275" y="92869"/>
                  </a:lnTo>
                  <a:lnTo>
                    <a:pt x="1676400" y="54769"/>
                  </a:lnTo>
                  <a:lnTo>
                    <a:pt x="1733550" y="45244"/>
                  </a:lnTo>
                  <a:lnTo>
                    <a:pt x="1774031" y="33338"/>
                  </a:lnTo>
                  <a:lnTo>
                    <a:pt x="1843087" y="0"/>
                  </a:lnTo>
                  <a:lnTo>
                    <a:pt x="1859756" y="2381"/>
                  </a:lnTo>
                  <a:lnTo>
                    <a:pt x="1943100" y="42863"/>
                  </a:lnTo>
                  <a:lnTo>
                    <a:pt x="2033587" y="100013"/>
                  </a:lnTo>
                  <a:lnTo>
                    <a:pt x="2090737" y="142875"/>
                  </a:lnTo>
                  <a:lnTo>
                    <a:pt x="2147887" y="190500"/>
                  </a:lnTo>
                  <a:lnTo>
                    <a:pt x="2169319" y="214313"/>
                  </a:lnTo>
                  <a:lnTo>
                    <a:pt x="2181225" y="233363"/>
                  </a:lnTo>
                  <a:lnTo>
                    <a:pt x="2183606" y="257175"/>
                  </a:lnTo>
                  <a:lnTo>
                    <a:pt x="2176462" y="288131"/>
                  </a:lnTo>
                  <a:lnTo>
                    <a:pt x="2152650" y="335756"/>
                  </a:lnTo>
                  <a:lnTo>
                    <a:pt x="2133600" y="359569"/>
                  </a:lnTo>
                  <a:lnTo>
                    <a:pt x="2071687" y="502444"/>
                  </a:lnTo>
                  <a:lnTo>
                    <a:pt x="1978819" y="716756"/>
                  </a:lnTo>
                  <a:lnTo>
                    <a:pt x="1881187" y="938213"/>
                  </a:lnTo>
                  <a:lnTo>
                    <a:pt x="1847850" y="1021556"/>
                  </a:lnTo>
                  <a:lnTo>
                    <a:pt x="1826419" y="1045369"/>
                  </a:lnTo>
                  <a:lnTo>
                    <a:pt x="1797844" y="1059656"/>
                  </a:lnTo>
                  <a:lnTo>
                    <a:pt x="1766887" y="1073944"/>
                  </a:lnTo>
                  <a:lnTo>
                    <a:pt x="1733550" y="1083469"/>
                  </a:lnTo>
                  <a:lnTo>
                    <a:pt x="1702594" y="1083469"/>
                  </a:lnTo>
                  <a:lnTo>
                    <a:pt x="1676400" y="1071563"/>
                  </a:lnTo>
                  <a:lnTo>
                    <a:pt x="1654969" y="1054894"/>
                  </a:lnTo>
                  <a:lnTo>
                    <a:pt x="1638300" y="1031081"/>
                  </a:lnTo>
                  <a:lnTo>
                    <a:pt x="1635919" y="992981"/>
                  </a:lnTo>
                  <a:lnTo>
                    <a:pt x="1685925" y="828675"/>
                  </a:lnTo>
                  <a:lnTo>
                    <a:pt x="1738312" y="590550"/>
                  </a:lnTo>
                  <a:lnTo>
                    <a:pt x="1788319" y="373856"/>
                  </a:lnTo>
                  <a:lnTo>
                    <a:pt x="1802606" y="278606"/>
                  </a:lnTo>
                  <a:lnTo>
                    <a:pt x="1793081" y="266700"/>
                  </a:lnTo>
                  <a:lnTo>
                    <a:pt x="1735931" y="247650"/>
                  </a:lnTo>
                  <a:lnTo>
                    <a:pt x="1681162" y="240506"/>
                  </a:lnTo>
                  <a:lnTo>
                    <a:pt x="1593056" y="242888"/>
                  </a:lnTo>
                  <a:lnTo>
                    <a:pt x="1393031" y="264319"/>
                  </a:lnTo>
                  <a:lnTo>
                    <a:pt x="1009650" y="302419"/>
                  </a:lnTo>
                  <a:lnTo>
                    <a:pt x="64293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36751FA-6487-43B3-AAB4-70B937F8D7B0}"/>
                </a:ext>
              </a:extLst>
            </p:cNvPr>
            <p:cNvSpPr/>
            <p:nvPr/>
          </p:nvSpPr>
          <p:spPr>
            <a:xfrm>
              <a:off x="5114925" y="2424113"/>
              <a:ext cx="1560513" cy="327025"/>
            </a:xfrm>
            <a:custGeom>
              <a:avLst/>
              <a:gdLst>
                <a:gd name="connsiteX0" fmla="*/ 652463 w 1559719"/>
                <a:gd name="connsiteY0" fmla="*/ 269081 h 326231"/>
                <a:gd name="connsiteX1" fmla="*/ 323850 w 1559719"/>
                <a:gd name="connsiteY1" fmla="*/ 304800 h 326231"/>
                <a:gd name="connsiteX2" fmla="*/ 61913 w 1559719"/>
                <a:gd name="connsiteY2" fmla="*/ 326231 h 326231"/>
                <a:gd name="connsiteX3" fmla="*/ 0 w 1559719"/>
                <a:gd name="connsiteY3" fmla="*/ 159543 h 326231"/>
                <a:gd name="connsiteX4" fmla="*/ 278606 w 1559719"/>
                <a:gd name="connsiteY4" fmla="*/ 138112 h 326231"/>
                <a:gd name="connsiteX5" fmla="*/ 661988 w 1559719"/>
                <a:gd name="connsiteY5" fmla="*/ 102393 h 326231"/>
                <a:gd name="connsiteX6" fmla="*/ 985838 w 1559719"/>
                <a:gd name="connsiteY6" fmla="*/ 66675 h 326231"/>
                <a:gd name="connsiteX7" fmla="*/ 1228725 w 1559719"/>
                <a:gd name="connsiteY7" fmla="*/ 33337 h 326231"/>
                <a:gd name="connsiteX8" fmla="*/ 1373981 w 1559719"/>
                <a:gd name="connsiteY8" fmla="*/ 9525 h 326231"/>
                <a:gd name="connsiteX9" fmla="*/ 1559719 w 1559719"/>
                <a:gd name="connsiteY9" fmla="*/ 0 h 326231"/>
                <a:gd name="connsiteX10" fmla="*/ 1533525 w 1559719"/>
                <a:gd name="connsiteY10" fmla="*/ 211931 h 326231"/>
                <a:gd name="connsiteX11" fmla="*/ 1431131 w 1559719"/>
                <a:gd name="connsiteY11" fmla="*/ 200025 h 326231"/>
                <a:gd name="connsiteX12" fmla="*/ 1347788 w 1559719"/>
                <a:gd name="connsiteY12" fmla="*/ 192881 h 326231"/>
                <a:gd name="connsiteX13" fmla="*/ 1264444 w 1559719"/>
                <a:gd name="connsiteY13" fmla="*/ 192881 h 326231"/>
                <a:gd name="connsiteX14" fmla="*/ 1181100 w 1559719"/>
                <a:gd name="connsiteY14" fmla="*/ 204787 h 326231"/>
                <a:gd name="connsiteX15" fmla="*/ 926306 w 1559719"/>
                <a:gd name="connsiteY15" fmla="*/ 235743 h 326231"/>
                <a:gd name="connsiteX16" fmla="*/ 652463 w 1559719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9719" h="326231">
                  <a:moveTo>
                    <a:pt x="652463" y="269081"/>
                  </a:moveTo>
                  <a:lnTo>
                    <a:pt x="323850" y="304800"/>
                  </a:lnTo>
                  <a:lnTo>
                    <a:pt x="61913" y="326231"/>
                  </a:lnTo>
                  <a:lnTo>
                    <a:pt x="0" y="159543"/>
                  </a:lnTo>
                  <a:lnTo>
                    <a:pt x="278606" y="138112"/>
                  </a:lnTo>
                  <a:lnTo>
                    <a:pt x="661988" y="102393"/>
                  </a:lnTo>
                  <a:lnTo>
                    <a:pt x="985838" y="66675"/>
                  </a:lnTo>
                  <a:lnTo>
                    <a:pt x="1228725" y="33337"/>
                  </a:lnTo>
                  <a:lnTo>
                    <a:pt x="1373981" y="9525"/>
                  </a:lnTo>
                  <a:lnTo>
                    <a:pt x="1559719" y="0"/>
                  </a:lnTo>
                  <a:lnTo>
                    <a:pt x="1533525" y="211931"/>
                  </a:lnTo>
                  <a:lnTo>
                    <a:pt x="1431131" y="200025"/>
                  </a:lnTo>
                  <a:lnTo>
                    <a:pt x="1347788" y="192881"/>
                  </a:lnTo>
                  <a:lnTo>
                    <a:pt x="1264444" y="192881"/>
                  </a:lnTo>
                  <a:lnTo>
                    <a:pt x="1181100" y="204787"/>
                  </a:lnTo>
                  <a:lnTo>
                    <a:pt x="926306" y="235743"/>
                  </a:lnTo>
                  <a:lnTo>
                    <a:pt x="652463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D2D5C8B-828B-4752-B344-D2333DA91559}"/>
                </a:ext>
              </a:extLst>
            </p:cNvPr>
            <p:cNvSpPr/>
            <p:nvPr/>
          </p:nvSpPr>
          <p:spPr>
            <a:xfrm rot="16200000">
              <a:off x="4541838" y="3667125"/>
              <a:ext cx="3024187" cy="1757363"/>
            </a:xfrm>
            <a:custGeom>
              <a:avLst/>
              <a:gdLst>
                <a:gd name="connsiteX0" fmla="*/ 1647073 w 3023000"/>
                <a:gd name="connsiteY0" fmla="*/ 1655727 h 1756686"/>
                <a:gd name="connsiteX1" fmla="*/ 1223046 w 3023000"/>
                <a:gd name="connsiteY1" fmla="*/ 1661496 h 1756686"/>
                <a:gd name="connsiteX2" fmla="*/ 1035550 w 3023000"/>
                <a:gd name="connsiteY2" fmla="*/ 1667265 h 1756686"/>
                <a:gd name="connsiteX3" fmla="*/ 813441 w 3023000"/>
                <a:gd name="connsiteY3" fmla="*/ 1675919 h 1756686"/>
                <a:gd name="connsiteX4" fmla="*/ 597100 w 3023000"/>
                <a:gd name="connsiteY4" fmla="*/ 1687457 h 1756686"/>
                <a:gd name="connsiteX5" fmla="*/ 530755 w 3023000"/>
                <a:gd name="connsiteY5" fmla="*/ 1693226 h 1756686"/>
                <a:gd name="connsiteX6" fmla="*/ 478834 w 3023000"/>
                <a:gd name="connsiteY6" fmla="*/ 1690342 h 1756686"/>
                <a:gd name="connsiteX7" fmla="*/ 389413 w 3023000"/>
                <a:gd name="connsiteY7" fmla="*/ 1675919 h 1756686"/>
                <a:gd name="connsiteX8" fmla="*/ 236532 w 3023000"/>
                <a:gd name="connsiteY8" fmla="*/ 1635535 h 1756686"/>
                <a:gd name="connsiteX9" fmla="*/ 77882 w 3023000"/>
                <a:gd name="connsiteY9" fmla="*/ 1586498 h 1756686"/>
                <a:gd name="connsiteX10" fmla="*/ 43268 w 3023000"/>
                <a:gd name="connsiteY10" fmla="*/ 1569191 h 1756686"/>
                <a:gd name="connsiteX11" fmla="*/ 17307 w 3023000"/>
                <a:gd name="connsiteY11" fmla="*/ 1546115 h 1756686"/>
                <a:gd name="connsiteX12" fmla="*/ 0 w 3023000"/>
                <a:gd name="connsiteY12" fmla="*/ 1520154 h 1756686"/>
                <a:gd name="connsiteX13" fmla="*/ 0 w 3023000"/>
                <a:gd name="connsiteY13" fmla="*/ 1499962 h 1756686"/>
                <a:gd name="connsiteX14" fmla="*/ 5769 w 3023000"/>
                <a:gd name="connsiteY14" fmla="*/ 1476886 h 1756686"/>
                <a:gd name="connsiteX15" fmla="*/ 31730 w 3023000"/>
                <a:gd name="connsiteY15" fmla="*/ 1453809 h 1756686"/>
                <a:gd name="connsiteX16" fmla="*/ 98074 w 3023000"/>
                <a:gd name="connsiteY16" fmla="*/ 1410541 h 1756686"/>
                <a:gd name="connsiteX17" fmla="*/ 155765 w 3023000"/>
                <a:gd name="connsiteY17" fmla="*/ 1361504 h 1756686"/>
                <a:gd name="connsiteX18" fmla="*/ 556716 w 3023000"/>
                <a:gd name="connsiteY18" fmla="*/ 1378811 h 1756686"/>
                <a:gd name="connsiteX19" fmla="*/ 568254 w 3023000"/>
                <a:gd name="connsiteY19" fmla="*/ 1390349 h 1756686"/>
                <a:gd name="connsiteX20" fmla="*/ 591331 w 3023000"/>
                <a:gd name="connsiteY20" fmla="*/ 1399003 h 1756686"/>
                <a:gd name="connsiteX21" fmla="*/ 767288 w 3023000"/>
                <a:gd name="connsiteY21" fmla="*/ 1399003 h 1756686"/>
                <a:gd name="connsiteX22" fmla="*/ 1217277 w 3023000"/>
                <a:gd name="connsiteY22" fmla="*/ 1399003 h 1756686"/>
                <a:gd name="connsiteX23" fmla="*/ 1566306 w 3023000"/>
                <a:gd name="connsiteY23" fmla="*/ 1399003 h 1756686"/>
                <a:gd name="connsiteX24" fmla="*/ 1710533 w 3023000"/>
                <a:gd name="connsiteY24" fmla="*/ 1399003 h 1756686"/>
                <a:gd name="connsiteX25" fmla="*/ 2154753 w 3023000"/>
                <a:gd name="connsiteY25" fmla="*/ 1401888 h 1756686"/>
                <a:gd name="connsiteX26" fmla="*/ 2437438 w 3023000"/>
                <a:gd name="connsiteY26" fmla="*/ 1399003 h 1756686"/>
                <a:gd name="connsiteX27" fmla="*/ 2691278 w 3023000"/>
                <a:gd name="connsiteY27" fmla="*/ 1399003 h 1756686"/>
                <a:gd name="connsiteX28" fmla="*/ 2748969 w 3023000"/>
                <a:gd name="connsiteY28" fmla="*/ 1396118 h 1756686"/>
                <a:gd name="connsiteX29" fmla="*/ 2774930 w 3023000"/>
                <a:gd name="connsiteY29" fmla="*/ 1387465 h 1756686"/>
                <a:gd name="connsiteX30" fmla="*/ 2780699 w 3023000"/>
                <a:gd name="connsiteY30" fmla="*/ 1375927 h 1756686"/>
                <a:gd name="connsiteX31" fmla="*/ 2786468 w 3023000"/>
                <a:gd name="connsiteY31" fmla="*/ 1341312 h 1756686"/>
                <a:gd name="connsiteX32" fmla="*/ 2769160 w 3023000"/>
                <a:gd name="connsiteY32" fmla="*/ 1208623 h 1756686"/>
                <a:gd name="connsiteX33" fmla="*/ 2717239 w 3023000"/>
                <a:gd name="connsiteY33" fmla="*/ 871132 h 1756686"/>
                <a:gd name="connsiteX34" fmla="*/ 2682624 w 3023000"/>
                <a:gd name="connsiteY34" fmla="*/ 651906 h 1756686"/>
                <a:gd name="connsiteX35" fmla="*/ 2659548 w 3023000"/>
                <a:gd name="connsiteY35" fmla="*/ 478834 h 1756686"/>
                <a:gd name="connsiteX36" fmla="*/ 2639356 w 3023000"/>
                <a:gd name="connsiteY36" fmla="*/ 323069 h 1756686"/>
                <a:gd name="connsiteX37" fmla="*/ 2624933 w 3023000"/>
                <a:gd name="connsiteY37" fmla="*/ 178841 h 1756686"/>
                <a:gd name="connsiteX38" fmla="*/ 2622049 w 3023000"/>
                <a:gd name="connsiteY38" fmla="*/ 37499 h 1756686"/>
                <a:gd name="connsiteX39" fmla="*/ 2780699 w 3023000"/>
                <a:gd name="connsiteY39" fmla="*/ 0 h 1756686"/>
                <a:gd name="connsiteX40" fmla="*/ 2795121 w 3023000"/>
                <a:gd name="connsiteY40" fmla="*/ 210571 h 1756686"/>
                <a:gd name="connsiteX41" fmla="*/ 2812429 w 3023000"/>
                <a:gd name="connsiteY41" fmla="*/ 346145 h 1756686"/>
                <a:gd name="connsiteX42" fmla="*/ 2838389 w 3023000"/>
                <a:gd name="connsiteY42" fmla="*/ 530756 h 1756686"/>
                <a:gd name="connsiteX43" fmla="*/ 2867235 w 3023000"/>
                <a:gd name="connsiteY43" fmla="*/ 709597 h 1756686"/>
                <a:gd name="connsiteX44" fmla="*/ 2907618 w 3023000"/>
                <a:gd name="connsiteY44" fmla="*/ 946130 h 1756686"/>
                <a:gd name="connsiteX45" fmla="*/ 2936464 w 3023000"/>
                <a:gd name="connsiteY45" fmla="*/ 1110549 h 1756686"/>
                <a:gd name="connsiteX46" fmla="*/ 2953771 w 3023000"/>
                <a:gd name="connsiteY46" fmla="*/ 1214392 h 1756686"/>
                <a:gd name="connsiteX47" fmla="*/ 2968194 w 3023000"/>
                <a:gd name="connsiteY47" fmla="*/ 1263429 h 1756686"/>
                <a:gd name="connsiteX48" fmla="*/ 3002808 w 3023000"/>
                <a:gd name="connsiteY48" fmla="*/ 1344197 h 1756686"/>
                <a:gd name="connsiteX49" fmla="*/ 3017231 w 3023000"/>
                <a:gd name="connsiteY49" fmla="*/ 1378811 h 1756686"/>
                <a:gd name="connsiteX50" fmla="*/ 3023000 w 3023000"/>
                <a:gd name="connsiteY50" fmla="*/ 1404772 h 1756686"/>
                <a:gd name="connsiteX51" fmla="*/ 3011462 w 3023000"/>
                <a:gd name="connsiteY51" fmla="*/ 1459578 h 1756686"/>
                <a:gd name="connsiteX52" fmla="*/ 2973963 w 3023000"/>
                <a:gd name="connsiteY52" fmla="*/ 1540346 h 1756686"/>
                <a:gd name="connsiteX53" fmla="*/ 2913388 w 3023000"/>
                <a:gd name="connsiteY53" fmla="*/ 1618228 h 1756686"/>
                <a:gd name="connsiteX54" fmla="*/ 2849928 w 3023000"/>
                <a:gd name="connsiteY54" fmla="*/ 1687457 h 1756686"/>
                <a:gd name="connsiteX55" fmla="*/ 2812429 w 3023000"/>
                <a:gd name="connsiteY55" fmla="*/ 1727841 h 1756686"/>
                <a:gd name="connsiteX56" fmla="*/ 2774930 w 3023000"/>
                <a:gd name="connsiteY56" fmla="*/ 1748033 h 1756686"/>
                <a:gd name="connsiteX57" fmla="*/ 2737430 w 3023000"/>
                <a:gd name="connsiteY57" fmla="*/ 1756686 h 1756686"/>
                <a:gd name="connsiteX58" fmla="*/ 2711470 w 3023000"/>
                <a:gd name="connsiteY58" fmla="*/ 1756686 h 1756686"/>
                <a:gd name="connsiteX59" fmla="*/ 2653779 w 3023000"/>
                <a:gd name="connsiteY59" fmla="*/ 1727841 h 1756686"/>
                <a:gd name="connsiteX60" fmla="*/ 2593203 w 3023000"/>
                <a:gd name="connsiteY60" fmla="*/ 1701880 h 1756686"/>
                <a:gd name="connsiteX61" fmla="*/ 2552820 w 3023000"/>
                <a:gd name="connsiteY61" fmla="*/ 1693226 h 1756686"/>
                <a:gd name="connsiteX62" fmla="*/ 2431669 w 3023000"/>
                <a:gd name="connsiteY62" fmla="*/ 1684573 h 1756686"/>
                <a:gd name="connsiteX63" fmla="*/ 2004757 w 3023000"/>
                <a:gd name="connsiteY63" fmla="*/ 1664381 h 1756686"/>
                <a:gd name="connsiteX64" fmla="*/ 1647073 w 3023000"/>
                <a:gd name="connsiteY64" fmla="*/ 1655727 h 17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3000" h="1756686">
                  <a:moveTo>
                    <a:pt x="1647073" y="1655727"/>
                  </a:moveTo>
                  <a:lnTo>
                    <a:pt x="1223046" y="1661496"/>
                  </a:lnTo>
                  <a:lnTo>
                    <a:pt x="1035550" y="1667265"/>
                  </a:lnTo>
                  <a:lnTo>
                    <a:pt x="813441" y="1675919"/>
                  </a:lnTo>
                  <a:lnTo>
                    <a:pt x="597100" y="1687457"/>
                  </a:lnTo>
                  <a:lnTo>
                    <a:pt x="530755" y="1693226"/>
                  </a:lnTo>
                  <a:lnTo>
                    <a:pt x="478834" y="1690342"/>
                  </a:lnTo>
                  <a:lnTo>
                    <a:pt x="389413" y="1675919"/>
                  </a:lnTo>
                  <a:lnTo>
                    <a:pt x="236532" y="1635535"/>
                  </a:lnTo>
                  <a:lnTo>
                    <a:pt x="77882" y="1586498"/>
                  </a:lnTo>
                  <a:lnTo>
                    <a:pt x="43268" y="1569191"/>
                  </a:lnTo>
                  <a:lnTo>
                    <a:pt x="17307" y="1546115"/>
                  </a:lnTo>
                  <a:lnTo>
                    <a:pt x="0" y="1520154"/>
                  </a:lnTo>
                  <a:lnTo>
                    <a:pt x="0" y="1499962"/>
                  </a:lnTo>
                  <a:lnTo>
                    <a:pt x="5769" y="1476886"/>
                  </a:lnTo>
                  <a:lnTo>
                    <a:pt x="31730" y="1453809"/>
                  </a:lnTo>
                  <a:lnTo>
                    <a:pt x="98074" y="1410541"/>
                  </a:lnTo>
                  <a:lnTo>
                    <a:pt x="155765" y="1361504"/>
                  </a:lnTo>
                  <a:lnTo>
                    <a:pt x="556716" y="1378811"/>
                  </a:lnTo>
                  <a:lnTo>
                    <a:pt x="568254" y="1390349"/>
                  </a:lnTo>
                  <a:lnTo>
                    <a:pt x="591331" y="1399003"/>
                  </a:lnTo>
                  <a:lnTo>
                    <a:pt x="767288" y="1399003"/>
                  </a:lnTo>
                  <a:lnTo>
                    <a:pt x="1217277" y="1399003"/>
                  </a:lnTo>
                  <a:lnTo>
                    <a:pt x="1566306" y="1399003"/>
                  </a:lnTo>
                  <a:lnTo>
                    <a:pt x="1710533" y="1399003"/>
                  </a:lnTo>
                  <a:lnTo>
                    <a:pt x="2154753" y="1401888"/>
                  </a:lnTo>
                  <a:lnTo>
                    <a:pt x="2437438" y="1399003"/>
                  </a:lnTo>
                  <a:lnTo>
                    <a:pt x="2691278" y="1399003"/>
                  </a:lnTo>
                  <a:lnTo>
                    <a:pt x="2748969" y="1396118"/>
                  </a:lnTo>
                  <a:lnTo>
                    <a:pt x="2774930" y="1387465"/>
                  </a:lnTo>
                  <a:lnTo>
                    <a:pt x="2780699" y="1375927"/>
                  </a:lnTo>
                  <a:lnTo>
                    <a:pt x="2786468" y="1341312"/>
                  </a:lnTo>
                  <a:lnTo>
                    <a:pt x="2769160" y="1208623"/>
                  </a:lnTo>
                  <a:lnTo>
                    <a:pt x="2717239" y="871132"/>
                  </a:lnTo>
                  <a:lnTo>
                    <a:pt x="2682624" y="651906"/>
                  </a:lnTo>
                  <a:lnTo>
                    <a:pt x="2659548" y="478834"/>
                  </a:lnTo>
                  <a:lnTo>
                    <a:pt x="2639356" y="323069"/>
                  </a:lnTo>
                  <a:lnTo>
                    <a:pt x="2624933" y="178841"/>
                  </a:lnTo>
                  <a:cubicBezTo>
                    <a:pt x="2623972" y="131727"/>
                    <a:pt x="2623010" y="84613"/>
                    <a:pt x="2622049" y="37499"/>
                  </a:cubicBezTo>
                  <a:lnTo>
                    <a:pt x="2780699" y="0"/>
                  </a:lnTo>
                  <a:lnTo>
                    <a:pt x="2795121" y="210571"/>
                  </a:lnTo>
                  <a:lnTo>
                    <a:pt x="2812429" y="346145"/>
                  </a:lnTo>
                  <a:lnTo>
                    <a:pt x="2838389" y="530756"/>
                  </a:lnTo>
                  <a:lnTo>
                    <a:pt x="2867235" y="709597"/>
                  </a:lnTo>
                  <a:lnTo>
                    <a:pt x="2907618" y="946130"/>
                  </a:lnTo>
                  <a:lnTo>
                    <a:pt x="2936464" y="1110549"/>
                  </a:lnTo>
                  <a:lnTo>
                    <a:pt x="2953771" y="1214392"/>
                  </a:lnTo>
                  <a:lnTo>
                    <a:pt x="2968194" y="1263429"/>
                  </a:lnTo>
                  <a:lnTo>
                    <a:pt x="3002808" y="1344197"/>
                  </a:lnTo>
                  <a:lnTo>
                    <a:pt x="3017231" y="1378811"/>
                  </a:lnTo>
                  <a:lnTo>
                    <a:pt x="3023000" y="1404772"/>
                  </a:lnTo>
                  <a:lnTo>
                    <a:pt x="3011462" y="1459578"/>
                  </a:lnTo>
                  <a:lnTo>
                    <a:pt x="2973963" y="1540346"/>
                  </a:lnTo>
                  <a:lnTo>
                    <a:pt x="2913388" y="1618228"/>
                  </a:lnTo>
                  <a:lnTo>
                    <a:pt x="2849928" y="1687457"/>
                  </a:lnTo>
                  <a:lnTo>
                    <a:pt x="2812429" y="1727841"/>
                  </a:lnTo>
                  <a:lnTo>
                    <a:pt x="2774930" y="1748033"/>
                  </a:lnTo>
                  <a:lnTo>
                    <a:pt x="2737430" y="1756686"/>
                  </a:lnTo>
                  <a:lnTo>
                    <a:pt x="2711470" y="1756686"/>
                  </a:lnTo>
                  <a:lnTo>
                    <a:pt x="2653779" y="1727841"/>
                  </a:lnTo>
                  <a:lnTo>
                    <a:pt x="2593203" y="1701880"/>
                  </a:lnTo>
                  <a:lnTo>
                    <a:pt x="2552820" y="1693226"/>
                  </a:lnTo>
                  <a:lnTo>
                    <a:pt x="2431669" y="1684573"/>
                  </a:lnTo>
                  <a:lnTo>
                    <a:pt x="2004757" y="1664381"/>
                  </a:lnTo>
                  <a:lnTo>
                    <a:pt x="1647073" y="1655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E1B0D04-46DB-4D3F-8883-72A0FF05D2C1}"/>
                </a:ext>
              </a:extLst>
            </p:cNvPr>
            <p:cNvSpPr/>
            <p:nvPr/>
          </p:nvSpPr>
          <p:spPr>
            <a:xfrm>
              <a:off x="5938838" y="5341938"/>
              <a:ext cx="657225" cy="592137"/>
            </a:xfrm>
            <a:custGeom>
              <a:avLst/>
              <a:gdLst>
                <a:gd name="connsiteX0" fmla="*/ 254793 w 657225"/>
                <a:gd name="connsiteY0" fmla="*/ 73819 h 592931"/>
                <a:gd name="connsiteX1" fmla="*/ 466725 w 657225"/>
                <a:gd name="connsiteY1" fmla="*/ 145256 h 592931"/>
                <a:gd name="connsiteX2" fmla="*/ 531018 w 657225"/>
                <a:gd name="connsiteY2" fmla="*/ 164306 h 592931"/>
                <a:gd name="connsiteX3" fmla="*/ 557212 w 657225"/>
                <a:gd name="connsiteY3" fmla="*/ 169069 h 592931"/>
                <a:gd name="connsiteX4" fmla="*/ 576262 w 657225"/>
                <a:gd name="connsiteY4" fmla="*/ 169069 h 592931"/>
                <a:gd name="connsiteX5" fmla="*/ 607218 w 657225"/>
                <a:gd name="connsiteY5" fmla="*/ 164306 h 592931"/>
                <a:gd name="connsiteX6" fmla="*/ 657225 w 657225"/>
                <a:gd name="connsiteY6" fmla="*/ 130969 h 592931"/>
                <a:gd name="connsiteX7" fmla="*/ 645318 w 657225"/>
                <a:gd name="connsiteY7" fmla="*/ 592931 h 592931"/>
                <a:gd name="connsiteX8" fmla="*/ 597693 w 657225"/>
                <a:gd name="connsiteY8" fmla="*/ 559594 h 592931"/>
                <a:gd name="connsiteX9" fmla="*/ 502443 w 657225"/>
                <a:gd name="connsiteY9" fmla="*/ 461962 h 592931"/>
                <a:gd name="connsiteX10" fmla="*/ 440531 w 657225"/>
                <a:gd name="connsiteY10" fmla="*/ 404812 h 592931"/>
                <a:gd name="connsiteX11" fmla="*/ 319087 w 657225"/>
                <a:gd name="connsiteY11" fmla="*/ 304800 h 592931"/>
                <a:gd name="connsiteX12" fmla="*/ 171450 w 657225"/>
                <a:gd name="connsiteY12" fmla="*/ 190500 h 592931"/>
                <a:gd name="connsiteX13" fmla="*/ 52387 w 657225"/>
                <a:gd name="connsiteY13" fmla="*/ 90487 h 592931"/>
                <a:gd name="connsiteX14" fmla="*/ 11906 w 657225"/>
                <a:gd name="connsiteY14" fmla="*/ 57150 h 592931"/>
                <a:gd name="connsiteX15" fmla="*/ 0 w 657225"/>
                <a:gd name="connsiteY15" fmla="*/ 35719 h 592931"/>
                <a:gd name="connsiteX16" fmla="*/ 0 w 657225"/>
                <a:gd name="connsiteY16" fmla="*/ 16669 h 592931"/>
                <a:gd name="connsiteX17" fmla="*/ 9525 w 657225"/>
                <a:gd name="connsiteY17" fmla="*/ 4762 h 592931"/>
                <a:gd name="connsiteX18" fmla="*/ 28575 w 657225"/>
                <a:gd name="connsiteY18" fmla="*/ 0 h 592931"/>
                <a:gd name="connsiteX19" fmla="*/ 61912 w 657225"/>
                <a:gd name="connsiteY19" fmla="*/ 9525 h 592931"/>
                <a:gd name="connsiteX20" fmla="*/ 254793 w 657225"/>
                <a:gd name="connsiteY20" fmla="*/ 73819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225" h="592931">
                  <a:moveTo>
                    <a:pt x="254793" y="73819"/>
                  </a:moveTo>
                  <a:lnTo>
                    <a:pt x="466725" y="145256"/>
                  </a:lnTo>
                  <a:lnTo>
                    <a:pt x="531018" y="164306"/>
                  </a:lnTo>
                  <a:lnTo>
                    <a:pt x="557212" y="169069"/>
                  </a:lnTo>
                  <a:lnTo>
                    <a:pt x="576262" y="169069"/>
                  </a:lnTo>
                  <a:lnTo>
                    <a:pt x="607218" y="164306"/>
                  </a:lnTo>
                  <a:lnTo>
                    <a:pt x="657225" y="130969"/>
                  </a:lnTo>
                  <a:lnTo>
                    <a:pt x="645318" y="592931"/>
                  </a:lnTo>
                  <a:lnTo>
                    <a:pt x="597693" y="559594"/>
                  </a:lnTo>
                  <a:lnTo>
                    <a:pt x="502443" y="461962"/>
                  </a:lnTo>
                  <a:lnTo>
                    <a:pt x="440531" y="404812"/>
                  </a:lnTo>
                  <a:lnTo>
                    <a:pt x="319087" y="304800"/>
                  </a:lnTo>
                  <a:lnTo>
                    <a:pt x="171450" y="190500"/>
                  </a:lnTo>
                  <a:lnTo>
                    <a:pt x="52387" y="90487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61912" y="9525"/>
                  </a:lnTo>
                  <a:lnTo>
                    <a:pt x="25479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FB4F624-D463-4273-973F-DE18AA478EBA}"/>
                </a:ext>
              </a:extLst>
            </p:cNvPr>
            <p:cNvSpPr/>
            <p:nvPr/>
          </p:nvSpPr>
          <p:spPr>
            <a:xfrm>
              <a:off x="5200650" y="3719513"/>
              <a:ext cx="1436688" cy="327025"/>
            </a:xfrm>
            <a:custGeom>
              <a:avLst/>
              <a:gdLst>
                <a:gd name="connsiteX0" fmla="*/ 650081 w 1435894"/>
                <a:gd name="connsiteY0" fmla="*/ 247650 h 326231"/>
                <a:gd name="connsiteX1" fmla="*/ 261938 w 1435894"/>
                <a:gd name="connsiteY1" fmla="*/ 295275 h 326231"/>
                <a:gd name="connsiteX2" fmla="*/ 7144 w 1435894"/>
                <a:gd name="connsiteY2" fmla="*/ 326231 h 326231"/>
                <a:gd name="connsiteX3" fmla="*/ 0 w 1435894"/>
                <a:gd name="connsiteY3" fmla="*/ 164306 h 326231"/>
                <a:gd name="connsiteX4" fmla="*/ 397669 w 1435894"/>
                <a:gd name="connsiteY4" fmla="*/ 121443 h 326231"/>
                <a:gd name="connsiteX5" fmla="*/ 807244 w 1435894"/>
                <a:gd name="connsiteY5" fmla="*/ 69056 h 326231"/>
                <a:gd name="connsiteX6" fmla="*/ 1178719 w 1435894"/>
                <a:gd name="connsiteY6" fmla="*/ 16668 h 326231"/>
                <a:gd name="connsiteX7" fmla="*/ 1257300 w 1435894"/>
                <a:gd name="connsiteY7" fmla="*/ 4762 h 326231"/>
                <a:gd name="connsiteX8" fmla="*/ 1293019 w 1435894"/>
                <a:gd name="connsiteY8" fmla="*/ 0 h 326231"/>
                <a:gd name="connsiteX9" fmla="*/ 1323975 w 1435894"/>
                <a:gd name="connsiteY9" fmla="*/ 2381 h 326231"/>
                <a:gd name="connsiteX10" fmla="*/ 1366838 w 1435894"/>
                <a:gd name="connsiteY10" fmla="*/ 14287 h 326231"/>
                <a:gd name="connsiteX11" fmla="*/ 1435894 w 1435894"/>
                <a:gd name="connsiteY11" fmla="*/ 42862 h 326231"/>
                <a:gd name="connsiteX12" fmla="*/ 1433513 w 1435894"/>
                <a:gd name="connsiteY12" fmla="*/ 195262 h 326231"/>
                <a:gd name="connsiteX13" fmla="*/ 1338263 w 1435894"/>
                <a:gd name="connsiteY13" fmla="*/ 171450 h 326231"/>
                <a:gd name="connsiteX14" fmla="*/ 1295400 w 1435894"/>
                <a:gd name="connsiteY14" fmla="*/ 169068 h 326231"/>
                <a:gd name="connsiteX15" fmla="*/ 1245394 w 1435894"/>
                <a:gd name="connsiteY15" fmla="*/ 171450 h 326231"/>
                <a:gd name="connsiteX16" fmla="*/ 1181100 w 1435894"/>
                <a:gd name="connsiteY16" fmla="*/ 185737 h 326231"/>
                <a:gd name="connsiteX17" fmla="*/ 650081 w 1435894"/>
                <a:gd name="connsiteY17" fmla="*/ 2476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5894" h="326231">
                  <a:moveTo>
                    <a:pt x="650081" y="247650"/>
                  </a:moveTo>
                  <a:lnTo>
                    <a:pt x="261938" y="295275"/>
                  </a:lnTo>
                  <a:lnTo>
                    <a:pt x="7144" y="326231"/>
                  </a:lnTo>
                  <a:lnTo>
                    <a:pt x="0" y="164306"/>
                  </a:lnTo>
                  <a:lnTo>
                    <a:pt x="397669" y="121443"/>
                  </a:lnTo>
                  <a:lnTo>
                    <a:pt x="807244" y="69056"/>
                  </a:lnTo>
                  <a:lnTo>
                    <a:pt x="1178719" y="16668"/>
                  </a:lnTo>
                  <a:lnTo>
                    <a:pt x="1257300" y="4762"/>
                  </a:lnTo>
                  <a:lnTo>
                    <a:pt x="1293019" y="0"/>
                  </a:lnTo>
                  <a:lnTo>
                    <a:pt x="1323975" y="2381"/>
                  </a:lnTo>
                  <a:lnTo>
                    <a:pt x="1366838" y="14287"/>
                  </a:lnTo>
                  <a:lnTo>
                    <a:pt x="1435894" y="42862"/>
                  </a:lnTo>
                  <a:cubicBezTo>
                    <a:pt x="1435100" y="93662"/>
                    <a:pt x="1434307" y="144462"/>
                    <a:pt x="1433513" y="195262"/>
                  </a:cubicBezTo>
                  <a:lnTo>
                    <a:pt x="1338263" y="171450"/>
                  </a:lnTo>
                  <a:lnTo>
                    <a:pt x="1295400" y="169068"/>
                  </a:lnTo>
                  <a:lnTo>
                    <a:pt x="1245394" y="171450"/>
                  </a:lnTo>
                  <a:lnTo>
                    <a:pt x="1181100" y="185737"/>
                  </a:lnTo>
                  <a:lnTo>
                    <a:pt x="650081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A4B6E1A-9079-4E16-93A9-DC7E682D210F}"/>
                </a:ext>
              </a:extLst>
            </p:cNvPr>
            <p:cNvSpPr/>
            <p:nvPr/>
          </p:nvSpPr>
          <p:spPr>
            <a:xfrm>
              <a:off x="5195888" y="4322763"/>
              <a:ext cx="1452562" cy="320675"/>
            </a:xfrm>
            <a:custGeom>
              <a:avLst/>
              <a:gdLst>
                <a:gd name="connsiteX0" fmla="*/ 666750 w 1452562"/>
                <a:gd name="connsiteY0" fmla="*/ 245269 h 321469"/>
                <a:gd name="connsiteX1" fmla="*/ 395287 w 1452562"/>
                <a:gd name="connsiteY1" fmla="*/ 283369 h 321469"/>
                <a:gd name="connsiteX2" fmla="*/ 254793 w 1452562"/>
                <a:gd name="connsiteY2" fmla="*/ 302419 h 321469"/>
                <a:gd name="connsiteX3" fmla="*/ 0 w 1452562"/>
                <a:gd name="connsiteY3" fmla="*/ 321469 h 321469"/>
                <a:gd name="connsiteX4" fmla="*/ 0 w 1452562"/>
                <a:gd name="connsiteY4" fmla="*/ 161925 h 321469"/>
                <a:gd name="connsiteX5" fmla="*/ 123825 w 1452562"/>
                <a:gd name="connsiteY5" fmla="*/ 157162 h 321469"/>
                <a:gd name="connsiteX6" fmla="*/ 216693 w 1452562"/>
                <a:gd name="connsiteY6" fmla="*/ 147637 h 321469"/>
                <a:gd name="connsiteX7" fmla="*/ 454818 w 1452562"/>
                <a:gd name="connsiteY7" fmla="*/ 116681 h 321469"/>
                <a:gd name="connsiteX8" fmla="*/ 790575 w 1452562"/>
                <a:gd name="connsiteY8" fmla="*/ 69056 h 321469"/>
                <a:gd name="connsiteX9" fmla="*/ 1112043 w 1452562"/>
                <a:gd name="connsiteY9" fmla="*/ 23812 h 321469"/>
                <a:gd name="connsiteX10" fmla="*/ 1235868 w 1452562"/>
                <a:gd name="connsiteY10" fmla="*/ 2381 h 321469"/>
                <a:gd name="connsiteX11" fmla="*/ 1271587 w 1452562"/>
                <a:gd name="connsiteY11" fmla="*/ 0 h 321469"/>
                <a:gd name="connsiteX12" fmla="*/ 1335881 w 1452562"/>
                <a:gd name="connsiteY12" fmla="*/ 9525 h 321469"/>
                <a:gd name="connsiteX13" fmla="*/ 1450181 w 1452562"/>
                <a:gd name="connsiteY13" fmla="*/ 33337 h 321469"/>
                <a:gd name="connsiteX14" fmla="*/ 1452562 w 1452562"/>
                <a:gd name="connsiteY14" fmla="*/ 192881 h 321469"/>
                <a:gd name="connsiteX15" fmla="*/ 1321593 w 1452562"/>
                <a:gd name="connsiteY15" fmla="*/ 169069 h 321469"/>
                <a:gd name="connsiteX16" fmla="*/ 1285875 w 1452562"/>
                <a:gd name="connsiteY16" fmla="*/ 166687 h 321469"/>
                <a:gd name="connsiteX17" fmla="*/ 1212056 w 1452562"/>
                <a:gd name="connsiteY17" fmla="*/ 171450 h 321469"/>
                <a:gd name="connsiteX18" fmla="*/ 1066800 w 1452562"/>
                <a:gd name="connsiteY18" fmla="*/ 185737 h 321469"/>
                <a:gd name="connsiteX19" fmla="*/ 878681 w 1452562"/>
                <a:gd name="connsiteY19" fmla="*/ 216694 h 321469"/>
                <a:gd name="connsiteX20" fmla="*/ 666750 w 1452562"/>
                <a:gd name="connsiteY20" fmla="*/ 245269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21469">
                  <a:moveTo>
                    <a:pt x="666750" y="245269"/>
                  </a:moveTo>
                  <a:lnTo>
                    <a:pt x="395287" y="283369"/>
                  </a:lnTo>
                  <a:lnTo>
                    <a:pt x="254793" y="302419"/>
                  </a:lnTo>
                  <a:lnTo>
                    <a:pt x="0" y="321469"/>
                  </a:lnTo>
                  <a:lnTo>
                    <a:pt x="0" y="161925"/>
                  </a:lnTo>
                  <a:lnTo>
                    <a:pt x="123825" y="157162"/>
                  </a:lnTo>
                  <a:lnTo>
                    <a:pt x="216693" y="147637"/>
                  </a:lnTo>
                  <a:lnTo>
                    <a:pt x="454818" y="116681"/>
                  </a:lnTo>
                  <a:lnTo>
                    <a:pt x="790575" y="69056"/>
                  </a:lnTo>
                  <a:lnTo>
                    <a:pt x="1112043" y="23812"/>
                  </a:lnTo>
                  <a:lnTo>
                    <a:pt x="1235868" y="2381"/>
                  </a:lnTo>
                  <a:lnTo>
                    <a:pt x="1271587" y="0"/>
                  </a:lnTo>
                  <a:lnTo>
                    <a:pt x="1335881" y="9525"/>
                  </a:lnTo>
                  <a:lnTo>
                    <a:pt x="1450181" y="33337"/>
                  </a:lnTo>
                  <a:cubicBezTo>
                    <a:pt x="1450975" y="86518"/>
                    <a:pt x="1451768" y="139700"/>
                    <a:pt x="1452562" y="192881"/>
                  </a:cubicBezTo>
                  <a:lnTo>
                    <a:pt x="1321593" y="169069"/>
                  </a:lnTo>
                  <a:lnTo>
                    <a:pt x="1285875" y="166687"/>
                  </a:lnTo>
                  <a:lnTo>
                    <a:pt x="1212056" y="171450"/>
                  </a:lnTo>
                  <a:lnTo>
                    <a:pt x="1066800" y="185737"/>
                  </a:lnTo>
                  <a:lnTo>
                    <a:pt x="878681" y="216694"/>
                  </a:lnTo>
                  <a:lnTo>
                    <a:pt x="6667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08828526-1F0E-4A1C-AE94-0EBBF1013BF6}"/>
              </a:ext>
            </a:extLst>
          </p:cNvPr>
          <p:cNvSpPr/>
          <p:nvPr/>
        </p:nvSpPr>
        <p:spPr>
          <a:xfrm>
            <a:off x="2498725" y="1568450"/>
            <a:ext cx="1489075" cy="2498725"/>
          </a:xfrm>
          <a:custGeom>
            <a:avLst/>
            <a:gdLst>
              <a:gd name="connsiteX0" fmla="*/ 828675 w 1489075"/>
              <a:gd name="connsiteY0" fmla="*/ 1111250 h 2498725"/>
              <a:gd name="connsiteX1" fmla="*/ 857250 w 1489075"/>
              <a:gd name="connsiteY1" fmla="*/ 1060450 h 2498725"/>
              <a:gd name="connsiteX2" fmla="*/ 892175 w 1489075"/>
              <a:gd name="connsiteY2" fmla="*/ 987425 h 2498725"/>
              <a:gd name="connsiteX3" fmla="*/ 949325 w 1489075"/>
              <a:gd name="connsiteY3" fmla="*/ 860425 h 2498725"/>
              <a:gd name="connsiteX4" fmla="*/ 1000125 w 1489075"/>
              <a:gd name="connsiteY4" fmla="*/ 749300 h 2498725"/>
              <a:gd name="connsiteX5" fmla="*/ 1041400 w 1489075"/>
              <a:gd name="connsiteY5" fmla="*/ 641350 h 2498725"/>
              <a:gd name="connsiteX6" fmla="*/ 1069975 w 1489075"/>
              <a:gd name="connsiteY6" fmla="*/ 568325 h 2498725"/>
              <a:gd name="connsiteX7" fmla="*/ 1092200 w 1489075"/>
              <a:gd name="connsiteY7" fmla="*/ 501650 h 2498725"/>
              <a:gd name="connsiteX8" fmla="*/ 1111250 w 1489075"/>
              <a:gd name="connsiteY8" fmla="*/ 441325 h 2498725"/>
              <a:gd name="connsiteX9" fmla="*/ 1130300 w 1489075"/>
              <a:gd name="connsiteY9" fmla="*/ 371475 h 2498725"/>
              <a:gd name="connsiteX10" fmla="*/ 1146175 w 1489075"/>
              <a:gd name="connsiteY10" fmla="*/ 304800 h 2498725"/>
              <a:gd name="connsiteX11" fmla="*/ 1152525 w 1489075"/>
              <a:gd name="connsiteY11" fmla="*/ 244475 h 2498725"/>
              <a:gd name="connsiteX12" fmla="*/ 1146175 w 1489075"/>
              <a:gd name="connsiteY12" fmla="*/ 219075 h 2498725"/>
              <a:gd name="connsiteX13" fmla="*/ 1114425 w 1489075"/>
              <a:gd name="connsiteY13" fmla="*/ 168275 h 2498725"/>
              <a:gd name="connsiteX14" fmla="*/ 1079500 w 1489075"/>
              <a:gd name="connsiteY14" fmla="*/ 117475 h 2498725"/>
              <a:gd name="connsiteX15" fmla="*/ 1041400 w 1489075"/>
              <a:gd name="connsiteY15" fmla="*/ 76200 h 2498725"/>
              <a:gd name="connsiteX16" fmla="*/ 1019175 w 1489075"/>
              <a:gd name="connsiteY16" fmla="*/ 50800 h 2498725"/>
              <a:gd name="connsiteX17" fmla="*/ 1009650 w 1489075"/>
              <a:gd name="connsiteY17" fmla="*/ 31750 h 2498725"/>
              <a:gd name="connsiteX18" fmla="*/ 1006475 w 1489075"/>
              <a:gd name="connsiteY18" fmla="*/ 15875 h 2498725"/>
              <a:gd name="connsiteX19" fmla="*/ 1012825 w 1489075"/>
              <a:gd name="connsiteY19" fmla="*/ 3175 h 2498725"/>
              <a:gd name="connsiteX20" fmla="*/ 1038225 w 1489075"/>
              <a:gd name="connsiteY20" fmla="*/ 0 h 2498725"/>
              <a:gd name="connsiteX21" fmla="*/ 1079500 w 1489075"/>
              <a:gd name="connsiteY21" fmla="*/ 9525 h 2498725"/>
              <a:gd name="connsiteX22" fmla="*/ 1158875 w 1489075"/>
              <a:gd name="connsiteY22" fmla="*/ 34925 h 2498725"/>
              <a:gd name="connsiteX23" fmla="*/ 1212850 w 1489075"/>
              <a:gd name="connsiteY23" fmla="*/ 53975 h 2498725"/>
              <a:gd name="connsiteX24" fmla="*/ 1289050 w 1489075"/>
              <a:gd name="connsiteY24" fmla="*/ 85725 h 2498725"/>
              <a:gd name="connsiteX25" fmla="*/ 1343025 w 1489075"/>
              <a:gd name="connsiteY25" fmla="*/ 114300 h 2498725"/>
              <a:gd name="connsiteX26" fmla="*/ 1390650 w 1489075"/>
              <a:gd name="connsiteY26" fmla="*/ 146050 h 2498725"/>
              <a:gd name="connsiteX27" fmla="*/ 1422400 w 1489075"/>
              <a:gd name="connsiteY27" fmla="*/ 174625 h 2498725"/>
              <a:gd name="connsiteX28" fmla="*/ 1454150 w 1489075"/>
              <a:gd name="connsiteY28" fmla="*/ 209550 h 2498725"/>
              <a:gd name="connsiteX29" fmla="*/ 1470025 w 1489075"/>
              <a:gd name="connsiteY29" fmla="*/ 238125 h 2498725"/>
              <a:gd name="connsiteX30" fmla="*/ 1482725 w 1489075"/>
              <a:gd name="connsiteY30" fmla="*/ 269875 h 2498725"/>
              <a:gd name="connsiteX31" fmla="*/ 1489075 w 1489075"/>
              <a:gd name="connsiteY31" fmla="*/ 301625 h 2498725"/>
              <a:gd name="connsiteX32" fmla="*/ 1485900 w 1489075"/>
              <a:gd name="connsiteY32" fmla="*/ 330200 h 2498725"/>
              <a:gd name="connsiteX33" fmla="*/ 1476375 w 1489075"/>
              <a:gd name="connsiteY33" fmla="*/ 358775 h 2498725"/>
              <a:gd name="connsiteX34" fmla="*/ 1457325 w 1489075"/>
              <a:gd name="connsiteY34" fmla="*/ 384175 h 2498725"/>
              <a:gd name="connsiteX35" fmla="*/ 1422400 w 1489075"/>
              <a:gd name="connsiteY35" fmla="*/ 428625 h 2498725"/>
              <a:gd name="connsiteX36" fmla="*/ 1400175 w 1489075"/>
              <a:gd name="connsiteY36" fmla="*/ 450850 h 2498725"/>
              <a:gd name="connsiteX37" fmla="*/ 1368425 w 1489075"/>
              <a:gd name="connsiteY37" fmla="*/ 514350 h 2498725"/>
              <a:gd name="connsiteX38" fmla="*/ 1301750 w 1489075"/>
              <a:gd name="connsiteY38" fmla="*/ 641350 h 2498725"/>
              <a:gd name="connsiteX39" fmla="*/ 1241425 w 1489075"/>
              <a:gd name="connsiteY39" fmla="*/ 755650 h 2498725"/>
              <a:gd name="connsiteX40" fmla="*/ 1174750 w 1489075"/>
              <a:gd name="connsiteY40" fmla="*/ 879475 h 2498725"/>
              <a:gd name="connsiteX41" fmla="*/ 1063625 w 1489075"/>
              <a:gd name="connsiteY41" fmla="*/ 1082675 h 2498725"/>
              <a:gd name="connsiteX42" fmla="*/ 977900 w 1489075"/>
              <a:gd name="connsiteY42" fmla="*/ 1228725 h 2498725"/>
              <a:gd name="connsiteX43" fmla="*/ 911225 w 1489075"/>
              <a:gd name="connsiteY43" fmla="*/ 1330325 h 2498725"/>
              <a:gd name="connsiteX44" fmla="*/ 755650 w 1489075"/>
              <a:gd name="connsiteY44" fmla="*/ 1587500 h 2498725"/>
              <a:gd name="connsiteX45" fmla="*/ 590550 w 1489075"/>
              <a:gd name="connsiteY45" fmla="*/ 1828800 h 2498725"/>
              <a:gd name="connsiteX46" fmla="*/ 454025 w 1489075"/>
              <a:gd name="connsiteY46" fmla="*/ 2009775 h 2498725"/>
              <a:gd name="connsiteX47" fmla="*/ 346075 w 1489075"/>
              <a:gd name="connsiteY47" fmla="*/ 2149475 h 2498725"/>
              <a:gd name="connsiteX48" fmla="*/ 234950 w 1489075"/>
              <a:gd name="connsiteY48" fmla="*/ 2282825 h 2498725"/>
              <a:gd name="connsiteX49" fmla="*/ 73025 w 1489075"/>
              <a:gd name="connsiteY49" fmla="*/ 2470150 h 2498725"/>
              <a:gd name="connsiteX50" fmla="*/ 47625 w 1489075"/>
              <a:gd name="connsiteY50" fmla="*/ 2492375 h 2498725"/>
              <a:gd name="connsiteX51" fmla="*/ 31750 w 1489075"/>
              <a:gd name="connsiteY51" fmla="*/ 2495550 h 2498725"/>
              <a:gd name="connsiteX52" fmla="*/ 19050 w 1489075"/>
              <a:gd name="connsiteY52" fmla="*/ 2498725 h 2498725"/>
              <a:gd name="connsiteX53" fmla="*/ 0 w 1489075"/>
              <a:gd name="connsiteY53" fmla="*/ 2492375 h 2498725"/>
              <a:gd name="connsiteX54" fmla="*/ 3175 w 1489075"/>
              <a:gd name="connsiteY54" fmla="*/ 2473325 h 2498725"/>
              <a:gd name="connsiteX55" fmla="*/ 15875 w 1489075"/>
              <a:gd name="connsiteY55" fmla="*/ 2441575 h 2498725"/>
              <a:gd name="connsiteX56" fmla="*/ 73025 w 1489075"/>
              <a:gd name="connsiteY56" fmla="*/ 2349500 h 2498725"/>
              <a:gd name="connsiteX57" fmla="*/ 155575 w 1489075"/>
              <a:gd name="connsiteY57" fmla="*/ 2219325 h 2498725"/>
              <a:gd name="connsiteX58" fmla="*/ 247650 w 1489075"/>
              <a:gd name="connsiteY58" fmla="*/ 2070100 h 2498725"/>
              <a:gd name="connsiteX59" fmla="*/ 361950 w 1489075"/>
              <a:gd name="connsiteY59" fmla="*/ 1889125 h 2498725"/>
              <a:gd name="connsiteX60" fmla="*/ 431800 w 1489075"/>
              <a:gd name="connsiteY60" fmla="*/ 1774825 h 2498725"/>
              <a:gd name="connsiteX61" fmla="*/ 533400 w 1489075"/>
              <a:gd name="connsiteY61" fmla="*/ 1612900 h 2498725"/>
              <a:gd name="connsiteX62" fmla="*/ 622300 w 1489075"/>
              <a:gd name="connsiteY62" fmla="*/ 1460500 h 2498725"/>
              <a:gd name="connsiteX63" fmla="*/ 714375 w 1489075"/>
              <a:gd name="connsiteY63" fmla="*/ 1308100 h 2498725"/>
              <a:gd name="connsiteX64" fmla="*/ 828675 w 1489075"/>
              <a:gd name="connsiteY64" fmla="*/ 1111250 h 249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489075" h="2498725">
                <a:moveTo>
                  <a:pt x="828675" y="1111250"/>
                </a:moveTo>
                <a:lnTo>
                  <a:pt x="857250" y="1060450"/>
                </a:lnTo>
                <a:lnTo>
                  <a:pt x="892175" y="987425"/>
                </a:lnTo>
                <a:lnTo>
                  <a:pt x="949325" y="860425"/>
                </a:lnTo>
                <a:lnTo>
                  <a:pt x="1000125" y="749300"/>
                </a:lnTo>
                <a:lnTo>
                  <a:pt x="1041400" y="641350"/>
                </a:lnTo>
                <a:lnTo>
                  <a:pt x="1069975" y="568325"/>
                </a:lnTo>
                <a:lnTo>
                  <a:pt x="1092200" y="501650"/>
                </a:lnTo>
                <a:lnTo>
                  <a:pt x="1111250" y="441325"/>
                </a:lnTo>
                <a:lnTo>
                  <a:pt x="1130300" y="371475"/>
                </a:lnTo>
                <a:lnTo>
                  <a:pt x="1146175" y="304800"/>
                </a:lnTo>
                <a:lnTo>
                  <a:pt x="1152525" y="244475"/>
                </a:lnTo>
                <a:lnTo>
                  <a:pt x="1146175" y="219075"/>
                </a:lnTo>
                <a:lnTo>
                  <a:pt x="1114425" y="168275"/>
                </a:lnTo>
                <a:lnTo>
                  <a:pt x="1079500" y="117475"/>
                </a:lnTo>
                <a:lnTo>
                  <a:pt x="1041400" y="76200"/>
                </a:lnTo>
                <a:lnTo>
                  <a:pt x="1019175" y="50800"/>
                </a:lnTo>
                <a:lnTo>
                  <a:pt x="1009650" y="31750"/>
                </a:lnTo>
                <a:lnTo>
                  <a:pt x="1006475" y="15875"/>
                </a:lnTo>
                <a:lnTo>
                  <a:pt x="1012825" y="3175"/>
                </a:lnTo>
                <a:lnTo>
                  <a:pt x="1038225" y="0"/>
                </a:lnTo>
                <a:lnTo>
                  <a:pt x="1079500" y="9525"/>
                </a:lnTo>
                <a:lnTo>
                  <a:pt x="1158875" y="34925"/>
                </a:lnTo>
                <a:lnTo>
                  <a:pt x="1212850" y="53975"/>
                </a:lnTo>
                <a:lnTo>
                  <a:pt x="1289050" y="85725"/>
                </a:lnTo>
                <a:lnTo>
                  <a:pt x="1343025" y="114300"/>
                </a:lnTo>
                <a:lnTo>
                  <a:pt x="1390650" y="146050"/>
                </a:lnTo>
                <a:lnTo>
                  <a:pt x="1422400" y="174625"/>
                </a:lnTo>
                <a:lnTo>
                  <a:pt x="1454150" y="209550"/>
                </a:lnTo>
                <a:lnTo>
                  <a:pt x="1470025" y="238125"/>
                </a:lnTo>
                <a:lnTo>
                  <a:pt x="1482725" y="269875"/>
                </a:lnTo>
                <a:lnTo>
                  <a:pt x="1489075" y="301625"/>
                </a:lnTo>
                <a:lnTo>
                  <a:pt x="1485900" y="330200"/>
                </a:lnTo>
                <a:lnTo>
                  <a:pt x="1476375" y="358775"/>
                </a:lnTo>
                <a:lnTo>
                  <a:pt x="1457325" y="384175"/>
                </a:lnTo>
                <a:lnTo>
                  <a:pt x="1422400" y="428625"/>
                </a:lnTo>
                <a:lnTo>
                  <a:pt x="1400175" y="450850"/>
                </a:lnTo>
                <a:lnTo>
                  <a:pt x="1368425" y="514350"/>
                </a:lnTo>
                <a:lnTo>
                  <a:pt x="1301750" y="641350"/>
                </a:lnTo>
                <a:lnTo>
                  <a:pt x="1241425" y="755650"/>
                </a:lnTo>
                <a:lnTo>
                  <a:pt x="1174750" y="879475"/>
                </a:lnTo>
                <a:lnTo>
                  <a:pt x="1063625" y="1082675"/>
                </a:lnTo>
                <a:lnTo>
                  <a:pt x="977900" y="1228725"/>
                </a:lnTo>
                <a:lnTo>
                  <a:pt x="911225" y="1330325"/>
                </a:lnTo>
                <a:lnTo>
                  <a:pt x="755650" y="1587500"/>
                </a:lnTo>
                <a:lnTo>
                  <a:pt x="590550" y="1828800"/>
                </a:lnTo>
                <a:lnTo>
                  <a:pt x="454025" y="2009775"/>
                </a:lnTo>
                <a:lnTo>
                  <a:pt x="346075" y="2149475"/>
                </a:lnTo>
                <a:lnTo>
                  <a:pt x="234950" y="2282825"/>
                </a:lnTo>
                <a:lnTo>
                  <a:pt x="73025" y="2470150"/>
                </a:lnTo>
                <a:lnTo>
                  <a:pt x="47625" y="2492375"/>
                </a:lnTo>
                <a:lnTo>
                  <a:pt x="31750" y="2495550"/>
                </a:lnTo>
                <a:lnTo>
                  <a:pt x="19050" y="2498725"/>
                </a:lnTo>
                <a:lnTo>
                  <a:pt x="0" y="2492375"/>
                </a:lnTo>
                <a:lnTo>
                  <a:pt x="3175" y="2473325"/>
                </a:lnTo>
                <a:lnTo>
                  <a:pt x="15875" y="2441575"/>
                </a:lnTo>
                <a:lnTo>
                  <a:pt x="73025" y="2349500"/>
                </a:lnTo>
                <a:lnTo>
                  <a:pt x="155575" y="2219325"/>
                </a:lnTo>
                <a:lnTo>
                  <a:pt x="247650" y="2070100"/>
                </a:lnTo>
                <a:lnTo>
                  <a:pt x="361950" y="1889125"/>
                </a:lnTo>
                <a:lnTo>
                  <a:pt x="431800" y="1774825"/>
                </a:lnTo>
                <a:lnTo>
                  <a:pt x="533400" y="1612900"/>
                </a:lnTo>
                <a:lnTo>
                  <a:pt x="622300" y="1460500"/>
                </a:lnTo>
                <a:lnTo>
                  <a:pt x="714375" y="1308100"/>
                </a:lnTo>
                <a:lnTo>
                  <a:pt x="828675" y="1111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BFACD1E-691B-4AAB-87CF-6D2CBBA08D53}"/>
              </a:ext>
            </a:extLst>
          </p:cNvPr>
          <p:cNvSpPr/>
          <p:nvPr/>
        </p:nvSpPr>
        <p:spPr>
          <a:xfrm>
            <a:off x="4200525" y="1957388"/>
            <a:ext cx="2343150" cy="520700"/>
          </a:xfrm>
          <a:custGeom>
            <a:avLst/>
            <a:gdLst>
              <a:gd name="connsiteX0" fmla="*/ 921544 w 2343150"/>
              <a:gd name="connsiteY0" fmla="*/ 392906 h 521493"/>
              <a:gd name="connsiteX1" fmla="*/ 1021556 w 2343150"/>
              <a:gd name="connsiteY1" fmla="*/ 381000 h 521493"/>
              <a:gd name="connsiteX2" fmla="*/ 1062038 w 2343150"/>
              <a:gd name="connsiteY2" fmla="*/ 378618 h 521493"/>
              <a:gd name="connsiteX3" fmla="*/ 1293019 w 2343150"/>
              <a:gd name="connsiteY3" fmla="*/ 359568 h 521493"/>
              <a:gd name="connsiteX4" fmla="*/ 1371600 w 2343150"/>
              <a:gd name="connsiteY4" fmla="*/ 342900 h 521493"/>
              <a:gd name="connsiteX5" fmla="*/ 1490663 w 2343150"/>
              <a:gd name="connsiteY5" fmla="*/ 319087 h 521493"/>
              <a:gd name="connsiteX6" fmla="*/ 1635919 w 2343150"/>
              <a:gd name="connsiteY6" fmla="*/ 292893 h 521493"/>
              <a:gd name="connsiteX7" fmla="*/ 1707356 w 2343150"/>
              <a:gd name="connsiteY7" fmla="*/ 283368 h 521493"/>
              <a:gd name="connsiteX8" fmla="*/ 1859756 w 2343150"/>
              <a:gd name="connsiteY8" fmla="*/ 273843 h 521493"/>
              <a:gd name="connsiteX9" fmla="*/ 2026444 w 2343150"/>
              <a:gd name="connsiteY9" fmla="*/ 269081 h 521493"/>
              <a:gd name="connsiteX10" fmla="*/ 2188369 w 2343150"/>
              <a:gd name="connsiteY10" fmla="*/ 266700 h 521493"/>
              <a:gd name="connsiteX11" fmla="*/ 2252663 w 2343150"/>
              <a:gd name="connsiteY11" fmla="*/ 266700 h 521493"/>
              <a:gd name="connsiteX12" fmla="*/ 2274094 w 2343150"/>
              <a:gd name="connsiteY12" fmla="*/ 259556 h 521493"/>
              <a:gd name="connsiteX13" fmla="*/ 2305050 w 2343150"/>
              <a:gd name="connsiteY13" fmla="*/ 245268 h 521493"/>
              <a:gd name="connsiteX14" fmla="*/ 2328863 w 2343150"/>
              <a:gd name="connsiteY14" fmla="*/ 226218 h 521493"/>
              <a:gd name="connsiteX15" fmla="*/ 2340769 w 2343150"/>
              <a:gd name="connsiteY15" fmla="*/ 207168 h 521493"/>
              <a:gd name="connsiteX16" fmla="*/ 2343150 w 2343150"/>
              <a:gd name="connsiteY16" fmla="*/ 192881 h 521493"/>
              <a:gd name="connsiteX17" fmla="*/ 2343150 w 2343150"/>
              <a:gd name="connsiteY17" fmla="*/ 173831 h 521493"/>
              <a:gd name="connsiteX18" fmla="*/ 2331244 w 2343150"/>
              <a:gd name="connsiteY18" fmla="*/ 152400 h 521493"/>
              <a:gd name="connsiteX19" fmla="*/ 2314575 w 2343150"/>
              <a:gd name="connsiteY19" fmla="*/ 121443 h 521493"/>
              <a:gd name="connsiteX20" fmla="*/ 2288381 w 2343150"/>
              <a:gd name="connsiteY20" fmla="*/ 92868 h 521493"/>
              <a:gd name="connsiteX21" fmla="*/ 2255044 w 2343150"/>
              <a:gd name="connsiteY21" fmla="*/ 71437 h 521493"/>
              <a:gd name="connsiteX22" fmla="*/ 2216944 w 2343150"/>
              <a:gd name="connsiteY22" fmla="*/ 52387 h 521493"/>
              <a:gd name="connsiteX23" fmla="*/ 2171700 w 2343150"/>
              <a:gd name="connsiteY23" fmla="*/ 35718 h 521493"/>
              <a:gd name="connsiteX24" fmla="*/ 2090738 w 2343150"/>
              <a:gd name="connsiteY24" fmla="*/ 11906 h 521493"/>
              <a:gd name="connsiteX25" fmla="*/ 2033588 w 2343150"/>
              <a:gd name="connsiteY25" fmla="*/ 0 h 521493"/>
              <a:gd name="connsiteX26" fmla="*/ 1957388 w 2343150"/>
              <a:gd name="connsiteY26" fmla="*/ 21431 h 521493"/>
              <a:gd name="connsiteX27" fmla="*/ 1654969 w 2343150"/>
              <a:gd name="connsiteY27" fmla="*/ 88106 h 521493"/>
              <a:gd name="connsiteX28" fmla="*/ 1407319 w 2343150"/>
              <a:gd name="connsiteY28" fmla="*/ 135731 h 521493"/>
              <a:gd name="connsiteX29" fmla="*/ 1273969 w 2343150"/>
              <a:gd name="connsiteY29" fmla="*/ 157162 h 521493"/>
              <a:gd name="connsiteX30" fmla="*/ 1057275 w 2343150"/>
              <a:gd name="connsiteY30" fmla="*/ 197643 h 521493"/>
              <a:gd name="connsiteX31" fmla="*/ 833438 w 2343150"/>
              <a:gd name="connsiteY31" fmla="*/ 228600 h 521493"/>
              <a:gd name="connsiteX32" fmla="*/ 685800 w 2343150"/>
              <a:gd name="connsiteY32" fmla="*/ 245268 h 521493"/>
              <a:gd name="connsiteX33" fmla="*/ 590550 w 2343150"/>
              <a:gd name="connsiteY33" fmla="*/ 257175 h 521493"/>
              <a:gd name="connsiteX34" fmla="*/ 488156 w 2343150"/>
              <a:gd name="connsiteY34" fmla="*/ 266700 h 521493"/>
              <a:gd name="connsiteX35" fmla="*/ 433388 w 2343150"/>
              <a:gd name="connsiteY35" fmla="*/ 269081 h 521493"/>
              <a:gd name="connsiteX36" fmla="*/ 388144 w 2343150"/>
              <a:gd name="connsiteY36" fmla="*/ 269081 h 521493"/>
              <a:gd name="connsiteX37" fmla="*/ 342900 w 2343150"/>
              <a:gd name="connsiteY37" fmla="*/ 266700 h 521493"/>
              <a:gd name="connsiteX38" fmla="*/ 290513 w 2343150"/>
              <a:gd name="connsiteY38" fmla="*/ 259556 h 521493"/>
              <a:gd name="connsiteX39" fmla="*/ 230981 w 2343150"/>
              <a:gd name="connsiteY39" fmla="*/ 247650 h 521493"/>
              <a:gd name="connsiteX40" fmla="*/ 169069 w 2343150"/>
              <a:gd name="connsiteY40" fmla="*/ 230981 h 521493"/>
              <a:gd name="connsiteX41" fmla="*/ 121444 w 2343150"/>
              <a:gd name="connsiteY41" fmla="*/ 207168 h 521493"/>
              <a:gd name="connsiteX42" fmla="*/ 95250 w 2343150"/>
              <a:gd name="connsiteY42" fmla="*/ 190500 h 521493"/>
              <a:gd name="connsiteX43" fmla="*/ 59531 w 2343150"/>
              <a:gd name="connsiteY43" fmla="*/ 161925 h 521493"/>
              <a:gd name="connsiteX44" fmla="*/ 35719 w 2343150"/>
              <a:gd name="connsiteY44" fmla="*/ 150018 h 521493"/>
              <a:gd name="connsiteX45" fmla="*/ 16669 w 2343150"/>
              <a:gd name="connsiteY45" fmla="*/ 147637 h 521493"/>
              <a:gd name="connsiteX46" fmla="*/ 4763 w 2343150"/>
              <a:gd name="connsiteY46" fmla="*/ 154781 h 521493"/>
              <a:gd name="connsiteX47" fmla="*/ 0 w 2343150"/>
              <a:gd name="connsiteY47" fmla="*/ 171450 h 521493"/>
              <a:gd name="connsiteX48" fmla="*/ 9525 w 2343150"/>
              <a:gd name="connsiteY48" fmla="*/ 200025 h 521493"/>
              <a:gd name="connsiteX49" fmla="*/ 38100 w 2343150"/>
              <a:gd name="connsiteY49" fmla="*/ 242887 h 521493"/>
              <a:gd name="connsiteX50" fmla="*/ 100013 w 2343150"/>
              <a:gd name="connsiteY50" fmla="*/ 323850 h 521493"/>
              <a:gd name="connsiteX51" fmla="*/ 171450 w 2343150"/>
              <a:gd name="connsiteY51" fmla="*/ 416718 h 521493"/>
              <a:gd name="connsiteX52" fmla="*/ 204788 w 2343150"/>
              <a:gd name="connsiteY52" fmla="*/ 459581 h 521493"/>
              <a:gd name="connsiteX53" fmla="*/ 228600 w 2343150"/>
              <a:gd name="connsiteY53" fmla="*/ 483393 h 521493"/>
              <a:gd name="connsiteX54" fmla="*/ 242888 w 2343150"/>
              <a:gd name="connsiteY54" fmla="*/ 495300 h 521493"/>
              <a:gd name="connsiteX55" fmla="*/ 264319 w 2343150"/>
              <a:gd name="connsiteY55" fmla="*/ 507206 h 521493"/>
              <a:gd name="connsiteX56" fmla="*/ 285750 w 2343150"/>
              <a:gd name="connsiteY56" fmla="*/ 516731 h 521493"/>
              <a:gd name="connsiteX57" fmla="*/ 302419 w 2343150"/>
              <a:gd name="connsiteY57" fmla="*/ 519112 h 521493"/>
              <a:gd name="connsiteX58" fmla="*/ 335756 w 2343150"/>
              <a:gd name="connsiteY58" fmla="*/ 521493 h 521493"/>
              <a:gd name="connsiteX59" fmla="*/ 378619 w 2343150"/>
              <a:gd name="connsiteY59" fmla="*/ 511968 h 521493"/>
              <a:gd name="connsiteX60" fmla="*/ 411956 w 2343150"/>
              <a:gd name="connsiteY60" fmla="*/ 500062 h 521493"/>
              <a:gd name="connsiteX61" fmla="*/ 431006 w 2343150"/>
              <a:gd name="connsiteY61" fmla="*/ 492918 h 521493"/>
              <a:gd name="connsiteX62" fmla="*/ 490538 w 2343150"/>
              <a:gd name="connsiteY62" fmla="*/ 476250 h 521493"/>
              <a:gd name="connsiteX63" fmla="*/ 619125 w 2343150"/>
              <a:gd name="connsiteY63" fmla="*/ 447675 h 521493"/>
              <a:gd name="connsiteX64" fmla="*/ 714375 w 2343150"/>
              <a:gd name="connsiteY64" fmla="*/ 426243 h 521493"/>
              <a:gd name="connsiteX65" fmla="*/ 845344 w 2343150"/>
              <a:gd name="connsiteY65" fmla="*/ 402431 h 521493"/>
              <a:gd name="connsiteX66" fmla="*/ 921544 w 2343150"/>
              <a:gd name="connsiteY66" fmla="*/ 392906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343150" h="521493">
                <a:moveTo>
                  <a:pt x="921544" y="392906"/>
                </a:moveTo>
                <a:lnTo>
                  <a:pt x="1021556" y="381000"/>
                </a:lnTo>
                <a:lnTo>
                  <a:pt x="1062038" y="378618"/>
                </a:lnTo>
                <a:lnTo>
                  <a:pt x="1293019" y="359568"/>
                </a:lnTo>
                <a:lnTo>
                  <a:pt x="1371600" y="342900"/>
                </a:lnTo>
                <a:lnTo>
                  <a:pt x="1490663" y="319087"/>
                </a:lnTo>
                <a:lnTo>
                  <a:pt x="1635919" y="292893"/>
                </a:lnTo>
                <a:lnTo>
                  <a:pt x="1707356" y="283368"/>
                </a:lnTo>
                <a:lnTo>
                  <a:pt x="1859756" y="273843"/>
                </a:lnTo>
                <a:lnTo>
                  <a:pt x="2026444" y="269081"/>
                </a:lnTo>
                <a:lnTo>
                  <a:pt x="2188369" y="266700"/>
                </a:lnTo>
                <a:lnTo>
                  <a:pt x="2252663" y="266700"/>
                </a:lnTo>
                <a:lnTo>
                  <a:pt x="2274094" y="259556"/>
                </a:lnTo>
                <a:lnTo>
                  <a:pt x="2305050" y="245268"/>
                </a:lnTo>
                <a:lnTo>
                  <a:pt x="2328863" y="226218"/>
                </a:lnTo>
                <a:lnTo>
                  <a:pt x="2340769" y="207168"/>
                </a:lnTo>
                <a:lnTo>
                  <a:pt x="2343150" y="192881"/>
                </a:lnTo>
                <a:lnTo>
                  <a:pt x="2343150" y="173831"/>
                </a:lnTo>
                <a:lnTo>
                  <a:pt x="2331244" y="152400"/>
                </a:lnTo>
                <a:lnTo>
                  <a:pt x="2314575" y="121443"/>
                </a:lnTo>
                <a:lnTo>
                  <a:pt x="2288381" y="92868"/>
                </a:lnTo>
                <a:lnTo>
                  <a:pt x="2255044" y="71437"/>
                </a:lnTo>
                <a:lnTo>
                  <a:pt x="2216944" y="52387"/>
                </a:lnTo>
                <a:lnTo>
                  <a:pt x="2171700" y="35718"/>
                </a:lnTo>
                <a:lnTo>
                  <a:pt x="2090738" y="11906"/>
                </a:lnTo>
                <a:lnTo>
                  <a:pt x="2033588" y="0"/>
                </a:lnTo>
                <a:lnTo>
                  <a:pt x="1957388" y="21431"/>
                </a:lnTo>
                <a:lnTo>
                  <a:pt x="1654969" y="88106"/>
                </a:lnTo>
                <a:lnTo>
                  <a:pt x="1407319" y="135731"/>
                </a:lnTo>
                <a:lnTo>
                  <a:pt x="1273969" y="157162"/>
                </a:lnTo>
                <a:lnTo>
                  <a:pt x="1057275" y="197643"/>
                </a:lnTo>
                <a:lnTo>
                  <a:pt x="833438" y="228600"/>
                </a:lnTo>
                <a:lnTo>
                  <a:pt x="685800" y="245268"/>
                </a:lnTo>
                <a:lnTo>
                  <a:pt x="590550" y="257175"/>
                </a:lnTo>
                <a:lnTo>
                  <a:pt x="488156" y="266700"/>
                </a:lnTo>
                <a:lnTo>
                  <a:pt x="433388" y="269081"/>
                </a:lnTo>
                <a:lnTo>
                  <a:pt x="388144" y="269081"/>
                </a:lnTo>
                <a:lnTo>
                  <a:pt x="342900" y="266700"/>
                </a:lnTo>
                <a:lnTo>
                  <a:pt x="290513" y="259556"/>
                </a:lnTo>
                <a:lnTo>
                  <a:pt x="230981" y="247650"/>
                </a:lnTo>
                <a:lnTo>
                  <a:pt x="169069" y="230981"/>
                </a:lnTo>
                <a:lnTo>
                  <a:pt x="121444" y="207168"/>
                </a:lnTo>
                <a:lnTo>
                  <a:pt x="95250" y="190500"/>
                </a:lnTo>
                <a:lnTo>
                  <a:pt x="59531" y="161925"/>
                </a:lnTo>
                <a:lnTo>
                  <a:pt x="35719" y="150018"/>
                </a:lnTo>
                <a:lnTo>
                  <a:pt x="16669" y="147637"/>
                </a:lnTo>
                <a:lnTo>
                  <a:pt x="4763" y="154781"/>
                </a:lnTo>
                <a:lnTo>
                  <a:pt x="0" y="171450"/>
                </a:lnTo>
                <a:lnTo>
                  <a:pt x="9525" y="200025"/>
                </a:lnTo>
                <a:lnTo>
                  <a:pt x="38100" y="242887"/>
                </a:lnTo>
                <a:lnTo>
                  <a:pt x="100013" y="323850"/>
                </a:lnTo>
                <a:lnTo>
                  <a:pt x="171450" y="416718"/>
                </a:lnTo>
                <a:lnTo>
                  <a:pt x="204788" y="459581"/>
                </a:lnTo>
                <a:lnTo>
                  <a:pt x="228600" y="483393"/>
                </a:lnTo>
                <a:lnTo>
                  <a:pt x="242888" y="495300"/>
                </a:lnTo>
                <a:lnTo>
                  <a:pt x="264319" y="507206"/>
                </a:lnTo>
                <a:lnTo>
                  <a:pt x="285750" y="516731"/>
                </a:lnTo>
                <a:lnTo>
                  <a:pt x="302419" y="519112"/>
                </a:lnTo>
                <a:lnTo>
                  <a:pt x="335756" y="521493"/>
                </a:lnTo>
                <a:lnTo>
                  <a:pt x="378619" y="511968"/>
                </a:lnTo>
                <a:lnTo>
                  <a:pt x="411956" y="500062"/>
                </a:lnTo>
                <a:lnTo>
                  <a:pt x="431006" y="492918"/>
                </a:lnTo>
                <a:lnTo>
                  <a:pt x="490538" y="476250"/>
                </a:lnTo>
                <a:lnTo>
                  <a:pt x="619125" y="447675"/>
                </a:lnTo>
                <a:lnTo>
                  <a:pt x="714375" y="426243"/>
                </a:lnTo>
                <a:lnTo>
                  <a:pt x="845344" y="402431"/>
                </a:lnTo>
                <a:lnTo>
                  <a:pt x="921544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7403123-09E3-4379-954B-4D6ADD14C7ED}"/>
              </a:ext>
            </a:extLst>
          </p:cNvPr>
          <p:cNvSpPr/>
          <p:nvPr/>
        </p:nvSpPr>
        <p:spPr>
          <a:xfrm>
            <a:off x="3160713" y="2835275"/>
            <a:ext cx="381000" cy="3100388"/>
          </a:xfrm>
          <a:custGeom>
            <a:avLst/>
            <a:gdLst>
              <a:gd name="connsiteX0" fmla="*/ 377687 w 381663"/>
              <a:gd name="connsiteY0" fmla="*/ 930303 h 3101009"/>
              <a:gd name="connsiteX1" fmla="*/ 377687 w 381663"/>
              <a:gd name="connsiteY1" fmla="*/ 671885 h 3101009"/>
              <a:gd name="connsiteX2" fmla="*/ 381663 w 381663"/>
              <a:gd name="connsiteY2" fmla="*/ 473103 h 3101009"/>
              <a:gd name="connsiteX3" fmla="*/ 381663 w 381663"/>
              <a:gd name="connsiteY3" fmla="*/ 286247 h 3101009"/>
              <a:gd name="connsiteX4" fmla="*/ 381663 w 381663"/>
              <a:gd name="connsiteY4" fmla="*/ 206734 h 3101009"/>
              <a:gd name="connsiteX5" fmla="*/ 381663 w 381663"/>
              <a:gd name="connsiteY5" fmla="*/ 182880 h 3101009"/>
              <a:gd name="connsiteX6" fmla="*/ 369736 w 381663"/>
              <a:gd name="connsiteY6" fmla="*/ 159026 h 3101009"/>
              <a:gd name="connsiteX7" fmla="*/ 341907 w 381663"/>
              <a:gd name="connsiteY7" fmla="*/ 119270 h 3101009"/>
              <a:gd name="connsiteX8" fmla="*/ 314077 w 381663"/>
              <a:gd name="connsiteY8" fmla="*/ 83489 h 3101009"/>
              <a:gd name="connsiteX9" fmla="*/ 282272 w 381663"/>
              <a:gd name="connsiteY9" fmla="*/ 47708 h 3101009"/>
              <a:gd name="connsiteX10" fmla="*/ 230588 w 381663"/>
              <a:gd name="connsiteY10" fmla="*/ 0 h 3101009"/>
              <a:gd name="connsiteX11" fmla="*/ 103367 w 381663"/>
              <a:gd name="connsiteY11" fmla="*/ 226612 h 3101009"/>
              <a:gd name="connsiteX12" fmla="*/ 143124 w 381663"/>
              <a:gd name="connsiteY12" fmla="*/ 278296 h 3101009"/>
              <a:gd name="connsiteX13" fmla="*/ 159027 w 381663"/>
              <a:gd name="connsiteY13" fmla="*/ 314077 h 3101009"/>
              <a:gd name="connsiteX14" fmla="*/ 174929 w 381663"/>
              <a:gd name="connsiteY14" fmla="*/ 357809 h 3101009"/>
              <a:gd name="connsiteX15" fmla="*/ 178905 w 381663"/>
              <a:gd name="connsiteY15" fmla="*/ 409492 h 3101009"/>
              <a:gd name="connsiteX16" fmla="*/ 178905 w 381663"/>
              <a:gd name="connsiteY16" fmla="*/ 580445 h 3101009"/>
              <a:gd name="connsiteX17" fmla="*/ 174929 w 381663"/>
              <a:gd name="connsiteY17" fmla="*/ 822960 h 3101009"/>
              <a:gd name="connsiteX18" fmla="*/ 163002 w 381663"/>
              <a:gd name="connsiteY18" fmla="*/ 1053548 h 3101009"/>
              <a:gd name="connsiteX19" fmla="*/ 139148 w 381663"/>
              <a:gd name="connsiteY19" fmla="*/ 1315941 h 3101009"/>
              <a:gd name="connsiteX20" fmla="*/ 99392 w 381663"/>
              <a:gd name="connsiteY20" fmla="*/ 1717482 h 3101009"/>
              <a:gd name="connsiteX21" fmla="*/ 63611 w 381663"/>
              <a:gd name="connsiteY21" fmla="*/ 2111071 h 3101009"/>
              <a:gd name="connsiteX22" fmla="*/ 39757 w 381663"/>
              <a:gd name="connsiteY22" fmla="*/ 2369489 h 3101009"/>
              <a:gd name="connsiteX23" fmla="*/ 19879 w 381663"/>
              <a:gd name="connsiteY23" fmla="*/ 2532490 h 3101009"/>
              <a:gd name="connsiteX24" fmla="*/ 0 w 381663"/>
              <a:gd name="connsiteY24" fmla="*/ 2623930 h 3101009"/>
              <a:gd name="connsiteX25" fmla="*/ 0 w 381663"/>
              <a:gd name="connsiteY25" fmla="*/ 2651760 h 3101009"/>
              <a:gd name="connsiteX26" fmla="*/ 7952 w 381663"/>
              <a:gd name="connsiteY26" fmla="*/ 2739224 h 3101009"/>
              <a:gd name="connsiteX27" fmla="*/ 31806 w 381663"/>
              <a:gd name="connsiteY27" fmla="*/ 2854518 h 3101009"/>
              <a:gd name="connsiteX28" fmla="*/ 59635 w 381663"/>
              <a:gd name="connsiteY28" fmla="*/ 2949934 h 3101009"/>
              <a:gd name="connsiteX29" fmla="*/ 75538 w 381663"/>
              <a:gd name="connsiteY29" fmla="*/ 3001617 h 3101009"/>
              <a:gd name="connsiteX30" fmla="*/ 91440 w 381663"/>
              <a:gd name="connsiteY30" fmla="*/ 3037398 h 3101009"/>
              <a:gd name="connsiteX31" fmla="*/ 111319 w 381663"/>
              <a:gd name="connsiteY31" fmla="*/ 3069203 h 3101009"/>
              <a:gd name="connsiteX32" fmla="*/ 131197 w 381663"/>
              <a:gd name="connsiteY32" fmla="*/ 3089082 h 3101009"/>
              <a:gd name="connsiteX33" fmla="*/ 151075 w 381663"/>
              <a:gd name="connsiteY33" fmla="*/ 3101009 h 3101009"/>
              <a:gd name="connsiteX34" fmla="*/ 170954 w 381663"/>
              <a:gd name="connsiteY34" fmla="*/ 3101009 h 3101009"/>
              <a:gd name="connsiteX35" fmla="*/ 194807 w 381663"/>
              <a:gd name="connsiteY35" fmla="*/ 3093057 h 3101009"/>
              <a:gd name="connsiteX36" fmla="*/ 226613 w 381663"/>
              <a:gd name="connsiteY36" fmla="*/ 3073179 h 3101009"/>
              <a:gd name="connsiteX37" fmla="*/ 254442 w 381663"/>
              <a:gd name="connsiteY37" fmla="*/ 3037398 h 3101009"/>
              <a:gd name="connsiteX38" fmla="*/ 270345 w 381663"/>
              <a:gd name="connsiteY38" fmla="*/ 3001617 h 3101009"/>
              <a:gd name="connsiteX39" fmla="*/ 290223 w 381663"/>
              <a:gd name="connsiteY39" fmla="*/ 2945958 h 3101009"/>
              <a:gd name="connsiteX40" fmla="*/ 310101 w 381663"/>
              <a:gd name="connsiteY40" fmla="*/ 2854518 h 3101009"/>
              <a:gd name="connsiteX41" fmla="*/ 326004 w 381663"/>
              <a:gd name="connsiteY41" fmla="*/ 2743200 h 3101009"/>
              <a:gd name="connsiteX42" fmla="*/ 333955 w 381663"/>
              <a:gd name="connsiteY42" fmla="*/ 2683565 h 3101009"/>
              <a:gd name="connsiteX43" fmla="*/ 337931 w 381663"/>
              <a:gd name="connsiteY43" fmla="*/ 2572247 h 3101009"/>
              <a:gd name="connsiteX44" fmla="*/ 345882 w 381663"/>
              <a:gd name="connsiteY44" fmla="*/ 2146852 h 3101009"/>
              <a:gd name="connsiteX45" fmla="*/ 361785 w 381663"/>
              <a:gd name="connsiteY45" fmla="*/ 1610139 h 3101009"/>
              <a:gd name="connsiteX46" fmla="*/ 377687 w 381663"/>
              <a:gd name="connsiteY46" fmla="*/ 930303 h 31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81663" h="3101009">
                <a:moveTo>
                  <a:pt x="377687" y="930303"/>
                </a:moveTo>
                <a:lnTo>
                  <a:pt x="377687" y="671885"/>
                </a:lnTo>
                <a:cubicBezTo>
                  <a:pt x="379012" y="605624"/>
                  <a:pt x="380338" y="539364"/>
                  <a:pt x="381663" y="473103"/>
                </a:cubicBezTo>
                <a:lnTo>
                  <a:pt x="381663" y="286247"/>
                </a:lnTo>
                <a:lnTo>
                  <a:pt x="381663" y="206734"/>
                </a:lnTo>
                <a:lnTo>
                  <a:pt x="381663" y="182880"/>
                </a:lnTo>
                <a:lnTo>
                  <a:pt x="369736" y="159026"/>
                </a:lnTo>
                <a:lnTo>
                  <a:pt x="341907" y="119270"/>
                </a:lnTo>
                <a:lnTo>
                  <a:pt x="314077" y="83489"/>
                </a:lnTo>
                <a:lnTo>
                  <a:pt x="282272" y="47708"/>
                </a:lnTo>
                <a:lnTo>
                  <a:pt x="230588" y="0"/>
                </a:lnTo>
                <a:lnTo>
                  <a:pt x="103367" y="226612"/>
                </a:lnTo>
                <a:lnTo>
                  <a:pt x="143124" y="278296"/>
                </a:lnTo>
                <a:lnTo>
                  <a:pt x="159027" y="314077"/>
                </a:lnTo>
                <a:lnTo>
                  <a:pt x="174929" y="357809"/>
                </a:lnTo>
                <a:lnTo>
                  <a:pt x="178905" y="409492"/>
                </a:lnTo>
                <a:lnTo>
                  <a:pt x="178905" y="580445"/>
                </a:lnTo>
                <a:cubicBezTo>
                  <a:pt x="177580" y="661283"/>
                  <a:pt x="176254" y="742122"/>
                  <a:pt x="174929" y="822960"/>
                </a:cubicBezTo>
                <a:lnTo>
                  <a:pt x="163002" y="1053548"/>
                </a:lnTo>
                <a:lnTo>
                  <a:pt x="139148" y="1315941"/>
                </a:lnTo>
                <a:lnTo>
                  <a:pt x="99392" y="1717482"/>
                </a:lnTo>
                <a:lnTo>
                  <a:pt x="63611" y="2111071"/>
                </a:lnTo>
                <a:lnTo>
                  <a:pt x="39757" y="2369489"/>
                </a:lnTo>
                <a:lnTo>
                  <a:pt x="19879" y="2532490"/>
                </a:lnTo>
                <a:lnTo>
                  <a:pt x="0" y="2623930"/>
                </a:lnTo>
                <a:lnTo>
                  <a:pt x="0" y="2651760"/>
                </a:lnTo>
                <a:lnTo>
                  <a:pt x="7952" y="2739224"/>
                </a:lnTo>
                <a:lnTo>
                  <a:pt x="31806" y="2854518"/>
                </a:lnTo>
                <a:lnTo>
                  <a:pt x="59635" y="2949934"/>
                </a:lnTo>
                <a:lnTo>
                  <a:pt x="75538" y="3001617"/>
                </a:lnTo>
                <a:lnTo>
                  <a:pt x="91440" y="3037398"/>
                </a:lnTo>
                <a:lnTo>
                  <a:pt x="111319" y="3069203"/>
                </a:lnTo>
                <a:lnTo>
                  <a:pt x="131197" y="3089082"/>
                </a:lnTo>
                <a:lnTo>
                  <a:pt x="151075" y="3101009"/>
                </a:lnTo>
                <a:lnTo>
                  <a:pt x="170954" y="3101009"/>
                </a:lnTo>
                <a:lnTo>
                  <a:pt x="194807" y="3093057"/>
                </a:lnTo>
                <a:lnTo>
                  <a:pt x="226613" y="3073179"/>
                </a:lnTo>
                <a:lnTo>
                  <a:pt x="254442" y="3037398"/>
                </a:lnTo>
                <a:lnTo>
                  <a:pt x="270345" y="3001617"/>
                </a:lnTo>
                <a:lnTo>
                  <a:pt x="290223" y="2945958"/>
                </a:lnTo>
                <a:lnTo>
                  <a:pt x="310101" y="2854518"/>
                </a:lnTo>
                <a:lnTo>
                  <a:pt x="326004" y="2743200"/>
                </a:lnTo>
                <a:lnTo>
                  <a:pt x="333955" y="2683565"/>
                </a:lnTo>
                <a:lnTo>
                  <a:pt x="337931" y="2572247"/>
                </a:lnTo>
                <a:lnTo>
                  <a:pt x="345882" y="2146852"/>
                </a:lnTo>
                <a:lnTo>
                  <a:pt x="361785" y="1610139"/>
                </a:lnTo>
                <a:lnTo>
                  <a:pt x="377687" y="9303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AD9A0EE-5AC1-4AB6-AAA0-C96A8D41AA01}"/>
              </a:ext>
            </a:extLst>
          </p:cNvPr>
          <p:cNvSpPr/>
          <p:nvPr/>
        </p:nvSpPr>
        <p:spPr>
          <a:xfrm>
            <a:off x="4976813" y="1395413"/>
            <a:ext cx="601662" cy="2133600"/>
          </a:xfrm>
          <a:custGeom>
            <a:avLst/>
            <a:gdLst>
              <a:gd name="connsiteX0" fmla="*/ 258536 w 601436"/>
              <a:gd name="connsiteY0" fmla="*/ 1077686 h 2133600"/>
              <a:gd name="connsiteX1" fmla="*/ 258536 w 601436"/>
              <a:gd name="connsiteY1" fmla="*/ 685800 h 2133600"/>
              <a:gd name="connsiteX2" fmla="*/ 255814 w 601436"/>
              <a:gd name="connsiteY2" fmla="*/ 604157 h 2133600"/>
              <a:gd name="connsiteX3" fmla="*/ 253093 w 601436"/>
              <a:gd name="connsiteY3" fmla="*/ 514350 h 2133600"/>
              <a:gd name="connsiteX4" fmla="*/ 247650 w 601436"/>
              <a:gd name="connsiteY4" fmla="*/ 429986 h 2133600"/>
              <a:gd name="connsiteX5" fmla="*/ 239486 w 601436"/>
              <a:gd name="connsiteY5" fmla="*/ 348343 h 2133600"/>
              <a:gd name="connsiteX6" fmla="*/ 231321 w 601436"/>
              <a:gd name="connsiteY6" fmla="*/ 307521 h 2133600"/>
              <a:gd name="connsiteX7" fmla="*/ 223157 w 601436"/>
              <a:gd name="connsiteY7" fmla="*/ 277586 h 2133600"/>
              <a:gd name="connsiteX8" fmla="*/ 212271 w 601436"/>
              <a:gd name="connsiteY8" fmla="*/ 242207 h 2133600"/>
              <a:gd name="connsiteX9" fmla="*/ 195943 w 601436"/>
              <a:gd name="connsiteY9" fmla="*/ 206828 h 2133600"/>
              <a:gd name="connsiteX10" fmla="*/ 176893 w 601436"/>
              <a:gd name="connsiteY10" fmla="*/ 176893 h 2133600"/>
              <a:gd name="connsiteX11" fmla="*/ 152400 w 601436"/>
              <a:gd name="connsiteY11" fmla="*/ 149678 h 2133600"/>
              <a:gd name="connsiteX12" fmla="*/ 119743 w 601436"/>
              <a:gd name="connsiteY12" fmla="*/ 119743 h 2133600"/>
              <a:gd name="connsiteX13" fmla="*/ 89807 w 601436"/>
              <a:gd name="connsiteY13" fmla="*/ 95250 h 2133600"/>
              <a:gd name="connsiteX14" fmla="*/ 54428 w 601436"/>
              <a:gd name="connsiteY14" fmla="*/ 70757 h 2133600"/>
              <a:gd name="connsiteX15" fmla="*/ 21771 w 601436"/>
              <a:gd name="connsiteY15" fmla="*/ 51707 h 2133600"/>
              <a:gd name="connsiteX16" fmla="*/ 8164 w 601436"/>
              <a:gd name="connsiteY16" fmla="*/ 43543 h 2133600"/>
              <a:gd name="connsiteX17" fmla="*/ 0 w 601436"/>
              <a:gd name="connsiteY17" fmla="*/ 21771 h 2133600"/>
              <a:gd name="connsiteX18" fmla="*/ 2721 w 601436"/>
              <a:gd name="connsiteY18" fmla="*/ 8164 h 2133600"/>
              <a:gd name="connsiteX19" fmla="*/ 16328 w 601436"/>
              <a:gd name="connsiteY19" fmla="*/ 0 h 2133600"/>
              <a:gd name="connsiteX20" fmla="*/ 46264 w 601436"/>
              <a:gd name="connsiteY20" fmla="*/ 2721 h 2133600"/>
              <a:gd name="connsiteX21" fmla="*/ 103414 w 601436"/>
              <a:gd name="connsiteY21" fmla="*/ 8164 h 2133600"/>
              <a:gd name="connsiteX22" fmla="*/ 157843 w 601436"/>
              <a:gd name="connsiteY22" fmla="*/ 13607 h 2133600"/>
              <a:gd name="connsiteX23" fmla="*/ 228600 w 601436"/>
              <a:gd name="connsiteY23" fmla="*/ 27214 h 2133600"/>
              <a:gd name="connsiteX24" fmla="*/ 329293 w 601436"/>
              <a:gd name="connsiteY24" fmla="*/ 57150 h 2133600"/>
              <a:gd name="connsiteX25" fmla="*/ 378278 w 601436"/>
              <a:gd name="connsiteY25" fmla="*/ 73478 h 2133600"/>
              <a:gd name="connsiteX26" fmla="*/ 449036 w 601436"/>
              <a:gd name="connsiteY26" fmla="*/ 108857 h 2133600"/>
              <a:gd name="connsiteX27" fmla="*/ 514350 w 601436"/>
              <a:gd name="connsiteY27" fmla="*/ 152400 h 2133600"/>
              <a:gd name="connsiteX28" fmla="*/ 552450 w 601436"/>
              <a:gd name="connsiteY28" fmla="*/ 182336 h 2133600"/>
              <a:gd name="connsiteX29" fmla="*/ 582386 w 601436"/>
              <a:gd name="connsiteY29" fmla="*/ 209550 h 2133600"/>
              <a:gd name="connsiteX30" fmla="*/ 595993 w 601436"/>
              <a:gd name="connsiteY30" fmla="*/ 236764 h 2133600"/>
              <a:gd name="connsiteX31" fmla="*/ 598714 w 601436"/>
              <a:gd name="connsiteY31" fmla="*/ 250371 h 2133600"/>
              <a:gd name="connsiteX32" fmla="*/ 601436 w 601436"/>
              <a:gd name="connsiteY32" fmla="*/ 277586 h 2133600"/>
              <a:gd name="connsiteX33" fmla="*/ 595993 w 601436"/>
              <a:gd name="connsiteY33" fmla="*/ 315686 h 2133600"/>
              <a:gd name="connsiteX34" fmla="*/ 585107 w 601436"/>
              <a:gd name="connsiteY34" fmla="*/ 356507 h 2133600"/>
              <a:gd name="connsiteX35" fmla="*/ 563336 w 601436"/>
              <a:gd name="connsiteY35" fmla="*/ 405493 h 2133600"/>
              <a:gd name="connsiteX36" fmla="*/ 549728 w 601436"/>
              <a:gd name="connsiteY36" fmla="*/ 429986 h 2133600"/>
              <a:gd name="connsiteX37" fmla="*/ 538843 w 601436"/>
              <a:gd name="connsiteY37" fmla="*/ 498021 h 2133600"/>
              <a:gd name="connsiteX38" fmla="*/ 530678 w 601436"/>
              <a:gd name="connsiteY38" fmla="*/ 579664 h 2133600"/>
              <a:gd name="connsiteX39" fmla="*/ 525236 w 601436"/>
              <a:gd name="connsiteY39" fmla="*/ 672193 h 2133600"/>
              <a:gd name="connsiteX40" fmla="*/ 527957 w 601436"/>
              <a:gd name="connsiteY40" fmla="*/ 737507 h 2133600"/>
              <a:gd name="connsiteX41" fmla="*/ 527957 w 601436"/>
              <a:gd name="connsiteY41" fmla="*/ 914400 h 2133600"/>
              <a:gd name="connsiteX42" fmla="*/ 500743 w 601436"/>
              <a:gd name="connsiteY42" fmla="*/ 1379764 h 2133600"/>
              <a:gd name="connsiteX43" fmla="*/ 503464 w 601436"/>
              <a:gd name="connsiteY43" fmla="*/ 1529443 h 2133600"/>
              <a:gd name="connsiteX44" fmla="*/ 489857 w 601436"/>
              <a:gd name="connsiteY44" fmla="*/ 1875064 h 2133600"/>
              <a:gd name="connsiteX45" fmla="*/ 478971 w 601436"/>
              <a:gd name="connsiteY45" fmla="*/ 2106386 h 2133600"/>
              <a:gd name="connsiteX46" fmla="*/ 258536 w 601436"/>
              <a:gd name="connsiteY46" fmla="*/ 2133600 h 2133600"/>
              <a:gd name="connsiteX47" fmla="*/ 258536 w 601436"/>
              <a:gd name="connsiteY47" fmla="*/ 1899557 h 2133600"/>
              <a:gd name="connsiteX48" fmla="*/ 258536 w 601436"/>
              <a:gd name="connsiteY48" fmla="*/ 1692728 h 2133600"/>
              <a:gd name="connsiteX49" fmla="*/ 258536 w 601436"/>
              <a:gd name="connsiteY49" fmla="*/ 1077686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01436" h="2133600">
                <a:moveTo>
                  <a:pt x="258536" y="1077686"/>
                </a:moveTo>
                <a:lnTo>
                  <a:pt x="258536" y="685800"/>
                </a:lnTo>
                <a:cubicBezTo>
                  <a:pt x="257629" y="658586"/>
                  <a:pt x="256721" y="631371"/>
                  <a:pt x="255814" y="604157"/>
                </a:cubicBezTo>
                <a:lnTo>
                  <a:pt x="253093" y="514350"/>
                </a:lnTo>
                <a:lnTo>
                  <a:pt x="247650" y="429986"/>
                </a:lnTo>
                <a:lnTo>
                  <a:pt x="239486" y="348343"/>
                </a:lnTo>
                <a:lnTo>
                  <a:pt x="231321" y="307521"/>
                </a:lnTo>
                <a:lnTo>
                  <a:pt x="223157" y="277586"/>
                </a:lnTo>
                <a:lnTo>
                  <a:pt x="212271" y="242207"/>
                </a:lnTo>
                <a:lnTo>
                  <a:pt x="195943" y="206828"/>
                </a:lnTo>
                <a:lnTo>
                  <a:pt x="176893" y="176893"/>
                </a:lnTo>
                <a:lnTo>
                  <a:pt x="152400" y="149678"/>
                </a:lnTo>
                <a:lnTo>
                  <a:pt x="119743" y="119743"/>
                </a:lnTo>
                <a:lnTo>
                  <a:pt x="89807" y="95250"/>
                </a:lnTo>
                <a:lnTo>
                  <a:pt x="54428" y="70757"/>
                </a:lnTo>
                <a:lnTo>
                  <a:pt x="21771" y="51707"/>
                </a:lnTo>
                <a:lnTo>
                  <a:pt x="8164" y="43543"/>
                </a:lnTo>
                <a:lnTo>
                  <a:pt x="0" y="21771"/>
                </a:lnTo>
                <a:lnTo>
                  <a:pt x="2721" y="8164"/>
                </a:lnTo>
                <a:lnTo>
                  <a:pt x="16328" y="0"/>
                </a:lnTo>
                <a:lnTo>
                  <a:pt x="46264" y="2721"/>
                </a:lnTo>
                <a:lnTo>
                  <a:pt x="103414" y="8164"/>
                </a:lnTo>
                <a:lnTo>
                  <a:pt x="157843" y="13607"/>
                </a:lnTo>
                <a:lnTo>
                  <a:pt x="228600" y="27214"/>
                </a:lnTo>
                <a:lnTo>
                  <a:pt x="329293" y="57150"/>
                </a:lnTo>
                <a:lnTo>
                  <a:pt x="378278" y="73478"/>
                </a:lnTo>
                <a:lnTo>
                  <a:pt x="449036" y="108857"/>
                </a:lnTo>
                <a:lnTo>
                  <a:pt x="514350" y="152400"/>
                </a:lnTo>
                <a:lnTo>
                  <a:pt x="552450" y="182336"/>
                </a:lnTo>
                <a:lnTo>
                  <a:pt x="582386" y="209550"/>
                </a:lnTo>
                <a:lnTo>
                  <a:pt x="595993" y="236764"/>
                </a:lnTo>
                <a:lnTo>
                  <a:pt x="598714" y="250371"/>
                </a:lnTo>
                <a:lnTo>
                  <a:pt x="601436" y="277586"/>
                </a:lnTo>
                <a:lnTo>
                  <a:pt x="595993" y="315686"/>
                </a:lnTo>
                <a:lnTo>
                  <a:pt x="585107" y="356507"/>
                </a:lnTo>
                <a:lnTo>
                  <a:pt x="563336" y="405493"/>
                </a:lnTo>
                <a:lnTo>
                  <a:pt x="549728" y="429986"/>
                </a:lnTo>
                <a:lnTo>
                  <a:pt x="538843" y="498021"/>
                </a:lnTo>
                <a:lnTo>
                  <a:pt x="530678" y="579664"/>
                </a:lnTo>
                <a:lnTo>
                  <a:pt x="525236" y="672193"/>
                </a:lnTo>
                <a:lnTo>
                  <a:pt x="527957" y="737507"/>
                </a:lnTo>
                <a:lnTo>
                  <a:pt x="527957" y="914400"/>
                </a:lnTo>
                <a:lnTo>
                  <a:pt x="500743" y="1379764"/>
                </a:lnTo>
                <a:lnTo>
                  <a:pt x="503464" y="1529443"/>
                </a:lnTo>
                <a:lnTo>
                  <a:pt x="489857" y="1875064"/>
                </a:lnTo>
                <a:lnTo>
                  <a:pt x="478971" y="2106386"/>
                </a:lnTo>
                <a:lnTo>
                  <a:pt x="258536" y="2133600"/>
                </a:lnTo>
                <a:lnTo>
                  <a:pt x="258536" y="1899557"/>
                </a:lnTo>
                <a:lnTo>
                  <a:pt x="258536" y="1692728"/>
                </a:lnTo>
                <a:lnTo>
                  <a:pt x="258536" y="10776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5584C2D-3CF8-4238-8A76-2CE299B19D82}"/>
              </a:ext>
            </a:extLst>
          </p:cNvPr>
          <p:cNvSpPr/>
          <p:nvPr/>
        </p:nvSpPr>
        <p:spPr>
          <a:xfrm>
            <a:off x="4268788" y="2605088"/>
            <a:ext cx="2133600" cy="482600"/>
          </a:xfrm>
          <a:custGeom>
            <a:avLst/>
            <a:gdLst>
              <a:gd name="connsiteX0" fmla="*/ 814388 w 2133600"/>
              <a:gd name="connsiteY0" fmla="*/ 200025 h 483393"/>
              <a:gd name="connsiteX1" fmla="*/ 597694 w 2133600"/>
              <a:gd name="connsiteY1" fmla="*/ 230981 h 483393"/>
              <a:gd name="connsiteX2" fmla="*/ 431007 w 2133600"/>
              <a:gd name="connsiteY2" fmla="*/ 254793 h 483393"/>
              <a:gd name="connsiteX3" fmla="*/ 357188 w 2133600"/>
              <a:gd name="connsiteY3" fmla="*/ 264318 h 483393"/>
              <a:gd name="connsiteX4" fmla="*/ 304800 w 2133600"/>
              <a:gd name="connsiteY4" fmla="*/ 269081 h 483393"/>
              <a:gd name="connsiteX5" fmla="*/ 261938 w 2133600"/>
              <a:gd name="connsiteY5" fmla="*/ 273843 h 483393"/>
              <a:gd name="connsiteX6" fmla="*/ 211932 w 2133600"/>
              <a:gd name="connsiteY6" fmla="*/ 271462 h 483393"/>
              <a:gd name="connsiteX7" fmla="*/ 173832 w 2133600"/>
              <a:gd name="connsiteY7" fmla="*/ 264318 h 483393"/>
              <a:gd name="connsiteX8" fmla="*/ 128588 w 2133600"/>
              <a:gd name="connsiteY8" fmla="*/ 254793 h 483393"/>
              <a:gd name="connsiteX9" fmla="*/ 90488 w 2133600"/>
              <a:gd name="connsiteY9" fmla="*/ 240506 h 483393"/>
              <a:gd name="connsiteX10" fmla="*/ 57150 w 2133600"/>
              <a:gd name="connsiteY10" fmla="*/ 223837 h 483393"/>
              <a:gd name="connsiteX11" fmla="*/ 33338 w 2133600"/>
              <a:gd name="connsiteY11" fmla="*/ 209550 h 483393"/>
              <a:gd name="connsiteX12" fmla="*/ 16669 w 2133600"/>
              <a:gd name="connsiteY12" fmla="*/ 207168 h 483393"/>
              <a:gd name="connsiteX13" fmla="*/ 2382 w 2133600"/>
              <a:gd name="connsiteY13" fmla="*/ 214312 h 483393"/>
              <a:gd name="connsiteX14" fmla="*/ 0 w 2133600"/>
              <a:gd name="connsiteY14" fmla="*/ 235743 h 483393"/>
              <a:gd name="connsiteX15" fmla="*/ 9525 w 2133600"/>
              <a:gd name="connsiteY15" fmla="*/ 269081 h 483393"/>
              <a:gd name="connsiteX16" fmla="*/ 47625 w 2133600"/>
              <a:gd name="connsiteY16" fmla="*/ 316706 h 483393"/>
              <a:gd name="connsiteX17" fmla="*/ 78582 w 2133600"/>
              <a:gd name="connsiteY17" fmla="*/ 350043 h 483393"/>
              <a:gd name="connsiteX18" fmla="*/ 128588 w 2133600"/>
              <a:gd name="connsiteY18" fmla="*/ 390525 h 483393"/>
              <a:gd name="connsiteX19" fmla="*/ 169069 w 2133600"/>
              <a:gd name="connsiteY19" fmla="*/ 416718 h 483393"/>
              <a:gd name="connsiteX20" fmla="*/ 197644 w 2133600"/>
              <a:gd name="connsiteY20" fmla="*/ 433387 h 483393"/>
              <a:gd name="connsiteX21" fmla="*/ 238125 w 2133600"/>
              <a:gd name="connsiteY21" fmla="*/ 452437 h 483393"/>
              <a:gd name="connsiteX22" fmla="*/ 266700 w 2133600"/>
              <a:gd name="connsiteY22" fmla="*/ 464343 h 483393"/>
              <a:gd name="connsiteX23" fmla="*/ 307182 w 2133600"/>
              <a:gd name="connsiteY23" fmla="*/ 478631 h 483393"/>
              <a:gd name="connsiteX24" fmla="*/ 342900 w 2133600"/>
              <a:gd name="connsiteY24" fmla="*/ 483393 h 483393"/>
              <a:gd name="connsiteX25" fmla="*/ 373857 w 2133600"/>
              <a:gd name="connsiteY25" fmla="*/ 481012 h 483393"/>
              <a:gd name="connsiteX26" fmla="*/ 404813 w 2133600"/>
              <a:gd name="connsiteY26" fmla="*/ 476250 h 483393"/>
              <a:gd name="connsiteX27" fmla="*/ 438150 w 2133600"/>
              <a:gd name="connsiteY27" fmla="*/ 466725 h 483393"/>
              <a:gd name="connsiteX28" fmla="*/ 478632 w 2133600"/>
              <a:gd name="connsiteY28" fmla="*/ 445293 h 483393"/>
              <a:gd name="connsiteX29" fmla="*/ 509588 w 2133600"/>
              <a:gd name="connsiteY29" fmla="*/ 428625 h 483393"/>
              <a:gd name="connsiteX30" fmla="*/ 561975 w 2133600"/>
              <a:gd name="connsiteY30" fmla="*/ 419100 h 483393"/>
              <a:gd name="connsiteX31" fmla="*/ 733425 w 2133600"/>
              <a:gd name="connsiteY31" fmla="*/ 395287 h 483393"/>
              <a:gd name="connsiteX32" fmla="*/ 885825 w 2133600"/>
              <a:gd name="connsiteY32" fmla="*/ 369093 h 483393"/>
              <a:gd name="connsiteX33" fmla="*/ 997744 w 2133600"/>
              <a:gd name="connsiteY33" fmla="*/ 350043 h 483393"/>
              <a:gd name="connsiteX34" fmla="*/ 1190625 w 2133600"/>
              <a:gd name="connsiteY34" fmla="*/ 338137 h 483393"/>
              <a:gd name="connsiteX35" fmla="*/ 1373982 w 2133600"/>
              <a:gd name="connsiteY35" fmla="*/ 309562 h 483393"/>
              <a:gd name="connsiteX36" fmla="*/ 1564482 w 2133600"/>
              <a:gd name="connsiteY36" fmla="*/ 280987 h 483393"/>
              <a:gd name="connsiteX37" fmla="*/ 1733550 w 2133600"/>
              <a:gd name="connsiteY37" fmla="*/ 254793 h 483393"/>
              <a:gd name="connsiteX38" fmla="*/ 1821657 w 2133600"/>
              <a:gd name="connsiteY38" fmla="*/ 242887 h 483393"/>
              <a:gd name="connsiteX39" fmla="*/ 1866900 w 2133600"/>
              <a:gd name="connsiteY39" fmla="*/ 245268 h 483393"/>
              <a:gd name="connsiteX40" fmla="*/ 1950244 w 2133600"/>
              <a:gd name="connsiteY40" fmla="*/ 238125 h 483393"/>
              <a:gd name="connsiteX41" fmla="*/ 2040732 w 2133600"/>
              <a:gd name="connsiteY41" fmla="*/ 226218 h 483393"/>
              <a:gd name="connsiteX42" fmla="*/ 2097882 w 2133600"/>
              <a:gd name="connsiteY42" fmla="*/ 216693 h 483393"/>
              <a:gd name="connsiteX43" fmla="*/ 2116932 w 2133600"/>
              <a:gd name="connsiteY43" fmla="*/ 207168 h 483393"/>
              <a:gd name="connsiteX44" fmla="*/ 2126457 w 2133600"/>
              <a:gd name="connsiteY44" fmla="*/ 195262 h 483393"/>
              <a:gd name="connsiteX45" fmla="*/ 2131219 w 2133600"/>
              <a:gd name="connsiteY45" fmla="*/ 178593 h 483393"/>
              <a:gd name="connsiteX46" fmla="*/ 2133600 w 2133600"/>
              <a:gd name="connsiteY46" fmla="*/ 152400 h 483393"/>
              <a:gd name="connsiteX47" fmla="*/ 2128838 w 2133600"/>
              <a:gd name="connsiteY47" fmla="*/ 133350 h 483393"/>
              <a:gd name="connsiteX48" fmla="*/ 2121694 w 2133600"/>
              <a:gd name="connsiteY48" fmla="*/ 111918 h 483393"/>
              <a:gd name="connsiteX49" fmla="*/ 2107407 w 2133600"/>
              <a:gd name="connsiteY49" fmla="*/ 92868 h 483393"/>
              <a:gd name="connsiteX50" fmla="*/ 2085975 w 2133600"/>
              <a:gd name="connsiteY50" fmla="*/ 73818 h 483393"/>
              <a:gd name="connsiteX51" fmla="*/ 2062163 w 2133600"/>
              <a:gd name="connsiteY51" fmla="*/ 59531 h 483393"/>
              <a:gd name="connsiteX52" fmla="*/ 2019300 w 2133600"/>
              <a:gd name="connsiteY52" fmla="*/ 40481 h 483393"/>
              <a:gd name="connsiteX53" fmla="*/ 1940719 w 2133600"/>
              <a:gd name="connsiteY53" fmla="*/ 14287 h 483393"/>
              <a:gd name="connsiteX54" fmla="*/ 1874044 w 2133600"/>
              <a:gd name="connsiteY54" fmla="*/ 0 h 483393"/>
              <a:gd name="connsiteX55" fmla="*/ 1857375 w 2133600"/>
              <a:gd name="connsiteY55" fmla="*/ 0 h 483393"/>
              <a:gd name="connsiteX56" fmla="*/ 1802607 w 2133600"/>
              <a:gd name="connsiteY56" fmla="*/ 16668 h 483393"/>
              <a:gd name="connsiteX57" fmla="*/ 1704975 w 2133600"/>
              <a:gd name="connsiteY57" fmla="*/ 54768 h 483393"/>
              <a:gd name="connsiteX58" fmla="*/ 1664494 w 2133600"/>
              <a:gd name="connsiteY58" fmla="*/ 71437 h 483393"/>
              <a:gd name="connsiteX59" fmla="*/ 1514475 w 2133600"/>
              <a:gd name="connsiteY59" fmla="*/ 100012 h 483393"/>
              <a:gd name="connsiteX60" fmla="*/ 1393032 w 2133600"/>
              <a:gd name="connsiteY60" fmla="*/ 116681 h 483393"/>
              <a:gd name="connsiteX61" fmla="*/ 1302544 w 2133600"/>
              <a:gd name="connsiteY61" fmla="*/ 126206 h 483393"/>
              <a:gd name="connsiteX62" fmla="*/ 1212057 w 2133600"/>
              <a:gd name="connsiteY62" fmla="*/ 133350 h 483393"/>
              <a:gd name="connsiteX63" fmla="*/ 978694 w 2133600"/>
              <a:gd name="connsiteY63" fmla="*/ 176212 h 483393"/>
              <a:gd name="connsiteX64" fmla="*/ 814388 w 2133600"/>
              <a:gd name="connsiteY64" fmla="*/ 200025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33600" h="483393">
                <a:moveTo>
                  <a:pt x="814388" y="200025"/>
                </a:moveTo>
                <a:lnTo>
                  <a:pt x="597694" y="230981"/>
                </a:lnTo>
                <a:lnTo>
                  <a:pt x="431007" y="254793"/>
                </a:lnTo>
                <a:lnTo>
                  <a:pt x="357188" y="264318"/>
                </a:lnTo>
                <a:lnTo>
                  <a:pt x="304800" y="269081"/>
                </a:lnTo>
                <a:lnTo>
                  <a:pt x="261938" y="273843"/>
                </a:lnTo>
                <a:lnTo>
                  <a:pt x="211932" y="271462"/>
                </a:lnTo>
                <a:lnTo>
                  <a:pt x="173832" y="264318"/>
                </a:lnTo>
                <a:lnTo>
                  <a:pt x="128588" y="254793"/>
                </a:lnTo>
                <a:lnTo>
                  <a:pt x="90488" y="240506"/>
                </a:lnTo>
                <a:lnTo>
                  <a:pt x="57150" y="223837"/>
                </a:lnTo>
                <a:lnTo>
                  <a:pt x="33338" y="209550"/>
                </a:lnTo>
                <a:lnTo>
                  <a:pt x="16669" y="207168"/>
                </a:lnTo>
                <a:lnTo>
                  <a:pt x="2382" y="214312"/>
                </a:lnTo>
                <a:lnTo>
                  <a:pt x="0" y="235743"/>
                </a:lnTo>
                <a:lnTo>
                  <a:pt x="9525" y="269081"/>
                </a:lnTo>
                <a:lnTo>
                  <a:pt x="47625" y="316706"/>
                </a:lnTo>
                <a:lnTo>
                  <a:pt x="78582" y="350043"/>
                </a:lnTo>
                <a:lnTo>
                  <a:pt x="128588" y="390525"/>
                </a:lnTo>
                <a:lnTo>
                  <a:pt x="169069" y="416718"/>
                </a:lnTo>
                <a:lnTo>
                  <a:pt x="197644" y="433387"/>
                </a:lnTo>
                <a:lnTo>
                  <a:pt x="238125" y="452437"/>
                </a:lnTo>
                <a:lnTo>
                  <a:pt x="266700" y="464343"/>
                </a:lnTo>
                <a:lnTo>
                  <a:pt x="307182" y="478631"/>
                </a:lnTo>
                <a:lnTo>
                  <a:pt x="342900" y="483393"/>
                </a:lnTo>
                <a:lnTo>
                  <a:pt x="373857" y="481012"/>
                </a:lnTo>
                <a:lnTo>
                  <a:pt x="404813" y="476250"/>
                </a:lnTo>
                <a:lnTo>
                  <a:pt x="438150" y="466725"/>
                </a:lnTo>
                <a:lnTo>
                  <a:pt x="478632" y="445293"/>
                </a:lnTo>
                <a:lnTo>
                  <a:pt x="509588" y="428625"/>
                </a:lnTo>
                <a:lnTo>
                  <a:pt x="561975" y="419100"/>
                </a:lnTo>
                <a:lnTo>
                  <a:pt x="733425" y="395287"/>
                </a:lnTo>
                <a:lnTo>
                  <a:pt x="885825" y="369093"/>
                </a:lnTo>
                <a:lnTo>
                  <a:pt x="997744" y="350043"/>
                </a:lnTo>
                <a:lnTo>
                  <a:pt x="1190625" y="338137"/>
                </a:lnTo>
                <a:lnTo>
                  <a:pt x="1373982" y="309562"/>
                </a:lnTo>
                <a:lnTo>
                  <a:pt x="1564482" y="280987"/>
                </a:lnTo>
                <a:lnTo>
                  <a:pt x="1733550" y="254793"/>
                </a:lnTo>
                <a:lnTo>
                  <a:pt x="1821657" y="242887"/>
                </a:lnTo>
                <a:lnTo>
                  <a:pt x="1866900" y="245268"/>
                </a:lnTo>
                <a:lnTo>
                  <a:pt x="1950244" y="238125"/>
                </a:lnTo>
                <a:lnTo>
                  <a:pt x="2040732" y="226218"/>
                </a:lnTo>
                <a:lnTo>
                  <a:pt x="2097882" y="216693"/>
                </a:lnTo>
                <a:lnTo>
                  <a:pt x="2116932" y="207168"/>
                </a:lnTo>
                <a:lnTo>
                  <a:pt x="2126457" y="195262"/>
                </a:lnTo>
                <a:lnTo>
                  <a:pt x="2131219" y="178593"/>
                </a:lnTo>
                <a:lnTo>
                  <a:pt x="2133600" y="152400"/>
                </a:lnTo>
                <a:lnTo>
                  <a:pt x="2128838" y="133350"/>
                </a:lnTo>
                <a:lnTo>
                  <a:pt x="2121694" y="111918"/>
                </a:lnTo>
                <a:lnTo>
                  <a:pt x="2107407" y="92868"/>
                </a:lnTo>
                <a:lnTo>
                  <a:pt x="2085975" y="73818"/>
                </a:lnTo>
                <a:lnTo>
                  <a:pt x="2062163" y="59531"/>
                </a:lnTo>
                <a:lnTo>
                  <a:pt x="2019300" y="40481"/>
                </a:lnTo>
                <a:lnTo>
                  <a:pt x="1940719" y="14287"/>
                </a:lnTo>
                <a:lnTo>
                  <a:pt x="1874044" y="0"/>
                </a:lnTo>
                <a:lnTo>
                  <a:pt x="1857375" y="0"/>
                </a:lnTo>
                <a:lnTo>
                  <a:pt x="1802607" y="16668"/>
                </a:lnTo>
                <a:lnTo>
                  <a:pt x="1704975" y="54768"/>
                </a:lnTo>
                <a:lnTo>
                  <a:pt x="1664494" y="71437"/>
                </a:lnTo>
                <a:lnTo>
                  <a:pt x="1514475" y="100012"/>
                </a:lnTo>
                <a:lnTo>
                  <a:pt x="1393032" y="116681"/>
                </a:lnTo>
                <a:lnTo>
                  <a:pt x="1302544" y="126206"/>
                </a:lnTo>
                <a:lnTo>
                  <a:pt x="1212057" y="133350"/>
                </a:lnTo>
                <a:lnTo>
                  <a:pt x="978694" y="176212"/>
                </a:lnTo>
                <a:lnTo>
                  <a:pt x="814388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93ECB2B-9F38-425D-9777-0D8119E6A976}"/>
              </a:ext>
            </a:extLst>
          </p:cNvPr>
          <p:cNvSpPr/>
          <p:nvPr/>
        </p:nvSpPr>
        <p:spPr>
          <a:xfrm>
            <a:off x="3749675" y="3233738"/>
            <a:ext cx="3271838" cy="609600"/>
          </a:xfrm>
          <a:custGeom>
            <a:avLst/>
            <a:gdLst>
              <a:gd name="connsiteX0" fmla="*/ 1058635 w 3271157"/>
              <a:gd name="connsiteY0" fmla="*/ 263979 h 609600"/>
              <a:gd name="connsiteX1" fmla="*/ 808264 w 3271157"/>
              <a:gd name="connsiteY1" fmla="*/ 299357 h 609600"/>
              <a:gd name="connsiteX2" fmla="*/ 612321 w 3271157"/>
              <a:gd name="connsiteY2" fmla="*/ 326572 h 609600"/>
              <a:gd name="connsiteX3" fmla="*/ 465364 w 3271157"/>
              <a:gd name="connsiteY3" fmla="*/ 345622 h 609600"/>
              <a:gd name="connsiteX4" fmla="*/ 367392 w 3271157"/>
              <a:gd name="connsiteY4" fmla="*/ 356507 h 609600"/>
              <a:gd name="connsiteX5" fmla="*/ 277585 w 3271157"/>
              <a:gd name="connsiteY5" fmla="*/ 364672 h 609600"/>
              <a:gd name="connsiteX6" fmla="*/ 195942 w 3271157"/>
              <a:gd name="connsiteY6" fmla="*/ 367393 h 609600"/>
              <a:gd name="connsiteX7" fmla="*/ 103414 w 3271157"/>
              <a:gd name="connsiteY7" fmla="*/ 359229 h 609600"/>
              <a:gd name="connsiteX8" fmla="*/ 46264 w 3271157"/>
              <a:gd name="connsiteY8" fmla="*/ 351064 h 609600"/>
              <a:gd name="connsiteX9" fmla="*/ 16328 w 3271157"/>
              <a:gd name="connsiteY9" fmla="*/ 348343 h 609600"/>
              <a:gd name="connsiteX10" fmla="*/ 2721 w 3271157"/>
              <a:gd name="connsiteY10" fmla="*/ 353786 h 609600"/>
              <a:gd name="connsiteX11" fmla="*/ 0 w 3271157"/>
              <a:gd name="connsiteY11" fmla="*/ 372836 h 609600"/>
              <a:gd name="connsiteX12" fmla="*/ 8164 w 3271157"/>
              <a:gd name="connsiteY12" fmla="*/ 391886 h 609600"/>
              <a:gd name="connsiteX13" fmla="*/ 51707 w 3271157"/>
              <a:gd name="connsiteY13" fmla="*/ 427264 h 609600"/>
              <a:gd name="connsiteX14" fmla="*/ 201385 w 3271157"/>
              <a:gd name="connsiteY14" fmla="*/ 517072 h 609600"/>
              <a:gd name="connsiteX15" fmla="*/ 293914 w 3271157"/>
              <a:gd name="connsiteY15" fmla="*/ 563336 h 609600"/>
              <a:gd name="connsiteX16" fmla="*/ 326571 w 3271157"/>
              <a:gd name="connsiteY16" fmla="*/ 579664 h 609600"/>
              <a:gd name="connsiteX17" fmla="*/ 353785 w 3271157"/>
              <a:gd name="connsiteY17" fmla="*/ 595993 h 609600"/>
              <a:gd name="connsiteX18" fmla="*/ 381000 w 3271157"/>
              <a:gd name="connsiteY18" fmla="*/ 604157 h 609600"/>
              <a:gd name="connsiteX19" fmla="*/ 419100 w 3271157"/>
              <a:gd name="connsiteY19" fmla="*/ 609600 h 609600"/>
              <a:gd name="connsiteX20" fmla="*/ 470807 w 3271157"/>
              <a:gd name="connsiteY20" fmla="*/ 601436 h 609600"/>
              <a:gd name="connsiteX21" fmla="*/ 533400 w 3271157"/>
              <a:gd name="connsiteY21" fmla="*/ 582386 h 609600"/>
              <a:gd name="connsiteX22" fmla="*/ 587828 w 3271157"/>
              <a:gd name="connsiteY22" fmla="*/ 555172 h 609600"/>
              <a:gd name="connsiteX23" fmla="*/ 696685 w 3271157"/>
              <a:gd name="connsiteY23" fmla="*/ 522514 h 609600"/>
              <a:gd name="connsiteX24" fmla="*/ 884464 w 3271157"/>
              <a:gd name="connsiteY24" fmla="*/ 476250 h 609600"/>
              <a:gd name="connsiteX25" fmla="*/ 1053192 w 3271157"/>
              <a:gd name="connsiteY25" fmla="*/ 443593 h 609600"/>
              <a:gd name="connsiteX26" fmla="*/ 1191985 w 3271157"/>
              <a:gd name="connsiteY26" fmla="*/ 416379 h 609600"/>
              <a:gd name="connsiteX27" fmla="*/ 1363435 w 3271157"/>
              <a:gd name="connsiteY27" fmla="*/ 375557 h 609600"/>
              <a:gd name="connsiteX28" fmla="*/ 1586592 w 3271157"/>
              <a:gd name="connsiteY28" fmla="*/ 353786 h 609600"/>
              <a:gd name="connsiteX29" fmla="*/ 1864178 w 3271157"/>
              <a:gd name="connsiteY29" fmla="*/ 323850 h 609600"/>
              <a:gd name="connsiteX30" fmla="*/ 2155371 w 3271157"/>
              <a:gd name="connsiteY30" fmla="*/ 299357 h 609600"/>
              <a:gd name="connsiteX31" fmla="*/ 2310492 w 3271157"/>
              <a:gd name="connsiteY31" fmla="*/ 288472 h 609600"/>
              <a:gd name="connsiteX32" fmla="*/ 2411185 w 3271157"/>
              <a:gd name="connsiteY32" fmla="*/ 285750 h 609600"/>
              <a:gd name="connsiteX33" fmla="*/ 2569028 w 3271157"/>
              <a:gd name="connsiteY33" fmla="*/ 285750 h 609600"/>
              <a:gd name="connsiteX34" fmla="*/ 2835728 w 3271157"/>
              <a:gd name="connsiteY34" fmla="*/ 285750 h 609600"/>
              <a:gd name="connsiteX35" fmla="*/ 3050721 w 3271157"/>
              <a:gd name="connsiteY35" fmla="*/ 285750 h 609600"/>
              <a:gd name="connsiteX36" fmla="*/ 3159578 w 3271157"/>
              <a:gd name="connsiteY36" fmla="*/ 285750 h 609600"/>
              <a:gd name="connsiteX37" fmla="*/ 3203121 w 3271157"/>
              <a:gd name="connsiteY37" fmla="*/ 283029 h 609600"/>
              <a:gd name="connsiteX38" fmla="*/ 3227614 w 3271157"/>
              <a:gd name="connsiteY38" fmla="*/ 274864 h 609600"/>
              <a:gd name="connsiteX39" fmla="*/ 3249385 w 3271157"/>
              <a:gd name="connsiteY39" fmla="*/ 258536 h 609600"/>
              <a:gd name="connsiteX40" fmla="*/ 3265714 w 3271157"/>
              <a:gd name="connsiteY40" fmla="*/ 236764 h 609600"/>
              <a:gd name="connsiteX41" fmla="*/ 3271157 w 3271157"/>
              <a:gd name="connsiteY41" fmla="*/ 209550 h 609600"/>
              <a:gd name="connsiteX42" fmla="*/ 3271157 w 3271157"/>
              <a:gd name="connsiteY42" fmla="*/ 182336 h 609600"/>
              <a:gd name="connsiteX43" fmla="*/ 3262992 w 3271157"/>
              <a:gd name="connsiteY43" fmla="*/ 157843 h 609600"/>
              <a:gd name="connsiteX44" fmla="*/ 3249385 w 3271157"/>
              <a:gd name="connsiteY44" fmla="*/ 138793 h 609600"/>
              <a:gd name="connsiteX45" fmla="*/ 3233057 w 3271157"/>
              <a:gd name="connsiteY45" fmla="*/ 125186 h 609600"/>
              <a:gd name="connsiteX46" fmla="*/ 3200400 w 3271157"/>
              <a:gd name="connsiteY46" fmla="*/ 103414 h 609600"/>
              <a:gd name="connsiteX47" fmla="*/ 3145971 w 3271157"/>
              <a:gd name="connsiteY47" fmla="*/ 76200 h 609600"/>
              <a:gd name="connsiteX48" fmla="*/ 3075214 w 3271157"/>
              <a:gd name="connsiteY48" fmla="*/ 51707 h 609600"/>
              <a:gd name="connsiteX49" fmla="*/ 3004457 w 3271157"/>
              <a:gd name="connsiteY49" fmla="*/ 29936 h 609600"/>
              <a:gd name="connsiteX50" fmla="*/ 2936421 w 3271157"/>
              <a:gd name="connsiteY50" fmla="*/ 16329 h 609600"/>
              <a:gd name="connsiteX51" fmla="*/ 2857500 w 3271157"/>
              <a:gd name="connsiteY51" fmla="*/ 0 h 609600"/>
              <a:gd name="connsiteX52" fmla="*/ 2824842 w 3271157"/>
              <a:gd name="connsiteY52" fmla="*/ 0 h 609600"/>
              <a:gd name="connsiteX53" fmla="*/ 2770414 w 3271157"/>
              <a:gd name="connsiteY53" fmla="*/ 13607 h 609600"/>
              <a:gd name="connsiteX54" fmla="*/ 2598964 w 3271157"/>
              <a:gd name="connsiteY54" fmla="*/ 59872 h 609600"/>
              <a:gd name="connsiteX55" fmla="*/ 2520042 w 3271157"/>
              <a:gd name="connsiteY55" fmla="*/ 84364 h 609600"/>
              <a:gd name="connsiteX56" fmla="*/ 2468335 w 3271157"/>
              <a:gd name="connsiteY56" fmla="*/ 89807 h 609600"/>
              <a:gd name="connsiteX57" fmla="*/ 2247900 w 3271157"/>
              <a:gd name="connsiteY57" fmla="*/ 103414 h 609600"/>
              <a:gd name="connsiteX58" fmla="*/ 2071007 w 3271157"/>
              <a:gd name="connsiteY58" fmla="*/ 117022 h 609600"/>
              <a:gd name="connsiteX59" fmla="*/ 1891392 w 3271157"/>
              <a:gd name="connsiteY59" fmla="*/ 133350 h 609600"/>
              <a:gd name="connsiteX60" fmla="*/ 1698171 w 3271157"/>
              <a:gd name="connsiteY60" fmla="*/ 155122 h 609600"/>
              <a:gd name="connsiteX61" fmla="*/ 1472292 w 3271157"/>
              <a:gd name="connsiteY61" fmla="*/ 201386 h 609600"/>
              <a:gd name="connsiteX62" fmla="*/ 1260021 w 3271157"/>
              <a:gd name="connsiteY62" fmla="*/ 234043 h 609600"/>
              <a:gd name="connsiteX63" fmla="*/ 1058635 w 3271157"/>
              <a:gd name="connsiteY63" fmla="*/ 263979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271157" h="609600">
                <a:moveTo>
                  <a:pt x="1058635" y="263979"/>
                </a:moveTo>
                <a:lnTo>
                  <a:pt x="808264" y="299357"/>
                </a:lnTo>
                <a:lnTo>
                  <a:pt x="612321" y="326572"/>
                </a:lnTo>
                <a:lnTo>
                  <a:pt x="465364" y="345622"/>
                </a:lnTo>
                <a:lnTo>
                  <a:pt x="367392" y="356507"/>
                </a:lnTo>
                <a:lnTo>
                  <a:pt x="277585" y="364672"/>
                </a:lnTo>
                <a:lnTo>
                  <a:pt x="195942" y="367393"/>
                </a:lnTo>
                <a:lnTo>
                  <a:pt x="103414" y="359229"/>
                </a:lnTo>
                <a:lnTo>
                  <a:pt x="46264" y="351064"/>
                </a:lnTo>
                <a:lnTo>
                  <a:pt x="16328" y="348343"/>
                </a:lnTo>
                <a:lnTo>
                  <a:pt x="2721" y="353786"/>
                </a:lnTo>
                <a:lnTo>
                  <a:pt x="0" y="372836"/>
                </a:lnTo>
                <a:lnTo>
                  <a:pt x="8164" y="391886"/>
                </a:lnTo>
                <a:lnTo>
                  <a:pt x="51707" y="427264"/>
                </a:lnTo>
                <a:lnTo>
                  <a:pt x="201385" y="517072"/>
                </a:lnTo>
                <a:lnTo>
                  <a:pt x="293914" y="563336"/>
                </a:lnTo>
                <a:lnTo>
                  <a:pt x="326571" y="579664"/>
                </a:lnTo>
                <a:lnTo>
                  <a:pt x="353785" y="595993"/>
                </a:lnTo>
                <a:lnTo>
                  <a:pt x="381000" y="604157"/>
                </a:lnTo>
                <a:lnTo>
                  <a:pt x="419100" y="609600"/>
                </a:lnTo>
                <a:lnTo>
                  <a:pt x="470807" y="601436"/>
                </a:lnTo>
                <a:lnTo>
                  <a:pt x="533400" y="582386"/>
                </a:lnTo>
                <a:lnTo>
                  <a:pt x="587828" y="555172"/>
                </a:lnTo>
                <a:lnTo>
                  <a:pt x="696685" y="522514"/>
                </a:lnTo>
                <a:lnTo>
                  <a:pt x="884464" y="476250"/>
                </a:lnTo>
                <a:lnTo>
                  <a:pt x="1053192" y="443593"/>
                </a:lnTo>
                <a:lnTo>
                  <a:pt x="1191985" y="416379"/>
                </a:lnTo>
                <a:lnTo>
                  <a:pt x="1363435" y="375557"/>
                </a:lnTo>
                <a:lnTo>
                  <a:pt x="1586592" y="353786"/>
                </a:lnTo>
                <a:lnTo>
                  <a:pt x="1864178" y="323850"/>
                </a:lnTo>
                <a:lnTo>
                  <a:pt x="2155371" y="299357"/>
                </a:lnTo>
                <a:lnTo>
                  <a:pt x="2310492" y="288472"/>
                </a:lnTo>
                <a:lnTo>
                  <a:pt x="2411185" y="285750"/>
                </a:lnTo>
                <a:lnTo>
                  <a:pt x="2569028" y="285750"/>
                </a:lnTo>
                <a:lnTo>
                  <a:pt x="2835728" y="285750"/>
                </a:lnTo>
                <a:lnTo>
                  <a:pt x="3050721" y="285750"/>
                </a:lnTo>
                <a:lnTo>
                  <a:pt x="3159578" y="285750"/>
                </a:lnTo>
                <a:lnTo>
                  <a:pt x="3203121" y="283029"/>
                </a:lnTo>
                <a:lnTo>
                  <a:pt x="3227614" y="274864"/>
                </a:lnTo>
                <a:lnTo>
                  <a:pt x="3249385" y="258536"/>
                </a:lnTo>
                <a:lnTo>
                  <a:pt x="3265714" y="236764"/>
                </a:lnTo>
                <a:lnTo>
                  <a:pt x="3271157" y="209550"/>
                </a:lnTo>
                <a:lnTo>
                  <a:pt x="3271157" y="182336"/>
                </a:lnTo>
                <a:lnTo>
                  <a:pt x="3262992" y="157843"/>
                </a:lnTo>
                <a:lnTo>
                  <a:pt x="3249385" y="138793"/>
                </a:lnTo>
                <a:lnTo>
                  <a:pt x="3233057" y="125186"/>
                </a:lnTo>
                <a:lnTo>
                  <a:pt x="3200400" y="103414"/>
                </a:lnTo>
                <a:lnTo>
                  <a:pt x="3145971" y="76200"/>
                </a:lnTo>
                <a:lnTo>
                  <a:pt x="3075214" y="51707"/>
                </a:lnTo>
                <a:lnTo>
                  <a:pt x="3004457" y="29936"/>
                </a:lnTo>
                <a:lnTo>
                  <a:pt x="2936421" y="16329"/>
                </a:lnTo>
                <a:lnTo>
                  <a:pt x="2857500" y="0"/>
                </a:lnTo>
                <a:lnTo>
                  <a:pt x="2824842" y="0"/>
                </a:lnTo>
                <a:lnTo>
                  <a:pt x="2770414" y="13607"/>
                </a:lnTo>
                <a:lnTo>
                  <a:pt x="2598964" y="59872"/>
                </a:lnTo>
                <a:lnTo>
                  <a:pt x="2520042" y="84364"/>
                </a:lnTo>
                <a:lnTo>
                  <a:pt x="2468335" y="89807"/>
                </a:lnTo>
                <a:lnTo>
                  <a:pt x="2247900" y="103414"/>
                </a:lnTo>
                <a:lnTo>
                  <a:pt x="2071007" y="117022"/>
                </a:lnTo>
                <a:lnTo>
                  <a:pt x="1891392" y="133350"/>
                </a:lnTo>
                <a:lnTo>
                  <a:pt x="1698171" y="155122"/>
                </a:lnTo>
                <a:lnTo>
                  <a:pt x="1472292" y="201386"/>
                </a:lnTo>
                <a:lnTo>
                  <a:pt x="1260021" y="234043"/>
                </a:lnTo>
                <a:lnTo>
                  <a:pt x="1058635" y="2639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A8FBFCB-729B-46A5-B1BD-AC16DC68602D}"/>
              </a:ext>
            </a:extLst>
          </p:cNvPr>
          <p:cNvSpPr/>
          <p:nvPr/>
        </p:nvSpPr>
        <p:spPr>
          <a:xfrm>
            <a:off x="3656013" y="3571875"/>
            <a:ext cx="1628775" cy="1633538"/>
          </a:xfrm>
          <a:custGeom>
            <a:avLst/>
            <a:gdLst>
              <a:gd name="connsiteX0" fmla="*/ 904875 w 1628775"/>
              <a:gd name="connsiteY0" fmla="*/ 707231 h 1633538"/>
              <a:gd name="connsiteX1" fmla="*/ 964406 w 1628775"/>
              <a:gd name="connsiteY1" fmla="*/ 633413 h 1633538"/>
              <a:gd name="connsiteX2" fmla="*/ 1031081 w 1628775"/>
              <a:gd name="connsiteY2" fmla="*/ 550069 h 1633538"/>
              <a:gd name="connsiteX3" fmla="*/ 1092994 w 1628775"/>
              <a:gd name="connsiteY3" fmla="*/ 466725 h 1633538"/>
              <a:gd name="connsiteX4" fmla="*/ 1152525 w 1628775"/>
              <a:gd name="connsiteY4" fmla="*/ 381000 h 1633538"/>
              <a:gd name="connsiteX5" fmla="*/ 1207294 w 1628775"/>
              <a:gd name="connsiteY5" fmla="*/ 295275 h 1633538"/>
              <a:gd name="connsiteX6" fmla="*/ 1245394 w 1628775"/>
              <a:gd name="connsiteY6" fmla="*/ 233363 h 1633538"/>
              <a:gd name="connsiteX7" fmla="*/ 1264444 w 1628775"/>
              <a:gd name="connsiteY7" fmla="*/ 197644 h 1633538"/>
              <a:gd name="connsiteX8" fmla="*/ 1273969 w 1628775"/>
              <a:gd name="connsiteY8" fmla="*/ 173831 h 1633538"/>
              <a:gd name="connsiteX9" fmla="*/ 1278731 w 1628775"/>
              <a:gd name="connsiteY9" fmla="*/ 157163 h 1633538"/>
              <a:gd name="connsiteX10" fmla="*/ 1278731 w 1628775"/>
              <a:gd name="connsiteY10" fmla="*/ 135731 h 1633538"/>
              <a:gd name="connsiteX11" fmla="*/ 1273969 w 1628775"/>
              <a:gd name="connsiteY11" fmla="*/ 100013 h 1633538"/>
              <a:gd name="connsiteX12" fmla="*/ 1247775 w 1628775"/>
              <a:gd name="connsiteY12" fmla="*/ 19050 h 1633538"/>
              <a:gd name="connsiteX13" fmla="*/ 1447800 w 1628775"/>
              <a:gd name="connsiteY13" fmla="*/ 0 h 1633538"/>
              <a:gd name="connsiteX14" fmla="*/ 1519237 w 1628775"/>
              <a:gd name="connsiteY14" fmla="*/ 88106 h 1633538"/>
              <a:gd name="connsiteX15" fmla="*/ 1557337 w 1628775"/>
              <a:gd name="connsiteY15" fmla="*/ 128588 h 1633538"/>
              <a:gd name="connsiteX16" fmla="*/ 1581150 w 1628775"/>
              <a:gd name="connsiteY16" fmla="*/ 159544 h 1633538"/>
              <a:gd name="connsiteX17" fmla="*/ 1609725 w 1628775"/>
              <a:gd name="connsiteY17" fmla="*/ 195263 h 1633538"/>
              <a:gd name="connsiteX18" fmla="*/ 1619250 w 1628775"/>
              <a:gd name="connsiteY18" fmla="*/ 204788 h 1633538"/>
              <a:gd name="connsiteX19" fmla="*/ 1628775 w 1628775"/>
              <a:gd name="connsiteY19" fmla="*/ 226219 h 1633538"/>
              <a:gd name="connsiteX20" fmla="*/ 1628775 w 1628775"/>
              <a:gd name="connsiteY20" fmla="*/ 247650 h 1633538"/>
              <a:gd name="connsiteX21" fmla="*/ 1621631 w 1628775"/>
              <a:gd name="connsiteY21" fmla="*/ 271463 h 1633538"/>
              <a:gd name="connsiteX22" fmla="*/ 1602581 w 1628775"/>
              <a:gd name="connsiteY22" fmla="*/ 295275 h 1633538"/>
              <a:gd name="connsiteX23" fmla="*/ 1574006 w 1628775"/>
              <a:gd name="connsiteY23" fmla="*/ 316706 h 1633538"/>
              <a:gd name="connsiteX24" fmla="*/ 1547812 w 1628775"/>
              <a:gd name="connsiteY24" fmla="*/ 338138 h 1633538"/>
              <a:gd name="connsiteX25" fmla="*/ 1438275 w 1628775"/>
              <a:gd name="connsiteY25" fmla="*/ 461963 h 1633538"/>
              <a:gd name="connsiteX26" fmla="*/ 1271587 w 1628775"/>
              <a:gd name="connsiteY26" fmla="*/ 647700 h 1633538"/>
              <a:gd name="connsiteX27" fmla="*/ 1162050 w 1628775"/>
              <a:gd name="connsiteY27" fmla="*/ 771525 h 1633538"/>
              <a:gd name="connsiteX28" fmla="*/ 981075 w 1628775"/>
              <a:gd name="connsiteY28" fmla="*/ 947738 h 1633538"/>
              <a:gd name="connsiteX29" fmla="*/ 862012 w 1628775"/>
              <a:gd name="connsiteY29" fmla="*/ 1057275 h 1633538"/>
              <a:gd name="connsiteX30" fmla="*/ 657225 w 1628775"/>
              <a:gd name="connsiteY30" fmla="*/ 1223963 h 1633538"/>
              <a:gd name="connsiteX31" fmla="*/ 542925 w 1628775"/>
              <a:gd name="connsiteY31" fmla="*/ 1314450 h 1633538"/>
              <a:gd name="connsiteX32" fmla="*/ 364331 w 1628775"/>
              <a:gd name="connsiteY32" fmla="*/ 1435894 h 1633538"/>
              <a:gd name="connsiteX33" fmla="*/ 226219 w 1628775"/>
              <a:gd name="connsiteY33" fmla="*/ 1526381 h 1633538"/>
              <a:gd name="connsiteX34" fmla="*/ 64294 w 1628775"/>
              <a:gd name="connsiteY34" fmla="*/ 1621631 h 1633538"/>
              <a:gd name="connsiteX35" fmla="*/ 28575 w 1628775"/>
              <a:gd name="connsiteY35" fmla="*/ 1633538 h 1633538"/>
              <a:gd name="connsiteX36" fmla="*/ 11906 w 1628775"/>
              <a:gd name="connsiteY36" fmla="*/ 1633538 h 1633538"/>
              <a:gd name="connsiteX37" fmla="*/ 0 w 1628775"/>
              <a:gd name="connsiteY37" fmla="*/ 1624013 h 1633538"/>
              <a:gd name="connsiteX38" fmla="*/ 4762 w 1628775"/>
              <a:gd name="connsiteY38" fmla="*/ 1604963 h 1633538"/>
              <a:gd name="connsiteX39" fmla="*/ 11906 w 1628775"/>
              <a:gd name="connsiteY39" fmla="*/ 1583531 h 1633538"/>
              <a:gd name="connsiteX40" fmla="*/ 38100 w 1628775"/>
              <a:gd name="connsiteY40" fmla="*/ 1559719 h 1633538"/>
              <a:gd name="connsiteX41" fmla="*/ 150019 w 1628775"/>
              <a:gd name="connsiteY41" fmla="*/ 1464469 h 1633538"/>
              <a:gd name="connsiteX42" fmla="*/ 340519 w 1628775"/>
              <a:gd name="connsiteY42" fmla="*/ 1290638 h 1633538"/>
              <a:gd name="connsiteX43" fmla="*/ 485775 w 1628775"/>
              <a:gd name="connsiteY43" fmla="*/ 1152525 h 1633538"/>
              <a:gd name="connsiteX44" fmla="*/ 604837 w 1628775"/>
              <a:gd name="connsiteY44" fmla="*/ 1035844 h 1633538"/>
              <a:gd name="connsiteX45" fmla="*/ 754856 w 1628775"/>
              <a:gd name="connsiteY45" fmla="*/ 878681 h 1633538"/>
              <a:gd name="connsiteX46" fmla="*/ 904875 w 1628775"/>
              <a:gd name="connsiteY46" fmla="*/ 707231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28775" h="1633538">
                <a:moveTo>
                  <a:pt x="904875" y="707231"/>
                </a:moveTo>
                <a:lnTo>
                  <a:pt x="964406" y="633413"/>
                </a:lnTo>
                <a:lnTo>
                  <a:pt x="1031081" y="550069"/>
                </a:lnTo>
                <a:lnTo>
                  <a:pt x="1092994" y="466725"/>
                </a:lnTo>
                <a:lnTo>
                  <a:pt x="1152525" y="381000"/>
                </a:lnTo>
                <a:lnTo>
                  <a:pt x="1207294" y="295275"/>
                </a:lnTo>
                <a:lnTo>
                  <a:pt x="1245394" y="233363"/>
                </a:lnTo>
                <a:lnTo>
                  <a:pt x="1264444" y="197644"/>
                </a:lnTo>
                <a:lnTo>
                  <a:pt x="1273969" y="173831"/>
                </a:lnTo>
                <a:lnTo>
                  <a:pt x="1278731" y="157163"/>
                </a:lnTo>
                <a:lnTo>
                  <a:pt x="1278731" y="135731"/>
                </a:lnTo>
                <a:lnTo>
                  <a:pt x="1273969" y="100013"/>
                </a:lnTo>
                <a:lnTo>
                  <a:pt x="1247775" y="19050"/>
                </a:lnTo>
                <a:lnTo>
                  <a:pt x="1447800" y="0"/>
                </a:lnTo>
                <a:lnTo>
                  <a:pt x="1519237" y="88106"/>
                </a:lnTo>
                <a:lnTo>
                  <a:pt x="1557337" y="128588"/>
                </a:lnTo>
                <a:lnTo>
                  <a:pt x="1581150" y="159544"/>
                </a:lnTo>
                <a:lnTo>
                  <a:pt x="1609725" y="195263"/>
                </a:lnTo>
                <a:lnTo>
                  <a:pt x="1619250" y="204788"/>
                </a:lnTo>
                <a:lnTo>
                  <a:pt x="1628775" y="226219"/>
                </a:lnTo>
                <a:lnTo>
                  <a:pt x="1628775" y="247650"/>
                </a:lnTo>
                <a:lnTo>
                  <a:pt x="1621631" y="271463"/>
                </a:lnTo>
                <a:lnTo>
                  <a:pt x="1602581" y="295275"/>
                </a:lnTo>
                <a:lnTo>
                  <a:pt x="1574006" y="316706"/>
                </a:lnTo>
                <a:lnTo>
                  <a:pt x="1547812" y="338138"/>
                </a:lnTo>
                <a:lnTo>
                  <a:pt x="1438275" y="461963"/>
                </a:lnTo>
                <a:lnTo>
                  <a:pt x="1271587" y="647700"/>
                </a:lnTo>
                <a:lnTo>
                  <a:pt x="1162050" y="771525"/>
                </a:lnTo>
                <a:lnTo>
                  <a:pt x="981075" y="947738"/>
                </a:lnTo>
                <a:lnTo>
                  <a:pt x="862012" y="1057275"/>
                </a:lnTo>
                <a:lnTo>
                  <a:pt x="657225" y="1223963"/>
                </a:lnTo>
                <a:lnTo>
                  <a:pt x="542925" y="1314450"/>
                </a:lnTo>
                <a:lnTo>
                  <a:pt x="364331" y="1435894"/>
                </a:lnTo>
                <a:lnTo>
                  <a:pt x="226219" y="1526381"/>
                </a:lnTo>
                <a:lnTo>
                  <a:pt x="64294" y="1621631"/>
                </a:lnTo>
                <a:lnTo>
                  <a:pt x="28575" y="1633538"/>
                </a:lnTo>
                <a:lnTo>
                  <a:pt x="11906" y="1633538"/>
                </a:lnTo>
                <a:lnTo>
                  <a:pt x="0" y="1624013"/>
                </a:lnTo>
                <a:lnTo>
                  <a:pt x="4762" y="1604963"/>
                </a:lnTo>
                <a:lnTo>
                  <a:pt x="11906" y="1583531"/>
                </a:lnTo>
                <a:lnTo>
                  <a:pt x="38100" y="1559719"/>
                </a:lnTo>
                <a:lnTo>
                  <a:pt x="150019" y="1464469"/>
                </a:lnTo>
                <a:lnTo>
                  <a:pt x="340519" y="1290638"/>
                </a:lnTo>
                <a:lnTo>
                  <a:pt x="485775" y="1152525"/>
                </a:lnTo>
                <a:lnTo>
                  <a:pt x="604837" y="1035844"/>
                </a:lnTo>
                <a:lnTo>
                  <a:pt x="754856" y="878681"/>
                </a:lnTo>
                <a:lnTo>
                  <a:pt x="904875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85B23C2B-CEB8-45DB-BE1E-0CA68766C43D}"/>
              </a:ext>
            </a:extLst>
          </p:cNvPr>
          <p:cNvSpPr/>
          <p:nvPr/>
        </p:nvSpPr>
        <p:spPr>
          <a:xfrm>
            <a:off x="4543425" y="4305300"/>
            <a:ext cx="381000" cy="1673225"/>
          </a:xfrm>
          <a:custGeom>
            <a:avLst/>
            <a:gdLst>
              <a:gd name="connsiteX0" fmla="*/ 365125 w 381000"/>
              <a:gd name="connsiteY0" fmla="*/ 520700 h 1673225"/>
              <a:gd name="connsiteX1" fmla="*/ 342900 w 381000"/>
              <a:gd name="connsiteY1" fmla="*/ 996950 h 1673225"/>
              <a:gd name="connsiteX2" fmla="*/ 323850 w 381000"/>
              <a:gd name="connsiteY2" fmla="*/ 1365250 h 1673225"/>
              <a:gd name="connsiteX3" fmla="*/ 314325 w 381000"/>
              <a:gd name="connsiteY3" fmla="*/ 1565275 h 1673225"/>
              <a:gd name="connsiteX4" fmla="*/ 282575 w 381000"/>
              <a:gd name="connsiteY4" fmla="*/ 1609725 h 1673225"/>
              <a:gd name="connsiteX5" fmla="*/ 266700 w 381000"/>
              <a:gd name="connsiteY5" fmla="*/ 1638300 h 1673225"/>
              <a:gd name="connsiteX6" fmla="*/ 254000 w 381000"/>
              <a:gd name="connsiteY6" fmla="*/ 1663700 h 1673225"/>
              <a:gd name="connsiteX7" fmla="*/ 234950 w 381000"/>
              <a:gd name="connsiteY7" fmla="*/ 1673225 h 1673225"/>
              <a:gd name="connsiteX8" fmla="*/ 206375 w 381000"/>
              <a:gd name="connsiteY8" fmla="*/ 1673225 h 1673225"/>
              <a:gd name="connsiteX9" fmla="*/ 171450 w 381000"/>
              <a:gd name="connsiteY9" fmla="*/ 1660525 h 1673225"/>
              <a:gd name="connsiteX10" fmla="*/ 127000 w 381000"/>
              <a:gd name="connsiteY10" fmla="*/ 1638300 h 1673225"/>
              <a:gd name="connsiteX11" fmla="*/ 85725 w 381000"/>
              <a:gd name="connsiteY11" fmla="*/ 1600200 h 1673225"/>
              <a:gd name="connsiteX12" fmla="*/ 47625 w 381000"/>
              <a:gd name="connsiteY12" fmla="*/ 1562100 h 1673225"/>
              <a:gd name="connsiteX13" fmla="*/ 19050 w 381000"/>
              <a:gd name="connsiteY13" fmla="*/ 1508125 h 1673225"/>
              <a:gd name="connsiteX14" fmla="*/ 6350 w 381000"/>
              <a:gd name="connsiteY14" fmla="*/ 1466850 h 1673225"/>
              <a:gd name="connsiteX15" fmla="*/ 0 w 381000"/>
              <a:gd name="connsiteY15" fmla="*/ 1416050 h 1673225"/>
              <a:gd name="connsiteX16" fmla="*/ 9525 w 381000"/>
              <a:gd name="connsiteY16" fmla="*/ 1339850 h 1673225"/>
              <a:gd name="connsiteX17" fmla="*/ 31750 w 381000"/>
              <a:gd name="connsiteY17" fmla="*/ 1263650 h 1673225"/>
              <a:gd name="connsiteX18" fmla="*/ 60325 w 381000"/>
              <a:gd name="connsiteY18" fmla="*/ 1193800 h 1673225"/>
              <a:gd name="connsiteX19" fmla="*/ 73025 w 381000"/>
              <a:gd name="connsiteY19" fmla="*/ 1162050 h 1673225"/>
              <a:gd name="connsiteX20" fmla="*/ 88900 w 381000"/>
              <a:gd name="connsiteY20" fmla="*/ 1069975 h 1673225"/>
              <a:gd name="connsiteX21" fmla="*/ 127000 w 381000"/>
              <a:gd name="connsiteY21" fmla="*/ 860425 h 1673225"/>
              <a:gd name="connsiteX22" fmla="*/ 177800 w 381000"/>
              <a:gd name="connsiteY22" fmla="*/ 600075 h 1673225"/>
              <a:gd name="connsiteX23" fmla="*/ 177800 w 381000"/>
              <a:gd name="connsiteY23" fmla="*/ 352425 h 1673225"/>
              <a:gd name="connsiteX24" fmla="*/ 177800 w 381000"/>
              <a:gd name="connsiteY24" fmla="*/ 241300 h 1673225"/>
              <a:gd name="connsiteX25" fmla="*/ 146050 w 381000"/>
              <a:gd name="connsiteY25" fmla="*/ 187325 h 1673225"/>
              <a:gd name="connsiteX26" fmla="*/ 101600 w 381000"/>
              <a:gd name="connsiteY26" fmla="*/ 133350 h 1673225"/>
              <a:gd name="connsiteX27" fmla="*/ 279400 w 381000"/>
              <a:gd name="connsiteY27" fmla="*/ 0 h 1673225"/>
              <a:gd name="connsiteX28" fmla="*/ 320675 w 381000"/>
              <a:gd name="connsiteY28" fmla="*/ 57150 h 1673225"/>
              <a:gd name="connsiteX29" fmla="*/ 361950 w 381000"/>
              <a:gd name="connsiteY29" fmla="*/ 130175 h 1673225"/>
              <a:gd name="connsiteX30" fmla="*/ 377825 w 381000"/>
              <a:gd name="connsiteY30" fmla="*/ 180975 h 1673225"/>
              <a:gd name="connsiteX31" fmla="*/ 381000 w 381000"/>
              <a:gd name="connsiteY31" fmla="*/ 215900 h 1673225"/>
              <a:gd name="connsiteX32" fmla="*/ 377825 w 381000"/>
              <a:gd name="connsiteY32" fmla="*/ 263525 h 1673225"/>
              <a:gd name="connsiteX33" fmla="*/ 365125 w 381000"/>
              <a:gd name="connsiteY33" fmla="*/ 520700 h 167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81000" h="1673225">
                <a:moveTo>
                  <a:pt x="365125" y="520700"/>
                </a:moveTo>
                <a:lnTo>
                  <a:pt x="342900" y="996950"/>
                </a:lnTo>
                <a:lnTo>
                  <a:pt x="323850" y="1365250"/>
                </a:lnTo>
                <a:lnTo>
                  <a:pt x="314325" y="1565275"/>
                </a:lnTo>
                <a:lnTo>
                  <a:pt x="282575" y="1609725"/>
                </a:lnTo>
                <a:lnTo>
                  <a:pt x="266700" y="1638300"/>
                </a:lnTo>
                <a:lnTo>
                  <a:pt x="254000" y="1663700"/>
                </a:lnTo>
                <a:lnTo>
                  <a:pt x="234950" y="1673225"/>
                </a:lnTo>
                <a:lnTo>
                  <a:pt x="206375" y="1673225"/>
                </a:lnTo>
                <a:lnTo>
                  <a:pt x="171450" y="1660525"/>
                </a:lnTo>
                <a:lnTo>
                  <a:pt x="127000" y="1638300"/>
                </a:lnTo>
                <a:lnTo>
                  <a:pt x="85725" y="1600200"/>
                </a:lnTo>
                <a:lnTo>
                  <a:pt x="47625" y="1562100"/>
                </a:lnTo>
                <a:lnTo>
                  <a:pt x="19050" y="1508125"/>
                </a:lnTo>
                <a:lnTo>
                  <a:pt x="6350" y="1466850"/>
                </a:lnTo>
                <a:lnTo>
                  <a:pt x="0" y="1416050"/>
                </a:lnTo>
                <a:lnTo>
                  <a:pt x="9525" y="1339850"/>
                </a:lnTo>
                <a:lnTo>
                  <a:pt x="31750" y="1263650"/>
                </a:lnTo>
                <a:lnTo>
                  <a:pt x="60325" y="1193800"/>
                </a:lnTo>
                <a:lnTo>
                  <a:pt x="73025" y="1162050"/>
                </a:lnTo>
                <a:lnTo>
                  <a:pt x="88900" y="1069975"/>
                </a:lnTo>
                <a:lnTo>
                  <a:pt x="127000" y="860425"/>
                </a:lnTo>
                <a:lnTo>
                  <a:pt x="177800" y="600075"/>
                </a:lnTo>
                <a:lnTo>
                  <a:pt x="177800" y="352425"/>
                </a:lnTo>
                <a:lnTo>
                  <a:pt x="177800" y="241300"/>
                </a:lnTo>
                <a:lnTo>
                  <a:pt x="146050" y="187325"/>
                </a:lnTo>
                <a:lnTo>
                  <a:pt x="101600" y="133350"/>
                </a:lnTo>
                <a:lnTo>
                  <a:pt x="279400" y="0"/>
                </a:lnTo>
                <a:lnTo>
                  <a:pt x="320675" y="57150"/>
                </a:lnTo>
                <a:lnTo>
                  <a:pt x="361950" y="130175"/>
                </a:lnTo>
                <a:lnTo>
                  <a:pt x="377825" y="180975"/>
                </a:lnTo>
                <a:lnTo>
                  <a:pt x="381000" y="215900"/>
                </a:lnTo>
                <a:lnTo>
                  <a:pt x="377825" y="263525"/>
                </a:lnTo>
                <a:lnTo>
                  <a:pt x="365125" y="520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1140C513-4456-49F7-A819-D4164D44E7DC}"/>
              </a:ext>
            </a:extLst>
          </p:cNvPr>
          <p:cNvSpPr/>
          <p:nvPr/>
        </p:nvSpPr>
        <p:spPr>
          <a:xfrm>
            <a:off x="4833938" y="5029200"/>
            <a:ext cx="889000" cy="862013"/>
          </a:xfrm>
          <a:custGeom>
            <a:avLst/>
            <a:gdLst>
              <a:gd name="connsiteX0" fmla="*/ 61912 w 888206"/>
              <a:gd name="connsiteY0" fmla="*/ 785813 h 862013"/>
              <a:gd name="connsiteX1" fmla="*/ 23812 w 888206"/>
              <a:gd name="connsiteY1" fmla="*/ 840581 h 862013"/>
              <a:gd name="connsiteX2" fmla="*/ 0 w 888206"/>
              <a:gd name="connsiteY2" fmla="*/ 862013 h 862013"/>
              <a:gd name="connsiteX3" fmla="*/ 7143 w 888206"/>
              <a:gd name="connsiteY3" fmla="*/ 464344 h 862013"/>
              <a:gd name="connsiteX4" fmla="*/ 42862 w 888206"/>
              <a:gd name="connsiteY4" fmla="*/ 454819 h 862013"/>
              <a:gd name="connsiteX5" fmla="*/ 95250 w 888206"/>
              <a:gd name="connsiteY5" fmla="*/ 426244 h 862013"/>
              <a:gd name="connsiteX6" fmla="*/ 247650 w 888206"/>
              <a:gd name="connsiteY6" fmla="*/ 338138 h 862013"/>
              <a:gd name="connsiteX7" fmla="*/ 488156 w 888206"/>
              <a:gd name="connsiteY7" fmla="*/ 204788 h 862013"/>
              <a:gd name="connsiteX8" fmla="*/ 716756 w 888206"/>
              <a:gd name="connsiteY8" fmla="*/ 69056 h 862013"/>
              <a:gd name="connsiteX9" fmla="*/ 845343 w 888206"/>
              <a:gd name="connsiteY9" fmla="*/ 2381 h 862013"/>
              <a:gd name="connsiteX10" fmla="*/ 866775 w 888206"/>
              <a:gd name="connsiteY10" fmla="*/ 0 h 862013"/>
              <a:gd name="connsiteX11" fmla="*/ 885825 w 888206"/>
              <a:gd name="connsiteY11" fmla="*/ 2381 h 862013"/>
              <a:gd name="connsiteX12" fmla="*/ 888206 w 888206"/>
              <a:gd name="connsiteY12" fmla="*/ 21431 h 862013"/>
              <a:gd name="connsiteX13" fmla="*/ 871537 w 888206"/>
              <a:gd name="connsiteY13" fmla="*/ 50006 h 862013"/>
              <a:gd name="connsiteX14" fmla="*/ 845343 w 888206"/>
              <a:gd name="connsiteY14" fmla="*/ 73819 h 862013"/>
              <a:gd name="connsiteX15" fmla="*/ 769143 w 888206"/>
              <a:gd name="connsiteY15" fmla="*/ 133350 h 862013"/>
              <a:gd name="connsiteX16" fmla="*/ 659606 w 888206"/>
              <a:gd name="connsiteY16" fmla="*/ 226219 h 862013"/>
              <a:gd name="connsiteX17" fmla="*/ 519112 w 888206"/>
              <a:gd name="connsiteY17" fmla="*/ 342900 h 862013"/>
              <a:gd name="connsiteX18" fmla="*/ 402431 w 888206"/>
              <a:gd name="connsiteY18" fmla="*/ 442913 h 862013"/>
              <a:gd name="connsiteX19" fmla="*/ 230981 w 888206"/>
              <a:gd name="connsiteY19" fmla="*/ 592931 h 862013"/>
              <a:gd name="connsiteX20" fmla="*/ 138112 w 888206"/>
              <a:gd name="connsiteY20" fmla="*/ 690563 h 862013"/>
              <a:gd name="connsiteX21" fmla="*/ 61912 w 888206"/>
              <a:gd name="connsiteY21" fmla="*/ 785813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88206" h="862013">
                <a:moveTo>
                  <a:pt x="61912" y="785813"/>
                </a:moveTo>
                <a:lnTo>
                  <a:pt x="23812" y="840581"/>
                </a:lnTo>
                <a:lnTo>
                  <a:pt x="0" y="862013"/>
                </a:lnTo>
                <a:lnTo>
                  <a:pt x="7143" y="464344"/>
                </a:lnTo>
                <a:lnTo>
                  <a:pt x="42862" y="454819"/>
                </a:lnTo>
                <a:lnTo>
                  <a:pt x="95250" y="426244"/>
                </a:lnTo>
                <a:lnTo>
                  <a:pt x="247650" y="338138"/>
                </a:lnTo>
                <a:lnTo>
                  <a:pt x="488156" y="204788"/>
                </a:lnTo>
                <a:lnTo>
                  <a:pt x="716756" y="69056"/>
                </a:lnTo>
                <a:lnTo>
                  <a:pt x="845343" y="2381"/>
                </a:lnTo>
                <a:lnTo>
                  <a:pt x="866775" y="0"/>
                </a:lnTo>
                <a:lnTo>
                  <a:pt x="885825" y="2381"/>
                </a:lnTo>
                <a:lnTo>
                  <a:pt x="888206" y="21431"/>
                </a:lnTo>
                <a:lnTo>
                  <a:pt x="871537" y="50006"/>
                </a:lnTo>
                <a:lnTo>
                  <a:pt x="845343" y="73819"/>
                </a:lnTo>
                <a:lnTo>
                  <a:pt x="769143" y="133350"/>
                </a:lnTo>
                <a:lnTo>
                  <a:pt x="659606" y="226219"/>
                </a:lnTo>
                <a:lnTo>
                  <a:pt x="519112" y="342900"/>
                </a:lnTo>
                <a:lnTo>
                  <a:pt x="402431" y="442913"/>
                </a:lnTo>
                <a:lnTo>
                  <a:pt x="230981" y="592931"/>
                </a:lnTo>
                <a:lnTo>
                  <a:pt x="138112" y="690563"/>
                </a:lnTo>
                <a:lnTo>
                  <a:pt x="61912" y="785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97F8793-AA40-45F7-B9D0-BC2F37FCB5CE}"/>
              </a:ext>
            </a:extLst>
          </p:cNvPr>
          <p:cNvSpPr/>
          <p:nvPr/>
        </p:nvSpPr>
        <p:spPr>
          <a:xfrm>
            <a:off x="5634038" y="3767138"/>
            <a:ext cx="920750" cy="720725"/>
          </a:xfrm>
          <a:custGeom>
            <a:avLst/>
            <a:gdLst>
              <a:gd name="connsiteX0" fmla="*/ 376237 w 921543"/>
              <a:gd name="connsiteY0" fmla="*/ 333375 h 721518"/>
              <a:gd name="connsiteX1" fmla="*/ 428625 w 921543"/>
              <a:gd name="connsiteY1" fmla="*/ 290512 h 721518"/>
              <a:gd name="connsiteX2" fmla="*/ 469106 w 921543"/>
              <a:gd name="connsiteY2" fmla="*/ 252412 h 721518"/>
              <a:gd name="connsiteX3" fmla="*/ 514350 w 921543"/>
              <a:gd name="connsiteY3" fmla="*/ 200025 h 721518"/>
              <a:gd name="connsiteX4" fmla="*/ 550068 w 921543"/>
              <a:gd name="connsiteY4" fmla="*/ 147637 h 721518"/>
              <a:gd name="connsiteX5" fmla="*/ 559593 w 921543"/>
              <a:gd name="connsiteY5" fmla="*/ 133350 h 721518"/>
              <a:gd name="connsiteX6" fmla="*/ 559593 w 921543"/>
              <a:gd name="connsiteY6" fmla="*/ 119062 h 721518"/>
              <a:gd name="connsiteX7" fmla="*/ 545306 w 921543"/>
              <a:gd name="connsiteY7" fmla="*/ 92868 h 721518"/>
              <a:gd name="connsiteX8" fmla="*/ 523875 w 921543"/>
              <a:gd name="connsiteY8" fmla="*/ 69056 h 721518"/>
              <a:gd name="connsiteX9" fmla="*/ 500062 w 921543"/>
              <a:gd name="connsiteY9" fmla="*/ 52387 h 721518"/>
              <a:gd name="connsiteX10" fmla="*/ 485775 w 921543"/>
              <a:gd name="connsiteY10" fmla="*/ 47625 h 721518"/>
              <a:gd name="connsiteX11" fmla="*/ 471487 w 921543"/>
              <a:gd name="connsiteY11" fmla="*/ 38100 h 721518"/>
              <a:gd name="connsiteX12" fmla="*/ 466725 w 921543"/>
              <a:gd name="connsiteY12" fmla="*/ 23812 h 721518"/>
              <a:gd name="connsiteX13" fmla="*/ 478631 w 921543"/>
              <a:gd name="connsiteY13" fmla="*/ 7143 h 721518"/>
              <a:gd name="connsiteX14" fmla="*/ 500062 w 921543"/>
              <a:gd name="connsiteY14" fmla="*/ 0 h 721518"/>
              <a:gd name="connsiteX15" fmla="*/ 521493 w 921543"/>
              <a:gd name="connsiteY15" fmla="*/ 0 h 721518"/>
              <a:gd name="connsiteX16" fmla="*/ 552450 w 921543"/>
              <a:gd name="connsiteY16" fmla="*/ 4762 h 721518"/>
              <a:gd name="connsiteX17" fmla="*/ 614362 w 921543"/>
              <a:gd name="connsiteY17" fmla="*/ 26193 h 721518"/>
              <a:gd name="connsiteX18" fmla="*/ 659606 w 921543"/>
              <a:gd name="connsiteY18" fmla="*/ 45243 h 721518"/>
              <a:gd name="connsiteX19" fmla="*/ 709612 w 921543"/>
              <a:gd name="connsiteY19" fmla="*/ 73818 h 721518"/>
              <a:gd name="connsiteX20" fmla="*/ 759618 w 921543"/>
              <a:gd name="connsiteY20" fmla="*/ 107156 h 721518"/>
              <a:gd name="connsiteX21" fmla="*/ 809625 w 921543"/>
              <a:gd name="connsiteY21" fmla="*/ 147637 h 721518"/>
              <a:gd name="connsiteX22" fmla="*/ 854868 w 921543"/>
              <a:gd name="connsiteY22" fmla="*/ 192881 h 721518"/>
              <a:gd name="connsiteX23" fmla="*/ 900112 w 921543"/>
              <a:gd name="connsiteY23" fmla="*/ 238125 h 721518"/>
              <a:gd name="connsiteX24" fmla="*/ 916781 w 921543"/>
              <a:gd name="connsiteY24" fmla="*/ 259556 h 721518"/>
              <a:gd name="connsiteX25" fmla="*/ 921543 w 921543"/>
              <a:gd name="connsiteY25" fmla="*/ 273843 h 721518"/>
              <a:gd name="connsiteX26" fmla="*/ 919162 w 921543"/>
              <a:gd name="connsiteY26" fmla="*/ 302418 h 721518"/>
              <a:gd name="connsiteX27" fmla="*/ 912018 w 921543"/>
              <a:gd name="connsiteY27" fmla="*/ 321468 h 721518"/>
              <a:gd name="connsiteX28" fmla="*/ 895350 w 921543"/>
              <a:gd name="connsiteY28" fmla="*/ 340518 h 721518"/>
              <a:gd name="connsiteX29" fmla="*/ 864393 w 921543"/>
              <a:gd name="connsiteY29" fmla="*/ 350043 h 721518"/>
              <a:gd name="connsiteX30" fmla="*/ 838200 w 921543"/>
              <a:gd name="connsiteY30" fmla="*/ 354806 h 721518"/>
              <a:gd name="connsiteX31" fmla="*/ 807243 w 921543"/>
              <a:gd name="connsiteY31" fmla="*/ 357187 h 721518"/>
              <a:gd name="connsiteX32" fmla="*/ 721518 w 921543"/>
              <a:gd name="connsiteY32" fmla="*/ 397668 h 721518"/>
              <a:gd name="connsiteX33" fmla="*/ 507206 w 921543"/>
              <a:gd name="connsiteY33" fmla="*/ 502443 h 721518"/>
              <a:gd name="connsiteX34" fmla="*/ 283368 w 921543"/>
              <a:gd name="connsiteY34" fmla="*/ 609600 h 721518"/>
              <a:gd name="connsiteX35" fmla="*/ 133350 w 921543"/>
              <a:gd name="connsiteY35" fmla="*/ 678656 h 721518"/>
              <a:gd name="connsiteX36" fmla="*/ 35718 w 921543"/>
              <a:gd name="connsiteY36" fmla="*/ 721518 h 721518"/>
              <a:gd name="connsiteX37" fmla="*/ 0 w 921543"/>
              <a:gd name="connsiteY37" fmla="*/ 673893 h 721518"/>
              <a:gd name="connsiteX38" fmla="*/ 64293 w 921543"/>
              <a:gd name="connsiteY38" fmla="*/ 609600 h 721518"/>
              <a:gd name="connsiteX39" fmla="*/ 204787 w 921543"/>
              <a:gd name="connsiteY39" fmla="*/ 488156 h 721518"/>
              <a:gd name="connsiteX40" fmla="*/ 302418 w 921543"/>
              <a:gd name="connsiteY40" fmla="*/ 402431 h 721518"/>
              <a:gd name="connsiteX41" fmla="*/ 376237 w 921543"/>
              <a:gd name="connsiteY41" fmla="*/ 333375 h 721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21543" h="721518">
                <a:moveTo>
                  <a:pt x="376237" y="333375"/>
                </a:moveTo>
                <a:lnTo>
                  <a:pt x="428625" y="290512"/>
                </a:lnTo>
                <a:lnTo>
                  <a:pt x="469106" y="252412"/>
                </a:lnTo>
                <a:lnTo>
                  <a:pt x="514350" y="200025"/>
                </a:lnTo>
                <a:lnTo>
                  <a:pt x="550068" y="147637"/>
                </a:lnTo>
                <a:lnTo>
                  <a:pt x="559593" y="133350"/>
                </a:lnTo>
                <a:lnTo>
                  <a:pt x="559593" y="119062"/>
                </a:lnTo>
                <a:lnTo>
                  <a:pt x="545306" y="92868"/>
                </a:lnTo>
                <a:lnTo>
                  <a:pt x="523875" y="69056"/>
                </a:lnTo>
                <a:lnTo>
                  <a:pt x="500062" y="52387"/>
                </a:lnTo>
                <a:lnTo>
                  <a:pt x="485775" y="47625"/>
                </a:lnTo>
                <a:lnTo>
                  <a:pt x="471487" y="38100"/>
                </a:lnTo>
                <a:lnTo>
                  <a:pt x="466725" y="23812"/>
                </a:lnTo>
                <a:lnTo>
                  <a:pt x="478631" y="7143"/>
                </a:lnTo>
                <a:lnTo>
                  <a:pt x="500062" y="0"/>
                </a:lnTo>
                <a:lnTo>
                  <a:pt x="521493" y="0"/>
                </a:lnTo>
                <a:lnTo>
                  <a:pt x="552450" y="4762"/>
                </a:lnTo>
                <a:lnTo>
                  <a:pt x="614362" y="26193"/>
                </a:lnTo>
                <a:lnTo>
                  <a:pt x="659606" y="45243"/>
                </a:lnTo>
                <a:lnTo>
                  <a:pt x="709612" y="73818"/>
                </a:lnTo>
                <a:lnTo>
                  <a:pt x="759618" y="107156"/>
                </a:lnTo>
                <a:lnTo>
                  <a:pt x="809625" y="147637"/>
                </a:lnTo>
                <a:lnTo>
                  <a:pt x="854868" y="192881"/>
                </a:lnTo>
                <a:lnTo>
                  <a:pt x="900112" y="238125"/>
                </a:lnTo>
                <a:lnTo>
                  <a:pt x="916781" y="259556"/>
                </a:lnTo>
                <a:lnTo>
                  <a:pt x="921543" y="273843"/>
                </a:lnTo>
                <a:lnTo>
                  <a:pt x="919162" y="302418"/>
                </a:lnTo>
                <a:lnTo>
                  <a:pt x="912018" y="321468"/>
                </a:lnTo>
                <a:lnTo>
                  <a:pt x="895350" y="340518"/>
                </a:lnTo>
                <a:lnTo>
                  <a:pt x="864393" y="350043"/>
                </a:lnTo>
                <a:lnTo>
                  <a:pt x="838200" y="354806"/>
                </a:lnTo>
                <a:lnTo>
                  <a:pt x="807243" y="357187"/>
                </a:lnTo>
                <a:lnTo>
                  <a:pt x="721518" y="397668"/>
                </a:lnTo>
                <a:lnTo>
                  <a:pt x="507206" y="502443"/>
                </a:lnTo>
                <a:lnTo>
                  <a:pt x="283368" y="609600"/>
                </a:lnTo>
                <a:lnTo>
                  <a:pt x="133350" y="678656"/>
                </a:lnTo>
                <a:lnTo>
                  <a:pt x="35718" y="721518"/>
                </a:lnTo>
                <a:lnTo>
                  <a:pt x="0" y="673893"/>
                </a:lnTo>
                <a:lnTo>
                  <a:pt x="64293" y="609600"/>
                </a:lnTo>
                <a:lnTo>
                  <a:pt x="204787" y="488156"/>
                </a:lnTo>
                <a:lnTo>
                  <a:pt x="302418" y="402431"/>
                </a:lnTo>
                <a:lnTo>
                  <a:pt x="376237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6A489FDA-3B88-4A8B-BB77-9C15828BC6CF}"/>
              </a:ext>
            </a:extLst>
          </p:cNvPr>
          <p:cNvSpPr/>
          <p:nvPr/>
        </p:nvSpPr>
        <p:spPr>
          <a:xfrm>
            <a:off x="5310188" y="4086225"/>
            <a:ext cx="2143125" cy="1800225"/>
          </a:xfrm>
          <a:custGeom>
            <a:avLst/>
            <a:gdLst>
              <a:gd name="connsiteX0" fmla="*/ 569118 w 2143125"/>
              <a:gd name="connsiteY0" fmla="*/ 785813 h 1800225"/>
              <a:gd name="connsiteX1" fmla="*/ 404812 w 2143125"/>
              <a:gd name="connsiteY1" fmla="*/ 571500 h 1800225"/>
              <a:gd name="connsiteX2" fmla="*/ 261937 w 2143125"/>
              <a:gd name="connsiteY2" fmla="*/ 383381 h 1800225"/>
              <a:gd name="connsiteX3" fmla="*/ 135731 w 2143125"/>
              <a:gd name="connsiteY3" fmla="*/ 216694 h 1800225"/>
              <a:gd name="connsiteX4" fmla="*/ 57150 w 2143125"/>
              <a:gd name="connsiteY4" fmla="*/ 114300 h 1800225"/>
              <a:gd name="connsiteX5" fmla="*/ 19050 w 2143125"/>
              <a:gd name="connsiteY5" fmla="*/ 66675 h 1800225"/>
              <a:gd name="connsiteX6" fmla="*/ 4762 w 2143125"/>
              <a:gd name="connsiteY6" fmla="*/ 45244 h 1800225"/>
              <a:gd name="connsiteX7" fmla="*/ 0 w 2143125"/>
              <a:gd name="connsiteY7" fmla="*/ 21431 h 1800225"/>
              <a:gd name="connsiteX8" fmla="*/ 0 w 2143125"/>
              <a:gd name="connsiteY8" fmla="*/ 9525 h 1800225"/>
              <a:gd name="connsiteX9" fmla="*/ 11906 w 2143125"/>
              <a:gd name="connsiteY9" fmla="*/ 0 h 1800225"/>
              <a:gd name="connsiteX10" fmla="*/ 23812 w 2143125"/>
              <a:gd name="connsiteY10" fmla="*/ 0 h 1800225"/>
              <a:gd name="connsiteX11" fmla="*/ 47625 w 2143125"/>
              <a:gd name="connsiteY11" fmla="*/ 7144 h 1800225"/>
              <a:gd name="connsiteX12" fmla="*/ 73818 w 2143125"/>
              <a:gd name="connsiteY12" fmla="*/ 23813 h 1800225"/>
              <a:gd name="connsiteX13" fmla="*/ 147637 w 2143125"/>
              <a:gd name="connsiteY13" fmla="*/ 85725 h 1800225"/>
              <a:gd name="connsiteX14" fmla="*/ 257175 w 2143125"/>
              <a:gd name="connsiteY14" fmla="*/ 188119 h 1800225"/>
              <a:gd name="connsiteX15" fmla="*/ 381000 w 2143125"/>
              <a:gd name="connsiteY15" fmla="*/ 307181 h 1800225"/>
              <a:gd name="connsiteX16" fmla="*/ 497681 w 2143125"/>
              <a:gd name="connsiteY16" fmla="*/ 431006 h 1800225"/>
              <a:gd name="connsiteX17" fmla="*/ 640556 w 2143125"/>
              <a:gd name="connsiteY17" fmla="*/ 583406 h 1800225"/>
              <a:gd name="connsiteX18" fmla="*/ 771525 w 2143125"/>
              <a:gd name="connsiteY18" fmla="*/ 716756 h 1800225"/>
              <a:gd name="connsiteX19" fmla="*/ 926306 w 2143125"/>
              <a:gd name="connsiteY19" fmla="*/ 866775 h 1800225"/>
              <a:gd name="connsiteX20" fmla="*/ 1097756 w 2143125"/>
              <a:gd name="connsiteY20" fmla="*/ 1021556 h 1800225"/>
              <a:gd name="connsiteX21" fmla="*/ 1290637 w 2143125"/>
              <a:gd name="connsiteY21" fmla="*/ 1183481 h 1800225"/>
              <a:gd name="connsiteX22" fmla="*/ 1450181 w 2143125"/>
              <a:gd name="connsiteY22" fmla="*/ 1304925 h 1800225"/>
              <a:gd name="connsiteX23" fmla="*/ 1576387 w 2143125"/>
              <a:gd name="connsiteY23" fmla="*/ 1397794 h 1800225"/>
              <a:gd name="connsiteX24" fmla="*/ 1714500 w 2143125"/>
              <a:gd name="connsiteY24" fmla="*/ 1490663 h 1800225"/>
              <a:gd name="connsiteX25" fmla="*/ 1847850 w 2143125"/>
              <a:gd name="connsiteY25" fmla="*/ 1574006 h 1800225"/>
              <a:gd name="connsiteX26" fmla="*/ 2014537 w 2143125"/>
              <a:gd name="connsiteY26" fmla="*/ 1669256 h 1800225"/>
              <a:gd name="connsiteX27" fmla="*/ 2093118 w 2143125"/>
              <a:gd name="connsiteY27" fmla="*/ 1712119 h 1800225"/>
              <a:gd name="connsiteX28" fmla="*/ 2100262 w 2143125"/>
              <a:gd name="connsiteY28" fmla="*/ 1716881 h 1800225"/>
              <a:gd name="connsiteX29" fmla="*/ 2126456 w 2143125"/>
              <a:gd name="connsiteY29" fmla="*/ 1738313 h 1800225"/>
              <a:gd name="connsiteX30" fmla="*/ 2140743 w 2143125"/>
              <a:gd name="connsiteY30" fmla="*/ 1757363 h 1800225"/>
              <a:gd name="connsiteX31" fmla="*/ 2143125 w 2143125"/>
              <a:gd name="connsiteY31" fmla="*/ 1766888 h 1800225"/>
              <a:gd name="connsiteX32" fmla="*/ 2140743 w 2143125"/>
              <a:gd name="connsiteY32" fmla="*/ 1781175 h 1800225"/>
              <a:gd name="connsiteX33" fmla="*/ 2131218 w 2143125"/>
              <a:gd name="connsiteY33" fmla="*/ 1793081 h 1800225"/>
              <a:gd name="connsiteX34" fmla="*/ 2107406 w 2143125"/>
              <a:gd name="connsiteY34" fmla="*/ 1800225 h 1800225"/>
              <a:gd name="connsiteX35" fmla="*/ 2031206 w 2143125"/>
              <a:gd name="connsiteY35" fmla="*/ 1800225 h 1800225"/>
              <a:gd name="connsiteX36" fmla="*/ 1895475 w 2143125"/>
              <a:gd name="connsiteY36" fmla="*/ 1797844 h 1800225"/>
              <a:gd name="connsiteX37" fmla="*/ 1743075 w 2143125"/>
              <a:gd name="connsiteY37" fmla="*/ 1790700 h 1800225"/>
              <a:gd name="connsiteX38" fmla="*/ 1633537 w 2143125"/>
              <a:gd name="connsiteY38" fmla="*/ 1781175 h 1800225"/>
              <a:gd name="connsiteX39" fmla="*/ 1507331 w 2143125"/>
              <a:gd name="connsiteY39" fmla="*/ 1764506 h 1800225"/>
              <a:gd name="connsiteX40" fmla="*/ 1423987 w 2143125"/>
              <a:gd name="connsiteY40" fmla="*/ 1750219 h 1800225"/>
              <a:gd name="connsiteX41" fmla="*/ 1331118 w 2143125"/>
              <a:gd name="connsiteY41" fmla="*/ 1724025 h 1800225"/>
              <a:gd name="connsiteX42" fmla="*/ 1300162 w 2143125"/>
              <a:gd name="connsiteY42" fmla="*/ 1712119 h 1800225"/>
              <a:gd name="connsiteX43" fmla="*/ 1273968 w 2143125"/>
              <a:gd name="connsiteY43" fmla="*/ 1697831 h 1800225"/>
              <a:gd name="connsiteX44" fmla="*/ 1250156 w 2143125"/>
              <a:gd name="connsiteY44" fmla="*/ 1674019 h 1800225"/>
              <a:gd name="connsiteX45" fmla="*/ 1166812 w 2143125"/>
              <a:gd name="connsiteY45" fmla="*/ 1569244 h 1800225"/>
              <a:gd name="connsiteX46" fmla="*/ 1071562 w 2143125"/>
              <a:gd name="connsiteY46" fmla="*/ 1440656 h 1800225"/>
              <a:gd name="connsiteX47" fmla="*/ 938212 w 2143125"/>
              <a:gd name="connsiteY47" fmla="*/ 1269206 h 1800225"/>
              <a:gd name="connsiteX48" fmla="*/ 812006 w 2143125"/>
              <a:gd name="connsiteY48" fmla="*/ 1102519 h 1800225"/>
              <a:gd name="connsiteX49" fmla="*/ 619125 w 2143125"/>
              <a:gd name="connsiteY49" fmla="*/ 854869 h 1800225"/>
              <a:gd name="connsiteX50" fmla="*/ 569118 w 2143125"/>
              <a:gd name="connsiteY50" fmla="*/ 785813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43125" h="1800225">
                <a:moveTo>
                  <a:pt x="569118" y="785813"/>
                </a:moveTo>
                <a:lnTo>
                  <a:pt x="404812" y="571500"/>
                </a:lnTo>
                <a:lnTo>
                  <a:pt x="261937" y="383381"/>
                </a:lnTo>
                <a:lnTo>
                  <a:pt x="135731" y="216694"/>
                </a:lnTo>
                <a:lnTo>
                  <a:pt x="57150" y="114300"/>
                </a:lnTo>
                <a:lnTo>
                  <a:pt x="19050" y="66675"/>
                </a:lnTo>
                <a:lnTo>
                  <a:pt x="4762" y="45244"/>
                </a:lnTo>
                <a:lnTo>
                  <a:pt x="0" y="21431"/>
                </a:lnTo>
                <a:lnTo>
                  <a:pt x="0" y="9525"/>
                </a:lnTo>
                <a:lnTo>
                  <a:pt x="11906" y="0"/>
                </a:lnTo>
                <a:lnTo>
                  <a:pt x="23812" y="0"/>
                </a:lnTo>
                <a:lnTo>
                  <a:pt x="47625" y="7144"/>
                </a:lnTo>
                <a:lnTo>
                  <a:pt x="73818" y="23813"/>
                </a:lnTo>
                <a:lnTo>
                  <a:pt x="147637" y="85725"/>
                </a:lnTo>
                <a:lnTo>
                  <a:pt x="257175" y="188119"/>
                </a:lnTo>
                <a:lnTo>
                  <a:pt x="381000" y="307181"/>
                </a:lnTo>
                <a:lnTo>
                  <a:pt x="497681" y="431006"/>
                </a:lnTo>
                <a:lnTo>
                  <a:pt x="640556" y="583406"/>
                </a:lnTo>
                <a:lnTo>
                  <a:pt x="771525" y="716756"/>
                </a:lnTo>
                <a:lnTo>
                  <a:pt x="926306" y="866775"/>
                </a:lnTo>
                <a:lnTo>
                  <a:pt x="1097756" y="1021556"/>
                </a:lnTo>
                <a:lnTo>
                  <a:pt x="1290637" y="1183481"/>
                </a:lnTo>
                <a:lnTo>
                  <a:pt x="1450181" y="1304925"/>
                </a:lnTo>
                <a:lnTo>
                  <a:pt x="1576387" y="1397794"/>
                </a:lnTo>
                <a:lnTo>
                  <a:pt x="1714500" y="1490663"/>
                </a:lnTo>
                <a:lnTo>
                  <a:pt x="1847850" y="1574006"/>
                </a:lnTo>
                <a:lnTo>
                  <a:pt x="2014537" y="1669256"/>
                </a:lnTo>
                <a:lnTo>
                  <a:pt x="2093118" y="1712119"/>
                </a:lnTo>
                <a:lnTo>
                  <a:pt x="2100262" y="1716881"/>
                </a:lnTo>
                <a:lnTo>
                  <a:pt x="2126456" y="1738313"/>
                </a:lnTo>
                <a:lnTo>
                  <a:pt x="2140743" y="1757363"/>
                </a:lnTo>
                <a:lnTo>
                  <a:pt x="2143125" y="1766888"/>
                </a:lnTo>
                <a:lnTo>
                  <a:pt x="2140743" y="1781175"/>
                </a:lnTo>
                <a:lnTo>
                  <a:pt x="2131218" y="1793081"/>
                </a:lnTo>
                <a:lnTo>
                  <a:pt x="2107406" y="1800225"/>
                </a:lnTo>
                <a:lnTo>
                  <a:pt x="2031206" y="1800225"/>
                </a:lnTo>
                <a:lnTo>
                  <a:pt x="1895475" y="1797844"/>
                </a:lnTo>
                <a:lnTo>
                  <a:pt x="1743075" y="1790700"/>
                </a:lnTo>
                <a:lnTo>
                  <a:pt x="1633537" y="1781175"/>
                </a:lnTo>
                <a:lnTo>
                  <a:pt x="1507331" y="1764506"/>
                </a:lnTo>
                <a:lnTo>
                  <a:pt x="1423987" y="1750219"/>
                </a:lnTo>
                <a:lnTo>
                  <a:pt x="1331118" y="1724025"/>
                </a:lnTo>
                <a:lnTo>
                  <a:pt x="1300162" y="1712119"/>
                </a:lnTo>
                <a:lnTo>
                  <a:pt x="1273968" y="1697831"/>
                </a:lnTo>
                <a:lnTo>
                  <a:pt x="1250156" y="1674019"/>
                </a:lnTo>
                <a:lnTo>
                  <a:pt x="1166812" y="1569244"/>
                </a:lnTo>
                <a:lnTo>
                  <a:pt x="1071562" y="1440656"/>
                </a:lnTo>
                <a:lnTo>
                  <a:pt x="938212" y="1269206"/>
                </a:lnTo>
                <a:lnTo>
                  <a:pt x="812006" y="1102519"/>
                </a:lnTo>
                <a:lnTo>
                  <a:pt x="619125" y="854869"/>
                </a:lnTo>
                <a:lnTo>
                  <a:pt x="569118" y="785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0CD01A3-ED13-4AFF-B3D9-904A627AF3BC}"/>
              </a:ext>
            </a:extLst>
          </p:cNvPr>
          <p:cNvGrpSpPr>
            <a:grpSpLocks/>
          </p:cNvGrpSpPr>
          <p:nvPr/>
        </p:nvGrpSpPr>
        <p:grpSpPr bwMode="auto">
          <a:xfrm>
            <a:off x="2500313" y="1408113"/>
            <a:ext cx="4954587" cy="4583112"/>
            <a:chOff x="2651125" y="1547813"/>
            <a:chExt cx="4954588" cy="4583112"/>
          </a:xfrm>
        </p:grpSpPr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6C6BB707-AE06-4008-A026-98793F182F33}"/>
                </a:ext>
              </a:extLst>
            </p:cNvPr>
            <p:cNvSpPr/>
            <p:nvPr/>
          </p:nvSpPr>
          <p:spPr>
            <a:xfrm>
              <a:off x="2651125" y="1720850"/>
              <a:ext cx="1489075" cy="2498725"/>
            </a:xfrm>
            <a:custGeom>
              <a:avLst/>
              <a:gdLst>
                <a:gd name="connsiteX0" fmla="*/ 828675 w 1489075"/>
                <a:gd name="connsiteY0" fmla="*/ 1111250 h 2498725"/>
                <a:gd name="connsiteX1" fmla="*/ 857250 w 1489075"/>
                <a:gd name="connsiteY1" fmla="*/ 1060450 h 2498725"/>
                <a:gd name="connsiteX2" fmla="*/ 892175 w 1489075"/>
                <a:gd name="connsiteY2" fmla="*/ 987425 h 2498725"/>
                <a:gd name="connsiteX3" fmla="*/ 949325 w 1489075"/>
                <a:gd name="connsiteY3" fmla="*/ 860425 h 2498725"/>
                <a:gd name="connsiteX4" fmla="*/ 1000125 w 1489075"/>
                <a:gd name="connsiteY4" fmla="*/ 749300 h 2498725"/>
                <a:gd name="connsiteX5" fmla="*/ 1041400 w 1489075"/>
                <a:gd name="connsiteY5" fmla="*/ 641350 h 2498725"/>
                <a:gd name="connsiteX6" fmla="*/ 1069975 w 1489075"/>
                <a:gd name="connsiteY6" fmla="*/ 568325 h 2498725"/>
                <a:gd name="connsiteX7" fmla="*/ 1092200 w 1489075"/>
                <a:gd name="connsiteY7" fmla="*/ 501650 h 2498725"/>
                <a:gd name="connsiteX8" fmla="*/ 1111250 w 1489075"/>
                <a:gd name="connsiteY8" fmla="*/ 441325 h 2498725"/>
                <a:gd name="connsiteX9" fmla="*/ 1130300 w 1489075"/>
                <a:gd name="connsiteY9" fmla="*/ 371475 h 2498725"/>
                <a:gd name="connsiteX10" fmla="*/ 1146175 w 1489075"/>
                <a:gd name="connsiteY10" fmla="*/ 304800 h 2498725"/>
                <a:gd name="connsiteX11" fmla="*/ 1152525 w 1489075"/>
                <a:gd name="connsiteY11" fmla="*/ 244475 h 2498725"/>
                <a:gd name="connsiteX12" fmla="*/ 1146175 w 1489075"/>
                <a:gd name="connsiteY12" fmla="*/ 219075 h 2498725"/>
                <a:gd name="connsiteX13" fmla="*/ 1114425 w 1489075"/>
                <a:gd name="connsiteY13" fmla="*/ 168275 h 2498725"/>
                <a:gd name="connsiteX14" fmla="*/ 1079500 w 1489075"/>
                <a:gd name="connsiteY14" fmla="*/ 117475 h 2498725"/>
                <a:gd name="connsiteX15" fmla="*/ 1041400 w 1489075"/>
                <a:gd name="connsiteY15" fmla="*/ 76200 h 2498725"/>
                <a:gd name="connsiteX16" fmla="*/ 1019175 w 1489075"/>
                <a:gd name="connsiteY16" fmla="*/ 50800 h 2498725"/>
                <a:gd name="connsiteX17" fmla="*/ 1009650 w 1489075"/>
                <a:gd name="connsiteY17" fmla="*/ 31750 h 2498725"/>
                <a:gd name="connsiteX18" fmla="*/ 1006475 w 1489075"/>
                <a:gd name="connsiteY18" fmla="*/ 15875 h 2498725"/>
                <a:gd name="connsiteX19" fmla="*/ 1012825 w 1489075"/>
                <a:gd name="connsiteY19" fmla="*/ 3175 h 2498725"/>
                <a:gd name="connsiteX20" fmla="*/ 1038225 w 1489075"/>
                <a:gd name="connsiteY20" fmla="*/ 0 h 2498725"/>
                <a:gd name="connsiteX21" fmla="*/ 1079500 w 1489075"/>
                <a:gd name="connsiteY21" fmla="*/ 9525 h 2498725"/>
                <a:gd name="connsiteX22" fmla="*/ 1158875 w 1489075"/>
                <a:gd name="connsiteY22" fmla="*/ 34925 h 2498725"/>
                <a:gd name="connsiteX23" fmla="*/ 1212850 w 1489075"/>
                <a:gd name="connsiteY23" fmla="*/ 53975 h 2498725"/>
                <a:gd name="connsiteX24" fmla="*/ 1289050 w 1489075"/>
                <a:gd name="connsiteY24" fmla="*/ 85725 h 2498725"/>
                <a:gd name="connsiteX25" fmla="*/ 1343025 w 1489075"/>
                <a:gd name="connsiteY25" fmla="*/ 114300 h 2498725"/>
                <a:gd name="connsiteX26" fmla="*/ 1390650 w 1489075"/>
                <a:gd name="connsiteY26" fmla="*/ 146050 h 2498725"/>
                <a:gd name="connsiteX27" fmla="*/ 1422400 w 1489075"/>
                <a:gd name="connsiteY27" fmla="*/ 174625 h 2498725"/>
                <a:gd name="connsiteX28" fmla="*/ 1454150 w 1489075"/>
                <a:gd name="connsiteY28" fmla="*/ 209550 h 2498725"/>
                <a:gd name="connsiteX29" fmla="*/ 1470025 w 1489075"/>
                <a:gd name="connsiteY29" fmla="*/ 238125 h 2498725"/>
                <a:gd name="connsiteX30" fmla="*/ 1482725 w 1489075"/>
                <a:gd name="connsiteY30" fmla="*/ 269875 h 2498725"/>
                <a:gd name="connsiteX31" fmla="*/ 1489075 w 1489075"/>
                <a:gd name="connsiteY31" fmla="*/ 301625 h 2498725"/>
                <a:gd name="connsiteX32" fmla="*/ 1485900 w 1489075"/>
                <a:gd name="connsiteY32" fmla="*/ 330200 h 2498725"/>
                <a:gd name="connsiteX33" fmla="*/ 1476375 w 1489075"/>
                <a:gd name="connsiteY33" fmla="*/ 358775 h 2498725"/>
                <a:gd name="connsiteX34" fmla="*/ 1457325 w 1489075"/>
                <a:gd name="connsiteY34" fmla="*/ 384175 h 2498725"/>
                <a:gd name="connsiteX35" fmla="*/ 1422400 w 1489075"/>
                <a:gd name="connsiteY35" fmla="*/ 428625 h 2498725"/>
                <a:gd name="connsiteX36" fmla="*/ 1400175 w 1489075"/>
                <a:gd name="connsiteY36" fmla="*/ 450850 h 2498725"/>
                <a:gd name="connsiteX37" fmla="*/ 1368425 w 1489075"/>
                <a:gd name="connsiteY37" fmla="*/ 514350 h 2498725"/>
                <a:gd name="connsiteX38" fmla="*/ 1301750 w 1489075"/>
                <a:gd name="connsiteY38" fmla="*/ 641350 h 2498725"/>
                <a:gd name="connsiteX39" fmla="*/ 1241425 w 1489075"/>
                <a:gd name="connsiteY39" fmla="*/ 755650 h 2498725"/>
                <a:gd name="connsiteX40" fmla="*/ 1174750 w 1489075"/>
                <a:gd name="connsiteY40" fmla="*/ 879475 h 2498725"/>
                <a:gd name="connsiteX41" fmla="*/ 1063625 w 1489075"/>
                <a:gd name="connsiteY41" fmla="*/ 1082675 h 2498725"/>
                <a:gd name="connsiteX42" fmla="*/ 977900 w 1489075"/>
                <a:gd name="connsiteY42" fmla="*/ 1228725 h 2498725"/>
                <a:gd name="connsiteX43" fmla="*/ 911225 w 1489075"/>
                <a:gd name="connsiteY43" fmla="*/ 1330325 h 2498725"/>
                <a:gd name="connsiteX44" fmla="*/ 755650 w 1489075"/>
                <a:gd name="connsiteY44" fmla="*/ 1587500 h 2498725"/>
                <a:gd name="connsiteX45" fmla="*/ 590550 w 1489075"/>
                <a:gd name="connsiteY45" fmla="*/ 1828800 h 2498725"/>
                <a:gd name="connsiteX46" fmla="*/ 454025 w 1489075"/>
                <a:gd name="connsiteY46" fmla="*/ 2009775 h 2498725"/>
                <a:gd name="connsiteX47" fmla="*/ 346075 w 1489075"/>
                <a:gd name="connsiteY47" fmla="*/ 2149475 h 2498725"/>
                <a:gd name="connsiteX48" fmla="*/ 234950 w 1489075"/>
                <a:gd name="connsiteY48" fmla="*/ 2282825 h 2498725"/>
                <a:gd name="connsiteX49" fmla="*/ 73025 w 1489075"/>
                <a:gd name="connsiteY49" fmla="*/ 2470150 h 2498725"/>
                <a:gd name="connsiteX50" fmla="*/ 47625 w 1489075"/>
                <a:gd name="connsiteY50" fmla="*/ 2492375 h 2498725"/>
                <a:gd name="connsiteX51" fmla="*/ 31750 w 1489075"/>
                <a:gd name="connsiteY51" fmla="*/ 2495550 h 2498725"/>
                <a:gd name="connsiteX52" fmla="*/ 19050 w 1489075"/>
                <a:gd name="connsiteY52" fmla="*/ 2498725 h 2498725"/>
                <a:gd name="connsiteX53" fmla="*/ 0 w 1489075"/>
                <a:gd name="connsiteY53" fmla="*/ 2492375 h 2498725"/>
                <a:gd name="connsiteX54" fmla="*/ 3175 w 1489075"/>
                <a:gd name="connsiteY54" fmla="*/ 2473325 h 2498725"/>
                <a:gd name="connsiteX55" fmla="*/ 15875 w 1489075"/>
                <a:gd name="connsiteY55" fmla="*/ 2441575 h 2498725"/>
                <a:gd name="connsiteX56" fmla="*/ 73025 w 1489075"/>
                <a:gd name="connsiteY56" fmla="*/ 2349500 h 2498725"/>
                <a:gd name="connsiteX57" fmla="*/ 155575 w 1489075"/>
                <a:gd name="connsiteY57" fmla="*/ 2219325 h 2498725"/>
                <a:gd name="connsiteX58" fmla="*/ 247650 w 1489075"/>
                <a:gd name="connsiteY58" fmla="*/ 2070100 h 2498725"/>
                <a:gd name="connsiteX59" fmla="*/ 361950 w 1489075"/>
                <a:gd name="connsiteY59" fmla="*/ 1889125 h 2498725"/>
                <a:gd name="connsiteX60" fmla="*/ 431800 w 1489075"/>
                <a:gd name="connsiteY60" fmla="*/ 1774825 h 2498725"/>
                <a:gd name="connsiteX61" fmla="*/ 533400 w 1489075"/>
                <a:gd name="connsiteY61" fmla="*/ 1612900 h 2498725"/>
                <a:gd name="connsiteX62" fmla="*/ 622300 w 1489075"/>
                <a:gd name="connsiteY62" fmla="*/ 1460500 h 2498725"/>
                <a:gd name="connsiteX63" fmla="*/ 714375 w 1489075"/>
                <a:gd name="connsiteY63" fmla="*/ 1308100 h 2498725"/>
                <a:gd name="connsiteX64" fmla="*/ 828675 w 1489075"/>
                <a:gd name="connsiteY64" fmla="*/ 1111250 h 24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489075" h="2498725">
                  <a:moveTo>
                    <a:pt x="828675" y="1111250"/>
                  </a:moveTo>
                  <a:lnTo>
                    <a:pt x="857250" y="1060450"/>
                  </a:lnTo>
                  <a:lnTo>
                    <a:pt x="892175" y="987425"/>
                  </a:lnTo>
                  <a:lnTo>
                    <a:pt x="949325" y="860425"/>
                  </a:lnTo>
                  <a:lnTo>
                    <a:pt x="1000125" y="749300"/>
                  </a:lnTo>
                  <a:lnTo>
                    <a:pt x="1041400" y="641350"/>
                  </a:lnTo>
                  <a:lnTo>
                    <a:pt x="1069975" y="568325"/>
                  </a:lnTo>
                  <a:lnTo>
                    <a:pt x="1092200" y="501650"/>
                  </a:lnTo>
                  <a:lnTo>
                    <a:pt x="1111250" y="441325"/>
                  </a:lnTo>
                  <a:lnTo>
                    <a:pt x="1130300" y="371475"/>
                  </a:lnTo>
                  <a:lnTo>
                    <a:pt x="1146175" y="304800"/>
                  </a:lnTo>
                  <a:lnTo>
                    <a:pt x="1152525" y="244475"/>
                  </a:lnTo>
                  <a:lnTo>
                    <a:pt x="1146175" y="219075"/>
                  </a:lnTo>
                  <a:lnTo>
                    <a:pt x="1114425" y="168275"/>
                  </a:lnTo>
                  <a:lnTo>
                    <a:pt x="1079500" y="117475"/>
                  </a:lnTo>
                  <a:lnTo>
                    <a:pt x="1041400" y="76200"/>
                  </a:lnTo>
                  <a:lnTo>
                    <a:pt x="1019175" y="50800"/>
                  </a:lnTo>
                  <a:lnTo>
                    <a:pt x="1009650" y="31750"/>
                  </a:lnTo>
                  <a:lnTo>
                    <a:pt x="1006475" y="15875"/>
                  </a:lnTo>
                  <a:lnTo>
                    <a:pt x="1012825" y="3175"/>
                  </a:lnTo>
                  <a:lnTo>
                    <a:pt x="1038225" y="0"/>
                  </a:lnTo>
                  <a:lnTo>
                    <a:pt x="1079500" y="9525"/>
                  </a:lnTo>
                  <a:lnTo>
                    <a:pt x="1158875" y="34925"/>
                  </a:lnTo>
                  <a:lnTo>
                    <a:pt x="1212850" y="53975"/>
                  </a:lnTo>
                  <a:lnTo>
                    <a:pt x="1289050" y="85725"/>
                  </a:lnTo>
                  <a:lnTo>
                    <a:pt x="1343025" y="114300"/>
                  </a:lnTo>
                  <a:lnTo>
                    <a:pt x="1390650" y="146050"/>
                  </a:lnTo>
                  <a:lnTo>
                    <a:pt x="1422400" y="174625"/>
                  </a:lnTo>
                  <a:lnTo>
                    <a:pt x="1454150" y="209550"/>
                  </a:lnTo>
                  <a:lnTo>
                    <a:pt x="1470025" y="238125"/>
                  </a:lnTo>
                  <a:lnTo>
                    <a:pt x="1482725" y="269875"/>
                  </a:lnTo>
                  <a:lnTo>
                    <a:pt x="1489075" y="301625"/>
                  </a:lnTo>
                  <a:lnTo>
                    <a:pt x="1485900" y="330200"/>
                  </a:lnTo>
                  <a:lnTo>
                    <a:pt x="1476375" y="358775"/>
                  </a:lnTo>
                  <a:lnTo>
                    <a:pt x="1457325" y="384175"/>
                  </a:lnTo>
                  <a:lnTo>
                    <a:pt x="1422400" y="428625"/>
                  </a:lnTo>
                  <a:lnTo>
                    <a:pt x="1400175" y="450850"/>
                  </a:lnTo>
                  <a:lnTo>
                    <a:pt x="1368425" y="514350"/>
                  </a:lnTo>
                  <a:lnTo>
                    <a:pt x="1301750" y="641350"/>
                  </a:lnTo>
                  <a:lnTo>
                    <a:pt x="1241425" y="755650"/>
                  </a:lnTo>
                  <a:lnTo>
                    <a:pt x="1174750" y="879475"/>
                  </a:lnTo>
                  <a:lnTo>
                    <a:pt x="1063625" y="1082675"/>
                  </a:lnTo>
                  <a:lnTo>
                    <a:pt x="977900" y="1228725"/>
                  </a:lnTo>
                  <a:lnTo>
                    <a:pt x="911225" y="1330325"/>
                  </a:lnTo>
                  <a:lnTo>
                    <a:pt x="755650" y="1587500"/>
                  </a:lnTo>
                  <a:lnTo>
                    <a:pt x="590550" y="1828800"/>
                  </a:lnTo>
                  <a:lnTo>
                    <a:pt x="454025" y="2009775"/>
                  </a:lnTo>
                  <a:lnTo>
                    <a:pt x="346075" y="2149475"/>
                  </a:lnTo>
                  <a:lnTo>
                    <a:pt x="234950" y="2282825"/>
                  </a:lnTo>
                  <a:lnTo>
                    <a:pt x="73025" y="2470150"/>
                  </a:lnTo>
                  <a:lnTo>
                    <a:pt x="47625" y="2492375"/>
                  </a:lnTo>
                  <a:lnTo>
                    <a:pt x="31750" y="2495550"/>
                  </a:lnTo>
                  <a:lnTo>
                    <a:pt x="19050" y="2498725"/>
                  </a:lnTo>
                  <a:lnTo>
                    <a:pt x="0" y="2492375"/>
                  </a:lnTo>
                  <a:lnTo>
                    <a:pt x="3175" y="2473325"/>
                  </a:lnTo>
                  <a:lnTo>
                    <a:pt x="15875" y="2441575"/>
                  </a:lnTo>
                  <a:lnTo>
                    <a:pt x="73025" y="2349500"/>
                  </a:lnTo>
                  <a:lnTo>
                    <a:pt x="155575" y="2219325"/>
                  </a:lnTo>
                  <a:lnTo>
                    <a:pt x="247650" y="2070100"/>
                  </a:lnTo>
                  <a:lnTo>
                    <a:pt x="361950" y="1889125"/>
                  </a:lnTo>
                  <a:lnTo>
                    <a:pt x="431800" y="1774825"/>
                  </a:lnTo>
                  <a:lnTo>
                    <a:pt x="533400" y="1612900"/>
                  </a:lnTo>
                  <a:lnTo>
                    <a:pt x="622300" y="1460500"/>
                  </a:lnTo>
                  <a:lnTo>
                    <a:pt x="714375" y="1308100"/>
                  </a:lnTo>
                  <a:lnTo>
                    <a:pt x="828675" y="1111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381E0774-8FC0-4514-8029-7723FE55BC80}"/>
                </a:ext>
              </a:extLst>
            </p:cNvPr>
            <p:cNvSpPr/>
            <p:nvPr/>
          </p:nvSpPr>
          <p:spPr>
            <a:xfrm>
              <a:off x="4352925" y="2109788"/>
              <a:ext cx="2343150" cy="520700"/>
            </a:xfrm>
            <a:custGeom>
              <a:avLst/>
              <a:gdLst>
                <a:gd name="connsiteX0" fmla="*/ 921544 w 2343150"/>
                <a:gd name="connsiteY0" fmla="*/ 392906 h 521493"/>
                <a:gd name="connsiteX1" fmla="*/ 1021556 w 2343150"/>
                <a:gd name="connsiteY1" fmla="*/ 381000 h 521493"/>
                <a:gd name="connsiteX2" fmla="*/ 1062038 w 2343150"/>
                <a:gd name="connsiteY2" fmla="*/ 378618 h 521493"/>
                <a:gd name="connsiteX3" fmla="*/ 1293019 w 2343150"/>
                <a:gd name="connsiteY3" fmla="*/ 359568 h 521493"/>
                <a:gd name="connsiteX4" fmla="*/ 1371600 w 2343150"/>
                <a:gd name="connsiteY4" fmla="*/ 342900 h 521493"/>
                <a:gd name="connsiteX5" fmla="*/ 1490663 w 2343150"/>
                <a:gd name="connsiteY5" fmla="*/ 319087 h 521493"/>
                <a:gd name="connsiteX6" fmla="*/ 1635919 w 2343150"/>
                <a:gd name="connsiteY6" fmla="*/ 292893 h 521493"/>
                <a:gd name="connsiteX7" fmla="*/ 1707356 w 2343150"/>
                <a:gd name="connsiteY7" fmla="*/ 283368 h 521493"/>
                <a:gd name="connsiteX8" fmla="*/ 1859756 w 2343150"/>
                <a:gd name="connsiteY8" fmla="*/ 273843 h 521493"/>
                <a:gd name="connsiteX9" fmla="*/ 2026444 w 2343150"/>
                <a:gd name="connsiteY9" fmla="*/ 269081 h 521493"/>
                <a:gd name="connsiteX10" fmla="*/ 2188369 w 2343150"/>
                <a:gd name="connsiteY10" fmla="*/ 266700 h 521493"/>
                <a:gd name="connsiteX11" fmla="*/ 2252663 w 2343150"/>
                <a:gd name="connsiteY11" fmla="*/ 266700 h 521493"/>
                <a:gd name="connsiteX12" fmla="*/ 2274094 w 2343150"/>
                <a:gd name="connsiteY12" fmla="*/ 259556 h 521493"/>
                <a:gd name="connsiteX13" fmla="*/ 2305050 w 2343150"/>
                <a:gd name="connsiteY13" fmla="*/ 245268 h 521493"/>
                <a:gd name="connsiteX14" fmla="*/ 2328863 w 2343150"/>
                <a:gd name="connsiteY14" fmla="*/ 226218 h 521493"/>
                <a:gd name="connsiteX15" fmla="*/ 2340769 w 2343150"/>
                <a:gd name="connsiteY15" fmla="*/ 207168 h 521493"/>
                <a:gd name="connsiteX16" fmla="*/ 2343150 w 2343150"/>
                <a:gd name="connsiteY16" fmla="*/ 192881 h 521493"/>
                <a:gd name="connsiteX17" fmla="*/ 2343150 w 2343150"/>
                <a:gd name="connsiteY17" fmla="*/ 173831 h 521493"/>
                <a:gd name="connsiteX18" fmla="*/ 2331244 w 2343150"/>
                <a:gd name="connsiteY18" fmla="*/ 152400 h 521493"/>
                <a:gd name="connsiteX19" fmla="*/ 2314575 w 2343150"/>
                <a:gd name="connsiteY19" fmla="*/ 121443 h 521493"/>
                <a:gd name="connsiteX20" fmla="*/ 2288381 w 2343150"/>
                <a:gd name="connsiteY20" fmla="*/ 92868 h 521493"/>
                <a:gd name="connsiteX21" fmla="*/ 2255044 w 2343150"/>
                <a:gd name="connsiteY21" fmla="*/ 71437 h 521493"/>
                <a:gd name="connsiteX22" fmla="*/ 2216944 w 2343150"/>
                <a:gd name="connsiteY22" fmla="*/ 52387 h 521493"/>
                <a:gd name="connsiteX23" fmla="*/ 2171700 w 2343150"/>
                <a:gd name="connsiteY23" fmla="*/ 35718 h 521493"/>
                <a:gd name="connsiteX24" fmla="*/ 2090738 w 2343150"/>
                <a:gd name="connsiteY24" fmla="*/ 11906 h 521493"/>
                <a:gd name="connsiteX25" fmla="*/ 2033588 w 2343150"/>
                <a:gd name="connsiteY25" fmla="*/ 0 h 521493"/>
                <a:gd name="connsiteX26" fmla="*/ 1957388 w 2343150"/>
                <a:gd name="connsiteY26" fmla="*/ 21431 h 521493"/>
                <a:gd name="connsiteX27" fmla="*/ 1654969 w 2343150"/>
                <a:gd name="connsiteY27" fmla="*/ 88106 h 521493"/>
                <a:gd name="connsiteX28" fmla="*/ 1407319 w 2343150"/>
                <a:gd name="connsiteY28" fmla="*/ 135731 h 521493"/>
                <a:gd name="connsiteX29" fmla="*/ 1273969 w 2343150"/>
                <a:gd name="connsiteY29" fmla="*/ 157162 h 521493"/>
                <a:gd name="connsiteX30" fmla="*/ 1057275 w 2343150"/>
                <a:gd name="connsiteY30" fmla="*/ 197643 h 521493"/>
                <a:gd name="connsiteX31" fmla="*/ 833438 w 2343150"/>
                <a:gd name="connsiteY31" fmla="*/ 228600 h 521493"/>
                <a:gd name="connsiteX32" fmla="*/ 685800 w 2343150"/>
                <a:gd name="connsiteY32" fmla="*/ 245268 h 521493"/>
                <a:gd name="connsiteX33" fmla="*/ 590550 w 2343150"/>
                <a:gd name="connsiteY33" fmla="*/ 257175 h 521493"/>
                <a:gd name="connsiteX34" fmla="*/ 488156 w 2343150"/>
                <a:gd name="connsiteY34" fmla="*/ 266700 h 521493"/>
                <a:gd name="connsiteX35" fmla="*/ 433388 w 2343150"/>
                <a:gd name="connsiteY35" fmla="*/ 269081 h 521493"/>
                <a:gd name="connsiteX36" fmla="*/ 388144 w 2343150"/>
                <a:gd name="connsiteY36" fmla="*/ 269081 h 521493"/>
                <a:gd name="connsiteX37" fmla="*/ 342900 w 2343150"/>
                <a:gd name="connsiteY37" fmla="*/ 266700 h 521493"/>
                <a:gd name="connsiteX38" fmla="*/ 290513 w 2343150"/>
                <a:gd name="connsiteY38" fmla="*/ 259556 h 521493"/>
                <a:gd name="connsiteX39" fmla="*/ 230981 w 2343150"/>
                <a:gd name="connsiteY39" fmla="*/ 247650 h 521493"/>
                <a:gd name="connsiteX40" fmla="*/ 169069 w 2343150"/>
                <a:gd name="connsiteY40" fmla="*/ 230981 h 521493"/>
                <a:gd name="connsiteX41" fmla="*/ 121444 w 2343150"/>
                <a:gd name="connsiteY41" fmla="*/ 207168 h 521493"/>
                <a:gd name="connsiteX42" fmla="*/ 95250 w 2343150"/>
                <a:gd name="connsiteY42" fmla="*/ 190500 h 521493"/>
                <a:gd name="connsiteX43" fmla="*/ 59531 w 2343150"/>
                <a:gd name="connsiteY43" fmla="*/ 161925 h 521493"/>
                <a:gd name="connsiteX44" fmla="*/ 35719 w 2343150"/>
                <a:gd name="connsiteY44" fmla="*/ 150018 h 521493"/>
                <a:gd name="connsiteX45" fmla="*/ 16669 w 2343150"/>
                <a:gd name="connsiteY45" fmla="*/ 147637 h 521493"/>
                <a:gd name="connsiteX46" fmla="*/ 4763 w 2343150"/>
                <a:gd name="connsiteY46" fmla="*/ 154781 h 521493"/>
                <a:gd name="connsiteX47" fmla="*/ 0 w 2343150"/>
                <a:gd name="connsiteY47" fmla="*/ 171450 h 521493"/>
                <a:gd name="connsiteX48" fmla="*/ 9525 w 2343150"/>
                <a:gd name="connsiteY48" fmla="*/ 200025 h 521493"/>
                <a:gd name="connsiteX49" fmla="*/ 38100 w 2343150"/>
                <a:gd name="connsiteY49" fmla="*/ 242887 h 521493"/>
                <a:gd name="connsiteX50" fmla="*/ 100013 w 2343150"/>
                <a:gd name="connsiteY50" fmla="*/ 323850 h 521493"/>
                <a:gd name="connsiteX51" fmla="*/ 171450 w 2343150"/>
                <a:gd name="connsiteY51" fmla="*/ 416718 h 521493"/>
                <a:gd name="connsiteX52" fmla="*/ 204788 w 2343150"/>
                <a:gd name="connsiteY52" fmla="*/ 459581 h 521493"/>
                <a:gd name="connsiteX53" fmla="*/ 228600 w 2343150"/>
                <a:gd name="connsiteY53" fmla="*/ 483393 h 521493"/>
                <a:gd name="connsiteX54" fmla="*/ 242888 w 2343150"/>
                <a:gd name="connsiteY54" fmla="*/ 495300 h 521493"/>
                <a:gd name="connsiteX55" fmla="*/ 264319 w 2343150"/>
                <a:gd name="connsiteY55" fmla="*/ 507206 h 521493"/>
                <a:gd name="connsiteX56" fmla="*/ 285750 w 2343150"/>
                <a:gd name="connsiteY56" fmla="*/ 516731 h 521493"/>
                <a:gd name="connsiteX57" fmla="*/ 302419 w 2343150"/>
                <a:gd name="connsiteY57" fmla="*/ 519112 h 521493"/>
                <a:gd name="connsiteX58" fmla="*/ 335756 w 2343150"/>
                <a:gd name="connsiteY58" fmla="*/ 521493 h 521493"/>
                <a:gd name="connsiteX59" fmla="*/ 378619 w 2343150"/>
                <a:gd name="connsiteY59" fmla="*/ 511968 h 521493"/>
                <a:gd name="connsiteX60" fmla="*/ 411956 w 2343150"/>
                <a:gd name="connsiteY60" fmla="*/ 500062 h 521493"/>
                <a:gd name="connsiteX61" fmla="*/ 431006 w 2343150"/>
                <a:gd name="connsiteY61" fmla="*/ 492918 h 521493"/>
                <a:gd name="connsiteX62" fmla="*/ 490538 w 2343150"/>
                <a:gd name="connsiteY62" fmla="*/ 476250 h 521493"/>
                <a:gd name="connsiteX63" fmla="*/ 619125 w 2343150"/>
                <a:gd name="connsiteY63" fmla="*/ 447675 h 521493"/>
                <a:gd name="connsiteX64" fmla="*/ 714375 w 2343150"/>
                <a:gd name="connsiteY64" fmla="*/ 426243 h 521493"/>
                <a:gd name="connsiteX65" fmla="*/ 845344 w 2343150"/>
                <a:gd name="connsiteY65" fmla="*/ 402431 h 521493"/>
                <a:gd name="connsiteX66" fmla="*/ 921544 w 2343150"/>
                <a:gd name="connsiteY66" fmla="*/ 3929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43150" h="521493">
                  <a:moveTo>
                    <a:pt x="921544" y="392906"/>
                  </a:moveTo>
                  <a:lnTo>
                    <a:pt x="1021556" y="381000"/>
                  </a:lnTo>
                  <a:lnTo>
                    <a:pt x="1062038" y="378618"/>
                  </a:lnTo>
                  <a:lnTo>
                    <a:pt x="1293019" y="359568"/>
                  </a:lnTo>
                  <a:lnTo>
                    <a:pt x="1371600" y="342900"/>
                  </a:lnTo>
                  <a:lnTo>
                    <a:pt x="1490663" y="319087"/>
                  </a:lnTo>
                  <a:lnTo>
                    <a:pt x="1635919" y="292893"/>
                  </a:lnTo>
                  <a:lnTo>
                    <a:pt x="1707356" y="283368"/>
                  </a:lnTo>
                  <a:lnTo>
                    <a:pt x="1859756" y="273843"/>
                  </a:lnTo>
                  <a:lnTo>
                    <a:pt x="2026444" y="269081"/>
                  </a:lnTo>
                  <a:lnTo>
                    <a:pt x="2188369" y="266700"/>
                  </a:lnTo>
                  <a:lnTo>
                    <a:pt x="2252663" y="266700"/>
                  </a:lnTo>
                  <a:lnTo>
                    <a:pt x="2274094" y="259556"/>
                  </a:lnTo>
                  <a:lnTo>
                    <a:pt x="2305050" y="245268"/>
                  </a:lnTo>
                  <a:lnTo>
                    <a:pt x="2328863" y="226218"/>
                  </a:lnTo>
                  <a:lnTo>
                    <a:pt x="2340769" y="207168"/>
                  </a:lnTo>
                  <a:lnTo>
                    <a:pt x="2343150" y="192881"/>
                  </a:lnTo>
                  <a:lnTo>
                    <a:pt x="2343150" y="173831"/>
                  </a:lnTo>
                  <a:lnTo>
                    <a:pt x="2331244" y="152400"/>
                  </a:lnTo>
                  <a:lnTo>
                    <a:pt x="2314575" y="121443"/>
                  </a:lnTo>
                  <a:lnTo>
                    <a:pt x="2288381" y="92868"/>
                  </a:lnTo>
                  <a:lnTo>
                    <a:pt x="2255044" y="71437"/>
                  </a:lnTo>
                  <a:lnTo>
                    <a:pt x="2216944" y="52387"/>
                  </a:lnTo>
                  <a:lnTo>
                    <a:pt x="2171700" y="35718"/>
                  </a:lnTo>
                  <a:lnTo>
                    <a:pt x="2090738" y="11906"/>
                  </a:lnTo>
                  <a:lnTo>
                    <a:pt x="2033588" y="0"/>
                  </a:lnTo>
                  <a:lnTo>
                    <a:pt x="1957388" y="21431"/>
                  </a:lnTo>
                  <a:lnTo>
                    <a:pt x="1654969" y="88106"/>
                  </a:lnTo>
                  <a:lnTo>
                    <a:pt x="1407319" y="135731"/>
                  </a:lnTo>
                  <a:lnTo>
                    <a:pt x="1273969" y="157162"/>
                  </a:lnTo>
                  <a:lnTo>
                    <a:pt x="1057275" y="197643"/>
                  </a:lnTo>
                  <a:lnTo>
                    <a:pt x="833438" y="228600"/>
                  </a:lnTo>
                  <a:lnTo>
                    <a:pt x="685800" y="245268"/>
                  </a:lnTo>
                  <a:lnTo>
                    <a:pt x="590550" y="257175"/>
                  </a:lnTo>
                  <a:lnTo>
                    <a:pt x="488156" y="266700"/>
                  </a:lnTo>
                  <a:lnTo>
                    <a:pt x="433388" y="269081"/>
                  </a:lnTo>
                  <a:lnTo>
                    <a:pt x="388144" y="269081"/>
                  </a:lnTo>
                  <a:lnTo>
                    <a:pt x="342900" y="266700"/>
                  </a:lnTo>
                  <a:lnTo>
                    <a:pt x="290513" y="259556"/>
                  </a:lnTo>
                  <a:lnTo>
                    <a:pt x="230981" y="247650"/>
                  </a:lnTo>
                  <a:lnTo>
                    <a:pt x="169069" y="230981"/>
                  </a:lnTo>
                  <a:lnTo>
                    <a:pt x="121444" y="207168"/>
                  </a:lnTo>
                  <a:lnTo>
                    <a:pt x="95250" y="190500"/>
                  </a:lnTo>
                  <a:lnTo>
                    <a:pt x="59531" y="161925"/>
                  </a:lnTo>
                  <a:lnTo>
                    <a:pt x="35719" y="150018"/>
                  </a:lnTo>
                  <a:lnTo>
                    <a:pt x="16669" y="147637"/>
                  </a:lnTo>
                  <a:lnTo>
                    <a:pt x="4763" y="154781"/>
                  </a:lnTo>
                  <a:lnTo>
                    <a:pt x="0" y="171450"/>
                  </a:lnTo>
                  <a:lnTo>
                    <a:pt x="9525" y="200025"/>
                  </a:lnTo>
                  <a:lnTo>
                    <a:pt x="38100" y="242887"/>
                  </a:lnTo>
                  <a:lnTo>
                    <a:pt x="100013" y="323850"/>
                  </a:lnTo>
                  <a:lnTo>
                    <a:pt x="171450" y="416718"/>
                  </a:lnTo>
                  <a:lnTo>
                    <a:pt x="204788" y="459581"/>
                  </a:lnTo>
                  <a:lnTo>
                    <a:pt x="228600" y="483393"/>
                  </a:lnTo>
                  <a:lnTo>
                    <a:pt x="242888" y="495300"/>
                  </a:lnTo>
                  <a:lnTo>
                    <a:pt x="264319" y="507206"/>
                  </a:lnTo>
                  <a:lnTo>
                    <a:pt x="285750" y="516731"/>
                  </a:lnTo>
                  <a:lnTo>
                    <a:pt x="302419" y="519112"/>
                  </a:lnTo>
                  <a:lnTo>
                    <a:pt x="335756" y="521493"/>
                  </a:lnTo>
                  <a:lnTo>
                    <a:pt x="378619" y="511968"/>
                  </a:lnTo>
                  <a:lnTo>
                    <a:pt x="411956" y="500062"/>
                  </a:lnTo>
                  <a:lnTo>
                    <a:pt x="431006" y="492918"/>
                  </a:lnTo>
                  <a:lnTo>
                    <a:pt x="490538" y="476250"/>
                  </a:lnTo>
                  <a:lnTo>
                    <a:pt x="619125" y="447675"/>
                  </a:lnTo>
                  <a:lnTo>
                    <a:pt x="714375" y="426243"/>
                  </a:lnTo>
                  <a:lnTo>
                    <a:pt x="845344" y="402431"/>
                  </a:lnTo>
                  <a:lnTo>
                    <a:pt x="921544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CA9B73D1-8B3D-45FF-B12F-7E89870F7DCB}"/>
                </a:ext>
              </a:extLst>
            </p:cNvPr>
            <p:cNvSpPr/>
            <p:nvPr/>
          </p:nvSpPr>
          <p:spPr>
            <a:xfrm>
              <a:off x="3313112" y="2987675"/>
              <a:ext cx="381000" cy="3100388"/>
            </a:xfrm>
            <a:custGeom>
              <a:avLst/>
              <a:gdLst>
                <a:gd name="connsiteX0" fmla="*/ 377687 w 381663"/>
                <a:gd name="connsiteY0" fmla="*/ 930303 h 3101009"/>
                <a:gd name="connsiteX1" fmla="*/ 377687 w 381663"/>
                <a:gd name="connsiteY1" fmla="*/ 671885 h 3101009"/>
                <a:gd name="connsiteX2" fmla="*/ 381663 w 381663"/>
                <a:gd name="connsiteY2" fmla="*/ 473103 h 3101009"/>
                <a:gd name="connsiteX3" fmla="*/ 381663 w 381663"/>
                <a:gd name="connsiteY3" fmla="*/ 286247 h 3101009"/>
                <a:gd name="connsiteX4" fmla="*/ 381663 w 381663"/>
                <a:gd name="connsiteY4" fmla="*/ 206734 h 3101009"/>
                <a:gd name="connsiteX5" fmla="*/ 381663 w 381663"/>
                <a:gd name="connsiteY5" fmla="*/ 182880 h 3101009"/>
                <a:gd name="connsiteX6" fmla="*/ 369736 w 381663"/>
                <a:gd name="connsiteY6" fmla="*/ 159026 h 3101009"/>
                <a:gd name="connsiteX7" fmla="*/ 341907 w 381663"/>
                <a:gd name="connsiteY7" fmla="*/ 119270 h 3101009"/>
                <a:gd name="connsiteX8" fmla="*/ 314077 w 381663"/>
                <a:gd name="connsiteY8" fmla="*/ 83489 h 3101009"/>
                <a:gd name="connsiteX9" fmla="*/ 282272 w 381663"/>
                <a:gd name="connsiteY9" fmla="*/ 47708 h 3101009"/>
                <a:gd name="connsiteX10" fmla="*/ 230588 w 381663"/>
                <a:gd name="connsiteY10" fmla="*/ 0 h 3101009"/>
                <a:gd name="connsiteX11" fmla="*/ 103367 w 381663"/>
                <a:gd name="connsiteY11" fmla="*/ 226612 h 3101009"/>
                <a:gd name="connsiteX12" fmla="*/ 143124 w 381663"/>
                <a:gd name="connsiteY12" fmla="*/ 278296 h 3101009"/>
                <a:gd name="connsiteX13" fmla="*/ 159027 w 381663"/>
                <a:gd name="connsiteY13" fmla="*/ 314077 h 3101009"/>
                <a:gd name="connsiteX14" fmla="*/ 174929 w 381663"/>
                <a:gd name="connsiteY14" fmla="*/ 357809 h 3101009"/>
                <a:gd name="connsiteX15" fmla="*/ 178905 w 381663"/>
                <a:gd name="connsiteY15" fmla="*/ 409492 h 3101009"/>
                <a:gd name="connsiteX16" fmla="*/ 178905 w 381663"/>
                <a:gd name="connsiteY16" fmla="*/ 580445 h 3101009"/>
                <a:gd name="connsiteX17" fmla="*/ 174929 w 381663"/>
                <a:gd name="connsiteY17" fmla="*/ 822960 h 3101009"/>
                <a:gd name="connsiteX18" fmla="*/ 163002 w 381663"/>
                <a:gd name="connsiteY18" fmla="*/ 1053548 h 3101009"/>
                <a:gd name="connsiteX19" fmla="*/ 139148 w 381663"/>
                <a:gd name="connsiteY19" fmla="*/ 1315941 h 3101009"/>
                <a:gd name="connsiteX20" fmla="*/ 99392 w 381663"/>
                <a:gd name="connsiteY20" fmla="*/ 1717482 h 3101009"/>
                <a:gd name="connsiteX21" fmla="*/ 63611 w 381663"/>
                <a:gd name="connsiteY21" fmla="*/ 2111071 h 3101009"/>
                <a:gd name="connsiteX22" fmla="*/ 39757 w 381663"/>
                <a:gd name="connsiteY22" fmla="*/ 2369489 h 3101009"/>
                <a:gd name="connsiteX23" fmla="*/ 19879 w 381663"/>
                <a:gd name="connsiteY23" fmla="*/ 2532490 h 3101009"/>
                <a:gd name="connsiteX24" fmla="*/ 0 w 381663"/>
                <a:gd name="connsiteY24" fmla="*/ 2623930 h 3101009"/>
                <a:gd name="connsiteX25" fmla="*/ 0 w 381663"/>
                <a:gd name="connsiteY25" fmla="*/ 2651760 h 3101009"/>
                <a:gd name="connsiteX26" fmla="*/ 7952 w 381663"/>
                <a:gd name="connsiteY26" fmla="*/ 2739224 h 3101009"/>
                <a:gd name="connsiteX27" fmla="*/ 31806 w 381663"/>
                <a:gd name="connsiteY27" fmla="*/ 2854518 h 3101009"/>
                <a:gd name="connsiteX28" fmla="*/ 59635 w 381663"/>
                <a:gd name="connsiteY28" fmla="*/ 2949934 h 3101009"/>
                <a:gd name="connsiteX29" fmla="*/ 75538 w 381663"/>
                <a:gd name="connsiteY29" fmla="*/ 3001617 h 3101009"/>
                <a:gd name="connsiteX30" fmla="*/ 91440 w 381663"/>
                <a:gd name="connsiteY30" fmla="*/ 3037398 h 3101009"/>
                <a:gd name="connsiteX31" fmla="*/ 111319 w 381663"/>
                <a:gd name="connsiteY31" fmla="*/ 3069203 h 3101009"/>
                <a:gd name="connsiteX32" fmla="*/ 131197 w 381663"/>
                <a:gd name="connsiteY32" fmla="*/ 3089082 h 3101009"/>
                <a:gd name="connsiteX33" fmla="*/ 151075 w 381663"/>
                <a:gd name="connsiteY33" fmla="*/ 3101009 h 3101009"/>
                <a:gd name="connsiteX34" fmla="*/ 170954 w 381663"/>
                <a:gd name="connsiteY34" fmla="*/ 3101009 h 3101009"/>
                <a:gd name="connsiteX35" fmla="*/ 194807 w 381663"/>
                <a:gd name="connsiteY35" fmla="*/ 3093057 h 3101009"/>
                <a:gd name="connsiteX36" fmla="*/ 226613 w 381663"/>
                <a:gd name="connsiteY36" fmla="*/ 3073179 h 3101009"/>
                <a:gd name="connsiteX37" fmla="*/ 254442 w 381663"/>
                <a:gd name="connsiteY37" fmla="*/ 3037398 h 3101009"/>
                <a:gd name="connsiteX38" fmla="*/ 270345 w 381663"/>
                <a:gd name="connsiteY38" fmla="*/ 3001617 h 3101009"/>
                <a:gd name="connsiteX39" fmla="*/ 290223 w 381663"/>
                <a:gd name="connsiteY39" fmla="*/ 2945958 h 3101009"/>
                <a:gd name="connsiteX40" fmla="*/ 310101 w 381663"/>
                <a:gd name="connsiteY40" fmla="*/ 2854518 h 3101009"/>
                <a:gd name="connsiteX41" fmla="*/ 326004 w 381663"/>
                <a:gd name="connsiteY41" fmla="*/ 2743200 h 3101009"/>
                <a:gd name="connsiteX42" fmla="*/ 333955 w 381663"/>
                <a:gd name="connsiteY42" fmla="*/ 2683565 h 3101009"/>
                <a:gd name="connsiteX43" fmla="*/ 337931 w 381663"/>
                <a:gd name="connsiteY43" fmla="*/ 2572247 h 3101009"/>
                <a:gd name="connsiteX44" fmla="*/ 345882 w 381663"/>
                <a:gd name="connsiteY44" fmla="*/ 2146852 h 3101009"/>
                <a:gd name="connsiteX45" fmla="*/ 361785 w 381663"/>
                <a:gd name="connsiteY45" fmla="*/ 1610139 h 3101009"/>
                <a:gd name="connsiteX46" fmla="*/ 377687 w 381663"/>
                <a:gd name="connsiteY46" fmla="*/ 930303 h 310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1663" h="3101009">
                  <a:moveTo>
                    <a:pt x="377687" y="930303"/>
                  </a:moveTo>
                  <a:lnTo>
                    <a:pt x="377687" y="671885"/>
                  </a:lnTo>
                  <a:cubicBezTo>
                    <a:pt x="379012" y="605624"/>
                    <a:pt x="380338" y="539364"/>
                    <a:pt x="381663" y="473103"/>
                  </a:cubicBezTo>
                  <a:lnTo>
                    <a:pt x="381663" y="286247"/>
                  </a:lnTo>
                  <a:lnTo>
                    <a:pt x="381663" y="206734"/>
                  </a:lnTo>
                  <a:lnTo>
                    <a:pt x="381663" y="182880"/>
                  </a:lnTo>
                  <a:lnTo>
                    <a:pt x="369736" y="159026"/>
                  </a:lnTo>
                  <a:lnTo>
                    <a:pt x="341907" y="119270"/>
                  </a:lnTo>
                  <a:lnTo>
                    <a:pt x="314077" y="83489"/>
                  </a:lnTo>
                  <a:lnTo>
                    <a:pt x="282272" y="47708"/>
                  </a:lnTo>
                  <a:lnTo>
                    <a:pt x="230588" y="0"/>
                  </a:lnTo>
                  <a:lnTo>
                    <a:pt x="103367" y="226612"/>
                  </a:lnTo>
                  <a:lnTo>
                    <a:pt x="143124" y="278296"/>
                  </a:lnTo>
                  <a:lnTo>
                    <a:pt x="159027" y="314077"/>
                  </a:lnTo>
                  <a:lnTo>
                    <a:pt x="174929" y="357809"/>
                  </a:lnTo>
                  <a:lnTo>
                    <a:pt x="178905" y="409492"/>
                  </a:lnTo>
                  <a:lnTo>
                    <a:pt x="178905" y="580445"/>
                  </a:lnTo>
                  <a:cubicBezTo>
                    <a:pt x="177580" y="661283"/>
                    <a:pt x="176254" y="742122"/>
                    <a:pt x="174929" y="822960"/>
                  </a:cubicBezTo>
                  <a:lnTo>
                    <a:pt x="163002" y="1053548"/>
                  </a:lnTo>
                  <a:lnTo>
                    <a:pt x="139148" y="1315941"/>
                  </a:lnTo>
                  <a:lnTo>
                    <a:pt x="99392" y="1717482"/>
                  </a:lnTo>
                  <a:lnTo>
                    <a:pt x="63611" y="2111071"/>
                  </a:lnTo>
                  <a:lnTo>
                    <a:pt x="39757" y="2369489"/>
                  </a:lnTo>
                  <a:lnTo>
                    <a:pt x="19879" y="2532490"/>
                  </a:lnTo>
                  <a:lnTo>
                    <a:pt x="0" y="2623930"/>
                  </a:lnTo>
                  <a:lnTo>
                    <a:pt x="0" y="2651760"/>
                  </a:lnTo>
                  <a:lnTo>
                    <a:pt x="7952" y="2739224"/>
                  </a:lnTo>
                  <a:lnTo>
                    <a:pt x="31806" y="2854518"/>
                  </a:lnTo>
                  <a:lnTo>
                    <a:pt x="59635" y="2949934"/>
                  </a:lnTo>
                  <a:lnTo>
                    <a:pt x="75538" y="3001617"/>
                  </a:lnTo>
                  <a:lnTo>
                    <a:pt x="91440" y="3037398"/>
                  </a:lnTo>
                  <a:lnTo>
                    <a:pt x="111319" y="3069203"/>
                  </a:lnTo>
                  <a:lnTo>
                    <a:pt x="131197" y="3089082"/>
                  </a:lnTo>
                  <a:lnTo>
                    <a:pt x="151075" y="3101009"/>
                  </a:lnTo>
                  <a:lnTo>
                    <a:pt x="170954" y="3101009"/>
                  </a:lnTo>
                  <a:lnTo>
                    <a:pt x="194807" y="3093057"/>
                  </a:lnTo>
                  <a:lnTo>
                    <a:pt x="226613" y="3073179"/>
                  </a:lnTo>
                  <a:lnTo>
                    <a:pt x="254442" y="3037398"/>
                  </a:lnTo>
                  <a:lnTo>
                    <a:pt x="270345" y="3001617"/>
                  </a:lnTo>
                  <a:lnTo>
                    <a:pt x="290223" y="2945958"/>
                  </a:lnTo>
                  <a:lnTo>
                    <a:pt x="310101" y="2854518"/>
                  </a:lnTo>
                  <a:lnTo>
                    <a:pt x="326004" y="2743200"/>
                  </a:lnTo>
                  <a:lnTo>
                    <a:pt x="333955" y="2683565"/>
                  </a:lnTo>
                  <a:lnTo>
                    <a:pt x="337931" y="2572247"/>
                  </a:lnTo>
                  <a:lnTo>
                    <a:pt x="345882" y="2146852"/>
                  </a:lnTo>
                  <a:lnTo>
                    <a:pt x="361785" y="1610139"/>
                  </a:lnTo>
                  <a:lnTo>
                    <a:pt x="377687" y="9303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7">
              <a:extLst>
                <a:ext uri="{FF2B5EF4-FFF2-40B4-BE49-F238E27FC236}">
                  <a16:creationId xmlns:a16="http://schemas.microsoft.com/office/drawing/2014/main" id="{DB0FD0F4-6E82-48D8-B5FC-BBDB42BC74C3}"/>
                </a:ext>
              </a:extLst>
            </p:cNvPr>
            <p:cNvSpPr/>
            <p:nvPr/>
          </p:nvSpPr>
          <p:spPr>
            <a:xfrm>
              <a:off x="5129213" y="1547813"/>
              <a:ext cx="601663" cy="2133600"/>
            </a:xfrm>
            <a:custGeom>
              <a:avLst/>
              <a:gdLst>
                <a:gd name="connsiteX0" fmla="*/ 258536 w 601436"/>
                <a:gd name="connsiteY0" fmla="*/ 1077686 h 2133600"/>
                <a:gd name="connsiteX1" fmla="*/ 258536 w 601436"/>
                <a:gd name="connsiteY1" fmla="*/ 685800 h 2133600"/>
                <a:gd name="connsiteX2" fmla="*/ 255814 w 601436"/>
                <a:gd name="connsiteY2" fmla="*/ 604157 h 2133600"/>
                <a:gd name="connsiteX3" fmla="*/ 253093 w 601436"/>
                <a:gd name="connsiteY3" fmla="*/ 514350 h 2133600"/>
                <a:gd name="connsiteX4" fmla="*/ 247650 w 601436"/>
                <a:gd name="connsiteY4" fmla="*/ 429986 h 2133600"/>
                <a:gd name="connsiteX5" fmla="*/ 239486 w 601436"/>
                <a:gd name="connsiteY5" fmla="*/ 348343 h 2133600"/>
                <a:gd name="connsiteX6" fmla="*/ 231321 w 601436"/>
                <a:gd name="connsiteY6" fmla="*/ 307521 h 2133600"/>
                <a:gd name="connsiteX7" fmla="*/ 223157 w 601436"/>
                <a:gd name="connsiteY7" fmla="*/ 277586 h 2133600"/>
                <a:gd name="connsiteX8" fmla="*/ 212271 w 601436"/>
                <a:gd name="connsiteY8" fmla="*/ 242207 h 2133600"/>
                <a:gd name="connsiteX9" fmla="*/ 195943 w 601436"/>
                <a:gd name="connsiteY9" fmla="*/ 206828 h 2133600"/>
                <a:gd name="connsiteX10" fmla="*/ 176893 w 601436"/>
                <a:gd name="connsiteY10" fmla="*/ 176893 h 2133600"/>
                <a:gd name="connsiteX11" fmla="*/ 152400 w 601436"/>
                <a:gd name="connsiteY11" fmla="*/ 149678 h 2133600"/>
                <a:gd name="connsiteX12" fmla="*/ 119743 w 601436"/>
                <a:gd name="connsiteY12" fmla="*/ 119743 h 2133600"/>
                <a:gd name="connsiteX13" fmla="*/ 89807 w 601436"/>
                <a:gd name="connsiteY13" fmla="*/ 95250 h 2133600"/>
                <a:gd name="connsiteX14" fmla="*/ 54428 w 601436"/>
                <a:gd name="connsiteY14" fmla="*/ 70757 h 2133600"/>
                <a:gd name="connsiteX15" fmla="*/ 21771 w 601436"/>
                <a:gd name="connsiteY15" fmla="*/ 51707 h 2133600"/>
                <a:gd name="connsiteX16" fmla="*/ 8164 w 601436"/>
                <a:gd name="connsiteY16" fmla="*/ 43543 h 2133600"/>
                <a:gd name="connsiteX17" fmla="*/ 0 w 601436"/>
                <a:gd name="connsiteY17" fmla="*/ 21771 h 2133600"/>
                <a:gd name="connsiteX18" fmla="*/ 2721 w 601436"/>
                <a:gd name="connsiteY18" fmla="*/ 8164 h 2133600"/>
                <a:gd name="connsiteX19" fmla="*/ 16328 w 601436"/>
                <a:gd name="connsiteY19" fmla="*/ 0 h 2133600"/>
                <a:gd name="connsiteX20" fmla="*/ 46264 w 601436"/>
                <a:gd name="connsiteY20" fmla="*/ 2721 h 2133600"/>
                <a:gd name="connsiteX21" fmla="*/ 103414 w 601436"/>
                <a:gd name="connsiteY21" fmla="*/ 8164 h 2133600"/>
                <a:gd name="connsiteX22" fmla="*/ 157843 w 601436"/>
                <a:gd name="connsiteY22" fmla="*/ 13607 h 2133600"/>
                <a:gd name="connsiteX23" fmla="*/ 228600 w 601436"/>
                <a:gd name="connsiteY23" fmla="*/ 27214 h 2133600"/>
                <a:gd name="connsiteX24" fmla="*/ 329293 w 601436"/>
                <a:gd name="connsiteY24" fmla="*/ 57150 h 2133600"/>
                <a:gd name="connsiteX25" fmla="*/ 378278 w 601436"/>
                <a:gd name="connsiteY25" fmla="*/ 73478 h 2133600"/>
                <a:gd name="connsiteX26" fmla="*/ 449036 w 601436"/>
                <a:gd name="connsiteY26" fmla="*/ 108857 h 2133600"/>
                <a:gd name="connsiteX27" fmla="*/ 514350 w 601436"/>
                <a:gd name="connsiteY27" fmla="*/ 152400 h 2133600"/>
                <a:gd name="connsiteX28" fmla="*/ 552450 w 601436"/>
                <a:gd name="connsiteY28" fmla="*/ 182336 h 2133600"/>
                <a:gd name="connsiteX29" fmla="*/ 582386 w 601436"/>
                <a:gd name="connsiteY29" fmla="*/ 209550 h 2133600"/>
                <a:gd name="connsiteX30" fmla="*/ 595993 w 601436"/>
                <a:gd name="connsiteY30" fmla="*/ 236764 h 2133600"/>
                <a:gd name="connsiteX31" fmla="*/ 598714 w 601436"/>
                <a:gd name="connsiteY31" fmla="*/ 250371 h 2133600"/>
                <a:gd name="connsiteX32" fmla="*/ 601436 w 601436"/>
                <a:gd name="connsiteY32" fmla="*/ 277586 h 2133600"/>
                <a:gd name="connsiteX33" fmla="*/ 595993 w 601436"/>
                <a:gd name="connsiteY33" fmla="*/ 315686 h 2133600"/>
                <a:gd name="connsiteX34" fmla="*/ 585107 w 601436"/>
                <a:gd name="connsiteY34" fmla="*/ 356507 h 2133600"/>
                <a:gd name="connsiteX35" fmla="*/ 563336 w 601436"/>
                <a:gd name="connsiteY35" fmla="*/ 405493 h 2133600"/>
                <a:gd name="connsiteX36" fmla="*/ 549728 w 601436"/>
                <a:gd name="connsiteY36" fmla="*/ 429986 h 2133600"/>
                <a:gd name="connsiteX37" fmla="*/ 538843 w 601436"/>
                <a:gd name="connsiteY37" fmla="*/ 498021 h 2133600"/>
                <a:gd name="connsiteX38" fmla="*/ 530678 w 601436"/>
                <a:gd name="connsiteY38" fmla="*/ 579664 h 2133600"/>
                <a:gd name="connsiteX39" fmla="*/ 525236 w 601436"/>
                <a:gd name="connsiteY39" fmla="*/ 672193 h 2133600"/>
                <a:gd name="connsiteX40" fmla="*/ 527957 w 601436"/>
                <a:gd name="connsiteY40" fmla="*/ 737507 h 2133600"/>
                <a:gd name="connsiteX41" fmla="*/ 527957 w 601436"/>
                <a:gd name="connsiteY41" fmla="*/ 914400 h 2133600"/>
                <a:gd name="connsiteX42" fmla="*/ 500743 w 601436"/>
                <a:gd name="connsiteY42" fmla="*/ 1379764 h 2133600"/>
                <a:gd name="connsiteX43" fmla="*/ 503464 w 601436"/>
                <a:gd name="connsiteY43" fmla="*/ 1529443 h 2133600"/>
                <a:gd name="connsiteX44" fmla="*/ 489857 w 601436"/>
                <a:gd name="connsiteY44" fmla="*/ 1875064 h 2133600"/>
                <a:gd name="connsiteX45" fmla="*/ 478971 w 601436"/>
                <a:gd name="connsiteY45" fmla="*/ 2106386 h 2133600"/>
                <a:gd name="connsiteX46" fmla="*/ 258536 w 601436"/>
                <a:gd name="connsiteY46" fmla="*/ 2133600 h 2133600"/>
                <a:gd name="connsiteX47" fmla="*/ 258536 w 601436"/>
                <a:gd name="connsiteY47" fmla="*/ 1899557 h 2133600"/>
                <a:gd name="connsiteX48" fmla="*/ 258536 w 601436"/>
                <a:gd name="connsiteY48" fmla="*/ 1692728 h 2133600"/>
                <a:gd name="connsiteX49" fmla="*/ 258536 w 601436"/>
                <a:gd name="connsiteY49" fmla="*/ 107768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1436" h="2133600">
                  <a:moveTo>
                    <a:pt x="258536" y="1077686"/>
                  </a:moveTo>
                  <a:lnTo>
                    <a:pt x="258536" y="685800"/>
                  </a:lnTo>
                  <a:cubicBezTo>
                    <a:pt x="257629" y="658586"/>
                    <a:pt x="256721" y="631371"/>
                    <a:pt x="255814" y="604157"/>
                  </a:cubicBezTo>
                  <a:lnTo>
                    <a:pt x="253093" y="514350"/>
                  </a:lnTo>
                  <a:lnTo>
                    <a:pt x="247650" y="429986"/>
                  </a:lnTo>
                  <a:lnTo>
                    <a:pt x="239486" y="348343"/>
                  </a:lnTo>
                  <a:lnTo>
                    <a:pt x="231321" y="307521"/>
                  </a:lnTo>
                  <a:lnTo>
                    <a:pt x="223157" y="277586"/>
                  </a:lnTo>
                  <a:lnTo>
                    <a:pt x="212271" y="242207"/>
                  </a:lnTo>
                  <a:lnTo>
                    <a:pt x="195943" y="206828"/>
                  </a:lnTo>
                  <a:lnTo>
                    <a:pt x="176893" y="176893"/>
                  </a:lnTo>
                  <a:lnTo>
                    <a:pt x="152400" y="149678"/>
                  </a:lnTo>
                  <a:lnTo>
                    <a:pt x="119743" y="119743"/>
                  </a:lnTo>
                  <a:lnTo>
                    <a:pt x="89807" y="95250"/>
                  </a:lnTo>
                  <a:lnTo>
                    <a:pt x="54428" y="70757"/>
                  </a:lnTo>
                  <a:lnTo>
                    <a:pt x="21771" y="51707"/>
                  </a:lnTo>
                  <a:lnTo>
                    <a:pt x="8164" y="43543"/>
                  </a:lnTo>
                  <a:lnTo>
                    <a:pt x="0" y="21771"/>
                  </a:lnTo>
                  <a:lnTo>
                    <a:pt x="2721" y="8164"/>
                  </a:lnTo>
                  <a:lnTo>
                    <a:pt x="16328" y="0"/>
                  </a:lnTo>
                  <a:lnTo>
                    <a:pt x="46264" y="2721"/>
                  </a:lnTo>
                  <a:lnTo>
                    <a:pt x="103414" y="8164"/>
                  </a:lnTo>
                  <a:lnTo>
                    <a:pt x="157843" y="13607"/>
                  </a:lnTo>
                  <a:lnTo>
                    <a:pt x="228600" y="27214"/>
                  </a:lnTo>
                  <a:lnTo>
                    <a:pt x="329293" y="57150"/>
                  </a:lnTo>
                  <a:lnTo>
                    <a:pt x="378278" y="73478"/>
                  </a:lnTo>
                  <a:lnTo>
                    <a:pt x="449036" y="108857"/>
                  </a:lnTo>
                  <a:lnTo>
                    <a:pt x="514350" y="152400"/>
                  </a:lnTo>
                  <a:lnTo>
                    <a:pt x="552450" y="182336"/>
                  </a:lnTo>
                  <a:lnTo>
                    <a:pt x="582386" y="209550"/>
                  </a:lnTo>
                  <a:lnTo>
                    <a:pt x="595993" y="236764"/>
                  </a:lnTo>
                  <a:lnTo>
                    <a:pt x="598714" y="250371"/>
                  </a:lnTo>
                  <a:lnTo>
                    <a:pt x="601436" y="277586"/>
                  </a:lnTo>
                  <a:lnTo>
                    <a:pt x="595993" y="315686"/>
                  </a:lnTo>
                  <a:lnTo>
                    <a:pt x="585107" y="356507"/>
                  </a:lnTo>
                  <a:lnTo>
                    <a:pt x="563336" y="405493"/>
                  </a:lnTo>
                  <a:lnTo>
                    <a:pt x="549728" y="429986"/>
                  </a:lnTo>
                  <a:lnTo>
                    <a:pt x="538843" y="498021"/>
                  </a:lnTo>
                  <a:lnTo>
                    <a:pt x="530678" y="579664"/>
                  </a:lnTo>
                  <a:lnTo>
                    <a:pt x="525236" y="672193"/>
                  </a:lnTo>
                  <a:lnTo>
                    <a:pt x="527957" y="737507"/>
                  </a:lnTo>
                  <a:lnTo>
                    <a:pt x="527957" y="914400"/>
                  </a:lnTo>
                  <a:lnTo>
                    <a:pt x="500743" y="1379764"/>
                  </a:lnTo>
                  <a:lnTo>
                    <a:pt x="503464" y="1529443"/>
                  </a:lnTo>
                  <a:lnTo>
                    <a:pt x="489857" y="1875064"/>
                  </a:lnTo>
                  <a:lnTo>
                    <a:pt x="478971" y="2106386"/>
                  </a:lnTo>
                  <a:lnTo>
                    <a:pt x="258536" y="2133600"/>
                  </a:lnTo>
                  <a:lnTo>
                    <a:pt x="258536" y="1899557"/>
                  </a:lnTo>
                  <a:lnTo>
                    <a:pt x="258536" y="1692728"/>
                  </a:lnTo>
                  <a:lnTo>
                    <a:pt x="258536" y="10776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6">
              <a:extLst>
                <a:ext uri="{FF2B5EF4-FFF2-40B4-BE49-F238E27FC236}">
                  <a16:creationId xmlns:a16="http://schemas.microsoft.com/office/drawing/2014/main" id="{8AAB833B-0583-46D5-A5FD-42660254A001}"/>
                </a:ext>
              </a:extLst>
            </p:cNvPr>
            <p:cNvSpPr/>
            <p:nvPr/>
          </p:nvSpPr>
          <p:spPr>
            <a:xfrm>
              <a:off x="4421187" y="2757488"/>
              <a:ext cx="2133600" cy="482600"/>
            </a:xfrm>
            <a:custGeom>
              <a:avLst/>
              <a:gdLst>
                <a:gd name="connsiteX0" fmla="*/ 814388 w 2133600"/>
                <a:gd name="connsiteY0" fmla="*/ 200025 h 483393"/>
                <a:gd name="connsiteX1" fmla="*/ 597694 w 2133600"/>
                <a:gd name="connsiteY1" fmla="*/ 230981 h 483393"/>
                <a:gd name="connsiteX2" fmla="*/ 431007 w 2133600"/>
                <a:gd name="connsiteY2" fmla="*/ 254793 h 483393"/>
                <a:gd name="connsiteX3" fmla="*/ 357188 w 2133600"/>
                <a:gd name="connsiteY3" fmla="*/ 264318 h 483393"/>
                <a:gd name="connsiteX4" fmla="*/ 304800 w 2133600"/>
                <a:gd name="connsiteY4" fmla="*/ 269081 h 483393"/>
                <a:gd name="connsiteX5" fmla="*/ 261938 w 2133600"/>
                <a:gd name="connsiteY5" fmla="*/ 273843 h 483393"/>
                <a:gd name="connsiteX6" fmla="*/ 211932 w 2133600"/>
                <a:gd name="connsiteY6" fmla="*/ 271462 h 483393"/>
                <a:gd name="connsiteX7" fmla="*/ 173832 w 2133600"/>
                <a:gd name="connsiteY7" fmla="*/ 264318 h 483393"/>
                <a:gd name="connsiteX8" fmla="*/ 128588 w 2133600"/>
                <a:gd name="connsiteY8" fmla="*/ 254793 h 483393"/>
                <a:gd name="connsiteX9" fmla="*/ 90488 w 2133600"/>
                <a:gd name="connsiteY9" fmla="*/ 240506 h 483393"/>
                <a:gd name="connsiteX10" fmla="*/ 57150 w 2133600"/>
                <a:gd name="connsiteY10" fmla="*/ 223837 h 483393"/>
                <a:gd name="connsiteX11" fmla="*/ 33338 w 2133600"/>
                <a:gd name="connsiteY11" fmla="*/ 209550 h 483393"/>
                <a:gd name="connsiteX12" fmla="*/ 16669 w 2133600"/>
                <a:gd name="connsiteY12" fmla="*/ 207168 h 483393"/>
                <a:gd name="connsiteX13" fmla="*/ 2382 w 2133600"/>
                <a:gd name="connsiteY13" fmla="*/ 214312 h 483393"/>
                <a:gd name="connsiteX14" fmla="*/ 0 w 2133600"/>
                <a:gd name="connsiteY14" fmla="*/ 235743 h 483393"/>
                <a:gd name="connsiteX15" fmla="*/ 9525 w 2133600"/>
                <a:gd name="connsiteY15" fmla="*/ 269081 h 483393"/>
                <a:gd name="connsiteX16" fmla="*/ 47625 w 2133600"/>
                <a:gd name="connsiteY16" fmla="*/ 316706 h 483393"/>
                <a:gd name="connsiteX17" fmla="*/ 78582 w 2133600"/>
                <a:gd name="connsiteY17" fmla="*/ 350043 h 483393"/>
                <a:gd name="connsiteX18" fmla="*/ 128588 w 2133600"/>
                <a:gd name="connsiteY18" fmla="*/ 390525 h 483393"/>
                <a:gd name="connsiteX19" fmla="*/ 169069 w 2133600"/>
                <a:gd name="connsiteY19" fmla="*/ 416718 h 483393"/>
                <a:gd name="connsiteX20" fmla="*/ 197644 w 2133600"/>
                <a:gd name="connsiteY20" fmla="*/ 433387 h 483393"/>
                <a:gd name="connsiteX21" fmla="*/ 238125 w 2133600"/>
                <a:gd name="connsiteY21" fmla="*/ 452437 h 483393"/>
                <a:gd name="connsiteX22" fmla="*/ 266700 w 2133600"/>
                <a:gd name="connsiteY22" fmla="*/ 464343 h 483393"/>
                <a:gd name="connsiteX23" fmla="*/ 307182 w 2133600"/>
                <a:gd name="connsiteY23" fmla="*/ 478631 h 483393"/>
                <a:gd name="connsiteX24" fmla="*/ 342900 w 2133600"/>
                <a:gd name="connsiteY24" fmla="*/ 483393 h 483393"/>
                <a:gd name="connsiteX25" fmla="*/ 373857 w 2133600"/>
                <a:gd name="connsiteY25" fmla="*/ 481012 h 483393"/>
                <a:gd name="connsiteX26" fmla="*/ 404813 w 2133600"/>
                <a:gd name="connsiteY26" fmla="*/ 476250 h 483393"/>
                <a:gd name="connsiteX27" fmla="*/ 438150 w 2133600"/>
                <a:gd name="connsiteY27" fmla="*/ 466725 h 483393"/>
                <a:gd name="connsiteX28" fmla="*/ 478632 w 2133600"/>
                <a:gd name="connsiteY28" fmla="*/ 445293 h 483393"/>
                <a:gd name="connsiteX29" fmla="*/ 509588 w 2133600"/>
                <a:gd name="connsiteY29" fmla="*/ 428625 h 483393"/>
                <a:gd name="connsiteX30" fmla="*/ 561975 w 2133600"/>
                <a:gd name="connsiteY30" fmla="*/ 419100 h 483393"/>
                <a:gd name="connsiteX31" fmla="*/ 733425 w 2133600"/>
                <a:gd name="connsiteY31" fmla="*/ 395287 h 483393"/>
                <a:gd name="connsiteX32" fmla="*/ 885825 w 2133600"/>
                <a:gd name="connsiteY32" fmla="*/ 369093 h 483393"/>
                <a:gd name="connsiteX33" fmla="*/ 997744 w 2133600"/>
                <a:gd name="connsiteY33" fmla="*/ 350043 h 483393"/>
                <a:gd name="connsiteX34" fmla="*/ 1190625 w 2133600"/>
                <a:gd name="connsiteY34" fmla="*/ 338137 h 483393"/>
                <a:gd name="connsiteX35" fmla="*/ 1373982 w 2133600"/>
                <a:gd name="connsiteY35" fmla="*/ 309562 h 483393"/>
                <a:gd name="connsiteX36" fmla="*/ 1564482 w 2133600"/>
                <a:gd name="connsiteY36" fmla="*/ 280987 h 483393"/>
                <a:gd name="connsiteX37" fmla="*/ 1733550 w 2133600"/>
                <a:gd name="connsiteY37" fmla="*/ 254793 h 483393"/>
                <a:gd name="connsiteX38" fmla="*/ 1821657 w 2133600"/>
                <a:gd name="connsiteY38" fmla="*/ 242887 h 483393"/>
                <a:gd name="connsiteX39" fmla="*/ 1866900 w 2133600"/>
                <a:gd name="connsiteY39" fmla="*/ 245268 h 483393"/>
                <a:gd name="connsiteX40" fmla="*/ 1950244 w 2133600"/>
                <a:gd name="connsiteY40" fmla="*/ 238125 h 483393"/>
                <a:gd name="connsiteX41" fmla="*/ 2040732 w 2133600"/>
                <a:gd name="connsiteY41" fmla="*/ 226218 h 483393"/>
                <a:gd name="connsiteX42" fmla="*/ 2097882 w 2133600"/>
                <a:gd name="connsiteY42" fmla="*/ 216693 h 483393"/>
                <a:gd name="connsiteX43" fmla="*/ 2116932 w 2133600"/>
                <a:gd name="connsiteY43" fmla="*/ 207168 h 483393"/>
                <a:gd name="connsiteX44" fmla="*/ 2126457 w 2133600"/>
                <a:gd name="connsiteY44" fmla="*/ 195262 h 483393"/>
                <a:gd name="connsiteX45" fmla="*/ 2131219 w 2133600"/>
                <a:gd name="connsiteY45" fmla="*/ 178593 h 483393"/>
                <a:gd name="connsiteX46" fmla="*/ 2133600 w 2133600"/>
                <a:gd name="connsiteY46" fmla="*/ 152400 h 483393"/>
                <a:gd name="connsiteX47" fmla="*/ 2128838 w 2133600"/>
                <a:gd name="connsiteY47" fmla="*/ 133350 h 483393"/>
                <a:gd name="connsiteX48" fmla="*/ 2121694 w 2133600"/>
                <a:gd name="connsiteY48" fmla="*/ 111918 h 483393"/>
                <a:gd name="connsiteX49" fmla="*/ 2107407 w 2133600"/>
                <a:gd name="connsiteY49" fmla="*/ 92868 h 483393"/>
                <a:gd name="connsiteX50" fmla="*/ 2085975 w 2133600"/>
                <a:gd name="connsiteY50" fmla="*/ 73818 h 483393"/>
                <a:gd name="connsiteX51" fmla="*/ 2062163 w 2133600"/>
                <a:gd name="connsiteY51" fmla="*/ 59531 h 483393"/>
                <a:gd name="connsiteX52" fmla="*/ 2019300 w 2133600"/>
                <a:gd name="connsiteY52" fmla="*/ 40481 h 483393"/>
                <a:gd name="connsiteX53" fmla="*/ 1940719 w 2133600"/>
                <a:gd name="connsiteY53" fmla="*/ 14287 h 483393"/>
                <a:gd name="connsiteX54" fmla="*/ 1874044 w 2133600"/>
                <a:gd name="connsiteY54" fmla="*/ 0 h 483393"/>
                <a:gd name="connsiteX55" fmla="*/ 1857375 w 2133600"/>
                <a:gd name="connsiteY55" fmla="*/ 0 h 483393"/>
                <a:gd name="connsiteX56" fmla="*/ 1802607 w 2133600"/>
                <a:gd name="connsiteY56" fmla="*/ 16668 h 483393"/>
                <a:gd name="connsiteX57" fmla="*/ 1704975 w 2133600"/>
                <a:gd name="connsiteY57" fmla="*/ 54768 h 483393"/>
                <a:gd name="connsiteX58" fmla="*/ 1664494 w 2133600"/>
                <a:gd name="connsiteY58" fmla="*/ 71437 h 483393"/>
                <a:gd name="connsiteX59" fmla="*/ 1514475 w 2133600"/>
                <a:gd name="connsiteY59" fmla="*/ 100012 h 483393"/>
                <a:gd name="connsiteX60" fmla="*/ 1393032 w 2133600"/>
                <a:gd name="connsiteY60" fmla="*/ 116681 h 483393"/>
                <a:gd name="connsiteX61" fmla="*/ 1302544 w 2133600"/>
                <a:gd name="connsiteY61" fmla="*/ 126206 h 483393"/>
                <a:gd name="connsiteX62" fmla="*/ 1212057 w 2133600"/>
                <a:gd name="connsiteY62" fmla="*/ 133350 h 483393"/>
                <a:gd name="connsiteX63" fmla="*/ 978694 w 2133600"/>
                <a:gd name="connsiteY63" fmla="*/ 176212 h 483393"/>
                <a:gd name="connsiteX64" fmla="*/ 814388 w 2133600"/>
                <a:gd name="connsiteY64" fmla="*/ 200025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33600" h="483393">
                  <a:moveTo>
                    <a:pt x="814388" y="200025"/>
                  </a:moveTo>
                  <a:lnTo>
                    <a:pt x="597694" y="230981"/>
                  </a:lnTo>
                  <a:lnTo>
                    <a:pt x="431007" y="254793"/>
                  </a:lnTo>
                  <a:lnTo>
                    <a:pt x="357188" y="264318"/>
                  </a:lnTo>
                  <a:lnTo>
                    <a:pt x="304800" y="269081"/>
                  </a:lnTo>
                  <a:lnTo>
                    <a:pt x="261938" y="273843"/>
                  </a:lnTo>
                  <a:lnTo>
                    <a:pt x="211932" y="271462"/>
                  </a:lnTo>
                  <a:lnTo>
                    <a:pt x="173832" y="264318"/>
                  </a:lnTo>
                  <a:lnTo>
                    <a:pt x="128588" y="254793"/>
                  </a:lnTo>
                  <a:lnTo>
                    <a:pt x="90488" y="240506"/>
                  </a:lnTo>
                  <a:lnTo>
                    <a:pt x="57150" y="223837"/>
                  </a:lnTo>
                  <a:lnTo>
                    <a:pt x="33338" y="209550"/>
                  </a:lnTo>
                  <a:lnTo>
                    <a:pt x="16669" y="207168"/>
                  </a:lnTo>
                  <a:lnTo>
                    <a:pt x="2382" y="214312"/>
                  </a:lnTo>
                  <a:lnTo>
                    <a:pt x="0" y="235743"/>
                  </a:lnTo>
                  <a:lnTo>
                    <a:pt x="9525" y="269081"/>
                  </a:lnTo>
                  <a:lnTo>
                    <a:pt x="47625" y="316706"/>
                  </a:lnTo>
                  <a:lnTo>
                    <a:pt x="78582" y="350043"/>
                  </a:lnTo>
                  <a:lnTo>
                    <a:pt x="128588" y="390525"/>
                  </a:lnTo>
                  <a:lnTo>
                    <a:pt x="169069" y="416718"/>
                  </a:lnTo>
                  <a:lnTo>
                    <a:pt x="197644" y="433387"/>
                  </a:lnTo>
                  <a:lnTo>
                    <a:pt x="238125" y="452437"/>
                  </a:lnTo>
                  <a:lnTo>
                    <a:pt x="266700" y="464343"/>
                  </a:lnTo>
                  <a:lnTo>
                    <a:pt x="307182" y="478631"/>
                  </a:lnTo>
                  <a:lnTo>
                    <a:pt x="342900" y="483393"/>
                  </a:lnTo>
                  <a:lnTo>
                    <a:pt x="373857" y="481012"/>
                  </a:lnTo>
                  <a:lnTo>
                    <a:pt x="404813" y="476250"/>
                  </a:lnTo>
                  <a:lnTo>
                    <a:pt x="438150" y="466725"/>
                  </a:lnTo>
                  <a:lnTo>
                    <a:pt x="478632" y="445293"/>
                  </a:lnTo>
                  <a:lnTo>
                    <a:pt x="509588" y="428625"/>
                  </a:lnTo>
                  <a:lnTo>
                    <a:pt x="561975" y="419100"/>
                  </a:lnTo>
                  <a:lnTo>
                    <a:pt x="733425" y="395287"/>
                  </a:lnTo>
                  <a:lnTo>
                    <a:pt x="885825" y="369093"/>
                  </a:lnTo>
                  <a:lnTo>
                    <a:pt x="997744" y="350043"/>
                  </a:lnTo>
                  <a:lnTo>
                    <a:pt x="1190625" y="338137"/>
                  </a:lnTo>
                  <a:lnTo>
                    <a:pt x="1373982" y="309562"/>
                  </a:lnTo>
                  <a:lnTo>
                    <a:pt x="1564482" y="280987"/>
                  </a:lnTo>
                  <a:lnTo>
                    <a:pt x="1733550" y="254793"/>
                  </a:lnTo>
                  <a:lnTo>
                    <a:pt x="1821657" y="242887"/>
                  </a:lnTo>
                  <a:lnTo>
                    <a:pt x="1866900" y="245268"/>
                  </a:lnTo>
                  <a:lnTo>
                    <a:pt x="1950244" y="238125"/>
                  </a:lnTo>
                  <a:lnTo>
                    <a:pt x="2040732" y="226218"/>
                  </a:lnTo>
                  <a:lnTo>
                    <a:pt x="2097882" y="216693"/>
                  </a:lnTo>
                  <a:lnTo>
                    <a:pt x="2116932" y="207168"/>
                  </a:lnTo>
                  <a:lnTo>
                    <a:pt x="2126457" y="195262"/>
                  </a:lnTo>
                  <a:lnTo>
                    <a:pt x="2131219" y="178593"/>
                  </a:lnTo>
                  <a:lnTo>
                    <a:pt x="2133600" y="152400"/>
                  </a:lnTo>
                  <a:lnTo>
                    <a:pt x="2128838" y="133350"/>
                  </a:lnTo>
                  <a:lnTo>
                    <a:pt x="2121694" y="111918"/>
                  </a:lnTo>
                  <a:lnTo>
                    <a:pt x="2107407" y="92868"/>
                  </a:lnTo>
                  <a:lnTo>
                    <a:pt x="2085975" y="73818"/>
                  </a:lnTo>
                  <a:lnTo>
                    <a:pt x="2062163" y="59531"/>
                  </a:lnTo>
                  <a:lnTo>
                    <a:pt x="2019300" y="40481"/>
                  </a:lnTo>
                  <a:lnTo>
                    <a:pt x="1940719" y="14287"/>
                  </a:lnTo>
                  <a:lnTo>
                    <a:pt x="1874044" y="0"/>
                  </a:lnTo>
                  <a:lnTo>
                    <a:pt x="1857375" y="0"/>
                  </a:lnTo>
                  <a:lnTo>
                    <a:pt x="1802607" y="16668"/>
                  </a:lnTo>
                  <a:lnTo>
                    <a:pt x="1704975" y="54768"/>
                  </a:lnTo>
                  <a:lnTo>
                    <a:pt x="1664494" y="71437"/>
                  </a:lnTo>
                  <a:lnTo>
                    <a:pt x="1514475" y="100012"/>
                  </a:lnTo>
                  <a:lnTo>
                    <a:pt x="1393032" y="116681"/>
                  </a:lnTo>
                  <a:lnTo>
                    <a:pt x="1302544" y="126206"/>
                  </a:lnTo>
                  <a:lnTo>
                    <a:pt x="1212057" y="133350"/>
                  </a:lnTo>
                  <a:lnTo>
                    <a:pt x="978694" y="176212"/>
                  </a:lnTo>
                  <a:lnTo>
                    <a:pt x="814388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9">
              <a:extLst>
                <a:ext uri="{FF2B5EF4-FFF2-40B4-BE49-F238E27FC236}">
                  <a16:creationId xmlns:a16="http://schemas.microsoft.com/office/drawing/2014/main" id="{4B404274-57B8-4468-AB3F-D4A31A9D716F}"/>
                </a:ext>
              </a:extLst>
            </p:cNvPr>
            <p:cNvSpPr/>
            <p:nvPr/>
          </p:nvSpPr>
          <p:spPr>
            <a:xfrm>
              <a:off x="3902075" y="3386138"/>
              <a:ext cx="3271838" cy="609600"/>
            </a:xfrm>
            <a:custGeom>
              <a:avLst/>
              <a:gdLst>
                <a:gd name="connsiteX0" fmla="*/ 1058635 w 3271157"/>
                <a:gd name="connsiteY0" fmla="*/ 263979 h 609600"/>
                <a:gd name="connsiteX1" fmla="*/ 808264 w 3271157"/>
                <a:gd name="connsiteY1" fmla="*/ 299357 h 609600"/>
                <a:gd name="connsiteX2" fmla="*/ 612321 w 3271157"/>
                <a:gd name="connsiteY2" fmla="*/ 326572 h 609600"/>
                <a:gd name="connsiteX3" fmla="*/ 465364 w 3271157"/>
                <a:gd name="connsiteY3" fmla="*/ 345622 h 609600"/>
                <a:gd name="connsiteX4" fmla="*/ 367392 w 3271157"/>
                <a:gd name="connsiteY4" fmla="*/ 356507 h 609600"/>
                <a:gd name="connsiteX5" fmla="*/ 277585 w 3271157"/>
                <a:gd name="connsiteY5" fmla="*/ 364672 h 609600"/>
                <a:gd name="connsiteX6" fmla="*/ 195942 w 3271157"/>
                <a:gd name="connsiteY6" fmla="*/ 367393 h 609600"/>
                <a:gd name="connsiteX7" fmla="*/ 103414 w 3271157"/>
                <a:gd name="connsiteY7" fmla="*/ 359229 h 609600"/>
                <a:gd name="connsiteX8" fmla="*/ 46264 w 3271157"/>
                <a:gd name="connsiteY8" fmla="*/ 351064 h 609600"/>
                <a:gd name="connsiteX9" fmla="*/ 16328 w 3271157"/>
                <a:gd name="connsiteY9" fmla="*/ 348343 h 609600"/>
                <a:gd name="connsiteX10" fmla="*/ 2721 w 3271157"/>
                <a:gd name="connsiteY10" fmla="*/ 353786 h 609600"/>
                <a:gd name="connsiteX11" fmla="*/ 0 w 3271157"/>
                <a:gd name="connsiteY11" fmla="*/ 372836 h 609600"/>
                <a:gd name="connsiteX12" fmla="*/ 8164 w 3271157"/>
                <a:gd name="connsiteY12" fmla="*/ 391886 h 609600"/>
                <a:gd name="connsiteX13" fmla="*/ 51707 w 3271157"/>
                <a:gd name="connsiteY13" fmla="*/ 427264 h 609600"/>
                <a:gd name="connsiteX14" fmla="*/ 201385 w 3271157"/>
                <a:gd name="connsiteY14" fmla="*/ 517072 h 609600"/>
                <a:gd name="connsiteX15" fmla="*/ 293914 w 3271157"/>
                <a:gd name="connsiteY15" fmla="*/ 563336 h 609600"/>
                <a:gd name="connsiteX16" fmla="*/ 326571 w 3271157"/>
                <a:gd name="connsiteY16" fmla="*/ 579664 h 609600"/>
                <a:gd name="connsiteX17" fmla="*/ 353785 w 3271157"/>
                <a:gd name="connsiteY17" fmla="*/ 595993 h 609600"/>
                <a:gd name="connsiteX18" fmla="*/ 381000 w 3271157"/>
                <a:gd name="connsiteY18" fmla="*/ 604157 h 609600"/>
                <a:gd name="connsiteX19" fmla="*/ 419100 w 3271157"/>
                <a:gd name="connsiteY19" fmla="*/ 609600 h 609600"/>
                <a:gd name="connsiteX20" fmla="*/ 470807 w 3271157"/>
                <a:gd name="connsiteY20" fmla="*/ 601436 h 609600"/>
                <a:gd name="connsiteX21" fmla="*/ 533400 w 3271157"/>
                <a:gd name="connsiteY21" fmla="*/ 582386 h 609600"/>
                <a:gd name="connsiteX22" fmla="*/ 587828 w 3271157"/>
                <a:gd name="connsiteY22" fmla="*/ 555172 h 609600"/>
                <a:gd name="connsiteX23" fmla="*/ 696685 w 3271157"/>
                <a:gd name="connsiteY23" fmla="*/ 522514 h 609600"/>
                <a:gd name="connsiteX24" fmla="*/ 884464 w 3271157"/>
                <a:gd name="connsiteY24" fmla="*/ 476250 h 609600"/>
                <a:gd name="connsiteX25" fmla="*/ 1053192 w 3271157"/>
                <a:gd name="connsiteY25" fmla="*/ 443593 h 609600"/>
                <a:gd name="connsiteX26" fmla="*/ 1191985 w 3271157"/>
                <a:gd name="connsiteY26" fmla="*/ 416379 h 609600"/>
                <a:gd name="connsiteX27" fmla="*/ 1363435 w 3271157"/>
                <a:gd name="connsiteY27" fmla="*/ 375557 h 609600"/>
                <a:gd name="connsiteX28" fmla="*/ 1586592 w 3271157"/>
                <a:gd name="connsiteY28" fmla="*/ 353786 h 609600"/>
                <a:gd name="connsiteX29" fmla="*/ 1864178 w 3271157"/>
                <a:gd name="connsiteY29" fmla="*/ 323850 h 609600"/>
                <a:gd name="connsiteX30" fmla="*/ 2155371 w 3271157"/>
                <a:gd name="connsiteY30" fmla="*/ 299357 h 609600"/>
                <a:gd name="connsiteX31" fmla="*/ 2310492 w 3271157"/>
                <a:gd name="connsiteY31" fmla="*/ 288472 h 609600"/>
                <a:gd name="connsiteX32" fmla="*/ 2411185 w 3271157"/>
                <a:gd name="connsiteY32" fmla="*/ 285750 h 609600"/>
                <a:gd name="connsiteX33" fmla="*/ 2569028 w 3271157"/>
                <a:gd name="connsiteY33" fmla="*/ 285750 h 609600"/>
                <a:gd name="connsiteX34" fmla="*/ 2835728 w 3271157"/>
                <a:gd name="connsiteY34" fmla="*/ 285750 h 609600"/>
                <a:gd name="connsiteX35" fmla="*/ 3050721 w 3271157"/>
                <a:gd name="connsiteY35" fmla="*/ 285750 h 609600"/>
                <a:gd name="connsiteX36" fmla="*/ 3159578 w 3271157"/>
                <a:gd name="connsiteY36" fmla="*/ 285750 h 609600"/>
                <a:gd name="connsiteX37" fmla="*/ 3203121 w 3271157"/>
                <a:gd name="connsiteY37" fmla="*/ 283029 h 609600"/>
                <a:gd name="connsiteX38" fmla="*/ 3227614 w 3271157"/>
                <a:gd name="connsiteY38" fmla="*/ 274864 h 609600"/>
                <a:gd name="connsiteX39" fmla="*/ 3249385 w 3271157"/>
                <a:gd name="connsiteY39" fmla="*/ 258536 h 609600"/>
                <a:gd name="connsiteX40" fmla="*/ 3265714 w 3271157"/>
                <a:gd name="connsiteY40" fmla="*/ 236764 h 609600"/>
                <a:gd name="connsiteX41" fmla="*/ 3271157 w 3271157"/>
                <a:gd name="connsiteY41" fmla="*/ 209550 h 609600"/>
                <a:gd name="connsiteX42" fmla="*/ 3271157 w 3271157"/>
                <a:gd name="connsiteY42" fmla="*/ 182336 h 609600"/>
                <a:gd name="connsiteX43" fmla="*/ 3262992 w 3271157"/>
                <a:gd name="connsiteY43" fmla="*/ 157843 h 609600"/>
                <a:gd name="connsiteX44" fmla="*/ 3249385 w 3271157"/>
                <a:gd name="connsiteY44" fmla="*/ 138793 h 609600"/>
                <a:gd name="connsiteX45" fmla="*/ 3233057 w 3271157"/>
                <a:gd name="connsiteY45" fmla="*/ 125186 h 609600"/>
                <a:gd name="connsiteX46" fmla="*/ 3200400 w 3271157"/>
                <a:gd name="connsiteY46" fmla="*/ 103414 h 609600"/>
                <a:gd name="connsiteX47" fmla="*/ 3145971 w 3271157"/>
                <a:gd name="connsiteY47" fmla="*/ 76200 h 609600"/>
                <a:gd name="connsiteX48" fmla="*/ 3075214 w 3271157"/>
                <a:gd name="connsiteY48" fmla="*/ 51707 h 609600"/>
                <a:gd name="connsiteX49" fmla="*/ 3004457 w 3271157"/>
                <a:gd name="connsiteY49" fmla="*/ 29936 h 609600"/>
                <a:gd name="connsiteX50" fmla="*/ 2936421 w 3271157"/>
                <a:gd name="connsiteY50" fmla="*/ 16329 h 609600"/>
                <a:gd name="connsiteX51" fmla="*/ 2857500 w 3271157"/>
                <a:gd name="connsiteY51" fmla="*/ 0 h 609600"/>
                <a:gd name="connsiteX52" fmla="*/ 2824842 w 3271157"/>
                <a:gd name="connsiteY52" fmla="*/ 0 h 609600"/>
                <a:gd name="connsiteX53" fmla="*/ 2770414 w 3271157"/>
                <a:gd name="connsiteY53" fmla="*/ 13607 h 609600"/>
                <a:gd name="connsiteX54" fmla="*/ 2598964 w 3271157"/>
                <a:gd name="connsiteY54" fmla="*/ 59872 h 609600"/>
                <a:gd name="connsiteX55" fmla="*/ 2520042 w 3271157"/>
                <a:gd name="connsiteY55" fmla="*/ 84364 h 609600"/>
                <a:gd name="connsiteX56" fmla="*/ 2468335 w 3271157"/>
                <a:gd name="connsiteY56" fmla="*/ 89807 h 609600"/>
                <a:gd name="connsiteX57" fmla="*/ 2247900 w 3271157"/>
                <a:gd name="connsiteY57" fmla="*/ 103414 h 609600"/>
                <a:gd name="connsiteX58" fmla="*/ 2071007 w 3271157"/>
                <a:gd name="connsiteY58" fmla="*/ 117022 h 609600"/>
                <a:gd name="connsiteX59" fmla="*/ 1891392 w 3271157"/>
                <a:gd name="connsiteY59" fmla="*/ 133350 h 609600"/>
                <a:gd name="connsiteX60" fmla="*/ 1698171 w 3271157"/>
                <a:gd name="connsiteY60" fmla="*/ 155122 h 609600"/>
                <a:gd name="connsiteX61" fmla="*/ 1472292 w 3271157"/>
                <a:gd name="connsiteY61" fmla="*/ 201386 h 609600"/>
                <a:gd name="connsiteX62" fmla="*/ 1260021 w 3271157"/>
                <a:gd name="connsiteY62" fmla="*/ 234043 h 609600"/>
                <a:gd name="connsiteX63" fmla="*/ 1058635 w 3271157"/>
                <a:gd name="connsiteY63" fmla="*/ 263979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1157" h="609600">
                  <a:moveTo>
                    <a:pt x="1058635" y="263979"/>
                  </a:moveTo>
                  <a:lnTo>
                    <a:pt x="808264" y="299357"/>
                  </a:lnTo>
                  <a:lnTo>
                    <a:pt x="612321" y="326572"/>
                  </a:lnTo>
                  <a:lnTo>
                    <a:pt x="465364" y="345622"/>
                  </a:lnTo>
                  <a:lnTo>
                    <a:pt x="367392" y="356507"/>
                  </a:lnTo>
                  <a:lnTo>
                    <a:pt x="277585" y="364672"/>
                  </a:lnTo>
                  <a:lnTo>
                    <a:pt x="195942" y="367393"/>
                  </a:lnTo>
                  <a:lnTo>
                    <a:pt x="103414" y="359229"/>
                  </a:lnTo>
                  <a:lnTo>
                    <a:pt x="46264" y="351064"/>
                  </a:lnTo>
                  <a:lnTo>
                    <a:pt x="16328" y="348343"/>
                  </a:lnTo>
                  <a:lnTo>
                    <a:pt x="2721" y="353786"/>
                  </a:lnTo>
                  <a:lnTo>
                    <a:pt x="0" y="372836"/>
                  </a:lnTo>
                  <a:lnTo>
                    <a:pt x="8164" y="391886"/>
                  </a:lnTo>
                  <a:lnTo>
                    <a:pt x="51707" y="427264"/>
                  </a:lnTo>
                  <a:lnTo>
                    <a:pt x="201385" y="517072"/>
                  </a:lnTo>
                  <a:lnTo>
                    <a:pt x="293914" y="563336"/>
                  </a:lnTo>
                  <a:lnTo>
                    <a:pt x="326571" y="579664"/>
                  </a:lnTo>
                  <a:lnTo>
                    <a:pt x="353785" y="595993"/>
                  </a:lnTo>
                  <a:lnTo>
                    <a:pt x="381000" y="604157"/>
                  </a:lnTo>
                  <a:lnTo>
                    <a:pt x="419100" y="609600"/>
                  </a:lnTo>
                  <a:lnTo>
                    <a:pt x="470807" y="601436"/>
                  </a:lnTo>
                  <a:lnTo>
                    <a:pt x="533400" y="582386"/>
                  </a:lnTo>
                  <a:lnTo>
                    <a:pt x="587828" y="555172"/>
                  </a:lnTo>
                  <a:lnTo>
                    <a:pt x="696685" y="522514"/>
                  </a:lnTo>
                  <a:lnTo>
                    <a:pt x="884464" y="476250"/>
                  </a:lnTo>
                  <a:lnTo>
                    <a:pt x="1053192" y="443593"/>
                  </a:lnTo>
                  <a:lnTo>
                    <a:pt x="1191985" y="416379"/>
                  </a:lnTo>
                  <a:lnTo>
                    <a:pt x="1363435" y="375557"/>
                  </a:lnTo>
                  <a:lnTo>
                    <a:pt x="1586592" y="353786"/>
                  </a:lnTo>
                  <a:lnTo>
                    <a:pt x="1864178" y="323850"/>
                  </a:lnTo>
                  <a:lnTo>
                    <a:pt x="2155371" y="299357"/>
                  </a:lnTo>
                  <a:lnTo>
                    <a:pt x="2310492" y="288472"/>
                  </a:lnTo>
                  <a:lnTo>
                    <a:pt x="2411185" y="285750"/>
                  </a:lnTo>
                  <a:lnTo>
                    <a:pt x="2569028" y="285750"/>
                  </a:lnTo>
                  <a:lnTo>
                    <a:pt x="2835728" y="285750"/>
                  </a:lnTo>
                  <a:lnTo>
                    <a:pt x="3050721" y="285750"/>
                  </a:lnTo>
                  <a:lnTo>
                    <a:pt x="3159578" y="285750"/>
                  </a:lnTo>
                  <a:lnTo>
                    <a:pt x="3203121" y="283029"/>
                  </a:lnTo>
                  <a:lnTo>
                    <a:pt x="3227614" y="274864"/>
                  </a:lnTo>
                  <a:lnTo>
                    <a:pt x="3249385" y="258536"/>
                  </a:lnTo>
                  <a:lnTo>
                    <a:pt x="3265714" y="236764"/>
                  </a:lnTo>
                  <a:lnTo>
                    <a:pt x="3271157" y="209550"/>
                  </a:lnTo>
                  <a:lnTo>
                    <a:pt x="3271157" y="182336"/>
                  </a:lnTo>
                  <a:lnTo>
                    <a:pt x="3262992" y="157843"/>
                  </a:lnTo>
                  <a:lnTo>
                    <a:pt x="3249385" y="138793"/>
                  </a:lnTo>
                  <a:lnTo>
                    <a:pt x="3233057" y="125186"/>
                  </a:lnTo>
                  <a:lnTo>
                    <a:pt x="3200400" y="103414"/>
                  </a:lnTo>
                  <a:lnTo>
                    <a:pt x="3145971" y="76200"/>
                  </a:lnTo>
                  <a:lnTo>
                    <a:pt x="3075214" y="51707"/>
                  </a:lnTo>
                  <a:lnTo>
                    <a:pt x="3004457" y="29936"/>
                  </a:lnTo>
                  <a:lnTo>
                    <a:pt x="2936421" y="16329"/>
                  </a:lnTo>
                  <a:lnTo>
                    <a:pt x="2857500" y="0"/>
                  </a:lnTo>
                  <a:lnTo>
                    <a:pt x="2824842" y="0"/>
                  </a:lnTo>
                  <a:lnTo>
                    <a:pt x="2770414" y="13607"/>
                  </a:lnTo>
                  <a:lnTo>
                    <a:pt x="2598964" y="59872"/>
                  </a:lnTo>
                  <a:lnTo>
                    <a:pt x="2520042" y="84364"/>
                  </a:lnTo>
                  <a:lnTo>
                    <a:pt x="2468335" y="89807"/>
                  </a:lnTo>
                  <a:lnTo>
                    <a:pt x="2247900" y="103414"/>
                  </a:lnTo>
                  <a:lnTo>
                    <a:pt x="2071007" y="117022"/>
                  </a:lnTo>
                  <a:lnTo>
                    <a:pt x="1891392" y="133350"/>
                  </a:lnTo>
                  <a:lnTo>
                    <a:pt x="1698171" y="155122"/>
                  </a:lnTo>
                  <a:lnTo>
                    <a:pt x="1472292" y="201386"/>
                  </a:lnTo>
                  <a:lnTo>
                    <a:pt x="1260021" y="234043"/>
                  </a:lnTo>
                  <a:lnTo>
                    <a:pt x="1058635" y="2639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0">
              <a:extLst>
                <a:ext uri="{FF2B5EF4-FFF2-40B4-BE49-F238E27FC236}">
                  <a16:creationId xmlns:a16="http://schemas.microsoft.com/office/drawing/2014/main" id="{4A27C777-1501-4708-B7A3-A23CA72DCD21}"/>
                </a:ext>
              </a:extLst>
            </p:cNvPr>
            <p:cNvSpPr/>
            <p:nvPr/>
          </p:nvSpPr>
          <p:spPr>
            <a:xfrm>
              <a:off x="3808412" y="3724275"/>
              <a:ext cx="1628775" cy="1633538"/>
            </a:xfrm>
            <a:custGeom>
              <a:avLst/>
              <a:gdLst>
                <a:gd name="connsiteX0" fmla="*/ 904875 w 1628775"/>
                <a:gd name="connsiteY0" fmla="*/ 707231 h 1633538"/>
                <a:gd name="connsiteX1" fmla="*/ 964406 w 1628775"/>
                <a:gd name="connsiteY1" fmla="*/ 633413 h 1633538"/>
                <a:gd name="connsiteX2" fmla="*/ 1031081 w 1628775"/>
                <a:gd name="connsiteY2" fmla="*/ 550069 h 1633538"/>
                <a:gd name="connsiteX3" fmla="*/ 1092994 w 1628775"/>
                <a:gd name="connsiteY3" fmla="*/ 466725 h 1633538"/>
                <a:gd name="connsiteX4" fmla="*/ 1152525 w 1628775"/>
                <a:gd name="connsiteY4" fmla="*/ 381000 h 1633538"/>
                <a:gd name="connsiteX5" fmla="*/ 1207294 w 1628775"/>
                <a:gd name="connsiteY5" fmla="*/ 295275 h 1633538"/>
                <a:gd name="connsiteX6" fmla="*/ 1245394 w 1628775"/>
                <a:gd name="connsiteY6" fmla="*/ 233363 h 1633538"/>
                <a:gd name="connsiteX7" fmla="*/ 1264444 w 1628775"/>
                <a:gd name="connsiteY7" fmla="*/ 197644 h 1633538"/>
                <a:gd name="connsiteX8" fmla="*/ 1273969 w 1628775"/>
                <a:gd name="connsiteY8" fmla="*/ 173831 h 1633538"/>
                <a:gd name="connsiteX9" fmla="*/ 1278731 w 1628775"/>
                <a:gd name="connsiteY9" fmla="*/ 157163 h 1633538"/>
                <a:gd name="connsiteX10" fmla="*/ 1278731 w 1628775"/>
                <a:gd name="connsiteY10" fmla="*/ 135731 h 1633538"/>
                <a:gd name="connsiteX11" fmla="*/ 1273969 w 1628775"/>
                <a:gd name="connsiteY11" fmla="*/ 100013 h 1633538"/>
                <a:gd name="connsiteX12" fmla="*/ 1247775 w 1628775"/>
                <a:gd name="connsiteY12" fmla="*/ 19050 h 1633538"/>
                <a:gd name="connsiteX13" fmla="*/ 1447800 w 1628775"/>
                <a:gd name="connsiteY13" fmla="*/ 0 h 1633538"/>
                <a:gd name="connsiteX14" fmla="*/ 1519237 w 1628775"/>
                <a:gd name="connsiteY14" fmla="*/ 88106 h 1633538"/>
                <a:gd name="connsiteX15" fmla="*/ 1557337 w 1628775"/>
                <a:gd name="connsiteY15" fmla="*/ 128588 h 1633538"/>
                <a:gd name="connsiteX16" fmla="*/ 1581150 w 1628775"/>
                <a:gd name="connsiteY16" fmla="*/ 159544 h 1633538"/>
                <a:gd name="connsiteX17" fmla="*/ 1609725 w 1628775"/>
                <a:gd name="connsiteY17" fmla="*/ 195263 h 1633538"/>
                <a:gd name="connsiteX18" fmla="*/ 1619250 w 1628775"/>
                <a:gd name="connsiteY18" fmla="*/ 204788 h 1633538"/>
                <a:gd name="connsiteX19" fmla="*/ 1628775 w 1628775"/>
                <a:gd name="connsiteY19" fmla="*/ 226219 h 1633538"/>
                <a:gd name="connsiteX20" fmla="*/ 1628775 w 1628775"/>
                <a:gd name="connsiteY20" fmla="*/ 247650 h 1633538"/>
                <a:gd name="connsiteX21" fmla="*/ 1621631 w 1628775"/>
                <a:gd name="connsiteY21" fmla="*/ 271463 h 1633538"/>
                <a:gd name="connsiteX22" fmla="*/ 1602581 w 1628775"/>
                <a:gd name="connsiteY22" fmla="*/ 295275 h 1633538"/>
                <a:gd name="connsiteX23" fmla="*/ 1574006 w 1628775"/>
                <a:gd name="connsiteY23" fmla="*/ 316706 h 1633538"/>
                <a:gd name="connsiteX24" fmla="*/ 1547812 w 1628775"/>
                <a:gd name="connsiteY24" fmla="*/ 338138 h 1633538"/>
                <a:gd name="connsiteX25" fmla="*/ 1438275 w 1628775"/>
                <a:gd name="connsiteY25" fmla="*/ 461963 h 1633538"/>
                <a:gd name="connsiteX26" fmla="*/ 1271587 w 1628775"/>
                <a:gd name="connsiteY26" fmla="*/ 647700 h 1633538"/>
                <a:gd name="connsiteX27" fmla="*/ 1162050 w 1628775"/>
                <a:gd name="connsiteY27" fmla="*/ 771525 h 1633538"/>
                <a:gd name="connsiteX28" fmla="*/ 981075 w 1628775"/>
                <a:gd name="connsiteY28" fmla="*/ 947738 h 1633538"/>
                <a:gd name="connsiteX29" fmla="*/ 862012 w 1628775"/>
                <a:gd name="connsiteY29" fmla="*/ 1057275 h 1633538"/>
                <a:gd name="connsiteX30" fmla="*/ 657225 w 1628775"/>
                <a:gd name="connsiteY30" fmla="*/ 1223963 h 1633538"/>
                <a:gd name="connsiteX31" fmla="*/ 542925 w 1628775"/>
                <a:gd name="connsiteY31" fmla="*/ 1314450 h 1633538"/>
                <a:gd name="connsiteX32" fmla="*/ 364331 w 1628775"/>
                <a:gd name="connsiteY32" fmla="*/ 1435894 h 1633538"/>
                <a:gd name="connsiteX33" fmla="*/ 226219 w 1628775"/>
                <a:gd name="connsiteY33" fmla="*/ 1526381 h 1633538"/>
                <a:gd name="connsiteX34" fmla="*/ 64294 w 1628775"/>
                <a:gd name="connsiteY34" fmla="*/ 1621631 h 1633538"/>
                <a:gd name="connsiteX35" fmla="*/ 28575 w 1628775"/>
                <a:gd name="connsiteY35" fmla="*/ 1633538 h 1633538"/>
                <a:gd name="connsiteX36" fmla="*/ 11906 w 1628775"/>
                <a:gd name="connsiteY36" fmla="*/ 1633538 h 1633538"/>
                <a:gd name="connsiteX37" fmla="*/ 0 w 1628775"/>
                <a:gd name="connsiteY37" fmla="*/ 1624013 h 1633538"/>
                <a:gd name="connsiteX38" fmla="*/ 4762 w 1628775"/>
                <a:gd name="connsiteY38" fmla="*/ 1604963 h 1633538"/>
                <a:gd name="connsiteX39" fmla="*/ 11906 w 1628775"/>
                <a:gd name="connsiteY39" fmla="*/ 1583531 h 1633538"/>
                <a:gd name="connsiteX40" fmla="*/ 38100 w 1628775"/>
                <a:gd name="connsiteY40" fmla="*/ 1559719 h 1633538"/>
                <a:gd name="connsiteX41" fmla="*/ 150019 w 1628775"/>
                <a:gd name="connsiteY41" fmla="*/ 1464469 h 1633538"/>
                <a:gd name="connsiteX42" fmla="*/ 340519 w 1628775"/>
                <a:gd name="connsiteY42" fmla="*/ 1290638 h 1633538"/>
                <a:gd name="connsiteX43" fmla="*/ 485775 w 1628775"/>
                <a:gd name="connsiteY43" fmla="*/ 1152525 h 1633538"/>
                <a:gd name="connsiteX44" fmla="*/ 604837 w 1628775"/>
                <a:gd name="connsiteY44" fmla="*/ 1035844 h 1633538"/>
                <a:gd name="connsiteX45" fmla="*/ 754856 w 1628775"/>
                <a:gd name="connsiteY45" fmla="*/ 878681 h 1633538"/>
                <a:gd name="connsiteX46" fmla="*/ 904875 w 1628775"/>
                <a:gd name="connsiteY46" fmla="*/ 707231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633538">
                  <a:moveTo>
                    <a:pt x="904875" y="707231"/>
                  </a:moveTo>
                  <a:lnTo>
                    <a:pt x="964406" y="633413"/>
                  </a:lnTo>
                  <a:lnTo>
                    <a:pt x="1031081" y="550069"/>
                  </a:lnTo>
                  <a:lnTo>
                    <a:pt x="1092994" y="466725"/>
                  </a:lnTo>
                  <a:lnTo>
                    <a:pt x="1152525" y="381000"/>
                  </a:lnTo>
                  <a:lnTo>
                    <a:pt x="1207294" y="295275"/>
                  </a:lnTo>
                  <a:lnTo>
                    <a:pt x="1245394" y="233363"/>
                  </a:lnTo>
                  <a:lnTo>
                    <a:pt x="1264444" y="197644"/>
                  </a:lnTo>
                  <a:lnTo>
                    <a:pt x="1273969" y="173831"/>
                  </a:lnTo>
                  <a:lnTo>
                    <a:pt x="1278731" y="157163"/>
                  </a:lnTo>
                  <a:lnTo>
                    <a:pt x="1278731" y="135731"/>
                  </a:lnTo>
                  <a:lnTo>
                    <a:pt x="1273969" y="100013"/>
                  </a:lnTo>
                  <a:lnTo>
                    <a:pt x="1247775" y="19050"/>
                  </a:lnTo>
                  <a:lnTo>
                    <a:pt x="1447800" y="0"/>
                  </a:lnTo>
                  <a:lnTo>
                    <a:pt x="1519237" y="88106"/>
                  </a:lnTo>
                  <a:lnTo>
                    <a:pt x="1557337" y="128588"/>
                  </a:lnTo>
                  <a:lnTo>
                    <a:pt x="1581150" y="159544"/>
                  </a:lnTo>
                  <a:lnTo>
                    <a:pt x="1609725" y="195263"/>
                  </a:lnTo>
                  <a:lnTo>
                    <a:pt x="1619250" y="204788"/>
                  </a:lnTo>
                  <a:lnTo>
                    <a:pt x="1628775" y="226219"/>
                  </a:lnTo>
                  <a:lnTo>
                    <a:pt x="1628775" y="247650"/>
                  </a:lnTo>
                  <a:lnTo>
                    <a:pt x="1621631" y="271463"/>
                  </a:lnTo>
                  <a:lnTo>
                    <a:pt x="1602581" y="295275"/>
                  </a:lnTo>
                  <a:lnTo>
                    <a:pt x="1574006" y="316706"/>
                  </a:lnTo>
                  <a:lnTo>
                    <a:pt x="1547812" y="338138"/>
                  </a:lnTo>
                  <a:lnTo>
                    <a:pt x="1438275" y="461963"/>
                  </a:lnTo>
                  <a:lnTo>
                    <a:pt x="1271587" y="647700"/>
                  </a:lnTo>
                  <a:lnTo>
                    <a:pt x="1162050" y="771525"/>
                  </a:lnTo>
                  <a:lnTo>
                    <a:pt x="981075" y="947738"/>
                  </a:lnTo>
                  <a:lnTo>
                    <a:pt x="862012" y="1057275"/>
                  </a:lnTo>
                  <a:lnTo>
                    <a:pt x="657225" y="1223963"/>
                  </a:lnTo>
                  <a:lnTo>
                    <a:pt x="542925" y="1314450"/>
                  </a:lnTo>
                  <a:lnTo>
                    <a:pt x="364331" y="1435894"/>
                  </a:lnTo>
                  <a:lnTo>
                    <a:pt x="226219" y="1526381"/>
                  </a:lnTo>
                  <a:lnTo>
                    <a:pt x="64294" y="1621631"/>
                  </a:lnTo>
                  <a:lnTo>
                    <a:pt x="28575" y="1633538"/>
                  </a:lnTo>
                  <a:lnTo>
                    <a:pt x="11906" y="1633538"/>
                  </a:lnTo>
                  <a:lnTo>
                    <a:pt x="0" y="1624013"/>
                  </a:lnTo>
                  <a:lnTo>
                    <a:pt x="4762" y="1604963"/>
                  </a:lnTo>
                  <a:lnTo>
                    <a:pt x="11906" y="1583531"/>
                  </a:lnTo>
                  <a:lnTo>
                    <a:pt x="38100" y="1559719"/>
                  </a:lnTo>
                  <a:lnTo>
                    <a:pt x="150019" y="1464469"/>
                  </a:lnTo>
                  <a:lnTo>
                    <a:pt x="340519" y="1290638"/>
                  </a:lnTo>
                  <a:lnTo>
                    <a:pt x="485775" y="1152525"/>
                  </a:lnTo>
                  <a:lnTo>
                    <a:pt x="604837" y="1035844"/>
                  </a:lnTo>
                  <a:lnTo>
                    <a:pt x="754856" y="878681"/>
                  </a:lnTo>
                  <a:lnTo>
                    <a:pt x="904875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">
              <a:extLst>
                <a:ext uri="{FF2B5EF4-FFF2-40B4-BE49-F238E27FC236}">
                  <a16:creationId xmlns:a16="http://schemas.microsoft.com/office/drawing/2014/main" id="{5FA99DA9-C19B-474A-B69F-AF3946B9AAE5}"/>
                </a:ext>
              </a:extLst>
            </p:cNvPr>
            <p:cNvSpPr/>
            <p:nvPr/>
          </p:nvSpPr>
          <p:spPr>
            <a:xfrm>
              <a:off x="4695825" y="4457700"/>
              <a:ext cx="381000" cy="1673225"/>
            </a:xfrm>
            <a:custGeom>
              <a:avLst/>
              <a:gdLst>
                <a:gd name="connsiteX0" fmla="*/ 365125 w 381000"/>
                <a:gd name="connsiteY0" fmla="*/ 520700 h 1673225"/>
                <a:gd name="connsiteX1" fmla="*/ 342900 w 381000"/>
                <a:gd name="connsiteY1" fmla="*/ 996950 h 1673225"/>
                <a:gd name="connsiteX2" fmla="*/ 323850 w 381000"/>
                <a:gd name="connsiteY2" fmla="*/ 1365250 h 1673225"/>
                <a:gd name="connsiteX3" fmla="*/ 314325 w 381000"/>
                <a:gd name="connsiteY3" fmla="*/ 1565275 h 1673225"/>
                <a:gd name="connsiteX4" fmla="*/ 282575 w 381000"/>
                <a:gd name="connsiteY4" fmla="*/ 1609725 h 1673225"/>
                <a:gd name="connsiteX5" fmla="*/ 266700 w 381000"/>
                <a:gd name="connsiteY5" fmla="*/ 1638300 h 1673225"/>
                <a:gd name="connsiteX6" fmla="*/ 254000 w 381000"/>
                <a:gd name="connsiteY6" fmla="*/ 1663700 h 1673225"/>
                <a:gd name="connsiteX7" fmla="*/ 234950 w 381000"/>
                <a:gd name="connsiteY7" fmla="*/ 1673225 h 1673225"/>
                <a:gd name="connsiteX8" fmla="*/ 206375 w 381000"/>
                <a:gd name="connsiteY8" fmla="*/ 1673225 h 1673225"/>
                <a:gd name="connsiteX9" fmla="*/ 171450 w 381000"/>
                <a:gd name="connsiteY9" fmla="*/ 1660525 h 1673225"/>
                <a:gd name="connsiteX10" fmla="*/ 127000 w 381000"/>
                <a:gd name="connsiteY10" fmla="*/ 1638300 h 1673225"/>
                <a:gd name="connsiteX11" fmla="*/ 85725 w 381000"/>
                <a:gd name="connsiteY11" fmla="*/ 1600200 h 1673225"/>
                <a:gd name="connsiteX12" fmla="*/ 47625 w 381000"/>
                <a:gd name="connsiteY12" fmla="*/ 1562100 h 1673225"/>
                <a:gd name="connsiteX13" fmla="*/ 19050 w 381000"/>
                <a:gd name="connsiteY13" fmla="*/ 1508125 h 1673225"/>
                <a:gd name="connsiteX14" fmla="*/ 6350 w 381000"/>
                <a:gd name="connsiteY14" fmla="*/ 1466850 h 1673225"/>
                <a:gd name="connsiteX15" fmla="*/ 0 w 381000"/>
                <a:gd name="connsiteY15" fmla="*/ 1416050 h 1673225"/>
                <a:gd name="connsiteX16" fmla="*/ 9525 w 381000"/>
                <a:gd name="connsiteY16" fmla="*/ 1339850 h 1673225"/>
                <a:gd name="connsiteX17" fmla="*/ 31750 w 381000"/>
                <a:gd name="connsiteY17" fmla="*/ 1263650 h 1673225"/>
                <a:gd name="connsiteX18" fmla="*/ 60325 w 381000"/>
                <a:gd name="connsiteY18" fmla="*/ 1193800 h 1673225"/>
                <a:gd name="connsiteX19" fmla="*/ 73025 w 381000"/>
                <a:gd name="connsiteY19" fmla="*/ 1162050 h 1673225"/>
                <a:gd name="connsiteX20" fmla="*/ 88900 w 381000"/>
                <a:gd name="connsiteY20" fmla="*/ 1069975 h 1673225"/>
                <a:gd name="connsiteX21" fmla="*/ 127000 w 381000"/>
                <a:gd name="connsiteY21" fmla="*/ 860425 h 1673225"/>
                <a:gd name="connsiteX22" fmla="*/ 177800 w 381000"/>
                <a:gd name="connsiteY22" fmla="*/ 600075 h 1673225"/>
                <a:gd name="connsiteX23" fmla="*/ 177800 w 381000"/>
                <a:gd name="connsiteY23" fmla="*/ 352425 h 1673225"/>
                <a:gd name="connsiteX24" fmla="*/ 177800 w 381000"/>
                <a:gd name="connsiteY24" fmla="*/ 241300 h 1673225"/>
                <a:gd name="connsiteX25" fmla="*/ 146050 w 381000"/>
                <a:gd name="connsiteY25" fmla="*/ 187325 h 1673225"/>
                <a:gd name="connsiteX26" fmla="*/ 101600 w 381000"/>
                <a:gd name="connsiteY26" fmla="*/ 133350 h 1673225"/>
                <a:gd name="connsiteX27" fmla="*/ 279400 w 381000"/>
                <a:gd name="connsiteY27" fmla="*/ 0 h 1673225"/>
                <a:gd name="connsiteX28" fmla="*/ 320675 w 381000"/>
                <a:gd name="connsiteY28" fmla="*/ 57150 h 1673225"/>
                <a:gd name="connsiteX29" fmla="*/ 361950 w 381000"/>
                <a:gd name="connsiteY29" fmla="*/ 130175 h 1673225"/>
                <a:gd name="connsiteX30" fmla="*/ 377825 w 381000"/>
                <a:gd name="connsiteY30" fmla="*/ 180975 h 1673225"/>
                <a:gd name="connsiteX31" fmla="*/ 381000 w 381000"/>
                <a:gd name="connsiteY31" fmla="*/ 215900 h 1673225"/>
                <a:gd name="connsiteX32" fmla="*/ 377825 w 381000"/>
                <a:gd name="connsiteY32" fmla="*/ 263525 h 1673225"/>
                <a:gd name="connsiteX33" fmla="*/ 365125 w 381000"/>
                <a:gd name="connsiteY33" fmla="*/ 520700 h 167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673225">
                  <a:moveTo>
                    <a:pt x="365125" y="520700"/>
                  </a:moveTo>
                  <a:lnTo>
                    <a:pt x="342900" y="996950"/>
                  </a:lnTo>
                  <a:lnTo>
                    <a:pt x="323850" y="1365250"/>
                  </a:lnTo>
                  <a:lnTo>
                    <a:pt x="314325" y="1565275"/>
                  </a:lnTo>
                  <a:lnTo>
                    <a:pt x="282575" y="1609725"/>
                  </a:lnTo>
                  <a:lnTo>
                    <a:pt x="266700" y="1638300"/>
                  </a:lnTo>
                  <a:lnTo>
                    <a:pt x="254000" y="1663700"/>
                  </a:lnTo>
                  <a:lnTo>
                    <a:pt x="234950" y="1673225"/>
                  </a:lnTo>
                  <a:lnTo>
                    <a:pt x="206375" y="1673225"/>
                  </a:lnTo>
                  <a:lnTo>
                    <a:pt x="171450" y="1660525"/>
                  </a:lnTo>
                  <a:lnTo>
                    <a:pt x="127000" y="1638300"/>
                  </a:lnTo>
                  <a:lnTo>
                    <a:pt x="85725" y="1600200"/>
                  </a:lnTo>
                  <a:lnTo>
                    <a:pt x="47625" y="1562100"/>
                  </a:lnTo>
                  <a:lnTo>
                    <a:pt x="19050" y="1508125"/>
                  </a:lnTo>
                  <a:lnTo>
                    <a:pt x="6350" y="1466850"/>
                  </a:lnTo>
                  <a:lnTo>
                    <a:pt x="0" y="1416050"/>
                  </a:lnTo>
                  <a:lnTo>
                    <a:pt x="9525" y="1339850"/>
                  </a:lnTo>
                  <a:lnTo>
                    <a:pt x="31750" y="1263650"/>
                  </a:lnTo>
                  <a:lnTo>
                    <a:pt x="60325" y="1193800"/>
                  </a:lnTo>
                  <a:lnTo>
                    <a:pt x="73025" y="1162050"/>
                  </a:lnTo>
                  <a:lnTo>
                    <a:pt x="88900" y="1069975"/>
                  </a:lnTo>
                  <a:lnTo>
                    <a:pt x="127000" y="860425"/>
                  </a:lnTo>
                  <a:lnTo>
                    <a:pt x="177800" y="600075"/>
                  </a:lnTo>
                  <a:lnTo>
                    <a:pt x="177800" y="352425"/>
                  </a:lnTo>
                  <a:lnTo>
                    <a:pt x="177800" y="241300"/>
                  </a:lnTo>
                  <a:lnTo>
                    <a:pt x="146050" y="187325"/>
                  </a:lnTo>
                  <a:lnTo>
                    <a:pt x="101600" y="133350"/>
                  </a:lnTo>
                  <a:lnTo>
                    <a:pt x="279400" y="0"/>
                  </a:lnTo>
                  <a:lnTo>
                    <a:pt x="320675" y="57150"/>
                  </a:lnTo>
                  <a:lnTo>
                    <a:pt x="361950" y="130175"/>
                  </a:lnTo>
                  <a:lnTo>
                    <a:pt x="377825" y="180975"/>
                  </a:lnTo>
                  <a:lnTo>
                    <a:pt x="381000" y="215900"/>
                  </a:lnTo>
                  <a:lnTo>
                    <a:pt x="377825" y="263525"/>
                  </a:lnTo>
                  <a:lnTo>
                    <a:pt x="365125" y="520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">
              <a:extLst>
                <a:ext uri="{FF2B5EF4-FFF2-40B4-BE49-F238E27FC236}">
                  <a16:creationId xmlns:a16="http://schemas.microsoft.com/office/drawing/2014/main" id="{D9F257D6-BF2D-4D69-A60D-2850206D347F}"/>
                </a:ext>
              </a:extLst>
            </p:cNvPr>
            <p:cNvSpPr/>
            <p:nvPr/>
          </p:nvSpPr>
          <p:spPr>
            <a:xfrm>
              <a:off x="4986337" y="5181600"/>
              <a:ext cx="889000" cy="862013"/>
            </a:xfrm>
            <a:custGeom>
              <a:avLst/>
              <a:gdLst>
                <a:gd name="connsiteX0" fmla="*/ 61912 w 888206"/>
                <a:gd name="connsiteY0" fmla="*/ 785813 h 862013"/>
                <a:gd name="connsiteX1" fmla="*/ 23812 w 888206"/>
                <a:gd name="connsiteY1" fmla="*/ 840581 h 862013"/>
                <a:gd name="connsiteX2" fmla="*/ 0 w 888206"/>
                <a:gd name="connsiteY2" fmla="*/ 862013 h 862013"/>
                <a:gd name="connsiteX3" fmla="*/ 7143 w 888206"/>
                <a:gd name="connsiteY3" fmla="*/ 464344 h 862013"/>
                <a:gd name="connsiteX4" fmla="*/ 42862 w 888206"/>
                <a:gd name="connsiteY4" fmla="*/ 454819 h 862013"/>
                <a:gd name="connsiteX5" fmla="*/ 95250 w 888206"/>
                <a:gd name="connsiteY5" fmla="*/ 426244 h 862013"/>
                <a:gd name="connsiteX6" fmla="*/ 247650 w 888206"/>
                <a:gd name="connsiteY6" fmla="*/ 338138 h 862013"/>
                <a:gd name="connsiteX7" fmla="*/ 488156 w 888206"/>
                <a:gd name="connsiteY7" fmla="*/ 204788 h 862013"/>
                <a:gd name="connsiteX8" fmla="*/ 716756 w 888206"/>
                <a:gd name="connsiteY8" fmla="*/ 69056 h 862013"/>
                <a:gd name="connsiteX9" fmla="*/ 845343 w 888206"/>
                <a:gd name="connsiteY9" fmla="*/ 2381 h 862013"/>
                <a:gd name="connsiteX10" fmla="*/ 866775 w 888206"/>
                <a:gd name="connsiteY10" fmla="*/ 0 h 862013"/>
                <a:gd name="connsiteX11" fmla="*/ 885825 w 888206"/>
                <a:gd name="connsiteY11" fmla="*/ 2381 h 862013"/>
                <a:gd name="connsiteX12" fmla="*/ 888206 w 888206"/>
                <a:gd name="connsiteY12" fmla="*/ 21431 h 862013"/>
                <a:gd name="connsiteX13" fmla="*/ 871537 w 888206"/>
                <a:gd name="connsiteY13" fmla="*/ 50006 h 862013"/>
                <a:gd name="connsiteX14" fmla="*/ 845343 w 888206"/>
                <a:gd name="connsiteY14" fmla="*/ 73819 h 862013"/>
                <a:gd name="connsiteX15" fmla="*/ 769143 w 888206"/>
                <a:gd name="connsiteY15" fmla="*/ 133350 h 862013"/>
                <a:gd name="connsiteX16" fmla="*/ 659606 w 888206"/>
                <a:gd name="connsiteY16" fmla="*/ 226219 h 862013"/>
                <a:gd name="connsiteX17" fmla="*/ 519112 w 888206"/>
                <a:gd name="connsiteY17" fmla="*/ 342900 h 862013"/>
                <a:gd name="connsiteX18" fmla="*/ 402431 w 888206"/>
                <a:gd name="connsiteY18" fmla="*/ 442913 h 862013"/>
                <a:gd name="connsiteX19" fmla="*/ 230981 w 888206"/>
                <a:gd name="connsiteY19" fmla="*/ 592931 h 862013"/>
                <a:gd name="connsiteX20" fmla="*/ 138112 w 888206"/>
                <a:gd name="connsiteY20" fmla="*/ 690563 h 862013"/>
                <a:gd name="connsiteX21" fmla="*/ 61912 w 888206"/>
                <a:gd name="connsiteY21" fmla="*/ 78581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8206" h="862013">
                  <a:moveTo>
                    <a:pt x="61912" y="785813"/>
                  </a:moveTo>
                  <a:lnTo>
                    <a:pt x="23812" y="840581"/>
                  </a:lnTo>
                  <a:lnTo>
                    <a:pt x="0" y="862013"/>
                  </a:lnTo>
                  <a:lnTo>
                    <a:pt x="7143" y="464344"/>
                  </a:lnTo>
                  <a:lnTo>
                    <a:pt x="42862" y="454819"/>
                  </a:lnTo>
                  <a:lnTo>
                    <a:pt x="95250" y="426244"/>
                  </a:lnTo>
                  <a:lnTo>
                    <a:pt x="247650" y="338138"/>
                  </a:lnTo>
                  <a:lnTo>
                    <a:pt x="488156" y="204788"/>
                  </a:lnTo>
                  <a:lnTo>
                    <a:pt x="716756" y="69056"/>
                  </a:lnTo>
                  <a:lnTo>
                    <a:pt x="845343" y="2381"/>
                  </a:lnTo>
                  <a:lnTo>
                    <a:pt x="866775" y="0"/>
                  </a:lnTo>
                  <a:lnTo>
                    <a:pt x="885825" y="2381"/>
                  </a:lnTo>
                  <a:lnTo>
                    <a:pt x="888206" y="21431"/>
                  </a:lnTo>
                  <a:lnTo>
                    <a:pt x="871537" y="50006"/>
                  </a:lnTo>
                  <a:lnTo>
                    <a:pt x="845343" y="73819"/>
                  </a:lnTo>
                  <a:lnTo>
                    <a:pt x="769143" y="133350"/>
                  </a:lnTo>
                  <a:lnTo>
                    <a:pt x="659606" y="226219"/>
                  </a:lnTo>
                  <a:lnTo>
                    <a:pt x="519112" y="342900"/>
                  </a:lnTo>
                  <a:lnTo>
                    <a:pt x="402431" y="442913"/>
                  </a:lnTo>
                  <a:lnTo>
                    <a:pt x="230981" y="592931"/>
                  </a:lnTo>
                  <a:lnTo>
                    <a:pt x="138112" y="690563"/>
                  </a:lnTo>
                  <a:lnTo>
                    <a:pt x="61912" y="785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3">
              <a:extLst>
                <a:ext uri="{FF2B5EF4-FFF2-40B4-BE49-F238E27FC236}">
                  <a16:creationId xmlns:a16="http://schemas.microsoft.com/office/drawing/2014/main" id="{297B632B-9844-46DA-A14E-04944051E808}"/>
                </a:ext>
              </a:extLst>
            </p:cNvPr>
            <p:cNvSpPr/>
            <p:nvPr/>
          </p:nvSpPr>
          <p:spPr>
            <a:xfrm>
              <a:off x="5786438" y="3919538"/>
              <a:ext cx="920750" cy="720725"/>
            </a:xfrm>
            <a:custGeom>
              <a:avLst/>
              <a:gdLst>
                <a:gd name="connsiteX0" fmla="*/ 376237 w 921543"/>
                <a:gd name="connsiteY0" fmla="*/ 333375 h 721518"/>
                <a:gd name="connsiteX1" fmla="*/ 428625 w 921543"/>
                <a:gd name="connsiteY1" fmla="*/ 290512 h 721518"/>
                <a:gd name="connsiteX2" fmla="*/ 469106 w 921543"/>
                <a:gd name="connsiteY2" fmla="*/ 252412 h 721518"/>
                <a:gd name="connsiteX3" fmla="*/ 514350 w 921543"/>
                <a:gd name="connsiteY3" fmla="*/ 200025 h 721518"/>
                <a:gd name="connsiteX4" fmla="*/ 550068 w 921543"/>
                <a:gd name="connsiteY4" fmla="*/ 147637 h 721518"/>
                <a:gd name="connsiteX5" fmla="*/ 559593 w 921543"/>
                <a:gd name="connsiteY5" fmla="*/ 133350 h 721518"/>
                <a:gd name="connsiteX6" fmla="*/ 559593 w 921543"/>
                <a:gd name="connsiteY6" fmla="*/ 119062 h 721518"/>
                <a:gd name="connsiteX7" fmla="*/ 545306 w 921543"/>
                <a:gd name="connsiteY7" fmla="*/ 92868 h 721518"/>
                <a:gd name="connsiteX8" fmla="*/ 523875 w 921543"/>
                <a:gd name="connsiteY8" fmla="*/ 69056 h 721518"/>
                <a:gd name="connsiteX9" fmla="*/ 500062 w 921543"/>
                <a:gd name="connsiteY9" fmla="*/ 52387 h 721518"/>
                <a:gd name="connsiteX10" fmla="*/ 485775 w 921543"/>
                <a:gd name="connsiteY10" fmla="*/ 47625 h 721518"/>
                <a:gd name="connsiteX11" fmla="*/ 471487 w 921543"/>
                <a:gd name="connsiteY11" fmla="*/ 38100 h 721518"/>
                <a:gd name="connsiteX12" fmla="*/ 466725 w 921543"/>
                <a:gd name="connsiteY12" fmla="*/ 23812 h 721518"/>
                <a:gd name="connsiteX13" fmla="*/ 478631 w 921543"/>
                <a:gd name="connsiteY13" fmla="*/ 7143 h 721518"/>
                <a:gd name="connsiteX14" fmla="*/ 500062 w 921543"/>
                <a:gd name="connsiteY14" fmla="*/ 0 h 721518"/>
                <a:gd name="connsiteX15" fmla="*/ 521493 w 921543"/>
                <a:gd name="connsiteY15" fmla="*/ 0 h 721518"/>
                <a:gd name="connsiteX16" fmla="*/ 552450 w 921543"/>
                <a:gd name="connsiteY16" fmla="*/ 4762 h 721518"/>
                <a:gd name="connsiteX17" fmla="*/ 614362 w 921543"/>
                <a:gd name="connsiteY17" fmla="*/ 26193 h 721518"/>
                <a:gd name="connsiteX18" fmla="*/ 659606 w 921543"/>
                <a:gd name="connsiteY18" fmla="*/ 45243 h 721518"/>
                <a:gd name="connsiteX19" fmla="*/ 709612 w 921543"/>
                <a:gd name="connsiteY19" fmla="*/ 73818 h 721518"/>
                <a:gd name="connsiteX20" fmla="*/ 759618 w 921543"/>
                <a:gd name="connsiteY20" fmla="*/ 107156 h 721518"/>
                <a:gd name="connsiteX21" fmla="*/ 809625 w 921543"/>
                <a:gd name="connsiteY21" fmla="*/ 147637 h 721518"/>
                <a:gd name="connsiteX22" fmla="*/ 854868 w 921543"/>
                <a:gd name="connsiteY22" fmla="*/ 192881 h 721518"/>
                <a:gd name="connsiteX23" fmla="*/ 900112 w 921543"/>
                <a:gd name="connsiteY23" fmla="*/ 238125 h 721518"/>
                <a:gd name="connsiteX24" fmla="*/ 916781 w 921543"/>
                <a:gd name="connsiteY24" fmla="*/ 259556 h 721518"/>
                <a:gd name="connsiteX25" fmla="*/ 921543 w 921543"/>
                <a:gd name="connsiteY25" fmla="*/ 273843 h 721518"/>
                <a:gd name="connsiteX26" fmla="*/ 919162 w 921543"/>
                <a:gd name="connsiteY26" fmla="*/ 302418 h 721518"/>
                <a:gd name="connsiteX27" fmla="*/ 912018 w 921543"/>
                <a:gd name="connsiteY27" fmla="*/ 321468 h 721518"/>
                <a:gd name="connsiteX28" fmla="*/ 895350 w 921543"/>
                <a:gd name="connsiteY28" fmla="*/ 340518 h 721518"/>
                <a:gd name="connsiteX29" fmla="*/ 864393 w 921543"/>
                <a:gd name="connsiteY29" fmla="*/ 350043 h 721518"/>
                <a:gd name="connsiteX30" fmla="*/ 838200 w 921543"/>
                <a:gd name="connsiteY30" fmla="*/ 354806 h 721518"/>
                <a:gd name="connsiteX31" fmla="*/ 807243 w 921543"/>
                <a:gd name="connsiteY31" fmla="*/ 357187 h 721518"/>
                <a:gd name="connsiteX32" fmla="*/ 721518 w 921543"/>
                <a:gd name="connsiteY32" fmla="*/ 397668 h 721518"/>
                <a:gd name="connsiteX33" fmla="*/ 507206 w 921543"/>
                <a:gd name="connsiteY33" fmla="*/ 502443 h 721518"/>
                <a:gd name="connsiteX34" fmla="*/ 283368 w 921543"/>
                <a:gd name="connsiteY34" fmla="*/ 609600 h 721518"/>
                <a:gd name="connsiteX35" fmla="*/ 133350 w 921543"/>
                <a:gd name="connsiteY35" fmla="*/ 678656 h 721518"/>
                <a:gd name="connsiteX36" fmla="*/ 35718 w 921543"/>
                <a:gd name="connsiteY36" fmla="*/ 721518 h 721518"/>
                <a:gd name="connsiteX37" fmla="*/ 0 w 921543"/>
                <a:gd name="connsiteY37" fmla="*/ 673893 h 721518"/>
                <a:gd name="connsiteX38" fmla="*/ 64293 w 921543"/>
                <a:gd name="connsiteY38" fmla="*/ 609600 h 721518"/>
                <a:gd name="connsiteX39" fmla="*/ 204787 w 921543"/>
                <a:gd name="connsiteY39" fmla="*/ 488156 h 721518"/>
                <a:gd name="connsiteX40" fmla="*/ 302418 w 921543"/>
                <a:gd name="connsiteY40" fmla="*/ 402431 h 721518"/>
                <a:gd name="connsiteX41" fmla="*/ 376237 w 921543"/>
                <a:gd name="connsiteY41" fmla="*/ 333375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21543" h="721518">
                  <a:moveTo>
                    <a:pt x="376237" y="333375"/>
                  </a:moveTo>
                  <a:lnTo>
                    <a:pt x="428625" y="290512"/>
                  </a:lnTo>
                  <a:lnTo>
                    <a:pt x="469106" y="252412"/>
                  </a:lnTo>
                  <a:lnTo>
                    <a:pt x="514350" y="200025"/>
                  </a:lnTo>
                  <a:lnTo>
                    <a:pt x="550068" y="147637"/>
                  </a:lnTo>
                  <a:lnTo>
                    <a:pt x="559593" y="133350"/>
                  </a:lnTo>
                  <a:lnTo>
                    <a:pt x="559593" y="119062"/>
                  </a:lnTo>
                  <a:lnTo>
                    <a:pt x="545306" y="92868"/>
                  </a:lnTo>
                  <a:lnTo>
                    <a:pt x="523875" y="69056"/>
                  </a:lnTo>
                  <a:lnTo>
                    <a:pt x="500062" y="52387"/>
                  </a:lnTo>
                  <a:lnTo>
                    <a:pt x="485775" y="47625"/>
                  </a:lnTo>
                  <a:lnTo>
                    <a:pt x="471487" y="38100"/>
                  </a:lnTo>
                  <a:lnTo>
                    <a:pt x="466725" y="23812"/>
                  </a:lnTo>
                  <a:lnTo>
                    <a:pt x="478631" y="7143"/>
                  </a:lnTo>
                  <a:lnTo>
                    <a:pt x="500062" y="0"/>
                  </a:lnTo>
                  <a:lnTo>
                    <a:pt x="521493" y="0"/>
                  </a:lnTo>
                  <a:lnTo>
                    <a:pt x="552450" y="4762"/>
                  </a:lnTo>
                  <a:lnTo>
                    <a:pt x="614362" y="26193"/>
                  </a:lnTo>
                  <a:lnTo>
                    <a:pt x="659606" y="45243"/>
                  </a:lnTo>
                  <a:lnTo>
                    <a:pt x="709612" y="73818"/>
                  </a:lnTo>
                  <a:lnTo>
                    <a:pt x="759618" y="107156"/>
                  </a:lnTo>
                  <a:lnTo>
                    <a:pt x="809625" y="147637"/>
                  </a:lnTo>
                  <a:lnTo>
                    <a:pt x="854868" y="192881"/>
                  </a:lnTo>
                  <a:lnTo>
                    <a:pt x="900112" y="238125"/>
                  </a:lnTo>
                  <a:lnTo>
                    <a:pt x="916781" y="259556"/>
                  </a:lnTo>
                  <a:lnTo>
                    <a:pt x="921543" y="273843"/>
                  </a:lnTo>
                  <a:lnTo>
                    <a:pt x="919162" y="302418"/>
                  </a:lnTo>
                  <a:lnTo>
                    <a:pt x="912018" y="321468"/>
                  </a:lnTo>
                  <a:lnTo>
                    <a:pt x="895350" y="340518"/>
                  </a:lnTo>
                  <a:lnTo>
                    <a:pt x="864393" y="350043"/>
                  </a:lnTo>
                  <a:lnTo>
                    <a:pt x="838200" y="354806"/>
                  </a:lnTo>
                  <a:lnTo>
                    <a:pt x="807243" y="357187"/>
                  </a:lnTo>
                  <a:lnTo>
                    <a:pt x="721518" y="397668"/>
                  </a:lnTo>
                  <a:lnTo>
                    <a:pt x="507206" y="502443"/>
                  </a:lnTo>
                  <a:lnTo>
                    <a:pt x="283368" y="609600"/>
                  </a:lnTo>
                  <a:lnTo>
                    <a:pt x="133350" y="678656"/>
                  </a:lnTo>
                  <a:lnTo>
                    <a:pt x="35718" y="721518"/>
                  </a:lnTo>
                  <a:lnTo>
                    <a:pt x="0" y="673893"/>
                  </a:lnTo>
                  <a:lnTo>
                    <a:pt x="64293" y="609600"/>
                  </a:lnTo>
                  <a:lnTo>
                    <a:pt x="204787" y="488156"/>
                  </a:lnTo>
                  <a:lnTo>
                    <a:pt x="302418" y="402431"/>
                  </a:lnTo>
                  <a:lnTo>
                    <a:pt x="376237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4">
              <a:extLst>
                <a:ext uri="{FF2B5EF4-FFF2-40B4-BE49-F238E27FC236}">
                  <a16:creationId xmlns:a16="http://schemas.microsoft.com/office/drawing/2014/main" id="{7FBEAED4-E76B-4AC6-A302-10DA5730BDE2}"/>
                </a:ext>
              </a:extLst>
            </p:cNvPr>
            <p:cNvSpPr/>
            <p:nvPr/>
          </p:nvSpPr>
          <p:spPr>
            <a:xfrm>
              <a:off x="5462588" y="4238625"/>
              <a:ext cx="2143125" cy="1800225"/>
            </a:xfrm>
            <a:custGeom>
              <a:avLst/>
              <a:gdLst>
                <a:gd name="connsiteX0" fmla="*/ 569118 w 2143125"/>
                <a:gd name="connsiteY0" fmla="*/ 785813 h 1800225"/>
                <a:gd name="connsiteX1" fmla="*/ 404812 w 2143125"/>
                <a:gd name="connsiteY1" fmla="*/ 571500 h 1800225"/>
                <a:gd name="connsiteX2" fmla="*/ 261937 w 2143125"/>
                <a:gd name="connsiteY2" fmla="*/ 383381 h 1800225"/>
                <a:gd name="connsiteX3" fmla="*/ 135731 w 2143125"/>
                <a:gd name="connsiteY3" fmla="*/ 216694 h 1800225"/>
                <a:gd name="connsiteX4" fmla="*/ 57150 w 2143125"/>
                <a:gd name="connsiteY4" fmla="*/ 114300 h 1800225"/>
                <a:gd name="connsiteX5" fmla="*/ 19050 w 2143125"/>
                <a:gd name="connsiteY5" fmla="*/ 66675 h 1800225"/>
                <a:gd name="connsiteX6" fmla="*/ 4762 w 2143125"/>
                <a:gd name="connsiteY6" fmla="*/ 45244 h 1800225"/>
                <a:gd name="connsiteX7" fmla="*/ 0 w 2143125"/>
                <a:gd name="connsiteY7" fmla="*/ 21431 h 1800225"/>
                <a:gd name="connsiteX8" fmla="*/ 0 w 2143125"/>
                <a:gd name="connsiteY8" fmla="*/ 9525 h 1800225"/>
                <a:gd name="connsiteX9" fmla="*/ 11906 w 2143125"/>
                <a:gd name="connsiteY9" fmla="*/ 0 h 1800225"/>
                <a:gd name="connsiteX10" fmla="*/ 23812 w 2143125"/>
                <a:gd name="connsiteY10" fmla="*/ 0 h 1800225"/>
                <a:gd name="connsiteX11" fmla="*/ 47625 w 2143125"/>
                <a:gd name="connsiteY11" fmla="*/ 7144 h 1800225"/>
                <a:gd name="connsiteX12" fmla="*/ 73818 w 2143125"/>
                <a:gd name="connsiteY12" fmla="*/ 23813 h 1800225"/>
                <a:gd name="connsiteX13" fmla="*/ 147637 w 2143125"/>
                <a:gd name="connsiteY13" fmla="*/ 85725 h 1800225"/>
                <a:gd name="connsiteX14" fmla="*/ 257175 w 2143125"/>
                <a:gd name="connsiteY14" fmla="*/ 188119 h 1800225"/>
                <a:gd name="connsiteX15" fmla="*/ 381000 w 2143125"/>
                <a:gd name="connsiteY15" fmla="*/ 307181 h 1800225"/>
                <a:gd name="connsiteX16" fmla="*/ 497681 w 2143125"/>
                <a:gd name="connsiteY16" fmla="*/ 431006 h 1800225"/>
                <a:gd name="connsiteX17" fmla="*/ 640556 w 2143125"/>
                <a:gd name="connsiteY17" fmla="*/ 583406 h 1800225"/>
                <a:gd name="connsiteX18" fmla="*/ 771525 w 2143125"/>
                <a:gd name="connsiteY18" fmla="*/ 716756 h 1800225"/>
                <a:gd name="connsiteX19" fmla="*/ 926306 w 2143125"/>
                <a:gd name="connsiteY19" fmla="*/ 866775 h 1800225"/>
                <a:gd name="connsiteX20" fmla="*/ 1097756 w 2143125"/>
                <a:gd name="connsiteY20" fmla="*/ 1021556 h 1800225"/>
                <a:gd name="connsiteX21" fmla="*/ 1290637 w 2143125"/>
                <a:gd name="connsiteY21" fmla="*/ 1183481 h 1800225"/>
                <a:gd name="connsiteX22" fmla="*/ 1450181 w 2143125"/>
                <a:gd name="connsiteY22" fmla="*/ 1304925 h 1800225"/>
                <a:gd name="connsiteX23" fmla="*/ 1576387 w 2143125"/>
                <a:gd name="connsiteY23" fmla="*/ 1397794 h 1800225"/>
                <a:gd name="connsiteX24" fmla="*/ 1714500 w 2143125"/>
                <a:gd name="connsiteY24" fmla="*/ 1490663 h 1800225"/>
                <a:gd name="connsiteX25" fmla="*/ 1847850 w 2143125"/>
                <a:gd name="connsiteY25" fmla="*/ 1574006 h 1800225"/>
                <a:gd name="connsiteX26" fmla="*/ 2014537 w 2143125"/>
                <a:gd name="connsiteY26" fmla="*/ 1669256 h 1800225"/>
                <a:gd name="connsiteX27" fmla="*/ 2093118 w 2143125"/>
                <a:gd name="connsiteY27" fmla="*/ 1712119 h 1800225"/>
                <a:gd name="connsiteX28" fmla="*/ 2100262 w 2143125"/>
                <a:gd name="connsiteY28" fmla="*/ 1716881 h 1800225"/>
                <a:gd name="connsiteX29" fmla="*/ 2126456 w 2143125"/>
                <a:gd name="connsiteY29" fmla="*/ 1738313 h 1800225"/>
                <a:gd name="connsiteX30" fmla="*/ 2140743 w 2143125"/>
                <a:gd name="connsiteY30" fmla="*/ 1757363 h 1800225"/>
                <a:gd name="connsiteX31" fmla="*/ 2143125 w 2143125"/>
                <a:gd name="connsiteY31" fmla="*/ 1766888 h 1800225"/>
                <a:gd name="connsiteX32" fmla="*/ 2140743 w 2143125"/>
                <a:gd name="connsiteY32" fmla="*/ 1781175 h 1800225"/>
                <a:gd name="connsiteX33" fmla="*/ 2131218 w 2143125"/>
                <a:gd name="connsiteY33" fmla="*/ 1793081 h 1800225"/>
                <a:gd name="connsiteX34" fmla="*/ 2107406 w 2143125"/>
                <a:gd name="connsiteY34" fmla="*/ 1800225 h 1800225"/>
                <a:gd name="connsiteX35" fmla="*/ 2031206 w 2143125"/>
                <a:gd name="connsiteY35" fmla="*/ 1800225 h 1800225"/>
                <a:gd name="connsiteX36" fmla="*/ 1895475 w 2143125"/>
                <a:gd name="connsiteY36" fmla="*/ 1797844 h 1800225"/>
                <a:gd name="connsiteX37" fmla="*/ 1743075 w 2143125"/>
                <a:gd name="connsiteY37" fmla="*/ 1790700 h 1800225"/>
                <a:gd name="connsiteX38" fmla="*/ 1633537 w 2143125"/>
                <a:gd name="connsiteY38" fmla="*/ 1781175 h 1800225"/>
                <a:gd name="connsiteX39" fmla="*/ 1507331 w 2143125"/>
                <a:gd name="connsiteY39" fmla="*/ 1764506 h 1800225"/>
                <a:gd name="connsiteX40" fmla="*/ 1423987 w 2143125"/>
                <a:gd name="connsiteY40" fmla="*/ 1750219 h 1800225"/>
                <a:gd name="connsiteX41" fmla="*/ 1331118 w 2143125"/>
                <a:gd name="connsiteY41" fmla="*/ 1724025 h 1800225"/>
                <a:gd name="connsiteX42" fmla="*/ 1300162 w 2143125"/>
                <a:gd name="connsiteY42" fmla="*/ 1712119 h 1800225"/>
                <a:gd name="connsiteX43" fmla="*/ 1273968 w 2143125"/>
                <a:gd name="connsiteY43" fmla="*/ 1697831 h 1800225"/>
                <a:gd name="connsiteX44" fmla="*/ 1250156 w 2143125"/>
                <a:gd name="connsiteY44" fmla="*/ 1674019 h 1800225"/>
                <a:gd name="connsiteX45" fmla="*/ 1166812 w 2143125"/>
                <a:gd name="connsiteY45" fmla="*/ 1569244 h 1800225"/>
                <a:gd name="connsiteX46" fmla="*/ 1071562 w 2143125"/>
                <a:gd name="connsiteY46" fmla="*/ 1440656 h 1800225"/>
                <a:gd name="connsiteX47" fmla="*/ 938212 w 2143125"/>
                <a:gd name="connsiteY47" fmla="*/ 1269206 h 1800225"/>
                <a:gd name="connsiteX48" fmla="*/ 812006 w 2143125"/>
                <a:gd name="connsiteY48" fmla="*/ 1102519 h 1800225"/>
                <a:gd name="connsiteX49" fmla="*/ 619125 w 2143125"/>
                <a:gd name="connsiteY49" fmla="*/ 854869 h 1800225"/>
                <a:gd name="connsiteX50" fmla="*/ 569118 w 2143125"/>
                <a:gd name="connsiteY50" fmla="*/ 785813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3125" h="1800225">
                  <a:moveTo>
                    <a:pt x="569118" y="785813"/>
                  </a:moveTo>
                  <a:lnTo>
                    <a:pt x="404812" y="571500"/>
                  </a:lnTo>
                  <a:lnTo>
                    <a:pt x="261937" y="383381"/>
                  </a:lnTo>
                  <a:lnTo>
                    <a:pt x="135731" y="216694"/>
                  </a:lnTo>
                  <a:lnTo>
                    <a:pt x="57150" y="114300"/>
                  </a:lnTo>
                  <a:lnTo>
                    <a:pt x="19050" y="66675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73818" y="23813"/>
                  </a:lnTo>
                  <a:lnTo>
                    <a:pt x="147637" y="85725"/>
                  </a:lnTo>
                  <a:lnTo>
                    <a:pt x="257175" y="188119"/>
                  </a:lnTo>
                  <a:lnTo>
                    <a:pt x="381000" y="307181"/>
                  </a:lnTo>
                  <a:lnTo>
                    <a:pt x="497681" y="431006"/>
                  </a:lnTo>
                  <a:lnTo>
                    <a:pt x="640556" y="583406"/>
                  </a:lnTo>
                  <a:lnTo>
                    <a:pt x="771525" y="716756"/>
                  </a:lnTo>
                  <a:lnTo>
                    <a:pt x="926306" y="866775"/>
                  </a:lnTo>
                  <a:lnTo>
                    <a:pt x="1097756" y="1021556"/>
                  </a:lnTo>
                  <a:lnTo>
                    <a:pt x="1290637" y="1183481"/>
                  </a:lnTo>
                  <a:lnTo>
                    <a:pt x="1450181" y="1304925"/>
                  </a:lnTo>
                  <a:lnTo>
                    <a:pt x="1576387" y="1397794"/>
                  </a:lnTo>
                  <a:lnTo>
                    <a:pt x="1714500" y="1490663"/>
                  </a:lnTo>
                  <a:lnTo>
                    <a:pt x="1847850" y="1574006"/>
                  </a:lnTo>
                  <a:lnTo>
                    <a:pt x="2014537" y="1669256"/>
                  </a:lnTo>
                  <a:lnTo>
                    <a:pt x="2093118" y="1712119"/>
                  </a:lnTo>
                  <a:lnTo>
                    <a:pt x="2100262" y="1716881"/>
                  </a:lnTo>
                  <a:lnTo>
                    <a:pt x="2126456" y="1738313"/>
                  </a:lnTo>
                  <a:lnTo>
                    <a:pt x="2140743" y="1757363"/>
                  </a:lnTo>
                  <a:lnTo>
                    <a:pt x="2143125" y="1766888"/>
                  </a:lnTo>
                  <a:lnTo>
                    <a:pt x="2140743" y="1781175"/>
                  </a:lnTo>
                  <a:lnTo>
                    <a:pt x="2131218" y="1793081"/>
                  </a:lnTo>
                  <a:lnTo>
                    <a:pt x="2107406" y="1800225"/>
                  </a:lnTo>
                  <a:lnTo>
                    <a:pt x="2031206" y="1800225"/>
                  </a:lnTo>
                  <a:lnTo>
                    <a:pt x="1895475" y="1797844"/>
                  </a:lnTo>
                  <a:lnTo>
                    <a:pt x="1743075" y="1790700"/>
                  </a:lnTo>
                  <a:lnTo>
                    <a:pt x="1633537" y="1781175"/>
                  </a:lnTo>
                  <a:lnTo>
                    <a:pt x="1507331" y="1764506"/>
                  </a:lnTo>
                  <a:lnTo>
                    <a:pt x="1423987" y="1750219"/>
                  </a:lnTo>
                  <a:lnTo>
                    <a:pt x="1331118" y="1724025"/>
                  </a:lnTo>
                  <a:lnTo>
                    <a:pt x="1300162" y="1712119"/>
                  </a:lnTo>
                  <a:lnTo>
                    <a:pt x="1273968" y="1697831"/>
                  </a:lnTo>
                  <a:lnTo>
                    <a:pt x="1250156" y="1674019"/>
                  </a:lnTo>
                  <a:lnTo>
                    <a:pt x="1166812" y="1569244"/>
                  </a:lnTo>
                  <a:lnTo>
                    <a:pt x="1071562" y="1440656"/>
                  </a:lnTo>
                  <a:lnTo>
                    <a:pt x="938212" y="1269206"/>
                  </a:lnTo>
                  <a:lnTo>
                    <a:pt x="812006" y="1102519"/>
                  </a:lnTo>
                  <a:lnTo>
                    <a:pt x="619125" y="854869"/>
                  </a:lnTo>
                  <a:lnTo>
                    <a:pt x="569118" y="785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3610F238-795A-4150-9BA4-2889C85D22D2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95413"/>
            <a:ext cx="4954588" cy="4583112"/>
            <a:chOff x="2498725" y="1395413"/>
            <a:chExt cx="4954588" cy="4583112"/>
          </a:xfrm>
        </p:grpSpPr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3059ED5E-9921-4AA3-AC52-443FC13BDF8F}"/>
                </a:ext>
              </a:extLst>
            </p:cNvPr>
            <p:cNvSpPr/>
            <p:nvPr/>
          </p:nvSpPr>
          <p:spPr>
            <a:xfrm>
              <a:off x="2498725" y="1568450"/>
              <a:ext cx="1489075" cy="2498725"/>
            </a:xfrm>
            <a:custGeom>
              <a:avLst/>
              <a:gdLst>
                <a:gd name="connsiteX0" fmla="*/ 828675 w 1489075"/>
                <a:gd name="connsiteY0" fmla="*/ 1111250 h 2498725"/>
                <a:gd name="connsiteX1" fmla="*/ 857250 w 1489075"/>
                <a:gd name="connsiteY1" fmla="*/ 1060450 h 2498725"/>
                <a:gd name="connsiteX2" fmla="*/ 892175 w 1489075"/>
                <a:gd name="connsiteY2" fmla="*/ 987425 h 2498725"/>
                <a:gd name="connsiteX3" fmla="*/ 949325 w 1489075"/>
                <a:gd name="connsiteY3" fmla="*/ 860425 h 2498725"/>
                <a:gd name="connsiteX4" fmla="*/ 1000125 w 1489075"/>
                <a:gd name="connsiteY4" fmla="*/ 749300 h 2498725"/>
                <a:gd name="connsiteX5" fmla="*/ 1041400 w 1489075"/>
                <a:gd name="connsiteY5" fmla="*/ 641350 h 2498725"/>
                <a:gd name="connsiteX6" fmla="*/ 1069975 w 1489075"/>
                <a:gd name="connsiteY6" fmla="*/ 568325 h 2498725"/>
                <a:gd name="connsiteX7" fmla="*/ 1092200 w 1489075"/>
                <a:gd name="connsiteY7" fmla="*/ 501650 h 2498725"/>
                <a:gd name="connsiteX8" fmla="*/ 1111250 w 1489075"/>
                <a:gd name="connsiteY8" fmla="*/ 441325 h 2498725"/>
                <a:gd name="connsiteX9" fmla="*/ 1130300 w 1489075"/>
                <a:gd name="connsiteY9" fmla="*/ 371475 h 2498725"/>
                <a:gd name="connsiteX10" fmla="*/ 1146175 w 1489075"/>
                <a:gd name="connsiteY10" fmla="*/ 304800 h 2498725"/>
                <a:gd name="connsiteX11" fmla="*/ 1152525 w 1489075"/>
                <a:gd name="connsiteY11" fmla="*/ 244475 h 2498725"/>
                <a:gd name="connsiteX12" fmla="*/ 1146175 w 1489075"/>
                <a:gd name="connsiteY12" fmla="*/ 219075 h 2498725"/>
                <a:gd name="connsiteX13" fmla="*/ 1114425 w 1489075"/>
                <a:gd name="connsiteY13" fmla="*/ 168275 h 2498725"/>
                <a:gd name="connsiteX14" fmla="*/ 1079500 w 1489075"/>
                <a:gd name="connsiteY14" fmla="*/ 117475 h 2498725"/>
                <a:gd name="connsiteX15" fmla="*/ 1041400 w 1489075"/>
                <a:gd name="connsiteY15" fmla="*/ 76200 h 2498725"/>
                <a:gd name="connsiteX16" fmla="*/ 1019175 w 1489075"/>
                <a:gd name="connsiteY16" fmla="*/ 50800 h 2498725"/>
                <a:gd name="connsiteX17" fmla="*/ 1009650 w 1489075"/>
                <a:gd name="connsiteY17" fmla="*/ 31750 h 2498725"/>
                <a:gd name="connsiteX18" fmla="*/ 1006475 w 1489075"/>
                <a:gd name="connsiteY18" fmla="*/ 15875 h 2498725"/>
                <a:gd name="connsiteX19" fmla="*/ 1012825 w 1489075"/>
                <a:gd name="connsiteY19" fmla="*/ 3175 h 2498725"/>
                <a:gd name="connsiteX20" fmla="*/ 1038225 w 1489075"/>
                <a:gd name="connsiteY20" fmla="*/ 0 h 2498725"/>
                <a:gd name="connsiteX21" fmla="*/ 1079500 w 1489075"/>
                <a:gd name="connsiteY21" fmla="*/ 9525 h 2498725"/>
                <a:gd name="connsiteX22" fmla="*/ 1158875 w 1489075"/>
                <a:gd name="connsiteY22" fmla="*/ 34925 h 2498725"/>
                <a:gd name="connsiteX23" fmla="*/ 1212850 w 1489075"/>
                <a:gd name="connsiteY23" fmla="*/ 53975 h 2498725"/>
                <a:gd name="connsiteX24" fmla="*/ 1289050 w 1489075"/>
                <a:gd name="connsiteY24" fmla="*/ 85725 h 2498725"/>
                <a:gd name="connsiteX25" fmla="*/ 1343025 w 1489075"/>
                <a:gd name="connsiteY25" fmla="*/ 114300 h 2498725"/>
                <a:gd name="connsiteX26" fmla="*/ 1390650 w 1489075"/>
                <a:gd name="connsiteY26" fmla="*/ 146050 h 2498725"/>
                <a:gd name="connsiteX27" fmla="*/ 1422400 w 1489075"/>
                <a:gd name="connsiteY27" fmla="*/ 174625 h 2498725"/>
                <a:gd name="connsiteX28" fmla="*/ 1454150 w 1489075"/>
                <a:gd name="connsiteY28" fmla="*/ 209550 h 2498725"/>
                <a:gd name="connsiteX29" fmla="*/ 1470025 w 1489075"/>
                <a:gd name="connsiteY29" fmla="*/ 238125 h 2498725"/>
                <a:gd name="connsiteX30" fmla="*/ 1482725 w 1489075"/>
                <a:gd name="connsiteY30" fmla="*/ 269875 h 2498725"/>
                <a:gd name="connsiteX31" fmla="*/ 1489075 w 1489075"/>
                <a:gd name="connsiteY31" fmla="*/ 301625 h 2498725"/>
                <a:gd name="connsiteX32" fmla="*/ 1485900 w 1489075"/>
                <a:gd name="connsiteY32" fmla="*/ 330200 h 2498725"/>
                <a:gd name="connsiteX33" fmla="*/ 1476375 w 1489075"/>
                <a:gd name="connsiteY33" fmla="*/ 358775 h 2498725"/>
                <a:gd name="connsiteX34" fmla="*/ 1457325 w 1489075"/>
                <a:gd name="connsiteY34" fmla="*/ 384175 h 2498725"/>
                <a:gd name="connsiteX35" fmla="*/ 1422400 w 1489075"/>
                <a:gd name="connsiteY35" fmla="*/ 428625 h 2498725"/>
                <a:gd name="connsiteX36" fmla="*/ 1400175 w 1489075"/>
                <a:gd name="connsiteY36" fmla="*/ 450850 h 2498725"/>
                <a:gd name="connsiteX37" fmla="*/ 1368425 w 1489075"/>
                <a:gd name="connsiteY37" fmla="*/ 514350 h 2498725"/>
                <a:gd name="connsiteX38" fmla="*/ 1301750 w 1489075"/>
                <a:gd name="connsiteY38" fmla="*/ 641350 h 2498725"/>
                <a:gd name="connsiteX39" fmla="*/ 1241425 w 1489075"/>
                <a:gd name="connsiteY39" fmla="*/ 755650 h 2498725"/>
                <a:gd name="connsiteX40" fmla="*/ 1174750 w 1489075"/>
                <a:gd name="connsiteY40" fmla="*/ 879475 h 2498725"/>
                <a:gd name="connsiteX41" fmla="*/ 1063625 w 1489075"/>
                <a:gd name="connsiteY41" fmla="*/ 1082675 h 2498725"/>
                <a:gd name="connsiteX42" fmla="*/ 977900 w 1489075"/>
                <a:gd name="connsiteY42" fmla="*/ 1228725 h 2498725"/>
                <a:gd name="connsiteX43" fmla="*/ 911225 w 1489075"/>
                <a:gd name="connsiteY43" fmla="*/ 1330325 h 2498725"/>
                <a:gd name="connsiteX44" fmla="*/ 755650 w 1489075"/>
                <a:gd name="connsiteY44" fmla="*/ 1587500 h 2498725"/>
                <a:gd name="connsiteX45" fmla="*/ 590550 w 1489075"/>
                <a:gd name="connsiteY45" fmla="*/ 1828800 h 2498725"/>
                <a:gd name="connsiteX46" fmla="*/ 454025 w 1489075"/>
                <a:gd name="connsiteY46" fmla="*/ 2009775 h 2498725"/>
                <a:gd name="connsiteX47" fmla="*/ 346075 w 1489075"/>
                <a:gd name="connsiteY47" fmla="*/ 2149475 h 2498725"/>
                <a:gd name="connsiteX48" fmla="*/ 234950 w 1489075"/>
                <a:gd name="connsiteY48" fmla="*/ 2282825 h 2498725"/>
                <a:gd name="connsiteX49" fmla="*/ 73025 w 1489075"/>
                <a:gd name="connsiteY49" fmla="*/ 2470150 h 2498725"/>
                <a:gd name="connsiteX50" fmla="*/ 47625 w 1489075"/>
                <a:gd name="connsiteY50" fmla="*/ 2492375 h 2498725"/>
                <a:gd name="connsiteX51" fmla="*/ 31750 w 1489075"/>
                <a:gd name="connsiteY51" fmla="*/ 2495550 h 2498725"/>
                <a:gd name="connsiteX52" fmla="*/ 19050 w 1489075"/>
                <a:gd name="connsiteY52" fmla="*/ 2498725 h 2498725"/>
                <a:gd name="connsiteX53" fmla="*/ 0 w 1489075"/>
                <a:gd name="connsiteY53" fmla="*/ 2492375 h 2498725"/>
                <a:gd name="connsiteX54" fmla="*/ 3175 w 1489075"/>
                <a:gd name="connsiteY54" fmla="*/ 2473325 h 2498725"/>
                <a:gd name="connsiteX55" fmla="*/ 15875 w 1489075"/>
                <a:gd name="connsiteY55" fmla="*/ 2441575 h 2498725"/>
                <a:gd name="connsiteX56" fmla="*/ 73025 w 1489075"/>
                <a:gd name="connsiteY56" fmla="*/ 2349500 h 2498725"/>
                <a:gd name="connsiteX57" fmla="*/ 155575 w 1489075"/>
                <a:gd name="connsiteY57" fmla="*/ 2219325 h 2498725"/>
                <a:gd name="connsiteX58" fmla="*/ 247650 w 1489075"/>
                <a:gd name="connsiteY58" fmla="*/ 2070100 h 2498725"/>
                <a:gd name="connsiteX59" fmla="*/ 361950 w 1489075"/>
                <a:gd name="connsiteY59" fmla="*/ 1889125 h 2498725"/>
                <a:gd name="connsiteX60" fmla="*/ 431800 w 1489075"/>
                <a:gd name="connsiteY60" fmla="*/ 1774825 h 2498725"/>
                <a:gd name="connsiteX61" fmla="*/ 533400 w 1489075"/>
                <a:gd name="connsiteY61" fmla="*/ 1612900 h 2498725"/>
                <a:gd name="connsiteX62" fmla="*/ 622300 w 1489075"/>
                <a:gd name="connsiteY62" fmla="*/ 1460500 h 2498725"/>
                <a:gd name="connsiteX63" fmla="*/ 714375 w 1489075"/>
                <a:gd name="connsiteY63" fmla="*/ 1308100 h 2498725"/>
                <a:gd name="connsiteX64" fmla="*/ 828675 w 1489075"/>
                <a:gd name="connsiteY64" fmla="*/ 1111250 h 24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489075" h="2498725">
                  <a:moveTo>
                    <a:pt x="828675" y="1111250"/>
                  </a:moveTo>
                  <a:lnTo>
                    <a:pt x="857250" y="1060450"/>
                  </a:lnTo>
                  <a:lnTo>
                    <a:pt x="892175" y="987425"/>
                  </a:lnTo>
                  <a:lnTo>
                    <a:pt x="949325" y="860425"/>
                  </a:lnTo>
                  <a:lnTo>
                    <a:pt x="1000125" y="749300"/>
                  </a:lnTo>
                  <a:lnTo>
                    <a:pt x="1041400" y="641350"/>
                  </a:lnTo>
                  <a:lnTo>
                    <a:pt x="1069975" y="568325"/>
                  </a:lnTo>
                  <a:lnTo>
                    <a:pt x="1092200" y="501650"/>
                  </a:lnTo>
                  <a:lnTo>
                    <a:pt x="1111250" y="441325"/>
                  </a:lnTo>
                  <a:lnTo>
                    <a:pt x="1130300" y="371475"/>
                  </a:lnTo>
                  <a:lnTo>
                    <a:pt x="1146175" y="304800"/>
                  </a:lnTo>
                  <a:lnTo>
                    <a:pt x="1152525" y="244475"/>
                  </a:lnTo>
                  <a:lnTo>
                    <a:pt x="1146175" y="219075"/>
                  </a:lnTo>
                  <a:lnTo>
                    <a:pt x="1114425" y="168275"/>
                  </a:lnTo>
                  <a:lnTo>
                    <a:pt x="1079500" y="117475"/>
                  </a:lnTo>
                  <a:lnTo>
                    <a:pt x="1041400" y="76200"/>
                  </a:lnTo>
                  <a:lnTo>
                    <a:pt x="1019175" y="50800"/>
                  </a:lnTo>
                  <a:lnTo>
                    <a:pt x="1009650" y="31750"/>
                  </a:lnTo>
                  <a:lnTo>
                    <a:pt x="1006475" y="15875"/>
                  </a:lnTo>
                  <a:lnTo>
                    <a:pt x="1012825" y="3175"/>
                  </a:lnTo>
                  <a:lnTo>
                    <a:pt x="1038225" y="0"/>
                  </a:lnTo>
                  <a:lnTo>
                    <a:pt x="1079500" y="9525"/>
                  </a:lnTo>
                  <a:lnTo>
                    <a:pt x="1158875" y="34925"/>
                  </a:lnTo>
                  <a:lnTo>
                    <a:pt x="1212850" y="53975"/>
                  </a:lnTo>
                  <a:lnTo>
                    <a:pt x="1289050" y="85725"/>
                  </a:lnTo>
                  <a:lnTo>
                    <a:pt x="1343025" y="114300"/>
                  </a:lnTo>
                  <a:lnTo>
                    <a:pt x="1390650" y="146050"/>
                  </a:lnTo>
                  <a:lnTo>
                    <a:pt x="1422400" y="174625"/>
                  </a:lnTo>
                  <a:lnTo>
                    <a:pt x="1454150" y="209550"/>
                  </a:lnTo>
                  <a:lnTo>
                    <a:pt x="1470025" y="238125"/>
                  </a:lnTo>
                  <a:lnTo>
                    <a:pt x="1482725" y="269875"/>
                  </a:lnTo>
                  <a:lnTo>
                    <a:pt x="1489075" y="301625"/>
                  </a:lnTo>
                  <a:lnTo>
                    <a:pt x="1485900" y="330200"/>
                  </a:lnTo>
                  <a:lnTo>
                    <a:pt x="1476375" y="358775"/>
                  </a:lnTo>
                  <a:lnTo>
                    <a:pt x="1457325" y="384175"/>
                  </a:lnTo>
                  <a:lnTo>
                    <a:pt x="1422400" y="428625"/>
                  </a:lnTo>
                  <a:lnTo>
                    <a:pt x="1400175" y="450850"/>
                  </a:lnTo>
                  <a:lnTo>
                    <a:pt x="1368425" y="514350"/>
                  </a:lnTo>
                  <a:lnTo>
                    <a:pt x="1301750" y="641350"/>
                  </a:lnTo>
                  <a:lnTo>
                    <a:pt x="1241425" y="755650"/>
                  </a:lnTo>
                  <a:lnTo>
                    <a:pt x="1174750" y="879475"/>
                  </a:lnTo>
                  <a:lnTo>
                    <a:pt x="1063625" y="1082675"/>
                  </a:lnTo>
                  <a:lnTo>
                    <a:pt x="977900" y="1228725"/>
                  </a:lnTo>
                  <a:lnTo>
                    <a:pt x="911225" y="1330325"/>
                  </a:lnTo>
                  <a:lnTo>
                    <a:pt x="755650" y="1587500"/>
                  </a:lnTo>
                  <a:lnTo>
                    <a:pt x="590550" y="1828800"/>
                  </a:lnTo>
                  <a:lnTo>
                    <a:pt x="454025" y="2009775"/>
                  </a:lnTo>
                  <a:lnTo>
                    <a:pt x="346075" y="2149475"/>
                  </a:lnTo>
                  <a:lnTo>
                    <a:pt x="234950" y="2282825"/>
                  </a:lnTo>
                  <a:lnTo>
                    <a:pt x="73025" y="2470150"/>
                  </a:lnTo>
                  <a:lnTo>
                    <a:pt x="47625" y="2492375"/>
                  </a:lnTo>
                  <a:lnTo>
                    <a:pt x="31750" y="2495550"/>
                  </a:lnTo>
                  <a:lnTo>
                    <a:pt x="19050" y="2498725"/>
                  </a:lnTo>
                  <a:lnTo>
                    <a:pt x="0" y="2492375"/>
                  </a:lnTo>
                  <a:lnTo>
                    <a:pt x="3175" y="2473325"/>
                  </a:lnTo>
                  <a:lnTo>
                    <a:pt x="15875" y="2441575"/>
                  </a:lnTo>
                  <a:lnTo>
                    <a:pt x="73025" y="2349500"/>
                  </a:lnTo>
                  <a:lnTo>
                    <a:pt x="155575" y="2219325"/>
                  </a:lnTo>
                  <a:lnTo>
                    <a:pt x="247650" y="2070100"/>
                  </a:lnTo>
                  <a:lnTo>
                    <a:pt x="361950" y="1889125"/>
                  </a:lnTo>
                  <a:lnTo>
                    <a:pt x="431800" y="1774825"/>
                  </a:lnTo>
                  <a:lnTo>
                    <a:pt x="533400" y="1612900"/>
                  </a:lnTo>
                  <a:lnTo>
                    <a:pt x="622300" y="1460500"/>
                  </a:lnTo>
                  <a:lnTo>
                    <a:pt x="714375" y="1308100"/>
                  </a:lnTo>
                  <a:lnTo>
                    <a:pt x="828675" y="1111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94DDDBA9-B1C7-4D24-BBDF-DD1FC98346DE}"/>
                </a:ext>
              </a:extLst>
            </p:cNvPr>
            <p:cNvSpPr/>
            <p:nvPr/>
          </p:nvSpPr>
          <p:spPr>
            <a:xfrm>
              <a:off x="4200525" y="1957388"/>
              <a:ext cx="2343150" cy="520700"/>
            </a:xfrm>
            <a:custGeom>
              <a:avLst/>
              <a:gdLst>
                <a:gd name="connsiteX0" fmla="*/ 921544 w 2343150"/>
                <a:gd name="connsiteY0" fmla="*/ 392906 h 521493"/>
                <a:gd name="connsiteX1" fmla="*/ 1021556 w 2343150"/>
                <a:gd name="connsiteY1" fmla="*/ 381000 h 521493"/>
                <a:gd name="connsiteX2" fmla="*/ 1062038 w 2343150"/>
                <a:gd name="connsiteY2" fmla="*/ 378618 h 521493"/>
                <a:gd name="connsiteX3" fmla="*/ 1293019 w 2343150"/>
                <a:gd name="connsiteY3" fmla="*/ 359568 h 521493"/>
                <a:gd name="connsiteX4" fmla="*/ 1371600 w 2343150"/>
                <a:gd name="connsiteY4" fmla="*/ 342900 h 521493"/>
                <a:gd name="connsiteX5" fmla="*/ 1490663 w 2343150"/>
                <a:gd name="connsiteY5" fmla="*/ 319087 h 521493"/>
                <a:gd name="connsiteX6" fmla="*/ 1635919 w 2343150"/>
                <a:gd name="connsiteY6" fmla="*/ 292893 h 521493"/>
                <a:gd name="connsiteX7" fmla="*/ 1707356 w 2343150"/>
                <a:gd name="connsiteY7" fmla="*/ 283368 h 521493"/>
                <a:gd name="connsiteX8" fmla="*/ 1859756 w 2343150"/>
                <a:gd name="connsiteY8" fmla="*/ 273843 h 521493"/>
                <a:gd name="connsiteX9" fmla="*/ 2026444 w 2343150"/>
                <a:gd name="connsiteY9" fmla="*/ 269081 h 521493"/>
                <a:gd name="connsiteX10" fmla="*/ 2188369 w 2343150"/>
                <a:gd name="connsiteY10" fmla="*/ 266700 h 521493"/>
                <a:gd name="connsiteX11" fmla="*/ 2252663 w 2343150"/>
                <a:gd name="connsiteY11" fmla="*/ 266700 h 521493"/>
                <a:gd name="connsiteX12" fmla="*/ 2274094 w 2343150"/>
                <a:gd name="connsiteY12" fmla="*/ 259556 h 521493"/>
                <a:gd name="connsiteX13" fmla="*/ 2305050 w 2343150"/>
                <a:gd name="connsiteY13" fmla="*/ 245268 h 521493"/>
                <a:gd name="connsiteX14" fmla="*/ 2328863 w 2343150"/>
                <a:gd name="connsiteY14" fmla="*/ 226218 h 521493"/>
                <a:gd name="connsiteX15" fmla="*/ 2340769 w 2343150"/>
                <a:gd name="connsiteY15" fmla="*/ 207168 h 521493"/>
                <a:gd name="connsiteX16" fmla="*/ 2343150 w 2343150"/>
                <a:gd name="connsiteY16" fmla="*/ 192881 h 521493"/>
                <a:gd name="connsiteX17" fmla="*/ 2343150 w 2343150"/>
                <a:gd name="connsiteY17" fmla="*/ 173831 h 521493"/>
                <a:gd name="connsiteX18" fmla="*/ 2331244 w 2343150"/>
                <a:gd name="connsiteY18" fmla="*/ 152400 h 521493"/>
                <a:gd name="connsiteX19" fmla="*/ 2314575 w 2343150"/>
                <a:gd name="connsiteY19" fmla="*/ 121443 h 521493"/>
                <a:gd name="connsiteX20" fmla="*/ 2288381 w 2343150"/>
                <a:gd name="connsiteY20" fmla="*/ 92868 h 521493"/>
                <a:gd name="connsiteX21" fmla="*/ 2255044 w 2343150"/>
                <a:gd name="connsiteY21" fmla="*/ 71437 h 521493"/>
                <a:gd name="connsiteX22" fmla="*/ 2216944 w 2343150"/>
                <a:gd name="connsiteY22" fmla="*/ 52387 h 521493"/>
                <a:gd name="connsiteX23" fmla="*/ 2171700 w 2343150"/>
                <a:gd name="connsiteY23" fmla="*/ 35718 h 521493"/>
                <a:gd name="connsiteX24" fmla="*/ 2090738 w 2343150"/>
                <a:gd name="connsiteY24" fmla="*/ 11906 h 521493"/>
                <a:gd name="connsiteX25" fmla="*/ 2033588 w 2343150"/>
                <a:gd name="connsiteY25" fmla="*/ 0 h 521493"/>
                <a:gd name="connsiteX26" fmla="*/ 1957388 w 2343150"/>
                <a:gd name="connsiteY26" fmla="*/ 21431 h 521493"/>
                <a:gd name="connsiteX27" fmla="*/ 1654969 w 2343150"/>
                <a:gd name="connsiteY27" fmla="*/ 88106 h 521493"/>
                <a:gd name="connsiteX28" fmla="*/ 1407319 w 2343150"/>
                <a:gd name="connsiteY28" fmla="*/ 135731 h 521493"/>
                <a:gd name="connsiteX29" fmla="*/ 1273969 w 2343150"/>
                <a:gd name="connsiteY29" fmla="*/ 157162 h 521493"/>
                <a:gd name="connsiteX30" fmla="*/ 1057275 w 2343150"/>
                <a:gd name="connsiteY30" fmla="*/ 197643 h 521493"/>
                <a:gd name="connsiteX31" fmla="*/ 833438 w 2343150"/>
                <a:gd name="connsiteY31" fmla="*/ 228600 h 521493"/>
                <a:gd name="connsiteX32" fmla="*/ 685800 w 2343150"/>
                <a:gd name="connsiteY32" fmla="*/ 245268 h 521493"/>
                <a:gd name="connsiteX33" fmla="*/ 590550 w 2343150"/>
                <a:gd name="connsiteY33" fmla="*/ 257175 h 521493"/>
                <a:gd name="connsiteX34" fmla="*/ 488156 w 2343150"/>
                <a:gd name="connsiteY34" fmla="*/ 266700 h 521493"/>
                <a:gd name="connsiteX35" fmla="*/ 433388 w 2343150"/>
                <a:gd name="connsiteY35" fmla="*/ 269081 h 521493"/>
                <a:gd name="connsiteX36" fmla="*/ 388144 w 2343150"/>
                <a:gd name="connsiteY36" fmla="*/ 269081 h 521493"/>
                <a:gd name="connsiteX37" fmla="*/ 342900 w 2343150"/>
                <a:gd name="connsiteY37" fmla="*/ 266700 h 521493"/>
                <a:gd name="connsiteX38" fmla="*/ 290513 w 2343150"/>
                <a:gd name="connsiteY38" fmla="*/ 259556 h 521493"/>
                <a:gd name="connsiteX39" fmla="*/ 230981 w 2343150"/>
                <a:gd name="connsiteY39" fmla="*/ 247650 h 521493"/>
                <a:gd name="connsiteX40" fmla="*/ 169069 w 2343150"/>
                <a:gd name="connsiteY40" fmla="*/ 230981 h 521493"/>
                <a:gd name="connsiteX41" fmla="*/ 121444 w 2343150"/>
                <a:gd name="connsiteY41" fmla="*/ 207168 h 521493"/>
                <a:gd name="connsiteX42" fmla="*/ 95250 w 2343150"/>
                <a:gd name="connsiteY42" fmla="*/ 190500 h 521493"/>
                <a:gd name="connsiteX43" fmla="*/ 59531 w 2343150"/>
                <a:gd name="connsiteY43" fmla="*/ 161925 h 521493"/>
                <a:gd name="connsiteX44" fmla="*/ 35719 w 2343150"/>
                <a:gd name="connsiteY44" fmla="*/ 150018 h 521493"/>
                <a:gd name="connsiteX45" fmla="*/ 16669 w 2343150"/>
                <a:gd name="connsiteY45" fmla="*/ 147637 h 521493"/>
                <a:gd name="connsiteX46" fmla="*/ 4763 w 2343150"/>
                <a:gd name="connsiteY46" fmla="*/ 154781 h 521493"/>
                <a:gd name="connsiteX47" fmla="*/ 0 w 2343150"/>
                <a:gd name="connsiteY47" fmla="*/ 171450 h 521493"/>
                <a:gd name="connsiteX48" fmla="*/ 9525 w 2343150"/>
                <a:gd name="connsiteY48" fmla="*/ 200025 h 521493"/>
                <a:gd name="connsiteX49" fmla="*/ 38100 w 2343150"/>
                <a:gd name="connsiteY49" fmla="*/ 242887 h 521493"/>
                <a:gd name="connsiteX50" fmla="*/ 100013 w 2343150"/>
                <a:gd name="connsiteY50" fmla="*/ 323850 h 521493"/>
                <a:gd name="connsiteX51" fmla="*/ 171450 w 2343150"/>
                <a:gd name="connsiteY51" fmla="*/ 416718 h 521493"/>
                <a:gd name="connsiteX52" fmla="*/ 204788 w 2343150"/>
                <a:gd name="connsiteY52" fmla="*/ 459581 h 521493"/>
                <a:gd name="connsiteX53" fmla="*/ 228600 w 2343150"/>
                <a:gd name="connsiteY53" fmla="*/ 483393 h 521493"/>
                <a:gd name="connsiteX54" fmla="*/ 242888 w 2343150"/>
                <a:gd name="connsiteY54" fmla="*/ 495300 h 521493"/>
                <a:gd name="connsiteX55" fmla="*/ 264319 w 2343150"/>
                <a:gd name="connsiteY55" fmla="*/ 507206 h 521493"/>
                <a:gd name="connsiteX56" fmla="*/ 285750 w 2343150"/>
                <a:gd name="connsiteY56" fmla="*/ 516731 h 521493"/>
                <a:gd name="connsiteX57" fmla="*/ 302419 w 2343150"/>
                <a:gd name="connsiteY57" fmla="*/ 519112 h 521493"/>
                <a:gd name="connsiteX58" fmla="*/ 335756 w 2343150"/>
                <a:gd name="connsiteY58" fmla="*/ 521493 h 521493"/>
                <a:gd name="connsiteX59" fmla="*/ 378619 w 2343150"/>
                <a:gd name="connsiteY59" fmla="*/ 511968 h 521493"/>
                <a:gd name="connsiteX60" fmla="*/ 411956 w 2343150"/>
                <a:gd name="connsiteY60" fmla="*/ 500062 h 521493"/>
                <a:gd name="connsiteX61" fmla="*/ 431006 w 2343150"/>
                <a:gd name="connsiteY61" fmla="*/ 492918 h 521493"/>
                <a:gd name="connsiteX62" fmla="*/ 490538 w 2343150"/>
                <a:gd name="connsiteY62" fmla="*/ 476250 h 521493"/>
                <a:gd name="connsiteX63" fmla="*/ 619125 w 2343150"/>
                <a:gd name="connsiteY63" fmla="*/ 447675 h 521493"/>
                <a:gd name="connsiteX64" fmla="*/ 714375 w 2343150"/>
                <a:gd name="connsiteY64" fmla="*/ 426243 h 521493"/>
                <a:gd name="connsiteX65" fmla="*/ 845344 w 2343150"/>
                <a:gd name="connsiteY65" fmla="*/ 402431 h 521493"/>
                <a:gd name="connsiteX66" fmla="*/ 921544 w 2343150"/>
                <a:gd name="connsiteY66" fmla="*/ 3929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43150" h="521493">
                  <a:moveTo>
                    <a:pt x="921544" y="392906"/>
                  </a:moveTo>
                  <a:lnTo>
                    <a:pt x="1021556" y="381000"/>
                  </a:lnTo>
                  <a:lnTo>
                    <a:pt x="1062038" y="378618"/>
                  </a:lnTo>
                  <a:lnTo>
                    <a:pt x="1293019" y="359568"/>
                  </a:lnTo>
                  <a:lnTo>
                    <a:pt x="1371600" y="342900"/>
                  </a:lnTo>
                  <a:lnTo>
                    <a:pt x="1490663" y="319087"/>
                  </a:lnTo>
                  <a:lnTo>
                    <a:pt x="1635919" y="292893"/>
                  </a:lnTo>
                  <a:lnTo>
                    <a:pt x="1707356" y="283368"/>
                  </a:lnTo>
                  <a:lnTo>
                    <a:pt x="1859756" y="273843"/>
                  </a:lnTo>
                  <a:lnTo>
                    <a:pt x="2026444" y="269081"/>
                  </a:lnTo>
                  <a:lnTo>
                    <a:pt x="2188369" y="266700"/>
                  </a:lnTo>
                  <a:lnTo>
                    <a:pt x="2252663" y="266700"/>
                  </a:lnTo>
                  <a:lnTo>
                    <a:pt x="2274094" y="259556"/>
                  </a:lnTo>
                  <a:lnTo>
                    <a:pt x="2305050" y="245268"/>
                  </a:lnTo>
                  <a:lnTo>
                    <a:pt x="2328863" y="226218"/>
                  </a:lnTo>
                  <a:lnTo>
                    <a:pt x="2340769" y="207168"/>
                  </a:lnTo>
                  <a:lnTo>
                    <a:pt x="2343150" y="192881"/>
                  </a:lnTo>
                  <a:lnTo>
                    <a:pt x="2343150" y="173831"/>
                  </a:lnTo>
                  <a:lnTo>
                    <a:pt x="2331244" y="152400"/>
                  </a:lnTo>
                  <a:lnTo>
                    <a:pt x="2314575" y="121443"/>
                  </a:lnTo>
                  <a:lnTo>
                    <a:pt x="2288381" y="92868"/>
                  </a:lnTo>
                  <a:lnTo>
                    <a:pt x="2255044" y="71437"/>
                  </a:lnTo>
                  <a:lnTo>
                    <a:pt x="2216944" y="52387"/>
                  </a:lnTo>
                  <a:lnTo>
                    <a:pt x="2171700" y="35718"/>
                  </a:lnTo>
                  <a:lnTo>
                    <a:pt x="2090738" y="11906"/>
                  </a:lnTo>
                  <a:lnTo>
                    <a:pt x="2033588" y="0"/>
                  </a:lnTo>
                  <a:lnTo>
                    <a:pt x="1957388" y="21431"/>
                  </a:lnTo>
                  <a:lnTo>
                    <a:pt x="1654969" y="88106"/>
                  </a:lnTo>
                  <a:lnTo>
                    <a:pt x="1407319" y="135731"/>
                  </a:lnTo>
                  <a:lnTo>
                    <a:pt x="1273969" y="157162"/>
                  </a:lnTo>
                  <a:lnTo>
                    <a:pt x="1057275" y="197643"/>
                  </a:lnTo>
                  <a:lnTo>
                    <a:pt x="833438" y="228600"/>
                  </a:lnTo>
                  <a:lnTo>
                    <a:pt x="685800" y="245268"/>
                  </a:lnTo>
                  <a:lnTo>
                    <a:pt x="590550" y="257175"/>
                  </a:lnTo>
                  <a:lnTo>
                    <a:pt x="488156" y="266700"/>
                  </a:lnTo>
                  <a:lnTo>
                    <a:pt x="433388" y="269081"/>
                  </a:lnTo>
                  <a:lnTo>
                    <a:pt x="388144" y="269081"/>
                  </a:lnTo>
                  <a:lnTo>
                    <a:pt x="342900" y="266700"/>
                  </a:lnTo>
                  <a:lnTo>
                    <a:pt x="290513" y="259556"/>
                  </a:lnTo>
                  <a:lnTo>
                    <a:pt x="230981" y="247650"/>
                  </a:lnTo>
                  <a:lnTo>
                    <a:pt x="169069" y="230981"/>
                  </a:lnTo>
                  <a:lnTo>
                    <a:pt x="121444" y="207168"/>
                  </a:lnTo>
                  <a:lnTo>
                    <a:pt x="95250" y="190500"/>
                  </a:lnTo>
                  <a:lnTo>
                    <a:pt x="59531" y="161925"/>
                  </a:lnTo>
                  <a:lnTo>
                    <a:pt x="35719" y="150018"/>
                  </a:lnTo>
                  <a:lnTo>
                    <a:pt x="16669" y="147637"/>
                  </a:lnTo>
                  <a:lnTo>
                    <a:pt x="4763" y="154781"/>
                  </a:lnTo>
                  <a:lnTo>
                    <a:pt x="0" y="171450"/>
                  </a:lnTo>
                  <a:lnTo>
                    <a:pt x="9525" y="200025"/>
                  </a:lnTo>
                  <a:lnTo>
                    <a:pt x="38100" y="242887"/>
                  </a:lnTo>
                  <a:lnTo>
                    <a:pt x="100013" y="323850"/>
                  </a:lnTo>
                  <a:lnTo>
                    <a:pt x="171450" y="416718"/>
                  </a:lnTo>
                  <a:lnTo>
                    <a:pt x="204788" y="459581"/>
                  </a:lnTo>
                  <a:lnTo>
                    <a:pt x="228600" y="483393"/>
                  </a:lnTo>
                  <a:lnTo>
                    <a:pt x="242888" y="495300"/>
                  </a:lnTo>
                  <a:lnTo>
                    <a:pt x="264319" y="507206"/>
                  </a:lnTo>
                  <a:lnTo>
                    <a:pt x="285750" y="516731"/>
                  </a:lnTo>
                  <a:lnTo>
                    <a:pt x="302419" y="519112"/>
                  </a:lnTo>
                  <a:lnTo>
                    <a:pt x="335756" y="521493"/>
                  </a:lnTo>
                  <a:lnTo>
                    <a:pt x="378619" y="511968"/>
                  </a:lnTo>
                  <a:lnTo>
                    <a:pt x="411956" y="500062"/>
                  </a:lnTo>
                  <a:lnTo>
                    <a:pt x="431006" y="492918"/>
                  </a:lnTo>
                  <a:lnTo>
                    <a:pt x="490538" y="476250"/>
                  </a:lnTo>
                  <a:lnTo>
                    <a:pt x="619125" y="447675"/>
                  </a:lnTo>
                  <a:lnTo>
                    <a:pt x="714375" y="426243"/>
                  </a:lnTo>
                  <a:lnTo>
                    <a:pt x="845344" y="402431"/>
                  </a:lnTo>
                  <a:lnTo>
                    <a:pt x="921544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3E37C28D-AC63-4FE3-95DA-3371420F79D5}"/>
                </a:ext>
              </a:extLst>
            </p:cNvPr>
            <p:cNvSpPr/>
            <p:nvPr/>
          </p:nvSpPr>
          <p:spPr>
            <a:xfrm>
              <a:off x="3160713" y="2835275"/>
              <a:ext cx="381000" cy="3100388"/>
            </a:xfrm>
            <a:custGeom>
              <a:avLst/>
              <a:gdLst>
                <a:gd name="connsiteX0" fmla="*/ 377687 w 381663"/>
                <a:gd name="connsiteY0" fmla="*/ 930303 h 3101009"/>
                <a:gd name="connsiteX1" fmla="*/ 377687 w 381663"/>
                <a:gd name="connsiteY1" fmla="*/ 671885 h 3101009"/>
                <a:gd name="connsiteX2" fmla="*/ 381663 w 381663"/>
                <a:gd name="connsiteY2" fmla="*/ 473103 h 3101009"/>
                <a:gd name="connsiteX3" fmla="*/ 381663 w 381663"/>
                <a:gd name="connsiteY3" fmla="*/ 286247 h 3101009"/>
                <a:gd name="connsiteX4" fmla="*/ 381663 w 381663"/>
                <a:gd name="connsiteY4" fmla="*/ 206734 h 3101009"/>
                <a:gd name="connsiteX5" fmla="*/ 381663 w 381663"/>
                <a:gd name="connsiteY5" fmla="*/ 182880 h 3101009"/>
                <a:gd name="connsiteX6" fmla="*/ 369736 w 381663"/>
                <a:gd name="connsiteY6" fmla="*/ 159026 h 3101009"/>
                <a:gd name="connsiteX7" fmla="*/ 341907 w 381663"/>
                <a:gd name="connsiteY7" fmla="*/ 119270 h 3101009"/>
                <a:gd name="connsiteX8" fmla="*/ 314077 w 381663"/>
                <a:gd name="connsiteY8" fmla="*/ 83489 h 3101009"/>
                <a:gd name="connsiteX9" fmla="*/ 282272 w 381663"/>
                <a:gd name="connsiteY9" fmla="*/ 47708 h 3101009"/>
                <a:gd name="connsiteX10" fmla="*/ 230588 w 381663"/>
                <a:gd name="connsiteY10" fmla="*/ 0 h 3101009"/>
                <a:gd name="connsiteX11" fmla="*/ 103367 w 381663"/>
                <a:gd name="connsiteY11" fmla="*/ 226612 h 3101009"/>
                <a:gd name="connsiteX12" fmla="*/ 143124 w 381663"/>
                <a:gd name="connsiteY12" fmla="*/ 278296 h 3101009"/>
                <a:gd name="connsiteX13" fmla="*/ 159027 w 381663"/>
                <a:gd name="connsiteY13" fmla="*/ 314077 h 3101009"/>
                <a:gd name="connsiteX14" fmla="*/ 174929 w 381663"/>
                <a:gd name="connsiteY14" fmla="*/ 357809 h 3101009"/>
                <a:gd name="connsiteX15" fmla="*/ 178905 w 381663"/>
                <a:gd name="connsiteY15" fmla="*/ 409492 h 3101009"/>
                <a:gd name="connsiteX16" fmla="*/ 178905 w 381663"/>
                <a:gd name="connsiteY16" fmla="*/ 580445 h 3101009"/>
                <a:gd name="connsiteX17" fmla="*/ 174929 w 381663"/>
                <a:gd name="connsiteY17" fmla="*/ 822960 h 3101009"/>
                <a:gd name="connsiteX18" fmla="*/ 163002 w 381663"/>
                <a:gd name="connsiteY18" fmla="*/ 1053548 h 3101009"/>
                <a:gd name="connsiteX19" fmla="*/ 139148 w 381663"/>
                <a:gd name="connsiteY19" fmla="*/ 1315941 h 3101009"/>
                <a:gd name="connsiteX20" fmla="*/ 99392 w 381663"/>
                <a:gd name="connsiteY20" fmla="*/ 1717482 h 3101009"/>
                <a:gd name="connsiteX21" fmla="*/ 63611 w 381663"/>
                <a:gd name="connsiteY21" fmla="*/ 2111071 h 3101009"/>
                <a:gd name="connsiteX22" fmla="*/ 39757 w 381663"/>
                <a:gd name="connsiteY22" fmla="*/ 2369489 h 3101009"/>
                <a:gd name="connsiteX23" fmla="*/ 19879 w 381663"/>
                <a:gd name="connsiteY23" fmla="*/ 2532490 h 3101009"/>
                <a:gd name="connsiteX24" fmla="*/ 0 w 381663"/>
                <a:gd name="connsiteY24" fmla="*/ 2623930 h 3101009"/>
                <a:gd name="connsiteX25" fmla="*/ 0 w 381663"/>
                <a:gd name="connsiteY25" fmla="*/ 2651760 h 3101009"/>
                <a:gd name="connsiteX26" fmla="*/ 7952 w 381663"/>
                <a:gd name="connsiteY26" fmla="*/ 2739224 h 3101009"/>
                <a:gd name="connsiteX27" fmla="*/ 31806 w 381663"/>
                <a:gd name="connsiteY27" fmla="*/ 2854518 h 3101009"/>
                <a:gd name="connsiteX28" fmla="*/ 59635 w 381663"/>
                <a:gd name="connsiteY28" fmla="*/ 2949934 h 3101009"/>
                <a:gd name="connsiteX29" fmla="*/ 75538 w 381663"/>
                <a:gd name="connsiteY29" fmla="*/ 3001617 h 3101009"/>
                <a:gd name="connsiteX30" fmla="*/ 91440 w 381663"/>
                <a:gd name="connsiteY30" fmla="*/ 3037398 h 3101009"/>
                <a:gd name="connsiteX31" fmla="*/ 111319 w 381663"/>
                <a:gd name="connsiteY31" fmla="*/ 3069203 h 3101009"/>
                <a:gd name="connsiteX32" fmla="*/ 131197 w 381663"/>
                <a:gd name="connsiteY32" fmla="*/ 3089082 h 3101009"/>
                <a:gd name="connsiteX33" fmla="*/ 151075 w 381663"/>
                <a:gd name="connsiteY33" fmla="*/ 3101009 h 3101009"/>
                <a:gd name="connsiteX34" fmla="*/ 170954 w 381663"/>
                <a:gd name="connsiteY34" fmla="*/ 3101009 h 3101009"/>
                <a:gd name="connsiteX35" fmla="*/ 194807 w 381663"/>
                <a:gd name="connsiteY35" fmla="*/ 3093057 h 3101009"/>
                <a:gd name="connsiteX36" fmla="*/ 226613 w 381663"/>
                <a:gd name="connsiteY36" fmla="*/ 3073179 h 3101009"/>
                <a:gd name="connsiteX37" fmla="*/ 254442 w 381663"/>
                <a:gd name="connsiteY37" fmla="*/ 3037398 h 3101009"/>
                <a:gd name="connsiteX38" fmla="*/ 270345 w 381663"/>
                <a:gd name="connsiteY38" fmla="*/ 3001617 h 3101009"/>
                <a:gd name="connsiteX39" fmla="*/ 290223 w 381663"/>
                <a:gd name="connsiteY39" fmla="*/ 2945958 h 3101009"/>
                <a:gd name="connsiteX40" fmla="*/ 310101 w 381663"/>
                <a:gd name="connsiteY40" fmla="*/ 2854518 h 3101009"/>
                <a:gd name="connsiteX41" fmla="*/ 326004 w 381663"/>
                <a:gd name="connsiteY41" fmla="*/ 2743200 h 3101009"/>
                <a:gd name="connsiteX42" fmla="*/ 333955 w 381663"/>
                <a:gd name="connsiteY42" fmla="*/ 2683565 h 3101009"/>
                <a:gd name="connsiteX43" fmla="*/ 337931 w 381663"/>
                <a:gd name="connsiteY43" fmla="*/ 2572247 h 3101009"/>
                <a:gd name="connsiteX44" fmla="*/ 345882 w 381663"/>
                <a:gd name="connsiteY44" fmla="*/ 2146852 h 3101009"/>
                <a:gd name="connsiteX45" fmla="*/ 361785 w 381663"/>
                <a:gd name="connsiteY45" fmla="*/ 1610139 h 3101009"/>
                <a:gd name="connsiteX46" fmla="*/ 377687 w 381663"/>
                <a:gd name="connsiteY46" fmla="*/ 930303 h 310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1663" h="3101009">
                  <a:moveTo>
                    <a:pt x="377687" y="930303"/>
                  </a:moveTo>
                  <a:lnTo>
                    <a:pt x="377687" y="671885"/>
                  </a:lnTo>
                  <a:cubicBezTo>
                    <a:pt x="379012" y="605624"/>
                    <a:pt x="380338" y="539364"/>
                    <a:pt x="381663" y="473103"/>
                  </a:cubicBezTo>
                  <a:lnTo>
                    <a:pt x="381663" y="286247"/>
                  </a:lnTo>
                  <a:lnTo>
                    <a:pt x="381663" y="206734"/>
                  </a:lnTo>
                  <a:lnTo>
                    <a:pt x="381663" y="182880"/>
                  </a:lnTo>
                  <a:lnTo>
                    <a:pt x="369736" y="159026"/>
                  </a:lnTo>
                  <a:lnTo>
                    <a:pt x="341907" y="119270"/>
                  </a:lnTo>
                  <a:lnTo>
                    <a:pt x="314077" y="83489"/>
                  </a:lnTo>
                  <a:lnTo>
                    <a:pt x="282272" y="47708"/>
                  </a:lnTo>
                  <a:lnTo>
                    <a:pt x="230588" y="0"/>
                  </a:lnTo>
                  <a:lnTo>
                    <a:pt x="103367" y="226612"/>
                  </a:lnTo>
                  <a:lnTo>
                    <a:pt x="143124" y="278296"/>
                  </a:lnTo>
                  <a:lnTo>
                    <a:pt x="159027" y="314077"/>
                  </a:lnTo>
                  <a:lnTo>
                    <a:pt x="174929" y="357809"/>
                  </a:lnTo>
                  <a:lnTo>
                    <a:pt x="178905" y="409492"/>
                  </a:lnTo>
                  <a:lnTo>
                    <a:pt x="178905" y="580445"/>
                  </a:lnTo>
                  <a:cubicBezTo>
                    <a:pt x="177580" y="661283"/>
                    <a:pt x="176254" y="742122"/>
                    <a:pt x="174929" y="822960"/>
                  </a:cubicBezTo>
                  <a:lnTo>
                    <a:pt x="163002" y="1053548"/>
                  </a:lnTo>
                  <a:lnTo>
                    <a:pt x="139148" y="1315941"/>
                  </a:lnTo>
                  <a:lnTo>
                    <a:pt x="99392" y="1717482"/>
                  </a:lnTo>
                  <a:lnTo>
                    <a:pt x="63611" y="2111071"/>
                  </a:lnTo>
                  <a:lnTo>
                    <a:pt x="39757" y="2369489"/>
                  </a:lnTo>
                  <a:lnTo>
                    <a:pt x="19879" y="2532490"/>
                  </a:lnTo>
                  <a:lnTo>
                    <a:pt x="0" y="2623930"/>
                  </a:lnTo>
                  <a:lnTo>
                    <a:pt x="0" y="2651760"/>
                  </a:lnTo>
                  <a:lnTo>
                    <a:pt x="7952" y="2739224"/>
                  </a:lnTo>
                  <a:lnTo>
                    <a:pt x="31806" y="2854518"/>
                  </a:lnTo>
                  <a:lnTo>
                    <a:pt x="59635" y="2949934"/>
                  </a:lnTo>
                  <a:lnTo>
                    <a:pt x="75538" y="3001617"/>
                  </a:lnTo>
                  <a:lnTo>
                    <a:pt x="91440" y="3037398"/>
                  </a:lnTo>
                  <a:lnTo>
                    <a:pt x="111319" y="3069203"/>
                  </a:lnTo>
                  <a:lnTo>
                    <a:pt x="131197" y="3089082"/>
                  </a:lnTo>
                  <a:lnTo>
                    <a:pt x="151075" y="3101009"/>
                  </a:lnTo>
                  <a:lnTo>
                    <a:pt x="170954" y="3101009"/>
                  </a:lnTo>
                  <a:lnTo>
                    <a:pt x="194807" y="3093057"/>
                  </a:lnTo>
                  <a:lnTo>
                    <a:pt x="226613" y="3073179"/>
                  </a:lnTo>
                  <a:lnTo>
                    <a:pt x="254442" y="3037398"/>
                  </a:lnTo>
                  <a:lnTo>
                    <a:pt x="270345" y="3001617"/>
                  </a:lnTo>
                  <a:lnTo>
                    <a:pt x="290223" y="2945958"/>
                  </a:lnTo>
                  <a:lnTo>
                    <a:pt x="310101" y="2854518"/>
                  </a:lnTo>
                  <a:lnTo>
                    <a:pt x="326004" y="2743200"/>
                  </a:lnTo>
                  <a:lnTo>
                    <a:pt x="333955" y="2683565"/>
                  </a:lnTo>
                  <a:lnTo>
                    <a:pt x="337931" y="2572247"/>
                  </a:lnTo>
                  <a:lnTo>
                    <a:pt x="345882" y="2146852"/>
                  </a:lnTo>
                  <a:lnTo>
                    <a:pt x="361785" y="1610139"/>
                  </a:lnTo>
                  <a:lnTo>
                    <a:pt x="377687" y="930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12D72803-83ED-4A18-A122-A9B376A7C08F}"/>
                </a:ext>
              </a:extLst>
            </p:cNvPr>
            <p:cNvSpPr/>
            <p:nvPr/>
          </p:nvSpPr>
          <p:spPr>
            <a:xfrm>
              <a:off x="4976813" y="1395413"/>
              <a:ext cx="601662" cy="2133600"/>
            </a:xfrm>
            <a:custGeom>
              <a:avLst/>
              <a:gdLst>
                <a:gd name="connsiteX0" fmla="*/ 258536 w 601436"/>
                <a:gd name="connsiteY0" fmla="*/ 1077686 h 2133600"/>
                <a:gd name="connsiteX1" fmla="*/ 258536 w 601436"/>
                <a:gd name="connsiteY1" fmla="*/ 685800 h 2133600"/>
                <a:gd name="connsiteX2" fmla="*/ 255814 w 601436"/>
                <a:gd name="connsiteY2" fmla="*/ 604157 h 2133600"/>
                <a:gd name="connsiteX3" fmla="*/ 253093 w 601436"/>
                <a:gd name="connsiteY3" fmla="*/ 514350 h 2133600"/>
                <a:gd name="connsiteX4" fmla="*/ 247650 w 601436"/>
                <a:gd name="connsiteY4" fmla="*/ 429986 h 2133600"/>
                <a:gd name="connsiteX5" fmla="*/ 239486 w 601436"/>
                <a:gd name="connsiteY5" fmla="*/ 348343 h 2133600"/>
                <a:gd name="connsiteX6" fmla="*/ 231321 w 601436"/>
                <a:gd name="connsiteY6" fmla="*/ 307521 h 2133600"/>
                <a:gd name="connsiteX7" fmla="*/ 223157 w 601436"/>
                <a:gd name="connsiteY7" fmla="*/ 277586 h 2133600"/>
                <a:gd name="connsiteX8" fmla="*/ 212271 w 601436"/>
                <a:gd name="connsiteY8" fmla="*/ 242207 h 2133600"/>
                <a:gd name="connsiteX9" fmla="*/ 195943 w 601436"/>
                <a:gd name="connsiteY9" fmla="*/ 206828 h 2133600"/>
                <a:gd name="connsiteX10" fmla="*/ 176893 w 601436"/>
                <a:gd name="connsiteY10" fmla="*/ 176893 h 2133600"/>
                <a:gd name="connsiteX11" fmla="*/ 152400 w 601436"/>
                <a:gd name="connsiteY11" fmla="*/ 149678 h 2133600"/>
                <a:gd name="connsiteX12" fmla="*/ 119743 w 601436"/>
                <a:gd name="connsiteY12" fmla="*/ 119743 h 2133600"/>
                <a:gd name="connsiteX13" fmla="*/ 89807 w 601436"/>
                <a:gd name="connsiteY13" fmla="*/ 95250 h 2133600"/>
                <a:gd name="connsiteX14" fmla="*/ 54428 w 601436"/>
                <a:gd name="connsiteY14" fmla="*/ 70757 h 2133600"/>
                <a:gd name="connsiteX15" fmla="*/ 21771 w 601436"/>
                <a:gd name="connsiteY15" fmla="*/ 51707 h 2133600"/>
                <a:gd name="connsiteX16" fmla="*/ 8164 w 601436"/>
                <a:gd name="connsiteY16" fmla="*/ 43543 h 2133600"/>
                <a:gd name="connsiteX17" fmla="*/ 0 w 601436"/>
                <a:gd name="connsiteY17" fmla="*/ 21771 h 2133600"/>
                <a:gd name="connsiteX18" fmla="*/ 2721 w 601436"/>
                <a:gd name="connsiteY18" fmla="*/ 8164 h 2133600"/>
                <a:gd name="connsiteX19" fmla="*/ 16328 w 601436"/>
                <a:gd name="connsiteY19" fmla="*/ 0 h 2133600"/>
                <a:gd name="connsiteX20" fmla="*/ 46264 w 601436"/>
                <a:gd name="connsiteY20" fmla="*/ 2721 h 2133600"/>
                <a:gd name="connsiteX21" fmla="*/ 103414 w 601436"/>
                <a:gd name="connsiteY21" fmla="*/ 8164 h 2133600"/>
                <a:gd name="connsiteX22" fmla="*/ 157843 w 601436"/>
                <a:gd name="connsiteY22" fmla="*/ 13607 h 2133600"/>
                <a:gd name="connsiteX23" fmla="*/ 228600 w 601436"/>
                <a:gd name="connsiteY23" fmla="*/ 27214 h 2133600"/>
                <a:gd name="connsiteX24" fmla="*/ 329293 w 601436"/>
                <a:gd name="connsiteY24" fmla="*/ 57150 h 2133600"/>
                <a:gd name="connsiteX25" fmla="*/ 378278 w 601436"/>
                <a:gd name="connsiteY25" fmla="*/ 73478 h 2133600"/>
                <a:gd name="connsiteX26" fmla="*/ 449036 w 601436"/>
                <a:gd name="connsiteY26" fmla="*/ 108857 h 2133600"/>
                <a:gd name="connsiteX27" fmla="*/ 514350 w 601436"/>
                <a:gd name="connsiteY27" fmla="*/ 152400 h 2133600"/>
                <a:gd name="connsiteX28" fmla="*/ 552450 w 601436"/>
                <a:gd name="connsiteY28" fmla="*/ 182336 h 2133600"/>
                <a:gd name="connsiteX29" fmla="*/ 582386 w 601436"/>
                <a:gd name="connsiteY29" fmla="*/ 209550 h 2133600"/>
                <a:gd name="connsiteX30" fmla="*/ 595993 w 601436"/>
                <a:gd name="connsiteY30" fmla="*/ 236764 h 2133600"/>
                <a:gd name="connsiteX31" fmla="*/ 598714 w 601436"/>
                <a:gd name="connsiteY31" fmla="*/ 250371 h 2133600"/>
                <a:gd name="connsiteX32" fmla="*/ 601436 w 601436"/>
                <a:gd name="connsiteY32" fmla="*/ 277586 h 2133600"/>
                <a:gd name="connsiteX33" fmla="*/ 595993 w 601436"/>
                <a:gd name="connsiteY33" fmla="*/ 315686 h 2133600"/>
                <a:gd name="connsiteX34" fmla="*/ 585107 w 601436"/>
                <a:gd name="connsiteY34" fmla="*/ 356507 h 2133600"/>
                <a:gd name="connsiteX35" fmla="*/ 563336 w 601436"/>
                <a:gd name="connsiteY35" fmla="*/ 405493 h 2133600"/>
                <a:gd name="connsiteX36" fmla="*/ 549728 w 601436"/>
                <a:gd name="connsiteY36" fmla="*/ 429986 h 2133600"/>
                <a:gd name="connsiteX37" fmla="*/ 538843 w 601436"/>
                <a:gd name="connsiteY37" fmla="*/ 498021 h 2133600"/>
                <a:gd name="connsiteX38" fmla="*/ 530678 w 601436"/>
                <a:gd name="connsiteY38" fmla="*/ 579664 h 2133600"/>
                <a:gd name="connsiteX39" fmla="*/ 525236 w 601436"/>
                <a:gd name="connsiteY39" fmla="*/ 672193 h 2133600"/>
                <a:gd name="connsiteX40" fmla="*/ 527957 w 601436"/>
                <a:gd name="connsiteY40" fmla="*/ 737507 h 2133600"/>
                <a:gd name="connsiteX41" fmla="*/ 527957 w 601436"/>
                <a:gd name="connsiteY41" fmla="*/ 914400 h 2133600"/>
                <a:gd name="connsiteX42" fmla="*/ 500743 w 601436"/>
                <a:gd name="connsiteY42" fmla="*/ 1379764 h 2133600"/>
                <a:gd name="connsiteX43" fmla="*/ 503464 w 601436"/>
                <a:gd name="connsiteY43" fmla="*/ 1529443 h 2133600"/>
                <a:gd name="connsiteX44" fmla="*/ 489857 w 601436"/>
                <a:gd name="connsiteY44" fmla="*/ 1875064 h 2133600"/>
                <a:gd name="connsiteX45" fmla="*/ 478971 w 601436"/>
                <a:gd name="connsiteY45" fmla="*/ 2106386 h 2133600"/>
                <a:gd name="connsiteX46" fmla="*/ 258536 w 601436"/>
                <a:gd name="connsiteY46" fmla="*/ 2133600 h 2133600"/>
                <a:gd name="connsiteX47" fmla="*/ 258536 w 601436"/>
                <a:gd name="connsiteY47" fmla="*/ 1899557 h 2133600"/>
                <a:gd name="connsiteX48" fmla="*/ 258536 w 601436"/>
                <a:gd name="connsiteY48" fmla="*/ 1692728 h 2133600"/>
                <a:gd name="connsiteX49" fmla="*/ 258536 w 601436"/>
                <a:gd name="connsiteY49" fmla="*/ 107768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1436" h="2133600">
                  <a:moveTo>
                    <a:pt x="258536" y="1077686"/>
                  </a:moveTo>
                  <a:lnTo>
                    <a:pt x="258536" y="685800"/>
                  </a:lnTo>
                  <a:cubicBezTo>
                    <a:pt x="257629" y="658586"/>
                    <a:pt x="256721" y="631371"/>
                    <a:pt x="255814" y="604157"/>
                  </a:cubicBezTo>
                  <a:lnTo>
                    <a:pt x="253093" y="514350"/>
                  </a:lnTo>
                  <a:lnTo>
                    <a:pt x="247650" y="429986"/>
                  </a:lnTo>
                  <a:lnTo>
                    <a:pt x="239486" y="348343"/>
                  </a:lnTo>
                  <a:lnTo>
                    <a:pt x="231321" y="307521"/>
                  </a:lnTo>
                  <a:lnTo>
                    <a:pt x="223157" y="277586"/>
                  </a:lnTo>
                  <a:lnTo>
                    <a:pt x="212271" y="242207"/>
                  </a:lnTo>
                  <a:lnTo>
                    <a:pt x="195943" y="206828"/>
                  </a:lnTo>
                  <a:lnTo>
                    <a:pt x="176893" y="176893"/>
                  </a:lnTo>
                  <a:lnTo>
                    <a:pt x="152400" y="149678"/>
                  </a:lnTo>
                  <a:lnTo>
                    <a:pt x="119743" y="119743"/>
                  </a:lnTo>
                  <a:lnTo>
                    <a:pt x="89807" y="95250"/>
                  </a:lnTo>
                  <a:lnTo>
                    <a:pt x="54428" y="70757"/>
                  </a:lnTo>
                  <a:lnTo>
                    <a:pt x="21771" y="51707"/>
                  </a:lnTo>
                  <a:lnTo>
                    <a:pt x="8164" y="43543"/>
                  </a:lnTo>
                  <a:lnTo>
                    <a:pt x="0" y="21771"/>
                  </a:lnTo>
                  <a:lnTo>
                    <a:pt x="2721" y="8164"/>
                  </a:lnTo>
                  <a:lnTo>
                    <a:pt x="16328" y="0"/>
                  </a:lnTo>
                  <a:lnTo>
                    <a:pt x="46264" y="2721"/>
                  </a:lnTo>
                  <a:lnTo>
                    <a:pt x="103414" y="8164"/>
                  </a:lnTo>
                  <a:lnTo>
                    <a:pt x="157843" y="13607"/>
                  </a:lnTo>
                  <a:lnTo>
                    <a:pt x="228600" y="27214"/>
                  </a:lnTo>
                  <a:lnTo>
                    <a:pt x="329293" y="57150"/>
                  </a:lnTo>
                  <a:lnTo>
                    <a:pt x="378278" y="73478"/>
                  </a:lnTo>
                  <a:lnTo>
                    <a:pt x="449036" y="108857"/>
                  </a:lnTo>
                  <a:lnTo>
                    <a:pt x="514350" y="152400"/>
                  </a:lnTo>
                  <a:lnTo>
                    <a:pt x="552450" y="182336"/>
                  </a:lnTo>
                  <a:lnTo>
                    <a:pt x="582386" y="209550"/>
                  </a:lnTo>
                  <a:lnTo>
                    <a:pt x="595993" y="236764"/>
                  </a:lnTo>
                  <a:lnTo>
                    <a:pt x="598714" y="250371"/>
                  </a:lnTo>
                  <a:lnTo>
                    <a:pt x="601436" y="277586"/>
                  </a:lnTo>
                  <a:lnTo>
                    <a:pt x="595993" y="315686"/>
                  </a:lnTo>
                  <a:lnTo>
                    <a:pt x="585107" y="356507"/>
                  </a:lnTo>
                  <a:lnTo>
                    <a:pt x="563336" y="405493"/>
                  </a:lnTo>
                  <a:lnTo>
                    <a:pt x="549728" y="429986"/>
                  </a:lnTo>
                  <a:lnTo>
                    <a:pt x="538843" y="498021"/>
                  </a:lnTo>
                  <a:lnTo>
                    <a:pt x="530678" y="579664"/>
                  </a:lnTo>
                  <a:lnTo>
                    <a:pt x="525236" y="672193"/>
                  </a:lnTo>
                  <a:lnTo>
                    <a:pt x="527957" y="737507"/>
                  </a:lnTo>
                  <a:lnTo>
                    <a:pt x="527957" y="914400"/>
                  </a:lnTo>
                  <a:lnTo>
                    <a:pt x="500743" y="1379764"/>
                  </a:lnTo>
                  <a:lnTo>
                    <a:pt x="503464" y="1529443"/>
                  </a:lnTo>
                  <a:lnTo>
                    <a:pt x="489857" y="1875064"/>
                  </a:lnTo>
                  <a:lnTo>
                    <a:pt x="478971" y="2106386"/>
                  </a:lnTo>
                  <a:lnTo>
                    <a:pt x="258536" y="2133600"/>
                  </a:lnTo>
                  <a:lnTo>
                    <a:pt x="258536" y="1899557"/>
                  </a:lnTo>
                  <a:lnTo>
                    <a:pt x="258536" y="1692728"/>
                  </a:lnTo>
                  <a:lnTo>
                    <a:pt x="258536" y="1077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440E5167-C3D3-438F-AB95-CC489C6EA4A1}"/>
                </a:ext>
              </a:extLst>
            </p:cNvPr>
            <p:cNvSpPr/>
            <p:nvPr/>
          </p:nvSpPr>
          <p:spPr>
            <a:xfrm>
              <a:off x="4268788" y="2605088"/>
              <a:ext cx="2133600" cy="482600"/>
            </a:xfrm>
            <a:custGeom>
              <a:avLst/>
              <a:gdLst>
                <a:gd name="connsiteX0" fmla="*/ 814388 w 2133600"/>
                <a:gd name="connsiteY0" fmla="*/ 200025 h 483393"/>
                <a:gd name="connsiteX1" fmla="*/ 597694 w 2133600"/>
                <a:gd name="connsiteY1" fmla="*/ 230981 h 483393"/>
                <a:gd name="connsiteX2" fmla="*/ 431007 w 2133600"/>
                <a:gd name="connsiteY2" fmla="*/ 254793 h 483393"/>
                <a:gd name="connsiteX3" fmla="*/ 357188 w 2133600"/>
                <a:gd name="connsiteY3" fmla="*/ 264318 h 483393"/>
                <a:gd name="connsiteX4" fmla="*/ 304800 w 2133600"/>
                <a:gd name="connsiteY4" fmla="*/ 269081 h 483393"/>
                <a:gd name="connsiteX5" fmla="*/ 261938 w 2133600"/>
                <a:gd name="connsiteY5" fmla="*/ 273843 h 483393"/>
                <a:gd name="connsiteX6" fmla="*/ 211932 w 2133600"/>
                <a:gd name="connsiteY6" fmla="*/ 271462 h 483393"/>
                <a:gd name="connsiteX7" fmla="*/ 173832 w 2133600"/>
                <a:gd name="connsiteY7" fmla="*/ 264318 h 483393"/>
                <a:gd name="connsiteX8" fmla="*/ 128588 w 2133600"/>
                <a:gd name="connsiteY8" fmla="*/ 254793 h 483393"/>
                <a:gd name="connsiteX9" fmla="*/ 90488 w 2133600"/>
                <a:gd name="connsiteY9" fmla="*/ 240506 h 483393"/>
                <a:gd name="connsiteX10" fmla="*/ 57150 w 2133600"/>
                <a:gd name="connsiteY10" fmla="*/ 223837 h 483393"/>
                <a:gd name="connsiteX11" fmla="*/ 33338 w 2133600"/>
                <a:gd name="connsiteY11" fmla="*/ 209550 h 483393"/>
                <a:gd name="connsiteX12" fmla="*/ 16669 w 2133600"/>
                <a:gd name="connsiteY12" fmla="*/ 207168 h 483393"/>
                <a:gd name="connsiteX13" fmla="*/ 2382 w 2133600"/>
                <a:gd name="connsiteY13" fmla="*/ 214312 h 483393"/>
                <a:gd name="connsiteX14" fmla="*/ 0 w 2133600"/>
                <a:gd name="connsiteY14" fmla="*/ 235743 h 483393"/>
                <a:gd name="connsiteX15" fmla="*/ 9525 w 2133600"/>
                <a:gd name="connsiteY15" fmla="*/ 269081 h 483393"/>
                <a:gd name="connsiteX16" fmla="*/ 47625 w 2133600"/>
                <a:gd name="connsiteY16" fmla="*/ 316706 h 483393"/>
                <a:gd name="connsiteX17" fmla="*/ 78582 w 2133600"/>
                <a:gd name="connsiteY17" fmla="*/ 350043 h 483393"/>
                <a:gd name="connsiteX18" fmla="*/ 128588 w 2133600"/>
                <a:gd name="connsiteY18" fmla="*/ 390525 h 483393"/>
                <a:gd name="connsiteX19" fmla="*/ 169069 w 2133600"/>
                <a:gd name="connsiteY19" fmla="*/ 416718 h 483393"/>
                <a:gd name="connsiteX20" fmla="*/ 197644 w 2133600"/>
                <a:gd name="connsiteY20" fmla="*/ 433387 h 483393"/>
                <a:gd name="connsiteX21" fmla="*/ 238125 w 2133600"/>
                <a:gd name="connsiteY21" fmla="*/ 452437 h 483393"/>
                <a:gd name="connsiteX22" fmla="*/ 266700 w 2133600"/>
                <a:gd name="connsiteY22" fmla="*/ 464343 h 483393"/>
                <a:gd name="connsiteX23" fmla="*/ 307182 w 2133600"/>
                <a:gd name="connsiteY23" fmla="*/ 478631 h 483393"/>
                <a:gd name="connsiteX24" fmla="*/ 342900 w 2133600"/>
                <a:gd name="connsiteY24" fmla="*/ 483393 h 483393"/>
                <a:gd name="connsiteX25" fmla="*/ 373857 w 2133600"/>
                <a:gd name="connsiteY25" fmla="*/ 481012 h 483393"/>
                <a:gd name="connsiteX26" fmla="*/ 404813 w 2133600"/>
                <a:gd name="connsiteY26" fmla="*/ 476250 h 483393"/>
                <a:gd name="connsiteX27" fmla="*/ 438150 w 2133600"/>
                <a:gd name="connsiteY27" fmla="*/ 466725 h 483393"/>
                <a:gd name="connsiteX28" fmla="*/ 478632 w 2133600"/>
                <a:gd name="connsiteY28" fmla="*/ 445293 h 483393"/>
                <a:gd name="connsiteX29" fmla="*/ 509588 w 2133600"/>
                <a:gd name="connsiteY29" fmla="*/ 428625 h 483393"/>
                <a:gd name="connsiteX30" fmla="*/ 561975 w 2133600"/>
                <a:gd name="connsiteY30" fmla="*/ 419100 h 483393"/>
                <a:gd name="connsiteX31" fmla="*/ 733425 w 2133600"/>
                <a:gd name="connsiteY31" fmla="*/ 395287 h 483393"/>
                <a:gd name="connsiteX32" fmla="*/ 885825 w 2133600"/>
                <a:gd name="connsiteY32" fmla="*/ 369093 h 483393"/>
                <a:gd name="connsiteX33" fmla="*/ 997744 w 2133600"/>
                <a:gd name="connsiteY33" fmla="*/ 350043 h 483393"/>
                <a:gd name="connsiteX34" fmla="*/ 1190625 w 2133600"/>
                <a:gd name="connsiteY34" fmla="*/ 338137 h 483393"/>
                <a:gd name="connsiteX35" fmla="*/ 1373982 w 2133600"/>
                <a:gd name="connsiteY35" fmla="*/ 309562 h 483393"/>
                <a:gd name="connsiteX36" fmla="*/ 1564482 w 2133600"/>
                <a:gd name="connsiteY36" fmla="*/ 280987 h 483393"/>
                <a:gd name="connsiteX37" fmla="*/ 1733550 w 2133600"/>
                <a:gd name="connsiteY37" fmla="*/ 254793 h 483393"/>
                <a:gd name="connsiteX38" fmla="*/ 1821657 w 2133600"/>
                <a:gd name="connsiteY38" fmla="*/ 242887 h 483393"/>
                <a:gd name="connsiteX39" fmla="*/ 1866900 w 2133600"/>
                <a:gd name="connsiteY39" fmla="*/ 245268 h 483393"/>
                <a:gd name="connsiteX40" fmla="*/ 1950244 w 2133600"/>
                <a:gd name="connsiteY40" fmla="*/ 238125 h 483393"/>
                <a:gd name="connsiteX41" fmla="*/ 2040732 w 2133600"/>
                <a:gd name="connsiteY41" fmla="*/ 226218 h 483393"/>
                <a:gd name="connsiteX42" fmla="*/ 2097882 w 2133600"/>
                <a:gd name="connsiteY42" fmla="*/ 216693 h 483393"/>
                <a:gd name="connsiteX43" fmla="*/ 2116932 w 2133600"/>
                <a:gd name="connsiteY43" fmla="*/ 207168 h 483393"/>
                <a:gd name="connsiteX44" fmla="*/ 2126457 w 2133600"/>
                <a:gd name="connsiteY44" fmla="*/ 195262 h 483393"/>
                <a:gd name="connsiteX45" fmla="*/ 2131219 w 2133600"/>
                <a:gd name="connsiteY45" fmla="*/ 178593 h 483393"/>
                <a:gd name="connsiteX46" fmla="*/ 2133600 w 2133600"/>
                <a:gd name="connsiteY46" fmla="*/ 152400 h 483393"/>
                <a:gd name="connsiteX47" fmla="*/ 2128838 w 2133600"/>
                <a:gd name="connsiteY47" fmla="*/ 133350 h 483393"/>
                <a:gd name="connsiteX48" fmla="*/ 2121694 w 2133600"/>
                <a:gd name="connsiteY48" fmla="*/ 111918 h 483393"/>
                <a:gd name="connsiteX49" fmla="*/ 2107407 w 2133600"/>
                <a:gd name="connsiteY49" fmla="*/ 92868 h 483393"/>
                <a:gd name="connsiteX50" fmla="*/ 2085975 w 2133600"/>
                <a:gd name="connsiteY50" fmla="*/ 73818 h 483393"/>
                <a:gd name="connsiteX51" fmla="*/ 2062163 w 2133600"/>
                <a:gd name="connsiteY51" fmla="*/ 59531 h 483393"/>
                <a:gd name="connsiteX52" fmla="*/ 2019300 w 2133600"/>
                <a:gd name="connsiteY52" fmla="*/ 40481 h 483393"/>
                <a:gd name="connsiteX53" fmla="*/ 1940719 w 2133600"/>
                <a:gd name="connsiteY53" fmla="*/ 14287 h 483393"/>
                <a:gd name="connsiteX54" fmla="*/ 1874044 w 2133600"/>
                <a:gd name="connsiteY54" fmla="*/ 0 h 483393"/>
                <a:gd name="connsiteX55" fmla="*/ 1857375 w 2133600"/>
                <a:gd name="connsiteY55" fmla="*/ 0 h 483393"/>
                <a:gd name="connsiteX56" fmla="*/ 1802607 w 2133600"/>
                <a:gd name="connsiteY56" fmla="*/ 16668 h 483393"/>
                <a:gd name="connsiteX57" fmla="*/ 1704975 w 2133600"/>
                <a:gd name="connsiteY57" fmla="*/ 54768 h 483393"/>
                <a:gd name="connsiteX58" fmla="*/ 1664494 w 2133600"/>
                <a:gd name="connsiteY58" fmla="*/ 71437 h 483393"/>
                <a:gd name="connsiteX59" fmla="*/ 1514475 w 2133600"/>
                <a:gd name="connsiteY59" fmla="*/ 100012 h 483393"/>
                <a:gd name="connsiteX60" fmla="*/ 1393032 w 2133600"/>
                <a:gd name="connsiteY60" fmla="*/ 116681 h 483393"/>
                <a:gd name="connsiteX61" fmla="*/ 1302544 w 2133600"/>
                <a:gd name="connsiteY61" fmla="*/ 126206 h 483393"/>
                <a:gd name="connsiteX62" fmla="*/ 1212057 w 2133600"/>
                <a:gd name="connsiteY62" fmla="*/ 133350 h 483393"/>
                <a:gd name="connsiteX63" fmla="*/ 978694 w 2133600"/>
                <a:gd name="connsiteY63" fmla="*/ 176212 h 483393"/>
                <a:gd name="connsiteX64" fmla="*/ 814388 w 2133600"/>
                <a:gd name="connsiteY64" fmla="*/ 200025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33600" h="483393">
                  <a:moveTo>
                    <a:pt x="814388" y="200025"/>
                  </a:moveTo>
                  <a:lnTo>
                    <a:pt x="597694" y="230981"/>
                  </a:lnTo>
                  <a:lnTo>
                    <a:pt x="431007" y="254793"/>
                  </a:lnTo>
                  <a:lnTo>
                    <a:pt x="357188" y="264318"/>
                  </a:lnTo>
                  <a:lnTo>
                    <a:pt x="304800" y="269081"/>
                  </a:lnTo>
                  <a:lnTo>
                    <a:pt x="261938" y="273843"/>
                  </a:lnTo>
                  <a:lnTo>
                    <a:pt x="211932" y="271462"/>
                  </a:lnTo>
                  <a:lnTo>
                    <a:pt x="173832" y="264318"/>
                  </a:lnTo>
                  <a:lnTo>
                    <a:pt x="128588" y="254793"/>
                  </a:lnTo>
                  <a:lnTo>
                    <a:pt x="90488" y="240506"/>
                  </a:lnTo>
                  <a:lnTo>
                    <a:pt x="57150" y="223837"/>
                  </a:lnTo>
                  <a:lnTo>
                    <a:pt x="33338" y="209550"/>
                  </a:lnTo>
                  <a:lnTo>
                    <a:pt x="16669" y="207168"/>
                  </a:lnTo>
                  <a:lnTo>
                    <a:pt x="2382" y="214312"/>
                  </a:lnTo>
                  <a:lnTo>
                    <a:pt x="0" y="235743"/>
                  </a:lnTo>
                  <a:lnTo>
                    <a:pt x="9525" y="269081"/>
                  </a:lnTo>
                  <a:lnTo>
                    <a:pt x="47625" y="316706"/>
                  </a:lnTo>
                  <a:lnTo>
                    <a:pt x="78582" y="350043"/>
                  </a:lnTo>
                  <a:lnTo>
                    <a:pt x="128588" y="390525"/>
                  </a:lnTo>
                  <a:lnTo>
                    <a:pt x="169069" y="416718"/>
                  </a:lnTo>
                  <a:lnTo>
                    <a:pt x="197644" y="433387"/>
                  </a:lnTo>
                  <a:lnTo>
                    <a:pt x="238125" y="452437"/>
                  </a:lnTo>
                  <a:lnTo>
                    <a:pt x="266700" y="464343"/>
                  </a:lnTo>
                  <a:lnTo>
                    <a:pt x="307182" y="478631"/>
                  </a:lnTo>
                  <a:lnTo>
                    <a:pt x="342900" y="483393"/>
                  </a:lnTo>
                  <a:lnTo>
                    <a:pt x="373857" y="481012"/>
                  </a:lnTo>
                  <a:lnTo>
                    <a:pt x="404813" y="476250"/>
                  </a:lnTo>
                  <a:lnTo>
                    <a:pt x="438150" y="466725"/>
                  </a:lnTo>
                  <a:lnTo>
                    <a:pt x="478632" y="445293"/>
                  </a:lnTo>
                  <a:lnTo>
                    <a:pt x="509588" y="428625"/>
                  </a:lnTo>
                  <a:lnTo>
                    <a:pt x="561975" y="419100"/>
                  </a:lnTo>
                  <a:lnTo>
                    <a:pt x="733425" y="395287"/>
                  </a:lnTo>
                  <a:lnTo>
                    <a:pt x="885825" y="369093"/>
                  </a:lnTo>
                  <a:lnTo>
                    <a:pt x="997744" y="350043"/>
                  </a:lnTo>
                  <a:lnTo>
                    <a:pt x="1190625" y="338137"/>
                  </a:lnTo>
                  <a:lnTo>
                    <a:pt x="1373982" y="309562"/>
                  </a:lnTo>
                  <a:lnTo>
                    <a:pt x="1564482" y="280987"/>
                  </a:lnTo>
                  <a:lnTo>
                    <a:pt x="1733550" y="254793"/>
                  </a:lnTo>
                  <a:lnTo>
                    <a:pt x="1821657" y="242887"/>
                  </a:lnTo>
                  <a:lnTo>
                    <a:pt x="1866900" y="245268"/>
                  </a:lnTo>
                  <a:lnTo>
                    <a:pt x="1950244" y="238125"/>
                  </a:lnTo>
                  <a:lnTo>
                    <a:pt x="2040732" y="226218"/>
                  </a:lnTo>
                  <a:lnTo>
                    <a:pt x="2097882" y="216693"/>
                  </a:lnTo>
                  <a:lnTo>
                    <a:pt x="2116932" y="207168"/>
                  </a:lnTo>
                  <a:lnTo>
                    <a:pt x="2126457" y="195262"/>
                  </a:lnTo>
                  <a:lnTo>
                    <a:pt x="2131219" y="178593"/>
                  </a:lnTo>
                  <a:lnTo>
                    <a:pt x="2133600" y="152400"/>
                  </a:lnTo>
                  <a:lnTo>
                    <a:pt x="2128838" y="133350"/>
                  </a:lnTo>
                  <a:lnTo>
                    <a:pt x="2121694" y="111918"/>
                  </a:lnTo>
                  <a:lnTo>
                    <a:pt x="2107407" y="92868"/>
                  </a:lnTo>
                  <a:lnTo>
                    <a:pt x="2085975" y="73818"/>
                  </a:lnTo>
                  <a:lnTo>
                    <a:pt x="2062163" y="59531"/>
                  </a:lnTo>
                  <a:lnTo>
                    <a:pt x="2019300" y="40481"/>
                  </a:lnTo>
                  <a:lnTo>
                    <a:pt x="1940719" y="14287"/>
                  </a:lnTo>
                  <a:lnTo>
                    <a:pt x="1874044" y="0"/>
                  </a:lnTo>
                  <a:lnTo>
                    <a:pt x="1857375" y="0"/>
                  </a:lnTo>
                  <a:lnTo>
                    <a:pt x="1802607" y="16668"/>
                  </a:lnTo>
                  <a:lnTo>
                    <a:pt x="1704975" y="54768"/>
                  </a:lnTo>
                  <a:lnTo>
                    <a:pt x="1664494" y="71437"/>
                  </a:lnTo>
                  <a:lnTo>
                    <a:pt x="1514475" y="100012"/>
                  </a:lnTo>
                  <a:lnTo>
                    <a:pt x="1393032" y="116681"/>
                  </a:lnTo>
                  <a:lnTo>
                    <a:pt x="1302544" y="126206"/>
                  </a:lnTo>
                  <a:lnTo>
                    <a:pt x="1212057" y="133350"/>
                  </a:lnTo>
                  <a:lnTo>
                    <a:pt x="978694" y="176212"/>
                  </a:lnTo>
                  <a:lnTo>
                    <a:pt x="8143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A2A602B1-EB35-42D4-91B3-B2F3054F47E2}"/>
                </a:ext>
              </a:extLst>
            </p:cNvPr>
            <p:cNvSpPr/>
            <p:nvPr/>
          </p:nvSpPr>
          <p:spPr>
            <a:xfrm>
              <a:off x="3749675" y="3233738"/>
              <a:ext cx="3271838" cy="609600"/>
            </a:xfrm>
            <a:custGeom>
              <a:avLst/>
              <a:gdLst>
                <a:gd name="connsiteX0" fmla="*/ 1058635 w 3271157"/>
                <a:gd name="connsiteY0" fmla="*/ 263979 h 609600"/>
                <a:gd name="connsiteX1" fmla="*/ 808264 w 3271157"/>
                <a:gd name="connsiteY1" fmla="*/ 299357 h 609600"/>
                <a:gd name="connsiteX2" fmla="*/ 612321 w 3271157"/>
                <a:gd name="connsiteY2" fmla="*/ 326572 h 609600"/>
                <a:gd name="connsiteX3" fmla="*/ 465364 w 3271157"/>
                <a:gd name="connsiteY3" fmla="*/ 345622 h 609600"/>
                <a:gd name="connsiteX4" fmla="*/ 367392 w 3271157"/>
                <a:gd name="connsiteY4" fmla="*/ 356507 h 609600"/>
                <a:gd name="connsiteX5" fmla="*/ 277585 w 3271157"/>
                <a:gd name="connsiteY5" fmla="*/ 364672 h 609600"/>
                <a:gd name="connsiteX6" fmla="*/ 195942 w 3271157"/>
                <a:gd name="connsiteY6" fmla="*/ 367393 h 609600"/>
                <a:gd name="connsiteX7" fmla="*/ 103414 w 3271157"/>
                <a:gd name="connsiteY7" fmla="*/ 359229 h 609600"/>
                <a:gd name="connsiteX8" fmla="*/ 46264 w 3271157"/>
                <a:gd name="connsiteY8" fmla="*/ 351064 h 609600"/>
                <a:gd name="connsiteX9" fmla="*/ 16328 w 3271157"/>
                <a:gd name="connsiteY9" fmla="*/ 348343 h 609600"/>
                <a:gd name="connsiteX10" fmla="*/ 2721 w 3271157"/>
                <a:gd name="connsiteY10" fmla="*/ 353786 h 609600"/>
                <a:gd name="connsiteX11" fmla="*/ 0 w 3271157"/>
                <a:gd name="connsiteY11" fmla="*/ 372836 h 609600"/>
                <a:gd name="connsiteX12" fmla="*/ 8164 w 3271157"/>
                <a:gd name="connsiteY12" fmla="*/ 391886 h 609600"/>
                <a:gd name="connsiteX13" fmla="*/ 51707 w 3271157"/>
                <a:gd name="connsiteY13" fmla="*/ 427264 h 609600"/>
                <a:gd name="connsiteX14" fmla="*/ 201385 w 3271157"/>
                <a:gd name="connsiteY14" fmla="*/ 517072 h 609600"/>
                <a:gd name="connsiteX15" fmla="*/ 293914 w 3271157"/>
                <a:gd name="connsiteY15" fmla="*/ 563336 h 609600"/>
                <a:gd name="connsiteX16" fmla="*/ 326571 w 3271157"/>
                <a:gd name="connsiteY16" fmla="*/ 579664 h 609600"/>
                <a:gd name="connsiteX17" fmla="*/ 353785 w 3271157"/>
                <a:gd name="connsiteY17" fmla="*/ 595993 h 609600"/>
                <a:gd name="connsiteX18" fmla="*/ 381000 w 3271157"/>
                <a:gd name="connsiteY18" fmla="*/ 604157 h 609600"/>
                <a:gd name="connsiteX19" fmla="*/ 419100 w 3271157"/>
                <a:gd name="connsiteY19" fmla="*/ 609600 h 609600"/>
                <a:gd name="connsiteX20" fmla="*/ 470807 w 3271157"/>
                <a:gd name="connsiteY20" fmla="*/ 601436 h 609600"/>
                <a:gd name="connsiteX21" fmla="*/ 533400 w 3271157"/>
                <a:gd name="connsiteY21" fmla="*/ 582386 h 609600"/>
                <a:gd name="connsiteX22" fmla="*/ 587828 w 3271157"/>
                <a:gd name="connsiteY22" fmla="*/ 555172 h 609600"/>
                <a:gd name="connsiteX23" fmla="*/ 696685 w 3271157"/>
                <a:gd name="connsiteY23" fmla="*/ 522514 h 609600"/>
                <a:gd name="connsiteX24" fmla="*/ 884464 w 3271157"/>
                <a:gd name="connsiteY24" fmla="*/ 476250 h 609600"/>
                <a:gd name="connsiteX25" fmla="*/ 1053192 w 3271157"/>
                <a:gd name="connsiteY25" fmla="*/ 443593 h 609600"/>
                <a:gd name="connsiteX26" fmla="*/ 1191985 w 3271157"/>
                <a:gd name="connsiteY26" fmla="*/ 416379 h 609600"/>
                <a:gd name="connsiteX27" fmla="*/ 1363435 w 3271157"/>
                <a:gd name="connsiteY27" fmla="*/ 375557 h 609600"/>
                <a:gd name="connsiteX28" fmla="*/ 1586592 w 3271157"/>
                <a:gd name="connsiteY28" fmla="*/ 353786 h 609600"/>
                <a:gd name="connsiteX29" fmla="*/ 1864178 w 3271157"/>
                <a:gd name="connsiteY29" fmla="*/ 323850 h 609600"/>
                <a:gd name="connsiteX30" fmla="*/ 2155371 w 3271157"/>
                <a:gd name="connsiteY30" fmla="*/ 299357 h 609600"/>
                <a:gd name="connsiteX31" fmla="*/ 2310492 w 3271157"/>
                <a:gd name="connsiteY31" fmla="*/ 288472 h 609600"/>
                <a:gd name="connsiteX32" fmla="*/ 2411185 w 3271157"/>
                <a:gd name="connsiteY32" fmla="*/ 285750 h 609600"/>
                <a:gd name="connsiteX33" fmla="*/ 2569028 w 3271157"/>
                <a:gd name="connsiteY33" fmla="*/ 285750 h 609600"/>
                <a:gd name="connsiteX34" fmla="*/ 2835728 w 3271157"/>
                <a:gd name="connsiteY34" fmla="*/ 285750 h 609600"/>
                <a:gd name="connsiteX35" fmla="*/ 3050721 w 3271157"/>
                <a:gd name="connsiteY35" fmla="*/ 285750 h 609600"/>
                <a:gd name="connsiteX36" fmla="*/ 3159578 w 3271157"/>
                <a:gd name="connsiteY36" fmla="*/ 285750 h 609600"/>
                <a:gd name="connsiteX37" fmla="*/ 3203121 w 3271157"/>
                <a:gd name="connsiteY37" fmla="*/ 283029 h 609600"/>
                <a:gd name="connsiteX38" fmla="*/ 3227614 w 3271157"/>
                <a:gd name="connsiteY38" fmla="*/ 274864 h 609600"/>
                <a:gd name="connsiteX39" fmla="*/ 3249385 w 3271157"/>
                <a:gd name="connsiteY39" fmla="*/ 258536 h 609600"/>
                <a:gd name="connsiteX40" fmla="*/ 3265714 w 3271157"/>
                <a:gd name="connsiteY40" fmla="*/ 236764 h 609600"/>
                <a:gd name="connsiteX41" fmla="*/ 3271157 w 3271157"/>
                <a:gd name="connsiteY41" fmla="*/ 209550 h 609600"/>
                <a:gd name="connsiteX42" fmla="*/ 3271157 w 3271157"/>
                <a:gd name="connsiteY42" fmla="*/ 182336 h 609600"/>
                <a:gd name="connsiteX43" fmla="*/ 3262992 w 3271157"/>
                <a:gd name="connsiteY43" fmla="*/ 157843 h 609600"/>
                <a:gd name="connsiteX44" fmla="*/ 3249385 w 3271157"/>
                <a:gd name="connsiteY44" fmla="*/ 138793 h 609600"/>
                <a:gd name="connsiteX45" fmla="*/ 3233057 w 3271157"/>
                <a:gd name="connsiteY45" fmla="*/ 125186 h 609600"/>
                <a:gd name="connsiteX46" fmla="*/ 3200400 w 3271157"/>
                <a:gd name="connsiteY46" fmla="*/ 103414 h 609600"/>
                <a:gd name="connsiteX47" fmla="*/ 3145971 w 3271157"/>
                <a:gd name="connsiteY47" fmla="*/ 76200 h 609600"/>
                <a:gd name="connsiteX48" fmla="*/ 3075214 w 3271157"/>
                <a:gd name="connsiteY48" fmla="*/ 51707 h 609600"/>
                <a:gd name="connsiteX49" fmla="*/ 3004457 w 3271157"/>
                <a:gd name="connsiteY49" fmla="*/ 29936 h 609600"/>
                <a:gd name="connsiteX50" fmla="*/ 2936421 w 3271157"/>
                <a:gd name="connsiteY50" fmla="*/ 16329 h 609600"/>
                <a:gd name="connsiteX51" fmla="*/ 2857500 w 3271157"/>
                <a:gd name="connsiteY51" fmla="*/ 0 h 609600"/>
                <a:gd name="connsiteX52" fmla="*/ 2824842 w 3271157"/>
                <a:gd name="connsiteY52" fmla="*/ 0 h 609600"/>
                <a:gd name="connsiteX53" fmla="*/ 2770414 w 3271157"/>
                <a:gd name="connsiteY53" fmla="*/ 13607 h 609600"/>
                <a:gd name="connsiteX54" fmla="*/ 2598964 w 3271157"/>
                <a:gd name="connsiteY54" fmla="*/ 59872 h 609600"/>
                <a:gd name="connsiteX55" fmla="*/ 2520042 w 3271157"/>
                <a:gd name="connsiteY55" fmla="*/ 84364 h 609600"/>
                <a:gd name="connsiteX56" fmla="*/ 2468335 w 3271157"/>
                <a:gd name="connsiteY56" fmla="*/ 89807 h 609600"/>
                <a:gd name="connsiteX57" fmla="*/ 2247900 w 3271157"/>
                <a:gd name="connsiteY57" fmla="*/ 103414 h 609600"/>
                <a:gd name="connsiteX58" fmla="*/ 2071007 w 3271157"/>
                <a:gd name="connsiteY58" fmla="*/ 117022 h 609600"/>
                <a:gd name="connsiteX59" fmla="*/ 1891392 w 3271157"/>
                <a:gd name="connsiteY59" fmla="*/ 133350 h 609600"/>
                <a:gd name="connsiteX60" fmla="*/ 1698171 w 3271157"/>
                <a:gd name="connsiteY60" fmla="*/ 155122 h 609600"/>
                <a:gd name="connsiteX61" fmla="*/ 1472292 w 3271157"/>
                <a:gd name="connsiteY61" fmla="*/ 201386 h 609600"/>
                <a:gd name="connsiteX62" fmla="*/ 1260021 w 3271157"/>
                <a:gd name="connsiteY62" fmla="*/ 234043 h 609600"/>
                <a:gd name="connsiteX63" fmla="*/ 1058635 w 3271157"/>
                <a:gd name="connsiteY63" fmla="*/ 263979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1157" h="609600">
                  <a:moveTo>
                    <a:pt x="1058635" y="263979"/>
                  </a:moveTo>
                  <a:lnTo>
                    <a:pt x="808264" y="299357"/>
                  </a:lnTo>
                  <a:lnTo>
                    <a:pt x="612321" y="326572"/>
                  </a:lnTo>
                  <a:lnTo>
                    <a:pt x="465364" y="345622"/>
                  </a:lnTo>
                  <a:lnTo>
                    <a:pt x="367392" y="356507"/>
                  </a:lnTo>
                  <a:lnTo>
                    <a:pt x="277585" y="364672"/>
                  </a:lnTo>
                  <a:lnTo>
                    <a:pt x="195942" y="367393"/>
                  </a:lnTo>
                  <a:lnTo>
                    <a:pt x="103414" y="359229"/>
                  </a:lnTo>
                  <a:lnTo>
                    <a:pt x="46264" y="351064"/>
                  </a:lnTo>
                  <a:lnTo>
                    <a:pt x="16328" y="348343"/>
                  </a:lnTo>
                  <a:lnTo>
                    <a:pt x="2721" y="353786"/>
                  </a:lnTo>
                  <a:lnTo>
                    <a:pt x="0" y="372836"/>
                  </a:lnTo>
                  <a:lnTo>
                    <a:pt x="8164" y="391886"/>
                  </a:lnTo>
                  <a:lnTo>
                    <a:pt x="51707" y="427264"/>
                  </a:lnTo>
                  <a:lnTo>
                    <a:pt x="201385" y="517072"/>
                  </a:lnTo>
                  <a:lnTo>
                    <a:pt x="293914" y="563336"/>
                  </a:lnTo>
                  <a:lnTo>
                    <a:pt x="326571" y="579664"/>
                  </a:lnTo>
                  <a:lnTo>
                    <a:pt x="353785" y="595993"/>
                  </a:lnTo>
                  <a:lnTo>
                    <a:pt x="381000" y="604157"/>
                  </a:lnTo>
                  <a:lnTo>
                    <a:pt x="419100" y="609600"/>
                  </a:lnTo>
                  <a:lnTo>
                    <a:pt x="470807" y="601436"/>
                  </a:lnTo>
                  <a:lnTo>
                    <a:pt x="533400" y="582386"/>
                  </a:lnTo>
                  <a:lnTo>
                    <a:pt x="587828" y="555172"/>
                  </a:lnTo>
                  <a:lnTo>
                    <a:pt x="696685" y="522514"/>
                  </a:lnTo>
                  <a:lnTo>
                    <a:pt x="884464" y="476250"/>
                  </a:lnTo>
                  <a:lnTo>
                    <a:pt x="1053192" y="443593"/>
                  </a:lnTo>
                  <a:lnTo>
                    <a:pt x="1191985" y="416379"/>
                  </a:lnTo>
                  <a:lnTo>
                    <a:pt x="1363435" y="375557"/>
                  </a:lnTo>
                  <a:lnTo>
                    <a:pt x="1586592" y="353786"/>
                  </a:lnTo>
                  <a:lnTo>
                    <a:pt x="1864178" y="323850"/>
                  </a:lnTo>
                  <a:lnTo>
                    <a:pt x="2155371" y="299357"/>
                  </a:lnTo>
                  <a:lnTo>
                    <a:pt x="2310492" y="288472"/>
                  </a:lnTo>
                  <a:lnTo>
                    <a:pt x="2411185" y="285750"/>
                  </a:lnTo>
                  <a:lnTo>
                    <a:pt x="2569028" y="285750"/>
                  </a:lnTo>
                  <a:lnTo>
                    <a:pt x="2835728" y="285750"/>
                  </a:lnTo>
                  <a:lnTo>
                    <a:pt x="3050721" y="285750"/>
                  </a:lnTo>
                  <a:lnTo>
                    <a:pt x="3159578" y="285750"/>
                  </a:lnTo>
                  <a:lnTo>
                    <a:pt x="3203121" y="283029"/>
                  </a:lnTo>
                  <a:lnTo>
                    <a:pt x="3227614" y="274864"/>
                  </a:lnTo>
                  <a:lnTo>
                    <a:pt x="3249385" y="258536"/>
                  </a:lnTo>
                  <a:lnTo>
                    <a:pt x="3265714" y="236764"/>
                  </a:lnTo>
                  <a:lnTo>
                    <a:pt x="3271157" y="209550"/>
                  </a:lnTo>
                  <a:lnTo>
                    <a:pt x="3271157" y="182336"/>
                  </a:lnTo>
                  <a:lnTo>
                    <a:pt x="3262992" y="157843"/>
                  </a:lnTo>
                  <a:lnTo>
                    <a:pt x="3249385" y="138793"/>
                  </a:lnTo>
                  <a:lnTo>
                    <a:pt x="3233057" y="125186"/>
                  </a:lnTo>
                  <a:lnTo>
                    <a:pt x="3200400" y="103414"/>
                  </a:lnTo>
                  <a:lnTo>
                    <a:pt x="3145971" y="76200"/>
                  </a:lnTo>
                  <a:lnTo>
                    <a:pt x="3075214" y="51707"/>
                  </a:lnTo>
                  <a:lnTo>
                    <a:pt x="3004457" y="29936"/>
                  </a:lnTo>
                  <a:lnTo>
                    <a:pt x="2936421" y="16329"/>
                  </a:lnTo>
                  <a:lnTo>
                    <a:pt x="2857500" y="0"/>
                  </a:lnTo>
                  <a:lnTo>
                    <a:pt x="2824842" y="0"/>
                  </a:lnTo>
                  <a:lnTo>
                    <a:pt x="2770414" y="13607"/>
                  </a:lnTo>
                  <a:lnTo>
                    <a:pt x="2598964" y="59872"/>
                  </a:lnTo>
                  <a:lnTo>
                    <a:pt x="2520042" y="84364"/>
                  </a:lnTo>
                  <a:lnTo>
                    <a:pt x="2468335" y="89807"/>
                  </a:lnTo>
                  <a:lnTo>
                    <a:pt x="2247900" y="103414"/>
                  </a:lnTo>
                  <a:lnTo>
                    <a:pt x="2071007" y="117022"/>
                  </a:lnTo>
                  <a:lnTo>
                    <a:pt x="1891392" y="133350"/>
                  </a:lnTo>
                  <a:lnTo>
                    <a:pt x="1698171" y="155122"/>
                  </a:lnTo>
                  <a:lnTo>
                    <a:pt x="1472292" y="201386"/>
                  </a:lnTo>
                  <a:lnTo>
                    <a:pt x="1260021" y="234043"/>
                  </a:lnTo>
                  <a:lnTo>
                    <a:pt x="1058635" y="263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D5B8D2C7-8B13-4854-B0A6-ACBA59C08653}"/>
                </a:ext>
              </a:extLst>
            </p:cNvPr>
            <p:cNvSpPr/>
            <p:nvPr/>
          </p:nvSpPr>
          <p:spPr>
            <a:xfrm>
              <a:off x="3656013" y="3571875"/>
              <a:ext cx="1628775" cy="1633538"/>
            </a:xfrm>
            <a:custGeom>
              <a:avLst/>
              <a:gdLst>
                <a:gd name="connsiteX0" fmla="*/ 904875 w 1628775"/>
                <a:gd name="connsiteY0" fmla="*/ 707231 h 1633538"/>
                <a:gd name="connsiteX1" fmla="*/ 964406 w 1628775"/>
                <a:gd name="connsiteY1" fmla="*/ 633413 h 1633538"/>
                <a:gd name="connsiteX2" fmla="*/ 1031081 w 1628775"/>
                <a:gd name="connsiteY2" fmla="*/ 550069 h 1633538"/>
                <a:gd name="connsiteX3" fmla="*/ 1092994 w 1628775"/>
                <a:gd name="connsiteY3" fmla="*/ 466725 h 1633538"/>
                <a:gd name="connsiteX4" fmla="*/ 1152525 w 1628775"/>
                <a:gd name="connsiteY4" fmla="*/ 381000 h 1633538"/>
                <a:gd name="connsiteX5" fmla="*/ 1207294 w 1628775"/>
                <a:gd name="connsiteY5" fmla="*/ 295275 h 1633538"/>
                <a:gd name="connsiteX6" fmla="*/ 1245394 w 1628775"/>
                <a:gd name="connsiteY6" fmla="*/ 233363 h 1633538"/>
                <a:gd name="connsiteX7" fmla="*/ 1264444 w 1628775"/>
                <a:gd name="connsiteY7" fmla="*/ 197644 h 1633538"/>
                <a:gd name="connsiteX8" fmla="*/ 1273969 w 1628775"/>
                <a:gd name="connsiteY8" fmla="*/ 173831 h 1633538"/>
                <a:gd name="connsiteX9" fmla="*/ 1278731 w 1628775"/>
                <a:gd name="connsiteY9" fmla="*/ 157163 h 1633538"/>
                <a:gd name="connsiteX10" fmla="*/ 1278731 w 1628775"/>
                <a:gd name="connsiteY10" fmla="*/ 135731 h 1633538"/>
                <a:gd name="connsiteX11" fmla="*/ 1273969 w 1628775"/>
                <a:gd name="connsiteY11" fmla="*/ 100013 h 1633538"/>
                <a:gd name="connsiteX12" fmla="*/ 1247775 w 1628775"/>
                <a:gd name="connsiteY12" fmla="*/ 19050 h 1633538"/>
                <a:gd name="connsiteX13" fmla="*/ 1447800 w 1628775"/>
                <a:gd name="connsiteY13" fmla="*/ 0 h 1633538"/>
                <a:gd name="connsiteX14" fmla="*/ 1519237 w 1628775"/>
                <a:gd name="connsiteY14" fmla="*/ 88106 h 1633538"/>
                <a:gd name="connsiteX15" fmla="*/ 1557337 w 1628775"/>
                <a:gd name="connsiteY15" fmla="*/ 128588 h 1633538"/>
                <a:gd name="connsiteX16" fmla="*/ 1581150 w 1628775"/>
                <a:gd name="connsiteY16" fmla="*/ 159544 h 1633538"/>
                <a:gd name="connsiteX17" fmla="*/ 1609725 w 1628775"/>
                <a:gd name="connsiteY17" fmla="*/ 195263 h 1633538"/>
                <a:gd name="connsiteX18" fmla="*/ 1619250 w 1628775"/>
                <a:gd name="connsiteY18" fmla="*/ 204788 h 1633538"/>
                <a:gd name="connsiteX19" fmla="*/ 1628775 w 1628775"/>
                <a:gd name="connsiteY19" fmla="*/ 226219 h 1633538"/>
                <a:gd name="connsiteX20" fmla="*/ 1628775 w 1628775"/>
                <a:gd name="connsiteY20" fmla="*/ 247650 h 1633538"/>
                <a:gd name="connsiteX21" fmla="*/ 1621631 w 1628775"/>
                <a:gd name="connsiteY21" fmla="*/ 271463 h 1633538"/>
                <a:gd name="connsiteX22" fmla="*/ 1602581 w 1628775"/>
                <a:gd name="connsiteY22" fmla="*/ 295275 h 1633538"/>
                <a:gd name="connsiteX23" fmla="*/ 1574006 w 1628775"/>
                <a:gd name="connsiteY23" fmla="*/ 316706 h 1633538"/>
                <a:gd name="connsiteX24" fmla="*/ 1547812 w 1628775"/>
                <a:gd name="connsiteY24" fmla="*/ 338138 h 1633538"/>
                <a:gd name="connsiteX25" fmla="*/ 1438275 w 1628775"/>
                <a:gd name="connsiteY25" fmla="*/ 461963 h 1633538"/>
                <a:gd name="connsiteX26" fmla="*/ 1271587 w 1628775"/>
                <a:gd name="connsiteY26" fmla="*/ 647700 h 1633538"/>
                <a:gd name="connsiteX27" fmla="*/ 1162050 w 1628775"/>
                <a:gd name="connsiteY27" fmla="*/ 771525 h 1633538"/>
                <a:gd name="connsiteX28" fmla="*/ 981075 w 1628775"/>
                <a:gd name="connsiteY28" fmla="*/ 947738 h 1633538"/>
                <a:gd name="connsiteX29" fmla="*/ 862012 w 1628775"/>
                <a:gd name="connsiteY29" fmla="*/ 1057275 h 1633538"/>
                <a:gd name="connsiteX30" fmla="*/ 657225 w 1628775"/>
                <a:gd name="connsiteY30" fmla="*/ 1223963 h 1633538"/>
                <a:gd name="connsiteX31" fmla="*/ 542925 w 1628775"/>
                <a:gd name="connsiteY31" fmla="*/ 1314450 h 1633538"/>
                <a:gd name="connsiteX32" fmla="*/ 364331 w 1628775"/>
                <a:gd name="connsiteY32" fmla="*/ 1435894 h 1633538"/>
                <a:gd name="connsiteX33" fmla="*/ 226219 w 1628775"/>
                <a:gd name="connsiteY33" fmla="*/ 1526381 h 1633538"/>
                <a:gd name="connsiteX34" fmla="*/ 64294 w 1628775"/>
                <a:gd name="connsiteY34" fmla="*/ 1621631 h 1633538"/>
                <a:gd name="connsiteX35" fmla="*/ 28575 w 1628775"/>
                <a:gd name="connsiteY35" fmla="*/ 1633538 h 1633538"/>
                <a:gd name="connsiteX36" fmla="*/ 11906 w 1628775"/>
                <a:gd name="connsiteY36" fmla="*/ 1633538 h 1633538"/>
                <a:gd name="connsiteX37" fmla="*/ 0 w 1628775"/>
                <a:gd name="connsiteY37" fmla="*/ 1624013 h 1633538"/>
                <a:gd name="connsiteX38" fmla="*/ 4762 w 1628775"/>
                <a:gd name="connsiteY38" fmla="*/ 1604963 h 1633538"/>
                <a:gd name="connsiteX39" fmla="*/ 11906 w 1628775"/>
                <a:gd name="connsiteY39" fmla="*/ 1583531 h 1633538"/>
                <a:gd name="connsiteX40" fmla="*/ 38100 w 1628775"/>
                <a:gd name="connsiteY40" fmla="*/ 1559719 h 1633538"/>
                <a:gd name="connsiteX41" fmla="*/ 150019 w 1628775"/>
                <a:gd name="connsiteY41" fmla="*/ 1464469 h 1633538"/>
                <a:gd name="connsiteX42" fmla="*/ 340519 w 1628775"/>
                <a:gd name="connsiteY42" fmla="*/ 1290638 h 1633538"/>
                <a:gd name="connsiteX43" fmla="*/ 485775 w 1628775"/>
                <a:gd name="connsiteY43" fmla="*/ 1152525 h 1633538"/>
                <a:gd name="connsiteX44" fmla="*/ 604837 w 1628775"/>
                <a:gd name="connsiteY44" fmla="*/ 1035844 h 1633538"/>
                <a:gd name="connsiteX45" fmla="*/ 754856 w 1628775"/>
                <a:gd name="connsiteY45" fmla="*/ 878681 h 1633538"/>
                <a:gd name="connsiteX46" fmla="*/ 904875 w 1628775"/>
                <a:gd name="connsiteY46" fmla="*/ 707231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633538">
                  <a:moveTo>
                    <a:pt x="904875" y="707231"/>
                  </a:moveTo>
                  <a:lnTo>
                    <a:pt x="964406" y="633413"/>
                  </a:lnTo>
                  <a:lnTo>
                    <a:pt x="1031081" y="550069"/>
                  </a:lnTo>
                  <a:lnTo>
                    <a:pt x="1092994" y="466725"/>
                  </a:lnTo>
                  <a:lnTo>
                    <a:pt x="1152525" y="381000"/>
                  </a:lnTo>
                  <a:lnTo>
                    <a:pt x="1207294" y="295275"/>
                  </a:lnTo>
                  <a:lnTo>
                    <a:pt x="1245394" y="233363"/>
                  </a:lnTo>
                  <a:lnTo>
                    <a:pt x="1264444" y="197644"/>
                  </a:lnTo>
                  <a:lnTo>
                    <a:pt x="1273969" y="173831"/>
                  </a:lnTo>
                  <a:lnTo>
                    <a:pt x="1278731" y="157163"/>
                  </a:lnTo>
                  <a:lnTo>
                    <a:pt x="1278731" y="135731"/>
                  </a:lnTo>
                  <a:lnTo>
                    <a:pt x="1273969" y="100013"/>
                  </a:lnTo>
                  <a:lnTo>
                    <a:pt x="1247775" y="19050"/>
                  </a:lnTo>
                  <a:lnTo>
                    <a:pt x="1447800" y="0"/>
                  </a:lnTo>
                  <a:lnTo>
                    <a:pt x="1519237" y="88106"/>
                  </a:lnTo>
                  <a:lnTo>
                    <a:pt x="1557337" y="128588"/>
                  </a:lnTo>
                  <a:lnTo>
                    <a:pt x="1581150" y="159544"/>
                  </a:lnTo>
                  <a:lnTo>
                    <a:pt x="1609725" y="195263"/>
                  </a:lnTo>
                  <a:lnTo>
                    <a:pt x="1619250" y="204788"/>
                  </a:lnTo>
                  <a:lnTo>
                    <a:pt x="1628775" y="226219"/>
                  </a:lnTo>
                  <a:lnTo>
                    <a:pt x="1628775" y="247650"/>
                  </a:lnTo>
                  <a:lnTo>
                    <a:pt x="1621631" y="271463"/>
                  </a:lnTo>
                  <a:lnTo>
                    <a:pt x="1602581" y="295275"/>
                  </a:lnTo>
                  <a:lnTo>
                    <a:pt x="1574006" y="316706"/>
                  </a:lnTo>
                  <a:lnTo>
                    <a:pt x="1547812" y="338138"/>
                  </a:lnTo>
                  <a:lnTo>
                    <a:pt x="1438275" y="461963"/>
                  </a:lnTo>
                  <a:lnTo>
                    <a:pt x="1271587" y="647700"/>
                  </a:lnTo>
                  <a:lnTo>
                    <a:pt x="1162050" y="771525"/>
                  </a:lnTo>
                  <a:lnTo>
                    <a:pt x="981075" y="947738"/>
                  </a:lnTo>
                  <a:lnTo>
                    <a:pt x="862012" y="1057275"/>
                  </a:lnTo>
                  <a:lnTo>
                    <a:pt x="657225" y="1223963"/>
                  </a:lnTo>
                  <a:lnTo>
                    <a:pt x="542925" y="1314450"/>
                  </a:lnTo>
                  <a:lnTo>
                    <a:pt x="364331" y="1435894"/>
                  </a:lnTo>
                  <a:lnTo>
                    <a:pt x="226219" y="1526381"/>
                  </a:lnTo>
                  <a:lnTo>
                    <a:pt x="64294" y="1621631"/>
                  </a:lnTo>
                  <a:lnTo>
                    <a:pt x="28575" y="1633538"/>
                  </a:lnTo>
                  <a:lnTo>
                    <a:pt x="11906" y="1633538"/>
                  </a:lnTo>
                  <a:lnTo>
                    <a:pt x="0" y="1624013"/>
                  </a:lnTo>
                  <a:lnTo>
                    <a:pt x="4762" y="1604963"/>
                  </a:lnTo>
                  <a:lnTo>
                    <a:pt x="11906" y="1583531"/>
                  </a:lnTo>
                  <a:lnTo>
                    <a:pt x="38100" y="1559719"/>
                  </a:lnTo>
                  <a:lnTo>
                    <a:pt x="150019" y="1464469"/>
                  </a:lnTo>
                  <a:lnTo>
                    <a:pt x="340519" y="1290638"/>
                  </a:lnTo>
                  <a:lnTo>
                    <a:pt x="485775" y="1152525"/>
                  </a:lnTo>
                  <a:lnTo>
                    <a:pt x="604837" y="1035844"/>
                  </a:lnTo>
                  <a:lnTo>
                    <a:pt x="754856" y="878681"/>
                  </a:lnTo>
                  <a:lnTo>
                    <a:pt x="904875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5">
              <a:extLst>
                <a:ext uri="{FF2B5EF4-FFF2-40B4-BE49-F238E27FC236}">
                  <a16:creationId xmlns:a16="http://schemas.microsoft.com/office/drawing/2014/main" id="{FCA8C4F2-1A03-4154-893F-2978E7D87DB0}"/>
                </a:ext>
              </a:extLst>
            </p:cNvPr>
            <p:cNvSpPr/>
            <p:nvPr/>
          </p:nvSpPr>
          <p:spPr>
            <a:xfrm>
              <a:off x="4543425" y="4305300"/>
              <a:ext cx="381000" cy="1673225"/>
            </a:xfrm>
            <a:custGeom>
              <a:avLst/>
              <a:gdLst>
                <a:gd name="connsiteX0" fmla="*/ 365125 w 381000"/>
                <a:gd name="connsiteY0" fmla="*/ 520700 h 1673225"/>
                <a:gd name="connsiteX1" fmla="*/ 342900 w 381000"/>
                <a:gd name="connsiteY1" fmla="*/ 996950 h 1673225"/>
                <a:gd name="connsiteX2" fmla="*/ 323850 w 381000"/>
                <a:gd name="connsiteY2" fmla="*/ 1365250 h 1673225"/>
                <a:gd name="connsiteX3" fmla="*/ 314325 w 381000"/>
                <a:gd name="connsiteY3" fmla="*/ 1565275 h 1673225"/>
                <a:gd name="connsiteX4" fmla="*/ 282575 w 381000"/>
                <a:gd name="connsiteY4" fmla="*/ 1609725 h 1673225"/>
                <a:gd name="connsiteX5" fmla="*/ 266700 w 381000"/>
                <a:gd name="connsiteY5" fmla="*/ 1638300 h 1673225"/>
                <a:gd name="connsiteX6" fmla="*/ 254000 w 381000"/>
                <a:gd name="connsiteY6" fmla="*/ 1663700 h 1673225"/>
                <a:gd name="connsiteX7" fmla="*/ 234950 w 381000"/>
                <a:gd name="connsiteY7" fmla="*/ 1673225 h 1673225"/>
                <a:gd name="connsiteX8" fmla="*/ 206375 w 381000"/>
                <a:gd name="connsiteY8" fmla="*/ 1673225 h 1673225"/>
                <a:gd name="connsiteX9" fmla="*/ 171450 w 381000"/>
                <a:gd name="connsiteY9" fmla="*/ 1660525 h 1673225"/>
                <a:gd name="connsiteX10" fmla="*/ 127000 w 381000"/>
                <a:gd name="connsiteY10" fmla="*/ 1638300 h 1673225"/>
                <a:gd name="connsiteX11" fmla="*/ 85725 w 381000"/>
                <a:gd name="connsiteY11" fmla="*/ 1600200 h 1673225"/>
                <a:gd name="connsiteX12" fmla="*/ 47625 w 381000"/>
                <a:gd name="connsiteY12" fmla="*/ 1562100 h 1673225"/>
                <a:gd name="connsiteX13" fmla="*/ 19050 w 381000"/>
                <a:gd name="connsiteY13" fmla="*/ 1508125 h 1673225"/>
                <a:gd name="connsiteX14" fmla="*/ 6350 w 381000"/>
                <a:gd name="connsiteY14" fmla="*/ 1466850 h 1673225"/>
                <a:gd name="connsiteX15" fmla="*/ 0 w 381000"/>
                <a:gd name="connsiteY15" fmla="*/ 1416050 h 1673225"/>
                <a:gd name="connsiteX16" fmla="*/ 9525 w 381000"/>
                <a:gd name="connsiteY16" fmla="*/ 1339850 h 1673225"/>
                <a:gd name="connsiteX17" fmla="*/ 31750 w 381000"/>
                <a:gd name="connsiteY17" fmla="*/ 1263650 h 1673225"/>
                <a:gd name="connsiteX18" fmla="*/ 60325 w 381000"/>
                <a:gd name="connsiteY18" fmla="*/ 1193800 h 1673225"/>
                <a:gd name="connsiteX19" fmla="*/ 73025 w 381000"/>
                <a:gd name="connsiteY19" fmla="*/ 1162050 h 1673225"/>
                <a:gd name="connsiteX20" fmla="*/ 88900 w 381000"/>
                <a:gd name="connsiteY20" fmla="*/ 1069975 h 1673225"/>
                <a:gd name="connsiteX21" fmla="*/ 127000 w 381000"/>
                <a:gd name="connsiteY21" fmla="*/ 860425 h 1673225"/>
                <a:gd name="connsiteX22" fmla="*/ 177800 w 381000"/>
                <a:gd name="connsiteY22" fmla="*/ 600075 h 1673225"/>
                <a:gd name="connsiteX23" fmla="*/ 177800 w 381000"/>
                <a:gd name="connsiteY23" fmla="*/ 352425 h 1673225"/>
                <a:gd name="connsiteX24" fmla="*/ 177800 w 381000"/>
                <a:gd name="connsiteY24" fmla="*/ 241300 h 1673225"/>
                <a:gd name="connsiteX25" fmla="*/ 146050 w 381000"/>
                <a:gd name="connsiteY25" fmla="*/ 187325 h 1673225"/>
                <a:gd name="connsiteX26" fmla="*/ 101600 w 381000"/>
                <a:gd name="connsiteY26" fmla="*/ 133350 h 1673225"/>
                <a:gd name="connsiteX27" fmla="*/ 279400 w 381000"/>
                <a:gd name="connsiteY27" fmla="*/ 0 h 1673225"/>
                <a:gd name="connsiteX28" fmla="*/ 320675 w 381000"/>
                <a:gd name="connsiteY28" fmla="*/ 57150 h 1673225"/>
                <a:gd name="connsiteX29" fmla="*/ 361950 w 381000"/>
                <a:gd name="connsiteY29" fmla="*/ 130175 h 1673225"/>
                <a:gd name="connsiteX30" fmla="*/ 377825 w 381000"/>
                <a:gd name="connsiteY30" fmla="*/ 180975 h 1673225"/>
                <a:gd name="connsiteX31" fmla="*/ 381000 w 381000"/>
                <a:gd name="connsiteY31" fmla="*/ 215900 h 1673225"/>
                <a:gd name="connsiteX32" fmla="*/ 377825 w 381000"/>
                <a:gd name="connsiteY32" fmla="*/ 263525 h 1673225"/>
                <a:gd name="connsiteX33" fmla="*/ 365125 w 381000"/>
                <a:gd name="connsiteY33" fmla="*/ 520700 h 167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673225">
                  <a:moveTo>
                    <a:pt x="365125" y="520700"/>
                  </a:moveTo>
                  <a:lnTo>
                    <a:pt x="342900" y="996950"/>
                  </a:lnTo>
                  <a:lnTo>
                    <a:pt x="323850" y="1365250"/>
                  </a:lnTo>
                  <a:lnTo>
                    <a:pt x="314325" y="1565275"/>
                  </a:lnTo>
                  <a:lnTo>
                    <a:pt x="282575" y="1609725"/>
                  </a:lnTo>
                  <a:lnTo>
                    <a:pt x="266700" y="1638300"/>
                  </a:lnTo>
                  <a:lnTo>
                    <a:pt x="254000" y="1663700"/>
                  </a:lnTo>
                  <a:lnTo>
                    <a:pt x="234950" y="1673225"/>
                  </a:lnTo>
                  <a:lnTo>
                    <a:pt x="206375" y="1673225"/>
                  </a:lnTo>
                  <a:lnTo>
                    <a:pt x="171450" y="1660525"/>
                  </a:lnTo>
                  <a:lnTo>
                    <a:pt x="127000" y="1638300"/>
                  </a:lnTo>
                  <a:lnTo>
                    <a:pt x="85725" y="1600200"/>
                  </a:lnTo>
                  <a:lnTo>
                    <a:pt x="47625" y="1562100"/>
                  </a:lnTo>
                  <a:lnTo>
                    <a:pt x="19050" y="1508125"/>
                  </a:lnTo>
                  <a:lnTo>
                    <a:pt x="6350" y="1466850"/>
                  </a:lnTo>
                  <a:lnTo>
                    <a:pt x="0" y="1416050"/>
                  </a:lnTo>
                  <a:lnTo>
                    <a:pt x="9525" y="1339850"/>
                  </a:lnTo>
                  <a:lnTo>
                    <a:pt x="31750" y="1263650"/>
                  </a:lnTo>
                  <a:lnTo>
                    <a:pt x="60325" y="1193800"/>
                  </a:lnTo>
                  <a:lnTo>
                    <a:pt x="73025" y="1162050"/>
                  </a:lnTo>
                  <a:lnTo>
                    <a:pt x="88900" y="1069975"/>
                  </a:lnTo>
                  <a:lnTo>
                    <a:pt x="127000" y="860425"/>
                  </a:lnTo>
                  <a:lnTo>
                    <a:pt x="177800" y="600075"/>
                  </a:lnTo>
                  <a:lnTo>
                    <a:pt x="177800" y="352425"/>
                  </a:lnTo>
                  <a:lnTo>
                    <a:pt x="177800" y="241300"/>
                  </a:lnTo>
                  <a:lnTo>
                    <a:pt x="146050" y="187325"/>
                  </a:lnTo>
                  <a:lnTo>
                    <a:pt x="101600" y="133350"/>
                  </a:lnTo>
                  <a:lnTo>
                    <a:pt x="279400" y="0"/>
                  </a:lnTo>
                  <a:lnTo>
                    <a:pt x="320675" y="57150"/>
                  </a:lnTo>
                  <a:lnTo>
                    <a:pt x="361950" y="130175"/>
                  </a:lnTo>
                  <a:lnTo>
                    <a:pt x="377825" y="180975"/>
                  </a:lnTo>
                  <a:lnTo>
                    <a:pt x="381000" y="215900"/>
                  </a:lnTo>
                  <a:lnTo>
                    <a:pt x="377825" y="263525"/>
                  </a:lnTo>
                  <a:lnTo>
                    <a:pt x="365125" y="520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6">
              <a:extLst>
                <a:ext uri="{FF2B5EF4-FFF2-40B4-BE49-F238E27FC236}">
                  <a16:creationId xmlns:a16="http://schemas.microsoft.com/office/drawing/2014/main" id="{768E56E4-DCD3-4FBA-9E34-136B007067E5}"/>
                </a:ext>
              </a:extLst>
            </p:cNvPr>
            <p:cNvSpPr/>
            <p:nvPr/>
          </p:nvSpPr>
          <p:spPr>
            <a:xfrm>
              <a:off x="4833938" y="5029200"/>
              <a:ext cx="889000" cy="862013"/>
            </a:xfrm>
            <a:custGeom>
              <a:avLst/>
              <a:gdLst>
                <a:gd name="connsiteX0" fmla="*/ 61912 w 888206"/>
                <a:gd name="connsiteY0" fmla="*/ 785813 h 862013"/>
                <a:gd name="connsiteX1" fmla="*/ 23812 w 888206"/>
                <a:gd name="connsiteY1" fmla="*/ 840581 h 862013"/>
                <a:gd name="connsiteX2" fmla="*/ 0 w 888206"/>
                <a:gd name="connsiteY2" fmla="*/ 862013 h 862013"/>
                <a:gd name="connsiteX3" fmla="*/ 7143 w 888206"/>
                <a:gd name="connsiteY3" fmla="*/ 464344 h 862013"/>
                <a:gd name="connsiteX4" fmla="*/ 42862 w 888206"/>
                <a:gd name="connsiteY4" fmla="*/ 454819 h 862013"/>
                <a:gd name="connsiteX5" fmla="*/ 95250 w 888206"/>
                <a:gd name="connsiteY5" fmla="*/ 426244 h 862013"/>
                <a:gd name="connsiteX6" fmla="*/ 247650 w 888206"/>
                <a:gd name="connsiteY6" fmla="*/ 338138 h 862013"/>
                <a:gd name="connsiteX7" fmla="*/ 488156 w 888206"/>
                <a:gd name="connsiteY7" fmla="*/ 204788 h 862013"/>
                <a:gd name="connsiteX8" fmla="*/ 716756 w 888206"/>
                <a:gd name="connsiteY8" fmla="*/ 69056 h 862013"/>
                <a:gd name="connsiteX9" fmla="*/ 845343 w 888206"/>
                <a:gd name="connsiteY9" fmla="*/ 2381 h 862013"/>
                <a:gd name="connsiteX10" fmla="*/ 866775 w 888206"/>
                <a:gd name="connsiteY10" fmla="*/ 0 h 862013"/>
                <a:gd name="connsiteX11" fmla="*/ 885825 w 888206"/>
                <a:gd name="connsiteY11" fmla="*/ 2381 h 862013"/>
                <a:gd name="connsiteX12" fmla="*/ 888206 w 888206"/>
                <a:gd name="connsiteY12" fmla="*/ 21431 h 862013"/>
                <a:gd name="connsiteX13" fmla="*/ 871537 w 888206"/>
                <a:gd name="connsiteY13" fmla="*/ 50006 h 862013"/>
                <a:gd name="connsiteX14" fmla="*/ 845343 w 888206"/>
                <a:gd name="connsiteY14" fmla="*/ 73819 h 862013"/>
                <a:gd name="connsiteX15" fmla="*/ 769143 w 888206"/>
                <a:gd name="connsiteY15" fmla="*/ 133350 h 862013"/>
                <a:gd name="connsiteX16" fmla="*/ 659606 w 888206"/>
                <a:gd name="connsiteY16" fmla="*/ 226219 h 862013"/>
                <a:gd name="connsiteX17" fmla="*/ 519112 w 888206"/>
                <a:gd name="connsiteY17" fmla="*/ 342900 h 862013"/>
                <a:gd name="connsiteX18" fmla="*/ 402431 w 888206"/>
                <a:gd name="connsiteY18" fmla="*/ 442913 h 862013"/>
                <a:gd name="connsiteX19" fmla="*/ 230981 w 888206"/>
                <a:gd name="connsiteY19" fmla="*/ 592931 h 862013"/>
                <a:gd name="connsiteX20" fmla="*/ 138112 w 888206"/>
                <a:gd name="connsiteY20" fmla="*/ 690563 h 862013"/>
                <a:gd name="connsiteX21" fmla="*/ 61912 w 888206"/>
                <a:gd name="connsiteY21" fmla="*/ 78581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8206" h="862013">
                  <a:moveTo>
                    <a:pt x="61912" y="785813"/>
                  </a:moveTo>
                  <a:lnTo>
                    <a:pt x="23812" y="840581"/>
                  </a:lnTo>
                  <a:lnTo>
                    <a:pt x="0" y="862013"/>
                  </a:lnTo>
                  <a:lnTo>
                    <a:pt x="7143" y="464344"/>
                  </a:lnTo>
                  <a:lnTo>
                    <a:pt x="42862" y="454819"/>
                  </a:lnTo>
                  <a:lnTo>
                    <a:pt x="95250" y="426244"/>
                  </a:lnTo>
                  <a:lnTo>
                    <a:pt x="247650" y="338138"/>
                  </a:lnTo>
                  <a:lnTo>
                    <a:pt x="488156" y="204788"/>
                  </a:lnTo>
                  <a:lnTo>
                    <a:pt x="716756" y="69056"/>
                  </a:lnTo>
                  <a:lnTo>
                    <a:pt x="845343" y="2381"/>
                  </a:lnTo>
                  <a:lnTo>
                    <a:pt x="866775" y="0"/>
                  </a:lnTo>
                  <a:lnTo>
                    <a:pt x="885825" y="2381"/>
                  </a:lnTo>
                  <a:lnTo>
                    <a:pt x="888206" y="21431"/>
                  </a:lnTo>
                  <a:lnTo>
                    <a:pt x="871537" y="50006"/>
                  </a:lnTo>
                  <a:lnTo>
                    <a:pt x="845343" y="73819"/>
                  </a:lnTo>
                  <a:lnTo>
                    <a:pt x="769143" y="133350"/>
                  </a:lnTo>
                  <a:lnTo>
                    <a:pt x="659606" y="226219"/>
                  </a:lnTo>
                  <a:lnTo>
                    <a:pt x="519112" y="342900"/>
                  </a:lnTo>
                  <a:lnTo>
                    <a:pt x="402431" y="442913"/>
                  </a:lnTo>
                  <a:lnTo>
                    <a:pt x="230981" y="592931"/>
                  </a:lnTo>
                  <a:lnTo>
                    <a:pt x="138112" y="690563"/>
                  </a:lnTo>
                  <a:lnTo>
                    <a:pt x="61912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3">
              <a:extLst>
                <a:ext uri="{FF2B5EF4-FFF2-40B4-BE49-F238E27FC236}">
                  <a16:creationId xmlns:a16="http://schemas.microsoft.com/office/drawing/2014/main" id="{68B6DDCB-8450-4B9C-8A6A-E296BC9ABAC1}"/>
                </a:ext>
              </a:extLst>
            </p:cNvPr>
            <p:cNvSpPr/>
            <p:nvPr/>
          </p:nvSpPr>
          <p:spPr>
            <a:xfrm>
              <a:off x="5634038" y="3767138"/>
              <a:ext cx="920750" cy="720725"/>
            </a:xfrm>
            <a:custGeom>
              <a:avLst/>
              <a:gdLst>
                <a:gd name="connsiteX0" fmla="*/ 376237 w 921543"/>
                <a:gd name="connsiteY0" fmla="*/ 333375 h 721518"/>
                <a:gd name="connsiteX1" fmla="*/ 428625 w 921543"/>
                <a:gd name="connsiteY1" fmla="*/ 290512 h 721518"/>
                <a:gd name="connsiteX2" fmla="*/ 469106 w 921543"/>
                <a:gd name="connsiteY2" fmla="*/ 252412 h 721518"/>
                <a:gd name="connsiteX3" fmla="*/ 514350 w 921543"/>
                <a:gd name="connsiteY3" fmla="*/ 200025 h 721518"/>
                <a:gd name="connsiteX4" fmla="*/ 550068 w 921543"/>
                <a:gd name="connsiteY4" fmla="*/ 147637 h 721518"/>
                <a:gd name="connsiteX5" fmla="*/ 559593 w 921543"/>
                <a:gd name="connsiteY5" fmla="*/ 133350 h 721518"/>
                <a:gd name="connsiteX6" fmla="*/ 559593 w 921543"/>
                <a:gd name="connsiteY6" fmla="*/ 119062 h 721518"/>
                <a:gd name="connsiteX7" fmla="*/ 545306 w 921543"/>
                <a:gd name="connsiteY7" fmla="*/ 92868 h 721518"/>
                <a:gd name="connsiteX8" fmla="*/ 523875 w 921543"/>
                <a:gd name="connsiteY8" fmla="*/ 69056 h 721518"/>
                <a:gd name="connsiteX9" fmla="*/ 500062 w 921543"/>
                <a:gd name="connsiteY9" fmla="*/ 52387 h 721518"/>
                <a:gd name="connsiteX10" fmla="*/ 485775 w 921543"/>
                <a:gd name="connsiteY10" fmla="*/ 47625 h 721518"/>
                <a:gd name="connsiteX11" fmla="*/ 471487 w 921543"/>
                <a:gd name="connsiteY11" fmla="*/ 38100 h 721518"/>
                <a:gd name="connsiteX12" fmla="*/ 466725 w 921543"/>
                <a:gd name="connsiteY12" fmla="*/ 23812 h 721518"/>
                <a:gd name="connsiteX13" fmla="*/ 478631 w 921543"/>
                <a:gd name="connsiteY13" fmla="*/ 7143 h 721518"/>
                <a:gd name="connsiteX14" fmla="*/ 500062 w 921543"/>
                <a:gd name="connsiteY14" fmla="*/ 0 h 721518"/>
                <a:gd name="connsiteX15" fmla="*/ 521493 w 921543"/>
                <a:gd name="connsiteY15" fmla="*/ 0 h 721518"/>
                <a:gd name="connsiteX16" fmla="*/ 552450 w 921543"/>
                <a:gd name="connsiteY16" fmla="*/ 4762 h 721518"/>
                <a:gd name="connsiteX17" fmla="*/ 614362 w 921543"/>
                <a:gd name="connsiteY17" fmla="*/ 26193 h 721518"/>
                <a:gd name="connsiteX18" fmla="*/ 659606 w 921543"/>
                <a:gd name="connsiteY18" fmla="*/ 45243 h 721518"/>
                <a:gd name="connsiteX19" fmla="*/ 709612 w 921543"/>
                <a:gd name="connsiteY19" fmla="*/ 73818 h 721518"/>
                <a:gd name="connsiteX20" fmla="*/ 759618 w 921543"/>
                <a:gd name="connsiteY20" fmla="*/ 107156 h 721518"/>
                <a:gd name="connsiteX21" fmla="*/ 809625 w 921543"/>
                <a:gd name="connsiteY21" fmla="*/ 147637 h 721518"/>
                <a:gd name="connsiteX22" fmla="*/ 854868 w 921543"/>
                <a:gd name="connsiteY22" fmla="*/ 192881 h 721518"/>
                <a:gd name="connsiteX23" fmla="*/ 900112 w 921543"/>
                <a:gd name="connsiteY23" fmla="*/ 238125 h 721518"/>
                <a:gd name="connsiteX24" fmla="*/ 916781 w 921543"/>
                <a:gd name="connsiteY24" fmla="*/ 259556 h 721518"/>
                <a:gd name="connsiteX25" fmla="*/ 921543 w 921543"/>
                <a:gd name="connsiteY25" fmla="*/ 273843 h 721518"/>
                <a:gd name="connsiteX26" fmla="*/ 919162 w 921543"/>
                <a:gd name="connsiteY26" fmla="*/ 302418 h 721518"/>
                <a:gd name="connsiteX27" fmla="*/ 912018 w 921543"/>
                <a:gd name="connsiteY27" fmla="*/ 321468 h 721518"/>
                <a:gd name="connsiteX28" fmla="*/ 895350 w 921543"/>
                <a:gd name="connsiteY28" fmla="*/ 340518 h 721518"/>
                <a:gd name="connsiteX29" fmla="*/ 864393 w 921543"/>
                <a:gd name="connsiteY29" fmla="*/ 350043 h 721518"/>
                <a:gd name="connsiteX30" fmla="*/ 838200 w 921543"/>
                <a:gd name="connsiteY30" fmla="*/ 354806 h 721518"/>
                <a:gd name="connsiteX31" fmla="*/ 807243 w 921543"/>
                <a:gd name="connsiteY31" fmla="*/ 357187 h 721518"/>
                <a:gd name="connsiteX32" fmla="*/ 721518 w 921543"/>
                <a:gd name="connsiteY32" fmla="*/ 397668 h 721518"/>
                <a:gd name="connsiteX33" fmla="*/ 507206 w 921543"/>
                <a:gd name="connsiteY33" fmla="*/ 502443 h 721518"/>
                <a:gd name="connsiteX34" fmla="*/ 283368 w 921543"/>
                <a:gd name="connsiteY34" fmla="*/ 609600 h 721518"/>
                <a:gd name="connsiteX35" fmla="*/ 133350 w 921543"/>
                <a:gd name="connsiteY35" fmla="*/ 678656 h 721518"/>
                <a:gd name="connsiteX36" fmla="*/ 35718 w 921543"/>
                <a:gd name="connsiteY36" fmla="*/ 721518 h 721518"/>
                <a:gd name="connsiteX37" fmla="*/ 0 w 921543"/>
                <a:gd name="connsiteY37" fmla="*/ 673893 h 721518"/>
                <a:gd name="connsiteX38" fmla="*/ 64293 w 921543"/>
                <a:gd name="connsiteY38" fmla="*/ 609600 h 721518"/>
                <a:gd name="connsiteX39" fmla="*/ 204787 w 921543"/>
                <a:gd name="connsiteY39" fmla="*/ 488156 h 721518"/>
                <a:gd name="connsiteX40" fmla="*/ 302418 w 921543"/>
                <a:gd name="connsiteY40" fmla="*/ 402431 h 721518"/>
                <a:gd name="connsiteX41" fmla="*/ 376237 w 921543"/>
                <a:gd name="connsiteY41" fmla="*/ 333375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21543" h="721518">
                  <a:moveTo>
                    <a:pt x="376237" y="333375"/>
                  </a:moveTo>
                  <a:lnTo>
                    <a:pt x="428625" y="290512"/>
                  </a:lnTo>
                  <a:lnTo>
                    <a:pt x="469106" y="252412"/>
                  </a:lnTo>
                  <a:lnTo>
                    <a:pt x="514350" y="200025"/>
                  </a:lnTo>
                  <a:lnTo>
                    <a:pt x="550068" y="147637"/>
                  </a:lnTo>
                  <a:lnTo>
                    <a:pt x="559593" y="133350"/>
                  </a:lnTo>
                  <a:lnTo>
                    <a:pt x="559593" y="119062"/>
                  </a:lnTo>
                  <a:lnTo>
                    <a:pt x="545306" y="92868"/>
                  </a:lnTo>
                  <a:lnTo>
                    <a:pt x="523875" y="69056"/>
                  </a:lnTo>
                  <a:lnTo>
                    <a:pt x="500062" y="52387"/>
                  </a:lnTo>
                  <a:lnTo>
                    <a:pt x="485775" y="47625"/>
                  </a:lnTo>
                  <a:lnTo>
                    <a:pt x="471487" y="38100"/>
                  </a:lnTo>
                  <a:lnTo>
                    <a:pt x="466725" y="23812"/>
                  </a:lnTo>
                  <a:lnTo>
                    <a:pt x="478631" y="7143"/>
                  </a:lnTo>
                  <a:lnTo>
                    <a:pt x="500062" y="0"/>
                  </a:lnTo>
                  <a:lnTo>
                    <a:pt x="521493" y="0"/>
                  </a:lnTo>
                  <a:lnTo>
                    <a:pt x="552450" y="4762"/>
                  </a:lnTo>
                  <a:lnTo>
                    <a:pt x="614362" y="26193"/>
                  </a:lnTo>
                  <a:lnTo>
                    <a:pt x="659606" y="45243"/>
                  </a:lnTo>
                  <a:lnTo>
                    <a:pt x="709612" y="73818"/>
                  </a:lnTo>
                  <a:lnTo>
                    <a:pt x="759618" y="107156"/>
                  </a:lnTo>
                  <a:lnTo>
                    <a:pt x="809625" y="147637"/>
                  </a:lnTo>
                  <a:lnTo>
                    <a:pt x="854868" y="192881"/>
                  </a:lnTo>
                  <a:lnTo>
                    <a:pt x="900112" y="238125"/>
                  </a:lnTo>
                  <a:lnTo>
                    <a:pt x="916781" y="259556"/>
                  </a:lnTo>
                  <a:lnTo>
                    <a:pt x="921543" y="273843"/>
                  </a:lnTo>
                  <a:lnTo>
                    <a:pt x="919162" y="302418"/>
                  </a:lnTo>
                  <a:lnTo>
                    <a:pt x="912018" y="321468"/>
                  </a:lnTo>
                  <a:lnTo>
                    <a:pt x="895350" y="340518"/>
                  </a:lnTo>
                  <a:lnTo>
                    <a:pt x="864393" y="350043"/>
                  </a:lnTo>
                  <a:lnTo>
                    <a:pt x="838200" y="354806"/>
                  </a:lnTo>
                  <a:lnTo>
                    <a:pt x="807243" y="357187"/>
                  </a:lnTo>
                  <a:lnTo>
                    <a:pt x="721518" y="397668"/>
                  </a:lnTo>
                  <a:lnTo>
                    <a:pt x="507206" y="502443"/>
                  </a:lnTo>
                  <a:lnTo>
                    <a:pt x="283368" y="609600"/>
                  </a:lnTo>
                  <a:lnTo>
                    <a:pt x="133350" y="678656"/>
                  </a:lnTo>
                  <a:lnTo>
                    <a:pt x="35718" y="721518"/>
                  </a:lnTo>
                  <a:lnTo>
                    <a:pt x="0" y="673893"/>
                  </a:lnTo>
                  <a:lnTo>
                    <a:pt x="64293" y="609600"/>
                  </a:lnTo>
                  <a:lnTo>
                    <a:pt x="204787" y="488156"/>
                  </a:lnTo>
                  <a:lnTo>
                    <a:pt x="302418" y="402431"/>
                  </a:lnTo>
                  <a:lnTo>
                    <a:pt x="376237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4">
              <a:extLst>
                <a:ext uri="{FF2B5EF4-FFF2-40B4-BE49-F238E27FC236}">
                  <a16:creationId xmlns:a16="http://schemas.microsoft.com/office/drawing/2014/main" id="{1566DDEE-9F2A-433E-80C8-CD420660C801}"/>
                </a:ext>
              </a:extLst>
            </p:cNvPr>
            <p:cNvSpPr/>
            <p:nvPr/>
          </p:nvSpPr>
          <p:spPr>
            <a:xfrm>
              <a:off x="5310188" y="4086225"/>
              <a:ext cx="2143125" cy="1800225"/>
            </a:xfrm>
            <a:custGeom>
              <a:avLst/>
              <a:gdLst>
                <a:gd name="connsiteX0" fmla="*/ 569118 w 2143125"/>
                <a:gd name="connsiteY0" fmla="*/ 785813 h 1800225"/>
                <a:gd name="connsiteX1" fmla="*/ 404812 w 2143125"/>
                <a:gd name="connsiteY1" fmla="*/ 571500 h 1800225"/>
                <a:gd name="connsiteX2" fmla="*/ 261937 w 2143125"/>
                <a:gd name="connsiteY2" fmla="*/ 383381 h 1800225"/>
                <a:gd name="connsiteX3" fmla="*/ 135731 w 2143125"/>
                <a:gd name="connsiteY3" fmla="*/ 216694 h 1800225"/>
                <a:gd name="connsiteX4" fmla="*/ 57150 w 2143125"/>
                <a:gd name="connsiteY4" fmla="*/ 114300 h 1800225"/>
                <a:gd name="connsiteX5" fmla="*/ 19050 w 2143125"/>
                <a:gd name="connsiteY5" fmla="*/ 66675 h 1800225"/>
                <a:gd name="connsiteX6" fmla="*/ 4762 w 2143125"/>
                <a:gd name="connsiteY6" fmla="*/ 45244 h 1800225"/>
                <a:gd name="connsiteX7" fmla="*/ 0 w 2143125"/>
                <a:gd name="connsiteY7" fmla="*/ 21431 h 1800225"/>
                <a:gd name="connsiteX8" fmla="*/ 0 w 2143125"/>
                <a:gd name="connsiteY8" fmla="*/ 9525 h 1800225"/>
                <a:gd name="connsiteX9" fmla="*/ 11906 w 2143125"/>
                <a:gd name="connsiteY9" fmla="*/ 0 h 1800225"/>
                <a:gd name="connsiteX10" fmla="*/ 23812 w 2143125"/>
                <a:gd name="connsiteY10" fmla="*/ 0 h 1800225"/>
                <a:gd name="connsiteX11" fmla="*/ 47625 w 2143125"/>
                <a:gd name="connsiteY11" fmla="*/ 7144 h 1800225"/>
                <a:gd name="connsiteX12" fmla="*/ 73818 w 2143125"/>
                <a:gd name="connsiteY12" fmla="*/ 23813 h 1800225"/>
                <a:gd name="connsiteX13" fmla="*/ 147637 w 2143125"/>
                <a:gd name="connsiteY13" fmla="*/ 85725 h 1800225"/>
                <a:gd name="connsiteX14" fmla="*/ 257175 w 2143125"/>
                <a:gd name="connsiteY14" fmla="*/ 188119 h 1800225"/>
                <a:gd name="connsiteX15" fmla="*/ 381000 w 2143125"/>
                <a:gd name="connsiteY15" fmla="*/ 307181 h 1800225"/>
                <a:gd name="connsiteX16" fmla="*/ 497681 w 2143125"/>
                <a:gd name="connsiteY16" fmla="*/ 431006 h 1800225"/>
                <a:gd name="connsiteX17" fmla="*/ 640556 w 2143125"/>
                <a:gd name="connsiteY17" fmla="*/ 583406 h 1800225"/>
                <a:gd name="connsiteX18" fmla="*/ 771525 w 2143125"/>
                <a:gd name="connsiteY18" fmla="*/ 716756 h 1800225"/>
                <a:gd name="connsiteX19" fmla="*/ 926306 w 2143125"/>
                <a:gd name="connsiteY19" fmla="*/ 866775 h 1800225"/>
                <a:gd name="connsiteX20" fmla="*/ 1097756 w 2143125"/>
                <a:gd name="connsiteY20" fmla="*/ 1021556 h 1800225"/>
                <a:gd name="connsiteX21" fmla="*/ 1290637 w 2143125"/>
                <a:gd name="connsiteY21" fmla="*/ 1183481 h 1800225"/>
                <a:gd name="connsiteX22" fmla="*/ 1450181 w 2143125"/>
                <a:gd name="connsiteY22" fmla="*/ 1304925 h 1800225"/>
                <a:gd name="connsiteX23" fmla="*/ 1576387 w 2143125"/>
                <a:gd name="connsiteY23" fmla="*/ 1397794 h 1800225"/>
                <a:gd name="connsiteX24" fmla="*/ 1714500 w 2143125"/>
                <a:gd name="connsiteY24" fmla="*/ 1490663 h 1800225"/>
                <a:gd name="connsiteX25" fmla="*/ 1847850 w 2143125"/>
                <a:gd name="connsiteY25" fmla="*/ 1574006 h 1800225"/>
                <a:gd name="connsiteX26" fmla="*/ 2014537 w 2143125"/>
                <a:gd name="connsiteY26" fmla="*/ 1669256 h 1800225"/>
                <a:gd name="connsiteX27" fmla="*/ 2093118 w 2143125"/>
                <a:gd name="connsiteY27" fmla="*/ 1712119 h 1800225"/>
                <a:gd name="connsiteX28" fmla="*/ 2100262 w 2143125"/>
                <a:gd name="connsiteY28" fmla="*/ 1716881 h 1800225"/>
                <a:gd name="connsiteX29" fmla="*/ 2126456 w 2143125"/>
                <a:gd name="connsiteY29" fmla="*/ 1738313 h 1800225"/>
                <a:gd name="connsiteX30" fmla="*/ 2140743 w 2143125"/>
                <a:gd name="connsiteY30" fmla="*/ 1757363 h 1800225"/>
                <a:gd name="connsiteX31" fmla="*/ 2143125 w 2143125"/>
                <a:gd name="connsiteY31" fmla="*/ 1766888 h 1800225"/>
                <a:gd name="connsiteX32" fmla="*/ 2140743 w 2143125"/>
                <a:gd name="connsiteY32" fmla="*/ 1781175 h 1800225"/>
                <a:gd name="connsiteX33" fmla="*/ 2131218 w 2143125"/>
                <a:gd name="connsiteY33" fmla="*/ 1793081 h 1800225"/>
                <a:gd name="connsiteX34" fmla="*/ 2107406 w 2143125"/>
                <a:gd name="connsiteY34" fmla="*/ 1800225 h 1800225"/>
                <a:gd name="connsiteX35" fmla="*/ 2031206 w 2143125"/>
                <a:gd name="connsiteY35" fmla="*/ 1800225 h 1800225"/>
                <a:gd name="connsiteX36" fmla="*/ 1895475 w 2143125"/>
                <a:gd name="connsiteY36" fmla="*/ 1797844 h 1800225"/>
                <a:gd name="connsiteX37" fmla="*/ 1743075 w 2143125"/>
                <a:gd name="connsiteY37" fmla="*/ 1790700 h 1800225"/>
                <a:gd name="connsiteX38" fmla="*/ 1633537 w 2143125"/>
                <a:gd name="connsiteY38" fmla="*/ 1781175 h 1800225"/>
                <a:gd name="connsiteX39" fmla="*/ 1507331 w 2143125"/>
                <a:gd name="connsiteY39" fmla="*/ 1764506 h 1800225"/>
                <a:gd name="connsiteX40" fmla="*/ 1423987 w 2143125"/>
                <a:gd name="connsiteY40" fmla="*/ 1750219 h 1800225"/>
                <a:gd name="connsiteX41" fmla="*/ 1331118 w 2143125"/>
                <a:gd name="connsiteY41" fmla="*/ 1724025 h 1800225"/>
                <a:gd name="connsiteX42" fmla="*/ 1300162 w 2143125"/>
                <a:gd name="connsiteY42" fmla="*/ 1712119 h 1800225"/>
                <a:gd name="connsiteX43" fmla="*/ 1273968 w 2143125"/>
                <a:gd name="connsiteY43" fmla="*/ 1697831 h 1800225"/>
                <a:gd name="connsiteX44" fmla="*/ 1250156 w 2143125"/>
                <a:gd name="connsiteY44" fmla="*/ 1674019 h 1800225"/>
                <a:gd name="connsiteX45" fmla="*/ 1166812 w 2143125"/>
                <a:gd name="connsiteY45" fmla="*/ 1569244 h 1800225"/>
                <a:gd name="connsiteX46" fmla="*/ 1071562 w 2143125"/>
                <a:gd name="connsiteY46" fmla="*/ 1440656 h 1800225"/>
                <a:gd name="connsiteX47" fmla="*/ 938212 w 2143125"/>
                <a:gd name="connsiteY47" fmla="*/ 1269206 h 1800225"/>
                <a:gd name="connsiteX48" fmla="*/ 812006 w 2143125"/>
                <a:gd name="connsiteY48" fmla="*/ 1102519 h 1800225"/>
                <a:gd name="connsiteX49" fmla="*/ 619125 w 2143125"/>
                <a:gd name="connsiteY49" fmla="*/ 854869 h 1800225"/>
                <a:gd name="connsiteX50" fmla="*/ 569118 w 2143125"/>
                <a:gd name="connsiteY50" fmla="*/ 785813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3125" h="1800225">
                  <a:moveTo>
                    <a:pt x="569118" y="785813"/>
                  </a:moveTo>
                  <a:lnTo>
                    <a:pt x="404812" y="571500"/>
                  </a:lnTo>
                  <a:lnTo>
                    <a:pt x="261937" y="383381"/>
                  </a:lnTo>
                  <a:lnTo>
                    <a:pt x="135731" y="216694"/>
                  </a:lnTo>
                  <a:lnTo>
                    <a:pt x="57150" y="114300"/>
                  </a:lnTo>
                  <a:lnTo>
                    <a:pt x="19050" y="66675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73818" y="23813"/>
                  </a:lnTo>
                  <a:lnTo>
                    <a:pt x="147637" y="85725"/>
                  </a:lnTo>
                  <a:lnTo>
                    <a:pt x="257175" y="188119"/>
                  </a:lnTo>
                  <a:lnTo>
                    <a:pt x="381000" y="307181"/>
                  </a:lnTo>
                  <a:lnTo>
                    <a:pt x="497681" y="431006"/>
                  </a:lnTo>
                  <a:lnTo>
                    <a:pt x="640556" y="583406"/>
                  </a:lnTo>
                  <a:lnTo>
                    <a:pt x="771525" y="716756"/>
                  </a:lnTo>
                  <a:lnTo>
                    <a:pt x="926306" y="866775"/>
                  </a:lnTo>
                  <a:lnTo>
                    <a:pt x="1097756" y="1021556"/>
                  </a:lnTo>
                  <a:lnTo>
                    <a:pt x="1290637" y="1183481"/>
                  </a:lnTo>
                  <a:lnTo>
                    <a:pt x="1450181" y="1304925"/>
                  </a:lnTo>
                  <a:lnTo>
                    <a:pt x="1576387" y="1397794"/>
                  </a:lnTo>
                  <a:lnTo>
                    <a:pt x="1714500" y="1490663"/>
                  </a:lnTo>
                  <a:lnTo>
                    <a:pt x="1847850" y="1574006"/>
                  </a:lnTo>
                  <a:lnTo>
                    <a:pt x="2014537" y="1669256"/>
                  </a:lnTo>
                  <a:lnTo>
                    <a:pt x="2093118" y="1712119"/>
                  </a:lnTo>
                  <a:lnTo>
                    <a:pt x="2100262" y="1716881"/>
                  </a:lnTo>
                  <a:lnTo>
                    <a:pt x="2126456" y="1738313"/>
                  </a:lnTo>
                  <a:lnTo>
                    <a:pt x="2140743" y="1757363"/>
                  </a:lnTo>
                  <a:lnTo>
                    <a:pt x="2143125" y="1766888"/>
                  </a:lnTo>
                  <a:lnTo>
                    <a:pt x="2140743" y="1781175"/>
                  </a:lnTo>
                  <a:lnTo>
                    <a:pt x="2131218" y="1793081"/>
                  </a:lnTo>
                  <a:lnTo>
                    <a:pt x="2107406" y="1800225"/>
                  </a:lnTo>
                  <a:lnTo>
                    <a:pt x="2031206" y="1800225"/>
                  </a:lnTo>
                  <a:lnTo>
                    <a:pt x="1895475" y="1797844"/>
                  </a:lnTo>
                  <a:lnTo>
                    <a:pt x="1743075" y="1790700"/>
                  </a:lnTo>
                  <a:lnTo>
                    <a:pt x="1633537" y="1781175"/>
                  </a:lnTo>
                  <a:lnTo>
                    <a:pt x="1507331" y="1764506"/>
                  </a:lnTo>
                  <a:lnTo>
                    <a:pt x="1423987" y="1750219"/>
                  </a:lnTo>
                  <a:lnTo>
                    <a:pt x="1331118" y="1724025"/>
                  </a:lnTo>
                  <a:lnTo>
                    <a:pt x="1300162" y="1712119"/>
                  </a:lnTo>
                  <a:lnTo>
                    <a:pt x="1273968" y="1697831"/>
                  </a:lnTo>
                  <a:lnTo>
                    <a:pt x="1250156" y="1674019"/>
                  </a:lnTo>
                  <a:lnTo>
                    <a:pt x="1166812" y="1569244"/>
                  </a:lnTo>
                  <a:lnTo>
                    <a:pt x="1071562" y="1440656"/>
                  </a:lnTo>
                  <a:lnTo>
                    <a:pt x="938212" y="1269206"/>
                  </a:lnTo>
                  <a:lnTo>
                    <a:pt x="812006" y="1102519"/>
                  </a:lnTo>
                  <a:lnTo>
                    <a:pt x="619125" y="854869"/>
                  </a:lnTo>
                  <a:lnTo>
                    <a:pt x="569118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898" name="グループ化 1">
            <a:extLst>
              <a:ext uri="{FF2B5EF4-FFF2-40B4-BE49-F238E27FC236}">
                <a16:creationId xmlns:a16="http://schemas.microsoft.com/office/drawing/2014/main" id="{2801551F-A669-4481-A12A-DD80D8A61647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95413"/>
            <a:ext cx="4954588" cy="4583112"/>
            <a:chOff x="2498725" y="1395413"/>
            <a:chExt cx="4954588" cy="4583112"/>
          </a:xfrm>
        </p:grpSpPr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FB874C7-256F-42F1-AC7D-E00FADE3B7DB}"/>
                </a:ext>
              </a:extLst>
            </p:cNvPr>
            <p:cNvSpPr/>
            <p:nvPr/>
          </p:nvSpPr>
          <p:spPr>
            <a:xfrm>
              <a:off x="2498725" y="1568450"/>
              <a:ext cx="1489075" cy="2498725"/>
            </a:xfrm>
            <a:custGeom>
              <a:avLst/>
              <a:gdLst>
                <a:gd name="connsiteX0" fmla="*/ 828675 w 1489075"/>
                <a:gd name="connsiteY0" fmla="*/ 1111250 h 2498725"/>
                <a:gd name="connsiteX1" fmla="*/ 857250 w 1489075"/>
                <a:gd name="connsiteY1" fmla="*/ 1060450 h 2498725"/>
                <a:gd name="connsiteX2" fmla="*/ 892175 w 1489075"/>
                <a:gd name="connsiteY2" fmla="*/ 987425 h 2498725"/>
                <a:gd name="connsiteX3" fmla="*/ 949325 w 1489075"/>
                <a:gd name="connsiteY3" fmla="*/ 860425 h 2498725"/>
                <a:gd name="connsiteX4" fmla="*/ 1000125 w 1489075"/>
                <a:gd name="connsiteY4" fmla="*/ 749300 h 2498725"/>
                <a:gd name="connsiteX5" fmla="*/ 1041400 w 1489075"/>
                <a:gd name="connsiteY5" fmla="*/ 641350 h 2498725"/>
                <a:gd name="connsiteX6" fmla="*/ 1069975 w 1489075"/>
                <a:gd name="connsiteY6" fmla="*/ 568325 h 2498725"/>
                <a:gd name="connsiteX7" fmla="*/ 1092200 w 1489075"/>
                <a:gd name="connsiteY7" fmla="*/ 501650 h 2498725"/>
                <a:gd name="connsiteX8" fmla="*/ 1111250 w 1489075"/>
                <a:gd name="connsiteY8" fmla="*/ 441325 h 2498725"/>
                <a:gd name="connsiteX9" fmla="*/ 1130300 w 1489075"/>
                <a:gd name="connsiteY9" fmla="*/ 371475 h 2498725"/>
                <a:gd name="connsiteX10" fmla="*/ 1146175 w 1489075"/>
                <a:gd name="connsiteY10" fmla="*/ 304800 h 2498725"/>
                <a:gd name="connsiteX11" fmla="*/ 1152525 w 1489075"/>
                <a:gd name="connsiteY11" fmla="*/ 244475 h 2498725"/>
                <a:gd name="connsiteX12" fmla="*/ 1146175 w 1489075"/>
                <a:gd name="connsiteY12" fmla="*/ 219075 h 2498725"/>
                <a:gd name="connsiteX13" fmla="*/ 1114425 w 1489075"/>
                <a:gd name="connsiteY13" fmla="*/ 168275 h 2498725"/>
                <a:gd name="connsiteX14" fmla="*/ 1079500 w 1489075"/>
                <a:gd name="connsiteY14" fmla="*/ 117475 h 2498725"/>
                <a:gd name="connsiteX15" fmla="*/ 1041400 w 1489075"/>
                <a:gd name="connsiteY15" fmla="*/ 76200 h 2498725"/>
                <a:gd name="connsiteX16" fmla="*/ 1019175 w 1489075"/>
                <a:gd name="connsiteY16" fmla="*/ 50800 h 2498725"/>
                <a:gd name="connsiteX17" fmla="*/ 1009650 w 1489075"/>
                <a:gd name="connsiteY17" fmla="*/ 31750 h 2498725"/>
                <a:gd name="connsiteX18" fmla="*/ 1006475 w 1489075"/>
                <a:gd name="connsiteY18" fmla="*/ 15875 h 2498725"/>
                <a:gd name="connsiteX19" fmla="*/ 1012825 w 1489075"/>
                <a:gd name="connsiteY19" fmla="*/ 3175 h 2498725"/>
                <a:gd name="connsiteX20" fmla="*/ 1038225 w 1489075"/>
                <a:gd name="connsiteY20" fmla="*/ 0 h 2498725"/>
                <a:gd name="connsiteX21" fmla="*/ 1079500 w 1489075"/>
                <a:gd name="connsiteY21" fmla="*/ 9525 h 2498725"/>
                <a:gd name="connsiteX22" fmla="*/ 1158875 w 1489075"/>
                <a:gd name="connsiteY22" fmla="*/ 34925 h 2498725"/>
                <a:gd name="connsiteX23" fmla="*/ 1212850 w 1489075"/>
                <a:gd name="connsiteY23" fmla="*/ 53975 h 2498725"/>
                <a:gd name="connsiteX24" fmla="*/ 1289050 w 1489075"/>
                <a:gd name="connsiteY24" fmla="*/ 85725 h 2498725"/>
                <a:gd name="connsiteX25" fmla="*/ 1343025 w 1489075"/>
                <a:gd name="connsiteY25" fmla="*/ 114300 h 2498725"/>
                <a:gd name="connsiteX26" fmla="*/ 1390650 w 1489075"/>
                <a:gd name="connsiteY26" fmla="*/ 146050 h 2498725"/>
                <a:gd name="connsiteX27" fmla="*/ 1422400 w 1489075"/>
                <a:gd name="connsiteY27" fmla="*/ 174625 h 2498725"/>
                <a:gd name="connsiteX28" fmla="*/ 1454150 w 1489075"/>
                <a:gd name="connsiteY28" fmla="*/ 209550 h 2498725"/>
                <a:gd name="connsiteX29" fmla="*/ 1470025 w 1489075"/>
                <a:gd name="connsiteY29" fmla="*/ 238125 h 2498725"/>
                <a:gd name="connsiteX30" fmla="*/ 1482725 w 1489075"/>
                <a:gd name="connsiteY30" fmla="*/ 269875 h 2498725"/>
                <a:gd name="connsiteX31" fmla="*/ 1489075 w 1489075"/>
                <a:gd name="connsiteY31" fmla="*/ 301625 h 2498725"/>
                <a:gd name="connsiteX32" fmla="*/ 1485900 w 1489075"/>
                <a:gd name="connsiteY32" fmla="*/ 330200 h 2498725"/>
                <a:gd name="connsiteX33" fmla="*/ 1476375 w 1489075"/>
                <a:gd name="connsiteY33" fmla="*/ 358775 h 2498725"/>
                <a:gd name="connsiteX34" fmla="*/ 1457325 w 1489075"/>
                <a:gd name="connsiteY34" fmla="*/ 384175 h 2498725"/>
                <a:gd name="connsiteX35" fmla="*/ 1422400 w 1489075"/>
                <a:gd name="connsiteY35" fmla="*/ 428625 h 2498725"/>
                <a:gd name="connsiteX36" fmla="*/ 1400175 w 1489075"/>
                <a:gd name="connsiteY36" fmla="*/ 450850 h 2498725"/>
                <a:gd name="connsiteX37" fmla="*/ 1368425 w 1489075"/>
                <a:gd name="connsiteY37" fmla="*/ 514350 h 2498725"/>
                <a:gd name="connsiteX38" fmla="*/ 1301750 w 1489075"/>
                <a:gd name="connsiteY38" fmla="*/ 641350 h 2498725"/>
                <a:gd name="connsiteX39" fmla="*/ 1241425 w 1489075"/>
                <a:gd name="connsiteY39" fmla="*/ 755650 h 2498725"/>
                <a:gd name="connsiteX40" fmla="*/ 1174750 w 1489075"/>
                <a:gd name="connsiteY40" fmla="*/ 879475 h 2498725"/>
                <a:gd name="connsiteX41" fmla="*/ 1063625 w 1489075"/>
                <a:gd name="connsiteY41" fmla="*/ 1082675 h 2498725"/>
                <a:gd name="connsiteX42" fmla="*/ 977900 w 1489075"/>
                <a:gd name="connsiteY42" fmla="*/ 1228725 h 2498725"/>
                <a:gd name="connsiteX43" fmla="*/ 911225 w 1489075"/>
                <a:gd name="connsiteY43" fmla="*/ 1330325 h 2498725"/>
                <a:gd name="connsiteX44" fmla="*/ 755650 w 1489075"/>
                <a:gd name="connsiteY44" fmla="*/ 1587500 h 2498725"/>
                <a:gd name="connsiteX45" fmla="*/ 590550 w 1489075"/>
                <a:gd name="connsiteY45" fmla="*/ 1828800 h 2498725"/>
                <a:gd name="connsiteX46" fmla="*/ 454025 w 1489075"/>
                <a:gd name="connsiteY46" fmla="*/ 2009775 h 2498725"/>
                <a:gd name="connsiteX47" fmla="*/ 346075 w 1489075"/>
                <a:gd name="connsiteY47" fmla="*/ 2149475 h 2498725"/>
                <a:gd name="connsiteX48" fmla="*/ 234950 w 1489075"/>
                <a:gd name="connsiteY48" fmla="*/ 2282825 h 2498725"/>
                <a:gd name="connsiteX49" fmla="*/ 73025 w 1489075"/>
                <a:gd name="connsiteY49" fmla="*/ 2470150 h 2498725"/>
                <a:gd name="connsiteX50" fmla="*/ 47625 w 1489075"/>
                <a:gd name="connsiteY50" fmla="*/ 2492375 h 2498725"/>
                <a:gd name="connsiteX51" fmla="*/ 31750 w 1489075"/>
                <a:gd name="connsiteY51" fmla="*/ 2495550 h 2498725"/>
                <a:gd name="connsiteX52" fmla="*/ 19050 w 1489075"/>
                <a:gd name="connsiteY52" fmla="*/ 2498725 h 2498725"/>
                <a:gd name="connsiteX53" fmla="*/ 0 w 1489075"/>
                <a:gd name="connsiteY53" fmla="*/ 2492375 h 2498725"/>
                <a:gd name="connsiteX54" fmla="*/ 3175 w 1489075"/>
                <a:gd name="connsiteY54" fmla="*/ 2473325 h 2498725"/>
                <a:gd name="connsiteX55" fmla="*/ 15875 w 1489075"/>
                <a:gd name="connsiteY55" fmla="*/ 2441575 h 2498725"/>
                <a:gd name="connsiteX56" fmla="*/ 73025 w 1489075"/>
                <a:gd name="connsiteY56" fmla="*/ 2349500 h 2498725"/>
                <a:gd name="connsiteX57" fmla="*/ 155575 w 1489075"/>
                <a:gd name="connsiteY57" fmla="*/ 2219325 h 2498725"/>
                <a:gd name="connsiteX58" fmla="*/ 247650 w 1489075"/>
                <a:gd name="connsiteY58" fmla="*/ 2070100 h 2498725"/>
                <a:gd name="connsiteX59" fmla="*/ 361950 w 1489075"/>
                <a:gd name="connsiteY59" fmla="*/ 1889125 h 2498725"/>
                <a:gd name="connsiteX60" fmla="*/ 431800 w 1489075"/>
                <a:gd name="connsiteY60" fmla="*/ 1774825 h 2498725"/>
                <a:gd name="connsiteX61" fmla="*/ 533400 w 1489075"/>
                <a:gd name="connsiteY61" fmla="*/ 1612900 h 2498725"/>
                <a:gd name="connsiteX62" fmla="*/ 622300 w 1489075"/>
                <a:gd name="connsiteY62" fmla="*/ 1460500 h 2498725"/>
                <a:gd name="connsiteX63" fmla="*/ 714375 w 1489075"/>
                <a:gd name="connsiteY63" fmla="*/ 1308100 h 2498725"/>
                <a:gd name="connsiteX64" fmla="*/ 828675 w 1489075"/>
                <a:gd name="connsiteY64" fmla="*/ 1111250 h 24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489075" h="2498725">
                  <a:moveTo>
                    <a:pt x="828675" y="1111250"/>
                  </a:moveTo>
                  <a:lnTo>
                    <a:pt x="857250" y="1060450"/>
                  </a:lnTo>
                  <a:lnTo>
                    <a:pt x="892175" y="987425"/>
                  </a:lnTo>
                  <a:lnTo>
                    <a:pt x="949325" y="860425"/>
                  </a:lnTo>
                  <a:lnTo>
                    <a:pt x="1000125" y="749300"/>
                  </a:lnTo>
                  <a:lnTo>
                    <a:pt x="1041400" y="641350"/>
                  </a:lnTo>
                  <a:lnTo>
                    <a:pt x="1069975" y="568325"/>
                  </a:lnTo>
                  <a:lnTo>
                    <a:pt x="1092200" y="501650"/>
                  </a:lnTo>
                  <a:lnTo>
                    <a:pt x="1111250" y="441325"/>
                  </a:lnTo>
                  <a:lnTo>
                    <a:pt x="1130300" y="371475"/>
                  </a:lnTo>
                  <a:lnTo>
                    <a:pt x="1146175" y="304800"/>
                  </a:lnTo>
                  <a:lnTo>
                    <a:pt x="1152525" y="244475"/>
                  </a:lnTo>
                  <a:lnTo>
                    <a:pt x="1146175" y="219075"/>
                  </a:lnTo>
                  <a:lnTo>
                    <a:pt x="1114425" y="168275"/>
                  </a:lnTo>
                  <a:lnTo>
                    <a:pt x="1079500" y="117475"/>
                  </a:lnTo>
                  <a:lnTo>
                    <a:pt x="1041400" y="76200"/>
                  </a:lnTo>
                  <a:lnTo>
                    <a:pt x="1019175" y="50800"/>
                  </a:lnTo>
                  <a:lnTo>
                    <a:pt x="1009650" y="31750"/>
                  </a:lnTo>
                  <a:lnTo>
                    <a:pt x="1006475" y="15875"/>
                  </a:lnTo>
                  <a:lnTo>
                    <a:pt x="1012825" y="3175"/>
                  </a:lnTo>
                  <a:lnTo>
                    <a:pt x="1038225" y="0"/>
                  </a:lnTo>
                  <a:lnTo>
                    <a:pt x="1079500" y="9525"/>
                  </a:lnTo>
                  <a:lnTo>
                    <a:pt x="1158875" y="34925"/>
                  </a:lnTo>
                  <a:lnTo>
                    <a:pt x="1212850" y="53975"/>
                  </a:lnTo>
                  <a:lnTo>
                    <a:pt x="1289050" y="85725"/>
                  </a:lnTo>
                  <a:lnTo>
                    <a:pt x="1343025" y="114300"/>
                  </a:lnTo>
                  <a:lnTo>
                    <a:pt x="1390650" y="146050"/>
                  </a:lnTo>
                  <a:lnTo>
                    <a:pt x="1422400" y="174625"/>
                  </a:lnTo>
                  <a:lnTo>
                    <a:pt x="1454150" y="209550"/>
                  </a:lnTo>
                  <a:lnTo>
                    <a:pt x="1470025" y="238125"/>
                  </a:lnTo>
                  <a:lnTo>
                    <a:pt x="1482725" y="269875"/>
                  </a:lnTo>
                  <a:lnTo>
                    <a:pt x="1489075" y="301625"/>
                  </a:lnTo>
                  <a:lnTo>
                    <a:pt x="1485900" y="330200"/>
                  </a:lnTo>
                  <a:lnTo>
                    <a:pt x="1476375" y="358775"/>
                  </a:lnTo>
                  <a:lnTo>
                    <a:pt x="1457325" y="384175"/>
                  </a:lnTo>
                  <a:lnTo>
                    <a:pt x="1422400" y="428625"/>
                  </a:lnTo>
                  <a:lnTo>
                    <a:pt x="1400175" y="450850"/>
                  </a:lnTo>
                  <a:lnTo>
                    <a:pt x="1368425" y="514350"/>
                  </a:lnTo>
                  <a:lnTo>
                    <a:pt x="1301750" y="641350"/>
                  </a:lnTo>
                  <a:lnTo>
                    <a:pt x="1241425" y="755650"/>
                  </a:lnTo>
                  <a:lnTo>
                    <a:pt x="1174750" y="879475"/>
                  </a:lnTo>
                  <a:lnTo>
                    <a:pt x="1063625" y="1082675"/>
                  </a:lnTo>
                  <a:lnTo>
                    <a:pt x="977900" y="1228725"/>
                  </a:lnTo>
                  <a:lnTo>
                    <a:pt x="911225" y="1330325"/>
                  </a:lnTo>
                  <a:lnTo>
                    <a:pt x="755650" y="1587500"/>
                  </a:lnTo>
                  <a:lnTo>
                    <a:pt x="590550" y="1828800"/>
                  </a:lnTo>
                  <a:lnTo>
                    <a:pt x="454025" y="2009775"/>
                  </a:lnTo>
                  <a:lnTo>
                    <a:pt x="346075" y="2149475"/>
                  </a:lnTo>
                  <a:lnTo>
                    <a:pt x="234950" y="2282825"/>
                  </a:lnTo>
                  <a:lnTo>
                    <a:pt x="73025" y="2470150"/>
                  </a:lnTo>
                  <a:lnTo>
                    <a:pt x="47625" y="2492375"/>
                  </a:lnTo>
                  <a:lnTo>
                    <a:pt x="31750" y="2495550"/>
                  </a:lnTo>
                  <a:lnTo>
                    <a:pt x="19050" y="2498725"/>
                  </a:lnTo>
                  <a:lnTo>
                    <a:pt x="0" y="2492375"/>
                  </a:lnTo>
                  <a:lnTo>
                    <a:pt x="3175" y="2473325"/>
                  </a:lnTo>
                  <a:lnTo>
                    <a:pt x="15875" y="2441575"/>
                  </a:lnTo>
                  <a:lnTo>
                    <a:pt x="73025" y="2349500"/>
                  </a:lnTo>
                  <a:lnTo>
                    <a:pt x="155575" y="2219325"/>
                  </a:lnTo>
                  <a:lnTo>
                    <a:pt x="247650" y="2070100"/>
                  </a:lnTo>
                  <a:lnTo>
                    <a:pt x="361950" y="1889125"/>
                  </a:lnTo>
                  <a:lnTo>
                    <a:pt x="431800" y="1774825"/>
                  </a:lnTo>
                  <a:lnTo>
                    <a:pt x="533400" y="1612900"/>
                  </a:lnTo>
                  <a:lnTo>
                    <a:pt x="622300" y="1460500"/>
                  </a:lnTo>
                  <a:lnTo>
                    <a:pt x="714375" y="1308100"/>
                  </a:lnTo>
                  <a:lnTo>
                    <a:pt x="828675" y="1111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51CBAA5-2307-476D-8273-0E919F4F387E}"/>
                </a:ext>
              </a:extLst>
            </p:cNvPr>
            <p:cNvSpPr/>
            <p:nvPr/>
          </p:nvSpPr>
          <p:spPr>
            <a:xfrm>
              <a:off x="4200525" y="1957388"/>
              <a:ext cx="2343150" cy="520700"/>
            </a:xfrm>
            <a:custGeom>
              <a:avLst/>
              <a:gdLst>
                <a:gd name="connsiteX0" fmla="*/ 921544 w 2343150"/>
                <a:gd name="connsiteY0" fmla="*/ 392906 h 521493"/>
                <a:gd name="connsiteX1" fmla="*/ 1021556 w 2343150"/>
                <a:gd name="connsiteY1" fmla="*/ 381000 h 521493"/>
                <a:gd name="connsiteX2" fmla="*/ 1062038 w 2343150"/>
                <a:gd name="connsiteY2" fmla="*/ 378618 h 521493"/>
                <a:gd name="connsiteX3" fmla="*/ 1293019 w 2343150"/>
                <a:gd name="connsiteY3" fmla="*/ 359568 h 521493"/>
                <a:gd name="connsiteX4" fmla="*/ 1371600 w 2343150"/>
                <a:gd name="connsiteY4" fmla="*/ 342900 h 521493"/>
                <a:gd name="connsiteX5" fmla="*/ 1490663 w 2343150"/>
                <a:gd name="connsiteY5" fmla="*/ 319087 h 521493"/>
                <a:gd name="connsiteX6" fmla="*/ 1635919 w 2343150"/>
                <a:gd name="connsiteY6" fmla="*/ 292893 h 521493"/>
                <a:gd name="connsiteX7" fmla="*/ 1707356 w 2343150"/>
                <a:gd name="connsiteY7" fmla="*/ 283368 h 521493"/>
                <a:gd name="connsiteX8" fmla="*/ 1859756 w 2343150"/>
                <a:gd name="connsiteY8" fmla="*/ 273843 h 521493"/>
                <a:gd name="connsiteX9" fmla="*/ 2026444 w 2343150"/>
                <a:gd name="connsiteY9" fmla="*/ 269081 h 521493"/>
                <a:gd name="connsiteX10" fmla="*/ 2188369 w 2343150"/>
                <a:gd name="connsiteY10" fmla="*/ 266700 h 521493"/>
                <a:gd name="connsiteX11" fmla="*/ 2252663 w 2343150"/>
                <a:gd name="connsiteY11" fmla="*/ 266700 h 521493"/>
                <a:gd name="connsiteX12" fmla="*/ 2274094 w 2343150"/>
                <a:gd name="connsiteY12" fmla="*/ 259556 h 521493"/>
                <a:gd name="connsiteX13" fmla="*/ 2305050 w 2343150"/>
                <a:gd name="connsiteY13" fmla="*/ 245268 h 521493"/>
                <a:gd name="connsiteX14" fmla="*/ 2328863 w 2343150"/>
                <a:gd name="connsiteY14" fmla="*/ 226218 h 521493"/>
                <a:gd name="connsiteX15" fmla="*/ 2340769 w 2343150"/>
                <a:gd name="connsiteY15" fmla="*/ 207168 h 521493"/>
                <a:gd name="connsiteX16" fmla="*/ 2343150 w 2343150"/>
                <a:gd name="connsiteY16" fmla="*/ 192881 h 521493"/>
                <a:gd name="connsiteX17" fmla="*/ 2343150 w 2343150"/>
                <a:gd name="connsiteY17" fmla="*/ 173831 h 521493"/>
                <a:gd name="connsiteX18" fmla="*/ 2331244 w 2343150"/>
                <a:gd name="connsiteY18" fmla="*/ 152400 h 521493"/>
                <a:gd name="connsiteX19" fmla="*/ 2314575 w 2343150"/>
                <a:gd name="connsiteY19" fmla="*/ 121443 h 521493"/>
                <a:gd name="connsiteX20" fmla="*/ 2288381 w 2343150"/>
                <a:gd name="connsiteY20" fmla="*/ 92868 h 521493"/>
                <a:gd name="connsiteX21" fmla="*/ 2255044 w 2343150"/>
                <a:gd name="connsiteY21" fmla="*/ 71437 h 521493"/>
                <a:gd name="connsiteX22" fmla="*/ 2216944 w 2343150"/>
                <a:gd name="connsiteY22" fmla="*/ 52387 h 521493"/>
                <a:gd name="connsiteX23" fmla="*/ 2171700 w 2343150"/>
                <a:gd name="connsiteY23" fmla="*/ 35718 h 521493"/>
                <a:gd name="connsiteX24" fmla="*/ 2090738 w 2343150"/>
                <a:gd name="connsiteY24" fmla="*/ 11906 h 521493"/>
                <a:gd name="connsiteX25" fmla="*/ 2033588 w 2343150"/>
                <a:gd name="connsiteY25" fmla="*/ 0 h 521493"/>
                <a:gd name="connsiteX26" fmla="*/ 1957388 w 2343150"/>
                <a:gd name="connsiteY26" fmla="*/ 21431 h 521493"/>
                <a:gd name="connsiteX27" fmla="*/ 1654969 w 2343150"/>
                <a:gd name="connsiteY27" fmla="*/ 88106 h 521493"/>
                <a:gd name="connsiteX28" fmla="*/ 1407319 w 2343150"/>
                <a:gd name="connsiteY28" fmla="*/ 135731 h 521493"/>
                <a:gd name="connsiteX29" fmla="*/ 1273969 w 2343150"/>
                <a:gd name="connsiteY29" fmla="*/ 157162 h 521493"/>
                <a:gd name="connsiteX30" fmla="*/ 1057275 w 2343150"/>
                <a:gd name="connsiteY30" fmla="*/ 197643 h 521493"/>
                <a:gd name="connsiteX31" fmla="*/ 833438 w 2343150"/>
                <a:gd name="connsiteY31" fmla="*/ 228600 h 521493"/>
                <a:gd name="connsiteX32" fmla="*/ 685800 w 2343150"/>
                <a:gd name="connsiteY32" fmla="*/ 245268 h 521493"/>
                <a:gd name="connsiteX33" fmla="*/ 590550 w 2343150"/>
                <a:gd name="connsiteY33" fmla="*/ 257175 h 521493"/>
                <a:gd name="connsiteX34" fmla="*/ 488156 w 2343150"/>
                <a:gd name="connsiteY34" fmla="*/ 266700 h 521493"/>
                <a:gd name="connsiteX35" fmla="*/ 433388 w 2343150"/>
                <a:gd name="connsiteY35" fmla="*/ 269081 h 521493"/>
                <a:gd name="connsiteX36" fmla="*/ 388144 w 2343150"/>
                <a:gd name="connsiteY36" fmla="*/ 269081 h 521493"/>
                <a:gd name="connsiteX37" fmla="*/ 342900 w 2343150"/>
                <a:gd name="connsiteY37" fmla="*/ 266700 h 521493"/>
                <a:gd name="connsiteX38" fmla="*/ 290513 w 2343150"/>
                <a:gd name="connsiteY38" fmla="*/ 259556 h 521493"/>
                <a:gd name="connsiteX39" fmla="*/ 230981 w 2343150"/>
                <a:gd name="connsiteY39" fmla="*/ 247650 h 521493"/>
                <a:gd name="connsiteX40" fmla="*/ 169069 w 2343150"/>
                <a:gd name="connsiteY40" fmla="*/ 230981 h 521493"/>
                <a:gd name="connsiteX41" fmla="*/ 121444 w 2343150"/>
                <a:gd name="connsiteY41" fmla="*/ 207168 h 521493"/>
                <a:gd name="connsiteX42" fmla="*/ 95250 w 2343150"/>
                <a:gd name="connsiteY42" fmla="*/ 190500 h 521493"/>
                <a:gd name="connsiteX43" fmla="*/ 59531 w 2343150"/>
                <a:gd name="connsiteY43" fmla="*/ 161925 h 521493"/>
                <a:gd name="connsiteX44" fmla="*/ 35719 w 2343150"/>
                <a:gd name="connsiteY44" fmla="*/ 150018 h 521493"/>
                <a:gd name="connsiteX45" fmla="*/ 16669 w 2343150"/>
                <a:gd name="connsiteY45" fmla="*/ 147637 h 521493"/>
                <a:gd name="connsiteX46" fmla="*/ 4763 w 2343150"/>
                <a:gd name="connsiteY46" fmla="*/ 154781 h 521493"/>
                <a:gd name="connsiteX47" fmla="*/ 0 w 2343150"/>
                <a:gd name="connsiteY47" fmla="*/ 171450 h 521493"/>
                <a:gd name="connsiteX48" fmla="*/ 9525 w 2343150"/>
                <a:gd name="connsiteY48" fmla="*/ 200025 h 521493"/>
                <a:gd name="connsiteX49" fmla="*/ 38100 w 2343150"/>
                <a:gd name="connsiteY49" fmla="*/ 242887 h 521493"/>
                <a:gd name="connsiteX50" fmla="*/ 100013 w 2343150"/>
                <a:gd name="connsiteY50" fmla="*/ 323850 h 521493"/>
                <a:gd name="connsiteX51" fmla="*/ 171450 w 2343150"/>
                <a:gd name="connsiteY51" fmla="*/ 416718 h 521493"/>
                <a:gd name="connsiteX52" fmla="*/ 204788 w 2343150"/>
                <a:gd name="connsiteY52" fmla="*/ 459581 h 521493"/>
                <a:gd name="connsiteX53" fmla="*/ 228600 w 2343150"/>
                <a:gd name="connsiteY53" fmla="*/ 483393 h 521493"/>
                <a:gd name="connsiteX54" fmla="*/ 242888 w 2343150"/>
                <a:gd name="connsiteY54" fmla="*/ 495300 h 521493"/>
                <a:gd name="connsiteX55" fmla="*/ 264319 w 2343150"/>
                <a:gd name="connsiteY55" fmla="*/ 507206 h 521493"/>
                <a:gd name="connsiteX56" fmla="*/ 285750 w 2343150"/>
                <a:gd name="connsiteY56" fmla="*/ 516731 h 521493"/>
                <a:gd name="connsiteX57" fmla="*/ 302419 w 2343150"/>
                <a:gd name="connsiteY57" fmla="*/ 519112 h 521493"/>
                <a:gd name="connsiteX58" fmla="*/ 335756 w 2343150"/>
                <a:gd name="connsiteY58" fmla="*/ 521493 h 521493"/>
                <a:gd name="connsiteX59" fmla="*/ 378619 w 2343150"/>
                <a:gd name="connsiteY59" fmla="*/ 511968 h 521493"/>
                <a:gd name="connsiteX60" fmla="*/ 411956 w 2343150"/>
                <a:gd name="connsiteY60" fmla="*/ 500062 h 521493"/>
                <a:gd name="connsiteX61" fmla="*/ 431006 w 2343150"/>
                <a:gd name="connsiteY61" fmla="*/ 492918 h 521493"/>
                <a:gd name="connsiteX62" fmla="*/ 490538 w 2343150"/>
                <a:gd name="connsiteY62" fmla="*/ 476250 h 521493"/>
                <a:gd name="connsiteX63" fmla="*/ 619125 w 2343150"/>
                <a:gd name="connsiteY63" fmla="*/ 447675 h 521493"/>
                <a:gd name="connsiteX64" fmla="*/ 714375 w 2343150"/>
                <a:gd name="connsiteY64" fmla="*/ 426243 h 521493"/>
                <a:gd name="connsiteX65" fmla="*/ 845344 w 2343150"/>
                <a:gd name="connsiteY65" fmla="*/ 402431 h 521493"/>
                <a:gd name="connsiteX66" fmla="*/ 921544 w 2343150"/>
                <a:gd name="connsiteY66" fmla="*/ 3929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43150" h="521493">
                  <a:moveTo>
                    <a:pt x="921544" y="392906"/>
                  </a:moveTo>
                  <a:lnTo>
                    <a:pt x="1021556" y="381000"/>
                  </a:lnTo>
                  <a:lnTo>
                    <a:pt x="1062038" y="378618"/>
                  </a:lnTo>
                  <a:lnTo>
                    <a:pt x="1293019" y="359568"/>
                  </a:lnTo>
                  <a:lnTo>
                    <a:pt x="1371600" y="342900"/>
                  </a:lnTo>
                  <a:lnTo>
                    <a:pt x="1490663" y="319087"/>
                  </a:lnTo>
                  <a:lnTo>
                    <a:pt x="1635919" y="292893"/>
                  </a:lnTo>
                  <a:lnTo>
                    <a:pt x="1707356" y="283368"/>
                  </a:lnTo>
                  <a:lnTo>
                    <a:pt x="1859756" y="273843"/>
                  </a:lnTo>
                  <a:lnTo>
                    <a:pt x="2026444" y="269081"/>
                  </a:lnTo>
                  <a:lnTo>
                    <a:pt x="2188369" y="266700"/>
                  </a:lnTo>
                  <a:lnTo>
                    <a:pt x="2252663" y="266700"/>
                  </a:lnTo>
                  <a:lnTo>
                    <a:pt x="2274094" y="259556"/>
                  </a:lnTo>
                  <a:lnTo>
                    <a:pt x="2305050" y="245268"/>
                  </a:lnTo>
                  <a:lnTo>
                    <a:pt x="2328863" y="226218"/>
                  </a:lnTo>
                  <a:lnTo>
                    <a:pt x="2340769" y="207168"/>
                  </a:lnTo>
                  <a:lnTo>
                    <a:pt x="2343150" y="192881"/>
                  </a:lnTo>
                  <a:lnTo>
                    <a:pt x="2343150" y="173831"/>
                  </a:lnTo>
                  <a:lnTo>
                    <a:pt x="2331244" y="152400"/>
                  </a:lnTo>
                  <a:lnTo>
                    <a:pt x="2314575" y="121443"/>
                  </a:lnTo>
                  <a:lnTo>
                    <a:pt x="2288381" y="92868"/>
                  </a:lnTo>
                  <a:lnTo>
                    <a:pt x="2255044" y="71437"/>
                  </a:lnTo>
                  <a:lnTo>
                    <a:pt x="2216944" y="52387"/>
                  </a:lnTo>
                  <a:lnTo>
                    <a:pt x="2171700" y="35718"/>
                  </a:lnTo>
                  <a:lnTo>
                    <a:pt x="2090738" y="11906"/>
                  </a:lnTo>
                  <a:lnTo>
                    <a:pt x="2033588" y="0"/>
                  </a:lnTo>
                  <a:lnTo>
                    <a:pt x="1957388" y="21431"/>
                  </a:lnTo>
                  <a:lnTo>
                    <a:pt x="1654969" y="88106"/>
                  </a:lnTo>
                  <a:lnTo>
                    <a:pt x="1407319" y="135731"/>
                  </a:lnTo>
                  <a:lnTo>
                    <a:pt x="1273969" y="157162"/>
                  </a:lnTo>
                  <a:lnTo>
                    <a:pt x="1057275" y="197643"/>
                  </a:lnTo>
                  <a:lnTo>
                    <a:pt x="833438" y="228600"/>
                  </a:lnTo>
                  <a:lnTo>
                    <a:pt x="685800" y="245268"/>
                  </a:lnTo>
                  <a:lnTo>
                    <a:pt x="590550" y="257175"/>
                  </a:lnTo>
                  <a:lnTo>
                    <a:pt x="488156" y="266700"/>
                  </a:lnTo>
                  <a:lnTo>
                    <a:pt x="433388" y="269081"/>
                  </a:lnTo>
                  <a:lnTo>
                    <a:pt x="388144" y="269081"/>
                  </a:lnTo>
                  <a:lnTo>
                    <a:pt x="342900" y="266700"/>
                  </a:lnTo>
                  <a:lnTo>
                    <a:pt x="290513" y="259556"/>
                  </a:lnTo>
                  <a:lnTo>
                    <a:pt x="230981" y="247650"/>
                  </a:lnTo>
                  <a:lnTo>
                    <a:pt x="169069" y="230981"/>
                  </a:lnTo>
                  <a:lnTo>
                    <a:pt x="121444" y="207168"/>
                  </a:lnTo>
                  <a:lnTo>
                    <a:pt x="95250" y="190500"/>
                  </a:lnTo>
                  <a:lnTo>
                    <a:pt x="59531" y="161925"/>
                  </a:lnTo>
                  <a:lnTo>
                    <a:pt x="35719" y="150018"/>
                  </a:lnTo>
                  <a:lnTo>
                    <a:pt x="16669" y="147637"/>
                  </a:lnTo>
                  <a:lnTo>
                    <a:pt x="4763" y="154781"/>
                  </a:lnTo>
                  <a:lnTo>
                    <a:pt x="0" y="171450"/>
                  </a:lnTo>
                  <a:lnTo>
                    <a:pt x="9525" y="200025"/>
                  </a:lnTo>
                  <a:lnTo>
                    <a:pt x="38100" y="242887"/>
                  </a:lnTo>
                  <a:lnTo>
                    <a:pt x="100013" y="323850"/>
                  </a:lnTo>
                  <a:lnTo>
                    <a:pt x="171450" y="416718"/>
                  </a:lnTo>
                  <a:lnTo>
                    <a:pt x="204788" y="459581"/>
                  </a:lnTo>
                  <a:lnTo>
                    <a:pt x="228600" y="483393"/>
                  </a:lnTo>
                  <a:lnTo>
                    <a:pt x="242888" y="495300"/>
                  </a:lnTo>
                  <a:lnTo>
                    <a:pt x="264319" y="507206"/>
                  </a:lnTo>
                  <a:lnTo>
                    <a:pt x="285750" y="516731"/>
                  </a:lnTo>
                  <a:lnTo>
                    <a:pt x="302419" y="519112"/>
                  </a:lnTo>
                  <a:lnTo>
                    <a:pt x="335756" y="521493"/>
                  </a:lnTo>
                  <a:lnTo>
                    <a:pt x="378619" y="511968"/>
                  </a:lnTo>
                  <a:lnTo>
                    <a:pt x="411956" y="500062"/>
                  </a:lnTo>
                  <a:lnTo>
                    <a:pt x="431006" y="492918"/>
                  </a:lnTo>
                  <a:lnTo>
                    <a:pt x="490538" y="476250"/>
                  </a:lnTo>
                  <a:lnTo>
                    <a:pt x="619125" y="447675"/>
                  </a:lnTo>
                  <a:lnTo>
                    <a:pt x="714375" y="426243"/>
                  </a:lnTo>
                  <a:lnTo>
                    <a:pt x="845344" y="402431"/>
                  </a:lnTo>
                  <a:lnTo>
                    <a:pt x="921544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30B908C-2F9C-40FE-848F-EC7A3C66B2EC}"/>
                </a:ext>
              </a:extLst>
            </p:cNvPr>
            <p:cNvSpPr/>
            <p:nvPr/>
          </p:nvSpPr>
          <p:spPr>
            <a:xfrm>
              <a:off x="3160713" y="2835275"/>
              <a:ext cx="381000" cy="3100388"/>
            </a:xfrm>
            <a:custGeom>
              <a:avLst/>
              <a:gdLst>
                <a:gd name="connsiteX0" fmla="*/ 377687 w 381663"/>
                <a:gd name="connsiteY0" fmla="*/ 930303 h 3101009"/>
                <a:gd name="connsiteX1" fmla="*/ 377687 w 381663"/>
                <a:gd name="connsiteY1" fmla="*/ 671885 h 3101009"/>
                <a:gd name="connsiteX2" fmla="*/ 381663 w 381663"/>
                <a:gd name="connsiteY2" fmla="*/ 473103 h 3101009"/>
                <a:gd name="connsiteX3" fmla="*/ 381663 w 381663"/>
                <a:gd name="connsiteY3" fmla="*/ 286247 h 3101009"/>
                <a:gd name="connsiteX4" fmla="*/ 381663 w 381663"/>
                <a:gd name="connsiteY4" fmla="*/ 206734 h 3101009"/>
                <a:gd name="connsiteX5" fmla="*/ 381663 w 381663"/>
                <a:gd name="connsiteY5" fmla="*/ 182880 h 3101009"/>
                <a:gd name="connsiteX6" fmla="*/ 369736 w 381663"/>
                <a:gd name="connsiteY6" fmla="*/ 159026 h 3101009"/>
                <a:gd name="connsiteX7" fmla="*/ 341907 w 381663"/>
                <a:gd name="connsiteY7" fmla="*/ 119270 h 3101009"/>
                <a:gd name="connsiteX8" fmla="*/ 314077 w 381663"/>
                <a:gd name="connsiteY8" fmla="*/ 83489 h 3101009"/>
                <a:gd name="connsiteX9" fmla="*/ 282272 w 381663"/>
                <a:gd name="connsiteY9" fmla="*/ 47708 h 3101009"/>
                <a:gd name="connsiteX10" fmla="*/ 230588 w 381663"/>
                <a:gd name="connsiteY10" fmla="*/ 0 h 3101009"/>
                <a:gd name="connsiteX11" fmla="*/ 103367 w 381663"/>
                <a:gd name="connsiteY11" fmla="*/ 226612 h 3101009"/>
                <a:gd name="connsiteX12" fmla="*/ 143124 w 381663"/>
                <a:gd name="connsiteY12" fmla="*/ 278296 h 3101009"/>
                <a:gd name="connsiteX13" fmla="*/ 159027 w 381663"/>
                <a:gd name="connsiteY13" fmla="*/ 314077 h 3101009"/>
                <a:gd name="connsiteX14" fmla="*/ 174929 w 381663"/>
                <a:gd name="connsiteY14" fmla="*/ 357809 h 3101009"/>
                <a:gd name="connsiteX15" fmla="*/ 178905 w 381663"/>
                <a:gd name="connsiteY15" fmla="*/ 409492 h 3101009"/>
                <a:gd name="connsiteX16" fmla="*/ 178905 w 381663"/>
                <a:gd name="connsiteY16" fmla="*/ 580445 h 3101009"/>
                <a:gd name="connsiteX17" fmla="*/ 174929 w 381663"/>
                <a:gd name="connsiteY17" fmla="*/ 822960 h 3101009"/>
                <a:gd name="connsiteX18" fmla="*/ 163002 w 381663"/>
                <a:gd name="connsiteY18" fmla="*/ 1053548 h 3101009"/>
                <a:gd name="connsiteX19" fmla="*/ 139148 w 381663"/>
                <a:gd name="connsiteY19" fmla="*/ 1315941 h 3101009"/>
                <a:gd name="connsiteX20" fmla="*/ 99392 w 381663"/>
                <a:gd name="connsiteY20" fmla="*/ 1717482 h 3101009"/>
                <a:gd name="connsiteX21" fmla="*/ 63611 w 381663"/>
                <a:gd name="connsiteY21" fmla="*/ 2111071 h 3101009"/>
                <a:gd name="connsiteX22" fmla="*/ 39757 w 381663"/>
                <a:gd name="connsiteY22" fmla="*/ 2369489 h 3101009"/>
                <a:gd name="connsiteX23" fmla="*/ 19879 w 381663"/>
                <a:gd name="connsiteY23" fmla="*/ 2532490 h 3101009"/>
                <a:gd name="connsiteX24" fmla="*/ 0 w 381663"/>
                <a:gd name="connsiteY24" fmla="*/ 2623930 h 3101009"/>
                <a:gd name="connsiteX25" fmla="*/ 0 w 381663"/>
                <a:gd name="connsiteY25" fmla="*/ 2651760 h 3101009"/>
                <a:gd name="connsiteX26" fmla="*/ 7952 w 381663"/>
                <a:gd name="connsiteY26" fmla="*/ 2739224 h 3101009"/>
                <a:gd name="connsiteX27" fmla="*/ 31806 w 381663"/>
                <a:gd name="connsiteY27" fmla="*/ 2854518 h 3101009"/>
                <a:gd name="connsiteX28" fmla="*/ 59635 w 381663"/>
                <a:gd name="connsiteY28" fmla="*/ 2949934 h 3101009"/>
                <a:gd name="connsiteX29" fmla="*/ 75538 w 381663"/>
                <a:gd name="connsiteY29" fmla="*/ 3001617 h 3101009"/>
                <a:gd name="connsiteX30" fmla="*/ 91440 w 381663"/>
                <a:gd name="connsiteY30" fmla="*/ 3037398 h 3101009"/>
                <a:gd name="connsiteX31" fmla="*/ 111319 w 381663"/>
                <a:gd name="connsiteY31" fmla="*/ 3069203 h 3101009"/>
                <a:gd name="connsiteX32" fmla="*/ 131197 w 381663"/>
                <a:gd name="connsiteY32" fmla="*/ 3089082 h 3101009"/>
                <a:gd name="connsiteX33" fmla="*/ 151075 w 381663"/>
                <a:gd name="connsiteY33" fmla="*/ 3101009 h 3101009"/>
                <a:gd name="connsiteX34" fmla="*/ 170954 w 381663"/>
                <a:gd name="connsiteY34" fmla="*/ 3101009 h 3101009"/>
                <a:gd name="connsiteX35" fmla="*/ 194807 w 381663"/>
                <a:gd name="connsiteY35" fmla="*/ 3093057 h 3101009"/>
                <a:gd name="connsiteX36" fmla="*/ 226613 w 381663"/>
                <a:gd name="connsiteY36" fmla="*/ 3073179 h 3101009"/>
                <a:gd name="connsiteX37" fmla="*/ 254442 w 381663"/>
                <a:gd name="connsiteY37" fmla="*/ 3037398 h 3101009"/>
                <a:gd name="connsiteX38" fmla="*/ 270345 w 381663"/>
                <a:gd name="connsiteY38" fmla="*/ 3001617 h 3101009"/>
                <a:gd name="connsiteX39" fmla="*/ 290223 w 381663"/>
                <a:gd name="connsiteY39" fmla="*/ 2945958 h 3101009"/>
                <a:gd name="connsiteX40" fmla="*/ 310101 w 381663"/>
                <a:gd name="connsiteY40" fmla="*/ 2854518 h 3101009"/>
                <a:gd name="connsiteX41" fmla="*/ 326004 w 381663"/>
                <a:gd name="connsiteY41" fmla="*/ 2743200 h 3101009"/>
                <a:gd name="connsiteX42" fmla="*/ 333955 w 381663"/>
                <a:gd name="connsiteY42" fmla="*/ 2683565 h 3101009"/>
                <a:gd name="connsiteX43" fmla="*/ 337931 w 381663"/>
                <a:gd name="connsiteY43" fmla="*/ 2572247 h 3101009"/>
                <a:gd name="connsiteX44" fmla="*/ 345882 w 381663"/>
                <a:gd name="connsiteY44" fmla="*/ 2146852 h 3101009"/>
                <a:gd name="connsiteX45" fmla="*/ 361785 w 381663"/>
                <a:gd name="connsiteY45" fmla="*/ 1610139 h 3101009"/>
                <a:gd name="connsiteX46" fmla="*/ 377687 w 381663"/>
                <a:gd name="connsiteY46" fmla="*/ 930303 h 310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1663" h="3101009">
                  <a:moveTo>
                    <a:pt x="377687" y="930303"/>
                  </a:moveTo>
                  <a:lnTo>
                    <a:pt x="377687" y="671885"/>
                  </a:lnTo>
                  <a:cubicBezTo>
                    <a:pt x="379012" y="605624"/>
                    <a:pt x="380338" y="539364"/>
                    <a:pt x="381663" y="473103"/>
                  </a:cubicBezTo>
                  <a:lnTo>
                    <a:pt x="381663" y="286247"/>
                  </a:lnTo>
                  <a:lnTo>
                    <a:pt x="381663" y="206734"/>
                  </a:lnTo>
                  <a:lnTo>
                    <a:pt x="381663" y="182880"/>
                  </a:lnTo>
                  <a:lnTo>
                    <a:pt x="369736" y="159026"/>
                  </a:lnTo>
                  <a:lnTo>
                    <a:pt x="341907" y="119270"/>
                  </a:lnTo>
                  <a:lnTo>
                    <a:pt x="314077" y="83489"/>
                  </a:lnTo>
                  <a:lnTo>
                    <a:pt x="282272" y="47708"/>
                  </a:lnTo>
                  <a:lnTo>
                    <a:pt x="230588" y="0"/>
                  </a:lnTo>
                  <a:lnTo>
                    <a:pt x="103367" y="226612"/>
                  </a:lnTo>
                  <a:lnTo>
                    <a:pt x="143124" y="278296"/>
                  </a:lnTo>
                  <a:lnTo>
                    <a:pt x="159027" y="314077"/>
                  </a:lnTo>
                  <a:lnTo>
                    <a:pt x="174929" y="357809"/>
                  </a:lnTo>
                  <a:lnTo>
                    <a:pt x="178905" y="409492"/>
                  </a:lnTo>
                  <a:lnTo>
                    <a:pt x="178905" y="580445"/>
                  </a:lnTo>
                  <a:cubicBezTo>
                    <a:pt x="177580" y="661283"/>
                    <a:pt x="176254" y="742122"/>
                    <a:pt x="174929" y="822960"/>
                  </a:cubicBezTo>
                  <a:lnTo>
                    <a:pt x="163002" y="1053548"/>
                  </a:lnTo>
                  <a:lnTo>
                    <a:pt x="139148" y="1315941"/>
                  </a:lnTo>
                  <a:lnTo>
                    <a:pt x="99392" y="1717482"/>
                  </a:lnTo>
                  <a:lnTo>
                    <a:pt x="63611" y="2111071"/>
                  </a:lnTo>
                  <a:lnTo>
                    <a:pt x="39757" y="2369489"/>
                  </a:lnTo>
                  <a:lnTo>
                    <a:pt x="19879" y="2532490"/>
                  </a:lnTo>
                  <a:lnTo>
                    <a:pt x="0" y="2623930"/>
                  </a:lnTo>
                  <a:lnTo>
                    <a:pt x="0" y="2651760"/>
                  </a:lnTo>
                  <a:lnTo>
                    <a:pt x="7952" y="2739224"/>
                  </a:lnTo>
                  <a:lnTo>
                    <a:pt x="31806" y="2854518"/>
                  </a:lnTo>
                  <a:lnTo>
                    <a:pt x="59635" y="2949934"/>
                  </a:lnTo>
                  <a:lnTo>
                    <a:pt x="75538" y="3001617"/>
                  </a:lnTo>
                  <a:lnTo>
                    <a:pt x="91440" y="3037398"/>
                  </a:lnTo>
                  <a:lnTo>
                    <a:pt x="111319" y="3069203"/>
                  </a:lnTo>
                  <a:lnTo>
                    <a:pt x="131197" y="3089082"/>
                  </a:lnTo>
                  <a:lnTo>
                    <a:pt x="151075" y="3101009"/>
                  </a:lnTo>
                  <a:lnTo>
                    <a:pt x="170954" y="3101009"/>
                  </a:lnTo>
                  <a:lnTo>
                    <a:pt x="194807" y="3093057"/>
                  </a:lnTo>
                  <a:lnTo>
                    <a:pt x="226613" y="3073179"/>
                  </a:lnTo>
                  <a:lnTo>
                    <a:pt x="254442" y="3037398"/>
                  </a:lnTo>
                  <a:lnTo>
                    <a:pt x="270345" y="3001617"/>
                  </a:lnTo>
                  <a:lnTo>
                    <a:pt x="290223" y="2945958"/>
                  </a:lnTo>
                  <a:lnTo>
                    <a:pt x="310101" y="2854518"/>
                  </a:lnTo>
                  <a:lnTo>
                    <a:pt x="326004" y="2743200"/>
                  </a:lnTo>
                  <a:lnTo>
                    <a:pt x="333955" y="2683565"/>
                  </a:lnTo>
                  <a:lnTo>
                    <a:pt x="337931" y="2572247"/>
                  </a:lnTo>
                  <a:lnTo>
                    <a:pt x="345882" y="2146852"/>
                  </a:lnTo>
                  <a:lnTo>
                    <a:pt x="361785" y="1610139"/>
                  </a:lnTo>
                  <a:lnTo>
                    <a:pt x="377687" y="930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9CB6C9B-D7AD-44F9-8614-14B88C2DA8C8}"/>
                </a:ext>
              </a:extLst>
            </p:cNvPr>
            <p:cNvSpPr/>
            <p:nvPr/>
          </p:nvSpPr>
          <p:spPr>
            <a:xfrm>
              <a:off x="4976813" y="1395413"/>
              <a:ext cx="601662" cy="2133600"/>
            </a:xfrm>
            <a:custGeom>
              <a:avLst/>
              <a:gdLst>
                <a:gd name="connsiteX0" fmla="*/ 258536 w 601436"/>
                <a:gd name="connsiteY0" fmla="*/ 1077686 h 2133600"/>
                <a:gd name="connsiteX1" fmla="*/ 258536 w 601436"/>
                <a:gd name="connsiteY1" fmla="*/ 685800 h 2133600"/>
                <a:gd name="connsiteX2" fmla="*/ 255814 w 601436"/>
                <a:gd name="connsiteY2" fmla="*/ 604157 h 2133600"/>
                <a:gd name="connsiteX3" fmla="*/ 253093 w 601436"/>
                <a:gd name="connsiteY3" fmla="*/ 514350 h 2133600"/>
                <a:gd name="connsiteX4" fmla="*/ 247650 w 601436"/>
                <a:gd name="connsiteY4" fmla="*/ 429986 h 2133600"/>
                <a:gd name="connsiteX5" fmla="*/ 239486 w 601436"/>
                <a:gd name="connsiteY5" fmla="*/ 348343 h 2133600"/>
                <a:gd name="connsiteX6" fmla="*/ 231321 w 601436"/>
                <a:gd name="connsiteY6" fmla="*/ 307521 h 2133600"/>
                <a:gd name="connsiteX7" fmla="*/ 223157 w 601436"/>
                <a:gd name="connsiteY7" fmla="*/ 277586 h 2133600"/>
                <a:gd name="connsiteX8" fmla="*/ 212271 w 601436"/>
                <a:gd name="connsiteY8" fmla="*/ 242207 h 2133600"/>
                <a:gd name="connsiteX9" fmla="*/ 195943 w 601436"/>
                <a:gd name="connsiteY9" fmla="*/ 206828 h 2133600"/>
                <a:gd name="connsiteX10" fmla="*/ 176893 w 601436"/>
                <a:gd name="connsiteY10" fmla="*/ 176893 h 2133600"/>
                <a:gd name="connsiteX11" fmla="*/ 152400 w 601436"/>
                <a:gd name="connsiteY11" fmla="*/ 149678 h 2133600"/>
                <a:gd name="connsiteX12" fmla="*/ 119743 w 601436"/>
                <a:gd name="connsiteY12" fmla="*/ 119743 h 2133600"/>
                <a:gd name="connsiteX13" fmla="*/ 89807 w 601436"/>
                <a:gd name="connsiteY13" fmla="*/ 95250 h 2133600"/>
                <a:gd name="connsiteX14" fmla="*/ 54428 w 601436"/>
                <a:gd name="connsiteY14" fmla="*/ 70757 h 2133600"/>
                <a:gd name="connsiteX15" fmla="*/ 21771 w 601436"/>
                <a:gd name="connsiteY15" fmla="*/ 51707 h 2133600"/>
                <a:gd name="connsiteX16" fmla="*/ 8164 w 601436"/>
                <a:gd name="connsiteY16" fmla="*/ 43543 h 2133600"/>
                <a:gd name="connsiteX17" fmla="*/ 0 w 601436"/>
                <a:gd name="connsiteY17" fmla="*/ 21771 h 2133600"/>
                <a:gd name="connsiteX18" fmla="*/ 2721 w 601436"/>
                <a:gd name="connsiteY18" fmla="*/ 8164 h 2133600"/>
                <a:gd name="connsiteX19" fmla="*/ 16328 w 601436"/>
                <a:gd name="connsiteY19" fmla="*/ 0 h 2133600"/>
                <a:gd name="connsiteX20" fmla="*/ 46264 w 601436"/>
                <a:gd name="connsiteY20" fmla="*/ 2721 h 2133600"/>
                <a:gd name="connsiteX21" fmla="*/ 103414 w 601436"/>
                <a:gd name="connsiteY21" fmla="*/ 8164 h 2133600"/>
                <a:gd name="connsiteX22" fmla="*/ 157843 w 601436"/>
                <a:gd name="connsiteY22" fmla="*/ 13607 h 2133600"/>
                <a:gd name="connsiteX23" fmla="*/ 228600 w 601436"/>
                <a:gd name="connsiteY23" fmla="*/ 27214 h 2133600"/>
                <a:gd name="connsiteX24" fmla="*/ 329293 w 601436"/>
                <a:gd name="connsiteY24" fmla="*/ 57150 h 2133600"/>
                <a:gd name="connsiteX25" fmla="*/ 378278 w 601436"/>
                <a:gd name="connsiteY25" fmla="*/ 73478 h 2133600"/>
                <a:gd name="connsiteX26" fmla="*/ 449036 w 601436"/>
                <a:gd name="connsiteY26" fmla="*/ 108857 h 2133600"/>
                <a:gd name="connsiteX27" fmla="*/ 514350 w 601436"/>
                <a:gd name="connsiteY27" fmla="*/ 152400 h 2133600"/>
                <a:gd name="connsiteX28" fmla="*/ 552450 w 601436"/>
                <a:gd name="connsiteY28" fmla="*/ 182336 h 2133600"/>
                <a:gd name="connsiteX29" fmla="*/ 582386 w 601436"/>
                <a:gd name="connsiteY29" fmla="*/ 209550 h 2133600"/>
                <a:gd name="connsiteX30" fmla="*/ 595993 w 601436"/>
                <a:gd name="connsiteY30" fmla="*/ 236764 h 2133600"/>
                <a:gd name="connsiteX31" fmla="*/ 598714 w 601436"/>
                <a:gd name="connsiteY31" fmla="*/ 250371 h 2133600"/>
                <a:gd name="connsiteX32" fmla="*/ 601436 w 601436"/>
                <a:gd name="connsiteY32" fmla="*/ 277586 h 2133600"/>
                <a:gd name="connsiteX33" fmla="*/ 595993 w 601436"/>
                <a:gd name="connsiteY33" fmla="*/ 315686 h 2133600"/>
                <a:gd name="connsiteX34" fmla="*/ 585107 w 601436"/>
                <a:gd name="connsiteY34" fmla="*/ 356507 h 2133600"/>
                <a:gd name="connsiteX35" fmla="*/ 563336 w 601436"/>
                <a:gd name="connsiteY35" fmla="*/ 405493 h 2133600"/>
                <a:gd name="connsiteX36" fmla="*/ 549728 w 601436"/>
                <a:gd name="connsiteY36" fmla="*/ 429986 h 2133600"/>
                <a:gd name="connsiteX37" fmla="*/ 538843 w 601436"/>
                <a:gd name="connsiteY37" fmla="*/ 498021 h 2133600"/>
                <a:gd name="connsiteX38" fmla="*/ 530678 w 601436"/>
                <a:gd name="connsiteY38" fmla="*/ 579664 h 2133600"/>
                <a:gd name="connsiteX39" fmla="*/ 525236 w 601436"/>
                <a:gd name="connsiteY39" fmla="*/ 672193 h 2133600"/>
                <a:gd name="connsiteX40" fmla="*/ 527957 w 601436"/>
                <a:gd name="connsiteY40" fmla="*/ 737507 h 2133600"/>
                <a:gd name="connsiteX41" fmla="*/ 527957 w 601436"/>
                <a:gd name="connsiteY41" fmla="*/ 914400 h 2133600"/>
                <a:gd name="connsiteX42" fmla="*/ 500743 w 601436"/>
                <a:gd name="connsiteY42" fmla="*/ 1379764 h 2133600"/>
                <a:gd name="connsiteX43" fmla="*/ 503464 w 601436"/>
                <a:gd name="connsiteY43" fmla="*/ 1529443 h 2133600"/>
                <a:gd name="connsiteX44" fmla="*/ 489857 w 601436"/>
                <a:gd name="connsiteY44" fmla="*/ 1875064 h 2133600"/>
                <a:gd name="connsiteX45" fmla="*/ 478971 w 601436"/>
                <a:gd name="connsiteY45" fmla="*/ 2106386 h 2133600"/>
                <a:gd name="connsiteX46" fmla="*/ 258536 w 601436"/>
                <a:gd name="connsiteY46" fmla="*/ 2133600 h 2133600"/>
                <a:gd name="connsiteX47" fmla="*/ 258536 w 601436"/>
                <a:gd name="connsiteY47" fmla="*/ 1899557 h 2133600"/>
                <a:gd name="connsiteX48" fmla="*/ 258536 w 601436"/>
                <a:gd name="connsiteY48" fmla="*/ 1692728 h 2133600"/>
                <a:gd name="connsiteX49" fmla="*/ 258536 w 601436"/>
                <a:gd name="connsiteY49" fmla="*/ 107768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1436" h="2133600">
                  <a:moveTo>
                    <a:pt x="258536" y="1077686"/>
                  </a:moveTo>
                  <a:lnTo>
                    <a:pt x="258536" y="685800"/>
                  </a:lnTo>
                  <a:cubicBezTo>
                    <a:pt x="257629" y="658586"/>
                    <a:pt x="256721" y="631371"/>
                    <a:pt x="255814" y="604157"/>
                  </a:cubicBezTo>
                  <a:lnTo>
                    <a:pt x="253093" y="514350"/>
                  </a:lnTo>
                  <a:lnTo>
                    <a:pt x="247650" y="429986"/>
                  </a:lnTo>
                  <a:lnTo>
                    <a:pt x="239486" y="348343"/>
                  </a:lnTo>
                  <a:lnTo>
                    <a:pt x="231321" y="307521"/>
                  </a:lnTo>
                  <a:lnTo>
                    <a:pt x="223157" y="277586"/>
                  </a:lnTo>
                  <a:lnTo>
                    <a:pt x="212271" y="242207"/>
                  </a:lnTo>
                  <a:lnTo>
                    <a:pt x="195943" y="206828"/>
                  </a:lnTo>
                  <a:lnTo>
                    <a:pt x="176893" y="176893"/>
                  </a:lnTo>
                  <a:lnTo>
                    <a:pt x="152400" y="149678"/>
                  </a:lnTo>
                  <a:lnTo>
                    <a:pt x="119743" y="119743"/>
                  </a:lnTo>
                  <a:lnTo>
                    <a:pt x="89807" y="95250"/>
                  </a:lnTo>
                  <a:lnTo>
                    <a:pt x="54428" y="70757"/>
                  </a:lnTo>
                  <a:lnTo>
                    <a:pt x="21771" y="51707"/>
                  </a:lnTo>
                  <a:lnTo>
                    <a:pt x="8164" y="43543"/>
                  </a:lnTo>
                  <a:lnTo>
                    <a:pt x="0" y="21771"/>
                  </a:lnTo>
                  <a:lnTo>
                    <a:pt x="2721" y="8164"/>
                  </a:lnTo>
                  <a:lnTo>
                    <a:pt x="16328" y="0"/>
                  </a:lnTo>
                  <a:lnTo>
                    <a:pt x="46264" y="2721"/>
                  </a:lnTo>
                  <a:lnTo>
                    <a:pt x="103414" y="8164"/>
                  </a:lnTo>
                  <a:lnTo>
                    <a:pt x="157843" y="13607"/>
                  </a:lnTo>
                  <a:lnTo>
                    <a:pt x="228600" y="27214"/>
                  </a:lnTo>
                  <a:lnTo>
                    <a:pt x="329293" y="57150"/>
                  </a:lnTo>
                  <a:lnTo>
                    <a:pt x="378278" y="73478"/>
                  </a:lnTo>
                  <a:lnTo>
                    <a:pt x="449036" y="108857"/>
                  </a:lnTo>
                  <a:lnTo>
                    <a:pt x="514350" y="152400"/>
                  </a:lnTo>
                  <a:lnTo>
                    <a:pt x="552450" y="182336"/>
                  </a:lnTo>
                  <a:lnTo>
                    <a:pt x="582386" y="209550"/>
                  </a:lnTo>
                  <a:lnTo>
                    <a:pt x="595993" y="236764"/>
                  </a:lnTo>
                  <a:lnTo>
                    <a:pt x="598714" y="250371"/>
                  </a:lnTo>
                  <a:lnTo>
                    <a:pt x="601436" y="277586"/>
                  </a:lnTo>
                  <a:lnTo>
                    <a:pt x="595993" y="315686"/>
                  </a:lnTo>
                  <a:lnTo>
                    <a:pt x="585107" y="356507"/>
                  </a:lnTo>
                  <a:lnTo>
                    <a:pt x="563336" y="405493"/>
                  </a:lnTo>
                  <a:lnTo>
                    <a:pt x="549728" y="429986"/>
                  </a:lnTo>
                  <a:lnTo>
                    <a:pt x="538843" y="498021"/>
                  </a:lnTo>
                  <a:lnTo>
                    <a:pt x="530678" y="579664"/>
                  </a:lnTo>
                  <a:lnTo>
                    <a:pt x="525236" y="672193"/>
                  </a:lnTo>
                  <a:lnTo>
                    <a:pt x="527957" y="737507"/>
                  </a:lnTo>
                  <a:lnTo>
                    <a:pt x="527957" y="914400"/>
                  </a:lnTo>
                  <a:lnTo>
                    <a:pt x="500743" y="1379764"/>
                  </a:lnTo>
                  <a:lnTo>
                    <a:pt x="503464" y="1529443"/>
                  </a:lnTo>
                  <a:lnTo>
                    <a:pt x="489857" y="1875064"/>
                  </a:lnTo>
                  <a:lnTo>
                    <a:pt x="478971" y="2106386"/>
                  </a:lnTo>
                  <a:lnTo>
                    <a:pt x="258536" y="2133600"/>
                  </a:lnTo>
                  <a:lnTo>
                    <a:pt x="258536" y="1899557"/>
                  </a:lnTo>
                  <a:lnTo>
                    <a:pt x="258536" y="1692728"/>
                  </a:lnTo>
                  <a:lnTo>
                    <a:pt x="258536" y="1077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CD4BD2C-9002-4AFB-B6A3-C28D44FE4E38}"/>
                </a:ext>
              </a:extLst>
            </p:cNvPr>
            <p:cNvSpPr/>
            <p:nvPr/>
          </p:nvSpPr>
          <p:spPr>
            <a:xfrm>
              <a:off x="4268788" y="2605088"/>
              <a:ext cx="2133600" cy="482600"/>
            </a:xfrm>
            <a:custGeom>
              <a:avLst/>
              <a:gdLst>
                <a:gd name="connsiteX0" fmla="*/ 814388 w 2133600"/>
                <a:gd name="connsiteY0" fmla="*/ 200025 h 483393"/>
                <a:gd name="connsiteX1" fmla="*/ 597694 w 2133600"/>
                <a:gd name="connsiteY1" fmla="*/ 230981 h 483393"/>
                <a:gd name="connsiteX2" fmla="*/ 431007 w 2133600"/>
                <a:gd name="connsiteY2" fmla="*/ 254793 h 483393"/>
                <a:gd name="connsiteX3" fmla="*/ 357188 w 2133600"/>
                <a:gd name="connsiteY3" fmla="*/ 264318 h 483393"/>
                <a:gd name="connsiteX4" fmla="*/ 304800 w 2133600"/>
                <a:gd name="connsiteY4" fmla="*/ 269081 h 483393"/>
                <a:gd name="connsiteX5" fmla="*/ 261938 w 2133600"/>
                <a:gd name="connsiteY5" fmla="*/ 273843 h 483393"/>
                <a:gd name="connsiteX6" fmla="*/ 211932 w 2133600"/>
                <a:gd name="connsiteY6" fmla="*/ 271462 h 483393"/>
                <a:gd name="connsiteX7" fmla="*/ 173832 w 2133600"/>
                <a:gd name="connsiteY7" fmla="*/ 264318 h 483393"/>
                <a:gd name="connsiteX8" fmla="*/ 128588 w 2133600"/>
                <a:gd name="connsiteY8" fmla="*/ 254793 h 483393"/>
                <a:gd name="connsiteX9" fmla="*/ 90488 w 2133600"/>
                <a:gd name="connsiteY9" fmla="*/ 240506 h 483393"/>
                <a:gd name="connsiteX10" fmla="*/ 57150 w 2133600"/>
                <a:gd name="connsiteY10" fmla="*/ 223837 h 483393"/>
                <a:gd name="connsiteX11" fmla="*/ 33338 w 2133600"/>
                <a:gd name="connsiteY11" fmla="*/ 209550 h 483393"/>
                <a:gd name="connsiteX12" fmla="*/ 16669 w 2133600"/>
                <a:gd name="connsiteY12" fmla="*/ 207168 h 483393"/>
                <a:gd name="connsiteX13" fmla="*/ 2382 w 2133600"/>
                <a:gd name="connsiteY13" fmla="*/ 214312 h 483393"/>
                <a:gd name="connsiteX14" fmla="*/ 0 w 2133600"/>
                <a:gd name="connsiteY14" fmla="*/ 235743 h 483393"/>
                <a:gd name="connsiteX15" fmla="*/ 9525 w 2133600"/>
                <a:gd name="connsiteY15" fmla="*/ 269081 h 483393"/>
                <a:gd name="connsiteX16" fmla="*/ 47625 w 2133600"/>
                <a:gd name="connsiteY16" fmla="*/ 316706 h 483393"/>
                <a:gd name="connsiteX17" fmla="*/ 78582 w 2133600"/>
                <a:gd name="connsiteY17" fmla="*/ 350043 h 483393"/>
                <a:gd name="connsiteX18" fmla="*/ 128588 w 2133600"/>
                <a:gd name="connsiteY18" fmla="*/ 390525 h 483393"/>
                <a:gd name="connsiteX19" fmla="*/ 169069 w 2133600"/>
                <a:gd name="connsiteY19" fmla="*/ 416718 h 483393"/>
                <a:gd name="connsiteX20" fmla="*/ 197644 w 2133600"/>
                <a:gd name="connsiteY20" fmla="*/ 433387 h 483393"/>
                <a:gd name="connsiteX21" fmla="*/ 238125 w 2133600"/>
                <a:gd name="connsiteY21" fmla="*/ 452437 h 483393"/>
                <a:gd name="connsiteX22" fmla="*/ 266700 w 2133600"/>
                <a:gd name="connsiteY22" fmla="*/ 464343 h 483393"/>
                <a:gd name="connsiteX23" fmla="*/ 307182 w 2133600"/>
                <a:gd name="connsiteY23" fmla="*/ 478631 h 483393"/>
                <a:gd name="connsiteX24" fmla="*/ 342900 w 2133600"/>
                <a:gd name="connsiteY24" fmla="*/ 483393 h 483393"/>
                <a:gd name="connsiteX25" fmla="*/ 373857 w 2133600"/>
                <a:gd name="connsiteY25" fmla="*/ 481012 h 483393"/>
                <a:gd name="connsiteX26" fmla="*/ 404813 w 2133600"/>
                <a:gd name="connsiteY26" fmla="*/ 476250 h 483393"/>
                <a:gd name="connsiteX27" fmla="*/ 438150 w 2133600"/>
                <a:gd name="connsiteY27" fmla="*/ 466725 h 483393"/>
                <a:gd name="connsiteX28" fmla="*/ 478632 w 2133600"/>
                <a:gd name="connsiteY28" fmla="*/ 445293 h 483393"/>
                <a:gd name="connsiteX29" fmla="*/ 509588 w 2133600"/>
                <a:gd name="connsiteY29" fmla="*/ 428625 h 483393"/>
                <a:gd name="connsiteX30" fmla="*/ 561975 w 2133600"/>
                <a:gd name="connsiteY30" fmla="*/ 419100 h 483393"/>
                <a:gd name="connsiteX31" fmla="*/ 733425 w 2133600"/>
                <a:gd name="connsiteY31" fmla="*/ 395287 h 483393"/>
                <a:gd name="connsiteX32" fmla="*/ 885825 w 2133600"/>
                <a:gd name="connsiteY32" fmla="*/ 369093 h 483393"/>
                <a:gd name="connsiteX33" fmla="*/ 997744 w 2133600"/>
                <a:gd name="connsiteY33" fmla="*/ 350043 h 483393"/>
                <a:gd name="connsiteX34" fmla="*/ 1190625 w 2133600"/>
                <a:gd name="connsiteY34" fmla="*/ 338137 h 483393"/>
                <a:gd name="connsiteX35" fmla="*/ 1373982 w 2133600"/>
                <a:gd name="connsiteY35" fmla="*/ 309562 h 483393"/>
                <a:gd name="connsiteX36" fmla="*/ 1564482 w 2133600"/>
                <a:gd name="connsiteY36" fmla="*/ 280987 h 483393"/>
                <a:gd name="connsiteX37" fmla="*/ 1733550 w 2133600"/>
                <a:gd name="connsiteY37" fmla="*/ 254793 h 483393"/>
                <a:gd name="connsiteX38" fmla="*/ 1821657 w 2133600"/>
                <a:gd name="connsiteY38" fmla="*/ 242887 h 483393"/>
                <a:gd name="connsiteX39" fmla="*/ 1866900 w 2133600"/>
                <a:gd name="connsiteY39" fmla="*/ 245268 h 483393"/>
                <a:gd name="connsiteX40" fmla="*/ 1950244 w 2133600"/>
                <a:gd name="connsiteY40" fmla="*/ 238125 h 483393"/>
                <a:gd name="connsiteX41" fmla="*/ 2040732 w 2133600"/>
                <a:gd name="connsiteY41" fmla="*/ 226218 h 483393"/>
                <a:gd name="connsiteX42" fmla="*/ 2097882 w 2133600"/>
                <a:gd name="connsiteY42" fmla="*/ 216693 h 483393"/>
                <a:gd name="connsiteX43" fmla="*/ 2116932 w 2133600"/>
                <a:gd name="connsiteY43" fmla="*/ 207168 h 483393"/>
                <a:gd name="connsiteX44" fmla="*/ 2126457 w 2133600"/>
                <a:gd name="connsiteY44" fmla="*/ 195262 h 483393"/>
                <a:gd name="connsiteX45" fmla="*/ 2131219 w 2133600"/>
                <a:gd name="connsiteY45" fmla="*/ 178593 h 483393"/>
                <a:gd name="connsiteX46" fmla="*/ 2133600 w 2133600"/>
                <a:gd name="connsiteY46" fmla="*/ 152400 h 483393"/>
                <a:gd name="connsiteX47" fmla="*/ 2128838 w 2133600"/>
                <a:gd name="connsiteY47" fmla="*/ 133350 h 483393"/>
                <a:gd name="connsiteX48" fmla="*/ 2121694 w 2133600"/>
                <a:gd name="connsiteY48" fmla="*/ 111918 h 483393"/>
                <a:gd name="connsiteX49" fmla="*/ 2107407 w 2133600"/>
                <a:gd name="connsiteY49" fmla="*/ 92868 h 483393"/>
                <a:gd name="connsiteX50" fmla="*/ 2085975 w 2133600"/>
                <a:gd name="connsiteY50" fmla="*/ 73818 h 483393"/>
                <a:gd name="connsiteX51" fmla="*/ 2062163 w 2133600"/>
                <a:gd name="connsiteY51" fmla="*/ 59531 h 483393"/>
                <a:gd name="connsiteX52" fmla="*/ 2019300 w 2133600"/>
                <a:gd name="connsiteY52" fmla="*/ 40481 h 483393"/>
                <a:gd name="connsiteX53" fmla="*/ 1940719 w 2133600"/>
                <a:gd name="connsiteY53" fmla="*/ 14287 h 483393"/>
                <a:gd name="connsiteX54" fmla="*/ 1874044 w 2133600"/>
                <a:gd name="connsiteY54" fmla="*/ 0 h 483393"/>
                <a:gd name="connsiteX55" fmla="*/ 1857375 w 2133600"/>
                <a:gd name="connsiteY55" fmla="*/ 0 h 483393"/>
                <a:gd name="connsiteX56" fmla="*/ 1802607 w 2133600"/>
                <a:gd name="connsiteY56" fmla="*/ 16668 h 483393"/>
                <a:gd name="connsiteX57" fmla="*/ 1704975 w 2133600"/>
                <a:gd name="connsiteY57" fmla="*/ 54768 h 483393"/>
                <a:gd name="connsiteX58" fmla="*/ 1664494 w 2133600"/>
                <a:gd name="connsiteY58" fmla="*/ 71437 h 483393"/>
                <a:gd name="connsiteX59" fmla="*/ 1514475 w 2133600"/>
                <a:gd name="connsiteY59" fmla="*/ 100012 h 483393"/>
                <a:gd name="connsiteX60" fmla="*/ 1393032 w 2133600"/>
                <a:gd name="connsiteY60" fmla="*/ 116681 h 483393"/>
                <a:gd name="connsiteX61" fmla="*/ 1302544 w 2133600"/>
                <a:gd name="connsiteY61" fmla="*/ 126206 h 483393"/>
                <a:gd name="connsiteX62" fmla="*/ 1212057 w 2133600"/>
                <a:gd name="connsiteY62" fmla="*/ 133350 h 483393"/>
                <a:gd name="connsiteX63" fmla="*/ 978694 w 2133600"/>
                <a:gd name="connsiteY63" fmla="*/ 176212 h 483393"/>
                <a:gd name="connsiteX64" fmla="*/ 814388 w 2133600"/>
                <a:gd name="connsiteY64" fmla="*/ 200025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33600" h="483393">
                  <a:moveTo>
                    <a:pt x="814388" y="200025"/>
                  </a:moveTo>
                  <a:lnTo>
                    <a:pt x="597694" y="230981"/>
                  </a:lnTo>
                  <a:lnTo>
                    <a:pt x="431007" y="254793"/>
                  </a:lnTo>
                  <a:lnTo>
                    <a:pt x="357188" y="264318"/>
                  </a:lnTo>
                  <a:lnTo>
                    <a:pt x="304800" y="269081"/>
                  </a:lnTo>
                  <a:lnTo>
                    <a:pt x="261938" y="273843"/>
                  </a:lnTo>
                  <a:lnTo>
                    <a:pt x="211932" y="271462"/>
                  </a:lnTo>
                  <a:lnTo>
                    <a:pt x="173832" y="264318"/>
                  </a:lnTo>
                  <a:lnTo>
                    <a:pt x="128588" y="254793"/>
                  </a:lnTo>
                  <a:lnTo>
                    <a:pt x="90488" y="240506"/>
                  </a:lnTo>
                  <a:lnTo>
                    <a:pt x="57150" y="223837"/>
                  </a:lnTo>
                  <a:lnTo>
                    <a:pt x="33338" y="209550"/>
                  </a:lnTo>
                  <a:lnTo>
                    <a:pt x="16669" y="207168"/>
                  </a:lnTo>
                  <a:lnTo>
                    <a:pt x="2382" y="214312"/>
                  </a:lnTo>
                  <a:lnTo>
                    <a:pt x="0" y="235743"/>
                  </a:lnTo>
                  <a:lnTo>
                    <a:pt x="9525" y="269081"/>
                  </a:lnTo>
                  <a:lnTo>
                    <a:pt x="47625" y="316706"/>
                  </a:lnTo>
                  <a:lnTo>
                    <a:pt x="78582" y="350043"/>
                  </a:lnTo>
                  <a:lnTo>
                    <a:pt x="128588" y="390525"/>
                  </a:lnTo>
                  <a:lnTo>
                    <a:pt x="169069" y="416718"/>
                  </a:lnTo>
                  <a:lnTo>
                    <a:pt x="197644" y="433387"/>
                  </a:lnTo>
                  <a:lnTo>
                    <a:pt x="238125" y="452437"/>
                  </a:lnTo>
                  <a:lnTo>
                    <a:pt x="266700" y="464343"/>
                  </a:lnTo>
                  <a:lnTo>
                    <a:pt x="307182" y="478631"/>
                  </a:lnTo>
                  <a:lnTo>
                    <a:pt x="342900" y="483393"/>
                  </a:lnTo>
                  <a:lnTo>
                    <a:pt x="373857" y="481012"/>
                  </a:lnTo>
                  <a:lnTo>
                    <a:pt x="404813" y="476250"/>
                  </a:lnTo>
                  <a:lnTo>
                    <a:pt x="438150" y="466725"/>
                  </a:lnTo>
                  <a:lnTo>
                    <a:pt x="478632" y="445293"/>
                  </a:lnTo>
                  <a:lnTo>
                    <a:pt x="509588" y="428625"/>
                  </a:lnTo>
                  <a:lnTo>
                    <a:pt x="561975" y="419100"/>
                  </a:lnTo>
                  <a:lnTo>
                    <a:pt x="733425" y="395287"/>
                  </a:lnTo>
                  <a:lnTo>
                    <a:pt x="885825" y="369093"/>
                  </a:lnTo>
                  <a:lnTo>
                    <a:pt x="997744" y="350043"/>
                  </a:lnTo>
                  <a:lnTo>
                    <a:pt x="1190625" y="338137"/>
                  </a:lnTo>
                  <a:lnTo>
                    <a:pt x="1373982" y="309562"/>
                  </a:lnTo>
                  <a:lnTo>
                    <a:pt x="1564482" y="280987"/>
                  </a:lnTo>
                  <a:lnTo>
                    <a:pt x="1733550" y="254793"/>
                  </a:lnTo>
                  <a:lnTo>
                    <a:pt x="1821657" y="242887"/>
                  </a:lnTo>
                  <a:lnTo>
                    <a:pt x="1866900" y="245268"/>
                  </a:lnTo>
                  <a:lnTo>
                    <a:pt x="1950244" y="238125"/>
                  </a:lnTo>
                  <a:lnTo>
                    <a:pt x="2040732" y="226218"/>
                  </a:lnTo>
                  <a:lnTo>
                    <a:pt x="2097882" y="216693"/>
                  </a:lnTo>
                  <a:lnTo>
                    <a:pt x="2116932" y="207168"/>
                  </a:lnTo>
                  <a:lnTo>
                    <a:pt x="2126457" y="195262"/>
                  </a:lnTo>
                  <a:lnTo>
                    <a:pt x="2131219" y="178593"/>
                  </a:lnTo>
                  <a:lnTo>
                    <a:pt x="2133600" y="152400"/>
                  </a:lnTo>
                  <a:lnTo>
                    <a:pt x="2128838" y="133350"/>
                  </a:lnTo>
                  <a:lnTo>
                    <a:pt x="2121694" y="111918"/>
                  </a:lnTo>
                  <a:lnTo>
                    <a:pt x="2107407" y="92868"/>
                  </a:lnTo>
                  <a:lnTo>
                    <a:pt x="2085975" y="73818"/>
                  </a:lnTo>
                  <a:lnTo>
                    <a:pt x="2062163" y="59531"/>
                  </a:lnTo>
                  <a:lnTo>
                    <a:pt x="2019300" y="40481"/>
                  </a:lnTo>
                  <a:lnTo>
                    <a:pt x="1940719" y="14287"/>
                  </a:lnTo>
                  <a:lnTo>
                    <a:pt x="1874044" y="0"/>
                  </a:lnTo>
                  <a:lnTo>
                    <a:pt x="1857375" y="0"/>
                  </a:lnTo>
                  <a:lnTo>
                    <a:pt x="1802607" y="16668"/>
                  </a:lnTo>
                  <a:lnTo>
                    <a:pt x="1704975" y="54768"/>
                  </a:lnTo>
                  <a:lnTo>
                    <a:pt x="1664494" y="71437"/>
                  </a:lnTo>
                  <a:lnTo>
                    <a:pt x="1514475" y="100012"/>
                  </a:lnTo>
                  <a:lnTo>
                    <a:pt x="1393032" y="116681"/>
                  </a:lnTo>
                  <a:lnTo>
                    <a:pt x="1302544" y="126206"/>
                  </a:lnTo>
                  <a:lnTo>
                    <a:pt x="1212057" y="133350"/>
                  </a:lnTo>
                  <a:lnTo>
                    <a:pt x="978694" y="176212"/>
                  </a:lnTo>
                  <a:lnTo>
                    <a:pt x="8143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3625453-F43A-487D-8E27-D375FC12F88C}"/>
                </a:ext>
              </a:extLst>
            </p:cNvPr>
            <p:cNvSpPr/>
            <p:nvPr/>
          </p:nvSpPr>
          <p:spPr>
            <a:xfrm>
              <a:off x="3749675" y="3233738"/>
              <a:ext cx="3271838" cy="609600"/>
            </a:xfrm>
            <a:custGeom>
              <a:avLst/>
              <a:gdLst>
                <a:gd name="connsiteX0" fmla="*/ 1058635 w 3271157"/>
                <a:gd name="connsiteY0" fmla="*/ 263979 h 609600"/>
                <a:gd name="connsiteX1" fmla="*/ 808264 w 3271157"/>
                <a:gd name="connsiteY1" fmla="*/ 299357 h 609600"/>
                <a:gd name="connsiteX2" fmla="*/ 612321 w 3271157"/>
                <a:gd name="connsiteY2" fmla="*/ 326572 h 609600"/>
                <a:gd name="connsiteX3" fmla="*/ 465364 w 3271157"/>
                <a:gd name="connsiteY3" fmla="*/ 345622 h 609600"/>
                <a:gd name="connsiteX4" fmla="*/ 367392 w 3271157"/>
                <a:gd name="connsiteY4" fmla="*/ 356507 h 609600"/>
                <a:gd name="connsiteX5" fmla="*/ 277585 w 3271157"/>
                <a:gd name="connsiteY5" fmla="*/ 364672 h 609600"/>
                <a:gd name="connsiteX6" fmla="*/ 195942 w 3271157"/>
                <a:gd name="connsiteY6" fmla="*/ 367393 h 609600"/>
                <a:gd name="connsiteX7" fmla="*/ 103414 w 3271157"/>
                <a:gd name="connsiteY7" fmla="*/ 359229 h 609600"/>
                <a:gd name="connsiteX8" fmla="*/ 46264 w 3271157"/>
                <a:gd name="connsiteY8" fmla="*/ 351064 h 609600"/>
                <a:gd name="connsiteX9" fmla="*/ 16328 w 3271157"/>
                <a:gd name="connsiteY9" fmla="*/ 348343 h 609600"/>
                <a:gd name="connsiteX10" fmla="*/ 2721 w 3271157"/>
                <a:gd name="connsiteY10" fmla="*/ 353786 h 609600"/>
                <a:gd name="connsiteX11" fmla="*/ 0 w 3271157"/>
                <a:gd name="connsiteY11" fmla="*/ 372836 h 609600"/>
                <a:gd name="connsiteX12" fmla="*/ 8164 w 3271157"/>
                <a:gd name="connsiteY12" fmla="*/ 391886 h 609600"/>
                <a:gd name="connsiteX13" fmla="*/ 51707 w 3271157"/>
                <a:gd name="connsiteY13" fmla="*/ 427264 h 609600"/>
                <a:gd name="connsiteX14" fmla="*/ 201385 w 3271157"/>
                <a:gd name="connsiteY14" fmla="*/ 517072 h 609600"/>
                <a:gd name="connsiteX15" fmla="*/ 293914 w 3271157"/>
                <a:gd name="connsiteY15" fmla="*/ 563336 h 609600"/>
                <a:gd name="connsiteX16" fmla="*/ 326571 w 3271157"/>
                <a:gd name="connsiteY16" fmla="*/ 579664 h 609600"/>
                <a:gd name="connsiteX17" fmla="*/ 353785 w 3271157"/>
                <a:gd name="connsiteY17" fmla="*/ 595993 h 609600"/>
                <a:gd name="connsiteX18" fmla="*/ 381000 w 3271157"/>
                <a:gd name="connsiteY18" fmla="*/ 604157 h 609600"/>
                <a:gd name="connsiteX19" fmla="*/ 419100 w 3271157"/>
                <a:gd name="connsiteY19" fmla="*/ 609600 h 609600"/>
                <a:gd name="connsiteX20" fmla="*/ 470807 w 3271157"/>
                <a:gd name="connsiteY20" fmla="*/ 601436 h 609600"/>
                <a:gd name="connsiteX21" fmla="*/ 533400 w 3271157"/>
                <a:gd name="connsiteY21" fmla="*/ 582386 h 609600"/>
                <a:gd name="connsiteX22" fmla="*/ 587828 w 3271157"/>
                <a:gd name="connsiteY22" fmla="*/ 555172 h 609600"/>
                <a:gd name="connsiteX23" fmla="*/ 696685 w 3271157"/>
                <a:gd name="connsiteY23" fmla="*/ 522514 h 609600"/>
                <a:gd name="connsiteX24" fmla="*/ 884464 w 3271157"/>
                <a:gd name="connsiteY24" fmla="*/ 476250 h 609600"/>
                <a:gd name="connsiteX25" fmla="*/ 1053192 w 3271157"/>
                <a:gd name="connsiteY25" fmla="*/ 443593 h 609600"/>
                <a:gd name="connsiteX26" fmla="*/ 1191985 w 3271157"/>
                <a:gd name="connsiteY26" fmla="*/ 416379 h 609600"/>
                <a:gd name="connsiteX27" fmla="*/ 1363435 w 3271157"/>
                <a:gd name="connsiteY27" fmla="*/ 375557 h 609600"/>
                <a:gd name="connsiteX28" fmla="*/ 1586592 w 3271157"/>
                <a:gd name="connsiteY28" fmla="*/ 353786 h 609600"/>
                <a:gd name="connsiteX29" fmla="*/ 1864178 w 3271157"/>
                <a:gd name="connsiteY29" fmla="*/ 323850 h 609600"/>
                <a:gd name="connsiteX30" fmla="*/ 2155371 w 3271157"/>
                <a:gd name="connsiteY30" fmla="*/ 299357 h 609600"/>
                <a:gd name="connsiteX31" fmla="*/ 2310492 w 3271157"/>
                <a:gd name="connsiteY31" fmla="*/ 288472 h 609600"/>
                <a:gd name="connsiteX32" fmla="*/ 2411185 w 3271157"/>
                <a:gd name="connsiteY32" fmla="*/ 285750 h 609600"/>
                <a:gd name="connsiteX33" fmla="*/ 2569028 w 3271157"/>
                <a:gd name="connsiteY33" fmla="*/ 285750 h 609600"/>
                <a:gd name="connsiteX34" fmla="*/ 2835728 w 3271157"/>
                <a:gd name="connsiteY34" fmla="*/ 285750 h 609600"/>
                <a:gd name="connsiteX35" fmla="*/ 3050721 w 3271157"/>
                <a:gd name="connsiteY35" fmla="*/ 285750 h 609600"/>
                <a:gd name="connsiteX36" fmla="*/ 3159578 w 3271157"/>
                <a:gd name="connsiteY36" fmla="*/ 285750 h 609600"/>
                <a:gd name="connsiteX37" fmla="*/ 3203121 w 3271157"/>
                <a:gd name="connsiteY37" fmla="*/ 283029 h 609600"/>
                <a:gd name="connsiteX38" fmla="*/ 3227614 w 3271157"/>
                <a:gd name="connsiteY38" fmla="*/ 274864 h 609600"/>
                <a:gd name="connsiteX39" fmla="*/ 3249385 w 3271157"/>
                <a:gd name="connsiteY39" fmla="*/ 258536 h 609600"/>
                <a:gd name="connsiteX40" fmla="*/ 3265714 w 3271157"/>
                <a:gd name="connsiteY40" fmla="*/ 236764 h 609600"/>
                <a:gd name="connsiteX41" fmla="*/ 3271157 w 3271157"/>
                <a:gd name="connsiteY41" fmla="*/ 209550 h 609600"/>
                <a:gd name="connsiteX42" fmla="*/ 3271157 w 3271157"/>
                <a:gd name="connsiteY42" fmla="*/ 182336 h 609600"/>
                <a:gd name="connsiteX43" fmla="*/ 3262992 w 3271157"/>
                <a:gd name="connsiteY43" fmla="*/ 157843 h 609600"/>
                <a:gd name="connsiteX44" fmla="*/ 3249385 w 3271157"/>
                <a:gd name="connsiteY44" fmla="*/ 138793 h 609600"/>
                <a:gd name="connsiteX45" fmla="*/ 3233057 w 3271157"/>
                <a:gd name="connsiteY45" fmla="*/ 125186 h 609600"/>
                <a:gd name="connsiteX46" fmla="*/ 3200400 w 3271157"/>
                <a:gd name="connsiteY46" fmla="*/ 103414 h 609600"/>
                <a:gd name="connsiteX47" fmla="*/ 3145971 w 3271157"/>
                <a:gd name="connsiteY47" fmla="*/ 76200 h 609600"/>
                <a:gd name="connsiteX48" fmla="*/ 3075214 w 3271157"/>
                <a:gd name="connsiteY48" fmla="*/ 51707 h 609600"/>
                <a:gd name="connsiteX49" fmla="*/ 3004457 w 3271157"/>
                <a:gd name="connsiteY49" fmla="*/ 29936 h 609600"/>
                <a:gd name="connsiteX50" fmla="*/ 2936421 w 3271157"/>
                <a:gd name="connsiteY50" fmla="*/ 16329 h 609600"/>
                <a:gd name="connsiteX51" fmla="*/ 2857500 w 3271157"/>
                <a:gd name="connsiteY51" fmla="*/ 0 h 609600"/>
                <a:gd name="connsiteX52" fmla="*/ 2824842 w 3271157"/>
                <a:gd name="connsiteY52" fmla="*/ 0 h 609600"/>
                <a:gd name="connsiteX53" fmla="*/ 2770414 w 3271157"/>
                <a:gd name="connsiteY53" fmla="*/ 13607 h 609600"/>
                <a:gd name="connsiteX54" fmla="*/ 2598964 w 3271157"/>
                <a:gd name="connsiteY54" fmla="*/ 59872 h 609600"/>
                <a:gd name="connsiteX55" fmla="*/ 2520042 w 3271157"/>
                <a:gd name="connsiteY55" fmla="*/ 84364 h 609600"/>
                <a:gd name="connsiteX56" fmla="*/ 2468335 w 3271157"/>
                <a:gd name="connsiteY56" fmla="*/ 89807 h 609600"/>
                <a:gd name="connsiteX57" fmla="*/ 2247900 w 3271157"/>
                <a:gd name="connsiteY57" fmla="*/ 103414 h 609600"/>
                <a:gd name="connsiteX58" fmla="*/ 2071007 w 3271157"/>
                <a:gd name="connsiteY58" fmla="*/ 117022 h 609600"/>
                <a:gd name="connsiteX59" fmla="*/ 1891392 w 3271157"/>
                <a:gd name="connsiteY59" fmla="*/ 133350 h 609600"/>
                <a:gd name="connsiteX60" fmla="*/ 1698171 w 3271157"/>
                <a:gd name="connsiteY60" fmla="*/ 155122 h 609600"/>
                <a:gd name="connsiteX61" fmla="*/ 1472292 w 3271157"/>
                <a:gd name="connsiteY61" fmla="*/ 201386 h 609600"/>
                <a:gd name="connsiteX62" fmla="*/ 1260021 w 3271157"/>
                <a:gd name="connsiteY62" fmla="*/ 234043 h 609600"/>
                <a:gd name="connsiteX63" fmla="*/ 1058635 w 3271157"/>
                <a:gd name="connsiteY63" fmla="*/ 263979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1157" h="609600">
                  <a:moveTo>
                    <a:pt x="1058635" y="263979"/>
                  </a:moveTo>
                  <a:lnTo>
                    <a:pt x="808264" y="299357"/>
                  </a:lnTo>
                  <a:lnTo>
                    <a:pt x="612321" y="326572"/>
                  </a:lnTo>
                  <a:lnTo>
                    <a:pt x="465364" y="345622"/>
                  </a:lnTo>
                  <a:lnTo>
                    <a:pt x="367392" y="356507"/>
                  </a:lnTo>
                  <a:lnTo>
                    <a:pt x="277585" y="364672"/>
                  </a:lnTo>
                  <a:lnTo>
                    <a:pt x="195942" y="367393"/>
                  </a:lnTo>
                  <a:lnTo>
                    <a:pt x="103414" y="359229"/>
                  </a:lnTo>
                  <a:lnTo>
                    <a:pt x="46264" y="351064"/>
                  </a:lnTo>
                  <a:lnTo>
                    <a:pt x="16328" y="348343"/>
                  </a:lnTo>
                  <a:lnTo>
                    <a:pt x="2721" y="353786"/>
                  </a:lnTo>
                  <a:lnTo>
                    <a:pt x="0" y="372836"/>
                  </a:lnTo>
                  <a:lnTo>
                    <a:pt x="8164" y="391886"/>
                  </a:lnTo>
                  <a:lnTo>
                    <a:pt x="51707" y="427264"/>
                  </a:lnTo>
                  <a:lnTo>
                    <a:pt x="201385" y="517072"/>
                  </a:lnTo>
                  <a:lnTo>
                    <a:pt x="293914" y="563336"/>
                  </a:lnTo>
                  <a:lnTo>
                    <a:pt x="326571" y="579664"/>
                  </a:lnTo>
                  <a:lnTo>
                    <a:pt x="353785" y="595993"/>
                  </a:lnTo>
                  <a:lnTo>
                    <a:pt x="381000" y="604157"/>
                  </a:lnTo>
                  <a:lnTo>
                    <a:pt x="419100" y="609600"/>
                  </a:lnTo>
                  <a:lnTo>
                    <a:pt x="470807" y="601436"/>
                  </a:lnTo>
                  <a:lnTo>
                    <a:pt x="533400" y="582386"/>
                  </a:lnTo>
                  <a:lnTo>
                    <a:pt x="587828" y="555172"/>
                  </a:lnTo>
                  <a:lnTo>
                    <a:pt x="696685" y="522514"/>
                  </a:lnTo>
                  <a:lnTo>
                    <a:pt x="884464" y="476250"/>
                  </a:lnTo>
                  <a:lnTo>
                    <a:pt x="1053192" y="443593"/>
                  </a:lnTo>
                  <a:lnTo>
                    <a:pt x="1191985" y="416379"/>
                  </a:lnTo>
                  <a:lnTo>
                    <a:pt x="1363435" y="375557"/>
                  </a:lnTo>
                  <a:lnTo>
                    <a:pt x="1586592" y="353786"/>
                  </a:lnTo>
                  <a:lnTo>
                    <a:pt x="1864178" y="323850"/>
                  </a:lnTo>
                  <a:lnTo>
                    <a:pt x="2155371" y="299357"/>
                  </a:lnTo>
                  <a:lnTo>
                    <a:pt x="2310492" y="288472"/>
                  </a:lnTo>
                  <a:lnTo>
                    <a:pt x="2411185" y="285750"/>
                  </a:lnTo>
                  <a:lnTo>
                    <a:pt x="2569028" y="285750"/>
                  </a:lnTo>
                  <a:lnTo>
                    <a:pt x="2835728" y="285750"/>
                  </a:lnTo>
                  <a:lnTo>
                    <a:pt x="3050721" y="285750"/>
                  </a:lnTo>
                  <a:lnTo>
                    <a:pt x="3159578" y="285750"/>
                  </a:lnTo>
                  <a:lnTo>
                    <a:pt x="3203121" y="283029"/>
                  </a:lnTo>
                  <a:lnTo>
                    <a:pt x="3227614" y="274864"/>
                  </a:lnTo>
                  <a:lnTo>
                    <a:pt x="3249385" y="258536"/>
                  </a:lnTo>
                  <a:lnTo>
                    <a:pt x="3265714" y="236764"/>
                  </a:lnTo>
                  <a:lnTo>
                    <a:pt x="3271157" y="209550"/>
                  </a:lnTo>
                  <a:lnTo>
                    <a:pt x="3271157" y="182336"/>
                  </a:lnTo>
                  <a:lnTo>
                    <a:pt x="3262992" y="157843"/>
                  </a:lnTo>
                  <a:lnTo>
                    <a:pt x="3249385" y="138793"/>
                  </a:lnTo>
                  <a:lnTo>
                    <a:pt x="3233057" y="125186"/>
                  </a:lnTo>
                  <a:lnTo>
                    <a:pt x="3200400" y="103414"/>
                  </a:lnTo>
                  <a:lnTo>
                    <a:pt x="3145971" y="76200"/>
                  </a:lnTo>
                  <a:lnTo>
                    <a:pt x="3075214" y="51707"/>
                  </a:lnTo>
                  <a:lnTo>
                    <a:pt x="3004457" y="29936"/>
                  </a:lnTo>
                  <a:lnTo>
                    <a:pt x="2936421" y="16329"/>
                  </a:lnTo>
                  <a:lnTo>
                    <a:pt x="2857500" y="0"/>
                  </a:lnTo>
                  <a:lnTo>
                    <a:pt x="2824842" y="0"/>
                  </a:lnTo>
                  <a:lnTo>
                    <a:pt x="2770414" y="13607"/>
                  </a:lnTo>
                  <a:lnTo>
                    <a:pt x="2598964" y="59872"/>
                  </a:lnTo>
                  <a:lnTo>
                    <a:pt x="2520042" y="84364"/>
                  </a:lnTo>
                  <a:lnTo>
                    <a:pt x="2468335" y="89807"/>
                  </a:lnTo>
                  <a:lnTo>
                    <a:pt x="2247900" y="103414"/>
                  </a:lnTo>
                  <a:lnTo>
                    <a:pt x="2071007" y="117022"/>
                  </a:lnTo>
                  <a:lnTo>
                    <a:pt x="1891392" y="133350"/>
                  </a:lnTo>
                  <a:lnTo>
                    <a:pt x="1698171" y="155122"/>
                  </a:lnTo>
                  <a:lnTo>
                    <a:pt x="1472292" y="201386"/>
                  </a:lnTo>
                  <a:lnTo>
                    <a:pt x="1260021" y="234043"/>
                  </a:lnTo>
                  <a:lnTo>
                    <a:pt x="1058635" y="263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5F79B4A-1553-4AEC-A801-F7275183ACA4}"/>
                </a:ext>
              </a:extLst>
            </p:cNvPr>
            <p:cNvSpPr/>
            <p:nvPr/>
          </p:nvSpPr>
          <p:spPr>
            <a:xfrm>
              <a:off x="3656013" y="3571875"/>
              <a:ext cx="1628775" cy="1633538"/>
            </a:xfrm>
            <a:custGeom>
              <a:avLst/>
              <a:gdLst>
                <a:gd name="connsiteX0" fmla="*/ 904875 w 1628775"/>
                <a:gd name="connsiteY0" fmla="*/ 707231 h 1633538"/>
                <a:gd name="connsiteX1" fmla="*/ 964406 w 1628775"/>
                <a:gd name="connsiteY1" fmla="*/ 633413 h 1633538"/>
                <a:gd name="connsiteX2" fmla="*/ 1031081 w 1628775"/>
                <a:gd name="connsiteY2" fmla="*/ 550069 h 1633538"/>
                <a:gd name="connsiteX3" fmla="*/ 1092994 w 1628775"/>
                <a:gd name="connsiteY3" fmla="*/ 466725 h 1633538"/>
                <a:gd name="connsiteX4" fmla="*/ 1152525 w 1628775"/>
                <a:gd name="connsiteY4" fmla="*/ 381000 h 1633538"/>
                <a:gd name="connsiteX5" fmla="*/ 1207294 w 1628775"/>
                <a:gd name="connsiteY5" fmla="*/ 295275 h 1633538"/>
                <a:gd name="connsiteX6" fmla="*/ 1245394 w 1628775"/>
                <a:gd name="connsiteY6" fmla="*/ 233363 h 1633538"/>
                <a:gd name="connsiteX7" fmla="*/ 1264444 w 1628775"/>
                <a:gd name="connsiteY7" fmla="*/ 197644 h 1633538"/>
                <a:gd name="connsiteX8" fmla="*/ 1273969 w 1628775"/>
                <a:gd name="connsiteY8" fmla="*/ 173831 h 1633538"/>
                <a:gd name="connsiteX9" fmla="*/ 1278731 w 1628775"/>
                <a:gd name="connsiteY9" fmla="*/ 157163 h 1633538"/>
                <a:gd name="connsiteX10" fmla="*/ 1278731 w 1628775"/>
                <a:gd name="connsiteY10" fmla="*/ 135731 h 1633538"/>
                <a:gd name="connsiteX11" fmla="*/ 1273969 w 1628775"/>
                <a:gd name="connsiteY11" fmla="*/ 100013 h 1633538"/>
                <a:gd name="connsiteX12" fmla="*/ 1247775 w 1628775"/>
                <a:gd name="connsiteY12" fmla="*/ 19050 h 1633538"/>
                <a:gd name="connsiteX13" fmla="*/ 1447800 w 1628775"/>
                <a:gd name="connsiteY13" fmla="*/ 0 h 1633538"/>
                <a:gd name="connsiteX14" fmla="*/ 1519237 w 1628775"/>
                <a:gd name="connsiteY14" fmla="*/ 88106 h 1633538"/>
                <a:gd name="connsiteX15" fmla="*/ 1557337 w 1628775"/>
                <a:gd name="connsiteY15" fmla="*/ 128588 h 1633538"/>
                <a:gd name="connsiteX16" fmla="*/ 1581150 w 1628775"/>
                <a:gd name="connsiteY16" fmla="*/ 159544 h 1633538"/>
                <a:gd name="connsiteX17" fmla="*/ 1609725 w 1628775"/>
                <a:gd name="connsiteY17" fmla="*/ 195263 h 1633538"/>
                <a:gd name="connsiteX18" fmla="*/ 1619250 w 1628775"/>
                <a:gd name="connsiteY18" fmla="*/ 204788 h 1633538"/>
                <a:gd name="connsiteX19" fmla="*/ 1628775 w 1628775"/>
                <a:gd name="connsiteY19" fmla="*/ 226219 h 1633538"/>
                <a:gd name="connsiteX20" fmla="*/ 1628775 w 1628775"/>
                <a:gd name="connsiteY20" fmla="*/ 247650 h 1633538"/>
                <a:gd name="connsiteX21" fmla="*/ 1621631 w 1628775"/>
                <a:gd name="connsiteY21" fmla="*/ 271463 h 1633538"/>
                <a:gd name="connsiteX22" fmla="*/ 1602581 w 1628775"/>
                <a:gd name="connsiteY22" fmla="*/ 295275 h 1633538"/>
                <a:gd name="connsiteX23" fmla="*/ 1574006 w 1628775"/>
                <a:gd name="connsiteY23" fmla="*/ 316706 h 1633538"/>
                <a:gd name="connsiteX24" fmla="*/ 1547812 w 1628775"/>
                <a:gd name="connsiteY24" fmla="*/ 338138 h 1633538"/>
                <a:gd name="connsiteX25" fmla="*/ 1438275 w 1628775"/>
                <a:gd name="connsiteY25" fmla="*/ 461963 h 1633538"/>
                <a:gd name="connsiteX26" fmla="*/ 1271587 w 1628775"/>
                <a:gd name="connsiteY26" fmla="*/ 647700 h 1633538"/>
                <a:gd name="connsiteX27" fmla="*/ 1162050 w 1628775"/>
                <a:gd name="connsiteY27" fmla="*/ 771525 h 1633538"/>
                <a:gd name="connsiteX28" fmla="*/ 981075 w 1628775"/>
                <a:gd name="connsiteY28" fmla="*/ 947738 h 1633538"/>
                <a:gd name="connsiteX29" fmla="*/ 862012 w 1628775"/>
                <a:gd name="connsiteY29" fmla="*/ 1057275 h 1633538"/>
                <a:gd name="connsiteX30" fmla="*/ 657225 w 1628775"/>
                <a:gd name="connsiteY30" fmla="*/ 1223963 h 1633538"/>
                <a:gd name="connsiteX31" fmla="*/ 542925 w 1628775"/>
                <a:gd name="connsiteY31" fmla="*/ 1314450 h 1633538"/>
                <a:gd name="connsiteX32" fmla="*/ 364331 w 1628775"/>
                <a:gd name="connsiteY32" fmla="*/ 1435894 h 1633538"/>
                <a:gd name="connsiteX33" fmla="*/ 226219 w 1628775"/>
                <a:gd name="connsiteY33" fmla="*/ 1526381 h 1633538"/>
                <a:gd name="connsiteX34" fmla="*/ 64294 w 1628775"/>
                <a:gd name="connsiteY34" fmla="*/ 1621631 h 1633538"/>
                <a:gd name="connsiteX35" fmla="*/ 28575 w 1628775"/>
                <a:gd name="connsiteY35" fmla="*/ 1633538 h 1633538"/>
                <a:gd name="connsiteX36" fmla="*/ 11906 w 1628775"/>
                <a:gd name="connsiteY36" fmla="*/ 1633538 h 1633538"/>
                <a:gd name="connsiteX37" fmla="*/ 0 w 1628775"/>
                <a:gd name="connsiteY37" fmla="*/ 1624013 h 1633538"/>
                <a:gd name="connsiteX38" fmla="*/ 4762 w 1628775"/>
                <a:gd name="connsiteY38" fmla="*/ 1604963 h 1633538"/>
                <a:gd name="connsiteX39" fmla="*/ 11906 w 1628775"/>
                <a:gd name="connsiteY39" fmla="*/ 1583531 h 1633538"/>
                <a:gd name="connsiteX40" fmla="*/ 38100 w 1628775"/>
                <a:gd name="connsiteY40" fmla="*/ 1559719 h 1633538"/>
                <a:gd name="connsiteX41" fmla="*/ 150019 w 1628775"/>
                <a:gd name="connsiteY41" fmla="*/ 1464469 h 1633538"/>
                <a:gd name="connsiteX42" fmla="*/ 340519 w 1628775"/>
                <a:gd name="connsiteY42" fmla="*/ 1290638 h 1633538"/>
                <a:gd name="connsiteX43" fmla="*/ 485775 w 1628775"/>
                <a:gd name="connsiteY43" fmla="*/ 1152525 h 1633538"/>
                <a:gd name="connsiteX44" fmla="*/ 604837 w 1628775"/>
                <a:gd name="connsiteY44" fmla="*/ 1035844 h 1633538"/>
                <a:gd name="connsiteX45" fmla="*/ 754856 w 1628775"/>
                <a:gd name="connsiteY45" fmla="*/ 878681 h 1633538"/>
                <a:gd name="connsiteX46" fmla="*/ 904875 w 1628775"/>
                <a:gd name="connsiteY46" fmla="*/ 707231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633538">
                  <a:moveTo>
                    <a:pt x="904875" y="707231"/>
                  </a:moveTo>
                  <a:lnTo>
                    <a:pt x="964406" y="633413"/>
                  </a:lnTo>
                  <a:lnTo>
                    <a:pt x="1031081" y="550069"/>
                  </a:lnTo>
                  <a:lnTo>
                    <a:pt x="1092994" y="466725"/>
                  </a:lnTo>
                  <a:lnTo>
                    <a:pt x="1152525" y="381000"/>
                  </a:lnTo>
                  <a:lnTo>
                    <a:pt x="1207294" y="295275"/>
                  </a:lnTo>
                  <a:lnTo>
                    <a:pt x="1245394" y="233363"/>
                  </a:lnTo>
                  <a:lnTo>
                    <a:pt x="1264444" y="197644"/>
                  </a:lnTo>
                  <a:lnTo>
                    <a:pt x="1273969" y="173831"/>
                  </a:lnTo>
                  <a:lnTo>
                    <a:pt x="1278731" y="157163"/>
                  </a:lnTo>
                  <a:lnTo>
                    <a:pt x="1278731" y="135731"/>
                  </a:lnTo>
                  <a:lnTo>
                    <a:pt x="1273969" y="100013"/>
                  </a:lnTo>
                  <a:lnTo>
                    <a:pt x="1247775" y="19050"/>
                  </a:lnTo>
                  <a:lnTo>
                    <a:pt x="1447800" y="0"/>
                  </a:lnTo>
                  <a:lnTo>
                    <a:pt x="1519237" y="88106"/>
                  </a:lnTo>
                  <a:lnTo>
                    <a:pt x="1557337" y="128588"/>
                  </a:lnTo>
                  <a:lnTo>
                    <a:pt x="1581150" y="159544"/>
                  </a:lnTo>
                  <a:lnTo>
                    <a:pt x="1609725" y="195263"/>
                  </a:lnTo>
                  <a:lnTo>
                    <a:pt x="1619250" y="204788"/>
                  </a:lnTo>
                  <a:lnTo>
                    <a:pt x="1628775" y="226219"/>
                  </a:lnTo>
                  <a:lnTo>
                    <a:pt x="1628775" y="247650"/>
                  </a:lnTo>
                  <a:lnTo>
                    <a:pt x="1621631" y="271463"/>
                  </a:lnTo>
                  <a:lnTo>
                    <a:pt x="1602581" y="295275"/>
                  </a:lnTo>
                  <a:lnTo>
                    <a:pt x="1574006" y="316706"/>
                  </a:lnTo>
                  <a:lnTo>
                    <a:pt x="1547812" y="338138"/>
                  </a:lnTo>
                  <a:lnTo>
                    <a:pt x="1438275" y="461963"/>
                  </a:lnTo>
                  <a:lnTo>
                    <a:pt x="1271587" y="647700"/>
                  </a:lnTo>
                  <a:lnTo>
                    <a:pt x="1162050" y="771525"/>
                  </a:lnTo>
                  <a:lnTo>
                    <a:pt x="981075" y="947738"/>
                  </a:lnTo>
                  <a:lnTo>
                    <a:pt x="862012" y="1057275"/>
                  </a:lnTo>
                  <a:lnTo>
                    <a:pt x="657225" y="1223963"/>
                  </a:lnTo>
                  <a:lnTo>
                    <a:pt x="542925" y="1314450"/>
                  </a:lnTo>
                  <a:lnTo>
                    <a:pt x="364331" y="1435894"/>
                  </a:lnTo>
                  <a:lnTo>
                    <a:pt x="226219" y="1526381"/>
                  </a:lnTo>
                  <a:lnTo>
                    <a:pt x="64294" y="1621631"/>
                  </a:lnTo>
                  <a:lnTo>
                    <a:pt x="28575" y="1633538"/>
                  </a:lnTo>
                  <a:lnTo>
                    <a:pt x="11906" y="1633538"/>
                  </a:lnTo>
                  <a:lnTo>
                    <a:pt x="0" y="1624013"/>
                  </a:lnTo>
                  <a:lnTo>
                    <a:pt x="4762" y="1604963"/>
                  </a:lnTo>
                  <a:lnTo>
                    <a:pt x="11906" y="1583531"/>
                  </a:lnTo>
                  <a:lnTo>
                    <a:pt x="38100" y="1559719"/>
                  </a:lnTo>
                  <a:lnTo>
                    <a:pt x="150019" y="1464469"/>
                  </a:lnTo>
                  <a:lnTo>
                    <a:pt x="340519" y="1290638"/>
                  </a:lnTo>
                  <a:lnTo>
                    <a:pt x="485775" y="1152525"/>
                  </a:lnTo>
                  <a:lnTo>
                    <a:pt x="604837" y="1035844"/>
                  </a:lnTo>
                  <a:lnTo>
                    <a:pt x="754856" y="878681"/>
                  </a:lnTo>
                  <a:lnTo>
                    <a:pt x="904875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FE99B655-6DAD-4AAD-9504-70213963BFB9}"/>
                </a:ext>
              </a:extLst>
            </p:cNvPr>
            <p:cNvSpPr/>
            <p:nvPr/>
          </p:nvSpPr>
          <p:spPr>
            <a:xfrm>
              <a:off x="4543425" y="4305300"/>
              <a:ext cx="381000" cy="1673225"/>
            </a:xfrm>
            <a:custGeom>
              <a:avLst/>
              <a:gdLst>
                <a:gd name="connsiteX0" fmla="*/ 365125 w 381000"/>
                <a:gd name="connsiteY0" fmla="*/ 520700 h 1673225"/>
                <a:gd name="connsiteX1" fmla="*/ 342900 w 381000"/>
                <a:gd name="connsiteY1" fmla="*/ 996950 h 1673225"/>
                <a:gd name="connsiteX2" fmla="*/ 323850 w 381000"/>
                <a:gd name="connsiteY2" fmla="*/ 1365250 h 1673225"/>
                <a:gd name="connsiteX3" fmla="*/ 314325 w 381000"/>
                <a:gd name="connsiteY3" fmla="*/ 1565275 h 1673225"/>
                <a:gd name="connsiteX4" fmla="*/ 282575 w 381000"/>
                <a:gd name="connsiteY4" fmla="*/ 1609725 h 1673225"/>
                <a:gd name="connsiteX5" fmla="*/ 266700 w 381000"/>
                <a:gd name="connsiteY5" fmla="*/ 1638300 h 1673225"/>
                <a:gd name="connsiteX6" fmla="*/ 254000 w 381000"/>
                <a:gd name="connsiteY6" fmla="*/ 1663700 h 1673225"/>
                <a:gd name="connsiteX7" fmla="*/ 234950 w 381000"/>
                <a:gd name="connsiteY7" fmla="*/ 1673225 h 1673225"/>
                <a:gd name="connsiteX8" fmla="*/ 206375 w 381000"/>
                <a:gd name="connsiteY8" fmla="*/ 1673225 h 1673225"/>
                <a:gd name="connsiteX9" fmla="*/ 171450 w 381000"/>
                <a:gd name="connsiteY9" fmla="*/ 1660525 h 1673225"/>
                <a:gd name="connsiteX10" fmla="*/ 127000 w 381000"/>
                <a:gd name="connsiteY10" fmla="*/ 1638300 h 1673225"/>
                <a:gd name="connsiteX11" fmla="*/ 85725 w 381000"/>
                <a:gd name="connsiteY11" fmla="*/ 1600200 h 1673225"/>
                <a:gd name="connsiteX12" fmla="*/ 47625 w 381000"/>
                <a:gd name="connsiteY12" fmla="*/ 1562100 h 1673225"/>
                <a:gd name="connsiteX13" fmla="*/ 19050 w 381000"/>
                <a:gd name="connsiteY13" fmla="*/ 1508125 h 1673225"/>
                <a:gd name="connsiteX14" fmla="*/ 6350 w 381000"/>
                <a:gd name="connsiteY14" fmla="*/ 1466850 h 1673225"/>
                <a:gd name="connsiteX15" fmla="*/ 0 w 381000"/>
                <a:gd name="connsiteY15" fmla="*/ 1416050 h 1673225"/>
                <a:gd name="connsiteX16" fmla="*/ 9525 w 381000"/>
                <a:gd name="connsiteY16" fmla="*/ 1339850 h 1673225"/>
                <a:gd name="connsiteX17" fmla="*/ 31750 w 381000"/>
                <a:gd name="connsiteY17" fmla="*/ 1263650 h 1673225"/>
                <a:gd name="connsiteX18" fmla="*/ 60325 w 381000"/>
                <a:gd name="connsiteY18" fmla="*/ 1193800 h 1673225"/>
                <a:gd name="connsiteX19" fmla="*/ 73025 w 381000"/>
                <a:gd name="connsiteY19" fmla="*/ 1162050 h 1673225"/>
                <a:gd name="connsiteX20" fmla="*/ 88900 w 381000"/>
                <a:gd name="connsiteY20" fmla="*/ 1069975 h 1673225"/>
                <a:gd name="connsiteX21" fmla="*/ 127000 w 381000"/>
                <a:gd name="connsiteY21" fmla="*/ 860425 h 1673225"/>
                <a:gd name="connsiteX22" fmla="*/ 177800 w 381000"/>
                <a:gd name="connsiteY22" fmla="*/ 600075 h 1673225"/>
                <a:gd name="connsiteX23" fmla="*/ 177800 w 381000"/>
                <a:gd name="connsiteY23" fmla="*/ 352425 h 1673225"/>
                <a:gd name="connsiteX24" fmla="*/ 177800 w 381000"/>
                <a:gd name="connsiteY24" fmla="*/ 241300 h 1673225"/>
                <a:gd name="connsiteX25" fmla="*/ 146050 w 381000"/>
                <a:gd name="connsiteY25" fmla="*/ 187325 h 1673225"/>
                <a:gd name="connsiteX26" fmla="*/ 101600 w 381000"/>
                <a:gd name="connsiteY26" fmla="*/ 133350 h 1673225"/>
                <a:gd name="connsiteX27" fmla="*/ 279400 w 381000"/>
                <a:gd name="connsiteY27" fmla="*/ 0 h 1673225"/>
                <a:gd name="connsiteX28" fmla="*/ 320675 w 381000"/>
                <a:gd name="connsiteY28" fmla="*/ 57150 h 1673225"/>
                <a:gd name="connsiteX29" fmla="*/ 361950 w 381000"/>
                <a:gd name="connsiteY29" fmla="*/ 130175 h 1673225"/>
                <a:gd name="connsiteX30" fmla="*/ 377825 w 381000"/>
                <a:gd name="connsiteY30" fmla="*/ 180975 h 1673225"/>
                <a:gd name="connsiteX31" fmla="*/ 381000 w 381000"/>
                <a:gd name="connsiteY31" fmla="*/ 215900 h 1673225"/>
                <a:gd name="connsiteX32" fmla="*/ 377825 w 381000"/>
                <a:gd name="connsiteY32" fmla="*/ 263525 h 1673225"/>
                <a:gd name="connsiteX33" fmla="*/ 365125 w 381000"/>
                <a:gd name="connsiteY33" fmla="*/ 520700 h 167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673225">
                  <a:moveTo>
                    <a:pt x="365125" y="520700"/>
                  </a:moveTo>
                  <a:lnTo>
                    <a:pt x="342900" y="996950"/>
                  </a:lnTo>
                  <a:lnTo>
                    <a:pt x="323850" y="1365250"/>
                  </a:lnTo>
                  <a:lnTo>
                    <a:pt x="314325" y="1565275"/>
                  </a:lnTo>
                  <a:lnTo>
                    <a:pt x="282575" y="1609725"/>
                  </a:lnTo>
                  <a:lnTo>
                    <a:pt x="266700" y="1638300"/>
                  </a:lnTo>
                  <a:lnTo>
                    <a:pt x="254000" y="1663700"/>
                  </a:lnTo>
                  <a:lnTo>
                    <a:pt x="234950" y="1673225"/>
                  </a:lnTo>
                  <a:lnTo>
                    <a:pt x="206375" y="1673225"/>
                  </a:lnTo>
                  <a:lnTo>
                    <a:pt x="171450" y="1660525"/>
                  </a:lnTo>
                  <a:lnTo>
                    <a:pt x="127000" y="1638300"/>
                  </a:lnTo>
                  <a:lnTo>
                    <a:pt x="85725" y="1600200"/>
                  </a:lnTo>
                  <a:lnTo>
                    <a:pt x="47625" y="1562100"/>
                  </a:lnTo>
                  <a:lnTo>
                    <a:pt x="19050" y="1508125"/>
                  </a:lnTo>
                  <a:lnTo>
                    <a:pt x="6350" y="1466850"/>
                  </a:lnTo>
                  <a:lnTo>
                    <a:pt x="0" y="1416050"/>
                  </a:lnTo>
                  <a:lnTo>
                    <a:pt x="9525" y="1339850"/>
                  </a:lnTo>
                  <a:lnTo>
                    <a:pt x="31750" y="1263650"/>
                  </a:lnTo>
                  <a:lnTo>
                    <a:pt x="60325" y="1193800"/>
                  </a:lnTo>
                  <a:lnTo>
                    <a:pt x="73025" y="1162050"/>
                  </a:lnTo>
                  <a:lnTo>
                    <a:pt x="88900" y="1069975"/>
                  </a:lnTo>
                  <a:lnTo>
                    <a:pt x="127000" y="860425"/>
                  </a:lnTo>
                  <a:lnTo>
                    <a:pt x="177800" y="600075"/>
                  </a:lnTo>
                  <a:lnTo>
                    <a:pt x="177800" y="352425"/>
                  </a:lnTo>
                  <a:lnTo>
                    <a:pt x="177800" y="241300"/>
                  </a:lnTo>
                  <a:lnTo>
                    <a:pt x="146050" y="187325"/>
                  </a:lnTo>
                  <a:lnTo>
                    <a:pt x="101600" y="133350"/>
                  </a:lnTo>
                  <a:lnTo>
                    <a:pt x="279400" y="0"/>
                  </a:lnTo>
                  <a:lnTo>
                    <a:pt x="320675" y="57150"/>
                  </a:lnTo>
                  <a:lnTo>
                    <a:pt x="361950" y="130175"/>
                  </a:lnTo>
                  <a:lnTo>
                    <a:pt x="377825" y="180975"/>
                  </a:lnTo>
                  <a:lnTo>
                    <a:pt x="381000" y="215900"/>
                  </a:lnTo>
                  <a:lnTo>
                    <a:pt x="377825" y="263525"/>
                  </a:lnTo>
                  <a:lnTo>
                    <a:pt x="365125" y="520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B30010B0-5762-40E3-A912-D06D5F6301C1}"/>
                </a:ext>
              </a:extLst>
            </p:cNvPr>
            <p:cNvSpPr/>
            <p:nvPr/>
          </p:nvSpPr>
          <p:spPr>
            <a:xfrm>
              <a:off x="4833938" y="5029200"/>
              <a:ext cx="889000" cy="862013"/>
            </a:xfrm>
            <a:custGeom>
              <a:avLst/>
              <a:gdLst>
                <a:gd name="connsiteX0" fmla="*/ 61912 w 888206"/>
                <a:gd name="connsiteY0" fmla="*/ 785813 h 862013"/>
                <a:gd name="connsiteX1" fmla="*/ 23812 w 888206"/>
                <a:gd name="connsiteY1" fmla="*/ 840581 h 862013"/>
                <a:gd name="connsiteX2" fmla="*/ 0 w 888206"/>
                <a:gd name="connsiteY2" fmla="*/ 862013 h 862013"/>
                <a:gd name="connsiteX3" fmla="*/ 7143 w 888206"/>
                <a:gd name="connsiteY3" fmla="*/ 464344 h 862013"/>
                <a:gd name="connsiteX4" fmla="*/ 42862 w 888206"/>
                <a:gd name="connsiteY4" fmla="*/ 454819 h 862013"/>
                <a:gd name="connsiteX5" fmla="*/ 95250 w 888206"/>
                <a:gd name="connsiteY5" fmla="*/ 426244 h 862013"/>
                <a:gd name="connsiteX6" fmla="*/ 247650 w 888206"/>
                <a:gd name="connsiteY6" fmla="*/ 338138 h 862013"/>
                <a:gd name="connsiteX7" fmla="*/ 488156 w 888206"/>
                <a:gd name="connsiteY7" fmla="*/ 204788 h 862013"/>
                <a:gd name="connsiteX8" fmla="*/ 716756 w 888206"/>
                <a:gd name="connsiteY8" fmla="*/ 69056 h 862013"/>
                <a:gd name="connsiteX9" fmla="*/ 845343 w 888206"/>
                <a:gd name="connsiteY9" fmla="*/ 2381 h 862013"/>
                <a:gd name="connsiteX10" fmla="*/ 866775 w 888206"/>
                <a:gd name="connsiteY10" fmla="*/ 0 h 862013"/>
                <a:gd name="connsiteX11" fmla="*/ 885825 w 888206"/>
                <a:gd name="connsiteY11" fmla="*/ 2381 h 862013"/>
                <a:gd name="connsiteX12" fmla="*/ 888206 w 888206"/>
                <a:gd name="connsiteY12" fmla="*/ 21431 h 862013"/>
                <a:gd name="connsiteX13" fmla="*/ 871537 w 888206"/>
                <a:gd name="connsiteY13" fmla="*/ 50006 h 862013"/>
                <a:gd name="connsiteX14" fmla="*/ 845343 w 888206"/>
                <a:gd name="connsiteY14" fmla="*/ 73819 h 862013"/>
                <a:gd name="connsiteX15" fmla="*/ 769143 w 888206"/>
                <a:gd name="connsiteY15" fmla="*/ 133350 h 862013"/>
                <a:gd name="connsiteX16" fmla="*/ 659606 w 888206"/>
                <a:gd name="connsiteY16" fmla="*/ 226219 h 862013"/>
                <a:gd name="connsiteX17" fmla="*/ 519112 w 888206"/>
                <a:gd name="connsiteY17" fmla="*/ 342900 h 862013"/>
                <a:gd name="connsiteX18" fmla="*/ 402431 w 888206"/>
                <a:gd name="connsiteY18" fmla="*/ 442913 h 862013"/>
                <a:gd name="connsiteX19" fmla="*/ 230981 w 888206"/>
                <a:gd name="connsiteY19" fmla="*/ 592931 h 862013"/>
                <a:gd name="connsiteX20" fmla="*/ 138112 w 888206"/>
                <a:gd name="connsiteY20" fmla="*/ 690563 h 862013"/>
                <a:gd name="connsiteX21" fmla="*/ 61912 w 888206"/>
                <a:gd name="connsiteY21" fmla="*/ 78581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8206" h="862013">
                  <a:moveTo>
                    <a:pt x="61912" y="785813"/>
                  </a:moveTo>
                  <a:lnTo>
                    <a:pt x="23812" y="840581"/>
                  </a:lnTo>
                  <a:lnTo>
                    <a:pt x="0" y="862013"/>
                  </a:lnTo>
                  <a:lnTo>
                    <a:pt x="7143" y="464344"/>
                  </a:lnTo>
                  <a:lnTo>
                    <a:pt x="42862" y="454819"/>
                  </a:lnTo>
                  <a:lnTo>
                    <a:pt x="95250" y="426244"/>
                  </a:lnTo>
                  <a:lnTo>
                    <a:pt x="247650" y="338138"/>
                  </a:lnTo>
                  <a:lnTo>
                    <a:pt x="488156" y="204788"/>
                  </a:lnTo>
                  <a:lnTo>
                    <a:pt x="716756" y="69056"/>
                  </a:lnTo>
                  <a:lnTo>
                    <a:pt x="845343" y="2381"/>
                  </a:lnTo>
                  <a:lnTo>
                    <a:pt x="866775" y="0"/>
                  </a:lnTo>
                  <a:lnTo>
                    <a:pt x="885825" y="2381"/>
                  </a:lnTo>
                  <a:lnTo>
                    <a:pt x="888206" y="21431"/>
                  </a:lnTo>
                  <a:lnTo>
                    <a:pt x="871537" y="50006"/>
                  </a:lnTo>
                  <a:lnTo>
                    <a:pt x="845343" y="73819"/>
                  </a:lnTo>
                  <a:lnTo>
                    <a:pt x="769143" y="133350"/>
                  </a:lnTo>
                  <a:lnTo>
                    <a:pt x="659606" y="226219"/>
                  </a:lnTo>
                  <a:lnTo>
                    <a:pt x="519112" y="342900"/>
                  </a:lnTo>
                  <a:lnTo>
                    <a:pt x="402431" y="442913"/>
                  </a:lnTo>
                  <a:lnTo>
                    <a:pt x="230981" y="592931"/>
                  </a:lnTo>
                  <a:lnTo>
                    <a:pt x="138112" y="690563"/>
                  </a:lnTo>
                  <a:lnTo>
                    <a:pt x="61912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4A117165-79FA-4080-8041-30DEA10253FA}"/>
                </a:ext>
              </a:extLst>
            </p:cNvPr>
            <p:cNvSpPr/>
            <p:nvPr/>
          </p:nvSpPr>
          <p:spPr>
            <a:xfrm>
              <a:off x="5634038" y="3767138"/>
              <a:ext cx="920750" cy="720725"/>
            </a:xfrm>
            <a:custGeom>
              <a:avLst/>
              <a:gdLst>
                <a:gd name="connsiteX0" fmla="*/ 376237 w 921543"/>
                <a:gd name="connsiteY0" fmla="*/ 333375 h 721518"/>
                <a:gd name="connsiteX1" fmla="*/ 428625 w 921543"/>
                <a:gd name="connsiteY1" fmla="*/ 290512 h 721518"/>
                <a:gd name="connsiteX2" fmla="*/ 469106 w 921543"/>
                <a:gd name="connsiteY2" fmla="*/ 252412 h 721518"/>
                <a:gd name="connsiteX3" fmla="*/ 514350 w 921543"/>
                <a:gd name="connsiteY3" fmla="*/ 200025 h 721518"/>
                <a:gd name="connsiteX4" fmla="*/ 550068 w 921543"/>
                <a:gd name="connsiteY4" fmla="*/ 147637 h 721518"/>
                <a:gd name="connsiteX5" fmla="*/ 559593 w 921543"/>
                <a:gd name="connsiteY5" fmla="*/ 133350 h 721518"/>
                <a:gd name="connsiteX6" fmla="*/ 559593 w 921543"/>
                <a:gd name="connsiteY6" fmla="*/ 119062 h 721518"/>
                <a:gd name="connsiteX7" fmla="*/ 545306 w 921543"/>
                <a:gd name="connsiteY7" fmla="*/ 92868 h 721518"/>
                <a:gd name="connsiteX8" fmla="*/ 523875 w 921543"/>
                <a:gd name="connsiteY8" fmla="*/ 69056 h 721518"/>
                <a:gd name="connsiteX9" fmla="*/ 500062 w 921543"/>
                <a:gd name="connsiteY9" fmla="*/ 52387 h 721518"/>
                <a:gd name="connsiteX10" fmla="*/ 485775 w 921543"/>
                <a:gd name="connsiteY10" fmla="*/ 47625 h 721518"/>
                <a:gd name="connsiteX11" fmla="*/ 471487 w 921543"/>
                <a:gd name="connsiteY11" fmla="*/ 38100 h 721518"/>
                <a:gd name="connsiteX12" fmla="*/ 466725 w 921543"/>
                <a:gd name="connsiteY12" fmla="*/ 23812 h 721518"/>
                <a:gd name="connsiteX13" fmla="*/ 478631 w 921543"/>
                <a:gd name="connsiteY13" fmla="*/ 7143 h 721518"/>
                <a:gd name="connsiteX14" fmla="*/ 500062 w 921543"/>
                <a:gd name="connsiteY14" fmla="*/ 0 h 721518"/>
                <a:gd name="connsiteX15" fmla="*/ 521493 w 921543"/>
                <a:gd name="connsiteY15" fmla="*/ 0 h 721518"/>
                <a:gd name="connsiteX16" fmla="*/ 552450 w 921543"/>
                <a:gd name="connsiteY16" fmla="*/ 4762 h 721518"/>
                <a:gd name="connsiteX17" fmla="*/ 614362 w 921543"/>
                <a:gd name="connsiteY17" fmla="*/ 26193 h 721518"/>
                <a:gd name="connsiteX18" fmla="*/ 659606 w 921543"/>
                <a:gd name="connsiteY18" fmla="*/ 45243 h 721518"/>
                <a:gd name="connsiteX19" fmla="*/ 709612 w 921543"/>
                <a:gd name="connsiteY19" fmla="*/ 73818 h 721518"/>
                <a:gd name="connsiteX20" fmla="*/ 759618 w 921543"/>
                <a:gd name="connsiteY20" fmla="*/ 107156 h 721518"/>
                <a:gd name="connsiteX21" fmla="*/ 809625 w 921543"/>
                <a:gd name="connsiteY21" fmla="*/ 147637 h 721518"/>
                <a:gd name="connsiteX22" fmla="*/ 854868 w 921543"/>
                <a:gd name="connsiteY22" fmla="*/ 192881 h 721518"/>
                <a:gd name="connsiteX23" fmla="*/ 900112 w 921543"/>
                <a:gd name="connsiteY23" fmla="*/ 238125 h 721518"/>
                <a:gd name="connsiteX24" fmla="*/ 916781 w 921543"/>
                <a:gd name="connsiteY24" fmla="*/ 259556 h 721518"/>
                <a:gd name="connsiteX25" fmla="*/ 921543 w 921543"/>
                <a:gd name="connsiteY25" fmla="*/ 273843 h 721518"/>
                <a:gd name="connsiteX26" fmla="*/ 919162 w 921543"/>
                <a:gd name="connsiteY26" fmla="*/ 302418 h 721518"/>
                <a:gd name="connsiteX27" fmla="*/ 912018 w 921543"/>
                <a:gd name="connsiteY27" fmla="*/ 321468 h 721518"/>
                <a:gd name="connsiteX28" fmla="*/ 895350 w 921543"/>
                <a:gd name="connsiteY28" fmla="*/ 340518 h 721518"/>
                <a:gd name="connsiteX29" fmla="*/ 864393 w 921543"/>
                <a:gd name="connsiteY29" fmla="*/ 350043 h 721518"/>
                <a:gd name="connsiteX30" fmla="*/ 838200 w 921543"/>
                <a:gd name="connsiteY30" fmla="*/ 354806 h 721518"/>
                <a:gd name="connsiteX31" fmla="*/ 807243 w 921543"/>
                <a:gd name="connsiteY31" fmla="*/ 357187 h 721518"/>
                <a:gd name="connsiteX32" fmla="*/ 721518 w 921543"/>
                <a:gd name="connsiteY32" fmla="*/ 397668 h 721518"/>
                <a:gd name="connsiteX33" fmla="*/ 507206 w 921543"/>
                <a:gd name="connsiteY33" fmla="*/ 502443 h 721518"/>
                <a:gd name="connsiteX34" fmla="*/ 283368 w 921543"/>
                <a:gd name="connsiteY34" fmla="*/ 609600 h 721518"/>
                <a:gd name="connsiteX35" fmla="*/ 133350 w 921543"/>
                <a:gd name="connsiteY35" fmla="*/ 678656 h 721518"/>
                <a:gd name="connsiteX36" fmla="*/ 35718 w 921543"/>
                <a:gd name="connsiteY36" fmla="*/ 721518 h 721518"/>
                <a:gd name="connsiteX37" fmla="*/ 0 w 921543"/>
                <a:gd name="connsiteY37" fmla="*/ 673893 h 721518"/>
                <a:gd name="connsiteX38" fmla="*/ 64293 w 921543"/>
                <a:gd name="connsiteY38" fmla="*/ 609600 h 721518"/>
                <a:gd name="connsiteX39" fmla="*/ 204787 w 921543"/>
                <a:gd name="connsiteY39" fmla="*/ 488156 h 721518"/>
                <a:gd name="connsiteX40" fmla="*/ 302418 w 921543"/>
                <a:gd name="connsiteY40" fmla="*/ 402431 h 721518"/>
                <a:gd name="connsiteX41" fmla="*/ 376237 w 921543"/>
                <a:gd name="connsiteY41" fmla="*/ 333375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21543" h="721518">
                  <a:moveTo>
                    <a:pt x="376237" y="333375"/>
                  </a:moveTo>
                  <a:lnTo>
                    <a:pt x="428625" y="290512"/>
                  </a:lnTo>
                  <a:lnTo>
                    <a:pt x="469106" y="252412"/>
                  </a:lnTo>
                  <a:lnTo>
                    <a:pt x="514350" y="200025"/>
                  </a:lnTo>
                  <a:lnTo>
                    <a:pt x="550068" y="147637"/>
                  </a:lnTo>
                  <a:lnTo>
                    <a:pt x="559593" y="133350"/>
                  </a:lnTo>
                  <a:lnTo>
                    <a:pt x="559593" y="119062"/>
                  </a:lnTo>
                  <a:lnTo>
                    <a:pt x="545306" y="92868"/>
                  </a:lnTo>
                  <a:lnTo>
                    <a:pt x="523875" y="69056"/>
                  </a:lnTo>
                  <a:lnTo>
                    <a:pt x="500062" y="52387"/>
                  </a:lnTo>
                  <a:lnTo>
                    <a:pt x="485775" y="47625"/>
                  </a:lnTo>
                  <a:lnTo>
                    <a:pt x="471487" y="38100"/>
                  </a:lnTo>
                  <a:lnTo>
                    <a:pt x="466725" y="23812"/>
                  </a:lnTo>
                  <a:lnTo>
                    <a:pt x="478631" y="7143"/>
                  </a:lnTo>
                  <a:lnTo>
                    <a:pt x="500062" y="0"/>
                  </a:lnTo>
                  <a:lnTo>
                    <a:pt x="521493" y="0"/>
                  </a:lnTo>
                  <a:lnTo>
                    <a:pt x="552450" y="4762"/>
                  </a:lnTo>
                  <a:lnTo>
                    <a:pt x="614362" y="26193"/>
                  </a:lnTo>
                  <a:lnTo>
                    <a:pt x="659606" y="45243"/>
                  </a:lnTo>
                  <a:lnTo>
                    <a:pt x="709612" y="73818"/>
                  </a:lnTo>
                  <a:lnTo>
                    <a:pt x="759618" y="107156"/>
                  </a:lnTo>
                  <a:lnTo>
                    <a:pt x="809625" y="147637"/>
                  </a:lnTo>
                  <a:lnTo>
                    <a:pt x="854868" y="192881"/>
                  </a:lnTo>
                  <a:lnTo>
                    <a:pt x="900112" y="238125"/>
                  </a:lnTo>
                  <a:lnTo>
                    <a:pt x="916781" y="259556"/>
                  </a:lnTo>
                  <a:lnTo>
                    <a:pt x="921543" y="273843"/>
                  </a:lnTo>
                  <a:lnTo>
                    <a:pt x="919162" y="302418"/>
                  </a:lnTo>
                  <a:lnTo>
                    <a:pt x="912018" y="321468"/>
                  </a:lnTo>
                  <a:lnTo>
                    <a:pt x="895350" y="340518"/>
                  </a:lnTo>
                  <a:lnTo>
                    <a:pt x="864393" y="350043"/>
                  </a:lnTo>
                  <a:lnTo>
                    <a:pt x="838200" y="354806"/>
                  </a:lnTo>
                  <a:lnTo>
                    <a:pt x="807243" y="357187"/>
                  </a:lnTo>
                  <a:lnTo>
                    <a:pt x="721518" y="397668"/>
                  </a:lnTo>
                  <a:lnTo>
                    <a:pt x="507206" y="502443"/>
                  </a:lnTo>
                  <a:lnTo>
                    <a:pt x="283368" y="609600"/>
                  </a:lnTo>
                  <a:lnTo>
                    <a:pt x="133350" y="678656"/>
                  </a:lnTo>
                  <a:lnTo>
                    <a:pt x="35718" y="721518"/>
                  </a:lnTo>
                  <a:lnTo>
                    <a:pt x="0" y="673893"/>
                  </a:lnTo>
                  <a:lnTo>
                    <a:pt x="64293" y="609600"/>
                  </a:lnTo>
                  <a:lnTo>
                    <a:pt x="204787" y="488156"/>
                  </a:lnTo>
                  <a:lnTo>
                    <a:pt x="302418" y="402431"/>
                  </a:lnTo>
                  <a:lnTo>
                    <a:pt x="376237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9E128BC-257D-4E74-98B4-29F4C664AF00}"/>
                </a:ext>
              </a:extLst>
            </p:cNvPr>
            <p:cNvSpPr/>
            <p:nvPr/>
          </p:nvSpPr>
          <p:spPr>
            <a:xfrm>
              <a:off x="5310188" y="4086225"/>
              <a:ext cx="2143125" cy="1800225"/>
            </a:xfrm>
            <a:custGeom>
              <a:avLst/>
              <a:gdLst>
                <a:gd name="connsiteX0" fmla="*/ 569118 w 2143125"/>
                <a:gd name="connsiteY0" fmla="*/ 785813 h 1800225"/>
                <a:gd name="connsiteX1" fmla="*/ 404812 w 2143125"/>
                <a:gd name="connsiteY1" fmla="*/ 571500 h 1800225"/>
                <a:gd name="connsiteX2" fmla="*/ 261937 w 2143125"/>
                <a:gd name="connsiteY2" fmla="*/ 383381 h 1800225"/>
                <a:gd name="connsiteX3" fmla="*/ 135731 w 2143125"/>
                <a:gd name="connsiteY3" fmla="*/ 216694 h 1800225"/>
                <a:gd name="connsiteX4" fmla="*/ 57150 w 2143125"/>
                <a:gd name="connsiteY4" fmla="*/ 114300 h 1800225"/>
                <a:gd name="connsiteX5" fmla="*/ 19050 w 2143125"/>
                <a:gd name="connsiteY5" fmla="*/ 66675 h 1800225"/>
                <a:gd name="connsiteX6" fmla="*/ 4762 w 2143125"/>
                <a:gd name="connsiteY6" fmla="*/ 45244 h 1800225"/>
                <a:gd name="connsiteX7" fmla="*/ 0 w 2143125"/>
                <a:gd name="connsiteY7" fmla="*/ 21431 h 1800225"/>
                <a:gd name="connsiteX8" fmla="*/ 0 w 2143125"/>
                <a:gd name="connsiteY8" fmla="*/ 9525 h 1800225"/>
                <a:gd name="connsiteX9" fmla="*/ 11906 w 2143125"/>
                <a:gd name="connsiteY9" fmla="*/ 0 h 1800225"/>
                <a:gd name="connsiteX10" fmla="*/ 23812 w 2143125"/>
                <a:gd name="connsiteY10" fmla="*/ 0 h 1800225"/>
                <a:gd name="connsiteX11" fmla="*/ 47625 w 2143125"/>
                <a:gd name="connsiteY11" fmla="*/ 7144 h 1800225"/>
                <a:gd name="connsiteX12" fmla="*/ 73818 w 2143125"/>
                <a:gd name="connsiteY12" fmla="*/ 23813 h 1800225"/>
                <a:gd name="connsiteX13" fmla="*/ 147637 w 2143125"/>
                <a:gd name="connsiteY13" fmla="*/ 85725 h 1800225"/>
                <a:gd name="connsiteX14" fmla="*/ 257175 w 2143125"/>
                <a:gd name="connsiteY14" fmla="*/ 188119 h 1800225"/>
                <a:gd name="connsiteX15" fmla="*/ 381000 w 2143125"/>
                <a:gd name="connsiteY15" fmla="*/ 307181 h 1800225"/>
                <a:gd name="connsiteX16" fmla="*/ 497681 w 2143125"/>
                <a:gd name="connsiteY16" fmla="*/ 431006 h 1800225"/>
                <a:gd name="connsiteX17" fmla="*/ 640556 w 2143125"/>
                <a:gd name="connsiteY17" fmla="*/ 583406 h 1800225"/>
                <a:gd name="connsiteX18" fmla="*/ 771525 w 2143125"/>
                <a:gd name="connsiteY18" fmla="*/ 716756 h 1800225"/>
                <a:gd name="connsiteX19" fmla="*/ 926306 w 2143125"/>
                <a:gd name="connsiteY19" fmla="*/ 866775 h 1800225"/>
                <a:gd name="connsiteX20" fmla="*/ 1097756 w 2143125"/>
                <a:gd name="connsiteY20" fmla="*/ 1021556 h 1800225"/>
                <a:gd name="connsiteX21" fmla="*/ 1290637 w 2143125"/>
                <a:gd name="connsiteY21" fmla="*/ 1183481 h 1800225"/>
                <a:gd name="connsiteX22" fmla="*/ 1450181 w 2143125"/>
                <a:gd name="connsiteY22" fmla="*/ 1304925 h 1800225"/>
                <a:gd name="connsiteX23" fmla="*/ 1576387 w 2143125"/>
                <a:gd name="connsiteY23" fmla="*/ 1397794 h 1800225"/>
                <a:gd name="connsiteX24" fmla="*/ 1714500 w 2143125"/>
                <a:gd name="connsiteY24" fmla="*/ 1490663 h 1800225"/>
                <a:gd name="connsiteX25" fmla="*/ 1847850 w 2143125"/>
                <a:gd name="connsiteY25" fmla="*/ 1574006 h 1800225"/>
                <a:gd name="connsiteX26" fmla="*/ 2014537 w 2143125"/>
                <a:gd name="connsiteY26" fmla="*/ 1669256 h 1800225"/>
                <a:gd name="connsiteX27" fmla="*/ 2093118 w 2143125"/>
                <a:gd name="connsiteY27" fmla="*/ 1712119 h 1800225"/>
                <a:gd name="connsiteX28" fmla="*/ 2100262 w 2143125"/>
                <a:gd name="connsiteY28" fmla="*/ 1716881 h 1800225"/>
                <a:gd name="connsiteX29" fmla="*/ 2126456 w 2143125"/>
                <a:gd name="connsiteY29" fmla="*/ 1738313 h 1800225"/>
                <a:gd name="connsiteX30" fmla="*/ 2140743 w 2143125"/>
                <a:gd name="connsiteY30" fmla="*/ 1757363 h 1800225"/>
                <a:gd name="connsiteX31" fmla="*/ 2143125 w 2143125"/>
                <a:gd name="connsiteY31" fmla="*/ 1766888 h 1800225"/>
                <a:gd name="connsiteX32" fmla="*/ 2140743 w 2143125"/>
                <a:gd name="connsiteY32" fmla="*/ 1781175 h 1800225"/>
                <a:gd name="connsiteX33" fmla="*/ 2131218 w 2143125"/>
                <a:gd name="connsiteY33" fmla="*/ 1793081 h 1800225"/>
                <a:gd name="connsiteX34" fmla="*/ 2107406 w 2143125"/>
                <a:gd name="connsiteY34" fmla="*/ 1800225 h 1800225"/>
                <a:gd name="connsiteX35" fmla="*/ 2031206 w 2143125"/>
                <a:gd name="connsiteY35" fmla="*/ 1800225 h 1800225"/>
                <a:gd name="connsiteX36" fmla="*/ 1895475 w 2143125"/>
                <a:gd name="connsiteY36" fmla="*/ 1797844 h 1800225"/>
                <a:gd name="connsiteX37" fmla="*/ 1743075 w 2143125"/>
                <a:gd name="connsiteY37" fmla="*/ 1790700 h 1800225"/>
                <a:gd name="connsiteX38" fmla="*/ 1633537 w 2143125"/>
                <a:gd name="connsiteY38" fmla="*/ 1781175 h 1800225"/>
                <a:gd name="connsiteX39" fmla="*/ 1507331 w 2143125"/>
                <a:gd name="connsiteY39" fmla="*/ 1764506 h 1800225"/>
                <a:gd name="connsiteX40" fmla="*/ 1423987 w 2143125"/>
                <a:gd name="connsiteY40" fmla="*/ 1750219 h 1800225"/>
                <a:gd name="connsiteX41" fmla="*/ 1331118 w 2143125"/>
                <a:gd name="connsiteY41" fmla="*/ 1724025 h 1800225"/>
                <a:gd name="connsiteX42" fmla="*/ 1300162 w 2143125"/>
                <a:gd name="connsiteY42" fmla="*/ 1712119 h 1800225"/>
                <a:gd name="connsiteX43" fmla="*/ 1273968 w 2143125"/>
                <a:gd name="connsiteY43" fmla="*/ 1697831 h 1800225"/>
                <a:gd name="connsiteX44" fmla="*/ 1250156 w 2143125"/>
                <a:gd name="connsiteY44" fmla="*/ 1674019 h 1800225"/>
                <a:gd name="connsiteX45" fmla="*/ 1166812 w 2143125"/>
                <a:gd name="connsiteY45" fmla="*/ 1569244 h 1800225"/>
                <a:gd name="connsiteX46" fmla="*/ 1071562 w 2143125"/>
                <a:gd name="connsiteY46" fmla="*/ 1440656 h 1800225"/>
                <a:gd name="connsiteX47" fmla="*/ 938212 w 2143125"/>
                <a:gd name="connsiteY47" fmla="*/ 1269206 h 1800225"/>
                <a:gd name="connsiteX48" fmla="*/ 812006 w 2143125"/>
                <a:gd name="connsiteY48" fmla="*/ 1102519 h 1800225"/>
                <a:gd name="connsiteX49" fmla="*/ 619125 w 2143125"/>
                <a:gd name="connsiteY49" fmla="*/ 854869 h 1800225"/>
                <a:gd name="connsiteX50" fmla="*/ 569118 w 2143125"/>
                <a:gd name="connsiteY50" fmla="*/ 785813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3125" h="1800225">
                  <a:moveTo>
                    <a:pt x="569118" y="785813"/>
                  </a:moveTo>
                  <a:lnTo>
                    <a:pt x="404812" y="571500"/>
                  </a:lnTo>
                  <a:lnTo>
                    <a:pt x="261937" y="383381"/>
                  </a:lnTo>
                  <a:lnTo>
                    <a:pt x="135731" y="216694"/>
                  </a:lnTo>
                  <a:lnTo>
                    <a:pt x="57150" y="114300"/>
                  </a:lnTo>
                  <a:lnTo>
                    <a:pt x="19050" y="66675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73818" y="23813"/>
                  </a:lnTo>
                  <a:lnTo>
                    <a:pt x="147637" y="85725"/>
                  </a:lnTo>
                  <a:lnTo>
                    <a:pt x="257175" y="188119"/>
                  </a:lnTo>
                  <a:lnTo>
                    <a:pt x="381000" y="307181"/>
                  </a:lnTo>
                  <a:lnTo>
                    <a:pt x="497681" y="431006"/>
                  </a:lnTo>
                  <a:lnTo>
                    <a:pt x="640556" y="583406"/>
                  </a:lnTo>
                  <a:lnTo>
                    <a:pt x="771525" y="716756"/>
                  </a:lnTo>
                  <a:lnTo>
                    <a:pt x="926306" y="866775"/>
                  </a:lnTo>
                  <a:lnTo>
                    <a:pt x="1097756" y="1021556"/>
                  </a:lnTo>
                  <a:lnTo>
                    <a:pt x="1290637" y="1183481"/>
                  </a:lnTo>
                  <a:lnTo>
                    <a:pt x="1450181" y="1304925"/>
                  </a:lnTo>
                  <a:lnTo>
                    <a:pt x="1576387" y="1397794"/>
                  </a:lnTo>
                  <a:lnTo>
                    <a:pt x="1714500" y="1490663"/>
                  </a:lnTo>
                  <a:lnTo>
                    <a:pt x="1847850" y="1574006"/>
                  </a:lnTo>
                  <a:lnTo>
                    <a:pt x="2014537" y="1669256"/>
                  </a:lnTo>
                  <a:lnTo>
                    <a:pt x="2093118" y="1712119"/>
                  </a:lnTo>
                  <a:lnTo>
                    <a:pt x="2100262" y="1716881"/>
                  </a:lnTo>
                  <a:lnTo>
                    <a:pt x="2126456" y="1738313"/>
                  </a:lnTo>
                  <a:lnTo>
                    <a:pt x="2140743" y="1757363"/>
                  </a:lnTo>
                  <a:lnTo>
                    <a:pt x="2143125" y="1766888"/>
                  </a:lnTo>
                  <a:lnTo>
                    <a:pt x="2140743" y="1781175"/>
                  </a:lnTo>
                  <a:lnTo>
                    <a:pt x="2131218" y="1793081"/>
                  </a:lnTo>
                  <a:lnTo>
                    <a:pt x="2107406" y="1800225"/>
                  </a:lnTo>
                  <a:lnTo>
                    <a:pt x="2031206" y="1800225"/>
                  </a:lnTo>
                  <a:lnTo>
                    <a:pt x="1895475" y="1797844"/>
                  </a:lnTo>
                  <a:lnTo>
                    <a:pt x="1743075" y="1790700"/>
                  </a:lnTo>
                  <a:lnTo>
                    <a:pt x="1633537" y="1781175"/>
                  </a:lnTo>
                  <a:lnTo>
                    <a:pt x="1507331" y="1764506"/>
                  </a:lnTo>
                  <a:lnTo>
                    <a:pt x="1423987" y="1750219"/>
                  </a:lnTo>
                  <a:lnTo>
                    <a:pt x="1331118" y="1724025"/>
                  </a:lnTo>
                  <a:lnTo>
                    <a:pt x="1300162" y="1712119"/>
                  </a:lnTo>
                  <a:lnTo>
                    <a:pt x="1273968" y="1697831"/>
                  </a:lnTo>
                  <a:lnTo>
                    <a:pt x="1250156" y="1674019"/>
                  </a:lnTo>
                  <a:lnTo>
                    <a:pt x="1166812" y="1569244"/>
                  </a:lnTo>
                  <a:lnTo>
                    <a:pt x="1071562" y="1440656"/>
                  </a:lnTo>
                  <a:lnTo>
                    <a:pt x="938212" y="1269206"/>
                  </a:lnTo>
                  <a:lnTo>
                    <a:pt x="812006" y="1102519"/>
                  </a:lnTo>
                  <a:lnTo>
                    <a:pt x="619125" y="854869"/>
                  </a:lnTo>
                  <a:lnTo>
                    <a:pt x="569118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F7BD81D9-F544-4C64-8825-EFA3DCE96604}"/>
              </a:ext>
            </a:extLst>
          </p:cNvPr>
          <p:cNvSpPr/>
          <p:nvPr/>
        </p:nvSpPr>
        <p:spPr>
          <a:xfrm rot="16200000">
            <a:off x="3229770" y="1881981"/>
            <a:ext cx="588962" cy="1787525"/>
          </a:xfrm>
          <a:custGeom>
            <a:avLst/>
            <a:gdLst>
              <a:gd name="connsiteX0" fmla="*/ 157163 w 588169"/>
              <a:gd name="connsiteY0" fmla="*/ 762000 h 1788319"/>
              <a:gd name="connsiteX1" fmla="*/ 180975 w 588169"/>
              <a:gd name="connsiteY1" fmla="*/ 847725 h 1788319"/>
              <a:gd name="connsiteX2" fmla="*/ 204788 w 588169"/>
              <a:gd name="connsiteY2" fmla="*/ 945357 h 1788319"/>
              <a:gd name="connsiteX3" fmla="*/ 271463 w 588169"/>
              <a:gd name="connsiteY3" fmla="*/ 1288257 h 1788319"/>
              <a:gd name="connsiteX4" fmla="*/ 309563 w 588169"/>
              <a:gd name="connsiteY4" fmla="*/ 1464469 h 1788319"/>
              <a:gd name="connsiteX5" fmla="*/ 342900 w 588169"/>
              <a:gd name="connsiteY5" fmla="*/ 1607344 h 1788319"/>
              <a:gd name="connsiteX6" fmla="*/ 364332 w 588169"/>
              <a:gd name="connsiteY6" fmla="*/ 1683544 h 1788319"/>
              <a:gd name="connsiteX7" fmla="*/ 376238 w 588169"/>
              <a:gd name="connsiteY7" fmla="*/ 1716882 h 1788319"/>
              <a:gd name="connsiteX8" fmla="*/ 388144 w 588169"/>
              <a:gd name="connsiteY8" fmla="*/ 1740694 h 1788319"/>
              <a:gd name="connsiteX9" fmla="*/ 400050 w 588169"/>
              <a:gd name="connsiteY9" fmla="*/ 1759744 h 1788319"/>
              <a:gd name="connsiteX10" fmla="*/ 409575 w 588169"/>
              <a:gd name="connsiteY10" fmla="*/ 1771650 h 1788319"/>
              <a:gd name="connsiteX11" fmla="*/ 423863 w 588169"/>
              <a:gd name="connsiteY11" fmla="*/ 1781175 h 1788319"/>
              <a:gd name="connsiteX12" fmla="*/ 435769 w 588169"/>
              <a:gd name="connsiteY12" fmla="*/ 1785938 h 1788319"/>
              <a:gd name="connsiteX13" fmla="*/ 457200 w 588169"/>
              <a:gd name="connsiteY13" fmla="*/ 1788319 h 1788319"/>
              <a:gd name="connsiteX14" fmla="*/ 481013 w 588169"/>
              <a:gd name="connsiteY14" fmla="*/ 1783557 h 1788319"/>
              <a:gd name="connsiteX15" fmla="*/ 497682 w 588169"/>
              <a:gd name="connsiteY15" fmla="*/ 1771650 h 1788319"/>
              <a:gd name="connsiteX16" fmla="*/ 519113 w 588169"/>
              <a:gd name="connsiteY16" fmla="*/ 1752600 h 1788319"/>
              <a:gd name="connsiteX17" fmla="*/ 535782 w 588169"/>
              <a:gd name="connsiteY17" fmla="*/ 1731169 h 1788319"/>
              <a:gd name="connsiteX18" fmla="*/ 552450 w 588169"/>
              <a:gd name="connsiteY18" fmla="*/ 1702594 h 1788319"/>
              <a:gd name="connsiteX19" fmla="*/ 566738 w 588169"/>
              <a:gd name="connsiteY19" fmla="*/ 1666875 h 1788319"/>
              <a:gd name="connsiteX20" fmla="*/ 576263 w 588169"/>
              <a:gd name="connsiteY20" fmla="*/ 1631157 h 1788319"/>
              <a:gd name="connsiteX21" fmla="*/ 585788 w 588169"/>
              <a:gd name="connsiteY21" fmla="*/ 1581150 h 1788319"/>
              <a:gd name="connsiteX22" fmla="*/ 588169 w 588169"/>
              <a:gd name="connsiteY22" fmla="*/ 1538288 h 1788319"/>
              <a:gd name="connsiteX23" fmla="*/ 585788 w 588169"/>
              <a:gd name="connsiteY23" fmla="*/ 1509713 h 1788319"/>
              <a:gd name="connsiteX24" fmla="*/ 573882 w 588169"/>
              <a:gd name="connsiteY24" fmla="*/ 1490663 h 1788319"/>
              <a:gd name="connsiteX25" fmla="*/ 547688 w 588169"/>
              <a:gd name="connsiteY25" fmla="*/ 1457325 h 1788319"/>
              <a:gd name="connsiteX26" fmla="*/ 521494 w 588169"/>
              <a:gd name="connsiteY26" fmla="*/ 1419225 h 1788319"/>
              <a:gd name="connsiteX27" fmla="*/ 492919 w 588169"/>
              <a:gd name="connsiteY27" fmla="*/ 1371600 h 1788319"/>
              <a:gd name="connsiteX28" fmla="*/ 471488 w 588169"/>
              <a:gd name="connsiteY28" fmla="*/ 1304925 h 1788319"/>
              <a:gd name="connsiteX29" fmla="*/ 450057 w 588169"/>
              <a:gd name="connsiteY29" fmla="*/ 1209675 h 1788319"/>
              <a:gd name="connsiteX30" fmla="*/ 435769 w 588169"/>
              <a:gd name="connsiteY30" fmla="*/ 1121569 h 1788319"/>
              <a:gd name="connsiteX31" fmla="*/ 383382 w 588169"/>
              <a:gd name="connsiteY31" fmla="*/ 954882 h 1788319"/>
              <a:gd name="connsiteX32" fmla="*/ 338138 w 588169"/>
              <a:gd name="connsiteY32" fmla="*/ 771525 h 1788319"/>
              <a:gd name="connsiteX33" fmla="*/ 307182 w 588169"/>
              <a:gd name="connsiteY33" fmla="*/ 642938 h 1788319"/>
              <a:gd name="connsiteX34" fmla="*/ 288132 w 588169"/>
              <a:gd name="connsiteY34" fmla="*/ 547688 h 1788319"/>
              <a:gd name="connsiteX35" fmla="*/ 264319 w 588169"/>
              <a:gd name="connsiteY35" fmla="*/ 402432 h 1788319"/>
              <a:gd name="connsiteX36" fmla="*/ 254794 w 588169"/>
              <a:gd name="connsiteY36" fmla="*/ 359569 h 1788319"/>
              <a:gd name="connsiteX37" fmla="*/ 252413 w 588169"/>
              <a:gd name="connsiteY37" fmla="*/ 326232 h 1788319"/>
              <a:gd name="connsiteX38" fmla="*/ 252413 w 588169"/>
              <a:gd name="connsiteY38" fmla="*/ 288132 h 1788319"/>
              <a:gd name="connsiteX39" fmla="*/ 257175 w 588169"/>
              <a:gd name="connsiteY39" fmla="*/ 245269 h 1788319"/>
              <a:gd name="connsiteX40" fmla="*/ 269082 w 588169"/>
              <a:gd name="connsiteY40" fmla="*/ 197644 h 1788319"/>
              <a:gd name="connsiteX41" fmla="*/ 283369 w 588169"/>
              <a:gd name="connsiteY41" fmla="*/ 152400 h 1788319"/>
              <a:gd name="connsiteX42" fmla="*/ 321469 w 588169"/>
              <a:gd name="connsiteY42" fmla="*/ 78582 h 1788319"/>
              <a:gd name="connsiteX43" fmla="*/ 340519 w 588169"/>
              <a:gd name="connsiteY43" fmla="*/ 40482 h 1788319"/>
              <a:gd name="connsiteX44" fmla="*/ 342900 w 588169"/>
              <a:gd name="connsiteY44" fmla="*/ 26194 h 1788319"/>
              <a:gd name="connsiteX45" fmla="*/ 342900 w 588169"/>
              <a:gd name="connsiteY45" fmla="*/ 14288 h 1788319"/>
              <a:gd name="connsiteX46" fmla="*/ 340519 w 588169"/>
              <a:gd name="connsiteY46" fmla="*/ 4763 h 1788319"/>
              <a:gd name="connsiteX47" fmla="*/ 338138 w 588169"/>
              <a:gd name="connsiteY47" fmla="*/ 0 h 1788319"/>
              <a:gd name="connsiteX48" fmla="*/ 330994 w 588169"/>
              <a:gd name="connsiteY48" fmla="*/ 0 h 1788319"/>
              <a:gd name="connsiteX49" fmla="*/ 314325 w 588169"/>
              <a:gd name="connsiteY49" fmla="*/ 2382 h 1788319"/>
              <a:gd name="connsiteX50" fmla="*/ 271463 w 588169"/>
              <a:gd name="connsiteY50" fmla="*/ 23813 h 1788319"/>
              <a:gd name="connsiteX51" fmla="*/ 219075 w 588169"/>
              <a:gd name="connsiteY51" fmla="*/ 64294 h 1788319"/>
              <a:gd name="connsiteX52" fmla="*/ 159544 w 588169"/>
              <a:gd name="connsiteY52" fmla="*/ 114300 h 1788319"/>
              <a:gd name="connsiteX53" fmla="*/ 102394 w 588169"/>
              <a:gd name="connsiteY53" fmla="*/ 171450 h 1788319"/>
              <a:gd name="connsiteX54" fmla="*/ 42863 w 588169"/>
              <a:gd name="connsiteY54" fmla="*/ 233363 h 1788319"/>
              <a:gd name="connsiteX55" fmla="*/ 21432 w 588169"/>
              <a:gd name="connsiteY55" fmla="*/ 264319 h 1788319"/>
              <a:gd name="connsiteX56" fmla="*/ 7144 w 588169"/>
              <a:gd name="connsiteY56" fmla="*/ 295275 h 1788319"/>
              <a:gd name="connsiteX57" fmla="*/ 0 w 588169"/>
              <a:gd name="connsiteY57" fmla="*/ 326232 h 1788319"/>
              <a:gd name="connsiteX58" fmla="*/ 0 w 588169"/>
              <a:gd name="connsiteY58" fmla="*/ 345282 h 1788319"/>
              <a:gd name="connsiteX59" fmla="*/ 9525 w 588169"/>
              <a:gd name="connsiteY59" fmla="*/ 376238 h 1788319"/>
              <a:gd name="connsiteX60" fmla="*/ 40482 w 588169"/>
              <a:gd name="connsiteY60" fmla="*/ 435769 h 1788319"/>
              <a:gd name="connsiteX61" fmla="*/ 88107 w 588169"/>
              <a:gd name="connsiteY61" fmla="*/ 545307 h 1788319"/>
              <a:gd name="connsiteX62" fmla="*/ 133350 w 588169"/>
              <a:gd name="connsiteY62" fmla="*/ 676275 h 1788319"/>
              <a:gd name="connsiteX63" fmla="*/ 157163 w 588169"/>
              <a:gd name="connsiteY63" fmla="*/ 762000 h 1788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88169" h="1788319">
                <a:moveTo>
                  <a:pt x="157163" y="762000"/>
                </a:moveTo>
                <a:lnTo>
                  <a:pt x="180975" y="847725"/>
                </a:lnTo>
                <a:lnTo>
                  <a:pt x="204788" y="945357"/>
                </a:lnTo>
                <a:lnTo>
                  <a:pt x="271463" y="1288257"/>
                </a:lnTo>
                <a:lnTo>
                  <a:pt x="309563" y="1464469"/>
                </a:lnTo>
                <a:lnTo>
                  <a:pt x="342900" y="1607344"/>
                </a:lnTo>
                <a:lnTo>
                  <a:pt x="364332" y="1683544"/>
                </a:lnTo>
                <a:lnTo>
                  <a:pt x="376238" y="1716882"/>
                </a:lnTo>
                <a:lnTo>
                  <a:pt x="388144" y="1740694"/>
                </a:lnTo>
                <a:lnTo>
                  <a:pt x="400050" y="1759744"/>
                </a:lnTo>
                <a:lnTo>
                  <a:pt x="409575" y="1771650"/>
                </a:lnTo>
                <a:lnTo>
                  <a:pt x="423863" y="1781175"/>
                </a:lnTo>
                <a:lnTo>
                  <a:pt x="435769" y="1785938"/>
                </a:lnTo>
                <a:lnTo>
                  <a:pt x="457200" y="1788319"/>
                </a:lnTo>
                <a:lnTo>
                  <a:pt x="481013" y="1783557"/>
                </a:lnTo>
                <a:lnTo>
                  <a:pt x="497682" y="1771650"/>
                </a:lnTo>
                <a:lnTo>
                  <a:pt x="519113" y="1752600"/>
                </a:lnTo>
                <a:lnTo>
                  <a:pt x="535782" y="1731169"/>
                </a:lnTo>
                <a:lnTo>
                  <a:pt x="552450" y="1702594"/>
                </a:lnTo>
                <a:lnTo>
                  <a:pt x="566738" y="1666875"/>
                </a:lnTo>
                <a:lnTo>
                  <a:pt x="576263" y="1631157"/>
                </a:lnTo>
                <a:lnTo>
                  <a:pt x="585788" y="1581150"/>
                </a:lnTo>
                <a:lnTo>
                  <a:pt x="588169" y="1538288"/>
                </a:lnTo>
                <a:lnTo>
                  <a:pt x="585788" y="1509713"/>
                </a:lnTo>
                <a:lnTo>
                  <a:pt x="573882" y="1490663"/>
                </a:lnTo>
                <a:lnTo>
                  <a:pt x="547688" y="1457325"/>
                </a:lnTo>
                <a:lnTo>
                  <a:pt x="521494" y="1419225"/>
                </a:lnTo>
                <a:lnTo>
                  <a:pt x="492919" y="1371600"/>
                </a:lnTo>
                <a:lnTo>
                  <a:pt x="471488" y="1304925"/>
                </a:lnTo>
                <a:lnTo>
                  <a:pt x="450057" y="1209675"/>
                </a:lnTo>
                <a:lnTo>
                  <a:pt x="435769" y="1121569"/>
                </a:lnTo>
                <a:lnTo>
                  <a:pt x="383382" y="954882"/>
                </a:lnTo>
                <a:lnTo>
                  <a:pt x="338138" y="771525"/>
                </a:lnTo>
                <a:lnTo>
                  <a:pt x="307182" y="642938"/>
                </a:lnTo>
                <a:lnTo>
                  <a:pt x="288132" y="547688"/>
                </a:lnTo>
                <a:lnTo>
                  <a:pt x="264319" y="402432"/>
                </a:lnTo>
                <a:lnTo>
                  <a:pt x="254794" y="359569"/>
                </a:lnTo>
                <a:lnTo>
                  <a:pt x="252413" y="326232"/>
                </a:lnTo>
                <a:lnTo>
                  <a:pt x="252413" y="288132"/>
                </a:lnTo>
                <a:lnTo>
                  <a:pt x="257175" y="245269"/>
                </a:lnTo>
                <a:lnTo>
                  <a:pt x="269082" y="197644"/>
                </a:lnTo>
                <a:lnTo>
                  <a:pt x="283369" y="152400"/>
                </a:lnTo>
                <a:lnTo>
                  <a:pt x="321469" y="78582"/>
                </a:lnTo>
                <a:lnTo>
                  <a:pt x="340519" y="40482"/>
                </a:lnTo>
                <a:lnTo>
                  <a:pt x="342900" y="26194"/>
                </a:lnTo>
                <a:lnTo>
                  <a:pt x="342900" y="14288"/>
                </a:lnTo>
                <a:lnTo>
                  <a:pt x="340519" y="4763"/>
                </a:lnTo>
                <a:lnTo>
                  <a:pt x="338138" y="0"/>
                </a:lnTo>
                <a:lnTo>
                  <a:pt x="330994" y="0"/>
                </a:lnTo>
                <a:lnTo>
                  <a:pt x="314325" y="2382"/>
                </a:lnTo>
                <a:lnTo>
                  <a:pt x="271463" y="23813"/>
                </a:lnTo>
                <a:lnTo>
                  <a:pt x="219075" y="64294"/>
                </a:lnTo>
                <a:lnTo>
                  <a:pt x="159544" y="114300"/>
                </a:lnTo>
                <a:lnTo>
                  <a:pt x="102394" y="171450"/>
                </a:lnTo>
                <a:lnTo>
                  <a:pt x="42863" y="233363"/>
                </a:lnTo>
                <a:lnTo>
                  <a:pt x="21432" y="264319"/>
                </a:lnTo>
                <a:lnTo>
                  <a:pt x="7144" y="295275"/>
                </a:lnTo>
                <a:lnTo>
                  <a:pt x="0" y="326232"/>
                </a:lnTo>
                <a:lnTo>
                  <a:pt x="0" y="345282"/>
                </a:lnTo>
                <a:lnTo>
                  <a:pt x="9525" y="376238"/>
                </a:lnTo>
                <a:lnTo>
                  <a:pt x="40482" y="435769"/>
                </a:lnTo>
                <a:lnTo>
                  <a:pt x="88107" y="545307"/>
                </a:lnTo>
                <a:lnTo>
                  <a:pt x="133350" y="676275"/>
                </a:lnTo>
                <a:lnTo>
                  <a:pt x="157163" y="762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2CD4DDBC-FC1D-4578-8F03-D1DFB4BE2DA9}"/>
              </a:ext>
            </a:extLst>
          </p:cNvPr>
          <p:cNvSpPr/>
          <p:nvPr/>
        </p:nvSpPr>
        <p:spPr>
          <a:xfrm rot="16200000">
            <a:off x="1508919" y="3480594"/>
            <a:ext cx="4264025" cy="592137"/>
          </a:xfrm>
          <a:custGeom>
            <a:avLst/>
            <a:gdLst>
              <a:gd name="connsiteX0" fmla="*/ 1229591 w 4263736"/>
              <a:gd name="connsiteY0" fmla="*/ 138545 h 592282"/>
              <a:gd name="connsiteX1" fmla="*/ 1676400 w 4263736"/>
              <a:gd name="connsiteY1" fmla="*/ 148936 h 592282"/>
              <a:gd name="connsiteX2" fmla="*/ 1863436 w 4263736"/>
              <a:gd name="connsiteY2" fmla="*/ 152400 h 592282"/>
              <a:gd name="connsiteX3" fmla="*/ 2047009 w 4263736"/>
              <a:gd name="connsiteY3" fmla="*/ 173182 h 592282"/>
              <a:gd name="connsiteX4" fmla="*/ 2317173 w 4263736"/>
              <a:gd name="connsiteY4" fmla="*/ 173182 h 592282"/>
              <a:gd name="connsiteX5" fmla="*/ 2594263 w 4263736"/>
              <a:gd name="connsiteY5" fmla="*/ 180109 h 592282"/>
              <a:gd name="connsiteX6" fmla="*/ 2989118 w 4263736"/>
              <a:gd name="connsiteY6" fmla="*/ 193963 h 592282"/>
              <a:gd name="connsiteX7" fmla="*/ 3224645 w 4263736"/>
              <a:gd name="connsiteY7" fmla="*/ 221672 h 592282"/>
              <a:gd name="connsiteX8" fmla="*/ 3460173 w 4263736"/>
              <a:gd name="connsiteY8" fmla="*/ 232063 h 592282"/>
              <a:gd name="connsiteX9" fmla="*/ 3643745 w 4263736"/>
              <a:gd name="connsiteY9" fmla="*/ 242454 h 592282"/>
              <a:gd name="connsiteX10" fmla="*/ 3896591 w 4263736"/>
              <a:gd name="connsiteY10" fmla="*/ 259772 h 592282"/>
              <a:gd name="connsiteX11" fmla="*/ 3938154 w 4263736"/>
              <a:gd name="connsiteY11" fmla="*/ 259772 h 592282"/>
              <a:gd name="connsiteX12" fmla="*/ 3958936 w 4263736"/>
              <a:gd name="connsiteY12" fmla="*/ 252845 h 592282"/>
              <a:gd name="connsiteX13" fmla="*/ 3990109 w 4263736"/>
              <a:gd name="connsiteY13" fmla="*/ 238991 h 592282"/>
              <a:gd name="connsiteX14" fmla="*/ 4059382 w 4263736"/>
              <a:gd name="connsiteY14" fmla="*/ 173182 h 592282"/>
              <a:gd name="connsiteX15" fmla="*/ 4135582 w 4263736"/>
              <a:gd name="connsiteY15" fmla="*/ 76200 h 592282"/>
              <a:gd name="connsiteX16" fmla="*/ 4170218 w 4263736"/>
              <a:gd name="connsiteY16" fmla="*/ 34636 h 592282"/>
              <a:gd name="connsiteX17" fmla="*/ 4197927 w 4263736"/>
              <a:gd name="connsiteY17" fmla="*/ 10391 h 592282"/>
              <a:gd name="connsiteX18" fmla="*/ 4208318 w 4263736"/>
              <a:gd name="connsiteY18" fmla="*/ 3463 h 592282"/>
              <a:gd name="connsiteX19" fmla="*/ 4225636 w 4263736"/>
              <a:gd name="connsiteY19" fmla="*/ 0 h 592282"/>
              <a:gd name="connsiteX20" fmla="*/ 4239491 w 4263736"/>
              <a:gd name="connsiteY20" fmla="*/ 3463 h 592282"/>
              <a:gd name="connsiteX21" fmla="*/ 4246418 w 4263736"/>
              <a:gd name="connsiteY21" fmla="*/ 10391 h 592282"/>
              <a:gd name="connsiteX22" fmla="*/ 4256809 w 4263736"/>
              <a:gd name="connsiteY22" fmla="*/ 24245 h 592282"/>
              <a:gd name="connsiteX23" fmla="*/ 4263736 w 4263736"/>
              <a:gd name="connsiteY23" fmla="*/ 58882 h 592282"/>
              <a:gd name="connsiteX24" fmla="*/ 4263736 w 4263736"/>
              <a:gd name="connsiteY24" fmla="*/ 103909 h 592282"/>
              <a:gd name="connsiteX25" fmla="*/ 4260273 w 4263736"/>
              <a:gd name="connsiteY25" fmla="*/ 148936 h 592282"/>
              <a:gd name="connsiteX26" fmla="*/ 4242954 w 4263736"/>
              <a:gd name="connsiteY26" fmla="*/ 221672 h 592282"/>
              <a:gd name="connsiteX27" fmla="*/ 4215245 w 4263736"/>
              <a:gd name="connsiteY27" fmla="*/ 301336 h 592282"/>
              <a:gd name="connsiteX28" fmla="*/ 4163291 w 4263736"/>
              <a:gd name="connsiteY28" fmla="*/ 415636 h 592282"/>
              <a:gd name="connsiteX29" fmla="*/ 4145973 w 4263736"/>
              <a:gd name="connsiteY29" fmla="*/ 446809 h 592282"/>
              <a:gd name="connsiteX30" fmla="*/ 4107873 w 4263736"/>
              <a:gd name="connsiteY30" fmla="*/ 498763 h 592282"/>
              <a:gd name="connsiteX31" fmla="*/ 4076700 w 4263736"/>
              <a:gd name="connsiteY31" fmla="*/ 533400 h 592282"/>
              <a:gd name="connsiteX32" fmla="*/ 4038600 w 4263736"/>
              <a:gd name="connsiteY32" fmla="*/ 568036 h 592282"/>
              <a:gd name="connsiteX33" fmla="*/ 4007427 w 4263736"/>
              <a:gd name="connsiteY33" fmla="*/ 588818 h 592282"/>
              <a:gd name="connsiteX34" fmla="*/ 3979718 w 4263736"/>
              <a:gd name="connsiteY34" fmla="*/ 592282 h 592282"/>
              <a:gd name="connsiteX35" fmla="*/ 3955473 w 4263736"/>
              <a:gd name="connsiteY35" fmla="*/ 592282 h 592282"/>
              <a:gd name="connsiteX36" fmla="*/ 3931227 w 4263736"/>
              <a:gd name="connsiteY36" fmla="*/ 574963 h 592282"/>
              <a:gd name="connsiteX37" fmla="*/ 3906982 w 4263736"/>
              <a:gd name="connsiteY37" fmla="*/ 554182 h 592282"/>
              <a:gd name="connsiteX38" fmla="*/ 3855027 w 4263736"/>
              <a:gd name="connsiteY38" fmla="*/ 519545 h 592282"/>
              <a:gd name="connsiteX39" fmla="*/ 3806536 w 4263736"/>
              <a:gd name="connsiteY39" fmla="*/ 491836 h 592282"/>
              <a:gd name="connsiteX40" fmla="*/ 3778827 w 4263736"/>
              <a:gd name="connsiteY40" fmla="*/ 481445 h 592282"/>
              <a:gd name="connsiteX41" fmla="*/ 3647209 w 4263736"/>
              <a:gd name="connsiteY41" fmla="*/ 464127 h 592282"/>
              <a:gd name="connsiteX42" fmla="*/ 3387436 w 4263736"/>
              <a:gd name="connsiteY42" fmla="*/ 443345 h 592282"/>
              <a:gd name="connsiteX43" fmla="*/ 3266209 w 4263736"/>
              <a:gd name="connsiteY43" fmla="*/ 439882 h 592282"/>
              <a:gd name="connsiteX44" fmla="*/ 3013363 w 4263736"/>
              <a:gd name="connsiteY44" fmla="*/ 415636 h 592282"/>
              <a:gd name="connsiteX45" fmla="*/ 2680854 w 4263736"/>
              <a:gd name="connsiteY45" fmla="*/ 401782 h 592282"/>
              <a:gd name="connsiteX46" fmla="*/ 2178627 w 4263736"/>
              <a:gd name="connsiteY46" fmla="*/ 374072 h 592282"/>
              <a:gd name="connsiteX47" fmla="*/ 1922318 w 4263736"/>
              <a:gd name="connsiteY47" fmla="*/ 374072 h 592282"/>
              <a:gd name="connsiteX48" fmla="*/ 1607127 w 4263736"/>
              <a:gd name="connsiteY48" fmla="*/ 367145 h 592282"/>
              <a:gd name="connsiteX49" fmla="*/ 1347354 w 4263736"/>
              <a:gd name="connsiteY49" fmla="*/ 363682 h 592282"/>
              <a:gd name="connsiteX50" fmla="*/ 1039091 w 4263736"/>
              <a:gd name="connsiteY50" fmla="*/ 363682 h 592282"/>
              <a:gd name="connsiteX51" fmla="*/ 675409 w 4263736"/>
              <a:gd name="connsiteY51" fmla="*/ 363682 h 592282"/>
              <a:gd name="connsiteX52" fmla="*/ 363682 w 4263736"/>
              <a:gd name="connsiteY52" fmla="*/ 370609 h 592282"/>
              <a:gd name="connsiteX53" fmla="*/ 287482 w 4263736"/>
              <a:gd name="connsiteY53" fmla="*/ 374072 h 592282"/>
              <a:gd name="connsiteX54" fmla="*/ 238991 w 4263736"/>
              <a:gd name="connsiteY54" fmla="*/ 353291 h 592282"/>
              <a:gd name="connsiteX55" fmla="*/ 162791 w 4263736"/>
              <a:gd name="connsiteY55" fmla="*/ 318654 h 592282"/>
              <a:gd name="connsiteX56" fmla="*/ 110836 w 4263736"/>
              <a:gd name="connsiteY56" fmla="*/ 294409 h 592282"/>
              <a:gd name="connsiteX57" fmla="*/ 72736 w 4263736"/>
              <a:gd name="connsiteY57" fmla="*/ 277091 h 592282"/>
              <a:gd name="connsiteX58" fmla="*/ 38100 w 4263736"/>
              <a:gd name="connsiteY58" fmla="*/ 256309 h 592282"/>
              <a:gd name="connsiteX59" fmla="*/ 17318 w 4263736"/>
              <a:gd name="connsiteY59" fmla="*/ 238991 h 592282"/>
              <a:gd name="connsiteX60" fmla="*/ 6927 w 4263736"/>
              <a:gd name="connsiteY60" fmla="*/ 221672 h 592282"/>
              <a:gd name="connsiteX61" fmla="*/ 0 w 4263736"/>
              <a:gd name="connsiteY61" fmla="*/ 204354 h 592282"/>
              <a:gd name="connsiteX62" fmla="*/ 0 w 4263736"/>
              <a:gd name="connsiteY62" fmla="*/ 176645 h 592282"/>
              <a:gd name="connsiteX63" fmla="*/ 10391 w 4263736"/>
              <a:gd name="connsiteY63" fmla="*/ 145472 h 592282"/>
              <a:gd name="connsiteX64" fmla="*/ 24245 w 4263736"/>
              <a:gd name="connsiteY64" fmla="*/ 124691 h 592282"/>
              <a:gd name="connsiteX65" fmla="*/ 574963 w 4263736"/>
              <a:gd name="connsiteY65" fmla="*/ 124691 h 592282"/>
              <a:gd name="connsiteX66" fmla="*/ 796636 w 4263736"/>
              <a:gd name="connsiteY66" fmla="*/ 131618 h 592282"/>
              <a:gd name="connsiteX67" fmla="*/ 1229591 w 4263736"/>
              <a:gd name="connsiteY67" fmla="*/ 138545 h 59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263736" h="592282">
                <a:moveTo>
                  <a:pt x="1229591" y="138545"/>
                </a:moveTo>
                <a:lnTo>
                  <a:pt x="1676400" y="148936"/>
                </a:lnTo>
                <a:lnTo>
                  <a:pt x="1863436" y="152400"/>
                </a:lnTo>
                <a:lnTo>
                  <a:pt x="2047009" y="173182"/>
                </a:lnTo>
                <a:lnTo>
                  <a:pt x="2317173" y="173182"/>
                </a:lnTo>
                <a:lnTo>
                  <a:pt x="2594263" y="180109"/>
                </a:lnTo>
                <a:lnTo>
                  <a:pt x="2989118" y="193963"/>
                </a:lnTo>
                <a:lnTo>
                  <a:pt x="3224645" y="221672"/>
                </a:lnTo>
                <a:lnTo>
                  <a:pt x="3460173" y="232063"/>
                </a:lnTo>
                <a:lnTo>
                  <a:pt x="3643745" y="242454"/>
                </a:lnTo>
                <a:lnTo>
                  <a:pt x="3896591" y="259772"/>
                </a:lnTo>
                <a:lnTo>
                  <a:pt x="3938154" y="259772"/>
                </a:lnTo>
                <a:lnTo>
                  <a:pt x="3958936" y="252845"/>
                </a:lnTo>
                <a:lnTo>
                  <a:pt x="3990109" y="238991"/>
                </a:lnTo>
                <a:lnTo>
                  <a:pt x="4059382" y="173182"/>
                </a:lnTo>
                <a:lnTo>
                  <a:pt x="4135582" y="76200"/>
                </a:lnTo>
                <a:lnTo>
                  <a:pt x="4170218" y="34636"/>
                </a:lnTo>
                <a:lnTo>
                  <a:pt x="4197927" y="10391"/>
                </a:lnTo>
                <a:lnTo>
                  <a:pt x="4208318" y="3463"/>
                </a:lnTo>
                <a:lnTo>
                  <a:pt x="4225636" y="0"/>
                </a:lnTo>
                <a:lnTo>
                  <a:pt x="4239491" y="3463"/>
                </a:lnTo>
                <a:lnTo>
                  <a:pt x="4246418" y="10391"/>
                </a:lnTo>
                <a:lnTo>
                  <a:pt x="4256809" y="24245"/>
                </a:lnTo>
                <a:lnTo>
                  <a:pt x="4263736" y="58882"/>
                </a:lnTo>
                <a:lnTo>
                  <a:pt x="4263736" y="103909"/>
                </a:lnTo>
                <a:lnTo>
                  <a:pt x="4260273" y="148936"/>
                </a:lnTo>
                <a:lnTo>
                  <a:pt x="4242954" y="221672"/>
                </a:lnTo>
                <a:lnTo>
                  <a:pt x="4215245" y="301336"/>
                </a:lnTo>
                <a:lnTo>
                  <a:pt x="4163291" y="415636"/>
                </a:lnTo>
                <a:lnTo>
                  <a:pt x="4145973" y="446809"/>
                </a:lnTo>
                <a:lnTo>
                  <a:pt x="4107873" y="498763"/>
                </a:lnTo>
                <a:lnTo>
                  <a:pt x="4076700" y="533400"/>
                </a:lnTo>
                <a:lnTo>
                  <a:pt x="4038600" y="568036"/>
                </a:lnTo>
                <a:lnTo>
                  <a:pt x="4007427" y="588818"/>
                </a:lnTo>
                <a:lnTo>
                  <a:pt x="3979718" y="592282"/>
                </a:lnTo>
                <a:lnTo>
                  <a:pt x="3955473" y="592282"/>
                </a:lnTo>
                <a:lnTo>
                  <a:pt x="3931227" y="574963"/>
                </a:lnTo>
                <a:lnTo>
                  <a:pt x="3906982" y="554182"/>
                </a:lnTo>
                <a:lnTo>
                  <a:pt x="3855027" y="519545"/>
                </a:lnTo>
                <a:lnTo>
                  <a:pt x="3806536" y="491836"/>
                </a:lnTo>
                <a:lnTo>
                  <a:pt x="3778827" y="481445"/>
                </a:lnTo>
                <a:lnTo>
                  <a:pt x="3647209" y="464127"/>
                </a:lnTo>
                <a:lnTo>
                  <a:pt x="3387436" y="443345"/>
                </a:lnTo>
                <a:lnTo>
                  <a:pt x="3266209" y="439882"/>
                </a:lnTo>
                <a:lnTo>
                  <a:pt x="3013363" y="415636"/>
                </a:lnTo>
                <a:lnTo>
                  <a:pt x="2680854" y="401782"/>
                </a:lnTo>
                <a:lnTo>
                  <a:pt x="2178627" y="374072"/>
                </a:lnTo>
                <a:lnTo>
                  <a:pt x="1922318" y="374072"/>
                </a:lnTo>
                <a:lnTo>
                  <a:pt x="1607127" y="367145"/>
                </a:lnTo>
                <a:lnTo>
                  <a:pt x="1347354" y="363682"/>
                </a:lnTo>
                <a:lnTo>
                  <a:pt x="1039091" y="363682"/>
                </a:lnTo>
                <a:lnTo>
                  <a:pt x="675409" y="363682"/>
                </a:lnTo>
                <a:lnTo>
                  <a:pt x="363682" y="370609"/>
                </a:lnTo>
                <a:lnTo>
                  <a:pt x="287482" y="374072"/>
                </a:lnTo>
                <a:lnTo>
                  <a:pt x="238991" y="353291"/>
                </a:lnTo>
                <a:lnTo>
                  <a:pt x="162791" y="318654"/>
                </a:lnTo>
                <a:lnTo>
                  <a:pt x="110836" y="294409"/>
                </a:lnTo>
                <a:lnTo>
                  <a:pt x="72736" y="277091"/>
                </a:lnTo>
                <a:lnTo>
                  <a:pt x="38100" y="256309"/>
                </a:lnTo>
                <a:lnTo>
                  <a:pt x="17318" y="238991"/>
                </a:lnTo>
                <a:lnTo>
                  <a:pt x="6927" y="221672"/>
                </a:lnTo>
                <a:lnTo>
                  <a:pt x="0" y="204354"/>
                </a:lnTo>
                <a:lnTo>
                  <a:pt x="0" y="176645"/>
                </a:lnTo>
                <a:lnTo>
                  <a:pt x="10391" y="145472"/>
                </a:lnTo>
                <a:lnTo>
                  <a:pt x="24245" y="124691"/>
                </a:lnTo>
                <a:lnTo>
                  <a:pt x="574963" y="124691"/>
                </a:lnTo>
                <a:lnTo>
                  <a:pt x="796636" y="131618"/>
                </a:lnTo>
                <a:lnTo>
                  <a:pt x="1229591" y="13854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E718771F-111F-407A-B580-803D5F105133}"/>
              </a:ext>
            </a:extLst>
          </p:cNvPr>
          <p:cNvSpPr/>
          <p:nvPr/>
        </p:nvSpPr>
        <p:spPr>
          <a:xfrm rot="16200000">
            <a:off x="2828132" y="5188744"/>
            <a:ext cx="744537" cy="688975"/>
          </a:xfrm>
          <a:custGeom>
            <a:avLst/>
            <a:gdLst>
              <a:gd name="connsiteX0" fmla="*/ 678656 w 745331"/>
              <a:gd name="connsiteY0" fmla="*/ 190500 h 688181"/>
              <a:gd name="connsiteX1" fmla="*/ 621506 w 745331"/>
              <a:gd name="connsiteY1" fmla="*/ 323850 h 688181"/>
              <a:gd name="connsiteX2" fmla="*/ 559593 w 745331"/>
              <a:gd name="connsiteY2" fmla="*/ 469106 h 688181"/>
              <a:gd name="connsiteX3" fmla="*/ 545306 w 745331"/>
              <a:gd name="connsiteY3" fmla="*/ 500063 h 688181"/>
              <a:gd name="connsiteX4" fmla="*/ 535781 w 745331"/>
              <a:gd name="connsiteY4" fmla="*/ 523875 h 688181"/>
              <a:gd name="connsiteX5" fmla="*/ 531018 w 745331"/>
              <a:gd name="connsiteY5" fmla="*/ 550069 h 688181"/>
              <a:gd name="connsiteX6" fmla="*/ 535781 w 745331"/>
              <a:gd name="connsiteY6" fmla="*/ 576263 h 688181"/>
              <a:gd name="connsiteX7" fmla="*/ 550068 w 745331"/>
              <a:gd name="connsiteY7" fmla="*/ 597694 h 688181"/>
              <a:gd name="connsiteX8" fmla="*/ 569118 w 745331"/>
              <a:gd name="connsiteY8" fmla="*/ 607219 h 688181"/>
              <a:gd name="connsiteX9" fmla="*/ 597693 w 745331"/>
              <a:gd name="connsiteY9" fmla="*/ 614363 h 688181"/>
              <a:gd name="connsiteX10" fmla="*/ 711993 w 745331"/>
              <a:gd name="connsiteY10" fmla="*/ 621506 h 688181"/>
              <a:gd name="connsiteX11" fmla="*/ 0 w 745331"/>
              <a:gd name="connsiteY11" fmla="*/ 688181 h 688181"/>
              <a:gd name="connsiteX12" fmla="*/ 0 w 745331"/>
              <a:gd name="connsiteY12" fmla="*/ 664369 h 688181"/>
              <a:gd name="connsiteX13" fmla="*/ 9525 w 745331"/>
              <a:gd name="connsiteY13" fmla="*/ 633413 h 688181"/>
              <a:gd name="connsiteX14" fmla="*/ 30956 w 745331"/>
              <a:gd name="connsiteY14" fmla="*/ 604838 h 688181"/>
              <a:gd name="connsiteX15" fmla="*/ 50006 w 745331"/>
              <a:gd name="connsiteY15" fmla="*/ 588169 h 688181"/>
              <a:gd name="connsiteX16" fmla="*/ 95250 w 745331"/>
              <a:gd name="connsiteY16" fmla="*/ 554831 h 688181"/>
              <a:gd name="connsiteX17" fmla="*/ 157162 w 745331"/>
              <a:gd name="connsiteY17" fmla="*/ 519113 h 688181"/>
              <a:gd name="connsiteX18" fmla="*/ 233362 w 745331"/>
              <a:gd name="connsiteY18" fmla="*/ 476250 h 688181"/>
              <a:gd name="connsiteX19" fmla="*/ 261937 w 745331"/>
              <a:gd name="connsiteY19" fmla="*/ 459581 h 688181"/>
              <a:gd name="connsiteX20" fmla="*/ 278606 w 745331"/>
              <a:gd name="connsiteY20" fmla="*/ 450056 h 688181"/>
              <a:gd name="connsiteX21" fmla="*/ 359568 w 745331"/>
              <a:gd name="connsiteY21" fmla="*/ 373856 h 688181"/>
              <a:gd name="connsiteX22" fmla="*/ 478631 w 745331"/>
              <a:gd name="connsiteY22" fmla="*/ 250031 h 688181"/>
              <a:gd name="connsiteX23" fmla="*/ 631031 w 745331"/>
              <a:gd name="connsiteY23" fmla="*/ 80963 h 688181"/>
              <a:gd name="connsiteX24" fmla="*/ 681037 w 745331"/>
              <a:gd name="connsiteY24" fmla="*/ 23813 h 688181"/>
              <a:gd name="connsiteX25" fmla="*/ 688181 w 745331"/>
              <a:gd name="connsiteY25" fmla="*/ 14288 h 688181"/>
              <a:gd name="connsiteX26" fmla="*/ 697706 w 745331"/>
              <a:gd name="connsiteY26" fmla="*/ 7144 h 688181"/>
              <a:gd name="connsiteX27" fmla="*/ 723900 w 745331"/>
              <a:gd name="connsiteY27" fmla="*/ 0 h 688181"/>
              <a:gd name="connsiteX28" fmla="*/ 733425 w 745331"/>
              <a:gd name="connsiteY28" fmla="*/ 2381 h 688181"/>
              <a:gd name="connsiteX29" fmla="*/ 740568 w 745331"/>
              <a:gd name="connsiteY29" fmla="*/ 7144 h 688181"/>
              <a:gd name="connsiteX30" fmla="*/ 745331 w 745331"/>
              <a:gd name="connsiteY30" fmla="*/ 14288 h 688181"/>
              <a:gd name="connsiteX31" fmla="*/ 742950 w 745331"/>
              <a:gd name="connsiteY31" fmla="*/ 28575 h 688181"/>
              <a:gd name="connsiteX32" fmla="*/ 733425 w 745331"/>
              <a:gd name="connsiteY32" fmla="*/ 54769 h 688181"/>
              <a:gd name="connsiteX33" fmla="*/ 678656 w 745331"/>
              <a:gd name="connsiteY33" fmla="*/ 190500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45331" h="688181">
                <a:moveTo>
                  <a:pt x="678656" y="190500"/>
                </a:moveTo>
                <a:lnTo>
                  <a:pt x="621506" y="323850"/>
                </a:lnTo>
                <a:lnTo>
                  <a:pt x="559593" y="469106"/>
                </a:lnTo>
                <a:lnTo>
                  <a:pt x="545306" y="500063"/>
                </a:lnTo>
                <a:lnTo>
                  <a:pt x="535781" y="523875"/>
                </a:lnTo>
                <a:lnTo>
                  <a:pt x="531018" y="550069"/>
                </a:lnTo>
                <a:lnTo>
                  <a:pt x="535781" y="576263"/>
                </a:lnTo>
                <a:lnTo>
                  <a:pt x="550068" y="597694"/>
                </a:lnTo>
                <a:lnTo>
                  <a:pt x="569118" y="607219"/>
                </a:lnTo>
                <a:lnTo>
                  <a:pt x="597693" y="614363"/>
                </a:lnTo>
                <a:lnTo>
                  <a:pt x="711993" y="621506"/>
                </a:lnTo>
                <a:lnTo>
                  <a:pt x="0" y="688181"/>
                </a:lnTo>
                <a:lnTo>
                  <a:pt x="0" y="664369"/>
                </a:lnTo>
                <a:lnTo>
                  <a:pt x="9525" y="633413"/>
                </a:lnTo>
                <a:lnTo>
                  <a:pt x="30956" y="604838"/>
                </a:lnTo>
                <a:lnTo>
                  <a:pt x="50006" y="588169"/>
                </a:lnTo>
                <a:lnTo>
                  <a:pt x="95250" y="554831"/>
                </a:lnTo>
                <a:lnTo>
                  <a:pt x="157162" y="519113"/>
                </a:lnTo>
                <a:lnTo>
                  <a:pt x="233362" y="476250"/>
                </a:lnTo>
                <a:lnTo>
                  <a:pt x="261937" y="459581"/>
                </a:lnTo>
                <a:lnTo>
                  <a:pt x="278606" y="450056"/>
                </a:lnTo>
                <a:lnTo>
                  <a:pt x="359568" y="373856"/>
                </a:lnTo>
                <a:lnTo>
                  <a:pt x="478631" y="250031"/>
                </a:lnTo>
                <a:lnTo>
                  <a:pt x="631031" y="80963"/>
                </a:lnTo>
                <a:lnTo>
                  <a:pt x="681037" y="23813"/>
                </a:lnTo>
                <a:lnTo>
                  <a:pt x="688181" y="14288"/>
                </a:lnTo>
                <a:lnTo>
                  <a:pt x="697706" y="7144"/>
                </a:lnTo>
                <a:lnTo>
                  <a:pt x="723900" y="0"/>
                </a:lnTo>
                <a:lnTo>
                  <a:pt x="733425" y="2381"/>
                </a:lnTo>
                <a:lnTo>
                  <a:pt x="740568" y="7144"/>
                </a:lnTo>
                <a:lnTo>
                  <a:pt x="745331" y="14288"/>
                </a:lnTo>
                <a:lnTo>
                  <a:pt x="742950" y="28575"/>
                </a:lnTo>
                <a:lnTo>
                  <a:pt x="733425" y="54769"/>
                </a:lnTo>
                <a:lnTo>
                  <a:pt x="678656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25E0E69B-FBCE-455B-9DF2-B657D84780E2}"/>
              </a:ext>
            </a:extLst>
          </p:cNvPr>
          <p:cNvSpPr/>
          <p:nvPr/>
        </p:nvSpPr>
        <p:spPr>
          <a:xfrm rot="16200000">
            <a:off x="2794001" y="3222625"/>
            <a:ext cx="1236662" cy="1620837"/>
          </a:xfrm>
          <a:custGeom>
            <a:avLst/>
            <a:gdLst>
              <a:gd name="connsiteX0" fmla="*/ 416719 w 1235869"/>
              <a:gd name="connsiteY0" fmla="*/ 652463 h 1621632"/>
              <a:gd name="connsiteX1" fmla="*/ 521494 w 1235869"/>
              <a:gd name="connsiteY1" fmla="*/ 814388 h 1621632"/>
              <a:gd name="connsiteX2" fmla="*/ 590550 w 1235869"/>
              <a:gd name="connsiteY2" fmla="*/ 921544 h 1621632"/>
              <a:gd name="connsiteX3" fmla="*/ 719138 w 1235869"/>
              <a:gd name="connsiteY3" fmla="*/ 1107282 h 1621632"/>
              <a:gd name="connsiteX4" fmla="*/ 828675 w 1235869"/>
              <a:gd name="connsiteY4" fmla="*/ 1226344 h 1621632"/>
              <a:gd name="connsiteX5" fmla="*/ 969169 w 1235869"/>
              <a:gd name="connsiteY5" fmla="*/ 1381125 h 1621632"/>
              <a:gd name="connsiteX6" fmla="*/ 1152525 w 1235869"/>
              <a:gd name="connsiteY6" fmla="*/ 1583532 h 1621632"/>
              <a:gd name="connsiteX7" fmla="*/ 1178719 w 1235869"/>
              <a:gd name="connsiteY7" fmla="*/ 1612107 h 1621632"/>
              <a:gd name="connsiteX8" fmla="*/ 1197769 w 1235869"/>
              <a:gd name="connsiteY8" fmla="*/ 1619250 h 1621632"/>
              <a:gd name="connsiteX9" fmla="*/ 1216819 w 1235869"/>
              <a:gd name="connsiteY9" fmla="*/ 1621632 h 1621632"/>
              <a:gd name="connsiteX10" fmla="*/ 1231107 w 1235869"/>
              <a:gd name="connsiteY10" fmla="*/ 1619250 h 1621632"/>
              <a:gd name="connsiteX11" fmla="*/ 1235869 w 1235869"/>
              <a:gd name="connsiteY11" fmla="*/ 1612107 h 1621632"/>
              <a:gd name="connsiteX12" fmla="*/ 1231107 w 1235869"/>
              <a:gd name="connsiteY12" fmla="*/ 1590675 h 1621632"/>
              <a:gd name="connsiteX13" fmla="*/ 1219200 w 1235869"/>
              <a:gd name="connsiteY13" fmla="*/ 1562100 h 1621632"/>
              <a:gd name="connsiteX14" fmla="*/ 1166813 w 1235869"/>
              <a:gd name="connsiteY14" fmla="*/ 1481138 h 1621632"/>
              <a:gd name="connsiteX15" fmla="*/ 1081088 w 1235869"/>
              <a:gd name="connsiteY15" fmla="*/ 1343025 h 1621632"/>
              <a:gd name="connsiteX16" fmla="*/ 985838 w 1235869"/>
              <a:gd name="connsiteY16" fmla="*/ 1176338 h 1621632"/>
              <a:gd name="connsiteX17" fmla="*/ 942975 w 1235869"/>
              <a:gd name="connsiteY17" fmla="*/ 1100138 h 1621632"/>
              <a:gd name="connsiteX18" fmla="*/ 807244 w 1235869"/>
              <a:gd name="connsiteY18" fmla="*/ 931069 h 1621632"/>
              <a:gd name="connsiteX19" fmla="*/ 709613 w 1235869"/>
              <a:gd name="connsiteY19" fmla="*/ 766763 h 1621632"/>
              <a:gd name="connsiteX20" fmla="*/ 619125 w 1235869"/>
              <a:gd name="connsiteY20" fmla="*/ 609600 h 1621632"/>
              <a:gd name="connsiteX21" fmla="*/ 554832 w 1235869"/>
              <a:gd name="connsiteY21" fmla="*/ 495300 h 1621632"/>
              <a:gd name="connsiteX22" fmla="*/ 504825 w 1235869"/>
              <a:gd name="connsiteY22" fmla="*/ 407194 h 1621632"/>
              <a:gd name="connsiteX23" fmla="*/ 469107 w 1235869"/>
              <a:gd name="connsiteY23" fmla="*/ 345282 h 1621632"/>
              <a:gd name="connsiteX24" fmla="*/ 438150 w 1235869"/>
              <a:gd name="connsiteY24" fmla="*/ 292894 h 1621632"/>
              <a:gd name="connsiteX25" fmla="*/ 428625 w 1235869"/>
              <a:gd name="connsiteY25" fmla="*/ 273844 h 1621632"/>
              <a:gd name="connsiteX26" fmla="*/ 416719 w 1235869"/>
              <a:gd name="connsiteY26" fmla="*/ 228600 h 1621632"/>
              <a:gd name="connsiteX27" fmla="*/ 409575 w 1235869"/>
              <a:gd name="connsiteY27" fmla="*/ 188119 h 1621632"/>
              <a:gd name="connsiteX28" fmla="*/ 411957 w 1235869"/>
              <a:gd name="connsiteY28" fmla="*/ 171450 h 1621632"/>
              <a:gd name="connsiteX29" fmla="*/ 419100 w 1235869"/>
              <a:gd name="connsiteY29" fmla="*/ 154782 h 1621632"/>
              <a:gd name="connsiteX30" fmla="*/ 464344 w 1235869"/>
              <a:gd name="connsiteY30" fmla="*/ 100013 h 1621632"/>
              <a:gd name="connsiteX31" fmla="*/ 507207 w 1235869"/>
              <a:gd name="connsiteY31" fmla="*/ 45244 h 1621632"/>
              <a:gd name="connsiteX32" fmla="*/ 519113 w 1235869"/>
              <a:gd name="connsiteY32" fmla="*/ 28575 h 1621632"/>
              <a:gd name="connsiteX33" fmla="*/ 519113 w 1235869"/>
              <a:gd name="connsiteY33" fmla="*/ 23813 h 1621632"/>
              <a:gd name="connsiteX34" fmla="*/ 519113 w 1235869"/>
              <a:gd name="connsiteY34" fmla="*/ 16669 h 1621632"/>
              <a:gd name="connsiteX35" fmla="*/ 514350 w 1235869"/>
              <a:gd name="connsiteY35" fmla="*/ 7144 h 1621632"/>
              <a:gd name="connsiteX36" fmla="*/ 490538 w 1235869"/>
              <a:gd name="connsiteY36" fmla="*/ 0 h 1621632"/>
              <a:gd name="connsiteX37" fmla="*/ 445294 w 1235869"/>
              <a:gd name="connsiteY37" fmla="*/ 2382 h 1621632"/>
              <a:gd name="connsiteX38" fmla="*/ 407194 w 1235869"/>
              <a:gd name="connsiteY38" fmla="*/ 4763 h 1621632"/>
              <a:gd name="connsiteX39" fmla="*/ 345282 w 1235869"/>
              <a:gd name="connsiteY39" fmla="*/ 21432 h 1621632"/>
              <a:gd name="connsiteX40" fmla="*/ 276225 w 1235869"/>
              <a:gd name="connsiteY40" fmla="*/ 50007 h 1621632"/>
              <a:gd name="connsiteX41" fmla="*/ 202407 w 1235869"/>
              <a:gd name="connsiteY41" fmla="*/ 88107 h 1621632"/>
              <a:gd name="connsiteX42" fmla="*/ 145257 w 1235869"/>
              <a:gd name="connsiteY42" fmla="*/ 121444 h 1621632"/>
              <a:gd name="connsiteX43" fmla="*/ 73819 w 1235869"/>
              <a:gd name="connsiteY43" fmla="*/ 169069 h 1621632"/>
              <a:gd name="connsiteX44" fmla="*/ 50007 w 1235869"/>
              <a:gd name="connsiteY44" fmla="*/ 183357 h 1621632"/>
              <a:gd name="connsiteX45" fmla="*/ 23813 w 1235869"/>
              <a:gd name="connsiteY45" fmla="*/ 197644 h 1621632"/>
              <a:gd name="connsiteX46" fmla="*/ 2382 w 1235869"/>
              <a:gd name="connsiteY46" fmla="*/ 214313 h 1621632"/>
              <a:gd name="connsiteX47" fmla="*/ 0 w 1235869"/>
              <a:gd name="connsiteY47" fmla="*/ 221457 h 1621632"/>
              <a:gd name="connsiteX48" fmla="*/ 0 w 1235869"/>
              <a:gd name="connsiteY48" fmla="*/ 230982 h 1621632"/>
              <a:gd name="connsiteX49" fmla="*/ 4763 w 1235869"/>
              <a:gd name="connsiteY49" fmla="*/ 245269 h 1621632"/>
              <a:gd name="connsiteX50" fmla="*/ 23813 w 1235869"/>
              <a:gd name="connsiteY50" fmla="*/ 261938 h 1621632"/>
              <a:gd name="connsiteX51" fmla="*/ 54769 w 1235869"/>
              <a:gd name="connsiteY51" fmla="*/ 276225 h 1621632"/>
              <a:gd name="connsiteX52" fmla="*/ 107157 w 1235869"/>
              <a:gd name="connsiteY52" fmla="*/ 302419 h 1621632"/>
              <a:gd name="connsiteX53" fmla="*/ 130969 w 1235869"/>
              <a:gd name="connsiteY53" fmla="*/ 316707 h 1621632"/>
              <a:gd name="connsiteX54" fmla="*/ 176213 w 1235869"/>
              <a:gd name="connsiteY54" fmla="*/ 350044 h 1621632"/>
              <a:gd name="connsiteX55" fmla="*/ 221457 w 1235869"/>
              <a:gd name="connsiteY55" fmla="*/ 392907 h 1621632"/>
              <a:gd name="connsiteX56" fmla="*/ 283369 w 1235869"/>
              <a:gd name="connsiteY56" fmla="*/ 461963 h 1621632"/>
              <a:gd name="connsiteX57" fmla="*/ 366713 w 1235869"/>
              <a:gd name="connsiteY57" fmla="*/ 578644 h 1621632"/>
              <a:gd name="connsiteX58" fmla="*/ 416719 w 1235869"/>
              <a:gd name="connsiteY58" fmla="*/ 652463 h 162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35869" h="1621632">
                <a:moveTo>
                  <a:pt x="416719" y="652463"/>
                </a:moveTo>
                <a:lnTo>
                  <a:pt x="521494" y="814388"/>
                </a:lnTo>
                <a:lnTo>
                  <a:pt x="590550" y="921544"/>
                </a:lnTo>
                <a:lnTo>
                  <a:pt x="719138" y="1107282"/>
                </a:lnTo>
                <a:lnTo>
                  <a:pt x="828675" y="1226344"/>
                </a:lnTo>
                <a:lnTo>
                  <a:pt x="969169" y="1381125"/>
                </a:lnTo>
                <a:lnTo>
                  <a:pt x="1152525" y="1583532"/>
                </a:lnTo>
                <a:lnTo>
                  <a:pt x="1178719" y="1612107"/>
                </a:lnTo>
                <a:lnTo>
                  <a:pt x="1197769" y="1619250"/>
                </a:lnTo>
                <a:lnTo>
                  <a:pt x="1216819" y="1621632"/>
                </a:lnTo>
                <a:lnTo>
                  <a:pt x="1231107" y="1619250"/>
                </a:lnTo>
                <a:lnTo>
                  <a:pt x="1235869" y="1612107"/>
                </a:lnTo>
                <a:lnTo>
                  <a:pt x="1231107" y="1590675"/>
                </a:lnTo>
                <a:lnTo>
                  <a:pt x="1219200" y="1562100"/>
                </a:lnTo>
                <a:lnTo>
                  <a:pt x="1166813" y="1481138"/>
                </a:lnTo>
                <a:lnTo>
                  <a:pt x="1081088" y="1343025"/>
                </a:lnTo>
                <a:lnTo>
                  <a:pt x="985838" y="1176338"/>
                </a:lnTo>
                <a:lnTo>
                  <a:pt x="942975" y="1100138"/>
                </a:lnTo>
                <a:lnTo>
                  <a:pt x="807244" y="931069"/>
                </a:lnTo>
                <a:lnTo>
                  <a:pt x="709613" y="766763"/>
                </a:lnTo>
                <a:lnTo>
                  <a:pt x="619125" y="609600"/>
                </a:lnTo>
                <a:lnTo>
                  <a:pt x="554832" y="495300"/>
                </a:lnTo>
                <a:lnTo>
                  <a:pt x="504825" y="407194"/>
                </a:lnTo>
                <a:lnTo>
                  <a:pt x="469107" y="345282"/>
                </a:lnTo>
                <a:lnTo>
                  <a:pt x="438150" y="292894"/>
                </a:lnTo>
                <a:lnTo>
                  <a:pt x="428625" y="273844"/>
                </a:lnTo>
                <a:lnTo>
                  <a:pt x="416719" y="228600"/>
                </a:lnTo>
                <a:lnTo>
                  <a:pt x="409575" y="188119"/>
                </a:lnTo>
                <a:lnTo>
                  <a:pt x="411957" y="171450"/>
                </a:lnTo>
                <a:lnTo>
                  <a:pt x="419100" y="154782"/>
                </a:lnTo>
                <a:lnTo>
                  <a:pt x="464344" y="100013"/>
                </a:lnTo>
                <a:lnTo>
                  <a:pt x="507207" y="45244"/>
                </a:lnTo>
                <a:lnTo>
                  <a:pt x="519113" y="28575"/>
                </a:lnTo>
                <a:lnTo>
                  <a:pt x="519113" y="23813"/>
                </a:lnTo>
                <a:lnTo>
                  <a:pt x="519113" y="16669"/>
                </a:lnTo>
                <a:lnTo>
                  <a:pt x="514350" y="7144"/>
                </a:lnTo>
                <a:lnTo>
                  <a:pt x="490538" y="0"/>
                </a:lnTo>
                <a:lnTo>
                  <a:pt x="445294" y="2382"/>
                </a:lnTo>
                <a:lnTo>
                  <a:pt x="407194" y="4763"/>
                </a:lnTo>
                <a:lnTo>
                  <a:pt x="345282" y="21432"/>
                </a:lnTo>
                <a:lnTo>
                  <a:pt x="276225" y="50007"/>
                </a:lnTo>
                <a:lnTo>
                  <a:pt x="202407" y="88107"/>
                </a:lnTo>
                <a:lnTo>
                  <a:pt x="145257" y="121444"/>
                </a:lnTo>
                <a:lnTo>
                  <a:pt x="73819" y="169069"/>
                </a:lnTo>
                <a:lnTo>
                  <a:pt x="50007" y="183357"/>
                </a:lnTo>
                <a:lnTo>
                  <a:pt x="23813" y="197644"/>
                </a:lnTo>
                <a:lnTo>
                  <a:pt x="2382" y="214313"/>
                </a:lnTo>
                <a:lnTo>
                  <a:pt x="0" y="221457"/>
                </a:lnTo>
                <a:lnTo>
                  <a:pt x="0" y="230982"/>
                </a:lnTo>
                <a:lnTo>
                  <a:pt x="4763" y="245269"/>
                </a:lnTo>
                <a:lnTo>
                  <a:pt x="23813" y="261938"/>
                </a:lnTo>
                <a:lnTo>
                  <a:pt x="54769" y="276225"/>
                </a:lnTo>
                <a:lnTo>
                  <a:pt x="107157" y="302419"/>
                </a:lnTo>
                <a:lnTo>
                  <a:pt x="130969" y="316707"/>
                </a:lnTo>
                <a:lnTo>
                  <a:pt x="176213" y="350044"/>
                </a:lnTo>
                <a:lnTo>
                  <a:pt x="221457" y="392907"/>
                </a:lnTo>
                <a:lnTo>
                  <a:pt x="283369" y="461963"/>
                </a:lnTo>
                <a:lnTo>
                  <a:pt x="366713" y="578644"/>
                </a:lnTo>
                <a:lnTo>
                  <a:pt x="416719" y="652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E9671366-39EE-495F-8482-3E98227E3252}"/>
              </a:ext>
            </a:extLst>
          </p:cNvPr>
          <p:cNvSpPr/>
          <p:nvPr/>
        </p:nvSpPr>
        <p:spPr>
          <a:xfrm>
            <a:off x="4395788" y="1690688"/>
            <a:ext cx="2686050" cy="447675"/>
          </a:xfrm>
          <a:custGeom>
            <a:avLst/>
            <a:gdLst>
              <a:gd name="connsiteX0" fmla="*/ 1300162 w 2686050"/>
              <a:gd name="connsiteY0" fmla="*/ 133350 h 447675"/>
              <a:gd name="connsiteX1" fmla="*/ 1016793 w 2686050"/>
              <a:gd name="connsiteY1" fmla="*/ 164306 h 447675"/>
              <a:gd name="connsiteX2" fmla="*/ 809625 w 2686050"/>
              <a:gd name="connsiteY2" fmla="*/ 188118 h 447675"/>
              <a:gd name="connsiteX3" fmla="*/ 445293 w 2686050"/>
              <a:gd name="connsiteY3" fmla="*/ 230981 h 447675"/>
              <a:gd name="connsiteX4" fmla="*/ 345281 w 2686050"/>
              <a:gd name="connsiteY4" fmla="*/ 240506 h 447675"/>
              <a:gd name="connsiteX5" fmla="*/ 314325 w 2686050"/>
              <a:gd name="connsiteY5" fmla="*/ 242887 h 447675"/>
              <a:gd name="connsiteX6" fmla="*/ 285750 w 2686050"/>
              <a:gd name="connsiteY6" fmla="*/ 242887 h 447675"/>
              <a:gd name="connsiteX7" fmla="*/ 259556 w 2686050"/>
              <a:gd name="connsiteY7" fmla="*/ 240506 h 447675"/>
              <a:gd name="connsiteX8" fmla="*/ 221456 w 2686050"/>
              <a:gd name="connsiteY8" fmla="*/ 233362 h 447675"/>
              <a:gd name="connsiteX9" fmla="*/ 178593 w 2686050"/>
              <a:gd name="connsiteY9" fmla="*/ 221456 h 447675"/>
              <a:gd name="connsiteX10" fmla="*/ 140493 w 2686050"/>
              <a:gd name="connsiteY10" fmla="*/ 204787 h 447675"/>
              <a:gd name="connsiteX11" fmla="*/ 116681 w 2686050"/>
              <a:gd name="connsiteY11" fmla="*/ 192881 h 447675"/>
              <a:gd name="connsiteX12" fmla="*/ 78581 w 2686050"/>
              <a:gd name="connsiteY12" fmla="*/ 157162 h 447675"/>
              <a:gd name="connsiteX13" fmla="*/ 59531 w 2686050"/>
              <a:gd name="connsiteY13" fmla="*/ 135731 h 447675"/>
              <a:gd name="connsiteX14" fmla="*/ 40481 w 2686050"/>
              <a:gd name="connsiteY14" fmla="*/ 126206 h 447675"/>
              <a:gd name="connsiteX15" fmla="*/ 21431 w 2686050"/>
              <a:gd name="connsiteY15" fmla="*/ 119062 h 447675"/>
              <a:gd name="connsiteX16" fmla="*/ 7143 w 2686050"/>
              <a:gd name="connsiteY16" fmla="*/ 119062 h 447675"/>
              <a:gd name="connsiteX17" fmla="*/ 2381 w 2686050"/>
              <a:gd name="connsiteY17" fmla="*/ 123825 h 447675"/>
              <a:gd name="connsiteX18" fmla="*/ 0 w 2686050"/>
              <a:gd name="connsiteY18" fmla="*/ 138112 h 447675"/>
              <a:gd name="connsiteX19" fmla="*/ 9525 w 2686050"/>
              <a:gd name="connsiteY19" fmla="*/ 166687 h 447675"/>
              <a:gd name="connsiteX20" fmla="*/ 54768 w 2686050"/>
              <a:gd name="connsiteY20" fmla="*/ 230981 h 447675"/>
              <a:gd name="connsiteX21" fmla="*/ 109537 w 2686050"/>
              <a:gd name="connsiteY21" fmla="*/ 292893 h 447675"/>
              <a:gd name="connsiteX22" fmla="*/ 164306 w 2686050"/>
              <a:gd name="connsiteY22" fmla="*/ 347662 h 447675"/>
              <a:gd name="connsiteX23" fmla="*/ 216693 w 2686050"/>
              <a:gd name="connsiteY23" fmla="*/ 388143 h 447675"/>
              <a:gd name="connsiteX24" fmla="*/ 254793 w 2686050"/>
              <a:gd name="connsiteY24" fmla="*/ 409575 h 447675"/>
              <a:gd name="connsiteX25" fmla="*/ 304800 w 2686050"/>
              <a:gd name="connsiteY25" fmla="*/ 431006 h 447675"/>
              <a:gd name="connsiteX26" fmla="*/ 350043 w 2686050"/>
              <a:gd name="connsiteY26" fmla="*/ 442912 h 447675"/>
              <a:gd name="connsiteX27" fmla="*/ 407193 w 2686050"/>
              <a:gd name="connsiteY27" fmla="*/ 447675 h 447675"/>
              <a:gd name="connsiteX28" fmla="*/ 469106 w 2686050"/>
              <a:gd name="connsiteY28" fmla="*/ 440531 h 447675"/>
              <a:gd name="connsiteX29" fmla="*/ 690562 w 2686050"/>
              <a:gd name="connsiteY29" fmla="*/ 402431 h 447675"/>
              <a:gd name="connsiteX30" fmla="*/ 1016793 w 2686050"/>
              <a:gd name="connsiteY30" fmla="*/ 347662 h 447675"/>
              <a:gd name="connsiteX31" fmla="*/ 1131093 w 2686050"/>
              <a:gd name="connsiteY31" fmla="*/ 330993 h 447675"/>
              <a:gd name="connsiteX32" fmla="*/ 1157287 w 2686050"/>
              <a:gd name="connsiteY32" fmla="*/ 333375 h 447675"/>
              <a:gd name="connsiteX33" fmla="*/ 1312068 w 2686050"/>
              <a:gd name="connsiteY33" fmla="*/ 309562 h 447675"/>
              <a:gd name="connsiteX34" fmla="*/ 1557337 w 2686050"/>
              <a:gd name="connsiteY34" fmla="*/ 278606 h 447675"/>
              <a:gd name="connsiteX35" fmla="*/ 1693068 w 2686050"/>
              <a:gd name="connsiteY35" fmla="*/ 264318 h 447675"/>
              <a:gd name="connsiteX36" fmla="*/ 1902618 w 2686050"/>
              <a:gd name="connsiteY36" fmla="*/ 250031 h 447675"/>
              <a:gd name="connsiteX37" fmla="*/ 2095500 w 2686050"/>
              <a:gd name="connsiteY37" fmla="*/ 242887 h 447675"/>
              <a:gd name="connsiteX38" fmla="*/ 2255043 w 2686050"/>
              <a:gd name="connsiteY38" fmla="*/ 252412 h 447675"/>
              <a:gd name="connsiteX39" fmla="*/ 2464593 w 2686050"/>
              <a:gd name="connsiteY39" fmla="*/ 254793 h 447675"/>
              <a:gd name="connsiteX40" fmla="*/ 2576512 w 2686050"/>
              <a:gd name="connsiteY40" fmla="*/ 252412 h 447675"/>
              <a:gd name="connsiteX41" fmla="*/ 2628900 w 2686050"/>
              <a:gd name="connsiteY41" fmla="*/ 242887 h 447675"/>
              <a:gd name="connsiteX42" fmla="*/ 2657475 w 2686050"/>
              <a:gd name="connsiteY42" fmla="*/ 226218 h 447675"/>
              <a:gd name="connsiteX43" fmla="*/ 2674143 w 2686050"/>
              <a:gd name="connsiteY43" fmla="*/ 209550 h 447675"/>
              <a:gd name="connsiteX44" fmla="*/ 2683668 w 2686050"/>
              <a:gd name="connsiteY44" fmla="*/ 192881 h 447675"/>
              <a:gd name="connsiteX45" fmla="*/ 2686050 w 2686050"/>
              <a:gd name="connsiteY45" fmla="*/ 169068 h 447675"/>
              <a:gd name="connsiteX46" fmla="*/ 2681287 w 2686050"/>
              <a:gd name="connsiteY46" fmla="*/ 147637 h 447675"/>
              <a:gd name="connsiteX47" fmla="*/ 2667000 w 2686050"/>
              <a:gd name="connsiteY47" fmla="*/ 126206 h 447675"/>
              <a:gd name="connsiteX48" fmla="*/ 2650331 w 2686050"/>
              <a:gd name="connsiteY48" fmla="*/ 111918 h 447675"/>
              <a:gd name="connsiteX49" fmla="*/ 2612231 w 2686050"/>
              <a:gd name="connsiteY49" fmla="*/ 88106 h 447675"/>
              <a:gd name="connsiteX50" fmla="*/ 2566987 w 2686050"/>
              <a:gd name="connsiteY50" fmla="*/ 66675 h 447675"/>
              <a:gd name="connsiteX51" fmla="*/ 2531268 w 2686050"/>
              <a:gd name="connsiteY51" fmla="*/ 54768 h 447675"/>
              <a:gd name="connsiteX52" fmla="*/ 2443162 w 2686050"/>
              <a:gd name="connsiteY52" fmla="*/ 30956 h 447675"/>
              <a:gd name="connsiteX53" fmla="*/ 2340768 w 2686050"/>
              <a:gd name="connsiteY53" fmla="*/ 11906 h 447675"/>
              <a:gd name="connsiteX54" fmla="*/ 2224087 w 2686050"/>
              <a:gd name="connsiteY54" fmla="*/ 0 h 447675"/>
              <a:gd name="connsiteX55" fmla="*/ 2176462 w 2686050"/>
              <a:gd name="connsiteY55" fmla="*/ 0 h 447675"/>
              <a:gd name="connsiteX56" fmla="*/ 2095500 w 2686050"/>
              <a:gd name="connsiteY56" fmla="*/ 38100 h 447675"/>
              <a:gd name="connsiteX57" fmla="*/ 2045493 w 2686050"/>
              <a:gd name="connsiteY57" fmla="*/ 47625 h 447675"/>
              <a:gd name="connsiteX58" fmla="*/ 1835943 w 2686050"/>
              <a:gd name="connsiteY58" fmla="*/ 71437 h 447675"/>
              <a:gd name="connsiteX59" fmla="*/ 1300162 w 2686050"/>
              <a:gd name="connsiteY59" fmla="*/ 133350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86050" h="447675">
                <a:moveTo>
                  <a:pt x="1300162" y="133350"/>
                </a:moveTo>
                <a:lnTo>
                  <a:pt x="1016793" y="164306"/>
                </a:lnTo>
                <a:lnTo>
                  <a:pt x="809625" y="188118"/>
                </a:lnTo>
                <a:lnTo>
                  <a:pt x="445293" y="230981"/>
                </a:lnTo>
                <a:lnTo>
                  <a:pt x="345281" y="240506"/>
                </a:lnTo>
                <a:lnTo>
                  <a:pt x="314325" y="242887"/>
                </a:lnTo>
                <a:lnTo>
                  <a:pt x="285750" y="242887"/>
                </a:lnTo>
                <a:lnTo>
                  <a:pt x="259556" y="240506"/>
                </a:lnTo>
                <a:lnTo>
                  <a:pt x="221456" y="233362"/>
                </a:lnTo>
                <a:lnTo>
                  <a:pt x="178593" y="221456"/>
                </a:lnTo>
                <a:lnTo>
                  <a:pt x="140493" y="204787"/>
                </a:lnTo>
                <a:lnTo>
                  <a:pt x="116681" y="192881"/>
                </a:lnTo>
                <a:lnTo>
                  <a:pt x="78581" y="157162"/>
                </a:lnTo>
                <a:lnTo>
                  <a:pt x="59531" y="135731"/>
                </a:lnTo>
                <a:lnTo>
                  <a:pt x="40481" y="126206"/>
                </a:lnTo>
                <a:lnTo>
                  <a:pt x="21431" y="119062"/>
                </a:lnTo>
                <a:lnTo>
                  <a:pt x="7143" y="119062"/>
                </a:lnTo>
                <a:lnTo>
                  <a:pt x="2381" y="123825"/>
                </a:lnTo>
                <a:lnTo>
                  <a:pt x="0" y="138112"/>
                </a:lnTo>
                <a:lnTo>
                  <a:pt x="9525" y="166687"/>
                </a:lnTo>
                <a:lnTo>
                  <a:pt x="54768" y="230981"/>
                </a:lnTo>
                <a:lnTo>
                  <a:pt x="109537" y="292893"/>
                </a:lnTo>
                <a:lnTo>
                  <a:pt x="164306" y="347662"/>
                </a:lnTo>
                <a:lnTo>
                  <a:pt x="216693" y="388143"/>
                </a:lnTo>
                <a:lnTo>
                  <a:pt x="254793" y="409575"/>
                </a:lnTo>
                <a:lnTo>
                  <a:pt x="304800" y="431006"/>
                </a:lnTo>
                <a:lnTo>
                  <a:pt x="350043" y="442912"/>
                </a:lnTo>
                <a:lnTo>
                  <a:pt x="407193" y="447675"/>
                </a:lnTo>
                <a:lnTo>
                  <a:pt x="469106" y="440531"/>
                </a:lnTo>
                <a:lnTo>
                  <a:pt x="690562" y="402431"/>
                </a:lnTo>
                <a:lnTo>
                  <a:pt x="1016793" y="347662"/>
                </a:lnTo>
                <a:lnTo>
                  <a:pt x="1131093" y="330993"/>
                </a:lnTo>
                <a:lnTo>
                  <a:pt x="1157287" y="333375"/>
                </a:lnTo>
                <a:lnTo>
                  <a:pt x="1312068" y="309562"/>
                </a:lnTo>
                <a:lnTo>
                  <a:pt x="1557337" y="278606"/>
                </a:lnTo>
                <a:lnTo>
                  <a:pt x="1693068" y="264318"/>
                </a:lnTo>
                <a:lnTo>
                  <a:pt x="1902618" y="250031"/>
                </a:lnTo>
                <a:lnTo>
                  <a:pt x="2095500" y="242887"/>
                </a:lnTo>
                <a:lnTo>
                  <a:pt x="2255043" y="252412"/>
                </a:lnTo>
                <a:lnTo>
                  <a:pt x="2464593" y="254793"/>
                </a:lnTo>
                <a:lnTo>
                  <a:pt x="2576512" y="252412"/>
                </a:lnTo>
                <a:lnTo>
                  <a:pt x="2628900" y="242887"/>
                </a:lnTo>
                <a:lnTo>
                  <a:pt x="2657475" y="226218"/>
                </a:lnTo>
                <a:lnTo>
                  <a:pt x="2674143" y="209550"/>
                </a:lnTo>
                <a:lnTo>
                  <a:pt x="2683668" y="192881"/>
                </a:lnTo>
                <a:lnTo>
                  <a:pt x="2686050" y="169068"/>
                </a:lnTo>
                <a:lnTo>
                  <a:pt x="2681287" y="147637"/>
                </a:lnTo>
                <a:lnTo>
                  <a:pt x="2667000" y="126206"/>
                </a:lnTo>
                <a:lnTo>
                  <a:pt x="2650331" y="111918"/>
                </a:lnTo>
                <a:lnTo>
                  <a:pt x="2612231" y="88106"/>
                </a:lnTo>
                <a:lnTo>
                  <a:pt x="2566987" y="66675"/>
                </a:lnTo>
                <a:lnTo>
                  <a:pt x="2531268" y="54768"/>
                </a:lnTo>
                <a:lnTo>
                  <a:pt x="2443162" y="30956"/>
                </a:lnTo>
                <a:lnTo>
                  <a:pt x="2340768" y="11906"/>
                </a:lnTo>
                <a:lnTo>
                  <a:pt x="2224087" y="0"/>
                </a:lnTo>
                <a:lnTo>
                  <a:pt x="2176462" y="0"/>
                </a:lnTo>
                <a:lnTo>
                  <a:pt x="2095500" y="38100"/>
                </a:lnTo>
                <a:lnTo>
                  <a:pt x="2045493" y="47625"/>
                </a:lnTo>
                <a:lnTo>
                  <a:pt x="1835943" y="71437"/>
                </a:lnTo>
                <a:lnTo>
                  <a:pt x="1300162" y="133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B4D06C49-B003-41E0-B5A6-6943D5B15165}"/>
              </a:ext>
            </a:extLst>
          </p:cNvPr>
          <p:cNvSpPr/>
          <p:nvPr/>
        </p:nvSpPr>
        <p:spPr>
          <a:xfrm>
            <a:off x="4638675" y="2419350"/>
            <a:ext cx="2239963" cy="515938"/>
          </a:xfrm>
          <a:custGeom>
            <a:avLst/>
            <a:gdLst>
              <a:gd name="connsiteX0" fmla="*/ 650081 w 2240756"/>
              <a:gd name="connsiteY0" fmla="*/ 226219 h 516731"/>
              <a:gd name="connsiteX1" fmla="*/ 497681 w 2240756"/>
              <a:gd name="connsiteY1" fmla="*/ 242888 h 516731"/>
              <a:gd name="connsiteX2" fmla="*/ 390525 w 2240756"/>
              <a:gd name="connsiteY2" fmla="*/ 250031 h 516731"/>
              <a:gd name="connsiteX3" fmla="*/ 292894 w 2240756"/>
              <a:gd name="connsiteY3" fmla="*/ 250031 h 516731"/>
              <a:gd name="connsiteX4" fmla="*/ 207169 w 2240756"/>
              <a:gd name="connsiteY4" fmla="*/ 247650 h 516731"/>
              <a:gd name="connsiteX5" fmla="*/ 145256 w 2240756"/>
              <a:gd name="connsiteY5" fmla="*/ 240506 h 516731"/>
              <a:gd name="connsiteX6" fmla="*/ 104775 w 2240756"/>
              <a:gd name="connsiteY6" fmla="*/ 230981 h 516731"/>
              <a:gd name="connsiteX7" fmla="*/ 78581 w 2240756"/>
              <a:gd name="connsiteY7" fmla="*/ 221456 h 516731"/>
              <a:gd name="connsiteX8" fmla="*/ 52388 w 2240756"/>
              <a:gd name="connsiteY8" fmla="*/ 202406 h 516731"/>
              <a:gd name="connsiteX9" fmla="*/ 28575 w 2240756"/>
              <a:gd name="connsiteY9" fmla="*/ 195263 h 516731"/>
              <a:gd name="connsiteX10" fmla="*/ 14288 w 2240756"/>
              <a:gd name="connsiteY10" fmla="*/ 195263 h 516731"/>
              <a:gd name="connsiteX11" fmla="*/ 4763 w 2240756"/>
              <a:gd name="connsiteY11" fmla="*/ 200025 h 516731"/>
              <a:gd name="connsiteX12" fmla="*/ 0 w 2240756"/>
              <a:gd name="connsiteY12" fmla="*/ 216694 h 516731"/>
              <a:gd name="connsiteX13" fmla="*/ 9525 w 2240756"/>
              <a:gd name="connsiteY13" fmla="*/ 238125 h 516731"/>
              <a:gd name="connsiteX14" fmla="*/ 47625 w 2240756"/>
              <a:gd name="connsiteY14" fmla="*/ 288131 h 516731"/>
              <a:gd name="connsiteX15" fmla="*/ 97631 w 2240756"/>
              <a:gd name="connsiteY15" fmla="*/ 342900 h 516731"/>
              <a:gd name="connsiteX16" fmla="*/ 157163 w 2240756"/>
              <a:gd name="connsiteY16" fmla="*/ 400050 h 516731"/>
              <a:gd name="connsiteX17" fmla="*/ 211931 w 2240756"/>
              <a:gd name="connsiteY17" fmla="*/ 442913 h 516731"/>
              <a:gd name="connsiteX18" fmla="*/ 250031 w 2240756"/>
              <a:gd name="connsiteY18" fmla="*/ 466725 h 516731"/>
              <a:gd name="connsiteX19" fmla="*/ 297656 w 2240756"/>
              <a:gd name="connsiteY19" fmla="*/ 495300 h 516731"/>
              <a:gd name="connsiteX20" fmla="*/ 335756 w 2240756"/>
              <a:gd name="connsiteY20" fmla="*/ 514350 h 516731"/>
              <a:gd name="connsiteX21" fmla="*/ 345281 w 2240756"/>
              <a:gd name="connsiteY21" fmla="*/ 516731 h 516731"/>
              <a:gd name="connsiteX22" fmla="*/ 361950 w 2240756"/>
              <a:gd name="connsiteY22" fmla="*/ 516731 h 516731"/>
              <a:gd name="connsiteX23" fmla="*/ 438150 w 2240756"/>
              <a:gd name="connsiteY23" fmla="*/ 492919 h 516731"/>
              <a:gd name="connsiteX24" fmla="*/ 535781 w 2240756"/>
              <a:gd name="connsiteY24" fmla="*/ 457200 h 516731"/>
              <a:gd name="connsiteX25" fmla="*/ 604838 w 2240756"/>
              <a:gd name="connsiteY25" fmla="*/ 426244 h 516731"/>
              <a:gd name="connsiteX26" fmla="*/ 681038 w 2240756"/>
              <a:gd name="connsiteY26" fmla="*/ 407194 h 516731"/>
              <a:gd name="connsiteX27" fmla="*/ 835819 w 2240756"/>
              <a:gd name="connsiteY27" fmla="*/ 376238 h 516731"/>
              <a:gd name="connsiteX28" fmla="*/ 1064419 w 2240756"/>
              <a:gd name="connsiteY28" fmla="*/ 338138 h 516731"/>
              <a:gd name="connsiteX29" fmla="*/ 1250156 w 2240756"/>
              <a:gd name="connsiteY29" fmla="*/ 297656 h 516731"/>
              <a:gd name="connsiteX30" fmla="*/ 1459706 w 2240756"/>
              <a:gd name="connsiteY30" fmla="*/ 276225 h 516731"/>
              <a:gd name="connsiteX31" fmla="*/ 1676400 w 2240756"/>
              <a:gd name="connsiteY31" fmla="*/ 259556 h 516731"/>
              <a:gd name="connsiteX32" fmla="*/ 1833563 w 2240756"/>
              <a:gd name="connsiteY32" fmla="*/ 252413 h 516731"/>
              <a:gd name="connsiteX33" fmla="*/ 1959769 w 2240756"/>
              <a:gd name="connsiteY33" fmla="*/ 252413 h 516731"/>
              <a:gd name="connsiteX34" fmla="*/ 2114550 w 2240756"/>
              <a:gd name="connsiteY34" fmla="*/ 245269 h 516731"/>
              <a:gd name="connsiteX35" fmla="*/ 2188369 w 2240756"/>
              <a:gd name="connsiteY35" fmla="*/ 235744 h 516731"/>
              <a:gd name="connsiteX36" fmla="*/ 2207419 w 2240756"/>
              <a:gd name="connsiteY36" fmla="*/ 226219 h 516731"/>
              <a:gd name="connsiteX37" fmla="*/ 2224088 w 2240756"/>
              <a:gd name="connsiteY37" fmla="*/ 207169 h 516731"/>
              <a:gd name="connsiteX38" fmla="*/ 2240756 w 2240756"/>
              <a:gd name="connsiteY38" fmla="*/ 176213 h 516731"/>
              <a:gd name="connsiteX39" fmla="*/ 2240756 w 2240756"/>
              <a:gd name="connsiteY39" fmla="*/ 157163 h 516731"/>
              <a:gd name="connsiteX40" fmla="*/ 2231231 w 2240756"/>
              <a:gd name="connsiteY40" fmla="*/ 133350 h 516731"/>
              <a:gd name="connsiteX41" fmla="*/ 2216944 w 2240756"/>
              <a:gd name="connsiteY41" fmla="*/ 114300 h 516731"/>
              <a:gd name="connsiteX42" fmla="*/ 2195513 w 2240756"/>
              <a:gd name="connsiteY42" fmla="*/ 95250 h 516731"/>
              <a:gd name="connsiteX43" fmla="*/ 2147888 w 2240756"/>
              <a:gd name="connsiteY43" fmla="*/ 66675 h 516731"/>
              <a:gd name="connsiteX44" fmla="*/ 2081213 w 2240756"/>
              <a:gd name="connsiteY44" fmla="*/ 30956 h 516731"/>
              <a:gd name="connsiteX45" fmla="*/ 2009775 w 2240756"/>
              <a:gd name="connsiteY45" fmla="*/ 7144 h 516731"/>
              <a:gd name="connsiteX46" fmla="*/ 1950244 w 2240756"/>
              <a:gd name="connsiteY46" fmla="*/ 0 h 516731"/>
              <a:gd name="connsiteX47" fmla="*/ 1916906 w 2240756"/>
              <a:gd name="connsiteY47" fmla="*/ 7144 h 516731"/>
              <a:gd name="connsiteX48" fmla="*/ 1826419 w 2240756"/>
              <a:gd name="connsiteY48" fmla="*/ 35719 h 516731"/>
              <a:gd name="connsiteX49" fmla="*/ 1657350 w 2240756"/>
              <a:gd name="connsiteY49" fmla="*/ 69056 h 516731"/>
              <a:gd name="connsiteX50" fmla="*/ 1462088 w 2240756"/>
              <a:gd name="connsiteY50" fmla="*/ 97631 h 516731"/>
              <a:gd name="connsiteX51" fmla="*/ 1250156 w 2240756"/>
              <a:gd name="connsiteY51" fmla="*/ 116681 h 516731"/>
              <a:gd name="connsiteX52" fmla="*/ 1035844 w 2240756"/>
              <a:gd name="connsiteY52" fmla="*/ 161925 h 516731"/>
              <a:gd name="connsiteX53" fmla="*/ 797719 w 2240756"/>
              <a:gd name="connsiteY53" fmla="*/ 202406 h 516731"/>
              <a:gd name="connsiteX54" fmla="*/ 650081 w 2240756"/>
              <a:gd name="connsiteY54" fmla="*/ 226219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40756" h="516731">
                <a:moveTo>
                  <a:pt x="650081" y="226219"/>
                </a:moveTo>
                <a:lnTo>
                  <a:pt x="497681" y="242888"/>
                </a:lnTo>
                <a:lnTo>
                  <a:pt x="390525" y="250031"/>
                </a:lnTo>
                <a:lnTo>
                  <a:pt x="292894" y="250031"/>
                </a:lnTo>
                <a:lnTo>
                  <a:pt x="207169" y="247650"/>
                </a:lnTo>
                <a:lnTo>
                  <a:pt x="145256" y="240506"/>
                </a:lnTo>
                <a:lnTo>
                  <a:pt x="104775" y="230981"/>
                </a:lnTo>
                <a:lnTo>
                  <a:pt x="78581" y="221456"/>
                </a:lnTo>
                <a:lnTo>
                  <a:pt x="52388" y="202406"/>
                </a:lnTo>
                <a:lnTo>
                  <a:pt x="28575" y="195263"/>
                </a:lnTo>
                <a:lnTo>
                  <a:pt x="14288" y="195263"/>
                </a:lnTo>
                <a:lnTo>
                  <a:pt x="4763" y="200025"/>
                </a:lnTo>
                <a:lnTo>
                  <a:pt x="0" y="216694"/>
                </a:lnTo>
                <a:lnTo>
                  <a:pt x="9525" y="238125"/>
                </a:lnTo>
                <a:lnTo>
                  <a:pt x="47625" y="288131"/>
                </a:lnTo>
                <a:lnTo>
                  <a:pt x="97631" y="342900"/>
                </a:lnTo>
                <a:lnTo>
                  <a:pt x="157163" y="400050"/>
                </a:lnTo>
                <a:lnTo>
                  <a:pt x="211931" y="442913"/>
                </a:lnTo>
                <a:lnTo>
                  <a:pt x="250031" y="466725"/>
                </a:lnTo>
                <a:lnTo>
                  <a:pt x="297656" y="495300"/>
                </a:lnTo>
                <a:lnTo>
                  <a:pt x="335756" y="514350"/>
                </a:lnTo>
                <a:lnTo>
                  <a:pt x="345281" y="516731"/>
                </a:lnTo>
                <a:lnTo>
                  <a:pt x="361950" y="516731"/>
                </a:lnTo>
                <a:lnTo>
                  <a:pt x="438150" y="492919"/>
                </a:lnTo>
                <a:lnTo>
                  <a:pt x="535781" y="457200"/>
                </a:lnTo>
                <a:lnTo>
                  <a:pt x="604838" y="426244"/>
                </a:lnTo>
                <a:lnTo>
                  <a:pt x="681038" y="407194"/>
                </a:lnTo>
                <a:lnTo>
                  <a:pt x="835819" y="376238"/>
                </a:lnTo>
                <a:lnTo>
                  <a:pt x="1064419" y="338138"/>
                </a:lnTo>
                <a:lnTo>
                  <a:pt x="1250156" y="297656"/>
                </a:lnTo>
                <a:lnTo>
                  <a:pt x="1459706" y="276225"/>
                </a:lnTo>
                <a:lnTo>
                  <a:pt x="1676400" y="259556"/>
                </a:lnTo>
                <a:lnTo>
                  <a:pt x="1833563" y="252413"/>
                </a:lnTo>
                <a:lnTo>
                  <a:pt x="1959769" y="252413"/>
                </a:lnTo>
                <a:lnTo>
                  <a:pt x="2114550" y="245269"/>
                </a:lnTo>
                <a:lnTo>
                  <a:pt x="2188369" y="235744"/>
                </a:lnTo>
                <a:lnTo>
                  <a:pt x="2207419" y="226219"/>
                </a:lnTo>
                <a:lnTo>
                  <a:pt x="2224088" y="207169"/>
                </a:lnTo>
                <a:lnTo>
                  <a:pt x="2240756" y="176213"/>
                </a:lnTo>
                <a:lnTo>
                  <a:pt x="2240756" y="157163"/>
                </a:lnTo>
                <a:lnTo>
                  <a:pt x="2231231" y="133350"/>
                </a:lnTo>
                <a:lnTo>
                  <a:pt x="2216944" y="114300"/>
                </a:lnTo>
                <a:lnTo>
                  <a:pt x="2195513" y="95250"/>
                </a:lnTo>
                <a:lnTo>
                  <a:pt x="2147888" y="66675"/>
                </a:lnTo>
                <a:lnTo>
                  <a:pt x="2081213" y="30956"/>
                </a:lnTo>
                <a:lnTo>
                  <a:pt x="2009775" y="7144"/>
                </a:lnTo>
                <a:lnTo>
                  <a:pt x="1950244" y="0"/>
                </a:lnTo>
                <a:lnTo>
                  <a:pt x="1916906" y="7144"/>
                </a:lnTo>
                <a:lnTo>
                  <a:pt x="1826419" y="35719"/>
                </a:lnTo>
                <a:lnTo>
                  <a:pt x="1657350" y="69056"/>
                </a:lnTo>
                <a:lnTo>
                  <a:pt x="1462088" y="97631"/>
                </a:lnTo>
                <a:lnTo>
                  <a:pt x="1250156" y="116681"/>
                </a:lnTo>
                <a:lnTo>
                  <a:pt x="1035844" y="161925"/>
                </a:lnTo>
                <a:lnTo>
                  <a:pt x="797719" y="202406"/>
                </a:lnTo>
                <a:lnTo>
                  <a:pt x="650081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AB429EA7-4397-47F1-A0A4-11A1F5866AF4}"/>
              </a:ext>
            </a:extLst>
          </p:cNvPr>
          <p:cNvSpPr/>
          <p:nvPr/>
        </p:nvSpPr>
        <p:spPr>
          <a:xfrm>
            <a:off x="4732338" y="3252788"/>
            <a:ext cx="2030412" cy="488950"/>
          </a:xfrm>
          <a:custGeom>
            <a:avLst/>
            <a:gdLst>
              <a:gd name="connsiteX0" fmla="*/ 859631 w 2031206"/>
              <a:gd name="connsiteY0" fmla="*/ 150018 h 488156"/>
              <a:gd name="connsiteX1" fmla="*/ 623887 w 2031206"/>
              <a:gd name="connsiteY1" fmla="*/ 197643 h 488156"/>
              <a:gd name="connsiteX2" fmla="*/ 526256 w 2031206"/>
              <a:gd name="connsiteY2" fmla="*/ 216693 h 488156"/>
              <a:gd name="connsiteX3" fmla="*/ 428625 w 2031206"/>
              <a:gd name="connsiteY3" fmla="*/ 230981 h 488156"/>
              <a:gd name="connsiteX4" fmla="*/ 361950 w 2031206"/>
              <a:gd name="connsiteY4" fmla="*/ 240506 h 488156"/>
              <a:gd name="connsiteX5" fmla="*/ 302419 w 2031206"/>
              <a:gd name="connsiteY5" fmla="*/ 245268 h 488156"/>
              <a:gd name="connsiteX6" fmla="*/ 252412 w 2031206"/>
              <a:gd name="connsiteY6" fmla="*/ 242887 h 488156"/>
              <a:gd name="connsiteX7" fmla="*/ 200025 w 2031206"/>
              <a:gd name="connsiteY7" fmla="*/ 235743 h 488156"/>
              <a:gd name="connsiteX8" fmla="*/ 154781 w 2031206"/>
              <a:gd name="connsiteY8" fmla="*/ 221456 h 488156"/>
              <a:gd name="connsiteX9" fmla="*/ 119062 w 2031206"/>
              <a:gd name="connsiteY9" fmla="*/ 207168 h 488156"/>
              <a:gd name="connsiteX10" fmla="*/ 85725 w 2031206"/>
              <a:gd name="connsiteY10" fmla="*/ 192881 h 488156"/>
              <a:gd name="connsiteX11" fmla="*/ 33337 w 2031206"/>
              <a:gd name="connsiteY11" fmla="*/ 164306 h 488156"/>
              <a:gd name="connsiteX12" fmla="*/ 11906 w 2031206"/>
              <a:gd name="connsiteY12" fmla="*/ 159543 h 488156"/>
              <a:gd name="connsiteX13" fmla="*/ 2381 w 2031206"/>
              <a:gd name="connsiteY13" fmla="*/ 161925 h 488156"/>
              <a:gd name="connsiteX14" fmla="*/ 0 w 2031206"/>
              <a:gd name="connsiteY14" fmla="*/ 169068 h 488156"/>
              <a:gd name="connsiteX15" fmla="*/ 0 w 2031206"/>
              <a:gd name="connsiteY15" fmla="*/ 185737 h 488156"/>
              <a:gd name="connsiteX16" fmla="*/ 14287 w 2031206"/>
              <a:gd name="connsiteY16" fmla="*/ 228600 h 488156"/>
              <a:gd name="connsiteX17" fmla="*/ 42862 w 2031206"/>
              <a:gd name="connsiteY17" fmla="*/ 280987 h 488156"/>
              <a:gd name="connsiteX18" fmla="*/ 69056 w 2031206"/>
              <a:gd name="connsiteY18" fmla="*/ 323850 h 488156"/>
              <a:gd name="connsiteX19" fmla="*/ 97631 w 2031206"/>
              <a:gd name="connsiteY19" fmla="*/ 364331 h 488156"/>
              <a:gd name="connsiteX20" fmla="*/ 133350 w 2031206"/>
              <a:gd name="connsiteY20" fmla="*/ 404812 h 488156"/>
              <a:gd name="connsiteX21" fmla="*/ 176212 w 2031206"/>
              <a:gd name="connsiteY21" fmla="*/ 440531 h 488156"/>
              <a:gd name="connsiteX22" fmla="*/ 223837 w 2031206"/>
              <a:gd name="connsiteY22" fmla="*/ 466725 h 488156"/>
              <a:gd name="connsiteX23" fmla="*/ 264319 w 2031206"/>
              <a:gd name="connsiteY23" fmla="*/ 483393 h 488156"/>
              <a:gd name="connsiteX24" fmla="*/ 302419 w 2031206"/>
              <a:gd name="connsiteY24" fmla="*/ 488156 h 488156"/>
              <a:gd name="connsiteX25" fmla="*/ 359569 w 2031206"/>
              <a:gd name="connsiteY25" fmla="*/ 466725 h 488156"/>
              <a:gd name="connsiteX26" fmla="*/ 509587 w 2031206"/>
              <a:gd name="connsiteY26" fmla="*/ 411956 h 488156"/>
              <a:gd name="connsiteX27" fmla="*/ 652462 w 2031206"/>
              <a:gd name="connsiteY27" fmla="*/ 371475 h 488156"/>
              <a:gd name="connsiteX28" fmla="*/ 876300 w 2031206"/>
              <a:gd name="connsiteY28" fmla="*/ 323850 h 488156"/>
              <a:gd name="connsiteX29" fmla="*/ 988219 w 2031206"/>
              <a:gd name="connsiteY29" fmla="*/ 302418 h 488156"/>
              <a:gd name="connsiteX30" fmla="*/ 1152525 w 2031206"/>
              <a:gd name="connsiteY30" fmla="*/ 266700 h 488156"/>
              <a:gd name="connsiteX31" fmla="*/ 1343025 w 2031206"/>
              <a:gd name="connsiteY31" fmla="*/ 257175 h 488156"/>
              <a:gd name="connsiteX32" fmla="*/ 1500187 w 2031206"/>
              <a:gd name="connsiteY32" fmla="*/ 240506 h 488156"/>
              <a:gd name="connsiteX33" fmla="*/ 1650206 w 2031206"/>
              <a:gd name="connsiteY33" fmla="*/ 228600 h 488156"/>
              <a:gd name="connsiteX34" fmla="*/ 1781175 w 2031206"/>
              <a:gd name="connsiteY34" fmla="*/ 223837 h 488156"/>
              <a:gd name="connsiteX35" fmla="*/ 1871662 w 2031206"/>
              <a:gd name="connsiteY35" fmla="*/ 221456 h 488156"/>
              <a:gd name="connsiteX36" fmla="*/ 1926431 w 2031206"/>
              <a:gd name="connsiteY36" fmla="*/ 211931 h 488156"/>
              <a:gd name="connsiteX37" fmla="*/ 1971675 w 2031206"/>
              <a:gd name="connsiteY37" fmla="*/ 195262 h 488156"/>
              <a:gd name="connsiteX38" fmla="*/ 2002631 w 2031206"/>
              <a:gd name="connsiteY38" fmla="*/ 180975 h 488156"/>
              <a:gd name="connsiteX39" fmla="*/ 2024062 w 2031206"/>
              <a:gd name="connsiteY39" fmla="*/ 159543 h 488156"/>
              <a:gd name="connsiteX40" fmla="*/ 2031206 w 2031206"/>
              <a:gd name="connsiteY40" fmla="*/ 135731 h 488156"/>
              <a:gd name="connsiteX41" fmla="*/ 2026444 w 2031206"/>
              <a:gd name="connsiteY41" fmla="*/ 114300 h 488156"/>
              <a:gd name="connsiteX42" fmla="*/ 2009775 w 2031206"/>
              <a:gd name="connsiteY42" fmla="*/ 90487 h 488156"/>
              <a:gd name="connsiteX43" fmla="*/ 1983581 w 2031206"/>
              <a:gd name="connsiteY43" fmla="*/ 69056 h 488156"/>
              <a:gd name="connsiteX44" fmla="*/ 1919287 w 2031206"/>
              <a:gd name="connsiteY44" fmla="*/ 35718 h 488156"/>
              <a:gd name="connsiteX45" fmla="*/ 1878806 w 2031206"/>
              <a:gd name="connsiteY45" fmla="*/ 19050 h 488156"/>
              <a:gd name="connsiteX46" fmla="*/ 1826419 w 2031206"/>
              <a:gd name="connsiteY46" fmla="*/ 7143 h 488156"/>
              <a:gd name="connsiteX47" fmla="*/ 1759744 w 2031206"/>
              <a:gd name="connsiteY47" fmla="*/ 0 h 488156"/>
              <a:gd name="connsiteX48" fmla="*/ 1716881 w 2031206"/>
              <a:gd name="connsiteY48" fmla="*/ 9525 h 488156"/>
              <a:gd name="connsiteX49" fmla="*/ 1609725 w 2031206"/>
              <a:gd name="connsiteY49" fmla="*/ 40481 h 488156"/>
              <a:gd name="connsiteX50" fmla="*/ 1528762 w 2031206"/>
              <a:gd name="connsiteY50" fmla="*/ 52387 h 488156"/>
              <a:gd name="connsiteX51" fmla="*/ 1397794 w 2031206"/>
              <a:gd name="connsiteY51" fmla="*/ 66675 h 488156"/>
              <a:gd name="connsiteX52" fmla="*/ 1154906 w 2031206"/>
              <a:gd name="connsiteY52" fmla="*/ 90487 h 488156"/>
              <a:gd name="connsiteX53" fmla="*/ 859631 w 2031206"/>
              <a:gd name="connsiteY53" fmla="*/ 150018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1206" h="488156">
                <a:moveTo>
                  <a:pt x="859631" y="150018"/>
                </a:moveTo>
                <a:lnTo>
                  <a:pt x="623887" y="197643"/>
                </a:lnTo>
                <a:lnTo>
                  <a:pt x="526256" y="216693"/>
                </a:lnTo>
                <a:lnTo>
                  <a:pt x="428625" y="230981"/>
                </a:lnTo>
                <a:lnTo>
                  <a:pt x="361950" y="240506"/>
                </a:lnTo>
                <a:lnTo>
                  <a:pt x="302419" y="245268"/>
                </a:lnTo>
                <a:lnTo>
                  <a:pt x="252412" y="242887"/>
                </a:lnTo>
                <a:lnTo>
                  <a:pt x="200025" y="235743"/>
                </a:lnTo>
                <a:lnTo>
                  <a:pt x="154781" y="221456"/>
                </a:lnTo>
                <a:lnTo>
                  <a:pt x="119062" y="207168"/>
                </a:lnTo>
                <a:lnTo>
                  <a:pt x="85725" y="192881"/>
                </a:lnTo>
                <a:lnTo>
                  <a:pt x="33337" y="164306"/>
                </a:lnTo>
                <a:lnTo>
                  <a:pt x="11906" y="159543"/>
                </a:lnTo>
                <a:lnTo>
                  <a:pt x="2381" y="161925"/>
                </a:lnTo>
                <a:lnTo>
                  <a:pt x="0" y="169068"/>
                </a:lnTo>
                <a:lnTo>
                  <a:pt x="0" y="185737"/>
                </a:lnTo>
                <a:lnTo>
                  <a:pt x="14287" y="228600"/>
                </a:lnTo>
                <a:lnTo>
                  <a:pt x="42862" y="280987"/>
                </a:lnTo>
                <a:lnTo>
                  <a:pt x="69056" y="323850"/>
                </a:lnTo>
                <a:lnTo>
                  <a:pt x="97631" y="364331"/>
                </a:lnTo>
                <a:lnTo>
                  <a:pt x="133350" y="404812"/>
                </a:lnTo>
                <a:lnTo>
                  <a:pt x="176212" y="440531"/>
                </a:lnTo>
                <a:lnTo>
                  <a:pt x="223837" y="466725"/>
                </a:lnTo>
                <a:lnTo>
                  <a:pt x="264319" y="483393"/>
                </a:lnTo>
                <a:lnTo>
                  <a:pt x="302419" y="488156"/>
                </a:lnTo>
                <a:lnTo>
                  <a:pt x="359569" y="466725"/>
                </a:lnTo>
                <a:lnTo>
                  <a:pt x="509587" y="411956"/>
                </a:lnTo>
                <a:lnTo>
                  <a:pt x="652462" y="371475"/>
                </a:lnTo>
                <a:lnTo>
                  <a:pt x="876300" y="323850"/>
                </a:lnTo>
                <a:lnTo>
                  <a:pt x="988219" y="302418"/>
                </a:lnTo>
                <a:lnTo>
                  <a:pt x="1152525" y="266700"/>
                </a:lnTo>
                <a:lnTo>
                  <a:pt x="1343025" y="257175"/>
                </a:lnTo>
                <a:lnTo>
                  <a:pt x="1500187" y="240506"/>
                </a:lnTo>
                <a:lnTo>
                  <a:pt x="1650206" y="228600"/>
                </a:lnTo>
                <a:lnTo>
                  <a:pt x="1781175" y="223837"/>
                </a:lnTo>
                <a:lnTo>
                  <a:pt x="1871662" y="221456"/>
                </a:lnTo>
                <a:lnTo>
                  <a:pt x="1926431" y="211931"/>
                </a:lnTo>
                <a:lnTo>
                  <a:pt x="1971675" y="195262"/>
                </a:lnTo>
                <a:lnTo>
                  <a:pt x="2002631" y="180975"/>
                </a:lnTo>
                <a:lnTo>
                  <a:pt x="2024062" y="159543"/>
                </a:lnTo>
                <a:lnTo>
                  <a:pt x="2031206" y="135731"/>
                </a:lnTo>
                <a:lnTo>
                  <a:pt x="2026444" y="114300"/>
                </a:lnTo>
                <a:lnTo>
                  <a:pt x="2009775" y="90487"/>
                </a:lnTo>
                <a:lnTo>
                  <a:pt x="1983581" y="69056"/>
                </a:lnTo>
                <a:lnTo>
                  <a:pt x="1919287" y="35718"/>
                </a:lnTo>
                <a:lnTo>
                  <a:pt x="1878806" y="19050"/>
                </a:lnTo>
                <a:lnTo>
                  <a:pt x="1826419" y="7143"/>
                </a:lnTo>
                <a:lnTo>
                  <a:pt x="1759744" y="0"/>
                </a:lnTo>
                <a:lnTo>
                  <a:pt x="1716881" y="9525"/>
                </a:lnTo>
                <a:lnTo>
                  <a:pt x="1609725" y="40481"/>
                </a:lnTo>
                <a:lnTo>
                  <a:pt x="1528762" y="52387"/>
                </a:lnTo>
                <a:lnTo>
                  <a:pt x="1397794" y="66675"/>
                </a:lnTo>
                <a:lnTo>
                  <a:pt x="1154906" y="90487"/>
                </a:lnTo>
                <a:lnTo>
                  <a:pt x="859631" y="150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FA896828-8FC2-4609-BBA1-A535D899A1AD}"/>
              </a:ext>
            </a:extLst>
          </p:cNvPr>
          <p:cNvSpPr/>
          <p:nvPr/>
        </p:nvSpPr>
        <p:spPr>
          <a:xfrm>
            <a:off x="4129088" y="4054475"/>
            <a:ext cx="3168650" cy="579438"/>
          </a:xfrm>
          <a:custGeom>
            <a:avLst/>
            <a:gdLst>
              <a:gd name="connsiteX0" fmla="*/ 1050916 w 3168203"/>
              <a:gd name="connsiteY0" fmla="*/ 242123 h 579550"/>
              <a:gd name="connsiteX1" fmla="*/ 1568647 w 3168203"/>
              <a:gd name="connsiteY1" fmla="*/ 151971 h 579550"/>
              <a:gd name="connsiteX2" fmla="*/ 1756678 w 3168203"/>
              <a:gd name="connsiteY2" fmla="*/ 110759 h 579550"/>
              <a:gd name="connsiteX3" fmla="*/ 1970467 w 3168203"/>
              <a:gd name="connsiteY3" fmla="*/ 97880 h 579550"/>
              <a:gd name="connsiteX4" fmla="*/ 2155923 w 3168203"/>
              <a:gd name="connsiteY4" fmla="*/ 87577 h 579550"/>
              <a:gd name="connsiteX5" fmla="*/ 2400622 w 3168203"/>
              <a:gd name="connsiteY5" fmla="*/ 64395 h 579550"/>
              <a:gd name="connsiteX6" fmla="*/ 2598956 w 3168203"/>
              <a:gd name="connsiteY6" fmla="*/ 38637 h 579550"/>
              <a:gd name="connsiteX7" fmla="*/ 2720018 w 3168203"/>
              <a:gd name="connsiteY7" fmla="*/ 15455 h 579550"/>
              <a:gd name="connsiteX8" fmla="*/ 2766382 w 3168203"/>
              <a:gd name="connsiteY8" fmla="*/ 5152 h 579550"/>
              <a:gd name="connsiteX9" fmla="*/ 2779261 w 3168203"/>
              <a:gd name="connsiteY9" fmla="*/ 2576 h 579550"/>
              <a:gd name="connsiteX10" fmla="*/ 2812746 w 3168203"/>
              <a:gd name="connsiteY10" fmla="*/ 0 h 579550"/>
              <a:gd name="connsiteX11" fmla="*/ 2884867 w 3168203"/>
              <a:gd name="connsiteY11" fmla="*/ 15455 h 579550"/>
              <a:gd name="connsiteX12" fmla="*/ 2944110 w 3168203"/>
              <a:gd name="connsiteY12" fmla="*/ 30910 h 579550"/>
              <a:gd name="connsiteX13" fmla="*/ 2987898 w 3168203"/>
              <a:gd name="connsiteY13" fmla="*/ 48940 h 579550"/>
              <a:gd name="connsiteX14" fmla="*/ 3041990 w 3168203"/>
              <a:gd name="connsiteY14" fmla="*/ 72122 h 579550"/>
              <a:gd name="connsiteX15" fmla="*/ 3070323 w 3168203"/>
              <a:gd name="connsiteY15" fmla="*/ 87577 h 579550"/>
              <a:gd name="connsiteX16" fmla="*/ 3090929 w 3168203"/>
              <a:gd name="connsiteY16" fmla="*/ 103031 h 579550"/>
              <a:gd name="connsiteX17" fmla="*/ 3121839 w 3168203"/>
              <a:gd name="connsiteY17" fmla="*/ 128789 h 579550"/>
              <a:gd name="connsiteX18" fmla="*/ 3145021 w 3168203"/>
              <a:gd name="connsiteY18" fmla="*/ 151971 h 579550"/>
              <a:gd name="connsiteX19" fmla="*/ 3157899 w 3168203"/>
              <a:gd name="connsiteY19" fmla="*/ 170001 h 579550"/>
              <a:gd name="connsiteX20" fmla="*/ 3165627 w 3168203"/>
              <a:gd name="connsiteY20" fmla="*/ 188032 h 579550"/>
              <a:gd name="connsiteX21" fmla="*/ 3168203 w 3168203"/>
              <a:gd name="connsiteY21" fmla="*/ 213790 h 579550"/>
              <a:gd name="connsiteX22" fmla="*/ 3163051 w 3168203"/>
              <a:gd name="connsiteY22" fmla="*/ 242123 h 579550"/>
              <a:gd name="connsiteX23" fmla="*/ 3147596 w 3168203"/>
              <a:gd name="connsiteY23" fmla="*/ 267881 h 579550"/>
              <a:gd name="connsiteX24" fmla="*/ 3121839 w 3168203"/>
              <a:gd name="connsiteY24" fmla="*/ 283336 h 579550"/>
              <a:gd name="connsiteX25" fmla="*/ 3072899 w 3168203"/>
              <a:gd name="connsiteY25" fmla="*/ 296214 h 579550"/>
              <a:gd name="connsiteX26" fmla="*/ 3005929 w 3168203"/>
              <a:gd name="connsiteY26" fmla="*/ 301366 h 579550"/>
              <a:gd name="connsiteX27" fmla="*/ 2920928 w 3168203"/>
              <a:gd name="connsiteY27" fmla="*/ 298790 h 579550"/>
              <a:gd name="connsiteX28" fmla="*/ 2781836 w 3168203"/>
              <a:gd name="connsiteY28" fmla="*/ 285911 h 579550"/>
              <a:gd name="connsiteX29" fmla="*/ 2598956 w 3168203"/>
              <a:gd name="connsiteY29" fmla="*/ 273032 h 579550"/>
              <a:gd name="connsiteX30" fmla="*/ 2410925 w 3168203"/>
              <a:gd name="connsiteY30" fmla="*/ 267881 h 579550"/>
              <a:gd name="connsiteX31" fmla="*/ 2222893 w 3168203"/>
              <a:gd name="connsiteY31" fmla="*/ 273032 h 579550"/>
              <a:gd name="connsiteX32" fmla="*/ 1936982 w 3168203"/>
              <a:gd name="connsiteY32" fmla="*/ 283336 h 579550"/>
              <a:gd name="connsiteX33" fmla="*/ 1725769 w 3168203"/>
              <a:gd name="connsiteY33" fmla="*/ 293639 h 579550"/>
              <a:gd name="connsiteX34" fmla="*/ 1558343 w 3168203"/>
              <a:gd name="connsiteY34" fmla="*/ 332275 h 579550"/>
              <a:gd name="connsiteX35" fmla="*/ 1316221 w 3168203"/>
              <a:gd name="connsiteY35" fmla="*/ 373488 h 579550"/>
              <a:gd name="connsiteX36" fmla="*/ 1017431 w 3168203"/>
              <a:gd name="connsiteY36" fmla="*/ 425003 h 579550"/>
              <a:gd name="connsiteX37" fmla="*/ 659398 w 3168203"/>
              <a:gd name="connsiteY37" fmla="*/ 499701 h 579550"/>
              <a:gd name="connsiteX38" fmla="*/ 443033 w 3168203"/>
              <a:gd name="connsiteY38" fmla="*/ 556368 h 579550"/>
              <a:gd name="connsiteX39" fmla="*/ 370911 w 3168203"/>
              <a:gd name="connsiteY39" fmla="*/ 579550 h 579550"/>
              <a:gd name="connsiteX40" fmla="*/ 337426 w 3168203"/>
              <a:gd name="connsiteY40" fmla="*/ 569246 h 579550"/>
              <a:gd name="connsiteX41" fmla="*/ 267880 w 3168203"/>
              <a:gd name="connsiteY41" fmla="*/ 525458 h 579550"/>
              <a:gd name="connsiteX42" fmla="*/ 208638 w 3168203"/>
              <a:gd name="connsiteY42" fmla="*/ 484246 h 579550"/>
              <a:gd name="connsiteX43" fmla="*/ 154546 w 3168203"/>
              <a:gd name="connsiteY43" fmla="*/ 435306 h 579550"/>
              <a:gd name="connsiteX44" fmla="*/ 90152 w 3168203"/>
              <a:gd name="connsiteY44" fmla="*/ 365760 h 579550"/>
              <a:gd name="connsiteX45" fmla="*/ 43788 w 3168203"/>
              <a:gd name="connsiteY45" fmla="*/ 309093 h 579550"/>
              <a:gd name="connsiteX46" fmla="*/ 5151 w 3168203"/>
              <a:gd name="connsiteY46" fmla="*/ 249850 h 579550"/>
              <a:gd name="connsiteX47" fmla="*/ 0 w 3168203"/>
              <a:gd name="connsiteY47" fmla="*/ 231820 h 579550"/>
              <a:gd name="connsiteX48" fmla="*/ 2576 w 3168203"/>
              <a:gd name="connsiteY48" fmla="*/ 216365 h 579550"/>
              <a:gd name="connsiteX49" fmla="*/ 18030 w 3168203"/>
              <a:gd name="connsiteY49" fmla="*/ 211214 h 579550"/>
              <a:gd name="connsiteX50" fmla="*/ 30909 w 3168203"/>
              <a:gd name="connsiteY50" fmla="*/ 213790 h 579550"/>
              <a:gd name="connsiteX51" fmla="*/ 77273 w 3168203"/>
              <a:gd name="connsiteY51" fmla="*/ 234396 h 579550"/>
              <a:gd name="connsiteX52" fmla="*/ 144243 w 3168203"/>
              <a:gd name="connsiteY52" fmla="*/ 270457 h 579550"/>
              <a:gd name="connsiteX53" fmla="*/ 244698 w 3168203"/>
              <a:gd name="connsiteY53" fmla="*/ 311669 h 579550"/>
              <a:gd name="connsiteX54" fmla="*/ 291062 w 3168203"/>
              <a:gd name="connsiteY54" fmla="*/ 324548 h 579550"/>
              <a:gd name="connsiteX55" fmla="*/ 345154 w 3168203"/>
              <a:gd name="connsiteY55" fmla="*/ 334851 h 579550"/>
              <a:gd name="connsiteX56" fmla="*/ 419851 w 3168203"/>
              <a:gd name="connsiteY56" fmla="*/ 334851 h 579550"/>
              <a:gd name="connsiteX57" fmla="*/ 649095 w 3168203"/>
              <a:gd name="connsiteY57" fmla="*/ 306517 h 579550"/>
              <a:gd name="connsiteX58" fmla="*/ 1050916 w 3168203"/>
              <a:gd name="connsiteY58" fmla="*/ 242123 h 5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168203" h="579550">
                <a:moveTo>
                  <a:pt x="1050916" y="242123"/>
                </a:moveTo>
                <a:lnTo>
                  <a:pt x="1568647" y="151971"/>
                </a:lnTo>
                <a:lnTo>
                  <a:pt x="1756678" y="110759"/>
                </a:lnTo>
                <a:lnTo>
                  <a:pt x="1970467" y="97880"/>
                </a:lnTo>
                <a:lnTo>
                  <a:pt x="2155923" y="87577"/>
                </a:lnTo>
                <a:lnTo>
                  <a:pt x="2400622" y="64395"/>
                </a:lnTo>
                <a:lnTo>
                  <a:pt x="2598956" y="38637"/>
                </a:lnTo>
                <a:lnTo>
                  <a:pt x="2720018" y="15455"/>
                </a:lnTo>
                <a:lnTo>
                  <a:pt x="2766382" y="5152"/>
                </a:lnTo>
                <a:lnTo>
                  <a:pt x="2779261" y="2576"/>
                </a:lnTo>
                <a:lnTo>
                  <a:pt x="2812746" y="0"/>
                </a:lnTo>
                <a:lnTo>
                  <a:pt x="2884867" y="15455"/>
                </a:lnTo>
                <a:lnTo>
                  <a:pt x="2944110" y="30910"/>
                </a:lnTo>
                <a:lnTo>
                  <a:pt x="2987898" y="48940"/>
                </a:lnTo>
                <a:lnTo>
                  <a:pt x="3041990" y="72122"/>
                </a:lnTo>
                <a:lnTo>
                  <a:pt x="3070323" y="87577"/>
                </a:lnTo>
                <a:lnTo>
                  <a:pt x="3090929" y="103031"/>
                </a:lnTo>
                <a:lnTo>
                  <a:pt x="3121839" y="128789"/>
                </a:lnTo>
                <a:lnTo>
                  <a:pt x="3145021" y="151971"/>
                </a:lnTo>
                <a:lnTo>
                  <a:pt x="3157899" y="170001"/>
                </a:lnTo>
                <a:lnTo>
                  <a:pt x="3165627" y="188032"/>
                </a:lnTo>
                <a:lnTo>
                  <a:pt x="3168203" y="213790"/>
                </a:lnTo>
                <a:lnTo>
                  <a:pt x="3163051" y="242123"/>
                </a:lnTo>
                <a:lnTo>
                  <a:pt x="3147596" y="267881"/>
                </a:lnTo>
                <a:lnTo>
                  <a:pt x="3121839" y="283336"/>
                </a:lnTo>
                <a:lnTo>
                  <a:pt x="3072899" y="296214"/>
                </a:lnTo>
                <a:lnTo>
                  <a:pt x="3005929" y="301366"/>
                </a:lnTo>
                <a:lnTo>
                  <a:pt x="2920928" y="298790"/>
                </a:lnTo>
                <a:lnTo>
                  <a:pt x="2781836" y="285911"/>
                </a:lnTo>
                <a:lnTo>
                  <a:pt x="2598956" y="273032"/>
                </a:lnTo>
                <a:lnTo>
                  <a:pt x="2410925" y="267881"/>
                </a:lnTo>
                <a:lnTo>
                  <a:pt x="2222893" y="273032"/>
                </a:lnTo>
                <a:lnTo>
                  <a:pt x="1936982" y="283336"/>
                </a:lnTo>
                <a:lnTo>
                  <a:pt x="1725769" y="293639"/>
                </a:lnTo>
                <a:lnTo>
                  <a:pt x="1558343" y="332275"/>
                </a:lnTo>
                <a:lnTo>
                  <a:pt x="1316221" y="373488"/>
                </a:lnTo>
                <a:lnTo>
                  <a:pt x="1017431" y="425003"/>
                </a:lnTo>
                <a:lnTo>
                  <a:pt x="659398" y="499701"/>
                </a:lnTo>
                <a:lnTo>
                  <a:pt x="443033" y="556368"/>
                </a:lnTo>
                <a:lnTo>
                  <a:pt x="370911" y="579550"/>
                </a:lnTo>
                <a:lnTo>
                  <a:pt x="337426" y="569246"/>
                </a:lnTo>
                <a:lnTo>
                  <a:pt x="267880" y="525458"/>
                </a:lnTo>
                <a:lnTo>
                  <a:pt x="208638" y="484246"/>
                </a:lnTo>
                <a:lnTo>
                  <a:pt x="154546" y="435306"/>
                </a:lnTo>
                <a:lnTo>
                  <a:pt x="90152" y="365760"/>
                </a:lnTo>
                <a:lnTo>
                  <a:pt x="43788" y="309093"/>
                </a:lnTo>
                <a:lnTo>
                  <a:pt x="5151" y="249850"/>
                </a:lnTo>
                <a:lnTo>
                  <a:pt x="0" y="231820"/>
                </a:lnTo>
                <a:lnTo>
                  <a:pt x="2576" y="216365"/>
                </a:lnTo>
                <a:lnTo>
                  <a:pt x="18030" y="211214"/>
                </a:lnTo>
                <a:lnTo>
                  <a:pt x="30909" y="213790"/>
                </a:lnTo>
                <a:lnTo>
                  <a:pt x="77273" y="234396"/>
                </a:lnTo>
                <a:lnTo>
                  <a:pt x="144243" y="270457"/>
                </a:lnTo>
                <a:lnTo>
                  <a:pt x="244698" y="311669"/>
                </a:lnTo>
                <a:lnTo>
                  <a:pt x="291062" y="324548"/>
                </a:lnTo>
                <a:lnTo>
                  <a:pt x="345154" y="334851"/>
                </a:lnTo>
                <a:lnTo>
                  <a:pt x="419851" y="334851"/>
                </a:lnTo>
                <a:lnTo>
                  <a:pt x="649095" y="306517"/>
                </a:lnTo>
                <a:lnTo>
                  <a:pt x="1050916" y="2421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AEF5D2C5-F7A7-42C8-8457-4A17766B501A}"/>
              </a:ext>
            </a:extLst>
          </p:cNvPr>
          <p:cNvSpPr/>
          <p:nvPr/>
        </p:nvSpPr>
        <p:spPr>
          <a:xfrm rot="16200000">
            <a:off x="3691732" y="3813969"/>
            <a:ext cx="4110037" cy="479425"/>
          </a:xfrm>
          <a:custGeom>
            <a:avLst/>
            <a:gdLst>
              <a:gd name="connsiteX0" fmla="*/ 1006180 w 4109701"/>
              <a:gd name="connsiteY0" fmla="*/ 159765 h 479295"/>
              <a:gd name="connsiteX1" fmla="*/ 1318912 w 4109701"/>
              <a:gd name="connsiteY1" fmla="*/ 166563 h 479295"/>
              <a:gd name="connsiteX2" fmla="*/ 1672434 w 4109701"/>
              <a:gd name="connsiteY2" fmla="*/ 169963 h 479295"/>
              <a:gd name="connsiteX3" fmla="*/ 1866192 w 4109701"/>
              <a:gd name="connsiteY3" fmla="*/ 193757 h 479295"/>
              <a:gd name="connsiteX4" fmla="*/ 2134733 w 4109701"/>
              <a:gd name="connsiteY4" fmla="*/ 190358 h 479295"/>
              <a:gd name="connsiteX5" fmla="*/ 2542644 w 4109701"/>
              <a:gd name="connsiteY5" fmla="*/ 190358 h 479295"/>
              <a:gd name="connsiteX6" fmla="*/ 2831581 w 4109701"/>
              <a:gd name="connsiteY6" fmla="*/ 190358 h 479295"/>
              <a:gd name="connsiteX7" fmla="*/ 3358465 w 4109701"/>
              <a:gd name="connsiteY7" fmla="*/ 190358 h 479295"/>
              <a:gd name="connsiteX8" fmla="*/ 3480839 w 4109701"/>
              <a:gd name="connsiteY8" fmla="*/ 169963 h 479295"/>
              <a:gd name="connsiteX9" fmla="*/ 3616809 w 4109701"/>
              <a:gd name="connsiteY9" fmla="*/ 166563 h 479295"/>
              <a:gd name="connsiteX10" fmla="*/ 3715387 w 4109701"/>
              <a:gd name="connsiteY10" fmla="*/ 156365 h 479295"/>
              <a:gd name="connsiteX11" fmla="*/ 3783373 w 4109701"/>
              <a:gd name="connsiteY11" fmla="*/ 139369 h 479295"/>
              <a:gd name="connsiteX12" fmla="*/ 3837761 w 4109701"/>
              <a:gd name="connsiteY12" fmla="*/ 118974 h 479295"/>
              <a:gd name="connsiteX13" fmla="*/ 3881951 w 4109701"/>
              <a:gd name="connsiteY13" fmla="*/ 91780 h 479295"/>
              <a:gd name="connsiteX14" fmla="*/ 3932940 w 4109701"/>
              <a:gd name="connsiteY14" fmla="*/ 64586 h 479295"/>
              <a:gd name="connsiteX15" fmla="*/ 3994126 w 4109701"/>
              <a:gd name="connsiteY15" fmla="*/ 37392 h 479295"/>
              <a:gd name="connsiteX16" fmla="*/ 4045115 w 4109701"/>
              <a:gd name="connsiteY16" fmla="*/ 16996 h 479295"/>
              <a:gd name="connsiteX17" fmla="*/ 4106302 w 4109701"/>
              <a:gd name="connsiteY17" fmla="*/ 0 h 479295"/>
              <a:gd name="connsiteX18" fmla="*/ 4109701 w 4109701"/>
              <a:gd name="connsiteY18" fmla="*/ 33992 h 479295"/>
              <a:gd name="connsiteX19" fmla="*/ 4058712 w 4109701"/>
              <a:gd name="connsiteY19" fmla="*/ 84981 h 479295"/>
              <a:gd name="connsiteX20" fmla="*/ 4004324 w 4109701"/>
              <a:gd name="connsiteY20" fmla="*/ 149567 h 479295"/>
              <a:gd name="connsiteX21" fmla="*/ 3956735 w 4109701"/>
              <a:gd name="connsiteY21" fmla="*/ 214153 h 479295"/>
              <a:gd name="connsiteX22" fmla="*/ 3919343 w 4109701"/>
              <a:gd name="connsiteY22" fmla="*/ 271940 h 479295"/>
              <a:gd name="connsiteX23" fmla="*/ 3881951 w 4109701"/>
              <a:gd name="connsiteY23" fmla="*/ 336526 h 479295"/>
              <a:gd name="connsiteX24" fmla="*/ 3851358 w 4109701"/>
              <a:gd name="connsiteY24" fmla="*/ 397713 h 479295"/>
              <a:gd name="connsiteX25" fmla="*/ 3827563 w 4109701"/>
              <a:gd name="connsiteY25" fmla="*/ 438504 h 479295"/>
              <a:gd name="connsiteX26" fmla="*/ 3807167 w 4109701"/>
              <a:gd name="connsiteY26" fmla="*/ 462299 h 479295"/>
              <a:gd name="connsiteX27" fmla="*/ 3786772 w 4109701"/>
              <a:gd name="connsiteY27" fmla="*/ 475896 h 479295"/>
              <a:gd name="connsiteX28" fmla="*/ 3766376 w 4109701"/>
              <a:gd name="connsiteY28" fmla="*/ 479295 h 479295"/>
              <a:gd name="connsiteX29" fmla="*/ 3725585 w 4109701"/>
              <a:gd name="connsiteY29" fmla="*/ 458899 h 479295"/>
              <a:gd name="connsiteX30" fmla="*/ 3677996 w 4109701"/>
              <a:gd name="connsiteY30" fmla="*/ 438504 h 479295"/>
              <a:gd name="connsiteX31" fmla="*/ 3620208 w 4109701"/>
              <a:gd name="connsiteY31" fmla="*/ 421508 h 479295"/>
              <a:gd name="connsiteX32" fmla="*/ 3535227 w 4109701"/>
              <a:gd name="connsiteY32" fmla="*/ 414709 h 479295"/>
              <a:gd name="connsiteX33" fmla="*/ 3293880 w 4109701"/>
              <a:gd name="connsiteY33" fmla="*/ 414709 h 479295"/>
              <a:gd name="connsiteX34" fmla="*/ 2705808 w 4109701"/>
              <a:gd name="connsiteY34" fmla="*/ 418108 h 479295"/>
              <a:gd name="connsiteX35" fmla="*/ 2311494 w 4109701"/>
              <a:gd name="connsiteY35" fmla="*/ 414709 h 479295"/>
              <a:gd name="connsiteX36" fmla="*/ 1893386 w 4109701"/>
              <a:gd name="connsiteY36" fmla="*/ 414709 h 479295"/>
              <a:gd name="connsiteX37" fmla="*/ 1427688 w 4109701"/>
              <a:gd name="connsiteY37" fmla="*/ 414709 h 479295"/>
              <a:gd name="connsiteX38" fmla="*/ 1043572 w 4109701"/>
              <a:gd name="connsiteY38" fmla="*/ 414709 h 479295"/>
              <a:gd name="connsiteX39" fmla="*/ 601668 w 4109701"/>
              <a:gd name="connsiteY39" fmla="*/ 414709 h 479295"/>
              <a:gd name="connsiteX40" fmla="*/ 496291 w 4109701"/>
              <a:gd name="connsiteY40" fmla="*/ 407910 h 479295"/>
              <a:gd name="connsiteX41" fmla="*/ 370519 w 4109701"/>
              <a:gd name="connsiteY41" fmla="*/ 390914 h 479295"/>
              <a:gd name="connsiteX42" fmla="*/ 241347 w 4109701"/>
              <a:gd name="connsiteY42" fmla="*/ 363720 h 479295"/>
              <a:gd name="connsiteX43" fmla="*/ 163164 w 4109701"/>
              <a:gd name="connsiteY43" fmla="*/ 339925 h 479295"/>
              <a:gd name="connsiteX44" fmla="*/ 37392 w 4109701"/>
              <a:gd name="connsiteY44" fmla="*/ 295735 h 479295"/>
              <a:gd name="connsiteX45" fmla="*/ 13597 w 4109701"/>
              <a:gd name="connsiteY45" fmla="*/ 285537 h 479295"/>
              <a:gd name="connsiteX46" fmla="*/ 3399 w 4109701"/>
              <a:gd name="connsiteY46" fmla="*/ 275339 h 479295"/>
              <a:gd name="connsiteX47" fmla="*/ 0 w 4109701"/>
              <a:gd name="connsiteY47" fmla="*/ 258343 h 479295"/>
              <a:gd name="connsiteX48" fmla="*/ 10198 w 4109701"/>
              <a:gd name="connsiteY48" fmla="*/ 231149 h 479295"/>
              <a:gd name="connsiteX49" fmla="*/ 27194 w 4109701"/>
              <a:gd name="connsiteY49" fmla="*/ 207354 h 479295"/>
              <a:gd name="connsiteX50" fmla="*/ 37392 w 4109701"/>
              <a:gd name="connsiteY50" fmla="*/ 193757 h 479295"/>
              <a:gd name="connsiteX51" fmla="*/ 64586 w 4109701"/>
              <a:gd name="connsiteY51" fmla="*/ 180160 h 479295"/>
              <a:gd name="connsiteX52" fmla="*/ 108776 w 4109701"/>
              <a:gd name="connsiteY52" fmla="*/ 169963 h 479295"/>
              <a:gd name="connsiteX53" fmla="*/ 183560 w 4109701"/>
              <a:gd name="connsiteY53" fmla="*/ 166563 h 479295"/>
              <a:gd name="connsiteX54" fmla="*/ 465698 w 4109701"/>
              <a:gd name="connsiteY54" fmla="*/ 152966 h 479295"/>
              <a:gd name="connsiteX55" fmla="*/ 635661 w 4109701"/>
              <a:gd name="connsiteY55" fmla="*/ 146168 h 479295"/>
              <a:gd name="connsiteX56" fmla="*/ 1006180 w 4109701"/>
              <a:gd name="connsiteY56" fmla="*/ 159765 h 479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109701" h="479295">
                <a:moveTo>
                  <a:pt x="1006180" y="159765"/>
                </a:moveTo>
                <a:lnTo>
                  <a:pt x="1318912" y="166563"/>
                </a:lnTo>
                <a:lnTo>
                  <a:pt x="1672434" y="169963"/>
                </a:lnTo>
                <a:lnTo>
                  <a:pt x="1866192" y="193757"/>
                </a:lnTo>
                <a:lnTo>
                  <a:pt x="2134733" y="190358"/>
                </a:lnTo>
                <a:lnTo>
                  <a:pt x="2542644" y="190358"/>
                </a:lnTo>
                <a:lnTo>
                  <a:pt x="2831581" y="190358"/>
                </a:lnTo>
                <a:lnTo>
                  <a:pt x="3358465" y="190358"/>
                </a:lnTo>
                <a:lnTo>
                  <a:pt x="3480839" y="169963"/>
                </a:lnTo>
                <a:lnTo>
                  <a:pt x="3616809" y="166563"/>
                </a:lnTo>
                <a:lnTo>
                  <a:pt x="3715387" y="156365"/>
                </a:lnTo>
                <a:lnTo>
                  <a:pt x="3783373" y="139369"/>
                </a:lnTo>
                <a:lnTo>
                  <a:pt x="3837761" y="118974"/>
                </a:lnTo>
                <a:lnTo>
                  <a:pt x="3881951" y="91780"/>
                </a:lnTo>
                <a:lnTo>
                  <a:pt x="3932940" y="64586"/>
                </a:lnTo>
                <a:lnTo>
                  <a:pt x="3994126" y="37392"/>
                </a:lnTo>
                <a:lnTo>
                  <a:pt x="4045115" y="16996"/>
                </a:lnTo>
                <a:lnTo>
                  <a:pt x="4106302" y="0"/>
                </a:lnTo>
                <a:lnTo>
                  <a:pt x="4109701" y="33992"/>
                </a:lnTo>
                <a:lnTo>
                  <a:pt x="4058712" y="84981"/>
                </a:lnTo>
                <a:lnTo>
                  <a:pt x="4004324" y="149567"/>
                </a:lnTo>
                <a:lnTo>
                  <a:pt x="3956735" y="214153"/>
                </a:lnTo>
                <a:lnTo>
                  <a:pt x="3919343" y="271940"/>
                </a:lnTo>
                <a:lnTo>
                  <a:pt x="3881951" y="336526"/>
                </a:lnTo>
                <a:lnTo>
                  <a:pt x="3851358" y="397713"/>
                </a:lnTo>
                <a:lnTo>
                  <a:pt x="3827563" y="438504"/>
                </a:lnTo>
                <a:lnTo>
                  <a:pt x="3807167" y="462299"/>
                </a:lnTo>
                <a:lnTo>
                  <a:pt x="3786772" y="475896"/>
                </a:lnTo>
                <a:lnTo>
                  <a:pt x="3766376" y="479295"/>
                </a:lnTo>
                <a:lnTo>
                  <a:pt x="3725585" y="458899"/>
                </a:lnTo>
                <a:lnTo>
                  <a:pt x="3677996" y="438504"/>
                </a:lnTo>
                <a:lnTo>
                  <a:pt x="3620208" y="421508"/>
                </a:lnTo>
                <a:lnTo>
                  <a:pt x="3535227" y="414709"/>
                </a:lnTo>
                <a:lnTo>
                  <a:pt x="3293880" y="414709"/>
                </a:lnTo>
                <a:lnTo>
                  <a:pt x="2705808" y="418108"/>
                </a:lnTo>
                <a:lnTo>
                  <a:pt x="2311494" y="414709"/>
                </a:lnTo>
                <a:lnTo>
                  <a:pt x="1893386" y="414709"/>
                </a:lnTo>
                <a:lnTo>
                  <a:pt x="1427688" y="414709"/>
                </a:lnTo>
                <a:lnTo>
                  <a:pt x="1043572" y="414709"/>
                </a:lnTo>
                <a:lnTo>
                  <a:pt x="601668" y="414709"/>
                </a:lnTo>
                <a:lnTo>
                  <a:pt x="496291" y="407910"/>
                </a:lnTo>
                <a:lnTo>
                  <a:pt x="370519" y="390914"/>
                </a:lnTo>
                <a:lnTo>
                  <a:pt x="241347" y="363720"/>
                </a:lnTo>
                <a:lnTo>
                  <a:pt x="163164" y="339925"/>
                </a:lnTo>
                <a:lnTo>
                  <a:pt x="37392" y="295735"/>
                </a:lnTo>
                <a:lnTo>
                  <a:pt x="13597" y="285537"/>
                </a:lnTo>
                <a:lnTo>
                  <a:pt x="3399" y="275339"/>
                </a:lnTo>
                <a:lnTo>
                  <a:pt x="0" y="258343"/>
                </a:lnTo>
                <a:lnTo>
                  <a:pt x="10198" y="231149"/>
                </a:lnTo>
                <a:lnTo>
                  <a:pt x="27194" y="207354"/>
                </a:lnTo>
                <a:lnTo>
                  <a:pt x="37392" y="193757"/>
                </a:lnTo>
                <a:lnTo>
                  <a:pt x="64586" y="180160"/>
                </a:lnTo>
                <a:lnTo>
                  <a:pt x="108776" y="169963"/>
                </a:lnTo>
                <a:lnTo>
                  <a:pt x="183560" y="166563"/>
                </a:lnTo>
                <a:lnTo>
                  <a:pt x="465698" y="152966"/>
                </a:lnTo>
                <a:lnTo>
                  <a:pt x="635661" y="146168"/>
                </a:lnTo>
                <a:lnTo>
                  <a:pt x="1006180" y="15976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5A7B22-044C-40F6-9257-E9A52F419BBE}"/>
              </a:ext>
            </a:extLst>
          </p:cNvPr>
          <p:cNvGrpSpPr>
            <a:grpSpLocks/>
          </p:cNvGrpSpPr>
          <p:nvPr/>
        </p:nvGrpSpPr>
        <p:grpSpPr bwMode="auto">
          <a:xfrm>
            <a:off x="2613025" y="1646238"/>
            <a:ext cx="4695825" cy="4464050"/>
            <a:chOff x="2754313" y="1797050"/>
            <a:chExt cx="4695825" cy="4464050"/>
          </a:xfrm>
        </p:grpSpPr>
        <p:sp>
          <p:nvSpPr>
            <p:cNvPr id="11" name="フリーフォーム 152">
              <a:extLst>
                <a:ext uri="{FF2B5EF4-FFF2-40B4-BE49-F238E27FC236}">
                  <a16:creationId xmlns:a16="http://schemas.microsoft.com/office/drawing/2014/main" id="{CD91CBE8-7E16-419B-B833-4EB8C1462BAD}"/>
                </a:ext>
              </a:extLst>
            </p:cNvPr>
            <p:cNvSpPr/>
            <p:nvPr/>
          </p:nvSpPr>
          <p:spPr>
            <a:xfrm rot="16200000">
              <a:off x="3382169" y="2034381"/>
              <a:ext cx="588963" cy="1787525"/>
            </a:xfrm>
            <a:custGeom>
              <a:avLst/>
              <a:gdLst>
                <a:gd name="connsiteX0" fmla="*/ 157163 w 588169"/>
                <a:gd name="connsiteY0" fmla="*/ 762000 h 1788319"/>
                <a:gd name="connsiteX1" fmla="*/ 180975 w 588169"/>
                <a:gd name="connsiteY1" fmla="*/ 847725 h 1788319"/>
                <a:gd name="connsiteX2" fmla="*/ 204788 w 588169"/>
                <a:gd name="connsiteY2" fmla="*/ 945357 h 1788319"/>
                <a:gd name="connsiteX3" fmla="*/ 271463 w 588169"/>
                <a:gd name="connsiteY3" fmla="*/ 1288257 h 1788319"/>
                <a:gd name="connsiteX4" fmla="*/ 309563 w 588169"/>
                <a:gd name="connsiteY4" fmla="*/ 1464469 h 1788319"/>
                <a:gd name="connsiteX5" fmla="*/ 342900 w 588169"/>
                <a:gd name="connsiteY5" fmla="*/ 1607344 h 1788319"/>
                <a:gd name="connsiteX6" fmla="*/ 364332 w 588169"/>
                <a:gd name="connsiteY6" fmla="*/ 1683544 h 1788319"/>
                <a:gd name="connsiteX7" fmla="*/ 376238 w 588169"/>
                <a:gd name="connsiteY7" fmla="*/ 1716882 h 1788319"/>
                <a:gd name="connsiteX8" fmla="*/ 388144 w 588169"/>
                <a:gd name="connsiteY8" fmla="*/ 1740694 h 1788319"/>
                <a:gd name="connsiteX9" fmla="*/ 400050 w 588169"/>
                <a:gd name="connsiteY9" fmla="*/ 1759744 h 1788319"/>
                <a:gd name="connsiteX10" fmla="*/ 409575 w 588169"/>
                <a:gd name="connsiteY10" fmla="*/ 1771650 h 1788319"/>
                <a:gd name="connsiteX11" fmla="*/ 423863 w 588169"/>
                <a:gd name="connsiteY11" fmla="*/ 1781175 h 1788319"/>
                <a:gd name="connsiteX12" fmla="*/ 435769 w 588169"/>
                <a:gd name="connsiteY12" fmla="*/ 1785938 h 1788319"/>
                <a:gd name="connsiteX13" fmla="*/ 457200 w 588169"/>
                <a:gd name="connsiteY13" fmla="*/ 1788319 h 1788319"/>
                <a:gd name="connsiteX14" fmla="*/ 481013 w 588169"/>
                <a:gd name="connsiteY14" fmla="*/ 1783557 h 1788319"/>
                <a:gd name="connsiteX15" fmla="*/ 497682 w 588169"/>
                <a:gd name="connsiteY15" fmla="*/ 1771650 h 1788319"/>
                <a:gd name="connsiteX16" fmla="*/ 519113 w 588169"/>
                <a:gd name="connsiteY16" fmla="*/ 1752600 h 1788319"/>
                <a:gd name="connsiteX17" fmla="*/ 535782 w 588169"/>
                <a:gd name="connsiteY17" fmla="*/ 1731169 h 1788319"/>
                <a:gd name="connsiteX18" fmla="*/ 552450 w 588169"/>
                <a:gd name="connsiteY18" fmla="*/ 1702594 h 1788319"/>
                <a:gd name="connsiteX19" fmla="*/ 566738 w 588169"/>
                <a:gd name="connsiteY19" fmla="*/ 1666875 h 1788319"/>
                <a:gd name="connsiteX20" fmla="*/ 576263 w 588169"/>
                <a:gd name="connsiteY20" fmla="*/ 1631157 h 1788319"/>
                <a:gd name="connsiteX21" fmla="*/ 585788 w 588169"/>
                <a:gd name="connsiteY21" fmla="*/ 1581150 h 1788319"/>
                <a:gd name="connsiteX22" fmla="*/ 588169 w 588169"/>
                <a:gd name="connsiteY22" fmla="*/ 1538288 h 1788319"/>
                <a:gd name="connsiteX23" fmla="*/ 585788 w 588169"/>
                <a:gd name="connsiteY23" fmla="*/ 1509713 h 1788319"/>
                <a:gd name="connsiteX24" fmla="*/ 573882 w 588169"/>
                <a:gd name="connsiteY24" fmla="*/ 1490663 h 1788319"/>
                <a:gd name="connsiteX25" fmla="*/ 547688 w 588169"/>
                <a:gd name="connsiteY25" fmla="*/ 1457325 h 1788319"/>
                <a:gd name="connsiteX26" fmla="*/ 521494 w 588169"/>
                <a:gd name="connsiteY26" fmla="*/ 1419225 h 1788319"/>
                <a:gd name="connsiteX27" fmla="*/ 492919 w 588169"/>
                <a:gd name="connsiteY27" fmla="*/ 1371600 h 1788319"/>
                <a:gd name="connsiteX28" fmla="*/ 471488 w 588169"/>
                <a:gd name="connsiteY28" fmla="*/ 1304925 h 1788319"/>
                <a:gd name="connsiteX29" fmla="*/ 450057 w 588169"/>
                <a:gd name="connsiteY29" fmla="*/ 1209675 h 1788319"/>
                <a:gd name="connsiteX30" fmla="*/ 435769 w 588169"/>
                <a:gd name="connsiteY30" fmla="*/ 1121569 h 1788319"/>
                <a:gd name="connsiteX31" fmla="*/ 383382 w 588169"/>
                <a:gd name="connsiteY31" fmla="*/ 954882 h 1788319"/>
                <a:gd name="connsiteX32" fmla="*/ 338138 w 588169"/>
                <a:gd name="connsiteY32" fmla="*/ 771525 h 1788319"/>
                <a:gd name="connsiteX33" fmla="*/ 307182 w 588169"/>
                <a:gd name="connsiteY33" fmla="*/ 642938 h 1788319"/>
                <a:gd name="connsiteX34" fmla="*/ 288132 w 588169"/>
                <a:gd name="connsiteY34" fmla="*/ 547688 h 1788319"/>
                <a:gd name="connsiteX35" fmla="*/ 264319 w 588169"/>
                <a:gd name="connsiteY35" fmla="*/ 402432 h 1788319"/>
                <a:gd name="connsiteX36" fmla="*/ 254794 w 588169"/>
                <a:gd name="connsiteY36" fmla="*/ 359569 h 1788319"/>
                <a:gd name="connsiteX37" fmla="*/ 252413 w 588169"/>
                <a:gd name="connsiteY37" fmla="*/ 326232 h 1788319"/>
                <a:gd name="connsiteX38" fmla="*/ 252413 w 588169"/>
                <a:gd name="connsiteY38" fmla="*/ 288132 h 1788319"/>
                <a:gd name="connsiteX39" fmla="*/ 257175 w 588169"/>
                <a:gd name="connsiteY39" fmla="*/ 245269 h 1788319"/>
                <a:gd name="connsiteX40" fmla="*/ 269082 w 588169"/>
                <a:gd name="connsiteY40" fmla="*/ 197644 h 1788319"/>
                <a:gd name="connsiteX41" fmla="*/ 283369 w 588169"/>
                <a:gd name="connsiteY41" fmla="*/ 152400 h 1788319"/>
                <a:gd name="connsiteX42" fmla="*/ 321469 w 588169"/>
                <a:gd name="connsiteY42" fmla="*/ 78582 h 1788319"/>
                <a:gd name="connsiteX43" fmla="*/ 340519 w 588169"/>
                <a:gd name="connsiteY43" fmla="*/ 40482 h 1788319"/>
                <a:gd name="connsiteX44" fmla="*/ 342900 w 588169"/>
                <a:gd name="connsiteY44" fmla="*/ 26194 h 1788319"/>
                <a:gd name="connsiteX45" fmla="*/ 342900 w 588169"/>
                <a:gd name="connsiteY45" fmla="*/ 14288 h 1788319"/>
                <a:gd name="connsiteX46" fmla="*/ 340519 w 588169"/>
                <a:gd name="connsiteY46" fmla="*/ 4763 h 1788319"/>
                <a:gd name="connsiteX47" fmla="*/ 338138 w 588169"/>
                <a:gd name="connsiteY47" fmla="*/ 0 h 1788319"/>
                <a:gd name="connsiteX48" fmla="*/ 330994 w 588169"/>
                <a:gd name="connsiteY48" fmla="*/ 0 h 1788319"/>
                <a:gd name="connsiteX49" fmla="*/ 314325 w 588169"/>
                <a:gd name="connsiteY49" fmla="*/ 2382 h 1788319"/>
                <a:gd name="connsiteX50" fmla="*/ 271463 w 588169"/>
                <a:gd name="connsiteY50" fmla="*/ 23813 h 1788319"/>
                <a:gd name="connsiteX51" fmla="*/ 219075 w 588169"/>
                <a:gd name="connsiteY51" fmla="*/ 64294 h 1788319"/>
                <a:gd name="connsiteX52" fmla="*/ 159544 w 588169"/>
                <a:gd name="connsiteY52" fmla="*/ 114300 h 1788319"/>
                <a:gd name="connsiteX53" fmla="*/ 102394 w 588169"/>
                <a:gd name="connsiteY53" fmla="*/ 171450 h 1788319"/>
                <a:gd name="connsiteX54" fmla="*/ 42863 w 588169"/>
                <a:gd name="connsiteY54" fmla="*/ 233363 h 1788319"/>
                <a:gd name="connsiteX55" fmla="*/ 21432 w 588169"/>
                <a:gd name="connsiteY55" fmla="*/ 264319 h 1788319"/>
                <a:gd name="connsiteX56" fmla="*/ 7144 w 588169"/>
                <a:gd name="connsiteY56" fmla="*/ 295275 h 1788319"/>
                <a:gd name="connsiteX57" fmla="*/ 0 w 588169"/>
                <a:gd name="connsiteY57" fmla="*/ 326232 h 1788319"/>
                <a:gd name="connsiteX58" fmla="*/ 0 w 588169"/>
                <a:gd name="connsiteY58" fmla="*/ 345282 h 1788319"/>
                <a:gd name="connsiteX59" fmla="*/ 9525 w 588169"/>
                <a:gd name="connsiteY59" fmla="*/ 376238 h 1788319"/>
                <a:gd name="connsiteX60" fmla="*/ 40482 w 588169"/>
                <a:gd name="connsiteY60" fmla="*/ 435769 h 1788319"/>
                <a:gd name="connsiteX61" fmla="*/ 88107 w 588169"/>
                <a:gd name="connsiteY61" fmla="*/ 545307 h 1788319"/>
                <a:gd name="connsiteX62" fmla="*/ 133350 w 588169"/>
                <a:gd name="connsiteY62" fmla="*/ 676275 h 1788319"/>
                <a:gd name="connsiteX63" fmla="*/ 157163 w 588169"/>
                <a:gd name="connsiteY63" fmla="*/ 762000 h 178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8169" h="1788319">
                  <a:moveTo>
                    <a:pt x="157163" y="762000"/>
                  </a:moveTo>
                  <a:lnTo>
                    <a:pt x="180975" y="847725"/>
                  </a:lnTo>
                  <a:lnTo>
                    <a:pt x="204788" y="945357"/>
                  </a:lnTo>
                  <a:lnTo>
                    <a:pt x="271463" y="1288257"/>
                  </a:lnTo>
                  <a:lnTo>
                    <a:pt x="309563" y="1464469"/>
                  </a:lnTo>
                  <a:lnTo>
                    <a:pt x="342900" y="1607344"/>
                  </a:lnTo>
                  <a:lnTo>
                    <a:pt x="364332" y="1683544"/>
                  </a:lnTo>
                  <a:lnTo>
                    <a:pt x="376238" y="1716882"/>
                  </a:lnTo>
                  <a:lnTo>
                    <a:pt x="388144" y="1740694"/>
                  </a:lnTo>
                  <a:lnTo>
                    <a:pt x="400050" y="1759744"/>
                  </a:lnTo>
                  <a:lnTo>
                    <a:pt x="409575" y="1771650"/>
                  </a:lnTo>
                  <a:lnTo>
                    <a:pt x="423863" y="1781175"/>
                  </a:lnTo>
                  <a:lnTo>
                    <a:pt x="435769" y="1785938"/>
                  </a:lnTo>
                  <a:lnTo>
                    <a:pt x="457200" y="1788319"/>
                  </a:lnTo>
                  <a:lnTo>
                    <a:pt x="481013" y="1783557"/>
                  </a:lnTo>
                  <a:lnTo>
                    <a:pt x="497682" y="1771650"/>
                  </a:lnTo>
                  <a:lnTo>
                    <a:pt x="519113" y="1752600"/>
                  </a:lnTo>
                  <a:lnTo>
                    <a:pt x="535782" y="1731169"/>
                  </a:lnTo>
                  <a:lnTo>
                    <a:pt x="552450" y="1702594"/>
                  </a:lnTo>
                  <a:lnTo>
                    <a:pt x="566738" y="1666875"/>
                  </a:lnTo>
                  <a:lnTo>
                    <a:pt x="576263" y="1631157"/>
                  </a:lnTo>
                  <a:lnTo>
                    <a:pt x="585788" y="1581150"/>
                  </a:lnTo>
                  <a:lnTo>
                    <a:pt x="588169" y="1538288"/>
                  </a:lnTo>
                  <a:lnTo>
                    <a:pt x="585788" y="1509713"/>
                  </a:lnTo>
                  <a:lnTo>
                    <a:pt x="573882" y="1490663"/>
                  </a:lnTo>
                  <a:lnTo>
                    <a:pt x="547688" y="1457325"/>
                  </a:lnTo>
                  <a:lnTo>
                    <a:pt x="521494" y="1419225"/>
                  </a:lnTo>
                  <a:lnTo>
                    <a:pt x="492919" y="1371600"/>
                  </a:lnTo>
                  <a:lnTo>
                    <a:pt x="471488" y="1304925"/>
                  </a:lnTo>
                  <a:lnTo>
                    <a:pt x="450057" y="1209675"/>
                  </a:lnTo>
                  <a:lnTo>
                    <a:pt x="435769" y="1121569"/>
                  </a:lnTo>
                  <a:lnTo>
                    <a:pt x="383382" y="954882"/>
                  </a:lnTo>
                  <a:lnTo>
                    <a:pt x="338138" y="771525"/>
                  </a:lnTo>
                  <a:lnTo>
                    <a:pt x="307182" y="642938"/>
                  </a:lnTo>
                  <a:lnTo>
                    <a:pt x="288132" y="547688"/>
                  </a:lnTo>
                  <a:lnTo>
                    <a:pt x="264319" y="402432"/>
                  </a:lnTo>
                  <a:lnTo>
                    <a:pt x="254794" y="359569"/>
                  </a:lnTo>
                  <a:lnTo>
                    <a:pt x="252413" y="326232"/>
                  </a:lnTo>
                  <a:lnTo>
                    <a:pt x="252413" y="288132"/>
                  </a:lnTo>
                  <a:lnTo>
                    <a:pt x="257175" y="245269"/>
                  </a:lnTo>
                  <a:lnTo>
                    <a:pt x="269082" y="197644"/>
                  </a:lnTo>
                  <a:lnTo>
                    <a:pt x="283369" y="152400"/>
                  </a:lnTo>
                  <a:lnTo>
                    <a:pt x="321469" y="78582"/>
                  </a:lnTo>
                  <a:lnTo>
                    <a:pt x="340519" y="40482"/>
                  </a:lnTo>
                  <a:lnTo>
                    <a:pt x="342900" y="26194"/>
                  </a:lnTo>
                  <a:lnTo>
                    <a:pt x="342900" y="14288"/>
                  </a:lnTo>
                  <a:lnTo>
                    <a:pt x="340519" y="4763"/>
                  </a:lnTo>
                  <a:lnTo>
                    <a:pt x="338138" y="0"/>
                  </a:lnTo>
                  <a:lnTo>
                    <a:pt x="330994" y="0"/>
                  </a:lnTo>
                  <a:lnTo>
                    <a:pt x="314325" y="2382"/>
                  </a:lnTo>
                  <a:lnTo>
                    <a:pt x="271463" y="23813"/>
                  </a:lnTo>
                  <a:lnTo>
                    <a:pt x="219075" y="64294"/>
                  </a:lnTo>
                  <a:lnTo>
                    <a:pt x="159544" y="114300"/>
                  </a:lnTo>
                  <a:lnTo>
                    <a:pt x="102394" y="171450"/>
                  </a:lnTo>
                  <a:lnTo>
                    <a:pt x="42863" y="233363"/>
                  </a:lnTo>
                  <a:lnTo>
                    <a:pt x="21432" y="264319"/>
                  </a:lnTo>
                  <a:lnTo>
                    <a:pt x="7144" y="295275"/>
                  </a:lnTo>
                  <a:lnTo>
                    <a:pt x="0" y="326232"/>
                  </a:lnTo>
                  <a:lnTo>
                    <a:pt x="0" y="345282"/>
                  </a:lnTo>
                  <a:lnTo>
                    <a:pt x="9525" y="376238"/>
                  </a:lnTo>
                  <a:lnTo>
                    <a:pt x="40482" y="435769"/>
                  </a:lnTo>
                  <a:lnTo>
                    <a:pt x="88107" y="545307"/>
                  </a:lnTo>
                  <a:lnTo>
                    <a:pt x="133350" y="676275"/>
                  </a:lnTo>
                  <a:lnTo>
                    <a:pt x="157163" y="762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49">
              <a:extLst>
                <a:ext uri="{FF2B5EF4-FFF2-40B4-BE49-F238E27FC236}">
                  <a16:creationId xmlns:a16="http://schemas.microsoft.com/office/drawing/2014/main" id="{EC563AFC-2D50-4B38-8BF0-975B6056BEC8}"/>
                </a:ext>
              </a:extLst>
            </p:cNvPr>
            <p:cNvSpPr/>
            <p:nvPr/>
          </p:nvSpPr>
          <p:spPr>
            <a:xfrm rot="16200000">
              <a:off x="1661319" y="3632994"/>
              <a:ext cx="4264025" cy="592138"/>
            </a:xfrm>
            <a:custGeom>
              <a:avLst/>
              <a:gdLst>
                <a:gd name="connsiteX0" fmla="*/ 1229591 w 4263736"/>
                <a:gd name="connsiteY0" fmla="*/ 138545 h 592282"/>
                <a:gd name="connsiteX1" fmla="*/ 1676400 w 4263736"/>
                <a:gd name="connsiteY1" fmla="*/ 148936 h 592282"/>
                <a:gd name="connsiteX2" fmla="*/ 1863436 w 4263736"/>
                <a:gd name="connsiteY2" fmla="*/ 152400 h 592282"/>
                <a:gd name="connsiteX3" fmla="*/ 2047009 w 4263736"/>
                <a:gd name="connsiteY3" fmla="*/ 173182 h 592282"/>
                <a:gd name="connsiteX4" fmla="*/ 2317173 w 4263736"/>
                <a:gd name="connsiteY4" fmla="*/ 173182 h 592282"/>
                <a:gd name="connsiteX5" fmla="*/ 2594263 w 4263736"/>
                <a:gd name="connsiteY5" fmla="*/ 180109 h 592282"/>
                <a:gd name="connsiteX6" fmla="*/ 2989118 w 4263736"/>
                <a:gd name="connsiteY6" fmla="*/ 193963 h 592282"/>
                <a:gd name="connsiteX7" fmla="*/ 3224645 w 4263736"/>
                <a:gd name="connsiteY7" fmla="*/ 221672 h 592282"/>
                <a:gd name="connsiteX8" fmla="*/ 3460173 w 4263736"/>
                <a:gd name="connsiteY8" fmla="*/ 232063 h 592282"/>
                <a:gd name="connsiteX9" fmla="*/ 3643745 w 4263736"/>
                <a:gd name="connsiteY9" fmla="*/ 242454 h 592282"/>
                <a:gd name="connsiteX10" fmla="*/ 3896591 w 4263736"/>
                <a:gd name="connsiteY10" fmla="*/ 259772 h 592282"/>
                <a:gd name="connsiteX11" fmla="*/ 3938154 w 4263736"/>
                <a:gd name="connsiteY11" fmla="*/ 259772 h 592282"/>
                <a:gd name="connsiteX12" fmla="*/ 3958936 w 4263736"/>
                <a:gd name="connsiteY12" fmla="*/ 252845 h 592282"/>
                <a:gd name="connsiteX13" fmla="*/ 3990109 w 4263736"/>
                <a:gd name="connsiteY13" fmla="*/ 238991 h 592282"/>
                <a:gd name="connsiteX14" fmla="*/ 4059382 w 4263736"/>
                <a:gd name="connsiteY14" fmla="*/ 173182 h 592282"/>
                <a:gd name="connsiteX15" fmla="*/ 4135582 w 4263736"/>
                <a:gd name="connsiteY15" fmla="*/ 76200 h 592282"/>
                <a:gd name="connsiteX16" fmla="*/ 4170218 w 4263736"/>
                <a:gd name="connsiteY16" fmla="*/ 34636 h 592282"/>
                <a:gd name="connsiteX17" fmla="*/ 4197927 w 4263736"/>
                <a:gd name="connsiteY17" fmla="*/ 10391 h 592282"/>
                <a:gd name="connsiteX18" fmla="*/ 4208318 w 4263736"/>
                <a:gd name="connsiteY18" fmla="*/ 3463 h 592282"/>
                <a:gd name="connsiteX19" fmla="*/ 4225636 w 4263736"/>
                <a:gd name="connsiteY19" fmla="*/ 0 h 592282"/>
                <a:gd name="connsiteX20" fmla="*/ 4239491 w 4263736"/>
                <a:gd name="connsiteY20" fmla="*/ 3463 h 592282"/>
                <a:gd name="connsiteX21" fmla="*/ 4246418 w 4263736"/>
                <a:gd name="connsiteY21" fmla="*/ 10391 h 592282"/>
                <a:gd name="connsiteX22" fmla="*/ 4256809 w 4263736"/>
                <a:gd name="connsiteY22" fmla="*/ 24245 h 592282"/>
                <a:gd name="connsiteX23" fmla="*/ 4263736 w 4263736"/>
                <a:gd name="connsiteY23" fmla="*/ 58882 h 592282"/>
                <a:gd name="connsiteX24" fmla="*/ 4263736 w 4263736"/>
                <a:gd name="connsiteY24" fmla="*/ 103909 h 592282"/>
                <a:gd name="connsiteX25" fmla="*/ 4260273 w 4263736"/>
                <a:gd name="connsiteY25" fmla="*/ 148936 h 592282"/>
                <a:gd name="connsiteX26" fmla="*/ 4242954 w 4263736"/>
                <a:gd name="connsiteY26" fmla="*/ 221672 h 592282"/>
                <a:gd name="connsiteX27" fmla="*/ 4215245 w 4263736"/>
                <a:gd name="connsiteY27" fmla="*/ 301336 h 592282"/>
                <a:gd name="connsiteX28" fmla="*/ 4163291 w 4263736"/>
                <a:gd name="connsiteY28" fmla="*/ 415636 h 592282"/>
                <a:gd name="connsiteX29" fmla="*/ 4145973 w 4263736"/>
                <a:gd name="connsiteY29" fmla="*/ 446809 h 592282"/>
                <a:gd name="connsiteX30" fmla="*/ 4107873 w 4263736"/>
                <a:gd name="connsiteY30" fmla="*/ 498763 h 592282"/>
                <a:gd name="connsiteX31" fmla="*/ 4076700 w 4263736"/>
                <a:gd name="connsiteY31" fmla="*/ 533400 h 592282"/>
                <a:gd name="connsiteX32" fmla="*/ 4038600 w 4263736"/>
                <a:gd name="connsiteY32" fmla="*/ 568036 h 592282"/>
                <a:gd name="connsiteX33" fmla="*/ 4007427 w 4263736"/>
                <a:gd name="connsiteY33" fmla="*/ 588818 h 592282"/>
                <a:gd name="connsiteX34" fmla="*/ 3979718 w 4263736"/>
                <a:gd name="connsiteY34" fmla="*/ 592282 h 592282"/>
                <a:gd name="connsiteX35" fmla="*/ 3955473 w 4263736"/>
                <a:gd name="connsiteY35" fmla="*/ 592282 h 592282"/>
                <a:gd name="connsiteX36" fmla="*/ 3931227 w 4263736"/>
                <a:gd name="connsiteY36" fmla="*/ 574963 h 592282"/>
                <a:gd name="connsiteX37" fmla="*/ 3906982 w 4263736"/>
                <a:gd name="connsiteY37" fmla="*/ 554182 h 592282"/>
                <a:gd name="connsiteX38" fmla="*/ 3855027 w 4263736"/>
                <a:gd name="connsiteY38" fmla="*/ 519545 h 592282"/>
                <a:gd name="connsiteX39" fmla="*/ 3806536 w 4263736"/>
                <a:gd name="connsiteY39" fmla="*/ 491836 h 592282"/>
                <a:gd name="connsiteX40" fmla="*/ 3778827 w 4263736"/>
                <a:gd name="connsiteY40" fmla="*/ 481445 h 592282"/>
                <a:gd name="connsiteX41" fmla="*/ 3647209 w 4263736"/>
                <a:gd name="connsiteY41" fmla="*/ 464127 h 592282"/>
                <a:gd name="connsiteX42" fmla="*/ 3387436 w 4263736"/>
                <a:gd name="connsiteY42" fmla="*/ 443345 h 592282"/>
                <a:gd name="connsiteX43" fmla="*/ 3266209 w 4263736"/>
                <a:gd name="connsiteY43" fmla="*/ 439882 h 592282"/>
                <a:gd name="connsiteX44" fmla="*/ 3013363 w 4263736"/>
                <a:gd name="connsiteY44" fmla="*/ 415636 h 592282"/>
                <a:gd name="connsiteX45" fmla="*/ 2680854 w 4263736"/>
                <a:gd name="connsiteY45" fmla="*/ 401782 h 592282"/>
                <a:gd name="connsiteX46" fmla="*/ 2178627 w 4263736"/>
                <a:gd name="connsiteY46" fmla="*/ 374072 h 592282"/>
                <a:gd name="connsiteX47" fmla="*/ 1922318 w 4263736"/>
                <a:gd name="connsiteY47" fmla="*/ 374072 h 592282"/>
                <a:gd name="connsiteX48" fmla="*/ 1607127 w 4263736"/>
                <a:gd name="connsiteY48" fmla="*/ 367145 h 592282"/>
                <a:gd name="connsiteX49" fmla="*/ 1347354 w 4263736"/>
                <a:gd name="connsiteY49" fmla="*/ 363682 h 592282"/>
                <a:gd name="connsiteX50" fmla="*/ 1039091 w 4263736"/>
                <a:gd name="connsiteY50" fmla="*/ 363682 h 592282"/>
                <a:gd name="connsiteX51" fmla="*/ 675409 w 4263736"/>
                <a:gd name="connsiteY51" fmla="*/ 363682 h 592282"/>
                <a:gd name="connsiteX52" fmla="*/ 363682 w 4263736"/>
                <a:gd name="connsiteY52" fmla="*/ 370609 h 592282"/>
                <a:gd name="connsiteX53" fmla="*/ 287482 w 4263736"/>
                <a:gd name="connsiteY53" fmla="*/ 374072 h 592282"/>
                <a:gd name="connsiteX54" fmla="*/ 238991 w 4263736"/>
                <a:gd name="connsiteY54" fmla="*/ 353291 h 592282"/>
                <a:gd name="connsiteX55" fmla="*/ 162791 w 4263736"/>
                <a:gd name="connsiteY55" fmla="*/ 318654 h 592282"/>
                <a:gd name="connsiteX56" fmla="*/ 110836 w 4263736"/>
                <a:gd name="connsiteY56" fmla="*/ 294409 h 592282"/>
                <a:gd name="connsiteX57" fmla="*/ 72736 w 4263736"/>
                <a:gd name="connsiteY57" fmla="*/ 277091 h 592282"/>
                <a:gd name="connsiteX58" fmla="*/ 38100 w 4263736"/>
                <a:gd name="connsiteY58" fmla="*/ 256309 h 592282"/>
                <a:gd name="connsiteX59" fmla="*/ 17318 w 4263736"/>
                <a:gd name="connsiteY59" fmla="*/ 238991 h 592282"/>
                <a:gd name="connsiteX60" fmla="*/ 6927 w 4263736"/>
                <a:gd name="connsiteY60" fmla="*/ 221672 h 592282"/>
                <a:gd name="connsiteX61" fmla="*/ 0 w 4263736"/>
                <a:gd name="connsiteY61" fmla="*/ 204354 h 592282"/>
                <a:gd name="connsiteX62" fmla="*/ 0 w 4263736"/>
                <a:gd name="connsiteY62" fmla="*/ 176645 h 592282"/>
                <a:gd name="connsiteX63" fmla="*/ 10391 w 4263736"/>
                <a:gd name="connsiteY63" fmla="*/ 145472 h 592282"/>
                <a:gd name="connsiteX64" fmla="*/ 24245 w 4263736"/>
                <a:gd name="connsiteY64" fmla="*/ 124691 h 592282"/>
                <a:gd name="connsiteX65" fmla="*/ 574963 w 4263736"/>
                <a:gd name="connsiteY65" fmla="*/ 124691 h 592282"/>
                <a:gd name="connsiteX66" fmla="*/ 796636 w 4263736"/>
                <a:gd name="connsiteY66" fmla="*/ 131618 h 592282"/>
                <a:gd name="connsiteX67" fmla="*/ 1229591 w 4263736"/>
                <a:gd name="connsiteY67" fmla="*/ 138545 h 5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263736" h="592282">
                  <a:moveTo>
                    <a:pt x="1229591" y="138545"/>
                  </a:moveTo>
                  <a:lnTo>
                    <a:pt x="1676400" y="148936"/>
                  </a:lnTo>
                  <a:lnTo>
                    <a:pt x="1863436" y="152400"/>
                  </a:lnTo>
                  <a:lnTo>
                    <a:pt x="2047009" y="173182"/>
                  </a:lnTo>
                  <a:lnTo>
                    <a:pt x="2317173" y="173182"/>
                  </a:lnTo>
                  <a:lnTo>
                    <a:pt x="2594263" y="180109"/>
                  </a:lnTo>
                  <a:lnTo>
                    <a:pt x="2989118" y="193963"/>
                  </a:lnTo>
                  <a:lnTo>
                    <a:pt x="3224645" y="221672"/>
                  </a:lnTo>
                  <a:lnTo>
                    <a:pt x="3460173" y="232063"/>
                  </a:lnTo>
                  <a:lnTo>
                    <a:pt x="3643745" y="242454"/>
                  </a:lnTo>
                  <a:lnTo>
                    <a:pt x="3896591" y="259772"/>
                  </a:lnTo>
                  <a:lnTo>
                    <a:pt x="3938154" y="259772"/>
                  </a:lnTo>
                  <a:lnTo>
                    <a:pt x="3958936" y="252845"/>
                  </a:lnTo>
                  <a:lnTo>
                    <a:pt x="3990109" y="238991"/>
                  </a:lnTo>
                  <a:lnTo>
                    <a:pt x="4059382" y="173182"/>
                  </a:lnTo>
                  <a:lnTo>
                    <a:pt x="4135582" y="76200"/>
                  </a:lnTo>
                  <a:lnTo>
                    <a:pt x="4170218" y="34636"/>
                  </a:lnTo>
                  <a:lnTo>
                    <a:pt x="4197927" y="10391"/>
                  </a:lnTo>
                  <a:lnTo>
                    <a:pt x="4208318" y="3463"/>
                  </a:lnTo>
                  <a:lnTo>
                    <a:pt x="4225636" y="0"/>
                  </a:lnTo>
                  <a:lnTo>
                    <a:pt x="4239491" y="3463"/>
                  </a:lnTo>
                  <a:lnTo>
                    <a:pt x="4246418" y="10391"/>
                  </a:lnTo>
                  <a:lnTo>
                    <a:pt x="4256809" y="24245"/>
                  </a:lnTo>
                  <a:lnTo>
                    <a:pt x="4263736" y="58882"/>
                  </a:lnTo>
                  <a:lnTo>
                    <a:pt x="4263736" y="103909"/>
                  </a:lnTo>
                  <a:lnTo>
                    <a:pt x="4260273" y="148936"/>
                  </a:lnTo>
                  <a:lnTo>
                    <a:pt x="4242954" y="221672"/>
                  </a:lnTo>
                  <a:lnTo>
                    <a:pt x="4215245" y="301336"/>
                  </a:lnTo>
                  <a:lnTo>
                    <a:pt x="4163291" y="415636"/>
                  </a:lnTo>
                  <a:lnTo>
                    <a:pt x="4145973" y="446809"/>
                  </a:lnTo>
                  <a:lnTo>
                    <a:pt x="4107873" y="498763"/>
                  </a:lnTo>
                  <a:lnTo>
                    <a:pt x="4076700" y="533400"/>
                  </a:lnTo>
                  <a:lnTo>
                    <a:pt x="4038600" y="568036"/>
                  </a:lnTo>
                  <a:lnTo>
                    <a:pt x="4007427" y="588818"/>
                  </a:lnTo>
                  <a:lnTo>
                    <a:pt x="3979718" y="592282"/>
                  </a:lnTo>
                  <a:lnTo>
                    <a:pt x="3955473" y="592282"/>
                  </a:lnTo>
                  <a:lnTo>
                    <a:pt x="3931227" y="574963"/>
                  </a:lnTo>
                  <a:lnTo>
                    <a:pt x="3906982" y="554182"/>
                  </a:lnTo>
                  <a:lnTo>
                    <a:pt x="3855027" y="519545"/>
                  </a:lnTo>
                  <a:lnTo>
                    <a:pt x="3806536" y="491836"/>
                  </a:lnTo>
                  <a:lnTo>
                    <a:pt x="3778827" y="481445"/>
                  </a:lnTo>
                  <a:lnTo>
                    <a:pt x="3647209" y="464127"/>
                  </a:lnTo>
                  <a:lnTo>
                    <a:pt x="3387436" y="443345"/>
                  </a:lnTo>
                  <a:lnTo>
                    <a:pt x="3266209" y="439882"/>
                  </a:lnTo>
                  <a:lnTo>
                    <a:pt x="3013363" y="415636"/>
                  </a:lnTo>
                  <a:lnTo>
                    <a:pt x="2680854" y="401782"/>
                  </a:lnTo>
                  <a:lnTo>
                    <a:pt x="2178627" y="374072"/>
                  </a:lnTo>
                  <a:lnTo>
                    <a:pt x="1922318" y="374072"/>
                  </a:lnTo>
                  <a:lnTo>
                    <a:pt x="1607127" y="367145"/>
                  </a:lnTo>
                  <a:lnTo>
                    <a:pt x="1347354" y="363682"/>
                  </a:lnTo>
                  <a:lnTo>
                    <a:pt x="1039091" y="363682"/>
                  </a:lnTo>
                  <a:lnTo>
                    <a:pt x="675409" y="363682"/>
                  </a:lnTo>
                  <a:lnTo>
                    <a:pt x="363682" y="370609"/>
                  </a:lnTo>
                  <a:lnTo>
                    <a:pt x="287482" y="374072"/>
                  </a:lnTo>
                  <a:lnTo>
                    <a:pt x="238991" y="353291"/>
                  </a:lnTo>
                  <a:lnTo>
                    <a:pt x="162791" y="318654"/>
                  </a:lnTo>
                  <a:lnTo>
                    <a:pt x="110836" y="294409"/>
                  </a:lnTo>
                  <a:lnTo>
                    <a:pt x="72736" y="277091"/>
                  </a:lnTo>
                  <a:lnTo>
                    <a:pt x="38100" y="256309"/>
                  </a:lnTo>
                  <a:lnTo>
                    <a:pt x="17318" y="238991"/>
                  </a:lnTo>
                  <a:lnTo>
                    <a:pt x="6927" y="221672"/>
                  </a:lnTo>
                  <a:lnTo>
                    <a:pt x="0" y="204354"/>
                  </a:lnTo>
                  <a:lnTo>
                    <a:pt x="0" y="176645"/>
                  </a:lnTo>
                  <a:lnTo>
                    <a:pt x="10391" y="145472"/>
                  </a:lnTo>
                  <a:lnTo>
                    <a:pt x="24245" y="124691"/>
                  </a:lnTo>
                  <a:lnTo>
                    <a:pt x="574963" y="124691"/>
                  </a:lnTo>
                  <a:lnTo>
                    <a:pt x="796636" y="131618"/>
                  </a:lnTo>
                  <a:lnTo>
                    <a:pt x="1229591" y="13854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50">
              <a:extLst>
                <a:ext uri="{FF2B5EF4-FFF2-40B4-BE49-F238E27FC236}">
                  <a16:creationId xmlns:a16="http://schemas.microsoft.com/office/drawing/2014/main" id="{4ED5526B-0424-408C-8578-253E4BDFEAF1}"/>
                </a:ext>
              </a:extLst>
            </p:cNvPr>
            <p:cNvSpPr/>
            <p:nvPr/>
          </p:nvSpPr>
          <p:spPr>
            <a:xfrm rot="16200000">
              <a:off x="2980532" y="5341143"/>
              <a:ext cx="744538" cy="688975"/>
            </a:xfrm>
            <a:custGeom>
              <a:avLst/>
              <a:gdLst>
                <a:gd name="connsiteX0" fmla="*/ 678656 w 745331"/>
                <a:gd name="connsiteY0" fmla="*/ 190500 h 688181"/>
                <a:gd name="connsiteX1" fmla="*/ 621506 w 745331"/>
                <a:gd name="connsiteY1" fmla="*/ 323850 h 688181"/>
                <a:gd name="connsiteX2" fmla="*/ 559593 w 745331"/>
                <a:gd name="connsiteY2" fmla="*/ 469106 h 688181"/>
                <a:gd name="connsiteX3" fmla="*/ 545306 w 745331"/>
                <a:gd name="connsiteY3" fmla="*/ 500063 h 688181"/>
                <a:gd name="connsiteX4" fmla="*/ 535781 w 745331"/>
                <a:gd name="connsiteY4" fmla="*/ 523875 h 688181"/>
                <a:gd name="connsiteX5" fmla="*/ 531018 w 745331"/>
                <a:gd name="connsiteY5" fmla="*/ 550069 h 688181"/>
                <a:gd name="connsiteX6" fmla="*/ 535781 w 745331"/>
                <a:gd name="connsiteY6" fmla="*/ 576263 h 688181"/>
                <a:gd name="connsiteX7" fmla="*/ 550068 w 745331"/>
                <a:gd name="connsiteY7" fmla="*/ 597694 h 688181"/>
                <a:gd name="connsiteX8" fmla="*/ 569118 w 745331"/>
                <a:gd name="connsiteY8" fmla="*/ 607219 h 688181"/>
                <a:gd name="connsiteX9" fmla="*/ 597693 w 745331"/>
                <a:gd name="connsiteY9" fmla="*/ 614363 h 688181"/>
                <a:gd name="connsiteX10" fmla="*/ 711993 w 745331"/>
                <a:gd name="connsiteY10" fmla="*/ 621506 h 688181"/>
                <a:gd name="connsiteX11" fmla="*/ 0 w 745331"/>
                <a:gd name="connsiteY11" fmla="*/ 688181 h 688181"/>
                <a:gd name="connsiteX12" fmla="*/ 0 w 745331"/>
                <a:gd name="connsiteY12" fmla="*/ 664369 h 688181"/>
                <a:gd name="connsiteX13" fmla="*/ 9525 w 745331"/>
                <a:gd name="connsiteY13" fmla="*/ 633413 h 688181"/>
                <a:gd name="connsiteX14" fmla="*/ 30956 w 745331"/>
                <a:gd name="connsiteY14" fmla="*/ 604838 h 688181"/>
                <a:gd name="connsiteX15" fmla="*/ 50006 w 745331"/>
                <a:gd name="connsiteY15" fmla="*/ 588169 h 688181"/>
                <a:gd name="connsiteX16" fmla="*/ 95250 w 745331"/>
                <a:gd name="connsiteY16" fmla="*/ 554831 h 688181"/>
                <a:gd name="connsiteX17" fmla="*/ 157162 w 745331"/>
                <a:gd name="connsiteY17" fmla="*/ 519113 h 688181"/>
                <a:gd name="connsiteX18" fmla="*/ 233362 w 745331"/>
                <a:gd name="connsiteY18" fmla="*/ 476250 h 688181"/>
                <a:gd name="connsiteX19" fmla="*/ 261937 w 745331"/>
                <a:gd name="connsiteY19" fmla="*/ 459581 h 688181"/>
                <a:gd name="connsiteX20" fmla="*/ 278606 w 745331"/>
                <a:gd name="connsiteY20" fmla="*/ 450056 h 688181"/>
                <a:gd name="connsiteX21" fmla="*/ 359568 w 745331"/>
                <a:gd name="connsiteY21" fmla="*/ 373856 h 688181"/>
                <a:gd name="connsiteX22" fmla="*/ 478631 w 745331"/>
                <a:gd name="connsiteY22" fmla="*/ 250031 h 688181"/>
                <a:gd name="connsiteX23" fmla="*/ 631031 w 745331"/>
                <a:gd name="connsiteY23" fmla="*/ 80963 h 688181"/>
                <a:gd name="connsiteX24" fmla="*/ 681037 w 745331"/>
                <a:gd name="connsiteY24" fmla="*/ 23813 h 688181"/>
                <a:gd name="connsiteX25" fmla="*/ 688181 w 745331"/>
                <a:gd name="connsiteY25" fmla="*/ 14288 h 688181"/>
                <a:gd name="connsiteX26" fmla="*/ 697706 w 745331"/>
                <a:gd name="connsiteY26" fmla="*/ 7144 h 688181"/>
                <a:gd name="connsiteX27" fmla="*/ 723900 w 745331"/>
                <a:gd name="connsiteY27" fmla="*/ 0 h 688181"/>
                <a:gd name="connsiteX28" fmla="*/ 733425 w 745331"/>
                <a:gd name="connsiteY28" fmla="*/ 2381 h 688181"/>
                <a:gd name="connsiteX29" fmla="*/ 740568 w 745331"/>
                <a:gd name="connsiteY29" fmla="*/ 7144 h 688181"/>
                <a:gd name="connsiteX30" fmla="*/ 745331 w 745331"/>
                <a:gd name="connsiteY30" fmla="*/ 14288 h 688181"/>
                <a:gd name="connsiteX31" fmla="*/ 742950 w 745331"/>
                <a:gd name="connsiteY31" fmla="*/ 28575 h 688181"/>
                <a:gd name="connsiteX32" fmla="*/ 733425 w 745331"/>
                <a:gd name="connsiteY32" fmla="*/ 54769 h 688181"/>
                <a:gd name="connsiteX33" fmla="*/ 678656 w 745331"/>
                <a:gd name="connsiteY33" fmla="*/ 190500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5331" h="688181">
                  <a:moveTo>
                    <a:pt x="678656" y="190500"/>
                  </a:moveTo>
                  <a:lnTo>
                    <a:pt x="621506" y="323850"/>
                  </a:lnTo>
                  <a:lnTo>
                    <a:pt x="559593" y="469106"/>
                  </a:lnTo>
                  <a:lnTo>
                    <a:pt x="545306" y="500063"/>
                  </a:lnTo>
                  <a:lnTo>
                    <a:pt x="535781" y="523875"/>
                  </a:lnTo>
                  <a:lnTo>
                    <a:pt x="531018" y="550069"/>
                  </a:lnTo>
                  <a:lnTo>
                    <a:pt x="535781" y="576263"/>
                  </a:lnTo>
                  <a:lnTo>
                    <a:pt x="550068" y="597694"/>
                  </a:lnTo>
                  <a:lnTo>
                    <a:pt x="569118" y="607219"/>
                  </a:lnTo>
                  <a:lnTo>
                    <a:pt x="597693" y="614363"/>
                  </a:lnTo>
                  <a:lnTo>
                    <a:pt x="711993" y="621506"/>
                  </a:lnTo>
                  <a:lnTo>
                    <a:pt x="0" y="688181"/>
                  </a:lnTo>
                  <a:lnTo>
                    <a:pt x="0" y="664369"/>
                  </a:lnTo>
                  <a:lnTo>
                    <a:pt x="9525" y="633413"/>
                  </a:lnTo>
                  <a:lnTo>
                    <a:pt x="30956" y="604838"/>
                  </a:lnTo>
                  <a:lnTo>
                    <a:pt x="50006" y="588169"/>
                  </a:lnTo>
                  <a:lnTo>
                    <a:pt x="95250" y="554831"/>
                  </a:lnTo>
                  <a:lnTo>
                    <a:pt x="157162" y="519113"/>
                  </a:lnTo>
                  <a:lnTo>
                    <a:pt x="233362" y="476250"/>
                  </a:lnTo>
                  <a:lnTo>
                    <a:pt x="261937" y="459581"/>
                  </a:lnTo>
                  <a:lnTo>
                    <a:pt x="278606" y="450056"/>
                  </a:lnTo>
                  <a:lnTo>
                    <a:pt x="359568" y="373856"/>
                  </a:lnTo>
                  <a:lnTo>
                    <a:pt x="478631" y="250031"/>
                  </a:lnTo>
                  <a:lnTo>
                    <a:pt x="631031" y="80963"/>
                  </a:lnTo>
                  <a:lnTo>
                    <a:pt x="681037" y="23813"/>
                  </a:lnTo>
                  <a:lnTo>
                    <a:pt x="688181" y="14288"/>
                  </a:lnTo>
                  <a:lnTo>
                    <a:pt x="697706" y="7144"/>
                  </a:lnTo>
                  <a:lnTo>
                    <a:pt x="723900" y="0"/>
                  </a:lnTo>
                  <a:lnTo>
                    <a:pt x="733425" y="2381"/>
                  </a:lnTo>
                  <a:lnTo>
                    <a:pt x="740568" y="7144"/>
                  </a:lnTo>
                  <a:lnTo>
                    <a:pt x="745331" y="14288"/>
                  </a:lnTo>
                  <a:lnTo>
                    <a:pt x="742950" y="28575"/>
                  </a:lnTo>
                  <a:lnTo>
                    <a:pt x="733425" y="54769"/>
                  </a:lnTo>
                  <a:lnTo>
                    <a:pt x="678656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1">
              <a:extLst>
                <a:ext uri="{FF2B5EF4-FFF2-40B4-BE49-F238E27FC236}">
                  <a16:creationId xmlns:a16="http://schemas.microsoft.com/office/drawing/2014/main" id="{3B44ABB8-F406-45F5-91E8-70D7B23B3812}"/>
                </a:ext>
              </a:extLst>
            </p:cNvPr>
            <p:cNvSpPr/>
            <p:nvPr/>
          </p:nvSpPr>
          <p:spPr>
            <a:xfrm rot="16200000">
              <a:off x="2946400" y="3375025"/>
              <a:ext cx="1236663" cy="1620838"/>
            </a:xfrm>
            <a:custGeom>
              <a:avLst/>
              <a:gdLst>
                <a:gd name="connsiteX0" fmla="*/ 416719 w 1235869"/>
                <a:gd name="connsiteY0" fmla="*/ 652463 h 1621632"/>
                <a:gd name="connsiteX1" fmla="*/ 521494 w 1235869"/>
                <a:gd name="connsiteY1" fmla="*/ 814388 h 1621632"/>
                <a:gd name="connsiteX2" fmla="*/ 590550 w 1235869"/>
                <a:gd name="connsiteY2" fmla="*/ 921544 h 1621632"/>
                <a:gd name="connsiteX3" fmla="*/ 719138 w 1235869"/>
                <a:gd name="connsiteY3" fmla="*/ 1107282 h 1621632"/>
                <a:gd name="connsiteX4" fmla="*/ 828675 w 1235869"/>
                <a:gd name="connsiteY4" fmla="*/ 1226344 h 1621632"/>
                <a:gd name="connsiteX5" fmla="*/ 969169 w 1235869"/>
                <a:gd name="connsiteY5" fmla="*/ 1381125 h 1621632"/>
                <a:gd name="connsiteX6" fmla="*/ 1152525 w 1235869"/>
                <a:gd name="connsiteY6" fmla="*/ 1583532 h 1621632"/>
                <a:gd name="connsiteX7" fmla="*/ 1178719 w 1235869"/>
                <a:gd name="connsiteY7" fmla="*/ 1612107 h 1621632"/>
                <a:gd name="connsiteX8" fmla="*/ 1197769 w 1235869"/>
                <a:gd name="connsiteY8" fmla="*/ 1619250 h 1621632"/>
                <a:gd name="connsiteX9" fmla="*/ 1216819 w 1235869"/>
                <a:gd name="connsiteY9" fmla="*/ 1621632 h 1621632"/>
                <a:gd name="connsiteX10" fmla="*/ 1231107 w 1235869"/>
                <a:gd name="connsiteY10" fmla="*/ 1619250 h 1621632"/>
                <a:gd name="connsiteX11" fmla="*/ 1235869 w 1235869"/>
                <a:gd name="connsiteY11" fmla="*/ 1612107 h 1621632"/>
                <a:gd name="connsiteX12" fmla="*/ 1231107 w 1235869"/>
                <a:gd name="connsiteY12" fmla="*/ 1590675 h 1621632"/>
                <a:gd name="connsiteX13" fmla="*/ 1219200 w 1235869"/>
                <a:gd name="connsiteY13" fmla="*/ 1562100 h 1621632"/>
                <a:gd name="connsiteX14" fmla="*/ 1166813 w 1235869"/>
                <a:gd name="connsiteY14" fmla="*/ 1481138 h 1621632"/>
                <a:gd name="connsiteX15" fmla="*/ 1081088 w 1235869"/>
                <a:gd name="connsiteY15" fmla="*/ 1343025 h 1621632"/>
                <a:gd name="connsiteX16" fmla="*/ 985838 w 1235869"/>
                <a:gd name="connsiteY16" fmla="*/ 1176338 h 1621632"/>
                <a:gd name="connsiteX17" fmla="*/ 942975 w 1235869"/>
                <a:gd name="connsiteY17" fmla="*/ 1100138 h 1621632"/>
                <a:gd name="connsiteX18" fmla="*/ 807244 w 1235869"/>
                <a:gd name="connsiteY18" fmla="*/ 931069 h 1621632"/>
                <a:gd name="connsiteX19" fmla="*/ 709613 w 1235869"/>
                <a:gd name="connsiteY19" fmla="*/ 766763 h 1621632"/>
                <a:gd name="connsiteX20" fmla="*/ 619125 w 1235869"/>
                <a:gd name="connsiteY20" fmla="*/ 609600 h 1621632"/>
                <a:gd name="connsiteX21" fmla="*/ 554832 w 1235869"/>
                <a:gd name="connsiteY21" fmla="*/ 495300 h 1621632"/>
                <a:gd name="connsiteX22" fmla="*/ 504825 w 1235869"/>
                <a:gd name="connsiteY22" fmla="*/ 407194 h 1621632"/>
                <a:gd name="connsiteX23" fmla="*/ 469107 w 1235869"/>
                <a:gd name="connsiteY23" fmla="*/ 345282 h 1621632"/>
                <a:gd name="connsiteX24" fmla="*/ 438150 w 1235869"/>
                <a:gd name="connsiteY24" fmla="*/ 292894 h 1621632"/>
                <a:gd name="connsiteX25" fmla="*/ 428625 w 1235869"/>
                <a:gd name="connsiteY25" fmla="*/ 273844 h 1621632"/>
                <a:gd name="connsiteX26" fmla="*/ 416719 w 1235869"/>
                <a:gd name="connsiteY26" fmla="*/ 228600 h 1621632"/>
                <a:gd name="connsiteX27" fmla="*/ 409575 w 1235869"/>
                <a:gd name="connsiteY27" fmla="*/ 188119 h 1621632"/>
                <a:gd name="connsiteX28" fmla="*/ 411957 w 1235869"/>
                <a:gd name="connsiteY28" fmla="*/ 171450 h 1621632"/>
                <a:gd name="connsiteX29" fmla="*/ 419100 w 1235869"/>
                <a:gd name="connsiteY29" fmla="*/ 154782 h 1621632"/>
                <a:gd name="connsiteX30" fmla="*/ 464344 w 1235869"/>
                <a:gd name="connsiteY30" fmla="*/ 100013 h 1621632"/>
                <a:gd name="connsiteX31" fmla="*/ 507207 w 1235869"/>
                <a:gd name="connsiteY31" fmla="*/ 45244 h 1621632"/>
                <a:gd name="connsiteX32" fmla="*/ 519113 w 1235869"/>
                <a:gd name="connsiteY32" fmla="*/ 28575 h 1621632"/>
                <a:gd name="connsiteX33" fmla="*/ 519113 w 1235869"/>
                <a:gd name="connsiteY33" fmla="*/ 23813 h 1621632"/>
                <a:gd name="connsiteX34" fmla="*/ 519113 w 1235869"/>
                <a:gd name="connsiteY34" fmla="*/ 16669 h 1621632"/>
                <a:gd name="connsiteX35" fmla="*/ 514350 w 1235869"/>
                <a:gd name="connsiteY35" fmla="*/ 7144 h 1621632"/>
                <a:gd name="connsiteX36" fmla="*/ 490538 w 1235869"/>
                <a:gd name="connsiteY36" fmla="*/ 0 h 1621632"/>
                <a:gd name="connsiteX37" fmla="*/ 445294 w 1235869"/>
                <a:gd name="connsiteY37" fmla="*/ 2382 h 1621632"/>
                <a:gd name="connsiteX38" fmla="*/ 407194 w 1235869"/>
                <a:gd name="connsiteY38" fmla="*/ 4763 h 1621632"/>
                <a:gd name="connsiteX39" fmla="*/ 345282 w 1235869"/>
                <a:gd name="connsiteY39" fmla="*/ 21432 h 1621632"/>
                <a:gd name="connsiteX40" fmla="*/ 276225 w 1235869"/>
                <a:gd name="connsiteY40" fmla="*/ 50007 h 1621632"/>
                <a:gd name="connsiteX41" fmla="*/ 202407 w 1235869"/>
                <a:gd name="connsiteY41" fmla="*/ 88107 h 1621632"/>
                <a:gd name="connsiteX42" fmla="*/ 145257 w 1235869"/>
                <a:gd name="connsiteY42" fmla="*/ 121444 h 1621632"/>
                <a:gd name="connsiteX43" fmla="*/ 73819 w 1235869"/>
                <a:gd name="connsiteY43" fmla="*/ 169069 h 1621632"/>
                <a:gd name="connsiteX44" fmla="*/ 50007 w 1235869"/>
                <a:gd name="connsiteY44" fmla="*/ 183357 h 1621632"/>
                <a:gd name="connsiteX45" fmla="*/ 23813 w 1235869"/>
                <a:gd name="connsiteY45" fmla="*/ 197644 h 1621632"/>
                <a:gd name="connsiteX46" fmla="*/ 2382 w 1235869"/>
                <a:gd name="connsiteY46" fmla="*/ 214313 h 1621632"/>
                <a:gd name="connsiteX47" fmla="*/ 0 w 1235869"/>
                <a:gd name="connsiteY47" fmla="*/ 221457 h 1621632"/>
                <a:gd name="connsiteX48" fmla="*/ 0 w 1235869"/>
                <a:gd name="connsiteY48" fmla="*/ 230982 h 1621632"/>
                <a:gd name="connsiteX49" fmla="*/ 4763 w 1235869"/>
                <a:gd name="connsiteY49" fmla="*/ 245269 h 1621632"/>
                <a:gd name="connsiteX50" fmla="*/ 23813 w 1235869"/>
                <a:gd name="connsiteY50" fmla="*/ 261938 h 1621632"/>
                <a:gd name="connsiteX51" fmla="*/ 54769 w 1235869"/>
                <a:gd name="connsiteY51" fmla="*/ 276225 h 1621632"/>
                <a:gd name="connsiteX52" fmla="*/ 107157 w 1235869"/>
                <a:gd name="connsiteY52" fmla="*/ 302419 h 1621632"/>
                <a:gd name="connsiteX53" fmla="*/ 130969 w 1235869"/>
                <a:gd name="connsiteY53" fmla="*/ 316707 h 1621632"/>
                <a:gd name="connsiteX54" fmla="*/ 176213 w 1235869"/>
                <a:gd name="connsiteY54" fmla="*/ 350044 h 1621632"/>
                <a:gd name="connsiteX55" fmla="*/ 221457 w 1235869"/>
                <a:gd name="connsiteY55" fmla="*/ 392907 h 1621632"/>
                <a:gd name="connsiteX56" fmla="*/ 283369 w 1235869"/>
                <a:gd name="connsiteY56" fmla="*/ 461963 h 1621632"/>
                <a:gd name="connsiteX57" fmla="*/ 366713 w 1235869"/>
                <a:gd name="connsiteY57" fmla="*/ 578644 h 1621632"/>
                <a:gd name="connsiteX58" fmla="*/ 416719 w 1235869"/>
                <a:gd name="connsiteY58" fmla="*/ 6524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35869" h="1621632">
                  <a:moveTo>
                    <a:pt x="416719" y="652463"/>
                  </a:moveTo>
                  <a:lnTo>
                    <a:pt x="521494" y="814388"/>
                  </a:lnTo>
                  <a:lnTo>
                    <a:pt x="590550" y="921544"/>
                  </a:lnTo>
                  <a:lnTo>
                    <a:pt x="719138" y="1107282"/>
                  </a:lnTo>
                  <a:lnTo>
                    <a:pt x="828675" y="1226344"/>
                  </a:lnTo>
                  <a:lnTo>
                    <a:pt x="969169" y="1381125"/>
                  </a:lnTo>
                  <a:lnTo>
                    <a:pt x="1152525" y="1583532"/>
                  </a:lnTo>
                  <a:lnTo>
                    <a:pt x="1178719" y="1612107"/>
                  </a:lnTo>
                  <a:lnTo>
                    <a:pt x="1197769" y="1619250"/>
                  </a:lnTo>
                  <a:lnTo>
                    <a:pt x="1216819" y="1621632"/>
                  </a:lnTo>
                  <a:lnTo>
                    <a:pt x="1231107" y="1619250"/>
                  </a:lnTo>
                  <a:lnTo>
                    <a:pt x="1235869" y="1612107"/>
                  </a:lnTo>
                  <a:lnTo>
                    <a:pt x="1231107" y="1590675"/>
                  </a:lnTo>
                  <a:lnTo>
                    <a:pt x="1219200" y="1562100"/>
                  </a:lnTo>
                  <a:lnTo>
                    <a:pt x="1166813" y="1481138"/>
                  </a:lnTo>
                  <a:lnTo>
                    <a:pt x="1081088" y="1343025"/>
                  </a:lnTo>
                  <a:lnTo>
                    <a:pt x="985838" y="1176338"/>
                  </a:lnTo>
                  <a:lnTo>
                    <a:pt x="942975" y="1100138"/>
                  </a:lnTo>
                  <a:lnTo>
                    <a:pt x="807244" y="931069"/>
                  </a:lnTo>
                  <a:lnTo>
                    <a:pt x="709613" y="766763"/>
                  </a:lnTo>
                  <a:lnTo>
                    <a:pt x="619125" y="609600"/>
                  </a:lnTo>
                  <a:lnTo>
                    <a:pt x="554832" y="495300"/>
                  </a:lnTo>
                  <a:lnTo>
                    <a:pt x="504825" y="407194"/>
                  </a:lnTo>
                  <a:lnTo>
                    <a:pt x="469107" y="345282"/>
                  </a:lnTo>
                  <a:lnTo>
                    <a:pt x="438150" y="292894"/>
                  </a:lnTo>
                  <a:lnTo>
                    <a:pt x="428625" y="273844"/>
                  </a:lnTo>
                  <a:lnTo>
                    <a:pt x="416719" y="228600"/>
                  </a:lnTo>
                  <a:lnTo>
                    <a:pt x="409575" y="188119"/>
                  </a:lnTo>
                  <a:lnTo>
                    <a:pt x="411957" y="171450"/>
                  </a:lnTo>
                  <a:lnTo>
                    <a:pt x="419100" y="154782"/>
                  </a:lnTo>
                  <a:lnTo>
                    <a:pt x="464344" y="100013"/>
                  </a:lnTo>
                  <a:lnTo>
                    <a:pt x="507207" y="45244"/>
                  </a:lnTo>
                  <a:lnTo>
                    <a:pt x="519113" y="28575"/>
                  </a:lnTo>
                  <a:lnTo>
                    <a:pt x="519113" y="23813"/>
                  </a:lnTo>
                  <a:lnTo>
                    <a:pt x="519113" y="16669"/>
                  </a:lnTo>
                  <a:lnTo>
                    <a:pt x="514350" y="7144"/>
                  </a:lnTo>
                  <a:lnTo>
                    <a:pt x="490538" y="0"/>
                  </a:lnTo>
                  <a:lnTo>
                    <a:pt x="445294" y="2382"/>
                  </a:lnTo>
                  <a:lnTo>
                    <a:pt x="407194" y="4763"/>
                  </a:lnTo>
                  <a:lnTo>
                    <a:pt x="345282" y="21432"/>
                  </a:lnTo>
                  <a:lnTo>
                    <a:pt x="276225" y="50007"/>
                  </a:lnTo>
                  <a:lnTo>
                    <a:pt x="202407" y="88107"/>
                  </a:lnTo>
                  <a:lnTo>
                    <a:pt x="145257" y="121444"/>
                  </a:lnTo>
                  <a:lnTo>
                    <a:pt x="73819" y="169069"/>
                  </a:lnTo>
                  <a:lnTo>
                    <a:pt x="50007" y="183357"/>
                  </a:lnTo>
                  <a:lnTo>
                    <a:pt x="23813" y="197644"/>
                  </a:lnTo>
                  <a:lnTo>
                    <a:pt x="2382" y="214313"/>
                  </a:lnTo>
                  <a:lnTo>
                    <a:pt x="0" y="221457"/>
                  </a:lnTo>
                  <a:lnTo>
                    <a:pt x="0" y="230982"/>
                  </a:lnTo>
                  <a:lnTo>
                    <a:pt x="4763" y="245269"/>
                  </a:lnTo>
                  <a:lnTo>
                    <a:pt x="23813" y="261938"/>
                  </a:lnTo>
                  <a:lnTo>
                    <a:pt x="54769" y="276225"/>
                  </a:lnTo>
                  <a:lnTo>
                    <a:pt x="107157" y="302419"/>
                  </a:lnTo>
                  <a:lnTo>
                    <a:pt x="130969" y="316707"/>
                  </a:lnTo>
                  <a:lnTo>
                    <a:pt x="176213" y="350044"/>
                  </a:lnTo>
                  <a:lnTo>
                    <a:pt x="221457" y="392907"/>
                  </a:lnTo>
                  <a:lnTo>
                    <a:pt x="283369" y="461963"/>
                  </a:lnTo>
                  <a:lnTo>
                    <a:pt x="366713" y="578644"/>
                  </a:lnTo>
                  <a:lnTo>
                    <a:pt x="416719" y="652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55">
              <a:extLst>
                <a:ext uri="{FF2B5EF4-FFF2-40B4-BE49-F238E27FC236}">
                  <a16:creationId xmlns:a16="http://schemas.microsoft.com/office/drawing/2014/main" id="{33EF4663-C226-4472-83E5-47D159D86D76}"/>
                </a:ext>
              </a:extLst>
            </p:cNvPr>
            <p:cNvSpPr/>
            <p:nvPr/>
          </p:nvSpPr>
          <p:spPr>
            <a:xfrm>
              <a:off x="4548188" y="1843087"/>
              <a:ext cx="2686050" cy="447675"/>
            </a:xfrm>
            <a:custGeom>
              <a:avLst/>
              <a:gdLst>
                <a:gd name="connsiteX0" fmla="*/ 1300162 w 2686050"/>
                <a:gd name="connsiteY0" fmla="*/ 133350 h 447675"/>
                <a:gd name="connsiteX1" fmla="*/ 1016793 w 2686050"/>
                <a:gd name="connsiteY1" fmla="*/ 164306 h 447675"/>
                <a:gd name="connsiteX2" fmla="*/ 809625 w 2686050"/>
                <a:gd name="connsiteY2" fmla="*/ 188118 h 447675"/>
                <a:gd name="connsiteX3" fmla="*/ 445293 w 2686050"/>
                <a:gd name="connsiteY3" fmla="*/ 230981 h 447675"/>
                <a:gd name="connsiteX4" fmla="*/ 345281 w 2686050"/>
                <a:gd name="connsiteY4" fmla="*/ 240506 h 447675"/>
                <a:gd name="connsiteX5" fmla="*/ 314325 w 2686050"/>
                <a:gd name="connsiteY5" fmla="*/ 242887 h 447675"/>
                <a:gd name="connsiteX6" fmla="*/ 285750 w 2686050"/>
                <a:gd name="connsiteY6" fmla="*/ 242887 h 447675"/>
                <a:gd name="connsiteX7" fmla="*/ 259556 w 2686050"/>
                <a:gd name="connsiteY7" fmla="*/ 240506 h 447675"/>
                <a:gd name="connsiteX8" fmla="*/ 221456 w 2686050"/>
                <a:gd name="connsiteY8" fmla="*/ 233362 h 447675"/>
                <a:gd name="connsiteX9" fmla="*/ 178593 w 2686050"/>
                <a:gd name="connsiteY9" fmla="*/ 221456 h 447675"/>
                <a:gd name="connsiteX10" fmla="*/ 140493 w 2686050"/>
                <a:gd name="connsiteY10" fmla="*/ 204787 h 447675"/>
                <a:gd name="connsiteX11" fmla="*/ 116681 w 2686050"/>
                <a:gd name="connsiteY11" fmla="*/ 192881 h 447675"/>
                <a:gd name="connsiteX12" fmla="*/ 78581 w 2686050"/>
                <a:gd name="connsiteY12" fmla="*/ 157162 h 447675"/>
                <a:gd name="connsiteX13" fmla="*/ 59531 w 2686050"/>
                <a:gd name="connsiteY13" fmla="*/ 135731 h 447675"/>
                <a:gd name="connsiteX14" fmla="*/ 40481 w 2686050"/>
                <a:gd name="connsiteY14" fmla="*/ 126206 h 447675"/>
                <a:gd name="connsiteX15" fmla="*/ 21431 w 2686050"/>
                <a:gd name="connsiteY15" fmla="*/ 119062 h 447675"/>
                <a:gd name="connsiteX16" fmla="*/ 7143 w 2686050"/>
                <a:gd name="connsiteY16" fmla="*/ 119062 h 447675"/>
                <a:gd name="connsiteX17" fmla="*/ 2381 w 2686050"/>
                <a:gd name="connsiteY17" fmla="*/ 123825 h 447675"/>
                <a:gd name="connsiteX18" fmla="*/ 0 w 2686050"/>
                <a:gd name="connsiteY18" fmla="*/ 138112 h 447675"/>
                <a:gd name="connsiteX19" fmla="*/ 9525 w 2686050"/>
                <a:gd name="connsiteY19" fmla="*/ 166687 h 447675"/>
                <a:gd name="connsiteX20" fmla="*/ 54768 w 2686050"/>
                <a:gd name="connsiteY20" fmla="*/ 230981 h 447675"/>
                <a:gd name="connsiteX21" fmla="*/ 109537 w 2686050"/>
                <a:gd name="connsiteY21" fmla="*/ 292893 h 447675"/>
                <a:gd name="connsiteX22" fmla="*/ 164306 w 2686050"/>
                <a:gd name="connsiteY22" fmla="*/ 347662 h 447675"/>
                <a:gd name="connsiteX23" fmla="*/ 216693 w 2686050"/>
                <a:gd name="connsiteY23" fmla="*/ 388143 h 447675"/>
                <a:gd name="connsiteX24" fmla="*/ 254793 w 2686050"/>
                <a:gd name="connsiteY24" fmla="*/ 409575 h 447675"/>
                <a:gd name="connsiteX25" fmla="*/ 304800 w 2686050"/>
                <a:gd name="connsiteY25" fmla="*/ 431006 h 447675"/>
                <a:gd name="connsiteX26" fmla="*/ 350043 w 2686050"/>
                <a:gd name="connsiteY26" fmla="*/ 442912 h 447675"/>
                <a:gd name="connsiteX27" fmla="*/ 407193 w 2686050"/>
                <a:gd name="connsiteY27" fmla="*/ 447675 h 447675"/>
                <a:gd name="connsiteX28" fmla="*/ 469106 w 2686050"/>
                <a:gd name="connsiteY28" fmla="*/ 440531 h 447675"/>
                <a:gd name="connsiteX29" fmla="*/ 690562 w 2686050"/>
                <a:gd name="connsiteY29" fmla="*/ 402431 h 447675"/>
                <a:gd name="connsiteX30" fmla="*/ 1016793 w 2686050"/>
                <a:gd name="connsiteY30" fmla="*/ 347662 h 447675"/>
                <a:gd name="connsiteX31" fmla="*/ 1131093 w 2686050"/>
                <a:gd name="connsiteY31" fmla="*/ 330993 h 447675"/>
                <a:gd name="connsiteX32" fmla="*/ 1157287 w 2686050"/>
                <a:gd name="connsiteY32" fmla="*/ 333375 h 447675"/>
                <a:gd name="connsiteX33" fmla="*/ 1312068 w 2686050"/>
                <a:gd name="connsiteY33" fmla="*/ 309562 h 447675"/>
                <a:gd name="connsiteX34" fmla="*/ 1557337 w 2686050"/>
                <a:gd name="connsiteY34" fmla="*/ 278606 h 447675"/>
                <a:gd name="connsiteX35" fmla="*/ 1693068 w 2686050"/>
                <a:gd name="connsiteY35" fmla="*/ 264318 h 447675"/>
                <a:gd name="connsiteX36" fmla="*/ 1902618 w 2686050"/>
                <a:gd name="connsiteY36" fmla="*/ 250031 h 447675"/>
                <a:gd name="connsiteX37" fmla="*/ 2095500 w 2686050"/>
                <a:gd name="connsiteY37" fmla="*/ 242887 h 447675"/>
                <a:gd name="connsiteX38" fmla="*/ 2255043 w 2686050"/>
                <a:gd name="connsiteY38" fmla="*/ 252412 h 447675"/>
                <a:gd name="connsiteX39" fmla="*/ 2464593 w 2686050"/>
                <a:gd name="connsiteY39" fmla="*/ 254793 h 447675"/>
                <a:gd name="connsiteX40" fmla="*/ 2576512 w 2686050"/>
                <a:gd name="connsiteY40" fmla="*/ 252412 h 447675"/>
                <a:gd name="connsiteX41" fmla="*/ 2628900 w 2686050"/>
                <a:gd name="connsiteY41" fmla="*/ 242887 h 447675"/>
                <a:gd name="connsiteX42" fmla="*/ 2657475 w 2686050"/>
                <a:gd name="connsiteY42" fmla="*/ 226218 h 447675"/>
                <a:gd name="connsiteX43" fmla="*/ 2674143 w 2686050"/>
                <a:gd name="connsiteY43" fmla="*/ 209550 h 447675"/>
                <a:gd name="connsiteX44" fmla="*/ 2683668 w 2686050"/>
                <a:gd name="connsiteY44" fmla="*/ 192881 h 447675"/>
                <a:gd name="connsiteX45" fmla="*/ 2686050 w 2686050"/>
                <a:gd name="connsiteY45" fmla="*/ 169068 h 447675"/>
                <a:gd name="connsiteX46" fmla="*/ 2681287 w 2686050"/>
                <a:gd name="connsiteY46" fmla="*/ 147637 h 447675"/>
                <a:gd name="connsiteX47" fmla="*/ 2667000 w 2686050"/>
                <a:gd name="connsiteY47" fmla="*/ 126206 h 447675"/>
                <a:gd name="connsiteX48" fmla="*/ 2650331 w 2686050"/>
                <a:gd name="connsiteY48" fmla="*/ 111918 h 447675"/>
                <a:gd name="connsiteX49" fmla="*/ 2612231 w 2686050"/>
                <a:gd name="connsiteY49" fmla="*/ 88106 h 447675"/>
                <a:gd name="connsiteX50" fmla="*/ 2566987 w 2686050"/>
                <a:gd name="connsiteY50" fmla="*/ 66675 h 447675"/>
                <a:gd name="connsiteX51" fmla="*/ 2531268 w 2686050"/>
                <a:gd name="connsiteY51" fmla="*/ 54768 h 447675"/>
                <a:gd name="connsiteX52" fmla="*/ 2443162 w 2686050"/>
                <a:gd name="connsiteY52" fmla="*/ 30956 h 447675"/>
                <a:gd name="connsiteX53" fmla="*/ 2340768 w 2686050"/>
                <a:gd name="connsiteY53" fmla="*/ 11906 h 447675"/>
                <a:gd name="connsiteX54" fmla="*/ 2224087 w 2686050"/>
                <a:gd name="connsiteY54" fmla="*/ 0 h 447675"/>
                <a:gd name="connsiteX55" fmla="*/ 2176462 w 2686050"/>
                <a:gd name="connsiteY55" fmla="*/ 0 h 447675"/>
                <a:gd name="connsiteX56" fmla="*/ 2095500 w 2686050"/>
                <a:gd name="connsiteY56" fmla="*/ 38100 h 447675"/>
                <a:gd name="connsiteX57" fmla="*/ 2045493 w 2686050"/>
                <a:gd name="connsiteY57" fmla="*/ 47625 h 447675"/>
                <a:gd name="connsiteX58" fmla="*/ 1835943 w 2686050"/>
                <a:gd name="connsiteY58" fmla="*/ 71437 h 447675"/>
                <a:gd name="connsiteX59" fmla="*/ 1300162 w 2686050"/>
                <a:gd name="connsiteY59" fmla="*/ 13335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86050" h="447675">
                  <a:moveTo>
                    <a:pt x="1300162" y="133350"/>
                  </a:moveTo>
                  <a:lnTo>
                    <a:pt x="1016793" y="164306"/>
                  </a:lnTo>
                  <a:lnTo>
                    <a:pt x="809625" y="188118"/>
                  </a:lnTo>
                  <a:lnTo>
                    <a:pt x="445293" y="230981"/>
                  </a:lnTo>
                  <a:lnTo>
                    <a:pt x="345281" y="240506"/>
                  </a:lnTo>
                  <a:lnTo>
                    <a:pt x="314325" y="242887"/>
                  </a:lnTo>
                  <a:lnTo>
                    <a:pt x="285750" y="242887"/>
                  </a:lnTo>
                  <a:lnTo>
                    <a:pt x="259556" y="240506"/>
                  </a:lnTo>
                  <a:lnTo>
                    <a:pt x="221456" y="233362"/>
                  </a:lnTo>
                  <a:lnTo>
                    <a:pt x="178593" y="221456"/>
                  </a:lnTo>
                  <a:lnTo>
                    <a:pt x="140493" y="204787"/>
                  </a:lnTo>
                  <a:lnTo>
                    <a:pt x="116681" y="192881"/>
                  </a:lnTo>
                  <a:lnTo>
                    <a:pt x="78581" y="157162"/>
                  </a:lnTo>
                  <a:lnTo>
                    <a:pt x="59531" y="135731"/>
                  </a:lnTo>
                  <a:lnTo>
                    <a:pt x="40481" y="126206"/>
                  </a:lnTo>
                  <a:lnTo>
                    <a:pt x="21431" y="119062"/>
                  </a:lnTo>
                  <a:lnTo>
                    <a:pt x="7143" y="119062"/>
                  </a:lnTo>
                  <a:lnTo>
                    <a:pt x="2381" y="123825"/>
                  </a:lnTo>
                  <a:lnTo>
                    <a:pt x="0" y="138112"/>
                  </a:lnTo>
                  <a:lnTo>
                    <a:pt x="9525" y="166687"/>
                  </a:lnTo>
                  <a:lnTo>
                    <a:pt x="54768" y="230981"/>
                  </a:lnTo>
                  <a:lnTo>
                    <a:pt x="109537" y="292893"/>
                  </a:lnTo>
                  <a:lnTo>
                    <a:pt x="164306" y="347662"/>
                  </a:lnTo>
                  <a:lnTo>
                    <a:pt x="216693" y="388143"/>
                  </a:lnTo>
                  <a:lnTo>
                    <a:pt x="254793" y="409575"/>
                  </a:lnTo>
                  <a:lnTo>
                    <a:pt x="304800" y="431006"/>
                  </a:lnTo>
                  <a:lnTo>
                    <a:pt x="350043" y="442912"/>
                  </a:lnTo>
                  <a:lnTo>
                    <a:pt x="407193" y="447675"/>
                  </a:lnTo>
                  <a:lnTo>
                    <a:pt x="469106" y="440531"/>
                  </a:lnTo>
                  <a:lnTo>
                    <a:pt x="690562" y="402431"/>
                  </a:lnTo>
                  <a:lnTo>
                    <a:pt x="1016793" y="347662"/>
                  </a:lnTo>
                  <a:lnTo>
                    <a:pt x="1131093" y="330993"/>
                  </a:lnTo>
                  <a:lnTo>
                    <a:pt x="1157287" y="333375"/>
                  </a:lnTo>
                  <a:lnTo>
                    <a:pt x="1312068" y="309562"/>
                  </a:lnTo>
                  <a:lnTo>
                    <a:pt x="1557337" y="278606"/>
                  </a:lnTo>
                  <a:lnTo>
                    <a:pt x="1693068" y="264318"/>
                  </a:lnTo>
                  <a:lnTo>
                    <a:pt x="1902618" y="250031"/>
                  </a:lnTo>
                  <a:lnTo>
                    <a:pt x="2095500" y="242887"/>
                  </a:lnTo>
                  <a:lnTo>
                    <a:pt x="2255043" y="252412"/>
                  </a:lnTo>
                  <a:lnTo>
                    <a:pt x="2464593" y="254793"/>
                  </a:lnTo>
                  <a:lnTo>
                    <a:pt x="2576512" y="252412"/>
                  </a:lnTo>
                  <a:lnTo>
                    <a:pt x="2628900" y="242887"/>
                  </a:lnTo>
                  <a:lnTo>
                    <a:pt x="2657475" y="226218"/>
                  </a:lnTo>
                  <a:lnTo>
                    <a:pt x="2674143" y="209550"/>
                  </a:lnTo>
                  <a:lnTo>
                    <a:pt x="2683668" y="192881"/>
                  </a:lnTo>
                  <a:lnTo>
                    <a:pt x="2686050" y="169068"/>
                  </a:lnTo>
                  <a:lnTo>
                    <a:pt x="2681287" y="147637"/>
                  </a:lnTo>
                  <a:lnTo>
                    <a:pt x="2667000" y="126206"/>
                  </a:lnTo>
                  <a:lnTo>
                    <a:pt x="2650331" y="111918"/>
                  </a:lnTo>
                  <a:lnTo>
                    <a:pt x="2612231" y="88106"/>
                  </a:lnTo>
                  <a:lnTo>
                    <a:pt x="2566987" y="66675"/>
                  </a:lnTo>
                  <a:lnTo>
                    <a:pt x="2531268" y="54768"/>
                  </a:lnTo>
                  <a:lnTo>
                    <a:pt x="2443162" y="30956"/>
                  </a:lnTo>
                  <a:lnTo>
                    <a:pt x="2340768" y="11906"/>
                  </a:lnTo>
                  <a:lnTo>
                    <a:pt x="2224087" y="0"/>
                  </a:lnTo>
                  <a:lnTo>
                    <a:pt x="2176462" y="0"/>
                  </a:lnTo>
                  <a:lnTo>
                    <a:pt x="2095500" y="38100"/>
                  </a:lnTo>
                  <a:lnTo>
                    <a:pt x="2045493" y="47625"/>
                  </a:lnTo>
                  <a:lnTo>
                    <a:pt x="1835943" y="71437"/>
                  </a:lnTo>
                  <a:lnTo>
                    <a:pt x="1300162" y="133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6">
              <a:extLst>
                <a:ext uri="{FF2B5EF4-FFF2-40B4-BE49-F238E27FC236}">
                  <a16:creationId xmlns:a16="http://schemas.microsoft.com/office/drawing/2014/main" id="{ABA7D025-3D4A-41BA-8D3F-2A92B56E778D}"/>
                </a:ext>
              </a:extLst>
            </p:cNvPr>
            <p:cNvSpPr/>
            <p:nvPr/>
          </p:nvSpPr>
          <p:spPr>
            <a:xfrm>
              <a:off x="4791076" y="2571750"/>
              <a:ext cx="2239962" cy="515937"/>
            </a:xfrm>
            <a:custGeom>
              <a:avLst/>
              <a:gdLst>
                <a:gd name="connsiteX0" fmla="*/ 650081 w 2240756"/>
                <a:gd name="connsiteY0" fmla="*/ 226219 h 516731"/>
                <a:gd name="connsiteX1" fmla="*/ 497681 w 2240756"/>
                <a:gd name="connsiteY1" fmla="*/ 242888 h 516731"/>
                <a:gd name="connsiteX2" fmla="*/ 390525 w 2240756"/>
                <a:gd name="connsiteY2" fmla="*/ 250031 h 516731"/>
                <a:gd name="connsiteX3" fmla="*/ 292894 w 2240756"/>
                <a:gd name="connsiteY3" fmla="*/ 250031 h 516731"/>
                <a:gd name="connsiteX4" fmla="*/ 207169 w 2240756"/>
                <a:gd name="connsiteY4" fmla="*/ 247650 h 516731"/>
                <a:gd name="connsiteX5" fmla="*/ 145256 w 2240756"/>
                <a:gd name="connsiteY5" fmla="*/ 240506 h 516731"/>
                <a:gd name="connsiteX6" fmla="*/ 104775 w 2240756"/>
                <a:gd name="connsiteY6" fmla="*/ 230981 h 516731"/>
                <a:gd name="connsiteX7" fmla="*/ 78581 w 2240756"/>
                <a:gd name="connsiteY7" fmla="*/ 221456 h 516731"/>
                <a:gd name="connsiteX8" fmla="*/ 52388 w 2240756"/>
                <a:gd name="connsiteY8" fmla="*/ 202406 h 516731"/>
                <a:gd name="connsiteX9" fmla="*/ 28575 w 2240756"/>
                <a:gd name="connsiteY9" fmla="*/ 195263 h 516731"/>
                <a:gd name="connsiteX10" fmla="*/ 14288 w 2240756"/>
                <a:gd name="connsiteY10" fmla="*/ 195263 h 516731"/>
                <a:gd name="connsiteX11" fmla="*/ 4763 w 2240756"/>
                <a:gd name="connsiteY11" fmla="*/ 200025 h 516731"/>
                <a:gd name="connsiteX12" fmla="*/ 0 w 2240756"/>
                <a:gd name="connsiteY12" fmla="*/ 216694 h 516731"/>
                <a:gd name="connsiteX13" fmla="*/ 9525 w 2240756"/>
                <a:gd name="connsiteY13" fmla="*/ 238125 h 516731"/>
                <a:gd name="connsiteX14" fmla="*/ 47625 w 2240756"/>
                <a:gd name="connsiteY14" fmla="*/ 288131 h 516731"/>
                <a:gd name="connsiteX15" fmla="*/ 97631 w 2240756"/>
                <a:gd name="connsiteY15" fmla="*/ 342900 h 516731"/>
                <a:gd name="connsiteX16" fmla="*/ 157163 w 2240756"/>
                <a:gd name="connsiteY16" fmla="*/ 400050 h 516731"/>
                <a:gd name="connsiteX17" fmla="*/ 211931 w 2240756"/>
                <a:gd name="connsiteY17" fmla="*/ 442913 h 516731"/>
                <a:gd name="connsiteX18" fmla="*/ 250031 w 2240756"/>
                <a:gd name="connsiteY18" fmla="*/ 466725 h 516731"/>
                <a:gd name="connsiteX19" fmla="*/ 297656 w 2240756"/>
                <a:gd name="connsiteY19" fmla="*/ 495300 h 516731"/>
                <a:gd name="connsiteX20" fmla="*/ 335756 w 2240756"/>
                <a:gd name="connsiteY20" fmla="*/ 514350 h 516731"/>
                <a:gd name="connsiteX21" fmla="*/ 345281 w 2240756"/>
                <a:gd name="connsiteY21" fmla="*/ 516731 h 516731"/>
                <a:gd name="connsiteX22" fmla="*/ 361950 w 2240756"/>
                <a:gd name="connsiteY22" fmla="*/ 516731 h 516731"/>
                <a:gd name="connsiteX23" fmla="*/ 438150 w 2240756"/>
                <a:gd name="connsiteY23" fmla="*/ 492919 h 516731"/>
                <a:gd name="connsiteX24" fmla="*/ 535781 w 2240756"/>
                <a:gd name="connsiteY24" fmla="*/ 457200 h 516731"/>
                <a:gd name="connsiteX25" fmla="*/ 604838 w 2240756"/>
                <a:gd name="connsiteY25" fmla="*/ 426244 h 516731"/>
                <a:gd name="connsiteX26" fmla="*/ 681038 w 2240756"/>
                <a:gd name="connsiteY26" fmla="*/ 407194 h 516731"/>
                <a:gd name="connsiteX27" fmla="*/ 835819 w 2240756"/>
                <a:gd name="connsiteY27" fmla="*/ 376238 h 516731"/>
                <a:gd name="connsiteX28" fmla="*/ 1064419 w 2240756"/>
                <a:gd name="connsiteY28" fmla="*/ 338138 h 516731"/>
                <a:gd name="connsiteX29" fmla="*/ 1250156 w 2240756"/>
                <a:gd name="connsiteY29" fmla="*/ 297656 h 516731"/>
                <a:gd name="connsiteX30" fmla="*/ 1459706 w 2240756"/>
                <a:gd name="connsiteY30" fmla="*/ 276225 h 516731"/>
                <a:gd name="connsiteX31" fmla="*/ 1676400 w 2240756"/>
                <a:gd name="connsiteY31" fmla="*/ 259556 h 516731"/>
                <a:gd name="connsiteX32" fmla="*/ 1833563 w 2240756"/>
                <a:gd name="connsiteY32" fmla="*/ 252413 h 516731"/>
                <a:gd name="connsiteX33" fmla="*/ 1959769 w 2240756"/>
                <a:gd name="connsiteY33" fmla="*/ 252413 h 516731"/>
                <a:gd name="connsiteX34" fmla="*/ 2114550 w 2240756"/>
                <a:gd name="connsiteY34" fmla="*/ 245269 h 516731"/>
                <a:gd name="connsiteX35" fmla="*/ 2188369 w 2240756"/>
                <a:gd name="connsiteY35" fmla="*/ 235744 h 516731"/>
                <a:gd name="connsiteX36" fmla="*/ 2207419 w 2240756"/>
                <a:gd name="connsiteY36" fmla="*/ 226219 h 516731"/>
                <a:gd name="connsiteX37" fmla="*/ 2224088 w 2240756"/>
                <a:gd name="connsiteY37" fmla="*/ 207169 h 516731"/>
                <a:gd name="connsiteX38" fmla="*/ 2240756 w 2240756"/>
                <a:gd name="connsiteY38" fmla="*/ 176213 h 516731"/>
                <a:gd name="connsiteX39" fmla="*/ 2240756 w 2240756"/>
                <a:gd name="connsiteY39" fmla="*/ 157163 h 516731"/>
                <a:gd name="connsiteX40" fmla="*/ 2231231 w 2240756"/>
                <a:gd name="connsiteY40" fmla="*/ 133350 h 516731"/>
                <a:gd name="connsiteX41" fmla="*/ 2216944 w 2240756"/>
                <a:gd name="connsiteY41" fmla="*/ 114300 h 516731"/>
                <a:gd name="connsiteX42" fmla="*/ 2195513 w 2240756"/>
                <a:gd name="connsiteY42" fmla="*/ 95250 h 516731"/>
                <a:gd name="connsiteX43" fmla="*/ 2147888 w 2240756"/>
                <a:gd name="connsiteY43" fmla="*/ 66675 h 516731"/>
                <a:gd name="connsiteX44" fmla="*/ 2081213 w 2240756"/>
                <a:gd name="connsiteY44" fmla="*/ 30956 h 516731"/>
                <a:gd name="connsiteX45" fmla="*/ 2009775 w 2240756"/>
                <a:gd name="connsiteY45" fmla="*/ 7144 h 516731"/>
                <a:gd name="connsiteX46" fmla="*/ 1950244 w 2240756"/>
                <a:gd name="connsiteY46" fmla="*/ 0 h 516731"/>
                <a:gd name="connsiteX47" fmla="*/ 1916906 w 2240756"/>
                <a:gd name="connsiteY47" fmla="*/ 7144 h 516731"/>
                <a:gd name="connsiteX48" fmla="*/ 1826419 w 2240756"/>
                <a:gd name="connsiteY48" fmla="*/ 35719 h 516731"/>
                <a:gd name="connsiteX49" fmla="*/ 1657350 w 2240756"/>
                <a:gd name="connsiteY49" fmla="*/ 69056 h 516731"/>
                <a:gd name="connsiteX50" fmla="*/ 1462088 w 2240756"/>
                <a:gd name="connsiteY50" fmla="*/ 97631 h 516731"/>
                <a:gd name="connsiteX51" fmla="*/ 1250156 w 2240756"/>
                <a:gd name="connsiteY51" fmla="*/ 116681 h 516731"/>
                <a:gd name="connsiteX52" fmla="*/ 1035844 w 2240756"/>
                <a:gd name="connsiteY52" fmla="*/ 161925 h 516731"/>
                <a:gd name="connsiteX53" fmla="*/ 797719 w 2240756"/>
                <a:gd name="connsiteY53" fmla="*/ 202406 h 516731"/>
                <a:gd name="connsiteX54" fmla="*/ 650081 w 2240756"/>
                <a:gd name="connsiteY54" fmla="*/ 22621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0756" h="516731">
                  <a:moveTo>
                    <a:pt x="650081" y="226219"/>
                  </a:moveTo>
                  <a:lnTo>
                    <a:pt x="497681" y="242888"/>
                  </a:lnTo>
                  <a:lnTo>
                    <a:pt x="390525" y="250031"/>
                  </a:lnTo>
                  <a:lnTo>
                    <a:pt x="292894" y="250031"/>
                  </a:lnTo>
                  <a:lnTo>
                    <a:pt x="207169" y="247650"/>
                  </a:lnTo>
                  <a:lnTo>
                    <a:pt x="145256" y="240506"/>
                  </a:lnTo>
                  <a:lnTo>
                    <a:pt x="104775" y="230981"/>
                  </a:lnTo>
                  <a:lnTo>
                    <a:pt x="78581" y="221456"/>
                  </a:lnTo>
                  <a:lnTo>
                    <a:pt x="52388" y="202406"/>
                  </a:lnTo>
                  <a:lnTo>
                    <a:pt x="28575" y="195263"/>
                  </a:lnTo>
                  <a:lnTo>
                    <a:pt x="14288" y="195263"/>
                  </a:lnTo>
                  <a:lnTo>
                    <a:pt x="4763" y="200025"/>
                  </a:lnTo>
                  <a:lnTo>
                    <a:pt x="0" y="216694"/>
                  </a:lnTo>
                  <a:lnTo>
                    <a:pt x="9525" y="238125"/>
                  </a:lnTo>
                  <a:lnTo>
                    <a:pt x="47625" y="288131"/>
                  </a:lnTo>
                  <a:lnTo>
                    <a:pt x="97631" y="342900"/>
                  </a:lnTo>
                  <a:lnTo>
                    <a:pt x="157163" y="400050"/>
                  </a:lnTo>
                  <a:lnTo>
                    <a:pt x="211931" y="442913"/>
                  </a:lnTo>
                  <a:lnTo>
                    <a:pt x="250031" y="466725"/>
                  </a:lnTo>
                  <a:lnTo>
                    <a:pt x="297656" y="495300"/>
                  </a:lnTo>
                  <a:lnTo>
                    <a:pt x="335756" y="514350"/>
                  </a:lnTo>
                  <a:lnTo>
                    <a:pt x="345281" y="516731"/>
                  </a:lnTo>
                  <a:lnTo>
                    <a:pt x="361950" y="516731"/>
                  </a:lnTo>
                  <a:lnTo>
                    <a:pt x="438150" y="492919"/>
                  </a:lnTo>
                  <a:lnTo>
                    <a:pt x="535781" y="457200"/>
                  </a:lnTo>
                  <a:lnTo>
                    <a:pt x="604838" y="426244"/>
                  </a:lnTo>
                  <a:lnTo>
                    <a:pt x="681038" y="407194"/>
                  </a:lnTo>
                  <a:lnTo>
                    <a:pt x="835819" y="376238"/>
                  </a:lnTo>
                  <a:lnTo>
                    <a:pt x="1064419" y="338138"/>
                  </a:lnTo>
                  <a:lnTo>
                    <a:pt x="1250156" y="297656"/>
                  </a:lnTo>
                  <a:lnTo>
                    <a:pt x="1459706" y="276225"/>
                  </a:lnTo>
                  <a:lnTo>
                    <a:pt x="1676400" y="259556"/>
                  </a:lnTo>
                  <a:lnTo>
                    <a:pt x="1833563" y="252413"/>
                  </a:lnTo>
                  <a:lnTo>
                    <a:pt x="1959769" y="252413"/>
                  </a:lnTo>
                  <a:lnTo>
                    <a:pt x="2114550" y="245269"/>
                  </a:lnTo>
                  <a:lnTo>
                    <a:pt x="2188369" y="235744"/>
                  </a:lnTo>
                  <a:lnTo>
                    <a:pt x="2207419" y="226219"/>
                  </a:lnTo>
                  <a:lnTo>
                    <a:pt x="2224088" y="207169"/>
                  </a:lnTo>
                  <a:lnTo>
                    <a:pt x="2240756" y="176213"/>
                  </a:lnTo>
                  <a:lnTo>
                    <a:pt x="2240756" y="157163"/>
                  </a:lnTo>
                  <a:lnTo>
                    <a:pt x="2231231" y="133350"/>
                  </a:lnTo>
                  <a:lnTo>
                    <a:pt x="2216944" y="114300"/>
                  </a:lnTo>
                  <a:lnTo>
                    <a:pt x="2195513" y="95250"/>
                  </a:lnTo>
                  <a:lnTo>
                    <a:pt x="2147888" y="66675"/>
                  </a:lnTo>
                  <a:lnTo>
                    <a:pt x="2081213" y="30956"/>
                  </a:lnTo>
                  <a:lnTo>
                    <a:pt x="2009775" y="7144"/>
                  </a:lnTo>
                  <a:lnTo>
                    <a:pt x="1950244" y="0"/>
                  </a:lnTo>
                  <a:lnTo>
                    <a:pt x="1916906" y="7144"/>
                  </a:lnTo>
                  <a:lnTo>
                    <a:pt x="1826419" y="35719"/>
                  </a:lnTo>
                  <a:lnTo>
                    <a:pt x="1657350" y="69056"/>
                  </a:lnTo>
                  <a:lnTo>
                    <a:pt x="1462088" y="97631"/>
                  </a:lnTo>
                  <a:lnTo>
                    <a:pt x="1250156" y="116681"/>
                  </a:lnTo>
                  <a:lnTo>
                    <a:pt x="1035844" y="161925"/>
                  </a:lnTo>
                  <a:lnTo>
                    <a:pt x="797719" y="202406"/>
                  </a:lnTo>
                  <a:lnTo>
                    <a:pt x="650081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7">
              <a:extLst>
                <a:ext uri="{FF2B5EF4-FFF2-40B4-BE49-F238E27FC236}">
                  <a16:creationId xmlns:a16="http://schemas.microsoft.com/office/drawing/2014/main" id="{267C4547-6DCA-4825-85C2-6F776B93AA2F}"/>
                </a:ext>
              </a:extLst>
            </p:cNvPr>
            <p:cNvSpPr/>
            <p:nvPr/>
          </p:nvSpPr>
          <p:spPr>
            <a:xfrm>
              <a:off x="4884738" y="3405187"/>
              <a:ext cx="2030413" cy="488950"/>
            </a:xfrm>
            <a:custGeom>
              <a:avLst/>
              <a:gdLst>
                <a:gd name="connsiteX0" fmla="*/ 859631 w 2031206"/>
                <a:gd name="connsiteY0" fmla="*/ 150018 h 488156"/>
                <a:gd name="connsiteX1" fmla="*/ 623887 w 2031206"/>
                <a:gd name="connsiteY1" fmla="*/ 197643 h 488156"/>
                <a:gd name="connsiteX2" fmla="*/ 526256 w 2031206"/>
                <a:gd name="connsiteY2" fmla="*/ 216693 h 488156"/>
                <a:gd name="connsiteX3" fmla="*/ 428625 w 2031206"/>
                <a:gd name="connsiteY3" fmla="*/ 230981 h 488156"/>
                <a:gd name="connsiteX4" fmla="*/ 361950 w 2031206"/>
                <a:gd name="connsiteY4" fmla="*/ 240506 h 488156"/>
                <a:gd name="connsiteX5" fmla="*/ 302419 w 2031206"/>
                <a:gd name="connsiteY5" fmla="*/ 245268 h 488156"/>
                <a:gd name="connsiteX6" fmla="*/ 252412 w 2031206"/>
                <a:gd name="connsiteY6" fmla="*/ 242887 h 488156"/>
                <a:gd name="connsiteX7" fmla="*/ 200025 w 2031206"/>
                <a:gd name="connsiteY7" fmla="*/ 235743 h 488156"/>
                <a:gd name="connsiteX8" fmla="*/ 154781 w 2031206"/>
                <a:gd name="connsiteY8" fmla="*/ 221456 h 488156"/>
                <a:gd name="connsiteX9" fmla="*/ 119062 w 2031206"/>
                <a:gd name="connsiteY9" fmla="*/ 207168 h 488156"/>
                <a:gd name="connsiteX10" fmla="*/ 85725 w 2031206"/>
                <a:gd name="connsiteY10" fmla="*/ 192881 h 488156"/>
                <a:gd name="connsiteX11" fmla="*/ 33337 w 2031206"/>
                <a:gd name="connsiteY11" fmla="*/ 164306 h 488156"/>
                <a:gd name="connsiteX12" fmla="*/ 11906 w 2031206"/>
                <a:gd name="connsiteY12" fmla="*/ 159543 h 488156"/>
                <a:gd name="connsiteX13" fmla="*/ 2381 w 2031206"/>
                <a:gd name="connsiteY13" fmla="*/ 161925 h 488156"/>
                <a:gd name="connsiteX14" fmla="*/ 0 w 2031206"/>
                <a:gd name="connsiteY14" fmla="*/ 169068 h 488156"/>
                <a:gd name="connsiteX15" fmla="*/ 0 w 2031206"/>
                <a:gd name="connsiteY15" fmla="*/ 185737 h 488156"/>
                <a:gd name="connsiteX16" fmla="*/ 14287 w 2031206"/>
                <a:gd name="connsiteY16" fmla="*/ 228600 h 488156"/>
                <a:gd name="connsiteX17" fmla="*/ 42862 w 2031206"/>
                <a:gd name="connsiteY17" fmla="*/ 280987 h 488156"/>
                <a:gd name="connsiteX18" fmla="*/ 69056 w 2031206"/>
                <a:gd name="connsiteY18" fmla="*/ 323850 h 488156"/>
                <a:gd name="connsiteX19" fmla="*/ 97631 w 2031206"/>
                <a:gd name="connsiteY19" fmla="*/ 364331 h 488156"/>
                <a:gd name="connsiteX20" fmla="*/ 133350 w 2031206"/>
                <a:gd name="connsiteY20" fmla="*/ 404812 h 488156"/>
                <a:gd name="connsiteX21" fmla="*/ 176212 w 2031206"/>
                <a:gd name="connsiteY21" fmla="*/ 440531 h 488156"/>
                <a:gd name="connsiteX22" fmla="*/ 223837 w 2031206"/>
                <a:gd name="connsiteY22" fmla="*/ 466725 h 488156"/>
                <a:gd name="connsiteX23" fmla="*/ 264319 w 2031206"/>
                <a:gd name="connsiteY23" fmla="*/ 483393 h 488156"/>
                <a:gd name="connsiteX24" fmla="*/ 302419 w 2031206"/>
                <a:gd name="connsiteY24" fmla="*/ 488156 h 488156"/>
                <a:gd name="connsiteX25" fmla="*/ 359569 w 2031206"/>
                <a:gd name="connsiteY25" fmla="*/ 466725 h 488156"/>
                <a:gd name="connsiteX26" fmla="*/ 509587 w 2031206"/>
                <a:gd name="connsiteY26" fmla="*/ 411956 h 488156"/>
                <a:gd name="connsiteX27" fmla="*/ 652462 w 2031206"/>
                <a:gd name="connsiteY27" fmla="*/ 371475 h 488156"/>
                <a:gd name="connsiteX28" fmla="*/ 876300 w 2031206"/>
                <a:gd name="connsiteY28" fmla="*/ 323850 h 488156"/>
                <a:gd name="connsiteX29" fmla="*/ 988219 w 2031206"/>
                <a:gd name="connsiteY29" fmla="*/ 302418 h 488156"/>
                <a:gd name="connsiteX30" fmla="*/ 1152525 w 2031206"/>
                <a:gd name="connsiteY30" fmla="*/ 266700 h 488156"/>
                <a:gd name="connsiteX31" fmla="*/ 1343025 w 2031206"/>
                <a:gd name="connsiteY31" fmla="*/ 257175 h 488156"/>
                <a:gd name="connsiteX32" fmla="*/ 1500187 w 2031206"/>
                <a:gd name="connsiteY32" fmla="*/ 240506 h 488156"/>
                <a:gd name="connsiteX33" fmla="*/ 1650206 w 2031206"/>
                <a:gd name="connsiteY33" fmla="*/ 228600 h 488156"/>
                <a:gd name="connsiteX34" fmla="*/ 1781175 w 2031206"/>
                <a:gd name="connsiteY34" fmla="*/ 223837 h 488156"/>
                <a:gd name="connsiteX35" fmla="*/ 1871662 w 2031206"/>
                <a:gd name="connsiteY35" fmla="*/ 221456 h 488156"/>
                <a:gd name="connsiteX36" fmla="*/ 1926431 w 2031206"/>
                <a:gd name="connsiteY36" fmla="*/ 211931 h 488156"/>
                <a:gd name="connsiteX37" fmla="*/ 1971675 w 2031206"/>
                <a:gd name="connsiteY37" fmla="*/ 195262 h 488156"/>
                <a:gd name="connsiteX38" fmla="*/ 2002631 w 2031206"/>
                <a:gd name="connsiteY38" fmla="*/ 180975 h 488156"/>
                <a:gd name="connsiteX39" fmla="*/ 2024062 w 2031206"/>
                <a:gd name="connsiteY39" fmla="*/ 159543 h 488156"/>
                <a:gd name="connsiteX40" fmla="*/ 2031206 w 2031206"/>
                <a:gd name="connsiteY40" fmla="*/ 135731 h 488156"/>
                <a:gd name="connsiteX41" fmla="*/ 2026444 w 2031206"/>
                <a:gd name="connsiteY41" fmla="*/ 114300 h 488156"/>
                <a:gd name="connsiteX42" fmla="*/ 2009775 w 2031206"/>
                <a:gd name="connsiteY42" fmla="*/ 90487 h 488156"/>
                <a:gd name="connsiteX43" fmla="*/ 1983581 w 2031206"/>
                <a:gd name="connsiteY43" fmla="*/ 69056 h 488156"/>
                <a:gd name="connsiteX44" fmla="*/ 1919287 w 2031206"/>
                <a:gd name="connsiteY44" fmla="*/ 35718 h 488156"/>
                <a:gd name="connsiteX45" fmla="*/ 1878806 w 2031206"/>
                <a:gd name="connsiteY45" fmla="*/ 19050 h 488156"/>
                <a:gd name="connsiteX46" fmla="*/ 1826419 w 2031206"/>
                <a:gd name="connsiteY46" fmla="*/ 7143 h 488156"/>
                <a:gd name="connsiteX47" fmla="*/ 1759744 w 2031206"/>
                <a:gd name="connsiteY47" fmla="*/ 0 h 488156"/>
                <a:gd name="connsiteX48" fmla="*/ 1716881 w 2031206"/>
                <a:gd name="connsiteY48" fmla="*/ 9525 h 488156"/>
                <a:gd name="connsiteX49" fmla="*/ 1609725 w 2031206"/>
                <a:gd name="connsiteY49" fmla="*/ 40481 h 488156"/>
                <a:gd name="connsiteX50" fmla="*/ 1528762 w 2031206"/>
                <a:gd name="connsiteY50" fmla="*/ 52387 h 488156"/>
                <a:gd name="connsiteX51" fmla="*/ 1397794 w 2031206"/>
                <a:gd name="connsiteY51" fmla="*/ 66675 h 488156"/>
                <a:gd name="connsiteX52" fmla="*/ 1154906 w 2031206"/>
                <a:gd name="connsiteY52" fmla="*/ 90487 h 488156"/>
                <a:gd name="connsiteX53" fmla="*/ 859631 w 2031206"/>
                <a:gd name="connsiteY53" fmla="*/ 150018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488156">
                  <a:moveTo>
                    <a:pt x="859631" y="150018"/>
                  </a:moveTo>
                  <a:lnTo>
                    <a:pt x="623887" y="197643"/>
                  </a:lnTo>
                  <a:lnTo>
                    <a:pt x="526256" y="216693"/>
                  </a:lnTo>
                  <a:lnTo>
                    <a:pt x="428625" y="230981"/>
                  </a:lnTo>
                  <a:lnTo>
                    <a:pt x="361950" y="240506"/>
                  </a:lnTo>
                  <a:lnTo>
                    <a:pt x="302419" y="245268"/>
                  </a:lnTo>
                  <a:lnTo>
                    <a:pt x="252412" y="242887"/>
                  </a:lnTo>
                  <a:lnTo>
                    <a:pt x="200025" y="235743"/>
                  </a:lnTo>
                  <a:lnTo>
                    <a:pt x="154781" y="221456"/>
                  </a:lnTo>
                  <a:lnTo>
                    <a:pt x="119062" y="207168"/>
                  </a:lnTo>
                  <a:lnTo>
                    <a:pt x="85725" y="192881"/>
                  </a:lnTo>
                  <a:lnTo>
                    <a:pt x="33337" y="164306"/>
                  </a:lnTo>
                  <a:lnTo>
                    <a:pt x="11906" y="159543"/>
                  </a:lnTo>
                  <a:lnTo>
                    <a:pt x="2381" y="161925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14287" y="228600"/>
                  </a:lnTo>
                  <a:lnTo>
                    <a:pt x="42862" y="280987"/>
                  </a:lnTo>
                  <a:lnTo>
                    <a:pt x="69056" y="323850"/>
                  </a:lnTo>
                  <a:lnTo>
                    <a:pt x="97631" y="364331"/>
                  </a:lnTo>
                  <a:lnTo>
                    <a:pt x="133350" y="404812"/>
                  </a:lnTo>
                  <a:lnTo>
                    <a:pt x="176212" y="440531"/>
                  </a:lnTo>
                  <a:lnTo>
                    <a:pt x="223837" y="466725"/>
                  </a:lnTo>
                  <a:lnTo>
                    <a:pt x="264319" y="483393"/>
                  </a:lnTo>
                  <a:lnTo>
                    <a:pt x="302419" y="488156"/>
                  </a:lnTo>
                  <a:lnTo>
                    <a:pt x="359569" y="466725"/>
                  </a:lnTo>
                  <a:lnTo>
                    <a:pt x="509587" y="411956"/>
                  </a:lnTo>
                  <a:lnTo>
                    <a:pt x="652462" y="371475"/>
                  </a:lnTo>
                  <a:lnTo>
                    <a:pt x="876300" y="323850"/>
                  </a:lnTo>
                  <a:lnTo>
                    <a:pt x="988219" y="302418"/>
                  </a:lnTo>
                  <a:lnTo>
                    <a:pt x="1152525" y="266700"/>
                  </a:lnTo>
                  <a:lnTo>
                    <a:pt x="1343025" y="257175"/>
                  </a:lnTo>
                  <a:lnTo>
                    <a:pt x="1500187" y="240506"/>
                  </a:lnTo>
                  <a:lnTo>
                    <a:pt x="1650206" y="228600"/>
                  </a:lnTo>
                  <a:lnTo>
                    <a:pt x="1781175" y="223837"/>
                  </a:lnTo>
                  <a:lnTo>
                    <a:pt x="1871662" y="221456"/>
                  </a:lnTo>
                  <a:lnTo>
                    <a:pt x="1926431" y="211931"/>
                  </a:lnTo>
                  <a:lnTo>
                    <a:pt x="1971675" y="195262"/>
                  </a:lnTo>
                  <a:lnTo>
                    <a:pt x="2002631" y="180975"/>
                  </a:lnTo>
                  <a:lnTo>
                    <a:pt x="2024062" y="159543"/>
                  </a:lnTo>
                  <a:lnTo>
                    <a:pt x="2031206" y="135731"/>
                  </a:lnTo>
                  <a:lnTo>
                    <a:pt x="2026444" y="114300"/>
                  </a:lnTo>
                  <a:lnTo>
                    <a:pt x="2009775" y="90487"/>
                  </a:lnTo>
                  <a:lnTo>
                    <a:pt x="1983581" y="69056"/>
                  </a:lnTo>
                  <a:lnTo>
                    <a:pt x="1919287" y="35718"/>
                  </a:lnTo>
                  <a:lnTo>
                    <a:pt x="1878806" y="19050"/>
                  </a:lnTo>
                  <a:lnTo>
                    <a:pt x="1826419" y="7143"/>
                  </a:lnTo>
                  <a:lnTo>
                    <a:pt x="1759744" y="0"/>
                  </a:lnTo>
                  <a:lnTo>
                    <a:pt x="1716881" y="9525"/>
                  </a:lnTo>
                  <a:lnTo>
                    <a:pt x="1609725" y="40481"/>
                  </a:lnTo>
                  <a:lnTo>
                    <a:pt x="1528762" y="52387"/>
                  </a:lnTo>
                  <a:lnTo>
                    <a:pt x="1397794" y="66675"/>
                  </a:lnTo>
                  <a:lnTo>
                    <a:pt x="1154906" y="90487"/>
                  </a:lnTo>
                  <a:lnTo>
                    <a:pt x="859631" y="150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58">
              <a:extLst>
                <a:ext uri="{FF2B5EF4-FFF2-40B4-BE49-F238E27FC236}">
                  <a16:creationId xmlns:a16="http://schemas.microsoft.com/office/drawing/2014/main" id="{07DCBBAC-32FA-4D2D-8532-F67E697D6CC2}"/>
                </a:ext>
              </a:extLst>
            </p:cNvPr>
            <p:cNvSpPr/>
            <p:nvPr/>
          </p:nvSpPr>
          <p:spPr>
            <a:xfrm>
              <a:off x="4281488" y="4206875"/>
              <a:ext cx="3168650" cy="579437"/>
            </a:xfrm>
            <a:custGeom>
              <a:avLst/>
              <a:gdLst>
                <a:gd name="connsiteX0" fmla="*/ 1050916 w 3168203"/>
                <a:gd name="connsiteY0" fmla="*/ 242123 h 579550"/>
                <a:gd name="connsiteX1" fmla="*/ 1568647 w 3168203"/>
                <a:gd name="connsiteY1" fmla="*/ 151971 h 579550"/>
                <a:gd name="connsiteX2" fmla="*/ 1756678 w 3168203"/>
                <a:gd name="connsiteY2" fmla="*/ 110759 h 579550"/>
                <a:gd name="connsiteX3" fmla="*/ 1970467 w 3168203"/>
                <a:gd name="connsiteY3" fmla="*/ 97880 h 579550"/>
                <a:gd name="connsiteX4" fmla="*/ 2155923 w 3168203"/>
                <a:gd name="connsiteY4" fmla="*/ 87577 h 579550"/>
                <a:gd name="connsiteX5" fmla="*/ 2400622 w 3168203"/>
                <a:gd name="connsiteY5" fmla="*/ 64395 h 579550"/>
                <a:gd name="connsiteX6" fmla="*/ 2598956 w 3168203"/>
                <a:gd name="connsiteY6" fmla="*/ 38637 h 579550"/>
                <a:gd name="connsiteX7" fmla="*/ 2720018 w 3168203"/>
                <a:gd name="connsiteY7" fmla="*/ 15455 h 579550"/>
                <a:gd name="connsiteX8" fmla="*/ 2766382 w 3168203"/>
                <a:gd name="connsiteY8" fmla="*/ 5152 h 579550"/>
                <a:gd name="connsiteX9" fmla="*/ 2779261 w 3168203"/>
                <a:gd name="connsiteY9" fmla="*/ 2576 h 579550"/>
                <a:gd name="connsiteX10" fmla="*/ 2812746 w 3168203"/>
                <a:gd name="connsiteY10" fmla="*/ 0 h 579550"/>
                <a:gd name="connsiteX11" fmla="*/ 2884867 w 3168203"/>
                <a:gd name="connsiteY11" fmla="*/ 15455 h 579550"/>
                <a:gd name="connsiteX12" fmla="*/ 2944110 w 3168203"/>
                <a:gd name="connsiteY12" fmla="*/ 30910 h 579550"/>
                <a:gd name="connsiteX13" fmla="*/ 2987898 w 3168203"/>
                <a:gd name="connsiteY13" fmla="*/ 48940 h 579550"/>
                <a:gd name="connsiteX14" fmla="*/ 3041990 w 3168203"/>
                <a:gd name="connsiteY14" fmla="*/ 72122 h 579550"/>
                <a:gd name="connsiteX15" fmla="*/ 3070323 w 3168203"/>
                <a:gd name="connsiteY15" fmla="*/ 87577 h 579550"/>
                <a:gd name="connsiteX16" fmla="*/ 3090929 w 3168203"/>
                <a:gd name="connsiteY16" fmla="*/ 103031 h 579550"/>
                <a:gd name="connsiteX17" fmla="*/ 3121839 w 3168203"/>
                <a:gd name="connsiteY17" fmla="*/ 128789 h 579550"/>
                <a:gd name="connsiteX18" fmla="*/ 3145021 w 3168203"/>
                <a:gd name="connsiteY18" fmla="*/ 151971 h 579550"/>
                <a:gd name="connsiteX19" fmla="*/ 3157899 w 3168203"/>
                <a:gd name="connsiteY19" fmla="*/ 170001 h 579550"/>
                <a:gd name="connsiteX20" fmla="*/ 3165627 w 3168203"/>
                <a:gd name="connsiteY20" fmla="*/ 188032 h 579550"/>
                <a:gd name="connsiteX21" fmla="*/ 3168203 w 3168203"/>
                <a:gd name="connsiteY21" fmla="*/ 213790 h 579550"/>
                <a:gd name="connsiteX22" fmla="*/ 3163051 w 3168203"/>
                <a:gd name="connsiteY22" fmla="*/ 242123 h 579550"/>
                <a:gd name="connsiteX23" fmla="*/ 3147596 w 3168203"/>
                <a:gd name="connsiteY23" fmla="*/ 267881 h 579550"/>
                <a:gd name="connsiteX24" fmla="*/ 3121839 w 3168203"/>
                <a:gd name="connsiteY24" fmla="*/ 283336 h 579550"/>
                <a:gd name="connsiteX25" fmla="*/ 3072899 w 3168203"/>
                <a:gd name="connsiteY25" fmla="*/ 296214 h 579550"/>
                <a:gd name="connsiteX26" fmla="*/ 3005929 w 3168203"/>
                <a:gd name="connsiteY26" fmla="*/ 301366 h 579550"/>
                <a:gd name="connsiteX27" fmla="*/ 2920928 w 3168203"/>
                <a:gd name="connsiteY27" fmla="*/ 298790 h 579550"/>
                <a:gd name="connsiteX28" fmla="*/ 2781836 w 3168203"/>
                <a:gd name="connsiteY28" fmla="*/ 285911 h 579550"/>
                <a:gd name="connsiteX29" fmla="*/ 2598956 w 3168203"/>
                <a:gd name="connsiteY29" fmla="*/ 273032 h 579550"/>
                <a:gd name="connsiteX30" fmla="*/ 2410925 w 3168203"/>
                <a:gd name="connsiteY30" fmla="*/ 267881 h 579550"/>
                <a:gd name="connsiteX31" fmla="*/ 2222893 w 3168203"/>
                <a:gd name="connsiteY31" fmla="*/ 273032 h 579550"/>
                <a:gd name="connsiteX32" fmla="*/ 1936982 w 3168203"/>
                <a:gd name="connsiteY32" fmla="*/ 283336 h 579550"/>
                <a:gd name="connsiteX33" fmla="*/ 1725769 w 3168203"/>
                <a:gd name="connsiteY33" fmla="*/ 293639 h 579550"/>
                <a:gd name="connsiteX34" fmla="*/ 1558343 w 3168203"/>
                <a:gd name="connsiteY34" fmla="*/ 332275 h 579550"/>
                <a:gd name="connsiteX35" fmla="*/ 1316221 w 3168203"/>
                <a:gd name="connsiteY35" fmla="*/ 373488 h 579550"/>
                <a:gd name="connsiteX36" fmla="*/ 1017431 w 3168203"/>
                <a:gd name="connsiteY36" fmla="*/ 425003 h 579550"/>
                <a:gd name="connsiteX37" fmla="*/ 659398 w 3168203"/>
                <a:gd name="connsiteY37" fmla="*/ 499701 h 579550"/>
                <a:gd name="connsiteX38" fmla="*/ 443033 w 3168203"/>
                <a:gd name="connsiteY38" fmla="*/ 556368 h 579550"/>
                <a:gd name="connsiteX39" fmla="*/ 370911 w 3168203"/>
                <a:gd name="connsiteY39" fmla="*/ 579550 h 579550"/>
                <a:gd name="connsiteX40" fmla="*/ 337426 w 3168203"/>
                <a:gd name="connsiteY40" fmla="*/ 569246 h 579550"/>
                <a:gd name="connsiteX41" fmla="*/ 267880 w 3168203"/>
                <a:gd name="connsiteY41" fmla="*/ 525458 h 579550"/>
                <a:gd name="connsiteX42" fmla="*/ 208638 w 3168203"/>
                <a:gd name="connsiteY42" fmla="*/ 484246 h 579550"/>
                <a:gd name="connsiteX43" fmla="*/ 154546 w 3168203"/>
                <a:gd name="connsiteY43" fmla="*/ 435306 h 579550"/>
                <a:gd name="connsiteX44" fmla="*/ 90152 w 3168203"/>
                <a:gd name="connsiteY44" fmla="*/ 365760 h 579550"/>
                <a:gd name="connsiteX45" fmla="*/ 43788 w 3168203"/>
                <a:gd name="connsiteY45" fmla="*/ 309093 h 579550"/>
                <a:gd name="connsiteX46" fmla="*/ 5151 w 3168203"/>
                <a:gd name="connsiteY46" fmla="*/ 249850 h 579550"/>
                <a:gd name="connsiteX47" fmla="*/ 0 w 3168203"/>
                <a:gd name="connsiteY47" fmla="*/ 231820 h 579550"/>
                <a:gd name="connsiteX48" fmla="*/ 2576 w 3168203"/>
                <a:gd name="connsiteY48" fmla="*/ 216365 h 579550"/>
                <a:gd name="connsiteX49" fmla="*/ 18030 w 3168203"/>
                <a:gd name="connsiteY49" fmla="*/ 211214 h 579550"/>
                <a:gd name="connsiteX50" fmla="*/ 30909 w 3168203"/>
                <a:gd name="connsiteY50" fmla="*/ 213790 h 579550"/>
                <a:gd name="connsiteX51" fmla="*/ 77273 w 3168203"/>
                <a:gd name="connsiteY51" fmla="*/ 234396 h 579550"/>
                <a:gd name="connsiteX52" fmla="*/ 144243 w 3168203"/>
                <a:gd name="connsiteY52" fmla="*/ 270457 h 579550"/>
                <a:gd name="connsiteX53" fmla="*/ 244698 w 3168203"/>
                <a:gd name="connsiteY53" fmla="*/ 311669 h 579550"/>
                <a:gd name="connsiteX54" fmla="*/ 291062 w 3168203"/>
                <a:gd name="connsiteY54" fmla="*/ 324548 h 579550"/>
                <a:gd name="connsiteX55" fmla="*/ 345154 w 3168203"/>
                <a:gd name="connsiteY55" fmla="*/ 334851 h 579550"/>
                <a:gd name="connsiteX56" fmla="*/ 419851 w 3168203"/>
                <a:gd name="connsiteY56" fmla="*/ 334851 h 579550"/>
                <a:gd name="connsiteX57" fmla="*/ 649095 w 3168203"/>
                <a:gd name="connsiteY57" fmla="*/ 306517 h 579550"/>
                <a:gd name="connsiteX58" fmla="*/ 1050916 w 3168203"/>
                <a:gd name="connsiteY58" fmla="*/ 242123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68203" h="579550">
                  <a:moveTo>
                    <a:pt x="1050916" y="242123"/>
                  </a:moveTo>
                  <a:lnTo>
                    <a:pt x="1568647" y="151971"/>
                  </a:lnTo>
                  <a:lnTo>
                    <a:pt x="1756678" y="110759"/>
                  </a:lnTo>
                  <a:lnTo>
                    <a:pt x="1970467" y="97880"/>
                  </a:lnTo>
                  <a:lnTo>
                    <a:pt x="2155923" y="87577"/>
                  </a:lnTo>
                  <a:lnTo>
                    <a:pt x="2400622" y="64395"/>
                  </a:lnTo>
                  <a:lnTo>
                    <a:pt x="2598956" y="38637"/>
                  </a:lnTo>
                  <a:lnTo>
                    <a:pt x="2720018" y="15455"/>
                  </a:lnTo>
                  <a:lnTo>
                    <a:pt x="2766382" y="5152"/>
                  </a:lnTo>
                  <a:lnTo>
                    <a:pt x="2779261" y="2576"/>
                  </a:lnTo>
                  <a:lnTo>
                    <a:pt x="2812746" y="0"/>
                  </a:lnTo>
                  <a:lnTo>
                    <a:pt x="2884867" y="15455"/>
                  </a:lnTo>
                  <a:lnTo>
                    <a:pt x="2944110" y="30910"/>
                  </a:lnTo>
                  <a:lnTo>
                    <a:pt x="2987898" y="48940"/>
                  </a:lnTo>
                  <a:lnTo>
                    <a:pt x="3041990" y="72122"/>
                  </a:lnTo>
                  <a:lnTo>
                    <a:pt x="3070323" y="87577"/>
                  </a:lnTo>
                  <a:lnTo>
                    <a:pt x="3090929" y="103031"/>
                  </a:lnTo>
                  <a:lnTo>
                    <a:pt x="3121839" y="128789"/>
                  </a:lnTo>
                  <a:lnTo>
                    <a:pt x="3145021" y="151971"/>
                  </a:lnTo>
                  <a:lnTo>
                    <a:pt x="3157899" y="170001"/>
                  </a:lnTo>
                  <a:lnTo>
                    <a:pt x="3165627" y="188032"/>
                  </a:lnTo>
                  <a:lnTo>
                    <a:pt x="3168203" y="213790"/>
                  </a:lnTo>
                  <a:lnTo>
                    <a:pt x="3163051" y="242123"/>
                  </a:lnTo>
                  <a:lnTo>
                    <a:pt x="3147596" y="267881"/>
                  </a:lnTo>
                  <a:lnTo>
                    <a:pt x="3121839" y="283336"/>
                  </a:lnTo>
                  <a:lnTo>
                    <a:pt x="3072899" y="296214"/>
                  </a:lnTo>
                  <a:lnTo>
                    <a:pt x="3005929" y="301366"/>
                  </a:lnTo>
                  <a:lnTo>
                    <a:pt x="2920928" y="298790"/>
                  </a:lnTo>
                  <a:lnTo>
                    <a:pt x="2781836" y="285911"/>
                  </a:lnTo>
                  <a:lnTo>
                    <a:pt x="2598956" y="273032"/>
                  </a:lnTo>
                  <a:lnTo>
                    <a:pt x="2410925" y="267881"/>
                  </a:lnTo>
                  <a:lnTo>
                    <a:pt x="2222893" y="273032"/>
                  </a:lnTo>
                  <a:lnTo>
                    <a:pt x="1936982" y="283336"/>
                  </a:lnTo>
                  <a:lnTo>
                    <a:pt x="1725769" y="293639"/>
                  </a:lnTo>
                  <a:lnTo>
                    <a:pt x="1558343" y="332275"/>
                  </a:lnTo>
                  <a:lnTo>
                    <a:pt x="1316221" y="373488"/>
                  </a:lnTo>
                  <a:lnTo>
                    <a:pt x="1017431" y="425003"/>
                  </a:lnTo>
                  <a:lnTo>
                    <a:pt x="659398" y="499701"/>
                  </a:lnTo>
                  <a:lnTo>
                    <a:pt x="443033" y="556368"/>
                  </a:lnTo>
                  <a:lnTo>
                    <a:pt x="370911" y="579550"/>
                  </a:lnTo>
                  <a:lnTo>
                    <a:pt x="337426" y="569246"/>
                  </a:lnTo>
                  <a:lnTo>
                    <a:pt x="267880" y="525458"/>
                  </a:lnTo>
                  <a:lnTo>
                    <a:pt x="208638" y="484246"/>
                  </a:lnTo>
                  <a:lnTo>
                    <a:pt x="154546" y="435306"/>
                  </a:lnTo>
                  <a:lnTo>
                    <a:pt x="90152" y="365760"/>
                  </a:lnTo>
                  <a:lnTo>
                    <a:pt x="43788" y="309093"/>
                  </a:lnTo>
                  <a:lnTo>
                    <a:pt x="5151" y="249850"/>
                  </a:lnTo>
                  <a:lnTo>
                    <a:pt x="0" y="231820"/>
                  </a:lnTo>
                  <a:lnTo>
                    <a:pt x="2576" y="216365"/>
                  </a:lnTo>
                  <a:lnTo>
                    <a:pt x="18030" y="211214"/>
                  </a:lnTo>
                  <a:lnTo>
                    <a:pt x="30909" y="213790"/>
                  </a:lnTo>
                  <a:lnTo>
                    <a:pt x="77273" y="234396"/>
                  </a:lnTo>
                  <a:lnTo>
                    <a:pt x="144243" y="270457"/>
                  </a:lnTo>
                  <a:lnTo>
                    <a:pt x="244698" y="311669"/>
                  </a:lnTo>
                  <a:lnTo>
                    <a:pt x="291062" y="324548"/>
                  </a:lnTo>
                  <a:lnTo>
                    <a:pt x="345154" y="334851"/>
                  </a:lnTo>
                  <a:lnTo>
                    <a:pt x="419851" y="334851"/>
                  </a:lnTo>
                  <a:lnTo>
                    <a:pt x="649095" y="306517"/>
                  </a:lnTo>
                  <a:lnTo>
                    <a:pt x="1050916" y="242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3">
              <a:extLst>
                <a:ext uri="{FF2B5EF4-FFF2-40B4-BE49-F238E27FC236}">
                  <a16:creationId xmlns:a16="http://schemas.microsoft.com/office/drawing/2014/main" id="{C55F0A25-3B7C-4011-B48A-90A1656E6D88}"/>
                </a:ext>
              </a:extLst>
            </p:cNvPr>
            <p:cNvSpPr/>
            <p:nvPr/>
          </p:nvSpPr>
          <p:spPr>
            <a:xfrm rot="16200000">
              <a:off x="3844132" y="3966368"/>
              <a:ext cx="4110038" cy="479425"/>
            </a:xfrm>
            <a:custGeom>
              <a:avLst/>
              <a:gdLst>
                <a:gd name="connsiteX0" fmla="*/ 1006180 w 4109701"/>
                <a:gd name="connsiteY0" fmla="*/ 159765 h 479295"/>
                <a:gd name="connsiteX1" fmla="*/ 1318912 w 4109701"/>
                <a:gd name="connsiteY1" fmla="*/ 166563 h 479295"/>
                <a:gd name="connsiteX2" fmla="*/ 1672434 w 4109701"/>
                <a:gd name="connsiteY2" fmla="*/ 169963 h 479295"/>
                <a:gd name="connsiteX3" fmla="*/ 1866192 w 4109701"/>
                <a:gd name="connsiteY3" fmla="*/ 193757 h 479295"/>
                <a:gd name="connsiteX4" fmla="*/ 2134733 w 4109701"/>
                <a:gd name="connsiteY4" fmla="*/ 190358 h 479295"/>
                <a:gd name="connsiteX5" fmla="*/ 2542644 w 4109701"/>
                <a:gd name="connsiteY5" fmla="*/ 190358 h 479295"/>
                <a:gd name="connsiteX6" fmla="*/ 2831581 w 4109701"/>
                <a:gd name="connsiteY6" fmla="*/ 190358 h 479295"/>
                <a:gd name="connsiteX7" fmla="*/ 3358465 w 4109701"/>
                <a:gd name="connsiteY7" fmla="*/ 190358 h 479295"/>
                <a:gd name="connsiteX8" fmla="*/ 3480839 w 4109701"/>
                <a:gd name="connsiteY8" fmla="*/ 169963 h 479295"/>
                <a:gd name="connsiteX9" fmla="*/ 3616809 w 4109701"/>
                <a:gd name="connsiteY9" fmla="*/ 166563 h 479295"/>
                <a:gd name="connsiteX10" fmla="*/ 3715387 w 4109701"/>
                <a:gd name="connsiteY10" fmla="*/ 156365 h 479295"/>
                <a:gd name="connsiteX11" fmla="*/ 3783373 w 4109701"/>
                <a:gd name="connsiteY11" fmla="*/ 139369 h 479295"/>
                <a:gd name="connsiteX12" fmla="*/ 3837761 w 4109701"/>
                <a:gd name="connsiteY12" fmla="*/ 118974 h 479295"/>
                <a:gd name="connsiteX13" fmla="*/ 3881951 w 4109701"/>
                <a:gd name="connsiteY13" fmla="*/ 91780 h 479295"/>
                <a:gd name="connsiteX14" fmla="*/ 3932940 w 4109701"/>
                <a:gd name="connsiteY14" fmla="*/ 64586 h 479295"/>
                <a:gd name="connsiteX15" fmla="*/ 3994126 w 4109701"/>
                <a:gd name="connsiteY15" fmla="*/ 37392 h 479295"/>
                <a:gd name="connsiteX16" fmla="*/ 4045115 w 4109701"/>
                <a:gd name="connsiteY16" fmla="*/ 16996 h 479295"/>
                <a:gd name="connsiteX17" fmla="*/ 4106302 w 4109701"/>
                <a:gd name="connsiteY17" fmla="*/ 0 h 479295"/>
                <a:gd name="connsiteX18" fmla="*/ 4109701 w 4109701"/>
                <a:gd name="connsiteY18" fmla="*/ 33992 h 479295"/>
                <a:gd name="connsiteX19" fmla="*/ 4058712 w 4109701"/>
                <a:gd name="connsiteY19" fmla="*/ 84981 h 479295"/>
                <a:gd name="connsiteX20" fmla="*/ 4004324 w 4109701"/>
                <a:gd name="connsiteY20" fmla="*/ 149567 h 479295"/>
                <a:gd name="connsiteX21" fmla="*/ 3956735 w 4109701"/>
                <a:gd name="connsiteY21" fmla="*/ 214153 h 479295"/>
                <a:gd name="connsiteX22" fmla="*/ 3919343 w 4109701"/>
                <a:gd name="connsiteY22" fmla="*/ 271940 h 479295"/>
                <a:gd name="connsiteX23" fmla="*/ 3881951 w 4109701"/>
                <a:gd name="connsiteY23" fmla="*/ 336526 h 479295"/>
                <a:gd name="connsiteX24" fmla="*/ 3851358 w 4109701"/>
                <a:gd name="connsiteY24" fmla="*/ 397713 h 479295"/>
                <a:gd name="connsiteX25" fmla="*/ 3827563 w 4109701"/>
                <a:gd name="connsiteY25" fmla="*/ 438504 h 479295"/>
                <a:gd name="connsiteX26" fmla="*/ 3807167 w 4109701"/>
                <a:gd name="connsiteY26" fmla="*/ 462299 h 479295"/>
                <a:gd name="connsiteX27" fmla="*/ 3786772 w 4109701"/>
                <a:gd name="connsiteY27" fmla="*/ 475896 h 479295"/>
                <a:gd name="connsiteX28" fmla="*/ 3766376 w 4109701"/>
                <a:gd name="connsiteY28" fmla="*/ 479295 h 479295"/>
                <a:gd name="connsiteX29" fmla="*/ 3725585 w 4109701"/>
                <a:gd name="connsiteY29" fmla="*/ 458899 h 479295"/>
                <a:gd name="connsiteX30" fmla="*/ 3677996 w 4109701"/>
                <a:gd name="connsiteY30" fmla="*/ 438504 h 479295"/>
                <a:gd name="connsiteX31" fmla="*/ 3620208 w 4109701"/>
                <a:gd name="connsiteY31" fmla="*/ 421508 h 479295"/>
                <a:gd name="connsiteX32" fmla="*/ 3535227 w 4109701"/>
                <a:gd name="connsiteY32" fmla="*/ 414709 h 479295"/>
                <a:gd name="connsiteX33" fmla="*/ 3293880 w 4109701"/>
                <a:gd name="connsiteY33" fmla="*/ 414709 h 479295"/>
                <a:gd name="connsiteX34" fmla="*/ 2705808 w 4109701"/>
                <a:gd name="connsiteY34" fmla="*/ 418108 h 479295"/>
                <a:gd name="connsiteX35" fmla="*/ 2311494 w 4109701"/>
                <a:gd name="connsiteY35" fmla="*/ 414709 h 479295"/>
                <a:gd name="connsiteX36" fmla="*/ 1893386 w 4109701"/>
                <a:gd name="connsiteY36" fmla="*/ 414709 h 479295"/>
                <a:gd name="connsiteX37" fmla="*/ 1427688 w 4109701"/>
                <a:gd name="connsiteY37" fmla="*/ 414709 h 479295"/>
                <a:gd name="connsiteX38" fmla="*/ 1043572 w 4109701"/>
                <a:gd name="connsiteY38" fmla="*/ 414709 h 479295"/>
                <a:gd name="connsiteX39" fmla="*/ 601668 w 4109701"/>
                <a:gd name="connsiteY39" fmla="*/ 414709 h 479295"/>
                <a:gd name="connsiteX40" fmla="*/ 496291 w 4109701"/>
                <a:gd name="connsiteY40" fmla="*/ 407910 h 479295"/>
                <a:gd name="connsiteX41" fmla="*/ 370519 w 4109701"/>
                <a:gd name="connsiteY41" fmla="*/ 390914 h 479295"/>
                <a:gd name="connsiteX42" fmla="*/ 241347 w 4109701"/>
                <a:gd name="connsiteY42" fmla="*/ 363720 h 479295"/>
                <a:gd name="connsiteX43" fmla="*/ 163164 w 4109701"/>
                <a:gd name="connsiteY43" fmla="*/ 339925 h 479295"/>
                <a:gd name="connsiteX44" fmla="*/ 37392 w 4109701"/>
                <a:gd name="connsiteY44" fmla="*/ 295735 h 479295"/>
                <a:gd name="connsiteX45" fmla="*/ 13597 w 4109701"/>
                <a:gd name="connsiteY45" fmla="*/ 285537 h 479295"/>
                <a:gd name="connsiteX46" fmla="*/ 3399 w 4109701"/>
                <a:gd name="connsiteY46" fmla="*/ 275339 h 479295"/>
                <a:gd name="connsiteX47" fmla="*/ 0 w 4109701"/>
                <a:gd name="connsiteY47" fmla="*/ 258343 h 479295"/>
                <a:gd name="connsiteX48" fmla="*/ 10198 w 4109701"/>
                <a:gd name="connsiteY48" fmla="*/ 231149 h 479295"/>
                <a:gd name="connsiteX49" fmla="*/ 27194 w 4109701"/>
                <a:gd name="connsiteY49" fmla="*/ 207354 h 479295"/>
                <a:gd name="connsiteX50" fmla="*/ 37392 w 4109701"/>
                <a:gd name="connsiteY50" fmla="*/ 193757 h 479295"/>
                <a:gd name="connsiteX51" fmla="*/ 64586 w 4109701"/>
                <a:gd name="connsiteY51" fmla="*/ 180160 h 479295"/>
                <a:gd name="connsiteX52" fmla="*/ 108776 w 4109701"/>
                <a:gd name="connsiteY52" fmla="*/ 169963 h 479295"/>
                <a:gd name="connsiteX53" fmla="*/ 183560 w 4109701"/>
                <a:gd name="connsiteY53" fmla="*/ 166563 h 479295"/>
                <a:gd name="connsiteX54" fmla="*/ 465698 w 4109701"/>
                <a:gd name="connsiteY54" fmla="*/ 152966 h 479295"/>
                <a:gd name="connsiteX55" fmla="*/ 635661 w 4109701"/>
                <a:gd name="connsiteY55" fmla="*/ 146168 h 479295"/>
                <a:gd name="connsiteX56" fmla="*/ 1006180 w 4109701"/>
                <a:gd name="connsiteY56" fmla="*/ 159765 h 47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109701" h="479295">
                  <a:moveTo>
                    <a:pt x="1006180" y="159765"/>
                  </a:moveTo>
                  <a:lnTo>
                    <a:pt x="1318912" y="166563"/>
                  </a:lnTo>
                  <a:lnTo>
                    <a:pt x="1672434" y="169963"/>
                  </a:lnTo>
                  <a:lnTo>
                    <a:pt x="1866192" y="193757"/>
                  </a:lnTo>
                  <a:lnTo>
                    <a:pt x="2134733" y="190358"/>
                  </a:lnTo>
                  <a:lnTo>
                    <a:pt x="2542644" y="190358"/>
                  </a:lnTo>
                  <a:lnTo>
                    <a:pt x="2831581" y="190358"/>
                  </a:lnTo>
                  <a:lnTo>
                    <a:pt x="3358465" y="190358"/>
                  </a:lnTo>
                  <a:lnTo>
                    <a:pt x="3480839" y="169963"/>
                  </a:lnTo>
                  <a:lnTo>
                    <a:pt x="3616809" y="166563"/>
                  </a:lnTo>
                  <a:lnTo>
                    <a:pt x="3715387" y="156365"/>
                  </a:lnTo>
                  <a:lnTo>
                    <a:pt x="3783373" y="139369"/>
                  </a:lnTo>
                  <a:lnTo>
                    <a:pt x="3837761" y="118974"/>
                  </a:lnTo>
                  <a:lnTo>
                    <a:pt x="3881951" y="91780"/>
                  </a:lnTo>
                  <a:lnTo>
                    <a:pt x="3932940" y="64586"/>
                  </a:lnTo>
                  <a:lnTo>
                    <a:pt x="3994126" y="37392"/>
                  </a:lnTo>
                  <a:lnTo>
                    <a:pt x="4045115" y="16996"/>
                  </a:lnTo>
                  <a:lnTo>
                    <a:pt x="4106302" y="0"/>
                  </a:lnTo>
                  <a:lnTo>
                    <a:pt x="4109701" y="33992"/>
                  </a:lnTo>
                  <a:lnTo>
                    <a:pt x="4058712" y="84981"/>
                  </a:lnTo>
                  <a:lnTo>
                    <a:pt x="4004324" y="149567"/>
                  </a:lnTo>
                  <a:lnTo>
                    <a:pt x="3956735" y="214153"/>
                  </a:lnTo>
                  <a:lnTo>
                    <a:pt x="3919343" y="271940"/>
                  </a:lnTo>
                  <a:lnTo>
                    <a:pt x="3881951" y="336526"/>
                  </a:lnTo>
                  <a:lnTo>
                    <a:pt x="3851358" y="397713"/>
                  </a:lnTo>
                  <a:lnTo>
                    <a:pt x="3827563" y="438504"/>
                  </a:lnTo>
                  <a:lnTo>
                    <a:pt x="3807167" y="462299"/>
                  </a:lnTo>
                  <a:lnTo>
                    <a:pt x="3786772" y="475896"/>
                  </a:lnTo>
                  <a:lnTo>
                    <a:pt x="3766376" y="479295"/>
                  </a:lnTo>
                  <a:lnTo>
                    <a:pt x="3725585" y="458899"/>
                  </a:lnTo>
                  <a:lnTo>
                    <a:pt x="3677996" y="438504"/>
                  </a:lnTo>
                  <a:lnTo>
                    <a:pt x="3620208" y="421508"/>
                  </a:lnTo>
                  <a:lnTo>
                    <a:pt x="3535227" y="414709"/>
                  </a:lnTo>
                  <a:lnTo>
                    <a:pt x="3293880" y="414709"/>
                  </a:lnTo>
                  <a:lnTo>
                    <a:pt x="2705808" y="418108"/>
                  </a:lnTo>
                  <a:lnTo>
                    <a:pt x="2311494" y="414709"/>
                  </a:lnTo>
                  <a:lnTo>
                    <a:pt x="1893386" y="414709"/>
                  </a:lnTo>
                  <a:lnTo>
                    <a:pt x="1427688" y="414709"/>
                  </a:lnTo>
                  <a:lnTo>
                    <a:pt x="1043572" y="414709"/>
                  </a:lnTo>
                  <a:lnTo>
                    <a:pt x="601668" y="414709"/>
                  </a:lnTo>
                  <a:lnTo>
                    <a:pt x="496291" y="407910"/>
                  </a:lnTo>
                  <a:lnTo>
                    <a:pt x="370519" y="390914"/>
                  </a:lnTo>
                  <a:lnTo>
                    <a:pt x="241347" y="363720"/>
                  </a:lnTo>
                  <a:lnTo>
                    <a:pt x="163164" y="339925"/>
                  </a:lnTo>
                  <a:lnTo>
                    <a:pt x="37392" y="295735"/>
                  </a:lnTo>
                  <a:lnTo>
                    <a:pt x="13597" y="285537"/>
                  </a:lnTo>
                  <a:lnTo>
                    <a:pt x="3399" y="275339"/>
                  </a:lnTo>
                  <a:lnTo>
                    <a:pt x="0" y="258343"/>
                  </a:lnTo>
                  <a:lnTo>
                    <a:pt x="10198" y="231149"/>
                  </a:lnTo>
                  <a:lnTo>
                    <a:pt x="27194" y="207354"/>
                  </a:lnTo>
                  <a:lnTo>
                    <a:pt x="37392" y="193757"/>
                  </a:lnTo>
                  <a:lnTo>
                    <a:pt x="64586" y="180160"/>
                  </a:lnTo>
                  <a:lnTo>
                    <a:pt x="108776" y="169963"/>
                  </a:lnTo>
                  <a:lnTo>
                    <a:pt x="183560" y="166563"/>
                  </a:lnTo>
                  <a:lnTo>
                    <a:pt x="465698" y="152966"/>
                  </a:lnTo>
                  <a:lnTo>
                    <a:pt x="635661" y="146168"/>
                  </a:lnTo>
                  <a:lnTo>
                    <a:pt x="1006180" y="15976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29B3881-B448-4573-95AC-2C2071ADD4AE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644650"/>
            <a:ext cx="4695825" cy="4445000"/>
            <a:chOff x="2601913" y="1644650"/>
            <a:chExt cx="4695825" cy="4445000"/>
          </a:xfrm>
        </p:grpSpPr>
        <p:sp>
          <p:nvSpPr>
            <p:cNvPr id="22" name="フリーフォーム 152">
              <a:extLst>
                <a:ext uri="{FF2B5EF4-FFF2-40B4-BE49-F238E27FC236}">
                  <a16:creationId xmlns:a16="http://schemas.microsoft.com/office/drawing/2014/main" id="{900E5A3B-E8AA-421E-A343-44AA0C7DE926}"/>
                </a:ext>
              </a:extLst>
            </p:cNvPr>
            <p:cNvSpPr/>
            <p:nvPr/>
          </p:nvSpPr>
          <p:spPr>
            <a:xfrm rot="16200000">
              <a:off x="3229770" y="1881981"/>
              <a:ext cx="588962" cy="1787525"/>
            </a:xfrm>
            <a:custGeom>
              <a:avLst/>
              <a:gdLst>
                <a:gd name="connsiteX0" fmla="*/ 157163 w 588169"/>
                <a:gd name="connsiteY0" fmla="*/ 762000 h 1788319"/>
                <a:gd name="connsiteX1" fmla="*/ 180975 w 588169"/>
                <a:gd name="connsiteY1" fmla="*/ 847725 h 1788319"/>
                <a:gd name="connsiteX2" fmla="*/ 204788 w 588169"/>
                <a:gd name="connsiteY2" fmla="*/ 945357 h 1788319"/>
                <a:gd name="connsiteX3" fmla="*/ 271463 w 588169"/>
                <a:gd name="connsiteY3" fmla="*/ 1288257 h 1788319"/>
                <a:gd name="connsiteX4" fmla="*/ 309563 w 588169"/>
                <a:gd name="connsiteY4" fmla="*/ 1464469 h 1788319"/>
                <a:gd name="connsiteX5" fmla="*/ 342900 w 588169"/>
                <a:gd name="connsiteY5" fmla="*/ 1607344 h 1788319"/>
                <a:gd name="connsiteX6" fmla="*/ 364332 w 588169"/>
                <a:gd name="connsiteY6" fmla="*/ 1683544 h 1788319"/>
                <a:gd name="connsiteX7" fmla="*/ 376238 w 588169"/>
                <a:gd name="connsiteY7" fmla="*/ 1716882 h 1788319"/>
                <a:gd name="connsiteX8" fmla="*/ 388144 w 588169"/>
                <a:gd name="connsiteY8" fmla="*/ 1740694 h 1788319"/>
                <a:gd name="connsiteX9" fmla="*/ 400050 w 588169"/>
                <a:gd name="connsiteY9" fmla="*/ 1759744 h 1788319"/>
                <a:gd name="connsiteX10" fmla="*/ 409575 w 588169"/>
                <a:gd name="connsiteY10" fmla="*/ 1771650 h 1788319"/>
                <a:gd name="connsiteX11" fmla="*/ 423863 w 588169"/>
                <a:gd name="connsiteY11" fmla="*/ 1781175 h 1788319"/>
                <a:gd name="connsiteX12" fmla="*/ 435769 w 588169"/>
                <a:gd name="connsiteY12" fmla="*/ 1785938 h 1788319"/>
                <a:gd name="connsiteX13" fmla="*/ 457200 w 588169"/>
                <a:gd name="connsiteY13" fmla="*/ 1788319 h 1788319"/>
                <a:gd name="connsiteX14" fmla="*/ 481013 w 588169"/>
                <a:gd name="connsiteY14" fmla="*/ 1783557 h 1788319"/>
                <a:gd name="connsiteX15" fmla="*/ 497682 w 588169"/>
                <a:gd name="connsiteY15" fmla="*/ 1771650 h 1788319"/>
                <a:gd name="connsiteX16" fmla="*/ 519113 w 588169"/>
                <a:gd name="connsiteY16" fmla="*/ 1752600 h 1788319"/>
                <a:gd name="connsiteX17" fmla="*/ 535782 w 588169"/>
                <a:gd name="connsiteY17" fmla="*/ 1731169 h 1788319"/>
                <a:gd name="connsiteX18" fmla="*/ 552450 w 588169"/>
                <a:gd name="connsiteY18" fmla="*/ 1702594 h 1788319"/>
                <a:gd name="connsiteX19" fmla="*/ 566738 w 588169"/>
                <a:gd name="connsiteY19" fmla="*/ 1666875 h 1788319"/>
                <a:gd name="connsiteX20" fmla="*/ 576263 w 588169"/>
                <a:gd name="connsiteY20" fmla="*/ 1631157 h 1788319"/>
                <a:gd name="connsiteX21" fmla="*/ 585788 w 588169"/>
                <a:gd name="connsiteY21" fmla="*/ 1581150 h 1788319"/>
                <a:gd name="connsiteX22" fmla="*/ 588169 w 588169"/>
                <a:gd name="connsiteY22" fmla="*/ 1538288 h 1788319"/>
                <a:gd name="connsiteX23" fmla="*/ 585788 w 588169"/>
                <a:gd name="connsiteY23" fmla="*/ 1509713 h 1788319"/>
                <a:gd name="connsiteX24" fmla="*/ 573882 w 588169"/>
                <a:gd name="connsiteY24" fmla="*/ 1490663 h 1788319"/>
                <a:gd name="connsiteX25" fmla="*/ 547688 w 588169"/>
                <a:gd name="connsiteY25" fmla="*/ 1457325 h 1788319"/>
                <a:gd name="connsiteX26" fmla="*/ 521494 w 588169"/>
                <a:gd name="connsiteY26" fmla="*/ 1419225 h 1788319"/>
                <a:gd name="connsiteX27" fmla="*/ 492919 w 588169"/>
                <a:gd name="connsiteY27" fmla="*/ 1371600 h 1788319"/>
                <a:gd name="connsiteX28" fmla="*/ 471488 w 588169"/>
                <a:gd name="connsiteY28" fmla="*/ 1304925 h 1788319"/>
                <a:gd name="connsiteX29" fmla="*/ 450057 w 588169"/>
                <a:gd name="connsiteY29" fmla="*/ 1209675 h 1788319"/>
                <a:gd name="connsiteX30" fmla="*/ 435769 w 588169"/>
                <a:gd name="connsiteY30" fmla="*/ 1121569 h 1788319"/>
                <a:gd name="connsiteX31" fmla="*/ 383382 w 588169"/>
                <a:gd name="connsiteY31" fmla="*/ 954882 h 1788319"/>
                <a:gd name="connsiteX32" fmla="*/ 338138 w 588169"/>
                <a:gd name="connsiteY32" fmla="*/ 771525 h 1788319"/>
                <a:gd name="connsiteX33" fmla="*/ 307182 w 588169"/>
                <a:gd name="connsiteY33" fmla="*/ 642938 h 1788319"/>
                <a:gd name="connsiteX34" fmla="*/ 288132 w 588169"/>
                <a:gd name="connsiteY34" fmla="*/ 547688 h 1788319"/>
                <a:gd name="connsiteX35" fmla="*/ 264319 w 588169"/>
                <a:gd name="connsiteY35" fmla="*/ 402432 h 1788319"/>
                <a:gd name="connsiteX36" fmla="*/ 254794 w 588169"/>
                <a:gd name="connsiteY36" fmla="*/ 359569 h 1788319"/>
                <a:gd name="connsiteX37" fmla="*/ 252413 w 588169"/>
                <a:gd name="connsiteY37" fmla="*/ 326232 h 1788319"/>
                <a:gd name="connsiteX38" fmla="*/ 252413 w 588169"/>
                <a:gd name="connsiteY38" fmla="*/ 288132 h 1788319"/>
                <a:gd name="connsiteX39" fmla="*/ 257175 w 588169"/>
                <a:gd name="connsiteY39" fmla="*/ 245269 h 1788319"/>
                <a:gd name="connsiteX40" fmla="*/ 269082 w 588169"/>
                <a:gd name="connsiteY40" fmla="*/ 197644 h 1788319"/>
                <a:gd name="connsiteX41" fmla="*/ 283369 w 588169"/>
                <a:gd name="connsiteY41" fmla="*/ 152400 h 1788319"/>
                <a:gd name="connsiteX42" fmla="*/ 321469 w 588169"/>
                <a:gd name="connsiteY42" fmla="*/ 78582 h 1788319"/>
                <a:gd name="connsiteX43" fmla="*/ 340519 w 588169"/>
                <a:gd name="connsiteY43" fmla="*/ 40482 h 1788319"/>
                <a:gd name="connsiteX44" fmla="*/ 342900 w 588169"/>
                <a:gd name="connsiteY44" fmla="*/ 26194 h 1788319"/>
                <a:gd name="connsiteX45" fmla="*/ 342900 w 588169"/>
                <a:gd name="connsiteY45" fmla="*/ 14288 h 1788319"/>
                <a:gd name="connsiteX46" fmla="*/ 340519 w 588169"/>
                <a:gd name="connsiteY46" fmla="*/ 4763 h 1788319"/>
                <a:gd name="connsiteX47" fmla="*/ 338138 w 588169"/>
                <a:gd name="connsiteY47" fmla="*/ 0 h 1788319"/>
                <a:gd name="connsiteX48" fmla="*/ 330994 w 588169"/>
                <a:gd name="connsiteY48" fmla="*/ 0 h 1788319"/>
                <a:gd name="connsiteX49" fmla="*/ 314325 w 588169"/>
                <a:gd name="connsiteY49" fmla="*/ 2382 h 1788319"/>
                <a:gd name="connsiteX50" fmla="*/ 271463 w 588169"/>
                <a:gd name="connsiteY50" fmla="*/ 23813 h 1788319"/>
                <a:gd name="connsiteX51" fmla="*/ 219075 w 588169"/>
                <a:gd name="connsiteY51" fmla="*/ 64294 h 1788319"/>
                <a:gd name="connsiteX52" fmla="*/ 159544 w 588169"/>
                <a:gd name="connsiteY52" fmla="*/ 114300 h 1788319"/>
                <a:gd name="connsiteX53" fmla="*/ 102394 w 588169"/>
                <a:gd name="connsiteY53" fmla="*/ 171450 h 1788319"/>
                <a:gd name="connsiteX54" fmla="*/ 42863 w 588169"/>
                <a:gd name="connsiteY54" fmla="*/ 233363 h 1788319"/>
                <a:gd name="connsiteX55" fmla="*/ 21432 w 588169"/>
                <a:gd name="connsiteY55" fmla="*/ 264319 h 1788319"/>
                <a:gd name="connsiteX56" fmla="*/ 7144 w 588169"/>
                <a:gd name="connsiteY56" fmla="*/ 295275 h 1788319"/>
                <a:gd name="connsiteX57" fmla="*/ 0 w 588169"/>
                <a:gd name="connsiteY57" fmla="*/ 326232 h 1788319"/>
                <a:gd name="connsiteX58" fmla="*/ 0 w 588169"/>
                <a:gd name="connsiteY58" fmla="*/ 345282 h 1788319"/>
                <a:gd name="connsiteX59" fmla="*/ 9525 w 588169"/>
                <a:gd name="connsiteY59" fmla="*/ 376238 h 1788319"/>
                <a:gd name="connsiteX60" fmla="*/ 40482 w 588169"/>
                <a:gd name="connsiteY60" fmla="*/ 435769 h 1788319"/>
                <a:gd name="connsiteX61" fmla="*/ 88107 w 588169"/>
                <a:gd name="connsiteY61" fmla="*/ 545307 h 1788319"/>
                <a:gd name="connsiteX62" fmla="*/ 133350 w 588169"/>
                <a:gd name="connsiteY62" fmla="*/ 676275 h 1788319"/>
                <a:gd name="connsiteX63" fmla="*/ 157163 w 588169"/>
                <a:gd name="connsiteY63" fmla="*/ 762000 h 178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8169" h="1788319">
                  <a:moveTo>
                    <a:pt x="157163" y="762000"/>
                  </a:moveTo>
                  <a:lnTo>
                    <a:pt x="180975" y="847725"/>
                  </a:lnTo>
                  <a:lnTo>
                    <a:pt x="204788" y="945357"/>
                  </a:lnTo>
                  <a:lnTo>
                    <a:pt x="271463" y="1288257"/>
                  </a:lnTo>
                  <a:lnTo>
                    <a:pt x="309563" y="1464469"/>
                  </a:lnTo>
                  <a:lnTo>
                    <a:pt x="342900" y="1607344"/>
                  </a:lnTo>
                  <a:lnTo>
                    <a:pt x="364332" y="1683544"/>
                  </a:lnTo>
                  <a:lnTo>
                    <a:pt x="376238" y="1716882"/>
                  </a:lnTo>
                  <a:lnTo>
                    <a:pt x="388144" y="1740694"/>
                  </a:lnTo>
                  <a:lnTo>
                    <a:pt x="400050" y="1759744"/>
                  </a:lnTo>
                  <a:lnTo>
                    <a:pt x="409575" y="1771650"/>
                  </a:lnTo>
                  <a:lnTo>
                    <a:pt x="423863" y="1781175"/>
                  </a:lnTo>
                  <a:lnTo>
                    <a:pt x="435769" y="1785938"/>
                  </a:lnTo>
                  <a:lnTo>
                    <a:pt x="457200" y="1788319"/>
                  </a:lnTo>
                  <a:lnTo>
                    <a:pt x="481013" y="1783557"/>
                  </a:lnTo>
                  <a:lnTo>
                    <a:pt x="497682" y="1771650"/>
                  </a:lnTo>
                  <a:lnTo>
                    <a:pt x="519113" y="1752600"/>
                  </a:lnTo>
                  <a:lnTo>
                    <a:pt x="535782" y="1731169"/>
                  </a:lnTo>
                  <a:lnTo>
                    <a:pt x="552450" y="1702594"/>
                  </a:lnTo>
                  <a:lnTo>
                    <a:pt x="566738" y="1666875"/>
                  </a:lnTo>
                  <a:lnTo>
                    <a:pt x="576263" y="1631157"/>
                  </a:lnTo>
                  <a:lnTo>
                    <a:pt x="585788" y="1581150"/>
                  </a:lnTo>
                  <a:lnTo>
                    <a:pt x="588169" y="1538288"/>
                  </a:lnTo>
                  <a:lnTo>
                    <a:pt x="585788" y="1509713"/>
                  </a:lnTo>
                  <a:lnTo>
                    <a:pt x="573882" y="1490663"/>
                  </a:lnTo>
                  <a:lnTo>
                    <a:pt x="547688" y="1457325"/>
                  </a:lnTo>
                  <a:lnTo>
                    <a:pt x="521494" y="1419225"/>
                  </a:lnTo>
                  <a:lnTo>
                    <a:pt x="492919" y="1371600"/>
                  </a:lnTo>
                  <a:lnTo>
                    <a:pt x="471488" y="1304925"/>
                  </a:lnTo>
                  <a:lnTo>
                    <a:pt x="450057" y="1209675"/>
                  </a:lnTo>
                  <a:lnTo>
                    <a:pt x="435769" y="1121569"/>
                  </a:lnTo>
                  <a:lnTo>
                    <a:pt x="383382" y="954882"/>
                  </a:lnTo>
                  <a:lnTo>
                    <a:pt x="338138" y="771525"/>
                  </a:lnTo>
                  <a:lnTo>
                    <a:pt x="307182" y="642938"/>
                  </a:lnTo>
                  <a:lnTo>
                    <a:pt x="288132" y="547688"/>
                  </a:lnTo>
                  <a:lnTo>
                    <a:pt x="264319" y="402432"/>
                  </a:lnTo>
                  <a:lnTo>
                    <a:pt x="254794" y="359569"/>
                  </a:lnTo>
                  <a:lnTo>
                    <a:pt x="252413" y="326232"/>
                  </a:lnTo>
                  <a:lnTo>
                    <a:pt x="252413" y="288132"/>
                  </a:lnTo>
                  <a:lnTo>
                    <a:pt x="257175" y="245269"/>
                  </a:lnTo>
                  <a:lnTo>
                    <a:pt x="269082" y="197644"/>
                  </a:lnTo>
                  <a:lnTo>
                    <a:pt x="283369" y="152400"/>
                  </a:lnTo>
                  <a:lnTo>
                    <a:pt x="321469" y="78582"/>
                  </a:lnTo>
                  <a:lnTo>
                    <a:pt x="340519" y="40482"/>
                  </a:lnTo>
                  <a:lnTo>
                    <a:pt x="342900" y="26194"/>
                  </a:lnTo>
                  <a:lnTo>
                    <a:pt x="342900" y="14288"/>
                  </a:lnTo>
                  <a:lnTo>
                    <a:pt x="340519" y="4763"/>
                  </a:lnTo>
                  <a:lnTo>
                    <a:pt x="338138" y="0"/>
                  </a:lnTo>
                  <a:lnTo>
                    <a:pt x="330994" y="0"/>
                  </a:lnTo>
                  <a:lnTo>
                    <a:pt x="314325" y="2382"/>
                  </a:lnTo>
                  <a:lnTo>
                    <a:pt x="271463" y="23813"/>
                  </a:lnTo>
                  <a:lnTo>
                    <a:pt x="219075" y="64294"/>
                  </a:lnTo>
                  <a:lnTo>
                    <a:pt x="159544" y="114300"/>
                  </a:lnTo>
                  <a:lnTo>
                    <a:pt x="102394" y="171450"/>
                  </a:lnTo>
                  <a:lnTo>
                    <a:pt x="42863" y="233363"/>
                  </a:lnTo>
                  <a:lnTo>
                    <a:pt x="21432" y="264319"/>
                  </a:lnTo>
                  <a:lnTo>
                    <a:pt x="7144" y="295275"/>
                  </a:lnTo>
                  <a:lnTo>
                    <a:pt x="0" y="326232"/>
                  </a:lnTo>
                  <a:lnTo>
                    <a:pt x="0" y="345282"/>
                  </a:lnTo>
                  <a:lnTo>
                    <a:pt x="9525" y="376238"/>
                  </a:lnTo>
                  <a:lnTo>
                    <a:pt x="40482" y="435769"/>
                  </a:lnTo>
                  <a:lnTo>
                    <a:pt x="88107" y="545307"/>
                  </a:lnTo>
                  <a:lnTo>
                    <a:pt x="133350" y="676275"/>
                  </a:lnTo>
                  <a:lnTo>
                    <a:pt x="157163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9">
              <a:extLst>
                <a:ext uri="{FF2B5EF4-FFF2-40B4-BE49-F238E27FC236}">
                  <a16:creationId xmlns:a16="http://schemas.microsoft.com/office/drawing/2014/main" id="{2A41E829-D780-4A59-AA9A-28B42A9D476A}"/>
                </a:ext>
              </a:extLst>
            </p:cNvPr>
            <p:cNvSpPr/>
            <p:nvPr/>
          </p:nvSpPr>
          <p:spPr>
            <a:xfrm rot="16200000">
              <a:off x="1508919" y="3480594"/>
              <a:ext cx="4264025" cy="592137"/>
            </a:xfrm>
            <a:custGeom>
              <a:avLst/>
              <a:gdLst>
                <a:gd name="connsiteX0" fmla="*/ 1229591 w 4263736"/>
                <a:gd name="connsiteY0" fmla="*/ 138545 h 592282"/>
                <a:gd name="connsiteX1" fmla="*/ 1676400 w 4263736"/>
                <a:gd name="connsiteY1" fmla="*/ 148936 h 592282"/>
                <a:gd name="connsiteX2" fmla="*/ 1863436 w 4263736"/>
                <a:gd name="connsiteY2" fmla="*/ 152400 h 592282"/>
                <a:gd name="connsiteX3" fmla="*/ 2047009 w 4263736"/>
                <a:gd name="connsiteY3" fmla="*/ 173182 h 592282"/>
                <a:gd name="connsiteX4" fmla="*/ 2317173 w 4263736"/>
                <a:gd name="connsiteY4" fmla="*/ 173182 h 592282"/>
                <a:gd name="connsiteX5" fmla="*/ 2594263 w 4263736"/>
                <a:gd name="connsiteY5" fmla="*/ 180109 h 592282"/>
                <a:gd name="connsiteX6" fmla="*/ 2989118 w 4263736"/>
                <a:gd name="connsiteY6" fmla="*/ 193963 h 592282"/>
                <a:gd name="connsiteX7" fmla="*/ 3224645 w 4263736"/>
                <a:gd name="connsiteY7" fmla="*/ 221672 h 592282"/>
                <a:gd name="connsiteX8" fmla="*/ 3460173 w 4263736"/>
                <a:gd name="connsiteY8" fmla="*/ 232063 h 592282"/>
                <a:gd name="connsiteX9" fmla="*/ 3643745 w 4263736"/>
                <a:gd name="connsiteY9" fmla="*/ 242454 h 592282"/>
                <a:gd name="connsiteX10" fmla="*/ 3896591 w 4263736"/>
                <a:gd name="connsiteY10" fmla="*/ 259772 h 592282"/>
                <a:gd name="connsiteX11" fmla="*/ 3938154 w 4263736"/>
                <a:gd name="connsiteY11" fmla="*/ 259772 h 592282"/>
                <a:gd name="connsiteX12" fmla="*/ 3958936 w 4263736"/>
                <a:gd name="connsiteY12" fmla="*/ 252845 h 592282"/>
                <a:gd name="connsiteX13" fmla="*/ 3990109 w 4263736"/>
                <a:gd name="connsiteY13" fmla="*/ 238991 h 592282"/>
                <a:gd name="connsiteX14" fmla="*/ 4059382 w 4263736"/>
                <a:gd name="connsiteY14" fmla="*/ 173182 h 592282"/>
                <a:gd name="connsiteX15" fmla="*/ 4135582 w 4263736"/>
                <a:gd name="connsiteY15" fmla="*/ 76200 h 592282"/>
                <a:gd name="connsiteX16" fmla="*/ 4170218 w 4263736"/>
                <a:gd name="connsiteY16" fmla="*/ 34636 h 592282"/>
                <a:gd name="connsiteX17" fmla="*/ 4197927 w 4263736"/>
                <a:gd name="connsiteY17" fmla="*/ 10391 h 592282"/>
                <a:gd name="connsiteX18" fmla="*/ 4208318 w 4263736"/>
                <a:gd name="connsiteY18" fmla="*/ 3463 h 592282"/>
                <a:gd name="connsiteX19" fmla="*/ 4225636 w 4263736"/>
                <a:gd name="connsiteY19" fmla="*/ 0 h 592282"/>
                <a:gd name="connsiteX20" fmla="*/ 4239491 w 4263736"/>
                <a:gd name="connsiteY20" fmla="*/ 3463 h 592282"/>
                <a:gd name="connsiteX21" fmla="*/ 4246418 w 4263736"/>
                <a:gd name="connsiteY21" fmla="*/ 10391 h 592282"/>
                <a:gd name="connsiteX22" fmla="*/ 4256809 w 4263736"/>
                <a:gd name="connsiteY22" fmla="*/ 24245 h 592282"/>
                <a:gd name="connsiteX23" fmla="*/ 4263736 w 4263736"/>
                <a:gd name="connsiteY23" fmla="*/ 58882 h 592282"/>
                <a:gd name="connsiteX24" fmla="*/ 4263736 w 4263736"/>
                <a:gd name="connsiteY24" fmla="*/ 103909 h 592282"/>
                <a:gd name="connsiteX25" fmla="*/ 4260273 w 4263736"/>
                <a:gd name="connsiteY25" fmla="*/ 148936 h 592282"/>
                <a:gd name="connsiteX26" fmla="*/ 4242954 w 4263736"/>
                <a:gd name="connsiteY26" fmla="*/ 221672 h 592282"/>
                <a:gd name="connsiteX27" fmla="*/ 4215245 w 4263736"/>
                <a:gd name="connsiteY27" fmla="*/ 301336 h 592282"/>
                <a:gd name="connsiteX28" fmla="*/ 4163291 w 4263736"/>
                <a:gd name="connsiteY28" fmla="*/ 415636 h 592282"/>
                <a:gd name="connsiteX29" fmla="*/ 4145973 w 4263736"/>
                <a:gd name="connsiteY29" fmla="*/ 446809 h 592282"/>
                <a:gd name="connsiteX30" fmla="*/ 4107873 w 4263736"/>
                <a:gd name="connsiteY30" fmla="*/ 498763 h 592282"/>
                <a:gd name="connsiteX31" fmla="*/ 4076700 w 4263736"/>
                <a:gd name="connsiteY31" fmla="*/ 533400 h 592282"/>
                <a:gd name="connsiteX32" fmla="*/ 4038600 w 4263736"/>
                <a:gd name="connsiteY32" fmla="*/ 568036 h 592282"/>
                <a:gd name="connsiteX33" fmla="*/ 4007427 w 4263736"/>
                <a:gd name="connsiteY33" fmla="*/ 588818 h 592282"/>
                <a:gd name="connsiteX34" fmla="*/ 3979718 w 4263736"/>
                <a:gd name="connsiteY34" fmla="*/ 592282 h 592282"/>
                <a:gd name="connsiteX35" fmla="*/ 3955473 w 4263736"/>
                <a:gd name="connsiteY35" fmla="*/ 592282 h 592282"/>
                <a:gd name="connsiteX36" fmla="*/ 3931227 w 4263736"/>
                <a:gd name="connsiteY36" fmla="*/ 574963 h 592282"/>
                <a:gd name="connsiteX37" fmla="*/ 3906982 w 4263736"/>
                <a:gd name="connsiteY37" fmla="*/ 554182 h 592282"/>
                <a:gd name="connsiteX38" fmla="*/ 3855027 w 4263736"/>
                <a:gd name="connsiteY38" fmla="*/ 519545 h 592282"/>
                <a:gd name="connsiteX39" fmla="*/ 3806536 w 4263736"/>
                <a:gd name="connsiteY39" fmla="*/ 491836 h 592282"/>
                <a:gd name="connsiteX40" fmla="*/ 3778827 w 4263736"/>
                <a:gd name="connsiteY40" fmla="*/ 481445 h 592282"/>
                <a:gd name="connsiteX41" fmla="*/ 3647209 w 4263736"/>
                <a:gd name="connsiteY41" fmla="*/ 464127 h 592282"/>
                <a:gd name="connsiteX42" fmla="*/ 3387436 w 4263736"/>
                <a:gd name="connsiteY42" fmla="*/ 443345 h 592282"/>
                <a:gd name="connsiteX43" fmla="*/ 3266209 w 4263736"/>
                <a:gd name="connsiteY43" fmla="*/ 439882 h 592282"/>
                <a:gd name="connsiteX44" fmla="*/ 3013363 w 4263736"/>
                <a:gd name="connsiteY44" fmla="*/ 415636 h 592282"/>
                <a:gd name="connsiteX45" fmla="*/ 2680854 w 4263736"/>
                <a:gd name="connsiteY45" fmla="*/ 401782 h 592282"/>
                <a:gd name="connsiteX46" fmla="*/ 2178627 w 4263736"/>
                <a:gd name="connsiteY46" fmla="*/ 374072 h 592282"/>
                <a:gd name="connsiteX47" fmla="*/ 1922318 w 4263736"/>
                <a:gd name="connsiteY47" fmla="*/ 374072 h 592282"/>
                <a:gd name="connsiteX48" fmla="*/ 1607127 w 4263736"/>
                <a:gd name="connsiteY48" fmla="*/ 367145 h 592282"/>
                <a:gd name="connsiteX49" fmla="*/ 1347354 w 4263736"/>
                <a:gd name="connsiteY49" fmla="*/ 363682 h 592282"/>
                <a:gd name="connsiteX50" fmla="*/ 1039091 w 4263736"/>
                <a:gd name="connsiteY50" fmla="*/ 363682 h 592282"/>
                <a:gd name="connsiteX51" fmla="*/ 675409 w 4263736"/>
                <a:gd name="connsiteY51" fmla="*/ 363682 h 592282"/>
                <a:gd name="connsiteX52" fmla="*/ 363682 w 4263736"/>
                <a:gd name="connsiteY52" fmla="*/ 370609 h 592282"/>
                <a:gd name="connsiteX53" fmla="*/ 287482 w 4263736"/>
                <a:gd name="connsiteY53" fmla="*/ 374072 h 592282"/>
                <a:gd name="connsiteX54" fmla="*/ 238991 w 4263736"/>
                <a:gd name="connsiteY54" fmla="*/ 353291 h 592282"/>
                <a:gd name="connsiteX55" fmla="*/ 162791 w 4263736"/>
                <a:gd name="connsiteY55" fmla="*/ 318654 h 592282"/>
                <a:gd name="connsiteX56" fmla="*/ 110836 w 4263736"/>
                <a:gd name="connsiteY56" fmla="*/ 294409 h 592282"/>
                <a:gd name="connsiteX57" fmla="*/ 72736 w 4263736"/>
                <a:gd name="connsiteY57" fmla="*/ 277091 h 592282"/>
                <a:gd name="connsiteX58" fmla="*/ 38100 w 4263736"/>
                <a:gd name="connsiteY58" fmla="*/ 256309 h 592282"/>
                <a:gd name="connsiteX59" fmla="*/ 17318 w 4263736"/>
                <a:gd name="connsiteY59" fmla="*/ 238991 h 592282"/>
                <a:gd name="connsiteX60" fmla="*/ 6927 w 4263736"/>
                <a:gd name="connsiteY60" fmla="*/ 221672 h 592282"/>
                <a:gd name="connsiteX61" fmla="*/ 0 w 4263736"/>
                <a:gd name="connsiteY61" fmla="*/ 204354 h 592282"/>
                <a:gd name="connsiteX62" fmla="*/ 0 w 4263736"/>
                <a:gd name="connsiteY62" fmla="*/ 176645 h 592282"/>
                <a:gd name="connsiteX63" fmla="*/ 10391 w 4263736"/>
                <a:gd name="connsiteY63" fmla="*/ 145472 h 592282"/>
                <a:gd name="connsiteX64" fmla="*/ 24245 w 4263736"/>
                <a:gd name="connsiteY64" fmla="*/ 124691 h 592282"/>
                <a:gd name="connsiteX65" fmla="*/ 574963 w 4263736"/>
                <a:gd name="connsiteY65" fmla="*/ 124691 h 592282"/>
                <a:gd name="connsiteX66" fmla="*/ 796636 w 4263736"/>
                <a:gd name="connsiteY66" fmla="*/ 131618 h 592282"/>
                <a:gd name="connsiteX67" fmla="*/ 1229591 w 4263736"/>
                <a:gd name="connsiteY67" fmla="*/ 138545 h 5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263736" h="592282">
                  <a:moveTo>
                    <a:pt x="1229591" y="138545"/>
                  </a:moveTo>
                  <a:lnTo>
                    <a:pt x="1676400" y="148936"/>
                  </a:lnTo>
                  <a:lnTo>
                    <a:pt x="1863436" y="152400"/>
                  </a:lnTo>
                  <a:lnTo>
                    <a:pt x="2047009" y="173182"/>
                  </a:lnTo>
                  <a:lnTo>
                    <a:pt x="2317173" y="173182"/>
                  </a:lnTo>
                  <a:lnTo>
                    <a:pt x="2594263" y="180109"/>
                  </a:lnTo>
                  <a:lnTo>
                    <a:pt x="2989118" y="193963"/>
                  </a:lnTo>
                  <a:lnTo>
                    <a:pt x="3224645" y="221672"/>
                  </a:lnTo>
                  <a:lnTo>
                    <a:pt x="3460173" y="232063"/>
                  </a:lnTo>
                  <a:lnTo>
                    <a:pt x="3643745" y="242454"/>
                  </a:lnTo>
                  <a:lnTo>
                    <a:pt x="3896591" y="259772"/>
                  </a:lnTo>
                  <a:lnTo>
                    <a:pt x="3938154" y="259772"/>
                  </a:lnTo>
                  <a:lnTo>
                    <a:pt x="3958936" y="252845"/>
                  </a:lnTo>
                  <a:lnTo>
                    <a:pt x="3990109" y="238991"/>
                  </a:lnTo>
                  <a:lnTo>
                    <a:pt x="4059382" y="173182"/>
                  </a:lnTo>
                  <a:lnTo>
                    <a:pt x="4135582" y="76200"/>
                  </a:lnTo>
                  <a:lnTo>
                    <a:pt x="4170218" y="34636"/>
                  </a:lnTo>
                  <a:lnTo>
                    <a:pt x="4197927" y="10391"/>
                  </a:lnTo>
                  <a:lnTo>
                    <a:pt x="4208318" y="3463"/>
                  </a:lnTo>
                  <a:lnTo>
                    <a:pt x="4225636" y="0"/>
                  </a:lnTo>
                  <a:lnTo>
                    <a:pt x="4239491" y="3463"/>
                  </a:lnTo>
                  <a:lnTo>
                    <a:pt x="4246418" y="10391"/>
                  </a:lnTo>
                  <a:lnTo>
                    <a:pt x="4256809" y="24245"/>
                  </a:lnTo>
                  <a:lnTo>
                    <a:pt x="4263736" y="58882"/>
                  </a:lnTo>
                  <a:lnTo>
                    <a:pt x="4263736" y="103909"/>
                  </a:lnTo>
                  <a:lnTo>
                    <a:pt x="4260273" y="148936"/>
                  </a:lnTo>
                  <a:lnTo>
                    <a:pt x="4242954" y="221672"/>
                  </a:lnTo>
                  <a:lnTo>
                    <a:pt x="4215245" y="301336"/>
                  </a:lnTo>
                  <a:lnTo>
                    <a:pt x="4163291" y="415636"/>
                  </a:lnTo>
                  <a:lnTo>
                    <a:pt x="4145973" y="446809"/>
                  </a:lnTo>
                  <a:lnTo>
                    <a:pt x="4107873" y="498763"/>
                  </a:lnTo>
                  <a:lnTo>
                    <a:pt x="4076700" y="533400"/>
                  </a:lnTo>
                  <a:lnTo>
                    <a:pt x="4038600" y="568036"/>
                  </a:lnTo>
                  <a:lnTo>
                    <a:pt x="4007427" y="588818"/>
                  </a:lnTo>
                  <a:lnTo>
                    <a:pt x="3979718" y="592282"/>
                  </a:lnTo>
                  <a:lnTo>
                    <a:pt x="3955473" y="592282"/>
                  </a:lnTo>
                  <a:lnTo>
                    <a:pt x="3931227" y="574963"/>
                  </a:lnTo>
                  <a:lnTo>
                    <a:pt x="3906982" y="554182"/>
                  </a:lnTo>
                  <a:lnTo>
                    <a:pt x="3855027" y="519545"/>
                  </a:lnTo>
                  <a:lnTo>
                    <a:pt x="3806536" y="491836"/>
                  </a:lnTo>
                  <a:lnTo>
                    <a:pt x="3778827" y="481445"/>
                  </a:lnTo>
                  <a:lnTo>
                    <a:pt x="3647209" y="464127"/>
                  </a:lnTo>
                  <a:lnTo>
                    <a:pt x="3387436" y="443345"/>
                  </a:lnTo>
                  <a:lnTo>
                    <a:pt x="3266209" y="439882"/>
                  </a:lnTo>
                  <a:lnTo>
                    <a:pt x="3013363" y="415636"/>
                  </a:lnTo>
                  <a:lnTo>
                    <a:pt x="2680854" y="401782"/>
                  </a:lnTo>
                  <a:lnTo>
                    <a:pt x="2178627" y="374072"/>
                  </a:lnTo>
                  <a:lnTo>
                    <a:pt x="1922318" y="374072"/>
                  </a:lnTo>
                  <a:lnTo>
                    <a:pt x="1607127" y="367145"/>
                  </a:lnTo>
                  <a:lnTo>
                    <a:pt x="1347354" y="363682"/>
                  </a:lnTo>
                  <a:lnTo>
                    <a:pt x="1039091" y="363682"/>
                  </a:lnTo>
                  <a:lnTo>
                    <a:pt x="675409" y="363682"/>
                  </a:lnTo>
                  <a:lnTo>
                    <a:pt x="363682" y="370609"/>
                  </a:lnTo>
                  <a:lnTo>
                    <a:pt x="287482" y="374072"/>
                  </a:lnTo>
                  <a:lnTo>
                    <a:pt x="238991" y="353291"/>
                  </a:lnTo>
                  <a:lnTo>
                    <a:pt x="162791" y="318654"/>
                  </a:lnTo>
                  <a:lnTo>
                    <a:pt x="110836" y="294409"/>
                  </a:lnTo>
                  <a:lnTo>
                    <a:pt x="72736" y="277091"/>
                  </a:lnTo>
                  <a:lnTo>
                    <a:pt x="38100" y="256309"/>
                  </a:lnTo>
                  <a:lnTo>
                    <a:pt x="17318" y="238991"/>
                  </a:lnTo>
                  <a:lnTo>
                    <a:pt x="6927" y="221672"/>
                  </a:lnTo>
                  <a:lnTo>
                    <a:pt x="0" y="204354"/>
                  </a:lnTo>
                  <a:lnTo>
                    <a:pt x="0" y="176645"/>
                  </a:lnTo>
                  <a:lnTo>
                    <a:pt x="10391" y="145472"/>
                  </a:lnTo>
                  <a:lnTo>
                    <a:pt x="24245" y="124691"/>
                  </a:lnTo>
                  <a:lnTo>
                    <a:pt x="574963" y="124691"/>
                  </a:lnTo>
                  <a:lnTo>
                    <a:pt x="796636" y="131618"/>
                  </a:lnTo>
                  <a:lnTo>
                    <a:pt x="1229591" y="1385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0">
              <a:extLst>
                <a:ext uri="{FF2B5EF4-FFF2-40B4-BE49-F238E27FC236}">
                  <a16:creationId xmlns:a16="http://schemas.microsoft.com/office/drawing/2014/main" id="{EE6CBA83-B1FA-4DD7-80C4-5205861AA665}"/>
                </a:ext>
              </a:extLst>
            </p:cNvPr>
            <p:cNvSpPr/>
            <p:nvPr/>
          </p:nvSpPr>
          <p:spPr>
            <a:xfrm rot="16200000">
              <a:off x="2828132" y="5188744"/>
              <a:ext cx="744537" cy="688975"/>
            </a:xfrm>
            <a:custGeom>
              <a:avLst/>
              <a:gdLst>
                <a:gd name="connsiteX0" fmla="*/ 678656 w 745331"/>
                <a:gd name="connsiteY0" fmla="*/ 190500 h 688181"/>
                <a:gd name="connsiteX1" fmla="*/ 621506 w 745331"/>
                <a:gd name="connsiteY1" fmla="*/ 323850 h 688181"/>
                <a:gd name="connsiteX2" fmla="*/ 559593 w 745331"/>
                <a:gd name="connsiteY2" fmla="*/ 469106 h 688181"/>
                <a:gd name="connsiteX3" fmla="*/ 545306 w 745331"/>
                <a:gd name="connsiteY3" fmla="*/ 500063 h 688181"/>
                <a:gd name="connsiteX4" fmla="*/ 535781 w 745331"/>
                <a:gd name="connsiteY4" fmla="*/ 523875 h 688181"/>
                <a:gd name="connsiteX5" fmla="*/ 531018 w 745331"/>
                <a:gd name="connsiteY5" fmla="*/ 550069 h 688181"/>
                <a:gd name="connsiteX6" fmla="*/ 535781 w 745331"/>
                <a:gd name="connsiteY6" fmla="*/ 576263 h 688181"/>
                <a:gd name="connsiteX7" fmla="*/ 550068 w 745331"/>
                <a:gd name="connsiteY7" fmla="*/ 597694 h 688181"/>
                <a:gd name="connsiteX8" fmla="*/ 569118 w 745331"/>
                <a:gd name="connsiteY8" fmla="*/ 607219 h 688181"/>
                <a:gd name="connsiteX9" fmla="*/ 597693 w 745331"/>
                <a:gd name="connsiteY9" fmla="*/ 614363 h 688181"/>
                <a:gd name="connsiteX10" fmla="*/ 711993 w 745331"/>
                <a:gd name="connsiteY10" fmla="*/ 621506 h 688181"/>
                <a:gd name="connsiteX11" fmla="*/ 0 w 745331"/>
                <a:gd name="connsiteY11" fmla="*/ 688181 h 688181"/>
                <a:gd name="connsiteX12" fmla="*/ 0 w 745331"/>
                <a:gd name="connsiteY12" fmla="*/ 664369 h 688181"/>
                <a:gd name="connsiteX13" fmla="*/ 9525 w 745331"/>
                <a:gd name="connsiteY13" fmla="*/ 633413 h 688181"/>
                <a:gd name="connsiteX14" fmla="*/ 30956 w 745331"/>
                <a:gd name="connsiteY14" fmla="*/ 604838 h 688181"/>
                <a:gd name="connsiteX15" fmla="*/ 50006 w 745331"/>
                <a:gd name="connsiteY15" fmla="*/ 588169 h 688181"/>
                <a:gd name="connsiteX16" fmla="*/ 95250 w 745331"/>
                <a:gd name="connsiteY16" fmla="*/ 554831 h 688181"/>
                <a:gd name="connsiteX17" fmla="*/ 157162 w 745331"/>
                <a:gd name="connsiteY17" fmla="*/ 519113 h 688181"/>
                <a:gd name="connsiteX18" fmla="*/ 233362 w 745331"/>
                <a:gd name="connsiteY18" fmla="*/ 476250 h 688181"/>
                <a:gd name="connsiteX19" fmla="*/ 261937 w 745331"/>
                <a:gd name="connsiteY19" fmla="*/ 459581 h 688181"/>
                <a:gd name="connsiteX20" fmla="*/ 278606 w 745331"/>
                <a:gd name="connsiteY20" fmla="*/ 450056 h 688181"/>
                <a:gd name="connsiteX21" fmla="*/ 359568 w 745331"/>
                <a:gd name="connsiteY21" fmla="*/ 373856 h 688181"/>
                <a:gd name="connsiteX22" fmla="*/ 478631 w 745331"/>
                <a:gd name="connsiteY22" fmla="*/ 250031 h 688181"/>
                <a:gd name="connsiteX23" fmla="*/ 631031 w 745331"/>
                <a:gd name="connsiteY23" fmla="*/ 80963 h 688181"/>
                <a:gd name="connsiteX24" fmla="*/ 681037 w 745331"/>
                <a:gd name="connsiteY24" fmla="*/ 23813 h 688181"/>
                <a:gd name="connsiteX25" fmla="*/ 688181 w 745331"/>
                <a:gd name="connsiteY25" fmla="*/ 14288 h 688181"/>
                <a:gd name="connsiteX26" fmla="*/ 697706 w 745331"/>
                <a:gd name="connsiteY26" fmla="*/ 7144 h 688181"/>
                <a:gd name="connsiteX27" fmla="*/ 723900 w 745331"/>
                <a:gd name="connsiteY27" fmla="*/ 0 h 688181"/>
                <a:gd name="connsiteX28" fmla="*/ 733425 w 745331"/>
                <a:gd name="connsiteY28" fmla="*/ 2381 h 688181"/>
                <a:gd name="connsiteX29" fmla="*/ 740568 w 745331"/>
                <a:gd name="connsiteY29" fmla="*/ 7144 h 688181"/>
                <a:gd name="connsiteX30" fmla="*/ 745331 w 745331"/>
                <a:gd name="connsiteY30" fmla="*/ 14288 h 688181"/>
                <a:gd name="connsiteX31" fmla="*/ 742950 w 745331"/>
                <a:gd name="connsiteY31" fmla="*/ 28575 h 688181"/>
                <a:gd name="connsiteX32" fmla="*/ 733425 w 745331"/>
                <a:gd name="connsiteY32" fmla="*/ 54769 h 688181"/>
                <a:gd name="connsiteX33" fmla="*/ 678656 w 745331"/>
                <a:gd name="connsiteY33" fmla="*/ 190500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5331" h="688181">
                  <a:moveTo>
                    <a:pt x="678656" y="190500"/>
                  </a:moveTo>
                  <a:lnTo>
                    <a:pt x="621506" y="323850"/>
                  </a:lnTo>
                  <a:lnTo>
                    <a:pt x="559593" y="469106"/>
                  </a:lnTo>
                  <a:lnTo>
                    <a:pt x="545306" y="500063"/>
                  </a:lnTo>
                  <a:lnTo>
                    <a:pt x="535781" y="523875"/>
                  </a:lnTo>
                  <a:lnTo>
                    <a:pt x="531018" y="550069"/>
                  </a:lnTo>
                  <a:lnTo>
                    <a:pt x="535781" y="576263"/>
                  </a:lnTo>
                  <a:lnTo>
                    <a:pt x="550068" y="597694"/>
                  </a:lnTo>
                  <a:lnTo>
                    <a:pt x="569118" y="607219"/>
                  </a:lnTo>
                  <a:lnTo>
                    <a:pt x="597693" y="614363"/>
                  </a:lnTo>
                  <a:lnTo>
                    <a:pt x="711993" y="621506"/>
                  </a:lnTo>
                  <a:lnTo>
                    <a:pt x="0" y="688181"/>
                  </a:lnTo>
                  <a:lnTo>
                    <a:pt x="0" y="664369"/>
                  </a:lnTo>
                  <a:lnTo>
                    <a:pt x="9525" y="633413"/>
                  </a:lnTo>
                  <a:lnTo>
                    <a:pt x="30956" y="604838"/>
                  </a:lnTo>
                  <a:lnTo>
                    <a:pt x="50006" y="588169"/>
                  </a:lnTo>
                  <a:lnTo>
                    <a:pt x="95250" y="554831"/>
                  </a:lnTo>
                  <a:lnTo>
                    <a:pt x="157162" y="519113"/>
                  </a:lnTo>
                  <a:lnTo>
                    <a:pt x="233362" y="476250"/>
                  </a:lnTo>
                  <a:lnTo>
                    <a:pt x="261937" y="459581"/>
                  </a:lnTo>
                  <a:lnTo>
                    <a:pt x="278606" y="450056"/>
                  </a:lnTo>
                  <a:lnTo>
                    <a:pt x="359568" y="373856"/>
                  </a:lnTo>
                  <a:lnTo>
                    <a:pt x="478631" y="250031"/>
                  </a:lnTo>
                  <a:lnTo>
                    <a:pt x="631031" y="80963"/>
                  </a:lnTo>
                  <a:lnTo>
                    <a:pt x="681037" y="23813"/>
                  </a:lnTo>
                  <a:lnTo>
                    <a:pt x="688181" y="14288"/>
                  </a:lnTo>
                  <a:lnTo>
                    <a:pt x="697706" y="7144"/>
                  </a:lnTo>
                  <a:lnTo>
                    <a:pt x="723900" y="0"/>
                  </a:lnTo>
                  <a:lnTo>
                    <a:pt x="733425" y="2381"/>
                  </a:lnTo>
                  <a:lnTo>
                    <a:pt x="740568" y="7144"/>
                  </a:lnTo>
                  <a:lnTo>
                    <a:pt x="745331" y="14288"/>
                  </a:lnTo>
                  <a:lnTo>
                    <a:pt x="742950" y="28575"/>
                  </a:lnTo>
                  <a:lnTo>
                    <a:pt x="733425" y="54769"/>
                  </a:lnTo>
                  <a:lnTo>
                    <a:pt x="678656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1">
              <a:extLst>
                <a:ext uri="{FF2B5EF4-FFF2-40B4-BE49-F238E27FC236}">
                  <a16:creationId xmlns:a16="http://schemas.microsoft.com/office/drawing/2014/main" id="{8B86D446-AFF1-4F7E-9E33-4CFA505890B3}"/>
                </a:ext>
              </a:extLst>
            </p:cNvPr>
            <p:cNvSpPr/>
            <p:nvPr/>
          </p:nvSpPr>
          <p:spPr>
            <a:xfrm rot="16200000">
              <a:off x="2794001" y="3222625"/>
              <a:ext cx="1236662" cy="1620837"/>
            </a:xfrm>
            <a:custGeom>
              <a:avLst/>
              <a:gdLst>
                <a:gd name="connsiteX0" fmla="*/ 416719 w 1235869"/>
                <a:gd name="connsiteY0" fmla="*/ 652463 h 1621632"/>
                <a:gd name="connsiteX1" fmla="*/ 521494 w 1235869"/>
                <a:gd name="connsiteY1" fmla="*/ 814388 h 1621632"/>
                <a:gd name="connsiteX2" fmla="*/ 590550 w 1235869"/>
                <a:gd name="connsiteY2" fmla="*/ 921544 h 1621632"/>
                <a:gd name="connsiteX3" fmla="*/ 719138 w 1235869"/>
                <a:gd name="connsiteY3" fmla="*/ 1107282 h 1621632"/>
                <a:gd name="connsiteX4" fmla="*/ 828675 w 1235869"/>
                <a:gd name="connsiteY4" fmla="*/ 1226344 h 1621632"/>
                <a:gd name="connsiteX5" fmla="*/ 969169 w 1235869"/>
                <a:gd name="connsiteY5" fmla="*/ 1381125 h 1621632"/>
                <a:gd name="connsiteX6" fmla="*/ 1152525 w 1235869"/>
                <a:gd name="connsiteY6" fmla="*/ 1583532 h 1621632"/>
                <a:gd name="connsiteX7" fmla="*/ 1178719 w 1235869"/>
                <a:gd name="connsiteY7" fmla="*/ 1612107 h 1621632"/>
                <a:gd name="connsiteX8" fmla="*/ 1197769 w 1235869"/>
                <a:gd name="connsiteY8" fmla="*/ 1619250 h 1621632"/>
                <a:gd name="connsiteX9" fmla="*/ 1216819 w 1235869"/>
                <a:gd name="connsiteY9" fmla="*/ 1621632 h 1621632"/>
                <a:gd name="connsiteX10" fmla="*/ 1231107 w 1235869"/>
                <a:gd name="connsiteY10" fmla="*/ 1619250 h 1621632"/>
                <a:gd name="connsiteX11" fmla="*/ 1235869 w 1235869"/>
                <a:gd name="connsiteY11" fmla="*/ 1612107 h 1621632"/>
                <a:gd name="connsiteX12" fmla="*/ 1231107 w 1235869"/>
                <a:gd name="connsiteY12" fmla="*/ 1590675 h 1621632"/>
                <a:gd name="connsiteX13" fmla="*/ 1219200 w 1235869"/>
                <a:gd name="connsiteY13" fmla="*/ 1562100 h 1621632"/>
                <a:gd name="connsiteX14" fmla="*/ 1166813 w 1235869"/>
                <a:gd name="connsiteY14" fmla="*/ 1481138 h 1621632"/>
                <a:gd name="connsiteX15" fmla="*/ 1081088 w 1235869"/>
                <a:gd name="connsiteY15" fmla="*/ 1343025 h 1621632"/>
                <a:gd name="connsiteX16" fmla="*/ 985838 w 1235869"/>
                <a:gd name="connsiteY16" fmla="*/ 1176338 h 1621632"/>
                <a:gd name="connsiteX17" fmla="*/ 942975 w 1235869"/>
                <a:gd name="connsiteY17" fmla="*/ 1100138 h 1621632"/>
                <a:gd name="connsiteX18" fmla="*/ 807244 w 1235869"/>
                <a:gd name="connsiteY18" fmla="*/ 931069 h 1621632"/>
                <a:gd name="connsiteX19" fmla="*/ 709613 w 1235869"/>
                <a:gd name="connsiteY19" fmla="*/ 766763 h 1621632"/>
                <a:gd name="connsiteX20" fmla="*/ 619125 w 1235869"/>
                <a:gd name="connsiteY20" fmla="*/ 609600 h 1621632"/>
                <a:gd name="connsiteX21" fmla="*/ 554832 w 1235869"/>
                <a:gd name="connsiteY21" fmla="*/ 495300 h 1621632"/>
                <a:gd name="connsiteX22" fmla="*/ 504825 w 1235869"/>
                <a:gd name="connsiteY22" fmla="*/ 407194 h 1621632"/>
                <a:gd name="connsiteX23" fmla="*/ 469107 w 1235869"/>
                <a:gd name="connsiteY23" fmla="*/ 345282 h 1621632"/>
                <a:gd name="connsiteX24" fmla="*/ 438150 w 1235869"/>
                <a:gd name="connsiteY24" fmla="*/ 292894 h 1621632"/>
                <a:gd name="connsiteX25" fmla="*/ 428625 w 1235869"/>
                <a:gd name="connsiteY25" fmla="*/ 273844 h 1621632"/>
                <a:gd name="connsiteX26" fmla="*/ 416719 w 1235869"/>
                <a:gd name="connsiteY26" fmla="*/ 228600 h 1621632"/>
                <a:gd name="connsiteX27" fmla="*/ 409575 w 1235869"/>
                <a:gd name="connsiteY27" fmla="*/ 188119 h 1621632"/>
                <a:gd name="connsiteX28" fmla="*/ 411957 w 1235869"/>
                <a:gd name="connsiteY28" fmla="*/ 171450 h 1621632"/>
                <a:gd name="connsiteX29" fmla="*/ 419100 w 1235869"/>
                <a:gd name="connsiteY29" fmla="*/ 154782 h 1621632"/>
                <a:gd name="connsiteX30" fmla="*/ 464344 w 1235869"/>
                <a:gd name="connsiteY30" fmla="*/ 100013 h 1621632"/>
                <a:gd name="connsiteX31" fmla="*/ 507207 w 1235869"/>
                <a:gd name="connsiteY31" fmla="*/ 45244 h 1621632"/>
                <a:gd name="connsiteX32" fmla="*/ 519113 w 1235869"/>
                <a:gd name="connsiteY32" fmla="*/ 28575 h 1621632"/>
                <a:gd name="connsiteX33" fmla="*/ 519113 w 1235869"/>
                <a:gd name="connsiteY33" fmla="*/ 23813 h 1621632"/>
                <a:gd name="connsiteX34" fmla="*/ 519113 w 1235869"/>
                <a:gd name="connsiteY34" fmla="*/ 16669 h 1621632"/>
                <a:gd name="connsiteX35" fmla="*/ 514350 w 1235869"/>
                <a:gd name="connsiteY35" fmla="*/ 7144 h 1621632"/>
                <a:gd name="connsiteX36" fmla="*/ 490538 w 1235869"/>
                <a:gd name="connsiteY36" fmla="*/ 0 h 1621632"/>
                <a:gd name="connsiteX37" fmla="*/ 445294 w 1235869"/>
                <a:gd name="connsiteY37" fmla="*/ 2382 h 1621632"/>
                <a:gd name="connsiteX38" fmla="*/ 407194 w 1235869"/>
                <a:gd name="connsiteY38" fmla="*/ 4763 h 1621632"/>
                <a:gd name="connsiteX39" fmla="*/ 345282 w 1235869"/>
                <a:gd name="connsiteY39" fmla="*/ 21432 h 1621632"/>
                <a:gd name="connsiteX40" fmla="*/ 276225 w 1235869"/>
                <a:gd name="connsiteY40" fmla="*/ 50007 h 1621632"/>
                <a:gd name="connsiteX41" fmla="*/ 202407 w 1235869"/>
                <a:gd name="connsiteY41" fmla="*/ 88107 h 1621632"/>
                <a:gd name="connsiteX42" fmla="*/ 145257 w 1235869"/>
                <a:gd name="connsiteY42" fmla="*/ 121444 h 1621632"/>
                <a:gd name="connsiteX43" fmla="*/ 73819 w 1235869"/>
                <a:gd name="connsiteY43" fmla="*/ 169069 h 1621632"/>
                <a:gd name="connsiteX44" fmla="*/ 50007 w 1235869"/>
                <a:gd name="connsiteY44" fmla="*/ 183357 h 1621632"/>
                <a:gd name="connsiteX45" fmla="*/ 23813 w 1235869"/>
                <a:gd name="connsiteY45" fmla="*/ 197644 h 1621632"/>
                <a:gd name="connsiteX46" fmla="*/ 2382 w 1235869"/>
                <a:gd name="connsiteY46" fmla="*/ 214313 h 1621632"/>
                <a:gd name="connsiteX47" fmla="*/ 0 w 1235869"/>
                <a:gd name="connsiteY47" fmla="*/ 221457 h 1621632"/>
                <a:gd name="connsiteX48" fmla="*/ 0 w 1235869"/>
                <a:gd name="connsiteY48" fmla="*/ 230982 h 1621632"/>
                <a:gd name="connsiteX49" fmla="*/ 4763 w 1235869"/>
                <a:gd name="connsiteY49" fmla="*/ 245269 h 1621632"/>
                <a:gd name="connsiteX50" fmla="*/ 23813 w 1235869"/>
                <a:gd name="connsiteY50" fmla="*/ 261938 h 1621632"/>
                <a:gd name="connsiteX51" fmla="*/ 54769 w 1235869"/>
                <a:gd name="connsiteY51" fmla="*/ 276225 h 1621632"/>
                <a:gd name="connsiteX52" fmla="*/ 107157 w 1235869"/>
                <a:gd name="connsiteY52" fmla="*/ 302419 h 1621632"/>
                <a:gd name="connsiteX53" fmla="*/ 130969 w 1235869"/>
                <a:gd name="connsiteY53" fmla="*/ 316707 h 1621632"/>
                <a:gd name="connsiteX54" fmla="*/ 176213 w 1235869"/>
                <a:gd name="connsiteY54" fmla="*/ 350044 h 1621632"/>
                <a:gd name="connsiteX55" fmla="*/ 221457 w 1235869"/>
                <a:gd name="connsiteY55" fmla="*/ 392907 h 1621632"/>
                <a:gd name="connsiteX56" fmla="*/ 283369 w 1235869"/>
                <a:gd name="connsiteY56" fmla="*/ 461963 h 1621632"/>
                <a:gd name="connsiteX57" fmla="*/ 366713 w 1235869"/>
                <a:gd name="connsiteY57" fmla="*/ 578644 h 1621632"/>
                <a:gd name="connsiteX58" fmla="*/ 416719 w 1235869"/>
                <a:gd name="connsiteY58" fmla="*/ 6524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35869" h="1621632">
                  <a:moveTo>
                    <a:pt x="416719" y="652463"/>
                  </a:moveTo>
                  <a:lnTo>
                    <a:pt x="521494" y="814388"/>
                  </a:lnTo>
                  <a:lnTo>
                    <a:pt x="590550" y="921544"/>
                  </a:lnTo>
                  <a:lnTo>
                    <a:pt x="719138" y="1107282"/>
                  </a:lnTo>
                  <a:lnTo>
                    <a:pt x="828675" y="1226344"/>
                  </a:lnTo>
                  <a:lnTo>
                    <a:pt x="969169" y="1381125"/>
                  </a:lnTo>
                  <a:lnTo>
                    <a:pt x="1152525" y="1583532"/>
                  </a:lnTo>
                  <a:lnTo>
                    <a:pt x="1178719" y="1612107"/>
                  </a:lnTo>
                  <a:lnTo>
                    <a:pt x="1197769" y="1619250"/>
                  </a:lnTo>
                  <a:lnTo>
                    <a:pt x="1216819" y="1621632"/>
                  </a:lnTo>
                  <a:lnTo>
                    <a:pt x="1231107" y="1619250"/>
                  </a:lnTo>
                  <a:lnTo>
                    <a:pt x="1235869" y="1612107"/>
                  </a:lnTo>
                  <a:lnTo>
                    <a:pt x="1231107" y="1590675"/>
                  </a:lnTo>
                  <a:lnTo>
                    <a:pt x="1219200" y="1562100"/>
                  </a:lnTo>
                  <a:lnTo>
                    <a:pt x="1166813" y="1481138"/>
                  </a:lnTo>
                  <a:lnTo>
                    <a:pt x="1081088" y="1343025"/>
                  </a:lnTo>
                  <a:lnTo>
                    <a:pt x="985838" y="1176338"/>
                  </a:lnTo>
                  <a:lnTo>
                    <a:pt x="942975" y="1100138"/>
                  </a:lnTo>
                  <a:lnTo>
                    <a:pt x="807244" y="931069"/>
                  </a:lnTo>
                  <a:lnTo>
                    <a:pt x="709613" y="766763"/>
                  </a:lnTo>
                  <a:lnTo>
                    <a:pt x="619125" y="609600"/>
                  </a:lnTo>
                  <a:lnTo>
                    <a:pt x="554832" y="495300"/>
                  </a:lnTo>
                  <a:lnTo>
                    <a:pt x="504825" y="407194"/>
                  </a:lnTo>
                  <a:lnTo>
                    <a:pt x="469107" y="345282"/>
                  </a:lnTo>
                  <a:lnTo>
                    <a:pt x="438150" y="292894"/>
                  </a:lnTo>
                  <a:lnTo>
                    <a:pt x="428625" y="273844"/>
                  </a:lnTo>
                  <a:lnTo>
                    <a:pt x="416719" y="228600"/>
                  </a:lnTo>
                  <a:lnTo>
                    <a:pt x="409575" y="188119"/>
                  </a:lnTo>
                  <a:lnTo>
                    <a:pt x="411957" y="171450"/>
                  </a:lnTo>
                  <a:lnTo>
                    <a:pt x="419100" y="154782"/>
                  </a:lnTo>
                  <a:lnTo>
                    <a:pt x="464344" y="100013"/>
                  </a:lnTo>
                  <a:lnTo>
                    <a:pt x="507207" y="45244"/>
                  </a:lnTo>
                  <a:lnTo>
                    <a:pt x="519113" y="28575"/>
                  </a:lnTo>
                  <a:lnTo>
                    <a:pt x="519113" y="23813"/>
                  </a:lnTo>
                  <a:lnTo>
                    <a:pt x="519113" y="16669"/>
                  </a:lnTo>
                  <a:lnTo>
                    <a:pt x="514350" y="7144"/>
                  </a:lnTo>
                  <a:lnTo>
                    <a:pt x="490538" y="0"/>
                  </a:lnTo>
                  <a:lnTo>
                    <a:pt x="445294" y="2382"/>
                  </a:lnTo>
                  <a:lnTo>
                    <a:pt x="407194" y="4763"/>
                  </a:lnTo>
                  <a:lnTo>
                    <a:pt x="345282" y="21432"/>
                  </a:lnTo>
                  <a:lnTo>
                    <a:pt x="276225" y="50007"/>
                  </a:lnTo>
                  <a:lnTo>
                    <a:pt x="202407" y="88107"/>
                  </a:lnTo>
                  <a:lnTo>
                    <a:pt x="145257" y="121444"/>
                  </a:lnTo>
                  <a:lnTo>
                    <a:pt x="73819" y="169069"/>
                  </a:lnTo>
                  <a:lnTo>
                    <a:pt x="50007" y="183357"/>
                  </a:lnTo>
                  <a:lnTo>
                    <a:pt x="23813" y="197644"/>
                  </a:lnTo>
                  <a:lnTo>
                    <a:pt x="2382" y="214313"/>
                  </a:lnTo>
                  <a:lnTo>
                    <a:pt x="0" y="221457"/>
                  </a:lnTo>
                  <a:lnTo>
                    <a:pt x="0" y="230982"/>
                  </a:lnTo>
                  <a:lnTo>
                    <a:pt x="4763" y="245269"/>
                  </a:lnTo>
                  <a:lnTo>
                    <a:pt x="23813" y="261938"/>
                  </a:lnTo>
                  <a:lnTo>
                    <a:pt x="54769" y="276225"/>
                  </a:lnTo>
                  <a:lnTo>
                    <a:pt x="107157" y="302419"/>
                  </a:lnTo>
                  <a:lnTo>
                    <a:pt x="130969" y="316707"/>
                  </a:lnTo>
                  <a:lnTo>
                    <a:pt x="176213" y="350044"/>
                  </a:lnTo>
                  <a:lnTo>
                    <a:pt x="221457" y="392907"/>
                  </a:lnTo>
                  <a:lnTo>
                    <a:pt x="283369" y="461963"/>
                  </a:lnTo>
                  <a:lnTo>
                    <a:pt x="366713" y="578644"/>
                  </a:lnTo>
                  <a:lnTo>
                    <a:pt x="416719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5">
              <a:extLst>
                <a:ext uri="{FF2B5EF4-FFF2-40B4-BE49-F238E27FC236}">
                  <a16:creationId xmlns:a16="http://schemas.microsoft.com/office/drawing/2014/main" id="{20FF8B39-36BC-4168-BFA0-153FD5AE4964}"/>
                </a:ext>
              </a:extLst>
            </p:cNvPr>
            <p:cNvSpPr/>
            <p:nvPr/>
          </p:nvSpPr>
          <p:spPr>
            <a:xfrm>
              <a:off x="4395788" y="1690688"/>
              <a:ext cx="2686050" cy="447675"/>
            </a:xfrm>
            <a:custGeom>
              <a:avLst/>
              <a:gdLst>
                <a:gd name="connsiteX0" fmla="*/ 1300162 w 2686050"/>
                <a:gd name="connsiteY0" fmla="*/ 133350 h 447675"/>
                <a:gd name="connsiteX1" fmla="*/ 1016793 w 2686050"/>
                <a:gd name="connsiteY1" fmla="*/ 164306 h 447675"/>
                <a:gd name="connsiteX2" fmla="*/ 809625 w 2686050"/>
                <a:gd name="connsiteY2" fmla="*/ 188118 h 447675"/>
                <a:gd name="connsiteX3" fmla="*/ 445293 w 2686050"/>
                <a:gd name="connsiteY3" fmla="*/ 230981 h 447675"/>
                <a:gd name="connsiteX4" fmla="*/ 345281 w 2686050"/>
                <a:gd name="connsiteY4" fmla="*/ 240506 h 447675"/>
                <a:gd name="connsiteX5" fmla="*/ 314325 w 2686050"/>
                <a:gd name="connsiteY5" fmla="*/ 242887 h 447675"/>
                <a:gd name="connsiteX6" fmla="*/ 285750 w 2686050"/>
                <a:gd name="connsiteY6" fmla="*/ 242887 h 447675"/>
                <a:gd name="connsiteX7" fmla="*/ 259556 w 2686050"/>
                <a:gd name="connsiteY7" fmla="*/ 240506 h 447675"/>
                <a:gd name="connsiteX8" fmla="*/ 221456 w 2686050"/>
                <a:gd name="connsiteY8" fmla="*/ 233362 h 447675"/>
                <a:gd name="connsiteX9" fmla="*/ 178593 w 2686050"/>
                <a:gd name="connsiteY9" fmla="*/ 221456 h 447675"/>
                <a:gd name="connsiteX10" fmla="*/ 140493 w 2686050"/>
                <a:gd name="connsiteY10" fmla="*/ 204787 h 447675"/>
                <a:gd name="connsiteX11" fmla="*/ 116681 w 2686050"/>
                <a:gd name="connsiteY11" fmla="*/ 192881 h 447675"/>
                <a:gd name="connsiteX12" fmla="*/ 78581 w 2686050"/>
                <a:gd name="connsiteY12" fmla="*/ 157162 h 447675"/>
                <a:gd name="connsiteX13" fmla="*/ 59531 w 2686050"/>
                <a:gd name="connsiteY13" fmla="*/ 135731 h 447675"/>
                <a:gd name="connsiteX14" fmla="*/ 40481 w 2686050"/>
                <a:gd name="connsiteY14" fmla="*/ 126206 h 447675"/>
                <a:gd name="connsiteX15" fmla="*/ 21431 w 2686050"/>
                <a:gd name="connsiteY15" fmla="*/ 119062 h 447675"/>
                <a:gd name="connsiteX16" fmla="*/ 7143 w 2686050"/>
                <a:gd name="connsiteY16" fmla="*/ 119062 h 447675"/>
                <a:gd name="connsiteX17" fmla="*/ 2381 w 2686050"/>
                <a:gd name="connsiteY17" fmla="*/ 123825 h 447675"/>
                <a:gd name="connsiteX18" fmla="*/ 0 w 2686050"/>
                <a:gd name="connsiteY18" fmla="*/ 138112 h 447675"/>
                <a:gd name="connsiteX19" fmla="*/ 9525 w 2686050"/>
                <a:gd name="connsiteY19" fmla="*/ 166687 h 447675"/>
                <a:gd name="connsiteX20" fmla="*/ 54768 w 2686050"/>
                <a:gd name="connsiteY20" fmla="*/ 230981 h 447675"/>
                <a:gd name="connsiteX21" fmla="*/ 109537 w 2686050"/>
                <a:gd name="connsiteY21" fmla="*/ 292893 h 447675"/>
                <a:gd name="connsiteX22" fmla="*/ 164306 w 2686050"/>
                <a:gd name="connsiteY22" fmla="*/ 347662 h 447675"/>
                <a:gd name="connsiteX23" fmla="*/ 216693 w 2686050"/>
                <a:gd name="connsiteY23" fmla="*/ 388143 h 447675"/>
                <a:gd name="connsiteX24" fmla="*/ 254793 w 2686050"/>
                <a:gd name="connsiteY24" fmla="*/ 409575 h 447675"/>
                <a:gd name="connsiteX25" fmla="*/ 304800 w 2686050"/>
                <a:gd name="connsiteY25" fmla="*/ 431006 h 447675"/>
                <a:gd name="connsiteX26" fmla="*/ 350043 w 2686050"/>
                <a:gd name="connsiteY26" fmla="*/ 442912 h 447675"/>
                <a:gd name="connsiteX27" fmla="*/ 407193 w 2686050"/>
                <a:gd name="connsiteY27" fmla="*/ 447675 h 447675"/>
                <a:gd name="connsiteX28" fmla="*/ 469106 w 2686050"/>
                <a:gd name="connsiteY28" fmla="*/ 440531 h 447675"/>
                <a:gd name="connsiteX29" fmla="*/ 690562 w 2686050"/>
                <a:gd name="connsiteY29" fmla="*/ 402431 h 447675"/>
                <a:gd name="connsiteX30" fmla="*/ 1016793 w 2686050"/>
                <a:gd name="connsiteY30" fmla="*/ 347662 h 447675"/>
                <a:gd name="connsiteX31" fmla="*/ 1131093 w 2686050"/>
                <a:gd name="connsiteY31" fmla="*/ 330993 h 447675"/>
                <a:gd name="connsiteX32" fmla="*/ 1157287 w 2686050"/>
                <a:gd name="connsiteY32" fmla="*/ 333375 h 447675"/>
                <a:gd name="connsiteX33" fmla="*/ 1312068 w 2686050"/>
                <a:gd name="connsiteY33" fmla="*/ 309562 h 447675"/>
                <a:gd name="connsiteX34" fmla="*/ 1557337 w 2686050"/>
                <a:gd name="connsiteY34" fmla="*/ 278606 h 447675"/>
                <a:gd name="connsiteX35" fmla="*/ 1693068 w 2686050"/>
                <a:gd name="connsiteY35" fmla="*/ 264318 h 447675"/>
                <a:gd name="connsiteX36" fmla="*/ 1902618 w 2686050"/>
                <a:gd name="connsiteY36" fmla="*/ 250031 h 447675"/>
                <a:gd name="connsiteX37" fmla="*/ 2095500 w 2686050"/>
                <a:gd name="connsiteY37" fmla="*/ 242887 h 447675"/>
                <a:gd name="connsiteX38" fmla="*/ 2255043 w 2686050"/>
                <a:gd name="connsiteY38" fmla="*/ 252412 h 447675"/>
                <a:gd name="connsiteX39" fmla="*/ 2464593 w 2686050"/>
                <a:gd name="connsiteY39" fmla="*/ 254793 h 447675"/>
                <a:gd name="connsiteX40" fmla="*/ 2576512 w 2686050"/>
                <a:gd name="connsiteY40" fmla="*/ 252412 h 447675"/>
                <a:gd name="connsiteX41" fmla="*/ 2628900 w 2686050"/>
                <a:gd name="connsiteY41" fmla="*/ 242887 h 447675"/>
                <a:gd name="connsiteX42" fmla="*/ 2657475 w 2686050"/>
                <a:gd name="connsiteY42" fmla="*/ 226218 h 447675"/>
                <a:gd name="connsiteX43" fmla="*/ 2674143 w 2686050"/>
                <a:gd name="connsiteY43" fmla="*/ 209550 h 447675"/>
                <a:gd name="connsiteX44" fmla="*/ 2683668 w 2686050"/>
                <a:gd name="connsiteY44" fmla="*/ 192881 h 447675"/>
                <a:gd name="connsiteX45" fmla="*/ 2686050 w 2686050"/>
                <a:gd name="connsiteY45" fmla="*/ 169068 h 447675"/>
                <a:gd name="connsiteX46" fmla="*/ 2681287 w 2686050"/>
                <a:gd name="connsiteY46" fmla="*/ 147637 h 447675"/>
                <a:gd name="connsiteX47" fmla="*/ 2667000 w 2686050"/>
                <a:gd name="connsiteY47" fmla="*/ 126206 h 447675"/>
                <a:gd name="connsiteX48" fmla="*/ 2650331 w 2686050"/>
                <a:gd name="connsiteY48" fmla="*/ 111918 h 447675"/>
                <a:gd name="connsiteX49" fmla="*/ 2612231 w 2686050"/>
                <a:gd name="connsiteY49" fmla="*/ 88106 h 447675"/>
                <a:gd name="connsiteX50" fmla="*/ 2566987 w 2686050"/>
                <a:gd name="connsiteY50" fmla="*/ 66675 h 447675"/>
                <a:gd name="connsiteX51" fmla="*/ 2531268 w 2686050"/>
                <a:gd name="connsiteY51" fmla="*/ 54768 h 447675"/>
                <a:gd name="connsiteX52" fmla="*/ 2443162 w 2686050"/>
                <a:gd name="connsiteY52" fmla="*/ 30956 h 447675"/>
                <a:gd name="connsiteX53" fmla="*/ 2340768 w 2686050"/>
                <a:gd name="connsiteY53" fmla="*/ 11906 h 447675"/>
                <a:gd name="connsiteX54" fmla="*/ 2224087 w 2686050"/>
                <a:gd name="connsiteY54" fmla="*/ 0 h 447675"/>
                <a:gd name="connsiteX55" fmla="*/ 2176462 w 2686050"/>
                <a:gd name="connsiteY55" fmla="*/ 0 h 447675"/>
                <a:gd name="connsiteX56" fmla="*/ 2095500 w 2686050"/>
                <a:gd name="connsiteY56" fmla="*/ 38100 h 447675"/>
                <a:gd name="connsiteX57" fmla="*/ 2045493 w 2686050"/>
                <a:gd name="connsiteY57" fmla="*/ 47625 h 447675"/>
                <a:gd name="connsiteX58" fmla="*/ 1835943 w 2686050"/>
                <a:gd name="connsiteY58" fmla="*/ 71437 h 447675"/>
                <a:gd name="connsiteX59" fmla="*/ 1300162 w 2686050"/>
                <a:gd name="connsiteY59" fmla="*/ 13335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86050" h="447675">
                  <a:moveTo>
                    <a:pt x="1300162" y="133350"/>
                  </a:moveTo>
                  <a:lnTo>
                    <a:pt x="1016793" y="164306"/>
                  </a:lnTo>
                  <a:lnTo>
                    <a:pt x="809625" y="188118"/>
                  </a:lnTo>
                  <a:lnTo>
                    <a:pt x="445293" y="230981"/>
                  </a:lnTo>
                  <a:lnTo>
                    <a:pt x="345281" y="240506"/>
                  </a:lnTo>
                  <a:lnTo>
                    <a:pt x="314325" y="242887"/>
                  </a:lnTo>
                  <a:lnTo>
                    <a:pt x="285750" y="242887"/>
                  </a:lnTo>
                  <a:lnTo>
                    <a:pt x="259556" y="240506"/>
                  </a:lnTo>
                  <a:lnTo>
                    <a:pt x="221456" y="233362"/>
                  </a:lnTo>
                  <a:lnTo>
                    <a:pt x="178593" y="221456"/>
                  </a:lnTo>
                  <a:lnTo>
                    <a:pt x="140493" y="204787"/>
                  </a:lnTo>
                  <a:lnTo>
                    <a:pt x="116681" y="192881"/>
                  </a:lnTo>
                  <a:lnTo>
                    <a:pt x="78581" y="157162"/>
                  </a:lnTo>
                  <a:lnTo>
                    <a:pt x="59531" y="135731"/>
                  </a:lnTo>
                  <a:lnTo>
                    <a:pt x="40481" y="126206"/>
                  </a:lnTo>
                  <a:lnTo>
                    <a:pt x="21431" y="119062"/>
                  </a:lnTo>
                  <a:lnTo>
                    <a:pt x="7143" y="119062"/>
                  </a:lnTo>
                  <a:lnTo>
                    <a:pt x="2381" y="123825"/>
                  </a:lnTo>
                  <a:lnTo>
                    <a:pt x="0" y="138112"/>
                  </a:lnTo>
                  <a:lnTo>
                    <a:pt x="9525" y="166687"/>
                  </a:lnTo>
                  <a:lnTo>
                    <a:pt x="54768" y="230981"/>
                  </a:lnTo>
                  <a:lnTo>
                    <a:pt x="109537" y="292893"/>
                  </a:lnTo>
                  <a:lnTo>
                    <a:pt x="164306" y="347662"/>
                  </a:lnTo>
                  <a:lnTo>
                    <a:pt x="216693" y="388143"/>
                  </a:lnTo>
                  <a:lnTo>
                    <a:pt x="254793" y="409575"/>
                  </a:lnTo>
                  <a:lnTo>
                    <a:pt x="304800" y="431006"/>
                  </a:lnTo>
                  <a:lnTo>
                    <a:pt x="350043" y="442912"/>
                  </a:lnTo>
                  <a:lnTo>
                    <a:pt x="407193" y="447675"/>
                  </a:lnTo>
                  <a:lnTo>
                    <a:pt x="469106" y="440531"/>
                  </a:lnTo>
                  <a:lnTo>
                    <a:pt x="690562" y="402431"/>
                  </a:lnTo>
                  <a:lnTo>
                    <a:pt x="1016793" y="347662"/>
                  </a:lnTo>
                  <a:lnTo>
                    <a:pt x="1131093" y="330993"/>
                  </a:lnTo>
                  <a:lnTo>
                    <a:pt x="1157287" y="333375"/>
                  </a:lnTo>
                  <a:lnTo>
                    <a:pt x="1312068" y="309562"/>
                  </a:lnTo>
                  <a:lnTo>
                    <a:pt x="1557337" y="278606"/>
                  </a:lnTo>
                  <a:lnTo>
                    <a:pt x="1693068" y="264318"/>
                  </a:lnTo>
                  <a:lnTo>
                    <a:pt x="1902618" y="250031"/>
                  </a:lnTo>
                  <a:lnTo>
                    <a:pt x="2095500" y="242887"/>
                  </a:lnTo>
                  <a:lnTo>
                    <a:pt x="2255043" y="252412"/>
                  </a:lnTo>
                  <a:lnTo>
                    <a:pt x="2464593" y="254793"/>
                  </a:lnTo>
                  <a:lnTo>
                    <a:pt x="2576512" y="252412"/>
                  </a:lnTo>
                  <a:lnTo>
                    <a:pt x="2628900" y="242887"/>
                  </a:lnTo>
                  <a:lnTo>
                    <a:pt x="2657475" y="226218"/>
                  </a:lnTo>
                  <a:lnTo>
                    <a:pt x="2674143" y="209550"/>
                  </a:lnTo>
                  <a:lnTo>
                    <a:pt x="2683668" y="192881"/>
                  </a:lnTo>
                  <a:lnTo>
                    <a:pt x="2686050" y="169068"/>
                  </a:lnTo>
                  <a:lnTo>
                    <a:pt x="2681287" y="147637"/>
                  </a:lnTo>
                  <a:lnTo>
                    <a:pt x="2667000" y="126206"/>
                  </a:lnTo>
                  <a:lnTo>
                    <a:pt x="2650331" y="111918"/>
                  </a:lnTo>
                  <a:lnTo>
                    <a:pt x="2612231" y="88106"/>
                  </a:lnTo>
                  <a:lnTo>
                    <a:pt x="2566987" y="66675"/>
                  </a:lnTo>
                  <a:lnTo>
                    <a:pt x="2531268" y="54768"/>
                  </a:lnTo>
                  <a:lnTo>
                    <a:pt x="2443162" y="30956"/>
                  </a:lnTo>
                  <a:lnTo>
                    <a:pt x="2340768" y="11906"/>
                  </a:lnTo>
                  <a:lnTo>
                    <a:pt x="2224087" y="0"/>
                  </a:lnTo>
                  <a:lnTo>
                    <a:pt x="2176462" y="0"/>
                  </a:lnTo>
                  <a:lnTo>
                    <a:pt x="2095500" y="38100"/>
                  </a:lnTo>
                  <a:lnTo>
                    <a:pt x="2045493" y="47625"/>
                  </a:lnTo>
                  <a:lnTo>
                    <a:pt x="1835943" y="71437"/>
                  </a:lnTo>
                  <a:lnTo>
                    <a:pt x="1300162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6">
              <a:extLst>
                <a:ext uri="{FF2B5EF4-FFF2-40B4-BE49-F238E27FC236}">
                  <a16:creationId xmlns:a16="http://schemas.microsoft.com/office/drawing/2014/main" id="{885550CA-0D1F-449D-8F37-450B73F30E70}"/>
                </a:ext>
              </a:extLst>
            </p:cNvPr>
            <p:cNvSpPr/>
            <p:nvPr/>
          </p:nvSpPr>
          <p:spPr>
            <a:xfrm>
              <a:off x="4638675" y="2419350"/>
              <a:ext cx="2239963" cy="515938"/>
            </a:xfrm>
            <a:custGeom>
              <a:avLst/>
              <a:gdLst>
                <a:gd name="connsiteX0" fmla="*/ 650081 w 2240756"/>
                <a:gd name="connsiteY0" fmla="*/ 226219 h 516731"/>
                <a:gd name="connsiteX1" fmla="*/ 497681 w 2240756"/>
                <a:gd name="connsiteY1" fmla="*/ 242888 h 516731"/>
                <a:gd name="connsiteX2" fmla="*/ 390525 w 2240756"/>
                <a:gd name="connsiteY2" fmla="*/ 250031 h 516731"/>
                <a:gd name="connsiteX3" fmla="*/ 292894 w 2240756"/>
                <a:gd name="connsiteY3" fmla="*/ 250031 h 516731"/>
                <a:gd name="connsiteX4" fmla="*/ 207169 w 2240756"/>
                <a:gd name="connsiteY4" fmla="*/ 247650 h 516731"/>
                <a:gd name="connsiteX5" fmla="*/ 145256 w 2240756"/>
                <a:gd name="connsiteY5" fmla="*/ 240506 h 516731"/>
                <a:gd name="connsiteX6" fmla="*/ 104775 w 2240756"/>
                <a:gd name="connsiteY6" fmla="*/ 230981 h 516731"/>
                <a:gd name="connsiteX7" fmla="*/ 78581 w 2240756"/>
                <a:gd name="connsiteY7" fmla="*/ 221456 h 516731"/>
                <a:gd name="connsiteX8" fmla="*/ 52388 w 2240756"/>
                <a:gd name="connsiteY8" fmla="*/ 202406 h 516731"/>
                <a:gd name="connsiteX9" fmla="*/ 28575 w 2240756"/>
                <a:gd name="connsiteY9" fmla="*/ 195263 h 516731"/>
                <a:gd name="connsiteX10" fmla="*/ 14288 w 2240756"/>
                <a:gd name="connsiteY10" fmla="*/ 195263 h 516731"/>
                <a:gd name="connsiteX11" fmla="*/ 4763 w 2240756"/>
                <a:gd name="connsiteY11" fmla="*/ 200025 h 516731"/>
                <a:gd name="connsiteX12" fmla="*/ 0 w 2240756"/>
                <a:gd name="connsiteY12" fmla="*/ 216694 h 516731"/>
                <a:gd name="connsiteX13" fmla="*/ 9525 w 2240756"/>
                <a:gd name="connsiteY13" fmla="*/ 238125 h 516731"/>
                <a:gd name="connsiteX14" fmla="*/ 47625 w 2240756"/>
                <a:gd name="connsiteY14" fmla="*/ 288131 h 516731"/>
                <a:gd name="connsiteX15" fmla="*/ 97631 w 2240756"/>
                <a:gd name="connsiteY15" fmla="*/ 342900 h 516731"/>
                <a:gd name="connsiteX16" fmla="*/ 157163 w 2240756"/>
                <a:gd name="connsiteY16" fmla="*/ 400050 h 516731"/>
                <a:gd name="connsiteX17" fmla="*/ 211931 w 2240756"/>
                <a:gd name="connsiteY17" fmla="*/ 442913 h 516731"/>
                <a:gd name="connsiteX18" fmla="*/ 250031 w 2240756"/>
                <a:gd name="connsiteY18" fmla="*/ 466725 h 516731"/>
                <a:gd name="connsiteX19" fmla="*/ 297656 w 2240756"/>
                <a:gd name="connsiteY19" fmla="*/ 495300 h 516731"/>
                <a:gd name="connsiteX20" fmla="*/ 335756 w 2240756"/>
                <a:gd name="connsiteY20" fmla="*/ 514350 h 516731"/>
                <a:gd name="connsiteX21" fmla="*/ 345281 w 2240756"/>
                <a:gd name="connsiteY21" fmla="*/ 516731 h 516731"/>
                <a:gd name="connsiteX22" fmla="*/ 361950 w 2240756"/>
                <a:gd name="connsiteY22" fmla="*/ 516731 h 516731"/>
                <a:gd name="connsiteX23" fmla="*/ 438150 w 2240756"/>
                <a:gd name="connsiteY23" fmla="*/ 492919 h 516731"/>
                <a:gd name="connsiteX24" fmla="*/ 535781 w 2240756"/>
                <a:gd name="connsiteY24" fmla="*/ 457200 h 516731"/>
                <a:gd name="connsiteX25" fmla="*/ 604838 w 2240756"/>
                <a:gd name="connsiteY25" fmla="*/ 426244 h 516731"/>
                <a:gd name="connsiteX26" fmla="*/ 681038 w 2240756"/>
                <a:gd name="connsiteY26" fmla="*/ 407194 h 516731"/>
                <a:gd name="connsiteX27" fmla="*/ 835819 w 2240756"/>
                <a:gd name="connsiteY27" fmla="*/ 376238 h 516731"/>
                <a:gd name="connsiteX28" fmla="*/ 1064419 w 2240756"/>
                <a:gd name="connsiteY28" fmla="*/ 338138 h 516731"/>
                <a:gd name="connsiteX29" fmla="*/ 1250156 w 2240756"/>
                <a:gd name="connsiteY29" fmla="*/ 297656 h 516731"/>
                <a:gd name="connsiteX30" fmla="*/ 1459706 w 2240756"/>
                <a:gd name="connsiteY30" fmla="*/ 276225 h 516731"/>
                <a:gd name="connsiteX31" fmla="*/ 1676400 w 2240756"/>
                <a:gd name="connsiteY31" fmla="*/ 259556 h 516731"/>
                <a:gd name="connsiteX32" fmla="*/ 1833563 w 2240756"/>
                <a:gd name="connsiteY32" fmla="*/ 252413 h 516731"/>
                <a:gd name="connsiteX33" fmla="*/ 1959769 w 2240756"/>
                <a:gd name="connsiteY33" fmla="*/ 252413 h 516731"/>
                <a:gd name="connsiteX34" fmla="*/ 2114550 w 2240756"/>
                <a:gd name="connsiteY34" fmla="*/ 245269 h 516731"/>
                <a:gd name="connsiteX35" fmla="*/ 2188369 w 2240756"/>
                <a:gd name="connsiteY35" fmla="*/ 235744 h 516731"/>
                <a:gd name="connsiteX36" fmla="*/ 2207419 w 2240756"/>
                <a:gd name="connsiteY36" fmla="*/ 226219 h 516731"/>
                <a:gd name="connsiteX37" fmla="*/ 2224088 w 2240756"/>
                <a:gd name="connsiteY37" fmla="*/ 207169 h 516731"/>
                <a:gd name="connsiteX38" fmla="*/ 2240756 w 2240756"/>
                <a:gd name="connsiteY38" fmla="*/ 176213 h 516731"/>
                <a:gd name="connsiteX39" fmla="*/ 2240756 w 2240756"/>
                <a:gd name="connsiteY39" fmla="*/ 157163 h 516731"/>
                <a:gd name="connsiteX40" fmla="*/ 2231231 w 2240756"/>
                <a:gd name="connsiteY40" fmla="*/ 133350 h 516731"/>
                <a:gd name="connsiteX41" fmla="*/ 2216944 w 2240756"/>
                <a:gd name="connsiteY41" fmla="*/ 114300 h 516731"/>
                <a:gd name="connsiteX42" fmla="*/ 2195513 w 2240756"/>
                <a:gd name="connsiteY42" fmla="*/ 95250 h 516731"/>
                <a:gd name="connsiteX43" fmla="*/ 2147888 w 2240756"/>
                <a:gd name="connsiteY43" fmla="*/ 66675 h 516731"/>
                <a:gd name="connsiteX44" fmla="*/ 2081213 w 2240756"/>
                <a:gd name="connsiteY44" fmla="*/ 30956 h 516731"/>
                <a:gd name="connsiteX45" fmla="*/ 2009775 w 2240756"/>
                <a:gd name="connsiteY45" fmla="*/ 7144 h 516731"/>
                <a:gd name="connsiteX46" fmla="*/ 1950244 w 2240756"/>
                <a:gd name="connsiteY46" fmla="*/ 0 h 516731"/>
                <a:gd name="connsiteX47" fmla="*/ 1916906 w 2240756"/>
                <a:gd name="connsiteY47" fmla="*/ 7144 h 516731"/>
                <a:gd name="connsiteX48" fmla="*/ 1826419 w 2240756"/>
                <a:gd name="connsiteY48" fmla="*/ 35719 h 516731"/>
                <a:gd name="connsiteX49" fmla="*/ 1657350 w 2240756"/>
                <a:gd name="connsiteY49" fmla="*/ 69056 h 516731"/>
                <a:gd name="connsiteX50" fmla="*/ 1462088 w 2240756"/>
                <a:gd name="connsiteY50" fmla="*/ 97631 h 516731"/>
                <a:gd name="connsiteX51" fmla="*/ 1250156 w 2240756"/>
                <a:gd name="connsiteY51" fmla="*/ 116681 h 516731"/>
                <a:gd name="connsiteX52" fmla="*/ 1035844 w 2240756"/>
                <a:gd name="connsiteY52" fmla="*/ 161925 h 516731"/>
                <a:gd name="connsiteX53" fmla="*/ 797719 w 2240756"/>
                <a:gd name="connsiteY53" fmla="*/ 202406 h 516731"/>
                <a:gd name="connsiteX54" fmla="*/ 650081 w 2240756"/>
                <a:gd name="connsiteY54" fmla="*/ 22621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0756" h="516731">
                  <a:moveTo>
                    <a:pt x="650081" y="226219"/>
                  </a:moveTo>
                  <a:lnTo>
                    <a:pt x="497681" y="242888"/>
                  </a:lnTo>
                  <a:lnTo>
                    <a:pt x="390525" y="250031"/>
                  </a:lnTo>
                  <a:lnTo>
                    <a:pt x="292894" y="250031"/>
                  </a:lnTo>
                  <a:lnTo>
                    <a:pt x="207169" y="247650"/>
                  </a:lnTo>
                  <a:lnTo>
                    <a:pt x="145256" y="240506"/>
                  </a:lnTo>
                  <a:lnTo>
                    <a:pt x="104775" y="230981"/>
                  </a:lnTo>
                  <a:lnTo>
                    <a:pt x="78581" y="221456"/>
                  </a:lnTo>
                  <a:lnTo>
                    <a:pt x="52388" y="202406"/>
                  </a:lnTo>
                  <a:lnTo>
                    <a:pt x="28575" y="195263"/>
                  </a:lnTo>
                  <a:lnTo>
                    <a:pt x="14288" y="195263"/>
                  </a:lnTo>
                  <a:lnTo>
                    <a:pt x="4763" y="200025"/>
                  </a:lnTo>
                  <a:lnTo>
                    <a:pt x="0" y="216694"/>
                  </a:lnTo>
                  <a:lnTo>
                    <a:pt x="9525" y="238125"/>
                  </a:lnTo>
                  <a:lnTo>
                    <a:pt x="47625" y="288131"/>
                  </a:lnTo>
                  <a:lnTo>
                    <a:pt x="97631" y="342900"/>
                  </a:lnTo>
                  <a:lnTo>
                    <a:pt x="157163" y="400050"/>
                  </a:lnTo>
                  <a:lnTo>
                    <a:pt x="211931" y="442913"/>
                  </a:lnTo>
                  <a:lnTo>
                    <a:pt x="250031" y="466725"/>
                  </a:lnTo>
                  <a:lnTo>
                    <a:pt x="297656" y="495300"/>
                  </a:lnTo>
                  <a:lnTo>
                    <a:pt x="335756" y="514350"/>
                  </a:lnTo>
                  <a:lnTo>
                    <a:pt x="345281" y="516731"/>
                  </a:lnTo>
                  <a:lnTo>
                    <a:pt x="361950" y="516731"/>
                  </a:lnTo>
                  <a:lnTo>
                    <a:pt x="438150" y="492919"/>
                  </a:lnTo>
                  <a:lnTo>
                    <a:pt x="535781" y="457200"/>
                  </a:lnTo>
                  <a:lnTo>
                    <a:pt x="604838" y="426244"/>
                  </a:lnTo>
                  <a:lnTo>
                    <a:pt x="681038" y="407194"/>
                  </a:lnTo>
                  <a:lnTo>
                    <a:pt x="835819" y="376238"/>
                  </a:lnTo>
                  <a:lnTo>
                    <a:pt x="1064419" y="338138"/>
                  </a:lnTo>
                  <a:lnTo>
                    <a:pt x="1250156" y="297656"/>
                  </a:lnTo>
                  <a:lnTo>
                    <a:pt x="1459706" y="276225"/>
                  </a:lnTo>
                  <a:lnTo>
                    <a:pt x="1676400" y="259556"/>
                  </a:lnTo>
                  <a:lnTo>
                    <a:pt x="1833563" y="252413"/>
                  </a:lnTo>
                  <a:lnTo>
                    <a:pt x="1959769" y="252413"/>
                  </a:lnTo>
                  <a:lnTo>
                    <a:pt x="2114550" y="245269"/>
                  </a:lnTo>
                  <a:lnTo>
                    <a:pt x="2188369" y="235744"/>
                  </a:lnTo>
                  <a:lnTo>
                    <a:pt x="2207419" y="226219"/>
                  </a:lnTo>
                  <a:lnTo>
                    <a:pt x="2224088" y="207169"/>
                  </a:lnTo>
                  <a:lnTo>
                    <a:pt x="2240756" y="176213"/>
                  </a:lnTo>
                  <a:lnTo>
                    <a:pt x="2240756" y="157163"/>
                  </a:lnTo>
                  <a:lnTo>
                    <a:pt x="2231231" y="133350"/>
                  </a:lnTo>
                  <a:lnTo>
                    <a:pt x="2216944" y="114300"/>
                  </a:lnTo>
                  <a:lnTo>
                    <a:pt x="2195513" y="95250"/>
                  </a:lnTo>
                  <a:lnTo>
                    <a:pt x="2147888" y="66675"/>
                  </a:lnTo>
                  <a:lnTo>
                    <a:pt x="2081213" y="30956"/>
                  </a:lnTo>
                  <a:lnTo>
                    <a:pt x="2009775" y="7144"/>
                  </a:lnTo>
                  <a:lnTo>
                    <a:pt x="1950244" y="0"/>
                  </a:lnTo>
                  <a:lnTo>
                    <a:pt x="1916906" y="7144"/>
                  </a:lnTo>
                  <a:lnTo>
                    <a:pt x="1826419" y="35719"/>
                  </a:lnTo>
                  <a:lnTo>
                    <a:pt x="1657350" y="69056"/>
                  </a:lnTo>
                  <a:lnTo>
                    <a:pt x="1462088" y="97631"/>
                  </a:lnTo>
                  <a:lnTo>
                    <a:pt x="1250156" y="116681"/>
                  </a:lnTo>
                  <a:lnTo>
                    <a:pt x="1035844" y="161925"/>
                  </a:lnTo>
                  <a:lnTo>
                    <a:pt x="797719" y="202406"/>
                  </a:lnTo>
                  <a:lnTo>
                    <a:pt x="650081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57">
              <a:extLst>
                <a:ext uri="{FF2B5EF4-FFF2-40B4-BE49-F238E27FC236}">
                  <a16:creationId xmlns:a16="http://schemas.microsoft.com/office/drawing/2014/main" id="{5910E22A-5F6A-451A-B692-20E67D1B2C45}"/>
                </a:ext>
              </a:extLst>
            </p:cNvPr>
            <p:cNvSpPr/>
            <p:nvPr/>
          </p:nvSpPr>
          <p:spPr>
            <a:xfrm>
              <a:off x="4732338" y="3252788"/>
              <a:ext cx="2030412" cy="488950"/>
            </a:xfrm>
            <a:custGeom>
              <a:avLst/>
              <a:gdLst>
                <a:gd name="connsiteX0" fmla="*/ 859631 w 2031206"/>
                <a:gd name="connsiteY0" fmla="*/ 150018 h 488156"/>
                <a:gd name="connsiteX1" fmla="*/ 623887 w 2031206"/>
                <a:gd name="connsiteY1" fmla="*/ 197643 h 488156"/>
                <a:gd name="connsiteX2" fmla="*/ 526256 w 2031206"/>
                <a:gd name="connsiteY2" fmla="*/ 216693 h 488156"/>
                <a:gd name="connsiteX3" fmla="*/ 428625 w 2031206"/>
                <a:gd name="connsiteY3" fmla="*/ 230981 h 488156"/>
                <a:gd name="connsiteX4" fmla="*/ 361950 w 2031206"/>
                <a:gd name="connsiteY4" fmla="*/ 240506 h 488156"/>
                <a:gd name="connsiteX5" fmla="*/ 302419 w 2031206"/>
                <a:gd name="connsiteY5" fmla="*/ 245268 h 488156"/>
                <a:gd name="connsiteX6" fmla="*/ 252412 w 2031206"/>
                <a:gd name="connsiteY6" fmla="*/ 242887 h 488156"/>
                <a:gd name="connsiteX7" fmla="*/ 200025 w 2031206"/>
                <a:gd name="connsiteY7" fmla="*/ 235743 h 488156"/>
                <a:gd name="connsiteX8" fmla="*/ 154781 w 2031206"/>
                <a:gd name="connsiteY8" fmla="*/ 221456 h 488156"/>
                <a:gd name="connsiteX9" fmla="*/ 119062 w 2031206"/>
                <a:gd name="connsiteY9" fmla="*/ 207168 h 488156"/>
                <a:gd name="connsiteX10" fmla="*/ 85725 w 2031206"/>
                <a:gd name="connsiteY10" fmla="*/ 192881 h 488156"/>
                <a:gd name="connsiteX11" fmla="*/ 33337 w 2031206"/>
                <a:gd name="connsiteY11" fmla="*/ 164306 h 488156"/>
                <a:gd name="connsiteX12" fmla="*/ 11906 w 2031206"/>
                <a:gd name="connsiteY12" fmla="*/ 159543 h 488156"/>
                <a:gd name="connsiteX13" fmla="*/ 2381 w 2031206"/>
                <a:gd name="connsiteY13" fmla="*/ 161925 h 488156"/>
                <a:gd name="connsiteX14" fmla="*/ 0 w 2031206"/>
                <a:gd name="connsiteY14" fmla="*/ 169068 h 488156"/>
                <a:gd name="connsiteX15" fmla="*/ 0 w 2031206"/>
                <a:gd name="connsiteY15" fmla="*/ 185737 h 488156"/>
                <a:gd name="connsiteX16" fmla="*/ 14287 w 2031206"/>
                <a:gd name="connsiteY16" fmla="*/ 228600 h 488156"/>
                <a:gd name="connsiteX17" fmla="*/ 42862 w 2031206"/>
                <a:gd name="connsiteY17" fmla="*/ 280987 h 488156"/>
                <a:gd name="connsiteX18" fmla="*/ 69056 w 2031206"/>
                <a:gd name="connsiteY18" fmla="*/ 323850 h 488156"/>
                <a:gd name="connsiteX19" fmla="*/ 97631 w 2031206"/>
                <a:gd name="connsiteY19" fmla="*/ 364331 h 488156"/>
                <a:gd name="connsiteX20" fmla="*/ 133350 w 2031206"/>
                <a:gd name="connsiteY20" fmla="*/ 404812 h 488156"/>
                <a:gd name="connsiteX21" fmla="*/ 176212 w 2031206"/>
                <a:gd name="connsiteY21" fmla="*/ 440531 h 488156"/>
                <a:gd name="connsiteX22" fmla="*/ 223837 w 2031206"/>
                <a:gd name="connsiteY22" fmla="*/ 466725 h 488156"/>
                <a:gd name="connsiteX23" fmla="*/ 264319 w 2031206"/>
                <a:gd name="connsiteY23" fmla="*/ 483393 h 488156"/>
                <a:gd name="connsiteX24" fmla="*/ 302419 w 2031206"/>
                <a:gd name="connsiteY24" fmla="*/ 488156 h 488156"/>
                <a:gd name="connsiteX25" fmla="*/ 359569 w 2031206"/>
                <a:gd name="connsiteY25" fmla="*/ 466725 h 488156"/>
                <a:gd name="connsiteX26" fmla="*/ 509587 w 2031206"/>
                <a:gd name="connsiteY26" fmla="*/ 411956 h 488156"/>
                <a:gd name="connsiteX27" fmla="*/ 652462 w 2031206"/>
                <a:gd name="connsiteY27" fmla="*/ 371475 h 488156"/>
                <a:gd name="connsiteX28" fmla="*/ 876300 w 2031206"/>
                <a:gd name="connsiteY28" fmla="*/ 323850 h 488156"/>
                <a:gd name="connsiteX29" fmla="*/ 988219 w 2031206"/>
                <a:gd name="connsiteY29" fmla="*/ 302418 h 488156"/>
                <a:gd name="connsiteX30" fmla="*/ 1152525 w 2031206"/>
                <a:gd name="connsiteY30" fmla="*/ 266700 h 488156"/>
                <a:gd name="connsiteX31" fmla="*/ 1343025 w 2031206"/>
                <a:gd name="connsiteY31" fmla="*/ 257175 h 488156"/>
                <a:gd name="connsiteX32" fmla="*/ 1500187 w 2031206"/>
                <a:gd name="connsiteY32" fmla="*/ 240506 h 488156"/>
                <a:gd name="connsiteX33" fmla="*/ 1650206 w 2031206"/>
                <a:gd name="connsiteY33" fmla="*/ 228600 h 488156"/>
                <a:gd name="connsiteX34" fmla="*/ 1781175 w 2031206"/>
                <a:gd name="connsiteY34" fmla="*/ 223837 h 488156"/>
                <a:gd name="connsiteX35" fmla="*/ 1871662 w 2031206"/>
                <a:gd name="connsiteY35" fmla="*/ 221456 h 488156"/>
                <a:gd name="connsiteX36" fmla="*/ 1926431 w 2031206"/>
                <a:gd name="connsiteY36" fmla="*/ 211931 h 488156"/>
                <a:gd name="connsiteX37" fmla="*/ 1971675 w 2031206"/>
                <a:gd name="connsiteY37" fmla="*/ 195262 h 488156"/>
                <a:gd name="connsiteX38" fmla="*/ 2002631 w 2031206"/>
                <a:gd name="connsiteY38" fmla="*/ 180975 h 488156"/>
                <a:gd name="connsiteX39" fmla="*/ 2024062 w 2031206"/>
                <a:gd name="connsiteY39" fmla="*/ 159543 h 488156"/>
                <a:gd name="connsiteX40" fmla="*/ 2031206 w 2031206"/>
                <a:gd name="connsiteY40" fmla="*/ 135731 h 488156"/>
                <a:gd name="connsiteX41" fmla="*/ 2026444 w 2031206"/>
                <a:gd name="connsiteY41" fmla="*/ 114300 h 488156"/>
                <a:gd name="connsiteX42" fmla="*/ 2009775 w 2031206"/>
                <a:gd name="connsiteY42" fmla="*/ 90487 h 488156"/>
                <a:gd name="connsiteX43" fmla="*/ 1983581 w 2031206"/>
                <a:gd name="connsiteY43" fmla="*/ 69056 h 488156"/>
                <a:gd name="connsiteX44" fmla="*/ 1919287 w 2031206"/>
                <a:gd name="connsiteY44" fmla="*/ 35718 h 488156"/>
                <a:gd name="connsiteX45" fmla="*/ 1878806 w 2031206"/>
                <a:gd name="connsiteY45" fmla="*/ 19050 h 488156"/>
                <a:gd name="connsiteX46" fmla="*/ 1826419 w 2031206"/>
                <a:gd name="connsiteY46" fmla="*/ 7143 h 488156"/>
                <a:gd name="connsiteX47" fmla="*/ 1759744 w 2031206"/>
                <a:gd name="connsiteY47" fmla="*/ 0 h 488156"/>
                <a:gd name="connsiteX48" fmla="*/ 1716881 w 2031206"/>
                <a:gd name="connsiteY48" fmla="*/ 9525 h 488156"/>
                <a:gd name="connsiteX49" fmla="*/ 1609725 w 2031206"/>
                <a:gd name="connsiteY49" fmla="*/ 40481 h 488156"/>
                <a:gd name="connsiteX50" fmla="*/ 1528762 w 2031206"/>
                <a:gd name="connsiteY50" fmla="*/ 52387 h 488156"/>
                <a:gd name="connsiteX51" fmla="*/ 1397794 w 2031206"/>
                <a:gd name="connsiteY51" fmla="*/ 66675 h 488156"/>
                <a:gd name="connsiteX52" fmla="*/ 1154906 w 2031206"/>
                <a:gd name="connsiteY52" fmla="*/ 90487 h 488156"/>
                <a:gd name="connsiteX53" fmla="*/ 859631 w 2031206"/>
                <a:gd name="connsiteY53" fmla="*/ 150018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488156">
                  <a:moveTo>
                    <a:pt x="859631" y="150018"/>
                  </a:moveTo>
                  <a:lnTo>
                    <a:pt x="623887" y="197643"/>
                  </a:lnTo>
                  <a:lnTo>
                    <a:pt x="526256" y="216693"/>
                  </a:lnTo>
                  <a:lnTo>
                    <a:pt x="428625" y="230981"/>
                  </a:lnTo>
                  <a:lnTo>
                    <a:pt x="361950" y="240506"/>
                  </a:lnTo>
                  <a:lnTo>
                    <a:pt x="302419" y="245268"/>
                  </a:lnTo>
                  <a:lnTo>
                    <a:pt x="252412" y="242887"/>
                  </a:lnTo>
                  <a:lnTo>
                    <a:pt x="200025" y="235743"/>
                  </a:lnTo>
                  <a:lnTo>
                    <a:pt x="154781" y="221456"/>
                  </a:lnTo>
                  <a:lnTo>
                    <a:pt x="119062" y="207168"/>
                  </a:lnTo>
                  <a:lnTo>
                    <a:pt x="85725" y="192881"/>
                  </a:lnTo>
                  <a:lnTo>
                    <a:pt x="33337" y="164306"/>
                  </a:lnTo>
                  <a:lnTo>
                    <a:pt x="11906" y="159543"/>
                  </a:lnTo>
                  <a:lnTo>
                    <a:pt x="2381" y="161925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14287" y="228600"/>
                  </a:lnTo>
                  <a:lnTo>
                    <a:pt x="42862" y="280987"/>
                  </a:lnTo>
                  <a:lnTo>
                    <a:pt x="69056" y="323850"/>
                  </a:lnTo>
                  <a:lnTo>
                    <a:pt x="97631" y="364331"/>
                  </a:lnTo>
                  <a:lnTo>
                    <a:pt x="133350" y="404812"/>
                  </a:lnTo>
                  <a:lnTo>
                    <a:pt x="176212" y="440531"/>
                  </a:lnTo>
                  <a:lnTo>
                    <a:pt x="223837" y="466725"/>
                  </a:lnTo>
                  <a:lnTo>
                    <a:pt x="264319" y="483393"/>
                  </a:lnTo>
                  <a:lnTo>
                    <a:pt x="302419" y="488156"/>
                  </a:lnTo>
                  <a:lnTo>
                    <a:pt x="359569" y="466725"/>
                  </a:lnTo>
                  <a:lnTo>
                    <a:pt x="509587" y="411956"/>
                  </a:lnTo>
                  <a:lnTo>
                    <a:pt x="652462" y="371475"/>
                  </a:lnTo>
                  <a:lnTo>
                    <a:pt x="876300" y="323850"/>
                  </a:lnTo>
                  <a:lnTo>
                    <a:pt x="988219" y="302418"/>
                  </a:lnTo>
                  <a:lnTo>
                    <a:pt x="1152525" y="266700"/>
                  </a:lnTo>
                  <a:lnTo>
                    <a:pt x="1343025" y="257175"/>
                  </a:lnTo>
                  <a:lnTo>
                    <a:pt x="1500187" y="240506"/>
                  </a:lnTo>
                  <a:lnTo>
                    <a:pt x="1650206" y="228600"/>
                  </a:lnTo>
                  <a:lnTo>
                    <a:pt x="1781175" y="223837"/>
                  </a:lnTo>
                  <a:lnTo>
                    <a:pt x="1871662" y="221456"/>
                  </a:lnTo>
                  <a:lnTo>
                    <a:pt x="1926431" y="211931"/>
                  </a:lnTo>
                  <a:lnTo>
                    <a:pt x="1971675" y="195262"/>
                  </a:lnTo>
                  <a:lnTo>
                    <a:pt x="2002631" y="180975"/>
                  </a:lnTo>
                  <a:lnTo>
                    <a:pt x="2024062" y="159543"/>
                  </a:lnTo>
                  <a:lnTo>
                    <a:pt x="2031206" y="135731"/>
                  </a:lnTo>
                  <a:lnTo>
                    <a:pt x="2026444" y="114300"/>
                  </a:lnTo>
                  <a:lnTo>
                    <a:pt x="2009775" y="90487"/>
                  </a:lnTo>
                  <a:lnTo>
                    <a:pt x="1983581" y="69056"/>
                  </a:lnTo>
                  <a:lnTo>
                    <a:pt x="1919287" y="35718"/>
                  </a:lnTo>
                  <a:lnTo>
                    <a:pt x="1878806" y="19050"/>
                  </a:lnTo>
                  <a:lnTo>
                    <a:pt x="1826419" y="7143"/>
                  </a:lnTo>
                  <a:lnTo>
                    <a:pt x="1759744" y="0"/>
                  </a:lnTo>
                  <a:lnTo>
                    <a:pt x="1716881" y="9525"/>
                  </a:lnTo>
                  <a:lnTo>
                    <a:pt x="1609725" y="40481"/>
                  </a:lnTo>
                  <a:lnTo>
                    <a:pt x="1528762" y="52387"/>
                  </a:lnTo>
                  <a:lnTo>
                    <a:pt x="1397794" y="66675"/>
                  </a:lnTo>
                  <a:lnTo>
                    <a:pt x="1154906" y="90487"/>
                  </a:lnTo>
                  <a:lnTo>
                    <a:pt x="8596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58">
              <a:extLst>
                <a:ext uri="{FF2B5EF4-FFF2-40B4-BE49-F238E27FC236}">
                  <a16:creationId xmlns:a16="http://schemas.microsoft.com/office/drawing/2014/main" id="{4565AC14-83E1-4313-A435-DF1A885DE294}"/>
                </a:ext>
              </a:extLst>
            </p:cNvPr>
            <p:cNvSpPr/>
            <p:nvPr/>
          </p:nvSpPr>
          <p:spPr>
            <a:xfrm>
              <a:off x="4129088" y="4054475"/>
              <a:ext cx="3168650" cy="579438"/>
            </a:xfrm>
            <a:custGeom>
              <a:avLst/>
              <a:gdLst>
                <a:gd name="connsiteX0" fmla="*/ 1050916 w 3168203"/>
                <a:gd name="connsiteY0" fmla="*/ 242123 h 579550"/>
                <a:gd name="connsiteX1" fmla="*/ 1568647 w 3168203"/>
                <a:gd name="connsiteY1" fmla="*/ 151971 h 579550"/>
                <a:gd name="connsiteX2" fmla="*/ 1756678 w 3168203"/>
                <a:gd name="connsiteY2" fmla="*/ 110759 h 579550"/>
                <a:gd name="connsiteX3" fmla="*/ 1970467 w 3168203"/>
                <a:gd name="connsiteY3" fmla="*/ 97880 h 579550"/>
                <a:gd name="connsiteX4" fmla="*/ 2155923 w 3168203"/>
                <a:gd name="connsiteY4" fmla="*/ 87577 h 579550"/>
                <a:gd name="connsiteX5" fmla="*/ 2400622 w 3168203"/>
                <a:gd name="connsiteY5" fmla="*/ 64395 h 579550"/>
                <a:gd name="connsiteX6" fmla="*/ 2598956 w 3168203"/>
                <a:gd name="connsiteY6" fmla="*/ 38637 h 579550"/>
                <a:gd name="connsiteX7" fmla="*/ 2720018 w 3168203"/>
                <a:gd name="connsiteY7" fmla="*/ 15455 h 579550"/>
                <a:gd name="connsiteX8" fmla="*/ 2766382 w 3168203"/>
                <a:gd name="connsiteY8" fmla="*/ 5152 h 579550"/>
                <a:gd name="connsiteX9" fmla="*/ 2779261 w 3168203"/>
                <a:gd name="connsiteY9" fmla="*/ 2576 h 579550"/>
                <a:gd name="connsiteX10" fmla="*/ 2812746 w 3168203"/>
                <a:gd name="connsiteY10" fmla="*/ 0 h 579550"/>
                <a:gd name="connsiteX11" fmla="*/ 2884867 w 3168203"/>
                <a:gd name="connsiteY11" fmla="*/ 15455 h 579550"/>
                <a:gd name="connsiteX12" fmla="*/ 2944110 w 3168203"/>
                <a:gd name="connsiteY12" fmla="*/ 30910 h 579550"/>
                <a:gd name="connsiteX13" fmla="*/ 2987898 w 3168203"/>
                <a:gd name="connsiteY13" fmla="*/ 48940 h 579550"/>
                <a:gd name="connsiteX14" fmla="*/ 3041990 w 3168203"/>
                <a:gd name="connsiteY14" fmla="*/ 72122 h 579550"/>
                <a:gd name="connsiteX15" fmla="*/ 3070323 w 3168203"/>
                <a:gd name="connsiteY15" fmla="*/ 87577 h 579550"/>
                <a:gd name="connsiteX16" fmla="*/ 3090929 w 3168203"/>
                <a:gd name="connsiteY16" fmla="*/ 103031 h 579550"/>
                <a:gd name="connsiteX17" fmla="*/ 3121839 w 3168203"/>
                <a:gd name="connsiteY17" fmla="*/ 128789 h 579550"/>
                <a:gd name="connsiteX18" fmla="*/ 3145021 w 3168203"/>
                <a:gd name="connsiteY18" fmla="*/ 151971 h 579550"/>
                <a:gd name="connsiteX19" fmla="*/ 3157899 w 3168203"/>
                <a:gd name="connsiteY19" fmla="*/ 170001 h 579550"/>
                <a:gd name="connsiteX20" fmla="*/ 3165627 w 3168203"/>
                <a:gd name="connsiteY20" fmla="*/ 188032 h 579550"/>
                <a:gd name="connsiteX21" fmla="*/ 3168203 w 3168203"/>
                <a:gd name="connsiteY21" fmla="*/ 213790 h 579550"/>
                <a:gd name="connsiteX22" fmla="*/ 3163051 w 3168203"/>
                <a:gd name="connsiteY22" fmla="*/ 242123 h 579550"/>
                <a:gd name="connsiteX23" fmla="*/ 3147596 w 3168203"/>
                <a:gd name="connsiteY23" fmla="*/ 267881 h 579550"/>
                <a:gd name="connsiteX24" fmla="*/ 3121839 w 3168203"/>
                <a:gd name="connsiteY24" fmla="*/ 283336 h 579550"/>
                <a:gd name="connsiteX25" fmla="*/ 3072899 w 3168203"/>
                <a:gd name="connsiteY25" fmla="*/ 296214 h 579550"/>
                <a:gd name="connsiteX26" fmla="*/ 3005929 w 3168203"/>
                <a:gd name="connsiteY26" fmla="*/ 301366 h 579550"/>
                <a:gd name="connsiteX27" fmla="*/ 2920928 w 3168203"/>
                <a:gd name="connsiteY27" fmla="*/ 298790 h 579550"/>
                <a:gd name="connsiteX28" fmla="*/ 2781836 w 3168203"/>
                <a:gd name="connsiteY28" fmla="*/ 285911 h 579550"/>
                <a:gd name="connsiteX29" fmla="*/ 2598956 w 3168203"/>
                <a:gd name="connsiteY29" fmla="*/ 273032 h 579550"/>
                <a:gd name="connsiteX30" fmla="*/ 2410925 w 3168203"/>
                <a:gd name="connsiteY30" fmla="*/ 267881 h 579550"/>
                <a:gd name="connsiteX31" fmla="*/ 2222893 w 3168203"/>
                <a:gd name="connsiteY31" fmla="*/ 273032 h 579550"/>
                <a:gd name="connsiteX32" fmla="*/ 1936982 w 3168203"/>
                <a:gd name="connsiteY32" fmla="*/ 283336 h 579550"/>
                <a:gd name="connsiteX33" fmla="*/ 1725769 w 3168203"/>
                <a:gd name="connsiteY33" fmla="*/ 293639 h 579550"/>
                <a:gd name="connsiteX34" fmla="*/ 1558343 w 3168203"/>
                <a:gd name="connsiteY34" fmla="*/ 332275 h 579550"/>
                <a:gd name="connsiteX35" fmla="*/ 1316221 w 3168203"/>
                <a:gd name="connsiteY35" fmla="*/ 373488 h 579550"/>
                <a:gd name="connsiteX36" fmla="*/ 1017431 w 3168203"/>
                <a:gd name="connsiteY36" fmla="*/ 425003 h 579550"/>
                <a:gd name="connsiteX37" fmla="*/ 659398 w 3168203"/>
                <a:gd name="connsiteY37" fmla="*/ 499701 h 579550"/>
                <a:gd name="connsiteX38" fmla="*/ 443033 w 3168203"/>
                <a:gd name="connsiteY38" fmla="*/ 556368 h 579550"/>
                <a:gd name="connsiteX39" fmla="*/ 370911 w 3168203"/>
                <a:gd name="connsiteY39" fmla="*/ 579550 h 579550"/>
                <a:gd name="connsiteX40" fmla="*/ 337426 w 3168203"/>
                <a:gd name="connsiteY40" fmla="*/ 569246 h 579550"/>
                <a:gd name="connsiteX41" fmla="*/ 267880 w 3168203"/>
                <a:gd name="connsiteY41" fmla="*/ 525458 h 579550"/>
                <a:gd name="connsiteX42" fmla="*/ 208638 w 3168203"/>
                <a:gd name="connsiteY42" fmla="*/ 484246 h 579550"/>
                <a:gd name="connsiteX43" fmla="*/ 154546 w 3168203"/>
                <a:gd name="connsiteY43" fmla="*/ 435306 h 579550"/>
                <a:gd name="connsiteX44" fmla="*/ 90152 w 3168203"/>
                <a:gd name="connsiteY44" fmla="*/ 365760 h 579550"/>
                <a:gd name="connsiteX45" fmla="*/ 43788 w 3168203"/>
                <a:gd name="connsiteY45" fmla="*/ 309093 h 579550"/>
                <a:gd name="connsiteX46" fmla="*/ 5151 w 3168203"/>
                <a:gd name="connsiteY46" fmla="*/ 249850 h 579550"/>
                <a:gd name="connsiteX47" fmla="*/ 0 w 3168203"/>
                <a:gd name="connsiteY47" fmla="*/ 231820 h 579550"/>
                <a:gd name="connsiteX48" fmla="*/ 2576 w 3168203"/>
                <a:gd name="connsiteY48" fmla="*/ 216365 h 579550"/>
                <a:gd name="connsiteX49" fmla="*/ 18030 w 3168203"/>
                <a:gd name="connsiteY49" fmla="*/ 211214 h 579550"/>
                <a:gd name="connsiteX50" fmla="*/ 30909 w 3168203"/>
                <a:gd name="connsiteY50" fmla="*/ 213790 h 579550"/>
                <a:gd name="connsiteX51" fmla="*/ 77273 w 3168203"/>
                <a:gd name="connsiteY51" fmla="*/ 234396 h 579550"/>
                <a:gd name="connsiteX52" fmla="*/ 144243 w 3168203"/>
                <a:gd name="connsiteY52" fmla="*/ 270457 h 579550"/>
                <a:gd name="connsiteX53" fmla="*/ 244698 w 3168203"/>
                <a:gd name="connsiteY53" fmla="*/ 311669 h 579550"/>
                <a:gd name="connsiteX54" fmla="*/ 291062 w 3168203"/>
                <a:gd name="connsiteY54" fmla="*/ 324548 h 579550"/>
                <a:gd name="connsiteX55" fmla="*/ 345154 w 3168203"/>
                <a:gd name="connsiteY55" fmla="*/ 334851 h 579550"/>
                <a:gd name="connsiteX56" fmla="*/ 419851 w 3168203"/>
                <a:gd name="connsiteY56" fmla="*/ 334851 h 579550"/>
                <a:gd name="connsiteX57" fmla="*/ 649095 w 3168203"/>
                <a:gd name="connsiteY57" fmla="*/ 306517 h 579550"/>
                <a:gd name="connsiteX58" fmla="*/ 1050916 w 3168203"/>
                <a:gd name="connsiteY58" fmla="*/ 242123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68203" h="579550">
                  <a:moveTo>
                    <a:pt x="1050916" y="242123"/>
                  </a:moveTo>
                  <a:lnTo>
                    <a:pt x="1568647" y="151971"/>
                  </a:lnTo>
                  <a:lnTo>
                    <a:pt x="1756678" y="110759"/>
                  </a:lnTo>
                  <a:lnTo>
                    <a:pt x="1970467" y="97880"/>
                  </a:lnTo>
                  <a:lnTo>
                    <a:pt x="2155923" y="87577"/>
                  </a:lnTo>
                  <a:lnTo>
                    <a:pt x="2400622" y="64395"/>
                  </a:lnTo>
                  <a:lnTo>
                    <a:pt x="2598956" y="38637"/>
                  </a:lnTo>
                  <a:lnTo>
                    <a:pt x="2720018" y="15455"/>
                  </a:lnTo>
                  <a:lnTo>
                    <a:pt x="2766382" y="5152"/>
                  </a:lnTo>
                  <a:lnTo>
                    <a:pt x="2779261" y="2576"/>
                  </a:lnTo>
                  <a:lnTo>
                    <a:pt x="2812746" y="0"/>
                  </a:lnTo>
                  <a:lnTo>
                    <a:pt x="2884867" y="15455"/>
                  </a:lnTo>
                  <a:lnTo>
                    <a:pt x="2944110" y="30910"/>
                  </a:lnTo>
                  <a:lnTo>
                    <a:pt x="2987898" y="48940"/>
                  </a:lnTo>
                  <a:lnTo>
                    <a:pt x="3041990" y="72122"/>
                  </a:lnTo>
                  <a:lnTo>
                    <a:pt x="3070323" y="87577"/>
                  </a:lnTo>
                  <a:lnTo>
                    <a:pt x="3090929" y="103031"/>
                  </a:lnTo>
                  <a:lnTo>
                    <a:pt x="3121839" y="128789"/>
                  </a:lnTo>
                  <a:lnTo>
                    <a:pt x="3145021" y="151971"/>
                  </a:lnTo>
                  <a:lnTo>
                    <a:pt x="3157899" y="170001"/>
                  </a:lnTo>
                  <a:lnTo>
                    <a:pt x="3165627" y="188032"/>
                  </a:lnTo>
                  <a:lnTo>
                    <a:pt x="3168203" y="213790"/>
                  </a:lnTo>
                  <a:lnTo>
                    <a:pt x="3163051" y="242123"/>
                  </a:lnTo>
                  <a:lnTo>
                    <a:pt x="3147596" y="267881"/>
                  </a:lnTo>
                  <a:lnTo>
                    <a:pt x="3121839" y="283336"/>
                  </a:lnTo>
                  <a:lnTo>
                    <a:pt x="3072899" y="296214"/>
                  </a:lnTo>
                  <a:lnTo>
                    <a:pt x="3005929" y="301366"/>
                  </a:lnTo>
                  <a:lnTo>
                    <a:pt x="2920928" y="298790"/>
                  </a:lnTo>
                  <a:lnTo>
                    <a:pt x="2781836" y="285911"/>
                  </a:lnTo>
                  <a:lnTo>
                    <a:pt x="2598956" y="273032"/>
                  </a:lnTo>
                  <a:lnTo>
                    <a:pt x="2410925" y="267881"/>
                  </a:lnTo>
                  <a:lnTo>
                    <a:pt x="2222893" y="273032"/>
                  </a:lnTo>
                  <a:lnTo>
                    <a:pt x="1936982" y="283336"/>
                  </a:lnTo>
                  <a:lnTo>
                    <a:pt x="1725769" y="293639"/>
                  </a:lnTo>
                  <a:lnTo>
                    <a:pt x="1558343" y="332275"/>
                  </a:lnTo>
                  <a:lnTo>
                    <a:pt x="1316221" y="373488"/>
                  </a:lnTo>
                  <a:lnTo>
                    <a:pt x="1017431" y="425003"/>
                  </a:lnTo>
                  <a:lnTo>
                    <a:pt x="659398" y="499701"/>
                  </a:lnTo>
                  <a:lnTo>
                    <a:pt x="443033" y="556368"/>
                  </a:lnTo>
                  <a:lnTo>
                    <a:pt x="370911" y="579550"/>
                  </a:lnTo>
                  <a:lnTo>
                    <a:pt x="337426" y="569246"/>
                  </a:lnTo>
                  <a:lnTo>
                    <a:pt x="267880" y="525458"/>
                  </a:lnTo>
                  <a:lnTo>
                    <a:pt x="208638" y="484246"/>
                  </a:lnTo>
                  <a:lnTo>
                    <a:pt x="154546" y="435306"/>
                  </a:lnTo>
                  <a:lnTo>
                    <a:pt x="90152" y="365760"/>
                  </a:lnTo>
                  <a:lnTo>
                    <a:pt x="43788" y="309093"/>
                  </a:lnTo>
                  <a:lnTo>
                    <a:pt x="5151" y="249850"/>
                  </a:lnTo>
                  <a:lnTo>
                    <a:pt x="0" y="231820"/>
                  </a:lnTo>
                  <a:lnTo>
                    <a:pt x="2576" y="216365"/>
                  </a:lnTo>
                  <a:lnTo>
                    <a:pt x="18030" y="211214"/>
                  </a:lnTo>
                  <a:lnTo>
                    <a:pt x="30909" y="213790"/>
                  </a:lnTo>
                  <a:lnTo>
                    <a:pt x="77273" y="234396"/>
                  </a:lnTo>
                  <a:lnTo>
                    <a:pt x="144243" y="270457"/>
                  </a:lnTo>
                  <a:lnTo>
                    <a:pt x="244698" y="311669"/>
                  </a:lnTo>
                  <a:lnTo>
                    <a:pt x="291062" y="324548"/>
                  </a:lnTo>
                  <a:lnTo>
                    <a:pt x="345154" y="334851"/>
                  </a:lnTo>
                  <a:lnTo>
                    <a:pt x="419851" y="334851"/>
                  </a:lnTo>
                  <a:lnTo>
                    <a:pt x="649095" y="306517"/>
                  </a:lnTo>
                  <a:lnTo>
                    <a:pt x="1050916" y="242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53">
              <a:extLst>
                <a:ext uri="{FF2B5EF4-FFF2-40B4-BE49-F238E27FC236}">
                  <a16:creationId xmlns:a16="http://schemas.microsoft.com/office/drawing/2014/main" id="{28421594-84C6-4756-B5D4-340972F98B14}"/>
                </a:ext>
              </a:extLst>
            </p:cNvPr>
            <p:cNvSpPr/>
            <p:nvPr/>
          </p:nvSpPr>
          <p:spPr>
            <a:xfrm rot="16200000">
              <a:off x="3675857" y="3794919"/>
              <a:ext cx="4110037" cy="479425"/>
            </a:xfrm>
            <a:custGeom>
              <a:avLst/>
              <a:gdLst>
                <a:gd name="connsiteX0" fmla="*/ 1006180 w 4109701"/>
                <a:gd name="connsiteY0" fmla="*/ 159765 h 479295"/>
                <a:gd name="connsiteX1" fmla="*/ 1318912 w 4109701"/>
                <a:gd name="connsiteY1" fmla="*/ 166563 h 479295"/>
                <a:gd name="connsiteX2" fmla="*/ 1672434 w 4109701"/>
                <a:gd name="connsiteY2" fmla="*/ 169963 h 479295"/>
                <a:gd name="connsiteX3" fmla="*/ 1866192 w 4109701"/>
                <a:gd name="connsiteY3" fmla="*/ 193757 h 479295"/>
                <a:gd name="connsiteX4" fmla="*/ 2134733 w 4109701"/>
                <a:gd name="connsiteY4" fmla="*/ 190358 h 479295"/>
                <a:gd name="connsiteX5" fmla="*/ 2542644 w 4109701"/>
                <a:gd name="connsiteY5" fmla="*/ 190358 h 479295"/>
                <a:gd name="connsiteX6" fmla="*/ 2831581 w 4109701"/>
                <a:gd name="connsiteY6" fmla="*/ 190358 h 479295"/>
                <a:gd name="connsiteX7" fmla="*/ 3358465 w 4109701"/>
                <a:gd name="connsiteY7" fmla="*/ 190358 h 479295"/>
                <a:gd name="connsiteX8" fmla="*/ 3480839 w 4109701"/>
                <a:gd name="connsiteY8" fmla="*/ 169963 h 479295"/>
                <a:gd name="connsiteX9" fmla="*/ 3616809 w 4109701"/>
                <a:gd name="connsiteY9" fmla="*/ 166563 h 479295"/>
                <a:gd name="connsiteX10" fmla="*/ 3715387 w 4109701"/>
                <a:gd name="connsiteY10" fmla="*/ 156365 h 479295"/>
                <a:gd name="connsiteX11" fmla="*/ 3783373 w 4109701"/>
                <a:gd name="connsiteY11" fmla="*/ 139369 h 479295"/>
                <a:gd name="connsiteX12" fmla="*/ 3837761 w 4109701"/>
                <a:gd name="connsiteY12" fmla="*/ 118974 h 479295"/>
                <a:gd name="connsiteX13" fmla="*/ 3881951 w 4109701"/>
                <a:gd name="connsiteY13" fmla="*/ 91780 h 479295"/>
                <a:gd name="connsiteX14" fmla="*/ 3932940 w 4109701"/>
                <a:gd name="connsiteY14" fmla="*/ 64586 h 479295"/>
                <a:gd name="connsiteX15" fmla="*/ 3994126 w 4109701"/>
                <a:gd name="connsiteY15" fmla="*/ 37392 h 479295"/>
                <a:gd name="connsiteX16" fmla="*/ 4045115 w 4109701"/>
                <a:gd name="connsiteY16" fmla="*/ 16996 h 479295"/>
                <a:gd name="connsiteX17" fmla="*/ 4106302 w 4109701"/>
                <a:gd name="connsiteY17" fmla="*/ 0 h 479295"/>
                <a:gd name="connsiteX18" fmla="*/ 4109701 w 4109701"/>
                <a:gd name="connsiteY18" fmla="*/ 33992 h 479295"/>
                <a:gd name="connsiteX19" fmla="*/ 4058712 w 4109701"/>
                <a:gd name="connsiteY19" fmla="*/ 84981 h 479295"/>
                <a:gd name="connsiteX20" fmla="*/ 4004324 w 4109701"/>
                <a:gd name="connsiteY20" fmla="*/ 149567 h 479295"/>
                <a:gd name="connsiteX21" fmla="*/ 3956735 w 4109701"/>
                <a:gd name="connsiteY21" fmla="*/ 214153 h 479295"/>
                <a:gd name="connsiteX22" fmla="*/ 3919343 w 4109701"/>
                <a:gd name="connsiteY22" fmla="*/ 271940 h 479295"/>
                <a:gd name="connsiteX23" fmla="*/ 3881951 w 4109701"/>
                <a:gd name="connsiteY23" fmla="*/ 336526 h 479295"/>
                <a:gd name="connsiteX24" fmla="*/ 3851358 w 4109701"/>
                <a:gd name="connsiteY24" fmla="*/ 397713 h 479295"/>
                <a:gd name="connsiteX25" fmla="*/ 3827563 w 4109701"/>
                <a:gd name="connsiteY25" fmla="*/ 438504 h 479295"/>
                <a:gd name="connsiteX26" fmla="*/ 3807167 w 4109701"/>
                <a:gd name="connsiteY26" fmla="*/ 462299 h 479295"/>
                <a:gd name="connsiteX27" fmla="*/ 3786772 w 4109701"/>
                <a:gd name="connsiteY27" fmla="*/ 475896 h 479295"/>
                <a:gd name="connsiteX28" fmla="*/ 3766376 w 4109701"/>
                <a:gd name="connsiteY28" fmla="*/ 479295 h 479295"/>
                <a:gd name="connsiteX29" fmla="*/ 3725585 w 4109701"/>
                <a:gd name="connsiteY29" fmla="*/ 458899 h 479295"/>
                <a:gd name="connsiteX30" fmla="*/ 3677996 w 4109701"/>
                <a:gd name="connsiteY30" fmla="*/ 438504 h 479295"/>
                <a:gd name="connsiteX31" fmla="*/ 3620208 w 4109701"/>
                <a:gd name="connsiteY31" fmla="*/ 421508 h 479295"/>
                <a:gd name="connsiteX32" fmla="*/ 3535227 w 4109701"/>
                <a:gd name="connsiteY32" fmla="*/ 414709 h 479295"/>
                <a:gd name="connsiteX33" fmla="*/ 3293880 w 4109701"/>
                <a:gd name="connsiteY33" fmla="*/ 414709 h 479295"/>
                <a:gd name="connsiteX34" fmla="*/ 2705808 w 4109701"/>
                <a:gd name="connsiteY34" fmla="*/ 418108 h 479295"/>
                <a:gd name="connsiteX35" fmla="*/ 2311494 w 4109701"/>
                <a:gd name="connsiteY35" fmla="*/ 414709 h 479295"/>
                <a:gd name="connsiteX36" fmla="*/ 1893386 w 4109701"/>
                <a:gd name="connsiteY36" fmla="*/ 414709 h 479295"/>
                <a:gd name="connsiteX37" fmla="*/ 1427688 w 4109701"/>
                <a:gd name="connsiteY37" fmla="*/ 414709 h 479295"/>
                <a:gd name="connsiteX38" fmla="*/ 1043572 w 4109701"/>
                <a:gd name="connsiteY38" fmla="*/ 414709 h 479295"/>
                <a:gd name="connsiteX39" fmla="*/ 601668 w 4109701"/>
                <a:gd name="connsiteY39" fmla="*/ 414709 h 479295"/>
                <a:gd name="connsiteX40" fmla="*/ 496291 w 4109701"/>
                <a:gd name="connsiteY40" fmla="*/ 407910 h 479295"/>
                <a:gd name="connsiteX41" fmla="*/ 370519 w 4109701"/>
                <a:gd name="connsiteY41" fmla="*/ 390914 h 479295"/>
                <a:gd name="connsiteX42" fmla="*/ 241347 w 4109701"/>
                <a:gd name="connsiteY42" fmla="*/ 363720 h 479295"/>
                <a:gd name="connsiteX43" fmla="*/ 163164 w 4109701"/>
                <a:gd name="connsiteY43" fmla="*/ 339925 h 479295"/>
                <a:gd name="connsiteX44" fmla="*/ 37392 w 4109701"/>
                <a:gd name="connsiteY44" fmla="*/ 295735 h 479295"/>
                <a:gd name="connsiteX45" fmla="*/ 13597 w 4109701"/>
                <a:gd name="connsiteY45" fmla="*/ 285537 h 479295"/>
                <a:gd name="connsiteX46" fmla="*/ 3399 w 4109701"/>
                <a:gd name="connsiteY46" fmla="*/ 275339 h 479295"/>
                <a:gd name="connsiteX47" fmla="*/ 0 w 4109701"/>
                <a:gd name="connsiteY47" fmla="*/ 258343 h 479295"/>
                <a:gd name="connsiteX48" fmla="*/ 10198 w 4109701"/>
                <a:gd name="connsiteY48" fmla="*/ 231149 h 479295"/>
                <a:gd name="connsiteX49" fmla="*/ 27194 w 4109701"/>
                <a:gd name="connsiteY49" fmla="*/ 207354 h 479295"/>
                <a:gd name="connsiteX50" fmla="*/ 37392 w 4109701"/>
                <a:gd name="connsiteY50" fmla="*/ 193757 h 479295"/>
                <a:gd name="connsiteX51" fmla="*/ 64586 w 4109701"/>
                <a:gd name="connsiteY51" fmla="*/ 180160 h 479295"/>
                <a:gd name="connsiteX52" fmla="*/ 108776 w 4109701"/>
                <a:gd name="connsiteY52" fmla="*/ 169963 h 479295"/>
                <a:gd name="connsiteX53" fmla="*/ 183560 w 4109701"/>
                <a:gd name="connsiteY53" fmla="*/ 166563 h 479295"/>
                <a:gd name="connsiteX54" fmla="*/ 465698 w 4109701"/>
                <a:gd name="connsiteY54" fmla="*/ 152966 h 479295"/>
                <a:gd name="connsiteX55" fmla="*/ 635661 w 4109701"/>
                <a:gd name="connsiteY55" fmla="*/ 146168 h 479295"/>
                <a:gd name="connsiteX56" fmla="*/ 1006180 w 4109701"/>
                <a:gd name="connsiteY56" fmla="*/ 159765 h 47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109701" h="479295">
                  <a:moveTo>
                    <a:pt x="1006180" y="159765"/>
                  </a:moveTo>
                  <a:lnTo>
                    <a:pt x="1318912" y="166563"/>
                  </a:lnTo>
                  <a:lnTo>
                    <a:pt x="1672434" y="169963"/>
                  </a:lnTo>
                  <a:lnTo>
                    <a:pt x="1866192" y="193757"/>
                  </a:lnTo>
                  <a:lnTo>
                    <a:pt x="2134733" y="190358"/>
                  </a:lnTo>
                  <a:lnTo>
                    <a:pt x="2542644" y="190358"/>
                  </a:lnTo>
                  <a:lnTo>
                    <a:pt x="2831581" y="190358"/>
                  </a:lnTo>
                  <a:lnTo>
                    <a:pt x="3358465" y="190358"/>
                  </a:lnTo>
                  <a:lnTo>
                    <a:pt x="3480839" y="169963"/>
                  </a:lnTo>
                  <a:lnTo>
                    <a:pt x="3616809" y="166563"/>
                  </a:lnTo>
                  <a:lnTo>
                    <a:pt x="3715387" y="156365"/>
                  </a:lnTo>
                  <a:lnTo>
                    <a:pt x="3783373" y="139369"/>
                  </a:lnTo>
                  <a:lnTo>
                    <a:pt x="3837761" y="118974"/>
                  </a:lnTo>
                  <a:lnTo>
                    <a:pt x="3881951" y="91780"/>
                  </a:lnTo>
                  <a:lnTo>
                    <a:pt x="3932940" y="64586"/>
                  </a:lnTo>
                  <a:lnTo>
                    <a:pt x="3994126" y="37392"/>
                  </a:lnTo>
                  <a:lnTo>
                    <a:pt x="4045115" y="16996"/>
                  </a:lnTo>
                  <a:lnTo>
                    <a:pt x="4106302" y="0"/>
                  </a:lnTo>
                  <a:lnTo>
                    <a:pt x="4109701" y="33992"/>
                  </a:lnTo>
                  <a:lnTo>
                    <a:pt x="4058712" y="84981"/>
                  </a:lnTo>
                  <a:lnTo>
                    <a:pt x="4004324" y="149567"/>
                  </a:lnTo>
                  <a:lnTo>
                    <a:pt x="3956735" y="214153"/>
                  </a:lnTo>
                  <a:lnTo>
                    <a:pt x="3919343" y="271940"/>
                  </a:lnTo>
                  <a:lnTo>
                    <a:pt x="3881951" y="336526"/>
                  </a:lnTo>
                  <a:lnTo>
                    <a:pt x="3851358" y="397713"/>
                  </a:lnTo>
                  <a:lnTo>
                    <a:pt x="3827563" y="438504"/>
                  </a:lnTo>
                  <a:lnTo>
                    <a:pt x="3807167" y="462299"/>
                  </a:lnTo>
                  <a:lnTo>
                    <a:pt x="3786772" y="475896"/>
                  </a:lnTo>
                  <a:lnTo>
                    <a:pt x="3766376" y="479295"/>
                  </a:lnTo>
                  <a:lnTo>
                    <a:pt x="3725585" y="458899"/>
                  </a:lnTo>
                  <a:lnTo>
                    <a:pt x="3677996" y="438504"/>
                  </a:lnTo>
                  <a:lnTo>
                    <a:pt x="3620208" y="421508"/>
                  </a:lnTo>
                  <a:lnTo>
                    <a:pt x="3535227" y="414709"/>
                  </a:lnTo>
                  <a:lnTo>
                    <a:pt x="3293880" y="414709"/>
                  </a:lnTo>
                  <a:lnTo>
                    <a:pt x="2705808" y="418108"/>
                  </a:lnTo>
                  <a:lnTo>
                    <a:pt x="2311494" y="414709"/>
                  </a:lnTo>
                  <a:lnTo>
                    <a:pt x="1893386" y="414709"/>
                  </a:lnTo>
                  <a:lnTo>
                    <a:pt x="1427688" y="414709"/>
                  </a:lnTo>
                  <a:lnTo>
                    <a:pt x="1043572" y="414709"/>
                  </a:lnTo>
                  <a:lnTo>
                    <a:pt x="601668" y="414709"/>
                  </a:lnTo>
                  <a:lnTo>
                    <a:pt x="496291" y="407910"/>
                  </a:lnTo>
                  <a:lnTo>
                    <a:pt x="370519" y="390914"/>
                  </a:lnTo>
                  <a:lnTo>
                    <a:pt x="241347" y="363720"/>
                  </a:lnTo>
                  <a:lnTo>
                    <a:pt x="163164" y="339925"/>
                  </a:lnTo>
                  <a:lnTo>
                    <a:pt x="37392" y="295735"/>
                  </a:lnTo>
                  <a:lnTo>
                    <a:pt x="13597" y="285537"/>
                  </a:lnTo>
                  <a:lnTo>
                    <a:pt x="3399" y="275339"/>
                  </a:lnTo>
                  <a:lnTo>
                    <a:pt x="0" y="258343"/>
                  </a:lnTo>
                  <a:lnTo>
                    <a:pt x="10198" y="231149"/>
                  </a:lnTo>
                  <a:lnTo>
                    <a:pt x="27194" y="207354"/>
                  </a:lnTo>
                  <a:lnTo>
                    <a:pt x="37392" y="193757"/>
                  </a:lnTo>
                  <a:lnTo>
                    <a:pt x="64586" y="180160"/>
                  </a:lnTo>
                  <a:lnTo>
                    <a:pt x="108776" y="169963"/>
                  </a:lnTo>
                  <a:lnTo>
                    <a:pt x="183560" y="166563"/>
                  </a:lnTo>
                  <a:lnTo>
                    <a:pt x="465698" y="152966"/>
                  </a:lnTo>
                  <a:lnTo>
                    <a:pt x="635661" y="146168"/>
                  </a:lnTo>
                  <a:lnTo>
                    <a:pt x="1006180" y="159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21956DF-C023-428F-A3F4-D8F6B9CE23D3}"/>
              </a:ext>
            </a:extLst>
          </p:cNvPr>
          <p:cNvSpPr/>
          <p:nvPr/>
        </p:nvSpPr>
        <p:spPr>
          <a:xfrm>
            <a:off x="2700338" y="1509713"/>
            <a:ext cx="1195387" cy="1222375"/>
          </a:xfrm>
          <a:custGeom>
            <a:avLst/>
            <a:gdLst>
              <a:gd name="connsiteX0" fmla="*/ 466725 w 1195387"/>
              <a:gd name="connsiteY0" fmla="*/ 966787 h 1221581"/>
              <a:gd name="connsiteX1" fmla="*/ 302418 w 1195387"/>
              <a:gd name="connsiteY1" fmla="*/ 1073943 h 1221581"/>
              <a:gd name="connsiteX2" fmla="*/ 178593 w 1195387"/>
              <a:gd name="connsiteY2" fmla="*/ 1152525 h 1221581"/>
              <a:gd name="connsiteX3" fmla="*/ 83343 w 1195387"/>
              <a:gd name="connsiteY3" fmla="*/ 1204912 h 1221581"/>
              <a:gd name="connsiteX4" fmla="*/ 47625 w 1195387"/>
              <a:gd name="connsiteY4" fmla="*/ 1219200 h 1221581"/>
              <a:gd name="connsiteX5" fmla="*/ 28575 w 1195387"/>
              <a:gd name="connsiteY5" fmla="*/ 1221581 h 1221581"/>
              <a:gd name="connsiteX6" fmla="*/ 14287 w 1195387"/>
              <a:gd name="connsiteY6" fmla="*/ 1219200 h 1221581"/>
              <a:gd name="connsiteX7" fmla="*/ 2381 w 1195387"/>
              <a:gd name="connsiteY7" fmla="*/ 1212056 h 1221581"/>
              <a:gd name="connsiteX8" fmla="*/ 0 w 1195387"/>
              <a:gd name="connsiteY8" fmla="*/ 1200150 h 1221581"/>
              <a:gd name="connsiteX9" fmla="*/ 4762 w 1195387"/>
              <a:gd name="connsiteY9" fmla="*/ 1176337 h 1221581"/>
              <a:gd name="connsiteX10" fmla="*/ 19050 w 1195387"/>
              <a:gd name="connsiteY10" fmla="*/ 1157287 h 1221581"/>
              <a:gd name="connsiteX11" fmla="*/ 90487 w 1195387"/>
              <a:gd name="connsiteY11" fmla="*/ 1102518 h 1221581"/>
              <a:gd name="connsiteX12" fmla="*/ 180975 w 1195387"/>
              <a:gd name="connsiteY12" fmla="*/ 1028700 h 1221581"/>
              <a:gd name="connsiteX13" fmla="*/ 278606 w 1195387"/>
              <a:gd name="connsiteY13" fmla="*/ 945356 h 1221581"/>
              <a:gd name="connsiteX14" fmla="*/ 335756 w 1195387"/>
              <a:gd name="connsiteY14" fmla="*/ 888206 h 1221581"/>
              <a:gd name="connsiteX15" fmla="*/ 419100 w 1195387"/>
              <a:gd name="connsiteY15" fmla="*/ 807243 h 1221581"/>
              <a:gd name="connsiteX16" fmla="*/ 511968 w 1195387"/>
              <a:gd name="connsiteY16" fmla="*/ 711993 h 1221581"/>
              <a:gd name="connsiteX17" fmla="*/ 578643 w 1195387"/>
              <a:gd name="connsiteY17" fmla="*/ 631031 h 1221581"/>
              <a:gd name="connsiteX18" fmla="*/ 661987 w 1195387"/>
              <a:gd name="connsiteY18" fmla="*/ 521493 h 1221581"/>
              <a:gd name="connsiteX19" fmla="*/ 719137 w 1195387"/>
              <a:gd name="connsiteY19" fmla="*/ 433387 h 1221581"/>
              <a:gd name="connsiteX20" fmla="*/ 769143 w 1195387"/>
              <a:gd name="connsiteY20" fmla="*/ 357187 h 1221581"/>
              <a:gd name="connsiteX21" fmla="*/ 807243 w 1195387"/>
              <a:gd name="connsiteY21" fmla="*/ 297656 h 1221581"/>
              <a:gd name="connsiteX22" fmla="*/ 831056 w 1195387"/>
              <a:gd name="connsiteY22" fmla="*/ 245268 h 1221581"/>
              <a:gd name="connsiteX23" fmla="*/ 838200 w 1195387"/>
              <a:gd name="connsiteY23" fmla="*/ 216693 h 1221581"/>
              <a:gd name="connsiteX24" fmla="*/ 838200 w 1195387"/>
              <a:gd name="connsiteY24" fmla="*/ 195262 h 1221581"/>
              <a:gd name="connsiteX25" fmla="*/ 831056 w 1195387"/>
              <a:gd name="connsiteY25" fmla="*/ 169068 h 1221581"/>
              <a:gd name="connsiteX26" fmla="*/ 816768 w 1195387"/>
              <a:gd name="connsiteY26" fmla="*/ 145256 h 1221581"/>
              <a:gd name="connsiteX27" fmla="*/ 783431 w 1195387"/>
              <a:gd name="connsiteY27" fmla="*/ 107156 h 1221581"/>
              <a:gd name="connsiteX28" fmla="*/ 757237 w 1195387"/>
              <a:gd name="connsiteY28" fmla="*/ 80962 h 1221581"/>
              <a:gd name="connsiteX29" fmla="*/ 745331 w 1195387"/>
              <a:gd name="connsiteY29" fmla="*/ 66675 h 1221581"/>
              <a:gd name="connsiteX30" fmla="*/ 735806 w 1195387"/>
              <a:gd name="connsiteY30" fmla="*/ 50006 h 1221581"/>
              <a:gd name="connsiteX31" fmla="*/ 731043 w 1195387"/>
              <a:gd name="connsiteY31" fmla="*/ 33337 h 1221581"/>
              <a:gd name="connsiteX32" fmla="*/ 738187 w 1195387"/>
              <a:gd name="connsiteY32" fmla="*/ 16668 h 1221581"/>
              <a:gd name="connsiteX33" fmla="*/ 762000 w 1195387"/>
              <a:gd name="connsiteY33" fmla="*/ 2381 h 1221581"/>
              <a:gd name="connsiteX34" fmla="*/ 783431 w 1195387"/>
              <a:gd name="connsiteY34" fmla="*/ 0 h 1221581"/>
              <a:gd name="connsiteX35" fmla="*/ 821531 w 1195387"/>
              <a:gd name="connsiteY35" fmla="*/ 4762 h 1221581"/>
              <a:gd name="connsiteX36" fmla="*/ 890587 w 1195387"/>
              <a:gd name="connsiteY36" fmla="*/ 26193 h 1221581"/>
              <a:gd name="connsiteX37" fmla="*/ 959643 w 1195387"/>
              <a:gd name="connsiteY37" fmla="*/ 54768 h 1221581"/>
              <a:gd name="connsiteX38" fmla="*/ 997743 w 1195387"/>
              <a:gd name="connsiteY38" fmla="*/ 73818 h 1221581"/>
              <a:gd name="connsiteX39" fmla="*/ 1035843 w 1195387"/>
              <a:gd name="connsiteY39" fmla="*/ 97631 h 1221581"/>
              <a:gd name="connsiteX40" fmla="*/ 1092993 w 1195387"/>
              <a:gd name="connsiteY40" fmla="*/ 140493 h 1221581"/>
              <a:gd name="connsiteX41" fmla="*/ 1140618 w 1195387"/>
              <a:gd name="connsiteY41" fmla="*/ 185737 h 1221581"/>
              <a:gd name="connsiteX42" fmla="*/ 1169193 w 1195387"/>
              <a:gd name="connsiteY42" fmla="*/ 221456 h 1221581"/>
              <a:gd name="connsiteX43" fmla="*/ 1185862 w 1195387"/>
              <a:gd name="connsiteY43" fmla="*/ 247650 h 1221581"/>
              <a:gd name="connsiteX44" fmla="*/ 1193006 w 1195387"/>
              <a:gd name="connsiteY44" fmla="*/ 273843 h 1221581"/>
              <a:gd name="connsiteX45" fmla="*/ 1195387 w 1195387"/>
              <a:gd name="connsiteY45" fmla="*/ 297656 h 1221581"/>
              <a:gd name="connsiteX46" fmla="*/ 1190625 w 1195387"/>
              <a:gd name="connsiteY46" fmla="*/ 326231 h 1221581"/>
              <a:gd name="connsiteX47" fmla="*/ 1176337 w 1195387"/>
              <a:gd name="connsiteY47" fmla="*/ 342900 h 1221581"/>
              <a:gd name="connsiteX48" fmla="*/ 1138237 w 1195387"/>
              <a:gd name="connsiteY48" fmla="*/ 361950 h 1221581"/>
              <a:gd name="connsiteX49" fmla="*/ 1107281 w 1195387"/>
              <a:gd name="connsiteY49" fmla="*/ 378618 h 1221581"/>
              <a:gd name="connsiteX50" fmla="*/ 1066800 w 1195387"/>
              <a:gd name="connsiteY50" fmla="*/ 416718 h 1221581"/>
              <a:gd name="connsiteX51" fmla="*/ 1019175 w 1195387"/>
              <a:gd name="connsiteY51" fmla="*/ 466725 h 1221581"/>
              <a:gd name="connsiteX52" fmla="*/ 909637 w 1195387"/>
              <a:gd name="connsiteY52" fmla="*/ 590550 h 1221581"/>
              <a:gd name="connsiteX53" fmla="*/ 790575 w 1195387"/>
              <a:gd name="connsiteY53" fmla="*/ 714375 h 1221581"/>
              <a:gd name="connsiteX54" fmla="*/ 633412 w 1195387"/>
              <a:gd name="connsiteY54" fmla="*/ 847725 h 1221581"/>
              <a:gd name="connsiteX55" fmla="*/ 466725 w 1195387"/>
              <a:gd name="connsiteY55" fmla="*/ 966787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95387" h="1221581">
                <a:moveTo>
                  <a:pt x="466725" y="966787"/>
                </a:moveTo>
                <a:lnTo>
                  <a:pt x="302418" y="1073943"/>
                </a:lnTo>
                <a:lnTo>
                  <a:pt x="178593" y="1152525"/>
                </a:lnTo>
                <a:lnTo>
                  <a:pt x="83343" y="1204912"/>
                </a:lnTo>
                <a:lnTo>
                  <a:pt x="47625" y="1219200"/>
                </a:lnTo>
                <a:lnTo>
                  <a:pt x="28575" y="1221581"/>
                </a:lnTo>
                <a:lnTo>
                  <a:pt x="14287" y="1219200"/>
                </a:lnTo>
                <a:lnTo>
                  <a:pt x="2381" y="1212056"/>
                </a:lnTo>
                <a:lnTo>
                  <a:pt x="0" y="1200150"/>
                </a:lnTo>
                <a:lnTo>
                  <a:pt x="4762" y="1176337"/>
                </a:lnTo>
                <a:lnTo>
                  <a:pt x="19050" y="1157287"/>
                </a:lnTo>
                <a:lnTo>
                  <a:pt x="90487" y="1102518"/>
                </a:lnTo>
                <a:lnTo>
                  <a:pt x="180975" y="1028700"/>
                </a:lnTo>
                <a:lnTo>
                  <a:pt x="278606" y="945356"/>
                </a:lnTo>
                <a:lnTo>
                  <a:pt x="335756" y="888206"/>
                </a:lnTo>
                <a:lnTo>
                  <a:pt x="419100" y="807243"/>
                </a:lnTo>
                <a:lnTo>
                  <a:pt x="511968" y="711993"/>
                </a:lnTo>
                <a:lnTo>
                  <a:pt x="578643" y="631031"/>
                </a:lnTo>
                <a:lnTo>
                  <a:pt x="661987" y="521493"/>
                </a:lnTo>
                <a:lnTo>
                  <a:pt x="719137" y="433387"/>
                </a:lnTo>
                <a:lnTo>
                  <a:pt x="769143" y="357187"/>
                </a:lnTo>
                <a:lnTo>
                  <a:pt x="807243" y="297656"/>
                </a:lnTo>
                <a:lnTo>
                  <a:pt x="831056" y="245268"/>
                </a:lnTo>
                <a:lnTo>
                  <a:pt x="838200" y="216693"/>
                </a:lnTo>
                <a:lnTo>
                  <a:pt x="838200" y="195262"/>
                </a:lnTo>
                <a:lnTo>
                  <a:pt x="831056" y="169068"/>
                </a:lnTo>
                <a:lnTo>
                  <a:pt x="816768" y="145256"/>
                </a:lnTo>
                <a:lnTo>
                  <a:pt x="783431" y="107156"/>
                </a:lnTo>
                <a:lnTo>
                  <a:pt x="757237" y="80962"/>
                </a:lnTo>
                <a:lnTo>
                  <a:pt x="745331" y="66675"/>
                </a:lnTo>
                <a:lnTo>
                  <a:pt x="735806" y="50006"/>
                </a:lnTo>
                <a:lnTo>
                  <a:pt x="731043" y="33337"/>
                </a:lnTo>
                <a:lnTo>
                  <a:pt x="738187" y="16668"/>
                </a:lnTo>
                <a:lnTo>
                  <a:pt x="762000" y="2381"/>
                </a:lnTo>
                <a:lnTo>
                  <a:pt x="783431" y="0"/>
                </a:lnTo>
                <a:lnTo>
                  <a:pt x="821531" y="4762"/>
                </a:lnTo>
                <a:lnTo>
                  <a:pt x="890587" y="26193"/>
                </a:lnTo>
                <a:lnTo>
                  <a:pt x="959643" y="54768"/>
                </a:lnTo>
                <a:lnTo>
                  <a:pt x="997743" y="73818"/>
                </a:lnTo>
                <a:lnTo>
                  <a:pt x="1035843" y="97631"/>
                </a:lnTo>
                <a:lnTo>
                  <a:pt x="1092993" y="140493"/>
                </a:lnTo>
                <a:lnTo>
                  <a:pt x="1140618" y="185737"/>
                </a:lnTo>
                <a:lnTo>
                  <a:pt x="1169193" y="221456"/>
                </a:lnTo>
                <a:lnTo>
                  <a:pt x="1185862" y="247650"/>
                </a:lnTo>
                <a:lnTo>
                  <a:pt x="1193006" y="273843"/>
                </a:lnTo>
                <a:lnTo>
                  <a:pt x="1195387" y="297656"/>
                </a:lnTo>
                <a:lnTo>
                  <a:pt x="1190625" y="326231"/>
                </a:lnTo>
                <a:lnTo>
                  <a:pt x="1176337" y="342900"/>
                </a:lnTo>
                <a:lnTo>
                  <a:pt x="1138237" y="361950"/>
                </a:lnTo>
                <a:lnTo>
                  <a:pt x="1107281" y="378618"/>
                </a:lnTo>
                <a:lnTo>
                  <a:pt x="1066800" y="416718"/>
                </a:lnTo>
                <a:lnTo>
                  <a:pt x="1019175" y="466725"/>
                </a:lnTo>
                <a:lnTo>
                  <a:pt x="909637" y="590550"/>
                </a:lnTo>
                <a:lnTo>
                  <a:pt x="790575" y="714375"/>
                </a:lnTo>
                <a:lnTo>
                  <a:pt x="633412" y="847725"/>
                </a:lnTo>
                <a:lnTo>
                  <a:pt x="466725" y="966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486F6EC-57E3-4B6B-A7AF-57C5A22D53ED}"/>
              </a:ext>
            </a:extLst>
          </p:cNvPr>
          <p:cNvSpPr/>
          <p:nvPr/>
        </p:nvSpPr>
        <p:spPr>
          <a:xfrm>
            <a:off x="4699000" y="1477963"/>
            <a:ext cx="938213" cy="1235075"/>
          </a:xfrm>
          <a:custGeom>
            <a:avLst/>
            <a:gdLst>
              <a:gd name="connsiteX0" fmla="*/ 507207 w 938213"/>
              <a:gd name="connsiteY0" fmla="*/ 831057 h 1233488"/>
              <a:gd name="connsiteX1" fmla="*/ 307182 w 938213"/>
              <a:gd name="connsiteY1" fmla="*/ 1012032 h 1233488"/>
              <a:gd name="connsiteX2" fmla="*/ 159544 w 938213"/>
              <a:gd name="connsiteY2" fmla="*/ 1135857 h 1233488"/>
              <a:gd name="connsiteX3" fmla="*/ 38100 w 938213"/>
              <a:gd name="connsiteY3" fmla="*/ 1231107 h 1233488"/>
              <a:gd name="connsiteX4" fmla="*/ 23813 w 938213"/>
              <a:gd name="connsiteY4" fmla="*/ 1233488 h 1233488"/>
              <a:gd name="connsiteX5" fmla="*/ 11907 w 938213"/>
              <a:gd name="connsiteY5" fmla="*/ 1228725 h 1233488"/>
              <a:gd name="connsiteX6" fmla="*/ 4763 w 938213"/>
              <a:gd name="connsiteY6" fmla="*/ 1219200 h 1233488"/>
              <a:gd name="connsiteX7" fmla="*/ 0 w 938213"/>
              <a:gd name="connsiteY7" fmla="*/ 1207294 h 1233488"/>
              <a:gd name="connsiteX8" fmla="*/ 4763 w 938213"/>
              <a:gd name="connsiteY8" fmla="*/ 1188244 h 1233488"/>
              <a:gd name="connsiteX9" fmla="*/ 40482 w 938213"/>
              <a:gd name="connsiteY9" fmla="*/ 1143000 h 1233488"/>
              <a:gd name="connsiteX10" fmla="*/ 116682 w 938213"/>
              <a:gd name="connsiteY10" fmla="*/ 1059657 h 1233488"/>
              <a:gd name="connsiteX11" fmla="*/ 202407 w 938213"/>
              <a:gd name="connsiteY11" fmla="*/ 952500 h 1233488"/>
              <a:gd name="connsiteX12" fmla="*/ 288132 w 938213"/>
              <a:gd name="connsiteY12" fmla="*/ 838200 h 1233488"/>
              <a:gd name="connsiteX13" fmla="*/ 357188 w 938213"/>
              <a:gd name="connsiteY13" fmla="*/ 745332 h 1233488"/>
              <a:gd name="connsiteX14" fmla="*/ 428625 w 938213"/>
              <a:gd name="connsiteY14" fmla="*/ 642938 h 1233488"/>
              <a:gd name="connsiteX15" fmla="*/ 485775 w 938213"/>
              <a:gd name="connsiteY15" fmla="*/ 550069 h 1233488"/>
              <a:gd name="connsiteX16" fmla="*/ 557213 w 938213"/>
              <a:gd name="connsiteY16" fmla="*/ 419100 h 1233488"/>
              <a:gd name="connsiteX17" fmla="*/ 604838 w 938213"/>
              <a:gd name="connsiteY17" fmla="*/ 326232 h 1233488"/>
              <a:gd name="connsiteX18" fmla="*/ 621507 w 938213"/>
              <a:gd name="connsiteY18" fmla="*/ 280988 h 1233488"/>
              <a:gd name="connsiteX19" fmla="*/ 623888 w 938213"/>
              <a:gd name="connsiteY19" fmla="*/ 250032 h 1233488"/>
              <a:gd name="connsiteX20" fmla="*/ 619125 w 938213"/>
              <a:gd name="connsiteY20" fmla="*/ 219075 h 1233488"/>
              <a:gd name="connsiteX21" fmla="*/ 602457 w 938213"/>
              <a:gd name="connsiteY21" fmla="*/ 171450 h 1233488"/>
              <a:gd name="connsiteX22" fmla="*/ 571500 w 938213"/>
              <a:gd name="connsiteY22" fmla="*/ 109538 h 1233488"/>
              <a:gd name="connsiteX23" fmla="*/ 545307 w 938213"/>
              <a:gd name="connsiteY23" fmla="*/ 69057 h 1233488"/>
              <a:gd name="connsiteX24" fmla="*/ 533400 w 938213"/>
              <a:gd name="connsiteY24" fmla="*/ 47625 h 1233488"/>
              <a:gd name="connsiteX25" fmla="*/ 528638 w 938213"/>
              <a:gd name="connsiteY25" fmla="*/ 28575 h 1233488"/>
              <a:gd name="connsiteX26" fmla="*/ 531019 w 938213"/>
              <a:gd name="connsiteY26" fmla="*/ 14288 h 1233488"/>
              <a:gd name="connsiteX27" fmla="*/ 540544 w 938213"/>
              <a:gd name="connsiteY27" fmla="*/ 2382 h 1233488"/>
              <a:gd name="connsiteX28" fmla="*/ 554832 w 938213"/>
              <a:gd name="connsiteY28" fmla="*/ 0 h 1233488"/>
              <a:gd name="connsiteX29" fmla="*/ 595313 w 938213"/>
              <a:gd name="connsiteY29" fmla="*/ 11907 h 1233488"/>
              <a:gd name="connsiteX30" fmla="*/ 657225 w 938213"/>
              <a:gd name="connsiteY30" fmla="*/ 40482 h 1233488"/>
              <a:gd name="connsiteX31" fmla="*/ 707232 w 938213"/>
              <a:gd name="connsiteY31" fmla="*/ 69057 h 1233488"/>
              <a:gd name="connsiteX32" fmla="*/ 773907 w 938213"/>
              <a:gd name="connsiteY32" fmla="*/ 111919 h 1233488"/>
              <a:gd name="connsiteX33" fmla="*/ 833438 w 938213"/>
              <a:gd name="connsiteY33" fmla="*/ 152400 h 1233488"/>
              <a:gd name="connsiteX34" fmla="*/ 873919 w 938213"/>
              <a:gd name="connsiteY34" fmla="*/ 188119 h 1233488"/>
              <a:gd name="connsiteX35" fmla="*/ 904875 w 938213"/>
              <a:gd name="connsiteY35" fmla="*/ 219075 h 1233488"/>
              <a:gd name="connsiteX36" fmla="*/ 933450 w 938213"/>
              <a:gd name="connsiteY36" fmla="*/ 257175 h 1233488"/>
              <a:gd name="connsiteX37" fmla="*/ 938213 w 938213"/>
              <a:gd name="connsiteY37" fmla="*/ 276225 h 1233488"/>
              <a:gd name="connsiteX38" fmla="*/ 931069 w 938213"/>
              <a:gd name="connsiteY38" fmla="*/ 302419 h 1233488"/>
              <a:gd name="connsiteX39" fmla="*/ 873919 w 938213"/>
              <a:gd name="connsiteY39" fmla="*/ 361950 h 1233488"/>
              <a:gd name="connsiteX40" fmla="*/ 819150 w 938213"/>
              <a:gd name="connsiteY40" fmla="*/ 419100 h 1233488"/>
              <a:gd name="connsiteX41" fmla="*/ 783432 w 938213"/>
              <a:gd name="connsiteY41" fmla="*/ 469107 h 1233488"/>
              <a:gd name="connsiteX42" fmla="*/ 728663 w 938213"/>
              <a:gd name="connsiteY42" fmla="*/ 559594 h 1233488"/>
              <a:gd name="connsiteX43" fmla="*/ 683419 w 938213"/>
              <a:gd name="connsiteY43" fmla="*/ 638175 h 1233488"/>
              <a:gd name="connsiteX44" fmla="*/ 609600 w 938213"/>
              <a:gd name="connsiteY44" fmla="*/ 728663 h 1233488"/>
              <a:gd name="connsiteX45" fmla="*/ 507207 w 938213"/>
              <a:gd name="connsiteY45" fmla="*/ 831057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38213" h="1233488">
                <a:moveTo>
                  <a:pt x="507207" y="831057"/>
                </a:moveTo>
                <a:lnTo>
                  <a:pt x="307182" y="1012032"/>
                </a:lnTo>
                <a:lnTo>
                  <a:pt x="159544" y="1135857"/>
                </a:lnTo>
                <a:lnTo>
                  <a:pt x="38100" y="1231107"/>
                </a:lnTo>
                <a:lnTo>
                  <a:pt x="23813" y="1233488"/>
                </a:lnTo>
                <a:lnTo>
                  <a:pt x="11907" y="1228725"/>
                </a:lnTo>
                <a:lnTo>
                  <a:pt x="4763" y="1219200"/>
                </a:lnTo>
                <a:lnTo>
                  <a:pt x="0" y="1207294"/>
                </a:lnTo>
                <a:lnTo>
                  <a:pt x="4763" y="1188244"/>
                </a:lnTo>
                <a:lnTo>
                  <a:pt x="40482" y="1143000"/>
                </a:lnTo>
                <a:lnTo>
                  <a:pt x="116682" y="1059657"/>
                </a:lnTo>
                <a:lnTo>
                  <a:pt x="202407" y="952500"/>
                </a:lnTo>
                <a:lnTo>
                  <a:pt x="288132" y="838200"/>
                </a:lnTo>
                <a:lnTo>
                  <a:pt x="357188" y="745332"/>
                </a:lnTo>
                <a:lnTo>
                  <a:pt x="428625" y="642938"/>
                </a:lnTo>
                <a:lnTo>
                  <a:pt x="485775" y="550069"/>
                </a:lnTo>
                <a:lnTo>
                  <a:pt x="557213" y="419100"/>
                </a:lnTo>
                <a:lnTo>
                  <a:pt x="604838" y="326232"/>
                </a:lnTo>
                <a:lnTo>
                  <a:pt x="621507" y="280988"/>
                </a:lnTo>
                <a:lnTo>
                  <a:pt x="623888" y="250032"/>
                </a:lnTo>
                <a:lnTo>
                  <a:pt x="619125" y="219075"/>
                </a:lnTo>
                <a:lnTo>
                  <a:pt x="602457" y="171450"/>
                </a:lnTo>
                <a:lnTo>
                  <a:pt x="571500" y="109538"/>
                </a:lnTo>
                <a:lnTo>
                  <a:pt x="545307" y="69057"/>
                </a:lnTo>
                <a:lnTo>
                  <a:pt x="533400" y="47625"/>
                </a:lnTo>
                <a:lnTo>
                  <a:pt x="528638" y="28575"/>
                </a:lnTo>
                <a:lnTo>
                  <a:pt x="531019" y="14288"/>
                </a:lnTo>
                <a:lnTo>
                  <a:pt x="540544" y="2382"/>
                </a:lnTo>
                <a:lnTo>
                  <a:pt x="554832" y="0"/>
                </a:lnTo>
                <a:lnTo>
                  <a:pt x="595313" y="11907"/>
                </a:lnTo>
                <a:lnTo>
                  <a:pt x="657225" y="40482"/>
                </a:lnTo>
                <a:lnTo>
                  <a:pt x="707232" y="69057"/>
                </a:lnTo>
                <a:lnTo>
                  <a:pt x="773907" y="111919"/>
                </a:lnTo>
                <a:lnTo>
                  <a:pt x="833438" y="152400"/>
                </a:lnTo>
                <a:lnTo>
                  <a:pt x="873919" y="188119"/>
                </a:lnTo>
                <a:lnTo>
                  <a:pt x="904875" y="219075"/>
                </a:lnTo>
                <a:lnTo>
                  <a:pt x="933450" y="257175"/>
                </a:lnTo>
                <a:lnTo>
                  <a:pt x="938213" y="276225"/>
                </a:lnTo>
                <a:lnTo>
                  <a:pt x="931069" y="302419"/>
                </a:lnTo>
                <a:lnTo>
                  <a:pt x="873919" y="361950"/>
                </a:lnTo>
                <a:lnTo>
                  <a:pt x="819150" y="419100"/>
                </a:lnTo>
                <a:lnTo>
                  <a:pt x="783432" y="469107"/>
                </a:lnTo>
                <a:lnTo>
                  <a:pt x="728663" y="559594"/>
                </a:lnTo>
                <a:lnTo>
                  <a:pt x="683419" y="638175"/>
                </a:lnTo>
                <a:lnTo>
                  <a:pt x="609600" y="728663"/>
                </a:lnTo>
                <a:lnTo>
                  <a:pt x="507207" y="8310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A80C7D1-57BA-4438-8247-5D1EA6804088}"/>
              </a:ext>
            </a:extLst>
          </p:cNvPr>
          <p:cNvSpPr/>
          <p:nvPr/>
        </p:nvSpPr>
        <p:spPr>
          <a:xfrm>
            <a:off x="4932363" y="3362325"/>
            <a:ext cx="2271712" cy="428625"/>
          </a:xfrm>
          <a:custGeom>
            <a:avLst/>
            <a:gdLst>
              <a:gd name="connsiteX0" fmla="*/ 1307306 w 2271712"/>
              <a:gd name="connsiteY0" fmla="*/ 278606 h 428625"/>
              <a:gd name="connsiteX1" fmla="*/ 1057275 w 2271712"/>
              <a:gd name="connsiteY1" fmla="*/ 319088 h 428625"/>
              <a:gd name="connsiteX2" fmla="*/ 871537 w 2271712"/>
              <a:gd name="connsiteY2" fmla="*/ 354806 h 428625"/>
              <a:gd name="connsiteX3" fmla="*/ 669131 w 2271712"/>
              <a:gd name="connsiteY3" fmla="*/ 378619 h 428625"/>
              <a:gd name="connsiteX4" fmla="*/ 542925 w 2271712"/>
              <a:gd name="connsiteY4" fmla="*/ 402431 h 428625"/>
              <a:gd name="connsiteX5" fmla="*/ 445294 w 2271712"/>
              <a:gd name="connsiteY5" fmla="*/ 423863 h 428625"/>
              <a:gd name="connsiteX6" fmla="*/ 407194 w 2271712"/>
              <a:gd name="connsiteY6" fmla="*/ 428625 h 428625"/>
              <a:gd name="connsiteX7" fmla="*/ 354806 w 2271712"/>
              <a:gd name="connsiteY7" fmla="*/ 423863 h 428625"/>
              <a:gd name="connsiteX8" fmla="*/ 326231 w 2271712"/>
              <a:gd name="connsiteY8" fmla="*/ 416719 h 428625"/>
              <a:gd name="connsiteX9" fmla="*/ 283369 w 2271712"/>
              <a:gd name="connsiteY9" fmla="*/ 397669 h 428625"/>
              <a:gd name="connsiteX10" fmla="*/ 223837 w 2271712"/>
              <a:gd name="connsiteY10" fmla="*/ 361950 h 428625"/>
              <a:gd name="connsiteX11" fmla="*/ 173831 w 2271712"/>
              <a:gd name="connsiteY11" fmla="*/ 323850 h 428625"/>
              <a:gd name="connsiteX12" fmla="*/ 114300 w 2271712"/>
              <a:gd name="connsiteY12" fmla="*/ 271463 h 428625"/>
              <a:gd name="connsiteX13" fmla="*/ 52387 w 2271712"/>
              <a:gd name="connsiteY13" fmla="*/ 209550 h 428625"/>
              <a:gd name="connsiteX14" fmla="*/ 21431 w 2271712"/>
              <a:gd name="connsiteY14" fmla="*/ 176213 h 428625"/>
              <a:gd name="connsiteX15" fmla="*/ 4762 w 2271712"/>
              <a:gd name="connsiteY15" fmla="*/ 147638 h 428625"/>
              <a:gd name="connsiteX16" fmla="*/ 0 w 2271712"/>
              <a:gd name="connsiteY16" fmla="*/ 116681 h 428625"/>
              <a:gd name="connsiteX17" fmla="*/ 4762 w 2271712"/>
              <a:gd name="connsiteY17" fmla="*/ 97631 h 428625"/>
              <a:gd name="connsiteX18" fmla="*/ 19050 w 2271712"/>
              <a:gd name="connsiteY18" fmla="*/ 88106 h 428625"/>
              <a:gd name="connsiteX19" fmla="*/ 28575 w 2271712"/>
              <a:gd name="connsiteY19" fmla="*/ 88106 h 428625"/>
              <a:gd name="connsiteX20" fmla="*/ 52387 w 2271712"/>
              <a:gd name="connsiteY20" fmla="*/ 104775 h 428625"/>
              <a:gd name="connsiteX21" fmla="*/ 92869 w 2271712"/>
              <a:gd name="connsiteY21" fmla="*/ 128588 h 428625"/>
              <a:gd name="connsiteX22" fmla="*/ 154781 w 2271712"/>
              <a:gd name="connsiteY22" fmla="*/ 154781 h 428625"/>
              <a:gd name="connsiteX23" fmla="*/ 226219 w 2271712"/>
              <a:gd name="connsiteY23" fmla="*/ 178594 h 428625"/>
              <a:gd name="connsiteX24" fmla="*/ 309562 w 2271712"/>
              <a:gd name="connsiteY24" fmla="*/ 197644 h 428625"/>
              <a:gd name="connsiteX25" fmla="*/ 366712 w 2271712"/>
              <a:gd name="connsiteY25" fmla="*/ 204788 h 428625"/>
              <a:gd name="connsiteX26" fmla="*/ 452437 w 2271712"/>
              <a:gd name="connsiteY26" fmla="*/ 202406 h 428625"/>
              <a:gd name="connsiteX27" fmla="*/ 638175 w 2271712"/>
              <a:gd name="connsiteY27" fmla="*/ 183356 h 428625"/>
              <a:gd name="connsiteX28" fmla="*/ 933450 w 2271712"/>
              <a:gd name="connsiteY28" fmla="*/ 152400 h 428625"/>
              <a:gd name="connsiteX29" fmla="*/ 1121569 w 2271712"/>
              <a:gd name="connsiteY29" fmla="*/ 119063 h 428625"/>
              <a:gd name="connsiteX30" fmla="*/ 1354931 w 2271712"/>
              <a:gd name="connsiteY30" fmla="*/ 92869 h 428625"/>
              <a:gd name="connsiteX31" fmla="*/ 1585912 w 2271712"/>
              <a:gd name="connsiteY31" fmla="*/ 64294 h 428625"/>
              <a:gd name="connsiteX32" fmla="*/ 1709737 w 2271712"/>
              <a:gd name="connsiteY32" fmla="*/ 42863 h 428625"/>
              <a:gd name="connsiteX33" fmla="*/ 1731169 w 2271712"/>
              <a:gd name="connsiteY33" fmla="*/ 26194 h 428625"/>
              <a:gd name="connsiteX34" fmla="*/ 1764506 w 2271712"/>
              <a:gd name="connsiteY34" fmla="*/ 9525 h 428625"/>
              <a:gd name="connsiteX35" fmla="*/ 1807369 w 2271712"/>
              <a:gd name="connsiteY35" fmla="*/ 0 h 428625"/>
              <a:gd name="connsiteX36" fmla="*/ 1854994 w 2271712"/>
              <a:gd name="connsiteY36" fmla="*/ 0 h 428625"/>
              <a:gd name="connsiteX37" fmla="*/ 1890712 w 2271712"/>
              <a:gd name="connsiteY37" fmla="*/ 4763 h 428625"/>
              <a:gd name="connsiteX38" fmla="*/ 1926431 w 2271712"/>
              <a:gd name="connsiteY38" fmla="*/ 19050 h 428625"/>
              <a:gd name="connsiteX39" fmla="*/ 1976437 w 2271712"/>
              <a:gd name="connsiteY39" fmla="*/ 45244 h 428625"/>
              <a:gd name="connsiteX40" fmla="*/ 2043112 w 2271712"/>
              <a:gd name="connsiteY40" fmla="*/ 92869 h 428625"/>
              <a:gd name="connsiteX41" fmla="*/ 2119312 w 2271712"/>
              <a:gd name="connsiteY41" fmla="*/ 157163 h 428625"/>
              <a:gd name="connsiteX42" fmla="*/ 2209800 w 2271712"/>
              <a:gd name="connsiteY42" fmla="*/ 240506 h 428625"/>
              <a:gd name="connsiteX43" fmla="*/ 2252662 w 2271712"/>
              <a:gd name="connsiteY43" fmla="*/ 295275 h 428625"/>
              <a:gd name="connsiteX44" fmla="*/ 2266950 w 2271712"/>
              <a:gd name="connsiteY44" fmla="*/ 319088 h 428625"/>
              <a:gd name="connsiteX45" fmla="*/ 2271712 w 2271712"/>
              <a:gd name="connsiteY45" fmla="*/ 340519 h 428625"/>
              <a:gd name="connsiteX46" fmla="*/ 2264569 w 2271712"/>
              <a:gd name="connsiteY46" fmla="*/ 373856 h 428625"/>
              <a:gd name="connsiteX47" fmla="*/ 2228850 w 2271712"/>
              <a:gd name="connsiteY47" fmla="*/ 402431 h 428625"/>
              <a:gd name="connsiteX48" fmla="*/ 2202656 w 2271712"/>
              <a:gd name="connsiteY48" fmla="*/ 416719 h 428625"/>
              <a:gd name="connsiteX49" fmla="*/ 1874044 w 2271712"/>
              <a:gd name="connsiteY49" fmla="*/ 230981 h 428625"/>
              <a:gd name="connsiteX50" fmla="*/ 1852612 w 2271712"/>
              <a:gd name="connsiteY50" fmla="*/ 223838 h 428625"/>
              <a:gd name="connsiteX51" fmla="*/ 1814512 w 2271712"/>
              <a:gd name="connsiteY51" fmla="*/ 221456 h 428625"/>
              <a:gd name="connsiteX52" fmla="*/ 1754981 w 2271712"/>
              <a:gd name="connsiteY52" fmla="*/ 226219 h 428625"/>
              <a:gd name="connsiteX53" fmla="*/ 1576387 w 2271712"/>
              <a:gd name="connsiteY53" fmla="*/ 240506 h 428625"/>
              <a:gd name="connsiteX54" fmla="*/ 1307306 w 2271712"/>
              <a:gd name="connsiteY54" fmla="*/ 278606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71712" h="428625">
                <a:moveTo>
                  <a:pt x="1307306" y="278606"/>
                </a:moveTo>
                <a:lnTo>
                  <a:pt x="1057275" y="319088"/>
                </a:lnTo>
                <a:lnTo>
                  <a:pt x="871537" y="354806"/>
                </a:lnTo>
                <a:lnTo>
                  <a:pt x="669131" y="378619"/>
                </a:lnTo>
                <a:lnTo>
                  <a:pt x="542925" y="402431"/>
                </a:lnTo>
                <a:lnTo>
                  <a:pt x="445294" y="423863"/>
                </a:lnTo>
                <a:lnTo>
                  <a:pt x="407194" y="428625"/>
                </a:lnTo>
                <a:lnTo>
                  <a:pt x="354806" y="423863"/>
                </a:lnTo>
                <a:lnTo>
                  <a:pt x="326231" y="416719"/>
                </a:lnTo>
                <a:lnTo>
                  <a:pt x="283369" y="397669"/>
                </a:lnTo>
                <a:lnTo>
                  <a:pt x="223837" y="361950"/>
                </a:lnTo>
                <a:lnTo>
                  <a:pt x="173831" y="323850"/>
                </a:lnTo>
                <a:lnTo>
                  <a:pt x="114300" y="271463"/>
                </a:lnTo>
                <a:lnTo>
                  <a:pt x="52387" y="209550"/>
                </a:lnTo>
                <a:lnTo>
                  <a:pt x="21431" y="176213"/>
                </a:lnTo>
                <a:lnTo>
                  <a:pt x="4762" y="147638"/>
                </a:lnTo>
                <a:lnTo>
                  <a:pt x="0" y="116681"/>
                </a:lnTo>
                <a:lnTo>
                  <a:pt x="4762" y="97631"/>
                </a:lnTo>
                <a:lnTo>
                  <a:pt x="19050" y="88106"/>
                </a:lnTo>
                <a:lnTo>
                  <a:pt x="28575" y="88106"/>
                </a:lnTo>
                <a:lnTo>
                  <a:pt x="52387" y="104775"/>
                </a:lnTo>
                <a:lnTo>
                  <a:pt x="92869" y="128588"/>
                </a:lnTo>
                <a:lnTo>
                  <a:pt x="154781" y="154781"/>
                </a:lnTo>
                <a:lnTo>
                  <a:pt x="226219" y="178594"/>
                </a:lnTo>
                <a:lnTo>
                  <a:pt x="309562" y="197644"/>
                </a:lnTo>
                <a:lnTo>
                  <a:pt x="366712" y="204788"/>
                </a:lnTo>
                <a:lnTo>
                  <a:pt x="452437" y="202406"/>
                </a:lnTo>
                <a:lnTo>
                  <a:pt x="638175" y="183356"/>
                </a:lnTo>
                <a:lnTo>
                  <a:pt x="933450" y="152400"/>
                </a:lnTo>
                <a:lnTo>
                  <a:pt x="1121569" y="119063"/>
                </a:lnTo>
                <a:lnTo>
                  <a:pt x="1354931" y="92869"/>
                </a:lnTo>
                <a:lnTo>
                  <a:pt x="1585912" y="64294"/>
                </a:lnTo>
                <a:lnTo>
                  <a:pt x="1709737" y="42863"/>
                </a:lnTo>
                <a:lnTo>
                  <a:pt x="1731169" y="26194"/>
                </a:lnTo>
                <a:lnTo>
                  <a:pt x="1764506" y="9525"/>
                </a:lnTo>
                <a:lnTo>
                  <a:pt x="1807369" y="0"/>
                </a:lnTo>
                <a:lnTo>
                  <a:pt x="1854994" y="0"/>
                </a:lnTo>
                <a:lnTo>
                  <a:pt x="1890712" y="4763"/>
                </a:lnTo>
                <a:lnTo>
                  <a:pt x="1926431" y="19050"/>
                </a:lnTo>
                <a:lnTo>
                  <a:pt x="1976437" y="45244"/>
                </a:lnTo>
                <a:lnTo>
                  <a:pt x="2043112" y="92869"/>
                </a:lnTo>
                <a:lnTo>
                  <a:pt x="2119312" y="157163"/>
                </a:lnTo>
                <a:lnTo>
                  <a:pt x="2209800" y="240506"/>
                </a:lnTo>
                <a:lnTo>
                  <a:pt x="2252662" y="295275"/>
                </a:lnTo>
                <a:lnTo>
                  <a:pt x="2266950" y="319088"/>
                </a:lnTo>
                <a:lnTo>
                  <a:pt x="2271712" y="340519"/>
                </a:lnTo>
                <a:lnTo>
                  <a:pt x="2264569" y="373856"/>
                </a:lnTo>
                <a:lnTo>
                  <a:pt x="2228850" y="402431"/>
                </a:lnTo>
                <a:lnTo>
                  <a:pt x="2202656" y="416719"/>
                </a:lnTo>
                <a:lnTo>
                  <a:pt x="1874044" y="230981"/>
                </a:lnTo>
                <a:lnTo>
                  <a:pt x="1852612" y="223838"/>
                </a:lnTo>
                <a:lnTo>
                  <a:pt x="1814512" y="221456"/>
                </a:lnTo>
                <a:lnTo>
                  <a:pt x="1754981" y="226219"/>
                </a:lnTo>
                <a:lnTo>
                  <a:pt x="1576387" y="240506"/>
                </a:lnTo>
                <a:lnTo>
                  <a:pt x="1307306" y="278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06BE960-9762-40E4-9C87-DC0DA15A84BE}"/>
              </a:ext>
            </a:extLst>
          </p:cNvPr>
          <p:cNvSpPr/>
          <p:nvPr/>
        </p:nvSpPr>
        <p:spPr>
          <a:xfrm rot="16200000">
            <a:off x="1701801" y="3951287"/>
            <a:ext cx="2838450" cy="796925"/>
          </a:xfrm>
          <a:custGeom>
            <a:avLst/>
            <a:gdLst>
              <a:gd name="connsiteX0" fmla="*/ 1609449 w 2838339"/>
              <a:gd name="connsiteY0" fmla="*/ 776976 h 798118"/>
              <a:gd name="connsiteX1" fmla="*/ 1427098 w 2838339"/>
              <a:gd name="connsiteY1" fmla="*/ 755834 h 798118"/>
              <a:gd name="connsiteX2" fmla="*/ 1353100 w 2838339"/>
              <a:gd name="connsiteY2" fmla="*/ 750548 h 798118"/>
              <a:gd name="connsiteX3" fmla="*/ 1202462 w 2838339"/>
              <a:gd name="connsiteY3" fmla="*/ 708264 h 798118"/>
              <a:gd name="connsiteX4" fmla="*/ 1054467 w 2838339"/>
              <a:gd name="connsiteY4" fmla="*/ 663337 h 798118"/>
              <a:gd name="connsiteX5" fmla="*/ 961969 w 2838339"/>
              <a:gd name="connsiteY5" fmla="*/ 628981 h 798118"/>
              <a:gd name="connsiteX6" fmla="*/ 882686 w 2838339"/>
              <a:gd name="connsiteY6" fmla="*/ 599910 h 798118"/>
              <a:gd name="connsiteX7" fmla="*/ 782261 w 2838339"/>
              <a:gd name="connsiteY7" fmla="*/ 557626 h 798118"/>
              <a:gd name="connsiteX8" fmla="*/ 671264 w 2838339"/>
              <a:gd name="connsiteY8" fmla="*/ 507413 h 798118"/>
              <a:gd name="connsiteX9" fmla="*/ 565553 w 2838339"/>
              <a:gd name="connsiteY9" fmla="*/ 457200 h 798118"/>
              <a:gd name="connsiteX10" fmla="*/ 475699 w 2838339"/>
              <a:gd name="connsiteY10" fmla="*/ 409630 h 798118"/>
              <a:gd name="connsiteX11" fmla="*/ 393773 w 2838339"/>
              <a:gd name="connsiteY11" fmla="*/ 364703 h 798118"/>
              <a:gd name="connsiteX12" fmla="*/ 282776 w 2838339"/>
              <a:gd name="connsiteY12" fmla="*/ 290705 h 798118"/>
              <a:gd name="connsiteX13" fmla="*/ 187637 w 2838339"/>
              <a:gd name="connsiteY13" fmla="*/ 216708 h 798118"/>
              <a:gd name="connsiteX14" fmla="*/ 97782 w 2838339"/>
              <a:gd name="connsiteY14" fmla="*/ 140067 h 798118"/>
              <a:gd name="connsiteX15" fmla="*/ 29070 w 2838339"/>
              <a:gd name="connsiteY15" fmla="*/ 76641 h 798118"/>
              <a:gd name="connsiteX16" fmla="*/ 10571 w 2838339"/>
              <a:gd name="connsiteY16" fmla="*/ 52856 h 798118"/>
              <a:gd name="connsiteX17" fmla="*/ 0 w 2838339"/>
              <a:gd name="connsiteY17" fmla="*/ 26428 h 798118"/>
              <a:gd name="connsiteX18" fmla="*/ 5285 w 2838339"/>
              <a:gd name="connsiteY18" fmla="*/ 7929 h 798118"/>
              <a:gd name="connsiteX19" fmla="*/ 13213 w 2838339"/>
              <a:gd name="connsiteY19" fmla="*/ 0 h 798118"/>
              <a:gd name="connsiteX20" fmla="*/ 31713 w 2838339"/>
              <a:gd name="connsiteY20" fmla="*/ 0 h 798118"/>
              <a:gd name="connsiteX21" fmla="*/ 44927 w 2838339"/>
              <a:gd name="connsiteY21" fmla="*/ 5286 h 798118"/>
              <a:gd name="connsiteX22" fmla="*/ 92497 w 2838339"/>
              <a:gd name="connsiteY22" fmla="*/ 34356 h 798118"/>
              <a:gd name="connsiteX23" fmla="*/ 200850 w 2838339"/>
              <a:gd name="connsiteY23" fmla="*/ 108354 h 798118"/>
              <a:gd name="connsiteX24" fmla="*/ 272205 w 2838339"/>
              <a:gd name="connsiteY24" fmla="*/ 153281 h 798118"/>
              <a:gd name="connsiteX25" fmla="*/ 354131 w 2838339"/>
              <a:gd name="connsiteY25" fmla="*/ 203494 h 798118"/>
              <a:gd name="connsiteX26" fmla="*/ 473056 w 2838339"/>
              <a:gd name="connsiteY26" fmla="*/ 266920 h 798118"/>
              <a:gd name="connsiteX27" fmla="*/ 533840 w 2838339"/>
              <a:gd name="connsiteY27" fmla="*/ 293348 h 798118"/>
              <a:gd name="connsiteX28" fmla="*/ 610480 w 2838339"/>
              <a:gd name="connsiteY28" fmla="*/ 330347 h 798118"/>
              <a:gd name="connsiteX29" fmla="*/ 689764 w 2838339"/>
              <a:gd name="connsiteY29" fmla="*/ 362060 h 798118"/>
              <a:gd name="connsiteX30" fmla="*/ 784904 w 2838339"/>
              <a:gd name="connsiteY30" fmla="*/ 396416 h 798118"/>
              <a:gd name="connsiteX31" fmla="*/ 874758 w 2838339"/>
              <a:gd name="connsiteY31" fmla="*/ 425487 h 798118"/>
              <a:gd name="connsiteX32" fmla="*/ 975183 w 2838339"/>
              <a:gd name="connsiteY32" fmla="*/ 449272 h 798118"/>
              <a:gd name="connsiteX33" fmla="*/ 1149606 w 2838339"/>
              <a:gd name="connsiteY33" fmla="*/ 486271 h 798118"/>
              <a:gd name="connsiteX34" fmla="*/ 1265889 w 2838339"/>
              <a:gd name="connsiteY34" fmla="*/ 504770 h 798118"/>
              <a:gd name="connsiteX35" fmla="*/ 1366314 w 2838339"/>
              <a:gd name="connsiteY35" fmla="*/ 520627 h 798118"/>
              <a:gd name="connsiteX36" fmla="*/ 1511667 w 2838339"/>
              <a:gd name="connsiteY36" fmla="*/ 539126 h 798118"/>
              <a:gd name="connsiteX37" fmla="*/ 1643805 w 2838339"/>
              <a:gd name="connsiteY37" fmla="*/ 552340 h 798118"/>
              <a:gd name="connsiteX38" fmla="*/ 1802372 w 2838339"/>
              <a:gd name="connsiteY38" fmla="*/ 565554 h 798118"/>
              <a:gd name="connsiteX39" fmla="*/ 1966224 w 2838339"/>
              <a:gd name="connsiteY39" fmla="*/ 570839 h 798118"/>
              <a:gd name="connsiteX40" fmla="*/ 2061364 w 2838339"/>
              <a:gd name="connsiteY40" fmla="*/ 573482 h 798118"/>
              <a:gd name="connsiteX41" fmla="*/ 2214645 w 2838339"/>
              <a:gd name="connsiteY41" fmla="*/ 570839 h 798118"/>
              <a:gd name="connsiteX42" fmla="*/ 2367926 w 2838339"/>
              <a:gd name="connsiteY42" fmla="*/ 565554 h 798118"/>
              <a:gd name="connsiteX43" fmla="*/ 2444566 w 2838339"/>
              <a:gd name="connsiteY43" fmla="*/ 560268 h 798118"/>
              <a:gd name="connsiteX44" fmla="*/ 2489493 w 2838339"/>
              <a:gd name="connsiteY44" fmla="*/ 554983 h 798118"/>
              <a:gd name="connsiteX45" fmla="*/ 2542349 w 2838339"/>
              <a:gd name="connsiteY45" fmla="*/ 547055 h 798118"/>
              <a:gd name="connsiteX46" fmla="*/ 2589919 w 2838339"/>
              <a:gd name="connsiteY46" fmla="*/ 533841 h 798118"/>
              <a:gd name="connsiteX47" fmla="*/ 2645417 w 2838339"/>
              <a:gd name="connsiteY47" fmla="*/ 510056 h 798118"/>
              <a:gd name="connsiteX48" fmla="*/ 2703558 w 2838339"/>
              <a:gd name="connsiteY48" fmla="*/ 473057 h 798118"/>
              <a:gd name="connsiteX49" fmla="*/ 2748485 w 2838339"/>
              <a:gd name="connsiteY49" fmla="*/ 436058 h 798118"/>
              <a:gd name="connsiteX50" fmla="*/ 2774913 w 2838339"/>
              <a:gd name="connsiteY50" fmla="*/ 406987 h 798118"/>
              <a:gd name="connsiteX51" fmla="*/ 2788127 w 2838339"/>
              <a:gd name="connsiteY51" fmla="*/ 391131 h 798118"/>
              <a:gd name="connsiteX52" fmla="*/ 2809269 w 2838339"/>
              <a:gd name="connsiteY52" fmla="*/ 383203 h 798118"/>
              <a:gd name="connsiteX53" fmla="*/ 2822483 w 2838339"/>
              <a:gd name="connsiteY53" fmla="*/ 385845 h 798118"/>
              <a:gd name="connsiteX54" fmla="*/ 2833054 w 2838339"/>
              <a:gd name="connsiteY54" fmla="*/ 391131 h 798118"/>
              <a:gd name="connsiteX55" fmla="*/ 2838339 w 2838339"/>
              <a:gd name="connsiteY55" fmla="*/ 409630 h 798118"/>
              <a:gd name="connsiteX56" fmla="*/ 2827768 w 2838339"/>
              <a:gd name="connsiteY56" fmla="*/ 443986 h 798118"/>
              <a:gd name="connsiteX57" fmla="*/ 2785484 w 2838339"/>
              <a:gd name="connsiteY57" fmla="*/ 539126 h 798118"/>
              <a:gd name="connsiteX58" fmla="*/ 2737914 w 2838339"/>
              <a:gd name="connsiteY58" fmla="*/ 644837 h 798118"/>
              <a:gd name="connsiteX59" fmla="*/ 2698272 w 2838339"/>
              <a:gd name="connsiteY59" fmla="*/ 724120 h 798118"/>
              <a:gd name="connsiteX60" fmla="*/ 2563491 w 2838339"/>
              <a:gd name="connsiteY60" fmla="*/ 798118 h 798118"/>
              <a:gd name="connsiteX61" fmla="*/ 2301856 w 2838339"/>
              <a:gd name="connsiteY61" fmla="*/ 795475 h 798118"/>
              <a:gd name="connsiteX62" fmla="*/ 2019079 w 2838339"/>
              <a:gd name="connsiteY62" fmla="*/ 798118 h 798118"/>
              <a:gd name="connsiteX63" fmla="*/ 1839371 w 2838339"/>
              <a:gd name="connsiteY63" fmla="*/ 792833 h 798118"/>
              <a:gd name="connsiteX64" fmla="*/ 1609449 w 2838339"/>
              <a:gd name="connsiteY64" fmla="*/ 776976 h 79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838339" h="798118">
                <a:moveTo>
                  <a:pt x="1609449" y="776976"/>
                </a:moveTo>
                <a:lnTo>
                  <a:pt x="1427098" y="755834"/>
                </a:lnTo>
                <a:lnTo>
                  <a:pt x="1353100" y="750548"/>
                </a:lnTo>
                <a:lnTo>
                  <a:pt x="1202462" y="708264"/>
                </a:lnTo>
                <a:lnTo>
                  <a:pt x="1054467" y="663337"/>
                </a:lnTo>
                <a:lnTo>
                  <a:pt x="961969" y="628981"/>
                </a:lnTo>
                <a:lnTo>
                  <a:pt x="882686" y="599910"/>
                </a:lnTo>
                <a:lnTo>
                  <a:pt x="782261" y="557626"/>
                </a:lnTo>
                <a:lnTo>
                  <a:pt x="671264" y="507413"/>
                </a:lnTo>
                <a:lnTo>
                  <a:pt x="565553" y="457200"/>
                </a:lnTo>
                <a:lnTo>
                  <a:pt x="475699" y="409630"/>
                </a:lnTo>
                <a:lnTo>
                  <a:pt x="393773" y="364703"/>
                </a:lnTo>
                <a:lnTo>
                  <a:pt x="282776" y="290705"/>
                </a:lnTo>
                <a:lnTo>
                  <a:pt x="187637" y="216708"/>
                </a:lnTo>
                <a:lnTo>
                  <a:pt x="97782" y="140067"/>
                </a:lnTo>
                <a:lnTo>
                  <a:pt x="29070" y="76641"/>
                </a:lnTo>
                <a:lnTo>
                  <a:pt x="10571" y="52856"/>
                </a:lnTo>
                <a:lnTo>
                  <a:pt x="0" y="26428"/>
                </a:lnTo>
                <a:lnTo>
                  <a:pt x="5285" y="7929"/>
                </a:lnTo>
                <a:lnTo>
                  <a:pt x="13213" y="0"/>
                </a:lnTo>
                <a:lnTo>
                  <a:pt x="31713" y="0"/>
                </a:lnTo>
                <a:lnTo>
                  <a:pt x="44927" y="5286"/>
                </a:lnTo>
                <a:lnTo>
                  <a:pt x="92497" y="34356"/>
                </a:lnTo>
                <a:lnTo>
                  <a:pt x="200850" y="108354"/>
                </a:lnTo>
                <a:lnTo>
                  <a:pt x="272205" y="153281"/>
                </a:lnTo>
                <a:lnTo>
                  <a:pt x="354131" y="203494"/>
                </a:lnTo>
                <a:lnTo>
                  <a:pt x="473056" y="266920"/>
                </a:lnTo>
                <a:lnTo>
                  <a:pt x="533840" y="293348"/>
                </a:lnTo>
                <a:lnTo>
                  <a:pt x="610480" y="330347"/>
                </a:lnTo>
                <a:lnTo>
                  <a:pt x="689764" y="362060"/>
                </a:lnTo>
                <a:lnTo>
                  <a:pt x="784904" y="396416"/>
                </a:lnTo>
                <a:lnTo>
                  <a:pt x="874758" y="425487"/>
                </a:lnTo>
                <a:lnTo>
                  <a:pt x="975183" y="449272"/>
                </a:lnTo>
                <a:lnTo>
                  <a:pt x="1149606" y="486271"/>
                </a:lnTo>
                <a:lnTo>
                  <a:pt x="1265889" y="504770"/>
                </a:lnTo>
                <a:lnTo>
                  <a:pt x="1366314" y="520627"/>
                </a:lnTo>
                <a:lnTo>
                  <a:pt x="1511667" y="539126"/>
                </a:lnTo>
                <a:lnTo>
                  <a:pt x="1643805" y="552340"/>
                </a:lnTo>
                <a:lnTo>
                  <a:pt x="1802372" y="565554"/>
                </a:lnTo>
                <a:lnTo>
                  <a:pt x="1966224" y="570839"/>
                </a:lnTo>
                <a:lnTo>
                  <a:pt x="2061364" y="573482"/>
                </a:lnTo>
                <a:lnTo>
                  <a:pt x="2214645" y="570839"/>
                </a:lnTo>
                <a:lnTo>
                  <a:pt x="2367926" y="565554"/>
                </a:lnTo>
                <a:lnTo>
                  <a:pt x="2444566" y="560268"/>
                </a:lnTo>
                <a:lnTo>
                  <a:pt x="2489493" y="554983"/>
                </a:lnTo>
                <a:lnTo>
                  <a:pt x="2542349" y="547055"/>
                </a:lnTo>
                <a:lnTo>
                  <a:pt x="2589919" y="533841"/>
                </a:lnTo>
                <a:lnTo>
                  <a:pt x="2645417" y="510056"/>
                </a:lnTo>
                <a:lnTo>
                  <a:pt x="2703558" y="473057"/>
                </a:lnTo>
                <a:lnTo>
                  <a:pt x="2748485" y="436058"/>
                </a:lnTo>
                <a:lnTo>
                  <a:pt x="2774913" y="406987"/>
                </a:lnTo>
                <a:lnTo>
                  <a:pt x="2788127" y="391131"/>
                </a:lnTo>
                <a:lnTo>
                  <a:pt x="2809269" y="383203"/>
                </a:lnTo>
                <a:lnTo>
                  <a:pt x="2822483" y="385845"/>
                </a:lnTo>
                <a:lnTo>
                  <a:pt x="2833054" y="391131"/>
                </a:lnTo>
                <a:lnTo>
                  <a:pt x="2838339" y="409630"/>
                </a:lnTo>
                <a:lnTo>
                  <a:pt x="2827768" y="443986"/>
                </a:lnTo>
                <a:lnTo>
                  <a:pt x="2785484" y="539126"/>
                </a:lnTo>
                <a:lnTo>
                  <a:pt x="2737914" y="644837"/>
                </a:lnTo>
                <a:lnTo>
                  <a:pt x="2698272" y="724120"/>
                </a:lnTo>
                <a:lnTo>
                  <a:pt x="2563491" y="798118"/>
                </a:lnTo>
                <a:lnTo>
                  <a:pt x="2301856" y="795475"/>
                </a:lnTo>
                <a:lnTo>
                  <a:pt x="2019079" y="798118"/>
                </a:lnTo>
                <a:lnTo>
                  <a:pt x="1839371" y="792833"/>
                </a:lnTo>
                <a:lnTo>
                  <a:pt x="1609449" y="7769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94A8E32-2327-4497-90F2-FD398590E544}"/>
              </a:ext>
            </a:extLst>
          </p:cNvPr>
          <p:cNvSpPr/>
          <p:nvPr/>
        </p:nvSpPr>
        <p:spPr>
          <a:xfrm>
            <a:off x="3400425" y="1909763"/>
            <a:ext cx="1389063" cy="358775"/>
          </a:xfrm>
          <a:custGeom>
            <a:avLst/>
            <a:gdLst>
              <a:gd name="connsiteX0" fmla="*/ 869156 w 1388269"/>
              <a:gd name="connsiteY0" fmla="*/ 292893 h 359568"/>
              <a:gd name="connsiteX1" fmla="*/ 454819 w 1388269"/>
              <a:gd name="connsiteY1" fmla="*/ 342900 h 359568"/>
              <a:gd name="connsiteX2" fmla="*/ 395288 w 1388269"/>
              <a:gd name="connsiteY2" fmla="*/ 357187 h 359568"/>
              <a:gd name="connsiteX3" fmla="*/ 288131 w 1388269"/>
              <a:gd name="connsiteY3" fmla="*/ 359568 h 359568"/>
              <a:gd name="connsiteX4" fmla="*/ 219075 w 1388269"/>
              <a:gd name="connsiteY4" fmla="*/ 354806 h 359568"/>
              <a:gd name="connsiteX5" fmla="*/ 159544 w 1388269"/>
              <a:gd name="connsiteY5" fmla="*/ 350043 h 359568"/>
              <a:gd name="connsiteX6" fmla="*/ 123825 w 1388269"/>
              <a:gd name="connsiteY6" fmla="*/ 345281 h 359568"/>
              <a:gd name="connsiteX7" fmla="*/ 0 w 1388269"/>
              <a:gd name="connsiteY7" fmla="*/ 316706 h 359568"/>
              <a:gd name="connsiteX8" fmla="*/ 185738 w 1388269"/>
              <a:gd name="connsiteY8" fmla="*/ 135731 h 359568"/>
              <a:gd name="connsiteX9" fmla="*/ 240506 w 1388269"/>
              <a:gd name="connsiteY9" fmla="*/ 180975 h 359568"/>
              <a:gd name="connsiteX10" fmla="*/ 330994 w 1388269"/>
              <a:gd name="connsiteY10" fmla="*/ 180975 h 359568"/>
              <a:gd name="connsiteX11" fmla="*/ 454819 w 1388269"/>
              <a:gd name="connsiteY11" fmla="*/ 173831 h 359568"/>
              <a:gd name="connsiteX12" fmla="*/ 561975 w 1388269"/>
              <a:gd name="connsiteY12" fmla="*/ 166687 h 359568"/>
              <a:gd name="connsiteX13" fmla="*/ 683419 w 1388269"/>
              <a:gd name="connsiteY13" fmla="*/ 150018 h 359568"/>
              <a:gd name="connsiteX14" fmla="*/ 800100 w 1388269"/>
              <a:gd name="connsiteY14" fmla="*/ 130968 h 359568"/>
              <a:gd name="connsiteX15" fmla="*/ 862013 w 1388269"/>
              <a:gd name="connsiteY15" fmla="*/ 116681 h 359568"/>
              <a:gd name="connsiteX16" fmla="*/ 916781 w 1388269"/>
              <a:gd name="connsiteY16" fmla="*/ 100012 h 359568"/>
              <a:gd name="connsiteX17" fmla="*/ 985838 w 1388269"/>
              <a:gd name="connsiteY17" fmla="*/ 73818 h 359568"/>
              <a:gd name="connsiteX18" fmla="*/ 1062038 w 1388269"/>
              <a:gd name="connsiteY18" fmla="*/ 40481 h 359568"/>
              <a:gd name="connsiteX19" fmla="*/ 1126331 w 1388269"/>
              <a:gd name="connsiteY19" fmla="*/ 0 h 359568"/>
              <a:gd name="connsiteX20" fmla="*/ 1173956 w 1388269"/>
              <a:gd name="connsiteY20" fmla="*/ 0 h 359568"/>
              <a:gd name="connsiteX21" fmla="*/ 1228725 w 1388269"/>
              <a:gd name="connsiteY21" fmla="*/ 7143 h 359568"/>
              <a:gd name="connsiteX22" fmla="*/ 1264444 w 1388269"/>
              <a:gd name="connsiteY22" fmla="*/ 19050 h 359568"/>
              <a:gd name="connsiteX23" fmla="*/ 1293019 w 1388269"/>
              <a:gd name="connsiteY23" fmla="*/ 28575 h 359568"/>
              <a:gd name="connsiteX24" fmla="*/ 1328738 w 1388269"/>
              <a:gd name="connsiteY24" fmla="*/ 47625 h 359568"/>
              <a:gd name="connsiteX25" fmla="*/ 1352550 w 1388269"/>
              <a:gd name="connsiteY25" fmla="*/ 69056 h 359568"/>
              <a:gd name="connsiteX26" fmla="*/ 1376363 w 1388269"/>
              <a:gd name="connsiteY26" fmla="*/ 95250 h 359568"/>
              <a:gd name="connsiteX27" fmla="*/ 1385888 w 1388269"/>
              <a:gd name="connsiteY27" fmla="*/ 116681 h 359568"/>
              <a:gd name="connsiteX28" fmla="*/ 1388269 w 1388269"/>
              <a:gd name="connsiteY28" fmla="*/ 130968 h 359568"/>
              <a:gd name="connsiteX29" fmla="*/ 1383506 w 1388269"/>
              <a:gd name="connsiteY29" fmla="*/ 157162 h 359568"/>
              <a:gd name="connsiteX30" fmla="*/ 1371600 w 1388269"/>
              <a:gd name="connsiteY30" fmla="*/ 183356 h 359568"/>
              <a:gd name="connsiteX31" fmla="*/ 1350169 w 1388269"/>
              <a:gd name="connsiteY31" fmla="*/ 204787 h 359568"/>
              <a:gd name="connsiteX32" fmla="*/ 1319213 w 1388269"/>
              <a:gd name="connsiteY32" fmla="*/ 221456 h 359568"/>
              <a:gd name="connsiteX33" fmla="*/ 1257300 w 1388269"/>
              <a:gd name="connsiteY33" fmla="*/ 238125 h 359568"/>
              <a:gd name="connsiteX34" fmla="*/ 1166813 w 1388269"/>
              <a:gd name="connsiteY34" fmla="*/ 252412 h 359568"/>
              <a:gd name="connsiteX35" fmla="*/ 1064419 w 1388269"/>
              <a:gd name="connsiteY35" fmla="*/ 264318 h 359568"/>
              <a:gd name="connsiteX36" fmla="*/ 869156 w 1388269"/>
              <a:gd name="connsiteY36" fmla="*/ 292893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88269" h="359568">
                <a:moveTo>
                  <a:pt x="869156" y="292893"/>
                </a:moveTo>
                <a:lnTo>
                  <a:pt x="454819" y="342900"/>
                </a:lnTo>
                <a:lnTo>
                  <a:pt x="395288" y="357187"/>
                </a:lnTo>
                <a:lnTo>
                  <a:pt x="288131" y="359568"/>
                </a:lnTo>
                <a:lnTo>
                  <a:pt x="219075" y="354806"/>
                </a:lnTo>
                <a:lnTo>
                  <a:pt x="159544" y="350043"/>
                </a:lnTo>
                <a:lnTo>
                  <a:pt x="123825" y="345281"/>
                </a:lnTo>
                <a:lnTo>
                  <a:pt x="0" y="316706"/>
                </a:lnTo>
                <a:lnTo>
                  <a:pt x="185738" y="135731"/>
                </a:lnTo>
                <a:lnTo>
                  <a:pt x="240506" y="180975"/>
                </a:lnTo>
                <a:lnTo>
                  <a:pt x="330994" y="180975"/>
                </a:lnTo>
                <a:lnTo>
                  <a:pt x="454819" y="173831"/>
                </a:lnTo>
                <a:lnTo>
                  <a:pt x="561975" y="166687"/>
                </a:lnTo>
                <a:lnTo>
                  <a:pt x="683419" y="150018"/>
                </a:lnTo>
                <a:lnTo>
                  <a:pt x="800100" y="130968"/>
                </a:lnTo>
                <a:lnTo>
                  <a:pt x="862013" y="116681"/>
                </a:lnTo>
                <a:lnTo>
                  <a:pt x="916781" y="100012"/>
                </a:lnTo>
                <a:lnTo>
                  <a:pt x="985838" y="73818"/>
                </a:lnTo>
                <a:lnTo>
                  <a:pt x="1062038" y="40481"/>
                </a:lnTo>
                <a:lnTo>
                  <a:pt x="1126331" y="0"/>
                </a:lnTo>
                <a:lnTo>
                  <a:pt x="1173956" y="0"/>
                </a:lnTo>
                <a:lnTo>
                  <a:pt x="1228725" y="7143"/>
                </a:lnTo>
                <a:lnTo>
                  <a:pt x="1264444" y="19050"/>
                </a:lnTo>
                <a:lnTo>
                  <a:pt x="1293019" y="28575"/>
                </a:lnTo>
                <a:lnTo>
                  <a:pt x="1328738" y="47625"/>
                </a:lnTo>
                <a:lnTo>
                  <a:pt x="1352550" y="69056"/>
                </a:lnTo>
                <a:lnTo>
                  <a:pt x="1376363" y="95250"/>
                </a:lnTo>
                <a:lnTo>
                  <a:pt x="1385888" y="116681"/>
                </a:lnTo>
                <a:lnTo>
                  <a:pt x="1388269" y="130968"/>
                </a:lnTo>
                <a:lnTo>
                  <a:pt x="1383506" y="157162"/>
                </a:lnTo>
                <a:lnTo>
                  <a:pt x="1371600" y="183356"/>
                </a:lnTo>
                <a:lnTo>
                  <a:pt x="1350169" y="204787"/>
                </a:lnTo>
                <a:lnTo>
                  <a:pt x="1319213" y="221456"/>
                </a:lnTo>
                <a:lnTo>
                  <a:pt x="1257300" y="238125"/>
                </a:lnTo>
                <a:lnTo>
                  <a:pt x="1166813" y="252412"/>
                </a:lnTo>
                <a:lnTo>
                  <a:pt x="1064419" y="264318"/>
                </a:lnTo>
                <a:lnTo>
                  <a:pt x="869156" y="292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60FAADA-7058-4CED-AE39-102BCAC0E894}"/>
              </a:ext>
            </a:extLst>
          </p:cNvPr>
          <p:cNvSpPr/>
          <p:nvPr/>
        </p:nvSpPr>
        <p:spPr>
          <a:xfrm>
            <a:off x="3727450" y="2220913"/>
            <a:ext cx="482600" cy="565150"/>
          </a:xfrm>
          <a:custGeom>
            <a:avLst/>
            <a:gdLst>
              <a:gd name="connsiteX0" fmla="*/ 126207 w 483394"/>
              <a:gd name="connsiteY0" fmla="*/ 197644 h 564357"/>
              <a:gd name="connsiteX1" fmla="*/ 78582 w 483394"/>
              <a:gd name="connsiteY1" fmla="*/ 114300 h 564357"/>
              <a:gd name="connsiteX2" fmla="*/ 0 w 483394"/>
              <a:gd name="connsiteY2" fmla="*/ 0 h 564357"/>
              <a:gd name="connsiteX3" fmla="*/ 116682 w 483394"/>
              <a:gd name="connsiteY3" fmla="*/ 4763 h 564357"/>
              <a:gd name="connsiteX4" fmla="*/ 204788 w 483394"/>
              <a:gd name="connsiteY4" fmla="*/ 59532 h 564357"/>
              <a:gd name="connsiteX5" fmla="*/ 247650 w 483394"/>
              <a:gd name="connsiteY5" fmla="*/ 85725 h 564357"/>
              <a:gd name="connsiteX6" fmla="*/ 295275 w 483394"/>
              <a:gd name="connsiteY6" fmla="*/ 121444 h 564357"/>
              <a:gd name="connsiteX7" fmla="*/ 345282 w 483394"/>
              <a:gd name="connsiteY7" fmla="*/ 164307 h 564357"/>
              <a:gd name="connsiteX8" fmla="*/ 388144 w 483394"/>
              <a:gd name="connsiteY8" fmla="*/ 204788 h 564357"/>
              <a:gd name="connsiteX9" fmla="*/ 419100 w 483394"/>
              <a:gd name="connsiteY9" fmla="*/ 238125 h 564357"/>
              <a:gd name="connsiteX10" fmla="*/ 440532 w 483394"/>
              <a:gd name="connsiteY10" fmla="*/ 271463 h 564357"/>
              <a:gd name="connsiteX11" fmla="*/ 459582 w 483394"/>
              <a:gd name="connsiteY11" fmla="*/ 304800 h 564357"/>
              <a:gd name="connsiteX12" fmla="*/ 476250 w 483394"/>
              <a:gd name="connsiteY12" fmla="*/ 347663 h 564357"/>
              <a:gd name="connsiteX13" fmla="*/ 483394 w 483394"/>
              <a:gd name="connsiteY13" fmla="*/ 397669 h 564357"/>
              <a:gd name="connsiteX14" fmla="*/ 481013 w 483394"/>
              <a:gd name="connsiteY14" fmla="*/ 447675 h 564357"/>
              <a:gd name="connsiteX15" fmla="*/ 471488 w 483394"/>
              <a:gd name="connsiteY15" fmla="*/ 500063 h 564357"/>
              <a:gd name="connsiteX16" fmla="*/ 457200 w 483394"/>
              <a:gd name="connsiteY16" fmla="*/ 528638 h 564357"/>
              <a:gd name="connsiteX17" fmla="*/ 442913 w 483394"/>
              <a:gd name="connsiteY17" fmla="*/ 547688 h 564357"/>
              <a:gd name="connsiteX18" fmla="*/ 419100 w 483394"/>
              <a:gd name="connsiteY18" fmla="*/ 559594 h 564357"/>
              <a:gd name="connsiteX19" fmla="*/ 392907 w 483394"/>
              <a:gd name="connsiteY19" fmla="*/ 564357 h 564357"/>
              <a:gd name="connsiteX20" fmla="*/ 359569 w 483394"/>
              <a:gd name="connsiteY20" fmla="*/ 559594 h 564357"/>
              <a:gd name="connsiteX21" fmla="*/ 342900 w 483394"/>
              <a:gd name="connsiteY21" fmla="*/ 550069 h 564357"/>
              <a:gd name="connsiteX22" fmla="*/ 319088 w 483394"/>
              <a:gd name="connsiteY22" fmla="*/ 531019 h 564357"/>
              <a:gd name="connsiteX23" fmla="*/ 290513 w 483394"/>
              <a:gd name="connsiteY23" fmla="*/ 500063 h 564357"/>
              <a:gd name="connsiteX24" fmla="*/ 269082 w 483394"/>
              <a:gd name="connsiteY24" fmla="*/ 469107 h 564357"/>
              <a:gd name="connsiteX25" fmla="*/ 233363 w 483394"/>
              <a:gd name="connsiteY25" fmla="*/ 404813 h 564357"/>
              <a:gd name="connsiteX26" fmla="*/ 195263 w 483394"/>
              <a:gd name="connsiteY26" fmla="*/ 319088 h 564357"/>
              <a:gd name="connsiteX27" fmla="*/ 126207 w 483394"/>
              <a:gd name="connsiteY27" fmla="*/ 197644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83394" h="564357">
                <a:moveTo>
                  <a:pt x="126207" y="197644"/>
                </a:moveTo>
                <a:lnTo>
                  <a:pt x="78582" y="114300"/>
                </a:lnTo>
                <a:lnTo>
                  <a:pt x="0" y="0"/>
                </a:lnTo>
                <a:lnTo>
                  <a:pt x="116682" y="4763"/>
                </a:lnTo>
                <a:lnTo>
                  <a:pt x="204788" y="59532"/>
                </a:lnTo>
                <a:lnTo>
                  <a:pt x="247650" y="85725"/>
                </a:lnTo>
                <a:lnTo>
                  <a:pt x="295275" y="121444"/>
                </a:lnTo>
                <a:lnTo>
                  <a:pt x="345282" y="164307"/>
                </a:lnTo>
                <a:lnTo>
                  <a:pt x="388144" y="204788"/>
                </a:lnTo>
                <a:lnTo>
                  <a:pt x="419100" y="238125"/>
                </a:lnTo>
                <a:lnTo>
                  <a:pt x="440532" y="271463"/>
                </a:lnTo>
                <a:lnTo>
                  <a:pt x="459582" y="304800"/>
                </a:lnTo>
                <a:lnTo>
                  <a:pt x="476250" y="347663"/>
                </a:lnTo>
                <a:lnTo>
                  <a:pt x="483394" y="397669"/>
                </a:lnTo>
                <a:lnTo>
                  <a:pt x="481013" y="447675"/>
                </a:lnTo>
                <a:lnTo>
                  <a:pt x="471488" y="500063"/>
                </a:lnTo>
                <a:lnTo>
                  <a:pt x="457200" y="528638"/>
                </a:lnTo>
                <a:lnTo>
                  <a:pt x="442913" y="547688"/>
                </a:lnTo>
                <a:lnTo>
                  <a:pt x="419100" y="559594"/>
                </a:lnTo>
                <a:lnTo>
                  <a:pt x="392907" y="564357"/>
                </a:lnTo>
                <a:lnTo>
                  <a:pt x="359569" y="559594"/>
                </a:lnTo>
                <a:lnTo>
                  <a:pt x="342900" y="550069"/>
                </a:lnTo>
                <a:lnTo>
                  <a:pt x="319088" y="531019"/>
                </a:lnTo>
                <a:lnTo>
                  <a:pt x="290513" y="500063"/>
                </a:lnTo>
                <a:lnTo>
                  <a:pt x="269082" y="469107"/>
                </a:lnTo>
                <a:lnTo>
                  <a:pt x="233363" y="404813"/>
                </a:lnTo>
                <a:lnTo>
                  <a:pt x="195263" y="319088"/>
                </a:lnTo>
                <a:lnTo>
                  <a:pt x="126207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D452C85-3011-4519-93B2-2553A876FE6A}"/>
              </a:ext>
            </a:extLst>
          </p:cNvPr>
          <p:cNvSpPr/>
          <p:nvPr/>
        </p:nvSpPr>
        <p:spPr>
          <a:xfrm>
            <a:off x="5318125" y="1798638"/>
            <a:ext cx="1795463" cy="449262"/>
          </a:xfrm>
          <a:custGeom>
            <a:avLst/>
            <a:gdLst>
              <a:gd name="connsiteX0" fmla="*/ 1143000 w 1795463"/>
              <a:gd name="connsiteY0" fmla="*/ 335756 h 450056"/>
              <a:gd name="connsiteX1" fmla="*/ 745332 w 1795463"/>
              <a:gd name="connsiteY1" fmla="*/ 409575 h 450056"/>
              <a:gd name="connsiteX2" fmla="*/ 497682 w 1795463"/>
              <a:gd name="connsiteY2" fmla="*/ 442912 h 450056"/>
              <a:gd name="connsiteX3" fmla="*/ 416719 w 1795463"/>
              <a:gd name="connsiteY3" fmla="*/ 450056 h 450056"/>
              <a:gd name="connsiteX4" fmla="*/ 373857 w 1795463"/>
              <a:gd name="connsiteY4" fmla="*/ 450056 h 450056"/>
              <a:gd name="connsiteX5" fmla="*/ 326232 w 1795463"/>
              <a:gd name="connsiteY5" fmla="*/ 445294 h 450056"/>
              <a:gd name="connsiteX6" fmla="*/ 290513 w 1795463"/>
              <a:gd name="connsiteY6" fmla="*/ 440531 h 450056"/>
              <a:gd name="connsiteX7" fmla="*/ 233363 w 1795463"/>
              <a:gd name="connsiteY7" fmla="*/ 428625 h 450056"/>
              <a:gd name="connsiteX8" fmla="*/ 188119 w 1795463"/>
              <a:gd name="connsiteY8" fmla="*/ 411956 h 450056"/>
              <a:gd name="connsiteX9" fmla="*/ 130969 w 1795463"/>
              <a:gd name="connsiteY9" fmla="*/ 385762 h 450056"/>
              <a:gd name="connsiteX10" fmla="*/ 80963 w 1795463"/>
              <a:gd name="connsiteY10" fmla="*/ 357187 h 450056"/>
              <a:gd name="connsiteX11" fmla="*/ 0 w 1795463"/>
              <a:gd name="connsiteY11" fmla="*/ 309562 h 450056"/>
              <a:gd name="connsiteX12" fmla="*/ 64294 w 1795463"/>
              <a:gd name="connsiteY12" fmla="*/ 192881 h 450056"/>
              <a:gd name="connsiteX13" fmla="*/ 190500 w 1795463"/>
              <a:gd name="connsiteY13" fmla="*/ 257175 h 450056"/>
              <a:gd name="connsiteX14" fmla="*/ 240507 w 1795463"/>
              <a:gd name="connsiteY14" fmla="*/ 278606 h 450056"/>
              <a:gd name="connsiteX15" fmla="*/ 276225 w 1795463"/>
              <a:gd name="connsiteY15" fmla="*/ 288131 h 450056"/>
              <a:gd name="connsiteX16" fmla="*/ 316707 w 1795463"/>
              <a:gd name="connsiteY16" fmla="*/ 292894 h 450056"/>
              <a:gd name="connsiteX17" fmla="*/ 364332 w 1795463"/>
              <a:gd name="connsiteY17" fmla="*/ 292894 h 450056"/>
              <a:gd name="connsiteX18" fmla="*/ 469107 w 1795463"/>
              <a:gd name="connsiteY18" fmla="*/ 283369 h 450056"/>
              <a:gd name="connsiteX19" fmla="*/ 616744 w 1795463"/>
              <a:gd name="connsiteY19" fmla="*/ 261937 h 450056"/>
              <a:gd name="connsiteX20" fmla="*/ 819150 w 1795463"/>
              <a:gd name="connsiteY20" fmla="*/ 226219 h 450056"/>
              <a:gd name="connsiteX21" fmla="*/ 1002507 w 1795463"/>
              <a:gd name="connsiteY21" fmla="*/ 180975 h 450056"/>
              <a:gd name="connsiteX22" fmla="*/ 1178719 w 1795463"/>
              <a:gd name="connsiteY22" fmla="*/ 130969 h 450056"/>
              <a:gd name="connsiteX23" fmla="*/ 1288257 w 1795463"/>
              <a:gd name="connsiteY23" fmla="*/ 92869 h 450056"/>
              <a:gd name="connsiteX24" fmla="*/ 1414463 w 1795463"/>
              <a:gd name="connsiteY24" fmla="*/ 38100 h 450056"/>
              <a:gd name="connsiteX25" fmla="*/ 1485900 w 1795463"/>
              <a:gd name="connsiteY25" fmla="*/ 0 h 450056"/>
              <a:gd name="connsiteX26" fmla="*/ 1535907 w 1795463"/>
              <a:gd name="connsiteY26" fmla="*/ 4762 h 450056"/>
              <a:gd name="connsiteX27" fmla="*/ 1600200 w 1795463"/>
              <a:gd name="connsiteY27" fmla="*/ 19050 h 450056"/>
              <a:gd name="connsiteX28" fmla="*/ 1647825 w 1795463"/>
              <a:gd name="connsiteY28" fmla="*/ 33337 h 450056"/>
              <a:gd name="connsiteX29" fmla="*/ 1702594 w 1795463"/>
              <a:gd name="connsiteY29" fmla="*/ 52387 h 450056"/>
              <a:gd name="connsiteX30" fmla="*/ 1731169 w 1795463"/>
              <a:gd name="connsiteY30" fmla="*/ 66675 h 450056"/>
              <a:gd name="connsiteX31" fmla="*/ 1757363 w 1795463"/>
              <a:gd name="connsiteY31" fmla="*/ 83344 h 450056"/>
              <a:gd name="connsiteX32" fmla="*/ 1776413 w 1795463"/>
              <a:gd name="connsiteY32" fmla="*/ 95250 h 450056"/>
              <a:gd name="connsiteX33" fmla="*/ 1788319 w 1795463"/>
              <a:gd name="connsiteY33" fmla="*/ 111919 h 450056"/>
              <a:gd name="connsiteX34" fmla="*/ 1795463 w 1795463"/>
              <a:gd name="connsiteY34" fmla="*/ 130969 h 450056"/>
              <a:gd name="connsiteX35" fmla="*/ 1790700 w 1795463"/>
              <a:gd name="connsiteY35" fmla="*/ 161925 h 450056"/>
              <a:gd name="connsiteX36" fmla="*/ 1781175 w 1795463"/>
              <a:gd name="connsiteY36" fmla="*/ 188119 h 450056"/>
              <a:gd name="connsiteX37" fmla="*/ 1764507 w 1795463"/>
              <a:gd name="connsiteY37" fmla="*/ 207169 h 450056"/>
              <a:gd name="connsiteX38" fmla="*/ 1735932 w 1795463"/>
              <a:gd name="connsiteY38" fmla="*/ 226219 h 450056"/>
              <a:gd name="connsiteX39" fmla="*/ 1695450 w 1795463"/>
              <a:gd name="connsiteY39" fmla="*/ 238125 h 450056"/>
              <a:gd name="connsiteX40" fmla="*/ 1557338 w 1795463"/>
              <a:gd name="connsiteY40" fmla="*/ 264319 h 450056"/>
              <a:gd name="connsiteX41" fmla="*/ 1385888 w 1795463"/>
              <a:gd name="connsiteY41" fmla="*/ 297656 h 450056"/>
              <a:gd name="connsiteX42" fmla="*/ 1143000 w 1795463"/>
              <a:gd name="connsiteY42" fmla="*/ 33575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795463" h="450056">
                <a:moveTo>
                  <a:pt x="1143000" y="335756"/>
                </a:moveTo>
                <a:lnTo>
                  <a:pt x="745332" y="409575"/>
                </a:lnTo>
                <a:lnTo>
                  <a:pt x="497682" y="442912"/>
                </a:lnTo>
                <a:lnTo>
                  <a:pt x="416719" y="450056"/>
                </a:lnTo>
                <a:lnTo>
                  <a:pt x="373857" y="450056"/>
                </a:lnTo>
                <a:lnTo>
                  <a:pt x="326232" y="445294"/>
                </a:lnTo>
                <a:lnTo>
                  <a:pt x="290513" y="440531"/>
                </a:lnTo>
                <a:lnTo>
                  <a:pt x="233363" y="428625"/>
                </a:lnTo>
                <a:lnTo>
                  <a:pt x="188119" y="411956"/>
                </a:lnTo>
                <a:lnTo>
                  <a:pt x="130969" y="385762"/>
                </a:lnTo>
                <a:lnTo>
                  <a:pt x="80963" y="357187"/>
                </a:lnTo>
                <a:lnTo>
                  <a:pt x="0" y="309562"/>
                </a:lnTo>
                <a:lnTo>
                  <a:pt x="64294" y="192881"/>
                </a:lnTo>
                <a:lnTo>
                  <a:pt x="190500" y="257175"/>
                </a:lnTo>
                <a:lnTo>
                  <a:pt x="240507" y="278606"/>
                </a:lnTo>
                <a:lnTo>
                  <a:pt x="276225" y="288131"/>
                </a:lnTo>
                <a:lnTo>
                  <a:pt x="316707" y="292894"/>
                </a:lnTo>
                <a:lnTo>
                  <a:pt x="364332" y="292894"/>
                </a:lnTo>
                <a:lnTo>
                  <a:pt x="469107" y="283369"/>
                </a:lnTo>
                <a:lnTo>
                  <a:pt x="616744" y="261937"/>
                </a:lnTo>
                <a:lnTo>
                  <a:pt x="819150" y="226219"/>
                </a:lnTo>
                <a:lnTo>
                  <a:pt x="1002507" y="180975"/>
                </a:lnTo>
                <a:lnTo>
                  <a:pt x="1178719" y="130969"/>
                </a:lnTo>
                <a:lnTo>
                  <a:pt x="1288257" y="92869"/>
                </a:lnTo>
                <a:lnTo>
                  <a:pt x="1414463" y="38100"/>
                </a:lnTo>
                <a:lnTo>
                  <a:pt x="1485900" y="0"/>
                </a:lnTo>
                <a:lnTo>
                  <a:pt x="1535907" y="4762"/>
                </a:lnTo>
                <a:lnTo>
                  <a:pt x="1600200" y="19050"/>
                </a:lnTo>
                <a:lnTo>
                  <a:pt x="1647825" y="33337"/>
                </a:lnTo>
                <a:lnTo>
                  <a:pt x="1702594" y="52387"/>
                </a:lnTo>
                <a:lnTo>
                  <a:pt x="1731169" y="66675"/>
                </a:lnTo>
                <a:lnTo>
                  <a:pt x="1757363" y="83344"/>
                </a:lnTo>
                <a:lnTo>
                  <a:pt x="1776413" y="95250"/>
                </a:lnTo>
                <a:lnTo>
                  <a:pt x="1788319" y="111919"/>
                </a:lnTo>
                <a:lnTo>
                  <a:pt x="1795463" y="130969"/>
                </a:lnTo>
                <a:lnTo>
                  <a:pt x="1790700" y="161925"/>
                </a:lnTo>
                <a:lnTo>
                  <a:pt x="1781175" y="188119"/>
                </a:lnTo>
                <a:lnTo>
                  <a:pt x="1764507" y="207169"/>
                </a:lnTo>
                <a:lnTo>
                  <a:pt x="1735932" y="226219"/>
                </a:lnTo>
                <a:lnTo>
                  <a:pt x="1695450" y="238125"/>
                </a:lnTo>
                <a:lnTo>
                  <a:pt x="1557338" y="264319"/>
                </a:lnTo>
                <a:lnTo>
                  <a:pt x="1385888" y="297656"/>
                </a:lnTo>
                <a:lnTo>
                  <a:pt x="1143000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514541C-ED0A-47C9-9915-56D4BFE6D6E5}"/>
              </a:ext>
            </a:extLst>
          </p:cNvPr>
          <p:cNvSpPr/>
          <p:nvPr/>
        </p:nvSpPr>
        <p:spPr>
          <a:xfrm>
            <a:off x="5532438" y="2147888"/>
            <a:ext cx="706437" cy="765175"/>
          </a:xfrm>
          <a:custGeom>
            <a:avLst/>
            <a:gdLst>
              <a:gd name="connsiteX0" fmla="*/ 195262 w 707231"/>
              <a:gd name="connsiteY0" fmla="*/ 490537 h 764381"/>
              <a:gd name="connsiteX1" fmla="*/ 264319 w 707231"/>
              <a:gd name="connsiteY1" fmla="*/ 392906 h 764381"/>
              <a:gd name="connsiteX2" fmla="*/ 311944 w 707231"/>
              <a:gd name="connsiteY2" fmla="*/ 314325 h 764381"/>
              <a:gd name="connsiteX3" fmla="*/ 347662 w 707231"/>
              <a:gd name="connsiteY3" fmla="*/ 242887 h 764381"/>
              <a:gd name="connsiteX4" fmla="*/ 373856 w 707231"/>
              <a:gd name="connsiteY4" fmla="*/ 166687 h 764381"/>
              <a:gd name="connsiteX5" fmla="*/ 335756 w 707231"/>
              <a:gd name="connsiteY5" fmla="*/ 26193 h 764381"/>
              <a:gd name="connsiteX6" fmla="*/ 511969 w 707231"/>
              <a:gd name="connsiteY6" fmla="*/ 0 h 764381"/>
              <a:gd name="connsiteX7" fmla="*/ 590550 w 707231"/>
              <a:gd name="connsiteY7" fmla="*/ 88106 h 764381"/>
              <a:gd name="connsiteX8" fmla="*/ 619125 w 707231"/>
              <a:gd name="connsiteY8" fmla="*/ 116681 h 764381"/>
              <a:gd name="connsiteX9" fmla="*/ 654844 w 707231"/>
              <a:gd name="connsiteY9" fmla="*/ 150018 h 764381"/>
              <a:gd name="connsiteX10" fmla="*/ 676275 w 707231"/>
              <a:gd name="connsiteY10" fmla="*/ 176212 h 764381"/>
              <a:gd name="connsiteX11" fmla="*/ 697706 w 707231"/>
              <a:gd name="connsiteY11" fmla="*/ 209550 h 764381"/>
              <a:gd name="connsiteX12" fmla="*/ 707231 w 707231"/>
              <a:gd name="connsiteY12" fmla="*/ 245268 h 764381"/>
              <a:gd name="connsiteX13" fmla="*/ 707231 w 707231"/>
              <a:gd name="connsiteY13" fmla="*/ 259556 h 764381"/>
              <a:gd name="connsiteX14" fmla="*/ 702469 w 707231"/>
              <a:gd name="connsiteY14" fmla="*/ 280987 h 764381"/>
              <a:gd name="connsiteX15" fmla="*/ 688181 w 707231"/>
              <a:gd name="connsiteY15" fmla="*/ 297656 h 764381"/>
              <a:gd name="connsiteX16" fmla="*/ 671512 w 707231"/>
              <a:gd name="connsiteY16" fmla="*/ 309562 h 764381"/>
              <a:gd name="connsiteX17" fmla="*/ 619125 w 707231"/>
              <a:gd name="connsiteY17" fmla="*/ 328612 h 764381"/>
              <a:gd name="connsiteX18" fmla="*/ 573881 w 707231"/>
              <a:gd name="connsiteY18" fmla="*/ 342900 h 764381"/>
              <a:gd name="connsiteX19" fmla="*/ 540544 w 707231"/>
              <a:gd name="connsiteY19" fmla="*/ 361950 h 764381"/>
              <a:gd name="connsiteX20" fmla="*/ 485775 w 707231"/>
              <a:gd name="connsiteY20" fmla="*/ 409575 h 764381"/>
              <a:gd name="connsiteX21" fmla="*/ 378619 w 707231"/>
              <a:gd name="connsiteY21" fmla="*/ 504825 h 764381"/>
              <a:gd name="connsiteX22" fmla="*/ 259556 w 707231"/>
              <a:gd name="connsiteY22" fmla="*/ 604837 h 764381"/>
              <a:gd name="connsiteX23" fmla="*/ 145256 w 707231"/>
              <a:gd name="connsiteY23" fmla="*/ 692943 h 764381"/>
              <a:gd name="connsiteX24" fmla="*/ 61912 w 707231"/>
              <a:gd name="connsiteY24" fmla="*/ 747712 h 764381"/>
              <a:gd name="connsiteX25" fmla="*/ 40481 w 707231"/>
              <a:gd name="connsiteY25" fmla="*/ 759618 h 764381"/>
              <a:gd name="connsiteX26" fmla="*/ 16669 w 707231"/>
              <a:gd name="connsiteY26" fmla="*/ 764381 h 764381"/>
              <a:gd name="connsiteX27" fmla="*/ 4762 w 707231"/>
              <a:gd name="connsiteY27" fmla="*/ 759618 h 764381"/>
              <a:gd name="connsiteX28" fmla="*/ 0 w 707231"/>
              <a:gd name="connsiteY28" fmla="*/ 752475 h 764381"/>
              <a:gd name="connsiteX29" fmla="*/ 0 w 707231"/>
              <a:gd name="connsiteY29" fmla="*/ 733425 h 764381"/>
              <a:gd name="connsiteX30" fmla="*/ 16669 w 707231"/>
              <a:gd name="connsiteY30" fmla="*/ 700087 h 764381"/>
              <a:gd name="connsiteX31" fmla="*/ 76200 w 707231"/>
              <a:gd name="connsiteY31" fmla="*/ 633412 h 764381"/>
              <a:gd name="connsiteX32" fmla="*/ 145256 w 707231"/>
              <a:gd name="connsiteY32" fmla="*/ 557212 h 764381"/>
              <a:gd name="connsiteX33" fmla="*/ 195262 w 707231"/>
              <a:gd name="connsiteY33" fmla="*/ 490537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07231" h="764381">
                <a:moveTo>
                  <a:pt x="195262" y="490537"/>
                </a:moveTo>
                <a:lnTo>
                  <a:pt x="264319" y="392906"/>
                </a:lnTo>
                <a:lnTo>
                  <a:pt x="311944" y="314325"/>
                </a:lnTo>
                <a:lnTo>
                  <a:pt x="347662" y="242887"/>
                </a:lnTo>
                <a:lnTo>
                  <a:pt x="373856" y="166687"/>
                </a:lnTo>
                <a:lnTo>
                  <a:pt x="335756" y="26193"/>
                </a:lnTo>
                <a:lnTo>
                  <a:pt x="511969" y="0"/>
                </a:lnTo>
                <a:lnTo>
                  <a:pt x="590550" y="88106"/>
                </a:lnTo>
                <a:lnTo>
                  <a:pt x="619125" y="116681"/>
                </a:lnTo>
                <a:lnTo>
                  <a:pt x="654844" y="150018"/>
                </a:lnTo>
                <a:lnTo>
                  <a:pt x="676275" y="176212"/>
                </a:lnTo>
                <a:lnTo>
                  <a:pt x="697706" y="209550"/>
                </a:lnTo>
                <a:lnTo>
                  <a:pt x="707231" y="245268"/>
                </a:lnTo>
                <a:lnTo>
                  <a:pt x="707231" y="259556"/>
                </a:lnTo>
                <a:lnTo>
                  <a:pt x="702469" y="280987"/>
                </a:lnTo>
                <a:lnTo>
                  <a:pt x="688181" y="297656"/>
                </a:lnTo>
                <a:lnTo>
                  <a:pt x="671512" y="309562"/>
                </a:lnTo>
                <a:lnTo>
                  <a:pt x="619125" y="328612"/>
                </a:lnTo>
                <a:lnTo>
                  <a:pt x="573881" y="342900"/>
                </a:lnTo>
                <a:lnTo>
                  <a:pt x="540544" y="361950"/>
                </a:lnTo>
                <a:lnTo>
                  <a:pt x="485775" y="409575"/>
                </a:lnTo>
                <a:lnTo>
                  <a:pt x="378619" y="504825"/>
                </a:lnTo>
                <a:lnTo>
                  <a:pt x="259556" y="604837"/>
                </a:lnTo>
                <a:lnTo>
                  <a:pt x="145256" y="692943"/>
                </a:lnTo>
                <a:lnTo>
                  <a:pt x="61912" y="747712"/>
                </a:lnTo>
                <a:lnTo>
                  <a:pt x="40481" y="759618"/>
                </a:lnTo>
                <a:lnTo>
                  <a:pt x="16669" y="764381"/>
                </a:lnTo>
                <a:lnTo>
                  <a:pt x="4762" y="759618"/>
                </a:lnTo>
                <a:lnTo>
                  <a:pt x="0" y="752475"/>
                </a:lnTo>
                <a:lnTo>
                  <a:pt x="0" y="733425"/>
                </a:lnTo>
                <a:lnTo>
                  <a:pt x="16669" y="700087"/>
                </a:lnTo>
                <a:lnTo>
                  <a:pt x="76200" y="633412"/>
                </a:lnTo>
                <a:lnTo>
                  <a:pt x="145256" y="557212"/>
                </a:lnTo>
                <a:lnTo>
                  <a:pt x="195262" y="4905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17AAB7E-5511-4C2B-BDB8-E69D39AA68B8}"/>
              </a:ext>
            </a:extLst>
          </p:cNvPr>
          <p:cNvSpPr/>
          <p:nvPr/>
        </p:nvSpPr>
        <p:spPr>
          <a:xfrm rot="16200000">
            <a:off x="2564606" y="3648869"/>
            <a:ext cx="2994025" cy="1404938"/>
          </a:xfrm>
          <a:custGeom>
            <a:avLst/>
            <a:gdLst>
              <a:gd name="connsiteX0" fmla="*/ 1594757 w 2993571"/>
              <a:gd name="connsiteY0" fmla="*/ 1257300 h 1404257"/>
              <a:gd name="connsiteX1" fmla="*/ 1118507 w 2993571"/>
              <a:gd name="connsiteY1" fmla="*/ 1251857 h 1404257"/>
              <a:gd name="connsiteX2" fmla="*/ 644978 w 2993571"/>
              <a:gd name="connsiteY2" fmla="*/ 1254579 h 1404257"/>
              <a:gd name="connsiteX3" fmla="*/ 598714 w 2993571"/>
              <a:gd name="connsiteY3" fmla="*/ 1268186 h 1404257"/>
              <a:gd name="connsiteX4" fmla="*/ 560614 w 2993571"/>
              <a:gd name="connsiteY4" fmla="*/ 1273629 h 1404257"/>
              <a:gd name="connsiteX5" fmla="*/ 476250 w 2993571"/>
              <a:gd name="connsiteY5" fmla="*/ 1279072 h 1404257"/>
              <a:gd name="connsiteX6" fmla="*/ 413657 w 2993571"/>
              <a:gd name="connsiteY6" fmla="*/ 1276350 h 1404257"/>
              <a:gd name="connsiteX7" fmla="*/ 359228 w 2993571"/>
              <a:gd name="connsiteY7" fmla="*/ 1268186 h 1404257"/>
              <a:gd name="connsiteX8" fmla="*/ 307521 w 2993571"/>
              <a:gd name="connsiteY8" fmla="*/ 1251857 h 1404257"/>
              <a:gd name="connsiteX9" fmla="*/ 220436 w 2993571"/>
              <a:gd name="connsiteY9" fmla="*/ 1216479 h 1404257"/>
              <a:gd name="connsiteX10" fmla="*/ 117021 w 2993571"/>
              <a:gd name="connsiteY10" fmla="*/ 1167493 h 1404257"/>
              <a:gd name="connsiteX11" fmla="*/ 51707 w 2993571"/>
              <a:gd name="connsiteY11" fmla="*/ 1123950 h 1404257"/>
              <a:gd name="connsiteX12" fmla="*/ 21771 w 2993571"/>
              <a:gd name="connsiteY12" fmla="*/ 1099457 h 1404257"/>
              <a:gd name="connsiteX13" fmla="*/ 5443 w 2993571"/>
              <a:gd name="connsiteY13" fmla="*/ 1077686 h 1404257"/>
              <a:gd name="connsiteX14" fmla="*/ 0 w 2993571"/>
              <a:gd name="connsiteY14" fmla="*/ 1055915 h 1404257"/>
              <a:gd name="connsiteX15" fmla="*/ 8164 w 2993571"/>
              <a:gd name="connsiteY15" fmla="*/ 1031422 h 1404257"/>
              <a:gd name="connsiteX16" fmla="*/ 27214 w 2993571"/>
              <a:gd name="connsiteY16" fmla="*/ 1004207 h 1404257"/>
              <a:gd name="connsiteX17" fmla="*/ 62593 w 2993571"/>
              <a:gd name="connsiteY17" fmla="*/ 979715 h 1404257"/>
              <a:gd name="connsiteX18" fmla="*/ 117021 w 2993571"/>
              <a:gd name="connsiteY18" fmla="*/ 947057 h 1404257"/>
              <a:gd name="connsiteX19" fmla="*/ 432707 w 2993571"/>
              <a:gd name="connsiteY19" fmla="*/ 982436 h 1404257"/>
              <a:gd name="connsiteX20" fmla="*/ 459921 w 2993571"/>
              <a:gd name="connsiteY20" fmla="*/ 1004207 h 1404257"/>
              <a:gd name="connsiteX21" fmla="*/ 484414 w 2993571"/>
              <a:gd name="connsiteY21" fmla="*/ 1015093 h 1404257"/>
              <a:gd name="connsiteX22" fmla="*/ 533400 w 2993571"/>
              <a:gd name="connsiteY22" fmla="*/ 1028700 h 1404257"/>
              <a:gd name="connsiteX23" fmla="*/ 650421 w 2993571"/>
              <a:gd name="connsiteY23" fmla="*/ 1028700 h 1404257"/>
              <a:gd name="connsiteX24" fmla="*/ 1145721 w 2993571"/>
              <a:gd name="connsiteY24" fmla="*/ 1028700 h 1404257"/>
              <a:gd name="connsiteX25" fmla="*/ 1445078 w 2993571"/>
              <a:gd name="connsiteY25" fmla="*/ 1025979 h 1404257"/>
              <a:gd name="connsiteX26" fmla="*/ 1575707 w 2993571"/>
              <a:gd name="connsiteY26" fmla="*/ 1031422 h 1404257"/>
              <a:gd name="connsiteX27" fmla="*/ 2062843 w 2993571"/>
              <a:gd name="connsiteY27" fmla="*/ 1047750 h 1404257"/>
              <a:gd name="connsiteX28" fmla="*/ 2226128 w 2993571"/>
              <a:gd name="connsiteY28" fmla="*/ 1053193 h 1404257"/>
              <a:gd name="connsiteX29" fmla="*/ 2615293 w 2993571"/>
              <a:gd name="connsiteY29" fmla="*/ 1053193 h 1404257"/>
              <a:gd name="connsiteX30" fmla="*/ 2691493 w 2993571"/>
              <a:gd name="connsiteY30" fmla="*/ 1050472 h 1404257"/>
              <a:gd name="connsiteX31" fmla="*/ 2729593 w 2993571"/>
              <a:gd name="connsiteY31" fmla="*/ 1042307 h 1404257"/>
              <a:gd name="connsiteX32" fmla="*/ 2756807 w 2993571"/>
              <a:gd name="connsiteY32" fmla="*/ 1028700 h 1404257"/>
              <a:gd name="connsiteX33" fmla="*/ 2775857 w 2993571"/>
              <a:gd name="connsiteY33" fmla="*/ 1004207 h 1404257"/>
              <a:gd name="connsiteX34" fmla="*/ 2792186 w 2993571"/>
              <a:gd name="connsiteY34" fmla="*/ 971550 h 1404257"/>
              <a:gd name="connsiteX35" fmla="*/ 2789464 w 2993571"/>
              <a:gd name="connsiteY35" fmla="*/ 947057 h 1404257"/>
              <a:gd name="connsiteX36" fmla="*/ 2743200 w 2993571"/>
              <a:gd name="connsiteY36" fmla="*/ 693965 h 1404257"/>
              <a:gd name="connsiteX37" fmla="*/ 2667000 w 2993571"/>
              <a:gd name="connsiteY37" fmla="*/ 359229 h 1404257"/>
              <a:gd name="connsiteX38" fmla="*/ 2607128 w 2993571"/>
              <a:gd name="connsiteY38" fmla="*/ 119743 h 1404257"/>
              <a:gd name="connsiteX39" fmla="*/ 2789464 w 2993571"/>
              <a:gd name="connsiteY39" fmla="*/ 0 h 1404257"/>
              <a:gd name="connsiteX40" fmla="*/ 2813957 w 2993571"/>
              <a:gd name="connsiteY40" fmla="*/ 136072 h 1404257"/>
              <a:gd name="connsiteX41" fmla="*/ 2841171 w 2993571"/>
              <a:gd name="connsiteY41" fmla="*/ 288472 h 1404257"/>
              <a:gd name="connsiteX42" fmla="*/ 2876550 w 2993571"/>
              <a:gd name="connsiteY42" fmla="*/ 498022 h 1404257"/>
              <a:gd name="connsiteX43" fmla="*/ 2914650 w 2993571"/>
              <a:gd name="connsiteY43" fmla="*/ 723900 h 1404257"/>
              <a:gd name="connsiteX44" fmla="*/ 2936421 w 2993571"/>
              <a:gd name="connsiteY44" fmla="*/ 835479 h 1404257"/>
              <a:gd name="connsiteX45" fmla="*/ 2958193 w 2993571"/>
              <a:gd name="connsiteY45" fmla="*/ 960665 h 1404257"/>
              <a:gd name="connsiteX46" fmla="*/ 2974521 w 2993571"/>
              <a:gd name="connsiteY46" fmla="*/ 1039586 h 1404257"/>
              <a:gd name="connsiteX47" fmla="*/ 2993571 w 2993571"/>
              <a:gd name="connsiteY47" fmla="*/ 1094015 h 1404257"/>
              <a:gd name="connsiteX48" fmla="*/ 2979964 w 2993571"/>
              <a:gd name="connsiteY48" fmla="*/ 1132115 h 1404257"/>
              <a:gd name="connsiteX49" fmla="*/ 2952750 w 2993571"/>
              <a:gd name="connsiteY49" fmla="*/ 1205593 h 1404257"/>
              <a:gd name="connsiteX50" fmla="*/ 2909207 w 2993571"/>
              <a:gd name="connsiteY50" fmla="*/ 1300843 h 1404257"/>
              <a:gd name="connsiteX51" fmla="*/ 2865664 w 2993571"/>
              <a:gd name="connsiteY51" fmla="*/ 1360715 h 1404257"/>
              <a:gd name="connsiteX52" fmla="*/ 2835728 w 2993571"/>
              <a:gd name="connsiteY52" fmla="*/ 1387929 h 1404257"/>
              <a:gd name="connsiteX53" fmla="*/ 2805793 w 2993571"/>
              <a:gd name="connsiteY53" fmla="*/ 1401536 h 1404257"/>
              <a:gd name="connsiteX54" fmla="*/ 2778578 w 2993571"/>
              <a:gd name="connsiteY54" fmla="*/ 1404257 h 1404257"/>
              <a:gd name="connsiteX55" fmla="*/ 2754086 w 2993571"/>
              <a:gd name="connsiteY55" fmla="*/ 1396093 h 1404257"/>
              <a:gd name="connsiteX56" fmla="*/ 2705100 w 2993571"/>
              <a:gd name="connsiteY56" fmla="*/ 1368879 h 1404257"/>
              <a:gd name="connsiteX57" fmla="*/ 2634343 w 2993571"/>
              <a:gd name="connsiteY57" fmla="*/ 1330779 h 1404257"/>
              <a:gd name="connsiteX58" fmla="*/ 2558143 w 2993571"/>
              <a:gd name="connsiteY58" fmla="*/ 1300843 h 1404257"/>
              <a:gd name="connsiteX59" fmla="*/ 2481943 w 2993571"/>
              <a:gd name="connsiteY59" fmla="*/ 1284515 h 1404257"/>
              <a:gd name="connsiteX60" fmla="*/ 2403021 w 2993571"/>
              <a:gd name="connsiteY60" fmla="*/ 1276350 h 1404257"/>
              <a:gd name="connsiteX61" fmla="*/ 2253343 w 2993571"/>
              <a:gd name="connsiteY61" fmla="*/ 1270907 h 1404257"/>
              <a:gd name="connsiteX62" fmla="*/ 1594757 w 2993571"/>
              <a:gd name="connsiteY62" fmla="*/ 1257300 h 1404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993571" h="1404257">
                <a:moveTo>
                  <a:pt x="1594757" y="1257300"/>
                </a:moveTo>
                <a:lnTo>
                  <a:pt x="1118507" y="1251857"/>
                </a:lnTo>
                <a:lnTo>
                  <a:pt x="644978" y="1254579"/>
                </a:lnTo>
                <a:lnTo>
                  <a:pt x="598714" y="1268186"/>
                </a:lnTo>
                <a:lnTo>
                  <a:pt x="560614" y="1273629"/>
                </a:lnTo>
                <a:lnTo>
                  <a:pt x="476250" y="1279072"/>
                </a:lnTo>
                <a:lnTo>
                  <a:pt x="413657" y="1276350"/>
                </a:lnTo>
                <a:lnTo>
                  <a:pt x="359228" y="1268186"/>
                </a:lnTo>
                <a:lnTo>
                  <a:pt x="307521" y="1251857"/>
                </a:lnTo>
                <a:lnTo>
                  <a:pt x="220436" y="1216479"/>
                </a:lnTo>
                <a:lnTo>
                  <a:pt x="117021" y="1167493"/>
                </a:lnTo>
                <a:lnTo>
                  <a:pt x="51707" y="1123950"/>
                </a:lnTo>
                <a:lnTo>
                  <a:pt x="21771" y="1099457"/>
                </a:lnTo>
                <a:lnTo>
                  <a:pt x="5443" y="1077686"/>
                </a:lnTo>
                <a:lnTo>
                  <a:pt x="0" y="1055915"/>
                </a:lnTo>
                <a:lnTo>
                  <a:pt x="8164" y="1031422"/>
                </a:lnTo>
                <a:lnTo>
                  <a:pt x="27214" y="1004207"/>
                </a:lnTo>
                <a:lnTo>
                  <a:pt x="62593" y="979715"/>
                </a:lnTo>
                <a:lnTo>
                  <a:pt x="117021" y="947057"/>
                </a:lnTo>
                <a:lnTo>
                  <a:pt x="432707" y="982436"/>
                </a:lnTo>
                <a:lnTo>
                  <a:pt x="459921" y="1004207"/>
                </a:lnTo>
                <a:lnTo>
                  <a:pt x="484414" y="1015093"/>
                </a:lnTo>
                <a:lnTo>
                  <a:pt x="533400" y="1028700"/>
                </a:lnTo>
                <a:lnTo>
                  <a:pt x="650421" y="1028700"/>
                </a:lnTo>
                <a:lnTo>
                  <a:pt x="1145721" y="1028700"/>
                </a:lnTo>
                <a:lnTo>
                  <a:pt x="1445078" y="1025979"/>
                </a:lnTo>
                <a:lnTo>
                  <a:pt x="1575707" y="1031422"/>
                </a:lnTo>
                <a:lnTo>
                  <a:pt x="2062843" y="1047750"/>
                </a:lnTo>
                <a:lnTo>
                  <a:pt x="2226128" y="1053193"/>
                </a:lnTo>
                <a:lnTo>
                  <a:pt x="2615293" y="1053193"/>
                </a:lnTo>
                <a:lnTo>
                  <a:pt x="2691493" y="1050472"/>
                </a:lnTo>
                <a:lnTo>
                  <a:pt x="2729593" y="1042307"/>
                </a:lnTo>
                <a:lnTo>
                  <a:pt x="2756807" y="1028700"/>
                </a:lnTo>
                <a:lnTo>
                  <a:pt x="2775857" y="1004207"/>
                </a:lnTo>
                <a:lnTo>
                  <a:pt x="2792186" y="971550"/>
                </a:lnTo>
                <a:lnTo>
                  <a:pt x="2789464" y="947057"/>
                </a:lnTo>
                <a:lnTo>
                  <a:pt x="2743200" y="693965"/>
                </a:lnTo>
                <a:lnTo>
                  <a:pt x="2667000" y="359229"/>
                </a:lnTo>
                <a:lnTo>
                  <a:pt x="2607128" y="119743"/>
                </a:lnTo>
                <a:lnTo>
                  <a:pt x="2789464" y="0"/>
                </a:lnTo>
                <a:lnTo>
                  <a:pt x="2813957" y="136072"/>
                </a:lnTo>
                <a:lnTo>
                  <a:pt x="2841171" y="288472"/>
                </a:lnTo>
                <a:lnTo>
                  <a:pt x="2876550" y="498022"/>
                </a:lnTo>
                <a:lnTo>
                  <a:pt x="2914650" y="723900"/>
                </a:lnTo>
                <a:lnTo>
                  <a:pt x="2936421" y="835479"/>
                </a:lnTo>
                <a:lnTo>
                  <a:pt x="2958193" y="960665"/>
                </a:lnTo>
                <a:lnTo>
                  <a:pt x="2974521" y="1039586"/>
                </a:lnTo>
                <a:lnTo>
                  <a:pt x="2993571" y="1094015"/>
                </a:lnTo>
                <a:lnTo>
                  <a:pt x="2979964" y="1132115"/>
                </a:lnTo>
                <a:lnTo>
                  <a:pt x="2952750" y="1205593"/>
                </a:lnTo>
                <a:lnTo>
                  <a:pt x="2909207" y="1300843"/>
                </a:lnTo>
                <a:lnTo>
                  <a:pt x="2865664" y="1360715"/>
                </a:lnTo>
                <a:lnTo>
                  <a:pt x="2835728" y="1387929"/>
                </a:lnTo>
                <a:lnTo>
                  <a:pt x="2805793" y="1401536"/>
                </a:lnTo>
                <a:lnTo>
                  <a:pt x="2778578" y="1404257"/>
                </a:lnTo>
                <a:lnTo>
                  <a:pt x="2754086" y="1396093"/>
                </a:lnTo>
                <a:lnTo>
                  <a:pt x="2705100" y="1368879"/>
                </a:lnTo>
                <a:lnTo>
                  <a:pt x="2634343" y="1330779"/>
                </a:lnTo>
                <a:lnTo>
                  <a:pt x="2558143" y="1300843"/>
                </a:lnTo>
                <a:lnTo>
                  <a:pt x="2481943" y="1284515"/>
                </a:lnTo>
                <a:lnTo>
                  <a:pt x="2403021" y="1276350"/>
                </a:lnTo>
                <a:lnTo>
                  <a:pt x="2253343" y="1270907"/>
                </a:lnTo>
                <a:lnTo>
                  <a:pt x="1594757" y="1257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10CAE0C1-0987-4BA2-9C14-1E3DE60DF87C}"/>
              </a:ext>
            </a:extLst>
          </p:cNvPr>
          <p:cNvSpPr/>
          <p:nvPr/>
        </p:nvSpPr>
        <p:spPr>
          <a:xfrm>
            <a:off x="3821113" y="5348288"/>
            <a:ext cx="579437" cy="419100"/>
          </a:xfrm>
          <a:custGeom>
            <a:avLst/>
            <a:gdLst>
              <a:gd name="connsiteX0" fmla="*/ 190500 w 578644"/>
              <a:gd name="connsiteY0" fmla="*/ 33337 h 419100"/>
              <a:gd name="connsiteX1" fmla="*/ 445294 w 578644"/>
              <a:gd name="connsiteY1" fmla="*/ 88106 h 419100"/>
              <a:gd name="connsiteX2" fmla="*/ 461963 w 578644"/>
              <a:gd name="connsiteY2" fmla="*/ 90487 h 419100"/>
              <a:gd name="connsiteX3" fmla="*/ 490538 w 578644"/>
              <a:gd name="connsiteY3" fmla="*/ 85725 h 419100"/>
              <a:gd name="connsiteX4" fmla="*/ 578644 w 578644"/>
              <a:gd name="connsiteY4" fmla="*/ 28575 h 419100"/>
              <a:gd name="connsiteX5" fmla="*/ 528638 w 578644"/>
              <a:gd name="connsiteY5" fmla="*/ 419100 h 419100"/>
              <a:gd name="connsiteX6" fmla="*/ 485775 w 578644"/>
              <a:gd name="connsiteY6" fmla="*/ 383381 h 419100"/>
              <a:gd name="connsiteX7" fmla="*/ 419100 w 578644"/>
              <a:gd name="connsiteY7" fmla="*/ 309562 h 419100"/>
              <a:gd name="connsiteX8" fmla="*/ 381000 w 578644"/>
              <a:gd name="connsiteY8" fmla="*/ 273843 h 419100"/>
              <a:gd name="connsiteX9" fmla="*/ 330994 w 578644"/>
              <a:gd name="connsiteY9" fmla="*/ 235743 h 419100"/>
              <a:gd name="connsiteX10" fmla="*/ 276225 w 578644"/>
              <a:gd name="connsiteY10" fmla="*/ 202406 h 419100"/>
              <a:gd name="connsiteX11" fmla="*/ 200025 w 578644"/>
              <a:gd name="connsiteY11" fmla="*/ 157162 h 419100"/>
              <a:gd name="connsiteX12" fmla="*/ 128588 w 578644"/>
              <a:gd name="connsiteY12" fmla="*/ 119062 h 419100"/>
              <a:gd name="connsiteX13" fmla="*/ 76200 w 578644"/>
              <a:gd name="connsiteY13" fmla="*/ 95250 h 419100"/>
              <a:gd name="connsiteX14" fmla="*/ 33338 w 578644"/>
              <a:gd name="connsiteY14" fmla="*/ 73818 h 419100"/>
              <a:gd name="connsiteX15" fmla="*/ 16669 w 578644"/>
              <a:gd name="connsiteY15" fmla="*/ 59531 h 419100"/>
              <a:gd name="connsiteX16" fmla="*/ 4763 w 578644"/>
              <a:gd name="connsiteY16" fmla="*/ 45243 h 419100"/>
              <a:gd name="connsiteX17" fmla="*/ 0 w 578644"/>
              <a:gd name="connsiteY17" fmla="*/ 26193 h 419100"/>
              <a:gd name="connsiteX18" fmla="*/ 7144 w 578644"/>
              <a:gd name="connsiteY18" fmla="*/ 9525 h 419100"/>
              <a:gd name="connsiteX19" fmla="*/ 26194 w 578644"/>
              <a:gd name="connsiteY19" fmla="*/ 2381 h 419100"/>
              <a:gd name="connsiteX20" fmla="*/ 50007 w 578644"/>
              <a:gd name="connsiteY20" fmla="*/ 0 h 419100"/>
              <a:gd name="connsiteX21" fmla="*/ 190500 w 578644"/>
              <a:gd name="connsiteY21" fmla="*/ 33337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78644" h="419100">
                <a:moveTo>
                  <a:pt x="190500" y="33337"/>
                </a:moveTo>
                <a:lnTo>
                  <a:pt x="445294" y="88106"/>
                </a:lnTo>
                <a:lnTo>
                  <a:pt x="461963" y="90487"/>
                </a:lnTo>
                <a:lnTo>
                  <a:pt x="490538" y="85725"/>
                </a:lnTo>
                <a:lnTo>
                  <a:pt x="578644" y="28575"/>
                </a:lnTo>
                <a:lnTo>
                  <a:pt x="528638" y="419100"/>
                </a:lnTo>
                <a:lnTo>
                  <a:pt x="485775" y="383381"/>
                </a:lnTo>
                <a:lnTo>
                  <a:pt x="419100" y="309562"/>
                </a:lnTo>
                <a:lnTo>
                  <a:pt x="381000" y="273843"/>
                </a:lnTo>
                <a:lnTo>
                  <a:pt x="330994" y="235743"/>
                </a:lnTo>
                <a:lnTo>
                  <a:pt x="276225" y="202406"/>
                </a:lnTo>
                <a:lnTo>
                  <a:pt x="200025" y="157162"/>
                </a:lnTo>
                <a:lnTo>
                  <a:pt x="128588" y="119062"/>
                </a:lnTo>
                <a:lnTo>
                  <a:pt x="76200" y="95250"/>
                </a:lnTo>
                <a:lnTo>
                  <a:pt x="33338" y="73818"/>
                </a:lnTo>
                <a:lnTo>
                  <a:pt x="16669" y="59531"/>
                </a:lnTo>
                <a:lnTo>
                  <a:pt x="4763" y="45243"/>
                </a:lnTo>
                <a:lnTo>
                  <a:pt x="0" y="26193"/>
                </a:lnTo>
                <a:lnTo>
                  <a:pt x="7144" y="9525"/>
                </a:lnTo>
                <a:lnTo>
                  <a:pt x="26194" y="2381"/>
                </a:lnTo>
                <a:lnTo>
                  <a:pt x="50007" y="0"/>
                </a:lnTo>
                <a:lnTo>
                  <a:pt x="190500" y="33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87B0075-6C4A-49CC-A612-389EE5F22C3B}"/>
              </a:ext>
            </a:extLst>
          </p:cNvPr>
          <p:cNvSpPr/>
          <p:nvPr/>
        </p:nvSpPr>
        <p:spPr>
          <a:xfrm>
            <a:off x="3448050" y="3600450"/>
            <a:ext cx="1017588" cy="333375"/>
          </a:xfrm>
          <a:custGeom>
            <a:avLst/>
            <a:gdLst>
              <a:gd name="connsiteX0" fmla="*/ 459581 w 1016794"/>
              <a:gd name="connsiteY0" fmla="*/ 259556 h 333375"/>
              <a:gd name="connsiteX1" fmla="*/ 0 w 1016794"/>
              <a:gd name="connsiteY1" fmla="*/ 333375 h 333375"/>
              <a:gd name="connsiteX2" fmla="*/ 0 w 1016794"/>
              <a:gd name="connsiteY2" fmla="*/ 135731 h 333375"/>
              <a:gd name="connsiteX3" fmla="*/ 128588 w 1016794"/>
              <a:gd name="connsiteY3" fmla="*/ 140494 h 333375"/>
              <a:gd name="connsiteX4" fmla="*/ 207169 w 1016794"/>
              <a:gd name="connsiteY4" fmla="*/ 135731 h 333375"/>
              <a:gd name="connsiteX5" fmla="*/ 311944 w 1016794"/>
              <a:gd name="connsiteY5" fmla="*/ 119063 h 333375"/>
              <a:gd name="connsiteX6" fmla="*/ 511969 w 1016794"/>
              <a:gd name="connsiteY6" fmla="*/ 80963 h 333375"/>
              <a:gd name="connsiteX7" fmla="*/ 726281 w 1016794"/>
              <a:gd name="connsiteY7" fmla="*/ 42863 h 333375"/>
              <a:gd name="connsiteX8" fmla="*/ 1016794 w 1016794"/>
              <a:gd name="connsiteY8" fmla="*/ 0 h 333375"/>
              <a:gd name="connsiteX9" fmla="*/ 1016794 w 1016794"/>
              <a:gd name="connsiteY9" fmla="*/ 185738 h 333375"/>
              <a:gd name="connsiteX10" fmla="*/ 716756 w 1016794"/>
              <a:gd name="connsiteY10" fmla="*/ 223838 h 333375"/>
              <a:gd name="connsiteX11" fmla="*/ 459581 w 1016794"/>
              <a:gd name="connsiteY11" fmla="*/ 25955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6794" h="333375">
                <a:moveTo>
                  <a:pt x="459581" y="259556"/>
                </a:moveTo>
                <a:lnTo>
                  <a:pt x="0" y="333375"/>
                </a:lnTo>
                <a:lnTo>
                  <a:pt x="0" y="135731"/>
                </a:lnTo>
                <a:lnTo>
                  <a:pt x="128588" y="140494"/>
                </a:lnTo>
                <a:lnTo>
                  <a:pt x="207169" y="135731"/>
                </a:lnTo>
                <a:lnTo>
                  <a:pt x="311944" y="119063"/>
                </a:lnTo>
                <a:lnTo>
                  <a:pt x="511969" y="80963"/>
                </a:lnTo>
                <a:lnTo>
                  <a:pt x="726281" y="42863"/>
                </a:lnTo>
                <a:lnTo>
                  <a:pt x="1016794" y="0"/>
                </a:lnTo>
                <a:lnTo>
                  <a:pt x="1016794" y="185738"/>
                </a:lnTo>
                <a:lnTo>
                  <a:pt x="716756" y="223838"/>
                </a:lnTo>
                <a:lnTo>
                  <a:pt x="459581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83B3A7E-2A92-41FF-961B-11B9A379E9F5}"/>
              </a:ext>
            </a:extLst>
          </p:cNvPr>
          <p:cNvSpPr/>
          <p:nvPr/>
        </p:nvSpPr>
        <p:spPr>
          <a:xfrm>
            <a:off x="3357563" y="4248150"/>
            <a:ext cx="1090612" cy="334963"/>
          </a:xfrm>
          <a:custGeom>
            <a:avLst/>
            <a:gdLst>
              <a:gd name="connsiteX0" fmla="*/ 428625 w 1090612"/>
              <a:gd name="connsiteY0" fmla="*/ 250031 h 335756"/>
              <a:gd name="connsiteX1" fmla="*/ 0 w 1090612"/>
              <a:gd name="connsiteY1" fmla="*/ 335756 h 335756"/>
              <a:gd name="connsiteX2" fmla="*/ 7143 w 1090612"/>
              <a:gd name="connsiteY2" fmla="*/ 157163 h 335756"/>
              <a:gd name="connsiteX3" fmla="*/ 240506 w 1090612"/>
              <a:gd name="connsiteY3" fmla="*/ 121444 h 335756"/>
              <a:gd name="connsiteX4" fmla="*/ 514350 w 1090612"/>
              <a:gd name="connsiteY4" fmla="*/ 78581 h 335756"/>
              <a:gd name="connsiteX5" fmla="*/ 792956 w 1090612"/>
              <a:gd name="connsiteY5" fmla="*/ 35719 h 335756"/>
              <a:gd name="connsiteX6" fmla="*/ 1090612 w 1090612"/>
              <a:gd name="connsiteY6" fmla="*/ 0 h 335756"/>
              <a:gd name="connsiteX7" fmla="*/ 1083468 w 1090612"/>
              <a:gd name="connsiteY7" fmla="*/ 159544 h 335756"/>
              <a:gd name="connsiteX8" fmla="*/ 790575 w 1090612"/>
              <a:gd name="connsiteY8" fmla="*/ 192881 h 335756"/>
              <a:gd name="connsiteX9" fmla="*/ 428625 w 1090612"/>
              <a:gd name="connsiteY9" fmla="*/ 25003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0612" h="335756">
                <a:moveTo>
                  <a:pt x="428625" y="250031"/>
                </a:moveTo>
                <a:lnTo>
                  <a:pt x="0" y="335756"/>
                </a:lnTo>
                <a:lnTo>
                  <a:pt x="7143" y="157163"/>
                </a:lnTo>
                <a:lnTo>
                  <a:pt x="240506" y="121444"/>
                </a:lnTo>
                <a:lnTo>
                  <a:pt x="514350" y="78581"/>
                </a:lnTo>
                <a:lnTo>
                  <a:pt x="792956" y="35719"/>
                </a:lnTo>
                <a:lnTo>
                  <a:pt x="1090612" y="0"/>
                </a:lnTo>
                <a:lnTo>
                  <a:pt x="1083468" y="159544"/>
                </a:lnTo>
                <a:lnTo>
                  <a:pt x="790575" y="192881"/>
                </a:lnTo>
                <a:lnTo>
                  <a:pt x="428625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5C2D622-D74F-44C0-B3DF-BAF7E92BD543}"/>
              </a:ext>
            </a:extLst>
          </p:cNvPr>
          <p:cNvSpPr/>
          <p:nvPr/>
        </p:nvSpPr>
        <p:spPr>
          <a:xfrm rot="16200000">
            <a:off x="5393532" y="4121944"/>
            <a:ext cx="2319337" cy="1216025"/>
          </a:xfrm>
          <a:custGeom>
            <a:avLst/>
            <a:gdLst>
              <a:gd name="connsiteX0" fmla="*/ 1076325 w 2319338"/>
              <a:gd name="connsiteY0" fmla="*/ 569119 h 1216819"/>
              <a:gd name="connsiteX1" fmla="*/ 1245394 w 2319338"/>
              <a:gd name="connsiteY1" fmla="*/ 628650 h 1216819"/>
              <a:gd name="connsiteX2" fmla="*/ 1390650 w 2319338"/>
              <a:gd name="connsiteY2" fmla="*/ 676275 h 1216819"/>
              <a:gd name="connsiteX3" fmla="*/ 1516857 w 2319338"/>
              <a:gd name="connsiteY3" fmla="*/ 714375 h 1216819"/>
              <a:gd name="connsiteX4" fmla="*/ 1678782 w 2319338"/>
              <a:gd name="connsiteY4" fmla="*/ 757238 h 1216819"/>
              <a:gd name="connsiteX5" fmla="*/ 1800225 w 2319338"/>
              <a:gd name="connsiteY5" fmla="*/ 788194 h 1216819"/>
              <a:gd name="connsiteX6" fmla="*/ 1959769 w 2319338"/>
              <a:gd name="connsiteY6" fmla="*/ 823913 h 1216819"/>
              <a:gd name="connsiteX7" fmla="*/ 2083594 w 2319338"/>
              <a:gd name="connsiteY7" fmla="*/ 852488 h 1216819"/>
              <a:gd name="connsiteX8" fmla="*/ 2159794 w 2319338"/>
              <a:gd name="connsiteY8" fmla="*/ 866775 h 1216819"/>
              <a:gd name="connsiteX9" fmla="*/ 2219325 w 2319338"/>
              <a:gd name="connsiteY9" fmla="*/ 876300 h 1216819"/>
              <a:gd name="connsiteX10" fmla="*/ 2264569 w 2319338"/>
              <a:gd name="connsiteY10" fmla="*/ 878682 h 1216819"/>
              <a:gd name="connsiteX11" fmla="*/ 2283619 w 2319338"/>
              <a:gd name="connsiteY11" fmla="*/ 871538 h 1216819"/>
              <a:gd name="connsiteX12" fmla="*/ 2319338 w 2319338"/>
              <a:gd name="connsiteY12" fmla="*/ 823913 h 1216819"/>
              <a:gd name="connsiteX13" fmla="*/ 2140744 w 2319338"/>
              <a:gd name="connsiteY13" fmla="*/ 1216819 h 1216819"/>
              <a:gd name="connsiteX14" fmla="*/ 2112169 w 2319338"/>
              <a:gd name="connsiteY14" fmla="*/ 1190625 h 1216819"/>
              <a:gd name="connsiteX15" fmla="*/ 2057400 w 2319338"/>
              <a:gd name="connsiteY15" fmla="*/ 1135857 h 1216819"/>
              <a:gd name="connsiteX16" fmla="*/ 2016919 w 2319338"/>
              <a:gd name="connsiteY16" fmla="*/ 1102519 h 1216819"/>
              <a:gd name="connsiteX17" fmla="*/ 1957388 w 2319338"/>
              <a:gd name="connsiteY17" fmla="*/ 1083469 h 1216819"/>
              <a:gd name="connsiteX18" fmla="*/ 1702594 w 2319338"/>
              <a:gd name="connsiteY18" fmla="*/ 1009650 h 1216819"/>
              <a:gd name="connsiteX19" fmla="*/ 1421607 w 2319338"/>
              <a:gd name="connsiteY19" fmla="*/ 921544 h 1216819"/>
              <a:gd name="connsiteX20" fmla="*/ 1173957 w 2319338"/>
              <a:gd name="connsiteY20" fmla="*/ 840582 h 1216819"/>
              <a:gd name="connsiteX21" fmla="*/ 923925 w 2319338"/>
              <a:gd name="connsiteY21" fmla="*/ 750094 h 1216819"/>
              <a:gd name="connsiteX22" fmla="*/ 726282 w 2319338"/>
              <a:gd name="connsiteY22" fmla="*/ 673894 h 1216819"/>
              <a:gd name="connsiteX23" fmla="*/ 569119 w 2319338"/>
              <a:gd name="connsiteY23" fmla="*/ 604838 h 1216819"/>
              <a:gd name="connsiteX24" fmla="*/ 473869 w 2319338"/>
              <a:gd name="connsiteY24" fmla="*/ 554832 h 1216819"/>
              <a:gd name="connsiteX25" fmla="*/ 385763 w 2319338"/>
              <a:gd name="connsiteY25" fmla="*/ 500063 h 1216819"/>
              <a:gd name="connsiteX26" fmla="*/ 285750 w 2319338"/>
              <a:gd name="connsiteY26" fmla="*/ 433388 h 1216819"/>
              <a:gd name="connsiteX27" fmla="*/ 202407 w 2319338"/>
              <a:gd name="connsiteY27" fmla="*/ 371475 h 1216819"/>
              <a:gd name="connsiteX28" fmla="*/ 166688 w 2319338"/>
              <a:gd name="connsiteY28" fmla="*/ 335757 h 1216819"/>
              <a:gd name="connsiteX29" fmla="*/ 107157 w 2319338"/>
              <a:gd name="connsiteY29" fmla="*/ 278607 h 1216819"/>
              <a:gd name="connsiteX30" fmla="*/ 76200 w 2319338"/>
              <a:gd name="connsiteY30" fmla="*/ 245269 h 1216819"/>
              <a:gd name="connsiteX31" fmla="*/ 45244 w 2319338"/>
              <a:gd name="connsiteY31" fmla="*/ 204788 h 1216819"/>
              <a:gd name="connsiteX32" fmla="*/ 23813 w 2319338"/>
              <a:gd name="connsiteY32" fmla="*/ 164307 h 1216819"/>
              <a:gd name="connsiteX33" fmla="*/ 7144 w 2319338"/>
              <a:gd name="connsiteY33" fmla="*/ 111919 h 1216819"/>
              <a:gd name="connsiteX34" fmla="*/ 0 w 2319338"/>
              <a:gd name="connsiteY34" fmla="*/ 78582 h 1216819"/>
              <a:gd name="connsiteX35" fmla="*/ 4763 w 2319338"/>
              <a:gd name="connsiteY35" fmla="*/ 52388 h 1216819"/>
              <a:gd name="connsiteX36" fmla="*/ 14288 w 2319338"/>
              <a:gd name="connsiteY36" fmla="*/ 30957 h 1216819"/>
              <a:gd name="connsiteX37" fmla="*/ 38100 w 2319338"/>
              <a:gd name="connsiteY37" fmla="*/ 14288 h 1216819"/>
              <a:gd name="connsiteX38" fmla="*/ 88107 w 2319338"/>
              <a:gd name="connsiteY38" fmla="*/ 4763 h 1216819"/>
              <a:gd name="connsiteX39" fmla="*/ 133350 w 2319338"/>
              <a:gd name="connsiteY39" fmla="*/ 0 h 1216819"/>
              <a:gd name="connsiteX40" fmla="*/ 490538 w 2319338"/>
              <a:gd name="connsiteY40" fmla="*/ 200025 h 1216819"/>
              <a:gd name="connsiteX41" fmla="*/ 519113 w 2319338"/>
              <a:gd name="connsiteY41" fmla="*/ 238125 h 1216819"/>
              <a:gd name="connsiteX42" fmla="*/ 557213 w 2319338"/>
              <a:gd name="connsiteY42" fmla="*/ 276225 h 1216819"/>
              <a:gd name="connsiteX43" fmla="*/ 595313 w 2319338"/>
              <a:gd name="connsiteY43" fmla="*/ 316707 h 1216819"/>
              <a:gd name="connsiteX44" fmla="*/ 650082 w 2319338"/>
              <a:gd name="connsiteY44" fmla="*/ 359569 h 1216819"/>
              <a:gd name="connsiteX45" fmla="*/ 721519 w 2319338"/>
              <a:gd name="connsiteY45" fmla="*/ 407194 h 1216819"/>
              <a:gd name="connsiteX46" fmla="*/ 804863 w 2319338"/>
              <a:gd name="connsiteY46" fmla="*/ 452438 h 1216819"/>
              <a:gd name="connsiteX47" fmla="*/ 914400 w 2319338"/>
              <a:gd name="connsiteY47" fmla="*/ 504825 h 1216819"/>
              <a:gd name="connsiteX48" fmla="*/ 1076325 w 2319338"/>
              <a:gd name="connsiteY48" fmla="*/ 569119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19338" h="1216819">
                <a:moveTo>
                  <a:pt x="1076325" y="569119"/>
                </a:moveTo>
                <a:lnTo>
                  <a:pt x="1245394" y="628650"/>
                </a:lnTo>
                <a:lnTo>
                  <a:pt x="1390650" y="676275"/>
                </a:lnTo>
                <a:lnTo>
                  <a:pt x="1516857" y="714375"/>
                </a:lnTo>
                <a:lnTo>
                  <a:pt x="1678782" y="757238"/>
                </a:lnTo>
                <a:lnTo>
                  <a:pt x="1800225" y="788194"/>
                </a:lnTo>
                <a:lnTo>
                  <a:pt x="1959769" y="823913"/>
                </a:lnTo>
                <a:lnTo>
                  <a:pt x="2083594" y="852488"/>
                </a:lnTo>
                <a:lnTo>
                  <a:pt x="2159794" y="866775"/>
                </a:lnTo>
                <a:lnTo>
                  <a:pt x="2219325" y="876300"/>
                </a:lnTo>
                <a:lnTo>
                  <a:pt x="2264569" y="878682"/>
                </a:lnTo>
                <a:lnTo>
                  <a:pt x="2283619" y="871538"/>
                </a:lnTo>
                <a:lnTo>
                  <a:pt x="2319338" y="823913"/>
                </a:lnTo>
                <a:lnTo>
                  <a:pt x="2140744" y="1216819"/>
                </a:lnTo>
                <a:lnTo>
                  <a:pt x="2112169" y="1190625"/>
                </a:lnTo>
                <a:lnTo>
                  <a:pt x="2057400" y="1135857"/>
                </a:lnTo>
                <a:lnTo>
                  <a:pt x="2016919" y="1102519"/>
                </a:lnTo>
                <a:lnTo>
                  <a:pt x="1957388" y="1083469"/>
                </a:lnTo>
                <a:lnTo>
                  <a:pt x="1702594" y="1009650"/>
                </a:lnTo>
                <a:lnTo>
                  <a:pt x="1421607" y="921544"/>
                </a:lnTo>
                <a:lnTo>
                  <a:pt x="1173957" y="840582"/>
                </a:lnTo>
                <a:lnTo>
                  <a:pt x="923925" y="750094"/>
                </a:lnTo>
                <a:lnTo>
                  <a:pt x="726282" y="673894"/>
                </a:lnTo>
                <a:lnTo>
                  <a:pt x="569119" y="604838"/>
                </a:lnTo>
                <a:lnTo>
                  <a:pt x="473869" y="554832"/>
                </a:lnTo>
                <a:lnTo>
                  <a:pt x="385763" y="500063"/>
                </a:lnTo>
                <a:lnTo>
                  <a:pt x="285750" y="433388"/>
                </a:lnTo>
                <a:lnTo>
                  <a:pt x="202407" y="371475"/>
                </a:lnTo>
                <a:lnTo>
                  <a:pt x="166688" y="335757"/>
                </a:lnTo>
                <a:lnTo>
                  <a:pt x="107157" y="278607"/>
                </a:lnTo>
                <a:lnTo>
                  <a:pt x="76200" y="245269"/>
                </a:lnTo>
                <a:lnTo>
                  <a:pt x="45244" y="204788"/>
                </a:lnTo>
                <a:lnTo>
                  <a:pt x="23813" y="164307"/>
                </a:lnTo>
                <a:lnTo>
                  <a:pt x="7144" y="111919"/>
                </a:lnTo>
                <a:lnTo>
                  <a:pt x="0" y="78582"/>
                </a:lnTo>
                <a:lnTo>
                  <a:pt x="4763" y="52388"/>
                </a:lnTo>
                <a:lnTo>
                  <a:pt x="14288" y="30957"/>
                </a:lnTo>
                <a:lnTo>
                  <a:pt x="38100" y="14288"/>
                </a:lnTo>
                <a:lnTo>
                  <a:pt x="88107" y="4763"/>
                </a:lnTo>
                <a:lnTo>
                  <a:pt x="133350" y="0"/>
                </a:lnTo>
                <a:lnTo>
                  <a:pt x="490538" y="200025"/>
                </a:lnTo>
                <a:lnTo>
                  <a:pt x="519113" y="238125"/>
                </a:lnTo>
                <a:lnTo>
                  <a:pt x="557213" y="276225"/>
                </a:lnTo>
                <a:lnTo>
                  <a:pt x="595313" y="316707"/>
                </a:lnTo>
                <a:lnTo>
                  <a:pt x="650082" y="359569"/>
                </a:lnTo>
                <a:lnTo>
                  <a:pt x="721519" y="407194"/>
                </a:lnTo>
                <a:lnTo>
                  <a:pt x="804863" y="452438"/>
                </a:lnTo>
                <a:lnTo>
                  <a:pt x="914400" y="504825"/>
                </a:lnTo>
                <a:lnTo>
                  <a:pt x="1076325" y="569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0D5220E-B330-4DFE-85F4-85C2AEF15F25}"/>
              </a:ext>
            </a:extLst>
          </p:cNvPr>
          <p:cNvSpPr/>
          <p:nvPr/>
        </p:nvSpPr>
        <p:spPr>
          <a:xfrm>
            <a:off x="5557838" y="5310188"/>
            <a:ext cx="660400" cy="482600"/>
          </a:xfrm>
          <a:custGeom>
            <a:avLst/>
            <a:gdLst>
              <a:gd name="connsiteX0" fmla="*/ 197643 w 659606"/>
              <a:gd name="connsiteY0" fmla="*/ 69056 h 483393"/>
              <a:gd name="connsiteX1" fmla="*/ 307181 w 659606"/>
              <a:gd name="connsiteY1" fmla="*/ 107156 h 483393"/>
              <a:gd name="connsiteX2" fmla="*/ 340518 w 659606"/>
              <a:gd name="connsiteY2" fmla="*/ 116681 h 483393"/>
              <a:gd name="connsiteX3" fmla="*/ 376237 w 659606"/>
              <a:gd name="connsiteY3" fmla="*/ 121443 h 483393"/>
              <a:gd name="connsiteX4" fmla="*/ 428625 w 659606"/>
              <a:gd name="connsiteY4" fmla="*/ 126206 h 483393"/>
              <a:gd name="connsiteX5" fmla="*/ 454818 w 659606"/>
              <a:gd name="connsiteY5" fmla="*/ 126206 h 483393"/>
              <a:gd name="connsiteX6" fmla="*/ 497681 w 659606"/>
              <a:gd name="connsiteY6" fmla="*/ 123825 h 483393"/>
              <a:gd name="connsiteX7" fmla="*/ 535781 w 659606"/>
              <a:gd name="connsiteY7" fmla="*/ 114300 h 483393"/>
              <a:gd name="connsiteX8" fmla="*/ 659606 w 659606"/>
              <a:gd name="connsiteY8" fmla="*/ 47625 h 483393"/>
              <a:gd name="connsiteX9" fmla="*/ 404812 w 659606"/>
              <a:gd name="connsiteY9" fmla="*/ 483393 h 483393"/>
              <a:gd name="connsiteX10" fmla="*/ 385762 w 659606"/>
              <a:gd name="connsiteY10" fmla="*/ 454818 h 483393"/>
              <a:gd name="connsiteX11" fmla="*/ 371475 w 659606"/>
              <a:gd name="connsiteY11" fmla="*/ 416718 h 483393"/>
              <a:gd name="connsiteX12" fmla="*/ 338137 w 659606"/>
              <a:gd name="connsiteY12" fmla="*/ 361950 h 483393"/>
              <a:gd name="connsiteX13" fmla="*/ 304800 w 659606"/>
              <a:gd name="connsiteY13" fmla="*/ 314325 h 483393"/>
              <a:gd name="connsiteX14" fmla="*/ 269081 w 659606"/>
              <a:gd name="connsiteY14" fmla="*/ 271462 h 483393"/>
              <a:gd name="connsiteX15" fmla="*/ 221456 w 659606"/>
              <a:gd name="connsiteY15" fmla="*/ 221456 h 483393"/>
              <a:gd name="connsiteX16" fmla="*/ 157162 w 659606"/>
              <a:gd name="connsiteY16" fmla="*/ 164306 h 483393"/>
              <a:gd name="connsiteX17" fmla="*/ 111918 w 659606"/>
              <a:gd name="connsiteY17" fmla="*/ 130968 h 483393"/>
              <a:gd name="connsiteX18" fmla="*/ 64293 w 659606"/>
              <a:gd name="connsiteY18" fmla="*/ 100012 h 483393"/>
              <a:gd name="connsiteX19" fmla="*/ 21431 w 659606"/>
              <a:gd name="connsiteY19" fmla="*/ 73818 h 483393"/>
              <a:gd name="connsiteX20" fmla="*/ 11906 w 659606"/>
              <a:gd name="connsiteY20" fmla="*/ 64293 h 483393"/>
              <a:gd name="connsiteX21" fmla="*/ 0 w 659606"/>
              <a:gd name="connsiteY21" fmla="*/ 47625 h 483393"/>
              <a:gd name="connsiteX22" fmla="*/ 0 w 659606"/>
              <a:gd name="connsiteY22" fmla="*/ 19050 h 483393"/>
              <a:gd name="connsiteX23" fmla="*/ 4762 w 659606"/>
              <a:gd name="connsiteY23" fmla="*/ 4762 h 483393"/>
              <a:gd name="connsiteX24" fmla="*/ 19050 w 659606"/>
              <a:gd name="connsiteY24" fmla="*/ 0 h 483393"/>
              <a:gd name="connsiteX25" fmla="*/ 47625 w 659606"/>
              <a:gd name="connsiteY25" fmla="*/ 9525 h 483393"/>
              <a:gd name="connsiteX26" fmla="*/ 197643 w 659606"/>
              <a:gd name="connsiteY26" fmla="*/ 69056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59606" h="483393">
                <a:moveTo>
                  <a:pt x="197643" y="69056"/>
                </a:moveTo>
                <a:lnTo>
                  <a:pt x="307181" y="107156"/>
                </a:lnTo>
                <a:lnTo>
                  <a:pt x="340518" y="116681"/>
                </a:lnTo>
                <a:lnTo>
                  <a:pt x="376237" y="121443"/>
                </a:lnTo>
                <a:lnTo>
                  <a:pt x="428625" y="126206"/>
                </a:lnTo>
                <a:lnTo>
                  <a:pt x="454818" y="126206"/>
                </a:lnTo>
                <a:lnTo>
                  <a:pt x="497681" y="123825"/>
                </a:lnTo>
                <a:lnTo>
                  <a:pt x="535781" y="114300"/>
                </a:lnTo>
                <a:lnTo>
                  <a:pt x="659606" y="47625"/>
                </a:lnTo>
                <a:lnTo>
                  <a:pt x="404812" y="483393"/>
                </a:lnTo>
                <a:lnTo>
                  <a:pt x="385762" y="454818"/>
                </a:lnTo>
                <a:lnTo>
                  <a:pt x="371475" y="416718"/>
                </a:lnTo>
                <a:lnTo>
                  <a:pt x="338137" y="361950"/>
                </a:lnTo>
                <a:lnTo>
                  <a:pt x="304800" y="314325"/>
                </a:lnTo>
                <a:lnTo>
                  <a:pt x="269081" y="271462"/>
                </a:lnTo>
                <a:lnTo>
                  <a:pt x="221456" y="221456"/>
                </a:lnTo>
                <a:lnTo>
                  <a:pt x="157162" y="164306"/>
                </a:lnTo>
                <a:lnTo>
                  <a:pt x="111918" y="130968"/>
                </a:lnTo>
                <a:lnTo>
                  <a:pt x="64293" y="100012"/>
                </a:lnTo>
                <a:lnTo>
                  <a:pt x="21431" y="73818"/>
                </a:lnTo>
                <a:lnTo>
                  <a:pt x="11906" y="64293"/>
                </a:lnTo>
                <a:lnTo>
                  <a:pt x="0" y="47625"/>
                </a:lnTo>
                <a:lnTo>
                  <a:pt x="0" y="19050"/>
                </a:lnTo>
                <a:lnTo>
                  <a:pt x="4762" y="4762"/>
                </a:lnTo>
                <a:lnTo>
                  <a:pt x="19050" y="0"/>
                </a:lnTo>
                <a:lnTo>
                  <a:pt x="47625" y="9525"/>
                </a:lnTo>
                <a:lnTo>
                  <a:pt x="197643" y="690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56F2A87-1A22-4086-AA0A-A47E640601D4}"/>
              </a:ext>
            </a:extLst>
          </p:cNvPr>
          <p:cNvSpPr/>
          <p:nvPr/>
        </p:nvSpPr>
        <p:spPr>
          <a:xfrm rot="16200000">
            <a:off x="4122738" y="3379787"/>
            <a:ext cx="2706688" cy="1490663"/>
          </a:xfrm>
          <a:custGeom>
            <a:avLst/>
            <a:gdLst>
              <a:gd name="connsiteX0" fmla="*/ 1357433 w 2707139"/>
              <a:gd name="connsiteY0" fmla="*/ 1112735 h 1491373"/>
              <a:gd name="connsiteX1" fmla="*/ 1202886 w 2707139"/>
              <a:gd name="connsiteY1" fmla="*/ 1035461 h 1491373"/>
              <a:gd name="connsiteX2" fmla="*/ 1066370 w 2707139"/>
              <a:gd name="connsiteY2" fmla="*/ 958188 h 1491373"/>
              <a:gd name="connsiteX3" fmla="*/ 958188 w 2707139"/>
              <a:gd name="connsiteY3" fmla="*/ 891218 h 1491373"/>
              <a:gd name="connsiteX4" fmla="*/ 850005 w 2707139"/>
              <a:gd name="connsiteY4" fmla="*/ 824248 h 1491373"/>
              <a:gd name="connsiteX5" fmla="*/ 757277 w 2707139"/>
              <a:gd name="connsiteY5" fmla="*/ 759853 h 1491373"/>
              <a:gd name="connsiteX6" fmla="*/ 649095 w 2707139"/>
              <a:gd name="connsiteY6" fmla="*/ 677429 h 1491373"/>
              <a:gd name="connsiteX7" fmla="*/ 553791 w 2707139"/>
              <a:gd name="connsiteY7" fmla="*/ 602731 h 1491373"/>
              <a:gd name="connsiteX8" fmla="*/ 453336 w 2707139"/>
              <a:gd name="connsiteY8" fmla="*/ 517731 h 1491373"/>
              <a:gd name="connsiteX9" fmla="*/ 350305 w 2707139"/>
              <a:gd name="connsiteY9" fmla="*/ 425003 h 1491373"/>
              <a:gd name="connsiteX10" fmla="*/ 242122 w 2707139"/>
              <a:gd name="connsiteY10" fmla="*/ 316820 h 1491373"/>
              <a:gd name="connsiteX11" fmla="*/ 149394 w 2707139"/>
              <a:gd name="connsiteY11" fmla="*/ 216365 h 1491373"/>
              <a:gd name="connsiteX12" fmla="*/ 59242 w 2707139"/>
              <a:gd name="connsiteY12" fmla="*/ 113334 h 1491373"/>
              <a:gd name="connsiteX13" fmla="*/ 20606 w 2707139"/>
              <a:gd name="connsiteY13" fmla="*/ 72122 h 1491373"/>
              <a:gd name="connsiteX14" fmla="*/ 5151 w 2707139"/>
              <a:gd name="connsiteY14" fmla="*/ 48940 h 1491373"/>
              <a:gd name="connsiteX15" fmla="*/ 0 w 2707139"/>
              <a:gd name="connsiteY15" fmla="*/ 20606 h 1491373"/>
              <a:gd name="connsiteX16" fmla="*/ 5151 w 2707139"/>
              <a:gd name="connsiteY16" fmla="*/ 2576 h 1491373"/>
              <a:gd name="connsiteX17" fmla="*/ 20606 w 2707139"/>
              <a:gd name="connsiteY17" fmla="*/ 0 h 1491373"/>
              <a:gd name="connsiteX18" fmla="*/ 43788 w 2707139"/>
              <a:gd name="connsiteY18" fmla="*/ 2576 h 1491373"/>
              <a:gd name="connsiteX19" fmla="*/ 77273 w 2707139"/>
              <a:gd name="connsiteY19" fmla="*/ 23182 h 1491373"/>
              <a:gd name="connsiteX20" fmla="*/ 188031 w 2707139"/>
              <a:gd name="connsiteY20" fmla="*/ 121061 h 1491373"/>
              <a:gd name="connsiteX21" fmla="*/ 265304 w 2707139"/>
              <a:gd name="connsiteY21" fmla="*/ 190607 h 1491373"/>
              <a:gd name="connsiteX22" fmla="*/ 370911 w 2707139"/>
              <a:gd name="connsiteY22" fmla="*/ 275608 h 1491373"/>
              <a:gd name="connsiteX23" fmla="*/ 473942 w 2707139"/>
              <a:gd name="connsiteY23" fmla="*/ 355457 h 1491373"/>
              <a:gd name="connsiteX24" fmla="*/ 558943 w 2707139"/>
              <a:gd name="connsiteY24" fmla="*/ 422427 h 1491373"/>
              <a:gd name="connsiteX25" fmla="*/ 654246 w 2707139"/>
              <a:gd name="connsiteY25" fmla="*/ 491973 h 1491373"/>
              <a:gd name="connsiteX26" fmla="*/ 746974 w 2707139"/>
              <a:gd name="connsiteY26" fmla="*/ 556367 h 1491373"/>
              <a:gd name="connsiteX27" fmla="*/ 834551 w 2707139"/>
              <a:gd name="connsiteY27" fmla="*/ 613034 h 1491373"/>
              <a:gd name="connsiteX28" fmla="*/ 911824 w 2707139"/>
              <a:gd name="connsiteY28" fmla="*/ 661974 h 1491373"/>
              <a:gd name="connsiteX29" fmla="*/ 968491 w 2707139"/>
              <a:gd name="connsiteY29" fmla="*/ 690308 h 1491373"/>
              <a:gd name="connsiteX30" fmla="*/ 1058643 w 2707139"/>
              <a:gd name="connsiteY30" fmla="*/ 736672 h 1491373"/>
              <a:gd name="connsiteX31" fmla="*/ 1171977 w 2707139"/>
              <a:gd name="connsiteY31" fmla="*/ 793339 h 1491373"/>
              <a:gd name="connsiteX32" fmla="*/ 1300766 w 2707139"/>
              <a:gd name="connsiteY32" fmla="*/ 855157 h 1491373"/>
              <a:gd name="connsiteX33" fmla="*/ 1429554 w 2707139"/>
              <a:gd name="connsiteY33" fmla="*/ 911824 h 1491373"/>
              <a:gd name="connsiteX34" fmla="*/ 1548040 w 2707139"/>
              <a:gd name="connsiteY34" fmla="*/ 960764 h 1491373"/>
              <a:gd name="connsiteX35" fmla="*/ 1651071 w 2707139"/>
              <a:gd name="connsiteY35" fmla="*/ 999401 h 1491373"/>
              <a:gd name="connsiteX36" fmla="*/ 1766981 w 2707139"/>
              <a:gd name="connsiteY36" fmla="*/ 1043189 h 1491373"/>
              <a:gd name="connsiteX37" fmla="*/ 1947285 w 2707139"/>
              <a:gd name="connsiteY37" fmla="*/ 1102432 h 1491373"/>
              <a:gd name="connsiteX38" fmla="*/ 2060619 w 2707139"/>
              <a:gd name="connsiteY38" fmla="*/ 1125613 h 1491373"/>
              <a:gd name="connsiteX39" fmla="*/ 2240923 w 2707139"/>
              <a:gd name="connsiteY39" fmla="*/ 1161674 h 1491373"/>
              <a:gd name="connsiteX40" fmla="*/ 2310469 w 2707139"/>
              <a:gd name="connsiteY40" fmla="*/ 1171977 h 1491373"/>
              <a:gd name="connsiteX41" fmla="*/ 2364561 w 2707139"/>
              <a:gd name="connsiteY41" fmla="*/ 1177129 h 1491373"/>
              <a:gd name="connsiteX42" fmla="*/ 2416076 w 2707139"/>
              <a:gd name="connsiteY42" fmla="*/ 1177129 h 1491373"/>
              <a:gd name="connsiteX43" fmla="*/ 2472743 w 2707139"/>
              <a:gd name="connsiteY43" fmla="*/ 1169402 h 1491373"/>
              <a:gd name="connsiteX44" fmla="*/ 2555168 w 2707139"/>
              <a:gd name="connsiteY44" fmla="*/ 1141068 h 1491373"/>
              <a:gd name="connsiteX45" fmla="*/ 2616987 w 2707139"/>
              <a:gd name="connsiteY45" fmla="*/ 1110159 h 1491373"/>
              <a:gd name="connsiteX46" fmla="*/ 2645320 w 2707139"/>
              <a:gd name="connsiteY46" fmla="*/ 1089553 h 1491373"/>
              <a:gd name="connsiteX47" fmla="*/ 2663351 w 2707139"/>
              <a:gd name="connsiteY47" fmla="*/ 1086977 h 1491373"/>
              <a:gd name="connsiteX48" fmla="*/ 2689108 w 2707139"/>
              <a:gd name="connsiteY48" fmla="*/ 1092128 h 1491373"/>
              <a:gd name="connsiteX49" fmla="*/ 2704563 w 2707139"/>
              <a:gd name="connsiteY49" fmla="*/ 1110159 h 1491373"/>
              <a:gd name="connsiteX50" fmla="*/ 2707139 w 2707139"/>
              <a:gd name="connsiteY50" fmla="*/ 1130765 h 1491373"/>
              <a:gd name="connsiteX51" fmla="*/ 2683957 w 2707139"/>
              <a:gd name="connsiteY51" fmla="*/ 1182281 h 1491373"/>
              <a:gd name="connsiteX52" fmla="*/ 2611835 w 2707139"/>
              <a:gd name="connsiteY52" fmla="*/ 1303342 h 1491373"/>
              <a:gd name="connsiteX53" fmla="*/ 2524259 w 2707139"/>
              <a:gd name="connsiteY53" fmla="*/ 1432131 h 1491373"/>
              <a:gd name="connsiteX54" fmla="*/ 2493349 w 2707139"/>
              <a:gd name="connsiteY54" fmla="*/ 1468192 h 1491373"/>
              <a:gd name="connsiteX55" fmla="*/ 2467592 w 2707139"/>
              <a:gd name="connsiteY55" fmla="*/ 1486222 h 1491373"/>
              <a:gd name="connsiteX56" fmla="*/ 2436682 w 2707139"/>
              <a:gd name="connsiteY56" fmla="*/ 1491373 h 1491373"/>
              <a:gd name="connsiteX57" fmla="*/ 2392894 w 2707139"/>
              <a:gd name="connsiteY57" fmla="*/ 1488798 h 1491373"/>
              <a:gd name="connsiteX58" fmla="*/ 2356833 w 2707139"/>
              <a:gd name="connsiteY58" fmla="*/ 1478495 h 1491373"/>
              <a:gd name="connsiteX59" fmla="*/ 2310469 w 2707139"/>
              <a:gd name="connsiteY59" fmla="*/ 1455313 h 1491373"/>
              <a:gd name="connsiteX60" fmla="*/ 2251227 w 2707139"/>
              <a:gd name="connsiteY60" fmla="*/ 1421828 h 1491373"/>
              <a:gd name="connsiteX61" fmla="*/ 2189408 w 2707139"/>
              <a:gd name="connsiteY61" fmla="*/ 1398646 h 1491373"/>
              <a:gd name="connsiteX62" fmla="*/ 2086377 w 2707139"/>
              <a:gd name="connsiteY62" fmla="*/ 1372888 h 1491373"/>
              <a:gd name="connsiteX63" fmla="*/ 1973043 w 2707139"/>
              <a:gd name="connsiteY63" fmla="*/ 1349706 h 1491373"/>
              <a:gd name="connsiteX64" fmla="*/ 1805618 w 2707139"/>
              <a:gd name="connsiteY64" fmla="*/ 1290463 h 1491373"/>
              <a:gd name="connsiteX65" fmla="*/ 1622738 w 2707139"/>
              <a:gd name="connsiteY65" fmla="*/ 1223493 h 1491373"/>
              <a:gd name="connsiteX66" fmla="*/ 1493949 w 2707139"/>
              <a:gd name="connsiteY66" fmla="*/ 1169402 h 1491373"/>
              <a:gd name="connsiteX67" fmla="*/ 1357433 w 2707139"/>
              <a:gd name="connsiteY67" fmla="*/ 1112735 h 1491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707139" h="1491373">
                <a:moveTo>
                  <a:pt x="1357433" y="1112735"/>
                </a:moveTo>
                <a:lnTo>
                  <a:pt x="1202886" y="1035461"/>
                </a:lnTo>
                <a:lnTo>
                  <a:pt x="1066370" y="958188"/>
                </a:lnTo>
                <a:lnTo>
                  <a:pt x="958188" y="891218"/>
                </a:lnTo>
                <a:lnTo>
                  <a:pt x="850005" y="824248"/>
                </a:lnTo>
                <a:lnTo>
                  <a:pt x="757277" y="759853"/>
                </a:lnTo>
                <a:lnTo>
                  <a:pt x="649095" y="677429"/>
                </a:lnTo>
                <a:lnTo>
                  <a:pt x="553791" y="602731"/>
                </a:lnTo>
                <a:lnTo>
                  <a:pt x="453336" y="517731"/>
                </a:lnTo>
                <a:lnTo>
                  <a:pt x="350305" y="425003"/>
                </a:lnTo>
                <a:lnTo>
                  <a:pt x="242122" y="316820"/>
                </a:lnTo>
                <a:lnTo>
                  <a:pt x="149394" y="216365"/>
                </a:lnTo>
                <a:lnTo>
                  <a:pt x="59242" y="113334"/>
                </a:lnTo>
                <a:lnTo>
                  <a:pt x="20606" y="72122"/>
                </a:lnTo>
                <a:lnTo>
                  <a:pt x="5151" y="48940"/>
                </a:lnTo>
                <a:lnTo>
                  <a:pt x="0" y="20606"/>
                </a:lnTo>
                <a:lnTo>
                  <a:pt x="5151" y="2576"/>
                </a:lnTo>
                <a:lnTo>
                  <a:pt x="20606" y="0"/>
                </a:lnTo>
                <a:lnTo>
                  <a:pt x="43788" y="2576"/>
                </a:lnTo>
                <a:lnTo>
                  <a:pt x="77273" y="23182"/>
                </a:lnTo>
                <a:lnTo>
                  <a:pt x="188031" y="121061"/>
                </a:lnTo>
                <a:lnTo>
                  <a:pt x="265304" y="190607"/>
                </a:lnTo>
                <a:lnTo>
                  <a:pt x="370911" y="275608"/>
                </a:lnTo>
                <a:lnTo>
                  <a:pt x="473942" y="355457"/>
                </a:lnTo>
                <a:lnTo>
                  <a:pt x="558943" y="422427"/>
                </a:lnTo>
                <a:lnTo>
                  <a:pt x="654246" y="491973"/>
                </a:lnTo>
                <a:lnTo>
                  <a:pt x="746974" y="556367"/>
                </a:lnTo>
                <a:lnTo>
                  <a:pt x="834551" y="613034"/>
                </a:lnTo>
                <a:lnTo>
                  <a:pt x="911824" y="661974"/>
                </a:lnTo>
                <a:lnTo>
                  <a:pt x="968491" y="690308"/>
                </a:lnTo>
                <a:lnTo>
                  <a:pt x="1058643" y="736672"/>
                </a:lnTo>
                <a:lnTo>
                  <a:pt x="1171977" y="793339"/>
                </a:lnTo>
                <a:lnTo>
                  <a:pt x="1300766" y="855157"/>
                </a:lnTo>
                <a:lnTo>
                  <a:pt x="1429554" y="911824"/>
                </a:lnTo>
                <a:lnTo>
                  <a:pt x="1548040" y="960764"/>
                </a:lnTo>
                <a:lnTo>
                  <a:pt x="1651071" y="999401"/>
                </a:lnTo>
                <a:lnTo>
                  <a:pt x="1766981" y="1043189"/>
                </a:lnTo>
                <a:lnTo>
                  <a:pt x="1947285" y="1102432"/>
                </a:lnTo>
                <a:lnTo>
                  <a:pt x="2060619" y="1125613"/>
                </a:lnTo>
                <a:lnTo>
                  <a:pt x="2240923" y="1161674"/>
                </a:lnTo>
                <a:lnTo>
                  <a:pt x="2310469" y="1171977"/>
                </a:lnTo>
                <a:lnTo>
                  <a:pt x="2364561" y="1177129"/>
                </a:lnTo>
                <a:lnTo>
                  <a:pt x="2416076" y="1177129"/>
                </a:lnTo>
                <a:lnTo>
                  <a:pt x="2472743" y="1169402"/>
                </a:lnTo>
                <a:lnTo>
                  <a:pt x="2555168" y="1141068"/>
                </a:lnTo>
                <a:lnTo>
                  <a:pt x="2616987" y="1110159"/>
                </a:lnTo>
                <a:lnTo>
                  <a:pt x="2645320" y="1089553"/>
                </a:lnTo>
                <a:lnTo>
                  <a:pt x="2663351" y="1086977"/>
                </a:lnTo>
                <a:lnTo>
                  <a:pt x="2689108" y="1092128"/>
                </a:lnTo>
                <a:lnTo>
                  <a:pt x="2704563" y="1110159"/>
                </a:lnTo>
                <a:lnTo>
                  <a:pt x="2707139" y="1130765"/>
                </a:lnTo>
                <a:lnTo>
                  <a:pt x="2683957" y="1182281"/>
                </a:lnTo>
                <a:lnTo>
                  <a:pt x="2611835" y="1303342"/>
                </a:lnTo>
                <a:lnTo>
                  <a:pt x="2524259" y="1432131"/>
                </a:lnTo>
                <a:lnTo>
                  <a:pt x="2493349" y="1468192"/>
                </a:lnTo>
                <a:lnTo>
                  <a:pt x="2467592" y="1486222"/>
                </a:lnTo>
                <a:lnTo>
                  <a:pt x="2436682" y="1491373"/>
                </a:lnTo>
                <a:lnTo>
                  <a:pt x="2392894" y="1488798"/>
                </a:lnTo>
                <a:lnTo>
                  <a:pt x="2356833" y="1478495"/>
                </a:lnTo>
                <a:lnTo>
                  <a:pt x="2310469" y="1455313"/>
                </a:lnTo>
                <a:lnTo>
                  <a:pt x="2251227" y="1421828"/>
                </a:lnTo>
                <a:lnTo>
                  <a:pt x="2189408" y="1398646"/>
                </a:lnTo>
                <a:lnTo>
                  <a:pt x="2086377" y="1372888"/>
                </a:lnTo>
                <a:lnTo>
                  <a:pt x="1973043" y="1349706"/>
                </a:lnTo>
                <a:lnTo>
                  <a:pt x="1805618" y="1290463"/>
                </a:lnTo>
                <a:lnTo>
                  <a:pt x="1622738" y="1223493"/>
                </a:lnTo>
                <a:lnTo>
                  <a:pt x="1493949" y="1169402"/>
                </a:lnTo>
                <a:lnTo>
                  <a:pt x="1357433" y="11127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F1D7484-E557-4FF3-A2F8-3028AE5EC929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470025"/>
            <a:ext cx="4503737" cy="4411663"/>
            <a:chOff x="2852738" y="1630363"/>
            <a:chExt cx="4503737" cy="441166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F7CEA147-3B0A-4F29-B2F2-43025647C25F}"/>
                </a:ext>
              </a:extLst>
            </p:cNvPr>
            <p:cNvSpPr/>
            <p:nvPr/>
          </p:nvSpPr>
          <p:spPr>
            <a:xfrm>
              <a:off x="2852738" y="1662113"/>
              <a:ext cx="1195387" cy="1222375"/>
            </a:xfrm>
            <a:custGeom>
              <a:avLst/>
              <a:gdLst>
                <a:gd name="connsiteX0" fmla="*/ 466725 w 1195387"/>
                <a:gd name="connsiteY0" fmla="*/ 966787 h 1221581"/>
                <a:gd name="connsiteX1" fmla="*/ 302418 w 1195387"/>
                <a:gd name="connsiteY1" fmla="*/ 1073943 h 1221581"/>
                <a:gd name="connsiteX2" fmla="*/ 178593 w 1195387"/>
                <a:gd name="connsiteY2" fmla="*/ 1152525 h 1221581"/>
                <a:gd name="connsiteX3" fmla="*/ 83343 w 1195387"/>
                <a:gd name="connsiteY3" fmla="*/ 1204912 h 1221581"/>
                <a:gd name="connsiteX4" fmla="*/ 47625 w 1195387"/>
                <a:gd name="connsiteY4" fmla="*/ 1219200 h 1221581"/>
                <a:gd name="connsiteX5" fmla="*/ 28575 w 1195387"/>
                <a:gd name="connsiteY5" fmla="*/ 1221581 h 1221581"/>
                <a:gd name="connsiteX6" fmla="*/ 14287 w 1195387"/>
                <a:gd name="connsiteY6" fmla="*/ 1219200 h 1221581"/>
                <a:gd name="connsiteX7" fmla="*/ 2381 w 1195387"/>
                <a:gd name="connsiteY7" fmla="*/ 1212056 h 1221581"/>
                <a:gd name="connsiteX8" fmla="*/ 0 w 1195387"/>
                <a:gd name="connsiteY8" fmla="*/ 1200150 h 1221581"/>
                <a:gd name="connsiteX9" fmla="*/ 4762 w 1195387"/>
                <a:gd name="connsiteY9" fmla="*/ 1176337 h 1221581"/>
                <a:gd name="connsiteX10" fmla="*/ 19050 w 1195387"/>
                <a:gd name="connsiteY10" fmla="*/ 1157287 h 1221581"/>
                <a:gd name="connsiteX11" fmla="*/ 90487 w 1195387"/>
                <a:gd name="connsiteY11" fmla="*/ 1102518 h 1221581"/>
                <a:gd name="connsiteX12" fmla="*/ 180975 w 1195387"/>
                <a:gd name="connsiteY12" fmla="*/ 1028700 h 1221581"/>
                <a:gd name="connsiteX13" fmla="*/ 278606 w 1195387"/>
                <a:gd name="connsiteY13" fmla="*/ 945356 h 1221581"/>
                <a:gd name="connsiteX14" fmla="*/ 335756 w 1195387"/>
                <a:gd name="connsiteY14" fmla="*/ 888206 h 1221581"/>
                <a:gd name="connsiteX15" fmla="*/ 419100 w 1195387"/>
                <a:gd name="connsiteY15" fmla="*/ 807243 h 1221581"/>
                <a:gd name="connsiteX16" fmla="*/ 511968 w 1195387"/>
                <a:gd name="connsiteY16" fmla="*/ 711993 h 1221581"/>
                <a:gd name="connsiteX17" fmla="*/ 578643 w 1195387"/>
                <a:gd name="connsiteY17" fmla="*/ 631031 h 1221581"/>
                <a:gd name="connsiteX18" fmla="*/ 661987 w 1195387"/>
                <a:gd name="connsiteY18" fmla="*/ 521493 h 1221581"/>
                <a:gd name="connsiteX19" fmla="*/ 719137 w 1195387"/>
                <a:gd name="connsiteY19" fmla="*/ 433387 h 1221581"/>
                <a:gd name="connsiteX20" fmla="*/ 769143 w 1195387"/>
                <a:gd name="connsiteY20" fmla="*/ 357187 h 1221581"/>
                <a:gd name="connsiteX21" fmla="*/ 807243 w 1195387"/>
                <a:gd name="connsiteY21" fmla="*/ 297656 h 1221581"/>
                <a:gd name="connsiteX22" fmla="*/ 831056 w 1195387"/>
                <a:gd name="connsiteY22" fmla="*/ 245268 h 1221581"/>
                <a:gd name="connsiteX23" fmla="*/ 838200 w 1195387"/>
                <a:gd name="connsiteY23" fmla="*/ 216693 h 1221581"/>
                <a:gd name="connsiteX24" fmla="*/ 838200 w 1195387"/>
                <a:gd name="connsiteY24" fmla="*/ 195262 h 1221581"/>
                <a:gd name="connsiteX25" fmla="*/ 831056 w 1195387"/>
                <a:gd name="connsiteY25" fmla="*/ 169068 h 1221581"/>
                <a:gd name="connsiteX26" fmla="*/ 816768 w 1195387"/>
                <a:gd name="connsiteY26" fmla="*/ 145256 h 1221581"/>
                <a:gd name="connsiteX27" fmla="*/ 783431 w 1195387"/>
                <a:gd name="connsiteY27" fmla="*/ 107156 h 1221581"/>
                <a:gd name="connsiteX28" fmla="*/ 757237 w 1195387"/>
                <a:gd name="connsiteY28" fmla="*/ 80962 h 1221581"/>
                <a:gd name="connsiteX29" fmla="*/ 745331 w 1195387"/>
                <a:gd name="connsiteY29" fmla="*/ 66675 h 1221581"/>
                <a:gd name="connsiteX30" fmla="*/ 735806 w 1195387"/>
                <a:gd name="connsiteY30" fmla="*/ 50006 h 1221581"/>
                <a:gd name="connsiteX31" fmla="*/ 731043 w 1195387"/>
                <a:gd name="connsiteY31" fmla="*/ 33337 h 1221581"/>
                <a:gd name="connsiteX32" fmla="*/ 738187 w 1195387"/>
                <a:gd name="connsiteY32" fmla="*/ 16668 h 1221581"/>
                <a:gd name="connsiteX33" fmla="*/ 762000 w 1195387"/>
                <a:gd name="connsiteY33" fmla="*/ 2381 h 1221581"/>
                <a:gd name="connsiteX34" fmla="*/ 783431 w 1195387"/>
                <a:gd name="connsiteY34" fmla="*/ 0 h 1221581"/>
                <a:gd name="connsiteX35" fmla="*/ 821531 w 1195387"/>
                <a:gd name="connsiteY35" fmla="*/ 4762 h 1221581"/>
                <a:gd name="connsiteX36" fmla="*/ 890587 w 1195387"/>
                <a:gd name="connsiteY36" fmla="*/ 26193 h 1221581"/>
                <a:gd name="connsiteX37" fmla="*/ 959643 w 1195387"/>
                <a:gd name="connsiteY37" fmla="*/ 54768 h 1221581"/>
                <a:gd name="connsiteX38" fmla="*/ 997743 w 1195387"/>
                <a:gd name="connsiteY38" fmla="*/ 73818 h 1221581"/>
                <a:gd name="connsiteX39" fmla="*/ 1035843 w 1195387"/>
                <a:gd name="connsiteY39" fmla="*/ 97631 h 1221581"/>
                <a:gd name="connsiteX40" fmla="*/ 1092993 w 1195387"/>
                <a:gd name="connsiteY40" fmla="*/ 140493 h 1221581"/>
                <a:gd name="connsiteX41" fmla="*/ 1140618 w 1195387"/>
                <a:gd name="connsiteY41" fmla="*/ 185737 h 1221581"/>
                <a:gd name="connsiteX42" fmla="*/ 1169193 w 1195387"/>
                <a:gd name="connsiteY42" fmla="*/ 221456 h 1221581"/>
                <a:gd name="connsiteX43" fmla="*/ 1185862 w 1195387"/>
                <a:gd name="connsiteY43" fmla="*/ 247650 h 1221581"/>
                <a:gd name="connsiteX44" fmla="*/ 1193006 w 1195387"/>
                <a:gd name="connsiteY44" fmla="*/ 273843 h 1221581"/>
                <a:gd name="connsiteX45" fmla="*/ 1195387 w 1195387"/>
                <a:gd name="connsiteY45" fmla="*/ 297656 h 1221581"/>
                <a:gd name="connsiteX46" fmla="*/ 1190625 w 1195387"/>
                <a:gd name="connsiteY46" fmla="*/ 326231 h 1221581"/>
                <a:gd name="connsiteX47" fmla="*/ 1176337 w 1195387"/>
                <a:gd name="connsiteY47" fmla="*/ 342900 h 1221581"/>
                <a:gd name="connsiteX48" fmla="*/ 1138237 w 1195387"/>
                <a:gd name="connsiteY48" fmla="*/ 361950 h 1221581"/>
                <a:gd name="connsiteX49" fmla="*/ 1107281 w 1195387"/>
                <a:gd name="connsiteY49" fmla="*/ 378618 h 1221581"/>
                <a:gd name="connsiteX50" fmla="*/ 1066800 w 1195387"/>
                <a:gd name="connsiteY50" fmla="*/ 416718 h 1221581"/>
                <a:gd name="connsiteX51" fmla="*/ 1019175 w 1195387"/>
                <a:gd name="connsiteY51" fmla="*/ 466725 h 1221581"/>
                <a:gd name="connsiteX52" fmla="*/ 909637 w 1195387"/>
                <a:gd name="connsiteY52" fmla="*/ 590550 h 1221581"/>
                <a:gd name="connsiteX53" fmla="*/ 790575 w 1195387"/>
                <a:gd name="connsiteY53" fmla="*/ 714375 h 1221581"/>
                <a:gd name="connsiteX54" fmla="*/ 633412 w 1195387"/>
                <a:gd name="connsiteY54" fmla="*/ 847725 h 1221581"/>
                <a:gd name="connsiteX55" fmla="*/ 466725 w 1195387"/>
                <a:gd name="connsiteY55" fmla="*/ 966787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95387" h="1221581">
                  <a:moveTo>
                    <a:pt x="466725" y="966787"/>
                  </a:moveTo>
                  <a:lnTo>
                    <a:pt x="302418" y="1073943"/>
                  </a:lnTo>
                  <a:lnTo>
                    <a:pt x="178593" y="1152525"/>
                  </a:lnTo>
                  <a:lnTo>
                    <a:pt x="83343" y="1204912"/>
                  </a:lnTo>
                  <a:lnTo>
                    <a:pt x="47625" y="1219200"/>
                  </a:lnTo>
                  <a:lnTo>
                    <a:pt x="28575" y="1221581"/>
                  </a:lnTo>
                  <a:lnTo>
                    <a:pt x="14287" y="1219200"/>
                  </a:lnTo>
                  <a:lnTo>
                    <a:pt x="2381" y="1212056"/>
                  </a:lnTo>
                  <a:lnTo>
                    <a:pt x="0" y="1200150"/>
                  </a:lnTo>
                  <a:lnTo>
                    <a:pt x="4762" y="1176337"/>
                  </a:lnTo>
                  <a:lnTo>
                    <a:pt x="19050" y="1157287"/>
                  </a:lnTo>
                  <a:lnTo>
                    <a:pt x="90487" y="1102518"/>
                  </a:lnTo>
                  <a:lnTo>
                    <a:pt x="180975" y="1028700"/>
                  </a:lnTo>
                  <a:lnTo>
                    <a:pt x="278606" y="945356"/>
                  </a:lnTo>
                  <a:lnTo>
                    <a:pt x="335756" y="888206"/>
                  </a:lnTo>
                  <a:lnTo>
                    <a:pt x="419100" y="807243"/>
                  </a:lnTo>
                  <a:lnTo>
                    <a:pt x="511968" y="711993"/>
                  </a:lnTo>
                  <a:lnTo>
                    <a:pt x="578643" y="631031"/>
                  </a:lnTo>
                  <a:lnTo>
                    <a:pt x="661987" y="521493"/>
                  </a:lnTo>
                  <a:lnTo>
                    <a:pt x="719137" y="433387"/>
                  </a:lnTo>
                  <a:lnTo>
                    <a:pt x="769143" y="357187"/>
                  </a:lnTo>
                  <a:lnTo>
                    <a:pt x="807243" y="297656"/>
                  </a:lnTo>
                  <a:lnTo>
                    <a:pt x="831056" y="245268"/>
                  </a:lnTo>
                  <a:lnTo>
                    <a:pt x="838200" y="216693"/>
                  </a:lnTo>
                  <a:lnTo>
                    <a:pt x="838200" y="195262"/>
                  </a:lnTo>
                  <a:lnTo>
                    <a:pt x="831056" y="169068"/>
                  </a:lnTo>
                  <a:lnTo>
                    <a:pt x="816768" y="145256"/>
                  </a:lnTo>
                  <a:lnTo>
                    <a:pt x="783431" y="107156"/>
                  </a:lnTo>
                  <a:lnTo>
                    <a:pt x="757237" y="80962"/>
                  </a:lnTo>
                  <a:lnTo>
                    <a:pt x="745331" y="66675"/>
                  </a:lnTo>
                  <a:lnTo>
                    <a:pt x="735806" y="50006"/>
                  </a:lnTo>
                  <a:lnTo>
                    <a:pt x="731043" y="33337"/>
                  </a:lnTo>
                  <a:lnTo>
                    <a:pt x="738187" y="16668"/>
                  </a:lnTo>
                  <a:lnTo>
                    <a:pt x="762000" y="2381"/>
                  </a:lnTo>
                  <a:lnTo>
                    <a:pt x="783431" y="0"/>
                  </a:lnTo>
                  <a:lnTo>
                    <a:pt x="821531" y="4762"/>
                  </a:lnTo>
                  <a:lnTo>
                    <a:pt x="890587" y="26193"/>
                  </a:lnTo>
                  <a:lnTo>
                    <a:pt x="959643" y="54768"/>
                  </a:lnTo>
                  <a:lnTo>
                    <a:pt x="997743" y="73818"/>
                  </a:lnTo>
                  <a:lnTo>
                    <a:pt x="1035843" y="97631"/>
                  </a:lnTo>
                  <a:lnTo>
                    <a:pt x="1092993" y="140493"/>
                  </a:lnTo>
                  <a:lnTo>
                    <a:pt x="1140618" y="185737"/>
                  </a:lnTo>
                  <a:lnTo>
                    <a:pt x="1169193" y="221456"/>
                  </a:lnTo>
                  <a:lnTo>
                    <a:pt x="1185862" y="247650"/>
                  </a:lnTo>
                  <a:lnTo>
                    <a:pt x="1193006" y="273843"/>
                  </a:lnTo>
                  <a:lnTo>
                    <a:pt x="1195387" y="297656"/>
                  </a:lnTo>
                  <a:lnTo>
                    <a:pt x="1190625" y="326231"/>
                  </a:lnTo>
                  <a:lnTo>
                    <a:pt x="1176337" y="342900"/>
                  </a:lnTo>
                  <a:lnTo>
                    <a:pt x="1138237" y="361950"/>
                  </a:lnTo>
                  <a:lnTo>
                    <a:pt x="1107281" y="378618"/>
                  </a:lnTo>
                  <a:lnTo>
                    <a:pt x="1066800" y="416718"/>
                  </a:lnTo>
                  <a:lnTo>
                    <a:pt x="1019175" y="466725"/>
                  </a:lnTo>
                  <a:lnTo>
                    <a:pt x="909637" y="590550"/>
                  </a:lnTo>
                  <a:lnTo>
                    <a:pt x="790575" y="714375"/>
                  </a:lnTo>
                  <a:lnTo>
                    <a:pt x="633412" y="847725"/>
                  </a:lnTo>
                  <a:lnTo>
                    <a:pt x="466725" y="966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169583C7-C5FD-488D-A1C3-13CBCD8A00D3}"/>
                </a:ext>
              </a:extLst>
            </p:cNvPr>
            <p:cNvSpPr/>
            <p:nvPr/>
          </p:nvSpPr>
          <p:spPr>
            <a:xfrm>
              <a:off x="4851400" y="1630363"/>
              <a:ext cx="938213" cy="1235075"/>
            </a:xfrm>
            <a:custGeom>
              <a:avLst/>
              <a:gdLst>
                <a:gd name="connsiteX0" fmla="*/ 507207 w 938213"/>
                <a:gd name="connsiteY0" fmla="*/ 831057 h 1233488"/>
                <a:gd name="connsiteX1" fmla="*/ 307182 w 938213"/>
                <a:gd name="connsiteY1" fmla="*/ 1012032 h 1233488"/>
                <a:gd name="connsiteX2" fmla="*/ 159544 w 938213"/>
                <a:gd name="connsiteY2" fmla="*/ 1135857 h 1233488"/>
                <a:gd name="connsiteX3" fmla="*/ 38100 w 938213"/>
                <a:gd name="connsiteY3" fmla="*/ 1231107 h 1233488"/>
                <a:gd name="connsiteX4" fmla="*/ 23813 w 938213"/>
                <a:gd name="connsiteY4" fmla="*/ 1233488 h 1233488"/>
                <a:gd name="connsiteX5" fmla="*/ 11907 w 938213"/>
                <a:gd name="connsiteY5" fmla="*/ 1228725 h 1233488"/>
                <a:gd name="connsiteX6" fmla="*/ 4763 w 938213"/>
                <a:gd name="connsiteY6" fmla="*/ 1219200 h 1233488"/>
                <a:gd name="connsiteX7" fmla="*/ 0 w 938213"/>
                <a:gd name="connsiteY7" fmla="*/ 1207294 h 1233488"/>
                <a:gd name="connsiteX8" fmla="*/ 4763 w 938213"/>
                <a:gd name="connsiteY8" fmla="*/ 1188244 h 1233488"/>
                <a:gd name="connsiteX9" fmla="*/ 40482 w 938213"/>
                <a:gd name="connsiteY9" fmla="*/ 1143000 h 1233488"/>
                <a:gd name="connsiteX10" fmla="*/ 116682 w 938213"/>
                <a:gd name="connsiteY10" fmla="*/ 1059657 h 1233488"/>
                <a:gd name="connsiteX11" fmla="*/ 202407 w 938213"/>
                <a:gd name="connsiteY11" fmla="*/ 952500 h 1233488"/>
                <a:gd name="connsiteX12" fmla="*/ 288132 w 938213"/>
                <a:gd name="connsiteY12" fmla="*/ 838200 h 1233488"/>
                <a:gd name="connsiteX13" fmla="*/ 357188 w 938213"/>
                <a:gd name="connsiteY13" fmla="*/ 745332 h 1233488"/>
                <a:gd name="connsiteX14" fmla="*/ 428625 w 938213"/>
                <a:gd name="connsiteY14" fmla="*/ 642938 h 1233488"/>
                <a:gd name="connsiteX15" fmla="*/ 485775 w 938213"/>
                <a:gd name="connsiteY15" fmla="*/ 550069 h 1233488"/>
                <a:gd name="connsiteX16" fmla="*/ 557213 w 938213"/>
                <a:gd name="connsiteY16" fmla="*/ 419100 h 1233488"/>
                <a:gd name="connsiteX17" fmla="*/ 604838 w 938213"/>
                <a:gd name="connsiteY17" fmla="*/ 326232 h 1233488"/>
                <a:gd name="connsiteX18" fmla="*/ 621507 w 938213"/>
                <a:gd name="connsiteY18" fmla="*/ 280988 h 1233488"/>
                <a:gd name="connsiteX19" fmla="*/ 623888 w 938213"/>
                <a:gd name="connsiteY19" fmla="*/ 250032 h 1233488"/>
                <a:gd name="connsiteX20" fmla="*/ 619125 w 938213"/>
                <a:gd name="connsiteY20" fmla="*/ 219075 h 1233488"/>
                <a:gd name="connsiteX21" fmla="*/ 602457 w 938213"/>
                <a:gd name="connsiteY21" fmla="*/ 171450 h 1233488"/>
                <a:gd name="connsiteX22" fmla="*/ 571500 w 938213"/>
                <a:gd name="connsiteY22" fmla="*/ 109538 h 1233488"/>
                <a:gd name="connsiteX23" fmla="*/ 545307 w 938213"/>
                <a:gd name="connsiteY23" fmla="*/ 69057 h 1233488"/>
                <a:gd name="connsiteX24" fmla="*/ 533400 w 938213"/>
                <a:gd name="connsiteY24" fmla="*/ 47625 h 1233488"/>
                <a:gd name="connsiteX25" fmla="*/ 528638 w 938213"/>
                <a:gd name="connsiteY25" fmla="*/ 28575 h 1233488"/>
                <a:gd name="connsiteX26" fmla="*/ 531019 w 938213"/>
                <a:gd name="connsiteY26" fmla="*/ 14288 h 1233488"/>
                <a:gd name="connsiteX27" fmla="*/ 540544 w 938213"/>
                <a:gd name="connsiteY27" fmla="*/ 2382 h 1233488"/>
                <a:gd name="connsiteX28" fmla="*/ 554832 w 938213"/>
                <a:gd name="connsiteY28" fmla="*/ 0 h 1233488"/>
                <a:gd name="connsiteX29" fmla="*/ 595313 w 938213"/>
                <a:gd name="connsiteY29" fmla="*/ 11907 h 1233488"/>
                <a:gd name="connsiteX30" fmla="*/ 657225 w 938213"/>
                <a:gd name="connsiteY30" fmla="*/ 40482 h 1233488"/>
                <a:gd name="connsiteX31" fmla="*/ 707232 w 938213"/>
                <a:gd name="connsiteY31" fmla="*/ 69057 h 1233488"/>
                <a:gd name="connsiteX32" fmla="*/ 773907 w 938213"/>
                <a:gd name="connsiteY32" fmla="*/ 111919 h 1233488"/>
                <a:gd name="connsiteX33" fmla="*/ 833438 w 938213"/>
                <a:gd name="connsiteY33" fmla="*/ 152400 h 1233488"/>
                <a:gd name="connsiteX34" fmla="*/ 873919 w 938213"/>
                <a:gd name="connsiteY34" fmla="*/ 188119 h 1233488"/>
                <a:gd name="connsiteX35" fmla="*/ 904875 w 938213"/>
                <a:gd name="connsiteY35" fmla="*/ 219075 h 1233488"/>
                <a:gd name="connsiteX36" fmla="*/ 933450 w 938213"/>
                <a:gd name="connsiteY36" fmla="*/ 257175 h 1233488"/>
                <a:gd name="connsiteX37" fmla="*/ 938213 w 938213"/>
                <a:gd name="connsiteY37" fmla="*/ 276225 h 1233488"/>
                <a:gd name="connsiteX38" fmla="*/ 931069 w 938213"/>
                <a:gd name="connsiteY38" fmla="*/ 302419 h 1233488"/>
                <a:gd name="connsiteX39" fmla="*/ 873919 w 938213"/>
                <a:gd name="connsiteY39" fmla="*/ 361950 h 1233488"/>
                <a:gd name="connsiteX40" fmla="*/ 819150 w 938213"/>
                <a:gd name="connsiteY40" fmla="*/ 419100 h 1233488"/>
                <a:gd name="connsiteX41" fmla="*/ 783432 w 938213"/>
                <a:gd name="connsiteY41" fmla="*/ 469107 h 1233488"/>
                <a:gd name="connsiteX42" fmla="*/ 728663 w 938213"/>
                <a:gd name="connsiteY42" fmla="*/ 559594 h 1233488"/>
                <a:gd name="connsiteX43" fmla="*/ 683419 w 938213"/>
                <a:gd name="connsiteY43" fmla="*/ 638175 h 1233488"/>
                <a:gd name="connsiteX44" fmla="*/ 609600 w 938213"/>
                <a:gd name="connsiteY44" fmla="*/ 728663 h 1233488"/>
                <a:gd name="connsiteX45" fmla="*/ 507207 w 938213"/>
                <a:gd name="connsiteY45" fmla="*/ 831057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8213" h="1233488">
                  <a:moveTo>
                    <a:pt x="507207" y="831057"/>
                  </a:moveTo>
                  <a:lnTo>
                    <a:pt x="307182" y="1012032"/>
                  </a:lnTo>
                  <a:lnTo>
                    <a:pt x="159544" y="1135857"/>
                  </a:lnTo>
                  <a:lnTo>
                    <a:pt x="38100" y="1231107"/>
                  </a:lnTo>
                  <a:lnTo>
                    <a:pt x="23813" y="1233488"/>
                  </a:lnTo>
                  <a:lnTo>
                    <a:pt x="11907" y="1228725"/>
                  </a:lnTo>
                  <a:lnTo>
                    <a:pt x="4763" y="1219200"/>
                  </a:lnTo>
                  <a:lnTo>
                    <a:pt x="0" y="1207294"/>
                  </a:lnTo>
                  <a:lnTo>
                    <a:pt x="4763" y="1188244"/>
                  </a:lnTo>
                  <a:lnTo>
                    <a:pt x="40482" y="1143000"/>
                  </a:lnTo>
                  <a:lnTo>
                    <a:pt x="116682" y="1059657"/>
                  </a:lnTo>
                  <a:lnTo>
                    <a:pt x="202407" y="952500"/>
                  </a:lnTo>
                  <a:lnTo>
                    <a:pt x="288132" y="838200"/>
                  </a:lnTo>
                  <a:lnTo>
                    <a:pt x="357188" y="745332"/>
                  </a:lnTo>
                  <a:lnTo>
                    <a:pt x="428625" y="642938"/>
                  </a:lnTo>
                  <a:lnTo>
                    <a:pt x="485775" y="550069"/>
                  </a:lnTo>
                  <a:lnTo>
                    <a:pt x="557213" y="419100"/>
                  </a:lnTo>
                  <a:lnTo>
                    <a:pt x="604838" y="326232"/>
                  </a:lnTo>
                  <a:lnTo>
                    <a:pt x="621507" y="280988"/>
                  </a:lnTo>
                  <a:lnTo>
                    <a:pt x="623888" y="250032"/>
                  </a:lnTo>
                  <a:lnTo>
                    <a:pt x="619125" y="219075"/>
                  </a:lnTo>
                  <a:lnTo>
                    <a:pt x="602457" y="171450"/>
                  </a:lnTo>
                  <a:lnTo>
                    <a:pt x="571500" y="109538"/>
                  </a:lnTo>
                  <a:lnTo>
                    <a:pt x="545307" y="69057"/>
                  </a:lnTo>
                  <a:lnTo>
                    <a:pt x="533400" y="47625"/>
                  </a:lnTo>
                  <a:lnTo>
                    <a:pt x="528638" y="28575"/>
                  </a:lnTo>
                  <a:lnTo>
                    <a:pt x="531019" y="14288"/>
                  </a:lnTo>
                  <a:lnTo>
                    <a:pt x="540544" y="2382"/>
                  </a:lnTo>
                  <a:lnTo>
                    <a:pt x="554832" y="0"/>
                  </a:lnTo>
                  <a:lnTo>
                    <a:pt x="595313" y="11907"/>
                  </a:lnTo>
                  <a:lnTo>
                    <a:pt x="657225" y="40482"/>
                  </a:lnTo>
                  <a:lnTo>
                    <a:pt x="707232" y="69057"/>
                  </a:lnTo>
                  <a:lnTo>
                    <a:pt x="773907" y="111919"/>
                  </a:lnTo>
                  <a:lnTo>
                    <a:pt x="833438" y="152400"/>
                  </a:lnTo>
                  <a:lnTo>
                    <a:pt x="873919" y="188119"/>
                  </a:lnTo>
                  <a:lnTo>
                    <a:pt x="904875" y="219075"/>
                  </a:lnTo>
                  <a:lnTo>
                    <a:pt x="933450" y="257175"/>
                  </a:lnTo>
                  <a:lnTo>
                    <a:pt x="938213" y="276225"/>
                  </a:lnTo>
                  <a:lnTo>
                    <a:pt x="931069" y="302419"/>
                  </a:lnTo>
                  <a:lnTo>
                    <a:pt x="873919" y="361950"/>
                  </a:lnTo>
                  <a:lnTo>
                    <a:pt x="819150" y="419100"/>
                  </a:lnTo>
                  <a:lnTo>
                    <a:pt x="783432" y="469107"/>
                  </a:lnTo>
                  <a:lnTo>
                    <a:pt x="728663" y="559594"/>
                  </a:lnTo>
                  <a:lnTo>
                    <a:pt x="683419" y="638175"/>
                  </a:lnTo>
                  <a:lnTo>
                    <a:pt x="609600" y="728663"/>
                  </a:lnTo>
                  <a:lnTo>
                    <a:pt x="507207" y="8310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7639511D-62A0-4C8C-B22F-DC3728EAB2B9}"/>
                </a:ext>
              </a:extLst>
            </p:cNvPr>
            <p:cNvSpPr/>
            <p:nvPr/>
          </p:nvSpPr>
          <p:spPr>
            <a:xfrm>
              <a:off x="5084763" y="3514726"/>
              <a:ext cx="2271712" cy="428625"/>
            </a:xfrm>
            <a:custGeom>
              <a:avLst/>
              <a:gdLst>
                <a:gd name="connsiteX0" fmla="*/ 1307306 w 2271712"/>
                <a:gd name="connsiteY0" fmla="*/ 278606 h 428625"/>
                <a:gd name="connsiteX1" fmla="*/ 1057275 w 2271712"/>
                <a:gd name="connsiteY1" fmla="*/ 319088 h 428625"/>
                <a:gd name="connsiteX2" fmla="*/ 871537 w 2271712"/>
                <a:gd name="connsiteY2" fmla="*/ 354806 h 428625"/>
                <a:gd name="connsiteX3" fmla="*/ 669131 w 2271712"/>
                <a:gd name="connsiteY3" fmla="*/ 378619 h 428625"/>
                <a:gd name="connsiteX4" fmla="*/ 542925 w 2271712"/>
                <a:gd name="connsiteY4" fmla="*/ 402431 h 428625"/>
                <a:gd name="connsiteX5" fmla="*/ 445294 w 2271712"/>
                <a:gd name="connsiteY5" fmla="*/ 423863 h 428625"/>
                <a:gd name="connsiteX6" fmla="*/ 407194 w 2271712"/>
                <a:gd name="connsiteY6" fmla="*/ 428625 h 428625"/>
                <a:gd name="connsiteX7" fmla="*/ 354806 w 2271712"/>
                <a:gd name="connsiteY7" fmla="*/ 423863 h 428625"/>
                <a:gd name="connsiteX8" fmla="*/ 326231 w 2271712"/>
                <a:gd name="connsiteY8" fmla="*/ 416719 h 428625"/>
                <a:gd name="connsiteX9" fmla="*/ 283369 w 2271712"/>
                <a:gd name="connsiteY9" fmla="*/ 397669 h 428625"/>
                <a:gd name="connsiteX10" fmla="*/ 223837 w 2271712"/>
                <a:gd name="connsiteY10" fmla="*/ 361950 h 428625"/>
                <a:gd name="connsiteX11" fmla="*/ 173831 w 2271712"/>
                <a:gd name="connsiteY11" fmla="*/ 323850 h 428625"/>
                <a:gd name="connsiteX12" fmla="*/ 114300 w 2271712"/>
                <a:gd name="connsiteY12" fmla="*/ 271463 h 428625"/>
                <a:gd name="connsiteX13" fmla="*/ 52387 w 2271712"/>
                <a:gd name="connsiteY13" fmla="*/ 209550 h 428625"/>
                <a:gd name="connsiteX14" fmla="*/ 21431 w 2271712"/>
                <a:gd name="connsiteY14" fmla="*/ 176213 h 428625"/>
                <a:gd name="connsiteX15" fmla="*/ 4762 w 2271712"/>
                <a:gd name="connsiteY15" fmla="*/ 147638 h 428625"/>
                <a:gd name="connsiteX16" fmla="*/ 0 w 2271712"/>
                <a:gd name="connsiteY16" fmla="*/ 116681 h 428625"/>
                <a:gd name="connsiteX17" fmla="*/ 4762 w 2271712"/>
                <a:gd name="connsiteY17" fmla="*/ 97631 h 428625"/>
                <a:gd name="connsiteX18" fmla="*/ 19050 w 2271712"/>
                <a:gd name="connsiteY18" fmla="*/ 88106 h 428625"/>
                <a:gd name="connsiteX19" fmla="*/ 28575 w 2271712"/>
                <a:gd name="connsiteY19" fmla="*/ 88106 h 428625"/>
                <a:gd name="connsiteX20" fmla="*/ 52387 w 2271712"/>
                <a:gd name="connsiteY20" fmla="*/ 104775 h 428625"/>
                <a:gd name="connsiteX21" fmla="*/ 92869 w 2271712"/>
                <a:gd name="connsiteY21" fmla="*/ 128588 h 428625"/>
                <a:gd name="connsiteX22" fmla="*/ 154781 w 2271712"/>
                <a:gd name="connsiteY22" fmla="*/ 154781 h 428625"/>
                <a:gd name="connsiteX23" fmla="*/ 226219 w 2271712"/>
                <a:gd name="connsiteY23" fmla="*/ 178594 h 428625"/>
                <a:gd name="connsiteX24" fmla="*/ 309562 w 2271712"/>
                <a:gd name="connsiteY24" fmla="*/ 197644 h 428625"/>
                <a:gd name="connsiteX25" fmla="*/ 366712 w 2271712"/>
                <a:gd name="connsiteY25" fmla="*/ 204788 h 428625"/>
                <a:gd name="connsiteX26" fmla="*/ 452437 w 2271712"/>
                <a:gd name="connsiteY26" fmla="*/ 202406 h 428625"/>
                <a:gd name="connsiteX27" fmla="*/ 638175 w 2271712"/>
                <a:gd name="connsiteY27" fmla="*/ 183356 h 428625"/>
                <a:gd name="connsiteX28" fmla="*/ 933450 w 2271712"/>
                <a:gd name="connsiteY28" fmla="*/ 152400 h 428625"/>
                <a:gd name="connsiteX29" fmla="*/ 1121569 w 2271712"/>
                <a:gd name="connsiteY29" fmla="*/ 119063 h 428625"/>
                <a:gd name="connsiteX30" fmla="*/ 1354931 w 2271712"/>
                <a:gd name="connsiteY30" fmla="*/ 92869 h 428625"/>
                <a:gd name="connsiteX31" fmla="*/ 1585912 w 2271712"/>
                <a:gd name="connsiteY31" fmla="*/ 64294 h 428625"/>
                <a:gd name="connsiteX32" fmla="*/ 1709737 w 2271712"/>
                <a:gd name="connsiteY32" fmla="*/ 42863 h 428625"/>
                <a:gd name="connsiteX33" fmla="*/ 1731169 w 2271712"/>
                <a:gd name="connsiteY33" fmla="*/ 26194 h 428625"/>
                <a:gd name="connsiteX34" fmla="*/ 1764506 w 2271712"/>
                <a:gd name="connsiteY34" fmla="*/ 9525 h 428625"/>
                <a:gd name="connsiteX35" fmla="*/ 1807369 w 2271712"/>
                <a:gd name="connsiteY35" fmla="*/ 0 h 428625"/>
                <a:gd name="connsiteX36" fmla="*/ 1854994 w 2271712"/>
                <a:gd name="connsiteY36" fmla="*/ 0 h 428625"/>
                <a:gd name="connsiteX37" fmla="*/ 1890712 w 2271712"/>
                <a:gd name="connsiteY37" fmla="*/ 4763 h 428625"/>
                <a:gd name="connsiteX38" fmla="*/ 1926431 w 2271712"/>
                <a:gd name="connsiteY38" fmla="*/ 19050 h 428625"/>
                <a:gd name="connsiteX39" fmla="*/ 1976437 w 2271712"/>
                <a:gd name="connsiteY39" fmla="*/ 45244 h 428625"/>
                <a:gd name="connsiteX40" fmla="*/ 2043112 w 2271712"/>
                <a:gd name="connsiteY40" fmla="*/ 92869 h 428625"/>
                <a:gd name="connsiteX41" fmla="*/ 2119312 w 2271712"/>
                <a:gd name="connsiteY41" fmla="*/ 157163 h 428625"/>
                <a:gd name="connsiteX42" fmla="*/ 2209800 w 2271712"/>
                <a:gd name="connsiteY42" fmla="*/ 240506 h 428625"/>
                <a:gd name="connsiteX43" fmla="*/ 2252662 w 2271712"/>
                <a:gd name="connsiteY43" fmla="*/ 295275 h 428625"/>
                <a:gd name="connsiteX44" fmla="*/ 2266950 w 2271712"/>
                <a:gd name="connsiteY44" fmla="*/ 319088 h 428625"/>
                <a:gd name="connsiteX45" fmla="*/ 2271712 w 2271712"/>
                <a:gd name="connsiteY45" fmla="*/ 340519 h 428625"/>
                <a:gd name="connsiteX46" fmla="*/ 2264569 w 2271712"/>
                <a:gd name="connsiteY46" fmla="*/ 373856 h 428625"/>
                <a:gd name="connsiteX47" fmla="*/ 2228850 w 2271712"/>
                <a:gd name="connsiteY47" fmla="*/ 402431 h 428625"/>
                <a:gd name="connsiteX48" fmla="*/ 2202656 w 2271712"/>
                <a:gd name="connsiteY48" fmla="*/ 416719 h 428625"/>
                <a:gd name="connsiteX49" fmla="*/ 1874044 w 2271712"/>
                <a:gd name="connsiteY49" fmla="*/ 230981 h 428625"/>
                <a:gd name="connsiteX50" fmla="*/ 1852612 w 2271712"/>
                <a:gd name="connsiteY50" fmla="*/ 223838 h 428625"/>
                <a:gd name="connsiteX51" fmla="*/ 1814512 w 2271712"/>
                <a:gd name="connsiteY51" fmla="*/ 221456 h 428625"/>
                <a:gd name="connsiteX52" fmla="*/ 1754981 w 2271712"/>
                <a:gd name="connsiteY52" fmla="*/ 226219 h 428625"/>
                <a:gd name="connsiteX53" fmla="*/ 1576387 w 2271712"/>
                <a:gd name="connsiteY53" fmla="*/ 240506 h 428625"/>
                <a:gd name="connsiteX54" fmla="*/ 1307306 w 2271712"/>
                <a:gd name="connsiteY54" fmla="*/ 2786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1712" h="428625">
                  <a:moveTo>
                    <a:pt x="1307306" y="278606"/>
                  </a:moveTo>
                  <a:lnTo>
                    <a:pt x="1057275" y="319088"/>
                  </a:lnTo>
                  <a:lnTo>
                    <a:pt x="871537" y="354806"/>
                  </a:lnTo>
                  <a:lnTo>
                    <a:pt x="669131" y="378619"/>
                  </a:lnTo>
                  <a:lnTo>
                    <a:pt x="542925" y="402431"/>
                  </a:lnTo>
                  <a:lnTo>
                    <a:pt x="445294" y="423863"/>
                  </a:lnTo>
                  <a:lnTo>
                    <a:pt x="407194" y="428625"/>
                  </a:lnTo>
                  <a:lnTo>
                    <a:pt x="354806" y="423863"/>
                  </a:lnTo>
                  <a:lnTo>
                    <a:pt x="326231" y="416719"/>
                  </a:lnTo>
                  <a:lnTo>
                    <a:pt x="283369" y="397669"/>
                  </a:lnTo>
                  <a:lnTo>
                    <a:pt x="223837" y="361950"/>
                  </a:lnTo>
                  <a:lnTo>
                    <a:pt x="173831" y="323850"/>
                  </a:lnTo>
                  <a:lnTo>
                    <a:pt x="114300" y="271463"/>
                  </a:lnTo>
                  <a:lnTo>
                    <a:pt x="52387" y="209550"/>
                  </a:lnTo>
                  <a:lnTo>
                    <a:pt x="21431" y="176213"/>
                  </a:lnTo>
                  <a:lnTo>
                    <a:pt x="4762" y="147638"/>
                  </a:lnTo>
                  <a:lnTo>
                    <a:pt x="0" y="116681"/>
                  </a:lnTo>
                  <a:lnTo>
                    <a:pt x="4762" y="97631"/>
                  </a:lnTo>
                  <a:lnTo>
                    <a:pt x="19050" y="88106"/>
                  </a:lnTo>
                  <a:lnTo>
                    <a:pt x="28575" y="88106"/>
                  </a:lnTo>
                  <a:lnTo>
                    <a:pt x="52387" y="104775"/>
                  </a:lnTo>
                  <a:lnTo>
                    <a:pt x="92869" y="128588"/>
                  </a:lnTo>
                  <a:lnTo>
                    <a:pt x="154781" y="154781"/>
                  </a:lnTo>
                  <a:lnTo>
                    <a:pt x="226219" y="178594"/>
                  </a:lnTo>
                  <a:lnTo>
                    <a:pt x="309562" y="197644"/>
                  </a:lnTo>
                  <a:lnTo>
                    <a:pt x="366712" y="204788"/>
                  </a:lnTo>
                  <a:lnTo>
                    <a:pt x="452437" y="202406"/>
                  </a:lnTo>
                  <a:lnTo>
                    <a:pt x="638175" y="183356"/>
                  </a:lnTo>
                  <a:lnTo>
                    <a:pt x="933450" y="152400"/>
                  </a:lnTo>
                  <a:lnTo>
                    <a:pt x="1121569" y="119063"/>
                  </a:lnTo>
                  <a:lnTo>
                    <a:pt x="1354931" y="92869"/>
                  </a:lnTo>
                  <a:lnTo>
                    <a:pt x="1585912" y="64294"/>
                  </a:lnTo>
                  <a:lnTo>
                    <a:pt x="1709737" y="42863"/>
                  </a:lnTo>
                  <a:lnTo>
                    <a:pt x="1731169" y="26194"/>
                  </a:lnTo>
                  <a:lnTo>
                    <a:pt x="1764506" y="9525"/>
                  </a:lnTo>
                  <a:lnTo>
                    <a:pt x="1807369" y="0"/>
                  </a:lnTo>
                  <a:lnTo>
                    <a:pt x="1854994" y="0"/>
                  </a:lnTo>
                  <a:lnTo>
                    <a:pt x="1890712" y="4763"/>
                  </a:lnTo>
                  <a:lnTo>
                    <a:pt x="1926431" y="19050"/>
                  </a:lnTo>
                  <a:lnTo>
                    <a:pt x="1976437" y="45244"/>
                  </a:lnTo>
                  <a:lnTo>
                    <a:pt x="2043112" y="92869"/>
                  </a:lnTo>
                  <a:lnTo>
                    <a:pt x="2119312" y="157163"/>
                  </a:lnTo>
                  <a:lnTo>
                    <a:pt x="2209800" y="240506"/>
                  </a:lnTo>
                  <a:lnTo>
                    <a:pt x="2252662" y="295275"/>
                  </a:lnTo>
                  <a:lnTo>
                    <a:pt x="2266950" y="319088"/>
                  </a:lnTo>
                  <a:lnTo>
                    <a:pt x="2271712" y="340519"/>
                  </a:lnTo>
                  <a:lnTo>
                    <a:pt x="2264569" y="373856"/>
                  </a:lnTo>
                  <a:lnTo>
                    <a:pt x="2228850" y="402431"/>
                  </a:lnTo>
                  <a:lnTo>
                    <a:pt x="2202656" y="416719"/>
                  </a:lnTo>
                  <a:lnTo>
                    <a:pt x="1874044" y="230981"/>
                  </a:lnTo>
                  <a:lnTo>
                    <a:pt x="1852612" y="223838"/>
                  </a:lnTo>
                  <a:lnTo>
                    <a:pt x="1814512" y="221456"/>
                  </a:lnTo>
                  <a:lnTo>
                    <a:pt x="1754981" y="226219"/>
                  </a:lnTo>
                  <a:lnTo>
                    <a:pt x="1576387" y="240506"/>
                  </a:lnTo>
                  <a:lnTo>
                    <a:pt x="1307306" y="278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9A8A48D4-D6DE-4D06-9AEC-4CBCEBE0044F}"/>
                </a:ext>
              </a:extLst>
            </p:cNvPr>
            <p:cNvSpPr/>
            <p:nvPr/>
          </p:nvSpPr>
          <p:spPr>
            <a:xfrm rot="16200000">
              <a:off x="1854201" y="4103687"/>
              <a:ext cx="2838449" cy="796925"/>
            </a:xfrm>
            <a:custGeom>
              <a:avLst/>
              <a:gdLst>
                <a:gd name="connsiteX0" fmla="*/ 1609449 w 2838339"/>
                <a:gd name="connsiteY0" fmla="*/ 776976 h 798118"/>
                <a:gd name="connsiteX1" fmla="*/ 1427098 w 2838339"/>
                <a:gd name="connsiteY1" fmla="*/ 755834 h 798118"/>
                <a:gd name="connsiteX2" fmla="*/ 1353100 w 2838339"/>
                <a:gd name="connsiteY2" fmla="*/ 750548 h 798118"/>
                <a:gd name="connsiteX3" fmla="*/ 1202462 w 2838339"/>
                <a:gd name="connsiteY3" fmla="*/ 708264 h 798118"/>
                <a:gd name="connsiteX4" fmla="*/ 1054467 w 2838339"/>
                <a:gd name="connsiteY4" fmla="*/ 663337 h 798118"/>
                <a:gd name="connsiteX5" fmla="*/ 961969 w 2838339"/>
                <a:gd name="connsiteY5" fmla="*/ 628981 h 798118"/>
                <a:gd name="connsiteX6" fmla="*/ 882686 w 2838339"/>
                <a:gd name="connsiteY6" fmla="*/ 599910 h 798118"/>
                <a:gd name="connsiteX7" fmla="*/ 782261 w 2838339"/>
                <a:gd name="connsiteY7" fmla="*/ 557626 h 798118"/>
                <a:gd name="connsiteX8" fmla="*/ 671264 w 2838339"/>
                <a:gd name="connsiteY8" fmla="*/ 507413 h 798118"/>
                <a:gd name="connsiteX9" fmla="*/ 565553 w 2838339"/>
                <a:gd name="connsiteY9" fmla="*/ 457200 h 798118"/>
                <a:gd name="connsiteX10" fmla="*/ 475699 w 2838339"/>
                <a:gd name="connsiteY10" fmla="*/ 409630 h 798118"/>
                <a:gd name="connsiteX11" fmla="*/ 393773 w 2838339"/>
                <a:gd name="connsiteY11" fmla="*/ 364703 h 798118"/>
                <a:gd name="connsiteX12" fmla="*/ 282776 w 2838339"/>
                <a:gd name="connsiteY12" fmla="*/ 290705 h 798118"/>
                <a:gd name="connsiteX13" fmla="*/ 187637 w 2838339"/>
                <a:gd name="connsiteY13" fmla="*/ 216708 h 798118"/>
                <a:gd name="connsiteX14" fmla="*/ 97782 w 2838339"/>
                <a:gd name="connsiteY14" fmla="*/ 140067 h 798118"/>
                <a:gd name="connsiteX15" fmla="*/ 29070 w 2838339"/>
                <a:gd name="connsiteY15" fmla="*/ 76641 h 798118"/>
                <a:gd name="connsiteX16" fmla="*/ 10571 w 2838339"/>
                <a:gd name="connsiteY16" fmla="*/ 52856 h 798118"/>
                <a:gd name="connsiteX17" fmla="*/ 0 w 2838339"/>
                <a:gd name="connsiteY17" fmla="*/ 26428 h 798118"/>
                <a:gd name="connsiteX18" fmla="*/ 5285 w 2838339"/>
                <a:gd name="connsiteY18" fmla="*/ 7929 h 798118"/>
                <a:gd name="connsiteX19" fmla="*/ 13213 w 2838339"/>
                <a:gd name="connsiteY19" fmla="*/ 0 h 798118"/>
                <a:gd name="connsiteX20" fmla="*/ 31713 w 2838339"/>
                <a:gd name="connsiteY20" fmla="*/ 0 h 798118"/>
                <a:gd name="connsiteX21" fmla="*/ 44927 w 2838339"/>
                <a:gd name="connsiteY21" fmla="*/ 5286 h 798118"/>
                <a:gd name="connsiteX22" fmla="*/ 92497 w 2838339"/>
                <a:gd name="connsiteY22" fmla="*/ 34356 h 798118"/>
                <a:gd name="connsiteX23" fmla="*/ 200850 w 2838339"/>
                <a:gd name="connsiteY23" fmla="*/ 108354 h 798118"/>
                <a:gd name="connsiteX24" fmla="*/ 272205 w 2838339"/>
                <a:gd name="connsiteY24" fmla="*/ 153281 h 798118"/>
                <a:gd name="connsiteX25" fmla="*/ 354131 w 2838339"/>
                <a:gd name="connsiteY25" fmla="*/ 203494 h 798118"/>
                <a:gd name="connsiteX26" fmla="*/ 473056 w 2838339"/>
                <a:gd name="connsiteY26" fmla="*/ 266920 h 798118"/>
                <a:gd name="connsiteX27" fmla="*/ 533840 w 2838339"/>
                <a:gd name="connsiteY27" fmla="*/ 293348 h 798118"/>
                <a:gd name="connsiteX28" fmla="*/ 610480 w 2838339"/>
                <a:gd name="connsiteY28" fmla="*/ 330347 h 798118"/>
                <a:gd name="connsiteX29" fmla="*/ 689764 w 2838339"/>
                <a:gd name="connsiteY29" fmla="*/ 362060 h 798118"/>
                <a:gd name="connsiteX30" fmla="*/ 784904 w 2838339"/>
                <a:gd name="connsiteY30" fmla="*/ 396416 h 798118"/>
                <a:gd name="connsiteX31" fmla="*/ 874758 w 2838339"/>
                <a:gd name="connsiteY31" fmla="*/ 425487 h 798118"/>
                <a:gd name="connsiteX32" fmla="*/ 975183 w 2838339"/>
                <a:gd name="connsiteY32" fmla="*/ 449272 h 798118"/>
                <a:gd name="connsiteX33" fmla="*/ 1149606 w 2838339"/>
                <a:gd name="connsiteY33" fmla="*/ 486271 h 798118"/>
                <a:gd name="connsiteX34" fmla="*/ 1265889 w 2838339"/>
                <a:gd name="connsiteY34" fmla="*/ 504770 h 798118"/>
                <a:gd name="connsiteX35" fmla="*/ 1366314 w 2838339"/>
                <a:gd name="connsiteY35" fmla="*/ 520627 h 798118"/>
                <a:gd name="connsiteX36" fmla="*/ 1511667 w 2838339"/>
                <a:gd name="connsiteY36" fmla="*/ 539126 h 798118"/>
                <a:gd name="connsiteX37" fmla="*/ 1643805 w 2838339"/>
                <a:gd name="connsiteY37" fmla="*/ 552340 h 798118"/>
                <a:gd name="connsiteX38" fmla="*/ 1802372 w 2838339"/>
                <a:gd name="connsiteY38" fmla="*/ 565554 h 798118"/>
                <a:gd name="connsiteX39" fmla="*/ 1966224 w 2838339"/>
                <a:gd name="connsiteY39" fmla="*/ 570839 h 798118"/>
                <a:gd name="connsiteX40" fmla="*/ 2061364 w 2838339"/>
                <a:gd name="connsiteY40" fmla="*/ 573482 h 798118"/>
                <a:gd name="connsiteX41" fmla="*/ 2214645 w 2838339"/>
                <a:gd name="connsiteY41" fmla="*/ 570839 h 798118"/>
                <a:gd name="connsiteX42" fmla="*/ 2367926 w 2838339"/>
                <a:gd name="connsiteY42" fmla="*/ 565554 h 798118"/>
                <a:gd name="connsiteX43" fmla="*/ 2444566 w 2838339"/>
                <a:gd name="connsiteY43" fmla="*/ 560268 h 798118"/>
                <a:gd name="connsiteX44" fmla="*/ 2489493 w 2838339"/>
                <a:gd name="connsiteY44" fmla="*/ 554983 h 798118"/>
                <a:gd name="connsiteX45" fmla="*/ 2542349 w 2838339"/>
                <a:gd name="connsiteY45" fmla="*/ 547055 h 798118"/>
                <a:gd name="connsiteX46" fmla="*/ 2589919 w 2838339"/>
                <a:gd name="connsiteY46" fmla="*/ 533841 h 798118"/>
                <a:gd name="connsiteX47" fmla="*/ 2645417 w 2838339"/>
                <a:gd name="connsiteY47" fmla="*/ 510056 h 798118"/>
                <a:gd name="connsiteX48" fmla="*/ 2703558 w 2838339"/>
                <a:gd name="connsiteY48" fmla="*/ 473057 h 798118"/>
                <a:gd name="connsiteX49" fmla="*/ 2748485 w 2838339"/>
                <a:gd name="connsiteY49" fmla="*/ 436058 h 798118"/>
                <a:gd name="connsiteX50" fmla="*/ 2774913 w 2838339"/>
                <a:gd name="connsiteY50" fmla="*/ 406987 h 798118"/>
                <a:gd name="connsiteX51" fmla="*/ 2788127 w 2838339"/>
                <a:gd name="connsiteY51" fmla="*/ 391131 h 798118"/>
                <a:gd name="connsiteX52" fmla="*/ 2809269 w 2838339"/>
                <a:gd name="connsiteY52" fmla="*/ 383203 h 798118"/>
                <a:gd name="connsiteX53" fmla="*/ 2822483 w 2838339"/>
                <a:gd name="connsiteY53" fmla="*/ 385845 h 798118"/>
                <a:gd name="connsiteX54" fmla="*/ 2833054 w 2838339"/>
                <a:gd name="connsiteY54" fmla="*/ 391131 h 798118"/>
                <a:gd name="connsiteX55" fmla="*/ 2838339 w 2838339"/>
                <a:gd name="connsiteY55" fmla="*/ 409630 h 798118"/>
                <a:gd name="connsiteX56" fmla="*/ 2827768 w 2838339"/>
                <a:gd name="connsiteY56" fmla="*/ 443986 h 798118"/>
                <a:gd name="connsiteX57" fmla="*/ 2785484 w 2838339"/>
                <a:gd name="connsiteY57" fmla="*/ 539126 h 798118"/>
                <a:gd name="connsiteX58" fmla="*/ 2737914 w 2838339"/>
                <a:gd name="connsiteY58" fmla="*/ 644837 h 798118"/>
                <a:gd name="connsiteX59" fmla="*/ 2698272 w 2838339"/>
                <a:gd name="connsiteY59" fmla="*/ 724120 h 798118"/>
                <a:gd name="connsiteX60" fmla="*/ 2563491 w 2838339"/>
                <a:gd name="connsiteY60" fmla="*/ 798118 h 798118"/>
                <a:gd name="connsiteX61" fmla="*/ 2301856 w 2838339"/>
                <a:gd name="connsiteY61" fmla="*/ 795475 h 798118"/>
                <a:gd name="connsiteX62" fmla="*/ 2019079 w 2838339"/>
                <a:gd name="connsiteY62" fmla="*/ 798118 h 798118"/>
                <a:gd name="connsiteX63" fmla="*/ 1839371 w 2838339"/>
                <a:gd name="connsiteY63" fmla="*/ 792833 h 798118"/>
                <a:gd name="connsiteX64" fmla="*/ 1609449 w 2838339"/>
                <a:gd name="connsiteY64" fmla="*/ 776976 h 79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38339" h="798118">
                  <a:moveTo>
                    <a:pt x="1609449" y="776976"/>
                  </a:moveTo>
                  <a:lnTo>
                    <a:pt x="1427098" y="755834"/>
                  </a:lnTo>
                  <a:lnTo>
                    <a:pt x="1353100" y="750548"/>
                  </a:lnTo>
                  <a:lnTo>
                    <a:pt x="1202462" y="708264"/>
                  </a:lnTo>
                  <a:lnTo>
                    <a:pt x="1054467" y="663337"/>
                  </a:lnTo>
                  <a:lnTo>
                    <a:pt x="961969" y="628981"/>
                  </a:lnTo>
                  <a:lnTo>
                    <a:pt x="882686" y="599910"/>
                  </a:lnTo>
                  <a:lnTo>
                    <a:pt x="782261" y="557626"/>
                  </a:lnTo>
                  <a:lnTo>
                    <a:pt x="671264" y="507413"/>
                  </a:lnTo>
                  <a:lnTo>
                    <a:pt x="565553" y="457200"/>
                  </a:lnTo>
                  <a:lnTo>
                    <a:pt x="475699" y="409630"/>
                  </a:lnTo>
                  <a:lnTo>
                    <a:pt x="393773" y="364703"/>
                  </a:lnTo>
                  <a:lnTo>
                    <a:pt x="282776" y="290705"/>
                  </a:lnTo>
                  <a:lnTo>
                    <a:pt x="187637" y="216708"/>
                  </a:lnTo>
                  <a:lnTo>
                    <a:pt x="97782" y="140067"/>
                  </a:lnTo>
                  <a:lnTo>
                    <a:pt x="29070" y="76641"/>
                  </a:lnTo>
                  <a:lnTo>
                    <a:pt x="10571" y="52856"/>
                  </a:lnTo>
                  <a:lnTo>
                    <a:pt x="0" y="26428"/>
                  </a:lnTo>
                  <a:lnTo>
                    <a:pt x="5285" y="7929"/>
                  </a:lnTo>
                  <a:lnTo>
                    <a:pt x="13213" y="0"/>
                  </a:lnTo>
                  <a:lnTo>
                    <a:pt x="31713" y="0"/>
                  </a:lnTo>
                  <a:lnTo>
                    <a:pt x="44927" y="5286"/>
                  </a:lnTo>
                  <a:lnTo>
                    <a:pt x="92497" y="34356"/>
                  </a:lnTo>
                  <a:lnTo>
                    <a:pt x="200850" y="108354"/>
                  </a:lnTo>
                  <a:lnTo>
                    <a:pt x="272205" y="153281"/>
                  </a:lnTo>
                  <a:lnTo>
                    <a:pt x="354131" y="203494"/>
                  </a:lnTo>
                  <a:lnTo>
                    <a:pt x="473056" y="266920"/>
                  </a:lnTo>
                  <a:lnTo>
                    <a:pt x="533840" y="293348"/>
                  </a:lnTo>
                  <a:lnTo>
                    <a:pt x="610480" y="330347"/>
                  </a:lnTo>
                  <a:lnTo>
                    <a:pt x="689764" y="362060"/>
                  </a:lnTo>
                  <a:lnTo>
                    <a:pt x="784904" y="396416"/>
                  </a:lnTo>
                  <a:lnTo>
                    <a:pt x="874758" y="425487"/>
                  </a:lnTo>
                  <a:lnTo>
                    <a:pt x="975183" y="449272"/>
                  </a:lnTo>
                  <a:lnTo>
                    <a:pt x="1149606" y="486271"/>
                  </a:lnTo>
                  <a:lnTo>
                    <a:pt x="1265889" y="504770"/>
                  </a:lnTo>
                  <a:lnTo>
                    <a:pt x="1366314" y="520627"/>
                  </a:lnTo>
                  <a:lnTo>
                    <a:pt x="1511667" y="539126"/>
                  </a:lnTo>
                  <a:lnTo>
                    <a:pt x="1643805" y="552340"/>
                  </a:lnTo>
                  <a:lnTo>
                    <a:pt x="1802372" y="565554"/>
                  </a:lnTo>
                  <a:lnTo>
                    <a:pt x="1966224" y="570839"/>
                  </a:lnTo>
                  <a:lnTo>
                    <a:pt x="2061364" y="573482"/>
                  </a:lnTo>
                  <a:lnTo>
                    <a:pt x="2214645" y="570839"/>
                  </a:lnTo>
                  <a:lnTo>
                    <a:pt x="2367926" y="565554"/>
                  </a:lnTo>
                  <a:lnTo>
                    <a:pt x="2444566" y="560268"/>
                  </a:lnTo>
                  <a:lnTo>
                    <a:pt x="2489493" y="554983"/>
                  </a:lnTo>
                  <a:lnTo>
                    <a:pt x="2542349" y="547055"/>
                  </a:lnTo>
                  <a:lnTo>
                    <a:pt x="2589919" y="533841"/>
                  </a:lnTo>
                  <a:lnTo>
                    <a:pt x="2645417" y="510056"/>
                  </a:lnTo>
                  <a:lnTo>
                    <a:pt x="2703558" y="473057"/>
                  </a:lnTo>
                  <a:lnTo>
                    <a:pt x="2748485" y="436058"/>
                  </a:lnTo>
                  <a:lnTo>
                    <a:pt x="2774913" y="406987"/>
                  </a:lnTo>
                  <a:lnTo>
                    <a:pt x="2788127" y="391131"/>
                  </a:lnTo>
                  <a:lnTo>
                    <a:pt x="2809269" y="383203"/>
                  </a:lnTo>
                  <a:lnTo>
                    <a:pt x="2822483" y="385845"/>
                  </a:lnTo>
                  <a:lnTo>
                    <a:pt x="2833054" y="391131"/>
                  </a:lnTo>
                  <a:lnTo>
                    <a:pt x="2838339" y="409630"/>
                  </a:lnTo>
                  <a:lnTo>
                    <a:pt x="2827768" y="443986"/>
                  </a:lnTo>
                  <a:lnTo>
                    <a:pt x="2785484" y="539126"/>
                  </a:lnTo>
                  <a:lnTo>
                    <a:pt x="2737914" y="644837"/>
                  </a:lnTo>
                  <a:lnTo>
                    <a:pt x="2698272" y="724120"/>
                  </a:lnTo>
                  <a:lnTo>
                    <a:pt x="2563491" y="798118"/>
                  </a:lnTo>
                  <a:lnTo>
                    <a:pt x="2301856" y="795475"/>
                  </a:lnTo>
                  <a:lnTo>
                    <a:pt x="2019079" y="798118"/>
                  </a:lnTo>
                  <a:lnTo>
                    <a:pt x="1839371" y="792833"/>
                  </a:lnTo>
                  <a:lnTo>
                    <a:pt x="1609449" y="7769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84D1103F-F7C5-4272-BEDA-6A6AC76114F9}"/>
                </a:ext>
              </a:extLst>
            </p:cNvPr>
            <p:cNvSpPr/>
            <p:nvPr/>
          </p:nvSpPr>
          <p:spPr>
            <a:xfrm>
              <a:off x="3552825" y="2062163"/>
              <a:ext cx="1389063" cy="358775"/>
            </a:xfrm>
            <a:custGeom>
              <a:avLst/>
              <a:gdLst>
                <a:gd name="connsiteX0" fmla="*/ 869156 w 1388269"/>
                <a:gd name="connsiteY0" fmla="*/ 292893 h 359568"/>
                <a:gd name="connsiteX1" fmla="*/ 454819 w 1388269"/>
                <a:gd name="connsiteY1" fmla="*/ 342900 h 359568"/>
                <a:gd name="connsiteX2" fmla="*/ 395288 w 1388269"/>
                <a:gd name="connsiteY2" fmla="*/ 357187 h 359568"/>
                <a:gd name="connsiteX3" fmla="*/ 288131 w 1388269"/>
                <a:gd name="connsiteY3" fmla="*/ 359568 h 359568"/>
                <a:gd name="connsiteX4" fmla="*/ 219075 w 1388269"/>
                <a:gd name="connsiteY4" fmla="*/ 354806 h 359568"/>
                <a:gd name="connsiteX5" fmla="*/ 159544 w 1388269"/>
                <a:gd name="connsiteY5" fmla="*/ 350043 h 359568"/>
                <a:gd name="connsiteX6" fmla="*/ 123825 w 1388269"/>
                <a:gd name="connsiteY6" fmla="*/ 345281 h 359568"/>
                <a:gd name="connsiteX7" fmla="*/ 0 w 1388269"/>
                <a:gd name="connsiteY7" fmla="*/ 316706 h 359568"/>
                <a:gd name="connsiteX8" fmla="*/ 185738 w 1388269"/>
                <a:gd name="connsiteY8" fmla="*/ 135731 h 359568"/>
                <a:gd name="connsiteX9" fmla="*/ 240506 w 1388269"/>
                <a:gd name="connsiteY9" fmla="*/ 180975 h 359568"/>
                <a:gd name="connsiteX10" fmla="*/ 330994 w 1388269"/>
                <a:gd name="connsiteY10" fmla="*/ 180975 h 359568"/>
                <a:gd name="connsiteX11" fmla="*/ 454819 w 1388269"/>
                <a:gd name="connsiteY11" fmla="*/ 173831 h 359568"/>
                <a:gd name="connsiteX12" fmla="*/ 561975 w 1388269"/>
                <a:gd name="connsiteY12" fmla="*/ 166687 h 359568"/>
                <a:gd name="connsiteX13" fmla="*/ 683419 w 1388269"/>
                <a:gd name="connsiteY13" fmla="*/ 150018 h 359568"/>
                <a:gd name="connsiteX14" fmla="*/ 800100 w 1388269"/>
                <a:gd name="connsiteY14" fmla="*/ 130968 h 359568"/>
                <a:gd name="connsiteX15" fmla="*/ 862013 w 1388269"/>
                <a:gd name="connsiteY15" fmla="*/ 116681 h 359568"/>
                <a:gd name="connsiteX16" fmla="*/ 916781 w 1388269"/>
                <a:gd name="connsiteY16" fmla="*/ 100012 h 359568"/>
                <a:gd name="connsiteX17" fmla="*/ 985838 w 1388269"/>
                <a:gd name="connsiteY17" fmla="*/ 73818 h 359568"/>
                <a:gd name="connsiteX18" fmla="*/ 1062038 w 1388269"/>
                <a:gd name="connsiteY18" fmla="*/ 40481 h 359568"/>
                <a:gd name="connsiteX19" fmla="*/ 1126331 w 1388269"/>
                <a:gd name="connsiteY19" fmla="*/ 0 h 359568"/>
                <a:gd name="connsiteX20" fmla="*/ 1173956 w 1388269"/>
                <a:gd name="connsiteY20" fmla="*/ 0 h 359568"/>
                <a:gd name="connsiteX21" fmla="*/ 1228725 w 1388269"/>
                <a:gd name="connsiteY21" fmla="*/ 7143 h 359568"/>
                <a:gd name="connsiteX22" fmla="*/ 1264444 w 1388269"/>
                <a:gd name="connsiteY22" fmla="*/ 19050 h 359568"/>
                <a:gd name="connsiteX23" fmla="*/ 1293019 w 1388269"/>
                <a:gd name="connsiteY23" fmla="*/ 28575 h 359568"/>
                <a:gd name="connsiteX24" fmla="*/ 1328738 w 1388269"/>
                <a:gd name="connsiteY24" fmla="*/ 47625 h 359568"/>
                <a:gd name="connsiteX25" fmla="*/ 1352550 w 1388269"/>
                <a:gd name="connsiteY25" fmla="*/ 69056 h 359568"/>
                <a:gd name="connsiteX26" fmla="*/ 1376363 w 1388269"/>
                <a:gd name="connsiteY26" fmla="*/ 95250 h 359568"/>
                <a:gd name="connsiteX27" fmla="*/ 1385888 w 1388269"/>
                <a:gd name="connsiteY27" fmla="*/ 116681 h 359568"/>
                <a:gd name="connsiteX28" fmla="*/ 1388269 w 1388269"/>
                <a:gd name="connsiteY28" fmla="*/ 130968 h 359568"/>
                <a:gd name="connsiteX29" fmla="*/ 1383506 w 1388269"/>
                <a:gd name="connsiteY29" fmla="*/ 157162 h 359568"/>
                <a:gd name="connsiteX30" fmla="*/ 1371600 w 1388269"/>
                <a:gd name="connsiteY30" fmla="*/ 183356 h 359568"/>
                <a:gd name="connsiteX31" fmla="*/ 1350169 w 1388269"/>
                <a:gd name="connsiteY31" fmla="*/ 204787 h 359568"/>
                <a:gd name="connsiteX32" fmla="*/ 1319213 w 1388269"/>
                <a:gd name="connsiteY32" fmla="*/ 221456 h 359568"/>
                <a:gd name="connsiteX33" fmla="*/ 1257300 w 1388269"/>
                <a:gd name="connsiteY33" fmla="*/ 238125 h 359568"/>
                <a:gd name="connsiteX34" fmla="*/ 1166813 w 1388269"/>
                <a:gd name="connsiteY34" fmla="*/ 252412 h 359568"/>
                <a:gd name="connsiteX35" fmla="*/ 1064419 w 1388269"/>
                <a:gd name="connsiteY35" fmla="*/ 264318 h 359568"/>
                <a:gd name="connsiteX36" fmla="*/ 869156 w 1388269"/>
                <a:gd name="connsiteY36" fmla="*/ 292893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88269" h="359568">
                  <a:moveTo>
                    <a:pt x="869156" y="292893"/>
                  </a:moveTo>
                  <a:lnTo>
                    <a:pt x="454819" y="342900"/>
                  </a:lnTo>
                  <a:lnTo>
                    <a:pt x="395288" y="357187"/>
                  </a:lnTo>
                  <a:lnTo>
                    <a:pt x="288131" y="359568"/>
                  </a:lnTo>
                  <a:lnTo>
                    <a:pt x="219075" y="354806"/>
                  </a:lnTo>
                  <a:lnTo>
                    <a:pt x="159544" y="350043"/>
                  </a:lnTo>
                  <a:lnTo>
                    <a:pt x="123825" y="345281"/>
                  </a:lnTo>
                  <a:lnTo>
                    <a:pt x="0" y="316706"/>
                  </a:lnTo>
                  <a:lnTo>
                    <a:pt x="185738" y="135731"/>
                  </a:lnTo>
                  <a:lnTo>
                    <a:pt x="240506" y="180975"/>
                  </a:lnTo>
                  <a:lnTo>
                    <a:pt x="330994" y="180975"/>
                  </a:lnTo>
                  <a:lnTo>
                    <a:pt x="454819" y="173831"/>
                  </a:lnTo>
                  <a:lnTo>
                    <a:pt x="561975" y="166687"/>
                  </a:lnTo>
                  <a:lnTo>
                    <a:pt x="683419" y="150018"/>
                  </a:lnTo>
                  <a:lnTo>
                    <a:pt x="800100" y="130968"/>
                  </a:lnTo>
                  <a:lnTo>
                    <a:pt x="862013" y="116681"/>
                  </a:lnTo>
                  <a:lnTo>
                    <a:pt x="916781" y="100012"/>
                  </a:lnTo>
                  <a:lnTo>
                    <a:pt x="985838" y="73818"/>
                  </a:lnTo>
                  <a:lnTo>
                    <a:pt x="1062038" y="40481"/>
                  </a:lnTo>
                  <a:lnTo>
                    <a:pt x="1126331" y="0"/>
                  </a:lnTo>
                  <a:lnTo>
                    <a:pt x="1173956" y="0"/>
                  </a:lnTo>
                  <a:lnTo>
                    <a:pt x="1228725" y="7143"/>
                  </a:lnTo>
                  <a:lnTo>
                    <a:pt x="1264444" y="19050"/>
                  </a:lnTo>
                  <a:lnTo>
                    <a:pt x="1293019" y="28575"/>
                  </a:lnTo>
                  <a:lnTo>
                    <a:pt x="1328738" y="47625"/>
                  </a:lnTo>
                  <a:lnTo>
                    <a:pt x="1352550" y="69056"/>
                  </a:lnTo>
                  <a:lnTo>
                    <a:pt x="1376363" y="95250"/>
                  </a:lnTo>
                  <a:lnTo>
                    <a:pt x="1385888" y="116681"/>
                  </a:lnTo>
                  <a:lnTo>
                    <a:pt x="1388269" y="130968"/>
                  </a:lnTo>
                  <a:lnTo>
                    <a:pt x="1383506" y="157162"/>
                  </a:lnTo>
                  <a:lnTo>
                    <a:pt x="1371600" y="183356"/>
                  </a:lnTo>
                  <a:lnTo>
                    <a:pt x="1350169" y="204787"/>
                  </a:lnTo>
                  <a:lnTo>
                    <a:pt x="1319213" y="221456"/>
                  </a:lnTo>
                  <a:lnTo>
                    <a:pt x="1257300" y="238125"/>
                  </a:lnTo>
                  <a:lnTo>
                    <a:pt x="1166813" y="252412"/>
                  </a:lnTo>
                  <a:lnTo>
                    <a:pt x="1064419" y="264318"/>
                  </a:lnTo>
                  <a:lnTo>
                    <a:pt x="869156" y="292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B3E745D3-4C1D-426C-A9C9-61A77D2AACE9}"/>
                </a:ext>
              </a:extLst>
            </p:cNvPr>
            <p:cNvSpPr/>
            <p:nvPr/>
          </p:nvSpPr>
          <p:spPr>
            <a:xfrm>
              <a:off x="3879850" y="2373313"/>
              <a:ext cx="482600" cy="565150"/>
            </a:xfrm>
            <a:custGeom>
              <a:avLst/>
              <a:gdLst>
                <a:gd name="connsiteX0" fmla="*/ 126207 w 483394"/>
                <a:gd name="connsiteY0" fmla="*/ 197644 h 564357"/>
                <a:gd name="connsiteX1" fmla="*/ 78582 w 483394"/>
                <a:gd name="connsiteY1" fmla="*/ 114300 h 564357"/>
                <a:gd name="connsiteX2" fmla="*/ 0 w 483394"/>
                <a:gd name="connsiteY2" fmla="*/ 0 h 564357"/>
                <a:gd name="connsiteX3" fmla="*/ 116682 w 483394"/>
                <a:gd name="connsiteY3" fmla="*/ 4763 h 564357"/>
                <a:gd name="connsiteX4" fmla="*/ 204788 w 483394"/>
                <a:gd name="connsiteY4" fmla="*/ 59532 h 564357"/>
                <a:gd name="connsiteX5" fmla="*/ 247650 w 483394"/>
                <a:gd name="connsiteY5" fmla="*/ 85725 h 564357"/>
                <a:gd name="connsiteX6" fmla="*/ 295275 w 483394"/>
                <a:gd name="connsiteY6" fmla="*/ 121444 h 564357"/>
                <a:gd name="connsiteX7" fmla="*/ 345282 w 483394"/>
                <a:gd name="connsiteY7" fmla="*/ 164307 h 564357"/>
                <a:gd name="connsiteX8" fmla="*/ 388144 w 483394"/>
                <a:gd name="connsiteY8" fmla="*/ 204788 h 564357"/>
                <a:gd name="connsiteX9" fmla="*/ 419100 w 483394"/>
                <a:gd name="connsiteY9" fmla="*/ 238125 h 564357"/>
                <a:gd name="connsiteX10" fmla="*/ 440532 w 483394"/>
                <a:gd name="connsiteY10" fmla="*/ 271463 h 564357"/>
                <a:gd name="connsiteX11" fmla="*/ 459582 w 483394"/>
                <a:gd name="connsiteY11" fmla="*/ 304800 h 564357"/>
                <a:gd name="connsiteX12" fmla="*/ 476250 w 483394"/>
                <a:gd name="connsiteY12" fmla="*/ 347663 h 564357"/>
                <a:gd name="connsiteX13" fmla="*/ 483394 w 483394"/>
                <a:gd name="connsiteY13" fmla="*/ 397669 h 564357"/>
                <a:gd name="connsiteX14" fmla="*/ 481013 w 483394"/>
                <a:gd name="connsiteY14" fmla="*/ 447675 h 564357"/>
                <a:gd name="connsiteX15" fmla="*/ 471488 w 483394"/>
                <a:gd name="connsiteY15" fmla="*/ 500063 h 564357"/>
                <a:gd name="connsiteX16" fmla="*/ 457200 w 483394"/>
                <a:gd name="connsiteY16" fmla="*/ 528638 h 564357"/>
                <a:gd name="connsiteX17" fmla="*/ 442913 w 483394"/>
                <a:gd name="connsiteY17" fmla="*/ 547688 h 564357"/>
                <a:gd name="connsiteX18" fmla="*/ 419100 w 483394"/>
                <a:gd name="connsiteY18" fmla="*/ 559594 h 564357"/>
                <a:gd name="connsiteX19" fmla="*/ 392907 w 483394"/>
                <a:gd name="connsiteY19" fmla="*/ 564357 h 564357"/>
                <a:gd name="connsiteX20" fmla="*/ 359569 w 483394"/>
                <a:gd name="connsiteY20" fmla="*/ 559594 h 564357"/>
                <a:gd name="connsiteX21" fmla="*/ 342900 w 483394"/>
                <a:gd name="connsiteY21" fmla="*/ 550069 h 564357"/>
                <a:gd name="connsiteX22" fmla="*/ 319088 w 483394"/>
                <a:gd name="connsiteY22" fmla="*/ 531019 h 564357"/>
                <a:gd name="connsiteX23" fmla="*/ 290513 w 483394"/>
                <a:gd name="connsiteY23" fmla="*/ 500063 h 564357"/>
                <a:gd name="connsiteX24" fmla="*/ 269082 w 483394"/>
                <a:gd name="connsiteY24" fmla="*/ 469107 h 564357"/>
                <a:gd name="connsiteX25" fmla="*/ 233363 w 483394"/>
                <a:gd name="connsiteY25" fmla="*/ 404813 h 564357"/>
                <a:gd name="connsiteX26" fmla="*/ 195263 w 483394"/>
                <a:gd name="connsiteY26" fmla="*/ 319088 h 564357"/>
                <a:gd name="connsiteX27" fmla="*/ 126207 w 483394"/>
                <a:gd name="connsiteY27" fmla="*/ 197644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564357">
                  <a:moveTo>
                    <a:pt x="126207" y="197644"/>
                  </a:moveTo>
                  <a:lnTo>
                    <a:pt x="78582" y="114300"/>
                  </a:lnTo>
                  <a:lnTo>
                    <a:pt x="0" y="0"/>
                  </a:lnTo>
                  <a:lnTo>
                    <a:pt x="116682" y="4763"/>
                  </a:lnTo>
                  <a:lnTo>
                    <a:pt x="204788" y="59532"/>
                  </a:lnTo>
                  <a:lnTo>
                    <a:pt x="247650" y="85725"/>
                  </a:lnTo>
                  <a:lnTo>
                    <a:pt x="295275" y="121444"/>
                  </a:lnTo>
                  <a:lnTo>
                    <a:pt x="345282" y="164307"/>
                  </a:lnTo>
                  <a:lnTo>
                    <a:pt x="388144" y="204788"/>
                  </a:lnTo>
                  <a:lnTo>
                    <a:pt x="419100" y="238125"/>
                  </a:lnTo>
                  <a:lnTo>
                    <a:pt x="440532" y="271463"/>
                  </a:lnTo>
                  <a:lnTo>
                    <a:pt x="459582" y="304800"/>
                  </a:lnTo>
                  <a:lnTo>
                    <a:pt x="476250" y="347663"/>
                  </a:lnTo>
                  <a:lnTo>
                    <a:pt x="483394" y="397669"/>
                  </a:lnTo>
                  <a:lnTo>
                    <a:pt x="481013" y="447675"/>
                  </a:lnTo>
                  <a:lnTo>
                    <a:pt x="471488" y="500063"/>
                  </a:lnTo>
                  <a:lnTo>
                    <a:pt x="457200" y="528638"/>
                  </a:lnTo>
                  <a:lnTo>
                    <a:pt x="442913" y="547688"/>
                  </a:lnTo>
                  <a:lnTo>
                    <a:pt x="419100" y="559594"/>
                  </a:lnTo>
                  <a:lnTo>
                    <a:pt x="392907" y="564357"/>
                  </a:lnTo>
                  <a:lnTo>
                    <a:pt x="359569" y="559594"/>
                  </a:lnTo>
                  <a:lnTo>
                    <a:pt x="342900" y="550069"/>
                  </a:lnTo>
                  <a:lnTo>
                    <a:pt x="319088" y="531019"/>
                  </a:lnTo>
                  <a:lnTo>
                    <a:pt x="290513" y="500063"/>
                  </a:lnTo>
                  <a:lnTo>
                    <a:pt x="269082" y="469107"/>
                  </a:lnTo>
                  <a:lnTo>
                    <a:pt x="233363" y="404813"/>
                  </a:lnTo>
                  <a:lnTo>
                    <a:pt x="195263" y="319088"/>
                  </a:lnTo>
                  <a:lnTo>
                    <a:pt x="126207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9577269F-93B3-4DF3-9821-EDA1AF4102C3}"/>
                </a:ext>
              </a:extLst>
            </p:cNvPr>
            <p:cNvSpPr/>
            <p:nvPr/>
          </p:nvSpPr>
          <p:spPr>
            <a:xfrm>
              <a:off x="5470525" y="1951038"/>
              <a:ext cx="1795463" cy="449263"/>
            </a:xfrm>
            <a:custGeom>
              <a:avLst/>
              <a:gdLst>
                <a:gd name="connsiteX0" fmla="*/ 1143000 w 1795463"/>
                <a:gd name="connsiteY0" fmla="*/ 335756 h 450056"/>
                <a:gd name="connsiteX1" fmla="*/ 745332 w 1795463"/>
                <a:gd name="connsiteY1" fmla="*/ 409575 h 450056"/>
                <a:gd name="connsiteX2" fmla="*/ 497682 w 1795463"/>
                <a:gd name="connsiteY2" fmla="*/ 442912 h 450056"/>
                <a:gd name="connsiteX3" fmla="*/ 416719 w 1795463"/>
                <a:gd name="connsiteY3" fmla="*/ 450056 h 450056"/>
                <a:gd name="connsiteX4" fmla="*/ 373857 w 1795463"/>
                <a:gd name="connsiteY4" fmla="*/ 450056 h 450056"/>
                <a:gd name="connsiteX5" fmla="*/ 326232 w 1795463"/>
                <a:gd name="connsiteY5" fmla="*/ 445294 h 450056"/>
                <a:gd name="connsiteX6" fmla="*/ 290513 w 1795463"/>
                <a:gd name="connsiteY6" fmla="*/ 440531 h 450056"/>
                <a:gd name="connsiteX7" fmla="*/ 233363 w 1795463"/>
                <a:gd name="connsiteY7" fmla="*/ 428625 h 450056"/>
                <a:gd name="connsiteX8" fmla="*/ 188119 w 1795463"/>
                <a:gd name="connsiteY8" fmla="*/ 411956 h 450056"/>
                <a:gd name="connsiteX9" fmla="*/ 130969 w 1795463"/>
                <a:gd name="connsiteY9" fmla="*/ 385762 h 450056"/>
                <a:gd name="connsiteX10" fmla="*/ 80963 w 1795463"/>
                <a:gd name="connsiteY10" fmla="*/ 357187 h 450056"/>
                <a:gd name="connsiteX11" fmla="*/ 0 w 1795463"/>
                <a:gd name="connsiteY11" fmla="*/ 309562 h 450056"/>
                <a:gd name="connsiteX12" fmla="*/ 64294 w 1795463"/>
                <a:gd name="connsiteY12" fmla="*/ 192881 h 450056"/>
                <a:gd name="connsiteX13" fmla="*/ 190500 w 1795463"/>
                <a:gd name="connsiteY13" fmla="*/ 257175 h 450056"/>
                <a:gd name="connsiteX14" fmla="*/ 240507 w 1795463"/>
                <a:gd name="connsiteY14" fmla="*/ 278606 h 450056"/>
                <a:gd name="connsiteX15" fmla="*/ 276225 w 1795463"/>
                <a:gd name="connsiteY15" fmla="*/ 288131 h 450056"/>
                <a:gd name="connsiteX16" fmla="*/ 316707 w 1795463"/>
                <a:gd name="connsiteY16" fmla="*/ 292894 h 450056"/>
                <a:gd name="connsiteX17" fmla="*/ 364332 w 1795463"/>
                <a:gd name="connsiteY17" fmla="*/ 292894 h 450056"/>
                <a:gd name="connsiteX18" fmla="*/ 469107 w 1795463"/>
                <a:gd name="connsiteY18" fmla="*/ 283369 h 450056"/>
                <a:gd name="connsiteX19" fmla="*/ 616744 w 1795463"/>
                <a:gd name="connsiteY19" fmla="*/ 261937 h 450056"/>
                <a:gd name="connsiteX20" fmla="*/ 819150 w 1795463"/>
                <a:gd name="connsiteY20" fmla="*/ 226219 h 450056"/>
                <a:gd name="connsiteX21" fmla="*/ 1002507 w 1795463"/>
                <a:gd name="connsiteY21" fmla="*/ 180975 h 450056"/>
                <a:gd name="connsiteX22" fmla="*/ 1178719 w 1795463"/>
                <a:gd name="connsiteY22" fmla="*/ 130969 h 450056"/>
                <a:gd name="connsiteX23" fmla="*/ 1288257 w 1795463"/>
                <a:gd name="connsiteY23" fmla="*/ 92869 h 450056"/>
                <a:gd name="connsiteX24" fmla="*/ 1414463 w 1795463"/>
                <a:gd name="connsiteY24" fmla="*/ 38100 h 450056"/>
                <a:gd name="connsiteX25" fmla="*/ 1485900 w 1795463"/>
                <a:gd name="connsiteY25" fmla="*/ 0 h 450056"/>
                <a:gd name="connsiteX26" fmla="*/ 1535907 w 1795463"/>
                <a:gd name="connsiteY26" fmla="*/ 4762 h 450056"/>
                <a:gd name="connsiteX27" fmla="*/ 1600200 w 1795463"/>
                <a:gd name="connsiteY27" fmla="*/ 19050 h 450056"/>
                <a:gd name="connsiteX28" fmla="*/ 1647825 w 1795463"/>
                <a:gd name="connsiteY28" fmla="*/ 33337 h 450056"/>
                <a:gd name="connsiteX29" fmla="*/ 1702594 w 1795463"/>
                <a:gd name="connsiteY29" fmla="*/ 52387 h 450056"/>
                <a:gd name="connsiteX30" fmla="*/ 1731169 w 1795463"/>
                <a:gd name="connsiteY30" fmla="*/ 66675 h 450056"/>
                <a:gd name="connsiteX31" fmla="*/ 1757363 w 1795463"/>
                <a:gd name="connsiteY31" fmla="*/ 83344 h 450056"/>
                <a:gd name="connsiteX32" fmla="*/ 1776413 w 1795463"/>
                <a:gd name="connsiteY32" fmla="*/ 95250 h 450056"/>
                <a:gd name="connsiteX33" fmla="*/ 1788319 w 1795463"/>
                <a:gd name="connsiteY33" fmla="*/ 111919 h 450056"/>
                <a:gd name="connsiteX34" fmla="*/ 1795463 w 1795463"/>
                <a:gd name="connsiteY34" fmla="*/ 130969 h 450056"/>
                <a:gd name="connsiteX35" fmla="*/ 1790700 w 1795463"/>
                <a:gd name="connsiteY35" fmla="*/ 161925 h 450056"/>
                <a:gd name="connsiteX36" fmla="*/ 1781175 w 1795463"/>
                <a:gd name="connsiteY36" fmla="*/ 188119 h 450056"/>
                <a:gd name="connsiteX37" fmla="*/ 1764507 w 1795463"/>
                <a:gd name="connsiteY37" fmla="*/ 207169 h 450056"/>
                <a:gd name="connsiteX38" fmla="*/ 1735932 w 1795463"/>
                <a:gd name="connsiteY38" fmla="*/ 226219 h 450056"/>
                <a:gd name="connsiteX39" fmla="*/ 1695450 w 1795463"/>
                <a:gd name="connsiteY39" fmla="*/ 238125 h 450056"/>
                <a:gd name="connsiteX40" fmla="*/ 1557338 w 1795463"/>
                <a:gd name="connsiteY40" fmla="*/ 264319 h 450056"/>
                <a:gd name="connsiteX41" fmla="*/ 1385888 w 1795463"/>
                <a:gd name="connsiteY41" fmla="*/ 297656 h 450056"/>
                <a:gd name="connsiteX42" fmla="*/ 1143000 w 1795463"/>
                <a:gd name="connsiteY42" fmla="*/ 3357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95463" h="450056">
                  <a:moveTo>
                    <a:pt x="1143000" y="335756"/>
                  </a:moveTo>
                  <a:lnTo>
                    <a:pt x="745332" y="409575"/>
                  </a:lnTo>
                  <a:lnTo>
                    <a:pt x="497682" y="442912"/>
                  </a:lnTo>
                  <a:lnTo>
                    <a:pt x="416719" y="450056"/>
                  </a:lnTo>
                  <a:lnTo>
                    <a:pt x="373857" y="450056"/>
                  </a:lnTo>
                  <a:lnTo>
                    <a:pt x="326232" y="445294"/>
                  </a:lnTo>
                  <a:lnTo>
                    <a:pt x="290513" y="440531"/>
                  </a:lnTo>
                  <a:lnTo>
                    <a:pt x="233363" y="428625"/>
                  </a:lnTo>
                  <a:lnTo>
                    <a:pt x="188119" y="411956"/>
                  </a:lnTo>
                  <a:lnTo>
                    <a:pt x="130969" y="385762"/>
                  </a:lnTo>
                  <a:lnTo>
                    <a:pt x="80963" y="357187"/>
                  </a:lnTo>
                  <a:lnTo>
                    <a:pt x="0" y="309562"/>
                  </a:lnTo>
                  <a:lnTo>
                    <a:pt x="64294" y="192881"/>
                  </a:lnTo>
                  <a:lnTo>
                    <a:pt x="190500" y="257175"/>
                  </a:lnTo>
                  <a:lnTo>
                    <a:pt x="240507" y="278606"/>
                  </a:lnTo>
                  <a:lnTo>
                    <a:pt x="276225" y="288131"/>
                  </a:lnTo>
                  <a:lnTo>
                    <a:pt x="316707" y="292894"/>
                  </a:lnTo>
                  <a:lnTo>
                    <a:pt x="364332" y="292894"/>
                  </a:lnTo>
                  <a:lnTo>
                    <a:pt x="469107" y="283369"/>
                  </a:lnTo>
                  <a:lnTo>
                    <a:pt x="616744" y="261937"/>
                  </a:lnTo>
                  <a:lnTo>
                    <a:pt x="819150" y="226219"/>
                  </a:lnTo>
                  <a:lnTo>
                    <a:pt x="1002507" y="180975"/>
                  </a:lnTo>
                  <a:lnTo>
                    <a:pt x="1178719" y="130969"/>
                  </a:lnTo>
                  <a:lnTo>
                    <a:pt x="1288257" y="92869"/>
                  </a:lnTo>
                  <a:lnTo>
                    <a:pt x="1414463" y="38100"/>
                  </a:lnTo>
                  <a:lnTo>
                    <a:pt x="1485900" y="0"/>
                  </a:lnTo>
                  <a:lnTo>
                    <a:pt x="1535907" y="4762"/>
                  </a:lnTo>
                  <a:lnTo>
                    <a:pt x="1600200" y="19050"/>
                  </a:lnTo>
                  <a:lnTo>
                    <a:pt x="1647825" y="33337"/>
                  </a:lnTo>
                  <a:lnTo>
                    <a:pt x="1702594" y="52387"/>
                  </a:lnTo>
                  <a:lnTo>
                    <a:pt x="1731169" y="66675"/>
                  </a:lnTo>
                  <a:lnTo>
                    <a:pt x="1757363" y="83344"/>
                  </a:lnTo>
                  <a:lnTo>
                    <a:pt x="1776413" y="95250"/>
                  </a:lnTo>
                  <a:lnTo>
                    <a:pt x="1788319" y="111919"/>
                  </a:lnTo>
                  <a:lnTo>
                    <a:pt x="1795463" y="130969"/>
                  </a:lnTo>
                  <a:lnTo>
                    <a:pt x="1790700" y="161925"/>
                  </a:lnTo>
                  <a:lnTo>
                    <a:pt x="1781175" y="188119"/>
                  </a:lnTo>
                  <a:lnTo>
                    <a:pt x="1764507" y="207169"/>
                  </a:lnTo>
                  <a:lnTo>
                    <a:pt x="1735932" y="226219"/>
                  </a:lnTo>
                  <a:lnTo>
                    <a:pt x="1695450" y="238125"/>
                  </a:lnTo>
                  <a:lnTo>
                    <a:pt x="1557338" y="264319"/>
                  </a:lnTo>
                  <a:lnTo>
                    <a:pt x="1385888" y="297656"/>
                  </a:lnTo>
                  <a:lnTo>
                    <a:pt x="1143000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049E6BDA-8906-4AEF-9984-09FD999321AE}"/>
                </a:ext>
              </a:extLst>
            </p:cNvPr>
            <p:cNvSpPr/>
            <p:nvPr/>
          </p:nvSpPr>
          <p:spPr>
            <a:xfrm>
              <a:off x="5684838" y="2300288"/>
              <a:ext cx="706437" cy="765175"/>
            </a:xfrm>
            <a:custGeom>
              <a:avLst/>
              <a:gdLst>
                <a:gd name="connsiteX0" fmla="*/ 195262 w 707231"/>
                <a:gd name="connsiteY0" fmla="*/ 490537 h 764381"/>
                <a:gd name="connsiteX1" fmla="*/ 264319 w 707231"/>
                <a:gd name="connsiteY1" fmla="*/ 392906 h 764381"/>
                <a:gd name="connsiteX2" fmla="*/ 311944 w 707231"/>
                <a:gd name="connsiteY2" fmla="*/ 314325 h 764381"/>
                <a:gd name="connsiteX3" fmla="*/ 347662 w 707231"/>
                <a:gd name="connsiteY3" fmla="*/ 242887 h 764381"/>
                <a:gd name="connsiteX4" fmla="*/ 373856 w 707231"/>
                <a:gd name="connsiteY4" fmla="*/ 166687 h 764381"/>
                <a:gd name="connsiteX5" fmla="*/ 335756 w 707231"/>
                <a:gd name="connsiteY5" fmla="*/ 26193 h 764381"/>
                <a:gd name="connsiteX6" fmla="*/ 511969 w 707231"/>
                <a:gd name="connsiteY6" fmla="*/ 0 h 764381"/>
                <a:gd name="connsiteX7" fmla="*/ 590550 w 707231"/>
                <a:gd name="connsiteY7" fmla="*/ 88106 h 764381"/>
                <a:gd name="connsiteX8" fmla="*/ 619125 w 707231"/>
                <a:gd name="connsiteY8" fmla="*/ 116681 h 764381"/>
                <a:gd name="connsiteX9" fmla="*/ 654844 w 707231"/>
                <a:gd name="connsiteY9" fmla="*/ 150018 h 764381"/>
                <a:gd name="connsiteX10" fmla="*/ 676275 w 707231"/>
                <a:gd name="connsiteY10" fmla="*/ 176212 h 764381"/>
                <a:gd name="connsiteX11" fmla="*/ 697706 w 707231"/>
                <a:gd name="connsiteY11" fmla="*/ 209550 h 764381"/>
                <a:gd name="connsiteX12" fmla="*/ 707231 w 707231"/>
                <a:gd name="connsiteY12" fmla="*/ 245268 h 764381"/>
                <a:gd name="connsiteX13" fmla="*/ 707231 w 707231"/>
                <a:gd name="connsiteY13" fmla="*/ 259556 h 764381"/>
                <a:gd name="connsiteX14" fmla="*/ 702469 w 707231"/>
                <a:gd name="connsiteY14" fmla="*/ 280987 h 764381"/>
                <a:gd name="connsiteX15" fmla="*/ 688181 w 707231"/>
                <a:gd name="connsiteY15" fmla="*/ 297656 h 764381"/>
                <a:gd name="connsiteX16" fmla="*/ 671512 w 707231"/>
                <a:gd name="connsiteY16" fmla="*/ 309562 h 764381"/>
                <a:gd name="connsiteX17" fmla="*/ 619125 w 707231"/>
                <a:gd name="connsiteY17" fmla="*/ 328612 h 764381"/>
                <a:gd name="connsiteX18" fmla="*/ 573881 w 707231"/>
                <a:gd name="connsiteY18" fmla="*/ 342900 h 764381"/>
                <a:gd name="connsiteX19" fmla="*/ 540544 w 707231"/>
                <a:gd name="connsiteY19" fmla="*/ 361950 h 764381"/>
                <a:gd name="connsiteX20" fmla="*/ 485775 w 707231"/>
                <a:gd name="connsiteY20" fmla="*/ 409575 h 764381"/>
                <a:gd name="connsiteX21" fmla="*/ 378619 w 707231"/>
                <a:gd name="connsiteY21" fmla="*/ 504825 h 764381"/>
                <a:gd name="connsiteX22" fmla="*/ 259556 w 707231"/>
                <a:gd name="connsiteY22" fmla="*/ 604837 h 764381"/>
                <a:gd name="connsiteX23" fmla="*/ 145256 w 707231"/>
                <a:gd name="connsiteY23" fmla="*/ 692943 h 764381"/>
                <a:gd name="connsiteX24" fmla="*/ 61912 w 707231"/>
                <a:gd name="connsiteY24" fmla="*/ 747712 h 764381"/>
                <a:gd name="connsiteX25" fmla="*/ 40481 w 707231"/>
                <a:gd name="connsiteY25" fmla="*/ 759618 h 764381"/>
                <a:gd name="connsiteX26" fmla="*/ 16669 w 707231"/>
                <a:gd name="connsiteY26" fmla="*/ 764381 h 764381"/>
                <a:gd name="connsiteX27" fmla="*/ 4762 w 707231"/>
                <a:gd name="connsiteY27" fmla="*/ 759618 h 764381"/>
                <a:gd name="connsiteX28" fmla="*/ 0 w 707231"/>
                <a:gd name="connsiteY28" fmla="*/ 752475 h 764381"/>
                <a:gd name="connsiteX29" fmla="*/ 0 w 707231"/>
                <a:gd name="connsiteY29" fmla="*/ 733425 h 764381"/>
                <a:gd name="connsiteX30" fmla="*/ 16669 w 707231"/>
                <a:gd name="connsiteY30" fmla="*/ 700087 h 764381"/>
                <a:gd name="connsiteX31" fmla="*/ 76200 w 707231"/>
                <a:gd name="connsiteY31" fmla="*/ 633412 h 764381"/>
                <a:gd name="connsiteX32" fmla="*/ 145256 w 707231"/>
                <a:gd name="connsiteY32" fmla="*/ 557212 h 764381"/>
                <a:gd name="connsiteX33" fmla="*/ 195262 w 707231"/>
                <a:gd name="connsiteY33" fmla="*/ 4905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764381">
                  <a:moveTo>
                    <a:pt x="195262" y="490537"/>
                  </a:moveTo>
                  <a:lnTo>
                    <a:pt x="264319" y="392906"/>
                  </a:lnTo>
                  <a:lnTo>
                    <a:pt x="311944" y="314325"/>
                  </a:lnTo>
                  <a:lnTo>
                    <a:pt x="347662" y="242887"/>
                  </a:lnTo>
                  <a:lnTo>
                    <a:pt x="373856" y="166687"/>
                  </a:lnTo>
                  <a:lnTo>
                    <a:pt x="335756" y="26193"/>
                  </a:lnTo>
                  <a:lnTo>
                    <a:pt x="511969" y="0"/>
                  </a:lnTo>
                  <a:lnTo>
                    <a:pt x="590550" y="88106"/>
                  </a:lnTo>
                  <a:lnTo>
                    <a:pt x="619125" y="116681"/>
                  </a:lnTo>
                  <a:lnTo>
                    <a:pt x="654844" y="150018"/>
                  </a:lnTo>
                  <a:lnTo>
                    <a:pt x="676275" y="176212"/>
                  </a:lnTo>
                  <a:lnTo>
                    <a:pt x="697706" y="209550"/>
                  </a:lnTo>
                  <a:lnTo>
                    <a:pt x="707231" y="245268"/>
                  </a:lnTo>
                  <a:lnTo>
                    <a:pt x="707231" y="259556"/>
                  </a:lnTo>
                  <a:lnTo>
                    <a:pt x="702469" y="280987"/>
                  </a:lnTo>
                  <a:lnTo>
                    <a:pt x="688181" y="297656"/>
                  </a:lnTo>
                  <a:lnTo>
                    <a:pt x="671512" y="309562"/>
                  </a:lnTo>
                  <a:lnTo>
                    <a:pt x="619125" y="328612"/>
                  </a:lnTo>
                  <a:lnTo>
                    <a:pt x="573881" y="342900"/>
                  </a:lnTo>
                  <a:lnTo>
                    <a:pt x="540544" y="361950"/>
                  </a:lnTo>
                  <a:lnTo>
                    <a:pt x="485775" y="409575"/>
                  </a:lnTo>
                  <a:lnTo>
                    <a:pt x="378619" y="504825"/>
                  </a:lnTo>
                  <a:lnTo>
                    <a:pt x="259556" y="604837"/>
                  </a:lnTo>
                  <a:lnTo>
                    <a:pt x="145256" y="692943"/>
                  </a:lnTo>
                  <a:lnTo>
                    <a:pt x="61912" y="747712"/>
                  </a:lnTo>
                  <a:lnTo>
                    <a:pt x="40481" y="759618"/>
                  </a:lnTo>
                  <a:lnTo>
                    <a:pt x="16669" y="764381"/>
                  </a:lnTo>
                  <a:lnTo>
                    <a:pt x="4762" y="759618"/>
                  </a:lnTo>
                  <a:lnTo>
                    <a:pt x="0" y="752475"/>
                  </a:lnTo>
                  <a:lnTo>
                    <a:pt x="0" y="733425"/>
                  </a:lnTo>
                  <a:lnTo>
                    <a:pt x="16669" y="700087"/>
                  </a:lnTo>
                  <a:lnTo>
                    <a:pt x="76200" y="633412"/>
                  </a:lnTo>
                  <a:lnTo>
                    <a:pt x="145256" y="557212"/>
                  </a:lnTo>
                  <a:lnTo>
                    <a:pt x="195262" y="4905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40CFE5B4-1B41-48FA-A603-3234EF9EB7C4}"/>
                </a:ext>
              </a:extLst>
            </p:cNvPr>
            <p:cNvSpPr/>
            <p:nvPr/>
          </p:nvSpPr>
          <p:spPr>
            <a:xfrm rot="16200000">
              <a:off x="2717006" y="3801269"/>
              <a:ext cx="2994024" cy="1404938"/>
            </a:xfrm>
            <a:custGeom>
              <a:avLst/>
              <a:gdLst>
                <a:gd name="connsiteX0" fmla="*/ 1594757 w 2993571"/>
                <a:gd name="connsiteY0" fmla="*/ 1257300 h 1404257"/>
                <a:gd name="connsiteX1" fmla="*/ 1118507 w 2993571"/>
                <a:gd name="connsiteY1" fmla="*/ 1251857 h 1404257"/>
                <a:gd name="connsiteX2" fmla="*/ 644978 w 2993571"/>
                <a:gd name="connsiteY2" fmla="*/ 1254579 h 1404257"/>
                <a:gd name="connsiteX3" fmla="*/ 598714 w 2993571"/>
                <a:gd name="connsiteY3" fmla="*/ 1268186 h 1404257"/>
                <a:gd name="connsiteX4" fmla="*/ 560614 w 2993571"/>
                <a:gd name="connsiteY4" fmla="*/ 1273629 h 1404257"/>
                <a:gd name="connsiteX5" fmla="*/ 476250 w 2993571"/>
                <a:gd name="connsiteY5" fmla="*/ 1279072 h 1404257"/>
                <a:gd name="connsiteX6" fmla="*/ 413657 w 2993571"/>
                <a:gd name="connsiteY6" fmla="*/ 1276350 h 1404257"/>
                <a:gd name="connsiteX7" fmla="*/ 359228 w 2993571"/>
                <a:gd name="connsiteY7" fmla="*/ 1268186 h 1404257"/>
                <a:gd name="connsiteX8" fmla="*/ 307521 w 2993571"/>
                <a:gd name="connsiteY8" fmla="*/ 1251857 h 1404257"/>
                <a:gd name="connsiteX9" fmla="*/ 220436 w 2993571"/>
                <a:gd name="connsiteY9" fmla="*/ 1216479 h 1404257"/>
                <a:gd name="connsiteX10" fmla="*/ 117021 w 2993571"/>
                <a:gd name="connsiteY10" fmla="*/ 1167493 h 1404257"/>
                <a:gd name="connsiteX11" fmla="*/ 51707 w 2993571"/>
                <a:gd name="connsiteY11" fmla="*/ 1123950 h 1404257"/>
                <a:gd name="connsiteX12" fmla="*/ 21771 w 2993571"/>
                <a:gd name="connsiteY12" fmla="*/ 1099457 h 1404257"/>
                <a:gd name="connsiteX13" fmla="*/ 5443 w 2993571"/>
                <a:gd name="connsiteY13" fmla="*/ 1077686 h 1404257"/>
                <a:gd name="connsiteX14" fmla="*/ 0 w 2993571"/>
                <a:gd name="connsiteY14" fmla="*/ 1055915 h 1404257"/>
                <a:gd name="connsiteX15" fmla="*/ 8164 w 2993571"/>
                <a:gd name="connsiteY15" fmla="*/ 1031422 h 1404257"/>
                <a:gd name="connsiteX16" fmla="*/ 27214 w 2993571"/>
                <a:gd name="connsiteY16" fmla="*/ 1004207 h 1404257"/>
                <a:gd name="connsiteX17" fmla="*/ 62593 w 2993571"/>
                <a:gd name="connsiteY17" fmla="*/ 979715 h 1404257"/>
                <a:gd name="connsiteX18" fmla="*/ 117021 w 2993571"/>
                <a:gd name="connsiteY18" fmla="*/ 947057 h 1404257"/>
                <a:gd name="connsiteX19" fmla="*/ 432707 w 2993571"/>
                <a:gd name="connsiteY19" fmla="*/ 982436 h 1404257"/>
                <a:gd name="connsiteX20" fmla="*/ 459921 w 2993571"/>
                <a:gd name="connsiteY20" fmla="*/ 1004207 h 1404257"/>
                <a:gd name="connsiteX21" fmla="*/ 484414 w 2993571"/>
                <a:gd name="connsiteY21" fmla="*/ 1015093 h 1404257"/>
                <a:gd name="connsiteX22" fmla="*/ 533400 w 2993571"/>
                <a:gd name="connsiteY22" fmla="*/ 1028700 h 1404257"/>
                <a:gd name="connsiteX23" fmla="*/ 650421 w 2993571"/>
                <a:gd name="connsiteY23" fmla="*/ 1028700 h 1404257"/>
                <a:gd name="connsiteX24" fmla="*/ 1145721 w 2993571"/>
                <a:gd name="connsiteY24" fmla="*/ 1028700 h 1404257"/>
                <a:gd name="connsiteX25" fmla="*/ 1445078 w 2993571"/>
                <a:gd name="connsiteY25" fmla="*/ 1025979 h 1404257"/>
                <a:gd name="connsiteX26" fmla="*/ 1575707 w 2993571"/>
                <a:gd name="connsiteY26" fmla="*/ 1031422 h 1404257"/>
                <a:gd name="connsiteX27" fmla="*/ 2062843 w 2993571"/>
                <a:gd name="connsiteY27" fmla="*/ 1047750 h 1404257"/>
                <a:gd name="connsiteX28" fmla="*/ 2226128 w 2993571"/>
                <a:gd name="connsiteY28" fmla="*/ 1053193 h 1404257"/>
                <a:gd name="connsiteX29" fmla="*/ 2615293 w 2993571"/>
                <a:gd name="connsiteY29" fmla="*/ 1053193 h 1404257"/>
                <a:gd name="connsiteX30" fmla="*/ 2691493 w 2993571"/>
                <a:gd name="connsiteY30" fmla="*/ 1050472 h 1404257"/>
                <a:gd name="connsiteX31" fmla="*/ 2729593 w 2993571"/>
                <a:gd name="connsiteY31" fmla="*/ 1042307 h 1404257"/>
                <a:gd name="connsiteX32" fmla="*/ 2756807 w 2993571"/>
                <a:gd name="connsiteY32" fmla="*/ 1028700 h 1404257"/>
                <a:gd name="connsiteX33" fmla="*/ 2775857 w 2993571"/>
                <a:gd name="connsiteY33" fmla="*/ 1004207 h 1404257"/>
                <a:gd name="connsiteX34" fmla="*/ 2792186 w 2993571"/>
                <a:gd name="connsiteY34" fmla="*/ 971550 h 1404257"/>
                <a:gd name="connsiteX35" fmla="*/ 2789464 w 2993571"/>
                <a:gd name="connsiteY35" fmla="*/ 947057 h 1404257"/>
                <a:gd name="connsiteX36" fmla="*/ 2743200 w 2993571"/>
                <a:gd name="connsiteY36" fmla="*/ 693965 h 1404257"/>
                <a:gd name="connsiteX37" fmla="*/ 2667000 w 2993571"/>
                <a:gd name="connsiteY37" fmla="*/ 359229 h 1404257"/>
                <a:gd name="connsiteX38" fmla="*/ 2607128 w 2993571"/>
                <a:gd name="connsiteY38" fmla="*/ 119743 h 1404257"/>
                <a:gd name="connsiteX39" fmla="*/ 2789464 w 2993571"/>
                <a:gd name="connsiteY39" fmla="*/ 0 h 1404257"/>
                <a:gd name="connsiteX40" fmla="*/ 2813957 w 2993571"/>
                <a:gd name="connsiteY40" fmla="*/ 136072 h 1404257"/>
                <a:gd name="connsiteX41" fmla="*/ 2841171 w 2993571"/>
                <a:gd name="connsiteY41" fmla="*/ 288472 h 1404257"/>
                <a:gd name="connsiteX42" fmla="*/ 2876550 w 2993571"/>
                <a:gd name="connsiteY42" fmla="*/ 498022 h 1404257"/>
                <a:gd name="connsiteX43" fmla="*/ 2914650 w 2993571"/>
                <a:gd name="connsiteY43" fmla="*/ 723900 h 1404257"/>
                <a:gd name="connsiteX44" fmla="*/ 2936421 w 2993571"/>
                <a:gd name="connsiteY44" fmla="*/ 835479 h 1404257"/>
                <a:gd name="connsiteX45" fmla="*/ 2958193 w 2993571"/>
                <a:gd name="connsiteY45" fmla="*/ 960665 h 1404257"/>
                <a:gd name="connsiteX46" fmla="*/ 2974521 w 2993571"/>
                <a:gd name="connsiteY46" fmla="*/ 1039586 h 1404257"/>
                <a:gd name="connsiteX47" fmla="*/ 2993571 w 2993571"/>
                <a:gd name="connsiteY47" fmla="*/ 1094015 h 1404257"/>
                <a:gd name="connsiteX48" fmla="*/ 2979964 w 2993571"/>
                <a:gd name="connsiteY48" fmla="*/ 1132115 h 1404257"/>
                <a:gd name="connsiteX49" fmla="*/ 2952750 w 2993571"/>
                <a:gd name="connsiteY49" fmla="*/ 1205593 h 1404257"/>
                <a:gd name="connsiteX50" fmla="*/ 2909207 w 2993571"/>
                <a:gd name="connsiteY50" fmla="*/ 1300843 h 1404257"/>
                <a:gd name="connsiteX51" fmla="*/ 2865664 w 2993571"/>
                <a:gd name="connsiteY51" fmla="*/ 1360715 h 1404257"/>
                <a:gd name="connsiteX52" fmla="*/ 2835728 w 2993571"/>
                <a:gd name="connsiteY52" fmla="*/ 1387929 h 1404257"/>
                <a:gd name="connsiteX53" fmla="*/ 2805793 w 2993571"/>
                <a:gd name="connsiteY53" fmla="*/ 1401536 h 1404257"/>
                <a:gd name="connsiteX54" fmla="*/ 2778578 w 2993571"/>
                <a:gd name="connsiteY54" fmla="*/ 1404257 h 1404257"/>
                <a:gd name="connsiteX55" fmla="*/ 2754086 w 2993571"/>
                <a:gd name="connsiteY55" fmla="*/ 1396093 h 1404257"/>
                <a:gd name="connsiteX56" fmla="*/ 2705100 w 2993571"/>
                <a:gd name="connsiteY56" fmla="*/ 1368879 h 1404257"/>
                <a:gd name="connsiteX57" fmla="*/ 2634343 w 2993571"/>
                <a:gd name="connsiteY57" fmla="*/ 1330779 h 1404257"/>
                <a:gd name="connsiteX58" fmla="*/ 2558143 w 2993571"/>
                <a:gd name="connsiteY58" fmla="*/ 1300843 h 1404257"/>
                <a:gd name="connsiteX59" fmla="*/ 2481943 w 2993571"/>
                <a:gd name="connsiteY59" fmla="*/ 1284515 h 1404257"/>
                <a:gd name="connsiteX60" fmla="*/ 2403021 w 2993571"/>
                <a:gd name="connsiteY60" fmla="*/ 1276350 h 1404257"/>
                <a:gd name="connsiteX61" fmla="*/ 2253343 w 2993571"/>
                <a:gd name="connsiteY61" fmla="*/ 1270907 h 1404257"/>
                <a:gd name="connsiteX62" fmla="*/ 1594757 w 2993571"/>
                <a:gd name="connsiteY62" fmla="*/ 1257300 h 14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93571" h="1404257">
                  <a:moveTo>
                    <a:pt x="1594757" y="1257300"/>
                  </a:moveTo>
                  <a:lnTo>
                    <a:pt x="1118507" y="1251857"/>
                  </a:lnTo>
                  <a:lnTo>
                    <a:pt x="644978" y="1254579"/>
                  </a:lnTo>
                  <a:lnTo>
                    <a:pt x="598714" y="1268186"/>
                  </a:lnTo>
                  <a:lnTo>
                    <a:pt x="560614" y="1273629"/>
                  </a:lnTo>
                  <a:lnTo>
                    <a:pt x="476250" y="1279072"/>
                  </a:lnTo>
                  <a:lnTo>
                    <a:pt x="413657" y="1276350"/>
                  </a:lnTo>
                  <a:lnTo>
                    <a:pt x="359228" y="1268186"/>
                  </a:lnTo>
                  <a:lnTo>
                    <a:pt x="307521" y="1251857"/>
                  </a:lnTo>
                  <a:lnTo>
                    <a:pt x="220436" y="1216479"/>
                  </a:lnTo>
                  <a:lnTo>
                    <a:pt x="117021" y="1167493"/>
                  </a:lnTo>
                  <a:lnTo>
                    <a:pt x="51707" y="1123950"/>
                  </a:lnTo>
                  <a:lnTo>
                    <a:pt x="21771" y="1099457"/>
                  </a:lnTo>
                  <a:lnTo>
                    <a:pt x="5443" y="1077686"/>
                  </a:lnTo>
                  <a:lnTo>
                    <a:pt x="0" y="1055915"/>
                  </a:lnTo>
                  <a:lnTo>
                    <a:pt x="8164" y="1031422"/>
                  </a:lnTo>
                  <a:lnTo>
                    <a:pt x="27214" y="1004207"/>
                  </a:lnTo>
                  <a:lnTo>
                    <a:pt x="62593" y="979715"/>
                  </a:lnTo>
                  <a:lnTo>
                    <a:pt x="117021" y="947057"/>
                  </a:lnTo>
                  <a:lnTo>
                    <a:pt x="432707" y="982436"/>
                  </a:lnTo>
                  <a:lnTo>
                    <a:pt x="459921" y="1004207"/>
                  </a:lnTo>
                  <a:lnTo>
                    <a:pt x="484414" y="1015093"/>
                  </a:lnTo>
                  <a:lnTo>
                    <a:pt x="533400" y="1028700"/>
                  </a:lnTo>
                  <a:lnTo>
                    <a:pt x="650421" y="1028700"/>
                  </a:lnTo>
                  <a:lnTo>
                    <a:pt x="1145721" y="1028700"/>
                  </a:lnTo>
                  <a:lnTo>
                    <a:pt x="1445078" y="1025979"/>
                  </a:lnTo>
                  <a:lnTo>
                    <a:pt x="1575707" y="1031422"/>
                  </a:lnTo>
                  <a:lnTo>
                    <a:pt x="2062843" y="1047750"/>
                  </a:lnTo>
                  <a:lnTo>
                    <a:pt x="2226128" y="1053193"/>
                  </a:lnTo>
                  <a:lnTo>
                    <a:pt x="2615293" y="1053193"/>
                  </a:lnTo>
                  <a:lnTo>
                    <a:pt x="2691493" y="1050472"/>
                  </a:lnTo>
                  <a:lnTo>
                    <a:pt x="2729593" y="1042307"/>
                  </a:lnTo>
                  <a:lnTo>
                    <a:pt x="2756807" y="1028700"/>
                  </a:lnTo>
                  <a:lnTo>
                    <a:pt x="2775857" y="1004207"/>
                  </a:lnTo>
                  <a:lnTo>
                    <a:pt x="2792186" y="971550"/>
                  </a:lnTo>
                  <a:lnTo>
                    <a:pt x="2789464" y="947057"/>
                  </a:lnTo>
                  <a:lnTo>
                    <a:pt x="2743200" y="693965"/>
                  </a:lnTo>
                  <a:lnTo>
                    <a:pt x="2667000" y="359229"/>
                  </a:lnTo>
                  <a:lnTo>
                    <a:pt x="2607128" y="119743"/>
                  </a:lnTo>
                  <a:lnTo>
                    <a:pt x="2789464" y="0"/>
                  </a:lnTo>
                  <a:lnTo>
                    <a:pt x="2813957" y="136072"/>
                  </a:lnTo>
                  <a:lnTo>
                    <a:pt x="2841171" y="288472"/>
                  </a:lnTo>
                  <a:lnTo>
                    <a:pt x="2876550" y="498022"/>
                  </a:lnTo>
                  <a:lnTo>
                    <a:pt x="2914650" y="723900"/>
                  </a:lnTo>
                  <a:lnTo>
                    <a:pt x="2936421" y="835479"/>
                  </a:lnTo>
                  <a:lnTo>
                    <a:pt x="2958193" y="960665"/>
                  </a:lnTo>
                  <a:lnTo>
                    <a:pt x="2974521" y="1039586"/>
                  </a:lnTo>
                  <a:lnTo>
                    <a:pt x="2993571" y="1094015"/>
                  </a:lnTo>
                  <a:lnTo>
                    <a:pt x="2979964" y="1132115"/>
                  </a:lnTo>
                  <a:lnTo>
                    <a:pt x="2952750" y="1205593"/>
                  </a:lnTo>
                  <a:lnTo>
                    <a:pt x="2909207" y="1300843"/>
                  </a:lnTo>
                  <a:lnTo>
                    <a:pt x="2865664" y="1360715"/>
                  </a:lnTo>
                  <a:lnTo>
                    <a:pt x="2835728" y="1387929"/>
                  </a:lnTo>
                  <a:lnTo>
                    <a:pt x="2805793" y="1401536"/>
                  </a:lnTo>
                  <a:lnTo>
                    <a:pt x="2778578" y="1404257"/>
                  </a:lnTo>
                  <a:lnTo>
                    <a:pt x="2754086" y="1396093"/>
                  </a:lnTo>
                  <a:lnTo>
                    <a:pt x="2705100" y="1368879"/>
                  </a:lnTo>
                  <a:lnTo>
                    <a:pt x="2634343" y="1330779"/>
                  </a:lnTo>
                  <a:lnTo>
                    <a:pt x="2558143" y="1300843"/>
                  </a:lnTo>
                  <a:lnTo>
                    <a:pt x="2481943" y="1284515"/>
                  </a:lnTo>
                  <a:lnTo>
                    <a:pt x="2403021" y="1276350"/>
                  </a:lnTo>
                  <a:lnTo>
                    <a:pt x="2253343" y="1270907"/>
                  </a:lnTo>
                  <a:lnTo>
                    <a:pt x="1594757" y="1257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F0DA841B-04C6-4332-A45D-BA4AEF86CCB1}"/>
                </a:ext>
              </a:extLst>
            </p:cNvPr>
            <p:cNvSpPr/>
            <p:nvPr/>
          </p:nvSpPr>
          <p:spPr>
            <a:xfrm>
              <a:off x="3973513" y="5500687"/>
              <a:ext cx="579437" cy="419100"/>
            </a:xfrm>
            <a:custGeom>
              <a:avLst/>
              <a:gdLst>
                <a:gd name="connsiteX0" fmla="*/ 190500 w 578644"/>
                <a:gd name="connsiteY0" fmla="*/ 33337 h 419100"/>
                <a:gd name="connsiteX1" fmla="*/ 445294 w 578644"/>
                <a:gd name="connsiteY1" fmla="*/ 88106 h 419100"/>
                <a:gd name="connsiteX2" fmla="*/ 461963 w 578644"/>
                <a:gd name="connsiteY2" fmla="*/ 90487 h 419100"/>
                <a:gd name="connsiteX3" fmla="*/ 490538 w 578644"/>
                <a:gd name="connsiteY3" fmla="*/ 85725 h 419100"/>
                <a:gd name="connsiteX4" fmla="*/ 578644 w 578644"/>
                <a:gd name="connsiteY4" fmla="*/ 28575 h 419100"/>
                <a:gd name="connsiteX5" fmla="*/ 528638 w 578644"/>
                <a:gd name="connsiteY5" fmla="*/ 419100 h 419100"/>
                <a:gd name="connsiteX6" fmla="*/ 485775 w 578644"/>
                <a:gd name="connsiteY6" fmla="*/ 383381 h 419100"/>
                <a:gd name="connsiteX7" fmla="*/ 419100 w 578644"/>
                <a:gd name="connsiteY7" fmla="*/ 309562 h 419100"/>
                <a:gd name="connsiteX8" fmla="*/ 381000 w 578644"/>
                <a:gd name="connsiteY8" fmla="*/ 273843 h 419100"/>
                <a:gd name="connsiteX9" fmla="*/ 330994 w 578644"/>
                <a:gd name="connsiteY9" fmla="*/ 235743 h 419100"/>
                <a:gd name="connsiteX10" fmla="*/ 276225 w 578644"/>
                <a:gd name="connsiteY10" fmla="*/ 202406 h 419100"/>
                <a:gd name="connsiteX11" fmla="*/ 200025 w 578644"/>
                <a:gd name="connsiteY11" fmla="*/ 157162 h 419100"/>
                <a:gd name="connsiteX12" fmla="*/ 128588 w 578644"/>
                <a:gd name="connsiteY12" fmla="*/ 119062 h 419100"/>
                <a:gd name="connsiteX13" fmla="*/ 76200 w 578644"/>
                <a:gd name="connsiteY13" fmla="*/ 95250 h 419100"/>
                <a:gd name="connsiteX14" fmla="*/ 33338 w 578644"/>
                <a:gd name="connsiteY14" fmla="*/ 73818 h 419100"/>
                <a:gd name="connsiteX15" fmla="*/ 16669 w 578644"/>
                <a:gd name="connsiteY15" fmla="*/ 59531 h 419100"/>
                <a:gd name="connsiteX16" fmla="*/ 4763 w 578644"/>
                <a:gd name="connsiteY16" fmla="*/ 45243 h 419100"/>
                <a:gd name="connsiteX17" fmla="*/ 0 w 578644"/>
                <a:gd name="connsiteY17" fmla="*/ 26193 h 419100"/>
                <a:gd name="connsiteX18" fmla="*/ 7144 w 578644"/>
                <a:gd name="connsiteY18" fmla="*/ 9525 h 419100"/>
                <a:gd name="connsiteX19" fmla="*/ 26194 w 578644"/>
                <a:gd name="connsiteY19" fmla="*/ 2381 h 419100"/>
                <a:gd name="connsiteX20" fmla="*/ 50007 w 578644"/>
                <a:gd name="connsiteY20" fmla="*/ 0 h 419100"/>
                <a:gd name="connsiteX21" fmla="*/ 190500 w 578644"/>
                <a:gd name="connsiteY21" fmla="*/ 3333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8644" h="419100">
                  <a:moveTo>
                    <a:pt x="190500" y="33337"/>
                  </a:moveTo>
                  <a:lnTo>
                    <a:pt x="445294" y="88106"/>
                  </a:lnTo>
                  <a:lnTo>
                    <a:pt x="461963" y="90487"/>
                  </a:lnTo>
                  <a:lnTo>
                    <a:pt x="490538" y="85725"/>
                  </a:lnTo>
                  <a:lnTo>
                    <a:pt x="578644" y="28575"/>
                  </a:lnTo>
                  <a:lnTo>
                    <a:pt x="528638" y="419100"/>
                  </a:lnTo>
                  <a:lnTo>
                    <a:pt x="485775" y="383381"/>
                  </a:lnTo>
                  <a:lnTo>
                    <a:pt x="419100" y="309562"/>
                  </a:lnTo>
                  <a:lnTo>
                    <a:pt x="381000" y="273843"/>
                  </a:lnTo>
                  <a:lnTo>
                    <a:pt x="330994" y="235743"/>
                  </a:lnTo>
                  <a:lnTo>
                    <a:pt x="276225" y="202406"/>
                  </a:lnTo>
                  <a:lnTo>
                    <a:pt x="200025" y="157162"/>
                  </a:lnTo>
                  <a:lnTo>
                    <a:pt x="128588" y="119062"/>
                  </a:lnTo>
                  <a:lnTo>
                    <a:pt x="76200" y="95250"/>
                  </a:lnTo>
                  <a:lnTo>
                    <a:pt x="33338" y="73818"/>
                  </a:lnTo>
                  <a:lnTo>
                    <a:pt x="16669" y="59531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50007" y="0"/>
                  </a:lnTo>
                  <a:lnTo>
                    <a:pt x="190500" y="33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2896B291-6D0F-4C21-9E35-FFF5F3E6D5CA}"/>
                </a:ext>
              </a:extLst>
            </p:cNvPr>
            <p:cNvSpPr/>
            <p:nvPr/>
          </p:nvSpPr>
          <p:spPr>
            <a:xfrm>
              <a:off x="3600450" y="3752851"/>
              <a:ext cx="1017588" cy="333375"/>
            </a:xfrm>
            <a:custGeom>
              <a:avLst/>
              <a:gdLst>
                <a:gd name="connsiteX0" fmla="*/ 459581 w 1016794"/>
                <a:gd name="connsiteY0" fmla="*/ 259556 h 333375"/>
                <a:gd name="connsiteX1" fmla="*/ 0 w 1016794"/>
                <a:gd name="connsiteY1" fmla="*/ 333375 h 333375"/>
                <a:gd name="connsiteX2" fmla="*/ 0 w 1016794"/>
                <a:gd name="connsiteY2" fmla="*/ 135731 h 333375"/>
                <a:gd name="connsiteX3" fmla="*/ 128588 w 1016794"/>
                <a:gd name="connsiteY3" fmla="*/ 140494 h 333375"/>
                <a:gd name="connsiteX4" fmla="*/ 207169 w 1016794"/>
                <a:gd name="connsiteY4" fmla="*/ 135731 h 333375"/>
                <a:gd name="connsiteX5" fmla="*/ 311944 w 1016794"/>
                <a:gd name="connsiteY5" fmla="*/ 119063 h 333375"/>
                <a:gd name="connsiteX6" fmla="*/ 511969 w 1016794"/>
                <a:gd name="connsiteY6" fmla="*/ 80963 h 333375"/>
                <a:gd name="connsiteX7" fmla="*/ 726281 w 1016794"/>
                <a:gd name="connsiteY7" fmla="*/ 42863 h 333375"/>
                <a:gd name="connsiteX8" fmla="*/ 1016794 w 1016794"/>
                <a:gd name="connsiteY8" fmla="*/ 0 h 333375"/>
                <a:gd name="connsiteX9" fmla="*/ 1016794 w 1016794"/>
                <a:gd name="connsiteY9" fmla="*/ 185738 h 333375"/>
                <a:gd name="connsiteX10" fmla="*/ 716756 w 1016794"/>
                <a:gd name="connsiteY10" fmla="*/ 223838 h 333375"/>
                <a:gd name="connsiteX11" fmla="*/ 459581 w 1016794"/>
                <a:gd name="connsiteY11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6794" h="333375">
                  <a:moveTo>
                    <a:pt x="459581" y="259556"/>
                  </a:moveTo>
                  <a:lnTo>
                    <a:pt x="0" y="333375"/>
                  </a:lnTo>
                  <a:lnTo>
                    <a:pt x="0" y="135731"/>
                  </a:lnTo>
                  <a:lnTo>
                    <a:pt x="128588" y="140494"/>
                  </a:lnTo>
                  <a:lnTo>
                    <a:pt x="207169" y="135731"/>
                  </a:lnTo>
                  <a:lnTo>
                    <a:pt x="311944" y="119063"/>
                  </a:lnTo>
                  <a:lnTo>
                    <a:pt x="511969" y="80963"/>
                  </a:lnTo>
                  <a:lnTo>
                    <a:pt x="726281" y="42863"/>
                  </a:lnTo>
                  <a:lnTo>
                    <a:pt x="1016794" y="0"/>
                  </a:lnTo>
                  <a:lnTo>
                    <a:pt x="1016794" y="185738"/>
                  </a:lnTo>
                  <a:lnTo>
                    <a:pt x="716756" y="223838"/>
                  </a:lnTo>
                  <a:lnTo>
                    <a:pt x="459581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A81075E2-0ED5-4801-B966-89233BDB083B}"/>
                </a:ext>
              </a:extLst>
            </p:cNvPr>
            <p:cNvSpPr/>
            <p:nvPr/>
          </p:nvSpPr>
          <p:spPr>
            <a:xfrm>
              <a:off x="3509963" y="4400550"/>
              <a:ext cx="1090612" cy="334962"/>
            </a:xfrm>
            <a:custGeom>
              <a:avLst/>
              <a:gdLst>
                <a:gd name="connsiteX0" fmla="*/ 428625 w 1090612"/>
                <a:gd name="connsiteY0" fmla="*/ 250031 h 335756"/>
                <a:gd name="connsiteX1" fmla="*/ 0 w 1090612"/>
                <a:gd name="connsiteY1" fmla="*/ 335756 h 335756"/>
                <a:gd name="connsiteX2" fmla="*/ 7143 w 1090612"/>
                <a:gd name="connsiteY2" fmla="*/ 157163 h 335756"/>
                <a:gd name="connsiteX3" fmla="*/ 240506 w 1090612"/>
                <a:gd name="connsiteY3" fmla="*/ 121444 h 335756"/>
                <a:gd name="connsiteX4" fmla="*/ 514350 w 1090612"/>
                <a:gd name="connsiteY4" fmla="*/ 78581 h 335756"/>
                <a:gd name="connsiteX5" fmla="*/ 792956 w 1090612"/>
                <a:gd name="connsiteY5" fmla="*/ 35719 h 335756"/>
                <a:gd name="connsiteX6" fmla="*/ 1090612 w 1090612"/>
                <a:gd name="connsiteY6" fmla="*/ 0 h 335756"/>
                <a:gd name="connsiteX7" fmla="*/ 1083468 w 1090612"/>
                <a:gd name="connsiteY7" fmla="*/ 159544 h 335756"/>
                <a:gd name="connsiteX8" fmla="*/ 790575 w 1090612"/>
                <a:gd name="connsiteY8" fmla="*/ 192881 h 335756"/>
                <a:gd name="connsiteX9" fmla="*/ 428625 w 1090612"/>
                <a:gd name="connsiteY9" fmla="*/ 2500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0612" h="335756">
                  <a:moveTo>
                    <a:pt x="428625" y="250031"/>
                  </a:moveTo>
                  <a:lnTo>
                    <a:pt x="0" y="335756"/>
                  </a:lnTo>
                  <a:lnTo>
                    <a:pt x="7143" y="157163"/>
                  </a:lnTo>
                  <a:lnTo>
                    <a:pt x="240506" y="121444"/>
                  </a:lnTo>
                  <a:lnTo>
                    <a:pt x="514350" y="78581"/>
                  </a:lnTo>
                  <a:lnTo>
                    <a:pt x="792956" y="35719"/>
                  </a:lnTo>
                  <a:lnTo>
                    <a:pt x="1090612" y="0"/>
                  </a:lnTo>
                  <a:lnTo>
                    <a:pt x="1083468" y="159544"/>
                  </a:lnTo>
                  <a:lnTo>
                    <a:pt x="790575" y="192881"/>
                  </a:lnTo>
                  <a:lnTo>
                    <a:pt x="428625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7718EC22-9D6C-42A0-A061-9AA00D0AE182}"/>
                </a:ext>
              </a:extLst>
            </p:cNvPr>
            <p:cNvSpPr/>
            <p:nvPr/>
          </p:nvSpPr>
          <p:spPr>
            <a:xfrm rot="16200000">
              <a:off x="5545932" y="4274343"/>
              <a:ext cx="2319337" cy="1216025"/>
            </a:xfrm>
            <a:custGeom>
              <a:avLst/>
              <a:gdLst>
                <a:gd name="connsiteX0" fmla="*/ 1076325 w 2319338"/>
                <a:gd name="connsiteY0" fmla="*/ 569119 h 1216819"/>
                <a:gd name="connsiteX1" fmla="*/ 1245394 w 2319338"/>
                <a:gd name="connsiteY1" fmla="*/ 628650 h 1216819"/>
                <a:gd name="connsiteX2" fmla="*/ 1390650 w 2319338"/>
                <a:gd name="connsiteY2" fmla="*/ 676275 h 1216819"/>
                <a:gd name="connsiteX3" fmla="*/ 1516857 w 2319338"/>
                <a:gd name="connsiteY3" fmla="*/ 714375 h 1216819"/>
                <a:gd name="connsiteX4" fmla="*/ 1678782 w 2319338"/>
                <a:gd name="connsiteY4" fmla="*/ 757238 h 1216819"/>
                <a:gd name="connsiteX5" fmla="*/ 1800225 w 2319338"/>
                <a:gd name="connsiteY5" fmla="*/ 788194 h 1216819"/>
                <a:gd name="connsiteX6" fmla="*/ 1959769 w 2319338"/>
                <a:gd name="connsiteY6" fmla="*/ 823913 h 1216819"/>
                <a:gd name="connsiteX7" fmla="*/ 2083594 w 2319338"/>
                <a:gd name="connsiteY7" fmla="*/ 852488 h 1216819"/>
                <a:gd name="connsiteX8" fmla="*/ 2159794 w 2319338"/>
                <a:gd name="connsiteY8" fmla="*/ 866775 h 1216819"/>
                <a:gd name="connsiteX9" fmla="*/ 2219325 w 2319338"/>
                <a:gd name="connsiteY9" fmla="*/ 876300 h 1216819"/>
                <a:gd name="connsiteX10" fmla="*/ 2264569 w 2319338"/>
                <a:gd name="connsiteY10" fmla="*/ 878682 h 1216819"/>
                <a:gd name="connsiteX11" fmla="*/ 2283619 w 2319338"/>
                <a:gd name="connsiteY11" fmla="*/ 871538 h 1216819"/>
                <a:gd name="connsiteX12" fmla="*/ 2319338 w 2319338"/>
                <a:gd name="connsiteY12" fmla="*/ 823913 h 1216819"/>
                <a:gd name="connsiteX13" fmla="*/ 2140744 w 2319338"/>
                <a:gd name="connsiteY13" fmla="*/ 1216819 h 1216819"/>
                <a:gd name="connsiteX14" fmla="*/ 2112169 w 2319338"/>
                <a:gd name="connsiteY14" fmla="*/ 1190625 h 1216819"/>
                <a:gd name="connsiteX15" fmla="*/ 2057400 w 2319338"/>
                <a:gd name="connsiteY15" fmla="*/ 1135857 h 1216819"/>
                <a:gd name="connsiteX16" fmla="*/ 2016919 w 2319338"/>
                <a:gd name="connsiteY16" fmla="*/ 1102519 h 1216819"/>
                <a:gd name="connsiteX17" fmla="*/ 1957388 w 2319338"/>
                <a:gd name="connsiteY17" fmla="*/ 1083469 h 1216819"/>
                <a:gd name="connsiteX18" fmla="*/ 1702594 w 2319338"/>
                <a:gd name="connsiteY18" fmla="*/ 1009650 h 1216819"/>
                <a:gd name="connsiteX19" fmla="*/ 1421607 w 2319338"/>
                <a:gd name="connsiteY19" fmla="*/ 921544 h 1216819"/>
                <a:gd name="connsiteX20" fmla="*/ 1173957 w 2319338"/>
                <a:gd name="connsiteY20" fmla="*/ 840582 h 1216819"/>
                <a:gd name="connsiteX21" fmla="*/ 923925 w 2319338"/>
                <a:gd name="connsiteY21" fmla="*/ 750094 h 1216819"/>
                <a:gd name="connsiteX22" fmla="*/ 726282 w 2319338"/>
                <a:gd name="connsiteY22" fmla="*/ 673894 h 1216819"/>
                <a:gd name="connsiteX23" fmla="*/ 569119 w 2319338"/>
                <a:gd name="connsiteY23" fmla="*/ 604838 h 1216819"/>
                <a:gd name="connsiteX24" fmla="*/ 473869 w 2319338"/>
                <a:gd name="connsiteY24" fmla="*/ 554832 h 1216819"/>
                <a:gd name="connsiteX25" fmla="*/ 385763 w 2319338"/>
                <a:gd name="connsiteY25" fmla="*/ 500063 h 1216819"/>
                <a:gd name="connsiteX26" fmla="*/ 285750 w 2319338"/>
                <a:gd name="connsiteY26" fmla="*/ 433388 h 1216819"/>
                <a:gd name="connsiteX27" fmla="*/ 202407 w 2319338"/>
                <a:gd name="connsiteY27" fmla="*/ 371475 h 1216819"/>
                <a:gd name="connsiteX28" fmla="*/ 166688 w 2319338"/>
                <a:gd name="connsiteY28" fmla="*/ 335757 h 1216819"/>
                <a:gd name="connsiteX29" fmla="*/ 107157 w 2319338"/>
                <a:gd name="connsiteY29" fmla="*/ 278607 h 1216819"/>
                <a:gd name="connsiteX30" fmla="*/ 76200 w 2319338"/>
                <a:gd name="connsiteY30" fmla="*/ 245269 h 1216819"/>
                <a:gd name="connsiteX31" fmla="*/ 45244 w 2319338"/>
                <a:gd name="connsiteY31" fmla="*/ 204788 h 1216819"/>
                <a:gd name="connsiteX32" fmla="*/ 23813 w 2319338"/>
                <a:gd name="connsiteY32" fmla="*/ 164307 h 1216819"/>
                <a:gd name="connsiteX33" fmla="*/ 7144 w 2319338"/>
                <a:gd name="connsiteY33" fmla="*/ 111919 h 1216819"/>
                <a:gd name="connsiteX34" fmla="*/ 0 w 2319338"/>
                <a:gd name="connsiteY34" fmla="*/ 78582 h 1216819"/>
                <a:gd name="connsiteX35" fmla="*/ 4763 w 2319338"/>
                <a:gd name="connsiteY35" fmla="*/ 52388 h 1216819"/>
                <a:gd name="connsiteX36" fmla="*/ 14288 w 2319338"/>
                <a:gd name="connsiteY36" fmla="*/ 30957 h 1216819"/>
                <a:gd name="connsiteX37" fmla="*/ 38100 w 2319338"/>
                <a:gd name="connsiteY37" fmla="*/ 14288 h 1216819"/>
                <a:gd name="connsiteX38" fmla="*/ 88107 w 2319338"/>
                <a:gd name="connsiteY38" fmla="*/ 4763 h 1216819"/>
                <a:gd name="connsiteX39" fmla="*/ 133350 w 2319338"/>
                <a:gd name="connsiteY39" fmla="*/ 0 h 1216819"/>
                <a:gd name="connsiteX40" fmla="*/ 490538 w 2319338"/>
                <a:gd name="connsiteY40" fmla="*/ 200025 h 1216819"/>
                <a:gd name="connsiteX41" fmla="*/ 519113 w 2319338"/>
                <a:gd name="connsiteY41" fmla="*/ 238125 h 1216819"/>
                <a:gd name="connsiteX42" fmla="*/ 557213 w 2319338"/>
                <a:gd name="connsiteY42" fmla="*/ 276225 h 1216819"/>
                <a:gd name="connsiteX43" fmla="*/ 595313 w 2319338"/>
                <a:gd name="connsiteY43" fmla="*/ 316707 h 1216819"/>
                <a:gd name="connsiteX44" fmla="*/ 650082 w 2319338"/>
                <a:gd name="connsiteY44" fmla="*/ 359569 h 1216819"/>
                <a:gd name="connsiteX45" fmla="*/ 721519 w 2319338"/>
                <a:gd name="connsiteY45" fmla="*/ 407194 h 1216819"/>
                <a:gd name="connsiteX46" fmla="*/ 804863 w 2319338"/>
                <a:gd name="connsiteY46" fmla="*/ 452438 h 1216819"/>
                <a:gd name="connsiteX47" fmla="*/ 914400 w 2319338"/>
                <a:gd name="connsiteY47" fmla="*/ 504825 h 1216819"/>
                <a:gd name="connsiteX48" fmla="*/ 1076325 w 2319338"/>
                <a:gd name="connsiteY48" fmla="*/ 56911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19338" h="1216819">
                  <a:moveTo>
                    <a:pt x="1076325" y="569119"/>
                  </a:moveTo>
                  <a:lnTo>
                    <a:pt x="1245394" y="628650"/>
                  </a:lnTo>
                  <a:lnTo>
                    <a:pt x="1390650" y="676275"/>
                  </a:lnTo>
                  <a:lnTo>
                    <a:pt x="1516857" y="714375"/>
                  </a:lnTo>
                  <a:lnTo>
                    <a:pt x="1678782" y="757238"/>
                  </a:lnTo>
                  <a:lnTo>
                    <a:pt x="1800225" y="788194"/>
                  </a:lnTo>
                  <a:lnTo>
                    <a:pt x="1959769" y="823913"/>
                  </a:lnTo>
                  <a:lnTo>
                    <a:pt x="2083594" y="852488"/>
                  </a:lnTo>
                  <a:lnTo>
                    <a:pt x="2159794" y="866775"/>
                  </a:lnTo>
                  <a:lnTo>
                    <a:pt x="2219325" y="876300"/>
                  </a:lnTo>
                  <a:lnTo>
                    <a:pt x="2264569" y="878682"/>
                  </a:lnTo>
                  <a:lnTo>
                    <a:pt x="2283619" y="871538"/>
                  </a:lnTo>
                  <a:lnTo>
                    <a:pt x="2319338" y="823913"/>
                  </a:lnTo>
                  <a:lnTo>
                    <a:pt x="2140744" y="1216819"/>
                  </a:lnTo>
                  <a:lnTo>
                    <a:pt x="2112169" y="1190625"/>
                  </a:lnTo>
                  <a:lnTo>
                    <a:pt x="2057400" y="1135857"/>
                  </a:lnTo>
                  <a:lnTo>
                    <a:pt x="2016919" y="1102519"/>
                  </a:lnTo>
                  <a:lnTo>
                    <a:pt x="1957388" y="1083469"/>
                  </a:lnTo>
                  <a:lnTo>
                    <a:pt x="1702594" y="1009650"/>
                  </a:lnTo>
                  <a:lnTo>
                    <a:pt x="1421607" y="921544"/>
                  </a:lnTo>
                  <a:lnTo>
                    <a:pt x="1173957" y="840582"/>
                  </a:lnTo>
                  <a:lnTo>
                    <a:pt x="923925" y="750094"/>
                  </a:lnTo>
                  <a:lnTo>
                    <a:pt x="726282" y="673894"/>
                  </a:lnTo>
                  <a:lnTo>
                    <a:pt x="569119" y="604838"/>
                  </a:lnTo>
                  <a:lnTo>
                    <a:pt x="473869" y="554832"/>
                  </a:lnTo>
                  <a:lnTo>
                    <a:pt x="385763" y="500063"/>
                  </a:lnTo>
                  <a:lnTo>
                    <a:pt x="285750" y="433388"/>
                  </a:lnTo>
                  <a:lnTo>
                    <a:pt x="202407" y="371475"/>
                  </a:lnTo>
                  <a:lnTo>
                    <a:pt x="166688" y="335757"/>
                  </a:lnTo>
                  <a:lnTo>
                    <a:pt x="107157" y="278607"/>
                  </a:lnTo>
                  <a:lnTo>
                    <a:pt x="76200" y="245269"/>
                  </a:lnTo>
                  <a:lnTo>
                    <a:pt x="45244" y="204788"/>
                  </a:lnTo>
                  <a:lnTo>
                    <a:pt x="23813" y="164307"/>
                  </a:lnTo>
                  <a:lnTo>
                    <a:pt x="7144" y="111919"/>
                  </a:lnTo>
                  <a:lnTo>
                    <a:pt x="0" y="78582"/>
                  </a:lnTo>
                  <a:lnTo>
                    <a:pt x="4763" y="52388"/>
                  </a:lnTo>
                  <a:lnTo>
                    <a:pt x="14288" y="30957"/>
                  </a:lnTo>
                  <a:lnTo>
                    <a:pt x="38100" y="14288"/>
                  </a:lnTo>
                  <a:lnTo>
                    <a:pt x="88107" y="4763"/>
                  </a:lnTo>
                  <a:lnTo>
                    <a:pt x="133350" y="0"/>
                  </a:lnTo>
                  <a:lnTo>
                    <a:pt x="490538" y="200025"/>
                  </a:lnTo>
                  <a:lnTo>
                    <a:pt x="519113" y="238125"/>
                  </a:lnTo>
                  <a:lnTo>
                    <a:pt x="557213" y="276225"/>
                  </a:lnTo>
                  <a:lnTo>
                    <a:pt x="595313" y="316707"/>
                  </a:lnTo>
                  <a:lnTo>
                    <a:pt x="650082" y="359569"/>
                  </a:lnTo>
                  <a:lnTo>
                    <a:pt x="721519" y="407194"/>
                  </a:lnTo>
                  <a:lnTo>
                    <a:pt x="804863" y="452438"/>
                  </a:lnTo>
                  <a:lnTo>
                    <a:pt x="914400" y="504825"/>
                  </a:lnTo>
                  <a:lnTo>
                    <a:pt x="1076325" y="569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4A9CF7A9-022D-4F9E-9755-241A9DDF84BC}"/>
                </a:ext>
              </a:extLst>
            </p:cNvPr>
            <p:cNvSpPr/>
            <p:nvPr/>
          </p:nvSpPr>
          <p:spPr>
            <a:xfrm>
              <a:off x="5710238" y="5462587"/>
              <a:ext cx="660400" cy="482600"/>
            </a:xfrm>
            <a:custGeom>
              <a:avLst/>
              <a:gdLst>
                <a:gd name="connsiteX0" fmla="*/ 197643 w 659606"/>
                <a:gd name="connsiteY0" fmla="*/ 69056 h 483393"/>
                <a:gd name="connsiteX1" fmla="*/ 307181 w 659606"/>
                <a:gd name="connsiteY1" fmla="*/ 107156 h 483393"/>
                <a:gd name="connsiteX2" fmla="*/ 340518 w 659606"/>
                <a:gd name="connsiteY2" fmla="*/ 116681 h 483393"/>
                <a:gd name="connsiteX3" fmla="*/ 376237 w 659606"/>
                <a:gd name="connsiteY3" fmla="*/ 121443 h 483393"/>
                <a:gd name="connsiteX4" fmla="*/ 428625 w 659606"/>
                <a:gd name="connsiteY4" fmla="*/ 126206 h 483393"/>
                <a:gd name="connsiteX5" fmla="*/ 454818 w 659606"/>
                <a:gd name="connsiteY5" fmla="*/ 126206 h 483393"/>
                <a:gd name="connsiteX6" fmla="*/ 497681 w 659606"/>
                <a:gd name="connsiteY6" fmla="*/ 123825 h 483393"/>
                <a:gd name="connsiteX7" fmla="*/ 535781 w 659606"/>
                <a:gd name="connsiteY7" fmla="*/ 114300 h 483393"/>
                <a:gd name="connsiteX8" fmla="*/ 659606 w 659606"/>
                <a:gd name="connsiteY8" fmla="*/ 47625 h 483393"/>
                <a:gd name="connsiteX9" fmla="*/ 404812 w 659606"/>
                <a:gd name="connsiteY9" fmla="*/ 483393 h 483393"/>
                <a:gd name="connsiteX10" fmla="*/ 385762 w 659606"/>
                <a:gd name="connsiteY10" fmla="*/ 454818 h 483393"/>
                <a:gd name="connsiteX11" fmla="*/ 371475 w 659606"/>
                <a:gd name="connsiteY11" fmla="*/ 416718 h 483393"/>
                <a:gd name="connsiteX12" fmla="*/ 338137 w 659606"/>
                <a:gd name="connsiteY12" fmla="*/ 361950 h 483393"/>
                <a:gd name="connsiteX13" fmla="*/ 304800 w 659606"/>
                <a:gd name="connsiteY13" fmla="*/ 314325 h 483393"/>
                <a:gd name="connsiteX14" fmla="*/ 269081 w 659606"/>
                <a:gd name="connsiteY14" fmla="*/ 271462 h 483393"/>
                <a:gd name="connsiteX15" fmla="*/ 221456 w 659606"/>
                <a:gd name="connsiteY15" fmla="*/ 221456 h 483393"/>
                <a:gd name="connsiteX16" fmla="*/ 157162 w 659606"/>
                <a:gd name="connsiteY16" fmla="*/ 164306 h 483393"/>
                <a:gd name="connsiteX17" fmla="*/ 111918 w 659606"/>
                <a:gd name="connsiteY17" fmla="*/ 130968 h 483393"/>
                <a:gd name="connsiteX18" fmla="*/ 64293 w 659606"/>
                <a:gd name="connsiteY18" fmla="*/ 100012 h 483393"/>
                <a:gd name="connsiteX19" fmla="*/ 21431 w 659606"/>
                <a:gd name="connsiteY19" fmla="*/ 73818 h 483393"/>
                <a:gd name="connsiteX20" fmla="*/ 11906 w 659606"/>
                <a:gd name="connsiteY20" fmla="*/ 64293 h 483393"/>
                <a:gd name="connsiteX21" fmla="*/ 0 w 659606"/>
                <a:gd name="connsiteY21" fmla="*/ 47625 h 483393"/>
                <a:gd name="connsiteX22" fmla="*/ 0 w 659606"/>
                <a:gd name="connsiteY22" fmla="*/ 19050 h 483393"/>
                <a:gd name="connsiteX23" fmla="*/ 4762 w 659606"/>
                <a:gd name="connsiteY23" fmla="*/ 4762 h 483393"/>
                <a:gd name="connsiteX24" fmla="*/ 19050 w 659606"/>
                <a:gd name="connsiteY24" fmla="*/ 0 h 483393"/>
                <a:gd name="connsiteX25" fmla="*/ 47625 w 659606"/>
                <a:gd name="connsiteY25" fmla="*/ 9525 h 483393"/>
                <a:gd name="connsiteX26" fmla="*/ 197643 w 659606"/>
                <a:gd name="connsiteY26" fmla="*/ 69056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483393">
                  <a:moveTo>
                    <a:pt x="197643" y="69056"/>
                  </a:moveTo>
                  <a:lnTo>
                    <a:pt x="307181" y="107156"/>
                  </a:lnTo>
                  <a:lnTo>
                    <a:pt x="340518" y="116681"/>
                  </a:lnTo>
                  <a:lnTo>
                    <a:pt x="376237" y="121443"/>
                  </a:lnTo>
                  <a:lnTo>
                    <a:pt x="428625" y="126206"/>
                  </a:lnTo>
                  <a:lnTo>
                    <a:pt x="454818" y="126206"/>
                  </a:lnTo>
                  <a:lnTo>
                    <a:pt x="497681" y="123825"/>
                  </a:lnTo>
                  <a:lnTo>
                    <a:pt x="535781" y="114300"/>
                  </a:lnTo>
                  <a:lnTo>
                    <a:pt x="659606" y="47625"/>
                  </a:lnTo>
                  <a:lnTo>
                    <a:pt x="404812" y="483393"/>
                  </a:lnTo>
                  <a:lnTo>
                    <a:pt x="385762" y="454818"/>
                  </a:lnTo>
                  <a:lnTo>
                    <a:pt x="371475" y="416718"/>
                  </a:lnTo>
                  <a:lnTo>
                    <a:pt x="338137" y="361950"/>
                  </a:lnTo>
                  <a:lnTo>
                    <a:pt x="304800" y="314325"/>
                  </a:lnTo>
                  <a:lnTo>
                    <a:pt x="269081" y="271462"/>
                  </a:lnTo>
                  <a:lnTo>
                    <a:pt x="221456" y="221456"/>
                  </a:lnTo>
                  <a:lnTo>
                    <a:pt x="157162" y="164306"/>
                  </a:lnTo>
                  <a:lnTo>
                    <a:pt x="111918" y="130968"/>
                  </a:lnTo>
                  <a:lnTo>
                    <a:pt x="64293" y="100012"/>
                  </a:lnTo>
                  <a:lnTo>
                    <a:pt x="21431" y="73818"/>
                  </a:lnTo>
                  <a:lnTo>
                    <a:pt x="11906" y="64293"/>
                  </a:lnTo>
                  <a:lnTo>
                    <a:pt x="0" y="47625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97643" y="690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DD9E4DB9-DE78-4F31-BCDF-6209AC930CB2}"/>
                </a:ext>
              </a:extLst>
            </p:cNvPr>
            <p:cNvSpPr/>
            <p:nvPr/>
          </p:nvSpPr>
          <p:spPr>
            <a:xfrm rot="16200000">
              <a:off x="4275138" y="3532187"/>
              <a:ext cx="2706686" cy="1490663"/>
            </a:xfrm>
            <a:custGeom>
              <a:avLst/>
              <a:gdLst>
                <a:gd name="connsiteX0" fmla="*/ 1357433 w 2707139"/>
                <a:gd name="connsiteY0" fmla="*/ 1112735 h 1491373"/>
                <a:gd name="connsiteX1" fmla="*/ 1202886 w 2707139"/>
                <a:gd name="connsiteY1" fmla="*/ 1035461 h 1491373"/>
                <a:gd name="connsiteX2" fmla="*/ 1066370 w 2707139"/>
                <a:gd name="connsiteY2" fmla="*/ 958188 h 1491373"/>
                <a:gd name="connsiteX3" fmla="*/ 958188 w 2707139"/>
                <a:gd name="connsiteY3" fmla="*/ 891218 h 1491373"/>
                <a:gd name="connsiteX4" fmla="*/ 850005 w 2707139"/>
                <a:gd name="connsiteY4" fmla="*/ 824248 h 1491373"/>
                <a:gd name="connsiteX5" fmla="*/ 757277 w 2707139"/>
                <a:gd name="connsiteY5" fmla="*/ 759853 h 1491373"/>
                <a:gd name="connsiteX6" fmla="*/ 649095 w 2707139"/>
                <a:gd name="connsiteY6" fmla="*/ 677429 h 1491373"/>
                <a:gd name="connsiteX7" fmla="*/ 553791 w 2707139"/>
                <a:gd name="connsiteY7" fmla="*/ 602731 h 1491373"/>
                <a:gd name="connsiteX8" fmla="*/ 453336 w 2707139"/>
                <a:gd name="connsiteY8" fmla="*/ 517731 h 1491373"/>
                <a:gd name="connsiteX9" fmla="*/ 350305 w 2707139"/>
                <a:gd name="connsiteY9" fmla="*/ 425003 h 1491373"/>
                <a:gd name="connsiteX10" fmla="*/ 242122 w 2707139"/>
                <a:gd name="connsiteY10" fmla="*/ 316820 h 1491373"/>
                <a:gd name="connsiteX11" fmla="*/ 149394 w 2707139"/>
                <a:gd name="connsiteY11" fmla="*/ 216365 h 1491373"/>
                <a:gd name="connsiteX12" fmla="*/ 59242 w 2707139"/>
                <a:gd name="connsiteY12" fmla="*/ 113334 h 1491373"/>
                <a:gd name="connsiteX13" fmla="*/ 20606 w 2707139"/>
                <a:gd name="connsiteY13" fmla="*/ 72122 h 1491373"/>
                <a:gd name="connsiteX14" fmla="*/ 5151 w 2707139"/>
                <a:gd name="connsiteY14" fmla="*/ 48940 h 1491373"/>
                <a:gd name="connsiteX15" fmla="*/ 0 w 2707139"/>
                <a:gd name="connsiteY15" fmla="*/ 20606 h 1491373"/>
                <a:gd name="connsiteX16" fmla="*/ 5151 w 2707139"/>
                <a:gd name="connsiteY16" fmla="*/ 2576 h 1491373"/>
                <a:gd name="connsiteX17" fmla="*/ 20606 w 2707139"/>
                <a:gd name="connsiteY17" fmla="*/ 0 h 1491373"/>
                <a:gd name="connsiteX18" fmla="*/ 43788 w 2707139"/>
                <a:gd name="connsiteY18" fmla="*/ 2576 h 1491373"/>
                <a:gd name="connsiteX19" fmla="*/ 77273 w 2707139"/>
                <a:gd name="connsiteY19" fmla="*/ 23182 h 1491373"/>
                <a:gd name="connsiteX20" fmla="*/ 188031 w 2707139"/>
                <a:gd name="connsiteY20" fmla="*/ 121061 h 1491373"/>
                <a:gd name="connsiteX21" fmla="*/ 265304 w 2707139"/>
                <a:gd name="connsiteY21" fmla="*/ 190607 h 1491373"/>
                <a:gd name="connsiteX22" fmla="*/ 370911 w 2707139"/>
                <a:gd name="connsiteY22" fmla="*/ 275608 h 1491373"/>
                <a:gd name="connsiteX23" fmla="*/ 473942 w 2707139"/>
                <a:gd name="connsiteY23" fmla="*/ 355457 h 1491373"/>
                <a:gd name="connsiteX24" fmla="*/ 558943 w 2707139"/>
                <a:gd name="connsiteY24" fmla="*/ 422427 h 1491373"/>
                <a:gd name="connsiteX25" fmla="*/ 654246 w 2707139"/>
                <a:gd name="connsiteY25" fmla="*/ 491973 h 1491373"/>
                <a:gd name="connsiteX26" fmla="*/ 746974 w 2707139"/>
                <a:gd name="connsiteY26" fmla="*/ 556367 h 1491373"/>
                <a:gd name="connsiteX27" fmla="*/ 834551 w 2707139"/>
                <a:gd name="connsiteY27" fmla="*/ 613034 h 1491373"/>
                <a:gd name="connsiteX28" fmla="*/ 911824 w 2707139"/>
                <a:gd name="connsiteY28" fmla="*/ 661974 h 1491373"/>
                <a:gd name="connsiteX29" fmla="*/ 968491 w 2707139"/>
                <a:gd name="connsiteY29" fmla="*/ 690308 h 1491373"/>
                <a:gd name="connsiteX30" fmla="*/ 1058643 w 2707139"/>
                <a:gd name="connsiteY30" fmla="*/ 736672 h 1491373"/>
                <a:gd name="connsiteX31" fmla="*/ 1171977 w 2707139"/>
                <a:gd name="connsiteY31" fmla="*/ 793339 h 1491373"/>
                <a:gd name="connsiteX32" fmla="*/ 1300766 w 2707139"/>
                <a:gd name="connsiteY32" fmla="*/ 855157 h 1491373"/>
                <a:gd name="connsiteX33" fmla="*/ 1429554 w 2707139"/>
                <a:gd name="connsiteY33" fmla="*/ 911824 h 1491373"/>
                <a:gd name="connsiteX34" fmla="*/ 1548040 w 2707139"/>
                <a:gd name="connsiteY34" fmla="*/ 960764 h 1491373"/>
                <a:gd name="connsiteX35" fmla="*/ 1651071 w 2707139"/>
                <a:gd name="connsiteY35" fmla="*/ 999401 h 1491373"/>
                <a:gd name="connsiteX36" fmla="*/ 1766981 w 2707139"/>
                <a:gd name="connsiteY36" fmla="*/ 1043189 h 1491373"/>
                <a:gd name="connsiteX37" fmla="*/ 1947285 w 2707139"/>
                <a:gd name="connsiteY37" fmla="*/ 1102432 h 1491373"/>
                <a:gd name="connsiteX38" fmla="*/ 2060619 w 2707139"/>
                <a:gd name="connsiteY38" fmla="*/ 1125613 h 1491373"/>
                <a:gd name="connsiteX39" fmla="*/ 2240923 w 2707139"/>
                <a:gd name="connsiteY39" fmla="*/ 1161674 h 1491373"/>
                <a:gd name="connsiteX40" fmla="*/ 2310469 w 2707139"/>
                <a:gd name="connsiteY40" fmla="*/ 1171977 h 1491373"/>
                <a:gd name="connsiteX41" fmla="*/ 2364561 w 2707139"/>
                <a:gd name="connsiteY41" fmla="*/ 1177129 h 1491373"/>
                <a:gd name="connsiteX42" fmla="*/ 2416076 w 2707139"/>
                <a:gd name="connsiteY42" fmla="*/ 1177129 h 1491373"/>
                <a:gd name="connsiteX43" fmla="*/ 2472743 w 2707139"/>
                <a:gd name="connsiteY43" fmla="*/ 1169402 h 1491373"/>
                <a:gd name="connsiteX44" fmla="*/ 2555168 w 2707139"/>
                <a:gd name="connsiteY44" fmla="*/ 1141068 h 1491373"/>
                <a:gd name="connsiteX45" fmla="*/ 2616987 w 2707139"/>
                <a:gd name="connsiteY45" fmla="*/ 1110159 h 1491373"/>
                <a:gd name="connsiteX46" fmla="*/ 2645320 w 2707139"/>
                <a:gd name="connsiteY46" fmla="*/ 1089553 h 1491373"/>
                <a:gd name="connsiteX47" fmla="*/ 2663351 w 2707139"/>
                <a:gd name="connsiteY47" fmla="*/ 1086977 h 1491373"/>
                <a:gd name="connsiteX48" fmla="*/ 2689108 w 2707139"/>
                <a:gd name="connsiteY48" fmla="*/ 1092128 h 1491373"/>
                <a:gd name="connsiteX49" fmla="*/ 2704563 w 2707139"/>
                <a:gd name="connsiteY49" fmla="*/ 1110159 h 1491373"/>
                <a:gd name="connsiteX50" fmla="*/ 2707139 w 2707139"/>
                <a:gd name="connsiteY50" fmla="*/ 1130765 h 1491373"/>
                <a:gd name="connsiteX51" fmla="*/ 2683957 w 2707139"/>
                <a:gd name="connsiteY51" fmla="*/ 1182281 h 1491373"/>
                <a:gd name="connsiteX52" fmla="*/ 2611835 w 2707139"/>
                <a:gd name="connsiteY52" fmla="*/ 1303342 h 1491373"/>
                <a:gd name="connsiteX53" fmla="*/ 2524259 w 2707139"/>
                <a:gd name="connsiteY53" fmla="*/ 1432131 h 1491373"/>
                <a:gd name="connsiteX54" fmla="*/ 2493349 w 2707139"/>
                <a:gd name="connsiteY54" fmla="*/ 1468192 h 1491373"/>
                <a:gd name="connsiteX55" fmla="*/ 2467592 w 2707139"/>
                <a:gd name="connsiteY55" fmla="*/ 1486222 h 1491373"/>
                <a:gd name="connsiteX56" fmla="*/ 2436682 w 2707139"/>
                <a:gd name="connsiteY56" fmla="*/ 1491373 h 1491373"/>
                <a:gd name="connsiteX57" fmla="*/ 2392894 w 2707139"/>
                <a:gd name="connsiteY57" fmla="*/ 1488798 h 1491373"/>
                <a:gd name="connsiteX58" fmla="*/ 2356833 w 2707139"/>
                <a:gd name="connsiteY58" fmla="*/ 1478495 h 1491373"/>
                <a:gd name="connsiteX59" fmla="*/ 2310469 w 2707139"/>
                <a:gd name="connsiteY59" fmla="*/ 1455313 h 1491373"/>
                <a:gd name="connsiteX60" fmla="*/ 2251227 w 2707139"/>
                <a:gd name="connsiteY60" fmla="*/ 1421828 h 1491373"/>
                <a:gd name="connsiteX61" fmla="*/ 2189408 w 2707139"/>
                <a:gd name="connsiteY61" fmla="*/ 1398646 h 1491373"/>
                <a:gd name="connsiteX62" fmla="*/ 2086377 w 2707139"/>
                <a:gd name="connsiteY62" fmla="*/ 1372888 h 1491373"/>
                <a:gd name="connsiteX63" fmla="*/ 1973043 w 2707139"/>
                <a:gd name="connsiteY63" fmla="*/ 1349706 h 1491373"/>
                <a:gd name="connsiteX64" fmla="*/ 1805618 w 2707139"/>
                <a:gd name="connsiteY64" fmla="*/ 1290463 h 1491373"/>
                <a:gd name="connsiteX65" fmla="*/ 1622738 w 2707139"/>
                <a:gd name="connsiteY65" fmla="*/ 1223493 h 1491373"/>
                <a:gd name="connsiteX66" fmla="*/ 1493949 w 2707139"/>
                <a:gd name="connsiteY66" fmla="*/ 1169402 h 1491373"/>
                <a:gd name="connsiteX67" fmla="*/ 1357433 w 2707139"/>
                <a:gd name="connsiteY67" fmla="*/ 1112735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7139" h="1491373">
                  <a:moveTo>
                    <a:pt x="1357433" y="1112735"/>
                  </a:moveTo>
                  <a:lnTo>
                    <a:pt x="1202886" y="1035461"/>
                  </a:lnTo>
                  <a:lnTo>
                    <a:pt x="1066370" y="958188"/>
                  </a:lnTo>
                  <a:lnTo>
                    <a:pt x="958188" y="891218"/>
                  </a:lnTo>
                  <a:lnTo>
                    <a:pt x="850005" y="824248"/>
                  </a:lnTo>
                  <a:lnTo>
                    <a:pt x="757277" y="759853"/>
                  </a:lnTo>
                  <a:lnTo>
                    <a:pt x="649095" y="677429"/>
                  </a:lnTo>
                  <a:lnTo>
                    <a:pt x="553791" y="602731"/>
                  </a:lnTo>
                  <a:lnTo>
                    <a:pt x="453336" y="517731"/>
                  </a:lnTo>
                  <a:lnTo>
                    <a:pt x="350305" y="425003"/>
                  </a:lnTo>
                  <a:lnTo>
                    <a:pt x="242122" y="316820"/>
                  </a:lnTo>
                  <a:lnTo>
                    <a:pt x="149394" y="216365"/>
                  </a:lnTo>
                  <a:lnTo>
                    <a:pt x="59242" y="113334"/>
                  </a:lnTo>
                  <a:lnTo>
                    <a:pt x="20606" y="72122"/>
                  </a:lnTo>
                  <a:lnTo>
                    <a:pt x="5151" y="48940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20606" y="0"/>
                  </a:lnTo>
                  <a:lnTo>
                    <a:pt x="43788" y="2576"/>
                  </a:lnTo>
                  <a:lnTo>
                    <a:pt x="77273" y="23182"/>
                  </a:lnTo>
                  <a:lnTo>
                    <a:pt x="188031" y="121061"/>
                  </a:lnTo>
                  <a:lnTo>
                    <a:pt x="265304" y="190607"/>
                  </a:lnTo>
                  <a:lnTo>
                    <a:pt x="370911" y="275608"/>
                  </a:lnTo>
                  <a:lnTo>
                    <a:pt x="473942" y="355457"/>
                  </a:lnTo>
                  <a:lnTo>
                    <a:pt x="558943" y="422427"/>
                  </a:lnTo>
                  <a:lnTo>
                    <a:pt x="654246" y="491973"/>
                  </a:lnTo>
                  <a:lnTo>
                    <a:pt x="746974" y="556367"/>
                  </a:lnTo>
                  <a:lnTo>
                    <a:pt x="834551" y="613034"/>
                  </a:lnTo>
                  <a:lnTo>
                    <a:pt x="911824" y="661974"/>
                  </a:lnTo>
                  <a:lnTo>
                    <a:pt x="968491" y="690308"/>
                  </a:lnTo>
                  <a:lnTo>
                    <a:pt x="1058643" y="736672"/>
                  </a:lnTo>
                  <a:lnTo>
                    <a:pt x="1171977" y="793339"/>
                  </a:lnTo>
                  <a:lnTo>
                    <a:pt x="1300766" y="855157"/>
                  </a:lnTo>
                  <a:lnTo>
                    <a:pt x="1429554" y="911824"/>
                  </a:lnTo>
                  <a:lnTo>
                    <a:pt x="1548040" y="960764"/>
                  </a:lnTo>
                  <a:lnTo>
                    <a:pt x="1651071" y="999401"/>
                  </a:lnTo>
                  <a:lnTo>
                    <a:pt x="1766981" y="1043189"/>
                  </a:lnTo>
                  <a:lnTo>
                    <a:pt x="1947285" y="1102432"/>
                  </a:lnTo>
                  <a:lnTo>
                    <a:pt x="2060619" y="1125613"/>
                  </a:lnTo>
                  <a:lnTo>
                    <a:pt x="2240923" y="1161674"/>
                  </a:lnTo>
                  <a:lnTo>
                    <a:pt x="2310469" y="1171977"/>
                  </a:lnTo>
                  <a:lnTo>
                    <a:pt x="2364561" y="1177129"/>
                  </a:lnTo>
                  <a:lnTo>
                    <a:pt x="2416076" y="1177129"/>
                  </a:lnTo>
                  <a:lnTo>
                    <a:pt x="2472743" y="1169402"/>
                  </a:lnTo>
                  <a:lnTo>
                    <a:pt x="2555168" y="1141068"/>
                  </a:lnTo>
                  <a:lnTo>
                    <a:pt x="2616987" y="1110159"/>
                  </a:lnTo>
                  <a:lnTo>
                    <a:pt x="2645320" y="1089553"/>
                  </a:lnTo>
                  <a:lnTo>
                    <a:pt x="2663351" y="1086977"/>
                  </a:lnTo>
                  <a:lnTo>
                    <a:pt x="2689108" y="1092128"/>
                  </a:lnTo>
                  <a:lnTo>
                    <a:pt x="2704563" y="1110159"/>
                  </a:lnTo>
                  <a:lnTo>
                    <a:pt x="2707139" y="1130765"/>
                  </a:lnTo>
                  <a:lnTo>
                    <a:pt x="2683957" y="1182281"/>
                  </a:lnTo>
                  <a:lnTo>
                    <a:pt x="2611835" y="1303342"/>
                  </a:lnTo>
                  <a:lnTo>
                    <a:pt x="2524259" y="1432131"/>
                  </a:lnTo>
                  <a:lnTo>
                    <a:pt x="2493349" y="1468192"/>
                  </a:lnTo>
                  <a:lnTo>
                    <a:pt x="2467592" y="1486222"/>
                  </a:lnTo>
                  <a:lnTo>
                    <a:pt x="2436682" y="1491373"/>
                  </a:lnTo>
                  <a:lnTo>
                    <a:pt x="2392894" y="1488798"/>
                  </a:lnTo>
                  <a:lnTo>
                    <a:pt x="2356833" y="1478495"/>
                  </a:lnTo>
                  <a:lnTo>
                    <a:pt x="2310469" y="1455313"/>
                  </a:lnTo>
                  <a:lnTo>
                    <a:pt x="2251227" y="1421828"/>
                  </a:lnTo>
                  <a:lnTo>
                    <a:pt x="2189408" y="1398646"/>
                  </a:lnTo>
                  <a:lnTo>
                    <a:pt x="2086377" y="1372888"/>
                  </a:lnTo>
                  <a:lnTo>
                    <a:pt x="1973043" y="1349706"/>
                  </a:lnTo>
                  <a:lnTo>
                    <a:pt x="1805618" y="1290463"/>
                  </a:lnTo>
                  <a:lnTo>
                    <a:pt x="1622738" y="1223493"/>
                  </a:lnTo>
                  <a:lnTo>
                    <a:pt x="1493949" y="1169402"/>
                  </a:lnTo>
                  <a:lnTo>
                    <a:pt x="1357433" y="111273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6D537781-D39D-418F-9EF6-BFD6EEA202B3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477963"/>
            <a:ext cx="4503737" cy="4411662"/>
            <a:chOff x="2700338" y="1477963"/>
            <a:chExt cx="4503737" cy="441166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EF5CCA80-EFE5-4B32-A1CF-FC62DEC181C6}"/>
                </a:ext>
              </a:extLst>
            </p:cNvPr>
            <p:cNvSpPr/>
            <p:nvPr/>
          </p:nvSpPr>
          <p:spPr>
            <a:xfrm>
              <a:off x="2700338" y="1509713"/>
              <a:ext cx="1195387" cy="1222375"/>
            </a:xfrm>
            <a:custGeom>
              <a:avLst/>
              <a:gdLst>
                <a:gd name="connsiteX0" fmla="*/ 466725 w 1195387"/>
                <a:gd name="connsiteY0" fmla="*/ 966787 h 1221581"/>
                <a:gd name="connsiteX1" fmla="*/ 302418 w 1195387"/>
                <a:gd name="connsiteY1" fmla="*/ 1073943 h 1221581"/>
                <a:gd name="connsiteX2" fmla="*/ 178593 w 1195387"/>
                <a:gd name="connsiteY2" fmla="*/ 1152525 h 1221581"/>
                <a:gd name="connsiteX3" fmla="*/ 83343 w 1195387"/>
                <a:gd name="connsiteY3" fmla="*/ 1204912 h 1221581"/>
                <a:gd name="connsiteX4" fmla="*/ 47625 w 1195387"/>
                <a:gd name="connsiteY4" fmla="*/ 1219200 h 1221581"/>
                <a:gd name="connsiteX5" fmla="*/ 28575 w 1195387"/>
                <a:gd name="connsiteY5" fmla="*/ 1221581 h 1221581"/>
                <a:gd name="connsiteX6" fmla="*/ 14287 w 1195387"/>
                <a:gd name="connsiteY6" fmla="*/ 1219200 h 1221581"/>
                <a:gd name="connsiteX7" fmla="*/ 2381 w 1195387"/>
                <a:gd name="connsiteY7" fmla="*/ 1212056 h 1221581"/>
                <a:gd name="connsiteX8" fmla="*/ 0 w 1195387"/>
                <a:gd name="connsiteY8" fmla="*/ 1200150 h 1221581"/>
                <a:gd name="connsiteX9" fmla="*/ 4762 w 1195387"/>
                <a:gd name="connsiteY9" fmla="*/ 1176337 h 1221581"/>
                <a:gd name="connsiteX10" fmla="*/ 19050 w 1195387"/>
                <a:gd name="connsiteY10" fmla="*/ 1157287 h 1221581"/>
                <a:gd name="connsiteX11" fmla="*/ 90487 w 1195387"/>
                <a:gd name="connsiteY11" fmla="*/ 1102518 h 1221581"/>
                <a:gd name="connsiteX12" fmla="*/ 180975 w 1195387"/>
                <a:gd name="connsiteY12" fmla="*/ 1028700 h 1221581"/>
                <a:gd name="connsiteX13" fmla="*/ 278606 w 1195387"/>
                <a:gd name="connsiteY13" fmla="*/ 945356 h 1221581"/>
                <a:gd name="connsiteX14" fmla="*/ 335756 w 1195387"/>
                <a:gd name="connsiteY14" fmla="*/ 888206 h 1221581"/>
                <a:gd name="connsiteX15" fmla="*/ 419100 w 1195387"/>
                <a:gd name="connsiteY15" fmla="*/ 807243 h 1221581"/>
                <a:gd name="connsiteX16" fmla="*/ 511968 w 1195387"/>
                <a:gd name="connsiteY16" fmla="*/ 711993 h 1221581"/>
                <a:gd name="connsiteX17" fmla="*/ 578643 w 1195387"/>
                <a:gd name="connsiteY17" fmla="*/ 631031 h 1221581"/>
                <a:gd name="connsiteX18" fmla="*/ 661987 w 1195387"/>
                <a:gd name="connsiteY18" fmla="*/ 521493 h 1221581"/>
                <a:gd name="connsiteX19" fmla="*/ 719137 w 1195387"/>
                <a:gd name="connsiteY19" fmla="*/ 433387 h 1221581"/>
                <a:gd name="connsiteX20" fmla="*/ 769143 w 1195387"/>
                <a:gd name="connsiteY20" fmla="*/ 357187 h 1221581"/>
                <a:gd name="connsiteX21" fmla="*/ 807243 w 1195387"/>
                <a:gd name="connsiteY21" fmla="*/ 297656 h 1221581"/>
                <a:gd name="connsiteX22" fmla="*/ 831056 w 1195387"/>
                <a:gd name="connsiteY22" fmla="*/ 245268 h 1221581"/>
                <a:gd name="connsiteX23" fmla="*/ 838200 w 1195387"/>
                <a:gd name="connsiteY23" fmla="*/ 216693 h 1221581"/>
                <a:gd name="connsiteX24" fmla="*/ 838200 w 1195387"/>
                <a:gd name="connsiteY24" fmla="*/ 195262 h 1221581"/>
                <a:gd name="connsiteX25" fmla="*/ 831056 w 1195387"/>
                <a:gd name="connsiteY25" fmla="*/ 169068 h 1221581"/>
                <a:gd name="connsiteX26" fmla="*/ 816768 w 1195387"/>
                <a:gd name="connsiteY26" fmla="*/ 145256 h 1221581"/>
                <a:gd name="connsiteX27" fmla="*/ 783431 w 1195387"/>
                <a:gd name="connsiteY27" fmla="*/ 107156 h 1221581"/>
                <a:gd name="connsiteX28" fmla="*/ 757237 w 1195387"/>
                <a:gd name="connsiteY28" fmla="*/ 80962 h 1221581"/>
                <a:gd name="connsiteX29" fmla="*/ 745331 w 1195387"/>
                <a:gd name="connsiteY29" fmla="*/ 66675 h 1221581"/>
                <a:gd name="connsiteX30" fmla="*/ 735806 w 1195387"/>
                <a:gd name="connsiteY30" fmla="*/ 50006 h 1221581"/>
                <a:gd name="connsiteX31" fmla="*/ 731043 w 1195387"/>
                <a:gd name="connsiteY31" fmla="*/ 33337 h 1221581"/>
                <a:gd name="connsiteX32" fmla="*/ 738187 w 1195387"/>
                <a:gd name="connsiteY32" fmla="*/ 16668 h 1221581"/>
                <a:gd name="connsiteX33" fmla="*/ 762000 w 1195387"/>
                <a:gd name="connsiteY33" fmla="*/ 2381 h 1221581"/>
                <a:gd name="connsiteX34" fmla="*/ 783431 w 1195387"/>
                <a:gd name="connsiteY34" fmla="*/ 0 h 1221581"/>
                <a:gd name="connsiteX35" fmla="*/ 821531 w 1195387"/>
                <a:gd name="connsiteY35" fmla="*/ 4762 h 1221581"/>
                <a:gd name="connsiteX36" fmla="*/ 890587 w 1195387"/>
                <a:gd name="connsiteY36" fmla="*/ 26193 h 1221581"/>
                <a:gd name="connsiteX37" fmla="*/ 959643 w 1195387"/>
                <a:gd name="connsiteY37" fmla="*/ 54768 h 1221581"/>
                <a:gd name="connsiteX38" fmla="*/ 997743 w 1195387"/>
                <a:gd name="connsiteY38" fmla="*/ 73818 h 1221581"/>
                <a:gd name="connsiteX39" fmla="*/ 1035843 w 1195387"/>
                <a:gd name="connsiteY39" fmla="*/ 97631 h 1221581"/>
                <a:gd name="connsiteX40" fmla="*/ 1092993 w 1195387"/>
                <a:gd name="connsiteY40" fmla="*/ 140493 h 1221581"/>
                <a:gd name="connsiteX41" fmla="*/ 1140618 w 1195387"/>
                <a:gd name="connsiteY41" fmla="*/ 185737 h 1221581"/>
                <a:gd name="connsiteX42" fmla="*/ 1169193 w 1195387"/>
                <a:gd name="connsiteY42" fmla="*/ 221456 h 1221581"/>
                <a:gd name="connsiteX43" fmla="*/ 1185862 w 1195387"/>
                <a:gd name="connsiteY43" fmla="*/ 247650 h 1221581"/>
                <a:gd name="connsiteX44" fmla="*/ 1193006 w 1195387"/>
                <a:gd name="connsiteY44" fmla="*/ 273843 h 1221581"/>
                <a:gd name="connsiteX45" fmla="*/ 1195387 w 1195387"/>
                <a:gd name="connsiteY45" fmla="*/ 297656 h 1221581"/>
                <a:gd name="connsiteX46" fmla="*/ 1190625 w 1195387"/>
                <a:gd name="connsiteY46" fmla="*/ 326231 h 1221581"/>
                <a:gd name="connsiteX47" fmla="*/ 1176337 w 1195387"/>
                <a:gd name="connsiteY47" fmla="*/ 342900 h 1221581"/>
                <a:gd name="connsiteX48" fmla="*/ 1138237 w 1195387"/>
                <a:gd name="connsiteY48" fmla="*/ 361950 h 1221581"/>
                <a:gd name="connsiteX49" fmla="*/ 1107281 w 1195387"/>
                <a:gd name="connsiteY49" fmla="*/ 378618 h 1221581"/>
                <a:gd name="connsiteX50" fmla="*/ 1066800 w 1195387"/>
                <a:gd name="connsiteY50" fmla="*/ 416718 h 1221581"/>
                <a:gd name="connsiteX51" fmla="*/ 1019175 w 1195387"/>
                <a:gd name="connsiteY51" fmla="*/ 466725 h 1221581"/>
                <a:gd name="connsiteX52" fmla="*/ 909637 w 1195387"/>
                <a:gd name="connsiteY52" fmla="*/ 590550 h 1221581"/>
                <a:gd name="connsiteX53" fmla="*/ 790575 w 1195387"/>
                <a:gd name="connsiteY53" fmla="*/ 714375 h 1221581"/>
                <a:gd name="connsiteX54" fmla="*/ 633412 w 1195387"/>
                <a:gd name="connsiteY54" fmla="*/ 847725 h 1221581"/>
                <a:gd name="connsiteX55" fmla="*/ 466725 w 1195387"/>
                <a:gd name="connsiteY55" fmla="*/ 966787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95387" h="1221581">
                  <a:moveTo>
                    <a:pt x="466725" y="966787"/>
                  </a:moveTo>
                  <a:lnTo>
                    <a:pt x="302418" y="1073943"/>
                  </a:lnTo>
                  <a:lnTo>
                    <a:pt x="178593" y="1152525"/>
                  </a:lnTo>
                  <a:lnTo>
                    <a:pt x="83343" y="1204912"/>
                  </a:lnTo>
                  <a:lnTo>
                    <a:pt x="47625" y="1219200"/>
                  </a:lnTo>
                  <a:lnTo>
                    <a:pt x="28575" y="1221581"/>
                  </a:lnTo>
                  <a:lnTo>
                    <a:pt x="14287" y="1219200"/>
                  </a:lnTo>
                  <a:lnTo>
                    <a:pt x="2381" y="1212056"/>
                  </a:lnTo>
                  <a:lnTo>
                    <a:pt x="0" y="1200150"/>
                  </a:lnTo>
                  <a:lnTo>
                    <a:pt x="4762" y="1176337"/>
                  </a:lnTo>
                  <a:lnTo>
                    <a:pt x="19050" y="1157287"/>
                  </a:lnTo>
                  <a:lnTo>
                    <a:pt x="90487" y="1102518"/>
                  </a:lnTo>
                  <a:lnTo>
                    <a:pt x="180975" y="1028700"/>
                  </a:lnTo>
                  <a:lnTo>
                    <a:pt x="278606" y="945356"/>
                  </a:lnTo>
                  <a:lnTo>
                    <a:pt x="335756" y="888206"/>
                  </a:lnTo>
                  <a:lnTo>
                    <a:pt x="419100" y="807243"/>
                  </a:lnTo>
                  <a:lnTo>
                    <a:pt x="511968" y="711993"/>
                  </a:lnTo>
                  <a:lnTo>
                    <a:pt x="578643" y="631031"/>
                  </a:lnTo>
                  <a:lnTo>
                    <a:pt x="661987" y="521493"/>
                  </a:lnTo>
                  <a:lnTo>
                    <a:pt x="719137" y="433387"/>
                  </a:lnTo>
                  <a:lnTo>
                    <a:pt x="769143" y="357187"/>
                  </a:lnTo>
                  <a:lnTo>
                    <a:pt x="807243" y="297656"/>
                  </a:lnTo>
                  <a:lnTo>
                    <a:pt x="831056" y="245268"/>
                  </a:lnTo>
                  <a:lnTo>
                    <a:pt x="838200" y="216693"/>
                  </a:lnTo>
                  <a:lnTo>
                    <a:pt x="838200" y="195262"/>
                  </a:lnTo>
                  <a:lnTo>
                    <a:pt x="831056" y="169068"/>
                  </a:lnTo>
                  <a:lnTo>
                    <a:pt x="816768" y="145256"/>
                  </a:lnTo>
                  <a:lnTo>
                    <a:pt x="783431" y="107156"/>
                  </a:lnTo>
                  <a:lnTo>
                    <a:pt x="757237" y="80962"/>
                  </a:lnTo>
                  <a:lnTo>
                    <a:pt x="745331" y="66675"/>
                  </a:lnTo>
                  <a:lnTo>
                    <a:pt x="735806" y="50006"/>
                  </a:lnTo>
                  <a:lnTo>
                    <a:pt x="731043" y="33337"/>
                  </a:lnTo>
                  <a:lnTo>
                    <a:pt x="738187" y="16668"/>
                  </a:lnTo>
                  <a:lnTo>
                    <a:pt x="762000" y="2381"/>
                  </a:lnTo>
                  <a:lnTo>
                    <a:pt x="783431" y="0"/>
                  </a:lnTo>
                  <a:lnTo>
                    <a:pt x="821531" y="4762"/>
                  </a:lnTo>
                  <a:lnTo>
                    <a:pt x="890587" y="26193"/>
                  </a:lnTo>
                  <a:lnTo>
                    <a:pt x="959643" y="54768"/>
                  </a:lnTo>
                  <a:lnTo>
                    <a:pt x="997743" y="73818"/>
                  </a:lnTo>
                  <a:lnTo>
                    <a:pt x="1035843" y="97631"/>
                  </a:lnTo>
                  <a:lnTo>
                    <a:pt x="1092993" y="140493"/>
                  </a:lnTo>
                  <a:lnTo>
                    <a:pt x="1140618" y="185737"/>
                  </a:lnTo>
                  <a:lnTo>
                    <a:pt x="1169193" y="221456"/>
                  </a:lnTo>
                  <a:lnTo>
                    <a:pt x="1185862" y="247650"/>
                  </a:lnTo>
                  <a:lnTo>
                    <a:pt x="1193006" y="273843"/>
                  </a:lnTo>
                  <a:lnTo>
                    <a:pt x="1195387" y="297656"/>
                  </a:lnTo>
                  <a:lnTo>
                    <a:pt x="1190625" y="326231"/>
                  </a:lnTo>
                  <a:lnTo>
                    <a:pt x="1176337" y="342900"/>
                  </a:lnTo>
                  <a:lnTo>
                    <a:pt x="1138237" y="361950"/>
                  </a:lnTo>
                  <a:lnTo>
                    <a:pt x="1107281" y="378618"/>
                  </a:lnTo>
                  <a:lnTo>
                    <a:pt x="1066800" y="416718"/>
                  </a:lnTo>
                  <a:lnTo>
                    <a:pt x="1019175" y="466725"/>
                  </a:lnTo>
                  <a:lnTo>
                    <a:pt x="909637" y="590550"/>
                  </a:lnTo>
                  <a:lnTo>
                    <a:pt x="790575" y="714375"/>
                  </a:lnTo>
                  <a:lnTo>
                    <a:pt x="633412" y="847725"/>
                  </a:lnTo>
                  <a:lnTo>
                    <a:pt x="466725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3BDEFFF2-9676-47C9-A70B-E34998D3056A}"/>
                </a:ext>
              </a:extLst>
            </p:cNvPr>
            <p:cNvSpPr/>
            <p:nvPr/>
          </p:nvSpPr>
          <p:spPr>
            <a:xfrm>
              <a:off x="4699000" y="1477963"/>
              <a:ext cx="938213" cy="1235075"/>
            </a:xfrm>
            <a:custGeom>
              <a:avLst/>
              <a:gdLst>
                <a:gd name="connsiteX0" fmla="*/ 507207 w 938213"/>
                <a:gd name="connsiteY0" fmla="*/ 831057 h 1233488"/>
                <a:gd name="connsiteX1" fmla="*/ 307182 w 938213"/>
                <a:gd name="connsiteY1" fmla="*/ 1012032 h 1233488"/>
                <a:gd name="connsiteX2" fmla="*/ 159544 w 938213"/>
                <a:gd name="connsiteY2" fmla="*/ 1135857 h 1233488"/>
                <a:gd name="connsiteX3" fmla="*/ 38100 w 938213"/>
                <a:gd name="connsiteY3" fmla="*/ 1231107 h 1233488"/>
                <a:gd name="connsiteX4" fmla="*/ 23813 w 938213"/>
                <a:gd name="connsiteY4" fmla="*/ 1233488 h 1233488"/>
                <a:gd name="connsiteX5" fmla="*/ 11907 w 938213"/>
                <a:gd name="connsiteY5" fmla="*/ 1228725 h 1233488"/>
                <a:gd name="connsiteX6" fmla="*/ 4763 w 938213"/>
                <a:gd name="connsiteY6" fmla="*/ 1219200 h 1233488"/>
                <a:gd name="connsiteX7" fmla="*/ 0 w 938213"/>
                <a:gd name="connsiteY7" fmla="*/ 1207294 h 1233488"/>
                <a:gd name="connsiteX8" fmla="*/ 4763 w 938213"/>
                <a:gd name="connsiteY8" fmla="*/ 1188244 h 1233488"/>
                <a:gd name="connsiteX9" fmla="*/ 40482 w 938213"/>
                <a:gd name="connsiteY9" fmla="*/ 1143000 h 1233488"/>
                <a:gd name="connsiteX10" fmla="*/ 116682 w 938213"/>
                <a:gd name="connsiteY10" fmla="*/ 1059657 h 1233488"/>
                <a:gd name="connsiteX11" fmla="*/ 202407 w 938213"/>
                <a:gd name="connsiteY11" fmla="*/ 952500 h 1233488"/>
                <a:gd name="connsiteX12" fmla="*/ 288132 w 938213"/>
                <a:gd name="connsiteY12" fmla="*/ 838200 h 1233488"/>
                <a:gd name="connsiteX13" fmla="*/ 357188 w 938213"/>
                <a:gd name="connsiteY13" fmla="*/ 745332 h 1233488"/>
                <a:gd name="connsiteX14" fmla="*/ 428625 w 938213"/>
                <a:gd name="connsiteY14" fmla="*/ 642938 h 1233488"/>
                <a:gd name="connsiteX15" fmla="*/ 485775 w 938213"/>
                <a:gd name="connsiteY15" fmla="*/ 550069 h 1233488"/>
                <a:gd name="connsiteX16" fmla="*/ 557213 w 938213"/>
                <a:gd name="connsiteY16" fmla="*/ 419100 h 1233488"/>
                <a:gd name="connsiteX17" fmla="*/ 604838 w 938213"/>
                <a:gd name="connsiteY17" fmla="*/ 326232 h 1233488"/>
                <a:gd name="connsiteX18" fmla="*/ 621507 w 938213"/>
                <a:gd name="connsiteY18" fmla="*/ 280988 h 1233488"/>
                <a:gd name="connsiteX19" fmla="*/ 623888 w 938213"/>
                <a:gd name="connsiteY19" fmla="*/ 250032 h 1233488"/>
                <a:gd name="connsiteX20" fmla="*/ 619125 w 938213"/>
                <a:gd name="connsiteY20" fmla="*/ 219075 h 1233488"/>
                <a:gd name="connsiteX21" fmla="*/ 602457 w 938213"/>
                <a:gd name="connsiteY21" fmla="*/ 171450 h 1233488"/>
                <a:gd name="connsiteX22" fmla="*/ 571500 w 938213"/>
                <a:gd name="connsiteY22" fmla="*/ 109538 h 1233488"/>
                <a:gd name="connsiteX23" fmla="*/ 545307 w 938213"/>
                <a:gd name="connsiteY23" fmla="*/ 69057 h 1233488"/>
                <a:gd name="connsiteX24" fmla="*/ 533400 w 938213"/>
                <a:gd name="connsiteY24" fmla="*/ 47625 h 1233488"/>
                <a:gd name="connsiteX25" fmla="*/ 528638 w 938213"/>
                <a:gd name="connsiteY25" fmla="*/ 28575 h 1233488"/>
                <a:gd name="connsiteX26" fmla="*/ 531019 w 938213"/>
                <a:gd name="connsiteY26" fmla="*/ 14288 h 1233488"/>
                <a:gd name="connsiteX27" fmla="*/ 540544 w 938213"/>
                <a:gd name="connsiteY27" fmla="*/ 2382 h 1233488"/>
                <a:gd name="connsiteX28" fmla="*/ 554832 w 938213"/>
                <a:gd name="connsiteY28" fmla="*/ 0 h 1233488"/>
                <a:gd name="connsiteX29" fmla="*/ 595313 w 938213"/>
                <a:gd name="connsiteY29" fmla="*/ 11907 h 1233488"/>
                <a:gd name="connsiteX30" fmla="*/ 657225 w 938213"/>
                <a:gd name="connsiteY30" fmla="*/ 40482 h 1233488"/>
                <a:gd name="connsiteX31" fmla="*/ 707232 w 938213"/>
                <a:gd name="connsiteY31" fmla="*/ 69057 h 1233488"/>
                <a:gd name="connsiteX32" fmla="*/ 773907 w 938213"/>
                <a:gd name="connsiteY32" fmla="*/ 111919 h 1233488"/>
                <a:gd name="connsiteX33" fmla="*/ 833438 w 938213"/>
                <a:gd name="connsiteY33" fmla="*/ 152400 h 1233488"/>
                <a:gd name="connsiteX34" fmla="*/ 873919 w 938213"/>
                <a:gd name="connsiteY34" fmla="*/ 188119 h 1233488"/>
                <a:gd name="connsiteX35" fmla="*/ 904875 w 938213"/>
                <a:gd name="connsiteY35" fmla="*/ 219075 h 1233488"/>
                <a:gd name="connsiteX36" fmla="*/ 933450 w 938213"/>
                <a:gd name="connsiteY36" fmla="*/ 257175 h 1233488"/>
                <a:gd name="connsiteX37" fmla="*/ 938213 w 938213"/>
                <a:gd name="connsiteY37" fmla="*/ 276225 h 1233488"/>
                <a:gd name="connsiteX38" fmla="*/ 931069 w 938213"/>
                <a:gd name="connsiteY38" fmla="*/ 302419 h 1233488"/>
                <a:gd name="connsiteX39" fmla="*/ 873919 w 938213"/>
                <a:gd name="connsiteY39" fmla="*/ 361950 h 1233488"/>
                <a:gd name="connsiteX40" fmla="*/ 819150 w 938213"/>
                <a:gd name="connsiteY40" fmla="*/ 419100 h 1233488"/>
                <a:gd name="connsiteX41" fmla="*/ 783432 w 938213"/>
                <a:gd name="connsiteY41" fmla="*/ 469107 h 1233488"/>
                <a:gd name="connsiteX42" fmla="*/ 728663 w 938213"/>
                <a:gd name="connsiteY42" fmla="*/ 559594 h 1233488"/>
                <a:gd name="connsiteX43" fmla="*/ 683419 w 938213"/>
                <a:gd name="connsiteY43" fmla="*/ 638175 h 1233488"/>
                <a:gd name="connsiteX44" fmla="*/ 609600 w 938213"/>
                <a:gd name="connsiteY44" fmla="*/ 728663 h 1233488"/>
                <a:gd name="connsiteX45" fmla="*/ 507207 w 938213"/>
                <a:gd name="connsiteY45" fmla="*/ 831057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8213" h="1233488">
                  <a:moveTo>
                    <a:pt x="507207" y="831057"/>
                  </a:moveTo>
                  <a:lnTo>
                    <a:pt x="307182" y="1012032"/>
                  </a:lnTo>
                  <a:lnTo>
                    <a:pt x="159544" y="1135857"/>
                  </a:lnTo>
                  <a:lnTo>
                    <a:pt x="38100" y="1231107"/>
                  </a:lnTo>
                  <a:lnTo>
                    <a:pt x="23813" y="1233488"/>
                  </a:lnTo>
                  <a:lnTo>
                    <a:pt x="11907" y="1228725"/>
                  </a:lnTo>
                  <a:lnTo>
                    <a:pt x="4763" y="1219200"/>
                  </a:lnTo>
                  <a:lnTo>
                    <a:pt x="0" y="1207294"/>
                  </a:lnTo>
                  <a:lnTo>
                    <a:pt x="4763" y="1188244"/>
                  </a:lnTo>
                  <a:lnTo>
                    <a:pt x="40482" y="1143000"/>
                  </a:lnTo>
                  <a:lnTo>
                    <a:pt x="116682" y="1059657"/>
                  </a:lnTo>
                  <a:lnTo>
                    <a:pt x="202407" y="952500"/>
                  </a:lnTo>
                  <a:lnTo>
                    <a:pt x="288132" y="838200"/>
                  </a:lnTo>
                  <a:lnTo>
                    <a:pt x="357188" y="745332"/>
                  </a:lnTo>
                  <a:lnTo>
                    <a:pt x="428625" y="642938"/>
                  </a:lnTo>
                  <a:lnTo>
                    <a:pt x="485775" y="550069"/>
                  </a:lnTo>
                  <a:lnTo>
                    <a:pt x="557213" y="419100"/>
                  </a:lnTo>
                  <a:lnTo>
                    <a:pt x="604838" y="326232"/>
                  </a:lnTo>
                  <a:lnTo>
                    <a:pt x="621507" y="280988"/>
                  </a:lnTo>
                  <a:lnTo>
                    <a:pt x="623888" y="250032"/>
                  </a:lnTo>
                  <a:lnTo>
                    <a:pt x="619125" y="219075"/>
                  </a:lnTo>
                  <a:lnTo>
                    <a:pt x="602457" y="171450"/>
                  </a:lnTo>
                  <a:lnTo>
                    <a:pt x="571500" y="109538"/>
                  </a:lnTo>
                  <a:lnTo>
                    <a:pt x="545307" y="69057"/>
                  </a:lnTo>
                  <a:lnTo>
                    <a:pt x="533400" y="47625"/>
                  </a:lnTo>
                  <a:lnTo>
                    <a:pt x="528638" y="28575"/>
                  </a:lnTo>
                  <a:lnTo>
                    <a:pt x="531019" y="14288"/>
                  </a:lnTo>
                  <a:lnTo>
                    <a:pt x="540544" y="2382"/>
                  </a:lnTo>
                  <a:lnTo>
                    <a:pt x="554832" y="0"/>
                  </a:lnTo>
                  <a:lnTo>
                    <a:pt x="595313" y="11907"/>
                  </a:lnTo>
                  <a:lnTo>
                    <a:pt x="657225" y="40482"/>
                  </a:lnTo>
                  <a:lnTo>
                    <a:pt x="707232" y="69057"/>
                  </a:lnTo>
                  <a:lnTo>
                    <a:pt x="773907" y="111919"/>
                  </a:lnTo>
                  <a:lnTo>
                    <a:pt x="833438" y="152400"/>
                  </a:lnTo>
                  <a:lnTo>
                    <a:pt x="873919" y="188119"/>
                  </a:lnTo>
                  <a:lnTo>
                    <a:pt x="904875" y="219075"/>
                  </a:lnTo>
                  <a:lnTo>
                    <a:pt x="933450" y="257175"/>
                  </a:lnTo>
                  <a:lnTo>
                    <a:pt x="938213" y="276225"/>
                  </a:lnTo>
                  <a:lnTo>
                    <a:pt x="931069" y="302419"/>
                  </a:lnTo>
                  <a:lnTo>
                    <a:pt x="873919" y="361950"/>
                  </a:lnTo>
                  <a:lnTo>
                    <a:pt x="819150" y="419100"/>
                  </a:lnTo>
                  <a:lnTo>
                    <a:pt x="783432" y="469107"/>
                  </a:lnTo>
                  <a:lnTo>
                    <a:pt x="728663" y="559594"/>
                  </a:lnTo>
                  <a:lnTo>
                    <a:pt x="683419" y="638175"/>
                  </a:lnTo>
                  <a:lnTo>
                    <a:pt x="609600" y="728663"/>
                  </a:lnTo>
                  <a:lnTo>
                    <a:pt x="507207" y="831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1D012D99-ED27-4317-A73A-CABD5EA18CC6}"/>
                </a:ext>
              </a:extLst>
            </p:cNvPr>
            <p:cNvSpPr/>
            <p:nvPr/>
          </p:nvSpPr>
          <p:spPr>
            <a:xfrm>
              <a:off x="4932363" y="3362325"/>
              <a:ext cx="2271712" cy="428625"/>
            </a:xfrm>
            <a:custGeom>
              <a:avLst/>
              <a:gdLst>
                <a:gd name="connsiteX0" fmla="*/ 1307306 w 2271712"/>
                <a:gd name="connsiteY0" fmla="*/ 278606 h 428625"/>
                <a:gd name="connsiteX1" fmla="*/ 1057275 w 2271712"/>
                <a:gd name="connsiteY1" fmla="*/ 319088 h 428625"/>
                <a:gd name="connsiteX2" fmla="*/ 871537 w 2271712"/>
                <a:gd name="connsiteY2" fmla="*/ 354806 h 428625"/>
                <a:gd name="connsiteX3" fmla="*/ 669131 w 2271712"/>
                <a:gd name="connsiteY3" fmla="*/ 378619 h 428625"/>
                <a:gd name="connsiteX4" fmla="*/ 542925 w 2271712"/>
                <a:gd name="connsiteY4" fmla="*/ 402431 h 428625"/>
                <a:gd name="connsiteX5" fmla="*/ 445294 w 2271712"/>
                <a:gd name="connsiteY5" fmla="*/ 423863 h 428625"/>
                <a:gd name="connsiteX6" fmla="*/ 407194 w 2271712"/>
                <a:gd name="connsiteY6" fmla="*/ 428625 h 428625"/>
                <a:gd name="connsiteX7" fmla="*/ 354806 w 2271712"/>
                <a:gd name="connsiteY7" fmla="*/ 423863 h 428625"/>
                <a:gd name="connsiteX8" fmla="*/ 326231 w 2271712"/>
                <a:gd name="connsiteY8" fmla="*/ 416719 h 428625"/>
                <a:gd name="connsiteX9" fmla="*/ 283369 w 2271712"/>
                <a:gd name="connsiteY9" fmla="*/ 397669 h 428625"/>
                <a:gd name="connsiteX10" fmla="*/ 223837 w 2271712"/>
                <a:gd name="connsiteY10" fmla="*/ 361950 h 428625"/>
                <a:gd name="connsiteX11" fmla="*/ 173831 w 2271712"/>
                <a:gd name="connsiteY11" fmla="*/ 323850 h 428625"/>
                <a:gd name="connsiteX12" fmla="*/ 114300 w 2271712"/>
                <a:gd name="connsiteY12" fmla="*/ 271463 h 428625"/>
                <a:gd name="connsiteX13" fmla="*/ 52387 w 2271712"/>
                <a:gd name="connsiteY13" fmla="*/ 209550 h 428625"/>
                <a:gd name="connsiteX14" fmla="*/ 21431 w 2271712"/>
                <a:gd name="connsiteY14" fmla="*/ 176213 h 428625"/>
                <a:gd name="connsiteX15" fmla="*/ 4762 w 2271712"/>
                <a:gd name="connsiteY15" fmla="*/ 147638 h 428625"/>
                <a:gd name="connsiteX16" fmla="*/ 0 w 2271712"/>
                <a:gd name="connsiteY16" fmla="*/ 116681 h 428625"/>
                <a:gd name="connsiteX17" fmla="*/ 4762 w 2271712"/>
                <a:gd name="connsiteY17" fmla="*/ 97631 h 428625"/>
                <a:gd name="connsiteX18" fmla="*/ 19050 w 2271712"/>
                <a:gd name="connsiteY18" fmla="*/ 88106 h 428625"/>
                <a:gd name="connsiteX19" fmla="*/ 28575 w 2271712"/>
                <a:gd name="connsiteY19" fmla="*/ 88106 h 428625"/>
                <a:gd name="connsiteX20" fmla="*/ 52387 w 2271712"/>
                <a:gd name="connsiteY20" fmla="*/ 104775 h 428625"/>
                <a:gd name="connsiteX21" fmla="*/ 92869 w 2271712"/>
                <a:gd name="connsiteY21" fmla="*/ 128588 h 428625"/>
                <a:gd name="connsiteX22" fmla="*/ 154781 w 2271712"/>
                <a:gd name="connsiteY22" fmla="*/ 154781 h 428625"/>
                <a:gd name="connsiteX23" fmla="*/ 226219 w 2271712"/>
                <a:gd name="connsiteY23" fmla="*/ 178594 h 428625"/>
                <a:gd name="connsiteX24" fmla="*/ 309562 w 2271712"/>
                <a:gd name="connsiteY24" fmla="*/ 197644 h 428625"/>
                <a:gd name="connsiteX25" fmla="*/ 366712 w 2271712"/>
                <a:gd name="connsiteY25" fmla="*/ 204788 h 428625"/>
                <a:gd name="connsiteX26" fmla="*/ 452437 w 2271712"/>
                <a:gd name="connsiteY26" fmla="*/ 202406 h 428625"/>
                <a:gd name="connsiteX27" fmla="*/ 638175 w 2271712"/>
                <a:gd name="connsiteY27" fmla="*/ 183356 h 428625"/>
                <a:gd name="connsiteX28" fmla="*/ 933450 w 2271712"/>
                <a:gd name="connsiteY28" fmla="*/ 152400 h 428625"/>
                <a:gd name="connsiteX29" fmla="*/ 1121569 w 2271712"/>
                <a:gd name="connsiteY29" fmla="*/ 119063 h 428625"/>
                <a:gd name="connsiteX30" fmla="*/ 1354931 w 2271712"/>
                <a:gd name="connsiteY30" fmla="*/ 92869 h 428625"/>
                <a:gd name="connsiteX31" fmla="*/ 1585912 w 2271712"/>
                <a:gd name="connsiteY31" fmla="*/ 64294 h 428625"/>
                <a:gd name="connsiteX32" fmla="*/ 1709737 w 2271712"/>
                <a:gd name="connsiteY32" fmla="*/ 42863 h 428625"/>
                <a:gd name="connsiteX33" fmla="*/ 1731169 w 2271712"/>
                <a:gd name="connsiteY33" fmla="*/ 26194 h 428625"/>
                <a:gd name="connsiteX34" fmla="*/ 1764506 w 2271712"/>
                <a:gd name="connsiteY34" fmla="*/ 9525 h 428625"/>
                <a:gd name="connsiteX35" fmla="*/ 1807369 w 2271712"/>
                <a:gd name="connsiteY35" fmla="*/ 0 h 428625"/>
                <a:gd name="connsiteX36" fmla="*/ 1854994 w 2271712"/>
                <a:gd name="connsiteY36" fmla="*/ 0 h 428625"/>
                <a:gd name="connsiteX37" fmla="*/ 1890712 w 2271712"/>
                <a:gd name="connsiteY37" fmla="*/ 4763 h 428625"/>
                <a:gd name="connsiteX38" fmla="*/ 1926431 w 2271712"/>
                <a:gd name="connsiteY38" fmla="*/ 19050 h 428625"/>
                <a:gd name="connsiteX39" fmla="*/ 1976437 w 2271712"/>
                <a:gd name="connsiteY39" fmla="*/ 45244 h 428625"/>
                <a:gd name="connsiteX40" fmla="*/ 2043112 w 2271712"/>
                <a:gd name="connsiteY40" fmla="*/ 92869 h 428625"/>
                <a:gd name="connsiteX41" fmla="*/ 2119312 w 2271712"/>
                <a:gd name="connsiteY41" fmla="*/ 157163 h 428625"/>
                <a:gd name="connsiteX42" fmla="*/ 2209800 w 2271712"/>
                <a:gd name="connsiteY42" fmla="*/ 240506 h 428625"/>
                <a:gd name="connsiteX43" fmla="*/ 2252662 w 2271712"/>
                <a:gd name="connsiteY43" fmla="*/ 295275 h 428625"/>
                <a:gd name="connsiteX44" fmla="*/ 2266950 w 2271712"/>
                <a:gd name="connsiteY44" fmla="*/ 319088 h 428625"/>
                <a:gd name="connsiteX45" fmla="*/ 2271712 w 2271712"/>
                <a:gd name="connsiteY45" fmla="*/ 340519 h 428625"/>
                <a:gd name="connsiteX46" fmla="*/ 2264569 w 2271712"/>
                <a:gd name="connsiteY46" fmla="*/ 373856 h 428625"/>
                <a:gd name="connsiteX47" fmla="*/ 2228850 w 2271712"/>
                <a:gd name="connsiteY47" fmla="*/ 402431 h 428625"/>
                <a:gd name="connsiteX48" fmla="*/ 2202656 w 2271712"/>
                <a:gd name="connsiteY48" fmla="*/ 416719 h 428625"/>
                <a:gd name="connsiteX49" fmla="*/ 1874044 w 2271712"/>
                <a:gd name="connsiteY49" fmla="*/ 230981 h 428625"/>
                <a:gd name="connsiteX50" fmla="*/ 1852612 w 2271712"/>
                <a:gd name="connsiteY50" fmla="*/ 223838 h 428625"/>
                <a:gd name="connsiteX51" fmla="*/ 1814512 w 2271712"/>
                <a:gd name="connsiteY51" fmla="*/ 221456 h 428625"/>
                <a:gd name="connsiteX52" fmla="*/ 1754981 w 2271712"/>
                <a:gd name="connsiteY52" fmla="*/ 226219 h 428625"/>
                <a:gd name="connsiteX53" fmla="*/ 1576387 w 2271712"/>
                <a:gd name="connsiteY53" fmla="*/ 240506 h 428625"/>
                <a:gd name="connsiteX54" fmla="*/ 1307306 w 2271712"/>
                <a:gd name="connsiteY54" fmla="*/ 2786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1712" h="428625">
                  <a:moveTo>
                    <a:pt x="1307306" y="278606"/>
                  </a:moveTo>
                  <a:lnTo>
                    <a:pt x="1057275" y="319088"/>
                  </a:lnTo>
                  <a:lnTo>
                    <a:pt x="871537" y="354806"/>
                  </a:lnTo>
                  <a:lnTo>
                    <a:pt x="669131" y="378619"/>
                  </a:lnTo>
                  <a:lnTo>
                    <a:pt x="542925" y="402431"/>
                  </a:lnTo>
                  <a:lnTo>
                    <a:pt x="445294" y="423863"/>
                  </a:lnTo>
                  <a:lnTo>
                    <a:pt x="407194" y="428625"/>
                  </a:lnTo>
                  <a:lnTo>
                    <a:pt x="354806" y="423863"/>
                  </a:lnTo>
                  <a:lnTo>
                    <a:pt x="326231" y="416719"/>
                  </a:lnTo>
                  <a:lnTo>
                    <a:pt x="283369" y="397669"/>
                  </a:lnTo>
                  <a:lnTo>
                    <a:pt x="223837" y="361950"/>
                  </a:lnTo>
                  <a:lnTo>
                    <a:pt x="173831" y="323850"/>
                  </a:lnTo>
                  <a:lnTo>
                    <a:pt x="114300" y="271463"/>
                  </a:lnTo>
                  <a:lnTo>
                    <a:pt x="52387" y="209550"/>
                  </a:lnTo>
                  <a:lnTo>
                    <a:pt x="21431" y="176213"/>
                  </a:lnTo>
                  <a:lnTo>
                    <a:pt x="4762" y="147638"/>
                  </a:lnTo>
                  <a:lnTo>
                    <a:pt x="0" y="116681"/>
                  </a:lnTo>
                  <a:lnTo>
                    <a:pt x="4762" y="97631"/>
                  </a:lnTo>
                  <a:lnTo>
                    <a:pt x="19050" y="88106"/>
                  </a:lnTo>
                  <a:lnTo>
                    <a:pt x="28575" y="88106"/>
                  </a:lnTo>
                  <a:lnTo>
                    <a:pt x="52387" y="104775"/>
                  </a:lnTo>
                  <a:lnTo>
                    <a:pt x="92869" y="128588"/>
                  </a:lnTo>
                  <a:lnTo>
                    <a:pt x="154781" y="154781"/>
                  </a:lnTo>
                  <a:lnTo>
                    <a:pt x="226219" y="178594"/>
                  </a:lnTo>
                  <a:lnTo>
                    <a:pt x="309562" y="197644"/>
                  </a:lnTo>
                  <a:lnTo>
                    <a:pt x="366712" y="204788"/>
                  </a:lnTo>
                  <a:lnTo>
                    <a:pt x="452437" y="202406"/>
                  </a:lnTo>
                  <a:lnTo>
                    <a:pt x="638175" y="183356"/>
                  </a:lnTo>
                  <a:lnTo>
                    <a:pt x="933450" y="152400"/>
                  </a:lnTo>
                  <a:lnTo>
                    <a:pt x="1121569" y="119063"/>
                  </a:lnTo>
                  <a:lnTo>
                    <a:pt x="1354931" y="92869"/>
                  </a:lnTo>
                  <a:lnTo>
                    <a:pt x="1585912" y="64294"/>
                  </a:lnTo>
                  <a:lnTo>
                    <a:pt x="1709737" y="42863"/>
                  </a:lnTo>
                  <a:lnTo>
                    <a:pt x="1731169" y="26194"/>
                  </a:lnTo>
                  <a:lnTo>
                    <a:pt x="1764506" y="9525"/>
                  </a:lnTo>
                  <a:lnTo>
                    <a:pt x="1807369" y="0"/>
                  </a:lnTo>
                  <a:lnTo>
                    <a:pt x="1854994" y="0"/>
                  </a:lnTo>
                  <a:lnTo>
                    <a:pt x="1890712" y="4763"/>
                  </a:lnTo>
                  <a:lnTo>
                    <a:pt x="1926431" y="19050"/>
                  </a:lnTo>
                  <a:lnTo>
                    <a:pt x="1976437" y="45244"/>
                  </a:lnTo>
                  <a:lnTo>
                    <a:pt x="2043112" y="92869"/>
                  </a:lnTo>
                  <a:lnTo>
                    <a:pt x="2119312" y="157163"/>
                  </a:lnTo>
                  <a:lnTo>
                    <a:pt x="2209800" y="240506"/>
                  </a:lnTo>
                  <a:lnTo>
                    <a:pt x="2252662" y="295275"/>
                  </a:lnTo>
                  <a:lnTo>
                    <a:pt x="2266950" y="319088"/>
                  </a:lnTo>
                  <a:lnTo>
                    <a:pt x="2271712" y="340519"/>
                  </a:lnTo>
                  <a:lnTo>
                    <a:pt x="2264569" y="373856"/>
                  </a:lnTo>
                  <a:lnTo>
                    <a:pt x="2228850" y="402431"/>
                  </a:lnTo>
                  <a:lnTo>
                    <a:pt x="2202656" y="416719"/>
                  </a:lnTo>
                  <a:lnTo>
                    <a:pt x="1874044" y="230981"/>
                  </a:lnTo>
                  <a:lnTo>
                    <a:pt x="1852612" y="223838"/>
                  </a:lnTo>
                  <a:lnTo>
                    <a:pt x="1814512" y="221456"/>
                  </a:lnTo>
                  <a:lnTo>
                    <a:pt x="1754981" y="226219"/>
                  </a:lnTo>
                  <a:lnTo>
                    <a:pt x="1576387" y="240506"/>
                  </a:lnTo>
                  <a:lnTo>
                    <a:pt x="1307306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244275A3-2ECF-49E1-9120-526F8B54B85D}"/>
                </a:ext>
              </a:extLst>
            </p:cNvPr>
            <p:cNvSpPr/>
            <p:nvPr/>
          </p:nvSpPr>
          <p:spPr>
            <a:xfrm rot="16200000">
              <a:off x="1701801" y="3951287"/>
              <a:ext cx="2838450" cy="796925"/>
            </a:xfrm>
            <a:custGeom>
              <a:avLst/>
              <a:gdLst>
                <a:gd name="connsiteX0" fmla="*/ 1609449 w 2838339"/>
                <a:gd name="connsiteY0" fmla="*/ 776976 h 798118"/>
                <a:gd name="connsiteX1" fmla="*/ 1427098 w 2838339"/>
                <a:gd name="connsiteY1" fmla="*/ 755834 h 798118"/>
                <a:gd name="connsiteX2" fmla="*/ 1353100 w 2838339"/>
                <a:gd name="connsiteY2" fmla="*/ 750548 h 798118"/>
                <a:gd name="connsiteX3" fmla="*/ 1202462 w 2838339"/>
                <a:gd name="connsiteY3" fmla="*/ 708264 h 798118"/>
                <a:gd name="connsiteX4" fmla="*/ 1054467 w 2838339"/>
                <a:gd name="connsiteY4" fmla="*/ 663337 h 798118"/>
                <a:gd name="connsiteX5" fmla="*/ 961969 w 2838339"/>
                <a:gd name="connsiteY5" fmla="*/ 628981 h 798118"/>
                <a:gd name="connsiteX6" fmla="*/ 882686 w 2838339"/>
                <a:gd name="connsiteY6" fmla="*/ 599910 h 798118"/>
                <a:gd name="connsiteX7" fmla="*/ 782261 w 2838339"/>
                <a:gd name="connsiteY7" fmla="*/ 557626 h 798118"/>
                <a:gd name="connsiteX8" fmla="*/ 671264 w 2838339"/>
                <a:gd name="connsiteY8" fmla="*/ 507413 h 798118"/>
                <a:gd name="connsiteX9" fmla="*/ 565553 w 2838339"/>
                <a:gd name="connsiteY9" fmla="*/ 457200 h 798118"/>
                <a:gd name="connsiteX10" fmla="*/ 475699 w 2838339"/>
                <a:gd name="connsiteY10" fmla="*/ 409630 h 798118"/>
                <a:gd name="connsiteX11" fmla="*/ 393773 w 2838339"/>
                <a:gd name="connsiteY11" fmla="*/ 364703 h 798118"/>
                <a:gd name="connsiteX12" fmla="*/ 282776 w 2838339"/>
                <a:gd name="connsiteY12" fmla="*/ 290705 h 798118"/>
                <a:gd name="connsiteX13" fmla="*/ 187637 w 2838339"/>
                <a:gd name="connsiteY13" fmla="*/ 216708 h 798118"/>
                <a:gd name="connsiteX14" fmla="*/ 97782 w 2838339"/>
                <a:gd name="connsiteY14" fmla="*/ 140067 h 798118"/>
                <a:gd name="connsiteX15" fmla="*/ 29070 w 2838339"/>
                <a:gd name="connsiteY15" fmla="*/ 76641 h 798118"/>
                <a:gd name="connsiteX16" fmla="*/ 10571 w 2838339"/>
                <a:gd name="connsiteY16" fmla="*/ 52856 h 798118"/>
                <a:gd name="connsiteX17" fmla="*/ 0 w 2838339"/>
                <a:gd name="connsiteY17" fmla="*/ 26428 h 798118"/>
                <a:gd name="connsiteX18" fmla="*/ 5285 w 2838339"/>
                <a:gd name="connsiteY18" fmla="*/ 7929 h 798118"/>
                <a:gd name="connsiteX19" fmla="*/ 13213 w 2838339"/>
                <a:gd name="connsiteY19" fmla="*/ 0 h 798118"/>
                <a:gd name="connsiteX20" fmla="*/ 31713 w 2838339"/>
                <a:gd name="connsiteY20" fmla="*/ 0 h 798118"/>
                <a:gd name="connsiteX21" fmla="*/ 44927 w 2838339"/>
                <a:gd name="connsiteY21" fmla="*/ 5286 h 798118"/>
                <a:gd name="connsiteX22" fmla="*/ 92497 w 2838339"/>
                <a:gd name="connsiteY22" fmla="*/ 34356 h 798118"/>
                <a:gd name="connsiteX23" fmla="*/ 200850 w 2838339"/>
                <a:gd name="connsiteY23" fmla="*/ 108354 h 798118"/>
                <a:gd name="connsiteX24" fmla="*/ 272205 w 2838339"/>
                <a:gd name="connsiteY24" fmla="*/ 153281 h 798118"/>
                <a:gd name="connsiteX25" fmla="*/ 354131 w 2838339"/>
                <a:gd name="connsiteY25" fmla="*/ 203494 h 798118"/>
                <a:gd name="connsiteX26" fmla="*/ 473056 w 2838339"/>
                <a:gd name="connsiteY26" fmla="*/ 266920 h 798118"/>
                <a:gd name="connsiteX27" fmla="*/ 533840 w 2838339"/>
                <a:gd name="connsiteY27" fmla="*/ 293348 h 798118"/>
                <a:gd name="connsiteX28" fmla="*/ 610480 w 2838339"/>
                <a:gd name="connsiteY28" fmla="*/ 330347 h 798118"/>
                <a:gd name="connsiteX29" fmla="*/ 689764 w 2838339"/>
                <a:gd name="connsiteY29" fmla="*/ 362060 h 798118"/>
                <a:gd name="connsiteX30" fmla="*/ 784904 w 2838339"/>
                <a:gd name="connsiteY30" fmla="*/ 396416 h 798118"/>
                <a:gd name="connsiteX31" fmla="*/ 874758 w 2838339"/>
                <a:gd name="connsiteY31" fmla="*/ 425487 h 798118"/>
                <a:gd name="connsiteX32" fmla="*/ 975183 w 2838339"/>
                <a:gd name="connsiteY32" fmla="*/ 449272 h 798118"/>
                <a:gd name="connsiteX33" fmla="*/ 1149606 w 2838339"/>
                <a:gd name="connsiteY33" fmla="*/ 486271 h 798118"/>
                <a:gd name="connsiteX34" fmla="*/ 1265889 w 2838339"/>
                <a:gd name="connsiteY34" fmla="*/ 504770 h 798118"/>
                <a:gd name="connsiteX35" fmla="*/ 1366314 w 2838339"/>
                <a:gd name="connsiteY35" fmla="*/ 520627 h 798118"/>
                <a:gd name="connsiteX36" fmla="*/ 1511667 w 2838339"/>
                <a:gd name="connsiteY36" fmla="*/ 539126 h 798118"/>
                <a:gd name="connsiteX37" fmla="*/ 1643805 w 2838339"/>
                <a:gd name="connsiteY37" fmla="*/ 552340 h 798118"/>
                <a:gd name="connsiteX38" fmla="*/ 1802372 w 2838339"/>
                <a:gd name="connsiteY38" fmla="*/ 565554 h 798118"/>
                <a:gd name="connsiteX39" fmla="*/ 1966224 w 2838339"/>
                <a:gd name="connsiteY39" fmla="*/ 570839 h 798118"/>
                <a:gd name="connsiteX40" fmla="*/ 2061364 w 2838339"/>
                <a:gd name="connsiteY40" fmla="*/ 573482 h 798118"/>
                <a:gd name="connsiteX41" fmla="*/ 2214645 w 2838339"/>
                <a:gd name="connsiteY41" fmla="*/ 570839 h 798118"/>
                <a:gd name="connsiteX42" fmla="*/ 2367926 w 2838339"/>
                <a:gd name="connsiteY42" fmla="*/ 565554 h 798118"/>
                <a:gd name="connsiteX43" fmla="*/ 2444566 w 2838339"/>
                <a:gd name="connsiteY43" fmla="*/ 560268 h 798118"/>
                <a:gd name="connsiteX44" fmla="*/ 2489493 w 2838339"/>
                <a:gd name="connsiteY44" fmla="*/ 554983 h 798118"/>
                <a:gd name="connsiteX45" fmla="*/ 2542349 w 2838339"/>
                <a:gd name="connsiteY45" fmla="*/ 547055 h 798118"/>
                <a:gd name="connsiteX46" fmla="*/ 2589919 w 2838339"/>
                <a:gd name="connsiteY46" fmla="*/ 533841 h 798118"/>
                <a:gd name="connsiteX47" fmla="*/ 2645417 w 2838339"/>
                <a:gd name="connsiteY47" fmla="*/ 510056 h 798118"/>
                <a:gd name="connsiteX48" fmla="*/ 2703558 w 2838339"/>
                <a:gd name="connsiteY48" fmla="*/ 473057 h 798118"/>
                <a:gd name="connsiteX49" fmla="*/ 2748485 w 2838339"/>
                <a:gd name="connsiteY49" fmla="*/ 436058 h 798118"/>
                <a:gd name="connsiteX50" fmla="*/ 2774913 w 2838339"/>
                <a:gd name="connsiteY50" fmla="*/ 406987 h 798118"/>
                <a:gd name="connsiteX51" fmla="*/ 2788127 w 2838339"/>
                <a:gd name="connsiteY51" fmla="*/ 391131 h 798118"/>
                <a:gd name="connsiteX52" fmla="*/ 2809269 w 2838339"/>
                <a:gd name="connsiteY52" fmla="*/ 383203 h 798118"/>
                <a:gd name="connsiteX53" fmla="*/ 2822483 w 2838339"/>
                <a:gd name="connsiteY53" fmla="*/ 385845 h 798118"/>
                <a:gd name="connsiteX54" fmla="*/ 2833054 w 2838339"/>
                <a:gd name="connsiteY54" fmla="*/ 391131 h 798118"/>
                <a:gd name="connsiteX55" fmla="*/ 2838339 w 2838339"/>
                <a:gd name="connsiteY55" fmla="*/ 409630 h 798118"/>
                <a:gd name="connsiteX56" fmla="*/ 2827768 w 2838339"/>
                <a:gd name="connsiteY56" fmla="*/ 443986 h 798118"/>
                <a:gd name="connsiteX57" fmla="*/ 2785484 w 2838339"/>
                <a:gd name="connsiteY57" fmla="*/ 539126 h 798118"/>
                <a:gd name="connsiteX58" fmla="*/ 2737914 w 2838339"/>
                <a:gd name="connsiteY58" fmla="*/ 644837 h 798118"/>
                <a:gd name="connsiteX59" fmla="*/ 2698272 w 2838339"/>
                <a:gd name="connsiteY59" fmla="*/ 724120 h 798118"/>
                <a:gd name="connsiteX60" fmla="*/ 2563491 w 2838339"/>
                <a:gd name="connsiteY60" fmla="*/ 798118 h 798118"/>
                <a:gd name="connsiteX61" fmla="*/ 2301856 w 2838339"/>
                <a:gd name="connsiteY61" fmla="*/ 795475 h 798118"/>
                <a:gd name="connsiteX62" fmla="*/ 2019079 w 2838339"/>
                <a:gd name="connsiteY62" fmla="*/ 798118 h 798118"/>
                <a:gd name="connsiteX63" fmla="*/ 1839371 w 2838339"/>
                <a:gd name="connsiteY63" fmla="*/ 792833 h 798118"/>
                <a:gd name="connsiteX64" fmla="*/ 1609449 w 2838339"/>
                <a:gd name="connsiteY64" fmla="*/ 776976 h 79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38339" h="798118">
                  <a:moveTo>
                    <a:pt x="1609449" y="776976"/>
                  </a:moveTo>
                  <a:lnTo>
                    <a:pt x="1427098" y="755834"/>
                  </a:lnTo>
                  <a:lnTo>
                    <a:pt x="1353100" y="750548"/>
                  </a:lnTo>
                  <a:lnTo>
                    <a:pt x="1202462" y="708264"/>
                  </a:lnTo>
                  <a:lnTo>
                    <a:pt x="1054467" y="663337"/>
                  </a:lnTo>
                  <a:lnTo>
                    <a:pt x="961969" y="628981"/>
                  </a:lnTo>
                  <a:lnTo>
                    <a:pt x="882686" y="599910"/>
                  </a:lnTo>
                  <a:lnTo>
                    <a:pt x="782261" y="557626"/>
                  </a:lnTo>
                  <a:lnTo>
                    <a:pt x="671264" y="507413"/>
                  </a:lnTo>
                  <a:lnTo>
                    <a:pt x="565553" y="457200"/>
                  </a:lnTo>
                  <a:lnTo>
                    <a:pt x="475699" y="409630"/>
                  </a:lnTo>
                  <a:lnTo>
                    <a:pt x="393773" y="364703"/>
                  </a:lnTo>
                  <a:lnTo>
                    <a:pt x="282776" y="290705"/>
                  </a:lnTo>
                  <a:lnTo>
                    <a:pt x="187637" y="216708"/>
                  </a:lnTo>
                  <a:lnTo>
                    <a:pt x="97782" y="140067"/>
                  </a:lnTo>
                  <a:lnTo>
                    <a:pt x="29070" y="76641"/>
                  </a:lnTo>
                  <a:lnTo>
                    <a:pt x="10571" y="52856"/>
                  </a:lnTo>
                  <a:lnTo>
                    <a:pt x="0" y="26428"/>
                  </a:lnTo>
                  <a:lnTo>
                    <a:pt x="5285" y="7929"/>
                  </a:lnTo>
                  <a:lnTo>
                    <a:pt x="13213" y="0"/>
                  </a:lnTo>
                  <a:lnTo>
                    <a:pt x="31713" y="0"/>
                  </a:lnTo>
                  <a:lnTo>
                    <a:pt x="44927" y="5286"/>
                  </a:lnTo>
                  <a:lnTo>
                    <a:pt x="92497" y="34356"/>
                  </a:lnTo>
                  <a:lnTo>
                    <a:pt x="200850" y="108354"/>
                  </a:lnTo>
                  <a:lnTo>
                    <a:pt x="272205" y="153281"/>
                  </a:lnTo>
                  <a:lnTo>
                    <a:pt x="354131" y="203494"/>
                  </a:lnTo>
                  <a:lnTo>
                    <a:pt x="473056" y="266920"/>
                  </a:lnTo>
                  <a:lnTo>
                    <a:pt x="533840" y="293348"/>
                  </a:lnTo>
                  <a:lnTo>
                    <a:pt x="610480" y="330347"/>
                  </a:lnTo>
                  <a:lnTo>
                    <a:pt x="689764" y="362060"/>
                  </a:lnTo>
                  <a:lnTo>
                    <a:pt x="784904" y="396416"/>
                  </a:lnTo>
                  <a:lnTo>
                    <a:pt x="874758" y="425487"/>
                  </a:lnTo>
                  <a:lnTo>
                    <a:pt x="975183" y="449272"/>
                  </a:lnTo>
                  <a:lnTo>
                    <a:pt x="1149606" y="486271"/>
                  </a:lnTo>
                  <a:lnTo>
                    <a:pt x="1265889" y="504770"/>
                  </a:lnTo>
                  <a:lnTo>
                    <a:pt x="1366314" y="520627"/>
                  </a:lnTo>
                  <a:lnTo>
                    <a:pt x="1511667" y="539126"/>
                  </a:lnTo>
                  <a:lnTo>
                    <a:pt x="1643805" y="552340"/>
                  </a:lnTo>
                  <a:lnTo>
                    <a:pt x="1802372" y="565554"/>
                  </a:lnTo>
                  <a:lnTo>
                    <a:pt x="1966224" y="570839"/>
                  </a:lnTo>
                  <a:lnTo>
                    <a:pt x="2061364" y="573482"/>
                  </a:lnTo>
                  <a:lnTo>
                    <a:pt x="2214645" y="570839"/>
                  </a:lnTo>
                  <a:lnTo>
                    <a:pt x="2367926" y="565554"/>
                  </a:lnTo>
                  <a:lnTo>
                    <a:pt x="2444566" y="560268"/>
                  </a:lnTo>
                  <a:lnTo>
                    <a:pt x="2489493" y="554983"/>
                  </a:lnTo>
                  <a:lnTo>
                    <a:pt x="2542349" y="547055"/>
                  </a:lnTo>
                  <a:lnTo>
                    <a:pt x="2589919" y="533841"/>
                  </a:lnTo>
                  <a:lnTo>
                    <a:pt x="2645417" y="510056"/>
                  </a:lnTo>
                  <a:lnTo>
                    <a:pt x="2703558" y="473057"/>
                  </a:lnTo>
                  <a:lnTo>
                    <a:pt x="2748485" y="436058"/>
                  </a:lnTo>
                  <a:lnTo>
                    <a:pt x="2774913" y="406987"/>
                  </a:lnTo>
                  <a:lnTo>
                    <a:pt x="2788127" y="391131"/>
                  </a:lnTo>
                  <a:lnTo>
                    <a:pt x="2809269" y="383203"/>
                  </a:lnTo>
                  <a:lnTo>
                    <a:pt x="2822483" y="385845"/>
                  </a:lnTo>
                  <a:lnTo>
                    <a:pt x="2833054" y="391131"/>
                  </a:lnTo>
                  <a:lnTo>
                    <a:pt x="2838339" y="409630"/>
                  </a:lnTo>
                  <a:lnTo>
                    <a:pt x="2827768" y="443986"/>
                  </a:lnTo>
                  <a:lnTo>
                    <a:pt x="2785484" y="539126"/>
                  </a:lnTo>
                  <a:lnTo>
                    <a:pt x="2737914" y="644837"/>
                  </a:lnTo>
                  <a:lnTo>
                    <a:pt x="2698272" y="724120"/>
                  </a:lnTo>
                  <a:lnTo>
                    <a:pt x="2563491" y="798118"/>
                  </a:lnTo>
                  <a:lnTo>
                    <a:pt x="2301856" y="795475"/>
                  </a:lnTo>
                  <a:lnTo>
                    <a:pt x="2019079" y="798118"/>
                  </a:lnTo>
                  <a:lnTo>
                    <a:pt x="1839371" y="792833"/>
                  </a:lnTo>
                  <a:lnTo>
                    <a:pt x="1609449" y="776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B026B0DF-E34B-485A-A3C1-103887543C16}"/>
                </a:ext>
              </a:extLst>
            </p:cNvPr>
            <p:cNvSpPr/>
            <p:nvPr/>
          </p:nvSpPr>
          <p:spPr>
            <a:xfrm>
              <a:off x="3400425" y="1909763"/>
              <a:ext cx="1389063" cy="358775"/>
            </a:xfrm>
            <a:custGeom>
              <a:avLst/>
              <a:gdLst>
                <a:gd name="connsiteX0" fmla="*/ 869156 w 1388269"/>
                <a:gd name="connsiteY0" fmla="*/ 292893 h 359568"/>
                <a:gd name="connsiteX1" fmla="*/ 454819 w 1388269"/>
                <a:gd name="connsiteY1" fmla="*/ 342900 h 359568"/>
                <a:gd name="connsiteX2" fmla="*/ 395288 w 1388269"/>
                <a:gd name="connsiteY2" fmla="*/ 357187 h 359568"/>
                <a:gd name="connsiteX3" fmla="*/ 288131 w 1388269"/>
                <a:gd name="connsiteY3" fmla="*/ 359568 h 359568"/>
                <a:gd name="connsiteX4" fmla="*/ 219075 w 1388269"/>
                <a:gd name="connsiteY4" fmla="*/ 354806 h 359568"/>
                <a:gd name="connsiteX5" fmla="*/ 159544 w 1388269"/>
                <a:gd name="connsiteY5" fmla="*/ 350043 h 359568"/>
                <a:gd name="connsiteX6" fmla="*/ 123825 w 1388269"/>
                <a:gd name="connsiteY6" fmla="*/ 345281 h 359568"/>
                <a:gd name="connsiteX7" fmla="*/ 0 w 1388269"/>
                <a:gd name="connsiteY7" fmla="*/ 316706 h 359568"/>
                <a:gd name="connsiteX8" fmla="*/ 185738 w 1388269"/>
                <a:gd name="connsiteY8" fmla="*/ 135731 h 359568"/>
                <a:gd name="connsiteX9" fmla="*/ 240506 w 1388269"/>
                <a:gd name="connsiteY9" fmla="*/ 180975 h 359568"/>
                <a:gd name="connsiteX10" fmla="*/ 330994 w 1388269"/>
                <a:gd name="connsiteY10" fmla="*/ 180975 h 359568"/>
                <a:gd name="connsiteX11" fmla="*/ 454819 w 1388269"/>
                <a:gd name="connsiteY11" fmla="*/ 173831 h 359568"/>
                <a:gd name="connsiteX12" fmla="*/ 561975 w 1388269"/>
                <a:gd name="connsiteY12" fmla="*/ 166687 h 359568"/>
                <a:gd name="connsiteX13" fmla="*/ 683419 w 1388269"/>
                <a:gd name="connsiteY13" fmla="*/ 150018 h 359568"/>
                <a:gd name="connsiteX14" fmla="*/ 800100 w 1388269"/>
                <a:gd name="connsiteY14" fmla="*/ 130968 h 359568"/>
                <a:gd name="connsiteX15" fmla="*/ 862013 w 1388269"/>
                <a:gd name="connsiteY15" fmla="*/ 116681 h 359568"/>
                <a:gd name="connsiteX16" fmla="*/ 916781 w 1388269"/>
                <a:gd name="connsiteY16" fmla="*/ 100012 h 359568"/>
                <a:gd name="connsiteX17" fmla="*/ 985838 w 1388269"/>
                <a:gd name="connsiteY17" fmla="*/ 73818 h 359568"/>
                <a:gd name="connsiteX18" fmla="*/ 1062038 w 1388269"/>
                <a:gd name="connsiteY18" fmla="*/ 40481 h 359568"/>
                <a:gd name="connsiteX19" fmla="*/ 1126331 w 1388269"/>
                <a:gd name="connsiteY19" fmla="*/ 0 h 359568"/>
                <a:gd name="connsiteX20" fmla="*/ 1173956 w 1388269"/>
                <a:gd name="connsiteY20" fmla="*/ 0 h 359568"/>
                <a:gd name="connsiteX21" fmla="*/ 1228725 w 1388269"/>
                <a:gd name="connsiteY21" fmla="*/ 7143 h 359568"/>
                <a:gd name="connsiteX22" fmla="*/ 1264444 w 1388269"/>
                <a:gd name="connsiteY22" fmla="*/ 19050 h 359568"/>
                <a:gd name="connsiteX23" fmla="*/ 1293019 w 1388269"/>
                <a:gd name="connsiteY23" fmla="*/ 28575 h 359568"/>
                <a:gd name="connsiteX24" fmla="*/ 1328738 w 1388269"/>
                <a:gd name="connsiteY24" fmla="*/ 47625 h 359568"/>
                <a:gd name="connsiteX25" fmla="*/ 1352550 w 1388269"/>
                <a:gd name="connsiteY25" fmla="*/ 69056 h 359568"/>
                <a:gd name="connsiteX26" fmla="*/ 1376363 w 1388269"/>
                <a:gd name="connsiteY26" fmla="*/ 95250 h 359568"/>
                <a:gd name="connsiteX27" fmla="*/ 1385888 w 1388269"/>
                <a:gd name="connsiteY27" fmla="*/ 116681 h 359568"/>
                <a:gd name="connsiteX28" fmla="*/ 1388269 w 1388269"/>
                <a:gd name="connsiteY28" fmla="*/ 130968 h 359568"/>
                <a:gd name="connsiteX29" fmla="*/ 1383506 w 1388269"/>
                <a:gd name="connsiteY29" fmla="*/ 157162 h 359568"/>
                <a:gd name="connsiteX30" fmla="*/ 1371600 w 1388269"/>
                <a:gd name="connsiteY30" fmla="*/ 183356 h 359568"/>
                <a:gd name="connsiteX31" fmla="*/ 1350169 w 1388269"/>
                <a:gd name="connsiteY31" fmla="*/ 204787 h 359568"/>
                <a:gd name="connsiteX32" fmla="*/ 1319213 w 1388269"/>
                <a:gd name="connsiteY32" fmla="*/ 221456 h 359568"/>
                <a:gd name="connsiteX33" fmla="*/ 1257300 w 1388269"/>
                <a:gd name="connsiteY33" fmla="*/ 238125 h 359568"/>
                <a:gd name="connsiteX34" fmla="*/ 1166813 w 1388269"/>
                <a:gd name="connsiteY34" fmla="*/ 252412 h 359568"/>
                <a:gd name="connsiteX35" fmla="*/ 1064419 w 1388269"/>
                <a:gd name="connsiteY35" fmla="*/ 264318 h 359568"/>
                <a:gd name="connsiteX36" fmla="*/ 869156 w 1388269"/>
                <a:gd name="connsiteY36" fmla="*/ 292893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88269" h="359568">
                  <a:moveTo>
                    <a:pt x="869156" y="292893"/>
                  </a:moveTo>
                  <a:lnTo>
                    <a:pt x="454819" y="342900"/>
                  </a:lnTo>
                  <a:lnTo>
                    <a:pt x="395288" y="357187"/>
                  </a:lnTo>
                  <a:lnTo>
                    <a:pt x="288131" y="359568"/>
                  </a:lnTo>
                  <a:lnTo>
                    <a:pt x="219075" y="354806"/>
                  </a:lnTo>
                  <a:lnTo>
                    <a:pt x="159544" y="350043"/>
                  </a:lnTo>
                  <a:lnTo>
                    <a:pt x="123825" y="345281"/>
                  </a:lnTo>
                  <a:lnTo>
                    <a:pt x="0" y="316706"/>
                  </a:lnTo>
                  <a:lnTo>
                    <a:pt x="185738" y="135731"/>
                  </a:lnTo>
                  <a:lnTo>
                    <a:pt x="240506" y="180975"/>
                  </a:lnTo>
                  <a:lnTo>
                    <a:pt x="330994" y="180975"/>
                  </a:lnTo>
                  <a:lnTo>
                    <a:pt x="454819" y="173831"/>
                  </a:lnTo>
                  <a:lnTo>
                    <a:pt x="561975" y="166687"/>
                  </a:lnTo>
                  <a:lnTo>
                    <a:pt x="683419" y="150018"/>
                  </a:lnTo>
                  <a:lnTo>
                    <a:pt x="800100" y="130968"/>
                  </a:lnTo>
                  <a:lnTo>
                    <a:pt x="862013" y="116681"/>
                  </a:lnTo>
                  <a:lnTo>
                    <a:pt x="916781" y="100012"/>
                  </a:lnTo>
                  <a:lnTo>
                    <a:pt x="985838" y="73818"/>
                  </a:lnTo>
                  <a:lnTo>
                    <a:pt x="1062038" y="40481"/>
                  </a:lnTo>
                  <a:lnTo>
                    <a:pt x="1126331" y="0"/>
                  </a:lnTo>
                  <a:lnTo>
                    <a:pt x="1173956" y="0"/>
                  </a:lnTo>
                  <a:lnTo>
                    <a:pt x="1228725" y="7143"/>
                  </a:lnTo>
                  <a:lnTo>
                    <a:pt x="1264444" y="19050"/>
                  </a:lnTo>
                  <a:lnTo>
                    <a:pt x="1293019" y="28575"/>
                  </a:lnTo>
                  <a:lnTo>
                    <a:pt x="1328738" y="47625"/>
                  </a:lnTo>
                  <a:lnTo>
                    <a:pt x="1352550" y="69056"/>
                  </a:lnTo>
                  <a:lnTo>
                    <a:pt x="1376363" y="95250"/>
                  </a:lnTo>
                  <a:lnTo>
                    <a:pt x="1385888" y="116681"/>
                  </a:lnTo>
                  <a:lnTo>
                    <a:pt x="1388269" y="130968"/>
                  </a:lnTo>
                  <a:lnTo>
                    <a:pt x="1383506" y="157162"/>
                  </a:lnTo>
                  <a:lnTo>
                    <a:pt x="1371600" y="183356"/>
                  </a:lnTo>
                  <a:lnTo>
                    <a:pt x="1350169" y="204787"/>
                  </a:lnTo>
                  <a:lnTo>
                    <a:pt x="1319213" y="221456"/>
                  </a:lnTo>
                  <a:lnTo>
                    <a:pt x="1257300" y="238125"/>
                  </a:lnTo>
                  <a:lnTo>
                    <a:pt x="1166813" y="252412"/>
                  </a:lnTo>
                  <a:lnTo>
                    <a:pt x="1064419" y="264318"/>
                  </a:lnTo>
                  <a:lnTo>
                    <a:pt x="869156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3CE8B955-C9B4-4DA6-9F1F-44D11CEF7242}"/>
                </a:ext>
              </a:extLst>
            </p:cNvPr>
            <p:cNvSpPr/>
            <p:nvPr/>
          </p:nvSpPr>
          <p:spPr>
            <a:xfrm>
              <a:off x="3727450" y="2220913"/>
              <a:ext cx="482600" cy="565150"/>
            </a:xfrm>
            <a:custGeom>
              <a:avLst/>
              <a:gdLst>
                <a:gd name="connsiteX0" fmla="*/ 126207 w 483394"/>
                <a:gd name="connsiteY0" fmla="*/ 197644 h 564357"/>
                <a:gd name="connsiteX1" fmla="*/ 78582 w 483394"/>
                <a:gd name="connsiteY1" fmla="*/ 114300 h 564357"/>
                <a:gd name="connsiteX2" fmla="*/ 0 w 483394"/>
                <a:gd name="connsiteY2" fmla="*/ 0 h 564357"/>
                <a:gd name="connsiteX3" fmla="*/ 116682 w 483394"/>
                <a:gd name="connsiteY3" fmla="*/ 4763 h 564357"/>
                <a:gd name="connsiteX4" fmla="*/ 204788 w 483394"/>
                <a:gd name="connsiteY4" fmla="*/ 59532 h 564357"/>
                <a:gd name="connsiteX5" fmla="*/ 247650 w 483394"/>
                <a:gd name="connsiteY5" fmla="*/ 85725 h 564357"/>
                <a:gd name="connsiteX6" fmla="*/ 295275 w 483394"/>
                <a:gd name="connsiteY6" fmla="*/ 121444 h 564357"/>
                <a:gd name="connsiteX7" fmla="*/ 345282 w 483394"/>
                <a:gd name="connsiteY7" fmla="*/ 164307 h 564357"/>
                <a:gd name="connsiteX8" fmla="*/ 388144 w 483394"/>
                <a:gd name="connsiteY8" fmla="*/ 204788 h 564357"/>
                <a:gd name="connsiteX9" fmla="*/ 419100 w 483394"/>
                <a:gd name="connsiteY9" fmla="*/ 238125 h 564357"/>
                <a:gd name="connsiteX10" fmla="*/ 440532 w 483394"/>
                <a:gd name="connsiteY10" fmla="*/ 271463 h 564357"/>
                <a:gd name="connsiteX11" fmla="*/ 459582 w 483394"/>
                <a:gd name="connsiteY11" fmla="*/ 304800 h 564357"/>
                <a:gd name="connsiteX12" fmla="*/ 476250 w 483394"/>
                <a:gd name="connsiteY12" fmla="*/ 347663 h 564357"/>
                <a:gd name="connsiteX13" fmla="*/ 483394 w 483394"/>
                <a:gd name="connsiteY13" fmla="*/ 397669 h 564357"/>
                <a:gd name="connsiteX14" fmla="*/ 481013 w 483394"/>
                <a:gd name="connsiteY14" fmla="*/ 447675 h 564357"/>
                <a:gd name="connsiteX15" fmla="*/ 471488 w 483394"/>
                <a:gd name="connsiteY15" fmla="*/ 500063 h 564357"/>
                <a:gd name="connsiteX16" fmla="*/ 457200 w 483394"/>
                <a:gd name="connsiteY16" fmla="*/ 528638 h 564357"/>
                <a:gd name="connsiteX17" fmla="*/ 442913 w 483394"/>
                <a:gd name="connsiteY17" fmla="*/ 547688 h 564357"/>
                <a:gd name="connsiteX18" fmla="*/ 419100 w 483394"/>
                <a:gd name="connsiteY18" fmla="*/ 559594 h 564357"/>
                <a:gd name="connsiteX19" fmla="*/ 392907 w 483394"/>
                <a:gd name="connsiteY19" fmla="*/ 564357 h 564357"/>
                <a:gd name="connsiteX20" fmla="*/ 359569 w 483394"/>
                <a:gd name="connsiteY20" fmla="*/ 559594 h 564357"/>
                <a:gd name="connsiteX21" fmla="*/ 342900 w 483394"/>
                <a:gd name="connsiteY21" fmla="*/ 550069 h 564357"/>
                <a:gd name="connsiteX22" fmla="*/ 319088 w 483394"/>
                <a:gd name="connsiteY22" fmla="*/ 531019 h 564357"/>
                <a:gd name="connsiteX23" fmla="*/ 290513 w 483394"/>
                <a:gd name="connsiteY23" fmla="*/ 500063 h 564357"/>
                <a:gd name="connsiteX24" fmla="*/ 269082 w 483394"/>
                <a:gd name="connsiteY24" fmla="*/ 469107 h 564357"/>
                <a:gd name="connsiteX25" fmla="*/ 233363 w 483394"/>
                <a:gd name="connsiteY25" fmla="*/ 404813 h 564357"/>
                <a:gd name="connsiteX26" fmla="*/ 195263 w 483394"/>
                <a:gd name="connsiteY26" fmla="*/ 319088 h 564357"/>
                <a:gd name="connsiteX27" fmla="*/ 126207 w 483394"/>
                <a:gd name="connsiteY27" fmla="*/ 197644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564357">
                  <a:moveTo>
                    <a:pt x="126207" y="197644"/>
                  </a:moveTo>
                  <a:lnTo>
                    <a:pt x="78582" y="114300"/>
                  </a:lnTo>
                  <a:lnTo>
                    <a:pt x="0" y="0"/>
                  </a:lnTo>
                  <a:lnTo>
                    <a:pt x="116682" y="4763"/>
                  </a:lnTo>
                  <a:lnTo>
                    <a:pt x="204788" y="59532"/>
                  </a:lnTo>
                  <a:lnTo>
                    <a:pt x="247650" y="85725"/>
                  </a:lnTo>
                  <a:lnTo>
                    <a:pt x="295275" y="121444"/>
                  </a:lnTo>
                  <a:lnTo>
                    <a:pt x="345282" y="164307"/>
                  </a:lnTo>
                  <a:lnTo>
                    <a:pt x="388144" y="204788"/>
                  </a:lnTo>
                  <a:lnTo>
                    <a:pt x="419100" y="238125"/>
                  </a:lnTo>
                  <a:lnTo>
                    <a:pt x="440532" y="271463"/>
                  </a:lnTo>
                  <a:lnTo>
                    <a:pt x="459582" y="304800"/>
                  </a:lnTo>
                  <a:lnTo>
                    <a:pt x="476250" y="347663"/>
                  </a:lnTo>
                  <a:lnTo>
                    <a:pt x="483394" y="397669"/>
                  </a:lnTo>
                  <a:lnTo>
                    <a:pt x="481013" y="447675"/>
                  </a:lnTo>
                  <a:lnTo>
                    <a:pt x="471488" y="500063"/>
                  </a:lnTo>
                  <a:lnTo>
                    <a:pt x="457200" y="528638"/>
                  </a:lnTo>
                  <a:lnTo>
                    <a:pt x="442913" y="547688"/>
                  </a:lnTo>
                  <a:lnTo>
                    <a:pt x="419100" y="559594"/>
                  </a:lnTo>
                  <a:lnTo>
                    <a:pt x="392907" y="564357"/>
                  </a:lnTo>
                  <a:lnTo>
                    <a:pt x="359569" y="559594"/>
                  </a:lnTo>
                  <a:lnTo>
                    <a:pt x="342900" y="550069"/>
                  </a:lnTo>
                  <a:lnTo>
                    <a:pt x="319088" y="531019"/>
                  </a:lnTo>
                  <a:lnTo>
                    <a:pt x="290513" y="500063"/>
                  </a:lnTo>
                  <a:lnTo>
                    <a:pt x="269082" y="469107"/>
                  </a:lnTo>
                  <a:lnTo>
                    <a:pt x="233363" y="404813"/>
                  </a:lnTo>
                  <a:lnTo>
                    <a:pt x="195263" y="319088"/>
                  </a:lnTo>
                  <a:lnTo>
                    <a:pt x="12620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60E4F139-3AAA-4B86-A176-D3A96FC37347}"/>
                </a:ext>
              </a:extLst>
            </p:cNvPr>
            <p:cNvSpPr/>
            <p:nvPr/>
          </p:nvSpPr>
          <p:spPr>
            <a:xfrm>
              <a:off x="5318125" y="1798638"/>
              <a:ext cx="1795463" cy="449262"/>
            </a:xfrm>
            <a:custGeom>
              <a:avLst/>
              <a:gdLst>
                <a:gd name="connsiteX0" fmla="*/ 1143000 w 1795463"/>
                <a:gd name="connsiteY0" fmla="*/ 335756 h 450056"/>
                <a:gd name="connsiteX1" fmla="*/ 745332 w 1795463"/>
                <a:gd name="connsiteY1" fmla="*/ 409575 h 450056"/>
                <a:gd name="connsiteX2" fmla="*/ 497682 w 1795463"/>
                <a:gd name="connsiteY2" fmla="*/ 442912 h 450056"/>
                <a:gd name="connsiteX3" fmla="*/ 416719 w 1795463"/>
                <a:gd name="connsiteY3" fmla="*/ 450056 h 450056"/>
                <a:gd name="connsiteX4" fmla="*/ 373857 w 1795463"/>
                <a:gd name="connsiteY4" fmla="*/ 450056 h 450056"/>
                <a:gd name="connsiteX5" fmla="*/ 326232 w 1795463"/>
                <a:gd name="connsiteY5" fmla="*/ 445294 h 450056"/>
                <a:gd name="connsiteX6" fmla="*/ 290513 w 1795463"/>
                <a:gd name="connsiteY6" fmla="*/ 440531 h 450056"/>
                <a:gd name="connsiteX7" fmla="*/ 233363 w 1795463"/>
                <a:gd name="connsiteY7" fmla="*/ 428625 h 450056"/>
                <a:gd name="connsiteX8" fmla="*/ 188119 w 1795463"/>
                <a:gd name="connsiteY8" fmla="*/ 411956 h 450056"/>
                <a:gd name="connsiteX9" fmla="*/ 130969 w 1795463"/>
                <a:gd name="connsiteY9" fmla="*/ 385762 h 450056"/>
                <a:gd name="connsiteX10" fmla="*/ 80963 w 1795463"/>
                <a:gd name="connsiteY10" fmla="*/ 357187 h 450056"/>
                <a:gd name="connsiteX11" fmla="*/ 0 w 1795463"/>
                <a:gd name="connsiteY11" fmla="*/ 309562 h 450056"/>
                <a:gd name="connsiteX12" fmla="*/ 64294 w 1795463"/>
                <a:gd name="connsiteY12" fmla="*/ 192881 h 450056"/>
                <a:gd name="connsiteX13" fmla="*/ 190500 w 1795463"/>
                <a:gd name="connsiteY13" fmla="*/ 257175 h 450056"/>
                <a:gd name="connsiteX14" fmla="*/ 240507 w 1795463"/>
                <a:gd name="connsiteY14" fmla="*/ 278606 h 450056"/>
                <a:gd name="connsiteX15" fmla="*/ 276225 w 1795463"/>
                <a:gd name="connsiteY15" fmla="*/ 288131 h 450056"/>
                <a:gd name="connsiteX16" fmla="*/ 316707 w 1795463"/>
                <a:gd name="connsiteY16" fmla="*/ 292894 h 450056"/>
                <a:gd name="connsiteX17" fmla="*/ 364332 w 1795463"/>
                <a:gd name="connsiteY17" fmla="*/ 292894 h 450056"/>
                <a:gd name="connsiteX18" fmla="*/ 469107 w 1795463"/>
                <a:gd name="connsiteY18" fmla="*/ 283369 h 450056"/>
                <a:gd name="connsiteX19" fmla="*/ 616744 w 1795463"/>
                <a:gd name="connsiteY19" fmla="*/ 261937 h 450056"/>
                <a:gd name="connsiteX20" fmla="*/ 819150 w 1795463"/>
                <a:gd name="connsiteY20" fmla="*/ 226219 h 450056"/>
                <a:gd name="connsiteX21" fmla="*/ 1002507 w 1795463"/>
                <a:gd name="connsiteY21" fmla="*/ 180975 h 450056"/>
                <a:gd name="connsiteX22" fmla="*/ 1178719 w 1795463"/>
                <a:gd name="connsiteY22" fmla="*/ 130969 h 450056"/>
                <a:gd name="connsiteX23" fmla="*/ 1288257 w 1795463"/>
                <a:gd name="connsiteY23" fmla="*/ 92869 h 450056"/>
                <a:gd name="connsiteX24" fmla="*/ 1414463 w 1795463"/>
                <a:gd name="connsiteY24" fmla="*/ 38100 h 450056"/>
                <a:gd name="connsiteX25" fmla="*/ 1485900 w 1795463"/>
                <a:gd name="connsiteY25" fmla="*/ 0 h 450056"/>
                <a:gd name="connsiteX26" fmla="*/ 1535907 w 1795463"/>
                <a:gd name="connsiteY26" fmla="*/ 4762 h 450056"/>
                <a:gd name="connsiteX27" fmla="*/ 1600200 w 1795463"/>
                <a:gd name="connsiteY27" fmla="*/ 19050 h 450056"/>
                <a:gd name="connsiteX28" fmla="*/ 1647825 w 1795463"/>
                <a:gd name="connsiteY28" fmla="*/ 33337 h 450056"/>
                <a:gd name="connsiteX29" fmla="*/ 1702594 w 1795463"/>
                <a:gd name="connsiteY29" fmla="*/ 52387 h 450056"/>
                <a:gd name="connsiteX30" fmla="*/ 1731169 w 1795463"/>
                <a:gd name="connsiteY30" fmla="*/ 66675 h 450056"/>
                <a:gd name="connsiteX31" fmla="*/ 1757363 w 1795463"/>
                <a:gd name="connsiteY31" fmla="*/ 83344 h 450056"/>
                <a:gd name="connsiteX32" fmla="*/ 1776413 w 1795463"/>
                <a:gd name="connsiteY32" fmla="*/ 95250 h 450056"/>
                <a:gd name="connsiteX33" fmla="*/ 1788319 w 1795463"/>
                <a:gd name="connsiteY33" fmla="*/ 111919 h 450056"/>
                <a:gd name="connsiteX34" fmla="*/ 1795463 w 1795463"/>
                <a:gd name="connsiteY34" fmla="*/ 130969 h 450056"/>
                <a:gd name="connsiteX35" fmla="*/ 1790700 w 1795463"/>
                <a:gd name="connsiteY35" fmla="*/ 161925 h 450056"/>
                <a:gd name="connsiteX36" fmla="*/ 1781175 w 1795463"/>
                <a:gd name="connsiteY36" fmla="*/ 188119 h 450056"/>
                <a:gd name="connsiteX37" fmla="*/ 1764507 w 1795463"/>
                <a:gd name="connsiteY37" fmla="*/ 207169 h 450056"/>
                <a:gd name="connsiteX38" fmla="*/ 1735932 w 1795463"/>
                <a:gd name="connsiteY38" fmla="*/ 226219 h 450056"/>
                <a:gd name="connsiteX39" fmla="*/ 1695450 w 1795463"/>
                <a:gd name="connsiteY39" fmla="*/ 238125 h 450056"/>
                <a:gd name="connsiteX40" fmla="*/ 1557338 w 1795463"/>
                <a:gd name="connsiteY40" fmla="*/ 264319 h 450056"/>
                <a:gd name="connsiteX41" fmla="*/ 1385888 w 1795463"/>
                <a:gd name="connsiteY41" fmla="*/ 297656 h 450056"/>
                <a:gd name="connsiteX42" fmla="*/ 1143000 w 1795463"/>
                <a:gd name="connsiteY42" fmla="*/ 3357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95463" h="450056">
                  <a:moveTo>
                    <a:pt x="1143000" y="335756"/>
                  </a:moveTo>
                  <a:lnTo>
                    <a:pt x="745332" y="409575"/>
                  </a:lnTo>
                  <a:lnTo>
                    <a:pt x="497682" y="442912"/>
                  </a:lnTo>
                  <a:lnTo>
                    <a:pt x="416719" y="450056"/>
                  </a:lnTo>
                  <a:lnTo>
                    <a:pt x="373857" y="450056"/>
                  </a:lnTo>
                  <a:lnTo>
                    <a:pt x="326232" y="445294"/>
                  </a:lnTo>
                  <a:lnTo>
                    <a:pt x="290513" y="440531"/>
                  </a:lnTo>
                  <a:lnTo>
                    <a:pt x="233363" y="428625"/>
                  </a:lnTo>
                  <a:lnTo>
                    <a:pt x="188119" y="411956"/>
                  </a:lnTo>
                  <a:lnTo>
                    <a:pt x="130969" y="385762"/>
                  </a:lnTo>
                  <a:lnTo>
                    <a:pt x="80963" y="357187"/>
                  </a:lnTo>
                  <a:lnTo>
                    <a:pt x="0" y="309562"/>
                  </a:lnTo>
                  <a:lnTo>
                    <a:pt x="64294" y="192881"/>
                  </a:lnTo>
                  <a:lnTo>
                    <a:pt x="190500" y="257175"/>
                  </a:lnTo>
                  <a:lnTo>
                    <a:pt x="240507" y="278606"/>
                  </a:lnTo>
                  <a:lnTo>
                    <a:pt x="276225" y="288131"/>
                  </a:lnTo>
                  <a:lnTo>
                    <a:pt x="316707" y="292894"/>
                  </a:lnTo>
                  <a:lnTo>
                    <a:pt x="364332" y="292894"/>
                  </a:lnTo>
                  <a:lnTo>
                    <a:pt x="469107" y="283369"/>
                  </a:lnTo>
                  <a:lnTo>
                    <a:pt x="616744" y="261937"/>
                  </a:lnTo>
                  <a:lnTo>
                    <a:pt x="819150" y="226219"/>
                  </a:lnTo>
                  <a:lnTo>
                    <a:pt x="1002507" y="180975"/>
                  </a:lnTo>
                  <a:lnTo>
                    <a:pt x="1178719" y="130969"/>
                  </a:lnTo>
                  <a:lnTo>
                    <a:pt x="1288257" y="92869"/>
                  </a:lnTo>
                  <a:lnTo>
                    <a:pt x="1414463" y="38100"/>
                  </a:lnTo>
                  <a:lnTo>
                    <a:pt x="1485900" y="0"/>
                  </a:lnTo>
                  <a:lnTo>
                    <a:pt x="1535907" y="4762"/>
                  </a:lnTo>
                  <a:lnTo>
                    <a:pt x="1600200" y="19050"/>
                  </a:lnTo>
                  <a:lnTo>
                    <a:pt x="1647825" y="33337"/>
                  </a:lnTo>
                  <a:lnTo>
                    <a:pt x="1702594" y="52387"/>
                  </a:lnTo>
                  <a:lnTo>
                    <a:pt x="1731169" y="66675"/>
                  </a:lnTo>
                  <a:lnTo>
                    <a:pt x="1757363" y="83344"/>
                  </a:lnTo>
                  <a:lnTo>
                    <a:pt x="1776413" y="95250"/>
                  </a:lnTo>
                  <a:lnTo>
                    <a:pt x="1788319" y="111919"/>
                  </a:lnTo>
                  <a:lnTo>
                    <a:pt x="1795463" y="130969"/>
                  </a:lnTo>
                  <a:lnTo>
                    <a:pt x="1790700" y="161925"/>
                  </a:lnTo>
                  <a:lnTo>
                    <a:pt x="1781175" y="188119"/>
                  </a:lnTo>
                  <a:lnTo>
                    <a:pt x="1764507" y="207169"/>
                  </a:lnTo>
                  <a:lnTo>
                    <a:pt x="1735932" y="226219"/>
                  </a:lnTo>
                  <a:lnTo>
                    <a:pt x="1695450" y="238125"/>
                  </a:lnTo>
                  <a:lnTo>
                    <a:pt x="1557338" y="264319"/>
                  </a:lnTo>
                  <a:lnTo>
                    <a:pt x="1385888" y="297656"/>
                  </a:lnTo>
                  <a:lnTo>
                    <a:pt x="1143000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D82E8F49-A4F4-465E-8018-CAD9BF931D31}"/>
                </a:ext>
              </a:extLst>
            </p:cNvPr>
            <p:cNvSpPr/>
            <p:nvPr/>
          </p:nvSpPr>
          <p:spPr>
            <a:xfrm>
              <a:off x="5532438" y="2147888"/>
              <a:ext cx="706437" cy="765175"/>
            </a:xfrm>
            <a:custGeom>
              <a:avLst/>
              <a:gdLst>
                <a:gd name="connsiteX0" fmla="*/ 195262 w 707231"/>
                <a:gd name="connsiteY0" fmla="*/ 490537 h 764381"/>
                <a:gd name="connsiteX1" fmla="*/ 264319 w 707231"/>
                <a:gd name="connsiteY1" fmla="*/ 392906 h 764381"/>
                <a:gd name="connsiteX2" fmla="*/ 311944 w 707231"/>
                <a:gd name="connsiteY2" fmla="*/ 314325 h 764381"/>
                <a:gd name="connsiteX3" fmla="*/ 347662 w 707231"/>
                <a:gd name="connsiteY3" fmla="*/ 242887 h 764381"/>
                <a:gd name="connsiteX4" fmla="*/ 373856 w 707231"/>
                <a:gd name="connsiteY4" fmla="*/ 166687 h 764381"/>
                <a:gd name="connsiteX5" fmla="*/ 335756 w 707231"/>
                <a:gd name="connsiteY5" fmla="*/ 26193 h 764381"/>
                <a:gd name="connsiteX6" fmla="*/ 511969 w 707231"/>
                <a:gd name="connsiteY6" fmla="*/ 0 h 764381"/>
                <a:gd name="connsiteX7" fmla="*/ 590550 w 707231"/>
                <a:gd name="connsiteY7" fmla="*/ 88106 h 764381"/>
                <a:gd name="connsiteX8" fmla="*/ 619125 w 707231"/>
                <a:gd name="connsiteY8" fmla="*/ 116681 h 764381"/>
                <a:gd name="connsiteX9" fmla="*/ 654844 w 707231"/>
                <a:gd name="connsiteY9" fmla="*/ 150018 h 764381"/>
                <a:gd name="connsiteX10" fmla="*/ 676275 w 707231"/>
                <a:gd name="connsiteY10" fmla="*/ 176212 h 764381"/>
                <a:gd name="connsiteX11" fmla="*/ 697706 w 707231"/>
                <a:gd name="connsiteY11" fmla="*/ 209550 h 764381"/>
                <a:gd name="connsiteX12" fmla="*/ 707231 w 707231"/>
                <a:gd name="connsiteY12" fmla="*/ 245268 h 764381"/>
                <a:gd name="connsiteX13" fmla="*/ 707231 w 707231"/>
                <a:gd name="connsiteY13" fmla="*/ 259556 h 764381"/>
                <a:gd name="connsiteX14" fmla="*/ 702469 w 707231"/>
                <a:gd name="connsiteY14" fmla="*/ 280987 h 764381"/>
                <a:gd name="connsiteX15" fmla="*/ 688181 w 707231"/>
                <a:gd name="connsiteY15" fmla="*/ 297656 h 764381"/>
                <a:gd name="connsiteX16" fmla="*/ 671512 w 707231"/>
                <a:gd name="connsiteY16" fmla="*/ 309562 h 764381"/>
                <a:gd name="connsiteX17" fmla="*/ 619125 w 707231"/>
                <a:gd name="connsiteY17" fmla="*/ 328612 h 764381"/>
                <a:gd name="connsiteX18" fmla="*/ 573881 w 707231"/>
                <a:gd name="connsiteY18" fmla="*/ 342900 h 764381"/>
                <a:gd name="connsiteX19" fmla="*/ 540544 w 707231"/>
                <a:gd name="connsiteY19" fmla="*/ 361950 h 764381"/>
                <a:gd name="connsiteX20" fmla="*/ 485775 w 707231"/>
                <a:gd name="connsiteY20" fmla="*/ 409575 h 764381"/>
                <a:gd name="connsiteX21" fmla="*/ 378619 w 707231"/>
                <a:gd name="connsiteY21" fmla="*/ 504825 h 764381"/>
                <a:gd name="connsiteX22" fmla="*/ 259556 w 707231"/>
                <a:gd name="connsiteY22" fmla="*/ 604837 h 764381"/>
                <a:gd name="connsiteX23" fmla="*/ 145256 w 707231"/>
                <a:gd name="connsiteY23" fmla="*/ 692943 h 764381"/>
                <a:gd name="connsiteX24" fmla="*/ 61912 w 707231"/>
                <a:gd name="connsiteY24" fmla="*/ 747712 h 764381"/>
                <a:gd name="connsiteX25" fmla="*/ 40481 w 707231"/>
                <a:gd name="connsiteY25" fmla="*/ 759618 h 764381"/>
                <a:gd name="connsiteX26" fmla="*/ 16669 w 707231"/>
                <a:gd name="connsiteY26" fmla="*/ 764381 h 764381"/>
                <a:gd name="connsiteX27" fmla="*/ 4762 w 707231"/>
                <a:gd name="connsiteY27" fmla="*/ 759618 h 764381"/>
                <a:gd name="connsiteX28" fmla="*/ 0 w 707231"/>
                <a:gd name="connsiteY28" fmla="*/ 752475 h 764381"/>
                <a:gd name="connsiteX29" fmla="*/ 0 w 707231"/>
                <a:gd name="connsiteY29" fmla="*/ 733425 h 764381"/>
                <a:gd name="connsiteX30" fmla="*/ 16669 w 707231"/>
                <a:gd name="connsiteY30" fmla="*/ 700087 h 764381"/>
                <a:gd name="connsiteX31" fmla="*/ 76200 w 707231"/>
                <a:gd name="connsiteY31" fmla="*/ 633412 h 764381"/>
                <a:gd name="connsiteX32" fmla="*/ 145256 w 707231"/>
                <a:gd name="connsiteY32" fmla="*/ 557212 h 764381"/>
                <a:gd name="connsiteX33" fmla="*/ 195262 w 707231"/>
                <a:gd name="connsiteY33" fmla="*/ 4905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764381">
                  <a:moveTo>
                    <a:pt x="195262" y="490537"/>
                  </a:moveTo>
                  <a:lnTo>
                    <a:pt x="264319" y="392906"/>
                  </a:lnTo>
                  <a:lnTo>
                    <a:pt x="311944" y="314325"/>
                  </a:lnTo>
                  <a:lnTo>
                    <a:pt x="347662" y="242887"/>
                  </a:lnTo>
                  <a:lnTo>
                    <a:pt x="373856" y="166687"/>
                  </a:lnTo>
                  <a:lnTo>
                    <a:pt x="335756" y="26193"/>
                  </a:lnTo>
                  <a:lnTo>
                    <a:pt x="511969" y="0"/>
                  </a:lnTo>
                  <a:lnTo>
                    <a:pt x="590550" y="88106"/>
                  </a:lnTo>
                  <a:lnTo>
                    <a:pt x="619125" y="116681"/>
                  </a:lnTo>
                  <a:lnTo>
                    <a:pt x="654844" y="150018"/>
                  </a:lnTo>
                  <a:lnTo>
                    <a:pt x="676275" y="176212"/>
                  </a:lnTo>
                  <a:lnTo>
                    <a:pt x="697706" y="209550"/>
                  </a:lnTo>
                  <a:lnTo>
                    <a:pt x="707231" y="245268"/>
                  </a:lnTo>
                  <a:lnTo>
                    <a:pt x="707231" y="259556"/>
                  </a:lnTo>
                  <a:lnTo>
                    <a:pt x="702469" y="280987"/>
                  </a:lnTo>
                  <a:lnTo>
                    <a:pt x="688181" y="297656"/>
                  </a:lnTo>
                  <a:lnTo>
                    <a:pt x="671512" y="309562"/>
                  </a:lnTo>
                  <a:lnTo>
                    <a:pt x="619125" y="328612"/>
                  </a:lnTo>
                  <a:lnTo>
                    <a:pt x="573881" y="342900"/>
                  </a:lnTo>
                  <a:lnTo>
                    <a:pt x="540544" y="361950"/>
                  </a:lnTo>
                  <a:lnTo>
                    <a:pt x="485775" y="409575"/>
                  </a:lnTo>
                  <a:lnTo>
                    <a:pt x="378619" y="504825"/>
                  </a:lnTo>
                  <a:lnTo>
                    <a:pt x="259556" y="604837"/>
                  </a:lnTo>
                  <a:lnTo>
                    <a:pt x="145256" y="692943"/>
                  </a:lnTo>
                  <a:lnTo>
                    <a:pt x="61912" y="747712"/>
                  </a:lnTo>
                  <a:lnTo>
                    <a:pt x="40481" y="759618"/>
                  </a:lnTo>
                  <a:lnTo>
                    <a:pt x="16669" y="764381"/>
                  </a:lnTo>
                  <a:lnTo>
                    <a:pt x="4762" y="759618"/>
                  </a:lnTo>
                  <a:lnTo>
                    <a:pt x="0" y="752475"/>
                  </a:lnTo>
                  <a:lnTo>
                    <a:pt x="0" y="733425"/>
                  </a:lnTo>
                  <a:lnTo>
                    <a:pt x="16669" y="700087"/>
                  </a:lnTo>
                  <a:lnTo>
                    <a:pt x="76200" y="633412"/>
                  </a:lnTo>
                  <a:lnTo>
                    <a:pt x="145256" y="557212"/>
                  </a:lnTo>
                  <a:lnTo>
                    <a:pt x="195262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FCE0C11C-BF4C-4404-AF23-29DA1A5B9C07}"/>
                </a:ext>
              </a:extLst>
            </p:cNvPr>
            <p:cNvSpPr/>
            <p:nvPr/>
          </p:nvSpPr>
          <p:spPr>
            <a:xfrm rot="16200000">
              <a:off x="2564606" y="3648869"/>
              <a:ext cx="2994025" cy="1404938"/>
            </a:xfrm>
            <a:custGeom>
              <a:avLst/>
              <a:gdLst>
                <a:gd name="connsiteX0" fmla="*/ 1594757 w 2993571"/>
                <a:gd name="connsiteY0" fmla="*/ 1257300 h 1404257"/>
                <a:gd name="connsiteX1" fmla="*/ 1118507 w 2993571"/>
                <a:gd name="connsiteY1" fmla="*/ 1251857 h 1404257"/>
                <a:gd name="connsiteX2" fmla="*/ 644978 w 2993571"/>
                <a:gd name="connsiteY2" fmla="*/ 1254579 h 1404257"/>
                <a:gd name="connsiteX3" fmla="*/ 598714 w 2993571"/>
                <a:gd name="connsiteY3" fmla="*/ 1268186 h 1404257"/>
                <a:gd name="connsiteX4" fmla="*/ 560614 w 2993571"/>
                <a:gd name="connsiteY4" fmla="*/ 1273629 h 1404257"/>
                <a:gd name="connsiteX5" fmla="*/ 476250 w 2993571"/>
                <a:gd name="connsiteY5" fmla="*/ 1279072 h 1404257"/>
                <a:gd name="connsiteX6" fmla="*/ 413657 w 2993571"/>
                <a:gd name="connsiteY6" fmla="*/ 1276350 h 1404257"/>
                <a:gd name="connsiteX7" fmla="*/ 359228 w 2993571"/>
                <a:gd name="connsiteY7" fmla="*/ 1268186 h 1404257"/>
                <a:gd name="connsiteX8" fmla="*/ 307521 w 2993571"/>
                <a:gd name="connsiteY8" fmla="*/ 1251857 h 1404257"/>
                <a:gd name="connsiteX9" fmla="*/ 220436 w 2993571"/>
                <a:gd name="connsiteY9" fmla="*/ 1216479 h 1404257"/>
                <a:gd name="connsiteX10" fmla="*/ 117021 w 2993571"/>
                <a:gd name="connsiteY10" fmla="*/ 1167493 h 1404257"/>
                <a:gd name="connsiteX11" fmla="*/ 51707 w 2993571"/>
                <a:gd name="connsiteY11" fmla="*/ 1123950 h 1404257"/>
                <a:gd name="connsiteX12" fmla="*/ 21771 w 2993571"/>
                <a:gd name="connsiteY12" fmla="*/ 1099457 h 1404257"/>
                <a:gd name="connsiteX13" fmla="*/ 5443 w 2993571"/>
                <a:gd name="connsiteY13" fmla="*/ 1077686 h 1404257"/>
                <a:gd name="connsiteX14" fmla="*/ 0 w 2993571"/>
                <a:gd name="connsiteY14" fmla="*/ 1055915 h 1404257"/>
                <a:gd name="connsiteX15" fmla="*/ 8164 w 2993571"/>
                <a:gd name="connsiteY15" fmla="*/ 1031422 h 1404257"/>
                <a:gd name="connsiteX16" fmla="*/ 27214 w 2993571"/>
                <a:gd name="connsiteY16" fmla="*/ 1004207 h 1404257"/>
                <a:gd name="connsiteX17" fmla="*/ 62593 w 2993571"/>
                <a:gd name="connsiteY17" fmla="*/ 979715 h 1404257"/>
                <a:gd name="connsiteX18" fmla="*/ 117021 w 2993571"/>
                <a:gd name="connsiteY18" fmla="*/ 947057 h 1404257"/>
                <a:gd name="connsiteX19" fmla="*/ 432707 w 2993571"/>
                <a:gd name="connsiteY19" fmla="*/ 982436 h 1404257"/>
                <a:gd name="connsiteX20" fmla="*/ 459921 w 2993571"/>
                <a:gd name="connsiteY20" fmla="*/ 1004207 h 1404257"/>
                <a:gd name="connsiteX21" fmla="*/ 484414 w 2993571"/>
                <a:gd name="connsiteY21" fmla="*/ 1015093 h 1404257"/>
                <a:gd name="connsiteX22" fmla="*/ 533400 w 2993571"/>
                <a:gd name="connsiteY22" fmla="*/ 1028700 h 1404257"/>
                <a:gd name="connsiteX23" fmla="*/ 650421 w 2993571"/>
                <a:gd name="connsiteY23" fmla="*/ 1028700 h 1404257"/>
                <a:gd name="connsiteX24" fmla="*/ 1145721 w 2993571"/>
                <a:gd name="connsiteY24" fmla="*/ 1028700 h 1404257"/>
                <a:gd name="connsiteX25" fmla="*/ 1445078 w 2993571"/>
                <a:gd name="connsiteY25" fmla="*/ 1025979 h 1404257"/>
                <a:gd name="connsiteX26" fmla="*/ 1575707 w 2993571"/>
                <a:gd name="connsiteY26" fmla="*/ 1031422 h 1404257"/>
                <a:gd name="connsiteX27" fmla="*/ 2062843 w 2993571"/>
                <a:gd name="connsiteY27" fmla="*/ 1047750 h 1404257"/>
                <a:gd name="connsiteX28" fmla="*/ 2226128 w 2993571"/>
                <a:gd name="connsiteY28" fmla="*/ 1053193 h 1404257"/>
                <a:gd name="connsiteX29" fmla="*/ 2615293 w 2993571"/>
                <a:gd name="connsiteY29" fmla="*/ 1053193 h 1404257"/>
                <a:gd name="connsiteX30" fmla="*/ 2691493 w 2993571"/>
                <a:gd name="connsiteY30" fmla="*/ 1050472 h 1404257"/>
                <a:gd name="connsiteX31" fmla="*/ 2729593 w 2993571"/>
                <a:gd name="connsiteY31" fmla="*/ 1042307 h 1404257"/>
                <a:gd name="connsiteX32" fmla="*/ 2756807 w 2993571"/>
                <a:gd name="connsiteY32" fmla="*/ 1028700 h 1404257"/>
                <a:gd name="connsiteX33" fmla="*/ 2775857 w 2993571"/>
                <a:gd name="connsiteY33" fmla="*/ 1004207 h 1404257"/>
                <a:gd name="connsiteX34" fmla="*/ 2792186 w 2993571"/>
                <a:gd name="connsiteY34" fmla="*/ 971550 h 1404257"/>
                <a:gd name="connsiteX35" fmla="*/ 2789464 w 2993571"/>
                <a:gd name="connsiteY35" fmla="*/ 947057 h 1404257"/>
                <a:gd name="connsiteX36" fmla="*/ 2743200 w 2993571"/>
                <a:gd name="connsiteY36" fmla="*/ 693965 h 1404257"/>
                <a:gd name="connsiteX37" fmla="*/ 2667000 w 2993571"/>
                <a:gd name="connsiteY37" fmla="*/ 359229 h 1404257"/>
                <a:gd name="connsiteX38" fmla="*/ 2607128 w 2993571"/>
                <a:gd name="connsiteY38" fmla="*/ 119743 h 1404257"/>
                <a:gd name="connsiteX39" fmla="*/ 2789464 w 2993571"/>
                <a:gd name="connsiteY39" fmla="*/ 0 h 1404257"/>
                <a:gd name="connsiteX40" fmla="*/ 2813957 w 2993571"/>
                <a:gd name="connsiteY40" fmla="*/ 136072 h 1404257"/>
                <a:gd name="connsiteX41" fmla="*/ 2841171 w 2993571"/>
                <a:gd name="connsiteY41" fmla="*/ 288472 h 1404257"/>
                <a:gd name="connsiteX42" fmla="*/ 2876550 w 2993571"/>
                <a:gd name="connsiteY42" fmla="*/ 498022 h 1404257"/>
                <a:gd name="connsiteX43" fmla="*/ 2914650 w 2993571"/>
                <a:gd name="connsiteY43" fmla="*/ 723900 h 1404257"/>
                <a:gd name="connsiteX44" fmla="*/ 2936421 w 2993571"/>
                <a:gd name="connsiteY44" fmla="*/ 835479 h 1404257"/>
                <a:gd name="connsiteX45" fmla="*/ 2958193 w 2993571"/>
                <a:gd name="connsiteY45" fmla="*/ 960665 h 1404257"/>
                <a:gd name="connsiteX46" fmla="*/ 2974521 w 2993571"/>
                <a:gd name="connsiteY46" fmla="*/ 1039586 h 1404257"/>
                <a:gd name="connsiteX47" fmla="*/ 2993571 w 2993571"/>
                <a:gd name="connsiteY47" fmla="*/ 1094015 h 1404257"/>
                <a:gd name="connsiteX48" fmla="*/ 2979964 w 2993571"/>
                <a:gd name="connsiteY48" fmla="*/ 1132115 h 1404257"/>
                <a:gd name="connsiteX49" fmla="*/ 2952750 w 2993571"/>
                <a:gd name="connsiteY49" fmla="*/ 1205593 h 1404257"/>
                <a:gd name="connsiteX50" fmla="*/ 2909207 w 2993571"/>
                <a:gd name="connsiteY50" fmla="*/ 1300843 h 1404257"/>
                <a:gd name="connsiteX51" fmla="*/ 2865664 w 2993571"/>
                <a:gd name="connsiteY51" fmla="*/ 1360715 h 1404257"/>
                <a:gd name="connsiteX52" fmla="*/ 2835728 w 2993571"/>
                <a:gd name="connsiteY52" fmla="*/ 1387929 h 1404257"/>
                <a:gd name="connsiteX53" fmla="*/ 2805793 w 2993571"/>
                <a:gd name="connsiteY53" fmla="*/ 1401536 h 1404257"/>
                <a:gd name="connsiteX54" fmla="*/ 2778578 w 2993571"/>
                <a:gd name="connsiteY54" fmla="*/ 1404257 h 1404257"/>
                <a:gd name="connsiteX55" fmla="*/ 2754086 w 2993571"/>
                <a:gd name="connsiteY55" fmla="*/ 1396093 h 1404257"/>
                <a:gd name="connsiteX56" fmla="*/ 2705100 w 2993571"/>
                <a:gd name="connsiteY56" fmla="*/ 1368879 h 1404257"/>
                <a:gd name="connsiteX57" fmla="*/ 2634343 w 2993571"/>
                <a:gd name="connsiteY57" fmla="*/ 1330779 h 1404257"/>
                <a:gd name="connsiteX58" fmla="*/ 2558143 w 2993571"/>
                <a:gd name="connsiteY58" fmla="*/ 1300843 h 1404257"/>
                <a:gd name="connsiteX59" fmla="*/ 2481943 w 2993571"/>
                <a:gd name="connsiteY59" fmla="*/ 1284515 h 1404257"/>
                <a:gd name="connsiteX60" fmla="*/ 2403021 w 2993571"/>
                <a:gd name="connsiteY60" fmla="*/ 1276350 h 1404257"/>
                <a:gd name="connsiteX61" fmla="*/ 2253343 w 2993571"/>
                <a:gd name="connsiteY61" fmla="*/ 1270907 h 1404257"/>
                <a:gd name="connsiteX62" fmla="*/ 1594757 w 2993571"/>
                <a:gd name="connsiteY62" fmla="*/ 1257300 h 14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93571" h="1404257">
                  <a:moveTo>
                    <a:pt x="1594757" y="1257300"/>
                  </a:moveTo>
                  <a:lnTo>
                    <a:pt x="1118507" y="1251857"/>
                  </a:lnTo>
                  <a:lnTo>
                    <a:pt x="644978" y="1254579"/>
                  </a:lnTo>
                  <a:lnTo>
                    <a:pt x="598714" y="1268186"/>
                  </a:lnTo>
                  <a:lnTo>
                    <a:pt x="560614" y="1273629"/>
                  </a:lnTo>
                  <a:lnTo>
                    <a:pt x="476250" y="1279072"/>
                  </a:lnTo>
                  <a:lnTo>
                    <a:pt x="413657" y="1276350"/>
                  </a:lnTo>
                  <a:lnTo>
                    <a:pt x="359228" y="1268186"/>
                  </a:lnTo>
                  <a:lnTo>
                    <a:pt x="307521" y="1251857"/>
                  </a:lnTo>
                  <a:lnTo>
                    <a:pt x="220436" y="1216479"/>
                  </a:lnTo>
                  <a:lnTo>
                    <a:pt x="117021" y="1167493"/>
                  </a:lnTo>
                  <a:lnTo>
                    <a:pt x="51707" y="1123950"/>
                  </a:lnTo>
                  <a:lnTo>
                    <a:pt x="21771" y="1099457"/>
                  </a:lnTo>
                  <a:lnTo>
                    <a:pt x="5443" y="1077686"/>
                  </a:lnTo>
                  <a:lnTo>
                    <a:pt x="0" y="1055915"/>
                  </a:lnTo>
                  <a:lnTo>
                    <a:pt x="8164" y="1031422"/>
                  </a:lnTo>
                  <a:lnTo>
                    <a:pt x="27214" y="1004207"/>
                  </a:lnTo>
                  <a:lnTo>
                    <a:pt x="62593" y="979715"/>
                  </a:lnTo>
                  <a:lnTo>
                    <a:pt x="117021" y="947057"/>
                  </a:lnTo>
                  <a:lnTo>
                    <a:pt x="432707" y="982436"/>
                  </a:lnTo>
                  <a:lnTo>
                    <a:pt x="459921" y="1004207"/>
                  </a:lnTo>
                  <a:lnTo>
                    <a:pt x="484414" y="1015093"/>
                  </a:lnTo>
                  <a:lnTo>
                    <a:pt x="533400" y="1028700"/>
                  </a:lnTo>
                  <a:lnTo>
                    <a:pt x="650421" y="1028700"/>
                  </a:lnTo>
                  <a:lnTo>
                    <a:pt x="1145721" y="1028700"/>
                  </a:lnTo>
                  <a:lnTo>
                    <a:pt x="1445078" y="1025979"/>
                  </a:lnTo>
                  <a:lnTo>
                    <a:pt x="1575707" y="1031422"/>
                  </a:lnTo>
                  <a:lnTo>
                    <a:pt x="2062843" y="1047750"/>
                  </a:lnTo>
                  <a:lnTo>
                    <a:pt x="2226128" y="1053193"/>
                  </a:lnTo>
                  <a:lnTo>
                    <a:pt x="2615293" y="1053193"/>
                  </a:lnTo>
                  <a:lnTo>
                    <a:pt x="2691493" y="1050472"/>
                  </a:lnTo>
                  <a:lnTo>
                    <a:pt x="2729593" y="1042307"/>
                  </a:lnTo>
                  <a:lnTo>
                    <a:pt x="2756807" y="1028700"/>
                  </a:lnTo>
                  <a:lnTo>
                    <a:pt x="2775857" y="1004207"/>
                  </a:lnTo>
                  <a:lnTo>
                    <a:pt x="2792186" y="971550"/>
                  </a:lnTo>
                  <a:lnTo>
                    <a:pt x="2789464" y="947057"/>
                  </a:lnTo>
                  <a:lnTo>
                    <a:pt x="2743200" y="693965"/>
                  </a:lnTo>
                  <a:lnTo>
                    <a:pt x="2667000" y="359229"/>
                  </a:lnTo>
                  <a:lnTo>
                    <a:pt x="2607128" y="119743"/>
                  </a:lnTo>
                  <a:lnTo>
                    <a:pt x="2789464" y="0"/>
                  </a:lnTo>
                  <a:lnTo>
                    <a:pt x="2813957" y="136072"/>
                  </a:lnTo>
                  <a:lnTo>
                    <a:pt x="2841171" y="288472"/>
                  </a:lnTo>
                  <a:lnTo>
                    <a:pt x="2876550" y="498022"/>
                  </a:lnTo>
                  <a:lnTo>
                    <a:pt x="2914650" y="723900"/>
                  </a:lnTo>
                  <a:lnTo>
                    <a:pt x="2936421" y="835479"/>
                  </a:lnTo>
                  <a:lnTo>
                    <a:pt x="2958193" y="960665"/>
                  </a:lnTo>
                  <a:lnTo>
                    <a:pt x="2974521" y="1039586"/>
                  </a:lnTo>
                  <a:lnTo>
                    <a:pt x="2993571" y="1094015"/>
                  </a:lnTo>
                  <a:lnTo>
                    <a:pt x="2979964" y="1132115"/>
                  </a:lnTo>
                  <a:lnTo>
                    <a:pt x="2952750" y="1205593"/>
                  </a:lnTo>
                  <a:lnTo>
                    <a:pt x="2909207" y="1300843"/>
                  </a:lnTo>
                  <a:lnTo>
                    <a:pt x="2865664" y="1360715"/>
                  </a:lnTo>
                  <a:lnTo>
                    <a:pt x="2835728" y="1387929"/>
                  </a:lnTo>
                  <a:lnTo>
                    <a:pt x="2805793" y="1401536"/>
                  </a:lnTo>
                  <a:lnTo>
                    <a:pt x="2778578" y="1404257"/>
                  </a:lnTo>
                  <a:lnTo>
                    <a:pt x="2754086" y="1396093"/>
                  </a:lnTo>
                  <a:lnTo>
                    <a:pt x="2705100" y="1368879"/>
                  </a:lnTo>
                  <a:lnTo>
                    <a:pt x="2634343" y="1330779"/>
                  </a:lnTo>
                  <a:lnTo>
                    <a:pt x="2558143" y="1300843"/>
                  </a:lnTo>
                  <a:lnTo>
                    <a:pt x="2481943" y="1284515"/>
                  </a:lnTo>
                  <a:lnTo>
                    <a:pt x="2403021" y="1276350"/>
                  </a:lnTo>
                  <a:lnTo>
                    <a:pt x="2253343" y="1270907"/>
                  </a:lnTo>
                  <a:lnTo>
                    <a:pt x="1594757" y="1257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42A1ECCF-C1DD-4588-891E-E22F801A5E7D}"/>
                </a:ext>
              </a:extLst>
            </p:cNvPr>
            <p:cNvSpPr/>
            <p:nvPr/>
          </p:nvSpPr>
          <p:spPr>
            <a:xfrm>
              <a:off x="3821113" y="5348288"/>
              <a:ext cx="579437" cy="419100"/>
            </a:xfrm>
            <a:custGeom>
              <a:avLst/>
              <a:gdLst>
                <a:gd name="connsiteX0" fmla="*/ 190500 w 578644"/>
                <a:gd name="connsiteY0" fmla="*/ 33337 h 419100"/>
                <a:gd name="connsiteX1" fmla="*/ 445294 w 578644"/>
                <a:gd name="connsiteY1" fmla="*/ 88106 h 419100"/>
                <a:gd name="connsiteX2" fmla="*/ 461963 w 578644"/>
                <a:gd name="connsiteY2" fmla="*/ 90487 h 419100"/>
                <a:gd name="connsiteX3" fmla="*/ 490538 w 578644"/>
                <a:gd name="connsiteY3" fmla="*/ 85725 h 419100"/>
                <a:gd name="connsiteX4" fmla="*/ 578644 w 578644"/>
                <a:gd name="connsiteY4" fmla="*/ 28575 h 419100"/>
                <a:gd name="connsiteX5" fmla="*/ 528638 w 578644"/>
                <a:gd name="connsiteY5" fmla="*/ 419100 h 419100"/>
                <a:gd name="connsiteX6" fmla="*/ 485775 w 578644"/>
                <a:gd name="connsiteY6" fmla="*/ 383381 h 419100"/>
                <a:gd name="connsiteX7" fmla="*/ 419100 w 578644"/>
                <a:gd name="connsiteY7" fmla="*/ 309562 h 419100"/>
                <a:gd name="connsiteX8" fmla="*/ 381000 w 578644"/>
                <a:gd name="connsiteY8" fmla="*/ 273843 h 419100"/>
                <a:gd name="connsiteX9" fmla="*/ 330994 w 578644"/>
                <a:gd name="connsiteY9" fmla="*/ 235743 h 419100"/>
                <a:gd name="connsiteX10" fmla="*/ 276225 w 578644"/>
                <a:gd name="connsiteY10" fmla="*/ 202406 h 419100"/>
                <a:gd name="connsiteX11" fmla="*/ 200025 w 578644"/>
                <a:gd name="connsiteY11" fmla="*/ 157162 h 419100"/>
                <a:gd name="connsiteX12" fmla="*/ 128588 w 578644"/>
                <a:gd name="connsiteY12" fmla="*/ 119062 h 419100"/>
                <a:gd name="connsiteX13" fmla="*/ 76200 w 578644"/>
                <a:gd name="connsiteY13" fmla="*/ 95250 h 419100"/>
                <a:gd name="connsiteX14" fmla="*/ 33338 w 578644"/>
                <a:gd name="connsiteY14" fmla="*/ 73818 h 419100"/>
                <a:gd name="connsiteX15" fmla="*/ 16669 w 578644"/>
                <a:gd name="connsiteY15" fmla="*/ 59531 h 419100"/>
                <a:gd name="connsiteX16" fmla="*/ 4763 w 578644"/>
                <a:gd name="connsiteY16" fmla="*/ 45243 h 419100"/>
                <a:gd name="connsiteX17" fmla="*/ 0 w 578644"/>
                <a:gd name="connsiteY17" fmla="*/ 26193 h 419100"/>
                <a:gd name="connsiteX18" fmla="*/ 7144 w 578644"/>
                <a:gd name="connsiteY18" fmla="*/ 9525 h 419100"/>
                <a:gd name="connsiteX19" fmla="*/ 26194 w 578644"/>
                <a:gd name="connsiteY19" fmla="*/ 2381 h 419100"/>
                <a:gd name="connsiteX20" fmla="*/ 50007 w 578644"/>
                <a:gd name="connsiteY20" fmla="*/ 0 h 419100"/>
                <a:gd name="connsiteX21" fmla="*/ 190500 w 578644"/>
                <a:gd name="connsiteY21" fmla="*/ 3333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8644" h="419100">
                  <a:moveTo>
                    <a:pt x="190500" y="33337"/>
                  </a:moveTo>
                  <a:lnTo>
                    <a:pt x="445294" y="88106"/>
                  </a:lnTo>
                  <a:lnTo>
                    <a:pt x="461963" y="90487"/>
                  </a:lnTo>
                  <a:lnTo>
                    <a:pt x="490538" y="85725"/>
                  </a:lnTo>
                  <a:lnTo>
                    <a:pt x="578644" y="28575"/>
                  </a:lnTo>
                  <a:lnTo>
                    <a:pt x="528638" y="419100"/>
                  </a:lnTo>
                  <a:lnTo>
                    <a:pt x="485775" y="383381"/>
                  </a:lnTo>
                  <a:lnTo>
                    <a:pt x="419100" y="309562"/>
                  </a:lnTo>
                  <a:lnTo>
                    <a:pt x="381000" y="273843"/>
                  </a:lnTo>
                  <a:lnTo>
                    <a:pt x="330994" y="235743"/>
                  </a:lnTo>
                  <a:lnTo>
                    <a:pt x="276225" y="202406"/>
                  </a:lnTo>
                  <a:lnTo>
                    <a:pt x="200025" y="157162"/>
                  </a:lnTo>
                  <a:lnTo>
                    <a:pt x="128588" y="119062"/>
                  </a:lnTo>
                  <a:lnTo>
                    <a:pt x="76200" y="95250"/>
                  </a:lnTo>
                  <a:lnTo>
                    <a:pt x="33338" y="73818"/>
                  </a:lnTo>
                  <a:lnTo>
                    <a:pt x="16669" y="59531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50007" y="0"/>
                  </a:lnTo>
                  <a:lnTo>
                    <a:pt x="19050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">
              <a:extLst>
                <a:ext uri="{FF2B5EF4-FFF2-40B4-BE49-F238E27FC236}">
                  <a16:creationId xmlns:a16="http://schemas.microsoft.com/office/drawing/2014/main" id="{CAEA23BD-84D5-4C0F-A192-3E8CED37EFF8}"/>
                </a:ext>
              </a:extLst>
            </p:cNvPr>
            <p:cNvSpPr/>
            <p:nvPr/>
          </p:nvSpPr>
          <p:spPr>
            <a:xfrm>
              <a:off x="3448050" y="3600450"/>
              <a:ext cx="1017588" cy="333375"/>
            </a:xfrm>
            <a:custGeom>
              <a:avLst/>
              <a:gdLst>
                <a:gd name="connsiteX0" fmla="*/ 459581 w 1016794"/>
                <a:gd name="connsiteY0" fmla="*/ 259556 h 333375"/>
                <a:gd name="connsiteX1" fmla="*/ 0 w 1016794"/>
                <a:gd name="connsiteY1" fmla="*/ 333375 h 333375"/>
                <a:gd name="connsiteX2" fmla="*/ 0 w 1016794"/>
                <a:gd name="connsiteY2" fmla="*/ 135731 h 333375"/>
                <a:gd name="connsiteX3" fmla="*/ 128588 w 1016794"/>
                <a:gd name="connsiteY3" fmla="*/ 140494 h 333375"/>
                <a:gd name="connsiteX4" fmla="*/ 207169 w 1016794"/>
                <a:gd name="connsiteY4" fmla="*/ 135731 h 333375"/>
                <a:gd name="connsiteX5" fmla="*/ 311944 w 1016794"/>
                <a:gd name="connsiteY5" fmla="*/ 119063 h 333375"/>
                <a:gd name="connsiteX6" fmla="*/ 511969 w 1016794"/>
                <a:gd name="connsiteY6" fmla="*/ 80963 h 333375"/>
                <a:gd name="connsiteX7" fmla="*/ 726281 w 1016794"/>
                <a:gd name="connsiteY7" fmla="*/ 42863 h 333375"/>
                <a:gd name="connsiteX8" fmla="*/ 1016794 w 1016794"/>
                <a:gd name="connsiteY8" fmla="*/ 0 h 333375"/>
                <a:gd name="connsiteX9" fmla="*/ 1016794 w 1016794"/>
                <a:gd name="connsiteY9" fmla="*/ 185738 h 333375"/>
                <a:gd name="connsiteX10" fmla="*/ 716756 w 1016794"/>
                <a:gd name="connsiteY10" fmla="*/ 223838 h 333375"/>
                <a:gd name="connsiteX11" fmla="*/ 459581 w 1016794"/>
                <a:gd name="connsiteY11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6794" h="333375">
                  <a:moveTo>
                    <a:pt x="459581" y="259556"/>
                  </a:moveTo>
                  <a:lnTo>
                    <a:pt x="0" y="333375"/>
                  </a:lnTo>
                  <a:lnTo>
                    <a:pt x="0" y="135731"/>
                  </a:lnTo>
                  <a:lnTo>
                    <a:pt x="128588" y="140494"/>
                  </a:lnTo>
                  <a:lnTo>
                    <a:pt x="207169" y="135731"/>
                  </a:lnTo>
                  <a:lnTo>
                    <a:pt x="311944" y="119063"/>
                  </a:lnTo>
                  <a:lnTo>
                    <a:pt x="511969" y="80963"/>
                  </a:lnTo>
                  <a:lnTo>
                    <a:pt x="726281" y="42863"/>
                  </a:lnTo>
                  <a:lnTo>
                    <a:pt x="1016794" y="0"/>
                  </a:lnTo>
                  <a:lnTo>
                    <a:pt x="1016794" y="185738"/>
                  </a:lnTo>
                  <a:lnTo>
                    <a:pt x="716756" y="223838"/>
                  </a:lnTo>
                  <a:lnTo>
                    <a:pt x="45958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7BC53B66-39C9-4436-8E52-9E4AAD039C66}"/>
                </a:ext>
              </a:extLst>
            </p:cNvPr>
            <p:cNvSpPr/>
            <p:nvPr/>
          </p:nvSpPr>
          <p:spPr>
            <a:xfrm>
              <a:off x="3357563" y="4248150"/>
              <a:ext cx="1090612" cy="334963"/>
            </a:xfrm>
            <a:custGeom>
              <a:avLst/>
              <a:gdLst>
                <a:gd name="connsiteX0" fmla="*/ 428625 w 1090612"/>
                <a:gd name="connsiteY0" fmla="*/ 250031 h 335756"/>
                <a:gd name="connsiteX1" fmla="*/ 0 w 1090612"/>
                <a:gd name="connsiteY1" fmla="*/ 335756 h 335756"/>
                <a:gd name="connsiteX2" fmla="*/ 7143 w 1090612"/>
                <a:gd name="connsiteY2" fmla="*/ 157163 h 335756"/>
                <a:gd name="connsiteX3" fmla="*/ 240506 w 1090612"/>
                <a:gd name="connsiteY3" fmla="*/ 121444 h 335756"/>
                <a:gd name="connsiteX4" fmla="*/ 514350 w 1090612"/>
                <a:gd name="connsiteY4" fmla="*/ 78581 h 335756"/>
                <a:gd name="connsiteX5" fmla="*/ 792956 w 1090612"/>
                <a:gd name="connsiteY5" fmla="*/ 35719 h 335756"/>
                <a:gd name="connsiteX6" fmla="*/ 1090612 w 1090612"/>
                <a:gd name="connsiteY6" fmla="*/ 0 h 335756"/>
                <a:gd name="connsiteX7" fmla="*/ 1083468 w 1090612"/>
                <a:gd name="connsiteY7" fmla="*/ 159544 h 335756"/>
                <a:gd name="connsiteX8" fmla="*/ 790575 w 1090612"/>
                <a:gd name="connsiteY8" fmla="*/ 192881 h 335756"/>
                <a:gd name="connsiteX9" fmla="*/ 428625 w 1090612"/>
                <a:gd name="connsiteY9" fmla="*/ 2500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0612" h="335756">
                  <a:moveTo>
                    <a:pt x="428625" y="250031"/>
                  </a:moveTo>
                  <a:lnTo>
                    <a:pt x="0" y="335756"/>
                  </a:lnTo>
                  <a:lnTo>
                    <a:pt x="7143" y="157163"/>
                  </a:lnTo>
                  <a:lnTo>
                    <a:pt x="240506" y="121444"/>
                  </a:lnTo>
                  <a:lnTo>
                    <a:pt x="514350" y="78581"/>
                  </a:lnTo>
                  <a:lnTo>
                    <a:pt x="792956" y="35719"/>
                  </a:lnTo>
                  <a:lnTo>
                    <a:pt x="1090612" y="0"/>
                  </a:lnTo>
                  <a:lnTo>
                    <a:pt x="1083468" y="159544"/>
                  </a:lnTo>
                  <a:lnTo>
                    <a:pt x="790575" y="192881"/>
                  </a:lnTo>
                  <a:lnTo>
                    <a:pt x="4286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B4351580-45D4-494F-8A9B-A54FA3842887}"/>
                </a:ext>
              </a:extLst>
            </p:cNvPr>
            <p:cNvSpPr/>
            <p:nvPr/>
          </p:nvSpPr>
          <p:spPr>
            <a:xfrm rot="16200000">
              <a:off x="5393532" y="4121944"/>
              <a:ext cx="2319337" cy="1216025"/>
            </a:xfrm>
            <a:custGeom>
              <a:avLst/>
              <a:gdLst>
                <a:gd name="connsiteX0" fmla="*/ 1076325 w 2319338"/>
                <a:gd name="connsiteY0" fmla="*/ 569119 h 1216819"/>
                <a:gd name="connsiteX1" fmla="*/ 1245394 w 2319338"/>
                <a:gd name="connsiteY1" fmla="*/ 628650 h 1216819"/>
                <a:gd name="connsiteX2" fmla="*/ 1390650 w 2319338"/>
                <a:gd name="connsiteY2" fmla="*/ 676275 h 1216819"/>
                <a:gd name="connsiteX3" fmla="*/ 1516857 w 2319338"/>
                <a:gd name="connsiteY3" fmla="*/ 714375 h 1216819"/>
                <a:gd name="connsiteX4" fmla="*/ 1678782 w 2319338"/>
                <a:gd name="connsiteY4" fmla="*/ 757238 h 1216819"/>
                <a:gd name="connsiteX5" fmla="*/ 1800225 w 2319338"/>
                <a:gd name="connsiteY5" fmla="*/ 788194 h 1216819"/>
                <a:gd name="connsiteX6" fmla="*/ 1959769 w 2319338"/>
                <a:gd name="connsiteY6" fmla="*/ 823913 h 1216819"/>
                <a:gd name="connsiteX7" fmla="*/ 2083594 w 2319338"/>
                <a:gd name="connsiteY7" fmla="*/ 852488 h 1216819"/>
                <a:gd name="connsiteX8" fmla="*/ 2159794 w 2319338"/>
                <a:gd name="connsiteY8" fmla="*/ 866775 h 1216819"/>
                <a:gd name="connsiteX9" fmla="*/ 2219325 w 2319338"/>
                <a:gd name="connsiteY9" fmla="*/ 876300 h 1216819"/>
                <a:gd name="connsiteX10" fmla="*/ 2264569 w 2319338"/>
                <a:gd name="connsiteY10" fmla="*/ 878682 h 1216819"/>
                <a:gd name="connsiteX11" fmla="*/ 2283619 w 2319338"/>
                <a:gd name="connsiteY11" fmla="*/ 871538 h 1216819"/>
                <a:gd name="connsiteX12" fmla="*/ 2319338 w 2319338"/>
                <a:gd name="connsiteY12" fmla="*/ 823913 h 1216819"/>
                <a:gd name="connsiteX13" fmla="*/ 2140744 w 2319338"/>
                <a:gd name="connsiteY13" fmla="*/ 1216819 h 1216819"/>
                <a:gd name="connsiteX14" fmla="*/ 2112169 w 2319338"/>
                <a:gd name="connsiteY14" fmla="*/ 1190625 h 1216819"/>
                <a:gd name="connsiteX15" fmla="*/ 2057400 w 2319338"/>
                <a:gd name="connsiteY15" fmla="*/ 1135857 h 1216819"/>
                <a:gd name="connsiteX16" fmla="*/ 2016919 w 2319338"/>
                <a:gd name="connsiteY16" fmla="*/ 1102519 h 1216819"/>
                <a:gd name="connsiteX17" fmla="*/ 1957388 w 2319338"/>
                <a:gd name="connsiteY17" fmla="*/ 1083469 h 1216819"/>
                <a:gd name="connsiteX18" fmla="*/ 1702594 w 2319338"/>
                <a:gd name="connsiteY18" fmla="*/ 1009650 h 1216819"/>
                <a:gd name="connsiteX19" fmla="*/ 1421607 w 2319338"/>
                <a:gd name="connsiteY19" fmla="*/ 921544 h 1216819"/>
                <a:gd name="connsiteX20" fmla="*/ 1173957 w 2319338"/>
                <a:gd name="connsiteY20" fmla="*/ 840582 h 1216819"/>
                <a:gd name="connsiteX21" fmla="*/ 923925 w 2319338"/>
                <a:gd name="connsiteY21" fmla="*/ 750094 h 1216819"/>
                <a:gd name="connsiteX22" fmla="*/ 726282 w 2319338"/>
                <a:gd name="connsiteY22" fmla="*/ 673894 h 1216819"/>
                <a:gd name="connsiteX23" fmla="*/ 569119 w 2319338"/>
                <a:gd name="connsiteY23" fmla="*/ 604838 h 1216819"/>
                <a:gd name="connsiteX24" fmla="*/ 473869 w 2319338"/>
                <a:gd name="connsiteY24" fmla="*/ 554832 h 1216819"/>
                <a:gd name="connsiteX25" fmla="*/ 385763 w 2319338"/>
                <a:gd name="connsiteY25" fmla="*/ 500063 h 1216819"/>
                <a:gd name="connsiteX26" fmla="*/ 285750 w 2319338"/>
                <a:gd name="connsiteY26" fmla="*/ 433388 h 1216819"/>
                <a:gd name="connsiteX27" fmla="*/ 202407 w 2319338"/>
                <a:gd name="connsiteY27" fmla="*/ 371475 h 1216819"/>
                <a:gd name="connsiteX28" fmla="*/ 166688 w 2319338"/>
                <a:gd name="connsiteY28" fmla="*/ 335757 h 1216819"/>
                <a:gd name="connsiteX29" fmla="*/ 107157 w 2319338"/>
                <a:gd name="connsiteY29" fmla="*/ 278607 h 1216819"/>
                <a:gd name="connsiteX30" fmla="*/ 76200 w 2319338"/>
                <a:gd name="connsiteY30" fmla="*/ 245269 h 1216819"/>
                <a:gd name="connsiteX31" fmla="*/ 45244 w 2319338"/>
                <a:gd name="connsiteY31" fmla="*/ 204788 h 1216819"/>
                <a:gd name="connsiteX32" fmla="*/ 23813 w 2319338"/>
                <a:gd name="connsiteY32" fmla="*/ 164307 h 1216819"/>
                <a:gd name="connsiteX33" fmla="*/ 7144 w 2319338"/>
                <a:gd name="connsiteY33" fmla="*/ 111919 h 1216819"/>
                <a:gd name="connsiteX34" fmla="*/ 0 w 2319338"/>
                <a:gd name="connsiteY34" fmla="*/ 78582 h 1216819"/>
                <a:gd name="connsiteX35" fmla="*/ 4763 w 2319338"/>
                <a:gd name="connsiteY35" fmla="*/ 52388 h 1216819"/>
                <a:gd name="connsiteX36" fmla="*/ 14288 w 2319338"/>
                <a:gd name="connsiteY36" fmla="*/ 30957 h 1216819"/>
                <a:gd name="connsiteX37" fmla="*/ 38100 w 2319338"/>
                <a:gd name="connsiteY37" fmla="*/ 14288 h 1216819"/>
                <a:gd name="connsiteX38" fmla="*/ 88107 w 2319338"/>
                <a:gd name="connsiteY38" fmla="*/ 4763 h 1216819"/>
                <a:gd name="connsiteX39" fmla="*/ 133350 w 2319338"/>
                <a:gd name="connsiteY39" fmla="*/ 0 h 1216819"/>
                <a:gd name="connsiteX40" fmla="*/ 490538 w 2319338"/>
                <a:gd name="connsiteY40" fmla="*/ 200025 h 1216819"/>
                <a:gd name="connsiteX41" fmla="*/ 519113 w 2319338"/>
                <a:gd name="connsiteY41" fmla="*/ 238125 h 1216819"/>
                <a:gd name="connsiteX42" fmla="*/ 557213 w 2319338"/>
                <a:gd name="connsiteY42" fmla="*/ 276225 h 1216819"/>
                <a:gd name="connsiteX43" fmla="*/ 595313 w 2319338"/>
                <a:gd name="connsiteY43" fmla="*/ 316707 h 1216819"/>
                <a:gd name="connsiteX44" fmla="*/ 650082 w 2319338"/>
                <a:gd name="connsiteY44" fmla="*/ 359569 h 1216819"/>
                <a:gd name="connsiteX45" fmla="*/ 721519 w 2319338"/>
                <a:gd name="connsiteY45" fmla="*/ 407194 h 1216819"/>
                <a:gd name="connsiteX46" fmla="*/ 804863 w 2319338"/>
                <a:gd name="connsiteY46" fmla="*/ 452438 h 1216819"/>
                <a:gd name="connsiteX47" fmla="*/ 914400 w 2319338"/>
                <a:gd name="connsiteY47" fmla="*/ 504825 h 1216819"/>
                <a:gd name="connsiteX48" fmla="*/ 1076325 w 2319338"/>
                <a:gd name="connsiteY48" fmla="*/ 56911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19338" h="1216819">
                  <a:moveTo>
                    <a:pt x="1076325" y="569119"/>
                  </a:moveTo>
                  <a:lnTo>
                    <a:pt x="1245394" y="628650"/>
                  </a:lnTo>
                  <a:lnTo>
                    <a:pt x="1390650" y="676275"/>
                  </a:lnTo>
                  <a:lnTo>
                    <a:pt x="1516857" y="714375"/>
                  </a:lnTo>
                  <a:lnTo>
                    <a:pt x="1678782" y="757238"/>
                  </a:lnTo>
                  <a:lnTo>
                    <a:pt x="1800225" y="788194"/>
                  </a:lnTo>
                  <a:lnTo>
                    <a:pt x="1959769" y="823913"/>
                  </a:lnTo>
                  <a:lnTo>
                    <a:pt x="2083594" y="852488"/>
                  </a:lnTo>
                  <a:lnTo>
                    <a:pt x="2159794" y="866775"/>
                  </a:lnTo>
                  <a:lnTo>
                    <a:pt x="2219325" y="876300"/>
                  </a:lnTo>
                  <a:lnTo>
                    <a:pt x="2264569" y="878682"/>
                  </a:lnTo>
                  <a:lnTo>
                    <a:pt x="2283619" y="871538"/>
                  </a:lnTo>
                  <a:lnTo>
                    <a:pt x="2319338" y="823913"/>
                  </a:lnTo>
                  <a:lnTo>
                    <a:pt x="2140744" y="1216819"/>
                  </a:lnTo>
                  <a:lnTo>
                    <a:pt x="2112169" y="1190625"/>
                  </a:lnTo>
                  <a:lnTo>
                    <a:pt x="2057400" y="1135857"/>
                  </a:lnTo>
                  <a:lnTo>
                    <a:pt x="2016919" y="1102519"/>
                  </a:lnTo>
                  <a:lnTo>
                    <a:pt x="1957388" y="1083469"/>
                  </a:lnTo>
                  <a:lnTo>
                    <a:pt x="1702594" y="1009650"/>
                  </a:lnTo>
                  <a:lnTo>
                    <a:pt x="1421607" y="921544"/>
                  </a:lnTo>
                  <a:lnTo>
                    <a:pt x="1173957" y="840582"/>
                  </a:lnTo>
                  <a:lnTo>
                    <a:pt x="923925" y="750094"/>
                  </a:lnTo>
                  <a:lnTo>
                    <a:pt x="726282" y="673894"/>
                  </a:lnTo>
                  <a:lnTo>
                    <a:pt x="569119" y="604838"/>
                  </a:lnTo>
                  <a:lnTo>
                    <a:pt x="473869" y="554832"/>
                  </a:lnTo>
                  <a:lnTo>
                    <a:pt x="385763" y="500063"/>
                  </a:lnTo>
                  <a:lnTo>
                    <a:pt x="285750" y="433388"/>
                  </a:lnTo>
                  <a:lnTo>
                    <a:pt x="202407" y="371475"/>
                  </a:lnTo>
                  <a:lnTo>
                    <a:pt x="166688" y="335757"/>
                  </a:lnTo>
                  <a:lnTo>
                    <a:pt x="107157" y="278607"/>
                  </a:lnTo>
                  <a:lnTo>
                    <a:pt x="76200" y="245269"/>
                  </a:lnTo>
                  <a:lnTo>
                    <a:pt x="45244" y="204788"/>
                  </a:lnTo>
                  <a:lnTo>
                    <a:pt x="23813" y="164307"/>
                  </a:lnTo>
                  <a:lnTo>
                    <a:pt x="7144" y="111919"/>
                  </a:lnTo>
                  <a:lnTo>
                    <a:pt x="0" y="78582"/>
                  </a:lnTo>
                  <a:lnTo>
                    <a:pt x="4763" y="52388"/>
                  </a:lnTo>
                  <a:lnTo>
                    <a:pt x="14288" y="30957"/>
                  </a:lnTo>
                  <a:lnTo>
                    <a:pt x="38100" y="14288"/>
                  </a:lnTo>
                  <a:lnTo>
                    <a:pt x="88107" y="4763"/>
                  </a:lnTo>
                  <a:lnTo>
                    <a:pt x="133350" y="0"/>
                  </a:lnTo>
                  <a:lnTo>
                    <a:pt x="490538" y="200025"/>
                  </a:lnTo>
                  <a:lnTo>
                    <a:pt x="519113" y="238125"/>
                  </a:lnTo>
                  <a:lnTo>
                    <a:pt x="557213" y="276225"/>
                  </a:lnTo>
                  <a:lnTo>
                    <a:pt x="595313" y="316707"/>
                  </a:lnTo>
                  <a:lnTo>
                    <a:pt x="650082" y="359569"/>
                  </a:lnTo>
                  <a:lnTo>
                    <a:pt x="721519" y="407194"/>
                  </a:lnTo>
                  <a:lnTo>
                    <a:pt x="804863" y="452438"/>
                  </a:lnTo>
                  <a:lnTo>
                    <a:pt x="914400" y="504825"/>
                  </a:lnTo>
                  <a:lnTo>
                    <a:pt x="1076325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7">
              <a:extLst>
                <a:ext uri="{FF2B5EF4-FFF2-40B4-BE49-F238E27FC236}">
                  <a16:creationId xmlns:a16="http://schemas.microsoft.com/office/drawing/2014/main" id="{8DA7649B-AEAC-48CF-9C18-1645E64D6FB4}"/>
                </a:ext>
              </a:extLst>
            </p:cNvPr>
            <p:cNvSpPr/>
            <p:nvPr/>
          </p:nvSpPr>
          <p:spPr>
            <a:xfrm>
              <a:off x="5557838" y="5310188"/>
              <a:ext cx="660400" cy="482600"/>
            </a:xfrm>
            <a:custGeom>
              <a:avLst/>
              <a:gdLst>
                <a:gd name="connsiteX0" fmla="*/ 197643 w 659606"/>
                <a:gd name="connsiteY0" fmla="*/ 69056 h 483393"/>
                <a:gd name="connsiteX1" fmla="*/ 307181 w 659606"/>
                <a:gd name="connsiteY1" fmla="*/ 107156 h 483393"/>
                <a:gd name="connsiteX2" fmla="*/ 340518 w 659606"/>
                <a:gd name="connsiteY2" fmla="*/ 116681 h 483393"/>
                <a:gd name="connsiteX3" fmla="*/ 376237 w 659606"/>
                <a:gd name="connsiteY3" fmla="*/ 121443 h 483393"/>
                <a:gd name="connsiteX4" fmla="*/ 428625 w 659606"/>
                <a:gd name="connsiteY4" fmla="*/ 126206 h 483393"/>
                <a:gd name="connsiteX5" fmla="*/ 454818 w 659606"/>
                <a:gd name="connsiteY5" fmla="*/ 126206 h 483393"/>
                <a:gd name="connsiteX6" fmla="*/ 497681 w 659606"/>
                <a:gd name="connsiteY6" fmla="*/ 123825 h 483393"/>
                <a:gd name="connsiteX7" fmla="*/ 535781 w 659606"/>
                <a:gd name="connsiteY7" fmla="*/ 114300 h 483393"/>
                <a:gd name="connsiteX8" fmla="*/ 659606 w 659606"/>
                <a:gd name="connsiteY8" fmla="*/ 47625 h 483393"/>
                <a:gd name="connsiteX9" fmla="*/ 404812 w 659606"/>
                <a:gd name="connsiteY9" fmla="*/ 483393 h 483393"/>
                <a:gd name="connsiteX10" fmla="*/ 385762 w 659606"/>
                <a:gd name="connsiteY10" fmla="*/ 454818 h 483393"/>
                <a:gd name="connsiteX11" fmla="*/ 371475 w 659606"/>
                <a:gd name="connsiteY11" fmla="*/ 416718 h 483393"/>
                <a:gd name="connsiteX12" fmla="*/ 338137 w 659606"/>
                <a:gd name="connsiteY12" fmla="*/ 361950 h 483393"/>
                <a:gd name="connsiteX13" fmla="*/ 304800 w 659606"/>
                <a:gd name="connsiteY13" fmla="*/ 314325 h 483393"/>
                <a:gd name="connsiteX14" fmla="*/ 269081 w 659606"/>
                <a:gd name="connsiteY14" fmla="*/ 271462 h 483393"/>
                <a:gd name="connsiteX15" fmla="*/ 221456 w 659606"/>
                <a:gd name="connsiteY15" fmla="*/ 221456 h 483393"/>
                <a:gd name="connsiteX16" fmla="*/ 157162 w 659606"/>
                <a:gd name="connsiteY16" fmla="*/ 164306 h 483393"/>
                <a:gd name="connsiteX17" fmla="*/ 111918 w 659606"/>
                <a:gd name="connsiteY17" fmla="*/ 130968 h 483393"/>
                <a:gd name="connsiteX18" fmla="*/ 64293 w 659606"/>
                <a:gd name="connsiteY18" fmla="*/ 100012 h 483393"/>
                <a:gd name="connsiteX19" fmla="*/ 21431 w 659606"/>
                <a:gd name="connsiteY19" fmla="*/ 73818 h 483393"/>
                <a:gd name="connsiteX20" fmla="*/ 11906 w 659606"/>
                <a:gd name="connsiteY20" fmla="*/ 64293 h 483393"/>
                <a:gd name="connsiteX21" fmla="*/ 0 w 659606"/>
                <a:gd name="connsiteY21" fmla="*/ 47625 h 483393"/>
                <a:gd name="connsiteX22" fmla="*/ 0 w 659606"/>
                <a:gd name="connsiteY22" fmla="*/ 19050 h 483393"/>
                <a:gd name="connsiteX23" fmla="*/ 4762 w 659606"/>
                <a:gd name="connsiteY23" fmla="*/ 4762 h 483393"/>
                <a:gd name="connsiteX24" fmla="*/ 19050 w 659606"/>
                <a:gd name="connsiteY24" fmla="*/ 0 h 483393"/>
                <a:gd name="connsiteX25" fmla="*/ 47625 w 659606"/>
                <a:gd name="connsiteY25" fmla="*/ 9525 h 483393"/>
                <a:gd name="connsiteX26" fmla="*/ 197643 w 659606"/>
                <a:gd name="connsiteY26" fmla="*/ 69056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483393">
                  <a:moveTo>
                    <a:pt x="197643" y="69056"/>
                  </a:moveTo>
                  <a:lnTo>
                    <a:pt x="307181" y="107156"/>
                  </a:lnTo>
                  <a:lnTo>
                    <a:pt x="340518" y="116681"/>
                  </a:lnTo>
                  <a:lnTo>
                    <a:pt x="376237" y="121443"/>
                  </a:lnTo>
                  <a:lnTo>
                    <a:pt x="428625" y="126206"/>
                  </a:lnTo>
                  <a:lnTo>
                    <a:pt x="454818" y="126206"/>
                  </a:lnTo>
                  <a:lnTo>
                    <a:pt x="497681" y="123825"/>
                  </a:lnTo>
                  <a:lnTo>
                    <a:pt x="535781" y="114300"/>
                  </a:lnTo>
                  <a:lnTo>
                    <a:pt x="659606" y="47625"/>
                  </a:lnTo>
                  <a:lnTo>
                    <a:pt x="404812" y="483393"/>
                  </a:lnTo>
                  <a:lnTo>
                    <a:pt x="385762" y="454818"/>
                  </a:lnTo>
                  <a:lnTo>
                    <a:pt x="371475" y="416718"/>
                  </a:lnTo>
                  <a:lnTo>
                    <a:pt x="338137" y="361950"/>
                  </a:lnTo>
                  <a:lnTo>
                    <a:pt x="304800" y="314325"/>
                  </a:lnTo>
                  <a:lnTo>
                    <a:pt x="269081" y="271462"/>
                  </a:lnTo>
                  <a:lnTo>
                    <a:pt x="221456" y="221456"/>
                  </a:lnTo>
                  <a:lnTo>
                    <a:pt x="157162" y="164306"/>
                  </a:lnTo>
                  <a:lnTo>
                    <a:pt x="111918" y="130968"/>
                  </a:lnTo>
                  <a:lnTo>
                    <a:pt x="64293" y="100012"/>
                  </a:lnTo>
                  <a:lnTo>
                    <a:pt x="21431" y="73818"/>
                  </a:lnTo>
                  <a:lnTo>
                    <a:pt x="11906" y="64293"/>
                  </a:lnTo>
                  <a:lnTo>
                    <a:pt x="0" y="47625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97643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3">
              <a:extLst>
                <a:ext uri="{FF2B5EF4-FFF2-40B4-BE49-F238E27FC236}">
                  <a16:creationId xmlns:a16="http://schemas.microsoft.com/office/drawing/2014/main" id="{49A3ED5C-2FC2-49E5-915B-33CC222DDF00}"/>
                </a:ext>
              </a:extLst>
            </p:cNvPr>
            <p:cNvSpPr/>
            <p:nvPr/>
          </p:nvSpPr>
          <p:spPr>
            <a:xfrm rot="16200000">
              <a:off x="4122738" y="3379787"/>
              <a:ext cx="2706688" cy="1490663"/>
            </a:xfrm>
            <a:custGeom>
              <a:avLst/>
              <a:gdLst>
                <a:gd name="connsiteX0" fmla="*/ 1357433 w 2707139"/>
                <a:gd name="connsiteY0" fmla="*/ 1112735 h 1491373"/>
                <a:gd name="connsiteX1" fmla="*/ 1202886 w 2707139"/>
                <a:gd name="connsiteY1" fmla="*/ 1035461 h 1491373"/>
                <a:gd name="connsiteX2" fmla="*/ 1066370 w 2707139"/>
                <a:gd name="connsiteY2" fmla="*/ 958188 h 1491373"/>
                <a:gd name="connsiteX3" fmla="*/ 958188 w 2707139"/>
                <a:gd name="connsiteY3" fmla="*/ 891218 h 1491373"/>
                <a:gd name="connsiteX4" fmla="*/ 850005 w 2707139"/>
                <a:gd name="connsiteY4" fmla="*/ 824248 h 1491373"/>
                <a:gd name="connsiteX5" fmla="*/ 757277 w 2707139"/>
                <a:gd name="connsiteY5" fmla="*/ 759853 h 1491373"/>
                <a:gd name="connsiteX6" fmla="*/ 649095 w 2707139"/>
                <a:gd name="connsiteY6" fmla="*/ 677429 h 1491373"/>
                <a:gd name="connsiteX7" fmla="*/ 553791 w 2707139"/>
                <a:gd name="connsiteY7" fmla="*/ 602731 h 1491373"/>
                <a:gd name="connsiteX8" fmla="*/ 453336 w 2707139"/>
                <a:gd name="connsiteY8" fmla="*/ 517731 h 1491373"/>
                <a:gd name="connsiteX9" fmla="*/ 350305 w 2707139"/>
                <a:gd name="connsiteY9" fmla="*/ 425003 h 1491373"/>
                <a:gd name="connsiteX10" fmla="*/ 242122 w 2707139"/>
                <a:gd name="connsiteY10" fmla="*/ 316820 h 1491373"/>
                <a:gd name="connsiteX11" fmla="*/ 149394 w 2707139"/>
                <a:gd name="connsiteY11" fmla="*/ 216365 h 1491373"/>
                <a:gd name="connsiteX12" fmla="*/ 59242 w 2707139"/>
                <a:gd name="connsiteY12" fmla="*/ 113334 h 1491373"/>
                <a:gd name="connsiteX13" fmla="*/ 20606 w 2707139"/>
                <a:gd name="connsiteY13" fmla="*/ 72122 h 1491373"/>
                <a:gd name="connsiteX14" fmla="*/ 5151 w 2707139"/>
                <a:gd name="connsiteY14" fmla="*/ 48940 h 1491373"/>
                <a:gd name="connsiteX15" fmla="*/ 0 w 2707139"/>
                <a:gd name="connsiteY15" fmla="*/ 20606 h 1491373"/>
                <a:gd name="connsiteX16" fmla="*/ 5151 w 2707139"/>
                <a:gd name="connsiteY16" fmla="*/ 2576 h 1491373"/>
                <a:gd name="connsiteX17" fmla="*/ 20606 w 2707139"/>
                <a:gd name="connsiteY17" fmla="*/ 0 h 1491373"/>
                <a:gd name="connsiteX18" fmla="*/ 43788 w 2707139"/>
                <a:gd name="connsiteY18" fmla="*/ 2576 h 1491373"/>
                <a:gd name="connsiteX19" fmla="*/ 77273 w 2707139"/>
                <a:gd name="connsiteY19" fmla="*/ 23182 h 1491373"/>
                <a:gd name="connsiteX20" fmla="*/ 188031 w 2707139"/>
                <a:gd name="connsiteY20" fmla="*/ 121061 h 1491373"/>
                <a:gd name="connsiteX21" fmla="*/ 265304 w 2707139"/>
                <a:gd name="connsiteY21" fmla="*/ 190607 h 1491373"/>
                <a:gd name="connsiteX22" fmla="*/ 370911 w 2707139"/>
                <a:gd name="connsiteY22" fmla="*/ 275608 h 1491373"/>
                <a:gd name="connsiteX23" fmla="*/ 473942 w 2707139"/>
                <a:gd name="connsiteY23" fmla="*/ 355457 h 1491373"/>
                <a:gd name="connsiteX24" fmla="*/ 558943 w 2707139"/>
                <a:gd name="connsiteY24" fmla="*/ 422427 h 1491373"/>
                <a:gd name="connsiteX25" fmla="*/ 654246 w 2707139"/>
                <a:gd name="connsiteY25" fmla="*/ 491973 h 1491373"/>
                <a:gd name="connsiteX26" fmla="*/ 746974 w 2707139"/>
                <a:gd name="connsiteY26" fmla="*/ 556367 h 1491373"/>
                <a:gd name="connsiteX27" fmla="*/ 834551 w 2707139"/>
                <a:gd name="connsiteY27" fmla="*/ 613034 h 1491373"/>
                <a:gd name="connsiteX28" fmla="*/ 911824 w 2707139"/>
                <a:gd name="connsiteY28" fmla="*/ 661974 h 1491373"/>
                <a:gd name="connsiteX29" fmla="*/ 968491 w 2707139"/>
                <a:gd name="connsiteY29" fmla="*/ 690308 h 1491373"/>
                <a:gd name="connsiteX30" fmla="*/ 1058643 w 2707139"/>
                <a:gd name="connsiteY30" fmla="*/ 736672 h 1491373"/>
                <a:gd name="connsiteX31" fmla="*/ 1171977 w 2707139"/>
                <a:gd name="connsiteY31" fmla="*/ 793339 h 1491373"/>
                <a:gd name="connsiteX32" fmla="*/ 1300766 w 2707139"/>
                <a:gd name="connsiteY32" fmla="*/ 855157 h 1491373"/>
                <a:gd name="connsiteX33" fmla="*/ 1429554 w 2707139"/>
                <a:gd name="connsiteY33" fmla="*/ 911824 h 1491373"/>
                <a:gd name="connsiteX34" fmla="*/ 1548040 w 2707139"/>
                <a:gd name="connsiteY34" fmla="*/ 960764 h 1491373"/>
                <a:gd name="connsiteX35" fmla="*/ 1651071 w 2707139"/>
                <a:gd name="connsiteY35" fmla="*/ 999401 h 1491373"/>
                <a:gd name="connsiteX36" fmla="*/ 1766981 w 2707139"/>
                <a:gd name="connsiteY36" fmla="*/ 1043189 h 1491373"/>
                <a:gd name="connsiteX37" fmla="*/ 1947285 w 2707139"/>
                <a:gd name="connsiteY37" fmla="*/ 1102432 h 1491373"/>
                <a:gd name="connsiteX38" fmla="*/ 2060619 w 2707139"/>
                <a:gd name="connsiteY38" fmla="*/ 1125613 h 1491373"/>
                <a:gd name="connsiteX39" fmla="*/ 2240923 w 2707139"/>
                <a:gd name="connsiteY39" fmla="*/ 1161674 h 1491373"/>
                <a:gd name="connsiteX40" fmla="*/ 2310469 w 2707139"/>
                <a:gd name="connsiteY40" fmla="*/ 1171977 h 1491373"/>
                <a:gd name="connsiteX41" fmla="*/ 2364561 w 2707139"/>
                <a:gd name="connsiteY41" fmla="*/ 1177129 h 1491373"/>
                <a:gd name="connsiteX42" fmla="*/ 2416076 w 2707139"/>
                <a:gd name="connsiteY42" fmla="*/ 1177129 h 1491373"/>
                <a:gd name="connsiteX43" fmla="*/ 2472743 w 2707139"/>
                <a:gd name="connsiteY43" fmla="*/ 1169402 h 1491373"/>
                <a:gd name="connsiteX44" fmla="*/ 2555168 w 2707139"/>
                <a:gd name="connsiteY44" fmla="*/ 1141068 h 1491373"/>
                <a:gd name="connsiteX45" fmla="*/ 2616987 w 2707139"/>
                <a:gd name="connsiteY45" fmla="*/ 1110159 h 1491373"/>
                <a:gd name="connsiteX46" fmla="*/ 2645320 w 2707139"/>
                <a:gd name="connsiteY46" fmla="*/ 1089553 h 1491373"/>
                <a:gd name="connsiteX47" fmla="*/ 2663351 w 2707139"/>
                <a:gd name="connsiteY47" fmla="*/ 1086977 h 1491373"/>
                <a:gd name="connsiteX48" fmla="*/ 2689108 w 2707139"/>
                <a:gd name="connsiteY48" fmla="*/ 1092128 h 1491373"/>
                <a:gd name="connsiteX49" fmla="*/ 2704563 w 2707139"/>
                <a:gd name="connsiteY49" fmla="*/ 1110159 h 1491373"/>
                <a:gd name="connsiteX50" fmla="*/ 2707139 w 2707139"/>
                <a:gd name="connsiteY50" fmla="*/ 1130765 h 1491373"/>
                <a:gd name="connsiteX51" fmla="*/ 2683957 w 2707139"/>
                <a:gd name="connsiteY51" fmla="*/ 1182281 h 1491373"/>
                <a:gd name="connsiteX52" fmla="*/ 2611835 w 2707139"/>
                <a:gd name="connsiteY52" fmla="*/ 1303342 h 1491373"/>
                <a:gd name="connsiteX53" fmla="*/ 2524259 w 2707139"/>
                <a:gd name="connsiteY53" fmla="*/ 1432131 h 1491373"/>
                <a:gd name="connsiteX54" fmla="*/ 2493349 w 2707139"/>
                <a:gd name="connsiteY54" fmla="*/ 1468192 h 1491373"/>
                <a:gd name="connsiteX55" fmla="*/ 2467592 w 2707139"/>
                <a:gd name="connsiteY55" fmla="*/ 1486222 h 1491373"/>
                <a:gd name="connsiteX56" fmla="*/ 2436682 w 2707139"/>
                <a:gd name="connsiteY56" fmla="*/ 1491373 h 1491373"/>
                <a:gd name="connsiteX57" fmla="*/ 2392894 w 2707139"/>
                <a:gd name="connsiteY57" fmla="*/ 1488798 h 1491373"/>
                <a:gd name="connsiteX58" fmla="*/ 2356833 w 2707139"/>
                <a:gd name="connsiteY58" fmla="*/ 1478495 h 1491373"/>
                <a:gd name="connsiteX59" fmla="*/ 2310469 w 2707139"/>
                <a:gd name="connsiteY59" fmla="*/ 1455313 h 1491373"/>
                <a:gd name="connsiteX60" fmla="*/ 2251227 w 2707139"/>
                <a:gd name="connsiteY60" fmla="*/ 1421828 h 1491373"/>
                <a:gd name="connsiteX61" fmla="*/ 2189408 w 2707139"/>
                <a:gd name="connsiteY61" fmla="*/ 1398646 h 1491373"/>
                <a:gd name="connsiteX62" fmla="*/ 2086377 w 2707139"/>
                <a:gd name="connsiteY62" fmla="*/ 1372888 h 1491373"/>
                <a:gd name="connsiteX63" fmla="*/ 1973043 w 2707139"/>
                <a:gd name="connsiteY63" fmla="*/ 1349706 h 1491373"/>
                <a:gd name="connsiteX64" fmla="*/ 1805618 w 2707139"/>
                <a:gd name="connsiteY64" fmla="*/ 1290463 h 1491373"/>
                <a:gd name="connsiteX65" fmla="*/ 1622738 w 2707139"/>
                <a:gd name="connsiteY65" fmla="*/ 1223493 h 1491373"/>
                <a:gd name="connsiteX66" fmla="*/ 1493949 w 2707139"/>
                <a:gd name="connsiteY66" fmla="*/ 1169402 h 1491373"/>
                <a:gd name="connsiteX67" fmla="*/ 1357433 w 2707139"/>
                <a:gd name="connsiteY67" fmla="*/ 1112735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7139" h="1491373">
                  <a:moveTo>
                    <a:pt x="1357433" y="1112735"/>
                  </a:moveTo>
                  <a:lnTo>
                    <a:pt x="1202886" y="1035461"/>
                  </a:lnTo>
                  <a:lnTo>
                    <a:pt x="1066370" y="958188"/>
                  </a:lnTo>
                  <a:lnTo>
                    <a:pt x="958188" y="891218"/>
                  </a:lnTo>
                  <a:lnTo>
                    <a:pt x="850005" y="824248"/>
                  </a:lnTo>
                  <a:lnTo>
                    <a:pt x="757277" y="759853"/>
                  </a:lnTo>
                  <a:lnTo>
                    <a:pt x="649095" y="677429"/>
                  </a:lnTo>
                  <a:lnTo>
                    <a:pt x="553791" y="602731"/>
                  </a:lnTo>
                  <a:lnTo>
                    <a:pt x="453336" y="517731"/>
                  </a:lnTo>
                  <a:lnTo>
                    <a:pt x="350305" y="425003"/>
                  </a:lnTo>
                  <a:lnTo>
                    <a:pt x="242122" y="316820"/>
                  </a:lnTo>
                  <a:lnTo>
                    <a:pt x="149394" y="216365"/>
                  </a:lnTo>
                  <a:lnTo>
                    <a:pt x="59242" y="113334"/>
                  </a:lnTo>
                  <a:lnTo>
                    <a:pt x="20606" y="72122"/>
                  </a:lnTo>
                  <a:lnTo>
                    <a:pt x="5151" y="48940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20606" y="0"/>
                  </a:lnTo>
                  <a:lnTo>
                    <a:pt x="43788" y="2576"/>
                  </a:lnTo>
                  <a:lnTo>
                    <a:pt x="77273" y="23182"/>
                  </a:lnTo>
                  <a:lnTo>
                    <a:pt x="188031" y="121061"/>
                  </a:lnTo>
                  <a:lnTo>
                    <a:pt x="265304" y="190607"/>
                  </a:lnTo>
                  <a:lnTo>
                    <a:pt x="370911" y="275608"/>
                  </a:lnTo>
                  <a:lnTo>
                    <a:pt x="473942" y="355457"/>
                  </a:lnTo>
                  <a:lnTo>
                    <a:pt x="558943" y="422427"/>
                  </a:lnTo>
                  <a:lnTo>
                    <a:pt x="654246" y="491973"/>
                  </a:lnTo>
                  <a:lnTo>
                    <a:pt x="746974" y="556367"/>
                  </a:lnTo>
                  <a:lnTo>
                    <a:pt x="834551" y="613034"/>
                  </a:lnTo>
                  <a:lnTo>
                    <a:pt x="911824" y="661974"/>
                  </a:lnTo>
                  <a:lnTo>
                    <a:pt x="968491" y="690308"/>
                  </a:lnTo>
                  <a:lnTo>
                    <a:pt x="1058643" y="736672"/>
                  </a:lnTo>
                  <a:lnTo>
                    <a:pt x="1171977" y="793339"/>
                  </a:lnTo>
                  <a:lnTo>
                    <a:pt x="1300766" y="855157"/>
                  </a:lnTo>
                  <a:lnTo>
                    <a:pt x="1429554" y="911824"/>
                  </a:lnTo>
                  <a:lnTo>
                    <a:pt x="1548040" y="960764"/>
                  </a:lnTo>
                  <a:lnTo>
                    <a:pt x="1651071" y="999401"/>
                  </a:lnTo>
                  <a:lnTo>
                    <a:pt x="1766981" y="1043189"/>
                  </a:lnTo>
                  <a:lnTo>
                    <a:pt x="1947285" y="1102432"/>
                  </a:lnTo>
                  <a:lnTo>
                    <a:pt x="2060619" y="1125613"/>
                  </a:lnTo>
                  <a:lnTo>
                    <a:pt x="2240923" y="1161674"/>
                  </a:lnTo>
                  <a:lnTo>
                    <a:pt x="2310469" y="1171977"/>
                  </a:lnTo>
                  <a:lnTo>
                    <a:pt x="2364561" y="1177129"/>
                  </a:lnTo>
                  <a:lnTo>
                    <a:pt x="2416076" y="1177129"/>
                  </a:lnTo>
                  <a:lnTo>
                    <a:pt x="2472743" y="1169402"/>
                  </a:lnTo>
                  <a:lnTo>
                    <a:pt x="2555168" y="1141068"/>
                  </a:lnTo>
                  <a:lnTo>
                    <a:pt x="2616987" y="1110159"/>
                  </a:lnTo>
                  <a:lnTo>
                    <a:pt x="2645320" y="1089553"/>
                  </a:lnTo>
                  <a:lnTo>
                    <a:pt x="2663351" y="1086977"/>
                  </a:lnTo>
                  <a:lnTo>
                    <a:pt x="2689108" y="1092128"/>
                  </a:lnTo>
                  <a:lnTo>
                    <a:pt x="2704563" y="1110159"/>
                  </a:lnTo>
                  <a:lnTo>
                    <a:pt x="2707139" y="1130765"/>
                  </a:lnTo>
                  <a:lnTo>
                    <a:pt x="2683957" y="1182281"/>
                  </a:lnTo>
                  <a:lnTo>
                    <a:pt x="2611835" y="1303342"/>
                  </a:lnTo>
                  <a:lnTo>
                    <a:pt x="2524259" y="1432131"/>
                  </a:lnTo>
                  <a:lnTo>
                    <a:pt x="2493349" y="1468192"/>
                  </a:lnTo>
                  <a:lnTo>
                    <a:pt x="2467592" y="1486222"/>
                  </a:lnTo>
                  <a:lnTo>
                    <a:pt x="2436682" y="1491373"/>
                  </a:lnTo>
                  <a:lnTo>
                    <a:pt x="2392894" y="1488798"/>
                  </a:lnTo>
                  <a:lnTo>
                    <a:pt x="2356833" y="1478495"/>
                  </a:lnTo>
                  <a:lnTo>
                    <a:pt x="2310469" y="1455313"/>
                  </a:lnTo>
                  <a:lnTo>
                    <a:pt x="2251227" y="1421828"/>
                  </a:lnTo>
                  <a:lnTo>
                    <a:pt x="2189408" y="1398646"/>
                  </a:lnTo>
                  <a:lnTo>
                    <a:pt x="2086377" y="1372888"/>
                  </a:lnTo>
                  <a:lnTo>
                    <a:pt x="1973043" y="1349706"/>
                  </a:lnTo>
                  <a:lnTo>
                    <a:pt x="1805618" y="1290463"/>
                  </a:lnTo>
                  <a:lnTo>
                    <a:pt x="1622738" y="1223493"/>
                  </a:lnTo>
                  <a:lnTo>
                    <a:pt x="1493949" y="1169402"/>
                  </a:lnTo>
                  <a:lnTo>
                    <a:pt x="1357433" y="1112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946" name="グループ化 1">
            <a:extLst>
              <a:ext uri="{FF2B5EF4-FFF2-40B4-BE49-F238E27FC236}">
                <a16:creationId xmlns:a16="http://schemas.microsoft.com/office/drawing/2014/main" id="{E06F1AC3-619E-4FF0-A98D-9E5FB68137AC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644650"/>
            <a:ext cx="4695825" cy="4445000"/>
            <a:chOff x="2601913" y="1644650"/>
            <a:chExt cx="4695825" cy="4445000"/>
          </a:xfrm>
        </p:grpSpPr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D50ACB72-029B-4414-BD32-93B42211515F}"/>
                </a:ext>
              </a:extLst>
            </p:cNvPr>
            <p:cNvSpPr/>
            <p:nvPr/>
          </p:nvSpPr>
          <p:spPr>
            <a:xfrm rot="16200000">
              <a:off x="3229770" y="1881981"/>
              <a:ext cx="588962" cy="1787525"/>
            </a:xfrm>
            <a:custGeom>
              <a:avLst/>
              <a:gdLst>
                <a:gd name="connsiteX0" fmla="*/ 157163 w 588169"/>
                <a:gd name="connsiteY0" fmla="*/ 762000 h 1788319"/>
                <a:gd name="connsiteX1" fmla="*/ 180975 w 588169"/>
                <a:gd name="connsiteY1" fmla="*/ 847725 h 1788319"/>
                <a:gd name="connsiteX2" fmla="*/ 204788 w 588169"/>
                <a:gd name="connsiteY2" fmla="*/ 945357 h 1788319"/>
                <a:gd name="connsiteX3" fmla="*/ 271463 w 588169"/>
                <a:gd name="connsiteY3" fmla="*/ 1288257 h 1788319"/>
                <a:gd name="connsiteX4" fmla="*/ 309563 w 588169"/>
                <a:gd name="connsiteY4" fmla="*/ 1464469 h 1788319"/>
                <a:gd name="connsiteX5" fmla="*/ 342900 w 588169"/>
                <a:gd name="connsiteY5" fmla="*/ 1607344 h 1788319"/>
                <a:gd name="connsiteX6" fmla="*/ 364332 w 588169"/>
                <a:gd name="connsiteY6" fmla="*/ 1683544 h 1788319"/>
                <a:gd name="connsiteX7" fmla="*/ 376238 w 588169"/>
                <a:gd name="connsiteY7" fmla="*/ 1716882 h 1788319"/>
                <a:gd name="connsiteX8" fmla="*/ 388144 w 588169"/>
                <a:gd name="connsiteY8" fmla="*/ 1740694 h 1788319"/>
                <a:gd name="connsiteX9" fmla="*/ 400050 w 588169"/>
                <a:gd name="connsiteY9" fmla="*/ 1759744 h 1788319"/>
                <a:gd name="connsiteX10" fmla="*/ 409575 w 588169"/>
                <a:gd name="connsiteY10" fmla="*/ 1771650 h 1788319"/>
                <a:gd name="connsiteX11" fmla="*/ 423863 w 588169"/>
                <a:gd name="connsiteY11" fmla="*/ 1781175 h 1788319"/>
                <a:gd name="connsiteX12" fmla="*/ 435769 w 588169"/>
                <a:gd name="connsiteY12" fmla="*/ 1785938 h 1788319"/>
                <a:gd name="connsiteX13" fmla="*/ 457200 w 588169"/>
                <a:gd name="connsiteY13" fmla="*/ 1788319 h 1788319"/>
                <a:gd name="connsiteX14" fmla="*/ 481013 w 588169"/>
                <a:gd name="connsiteY14" fmla="*/ 1783557 h 1788319"/>
                <a:gd name="connsiteX15" fmla="*/ 497682 w 588169"/>
                <a:gd name="connsiteY15" fmla="*/ 1771650 h 1788319"/>
                <a:gd name="connsiteX16" fmla="*/ 519113 w 588169"/>
                <a:gd name="connsiteY16" fmla="*/ 1752600 h 1788319"/>
                <a:gd name="connsiteX17" fmla="*/ 535782 w 588169"/>
                <a:gd name="connsiteY17" fmla="*/ 1731169 h 1788319"/>
                <a:gd name="connsiteX18" fmla="*/ 552450 w 588169"/>
                <a:gd name="connsiteY18" fmla="*/ 1702594 h 1788319"/>
                <a:gd name="connsiteX19" fmla="*/ 566738 w 588169"/>
                <a:gd name="connsiteY19" fmla="*/ 1666875 h 1788319"/>
                <a:gd name="connsiteX20" fmla="*/ 576263 w 588169"/>
                <a:gd name="connsiteY20" fmla="*/ 1631157 h 1788319"/>
                <a:gd name="connsiteX21" fmla="*/ 585788 w 588169"/>
                <a:gd name="connsiteY21" fmla="*/ 1581150 h 1788319"/>
                <a:gd name="connsiteX22" fmla="*/ 588169 w 588169"/>
                <a:gd name="connsiteY22" fmla="*/ 1538288 h 1788319"/>
                <a:gd name="connsiteX23" fmla="*/ 585788 w 588169"/>
                <a:gd name="connsiteY23" fmla="*/ 1509713 h 1788319"/>
                <a:gd name="connsiteX24" fmla="*/ 573882 w 588169"/>
                <a:gd name="connsiteY24" fmla="*/ 1490663 h 1788319"/>
                <a:gd name="connsiteX25" fmla="*/ 547688 w 588169"/>
                <a:gd name="connsiteY25" fmla="*/ 1457325 h 1788319"/>
                <a:gd name="connsiteX26" fmla="*/ 521494 w 588169"/>
                <a:gd name="connsiteY26" fmla="*/ 1419225 h 1788319"/>
                <a:gd name="connsiteX27" fmla="*/ 492919 w 588169"/>
                <a:gd name="connsiteY27" fmla="*/ 1371600 h 1788319"/>
                <a:gd name="connsiteX28" fmla="*/ 471488 w 588169"/>
                <a:gd name="connsiteY28" fmla="*/ 1304925 h 1788319"/>
                <a:gd name="connsiteX29" fmla="*/ 450057 w 588169"/>
                <a:gd name="connsiteY29" fmla="*/ 1209675 h 1788319"/>
                <a:gd name="connsiteX30" fmla="*/ 435769 w 588169"/>
                <a:gd name="connsiteY30" fmla="*/ 1121569 h 1788319"/>
                <a:gd name="connsiteX31" fmla="*/ 383382 w 588169"/>
                <a:gd name="connsiteY31" fmla="*/ 954882 h 1788319"/>
                <a:gd name="connsiteX32" fmla="*/ 338138 w 588169"/>
                <a:gd name="connsiteY32" fmla="*/ 771525 h 1788319"/>
                <a:gd name="connsiteX33" fmla="*/ 307182 w 588169"/>
                <a:gd name="connsiteY33" fmla="*/ 642938 h 1788319"/>
                <a:gd name="connsiteX34" fmla="*/ 288132 w 588169"/>
                <a:gd name="connsiteY34" fmla="*/ 547688 h 1788319"/>
                <a:gd name="connsiteX35" fmla="*/ 264319 w 588169"/>
                <a:gd name="connsiteY35" fmla="*/ 402432 h 1788319"/>
                <a:gd name="connsiteX36" fmla="*/ 254794 w 588169"/>
                <a:gd name="connsiteY36" fmla="*/ 359569 h 1788319"/>
                <a:gd name="connsiteX37" fmla="*/ 252413 w 588169"/>
                <a:gd name="connsiteY37" fmla="*/ 326232 h 1788319"/>
                <a:gd name="connsiteX38" fmla="*/ 252413 w 588169"/>
                <a:gd name="connsiteY38" fmla="*/ 288132 h 1788319"/>
                <a:gd name="connsiteX39" fmla="*/ 257175 w 588169"/>
                <a:gd name="connsiteY39" fmla="*/ 245269 h 1788319"/>
                <a:gd name="connsiteX40" fmla="*/ 269082 w 588169"/>
                <a:gd name="connsiteY40" fmla="*/ 197644 h 1788319"/>
                <a:gd name="connsiteX41" fmla="*/ 283369 w 588169"/>
                <a:gd name="connsiteY41" fmla="*/ 152400 h 1788319"/>
                <a:gd name="connsiteX42" fmla="*/ 321469 w 588169"/>
                <a:gd name="connsiteY42" fmla="*/ 78582 h 1788319"/>
                <a:gd name="connsiteX43" fmla="*/ 340519 w 588169"/>
                <a:gd name="connsiteY43" fmla="*/ 40482 h 1788319"/>
                <a:gd name="connsiteX44" fmla="*/ 342900 w 588169"/>
                <a:gd name="connsiteY44" fmla="*/ 26194 h 1788319"/>
                <a:gd name="connsiteX45" fmla="*/ 342900 w 588169"/>
                <a:gd name="connsiteY45" fmla="*/ 14288 h 1788319"/>
                <a:gd name="connsiteX46" fmla="*/ 340519 w 588169"/>
                <a:gd name="connsiteY46" fmla="*/ 4763 h 1788319"/>
                <a:gd name="connsiteX47" fmla="*/ 338138 w 588169"/>
                <a:gd name="connsiteY47" fmla="*/ 0 h 1788319"/>
                <a:gd name="connsiteX48" fmla="*/ 330994 w 588169"/>
                <a:gd name="connsiteY48" fmla="*/ 0 h 1788319"/>
                <a:gd name="connsiteX49" fmla="*/ 314325 w 588169"/>
                <a:gd name="connsiteY49" fmla="*/ 2382 h 1788319"/>
                <a:gd name="connsiteX50" fmla="*/ 271463 w 588169"/>
                <a:gd name="connsiteY50" fmla="*/ 23813 h 1788319"/>
                <a:gd name="connsiteX51" fmla="*/ 219075 w 588169"/>
                <a:gd name="connsiteY51" fmla="*/ 64294 h 1788319"/>
                <a:gd name="connsiteX52" fmla="*/ 159544 w 588169"/>
                <a:gd name="connsiteY52" fmla="*/ 114300 h 1788319"/>
                <a:gd name="connsiteX53" fmla="*/ 102394 w 588169"/>
                <a:gd name="connsiteY53" fmla="*/ 171450 h 1788319"/>
                <a:gd name="connsiteX54" fmla="*/ 42863 w 588169"/>
                <a:gd name="connsiteY54" fmla="*/ 233363 h 1788319"/>
                <a:gd name="connsiteX55" fmla="*/ 21432 w 588169"/>
                <a:gd name="connsiteY55" fmla="*/ 264319 h 1788319"/>
                <a:gd name="connsiteX56" fmla="*/ 7144 w 588169"/>
                <a:gd name="connsiteY56" fmla="*/ 295275 h 1788319"/>
                <a:gd name="connsiteX57" fmla="*/ 0 w 588169"/>
                <a:gd name="connsiteY57" fmla="*/ 326232 h 1788319"/>
                <a:gd name="connsiteX58" fmla="*/ 0 w 588169"/>
                <a:gd name="connsiteY58" fmla="*/ 345282 h 1788319"/>
                <a:gd name="connsiteX59" fmla="*/ 9525 w 588169"/>
                <a:gd name="connsiteY59" fmla="*/ 376238 h 1788319"/>
                <a:gd name="connsiteX60" fmla="*/ 40482 w 588169"/>
                <a:gd name="connsiteY60" fmla="*/ 435769 h 1788319"/>
                <a:gd name="connsiteX61" fmla="*/ 88107 w 588169"/>
                <a:gd name="connsiteY61" fmla="*/ 545307 h 1788319"/>
                <a:gd name="connsiteX62" fmla="*/ 133350 w 588169"/>
                <a:gd name="connsiteY62" fmla="*/ 676275 h 1788319"/>
                <a:gd name="connsiteX63" fmla="*/ 157163 w 588169"/>
                <a:gd name="connsiteY63" fmla="*/ 762000 h 178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8169" h="1788319">
                  <a:moveTo>
                    <a:pt x="157163" y="762000"/>
                  </a:moveTo>
                  <a:lnTo>
                    <a:pt x="180975" y="847725"/>
                  </a:lnTo>
                  <a:lnTo>
                    <a:pt x="204788" y="945357"/>
                  </a:lnTo>
                  <a:lnTo>
                    <a:pt x="271463" y="1288257"/>
                  </a:lnTo>
                  <a:lnTo>
                    <a:pt x="309563" y="1464469"/>
                  </a:lnTo>
                  <a:lnTo>
                    <a:pt x="342900" y="1607344"/>
                  </a:lnTo>
                  <a:lnTo>
                    <a:pt x="364332" y="1683544"/>
                  </a:lnTo>
                  <a:lnTo>
                    <a:pt x="376238" y="1716882"/>
                  </a:lnTo>
                  <a:lnTo>
                    <a:pt x="388144" y="1740694"/>
                  </a:lnTo>
                  <a:lnTo>
                    <a:pt x="400050" y="1759744"/>
                  </a:lnTo>
                  <a:lnTo>
                    <a:pt x="409575" y="1771650"/>
                  </a:lnTo>
                  <a:lnTo>
                    <a:pt x="423863" y="1781175"/>
                  </a:lnTo>
                  <a:lnTo>
                    <a:pt x="435769" y="1785938"/>
                  </a:lnTo>
                  <a:lnTo>
                    <a:pt x="457200" y="1788319"/>
                  </a:lnTo>
                  <a:lnTo>
                    <a:pt x="481013" y="1783557"/>
                  </a:lnTo>
                  <a:lnTo>
                    <a:pt x="497682" y="1771650"/>
                  </a:lnTo>
                  <a:lnTo>
                    <a:pt x="519113" y="1752600"/>
                  </a:lnTo>
                  <a:lnTo>
                    <a:pt x="535782" y="1731169"/>
                  </a:lnTo>
                  <a:lnTo>
                    <a:pt x="552450" y="1702594"/>
                  </a:lnTo>
                  <a:lnTo>
                    <a:pt x="566738" y="1666875"/>
                  </a:lnTo>
                  <a:lnTo>
                    <a:pt x="576263" y="1631157"/>
                  </a:lnTo>
                  <a:lnTo>
                    <a:pt x="585788" y="1581150"/>
                  </a:lnTo>
                  <a:lnTo>
                    <a:pt x="588169" y="1538288"/>
                  </a:lnTo>
                  <a:lnTo>
                    <a:pt x="585788" y="1509713"/>
                  </a:lnTo>
                  <a:lnTo>
                    <a:pt x="573882" y="1490663"/>
                  </a:lnTo>
                  <a:lnTo>
                    <a:pt x="547688" y="1457325"/>
                  </a:lnTo>
                  <a:lnTo>
                    <a:pt x="521494" y="1419225"/>
                  </a:lnTo>
                  <a:lnTo>
                    <a:pt x="492919" y="1371600"/>
                  </a:lnTo>
                  <a:lnTo>
                    <a:pt x="471488" y="1304925"/>
                  </a:lnTo>
                  <a:lnTo>
                    <a:pt x="450057" y="1209675"/>
                  </a:lnTo>
                  <a:lnTo>
                    <a:pt x="435769" y="1121569"/>
                  </a:lnTo>
                  <a:lnTo>
                    <a:pt x="383382" y="954882"/>
                  </a:lnTo>
                  <a:lnTo>
                    <a:pt x="338138" y="771525"/>
                  </a:lnTo>
                  <a:lnTo>
                    <a:pt x="307182" y="642938"/>
                  </a:lnTo>
                  <a:lnTo>
                    <a:pt x="288132" y="547688"/>
                  </a:lnTo>
                  <a:lnTo>
                    <a:pt x="264319" y="402432"/>
                  </a:lnTo>
                  <a:lnTo>
                    <a:pt x="254794" y="359569"/>
                  </a:lnTo>
                  <a:lnTo>
                    <a:pt x="252413" y="326232"/>
                  </a:lnTo>
                  <a:lnTo>
                    <a:pt x="252413" y="288132"/>
                  </a:lnTo>
                  <a:lnTo>
                    <a:pt x="257175" y="245269"/>
                  </a:lnTo>
                  <a:lnTo>
                    <a:pt x="269082" y="197644"/>
                  </a:lnTo>
                  <a:lnTo>
                    <a:pt x="283369" y="152400"/>
                  </a:lnTo>
                  <a:lnTo>
                    <a:pt x="321469" y="78582"/>
                  </a:lnTo>
                  <a:lnTo>
                    <a:pt x="340519" y="40482"/>
                  </a:lnTo>
                  <a:lnTo>
                    <a:pt x="342900" y="26194"/>
                  </a:lnTo>
                  <a:lnTo>
                    <a:pt x="342900" y="14288"/>
                  </a:lnTo>
                  <a:lnTo>
                    <a:pt x="340519" y="4763"/>
                  </a:lnTo>
                  <a:lnTo>
                    <a:pt x="338138" y="0"/>
                  </a:lnTo>
                  <a:lnTo>
                    <a:pt x="330994" y="0"/>
                  </a:lnTo>
                  <a:lnTo>
                    <a:pt x="314325" y="2382"/>
                  </a:lnTo>
                  <a:lnTo>
                    <a:pt x="271463" y="23813"/>
                  </a:lnTo>
                  <a:lnTo>
                    <a:pt x="219075" y="64294"/>
                  </a:lnTo>
                  <a:lnTo>
                    <a:pt x="159544" y="114300"/>
                  </a:lnTo>
                  <a:lnTo>
                    <a:pt x="102394" y="171450"/>
                  </a:lnTo>
                  <a:lnTo>
                    <a:pt x="42863" y="233363"/>
                  </a:lnTo>
                  <a:lnTo>
                    <a:pt x="21432" y="264319"/>
                  </a:lnTo>
                  <a:lnTo>
                    <a:pt x="7144" y="295275"/>
                  </a:lnTo>
                  <a:lnTo>
                    <a:pt x="0" y="326232"/>
                  </a:lnTo>
                  <a:lnTo>
                    <a:pt x="0" y="345282"/>
                  </a:lnTo>
                  <a:lnTo>
                    <a:pt x="9525" y="376238"/>
                  </a:lnTo>
                  <a:lnTo>
                    <a:pt x="40482" y="435769"/>
                  </a:lnTo>
                  <a:lnTo>
                    <a:pt x="88107" y="545307"/>
                  </a:lnTo>
                  <a:lnTo>
                    <a:pt x="133350" y="676275"/>
                  </a:lnTo>
                  <a:lnTo>
                    <a:pt x="157163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747C0321-F812-4CBD-A127-25E17A90DF62}"/>
                </a:ext>
              </a:extLst>
            </p:cNvPr>
            <p:cNvSpPr/>
            <p:nvPr/>
          </p:nvSpPr>
          <p:spPr>
            <a:xfrm rot="16200000">
              <a:off x="1508919" y="3480594"/>
              <a:ext cx="4264025" cy="592137"/>
            </a:xfrm>
            <a:custGeom>
              <a:avLst/>
              <a:gdLst>
                <a:gd name="connsiteX0" fmla="*/ 1229591 w 4263736"/>
                <a:gd name="connsiteY0" fmla="*/ 138545 h 592282"/>
                <a:gd name="connsiteX1" fmla="*/ 1676400 w 4263736"/>
                <a:gd name="connsiteY1" fmla="*/ 148936 h 592282"/>
                <a:gd name="connsiteX2" fmla="*/ 1863436 w 4263736"/>
                <a:gd name="connsiteY2" fmla="*/ 152400 h 592282"/>
                <a:gd name="connsiteX3" fmla="*/ 2047009 w 4263736"/>
                <a:gd name="connsiteY3" fmla="*/ 173182 h 592282"/>
                <a:gd name="connsiteX4" fmla="*/ 2317173 w 4263736"/>
                <a:gd name="connsiteY4" fmla="*/ 173182 h 592282"/>
                <a:gd name="connsiteX5" fmla="*/ 2594263 w 4263736"/>
                <a:gd name="connsiteY5" fmla="*/ 180109 h 592282"/>
                <a:gd name="connsiteX6" fmla="*/ 2989118 w 4263736"/>
                <a:gd name="connsiteY6" fmla="*/ 193963 h 592282"/>
                <a:gd name="connsiteX7" fmla="*/ 3224645 w 4263736"/>
                <a:gd name="connsiteY7" fmla="*/ 221672 h 592282"/>
                <a:gd name="connsiteX8" fmla="*/ 3460173 w 4263736"/>
                <a:gd name="connsiteY8" fmla="*/ 232063 h 592282"/>
                <a:gd name="connsiteX9" fmla="*/ 3643745 w 4263736"/>
                <a:gd name="connsiteY9" fmla="*/ 242454 h 592282"/>
                <a:gd name="connsiteX10" fmla="*/ 3896591 w 4263736"/>
                <a:gd name="connsiteY10" fmla="*/ 259772 h 592282"/>
                <a:gd name="connsiteX11" fmla="*/ 3938154 w 4263736"/>
                <a:gd name="connsiteY11" fmla="*/ 259772 h 592282"/>
                <a:gd name="connsiteX12" fmla="*/ 3958936 w 4263736"/>
                <a:gd name="connsiteY12" fmla="*/ 252845 h 592282"/>
                <a:gd name="connsiteX13" fmla="*/ 3990109 w 4263736"/>
                <a:gd name="connsiteY13" fmla="*/ 238991 h 592282"/>
                <a:gd name="connsiteX14" fmla="*/ 4059382 w 4263736"/>
                <a:gd name="connsiteY14" fmla="*/ 173182 h 592282"/>
                <a:gd name="connsiteX15" fmla="*/ 4135582 w 4263736"/>
                <a:gd name="connsiteY15" fmla="*/ 76200 h 592282"/>
                <a:gd name="connsiteX16" fmla="*/ 4170218 w 4263736"/>
                <a:gd name="connsiteY16" fmla="*/ 34636 h 592282"/>
                <a:gd name="connsiteX17" fmla="*/ 4197927 w 4263736"/>
                <a:gd name="connsiteY17" fmla="*/ 10391 h 592282"/>
                <a:gd name="connsiteX18" fmla="*/ 4208318 w 4263736"/>
                <a:gd name="connsiteY18" fmla="*/ 3463 h 592282"/>
                <a:gd name="connsiteX19" fmla="*/ 4225636 w 4263736"/>
                <a:gd name="connsiteY19" fmla="*/ 0 h 592282"/>
                <a:gd name="connsiteX20" fmla="*/ 4239491 w 4263736"/>
                <a:gd name="connsiteY20" fmla="*/ 3463 h 592282"/>
                <a:gd name="connsiteX21" fmla="*/ 4246418 w 4263736"/>
                <a:gd name="connsiteY21" fmla="*/ 10391 h 592282"/>
                <a:gd name="connsiteX22" fmla="*/ 4256809 w 4263736"/>
                <a:gd name="connsiteY22" fmla="*/ 24245 h 592282"/>
                <a:gd name="connsiteX23" fmla="*/ 4263736 w 4263736"/>
                <a:gd name="connsiteY23" fmla="*/ 58882 h 592282"/>
                <a:gd name="connsiteX24" fmla="*/ 4263736 w 4263736"/>
                <a:gd name="connsiteY24" fmla="*/ 103909 h 592282"/>
                <a:gd name="connsiteX25" fmla="*/ 4260273 w 4263736"/>
                <a:gd name="connsiteY25" fmla="*/ 148936 h 592282"/>
                <a:gd name="connsiteX26" fmla="*/ 4242954 w 4263736"/>
                <a:gd name="connsiteY26" fmla="*/ 221672 h 592282"/>
                <a:gd name="connsiteX27" fmla="*/ 4215245 w 4263736"/>
                <a:gd name="connsiteY27" fmla="*/ 301336 h 592282"/>
                <a:gd name="connsiteX28" fmla="*/ 4163291 w 4263736"/>
                <a:gd name="connsiteY28" fmla="*/ 415636 h 592282"/>
                <a:gd name="connsiteX29" fmla="*/ 4145973 w 4263736"/>
                <a:gd name="connsiteY29" fmla="*/ 446809 h 592282"/>
                <a:gd name="connsiteX30" fmla="*/ 4107873 w 4263736"/>
                <a:gd name="connsiteY30" fmla="*/ 498763 h 592282"/>
                <a:gd name="connsiteX31" fmla="*/ 4076700 w 4263736"/>
                <a:gd name="connsiteY31" fmla="*/ 533400 h 592282"/>
                <a:gd name="connsiteX32" fmla="*/ 4038600 w 4263736"/>
                <a:gd name="connsiteY32" fmla="*/ 568036 h 592282"/>
                <a:gd name="connsiteX33" fmla="*/ 4007427 w 4263736"/>
                <a:gd name="connsiteY33" fmla="*/ 588818 h 592282"/>
                <a:gd name="connsiteX34" fmla="*/ 3979718 w 4263736"/>
                <a:gd name="connsiteY34" fmla="*/ 592282 h 592282"/>
                <a:gd name="connsiteX35" fmla="*/ 3955473 w 4263736"/>
                <a:gd name="connsiteY35" fmla="*/ 592282 h 592282"/>
                <a:gd name="connsiteX36" fmla="*/ 3931227 w 4263736"/>
                <a:gd name="connsiteY36" fmla="*/ 574963 h 592282"/>
                <a:gd name="connsiteX37" fmla="*/ 3906982 w 4263736"/>
                <a:gd name="connsiteY37" fmla="*/ 554182 h 592282"/>
                <a:gd name="connsiteX38" fmla="*/ 3855027 w 4263736"/>
                <a:gd name="connsiteY38" fmla="*/ 519545 h 592282"/>
                <a:gd name="connsiteX39" fmla="*/ 3806536 w 4263736"/>
                <a:gd name="connsiteY39" fmla="*/ 491836 h 592282"/>
                <a:gd name="connsiteX40" fmla="*/ 3778827 w 4263736"/>
                <a:gd name="connsiteY40" fmla="*/ 481445 h 592282"/>
                <a:gd name="connsiteX41" fmla="*/ 3647209 w 4263736"/>
                <a:gd name="connsiteY41" fmla="*/ 464127 h 592282"/>
                <a:gd name="connsiteX42" fmla="*/ 3387436 w 4263736"/>
                <a:gd name="connsiteY42" fmla="*/ 443345 h 592282"/>
                <a:gd name="connsiteX43" fmla="*/ 3266209 w 4263736"/>
                <a:gd name="connsiteY43" fmla="*/ 439882 h 592282"/>
                <a:gd name="connsiteX44" fmla="*/ 3013363 w 4263736"/>
                <a:gd name="connsiteY44" fmla="*/ 415636 h 592282"/>
                <a:gd name="connsiteX45" fmla="*/ 2680854 w 4263736"/>
                <a:gd name="connsiteY45" fmla="*/ 401782 h 592282"/>
                <a:gd name="connsiteX46" fmla="*/ 2178627 w 4263736"/>
                <a:gd name="connsiteY46" fmla="*/ 374072 h 592282"/>
                <a:gd name="connsiteX47" fmla="*/ 1922318 w 4263736"/>
                <a:gd name="connsiteY47" fmla="*/ 374072 h 592282"/>
                <a:gd name="connsiteX48" fmla="*/ 1607127 w 4263736"/>
                <a:gd name="connsiteY48" fmla="*/ 367145 h 592282"/>
                <a:gd name="connsiteX49" fmla="*/ 1347354 w 4263736"/>
                <a:gd name="connsiteY49" fmla="*/ 363682 h 592282"/>
                <a:gd name="connsiteX50" fmla="*/ 1039091 w 4263736"/>
                <a:gd name="connsiteY50" fmla="*/ 363682 h 592282"/>
                <a:gd name="connsiteX51" fmla="*/ 675409 w 4263736"/>
                <a:gd name="connsiteY51" fmla="*/ 363682 h 592282"/>
                <a:gd name="connsiteX52" fmla="*/ 363682 w 4263736"/>
                <a:gd name="connsiteY52" fmla="*/ 370609 h 592282"/>
                <a:gd name="connsiteX53" fmla="*/ 287482 w 4263736"/>
                <a:gd name="connsiteY53" fmla="*/ 374072 h 592282"/>
                <a:gd name="connsiteX54" fmla="*/ 238991 w 4263736"/>
                <a:gd name="connsiteY54" fmla="*/ 353291 h 592282"/>
                <a:gd name="connsiteX55" fmla="*/ 162791 w 4263736"/>
                <a:gd name="connsiteY55" fmla="*/ 318654 h 592282"/>
                <a:gd name="connsiteX56" fmla="*/ 110836 w 4263736"/>
                <a:gd name="connsiteY56" fmla="*/ 294409 h 592282"/>
                <a:gd name="connsiteX57" fmla="*/ 72736 w 4263736"/>
                <a:gd name="connsiteY57" fmla="*/ 277091 h 592282"/>
                <a:gd name="connsiteX58" fmla="*/ 38100 w 4263736"/>
                <a:gd name="connsiteY58" fmla="*/ 256309 h 592282"/>
                <a:gd name="connsiteX59" fmla="*/ 17318 w 4263736"/>
                <a:gd name="connsiteY59" fmla="*/ 238991 h 592282"/>
                <a:gd name="connsiteX60" fmla="*/ 6927 w 4263736"/>
                <a:gd name="connsiteY60" fmla="*/ 221672 h 592282"/>
                <a:gd name="connsiteX61" fmla="*/ 0 w 4263736"/>
                <a:gd name="connsiteY61" fmla="*/ 204354 h 592282"/>
                <a:gd name="connsiteX62" fmla="*/ 0 w 4263736"/>
                <a:gd name="connsiteY62" fmla="*/ 176645 h 592282"/>
                <a:gd name="connsiteX63" fmla="*/ 10391 w 4263736"/>
                <a:gd name="connsiteY63" fmla="*/ 145472 h 592282"/>
                <a:gd name="connsiteX64" fmla="*/ 24245 w 4263736"/>
                <a:gd name="connsiteY64" fmla="*/ 124691 h 592282"/>
                <a:gd name="connsiteX65" fmla="*/ 574963 w 4263736"/>
                <a:gd name="connsiteY65" fmla="*/ 124691 h 592282"/>
                <a:gd name="connsiteX66" fmla="*/ 796636 w 4263736"/>
                <a:gd name="connsiteY66" fmla="*/ 131618 h 592282"/>
                <a:gd name="connsiteX67" fmla="*/ 1229591 w 4263736"/>
                <a:gd name="connsiteY67" fmla="*/ 138545 h 5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263736" h="592282">
                  <a:moveTo>
                    <a:pt x="1229591" y="138545"/>
                  </a:moveTo>
                  <a:lnTo>
                    <a:pt x="1676400" y="148936"/>
                  </a:lnTo>
                  <a:lnTo>
                    <a:pt x="1863436" y="152400"/>
                  </a:lnTo>
                  <a:lnTo>
                    <a:pt x="2047009" y="173182"/>
                  </a:lnTo>
                  <a:lnTo>
                    <a:pt x="2317173" y="173182"/>
                  </a:lnTo>
                  <a:lnTo>
                    <a:pt x="2594263" y="180109"/>
                  </a:lnTo>
                  <a:lnTo>
                    <a:pt x="2989118" y="193963"/>
                  </a:lnTo>
                  <a:lnTo>
                    <a:pt x="3224645" y="221672"/>
                  </a:lnTo>
                  <a:lnTo>
                    <a:pt x="3460173" y="232063"/>
                  </a:lnTo>
                  <a:lnTo>
                    <a:pt x="3643745" y="242454"/>
                  </a:lnTo>
                  <a:lnTo>
                    <a:pt x="3896591" y="259772"/>
                  </a:lnTo>
                  <a:lnTo>
                    <a:pt x="3938154" y="259772"/>
                  </a:lnTo>
                  <a:lnTo>
                    <a:pt x="3958936" y="252845"/>
                  </a:lnTo>
                  <a:lnTo>
                    <a:pt x="3990109" y="238991"/>
                  </a:lnTo>
                  <a:lnTo>
                    <a:pt x="4059382" y="173182"/>
                  </a:lnTo>
                  <a:lnTo>
                    <a:pt x="4135582" y="76200"/>
                  </a:lnTo>
                  <a:lnTo>
                    <a:pt x="4170218" y="34636"/>
                  </a:lnTo>
                  <a:lnTo>
                    <a:pt x="4197927" y="10391"/>
                  </a:lnTo>
                  <a:lnTo>
                    <a:pt x="4208318" y="3463"/>
                  </a:lnTo>
                  <a:lnTo>
                    <a:pt x="4225636" y="0"/>
                  </a:lnTo>
                  <a:lnTo>
                    <a:pt x="4239491" y="3463"/>
                  </a:lnTo>
                  <a:lnTo>
                    <a:pt x="4246418" y="10391"/>
                  </a:lnTo>
                  <a:lnTo>
                    <a:pt x="4256809" y="24245"/>
                  </a:lnTo>
                  <a:lnTo>
                    <a:pt x="4263736" y="58882"/>
                  </a:lnTo>
                  <a:lnTo>
                    <a:pt x="4263736" y="103909"/>
                  </a:lnTo>
                  <a:lnTo>
                    <a:pt x="4260273" y="148936"/>
                  </a:lnTo>
                  <a:lnTo>
                    <a:pt x="4242954" y="221672"/>
                  </a:lnTo>
                  <a:lnTo>
                    <a:pt x="4215245" y="301336"/>
                  </a:lnTo>
                  <a:lnTo>
                    <a:pt x="4163291" y="415636"/>
                  </a:lnTo>
                  <a:lnTo>
                    <a:pt x="4145973" y="446809"/>
                  </a:lnTo>
                  <a:lnTo>
                    <a:pt x="4107873" y="498763"/>
                  </a:lnTo>
                  <a:lnTo>
                    <a:pt x="4076700" y="533400"/>
                  </a:lnTo>
                  <a:lnTo>
                    <a:pt x="4038600" y="568036"/>
                  </a:lnTo>
                  <a:lnTo>
                    <a:pt x="4007427" y="588818"/>
                  </a:lnTo>
                  <a:lnTo>
                    <a:pt x="3979718" y="592282"/>
                  </a:lnTo>
                  <a:lnTo>
                    <a:pt x="3955473" y="592282"/>
                  </a:lnTo>
                  <a:lnTo>
                    <a:pt x="3931227" y="574963"/>
                  </a:lnTo>
                  <a:lnTo>
                    <a:pt x="3906982" y="554182"/>
                  </a:lnTo>
                  <a:lnTo>
                    <a:pt x="3855027" y="519545"/>
                  </a:lnTo>
                  <a:lnTo>
                    <a:pt x="3806536" y="491836"/>
                  </a:lnTo>
                  <a:lnTo>
                    <a:pt x="3778827" y="481445"/>
                  </a:lnTo>
                  <a:lnTo>
                    <a:pt x="3647209" y="464127"/>
                  </a:lnTo>
                  <a:lnTo>
                    <a:pt x="3387436" y="443345"/>
                  </a:lnTo>
                  <a:lnTo>
                    <a:pt x="3266209" y="439882"/>
                  </a:lnTo>
                  <a:lnTo>
                    <a:pt x="3013363" y="415636"/>
                  </a:lnTo>
                  <a:lnTo>
                    <a:pt x="2680854" y="401782"/>
                  </a:lnTo>
                  <a:lnTo>
                    <a:pt x="2178627" y="374072"/>
                  </a:lnTo>
                  <a:lnTo>
                    <a:pt x="1922318" y="374072"/>
                  </a:lnTo>
                  <a:lnTo>
                    <a:pt x="1607127" y="367145"/>
                  </a:lnTo>
                  <a:lnTo>
                    <a:pt x="1347354" y="363682"/>
                  </a:lnTo>
                  <a:lnTo>
                    <a:pt x="1039091" y="363682"/>
                  </a:lnTo>
                  <a:lnTo>
                    <a:pt x="675409" y="363682"/>
                  </a:lnTo>
                  <a:lnTo>
                    <a:pt x="363682" y="370609"/>
                  </a:lnTo>
                  <a:lnTo>
                    <a:pt x="287482" y="374072"/>
                  </a:lnTo>
                  <a:lnTo>
                    <a:pt x="238991" y="353291"/>
                  </a:lnTo>
                  <a:lnTo>
                    <a:pt x="162791" y="318654"/>
                  </a:lnTo>
                  <a:lnTo>
                    <a:pt x="110836" y="294409"/>
                  </a:lnTo>
                  <a:lnTo>
                    <a:pt x="72736" y="277091"/>
                  </a:lnTo>
                  <a:lnTo>
                    <a:pt x="38100" y="256309"/>
                  </a:lnTo>
                  <a:lnTo>
                    <a:pt x="17318" y="238991"/>
                  </a:lnTo>
                  <a:lnTo>
                    <a:pt x="6927" y="221672"/>
                  </a:lnTo>
                  <a:lnTo>
                    <a:pt x="0" y="204354"/>
                  </a:lnTo>
                  <a:lnTo>
                    <a:pt x="0" y="176645"/>
                  </a:lnTo>
                  <a:lnTo>
                    <a:pt x="10391" y="145472"/>
                  </a:lnTo>
                  <a:lnTo>
                    <a:pt x="24245" y="124691"/>
                  </a:lnTo>
                  <a:lnTo>
                    <a:pt x="574963" y="124691"/>
                  </a:lnTo>
                  <a:lnTo>
                    <a:pt x="796636" y="131618"/>
                  </a:lnTo>
                  <a:lnTo>
                    <a:pt x="1229591" y="1385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5BD65E38-65A8-45C6-94B4-F2904C4BD97F}"/>
                </a:ext>
              </a:extLst>
            </p:cNvPr>
            <p:cNvSpPr/>
            <p:nvPr/>
          </p:nvSpPr>
          <p:spPr>
            <a:xfrm rot="16200000">
              <a:off x="2828132" y="5188744"/>
              <a:ext cx="744537" cy="688975"/>
            </a:xfrm>
            <a:custGeom>
              <a:avLst/>
              <a:gdLst>
                <a:gd name="connsiteX0" fmla="*/ 678656 w 745331"/>
                <a:gd name="connsiteY0" fmla="*/ 190500 h 688181"/>
                <a:gd name="connsiteX1" fmla="*/ 621506 w 745331"/>
                <a:gd name="connsiteY1" fmla="*/ 323850 h 688181"/>
                <a:gd name="connsiteX2" fmla="*/ 559593 w 745331"/>
                <a:gd name="connsiteY2" fmla="*/ 469106 h 688181"/>
                <a:gd name="connsiteX3" fmla="*/ 545306 w 745331"/>
                <a:gd name="connsiteY3" fmla="*/ 500063 h 688181"/>
                <a:gd name="connsiteX4" fmla="*/ 535781 w 745331"/>
                <a:gd name="connsiteY4" fmla="*/ 523875 h 688181"/>
                <a:gd name="connsiteX5" fmla="*/ 531018 w 745331"/>
                <a:gd name="connsiteY5" fmla="*/ 550069 h 688181"/>
                <a:gd name="connsiteX6" fmla="*/ 535781 w 745331"/>
                <a:gd name="connsiteY6" fmla="*/ 576263 h 688181"/>
                <a:gd name="connsiteX7" fmla="*/ 550068 w 745331"/>
                <a:gd name="connsiteY7" fmla="*/ 597694 h 688181"/>
                <a:gd name="connsiteX8" fmla="*/ 569118 w 745331"/>
                <a:gd name="connsiteY8" fmla="*/ 607219 h 688181"/>
                <a:gd name="connsiteX9" fmla="*/ 597693 w 745331"/>
                <a:gd name="connsiteY9" fmla="*/ 614363 h 688181"/>
                <a:gd name="connsiteX10" fmla="*/ 711993 w 745331"/>
                <a:gd name="connsiteY10" fmla="*/ 621506 h 688181"/>
                <a:gd name="connsiteX11" fmla="*/ 0 w 745331"/>
                <a:gd name="connsiteY11" fmla="*/ 688181 h 688181"/>
                <a:gd name="connsiteX12" fmla="*/ 0 w 745331"/>
                <a:gd name="connsiteY12" fmla="*/ 664369 h 688181"/>
                <a:gd name="connsiteX13" fmla="*/ 9525 w 745331"/>
                <a:gd name="connsiteY13" fmla="*/ 633413 h 688181"/>
                <a:gd name="connsiteX14" fmla="*/ 30956 w 745331"/>
                <a:gd name="connsiteY14" fmla="*/ 604838 h 688181"/>
                <a:gd name="connsiteX15" fmla="*/ 50006 w 745331"/>
                <a:gd name="connsiteY15" fmla="*/ 588169 h 688181"/>
                <a:gd name="connsiteX16" fmla="*/ 95250 w 745331"/>
                <a:gd name="connsiteY16" fmla="*/ 554831 h 688181"/>
                <a:gd name="connsiteX17" fmla="*/ 157162 w 745331"/>
                <a:gd name="connsiteY17" fmla="*/ 519113 h 688181"/>
                <a:gd name="connsiteX18" fmla="*/ 233362 w 745331"/>
                <a:gd name="connsiteY18" fmla="*/ 476250 h 688181"/>
                <a:gd name="connsiteX19" fmla="*/ 261937 w 745331"/>
                <a:gd name="connsiteY19" fmla="*/ 459581 h 688181"/>
                <a:gd name="connsiteX20" fmla="*/ 278606 w 745331"/>
                <a:gd name="connsiteY20" fmla="*/ 450056 h 688181"/>
                <a:gd name="connsiteX21" fmla="*/ 359568 w 745331"/>
                <a:gd name="connsiteY21" fmla="*/ 373856 h 688181"/>
                <a:gd name="connsiteX22" fmla="*/ 478631 w 745331"/>
                <a:gd name="connsiteY22" fmla="*/ 250031 h 688181"/>
                <a:gd name="connsiteX23" fmla="*/ 631031 w 745331"/>
                <a:gd name="connsiteY23" fmla="*/ 80963 h 688181"/>
                <a:gd name="connsiteX24" fmla="*/ 681037 w 745331"/>
                <a:gd name="connsiteY24" fmla="*/ 23813 h 688181"/>
                <a:gd name="connsiteX25" fmla="*/ 688181 w 745331"/>
                <a:gd name="connsiteY25" fmla="*/ 14288 h 688181"/>
                <a:gd name="connsiteX26" fmla="*/ 697706 w 745331"/>
                <a:gd name="connsiteY26" fmla="*/ 7144 h 688181"/>
                <a:gd name="connsiteX27" fmla="*/ 723900 w 745331"/>
                <a:gd name="connsiteY27" fmla="*/ 0 h 688181"/>
                <a:gd name="connsiteX28" fmla="*/ 733425 w 745331"/>
                <a:gd name="connsiteY28" fmla="*/ 2381 h 688181"/>
                <a:gd name="connsiteX29" fmla="*/ 740568 w 745331"/>
                <a:gd name="connsiteY29" fmla="*/ 7144 h 688181"/>
                <a:gd name="connsiteX30" fmla="*/ 745331 w 745331"/>
                <a:gd name="connsiteY30" fmla="*/ 14288 h 688181"/>
                <a:gd name="connsiteX31" fmla="*/ 742950 w 745331"/>
                <a:gd name="connsiteY31" fmla="*/ 28575 h 688181"/>
                <a:gd name="connsiteX32" fmla="*/ 733425 w 745331"/>
                <a:gd name="connsiteY32" fmla="*/ 54769 h 688181"/>
                <a:gd name="connsiteX33" fmla="*/ 678656 w 745331"/>
                <a:gd name="connsiteY33" fmla="*/ 190500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5331" h="688181">
                  <a:moveTo>
                    <a:pt x="678656" y="190500"/>
                  </a:moveTo>
                  <a:lnTo>
                    <a:pt x="621506" y="323850"/>
                  </a:lnTo>
                  <a:lnTo>
                    <a:pt x="559593" y="469106"/>
                  </a:lnTo>
                  <a:lnTo>
                    <a:pt x="545306" y="500063"/>
                  </a:lnTo>
                  <a:lnTo>
                    <a:pt x="535781" y="523875"/>
                  </a:lnTo>
                  <a:lnTo>
                    <a:pt x="531018" y="550069"/>
                  </a:lnTo>
                  <a:lnTo>
                    <a:pt x="535781" y="576263"/>
                  </a:lnTo>
                  <a:lnTo>
                    <a:pt x="550068" y="597694"/>
                  </a:lnTo>
                  <a:lnTo>
                    <a:pt x="569118" y="607219"/>
                  </a:lnTo>
                  <a:lnTo>
                    <a:pt x="597693" y="614363"/>
                  </a:lnTo>
                  <a:lnTo>
                    <a:pt x="711993" y="621506"/>
                  </a:lnTo>
                  <a:lnTo>
                    <a:pt x="0" y="688181"/>
                  </a:lnTo>
                  <a:lnTo>
                    <a:pt x="0" y="664369"/>
                  </a:lnTo>
                  <a:lnTo>
                    <a:pt x="9525" y="633413"/>
                  </a:lnTo>
                  <a:lnTo>
                    <a:pt x="30956" y="604838"/>
                  </a:lnTo>
                  <a:lnTo>
                    <a:pt x="50006" y="588169"/>
                  </a:lnTo>
                  <a:lnTo>
                    <a:pt x="95250" y="554831"/>
                  </a:lnTo>
                  <a:lnTo>
                    <a:pt x="157162" y="519113"/>
                  </a:lnTo>
                  <a:lnTo>
                    <a:pt x="233362" y="476250"/>
                  </a:lnTo>
                  <a:lnTo>
                    <a:pt x="261937" y="459581"/>
                  </a:lnTo>
                  <a:lnTo>
                    <a:pt x="278606" y="450056"/>
                  </a:lnTo>
                  <a:lnTo>
                    <a:pt x="359568" y="373856"/>
                  </a:lnTo>
                  <a:lnTo>
                    <a:pt x="478631" y="250031"/>
                  </a:lnTo>
                  <a:lnTo>
                    <a:pt x="631031" y="80963"/>
                  </a:lnTo>
                  <a:lnTo>
                    <a:pt x="681037" y="23813"/>
                  </a:lnTo>
                  <a:lnTo>
                    <a:pt x="688181" y="14288"/>
                  </a:lnTo>
                  <a:lnTo>
                    <a:pt x="697706" y="7144"/>
                  </a:lnTo>
                  <a:lnTo>
                    <a:pt x="723900" y="0"/>
                  </a:lnTo>
                  <a:lnTo>
                    <a:pt x="733425" y="2381"/>
                  </a:lnTo>
                  <a:lnTo>
                    <a:pt x="740568" y="7144"/>
                  </a:lnTo>
                  <a:lnTo>
                    <a:pt x="745331" y="14288"/>
                  </a:lnTo>
                  <a:lnTo>
                    <a:pt x="742950" y="28575"/>
                  </a:lnTo>
                  <a:lnTo>
                    <a:pt x="733425" y="54769"/>
                  </a:lnTo>
                  <a:lnTo>
                    <a:pt x="678656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9E6086E3-A85A-4EFD-9673-E9727E5500FE}"/>
                </a:ext>
              </a:extLst>
            </p:cNvPr>
            <p:cNvSpPr/>
            <p:nvPr/>
          </p:nvSpPr>
          <p:spPr>
            <a:xfrm rot="16200000">
              <a:off x="2794001" y="3222625"/>
              <a:ext cx="1236662" cy="1620837"/>
            </a:xfrm>
            <a:custGeom>
              <a:avLst/>
              <a:gdLst>
                <a:gd name="connsiteX0" fmla="*/ 416719 w 1235869"/>
                <a:gd name="connsiteY0" fmla="*/ 652463 h 1621632"/>
                <a:gd name="connsiteX1" fmla="*/ 521494 w 1235869"/>
                <a:gd name="connsiteY1" fmla="*/ 814388 h 1621632"/>
                <a:gd name="connsiteX2" fmla="*/ 590550 w 1235869"/>
                <a:gd name="connsiteY2" fmla="*/ 921544 h 1621632"/>
                <a:gd name="connsiteX3" fmla="*/ 719138 w 1235869"/>
                <a:gd name="connsiteY3" fmla="*/ 1107282 h 1621632"/>
                <a:gd name="connsiteX4" fmla="*/ 828675 w 1235869"/>
                <a:gd name="connsiteY4" fmla="*/ 1226344 h 1621632"/>
                <a:gd name="connsiteX5" fmla="*/ 969169 w 1235869"/>
                <a:gd name="connsiteY5" fmla="*/ 1381125 h 1621632"/>
                <a:gd name="connsiteX6" fmla="*/ 1152525 w 1235869"/>
                <a:gd name="connsiteY6" fmla="*/ 1583532 h 1621632"/>
                <a:gd name="connsiteX7" fmla="*/ 1178719 w 1235869"/>
                <a:gd name="connsiteY7" fmla="*/ 1612107 h 1621632"/>
                <a:gd name="connsiteX8" fmla="*/ 1197769 w 1235869"/>
                <a:gd name="connsiteY8" fmla="*/ 1619250 h 1621632"/>
                <a:gd name="connsiteX9" fmla="*/ 1216819 w 1235869"/>
                <a:gd name="connsiteY9" fmla="*/ 1621632 h 1621632"/>
                <a:gd name="connsiteX10" fmla="*/ 1231107 w 1235869"/>
                <a:gd name="connsiteY10" fmla="*/ 1619250 h 1621632"/>
                <a:gd name="connsiteX11" fmla="*/ 1235869 w 1235869"/>
                <a:gd name="connsiteY11" fmla="*/ 1612107 h 1621632"/>
                <a:gd name="connsiteX12" fmla="*/ 1231107 w 1235869"/>
                <a:gd name="connsiteY12" fmla="*/ 1590675 h 1621632"/>
                <a:gd name="connsiteX13" fmla="*/ 1219200 w 1235869"/>
                <a:gd name="connsiteY13" fmla="*/ 1562100 h 1621632"/>
                <a:gd name="connsiteX14" fmla="*/ 1166813 w 1235869"/>
                <a:gd name="connsiteY14" fmla="*/ 1481138 h 1621632"/>
                <a:gd name="connsiteX15" fmla="*/ 1081088 w 1235869"/>
                <a:gd name="connsiteY15" fmla="*/ 1343025 h 1621632"/>
                <a:gd name="connsiteX16" fmla="*/ 985838 w 1235869"/>
                <a:gd name="connsiteY16" fmla="*/ 1176338 h 1621632"/>
                <a:gd name="connsiteX17" fmla="*/ 942975 w 1235869"/>
                <a:gd name="connsiteY17" fmla="*/ 1100138 h 1621632"/>
                <a:gd name="connsiteX18" fmla="*/ 807244 w 1235869"/>
                <a:gd name="connsiteY18" fmla="*/ 931069 h 1621632"/>
                <a:gd name="connsiteX19" fmla="*/ 709613 w 1235869"/>
                <a:gd name="connsiteY19" fmla="*/ 766763 h 1621632"/>
                <a:gd name="connsiteX20" fmla="*/ 619125 w 1235869"/>
                <a:gd name="connsiteY20" fmla="*/ 609600 h 1621632"/>
                <a:gd name="connsiteX21" fmla="*/ 554832 w 1235869"/>
                <a:gd name="connsiteY21" fmla="*/ 495300 h 1621632"/>
                <a:gd name="connsiteX22" fmla="*/ 504825 w 1235869"/>
                <a:gd name="connsiteY22" fmla="*/ 407194 h 1621632"/>
                <a:gd name="connsiteX23" fmla="*/ 469107 w 1235869"/>
                <a:gd name="connsiteY23" fmla="*/ 345282 h 1621632"/>
                <a:gd name="connsiteX24" fmla="*/ 438150 w 1235869"/>
                <a:gd name="connsiteY24" fmla="*/ 292894 h 1621632"/>
                <a:gd name="connsiteX25" fmla="*/ 428625 w 1235869"/>
                <a:gd name="connsiteY25" fmla="*/ 273844 h 1621632"/>
                <a:gd name="connsiteX26" fmla="*/ 416719 w 1235869"/>
                <a:gd name="connsiteY26" fmla="*/ 228600 h 1621632"/>
                <a:gd name="connsiteX27" fmla="*/ 409575 w 1235869"/>
                <a:gd name="connsiteY27" fmla="*/ 188119 h 1621632"/>
                <a:gd name="connsiteX28" fmla="*/ 411957 w 1235869"/>
                <a:gd name="connsiteY28" fmla="*/ 171450 h 1621632"/>
                <a:gd name="connsiteX29" fmla="*/ 419100 w 1235869"/>
                <a:gd name="connsiteY29" fmla="*/ 154782 h 1621632"/>
                <a:gd name="connsiteX30" fmla="*/ 464344 w 1235869"/>
                <a:gd name="connsiteY30" fmla="*/ 100013 h 1621632"/>
                <a:gd name="connsiteX31" fmla="*/ 507207 w 1235869"/>
                <a:gd name="connsiteY31" fmla="*/ 45244 h 1621632"/>
                <a:gd name="connsiteX32" fmla="*/ 519113 w 1235869"/>
                <a:gd name="connsiteY32" fmla="*/ 28575 h 1621632"/>
                <a:gd name="connsiteX33" fmla="*/ 519113 w 1235869"/>
                <a:gd name="connsiteY33" fmla="*/ 23813 h 1621632"/>
                <a:gd name="connsiteX34" fmla="*/ 519113 w 1235869"/>
                <a:gd name="connsiteY34" fmla="*/ 16669 h 1621632"/>
                <a:gd name="connsiteX35" fmla="*/ 514350 w 1235869"/>
                <a:gd name="connsiteY35" fmla="*/ 7144 h 1621632"/>
                <a:gd name="connsiteX36" fmla="*/ 490538 w 1235869"/>
                <a:gd name="connsiteY36" fmla="*/ 0 h 1621632"/>
                <a:gd name="connsiteX37" fmla="*/ 445294 w 1235869"/>
                <a:gd name="connsiteY37" fmla="*/ 2382 h 1621632"/>
                <a:gd name="connsiteX38" fmla="*/ 407194 w 1235869"/>
                <a:gd name="connsiteY38" fmla="*/ 4763 h 1621632"/>
                <a:gd name="connsiteX39" fmla="*/ 345282 w 1235869"/>
                <a:gd name="connsiteY39" fmla="*/ 21432 h 1621632"/>
                <a:gd name="connsiteX40" fmla="*/ 276225 w 1235869"/>
                <a:gd name="connsiteY40" fmla="*/ 50007 h 1621632"/>
                <a:gd name="connsiteX41" fmla="*/ 202407 w 1235869"/>
                <a:gd name="connsiteY41" fmla="*/ 88107 h 1621632"/>
                <a:gd name="connsiteX42" fmla="*/ 145257 w 1235869"/>
                <a:gd name="connsiteY42" fmla="*/ 121444 h 1621632"/>
                <a:gd name="connsiteX43" fmla="*/ 73819 w 1235869"/>
                <a:gd name="connsiteY43" fmla="*/ 169069 h 1621632"/>
                <a:gd name="connsiteX44" fmla="*/ 50007 w 1235869"/>
                <a:gd name="connsiteY44" fmla="*/ 183357 h 1621632"/>
                <a:gd name="connsiteX45" fmla="*/ 23813 w 1235869"/>
                <a:gd name="connsiteY45" fmla="*/ 197644 h 1621632"/>
                <a:gd name="connsiteX46" fmla="*/ 2382 w 1235869"/>
                <a:gd name="connsiteY46" fmla="*/ 214313 h 1621632"/>
                <a:gd name="connsiteX47" fmla="*/ 0 w 1235869"/>
                <a:gd name="connsiteY47" fmla="*/ 221457 h 1621632"/>
                <a:gd name="connsiteX48" fmla="*/ 0 w 1235869"/>
                <a:gd name="connsiteY48" fmla="*/ 230982 h 1621632"/>
                <a:gd name="connsiteX49" fmla="*/ 4763 w 1235869"/>
                <a:gd name="connsiteY49" fmla="*/ 245269 h 1621632"/>
                <a:gd name="connsiteX50" fmla="*/ 23813 w 1235869"/>
                <a:gd name="connsiteY50" fmla="*/ 261938 h 1621632"/>
                <a:gd name="connsiteX51" fmla="*/ 54769 w 1235869"/>
                <a:gd name="connsiteY51" fmla="*/ 276225 h 1621632"/>
                <a:gd name="connsiteX52" fmla="*/ 107157 w 1235869"/>
                <a:gd name="connsiteY52" fmla="*/ 302419 h 1621632"/>
                <a:gd name="connsiteX53" fmla="*/ 130969 w 1235869"/>
                <a:gd name="connsiteY53" fmla="*/ 316707 h 1621632"/>
                <a:gd name="connsiteX54" fmla="*/ 176213 w 1235869"/>
                <a:gd name="connsiteY54" fmla="*/ 350044 h 1621632"/>
                <a:gd name="connsiteX55" fmla="*/ 221457 w 1235869"/>
                <a:gd name="connsiteY55" fmla="*/ 392907 h 1621632"/>
                <a:gd name="connsiteX56" fmla="*/ 283369 w 1235869"/>
                <a:gd name="connsiteY56" fmla="*/ 461963 h 1621632"/>
                <a:gd name="connsiteX57" fmla="*/ 366713 w 1235869"/>
                <a:gd name="connsiteY57" fmla="*/ 578644 h 1621632"/>
                <a:gd name="connsiteX58" fmla="*/ 416719 w 1235869"/>
                <a:gd name="connsiteY58" fmla="*/ 6524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35869" h="1621632">
                  <a:moveTo>
                    <a:pt x="416719" y="652463"/>
                  </a:moveTo>
                  <a:lnTo>
                    <a:pt x="521494" y="814388"/>
                  </a:lnTo>
                  <a:lnTo>
                    <a:pt x="590550" y="921544"/>
                  </a:lnTo>
                  <a:lnTo>
                    <a:pt x="719138" y="1107282"/>
                  </a:lnTo>
                  <a:lnTo>
                    <a:pt x="828675" y="1226344"/>
                  </a:lnTo>
                  <a:lnTo>
                    <a:pt x="969169" y="1381125"/>
                  </a:lnTo>
                  <a:lnTo>
                    <a:pt x="1152525" y="1583532"/>
                  </a:lnTo>
                  <a:lnTo>
                    <a:pt x="1178719" y="1612107"/>
                  </a:lnTo>
                  <a:lnTo>
                    <a:pt x="1197769" y="1619250"/>
                  </a:lnTo>
                  <a:lnTo>
                    <a:pt x="1216819" y="1621632"/>
                  </a:lnTo>
                  <a:lnTo>
                    <a:pt x="1231107" y="1619250"/>
                  </a:lnTo>
                  <a:lnTo>
                    <a:pt x="1235869" y="1612107"/>
                  </a:lnTo>
                  <a:lnTo>
                    <a:pt x="1231107" y="1590675"/>
                  </a:lnTo>
                  <a:lnTo>
                    <a:pt x="1219200" y="1562100"/>
                  </a:lnTo>
                  <a:lnTo>
                    <a:pt x="1166813" y="1481138"/>
                  </a:lnTo>
                  <a:lnTo>
                    <a:pt x="1081088" y="1343025"/>
                  </a:lnTo>
                  <a:lnTo>
                    <a:pt x="985838" y="1176338"/>
                  </a:lnTo>
                  <a:lnTo>
                    <a:pt x="942975" y="1100138"/>
                  </a:lnTo>
                  <a:lnTo>
                    <a:pt x="807244" y="931069"/>
                  </a:lnTo>
                  <a:lnTo>
                    <a:pt x="709613" y="766763"/>
                  </a:lnTo>
                  <a:lnTo>
                    <a:pt x="619125" y="609600"/>
                  </a:lnTo>
                  <a:lnTo>
                    <a:pt x="554832" y="495300"/>
                  </a:lnTo>
                  <a:lnTo>
                    <a:pt x="504825" y="407194"/>
                  </a:lnTo>
                  <a:lnTo>
                    <a:pt x="469107" y="345282"/>
                  </a:lnTo>
                  <a:lnTo>
                    <a:pt x="438150" y="292894"/>
                  </a:lnTo>
                  <a:lnTo>
                    <a:pt x="428625" y="273844"/>
                  </a:lnTo>
                  <a:lnTo>
                    <a:pt x="416719" y="228600"/>
                  </a:lnTo>
                  <a:lnTo>
                    <a:pt x="409575" y="188119"/>
                  </a:lnTo>
                  <a:lnTo>
                    <a:pt x="411957" y="171450"/>
                  </a:lnTo>
                  <a:lnTo>
                    <a:pt x="419100" y="154782"/>
                  </a:lnTo>
                  <a:lnTo>
                    <a:pt x="464344" y="100013"/>
                  </a:lnTo>
                  <a:lnTo>
                    <a:pt x="507207" y="45244"/>
                  </a:lnTo>
                  <a:lnTo>
                    <a:pt x="519113" y="28575"/>
                  </a:lnTo>
                  <a:lnTo>
                    <a:pt x="519113" y="23813"/>
                  </a:lnTo>
                  <a:lnTo>
                    <a:pt x="519113" y="16669"/>
                  </a:lnTo>
                  <a:lnTo>
                    <a:pt x="514350" y="7144"/>
                  </a:lnTo>
                  <a:lnTo>
                    <a:pt x="490538" y="0"/>
                  </a:lnTo>
                  <a:lnTo>
                    <a:pt x="445294" y="2382"/>
                  </a:lnTo>
                  <a:lnTo>
                    <a:pt x="407194" y="4763"/>
                  </a:lnTo>
                  <a:lnTo>
                    <a:pt x="345282" y="21432"/>
                  </a:lnTo>
                  <a:lnTo>
                    <a:pt x="276225" y="50007"/>
                  </a:lnTo>
                  <a:lnTo>
                    <a:pt x="202407" y="88107"/>
                  </a:lnTo>
                  <a:lnTo>
                    <a:pt x="145257" y="121444"/>
                  </a:lnTo>
                  <a:lnTo>
                    <a:pt x="73819" y="169069"/>
                  </a:lnTo>
                  <a:lnTo>
                    <a:pt x="50007" y="183357"/>
                  </a:lnTo>
                  <a:lnTo>
                    <a:pt x="23813" y="197644"/>
                  </a:lnTo>
                  <a:lnTo>
                    <a:pt x="2382" y="214313"/>
                  </a:lnTo>
                  <a:lnTo>
                    <a:pt x="0" y="221457"/>
                  </a:lnTo>
                  <a:lnTo>
                    <a:pt x="0" y="230982"/>
                  </a:lnTo>
                  <a:lnTo>
                    <a:pt x="4763" y="245269"/>
                  </a:lnTo>
                  <a:lnTo>
                    <a:pt x="23813" y="261938"/>
                  </a:lnTo>
                  <a:lnTo>
                    <a:pt x="54769" y="276225"/>
                  </a:lnTo>
                  <a:lnTo>
                    <a:pt x="107157" y="302419"/>
                  </a:lnTo>
                  <a:lnTo>
                    <a:pt x="130969" y="316707"/>
                  </a:lnTo>
                  <a:lnTo>
                    <a:pt x="176213" y="350044"/>
                  </a:lnTo>
                  <a:lnTo>
                    <a:pt x="221457" y="392907"/>
                  </a:lnTo>
                  <a:lnTo>
                    <a:pt x="283369" y="461963"/>
                  </a:lnTo>
                  <a:lnTo>
                    <a:pt x="366713" y="578644"/>
                  </a:lnTo>
                  <a:lnTo>
                    <a:pt x="416719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7251E926-DAB8-4D4F-94BD-023A66F8EFA6}"/>
                </a:ext>
              </a:extLst>
            </p:cNvPr>
            <p:cNvSpPr/>
            <p:nvPr/>
          </p:nvSpPr>
          <p:spPr>
            <a:xfrm>
              <a:off x="4395788" y="1690688"/>
              <a:ext cx="2686050" cy="447675"/>
            </a:xfrm>
            <a:custGeom>
              <a:avLst/>
              <a:gdLst>
                <a:gd name="connsiteX0" fmla="*/ 1300162 w 2686050"/>
                <a:gd name="connsiteY0" fmla="*/ 133350 h 447675"/>
                <a:gd name="connsiteX1" fmla="*/ 1016793 w 2686050"/>
                <a:gd name="connsiteY1" fmla="*/ 164306 h 447675"/>
                <a:gd name="connsiteX2" fmla="*/ 809625 w 2686050"/>
                <a:gd name="connsiteY2" fmla="*/ 188118 h 447675"/>
                <a:gd name="connsiteX3" fmla="*/ 445293 w 2686050"/>
                <a:gd name="connsiteY3" fmla="*/ 230981 h 447675"/>
                <a:gd name="connsiteX4" fmla="*/ 345281 w 2686050"/>
                <a:gd name="connsiteY4" fmla="*/ 240506 h 447675"/>
                <a:gd name="connsiteX5" fmla="*/ 314325 w 2686050"/>
                <a:gd name="connsiteY5" fmla="*/ 242887 h 447675"/>
                <a:gd name="connsiteX6" fmla="*/ 285750 w 2686050"/>
                <a:gd name="connsiteY6" fmla="*/ 242887 h 447675"/>
                <a:gd name="connsiteX7" fmla="*/ 259556 w 2686050"/>
                <a:gd name="connsiteY7" fmla="*/ 240506 h 447675"/>
                <a:gd name="connsiteX8" fmla="*/ 221456 w 2686050"/>
                <a:gd name="connsiteY8" fmla="*/ 233362 h 447675"/>
                <a:gd name="connsiteX9" fmla="*/ 178593 w 2686050"/>
                <a:gd name="connsiteY9" fmla="*/ 221456 h 447675"/>
                <a:gd name="connsiteX10" fmla="*/ 140493 w 2686050"/>
                <a:gd name="connsiteY10" fmla="*/ 204787 h 447675"/>
                <a:gd name="connsiteX11" fmla="*/ 116681 w 2686050"/>
                <a:gd name="connsiteY11" fmla="*/ 192881 h 447675"/>
                <a:gd name="connsiteX12" fmla="*/ 78581 w 2686050"/>
                <a:gd name="connsiteY12" fmla="*/ 157162 h 447675"/>
                <a:gd name="connsiteX13" fmla="*/ 59531 w 2686050"/>
                <a:gd name="connsiteY13" fmla="*/ 135731 h 447675"/>
                <a:gd name="connsiteX14" fmla="*/ 40481 w 2686050"/>
                <a:gd name="connsiteY14" fmla="*/ 126206 h 447675"/>
                <a:gd name="connsiteX15" fmla="*/ 21431 w 2686050"/>
                <a:gd name="connsiteY15" fmla="*/ 119062 h 447675"/>
                <a:gd name="connsiteX16" fmla="*/ 7143 w 2686050"/>
                <a:gd name="connsiteY16" fmla="*/ 119062 h 447675"/>
                <a:gd name="connsiteX17" fmla="*/ 2381 w 2686050"/>
                <a:gd name="connsiteY17" fmla="*/ 123825 h 447675"/>
                <a:gd name="connsiteX18" fmla="*/ 0 w 2686050"/>
                <a:gd name="connsiteY18" fmla="*/ 138112 h 447675"/>
                <a:gd name="connsiteX19" fmla="*/ 9525 w 2686050"/>
                <a:gd name="connsiteY19" fmla="*/ 166687 h 447675"/>
                <a:gd name="connsiteX20" fmla="*/ 54768 w 2686050"/>
                <a:gd name="connsiteY20" fmla="*/ 230981 h 447675"/>
                <a:gd name="connsiteX21" fmla="*/ 109537 w 2686050"/>
                <a:gd name="connsiteY21" fmla="*/ 292893 h 447675"/>
                <a:gd name="connsiteX22" fmla="*/ 164306 w 2686050"/>
                <a:gd name="connsiteY22" fmla="*/ 347662 h 447675"/>
                <a:gd name="connsiteX23" fmla="*/ 216693 w 2686050"/>
                <a:gd name="connsiteY23" fmla="*/ 388143 h 447675"/>
                <a:gd name="connsiteX24" fmla="*/ 254793 w 2686050"/>
                <a:gd name="connsiteY24" fmla="*/ 409575 h 447675"/>
                <a:gd name="connsiteX25" fmla="*/ 304800 w 2686050"/>
                <a:gd name="connsiteY25" fmla="*/ 431006 h 447675"/>
                <a:gd name="connsiteX26" fmla="*/ 350043 w 2686050"/>
                <a:gd name="connsiteY26" fmla="*/ 442912 h 447675"/>
                <a:gd name="connsiteX27" fmla="*/ 407193 w 2686050"/>
                <a:gd name="connsiteY27" fmla="*/ 447675 h 447675"/>
                <a:gd name="connsiteX28" fmla="*/ 469106 w 2686050"/>
                <a:gd name="connsiteY28" fmla="*/ 440531 h 447675"/>
                <a:gd name="connsiteX29" fmla="*/ 690562 w 2686050"/>
                <a:gd name="connsiteY29" fmla="*/ 402431 h 447675"/>
                <a:gd name="connsiteX30" fmla="*/ 1016793 w 2686050"/>
                <a:gd name="connsiteY30" fmla="*/ 347662 h 447675"/>
                <a:gd name="connsiteX31" fmla="*/ 1131093 w 2686050"/>
                <a:gd name="connsiteY31" fmla="*/ 330993 h 447675"/>
                <a:gd name="connsiteX32" fmla="*/ 1157287 w 2686050"/>
                <a:gd name="connsiteY32" fmla="*/ 333375 h 447675"/>
                <a:gd name="connsiteX33" fmla="*/ 1312068 w 2686050"/>
                <a:gd name="connsiteY33" fmla="*/ 309562 h 447675"/>
                <a:gd name="connsiteX34" fmla="*/ 1557337 w 2686050"/>
                <a:gd name="connsiteY34" fmla="*/ 278606 h 447675"/>
                <a:gd name="connsiteX35" fmla="*/ 1693068 w 2686050"/>
                <a:gd name="connsiteY35" fmla="*/ 264318 h 447675"/>
                <a:gd name="connsiteX36" fmla="*/ 1902618 w 2686050"/>
                <a:gd name="connsiteY36" fmla="*/ 250031 h 447675"/>
                <a:gd name="connsiteX37" fmla="*/ 2095500 w 2686050"/>
                <a:gd name="connsiteY37" fmla="*/ 242887 h 447675"/>
                <a:gd name="connsiteX38" fmla="*/ 2255043 w 2686050"/>
                <a:gd name="connsiteY38" fmla="*/ 252412 h 447675"/>
                <a:gd name="connsiteX39" fmla="*/ 2464593 w 2686050"/>
                <a:gd name="connsiteY39" fmla="*/ 254793 h 447675"/>
                <a:gd name="connsiteX40" fmla="*/ 2576512 w 2686050"/>
                <a:gd name="connsiteY40" fmla="*/ 252412 h 447675"/>
                <a:gd name="connsiteX41" fmla="*/ 2628900 w 2686050"/>
                <a:gd name="connsiteY41" fmla="*/ 242887 h 447675"/>
                <a:gd name="connsiteX42" fmla="*/ 2657475 w 2686050"/>
                <a:gd name="connsiteY42" fmla="*/ 226218 h 447675"/>
                <a:gd name="connsiteX43" fmla="*/ 2674143 w 2686050"/>
                <a:gd name="connsiteY43" fmla="*/ 209550 h 447675"/>
                <a:gd name="connsiteX44" fmla="*/ 2683668 w 2686050"/>
                <a:gd name="connsiteY44" fmla="*/ 192881 h 447675"/>
                <a:gd name="connsiteX45" fmla="*/ 2686050 w 2686050"/>
                <a:gd name="connsiteY45" fmla="*/ 169068 h 447675"/>
                <a:gd name="connsiteX46" fmla="*/ 2681287 w 2686050"/>
                <a:gd name="connsiteY46" fmla="*/ 147637 h 447675"/>
                <a:gd name="connsiteX47" fmla="*/ 2667000 w 2686050"/>
                <a:gd name="connsiteY47" fmla="*/ 126206 h 447675"/>
                <a:gd name="connsiteX48" fmla="*/ 2650331 w 2686050"/>
                <a:gd name="connsiteY48" fmla="*/ 111918 h 447675"/>
                <a:gd name="connsiteX49" fmla="*/ 2612231 w 2686050"/>
                <a:gd name="connsiteY49" fmla="*/ 88106 h 447675"/>
                <a:gd name="connsiteX50" fmla="*/ 2566987 w 2686050"/>
                <a:gd name="connsiteY50" fmla="*/ 66675 h 447675"/>
                <a:gd name="connsiteX51" fmla="*/ 2531268 w 2686050"/>
                <a:gd name="connsiteY51" fmla="*/ 54768 h 447675"/>
                <a:gd name="connsiteX52" fmla="*/ 2443162 w 2686050"/>
                <a:gd name="connsiteY52" fmla="*/ 30956 h 447675"/>
                <a:gd name="connsiteX53" fmla="*/ 2340768 w 2686050"/>
                <a:gd name="connsiteY53" fmla="*/ 11906 h 447675"/>
                <a:gd name="connsiteX54" fmla="*/ 2224087 w 2686050"/>
                <a:gd name="connsiteY54" fmla="*/ 0 h 447675"/>
                <a:gd name="connsiteX55" fmla="*/ 2176462 w 2686050"/>
                <a:gd name="connsiteY55" fmla="*/ 0 h 447675"/>
                <a:gd name="connsiteX56" fmla="*/ 2095500 w 2686050"/>
                <a:gd name="connsiteY56" fmla="*/ 38100 h 447675"/>
                <a:gd name="connsiteX57" fmla="*/ 2045493 w 2686050"/>
                <a:gd name="connsiteY57" fmla="*/ 47625 h 447675"/>
                <a:gd name="connsiteX58" fmla="*/ 1835943 w 2686050"/>
                <a:gd name="connsiteY58" fmla="*/ 71437 h 447675"/>
                <a:gd name="connsiteX59" fmla="*/ 1300162 w 2686050"/>
                <a:gd name="connsiteY59" fmla="*/ 13335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86050" h="447675">
                  <a:moveTo>
                    <a:pt x="1300162" y="133350"/>
                  </a:moveTo>
                  <a:lnTo>
                    <a:pt x="1016793" y="164306"/>
                  </a:lnTo>
                  <a:lnTo>
                    <a:pt x="809625" y="188118"/>
                  </a:lnTo>
                  <a:lnTo>
                    <a:pt x="445293" y="230981"/>
                  </a:lnTo>
                  <a:lnTo>
                    <a:pt x="345281" y="240506"/>
                  </a:lnTo>
                  <a:lnTo>
                    <a:pt x="314325" y="242887"/>
                  </a:lnTo>
                  <a:lnTo>
                    <a:pt x="285750" y="242887"/>
                  </a:lnTo>
                  <a:lnTo>
                    <a:pt x="259556" y="240506"/>
                  </a:lnTo>
                  <a:lnTo>
                    <a:pt x="221456" y="233362"/>
                  </a:lnTo>
                  <a:lnTo>
                    <a:pt x="178593" y="221456"/>
                  </a:lnTo>
                  <a:lnTo>
                    <a:pt x="140493" y="204787"/>
                  </a:lnTo>
                  <a:lnTo>
                    <a:pt x="116681" y="192881"/>
                  </a:lnTo>
                  <a:lnTo>
                    <a:pt x="78581" y="157162"/>
                  </a:lnTo>
                  <a:lnTo>
                    <a:pt x="59531" y="135731"/>
                  </a:lnTo>
                  <a:lnTo>
                    <a:pt x="40481" y="126206"/>
                  </a:lnTo>
                  <a:lnTo>
                    <a:pt x="21431" y="119062"/>
                  </a:lnTo>
                  <a:lnTo>
                    <a:pt x="7143" y="119062"/>
                  </a:lnTo>
                  <a:lnTo>
                    <a:pt x="2381" y="123825"/>
                  </a:lnTo>
                  <a:lnTo>
                    <a:pt x="0" y="138112"/>
                  </a:lnTo>
                  <a:lnTo>
                    <a:pt x="9525" y="166687"/>
                  </a:lnTo>
                  <a:lnTo>
                    <a:pt x="54768" y="230981"/>
                  </a:lnTo>
                  <a:lnTo>
                    <a:pt x="109537" y="292893"/>
                  </a:lnTo>
                  <a:lnTo>
                    <a:pt x="164306" y="347662"/>
                  </a:lnTo>
                  <a:lnTo>
                    <a:pt x="216693" y="388143"/>
                  </a:lnTo>
                  <a:lnTo>
                    <a:pt x="254793" y="409575"/>
                  </a:lnTo>
                  <a:lnTo>
                    <a:pt x="304800" y="431006"/>
                  </a:lnTo>
                  <a:lnTo>
                    <a:pt x="350043" y="442912"/>
                  </a:lnTo>
                  <a:lnTo>
                    <a:pt x="407193" y="447675"/>
                  </a:lnTo>
                  <a:lnTo>
                    <a:pt x="469106" y="440531"/>
                  </a:lnTo>
                  <a:lnTo>
                    <a:pt x="690562" y="402431"/>
                  </a:lnTo>
                  <a:lnTo>
                    <a:pt x="1016793" y="347662"/>
                  </a:lnTo>
                  <a:lnTo>
                    <a:pt x="1131093" y="330993"/>
                  </a:lnTo>
                  <a:lnTo>
                    <a:pt x="1157287" y="333375"/>
                  </a:lnTo>
                  <a:lnTo>
                    <a:pt x="1312068" y="309562"/>
                  </a:lnTo>
                  <a:lnTo>
                    <a:pt x="1557337" y="278606"/>
                  </a:lnTo>
                  <a:lnTo>
                    <a:pt x="1693068" y="264318"/>
                  </a:lnTo>
                  <a:lnTo>
                    <a:pt x="1902618" y="250031"/>
                  </a:lnTo>
                  <a:lnTo>
                    <a:pt x="2095500" y="242887"/>
                  </a:lnTo>
                  <a:lnTo>
                    <a:pt x="2255043" y="252412"/>
                  </a:lnTo>
                  <a:lnTo>
                    <a:pt x="2464593" y="254793"/>
                  </a:lnTo>
                  <a:lnTo>
                    <a:pt x="2576512" y="252412"/>
                  </a:lnTo>
                  <a:lnTo>
                    <a:pt x="2628900" y="242887"/>
                  </a:lnTo>
                  <a:lnTo>
                    <a:pt x="2657475" y="226218"/>
                  </a:lnTo>
                  <a:lnTo>
                    <a:pt x="2674143" y="209550"/>
                  </a:lnTo>
                  <a:lnTo>
                    <a:pt x="2683668" y="192881"/>
                  </a:lnTo>
                  <a:lnTo>
                    <a:pt x="2686050" y="169068"/>
                  </a:lnTo>
                  <a:lnTo>
                    <a:pt x="2681287" y="147637"/>
                  </a:lnTo>
                  <a:lnTo>
                    <a:pt x="2667000" y="126206"/>
                  </a:lnTo>
                  <a:lnTo>
                    <a:pt x="2650331" y="111918"/>
                  </a:lnTo>
                  <a:lnTo>
                    <a:pt x="2612231" y="88106"/>
                  </a:lnTo>
                  <a:lnTo>
                    <a:pt x="2566987" y="66675"/>
                  </a:lnTo>
                  <a:lnTo>
                    <a:pt x="2531268" y="54768"/>
                  </a:lnTo>
                  <a:lnTo>
                    <a:pt x="2443162" y="30956"/>
                  </a:lnTo>
                  <a:lnTo>
                    <a:pt x="2340768" y="11906"/>
                  </a:lnTo>
                  <a:lnTo>
                    <a:pt x="2224087" y="0"/>
                  </a:lnTo>
                  <a:lnTo>
                    <a:pt x="2176462" y="0"/>
                  </a:lnTo>
                  <a:lnTo>
                    <a:pt x="2095500" y="38100"/>
                  </a:lnTo>
                  <a:lnTo>
                    <a:pt x="2045493" y="47625"/>
                  </a:lnTo>
                  <a:lnTo>
                    <a:pt x="1835943" y="71437"/>
                  </a:lnTo>
                  <a:lnTo>
                    <a:pt x="1300162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F0C084A9-B100-438C-B4B5-69D24685FE4E}"/>
                </a:ext>
              </a:extLst>
            </p:cNvPr>
            <p:cNvSpPr/>
            <p:nvPr/>
          </p:nvSpPr>
          <p:spPr>
            <a:xfrm>
              <a:off x="4638675" y="2419350"/>
              <a:ext cx="2239963" cy="515938"/>
            </a:xfrm>
            <a:custGeom>
              <a:avLst/>
              <a:gdLst>
                <a:gd name="connsiteX0" fmla="*/ 650081 w 2240756"/>
                <a:gd name="connsiteY0" fmla="*/ 226219 h 516731"/>
                <a:gd name="connsiteX1" fmla="*/ 497681 w 2240756"/>
                <a:gd name="connsiteY1" fmla="*/ 242888 h 516731"/>
                <a:gd name="connsiteX2" fmla="*/ 390525 w 2240756"/>
                <a:gd name="connsiteY2" fmla="*/ 250031 h 516731"/>
                <a:gd name="connsiteX3" fmla="*/ 292894 w 2240756"/>
                <a:gd name="connsiteY3" fmla="*/ 250031 h 516731"/>
                <a:gd name="connsiteX4" fmla="*/ 207169 w 2240756"/>
                <a:gd name="connsiteY4" fmla="*/ 247650 h 516731"/>
                <a:gd name="connsiteX5" fmla="*/ 145256 w 2240756"/>
                <a:gd name="connsiteY5" fmla="*/ 240506 h 516731"/>
                <a:gd name="connsiteX6" fmla="*/ 104775 w 2240756"/>
                <a:gd name="connsiteY6" fmla="*/ 230981 h 516731"/>
                <a:gd name="connsiteX7" fmla="*/ 78581 w 2240756"/>
                <a:gd name="connsiteY7" fmla="*/ 221456 h 516731"/>
                <a:gd name="connsiteX8" fmla="*/ 52388 w 2240756"/>
                <a:gd name="connsiteY8" fmla="*/ 202406 h 516731"/>
                <a:gd name="connsiteX9" fmla="*/ 28575 w 2240756"/>
                <a:gd name="connsiteY9" fmla="*/ 195263 h 516731"/>
                <a:gd name="connsiteX10" fmla="*/ 14288 w 2240756"/>
                <a:gd name="connsiteY10" fmla="*/ 195263 h 516731"/>
                <a:gd name="connsiteX11" fmla="*/ 4763 w 2240756"/>
                <a:gd name="connsiteY11" fmla="*/ 200025 h 516731"/>
                <a:gd name="connsiteX12" fmla="*/ 0 w 2240756"/>
                <a:gd name="connsiteY12" fmla="*/ 216694 h 516731"/>
                <a:gd name="connsiteX13" fmla="*/ 9525 w 2240756"/>
                <a:gd name="connsiteY13" fmla="*/ 238125 h 516731"/>
                <a:gd name="connsiteX14" fmla="*/ 47625 w 2240756"/>
                <a:gd name="connsiteY14" fmla="*/ 288131 h 516731"/>
                <a:gd name="connsiteX15" fmla="*/ 97631 w 2240756"/>
                <a:gd name="connsiteY15" fmla="*/ 342900 h 516731"/>
                <a:gd name="connsiteX16" fmla="*/ 157163 w 2240756"/>
                <a:gd name="connsiteY16" fmla="*/ 400050 h 516731"/>
                <a:gd name="connsiteX17" fmla="*/ 211931 w 2240756"/>
                <a:gd name="connsiteY17" fmla="*/ 442913 h 516731"/>
                <a:gd name="connsiteX18" fmla="*/ 250031 w 2240756"/>
                <a:gd name="connsiteY18" fmla="*/ 466725 h 516731"/>
                <a:gd name="connsiteX19" fmla="*/ 297656 w 2240756"/>
                <a:gd name="connsiteY19" fmla="*/ 495300 h 516731"/>
                <a:gd name="connsiteX20" fmla="*/ 335756 w 2240756"/>
                <a:gd name="connsiteY20" fmla="*/ 514350 h 516731"/>
                <a:gd name="connsiteX21" fmla="*/ 345281 w 2240756"/>
                <a:gd name="connsiteY21" fmla="*/ 516731 h 516731"/>
                <a:gd name="connsiteX22" fmla="*/ 361950 w 2240756"/>
                <a:gd name="connsiteY22" fmla="*/ 516731 h 516731"/>
                <a:gd name="connsiteX23" fmla="*/ 438150 w 2240756"/>
                <a:gd name="connsiteY23" fmla="*/ 492919 h 516731"/>
                <a:gd name="connsiteX24" fmla="*/ 535781 w 2240756"/>
                <a:gd name="connsiteY24" fmla="*/ 457200 h 516731"/>
                <a:gd name="connsiteX25" fmla="*/ 604838 w 2240756"/>
                <a:gd name="connsiteY25" fmla="*/ 426244 h 516731"/>
                <a:gd name="connsiteX26" fmla="*/ 681038 w 2240756"/>
                <a:gd name="connsiteY26" fmla="*/ 407194 h 516731"/>
                <a:gd name="connsiteX27" fmla="*/ 835819 w 2240756"/>
                <a:gd name="connsiteY27" fmla="*/ 376238 h 516731"/>
                <a:gd name="connsiteX28" fmla="*/ 1064419 w 2240756"/>
                <a:gd name="connsiteY28" fmla="*/ 338138 h 516731"/>
                <a:gd name="connsiteX29" fmla="*/ 1250156 w 2240756"/>
                <a:gd name="connsiteY29" fmla="*/ 297656 h 516731"/>
                <a:gd name="connsiteX30" fmla="*/ 1459706 w 2240756"/>
                <a:gd name="connsiteY30" fmla="*/ 276225 h 516731"/>
                <a:gd name="connsiteX31" fmla="*/ 1676400 w 2240756"/>
                <a:gd name="connsiteY31" fmla="*/ 259556 h 516731"/>
                <a:gd name="connsiteX32" fmla="*/ 1833563 w 2240756"/>
                <a:gd name="connsiteY32" fmla="*/ 252413 h 516731"/>
                <a:gd name="connsiteX33" fmla="*/ 1959769 w 2240756"/>
                <a:gd name="connsiteY33" fmla="*/ 252413 h 516731"/>
                <a:gd name="connsiteX34" fmla="*/ 2114550 w 2240756"/>
                <a:gd name="connsiteY34" fmla="*/ 245269 h 516731"/>
                <a:gd name="connsiteX35" fmla="*/ 2188369 w 2240756"/>
                <a:gd name="connsiteY35" fmla="*/ 235744 h 516731"/>
                <a:gd name="connsiteX36" fmla="*/ 2207419 w 2240756"/>
                <a:gd name="connsiteY36" fmla="*/ 226219 h 516731"/>
                <a:gd name="connsiteX37" fmla="*/ 2224088 w 2240756"/>
                <a:gd name="connsiteY37" fmla="*/ 207169 h 516731"/>
                <a:gd name="connsiteX38" fmla="*/ 2240756 w 2240756"/>
                <a:gd name="connsiteY38" fmla="*/ 176213 h 516731"/>
                <a:gd name="connsiteX39" fmla="*/ 2240756 w 2240756"/>
                <a:gd name="connsiteY39" fmla="*/ 157163 h 516731"/>
                <a:gd name="connsiteX40" fmla="*/ 2231231 w 2240756"/>
                <a:gd name="connsiteY40" fmla="*/ 133350 h 516731"/>
                <a:gd name="connsiteX41" fmla="*/ 2216944 w 2240756"/>
                <a:gd name="connsiteY41" fmla="*/ 114300 h 516731"/>
                <a:gd name="connsiteX42" fmla="*/ 2195513 w 2240756"/>
                <a:gd name="connsiteY42" fmla="*/ 95250 h 516731"/>
                <a:gd name="connsiteX43" fmla="*/ 2147888 w 2240756"/>
                <a:gd name="connsiteY43" fmla="*/ 66675 h 516731"/>
                <a:gd name="connsiteX44" fmla="*/ 2081213 w 2240756"/>
                <a:gd name="connsiteY44" fmla="*/ 30956 h 516731"/>
                <a:gd name="connsiteX45" fmla="*/ 2009775 w 2240756"/>
                <a:gd name="connsiteY45" fmla="*/ 7144 h 516731"/>
                <a:gd name="connsiteX46" fmla="*/ 1950244 w 2240756"/>
                <a:gd name="connsiteY46" fmla="*/ 0 h 516731"/>
                <a:gd name="connsiteX47" fmla="*/ 1916906 w 2240756"/>
                <a:gd name="connsiteY47" fmla="*/ 7144 h 516731"/>
                <a:gd name="connsiteX48" fmla="*/ 1826419 w 2240756"/>
                <a:gd name="connsiteY48" fmla="*/ 35719 h 516731"/>
                <a:gd name="connsiteX49" fmla="*/ 1657350 w 2240756"/>
                <a:gd name="connsiteY49" fmla="*/ 69056 h 516731"/>
                <a:gd name="connsiteX50" fmla="*/ 1462088 w 2240756"/>
                <a:gd name="connsiteY50" fmla="*/ 97631 h 516731"/>
                <a:gd name="connsiteX51" fmla="*/ 1250156 w 2240756"/>
                <a:gd name="connsiteY51" fmla="*/ 116681 h 516731"/>
                <a:gd name="connsiteX52" fmla="*/ 1035844 w 2240756"/>
                <a:gd name="connsiteY52" fmla="*/ 161925 h 516731"/>
                <a:gd name="connsiteX53" fmla="*/ 797719 w 2240756"/>
                <a:gd name="connsiteY53" fmla="*/ 202406 h 516731"/>
                <a:gd name="connsiteX54" fmla="*/ 650081 w 2240756"/>
                <a:gd name="connsiteY54" fmla="*/ 22621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0756" h="516731">
                  <a:moveTo>
                    <a:pt x="650081" y="226219"/>
                  </a:moveTo>
                  <a:lnTo>
                    <a:pt x="497681" y="242888"/>
                  </a:lnTo>
                  <a:lnTo>
                    <a:pt x="390525" y="250031"/>
                  </a:lnTo>
                  <a:lnTo>
                    <a:pt x="292894" y="250031"/>
                  </a:lnTo>
                  <a:lnTo>
                    <a:pt x="207169" y="247650"/>
                  </a:lnTo>
                  <a:lnTo>
                    <a:pt x="145256" y="240506"/>
                  </a:lnTo>
                  <a:lnTo>
                    <a:pt x="104775" y="230981"/>
                  </a:lnTo>
                  <a:lnTo>
                    <a:pt x="78581" y="221456"/>
                  </a:lnTo>
                  <a:lnTo>
                    <a:pt x="52388" y="202406"/>
                  </a:lnTo>
                  <a:lnTo>
                    <a:pt x="28575" y="195263"/>
                  </a:lnTo>
                  <a:lnTo>
                    <a:pt x="14288" y="195263"/>
                  </a:lnTo>
                  <a:lnTo>
                    <a:pt x="4763" y="200025"/>
                  </a:lnTo>
                  <a:lnTo>
                    <a:pt x="0" y="216694"/>
                  </a:lnTo>
                  <a:lnTo>
                    <a:pt x="9525" y="238125"/>
                  </a:lnTo>
                  <a:lnTo>
                    <a:pt x="47625" y="288131"/>
                  </a:lnTo>
                  <a:lnTo>
                    <a:pt x="97631" y="342900"/>
                  </a:lnTo>
                  <a:lnTo>
                    <a:pt x="157163" y="400050"/>
                  </a:lnTo>
                  <a:lnTo>
                    <a:pt x="211931" y="442913"/>
                  </a:lnTo>
                  <a:lnTo>
                    <a:pt x="250031" y="466725"/>
                  </a:lnTo>
                  <a:lnTo>
                    <a:pt x="297656" y="495300"/>
                  </a:lnTo>
                  <a:lnTo>
                    <a:pt x="335756" y="514350"/>
                  </a:lnTo>
                  <a:lnTo>
                    <a:pt x="345281" y="516731"/>
                  </a:lnTo>
                  <a:lnTo>
                    <a:pt x="361950" y="516731"/>
                  </a:lnTo>
                  <a:lnTo>
                    <a:pt x="438150" y="492919"/>
                  </a:lnTo>
                  <a:lnTo>
                    <a:pt x="535781" y="457200"/>
                  </a:lnTo>
                  <a:lnTo>
                    <a:pt x="604838" y="426244"/>
                  </a:lnTo>
                  <a:lnTo>
                    <a:pt x="681038" y="407194"/>
                  </a:lnTo>
                  <a:lnTo>
                    <a:pt x="835819" y="376238"/>
                  </a:lnTo>
                  <a:lnTo>
                    <a:pt x="1064419" y="338138"/>
                  </a:lnTo>
                  <a:lnTo>
                    <a:pt x="1250156" y="297656"/>
                  </a:lnTo>
                  <a:lnTo>
                    <a:pt x="1459706" y="276225"/>
                  </a:lnTo>
                  <a:lnTo>
                    <a:pt x="1676400" y="259556"/>
                  </a:lnTo>
                  <a:lnTo>
                    <a:pt x="1833563" y="252413"/>
                  </a:lnTo>
                  <a:lnTo>
                    <a:pt x="1959769" y="252413"/>
                  </a:lnTo>
                  <a:lnTo>
                    <a:pt x="2114550" y="245269"/>
                  </a:lnTo>
                  <a:lnTo>
                    <a:pt x="2188369" y="235744"/>
                  </a:lnTo>
                  <a:lnTo>
                    <a:pt x="2207419" y="226219"/>
                  </a:lnTo>
                  <a:lnTo>
                    <a:pt x="2224088" y="207169"/>
                  </a:lnTo>
                  <a:lnTo>
                    <a:pt x="2240756" y="176213"/>
                  </a:lnTo>
                  <a:lnTo>
                    <a:pt x="2240756" y="157163"/>
                  </a:lnTo>
                  <a:lnTo>
                    <a:pt x="2231231" y="133350"/>
                  </a:lnTo>
                  <a:lnTo>
                    <a:pt x="2216944" y="114300"/>
                  </a:lnTo>
                  <a:lnTo>
                    <a:pt x="2195513" y="95250"/>
                  </a:lnTo>
                  <a:lnTo>
                    <a:pt x="2147888" y="66675"/>
                  </a:lnTo>
                  <a:lnTo>
                    <a:pt x="2081213" y="30956"/>
                  </a:lnTo>
                  <a:lnTo>
                    <a:pt x="2009775" y="7144"/>
                  </a:lnTo>
                  <a:lnTo>
                    <a:pt x="1950244" y="0"/>
                  </a:lnTo>
                  <a:lnTo>
                    <a:pt x="1916906" y="7144"/>
                  </a:lnTo>
                  <a:lnTo>
                    <a:pt x="1826419" y="35719"/>
                  </a:lnTo>
                  <a:lnTo>
                    <a:pt x="1657350" y="69056"/>
                  </a:lnTo>
                  <a:lnTo>
                    <a:pt x="1462088" y="97631"/>
                  </a:lnTo>
                  <a:lnTo>
                    <a:pt x="1250156" y="116681"/>
                  </a:lnTo>
                  <a:lnTo>
                    <a:pt x="1035844" y="161925"/>
                  </a:lnTo>
                  <a:lnTo>
                    <a:pt x="797719" y="202406"/>
                  </a:lnTo>
                  <a:lnTo>
                    <a:pt x="650081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DF693D9F-29CC-4E6B-8AA8-489860C05386}"/>
                </a:ext>
              </a:extLst>
            </p:cNvPr>
            <p:cNvSpPr/>
            <p:nvPr/>
          </p:nvSpPr>
          <p:spPr>
            <a:xfrm>
              <a:off x="4732338" y="3252788"/>
              <a:ext cx="2030412" cy="488950"/>
            </a:xfrm>
            <a:custGeom>
              <a:avLst/>
              <a:gdLst>
                <a:gd name="connsiteX0" fmla="*/ 859631 w 2031206"/>
                <a:gd name="connsiteY0" fmla="*/ 150018 h 488156"/>
                <a:gd name="connsiteX1" fmla="*/ 623887 w 2031206"/>
                <a:gd name="connsiteY1" fmla="*/ 197643 h 488156"/>
                <a:gd name="connsiteX2" fmla="*/ 526256 w 2031206"/>
                <a:gd name="connsiteY2" fmla="*/ 216693 h 488156"/>
                <a:gd name="connsiteX3" fmla="*/ 428625 w 2031206"/>
                <a:gd name="connsiteY3" fmla="*/ 230981 h 488156"/>
                <a:gd name="connsiteX4" fmla="*/ 361950 w 2031206"/>
                <a:gd name="connsiteY4" fmla="*/ 240506 h 488156"/>
                <a:gd name="connsiteX5" fmla="*/ 302419 w 2031206"/>
                <a:gd name="connsiteY5" fmla="*/ 245268 h 488156"/>
                <a:gd name="connsiteX6" fmla="*/ 252412 w 2031206"/>
                <a:gd name="connsiteY6" fmla="*/ 242887 h 488156"/>
                <a:gd name="connsiteX7" fmla="*/ 200025 w 2031206"/>
                <a:gd name="connsiteY7" fmla="*/ 235743 h 488156"/>
                <a:gd name="connsiteX8" fmla="*/ 154781 w 2031206"/>
                <a:gd name="connsiteY8" fmla="*/ 221456 h 488156"/>
                <a:gd name="connsiteX9" fmla="*/ 119062 w 2031206"/>
                <a:gd name="connsiteY9" fmla="*/ 207168 h 488156"/>
                <a:gd name="connsiteX10" fmla="*/ 85725 w 2031206"/>
                <a:gd name="connsiteY10" fmla="*/ 192881 h 488156"/>
                <a:gd name="connsiteX11" fmla="*/ 33337 w 2031206"/>
                <a:gd name="connsiteY11" fmla="*/ 164306 h 488156"/>
                <a:gd name="connsiteX12" fmla="*/ 11906 w 2031206"/>
                <a:gd name="connsiteY12" fmla="*/ 159543 h 488156"/>
                <a:gd name="connsiteX13" fmla="*/ 2381 w 2031206"/>
                <a:gd name="connsiteY13" fmla="*/ 161925 h 488156"/>
                <a:gd name="connsiteX14" fmla="*/ 0 w 2031206"/>
                <a:gd name="connsiteY14" fmla="*/ 169068 h 488156"/>
                <a:gd name="connsiteX15" fmla="*/ 0 w 2031206"/>
                <a:gd name="connsiteY15" fmla="*/ 185737 h 488156"/>
                <a:gd name="connsiteX16" fmla="*/ 14287 w 2031206"/>
                <a:gd name="connsiteY16" fmla="*/ 228600 h 488156"/>
                <a:gd name="connsiteX17" fmla="*/ 42862 w 2031206"/>
                <a:gd name="connsiteY17" fmla="*/ 280987 h 488156"/>
                <a:gd name="connsiteX18" fmla="*/ 69056 w 2031206"/>
                <a:gd name="connsiteY18" fmla="*/ 323850 h 488156"/>
                <a:gd name="connsiteX19" fmla="*/ 97631 w 2031206"/>
                <a:gd name="connsiteY19" fmla="*/ 364331 h 488156"/>
                <a:gd name="connsiteX20" fmla="*/ 133350 w 2031206"/>
                <a:gd name="connsiteY20" fmla="*/ 404812 h 488156"/>
                <a:gd name="connsiteX21" fmla="*/ 176212 w 2031206"/>
                <a:gd name="connsiteY21" fmla="*/ 440531 h 488156"/>
                <a:gd name="connsiteX22" fmla="*/ 223837 w 2031206"/>
                <a:gd name="connsiteY22" fmla="*/ 466725 h 488156"/>
                <a:gd name="connsiteX23" fmla="*/ 264319 w 2031206"/>
                <a:gd name="connsiteY23" fmla="*/ 483393 h 488156"/>
                <a:gd name="connsiteX24" fmla="*/ 302419 w 2031206"/>
                <a:gd name="connsiteY24" fmla="*/ 488156 h 488156"/>
                <a:gd name="connsiteX25" fmla="*/ 359569 w 2031206"/>
                <a:gd name="connsiteY25" fmla="*/ 466725 h 488156"/>
                <a:gd name="connsiteX26" fmla="*/ 509587 w 2031206"/>
                <a:gd name="connsiteY26" fmla="*/ 411956 h 488156"/>
                <a:gd name="connsiteX27" fmla="*/ 652462 w 2031206"/>
                <a:gd name="connsiteY27" fmla="*/ 371475 h 488156"/>
                <a:gd name="connsiteX28" fmla="*/ 876300 w 2031206"/>
                <a:gd name="connsiteY28" fmla="*/ 323850 h 488156"/>
                <a:gd name="connsiteX29" fmla="*/ 988219 w 2031206"/>
                <a:gd name="connsiteY29" fmla="*/ 302418 h 488156"/>
                <a:gd name="connsiteX30" fmla="*/ 1152525 w 2031206"/>
                <a:gd name="connsiteY30" fmla="*/ 266700 h 488156"/>
                <a:gd name="connsiteX31" fmla="*/ 1343025 w 2031206"/>
                <a:gd name="connsiteY31" fmla="*/ 257175 h 488156"/>
                <a:gd name="connsiteX32" fmla="*/ 1500187 w 2031206"/>
                <a:gd name="connsiteY32" fmla="*/ 240506 h 488156"/>
                <a:gd name="connsiteX33" fmla="*/ 1650206 w 2031206"/>
                <a:gd name="connsiteY33" fmla="*/ 228600 h 488156"/>
                <a:gd name="connsiteX34" fmla="*/ 1781175 w 2031206"/>
                <a:gd name="connsiteY34" fmla="*/ 223837 h 488156"/>
                <a:gd name="connsiteX35" fmla="*/ 1871662 w 2031206"/>
                <a:gd name="connsiteY35" fmla="*/ 221456 h 488156"/>
                <a:gd name="connsiteX36" fmla="*/ 1926431 w 2031206"/>
                <a:gd name="connsiteY36" fmla="*/ 211931 h 488156"/>
                <a:gd name="connsiteX37" fmla="*/ 1971675 w 2031206"/>
                <a:gd name="connsiteY37" fmla="*/ 195262 h 488156"/>
                <a:gd name="connsiteX38" fmla="*/ 2002631 w 2031206"/>
                <a:gd name="connsiteY38" fmla="*/ 180975 h 488156"/>
                <a:gd name="connsiteX39" fmla="*/ 2024062 w 2031206"/>
                <a:gd name="connsiteY39" fmla="*/ 159543 h 488156"/>
                <a:gd name="connsiteX40" fmla="*/ 2031206 w 2031206"/>
                <a:gd name="connsiteY40" fmla="*/ 135731 h 488156"/>
                <a:gd name="connsiteX41" fmla="*/ 2026444 w 2031206"/>
                <a:gd name="connsiteY41" fmla="*/ 114300 h 488156"/>
                <a:gd name="connsiteX42" fmla="*/ 2009775 w 2031206"/>
                <a:gd name="connsiteY42" fmla="*/ 90487 h 488156"/>
                <a:gd name="connsiteX43" fmla="*/ 1983581 w 2031206"/>
                <a:gd name="connsiteY43" fmla="*/ 69056 h 488156"/>
                <a:gd name="connsiteX44" fmla="*/ 1919287 w 2031206"/>
                <a:gd name="connsiteY44" fmla="*/ 35718 h 488156"/>
                <a:gd name="connsiteX45" fmla="*/ 1878806 w 2031206"/>
                <a:gd name="connsiteY45" fmla="*/ 19050 h 488156"/>
                <a:gd name="connsiteX46" fmla="*/ 1826419 w 2031206"/>
                <a:gd name="connsiteY46" fmla="*/ 7143 h 488156"/>
                <a:gd name="connsiteX47" fmla="*/ 1759744 w 2031206"/>
                <a:gd name="connsiteY47" fmla="*/ 0 h 488156"/>
                <a:gd name="connsiteX48" fmla="*/ 1716881 w 2031206"/>
                <a:gd name="connsiteY48" fmla="*/ 9525 h 488156"/>
                <a:gd name="connsiteX49" fmla="*/ 1609725 w 2031206"/>
                <a:gd name="connsiteY49" fmla="*/ 40481 h 488156"/>
                <a:gd name="connsiteX50" fmla="*/ 1528762 w 2031206"/>
                <a:gd name="connsiteY50" fmla="*/ 52387 h 488156"/>
                <a:gd name="connsiteX51" fmla="*/ 1397794 w 2031206"/>
                <a:gd name="connsiteY51" fmla="*/ 66675 h 488156"/>
                <a:gd name="connsiteX52" fmla="*/ 1154906 w 2031206"/>
                <a:gd name="connsiteY52" fmla="*/ 90487 h 488156"/>
                <a:gd name="connsiteX53" fmla="*/ 859631 w 2031206"/>
                <a:gd name="connsiteY53" fmla="*/ 150018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488156">
                  <a:moveTo>
                    <a:pt x="859631" y="150018"/>
                  </a:moveTo>
                  <a:lnTo>
                    <a:pt x="623887" y="197643"/>
                  </a:lnTo>
                  <a:lnTo>
                    <a:pt x="526256" y="216693"/>
                  </a:lnTo>
                  <a:lnTo>
                    <a:pt x="428625" y="230981"/>
                  </a:lnTo>
                  <a:lnTo>
                    <a:pt x="361950" y="240506"/>
                  </a:lnTo>
                  <a:lnTo>
                    <a:pt x="302419" y="245268"/>
                  </a:lnTo>
                  <a:lnTo>
                    <a:pt x="252412" y="242887"/>
                  </a:lnTo>
                  <a:lnTo>
                    <a:pt x="200025" y="235743"/>
                  </a:lnTo>
                  <a:lnTo>
                    <a:pt x="154781" y="221456"/>
                  </a:lnTo>
                  <a:lnTo>
                    <a:pt x="119062" y="207168"/>
                  </a:lnTo>
                  <a:lnTo>
                    <a:pt x="85725" y="192881"/>
                  </a:lnTo>
                  <a:lnTo>
                    <a:pt x="33337" y="164306"/>
                  </a:lnTo>
                  <a:lnTo>
                    <a:pt x="11906" y="159543"/>
                  </a:lnTo>
                  <a:lnTo>
                    <a:pt x="2381" y="161925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14287" y="228600"/>
                  </a:lnTo>
                  <a:lnTo>
                    <a:pt x="42862" y="280987"/>
                  </a:lnTo>
                  <a:lnTo>
                    <a:pt x="69056" y="323850"/>
                  </a:lnTo>
                  <a:lnTo>
                    <a:pt x="97631" y="364331"/>
                  </a:lnTo>
                  <a:lnTo>
                    <a:pt x="133350" y="404812"/>
                  </a:lnTo>
                  <a:lnTo>
                    <a:pt x="176212" y="440531"/>
                  </a:lnTo>
                  <a:lnTo>
                    <a:pt x="223837" y="466725"/>
                  </a:lnTo>
                  <a:lnTo>
                    <a:pt x="264319" y="483393"/>
                  </a:lnTo>
                  <a:lnTo>
                    <a:pt x="302419" y="488156"/>
                  </a:lnTo>
                  <a:lnTo>
                    <a:pt x="359569" y="466725"/>
                  </a:lnTo>
                  <a:lnTo>
                    <a:pt x="509587" y="411956"/>
                  </a:lnTo>
                  <a:lnTo>
                    <a:pt x="652462" y="371475"/>
                  </a:lnTo>
                  <a:lnTo>
                    <a:pt x="876300" y="323850"/>
                  </a:lnTo>
                  <a:lnTo>
                    <a:pt x="988219" y="302418"/>
                  </a:lnTo>
                  <a:lnTo>
                    <a:pt x="1152525" y="266700"/>
                  </a:lnTo>
                  <a:lnTo>
                    <a:pt x="1343025" y="257175"/>
                  </a:lnTo>
                  <a:lnTo>
                    <a:pt x="1500187" y="240506"/>
                  </a:lnTo>
                  <a:lnTo>
                    <a:pt x="1650206" y="228600"/>
                  </a:lnTo>
                  <a:lnTo>
                    <a:pt x="1781175" y="223837"/>
                  </a:lnTo>
                  <a:lnTo>
                    <a:pt x="1871662" y="221456"/>
                  </a:lnTo>
                  <a:lnTo>
                    <a:pt x="1926431" y="211931"/>
                  </a:lnTo>
                  <a:lnTo>
                    <a:pt x="1971675" y="195262"/>
                  </a:lnTo>
                  <a:lnTo>
                    <a:pt x="2002631" y="180975"/>
                  </a:lnTo>
                  <a:lnTo>
                    <a:pt x="2024062" y="159543"/>
                  </a:lnTo>
                  <a:lnTo>
                    <a:pt x="2031206" y="135731"/>
                  </a:lnTo>
                  <a:lnTo>
                    <a:pt x="2026444" y="114300"/>
                  </a:lnTo>
                  <a:lnTo>
                    <a:pt x="2009775" y="90487"/>
                  </a:lnTo>
                  <a:lnTo>
                    <a:pt x="1983581" y="69056"/>
                  </a:lnTo>
                  <a:lnTo>
                    <a:pt x="1919287" y="35718"/>
                  </a:lnTo>
                  <a:lnTo>
                    <a:pt x="1878806" y="19050"/>
                  </a:lnTo>
                  <a:lnTo>
                    <a:pt x="1826419" y="7143"/>
                  </a:lnTo>
                  <a:lnTo>
                    <a:pt x="1759744" y="0"/>
                  </a:lnTo>
                  <a:lnTo>
                    <a:pt x="1716881" y="9525"/>
                  </a:lnTo>
                  <a:lnTo>
                    <a:pt x="1609725" y="40481"/>
                  </a:lnTo>
                  <a:lnTo>
                    <a:pt x="1528762" y="52387"/>
                  </a:lnTo>
                  <a:lnTo>
                    <a:pt x="1397794" y="66675"/>
                  </a:lnTo>
                  <a:lnTo>
                    <a:pt x="1154906" y="90487"/>
                  </a:lnTo>
                  <a:lnTo>
                    <a:pt x="8596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5159A327-2DBE-4512-9BF1-7870E8DE13A8}"/>
                </a:ext>
              </a:extLst>
            </p:cNvPr>
            <p:cNvSpPr/>
            <p:nvPr/>
          </p:nvSpPr>
          <p:spPr>
            <a:xfrm>
              <a:off x="4129088" y="4054475"/>
              <a:ext cx="3168650" cy="579438"/>
            </a:xfrm>
            <a:custGeom>
              <a:avLst/>
              <a:gdLst>
                <a:gd name="connsiteX0" fmla="*/ 1050916 w 3168203"/>
                <a:gd name="connsiteY0" fmla="*/ 242123 h 579550"/>
                <a:gd name="connsiteX1" fmla="*/ 1568647 w 3168203"/>
                <a:gd name="connsiteY1" fmla="*/ 151971 h 579550"/>
                <a:gd name="connsiteX2" fmla="*/ 1756678 w 3168203"/>
                <a:gd name="connsiteY2" fmla="*/ 110759 h 579550"/>
                <a:gd name="connsiteX3" fmla="*/ 1970467 w 3168203"/>
                <a:gd name="connsiteY3" fmla="*/ 97880 h 579550"/>
                <a:gd name="connsiteX4" fmla="*/ 2155923 w 3168203"/>
                <a:gd name="connsiteY4" fmla="*/ 87577 h 579550"/>
                <a:gd name="connsiteX5" fmla="*/ 2400622 w 3168203"/>
                <a:gd name="connsiteY5" fmla="*/ 64395 h 579550"/>
                <a:gd name="connsiteX6" fmla="*/ 2598956 w 3168203"/>
                <a:gd name="connsiteY6" fmla="*/ 38637 h 579550"/>
                <a:gd name="connsiteX7" fmla="*/ 2720018 w 3168203"/>
                <a:gd name="connsiteY7" fmla="*/ 15455 h 579550"/>
                <a:gd name="connsiteX8" fmla="*/ 2766382 w 3168203"/>
                <a:gd name="connsiteY8" fmla="*/ 5152 h 579550"/>
                <a:gd name="connsiteX9" fmla="*/ 2779261 w 3168203"/>
                <a:gd name="connsiteY9" fmla="*/ 2576 h 579550"/>
                <a:gd name="connsiteX10" fmla="*/ 2812746 w 3168203"/>
                <a:gd name="connsiteY10" fmla="*/ 0 h 579550"/>
                <a:gd name="connsiteX11" fmla="*/ 2884867 w 3168203"/>
                <a:gd name="connsiteY11" fmla="*/ 15455 h 579550"/>
                <a:gd name="connsiteX12" fmla="*/ 2944110 w 3168203"/>
                <a:gd name="connsiteY12" fmla="*/ 30910 h 579550"/>
                <a:gd name="connsiteX13" fmla="*/ 2987898 w 3168203"/>
                <a:gd name="connsiteY13" fmla="*/ 48940 h 579550"/>
                <a:gd name="connsiteX14" fmla="*/ 3041990 w 3168203"/>
                <a:gd name="connsiteY14" fmla="*/ 72122 h 579550"/>
                <a:gd name="connsiteX15" fmla="*/ 3070323 w 3168203"/>
                <a:gd name="connsiteY15" fmla="*/ 87577 h 579550"/>
                <a:gd name="connsiteX16" fmla="*/ 3090929 w 3168203"/>
                <a:gd name="connsiteY16" fmla="*/ 103031 h 579550"/>
                <a:gd name="connsiteX17" fmla="*/ 3121839 w 3168203"/>
                <a:gd name="connsiteY17" fmla="*/ 128789 h 579550"/>
                <a:gd name="connsiteX18" fmla="*/ 3145021 w 3168203"/>
                <a:gd name="connsiteY18" fmla="*/ 151971 h 579550"/>
                <a:gd name="connsiteX19" fmla="*/ 3157899 w 3168203"/>
                <a:gd name="connsiteY19" fmla="*/ 170001 h 579550"/>
                <a:gd name="connsiteX20" fmla="*/ 3165627 w 3168203"/>
                <a:gd name="connsiteY20" fmla="*/ 188032 h 579550"/>
                <a:gd name="connsiteX21" fmla="*/ 3168203 w 3168203"/>
                <a:gd name="connsiteY21" fmla="*/ 213790 h 579550"/>
                <a:gd name="connsiteX22" fmla="*/ 3163051 w 3168203"/>
                <a:gd name="connsiteY22" fmla="*/ 242123 h 579550"/>
                <a:gd name="connsiteX23" fmla="*/ 3147596 w 3168203"/>
                <a:gd name="connsiteY23" fmla="*/ 267881 h 579550"/>
                <a:gd name="connsiteX24" fmla="*/ 3121839 w 3168203"/>
                <a:gd name="connsiteY24" fmla="*/ 283336 h 579550"/>
                <a:gd name="connsiteX25" fmla="*/ 3072899 w 3168203"/>
                <a:gd name="connsiteY25" fmla="*/ 296214 h 579550"/>
                <a:gd name="connsiteX26" fmla="*/ 3005929 w 3168203"/>
                <a:gd name="connsiteY26" fmla="*/ 301366 h 579550"/>
                <a:gd name="connsiteX27" fmla="*/ 2920928 w 3168203"/>
                <a:gd name="connsiteY27" fmla="*/ 298790 h 579550"/>
                <a:gd name="connsiteX28" fmla="*/ 2781836 w 3168203"/>
                <a:gd name="connsiteY28" fmla="*/ 285911 h 579550"/>
                <a:gd name="connsiteX29" fmla="*/ 2598956 w 3168203"/>
                <a:gd name="connsiteY29" fmla="*/ 273032 h 579550"/>
                <a:gd name="connsiteX30" fmla="*/ 2410925 w 3168203"/>
                <a:gd name="connsiteY30" fmla="*/ 267881 h 579550"/>
                <a:gd name="connsiteX31" fmla="*/ 2222893 w 3168203"/>
                <a:gd name="connsiteY31" fmla="*/ 273032 h 579550"/>
                <a:gd name="connsiteX32" fmla="*/ 1936982 w 3168203"/>
                <a:gd name="connsiteY32" fmla="*/ 283336 h 579550"/>
                <a:gd name="connsiteX33" fmla="*/ 1725769 w 3168203"/>
                <a:gd name="connsiteY33" fmla="*/ 293639 h 579550"/>
                <a:gd name="connsiteX34" fmla="*/ 1558343 w 3168203"/>
                <a:gd name="connsiteY34" fmla="*/ 332275 h 579550"/>
                <a:gd name="connsiteX35" fmla="*/ 1316221 w 3168203"/>
                <a:gd name="connsiteY35" fmla="*/ 373488 h 579550"/>
                <a:gd name="connsiteX36" fmla="*/ 1017431 w 3168203"/>
                <a:gd name="connsiteY36" fmla="*/ 425003 h 579550"/>
                <a:gd name="connsiteX37" fmla="*/ 659398 w 3168203"/>
                <a:gd name="connsiteY37" fmla="*/ 499701 h 579550"/>
                <a:gd name="connsiteX38" fmla="*/ 443033 w 3168203"/>
                <a:gd name="connsiteY38" fmla="*/ 556368 h 579550"/>
                <a:gd name="connsiteX39" fmla="*/ 370911 w 3168203"/>
                <a:gd name="connsiteY39" fmla="*/ 579550 h 579550"/>
                <a:gd name="connsiteX40" fmla="*/ 337426 w 3168203"/>
                <a:gd name="connsiteY40" fmla="*/ 569246 h 579550"/>
                <a:gd name="connsiteX41" fmla="*/ 267880 w 3168203"/>
                <a:gd name="connsiteY41" fmla="*/ 525458 h 579550"/>
                <a:gd name="connsiteX42" fmla="*/ 208638 w 3168203"/>
                <a:gd name="connsiteY42" fmla="*/ 484246 h 579550"/>
                <a:gd name="connsiteX43" fmla="*/ 154546 w 3168203"/>
                <a:gd name="connsiteY43" fmla="*/ 435306 h 579550"/>
                <a:gd name="connsiteX44" fmla="*/ 90152 w 3168203"/>
                <a:gd name="connsiteY44" fmla="*/ 365760 h 579550"/>
                <a:gd name="connsiteX45" fmla="*/ 43788 w 3168203"/>
                <a:gd name="connsiteY45" fmla="*/ 309093 h 579550"/>
                <a:gd name="connsiteX46" fmla="*/ 5151 w 3168203"/>
                <a:gd name="connsiteY46" fmla="*/ 249850 h 579550"/>
                <a:gd name="connsiteX47" fmla="*/ 0 w 3168203"/>
                <a:gd name="connsiteY47" fmla="*/ 231820 h 579550"/>
                <a:gd name="connsiteX48" fmla="*/ 2576 w 3168203"/>
                <a:gd name="connsiteY48" fmla="*/ 216365 h 579550"/>
                <a:gd name="connsiteX49" fmla="*/ 18030 w 3168203"/>
                <a:gd name="connsiteY49" fmla="*/ 211214 h 579550"/>
                <a:gd name="connsiteX50" fmla="*/ 30909 w 3168203"/>
                <a:gd name="connsiteY50" fmla="*/ 213790 h 579550"/>
                <a:gd name="connsiteX51" fmla="*/ 77273 w 3168203"/>
                <a:gd name="connsiteY51" fmla="*/ 234396 h 579550"/>
                <a:gd name="connsiteX52" fmla="*/ 144243 w 3168203"/>
                <a:gd name="connsiteY52" fmla="*/ 270457 h 579550"/>
                <a:gd name="connsiteX53" fmla="*/ 244698 w 3168203"/>
                <a:gd name="connsiteY53" fmla="*/ 311669 h 579550"/>
                <a:gd name="connsiteX54" fmla="*/ 291062 w 3168203"/>
                <a:gd name="connsiteY54" fmla="*/ 324548 h 579550"/>
                <a:gd name="connsiteX55" fmla="*/ 345154 w 3168203"/>
                <a:gd name="connsiteY55" fmla="*/ 334851 h 579550"/>
                <a:gd name="connsiteX56" fmla="*/ 419851 w 3168203"/>
                <a:gd name="connsiteY56" fmla="*/ 334851 h 579550"/>
                <a:gd name="connsiteX57" fmla="*/ 649095 w 3168203"/>
                <a:gd name="connsiteY57" fmla="*/ 306517 h 579550"/>
                <a:gd name="connsiteX58" fmla="*/ 1050916 w 3168203"/>
                <a:gd name="connsiteY58" fmla="*/ 242123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68203" h="579550">
                  <a:moveTo>
                    <a:pt x="1050916" y="242123"/>
                  </a:moveTo>
                  <a:lnTo>
                    <a:pt x="1568647" y="151971"/>
                  </a:lnTo>
                  <a:lnTo>
                    <a:pt x="1756678" y="110759"/>
                  </a:lnTo>
                  <a:lnTo>
                    <a:pt x="1970467" y="97880"/>
                  </a:lnTo>
                  <a:lnTo>
                    <a:pt x="2155923" y="87577"/>
                  </a:lnTo>
                  <a:lnTo>
                    <a:pt x="2400622" y="64395"/>
                  </a:lnTo>
                  <a:lnTo>
                    <a:pt x="2598956" y="38637"/>
                  </a:lnTo>
                  <a:lnTo>
                    <a:pt x="2720018" y="15455"/>
                  </a:lnTo>
                  <a:lnTo>
                    <a:pt x="2766382" y="5152"/>
                  </a:lnTo>
                  <a:lnTo>
                    <a:pt x="2779261" y="2576"/>
                  </a:lnTo>
                  <a:lnTo>
                    <a:pt x="2812746" y="0"/>
                  </a:lnTo>
                  <a:lnTo>
                    <a:pt x="2884867" y="15455"/>
                  </a:lnTo>
                  <a:lnTo>
                    <a:pt x="2944110" y="30910"/>
                  </a:lnTo>
                  <a:lnTo>
                    <a:pt x="2987898" y="48940"/>
                  </a:lnTo>
                  <a:lnTo>
                    <a:pt x="3041990" y="72122"/>
                  </a:lnTo>
                  <a:lnTo>
                    <a:pt x="3070323" y="87577"/>
                  </a:lnTo>
                  <a:lnTo>
                    <a:pt x="3090929" y="103031"/>
                  </a:lnTo>
                  <a:lnTo>
                    <a:pt x="3121839" y="128789"/>
                  </a:lnTo>
                  <a:lnTo>
                    <a:pt x="3145021" y="151971"/>
                  </a:lnTo>
                  <a:lnTo>
                    <a:pt x="3157899" y="170001"/>
                  </a:lnTo>
                  <a:lnTo>
                    <a:pt x="3165627" y="188032"/>
                  </a:lnTo>
                  <a:lnTo>
                    <a:pt x="3168203" y="213790"/>
                  </a:lnTo>
                  <a:lnTo>
                    <a:pt x="3163051" y="242123"/>
                  </a:lnTo>
                  <a:lnTo>
                    <a:pt x="3147596" y="267881"/>
                  </a:lnTo>
                  <a:lnTo>
                    <a:pt x="3121839" y="283336"/>
                  </a:lnTo>
                  <a:lnTo>
                    <a:pt x="3072899" y="296214"/>
                  </a:lnTo>
                  <a:lnTo>
                    <a:pt x="3005929" y="301366"/>
                  </a:lnTo>
                  <a:lnTo>
                    <a:pt x="2920928" y="298790"/>
                  </a:lnTo>
                  <a:lnTo>
                    <a:pt x="2781836" y="285911"/>
                  </a:lnTo>
                  <a:lnTo>
                    <a:pt x="2598956" y="273032"/>
                  </a:lnTo>
                  <a:lnTo>
                    <a:pt x="2410925" y="267881"/>
                  </a:lnTo>
                  <a:lnTo>
                    <a:pt x="2222893" y="273032"/>
                  </a:lnTo>
                  <a:lnTo>
                    <a:pt x="1936982" y="283336"/>
                  </a:lnTo>
                  <a:lnTo>
                    <a:pt x="1725769" y="293639"/>
                  </a:lnTo>
                  <a:lnTo>
                    <a:pt x="1558343" y="332275"/>
                  </a:lnTo>
                  <a:lnTo>
                    <a:pt x="1316221" y="373488"/>
                  </a:lnTo>
                  <a:lnTo>
                    <a:pt x="1017431" y="425003"/>
                  </a:lnTo>
                  <a:lnTo>
                    <a:pt x="659398" y="499701"/>
                  </a:lnTo>
                  <a:lnTo>
                    <a:pt x="443033" y="556368"/>
                  </a:lnTo>
                  <a:lnTo>
                    <a:pt x="370911" y="579550"/>
                  </a:lnTo>
                  <a:lnTo>
                    <a:pt x="337426" y="569246"/>
                  </a:lnTo>
                  <a:lnTo>
                    <a:pt x="267880" y="525458"/>
                  </a:lnTo>
                  <a:lnTo>
                    <a:pt x="208638" y="484246"/>
                  </a:lnTo>
                  <a:lnTo>
                    <a:pt x="154546" y="435306"/>
                  </a:lnTo>
                  <a:lnTo>
                    <a:pt x="90152" y="365760"/>
                  </a:lnTo>
                  <a:lnTo>
                    <a:pt x="43788" y="309093"/>
                  </a:lnTo>
                  <a:lnTo>
                    <a:pt x="5151" y="249850"/>
                  </a:lnTo>
                  <a:lnTo>
                    <a:pt x="0" y="231820"/>
                  </a:lnTo>
                  <a:lnTo>
                    <a:pt x="2576" y="216365"/>
                  </a:lnTo>
                  <a:lnTo>
                    <a:pt x="18030" y="211214"/>
                  </a:lnTo>
                  <a:lnTo>
                    <a:pt x="30909" y="213790"/>
                  </a:lnTo>
                  <a:lnTo>
                    <a:pt x="77273" y="234396"/>
                  </a:lnTo>
                  <a:lnTo>
                    <a:pt x="144243" y="270457"/>
                  </a:lnTo>
                  <a:lnTo>
                    <a:pt x="244698" y="311669"/>
                  </a:lnTo>
                  <a:lnTo>
                    <a:pt x="291062" y="324548"/>
                  </a:lnTo>
                  <a:lnTo>
                    <a:pt x="345154" y="334851"/>
                  </a:lnTo>
                  <a:lnTo>
                    <a:pt x="419851" y="334851"/>
                  </a:lnTo>
                  <a:lnTo>
                    <a:pt x="649095" y="306517"/>
                  </a:lnTo>
                  <a:lnTo>
                    <a:pt x="1050916" y="242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42057574-0B26-4792-ADB2-4D4A41B3A523}"/>
                </a:ext>
              </a:extLst>
            </p:cNvPr>
            <p:cNvSpPr/>
            <p:nvPr/>
          </p:nvSpPr>
          <p:spPr>
            <a:xfrm rot="16200000">
              <a:off x="3675857" y="3794919"/>
              <a:ext cx="4110037" cy="479425"/>
            </a:xfrm>
            <a:custGeom>
              <a:avLst/>
              <a:gdLst>
                <a:gd name="connsiteX0" fmla="*/ 1006180 w 4109701"/>
                <a:gd name="connsiteY0" fmla="*/ 159765 h 479295"/>
                <a:gd name="connsiteX1" fmla="*/ 1318912 w 4109701"/>
                <a:gd name="connsiteY1" fmla="*/ 166563 h 479295"/>
                <a:gd name="connsiteX2" fmla="*/ 1672434 w 4109701"/>
                <a:gd name="connsiteY2" fmla="*/ 169963 h 479295"/>
                <a:gd name="connsiteX3" fmla="*/ 1866192 w 4109701"/>
                <a:gd name="connsiteY3" fmla="*/ 193757 h 479295"/>
                <a:gd name="connsiteX4" fmla="*/ 2134733 w 4109701"/>
                <a:gd name="connsiteY4" fmla="*/ 190358 h 479295"/>
                <a:gd name="connsiteX5" fmla="*/ 2542644 w 4109701"/>
                <a:gd name="connsiteY5" fmla="*/ 190358 h 479295"/>
                <a:gd name="connsiteX6" fmla="*/ 2831581 w 4109701"/>
                <a:gd name="connsiteY6" fmla="*/ 190358 h 479295"/>
                <a:gd name="connsiteX7" fmla="*/ 3358465 w 4109701"/>
                <a:gd name="connsiteY7" fmla="*/ 190358 h 479295"/>
                <a:gd name="connsiteX8" fmla="*/ 3480839 w 4109701"/>
                <a:gd name="connsiteY8" fmla="*/ 169963 h 479295"/>
                <a:gd name="connsiteX9" fmla="*/ 3616809 w 4109701"/>
                <a:gd name="connsiteY9" fmla="*/ 166563 h 479295"/>
                <a:gd name="connsiteX10" fmla="*/ 3715387 w 4109701"/>
                <a:gd name="connsiteY10" fmla="*/ 156365 h 479295"/>
                <a:gd name="connsiteX11" fmla="*/ 3783373 w 4109701"/>
                <a:gd name="connsiteY11" fmla="*/ 139369 h 479295"/>
                <a:gd name="connsiteX12" fmla="*/ 3837761 w 4109701"/>
                <a:gd name="connsiteY12" fmla="*/ 118974 h 479295"/>
                <a:gd name="connsiteX13" fmla="*/ 3881951 w 4109701"/>
                <a:gd name="connsiteY13" fmla="*/ 91780 h 479295"/>
                <a:gd name="connsiteX14" fmla="*/ 3932940 w 4109701"/>
                <a:gd name="connsiteY14" fmla="*/ 64586 h 479295"/>
                <a:gd name="connsiteX15" fmla="*/ 3994126 w 4109701"/>
                <a:gd name="connsiteY15" fmla="*/ 37392 h 479295"/>
                <a:gd name="connsiteX16" fmla="*/ 4045115 w 4109701"/>
                <a:gd name="connsiteY16" fmla="*/ 16996 h 479295"/>
                <a:gd name="connsiteX17" fmla="*/ 4106302 w 4109701"/>
                <a:gd name="connsiteY17" fmla="*/ 0 h 479295"/>
                <a:gd name="connsiteX18" fmla="*/ 4109701 w 4109701"/>
                <a:gd name="connsiteY18" fmla="*/ 33992 h 479295"/>
                <a:gd name="connsiteX19" fmla="*/ 4058712 w 4109701"/>
                <a:gd name="connsiteY19" fmla="*/ 84981 h 479295"/>
                <a:gd name="connsiteX20" fmla="*/ 4004324 w 4109701"/>
                <a:gd name="connsiteY20" fmla="*/ 149567 h 479295"/>
                <a:gd name="connsiteX21" fmla="*/ 3956735 w 4109701"/>
                <a:gd name="connsiteY21" fmla="*/ 214153 h 479295"/>
                <a:gd name="connsiteX22" fmla="*/ 3919343 w 4109701"/>
                <a:gd name="connsiteY22" fmla="*/ 271940 h 479295"/>
                <a:gd name="connsiteX23" fmla="*/ 3881951 w 4109701"/>
                <a:gd name="connsiteY23" fmla="*/ 336526 h 479295"/>
                <a:gd name="connsiteX24" fmla="*/ 3851358 w 4109701"/>
                <a:gd name="connsiteY24" fmla="*/ 397713 h 479295"/>
                <a:gd name="connsiteX25" fmla="*/ 3827563 w 4109701"/>
                <a:gd name="connsiteY25" fmla="*/ 438504 h 479295"/>
                <a:gd name="connsiteX26" fmla="*/ 3807167 w 4109701"/>
                <a:gd name="connsiteY26" fmla="*/ 462299 h 479295"/>
                <a:gd name="connsiteX27" fmla="*/ 3786772 w 4109701"/>
                <a:gd name="connsiteY27" fmla="*/ 475896 h 479295"/>
                <a:gd name="connsiteX28" fmla="*/ 3766376 w 4109701"/>
                <a:gd name="connsiteY28" fmla="*/ 479295 h 479295"/>
                <a:gd name="connsiteX29" fmla="*/ 3725585 w 4109701"/>
                <a:gd name="connsiteY29" fmla="*/ 458899 h 479295"/>
                <a:gd name="connsiteX30" fmla="*/ 3677996 w 4109701"/>
                <a:gd name="connsiteY30" fmla="*/ 438504 h 479295"/>
                <a:gd name="connsiteX31" fmla="*/ 3620208 w 4109701"/>
                <a:gd name="connsiteY31" fmla="*/ 421508 h 479295"/>
                <a:gd name="connsiteX32" fmla="*/ 3535227 w 4109701"/>
                <a:gd name="connsiteY32" fmla="*/ 414709 h 479295"/>
                <a:gd name="connsiteX33" fmla="*/ 3293880 w 4109701"/>
                <a:gd name="connsiteY33" fmla="*/ 414709 h 479295"/>
                <a:gd name="connsiteX34" fmla="*/ 2705808 w 4109701"/>
                <a:gd name="connsiteY34" fmla="*/ 418108 h 479295"/>
                <a:gd name="connsiteX35" fmla="*/ 2311494 w 4109701"/>
                <a:gd name="connsiteY35" fmla="*/ 414709 h 479295"/>
                <a:gd name="connsiteX36" fmla="*/ 1893386 w 4109701"/>
                <a:gd name="connsiteY36" fmla="*/ 414709 h 479295"/>
                <a:gd name="connsiteX37" fmla="*/ 1427688 w 4109701"/>
                <a:gd name="connsiteY37" fmla="*/ 414709 h 479295"/>
                <a:gd name="connsiteX38" fmla="*/ 1043572 w 4109701"/>
                <a:gd name="connsiteY38" fmla="*/ 414709 h 479295"/>
                <a:gd name="connsiteX39" fmla="*/ 601668 w 4109701"/>
                <a:gd name="connsiteY39" fmla="*/ 414709 h 479295"/>
                <a:gd name="connsiteX40" fmla="*/ 496291 w 4109701"/>
                <a:gd name="connsiteY40" fmla="*/ 407910 h 479295"/>
                <a:gd name="connsiteX41" fmla="*/ 370519 w 4109701"/>
                <a:gd name="connsiteY41" fmla="*/ 390914 h 479295"/>
                <a:gd name="connsiteX42" fmla="*/ 241347 w 4109701"/>
                <a:gd name="connsiteY42" fmla="*/ 363720 h 479295"/>
                <a:gd name="connsiteX43" fmla="*/ 163164 w 4109701"/>
                <a:gd name="connsiteY43" fmla="*/ 339925 h 479295"/>
                <a:gd name="connsiteX44" fmla="*/ 37392 w 4109701"/>
                <a:gd name="connsiteY44" fmla="*/ 295735 h 479295"/>
                <a:gd name="connsiteX45" fmla="*/ 13597 w 4109701"/>
                <a:gd name="connsiteY45" fmla="*/ 285537 h 479295"/>
                <a:gd name="connsiteX46" fmla="*/ 3399 w 4109701"/>
                <a:gd name="connsiteY46" fmla="*/ 275339 h 479295"/>
                <a:gd name="connsiteX47" fmla="*/ 0 w 4109701"/>
                <a:gd name="connsiteY47" fmla="*/ 258343 h 479295"/>
                <a:gd name="connsiteX48" fmla="*/ 10198 w 4109701"/>
                <a:gd name="connsiteY48" fmla="*/ 231149 h 479295"/>
                <a:gd name="connsiteX49" fmla="*/ 27194 w 4109701"/>
                <a:gd name="connsiteY49" fmla="*/ 207354 h 479295"/>
                <a:gd name="connsiteX50" fmla="*/ 37392 w 4109701"/>
                <a:gd name="connsiteY50" fmla="*/ 193757 h 479295"/>
                <a:gd name="connsiteX51" fmla="*/ 64586 w 4109701"/>
                <a:gd name="connsiteY51" fmla="*/ 180160 h 479295"/>
                <a:gd name="connsiteX52" fmla="*/ 108776 w 4109701"/>
                <a:gd name="connsiteY52" fmla="*/ 169963 h 479295"/>
                <a:gd name="connsiteX53" fmla="*/ 183560 w 4109701"/>
                <a:gd name="connsiteY53" fmla="*/ 166563 h 479295"/>
                <a:gd name="connsiteX54" fmla="*/ 465698 w 4109701"/>
                <a:gd name="connsiteY54" fmla="*/ 152966 h 479295"/>
                <a:gd name="connsiteX55" fmla="*/ 635661 w 4109701"/>
                <a:gd name="connsiteY55" fmla="*/ 146168 h 479295"/>
                <a:gd name="connsiteX56" fmla="*/ 1006180 w 4109701"/>
                <a:gd name="connsiteY56" fmla="*/ 159765 h 47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109701" h="479295">
                  <a:moveTo>
                    <a:pt x="1006180" y="159765"/>
                  </a:moveTo>
                  <a:lnTo>
                    <a:pt x="1318912" y="166563"/>
                  </a:lnTo>
                  <a:lnTo>
                    <a:pt x="1672434" y="169963"/>
                  </a:lnTo>
                  <a:lnTo>
                    <a:pt x="1866192" y="193757"/>
                  </a:lnTo>
                  <a:lnTo>
                    <a:pt x="2134733" y="190358"/>
                  </a:lnTo>
                  <a:lnTo>
                    <a:pt x="2542644" y="190358"/>
                  </a:lnTo>
                  <a:lnTo>
                    <a:pt x="2831581" y="190358"/>
                  </a:lnTo>
                  <a:lnTo>
                    <a:pt x="3358465" y="190358"/>
                  </a:lnTo>
                  <a:lnTo>
                    <a:pt x="3480839" y="169963"/>
                  </a:lnTo>
                  <a:lnTo>
                    <a:pt x="3616809" y="166563"/>
                  </a:lnTo>
                  <a:lnTo>
                    <a:pt x="3715387" y="156365"/>
                  </a:lnTo>
                  <a:lnTo>
                    <a:pt x="3783373" y="139369"/>
                  </a:lnTo>
                  <a:lnTo>
                    <a:pt x="3837761" y="118974"/>
                  </a:lnTo>
                  <a:lnTo>
                    <a:pt x="3881951" y="91780"/>
                  </a:lnTo>
                  <a:lnTo>
                    <a:pt x="3932940" y="64586"/>
                  </a:lnTo>
                  <a:lnTo>
                    <a:pt x="3994126" y="37392"/>
                  </a:lnTo>
                  <a:lnTo>
                    <a:pt x="4045115" y="16996"/>
                  </a:lnTo>
                  <a:lnTo>
                    <a:pt x="4106302" y="0"/>
                  </a:lnTo>
                  <a:lnTo>
                    <a:pt x="4109701" y="33992"/>
                  </a:lnTo>
                  <a:lnTo>
                    <a:pt x="4058712" y="84981"/>
                  </a:lnTo>
                  <a:lnTo>
                    <a:pt x="4004324" y="149567"/>
                  </a:lnTo>
                  <a:lnTo>
                    <a:pt x="3956735" y="214153"/>
                  </a:lnTo>
                  <a:lnTo>
                    <a:pt x="3919343" y="271940"/>
                  </a:lnTo>
                  <a:lnTo>
                    <a:pt x="3881951" y="336526"/>
                  </a:lnTo>
                  <a:lnTo>
                    <a:pt x="3851358" y="397713"/>
                  </a:lnTo>
                  <a:lnTo>
                    <a:pt x="3827563" y="438504"/>
                  </a:lnTo>
                  <a:lnTo>
                    <a:pt x="3807167" y="462299"/>
                  </a:lnTo>
                  <a:lnTo>
                    <a:pt x="3786772" y="475896"/>
                  </a:lnTo>
                  <a:lnTo>
                    <a:pt x="3766376" y="479295"/>
                  </a:lnTo>
                  <a:lnTo>
                    <a:pt x="3725585" y="458899"/>
                  </a:lnTo>
                  <a:lnTo>
                    <a:pt x="3677996" y="438504"/>
                  </a:lnTo>
                  <a:lnTo>
                    <a:pt x="3620208" y="421508"/>
                  </a:lnTo>
                  <a:lnTo>
                    <a:pt x="3535227" y="414709"/>
                  </a:lnTo>
                  <a:lnTo>
                    <a:pt x="3293880" y="414709"/>
                  </a:lnTo>
                  <a:lnTo>
                    <a:pt x="2705808" y="418108"/>
                  </a:lnTo>
                  <a:lnTo>
                    <a:pt x="2311494" y="414709"/>
                  </a:lnTo>
                  <a:lnTo>
                    <a:pt x="1893386" y="414709"/>
                  </a:lnTo>
                  <a:lnTo>
                    <a:pt x="1427688" y="414709"/>
                  </a:lnTo>
                  <a:lnTo>
                    <a:pt x="1043572" y="414709"/>
                  </a:lnTo>
                  <a:lnTo>
                    <a:pt x="601668" y="414709"/>
                  </a:lnTo>
                  <a:lnTo>
                    <a:pt x="496291" y="407910"/>
                  </a:lnTo>
                  <a:lnTo>
                    <a:pt x="370519" y="390914"/>
                  </a:lnTo>
                  <a:lnTo>
                    <a:pt x="241347" y="363720"/>
                  </a:lnTo>
                  <a:lnTo>
                    <a:pt x="163164" y="339925"/>
                  </a:lnTo>
                  <a:lnTo>
                    <a:pt x="37392" y="295735"/>
                  </a:lnTo>
                  <a:lnTo>
                    <a:pt x="13597" y="285537"/>
                  </a:lnTo>
                  <a:lnTo>
                    <a:pt x="3399" y="275339"/>
                  </a:lnTo>
                  <a:lnTo>
                    <a:pt x="0" y="258343"/>
                  </a:lnTo>
                  <a:lnTo>
                    <a:pt x="10198" y="231149"/>
                  </a:lnTo>
                  <a:lnTo>
                    <a:pt x="27194" y="207354"/>
                  </a:lnTo>
                  <a:lnTo>
                    <a:pt x="37392" y="193757"/>
                  </a:lnTo>
                  <a:lnTo>
                    <a:pt x="64586" y="180160"/>
                  </a:lnTo>
                  <a:lnTo>
                    <a:pt x="108776" y="169963"/>
                  </a:lnTo>
                  <a:lnTo>
                    <a:pt x="183560" y="166563"/>
                  </a:lnTo>
                  <a:lnTo>
                    <a:pt x="465698" y="152966"/>
                  </a:lnTo>
                  <a:lnTo>
                    <a:pt x="635661" y="146168"/>
                  </a:lnTo>
                  <a:lnTo>
                    <a:pt x="1006180" y="159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F4A2E8A-7B51-4C1E-8EA0-95A6C4EB10AA}"/>
              </a:ext>
            </a:extLst>
          </p:cNvPr>
          <p:cNvSpPr/>
          <p:nvPr/>
        </p:nvSpPr>
        <p:spPr>
          <a:xfrm>
            <a:off x="2662238" y="1600200"/>
            <a:ext cx="2359025" cy="512763"/>
          </a:xfrm>
          <a:custGeom>
            <a:avLst/>
            <a:gdLst>
              <a:gd name="connsiteX0" fmla="*/ 1697831 w 2359818"/>
              <a:gd name="connsiteY0" fmla="*/ 104775 h 511969"/>
              <a:gd name="connsiteX1" fmla="*/ 1443037 w 2359818"/>
              <a:gd name="connsiteY1" fmla="*/ 152400 h 511969"/>
              <a:gd name="connsiteX2" fmla="*/ 1171575 w 2359818"/>
              <a:gd name="connsiteY2" fmla="*/ 202406 h 511969"/>
              <a:gd name="connsiteX3" fmla="*/ 947737 w 2359818"/>
              <a:gd name="connsiteY3" fmla="*/ 245269 h 511969"/>
              <a:gd name="connsiteX4" fmla="*/ 738187 w 2359818"/>
              <a:gd name="connsiteY4" fmla="*/ 285750 h 511969"/>
              <a:gd name="connsiteX5" fmla="*/ 616743 w 2359818"/>
              <a:gd name="connsiteY5" fmla="*/ 309563 h 511969"/>
              <a:gd name="connsiteX6" fmla="*/ 581025 w 2359818"/>
              <a:gd name="connsiteY6" fmla="*/ 311944 h 511969"/>
              <a:gd name="connsiteX7" fmla="*/ 471487 w 2359818"/>
              <a:gd name="connsiteY7" fmla="*/ 309563 h 511969"/>
              <a:gd name="connsiteX8" fmla="*/ 364331 w 2359818"/>
              <a:gd name="connsiteY8" fmla="*/ 311944 h 511969"/>
              <a:gd name="connsiteX9" fmla="*/ 333375 w 2359818"/>
              <a:gd name="connsiteY9" fmla="*/ 309563 h 511969"/>
              <a:gd name="connsiteX10" fmla="*/ 292893 w 2359818"/>
              <a:gd name="connsiteY10" fmla="*/ 302419 h 511969"/>
              <a:gd name="connsiteX11" fmla="*/ 226218 w 2359818"/>
              <a:gd name="connsiteY11" fmla="*/ 283369 h 511969"/>
              <a:gd name="connsiteX12" fmla="*/ 166687 w 2359818"/>
              <a:gd name="connsiteY12" fmla="*/ 264319 h 511969"/>
              <a:gd name="connsiteX13" fmla="*/ 102393 w 2359818"/>
              <a:gd name="connsiteY13" fmla="*/ 242888 h 511969"/>
              <a:gd name="connsiteX14" fmla="*/ 73818 w 2359818"/>
              <a:gd name="connsiteY14" fmla="*/ 230981 h 511969"/>
              <a:gd name="connsiteX15" fmla="*/ 54768 w 2359818"/>
              <a:gd name="connsiteY15" fmla="*/ 223838 h 511969"/>
              <a:gd name="connsiteX16" fmla="*/ 40481 w 2359818"/>
              <a:gd name="connsiteY16" fmla="*/ 221456 h 511969"/>
              <a:gd name="connsiteX17" fmla="*/ 9525 w 2359818"/>
              <a:gd name="connsiteY17" fmla="*/ 223838 h 511969"/>
              <a:gd name="connsiteX18" fmla="*/ 2381 w 2359818"/>
              <a:gd name="connsiteY18" fmla="*/ 228600 h 511969"/>
              <a:gd name="connsiteX19" fmla="*/ 0 w 2359818"/>
              <a:gd name="connsiteY19" fmla="*/ 235744 h 511969"/>
              <a:gd name="connsiteX20" fmla="*/ 0 w 2359818"/>
              <a:gd name="connsiteY20" fmla="*/ 247650 h 511969"/>
              <a:gd name="connsiteX21" fmla="*/ 11906 w 2359818"/>
              <a:gd name="connsiteY21" fmla="*/ 269081 h 511969"/>
              <a:gd name="connsiteX22" fmla="*/ 38100 w 2359818"/>
              <a:gd name="connsiteY22" fmla="*/ 297656 h 511969"/>
              <a:gd name="connsiteX23" fmla="*/ 95250 w 2359818"/>
              <a:gd name="connsiteY23" fmla="*/ 342900 h 511969"/>
              <a:gd name="connsiteX24" fmla="*/ 130968 w 2359818"/>
              <a:gd name="connsiteY24" fmla="*/ 369094 h 511969"/>
              <a:gd name="connsiteX25" fmla="*/ 180975 w 2359818"/>
              <a:gd name="connsiteY25" fmla="*/ 400050 h 511969"/>
              <a:gd name="connsiteX26" fmla="*/ 264318 w 2359818"/>
              <a:gd name="connsiteY26" fmla="*/ 442913 h 511969"/>
              <a:gd name="connsiteX27" fmla="*/ 328612 w 2359818"/>
              <a:gd name="connsiteY27" fmla="*/ 469106 h 511969"/>
              <a:gd name="connsiteX28" fmla="*/ 395287 w 2359818"/>
              <a:gd name="connsiteY28" fmla="*/ 490538 h 511969"/>
              <a:gd name="connsiteX29" fmla="*/ 459581 w 2359818"/>
              <a:gd name="connsiteY29" fmla="*/ 507206 h 511969"/>
              <a:gd name="connsiteX30" fmla="*/ 516731 w 2359818"/>
              <a:gd name="connsiteY30" fmla="*/ 511969 h 511969"/>
              <a:gd name="connsiteX31" fmla="*/ 681037 w 2359818"/>
              <a:gd name="connsiteY31" fmla="*/ 483394 h 511969"/>
              <a:gd name="connsiteX32" fmla="*/ 997743 w 2359818"/>
              <a:gd name="connsiteY32" fmla="*/ 426244 h 511969"/>
              <a:gd name="connsiteX33" fmla="*/ 1321593 w 2359818"/>
              <a:gd name="connsiteY33" fmla="*/ 369094 h 511969"/>
              <a:gd name="connsiteX34" fmla="*/ 1562100 w 2359818"/>
              <a:gd name="connsiteY34" fmla="*/ 328613 h 511969"/>
              <a:gd name="connsiteX35" fmla="*/ 1766887 w 2359818"/>
              <a:gd name="connsiteY35" fmla="*/ 292894 h 511969"/>
              <a:gd name="connsiteX36" fmla="*/ 1905000 w 2359818"/>
              <a:gd name="connsiteY36" fmla="*/ 269081 h 511969"/>
              <a:gd name="connsiteX37" fmla="*/ 2057400 w 2359818"/>
              <a:gd name="connsiteY37" fmla="*/ 252413 h 511969"/>
              <a:gd name="connsiteX38" fmla="*/ 2166937 w 2359818"/>
              <a:gd name="connsiteY38" fmla="*/ 242888 h 511969"/>
              <a:gd name="connsiteX39" fmla="*/ 2235993 w 2359818"/>
              <a:gd name="connsiteY39" fmla="*/ 230981 h 511969"/>
              <a:gd name="connsiteX40" fmla="*/ 2269331 w 2359818"/>
              <a:gd name="connsiteY40" fmla="*/ 221456 h 511969"/>
              <a:gd name="connsiteX41" fmla="*/ 2312193 w 2359818"/>
              <a:gd name="connsiteY41" fmla="*/ 202406 h 511969"/>
              <a:gd name="connsiteX42" fmla="*/ 2338387 w 2359818"/>
              <a:gd name="connsiteY42" fmla="*/ 180975 h 511969"/>
              <a:gd name="connsiteX43" fmla="*/ 2350293 w 2359818"/>
              <a:gd name="connsiteY43" fmla="*/ 161925 h 511969"/>
              <a:gd name="connsiteX44" fmla="*/ 2357437 w 2359818"/>
              <a:gd name="connsiteY44" fmla="*/ 142875 h 511969"/>
              <a:gd name="connsiteX45" fmla="*/ 2359818 w 2359818"/>
              <a:gd name="connsiteY45" fmla="*/ 121444 h 511969"/>
              <a:gd name="connsiteX46" fmla="*/ 2357437 w 2359818"/>
              <a:gd name="connsiteY46" fmla="*/ 100013 h 511969"/>
              <a:gd name="connsiteX47" fmla="*/ 2352675 w 2359818"/>
              <a:gd name="connsiteY47" fmla="*/ 85725 h 511969"/>
              <a:gd name="connsiteX48" fmla="*/ 2333625 w 2359818"/>
              <a:gd name="connsiteY48" fmla="*/ 71438 h 511969"/>
              <a:gd name="connsiteX49" fmla="*/ 2293143 w 2359818"/>
              <a:gd name="connsiteY49" fmla="*/ 50006 h 511969"/>
              <a:gd name="connsiteX50" fmla="*/ 2243137 w 2359818"/>
              <a:gd name="connsiteY50" fmla="*/ 30956 h 511969"/>
              <a:gd name="connsiteX51" fmla="*/ 2185987 w 2359818"/>
              <a:gd name="connsiteY51" fmla="*/ 16669 h 511969"/>
              <a:gd name="connsiteX52" fmla="*/ 2105025 w 2359818"/>
              <a:gd name="connsiteY52" fmla="*/ 4763 h 511969"/>
              <a:gd name="connsiteX53" fmla="*/ 2043112 w 2359818"/>
              <a:gd name="connsiteY53" fmla="*/ 0 h 511969"/>
              <a:gd name="connsiteX54" fmla="*/ 2000250 w 2359818"/>
              <a:gd name="connsiteY54" fmla="*/ 0 h 511969"/>
              <a:gd name="connsiteX55" fmla="*/ 1985962 w 2359818"/>
              <a:gd name="connsiteY55" fmla="*/ 2381 h 511969"/>
              <a:gd name="connsiteX56" fmla="*/ 1962150 w 2359818"/>
              <a:gd name="connsiteY56" fmla="*/ 23813 h 511969"/>
              <a:gd name="connsiteX57" fmla="*/ 1907381 w 2359818"/>
              <a:gd name="connsiteY57" fmla="*/ 50006 h 511969"/>
              <a:gd name="connsiteX58" fmla="*/ 1804987 w 2359818"/>
              <a:gd name="connsiteY58" fmla="*/ 85725 h 511969"/>
              <a:gd name="connsiteX59" fmla="*/ 1697831 w 2359818"/>
              <a:gd name="connsiteY59" fmla="*/ 104775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59818" h="511969">
                <a:moveTo>
                  <a:pt x="1697831" y="104775"/>
                </a:moveTo>
                <a:lnTo>
                  <a:pt x="1443037" y="152400"/>
                </a:lnTo>
                <a:lnTo>
                  <a:pt x="1171575" y="202406"/>
                </a:lnTo>
                <a:lnTo>
                  <a:pt x="947737" y="245269"/>
                </a:lnTo>
                <a:lnTo>
                  <a:pt x="738187" y="285750"/>
                </a:lnTo>
                <a:lnTo>
                  <a:pt x="616743" y="309563"/>
                </a:lnTo>
                <a:lnTo>
                  <a:pt x="581025" y="311944"/>
                </a:lnTo>
                <a:lnTo>
                  <a:pt x="471487" y="309563"/>
                </a:lnTo>
                <a:lnTo>
                  <a:pt x="364331" y="311944"/>
                </a:lnTo>
                <a:lnTo>
                  <a:pt x="333375" y="309563"/>
                </a:lnTo>
                <a:lnTo>
                  <a:pt x="292893" y="302419"/>
                </a:lnTo>
                <a:lnTo>
                  <a:pt x="226218" y="283369"/>
                </a:lnTo>
                <a:lnTo>
                  <a:pt x="166687" y="264319"/>
                </a:lnTo>
                <a:lnTo>
                  <a:pt x="102393" y="242888"/>
                </a:lnTo>
                <a:lnTo>
                  <a:pt x="73818" y="230981"/>
                </a:lnTo>
                <a:lnTo>
                  <a:pt x="54768" y="223838"/>
                </a:lnTo>
                <a:lnTo>
                  <a:pt x="40481" y="221456"/>
                </a:lnTo>
                <a:lnTo>
                  <a:pt x="9525" y="223838"/>
                </a:lnTo>
                <a:lnTo>
                  <a:pt x="2381" y="228600"/>
                </a:lnTo>
                <a:lnTo>
                  <a:pt x="0" y="235744"/>
                </a:lnTo>
                <a:lnTo>
                  <a:pt x="0" y="247650"/>
                </a:lnTo>
                <a:lnTo>
                  <a:pt x="11906" y="269081"/>
                </a:lnTo>
                <a:lnTo>
                  <a:pt x="38100" y="297656"/>
                </a:lnTo>
                <a:lnTo>
                  <a:pt x="95250" y="342900"/>
                </a:lnTo>
                <a:lnTo>
                  <a:pt x="130968" y="369094"/>
                </a:lnTo>
                <a:lnTo>
                  <a:pt x="180975" y="400050"/>
                </a:lnTo>
                <a:lnTo>
                  <a:pt x="264318" y="442913"/>
                </a:lnTo>
                <a:lnTo>
                  <a:pt x="328612" y="469106"/>
                </a:lnTo>
                <a:lnTo>
                  <a:pt x="395287" y="490538"/>
                </a:lnTo>
                <a:lnTo>
                  <a:pt x="459581" y="507206"/>
                </a:lnTo>
                <a:lnTo>
                  <a:pt x="516731" y="511969"/>
                </a:lnTo>
                <a:lnTo>
                  <a:pt x="681037" y="483394"/>
                </a:lnTo>
                <a:lnTo>
                  <a:pt x="997743" y="426244"/>
                </a:lnTo>
                <a:lnTo>
                  <a:pt x="1321593" y="369094"/>
                </a:lnTo>
                <a:lnTo>
                  <a:pt x="1562100" y="328613"/>
                </a:lnTo>
                <a:lnTo>
                  <a:pt x="1766887" y="292894"/>
                </a:lnTo>
                <a:lnTo>
                  <a:pt x="1905000" y="269081"/>
                </a:lnTo>
                <a:lnTo>
                  <a:pt x="2057400" y="252413"/>
                </a:lnTo>
                <a:lnTo>
                  <a:pt x="2166937" y="242888"/>
                </a:lnTo>
                <a:lnTo>
                  <a:pt x="2235993" y="230981"/>
                </a:lnTo>
                <a:lnTo>
                  <a:pt x="2269331" y="221456"/>
                </a:lnTo>
                <a:lnTo>
                  <a:pt x="2312193" y="202406"/>
                </a:lnTo>
                <a:lnTo>
                  <a:pt x="2338387" y="180975"/>
                </a:lnTo>
                <a:lnTo>
                  <a:pt x="2350293" y="161925"/>
                </a:lnTo>
                <a:lnTo>
                  <a:pt x="2357437" y="142875"/>
                </a:lnTo>
                <a:lnTo>
                  <a:pt x="2359818" y="121444"/>
                </a:lnTo>
                <a:lnTo>
                  <a:pt x="2357437" y="100013"/>
                </a:lnTo>
                <a:lnTo>
                  <a:pt x="2352675" y="85725"/>
                </a:lnTo>
                <a:lnTo>
                  <a:pt x="2333625" y="71438"/>
                </a:lnTo>
                <a:lnTo>
                  <a:pt x="2293143" y="50006"/>
                </a:lnTo>
                <a:lnTo>
                  <a:pt x="2243137" y="30956"/>
                </a:lnTo>
                <a:lnTo>
                  <a:pt x="2185987" y="16669"/>
                </a:lnTo>
                <a:lnTo>
                  <a:pt x="2105025" y="4763"/>
                </a:lnTo>
                <a:lnTo>
                  <a:pt x="2043112" y="0"/>
                </a:lnTo>
                <a:lnTo>
                  <a:pt x="2000250" y="0"/>
                </a:lnTo>
                <a:lnTo>
                  <a:pt x="1985962" y="2381"/>
                </a:lnTo>
                <a:lnTo>
                  <a:pt x="1962150" y="23813"/>
                </a:lnTo>
                <a:lnTo>
                  <a:pt x="1907381" y="50006"/>
                </a:lnTo>
                <a:lnTo>
                  <a:pt x="1804987" y="85725"/>
                </a:lnTo>
                <a:lnTo>
                  <a:pt x="1697831" y="104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7C7EB62-F9BB-4A1E-A4B5-DBE4ECBDE95F}"/>
              </a:ext>
            </a:extLst>
          </p:cNvPr>
          <p:cNvSpPr/>
          <p:nvPr/>
        </p:nvSpPr>
        <p:spPr>
          <a:xfrm>
            <a:off x="3133725" y="2024063"/>
            <a:ext cx="430213" cy="1793875"/>
          </a:xfrm>
          <a:custGeom>
            <a:avLst/>
            <a:gdLst>
              <a:gd name="connsiteX0" fmla="*/ 204788 w 431006"/>
              <a:gd name="connsiteY0" fmla="*/ 1116806 h 1793081"/>
              <a:gd name="connsiteX1" fmla="*/ 204788 w 431006"/>
              <a:gd name="connsiteY1" fmla="*/ 1395412 h 1793081"/>
              <a:gd name="connsiteX2" fmla="*/ 204788 w 431006"/>
              <a:gd name="connsiteY2" fmla="*/ 1793081 h 1793081"/>
              <a:gd name="connsiteX3" fmla="*/ 426244 w 431006"/>
              <a:gd name="connsiteY3" fmla="*/ 1733550 h 1793081"/>
              <a:gd name="connsiteX4" fmla="*/ 428625 w 431006"/>
              <a:gd name="connsiteY4" fmla="*/ 1557337 h 1793081"/>
              <a:gd name="connsiteX5" fmla="*/ 428625 w 431006"/>
              <a:gd name="connsiteY5" fmla="*/ 1407318 h 1793081"/>
              <a:gd name="connsiteX6" fmla="*/ 426244 w 431006"/>
              <a:gd name="connsiteY6" fmla="*/ 1178718 h 1793081"/>
              <a:gd name="connsiteX7" fmla="*/ 428625 w 431006"/>
              <a:gd name="connsiteY7" fmla="*/ 909637 h 1793081"/>
              <a:gd name="connsiteX8" fmla="*/ 428625 w 431006"/>
              <a:gd name="connsiteY8" fmla="*/ 700087 h 1793081"/>
              <a:gd name="connsiteX9" fmla="*/ 428625 w 431006"/>
              <a:gd name="connsiteY9" fmla="*/ 600075 h 1793081"/>
              <a:gd name="connsiteX10" fmla="*/ 428625 w 431006"/>
              <a:gd name="connsiteY10" fmla="*/ 450056 h 1793081"/>
              <a:gd name="connsiteX11" fmla="*/ 431006 w 431006"/>
              <a:gd name="connsiteY11" fmla="*/ 411956 h 1793081"/>
              <a:gd name="connsiteX12" fmla="*/ 431006 w 431006"/>
              <a:gd name="connsiteY12" fmla="*/ 381000 h 1793081"/>
              <a:gd name="connsiteX13" fmla="*/ 431006 w 431006"/>
              <a:gd name="connsiteY13" fmla="*/ 359568 h 1793081"/>
              <a:gd name="connsiteX14" fmla="*/ 426244 w 431006"/>
              <a:gd name="connsiteY14" fmla="*/ 345281 h 1793081"/>
              <a:gd name="connsiteX15" fmla="*/ 419100 w 431006"/>
              <a:gd name="connsiteY15" fmla="*/ 330993 h 1793081"/>
              <a:gd name="connsiteX16" fmla="*/ 407194 w 431006"/>
              <a:gd name="connsiteY16" fmla="*/ 314325 h 1793081"/>
              <a:gd name="connsiteX17" fmla="*/ 395288 w 431006"/>
              <a:gd name="connsiteY17" fmla="*/ 304800 h 1793081"/>
              <a:gd name="connsiteX18" fmla="*/ 364331 w 431006"/>
              <a:gd name="connsiteY18" fmla="*/ 290512 h 1793081"/>
              <a:gd name="connsiteX19" fmla="*/ 333375 w 431006"/>
              <a:gd name="connsiteY19" fmla="*/ 278606 h 1793081"/>
              <a:gd name="connsiteX20" fmla="*/ 295275 w 431006"/>
              <a:gd name="connsiteY20" fmla="*/ 257175 h 1793081"/>
              <a:gd name="connsiteX21" fmla="*/ 273844 w 431006"/>
              <a:gd name="connsiteY21" fmla="*/ 240506 h 1793081"/>
              <a:gd name="connsiteX22" fmla="*/ 252413 w 431006"/>
              <a:gd name="connsiteY22" fmla="*/ 219075 h 1793081"/>
              <a:gd name="connsiteX23" fmla="*/ 226219 w 431006"/>
              <a:gd name="connsiteY23" fmla="*/ 190500 h 1793081"/>
              <a:gd name="connsiteX24" fmla="*/ 209550 w 431006"/>
              <a:gd name="connsiteY24" fmla="*/ 166687 h 1793081"/>
              <a:gd name="connsiteX25" fmla="*/ 190500 w 431006"/>
              <a:gd name="connsiteY25" fmla="*/ 135731 h 1793081"/>
              <a:gd name="connsiteX26" fmla="*/ 171450 w 431006"/>
              <a:gd name="connsiteY26" fmla="*/ 95250 h 1793081"/>
              <a:gd name="connsiteX27" fmla="*/ 133350 w 431006"/>
              <a:gd name="connsiteY27" fmla="*/ 0 h 1793081"/>
              <a:gd name="connsiteX28" fmla="*/ 0 w 431006"/>
              <a:gd name="connsiteY28" fmla="*/ 45243 h 1793081"/>
              <a:gd name="connsiteX29" fmla="*/ 47625 w 431006"/>
              <a:gd name="connsiteY29" fmla="*/ 107156 h 1793081"/>
              <a:gd name="connsiteX30" fmla="*/ 71438 w 431006"/>
              <a:gd name="connsiteY30" fmla="*/ 138112 h 1793081"/>
              <a:gd name="connsiteX31" fmla="*/ 92869 w 431006"/>
              <a:gd name="connsiteY31" fmla="*/ 176212 h 1793081"/>
              <a:gd name="connsiteX32" fmla="*/ 107156 w 431006"/>
              <a:gd name="connsiteY32" fmla="*/ 211931 h 1793081"/>
              <a:gd name="connsiteX33" fmla="*/ 128588 w 431006"/>
              <a:gd name="connsiteY33" fmla="*/ 278606 h 1793081"/>
              <a:gd name="connsiteX34" fmla="*/ 145256 w 431006"/>
              <a:gd name="connsiteY34" fmla="*/ 352425 h 1793081"/>
              <a:gd name="connsiteX35" fmla="*/ 161925 w 431006"/>
              <a:gd name="connsiteY35" fmla="*/ 438150 h 1793081"/>
              <a:gd name="connsiteX36" fmla="*/ 178594 w 431006"/>
              <a:gd name="connsiteY36" fmla="*/ 550068 h 1793081"/>
              <a:gd name="connsiteX37" fmla="*/ 190500 w 431006"/>
              <a:gd name="connsiteY37" fmla="*/ 652462 h 1793081"/>
              <a:gd name="connsiteX38" fmla="*/ 200025 w 431006"/>
              <a:gd name="connsiteY38" fmla="*/ 807243 h 1793081"/>
              <a:gd name="connsiteX39" fmla="*/ 204788 w 431006"/>
              <a:gd name="connsiteY39" fmla="*/ 1116806 h 179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31006" h="1793081">
                <a:moveTo>
                  <a:pt x="204788" y="1116806"/>
                </a:moveTo>
                <a:lnTo>
                  <a:pt x="204788" y="1395412"/>
                </a:lnTo>
                <a:lnTo>
                  <a:pt x="204788" y="1793081"/>
                </a:lnTo>
                <a:lnTo>
                  <a:pt x="426244" y="1733550"/>
                </a:lnTo>
                <a:cubicBezTo>
                  <a:pt x="427038" y="1674812"/>
                  <a:pt x="427831" y="1616075"/>
                  <a:pt x="428625" y="1557337"/>
                </a:cubicBezTo>
                <a:lnTo>
                  <a:pt x="428625" y="1407318"/>
                </a:lnTo>
                <a:cubicBezTo>
                  <a:pt x="427831" y="1331118"/>
                  <a:pt x="427038" y="1254918"/>
                  <a:pt x="426244" y="1178718"/>
                </a:cubicBezTo>
                <a:cubicBezTo>
                  <a:pt x="427038" y="1089024"/>
                  <a:pt x="427831" y="999331"/>
                  <a:pt x="428625" y="909637"/>
                </a:cubicBezTo>
                <a:lnTo>
                  <a:pt x="428625" y="700087"/>
                </a:lnTo>
                <a:lnTo>
                  <a:pt x="428625" y="600075"/>
                </a:lnTo>
                <a:lnTo>
                  <a:pt x="428625" y="450056"/>
                </a:lnTo>
                <a:lnTo>
                  <a:pt x="431006" y="411956"/>
                </a:lnTo>
                <a:lnTo>
                  <a:pt x="431006" y="381000"/>
                </a:lnTo>
                <a:lnTo>
                  <a:pt x="431006" y="359568"/>
                </a:lnTo>
                <a:lnTo>
                  <a:pt x="426244" y="345281"/>
                </a:lnTo>
                <a:lnTo>
                  <a:pt x="419100" y="330993"/>
                </a:lnTo>
                <a:lnTo>
                  <a:pt x="407194" y="314325"/>
                </a:lnTo>
                <a:lnTo>
                  <a:pt x="395288" y="304800"/>
                </a:lnTo>
                <a:lnTo>
                  <a:pt x="364331" y="290512"/>
                </a:lnTo>
                <a:lnTo>
                  <a:pt x="333375" y="278606"/>
                </a:lnTo>
                <a:lnTo>
                  <a:pt x="295275" y="257175"/>
                </a:lnTo>
                <a:lnTo>
                  <a:pt x="273844" y="240506"/>
                </a:lnTo>
                <a:lnTo>
                  <a:pt x="252413" y="219075"/>
                </a:lnTo>
                <a:lnTo>
                  <a:pt x="226219" y="190500"/>
                </a:lnTo>
                <a:lnTo>
                  <a:pt x="209550" y="166687"/>
                </a:lnTo>
                <a:lnTo>
                  <a:pt x="190500" y="135731"/>
                </a:lnTo>
                <a:lnTo>
                  <a:pt x="171450" y="95250"/>
                </a:lnTo>
                <a:lnTo>
                  <a:pt x="133350" y="0"/>
                </a:lnTo>
                <a:lnTo>
                  <a:pt x="0" y="45243"/>
                </a:lnTo>
                <a:lnTo>
                  <a:pt x="47625" y="107156"/>
                </a:lnTo>
                <a:lnTo>
                  <a:pt x="71438" y="138112"/>
                </a:lnTo>
                <a:lnTo>
                  <a:pt x="92869" y="176212"/>
                </a:lnTo>
                <a:lnTo>
                  <a:pt x="107156" y="211931"/>
                </a:lnTo>
                <a:lnTo>
                  <a:pt x="128588" y="278606"/>
                </a:lnTo>
                <a:lnTo>
                  <a:pt x="145256" y="352425"/>
                </a:lnTo>
                <a:lnTo>
                  <a:pt x="161925" y="438150"/>
                </a:lnTo>
                <a:lnTo>
                  <a:pt x="178594" y="550068"/>
                </a:lnTo>
                <a:lnTo>
                  <a:pt x="190500" y="652462"/>
                </a:lnTo>
                <a:lnTo>
                  <a:pt x="200025" y="807243"/>
                </a:lnTo>
                <a:cubicBezTo>
                  <a:pt x="201613" y="902493"/>
                  <a:pt x="203200" y="997743"/>
                  <a:pt x="204788" y="1116806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932BCD2A-EF26-4C26-B00D-2660487FD6C8}"/>
              </a:ext>
            </a:extLst>
          </p:cNvPr>
          <p:cNvSpPr/>
          <p:nvPr/>
        </p:nvSpPr>
        <p:spPr>
          <a:xfrm>
            <a:off x="3490913" y="2268538"/>
            <a:ext cx="1123950" cy="388937"/>
          </a:xfrm>
          <a:custGeom>
            <a:avLst/>
            <a:gdLst>
              <a:gd name="connsiteX0" fmla="*/ 933450 w 1123950"/>
              <a:gd name="connsiteY0" fmla="*/ 35719 h 388144"/>
              <a:gd name="connsiteX1" fmla="*/ 721518 w 1123950"/>
              <a:gd name="connsiteY1" fmla="*/ 76200 h 388144"/>
              <a:gd name="connsiteX2" fmla="*/ 500062 w 1123950"/>
              <a:gd name="connsiteY2" fmla="*/ 119063 h 388144"/>
              <a:gd name="connsiteX3" fmla="*/ 245268 w 1123950"/>
              <a:gd name="connsiteY3" fmla="*/ 166688 h 388144"/>
              <a:gd name="connsiteX4" fmla="*/ 0 w 1123950"/>
              <a:gd name="connsiteY4" fmla="*/ 211932 h 388144"/>
              <a:gd name="connsiteX5" fmla="*/ 0 w 1123950"/>
              <a:gd name="connsiteY5" fmla="*/ 388144 h 388144"/>
              <a:gd name="connsiteX6" fmla="*/ 176212 w 1123950"/>
              <a:gd name="connsiteY6" fmla="*/ 357188 h 388144"/>
              <a:gd name="connsiteX7" fmla="*/ 414337 w 1123950"/>
              <a:gd name="connsiteY7" fmla="*/ 307182 h 388144"/>
              <a:gd name="connsiteX8" fmla="*/ 638175 w 1123950"/>
              <a:gd name="connsiteY8" fmla="*/ 261938 h 388144"/>
              <a:gd name="connsiteX9" fmla="*/ 823912 w 1123950"/>
              <a:gd name="connsiteY9" fmla="*/ 223838 h 388144"/>
              <a:gd name="connsiteX10" fmla="*/ 854868 w 1123950"/>
              <a:gd name="connsiteY10" fmla="*/ 221457 h 388144"/>
              <a:gd name="connsiteX11" fmla="*/ 954881 w 1123950"/>
              <a:gd name="connsiteY11" fmla="*/ 223838 h 388144"/>
              <a:gd name="connsiteX12" fmla="*/ 1123950 w 1123950"/>
              <a:gd name="connsiteY12" fmla="*/ 223838 h 388144"/>
              <a:gd name="connsiteX13" fmla="*/ 1123950 w 1123950"/>
              <a:gd name="connsiteY13" fmla="*/ 0 h 388144"/>
              <a:gd name="connsiteX14" fmla="*/ 997743 w 1123950"/>
              <a:gd name="connsiteY14" fmla="*/ 23813 h 388144"/>
              <a:gd name="connsiteX15" fmla="*/ 933450 w 1123950"/>
              <a:gd name="connsiteY15" fmla="*/ 35719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23950" h="388144">
                <a:moveTo>
                  <a:pt x="933450" y="35719"/>
                </a:moveTo>
                <a:lnTo>
                  <a:pt x="721518" y="76200"/>
                </a:lnTo>
                <a:lnTo>
                  <a:pt x="500062" y="119063"/>
                </a:lnTo>
                <a:lnTo>
                  <a:pt x="245268" y="166688"/>
                </a:lnTo>
                <a:lnTo>
                  <a:pt x="0" y="211932"/>
                </a:lnTo>
                <a:lnTo>
                  <a:pt x="0" y="388144"/>
                </a:lnTo>
                <a:lnTo>
                  <a:pt x="176212" y="357188"/>
                </a:lnTo>
                <a:lnTo>
                  <a:pt x="414337" y="307182"/>
                </a:lnTo>
                <a:lnTo>
                  <a:pt x="638175" y="261938"/>
                </a:lnTo>
                <a:lnTo>
                  <a:pt x="823912" y="223838"/>
                </a:lnTo>
                <a:lnTo>
                  <a:pt x="854868" y="221457"/>
                </a:lnTo>
                <a:lnTo>
                  <a:pt x="954881" y="223838"/>
                </a:lnTo>
                <a:lnTo>
                  <a:pt x="1123950" y="223838"/>
                </a:lnTo>
                <a:lnTo>
                  <a:pt x="1123950" y="0"/>
                </a:lnTo>
                <a:lnTo>
                  <a:pt x="997743" y="23813"/>
                </a:lnTo>
                <a:lnTo>
                  <a:pt x="933450" y="35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583D2758-599C-49A3-96B3-16EDD2836571}"/>
              </a:ext>
            </a:extLst>
          </p:cNvPr>
          <p:cNvSpPr/>
          <p:nvPr/>
        </p:nvSpPr>
        <p:spPr>
          <a:xfrm>
            <a:off x="3500438" y="2897188"/>
            <a:ext cx="1108075" cy="339725"/>
          </a:xfrm>
          <a:custGeom>
            <a:avLst/>
            <a:gdLst>
              <a:gd name="connsiteX0" fmla="*/ 892968 w 1107281"/>
              <a:gd name="connsiteY0" fmla="*/ 33338 h 338138"/>
              <a:gd name="connsiteX1" fmla="*/ 657225 w 1107281"/>
              <a:gd name="connsiteY1" fmla="*/ 66675 h 338138"/>
              <a:gd name="connsiteX2" fmla="*/ 328612 w 1107281"/>
              <a:gd name="connsiteY2" fmla="*/ 114300 h 338138"/>
              <a:gd name="connsiteX3" fmla="*/ 4762 w 1107281"/>
              <a:gd name="connsiteY3" fmla="*/ 159544 h 338138"/>
              <a:gd name="connsiteX4" fmla="*/ 0 w 1107281"/>
              <a:gd name="connsiteY4" fmla="*/ 338138 h 338138"/>
              <a:gd name="connsiteX5" fmla="*/ 178593 w 1107281"/>
              <a:gd name="connsiteY5" fmla="*/ 309563 h 338138"/>
              <a:gd name="connsiteX6" fmla="*/ 373856 w 1107281"/>
              <a:gd name="connsiteY6" fmla="*/ 278607 h 338138"/>
              <a:gd name="connsiteX7" fmla="*/ 619125 w 1107281"/>
              <a:gd name="connsiteY7" fmla="*/ 235744 h 338138"/>
              <a:gd name="connsiteX8" fmla="*/ 802481 w 1107281"/>
              <a:gd name="connsiteY8" fmla="*/ 207169 h 338138"/>
              <a:gd name="connsiteX9" fmla="*/ 864393 w 1107281"/>
              <a:gd name="connsiteY9" fmla="*/ 195263 h 338138"/>
              <a:gd name="connsiteX10" fmla="*/ 950118 w 1107281"/>
              <a:gd name="connsiteY10" fmla="*/ 197644 h 338138"/>
              <a:gd name="connsiteX11" fmla="*/ 1107281 w 1107281"/>
              <a:gd name="connsiteY11" fmla="*/ 204788 h 338138"/>
              <a:gd name="connsiteX12" fmla="*/ 1104900 w 1107281"/>
              <a:gd name="connsiteY12" fmla="*/ 0 h 338138"/>
              <a:gd name="connsiteX13" fmla="*/ 976312 w 1107281"/>
              <a:gd name="connsiteY13" fmla="*/ 21432 h 338138"/>
              <a:gd name="connsiteX14" fmla="*/ 892968 w 1107281"/>
              <a:gd name="connsiteY14" fmla="*/ 33338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7281" h="338138">
                <a:moveTo>
                  <a:pt x="892968" y="33338"/>
                </a:moveTo>
                <a:lnTo>
                  <a:pt x="657225" y="66675"/>
                </a:lnTo>
                <a:lnTo>
                  <a:pt x="328612" y="114300"/>
                </a:lnTo>
                <a:lnTo>
                  <a:pt x="4762" y="159544"/>
                </a:lnTo>
                <a:lnTo>
                  <a:pt x="0" y="338138"/>
                </a:lnTo>
                <a:lnTo>
                  <a:pt x="178593" y="309563"/>
                </a:lnTo>
                <a:lnTo>
                  <a:pt x="373856" y="278607"/>
                </a:lnTo>
                <a:lnTo>
                  <a:pt x="619125" y="235744"/>
                </a:lnTo>
                <a:lnTo>
                  <a:pt x="802481" y="207169"/>
                </a:lnTo>
                <a:lnTo>
                  <a:pt x="864393" y="195263"/>
                </a:lnTo>
                <a:lnTo>
                  <a:pt x="950118" y="197644"/>
                </a:lnTo>
                <a:lnTo>
                  <a:pt x="1107281" y="204788"/>
                </a:lnTo>
                <a:cubicBezTo>
                  <a:pt x="1106487" y="136525"/>
                  <a:pt x="1105694" y="68263"/>
                  <a:pt x="1104900" y="0"/>
                </a:cubicBezTo>
                <a:lnTo>
                  <a:pt x="976312" y="21432"/>
                </a:lnTo>
                <a:lnTo>
                  <a:pt x="892968" y="33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5A9E7D03-1CD5-4C14-A4D9-3618EE55AABD}"/>
              </a:ext>
            </a:extLst>
          </p:cNvPr>
          <p:cNvSpPr/>
          <p:nvPr/>
        </p:nvSpPr>
        <p:spPr>
          <a:xfrm>
            <a:off x="2566988" y="3392488"/>
            <a:ext cx="2054225" cy="769937"/>
          </a:xfrm>
          <a:custGeom>
            <a:avLst/>
            <a:gdLst>
              <a:gd name="connsiteX0" fmla="*/ 1885950 w 2055018"/>
              <a:gd name="connsiteY0" fmla="*/ 164307 h 769144"/>
              <a:gd name="connsiteX1" fmla="*/ 1659731 w 2055018"/>
              <a:gd name="connsiteY1" fmla="*/ 242888 h 769144"/>
              <a:gd name="connsiteX2" fmla="*/ 1471612 w 2055018"/>
              <a:gd name="connsiteY2" fmla="*/ 309563 h 769144"/>
              <a:gd name="connsiteX3" fmla="*/ 1266825 w 2055018"/>
              <a:gd name="connsiteY3" fmla="*/ 381000 h 769144"/>
              <a:gd name="connsiteX4" fmla="*/ 1092993 w 2055018"/>
              <a:gd name="connsiteY4" fmla="*/ 442913 h 769144"/>
              <a:gd name="connsiteX5" fmla="*/ 895350 w 2055018"/>
              <a:gd name="connsiteY5" fmla="*/ 511969 h 769144"/>
              <a:gd name="connsiteX6" fmla="*/ 709612 w 2055018"/>
              <a:gd name="connsiteY6" fmla="*/ 576263 h 769144"/>
              <a:gd name="connsiteX7" fmla="*/ 531018 w 2055018"/>
              <a:gd name="connsiteY7" fmla="*/ 635794 h 769144"/>
              <a:gd name="connsiteX8" fmla="*/ 461962 w 2055018"/>
              <a:gd name="connsiteY8" fmla="*/ 659607 h 769144"/>
              <a:gd name="connsiteX9" fmla="*/ 428625 w 2055018"/>
              <a:gd name="connsiteY9" fmla="*/ 690563 h 769144"/>
              <a:gd name="connsiteX10" fmla="*/ 352425 w 2055018"/>
              <a:gd name="connsiteY10" fmla="*/ 766763 h 769144"/>
              <a:gd name="connsiteX11" fmla="*/ 342900 w 2055018"/>
              <a:gd name="connsiteY11" fmla="*/ 769144 h 769144"/>
              <a:gd name="connsiteX12" fmla="*/ 323850 w 2055018"/>
              <a:gd name="connsiteY12" fmla="*/ 766763 h 769144"/>
              <a:gd name="connsiteX13" fmla="*/ 292893 w 2055018"/>
              <a:gd name="connsiteY13" fmla="*/ 759619 h 769144"/>
              <a:gd name="connsiteX14" fmla="*/ 252412 w 2055018"/>
              <a:gd name="connsiteY14" fmla="*/ 742950 h 769144"/>
              <a:gd name="connsiteX15" fmla="*/ 209550 w 2055018"/>
              <a:gd name="connsiteY15" fmla="*/ 716757 h 769144"/>
              <a:gd name="connsiteX16" fmla="*/ 185737 w 2055018"/>
              <a:gd name="connsiteY16" fmla="*/ 700088 h 769144"/>
              <a:gd name="connsiteX17" fmla="*/ 159543 w 2055018"/>
              <a:gd name="connsiteY17" fmla="*/ 676275 h 769144"/>
              <a:gd name="connsiteX18" fmla="*/ 119062 w 2055018"/>
              <a:gd name="connsiteY18" fmla="*/ 631032 h 769144"/>
              <a:gd name="connsiteX19" fmla="*/ 85725 w 2055018"/>
              <a:gd name="connsiteY19" fmla="*/ 583407 h 769144"/>
              <a:gd name="connsiteX20" fmla="*/ 57150 w 2055018"/>
              <a:gd name="connsiteY20" fmla="*/ 533400 h 769144"/>
              <a:gd name="connsiteX21" fmla="*/ 28575 w 2055018"/>
              <a:gd name="connsiteY21" fmla="*/ 478632 h 769144"/>
              <a:gd name="connsiteX22" fmla="*/ 4762 w 2055018"/>
              <a:gd name="connsiteY22" fmla="*/ 421482 h 769144"/>
              <a:gd name="connsiteX23" fmla="*/ 0 w 2055018"/>
              <a:gd name="connsiteY23" fmla="*/ 402432 h 769144"/>
              <a:gd name="connsiteX24" fmla="*/ 0 w 2055018"/>
              <a:gd name="connsiteY24" fmla="*/ 392907 h 769144"/>
              <a:gd name="connsiteX25" fmla="*/ 2381 w 2055018"/>
              <a:gd name="connsiteY25" fmla="*/ 385763 h 769144"/>
              <a:gd name="connsiteX26" fmla="*/ 7143 w 2055018"/>
              <a:gd name="connsiteY26" fmla="*/ 378619 h 769144"/>
              <a:gd name="connsiteX27" fmla="*/ 16668 w 2055018"/>
              <a:gd name="connsiteY27" fmla="*/ 376238 h 769144"/>
              <a:gd name="connsiteX28" fmla="*/ 28575 w 2055018"/>
              <a:gd name="connsiteY28" fmla="*/ 378619 h 769144"/>
              <a:gd name="connsiteX29" fmla="*/ 57150 w 2055018"/>
              <a:gd name="connsiteY29" fmla="*/ 392907 h 769144"/>
              <a:gd name="connsiteX30" fmla="*/ 90487 w 2055018"/>
              <a:gd name="connsiteY30" fmla="*/ 414338 h 769144"/>
              <a:gd name="connsiteX31" fmla="*/ 138112 w 2055018"/>
              <a:gd name="connsiteY31" fmla="*/ 438150 h 769144"/>
              <a:gd name="connsiteX32" fmla="*/ 169068 w 2055018"/>
              <a:gd name="connsiteY32" fmla="*/ 447675 h 769144"/>
              <a:gd name="connsiteX33" fmla="*/ 219075 w 2055018"/>
              <a:gd name="connsiteY33" fmla="*/ 457200 h 769144"/>
              <a:gd name="connsiteX34" fmla="*/ 250031 w 2055018"/>
              <a:gd name="connsiteY34" fmla="*/ 459582 h 769144"/>
              <a:gd name="connsiteX35" fmla="*/ 269081 w 2055018"/>
              <a:gd name="connsiteY35" fmla="*/ 459582 h 769144"/>
              <a:gd name="connsiteX36" fmla="*/ 361950 w 2055018"/>
              <a:gd name="connsiteY36" fmla="*/ 438150 h 769144"/>
              <a:gd name="connsiteX37" fmla="*/ 552450 w 2055018"/>
              <a:gd name="connsiteY37" fmla="*/ 397669 h 769144"/>
              <a:gd name="connsiteX38" fmla="*/ 790575 w 2055018"/>
              <a:gd name="connsiteY38" fmla="*/ 345282 h 769144"/>
              <a:gd name="connsiteX39" fmla="*/ 964406 w 2055018"/>
              <a:gd name="connsiteY39" fmla="*/ 290513 h 769144"/>
              <a:gd name="connsiteX40" fmla="*/ 1183481 w 2055018"/>
              <a:gd name="connsiteY40" fmla="*/ 230982 h 769144"/>
              <a:gd name="connsiteX41" fmla="*/ 1485900 w 2055018"/>
              <a:gd name="connsiteY41" fmla="*/ 152400 h 769144"/>
              <a:gd name="connsiteX42" fmla="*/ 1685925 w 2055018"/>
              <a:gd name="connsiteY42" fmla="*/ 100013 h 769144"/>
              <a:gd name="connsiteX43" fmla="*/ 1905000 w 2055018"/>
              <a:gd name="connsiteY43" fmla="*/ 42863 h 769144"/>
              <a:gd name="connsiteX44" fmla="*/ 2055018 w 2055018"/>
              <a:gd name="connsiteY44" fmla="*/ 0 h 769144"/>
              <a:gd name="connsiteX45" fmla="*/ 2055018 w 2055018"/>
              <a:gd name="connsiteY45" fmla="*/ 71438 h 769144"/>
              <a:gd name="connsiteX46" fmla="*/ 1885950 w 2055018"/>
              <a:gd name="connsiteY46" fmla="*/ 164307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55018" h="769144">
                <a:moveTo>
                  <a:pt x="1885950" y="164307"/>
                </a:moveTo>
                <a:lnTo>
                  <a:pt x="1659731" y="242888"/>
                </a:lnTo>
                <a:lnTo>
                  <a:pt x="1471612" y="309563"/>
                </a:lnTo>
                <a:lnTo>
                  <a:pt x="1266825" y="381000"/>
                </a:lnTo>
                <a:lnTo>
                  <a:pt x="1092993" y="442913"/>
                </a:lnTo>
                <a:lnTo>
                  <a:pt x="895350" y="511969"/>
                </a:lnTo>
                <a:lnTo>
                  <a:pt x="709612" y="576263"/>
                </a:lnTo>
                <a:lnTo>
                  <a:pt x="531018" y="635794"/>
                </a:lnTo>
                <a:lnTo>
                  <a:pt x="461962" y="659607"/>
                </a:lnTo>
                <a:lnTo>
                  <a:pt x="428625" y="690563"/>
                </a:lnTo>
                <a:lnTo>
                  <a:pt x="352425" y="766763"/>
                </a:lnTo>
                <a:lnTo>
                  <a:pt x="342900" y="769144"/>
                </a:lnTo>
                <a:lnTo>
                  <a:pt x="323850" y="766763"/>
                </a:lnTo>
                <a:lnTo>
                  <a:pt x="292893" y="759619"/>
                </a:lnTo>
                <a:lnTo>
                  <a:pt x="252412" y="742950"/>
                </a:lnTo>
                <a:lnTo>
                  <a:pt x="209550" y="716757"/>
                </a:lnTo>
                <a:lnTo>
                  <a:pt x="185737" y="700088"/>
                </a:lnTo>
                <a:lnTo>
                  <a:pt x="159543" y="676275"/>
                </a:lnTo>
                <a:lnTo>
                  <a:pt x="119062" y="631032"/>
                </a:lnTo>
                <a:lnTo>
                  <a:pt x="85725" y="583407"/>
                </a:lnTo>
                <a:lnTo>
                  <a:pt x="57150" y="533400"/>
                </a:lnTo>
                <a:lnTo>
                  <a:pt x="28575" y="478632"/>
                </a:lnTo>
                <a:lnTo>
                  <a:pt x="4762" y="421482"/>
                </a:lnTo>
                <a:lnTo>
                  <a:pt x="0" y="402432"/>
                </a:lnTo>
                <a:lnTo>
                  <a:pt x="0" y="392907"/>
                </a:lnTo>
                <a:lnTo>
                  <a:pt x="2381" y="385763"/>
                </a:lnTo>
                <a:lnTo>
                  <a:pt x="7143" y="378619"/>
                </a:lnTo>
                <a:lnTo>
                  <a:pt x="16668" y="376238"/>
                </a:lnTo>
                <a:lnTo>
                  <a:pt x="28575" y="378619"/>
                </a:lnTo>
                <a:lnTo>
                  <a:pt x="57150" y="392907"/>
                </a:lnTo>
                <a:lnTo>
                  <a:pt x="90487" y="414338"/>
                </a:lnTo>
                <a:lnTo>
                  <a:pt x="138112" y="438150"/>
                </a:lnTo>
                <a:lnTo>
                  <a:pt x="169068" y="447675"/>
                </a:lnTo>
                <a:lnTo>
                  <a:pt x="219075" y="457200"/>
                </a:lnTo>
                <a:lnTo>
                  <a:pt x="250031" y="459582"/>
                </a:lnTo>
                <a:lnTo>
                  <a:pt x="269081" y="459582"/>
                </a:lnTo>
                <a:lnTo>
                  <a:pt x="361950" y="438150"/>
                </a:lnTo>
                <a:lnTo>
                  <a:pt x="552450" y="397669"/>
                </a:lnTo>
                <a:lnTo>
                  <a:pt x="790575" y="345282"/>
                </a:lnTo>
                <a:lnTo>
                  <a:pt x="964406" y="290513"/>
                </a:lnTo>
                <a:lnTo>
                  <a:pt x="1183481" y="230982"/>
                </a:lnTo>
                <a:lnTo>
                  <a:pt x="1485900" y="152400"/>
                </a:lnTo>
                <a:lnTo>
                  <a:pt x="1685925" y="100013"/>
                </a:lnTo>
                <a:lnTo>
                  <a:pt x="1905000" y="42863"/>
                </a:lnTo>
                <a:lnTo>
                  <a:pt x="2055018" y="0"/>
                </a:lnTo>
                <a:lnTo>
                  <a:pt x="2055018" y="71438"/>
                </a:lnTo>
                <a:lnTo>
                  <a:pt x="1885950" y="164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DE05133C-6BAB-4E29-A25A-332F10F2233E}"/>
              </a:ext>
            </a:extLst>
          </p:cNvPr>
          <p:cNvSpPr/>
          <p:nvPr/>
        </p:nvSpPr>
        <p:spPr>
          <a:xfrm>
            <a:off x="4432300" y="1825625"/>
            <a:ext cx="358775" cy="2185988"/>
          </a:xfrm>
          <a:custGeom>
            <a:avLst/>
            <a:gdLst>
              <a:gd name="connsiteX0" fmla="*/ 67317 w 359028"/>
              <a:gd name="connsiteY0" fmla="*/ 877936 h 2185023"/>
              <a:gd name="connsiteX1" fmla="*/ 67317 w 359028"/>
              <a:gd name="connsiteY1" fmla="*/ 653544 h 2185023"/>
              <a:gd name="connsiteX2" fmla="*/ 67317 w 359028"/>
              <a:gd name="connsiteY2" fmla="*/ 353418 h 2185023"/>
              <a:gd name="connsiteX3" fmla="*/ 67317 w 359028"/>
              <a:gd name="connsiteY3" fmla="*/ 274881 h 2185023"/>
              <a:gd name="connsiteX4" fmla="*/ 64512 w 359028"/>
              <a:gd name="connsiteY4" fmla="*/ 230003 h 2185023"/>
              <a:gd name="connsiteX5" fmla="*/ 58903 w 359028"/>
              <a:gd name="connsiteY5" fmla="*/ 179514 h 2185023"/>
              <a:gd name="connsiteX6" fmla="*/ 53293 w 359028"/>
              <a:gd name="connsiteY6" fmla="*/ 145855 h 2185023"/>
              <a:gd name="connsiteX7" fmla="*/ 39268 w 359028"/>
              <a:gd name="connsiteY7" fmla="*/ 98172 h 2185023"/>
              <a:gd name="connsiteX8" fmla="*/ 0 w 359028"/>
              <a:gd name="connsiteY8" fmla="*/ 16830 h 2185023"/>
              <a:gd name="connsiteX9" fmla="*/ 126220 w 359028"/>
              <a:gd name="connsiteY9" fmla="*/ 0 h 2185023"/>
              <a:gd name="connsiteX10" fmla="*/ 196343 w 359028"/>
              <a:gd name="connsiteY10" fmla="*/ 64513 h 2185023"/>
              <a:gd name="connsiteX11" fmla="*/ 252441 w 359028"/>
              <a:gd name="connsiteY11" fmla="*/ 120611 h 2185023"/>
              <a:gd name="connsiteX12" fmla="*/ 297320 w 359028"/>
              <a:gd name="connsiteY12" fmla="*/ 171099 h 2185023"/>
              <a:gd name="connsiteX13" fmla="*/ 325369 w 359028"/>
              <a:gd name="connsiteY13" fmla="*/ 210368 h 2185023"/>
              <a:gd name="connsiteX14" fmla="*/ 350613 w 359028"/>
              <a:gd name="connsiteY14" fmla="*/ 255247 h 2185023"/>
              <a:gd name="connsiteX15" fmla="*/ 359028 w 359028"/>
              <a:gd name="connsiteY15" fmla="*/ 280491 h 2185023"/>
              <a:gd name="connsiteX16" fmla="*/ 353418 w 359028"/>
              <a:gd name="connsiteY16" fmla="*/ 319760 h 2185023"/>
              <a:gd name="connsiteX17" fmla="*/ 336589 w 359028"/>
              <a:gd name="connsiteY17" fmla="*/ 440371 h 2185023"/>
              <a:gd name="connsiteX18" fmla="*/ 319759 w 359028"/>
              <a:gd name="connsiteY18" fmla="*/ 589031 h 2185023"/>
              <a:gd name="connsiteX19" fmla="*/ 305735 w 359028"/>
              <a:gd name="connsiteY19" fmla="*/ 748911 h 2185023"/>
              <a:gd name="connsiteX20" fmla="*/ 294515 w 359028"/>
              <a:gd name="connsiteY20" fmla="*/ 1051841 h 2185023"/>
              <a:gd name="connsiteX21" fmla="*/ 291710 w 359028"/>
              <a:gd name="connsiteY21" fmla="*/ 1326722 h 2185023"/>
              <a:gd name="connsiteX22" fmla="*/ 291710 w 359028"/>
              <a:gd name="connsiteY22" fmla="*/ 1590383 h 2185023"/>
              <a:gd name="connsiteX23" fmla="*/ 291710 w 359028"/>
              <a:gd name="connsiteY23" fmla="*/ 1783922 h 2185023"/>
              <a:gd name="connsiteX24" fmla="*/ 288905 w 359028"/>
              <a:gd name="connsiteY24" fmla="*/ 1851239 h 2185023"/>
              <a:gd name="connsiteX25" fmla="*/ 283295 w 359028"/>
              <a:gd name="connsiteY25" fmla="*/ 1915752 h 2185023"/>
              <a:gd name="connsiteX26" fmla="*/ 272076 w 359028"/>
              <a:gd name="connsiteY26" fmla="*/ 1969045 h 2185023"/>
              <a:gd name="connsiteX27" fmla="*/ 258051 w 359028"/>
              <a:gd name="connsiteY27" fmla="*/ 2030753 h 2185023"/>
              <a:gd name="connsiteX28" fmla="*/ 235612 w 359028"/>
              <a:gd name="connsiteY28" fmla="*/ 2092461 h 2185023"/>
              <a:gd name="connsiteX29" fmla="*/ 210368 w 359028"/>
              <a:gd name="connsiteY29" fmla="*/ 2140145 h 2185023"/>
              <a:gd name="connsiteX30" fmla="*/ 187928 w 359028"/>
              <a:gd name="connsiteY30" fmla="*/ 2170999 h 2185023"/>
              <a:gd name="connsiteX31" fmla="*/ 165489 w 359028"/>
              <a:gd name="connsiteY31" fmla="*/ 2185023 h 2185023"/>
              <a:gd name="connsiteX32" fmla="*/ 148660 w 359028"/>
              <a:gd name="connsiteY32" fmla="*/ 2185023 h 2185023"/>
              <a:gd name="connsiteX33" fmla="*/ 123416 w 359028"/>
              <a:gd name="connsiteY33" fmla="*/ 2165389 h 2185023"/>
              <a:gd name="connsiteX34" fmla="*/ 100976 w 359028"/>
              <a:gd name="connsiteY34" fmla="*/ 2137340 h 2185023"/>
              <a:gd name="connsiteX35" fmla="*/ 81342 w 359028"/>
              <a:gd name="connsiteY35" fmla="*/ 2092461 h 2185023"/>
              <a:gd name="connsiteX36" fmla="*/ 70122 w 359028"/>
              <a:gd name="connsiteY36" fmla="*/ 2047583 h 2185023"/>
              <a:gd name="connsiteX37" fmla="*/ 67317 w 359028"/>
              <a:gd name="connsiteY37" fmla="*/ 1971850 h 2185023"/>
              <a:gd name="connsiteX38" fmla="*/ 67317 w 359028"/>
              <a:gd name="connsiteY38" fmla="*/ 1828800 h 2185023"/>
              <a:gd name="connsiteX39" fmla="*/ 67317 w 359028"/>
              <a:gd name="connsiteY39" fmla="*/ 1548309 h 2185023"/>
              <a:gd name="connsiteX40" fmla="*/ 67317 w 359028"/>
              <a:gd name="connsiteY40" fmla="*/ 1256599 h 2185023"/>
              <a:gd name="connsiteX41" fmla="*/ 67317 w 359028"/>
              <a:gd name="connsiteY41" fmla="*/ 877936 h 2185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9028" h="2185023">
                <a:moveTo>
                  <a:pt x="67317" y="877936"/>
                </a:moveTo>
                <a:lnTo>
                  <a:pt x="67317" y="653544"/>
                </a:lnTo>
                <a:lnTo>
                  <a:pt x="67317" y="353418"/>
                </a:lnTo>
                <a:lnTo>
                  <a:pt x="67317" y="274881"/>
                </a:lnTo>
                <a:lnTo>
                  <a:pt x="64512" y="230003"/>
                </a:lnTo>
                <a:lnTo>
                  <a:pt x="58903" y="179514"/>
                </a:lnTo>
                <a:lnTo>
                  <a:pt x="53293" y="145855"/>
                </a:lnTo>
                <a:lnTo>
                  <a:pt x="39268" y="98172"/>
                </a:lnTo>
                <a:lnTo>
                  <a:pt x="0" y="16830"/>
                </a:lnTo>
                <a:lnTo>
                  <a:pt x="126220" y="0"/>
                </a:lnTo>
                <a:lnTo>
                  <a:pt x="196343" y="64513"/>
                </a:lnTo>
                <a:lnTo>
                  <a:pt x="252441" y="120611"/>
                </a:lnTo>
                <a:lnTo>
                  <a:pt x="297320" y="171099"/>
                </a:lnTo>
                <a:lnTo>
                  <a:pt x="325369" y="210368"/>
                </a:lnTo>
                <a:lnTo>
                  <a:pt x="350613" y="255247"/>
                </a:lnTo>
                <a:lnTo>
                  <a:pt x="359028" y="280491"/>
                </a:lnTo>
                <a:lnTo>
                  <a:pt x="353418" y="319760"/>
                </a:lnTo>
                <a:lnTo>
                  <a:pt x="336589" y="440371"/>
                </a:lnTo>
                <a:lnTo>
                  <a:pt x="319759" y="589031"/>
                </a:lnTo>
                <a:lnTo>
                  <a:pt x="305735" y="748911"/>
                </a:lnTo>
                <a:lnTo>
                  <a:pt x="294515" y="1051841"/>
                </a:lnTo>
                <a:lnTo>
                  <a:pt x="291710" y="1326722"/>
                </a:lnTo>
                <a:lnTo>
                  <a:pt x="291710" y="1590383"/>
                </a:lnTo>
                <a:lnTo>
                  <a:pt x="291710" y="1783922"/>
                </a:lnTo>
                <a:lnTo>
                  <a:pt x="288905" y="1851239"/>
                </a:lnTo>
                <a:lnTo>
                  <a:pt x="283295" y="1915752"/>
                </a:lnTo>
                <a:lnTo>
                  <a:pt x="272076" y="1969045"/>
                </a:lnTo>
                <a:lnTo>
                  <a:pt x="258051" y="2030753"/>
                </a:lnTo>
                <a:lnTo>
                  <a:pt x="235612" y="2092461"/>
                </a:lnTo>
                <a:lnTo>
                  <a:pt x="210368" y="2140145"/>
                </a:lnTo>
                <a:lnTo>
                  <a:pt x="187928" y="2170999"/>
                </a:lnTo>
                <a:lnTo>
                  <a:pt x="165489" y="2185023"/>
                </a:lnTo>
                <a:lnTo>
                  <a:pt x="148660" y="2185023"/>
                </a:lnTo>
                <a:lnTo>
                  <a:pt x="123416" y="2165389"/>
                </a:lnTo>
                <a:lnTo>
                  <a:pt x="100976" y="2137340"/>
                </a:lnTo>
                <a:lnTo>
                  <a:pt x="81342" y="2092461"/>
                </a:lnTo>
                <a:lnTo>
                  <a:pt x="70122" y="2047583"/>
                </a:lnTo>
                <a:lnTo>
                  <a:pt x="67317" y="1971850"/>
                </a:lnTo>
                <a:lnTo>
                  <a:pt x="67317" y="1828800"/>
                </a:lnTo>
                <a:lnTo>
                  <a:pt x="67317" y="1548309"/>
                </a:lnTo>
                <a:lnTo>
                  <a:pt x="67317" y="1256599"/>
                </a:lnTo>
                <a:lnTo>
                  <a:pt x="67317" y="87793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992277DC-FD04-41F2-AE78-ACCE466FE682}"/>
              </a:ext>
            </a:extLst>
          </p:cNvPr>
          <p:cNvSpPr/>
          <p:nvPr/>
        </p:nvSpPr>
        <p:spPr>
          <a:xfrm>
            <a:off x="5141913" y="2379663"/>
            <a:ext cx="558800" cy="1162050"/>
          </a:xfrm>
          <a:custGeom>
            <a:avLst/>
            <a:gdLst>
              <a:gd name="connsiteX0" fmla="*/ 473869 w 559594"/>
              <a:gd name="connsiteY0" fmla="*/ 521494 h 1162050"/>
              <a:gd name="connsiteX1" fmla="*/ 447675 w 559594"/>
              <a:gd name="connsiteY1" fmla="*/ 366712 h 1162050"/>
              <a:gd name="connsiteX2" fmla="*/ 426244 w 559594"/>
              <a:gd name="connsiteY2" fmla="*/ 247650 h 1162050"/>
              <a:gd name="connsiteX3" fmla="*/ 314325 w 559594"/>
              <a:gd name="connsiteY3" fmla="*/ 90487 h 1162050"/>
              <a:gd name="connsiteX4" fmla="*/ 276225 w 559594"/>
              <a:gd name="connsiteY4" fmla="*/ 69056 h 1162050"/>
              <a:gd name="connsiteX5" fmla="*/ 223837 w 559594"/>
              <a:gd name="connsiteY5" fmla="*/ 47625 h 1162050"/>
              <a:gd name="connsiteX6" fmla="*/ 185737 w 559594"/>
              <a:gd name="connsiteY6" fmla="*/ 33337 h 1162050"/>
              <a:gd name="connsiteX7" fmla="*/ 128587 w 559594"/>
              <a:gd name="connsiteY7" fmla="*/ 16669 h 1162050"/>
              <a:gd name="connsiteX8" fmla="*/ 88106 w 559594"/>
              <a:gd name="connsiteY8" fmla="*/ 7144 h 1162050"/>
              <a:gd name="connsiteX9" fmla="*/ 50006 w 559594"/>
              <a:gd name="connsiteY9" fmla="*/ 0 h 1162050"/>
              <a:gd name="connsiteX10" fmla="*/ 30956 w 559594"/>
              <a:gd name="connsiteY10" fmla="*/ 0 h 1162050"/>
              <a:gd name="connsiteX11" fmla="*/ 14287 w 559594"/>
              <a:gd name="connsiteY11" fmla="*/ 4762 h 1162050"/>
              <a:gd name="connsiteX12" fmla="*/ 2381 w 559594"/>
              <a:gd name="connsiteY12" fmla="*/ 14287 h 1162050"/>
              <a:gd name="connsiteX13" fmla="*/ 0 w 559594"/>
              <a:gd name="connsiteY13" fmla="*/ 28575 h 1162050"/>
              <a:gd name="connsiteX14" fmla="*/ 7144 w 559594"/>
              <a:gd name="connsiteY14" fmla="*/ 45244 h 1162050"/>
              <a:gd name="connsiteX15" fmla="*/ 33337 w 559594"/>
              <a:gd name="connsiteY15" fmla="*/ 71437 h 1162050"/>
              <a:gd name="connsiteX16" fmla="*/ 80962 w 559594"/>
              <a:gd name="connsiteY16" fmla="*/ 123825 h 1162050"/>
              <a:gd name="connsiteX17" fmla="*/ 126206 w 559594"/>
              <a:gd name="connsiteY17" fmla="*/ 183356 h 1162050"/>
              <a:gd name="connsiteX18" fmla="*/ 154781 w 559594"/>
              <a:gd name="connsiteY18" fmla="*/ 230981 h 1162050"/>
              <a:gd name="connsiteX19" fmla="*/ 180975 w 559594"/>
              <a:gd name="connsiteY19" fmla="*/ 280987 h 1162050"/>
              <a:gd name="connsiteX20" fmla="*/ 200025 w 559594"/>
              <a:gd name="connsiteY20" fmla="*/ 323850 h 1162050"/>
              <a:gd name="connsiteX21" fmla="*/ 242887 w 559594"/>
              <a:gd name="connsiteY21" fmla="*/ 490537 h 1162050"/>
              <a:gd name="connsiteX22" fmla="*/ 283369 w 559594"/>
              <a:gd name="connsiteY22" fmla="*/ 704850 h 1162050"/>
              <a:gd name="connsiteX23" fmla="*/ 302419 w 559594"/>
              <a:gd name="connsiteY23" fmla="*/ 812006 h 1162050"/>
              <a:gd name="connsiteX24" fmla="*/ 316706 w 559594"/>
              <a:gd name="connsiteY24" fmla="*/ 895350 h 1162050"/>
              <a:gd name="connsiteX25" fmla="*/ 311944 w 559594"/>
              <a:gd name="connsiteY25" fmla="*/ 931069 h 1162050"/>
              <a:gd name="connsiteX26" fmla="*/ 309562 w 559594"/>
              <a:gd name="connsiteY26" fmla="*/ 966787 h 1162050"/>
              <a:gd name="connsiteX27" fmla="*/ 314325 w 559594"/>
              <a:gd name="connsiteY27" fmla="*/ 1004887 h 1162050"/>
              <a:gd name="connsiteX28" fmla="*/ 328612 w 559594"/>
              <a:gd name="connsiteY28" fmla="*/ 1042987 h 1162050"/>
              <a:gd name="connsiteX29" fmla="*/ 347662 w 559594"/>
              <a:gd name="connsiteY29" fmla="*/ 1076325 h 1162050"/>
              <a:gd name="connsiteX30" fmla="*/ 366712 w 559594"/>
              <a:gd name="connsiteY30" fmla="*/ 1100137 h 1162050"/>
              <a:gd name="connsiteX31" fmla="*/ 409575 w 559594"/>
              <a:gd name="connsiteY31" fmla="*/ 1135856 h 1162050"/>
              <a:gd name="connsiteX32" fmla="*/ 452437 w 559594"/>
              <a:gd name="connsiteY32" fmla="*/ 1159669 h 1162050"/>
              <a:gd name="connsiteX33" fmla="*/ 473869 w 559594"/>
              <a:gd name="connsiteY33" fmla="*/ 1162050 h 1162050"/>
              <a:gd name="connsiteX34" fmla="*/ 488156 w 559594"/>
              <a:gd name="connsiteY34" fmla="*/ 1162050 h 1162050"/>
              <a:gd name="connsiteX35" fmla="*/ 502444 w 559594"/>
              <a:gd name="connsiteY35" fmla="*/ 1154906 h 1162050"/>
              <a:gd name="connsiteX36" fmla="*/ 521494 w 559594"/>
              <a:gd name="connsiteY36" fmla="*/ 1135856 h 1162050"/>
              <a:gd name="connsiteX37" fmla="*/ 559594 w 559594"/>
              <a:gd name="connsiteY37" fmla="*/ 1081087 h 1162050"/>
              <a:gd name="connsiteX38" fmla="*/ 542925 w 559594"/>
              <a:gd name="connsiteY38" fmla="*/ 895350 h 1162050"/>
              <a:gd name="connsiteX39" fmla="*/ 516731 w 559594"/>
              <a:gd name="connsiteY39" fmla="*/ 754856 h 1162050"/>
              <a:gd name="connsiteX40" fmla="*/ 473869 w 559594"/>
              <a:gd name="connsiteY40" fmla="*/ 521494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59594" h="1162050">
                <a:moveTo>
                  <a:pt x="473869" y="521494"/>
                </a:moveTo>
                <a:lnTo>
                  <a:pt x="447675" y="366712"/>
                </a:lnTo>
                <a:lnTo>
                  <a:pt x="426244" y="247650"/>
                </a:lnTo>
                <a:lnTo>
                  <a:pt x="314325" y="90487"/>
                </a:lnTo>
                <a:lnTo>
                  <a:pt x="276225" y="69056"/>
                </a:lnTo>
                <a:lnTo>
                  <a:pt x="223837" y="47625"/>
                </a:lnTo>
                <a:lnTo>
                  <a:pt x="185737" y="33337"/>
                </a:lnTo>
                <a:lnTo>
                  <a:pt x="128587" y="16669"/>
                </a:lnTo>
                <a:lnTo>
                  <a:pt x="88106" y="7144"/>
                </a:lnTo>
                <a:lnTo>
                  <a:pt x="50006" y="0"/>
                </a:lnTo>
                <a:lnTo>
                  <a:pt x="30956" y="0"/>
                </a:lnTo>
                <a:lnTo>
                  <a:pt x="14287" y="4762"/>
                </a:lnTo>
                <a:lnTo>
                  <a:pt x="2381" y="14287"/>
                </a:lnTo>
                <a:lnTo>
                  <a:pt x="0" y="28575"/>
                </a:lnTo>
                <a:lnTo>
                  <a:pt x="7144" y="45244"/>
                </a:lnTo>
                <a:lnTo>
                  <a:pt x="33337" y="71437"/>
                </a:lnTo>
                <a:lnTo>
                  <a:pt x="80962" y="123825"/>
                </a:lnTo>
                <a:lnTo>
                  <a:pt x="126206" y="183356"/>
                </a:lnTo>
                <a:lnTo>
                  <a:pt x="154781" y="230981"/>
                </a:lnTo>
                <a:lnTo>
                  <a:pt x="180975" y="280987"/>
                </a:lnTo>
                <a:lnTo>
                  <a:pt x="200025" y="323850"/>
                </a:lnTo>
                <a:lnTo>
                  <a:pt x="242887" y="490537"/>
                </a:lnTo>
                <a:lnTo>
                  <a:pt x="283369" y="704850"/>
                </a:lnTo>
                <a:lnTo>
                  <a:pt x="302419" y="812006"/>
                </a:lnTo>
                <a:lnTo>
                  <a:pt x="316706" y="895350"/>
                </a:lnTo>
                <a:lnTo>
                  <a:pt x="311944" y="931069"/>
                </a:lnTo>
                <a:lnTo>
                  <a:pt x="309562" y="966787"/>
                </a:lnTo>
                <a:lnTo>
                  <a:pt x="314325" y="1004887"/>
                </a:lnTo>
                <a:lnTo>
                  <a:pt x="328612" y="1042987"/>
                </a:lnTo>
                <a:lnTo>
                  <a:pt x="347662" y="1076325"/>
                </a:lnTo>
                <a:lnTo>
                  <a:pt x="366712" y="1100137"/>
                </a:lnTo>
                <a:lnTo>
                  <a:pt x="409575" y="1135856"/>
                </a:lnTo>
                <a:lnTo>
                  <a:pt x="452437" y="1159669"/>
                </a:lnTo>
                <a:lnTo>
                  <a:pt x="473869" y="1162050"/>
                </a:lnTo>
                <a:lnTo>
                  <a:pt x="488156" y="1162050"/>
                </a:lnTo>
                <a:lnTo>
                  <a:pt x="502444" y="1154906"/>
                </a:lnTo>
                <a:lnTo>
                  <a:pt x="521494" y="1135856"/>
                </a:lnTo>
                <a:lnTo>
                  <a:pt x="559594" y="1081087"/>
                </a:lnTo>
                <a:lnTo>
                  <a:pt x="542925" y="895350"/>
                </a:lnTo>
                <a:lnTo>
                  <a:pt x="516731" y="754856"/>
                </a:lnTo>
                <a:lnTo>
                  <a:pt x="473869" y="521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C112B3D-C0A4-4630-B9A6-682973FBF69E}"/>
              </a:ext>
            </a:extLst>
          </p:cNvPr>
          <p:cNvSpPr/>
          <p:nvPr/>
        </p:nvSpPr>
        <p:spPr>
          <a:xfrm>
            <a:off x="5402263" y="2257425"/>
            <a:ext cx="1698625" cy="1238250"/>
          </a:xfrm>
          <a:custGeom>
            <a:avLst/>
            <a:gdLst>
              <a:gd name="connsiteX0" fmla="*/ 928688 w 1697832"/>
              <a:gd name="connsiteY0" fmla="*/ 83344 h 1238250"/>
              <a:gd name="connsiteX1" fmla="*/ 704850 w 1697832"/>
              <a:gd name="connsiteY1" fmla="*/ 114300 h 1238250"/>
              <a:gd name="connsiteX2" fmla="*/ 526257 w 1697832"/>
              <a:gd name="connsiteY2" fmla="*/ 140494 h 1238250"/>
              <a:gd name="connsiteX3" fmla="*/ 352425 w 1697832"/>
              <a:gd name="connsiteY3" fmla="*/ 166688 h 1238250"/>
              <a:gd name="connsiteX4" fmla="*/ 214313 w 1697832"/>
              <a:gd name="connsiteY4" fmla="*/ 188119 h 1238250"/>
              <a:gd name="connsiteX5" fmla="*/ 0 w 1697832"/>
              <a:gd name="connsiteY5" fmla="*/ 219075 h 1238250"/>
              <a:gd name="connsiteX6" fmla="*/ 104775 w 1697832"/>
              <a:gd name="connsiteY6" fmla="*/ 404813 h 1238250"/>
              <a:gd name="connsiteX7" fmla="*/ 247650 w 1697832"/>
              <a:gd name="connsiteY7" fmla="*/ 369094 h 1238250"/>
              <a:gd name="connsiteX8" fmla="*/ 392907 w 1697832"/>
              <a:gd name="connsiteY8" fmla="*/ 333375 h 1238250"/>
              <a:gd name="connsiteX9" fmla="*/ 507207 w 1697832"/>
              <a:gd name="connsiteY9" fmla="*/ 304800 h 1238250"/>
              <a:gd name="connsiteX10" fmla="*/ 647700 w 1697832"/>
              <a:gd name="connsiteY10" fmla="*/ 273844 h 1238250"/>
              <a:gd name="connsiteX11" fmla="*/ 795338 w 1697832"/>
              <a:gd name="connsiteY11" fmla="*/ 247650 h 1238250"/>
              <a:gd name="connsiteX12" fmla="*/ 897732 w 1697832"/>
              <a:gd name="connsiteY12" fmla="*/ 233363 h 1238250"/>
              <a:gd name="connsiteX13" fmla="*/ 988219 w 1697832"/>
              <a:gd name="connsiteY13" fmla="*/ 223838 h 1238250"/>
              <a:gd name="connsiteX14" fmla="*/ 1100138 w 1697832"/>
              <a:gd name="connsiteY14" fmla="*/ 216694 h 1238250"/>
              <a:gd name="connsiteX15" fmla="*/ 1183482 w 1697832"/>
              <a:gd name="connsiteY15" fmla="*/ 214313 h 1238250"/>
              <a:gd name="connsiteX16" fmla="*/ 1245394 w 1697832"/>
              <a:gd name="connsiteY16" fmla="*/ 211931 h 1238250"/>
              <a:gd name="connsiteX17" fmla="*/ 1269207 w 1697832"/>
              <a:gd name="connsiteY17" fmla="*/ 214313 h 1238250"/>
              <a:gd name="connsiteX18" fmla="*/ 1290638 w 1697832"/>
              <a:gd name="connsiteY18" fmla="*/ 219075 h 1238250"/>
              <a:gd name="connsiteX19" fmla="*/ 1309688 w 1697832"/>
              <a:gd name="connsiteY19" fmla="*/ 228600 h 1238250"/>
              <a:gd name="connsiteX20" fmla="*/ 1321594 w 1697832"/>
              <a:gd name="connsiteY20" fmla="*/ 242888 h 1238250"/>
              <a:gd name="connsiteX21" fmla="*/ 1328738 w 1697832"/>
              <a:gd name="connsiteY21" fmla="*/ 257175 h 1238250"/>
              <a:gd name="connsiteX22" fmla="*/ 1333500 w 1697832"/>
              <a:gd name="connsiteY22" fmla="*/ 283369 h 1238250"/>
              <a:gd name="connsiteX23" fmla="*/ 1323975 w 1697832"/>
              <a:gd name="connsiteY23" fmla="*/ 359569 h 1238250"/>
              <a:gd name="connsiteX24" fmla="*/ 1295400 w 1697832"/>
              <a:gd name="connsiteY24" fmla="*/ 540544 h 1238250"/>
              <a:gd name="connsiteX25" fmla="*/ 1257300 w 1697832"/>
              <a:gd name="connsiteY25" fmla="*/ 812006 h 1238250"/>
              <a:gd name="connsiteX26" fmla="*/ 1235869 w 1697832"/>
              <a:gd name="connsiteY26" fmla="*/ 952500 h 1238250"/>
              <a:gd name="connsiteX27" fmla="*/ 1181100 w 1697832"/>
              <a:gd name="connsiteY27" fmla="*/ 1109663 h 1238250"/>
              <a:gd name="connsiteX28" fmla="*/ 1176338 w 1697832"/>
              <a:gd name="connsiteY28" fmla="*/ 1138238 h 1238250"/>
              <a:gd name="connsiteX29" fmla="*/ 1178719 w 1697832"/>
              <a:gd name="connsiteY29" fmla="*/ 1162050 h 1238250"/>
              <a:gd name="connsiteX30" fmla="*/ 1188244 w 1697832"/>
              <a:gd name="connsiteY30" fmla="*/ 1190625 h 1238250"/>
              <a:gd name="connsiteX31" fmla="*/ 1200150 w 1697832"/>
              <a:gd name="connsiteY31" fmla="*/ 1207294 h 1238250"/>
              <a:gd name="connsiteX32" fmla="*/ 1226344 w 1697832"/>
              <a:gd name="connsiteY32" fmla="*/ 1223963 h 1238250"/>
              <a:gd name="connsiteX33" fmla="*/ 1257300 w 1697832"/>
              <a:gd name="connsiteY33" fmla="*/ 1235869 h 1238250"/>
              <a:gd name="connsiteX34" fmla="*/ 1266825 w 1697832"/>
              <a:gd name="connsiteY34" fmla="*/ 1238250 h 1238250"/>
              <a:gd name="connsiteX35" fmla="*/ 1297782 w 1697832"/>
              <a:gd name="connsiteY35" fmla="*/ 1233488 h 1238250"/>
              <a:gd name="connsiteX36" fmla="*/ 1323975 w 1697832"/>
              <a:gd name="connsiteY36" fmla="*/ 1226344 h 1238250"/>
              <a:gd name="connsiteX37" fmla="*/ 1345407 w 1697832"/>
              <a:gd name="connsiteY37" fmla="*/ 1214438 h 1238250"/>
              <a:gd name="connsiteX38" fmla="*/ 1359694 w 1697832"/>
              <a:gd name="connsiteY38" fmla="*/ 1197769 h 1238250"/>
              <a:gd name="connsiteX39" fmla="*/ 1366838 w 1697832"/>
              <a:gd name="connsiteY39" fmla="*/ 1181100 h 1238250"/>
              <a:gd name="connsiteX40" fmla="*/ 1388269 w 1697832"/>
              <a:gd name="connsiteY40" fmla="*/ 1126331 h 1238250"/>
              <a:gd name="connsiteX41" fmla="*/ 1416844 w 1697832"/>
              <a:gd name="connsiteY41" fmla="*/ 1023938 h 1238250"/>
              <a:gd name="connsiteX42" fmla="*/ 1454944 w 1697832"/>
              <a:gd name="connsiteY42" fmla="*/ 895350 h 1238250"/>
              <a:gd name="connsiteX43" fmla="*/ 1500188 w 1697832"/>
              <a:gd name="connsiteY43" fmla="*/ 745331 h 1238250"/>
              <a:gd name="connsiteX44" fmla="*/ 1562100 w 1697832"/>
              <a:gd name="connsiteY44" fmla="*/ 533400 h 1238250"/>
              <a:gd name="connsiteX45" fmla="*/ 1588294 w 1697832"/>
              <a:gd name="connsiteY45" fmla="*/ 435769 h 1238250"/>
              <a:gd name="connsiteX46" fmla="*/ 1595438 w 1697832"/>
              <a:gd name="connsiteY46" fmla="*/ 416719 h 1238250"/>
              <a:gd name="connsiteX47" fmla="*/ 1595438 w 1697832"/>
              <a:gd name="connsiteY47" fmla="*/ 414338 h 1238250"/>
              <a:gd name="connsiteX48" fmla="*/ 1616869 w 1697832"/>
              <a:gd name="connsiteY48" fmla="*/ 395288 h 1238250"/>
              <a:gd name="connsiteX49" fmla="*/ 1640682 w 1697832"/>
              <a:gd name="connsiteY49" fmla="*/ 373856 h 1238250"/>
              <a:gd name="connsiteX50" fmla="*/ 1664494 w 1697832"/>
              <a:gd name="connsiteY50" fmla="*/ 347663 h 1238250"/>
              <a:gd name="connsiteX51" fmla="*/ 1681163 w 1697832"/>
              <a:gd name="connsiteY51" fmla="*/ 326231 h 1238250"/>
              <a:gd name="connsiteX52" fmla="*/ 1693069 w 1697832"/>
              <a:gd name="connsiteY52" fmla="*/ 302419 h 1238250"/>
              <a:gd name="connsiteX53" fmla="*/ 1697832 w 1697832"/>
              <a:gd name="connsiteY53" fmla="*/ 280988 h 1238250"/>
              <a:gd name="connsiteX54" fmla="*/ 1697832 w 1697832"/>
              <a:gd name="connsiteY54" fmla="*/ 271463 h 1238250"/>
              <a:gd name="connsiteX55" fmla="*/ 1697832 w 1697832"/>
              <a:gd name="connsiteY55" fmla="*/ 259556 h 1238250"/>
              <a:gd name="connsiteX56" fmla="*/ 1695450 w 1697832"/>
              <a:gd name="connsiteY56" fmla="*/ 242888 h 1238250"/>
              <a:gd name="connsiteX57" fmla="*/ 1676400 w 1697832"/>
              <a:gd name="connsiteY57" fmla="*/ 214313 h 1238250"/>
              <a:gd name="connsiteX58" fmla="*/ 1621632 w 1697832"/>
              <a:gd name="connsiteY58" fmla="*/ 157163 h 1238250"/>
              <a:gd name="connsiteX59" fmla="*/ 1543050 w 1697832"/>
              <a:gd name="connsiteY59" fmla="*/ 80963 h 1238250"/>
              <a:gd name="connsiteX60" fmla="*/ 1478757 w 1697832"/>
              <a:gd name="connsiteY60" fmla="*/ 23813 h 1238250"/>
              <a:gd name="connsiteX61" fmla="*/ 1454944 w 1697832"/>
              <a:gd name="connsiteY61" fmla="*/ 7144 h 1238250"/>
              <a:gd name="connsiteX62" fmla="*/ 1438275 w 1697832"/>
              <a:gd name="connsiteY62" fmla="*/ 2381 h 1238250"/>
              <a:gd name="connsiteX63" fmla="*/ 1419225 w 1697832"/>
              <a:gd name="connsiteY63" fmla="*/ 0 h 1238250"/>
              <a:gd name="connsiteX64" fmla="*/ 1402557 w 1697832"/>
              <a:gd name="connsiteY64" fmla="*/ 7144 h 1238250"/>
              <a:gd name="connsiteX65" fmla="*/ 1393032 w 1697832"/>
              <a:gd name="connsiteY65" fmla="*/ 16669 h 1238250"/>
              <a:gd name="connsiteX66" fmla="*/ 1369219 w 1697832"/>
              <a:gd name="connsiteY66" fmla="*/ 26194 h 1238250"/>
              <a:gd name="connsiteX67" fmla="*/ 1307307 w 1697832"/>
              <a:gd name="connsiteY67" fmla="*/ 33338 h 1238250"/>
              <a:gd name="connsiteX68" fmla="*/ 1202532 w 1697832"/>
              <a:gd name="connsiteY68" fmla="*/ 45244 h 1238250"/>
              <a:gd name="connsiteX69" fmla="*/ 928688 w 1697832"/>
              <a:gd name="connsiteY69" fmla="*/ 83344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97832" h="1238250">
                <a:moveTo>
                  <a:pt x="928688" y="83344"/>
                </a:moveTo>
                <a:lnTo>
                  <a:pt x="704850" y="114300"/>
                </a:lnTo>
                <a:lnTo>
                  <a:pt x="526257" y="140494"/>
                </a:lnTo>
                <a:lnTo>
                  <a:pt x="352425" y="166688"/>
                </a:lnTo>
                <a:lnTo>
                  <a:pt x="214313" y="188119"/>
                </a:lnTo>
                <a:lnTo>
                  <a:pt x="0" y="219075"/>
                </a:lnTo>
                <a:lnTo>
                  <a:pt x="104775" y="404813"/>
                </a:lnTo>
                <a:lnTo>
                  <a:pt x="247650" y="369094"/>
                </a:lnTo>
                <a:lnTo>
                  <a:pt x="392907" y="333375"/>
                </a:lnTo>
                <a:lnTo>
                  <a:pt x="507207" y="304800"/>
                </a:lnTo>
                <a:lnTo>
                  <a:pt x="647700" y="273844"/>
                </a:lnTo>
                <a:lnTo>
                  <a:pt x="795338" y="247650"/>
                </a:lnTo>
                <a:lnTo>
                  <a:pt x="897732" y="233363"/>
                </a:lnTo>
                <a:lnTo>
                  <a:pt x="988219" y="223838"/>
                </a:lnTo>
                <a:lnTo>
                  <a:pt x="1100138" y="216694"/>
                </a:lnTo>
                <a:lnTo>
                  <a:pt x="1183482" y="214313"/>
                </a:lnTo>
                <a:lnTo>
                  <a:pt x="1245394" y="211931"/>
                </a:lnTo>
                <a:lnTo>
                  <a:pt x="1269207" y="214313"/>
                </a:lnTo>
                <a:lnTo>
                  <a:pt x="1290638" y="219075"/>
                </a:lnTo>
                <a:lnTo>
                  <a:pt x="1309688" y="228600"/>
                </a:lnTo>
                <a:lnTo>
                  <a:pt x="1321594" y="242888"/>
                </a:lnTo>
                <a:lnTo>
                  <a:pt x="1328738" y="257175"/>
                </a:lnTo>
                <a:lnTo>
                  <a:pt x="1333500" y="283369"/>
                </a:lnTo>
                <a:lnTo>
                  <a:pt x="1323975" y="359569"/>
                </a:lnTo>
                <a:lnTo>
                  <a:pt x="1295400" y="540544"/>
                </a:lnTo>
                <a:lnTo>
                  <a:pt x="1257300" y="812006"/>
                </a:lnTo>
                <a:lnTo>
                  <a:pt x="1235869" y="952500"/>
                </a:lnTo>
                <a:lnTo>
                  <a:pt x="1181100" y="1109663"/>
                </a:lnTo>
                <a:lnTo>
                  <a:pt x="1176338" y="1138238"/>
                </a:lnTo>
                <a:lnTo>
                  <a:pt x="1178719" y="1162050"/>
                </a:lnTo>
                <a:lnTo>
                  <a:pt x="1188244" y="1190625"/>
                </a:lnTo>
                <a:lnTo>
                  <a:pt x="1200150" y="1207294"/>
                </a:lnTo>
                <a:lnTo>
                  <a:pt x="1226344" y="1223963"/>
                </a:lnTo>
                <a:lnTo>
                  <a:pt x="1257300" y="1235869"/>
                </a:lnTo>
                <a:lnTo>
                  <a:pt x="1266825" y="1238250"/>
                </a:lnTo>
                <a:lnTo>
                  <a:pt x="1297782" y="1233488"/>
                </a:lnTo>
                <a:lnTo>
                  <a:pt x="1323975" y="1226344"/>
                </a:lnTo>
                <a:lnTo>
                  <a:pt x="1345407" y="1214438"/>
                </a:lnTo>
                <a:lnTo>
                  <a:pt x="1359694" y="1197769"/>
                </a:lnTo>
                <a:lnTo>
                  <a:pt x="1366838" y="1181100"/>
                </a:lnTo>
                <a:lnTo>
                  <a:pt x="1388269" y="1126331"/>
                </a:lnTo>
                <a:lnTo>
                  <a:pt x="1416844" y="1023938"/>
                </a:lnTo>
                <a:lnTo>
                  <a:pt x="1454944" y="895350"/>
                </a:lnTo>
                <a:lnTo>
                  <a:pt x="1500188" y="745331"/>
                </a:lnTo>
                <a:lnTo>
                  <a:pt x="1562100" y="533400"/>
                </a:lnTo>
                <a:lnTo>
                  <a:pt x="1588294" y="435769"/>
                </a:lnTo>
                <a:lnTo>
                  <a:pt x="1595438" y="416719"/>
                </a:lnTo>
                <a:lnTo>
                  <a:pt x="1595438" y="414338"/>
                </a:lnTo>
                <a:lnTo>
                  <a:pt x="1616869" y="395288"/>
                </a:lnTo>
                <a:lnTo>
                  <a:pt x="1640682" y="373856"/>
                </a:lnTo>
                <a:lnTo>
                  <a:pt x="1664494" y="347663"/>
                </a:lnTo>
                <a:lnTo>
                  <a:pt x="1681163" y="326231"/>
                </a:lnTo>
                <a:lnTo>
                  <a:pt x="1693069" y="302419"/>
                </a:lnTo>
                <a:lnTo>
                  <a:pt x="1697832" y="280988"/>
                </a:lnTo>
                <a:lnTo>
                  <a:pt x="1697832" y="271463"/>
                </a:lnTo>
                <a:lnTo>
                  <a:pt x="1697832" y="259556"/>
                </a:lnTo>
                <a:lnTo>
                  <a:pt x="1695450" y="242888"/>
                </a:lnTo>
                <a:lnTo>
                  <a:pt x="1676400" y="214313"/>
                </a:lnTo>
                <a:lnTo>
                  <a:pt x="1621632" y="157163"/>
                </a:lnTo>
                <a:lnTo>
                  <a:pt x="1543050" y="80963"/>
                </a:lnTo>
                <a:lnTo>
                  <a:pt x="1478757" y="23813"/>
                </a:lnTo>
                <a:lnTo>
                  <a:pt x="1454944" y="7144"/>
                </a:lnTo>
                <a:lnTo>
                  <a:pt x="1438275" y="2381"/>
                </a:lnTo>
                <a:lnTo>
                  <a:pt x="1419225" y="0"/>
                </a:lnTo>
                <a:lnTo>
                  <a:pt x="1402557" y="7144"/>
                </a:lnTo>
                <a:lnTo>
                  <a:pt x="1393032" y="16669"/>
                </a:lnTo>
                <a:lnTo>
                  <a:pt x="1369219" y="26194"/>
                </a:lnTo>
                <a:lnTo>
                  <a:pt x="1307307" y="33338"/>
                </a:lnTo>
                <a:lnTo>
                  <a:pt x="1202532" y="45244"/>
                </a:lnTo>
                <a:lnTo>
                  <a:pt x="928688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91D932C-D0B5-4EF6-881E-10315D6BB944}"/>
              </a:ext>
            </a:extLst>
          </p:cNvPr>
          <p:cNvSpPr/>
          <p:nvPr/>
        </p:nvSpPr>
        <p:spPr>
          <a:xfrm>
            <a:off x="5610225" y="3182938"/>
            <a:ext cx="1087438" cy="282575"/>
          </a:xfrm>
          <a:custGeom>
            <a:avLst/>
            <a:gdLst>
              <a:gd name="connsiteX0" fmla="*/ 754856 w 1088231"/>
              <a:gd name="connsiteY0" fmla="*/ 204788 h 280988"/>
              <a:gd name="connsiteX1" fmla="*/ 619125 w 1088231"/>
              <a:gd name="connsiteY1" fmla="*/ 211932 h 280988"/>
              <a:gd name="connsiteX2" fmla="*/ 464344 w 1088231"/>
              <a:gd name="connsiteY2" fmla="*/ 223838 h 280988"/>
              <a:gd name="connsiteX3" fmla="*/ 309563 w 1088231"/>
              <a:gd name="connsiteY3" fmla="*/ 240507 h 280988"/>
              <a:gd name="connsiteX4" fmla="*/ 157163 w 1088231"/>
              <a:gd name="connsiteY4" fmla="*/ 259557 h 280988"/>
              <a:gd name="connsiteX5" fmla="*/ 9525 w 1088231"/>
              <a:gd name="connsiteY5" fmla="*/ 280988 h 280988"/>
              <a:gd name="connsiteX6" fmla="*/ 0 w 1088231"/>
              <a:gd name="connsiteY6" fmla="*/ 95250 h 280988"/>
              <a:gd name="connsiteX7" fmla="*/ 214313 w 1088231"/>
              <a:gd name="connsiteY7" fmla="*/ 69057 h 280988"/>
              <a:gd name="connsiteX8" fmla="*/ 364331 w 1088231"/>
              <a:gd name="connsiteY8" fmla="*/ 52388 h 280988"/>
              <a:gd name="connsiteX9" fmla="*/ 535781 w 1088231"/>
              <a:gd name="connsiteY9" fmla="*/ 33338 h 280988"/>
              <a:gd name="connsiteX10" fmla="*/ 702469 w 1088231"/>
              <a:gd name="connsiteY10" fmla="*/ 21432 h 280988"/>
              <a:gd name="connsiteX11" fmla="*/ 871538 w 1088231"/>
              <a:gd name="connsiteY11" fmla="*/ 9525 h 280988"/>
              <a:gd name="connsiteX12" fmla="*/ 1088231 w 1088231"/>
              <a:gd name="connsiteY12" fmla="*/ 0 h 280988"/>
              <a:gd name="connsiteX13" fmla="*/ 1054894 w 1088231"/>
              <a:gd name="connsiteY13" fmla="*/ 202407 h 280988"/>
              <a:gd name="connsiteX14" fmla="*/ 869156 w 1088231"/>
              <a:gd name="connsiteY14" fmla="*/ 202407 h 280988"/>
              <a:gd name="connsiteX15" fmla="*/ 754856 w 1088231"/>
              <a:gd name="connsiteY15" fmla="*/ 204788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8231" h="280988">
                <a:moveTo>
                  <a:pt x="754856" y="204788"/>
                </a:moveTo>
                <a:lnTo>
                  <a:pt x="619125" y="211932"/>
                </a:lnTo>
                <a:lnTo>
                  <a:pt x="464344" y="223838"/>
                </a:lnTo>
                <a:lnTo>
                  <a:pt x="309563" y="240507"/>
                </a:lnTo>
                <a:lnTo>
                  <a:pt x="157163" y="259557"/>
                </a:lnTo>
                <a:lnTo>
                  <a:pt x="9525" y="280988"/>
                </a:lnTo>
                <a:lnTo>
                  <a:pt x="0" y="95250"/>
                </a:lnTo>
                <a:lnTo>
                  <a:pt x="214313" y="69057"/>
                </a:lnTo>
                <a:lnTo>
                  <a:pt x="364331" y="52388"/>
                </a:lnTo>
                <a:lnTo>
                  <a:pt x="535781" y="33338"/>
                </a:lnTo>
                <a:lnTo>
                  <a:pt x="702469" y="21432"/>
                </a:lnTo>
                <a:lnTo>
                  <a:pt x="871538" y="9525"/>
                </a:lnTo>
                <a:lnTo>
                  <a:pt x="1088231" y="0"/>
                </a:lnTo>
                <a:lnTo>
                  <a:pt x="1054894" y="202407"/>
                </a:lnTo>
                <a:lnTo>
                  <a:pt x="869156" y="202407"/>
                </a:lnTo>
                <a:lnTo>
                  <a:pt x="754856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25F9303D-31DE-456A-80EA-E8F4B9FF8513}"/>
              </a:ext>
            </a:extLst>
          </p:cNvPr>
          <p:cNvSpPr/>
          <p:nvPr/>
        </p:nvSpPr>
        <p:spPr>
          <a:xfrm>
            <a:off x="3544888" y="3983038"/>
            <a:ext cx="2746375" cy="514350"/>
          </a:xfrm>
          <a:custGeom>
            <a:avLst/>
            <a:gdLst>
              <a:gd name="connsiteX0" fmla="*/ 1854994 w 2745582"/>
              <a:gd name="connsiteY0" fmla="*/ 142875 h 514350"/>
              <a:gd name="connsiteX1" fmla="*/ 1666875 w 2745582"/>
              <a:gd name="connsiteY1" fmla="*/ 169069 h 514350"/>
              <a:gd name="connsiteX2" fmla="*/ 1440657 w 2745582"/>
              <a:gd name="connsiteY2" fmla="*/ 200025 h 514350"/>
              <a:gd name="connsiteX3" fmla="*/ 1243013 w 2745582"/>
              <a:gd name="connsiteY3" fmla="*/ 226219 h 514350"/>
              <a:gd name="connsiteX4" fmla="*/ 1119188 w 2745582"/>
              <a:gd name="connsiteY4" fmla="*/ 245269 h 514350"/>
              <a:gd name="connsiteX5" fmla="*/ 1012032 w 2745582"/>
              <a:gd name="connsiteY5" fmla="*/ 259557 h 514350"/>
              <a:gd name="connsiteX6" fmla="*/ 921544 w 2745582"/>
              <a:gd name="connsiteY6" fmla="*/ 271463 h 514350"/>
              <a:gd name="connsiteX7" fmla="*/ 788194 w 2745582"/>
              <a:gd name="connsiteY7" fmla="*/ 288132 h 514350"/>
              <a:gd name="connsiteX8" fmla="*/ 697707 w 2745582"/>
              <a:gd name="connsiteY8" fmla="*/ 297657 h 514350"/>
              <a:gd name="connsiteX9" fmla="*/ 609600 w 2745582"/>
              <a:gd name="connsiteY9" fmla="*/ 304800 h 514350"/>
              <a:gd name="connsiteX10" fmla="*/ 526257 w 2745582"/>
              <a:gd name="connsiteY10" fmla="*/ 311944 h 514350"/>
              <a:gd name="connsiteX11" fmla="*/ 464344 w 2745582"/>
              <a:gd name="connsiteY11" fmla="*/ 314325 h 514350"/>
              <a:gd name="connsiteX12" fmla="*/ 376238 w 2745582"/>
              <a:gd name="connsiteY12" fmla="*/ 314325 h 514350"/>
              <a:gd name="connsiteX13" fmla="*/ 333375 w 2745582"/>
              <a:gd name="connsiteY13" fmla="*/ 314325 h 514350"/>
              <a:gd name="connsiteX14" fmla="*/ 288132 w 2745582"/>
              <a:gd name="connsiteY14" fmla="*/ 307182 h 514350"/>
              <a:gd name="connsiteX15" fmla="*/ 207169 w 2745582"/>
              <a:gd name="connsiteY15" fmla="*/ 285750 h 514350"/>
              <a:gd name="connsiteX16" fmla="*/ 138113 w 2745582"/>
              <a:gd name="connsiteY16" fmla="*/ 261938 h 514350"/>
              <a:gd name="connsiteX17" fmla="*/ 73819 w 2745582"/>
              <a:gd name="connsiteY17" fmla="*/ 230982 h 514350"/>
              <a:gd name="connsiteX18" fmla="*/ 26194 w 2745582"/>
              <a:gd name="connsiteY18" fmla="*/ 214313 h 514350"/>
              <a:gd name="connsiteX19" fmla="*/ 16669 w 2745582"/>
              <a:gd name="connsiteY19" fmla="*/ 211932 h 514350"/>
              <a:gd name="connsiteX20" fmla="*/ 7144 w 2745582"/>
              <a:gd name="connsiteY20" fmla="*/ 211932 h 514350"/>
              <a:gd name="connsiteX21" fmla="*/ 0 w 2745582"/>
              <a:gd name="connsiteY21" fmla="*/ 216694 h 514350"/>
              <a:gd name="connsiteX22" fmla="*/ 0 w 2745582"/>
              <a:gd name="connsiteY22" fmla="*/ 226219 h 514350"/>
              <a:gd name="connsiteX23" fmla="*/ 4763 w 2745582"/>
              <a:gd name="connsiteY23" fmla="*/ 252413 h 514350"/>
              <a:gd name="connsiteX24" fmla="*/ 19050 w 2745582"/>
              <a:gd name="connsiteY24" fmla="*/ 273844 h 514350"/>
              <a:gd name="connsiteX25" fmla="*/ 47625 w 2745582"/>
              <a:gd name="connsiteY25" fmla="*/ 302419 h 514350"/>
              <a:gd name="connsiteX26" fmla="*/ 111919 w 2745582"/>
              <a:gd name="connsiteY26" fmla="*/ 361950 h 514350"/>
              <a:gd name="connsiteX27" fmla="*/ 171450 w 2745582"/>
              <a:gd name="connsiteY27" fmla="*/ 411957 h 514350"/>
              <a:gd name="connsiteX28" fmla="*/ 226219 w 2745582"/>
              <a:gd name="connsiteY28" fmla="*/ 452438 h 514350"/>
              <a:gd name="connsiteX29" fmla="*/ 292894 w 2745582"/>
              <a:gd name="connsiteY29" fmla="*/ 490538 h 514350"/>
              <a:gd name="connsiteX30" fmla="*/ 350044 w 2745582"/>
              <a:gd name="connsiteY30" fmla="*/ 514350 h 514350"/>
              <a:gd name="connsiteX31" fmla="*/ 373857 w 2745582"/>
              <a:gd name="connsiteY31" fmla="*/ 511969 h 514350"/>
              <a:gd name="connsiteX32" fmla="*/ 459582 w 2745582"/>
              <a:gd name="connsiteY32" fmla="*/ 497682 h 514350"/>
              <a:gd name="connsiteX33" fmla="*/ 540544 w 2745582"/>
              <a:gd name="connsiteY33" fmla="*/ 488157 h 514350"/>
              <a:gd name="connsiteX34" fmla="*/ 659607 w 2745582"/>
              <a:gd name="connsiteY34" fmla="*/ 476250 h 514350"/>
              <a:gd name="connsiteX35" fmla="*/ 823913 w 2745582"/>
              <a:gd name="connsiteY35" fmla="*/ 457200 h 514350"/>
              <a:gd name="connsiteX36" fmla="*/ 950119 w 2745582"/>
              <a:gd name="connsiteY36" fmla="*/ 442913 h 514350"/>
              <a:gd name="connsiteX37" fmla="*/ 1090613 w 2745582"/>
              <a:gd name="connsiteY37" fmla="*/ 428625 h 514350"/>
              <a:gd name="connsiteX38" fmla="*/ 1359694 w 2745582"/>
              <a:gd name="connsiteY38" fmla="*/ 383382 h 514350"/>
              <a:gd name="connsiteX39" fmla="*/ 1574007 w 2745582"/>
              <a:gd name="connsiteY39" fmla="*/ 364332 h 514350"/>
              <a:gd name="connsiteX40" fmla="*/ 1802607 w 2745582"/>
              <a:gd name="connsiteY40" fmla="*/ 347663 h 514350"/>
              <a:gd name="connsiteX41" fmla="*/ 2024063 w 2745582"/>
              <a:gd name="connsiteY41" fmla="*/ 328613 h 514350"/>
              <a:gd name="connsiteX42" fmla="*/ 2216944 w 2745582"/>
              <a:gd name="connsiteY42" fmla="*/ 319088 h 514350"/>
              <a:gd name="connsiteX43" fmla="*/ 2397919 w 2745582"/>
              <a:gd name="connsiteY43" fmla="*/ 314325 h 514350"/>
              <a:gd name="connsiteX44" fmla="*/ 2452688 w 2745582"/>
              <a:gd name="connsiteY44" fmla="*/ 314325 h 514350"/>
              <a:gd name="connsiteX45" fmla="*/ 2547938 w 2745582"/>
              <a:gd name="connsiteY45" fmla="*/ 307182 h 514350"/>
              <a:gd name="connsiteX46" fmla="*/ 2612232 w 2745582"/>
              <a:gd name="connsiteY46" fmla="*/ 295275 h 514350"/>
              <a:gd name="connsiteX47" fmla="*/ 2667000 w 2745582"/>
              <a:gd name="connsiteY47" fmla="*/ 280988 h 514350"/>
              <a:gd name="connsiteX48" fmla="*/ 2709863 w 2745582"/>
              <a:gd name="connsiteY48" fmla="*/ 264319 h 514350"/>
              <a:gd name="connsiteX49" fmla="*/ 2731294 w 2745582"/>
              <a:gd name="connsiteY49" fmla="*/ 247650 h 514350"/>
              <a:gd name="connsiteX50" fmla="*/ 2743200 w 2745582"/>
              <a:gd name="connsiteY50" fmla="*/ 228600 h 514350"/>
              <a:gd name="connsiteX51" fmla="*/ 2745582 w 2745582"/>
              <a:gd name="connsiteY51" fmla="*/ 221457 h 514350"/>
              <a:gd name="connsiteX52" fmla="*/ 2745582 w 2745582"/>
              <a:gd name="connsiteY52" fmla="*/ 207169 h 514350"/>
              <a:gd name="connsiteX53" fmla="*/ 2743200 w 2745582"/>
              <a:gd name="connsiteY53" fmla="*/ 192882 h 514350"/>
              <a:gd name="connsiteX54" fmla="*/ 2733675 w 2745582"/>
              <a:gd name="connsiteY54" fmla="*/ 173832 h 514350"/>
              <a:gd name="connsiteX55" fmla="*/ 2717007 w 2745582"/>
              <a:gd name="connsiteY55" fmla="*/ 157163 h 514350"/>
              <a:gd name="connsiteX56" fmla="*/ 2674144 w 2745582"/>
              <a:gd name="connsiteY56" fmla="*/ 126207 h 514350"/>
              <a:gd name="connsiteX57" fmla="*/ 2636044 w 2745582"/>
              <a:gd name="connsiteY57" fmla="*/ 102394 h 514350"/>
              <a:gd name="connsiteX58" fmla="*/ 2569369 w 2745582"/>
              <a:gd name="connsiteY58" fmla="*/ 66675 h 514350"/>
              <a:gd name="connsiteX59" fmla="*/ 2514600 w 2745582"/>
              <a:gd name="connsiteY59" fmla="*/ 42863 h 514350"/>
              <a:gd name="connsiteX60" fmla="*/ 2459832 w 2745582"/>
              <a:gd name="connsiteY60" fmla="*/ 23813 h 514350"/>
              <a:gd name="connsiteX61" fmla="*/ 2395538 w 2745582"/>
              <a:gd name="connsiteY61" fmla="*/ 9525 h 514350"/>
              <a:gd name="connsiteX62" fmla="*/ 2345532 w 2745582"/>
              <a:gd name="connsiteY62" fmla="*/ 2382 h 514350"/>
              <a:gd name="connsiteX63" fmla="*/ 2324100 w 2745582"/>
              <a:gd name="connsiteY63" fmla="*/ 0 h 514350"/>
              <a:gd name="connsiteX64" fmla="*/ 2305050 w 2745582"/>
              <a:gd name="connsiteY64" fmla="*/ 9525 h 514350"/>
              <a:gd name="connsiteX65" fmla="*/ 2278857 w 2745582"/>
              <a:gd name="connsiteY65" fmla="*/ 30957 h 514350"/>
              <a:gd name="connsiteX66" fmla="*/ 2245519 w 2745582"/>
              <a:gd name="connsiteY66" fmla="*/ 54769 h 514350"/>
              <a:gd name="connsiteX67" fmla="*/ 2150269 w 2745582"/>
              <a:gd name="connsiteY67" fmla="*/ 95250 h 514350"/>
              <a:gd name="connsiteX68" fmla="*/ 2066925 w 2745582"/>
              <a:gd name="connsiteY68" fmla="*/ 107157 h 514350"/>
              <a:gd name="connsiteX69" fmla="*/ 1854994 w 2745582"/>
              <a:gd name="connsiteY69" fmla="*/ 1428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45582" h="514350">
                <a:moveTo>
                  <a:pt x="1854994" y="142875"/>
                </a:moveTo>
                <a:lnTo>
                  <a:pt x="1666875" y="169069"/>
                </a:lnTo>
                <a:lnTo>
                  <a:pt x="1440657" y="200025"/>
                </a:lnTo>
                <a:lnTo>
                  <a:pt x="1243013" y="226219"/>
                </a:lnTo>
                <a:lnTo>
                  <a:pt x="1119188" y="245269"/>
                </a:lnTo>
                <a:lnTo>
                  <a:pt x="1012032" y="259557"/>
                </a:lnTo>
                <a:lnTo>
                  <a:pt x="921544" y="271463"/>
                </a:lnTo>
                <a:lnTo>
                  <a:pt x="788194" y="288132"/>
                </a:lnTo>
                <a:lnTo>
                  <a:pt x="697707" y="297657"/>
                </a:lnTo>
                <a:lnTo>
                  <a:pt x="609600" y="304800"/>
                </a:lnTo>
                <a:lnTo>
                  <a:pt x="526257" y="311944"/>
                </a:lnTo>
                <a:lnTo>
                  <a:pt x="464344" y="314325"/>
                </a:lnTo>
                <a:lnTo>
                  <a:pt x="376238" y="314325"/>
                </a:lnTo>
                <a:lnTo>
                  <a:pt x="333375" y="314325"/>
                </a:lnTo>
                <a:lnTo>
                  <a:pt x="288132" y="307182"/>
                </a:lnTo>
                <a:lnTo>
                  <a:pt x="207169" y="285750"/>
                </a:lnTo>
                <a:lnTo>
                  <a:pt x="138113" y="261938"/>
                </a:lnTo>
                <a:lnTo>
                  <a:pt x="73819" y="230982"/>
                </a:lnTo>
                <a:lnTo>
                  <a:pt x="26194" y="214313"/>
                </a:lnTo>
                <a:lnTo>
                  <a:pt x="16669" y="211932"/>
                </a:lnTo>
                <a:lnTo>
                  <a:pt x="7144" y="211932"/>
                </a:lnTo>
                <a:lnTo>
                  <a:pt x="0" y="216694"/>
                </a:lnTo>
                <a:lnTo>
                  <a:pt x="0" y="226219"/>
                </a:lnTo>
                <a:lnTo>
                  <a:pt x="4763" y="252413"/>
                </a:lnTo>
                <a:lnTo>
                  <a:pt x="19050" y="273844"/>
                </a:lnTo>
                <a:lnTo>
                  <a:pt x="47625" y="302419"/>
                </a:lnTo>
                <a:lnTo>
                  <a:pt x="111919" y="361950"/>
                </a:lnTo>
                <a:lnTo>
                  <a:pt x="171450" y="411957"/>
                </a:lnTo>
                <a:lnTo>
                  <a:pt x="226219" y="452438"/>
                </a:lnTo>
                <a:lnTo>
                  <a:pt x="292894" y="490538"/>
                </a:lnTo>
                <a:lnTo>
                  <a:pt x="350044" y="514350"/>
                </a:lnTo>
                <a:lnTo>
                  <a:pt x="373857" y="511969"/>
                </a:lnTo>
                <a:lnTo>
                  <a:pt x="459582" y="497682"/>
                </a:lnTo>
                <a:lnTo>
                  <a:pt x="540544" y="488157"/>
                </a:lnTo>
                <a:lnTo>
                  <a:pt x="659607" y="476250"/>
                </a:lnTo>
                <a:lnTo>
                  <a:pt x="823913" y="457200"/>
                </a:lnTo>
                <a:lnTo>
                  <a:pt x="950119" y="442913"/>
                </a:lnTo>
                <a:lnTo>
                  <a:pt x="1090613" y="428625"/>
                </a:lnTo>
                <a:lnTo>
                  <a:pt x="1359694" y="383382"/>
                </a:lnTo>
                <a:lnTo>
                  <a:pt x="1574007" y="364332"/>
                </a:lnTo>
                <a:lnTo>
                  <a:pt x="1802607" y="347663"/>
                </a:lnTo>
                <a:lnTo>
                  <a:pt x="2024063" y="328613"/>
                </a:lnTo>
                <a:lnTo>
                  <a:pt x="2216944" y="319088"/>
                </a:lnTo>
                <a:lnTo>
                  <a:pt x="2397919" y="314325"/>
                </a:lnTo>
                <a:lnTo>
                  <a:pt x="2452688" y="314325"/>
                </a:lnTo>
                <a:lnTo>
                  <a:pt x="2547938" y="307182"/>
                </a:lnTo>
                <a:lnTo>
                  <a:pt x="2612232" y="295275"/>
                </a:lnTo>
                <a:lnTo>
                  <a:pt x="2667000" y="280988"/>
                </a:lnTo>
                <a:lnTo>
                  <a:pt x="2709863" y="264319"/>
                </a:lnTo>
                <a:lnTo>
                  <a:pt x="2731294" y="247650"/>
                </a:lnTo>
                <a:lnTo>
                  <a:pt x="2743200" y="228600"/>
                </a:lnTo>
                <a:lnTo>
                  <a:pt x="2745582" y="221457"/>
                </a:lnTo>
                <a:lnTo>
                  <a:pt x="2745582" y="207169"/>
                </a:lnTo>
                <a:lnTo>
                  <a:pt x="2743200" y="192882"/>
                </a:lnTo>
                <a:lnTo>
                  <a:pt x="2733675" y="173832"/>
                </a:lnTo>
                <a:lnTo>
                  <a:pt x="2717007" y="157163"/>
                </a:lnTo>
                <a:lnTo>
                  <a:pt x="2674144" y="126207"/>
                </a:lnTo>
                <a:lnTo>
                  <a:pt x="2636044" y="102394"/>
                </a:lnTo>
                <a:lnTo>
                  <a:pt x="2569369" y="66675"/>
                </a:lnTo>
                <a:lnTo>
                  <a:pt x="2514600" y="42863"/>
                </a:lnTo>
                <a:lnTo>
                  <a:pt x="2459832" y="23813"/>
                </a:lnTo>
                <a:lnTo>
                  <a:pt x="2395538" y="9525"/>
                </a:lnTo>
                <a:lnTo>
                  <a:pt x="2345532" y="2382"/>
                </a:lnTo>
                <a:lnTo>
                  <a:pt x="2324100" y="0"/>
                </a:lnTo>
                <a:lnTo>
                  <a:pt x="2305050" y="9525"/>
                </a:lnTo>
                <a:lnTo>
                  <a:pt x="2278857" y="30957"/>
                </a:lnTo>
                <a:lnTo>
                  <a:pt x="2245519" y="54769"/>
                </a:lnTo>
                <a:lnTo>
                  <a:pt x="2150269" y="95250"/>
                </a:lnTo>
                <a:lnTo>
                  <a:pt x="2066925" y="107157"/>
                </a:lnTo>
                <a:lnTo>
                  <a:pt x="1854994" y="142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D4F8FDA1-BC23-436D-969C-E17C409EAE40}"/>
              </a:ext>
            </a:extLst>
          </p:cNvPr>
          <p:cNvSpPr/>
          <p:nvPr/>
        </p:nvSpPr>
        <p:spPr>
          <a:xfrm>
            <a:off x="4649788" y="4313238"/>
            <a:ext cx="473075" cy="1339850"/>
          </a:xfrm>
          <a:custGeom>
            <a:avLst/>
            <a:gdLst>
              <a:gd name="connsiteX0" fmla="*/ 204788 w 471488"/>
              <a:gd name="connsiteY0" fmla="*/ 888206 h 1340644"/>
              <a:gd name="connsiteX1" fmla="*/ 209550 w 471488"/>
              <a:gd name="connsiteY1" fmla="*/ 1340644 h 1340644"/>
              <a:gd name="connsiteX2" fmla="*/ 428625 w 471488"/>
              <a:gd name="connsiteY2" fmla="*/ 1323975 h 1340644"/>
              <a:gd name="connsiteX3" fmla="*/ 428625 w 471488"/>
              <a:gd name="connsiteY3" fmla="*/ 1126331 h 1340644"/>
              <a:gd name="connsiteX4" fmla="*/ 428625 w 471488"/>
              <a:gd name="connsiteY4" fmla="*/ 969169 h 1340644"/>
              <a:gd name="connsiteX5" fmla="*/ 428625 w 471488"/>
              <a:gd name="connsiteY5" fmla="*/ 700087 h 1340644"/>
              <a:gd name="connsiteX6" fmla="*/ 426244 w 471488"/>
              <a:gd name="connsiteY6" fmla="*/ 571500 h 1340644"/>
              <a:gd name="connsiteX7" fmla="*/ 438150 w 471488"/>
              <a:gd name="connsiteY7" fmla="*/ 454819 h 1340644"/>
              <a:gd name="connsiteX8" fmla="*/ 461963 w 471488"/>
              <a:gd name="connsiteY8" fmla="*/ 276225 h 1340644"/>
              <a:gd name="connsiteX9" fmla="*/ 471488 w 471488"/>
              <a:gd name="connsiteY9" fmla="*/ 219075 h 1340644"/>
              <a:gd name="connsiteX10" fmla="*/ 471488 w 471488"/>
              <a:gd name="connsiteY10" fmla="*/ 211931 h 1340644"/>
              <a:gd name="connsiteX11" fmla="*/ 466725 w 471488"/>
              <a:gd name="connsiteY11" fmla="*/ 200025 h 1340644"/>
              <a:gd name="connsiteX12" fmla="*/ 447675 w 471488"/>
              <a:gd name="connsiteY12" fmla="*/ 176212 h 1340644"/>
              <a:gd name="connsiteX13" fmla="*/ 395288 w 471488"/>
              <a:gd name="connsiteY13" fmla="*/ 135731 h 1340644"/>
              <a:gd name="connsiteX14" fmla="*/ 321469 w 471488"/>
              <a:gd name="connsiteY14" fmla="*/ 85725 h 1340644"/>
              <a:gd name="connsiteX15" fmla="*/ 207169 w 471488"/>
              <a:gd name="connsiteY15" fmla="*/ 0 h 1340644"/>
              <a:gd name="connsiteX16" fmla="*/ 0 w 471488"/>
              <a:gd name="connsiteY16" fmla="*/ 88106 h 1340644"/>
              <a:gd name="connsiteX17" fmla="*/ 78582 w 471488"/>
              <a:gd name="connsiteY17" fmla="*/ 97631 h 1340644"/>
              <a:gd name="connsiteX18" fmla="*/ 111919 w 471488"/>
              <a:gd name="connsiteY18" fmla="*/ 109537 h 1340644"/>
              <a:gd name="connsiteX19" fmla="*/ 133350 w 471488"/>
              <a:gd name="connsiteY19" fmla="*/ 123825 h 1340644"/>
              <a:gd name="connsiteX20" fmla="*/ 152400 w 471488"/>
              <a:gd name="connsiteY20" fmla="*/ 145256 h 1340644"/>
              <a:gd name="connsiteX21" fmla="*/ 166688 w 471488"/>
              <a:gd name="connsiteY21" fmla="*/ 173831 h 1340644"/>
              <a:gd name="connsiteX22" fmla="*/ 178594 w 471488"/>
              <a:gd name="connsiteY22" fmla="*/ 211931 h 1340644"/>
              <a:gd name="connsiteX23" fmla="*/ 188119 w 471488"/>
              <a:gd name="connsiteY23" fmla="*/ 261937 h 1340644"/>
              <a:gd name="connsiteX24" fmla="*/ 197644 w 471488"/>
              <a:gd name="connsiteY24" fmla="*/ 326231 h 1340644"/>
              <a:gd name="connsiteX25" fmla="*/ 204788 w 471488"/>
              <a:gd name="connsiteY25" fmla="*/ 507206 h 1340644"/>
              <a:gd name="connsiteX26" fmla="*/ 204788 w 471488"/>
              <a:gd name="connsiteY26" fmla="*/ 888206 h 134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1488" h="1340644">
                <a:moveTo>
                  <a:pt x="204788" y="888206"/>
                </a:moveTo>
                <a:cubicBezTo>
                  <a:pt x="206375" y="1039019"/>
                  <a:pt x="207963" y="1189831"/>
                  <a:pt x="209550" y="1340644"/>
                </a:cubicBezTo>
                <a:lnTo>
                  <a:pt x="428625" y="1323975"/>
                </a:lnTo>
                <a:lnTo>
                  <a:pt x="428625" y="1126331"/>
                </a:lnTo>
                <a:lnTo>
                  <a:pt x="428625" y="969169"/>
                </a:lnTo>
                <a:lnTo>
                  <a:pt x="428625" y="700087"/>
                </a:lnTo>
                <a:cubicBezTo>
                  <a:pt x="427831" y="657225"/>
                  <a:pt x="427038" y="614362"/>
                  <a:pt x="426244" y="571500"/>
                </a:cubicBezTo>
                <a:lnTo>
                  <a:pt x="438150" y="454819"/>
                </a:lnTo>
                <a:lnTo>
                  <a:pt x="461963" y="276225"/>
                </a:lnTo>
                <a:lnTo>
                  <a:pt x="471488" y="219075"/>
                </a:lnTo>
                <a:lnTo>
                  <a:pt x="471488" y="211931"/>
                </a:lnTo>
                <a:lnTo>
                  <a:pt x="466725" y="200025"/>
                </a:lnTo>
                <a:lnTo>
                  <a:pt x="447675" y="176212"/>
                </a:lnTo>
                <a:lnTo>
                  <a:pt x="395288" y="135731"/>
                </a:lnTo>
                <a:lnTo>
                  <a:pt x="321469" y="85725"/>
                </a:lnTo>
                <a:lnTo>
                  <a:pt x="207169" y="0"/>
                </a:lnTo>
                <a:lnTo>
                  <a:pt x="0" y="88106"/>
                </a:lnTo>
                <a:lnTo>
                  <a:pt x="78582" y="97631"/>
                </a:lnTo>
                <a:lnTo>
                  <a:pt x="111919" y="109537"/>
                </a:lnTo>
                <a:lnTo>
                  <a:pt x="133350" y="123825"/>
                </a:lnTo>
                <a:lnTo>
                  <a:pt x="152400" y="145256"/>
                </a:lnTo>
                <a:lnTo>
                  <a:pt x="166688" y="173831"/>
                </a:lnTo>
                <a:lnTo>
                  <a:pt x="178594" y="211931"/>
                </a:lnTo>
                <a:lnTo>
                  <a:pt x="188119" y="261937"/>
                </a:lnTo>
                <a:lnTo>
                  <a:pt x="197644" y="326231"/>
                </a:lnTo>
                <a:lnTo>
                  <a:pt x="204788" y="507206"/>
                </a:lnTo>
                <a:lnTo>
                  <a:pt x="204788" y="888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D6B7D4DB-0BBC-4674-A501-E006BBE098D8}"/>
              </a:ext>
            </a:extLst>
          </p:cNvPr>
          <p:cNvSpPr/>
          <p:nvPr/>
        </p:nvSpPr>
        <p:spPr>
          <a:xfrm>
            <a:off x="3505200" y="4724400"/>
            <a:ext cx="2824163" cy="487363"/>
          </a:xfrm>
          <a:custGeom>
            <a:avLst/>
            <a:gdLst>
              <a:gd name="connsiteX0" fmla="*/ 2071688 w 2824163"/>
              <a:gd name="connsiteY0" fmla="*/ 80963 h 488156"/>
              <a:gd name="connsiteX1" fmla="*/ 1897856 w 2824163"/>
              <a:gd name="connsiteY1" fmla="*/ 100013 h 488156"/>
              <a:gd name="connsiteX2" fmla="*/ 1719263 w 2824163"/>
              <a:gd name="connsiteY2" fmla="*/ 119063 h 488156"/>
              <a:gd name="connsiteX3" fmla="*/ 1554956 w 2824163"/>
              <a:gd name="connsiteY3" fmla="*/ 135731 h 488156"/>
              <a:gd name="connsiteX4" fmla="*/ 1297781 w 2824163"/>
              <a:gd name="connsiteY4" fmla="*/ 161925 h 488156"/>
              <a:gd name="connsiteX5" fmla="*/ 973931 w 2824163"/>
              <a:gd name="connsiteY5" fmla="*/ 197644 h 488156"/>
              <a:gd name="connsiteX6" fmla="*/ 731044 w 2824163"/>
              <a:gd name="connsiteY6" fmla="*/ 223838 h 488156"/>
              <a:gd name="connsiteX7" fmla="*/ 552450 w 2824163"/>
              <a:gd name="connsiteY7" fmla="*/ 245269 h 488156"/>
              <a:gd name="connsiteX8" fmla="*/ 357188 w 2824163"/>
              <a:gd name="connsiteY8" fmla="*/ 266700 h 488156"/>
              <a:gd name="connsiteX9" fmla="*/ 328613 w 2824163"/>
              <a:gd name="connsiteY9" fmla="*/ 266700 h 488156"/>
              <a:gd name="connsiteX10" fmla="*/ 283369 w 2824163"/>
              <a:gd name="connsiteY10" fmla="*/ 264319 h 488156"/>
              <a:gd name="connsiteX11" fmla="*/ 221456 w 2824163"/>
              <a:gd name="connsiteY11" fmla="*/ 252413 h 488156"/>
              <a:gd name="connsiteX12" fmla="*/ 159544 w 2824163"/>
              <a:gd name="connsiteY12" fmla="*/ 233363 h 488156"/>
              <a:gd name="connsiteX13" fmla="*/ 90488 w 2824163"/>
              <a:gd name="connsiteY13" fmla="*/ 204788 h 488156"/>
              <a:gd name="connsiteX14" fmla="*/ 50006 w 2824163"/>
              <a:gd name="connsiteY14" fmla="*/ 190500 h 488156"/>
              <a:gd name="connsiteX15" fmla="*/ 21431 w 2824163"/>
              <a:gd name="connsiteY15" fmla="*/ 183356 h 488156"/>
              <a:gd name="connsiteX16" fmla="*/ 7144 w 2824163"/>
              <a:gd name="connsiteY16" fmla="*/ 185738 h 488156"/>
              <a:gd name="connsiteX17" fmla="*/ 2381 w 2824163"/>
              <a:gd name="connsiteY17" fmla="*/ 192881 h 488156"/>
              <a:gd name="connsiteX18" fmla="*/ 0 w 2824163"/>
              <a:gd name="connsiteY18" fmla="*/ 200025 h 488156"/>
              <a:gd name="connsiteX19" fmla="*/ 0 w 2824163"/>
              <a:gd name="connsiteY19" fmla="*/ 214313 h 488156"/>
              <a:gd name="connsiteX20" fmla="*/ 7144 w 2824163"/>
              <a:gd name="connsiteY20" fmla="*/ 238125 h 488156"/>
              <a:gd name="connsiteX21" fmla="*/ 26194 w 2824163"/>
              <a:gd name="connsiteY21" fmla="*/ 259556 h 488156"/>
              <a:gd name="connsiteX22" fmla="*/ 80963 w 2824163"/>
              <a:gd name="connsiteY22" fmla="*/ 316706 h 488156"/>
              <a:gd name="connsiteX23" fmla="*/ 147638 w 2824163"/>
              <a:gd name="connsiteY23" fmla="*/ 376238 h 488156"/>
              <a:gd name="connsiteX24" fmla="*/ 185738 w 2824163"/>
              <a:gd name="connsiteY24" fmla="*/ 407194 h 488156"/>
              <a:gd name="connsiteX25" fmla="*/ 226219 w 2824163"/>
              <a:gd name="connsiteY25" fmla="*/ 433388 h 488156"/>
              <a:gd name="connsiteX26" fmla="*/ 271463 w 2824163"/>
              <a:gd name="connsiteY26" fmla="*/ 457200 h 488156"/>
              <a:gd name="connsiteX27" fmla="*/ 323850 w 2824163"/>
              <a:gd name="connsiteY27" fmla="*/ 478631 h 488156"/>
              <a:gd name="connsiteX28" fmla="*/ 364331 w 2824163"/>
              <a:gd name="connsiteY28" fmla="*/ 488156 h 488156"/>
              <a:gd name="connsiteX29" fmla="*/ 378619 w 2824163"/>
              <a:gd name="connsiteY29" fmla="*/ 488156 h 488156"/>
              <a:gd name="connsiteX30" fmla="*/ 452438 w 2824163"/>
              <a:gd name="connsiteY30" fmla="*/ 469106 h 488156"/>
              <a:gd name="connsiteX31" fmla="*/ 554831 w 2824163"/>
              <a:gd name="connsiteY31" fmla="*/ 447675 h 488156"/>
              <a:gd name="connsiteX32" fmla="*/ 657225 w 2824163"/>
              <a:gd name="connsiteY32" fmla="*/ 431006 h 488156"/>
              <a:gd name="connsiteX33" fmla="*/ 781050 w 2824163"/>
              <a:gd name="connsiteY33" fmla="*/ 411956 h 488156"/>
              <a:gd name="connsiteX34" fmla="*/ 978694 w 2824163"/>
              <a:gd name="connsiteY34" fmla="*/ 385763 h 488156"/>
              <a:gd name="connsiteX35" fmla="*/ 1150144 w 2824163"/>
              <a:gd name="connsiteY35" fmla="*/ 361950 h 488156"/>
              <a:gd name="connsiteX36" fmla="*/ 1285875 w 2824163"/>
              <a:gd name="connsiteY36" fmla="*/ 342900 h 488156"/>
              <a:gd name="connsiteX37" fmla="*/ 1385888 w 2824163"/>
              <a:gd name="connsiteY37" fmla="*/ 330994 h 488156"/>
              <a:gd name="connsiteX38" fmla="*/ 1569244 w 2824163"/>
              <a:gd name="connsiteY38" fmla="*/ 311944 h 488156"/>
              <a:gd name="connsiteX39" fmla="*/ 1769269 w 2824163"/>
              <a:gd name="connsiteY39" fmla="*/ 295275 h 488156"/>
              <a:gd name="connsiteX40" fmla="*/ 2026444 w 2824163"/>
              <a:gd name="connsiteY40" fmla="*/ 276225 h 488156"/>
              <a:gd name="connsiteX41" fmla="*/ 2152650 w 2824163"/>
              <a:gd name="connsiteY41" fmla="*/ 266700 h 488156"/>
              <a:gd name="connsiteX42" fmla="*/ 2262188 w 2824163"/>
              <a:gd name="connsiteY42" fmla="*/ 269081 h 488156"/>
              <a:gd name="connsiteX43" fmla="*/ 2388394 w 2824163"/>
              <a:gd name="connsiteY43" fmla="*/ 271463 h 488156"/>
              <a:gd name="connsiteX44" fmla="*/ 2538413 w 2824163"/>
              <a:gd name="connsiteY44" fmla="*/ 278606 h 488156"/>
              <a:gd name="connsiteX45" fmla="*/ 2724150 w 2824163"/>
              <a:gd name="connsiteY45" fmla="*/ 288131 h 488156"/>
              <a:gd name="connsiteX46" fmla="*/ 2745581 w 2824163"/>
              <a:gd name="connsiteY46" fmla="*/ 288131 h 488156"/>
              <a:gd name="connsiteX47" fmla="*/ 2771775 w 2824163"/>
              <a:gd name="connsiteY47" fmla="*/ 283369 h 488156"/>
              <a:gd name="connsiteX48" fmla="*/ 2797969 w 2824163"/>
              <a:gd name="connsiteY48" fmla="*/ 273844 h 488156"/>
              <a:gd name="connsiteX49" fmla="*/ 2817019 w 2824163"/>
              <a:gd name="connsiteY49" fmla="*/ 257175 h 488156"/>
              <a:gd name="connsiteX50" fmla="*/ 2824163 w 2824163"/>
              <a:gd name="connsiteY50" fmla="*/ 242888 h 488156"/>
              <a:gd name="connsiteX51" fmla="*/ 2824163 w 2824163"/>
              <a:gd name="connsiteY51" fmla="*/ 230981 h 488156"/>
              <a:gd name="connsiteX52" fmla="*/ 2821781 w 2824163"/>
              <a:gd name="connsiteY52" fmla="*/ 204788 h 488156"/>
              <a:gd name="connsiteX53" fmla="*/ 2807494 w 2824163"/>
              <a:gd name="connsiteY53" fmla="*/ 169069 h 488156"/>
              <a:gd name="connsiteX54" fmla="*/ 2788444 w 2824163"/>
              <a:gd name="connsiteY54" fmla="*/ 138113 h 488156"/>
              <a:gd name="connsiteX55" fmla="*/ 2771775 w 2824163"/>
              <a:gd name="connsiteY55" fmla="*/ 126206 h 488156"/>
              <a:gd name="connsiteX56" fmla="*/ 2717006 w 2824163"/>
              <a:gd name="connsiteY56" fmla="*/ 92869 h 488156"/>
              <a:gd name="connsiteX57" fmla="*/ 2633663 w 2824163"/>
              <a:gd name="connsiteY57" fmla="*/ 50006 h 488156"/>
              <a:gd name="connsiteX58" fmla="*/ 2550319 w 2824163"/>
              <a:gd name="connsiteY58" fmla="*/ 16669 h 488156"/>
              <a:gd name="connsiteX59" fmla="*/ 2509838 w 2824163"/>
              <a:gd name="connsiteY59" fmla="*/ 4763 h 488156"/>
              <a:gd name="connsiteX60" fmla="*/ 2493169 w 2824163"/>
              <a:gd name="connsiteY60" fmla="*/ 0 h 488156"/>
              <a:gd name="connsiteX61" fmla="*/ 2481263 w 2824163"/>
              <a:gd name="connsiteY61" fmla="*/ 2381 h 488156"/>
              <a:gd name="connsiteX62" fmla="*/ 2428875 w 2824163"/>
              <a:gd name="connsiteY62" fmla="*/ 23813 h 488156"/>
              <a:gd name="connsiteX63" fmla="*/ 2331244 w 2824163"/>
              <a:gd name="connsiteY63" fmla="*/ 50006 h 488156"/>
              <a:gd name="connsiteX64" fmla="*/ 2193131 w 2824163"/>
              <a:gd name="connsiteY64" fmla="*/ 69056 h 488156"/>
              <a:gd name="connsiteX65" fmla="*/ 2071688 w 2824163"/>
              <a:gd name="connsiteY65" fmla="*/ 80963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24163" h="488156">
                <a:moveTo>
                  <a:pt x="2071688" y="80963"/>
                </a:moveTo>
                <a:lnTo>
                  <a:pt x="1897856" y="100013"/>
                </a:lnTo>
                <a:lnTo>
                  <a:pt x="1719263" y="119063"/>
                </a:lnTo>
                <a:lnTo>
                  <a:pt x="1554956" y="135731"/>
                </a:lnTo>
                <a:lnTo>
                  <a:pt x="1297781" y="161925"/>
                </a:lnTo>
                <a:lnTo>
                  <a:pt x="973931" y="197644"/>
                </a:lnTo>
                <a:lnTo>
                  <a:pt x="731044" y="223838"/>
                </a:lnTo>
                <a:lnTo>
                  <a:pt x="552450" y="245269"/>
                </a:lnTo>
                <a:lnTo>
                  <a:pt x="357188" y="266700"/>
                </a:lnTo>
                <a:lnTo>
                  <a:pt x="328613" y="266700"/>
                </a:lnTo>
                <a:lnTo>
                  <a:pt x="283369" y="264319"/>
                </a:lnTo>
                <a:lnTo>
                  <a:pt x="221456" y="252413"/>
                </a:lnTo>
                <a:lnTo>
                  <a:pt x="159544" y="233363"/>
                </a:lnTo>
                <a:lnTo>
                  <a:pt x="90488" y="204788"/>
                </a:lnTo>
                <a:lnTo>
                  <a:pt x="50006" y="190500"/>
                </a:lnTo>
                <a:lnTo>
                  <a:pt x="21431" y="183356"/>
                </a:lnTo>
                <a:lnTo>
                  <a:pt x="7144" y="185738"/>
                </a:lnTo>
                <a:lnTo>
                  <a:pt x="2381" y="192881"/>
                </a:lnTo>
                <a:lnTo>
                  <a:pt x="0" y="200025"/>
                </a:lnTo>
                <a:lnTo>
                  <a:pt x="0" y="214313"/>
                </a:lnTo>
                <a:lnTo>
                  <a:pt x="7144" y="238125"/>
                </a:lnTo>
                <a:lnTo>
                  <a:pt x="26194" y="259556"/>
                </a:lnTo>
                <a:lnTo>
                  <a:pt x="80963" y="316706"/>
                </a:lnTo>
                <a:lnTo>
                  <a:pt x="147638" y="376238"/>
                </a:lnTo>
                <a:lnTo>
                  <a:pt x="185738" y="407194"/>
                </a:lnTo>
                <a:lnTo>
                  <a:pt x="226219" y="433388"/>
                </a:lnTo>
                <a:lnTo>
                  <a:pt x="271463" y="457200"/>
                </a:lnTo>
                <a:lnTo>
                  <a:pt x="323850" y="478631"/>
                </a:lnTo>
                <a:lnTo>
                  <a:pt x="364331" y="488156"/>
                </a:lnTo>
                <a:lnTo>
                  <a:pt x="378619" y="488156"/>
                </a:lnTo>
                <a:lnTo>
                  <a:pt x="452438" y="469106"/>
                </a:lnTo>
                <a:lnTo>
                  <a:pt x="554831" y="447675"/>
                </a:lnTo>
                <a:lnTo>
                  <a:pt x="657225" y="431006"/>
                </a:lnTo>
                <a:lnTo>
                  <a:pt x="781050" y="411956"/>
                </a:lnTo>
                <a:lnTo>
                  <a:pt x="978694" y="385763"/>
                </a:lnTo>
                <a:lnTo>
                  <a:pt x="1150144" y="361950"/>
                </a:lnTo>
                <a:lnTo>
                  <a:pt x="1285875" y="342900"/>
                </a:lnTo>
                <a:lnTo>
                  <a:pt x="1385888" y="330994"/>
                </a:lnTo>
                <a:lnTo>
                  <a:pt x="1569244" y="311944"/>
                </a:lnTo>
                <a:lnTo>
                  <a:pt x="1769269" y="295275"/>
                </a:lnTo>
                <a:lnTo>
                  <a:pt x="2026444" y="276225"/>
                </a:lnTo>
                <a:lnTo>
                  <a:pt x="2152650" y="266700"/>
                </a:lnTo>
                <a:lnTo>
                  <a:pt x="2262188" y="269081"/>
                </a:lnTo>
                <a:lnTo>
                  <a:pt x="2388394" y="271463"/>
                </a:lnTo>
                <a:lnTo>
                  <a:pt x="2538413" y="278606"/>
                </a:lnTo>
                <a:lnTo>
                  <a:pt x="2724150" y="288131"/>
                </a:lnTo>
                <a:lnTo>
                  <a:pt x="2745581" y="288131"/>
                </a:lnTo>
                <a:lnTo>
                  <a:pt x="2771775" y="283369"/>
                </a:lnTo>
                <a:lnTo>
                  <a:pt x="2797969" y="273844"/>
                </a:lnTo>
                <a:lnTo>
                  <a:pt x="2817019" y="257175"/>
                </a:lnTo>
                <a:lnTo>
                  <a:pt x="2824163" y="242888"/>
                </a:lnTo>
                <a:lnTo>
                  <a:pt x="2824163" y="230981"/>
                </a:lnTo>
                <a:lnTo>
                  <a:pt x="2821781" y="204788"/>
                </a:lnTo>
                <a:lnTo>
                  <a:pt x="2807494" y="169069"/>
                </a:lnTo>
                <a:lnTo>
                  <a:pt x="2788444" y="138113"/>
                </a:lnTo>
                <a:lnTo>
                  <a:pt x="2771775" y="126206"/>
                </a:lnTo>
                <a:lnTo>
                  <a:pt x="2717006" y="92869"/>
                </a:lnTo>
                <a:lnTo>
                  <a:pt x="2633663" y="50006"/>
                </a:lnTo>
                <a:lnTo>
                  <a:pt x="2550319" y="16669"/>
                </a:lnTo>
                <a:lnTo>
                  <a:pt x="2509838" y="4763"/>
                </a:lnTo>
                <a:lnTo>
                  <a:pt x="2493169" y="0"/>
                </a:lnTo>
                <a:lnTo>
                  <a:pt x="2481263" y="2381"/>
                </a:lnTo>
                <a:lnTo>
                  <a:pt x="2428875" y="23813"/>
                </a:lnTo>
                <a:lnTo>
                  <a:pt x="2331244" y="50006"/>
                </a:lnTo>
                <a:lnTo>
                  <a:pt x="2193131" y="69056"/>
                </a:lnTo>
                <a:lnTo>
                  <a:pt x="2071688" y="809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3155087C-F53B-4A7B-AB8F-F9E03F5E7EF6}"/>
              </a:ext>
            </a:extLst>
          </p:cNvPr>
          <p:cNvSpPr/>
          <p:nvPr/>
        </p:nvSpPr>
        <p:spPr>
          <a:xfrm>
            <a:off x="3000375" y="5410200"/>
            <a:ext cx="4032250" cy="563563"/>
          </a:xfrm>
          <a:custGeom>
            <a:avLst/>
            <a:gdLst>
              <a:gd name="connsiteX0" fmla="*/ 2792538 w 4032570"/>
              <a:gd name="connsiteY0" fmla="*/ 85520 h 562455"/>
              <a:gd name="connsiteX1" fmla="*/ 2598475 w 4032570"/>
              <a:gd name="connsiteY1" fmla="*/ 95387 h 562455"/>
              <a:gd name="connsiteX2" fmla="*/ 2325471 w 4032570"/>
              <a:gd name="connsiteY2" fmla="*/ 108544 h 562455"/>
              <a:gd name="connsiteX3" fmla="*/ 2052466 w 4032570"/>
              <a:gd name="connsiteY3" fmla="*/ 118412 h 562455"/>
              <a:gd name="connsiteX4" fmla="*/ 1769595 w 4032570"/>
              <a:gd name="connsiteY4" fmla="*/ 151304 h 562455"/>
              <a:gd name="connsiteX5" fmla="*/ 1332130 w 4032570"/>
              <a:gd name="connsiteY5" fmla="*/ 194064 h 562455"/>
              <a:gd name="connsiteX6" fmla="*/ 1055836 w 4032570"/>
              <a:gd name="connsiteY6" fmla="*/ 223666 h 562455"/>
              <a:gd name="connsiteX7" fmla="*/ 851905 w 4032570"/>
              <a:gd name="connsiteY7" fmla="*/ 246691 h 562455"/>
              <a:gd name="connsiteX8" fmla="*/ 667710 w 4032570"/>
              <a:gd name="connsiteY8" fmla="*/ 269715 h 562455"/>
              <a:gd name="connsiteX9" fmla="*/ 592058 w 4032570"/>
              <a:gd name="connsiteY9" fmla="*/ 273005 h 562455"/>
              <a:gd name="connsiteX10" fmla="*/ 463779 w 4032570"/>
              <a:gd name="connsiteY10" fmla="*/ 273005 h 562455"/>
              <a:gd name="connsiteX11" fmla="*/ 322343 w 4032570"/>
              <a:gd name="connsiteY11" fmla="*/ 269715 h 562455"/>
              <a:gd name="connsiteX12" fmla="*/ 236823 w 4032570"/>
              <a:gd name="connsiteY12" fmla="*/ 263137 h 562455"/>
              <a:gd name="connsiteX13" fmla="*/ 174328 w 4032570"/>
              <a:gd name="connsiteY13" fmla="*/ 253269 h 562455"/>
              <a:gd name="connsiteX14" fmla="*/ 124990 w 4032570"/>
              <a:gd name="connsiteY14" fmla="*/ 236823 h 562455"/>
              <a:gd name="connsiteX15" fmla="*/ 92098 w 4032570"/>
              <a:gd name="connsiteY15" fmla="*/ 220377 h 562455"/>
              <a:gd name="connsiteX16" fmla="*/ 72363 w 4032570"/>
              <a:gd name="connsiteY16" fmla="*/ 210510 h 562455"/>
              <a:gd name="connsiteX17" fmla="*/ 39471 w 4032570"/>
              <a:gd name="connsiteY17" fmla="*/ 203931 h 562455"/>
              <a:gd name="connsiteX18" fmla="*/ 26314 w 4032570"/>
              <a:gd name="connsiteY18" fmla="*/ 203931 h 562455"/>
              <a:gd name="connsiteX19" fmla="*/ 9868 w 4032570"/>
              <a:gd name="connsiteY19" fmla="*/ 210510 h 562455"/>
              <a:gd name="connsiteX20" fmla="*/ 3289 w 4032570"/>
              <a:gd name="connsiteY20" fmla="*/ 223666 h 562455"/>
              <a:gd name="connsiteX21" fmla="*/ 0 w 4032570"/>
              <a:gd name="connsiteY21" fmla="*/ 240112 h 562455"/>
              <a:gd name="connsiteX22" fmla="*/ 6579 w 4032570"/>
              <a:gd name="connsiteY22" fmla="*/ 269715 h 562455"/>
              <a:gd name="connsiteX23" fmla="*/ 29603 w 4032570"/>
              <a:gd name="connsiteY23" fmla="*/ 296029 h 562455"/>
              <a:gd name="connsiteX24" fmla="*/ 82230 w 4032570"/>
              <a:gd name="connsiteY24" fmla="*/ 348656 h 562455"/>
              <a:gd name="connsiteX25" fmla="*/ 161171 w 4032570"/>
              <a:gd name="connsiteY25" fmla="*/ 417730 h 562455"/>
              <a:gd name="connsiteX26" fmla="*/ 213799 w 4032570"/>
              <a:gd name="connsiteY26" fmla="*/ 457200 h 562455"/>
              <a:gd name="connsiteX27" fmla="*/ 259848 w 4032570"/>
              <a:gd name="connsiteY27" fmla="*/ 490092 h 562455"/>
              <a:gd name="connsiteX28" fmla="*/ 319054 w 4032570"/>
              <a:gd name="connsiteY28" fmla="*/ 522984 h 562455"/>
              <a:gd name="connsiteX29" fmla="*/ 368392 w 4032570"/>
              <a:gd name="connsiteY29" fmla="*/ 549298 h 562455"/>
              <a:gd name="connsiteX30" fmla="*/ 404573 w 4032570"/>
              <a:gd name="connsiteY30" fmla="*/ 559166 h 562455"/>
              <a:gd name="connsiteX31" fmla="*/ 460489 w 4032570"/>
              <a:gd name="connsiteY31" fmla="*/ 562455 h 562455"/>
              <a:gd name="connsiteX32" fmla="*/ 503249 w 4032570"/>
              <a:gd name="connsiteY32" fmla="*/ 549298 h 562455"/>
              <a:gd name="connsiteX33" fmla="*/ 611793 w 4032570"/>
              <a:gd name="connsiteY33" fmla="*/ 519695 h 562455"/>
              <a:gd name="connsiteX34" fmla="*/ 700602 w 4032570"/>
              <a:gd name="connsiteY34" fmla="*/ 499960 h 562455"/>
              <a:gd name="connsiteX35" fmla="*/ 871641 w 4032570"/>
              <a:gd name="connsiteY35" fmla="*/ 467068 h 562455"/>
              <a:gd name="connsiteX36" fmla="*/ 1013077 w 4032570"/>
              <a:gd name="connsiteY36" fmla="*/ 444043 h 562455"/>
              <a:gd name="connsiteX37" fmla="*/ 1180826 w 4032570"/>
              <a:gd name="connsiteY37" fmla="*/ 421019 h 562455"/>
              <a:gd name="connsiteX38" fmla="*/ 1338708 w 4032570"/>
              <a:gd name="connsiteY38" fmla="*/ 401284 h 562455"/>
              <a:gd name="connsiteX39" fmla="*/ 1549218 w 4032570"/>
              <a:gd name="connsiteY39" fmla="*/ 378259 h 562455"/>
              <a:gd name="connsiteX40" fmla="*/ 1776173 w 4032570"/>
              <a:gd name="connsiteY40" fmla="*/ 358524 h 562455"/>
              <a:gd name="connsiteX41" fmla="*/ 1986682 w 4032570"/>
              <a:gd name="connsiteY41" fmla="*/ 342078 h 562455"/>
              <a:gd name="connsiteX42" fmla="*/ 2203770 w 4032570"/>
              <a:gd name="connsiteY42" fmla="*/ 328921 h 562455"/>
              <a:gd name="connsiteX43" fmla="*/ 2355074 w 4032570"/>
              <a:gd name="connsiteY43" fmla="*/ 319053 h 562455"/>
              <a:gd name="connsiteX44" fmla="*/ 2506377 w 4032570"/>
              <a:gd name="connsiteY44" fmla="*/ 309186 h 562455"/>
              <a:gd name="connsiteX45" fmla="*/ 2667548 w 4032570"/>
              <a:gd name="connsiteY45" fmla="*/ 302607 h 562455"/>
              <a:gd name="connsiteX46" fmla="*/ 2848455 w 4032570"/>
              <a:gd name="connsiteY46" fmla="*/ 296029 h 562455"/>
              <a:gd name="connsiteX47" fmla="*/ 3003048 w 4032570"/>
              <a:gd name="connsiteY47" fmla="*/ 292740 h 562455"/>
              <a:gd name="connsiteX48" fmla="*/ 3108302 w 4032570"/>
              <a:gd name="connsiteY48" fmla="*/ 292740 h 562455"/>
              <a:gd name="connsiteX49" fmla="*/ 3262895 w 4032570"/>
              <a:gd name="connsiteY49" fmla="*/ 289451 h 562455"/>
              <a:gd name="connsiteX50" fmla="*/ 3387885 w 4032570"/>
              <a:gd name="connsiteY50" fmla="*/ 292740 h 562455"/>
              <a:gd name="connsiteX51" fmla="*/ 3479983 w 4032570"/>
              <a:gd name="connsiteY51" fmla="*/ 296029 h 562455"/>
              <a:gd name="connsiteX52" fmla="*/ 3585238 w 4032570"/>
              <a:gd name="connsiteY52" fmla="*/ 305897 h 562455"/>
              <a:gd name="connsiteX53" fmla="*/ 3706938 w 4032570"/>
              <a:gd name="connsiteY53" fmla="*/ 315764 h 562455"/>
              <a:gd name="connsiteX54" fmla="*/ 3812193 w 4032570"/>
              <a:gd name="connsiteY54" fmla="*/ 315764 h 562455"/>
              <a:gd name="connsiteX55" fmla="*/ 3904291 w 4032570"/>
              <a:gd name="connsiteY55" fmla="*/ 319053 h 562455"/>
              <a:gd name="connsiteX56" fmla="*/ 3966786 w 4032570"/>
              <a:gd name="connsiteY56" fmla="*/ 309186 h 562455"/>
              <a:gd name="connsiteX57" fmla="*/ 3999678 w 4032570"/>
              <a:gd name="connsiteY57" fmla="*/ 296029 h 562455"/>
              <a:gd name="connsiteX58" fmla="*/ 4019413 w 4032570"/>
              <a:gd name="connsiteY58" fmla="*/ 279583 h 562455"/>
              <a:gd name="connsiteX59" fmla="*/ 4025992 w 4032570"/>
              <a:gd name="connsiteY59" fmla="*/ 266426 h 562455"/>
              <a:gd name="connsiteX60" fmla="*/ 4032570 w 4032570"/>
              <a:gd name="connsiteY60" fmla="*/ 246691 h 562455"/>
              <a:gd name="connsiteX61" fmla="*/ 4032570 w 4032570"/>
              <a:gd name="connsiteY61" fmla="*/ 223666 h 562455"/>
              <a:gd name="connsiteX62" fmla="*/ 4025992 w 4032570"/>
              <a:gd name="connsiteY62" fmla="*/ 203931 h 562455"/>
              <a:gd name="connsiteX63" fmla="*/ 4012835 w 4032570"/>
              <a:gd name="connsiteY63" fmla="*/ 184196 h 562455"/>
              <a:gd name="connsiteX64" fmla="*/ 3986521 w 4032570"/>
              <a:gd name="connsiteY64" fmla="*/ 161171 h 562455"/>
              <a:gd name="connsiteX65" fmla="*/ 3947051 w 4032570"/>
              <a:gd name="connsiteY65" fmla="*/ 134858 h 562455"/>
              <a:gd name="connsiteX66" fmla="*/ 3861531 w 4032570"/>
              <a:gd name="connsiteY66" fmla="*/ 92098 h 562455"/>
              <a:gd name="connsiteX67" fmla="*/ 3795747 w 4032570"/>
              <a:gd name="connsiteY67" fmla="*/ 65784 h 562455"/>
              <a:gd name="connsiteX68" fmla="*/ 3703649 w 4032570"/>
              <a:gd name="connsiteY68" fmla="*/ 32892 h 562455"/>
              <a:gd name="connsiteX69" fmla="*/ 3624708 w 4032570"/>
              <a:gd name="connsiteY69" fmla="*/ 9868 h 562455"/>
              <a:gd name="connsiteX70" fmla="*/ 3568792 w 4032570"/>
              <a:gd name="connsiteY70" fmla="*/ 0 h 562455"/>
              <a:gd name="connsiteX71" fmla="*/ 3539189 w 4032570"/>
              <a:gd name="connsiteY71" fmla="*/ 0 h 562455"/>
              <a:gd name="connsiteX72" fmla="*/ 3506297 w 4032570"/>
              <a:gd name="connsiteY72" fmla="*/ 16446 h 562455"/>
              <a:gd name="connsiteX73" fmla="*/ 3427356 w 4032570"/>
              <a:gd name="connsiteY73" fmla="*/ 36181 h 562455"/>
              <a:gd name="connsiteX74" fmla="*/ 3312233 w 4032570"/>
              <a:gd name="connsiteY74" fmla="*/ 52628 h 562455"/>
              <a:gd name="connsiteX75" fmla="*/ 3213557 w 4032570"/>
              <a:gd name="connsiteY75" fmla="*/ 59206 h 562455"/>
              <a:gd name="connsiteX76" fmla="*/ 3035940 w 4032570"/>
              <a:gd name="connsiteY76" fmla="*/ 72363 h 562455"/>
              <a:gd name="connsiteX77" fmla="*/ 2792538 w 4032570"/>
              <a:gd name="connsiteY77" fmla="*/ 85520 h 56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032570" h="562455">
                <a:moveTo>
                  <a:pt x="2792538" y="85520"/>
                </a:moveTo>
                <a:lnTo>
                  <a:pt x="2598475" y="95387"/>
                </a:lnTo>
                <a:lnTo>
                  <a:pt x="2325471" y="108544"/>
                </a:lnTo>
                <a:lnTo>
                  <a:pt x="2052466" y="118412"/>
                </a:lnTo>
                <a:lnTo>
                  <a:pt x="1769595" y="151304"/>
                </a:lnTo>
                <a:lnTo>
                  <a:pt x="1332130" y="194064"/>
                </a:lnTo>
                <a:lnTo>
                  <a:pt x="1055836" y="223666"/>
                </a:lnTo>
                <a:lnTo>
                  <a:pt x="851905" y="246691"/>
                </a:lnTo>
                <a:lnTo>
                  <a:pt x="667710" y="269715"/>
                </a:lnTo>
                <a:lnTo>
                  <a:pt x="592058" y="273005"/>
                </a:lnTo>
                <a:lnTo>
                  <a:pt x="463779" y="273005"/>
                </a:lnTo>
                <a:lnTo>
                  <a:pt x="322343" y="269715"/>
                </a:lnTo>
                <a:lnTo>
                  <a:pt x="236823" y="263137"/>
                </a:lnTo>
                <a:lnTo>
                  <a:pt x="174328" y="253269"/>
                </a:lnTo>
                <a:lnTo>
                  <a:pt x="124990" y="236823"/>
                </a:lnTo>
                <a:lnTo>
                  <a:pt x="92098" y="220377"/>
                </a:lnTo>
                <a:lnTo>
                  <a:pt x="72363" y="210510"/>
                </a:lnTo>
                <a:lnTo>
                  <a:pt x="39471" y="203931"/>
                </a:lnTo>
                <a:lnTo>
                  <a:pt x="26314" y="203931"/>
                </a:lnTo>
                <a:lnTo>
                  <a:pt x="9868" y="210510"/>
                </a:lnTo>
                <a:lnTo>
                  <a:pt x="3289" y="223666"/>
                </a:lnTo>
                <a:lnTo>
                  <a:pt x="0" y="240112"/>
                </a:lnTo>
                <a:lnTo>
                  <a:pt x="6579" y="269715"/>
                </a:lnTo>
                <a:lnTo>
                  <a:pt x="29603" y="296029"/>
                </a:lnTo>
                <a:lnTo>
                  <a:pt x="82230" y="348656"/>
                </a:lnTo>
                <a:lnTo>
                  <a:pt x="161171" y="417730"/>
                </a:lnTo>
                <a:lnTo>
                  <a:pt x="213799" y="457200"/>
                </a:lnTo>
                <a:lnTo>
                  <a:pt x="259848" y="490092"/>
                </a:lnTo>
                <a:lnTo>
                  <a:pt x="319054" y="522984"/>
                </a:lnTo>
                <a:lnTo>
                  <a:pt x="368392" y="549298"/>
                </a:lnTo>
                <a:lnTo>
                  <a:pt x="404573" y="559166"/>
                </a:lnTo>
                <a:lnTo>
                  <a:pt x="460489" y="562455"/>
                </a:lnTo>
                <a:lnTo>
                  <a:pt x="503249" y="549298"/>
                </a:lnTo>
                <a:lnTo>
                  <a:pt x="611793" y="519695"/>
                </a:lnTo>
                <a:lnTo>
                  <a:pt x="700602" y="499960"/>
                </a:lnTo>
                <a:lnTo>
                  <a:pt x="871641" y="467068"/>
                </a:lnTo>
                <a:lnTo>
                  <a:pt x="1013077" y="444043"/>
                </a:lnTo>
                <a:lnTo>
                  <a:pt x="1180826" y="421019"/>
                </a:lnTo>
                <a:lnTo>
                  <a:pt x="1338708" y="401284"/>
                </a:lnTo>
                <a:lnTo>
                  <a:pt x="1549218" y="378259"/>
                </a:lnTo>
                <a:lnTo>
                  <a:pt x="1776173" y="358524"/>
                </a:lnTo>
                <a:lnTo>
                  <a:pt x="1986682" y="342078"/>
                </a:lnTo>
                <a:lnTo>
                  <a:pt x="2203770" y="328921"/>
                </a:lnTo>
                <a:lnTo>
                  <a:pt x="2355074" y="319053"/>
                </a:lnTo>
                <a:lnTo>
                  <a:pt x="2506377" y="309186"/>
                </a:lnTo>
                <a:lnTo>
                  <a:pt x="2667548" y="302607"/>
                </a:lnTo>
                <a:lnTo>
                  <a:pt x="2848455" y="296029"/>
                </a:lnTo>
                <a:lnTo>
                  <a:pt x="3003048" y="292740"/>
                </a:lnTo>
                <a:lnTo>
                  <a:pt x="3108302" y="292740"/>
                </a:lnTo>
                <a:lnTo>
                  <a:pt x="3262895" y="289451"/>
                </a:lnTo>
                <a:lnTo>
                  <a:pt x="3387885" y="292740"/>
                </a:lnTo>
                <a:lnTo>
                  <a:pt x="3479983" y="296029"/>
                </a:lnTo>
                <a:lnTo>
                  <a:pt x="3585238" y="305897"/>
                </a:lnTo>
                <a:lnTo>
                  <a:pt x="3706938" y="315764"/>
                </a:lnTo>
                <a:lnTo>
                  <a:pt x="3812193" y="315764"/>
                </a:lnTo>
                <a:lnTo>
                  <a:pt x="3904291" y="319053"/>
                </a:lnTo>
                <a:lnTo>
                  <a:pt x="3966786" y="309186"/>
                </a:lnTo>
                <a:lnTo>
                  <a:pt x="3999678" y="296029"/>
                </a:lnTo>
                <a:lnTo>
                  <a:pt x="4019413" y="279583"/>
                </a:lnTo>
                <a:lnTo>
                  <a:pt x="4025992" y="266426"/>
                </a:lnTo>
                <a:lnTo>
                  <a:pt x="4032570" y="246691"/>
                </a:lnTo>
                <a:lnTo>
                  <a:pt x="4032570" y="223666"/>
                </a:lnTo>
                <a:lnTo>
                  <a:pt x="4025992" y="203931"/>
                </a:lnTo>
                <a:lnTo>
                  <a:pt x="4012835" y="184196"/>
                </a:lnTo>
                <a:lnTo>
                  <a:pt x="3986521" y="161171"/>
                </a:lnTo>
                <a:lnTo>
                  <a:pt x="3947051" y="134858"/>
                </a:lnTo>
                <a:lnTo>
                  <a:pt x="3861531" y="92098"/>
                </a:lnTo>
                <a:lnTo>
                  <a:pt x="3795747" y="65784"/>
                </a:lnTo>
                <a:lnTo>
                  <a:pt x="3703649" y="32892"/>
                </a:lnTo>
                <a:lnTo>
                  <a:pt x="3624708" y="9868"/>
                </a:lnTo>
                <a:lnTo>
                  <a:pt x="3568792" y="0"/>
                </a:lnTo>
                <a:lnTo>
                  <a:pt x="3539189" y="0"/>
                </a:lnTo>
                <a:lnTo>
                  <a:pt x="3506297" y="16446"/>
                </a:lnTo>
                <a:lnTo>
                  <a:pt x="3427356" y="36181"/>
                </a:lnTo>
                <a:lnTo>
                  <a:pt x="3312233" y="52628"/>
                </a:lnTo>
                <a:lnTo>
                  <a:pt x="3213557" y="59206"/>
                </a:lnTo>
                <a:lnTo>
                  <a:pt x="3035940" y="72363"/>
                </a:lnTo>
                <a:lnTo>
                  <a:pt x="2792538" y="8552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E077B7E-9C5E-4DA2-87B9-307805C503B9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590675"/>
            <a:ext cx="4533900" cy="4373563"/>
            <a:chOff x="2719388" y="1752600"/>
            <a:chExt cx="4533900" cy="4373563"/>
          </a:xfrm>
        </p:grpSpPr>
        <p:sp>
          <p:nvSpPr>
            <p:cNvPr id="15" name="フリーフォーム 77">
              <a:extLst>
                <a:ext uri="{FF2B5EF4-FFF2-40B4-BE49-F238E27FC236}">
                  <a16:creationId xmlns:a16="http://schemas.microsoft.com/office/drawing/2014/main" id="{BF175961-81E6-4272-A7E0-2D99D19F6285}"/>
                </a:ext>
              </a:extLst>
            </p:cNvPr>
            <p:cNvSpPr/>
            <p:nvPr/>
          </p:nvSpPr>
          <p:spPr>
            <a:xfrm>
              <a:off x="2814638" y="1752600"/>
              <a:ext cx="2359025" cy="512763"/>
            </a:xfrm>
            <a:custGeom>
              <a:avLst/>
              <a:gdLst>
                <a:gd name="connsiteX0" fmla="*/ 1697831 w 2359818"/>
                <a:gd name="connsiteY0" fmla="*/ 104775 h 511969"/>
                <a:gd name="connsiteX1" fmla="*/ 1443037 w 2359818"/>
                <a:gd name="connsiteY1" fmla="*/ 152400 h 511969"/>
                <a:gd name="connsiteX2" fmla="*/ 1171575 w 2359818"/>
                <a:gd name="connsiteY2" fmla="*/ 202406 h 511969"/>
                <a:gd name="connsiteX3" fmla="*/ 947737 w 2359818"/>
                <a:gd name="connsiteY3" fmla="*/ 245269 h 511969"/>
                <a:gd name="connsiteX4" fmla="*/ 738187 w 2359818"/>
                <a:gd name="connsiteY4" fmla="*/ 285750 h 511969"/>
                <a:gd name="connsiteX5" fmla="*/ 616743 w 2359818"/>
                <a:gd name="connsiteY5" fmla="*/ 309563 h 511969"/>
                <a:gd name="connsiteX6" fmla="*/ 581025 w 2359818"/>
                <a:gd name="connsiteY6" fmla="*/ 311944 h 511969"/>
                <a:gd name="connsiteX7" fmla="*/ 471487 w 2359818"/>
                <a:gd name="connsiteY7" fmla="*/ 309563 h 511969"/>
                <a:gd name="connsiteX8" fmla="*/ 364331 w 2359818"/>
                <a:gd name="connsiteY8" fmla="*/ 311944 h 511969"/>
                <a:gd name="connsiteX9" fmla="*/ 333375 w 2359818"/>
                <a:gd name="connsiteY9" fmla="*/ 309563 h 511969"/>
                <a:gd name="connsiteX10" fmla="*/ 292893 w 2359818"/>
                <a:gd name="connsiteY10" fmla="*/ 302419 h 511969"/>
                <a:gd name="connsiteX11" fmla="*/ 226218 w 2359818"/>
                <a:gd name="connsiteY11" fmla="*/ 283369 h 511969"/>
                <a:gd name="connsiteX12" fmla="*/ 166687 w 2359818"/>
                <a:gd name="connsiteY12" fmla="*/ 264319 h 511969"/>
                <a:gd name="connsiteX13" fmla="*/ 102393 w 2359818"/>
                <a:gd name="connsiteY13" fmla="*/ 242888 h 511969"/>
                <a:gd name="connsiteX14" fmla="*/ 73818 w 2359818"/>
                <a:gd name="connsiteY14" fmla="*/ 230981 h 511969"/>
                <a:gd name="connsiteX15" fmla="*/ 54768 w 2359818"/>
                <a:gd name="connsiteY15" fmla="*/ 223838 h 511969"/>
                <a:gd name="connsiteX16" fmla="*/ 40481 w 2359818"/>
                <a:gd name="connsiteY16" fmla="*/ 221456 h 511969"/>
                <a:gd name="connsiteX17" fmla="*/ 9525 w 2359818"/>
                <a:gd name="connsiteY17" fmla="*/ 223838 h 511969"/>
                <a:gd name="connsiteX18" fmla="*/ 2381 w 2359818"/>
                <a:gd name="connsiteY18" fmla="*/ 228600 h 511969"/>
                <a:gd name="connsiteX19" fmla="*/ 0 w 2359818"/>
                <a:gd name="connsiteY19" fmla="*/ 235744 h 511969"/>
                <a:gd name="connsiteX20" fmla="*/ 0 w 2359818"/>
                <a:gd name="connsiteY20" fmla="*/ 247650 h 511969"/>
                <a:gd name="connsiteX21" fmla="*/ 11906 w 2359818"/>
                <a:gd name="connsiteY21" fmla="*/ 269081 h 511969"/>
                <a:gd name="connsiteX22" fmla="*/ 38100 w 2359818"/>
                <a:gd name="connsiteY22" fmla="*/ 297656 h 511969"/>
                <a:gd name="connsiteX23" fmla="*/ 95250 w 2359818"/>
                <a:gd name="connsiteY23" fmla="*/ 342900 h 511969"/>
                <a:gd name="connsiteX24" fmla="*/ 130968 w 2359818"/>
                <a:gd name="connsiteY24" fmla="*/ 369094 h 511969"/>
                <a:gd name="connsiteX25" fmla="*/ 180975 w 2359818"/>
                <a:gd name="connsiteY25" fmla="*/ 400050 h 511969"/>
                <a:gd name="connsiteX26" fmla="*/ 264318 w 2359818"/>
                <a:gd name="connsiteY26" fmla="*/ 442913 h 511969"/>
                <a:gd name="connsiteX27" fmla="*/ 328612 w 2359818"/>
                <a:gd name="connsiteY27" fmla="*/ 469106 h 511969"/>
                <a:gd name="connsiteX28" fmla="*/ 395287 w 2359818"/>
                <a:gd name="connsiteY28" fmla="*/ 490538 h 511969"/>
                <a:gd name="connsiteX29" fmla="*/ 459581 w 2359818"/>
                <a:gd name="connsiteY29" fmla="*/ 507206 h 511969"/>
                <a:gd name="connsiteX30" fmla="*/ 516731 w 2359818"/>
                <a:gd name="connsiteY30" fmla="*/ 511969 h 511969"/>
                <a:gd name="connsiteX31" fmla="*/ 681037 w 2359818"/>
                <a:gd name="connsiteY31" fmla="*/ 483394 h 511969"/>
                <a:gd name="connsiteX32" fmla="*/ 997743 w 2359818"/>
                <a:gd name="connsiteY32" fmla="*/ 426244 h 511969"/>
                <a:gd name="connsiteX33" fmla="*/ 1321593 w 2359818"/>
                <a:gd name="connsiteY33" fmla="*/ 369094 h 511969"/>
                <a:gd name="connsiteX34" fmla="*/ 1562100 w 2359818"/>
                <a:gd name="connsiteY34" fmla="*/ 328613 h 511969"/>
                <a:gd name="connsiteX35" fmla="*/ 1766887 w 2359818"/>
                <a:gd name="connsiteY35" fmla="*/ 292894 h 511969"/>
                <a:gd name="connsiteX36" fmla="*/ 1905000 w 2359818"/>
                <a:gd name="connsiteY36" fmla="*/ 269081 h 511969"/>
                <a:gd name="connsiteX37" fmla="*/ 2057400 w 2359818"/>
                <a:gd name="connsiteY37" fmla="*/ 252413 h 511969"/>
                <a:gd name="connsiteX38" fmla="*/ 2166937 w 2359818"/>
                <a:gd name="connsiteY38" fmla="*/ 242888 h 511969"/>
                <a:gd name="connsiteX39" fmla="*/ 2235993 w 2359818"/>
                <a:gd name="connsiteY39" fmla="*/ 230981 h 511969"/>
                <a:gd name="connsiteX40" fmla="*/ 2269331 w 2359818"/>
                <a:gd name="connsiteY40" fmla="*/ 221456 h 511969"/>
                <a:gd name="connsiteX41" fmla="*/ 2312193 w 2359818"/>
                <a:gd name="connsiteY41" fmla="*/ 202406 h 511969"/>
                <a:gd name="connsiteX42" fmla="*/ 2338387 w 2359818"/>
                <a:gd name="connsiteY42" fmla="*/ 180975 h 511969"/>
                <a:gd name="connsiteX43" fmla="*/ 2350293 w 2359818"/>
                <a:gd name="connsiteY43" fmla="*/ 161925 h 511969"/>
                <a:gd name="connsiteX44" fmla="*/ 2357437 w 2359818"/>
                <a:gd name="connsiteY44" fmla="*/ 142875 h 511969"/>
                <a:gd name="connsiteX45" fmla="*/ 2359818 w 2359818"/>
                <a:gd name="connsiteY45" fmla="*/ 121444 h 511969"/>
                <a:gd name="connsiteX46" fmla="*/ 2357437 w 2359818"/>
                <a:gd name="connsiteY46" fmla="*/ 100013 h 511969"/>
                <a:gd name="connsiteX47" fmla="*/ 2352675 w 2359818"/>
                <a:gd name="connsiteY47" fmla="*/ 85725 h 511969"/>
                <a:gd name="connsiteX48" fmla="*/ 2333625 w 2359818"/>
                <a:gd name="connsiteY48" fmla="*/ 71438 h 511969"/>
                <a:gd name="connsiteX49" fmla="*/ 2293143 w 2359818"/>
                <a:gd name="connsiteY49" fmla="*/ 50006 h 511969"/>
                <a:gd name="connsiteX50" fmla="*/ 2243137 w 2359818"/>
                <a:gd name="connsiteY50" fmla="*/ 30956 h 511969"/>
                <a:gd name="connsiteX51" fmla="*/ 2185987 w 2359818"/>
                <a:gd name="connsiteY51" fmla="*/ 16669 h 511969"/>
                <a:gd name="connsiteX52" fmla="*/ 2105025 w 2359818"/>
                <a:gd name="connsiteY52" fmla="*/ 4763 h 511969"/>
                <a:gd name="connsiteX53" fmla="*/ 2043112 w 2359818"/>
                <a:gd name="connsiteY53" fmla="*/ 0 h 511969"/>
                <a:gd name="connsiteX54" fmla="*/ 2000250 w 2359818"/>
                <a:gd name="connsiteY54" fmla="*/ 0 h 511969"/>
                <a:gd name="connsiteX55" fmla="*/ 1985962 w 2359818"/>
                <a:gd name="connsiteY55" fmla="*/ 2381 h 511969"/>
                <a:gd name="connsiteX56" fmla="*/ 1962150 w 2359818"/>
                <a:gd name="connsiteY56" fmla="*/ 23813 h 511969"/>
                <a:gd name="connsiteX57" fmla="*/ 1907381 w 2359818"/>
                <a:gd name="connsiteY57" fmla="*/ 50006 h 511969"/>
                <a:gd name="connsiteX58" fmla="*/ 1804987 w 2359818"/>
                <a:gd name="connsiteY58" fmla="*/ 85725 h 511969"/>
                <a:gd name="connsiteX59" fmla="*/ 1697831 w 2359818"/>
                <a:gd name="connsiteY59" fmla="*/ 1047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59818" h="511969">
                  <a:moveTo>
                    <a:pt x="1697831" y="104775"/>
                  </a:moveTo>
                  <a:lnTo>
                    <a:pt x="1443037" y="152400"/>
                  </a:lnTo>
                  <a:lnTo>
                    <a:pt x="1171575" y="202406"/>
                  </a:lnTo>
                  <a:lnTo>
                    <a:pt x="947737" y="245269"/>
                  </a:lnTo>
                  <a:lnTo>
                    <a:pt x="738187" y="285750"/>
                  </a:lnTo>
                  <a:lnTo>
                    <a:pt x="616743" y="309563"/>
                  </a:lnTo>
                  <a:lnTo>
                    <a:pt x="581025" y="311944"/>
                  </a:lnTo>
                  <a:lnTo>
                    <a:pt x="471487" y="309563"/>
                  </a:lnTo>
                  <a:lnTo>
                    <a:pt x="364331" y="311944"/>
                  </a:lnTo>
                  <a:lnTo>
                    <a:pt x="333375" y="309563"/>
                  </a:lnTo>
                  <a:lnTo>
                    <a:pt x="292893" y="302419"/>
                  </a:lnTo>
                  <a:lnTo>
                    <a:pt x="226218" y="283369"/>
                  </a:lnTo>
                  <a:lnTo>
                    <a:pt x="166687" y="264319"/>
                  </a:lnTo>
                  <a:lnTo>
                    <a:pt x="102393" y="242888"/>
                  </a:lnTo>
                  <a:lnTo>
                    <a:pt x="73818" y="230981"/>
                  </a:lnTo>
                  <a:lnTo>
                    <a:pt x="54768" y="223838"/>
                  </a:lnTo>
                  <a:lnTo>
                    <a:pt x="40481" y="221456"/>
                  </a:lnTo>
                  <a:lnTo>
                    <a:pt x="9525" y="223838"/>
                  </a:lnTo>
                  <a:lnTo>
                    <a:pt x="2381" y="228600"/>
                  </a:lnTo>
                  <a:lnTo>
                    <a:pt x="0" y="235744"/>
                  </a:lnTo>
                  <a:lnTo>
                    <a:pt x="0" y="247650"/>
                  </a:lnTo>
                  <a:lnTo>
                    <a:pt x="11906" y="269081"/>
                  </a:lnTo>
                  <a:lnTo>
                    <a:pt x="38100" y="297656"/>
                  </a:lnTo>
                  <a:lnTo>
                    <a:pt x="95250" y="342900"/>
                  </a:lnTo>
                  <a:lnTo>
                    <a:pt x="130968" y="369094"/>
                  </a:lnTo>
                  <a:lnTo>
                    <a:pt x="180975" y="400050"/>
                  </a:lnTo>
                  <a:lnTo>
                    <a:pt x="264318" y="442913"/>
                  </a:lnTo>
                  <a:lnTo>
                    <a:pt x="328612" y="469106"/>
                  </a:lnTo>
                  <a:lnTo>
                    <a:pt x="395287" y="490538"/>
                  </a:lnTo>
                  <a:lnTo>
                    <a:pt x="459581" y="507206"/>
                  </a:lnTo>
                  <a:lnTo>
                    <a:pt x="516731" y="511969"/>
                  </a:lnTo>
                  <a:lnTo>
                    <a:pt x="681037" y="483394"/>
                  </a:lnTo>
                  <a:lnTo>
                    <a:pt x="997743" y="426244"/>
                  </a:lnTo>
                  <a:lnTo>
                    <a:pt x="1321593" y="369094"/>
                  </a:lnTo>
                  <a:lnTo>
                    <a:pt x="1562100" y="328613"/>
                  </a:lnTo>
                  <a:lnTo>
                    <a:pt x="1766887" y="292894"/>
                  </a:lnTo>
                  <a:lnTo>
                    <a:pt x="1905000" y="269081"/>
                  </a:lnTo>
                  <a:lnTo>
                    <a:pt x="2057400" y="252413"/>
                  </a:lnTo>
                  <a:lnTo>
                    <a:pt x="2166937" y="242888"/>
                  </a:lnTo>
                  <a:lnTo>
                    <a:pt x="2235993" y="230981"/>
                  </a:lnTo>
                  <a:lnTo>
                    <a:pt x="2269331" y="221456"/>
                  </a:lnTo>
                  <a:lnTo>
                    <a:pt x="2312193" y="202406"/>
                  </a:lnTo>
                  <a:lnTo>
                    <a:pt x="2338387" y="180975"/>
                  </a:lnTo>
                  <a:lnTo>
                    <a:pt x="2350293" y="161925"/>
                  </a:lnTo>
                  <a:lnTo>
                    <a:pt x="2357437" y="142875"/>
                  </a:lnTo>
                  <a:lnTo>
                    <a:pt x="2359818" y="121444"/>
                  </a:lnTo>
                  <a:lnTo>
                    <a:pt x="2357437" y="100013"/>
                  </a:lnTo>
                  <a:lnTo>
                    <a:pt x="2352675" y="85725"/>
                  </a:lnTo>
                  <a:lnTo>
                    <a:pt x="2333625" y="71438"/>
                  </a:lnTo>
                  <a:lnTo>
                    <a:pt x="2293143" y="50006"/>
                  </a:lnTo>
                  <a:lnTo>
                    <a:pt x="2243137" y="30956"/>
                  </a:lnTo>
                  <a:lnTo>
                    <a:pt x="2185987" y="16669"/>
                  </a:lnTo>
                  <a:lnTo>
                    <a:pt x="2105025" y="4763"/>
                  </a:lnTo>
                  <a:lnTo>
                    <a:pt x="2043112" y="0"/>
                  </a:lnTo>
                  <a:lnTo>
                    <a:pt x="2000250" y="0"/>
                  </a:lnTo>
                  <a:lnTo>
                    <a:pt x="1985962" y="2381"/>
                  </a:lnTo>
                  <a:lnTo>
                    <a:pt x="1962150" y="23813"/>
                  </a:lnTo>
                  <a:lnTo>
                    <a:pt x="1907381" y="50006"/>
                  </a:lnTo>
                  <a:lnTo>
                    <a:pt x="1804987" y="85725"/>
                  </a:lnTo>
                  <a:lnTo>
                    <a:pt x="1697831" y="104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8">
              <a:extLst>
                <a:ext uri="{FF2B5EF4-FFF2-40B4-BE49-F238E27FC236}">
                  <a16:creationId xmlns:a16="http://schemas.microsoft.com/office/drawing/2014/main" id="{E43D94A7-925B-4581-AFCE-AA498562DD8C}"/>
                </a:ext>
              </a:extLst>
            </p:cNvPr>
            <p:cNvSpPr/>
            <p:nvPr/>
          </p:nvSpPr>
          <p:spPr>
            <a:xfrm>
              <a:off x="3286125" y="2176463"/>
              <a:ext cx="430213" cy="1793875"/>
            </a:xfrm>
            <a:custGeom>
              <a:avLst/>
              <a:gdLst>
                <a:gd name="connsiteX0" fmla="*/ 204788 w 431006"/>
                <a:gd name="connsiteY0" fmla="*/ 1116806 h 1793081"/>
                <a:gd name="connsiteX1" fmla="*/ 204788 w 431006"/>
                <a:gd name="connsiteY1" fmla="*/ 1395412 h 1793081"/>
                <a:gd name="connsiteX2" fmla="*/ 204788 w 431006"/>
                <a:gd name="connsiteY2" fmla="*/ 1793081 h 1793081"/>
                <a:gd name="connsiteX3" fmla="*/ 426244 w 431006"/>
                <a:gd name="connsiteY3" fmla="*/ 1733550 h 1793081"/>
                <a:gd name="connsiteX4" fmla="*/ 428625 w 431006"/>
                <a:gd name="connsiteY4" fmla="*/ 1557337 h 1793081"/>
                <a:gd name="connsiteX5" fmla="*/ 428625 w 431006"/>
                <a:gd name="connsiteY5" fmla="*/ 1407318 h 1793081"/>
                <a:gd name="connsiteX6" fmla="*/ 426244 w 431006"/>
                <a:gd name="connsiteY6" fmla="*/ 1178718 h 1793081"/>
                <a:gd name="connsiteX7" fmla="*/ 428625 w 431006"/>
                <a:gd name="connsiteY7" fmla="*/ 909637 h 1793081"/>
                <a:gd name="connsiteX8" fmla="*/ 428625 w 431006"/>
                <a:gd name="connsiteY8" fmla="*/ 700087 h 1793081"/>
                <a:gd name="connsiteX9" fmla="*/ 428625 w 431006"/>
                <a:gd name="connsiteY9" fmla="*/ 600075 h 1793081"/>
                <a:gd name="connsiteX10" fmla="*/ 428625 w 431006"/>
                <a:gd name="connsiteY10" fmla="*/ 450056 h 1793081"/>
                <a:gd name="connsiteX11" fmla="*/ 431006 w 431006"/>
                <a:gd name="connsiteY11" fmla="*/ 411956 h 1793081"/>
                <a:gd name="connsiteX12" fmla="*/ 431006 w 431006"/>
                <a:gd name="connsiteY12" fmla="*/ 381000 h 1793081"/>
                <a:gd name="connsiteX13" fmla="*/ 431006 w 431006"/>
                <a:gd name="connsiteY13" fmla="*/ 359568 h 1793081"/>
                <a:gd name="connsiteX14" fmla="*/ 426244 w 431006"/>
                <a:gd name="connsiteY14" fmla="*/ 345281 h 1793081"/>
                <a:gd name="connsiteX15" fmla="*/ 419100 w 431006"/>
                <a:gd name="connsiteY15" fmla="*/ 330993 h 1793081"/>
                <a:gd name="connsiteX16" fmla="*/ 407194 w 431006"/>
                <a:gd name="connsiteY16" fmla="*/ 314325 h 1793081"/>
                <a:gd name="connsiteX17" fmla="*/ 395288 w 431006"/>
                <a:gd name="connsiteY17" fmla="*/ 304800 h 1793081"/>
                <a:gd name="connsiteX18" fmla="*/ 364331 w 431006"/>
                <a:gd name="connsiteY18" fmla="*/ 290512 h 1793081"/>
                <a:gd name="connsiteX19" fmla="*/ 333375 w 431006"/>
                <a:gd name="connsiteY19" fmla="*/ 278606 h 1793081"/>
                <a:gd name="connsiteX20" fmla="*/ 295275 w 431006"/>
                <a:gd name="connsiteY20" fmla="*/ 257175 h 1793081"/>
                <a:gd name="connsiteX21" fmla="*/ 273844 w 431006"/>
                <a:gd name="connsiteY21" fmla="*/ 240506 h 1793081"/>
                <a:gd name="connsiteX22" fmla="*/ 252413 w 431006"/>
                <a:gd name="connsiteY22" fmla="*/ 219075 h 1793081"/>
                <a:gd name="connsiteX23" fmla="*/ 226219 w 431006"/>
                <a:gd name="connsiteY23" fmla="*/ 190500 h 1793081"/>
                <a:gd name="connsiteX24" fmla="*/ 209550 w 431006"/>
                <a:gd name="connsiteY24" fmla="*/ 166687 h 1793081"/>
                <a:gd name="connsiteX25" fmla="*/ 190500 w 431006"/>
                <a:gd name="connsiteY25" fmla="*/ 135731 h 1793081"/>
                <a:gd name="connsiteX26" fmla="*/ 171450 w 431006"/>
                <a:gd name="connsiteY26" fmla="*/ 95250 h 1793081"/>
                <a:gd name="connsiteX27" fmla="*/ 133350 w 431006"/>
                <a:gd name="connsiteY27" fmla="*/ 0 h 1793081"/>
                <a:gd name="connsiteX28" fmla="*/ 0 w 431006"/>
                <a:gd name="connsiteY28" fmla="*/ 45243 h 1793081"/>
                <a:gd name="connsiteX29" fmla="*/ 47625 w 431006"/>
                <a:gd name="connsiteY29" fmla="*/ 107156 h 1793081"/>
                <a:gd name="connsiteX30" fmla="*/ 71438 w 431006"/>
                <a:gd name="connsiteY30" fmla="*/ 138112 h 1793081"/>
                <a:gd name="connsiteX31" fmla="*/ 92869 w 431006"/>
                <a:gd name="connsiteY31" fmla="*/ 176212 h 1793081"/>
                <a:gd name="connsiteX32" fmla="*/ 107156 w 431006"/>
                <a:gd name="connsiteY32" fmla="*/ 211931 h 1793081"/>
                <a:gd name="connsiteX33" fmla="*/ 128588 w 431006"/>
                <a:gd name="connsiteY33" fmla="*/ 278606 h 1793081"/>
                <a:gd name="connsiteX34" fmla="*/ 145256 w 431006"/>
                <a:gd name="connsiteY34" fmla="*/ 352425 h 1793081"/>
                <a:gd name="connsiteX35" fmla="*/ 161925 w 431006"/>
                <a:gd name="connsiteY35" fmla="*/ 438150 h 1793081"/>
                <a:gd name="connsiteX36" fmla="*/ 178594 w 431006"/>
                <a:gd name="connsiteY36" fmla="*/ 550068 h 1793081"/>
                <a:gd name="connsiteX37" fmla="*/ 190500 w 431006"/>
                <a:gd name="connsiteY37" fmla="*/ 652462 h 1793081"/>
                <a:gd name="connsiteX38" fmla="*/ 200025 w 431006"/>
                <a:gd name="connsiteY38" fmla="*/ 807243 h 1793081"/>
                <a:gd name="connsiteX39" fmla="*/ 204788 w 431006"/>
                <a:gd name="connsiteY39" fmla="*/ 1116806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1006" h="1793081">
                  <a:moveTo>
                    <a:pt x="204788" y="1116806"/>
                  </a:moveTo>
                  <a:lnTo>
                    <a:pt x="204788" y="1395412"/>
                  </a:lnTo>
                  <a:lnTo>
                    <a:pt x="204788" y="1793081"/>
                  </a:lnTo>
                  <a:lnTo>
                    <a:pt x="426244" y="1733550"/>
                  </a:lnTo>
                  <a:cubicBezTo>
                    <a:pt x="427038" y="1674812"/>
                    <a:pt x="427831" y="1616075"/>
                    <a:pt x="428625" y="1557337"/>
                  </a:cubicBezTo>
                  <a:lnTo>
                    <a:pt x="428625" y="1407318"/>
                  </a:lnTo>
                  <a:cubicBezTo>
                    <a:pt x="427831" y="1331118"/>
                    <a:pt x="427038" y="1254918"/>
                    <a:pt x="426244" y="1178718"/>
                  </a:cubicBezTo>
                  <a:cubicBezTo>
                    <a:pt x="427038" y="1089024"/>
                    <a:pt x="427831" y="999331"/>
                    <a:pt x="428625" y="909637"/>
                  </a:cubicBezTo>
                  <a:lnTo>
                    <a:pt x="428625" y="700087"/>
                  </a:lnTo>
                  <a:lnTo>
                    <a:pt x="428625" y="600075"/>
                  </a:lnTo>
                  <a:lnTo>
                    <a:pt x="428625" y="450056"/>
                  </a:lnTo>
                  <a:lnTo>
                    <a:pt x="431006" y="411956"/>
                  </a:lnTo>
                  <a:lnTo>
                    <a:pt x="431006" y="381000"/>
                  </a:lnTo>
                  <a:lnTo>
                    <a:pt x="431006" y="359568"/>
                  </a:lnTo>
                  <a:lnTo>
                    <a:pt x="426244" y="345281"/>
                  </a:lnTo>
                  <a:lnTo>
                    <a:pt x="419100" y="330993"/>
                  </a:lnTo>
                  <a:lnTo>
                    <a:pt x="407194" y="314325"/>
                  </a:lnTo>
                  <a:lnTo>
                    <a:pt x="395288" y="304800"/>
                  </a:lnTo>
                  <a:lnTo>
                    <a:pt x="364331" y="290512"/>
                  </a:lnTo>
                  <a:lnTo>
                    <a:pt x="333375" y="278606"/>
                  </a:lnTo>
                  <a:lnTo>
                    <a:pt x="295275" y="257175"/>
                  </a:lnTo>
                  <a:lnTo>
                    <a:pt x="273844" y="240506"/>
                  </a:lnTo>
                  <a:lnTo>
                    <a:pt x="252413" y="219075"/>
                  </a:lnTo>
                  <a:lnTo>
                    <a:pt x="226219" y="190500"/>
                  </a:lnTo>
                  <a:lnTo>
                    <a:pt x="209550" y="166687"/>
                  </a:lnTo>
                  <a:lnTo>
                    <a:pt x="190500" y="135731"/>
                  </a:lnTo>
                  <a:lnTo>
                    <a:pt x="171450" y="95250"/>
                  </a:lnTo>
                  <a:lnTo>
                    <a:pt x="133350" y="0"/>
                  </a:lnTo>
                  <a:lnTo>
                    <a:pt x="0" y="45243"/>
                  </a:lnTo>
                  <a:lnTo>
                    <a:pt x="47625" y="107156"/>
                  </a:lnTo>
                  <a:lnTo>
                    <a:pt x="71438" y="138112"/>
                  </a:lnTo>
                  <a:lnTo>
                    <a:pt x="92869" y="176212"/>
                  </a:lnTo>
                  <a:lnTo>
                    <a:pt x="107156" y="211931"/>
                  </a:lnTo>
                  <a:lnTo>
                    <a:pt x="128588" y="278606"/>
                  </a:lnTo>
                  <a:lnTo>
                    <a:pt x="145256" y="352425"/>
                  </a:lnTo>
                  <a:lnTo>
                    <a:pt x="161925" y="438150"/>
                  </a:lnTo>
                  <a:lnTo>
                    <a:pt x="178594" y="550068"/>
                  </a:lnTo>
                  <a:lnTo>
                    <a:pt x="190500" y="652462"/>
                  </a:lnTo>
                  <a:lnTo>
                    <a:pt x="200025" y="807243"/>
                  </a:lnTo>
                  <a:cubicBezTo>
                    <a:pt x="201613" y="902493"/>
                    <a:pt x="203200" y="997743"/>
                    <a:pt x="204788" y="1116806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9">
              <a:extLst>
                <a:ext uri="{FF2B5EF4-FFF2-40B4-BE49-F238E27FC236}">
                  <a16:creationId xmlns:a16="http://schemas.microsoft.com/office/drawing/2014/main" id="{4959CC5D-C5F7-4A53-846C-934E0E52983B}"/>
                </a:ext>
              </a:extLst>
            </p:cNvPr>
            <p:cNvSpPr/>
            <p:nvPr/>
          </p:nvSpPr>
          <p:spPr>
            <a:xfrm>
              <a:off x="3643313" y="2420938"/>
              <a:ext cx="1123950" cy="388937"/>
            </a:xfrm>
            <a:custGeom>
              <a:avLst/>
              <a:gdLst>
                <a:gd name="connsiteX0" fmla="*/ 933450 w 1123950"/>
                <a:gd name="connsiteY0" fmla="*/ 35719 h 388144"/>
                <a:gd name="connsiteX1" fmla="*/ 721518 w 1123950"/>
                <a:gd name="connsiteY1" fmla="*/ 76200 h 388144"/>
                <a:gd name="connsiteX2" fmla="*/ 500062 w 1123950"/>
                <a:gd name="connsiteY2" fmla="*/ 119063 h 388144"/>
                <a:gd name="connsiteX3" fmla="*/ 245268 w 1123950"/>
                <a:gd name="connsiteY3" fmla="*/ 166688 h 388144"/>
                <a:gd name="connsiteX4" fmla="*/ 0 w 1123950"/>
                <a:gd name="connsiteY4" fmla="*/ 211932 h 388144"/>
                <a:gd name="connsiteX5" fmla="*/ 0 w 1123950"/>
                <a:gd name="connsiteY5" fmla="*/ 388144 h 388144"/>
                <a:gd name="connsiteX6" fmla="*/ 176212 w 1123950"/>
                <a:gd name="connsiteY6" fmla="*/ 357188 h 388144"/>
                <a:gd name="connsiteX7" fmla="*/ 414337 w 1123950"/>
                <a:gd name="connsiteY7" fmla="*/ 307182 h 388144"/>
                <a:gd name="connsiteX8" fmla="*/ 638175 w 1123950"/>
                <a:gd name="connsiteY8" fmla="*/ 261938 h 388144"/>
                <a:gd name="connsiteX9" fmla="*/ 823912 w 1123950"/>
                <a:gd name="connsiteY9" fmla="*/ 223838 h 388144"/>
                <a:gd name="connsiteX10" fmla="*/ 854868 w 1123950"/>
                <a:gd name="connsiteY10" fmla="*/ 221457 h 388144"/>
                <a:gd name="connsiteX11" fmla="*/ 954881 w 1123950"/>
                <a:gd name="connsiteY11" fmla="*/ 223838 h 388144"/>
                <a:gd name="connsiteX12" fmla="*/ 1123950 w 1123950"/>
                <a:gd name="connsiteY12" fmla="*/ 223838 h 388144"/>
                <a:gd name="connsiteX13" fmla="*/ 1123950 w 1123950"/>
                <a:gd name="connsiteY13" fmla="*/ 0 h 388144"/>
                <a:gd name="connsiteX14" fmla="*/ 997743 w 1123950"/>
                <a:gd name="connsiteY14" fmla="*/ 23813 h 388144"/>
                <a:gd name="connsiteX15" fmla="*/ 933450 w 1123950"/>
                <a:gd name="connsiteY15" fmla="*/ 357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3950" h="388144">
                  <a:moveTo>
                    <a:pt x="933450" y="35719"/>
                  </a:moveTo>
                  <a:lnTo>
                    <a:pt x="721518" y="76200"/>
                  </a:lnTo>
                  <a:lnTo>
                    <a:pt x="500062" y="119063"/>
                  </a:lnTo>
                  <a:lnTo>
                    <a:pt x="245268" y="166688"/>
                  </a:lnTo>
                  <a:lnTo>
                    <a:pt x="0" y="211932"/>
                  </a:lnTo>
                  <a:lnTo>
                    <a:pt x="0" y="388144"/>
                  </a:lnTo>
                  <a:lnTo>
                    <a:pt x="176212" y="357188"/>
                  </a:lnTo>
                  <a:lnTo>
                    <a:pt x="414337" y="307182"/>
                  </a:lnTo>
                  <a:lnTo>
                    <a:pt x="638175" y="261938"/>
                  </a:lnTo>
                  <a:lnTo>
                    <a:pt x="823912" y="223838"/>
                  </a:lnTo>
                  <a:lnTo>
                    <a:pt x="854868" y="221457"/>
                  </a:lnTo>
                  <a:lnTo>
                    <a:pt x="954881" y="223838"/>
                  </a:lnTo>
                  <a:lnTo>
                    <a:pt x="1123950" y="223838"/>
                  </a:lnTo>
                  <a:lnTo>
                    <a:pt x="1123950" y="0"/>
                  </a:lnTo>
                  <a:lnTo>
                    <a:pt x="997743" y="23813"/>
                  </a:lnTo>
                  <a:lnTo>
                    <a:pt x="933450" y="35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3F771D6E-27C4-490C-BBB7-66194E9F6B11}"/>
                </a:ext>
              </a:extLst>
            </p:cNvPr>
            <p:cNvSpPr/>
            <p:nvPr/>
          </p:nvSpPr>
          <p:spPr>
            <a:xfrm>
              <a:off x="3652838" y="3049588"/>
              <a:ext cx="1108075" cy="339725"/>
            </a:xfrm>
            <a:custGeom>
              <a:avLst/>
              <a:gdLst>
                <a:gd name="connsiteX0" fmla="*/ 892968 w 1107281"/>
                <a:gd name="connsiteY0" fmla="*/ 33338 h 338138"/>
                <a:gd name="connsiteX1" fmla="*/ 657225 w 1107281"/>
                <a:gd name="connsiteY1" fmla="*/ 66675 h 338138"/>
                <a:gd name="connsiteX2" fmla="*/ 328612 w 1107281"/>
                <a:gd name="connsiteY2" fmla="*/ 114300 h 338138"/>
                <a:gd name="connsiteX3" fmla="*/ 4762 w 1107281"/>
                <a:gd name="connsiteY3" fmla="*/ 159544 h 338138"/>
                <a:gd name="connsiteX4" fmla="*/ 0 w 1107281"/>
                <a:gd name="connsiteY4" fmla="*/ 338138 h 338138"/>
                <a:gd name="connsiteX5" fmla="*/ 178593 w 1107281"/>
                <a:gd name="connsiteY5" fmla="*/ 309563 h 338138"/>
                <a:gd name="connsiteX6" fmla="*/ 373856 w 1107281"/>
                <a:gd name="connsiteY6" fmla="*/ 278607 h 338138"/>
                <a:gd name="connsiteX7" fmla="*/ 619125 w 1107281"/>
                <a:gd name="connsiteY7" fmla="*/ 235744 h 338138"/>
                <a:gd name="connsiteX8" fmla="*/ 802481 w 1107281"/>
                <a:gd name="connsiteY8" fmla="*/ 207169 h 338138"/>
                <a:gd name="connsiteX9" fmla="*/ 864393 w 1107281"/>
                <a:gd name="connsiteY9" fmla="*/ 195263 h 338138"/>
                <a:gd name="connsiteX10" fmla="*/ 950118 w 1107281"/>
                <a:gd name="connsiteY10" fmla="*/ 197644 h 338138"/>
                <a:gd name="connsiteX11" fmla="*/ 1107281 w 1107281"/>
                <a:gd name="connsiteY11" fmla="*/ 204788 h 338138"/>
                <a:gd name="connsiteX12" fmla="*/ 1104900 w 1107281"/>
                <a:gd name="connsiteY12" fmla="*/ 0 h 338138"/>
                <a:gd name="connsiteX13" fmla="*/ 976312 w 1107281"/>
                <a:gd name="connsiteY13" fmla="*/ 21432 h 338138"/>
                <a:gd name="connsiteX14" fmla="*/ 892968 w 1107281"/>
                <a:gd name="connsiteY14" fmla="*/ 3333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81" h="338138">
                  <a:moveTo>
                    <a:pt x="892968" y="33338"/>
                  </a:moveTo>
                  <a:lnTo>
                    <a:pt x="657225" y="66675"/>
                  </a:lnTo>
                  <a:lnTo>
                    <a:pt x="328612" y="114300"/>
                  </a:lnTo>
                  <a:lnTo>
                    <a:pt x="4762" y="159544"/>
                  </a:lnTo>
                  <a:lnTo>
                    <a:pt x="0" y="338138"/>
                  </a:lnTo>
                  <a:lnTo>
                    <a:pt x="178593" y="309563"/>
                  </a:lnTo>
                  <a:lnTo>
                    <a:pt x="373856" y="278607"/>
                  </a:lnTo>
                  <a:lnTo>
                    <a:pt x="619125" y="235744"/>
                  </a:lnTo>
                  <a:lnTo>
                    <a:pt x="802481" y="207169"/>
                  </a:lnTo>
                  <a:lnTo>
                    <a:pt x="864393" y="195263"/>
                  </a:lnTo>
                  <a:lnTo>
                    <a:pt x="950118" y="197644"/>
                  </a:lnTo>
                  <a:lnTo>
                    <a:pt x="1107281" y="204788"/>
                  </a:lnTo>
                  <a:cubicBezTo>
                    <a:pt x="1106487" y="136525"/>
                    <a:pt x="1105694" y="68263"/>
                    <a:pt x="1104900" y="0"/>
                  </a:cubicBezTo>
                  <a:lnTo>
                    <a:pt x="976312" y="21432"/>
                  </a:lnTo>
                  <a:lnTo>
                    <a:pt x="892968" y="33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F5FC6BD1-2DC6-49F5-A66B-2BB48472862F}"/>
                </a:ext>
              </a:extLst>
            </p:cNvPr>
            <p:cNvSpPr/>
            <p:nvPr/>
          </p:nvSpPr>
          <p:spPr>
            <a:xfrm>
              <a:off x="2719388" y="3544888"/>
              <a:ext cx="2054225" cy="769937"/>
            </a:xfrm>
            <a:custGeom>
              <a:avLst/>
              <a:gdLst>
                <a:gd name="connsiteX0" fmla="*/ 1885950 w 2055018"/>
                <a:gd name="connsiteY0" fmla="*/ 164307 h 769144"/>
                <a:gd name="connsiteX1" fmla="*/ 1659731 w 2055018"/>
                <a:gd name="connsiteY1" fmla="*/ 242888 h 769144"/>
                <a:gd name="connsiteX2" fmla="*/ 1471612 w 2055018"/>
                <a:gd name="connsiteY2" fmla="*/ 309563 h 769144"/>
                <a:gd name="connsiteX3" fmla="*/ 1266825 w 2055018"/>
                <a:gd name="connsiteY3" fmla="*/ 381000 h 769144"/>
                <a:gd name="connsiteX4" fmla="*/ 1092993 w 2055018"/>
                <a:gd name="connsiteY4" fmla="*/ 442913 h 769144"/>
                <a:gd name="connsiteX5" fmla="*/ 895350 w 2055018"/>
                <a:gd name="connsiteY5" fmla="*/ 511969 h 769144"/>
                <a:gd name="connsiteX6" fmla="*/ 709612 w 2055018"/>
                <a:gd name="connsiteY6" fmla="*/ 576263 h 769144"/>
                <a:gd name="connsiteX7" fmla="*/ 531018 w 2055018"/>
                <a:gd name="connsiteY7" fmla="*/ 635794 h 769144"/>
                <a:gd name="connsiteX8" fmla="*/ 461962 w 2055018"/>
                <a:gd name="connsiteY8" fmla="*/ 659607 h 769144"/>
                <a:gd name="connsiteX9" fmla="*/ 428625 w 2055018"/>
                <a:gd name="connsiteY9" fmla="*/ 690563 h 769144"/>
                <a:gd name="connsiteX10" fmla="*/ 352425 w 2055018"/>
                <a:gd name="connsiteY10" fmla="*/ 766763 h 769144"/>
                <a:gd name="connsiteX11" fmla="*/ 342900 w 2055018"/>
                <a:gd name="connsiteY11" fmla="*/ 769144 h 769144"/>
                <a:gd name="connsiteX12" fmla="*/ 323850 w 2055018"/>
                <a:gd name="connsiteY12" fmla="*/ 766763 h 769144"/>
                <a:gd name="connsiteX13" fmla="*/ 292893 w 2055018"/>
                <a:gd name="connsiteY13" fmla="*/ 759619 h 769144"/>
                <a:gd name="connsiteX14" fmla="*/ 252412 w 2055018"/>
                <a:gd name="connsiteY14" fmla="*/ 742950 h 769144"/>
                <a:gd name="connsiteX15" fmla="*/ 209550 w 2055018"/>
                <a:gd name="connsiteY15" fmla="*/ 716757 h 769144"/>
                <a:gd name="connsiteX16" fmla="*/ 185737 w 2055018"/>
                <a:gd name="connsiteY16" fmla="*/ 700088 h 769144"/>
                <a:gd name="connsiteX17" fmla="*/ 159543 w 2055018"/>
                <a:gd name="connsiteY17" fmla="*/ 676275 h 769144"/>
                <a:gd name="connsiteX18" fmla="*/ 119062 w 2055018"/>
                <a:gd name="connsiteY18" fmla="*/ 631032 h 769144"/>
                <a:gd name="connsiteX19" fmla="*/ 85725 w 2055018"/>
                <a:gd name="connsiteY19" fmla="*/ 583407 h 769144"/>
                <a:gd name="connsiteX20" fmla="*/ 57150 w 2055018"/>
                <a:gd name="connsiteY20" fmla="*/ 533400 h 769144"/>
                <a:gd name="connsiteX21" fmla="*/ 28575 w 2055018"/>
                <a:gd name="connsiteY21" fmla="*/ 478632 h 769144"/>
                <a:gd name="connsiteX22" fmla="*/ 4762 w 2055018"/>
                <a:gd name="connsiteY22" fmla="*/ 421482 h 769144"/>
                <a:gd name="connsiteX23" fmla="*/ 0 w 2055018"/>
                <a:gd name="connsiteY23" fmla="*/ 402432 h 769144"/>
                <a:gd name="connsiteX24" fmla="*/ 0 w 2055018"/>
                <a:gd name="connsiteY24" fmla="*/ 392907 h 769144"/>
                <a:gd name="connsiteX25" fmla="*/ 2381 w 2055018"/>
                <a:gd name="connsiteY25" fmla="*/ 385763 h 769144"/>
                <a:gd name="connsiteX26" fmla="*/ 7143 w 2055018"/>
                <a:gd name="connsiteY26" fmla="*/ 378619 h 769144"/>
                <a:gd name="connsiteX27" fmla="*/ 16668 w 2055018"/>
                <a:gd name="connsiteY27" fmla="*/ 376238 h 769144"/>
                <a:gd name="connsiteX28" fmla="*/ 28575 w 2055018"/>
                <a:gd name="connsiteY28" fmla="*/ 378619 h 769144"/>
                <a:gd name="connsiteX29" fmla="*/ 57150 w 2055018"/>
                <a:gd name="connsiteY29" fmla="*/ 392907 h 769144"/>
                <a:gd name="connsiteX30" fmla="*/ 90487 w 2055018"/>
                <a:gd name="connsiteY30" fmla="*/ 414338 h 769144"/>
                <a:gd name="connsiteX31" fmla="*/ 138112 w 2055018"/>
                <a:gd name="connsiteY31" fmla="*/ 438150 h 769144"/>
                <a:gd name="connsiteX32" fmla="*/ 169068 w 2055018"/>
                <a:gd name="connsiteY32" fmla="*/ 447675 h 769144"/>
                <a:gd name="connsiteX33" fmla="*/ 219075 w 2055018"/>
                <a:gd name="connsiteY33" fmla="*/ 457200 h 769144"/>
                <a:gd name="connsiteX34" fmla="*/ 250031 w 2055018"/>
                <a:gd name="connsiteY34" fmla="*/ 459582 h 769144"/>
                <a:gd name="connsiteX35" fmla="*/ 269081 w 2055018"/>
                <a:gd name="connsiteY35" fmla="*/ 459582 h 769144"/>
                <a:gd name="connsiteX36" fmla="*/ 361950 w 2055018"/>
                <a:gd name="connsiteY36" fmla="*/ 438150 h 769144"/>
                <a:gd name="connsiteX37" fmla="*/ 552450 w 2055018"/>
                <a:gd name="connsiteY37" fmla="*/ 397669 h 769144"/>
                <a:gd name="connsiteX38" fmla="*/ 790575 w 2055018"/>
                <a:gd name="connsiteY38" fmla="*/ 345282 h 769144"/>
                <a:gd name="connsiteX39" fmla="*/ 964406 w 2055018"/>
                <a:gd name="connsiteY39" fmla="*/ 290513 h 769144"/>
                <a:gd name="connsiteX40" fmla="*/ 1183481 w 2055018"/>
                <a:gd name="connsiteY40" fmla="*/ 230982 h 769144"/>
                <a:gd name="connsiteX41" fmla="*/ 1485900 w 2055018"/>
                <a:gd name="connsiteY41" fmla="*/ 152400 h 769144"/>
                <a:gd name="connsiteX42" fmla="*/ 1685925 w 2055018"/>
                <a:gd name="connsiteY42" fmla="*/ 100013 h 769144"/>
                <a:gd name="connsiteX43" fmla="*/ 1905000 w 2055018"/>
                <a:gd name="connsiteY43" fmla="*/ 42863 h 769144"/>
                <a:gd name="connsiteX44" fmla="*/ 2055018 w 2055018"/>
                <a:gd name="connsiteY44" fmla="*/ 0 h 769144"/>
                <a:gd name="connsiteX45" fmla="*/ 2055018 w 2055018"/>
                <a:gd name="connsiteY45" fmla="*/ 71438 h 769144"/>
                <a:gd name="connsiteX46" fmla="*/ 1885950 w 2055018"/>
                <a:gd name="connsiteY46" fmla="*/ 164307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55018" h="769144">
                  <a:moveTo>
                    <a:pt x="1885950" y="164307"/>
                  </a:moveTo>
                  <a:lnTo>
                    <a:pt x="1659731" y="242888"/>
                  </a:lnTo>
                  <a:lnTo>
                    <a:pt x="1471612" y="309563"/>
                  </a:lnTo>
                  <a:lnTo>
                    <a:pt x="1266825" y="381000"/>
                  </a:lnTo>
                  <a:lnTo>
                    <a:pt x="1092993" y="442913"/>
                  </a:lnTo>
                  <a:lnTo>
                    <a:pt x="895350" y="511969"/>
                  </a:lnTo>
                  <a:lnTo>
                    <a:pt x="709612" y="576263"/>
                  </a:lnTo>
                  <a:lnTo>
                    <a:pt x="531018" y="635794"/>
                  </a:lnTo>
                  <a:lnTo>
                    <a:pt x="461962" y="659607"/>
                  </a:lnTo>
                  <a:lnTo>
                    <a:pt x="428625" y="690563"/>
                  </a:lnTo>
                  <a:lnTo>
                    <a:pt x="352425" y="766763"/>
                  </a:lnTo>
                  <a:lnTo>
                    <a:pt x="342900" y="769144"/>
                  </a:lnTo>
                  <a:lnTo>
                    <a:pt x="323850" y="766763"/>
                  </a:lnTo>
                  <a:lnTo>
                    <a:pt x="292893" y="759619"/>
                  </a:lnTo>
                  <a:lnTo>
                    <a:pt x="252412" y="742950"/>
                  </a:lnTo>
                  <a:lnTo>
                    <a:pt x="209550" y="716757"/>
                  </a:lnTo>
                  <a:lnTo>
                    <a:pt x="185737" y="700088"/>
                  </a:lnTo>
                  <a:lnTo>
                    <a:pt x="159543" y="676275"/>
                  </a:lnTo>
                  <a:lnTo>
                    <a:pt x="119062" y="631032"/>
                  </a:lnTo>
                  <a:lnTo>
                    <a:pt x="85725" y="583407"/>
                  </a:lnTo>
                  <a:lnTo>
                    <a:pt x="57150" y="533400"/>
                  </a:lnTo>
                  <a:lnTo>
                    <a:pt x="28575" y="478632"/>
                  </a:lnTo>
                  <a:lnTo>
                    <a:pt x="4762" y="421482"/>
                  </a:lnTo>
                  <a:lnTo>
                    <a:pt x="0" y="402432"/>
                  </a:lnTo>
                  <a:lnTo>
                    <a:pt x="0" y="392907"/>
                  </a:lnTo>
                  <a:lnTo>
                    <a:pt x="2381" y="385763"/>
                  </a:lnTo>
                  <a:lnTo>
                    <a:pt x="7143" y="378619"/>
                  </a:lnTo>
                  <a:lnTo>
                    <a:pt x="16668" y="376238"/>
                  </a:lnTo>
                  <a:lnTo>
                    <a:pt x="28575" y="378619"/>
                  </a:lnTo>
                  <a:lnTo>
                    <a:pt x="57150" y="392907"/>
                  </a:lnTo>
                  <a:lnTo>
                    <a:pt x="90487" y="414338"/>
                  </a:lnTo>
                  <a:lnTo>
                    <a:pt x="138112" y="438150"/>
                  </a:lnTo>
                  <a:lnTo>
                    <a:pt x="169068" y="447675"/>
                  </a:lnTo>
                  <a:lnTo>
                    <a:pt x="219075" y="457200"/>
                  </a:lnTo>
                  <a:lnTo>
                    <a:pt x="250031" y="459582"/>
                  </a:lnTo>
                  <a:lnTo>
                    <a:pt x="269081" y="459582"/>
                  </a:lnTo>
                  <a:lnTo>
                    <a:pt x="361950" y="438150"/>
                  </a:lnTo>
                  <a:lnTo>
                    <a:pt x="552450" y="397669"/>
                  </a:lnTo>
                  <a:lnTo>
                    <a:pt x="790575" y="345282"/>
                  </a:lnTo>
                  <a:lnTo>
                    <a:pt x="964406" y="290513"/>
                  </a:lnTo>
                  <a:lnTo>
                    <a:pt x="1183481" y="230982"/>
                  </a:lnTo>
                  <a:lnTo>
                    <a:pt x="1485900" y="152400"/>
                  </a:lnTo>
                  <a:lnTo>
                    <a:pt x="1685925" y="100013"/>
                  </a:lnTo>
                  <a:lnTo>
                    <a:pt x="1905000" y="42863"/>
                  </a:lnTo>
                  <a:lnTo>
                    <a:pt x="2055018" y="0"/>
                  </a:lnTo>
                  <a:lnTo>
                    <a:pt x="2055018" y="71438"/>
                  </a:lnTo>
                  <a:lnTo>
                    <a:pt x="1885950" y="164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2">
              <a:extLst>
                <a:ext uri="{FF2B5EF4-FFF2-40B4-BE49-F238E27FC236}">
                  <a16:creationId xmlns:a16="http://schemas.microsoft.com/office/drawing/2014/main" id="{5AF04E87-EABC-42BF-AAF1-8BB08AF18A95}"/>
                </a:ext>
              </a:extLst>
            </p:cNvPr>
            <p:cNvSpPr/>
            <p:nvPr/>
          </p:nvSpPr>
          <p:spPr>
            <a:xfrm>
              <a:off x="4584700" y="1978025"/>
              <a:ext cx="358775" cy="2185988"/>
            </a:xfrm>
            <a:custGeom>
              <a:avLst/>
              <a:gdLst>
                <a:gd name="connsiteX0" fmla="*/ 67317 w 359028"/>
                <a:gd name="connsiteY0" fmla="*/ 877936 h 2185023"/>
                <a:gd name="connsiteX1" fmla="*/ 67317 w 359028"/>
                <a:gd name="connsiteY1" fmla="*/ 653544 h 2185023"/>
                <a:gd name="connsiteX2" fmla="*/ 67317 w 359028"/>
                <a:gd name="connsiteY2" fmla="*/ 353418 h 2185023"/>
                <a:gd name="connsiteX3" fmla="*/ 67317 w 359028"/>
                <a:gd name="connsiteY3" fmla="*/ 274881 h 2185023"/>
                <a:gd name="connsiteX4" fmla="*/ 64512 w 359028"/>
                <a:gd name="connsiteY4" fmla="*/ 230003 h 2185023"/>
                <a:gd name="connsiteX5" fmla="*/ 58903 w 359028"/>
                <a:gd name="connsiteY5" fmla="*/ 179514 h 2185023"/>
                <a:gd name="connsiteX6" fmla="*/ 53293 w 359028"/>
                <a:gd name="connsiteY6" fmla="*/ 145855 h 2185023"/>
                <a:gd name="connsiteX7" fmla="*/ 39268 w 359028"/>
                <a:gd name="connsiteY7" fmla="*/ 98172 h 2185023"/>
                <a:gd name="connsiteX8" fmla="*/ 0 w 359028"/>
                <a:gd name="connsiteY8" fmla="*/ 16830 h 2185023"/>
                <a:gd name="connsiteX9" fmla="*/ 126220 w 359028"/>
                <a:gd name="connsiteY9" fmla="*/ 0 h 2185023"/>
                <a:gd name="connsiteX10" fmla="*/ 196343 w 359028"/>
                <a:gd name="connsiteY10" fmla="*/ 64513 h 2185023"/>
                <a:gd name="connsiteX11" fmla="*/ 252441 w 359028"/>
                <a:gd name="connsiteY11" fmla="*/ 120611 h 2185023"/>
                <a:gd name="connsiteX12" fmla="*/ 297320 w 359028"/>
                <a:gd name="connsiteY12" fmla="*/ 171099 h 2185023"/>
                <a:gd name="connsiteX13" fmla="*/ 325369 w 359028"/>
                <a:gd name="connsiteY13" fmla="*/ 210368 h 2185023"/>
                <a:gd name="connsiteX14" fmla="*/ 350613 w 359028"/>
                <a:gd name="connsiteY14" fmla="*/ 255247 h 2185023"/>
                <a:gd name="connsiteX15" fmla="*/ 359028 w 359028"/>
                <a:gd name="connsiteY15" fmla="*/ 280491 h 2185023"/>
                <a:gd name="connsiteX16" fmla="*/ 353418 w 359028"/>
                <a:gd name="connsiteY16" fmla="*/ 319760 h 2185023"/>
                <a:gd name="connsiteX17" fmla="*/ 336589 w 359028"/>
                <a:gd name="connsiteY17" fmla="*/ 440371 h 2185023"/>
                <a:gd name="connsiteX18" fmla="*/ 319759 w 359028"/>
                <a:gd name="connsiteY18" fmla="*/ 589031 h 2185023"/>
                <a:gd name="connsiteX19" fmla="*/ 305735 w 359028"/>
                <a:gd name="connsiteY19" fmla="*/ 748911 h 2185023"/>
                <a:gd name="connsiteX20" fmla="*/ 294515 w 359028"/>
                <a:gd name="connsiteY20" fmla="*/ 1051841 h 2185023"/>
                <a:gd name="connsiteX21" fmla="*/ 291710 w 359028"/>
                <a:gd name="connsiteY21" fmla="*/ 1326722 h 2185023"/>
                <a:gd name="connsiteX22" fmla="*/ 291710 w 359028"/>
                <a:gd name="connsiteY22" fmla="*/ 1590383 h 2185023"/>
                <a:gd name="connsiteX23" fmla="*/ 291710 w 359028"/>
                <a:gd name="connsiteY23" fmla="*/ 1783922 h 2185023"/>
                <a:gd name="connsiteX24" fmla="*/ 288905 w 359028"/>
                <a:gd name="connsiteY24" fmla="*/ 1851239 h 2185023"/>
                <a:gd name="connsiteX25" fmla="*/ 283295 w 359028"/>
                <a:gd name="connsiteY25" fmla="*/ 1915752 h 2185023"/>
                <a:gd name="connsiteX26" fmla="*/ 272076 w 359028"/>
                <a:gd name="connsiteY26" fmla="*/ 1969045 h 2185023"/>
                <a:gd name="connsiteX27" fmla="*/ 258051 w 359028"/>
                <a:gd name="connsiteY27" fmla="*/ 2030753 h 2185023"/>
                <a:gd name="connsiteX28" fmla="*/ 235612 w 359028"/>
                <a:gd name="connsiteY28" fmla="*/ 2092461 h 2185023"/>
                <a:gd name="connsiteX29" fmla="*/ 210368 w 359028"/>
                <a:gd name="connsiteY29" fmla="*/ 2140145 h 2185023"/>
                <a:gd name="connsiteX30" fmla="*/ 187928 w 359028"/>
                <a:gd name="connsiteY30" fmla="*/ 2170999 h 2185023"/>
                <a:gd name="connsiteX31" fmla="*/ 165489 w 359028"/>
                <a:gd name="connsiteY31" fmla="*/ 2185023 h 2185023"/>
                <a:gd name="connsiteX32" fmla="*/ 148660 w 359028"/>
                <a:gd name="connsiteY32" fmla="*/ 2185023 h 2185023"/>
                <a:gd name="connsiteX33" fmla="*/ 123416 w 359028"/>
                <a:gd name="connsiteY33" fmla="*/ 2165389 h 2185023"/>
                <a:gd name="connsiteX34" fmla="*/ 100976 w 359028"/>
                <a:gd name="connsiteY34" fmla="*/ 2137340 h 2185023"/>
                <a:gd name="connsiteX35" fmla="*/ 81342 w 359028"/>
                <a:gd name="connsiteY35" fmla="*/ 2092461 h 2185023"/>
                <a:gd name="connsiteX36" fmla="*/ 70122 w 359028"/>
                <a:gd name="connsiteY36" fmla="*/ 2047583 h 2185023"/>
                <a:gd name="connsiteX37" fmla="*/ 67317 w 359028"/>
                <a:gd name="connsiteY37" fmla="*/ 1971850 h 2185023"/>
                <a:gd name="connsiteX38" fmla="*/ 67317 w 359028"/>
                <a:gd name="connsiteY38" fmla="*/ 1828800 h 2185023"/>
                <a:gd name="connsiteX39" fmla="*/ 67317 w 359028"/>
                <a:gd name="connsiteY39" fmla="*/ 1548309 h 2185023"/>
                <a:gd name="connsiteX40" fmla="*/ 67317 w 359028"/>
                <a:gd name="connsiteY40" fmla="*/ 1256599 h 2185023"/>
                <a:gd name="connsiteX41" fmla="*/ 67317 w 359028"/>
                <a:gd name="connsiteY41" fmla="*/ 877936 h 218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9028" h="2185023">
                  <a:moveTo>
                    <a:pt x="67317" y="877936"/>
                  </a:moveTo>
                  <a:lnTo>
                    <a:pt x="67317" y="653544"/>
                  </a:lnTo>
                  <a:lnTo>
                    <a:pt x="67317" y="353418"/>
                  </a:lnTo>
                  <a:lnTo>
                    <a:pt x="67317" y="274881"/>
                  </a:lnTo>
                  <a:lnTo>
                    <a:pt x="64512" y="230003"/>
                  </a:lnTo>
                  <a:lnTo>
                    <a:pt x="58903" y="179514"/>
                  </a:lnTo>
                  <a:lnTo>
                    <a:pt x="53293" y="145855"/>
                  </a:lnTo>
                  <a:lnTo>
                    <a:pt x="39268" y="98172"/>
                  </a:lnTo>
                  <a:lnTo>
                    <a:pt x="0" y="16830"/>
                  </a:lnTo>
                  <a:lnTo>
                    <a:pt x="126220" y="0"/>
                  </a:lnTo>
                  <a:lnTo>
                    <a:pt x="196343" y="64513"/>
                  </a:lnTo>
                  <a:lnTo>
                    <a:pt x="252441" y="120611"/>
                  </a:lnTo>
                  <a:lnTo>
                    <a:pt x="297320" y="171099"/>
                  </a:lnTo>
                  <a:lnTo>
                    <a:pt x="325369" y="210368"/>
                  </a:lnTo>
                  <a:lnTo>
                    <a:pt x="350613" y="255247"/>
                  </a:lnTo>
                  <a:lnTo>
                    <a:pt x="359028" y="280491"/>
                  </a:lnTo>
                  <a:lnTo>
                    <a:pt x="353418" y="319760"/>
                  </a:lnTo>
                  <a:lnTo>
                    <a:pt x="336589" y="440371"/>
                  </a:lnTo>
                  <a:lnTo>
                    <a:pt x="319759" y="589031"/>
                  </a:lnTo>
                  <a:lnTo>
                    <a:pt x="305735" y="748911"/>
                  </a:lnTo>
                  <a:lnTo>
                    <a:pt x="294515" y="1051841"/>
                  </a:lnTo>
                  <a:lnTo>
                    <a:pt x="291710" y="1326722"/>
                  </a:lnTo>
                  <a:lnTo>
                    <a:pt x="291710" y="1590383"/>
                  </a:lnTo>
                  <a:lnTo>
                    <a:pt x="291710" y="1783922"/>
                  </a:lnTo>
                  <a:lnTo>
                    <a:pt x="288905" y="1851239"/>
                  </a:lnTo>
                  <a:lnTo>
                    <a:pt x="283295" y="1915752"/>
                  </a:lnTo>
                  <a:lnTo>
                    <a:pt x="272076" y="1969045"/>
                  </a:lnTo>
                  <a:lnTo>
                    <a:pt x="258051" y="2030753"/>
                  </a:lnTo>
                  <a:lnTo>
                    <a:pt x="235612" y="2092461"/>
                  </a:lnTo>
                  <a:lnTo>
                    <a:pt x="210368" y="2140145"/>
                  </a:lnTo>
                  <a:lnTo>
                    <a:pt x="187928" y="2170999"/>
                  </a:lnTo>
                  <a:lnTo>
                    <a:pt x="165489" y="2185023"/>
                  </a:lnTo>
                  <a:lnTo>
                    <a:pt x="148660" y="2185023"/>
                  </a:lnTo>
                  <a:lnTo>
                    <a:pt x="123416" y="2165389"/>
                  </a:lnTo>
                  <a:lnTo>
                    <a:pt x="100976" y="2137340"/>
                  </a:lnTo>
                  <a:lnTo>
                    <a:pt x="81342" y="2092461"/>
                  </a:lnTo>
                  <a:lnTo>
                    <a:pt x="70122" y="2047583"/>
                  </a:lnTo>
                  <a:lnTo>
                    <a:pt x="67317" y="1971850"/>
                  </a:lnTo>
                  <a:lnTo>
                    <a:pt x="67317" y="1828800"/>
                  </a:lnTo>
                  <a:lnTo>
                    <a:pt x="67317" y="1548309"/>
                  </a:lnTo>
                  <a:lnTo>
                    <a:pt x="67317" y="1256599"/>
                  </a:lnTo>
                  <a:lnTo>
                    <a:pt x="67317" y="87793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78A322BD-0C07-450A-9BC0-5E31B7C822B2}"/>
                </a:ext>
              </a:extLst>
            </p:cNvPr>
            <p:cNvSpPr/>
            <p:nvPr/>
          </p:nvSpPr>
          <p:spPr>
            <a:xfrm>
              <a:off x="5294313" y="2532063"/>
              <a:ext cx="558800" cy="1162050"/>
            </a:xfrm>
            <a:custGeom>
              <a:avLst/>
              <a:gdLst>
                <a:gd name="connsiteX0" fmla="*/ 473869 w 559594"/>
                <a:gd name="connsiteY0" fmla="*/ 521494 h 1162050"/>
                <a:gd name="connsiteX1" fmla="*/ 447675 w 559594"/>
                <a:gd name="connsiteY1" fmla="*/ 366712 h 1162050"/>
                <a:gd name="connsiteX2" fmla="*/ 426244 w 559594"/>
                <a:gd name="connsiteY2" fmla="*/ 247650 h 1162050"/>
                <a:gd name="connsiteX3" fmla="*/ 314325 w 559594"/>
                <a:gd name="connsiteY3" fmla="*/ 90487 h 1162050"/>
                <a:gd name="connsiteX4" fmla="*/ 276225 w 559594"/>
                <a:gd name="connsiteY4" fmla="*/ 69056 h 1162050"/>
                <a:gd name="connsiteX5" fmla="*/ 223837 w 559594"/>
                <a:gd name="connsiteY5" fmla="*/ 47625 h 1162050"/>
                <a:gd name="connsiteX6" fmla="*/ 185737 w 559594"/>
                <a:gd name="connsiteY6" fmla="*/ 33337 h 1162050"/>
                <a:gd name="connsiteX7" fmla="*/ 128587 w 559594"/>
                <a:gd name="connsiteY7" fmla="*/ 16669 h 1162050"/>
                <a:gd name="connsiteX8" fmla="*/ 88106 w 559594"/>
                <a:gd name="connsiteY8" fmla="*/ 7144 h 1162050"/>
                <a:gd name="connsiteX9" fmla="*/ 50006 w 559594"/>
                <a:gd name="connsiteY9" fmla="*/ 0 h 1162050"/>
                <a:gd name="connsiteX10" fmla="*/ 30956 w 559594"/>
                <a:gd name="connsiteY10" fmla="*/ 0 h 1162050"/>
                <a:gd name="connsiteX11" fmla="*/ 14287 w 559594"/>
                <a:gd name="connsiteY11" fmla="*/ 4762 h 1162050"/>
                <a:gd name="connsiteX12" fmla="*/ 2381 w 559594"/>
                <a:gd name="connsiteY12" fmla="*/ 14287 h 1162050"/>
                <a:gd name="connsiteX13" fmla="*/ 0 w 559594"/>
                <a:gd name="connsiteY13" fmla="*/ 28575 h 1162050"/>
                <a:gd name="connsiteX14" fmla="*/ 7144 w 559594"/>
                <a:gd name="connsiteY14" fmla="*/ 45244 h 1162050"/>
                <a:gd name="connsiteX15" fmla="*/ 33337 w 559594"/>
                <a:gd name="connsiteY15" fmla="*/ 71437 h 1162050"/>
                <a:gd name="connsiteX16" fmla="*/ 80962 w 559594"/>
                <a:gd name="connsiteY16" fmla="*/ 123825 h 1162050"/>
                <a:gd name="connsiteX17" fmla="*/ 126206 w 559594"/>
                <a:gd name="connsiteY17" fmla="*/ 183356 h 1162050"/>
                <a:gd name="connsiteX18" fmla="*/ 154781 w 559594"/>
                <a:gd name="connsiteY18" fmla="*/ 230981 h 1162050"/>
                <a:gd name="connsiteX19" fmla="*/ 180975 w 559594"/>
                <a:gd name="connsiteY19" fmla="*/ 280987 h 1162050"/>
                <a:gd name="connsiteX20" fmla="*/ 200025 w 559594"/>
                <a:gd name="connsiteY20" fmla="*/ 323850 h 1162050"/>
                <a:gd name="connsiteX21" fmla="*/ 242887 w 559594"/>
                <a:gd name="connsiteY21" fmla="*/ 490537 h 1162050"/>
                <a:gd name="connsiteX22" fmla="*/ 283369 w 559594"/>
                <a:gd name="connsiteY22" fmla="*/ 704850 h 1162050"/>
                <a:gd name="connsiteX23" fmla="*/ 302419 w 559594"/>
                <a:gd name="connsiteY23" fmla="*/ 812006 h 1162050"/>
                <a:gd name="connsiteX24" fmla="*/ 316706 w 559594"/>
                <a:gd name="connsiteY24" fmla="*/ 895350 h 1162050"/>
                <a:gd name="connsiteX25" fmla="*/ 311944 w 559594"/>
                <a:gd name="connsiteY25" fmla="*/ 931069 h 1162050"/>
                <a:gd name="connsiteX26" fmla="*/ 309562 w 559594"/>
                <a:gd name="connsiteY26" fmla="*/ 966787 h 1162050"/>
                <a:gd name="connsiteX27" fmla="*/ 314325 w 559594"/>
                <a:gd name="connsiteY27" fmla="*/ 1004887 h 1162050"/>
                <a:gd name="connsiteX28" fmla="*/ 328612 w 559594"/>
                <a:gd name="connsiteY28" fmla="*/ 1042987 h 1162050"/>
                <a:gd name="connsiteX29" fmla="*/ 347662 w 559594"/>
                <a:gd name="connsiteY29" fmla="*/ 1076325 h 1162050"/>
                <a:gd name="connsiteX30" fmla="*/ 366712 w 559594"/>
                <a:gd name="connsiteY30" fmla="*/ 1100137 h 1162050"/>
                <a:gd name="connsiteX31" fmla="*/ 409575 w 559594"/>
                <a:gd name="connsiteY31" fmla="*/ 1135856 h 1162050"/>
                <a:gd name="connsiteX32" fmla="*/ 452437 w 559594"/>
                <a:gd name="connsiteY32" fmla="*/ 1159669 h 1162050"/>
                <a:gd name="connsiteX33" fmla="*/ 473869 w 559594"/>
                <a:gd name="connsiteY33" fmla="*/ 1162050 h 1162050"/>
                <a:gd name="connsiteX34" fmla="*/ 488156 w 559594"/>
                <a:gd name="connsiteY34" fmla="*/ 1162050 h 1162050"/>
                <a:gd name="connsiteX35" fmla="*/ 502444 w 559594"/>
                <a:gd name="connsiteY35" fmla="*/ 1154906 h 1162050"/>
                <a:gd name="connsiteX36" fmla="*/ 521494 w 559594"/>
                <a:gd name="connsiteY36" fmla="*/ 1135856 h 1162050"/>
                <a:gd name="connsiteX37" fmla="*/ 559594 w 559594"/>
                <a:gd name="connsiteY37" fmla="*/ 1081087 h 1162050"/>
                <a:gd name="connsiteX38" fmla="*/ 542925 w 559594"/>
                <a:gd name="connsiteY38" fmla="*/ 895350 h 1162050"/>
                <a:gd name="connsiteX39" fmla="*/ 516731 w 559594"/>
                <a:gd name="connsiteY39" fmla="*/ 754856 h 1162050"/>
                <a:gd name="connsiteX40" fmla="*/ 473869 w 559594"/>
                <a:gd name="connsiteY40" fmla="*/ 52149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9594" h="1162050">
                  <a:moveTo>
                    <a:pt x="473869" y="521494"/>
                  </a:moveTo>
                  <a:lnTo>
                    <a:pt x="447675" y="366712"/>
                  </a:lnTo>
                  <a:lnTo>
                    <a:pt x="426244" y="247650"/>
                  </a:lnTo>
                  <a:lnTo>
                    <a:pt x="314325" y="90487"/>
                  </a:lnTo>
                  <a:lnTo>
                    <a:pt x="276225" y="69056"/>
                  </a:lnTo>
                  <a:lnTo>
                    <a:pt x="223837" y="47625"/>
                  </a:lnTo>
                  <a:lnTo>
                    <a:pt x="185737" y="33337"/>
                  </a:lnTo>
                  <a:lnTo>
                    <a:pt x="128587" y="16669"/>
                  </a:lnTo>
                  <a:lnTo>
                    <a:pt x="88106" y="7144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14287" y="4762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7144" y="45244"/>
                  </a:lnTo>
                  <a:lnTo>
                    <a:pt x="33337" y="71437"/>
                  </a:lnTo>
                  <a:lnTo>
                    <a:pt x="80962" y="123825"/>
                  </a:lnTo>
                  <a:lnTo>
                    <a:pt x="126206" y="183356"/>
                  </a:lnTo>
                  <a:lnTo>
                    <a:pt x="154781" y="230981"/>
                  </a:lnTo>
                  <a:lnTo>
                    <a:pt x="180975" y="280987"/>
                  </a:lnTo>
                  <a:lnTo>
                    <a:pt x="200025" y="323850"/>
                  </a:lnTo>
                  <a:lnTo>
                    <a:pt x="242887" y="490537"/>
                  </a:lnTo>
                  <a:lnTo>
                    <a:pt x="283369" y="704850"/>
                  </a:lnTo>
                  <a:lnTo>
                    <a:pt x="302419" y="812006"/>
                  </a:lnTo>
                  <a:lnTo>
                    <a:pt x="316706" y="895350"/>
                  </a:lnTo>
                  <a:lnTo>
                    <a:pt x="311944" y="931069"/>
                  </a:lnTo>
                  <a:lnTo>
                    <a:pt x="309562" y="966787"/>
                  </a:lnTo>
                  <a:lnTo>
                    <a:pt x="314325" y="1004887"/>
                  </a:lnTo>
                  <a:lnTo>
                    <a:pt x="328612" y="1042987"/>
                  </a:lnTo>
                  <a:lnTo>
                    <a:pt x="347662" y="1076325"/>
                  </a:lnTo>
                  <a:lnTo>
                    <a:pt x="366712" y="1100137"/>
                  </a:lnTo>
                  <a:lnTo>
                    <a:pt x="409575" y="1135856"/>
                  </a:lnTo>
                  <a:lnTo>
                    <a:pt x="452437" y="1159669"/>
                  </a:lnTo>
                  <a:lnTo>
                    <a:pt x="473869" y="1162050"/>
                  </a:lnTo>
                  <a:lnTo>
                    <a:pt x="488156" y="1162050"/>
                  </a:lnTo>
                  <a:lnTo>
                    <a:pt x="502444" y="1154906"/>
                  </a:lnTo>
                  <a:lnTo>
                    <a:pt x="521494" y="1135856"/>
                  </a:lnTo>
                  <a:lnTo>
                    <a:pt x="559594" y="1081087"/>
                  </a:lnTo>
                  <a:lnTo>
                    <a:pt x="542925" y="895350"/>
                  </a:lnTo>
                  <a:lnTo>
                    <a:pt x="516731" y="754856"/>
                  </a:lnTo>
                  <a:lnTo>
                    <a:pt x="473869" y="521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4">
              <a:extLst>
                <a:ext uri="{FF2B5EF4-FFF2-40B4-BE49-F238E27FC236}">
                  <a16:creationId xmlns:a16="http://schemas.microsoft.com/office/drawing/2014/main" id="{9D2156D9-8039-4EFE-8291-3E9EA70B60C2}"/>
                </a:ext>
              </a:extLst>
            </p:cNvPr>
            <p:cNvSpPr/>
            <p:nvPr/>
          </p:nvSpPr>
          <p:spPr>
            <a:xfrm>
              <a:off x="5554663" y="2409825"/>
              <a:ext cx="1698625" cy="1238250"/>
            </a:xfrm>
            <a:custGeom>
              <a:avLst/>
              <a:gdLst>
                <a:gd name="connsiteX0" fmla="*/ 928688 w 1697832"/>
                <a:gd name="connsiteY0" fmla="*/ 83344 h 1238250"/>
                <a:gd name="connsiteX1" fmla="*/ 704850 w 1697832"/>
                <a:gd name="connsiteY1" fmla="*/ 114300 h 1238250"/>
                <a:gd name="connsiteX2" fmla="*/ 526257 w 1697832"/>
                <a:gd name="connsiteY2" fmla="*/ 140494 h 1238250"/>
                <a:gd name="connsiteX3" fmla="*/ 352425 w 1697832"/>
                <a:gd name="connsiteY3" fmla="*/ 166688 h 1238250"/>
                <a:gd name="connsiteX4" fmla="*/ 214313 w 1697832"/>
                <a:gd name="connsiteY4" fmla="*/ 188119 h 1238250"/>
                <a:gd name="connsiteX5" fmla="*/ 0 w 1697832"/>
                <a:gd name="connsiteY5" fmla="*/ 219075 h 1238250"/>
                <a:gd name="connsiteX6" fmla="*/ 104775 w 1697832"/>
                <a:gd name="connsiteY6" fmla="*/ 404813 h 1238250"/>
                <a:gd name="connsiteX7" fmla="*/ 247650 w 1697832"/>
                <a:gd name="connsiteY7" fmla="*/ 369094 h 1238250"/>
                <a:gd name="connsiteX8" fmla="*/ 392907 w 1697832"/>
                <a:gd name="connsiteY8" fmla="*/ 333375 h 1238250"/>
                <a:gd name="connsiteX9" fmla="*/ 507207 w 1697832"/>
                <a:gd name="connsiteY9" fmla="*/ 304800 h 1238250"/>
                <a:gd name="connsiteX10" fmla="*/ 647700 w 1697832"/>
                <a:gd name="connsiteY10" fmla="*/ 273844 h 1238250"/>
                <a:gd name="connsiteX11" fmla="*/ 795338 w 1697832"/>
                <a:gd name="connsiteY11" fmla="*/ 247650 h 1238250"/>
                <a:gd name="connsiteX12" fmla="*/ 897732 w 1697832"/>
                <a:gd name="connsiteY12" fmla="*/ 233363 h 1238250"/>
                <a:gd name="connsiteX13" fmla="*/ 988219 w 1697832"/>
                <a:gd name="connsiteY13" fmla="*/ 223838 h 1238250"/>
                <a:gd name="connsiteX14" fmla="*/ 1100138 w 1697832"/>
                <a:gd name="connsiteY14" fmla="*/ 216694 h 1238250"/>
                <a:gd name="connsiteX15" fmla="*/ 1183482 w 1697832"/>
                <a:gd name="connsiteY15" fmla="*/ 214313 h 1238250"/>
                <a:gd name="connsiteX16" fmla="*/ 1245394 w 1697832"/>
                <a:gd name="connsiteY16" fmla="*/ 211931 h 1238250"/>
                <a:gd name="connsiteX17" fmla="*/ 1269207 w 1697832"/>
                <a:gd name="connsiteY17" fmla="*/ 214313 h 1238250"/>
                <a:gd name="connsiteX18" fmla="*/ 1290638 w 1697832"/>
                <a:gd name="connsiteY18" fmla="*/ 219075 h 1238250"/>
                <a:gd name="connsiteX19" fmla="*/ 1309688 w 1697832"/>
                <a:gd name="connsiteY19" fmla="*/ 228600 h 1238250"/>
                <a:gd name="connsiteX20" fmla="*/ 1321594 w 1697832"/>
                <a:gd name="connsiteY20" fmla="*/ 242888 h 1238250"/>
                <a:gd name="connsiteX21" fmla="*/ 1328738 w 1697832"/>
                <a:gd name="connsiteY21" fmla="*/ 257175 h 1238250"/>
                <a:gd name="connsiteX22" fmla="*/ 1333500 w 1697832"/>
                <a:gd name="connsiteY22" fmla="*/ 283369 h 1238250"/>
                <a:gd name="connsiteX23" fmla="*/ 1323975 w 1697832"/>
                <a:gd name="connsiteY23" fmla="*/ 359569 h 1238250"/>
                <a:gd name="connsiteX24" fmla="*/ 1295400 w 1697832"/>
                <a:gd name="connsiteY24" fmla="*/ 540544 h 1238250"/>
                <a:gd name="connsiteX25" fmla="*/ 1257300 w 1697832"/>
                <a:gd name="connsiteY25" fmla="*/ 812006 h 1238250"/>
                <a:gd name="connsiteX26" fmla="*/ 1235869 w 1697832"/>
                <a:gd name="connsiteY26" fmla="*/ 952500 h 1238250"/>
                <a:gd name="connsiteX27" fmla="*/ 1181100 w 1697832"/>
                <a:gd name="connsiteY27" fmla="*/ 1109663 h 1238250"/>
                <a:gd name="connsiteX28" fmla="*/ 1176338 w 1697832"/>
                <a:gd name="connsiteY28" fmla="*/ 1138238 h 1238250"/>
                <a:gd name="connsiteX29" fmla="*/ 1178719 w 1697832"/>
                <a:gd name="connsiteY29" fmla="*/ 1162050 h 1238250"/>
                <a:gd name="connsiteX30" fmla="*/ 1188244 w 1697832"/>
                <a:gd name="connsiteY30" fmla="*/ 1190625 h 1238250"/>
                <a:gd name="connsiteX31" fmla="*/ 1200150 w 1697832"/>
                <a:gd name="connsiteY31" fmla="*/ 1207294 h 1238250"/>
                <a:gd name="connsiteX32" fmla="*/ 1226344 w 1697832"/>
                <a:gd name="connsiteY32" fmla="*/ 1223963 h 1238250"/>
                <a:gd name="connsiteX33" fmla="*/ 1257300 w 1697832"/>
                <a:gd name="connsiteY33" fmla="*/ 1235869 h 1238250"/>
                <a:gd name="connsiteX34" fmla="*/ 1266825 w 1697832"/>
                <a:gd name="connsiteY34" fmla="*/ 1238250 h 1238250"/>
                <a:gd name="connsiteX35" fmla="*/ 1297782 w 1697832"/>
                <a:gd name="connsiteY35" fmla="*/ 1233488 h 1238250"/>
                <a:gd name="connsiteX36" fmla="*/ 1323975 w 1697832"/>
                <a:gd name="connsiteY36" fmla="*/ 1226344 h 1238250"/>
                <a:gd name="connsiteX37" fmla="*/ 1345407 w 1697832"/>
                <a:gd name="connsiteY37" fmla="*/ 1214438 h 1238250"/>
                <a:gd name="connsiteX38" fmla="*/ 1359694 w 1697832"/>
                <a:gd name="connsiteY38" fmla="*/ 1197769 h 1238250"/>
                <a:gd name="connsiteX39" fmla="*/ 1366838 w 1697832"/>
                <a:gd name="connsiteY39" fmla="*/ 1181100 h 1238250"/>
                <a:gd name="connsiteX40" fmla="*/ 1388269 w 1697832"/>
                <a:gd name="connsiteY40" fmla="*/ 1126331 h 1238250"/>
                <a:gd name="connsiteX41" fmla="*/ 1416844 w 1697832"/>
                <a:gd name="connsiteY41" fmla="*/ 1023938 h 1238250"/>
                <a:gd name="connsiteX42" fmla="*/ 1454944 w 1697832"/>
                <a:gd name="connsiteY42" fmla="*/ 895350 h 1238250"/>
                <a:gd name="connsiteX43" fmla="*/ 1500188 w 1697832"/>
                <a:gd name="connsiteY43" fmla="*/ 745331 h 1238250"/>
                <a:gd name="connsiteX44" fmla="*/ 1562100 w 1697832"/>
                <a:gd name="connsiteY44" fmla="*/ 533400 h 1238250"/>
                <a:gd name="connsiteX45" fmla="*/ 1588294 w 1697832"/>
                <a:gd name="connsiteY45" fmla="*/ 435769 h 1238250"/>
                <a:gd name="connsiteX46" fmla="*/ 1595438 w 1697832"/>
                <a:gd name="connsiteY46" fmla="*/ 416719 h 1238250"/>
                <a:gd name="connsiteX47" fmla="*/ 1595438 w 1697832"/>
                <a:gd name="connsiteY47" fmla="*/ 414338 h 1238250"/>
                <a:gd name="connsiteX48" fmla="*/ 1616869 w 1697832"/>
                <a:gd name="connsiteY48" fmla="*/ 395288 h 1238250"/>
                <a:gd name="connsiteX49" fmla="*/ 1640682 w 1697832"/>
                <a:gd name="connsiteY49" fmla="*/ 373856 h 1238250"/>
                <a:gd name="connsiteX50" fmla="*/ 1664494 w 1697832"/>
                <a:gd name="connsiteY50" fmla="*/ 347663 h 1238250"/>
                <a:gd name="connsiteX51" fmla="*/ 1681163 w 1697832"/>
                <a:gd name="connsiteY51" fmla="*/ 326231 h 1238250"/>
                <a:gd name="connsiteX52" fmla="*/ 1693069 w 1697832"/>
                <a:gd name="connsiteY52" fmla="*/ 302419 h 1238250"/>
                <a:gd name="connsiteX53" fmla="*/ 1697832 w 1697832"/>
                <a:gd name="connsiteY53" fmla="*/ 280988 h 1238250"/>
                <a:gd name="connsiteX54" fmla="*/ 1697832 w 1697832"/>
                <a:gd name="connsiteY54" fmla="*/ 271463 h 1238250"/>
                <a:gd name="connsiteX55" fmla="*/ 1697832 w 1697832"/>
                <a:gd name="connsiteY55" fmla="*/ 259556 h 1238250"/>
                <a:gd name="connsiteX56" fmla="*/ 1695450 w 1697832"/>
                <a:gd name="connsiteY56" fmla="*/ 242888 h 1238250"/>
                <a:gd name="connsiteX57" fmla="*/ 1676400 w 1697832"/>
                <a:gd name="connsiteY57" fmla="*/ 214313 h 1238250"/>
                <a:gd name="connsiteX58" fmla="*/ 1621632 w 1697832"/>
                <a:gd name="connsiteY58" fmla="*/ 157163 h 1238250"/>
                <a:gd name="connsiteX59" fmla="*/ 1543050 w 1697832"/>
                <a:gd name="connsiteY59" fmla="*/ 80963 h 1238250"/>
                <a:gd name="connsiteX60" fmla="*/ 1478757 w 1697832"/>
                <a:gd name="connsiteY60" fmla="*/ 23813 h 1238250"/>
                <a:gd name="connsiteX61" fmla="*/ 1454944 w 1697832"/>
                <a:gd name="connsiteY61" fmla="*/ 7144 h 1238250"/>
                <a:gd name="connsiteX62" fmla="*/ 1438275 w 1697832"/>
                <a:gd name="connsiteY62" fmla="*/ 2381 h 1238250"/>
                <a:gd name="connsiteX63" fmla="*/ 1419225 w 1697832"/>
                <a:gd name="connsiteY63" fmla="*/ 0 h 1238250"/>
                <a:gd name="connsiteX64" fmla="*/ 1402557 w 1697832"/>
                <a:gd name="connsiteY64" fmla="*/ 7144 h 1238250"/>
                <a:gd name="connsiteX65" fmla="*/ 1393032 w 1697832"/>
                <a:gd name="connsiteY65" fmla="*/ 16669 h 1238250"/>
                <a:gd name="connsiteX66" fmla="*/ 1369219 w 1697832"/>
                <a:gd name="connsiteY66" fmla="*/ 26194 h 1238250"/>
                <a:gd name="connsiteX67" fmla="*/ 1307307 w 1697832"/>
                <a:gd name="connsiteY67" fmla="*/ 33338 h 1238250"/>
                <a:gd name="connsiteX68" fmla="*/ 1202532 w 1697832"/>
                <a:gd name="connsiteY68" fmla="*/ 45244 h 1238250"/>
                <a:gd name="connsiteX69" fmla="*/ 928688 w 1697832"/>
                <a:gd name="connsiteY69" fmla="*/ 8334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7832" h="1238250">
                  <a:moveTo>
                    <a:pt x="928688" y="83344"/>
                  </a:moveTo>
                  <a:lnTo>
                    <a:pt x="704850" y="114300"/>
                  </a:lnTo>
                  <a:lnTo>
                    <a:pt x="526257" y="140494"/>
                  </a:lnTo>
                  <a:lnTo>
                    <a:pt x="352425" y="166688"/>
                  </a:lnTo>
                  <a:lnTo>
                    <a:pt x="214313" y="188119"/>
                  </a:lnTo>
                  <a:lnTo>
                    <a:pt x="0" y="219075"/>
                  </a:lnTo>
                  <a:lnTo>
                    <a:pt x="104775" y="404813"/>
                  </a:lnTo>
                  <a:lnTo>
                    <a:pt x="247650" y="369094"/>
                  </a:lnTo>
                  <a:lnTo>
                    <a:pt x="392907" y="333375"/>
                  </a:lnTo>
                  <a:lnTo>
                    <a:pt x="507207" y="304800"/>
                  </a:lnTo>
                  <a:lnTo>
                    <a:pt x="647700" y="273844"/>
                  </a:lnTo>
                  <a:lnTo>
                    <a:pt x="795338" y="247650"/>
                  </a:lnTo>
                  <a:lnTo>
                    <a:pt x="897732" y="233363"/>
                  </a:lnTo>
                  <a:lnTo>
                    <a:pt x="988219" y="223838"/>
                  </a:lnTo>
                  <a:lnTo>
                    <a:pt x="1100138" y="216694"/>
                  </a:lnTo>
                  <a:lnTo>
                    <a:pt x="1183482" y="214313"/>
                  </a:lnTo>
                  <a:lnTo>
                    <a:pt x="1245394" y="211931"/>
                  </a:lnTo>
                  <a:lnTo>
                    <a:pt x="1269207" y="214313"/>
                  </a:lnTo>
                  <a:lnTo>
                    <a:pt x="1290638" y="219075"/>
                  </a:lnTo>
                  <a:lnTo>
                    <a:pt x="1309688" y="228600"/>
                  </a:lnTo>
                  <a:lnTo>
                    <a:pt x="1321594" y="242888"/>
                  </a:lnTo>
                  <a:lnTo>
                    <a:pt x="1328738" y="257175"/>
                  </a:lnTo>
                  <a:lnTo>
                    <a:pt x="1333500" y="283369"/>
                  </a:lnTo>
                  <a:lnTo>
                    <a:pt x="1323975" y="359569"/>
                  </a:lnTo>
                  <a:lnTo>
                    <a:pt x="1295400" y="540544"/>
                  </a:lnTo>
                  <a:lnTo>
                    <a:pt x="1257300" y="812006"/>
                  </a:lnTo>
                  <a:lnTo>
                    <a:pt x="1235869" y="952500"/>
                  </a:lnTo>
                  <a:lnTo>
                    <a:pt x="1181100" y="1109663"/>
                  </a:lnTo>
                  <a:lnTo>
                    <a:pt x="1176338" y="1138238"/>
                  </a:lnTo>
                  <a:lnTo>
                    <a:pt x="1178719" y="1162050"/>
                  </a:lnTo>
                  <a:lnTo>
                    <a:pt x="1188244" y="1190625"/>
                  </a:lnTo>
                  <a:lnTo>
                    <a:pt x="1200150" y="1207294"/>
                  </a:lnTo>
                  <a:lnTo>
                    <a:pt x="1226344" y="1223963"/>
                  </a:lnTo>
                  <a:lnTo>
                    <a:pt x="1257300" y="1235869"/>
                  </a:lnTo>
                  <a:lnTo>
                    <a:pt x="1266825" y="1238250"/>
                  </a:lnTo>
                  <a:lnTo>
                    <a:pt x="1297782" y="1233488"/>
                  </a:lnTo>
                  <a:lnTo>
                    <a:pt x="1323975" y="1226344"/>
                  </a:lnTo>
                  <a:lnTo>
                    <a:pt x="1345407" y="1214438"/>
                  </a:lnTo>
                  <a:lnTo>
                    <a:pt x="1359694" y="1197769"/>
                  </a:lnTo>
                  <a:lnTo>
                    <a:pt x="1366838" y="1181100"/>
                  </a:lnTo>
                  <a:lnTo>
                    <a:pt x="1388269" y="1126331"/>
                  </a:lnTo>
                  <a:lnTo>
                    <a:pt x="1416844" y="1023938"/>
                  </a:lnTo>
                  <a:lnTo>
                    <a:pt x="1454944" y="895350"/>
                  </a:lnTo>
                  <a:lnTo>
                    <a:pt x="1500188" y="745331"/>
                  </a:lnTo>
                  <a:lnTo>
                    <a:pt x="1562100" y="533400"/>
                  </a:lnTo>
                  <a:lnTo>
                    <a:pt x="1588294" y="435769"/>
                  </a:lnTo>
                  <a:lnTo>
                    <a:pt x="1595438" y="416719"/>
                  </a:lnTo>
                  <a:lnTo>
                    <a:pt x="1595438" y="414338"/>
                  </a:lnTo>
                  <a:lnTo>
                    <a:pt x="1616869" y="395288"/>
                  </a:lnTo>
                  <a:lnTo>
                    <a:pt x="1640682" y="373856"/>
                  </a:lnTo>
                  <a:lnTo>
                    <a:pt x="1664494" y="347663"/>
                  </a:lnTo>
                  <a:lnTo>
                    <a:pt x="1681163" y="326231"/>
                  </a:lnTo>
                  <a:lnTo>
                    <a:pt x="1693069" y="302419"/>
                  </a:lnTo>
                  <a:lnTo>
                    <a:pt x="1697832" y="280988"/>
                  </a:lnTo>
                  <a:lnTo>
                    <a:pt x="1697832" y="271463"/>
                  </a:lnTo>
                  <a:lnTo>
                    <a:pt x="1697832" y="259556"/>
                  </a:lnTo>
                  <a:lnTo>
                    <a:pt x="1695450" y="242888"/>
                  </a:lnTo>
                  <a:lnTo>
                    <a:pt x="1676400" y="214313"/>
                  </a:lnTo>
                  <a:lnTo>
                    <a:pt x="1621632" y="157163"/>
                  </a:lnTo>
                  <a:lnTo>
                    <a:pt x="1543050" y="80963"/>
                  </a:lnTo>
                  <a:lnTo>
                    <a:pt x="1478757" y="23813"/>
                  </a:lnTo>
                  <a:lnTo>
                    <a:pt x="1454944" y="7144"/>
                  </a:lnTo>
                  <a:lnTo>
                    <a:pt x="1438275" y="2381"/>
                  </a:lnTo>
                  <a:lnTo>
                    <a:pt x="1419225" y="0"/>
                  </a:lnTo>
                  <a:lnTo>
                    <a:pt x="1402557" y="7144"/>
                  </a:lnTo>
                  <a:lnTo>
                    <a:pt x="1393032" y="16669"/>
                  </a:lnTo>
                  <a:lnTo>
                    <a:pt x="1369219" y="26194"/>
                  </a:lnTo>
                  <a:lnTo>
                    <a:pt x="1307307" y="33338"/>
                  </a:lnTo>
                  <a:lnTo>
                    <a:pt x="1202532" y="45244"/>
                  </a:lnTo>
                  <a:lnTo>
                    <a:pt x="928688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A8AB41E6-D1C0-42B6-967D-52B151B79FA1}"/>
                </a:ext>
              </a:extLst>
            </p:cNvPr>
            <p:cNvSpPr/>
            <p:nvPr/>
          </p:nvSpPr>
          <p:spPr>
            <a:xfrm>
              <a:off x="5762625" y="3335338"/>
              <a:ext cx="1087438" cy="282575"/>
            </a:xfrm>
            <a:custGeom>
              <a:avLst/>
              <a:gdLst>
                <a:gd name="connsiteX0" fmla="*/ 754856 w 1088231"/>
                <a:gd name="connsiteY0" fmla="*/ 204788 h 280988"/>
                <a:gd name="connsiteX1" fmla="*/ 619125 w 1088231"/>
                <a:gd name="connsiteY1" fmla="*/ 211932 h 280988"/>
                <a:gd name="connsiteX2" fmla="*/ 464344 w 1088231"/>
                <a:gd name="connsiteY2" fmla="*/ 223838 h 280988"/>
                <a:gd name="connsiteX3" fmla="*/ 309563 w 1088231"/>
                <a:gd name="connsiteY3" fmla="*/ 240507 h 280988"/>
                <a:gd name="connsiteX4" fmla="*/ 157163 w 1088231"/>
                <a:gd name="connsiteY4" fmla="*/ 259557 h 280988"/>
                <a:gd name="connsiteX5" fmla="*/ 9525 w 1088231"/>
                <a:gd name="connsiteY5" fmla="*/ 280988 h 280988"/>
                <a:gd name="connsiteX6" fmla="*/ 0 w 1088231"/>
                <a:gd name="connsiteY6" fmla="*/ 95250 h 280988"/>
                <a:gd name="connsiteX7" fmla="*/ 214313 w 1088231"/>
                <a:gd name="connsiteY7" fmla="*/ 69057 h 280988"/>
                <a:gd name="connsiteX8" fmla="*/ 364331 w 1088231"/>
                <a:gd name="connsiteY8" fmla="*/ 52388 h 280988"/>
                <a:gd name="connsiteX9" fmla="*/ 535781 w 1088231"/>
                <a:gd name="connsiteY9" fmla="*/ 33338 h 280988"/>
                <a:gd name="connsiteX10" fmla="*/ 702469 w 1088231"/>
                <a:gd name="connsiteY10" fmla="*/ 21432 h 280988"/>
                <a:gd name="connsiteX11" fmla="*/ 871538 w 1088231"/>
                <a:gd name="connsiteY11" fmla="*/ 9525 h 280988"/>
                <a:gd name="connsiteX12" fmla="*/ 1088231 w 1088231"/>
                <a:gd name="connsiteY12" fmla="*/ 0 h 280988"/>
                <a:gd name="connsiteX13" fmla="*/ 1054894 w 1088231"/>
                <a:gd name="connsiteY13" fmla="*/ 202407 h 280988"/>
                <a:gd name="connsiteX14" fmla="*/ 869156 w 1088231"/>
                <a:gd name="connsiteY14" fmla="*/ 202407 h 280988"/>
                <a:gd name="connsiteX15" fmla="*/ 754856 w 1088231"/>
                <a:gd name="connsiteY15" fmla="*/ 2047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8231" h="280988">
                  <a:moveTo>
                    <a:pt x="754856" y="204788"/>
                  </a:moveTo>
                  <a:lnTo>
                    <a:pt x="619125" y="211932"/>
                  </a:lnTo>
                  <a:lnTo>
                    <a:pt x="464344" y="223838"/>
                  </a:lnTo>
                  <a:lnTo>
                    <a:pt x="309563" y="240507"/>
                  </a:lnTo>
                  <a:lnTo>
                    <a:pt x="157163" y="259557"/>
                  </a:lnTo>
                  <a:lnTo>
                    <a:pt x="9525" y="280988"/>
                  </a:lnTo>
                  <a:lnTo>
                    <a:pt x="0" y="95250"/>
                  </a:lnTo>
                  <a:lnTo>
                    <a:pt x="214313" y="69057"/>
                  </a:lnTo>
                  <a:lnTo>
                    <a:pt x="364331" y="52388"/>
                  </a:lnTo>
                  <a:lnTo>
                    <a:pt x="535781" y="33338"/>
                  </a:lnTo>
                  <a:lnTo>
                    <a:pt x="702469" y="21432"/>
                  </a:lnTo>
                  <a:lnTo>
                    <a:pt x="871538" y="9525"/>
                  </a:lnTo>
                  <a:lnTo>
                    <a:pt x="1088231" y="0"/>
                  </a:lnTo>
                  <a:lnTo>
                    <a:pt x="1054894" y="202407"/>
                  </a:lnTo>
                  <a:lnTo>
                    <a:pt x="869156" y="202407"/>
                  </a:lnTo>
                  <a:lnTo>
                    <a:pt x="754856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6">
              <a:extLst>
                <a:ext uri="{FF2B5EF4-FFF2-40B4-BE49-F238E27FC236}">
                  <a16:creationId xmlns:a16="http://schemas.microsoft.com/office/drawing/2014/main" id="{E2387984-B667-406F-B578-F6E32B4336A2}"/>
                </a:ext>
              </a:extLst>
            </p:cNvPr>
            <p:cNvSpPr/>
            <p:nvPr/>
          </p:nvSpPr>
          <p:spPr>
            <a:xfrm>
              <a:off x="3697288" y="4135438"/>
              <a:ext cx="2746375" cy="514350"/>
            </a:xfrm>
            <a:custGeom>
              <a:avLst/>
              <a:gdLst>
                <a:gd name="connsiteX0" fmla="*/ 1854994 w 2745582"/>
                <a:gd name="connsiteY0" fmla="*/ 142875 h 514350"/>
                <a:gd name="connsiteX1" fmla="*/ 1666875 w 2745582"/>
                <a:gd name="connsiteY1" fmla="*/ 169069 h 514350"/>
                <a:gd name="connsiteX2" fmla="*/ 1440657 w 2745582"/>
                <a:gd name="connsiteY2" fmla="*/ 200025 h 514350"/>
                <a:gd name="connsiteX3" fmla="*/ 1243013 w 2745582"/>
                <a:gd name="connsiteY3" fmla="*/ 226219 h 514350"/>
                <a:gd name="connsiteX4" fmla="*/ 1119188 w 2745582"/>
                <a:gd name="connsiteY4" fmla="*/ 245269 h 514350"/>
                <a:gd name="connsiteX5" fmla="*/ 1012032 w 2745582"/>
                <a:gd name="connsiteY5" fmla="*/ 259557 h 514350"/>
                <a:gd name="connsiteX6" fmla="*/ 921544 w 2745582"/>
                <a:gd name="connsiteY6" fmla="*/ 271463 h 514350"/>
                <a:gd name="connsiteX7" fmla="*/ 788194 w 2745582"/>
                <a:gd name="connsiteY7" fmla="*/ 288132 h 514350"/>
                <a:gd name="connsiteX8" fmla="*/ 697707 w 2745582"/>
                <a:gd name="connsiteY8" fmla="*/ 297657 h 514350"/>
                <a:gd name="connsiteX9" fmla="*/ 609600 w 2745582"/>
                <a:gd name="connsiteY9" fmla="*/ 304800 h 514350"/>
                <a:gd name="connsiteX10" fmla="*/ 526257 w 2745582"/>
                <a:gd name="connsiteY10" fmla="*/ 311944 h 514350"/>
                <a:gd name="connsiteX11" fmla="*/ 464344 w 2745582"/>
                <a:gd name="connsiteY11" fmla="*/ 314325 h 514350"/>
                <a:gd name="connsiteX12" fmla="*/ 376238 w 2745582"/>
                <a:gd name="connsiteY12" fmla="*/ 314325 h 514350"/>
                <a:gd name="connsiteX13" fmla="*/ 333375 w 2745582"/>
                <a:gd name="connsiteY13" fmla="*/ 314325 h 514350"/>
                <a:gd name="connsiteX14" fmla="*/ 288132 w 2745582"/>
                <a:gd name="connsiteY14" fmla="*/ 307182 h 514350"/>
                <a:gd name="connsiteX15" fmla="*/ 207169 w 2745582"/>
                <a:gd name="connsiteY15" fmla="*/ 285750 h 514350"/>
                <a:gd name="connsiteX16" fmla="*/ 138113 w 2745582"/>
                <a:gd name="connsiteY16" fmla="*/ 261938 h 514350"/>
                <a:gd name="connsiteX17" fmla="*/ 73819 w 2745582"/>
                <a:gd name="connsiteY17" fmla="*/ 230982 h 514350"/>
                <a:gd name="connsiteX18" fmla="*/ 26194 w 2745582"/>
                <a:gd name="connsiteY18" fmla="*/ 214313 h 514350"/>
                <a:gd name="connsiteX19" fmla="*/ 16669 w 2745582"/>
                <a:gd name="connsiteY19" fmla="*/ 211932 h 514350"/>
                <a:gd name="connsiteX20" fmla="*/ 7144 w 2745582"/>
                <a:gd name="connsiteY20" fmla="*/ 211932 h 514350"/>
                <a:gd name="connsiteX21" fmla="*/ 0 w 2745582"/>
                <a:gd name="connsiteY21" fmla="*/ 216694 h 514350"/>
                <a:gd name="connsiteX22" fmla="*/ 0 w 2745582"/>
                <a:gd name="connsiteY22" fmla="*/ 226219 h 514350"/>
                <a:gd name="connsiteX23" fmla="*/ 4763 w 2745582"/>
                <a:gd name="connsiteY23" fmla="*/ 252413 h 514350"/>
                <a:gd name="connsiteX24" fmla="*/ 19050 w 2745582"/>
                <a:gd name="connsiteY24" fmla="*/ 273844 h 514350"/>
                <a:gd name="connsiteX25" fmla="*/ 47625 w 2745582"/>
                <a:gd name="connsiteY25" fmla="*/ 302419 h 514350"/>
                <a:gd name="connsiteX26" fmla="*/ 111919 w 2745582"/>
                <a:gd name="connsiteY26" fmla="*/ 361950 h 514350"/>
                <a:gd name="connsiteX27" fmla="*/ 171450 w 2745582"/>
                <a:gd name="connsiteY27" fmla="*/ 411957 h 514350"/>
                <a:gd name="connsiteX28" fmla="*/ 226219 w 2745582"/>
                <a:gd name="connsiteY28" fmla="*/ 452438 h 514350"/>
                <a:gd name="connsiteX29" fmla="*/ 292894 w 2745582"/>
                <a:gd name="connsiteY29" fmla="*/ 490538 h 514350"/>
                <a:gd name="connsiteX30" fmla="*/ 350044 w 2745582"/>
                <a:gd name="connsiteY30" fmla="*/ 514350 h 514350"/>
                <a:gd name="connsiteX31" fmla="*/ 373857 w 2745582"/>
                <a:gd name="connsiteY31" fmla="*/ 511969 h 514350"/>
                <a:gd name="connsiteX32" fmla="*/ 459582 w 2745582"/>
                <a:gd name="connsiteY32" fmla="*/ 497682 h 514350"/>
                <a:gd name="connsiteX33" fmla="*/ 540544 w 2745582"/>
                <a:gd name="connsiteY33" fmla="*/ 488157 h 514350"/>
                <a:gd name="connsiteX34" fmla="*/ 659607 w 2745582"/>
                <a:gd name="connsiteY34" fmla="*/ 476250 h 514350"/>
                <a:gd name="connsiteX35" fmla="*/ 823913 w 2745582"/>
                <a:gd name="connsiteY35" fmla="*/ 457200 h 514350"/>
                <a:gd name="connsiteX36" fmla="*/ 950119 w 2745582"/>
                <a:gd name="connsiteY36" fmla="*/ 442913 h 514350"/>
                <a:gd name="connsiteX37" fmla="*/ 1090613 w 2745582"/>
                <a:gd name="connsiteY37" fmla="*/ 428625 h 514350"/>
                <a:gd name="connsiteX38" fmla="*/ 1359694 w 2745582"/>
                <a:gd name="connsiteY38" fmla="*/ 383382 h 514350"/>
                <a:gd name="connsiteX39" fmla="*/ 1574007 w 2745582"/>
                <a:gd name="connsiteY39" fmla="*/ 364332 h 514350"/>
                <a:gd name="connsiteX40" fmla="*/ 1802607 w 2745582"/>
                <a:gd name="connsiteY40" fmla="*/ 347663 h 514350"/>
                <a:gd name="connsiteX41" fmla="*/ 2024063 w 2745582"/>
                <a:gd name="connsiteY41" fmla="*/ 328613 h 514350"/>
                <a:gd name="connsiteX42" fmla="*/ 2216944 w 2745582"/>
                <a:gd name="connsiteY42" fmla="*/ 319088 h 514350"/>
                <a:gd name="connsiteX43" fmla="*/ 2397919 w 2745582"/>
                <a:gd name="connsiteY43" fmla="*/ 314325 h 514350"/>
                <a:gd name="connsiteX44" fmla="*/ 2452688 w 2745582"/>
                <a:gd name="connsiteY44" fmla="*/ 314325 h 514350"/>
                <a:gd name="connsiteX45" fmla="*/ 2547938 w 2745582"/>
                <a:gd name="connsiteY45" fmla="*/ 307182 h 514350"/>
                <a:gd name="connsiteX46" fmla="*/ 2612232 w 2745582"/>
                <a:gd name="connsiteY46" fmla="*/ 295275 h 514350"/>
                <a:gd name="connsiteX47" fmla="*/ 2667000 w 2745582"/>
                <a:gd name="connsiteY47" fmla="*/ 280988 h 514350"/>
                <a:gd name="connsiteX48" fmla="*/ 2709863 w 2745582"/>
                <a:gd name="connsiteY48" fmla="*/ 264319 h 514350"/>
                <a:gd name="connsiteX49" fmla="*/ 2731294 w 2745582"/>
                <a:gd name="connsiteY49" fmla="*/ 247650 h 514350"/>
                <a:gd name="connsiteX50" fmla="*/ 2743200 w 2745582"/>
                <a:gd name="connsiteY50" fmla="*/ 228600 h 514350"/>
                <a:gd name="connsiteX51" fmla="*/ 2745582 w 2745582"/>
                <a:gd name="connsiteY51" fmla="*/ 221457 h 514350"/>
                <a:gd name="connsiteX52" fmla="*/ 2745582 w 2745582"/>
                <a:gd name="connsiteY52" fmla="*/ 207169 h 514350"/>
                <a:gd name="connsiteX53" fmla="*/ 2743200 w 2745582"/>
                <a:gd name="connsiteY53" fmla="*/ 192882 h 514350"/>
                <a:gd name="connsiteX54" fmla="*/ 2733675 w 2745582"/>
                <a:gd name="connsiteY54" fmla="*/ 173832 h 514350"/>
                <a:gd name="connsiteX55" fmla="*/ 2717007 w 2745582"/>
                <a:gd name="connsiteY55" fmla="*/ 157163 h 514350"/>
                <a:gd name="connsiteX56" fmla="*/ 2674144 w 2745582"/>
                <a:gd name="connsiteY56" fmla="*/ 126207 h 514350"/>
                <a:gd name="connsiteX57" fmla="*/ 2636044 w 2745582"/>
                <a:gd name="connsiteY57" fmla="*/ 102394 h 514350"/>
                <a:gd name="connsiteX58" fmla="*/ 2569369 w 2745582"/>
                <a:gd name="connsiteY58" fmla="*/ 66675 h 514350"/>
                <a:gd name="connsiteX59" fmla="*/ 2514600 w 2745582"/>
                <a:gd name="connsiteY59" fmla="*/ 42863 h 514350"/>
                <a:gd name="connsiteX60" fmla="*/ 2459832 w 2745582"/>
                <a:gd name="connsiteY60" fmla="*/ 23813 h 514350"/>
                <a:gd name="connsiteX61" fmla="*/ 2395538 w 2745582"/>
                <a:gd name="connsiteY61" fmla="*/ 9525 h 514350"/>
                <a:gd name="connsiteX62" fmla="*/ 2345532 w 2745582"/>
                <a:gd name="connsiteY62" fmla="*/ 2382 h 514350"/>
                <a:gd name="connsiteX63" fmla="*/ 2324100 w 2745582"/>
                <a:gd name="connsiteY63" fmla="*/ 0 h 514350"/>
                <a:gd name="connsiteX64" fmla="*/ 2305050 w 2745582"/>
                <a:gd name="connsiteY64" fmla="*/ 9525 h 514350"/>
                <a:gd name="connsiteX65" fmla="*/ 2278857 w 2745582"/>
                <a:gd name="connsiteY65" fmla="*/ 30957 h 514350"/>
                <a:gd name="connsiteX66" fmla="*/ 2245519 w 2745582"/>
                <a:gd name="connsiteY66" fmla="*/ 54769 h 514350"/>
                <a:gd name="connsiteX67" fmla="*/ 2150269 w 2745582"/>
                <a:gd name="connsiteY67" fmla="*/ 95250 h 514350"/>
                <a:gd name="connsiteX68" fmla="*/ 2066925 w 2745582"/>
                <a:gd name="connsiteY68" fmla="*/ 107157 h 514350"/>
                <a:gd name="connsiteX69" fmla="*/ 1854994 w 2745582"/>
                <a:gd name="connsiteY69" fmla="*/ 1428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45582" h="514350">
                  <a:moveTo>
                    <a:pt x="1854994" y="142875"/>
                  </a:moveTo>
                  <a:lnTo>
                    <a:pt x="1666875" y="169069"/>
                  </a:lnTo>
                  <a:lnTo>
                    <a:pt x="1440657" y="200025"/>
                  </a:lnTo>
                  <a:lnTo>
                    <a:pt x="1243013" y="226219"/>
                  </a:lnTo>
                  <a:lnTo>
                    <a:pt x="1119188" y="245269"/>
                  </a:lnTo>
                  <a:lnTo>
                    <a:pt x="1012032" y="259557"/>
                  </a:lnTo>
                  <a:lnTo>
                    <a:pt x="921544" y="271463"/>
                  </a:lnTo>
                  <a:lnTo>
                    <a:pt x="788194" y="288132"/>
                  </a:lnTo>
                  <a:lnTo>
                    <a:pt x="697707" y="297657"/>
                  </a:lnTo>
                  <a:lnTo>
                    <a:pt x="609600" y="304800"/>
                  </a:lnTo>
                  <a:lnTo>
                    <a:pt x="526257" y="311944"/>
                  </a:lnTo>
                  <a:lnTo>
                    <a:pt x="464344" y="314325"/>
                  </a:lnTo>
                  <a:lnTo>
                    <a:pt x="376238" y="314325"/>
                  </a:lnTo>
                  <a:lnTo>
                    <a:pt x="333375" y="314325"/>
                  </a:lnTo>
                  <a:lnTo>
                    <a:pt x="288132" y="307182"/>
                  </a:lnTo>
                  <a:lnTo>
                    <a:pt x="207169" y="285750"/>
                  </a:lnTo>
                  <a:lnTo>
                    <a:pt x="138113" y="261938"/>
                  </a:lnTo>
                  <a:lnTo>
                    <a:pt x="73819" y="230982"/>
                  </a:lnTo>
                  <a:lnTo>
                    <a:pt x="26194" y="214313"/>
                  </a:lnTo>
                  <a:lnTo>
                    <a:pt x="16669" y="211932"/>
                  </a:lnTo>
                  <a:lnTo>
                    <a:pt x="7144" y="211932"/>
                  </a:lnTo>
                  <a:lnTo>
                    <a:pt x="0" y="216694"/>
                  </a:lnTo>
                  <a:lnTo>
                    <a:pt x="0" y="226219"/>
                  </a:lnTo>
                  <a:lnTo>
                    <a:pt x="4763" y="252413"/>
                  </a:lnTo>
                  <a:lnTo>
                    <a:pt x="19050" y="273844"/>
                  </a:lnTo>
                  <a:lnTo>
                    <a:pt x="47625" y="302419"/>
                  </a:lnTo>
                  <a:lnTo>
                    <a:pt x="111919" y="361950"/>
                  </a:lnTo>
                  <a:lnTo>
                    <a:pt x="171450" y="411957"/>
                  </a:lnTo>
                  <a:lnTo>
                    <a:pt x="226219" y="452438"/>
                  </a:lnTo>
                  <a:lnTo>
                    <a:pt x="292894" y="490538"/>
                  </a:lnTo>
                  <a:lnTo>
                    <a:pt x="350044" y="514350"/>
                  </a:lnTo>
                  <a:lnTo>
                    <a:pt x="373857" y="511969"/>
                  </a:lnTo>
                  <a:lnTo>
                    <a:pt x="459582" y="497682"/>
                  </a:lnTo>
                  <a:lnTo>
                    <a:pt x="540544" y="488157"/>
                  </a:lnTo>
                  <a:lnTo>
                    <a:pt x="659607" y="476250"/>
                  </a:lnTo>
                  <a:lnTo>
                    <a:pt x="823913" y="457200"/>
                  </a:lnTo>
                  <a:lnTo>
                    <a:pt x="950119" y="442913"/>
                  </a:lnTo>
                  <a:lnTo>
                    <a:pt x="1090613" y="428625"/>
                  </a:lnTo>
                  <a:lnTo>
                    <a:pt x="1359694" y="383382"/>
                  </a:lnTo>
                  <a:lnTo>
                    <a:pt x="1574007" y="364332"/>
                  </a:lnTo>
                  <a:lnTo>
                    <a:pt x="1802607" y="347663"/>
                  </a:lnTo>
                  <a:lnTo>
                    <a:pt x="2024063" y="328613"/>
                  </a:lnTo>
                  <a:lnTo>
                    <a:pt x="2216944" y="319088"/>
                  </a:lnTo>
                  <a:lnTo>
                    <a:pt x="2397919" y="314325"/>
                  </a:lnTo>
                  <a:lnTo>
                    <a:pt x="2452688" y="314325"/>
                  </a:lnTo>
                  <a:lnTo>
                    <a:pt x="2547938" y="307182"/>
                  </a:lnTo>
                  <a:lnTo>
                    <a:pt x="2612232" y="295275"/>
                  </a:lnTo>
                  <a:lnTo>
                    <a:pt x="2667000" y="280988"/>
                  </a:lnTo>
                  <a:lnTo>
                    <a:pt x="2709863" y="264319"/>
                  </a:lnTo>
                  <a:lnTo>
                    <a:pt x="2731294" y="247650"/>
                  </a:lnTo>
                  <a:lnTo>
                    <a:pt x="2743200" y="228600"/>
                  </a:lnTo>
                  <a:lnTo>
                    <a:pt x="2745582" y="221457"/>
                  </a:lnTo>
                  <a:lnTo>
                    <a:pt x="2745582" y="207169"/>
                  </a:lnTo>
                  <a:lnTo>
                    <a:pt x="2743200" y="192882"/>
                  </a:lnTo>
                  <a:lnTo>
                    <a:pt x="2733675" y="173832"/>
                  </a:lnTo>
                  <a:lnTo>
                    <a:pt x="2717007" y="157163"/>
                  </a:lnTo>
                  <a:lnTo>
                    <a:pt x="2674144" y="126207"/>
                  </a:lnTo>
                  <a:lnTo>
                    <a:pt x="2636044" y="102394"/>
                  </a:lnTo>
                  <a:lnTo>
                    <a:pt x="2569369" y="66675"/>
                  </a:lnTo>
                  <a:lnTo>
                    <a:pt x="2514600" y="42863"/>
                  </a:lnTo>
                  <a:lnTo>
                    <a:pt x="2459832" y="23813"/>
                  </a:lnTo>
                  <a:lnTo>
                    <a:pt x="2395538" y="9525"/>
                  </a:lnTo>
                  <a:lnTo>
                    <a:pt x="2345532" y="2382"/>
                  </a:lnTo>
                  <a:lnTo>
                    <a:pt x="2324100" y="0"/>
                  </a:lnTo>
                  <a:lnTo>
                    <a:pt x="2305050" y="9525"/>
                  </a:lnTo>
                  <a:lnTo>
                    <a:pt x="2278857" y="30957"/>
                  </a:lnTo>
                  <a:lnTo>
                    <a:pt x="2245519" y="54769"/>
                  </a:lnTo>
                  <a:lnTo>
                    <a:pt x="2150269" y="95250"/>
                  </a:lnTo>
                  <a:lnTo>
                    <a:pt x="2066925" y="107157"/>
                  </a:lnTo>
                  <a:lnTo>
                    <a:pt x="1854994" y="142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B6D622A3-0001-4D61-956C-B8EA52893DC2}"/>
                </a:ext>
              </a:extLst>
            </p:cNvPr>
            <p:cNvSpPr/>
            <p:nvPr/>
          </p:nvSpPr>
          <p:spPr>
            <a:xfrm>
              <a:off x="4802188" y="4465638"/>
              <a:ext cx="473075" cy="1339850"/>
            </a:xfrm>
            <a:custGeom>
              <a:avLst/>
              <a:gdLst>
                <a:gd name="connsiteX0" fmla="*/ 204788 w 471488"/>
                <a:gd name="connsiteY0" fmla="*/ 888206 h 1340644"/>
                <a:gd name="connsiteX1" fmla="*/ 209550 w 471488"/>
                <a:gd name="connsiteY1" fmla="*/ 1340644 h 1340644"/>
                <a:gd name="connsiteX2" fmla="*/ 428625 w 471488"/>
                <a:gd name="connsiteY2" fmla="*/ 1323975 h 1340644"/>
                <a:gd name="connsiteX3" fmla="*/ 428625 w 471488"/>
                <a:gd name="connsiteY3" fmla="*/ 1126331 h 1340644"/>
                <a:gd name="connsiteX4" fmla="*/ 428625 w 471488"/>
                <a:gd name="connsiteY4" fmla="*/ 969169 h 1340644"/>
                <a:gd name="connsiteX5" fmla="*/ 428625 w 471488"/>
                <a:gd name="connsiteY5" fmla="*/ 700087 h 1340644"/>
                <a:gd name="connsiteX6" fmla="*/ 426244 w 471488"/>
                <a:gd name="connsiteY6" fmla="*/ 571500 h 1340644"/>
                <a:gd name="connsiteX7" fmla="*/ 438150 w 471488"/>
                <a:gd name="connsiteY7" fmla="*/ 454819 h 1340644"/>
                <a:gd name="connsiteX8" fmla="*/ 461963 w 471488"/>
                <a:gd name="connsiteY8" fmla="*/ 276225 h 1340644"/>
                <a:gd name="connsiteX9" fmla="*/ 471488 w 471488"/>
                <a:gd name="connsiteY9" fmla="*/ 219075 h 1340644"/>
                <a:gd name="connsiteX10" fmla="*/ 471488 w 471488"/>
                <a:gd name="connsiteY10" fmla="*/ 211931 h 1340644"/>
                <a:gd name="connsiteX11" fmla="*/ 466725 w 471488"/>
                <a:gd name="connsiteY11" fmla="*/ 200025 h 1340644"/>
                <a:gd name="connsiteX12" fmla="*/ 447675 w 471488"/>
                <a:gd name="connsiteY12" fmla="*/ 176212 h 1340644"/>
                <a:gd name="connsiteX13" fmla="*/ 395288 w 471488"/>
                <a:gd name="connsiteY13" fmla="*/ 135731 h 1340644"/>
                <a:gd name="connsiteX14" fmla="*/ 321469 w 471488"/>
                <a:gd name="connsiteY14" fmla="*/ 85725 h 1340644"/>
                <a:gd name="connsiteX15" fmla="*/ 207169 w 471488"/>
                <a:gd name="connsiteY15" fmla="*/ 0 h 1340644"/>
                <a:gd name="connsiteX16" fmla="*/ 0 w 471488"/>
                <a:gd name="connsiteY16" fmla="*/ 88106 h 1340644"/>
                <a:gd name="connsiteX17" fmla="*/ 78582 w 471488"/>
                <a:gd name="connsiteY17" fmla="*/ 97631 h 1340644"/>
                <a:gd name="connsiteX18" fmla="*/ 111919 w 471488"/>
                <a:gd name="connsiteY18" fmla="*/ 109537 h 1340644"/>
                <a:gd name="connsiteX19" fmla="*/ 133350 w 471488"/>
                <a:gd name="connsiteY19" fmla="*/ 123825 h 1340644"/>
                <a:gd name="connsiteX20" fmla="*/ 152400 w 471488"/>
                <a:gd name="connsiteY20" fmla="*/ 145256 h 1340644"/>
                <a:gd name="connsiteX21" fmla="*/ 166688 w 471488"/>
                <a:gd name="connsiteY21" fmla="*/ 173831 h 1340644"/>
                <a:gd name="connsiteX22" fmla="*/ 178594 w 471488"/>
                <a:gd name="connsiteY22" fmla="*/ 211931 h 1340644"/>
                <a:gd name="connsiteX23" fmla="*/ 188119 w 471488"/>
                <a:gd name="connsiteY23" fmla="*/ 261937 h 1340644"/>
                <a:gd name="connsiteX24" fmla="*/ 197644 w 471488"/>
                <a:gd name="connsiteY24" fmla="*/ 326231 h 1340644"/>
                <a:gd name="connsiteX25" fmla="*/ 204788 w 471488"/>
                <a:gd name="connsiteY25" fmla="*/ 507206 h 1340644"/>
                <a:gd name="connsiteX26" fmla="*/ 204788 w 471488"/>
                <a:gd name="connsiteY26" fmla="*/ 888206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1488" h="1340644">
                  <a:moveTo>
                    <a:pt x="204788" y="888206"/>
                  </a:moveTo>
                  <a:cubicBezTo>
                    <a:pt x="206375" y="1039019"/>
                    <a:pt x="207963" y="1189831"/>
                    <a:pt x="209550" y="1340644"/>
                  </a:cubicBezTo>
                  <a:lnTo>
                    <a:pt x="428625" y="1323975"/>
                  </a:lnTo>
                  <a:lnTo>
                    <a:pt x="428625" y="1126331"/>
                  </a:lnTo>
                  <a:lnTo>
                    <a:pt x="428625" y="969169"/>
                  </a:lnTo>
                  <a:lnTo>
                    <a:pt x="428625" y="700087"/>
                  </a:lnTo>
                  <a:cubicBezTo>
                    <a:pt x="427831" y="657225"/>
                    <a:pt x="427038" y="614362"/>
                    <a:pt x="426244" y="571500"/>
                  </a:cubicBezTo>
                  <a:lnTo>
                    <a:pt x="438150" y="454819"/>
                  </a:lnTo>
                  <a:lnTo>
                    <a:pt x="461963" y="276225"/>
                  </a:lnTo>
                  <a:lnTo>
                    <a:pt x="471488" y="219075"/>
                  </a:lnTo>
                  <a:lnTo>
                    <a:pt x="471488" y="211931"/>
                  </a:lnTo>
                  <a:lnTo>
                    <a:pt x="466725" y="200025"/>
                  </a:lnTo>
                  <a:lnTo>
                    <a:pt x="447675" y="176212"/>
                  </a:lnTo>
                  <a:lnTo>
                    <a:pt x="395288" y="135731"/>
                  </a:lnTo>
                  <a:lnTo>
                    <a:pt x="321469" y="85725"/>
                  </a:lnTo>
                  <a:lnTo>
                    <a:pt x="207169" y="0"/>
                  </a:lnTo>
                  <a:lnTo>
                    <a:pt x="0" y="88106"/>
                  </a:lnTo>
                  <a:lnTo>
                    <a:pt x="78582" y="97631"/>
                  </a:lnTo>
                  <a:lnTo>
                    <a:pt x="111919" y="109537"/>
                  </a:lnTo>
                  <a:lnTo>
                    <a:pt x="133350" y="123825"/>
                  </a:lnTo>
                  <a:lnTo>
                    <a:pt x="152400" y="145256"/>
                  </a:lnTo>
                  <a:lnTo>
                    <a:pt x="166688" y="173831"/>
                  </a:lnTo>
                  <a:lnTo>
                    <a:pt x="178594" y="211931"/>
                  </a:lnTo>
                  <a:lnTo>
                    <a:pt x="188119" y="261937"/>
                  </a:lnTo>
                  <a:lnTo>
                    <a:pt x="197644" y="326231"/>
                  </a:lnTo>
                  <a:lnTo>
                    <a:pt x="204788" y="507206"/>
                  </a:lnTo>
                  <a:lnTo>
                    <a:pt x="204788" y="888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8">
              <a:extLst>
                <a:ext uri="{FF2B5EF4-FFF2-40B4-BE49-F238E27FC236}">
                  <a16:creationId xmlns:a16="http://schemas.microsoft.com/office/drawing/2014/main" id="{D25FF828-3D33-4F27-99AB-E832F38F18B7}"/>
                </a:ext>
              </a:extLst>
            </p:cNvPr>
            <p:cNvSpPr/>
            <p:nvPr/>
          </p:nvSpPr>
          <p:spPr>
            <a:xfrm>
              <a:off x="3657600" y="4876800"/>
              <a:ext cx="2824163" cy="487363"/>
            </a:xfrm>
            <a:custGeom>
              <a:avLst/>
              <a:gdLst>
                <a:gd name="connsiteX0" fmla="*/ 2071688 w 2824163"/>
                <a:gd name="connsiteY0" fmla="*/ 80963 h 488156"/>
                <a:gd name="connsiteX1" fmla="*/ 1897856 w 2824163"/>
                <a:gd name="connsiteY1" fmla="*/ 100013 h 488156"/>
                <a:gd name="connsiteX2" fmla="*/ 1719263 w 2824163"/>
                <a:gd name="connsiteY2" fmla="*/ 119063 h 488156"/>
                <a:gd name="connsiteX3" fmla="*/ 1554956 w 2824163"/>
                <a:gd name="connsiteY3" fmla="*/ 135731 h 488156"/>
                <a:gd name="connsiteX4" fmla="*/ 1297781 w 2824163"/>
                <a:gd name="connsiteY4" fmla="*/ 161925 h 488156"/>
                <a:gd name="connsiteX5" fmla="*/ 973931 w 2824163"/>
                <a:gd name="connsiteY5" fmla="*/ 197644 h 488156"/>
                <a:gd name="connsiteX6" fmla="*/ 731044 w 2824163"/>
                <a:gd name="connsiteY6" fmla="*/ 223838 h 488156"/>
                <a:gd name="connsiteX7" fmla="*/ 552450 w 2824163"/>
                <a:gd name="connsiteY7" fmla="*/ 245269 h 488156"/>
                <a:gd name="connsiteX8" fmla="*/ 357188 w 2824163"/>
                <a:gd name="connsiteY8" fmla="*/ 266700 h 488156"/>
                <a:gd name="connsiteX9" fmla="*/ 328613 w 2824163"/>
                <a:gd name="connsiteY9" fmla="*/ 266700 h 488156"/>
                <a:gd name="connsiteX10" fmla="*/ 283369 w 2824163"/>
                <a:gd name="connsiteY10" fmla="*/ 264319 h 488156"/>
                <a:gd name="connsiteX11" fmla="*/ 221456 w 2824163"/>
                <a:gd name="connsiteY11" fmla="*/ 252413 h 488156"/>
                <a:gd name="connsiteX12" fmla="*/ 159544 w 2824163"/>
                <a:gd name="connsiteY12" fmla="*/ 233363 h 488156"/>
                <a:gd name="connsiteX13" fmla="*/ 90488 w 2824163"/>
                <a:gd name="connsiteY13" fmla="*/ 204788 h 488156"/>
                <a:gd name="connsiteX14" fmla="*/ 50006 w 2824163"/>
                <a:gd name="connsiteY14" fmla="*/ 190500 h 488156"/>
                <a:gd name="connsiteX15" fmla="*/ 21431 w 2824163"/>
                <a:gd name="connsiteY15" fmla="*/ 183356 h 488156"/>
                <a:gd name="connsiteX16" fmla="*/ 7144 w 2824163"/>
                <a:gd name="connsiteY16" fmla="*/ 185738 h 488156"/>
                <a:gd name="connsiteX17" fmla="*/ 2381 w 2824163"/>
                <a:gd name="connsiteY17" fmla="*/ 192881 h 488156"/>
                <a:gd name="connsiteX18" fmla="*/ 0 w 2824163"/>
                <a:gd name="connsiteY18" fmla="*/ 200025 h 488156"/>
                <a:gd name="connsiteX19" fmla="*/ 0 w 2824163"/>
                <a:gd name="connsiteY19" fmla="*/ 214313 h 488156"/>
                <a:gd name="connsiteX20" fmla="*/ 7144 w 2824163"/>
                <a:gd name="connsiteY20" fmla="*/ 238125 h 488156"/>
                <a:gd name="connsiteX21" fmla="*/ 26194 w 2824163"/>
                <a:gd name="connsiteY21" fmla="*/ 259556 h 488156"/>
                <a:gd name="connsiteX22" fmla="*/ 80963 w 2824163"/>
                <a:gd name="connsiteY22" fmla="*/ 316706 h 488156"/>
                <a:gd name="connsiteX23" fmla="*/ 147638 w 2824163"/>
                <a:gd name="connsiteY23" fmla="*/ 376238 h 488156"/>
                <a:gd name="connsiteX24" fmla="*/ 185738 w 2824163"/>
                <a:gd name="connsiteY24" fmla="*/ 407194 h 488156"/>
                <a:gd name="connsiteX25" fmla="*/ 226219 w 2824163"/>
                <a:gd name="connsiteY25" fmla="*/ 433388 h 488156"/>
                <a:gd name="connsiteX26" fmla="*/ 271463 w 2824163"/>
                <a:gd name="connsiteY26" fmla="*/ 457200 h 488156"/>
                <a:gd name="connsiteX27" fmla="*/ 323850 w 2824163"/>
                <a:gd name="connsiteY27" fmla="*/ 478631 h 488156"/>
                <a:gd name="connsiteX28" fmla="*/ 364331 w 2824163"/>
                <a:gd name="connsiteY28" fmla="*/ 488156 h 488156"/>
                <a:gd name="connsiteX29" fmla="*/ 378619 w 2824163"/>
                <a:gd name="connsiteY29" fmla="*/ 488156 h 488156"/>
                <a:gd name="connsiteX30" fmla="*/ 452438 w 2824163"/>
                <a:gd name="connsiteY30" fmla="*/ 469106 h 488156"/>
                <a:gd name="connsiteX31" fmla="*/ 554831 w 2824163"/>
                <a:gd name="connsiteY31" fmla="*/ 447675 h 488156"/>
                <a:gd name="connsiteX32" fmla="*/ 657225 w 2824163"/>
                <a:gd name="connsiteY32" fmla="*/ 431006 h 488156"/>
                <a:gd name="connsiteX33" fmla="*/ 781050 w 2824163"/>
                <a:gd name="connsiteY33" fmla="*/ 411956 h 488156"/>
                <a:gd name="connsiteX34" fmla="*/ 978694 w 2824163"/>
                <a:gd name="connsiteY34" fmla="*/ 385763 h 488156"/>
                <a:gd name="connsiteX35" fmla="*/ 1150144 w 2824163"/>
                <a:gd name="connsiteY35" fmla="*/ 361950 h 488156"/>
                <a:gd name="connsiteX36" fmla="*/ 1285875 w 2824163"/>
                <a:gd name="connsiteY36" fmla="*/ 342900 h 488156"/>
                <a:gd name="connsiteX37" fmla="*/ 1385888 w 2824163"/>
                <a:gd name="connsiteY37" fmla="*/ 330994 h 488156"/>
                <a:gd name="connsiteX38" fmla="*/ 1569244 w 2824163"/>
                <a:gd name="connsiteY38" fmla="*/ 311944 h 488156"/>
                <a:gd name="connsiteX39" fmla="*/ 1769269 w 2824163"/>
                <a:gd name="connsiteY39" fmla="*/ 295275 h 488156"/>
                <a:gd name="connsiteX40" fmla="*/ 2026444 w 2824163"/>
                <a:gd name="connsiteY40" fmla="*/ 276225 h 488156"/>
                <a:gd name="connsiteX41" fmla="*/ 2152650 w 2824163"/>
                <a:gd name="connsiteY41" fmla="*/ 266700 h 488156"/>
                <a:gd name="connsiteX42" fmla="*/ 2262188 w 2824163"/>
                <a:gd name="connsiteY42" fmla="*/ 269081 h 488156"/>
                <a:gd name="connsiteX43" fmla="*/ 2388394 w 2824163"/>
                <a:gd name="connsiteY43" fmla="*/ 271463 h 488156"/>
                <a:gd name="connsiteX44" fmla="*/ 2538413 w 2824163"/>
                <a:gd name="connsiteY44" fmla="*/ 278606 h 488156"/>
                <a:gd name="connsiteX45" fmla="*/ 2724150 w 2824163"/>
                <a:gd name="connsiteY45" fmla="*/ 288131 h 488156"/>
                <a:gd name="connsiteX46" fmla="*/ 2745581 w 2824163"/>
                <a:gd name="connsiteY46" fmla="*/ 288131 h 488156"/>
                <a:gd name="connsiteX47" fmla="*/ 2771775 w 2824163"/>
                <a:gd name="connsiteY47" fmla="*/ 283369 h 488156"/>
                <a:gd name="connsiteX48" fmla="*/ 2797969 w 2824163"/>
                <a:gd name="connsiteY48" fmla="*/ 273844 h 488156"/>
                <a:gd name="connsiteX49" fmla="*/ 2817019 w 2824163"/>
                <a:gd name="connsiteY49" fmla="*/ 257175 h 488156"/>
                <a:gd name="connsiteX50" fmla="*/ 2824163 w 2824163"/>
                <a:gd name="connsiteY50" fmla="*/ 242888 h 488156"/>
                <a:gd name="connsiteX51" fmla="*/ 2824163 w 2824163"/>
                <a:gd name="connsiteY51" fmla="*/ 230981 h 488156"/>
                <a:gd name="connsiteX52" fmla="*/ 2821781 w 2824163"/>
                <a:gd name="connsiteY52" fmla="*/ 204788 h 488156"/>
                <a:gd name="connsiteX53" fmla="*/ 2807494 w 2824163"/>
                <a:gd name="connsiteY53" fmla="*/ 169069 h 488156"/>
                <a:gd name="connsiteX54" fmla="*/ 2788444 w 2824163"/>
                <a:gd name="connsiteY54" fmla="*/ 138113 h 488156"/>
                <a:gd name="connsiteX55" fmla="*/ 2771775 w 2824163"/>
                <a:gd name="connsiteY55" fmla="*/ 126206 h 488156"/>
                <a:gd name="connsiteX56" fmla="*/ 2717006 w 2824163"/>
                <a:gd name="connsiteY56" fmla="*/ 92869 h 488156"/>
                <a:gd name="connsiteX57" fmla="*/ 2633663 w 2824163"/>
                <a:gd name="connsiteY57" fmla="*/ 50006 h 488156"/>
                <a:gd name="connsiteX58" fmla="*/ 2550319 w 2824163"/>
                <a:gd name="connsiteY58" fmla="*/ 16669 h 488156"/>
                <a:gd name="connsiteX59" fmla="*/ 2509838 w 2824163"/>
                <a:gd name="connsiteY59" fmla="*/ 4763 h 488156"/>
                <a:gd name="connsiteX60" fmla="*/ 2493169 w 2824163"/>
                <a:gd name="connsiteY60" fmla="*/ 0 h 488156"/>
                <a:gd name="connsiteX61" fmla="*/ 2481263 w 2824163"/>
                <a:gd name="connsiteY61" fmla="*/ 2381 h 488156"/>
                <a:gd name="connsiteX62" fmla="*/ 2428875 w 2824163"/>
                <a:gd name="connsiteY62" fmla="*/ 23813 h 488156"/>
                <a:gd name="connsiteX63" fmla="*/ 2331244 w 2824163"/>
                <a:gd name="connsiteY63" fmla="*/ 50006 h 488156"/>
                <a:gd name="connsiteX64" fmla="*/ 2193131 w 2824163"/>
                <a:gd name="connsiteY64" fmla="*/ 69056 h 488156"/>
                <a:gd name="connsiteX65" fmla="*/ 2071688 w 2824163"/>
                <a:gd name="connsiteY65" fmla="*/ 80963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24163" h="488156">
                  <a:moveTo>
                    <a:pt x="2071688" y="80963"/>
                  </a:moveTo>
                  <a:lnTo>
                    <a:pt x="1897856" y="100013"/>
                  </a:lnTo>
                  <a:lnTo>
                    <a:pt x="1719263" y="119063"/>
                  </a:lnTo>
                  <a:lnTo>
                    <a:pt x="1554956" y="135731"/>
                  </a:lnTo>
                  <a:lnTo>
                    <a:pt x="1297781" y="161925"/>
                  </a:lnTo>
                  <a:lnTo>
                    <a:pt x="973931" y="197644"/>
                  </a:lnTo>
                  <a:lnTo>
                    <a:pt x="731044" y="223838"/>
                  </a:lnTo>
                  <a:lnTo>
                    <a:pt x="552450" y="245269"/>
                  </a:lnTo>
                  <a:lnTo>
                    <a:pt x="357188" y="266700"/>
                  </a:lnTo>
                  <a:lnTo>
                    <a:pt x="328613" y="266700"/>
                  </a:lnTo>
                  <a:lnTo>
                    <a:pt x="283369" y="264319"/>
                  </a:lnTo>
                  <a:lnTo>
                    <a:pt x="221456" y="252413"/>
                  </a:lnTo>
                  <a:lnTo>
                    <a:pt x="159544" y="233363"/>
                  </a:lnTo>
                  <a:lnTo>
                    <a:pt x="90488" y="204788"/>
                  </a:lnTo>
                  <a:lnTo>
                    <a:pt x="50006" y="190500"/>
                  </a:lnTo>
                  <a:lnTo>
                    <a:pt x="21431" y="183356"/>
                  </a:lnTo>
                  <a:lnTo>
                    <a:pt x="7144" y="18573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4" y="238125"/>
                  </a:lnTo>
                  <a:lnTo>
                    <a:pt x="26194" y="259556"/>
                  </a:lnTo>
                  <a:lnTo>
                    <a:pt x="80963" y="316706"/>
                  </a:lnTo>
                  <a:lnTo>
                    <a:pt x="147638" y="376238"/>
                  </a:lnTo>
                  <a:lnTo>
                    <a:pt x="185738" y="407194"/>
                  </a:lnTo>
                  <a:lnTo>
                    <a:pt x="226219" y="433388"/>
                  </a:lnTo>
                  <a:lnTo>
                    <a:pt x="271463" y="457200"/>
                  </a:lnTo>
                  <a:lnTo>
                    <a:pt x="323850" y="478631"/>
                  </a:lnTo>
                  <a:lnTo>
                    <a:pt x="364331" y="488156"/>
                  </a:lnTo>
                  <a:lnTo>
                    <a:pt x="378619" y="488156"/>
                  </a:lnTo>
                  <a:lnTo>
                    <a:pt x="452438" y="469106"/>
                  </a:lnTo>
                  <a:lnTo>
                    <a:pt x="554831" y="447675"/>
                  </a:lnTo>
                  <a:lnTo>
                    <a:pt x="657225" y="431006"/>
                  </a:lnTo>
                  <a:lnTo>
                    <a:pt x="781050" y="411956"/>
                  </a:lnTo>
                  <a:lnTo>
                    <a:pt x="978694" y="385763"/>
                  </a:lnTo>
                  <a:lnTo>
                    <a:pt x="1150144" y="361950"/>
                  </a:lnTo>
                  <a:lnTo>
                    <a:pt x="1285875" y="342900"/>
                  </a:lnTo>
                  <a:lnTo>
                    <a:pt x="1385888" y="330994"/>
                  </a:lnTo>
                  <a:lnTo>
                    <a:pt x="1569244" y="311944"/>
                  </a:lnTo>
                  <a:lnTo>
                    <a:pt x="1769269" y="295275"/>
                  </a:lnTo>
                  <a:lnTo>
                    <a:pt x="2026444" y="276225"/>
                  </a:lnTo>
                  <a:lnTo>
                    <a:pt x="2152650" y="266700"/>
                  </a:lnTo>
                  <a:lnTo>
                    <a:pt x="2262188" y="269081"/>
                  </a:lnTo>
                  <a:lnTo>
                    <a:pt x="2388394" y="271463"/>
                  </a:lnTo>
                  <a:lnTo>
                    <a:pt x="2538413" y="278606"/>
                  </a:lnTo>
                  <a:lnTo>
                    <a:pt x="2724150" y="288131"/>
                  </a:lnTo>
                  <a:lnTo>
                    <a:pt x="2745581" y="288131"/>
                  </a:lnTo>
                  <a:lnTo>
                    <a:pt x="2771775" y="283369"/>
                  </a:lnTo>
                  <a:lnTo>
                    <a:pt x="2797969" y="273844"/>
                  </a:lnTo>
                  <a:lnTo>
                    <a:pt x="2817019" y="257175"/>
                  </a:lnTo>
                  <a:lnTo>
                    <a:pt x="2824163" y="242888"/>
                  </a:lnTo>
                  <a:lnTo>
                    <a:pt x="2824163" y="230981"/>
                  </a:lnTo>
                  <a:lnTo>
                    <a:pt x="2821781" y="204788"/>
                  </a:lnTo>
                  <a:lnTo>
                    <a:pt x="2807494" y="169069"/>
                  </a:lnTo>
                  <a:lnTo>
                    <a:pt x="2788444" y="138113"/>
                  </a:lnTo>
                  <a:lnTo>
                    <a:pt x="2771775" y="126206"/>
                  </a:lnTo>
                  <a:lnTo>
                    <a:pt x="2717006" y="92869"/>
                  </a:lnTo>
                  <a:lnTo>
                    <a:pt x="2633663" y="50006"/>
                  </a:lnTo>
                  <a:lnTo>
                    <a:pt x="2550319" y="16669"/>
                  </a:lnTo>
                  <a:lnTo>
                    <a:pt x="2509838" y="4763"/>
                  </a:lnTo>
                  <a:lnTo>
                    <a:pt x="2493169" y="0"/>
                  </a:lnTo>
                  <a:lnTo>
                    <a:pt x="2481263" y="2381"/>
                  </a:lnTo>
                  <a:lnTo>
                    <a:pt x="2428875" y="23813"/>
                  </a:lnTo>
                  <a:lnTo>
                    <a:pt x="2331244" y="50006"/>
                  </a:lnTo>
                  <a:lnTo>
                    <a:pt x="2193131" y="69056"/>
                  </a:lnTo>
                  <a:lnTo>
                    <a:pt x="2071688" y="809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9">
              <a:extLst>
                <a:ext uri="{FF2B5EF4-FFF2-40B4-BE49-F238E27FC236}">
                  <a16:creationId xmlns:a16="http://schemas.microsoft.com/office/drawing/2014/main" id="{7B27E33A-C2D6-4CC6-837D-7694143D1095}"/>
                </a:ext>
              </a:extLst>
            </p:cNvPr>
            <p:cNvSpPr/>
            <p:nvPr/>
          </p:nvSpPr>
          <p:spPr>
            <a:xfrm>
              <a:off x="3152775" y="5562600"/>
              <a:ext cx="4032250" cy="563563"/>
            </a:xfrm>
            <a:custGeom>
              <a:avLst/>
              <a:gdLst>
                <a:gd name="connsiteX0" fmla="*/ 2792538 w 4032570"/>
                <a:gd name="connsiteY0" fmla="*/ 85520 h 562455"/>
                <a:gd name="connsiteX1" fmla="*/ 2598475 w 4032570"/>
                <a:gd name="connsiteY1" fmla="*/ 95387 h 562455"/>
                <a:gd name="connsiteX2" fmla="*/ 2325471 w 4032570"/>
                <a:gd name="connsiteY2" fmla="*/ 108544 h 562455"/>
                <a:gd name="connsiteX3" fmla="*/ 2052466 w 4032570"/>
                <a:gd name="connsiteY3" fmla="*/ 118412 h 562455"/>
                <a:gd name="connsiteX4" fmla="*/ 1769595 w 4032570"/>
                <a:gd name="connsiteY4" fmla="*/ 151304 h 562455"/>
                <a:gd name="connsiteX5" fmla="*/ 1332130 w 4032570"/>
                <a:gd name="connsiteY5" fmla="*/ 194064 h 562455"/>
                <a:gd name="connsiteX6" fmla="*/ 1055836 w 4032570"/>
                <a:gd name="connsiteY6" fmla="*/ 223666 h 562455"/>
                <a:gd name="connsiteX7" fmla="*/ 851905 w 4032570"/>
                <a:gd name="connsiteY7" fmla="*/ 246691 h 562455"/>
                <a:gd name="connsiteX8" fmla="*/ 667710 w 4032570"/>
                <a:gd name="connsiteY8" fmla="*/ 269715 h 562455"/>
                <a:gd name="connsiteX9" fmla="*/ 592058 w 4032570"/>
                <a:gd name="connsiteY9" fmla="*/ 273005 h 562455"/>
                <a:gd name="connsiteX10" fmla="*/ 463779 w 4032570"/>
                <a:gd name="connsiteY10" fmla="*/ 273005 h 562455"/>
                <a:gd name="connsiteX11" fmla="*/ 322343 w 4032570"/>
                <a:gd name="connsiteY11" fmla="*/ 269715 h 562455"/>
                <a:gd name="connsiteX12" fmla="*/ 236823 w 4032570"/>
                <a:gd name="connsiteY12" fmla="*/ 263137 h 562455"/>
                <a:gd name="connsiteX13" fmla="*/ 174328 w 4032570"/>
                <a:gd name="connsiteY13" fmla="*/ 253269 h 562455"/>
                <a:gd name="connsiteX14" fmla="*/ 124990 w 4032570"/>
                <a:gd name="connsiteY14" fmla="*/ 236823 h 562455"/>
                <a:gd name="connsiteX15" fmla="*/ 92098 w 4032570"/>
                <a:gd name="connsiteY15" fmla="*/ 220377 h 562455"/>
                <a:gd name="connsiteX16" fmla="*/ 72363 w 4032570"/>
                <a:gd name="connsiteY16" fmla="*/ 210510 h 562455"/>
                <a:gd name="connsiteX17" fmla="*/ 39471 w 4032570"/>
                <a:gd name="connsiteY17" fmla="*/ 203931 h 562455"/>
                <a:gd name="connsiteX18" fmla="*/ 26314 w 4032570"/>
                <a:gd name="connsiteY18" fmla="*/ 203931 h 562455"/>
                <a:gd name="connsiteX19" fmla="*/ 9868 w 4032570"/>
                <a:gd name="connsiteY19" fmla="*/ 210510 h 562455"/>
                <a:gd name="connsiteX20" fmla="*/ 3289 w 4032570"/>
                <a:gd name="connsiteY20" fmla="*/ 223666 h 562455"/>
                <a:gd name="connsiteX21" fmla="*/ 0 w 4032570"/>
                <a:gd name="connsiteY21" fmla="*/ 240112 h 562455"/>
                <a:gd name="connsiteX22" fmla="*/ 6579 w 4032570"/>
                <a:gd name="connsiteY22" fmla="*/ 269715 h 562455"/>
                <a:gd name="connsiteX23" fmla="*/ 29603 w 4032570"/>
                <a:gd name="connsiteY23" fmla="*/ 296029 h 562455"/>
                <a:gd name="connsiteX24" fmla="*/ 82230 w 4032570"/>
                <a:gd name="connsiteY24" fmla="*/ 348656 h 562455"/>
                <a:gd name="connsiteX25" fmla="*/ 161171 w 4032570"/>
                <a:gd name="connsiteY25" fmla="*/ 417730 h 562455"/>
                <a:gd name="connsiteX26" fmla="*/ 213799 w 4032570"/>
                <a:gd name="connsiteY26" fmla="*/ 457200 h 562455"/>
                <a:gd name="connsiteX27" fmla="*/ 259848 w 4032570"/>
                <a:gd name="connsiteY27" fmla="*/ 490092 h 562455"/>
                <a:gd name="connsiteX28" fmla="*/ 319054 w 4032570"/>
                <a:gd name="connsiteY28" fmla="*/ 522984 h 562455"/>
                <a:gd name="connsiteX29" fmla="*/ 368392 w 4032570"/>
                <a:gd name="connsiteY29" fmla="*/ 549298 h 562455"/>
                <a:gd name="connsiteX30" fmla="*/ 404573 w 4032570"/>
                <a:gd name="connsiteY30" fmla="*/ 559166 h 562455"/>
                <a:gd name="connsiteX31" fmla="*/ 460489 w 4032570"/>
                <a:gd name="connsiteY31" fmla="*/ 562455 h 562455"/>
                <a:gd name="connsiteX32" fmla="*/ 503249 w 4032570"/>
                <a:gd name="connsiteY32" fmla="*/ 549298 h 562455"/>
                <a:gd name="connsiteX33" fmla="*/ 611793 w 4032570"/>
                <a:gd name="connsiteY33" fmla="*/ 519695 h 562455"/>
                <a:gd name="connsiteX34" fmla="*/ 700602 w 4032570"/>
                <a:gd name="connsiteY34" fmla="*/ 499960 h 562455"/>
                <a:gd name="connsiteX35" fmla="*/ 871641 w 4032570"/>
                <a:gd name="connsiteY35" fmla="*/ 467068 h 562455"/>
                <a:gd name="connsiteX36" fmla="*/ 1013077 w 4032570"/>
                <a:gd name="connsiteY36" fmla="*/ 444043 h 562455"/>
                <a:gd name="connsiteX37" fmla="*/ 1180826 w 4032570"/>
                <a:gd name="connsiteY37" fmla="*/ 421019 h 562455"/>
                <a:gd name="connsiteX38" fmla="*/ 1338708 w 4032570"/>
                <a:gd name="connsiteY38" fmla="*/ 401284 h 562455"/>
                <a:gd name="connsiteX39" fmla="*/ 1549218 w 4032570"/>
                <a:gd name="connsiteY39" fmla="*/ 378259 h 562455"/>
                <a:gd name="connsiteX40" fmla="*/ 1776173 w 4032570"/>
                <a:gd name="connsiteY40" fmla="*/ 358524 h 562455"/>
                <a:gd name="connsiteX41" fmla="*/ 1986682 w 4032570"/>
                <a:gd name="connsiteY41" fmla="*/ 342078 h 562455"/>
                <a:gd name="connsiteX42" fmla="*/ 2203770 w 4032570"/>
                <a:gd name="connsiteY42" fmla="*/ 328921 h 562455"/>
                <a:gd name="connsiteX43" fmla="*/ 2355074 w 4032570"/>
                <a:gd name="connsiteY43" fmla="*/ 319053 h 562455"/>
                <a:gd name="connsiteX44" fmla="*/ 2506377 w 4032570"/>
                <a:gd name="connsiteY44" fmla="*/ 309186 h 562455"/>
                <a:gd name="connsiteX45" fmla="*/ 2667548 w 4032570"/>
                <a:gd name="connsiteY45" fmla="*/ 302607 h 562455"/>
                <a:gd name="connsiteX46" fmla="*/ 2848455 w 4032570"/>
                <a:gd name="connsiteY46" fmla="*/ 296029 h 562455"/>
                <a:gd name="connsiteX47" fmla="*/ 3003048 w 4032570"/>
                <a:gd name="connsiteY47" fmla="*/ 292740 h 562455"/>
                <a:gd name="connsiteX48" fmla="*/ 3108302 w 4032570"/>
                <a:gd name="connsiteY48" fmla="*/ 292740 h 562455"/>
                <a:gd name="connsiteX49" fmla="*/ 3262895 w 4032570"/>
                <a:gd name="connsiteY49" fmla="*/ 289451 h 562455"/>
                <a:gd name="connsiteX50" fmla="*/ 3387885 w 4032570"/>
                <a:gd name="connsiteY50" fmla="*/ 292740 h 562455"/>
                <a:gd name="connsiteX51" fmla="*/ 3479983 w 4032570"/>
                <a:gd name="connsiteY51" fmla="*/ 296029 h 562455"/>
                <a:gd name="connsiteX52" fmla="*/ 3585238 w 4032570"/>
                <a:gd name="connsiteY52" fmla="*/ 305897 h 562455"/>
                <a:gd name="connsiteX53" fmla="*/ 3706938 w 4032570"/>
                <a:gd name="connsiteY53" fmla="*/ 315764 h 562455"/>
                <a:gd name="connsiteX54" fmla="*/ 3812193 w 4032570"/>
                <a:gd name="connsiteY54" fmla="*/ 315764 h 562455"/>
                <a:gd name="connsiteX55" fmla="*/ 3904291 w 4032570"/>
                <a:gd name="connsiteY55" fmla="*/ 319053 h 562455"/>
                <a:gd name="connsiteX56" fmla="*/ 3966786 w 4032570"/>
                <a:gd name="connsiteY56" fmla="*/ 309186 h 562455"/>
                <a:gd name="connsiteX57" fmla="*/ 3999678 w 4032570"/>
                <a:gd name="connsiteY57" fmla="*/ 296029 h 562455"/>
                <a:gd name="connsiteX58" fmla="*/ 4019413 w 4032570"/>
                <a:gd name="connsiteY58" fmla="*/ 279583 h 562455"/>
                <a:gd name="connsiteX59" fmla="*/ 4025992 w 4032570"/>
                <a:gd name="connsiteY59" fmla="*/ 266426 h 562455"/>
                <a:gd name="connsiteX60" fmla="*/ 4032570 w 4032570"/>
                <a:gd name="connsiteY60" fmla="*/ 246691 h 562455"/>
                <a:gd name="connsiteX61" fmla="*/ 4032570 w 4032570"/>
                <a:gd name="connsiteY61" fmla="*/ 223666 h 562455"/>
                <a:gd name="connsiteX62" fmla="*/ 4025992 w 4032570"/>
                <a:gd name="connsiteY62" fmla="*/ 203931 h 562455"/>
                <a:gd name="connsiteX63" fmla="*/ 4012835 w 4032570"/>
                <a:gd name="connsiteY63" fmla="*/ 184196 h 562455"/>
                <a:gd name="connsiteX64" fmla="*/ 3986521 w 4032570"/>
                <a:gd name="connsiteY64" fmla="*/ 161171 h 562455"/>
                <a:gd name="connsiteX65" fmla="*/ 3947051 w 4032570"/>
                <a:gd name="connsiteY65" fmla="*/ 134858 h 562455"/>
                <a:gd name="connsiteX66" fmla="*/ 3861531 w 4032570"/>
                <a:gd name="connsiteY66" fmla="*/ 92098 h 562455"/>
                <a:gd name="connsiteX67" fmla="*/ 3795747 w 4032570"/>
                <a:gd name="connsiteY67" fmla="*/ 65784 h 562455"/>
                <a:gd name="connsiteX68" fmla="*/ 3703649 w 4032570"/>
                <a:gd name="connsiteY68" fmla="*/ 32892 h 562455"/>
                <a:gd name="connsiteX69" fmla="*/ 3624708 w 4032570"/>
                <a:gd name="connsiteY69" fmla="*/ 9868 h 562455"/>
                <a:gd name="connsiteX70" fmla="*/ 3568792 w 4032570"/>
                <a:gd name="connsiteY70" fmla="*/ 0 h 562455"/>
                <a:gd name="connsiteX71" fmla="*/ 3539189 w 4032570"/>
                <a:gd name="connsiteY71" fmla="*/ 0 h 562455"/>
                <a:gd name="connsiteX72" fmla="*/ 3506297 w 4032570"/>
                <a:gd name="connsiteY72" fmla="*/ 16446 h 562455"/>
                <a:gd name="connsiteX73" fmla="*/ 3427356 w 4032570"/>
                <a:gd name="connsiteY73" fmla="*/ 36181 h 562455"/>
                <a:gd name="connsiteX74" fmla="*/ 3312233 w 4032570"/>
                <a:gd name="connsiteY74" fmla="*/ 52628 h 562455"/>
                <a:gd name="connsiteX75" fmla="*/ 3213557 w 4032570"/>
                <a:gd name="connsiteY75" fmla="*/ 59206 h 562455"/>
                <a:gd name="connsiteX76" fmla="*/ 3035940 w 4032570"/>
                <a:gd name="connsiteY76" fmla="*/ 72363 h 562455"/>
                <a:gd name="connsiteX77" fmla="*/ 2792538 w 4032570"/>
                <a:gd name="connsiteY77" fmla="*/ 85520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032570" h="562455">
                  <a:moveTo>
                    <a:pt x="2792538" y="85520"/>
                  </a:moveTo>
                  <a:lnTo>
                    <a:pt x="2598475" y="95387"/>
                  </a:lnTo>
                  <a:lnTo>
                    <a:pt x="2325471" y="108544"/>
                  </a:lnTo>
                  <a:lnTo>
                    <a:pt x="2052466" y="118412"/>
                  </a:lnTo>
                  <a:lnTo>
                    <a:pt x="1769595" y="151304"/>
                  </a:lnTo>
                  <a:lnTo>
                    <a:pt x="1332130" y="194064"/>
                  </a:lnTo>
                  <a:lnTo>
                    <a:pt x="1055836" y="223666"/>
                  </a:lnTo>
                  <a:lnTo>
                    <a:pt x="851905" y="246691"/>
                  </a:lnTo>
                  <a:lnTo>
                    <a:pt x="667710" y="269715"/>
                  </a:lnTo>
                  <a:lnTo>
                    <a:pt x="592058" y="273005"/>
                  </a:lnTo>
                  <a:lnTo>
                    <a:pt x="463779" y="273005"/>
                  </a:lnTo>
                  <a:lnTo>
                    <a:pt x="322343" y="269715"/>
                  </a:lnTo>
                  <a:lnTo>
                    <a:pt x="236823" y="263137"/>
                  </a:lnTo>
                  <a:lnTo>
                    <a:pt x="174328" y="253269"/>
                  </a:lnTo>
                  <a:lnTo>
                    <a:pt x="124990" y="236823"/>
                  </a:lnTo>
                  <a:lnTo>
                    <a:pt x="92098" y="220377"/>
                  </a:lnTo>
                  <a:lnTo>
                    <a:pt x="72363" y="210510"/>
                  </a:lnTo>
                  <a:lnTo>
                    <a:pt x="39471" y="203931"/>
                  </a:lnTo>
                  <a:lnTo>
                    <a:pt x="26314" y="203931"/>
                  </a:lnTo>
                  <a:lnTo>
                    <a:pt x="9868" y="210510"/>
                  </a:lnTo>
                  <a:lnTo>
                    <a:pt x="3289" y="223666"/>
                  </a:lnTo>
                  <a:lnTo>
                    <a:pt x="0" y="240112"/>
                  </a:lnTo>
                  <a:lnTo>
                    <a:pt x="6579" y="269715"/>
                  </a:lnTo>
                  <a:lnTo>
                    <a:pt x="29603" y="296029"/>
                  </a:lnTo>
                  <a:lnTo>
                    <a:pt x="82230" y="348656"/>
                  </a:lnTo>
                  <a:lnTo>
                    <a:pt x="161171" y="417730"/>
                  </a:lnTo>
                  <a:lnTo>
                    <a:pt x="213799" y="457200"/>
                  </a:lnTo>
                  <a:lnTo>
                    <a:pt x="259848" y="490092"/>
                  </a:lnTo>
                  <a:lnTo>
                    <a:pt x="319054" y="522984"/>
                  </a:lnTo>
                  <a:lnTo>
                    <a:pt x="368392" y="549298"/>
                  </a:lnTo>
                  <a:lnTo>
                    <a:pt x="404573" y="559166"/>
                  </a:lnTo>
                  <a:lnTo>
                    <a:pt x="460489" y="562455"/>
                  </a:lnTo>
                  <a:lnTo>
                    <a:pt x="503249" y="549298"/>
                  </a:lnTo>
                  <a:lnTo>
                    <a:pt x="611793" y="519695"/>
                  </a:lnTo>
                  <a:lnTo>
                    <a:pt x="700602" y="499960"/>
                  </a:lnTo>
                  <a:lnTo>
                    <a:pt x="871641" y="467068"/>
                  </a:lnTo>
                  <a:lnTo>
                    <a:pt x="1013077" y="444043"/>
                  </a:lnTo>
                  <a:lnTo>
                    <a:pt x="1180826" y="421019"/>
                  </a:lnTo>
                  <a:lnTo>
                    <a:pt x="1338708" y="401284"/>
                  </a:lnTo>
                  <a:lnTo>
                    <a:pt x="1549218" y="378259"/>
                  </a:lnTo>
                  <a:lnTo>
                    <a:pt x="1776173" y="358524"/>
                  </a:lnTo>
                  <a:lnTo>
                    <a:pt x="1986682" y="342078"/>
                  </a:lnTo>
                  <a:lnTo>
                    <a:pt x="2203770" y="328921"/>
                  </a:lnTo>
                  <a:lnTo>
                    <a:pt x="2355074" y="319053"/>
                  </a:lnTo>
                  <a:lnTo>
                    <a:pt x="2506377" y="309186"/>
                  </a:lnTo>
                  <a:lnTo>
                    <a:pt x="2667548" y="302607"/>
                  </a:lnTo>
                  <a:lnTo>
                    <a:pt x="2848455" y="296029"/>
                  </a:lnTo>
                  <a:lnTo>
                    <a:pt x="3003048" y="292740"/>
                  </a:lnTo>
                  <a:lnTo>
                    <a:pt x="3108302" y="292740"/>
                  </a:lnTo>
                  <a:lnTo>
                    <a:pt x="3262895" y="289451"/>
                  </a:lnTo>
                  <a:lnTo>
                    <a:pt x="3387885" y="292740"/>
                  </a:lnTo>
                  <a:lnTo>
                    <a:pt x="3479983" y="296029"/>
                  </a:lnTo>
                  <a:lnTo>
                    <a:pt x="3585238" y="305897"/>
                  </a:lnTo>
                  <a:lnTo>
                    <a:pt x="3706938" y="315764"/>
                  </a:lnTo>
                  <a:lnTo>
                    <a:pt x="3812193" y="315764"/>
                  </a:lnTo>
                  <a:lnTo>
                    <a:pt x="3904291" y="319053"/>
                  </a:lnTo>
                  <a:lnTo>
                    <a:pt x="3966786" y="309186"/>
                  </a:lnTo>
                  <a:lnTo>
                    <a:pt x="3999678" y="296029"/>
                  </a:lnTo>
                  <a:lnTo>
                    <a:pt x="4019413" y="279583"/>
                  </a:lnTo>
                  <a:lnTo>
                    <a:pt x="4025992" y="266426"/>
                  </a:lnTo>
                  <a:lnTo>
                    <a:pt x="4032570" y="246691"/>
                  </a:lnTo>
                  <a:lnTo>
                    <a:pt x="4032570" y="223666"/>
                  </a:lnTo>
                  <a:lnTo>
                    <a:pt x="4025992" y="203931"/>
                  </a:lnTo>
                  <a:lnTo>
                    <a:pt x="4012835" y="184196"/>
                  </a:lnTo>
                  <a:lnTo>
                    <a:pt x="3986521" y="161171"/>
                  </a:lnTo>
                  <a:lnTo>
                    <a:pt x="3947051" y="134858"/>
                  </a:lnTo>
                  <a:lnTo>
                    <a:pt x="3861531" y="92098"/>
                  </a:lnTo>
                  <a:lnTo>
                    <a:pt x="3795747" y="65784"/>
                  </a:lnTo>
                  <a:lnTo>
                    <a:pt x="3703649" y="32892"/>
                  </a:lnTo>
                  <a:lnTo>
                    <a:pt x="3624708" y="9868"/>
                  </a:lnTo>
                  <a:lnTo>
                    <a:pt x="3568792" y="0"/>
                  </a:lnTo>
                  <a:lnTo>
                    <a:pt x="3539189" y="0"/>
                  </a:lnTo>
                  <a:lnTo>
                    <a:pt x="3506297" y="16446"/>
                  </a:lnTo>
                  <a:lnTo>
                    <a:pt x="3427356" y="36181"/>
                  </a:lnTo>
                  <a:lnTo>
                    <a:pt x="3312233" y="52628"/>
                  </a:lnTo>
                  <a:lnTo>
                    <a:pt x="3213557" y="59206"/>
                  </a:lnTo>
                  <a:lnTo>
                    <a:pt x="3035940" y="72363"/>
                  </a:lnTo>
                  <a:lnTo>
                    <a:pt x="2792538" y="8552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DA0724A-D284-4CFA-B6BE-05B9872CFA94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600200"/>
            <a:ext cx="4533900" cy="4373563"/>
            <a:chOff x="2566988" y="1600200"/>
            <a:chExt cx="4533900" cy="4373563"/>
          </a:xfrm>
        </p:grpSpPr>
        <p:sp>
          <p:nvSpPr>
            <p:cNvPr id="30" name="フリーフォーム 77">
              <a:extLst>
                <a:ext uri="{FF2B5EF4-FFF2-40B4-BE49-F238E27FC236}">
                  <a16:creationId xmlns:a16="http://schemas.microsoft.com/office/drawing/2014/main" id="{A2DCE203-C6C5-452A-A2FC-270474ECE22D}"/>
                </a:ext>
              </a:extLst>
            </p:cNvPr>
            <p:cNvSpPr/>
            <p:nvPr/>
          </p:nvSpPr>
          <p:spPr>
            <a:xfrm>
              <a:off x="2662238" y="1600200"/>
              <a:ext cx="2359025" cy="512763"/>
            </a:xfrm>
            <a:custGeom>
              <a:avLst/>
              <a:gdLst>
                <a:gd name="connsiteX0" fmla="*/ 1697831 w 2359818"/>
                <a:gd name="connsiteY0" fmla="*/ 104775 h 511969"/>
                <a:gd name="connsiteX1" fmla="*/ 1443037 w 2359818"/>
                <a:gd name="connsiteY1" fmla="*/ 152400 h 511969"/>
                <a:gd name="connsiteX2" fmla="*/ 1171575 w 2359818"/>
                <a:gd name="connsiteY2" fmla="*/ 202406 h 511969"/>
                <a:gd name="connsiteX3" fmla="*/ 947737 w 2359818"/>
                <a:gd name="connsiteY3" fmla="*/ 245269 h 511969"/>
                <a:gd name="connsiteX4" fmla="*/ 738187 w 2359818"/>
                <a:gd name="connsiteY4" fmla="*/ 285750 h 511969"/>
                <a:gd name="connsiteX5" fmla="*/ 616743 w 2359818"/>
                <a:gd name="connsiteY5" fmla="*/ 309563 h 511969"/>
                <a:gd name="connsiteX6" fmla="*/ 581025 w 2359818"/>
                <a:gd name="connsiteY6" fmla="*/ 311944 h 511969"/>
                <a:gd name="connsiteX7" fmla="*/ 471487 w 2359818"/>
                <a:gd name="connsiteY7" fmla="*/ 309563 h 511969"/>
                <a:gd name="connsiteX8" fmla="*/ 364331 w 2359818"/>
                <a:gd name="connsiteY8" fmla="*/ 311944 h 511969"/>
                <a:gd name="connsiteX9" fmla="*/ 333375 w 2359818"/>
                <a:gd name="connsiteY9" fmla="*/ 309563 h 511969"/>
                <a:gd name="connsiteX10" fmla="*/ 292893 w 2359818"/>
                <a:gd name="connsiteY10" fmla="*/ 302419 h 511969"/>
                <a:gd name="connsiteX11" fmla="*/ 226218 w 2359818"/>
                <a:gd name="connsiteY11" fmla="*/ 283369 h 511969"/>
                <a:gd name="connsiteX12" fmla="*/ 166687 w 2359818"/>
                <a:gd name="connsiteY12" fmla="*/ 264319 h 511969"/>
                <a:gd name="connsiteX13" fmla="*/ 102393 w 2359818"/>
                <a:gd name="connsiteY13" fmla="*/ 242888 h 511969"/>
                <a:gd name="connsiteX14" fmla="*/ 73818 w 2359818"/>
                <a:gd name="connsiteY14" fmla="*/ 230981 h 511969"/>
                <a:gd name="connsiteX15" fmla="*/ 54768 w 2359818"/>
                <a:gd name="connsiteY15" fmla="*/ 223838 h 511969"/>
                <a:gd name="connsiteX16" fmla="*/ 40481 w 2359818"/>
                <a:gd name="connsiteY16" fmla="*/ 221456 h 511969"/>
                <a:gd name="connsiteX17" fmla="*/ 9525 w 2359818"/>
                <a:gd name="connsiteY17" fmla="*/ 223838 h 511969"/>
                <a:gd name="connsiteX18" fmla="*/ 2381 w 2359818"/>
                <a:gd name="connsiteY18" fmla="*/ 228600 h 511969"/>
                <a:gd name="connsiteX19" fmla="*/ 0 w 2359818"/>
                <a:gd name="connsiteY19" fmla="*/ 235744 h 511969"/>
                <a:gd name="connsiteX20" fmla="*/ 0 w 2359818"/>
                <a:gd name="connsiteY20" fmla="*/ 247650 h 511969"/>
                <a:gd name="connsiteX21" fmla="*/ 11906 w 2359818"/>
                <a:gd name="connsiteY21" fmla="*/ 269081 h 511969"/>
                <a:gd name="connsiteX22" fmla="*/ 38100 w 2359818"/>
                <a:gd name="connsiteY22" fmla="*/ 297656 h 511969"/>
                <a:gd name="connsiteX23" fmla="*/ 95250 w 2359818"/>
                <a:gd name="connsiteY23" fmla="*/ 342900 h 511969"/>
                <a:gd name="connsiteX24" fmla="*/ 130968 w 2359818"/>
                <a:gd name="connsiteY24" fmla="*/ 369094 h 511969"/>
                <a:gd name="connsiteX25" fmla="*/ 180975 w 2359818"/>
                <a:gd name="connsiteY25" fmla="*/ 400050 h 511969"/>
                <a:gd name="connsiteX26" fmla="*/ 264318 w 2359818"/>
                <a:gd name="connsiteY26" fmla="*/ 442913 h 511969"/>
                <a:gd name="connsiteX27" fmla="*/ 328612 w 2359818"/>
                <a:gd name="connsiteY27" fmla="*/ 469106 h 511969"/>
                <a:gd name="connsiteX28" fmla="*/ 395287 w 2359818"/>
                <a:gd name="connsiteY28" fmla="*/ 490538 h 511969"/>
                <a:gd name="connsiteX29" fmla="*/ 459581 w 2359818"/>
                <a:gd name="connsiteY29" fmla="*/ 507206 h 511969"/>
                <a:gd name="connsiteX30" fmla="*/ 516731 w 2359818"/>
                <a:gd name="connsiteY30" fmla="*/ 511969 h 511969"/>
                <a:gd name="connsiteX31" fmla="*/ 681037 w 2359818"/>
                <a:gd name="connsiteY31" fmla="*/ 483394 h 511969"/>
                <a:gd name="connsiteX32" fmla="*/ 997743 w 2359818"/>
                <a:gd name="connsiteY32" fmla="*/ 426244 h 511969"/>
                <a:gd name="connsiteX33" fmla="*/ 1321593 w 2359818"/>
                <a:gd name="connsiteY33" fmla="*/ 369094 h 511969"/>
                <a:gd name="connsiteX34" fmla="*/ 1562100 w 2359818"/>
                <a:gd name="connsiteY34" fmla="*/ 328613 h 511969"/>
                <a:gd name="connsiteX35" fmla="*/ 1766887 w 2359818"/>
                <a:gd name="connsiteY35" fmla="*/ 292894 h 511969"/>
                <a:gd name="connsiteX36" fmla="*/ 1905000 w 2359818"/>
                <a:gd name="connsiteY36" fmla="*/ 269081 h 511969"/>
                <a:gd name="connsiteX37" fmla="*/ 2057400 w 2359818"/>
                <a:gd name="connsiteY37" fmla="*/ 252413 h 511969"/>
                <a:gd name="connsiteX38" fmla="*/ 2166937 w 2359818"/>
                <a:gd name="connsiteY38" fmla="*/ 242888 h 511969"/>
                <a:gd name="connsiteX39" fmla="*/ 2235993 w 2359818"/>
                <a:gd name="connsiteY39" fmla="*/ 230981 h 511969"/>
                <a:gd name="connsiteX40" fmla="*/ 2269331 w 2359818"/>
                <a:gd name="connsiteY40" fmla="*/ 221456 h 511969"/>
                <a:gd name="connsiteX41" fmla="*/ 2312193 w 2359818"/>
                <a:gd name="connsiteY41" fmla="*/ 202406 h 511969"/>
                <a:gd name="connsiteX42" fmla="*/ 2338387 w 2359818"/>
                <a:gd name="connsiteY42" fmla="*/ 180975 h 511969"/>
                <a:gd name="connsiteX43" fmla="*/ 2350293 w 2359818"/>
                <a:gd name="connsiteY43" fmla="*/ 161925 h 511969"/>
                <a:gd name="connsiteX44" fmla="*/ 2357437 w 2359818"/>
                <a:gd name="connsiteY44" fmla="*/ 142875 h 511969"/>
                <a:gd name="connsiteX45" fmla="*/ 2359818 w 2359818"/>
                <a:gd name="connsiteY45" fmla="*/ 121444 h 511969"/>
                <a:gd name="connsiteX46" fmla="*/ 2357437 w 2359818"/>
                <a:gd name="connsiteY46" fmla="*/ 100013 h 511969"/>
                <a:gd name="connsiteX47" fmla="*/ 2352675 w 2359818"/>
                <a:gd name="connsiteY47" fmla="*/ 85725 h 511969"/>
                <a:gd name="connsiteX48" fmla="*/ 2333625 w 2359818"/>
                <a:gd name="connsiteY48" fmla="*/ 71438 h 511969"/>
                <a:gd name="connsiteX49" fmla="*/ 2293143 w 2359818"/>
                <a:gd name="connsiteY49" fmla="*/ 50006 h 511969"/>
                <a:gd name="connsiteX50" fmla="*/ 2243137 w 2359818"/>
                <a:gd name="connsiteY50" fmla="*/ 30956 h 511969"/>
                <a:gd name="connsiteX51" fmla="*/ 2185987 w 2359818"/>
                <a:gd name="connsiteY51" fmla="*/ 16669 h 511969"/>
                <a:gd name="connsiteX52" fmla="*/ 2105025 w 2359818"/>
                <a:gd name="connsiteY52" fmla="*/ 4763 h 511969"/>
                <a:gd name="connsiteX53" fmla="*/ 2043112 w 2359818"/>
                <a:gd name="connsiteY53" fmla="*/ 0 h 511969"/>
                <a:gd name="connsiteX54" fmla="*/ 2000250 w 2359818"/>
                <a:gd name="connsiteY54" fmla="*/ 0 h 511969"/>
                <a:gd name="connsiteX55" fmla="*/ 1985962 w 2359818"/>
                <a:gd name="connsiteY55" fmla="*/ 2381 h 511969"/>
                <a:gd name="connsiteX56" fmla="*/ 1962150 w 2359818"/>
                <a:gd name="connsiteY56" fmla="*/ 23813 h 511969"/>
                <a:gd name="connsiteX57" fmla="*/ 1907381 w 2359818"/>
                <a:gd name="connsiteY57" fmla="*/ 50006 h 511969"/>
                <a:gd name="connsiteX58" fmla="*/ 1804987 w 2359818"/>
                <a:gd name="connsiteY58" fmla="*/ 85725 h 511969"/>
                <a:gd name="connsiteX59" fmla="*/ 1697831 w 2359818"/>
                <a:gd name="connsiteY59" fmla="*/ 1047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59818" h="511969">
                  <a:moveTo>
                    <a:pt x="1697831" y="104775"/>
                  </a:moveTo>
                  <a:lnTo>
                    <a:pt x="1443037" y="152400"/>
                  </a:lnTo>
                  <a:lnTo>
                    <a:pt x="1171575" y="202406"/>
                  </a:lnTo>
                  <a:lnTo>
                    <a:pt x="947737" y="245269"/>
                  </a:lnTo>
                  <a:lnTo>
                    <a:pt x="738187" y="285750"/>
                  </a:lnTo>
                  <a:lnTo>
                    <a:pt x="616743" y="309563"/>
                  </a:lnTo>
                  <a:lnTo>
                    <a:pt x="581025" y="311944"/>
                  </a:lnTo>
                  <a:lnTo>
                    <a:pt x="471487" y="309563"/>
                  </a:lnTo>
                  <a:lnTo>
                    <a:pt x="364331" y="311944"/>
                  </a:lnTo>
                  <a:lnTo>
                    <a:pt x="333375" y="309563"/>
                  </a:lnTo>
                  <a:lnTo>
                    <a:pt x="292893" y="302419"/>
                  </a:lnTo>
                  <a:lnTo>
                    <a:pt x="226218" y="283369"/>
                  </a:lnTo>
                  <a:lnTo>
                    <a:pt x="166687" y="264319"/>
                  </a:lnTo>
                  <a:lnTo>
                    <a:pt x="102393" y="242888"/>
                  </a:lnTo>
                  <a:lnTo>
                    <a:pt x="73818" y="230981"/>
                  </a:lnTo>
                  <a:lnTo>
                    <a:pt x="54768" y="223838"/>
                  </a:lnTo>
                  <a:lnTo>
                    <a:pt x="40481" y="221456"/>
                  </a:lnTo>
                  <a:lnTo>
                    <a:pt x="9525" y="223838"/>
                  </a:lnTo>
                  <a:lnTo>
                    <a:pt x="2381" y="228600"/>
                  </a:lnTo>
                  <a:lnTo>
                    <a:pt x="0" y="235744"/>
                  </a:lnTo>
                  <a:lnTo>
                    <a:pt x="0" y="247650"/>
                  </a:lnTo>
                  <a:lnTo>
                    <a:pt x="11906" y="269081"/>
                  </a:lnTo>
                  <a:lnTo>
                    <a:pt x="38100" y="297656"/>
                  </a:lnTo>
                  <a:lnTo>
                    <a:pt x="95250" y="342900"/>
                  </a:lnTo>
                  <a:lnTo>
                    <a:pt x="130968" y="369094"/>
                  </a:lnTo>
                  <a:lnTo>
                    <a:pt x="180975" y="400050"/>
                  </a:lnTo>
                  <a:lnTo>
                    <a:pt x="264318" y="442913"/>
                  </a:lnTo>
                  <a:lnTo>
                    <a:pt x="328612" y="469106"/>
                  </a:lnTo>
                  <a:lnTo>
                    <a:pt x="395287" y="490538"/>
                  </a:lnTo>
                  <a:lnTo>
                    <a:pt x="459581" y="507206"/>
                  </a:lnTo>
                  <a:lnTo>
                    <a:pt x="516731" y="511969"/>
                  </a:lnTo>
                  <a:lnTo>
                    <a:pt x="681037" y="483394"/>
                  </a:lnTo>
                  <a:lnTo>
                    <a:pt x="997743" y="426244"/>
                  </a:lnTo>
                  <a:lnTo>
                    <a:pt x="1321593" y="369094"/>
                  </a:lnTo>
                  <a:lnTo>
                    <a:pt x="1562100" y="328613"/>
                  </a:lnTo>
                  <a:lnTo>
                    <a:pt x="1766887" y="292894"/>
                  </a:lnTo>
                  <a:lnTo>
                    <a:pt x="1905000" y="269081"/>
                  </a:lnTo>
                  <a:lnTo>
                    <a:pt x="2057400" y="252413"/>
                  </a:lnTo>
                  <a:lnTo>
                    <a:pt x="2166937" y="242888"/>
                  </a:lnTo>
                  <a:lnTo>
                    <a:pt x="2235993" y="230981"/>
                  </a:lnTo>
                  <a:lnTo>
                    <a:pt x="2269331" y="221456"/>
                  </a:lnTo>
                  <a:lnTo>
                    <a:pt x="2312193" y="202406"/>
                  </a:lnTo>
                  <a:lnTo>
                    <a:pt x="2338387" y="180975"/>
                  </a:lnTo>
                  <a:lnTo>
                    <a:pt x="2350293" y="161925"/>
                  </a:lnTo>
                  <a:lnTo>
                    <a:pt x="2357437" y="142875"/>
                  </a:lnTo>
                  <a:lnTo>
                    <a:pt x="2359818" y="121444"/>
                  </a:lnTo>
                  <a:lnTo>
                    <a:pt x="2357437" y="100013"/>
                  </a:lnTo>
                  <a:lnTo>
                    <a:pt x="2352675" y="85725"/>
                  </a:lnTo>
                  <a:lnTo>
                    <a:pt x="2333625" y="71438"/>
                  </a:lnTo>
                  <a:lnTo>
                    <a:pt x="2293143" y="50006"/>
                  </a:lnTo>
                  <a:lnTo>
                    <a:pt x="2243137" y="30956"/>
                  </a:lnTo>
                  <a:lnTo>
                    <a:pt x="2185987" y="16669"/>
                  </a:lnTo>
                  <a:lnTo>
                    <a:pt x="2105025" y="4763"/>
                  </a:lnTo>
                  <a:lnTo>
                    <a:pt x="2043112" y="0"/>
                  </a:lnTo>
                  <a:lnTo>
                    <a:pt x="2000250" y="0"/>
                  </a:lnTo>
                  <a:lnTo>
                    <a:pt x="1985962" y="2381"/>
                  </a:lnTo>
                  <a:lnTo>
                    <a:pt x="1962150" y="23813"/>
                  </a:lnTo>
                  <a:lnTo>
                    <a:pt x="1907381" y="50006"/>
                  </a:lnTo>
                  <a:lnTo>
                    <a:pt x="1804987" y="85725"/>
                  </a:lnTo>
                  <a:lnTo>
                    <a:pt x="1697831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8">
              <a:extLst>
                <a:ext uri="{FF2B5EF4-FFF2-40B4-BE49-F238E27FC236}">
                  <a16:creationId xmlns:a16="http://schemas.microsoft.com/office/drawing/2014/main" id="{827E53C9-9C97-4081-AC53-77CFC5269D18}"/>
                </a:ext>
              </a:extLst>
            </p:cNvPr>
            <p:cNvSpPr/>
            <p:nvPr/>
          </p:nvSpPr>
          <p:spPr>
            <a:xfrm>
              <a:off x="3133725" y="2024063"/>
              <a:ext cx="430213" cy="1793875"/>
            </a:xfrm>
            <a:custGeom>
              <a:avLst/>
              <a:gdLst>
                <a:gd name="connsiteX0" fmla="*/ 204788 w 431006"/>
                <a:gd name="connsiteY0" fmla="*/ 1116806 h 1793081"/>
                <a:gd name="connsiteX1" fmla="*/ 204788 w 431006"/>
                <a:gd name="connsiteY1" fmla="*/ 1395412 h 1793081"/>
                <a:gd name="connsiteX2" fmla="*/ 204788 w 431006"/>
                <a:gd name="connsiteY2" fmla="*/ 1793081 h 1793081"/>
                <a:gd name="connsiteX3" fmla="*/ 426244 w 431006"/>
                <a:gd name="connsiteY3" fmla="*/ 1733550 h 1793081"/>
                <a:gd name="connsiteX4" fmla="*/ 428625 w 431006"/>
                <a:gd name="connsiteY4" fmla="*/ 1557337 h 1793081"/>
                <a:gd name="connsiteX5" fmla="*/ 428625 w 431006"/>
                <a:gd name="connsiteY5" fmla="*/ 1407318 h 1793081"/>
                <a:gd name="connsiteX6" fmla="*/ 426244 w 431006"/>
                <a:gd name="connsiteY6" fmla="*/ 1178718 h 1793081"/>
                <a:gd name="connsiteX7" fmla="*/ 428625 w 431006"/>
                <a:gd name="connsiteY7" fmla="*/ 909637 h 1793081"/>
                <a:gd name="connsiteX8" fmla="*/ 428625 w 431006"/>
                <a:gd name="connsiteY8" fmla="*/ 700087 h 1793081"/>
                <a:gd name="connsiteX9" fmla="*/ 428625 w 431006"/>
                <a:gd name="connsiteY9" fmla="*/ 600075 h 1793081"/>
                <a:gd name="connsiteX10" fmla="*/ 428625 w 431006"/>
                <a:gd name="connsiteY10" fmla="*/ 450056 h 1793081"/>
                <a:gd name="connsiteX11" fmla="*/ 431006 w 431006"/>
                <a:gd name="connsiteY11" fmla="*/ 411956 h 1793081"/>
                <a:gd name="connsiteX12" fmla="*/ 431006 w 431006"/>
                <a:gd name="connsiteY12" fmla="*/ 381000 h 1793081"/>
                <a:gd name="connsiteX13" fmla="*/ 431006 w 431006"/>
                <a:gd name="connsiteY13" fmla="*/ 359568 h 1793081"/>
                <a:gd name="connsiteX14" fmla="*/ 426244 w 431006"/>
                <a:gd name="connsiteY14" fmla="*/ 345281 h 1793081"/>
                <a:gd name="connsiteX15" fmla="*/ 419100 w 431006"/>
                <a:gd name="connsiteY15" fmla="*/ 330993 h 1793081"/>
                <a:gd name="connsiteX16" fmla="*/ 407194 w 431006"/>
                <a:gd name="connsiteY16" fmla="*/ 314325 h 1793081"/>
                <a:gd name="connsiteX17" fmla="*/ 395288 w 431006"/>
                <a:gd name="connsiteY17" fmla="*/ 304800 h 1793081"/>
                <a:gd name="connsiteX18" fmla="*/ 364331 w 431006"/>
                <a:gd name="connsiteY18" fmla="*/ 290512 h 1793081"/>
                <a:gd name="connsiteX19" fmla="*/ 333375 w 431006"/>
                <a:gd name="connsiteY19" fmla="*/ 278606 h 1793081"/>
                <a:gd name="connsiteX20" fmla="*/ 295275 w 431006"/>
                <a:gd name="connsiteY20" fmla="*/ 257175 h 1793081"/>
                <a:gd name="connsiteX21" fmla="*/ 273844 w 431006"/>
                <a:gd name="connsiteY21" fmla="*/ 240506 h 1793081"/>
                <a:gd name="connsiteX22" fmla="*/ 252413 w 431006"/>
                <a:gd name="connsiteY22" fmla="*/ 219075 h 1793081"/>
                <a:gd name="connsiteX23" fmla="*/ 226219 w 431006"/>
                <a:gd name="connsiteY23" fmla="*/ 190500 h 1793081"/>
                <a:gd name="connsiteX24" fmla="*/ 209550 w 431006"/>
                <a:gd name="connsiteY24" fmla="*/ 166687 h 1793081"/>
                <a:gd name="connsiteX25" fmla="*/ 190500 w 431006"/>
                <a:gd name="connsiteY25" fmla="*/ 135731 h 1793081"/>
                <a:gd name="connsiteX26" fmla="*/ 171450 w 431006"/>
                <a:gd name="connsiteY26" fmla="*/ 95250 h 1793081"/>
                <a:gd name="connsiteX27" fmla="*/ 133350 w 431006"/>
                <a:gd name="connsiteY27" fmla="*/ 0 h 1793081"/>
                <a:gd name="connsiteX28" fmla="*/ 0 w 431006"/>
                <a:gd name="connsiteY28" fmla="*/ 45243 h 1793081"/>
                <a:gd name="connsiteX29" fmla="*/ 47625 w 431006"/>
                <a:gd name="connsiteY29" fmla="*/ 107156 h 1793081"/>
                <a:gd name="connsiteX30" fmla="*/ 71438 w 431006"/>
                <a:gd name="connsiteY30" fmla="*/ 138112 h 1793081"/>
                <a:gd name="connsiteX31" fmla="*/ 92869 w 431006"/>
                <a:gd name="connsiteY31" fmla="*/ 176212 h 1793081"/>
                <a:gd name="connsiteX32" fmla="*/ 107156 w 431006"/>
                <a:gd name="connsiteY32" fmla="*/ 211931 h 1793081"/>
                <a:gd name="connsiteX33" fmla="*/ 128588 w 431006"/>
                <a:gd name="connsiteY33" fmla="*/ 278606 h 1793081"/>
                <a:gd name="connsiteX34" fmla="*/ 145256 w 431006"/>
                <a:gd name="connsiteY34" fmla="*/ 352425 h 1793081"/>
                <a:gd name="connsiteX35" fmla="*/ 161925 w 431006"/>
                <a:gd name="connsiteY35" fmla="*/ 438150 h 1793081"/>
                <a:gd name="connsiteX36" fmla="*/ 178594 w 431006"/>
                <a:gd name="connsiteY36" fmla="*/ 550068 h 1793081"/>
                <a:gd name="connsiteX37" fmla="*/ 190500 w 431006"/>
                <a:gd name="connsiteY37" fmla="*/ 652462 h 1793081"/>
                <a:gd name="connsiteX38" fmla="*/ 200025 w 431006"/>
                <a:gd name="connsiteY38" fmla="*/ 807243 h 1793081"/>
                <a:gd name="connsiteX39" fmla="*/ 204788 w 431006"/>
                <a:gd name="connsiteY39" fmla="*/ 1116806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1006" h="1793081">
                  <a:moveTo>
                    <a:pt x="204788" y="1116806"/>
                  </a:moveTo>
                  <a:lnTo>
                    <a:pt x="204788" y="1395412"/>
                  </a:lnTo>
                  <a:lnTo>
                    <a:pt x="204788" y="1793081"/>
                  </a:lnTo>
                  <a:lnTo>
                    <a:pt x="426244" y="1733550"/>
                  </a:lnTo>
                  <a:cubicBezTo>
                    <a:pt x="427038" y="1674812"/>
                    <a:pt x="427831" y="1616075"/>
                    <a:pt x="428625" y="1557337"/>
                  </a:cubicBezTo>
                  <a:lnTo>
                    <a:pt x="428625" y="1407318"/>
                  </a:lnTo>
                  <a:cubicBezTo>
                    <a:pt x="427831" y="1331118"/>
                    <a:pt x="427038" y="1254918"/>
                    <a:pt x="426244" y="1178718"/>
                  </a:cubicBezTo>
                  <a:cubicBezTo>
                    <a:pt x="427038" y="1089024"/>
                    <a:pt x="427831" y="999331"/>
                    <a:pt x="428625" y="909637"/>
                  </a:cubicBezTo>
                  <a:lnTo>
                    <a:pt x="428625" y="700087"/>
                  </a:lnTo>
                  <a:lnTo>
                    <a:pt x="428625" y="600075"/>
                  </a:lnTo>
                  <a:lnTo>
                    <a:pt x="428625" y="450056"/>
                  </a:lnTo>
                  <a:lnTo>
                    <a:pt x="431006" y="411956"/>
                  </a:lnTo>
                  <a:lnTo>
                    <a:pt x="431006" y="381000"/>
                  </a:lnTo>
                  <a:lnTo>
                    <a:pt x="431006" y="359568"/>
                  </a:lnTo>
                  <a:lnTo>
                    <a:pt x="426244" y="345281"/>
                  </a:lnTo>
                  <a:lnTo>
                    <a:pt x="419100" y="330993"/>
                  </a:lnTo>
                  <a:lnTo>
                    <a:pt x="407194" y="314325"/>
                  </a:lnTo>
                  <a:lnTo>
                    <a:pt x="395288" y="304800"/>
                  </a:lnTo>
                  <a:lnTo>
                    <a:pt x="364331" y="290512"/>
                  </a:lnTo>
                  <a:lnTo>
                    <a:pt x="333375" y="278606"/>
                  </a:lnTo>
                  <a:lnTo>
                    <a:pt x="295275" y="257175"/>
                  </a:lnTo>
                  <a:lnTo>
                    <a:pt x="273844" y="240506"/>
                  </a:lnTo>
                  <a:lnTo>
                    <a:pt x="252413" y="219075"/>
                  </a:lnTo>
                  <a:lnTo>
                    <a:pt x="226219" y="190500"/>
                  </a:lnTo>
                  <a:lnTo>
                    <a:pt x="209550" y="166687"/>
                  </a:lnTo>
                  <a:lnTo>
                    <a:pt x="190500" y="135731"/>
                  </a:lnTo>
                  <a:lnTo>
                    <a:pt x="171450" y="95250"/>
                  </a:lnTo>
                  <a:lnTo>
                    <a:pt x="133350" y="0"/>
                  </a:lnTo>
                  <a:lnTo>
                    <a:pt x="0" y="45243"/>
                  </a:lnTo>
                  <a:lnTo>
                    <a:pt x="47625" y="107156"/>
                  </a:lnTo>
                  <a:lnTo>
                    <a:pt x="71438" y="138112"/>
                  </a:lnTo>
                  <a:lnTo>
                    <a:pt x="92869" y="176212"/>
                  </a:lnTo>
                  <a:lnTo>
                    <a:pt x="107156" y="211931"/>
                  </a:lnTo>
                  <a:lnTo>
                    <a:pt x="128588" y="278606"/>
                  </a:lnTo>
                  <a:lnTo>
                    <a:pt x="145256" y="352425"/>
                  </a:lnTo>
                  <a:lnTo>
                    <a:pt x="161925" y="438150"/>
                  </a:lnTo>
                  <a:lnTo>
                    <a:pt x="178594" y="550068"/>
                  </a:lnTo>
                  <a:lnTo>
                    <a:pt x="190500" y="652462"/>
                  </a:lnTo>
                  <a:lnTo>
                    <a:pt x="200025" y="807243"/>
                  </a:lnTo>
                  <a:cubicBezTo>
                    <a:pt x="201613" y="902493"/>
                    <a:pt x="203200" y="997743"/>
                    <a:pt x="204788" y="11168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9">
              <a:extLst>
                <a:ext uri="{FF2B5EF4-FFF2-40B4-BE49-F238E27FC236}">
                  <a16:creationId xmlns:a16="http://schemas.microsoft.com/office/drawing/2014/main" id="{0DAD5586-A8E1-4251-A315-61F091020CC6}"/>
                </a:ext>
              </a:extLst>
            </p:cNvPr>
            <p:cNvSpPr/>
            <p:nvPr/>
          </p:nvSpPr>
          <p:spPr>
            <a:xfrm>
              <a:off x="3490913" y="2268538"/>
              <a:ext cx="1123950" cy="388937"/>
            </a:xfrm>
            <a:custGeom>
              <a:avLst/>
              <a:gdLst>
                <a:gd name="connsiteX0" fmla="*/ 933450 w 1123950"/>
                <a:gd name="connsiteY0" fmla="*/ 35719 h 388144"/>
                <a:gd name="connsiteX1" fmla="*/ 721518 w 1123950"/>
                <a:gd name="connsiteY1" fmla="*/ 76200 h 388144"/>
                <a:gd name="connsiteX2" fmla="*/ 500062 w 1123950"/>
                <a:gd name="connsiteY2" fmla="*/ 119063 h 388144"/>
                <a:gd name="connsiteX3" fmla="*/ 245268 w 1123950"/>
                <a:gd name="connsiteY3" fmla="*/ 166688 h 388144"/>
                <a:gd name="connsiteX4" fmla="*/ 0 w 1123950"/>
                <a:gd name="connsiteY4" fmla="*/ 211932 h 388144"/>
                <a:gd name="connsiteX5" fmla="*/ 0 w 1123950"/>
                <a:gd name="connsiteY5" fmla="*/ 388144 h 388144"/>
                <a:gd name="connsiteX6" fmla="*/ 176212 w 1123950"/>
                <a:gd name="connsiteY6" fmla="*/ 357188 h 388144"/>
                <a:gd name="connsiteX7" fmla="*/ 414337 w 1123950"/>
                <a:gd name="connsiteY7" fmla="*/ 307182 h 388144"/>
                <a:gd name="connsiteX8" fmla="*/ 638175 w 1123950"/>
                <a:gd name="connsiteY8" fmla="*/ 261938 h 388144"/>
                <a:gd name="connsiteX9" fmla="*/ 823912 w 1123950"/>
                <a:gd name="connsiteY9" fmla="*/ 223838 h 388144"/>
                <a:gd name="connsiteX10" fmla="*/ 854868 w 1123950"/>
                <a:gd name="connsiteY10" fmla="*/ 221457 h 388144"/>
                <a:gd name="connsiteX11" fmla="*/ 954881 w 1123950"/>
                <a:gd name="connsiteY11" fmla="*/ 223838 h 388144"/>
                <a:gd name="connsiteX12" fmla="*/ 1123950 w 1123950"/>
                <a:gd name="connsiteY12" fmla="*/ 223838 h 388144"/>
                <a:gd name="connsiteX13" fmla="*/ 1123950 w 1123950"/>
                <a:gd name="connsiteY13" fmla="*/ 0 h 388144"/>
                <a:gd name="connsiteX14" fmla="*/ 997743 w 1123950"/>
                <a:gd name="connsiteY14" fmla="*/ 23813 h 388144"/>
                <a:gd name="connsiteX15" fmla="*/ 933450 w 1123950"/>
                <a:gd name="connsiteY15" fmla="*/ 357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3950" h="388144">
                  <a:moveTo>
                    <a:pt x="933450" y="35719"/>
                  </a:moveTo>
                  <a:lnTo>
                    <a:pt x="721518" y="76200"/>
                  </a:lnTo>
                  <a:lnTo>
                    <a:pt x="500062" y="119063"/>
                  </a:lnTo>
                  <a:lnTo>
                    <a:pt x="245268" y="166688"/>
                  </a:lnTo>
                  <a:lnTo>
                    <a:pt x="0" y="211932"/>
                  </a:lnTo>
                  <a:lnTo>
                    <a:pt x="0" y="388144"/>
                  </a:lnTo>
                  <a:lnTo>
                    <a:pt x="176212" y="357188"/>
                  </a:lnTo>
                  <a:lnTo>
                    <a:pt x="414337" y="307182"/>
                  </a:lnTo>
                  <a:lnTo>
                    <a:pt x="638175" y="261938"/>
                  </a:lnTo>
                  <a:lnTo>
                    <a:pt x="823912" y="223838"/>
                  </a:lnTo>
                  <a:lnTo>
                    <a:pt x="854868" y="221457"/>
                  </a:lnTo>
                  <a:lnTo>
                    <a:pt x="954881" y="223838"/>
                  </a:lnTo>
                  <a:lnTo>
                    <a:pt x="1123950" y="223838"/>
                  </a:lnTo>
                  <a:lnTo>
                    <a:pt x="1123950" y="0"/>
                  </a:lnTo>
                  <a:lnTo>
                    <a:pt x="997743" y="23813"/>
                  </a:lnTo>
                  <a:lnTo>
                    <a:pt x="93345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0">
              <a:extLst>
                <a:ext uri="{FF2B5EF4-FFF2-40B4-BE49-F238E27FC236}">
                  <a16:creationId xmlns:a16="http://schemas.microsoft.com/office/drawing/2014/main" id="{F7AEE275-D9B6-4CFE-B2DA-DBE8E36CEF3B}"/>
                </a:ext>
              </a:extLst>
            </p:cNvPr>
            <p:cNvSpPr/>
            <p:nvPr/>
          </p:nvSpPr>
          <p:spPr>
            <a:xfrm>
              <a:off x="3500438" y="2897188"/>
              <a:ext cx="1108075" cy="339725"/>
            </a:xfrm>
            <a:custGeom>
              <a:avLst/>
              <a:gdLst>
                <a:gd name="connsiteX0" fmla="*/ 892968 w 1107281"/>
                <a:gd name="connsiteY0" fmla="*/ 33338 h 338138"/>
                <a:gd name="connsiteX1" fmla="*/ 657225 w 1107281"/>
                <a:gd name="connsiteY1" fmla="*/ 66675 h 338138"/>
                <a:gd name="connsiteX2" fmla="*/ 328612 w 1107281"/>
                <a:gd name="connsiteY2" fmla="*/ 114300 h 338138"/>
                <a:gd name="connsiteX3" fmla="*/ 4762 w 1107281"/>
                <a:gd name="connsiteY3" fmla="*/ 159544 h 338138"/>
                <a:gd name="connsiteX4" fmla="*/ 0 w 1107281"/>
                <a:gd name="connsiteY4" fmla="*/ 338138 h 338138"/>
                <a:gd name="connsiteX5" fmla="*/ 178593 w 1107281"/>
                <a:gd name="connsiteY5" fmla="*/ 309563 h 338138"/>
                <a:gd name="connsiteX6" fmla="*/ 373856 w 1107281"/>
                <a:gd name="connsiteY6" fmla="*/ 278607 h 338138"/>
                <a:gd name="connsiteX7" fmla="*/ 619125 w 1107281"/>
                <a:gd name="connsiteY7" fmla="*/ 235744 h 338138"/>
                <a:gd name="connsiteX8" fmla="*/ 802481 w 1107281"/>
                <a:gd name="connsiteY8" fmla="*/ 207169 h 338138"/>
                <a:gd name="connsiteX9" fmla="*/ 864393 w 1107281"/>
                <a:gd name="connsiteY9" fmla="*/ 195263 h 338138"/>
                <a:gd name="connsiteX10" fmla="*/ 950118 w 1107281"/>
                <a:gd name="connsiteY10" fmla="*/ 197644 h 338138"/>
                <a:gd name="connsiteX11" fmla="*/ 1107281 w 1107281"/>
                <a:gd name="connsiteY11" fmla="*/ 204788 h 338138"/>
                <a:gd name="connsiteX12" fmla="*/ 1104900 w 1107281"/>
                <a:gd name="connsiteY12" fmla="*/ 0 h 338138"/>
                <a:gd name="connsiteX13" fmla="*/ 976312 w 1107281"/>
                <a:gd name="connsiteY13" fmla="*/ 21432 h 338138"/>
                <a:gd name="connsiteX14" fmla="*/ 892968 w 1107281"/>
                <a:gd name="connsiteY14" fmla="*/ 3333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81" h="338138">
                  <a:moveTo>
                    <a:pt x="892968" y="33338"/>
                  </a:moveTo>
                  <a:lnTo>
                    <a:pt x="657225" y="66675"/>
                  </a:lnTo>
                  <a:lnTo>
                    <a:pt x="328612" y="114300"/>
                  </a:lnTo>
                  <a:lnTo>
                    <a:pt x="4762" y="159544"/>
                  </a:lnTo>
                  <a:lnTo>
                    <a:pt x="0" y="338138"/>
                  </a:lnTo>
                  <a:lnTo>
                    <a:pt x="178593" y="309563"/>
                  </a:lnTo>
                  <a:lnTo>
                    <a:pt x="373856" y="278607"/>
                  </a:lnTo>
                  <a:lnTo>
                    <a:pt x="619125" y="235744"/>
                  </a:lnTo>
                  <a:lnTo>
                    <a:pt x="802481" y="207169"/>
                  </a:lnTo>
                  <a:lnTo>
                    <a:pt x="864393" y="195263"/>
                  </a:lnTo>
                  <a:lnTo>
                    <a:pt x="950118" y="197644"/>
                  </a:lnTo>
                  <a:lnTo>
                    <a:pt x="1107281" y="204788"/>
                  </a:lnTo>
                  <a:cubicBezTo>
                    <a:pt x="1106487" y="136525"/>
                    <a:pt x="1105694" y="68263"/>
                    <a:pt x="1104900" y="0"/>
                  </a:cubicBezTo>
                  <a:lnTo>
                    <a:pt x="976312" y="21432"/>
                  </a:lnTo>
                  <a:lnTo>
                    <a:pt x="892968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1">
              <a:extLst>
                <a:ext uri="{FF2B5EF4-FFF2-40B4-BE49-F238E27FC236}">
                  <a16:creationId xmlns:a16="http://schemas.microsoft.com/office/drawing/2014/main" id="{8AFF6EEA-F5E2-40A5-882C-DFD810E6A040}"/>
                </a:ext>
              </a:extLst>
            </p:cNvPr>
            <p:cNvSpPr/>
            <p:nvPr/>
          </p:nvSpPr>
          <p:spPr>
            <a:xfrm>
              <a:off x="2566988" y="3392488"/>
              <a:ext cx="2054225" cy="769937"/>
            </a:xfrm>
            <a:custGeom>
              <a:avLst/>
              <a:gdLst>
                <a:gd name="connsiteX0" fmla="*/ 1885950 w 2055018"/>
                <a:gd name="connsiteY0" fmla="*/ 164307 h 769144"/>
                <a:gd name="connsiteX1" fmla="*/ 1659731 w 2055018"/>
                <a:gd name="connsiteY1" fmla="*/ 242888 h 769144"/>
                <a:gd name="connsiteX2" fmla="*/ 1471612 w 2055018"/>
                <a:gd name="connsiteY2" fmla="*/ 309563 h 769144"/>
                <a:gd name="connsiteX3" fmla="*/ 1266825 w 2055018"/>
                <a:gd name="connsiteY3" fmla="*/ 381000 h 769144"/>
                <a:gd name="connsiteX4" fmla="*/ 1092993 w 2055018"/>
                <a:gd name="connsiteY4" fmla="*/ 442913 h 769144"/>
                <a:gd name="connsiteX5" fmla="*/ 895350 w 2055018"/>
                <a:gd name="connsiteY5" fmla="*/ 511969 h 769144"/>
                <a:gd name="connsiteX6" fmla="*/ 709612 w 2055018"/>
                <a:gd name="connsiteY6" fmla="*/ 576263 h 769144"/>
                <a:gd name="connsiteX7" fmla="*/ 531018 w 2055018"/>
                <a:gd name="connsiteY7" fmla="*/ 635794 h 769144"/>
                <a:gd name="connsiteX8" fmla="*/ 461962 w 2055018"/>
                <a:gd name="connsiteY8" fmla="*/ 659607 h 769144"/>
                <a:gd name="connsiteX9" fmla="*/ 428625 w 2055018"/>
                <a:gd name="connsiteY9" fmla="*/ 690563 h 769144"/>
                <a:gd name="connsiteX10" fmla="*/ 352425 w 2055018"/>
                <a:gd name="connsiteY10" fmla="*/ 766763 h 769144"/>
                <a:gd name="connsiteX11" fmla="*/ 342900 w 2055018"/>
                <a:gd name="connsiteY11" fmla="*/ 769144 h 769144"/>
                <a:gd name="connsiteX12" fmla="*/ 323850 w 2055018"/>
                <a:gd name="connsiteY12" fmla="*/ 766763 h 769144"/>
                <a:gd name="connsiteX13" fmla="*/ 292893 w 2055018"/>
                <a:gd name="connsiteY13" fmla="*/ 759619 h 769144"/>
                <a:gd name="connsiteX14" fmla="*/ 252412 w 2055018"/>
                <a:gd name="connsiteY14" fmla="*/ 742950 h 769144"/>
                <a:gd name="connsiteX15" fmla="*/ 209550 w 2055018"/>
                <a:gd name="connsiteY15" fmla="*/ 716757 h 769144"/>
                <a:gd name="connsiteX16" fmla="*/ 185737 w 2055018"/>
                <a:gd name="connsiteY16" fmla="*/ 700088 h 769144"/>
                <a:gd name="connsiteX17" fmla="*/ 159543 w 2055018"/>
                <a:gd name="connsiteY17" fmla="*/ 676275 h 769144"/>
                <a:gd name="connsiteX18" fmla="*/ 119062 w 2055018"/>
                <a:gd name="connsiteY18" fmla="*/ 631032 h 769144"/>
                <a:gd name="connsiteX19" fmla="*/ 85725 w 2055018"/>
                <a:gd name="connsiteY19" fmla="*/ 583407 h 769144"/>
                <a:gd name="connsiteX20" fmla="*/ 57150 w 2055018"/>
                <a:gd name="connsiteY20" fmla="*/ 533400 h 769144"/>
                <a:gd name="connsiteX21" fmla="*/ 28575 w 2055018"/>
                <a:gd name="connsiteY21" fmla="*/ 478632 h 769144"/>
                <a:gd name="connsiteX22" fmla="*/ 4762 w 2055018"/>
                <a:gd name="connsiteY22" fmla="*/ 421482 h 769144"/>
                <a:gd name="connsiteX23" fmla="*/ 0 w 2055018"/>
                <a:gd name="connsiteY23" fmla="*/ 402432 h 769144"/>
                <a:gd name="connsiteX24" fmla="*/ 0 w 2055018"/>
                <a:gd name="connsiteY24" fmla="*/ 392907 h 769144"/>
                <a:gd name="connsiteX25" fmla="*/ 2381 w 2055018"/>
                <a:gd name="connsiteY25" fmla="*/ 385763 h 769144"/>
                <a:gd name="connsiteX26" fmla="*/ 7143 w 2055018"/>
                <a:gd name="connsiteY26" fmla="*/ 378619 h 769144"/>
                <a:gd name="connsiteX27" fmla="*/ 16668 w 2055018"/>
                <a:gd name="connsiteY27" fmla="*/ 376238 h 769144"/>
                <a:gd name="connsiteX28" fmla="*/ 28575 w 2055018"/>
                <a:gd name="connsiteY28" fmla="*/ 378619 h 769144"/>
                <a:gd name="connsiteX29" fmla="*/ 57150 w 2055018"/>
                <a:gd name="connsiteY29" fmla="*/ 392907 h 769144"/>
                <a:gd name="connsiteX30" fmla="*/ 90487 w 2055018"/>
                <a:gd name="connsiteY30" fmla="*/ 414338 h 769144"/>
                <a:gd name="connsiteX31" fmla="*/ 138112 w 2055018"/>
                <a:gd name="connsiteY31" fmla="*/ 438150 h 769144"/>
                <a:gd name="connsiteX32" fmla="*/ 169068 w 2055018"/>
                <a:gd name="connsiteY32" fmla="*/ 447675 h 769144"/>
                <a:gd name="connsiteX33" fmla="*/ 219075 w 2055018"/>
                <a:gd name="connsiteY33" fmla="*/ 457200 h 769144"/>
                <a:gd name="connsiteX34" fmla="*/ 250031 w 2055018"/>
                <a:gd name="connsiteY34" fmla="*/ 459582 h 769144"/>
                <a:gd name="connsiteX35" fmla="*/ 269081 w 2055018"/>
                <a:gd name="connsiteY35" fmla="*/ 459582 h 769144"/>
                <a:gd name="connsiteX36" fmla="*/ 361950 w 2055018"/>
                <a:gd name="connsiteY36" fmla="*/ 438150 h 769144"/>
                <a:gd name="connsiteX37" fmla="*/ 552450 w 2055018"/>
                <a:gd name="connsiteY37" fmla="*/ 397669 h 769144"/>
                <a:gd name="connsiteX38" fmla="*/ 790575 w 2055018"/>
                <a:gd name="connsiteY38" fmla="*/ 345282 h 769144"/>
                <a:gd name="connsiteX39" fmla="*/ 964406 w 2055018"/>
                <a:gd name="connsiteY39" fmla="*/ 290513 h 769144"/>
                <a:gd name="connsiteX40" fmla="*/ 1183481 w 2055018"/>
                <a:gd name="connsiteY40" fmla="*/ 230982 h 769144"/>
                <a:gd name="connsiteX41" fmla="*/ 1485900 w 2055018"/>
                <a:gd name="connsiteY41" fmla="*/ 152400 h 769144"/>
                <a:gd name="connsiteX42" fmla="*/ 1685925 w 2055018"/>
                <a:gd name="connsiteY42" fmla="*/ 100013 h 769144"/>
                <a:gd name="connsiteX43" fmla="*/ 1905000 w 2055018"/>
                <a:gd name="connsiteY43" fmla="*/ 42863 h 769144"/>
                <a:gd name="connsiteX44" fmla="*/ 2055018 w 2055018"/>
                <a:gd name="connsiteY44" fmla="*/ 0 h 769144"/>
                <a:gd name="connsiteX45" fmla="*/ 2055018 w 2055018"/>
                <a:gd name="connsiteY45" fmla="*/ 71438 h 769144"/>
                <a:gd name="connsiteX46" fmla="*/ 1885950 w 2055018"/>
                <a:gd name="connsiteY46" fmla="*/ 164307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55018" h="769144">
                  <a:moveTo>
                    <a:pt x="1885950" y="164307"/>
                  </a:moveTo>
                  <a:lnTo>
                    <a:pt x="1659731" y="242888"/>
                  </a:lnTo>
                  <a:lnTo>
                    <a:pt x="1471612" y="309563"/>
                  </a:lnTo>
                  <a:lnTo>
                    <a:pt x="1266825" y="381000"/>
                  </a:lnTo>
                  <a:lnTo>
                    <a:pt x="1092993" y="442913"/>
                  </a:lnTo>
                  <a:lnTo>
                    <a:pt x="895350" y="511969"/>
                  </a:lnTo>
                  <a:lnTo>
                    <a:pt x="709612" y="576263"/>
                  </a:lnTo>
                  <a:lnTo>
                    <a:pt x="531018" y="635794"/>
                  </a:lnTo>
                  <a:lnTo>
                    <a:pt x="461962" y="659607"/>
                  </a:lnTo>
                  <a:lnTo>
                    <a:pt x="428625" y="690563"/>
                  </a:lnTo>
                  <a:lnTo>
                    <a:pt x="352425" y="766763"/>
                  </a:lnTo>
                  <a:lnTo>
                    <a:pt x="342900" y="769144"/>
                  </a:lnTo>
                  <a:lnTo>
                    <a:pt x="323850" y="766763"/>
                  </a:lnTo>
                  <a:lnTo>
                    <a:pt x="292893" y="759619"/>
                  </a:lnTo>
                  <a:lnTo>
                    <a:pt x="252412" y="742950"/>
                  </a:lnTo>
                  <a:lnTo>
                    <a:pt x="209550" y="716757"/>
                  </a:lnTo>
                  <a:lnTo>
                    <a:pt x="185737" y="700088"/>
                  </a:lnTo>
                  <a:lnTo>
                    <a:pt x="159543" y="676275"/>
                  </a:lnTo>
                  <a:lnTo>
                    <a:pt x="119062" y="631032"/>
                  </a:lnTo>
                  <a:lnTo>
                    <a:pt x="85725" y="583407"/>
                  </a:lnTo>
                  <a:lnTo>
                    <a:pt x="57150" y="533400"/>
                  </a:lnTo>
                  <a:lnTo>
                    <a:pt x="28575" y="478632"/>
                  </a:lnTo>
                  <a:lnTo>
                    <a:pt x="4762" y="421482"/>
                  </a:lnTo>
                  <a:lnTo>
                    <a:pt x="0" y="402432"/>
                  </a:lnTo>
                  <a:lnTo>
                    <a:pt x="0" y="392907"/>
                  </a:lnTo>
                  <a:lnTo>
                    <a:pt x="2381" y="385763"/>
                  </a:lnTo>
                  <a:lnTo>
                    <a:pt x="7143" y="378619"/>
                  </a:lnTo>
                  <a:lnTo>
                    <a:pt x="16668" y="376238"/>
                  </a:lnTo>
                  <a:lnTo>
                    <a:pt x="28575" y="378619"/>
                  </a:lnTo>
                  <a:lnTo>
                    <a:pt x="57150" y="392907"/>
                  </a:lnTo>
                  <a:lnTo>
                    <a:pt x="90487" y="414338"/>
                  </a:lnTo>
                  <a:lnTo>
                    <a:pt x="138112" y="438150"/>
                  </a:lnTo>
                  <a:lnTo>
                    <a:pt x="169068" y="447675"/>
                  </a:lnTo>
                  <a:lnTo>
                    <a:pt x="219075" y="457200"/>
                  </a:lnTo>
                  <a:lnTo>
                    <a:pt x="250031" y="459582"/>
                  </a:lnTo>
                  <a:lnTo>
                    <a:pt x="269081" y="459582"/>
                  </a:lnTo>
                  <a:lnTo>
                    <a:pt x="361950" y="438150"/>
                  </a:lnTo>
                  <a:lnTo>
                    <a:pt x="552450" y="397669"/>
                  </a:lnTo>
                  <a:lnTo>
                    <a:pt x="790575" y="345282"/>
                  </a:lnTo>
                  <a:lnTo>
                    <a:pt x="964406" y="290513"/>
                  </a:lnTo>
                  <a:lnTo>
                    <a:pt x="1183481" y="230982"/>
                  </a:lnTo>
                  <a:lnTo>
                    <a:pt x="1485900" y="152400"/>
                  </a:lnTo>
                  <a:lnTo>
                    <a:pt x="1685925" y="100013"/>
                  </a:lnTo>
                  <a:lnTo>
                    <a:pt x="1905000" y="42863"/>
                  </a:lnTo>
                  <a:lnTo>
                    <a:pt x="2055018" y="0"/>
                  </a:lnTo>
                  <a:lnTo>
                    <a:pt x="2055018" y="71438"/>
                  </a:lnTo>
                  <a:lnTo>
                    <a:pt x="1885950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2">
              <a:extLst>
                <a:ext uri="{FF2B5EF4-FFF2-40B4-BE49-F238E27FC236}">
                  <a16:creationId xmlns:a16="http://schemas.microsoft.com/office/drawing/2014/main" id="{09DA9C32-48F5-436A-A561-9A44BECCF3D6}"/>
                </a:ext>
              </a:extLst>
            </p:cNvPr>
            <p:cNvSpPr/>
            <p:nvPr/>
          </p:nvSpPr>
          <p:spPr>
            <a:xfrm>
              <a:off x="4432300" y="1825625"/>
              <a:ext cx="358775" cy="2185988"/>
            </a:xfrm>
            <a:custGeom>
              <a:avLst/>
              <a:gdLst>
                <a:gd name="connsiteX0" fmla="*/ 67317 w 359028"/>
                <a:gd name="connsiteY0" fmla="*/ 877936 h 2185023"/>
                <a:gd name="connsiteX1" fmla="*/ 67317 w 359028"/>
                <a:gd name="connsiteY1" fmla="*/ 653544 h 2185023"/>
                <a:gd name="connsiteX2" fmla="*/ 67317 w 359028"/>
                <a:gd name="connsiteY2" fmla="*/ 353418 h 2185023"/>
                <a:gd name="connsiteX3" fmla="*/ 67317 w 359028"/>
                <a:gd name="connsiteY3" fmla="*/ 274881 h 2185023"/>
                <a:gd name="connsiteX4" fmla="*/ 64512 w 359028"/>
                <a:gd name="connsiteY4" fmla="*/ 230003 h 2185023"/>
                <a:gd name="connsiteX5" fmla="*/ 58903 w 359028"/>
                <a:gd name="connsiteY5" fmla="*/ 179514 h 2185023"/>
                <a:gd name="connsiteX6" fmla="*/ 53293 w 359028"/>
                <a:gd name="connsiteY6" fmla="*/ 145855 h 2185023"/>
                <a:gd name="connsiteX7" fmla="*/ 39268 w 359028"/>
                <a:gd name="connsiteY7" fmla="*/ 98172 h 2185023"/>
                <a:gd name="connsiteX8" fmla="*/ 0 w 359028"/>
                <a:gd name="connsiteY8" fmla="*/ 16830 h 2185023"/>
                <a:gd name="connsiteX9" fmla="*/ 126220 w 359028"/>
                <a:gd name="connsiteY9" fmla="*/ 0 h 2185023"/>
                <a:gd name="connsiteX10" fmla="*/ 196343 w 359028"/>
                <a:gd name="connsiteY10" fmla="*/ 64513 h 2185023"/>
                <a:gd name="connsiteX11" fmla="*/ 252441 w 359028"/>
                <a:gd name="connsiteY11" fmla="*/ 120611 h 2185023"/>
                <a:gd name="connsiteX12" fmla="*/ 297320 w 359028"/>
                <a:gd name="connsiteY12" fmla="*/ 171099 h 2185023"/>
                <a:gd name="connsiteX13" fmla="*/ 325369 w 359028"/>
                <a:gd name="connsiteY13" fmla="*/ 210368 h 2185023"/>
                <a:gd name="connsiteX14" fmla="*/ 350613 w 359028"/>
                <a:gd name="connsiteY14" fmla="*/ 255247 h 2185023"/>
                <a:gd name="connsiteX15" fmla="*/ 359028 w 359028"/>
                <a:gd name="connsiteY15" fmla="*/ 280491 h 2185023"/>
                <a:gd name="connsiteX16" fmla="*/ 353418 w 359028"/>
                <a:gd name="connsiteY16" fmla="*/ 319760 h 2185023"/>
                <a:gd name="connsiteX17" fmla="*/ 336589 w 359028"/>
                <a:gd name="connsiteY17" fmla="*/ 440371 h 2185023"/>
                <a:gd name="connsiteX18" fmla="*/ 319759 w 359028"/>
                <a:gd name="connsiteY18" fmla="*/ 589031 h 2185023"/>
                <a:gd name="connsiteX19" fmla="*/ 305735 w 359028"/>
                <a:gd name="connsiteY19" fmla="*/ 748911 h 2185023"/>
                <a:gd name="connsiteX20" fmla="*/ 294515 w 359028"/>
                <a:gd name="connsiteY20" fmla="*/ 1051841 h 2185023"/>
                <a:gd name="connsiteX21" fmla="*/ 291710 w 359028"/>
                <a:gd name="connsiteY21" fmla="*/ 1326722 h 2185023"/>
                <a:gd name="connsiteX22" fmla="*/ 291710 w 359028"/>
                <a:gd name="connsiteY22" fmla="*/ 1590383 h 2185023"/>
                <a:gd name="connsiteX23" fmla="*/ 291710 w 359028"/>
                <a:gd name="connsiteY23" fmla="*/ 1783922 h 2185023"/>
                <a:gd name="connsiteX24" fmla="*/ 288905 w 359028"/>
                <a:gd name="connsiteY24" fmla="*/ 1851239 h 2185023"/>
                <a:gd name="connsiteX25" fmla="*/ 283295 w 359028"/>
                <a:gd name="connsiteY25" fmla="*/ 1915752 h 2185023"/>
                <a:gd name="connsiteX26" fmla="*/ 272076 w 359028"/>
                <a:gd name="connsiteY26" fmla="*/ 1969045 h 2185023"/>
                <a:gd name="connsiteX27" fmla="*/ 258051 w 359028"/>
                <a:gd name="connsiteY27" fmla="*/ 2030753 h 2185023"/>
                <a:gd name="connsiteX28" fmla="*/ 235612 w 359028"/>
                <a:gd name="connsiteY28" fmla="*/ 2092461 h 2185023"/>
                <a:gd name="connsiteX29" fmla="*/ 210368 w 359028"/>
                <a:gd name="connsiteY29" fmla="*/ 2140145 h 2185023"/>
                <a:gd name="connsiteX30" fmla="*/ 187928 w 359028"/>
                <a:gd name="connsiteY30" fmla="*/ 2170999 h 2185023"/>
                <a:gd name="connsiteX31" fmla="*/ 165489 w 359028"/>
                <a:gd name="connsiteY31" fmla="*/ 2185023 h 2185023"/>
                <a:gd name="connsiteX32" fmla="*/ 148660 w 359028"/>
                <a:gd name="connsiteY32" fmla="*/ 2185023 h 2185023"/>
                <a:gd name="connsiteX33" fmla="*/ 123416 w 359028"/>
                <a:gd name="connsiteY33" fmla="*/ 2165389 h 2185023"/>
                <a:gd name="connsiteX34" fmla="*/ 100976 w 359028"/>
                <a:gd name="connsiteY34" fmla="*/ 2137340 h 2185023"/>
                <a:gd name="connsiteX35" fmla="*/ 81342 w 359028"/>
                <a:gd name="connsiteY35" fmla="*/ 2092461 h 2185023"/>
                <a:gd name="connsiteX36" fmla="*/ 70122 w 359028"/>
                <a:gd name="connsiteY36" fmla="*/ 2047583 h 2185023"/>
                <a:gd name="connsiteX37" fmla="*/ 67317 w 359028"/>
                <a:gd name="connsiteY37" fmla="*/ 1971850 h 2185023"/>
                <a:gd name="connsiteX38" fmla="*/ 67317 w 359028"/>
                <a:gd name="connsiteY38" fmla="*/ 1828800 h 2185023"/>
                <a:gd name="connsiteX39" fmla="*/ 67317 w 359028"/>
                <a:gd name="connsiteY39" fmla="*/ 1548309 h 2185023"/>
                <a:gd name="connsiteX40" fmla="*/ 67317 w 359028"/>
                <a:gd name="connsiteY40" fmla="*/ 1256599 h 2185023"/>
                <a:gd name="connsiteX41" fmla="*/ 67317 w 359028"/>
                <a:gd name="connsiteY41" fmla="*/ 877936 h 218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9028" h="2185023">
                  <a:moveTo>
                    <a:pt x="67317" y="877936"/>
                  </a:moveTo>
                  <a:lnTo>
                    <a:pt x="67317" y="653544"/>
                  </a:lnTo>
                  <a:lnTo>
                    <a:pt x="67317" y="353418"/>
                  </a:lnTo>
                  <a:lnTo>
                    <a:pt x="67317" y="274881"/>
                  </a:lnTo>
                  <a:lnTo>
                    <a:pt x="64512" y="230003"/>
                  </a:lnTo>
                  <a:lnTo>
                    <a:pt x="58903" y="179514"/>
                  </a:lnTo>
                  <a:lnTo>
                    <a:pt x="53293" y="145855"/>
                  </a:lnTo>
                  <a:lnTo>
                    <a:pt x="39268" y="98172"/>
                  </a:lnTo>
                  <a:lnTo>
                    <a:pt x="0" y="16830"/>
                  </a:lnTo>
                  <a:lnTo>
                    <a:pt x="126220" y="0"/>
                  </a:lnTo>
                  <a:lnTo>
                    <a:pt x="196343" y="64513"/>
                  </a:lnTo>
                  <a:lnTo>
                    <a:pt x="252441" y="120611"/>
                  </a:lnTo>
                  <a:lnTo>
                    <a:pt x="297320" y="171099"/>
                  </a:lnTo>
                  <a:lnTo>
                    <a:pt x="325369" y="210368"/>
                  </a:lnTo>
                  <a:lnTo>
                    <a:pt x="350613" y="255247"/>
                  </a:lnTo>
                  <a:lnTo>
                    <a:pt x="359028" y="280491"/>
                  </a:lnTo>
                  <a:lnTo>
                    <a:pt x="353418" y="319760"/>
                  </a:lnTo>
                  <a:lnTo>
                    <a:pt x="336589" y="440371"/>
                  </a:lnTo>
                  <a:lnTo>
                    <a:pt x="319759" y="589031"/>
                  </a:lnTo>
                  <a:lnTo>
                    <a:pt x="305735" y="748911"/>
                  </a:lnTo>
                  <a:lnTo>
                    <a:pt x="294515" y="1051841"/>
                  </a:lnTo>
                  <a:lnTo>
                    <a:pt x="291710" y="1326722"/>
                  </a:lnTo>
                  <a:lnTo>
                    <a:pt x="291710" y="1590383"/>
                  </a:lnTo>
                  <a:lnTo>
                    <a:pt x="291710" y="1783922"/>
                  </a:lnTo>
                  <a:lnTo>
                    <a:pt x="288905" y="1851239"/>
                  </a:lnTo>
                  <a:lnTo>
                    <a:pt x="283295" y="1915752"/>
                  </a:lnTo>
                  <a:lnTo>
                    <a:pt x="272076" y="1969045"/>
                  </a:lnTo>
                  <a:lnTo>
                    <a:pt x="258051" y="2030753"/>
                  </a:lnTo>
                  <a:lnTo>
                    <a:pt x="235612" y="2092461"/>
                  </a:lnTo>
                  <a:lnTo>
                    <a:pt x="210368" y="2140145"/>
                  </a:lnTo>
                  <a:lnTo>
                    <a:pt x="187928" y="2170999"/>
                  </a:lnTo>
                  <a:lnTo>
                    <a:pt x="165489" y="2185023"/>
                  </a:lnTo>
                  <a:lnTo>
                    <a:pt x="148660" y="2185023"/>
                  </a:lnTo>
                  <a:lnTo>
                    <a:pt x="123416" y="2165389"/>
                  </a:lnTo>
                  <a:lnTo>
                    <a:pt x="100976" y="2137340"/>
                  </a:lnTo>
                  <a:lnTo>
                    <a:pt x="81342" y="2092461"/>
                  </a:lnTo>
                  <a:lnTo>
                    <a:pt x="70122" y="2047583"/>
                  </a:lnTo>
                  <a:lnTo>
                    <a:pt x="67317" y="1971850"/>
                  </a:lnTo>
                  <a:lnTo>
                    <a:pt x="67317" y="1828800"/>
                  </a:lnTo>
                  <a:lnTo>
                    <a:pt x="67317" y="1548309"/>
                  </a:lnTo>
                  <a:lnTo>
                    <a:pt x="67317" y="1256599"/>
                  </a:lnTo>
                  <a:lnTo>
                    <a:pt x="67317" y="8779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3">
              <a:extLst>
                <a:ext uri="{FF2B5EF4-FFF2-40B4-BE49-F238E27FC236}">
                  <a16:creationId xmlns:a16="http://schemas.microsoft.com/office/drawing/2014/main" id="{D0504EBF-4355-4E98-9A11-9F7666DEC428}"/>
                </a:ext>
              </a:extLst>
            </p:cNvPr>
            <p:cNvSpPr/>
            <p:nvPr/>
          </p:nvSpPr>
          <p:spPr>
            <a:xfrm>
              <a:off x="5141913" y="2379663"/>
              <a:ext cx="558800" cy="1162050"/>
            </a:xfrm>
            <a:custGeom>
              <a:avLst/>
              <a:gdLst>
                <a:gd name="connsiteX0" fmla="*/ 473869 w 559594"/>
                <a:gd name="connsiteY0" fmla="*/ 521494 h 1162050"/>
                <a:gd name="connsiteX1" fmla="*/ 447675 w 559594"/>
                <a:gd name="connsiteY1" fmla="*/ 366712 h 1162050"/>
                <a:gd name="connsiteX2" fmla="*/ 426244 w 559594"/>
                <a:gd name="connsiteY2" fmla="*/ 247650 h 1162050"/>
                <a:gd name="connsiteX3" fmla="*/ 314325 w 559594"/>
                <a:gd name="connsiteY3" fmla="*/ 90487 h 1162050"/>
                <a:gd name="connsiteX4" fmla="*/ 276225 w 559594"/>
                <a:gd name="connsiteY4" fmla="*/ 69056 h 1162050"/>
                <a:gd name="connsiteX5" fmla="*/ 223837 w 559594"/>
                <a:gd name="connsiteY5" fmla="*/ 47625 h 1162050"/>
                <a:gd name="connsiteX6" fmla="*/ 185737 w 559594"/>
                <a:gd name="connsiteY6" fmla="*/ 33337 h 1162050"/>
                <a:gd name="connsiteX7" fmla="*/ 128587 w 559594"/>
                <a:gd name="connsiteY7" fmla="*/ 16669 h 1162050"/>
                <a:gd name="connsiteX8" fmla="*/ 88106 w 559594"/>
                <a:gd name="connsiteY8" fmla="*/ 7144 h 1162050"/>
                <a:gd name="connsiteX9" fmla="*/ 50006 w 559594"/>
                <a:gd name="connsiteY9" fmla="*/ 0 h 1162050"/>
                <a:gd name="connsiteX10" fmla="*/ 30956 w 559594"/>
                <a:gd name="connsiteY10" fmla="*/ 0 h 1162050"/>
                <a:gd name="connsiteX11" fmla="*/ 14287 w 559594"/>
                <a:gd name="connsiteY11" fmla="*/ 4762 h 1162050"/>
                <a:gd name="connsiteX12" fmla="*/ 2381 w 559594"/>
                <a:gd name="connsiteY12" fmla="*/ 14287 h 1162050"/>
                <a:gd name="connsiteX13" fmla="*/ 0 w 559594"/>
                <a:gd name="connsiteY13" fmla="*/ 28575 h 1162050"/>
                <a:gd name="connsiteX14" fmla="*/ 7144 w 559594"/>
                <a:gd name="connsiteY14" fmla="*/ 45244 h 1162050"/>
                <a:gd name="connsiteX15" fmla="*/ 33337 w 559594"/>
                <a:gd name="connsiteY15" fmla="*/ 71437 h 1162050"/>
                <a:gd name="connsiteX16" fmla="*/ 80962 w 559594"/>
                <a:gd name="connsiteY16" fmla="*/ 123825 h 1162050"/>
                <a:gd name="connsiteX17" fmla="*/ 126206 w 559594"/>
                <a:gd name="connsiteY17" fmla="*/ 183356 h 1162050"/>
                <a:gd name="connsiteX18" fmla="*/ 154781 w 559594"/>
                <a:gd name="connsiteY18" fmla="*/ 230981 h 1162050"/>
                <a:gd name="connsiteX19" fmla="*/ 180975 w 559594"/>
                <a:gd name="connsiteY19" fmla="*/ 280987 h 1162050"/>
                <a:gd name="connsiteX20" fmla="*/ 200025 w 559594"/>
                <a:gd name="connsiteY20" fmla="*/ 323850 h 1162050"/>
                <a:gd name="connsiteX21" fmla="*/ 242887 w 559594"/>
                <a:gd name="connsiteY21" fmla="*/ 490537 h 1162050"/>
                <a:gd name="connsiteX22" fmla="*/ 283369 w 559594"/>
                <a:gd name="connsiteY22" fmla="*/ 704850 h 1162050"/>
                <a:gd name="connsiteX23" fmla="*/ 302419 w 559594"/>
                <a:gd name="connsiteY23" fmla="*/ 812006 h 1162050"/>
                <a:gd name="connsiteX24" fmla="*/ 316706 w 559594"/>
                <a:gd name="connsiteY24" fmla="*/ 895350 h 1162050"/>
                <a:gd name="connsiteX25" fmla="*/ 311944 w 559594"/>
                <a:gd name="connsiteY25" fmla="*/ 931069 h 1162050"/>
                <a:gd name="connsiteX26" fmla="*/ 309562 w 559594"/>
                <a:gd name="connsiteY26" fmla="*/ 966787 h 1162050"/>
                <a:gd name="connsiteX27" fmla="*/ 314325 w 559594"/>
                <a:gd name="connsiteY27" fmla="*/ 1004887 h 1162050"/>
                <a:gd name="connsiteX28" fmla="*/ 328612 w 559594"/>
                <a:gd name="connsiteY28" fmla="*/ 1042987 h 1162050"/>
                <a:gd name="connsiteX29" fmla="*/ 347662 w 559594"/>
                <a:gd name="connsiteY29" fmla="*/ 1076325 h 1162050"/>
                <a:gd name="connsiteX30" fmla="*/ 366712 w 559594"/>
                <a:gd name="connsiteY30" fmla="*/ 1100137 h 1162050"/>
                <a:gd name="connsiteX31" fmla="*/ 409575 w 559594"/>
                <a:gd name="connsiteY31" fmla="*/ 1135856 h 1162050"/>
                <a:gd name="connsiteX32" fmla="*/ 452437 w 559594"/>
                <a:gd name="connsiteY32" fmla="*/ 1159669 h 1162050"/>
                <a:gd name="connsiteX33" fmla="*/ 473869 w 559594"/>
                <a:gd name="connsiteY33" fmla="*/ 1162050 h 1162050"/>
                <a:gd name="connsiteX34" fmla="*/ 488156 w 559594"/>
                <a:gd name="connsiteY34" fmla="*/ 1162050 h 1162050"/>
                <a:gd name="connsiteX35" fmla="*/ 502444 w 559594"/>
                <a:gd name="connsiteY35" fmla="*/ 1154906 h 1162050"/>
                <a:gd name="connsiteX36" fmla="*/ 521494 w 559594"/>
                <a:gd name="connsiteY36" fmla="*/ 1135856 h 1162050"/>
                <a:gd name="connsiteX37" fmla="*/ 559594 w 559594"/>
                <a:gd name="connsiteY37" fmla="*/ 1081087 h 1162050"/>
                <a:gd name="connsiteX38" fmla="*/ 542925 w 559594"/>
                <a:gd name="connsiteY38" fmla="*/ 895350 h 1162050"/>
                <a:gd name="connsiteX39" fmla="*/ 516731 w 559594"/>
                <a:gd name="connsiteY39" fmla="*/ 754856 h 1162050"/>
                <a:gd name="connsiteX40" fmla="*/ 473869 w 559594"/>
                <a:gd name="connsiteY40" fmla="*/ 52149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9594" h="1162050">
                  <a:moveTo>
                    <a:pt x="473869" y="521494"/>
                  </a:moveTo>
                  <a:lnTo>
                    <a:pt x="447675" y="366712"/>
                  </a:lnTo>
                  <a:lnTo>
                    <a:pt x="426244" y="247650"/>
                  </a:lnTo>
                  <a:lnTo>
                    <a:pt x="314325" y="90487"/>
                  </a:lnTo>
                  <a:lnTo>
                    <a:pt x="276225" y="69056"/>
                  </a:lnTo>
                  <a:lnTo>
                    <a:pt x="223837" y="47625"/>
                  </a:lnTo>
                  <a:lnTo>
                    <a:pt x="185737" y="33337"/>
                  </a:lnTo>
                  <a:lnTo>
                    <a:pt x="128587" y="16669"/>
                  </a:lnTo>
                  <a:lnTo>
                    <a:pt x="88106" y="7144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14287" y="4762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7144" y="45244"/>
                  </a:lnTo>
                  <a:lnTo>
                    <a:pt x="33337" y="71437"/>
                  </a:lnTo>
                  <a:lnTo>
                    <a:pt x="80962" y="123825"/>
                  </a:lnTo>
                  <a:lnTo>
                    <a:pt x="126206" y="183356"/>
                  </a:lnTo>
                  <a:lnTo>
                    <a:pt x="154781" y="230981"/>
                  </a:lnTo>
                  <a:lnTo>
                    <a:pt x="180975" y="280987"/>
                  </a:lnTo>
                  <a:lnTo>
                    <a:pt x="200025" y="323850"/>
                  </a:lnTo>
                  <a:lnTo>
                    <a:pt x="242887" y="490537"/>
                  </a:lnTo>
                  <a:lnTo>
                    <a:pt x="283369" y="704850"/>
                  </a:lnTo>
                  <a:lnTo>
                    <a:pt x="302419" y="812006"/>
                  </a:lnTo>
                  <a:lnTo>
                    <a:pt x="316706" y="895350"/>
                  </a:lnTo>
                  <a:lnTo>
                    <a:pt x="311944" y="931069"/>
                  </a:lnTo>
                  <a:lnTo>
                    <a:pt x="309562" y="966787"/>
                  </a:lnTo>
                  <a:lnTo>
                    <a:pt x="314325" y="1004887"/>
                  </a:lnTo>
                  <a:lnTo>
                    <a:pt x="328612" y="1042987"/>
                  </a:lnTo>
                  <a:lnTo>
                    <a:pt x="347662" y="1076325"/>
                  </a:lnTo>
                  <a:lnTo>
                    <a:pt x="366712" y="1100137"/>
                  </a:lnTo>
                  <a:lnTo>
                    <a:pt x="409575" y="1135856"/>
                  </a:lnTo>
                  <a:lnTo>
                    <a:pt x="452437" y="1159669"/>
                  </a:lnTo>
                  <a:lnTo>
                    <a:pt x="473869" y="1162050"/>
                  </a:lnTo>
                  <a:lnTo>
                    <a:pt x="488156" y="1162050"/>
                  </a:lnTo>
                  <a:lnTo>
                    <a:pt x="502444" y="1154906"/>
                  </a:lnTo>
                  <a:lnTo>
                    <a:pt x="521494" y="1135856"/>
                  </a:lnTo>
                  <a:lnTo>
                    <a:pt x="559594" y="1081087"/>
                  </a:lnTo>
                  <a:lnTo>
                    <a:pt x="542925" y="895350"/>
                  </a:lnTo>
                  <a:lnTo>
                    <a:pt x="516731" y="754856"/>
                  </a:lnTo>
                  <a:lnTo>
                    <a:pt x="473869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4">
              <a:extLst>
                <a:ext uri="{FF2B5EF4-FFF2-40B4-BE49-F238E27FC236}">
                  <a16:creationId xmlns:a16="http://schemas.microsoft.com/office/drawing/2014/main" id="{8CBC141A-3A4D-4D18-AD62-679E2D8860BB}"/>
                </a:ext>
              </a:extLst>
            </p:cNvPr>
            <p:cNvSpPr/>
            <p:nvPr/>
          </p:nvSpPr>
          <p:spPr>
            <a:xfrm>
              <a:off x="5402263" y="2257425"/>
              <a:ext cx="1698625" cy="1238250"/>
            </a:xfrm>
            <a:custGeom>
              <a:avLst/>
              <a:gdLst>
                <a:gd name="connsiteX0" fmla="*/ 928688 w 1697832"/>
                <a:gd name="connsiteY0" fmla="*/ 83344 h 1238250"/>
                <a:gd name="connsiteX1" fmla="*/ 704850 w 1697832"/>
                <a:gd name="connsiteY1" fmla="*/ 114300 h 1238250"/>
                <a:gd name="connsiteX2" fmla="*/ 526257 w 1697832"/>
                <a:gd name="connsiteY2" fmla="*/ 140494 h 1238250"/>
                <a:gd name="connsiteX3" fmla="*/ 352425 w 1697832"/>
                <a:gd name="connsiteY3" fmla="*/ 166688 h 1238250"/>
                <a:gd name="connsiteX4" fmla="*/ 214313 w 1697832"/>
                <a:gd name="connsiteY4" fmla="*/ 188119 h 1238250"/>
                <a:gd name="connsiteX5" fmla="*/ 0 w 1697832"/>
                <a:gd name="connsiteY5" fmla="*/ 219075 h 1238250"/>
                <a:gd name="connsiteX6" fmla="*/ 104775 w 1697832"/>
                <a:gd name="connsiteY6" fmla="*/ 404813 h 1238250"/>
                <a:gd name="connsiteX7" fmla="*/ 247650 w 1697832"/>
                <a:gd name="connsiteY7" fmla="*/ 369094 h 1238250"/>
                <a:gd name="connsiteX8" fmla="*/ 392907 w 1697832"/>
                <a:gd name="connsiteY8" fmla="*/ 333375 h 1238250"/>
                <a:gd name="connsiteX9" fmla="*/ 507207 w 1697832"/>
                <a:gd name="connsiteY9" fmla="*/ 304800 h 1238250"/>
                <a:gd name="connsiteX10" fmla="*/ 647700 w 1697832"/>
                <a:gd name="connsiteY10" fmla="*/ 273844 h 1238250"/>
                <a:gd name="connsiteX11" fmla="*/ 795338 w 1697832"/>
                <a:gd name="connsiteY11" fmla="*/ 247650 h 1238250"/>
                <a:gd name="connsiteX12" fmla="*/ 897732 w 1697832"/>
                <a:gd name="connsiteY12" fmla="*/ 233363 h 1238250"/>
                <a:gd name="connsiteX13" fmla="*/ 988219 w 1697832"/>
                <a:gd name="connsiteY13" fmla="*/ 223838 h 1238250"/>
                <a:gd name="connsiteX14" fmla="*/ 1100138 w 1697832"/>
                <a:gd name="connsiteY14" fmla="*/ 216694 h 1238250"/>
                <a:gd name="connsiteX15" fmla="*/ 1183482 w 1697832"/>
                <a:gd name="connsiteY15" fmla="*/ 214313 h 1238250"/>
                <a:gd name="connsiteX16" fmla="*/ 1245394 w 1697832"/>
                <a:gd name="connsiteY16" fmla="*/ 211931 h 1238250"/>
                <a:gd name="connsiteX17" fmla="*/ 1269207 w 1697832"/>
                <a:gd name="connsiteY17" fmla="*/ 214313 h 1238250"/>
                <a:gd name="connsiteX18" fmla="*/ 1290638 w 1697832"/>
                <a:gd name="connsiteY18" fmla="*/ 219075 h 1238250"/>
                <a:gd name="connsiteX19" fmla="*/ 1309688 w 1697832"/>
                <a:gd name="connsiteY19" fmla="*/ 228600 h 1238250"/>
                <a:gd name="connsiteX20" fmla="*/ 1321594 w 1697832"/>
                <a:gd name="connsiteY20" fmla="*/ 242888 h 1238250"/>
                <a:gd name="connsiteX21" fmla="*/ 1328738 w 1697832"/>
                <a:gd name="connsiteY21" fmla="*/ 257175 h 1238250"/>
                <a:gd name="connsiteX22" fmla="*/ 1333500 w 1697832"/>
                <a:gd name="connsiteY22" fmla="*/ 283369 h 1238250"/>
                <a:gd name="connsiteX23" fmla="*/ 1323975 w 1697832"/>
                <a:gd name="connsiteY23" fmla="*/ 359569 h 1238250"/>
                <a:gd name="connsiteX24" fmla="*/ 1295400 w 1697832"/>
                <a:gd name="connsiteY24" fmla="*/ 540544 h 1238250"/>
                <a:gd name="connsiteX25" fmla="*/ 1257300 w 1697832"/>
                <a:gd name="connsiteY25" fmla="*/ 812006 h 1238250"/>
                <a:gd name="connsiteX26" fmla="*/ 1235869 w 1697832"/>
                <a:gd name="connsiteY26" fmla="*/ 952500 h 1238250"/>
                <a:gd name="connsiteX27" fmla="*/ 1181100 w 1697832"/>
                <a:gd name="connsiteY27" fmla="*/ 1109663 h 1238250"/>
                <a:gd name="connsiteX28" fmla="*/ 1176338 w 1697832"/>
                <a:gd name="connsiteY28" fmla="*/ 1138238 h 1238250"/>
                <a:gd name="connsiteX29" fmla="*/ 1178719 w 1697832"/>
                <a:gd name="connsiteY29" fmla="*/ 1162050 h 1238250"/>
                <a:gd name="connsiteX30" fmla="*/ 1188244 w 1697832"/>
                <a:gd name="connsiteY30" fmla="*/ 1190625 h 1238250"/>
                <a:gd name="connsiteX31" fmla="*/ 1200150 w 1697832"/>
                <a:gd name="connsiteY31" fmla="*/ 1207294 h 1238250"/>
                <a:gd name="connsiteX32" fmla="*/ 1226344 w 1697832"/>
                <a:gd name="connsiteY32" fmla="*/ 1223963 h 1238250"/>
                <a:gd name="connsiteX33" fmla="*/ 1257300 w 1697832"/>
                <a:gd name="connsiteY33" fmla="*/ 1235869 h 1238250"/>
                <a:gd name="connsiteX34" fmla="*/ 1266825 w 1697832"/>
                <a:gd name="connsiteY34" fmla="*/ 1238250 h 1238250"/>
                <a:gd name="connsiteX35" fmla="*/ 1297782 w 1697832"/>
                <a:gd name="connsiteY35" fmla="*/ 1233488 h 1238250"/>
                <a:gd name="connsiteX36" fmla="*/ 1323975 w 1697832"/>
                <a:gd name="connsiteY36" fmla="*/ 1226344 h 1238250"/>
                <a:gd name="connsiteX37" fmla="*/ 1345407 w 1697832"/>
                <a:gd name="connsiteY37" fmla="*/ 1214438 h 1238250"/>
                <a:gd name="connsiteX38" fmla="*/ 1359694 w 1697832"/>
                <a:gd name="connsiteY38" fmla="*/ 1197769 h 1238250"/>
                <a:gd name="connsiteX39" fmla="*/ 1366838 w 1697832"/>
                <a:gd name="connsiteY39" fmla="*/ 1181100 h 1238250"/>
                <a:gd name="connsiteX40" fmla="*/ 1388269 w 1697832"/>
                <a:gd name="connsiteY40" fmla="*/ 1126331 h 1238250"/>
                <a:gd name="connsiteX41" fmla="*/ 1416844 w 1697832"/>
                <a:gd name="connsiteY41" fmla="*/ 1023938 h 1238250"/>
                <a:gd name="connsiteX42" fmla="*/ 1454944 w 1697832"/>
                <a:gd name="connsiteY42" fmla="*/ 895350 h 1238250"/>
                <a:gd name="connsiteX43" fmla="*/ 1500188 w 1697832"/>
                <a:gd name="connsiteY43" fmla="*/ 745331 h 1238250"/>
                <a:gd name="connsiteX44" fmla="*/ 1562100 w 1697832"/>
                <a:gd name="connsiteY44" fmla="*/ 533400 h 1238250"/>
                <a:gd name="connsiteX45" fmla="*/ 1588294 w 1697832"/>
                <a:gd name="connsiteY45" fmla="*/ 435769 h 1238250"/>
                <a:gd name="connsiteX46" fmla="*/ 1595438 w 1697832"/>
                <a:gd name="connsiteY46" fmla="*/ 416719 h 1238250"/>
                <a:gd name="connsiteX47" fmla="*/ 1595438 w 1697832"/>
                <a:gd name="connsiteY47" fmla="*/ 414338 h 1238250"/>
                <a:gd name="connsiteX48" fmla="*/ 1616869 w 1697832"/>
                <a:gd name="connsiteY48" fmla="*/ 395288 h 1238250"/>
                <a:gd name="connsiteX49" fmla="*/ 1640682 w 1697832"/>
                <a:gd name="connsiteY49" fmla="*/ 373856 h 1238250"/>
                <a:gd name="connsiteX50" fmla="*/ 1664494 w 1697832"/>
                <a:gd name="connsiteY50" fmla="*/ 347663 h 1238250"/>
                <a:gd name="connsiteX51" fmla="*/ 1681163 w 1697832"/>
                <a:gd name="connsiteY51" fmla="*/ 326231 h 1238250"/>
                <a:gd name="connsiteX52" fmla="*/ 1693069 w 1697832"/>
                <a:gd name="connsiteY52" fmla="*/ 302419 h 1238250"/>
                <a:gd name="connsiteX53" fmla="*/ 1697832 w 1697832"/>
                <a:gd name="connsiteY53" fmla="*/ 280988 h 1238250"/>
                <a:gd name="connsiteX54" fmla="*/ 1697832 w 1697832"/>
                <a:gd name="connsiteY54" fmla="*/ 271463 h 1238250"/>
                <a:gd name="connsiteX55" fmla="*/ 1697832 w 1697832"/>
                <a:gd name="connsiteY55" fmla="*/ 259556 h 1238250"/>
                <a:gd name="connsiteX56" fmla="*/ 1695450 w 1697832"/>
                <a:gd name="connsiteY56" fmla="*/ 242888 h 1238250"/>
                <a:gd name="connsiteX57" fmla="*/ 1676400 w 1697832"/>
                <a:gd name="connsiteY57" fmla="*/ 214313 h 1238250"/>
                <a:gd name="connsiteX58" fmla="*/ 1621632 w 1697832"/>
                <a:gd name="connsiteY58" fmla="*/ 157163 h 1238250"/>
                <a:gd name="connsiteX59" fmla="*/ 1543050 w 1697832"/>
                <a:gd name="connsiteY59" fmla="*/ 80963 h 1238250"/>
                <a:gd name="connsiteX60" fmla="*/ 1478757 w 1697832"/>
                <a:gd name="connsiteY60" fmla="*/ 23813 h 1238250"/>
                <a:gd name="connsiteX61" fmla="*/ 1454944 w 1697832"/>
                <a:gd name="connsiteY61" fmla="*/ 7144 h 1238250"/>
                <a:gd name="connsiteX62" fmla="*/ 1438275 w 1697832"/>
                <a:gd name="connsiteY62" fmla="*/ 2381 h 1238250"/>
                <a:gd name="connsiteX63" fmla="*/ 1419225 w 1697832"/>
                <a:gd name="connsiteY63" fmla="*/ 0 h 1238250"/>
                <a:gd name="connsiteX64" fmla="*/ 1402557 w 1697832"/>
                <a:gd name="connsiteY64" fmla="*/ 7144 h 1238250"/>
                <a:gd name="connsiteX65" fmla="*/ 1393032 w 1697832"/>
                <a:gd name="connsiteY65" fmla="*/ 16669 h 1238250"/>
                <a:gd name="connsiteX66" fmla="*/ 1369219 w 1697832"/>
                <a:gd name="connsiteY66" fmla="*/ 26194 h 1238250"/>
                <a:gd name="connsiteX67" fmla="*/ 1307307 w 1697832"/>
                <a:gd name="connsiteY67" fmla="*/ 33338 h 1238250"/>
                <a:gd name="connsiteX68" fmla="*/ 1202532 w 1697832"/>
                <a:gd name="connsiteY68" fmla="*/ 45244 h 1238250"/>
                <a:gd name="connsiteX69" fmla="*/ 928688 w 1697832"/>
                <a:gd name="connsiteY69" fmla="*/ 8334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7832" h="1238250">
                  <a:moveTo>
                    <a:pt x="928688" y="83344"/>
                  </a:moveTo>
                  <a:lnTo>
                    <a:pt x="704850" y="114300"/>
                  </a:lnTo>
                  <a:lnTo>
                    <a:pt x="526257" y="140494"/>
                  </a:lnTo>
                  <a:lnTo>
                    <a:pt x="352425" y="166688"/>
                  </a:lnTo>
                  <a:lnTo>
                    <a:pt x="214313" y="188119"/>
                  </a:lnTo>
                  <a:lnTo>
                    <a:pt x="0" y="219075"/>
                  </a:lnTo>
                  <a:lnTo>
                    <a:pt x="104775" y="404813"/>
                  </a:lnTo>
                  <a:lnTo>
                    <a:pt x="247650" y="369094"/>
                  </a:lnTo>
                  <a:lnTo>
                    <a:pt x="392907" y="333375"/>
                  </a:lnTo>
                  <a:lnTo>
                    <a:pt x="507207" y="304800"/>
                  </a:lnTo>
                  <a:lnTo>
                    <a:pt x="647700" y="273844"/>
                  </a:lnTo>
                  <a:lnTo>
                    <a:pt x="795338" y="247650"/>
                  </a:lnTo>
                  <a:lnTo>
                    <a:pt x="897732" y="233363"/>
                  </a:lnTo>
                  <a:lnTo>
                    <a:pt x="988219" y="223838"/>
                  </a:lnTo>
                  <a:lnTo>
                    <a:pt x="1100138" y="216694"/>
                  </a:lnTo>
                  <a:lnTo>
                    <a:pt x="1183482" y="214313"/>
                  </a:lnTo>
                  <a:lnTo>
                    <a:pt x="1245394" y="211931"/>
                  </a:lnTo>
                  <a:lnTo>
                    <a:pt x="1269207" y="214313"/>
                  </a:lnTo>
                  <a:lnTo>
                    <a:pt x="1290638" y="219075"/>
                  </a:lnTo>
                  <a:lnTo>
                    <a:pt x="1309688" y="228600"/>
                  </a:lnTo>
                  <a:lnTo>
                    <a:pt x="1321594" y="242888"/>
                  </a:lnTo>
                  <a:lnTo>
                    <a:pt x="1328738" y="257175"/>
                  </a:lnTo>
                  <a:lnTo>
                    <a:pt x="1333500" y="283369"/>
                  </a:lnTo>
                  <a:lnTo>
                    <a:pt x="1323975" y="359569"/>
                  </a:lnTo>
                  <a:lnTo>
                    <a:pt x="1295400" y="540544"/>
                  </a:lnTo>
                  <a:lnTo>
                    <a:pt x="1257300" y="812006"/>
                  </a:lnTo>
                  <a:lnTo>
                    <a:pt x="1235869" y="952500"/>
                  </a:lnTo>
                  <a:lnTo>
                    <a:pt x="1181100" y="1109663"/>
                  </a:lnTo>
                  <a:lnTo>
                    <a:pt x="1176338" y="1138238"/>
                  </a:lnTo>
                  <a:lnTo>
                    <a:pt x="1178719" y="1162050"/>
                  </a:lnTo>
                  <a:lnTo>
                    <a:pt x="1188244" y="1190625"/>
                  </a:lnTo>
                  <a:lnTo>
                    <a:pt x="1200150" y="1207294"/>
                  </a:lnTo>
                  <a:lnTo>
                    <a:pt x="1226344" y="1223963"/>
                  </a:lnTo>
                  <a:lnTo>
                    <a:pt x="1257300" y="1235869"/>
                  </a:lnTo>
                  <a:lnTo>
                    <a:pt x="1266825" y="1238250"/>
                  </a:lnTo>
                  <a:lnTo>
                    <a:pt x="1297782" y="1233488"/>
                  </a:lnTo>
                  <a:lnTo>
                    <a:pt x="1323975" y="1226344"/>
                  </a:lnTo>
                  <a:lnTo>
                    <a:pt x="1345407" y="1214438"/>
                  </a:lnTo>
                  <a:lnTo>
                    <a:pt x="1359694" y="1197769"/>
                  </a:lnTo>
                  <a:lnTo>
                    <a:pt x="1366838" y="1181100"/>
                  </a:lnTo>
                  <a:lnTo>
                    <a:pt x="1388269" y="1126331"/>
                  </a:lnTo>
                  <a:lnTo>
                    <a:pt x="1416844" y="1023938"/>
                  </a:lnTo>
                  <a:lnTo>
                    <a:pt x="1454944" y="895350"/>
                  </a:lnTo>
                  <a:lnTo>
                    <a:pt x="1500188" y="745331"/>
                  </a:lnTo>
                  <a:lnTo>
                    <a:pt x="1562100" y="533400"/>
                  </a:lnTo>
                  <a:lnTo>
                    <a:pt x="1588294" y="435769"/>
                  </a:lnTo>
                  <a:lnTo>
                    <a:pt x="1595438" y="416719"/>
                  </a:lnTo>
                  <a:lnTo>
                    <a:pt x="1595438" y="414338"/>
                  </a:lnTo>
                  <a:lnTo>
                    <a:pt x="1616869" y="395288"/>
                  </a:lnTo>
                  <a:lnTo>
                    <a:pt x="1640682" y="373856"/>
                  </a:lnTo>
                  <a:lnTo>
                    <a:pt x="1664494" y="347663"/>
                  </a:lnTo>
                  <a:lnTo>
                    <a:pt x="1681163" y="326231"/>
                  </a:lnTo>
                  <a:lnTo>
                    <a:pt x="1693069" y="302419"/>
                  </a:lnTo>
                  <a:lnTo>
                    <a:pt x="1697832" y="280988"/>
                  </a:lnTo>
                  <a:lnTo>
                    <a:pt x="1697832" y="271463"/>
                  </a:lnTo>
                  <a:lnTo>
                    <a:pt x="1697832" y="259556"/>
                  </a:lnTo>
                  <a:lnTo>
                    <a:pt x="1695450" y="242888"/>
                  </a:lnTo>
                  <a:lnTo>
                    <a:pt x="1676400" y="214313"/>
                  </a:lnTo>
                  <a:lnTo>
                    <a:pt x="1621632" y="157163"/>
                  </a:lnTo>
                  <a:lnTo>
                    <a:pt x="1543050" y="80963"/>
                  </a:lnTo>
                  <a:lnTo>
                    <a:pt x="1478757" y="23813"/>
                  </a:lnTo>
                  <a:lnTo>
                    <a:pt x="1454944" y="7144"/>
                  </a:lnTo>
                  <a:lnTo>
                    <a:pt x="1438275" y="2381"/>
                  </a:lnTo>
                  <a:lnTo>
                    <a:pt x="1419225" y="0"/>
                  </a:lnTo>
                  <a:lnTo>
                    <a:pt x="1402557" y="7144"/>
                  </a:lnTo>
                  <a:lnTo>
                    <a:pt x="1393032" y="16669"/>
                  </a:lnTo>
                  <a:lnTo>
                    <a:pt x="1369219" y="26194"/>
                  </a:lnTo>
                  <a:lnTo>
                    <a:pt x="1307307" y="33338"/>
                  </a:lnTo>
                  <a:lnTo>
                    <a:pt x="1202532" y="45244"/>
                  </a:lnTo>
                  <a:lnTo>
                    <a:pt x="92868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726DF798-266C-471C-BB5B-DD318C74E32F}"/>
                </a:ext>
              </a:extLst>
            </p:cNvPr>
            <p:cNvSpPr/>
            <p:nvPr/>
          </p:nvSpPr>
          <p:spPr>
            <a:xfrm>
              <a:off x="5610225" y="3182938"/>
              <a:ext cx="1087438" cy="282575"/>
            </a:xfrm>
            <a:custGeom>
              <a:avLst/>
              <a:gdLst>
                <a:gd name="connsiteX0" fmla="*/ 754856 w 1088231"/>
                <a:gd name="connsiteY0" fmla="*/ 204788 h 280988"/>
                <a:gd name="connsiteX1" fmla="*/ 619125 w 1088231"/>
                <a:gd name="connsiteY1" fmla="*/ 211932 h 280988"/>
                <a:gd name="connsiteX2" fmla="*/ 464344 w 1088231"/>
                <a:gd name="connsiteY2" fmla="*/ 223838 h 280988"/>
                <a:gd name="connsiteX3" fmla="*/ 309563 w 1088231"/>
                <a:gd name="connsiteY3" fmla="*/ 240507 h 280988"/>
                <a:gd name="connsiteX4" fmla="*/ 157163 w 1088231"/>
                <a:gd name="connsiteY4" fmla="*/ 259557 h 280988"/>
                <a:gd name="connsiteX5" fmla="*/ 9525 w 1088231"/>
                <a:gd name="connsiteY5" fmla="*/ 280988 h 280988"/>
                <a:gd name="connsiteX6" fmla="*/ 0 w 1088231"/>
                <a:gd name="connsiteY6" fmla="*/ 95250 h 280988"/>
                <a:gd name="connsiteX7" fmla="*/ 214313 w 1088231"/>
                <a:gd name="connsiteY7" fmla="*/ 69057 h 280988"/>
                <a:gd name="connsiteX8" fmla="*/ 364331 w 1088231"/>
                <a:gd name="connsiteY8" fmla="*/ 52388 h 280988"/>
                <a:gd name="connsiteX9" fmla="*/ 535781 w 1088231"/>
                <a:gd name="connsiteY9" fmla="*/ 33338 h 280988"/>
                <a:gd name="connsiteX10" fmla="*/ 702469 w 1088231"/>
                <a:gd name="connsiteY10" fmla="*/ 21432 h 280988"/>
                <a:gd name="connsiteX11" fmla="*/ 871538 w 1088231"/>
                <a:gd name="connsiteY11" fmla="*/ 9525 h 280988"/>
                <a:gd name="connsiteX12" fmla="*/ 1088231 w 1088231"/>
                <a:gd name="connsiteY12" fmla="*/ 0 h 280988"/>
                <a:gd name="connsiteX13" fmla="*/ 1054894 w 1088231"/>
                <a:gd name="connsiteY13" fmla="*/ 202407 h 280988"/>
                <a:gd name="connsiteX14" fmla="*/ 869156 w 1088231"/>
                <a:gd name="connsiteY14" fmla="*/ 202407 h 280988"/>
                <a:gd name="connsiteX15" fmla="*/ 754856 w 1088231"/>
                <a:gd name="connsiteY15" fmla="*/ 2047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8231" h="280988">
                  <a:moveTo>
                    <a:pt x="754856" y="204788"/>
                  </a:moveTo>
                  <a:lnTo>
                    <a:pt x="619125" y="211932"/>
                  </a:lnTo>
                  <a:lnTo>
                    <a:pt x="464344" y="223838"/>
                  </a:lnTo>
                  <a:lnTo>
                    <a:pt x="309563" y="240507"/>
                  </a:lnTo>
                  <a:lnTo>
                    <a:pt x="157163" y="259557"/>
                  </a:lnTo>
                  <a:lnTo>
                    <a:pt x="9525" y="280988"/>
                  </a:lnTo>
                  <a:lnTo>
                    <a:pt x="0" y="95250"/>
                  </a:lnTo>
                  <a:lnTo>
                    <a:pt x="214313" y="69057"/>
                  </a:lnTo>
                  <a:lnTo>
                    <a:pt x="364331" y="52388"/>
                  </a:lnTo>
                  <a:lnTo>
                    <a:pt x="535781" y="33338"/>
                  </a:lnTo>
                  <a:lnTo>
                    <a:pt x="702469" y="21432"/>
                  </a:lnTo>
                  <a:lnTo>
                    <a:pt x="871538" y="9525"/>
                  </a:lnTo>
                  <a:lnTo>
                    <a:pt x="1088231" y="0"/>
                  </a:lnTo>
                  <a:lnTo>
                    <a:pt x="1054894" y="202407"/>
                  </a:lnTo>
                  <a:lnTo>
                    <a:pt x="869156" y="202407"/>
                  </a:lnTo>
                  <a:lnTo>
                    <a:pt x="7548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96110A95-78B0-4ED4-AFA5-90B564C76FB3}"/>
                </a:ext>
              </a:extLst>
            </p:cNvPr>
            <p:cNvSpPr/>
            <p:nvPr/>
          </p:nvSpPr>
          <p:spPr>
            <a:xfrm>
              <a:off x="3544888" y="3983038"/>
              <a:ext cx="2746375" cy="514350"/>
            </a:xfrm>
            <a:custGeom>
              <a:avLst/>
              <a:gdLst>
                <a:gd name="connsiteX0" fmla="*/ 1854994 w 2745582"/>
                <a:gd name="connsiteY0" fmla="*/ 142875 h 514350"/>
                <a:gd name="connsiteX1" fmla="*/ 1666875 w 2745582"/>
                <a:gd name="connsiteY1" fmla="*/ 169069 h 514350"/>
                <a:gd name="connsiteX2" fmla="*/ 1440657 w 2745582"/>
                <a:gd name="connsiteY2" fmla="*/ 200025 h 514350"/>
                <a:gd name="connsiteX3" fmla="*/ 1243013 w 2745582"/>
                <a:gd name="connsiteY3" fmla="*/ 226219 h 514350"/>
                <a:gd name="connsiteX4" fmla="*/ 1119188 w 2745582"/>
                <a:gd name="connsiteY4" fmla="*/ 245269 h 514350"/>
                <a:gd name="connsiteX5" fmla="*/ 1012032 w 2745582"/>
                <a:gd name="connsiteY5" fmla="*/ 259557 h 514350"/>
                <a:gd name="connsiteX6" fmla="*/ 921544 w 2745582"/>
                <a:gd name="connsiteY6" fmla="*/ 271463 h 514350"/>
                <a:gd name="connsiteX7" fmla="*/ 788194 w 2745582"/>
                <a:gd name="connsiteY7" fmla="*/ 288132 h 514350"/>
                <a:gd name="connsiteX8" fmla="*/ 697707 w 2745582"/>
                <a:gd name="connsiteY8" fmla="*/ 297657 h 514350"/>
                <a:gd name="connsiteX9" fmla="*/ 609600 w 2745582"/>
                <a:gd name="connsiteY9" fmla="*/ 304800 h 514350"/>
                <a:gd name="connsiteX10" fmla="*/ 526257 w 2745582"/>
                <a:gd name="connsiteY10" fmla="*/ 311944 h 514350"/>
                <a:gd name="connsiteX11" fmla="*/ 464344 w 2745582"/>
                <a:gd name="connsiteY11" fmla="*/ 314325 h 514350"/>
                <a:gd name="connsiteX12" fmla="*/ 376238 w 2745582"/>
                <a:gd name="connsiteY12" fmla="*/ 314325 h 514350"/>
                <a:gd name="connsiteX13" fmla="*/ 333375 w 2745582"/>
                <a:gd name="connsiteY13" fmla="*/ 314325 h 514350"/>
                <a:gd name="connsiteX14" fmla="*/ 288132 w 2745582"/>
                <a:gd name="connsiteY14" fmla="*/ 307182 h 514350"/>
                <a:gd name="connsiteX15" fmla="*/ 207169 w 2745582"/>
                <a:gd name="connsiteY15" fmla="*/ 285750 h 514350"/>
                <a:gd name="connsiteX16" fmla="*/ 138113 w 2745582"/>
                <a:gd name="connsiteY16" fmla="*/ 261938 h 514350"/>
                <a:gd name="connsiteX17" fmla="*/ 73819 w 2745582"/>
                <a:gd name="connsiteY17" fmla="*/ 230982 h 514350"/>
                <a:gd name="connsiteX18" fmla="*/ 26194 w 2745582"/>
                <a:gd name="connsiteY18" fmla="*/ 214313 h 514350"/>
                <a:gd name="connsiteX19" fmla="*/ 16669 w 2745582"/>
                <a:gd name="connsiteY19" fmla="*/ 211932 h 514350"/>
                <a:gd name="connsiteX20" fmla="*/ 7144 w 2745582"/>
                <a:gd name="connsiteY20" fmla="*/ 211932 h 514350"/>
                <a:gd name="connsiteX21" fmla="*/ 0 w 2745582"/>
                <a:gd name="connsiteY21" fmla="*/ 216694 h 514350"/>
                <a:gd name="connsiteX22" fmla="*/ 0 w 2745582"/>
                <a:gd name="connsiteY22" fmla="*/ 226219 h 514350"/>
                <a:gd name="connsiteX23" fmla="*/ 4763 w 2745582"/>
                <a:gd name="connsiteY23" fmla="*/ 252413 h 514350"/>
                <a:gd name="connsiteX24" fmla="*/ 19050 w 2745582"/>
                <a:gd name="connsiteY24" fmla="*/ 273844 h 514350"/>
                <a:gd name="connsiteX25" fmla="*/ 47625 w 2745582"/>
                <a:gd name="connsiteY25" fmla="*/ 302419 h 514350"/>
                <a:gd name="connsiteX26" fmla="*/ 111919 w 2745582"/>
                <a:gd name="connsiteY26" fmla="*/ 361950 h 514350"/>
                <a:gd name="connsiteX27" fmla="*/ 171450 w 2745582"/>
                <a:gd name="connsiteY27" fmla="*/ 411957 h 514350"/>
                <a:gd name="connsiteX28" fmla="*/ 226219 w 2745582"/>
                <a:gd name="connsiteY28" fmla="*/ 452438 h 514350"/>
                <a:gd name="connsiteX29" fmla="*/ 292894 w 2745582"/>
                <a:gd name="connsiteY29" fmla="*/ 490538 h 514350"/>
                <a:gd name="connsiteX30" fmla="*/ 350044 w 2745582"/>
                <a:gd name="connsiteY30" fmla="*/ 514350 h 514350"/>
                <a:gd name="connsiteX31" fmla="*/ 373857 w 2745582"/>
                <a:gd name="connsiteY31" fmla="*/ 511969 h 514350"/>
                <a:gd name="connsiteX32" fmla="*/ 459582 w 2745582"/>
                <a:gd name="connsiteY32" fmla="*/ 497682 h 514350"/>
                <a:gd name="connsiteX33" fmla="*/ 540544 w 2745582"/>
                <a:gd name="connsiteY33" fmla="*/ 488157 h 514350"/>
                <a:gd name="connsiteX34" fmla="*/ 659607 w 2745582"/>
                <a:gd name="connsiteY34" fmla="*/ 476250 h 514350"/>
                <a:gd name="connsiteX35" fmla="*/ 823913 w 2745582"/>
                <a:gd name="connsiteY35" fmla="*/ 457200 h 514350"/>
                <a:gd name="connsiteX36" fmla="*/ 950119 w 2745582"/>
                <a:gd name="connsiteY36" fmla="*/ 442913 h 514350"/>
                <a:gd name="connsiteX37" fmla="*/ 1090613 w 2745582"/>
                <a:gd name="connsiteY37" fmla="*/ 428625 h 514350"/>
                <a:gd name="connsiteX38" fmla="*/ 1359694 w 2745582"/>
                <a:gd name="connsiteY38" fmla="*/ 383382 h 514350"/>
                <a:gd name="connsiteX39" fmla="*/ 1574007 w 2745582"/>
                <a:gd name="connsiteY39" fmla="*/ 364332 h 514350"/>
                <a:gd name="connsiteX40" fmla="*/ 1802607 w 2745582"/>
                <a:gd name="connsiteY40" fmla="*/ 347663 h 514350"/>
                <a:gd name="connsiteX41" fmla="*/ 2024063 w 2745582"/>
                <a:gd name="connsiteY41" fmla="*/ 328613 h 514350"/>
                <a:gd name="connsiteX42" fmla="*/ 2216944 w 2745582"/>
                <a:gd name="connsiteY42" fmla="*/ 319088 h 514350"/>
                <a:gd name="connsiteX43" fmla="*/ 2397919 w 2745582"/>
                <a:gd name="connsiteY43" fmla="*/ 314325 h 514350"/>
                <a:gd name="connsiteX44" fmla="*/ 2452688 w 2745582"/>
                <a:gd name="connsiteY44" fmla="*/ 314325 h 514350"/>
                <a:gd name="connsiteX45" fmla="*/ 2547938 w 2745582"/>
                <a:gd name="connsiteY45" fmla="*/ 307182 h 514350"/>
                <a:gd name="connsiteX46" fmla="*/ 2612232 w 2745582"/>
                <a:gd name="connsiteY46" fmla="*/ 295275 h 514350"/>
                <a:gd name="connsiteX47" fmla="*/ 2667000 w 2745582"/>
                <a:gd name="connsiteY47" fmla="*/ 280988 h 514350"/>
                <a:gd name="connsiteX48" fmla="*/ 2709863 w 2745582"/>
                <a:gd name="connsiteY48" fmla="*/ 264319 h 514350"/>
                <a:gd name="connsiteX49" fmla="*/ 2731294 w 2745582"/>
                <a:gd name="connsiteY49" fmla="*/ 247650 h 514350"/>
                <a:gd name="connsiteX50" fmla="*/ 2743200 w 2745582"/>
                <a:gd name="connsiteY50" fmla="*/ 228600 h 514350"/>
                <a:gd name="connsiteX51" fmla="*/ 2745582 w 2745582"/>
                <a:gd name="connsiteY51" fmla="*/ 221457 h 514350"/>
                <a:gd name="connsiteX52" fmla="*/ 2745582 w 2745582"/>
                <a:gd name="connsiteY52" fmla="*/ 207169 h 514350"/>
                <a:gd name="connsiteX53" fmla="*/ 2743200 w 2745582"/>
                <a:gd name="connsiteY53" fmla="*/ 192882 h 514350"/>
                <a:gd name="connsiteX54" fmla="*/ 2733675 w 2745582"/>
                <a:gd name="connsiteY54" fmla="*/ 173832 h 514350"/>
                <a:gd name="connsiteX55" fmla="*/ 2717007 w 2745582"/>
                <a:gd name="connsiteY55" fmla="*/ 157163 h 514350"/>
                <a:gd name="connsiteX56" fmla="*/ 2674144 w 2745582"/>
                <a:gd name="connsiteY56" fmla="*/ 126207 h 514350"/>
                <a:gd name="connsiteX57" fmla="*/ 2636044 w 2745582"/>
                <a:gd name="connsiteY57" fmla="*/ 102394 h 514350"/>
                <a:gd name="connsiteX58" fmla="*/ 2569369 w 2745582"/>
                <a:gd name="connsiteY58" fmla="*/ 66675 h 514350"/>
                <a:gd name="connsiteX59" fmla="*/ 2514600 w 2745582"/>
                <a:gd name="connsiteY59" fmla="*/ 42863 h 514350"/>
                <a:gd name="connsiteX60" fmla="*/ 2459832 w 2745582"/>
                <a:gd name="connsiteY60" fmla="*/ 23813 h 514350"/>
                <a:gd name="connsiteX61" fmla="*/ 2395538 w 2745582"/>
                <a:gd name="connsiteY61" fmla="*/ 9525 h 514350"/>
                <a:gd name="connsiteX62" fmla="*/ 2345532 w 2745582"/>
                <a:gd name="connsiteY62" fmla="*/ 2382 h 514350"/>
                <a:gd name="connsiteX63" fmla="*/ 2324100 w 2745582"/>
                <a:gd name="connsiteY63" fmla="*/ 0 h 514350"/>
                <a:gd name="connsiteX64" fmla="*/ 2305050 w 2745582"/>
                <a:gd name="connsiteY64" fmla="*/ 9525 h 514350"/>
                <a:gd name="connsiteX65" fmla="*/ 2278857 w 2745582"/>
                <a:gd name="connsiteY65" fmla="*/ 30957 h 514350"/>
                <a:gd name="connsiteX66" fmla="*/ 2245519 w 2745582"/>
                <a:gd name="connsiteY66" fmla="*/ 54769 h 514350"/>
                <a:gd name="connsiteX67" fmla="*/ 2150269 w 2745582"/>
                <a:gd name="connsiteY67" fmla="*/ 95250 h 514350"/>
                <a:gd name="connsiteX68" fmla="*/ 2066925 w 2745582"/>
                <a:gd name="connsiteY68" fmla="*/ 107157 h 514350"/>
                <a:gd name="connsiteX69" fmla="*/ 1854994 w 2745582"/>
                <a:gd name="connsiteY69" fmla="*/ 1428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45582" h="514350">
                  <a:moveTo>
                    <a:pt x="1854994" y="142875"/>
                  </a:moveTo>
                  <a:lnTo>
                    <a:pt x="1666875" y="169069"/>
                  </a:lnTo>
                  <a:lnTo>
                    <a:pt x="1440657" y="200025"/>
                  </a:lnTo>
                  <a:lnTo>
                    <a:pt x="1243013" y="226219"/>
                  </a:lnTo>
                  <a:lnTo>
                    <a:pt x="1119188" y="245269"/>
                  </a:lnTo>
                  <a:lnTo>
                    <a:pt x="1012032" y="259557"/>
                  </a:lnTo>
                  <a:lnTo>
                    <a:pt x="921544" y="271463"/>
                  </a:lnTo>
                  <a:lnTo>
                    <a:pt x="788194" y="288132"/>
                  </a:lnTo>
                  <a:lnTo>
                    <a:pt x="697707" y="297657"/>
                  </a:lnTo>
                  <a:lnTo>
                    <a:pt x="609600" y="304800"/>
                  </a:lnTo>
                  <a:lnTo>
                    <a:pt x="526257" y="311944"/>
                  </a:lnTo>
                  <a:lnTo>
                    <a:pt x="464344" y="314325"/>
                  </a:lnTo>
                  <a:lnTo>
                    <a:pt x="376238" y="314325"/>
                  </a:lnTo>
                  <a:lnTo>
                    <a:pt x="333375" y="314325"/>
                  </a:lnTo>
                  <a:lnTo>
                    <a:pt x="288132" y="307182"/>
                  </a:lnTo>
                  <a:lnTo>
                    <a:pt x="207169" y="285750"/>
                  </a:lnTo>
                  <a:lnTo>
                    <a:pt x="138113" y="261938"/>
                  </a:lnTo>
                  <a:lnTo>
                    <a:pt x="73819" y="230982"/>
                  </a:lnTo>
                  <a:lnTo>
                    <a:pt x="26194" y="214313"/>
                  </a:lnTo>
                  <a:lnTo>
                    <a:pt x="16669" y="211932"/>
                  </a:lnTo>
                  <a:lnTo>
                    <a:pt x="7144" y="211932"/>
                  </a:lnTo>
                  <a:lnTo>
                    <a:pt x="0" y="216694"/>
                  </a:lnTo>
                  <a:lnTo>
                    <a:pt x="0" y="226219"/>
                  </a:lnTo>
                  <a:lnTo>
                    <a:pt x="4763" y="252413"/>
                  </a:lnTo>
                  <a:lnTo>
                    <a:pt x="19050" y="273844"/>
                  </a:lnTo>
                  <a:lnTo>
                    <a:pt x="47625" y="302419"/>
                  </a:lnTo>
                  <a:lnTo>
                    <a:pt x="111919" y="361950"/>
                  </a:lnTo>
                  <a:lnTo>
                    <a:pt x="171450" y="411957"/>
                  </a:lnTo>
                  <a:lnTo>
                    <a:pt x="226219" y="452438"/>
                  </a:lnTo>
                  <a:lnTo>
                    <a:pt x="292894" y="490538"/>
                  </a:lnTo>
                  <a:lnTo>
                    <a:pt x="350044" y="514350"/>
                  </a:lnTo>
                  <a:lnTo>
                    <a:pt x="373857" y="511969"/>
                  </a:lnTo>
                  <a:lnTo>
                    <a:pt x="459582" y="497682"/>
                  </a:lnTo>
                  <a:lnTo>
                    <a:pt x="540544" y="488157"/>
                  </a:lnTo>
                  <a:lnTo>
                    <a:pt x="659607" y="476250"/>
                  </a:lnTo>
                  <a:lnTo>
                    <a:pt x="823913" y="457200"/>
                  </a:lnTo>
                  <a:lnTo>
                    <a:pt x="950119" y="442913"/>
                  </a:lnTo>
                  <a:lnTo>
                    <a:pt x="1090613" y="428625"/>
                  </a:lnTo>
                  <a:lnTo>
                    <a:pt x="1359694" y="383382"/>
                  </a:lnTo>
                  <a:lnTo>
                    <a:pt x="1574007" y="364332"/>
                  </a:lnTo>
                  <a:lnTo>
                    <a:pt x="1802607" y="347663"/>
                  </a:lnTo>
                  <a:lnTo>
                    <a:pt x="2024063" y="328613"/>
                  </a:lnTo>
                  <a:lnTo>
                    <a:pt x="2216944" y="319088"/>
                  </a:lnTo>
                  <a:lnTo>
                    <a:pt x="2397919" y="314325"/>
                  </a:lnTo>
                  <a:lnTo>
                    <a:pt x="2452688" y="314325"/>
                  </a:lnTo>
                  <a:lnTo>
                    <a:pt x="2547938" y="307182"/>
                  </a:lnTo>
                  <a:lnTo>
                    <a:pt x="2612232" y="295275"/>
                  </a:lnTo>
                  <a:lnTo>
                    <a:pt x="2667000" y="280988"/>
                  </a:lnTo>
                  <a:lnTo>
                    <a:pt x="2709863" y="264319"/>
                  </a:lnTo>
                  <a:lnTo>
                    <a:pt x="2731294" y="247650"/>
                  </a:lnTo>
                  <a:lnTo>
                    <a:pt x="2743200" y="228600"/>
                  </a:lnTo>
                  <a:lnTo>
                    <a:pt x="2745582" y="221457"/>
                  </a:lnTo>
                  <a:lnTo>
                    <a:pt x="2745582" y="207169"/>
                  </a:lnTo>
                  <a:lnTo>
                    <a:pt x="2743200" y="192882"/>
                  </a:lnTo>
                  <a:lnTo>
                    <a:pt x="2733675" y="173832"/>
                  </a:lnTo>
                  <a:lnTo>
                    <a:pt x="2717007" y="157163"/>
                  </a:lnTo>
                  <a:lnTo>
                    <a:pt x="2674144" y="126207"/>
                  </a:lnTo>
                  <a:lnTo>
                    <a:pt x="2636044" y="102394"/>
                  </a:lnTo>
                  <a:lnTo>
                    <a:pt x="2569369" y="66675"/>
                  </a:lnTo>
                  <a:lnTo>
                    <a:pt x="2514600" y="42863"/>
                  </a:lnTo>
                  <a:lnTo>
                    <a:pt x="2459832" y="23813"/>
                  </a:lnTo>
                  <a:lnTo>
                    <a:pt x="2395538" y="9525"/>
                  </a:lnTo>
                  <a:lnTo>
                    <a:pt x="2345532" y="2382"/>
                  </a:lnTo>
                  <a:lnTo>
                    <a:pt x="2324100" y="0"/>
                  </a:lnTo>
                  <a:lnTo>
                    <a:pt x="2305050" y="9525"/>
                  </a:lnTo>
                  <a:lnTo>
                    <a:pt x="2278857" y="30957"/>
                  </a:lnTo>
                  <a:lnTo>
                    <a:pt x="2245519" y="54769"/>
                  </a:lnTo>
                  <a:lnTo>
                    <a:pt x="2150269" y="95250"/>
                  </a:lnTo>
                  <a:lnTo>
                    <a:pt x="2066925" y="107157"/>
                  </a:lnTo>
                  <a:lnTo>
                    <a:pt x="185499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48FC98D3-23C7-49CB-AE8A-6BC0077D0FC5}"/>
                </a:ext>
              </a:extLst>
            </p:cNvPr>
            <p:cNvSpPr/>
            <p:nvPr/>
          </p:nvSpPr>
          <p:spPr>
            <a:xfrm>
              <a:off x="4649788" y="4313238"/>
              <a:ext cx="473075" cy="1339850"/>
            </a:xfrm>
            <a:custGeom>
              <a:avLst/>
              <a:gdLst>
                <a:gd name="connsiteX0" fmla="*/ 204788 w 471488"/>
                <a:gd name="connsiteY0" fmla="*/ 888206 h 1340644"/>
                <a:gd name="connsiteX1" fmla="*/ 209550 w 471488"/>
                <a:gd name="connsiteY1" fmla="*/ 1340644 h 1340644"/>
                <a:gd name="connsiteX2" fmla="*/ 428625 w 471488"/>
                <a:gd name="connsiteY2" fmla="*/ 1323975 h 1340644"/>
                <a:gd name="connsiteX3" fmla="*/ 428625 w 471488"/>
                <a:gd name="connsiteY3" fmla="*/ 1126331 h 1340644"/>
                <a:gd name="connsiteX4" fmla="*/ 428625 w 471488"/>
                <a:gd name="connsiteY4" fmla="*/ 969169 h 1340644"/>
                <a:gd name="connsiteX5" fmla="*/ 428625 w 471488"/>
                <a:gd name="connsiteY5" fmla="*/ 700087 h 1340644"/>
                <a:gd name="connsiteX6" fmla="*/ 426244 w 471488"/>
                <a:gd name="connsiteY6" fmla="*/ 571500 h 1340644"/>
                <a:gd name="connsiteX7" fmla="*/ 438150 w 471488"/>
                <a:gd name="connsiteY7" fmla="*/ 454819 h 1340644"/>
                <a:gd name="connsiteX8" fmla="*/ 461963 w 471488"/>
                <a:gd name="connsiteY8" fmla="*/ 276225 h 1340644"/>
                <a:gd name="connsiteX9" fmla="*/ 471488 w 471488"/>
                <a:gd name="connsiteY9" fmla="*/ 219075 h 1340644"/>
                <a:gd name="connsiteX10" fmla="*/ 471488 w 471488"/>
                <a:gd name="connsiteY10" fmla="*/ 211931 h 1340644"/>
                <a:gd name="connsiteX11" fmla="*/ 466725 w 471488"/>
                <a:gd name="connsiteY11" fmla="*/ 200025 h 1340644"/>
                <a:gd name="connsiteX12" fmla="*/ 447675 w 471488"/>
                <a:gd name="connsiteY12" fmla="*/ 176212 h 1340644"/>
                <a:gd name="connsiteX13" fmla="*/ 395288 w 471488"/>
                <a:gd name="connsiteY13" fmla="*/ 135731 h 1340644"/>
                <a:gd name="connsiteX14" fmla="*/ 321469 w 471488"/>
                <a:gd name="connsiteY14" fmla="*/ 85725 h 1340644"/>
                <a:gd name="connsiteX15" fmla="*/ 207169 w 471488"/>
                <a:gd name="connsiteY15" fmla="*/ 0 h 1340644"/>
                <a:gd name="connsiteX16" fmla="*/ 0 w 471488"/>
                <a:gd name="connsiteY16" fmla="*/ 88106 h 1340644"/>
                <a:gd name="connsiteX17" fmla="*/ 78582 w 471488"/>
                <a:gd name="connsiteY17" fmla="*/ 97631 h 1340644"/>
                <a:gd name="connsiteX18" fmla="*/ 111919 w 471488"/>
                <a:gd name="connsiteY18" fmla="*/ 109537 h 1340644"/>
                <a:gd name="connsiteX19" fmla="*/ 133350 w 471488"/>
                <a:gd name="connsiteY19" fmla="*/ 123825 h 1340644"/>
                <a:gd name="connsiteX20" fmla="*/ 152400 w 471488"/>
                <a:gd name="connsiteY20" fmla="*/ 145256 h 1340644"/>
                <a:gd name="connsiteX21" fmla="*/ 166688 w 471488"/>
                <a:gd name="connsiteY21" fmla="*/ 173831 h 1340644"/>
                <a:gd name="connsiteX22" fmla="*/ 178594 w 471488"/>
                <a:gd name="connsiteY22" fmla="*/ 211931 h 1340644"/>
                <a:gd name="connsiteX23" fmla="*/ 188119 w 471488"/>
                <a:gd name="connsiteY23" fmla="*/ 261937 h 1340644"/>
                <a:gd name="connsiteX24" fmla="*/ 197644 w 471488"/>
                <a:gd name="connsiteY24" fmla="*/ 326231 h 1340644"/>
                <a:gd name="connsiteX25" fmla="*/ 204788 w 471488"/>
                <a:gd name="connsiteY25" fmla="*/ 507206 h 1340644"/>
                <a:gd name="connsiteX26" fmla="*/ 204788 w 471488"/>
                <a:gd name="connsiteY26" fmla="*/ 888206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1488" h="1340644">
                  <a:moveTo>
                    <a:pt x="204788" y="888206"/>
                  </a:moveTo>
                  <a:cubicBezTo>
                    <a:pt x="206375" y="1039019"/>
                    <a:pt x="207963" y="1189831"/>
                    <a:pt x="209550" y="1340644"/>
                  </a:cubicBezTo>
                  <a:lnTo>
                    <a:pt x="428625" y="1323975"/>
                  </a:lnTo>
                  <a:lnTo>
                    <a:pt x="428625" y="1126331"/>
                  </a:lnTo>
                  <a:lnTo>
                    <a:pt x="428625" y="969169"/>
                  </a:lnTo>
                  <a:lnTo>
                    <a:pt x="428625" y="700087"/>
                  </a:lnTo>
                  <a:cubicBezTo>
                    <a:pt x="427831" y="657225"/>
                    <a:pt x="427038" y="614362"/>
                    <a:pt x="426244" y="571500"/>
                  </a:cubicBezTo>
                  <a:lnTo>
                    <a:pt x="438150" y="454819"/>
                  </a:lnTo>
                  <a:lnTo>
                    <a:pt x="461963" y="276225"/>
                  </a:lnTo>
                  <a:lnTo>
                    <a:pt x="471488" y="219075"/>
                  </a:lnTo>
                  <a:lnTo>
                    <a:pt x="471488" y="211931"/>
                  </a:lnTo>
                  <a:lnTo>
                    <a:pt x="466725" y="200025"/>
                  </a:lnTo>
                  <a:lnTo>
                    <a:pt x="447675" y="176212"/>
                  </a:lnTo>
                  <a:lnTo>
                    <a:pt x="395288" y="135731"/>
                  </a:lnTo>
                  <a:lnTo>
                    <a:pt x="321469" y="85725"/>
                  </a:lnTo>
                  <a:lnTo>
                    <a:pt x="207169" y="0"/>
                  </a:lnTo>
                  <a:lnTo>
                    <a:pt x="0" y="88106"/>
                  </a:lnTo>
                  <a:lnTo>
                    <a:pt x="78582" y="97631"/>
                  </a:lnTo>
                  <a:lnTo>
                    <a:pt x="111919" y="109537"/>
                  </a:lnTo>
                  <a:lnTo>
                    <a:pt x="133350" y="123825"/>
                  </a:lnTo>
                  <a:lnTo>
                    <a:pt x="152400" y="145256"/>
                  </a:lnTo>
                  <a:lnTo>
                    <a:pt x="166688" y="173831"/>
                  </a:lnTo>
                  <a:lnTo>
                    <a:pt x="178594" y="211931"/>
                  </a:lnTo>
                  <a:lnTo>
                    <a:pt x="188119" y="261937"/>
                  </a:lnTo>
                  <a:lnTo>
                    <a:pt x="197644" y="326231"/>
                  </a:lnTo>
                  <a:lnTo>
                    <a:pt x="204788" y="507206"/>
                  </a:lnTo>
                  <a:lnTo>
                    <a:pt x="204788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8">
              <a:extLst>
                <a:ext uri="{FF2B5EF4-FFF2-40B4-BE49-F238E27FC236}">
                  <a16:creationId xmlns:a16="http://schemas.microsoft.com/office/drawing/2014/main" id="{98D1391E-55AA-4114-BD15-370B45F92954}"/>
                </a:ext>
              </a:extLst>
            </p:cNvPr>
            <p:cNvSpPr/>
            <p:nvPr/>
          </p:nvSpPr>
          <p:spPr>
            <a:xfrm>
              <a:off x="3505200" y="4724400"/>
              <a:ext cx="2824163" cy="487363"/>
            </a:xfrm>
            <a:custGeom>
              <a:avLst/>
              <a:gdLst>
                <a:gd name="connsiteX0" fmla="*/ 2071688 w 2824163"/>
                <a:gd name="connsiteY0" fmla="*/ 80963 h 488156"/>
                <a:gd name="connsiteX1" fmla="*/ 1897856 w 2824163"/>
                <a:gd name="connsiteY1" fmla="*/ 100013 h 488156"/>
                <a:gd name="connsiteX2" fmla="*/ 1719263 w 2824163"/>
                <a:gd name="connsiteY2" fmla="*/ 119063 h 488156"/>
                <a:gd name="connsiteX3" fmla="*/ 1554956 w 2824163"/>
                <a:gd name="connsiteY3" fmla="*/ 135731 h 488156"/>
                <a:gd name="connsiteX4" fmla="*/ 1297781 w 2824163"/>
                <a:gd name="connsiteY4" fmla="*/ 161925 h 488156"/>
                <a:gd name="connsiteX5" fmla="*/ 973931 w 2824163"/>
                <a:gd name="connsiteY5" fmla="*/ 197644 h 488156"/>
                <a:gd name="connsiteX6" fmla="*/ 731044 w 2824163"/>
                <a:gd name="connsiteY6" fmla="*/ 223838 h 488156"/>
                <a:gd name="connsiteX7" fmla="*/ 552450 w 2824163"/>
                <a:gd name="connsiteY7" fmla="*/ 245269 h 488156"/>
                <a:gd name="connsiteX8" fmla="*/ 357188 w 2824163"/>
                <a:gd name="connsiteY8" fmla="*/ 266700 h 488156"/>
                <a:gd name="connsiteX9" fmla="*/ 328613 w 2824163"/>
                <a:gd name="connsiteY9" fmla="*/ 266700 h 488156"/>
                <a:gd name="connsiteX10" fmla="*/ 283369 w 2824163"/>
                <a:gd name="connsiteY10" fmla="*/ 264319 h 488156"/>
                <a:gd name="connsiteX11" fmla="*/ 221456 w 2824163"/>
                <a:gd name="connsiteY11" fmla="*/ 252413 h 488156"/>
                <a:gd name="connsiteX12" fmla="*/ 159544 w 2824163"/>
                <a:gd name="connsiteY12" fmla="*/ 233363 h 488156"/>
                <a:gd name="connsiteX13" fmla="*/ 90488 w 2824163"/>
                <a:gd name="connsiteY13" fmla="*/ 204788 h 488156"/>
                <a:gd name="connsiteX14" fmla="*/ 50006 w 2824163"/>
                <a:gd name="connsiteY14" fmla="*/ 190500 h 488156"/>
                <a:gd name="connsiteX15" fmla="*/ 21431 w 2824163"/>
                <a:gd name="connsiteY15" fmla="*/ 183356 h 488156"/>
                <a:gd name="connsiteX16" fmla="*/ 7144 w 2824163"/>
                <a:gd name="connsiteY16" fmla="*/ 185738 h 488156"/>
                <a:gd name="connsiteX17" fmla="*/ 2381 w 2824163"/>
                <a:gd name="connsiteY17" fmla="*/ 192881 h 488156"/>
                <a:gd name="connsiteX18" fmla="*/ 0 w 2824163"/>
                <a:gd name="connsiteY18" fmla="*/ 200025 h 488156"/>
                <a:gd name="connsiteX19" fmla="*/ 0 w 2824163"/>
                <a:gd name="connsiteY19" fmla="*/ 214313 h 488156"/>
                <a:gd name="connsiteX20" fmla="*/ 7144 w 2824163"/>
                <a:gd name="connsiteY20" fmla="*/ 238125 h 488156"/>
                <a:gd name="connsiteX21" fmla="*/ 26194 w 2824163"/>
                <a:gd name="connsiteY21" fmla="*/ 259556 h 488156"/>
                <a:gd name="connsiteX22" fmla="*/ 80963 w 2824163"/>
                <a:gd name="connsiteY22" fmla="*/ 316706 h 488156"/>
                <a:gd name="connsiteX23" fmla="*/ 147638 w 2824163"/>
                <a:gd name="connsiteY23" fmla="*/ 376238 h 488156"/>
                <a:gd name="connsiteX24" fmla="*/ 185738 w 2824163"/>
                <a:gd name="connsiteY24" fmla="*/ 407194 h 488156"/>
                <a:gd name="connsiteX25" fmla="*/ 226219 w 2824163"/>
                <a:gd name="connsiteY25" fmla="*/ 433388 h 488156"/>
                <a:gd name="connsiteX26" fmla="*/ 271463 w 2824163"/>
                <a:gd name="connsiteY26" fmla="*/ 457200 h 488156"/>
                <a:gd name="connsiteX27" fmla="*/ 323850 w 2824163"/>
                <a:gd name="connsiteY27" fmla="*/ 478631 h 488156"/>
                <a:gd name="connsiteX28" fmla="*/ 364331 w 2824163"/>
                <a:gd name="connsiteY28" fmla="*/ 488156 h 488156"/>
                <a:gd name="connsiteX29" fmla="*/ 378619 w 2824163"/>
                <a:gd name="connsiteY29" fmla="*/ 488156 h 488156"/>
                <a:gd name="connsiteX30" fmla="*/ 452438 w 2824163"/>
                <a:gd name="connsiteY30" fmla="*/ 469106 h 488156"/>
                <a:gd name="connsiteX31" fmla="*/ 554831 w 2824163"/>
                <a:gd name="connsiteY31" fmla="*/ 447675 h 488156"/>
                <a:gd name="connsiteX32" fmla="*/ 657225 w 2824163"/>
                <a:gd name="connsiteY32" fmla="*/ 431006 h 488156"/>
                <a:gd name="connsiteX33" fmla="*/ 781050 w 2824163"/>
                <a:gd name="connsiteY33" fmla="*/ 411956 h 488156"/>
                <a:gd name="connsiteX34" fmla="*/ 978694 w 2824163"/>
                <a:gd name="connsiteY34" fmla="*/ 385763 h 488156"/>
                <a:gd name="connsiteX35" fmla="*/ 1150144 w 2824163"/>
                <a:gd name="connsiteY35" fmla="*/ 361950 h 488156"/>
                <a:gd name="connsiteX36" fmla="*/ 1285875 w 2824163"/>
                <a:gd name="connsiteY36" fmla="*/ 342900 h 488156"/>
                <a:gd name="connsiteX37" fmla="*/ 1385888 w 2824163"/>
                <a:gd name="connsiteY37" fmla="*/ 330994 h 488156"/>
                <a:gd name="connsiteX38" fmla="*/ 1569244 w 2824163"/>
                <a:gd name="connsiteY38" fmla="*/ 311944 h 488156"/>
                <a:gd name="connsiteX39" fmla="*/ 1769269 w 2824163"/>
                <a:gd name="connsiteY39" fmla="*/ 295275 h 488156"/>
                <a:gd name="connsiteX40" fmla="*/ 2026444 w 2824163"/>
                <a:gd name="connsiteY40" fmla="*/ 276225 h 488156"/>
                <a:gd name="connsiteX41" fmla="*/ 2152650 w 2824163"/>
                <a:gd name="connsiteY41" fmla="*/ 266700 h 488156"/>
                <a:gd name="connsiteX42" fmla="*/ 2262188 w 2824163"/>
                <a:gd name="connsiteY42" fmla="*/ 269081 h 488156"/>
                <a:gd name="connsiteX43" fmla="*/ 2388394 w 2824163"/>
                <a:gd name="connsiteY43" fmla="*/ 271463 h 488156"/>
                <a:gd name="connsiteX44" fmla="*/ 2538413 w 2824163"/>
                <a:gd name="connsiteY44" fmla="*/ 278606 h 488156"/>
                <a:gd name="connsiteX45" fmla="*/ 2724150 w 2824163"/>
                <a:gd name="connsiteY45" fmla="*/ 288131 h 488156"/>
                <a:gd name="connsiteX46" fmla="*/ 2745581 w 2824163"/>
                <a:gd name="connsiteY46" fmla="*/ 288131 h 488156"/>
                <a:gd name="connsiteX47" fmla="*/ 2771775 w 2824163"/>
                <a:gd name="connsiteY47" fmla="*/ 283369 h 488156"/>
                <a:gd name="connsiteX48" fmla="*/ 2797969 w 2824163"/>
                <a:gd name="connsiteY48" fmla="*/ 273844 h 488156"/>
                <a:gd name="connsiteX49" fmla="*/ 2817019 w 2824163"/>
                <a:gd name="connsiteY49" fmla="*/ 257175 h 488156"/>
                <a:gd name="connsiteX50" fmla="*/ 2824163 w 2824163"/>
                <a:gd name="connsiteY50" fmla="*/ 242888 h 488156"/>
                <a:gd name="connsiteX51" fmla="*/ 2824163 w 2824163"/>
                <a:gd name="connsiteY51" fmla="*/ 230981 h 488156"/>
                <a:gd name="connsiteX52" fmla="*/ 2821781 w 2824163"/>
                <a:gd name="connsiteY52" fmla="*/ 204788 h 488156"/>
                <a:gd name="connsiteX53" fmla="*/ 2807494 w 2824163"/>
                <a:gd name="connsiteY53" fmla="*/ 169069 h 488156"/>
                <a:gd name="connsiteX54" fmla="*/ 2788444 w 2824163"/>
                <a:gd name="connsiteY54" fmla="*/ 138113 h 488156"/>
                <a:gd name="connsiteX55" fmla="*/ 2771775 w 2824163"/>
                <a:gd name="connsiteY55" fmla="*/ 126206 h 488156"/>
                <a:gd name="connsiteX56" fmla="*/ 2717006 w 2824163"/>
                <a:gd name="connsiteY56" fmla="*/ 92869 h 488156"/>
                <a:gd name="connsiteX57" fmla="*/ 2633663 w 2824163"/>
                <a:gd name="connsiteY57" fmla="*/ 50006 h 488156"/>
                <a:gd name="connsiteX58" fmla="*/ 2550319 w 2824163"/>
                <a:gd name="connsiteY58" fmla="*/ 16669 h 488156"/>
                <a:gd name="connsiteX59" fmla="*/ 2509838 w 2824163"/>
                <a:gd name="connsiteY59" fmla="*/ 4763 h 488156"/>
                <a:gd name="connsiteX60" fmla="*/ 2493169 w 2824163"/>
                <a:gd name="connsiteY60" fmla="*/ 0 h 488156"/>
                <a:gd name="connsiteX61" fmla="*/ 2481263 w 2824163"/>
                <a:gd name="connsiteY61" fmla="*/ 2381 h 488156"/>
                <a:gd name="connsiteX62" fmla="*/ 2428875 w 2824163"/>
                <a:gd name="connsiteY62" fmla="*/ 23813 h 488156"/>
                <a:gd name="connsiteX63" fmla="*/ 2331244 w 2824163"/>
                <a:gd name="connsiteY63" fmla="*/ 50006 h 488156"/>
                <a:gd name="connsiteX64" fmla="*/ 2193131 w 2824163"/>
                <a:gd name="connsiteY64" fmla="*/ 69056 h 488156"/>
                <a:gd name="connsiteX65" fmla="*/ 2071688 w 2824163"/>
                <a:gd name="connsiteY65" fmla="*/ 80963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24163" h="488156">
                  <a:moveTo>
                    <a:pt x="2071688" y="80963"/>
                  </a:moveTo>
                  <a:lnTo>
                    <a:pt x="1897856" y="100013"/>
                  </a:lnTo>
                  <a:lnTo>
                    <a:pt x="1719263" y="119063"/>
                  </a:lnTo>
                  <a:lnTo>
                    <a:pt x="1554956" y="135731"/>
                  </a:lnTo>
                  <a:lnTo>
                    <a:pt x="1297781" y="161925"/>
                  </a:lnTo>
                  <a:lnTo>
                    <a:pt x="973931" y="197644"/>
                  </a:lnTo>
                  <a:lnTo>
                    <a:pt x="731044" y="223838"/>
                  </a:lnTo>
                  <a:lnTo>
                    <a:pt x="552450" y="245269"/>
                  </a:lnTo>
                  <a:lnTo>
                    <a:pt x="357188" y="266700"/>
                  </a:lnTo>
                  <a:lnTo>
                    <a:pt x="328613" y="266700"/>
                  </a:lnTo>
                  <a:lnTo>
                    <a:pt x="283369" y="264319"/>
                  </a:lnTo>
                  <a:lnTo>
                    <a:pt x="221456" y="252413"/>
                  </a:lnTo>
                  <a:lnTo>
                    <a:pt x="159544" y="233363"/>
                  </a:lnTo>
                  <a:lnTo>
                    <a:pt x="90488" y="204788"/>
                  </a:lnTo>
                  <a:lnTo>
                    <a:pt x="50006" y="190500"/>
                  </a:lnTo>
                  <a:lnTo>
                    <a:pt x="21431" y="183356"/>
                  </a:lnTo>
                  <a:lnTo>
                    <a:pt x="7144" y="18573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4" y="238125"/>
                  </a:lnTo>
                  <a:lnTo>
                    <a:pt x="26194" y="259556"/>
                  </a:lnTo>
                  <a:lnTo>
                    <a:pt x="80963" y="316706"/>
                  </a:lnTo>
                  <a:lnTo>
                    <a:pt x="147638" y="376238"/>
                  </a:lnTo>
                  <a:lnTo>
                    <a:pt x="185738" y="407194"/>
                  </a:lnTo>
                  <a:lnTo>
                    <a:pt x="226219" y="433388"/>
                  </a:lnTo>
                  <a:lnTo>
                    <a:pt x="271463" y="457200"/>
                  </a:lnTo>
                  <a:lnTo>
                    <a:pt x="323850" y="478631"/>
                  </a:lnTo>
                  <a:lnTo>
                    <a:pt x="364331" y="488156"/>
                  </a:lnTo>
                  <a:lnTo>
                    <a:pt x="378619" y="488156"/>
                  </a:lnTo>
                  <a:lnTo>
                    <a:pt x="452438" y="469106"/>
                  </a:lnTo>
                  <a:lnTo>
                    <a:pt x="554831" y="447675"/>
                  </a:lnTo>
                  <a:lnTo>
                    <a:pt x="657225" y="431006"/>
                  </a:lnTo>
                  <a:lnTo>
                    <a:pt x="781050" y="411956"/>
                  </a:lnTo>
                  <a:lnTo>
                    <a:pt x="978694" y="385763"/>
                  </a:lnTo>
                  <a:lnTo>
                    <a:pt x="1150144" y="361950"/>
                  </a:lnTo>
                  <a:lnTo>
                    <a:pt x="1285875" y="342900"/>
                  </a:lnTo>
                  <a:lnTo>
                    <a:pt x="1385888" y="330994"/>
                  </a:lnTo>
                  <a:lnTo>
                    <a:pt x="1569244" y="311944"/>
                  </a:lnTo>
                  <a:lnTo>
                    <a:pt x="1769269" y="295275"/>
                  </a:lnTo>
                  <a:lnTo>
                    <a:pt x="2026444" y="276225"/>
                  </a:lnTo>
                  <a:lnTo>
                    <a:pt x="2152650" y="266700"/>
                  </a:lnTo>
                  <a:lnTo>
                    <a:pt x="2262188" y="269081"/>
                  </a:lnTo>
                  <a:lnTo>
                    <a:pt x="2388394" y="271463"/>
                  </a:lnTo>
                  <a:lnTo>
                    <a:pt x="2538413" y="278606"/>
                  </a:lnTo>
                  <a:lnTo>
                    <a:pt x="2724150" y="288131"/>
                  </a:lnTo>
                  <a:lnTo>
                    <a:pt x="2745581" y="288131"/>
                  </a:lnTo>
                  <a:lnTo>
                    <a:pt x="2771775" y="283369"/>
                  </a:lnTo>
                  <a:lnTo>
                    <a:pt x="2797969" y="273844"/>
                  </a:lnTo>
                  <a:lnTo>
                    <a:pt x="2817019" y="257175"/>
                  </a:lnTo>
                  <a:lnTo>
                    <a:pt x="2824163" y="242888"/>
                  </a:lnTo>
                  <a:lnTo>
                    <a:pt x="2824163" y="230981"/>
                  </a:lnTo>
                  <a:lnTo>
                    <a:pt x="2821781" y="204788"/>
                  </a:lnTo>
                  <a:lnTo>
                    <a:pt x="2807494" y="169069"/>
                  </a:lnTo>
                  <a:lnTo>
                    <a:pt x="2788444" y="138113"/>
                  </a:lnTo>
                  <a:lnTo>
                    <a:pt x="2771775" y="126206"/>
                  </a:lnTo>
                  <a:lnTo>
                    <a:pt x="2717006" y="92869"/>
                  </a:lnTo>
                  <a:lnTo>
                    <a:pt x="2633663" y="50006"/>
                  </a:lnTo>
                  <a:lnTo>
                    <a:pt x="2550319" y="16669"/>
                  </a:lnTo>
                  <a:lnTo>
                    <a:pt x="2509838" y="4763"/>
                  </a:lnTo>
                  <a:lnTo>
                    <a:pt x="2493169" y="0"/>
                  </a:lnTo>
                  <a:lnTo>
                    <a:pt x="2481263" y="2381"/>
                  </a:lnTo>
                  <a:lnTo>
                    <a:pt x="2428875" y="23813"/>
                  </a:lnTo>
                  <a:lnTo>
                    <a:pt x="2331244" y="50006"/>
                  </a:lnTo>
                  <a:lnTo>
                    <a:pt x="2193131" y="69056"/>
                  </a:lnTo>
                  <a:lnTo>
                    <a:pt x="207168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9">
              <a:extLst>
                <a:ext uri="{FF2B5EF4-FFF2-40B4-BE49-F238E27FC236}">
                  <a16:creationId xmlns:a16="http://schemas.microsoft.com/office/drawing/2014/main" id="{55820EBE-D684-4E28-919E-0408A0ED859B}"/>
                </a:ext>
              </a:extLst>
            </p:cNvPr>
            <p:cNvSpPr/>
            <p:nvPr/>
          </p:nvSpPr>
          <p:spPr>
            <a:xfrm>
              <a:off x="3000375" y="5410200"/>
              <a:ext cx="4032250" cy="563563"/>
            </a:xfrm>
            <a:custGeom>
              <a:avLst/>
              <a:gdLst>
                <a:gd name="connsiteX0" fmla="*/ 2792538 w 4032570"/>
                <a:gd name="connsiteY0" fmla="*/ 85520 h 562455"/>
                <a:gd name="connsiteX1" fmla="*/ 2598475 w 4032570"/>
                <a:gd name="connsiteY1" fmla="*/ 95387 h 562455"/>
                <a:gd name="connsiteX2" fmla="*/ 2325471 w 4032570"/>
                <a:gd name="connsiteY2" fmla="*/ 108544 h 562455"/>
                <a:gd name="connsiteX3" fmla="*/ 2052466 w 4032570"/>
                <a:gd name="connsiteY3" fmla="*/ 118412 h 562455"/>
                <a:gd name="connsiteX4" fmla="*/ 1769595 w 4032570"/>
                <a:gd name="connsiteY4" fmla="*/ 151304 h 562455"/>
                <a:gd name="connsiteX5" fmla="*/ 1332130 w 4032570"/>
                <a:gd name="connsiteY5" fmla="*/ 194064 h 562455"/>
                <a:gd name="connsiteX6" fmla="*/ 1055836 w 4032570"/>
                <a:gd name="connsiteY6" fmla="*/ 223666 h 562455"/>
                <a:gd name="connsiteX7" fmla="*/ 851905 w 4032570"/>
                <a:gd name="connsiteY7" fmla="*/ 246691 h 562455"/>
                <a:gd name="connsiteX8" fmla="*/ 667710 w 4032570"/>
                <a:gd name="connsiteY8" fmla="*/ 269715 h 562455"/>
                <a:gd name="connsiteX9" fmla="*/ 592058 w 4032570"/>
                <a:gd name="connsiteY9" fmla="*/ 273005 h 562455"/>
                <a:gd name="connsiteX10" fmla="*/ 463779 w 4032570"/>
                <a:gd name="connsiteY10" fmla="*/ 273005 h 562455"/>
                <a:gd name="connsiteX11" fmla="*/ 322343 w 4032570"/>
                <a:gd name="connsiteY11" fmla="*/ 269715 h 562455"/>
                <a:gd name="connsiteX12" fmla="*/ 236823 w 4032570"/>
                <a:gd name="connsiteY12" fmla="*/ 263137 h 562455"/>
                <a:gd name="connsiteX13" fmla="*/ 174328 w 4032570"/>
                <a:gd name="connsiteY13" fmla="*/ 253269 h 562455"/>
                <a:gd name="connsiteX14" fmla="*/ 124990 w 4032570"/>
                <a:gd name="connsiteY14" fmla="*/ 236823 h 562455"/>
                <a:gd name="connsiteX15" fmla="*/ 92098 w 4032570"/>
                <a:gd name="connsiteY15" fmla="*/ 220377 h 562455"/>
                <a:gd name="connsiteX16" fmla="*/ 72363 w 4032570"/>
                <a:gd name="connsiteY16" fmla="*/ 210510 h 562455"/>
                <a:gd name="connsiteX17" fmla="*/ 39471 w 4032570"/>
                <a:gd name="connsiteY17" fmla="*/ 203931 h 562455"/>
                <a:gd name="connsiteX18" fmla="*/ 26314 w 4032570"/>
                <a:gd name="connsiteY18" fmla="*/ 203931 h 562455"/>
                <a:gd name="connsiteX19" fmla="*/ 9868 w 4032570"/>
                <a:gd name="connsiteY19" fmla="*/ 210510 h 562455"/>
                <a:gd name="connsiteX20" fmla="*/ 3289 w 4032570"/>
                <a:gd name="connsiteY20" fmla="*/ 223666 h 562455"/>
                <a:gd name="connsiteX21" fmla="*/ 0 w 4032570"/>
                <a:gd name="connsiteY21" fmla="*/ 240112 h 562455"/>
                <a:gd name="connsiteX22" fmla="*/ 6579 w 4032570"/>
                <a:gd name="connsiteY22" fmla="*/ 269715 h 562455"/>
                <a:gd name="connsiteX23" fmla="*/ 29603 w 4032570"/>
                <a:gd name="connsiteY23" fmla="*/ 296029 h 562455"/>
                <a:gd name="connsiteX24" fmla="*/ 82230 w 4032570"/>
                <a:gd name="connsiteY24" fmla="*/ 348656 h 562455"/>
                <a:gd name="connsiteX25" fmla="*/ 161171 w 4032570"/>
                <a:gd name="connsiteY25" fmla="*/ 417730 h 562455"/>
                <a:gd name="connsiteX26" fmla="*/ 213799 w 4032570"/>
                <a:gd name="connsiteY26" fmla="*/ 457200 h 562455"/>
                <a:gd name="connsiteX27" fmla="*/ 259848 w 4032570"/>
                <a:gd name="connsiteY27" fmla="*/ 490092 h 562455"/>
                <a:gd name="connsiteX28" fmla="*/ 319054 w 4032570"/>
                <a:gd name="connsiteY28" fmla="*/ 522984 h 562455"/>
                <a:gd name="connsiteX29" fmla="*/ 368392 w 4032570"/>
                <a:gd name="connsiteY29" fmla="*/ 549298 h 562455"/>
                <a:gd name="connsiteX30" fmla="*/ 404573 w 4032570"/>
                <a:gd name="connsiteY30" fmla="*/ 559166 h 562455"/>
                <a:gd name="connsiteX31" fmla="*/ 460489 w 4032570"/>
                <a:gd name="connsiteY31" fmla="*/ 562455 h 562455"/>
                <a:gd name="connsiteX32" fmla="*/ 503249 w 4032570"/>
                <a:gd name="connsiteY32" fmla="*/ 549298 h 562455"/>
                <a:gd name="connsiteX33" fmla="*/ 611793 w 4032570"/>
                <a:gd name="connsiteY33" fmla="*/ 519695 h 562455"/>
                <a:gd name="connsiteX34" fmla="*/ 700602 w 4032570"/>
                <a:gd name="connsiteY34" fmla="*/ 499960 h 562455"/>
                <a:gd name="connsiteX35" fmla="*/ 871641 w 4032570"/>
                <a:gd name="connsiteY35" fmla="*/ 467068 h 562455"/>
                <a:gd name="connsiteX36" fmla="*/ 1013077 w 4032570"/>
                <a:gd name="connsiteY36" fmla="*/ 444043 h 562455"/>
                <a:gd name="connsiteX37" fmla="*/ 1180826 w 4032570"/>
                <a:gd name="connsiteY37" fmla="*/ 421019 h 562455"/>
                <a:gd name="connsiteX38" fmla="*/ 1338708 w 4032570"/>
                <a:gd name="connsiteY38" fmla="*/ 401284 h 562455"/>
                <a:gd name="connsiteX39" fmla="*/ 1549218 w 4032570"/>
                <a:gd name="connsiteY39" fmla="*/ 378259 h 562455"/>
                <a:gd name="connsiteX40" fmla="*/ 1776173 w 4032570"/>
                <a:gd name="connsiteY40" fmla="*/ 358524 h 562455"/>
                <a:gd name="connsiteX41" fmla="*/ 1986682 w 4032570"/>
                <a:gd name="connsiteY41" fmla="*/ 342078 h 562455"/>
                <a:gd name="connsiteX42" fmla="*/ 2203770 w 4032570"/>
                <a:gd name="connsiteY42" fmla="*/ 328921 h 562455"/>
                <a:gd name="connsiteX43" fmla="*/ 2355074 w 4032570"/>
                <a:gd name="connsiteY43" fmla="*/ 319053 h 562455"/>
                <a:gd name="connsiteX44" fmla="*/ 2506377 w 4032570"/>
                <a:gd name="connsiteY44" fmla="*/ 309186 h 562455"/>
                <a:gd name="connsiteX45" fmla="*/ 2667548 w 4032570"/>
                <a:gd name="connsiteY45" fmla="*/ 302607 h 562455"/>
                <a:gd name="connsiteX46" fmla="*/ 2848455 w 4032570"/>
                <a:gd name="connsiteY46" fmla="*/ 296029 h 562455"/>
                <a:gd name="connsiteX47" fmla="*/ 3003048 w 4032570"/>
                <a:gd name="connsiteY47" fmla="*/ 292740 h 562455"/>
                <a:gd name="connsiteX48" fmla="*/ 3108302 w 4032570"/>
                <a:gd name="connsiteY48" fmla="*/ 292740 h 562455"/>
                <a:gd name="connsiteX49" fmla="*/ 3262895 w 4032570"/>
                <a:gd name="connsiteY49" fmla="*/ 289451 h 562455"/>
                <a:gd name="connsiteX50" fmla="*/ 3387885 w 4032570"/>
                <a:gd name="connsiteY50" fmla="*/ 292740 h 562455"/>
                <a:gd name="connsiteX51" fmla="*/ 3479983 w 4032570"/>
                <a:gd name="connsiteY51" fmla="*/ 296029 h 562455"/>
                <a:gd name="connsiteX52" fmla="*/ 3585238 w 4032570"/>
                <a:gd name="connsiteY52" fmla="*/ 305897 h 562455"/>
                <a:gd name="connsiteX53" fmla="*/ 3706938 w 4032570"/>
                <a:gd name="connsiteY53" fmla="*/ 315764 h 562455"/>
                <a:gd name="connsiteX54" fmla="*/ 3812193 w 4032570"/>
                <a:gd name="connsiteY54" fmla="*/ 315764 h 562455"/>
                <a:gd name="connsiteX55" fmla="*/ 3904291 w 4032570"/>
                <a:gd name="connsiteY55" fmla="*/ 319053 h 562455"/>
                <a:gd name="connsiteX56" fmla="*/ 3966786 w 4032570"/>
                <a:gd name="connsiteY56" fmla="*/ 309186 h 562455"/>
                <a:gd name="connsiteX57" fmla="*/ 3999678 w 4032570"/>
                <a:gd name="connsiteY57" fmla="*/ 296029 h 562455"/>
                <a:gd name="connsiteX58" fmla="*/ 4019413 w 4032570"/>
                <a:gd name="connsiteY58" fmla="*/ 279583 h 562455"/>
                <a:gd name="connsiteX59" fmla="*/ 4025992 w 4032570"/>
                <a:gd name="connsiteY59" fmla="*/ 266426 h 562455"/>
                <a:gd name="connsiteX60" fmla="*/ 4032570 w 4032570"/>
                <a:gd name="connsiteY60" fmla="*/ 246691 h 562455"/>
                <a:gd name="connsiteX61" fmla="*/ 4032570 w 4032570"/>
                <a:gd name="connsiteY61" fmla="*/ 223666 h 562455"/>
                <a:gd name="connsiteX62" fmla="*/ 4025992 w 4032570"/>
                <a:gd name="connsiteY62" fmla="*/ 203931 h 562455"/>
                <a:gd name="connsiteX63" fmla="*/ 4012835 w 4032570"/>
                <a:gd name="connsiteY63" fmla="*/ 184196 h 562455"/>
                <a:gd name="connsiteX64" fmla="*/ 3986521 w 4032570"/>
                <a:gd name="connsiteY64" fmla="*/ 161171 h 562455"/>
                <a:gd name="connsiteX65" fmla="*/ 3947051 w 4032570"/>
                <a:gd name="connsiteY65" fmla="*/ 134858 h 562455"/>
                <a:gd name="connsiteX66" fmla="*/ 3861531 w 4032570"/>
                <a:gd name="connsiteY66" fmla="*/ 92098 h 562455"/>
                <a:gd name="connsiteX67" fmla="*/ 3795747 w 4032570"/>
                <a:gd name="connsiteY67" fmla="*/ 65784 h 562455"/>
                <a:gd name="connsiteX68" fmla="*/ 3703649 w 4032570"/>
                <a:gd name="connsiteY68" fmla="*/ 32892 h 562455"/>
                <a:gd name="connsiteX69" fmla="*/ 3624708 w 4032570"/>
                <a:gd name="connsiteY69" fmla="*/ 9868 h 562455"/>
                <a:gd name="connsiteX70" fmla="*/ 3568792 w 4032570"/>
                <a:gd name="connsiteY70" fmla="*/ 0 h 562455"/>
                <a:gd name="connsiteX71" fmla="*/ 3539189 w 4032570"/>
                <a:gd name="connsiteY71" fmla="*/ 0 h 562455"/>
                <a:gd name="connsiteX72" fmla="*/ 3506297 w 4032570"/>
                <a:gd name="connsiteY72" fmla="*/ 16446 h 562455"/>
                <a:gd name="connsiteX73" fmla="*/ 3427356 w 4032570"/>
                <a:gd name="connsiteY73" fmla="*/ 36181 h 562455"/>
                <a:gd name="connsiteX74" fmla="*/ 3312233 w 4032570"/>
                <a:gd name="connsiteY74" fmla="*/ 52628 h 562455"/>
                <a:gd name="connsiteX75" fmla="*/ 3213557 w 4032570"/>
                <a:gd name="connsiteY75" fmla="*/ 59206 h 562455"/>
                <a:gd name="connsiteX76" fmla="*/ 3035940 w 4032570"/>
                <a:gd name="connsiteY76" fmla="*/ 72363 h 562455"/>
                <a:gd name="connsiteX77" fmla="*/ 2792538 w 4032570"/>
                <a:gd name="connsiteY77" fmla="*/ 85520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032570" h="562455">
                  <a:moveTo>
                    <a:pt x="2792538" y="85520"/>
                  </a:moveTo>
                  <a:lnTo>
                    <a:pt x="2598475" y="95387"/>
                  </a:lnTo>
                  <a:lnTo>
                    <a:pt x="2325471" y="108544"/>
                  </a:lnTo>
                  <a:lnTo>
                    <a:pt x="2052466" y="118412"/>
                  </a:lnTo>
                  <a:lnTo>
                    <a:pt x="1769595" y="151304"/>
                  </a:lnTo>
                  <a:lnTo>
                    <a:pt x="1332130" y="194064"/>
                  </a:lnTo>
                  <a:lnTo>
                    <a:pt x="1055836" y="223666"/>
                  </a:lnTo>
                  <a:lnTo>
                    <a:pt x="851905" y="246691"/>
                  </a:lnTo>
                  <a:lnTo>
                    <a:pt x="667710" y="269715"/>
                  </a:lnTo>
                  <a:lnTo>
                    <a:pt x="592058" y="273005"/>
                  </a:lnTo>
                  <a:lnTo>
                    <a:pt x="463779" y="273005"/>
                  </a:lnTo>
                  <a:lnTo>
                    <a:pt x="322343" y="269715"/>
                  </a:lnTo>
                  <a:lnTo>
                    <a:pt x="236823" y="263137"/>
                  </a:lnTo>
                  <a:lnTo>
                    <a:pt x="174328" y="253269"/>
                  </a:lnTo>
                  <a:lnTo>
                    <a:pt x="124990" y="236823"/>
                  </a:lnTo>
                  <a:lnTo>
                    <a:pt x="92098" y="220377"/>
                  </a:lnTo>
                  <a:lnTo>
                    <a:pt x="72363" y="210510"/>
                  </a:lnTo>
                  <a:lnTo>
                    <a:pt x="39471" y="203931"/>
                  </a:lnTo>
                  <a:lnTo>
                    <a:pt x="26314" y="203931"/>
                  </a:lnTo>
                  <a:lnTo>
                    <a:pt x="9868" y="210510"/>
                  </a:lnTo>
                  <a:lnTo>
                    <a:pt x="3289" y="223666"/>
                  </a:lnTo>
                  <a:lnTo>
                    <a:pt x="0" y="240112"/>
                  </a:lnTo>
                  <a:lnTo>
                    <a:pt x="6579" y="269715"/>
                  </a:lnTo>
                  <a:lnTo>
                    <a:pt x="29603" y="296029"/>
                  </a:lnTo>
                  <a:lnTo>
                    <a:pt x="82230" y="348656"/>
                  </a:lnTo>
                  <a:lnTo>
                    <a:pt x="161171" y="417730"/>
                  </a:lnTo>
                  <a:lnTo>
                    <a:pt x="213799" y="457200"/>
                  </a:lnTo>
                  <a:lnTo>
                    <a:pt x="259848" y="490092"/>
                  </a:lnTo>
                  <a:lnTo>
                    <a:pt x="319054" y="522984"/>
                  </a:lnTo>
                  <a:lnTo>
                    <a:pt x="368392" y="549298"/>
                  </a:lnTo>
                  <a:lnTo>
                    <a:pt x="404573" y="559166"/>
                  </a:lnTo>
                  <a:lnTo>
                    <a:pt x="460489" y="562455"/>
                  </a:lnTo>
                  <a:lnTo>
                    <a:pt x="503249" y="549298"/>
                  </a:lnTo>
                  <a:lnTo>
                    <a:pt x="611793" y="519695"/>
                  </a:lnTo>
                  <a:lnTo>
                    <a:pt x="700602" y="499960"/>
                  </a:lnTo>
                  <a:lnTo>
                    <a:pt x="871641" y="467068"/>
                  </a:lnTo>
                  <a:lnTo>
                    <a:pt x="1013077" y="444043"/>
                  </a:lnTo>
                  <a:lnTo>
                    <a:pt x="1180826" y="421019"/>
                  </a:lnTo>
                  <a:lnTo>
                    <a:pt x="1338708" y="401284"/>
                  </a:lnTo>
                  <a:lnTo>
                    <a:pt x="1549218" y="378259"/>
                  </a:lnTo>
                  <a:lnTo>
                    <a:pt x="1776173" y="358524"/>
                  </a:lnTo>
                  <a:lnTo>
                    <a:pt x="1986682" y="342078"/>
                  </a:lnTo>
                  <a:lnTo>
                    <a:pt x="2203770" y="328921"/>
                  </a:lnTo>
                  <a:lnTo>
                    <a:pt x="2355074" y="319053"/>
                  </a:lnTo>
                  <a:lnTo>
                    <a:pt x="2506377" y="309186"/>
                  </a:lnTo>
                  <a:lnTo>
                    <a:pt x="2667548" y="302607"/>
                  </a:lnTo>
                  <a:lnTo>
                    <a:pt x="2848455" y="296029"/>
                  </a:lnTo>
                  <a:lnTo>
                    <a:pt x="3003048" y="292740"/>
                  </a:lnTo>
                  <a:lnTo>
                    <a:pt x="3108302" y="292740"/>
                  </a:lnTo>
                  <a:lnTo>
                    <a:pt x="3262895" y="289451"/>
                  </a:lnTo>
                  <a:lnTo>
                    <a:pt x="3387885" y="292740"/>
                  </a:lnTo>
                  <a:lnTo>
                    <a:pt x="3479983" y="296029"/>
                  </a:lnTo>
                  <a:lnTo>
                    <a:pt x="3585238" y="305897"/>
                  </a:lnTo>
                  <a:lnTo>
                    <a:pt x="3706938" y="315764"/>
                  </a:lnTo>
                  <a:lnTo>
                    <a:pt x="3812193" y="315764"/>
                  </a:lnTo>
                  <a:lnTo>
                    <a:pt x="3904291" y="319053"/>
                  </a:lnTo>
                  <a:lnTo>
                    <a:pt x="3966786" y="309186"/>
                  </a:lnTo>
                  <a:lnTo>
                    <a:pt x="3999678" y="296029"/>
                  </a:lnTo>
                  <a:lnTo>
                    <a:pt x="4019413" y="279583"/>
                  </a:lnTo>
                  <a:lnTo>
                    <a:pt x="4025992" y="266426"/>
                  </a:lnTo>
                  <a:lnTo>
                    <a:pt x="4032570" y="246691"/>
                  </a:lnTo>
                  <a:lnTo>
                    <a:pt x="4032570" y="223666"/>
                  </a:lnTo>
                  <a:lnTo>
                    <a:pt x="4025992" y="203931"/>
                  </a:lnTo>
                  <a:lnTo>
                    <a:pt x="4012835" y="184196"/>
                  </a:lnTo>
                  <a:lnTo>
                    <a:pt x="3986521" y="161171"/>
                  </a:lnTo>
                  <a:lnTo>
                    <a:pt x="3947051" y="134858"/>
                  </a:lnTo>
                  <a:lnTo>
                    <a:pt x="3861531" y="92098"/>
                  </a:lnTo>
                  <a:lnTo>
                    <a:pt x="3795747" y="65784"/>
                  </a:lnTo>
                  <a:lnTo>
                    <a:pt x="3703649" y="32892"/>
                  </a:lnTo>
                  <a:lnTo>
                    <a:pt x="3624708" y="9868"/>
                  </a:lnTo>
                  <a:lnTo>
                    <a:pt x="3568792" y="0"/>
                  </a:lnTo>
                  <a:lnTo>
                    <a:pt x="3539189" y="0"/>
                  </a:lnTo>
                  <a:lnTo>
                    <a:pt x="3506297" y="16446"/>
                  </a:lnTo>
                  <a:lnTo>
                    <a:pt x="3427356" y="36181"/>
                  </a:lnTo>
                  <a:lnTo>
                    <a:pt x="3312233" y="52628"/>
                  </a:lnTo>
                  <a:lnTo>
                    <a:pt x="3213557" y="59206"/>
                  </a:lnTo>
                  <a:lnTo>
                    <a:pt x="3035940" y="72363"/>
                  </a:lnTo>
                  <a:lnTo>
                    <a:pt x="2792538" y="855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6994" name="グループ化 1">
            <a:extLst>
              <a:ext uri="{FF2B5EF4-FFF2-40B4-BE49-F238E27FC236}">
                <a16:creationId xmlns:a16="http://schemas.microsoft.com/office/drawing/2014/main" id="{FD123698-5AAA-4AA8-95F8-134D3E4C944B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600200"/>
            <a:ext cx="4533900" cy="4373563"/>
            <a:chOff x="2566988" y="1600200"/>
            <a:chExt cx="4533900" cy="4373563"/>
          </a:xfrm>
        </p:grpSpPr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7CD58DF5-7664-40F1-8204-5B16F36BBEE0}"/>
                </a:ext>
              </a:extLst>
            </p:cNvPr>
            <p:cNvSpPr/>
            <p:nvPr/>
          </p:nvSpPr>
          <p:spPr>
            <a:xfrm>
              <a:off x="2662238" y="1600200"/>
              <a:ext cx="2359025" cy="512763"/>
            </a:xfrm>
            <a:custGeom>
              <a:avLst/>
              <a:gdLst>
                <a:gd name="connsiteX0" fmla="*/ 1697831 w 2359818"/>
                <a:gd name="connsiteY0" fmla="*/ 104775 h 511969"/>
                <a:gd name="connsiteX1" fmla="*/ 1443037 w 2359818"/>
                <a:gd name="connsiteY1" fmla="*/ 152400 h 511969"/>
                <a:gd name="connsiteX2" fmla="*/ 1171575 w 2359818"/>
                <a:gd name="connsiteY2" fmla="*/ 202406 h 511969"/>
                <a:gd name="connsiteX3" fmla="*/ 947737 w 2359818"/>
                <a:gd name="connsiteY3" fmla="*/ 245269 h 511969"/>
                <a:gd name="connsiteX4" fmla="*/ 738187 w 2359818"/>
                <a:gd name="connsiteY4" fmla="*/ 285750 h 511969"/>
                <a:gd name="connsiteX5" fmla="*/ 616743 w 2359818"/>
                <a:gd name="connsiteY5" fmla="*/ 309563 h 511969"/>
                <a:gd name="connsiteX6" fmla="*/ 581025 w 2359818"/>
                <a:gd name="connsiteY6" fmla="*/ 311944 h 511969"/>
                <a:gd name="connsiteX7" fmla="*/ 471487 w 2359818"/>
                <a:gd name="connsiteY7" fmla="*/ 309563 h 511969"/>
                <a:gd name="connsiteX8" fmla="*/ 364331 w 2359818"/>
                <a:gd name="connsiteY8" fmla="*/ 311944 h 511969"/>
                <a:gd name="connsiteX9" fmla="*/ 333375 w 2359818"/>
                <a:gd name="connsiteY9" fmla="*/ 309563 h 511969"/>
                <a:gd name="connsiteX10" fmla="*/ 292893 w 2359818"/>
                <a:gd name="connsiteY10" fmla="*/ 302419 h 511969"/>
                <a:gd name="connsiteX11" fmla="*/ 226218 w 2359818"/>
                <a:gd name="connsiteY11" fmla="*/ 283369 h 511969"/>
                <a:gd name="connsiteX12" fmla="*/ 166687 w 2359818"/>
                <a:gd name="connsiteY12" fmla="*/ 264319 h 511969"/>
                <a:gd name="connsiteX13" fmla="*/ 102393 w 2359818"/>
                <a:gd name="connsiteY13" fmla="*/ 242888 h 511969"/>
                <a:gd name="connsiteX14" fmla="*/ 73818 w 2359818"/>
                <a:gd name="connsiteY14" fmla="*/ 230981 h 511969"/>
                <a:gd name="connsiteX15" fmla="*/ 54768 w 2359818"/>
                <a:gd name="connsiteY15" fmla="*/ 223838 h 511969"/>
                <a:gd name="connsiteX16" fmla="*/ 40481 w 2359818"/>
                <a:gd name="connsiteY16" fmla="*/ 221456 h 511969"/>
                <a:gd name="connsiteX17" fmla="*/ 9525 w 2359818"/>
                <a:gd name="connsiteY17" fmla="*/ 223838 h 511969"/>
                <a:gd name="connsiteX18" fmla="*/ 2381 w 2359818"/>
                <a:gd name="connsiteY18" fmla="*/ 228600 h 511969"/>
                <a:gd name="connsiteX19" fmla="*/ 0 w 2359818"/>
                <a:gd name="connsiteY19" fmla="*/ 235744 h 511969"/>
                <a:gd name="connsiteX20" fmla="*/ 0 w 2359818"/>
                <a:gd name="connsiteY20" fmla="*/ 247650 h 511969"/>
                <a:gd name="connsiteX21" fmla="*/ 11906 w 2359818"/>
                <a:gd name="connsiteY21" fmla="*/ 269081 h 511969"/>
                <a:gd name="connsiteX22" fmla="*/ 38100 w 2359818"/>
                <a:gd name="connsiteY22" fmla="*/ 297656 h 511969"/>
                <a:gd name="connsiteX23" fmla="*/ 95250 w 2359818"/>
                <a:gd name="connsiteY23" fmla="*/ 342900 h 511969"/>
                <a:gd name="connsiteX24" fmla="*/ 130968 w 2359818"/>
                <a:gd name="connsiteY24" fmla="*/ 369094 h 511969"/>
                <a:gd name="connsiteX25" fmla="*/ 180975 w 2359818"/>
                <a:gd name="connsiteY25" fmla="*/ 400050 h 511969"/>
                <a:gd name="connsiteX26" fmla="*/ 264318 w 2359818"/>
                <a:gd name="connsiteY26" fmla="*/ 442913 h 511969"/>
                <a:gd name="connsiteX27" fmla="*/ 328612 w 2359818"/>
                <a:gd name="connsiteY27" fmla="*/ 469106 h 511969"/>
                <a:gd name="connsiteX28" fmla="*/ 395287 w 2359818"/>
                <a:gd name="connsiteY28" fmla="*/ 490538 h 511969"/>
                <a:gd name="connsiteX29" fmla="*/ 459581 w 2359818"/>
                <a:gd name="connsiteY29" fmla="*/ 507206 h 511969"/>
                <a:gd name="connsiteX30" fmla="*/ 516731 w 2359818"/>
                <a:gd name="connsiteY30" fmla="*/ 511969 h 511969"/>
                <a:gd name="connsiteX31" fmla="*/ 681037 w 2359818"/>
                <a:gd name="connsiteY31" fmla="*/ 483394 h 511969"/>
                <a:gd name="connsiteX32" fmla="*/ 997743 w 2359818"/>
                <a:gd name="connsiteY32" fmla="*/ 426244 h 511969"/>
                <a:gd name="connsiteX33" fmla="*/ 1321593 w 2359818"/>
                <a:gd name="connsiteY33" fmla="*/ 369094 h 511969"/>
                <a:gd name="connsiteX34" fmla="*/ 1562100 w 2359818"/>
                <a:gd name="connsiteY34" fmla="*/ 328613 h 511969"/>
                <a:gd name="connsiteX35" fmla="*/ 1766887 w 2359818"/>
                <a:gd name="connsiteY35" fmla="*/ 292894 h 511969"/>
                <a:gd name="connsiteX36" fmla="*/ 1905000 w 2359818"/>
                <a:gd name="connsiteY36" fmla="*/ 269081 h 511969"/>
                <a:gd name="connsiteX37" fmla="*/ 2057400 w 2359818"/>
                <a:gd name="connsiteY37" fmla="*/ 252413 h 511969"/>
                <a:gd name="connsiteX38" fmla="*/ 2166937 w 2359818"/>
                <a:gd name="connsiteY38" fmla="*/ 242888 h 511969"/>
                <a:gd name="connsiteX39" fmla="*/ 2235993 w 2359818"/>
                <a:gd name="connsiteY39" fmla="*/ 230981 h 511969"/>
                <a:gd name="connsiteX40" fmla="*/ 2269331 w 2359818"/>
                <a:gd name="connsiteY40" fmla="*/ 221456 h 511969"/>
                <a:gd name="connsiteX41" fmla="*/ 2312193 w 2359818"/>
                <a:gd name="connsiteY41" fmla="*/ 202406 h 511969"/>
                <a:gd name="connsiteX42" fmla="*/ 2338387 w 2359818"/>
                <a:gd name="connsiteY42" fmla="*/ 180975 h 511969"/>
                <a:gd name="connsiteX43" fmla="*/ 2350293 w 2359818"/>
                <a:gd name="connsiteY43" fmla="*/ 161925 h 511969"/>
                <a:gd name="connsiteX44" fmla="*/ 2357437 w 2359818"/>
                <a:gd name="connsiteY44" fmla="*/ 142875 h 511969"/>
                <a:gd name="connsiteX45" fmla="*/ 2359818 w 2359818"/>
                <a:gd name="connsiteY45" fmla="*/ 121444 h 511969"/>
                <a:gd name="connsiteX46" fmla="*/ 2357437 w 2359818"/>
                <a:gd name="connsiteY46" fmla="*/ 100013 h 511969"/>
                <a:gd name="connsiteX47" fmla="*/ 2352675 w 2359818"/>
                <a:gd name="connsiteY47" fmla="*/ 85725 h 511969"/>
                <a:gd name="connsiteX48" fmla="*/ 2333625 w 2359818"/>
                <a:gd name="connsiteY48" fmla="*/ 71438 h 511969"/>
                <a:gd name="connsiteX49" fmla="*/ 2293143 w 2359818"/>
                <a:gd name="connsiteY49" fmla="*/ 50006 h 511969"/>
                <a:gd name="connsiteX50" fmla="*/ 2243137 w 2359818"/>
                <a:gd name="connsiteY50" fmla="*/ 30956 h 511969"/>
                <a:gd name="connsiteX51" fmla="*/ 2185987 w 2359818"/>
                <a:gd name="connsiteY51" fmla="*/ 16669 h 511969"/>
                <a:gd name="connsiteX52" fmla="*/ 2105025 w 2359818"/>
                <a:gd name="connsiteY52" fmla="*/ 4763 h 511969"/>
                <a:gd name="connsiteX53" fmla="*/ 2043112 w 2359818"/>
                <a:gd name="connsiteY53" fmla="*/ 0 h 511969"/>
                <a:gd name="connsiteX54" fmla="*/ 2000250 w 2359818"/>
                <a:gd name="connsiteY54" fmla="*/ 0 h 511969"/>
                <a:gd name="connsiteX55" fmla="*/ 1985962 w 2359818"/>
                <a:gd name="connsiteY55" fmla="*/ 2381 h 511969"/>
                <a:gd name="connsiteX56" fmla="*/ 1962150 w 2359818"/>
                <a:gd name="connsiteY56" fmla="*/ 23813 h 511969"/>
                <a:gd name="connsiteX57" fmla="*/ 1907381 w 2359818"/>
                <a:gd name="connsiteY57" fmla="*/ 50006 h 511969"/>
                <a:gd name="connsiteX58" fmla="*/ 1804987 w 2359818"/>
                <a:gd name="connsiteY58" fmla="*/ 85725 h 511969"/>
                <a:gd name="connsiteX59" fmla="*/ 1697831 w 2359818"/>
                <a:gd name="connsiteY59" fmla="*/ 1047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59818" h="511969">
                  <a:moveTo>
                    <a:pt x="1697831" y="104775"/>
                  </a:moveTo>
                  <a:lnTo>
                    <a:pt x="1443037" y="152400"/>
                  </a:lnTo>
                  <a:lnTo>
                    <a:pt x="1171575" y="202406"/>
                  </a:lnTo>
                  <a:lnTo>
                    <a:pt x="947737" y="245269"/>
                  </a:lnTo>
                  <a:lnTo>
                    <a:pt x="738187" y="285750"/>
                  </a:lnTo>
                  <a:lnTo>
                    <a:pt x="616743" y="309563"/>
                  </a:lnTo>
                  <a:lnTo>
                    <a:pt x="581025" y="311944"/>
                  </a:lnTo>
                  <a:lnTo>
                    <a:pt x="471487" y="309563"/>
                  </a:lnTo>
                  <a:lnTo>
                    <a:pt x="364331" y="311944"/>
                  </a:lnTo>
                  <a:lnTo>
                    <a:pt x="333375" y="309563"/>
                  </a:lnTo>
                  <a:lnTo>
                    <a:pt x="292893" y="302419"/>
                  </a:lnTo>
                  <a:lnTo>
                    <a:pt x="226218" y="283369"/>
                  </a:lnTo>
                  <a:lnTo>
                    <a:pt x="166687" y="264319"/>
                  </a:lnTo>
                  <a:lnTo>
                    <a:pt x="102393" y="242888"/>
                  </a:lnTo>
                  <a:lnTo>
                    <a:pt x="73818" y="230981"/>
                  </a:lnTo>
                  <a:lnTo>
                    <a:pt x="54768" y="223838"/>
                  </a:lnTo>
                  <a:lnTo>
                    <a:pt x="40481" y="221456"/>
                  </a:lnTo>
                  <a:lnTo>
                    <a:pt x="9525" y="223838"/>
                  </a:lnTo>
                  <a:lnTo>
                    <a:pt x="2381" y="228600"/>
                  </a:lnTo>
                  <a:lnTo>
                    <a:pt x="0" y="235744"/>
                  </a:lnTo>
                  <a:lnTo>
                    <a:pt x="0" y="247650"/>
                  </a:lnTo>
                  <a:lnTo>
                    <a:pt x="11906" y="269081"/>
                  </a:lnTo>
                  <a:lnTo>
                    <a:pt x="38100" y="297656"/>
                  </a:lnTo>
                  <a:lnTo>
                    <a:pt x="95250" y="342900"/>
                  </a:lnTo>
                  <a:lnTo>
                    <a:pt x="130968" y="369094"/>
                  </a:lnTo>
                  <a:lnTo>
                    <a:pt x="180975" y="400050"/>
                  </a:lnTo>
                  <a:lnTo>
                    <a:pt x="264318" y="442913"/>
                  </a:lnTo>
                  <a:lnTo>
                    <a:pt x="328612" y="469106"/>
                  </a:lnTo>
                  <a:lnTo>
                    <a:pt x="395287" y="490538"/>
                  </a:lnTo>
                  <a:lnTo>
                    <a:pt x="459581" y="507206"/>
                  </a:lnTo>
                  <a:lnTo>
                    <a:pt x="516731" y="511969"/>
                  </a:lnTo>
                  <a:lnTo>
                    <a:pt x="681037" y="483394"/>
                  </a:lnTo>
                  <a:lnTo>
                    <a:pt x="997743" y="426244"/>
                  </a:lnTo>
                  <a:lnTo>
                    <a:pt x="1321593" y="369094"/>
                  </a:lnTo>
                  <a:lnTo>
                    <a:pt x="1562100" y="328613"/>
                  </a:lnTo>
                  <a:lnTo>
                    <a:pt x="1766887" y="292894"/>
                  </a:lnTo>
                  <a:lnTo>
                    <a:pt x="1905000" y="269081"/>
                  </a:lnTo>
                  <a:lnTo>
                    <a:pt x="2057400" y="252413"/>
                  </a:lnTo>
                  <a:lnTo>
                    <a:pt x="2166937" y="242888"/>
                  </a:lnTo>
                  <a:lnTo>
                    <a:pt x="2235993" y="230981"/>
                  </a:lnTo>
                  <a:lnTo>
                    <a:pt x="2269331" y="221456"/>
                  </a:lnTo>
                  <a:lnTo>
                    <a:pt x="2312193" y="202406"/>
                  </a:lnTo>
                  <a:lnTo>
                    <a:pt x="2338387" y="180975"/>
                  </a:lnTo>
                  <a:lnTo>
                    <a:pt x="2350293" y="161925"/>
                  </a:lnTo>
                  <a:lnTo>
                    <a:pt x="2357437" y="142875"/>
                  </a:lnTo>
                  <a:lnTo>
                    <a:pt x="2359818" y="121444"/>
                  </a:lnTo>
                  <a:lnTo>
                    <a:pt x="2357437" y="100013"/>
                  </a:lnTo>
                  <a:lnTo>
                    <a:pt x="2352675" y="85725"/>
                  </a:lnTo>
                  <a:lnTo>
                    <a:pt x="2333625" y="71438"/>
                  </a:lnTo>
                  <a:lnTo>
                    <a:pt x="2293143" y="50006"/>
                  </a:lnTo>
                  <a:lnTo>
                    <a:pt x="2243137" y="30956"/>
                  </a:lnTo>
                  <a:lnTo>
                    <a:pt x="2185987" y="16669"/>
                  </a:lnTo>
                  <a:lnTo>
                    <a:pt x="2105025" y="4763"/>
                  </a:lnTo>
                  <a:lnTo>
                    <a:pt x="2043112" y="0"/>
                  </a:lnTo>
                  <a:lnTo>
                    <a:pt x="2000250" y="0"/>
                  </a:lnTo>
                  <a:lnTo>
                    <a:pt x="1985962" y="2381"/>
                  </a:lnTo>
                  <a:lnTo>
                    <a:pt x="1962150" y="23813"/>
                  </a:lnTo>
                  <a:lnTo>
                    <a:pt x="1907381" y="50006"/>
                  </a:lnTo>
                  <a:lnTo>
                    <a:pt x="1804987" y="85725"/>
                  </a:lnTo>
                  <a:lnTo>
                    <a:pt x="1697831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068F9B08-1236-4623-AA10-CDBC42F34B6C}"/>
                </a:ext>
              </a:extLst>
            </p:cNvPr>
            <p:cNvSpPr/>
            <p:nvPr/>
          </p:nvSpPr>
          <p:spPr>
            <a:xfrm>
              <a:off x="3133725" y="2024063"/>
              <a:ext cx="430213" cy="1793875"/>
            </a:xfrm>
            <a:custGeom>
              <a:avLst/>
              <a:gdLst>
                <a:gd name="connsiteX0" fmla="*/ 204788 w 431006"/>
                <a:gd name="connsiteY0" fmla="*/ 1116806 h 1793081"/>
                <a:gd name="connsiteX1" fmla="*/ 204788 w 431006"/>
                <a:gd name="connsiteY1" fmla="*/ 1395412 h 1793081"/>
                <a:gd name="connsiteX2" fmla="*/ 204788 w 431006"/>
                <a:gd name="connsiteY2" fmla="*/ 1793081 h 1793081"/>
                <a:gd name="connsiteX3" fmla="*/ 426244 w 431006"/>
                <a:gd name="connsiteY3" fmla="*/ 1733550 h 1793081"/>
                <a:gd name="connsiteX4" fmla="*/ 428625 w 431006"/>
                <a:gd name="connsiteY4" fmla="*/ 1557337 h 1793081"/>
                <a:gd name="connsiteX5" fmla="*/ 428625 w 431006"/>
                <a:gd name="connsiteY5" fmla="*/ 1407318 h 1793081"/>
                <a:gd name="connsiteX6" fmla="*/ 426244 w 431006"/>
                <a:gd name="connsiteY6" fmla="*/ 1178718 h 1793081"/>
                <a:gd name="connsiteX7" fmla="*/ 428625 w 431006"/>
                <a:gd name="connsiteY7" fmla="*/ 909637 h 1793081"/>
                <a:gd name="connsiteX8" fmla="*/ 428625 w 431006"/>
                <a:gd name="connsiteY8" fmla="*/ 700087 h 1793081"/>
                <a:gd name="connsiteX9" fmla="*/ 428625 w 431006"/>
                <a:gd name="connsiteY9" fmla="*/ 600075 h 1793081"/>
                <a:gd name="connsiteX10" fmla="*/ 428625 w 431006"/>
                <a:gd name="connsiteY10" fmla="*/ 450056 h 1793081"/>
                <a:gd name="connsiteX11" fmla="*/ 431006 w 431006"/>
                <a:gd name="connsiteY11" fmla="*/ 411956 h 1793081"/>
                <a:gd name="connsiteX12" fmla="*/ 431006 w 431006"/>
                <a:gd name="connsiteY12" fmla="*/ 381000 h 1793081"/>
                <a:gd name="connsiteX13" fmla="*/ 431006 w 431006"/>
                <a:gd name="connsiteY13" fmla="*/ 359568 h 1793081"/>
                <a:gd name="connsiteX14" fmla="*/ 426244 w 431006"/>
                <a:gd name="connsiteY14" fmla="*/ 345281 h 1793081"/>
                <a:gd name="connsiteX15" fmla="*/ 419100 w 431006"/>
                <a:gd name="connsiteY15" fmla="*/ 330993 h 1793081"/>
                <a:gd name="connsiteX16" fmla="*/ 407194 w 431006"/>
                <a:gd name="connsiteY16" fmla="*/ 314325 h 1793081"/>
                <a:gd name="connsiteX17" fmla="*/ 395288 w 431006"/>
                <a:gd name="connsiteY17" fmla="*/ 304800 h 1793081"/>
                <a:gd name="connsiteX18" fmla="*/ 364331 w 431006"/>
                <a:gd name="connsiteY18" fmla="*/ 290512 h 1793081"/>
                <a:gd name="connsiteX19" fmla="*/ 333375 w 431006"/>
                <a:gd name="connsiteY19" fmla="*/ 278606 h 1793081"/>
                <a:gd name="connsiteX20" fmla="*/ 295275 w 431006"/>
                <a:gd name="connsiteY20" fmla="*/ 257175 h 1793081"/>
                <a:gd name="connsiteX21" fmla="*/ 273844 w 431006"/>
                <a:gd name="connsiteY21" fmla="*/ 240506 h 1793081"/>
                <a:gd name="connsiteX22" fmla="*/ 252413 w 431006"/>
                <a:gd name="connsiteY22" fmla="*/ 219075 h 1793081"/>
                <a:gd name="connsiteX23" fmla="*/ 226219 w 431006"/>
                <a:gd name="connsiteY23" fmla="*/ 190500 h 1793081"/>
                <a:gd name="connsiteX24" fmla="*/ 209550 w 431006"/>
                <a:gd name="connsiteY24" fmla="*/ 166687 h 1793081"/>
                <a:gd name="connsiteX25" fmla="*/ 190500 w 431006"/>
                <a:gd name="connsiteY25" fmla="*/ 135731 h 1793081"/>
                <a:gd name="connsiteX26" fmla="*/ 171450 w 431006"/>
                <a:gd name="connsiteY26" fmla="*/ 95250 h 1793081"/>
                <a:gd name="connsiteX27" fmla="*/ 133350 w 431006"/>
                <a:gd name="connsiteY27" fmla="*/ 0 h 1793081"/>
                <a:gd name="connsiteX28" fmla="*/ 0 w 431006"/>
                <a:gd name="connsiteY28" fmla="*/ 45243 h 1793081"/>
                <a:gd name="connsiteX29" fmla="*/ 47625 w 431006"/>
                <a:gd name="connsiteY29" fmla="*/ 107156 h 1793081"/>
                <a:gd name="connsiteX30" fmla="*/ 71438 w 431006"/>
                <a:gd name="connsiteY30" fmla="*/ 138112 h 1793081"/>
                <a:gd name="connsiteX31" fmla="*/ 92869 w 431006"/>
                <a:gd name="connsiteY31" fmla="*/ 176212 h 1793081"/>
                <a:gd name="connsiteX32" fmla="*/ 107156 w 431006"/>
                <a:gd name="connsiteY32" fmla="*/ 211931 h 1793081"/>
                <a:gd name="connsiteX33" fmla="*/ 128588 w 431006"/>
                <a:gd name="connsiteY33" fmla="*/ 278606 h 1793081"/>
                <a:gd name="connsiteX34" fmla="*/ 145256 w 431006"/>
                <a:gd name="connsiteY34" fmla="*/ 352425 h 1793081"/>
                <a:gd name="connsiteX35" fmla="*/ 161925 w 431006"/>
                <a:gd name="connsiteY35" fmla="*/ 438150 h 1793081"/>
                <a:gd name="connsiteX36" fmla="*/ 178594 w 431006"/>
                <a:gd name="connsiteY36" fmla="*/ 550068 h 1793081"/>
                <a:gd name="connsiteX37" fmla="*/ 190500 w 431006"/>
                <a:gd name="connsiteY37" fmla="*/ 652462 h 1793081"/>
                <a:gd name="connsiteX38" fmla="*/ 200025 w 431006"/>
                <a:gd name="connsiteY38" fmla="*/ 807243 h 1793081"/>
                <a:gd name="connsiteX39" fmla="*/ 204788 w 431006"/>
                <a:gd name="connsiteY39" fmla="*/ 1116806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1006" h="1793081">
                  <a:moveTo>
                    <a:pt x="204788" y="1116806"/>
                  </a:moveTo>
                  <a:lnTo>
                    <a:pt x="204788" y="1395412"/>
                  </a:lnTo>
                  <a:lnTo>
                    <a:pt x="204788" y="1793081"/>
                  </a:lnTo>
                  <a:lnTo>
                    <a:pt x="426244" y="1733550"/>
                  </a:lnTo>
                  <a:cubicBezTo>
                    <a:pt x="427038" y="1674812"/>
                    <a:pt x="427831" y="1616075"/>
                    <a:pt x="428625" y="1557337"/>
                  </a:cubicBezTo>
                  <a:lnTo>
                    <a:pt x="428625" y="1407318"/>
                  </a:lnTo>
                  <a:cubicBezTo>
                    <a:pt x="427831" y="1331118"/>
                    <a:pt x="427038" y="1254918"/>
                    <a:pt x="426244" y="1178718"/>
                  </a:cubicBezTo>
                  <a:cubicBezTo>
                    <a:pt x="427038" y="1089024"/>
                    <a:pt x="427831" y="999331"/>
                    <a:pt x="428625" y="909637"/>
                  </a:cubicBezTo>
                  <a:lnTo>
                    <a:pt x="428625" y="700087"/>
                  </a:lnTo>
                  <a:lnTo>
                    <a:pt x="428625" y="600075"/>
                  </a:lnTo>
                  <a:lnTo>
                    <a:pt x="428625" y="450056"/>
                  </a:lnTo>
                  <a:lnTo>
                    <a:pt x="431006" y="411956"/>
                  </a:lnTo>
                  <a:lnTo>
                    <a:pt x="431006" y="381000"/>
                  </a:lnTo>
                  <a:lnTo>
                    <a:pt x="431006" y="359568"/>
                  </a:lnTo>
                  <a:lnTo>
                    <a:pt x="426244" y="345281"/>
                  </a:lnTo>
                  <a:lnTo>
                    <a:pt x="419100" y="330993"/>
                  </a:lnTo>
                  <a:lnTo>
                    <a:pt x="407194" y="314325"/>
                  </a:lnTo>
                  <a:lnTo>
                    <a:pt x="395288" y="304800"/>
                  </a:lnTo>
                  <a:lnTo>
                    <a:pt x="364331" y="290512"/>
                  </a:lnTo>
                  <a:lnTo>
                    <a:pt x="333375" y="278606"/>
                  </a:lnTo>
                  <a:lnTo>
                    <a:pt x="295275" y="257175"/>
                  </a:lnTo>
                  <a:lnTo>
                    <a:pt x="273844" y="240506"/>
                  </a:lnTo>
                  <a:lnTo>
                    <a:pt x="252413" y="219075"/>
                  </a:lnTo>
                  <a:lnTo>
                    <a:pt x="226219" y="190500"/>
                  </a:lnTo>
                  <a:lnTo>
                    <a:pt x="209550" y="166687"/>
                  </a:lnTo>
                  <a:lnTo>
                    <a:pt x="190500" y="135731"/>
                  </a:lnTo>
                  <a:lnTo>
                    <a:pt x="171450" y="95250"/>
                  </a:lnTo>
                  <a:lnTo>
                    <a:pt x="133350" y="0"/>
                  </a:lnTo>
                  <a:lnTo>
                    <a:pt x="0" y="45243"/>
                  </a:lnTo>
                  <a:lnTo>
                    <a:pt x="47625" y="107156"/>
                  </a:lnTo>
                  <a:lnTo>
                    <a:pt x="71438" y="138112"/>
                  </a:lnTo>
                  <a:lnTo>
                    <a:pt x="92869" y="176212"/>
                  </a:lnTo>
                  <a:lnTo>
                    <a:pt x="107156" y="211931"/>
                  </a:lnTo>
                  <a:lnTo>
                    <a:pt x="128588" y="278606"/>
                  </a:lnTo>
                  <a:lnTo>
                    <a:pt x="145256" y="352425"/>
                  </a:lnTo>
                  <a:lnTo>
                    <a:pt x="161925" y="438150"/>
                  </a:lnTo>
                  <a:lnTo>
                    <a:pt x="178594" y="550068"/>
                  </a:lnTo>
                  <a:lnTo>
                    <a:pt x="190500" y="652462"/>
                  </a:lnTo>
                  <a:lnTo>
                    <a:pt x="200025" y="807243"/>
                  </a:lnTo>
                  <a:cubicBezTo>
                    <a:pt x="201613" y="902493"/>
                    <a:pt x="203200" y="997743"/>
                    <a:pt x="204788" y="11168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9B792FB5-7F85-4E8D-90C2-283A5E3A0967}"/>
                </a:ext>
              </a:extLst>
            </p:cNvPr>
            <p:cNvSpPr/>
            <p:nvPr/>
          </p:nvSpPr>
          <p:spPr>
            <a:xfrm>
              <a:off x="3490913" y="2268538"/>
              <a:ext cx="1123950" cy="388937"/>
            </a:xfrm>
            <a:custGeom>
              <a:avLst/>
              <a:gdLst>
                <a:gd name="connsiteX0" fmla="*/ 933450 w 1123950"/>
                <a:gd name="connsiteY0" fmla="*/ 35719 h 388144"/>
                <a:gd name="connsiteX1" fmla="*/ 721518 w 1123950"/>
                <a:gd name="connsiteY1" fmla="*/ 76200 h 388144"/>
                <a:gd name="connsiteX2" fmla="*/ 500062 w 1123950"/>
                <a:gd name="connsiteY2" fmla="*/ 119063 h 388144"/>
                <a:gd name="connsiteX3" fmla="*/ 245268 w 1123950"/>
                <a:gd name="connsiteY3" fmla="*/ 166688 h 388144"/>
                <a:gd name="connsiteX4" fmla="*/ 0 w 1123950"/>
                <a:gd name="connsiteY4" fmla="*/ 211932 h 388144"/>
                <a:gd name="connsiteX5" fmla="*/ 0 w 1123950"/>
                <a:gd name="connsiteY5" fmla="*/ 388144 h 388144"/>
                <a:gd name="connsiteX6" fmla="*/ 176212 w 1123950"/>
                <a:gd name="connsiteY6" fmla="*/ 357188 h 388144"/>
                <a:gd name="connsiteX7" fmla="*/ 414337 w 1123950"/>
                <a:gd name="connsiteY7" fmla="*/ 307182 h 388144"/>
                <a:gd name="connsiteX8" fmla="*/ 638175 w 1123950"/>
                <a:gd name="connsiteY8" fmla="*/ 261938 h 388144"/>
                <a:gd name="connsiteX9" fmla="*/ 823912 w 1123950"/>
                <a:gd name="connsiteY9" fmla="*/ 223838 h 388144"/>
                <a:gd name="connsiteX10" fmla="*/ 854868 w 1123950"/>
                <a:gd name="connsiteY10" fmla="*/ 221457 h 388144"/>
                <a:gd name="connsiteX11" fmla="*/ 954881 w 1123950"/>
                <a:gd name="connsiteY11" fmla="*/ 223838 h 388144"/>
                <a:gd name="connsiteX12" fmla="*/ 1123950 w 1123950"/>
                <a:gd name="connsiteY12" fmla="*/ 223838 h 388144"/>
                <a:gd name="connsiteX13" fmla="*/ 1123950 w 1123950"/>
                <a:gd name="connsiteY13" fmla="*/ 0 h 388144"/>
                <a:gd name="connsiteX14" fmla="*/ 997743 w 1123950"/>
                <a:gd name="connsiteY14" fmla="*/ 23813 h 388144"/>
                <a:gd name="connsiteX15" fmla="*/ 933450 w 1123950"/>
                <a:gd name="connsiteY15" fmla="*/ 357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3950" h="388144">
                  <a:moveTo>
                    <a:pt x="933450" y="35719"/>
                  </a:moveTo>
                  <a:lnTo>
                    <a:pt x="721518" y="76200"/>
                  </a:lnTo>
                  <a:lnTo>
                    <a:pt x="500062" y="119063"/>
                  </a:lnTo>
                  <a:lnTo>
                    <a:pt x="245268" y="166688"/>
                  </a:lnTo>
                  <a:lnTo>
                    <a:pt x="0" y="211932"/>
                  </a:lnTo>
                  <a:lnTo>
                    <a:pt x="0" y="388144"/>
                  </a:lnTo>
                  <a:lnTo>
                    <a:pt x="176212" y="357188"/>
                  </a:lnTo>
                  <a:lnTo>
                    <a:pt x="414337" y="307182"/>
                  </a:lnTo>
                  <a:lnTo>
                    <a:pt x="638175" y="261938"/>
                  </a:lnTo>
                  <a:lnTo>
                    <a:pt x="823912" y="223838"/>
                  </a:lnTo>
                  <a:lnTo>
                    <a:pt x="854868" y="221457"/>
                  </a:lnTo>
                  <a:lnTo>
                    <a:pt x="954881" y="223838"/>
                  </a:lnTo>
                  <a:lnTo>
                    <a:pt x="1123950" y="223838"/>
                  </a:lnTo>
                  <a:lnTo>
                    <a:pt x="1123950" y="0"/>
                  </a:lnTo>
                  <a:lnTo>
                    <a:pt x="997743" y="23813"/>
                  </a:lnTo>
                  <a:lnTo>
                    <a:pt x="93345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3DB7DF2E-4687-4E3F-85A6-1256065B22CC}"/>
                </a:ext>
              </a:extLst>
            </p:cNvPr>
            <p:cNvSpPr/>
            <p:nvPr/>
          </p:nvSpPr>
          <p:spPr>
            <a:xfrm>
              <a:off x="3500438" y="2897188"/>
              <a:ext cx="1108075" cy="339725"/>
            </a:xfrm>
            <a:custGeom>
              <a:avLst/>
              <a:gdLst>
                <a:gd name="connsiteX0" fmla="*/ 892968 w 1107281"/>
                <a:gd name="connsiteY0" fmla="*/ 33338 h 338138"/>
                <a:gd name="connsiteX1" fmla="*/ 657225 w 1107281"/>
                <a:gd name="connsiteY1" fmla="*/ 66675 h 338138"/>
                <a:gd name="connsiteX2" fmla="*/ 328612 w 1107281"/>
                <a:gd name="connsiteY2" fmla="*/ 114300 h 338138"/>
                <a:gd name="connsiteX3" fmla="*/ 4762 w 1107281"/>
                <a:gd name="connsiteY3" fmla="*/ 159544 h 338138"/>
                <a:gd name="connsiteX4" fmla="*/ 0 w 1107281"/>
                <a:gd name="connsiteY4" fmla="*/ 338138 h 338138"/>
                <a:gd name="connsiteX5" fmla="*/ 178593 w 1107281"/>
                <a:gd name="connsiteY5" fmla="*/ 309563 h 338138"/>
                <a:gd name="connsiteX6" fmla="*/ 373856 w 1107281"/>
                <a:gd name="connsiteY6" fmla="*/ 278607 h 338138"/>
                <a:gd name="connsiteX7" fmla="*/ 619125 w 1107281"/>
                <a:gd name="connsiteY7" fmla="*/ 235744 h 338138"/>
                <a:gd name="connsiteX8" fmla="*/ 802481 w 1107281"/>
                <a:gd name="connsiteY8" fmla="*/ 207169 h 338138"/>
                <a:gd name="connsiteX9" fmla="*/ 864393 w 1107281"/>
                <a:gd name="connsiteY9" fmla="*/ 195263 h 338138"/>
                <a:gd name="connsiteX10" fmla="*/ 950118 w 1107281"/>
                <a:gd name="connsiteY10" fmla="*/ 197644 h 338138"/>
                <a:gd name="connsiteX11" fmla="*/ 1107281 w 1107281"/>
                <a:gd name="connsiteY11" fmla="*/ 204788 h 338138"/>
                <a:gd name="connsiteX12" fmla="*/ 1104900 w 1107281"/>
                <a:gd name="connsiteY12" fmla="*/ 0 h 338138"/>
                <a:gd name="connsiteX13" fmla="*/ 976312 w 1107281"/>
                <a:gd name="connsiteY13" fmla="*/ 21432 h 338138"/>
                <a:gd name="connsiteX14" fmla="*/ 892968 w 1107281"/>
                <a:gd name="connsiteY14" fmla="*/ 3333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81" h="338138">
                  <a:moveTo>
                    <a:pt x="892968" y="33338"/>
                  </a:moveTo>
                  <a:lnTo>
                    <a:pt x="657225" y="66675"/>
                  </a:lnTo>
                  <a:lnTo>
                    <a:pt x="328612" y="114300"/>
                  </a:lnTo>
                  <a:lnTo>
                    <a:pt x="4762" y="159544"/>
                  </a:lnTo>
                  <a:lnTo>
                    <a:pt x="0" y="338138"/>
                  </a:lnTo>
                  <a:lnTo>
                    <a:pt x="178593" y="309563"/>
                  </a:lnTo>
                  <a:lnTo>
                    <a:pt x="373856" y="278607"/>
                  </a:lnTo>
                  <a:lnTo>
                    <a:pt x="619125" y="235744"/>
                  </a:lnTo>
                  <a:lnTo>
                    <a:pt x="802481" y="207169"/>
                  </a:lnTo>
                  <a:lnTo>
                    <a:pt x="864393" y="195263"/>
                  </a:lnTo>
                  <a:lnTo>
                    <a:pt x="950118" y="197644"/>
                  </a:lnTo>
                  <a:lnTo>
                    <a:pt x="1107281" y="204788"/>
                  </a:lnTo>
                  <a:cubicBezTo>
                    <a:pt x="1106487" y="136525"/>
                    <a:pt x="1105694" y="68263"/>
                    <a:pt x="1104900" y="0"/>
                  </a:cubicBezTo>
                  <a:lnTo>
                    <a:pt x="976312" y="21432"/>
                  </a:lnTo>
                  <a:lnTo>
                    <a:pt x="892968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14865F81-8994-4312-942A-31E2607867A6}"/>
                </a:ext>
              </a:extLst>
            </p:cNvPr>
            <p:cNvSpPr/>
            <p:nvPr/>
          </p:nvSpPr>
          <p:spPr>
            <a:xfrm>
              <a:off x="2566988" y="3392488"/>
              <a:ext cx="2054225" cy="769937"/>
            </a:xfrm>
            <a:custGeom>
              <a:avLst/>
              <a:gdLst>
                <a:gd name="connsiteX0" fmla="*/ 1885950 w 2055018"/>
                <a:gd name="connsiteY0" fmla="*/ 164307 h 769144"/>
                <a:gd name="connsiteX1" fmla="*/ 1659731 w 2055018"/>
                <a:gd name="connsiteY1" fmla="*/ 242888 h 769144"/>
                <a:gd name="connsiteX2" fmla="*/ 1471612 w 2055018"/>
                <a:gd name="connsiteY2" fmla="*/ 309563 h 769144"/>
                <a:gd name="connsiteX3" fmla="*/ 1266825 w 2055018"/>
                <a:gd name="connsiteY3" fmla="*/ 381000 h 769144"/>
                <a:gd name="connsiteX4" fmla="*/ 1092993 w 2055018"/>
                <a:gd name="connsiteY4" fmla="*/ 442913 h 769144"/>
                <a:gd name="connsiteX5" fmla="*/ 895350 w 2055018"/>
                <a:gd name="connsiteY5" fmla="*/ 511969 h 769144"/>
                <a:gd name="connsiteX6" fmla="*/ 709612 w 2055018"/>
                <a:gd name="connsiteY6" fmla="*/ 576263 h 769144"/>
                <a:gd name="connsiteX7" fmla="*/ 531018 w 2055018"/>
                <a:gd name="connsiteY7" fmla="*/ 635794 h 769144"/>
                <a:gd name="connsiteX8" fmla="*/ 461962 w 2055018"/>
                <a:gd name="connsiteY8" fmla="*/ 659607 h 769144"/>
                <a:gd name="connsiteX9" fmla="*/ 428625 w 2055018"/>
                <a:gd name="connsiteY9" fmla="*/ 690563 h 769144"/>
                <a:gd name="connsiteX10" fmla="*/ 352425 w 2055018"/>
                <a:gd name="connsiteY10" fmla="*/ 766763 h 769144"/>
                <a:gd name="connsiteX11" fmla="*/ 342900 w 2055018"/>
                <a:gd name="connsiteY11" fmla="*/ 769144 h 769144"/>
                <a:gd name="connsiteX12" fmla="*/ 323850 w 2055018"/>
                <a:gd name="connsiteY12" fmla="*/ 766763 h 769144"/>
                <a:gd name="connsiteX13" fmla="*/ 292893 w 2055018"/>
                <a:gd name="connsiteY13" fmla="*/ 759619 h 769144"/>
                <a:gd name="connsiteX14" fmla="*/ 252412 w 2055018"/>
                <a:gd name="connsiteY14" fmla="*/ 742950 h 769144"/>
                <a:gd name="connsiteX15" fmla="*/ 209550 w 2055018"/>
                <a:gd name="connsiteY15" fmla="*/ 716757 h 769144"/>
                <a:gd name="connsiteX16" fmla="*/ 185737 w 2055018"/>
                <a:gd name="connsiteY16" fmla="*/ 700088 h 769144"/>
                <a:gd name="connsiteX17" fmla="*/ 159543 w 2055018"/>
                <a:gd name="connsiteY17" fmla="*/ 676275 h 769144"/>
                <a:gd name="connsiteX18" fmla="*/ 119062 w 2055018"/>
                <a:gd name="connsiteY18" fmla="*/ 631032 h 769144"/>
                <a:gd name="connsiteX19" fmla="*/ 85725 w 2055018"/>
                <a:gd name="connsiteY19" fmla="*/ 583407 h 769144"/>
                <a:gd name="connsiteX20" fmla="*/ 57150 w 2055018"/>
                <a:gd name="connsiteY20" fmla="*/ 533400 h 769144"/>
                <a:gd name="connsiteX21" fmla="*/ 28575 w 2055018"/>
                <a:gd name="connsiteY21" fmla="*/ 478632 h 769144"/>
                <a:gd name="connsiteX22" fmla="*/ 4762 w 2055018"/>
                <a:gd name="connsiteY22" fmla="*/ 421482 h 769144"/>
                <a:gd name="connsiteX23" fmla="*/ 0 w 2055018"/>
                <a:gd name="connsiteY23" fmla="*/ 402432 h 769144"/>
                <a:gd name="connsiteX24" fmla="*/ 0 w 2055018"/>
                <a:gd name="connsiteY24" fmla="*/ 392907 h 769144"/>
                <a:gd name="connsiteX25" fmla="*/ 2381 w 2055018"/>
                <a:gd name="connsiteY25" fmla="*/ 385763 h 769144"/>
                <a:gd name="connsiteX26" fmla="*/ 7143 w 2055018"/>
                <a:gd name="connsiteY26" fmla="*/ 378619 h 769144"/>
                <a:gd name="connsiteX27" fmla="*/ 16668 w 2055018"/>
                <a:gd name="connsiteY27" fmla="*/ 376238 h 769144"/>
                <a:gd name="connsiteX28" fmla="*/ 28575 w 2055018"/>
                <a:gd name="connsiteY28" fmla="*/ 378619 h 769144"/>
                <a:gd name="connsiteX29" fmla="*/ 57150 w 2055018"/>
                <a:gd name="connsiteY29" fmla="*/ 392907 h 769144"/>
                <a:gd name="connsiteX30" fmla="*/ 90487 w 2055018"/>
                <a:gd name="connsiteY30" fmla="*/ 414338 h 769144"/>
                <a:gd name="connsiteX31" fmla="*/ 138112 w 2055018"/>
                <a:gd name="connsiteY31" fmla="*/ 438150 h 769144"/>
                <a:gd name="connsiteX32" fmla="*/ 169068 w 2055018"/>
                <a:gd name="connsiteY32" fmla="*/ 447675 h 769144"/>
                <a:gd name="connsiteX33" fmla="*/ 219075 w 2055018"/>
                <a:gd name="connsiteY33" fmla="*/ 457200 h 769144"/>
                <a:gd name="connsiteX34" fmla="*/ 250031 w 2055018"/>
                <a:gd name="connsiteY34" fmla="*/ 459582 h 769144"/>
                <a:gd name="connsiteX35" fmla="*/ 269081 w 2055018"/>
                <a:gd name="connsiteY35" fmla="*/ 459582 h 769144"/>
                <a:gd name="connsiteX36" fmla="*/ 361950 w 2055018"/>
                <a:gd name="connsiteY36" fmla="*/ 438150 h 769144"/>
                <a:gd name="connsiteX37" fmla="*/ 552450 w 2055018"/>
                <a:gd name="connsiteY37" fmla="*/ 397669 h 769144"/>
                <a:gd name="connsiteX38" fmla="*/ 790575 w 2055018"/>
                <a:gd name="connsiteY38" fmla="*/ 345282 h 769144"/>
                <a:gd name="connsiteX39" fmla="*/ 964406 w 2055018"/>
                <a:gd name="connsiteY39" fmla="*/ 290513 h 769144"/>
                <a:gd name="connsiteX40" fmla="*/ 1183481 w 2055018"/>
                <a:gd name="connsiteY40" fmla="*/ 230982 h 769144"/>
                <a:gd name="connsiteX41" fmla="*/ 1485900 w 2055018"/>
                <a:gd name="connsiteY41" fmla="*/ 152400 h 769144"/>
                <a:gd name="connsiteX42" fmla="*/ 1685925 w 2055018"/>
                <a:gd name="connsiteY42" fmla="*/ 100013 h 769144"/>
                <a:gd name="connsiteX43" fmla="*/ 1905000 w 2055018"/>
                <a:gd name="connsiteY43" fmla="*/ 42863 h 769144"/>
                <a:gd name="connsiteX44" fmla="*/ 2055018 w 2055018"/>
                <a:gd name="connsiteY44" fmla="*/ 0 h 769144"/>
                <a:gd name="connsiteX45" fmla="*/ 2055018 w 2055018"/>
                <a:gd name="connsiteY45" fmla="*/ 71438 h 769144"/>
                <a:gd name="connsiteX46" fmla="*/ 1885950 w 2055018"/>
                <a:gd name="connsiteY46" fmla="*/ 164307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55018" h="769144">
                  <a:moveTo>
                    <a:pt x="1885950" y="164307"/>
                  </a:moveTo>
                  <a:lnTo>
                    <a:pt x="1659731" y="242888"/>
                  </a:lnTo>
                  <a:lnTo>
                    <a:pt x="1471612" y="309563"/>
                  </a:lnTo>
                  <a:lnTo>
                    <a:pt x="1266825" y="381000"/>
                  </a:lnTo>
                  <a:lnTo>
                    <a:pt x="1092993" y="442913"/>
                  </a:lnTo>
                  <a:lnTo>
                    <a:pt x="895350" y="511969"/>
                  </a:lnTo>
                  <a:lnTo>
                    <a:pt x="709612" y="576263"/>
                  </a:lnTo>
                  <a:lnTo>
                    <a:pt x="531018" y="635794"/>
                  </a:lnTo>
                  <a:lnTo>
                    <a:pt x="461962" y="659607"/>
                  </a:lnTo>
                  <a:lnTo>
                    <a:pt x="428625" y="690563"/>
                  </a:lnTo>
                  <a:lnTo>
                    <a:pt x="352425" y="766763"/>
                  </a:lnTo>
                  <a:lnTo>
                    <a:pt x="342900" y="769144"/>
                  </a:lnTo>
                  <a:lnTo>
                    <a:pt x="323850" y="766763"/>
                  </a:lnTo>
                  <a:lnTo>
                    <a:pt x="292893" y="759619"/>
                  </a:lnTo>
                  <a:lnTo>
                    <a:pt x="252412" y="742950"/>
                  </a:lnTo>
                  <a:lnTo>
                    <a:pt x="209550" y="716757"/>
                  </a:lnTo>
                  <a:lnTo>
                    <a:pt x="185737" y="700088"/>
                  </a:lnTo>
                  <a:lnTo>
                    <a:pt x="159543" y="676275"/>
                  </a:lnTo>
                  <a:lnTo>
                    <a:pt x="119062" y="631032"/>
                  </a:lnTo>
                  <a:lnTo>
                    <a:pt x="85725" y="583407"/>
                  </a:lnTo>
                  <a:lnTo>
                    <a:pt x="57150" y="533400"/>
                  </a:lnTo>
                  <a:lnTo>
                    <a:pt x="28575" y="478632"/>
                  </a:lnTo>
                  <a:lnTo>
                    <a:pt x="4762" y="421482"/>
                  </a:lnTo>
                  <a:lnTo>
                    <a:pt x="0" y="402432"/>
                  </a:lnTo>
                  <a:lnTo>
                    <a:pt x="0" y="392907"/>
                  </a:lnTo>
                  <a:lnTo>
                    <a:pt x="2381" y="385763"/>
                  </a:lnTo>
                  <a:lnTo>
                    <a:pt x="7143" y="378619"/>
                  </a:lnTo>
                  <a:lnTo>
                    <a:pt x="16668" y="376238"/>
                  </a:lnTo>
                  <a:lnTo>
                    <a:pt x="28575" y="378619"/>
                  </a:lnTo>
                  <a:lnTo>
                    <a:pt x="57150" y="392907"/>
                  </a:lnTo>
                  <a:lnTo>
                    <a:pt x="90487" y="414338"/>
                  </a:lnTo>
                  <a:lnTo>
                    <a:pt x="138112" y="438150"/>
                  </a:lnTo>
                  <a:lnTo>
                    <a:pt x="169068" y="447675"/>
                  </a:lnTo>
                  <a:lnTo>
                    <a:pt x="219075" y="457200"/>
                  </a:lnTo>
                  <a:lnTo>
                    <a:pt x="250031" y="459582"/>
                  </a:lnTo>
                  <a:lnTo>
                    <a:pt x="269081" y="459582"/>
                  </a:lnTo>
                  <a:lnTo>
                    <a:pt x="361950" y="438150"/>
                  </a:lnTo>
                  <a:lnTo>
                    <a:pt x="552450" y="397669"/>
                  </a:lnTo>
                  <a:lnTo>
                    <a:pt x="790575" y="345282"/>
                  </a:lnTo>
                  <a:lnTo>
                    <a:pt x="964406" y="290513"/>
                  </a:lnTo>
                  <a:lnTo>
                    <a:pt x="1183481" y="230982"/>
                  </a:lnTo>
                  <a:lnTo>
                    <a:pt x="1485900" y="152400"/>
                  </a:lnTo>
                  <a:lnTo>
                    <a:pt x="1685925" y="100013"/>
                  </a:lnTo>
                  <a:lnTo>
                    <a:pt x="1905000" y="42863"/>
                  </a:lnTo>
                  <a:lnTo>
                    <a:pt x="2055018" y="0"/>
                  </a:lnTo>
                  <a:lnTo>
                    <a:pt x="2055018" y="71438"/>
                  </a:lnTo>
                  <a:lnTo>
                    <a:pt x="1885950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931D23AA-B702-4188-9DF9-433379B664D0}"/>
                </a:ext>
              </a:extLst>
            </p:cNvPr>
            <p:cNvSpPr/>
            <p:nvPr/>
          </p:nvSpPr>
          <p:spPr>
            <a:xfrm>
              <a:off x="4432300" y="1825625"/>
              <a:ext cx="358775" cy="2185988"/>
            </a:xfrm>
            <a:custGeom>
              <a:avLst/>
              <a:gdLst>
                <a:gd name="connsiteX0" fmla="*/ 67317 w 359028"/>
                <a:gd name="connsiteY0" fmla="*/ 877936 h 2185023"/>
                <a:gd name="connsiteX1" fmla="*/ 67317 w 359028"/>
                <a:gd name="connsiteY1" fmla="*/ 653544 h 2185023"/>
                <a:gd name="connsiteX2" fmla="*/ 67317 w 359028"/>
                <a:gd name="connsiteY2" fmla="*/ 353418 h 2185023"/>
                <a:gd name="connsiteX3" fmla="*/ 67317 w 359028"/>
                <a:gd name="connsiteY3" fmla="*/ 274881 h 2185023"/>
                <a:gd name="connsiteX4" fmla="*/ 64512 w 359028"/>
                <a:gd name="connsiteY4" fmla="*/ 230003 h 2185023"/>
                <a:gd name="connsiteX5" fmla="*/ 58903 w 359028"/>
                <a:gd name="connsiteY5" fmla="*/ 179514 h 2185023"/>
                <a:gd name="connsiteX6" fmla="*/ 53293 w 359028"/>
                <a:gd name="connsiteY6" fmla="*/ 145855 h 2185023"/>
                <a:gd name="connsiteX7" fmla="*/ 39268 w 359028"/>
                <a:gd name="connsiteY7" fmla="*/ 98172 h 2185023"/>
                <a:gd name="connsiteX8" fmla="*/ 0 w 359028"/>
                <a:gd name="connsiteY8" fmla="*/ 16830 h 2185023"/>
                <a:gd name="connsiteX9" fmla="*/ 126220 w 359028"/>
                <a:gd name="connsiteY9" fmla="*/ 0 h 2185023"/>
                <a:gd name="connsiteX10" fmla="*/ 196343 w 359028"/>
                <a:gd name="connsiteY10" fmla="*/ 64513 h 2185023"/>
                <a:gd name="connsiteX11" fmla="*/ 252441 w 359028"/>
                <a:gd name="connsiteY11" fmla="*/ 120611 h 2185023"/>
                <a:gd name="connsiteX12" fmla="*/ 297320 w 359028"/>
                <a:gd name="connsiteY12" fmla="*/ 171099 h 2185023"/>
                <a:gd name="connsiteX13" fmla="*/ 325369 w 359028"/>
                <a:gd name="connsiteY13" fmla="*/ 210368 h 2185023"/>
                <a:gd name="connsiteX14" fmla="*/ 350613 w 359028"/>
                <a:gd name="connsiteY14" fmla="*/ 255247 h 2185023"/>
                <a:gd name="connsiteX15" fmla="*/ 359028 w 359028"/>
                <a:gd name="connsiteY15" fmla="*/ 280491 h 2185023"/>
                <a:gd name="connsiteX16" fmla="*/ 353418 w 359028"/>
                <a:gd name="connsiteY16" fmla="*/ 319760 h 2185023"/>
                <a:gd name="connsiteX17" fmla="*/ 336589 w 359028"/>
                <a:gd name="connsiteY17" fmla="*/ 440371 h 2185023"/>
                <a:gd name="connsiteX18" fmla="*/ 319759 w 359028"/>
                <a:gd name="connsiteY18" fmla="*/ 589031 h 2185023"/>
                <a:gd name="connsiteX19" fmla="*/ 305735 w 359028"/>
                <a:gd name="connsiteY19" fmla="*/ 748911 h 2185023"/>
                <a:gd name="connsiteX20" fmla="*/ 294515 w 359028"/>
                <a:gd name="connsiteY20" fmla="*/ 1051841 h 2185023"/>
                <a:gd name="connsiteX21" fmla="*/ 291710 w 359028"/>
                <a:gd name="connsiteY21" fmla="*/ 1326722 h 2185023"/>
                <a:gd name="connsiteX22" fmla="*/ 291710 w 359028"/>
                <a:gd name="connsiteY22" fmla="*/ 1590383 h 2185023"/>
                <a:gd name="connsiteX23" fmla="*/ 291710 w 359028"/>
                <a:gd name="connsiteY23" fmla="*/ 1783922 h 2185023"/>
                <a:gd name="connsiteX24" fmla="*/ 288905 w 359028"/>
                <a:gd name="connsiteY24" fmla="*/ 1851239 h 2185023"/>
                <a:gd name="connsiteX25" fmla="*/ 283295 w 359028"/>
                <a:gd name="connsiteY25" fmla="*/ 1915752 h 2185023"/>
                <a:gd name="connsiteX26" fmla="*/ 272076 w 359028"/>
                <a:gd name="connsiteY26" fmla="*/ 1969045 h 2185023"/>
                <a:gd name="connsiteX27" fmla="*/ 258051 w 359028"/>
                <a:gd name="connsiteY27" fmla="*/ 2030753 h 2185023"/>
                <a:gd name="connsiteX28" fmla="*/ 235612 w 359028"/>
                <a:gd name="connsiteY28" fmla="*/ 2092461 h 2185023"/>
                <a:gd name="connsiteX29" fmla="*/ 210368 w 359028"/>
                <a:gd name="connsiteY29" fmla="*/ 2140145 h 2185023"/>
                <a:gd name="connsiteX30" fmla="*/ 187928 w 359028"/>
                <a:gd name="connsiteY30" fmla="*/ 2170999 h 2185023"/>
                <a:gd name="connsiteX31" fmla="*/ 165489 w 359028"/>
                <a:gd name="connsiteY31" fmla="*/ 2185023 h 2185023"/>
                <a:gd name="connsiteX32" fmla="*/ 148660 w 359028"/>
                <a:gd name="connsiteY32" fmla="*/ 2185023 h 2185023"/>
                <a:gd name="connsiteX33" fmla="*/ 123416 w 359028"/>
                <a:gd name="connsiteY33" fmla="*/ 2165389 h 2185023"/>
                <a:gd name="connsiteX34" fmla="*/ 100976 w 359028"/>
                <a:gd name="connsiteY34" fmla="*/ 2137340 h 2185023"/>
                <a:gd name="connsiteX35" fmla="*/ 81342 w 359028"/>
                <a:gd name="connsiteY35" fmla="*/ 2092461 h 2185023"/>
                <a:gd name="connsiteX36" fmla="*/ 70122 w 359028"/>
                <a:gd name="connsiteY36" fmla="*/ 2047583 h 2185023"/>
                <a:gd name="connsiteX37" fmla="*/ 67317 w 359028"/>
                <a:gd name="connsiteY37" fmla="*/ 1971850 h 2185023"/>
                <a:gd name="connsiteX38" fmla="*/ 67317 w 359028"/>
                <a:gd name="connsiteY38" fmla="*/ 1828800 h 2185023"/>
                <a:gd name="connsiteX39" fmla="*/ 67317 w 359028"/>
                <a:gd name="connsiteY39" fmla="*/ 1548309 h 2185023"/>
                <a:gd name="connsiteX40" fmla="*/ 67317 w 359028"/>
                <a:gd name="connsiteY40" fmla="*/ 1256599 h 2185023"/>
                <a:gd name="connsiteX41" fmla="*/ 67317 w 359028"/>
                <a:gd name="connsiteY41" fmla="*/ 877936 h 218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9028" h="2185023">
                  <a:moveTo>
                    <a:pt x="67317" y="877936"/>
                  </a:moveTo>
                  <a:lnTo>
                    <a:pt x="67317" y="653544"/>
                  </a:lnTo>
                  <a:lnTo>
                    <a:pt x="67317" y="353418"/>
                  </a:lnTo>
                  <a:lnTo>
                    <a:pt x="67317" y="274881"/>
                  </a:lnTo>
                  <a:lnTo>
                    <a:pt x="64512" y="230003"/>
                  </a:lnTo>
                  <a:lnTo>
                    <a:pt x="58903" y="179514"/>
                  </a:lnTo>
                  <a:lnTo>
                    <a:pt x="53293" y="145855"/>
                  </a:lnTo>
                  <a:lnTo>
                    <a:pt x="39268" y="98172"/>
                  </a:lnTo>
                  <a:lnTo>
                    <a:pt x="0" y="16830"/>
                  </a:lnTo>
                  <a:lnTo>
                    <a:pt x="126220" y="0"/>
                  </a:lnTo>
                  <a:lnTo>
                    <a:pt x="196343" y="64513"/>
                  </a:lnTo>
                  <a:lnTo>
                    <a:pt x="252441" y="120611"/>
                  </a:lnTo>
                  <a:lnTo>
                    <a:pt x="297320" y="171099"/>
                  </a:lnTo>
                  <a:lnTo>
                    <a:pt x="325369" y="210368"/>
                  </a:lnTo>
                  <a:lnTo>
                    <a:pt x="350613" y="255247"/>
                  </a:lnTo>
                  <a:lnTo>
                    <a:pt x="359028" y="280491"/>
                  </a:lnTo>
                  <a:lnTo>
                    <a:pt x="353418" y="319760"/>
                  </a:lnTo>
                  <a:lnTo>
                    <a:pt x="336589" y="440371"/>
                  </a:lnTo>
                  <a:lnTo>
                    <a:pt x="319759" y="589031"/>
                  </a:lnTo>
                  <a:lnTo>
                    <a:pt x="305735" y="748911"/>
                  </a:lnTo>
                  <a:lnTo>
                    <a:pt x="294515" y="1051841"/>
                  </a:lnTo>
                  <a:lnTo>
                    <a:pt x="291710" y="1326722"/>
                  </a:lnTo>
                  <a:lnTo>
                    <a:pt x="291710" y="1590383"/>
                  </a:lnTo>
                  <a:lnTo>
                    <a:pt x="291710" y="1783922"/>
                  </a:lnTo>
                  <a:lnTo>
                    <a:pt x="288905" y="1851239"/>
                  </a:lnTo>
                  <a:lnTo>
                    <a:pt x="283295" y="1915752"/>
                  </a:lnTo>
                  <a:lnTo>
                    <a:pt x="272076" y="1969045"/>
                  </a:lnTo>
                  <a:lnTo>
                    <a:pt x="258051" y="2030753"/>
                  </a:lnTo>
                  <a:lnTo>
                    <a:pt x="235612" y="2092461"/>
                  </a:lnTo>
                  <a:lnTo>
                    <a:pt x="210368" y="2140145"/>
                  </a:lnTo>
                  <a:lnTo>
                    <a:pt x="187928" y="2170999"/>
                  </a:lnTo>
                  <a:lnTo>
                    <a:pt x="165489" y="2185023"/>
                  </a:lnTo>
                  <a:lnTo>
                    <a:pt x="148660" y="2185023"/>
                  </a:lnTo>
                  <a:lnTo>
                    <a:pt x="123416" y="2165389"/>
                  </a:lnTo>
                  <a:lnTo>
                    <a:pt x="100976" y="2137340"/>
                  </a:lnTo>
                  <a:lnTo>
                    <a:pt x="81342" y="2092461"/>
                  </a:lnTo>
                  <a:lnTo>
                    <a:pt x="70122" y="2047583"/>
                  </a:lnTo>
                  <a:lnTo>
                    <a:pt x="67317" y="1971850"/>
                  </a:lnTo>
                  <a:lnTo>
                    <a:pt x="67317" y="1828800"/>
                  </a:lnTo>
                  <a:lnTo>
                    <a:pt x="67317" y="1548309"/>
                  </a:lnTo>
                  <a:lnTo>
                    <a:pt x="67317" y="1256599"/>
                  </a:lnTo>
                  <a:lnTo>
                    <a:pt x="67317" y="8779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5AEE69C6-0B6B-4068-BC34-178F4529EDAC}"/>
                </a:ext>
              </a:extLst>
            </p:cNvPr>
            <p:cNvSpPr/>
            <p:nvPr/>
          </p:nvSpPr>
          <p:spPr>
            <a:xfrm>
              <a:off x="5141913" y="2379663"/>
              <a:ext cx="558800" cy="1162050"/>
            </a:xfrm>
            <a:custGeom>
              <a:avLst/>
              <a:gdLst>
                <a:gd name="connsiteX0" fmla="*/ 473869 w 559594"/>
                <a:gd name="connsiteY0" fmla="*/ 521494 h 1162050"/>
                <a:gd name="connsiteX1" fmla="*/ 447675 w 559594"/>
                <a:gd name="connsiteY1" fmla="*/ 366712 h 1162050"/>
                <a:gd name="connsiteX2" fmla="*/ 426244 w 559594"/>
                <a:gd name="connsiteY2" fmla="*/ 247650 h 1162050"/>
                <a:gd name="connsiteX3" fmla="*/ 314325 w 559594"/>
                <a:gd name="connsiteY3" fmla="*/ 90487 h 1162050"/>
                <a:gd name="connsiteX4" fmla="*/ 276225 w 559594"/>
                <a:gd name="connsiteY4" fmla="*/ 69056 h 1162050"/>
                <a:gd name="connsiteX5" fmla="*/ 223837 w 559594"/>
                <a:gd name="connsiteY5" fmla="*/ 47625 h 1162050"/>
                <a:gd name="connsiteX6" fmla="*/ 185737 w 559594"/>
                <a:gd name="connsiteY6" fmla="*/ 33337 h 1162050"/>
                <a:gd name="connsiteX7" fmla="*/ 128587 w 559594"/>
                <a:gd name="connsiteY7" fmla="*/ 16669 h 1162050"/>
                <a:gd name="connsiteX8" fmla="*/ 88106 w 559594"/>
                <a:gd name="connsiteY8" fmla="*/ 7144 h 1162050"/>
                <a:gd name="connsiteX9" fmla="*/ 50006 w 559594"/>
                <a:gd name="connsiteY9" fmla="*/ 0 h 1162050"/>
                <a:gd name="connsiteX10" fmla="*/ 30956 w 559594"/>
                <a:gd name="connsiteY10" fmla="*/ 0 h 1162050"/>
                <a:gd name="connsiteX11" fmla="*/ 14287 w 559594"/>
                <a:gd name="connsiteY11" fmla="*/ 4762 h 1162050"/>
                <a:gd name="connsiteX12" fmla="*/ 2381 w 559594"/>
                <a:gd name="connsiteY12" fmla="*/ 14287 h 1162050"/>
                <a:gd name="connsiteX13" fmla="*/ 0 w 559594"/>
                <a:gd name="connsiteY13" fmla="*/ 28575 h 1162050"/>
                <a:gd name="connsiteX14" fmla="*/ 7144 w 559594"/>
                <a:gd name="connsiteY14" fmla="*/ 45244 h 1162050"/>
                <a:gd name="connsiteX15" fmla="*/ 33337 w 559594"/>
                <a:gd name="connsiteY15" fmla="*/ 71437 h 1162050"/>
                <a:gd name="connsiteX16" fmla="*/ 80962 w 559594"/>
                <a:gd name="connsiteY16" fmla="*/ 123825 h 1162050"/>
                <a:gd name="connsiteX17" fmla="*/ 126206 w 559594"/>
                <a:gd name="connsiteY17" fmla="*/ 183356 h 1162050"/>
                <a:gd name="connsiteX18" fmla="*/ 154781 w 559594"/>
                <a:gd name="connsiteY18" fmla="*/ 230981 h 1162050"/>
                <a:gd name="connsiteX19" fmla="*/ 180975 w 559594"/>
                <a:gd name="connsiteY19" fmla="*/ 280987 h 1162050"/>
                <a:gd name="connsiteX20" fmla="*/ 200025 w 559594"/>
                <a:gd name="connsiteY20" fmla="*/ 323850 h 1162050"/>
                <a:gd name="connsiteX21" fmla="*/ 242887 w 559594"/>
                <a:gd name="connsiteY21" fmla="*/ 490537 h 1162050"/>
                <a:gd name="connsiteX22" fmla="*/ 283369 w 559594"/>
                <a:gd name="connsiteY22" fmla="*/ 704850 h 1162050"/>
                <a:gd name="connsiteX23" fmla="*/ 302419 w 559594"/>
                <a:gd name="connsiteY23" fmla="*/ 812006 h 1162050"/>
                <a:gd name="connsiteX24" fmla="*/ 316706 w 559594"/>
                <a:gd name="connsiteY24" fmla="*/ 895350 h 1162050"/>
                <a:gd name="connsiteX25" fmla="*/ 311944 w 559594"/>
                <a:gd name="connsiteY25" fmla="*/ 931069 h 1162050"/>
                <a:gd name="connsiteX26" fmla="*/ 309562 w 559594"/>
                <a:gd name="connsiteY26" fmla="*/ 966787 h 1162050"/>
                <a:gd name="connsiteX27" fmla="*/ 314325 w 559594"/>
                <a:gd name="connsiteY27" fmla="*/ 1004887 h 1162050"/>
                <a:gd name="connsiteX28" fmla="*/ 328612 w 559594"/>
                <a:gd name="connsiteY28" fmla="*/ 1042987 h 1162050"/>
                <a:gd name="connsiteX29" fmla="*/ 347662 w 559594"/>
                <a:gd name="connsiteY29" fmla="*/ 1076325 h 1162050"/>
                <a:gd name="connsiteX30" fmla="*/ 366712 w 559594"/>
                <a:gd name="connsiteY30" fmla="*/ 1100137 h 1162050"/>
                <a:gd name="connsiteX31" fmla="*/ 409575 w 559594"/>
                <a:gd name="connsiteY31" fmla="*/ 1135856 h 1162050"/>
                <a:gd name="connsiteX32" fmla="*/ 452437 w 559594"/>
                <a:gd name="connsiteY32" fmla="*/ 1159669 h 1162050"/>
                <a:gd name="connsiteX33" fmla="*/ 473869 w 559594"/>
                <a:gd name="connsiteY33" fmla="*/ 1162050 h 1162050"/>
                <a:gd name="connsiteX34" fmla="*/ 488156 w 559594"/>
                <a:gd name="connsiteY34" fmla="*/ 1162050 h 1162050"/>
                <a:gd name="connsiteX35" fmla="*/ 502444 w 559594"/>
                <a:gd name="connsiteY35" fmla="*/ 1154906 h 1162050"/>
                <a:gd name="connsiteX36" fmla="*/ 521494 w 559594"/>
                <a:gd name="connsiteY36" fmla="*/ 1135856 h 1162050"/>
                <a:gd name="connsiteX37" fmla="*/ 559594 w 559594"/>
                <a:gd name="connsiteY37" fmla="*/ 1081087 h 1162050"/>
                <a:gd name="connsiteX38" fmla="*/ 542925 w 559594"/>
                <a:gd name="connsiteY38" fmla="*/ 895350 h 1162050"/>
                <a:gd name="connsiteX39" fmla="*/ 516731 w 559594"/>
                <a:gd name="connsiteY39" fmla="*/ 754856 h 1162050"/>
                <a:gd name="connsiteX40" fmla="*/ 473869 w 559594"/>
                <a:gd name="connsiteY40" fmla="*/ 52149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9594" h="1162050">
                  <a:moveTo>
                    <a:pt x="473869" y="521494"/>
                  </a:moveTo>
                  <a:lnTo>
                    <a:pt x="447675" y="366712"/>
                  </a:lnTo>
                  <a:lnTo>
                    <a:pt x="426244" y="247650"/>
                  </a:lnTo>
                  <a:lnTo>
                    <a:pt x="314325" y="90487"/>
                  </a:lnTo>
                  <a:lnTo>
                    <a:pt x="276225" y="69056"/>
                  </a:lnTo>
                  <a:lnTo>
                    <a:pt x="223837" y="47625"/>
                  </a:lnTo>
                  <a:lnTo>
                    <a:pt x="185737" y="33337"/>
                  </a:lnTo>
                  <a:lnTo>
                    <a:pt x="128587" y="16669"/>
                  </a:lnTo>
                  <a:lnTo>
                    <a:pt x="88106" y="7144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14287" y="4762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7144" y="45244"/>
                  </a:lnTo>
                  <a:lnTo>
                    <a:pt x="33337" y="71437"/>
                  </a:lnTo>
                  <a:lnTo>
                    <a:pt x="80962" y="123825"/>
                  </a:lnTo>
                  <a:lnTo>
                    <a:pt x="126206" y="183356"/>
                  </a:lnTo>
                  <a:lnTo>
                    <a:pt x="154781" y="230981"/>
                  </a:lnTo>
                  <a:lnTo>
                    <a:pt x="180975" y="280987"/>
                  </a:lnTo>
                  <a:lnTo>
                    <a:pt x="200025" y="323850"/>
                  </a:lnTo>
                  <a:lnTo>
                    <a:pt x="242887" y="490537"/>
                  </a:lnTo>
                  <a:lnTo>
                    <a:pt x="283369" y="704850"/>
                  </a:lnTo>
                  <a:lnTo>
                    <a:pt x="302419" y="812006"/>
                  </a:lnTo>
                  <a:lnTo>
                    <a:pt x="316706" y="895350"/>
                  </a:lnTo>
                  <a:lnTo>
                    <a:pt x="311944" y="931069"/>
                  </a:lnTo>
                  <a:lnTo>
                    <a:pt x="309562" y="966787"/>
                  </a:lnTo>
                  <a:lnTo>
                    <a:pt x="314325" y="1004887"/>
                  </a:lnTo>
                  <a:lnTo>
                    <a:pt x="328612" y="1042987"/>
                  </a:lnTo>
                  <a:lnTo>
                    <a:pt x="347662" y="1076325"/>
                  </a:lnTo>
                  <a:lnTo>
                    <a:pt x="366712" y="1100137"/>
                  </a:lnTo>
                  <a:lnTo>
                    <a:pt x="409575" y="1135856"/>
                  </a:lnTo>
                  <a:lnTo>
                    <a:pt x="452437" y="1159669"/>
                  </a:lnTo>
                  <a:lnTo>
                    <a:pt x="473869" y="1162050"/>
                  </a:lnTo>
                  <a:lnTo>
                    <a:pt x="488156" y="1162050"/>
                  </a:lnTo>
                  <a:lnTo>
                    <a:pt x="502444" y="1154906"/>
                  </a:lnTo>
                  <a:lnTo>
                    <a:pt x="521494" y="1135856"/>
                  </a:lnTo>
                  <a:lnTo>
                    <a:pt x="559594" y="1081087"/>
                  </a:lnTo>
                  <a:lnTo>
                    <a:pt x="542925" y="895350"/>
                  </a:lnTo>
                  <a:lnTo>
                    <a:pt x="516731" y="754856"/>
                  </a:lnTo>
                  <a:lnTo>
                    <a:pt x="473869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C1F59DEA-FDF3-41A3-86D3-0E3620785CDF}"/>
                </a:ext>
              </a:extLst>
            </p:cNvPr>
            <p:cNvSpPr/>
            <p:nvPr/>
          </p:nvSpPr>
          <p:spPr>
            <a:xfrm>
              <a:off x="5402263" y="2257425"/>
              <a:ext cx="1698625" cy="1238250"/>
            </a:xfrm>
            <a:custGeom>
              <a:avLst/>
              <a:gdLst>
                <a:gd name="connsiteX0" fmla="*/ 928688 w 1697832"/>
                <a:gd name="connsiteY0" fmla="*/ 83344 h 1238250"/>
                <a:gd name="connsiteX1" fmla="*/ 704850 w 1697832"/>
                <a:gd name="connsiteY1" fmla="*/ 114300 h 1238250"/>
                <a:gd name="connsiteX2" fmla="*/ 526257 w 1697832"/>
                <a:gd name="connsiteY2" fmla="*/ 140494 h 1238250"/>
                <a:gd name="connsiteX3" fmla="*/ 352425 w 1697832"/>
                <a:gd name="connsiteY3" fmla="*/ 166688 h 1238250"/>
                <a:gd name="connsiteX4" fmla="*/ 214313 w 1697832"/>
                <a:gd name="connsiteY4" fmla="*/ 188119 h 1238250"/>
                <a:gd name="connsiteX5" fmla="*/ 0 w 1697832"/>
                <a:gd name="connsiteY5" fmla="*/ 219075 h 1238250"/>
                <a:gd name="connsiteX6" fmla="*/ 104775 w 1697832"/>
                <a:gd name="connsiteY6" fmla="*/ 404813 h 1238250"/>
                <a:gd name="connsiteX7" fmla="*/ 247650 w 1697832"/>
                <a:gd name="connsiteY7" fmla="*/ 369094 h 1238250"/>
                <a:gd name="connsiteX8" fmla="*/ 392907 w 1697832"/>
                <a:gd name="connsiteY8" fmla="*/ 333375 h 1238250"/>
                <a:gd name="connsiteX9" fmla="*/ 507207 w 1697832"/>
                <a:gd name="connsiteY9" fmla="*/ 304800 h 1238250"/>
                <a:gd name="connsiteX10" fmla="*/ 647700 w 1697832"/>
                <a:gd name="connsiteY10" fmla="*/ 273844 h 1238250"/>
                <a:gd name="connsiteX11" fmla="*/ 795338 w 1697832"/>
                <a:gd name="connsiteY11" fmla="*/ 247650 h 1238250"/>
                <a:gd name="connsiteX12" fmla="*/ 897732 w 1697832"/>
                <a:gd name="connsiteY12" fmla="*/ 233363 h 1238250"/>
                <a:gd name="connsiteX13" fmla="*/ 988219 w 1697832"/>
                <a:gd name="connsiteY13" fmla="*/ 223838 h 1238250"/>
                <a:gd name="connsiteX14" fmla="*/ 1100138 w 1697832"/>
                <a:gd name="connsiteY14" fmla="*/ 216694 h 1238250"/>
                <a:gd name="connsiteX15" fmla="*/ 1183482 w 1697832"/>
                <a:gd name="connsiteY15" fmla="*/ 214313 h 1238250"/>
                <a:gd name="connsiteX16" fmla="*/ 1245394 w 1697832"/>
                <a:gd name="connsiteY16" fmla="*/ 211931 h 1238250"/>
                <a:gd name="connsiteX17" fmla="*/ 1269207 w 1697832"/>
                <a:gd name="connsiteY17" fmla="*/ 214313 h 1238250"/>
                <a:gd name="connsiteX18" fmla="*/ 1290638 w 1697832"/>
                <a:gd name="connsiteY18" fmla="*/ 219075 h 1238250"/>
                <a:gd name="connsiteX19" fmla="*/ 1309688 w 1697832"/>
                <a:gd name="connsiteY19" fmla="*/ 228600 h 1238250"/>
                <a:gd name="connsiteX20" fmla="*/ 1321594 w 1697832"/>
                <a:gd name="connsiteY20" fmla="*/ 242888 h 1238250"/>
                <a:gd name="connsiteX21" fmla="*/ 1328738 w 1697832"/>
                <a:gd name="connsiteY21" fmla="*/ 257175 h 1238250"/>
                <a:gd name="connsiteX22" fmla="*/ 1333500 w 1697832"/>
                <a:gd name="connsiteY22" fmla="*/ 283369 h 1238250"/>
                <a:gd name="connsiteX23" fmla="*/ 1323975 w 1697832"/>
                <a:gd name="connsiteY23" fmla="*/ 359569 h 1238250"/>
                <a:gd name="connsiteX24" fmla="*/ 1295400 w 1697832"/>
                <a:gd name="connsiteY24" fmla="*/ 540544 h 1238250"/>
                <a:gd name="connsiteX25" fmla="*/ 1257300 w 1697832"/>
                <a:gd name="connsiteY25" fmla="*/ 812006 h 1238250"/>
                <a:gd name="connsiteX26" fmla="*/ 1235869 w 1697832"/>
                <a:gd name="connsiteY26" fmla="*/ 952500 h 1238250"/>
                <a:gd name="connsiteX27" fmla="*/ 1181100 w 1697832"/>
                <a:gd name="connsiteY27" fmla="*/ 1109663 h 1238250"/>
                <a:gd name="connsiteX28" fmla="*/ 1176338 w 1697832"/>
                <a:gd name="connsiteY28" fmla="*/ 1138238 h 1238250"/>
                <a:gd name="connsiteX29" fmla="*/ 1178719 w 1697832"/>
                <a:gd name="connsiteY29" fmla="*/ 1162050 h 1238250"/>
                <a:gd name="connsiteX30" fmla="*/ 1188244 w 1697832"/>
                <a:gd name="connsiteY30" fmla="*/ 1190625 h 1238250"/>
                <a:gd name="connsiteX31" fmla="*/ 1200150 w 1697832"/>
                <a:gd name="connsiteY31" fmla="*/ 1207294 h 1238250"/>
                <a:gd name="connsiteX32" fmla="*/ 1226344 w 1697832"/>
                <a:gd name="connsiteY32" fmla="*/ 1223963 h 1238250"/>
                <a:gd name="connsiteX33" fmla="*/ 1257300 w 1697832"/>
                <a:gd name="connsiteY33" fmla="*/ 1235869 h 1238250"/>
                <a:gd name="connsiteX34" fmla="*/ 1266825 w 1697832"/>
                <a:gd name="connsiteY34" fmla="*/ 1238250 h 1238250"/>
                <a:gd name="connsiteX35" fmla="*/ 1297782 w 1697832"/>
                <a:gd name="connsiteY35" fmla="*/ 1233488 h 1238250"/>
                <a:gd name="connsiteX36" fmla="*/ 1323975 w 1697832"/>
                <a:gd name="connsiteY36" fmla="*/ 1226344 h 1238250"/>
                <a:gd name="connsiteX37" fmla="*/ 1345407 w 1697832"/>
                <a:gd name="connsiteY37" fmla="*/ 1214438 h 1238250"/>
                <a:gd name="connsiteX38" fmla="*/ 1359694 w 1697832"/>
                <a:gd name="connsiteY38" fmla="*/ 1197769 h 1238250"/>
                <a:gd name="connsiteX39" fmla="*/ 1366838 w 1697832"/>
                <a:gd name="connsiteY39" fmla="*/ 1181100 h 1238250"/>
                <a:gd name="connsiteX40" fmla="*/ 1388269 w 1697832"/>
                <a:gd name="connsiteY40" fmla="*/ 1126331 h 1238250"/>
                <a:gd name="connsiteX41" fmla="*/ 1416844 w 1697832"/>
                <a:gd name="connsiteY41" fmla="*/ 1023938 h 1238250"/>
                <a:gd name="connsiteX42" fmla="*/ 1454944 w 1697832"/>
                <a:gd name="connsiteY42" fmla="*/ 895350 h 1238250"/>
                <a:gd name="connsiteX43" fmla="*/ 1500188 w 1697832"/>
                <a:gd name="connsiteY43" fmla="*/ 745331 h 1238250"/>
                <a:gd name="connsiteX44" fmla="*/ 1562100 w 1697832"/>
                <a:gd name="connsiteY44" fmla="*/ 533400 h 1238250"/>
                <a:gd name="connsiteX45" fmla="*/ 1588294 w 1697832"/>
                <a:gd name="connsiteY45" fmla="*/ 435769 h 1238250"/>
                <a:gd name="connsiteX46" fmla="*/ 1595438 w 1697832"/>
                <a:gd name="connsiteY46" fmla="*/ 416719 h 1238250"/>
                <a:gd name="connsiteX47" fmla="*/ 1595438 w 1697832"/>
                <a:gd name="connsiteY47" fmla="*/ 414338 h 1238250"/>
                <a:gd name="connsiteX48" fmla="*/ 1616869 w 1697832"/>
                <a:gd name="connsiteY48" fmla="*/ 395288 h 1238250"/>
                <a:gd name="connsiteX49" fmla="*/ 1640682 w 1697832"/>
                <a:gd name="connsiteY49" fmla="*/ 373856 h 1238250"/>
                <a:gd name="connsiteX50" fmla="*/ 1664494 w 1697832"/>
                <a:gd name="connsiteY50" fmla="*/ 347663 h 1238250"/>
                <a:gd name="connsiteX51" fmla="*/ 1681163 w 1697832"/>
                <a:gd name="connsiteY51" fmla="*/ 326231 h 1238250"/>
                <a:gd name="connsiteX52" fmla="*/ 1693069 w 1697832"/>
                <a:gd name="connsiteY52" fmla="*/ 302419 h 1238250"/>
                <a:gd name="connsiteX53" fmla="*/ 1697832 w 1697832"/>
                <a:gd name="connsiteY53" fmla="*/ 280988 h 1238250"/>
                <a:gd name="connsiteX54" fmla="*/ 1697832 w 1697832"/>
                <a:gd name="connsiteY54" fmla="*/ 271463 h 1238250"/>
                <a:gd name="connsiteX55" fmla="*/ 1697832 w 1697832"/>
                <a:gd name="connsiteY55" fmla="*/ 259556 h 1238250"/>
                <a:gd name="connsiteX56" fmla="*/ 1695450 w 1697832"/>
                <a:gd name="connsiteY56" fmla="*/ 242888 h 1238250"/>
                <a:gd name="connsiteX57" fmla="*/ 1676400 w 1697832"/>
                <a:gd name="connsiteY57" fmla="*/ 214313 h 1238250"/>
                <a:gd name="connsiteX58" fmla="*/ 1621632 w 1697832"/>
                <a:gd name="connsiteY58" fmla="*/ 157163 h 1238250"/>
                <a:gd name="connsiteX59" fmla="*/ 1543050 w 1697832"/>
                <a:gd name="connsiteY59" fmla="*/ 80963 h 1238250"/>
                <a:gd name="connsiteX60" fmla="*/ 1478757 w 1697832"/>
                <a:gd name="connsiteY60" fmla="*/ 23813 h 1238250"/>
                <a:gd name="connsiteX61" fmla="*/ 1454944 w 1697832"/>
                <a:gd name="connsiteY61" fmla="*/ 7144 h 1238250"/>
                <a:gd name="connsiteX62" fmla="*/ 1438275 w 1697832"/>
                <a:gd name="connsiteY62" fmla="*/ 2381 h 1238250"/>
                <a:gd name="connsiteX63" fmla="*/ 1419225 w 1697832"/>
                <a:gd name="connsiteY63" fmla="*/ 0 h 1238250"/>
                <a:gd name="connsiteX64" fmla="*/ 1402557 w 1697832"/>
                <a:gd name="connsiteY64" fmla="*/ 7144 h 1238250"/>
                <a:gd name="connsiteX65" fmla="*/ 1393032 w 1697832"/>
                <a:gd name="connsiteY65" fmla="*/ 16669 h 1238250"/>
                <a:gd name="connsiteX66" fmla="*/ 1369219 w 1697832"/>
                <a:gd name="connsiteY66" fmla="*/ 26194 h 1238250"/>
                <a:gd name="connsiteX67" fmla="*/ 1307307 w 1697832"/>
                <a:gd name="connsiteY67" fmla="*/ 33338 h 1238250"/>
                <a:gd name="connsiteX68" fmla="*/ 1202532 w 1697832"/>
                <a:gd name="connsiteY68" fmla="*/ 45244 h 1238250"/>
                <a:gd name="connsiteX69" fmla="*/ 928688 w 1697832"/>
                <a:gd name="connsiteY69" fmla="*/ 8334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7832" h="1238250">
                  <a:moveTo>
                    <a:pt x="928688" y="83344"/>
                  </a:moveTo>
                  <a:lnTo>
                    <a:pt x="704850" y="114300"/>
                  </a:lnTo>
                  <a:lnTo>
                    <a:pt x="526257" y="140494"/>
                  </a:lnTo>
                  <a:lnTo>
                    <a:pt x="352425" y="166688"/>
                  </a:lnTo>
                  <a:lnTo>
                    <a:pt x="214313" y="188119"/>
                  </a:lnTo>
                  <a:lnTo>
                    <a:pt x="0" y="219075"/>
                  </a:lnTo>
                  <a:lnTo>
                    <a:pt x="104775" y="404813"/>
                  </a:lnTo>
                  <a:lnTo>
                    <a:pt x="247650" y="369094"/>
                  </a:lnTo>
                  <a:lnTo>
                    <a:pt x="392907" y="333375"/>
                  </a:lnTo>
                  <a:lnTo>
                    <a:pt x="507207" y="304800"/>
                  </a:lnTo>
                  <a:lnTo>
                    <a:pt x="647700" y="273844"/>
                  </a:lnTo>
                  <a:lnTo>
                    <a:pt x="795338" y="247650"/>
                  </a:lnTo>
                  <a:lnTo>
                    <a:pt x="897732" y="233363"/>
                  </a:lnTo>
                  <a:lnTo>
                    <a:pt x="988219" y="223838"/>
                  </a:lnTo>
                  <a:lnTo>
                    <a:pt x="1100138" y="216694"/>
                  </a:lnTo>
                  <a:lnTo>
                    <a:pt x="1183482" y="214313"/>
                  </a:lnTo>
                  <a:lnTo>
                    <a:pt x="1245394" y="211931"/>
                  </a:lnTo>
                  <a:lnTo>
                    <a:pt x="1269207" y="214313"/>
                  </a:lnTo>
                  <a:lnTo>
                    <a:pt x="1290638" y="219075"/>
                  </a:lnTo>
                  <a:lnTo>
                    <a:pt x="1309688" y="228600"/>
                  </a:lnTo>
                  <a:lnTo>
                    <a:pt x="1321594" y="242888"/>
                  </a:lnTo>
                  <a:lnTo>
                    <a:pt x="1328738" y="257175"/>
                  </a:lnTo>
                  <a:lnTo>
                    <a:pt x="1333500" y="283369"/>
                  </a:lnTo>
                  <a:lnTo>
                    <a:pt x="1323975" y="359569"/>
                  </a:lnTo>
                  <a:lnTo>
                    <a:pt x="1295400" y="540544"/>
                  </a:lnTo>
                  <a:lnTo>
                    <a:pt x="1257300" y="812006"/>
                  </a:lnTo>
                  <a:lnTo>
                    <a:pt x="1235869" y="952500"/>
                  </a:lnTo>
                  <a:lnTo>
                    <a:pt x="1181100" y="1109663"/>
                  </a:lnTo>
                  <a:lnTo>
                    <a:pt x="1176338" y="1138238"/>
                  </a:lnTo>
                  <a:lnTo>
                    <a:pt x="1178719" y="1162050"/>
                  </a:lnTo>
                  <a:lnTo>
                    <a:pt x="1188244" y="1190625"/>
                  </a:lnTo>
                  <a:lnTo>
                    <a:pt x="1200150" y="1207294"/>
                  </a:lnTo>
                  <a:lnTo>
                    <a:pt x="1226344" y="1223963"/>
                  </a:lnTo>
                  <a:lnTo>
                    <a:pt x="1257300" y="1235869"/>
                  </a:lnTo>
                  <a:lnTo>
                    <a:pt x="1266825" y="1238250"/>
                  </a:lnTo>
                  <a:lnTo>
                    <a:pt x="1297782" y="1233488"/>
                  </a:lnTo>
                  <a:lnTo>
                    <a:pt x="1323975" y="1226344"/>
                  </a:lnTo>
                  <a:lnTo>
                    <a:pt x="1345407" y="1214438"/>
                  </a:lnTo>
                  <a:lnTo>
                    <a:pt x="1359694" y="1197769"/>
                  </a:lnTo>
                  <a:lnTo>
                    <a:pt x="1366838" y="1181100"/>
                  </a:lnTo>
                  <a:lnTo>
                    <a:pt x="1388269" y="1126331"/>
                  </a:lnTo>
                  <a:lnTo>
                    <a:pt x="1416844" y="1023938"/>
                  </a:lnTo>
                  <a:lnTo>
                    <a:pt x="1454944" y="895350"/>
                  </a:lnTo>
                  <a:lnTo>
                    <a:pt x="1500188" y="745331"/>
                  </a:lnTo>
                  <a:lnTo>
                    <a:pt x="1562100" y="533400"/>
                  </a:lnTo>
                  <a:lnTo>
                    <a:pt x="1588294" y="435769"/>
                  </a:lnTo>
                  <a:lnTo>
                    <a:pt x="1595438" y="416719"/>
                  </a:lnTo>
                  <a:lnTo>
                    <a:pt x="1595438" y="414338"/>
                  </a:lnTo>
                  <a:lnTo>
                    <a:pt x="1616869" y="395288"/>
                  </a:lnTo>
                  <a:lnTo>
                    <a:pt x="1640682" y="373856"/>
                  </a:lnTo>
                  <a:lnTo>
                    <a:pt x="1664494" y="347663"/>
                  </a:lnTo>
                  <a:lnTo>
                    <a:pt x="1681163" y="326231"/>
                  </a:lnTo>
                  <a:lnTo>
                    <a:pt x="1693069" y="302419"/>
                  </a:lnTo>
                  <a:lnTo>
                    <a:pt x="1697832" y="280988"/>
                  </a:lnTo>
                  <a:lnTo>
                    <a:pt x="1697832" y="271463"/>
                  </a:lnTo>
                  <a:lnTo>
                    <a:pt x="1697832" y="259556"/>
                  </a:lnTo>
                  <a:lnTo>
                    <a:pt x="1695450" y="242888"/>
                  </a:lnTo>
                  <a:lnTo>
                    <a:pt x="1676400" y="214313"/>
                  </a:lnTo>
                  <a:lnTo>
                    <a:pt x="1621632" y="157163"/>
                  </a:lnTo>
                  <a:lnTo>
                    <a:pt x="1543050" y="80963"/>
                  </a:lnTo>
                  <a:lnTo>
                    <a:pt x="1478757" y="23813"/>
                  </a:lnTo>
                  <a:lnTo>
                    <a:pt x="1454944" y="7144"/>
                  </a:lnTo>
                  <a:lnTo>
                    <a:pt x="1438275" y="2381"/>
                  </a:lnTo>
                  <a:lnTo>
                    <a:pt x="1419225" y="0"/>
                  </a:lnTo>
                  <a:lnTo>
                    <a:pt x="1402557" y="7144"/>
                  </a:lnTo>
                  <a:lnTo>
                    <a:pt x="1393032" y="16669"/>
                  </a:lnTo>
                  <a:lnTo>
                    <a:pt x="1369219" y="26194"/>
                  </a:lnTo>
                  <a:lnTo>
                    <a:pt x="1307307" y="33338"/>
                  </a:lnTo>
                  <a:lnTo>
                    <a:pt x="1202532" y="45244"/>
                  </a:lnTo>
                  <a:lnTo>
                    <a:pt x="92868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5C547C11-B4F4-49A1-BB99-B9A08DACED99}"/>
                </a:ext>
              </a:extLst>
            </p:cNvPr>
            <p:cNvSpPr/>
            <p:nvPr/>
          </p:nvSpPr>
          <p:spPr>
            <a:xfrm>
              <a:off x="5610225" y="3182938"/>
              <a:ext cx="1087438" cy="282575"/>
            </a:xfrm>
            <a:custGeom>
              <a:avLst/>
              <a:gdLst>
                <a:gd name="connsiteX0" fmla="*/ 754856 w 1088231"/>
                <a:gd name="connsiteY0" fmla="*/ 204788 h 280988"/>
                <a:gd name="connsiteX1" fmla="*/ 619125 w 1088231"/>
                <a:gd name="connsiteY1" fmla="*/ 211932 h 280988"/>
                <a:gd name="connsiteX2" fmla="*/ 464344 w 1088231"/>
                <a:gd name="connsiteY2" fmla="*/ 223838 h 280988"/>
                <a:gd name="connsiteX3" fmla="*/ 309563 w 1088231"/>
                <a:gd name="connsiteY3" fmla="*/ 240507 h 280988"/>
                <a:gd name="connsiteX4" fmla="*/ 157163 w 1088231"/>
                <a:gd name="connsiteY4" fmla="*/ 259557 h 280988"/>
                <a:gd name="connsiteX5" fmla="*/ 9525 w 1088231"/>
                <a:gd name="connsiteY5" fmla="*/ 280988 h 280988"/>
                <a:gd name="connsiteX6" fmla="*/ 0 w 1088231"/>
                <a:gd name="connsiteY6" fmla="*/ 95250 h 280988"/>
                <a:gd name="connsiteX7" fmla="*/ 214313 w 1088231"/>
                <a:gd name="connsiteY7" fmla="*/ 69057 h 280988"/>
                <a:gd name="connsiteX8" fmla="*/ 364331 w 1088231"/>
                <a:gd name="connsiteY8" fmla="*/ 52388 h 280988"/>
                <a:gd name="connsiteX9" fmla="*/ 535781 w 1088231"/>
                <a:gd name="connsiteY9" fmla="*/ 33338 h 280988"/>
                <a:gd name="connsiteX10" fmla="*/ 702469 w 1088231"/>
                <a:gd name="connsiteY10" fmla="*/ 21432 h 280988"/>
                <a:gd name="connsiteX11" fmla="*/ 871538 w 1088231"/>
                <a:gd name="connsiteY11" fmla="*/ 9525 h 280988"/>
                <a:gd name="connsiteX12" fmla="*/ 1088231 w 1088231"/>
                <a:gd name="connsiteY12" fmla="*/ 0 h 280988"/>
                <a:gd name="connsiteX13" fmla="*/ 1054894 w 1088231"/>
                <a:gd name="connsiteY13" fmla="*/ 202407 h 280988"/>
                <a:gd name="connsiteX14" fmla="*/ 869156 w 1088231"/>
                <a:gd name="connsiteY14" fmla="*/ 202407 h 280988"/>
                <a:gd name="connsiteX15" fmla="*/ 754856 w 1088231"/>
                <a:gd name="connsiteY15" fmla="*/ 2047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8231" h="280988">
                  <a:moveTo>
                    <a:pt x="754856" y="204788"/>
                  </a:moveTo>
                  <a:lnTo>
                    <a:pt x="619125" y="211932"/>
                  </a:lnTo>
                  <a:lnTo>
                    <a:pt x="464344" y="223838"/>
                  </a:lnTo>
                  <a:lnTo>
                    <a:pt x="309563" y="240507"/>
                  </a:lnTo>
                  <a:lnTo>
                    <a:pt x="157163" y="259557"/>
                  </a:lnTo>
                  <a:lnTo>
                    <a:pt x="9525" y="280988"/>
                  </a:lnTo>
                  <a:lnTo>
                    <a:pt x="0" y="95250"/>
                  </a:lnTo>
                  <a:lnTo>
                    <a:pt x="214313" y="69057"/>
                  </a:lnTo>
                  <a:lnTo>
                    <a:pt x="364331" y="52388"/>
                  </a:lnTo>
                  <a:lnTo>
                    <a:pt x="535781" y="33338"/>
                  </a:lnTo>
                  <a:lnTo>
                    <a:pt x="702469" y="21432"/>
                  </a:lnTo>
                  <a:lnTo>
                    <a:pt x="871538" y="9525"/>
                  </a:lnTo>
                  <a:lnTo>
                    <a:pt x="1088231" y="0"/>
                  </a:lnTo>
                  <a:lnTo>
                    <a:pt x="1054894" y="202407"/>
                  </a:lnTo>
                  <a:lnTo>
                    <a:pt x="869156" y="202407"/>
                  </a:lnTo>
                  <a:lnTo>
                    <a:pt x="7548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2B8E2F8B-CDF0-4A21-8465-59F753167993}"/>
                </a:ext>
              </a:extLst>
            </p:cNvPr>
            <p:cNvSpPr/>
            <p:nvPr/>
          </p:nvSpPr>
          <p:spPr>
            <a:xfrm>
              <a:off x="3544888" y="3983038"/>
              <a:ext cx="2746375" cy="514350"/>
            </a:xfrm>
            <a:custGeom>
              <a:avLst/>
              <a:gdLst>
                <a:gd name="connsiteX0" fmla="*/ 1854994 w 2745582"/>
                <a:gd name="connsiteY0" fmla="*/ 142875 h 514350"/>
                <a:gd name="connsiteX1" fmla="*/ 1666875 w 2745582"/>
                <a:gd name="connsiteY1" fmla="*/ 169069 h 514350"/>
                <a:gd name="connsiteX2" fmla="*/ 1440657 w 2745582"/>
                <a:gd name="connsiteY2" fmla="*/ 200025 h 514350"/>
                <a:gd name="connsiteX3" fmla="*/ 1243013 w 2745582"/>
                <a:gd name="connsiteY3" fmla="*/ 226219 h 514350"/>
                <a:gd name="connsiteX4" fmla="*/ 1119188 w 2745582"/>
                <a:gd name="connsiteY4" fmla="*/ 245269 h 514350"/>
                <a:gd name="connsiteX5" fmla="*/ 1012032 w 2745582"/>
                <a:gd name="connsiteY5" fmla="*/ 259557 h 514350"/>
                <a:gd name="connsiteX6" fmla="*/ 921544 w 2745582"/>
                <a:gd name="connsiteY6" fmla="*/ 271463 h 514350"/>
                <a:gd name="connsiteX7" fmla="*/ 788194 w 2745582"/>
                <a:gd name="connsiteY7" fmla="*/ 288132 h 514350"/>
                <a:gd name="connsiteX8" fmla="*/ 697707 w 2745582"/>
                <a:gd name="connsiteY8" fmla="*/ 297657 h 514350"/>
                <a:gd name="connsiteX9" fmla="*/ 609600 w 2745582"/>
                <a:gd name="connsiteY9" fmla="*/ 304800 h 514350"/>
                <a:gd name="connsiteX10" fmla="*/ 526257 w 2745582"/>
                <a:gd name="connsiteY10" fmla="*/ 311944 h 514350"/>
                <a:gd name="connsiteX11" fmla="*/ 464344 w 2745582"/>
                <a:gd name="connsiteY11" fmla="*/ 314325 h 514350"/>
                <a:gd name="connsiteX12" fmla="*/ 376238 w 2745582"/>
                <a:gd name="connsiteY12" fmla="*/ 314325 h 514350"/>
                <a:gd name="connsiteX13" fmla="*/ 333375 w 2745582"/>
                <a:gd name="connsiteY13" fmla="*/ 314325 h 514350"/>
                <a:gd name="connsiteX14" fmla="*/ 288132 w 2745582"/>
                <a:gd name="connsiteY14" fmla="*/ 307182 h 514350"/>
                <a:gd name="connsiteX15" fmla="*/ 207169 w 2745582"/>
                <a:gd name="connsiteY15" fmla="*/ 285750 h 514350"/>
                <a:gd name="connsiteX16" fmla="*/ 138113 w 2745582"/>
                <a:gd name="connsiteY16" fmla="*/ 261938 h 514350"/>
                <a:gd name="connsiteX17" fmla="*/ 73819 w 2745582"/>
                <a:gd name="connsiteY17" fmla="*/ 230982 h 514350"/>
                <a:gd name="connsiteX18" fmla="*/ 26194 w 2745582"/>
                <a:gd name="connsiteY18" fmla="*/ 214313 h 514350"/>
                <a:gd name="connsiteX19" fmla="*/ 16669 w 2745582"/>
                <a:gd name="connsiteY19" fmla="*/ 211932 h 514350"/>
                <a:gd name="connsiteX20" fmla="*/ 7144 w 2745582"/>
                <a:gd name="connsiteY20" fmla="*/ 211932 h 514350"/>
                <a:gd name="connsiteX21" fmla="*/ 0 w 2745582"/>
                <a:gd name="connsiteY21" fmla="*/ 216694 h 514350"/>
                <a:gd name="connsiteX22" fmla="*/ 0 w 2745582"/>
                <a:gd name="connsiteY22" fmla="*/ 226219 h 514350"/>
                <a:gd name="connsiteX23" fmla="*/ 4763 w 2745582"/>
                <a:gd name="connsiteY23" fmla="*/ 252413 h 514350"/>
                <a:gd name="connsiteX24" fmla="*/ 19050 w 2745582"/>
                <a:gd name="connsiteY24" fmla="*/ 273844 h 514350"/>
                <a:gd name="connsiteX25" fmla="*/ 47625 w 2745582"/>
                <a:gd name="connsiteY25" fmla="*/ 302419 h 514350"/>
                <a:gd name="connsiteX26" fmla="*/ 111919 w 2745582"/>
                <a:gd name="connsiteY26" fmla="*/ 361950 h 514350"/>
                <a:gd name="connsiteX27" fmla="*/ 171450 w 2745582"/>
                <a:gd name="connsiteY27" fmla="*/ 411957 h 514350"/>
                <a:gd name="connsiteX28" fmla="*/ 226219 w 2745582"/>
                <a:gd name="connsiteY28" fmla="*/ 452438 h 514350"/>
                <a:gd name="connsiteX29" fmla="*/ 292894 w 2745582"/>
                <a:gd name="connsiteY29" fmla="*/ 490538 h 514350"/>
                <a:gd name="connsiteX30" fmla="*/ 350044 w 2745582"/>
                <a:gd name="connsiteY30" fmla="*/ 514350 h 514350"/>
                <a:gd name="connsiteX31" fmla="*/ 373857 w 2745582"/>
                <a:gd name="connsiteY31" fmla="*/ 511969 h 514350"/>
                <a:gd name="connsiteX32" fmla="*/ 459582 w 2745582"/>
                <a:gd name="connsiteY32" fmla="*/ 497682 h 514350"/>
                <a:gd name="connsiteX33" fmla="*/ 540544 w 2745582"/>
                <a:gd name="connsiteY33" fmla="*/ 488157 h 514350"/>
                <a:gd name="connsiteX34" fmla="*/ 659607 w 2745582"/>
                <a:gd name="connsiteY34" fmla="*/ 476250 h 514350"/>
                <a:gd name="connsiteX35" fmla="*/ 823913 w 2745582"/>
                <a:gd name="connsiteY35" fmla="*/ 457200 h 514350"/>
                <a:gd name="connsiteX36" fmla="*/ 950119 w 2745582"/>
                <a:gd name="connsiteY36" fmla="*/ 442913 h 514350"/>
                <a:gd name="connsiteX37" fmla="*/ 1090613 w 2745582"/>
                <a:gd name="connsiteY37" fmla="*/ 428625 h 514350"/>
                <a:gd name="connsiteX38" fmla="*/ 1359694 w 2745582"/>
                <a:gd name="connsiteY38" fmla="*/ 383382 h 514350"/>
                <a:gd name="connsiteX39" fmla="*/ 1574007 w 2745582"/>
                <a:gd name="connsiteY39" fmla="*/ 364332 h 514350"/>
                <a:gd name="connsiteX40" fmla="*/ 1802607 w 2745582"/>
                <a:gd name="connsiteY40" fmla="*/ 347663 h 514350"/>
                <a:gd name="connsiteX41" fmla="*/ 2024063 w 2745582"/>
                <a:gd name="connsiteY41" fmla="*/ 328613 h 514350"/>
                <a:gd name="connsiteX42" fmla="*/ 2216944 w 2745582"/>
                <a:gd name="connsiteY42" fmla="*/ 319088 h 514350"/>
                <a:gd name="connsiteX43" fmla="*/ 2397919 w 2745582"/>
                <a:gd name="connsiteY43" fmla="*/ 314325 h 514350"/>
                <a:gd name="connsiteX44" fmla="*/ 2452688 w 2745582"/>
                <a:gd name="connsiteY44" fmla="*/ 314325 h 514350"/>
                <a:gd name="connsiteX45" fmla="*/ 2547938 w 2745582"/>
                <a:gd name="connsiteY45" fmla="*/ 307182 h 514350"/>
                <a:gd name="connsiteX46" fmla="*/ 2612232 w 2745582"/>
                <a:gd name="connsiteY46" fmla="*/ 295275 h 514350"/>
                <a:gd name="connsiteX47" fmla="*/ 2667000 w 2745582"/>
                <a:gd name="connsiteY47" fmla="*/ 280988 h 514350"/>
                <a:gd name="connsiteX48" fmla="*/ 2709863 w 2745582"/>
                <a:gd name="connsiteY48" fmla="*/ 264319 h 514350"/>
                <a:gd name="connsiteX49" fmla="*/ 2731294 w 2745582"/>
                <a:gd name="connsiteY49" fmla="*/ 247650 h 514350"/>
                <a:gd name="connsiteX50" fmla="*/ 2743200 w 2745582"/>
                <a:gd name="connsiteY50" fmla="*/ 228600 h 514350"/>
                <a:gd name="connsiteX51" fmla="*/ 2745582 w 2745582"/>
                <a:gd name="connsiteY51" fmla="*/ 221457 h 514350"/>
                <a:gd name="connsiteX52" fmla="*/ 2745582 w 2745582"/>
                <a:gd name="connsiteY52" fmla="*/ 207169 h 514350"/>
                <a:gd name="connsiteX53" fmla="*/ 2743200 w 2745582"/>
                <a:gd name="connsiteY53" fmla="*/ 192882 h 514350"/>
                <a:gd name="connsiteX54" fmla="*/ 2733675 w 2745582"/>
                <a:gd name="connsiteY54" fmla="*/ 173832 h 514350"/>
                <a:gd name="connsiteX55" fmla="*/ 2717007 w 2745582"/>
                <a:gd name="connsiteY55" fmla="*/ 157163 h 514350"/>
                <a:gd name="connsiteX56" fmla="*/ 2674144 w 2745582"/>
                <a:gd name="connsiteY56" fmla="*/ 126207 h 514350"/>
                <a:gd name="connsiteX57" fmla="*/ 2636044 w 2745582"/>
                <a:gd name="connsiteY57" fmla="*/ 102394 h 514350"/>
                <a:gd name="connsiteX58" fmla="*/ 2569369 w 2745582"/>
                <a:gd name="connsiteY58" fmla="*/ 66675 h 514350"/>
                <a:gd name="connsiteX59" fmla="*/ 2514600 w 2745582"/>
                <a:gd name="connsiteY59" fmla="*/ 42863 h 514350"/>
                <a:gd name="connsiteX60" fmla="*/ 2459832 w 2745582"/>
                <a:gd name="connsiteY60" fmla="*/ 23813 h 514350"/>
                <a:gd name="connsiteX61" fmla="*/ 2395538 w 2745582"/>
                <a:gd name="connsiteY61" fmla="*/ 9525 h 514350"/>
                <a:gd name="connsiteX62" fmla="*/ 2345532 w 2745582"/>
                <a:gd name="connsiteY62" fmla="*/ 2382 h 514350"/>
                <a:gd name="connsiteX63" fmla="*/ 2324100 w 2745582"/>
                <a:gd name="connsiteY63" fmla="*/ 0 h 514350"/>
                <a:gd name="connsiteX64" fmla="*/ 2305050 w 2745582"/>
                <a:gd name="connsiteY64" fmla="*/ 9525 h 514350"/>
                <a:gd name="connsiteX65" fmla="*/ 2278857 w 2745582"/>
                <a:gd name="connsiteY65" fmla="*/ 30957 h 514350"/>
                <a:gd name="connsiteX66" fmla="*/ 2245519 w 2745582"/>
                <a:gd name="connsiteY66" fmla="*/ 54769 h 514350"/>
                <a:gd name="connsiteX67" fmla="*/ 2150269 w 2745582"/>
                <a:gd name="connsiteY67" fmla="*/ 95250 h 514350"/>
                <a:gd name="connsiteX68" fmla="*/ 2066925 w 2745582"/>
                <a:gd name="connsiteY68" fmla="*/ 107157 h 514350"/>
                <a:gd name="connsiteX69" fmla="*/ 1854994 w 2745582"/>
                <a:gd name="connsiteY69" fmla="*/ 1428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45582" h="514350">
                  <a:moveTo>
                    <a:pt x="1854994" y="142875"/>
                  </a:moveTo>
                  <a:lnTo>
                    <a:pt x="1666875" y="169069"/>
                  </a:lnTo>
                  <a:lnTo>
                    <a:pt x="1440657" y="200025"/>
                  </a:lnTo>
                  <a:lnTo>
                    <a:pt x="1243013" y="226219"/>
                  </a:lnTo>
                  <a:lnTo>
                    <a:pt x="1119188" y="245269"/>
                  </a:lnTo>
                  <a:lnTo>
                    <a:pt x="1012032" y="259557"/>
                  </a:lnTo>
                  <a:lnTo>
                    <a:pt x="921544" y="271463"/>
                  </a:lnTo>
                  <a:lnTo>
                    <a:pt x="788194" y="288132"/>
                  </a:lnTo>
                  <a:lnTo>
                    <a:pt x="697707" y="297657"/>
                  </a:lnTo>
                  <a:lnTo>
                    <a:pt x="609600" y="304800"/>
                  </a:lnTo>
                  <a:lnTo>
                    <a:pt x="526257" y="311944"/>
                  </a:lnTo>
                  <a:lnTo>
                    <a:pt x="464344" y="314325"/>
                  </a:lnTo>
                  <a:lnTo>
                    <a:pt x="376238" y="314325"/>
                  </a:lnTo>
                  <a:lnTo>
                    <a:pt x="333375" y="314325"/>
                  </a:lnTo>
                  <a:lnTo>
                    <a:pt x="288132" y="307182"/>
                  </a:lnTo>
                  <a:lnTo>
                    <a:pt x="207169" y="285750"/>
                  </a:lnTo>
                  <a:lnTo>
                    <a:pt x="138113" y="261938"/>
                  </a:lnTo>
                  <a:lnTo>
                    <a:pt x="73819" y="230982"/>
                  </a:lnTo>
                  <a:lnTo>
                    <a:pt x="26194" y="214313"/>
                  </a:lnTo>
                  <a:lnTo>
                    <a:pt x="16669" y="211932"/>
                  </a:lnTo>
                  <a:lnTo>
                    <a:pt x="7144" y="211932"/>
                  </a:lnTo>
                  <a:lnTo>
                    <a:pt x="0" y="216694"/>
                  </a:lnTo>
                  <a:lnTo>
                    <a:pt x="0" y="226219"/>
                  </a:lnTo>
                  <a:lnTo>
                    <a:pt x="4763" y="252413"/>
                  </a:lnTo>
                  <a:lnTo>
                    <a:pt x="19050" y="273844"/>
                  </a:lnTo>
                  <a:lnTo>
                    <a:pt x="47625" y="302419"/>
                  </a:lnTo>
                  <a:lnTo>
                    <a:pt x="111919" y="361950"/>
                  </a:lnTo>
                  <a:lnTo>
                    <a:pt x="171450" y="411957"/>
                  </a:lnTo>
                  <a:lnTo>
                    <a:pt x="226219" y="452438"/>
                  </a:lnTo>
                  <a:lnTo>
                    <a:pt x="292894" y="490538"/>
                  </a:lnTo>
                  <a:lnTo>
                    <a:pt x="350044" y="514350"/>
                  </a:lnTo>
                  <a:lnTo>
                    <a:pt x="373857" y="511969"/>
                  </a:lnTo>
                  <a:lnTo>
                    <a:pt x="459582" y="497682"/>
                  </a:lnTo>
                  <a:lnTo>
                    <a:pt x="540544" y="488157"/>
                  </a:lnTo>
                  <a:lnTo>
                    <a:pt x="659607" y="476250"/>
                  </a:lnTo>
                  <a:lnTo>
                    <a:pt x="823913" y="457200"/>
                  </a:lnTo>
                  <a:lnTo>
                    <a:pt x="950119" y="442913"/>
                  </a:lnTo>
                  <a:lnTo>
                    <a:pt x="1090613" y="428625"/>
                  </a:lnTo>
                  <a:lnTo>
                    <a:pt x="1359694" y="383382"/>
                  </a:lnTo>
                  <a:lnTo>
                    <a:pt x="1574007" y="364332"/>
                  </a:lnTo>
                  <a:lnTo>
                    <a:pt x="1802607" y="347663"/>
                  </a:lnTo>
                  <a:lnTo>
                    <a:pt x="2024063" y="328613"/>
                  </a:lnTo>
                  <a:lnTo>
                    <a:pt x="2216944" y="319088"/>
                  </a:lnTo>
                  <a:lnTo>
                    <a:pt x="2397919" y="314325"/>
                  </a:lnTo>
                  <a:lnTo>
                    <a:pt x="2452688" y="314325"/>
                  </a:lnTo>
                  <a:lnTo>
                    <a:pt x="2547938" y="307182"/>
                  </a:lnTo>
                  <a:lnTo>
                    <a:pt x="2612232" y="295275"/>
                  </a:lnTo>
                  <a:lnTo>
                    <a:pt x="2667000" y="280988"/>
                  </a:lnTo>
                  <a:lnTo>
                    <a:pt x="2709863" y="264319"/>
                  </a:lnTo>
                  <a:lnTo>
                    <a:pt x="2731294" y="247650"/>
                  </a:lnTo>
                  <a:lnTo>
                    <a:pt x="2743200" y="228600"/>
                  </a:lnTo>
                  <a:lnTo>
                    <a:pt x="2745582" y="221457"/>
                  </a:lnTo>
                  <a:lnTo>
                    <a:pt x="2745582" y="207169"/>
                  </a:lnTo>
                  <a:lnTo>
                    <a:pt x="2743200" y="192882"/>
                  </a:lnTo>
                  <a:lnTo>
                    <a:pt x="2733675" y="173832"/>
                  </a:lnTo>
                  <a:lnTo>
                    <a:pt x="2717007" y="157163"/>
                  </a:lnTo>
                  <a:lnTo>
                    <a:pt x="2674144" y="126207"/>
                  </a:lnTo>
                  <a:lnTo>
                    <a:pt x="2636044" y="102394"/>
                  </a:lnTo>
                  <a:lnTo>
                    <a:pt x="2569369" y="66675"/>
                  </a:lnTo>
                  <a:lnTo>
                    <a:pt x="2514600" y="42863"/>
                  </a:lnTo>
                  <a:lnTo>
                    <a:pt x="2459832" y="23813"/>
                  </a:lnTo>
                  <a:lnTo>
                    <a:pt x="2395538" y="9525"/>
                  </a:lnTo>
                  <a:lnTo>
                    <a:pt x="2345532" y="2382"/>
                  </a:lnTo>
                  <a:lnTo>
                    <a:pt x="2324100" y="0"/>
                  </a:lnTo>
                  <a:lnTo>
                    <a:pt x="2305050" y="9525"/>
                  </a:lnTo>
                  <a:lnTo>
                    <a:pt x="2278857" y="30957"/>
                  </a:lnTo>
                  <a:lnTo>
                    <a:pt x="2245519" y="54769"/>
                  </a:lnTo>
                  <a:lnTo>
                    <a:pt x="2150269" y="95250"/>
                  </a:lnTo>
                  <a:lnTo>
                    <a:pt x="2066925" y="107157"/>
                  </a:lnTo>
                  <a:lnTo>
                    <a:pt x="185499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F9E36AD6-9B22-4455-905A-9A449C95E853}"/>
                </a:ext>
              </a:extLst>
            </p:cNvPr>
            <p:cNvSpPr/>
            <p:nvPr/>
          </p:nvSpPr>
          <p:spPr>
            <a:xfrm>
              <a:off x="4649788" y="4313238"/>
              <a:ext cx="473075" cy="1339850"/>
            </a:xfrm>
            <a:custGeom>
              <a:avLst/>
              <a:gdLst>
                <a:gd name="connsiteX0" fmla="*/ 204788 w 471488"/>
                <a:gd name="connsiteY0" fmla="*/ 888206 h 1340644"/>
                <a:gd name="connsiteX1" fmla="*/ 209550 w 471488"/>
                <a:gd name="connsiteY1" fmla="*/ 1340644 h 1340644"/>
                <a:gd name="connsiteX2" fmla="*/ 428625 w 471488"/>
                <a:gd name="connsiteY2" fmla="*/ 1323975 h 1340644"/>
                <a:gd name="connsiteX3" fmla="*/ 428625 w 471488"/>
                <a:gd name="connsiteY3" fmla="*/ 1126331 h 1340644"/>
                <a:gd name="connsiteX4" fmla="*/ 428625 w 471488"/>
                <a:gd name="connsiteY4" fmla="*/ 969169 h 1340644"/>
                <a:gd name="connsiteX5" fmla="*/ 428625 w 471488"/>
                <a:gd name="connsiteY5" fmla="*/ 700087 h 1340644"/>
                <a:gd name="connsiteX6" fmla="*/ 426244 w 471488"/>
                <a:gd name="connsiteY6" fmla="*/ 571500 h 1340644"/>
                <a:gd name="connsiteX7" fmla="*/ 438150 w 471488"/>
                <a:gd name="connsiteY7" fmla="*/ 454819 h 1340644"/>
                <a:gd name="connsiteX8" fmla="*/ 461963 w 471488"/>
                <a:gd name="connsiteY8" fmla="*/ 276225 h 1340644"/>
                <a:gd name="connsiteX9" fmla="*/ 471488 w 471488"/>
                <a:gd name="connsiteY9" fmla="*/ 219075 h 1340644"/>
                <a:gd name="connsiteX10" fmla="*/ 471488 w 471488"/>
                <a:gd name="connsiteY10" fmla="*/ 211931 h 1340644"/>
                <a:gd name="connsiteX11" fmla="*/ 466725 w 471488"/>
                <a:gd name="connsiteY11" fmla="*/ 200025 h 1340644"/>
                <a:gd name="connsiteX12" fmla="*/ 447675 w 471488"/>
                <a:gd name="connsiteY12" fmla="*/ 176212 h 1340644"/>
                <a:gd name="connsiteX13" fmla="*/ 395288 w 471488"/>
                <a:gd name="connsiteY13" fmla="*/ 135731 h 1340644"/>
                <a:gd name="connsiteX14" fmla="*/ 321469 w 471488"/>
                <a:gd name="connsiteY14" fmla="*/ 85725 h 1340644"/>
                <a:gd name="connsiteX15" fmla="*/ 207169 w 471488"/>
                <a:gd name="connsiteY15" fmla="*/ 0 h 1340644"/>
                <a:gd name="connsiteX16" fmla="*/ 0 w 471488"/>
                <a:gd name="connsiteY16" fmla="*/ 88106 h 1340644"/>
                <a:gd name="connsiteX17" fmla="*/ 78582 w 471488"/>
                <a:gd name="connsiteY17" fmla="*/ 97631 h 1340644"/>
                <a:gd name="connsiteX18" fmla="*/ 111919 w 471488"/>
                <a:gd name="connsiteY18" fmla="*/ 109537 h 1340644"/>
                <a:gd name="connsiteX19" fmla="*/ 133350 w 471488"/>
                <a:gd name="connsiteY19" fmla="*/ 123825 h 1340644"/>
                <a:gd name="connsiteX20" fmla="*/ 152400 w 471488"/>
                <a:gd name="connsiteY20" fmla="*/ 145256 h 1340644"/>
                <a:gd name="connsiteX21" fmla="*/ 166688 w 471488"/>
                <a:gd name="connsiteY21" fmla="*/ 173831 h 1340644"/>
                <a:gd name="connsiteX22" fmla="*/ 178594 w 471488"/>
                <a:gd name="connsiteY22" fmla="*/ 211931 h 1340644"/>
                <a:gd name="connsiteX23" fmla="*/ 188119 w 471488"/>
                <a:gd name="connsiteY23" fmla="*/ 261937 h 1340644"/>
                <a:gd name="connsiteX24" fmla="*/ 197644 w 471488"/>
                <a:gd name="connsiteY24" fmla="*/ 326231 h 1340644"/>
                <a:gd name="connsiteX25" fmla="*/ 204788 w 471488"/>
                <a:gd name="connsiteY25" fmla="*/ 507206 h 1340644"/>
                <a:gd name="connsiteX26" fmla="*/ 204788 w 471488"/>
                <a:gd name="connsiteY26" fmla="*/ 888206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1488" h="1340644">
                  <a:moveTo>
                    <a:pt x="204788" y="888206"/>
                  </a:moveTo>
                  <a:cubicBezTo>
                    <a:pt x="206375" y="1039019"/>
                    <a:pt x="207963" y="1189831"/>
                    <a:pt x="209550" y="1340644"/>
                  </a:cubicBezTo>
                  <a:lnTo>
                    <a:pt x="428625" y="1323975"/>
                  </a:lnTo>
                  <a:lnTo>
                    <a:pt x="428625" y="1126331"/>
                  </a:lnTo>
                  <a:lnTo>
                    <a:pt x="428625" y="969169"/>
                  </a:lnTo>
                  <a:lnTo>
                    <a:pt x="428625" y="700087"/>
                  </a:lnTo>
                  <a:cubicBezTo>
                    <a:pt x="427831" y="657225"/>
                    <a:pt x="427038" y="614362"/>
                    <a:pt x="426244" y="571500"/>
                  </a:cubicBezTo>
                  <a:lnTo>
                    <a:pt x="438150" y="454819"/>
                  </a:lnTo>
                  <a:lnTo>
                    <a:pt x="461963" y="276225"/>
                  </a:lnTo>
                  <a:lnTo>
                    <a:pt x="471488" y="219075"/>
                  </a:lnTo>
                  <a:lnTo>
                    <a:pt x="471488" y="211931"/>
                  </a:lnTo>
                  <a:lnTo>
                    <a:pt x="466725" y="200025"/>
                  </a:lnTo>
                  <a:lnTo>
                    <a:pt x="447675" y="176212"/>
                  </a:lnTo>
                  <a:lnTo>
                    <a:pt x="395288" y="135731"/>
                  </a:lnTo>
                  <a:lnTo>
                    <a:pt x="321469" y="85725"/>
                  </a:lnTo>
                  <a:lnTo>
                    <a:pt x="207169" y="0"/>
                  </a:lnTo>
                  <a:lnTo>
                    <a:pt x="0" y="88106"/>
                  </a:lnTo>
                  <a:lnTo>
                    <a:pt x="78582" y="97631"/>
                  </a:lnTo>
                  <a:lnTo>
                    <a:pt x="111919" y="109537"/>
                  </a:lnTo>
                  <a:lnTo>
                    <a:pt x="133350" y="123825"/>
                  </a:lnTo>
                  <a:lnTo>
                    <a:pt x="152400" y="145256"/>
                  </a:lnTo>
                  <a:lnTo>
                    <a:pt x="166688" y="173831"/>
                  </a:lnTo>
                  <a:lnTo>
                    <a:pt x="178594" y="211931"/>
                  </a:lnTo>
                  <a:lnTo>
                    <a:pt x="188119" y="261937"/>
                  </a:lnTo>
                  <a:lnTo>
                    <a:pt x="197644" y="326231"/>
                  </a:lnTo>
                  <a:lnTo>
                    <a:pt x="204788" y="507206"/>
                  </a:lnTo>
                  <a:lnTo>
                    <a:pt x="204788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152222B-9C4A-4ED5-8734-4BE3EADCA373}"/>
                </a:ext>
              </a:extLst>
            </p:cNvPr>
            <p:cNvSpPr/>
            <p:nvPr/>
          </p:nvSpPr>
          <p:spPr>
            <a:xfrm>
              <a:off x="3505200" y="4724400"/>
              <a:ext cx="2824163" cy="487363"/>
            </a:xfrm>
            <a:custGeom>
              <a:avLst/>
              <a:gdLst>
                <a:gd name="connsiteX0" fmla="*/ 2071688 w 2824163"/>
                <a:gd name="connsiteY0" fmla="*/ 80963 h 488156"/>
                <a:gd name="connsiteX1" fmla="*/ 1897856 w 2824163"/>
                <a:gd name="connsiteY1" fmla="*/ 100013 h 488156"/>
                <a:gd name="connsiteX2" fmla="*/ 1719263 w 2824163"/>
                <a:gd name="connsiteY2" fmla="*/ 119063 h 488156"/>
                <a:gd name="connsiteX3" fmla="*/ 1554956 w 2824163"/>
                <a:gd name="connsiteY3" fmla="*/ 135731 h 488156"/>
                <a:gd name="connsiteX4" fmla="*/ 1297781 w 2824163"/>
                <a:gd name="connsiteY4" fmla="*/ 161925 h 488156"/>
                <a:gd name="connsiteX5" fmla="*/ 973931 w 2824163"/>
                <a:gd name="connsiteY5" fmla="*/ 197644 h 488156"/>
                <a:gd name="connsiteX6" fmla="*/ 731044 w 2824163"/>
                <a:gd name="connsiteY6" fmla="*/ 223838 h 488156"/>
                <a:gd name="connsiteX7" fmla="*/ 552450 w 2824163"/>
                <a:gd name="connsiteY7" fmla="*/ 245269 h 488156"/>
                <a:gd name="connsiteX8" fmla="*/ 357188 w 2824163"/>
                <a:gd name="connsiteY8" fmla="*/ 266700 h 488156"/>
                <a:gd name="connsiteX9" fmla="*/ 328613 w 2824163"/>
                <a:gd name="connsiteY9" fmla="*/ 266700 h 488156"/>
                <a:gd name="connsiteX10" fmla="*/ 283369 w 2824163"/>
                <a:gd name="connsiteY10" fmla="*/ 264319 h 488156"/>
                <a:gd name="connsiteX11" fmla="*/ 221456 w 2824163"/>
                <a:gd name="connsiteY11" fmla="*/ 252413 h 488156"/>
                <a:gd name="connsiteX12" fmla="*/ 159544 w 2824163"/>
                <a:gd name="connsiteY12" fmla="*/ 233363 h 488156"/>
                <a:gd name="connsiteX13" fmla="*/ 90488 w 2824163"/>
                <a:gd name="connsiteY13" fmla="*/ 204788 h 488156"/>
                <a:gd name="connsiteX14" fmla="*/ 50006 w 2824163"/>
                <a:gd name="connsiteY14" fmla="*/ 190500 h 488156"/>
                <a:gd name="connsiteX15" fmla="*/ 21431 w 2824163"/>
                <a:gd name="connsiteY15" fmla="*/ 183356 h 488156"/>
                <a:gd name="connsiteX16" fmla="*/ 7144 w 2824163"/>
                <a:gd name="connsiteY16" fmla="*/ 185738 h 488156"/>
                <a:gd name="connsiteX17" fmla="*/ 2381 w 2824163"/>
                <a:gd name="connsiteY17" fmla="*/ 192881 h 488156"/>
                <a:gd name="connsiteX18" fmla="*/ 0 w 2824163"/>
                <a:gd name="connsiteY18" fmla="*/ 200025 h 488156"/>
                <a:gd name="connsiteX19" fmla="*/ 0 w 2824163"/>
                <a:gd name="connsiteY19" fmla="*/ 214313 h 488156"/>
                <a:gd name="connsiteX20" fmla="*/ 7144 w 2824163"/>
                <a:gd name="connsiteY20" fmla="*/ 238125 h 488156"/>
                <a:gd name="connsiteX21" fmla="*/ 26194 w 2824163"/>
                <a:gd name="connsiteY21" fmla="*/ 259556 h 488156"/>
                <a:gd name="connsiteX22" fmla="*/ 80963 w 2824163"/>
                <a:gd name="connsiteY22" fmla="*/ 316706 h 488156"/>
                <a:gd name="connsiteX23" fmla="*/ 147638 w 2824163"/>
                <a:gd name="connsiteY23" fmla="*/ 376238 h 488156"/>
                <a:gd name="connsiteX24" fmla="*/ 185738 w 2824163"/>
                <a:gd name="connsiteY24" fmla="*/ 407194 h 488156"/>
                <a:gd name="connsiteX25" fmla="*/ 226219 w 2824163"/>
                <a:gd name="connsiteY25" fmla="*/ 433388 h 488156"/>
                <a:gd name="connsiteX26" fmla="*/ 271463 w 2824163"/>
                <a:gd name="connsiteY26" fmla="*/ 457200 h 488156"/>
                <a:gd name="connsiteX27" fmla="*/ 323850 w 2824163"/>
                <a:gd name="connsiteY27" fmla="*/ 478631 h 488156"/>
                <a:gd name="connsiteX28" fmla="*/ 364331 w 2824163"/>
                <a:gd name="connsiteY28" fmla="*/ 488156 h 488156"/>
                <a:gd name="connsiteX29" fmla="*/ 378619 w 2824163"/>
                <a:gd name="connsiteY29" fmla="*/ 488156 h 488156"/>
                <a:gd name="connsiteX30" fmla="*/ 452438 w 2824163"/>
                <a:gd name="connsiteY30" fmla="*/ 469106 h 488156"/>
                <a:gd name="connsiteX31" fmla="*/ 554831 w 2824163"/>
                <a:gd name="connsiteY31" fmla="*/ 447675 h 488156"/>
                <a:gd name="connsiteX32" fmla="*/ 657225 w 2824163"/>
                <a:gd name="connsiteY32" fmla="*/ 431006 h 488156"/>
                <a:gd name="connsiteX33" fmla="*/ 781050 w 2824163"/>
                <a:gd name="connsiteY33" fmla="*/ 411956 h 488156"/>
                <a:gd name="connsiteX34" fmla="*/ 978694 w 2824163"/>
                <a:gd name="connsiteY34" fmla="*/ 385763 h 488156"/>
                <a:gd name="connsiteX35" fmla="*/ 1150144 w 2824163"/>
                <a:gd name="connsiteY35" fmla="*/ 361950 h 488156"/>
                <a:gd name="connsiteX36" fmla="*/ 1285875 w 2824163"/>
                <a:gd name="connsiteY36" fmla="*/ 342900 h 488156"/>
                <a:gd name="connsiteX37" fmla="*/ 1385888 w 2824163"/>
                <a:gd name="connsiteY37" fmla="*/ 330994 h 488156"/>
                <a:gd name="connsiteX38" fmla="*/ 1569244 w 2824163"/>
                <a:gd name="connsiteY38" fmla="*/ 311944 h 488156"/>
                <a:gd name="connsiteX39" fmla="*/ 1769269 w 2824163"/>
                <a:gd name="connsiteY39" fmla="*/ 295275 h 488156"/>
                <a:gd name="connsiteX40" fmla="*/ 2026444 w 2824163"/>
                <a:gd name="connsiteY40" fmla="*/ 276225 h 488156"/>
                <a:gd name="connsiteX41" fmla="*/ 2152650 w 2824163"/>
                <a:gd name="connsiteY41" fmla="*/ 266700 h 488156"/>
                <a:gd name="connsiteX42" fmla="*/ 2262188 w 2824163"/>
                <a:gd name="connsiteY42" fmla="*/ 269081 h 488156"/>
                <a:gd name="connsiteX43" fmla="*/ 2388394 w 2824163"/>
                <a:gd name="connsiteY43" fmla="*/ 271463 h 488156"/>
                <a:gd name="connsiteX44" fmla="*/ 2538413 w 2824163"/>
                <a:gd name="connsiteY44" fmla="*/ 278606 h 488156"/>
                <a:gd name="connsiteX45" fmla="*/ 2724150 w 2824163"/>
                <a:gd name="connsiteY45" fmla="*/ 288131 h 488156"/>
                <a:gd name="connsiteX46" fmla="*/ 2745581 w 2824163"/>
                <a:gd name="connsiteY46" fmla="*/ 288131 h 488156"/>
                <a:gd name="connsiteX47" fmla="*/ 2771775 w 2824163"/>
                <a:gd name="connsiteY47" fmla="*/ 283369 h 488156"/>
                <a:gd name="connsiteX48" fmla="*/ 2797969 w 2824163"/>
                <a:gd name="connsiteY48" fmla="*/ 273844 h 488156"/>
                <a:gd name="connsiteX49" fmla="*/ 2817019 w 2824163"/>
                <a:gd name="connsiteY49" fmla="*/ 257175 h 488156"/>
                <a:gd name="connsiteX50" fmla="*/ 2824163 w 2824163"/>
                <a:gd name="connsiteY50" fmla="*/ 242888 h 488156"/>
                <a:gd name="connsiteX51" fmla="*/ 2824163 w 2824163"/>
                <a:gd name="connsiteY51" fmla="*/ 230981 h 488156"/>
                <a:gd name="connsiteX52" fmla="*/ 2821781 w 2824163"/>
                <a:gd name="connsiteY52" fmla="*/ 204788 h 488156"/>
                <a:gd name="connsiteX53" fmla="*/ 2807494 w 2824163"/>
                <a:gd name="connsiteY53" fmla="*/ 169069 h 488156"/>
                <a:gd name="connsiteX54" fmla="*/ 2788444 w 2824163"/>
                <a:gd name="connsiteY54" fmla="*/ 138113 h 488156"/>
                <a:gd name="connsiteX55" fmla="*/ 2771775 w 2824163"/>
                <a:gd name="connsiteY55" fmla="*/ 126206 h 488156"/>
                <a:gd name="connsiteX56" fmla="*/ 2717006 w 2824163"/>
                <a:gd name="connsiteY56" fmla="*/ 92869 h 488156"/>
                <a:gd name="connsiteX57" fmla="*/ 2633663 w 2824163"/>
                <a:gd name="connsiteY57" fmla="*/ 50006 h 488156"/>
                <a:gd name="connsiteX58" fmla="*/ 2550319 w 2824163"/>
                <a:gd name="connsiteY58" fmla="*/ 16669 h 488156"/>
                <a:gd name="connsiteX59" fmla="*/ 2509838 w 2824163"/>
                <a:gd name="connsiteY59" fmla="*/ 4763 h 488156"/>
                <a:gd name="connsiteX60" fmla="*/ 2493169 w 2824163"/>
                <a:gd name="connsiteY60" fmla="*/ 0 h 488156"/>
                <a:gd name="connsiteX61" fmla="*/ 2481263 w 2824163"/>
                <a:gd name="connsiteY61" fmla="*/ 2381 h 488156"/>
                <a:gd name="connsiteX62" fmla="*/ 2428875 w 2824163"/>
                <a:gd name="connsiteY62" fmla="*/ 23813 h 488156"/>
                <a:gd name="connsiteX63" fmla="*/ 2331244 w 2824163"/>
                <a:gd name="connsiteY63" fmla="*/ 50006 h 488156"/>
                <a:gd name="connsiteX64" fmla="*/ 2193131 w 2824163"/>
                <a:gd name="connsiteY64" fmla="*/ 69056 h 488156"/>
                <a:gd name="connsiteX65" fmla="*/ 2071688 w 2824163"/>
                <a:gd name="connsiteY65" fmla="*/ 80963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24163" h="488156">
                  <a:moveTo>
                    <a:pt x="2071688" y="80963"/>
                  </a:moveTo>
                  <a:lnTo>
                    <a:pt x="1897856" y="100013"/>
                  </a:lnTo>
                  <a:lnTo>
                    <a:pt x="1719263" y="119063"/>
                  </a:lnTo>
                  <a:lnTo>
                    <a:pt x="1554956" y="135731"/>
                  </a:lnTo>
                  <a:lnTo>
                    <a:pt x="1297781" y="161925"/>
                  </a:lnTo>
                  <a:lnTo>
                    <a:pt x="973931" y="197644"/>
                  </a:lnTo>
                  <a:lnTo>
                    <a:pt x="731044" y="223838"/>
                  </a:lnTo>
                  <a:lnTo>
                    <a:pt x="552450" y="245269"/>
                  </a:lnTo>
                  <a:lnTo>
                    <a:pt x="357188" y="266700"/>
                  </a:lnTo>
                  <a:lnTo>
                    <a:pt x="328613" y="266700"/>
                  </a:lnTo>
                  <a:lnTo>
                    <a:pt x="283369" y="264319"/>
                  </a:lnTo>
                  <a:lnTo>
                    <a:pt x="221456" y="252413"/>
                  </a:lnTo>
                  <a:lnTo>
                    <a:pt x="159544" y="233363"/>
                  </a:lnTo>
                  <a:lnTo>
                    <a:pt x="90488" y="204788"/>
                  </a:lnTo>
                  <a:lnTo>
                    <a:pt x="50006" y="190500"/>
                  </a:lnTo>
                  <a:lnTo>
                    <a:pt x="21431" y="183356"/>
                  </a:lnTo>
                  <a:lnTo>
                    <a:pt x="7144" y="18573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4" y="238125"/>
                  </a:lnTo>
                  <a:lnTo>
                    <a:pt x="26194" y="259556"/>
                  </a:lnTo>
                  <a:lnTo>
                    <a:pt x="80963" y="316706"/>
                  </a:lnTo>
                  <a:lnTo>
                    <a:pt x="147638" y="376238"/>
                  </a:lnTo>
                  <a:lnTo>
                    <a:pt x="185738" y="407194"/>
                  </a:lnTo>
                  <a:lnTo>
                    <a:pt x="226219" y="433388"/>
                  </a:lnTo>
                  <a:lnTo>
                    <a:pt x="271463" y="457200"/>
                  </a:lnTo>
                  <a:lnTo>
                    <a:pt x="323850" y="478631"/>
                  </a:lnTo>
                  <a:lnTo>
                    <a:pt x="364331" y="488156"/>
                  </a:lnTo>
                  <a:lnTo>
                    <a:pt x="378619" y="488156"/>
                  </a:lnTo>
                  <a:lnTo>
                    <a:pt x="452438" y="469106"/>
                  </a:lnTo>
                  <a:lnTo>
                    <a:pt x="554831" y="447675"/>
                  </a:lnTo>
                  <a:lnTo>
                    <a:pt x="657225" y="431006"/>
                  </a:lnTo>
                  <a:lnTo>
                    <a:pt x="781050" y="411956"/>
                  </a:lnTo>
                  <a:lnTo>
                    <a:pt x="978694" y="385763"/>
                  </a:lnTo>
                  <a:lnTo>
                    <a:pt x="1150144" y="361950"/>
                  </a:lnTo>
                  <a:lnTo>
                    <a:pt x="1285875" y="342900"/>
                  </a:lnTo>
                  <a:lnTo>
                    <a:pt x="1385888" y="330994"/>
                  </a:lnTo>
                  <a:lnTo>
                    <a:pt x="1569244" y="311944"/>
                  </a:lnTo>
                  <a:lnTo>
                    <a:pt x="1769269" y="295275"/>
                  </a:lnTo>
                  <a:lnTo>
                    <a:pt x="2026444" y="276225"/>
                  </a:lnTo>
                  <a:lnTo>
                    <a:pt x="2152650" y="266700"/>
                  </a:lnTo>
                  <a:lnTo>
                    <a:pt x="2262188" y="269081"/>
                  </a:lnTo>
                  <a:lnTo>
                    <a:pt x="2388394" y="271463"/>
                  </a:lnTo>
                  <a:lnTo>
                    <a:pt x="2538413" y="278606"/>
                  </a:lnTo>
                  <a:lnTo>
                    <a:pt x="2724150" y="288131"/>
                  </a:lnTo>
                  <a:lnTo>
                    <a:pt x="2745581" y="288131"/>
                  </a:lnTo>
                  <a:lnTo>
                    <a:pt x="2771775" y="283369"/>
                  </a:lnTo>
                  <a:lnTo>
                    <a:pt x="2797969" y="273844"/>
                  </a:lnTo>
                  <a:lnTo>
                    <a:pt x="2817019" y="257175"/>
                  </a:lnTo>
                  <a:lnTo>
                    <a:pt x="2824163" y="242888"/>
                  </a:lnTo>
                  <a:lnTo>
                    <a:pt x="2824163" y="230981"/>
                  </a:lnTo>
                  <a:lnTo>
                    <a:pt x="2821781" y="204788"/>
                  </a:lnTo>
                  <a:lnTo>
                    <a:pt x="2807494" y="169069"/>
                  </a:lnTo>
                  <a:lnTo>
                    <a:pt x="2788444" y="138113"/>
                  </a:lnTo>
                  <a:lnTo>
                    <a:pt x="2771775" y="126206"/>
                  </a:lnTo>
                  <a:lnTo>
                    <a:pt x="2717006" y="92869"/>
                  </a:lnTo>
                  <a:lnTo>
                    <a:pt x="2633663" y="50006"/>
                  </a:lnTo>
                  <a:lnTo>
                    <a:pt x="2550319" y="16669"/>
                  </a:lnTo>
                  <a:lnTo>
                    <a:pt x="2509838" y="4763"/>
                  </a:lnTo>
                  <a:lnTo>
                    <a:pt x="2493169" y="0"/>
                  </a:lnTo>
                  <a:lnTo>
                    <a:pt x="2481263" y="2381"/>
                  </a:lnTo>
                  <a:lnTo>
                    <a:pt x="2428875" y="23813"/>
                  </a:lnTo>
                  <a:lnTo>
                    <a:pt x="2331244" y="50006"/>
                  </a:lnTo>
                  <a:lnTo>
                    <a:pt x="2193131" y="69056"/>
                  </a:lnTo>
                  <a:lnTo>
                    <a:pt x="207168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E165E63D-5D25-4FC7-A0A0-967930F1D183}"/>
                </a:ext>
              </a:extLst>
            </p:cNvPr>
            <p:cNvSpPr/>
            <p:nvPr/>
          </p:nvSpPr>
          <p:spPr>
            <a:xfrm>
              <a:off x="3000375" y="5410200"/>
              <a:ext cx="4032250" cy="563563"/>
            </a:xfrm>
            <a:custGeom>
              <a:avLst/>
              <a:gdLst>
                <a:gd name="connsiteX0" fmla="*/ 2792538 w 4032570"/>
                <a:gd name="connsiteY0" fmla="*/ 85520 h 562455"/>
                <a:gd name="connsiteX1" fmla="*/ 2598475 w 4032570"/>
                <a:gd name="connsiteY1" fmla="*/ 95387 h 562455"/>
                <a:gd name="connsiteX2" fmla="*/ 2325471 w 4032570"/>
                <a:gd name="connsiteY2" fmla="*/ 108544 h 562455"/>
                <a:gd name="connsiteX3" fmla="*/ 2052466 w 4032570"/>
                <a:gd name="connsiteY3" fmla="*/ 118412 h 562455"/>
                <a:gd name="connsiteX4" fmla="*/ 1769595 w 4032570"/>
                <a:gd name="connsiteY4" fmla="*/ 151304 h 562455"/>
                <a:gd name="connsiteX5" fmla="*/ 1332130 w 4032570"/>
                <a:gd name="connsiteY5" fmla="*/ 194064 h 562455"/>
                <a:gd name="connsiteX6" fmla="*/ 1055836 w 4032570"/>
                <a:gd name="connsiteY6" fmla="*/ 223666 h 562455"/>
                <a:gd name="connsiteX7" fmla="*/ 851905 w 4032570"/>
                <a:gd name="connsiteY7" fmla="*/ 246691 h 562455"/>
                <a:gd name="connsiteX8" fmla="*/ 667710 w 4032570"/>
                <a:gd name="connsiteY8" fmla="*/ 269715 h 562455"/>
                <a:gd name="connsiteX9" fmla="*/ 592058 w 4032570"/>
                <a:gd name="connsiteY9" fmla="*/ 273005 h 562455"/>
                <a:gd name="connsiteX10" fmla="*/ 463779 w 4032570"/>
                <a:gd name="connsiteY10" fmla="*/ 273005 h 562455"/>
                <a:gd name="connsiteX11" fmla="*/ 322343 w 4032570"/>
                <a:gd name="connsiteY11" fmla="*/ 269715 h 562455"/>
                <a:gd name="connsiteX12" fmla="*/ 236823 w 4032570"/>
                <a:gd name="connsiteY12" fmla="*/ 263137 h 562455"/>
                <a:gd name="connsiteX13" fmla="*/ 174328 w 4032570"/>
                <a:gd name="connsiteY13" fmla="*/ 253269 h 562455"/>
                <a:gd name="connsiteX14" fmla="*/ 124990 w 4032570"/>
                <a:gd name="connsiteY14" fmla="*/ 236823 h 562455"/>
                <a:gd name="connsiteX15" fmla="*/ 92098 w 4032570"/>
                <a:gd name="connsiteY15" fmla="*/ 220377 h 562455"/>
                <a:gd name="connsiteX16" fmla="*/ 72363 w 4032570"/>
                <a:gd name="connsiteY16" fmla="*/ 210510 h 562455"/>
                <a:gd name="connsiteX17" fmla="*/ 39471 w 4032570"/>
                <a:gd name="connsiteY17" fmla="*/ 203931 h 562455"/>
                <a:gd name="connsiteX18" fmla="*/ 26314 w 4032570"/>
                <a:gd name="connsiteY18" fmla="*/ 203931 h 562455"/>
                <a:gd name="connsiteX19" fmla="*/ 9868 w 4032570"/>
                <a:gd name="connsiteY19" fmla="*/ 210510 h 562455"/>
                <a:gd name="connsiteX20" fmla="*/ 3289 w 4032570"/>
                <a:gd name="connsiteY20" fmla="*/ 223666 h 562455"/>
                <a:gd name="connsiteX21" fmla="*/ 0 w 4032570"/>
                <a:gd name="connsiteY21" fmla="*/ 240112 h 562455"/>
                <a:gd name="connsiteX22" fmla="*/ 6579 w 4032570"/>
                <a:gd name="connsiteY22" fmla="*/ 269715 h 562455"/>
                <a:gd name="connsiteX23" fmla="*/ 29603 w 4032570"/>
                <a:gd name="connsiteY23" fmla="*/ 296029 h 562455"/>
                <a:gd name="connsiteX24" fmla="*/ 82230 w 4032570"/>
                <a:gd name="connsiteY24" fmla="*/ 348656 h 562455"/>
                <a:gd name="connsiteX25" fmla="*/ 161171 w 4032570"/>
                <a:gd name="connsiteY25" fmla="*/ 417730 h 562455"/>
                <a:gd name="connsiteX26" fmla="*/ 213799 w 4032570"/>
                <a:gd name="connsiteY26" fmla="*/ 457200 h 562455"/>
                <a:gd name="connsiteX27" fmla="*/ 259848 w 4032570"/>
                <a:gd name="connsiteY27" fmla="*/ 490092 h 562455"/>
                <a:gd name="connsiteX28" fmla="*/ 319054 w 4032570"/>
                <a:gd name="connsiteY28" fmla="*/ 522984 h 562455"/>
                <a:gd name="connsiteX29" fmla="*/ 368392 w 4032570"/>
                <a:gd name="connsiteY29" fmla="*/ 549298 h 562455"/>
                <a:gd name="connsiteX30" fmla="*/ 404573 w 4032570"/>
                <a:gd name="connsiteY30" fmla="*/ 559166 h 562455"/>
                <a:gd name="connsiteX31" fmla="*/ 460489 w 4032570"/>
                <a:gd name="connsiteY31" fmla="*/ 562455 h 562455"/>
                <a:gd name="connsiteX32" fmla="*/ 503249 w 4032570"/>
                <a:gd name="connsiteY32" fmla="*/ 549298 h 562455"/>
                <a:gd name="connsiteX33" fmla="*/ 611793 w 4032570"/>
                <a:gd name="connsiteY33" fmla="*/ 519695 h 562455"/>
                <a:gd name="connsiteX34" fmla="*/ 700602 w 4032570"/>
                <a:gd name="connsiteY34" fmla="*/ 499960 h 562455"/>
                <a:gd name="connsiteX35" fmla="*/ 871641 w 4032570"/>
                <a:gd name="connsiteY35" fmla="*/ 467068 h 562455"/>
                <a:gd name="connsiteX36" fmla="*/ 1013077 w 4032570"/>
                <a:gd name="connsiteY36" fmla="*/ 444043 h 562455"/>
                <a:gd name="connsiteX37" fmla="*/ 1180826 w 4032570"/>
                <a:gd name="connsiteY37" fmla="*/ 421019 h 562455"/>
                <a:gd name="connsiteX38" fmla="*/ 1338708 w 4032570"/>
                <a:gd name="connsiteY38" fmla="*/ 401284 h 562455"/>
                <a:gd name="connsiteX39" fmla="*/ 1549218 w 4032570"/>
                <a:gd name="connsiteY39" fmla="*/ 378259 h 562455"/>
                <a:gd name="connsiteX40" fmla="*/ 1776173 w 4032570"/>
                <a:gd name="connsiteY40" fmla="*/ 358524 h 562455"/>
                <a:gd name="connsiteX41" fmla="*/ 1986682 w 4032570"/>
                <a:gd name="connsiteY41" fmla="*/ 342078 h 562455"/>
                <a:gd name="connsiteX42" fmla="*/ 2203770 w 4032570"/>
                <a:gd name="connsiteY42" fmla="*/ 328921 h 562455"/>
                <a:gd name="connsiteX43" fmla="*/ 2355074 w 4032570"/>
                <a:gd name="connsiteY43" fmla="*/ 319053 h 562455"/>
                <a:gd name="connsiteX44" fmla="*/ 2506377 w 4032570"/>
                <a:gd name="connsiteY44" fmla="*/ 309186 h 562455"/>
                <a:gd name="connsiteX45" fmla="*/ 2667548 w 4032570"/>
                <a:gd name="connsiteY45" fmla="*/ 302607 h 562455"/>
                <a:gd name="connsiteX46" fmla="*/ 2848455 w 4032570"/>
                <a:gd name="connsiteY46" fmla="*/ 296029 h 562455"/>
                <a:gd name="connsiteX47" fmla="*/ 3003048 w 4032570"/>
                <a:gd name="connsiteY47" fmla="*/ 292740 h 562455"/>
                <a:gd name="connsiteX48" fmla="*/ 3108302 w 4032570"/>
                <a:gd name="connsiteY48" fmla="*/ 292740 h 562455"/>
                <a:gd name="connsiteX49" fmla="*/ 3262895 w 4032570"/>
                <a:gd name="connsiteY49" fmla="*/ 289451 h 562455"/>
                <a:gd name="connsiteX50" fmla="*/ 3387885 w 4032570"/>
                <a:gd name="connsiteY50" fmla="*/ 292740 h 562455"/>
                <a:gd name="connsiteX51" fmla="*/ 3479983 w 4032570"/>
                <a:gd name="connsiteY51" fmla="*/ 296029 h 562455"/>
                <a:gd name="connsiteX52" fmla="*/ 3585238 w 4032570"/>
                <a:gd name="connsiteY52" fmla="*/ 305897 h 562455"/>
                <a:gd name="connsiteX53" fmla="*/ 3706938 w 4032570"/>
                <a:gd name="connsiteY53" fmla="*/ 315764 h 562455"/>
                <a:gd name="connsiteX54" fmla="*/ 3812193 w 4032570"/>
                <a:gd name="connsiteY54" fmla="*/ 315764 h 562455"/>
                <a:gd name="connsiteX55" fmla="*/ 3904291 w 4032570"/>
                <a:gd name="connsiteY55" fmla="*/ 319053 h 562455"/>
                <a:gd name="connsiteX56" fmla="*/ 3966786 w 4032570"/>
                <a:gd name="connsiteY56" fmla="*/ 309186 h 562455"/>
                <a:gd name="connsiteX57" fmla="*/ 3999678 w 4032570"/>
                <a:gd name="connsiteY57" fmla="*/ 296029 h 562455"/>
                <a:gd name="connsiteX58" fmla="*/ 4019413 w 4032570"/>
                <a:gd name="connsiteY58" fmla="*/ 279583 h 562455"/>
                <a:gd name="connsiteX59" fmla="*/ 4025992 w 4032570"/>
                <a:gd name="connsiteY59" fmla="*/ 266426 h 562455"/>
                <a:gd name="connsiteX60" fmla="*/ 4032570 w 4032570"/>
                <a:gd name="connsiteY60" fmla="*/ 246691 h 562455"/>
                <a:gd name="connsiteX61" fmla="*/ 4032570 w 4032570"/>
                <a:gd name="connsiteY61" fmla="*/ 223666 h 562455"/>
                <a:gd name="connsiteX62" fmla="*/ 4025992 w 4032570"/>
                <a:gd name="connsiteY62" fmla="*/ 203931 h 562455"/>
                <a:gd name="connsiteX63" fmla="*/ 4012835 w 4032570"/>
                <a:gd name="connsiteY63" fmla="*/ 184196 h 562455"/>
                <a:gd name="connsiteX64" fmla="*/ 3986521 w 4032570"/>
                <a:gd name="connsiteY64" fmla="*/ 161171 h 562455"/>
                <a:gd name="connsiteX65" fmla="*/ 3947051 w 4032570"/>
                <a:gd name="connsiteY65" fmla="*/ 134858 h 562455"/>
                <a:gd name="connsiteX66" fmla="*/ 3861531 w 4032570"/>
                <a:gd name="connsiteY66" fmla="*/ 92098 h 562455"/>
                <a:gd name="connsiteX67" fmla="*/ 3795747 w 4032570"/>
                <a:gd name="connsiteY67" fmla="*/ 65784 h 562455"/>
                <a:gd name="connsiteX68" fmla="*/ 3703649 w 4032570"/>
                <a:gd name="connsiteY68" fmla="*/ 32892 h 562455"/>
                <a:gd name="connsiteX69" fmla="*/ 3624708 w 4032570"/>
                <a:gd name="connsiteY69" fmla="*/ 9868 h 562455"/>
                <a:gd name="connsiteX70" fmla="*/ 3568792 w 4032570"/>
                <a:gd name="connsiteY70" fmla="*/ 0 h 562455"/>
                <a:gd name="connsiteX71" fmla="*/ 3539189 w 4032570"/>
                <a:gd name="connsiteY71" fmla="*/ 0 h 562455"/>
                <a:gd name="connsiteX72" fmla="*/ 3506297 w 4032570"/>
                <a:gd name="connsiteY72" fmla="*/ 16446 h 562455"/>
                <a:gd name="connsiteX73" fmla="*/ 3427356 w 4032570"/>
                <a:gd name="connsiteY73" fmla="*/ 36181 h 562455"/>
                <a:gd name="connsiteX74" fmla="*/ 3312233 w 4032570"/>
                <a:gd name="connsiteY74" fmla="*/ 52628 h 562455"/>
                <a:gd name="connsiteX75" fmla="*/ 3213557 w 4032570"/>
                <a:gd name="connsiteY75" fmla="*/ 59206 h 562455"/>
                <a:gd name="connsiteX76" fmla="*/ 3035940 w 4032570"/>
                <a:gd name="connsiteY76" fmla="*/ 72363 h 562455"/>
                <a:gd name="connsiteX77" fmla="*/ 2792538 w 4032570"/>
                <a:gd name="connsiteY77" fmla="*/ 85520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032570" h="562455">
                  <a:moveTo>
                    <a:pt x="2792538" y="85520"/>
                  </a:moveTo>
                  <a:lnTo>
                    <a:pt x="2598475" y="95387"/>
                  </a:lnTo>
                  <a:lnTo>
                    <a:pt x="2325471" y="108544"/>
                  </a:lnTo>
                  <a:lnTo>
                    <a:pt x="2052466" y="118412"/>
                  </a:lnTo>
                  <a:lnTo>
                    <a:pt x="1769595" y="151304"/>
                  </a:lnTo>
                  <a:lnTo>
                    <a:pt x="1332130" y="194064"/>
                  </a:lnTo>
                  <a:lnTo>
                    <a:pt x="1055836" y="223666"/>
                  </a:lnTo>
                  <a:lnTo>
                    <a:pt x="851905" y="246691"/>
                  </a:lnTo>
                  <a:lnTo>
                    <a:pt x="667710" y="269715"/>
                  </a:lnTo>
                  <a:lnTo>
                    <a:pt x="592058" y="273005"/>
                  </a:lnTo>
                  <a:lnTo>
                    <a:pt x="463779" y="273005"/>
                  </a:lnTo>
                  <a:lnTo>
                    <a:pt x="322343" y="269715"/>
                  </a:lnTo>
                  <a:lnTo>
                    <a:pt x="236823" y="263137"/>
                  </a:lnTo>
                  <a:lnTo>
                    <a:pt x="174328" y="253269"/>
                  </a:lnTo>
                  <a:lnTo>
                    <a:pt x="124990" y="236823"/>
                  </a:lnTo>
                  <a:lnTo>
                    <a:pt x="92098" y="220377"/>
                  </a:lnTo>
                  <a:lnTo>
                    <a:pt x="72363" y="210510"/>
                  </a:lnTo>
                  <a:lnTo>
                    <a:pt x="39471" y="203931"/>
                  </a:lnTo>
                  <a:lnTo>
                    <a:pt x="26314" y="203931"/>
                  </a:lnTo>
                  <a:lnTo>
                    <a:pt x="9868" y="210510"/>
                  </a:lnTo>
                  <a:lnTo>
                    <a:pt x="3289" y="223666"/>
                  </a:lnTo>
                  <a:lnTo>
                    <a:pt x="0" y="240112"/>
                  </a:lnTo>
                  <a:lnTo>
                    <a:pt x="6579" y="269715"/>
                  </a:lnTo>
                  <a:lnTo>
                    <a:pt x="29603" y="296029"/>
                  </a:lnTo>
                  <a:lnTo>
                    <a:pt x="82230" y="348656"/>
                  </a:lnTo>
                  <a:lnTo>
                    <a:pt x="161171" y="417730"/>
                  </a:lnTo>
                  <a:lnTo>
                    <a:pt x="213799" y="457200"/>
                  </a:lnTo>
                  <a:lnTo>
                    <a:pt x="259848" y="490092"/>
                  </a:lnTo>
                  <a:lnTo>
                    <a:pt x="319054" y="522984"/>
                  </a:lnTo>
                  <a:lnTo>
                    <a:pt x="368392" y="549298"/>
                  </a:lnTo>
                  <a:lnTo>
                    <a:pt x="404573" y="559166"/>
                  </a:lnTo>
                  <a:lnTo>
                    <a:pt x="460489" y="562455"/>
                  </a:lnTo>
                  <a:lnTo>
                    <a:pt x="503249" y="549298"/>
                  </a:lnTo>
                  <a:lnTo>
                    <a:pt x="611793" y="519695"/>
                  </a:lnTo>
                  <a:lnTo>
                    <a:pt x="700602" y="499960"/>
                  </a:lnTo>
                  <a:lnTo>
                    <a:pt x="871641" y="467068"/>
                  </a:lnTo>
                  <a:lnTo>
                    <a:pt x="1013077" y="444043"/>
                  </a:lnTo>
                  <a:lnTo>
                    <a:pt x="1180826" y="421019"/>
                  </a:lnTo>
                  <a:lnTo>
                    <a:pt x="1338708" y="401284"/>
                  </a:lnTo>
                  <a:lnTo>
                    <a:pt x="1549218" y="378259"/>
                  </a:lnTo>
                  <a:lnTo>
                    <a:pt x="1776173" y="358524"/>
                  </a:lnTo>
                  <a:lnTo>
                    <a:pt x="1986682" y="342078"/>
                  </a:lnTo>
                  <a:lnTo>
                    <a:pt x="2203770" y="328921"/>
                  </a:lnTo>
                  <a:lnTo>
                    <a:pt x="2355074" y="319053"/>
                  </a:lnTo>
                  <a:lnTo>
                    <a:pt x="2506377" y="309186"/>
                  </a:lnTo>
                  <a:lnTo>
                    <a:pt x="2667548" y="302607"/>
                  </a:lnTo>
                  <a:lnTo>
                    <a:pt x="2848455" y="296029"/>
                  </a:lnTo>
                  <a:lnTo>
                    <a:pt x="3003048" y="292740"/>
                  </a:lnTo>
                  <a:lnTo>
                    <a:pt x="3108302" y="292740"/>
                  </a:lnTo>
                  <a:lnTo>
                    <a:pt x="3262895" y="289451"/>
                  </a:lnTo>
                  <a:lnTo>
                    <a:pt x="3387885" y="292740"/>
                  </a:lnTo>
                  <a:lnTo>
                    <a:pt x="3479983" y="296029"/>
                  </a:lnTo>
                  <a:lnTo>
                    <a:pt x="3585238" y="305897"/>
                  </a:lnTo>
                  <a:lnTo>
                    <a:pt x="3706938" y="315764"/>
                  </a:lnTo>
                  <a:lnTo>
                    <a:pt x="3812193" y="315764"/>
                  </a:lnTo>
                  <a:lnTo>
                    <a:pt x="3904291" y="319053"/>
                  </a:lnTo>
                  <a:lnTo>
                    <a:pt x="3966786" y="309186"/>
                  </a:lnTo>
                  <a:lnTo>
                    <a:pt x="3999678" y="296029"/>
                  </a:lnTo>
                  <a:lnTo>
                    <a:pt x="4019413" y="279583"/>
                  </a:lnTo>
                  <a:lnTo>
                    <a:pt x="4025992" y="266426"/>
                  </a:lnTo>
                  <a:lnTo>
                    <a:pt x="4032570" y="246691"/>
                  </a:lnTo>
                  <a:lnTo>
                    <a:pt x="4032570" y="223666"/>
                  </a:lnTo>
                  <a:lnTo>
                    <a:pt x="4025992" y="203931"/>
                  </a:lnTo>
                  <a:lnTo>
                    <a:pt x="4012835" y="184196"/>
                  </a:lnTo>
                  <a:lnTo>
                    <a:pt x="3986521" y="161171"/>
                  </a:lnTo>
                  <a:lnTo>
                    <a:pt x="3947051" y="134858"/>
                  </a:lnTo>
                  <a:lnTo>
                    <a:pt x="3861531" y="92098"/>
                  </a:lnTo>
                  <a:lnTo>
                    <a:pt x="3795747" y="65784"/>
                  </a:lnTo>
                  <a:lnTo>
                    <a:pt x="3703649" y="32892"/>
                  </a:lnTo>
                  <a:lnTo>
                    <a:pt x="3624708" y="9868"/>
                  </a:lnTo>
                  <a:lnTo>
                    <a:pt x="3568792" y="0"/>
                  </a:lnTo>
                  <a:lnTo>
                    <a:pt x="3539189" y="0"/>
                  </a:lnTo>
                  <a:lnTo>
                    <a:pt x="3506297" y="16446"/>
                  </a:lnTo>
                  <a:lnTo>
                    <a:pt x="3427356" y="36181"/>
                  </a:lnTo>
                  <a:lnTo>
                    <a:pt x="3312233" y="52628"/>
                  </a:lnTo>
                  <a:lnTo>
                    <a:pt x="3213557" y="59206"/>
                  </a:lnTo>
                  <a:lnTo>
                    <a:pt x="3035940" y="72363"/>
                  </a:lnTo>
                  <a:lnTo>
                    <a:pt x="2792538" y="855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1E93458-6550-4D7B-A959-380D21E5240F}"/>
              </a:ext>
            </a:extLst>
          </p:cNvPr>
          <p:cNvSpPr/>
          <p:nvPr/>
        </p:nvSpPr>
        <p:spPr>
          <a:xfrm>
            <a:off x="2700338" y="1430338"/>
            <a:ext cx="1289050" cy="1312862"/>
          </a:xfrm>
          <a:custGeom>
            <a:avLst/>
            <a:gdLst>
              <a:gd name="connsiteX0" fmla="*/ 878681 w 1288256"/>
              <a:gd name="connsiteY0" fmla="*/ 352425 h 1312069"/>
              <a:gd name="connsiteX1" fmla="*/ 778668 w 1288256"/>
              <a:gd name="connsiteY1" fmla="*/ 478632 h 1312069"/>
              <a:gd name="connsiteX2" fmla="*/ 695325 w 1288256"/>
              <a:gd name="connsiteY2" fmla="*/ 578644 h 1312069"/>
              <a:gd name="connsiteX3" fmla="*/ 647700 w 1288256"/>
              <a:gd name="connsiteY3" fmla="*/ 635794 h 1312069"/>
              <a:gd name="connsiteX4" fmla="*/ 585787 w 1288256"/>
              <a:gd name="connsiteY4" fmla="*/ 707232 h 1312069"/>
              <a:gd name="connsiteX5" fmla="*/ 514350 w 1288256"/>
              <a:gd name="connsiteY5" fmla="*/ 785813 h 1312069"/>
              <a:gd name="connsiteX6" fmla="*/ 445293 w 1288256"/>
              <a:gd name="connsiteY6" fmla="*/ 859632 h 1312069"/>
              <a:gd name="connsiteX7" fmla="*/ 364331 w 1288256"/>
              <a:gd name="connsiteY7" fmla="*/ 942975 h 1312069"/>
              <a:gd name="connsiteX8" fmla="*/ 278606 w 1288256"/>
              <a:gd name="connsiteY8" fmla="*/ 1028700 h 1312069"/>
              <a:gd name="connsiteX9" fmla="*/ 169068 w 1288256"/>
              <a:gd name="connsiteY9" fmla="*/ 1126332 h 1312069"/>
              <a:gd name="connsiteX10" fmla="*/ 95250 w 1288256"/>
              <a:gd name="connsiteY10" fmla="*/ 1193007 h 1312069"/>
              <a:gd name="connsiteX11" fmla="*/ 11906 w 1288256"/>
              <a:gd name="connsiteY11" fmla="*/ 1262063 h 1312069"/>
              <a:gd name="connsiteX12" fmla="*/ 0 w 1288256"/>
              <a:gd name="connsiteY12" fmla="*/ 1283494 h 1312069"/>
              <a:gd name="connsiteX13" fmla="*/ 0 w 1288256"/>
              <a:gd name="connsiteY13" fmla="*/ 1302544 h 1312069"/>
              <a:gd name="connsiteX14" fmla="*/ 2381 w 1288256"/>
              <a:gd name="connsiteY14" fmla="*/ 1307307 h 1312069"/>
              <a:gd name="connsiteX15" fmla="*/ 19050 w 1288256"/>
              <a:gd name="connsiteY15" fmla="*/ 1312069 h 1312069"/>
              <a:gd name="connsiteX16" fmla="*/ 42862 w 1288256"/>
              <a:gd name="connsiteY16" fmla="*/ 1309688 h 1312069"/>
              <a:gd name="connsiteX17" fmla="*/ 66675 w 1288256"/>
              <a:gd name="connsiteY17" fmla="*/ 1297782 h 1312069"/>
              <a:gd name="connsiteX18" fmla="*/ 161925 w 1288256"/>
              <a:gd name="connsiteY18" fmla="*/ 1231107 h 1312069"/>
              <a:gd name="connsiteX19" fmla="*/ 366712 w 1288256"/>
              <a:gd name="connsiteY19" fmla="*/ 1085850 h 1312069"/>
              <a:gd name="connsiteX20" fmla="*/ 604837 w 1288256"/>
              <a:gd name="connsiteY20" fmla="*/ 919163 h 1312069"/>
              <a:gd name="connsiteX21" fmla="*/ 783431 w 1288256"/>
              <a:gd name="connsiteY21" fmla="*/ 778669 h 1312069"/>
              <a:gd name="connsiteX22" fmla="*/ 904875 w 1288256"/>
              <a:gd name="connsiteY22" fmla="*/ 661988 h 1312069"/>
              <a:gd name="connsiteX23" fmla="*/ 997743 w 1288256"/>
              <a:gd name="connsiteY23" fmla="*/ 569119 h 1312069"/>
              <a:gd name="connsiteX24" fmla="*/ 1085850 w 1288256"/>
              <a:gd name="connsiteY24" fmla="*/ 478632 h 1312069"/>
              <a:gd name="connsiteX25" fmla="*/ 1152525 w 1288256"/>
              <a:gd name="connsiteY25" fmla="*/ 411957 h 1312069"/>
              <a:gd name="connsiteX26" fmla="*/ 1202531 w 1288256"/>
              <a:gd name="connsiteY26" fmla="*/ 381000 h 1312069"/>
              <a:gd name="connsiteX27" fmla="*/ 1257300 w 1288256"/>
              <a:gd name="connsiteY27" fmla="*/ 350044 h 1312069"/>
              <a:gd name="connsiteX28" fmla="*/ 1276350 w 1288256"/>
              <a:gd name="connsiteY28" fmla="*/ 335757 h 1312069"/>
              <a:gd name="connsiteX29" fmla="*/ 1283493 w 1288256"/>
              <a:gd name="connsiteY29" fmla="*/ 323850 h 1312069"/>
              <a:gd name="connsiteX30" fmla="*/ 1288256 w 1288256"/>
              <a:gd name="connsiteY30" fmla="*/ 314325 h 1312069"/>
              <a:gd name="connsiteX31" fmla="*/ 1288256 w 1288256"/>
              <a:gd name="connsiteY31" fmla="*/ 300038 h 1312069"/>
              <a:gd name="connsiteX32" fmla="*/ 1283493 w 1288256"/>
              <a:gd name="connsiteY32" fmla="*/ 283369 h 1312069"/>
              <a:gd name="connsiteX33" fmla="*/ 1259681 w 1288256"/>
              <a:gd name="connsiteY33" fmla="*/ 240507 h 1312069"/>
              <a:gd name="connsiteX34" fmla="*/ 1238250 w 1288256"/>
              <a:gd name="connsiteY34" fmla="*/ 211932 h 1312069"/>
              <a:gd name="connsiteX35" fmla="*/ 1207293 w 1288256"/>
              <a:gd name="connsiteY35" fmla="*/ 176213 h 1312069"/>
              <a:gd name="connsiteX36" fmla="*/ 1183481 w 1288256"/>
              <a:gd name="connsiteY36" fmla="*/ 157163 h 1312069"/>
              <a:gd name="connsiteX37" fmla="*/ 1131093 w 1288256"/>
              <a:gd name="connsiteY37" fmla="*/ 121444 h 1312069"/>
              <a:gd name="connsiteX38" fmla="*/ 1047750 w 1288256"/>
              <a:gd name="connsiteY38" fmla="*/ 69057 h 1312069"/>
              <a:gd name="connsiteX39" fmla="*/ 990600 w 1288256"/>
              <a:gd name="connsiteY39" fmla="*/ 38100 h 1312069"/>
              <a:gd name="connsiteX40" fmla="*/ 931068 w 1288256"/>
              <a:gd name="connsiteY40" fmla="*/ 11907 h 1312069"/>
              <a:gd name="connsiteX41" fmla="*/ 890587 w 1288256"/>
              <a:gd name="connsiteY41" fmla="*/ 0 h 1312069"/>
              <a:gd name="connsiteX42" fmla="*/ 869156 w 1288256"/>
              <a:gd name="connsiteY42" fmla="*/ 0 h 1312069"/>
              <a:gd name="connsiteX43" fmla="*/ 854868 w 1288256"/>
              <a:gd name="connsiteY43" fmla="*/ 4763 h 1312069"/>
              <a:gd name="connsiteX44" fmla="*/ 852487 w 1288256"/>
              <a:gd name="connsiteY44" fmla="*/ 11907 h 1312069"/>
              <a:gd name="connsiteX45" fmla="*/ 852487 w 1288256"/>
              <a:gd name="connsiteY45" fmla="*/ 26194 h 1312069"/>
              <a:gd name="connsiteX46" fmla="*/ 857250 w 1288256"/>
              <a:gd name="connsiteY46" fmla="*/ 45244 h 1312069"/>
              <a:gd name="connsiteX47" fmla="*/ 883443 w 1288256"/>
              <a:gd name="connsiteY47" fmla="*/ 83344 h 1312069"/>
              <a:gd name="connsiteX48" fmla="*/ 907256 w 1288256"/>
              <a:gd name="connsiteY48" fmla="*/ 121444 h 1312069"/>
              <a:gd name="connsiteX49" fmla="*/ 926306 w 1288256"/>
              <a:gd name="connsiteY49" fmla="*/ 157163 h 1312069"/>
              <a:gd name="connsiteX50" fmla="*/ 942975 w 1288256"/>
              <a:gd name="connsiteY50" fmla="*/ 200025 h 1312069"/>
              <a:gd name="connsiteX51" fmla="*/ 947737 w 1288256"/>
              <a:gd name="connsiteY51" fmla="*/ 233363 h 1312069"/>
              <a:gd name="connsiteX52" fmla="*/ 947737 w 1288256"/>
              <a:gd name="connsiteY52" fmla="*/ 259557 h 1312069"/>
              <a:gd name="connsiteX53" fmla="*/ 926306 w 1288256"/>
              <a:gd name="connsiteY53" fmla="*/ 290513 h 1312069"/>
              <a:gd name="connsiteX54" fmla="*/ 878681 w 1288256"/>
              <a:gd name="connsiteY54" fmla="*/ 352425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88256" h="1312069">
                <a:moveTo>
                  <a:pt x="878681" y="352425"/>
                </a:moveTo>
                <a:lnTo>
                  <a:pt x="778668" y="478632"/>
                </a:lnTo>
                <a:lnTo>
                  <a:pt x="695325" y="578644"/>
                </a:lnTo>
                <a:lnTo>
                  <a:pt x="647700" y="635794"/>
                </a:lnTo>
                <a:lnTo>
                  <a:pt x="585787" y="707232"/>
                </a:lnTo>
                <a:lnTo>
                  <a:pt x="514350" y="785813"/>
                </a:lnTo>
                <a:lnTo>
                  <a:pt x="445293" y="859632"/>
                </a:lnTo>
                <a:lnTo>
                  <a:pt x="364331" y="942975"/>
                </a:lnTo>
                <a:lnTo>
                  <a:pt x="278606" y="1028700"/>
                </a:lnTo>
                <a:lnTo>
                  <a:pt x="169068" y="1126332"/>
                </a:lnTo>
                <a:lnTo>
                  <a:pt x="95250" y="1193007"/>
                </a:lnTo>
                <a:lnTo>
                  <a:pt x="11906" y="1262063"/>
                </a:lnTo>
                <a:lnTo>
                  <a:pt x="0" y="1283494"/>
                </a:lnTo>
                <a:lnTo>
                  <a:pt x="0" y="1302544"/>
                </a:lnTo>
                <a:lnTo>
                  <a:pt x="2381" y="1307307"/>
                </a:lnTo>
                <a:lnTo>
                  <a:pt x="19050" y="1312069"/>
                </a:lnTo>
                <a:lnTo>
                  <a:pt x="42862" y="1309688"/>
                </a:lnTo>
                <a:lnTo>
                  <a:pt x="66675" y="1297782"/>
                </a:lnTo>
                <a:lnTo>
                  <a:pt x="161925" y="1231107"/>
                </a:lnTo>
                <a:lnTo>
                  <a:pt x="366712" y="1085850"/>
                </a:lnTo>
                <a:lnTo>
                  <a:pt x="604837" y="919163"/>
                </a:lnTo>
                <a:lnTo>
                  <a:pt x="783431" y="778669"/>
                </a:lnTo>
                <a:lnTo>
                  <a:pt x="904875" y="661988"/>
                </a:lnTo>
                <a:lnTo>
                  <a:pt x="997743" y="569119"/>
                </a:lnTo>
                <a:lnTo>
                  <a:pt x="1085850" y="478632"/>
                </a:lnTo>
                <a:lnTo>
                  <a:pt x="1152525" y="411957"/>
                </a:lnTo>
                <a:lnTo>
                  <a:pt x="1202531" y="381000"/>
                </a:lnTo>
                <a:lnTo>
                  <a:pt x="1257300" y="350044"/>
                </a:lnTo>
                <a:lnTo>
                  <a:pt x="1276350" y="335757"/>
                </a:lnTo>
                <a:lnTo>
                  <a:pt x="1283493" y="323850"/>
                </a:lnTo>
                <a:lnTo>
                  <a:pt x="1288256" y="314325"/>
                </a:lnTo>
                <a:lnTo>
                  <a:pt x="1288256" y="300038"/>
                </a:lnTo>
                <a:lnTo>
                  <a:pt x="1283493" y="283369"/>
                </a:lnTo>
                <a:lnTo>
                  <a:pt x="1259681" y="240507"/>
                </a:lnTo>
                <a:lnTo>
                  <a:pt x="1238250" y="211932"/>
                </a:lnTo>
                <a:lnTo>
                  <a:pt x="1207293" y="176213"/>
                </a:lnTo>
                <a:lnTo>
                  <a:pt x="1183481" y="157163"/>
                </a:lnTo>
                <a:lnTo>
                  <a:pt x="1131093" y="121444"/>
                </a:lnTo>
                <a:lnTo>
                  <a:pt x="1047750" y="69057"/>
                </a:lnTo>
                <a:lnTo>
                  <a:pt x="990600" y="38100"/>
                </a:lnTo>
                <a:lnTo>
                  <a:pt x="931068" y="11907"/>
                </a:lnTo>
                <a:lnTo>
                  <a:pt x="890587" y="0"/>
                </a:lnTo>
                <a:lnTo>
                  <a:pt x="869156" y="0"/>
                </a:lnTo>
                <a:lnTo>
                  <a:pt x="854868" y="4763"/>
                </a:lnTo>
                <a:lnTo>
                  <a:pt x="852487" y="11907"/>
                </a:lnTo>
                <a:lnTo>
                  <a:pt x="852487" y="26194"/>
                </a:lnTo>
                <a:lnTo>
                  <a:pt x="857250" y="45244"/>
                </a:lnTo>
                <a:lnTo>
                  <a:pt x="883443" y="83344"/>
                </a:lnTo>
                <a:lnTo>
                  <a:pt x="907256" y="121444"/>
                </a:lnTo>
                <a:lnTo>
                  <a:pt x="926306" y="157163"/>
                </a:lnTo>
                <a:lnTo>
                  <a:pt x="942975" y="200025"/>
                </a:lnTo>
                <a:lnTo>
                  <a:pt x="947737" y="233363"/>
                </a:lnTo>
                <a:lnTo>
                  <a:pt x="947737" y="259557"/>
                </a:lnTo>
                <a:lnTo>
                  <a:pt x="926306" y="290513"/>
                </a:lnTo>
                <a:lnTo>
                  <a:pt x="878681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40BE541-072B-4976-9B0D-186E2A730FD1}"/>
              </a:ext>
            </a:extLst>
          </p:cNvPr>
          <p:cNvSpPr/>
          <p:nvPr/>
        </p:nvSpPr>
        <p:spPr>
          <a:xfrm>
            <a:off x="4570413" y="1271588"/>
            <a:ext cx="1828800" cy="728662"/>
          </a:xfrm>
          <a:custGeom>
            <a:avLst/>
            <a:gdLst>
              <a:gd name="connsiteX0" fmla="*/ 1285875 w 1828800"/>
              <a:gd name="connsiteY0" fmla="*/ 254793 h 728662"/>
              <a:gd name="connsiteX1" fmla="*/ 1195387 w 1828800"/>
              <a:gd name="connsiteY1" fmla="*/ 297656 h 728662"/>
              <a:gd name="connsiteX2" fmla="*/ 1102519 w 1828800"/>
              <a:gd name="connsiteY2" fmla="*/ 340518 h 728662"/>
              <a:gd name="connsiteX3" fmla="*/ 1035844 w 1828800"/>
              <a:gd name="connsiteY3" fmla="*/ 371475 h 728662"/>
              <a:gd name="connsiteX4" fmla="*/ 935831 w 1828800"/>
              <a:gd name="connsiteY4" fmla="*/ 411956 h 728662"/>
              <a:gd name="connsiteX5" fmla="*/ 854869 w 1828800"/>
              <a:gd name="connsiteY5" fmla="*/ 445293 h 728662"/>
              <a:gd name="connsiteX6" fmla="*/ 792956 w 1828800"/>
              <a:gd name="connsiteY6" fmla="*/ 471487 h 728662"/>
              <a:gd name="connsiteX7" fmla="*/ 754856 w 1828800"/>
              <a:gd name="connsiteY7" fmla="*/ 483393 h 728662"/>
              <a:gd name="connsiteX8" fmla="*/ 664369 w 1828800"/>
              <a:gd name="connsiteY8" fmla="*/ 509587 h 728662"/>
              <a:gd name="connsiteX9" fmla="*/ 526256 w 1828800"/>
              <a:gd name="connsiteY9" fmla="*/ 545306 h 728662"/>
              <a:gd name="connsiteX10" fmla="*/ 340519 w 1828800"/>
              <a:gd name="connsiteY10" fmla="*/ 590550 h 728662"/>
              <a:gd name="connsiteX11" fmla="*/ 195262 w 1828800"/>
              <a:gd name="connsiteY11" fmla="*/ 626268 h 728662"/>
              <a:gd name="connsiteX12" fmla="*/ 59531 w 1828800"/>
              <a:gd name="connsiteY12" fmla="*/ 657225 h 728662"/>
              <a:gd name="connsiteX13" fmla="*/ 14287 w 1828800"/>
              <a:gd name="connsiteY13" fmla="*/ 671512 h 728662"/>
              <a:gd name="connsiteX14" fmla="*/ 4762 w 1828800"/>
              <a:gd name="connsiteY14" fmla="*/ 678656 h 728662"/>
              <a:gd name="connsiteX15" fmla="*/ 0 w 1828800"/>
              <a:gd name="connsiteY15" fmla="*/ 685800 h 728662"/>
              <a:gd name="connsiteX16" fmla="*/ 0 w 1828800"/>
              <a:gd name="connsiteY16" fmla="*/ 692943 h 728662"/>
              <a:gd name="connsiteX17" fmla="*/ 4762 w 1828800"/>
              <a:gd name="connsiteY17" fmla="*/ 702468 h 728662"/>
              <a:gd name="connsiteX18" fmla="*/ 28575 w 1828800"/>
              <a:gd name="connsiteY18" fmla="*/ 721518 h 728662"/>
              <a:gd name="connsiteX19" fmla="*/ 50006 w 1828800"/>
              <a:gd name="connsiteY19" fmla="*/ 728662 h 728662"/>
              <a:gd name="connsiteX20" fmla="*/ 152400 w 1828800"/>
              <a:gd name="connsiteY20" fmla="*/ 714375 h 728662"/>
              <a:gd name="connsiteX21" fmla="*/ 361950 w 1828800"/>
              <a:gd name="connsiteY21" fmla="*/ 683418 h 728662"/>
              <a:gd name="connsiteX22" fmla="*/ 642937 w 1828800"/>
              <a:gd name="connsiteY22" fmla="*/ 633412 h 728662"/>
              <a:gd name="connsiteX23" fmla="*/ 778669 w 1828800"/>
              <a:gd name="connsiteY23" fmla="*/ 607218 h 728662"/>
              <a:gd name="connsiteX24" fmla="*/ 842962 w 1828800"/>
              <a:gd name="connsiteY24" fmla="*/ 595312 h 728662"/>
              <a:gd name="connsiteX25" fmla="*/ 883444 w 1828800"/>
              <a:gd name="connsiteY25" fmla="*/ 595312 h 728662"/>
              <a:gd name="connsiteX26" fmla="*/ 907256 w 1828800"/>
              <a:gd name="connsiteY26" fmla="*/ 595312 h 728662"/>
              <a:gd name="connsiteX27" fmla="*/ 1071562 w 1828800"/>
              <a:gd name="connsiteY27" fmla="*/ 559593 h 728662"/>
              <a:gd name="connsiteX28" fmla="*/ 1150144 w 1828800"/>
              <a:gd name="connsiteY28" fmla="*/ 523875 h 728662"/>
              <a:gd name="connsiteX29" fmla="*/ 1240631 w 1828800"/>
              <a:gd name="connsiteY29" fmla="*/ 490537 h 728662"/>
              <a:gd name="connsiteX30" fmla="*/ 1316831 w 1828800"/>
              <a:gd name="connsiteY30" fmla="*/ 464343 h 728662"/>
              <a:gd name="connsiteX31" fmla="*/ 1409700 w 1828800"/>
              <a:gd name="connsiteY31" fmla="*/ 442912 h 728662"/>
              <a:gd name="connsiteX32" fmla="*/ 1540669 w 1828800"/>
              <a:gd name="connsiteY32" fmla="*/ 411956 h 728662"/>
              <a:gd name="connsiteX33" fmla="*/ 1621631 w 1828800"/>
              <a:gd name="connsiteY33" fmla="*/ 395287 h 728662"/>
              <a:gd name="connsiteX34" fmla="*/ 1662112 w 1828800"/>
              <a:gd name="connsiteY34" fmla="*/ 392906 h 728662"/>
              <a:gd name="connsiteX35" fmla="*/ 1714500 w 1828800"/>
              <a:gd name="connsiteY35" fmla="*/ 390525 h 728662"/>
              <a:gd name="connsiteX36" fmla="*/ 1745456 w 1828800"/>
              <a:gd name="connsiteY36" fmla="*/ 383381 h 728662"/>
              <a:gd name="connsiteX37" fmla="*/ 1778794 w 1828800"/>
              <a:gd name="connsiteY37" fmla="*/ 371475 h 728662"/>
              <a:gd name="connsiteX38" fmla="*/ 1804987 w 1828800"/>
              <a:gd name="connsiteY38" fmla="*/ 357187 h 728662"/>
              <a:gd name="connsiteX39" fmla="*/ 1824037 w 1828800"/>
              <a:gd name="connsiteY39" fmla="*/ 340518 h 728662"/>
              <a:gd name="connsiteX40" fmla="*/ 1828800 w 1828800"/>
              <a:gd name="connsiteY40" fmla="*/ 328612 h 728662"/>
              <a:gd name="connsiteX41" fmla="*/ 1826419 w 1828800"/>
              <a:gd name="connsiteY41" fmla="*/ 311943 h 728662"/>
              <a:gd name="connsiteX42" fmla="*/ 1814512 w 1828800"/>
              <a:gd name="connsiteY42" fmla="*/ 283368 h 728662"/>
              <a:gd name="connsiteX43" fmla="*/ 1802606 w 1828800"/>
              <a:gd name="connsiteY43" fmla="*/ 266700 h 728662"/>
              <a:gd name="connsiteX44" fmla="*/ 1778794 w 1828800"/>
              <a:gd name="connsiteY44" fmla="*/ 242887 h 728662"/>
              <a:gd name="connsiteX45" fmla="*/ 1743075 w 1828800"/>
              <a:gd name="connsiteY45" fmla="*/ 219075 h 728662"/>
              <a:gd name="connsiteX46" fmla="*/ 1714500 w 1828800"/>
              <a:gd name="connsiteY46" fmla="*/ 204787 h 728662"/>
              <a:gd name="connsiteX47" fmla="*/ 1666875 w 1828800"/>
              <a:gd name="connsiteY47" fmla="*/ 185737 h 728662"/>
              <a:gd name="connsiteX48" fmla="*/ 1633537 w 1828800"/>
              <a:gd name="connsiteY48" fmla="*/ 173831 h 728662"/>
              <a:gd name="connsiteX49" fmla="*/ 1612106 w 1828800"/>
              <a:gd name="connsiteY49" fmla="*/ 154781 h 728662"/>
              <a:gd name="connsiteX50" fmla="*/ 1574006 w 1828800"/>
              <a:gd name="connsiteY50" fmla="*/ 119062 h 728662"/>
              <a:gd name="connsiteX51" fmla="*/ 1540669 w 1828800"/>
              <a:gd name="connsiteY51" fmla="*/ 90487 h 728662"/>
              <a:gd name="connsiteX52" fmla="*/ 1493044 w 1828800"/>
              <a:gd name="connsiteY52" fmla="*/ 54768 h 728662"/>
              <a:gd name="connsiteX53" fmla="*/ 1447800 w 1828800"/>
              <a:gd name="connsiteY53" fmla="*/ 26193 h 728662"/>
              <a:gd name="connsiteX54" fmla="*/ 1421606 w 1828800"/>
              <a:gd name="connsiteY54" fmla="*/ 11906 h 728662"/>
              <a:gd name="connsiteX55" fmla="*/ 1383506 w 1828800"/>
              <a:gd name="connsiteY55" fmla="*/ 0 h 728662"/>
              <a:gd name="connsiteX56" fmla="*/ 1366837 w 1828800"/>
              <a:gd name="connsiteY56" fmla="*/ 0 h 728662"/>
              <a:gd name="connsiteX57" fmla="*/ 1352550 w 1828800"/>
              <a:gd name="connsiteY57" fmla="*/ 0 h 728662"/>
              <a:gd name="connsiteX58" fmla="*/ 1347787 w 1828800"/>
              <a:gd name="connsiteY58" fmla="*/ 7143 h 728662"/>
              <a:gd name="connsiteX59" fmla="*/ 1345406 w 1828800"/>
              <a:gd name="connsiteY59" fmla="*/ 21431 h 728662"/>
              <a:gd name="connsiteX60" fmla="*/ 1350169 w 1828800"/>
              <a:gd name="connsiteY60" fmla="*/ 40481 h 728662"/>
              <a:gd name="connsiteX61" fmla="*/ 1364456 w 1828800"/>
              <a:gd name="connsiteY61" fmla="*/ 59531 h 728662"/>
              <a:gd name="connsiteX62" fmla="*/ 1378744 w 1828800"/>
              <a:gd name="connsiteY62" fmla="*/ 78581 h 728662"/>
              <a:gd name="connsiteX63" fmla="*/ 1397794 w 1828800"/>
              <a:gd name="connsiteY63" fmla="*/ 109537 h 728662"/>
              <a:gd name="connsiteX64" fmla="*/ 1404937 w 1828800"/>
              <a:gd name="connsiteY64" fmla="*/ 133350 h 728662"/>
              <a:gd name="connsiteX65" fmla="*/ 1407319 w 1828800"/>
              <a:gd name="connsiteY65" fmla="*/ 159543 h 728662"/>
              <a:gd name="connsiteX66" fmla="*/ 1404937 w 1828800"/>
              <a:gd name="connsiteY66" fmla="*/ 183356 h 728662"/>
              <a:gd name="connsiteX67" fmla="*/ 1400175 w 1828800"/>
              <a:gd name="connsiteY67" fmla="*/ 192881 h 728662"/>
              <a:gd name="connsiteX68" fmla="*/ 1385887 w 1828800"/>
              <a:gd name="connsiteY68" fmla="*/ 202406 h 728662"/>
              <a:gd name="connsiteX69" fmla="*/ 1285875 w 1828800"/>
              <a:gd name="connsiteY69" fmla="*/ 254793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828800" h="728662">
                <a:moveTo>
                  <a:pt x="1285875" y="254793"/>
                </a:moveTo>
                <a:lnTo>
                  <a:pt x="1195387" y="297656"/>
                </a:lnTo>
                <a:lnTo>
                  <a:pt x="1102519" y="340518"/>
                </a:lnTo>
                <a:lnTo>
                  <a:pt x="1035844" y="371475"/>
                </a:lnTo>
                <a:lnTo>
                  <a:pt x="935831" y="411956"/>
                </a:lnTo>
                <a:lnTo>
                  <a:pt x="854869" y="445293"/>
                </a:lnTo>
                <a:lnTo>
                  <a:pt x="792956" y="471487"/>
                </a:lnTo>
                <a:lnTo>
                  <a:pt x="754856" y="483393"/>
                </a:lnTo>
                <a:lnTo>
                  <a:pt x="664369" y="509587"/>
                </a:lnTo>
                <a:lnTo>
                  <a:pt x="526256" y="545306"/>
                </a:lnTo>
                <a:lnTo>
                  <a:pt x="340519" y="590550"/>
                </a:lnTo>
                <a:lnTo>
                  <a:pt x="195262" y="626268"/>
                </a:lnTo>
                <a:lnTo>
                  <a:pt x="59531" y="657225"/>
                </a:lnTo>
                <a:lnTo>
                  <a:pt x="14287" y="671512"/>
                </a:lnTo>
                <a:lnTo>
                  <a:pt x="4762" y="678656"/>
                </a:lnTo>
                <a:lnTo>
                  <a:pt x="0" y="685800"/>
                </a:lnTo>
                <a:lnTo>
                  <a:pt x="0" y="692943"/>
                </a:lnTo>
                <a:lnTo>
                  <a:pt x="4762" y="702468"/>
                </a:lnTo>
                <a:lnTo>
                  <a:pt x="28575" y="721518"/>
                </a:lnTo>
                <a:lnTo>
                  <a:pt x="50006" y="728662"/>
                </a:lnTo>
                <a:lnTo>
                  <a:pt x="152400" y="714375"/>
                </a:lnTo>
                <a:lnTo>
                  <a:pt x="361950" y="683418"/>
                </a:lnTo>
                <a:lnTo>
                  <a:pt x="642937" y="633412"/>
                </a:lnTo>
                <a:lnTo>
                  <a:pt x="778669" y="607218"/>
                </a:lnTo>
                <a:lnTo>
                  <a:pt x="842962" y="595312"/>
                </a:lnTo>
                <a:lnTo>
                  <a:pt x="883444" y="595312"/>
                </a:lnTo>
                <a:lnTo>
                  <a:pt x="907256" y="595312"/>
                </a:lnTo>
                <a:lnTo>
                  <a:pt x="1071562" y="559593"/>
                </a:lnTo>
                <a:lnTo>
                  <a:pt x="1150144" y="523875"/>
                </a:lnTo>
                <a:lnTo>
                  <a:pt x="1240631" y="490537"/>
                </a:lnTo>
                <a:lnTo>
                  <a:pt x="1316831" y="464343"/>
                </a:lnTo>
                <a:lnTo>
                  <a:pt x="1409700" y="442912"/>
                </a:lnTo>
                <a:lnTo>
                  <a:pt x="1540669" y="411956"/>
                </a:lnTo>
                <a:lnTo>
                  <a:pt x="1621631" y="395287"/>
                </a:lnTo>
                <a:lnTo>
                  <a:pt x="1662112" y="392906"/>
                </a:lnTo>
                <a:lnTo>
                  <a:pt x="1714500" y="390525"/>
                </a:lnTo>
                <a:lnTo>
                  <a:pt x="1745456" y="383381"/>
                </a:lnTo>
                <a:lnTo>
                  <a:pt x="1778794" y="371475"/>
                </a:lnTo>
                <a:lnTo>
                  <a:pt x="1804987" y="357187"/>
                </a:lnTo>
                <a:lnTo>
                  <a:pt x="1824037" y="340518"/>
                </a:lnTo>
                <a:lnTo>
                  <a:pt x="1828800" y="328612"/>
                </a:lnTo>
                <a:lnTo>
                  <a:pt x="1826419" y="311943"/>
                </a:lnTo>
                <a:lnTo>
                  <a:pt x="1814512" y="283368"/>
                </a:lnTo>
                <a:lnTo>
                  <a:pt x="1802606" y="266700"/>
                </a:lnTo>
                <a:lnTo>
                  <a:pt x="1778794" y="242887"/>
                </a:lnTo>
                <a:lnTo>
                  <a:pt x="1743075" y="219075"/>
                </a:lnTo>
                <a:lnTo>
                  <a:pt x="1714500" y="204787"/>
                </a:lnTo>
                <a:lnTo>
                  <a:pt x="1666875" y="185737"/>
                </a:lnTo>
                <a:lnTo>
                  <a:pt x="1633537" y="173831"/>
                </a:lnTo>
                <a:lnTo>
                  <a:pt x="1612106" y="154781"/>
                </a:lnTo>
                <a:lnTo>
                  <a:pt x="1574006" y="119062"/>
                </a:lnTo>
                <a:lnTo>
                  <a:pt x="1540669" y="90487"/>
                </a:lnTo>
                <a:lnTo>
                  <a:pt x="1493044" y="54768"/>
                </a:lnTo>
                <a:lnTo>
                  <a:pt x="1447800" y="26193"/>
                </a:lnTo>
                <a:lnTo>
                  <a:pt x="1421606" y="11906"/>
                </a:lnTo>
                <a:lnTo>
                  <a:pt x="1383506" y="0"/>
                </a:lnTo>
                <a:lnTo>
                  <a:pt x="1366837" y="0"/>
                </a:lnTo>
                <a:lnTo>
                  <a:pt x="1352550" y="0"/>
                </a:lnTo>
                <a:lnTo>
                  <a:pt x="1347787" y="7143"/>
                </a:lnTo>
                <a:lnTo>
                  <a:pt x="1345406" y="21431"/>
                </a:lnTo>
                <a:lnTo>
                  <a:pt x="1350169" y="40481"/>
                </a:lnTo>
                <a:lnTo>
                  <a:pt x="1364456" y="59531"/>
                </a:lnTo>
                <a:lnTo>
                  <a:pt x="1378744" y="78581"/>
                </a:lnTo>
                <a:lnTo>
                  <a:pt x="1397794" y="109537"/>
                </a:lnTo>
                <a:lnTo>
                  <a:pt x="1404937" y="133350"/>
                </a:lnTo>
                <a:lnTo>
                  <a:pt x="1407319" y="159543"/>
                </a:lnTo>
                <a:lnTo>
                  <a:pt x="1404937" y="183356"/>
                </a:lnTo>
                <a:lnTo>
                  <a:pt x="1400175" y="192881"/>
                </a:lnTo>
                <a:lnTo>
                  <a:pt x="1385887" y="202406"/>
                </a:lnTo>
                <a:lnTo>
                  <a:pt x="1285875" y="254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D89EF92-02FC-443B-92FB-F49B59F95303}"/>
              </a:ext>
            </a:extLst>
          </p:cNvPr>
          <p:cNvSpPr/>
          <p:nvPr/>
        </p:nvSpPr>
        <p:spPr>
          <a:xfrm>
            <a:off x="3295650" y="2170113"/>
            <a:ext cx="357188" cy="1506537"/>
          </a:xfrm>
          <a:custGeom>
            <a:avLst/>
            <a:gdLst>
              <a:gd name="connsiteX0" fmla="*/ 130969 w 357188"/>
              <a:gd name="connsiteY0" fmla="*/ 347662 h 1507331"/>
              <a:gd name="connsiteX1" fmla="*/ 130969 w 357188"/>
              <a:gd name="connsiteY1" fmla="*/ 180975 h 1507331"/>
              <a:gd name="connsiteX2" fmla="*/ 130969 w 357188"/>
              <a:gd name="connsiteY2" fmla="*/ 164306 h 1507331"/>
              <a:gd name="connsiteX3" fmla="*/ 130969 w 357188"/>
              <a:gd name="connsiteY3" fmla="*/ 154781 h 1507331"/>
              <a:gd name="connsiteX4" fmla="*/ 128588 w 357188"/>
              <a:gd name="connsiteY4" fmla="*/ 150019 h 1507331"/>
              <a:gd name="connsiteX5" fmla="*/ 119063 w 357188"/>
              <a:gd name="connsiteY5" fmla="*/ 145256 h 1507331"/>
              <a:gd name="connsiteX6" fmla="*/ 0 w 357188"/>
              <a:gd name="connsiteY6" fmla="*/ 142875 h 1507331"/>
              <a:gd name="connsiteX7" fmla="*/ 173831 w 357188"/>
              <a:gd name="connsiteY7" fmla="*/ 0 h 1507331"/>
              <a:gd name="connsiteX8" fmla="*/ 233363 w 357188"/>
              <a:gd name="connsiteY8" fmla="*/ 61912 h 1507331"/>
              <a:gd name="connsiteX9" fmla="*/ 259556 w 357188"/>
              <a:gd name="connsiteY9" fmla="*/ 88106 h 1507331"/>
              <a:gd name="connsiteX10" fmla="*/ 283369 w 357188"/>
              <a:gd name="connsiteY10" fmla="*/ 111919 h 1507331"/>
              <a:gd name="connsiteX11" fmla="*/ 302419 w 357188"/>
              <a:gd name="connsiteY11" fmla="*/ 133350 h 1507331"/>
              <a:gd name="connsiteX12" fmla="*/ 319088 w 357188"/>
              <a:gd name="connsiteY12" fmla="*/ 152400 h 1507331"/>
              <a:gd name="connsiteX13" fmla="*/ 333375 w 357188"/>
              <a:gd name="connsiteY13" fmla="*/ 176212 h 1507331"/>
              <a:gd name="connsiteX14" fmla="*/ 345281 w 357188"/>
              <a:gd name="connsiteY14" fmla="*/ 200025 h 1507331"/>
              <a:gd name="connsiteX15" fmla="*/ 354806 w 357188"/>
              <a:gd name="connsiteY15" fmla="*/ 226219 h 1507331"/>
              <a:gd name="connsiteX16" fmla="*/ 357188 w 357188"/>
              <a:gd name="connsiteY16" fmla="*/ 247650 h 1507331"/>
              <a:gd name="connsiteX17" fmla="*/ 352425 w 357188"/>
              <a:gd name="connsiteY17" fmla="*/ 273844 h 1507331"/>
              <a:gd name="connsiteX18" fmla="*/ 340519 w 357188"/>
              <a:gd name="connsiteY18" fmla="*/ 345281 h 1507331"/>
              <a:gd name="connsiteX19" fmla="*/ 326231 w 357188"/>
              <a:gd name="connsiteY19" fmla="*/ 454819 h 1507331"/>
              <a:gd name="connsiteX20" fmla="*/ 319088 w 357188"/>
              <a:gd name="connsiteY20" fmla="*/ 561975 h 1507331"/>
              <a:gd name="connsiteX21" fmla="*/ 311944 w 357188"/>
              <a:gd name="connsiteY21" fmla="*/ 704850 h 1507331"/>
              <a:gd name="connsiteX22" fmla="*/ 309563 w 357188"/>
              <a:gd name="connsiteY22" fmla="*/ 912019 h 1507331"/>
              <a:gd name="connsiteX23" fmla="*/ 309563 w 357188"/>
              <a:gd name="connsiteY23" fmla="*/ 1147762 h 1507331"/>
              <a:gd name="connsiteX24" fmla="*/ 309563 w 357188"/>
              <a:gd name="connsiteY24" fmla="*/ 1271587 h 1507331"/>
              <a:gd name="connsiteX25" fmla="*/ 309563 w 357188"/>
              <a:gd name="connsiteY25" fmla="*/ 1328737 h 1507331"/>
              <a:gd name="connsiteX26" fmla="*/ 300038 w 357188"/>
              <a:gd name="connsiteY26" fmla="*/ 1385887 h 1507331"/>
              <a:gd name="connsiteX27" fmla="*/ 285750 w 357188"/>
              <a:gd name="connsiteY27" fmla="*/ 1440656 h 1507331"/>
              <a:gd name="connsiteX28" fmla="*/ 271463 w 357188"/>
              <a:gd name="connsiteY28" fmla="*/ 1471612 h 1507331"/>
              <a:gd name="connsiteX29" fmla="*/ 254794 w 357188"/>
              <a:gd name="connsiteY29" fmla="*/ 1493044 h 1507331"/>
              <a:gd name="connsiteX30" fmla="*/ 242888 w 357188"/>
              <a:gd name="connsiteY30" fmla="*/ 1502569 h 1507331"/>
              <a:gd name="connsiteX31" fmla="*/ 228600 w 357188"/>
              <a:gd name="connsiteY31" fmla="*/ 1507331 h 1507331"/>
              <a:gd name="connsiteX32" fmla="*/ 214313 w 357188"/>
              <a:gd name="connsiteY32" fmla="*/ 1507331 h 1507331"/>
              <a:gd name="connsiteX33" fmla="*/ 202406 w 357188"/>
              <a:gd name="connsiteY33" fmla="*/ 1504950 h 1507331"/>
              <a:gd name="connsiteX34" fmla="*/ 183356 w 357188"/>
              <a:gd name="connsiteY34" fmla="*/ 1493044 h 1507331"/>
              <a:gd name="connsiteX35" fmla="*/ 157163 w 357188"/>
              <a:gd name="connsiteY35" fmla="*/ 1469231 h 1507331"/>
              <a:gd name="connsiteX36" fmla="*/ 126206 w 357188"/>
              <a:gd name="connsiteY36" fmla="*/ 1431131 h 1507331"/>
              <a:gd name="connsiteX37" fmla="*/ 107156 w 357188"/>
              <a:gd name="connsiteY37" fmla="*/ 1402556 h 1507331"/>
              <a:gd name="connsiteX38" fmla="*/ 83344 w 357188"/>
              <a:gd name="connsiteY38" fmla="*/ 1357312 h 1507331"/>
              <a:gd name="connsiteX39" fmla="*/ 64294 w 357188"/>
              <a:gd name="connsiteY39" fmla="*/ 1309687 h 1507331"/>
              <a:gd name="connsiteX40" fmla="*/ 47625 w 357188"/>
              <a:gd name="connsiteY40" fmla="*/ 1252537 h 1507331"/>
              <a:gd name="connsiteX41" fmla="*/ 45244 w 357188"/>
              <a:gd name="connsiteY41" fmla="*/ 1219200 h 1507331"/>
              <a:gd name="connsiteX42" fmla="*/ 45244 w 357188"/>
              <a:gd name="connsiteY42" fmla="*/ 1209675 h 1507331"/>
              <a:gd name="connsiteX43" fmla="*/ 57150 w 357188"/>
              <a:gd name="connsiteY43" fmla="*/ 1169194 h 1507331"/>
              <a:gd name="connsiteX44" fmla="*/ 80963 w 357188"/>
              <a:gd name="connsiteY44" fmla="*/ 1083469 h 1507331"/>
              <a:gd name="connsiteX45" fmla="*/ 92869 w 357188"/>
              <a:gd name="connsiteY45" fmla="*/ 1014412 h 1507331"/>
              <a:gd name="connsiteX46" fmla="*/ 104775 w 357188"/>
              <a:gd name="connsiteY46" fmla="*/ 942975 h 1507331"/>
              <a:gd name="connsiteX47" fmla="*/ 114300 w 357188"/>
              <a:gd name="connsiteY47" fmla="*/ 859631 h 1507331"/>
              <a:gd name="connsiteX48" fmla="*/ 121444 w 357188"/>
              <a:gd name="connsiteY48" fmla="*/ 781050 h 1507331"/>
              <a:gd name="connsiteX49" fmla="*/ 126206 w 357188"/>
              <a:gd name="connsiteY49" fmla="*/ 709612 h 1507331"/>
              <a:gd name="connsiteX50" fmla="*/ 128588 w 357188"/>
              <a:gd name="connsiteY50" fmla="*/ 621506 h 1507331"/>
              <a:gd name="connsiteX51" fmla="*/ 130969 w 357188"/>
              <a:gd name="connsiteY51" fmla="*/ 347662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57188" h="1507331">
                <a:moveTo>
                  <a:pt x="130969" y="347662"/>
                </a:moveTo>
                <a:lnTo>
                  <a:pt x="130969" y="180975"/>
                </a:lnTo>
                <a:lnTo>
                  <a:pt x="130969" y="164306"/>
                </a:lnTo>
                <a:lnTo>
                  <a:pt x="130969" y="154781"/>
                </a:lnTo>
                <a:lnTo>
                  <a:pt x="128588" y="150019"/>
                </a:lnTo>
                <a:lnTo>
                  <a:pt x="119063" y="145256"/>
                </a:lnTo>
                <a:lnTo>
                  <a:pt x="0" y="142875"/>
                </a:lnTo>
                <a:lnTo>
                  <a:pt x="173831" y="0"/>
                </a:lnTo>
                <a:lnTo>
                  <a:pt x="233363" y="61912"/>
                </a:lnTo>
                <a:lnTo>
                  <a:pt x="259556" y="88106"/>
                </a:lnTo>
                <a:lnTo>
                  <a:pt x="283369" y="111919"/>
                </a:lnTo>
                <a:lnTo>
                  <a:pt x="302419" y="133350"/>
                </a:lnTo>
                <a:lnTo>
                  <a:pt x="319088" y="152400"/>
                </a:lnTo>
                <a:lnTo>
                  <a:pt x="333375" y="176212"/>
                </a:lnTo>
                <a:lnTo>
                  <a:pt x="345281" y="200025"/>
                </a:lnTo>
                <a:lnTo>
                  <a:pt x="354806" y="226219"/>
                </a:lnTo>
                <a:lnTo>
                  <a:pt x="357188" y="247650"/>
                </a:lnTo>
                <a:lnTo>
                  <a:pt x="352425" y="273844"/>
                </a:lnTo>
                <a:lnTo>
                  <a:pt x="340519" y="345281"/>
                </a:lnTo>
                <a:lnTo>
                  <a:pt x="326231" y="454819"/>
                </a:lnTo>
                <a:lnTo>
                  <a:pt x="319088" y="561975"/>
                </a:lnTo>
                <a:lnTo>
                  <a:pt x="311944" y="704850"/>
                </a:lnTo>
                <a:cubicBezTo>
                  <a:pt x="311150" y="773906"/>
                  <a:pt x="310357" y="842963"/>
                  <a:pt x="309563" y="912019"/>
                </a:cubicBezTo>
                <a:lnTo>
                  <a:pt x="309563" y="1147762"/>
                </a:lnTo>
                <a:lnTo>
                  <a:pt x="309563" y="1271587"/>
                </a:lnTo>
                <a:lnTo>
                  <a:pt x="309563" y="1328737"/>
                </a:lnTo>
                <a:lnTo>
                  <a:pt x="300038" y="1385887"/>
                </a:lnTo>
                <a:lnTo>
                  <a:pt x="285750" y="1440656"/>
                </a:lnTo>
                <a:lnTo>
                  <a:pt x="271463" y="1471612"/>
                </a:lnTo>
                <a:lnTo>
                  <a:pt x="254794" y="1493044"/>
                </a:lnTo>
                <a:lnTo>
                  <a:pt x="242888" y="1502569"/>
                </a:lnTo>
                <a:lnTo>
                  <a:pt x="228600" y="1507331"/>
                </a:lnTo>
                <a:lnTo>
                  <a:pt x="214313" y="1507331"/>
                </a:lnTo>
                <a:lnTo>
                  <a:pt x="202406" y="1504950"/>
                </a:lnTo>
                <a:lnTo>
                  <a:pt x="183356" y="1493044"/>
                </a:lnTo>
                <a:lnTo>
                  <a:pt x="157163" y="1469231"/>
                </a:lnTo>
                <a:lnTo>
                  <a:pt x="126206" y="1431131"/>
                </a:lnTo>
                <a:lnTo>
                  <a:pt x="107156" y="1402556"/>
                </a:lnTo>
                <a:lnTo>
                  <a:pt x="83344" y="1357312"/>
                </a:lnTo>
                <a:lnTo>
                  <a:pt x="64294" y="1309687"/>
                </a:lnTo>
                <a:lnTo>
                  <a:pt x="47625" y="1252537"/>
                </a:lnTo>
                <a:lnTo>
                  <a:pt x="45244" y="1219200"/>
                </a:lnTo>
                <a:lnTo>
                  <a:pt x="45244" y="1209675"/>
                </a:lnTo>
                <a:lnTo>
                  <a:pt x="57150" y="1169194"/>
                </a:lnTo>
                <a:lnTo>
                  <a:pt x="80963" y="1083469"/>
                </a:lnTo>
                <a:lnTo>
                  <a:pt x="92869" y="1014412"/>
                </a:lnTo>
                <a:lnTo>
                  <a:pt x="104775" y="942975"/>
                </a:lnTo>
                <a:lnTo>
                  <a:pt x="114300" y="859631"/>
                </a:lnTo>
                <a:lnTo>
                  <a:pt x="121444" y="781050"/>
                </a:lnTo>
                <a:lnTo>
                  <a:pt x="126206" y="709612"/>
                </a:lnTo>
                <a:lnTo>
                  <a:pt x="128588" y="621506"/>
                </a:lnTo>
                <a:cubicBezTo>
                  <a:pt x="129382" y="536575"/>
                  <a:pt x="130175" y="451643"/>
                  <a:pt x="130969" y="3476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AB20A06-BC73-41F9-9752-C0C765F99A0C}"/>
              </a:ext>
            </a:extLst>
          </p:cNvPr>
          <p:cNvSpPr/>
          <p:nvPr/>
        </p:nvSpPr>
        <p:spPr>
          <a:xfrm>
            <a:off x="4213225" y="2203450"/>
            <a:ext cx="2976563" cy="473075"/>
          </a:xfrm>
          <a:custGeom>
            <a:avLst/>
            <a:gdLst>
              <a:gd name="connsiteX0" fmla="*/ 1352040 w 2977912"/>
              <a:gd name="connsiteY0" fmla="*/ 146695 h 474314"/>
              <a:gd name="connsiteX1" fmla="*/ 1188231 w 2977912"/>
              <a:gd name="connsiteY1" fmla="*/ 168699 h 474314"/>
              <a:gd name="connsiteX2" fmla="*/ 1009752 w 2977912"/>
              <a:gd name="connsiteY2" fmla="*/ 193148 h 474314"/>
              <a:gd name="connsiteX3" fmla="*/ 811713 w 2977912"/>
              <a:gd name="connsiteY3" fmla="*/ 220043 h 474314"/>
              <a:gd name="connsiteX4" fmla="*/ 684577 w 2977912"/>
              <a:gd name="connsiteY4" fmla="*/ 239602 h 474314"/>
              <a:gd name="connsiteX5" fmla="*/ 559886 w 2977912"/>
              <a:gd name="connsiteY5" fmla="*/ 256716 h 474314"/>
              <a:gd name="connsiteX6" fmla="*/ 486539 w 2977912"/>
              <a:gd name="connsiteY6" fmla="*/ 266496 h 474314"/>
              <a:gd name="connsiteX7" fmla="*/ 454755 w 2977912"/>
              <a:gd name="connsiteY7" fmla="*/ 268941 h 474314"/>
              <a:gd name="connsiteX8" fmla="*/ 435196 w 2977912"/>
              <a:gd name="connsiteY8" fmla="*/ 268941 h 474314"/>
              <a:gd name="connsiteX9" fmla="*/ 396077 w 2977912"/>
              <a:gd name="connsiteY9" fmla="*/ 268941 h 474314"/>
              <a:gd name="connsiteX10" fmla="*/ 369183 w 2977912"/>
              <a:gd name="connsiteY10" fmla="*/ 266496 h 474314"/>
              <a:gd name="connsiteX11" fmla="*/ 339844 w 2977912"/>
              <a:gd name="connsiteY11" fmla="*/ 264051 h 474314"/>
              <a:gd name="connsiteX12" fmla="*/ 288500 w 2977912"/>
              <a:gd name="connsiteY12" fmla="*/ 254271 h 474314"/>
              <a:gd name="connsiteX13" fmla="*/ 224932 w 2977912"/>
              <a:gd name="connsiteY13" fmla="*/ 237157 h 474314"/>
              <a:gd name="connsiteX14" fmla="*/ 171144 w 2977912"/>
              <a:gd name="connsiteY14" fmla="*/ 215153 h 474314"/>
              <a:gd name="connsiteX15" fmla="*/ 129581 w 2977912"/>
              <a:gd name="connsiteY15" fmla="*/ 193148 h 474314"/>
              <a:gd name="connsiteX16" fmla="*/ 80682 w 2977912"/>
              <a:gd name="connsiteY16" fmla="*/ 166254 h 474314"/>
              <a:gd name="connsiteX17" fmla="*/ 53788 w 2977912"/>
              <a:gd name="connsiteY17" fmla="*/ 151585 h 474314"/>
              <a:gd name="connsiteX18" fmla="*/ 19559 w 2977912"/>
              <a:gd name="connsiteY18" fmla="*/ 141805 h 474314"/>
              <a:gd name="connsiteX19" fmla="*/ 4890 w 2977912"/>
              <a:gd name="connsiteY19" fmla="*/ 144250 h 474314"/>
              <a:gd name="connsiteX20" fmla="*/ 0 w 2977912"/>
              <a:gd name="connsiteY20" fmla="*/ 149140 h 474314"/>
              <a:gd name="connsiteX21" fmla="*/ 4890 w 2977912"/>
              <a:gd name="connsiteY21" fmla="*/ 168699 h 474314"/>
              <a:gd name="connsiteX22" fmla="*/ 22004 w 2977912"/>
              <a:gd name="connsiteY22" fmla="*/ 205373 h 474314"/>
              <a:gd name="connsiteX23" fmla="*/ 39119 w 2977912"/>
              <a:gd name="connsiteY23" fmla="*/ 234712 h 474314"/>
              <a:gd name="connsiteX24" fmla="*/ 75792 w 2977912"/>
              <a:gd name="connsiteY24" fmla="*/ 283610 h 474314"/>
              <a:gd name="connsiteX25" fmla="*/ 117356 w 2977912"/>
              <a:gd name="connsiteY25" fmla="*/ 330064 h 474314"/>
              <a:gd name="connsiteX26" fmla="*/ 154030 w 2977912"/>
              <a:gd name="connsiteY26" fmla="*/ 366738 h 474314"/>
              <a:gd name="connsiteX27" fmla="*/ 193148 w 2977912"/>
              <a:gd name="connsiteY27" fmla="*/ 398522 h 474314"/>
              <a:gd name="connsiteX28" fmla="*/ 242047 w 2977912"/>
              <a:gd name="connsiteY28" fmla="*/ 430306 h 474314"/>
              <a:gd name="connsiteX29" fmla="*/ 283610 w 2977912"/>
              <a:gd name="connsiteY29" fmla="*/ 457200 h 474314"/>
              <a:gd name="connsiteX30" fmla="*/ 315394 w 2977912"/>
              <a:gd name="connsiteY30" fmla="*/ 466979 h 474314"/>
              <a:gd name="connsiteX31" fmla="*/ 332509 w 2977912"/>
              <a:gd name="connsiteY31" fmla="*/ 471869 h 474314"/>
              <a:gd name="connsiteX32" fmla="*/ 364293 w 2977912"/>
              <a:gd name="connsiteY32" fmla="*/ 474314 h 474314"/>
              <a:gd name="connsiteX33" fmla="*/ 410746 w 2977912"/>
              <a:gd name="connsiteY33" fmla="*/ 474314 h 474314"/>
              <a:gd name="connsiteX34" fmla="*/ 479204 w 2977912"/>
              <a:gd name="connsiteY34" fmla="*/ 462090 h 474314"/>
              <a:gd name="connsiteX35" fmla="*/ 552552 w 2977912"/>
              <a:gd name="connsiteY35" fmla="*/ 444975 h 474314"/>
              <a:gd name="connsiteX36" fmla="*/ 623454 w 2977912"/>
              <a:gd name="connsiteY36" fmla="*/ 422971 h 474314"/>
              <a:gd name="connsiteX37" fmla="*/ 709027 w 2977912"/>
              <a:gd name="connsiteY37" fmla="*/ 410746 h 474314"/>
              <a:gd name="connsiteX38" fmla="*/ 911955 w 2977912"/>
              <a:gd name="connsiteY38" fmla="*/ 378962 h 474314"/>
              <a:gd name="connsiteX39" fmla="*/ 1156447 w 2977912"/>
              <a:gd name="connsiteY39" fmla="*/ 347178 h 474314"/>
              <a:gd name="connsiteX40" fmla="*/ 1400939 w 2977912"/>
              <a:gd name="connsiteY40" fmla="*/ 317839 h 474314"/>
              <a:gd name="connsiteX41" fmla="*/ 1479176 w 2977912"/>
              <a:gd name="connsiteY41" fmla="*/ 308060 h 474314"/>
              <a:gd name="connsiteX42" fmla="*/ 1726113 w 2977912"/>
              <a:gd name="connsiteY42" fmla="*/ 286055 h 474314"/>
              <a:gd name="connsiteX43" fmla="*/ 1973050 w 2977912"/>
              <a:gd name="connsiteY43" fmla="*/ 273831 h 474314"/>
              <a:gd name="connsiteX44" fmla="*/ 2244436 w 2977912"/>
              <a:gd name="connsiteY44" fmla="*/ 259161 h 474314"/>
              <a:gd name="connsiteX45" fmla="*/ 2452254 w 2977912"/>
              <a:gd name="connsiteY45" fmla="*/ 249382 h 474314"/>
              <a:gd name="connsiteX46" fmla="*/ 2596505 w 2977912"/>
              <a:gd name="connsiteY46" fmla="*/ 244492 h 474314"/>
              <a:gd name="connsiteX47" fmla="*/ 2728530 w 2977912"/>
              <a:gd name="connsiteY47" fmla="*/ 239602 h 474314"/>
              <a:gd name="connsiteX48" fmla="*/ 2806768 w 2977912"/>
              <a:gd name="connsiteY48" fmla="*/ 234712 h 474314"/>
              <a:gd name="connsiteX49" fmla="*/ 2880115 w 2977912"/>
              <a:gd name="connsiteY49" fmla="*/ 224932 h 474314"/>
              <a:gd name="connsiteX50" fmla="*/ 2946128 w 2977912"/>
              <a:gd name="connsiteY50" fmla="*/ 207818 h 474314"/>
              <a:gd name="connsiteX51" fmla="*/ 2965687 w 2977912"/>
              <a:gd name="connsiteY51" fmla="*/ 198038 h 474314"/>
              <a:gd name="connsiteX52" fmla="*/ 2970577 w 2977912"/>
              <a:gd name="connsiteY52" fmla="*/ 190703 h 474314"/>
              <a:gd name="connsiteX53" fmla="*/ 2977912 w 2977912"/>
              <a:gd name="connsiteY53" fmla="*/ 178479 h 474314"/>
              <a:gd name="connsiteX54" fmla="*/ 2977912 w 2977912"/>
              <a:gd name="connsiteY54" fmla="*/ 166254 h 474314"/>
              <a:gd name="connsiteX55" fmla="*/ 2973022 w 2977912"/>
              <a:gd name="connsiteY55" fmla="*/ 154030 h 474314"/>
              <a:gd name="connsiteX56" fmla="*/ 2973022 w 2977912"/>
              <a:gd name="connsiteY56" fmla="*/ 139360 h 474314"/>
              <a:gd name="connsiteX57" fmla="*/ 2963243 w 2977912"/>
              <a:gd name="connsiteY57" fmla="*/ 119801 h 474314"/>
              <a:gd name="connsiteX58" fmla="*/ 2953463 w 2977912"/>
              <a:gd name="connsiteY58" fmla="*/ 110021 h 474314"/>
              <a:gd name="connsiteX59" fmla="*/ 2929014 w 2977912"/>
              <a:gd name="connsiteY59" fmla="*/ 90462 h 474314"/>
              <a:gd name="connsiteX60" fmla="*/ 2894785 w 2977912"/>
              <a:gd name="connsiteY60" fmla="*/ 73347 h 474314"/>
              <a:gd name="connsiteX61" fmla="*/ 2833662 w 2977912"/>
              <a:gd name="connsiteY61" fmla="*/ 51343 h 474314"/>
              <a:gd name="connsiteX62" fmla="*/ 2757869 w 2977912"/>
              <a:gd name="connsiteY62" fmla="*/ 31784 h 474314"/>
              <a:gd name="connsiteX63" fmla="*/ 2696746 w 2977912"/>
              <a:gd name="connsiteY63" fmla="*/ 17114 h 474314"/>
              <a:gd name="connsiteX64" fmla="*/ 2642958 w 2977912"/>
              <a:gd name="connsiteY64" fmla="*/ 4890 h 474314"/>
              <a:gd name="connsiteX65" fmla="*/ 2618509 w 2977912"/>
              <a:gd name="connsiteY65" fmla="*/ 0 h 474314"/>
              <a:gd name="connsiteX66" fmla="*/ 2606284 w 2977912"/>
              <a:gd name="connsiteY66" fmla="*/ 0 h 474314"/>
              <a:gd name="connsiteX67" fmla="*/ 2586725 w 2977912"/>
              <a:gd name="connsiteY67" fmla="*/ 0 h 474314"/>
              <a:gd name="connsiteX68" fmla="*/ 2559831 w 2977912"/>
              <a:gd name="connsiteY68" fmla="*/ 4890 h 474314"/>
              <a:gd name="connsiteX69" fmla="*/ 2523157 w 2977912"/>
              <a:gd name="connsiteY69" fmla="*/ 19559 h 474314"/>
              <a:gd name="connsiteX70" fmla="*/ 2491373 w 2977912"/>
              <a:gd name="connsiteY70" fmla="*/ 34229 h 474314"/>
              <a:gd name="connsiteX71" fmla="*/ 2481593 w 2977912"/>
              <a:gd name="connsiteY71" fmla="*/ 39118 h 474314"/>
              <a:gd name="connsiteX72" fmla="*/ 2474259 w 2977912"/>
              <a:gd name="connsiteY72" fmla="*/ 41563 h 474314"/>
              <a:gd name="connsiteX73" fmla="*/ 2437585 w 2977912"/>
              <a:gd name="connsiteY73" fmla="*/ 48898 h 474314"/>
              <a:gd name="connsiteX74" fmla="*/ 2300669 w 2977912"/>
              <a:gd name="connsiteY74" fmla="*/ 66013 h 474314"/>
              <a:gd name="connsiteX75" fmla="*/ 2036618 w 2977912"/>
              <a:gd name="connsiteY75" fmla="*/ 90462 h 474314"/>
              <a:gd name="connsiteX76" fmla="*/ 1843469 w 2977912"/>
              <a:gd name="connsiteY76" fmla="*/ 102686 h 474314"/>
              <a:gd name="connsiteX77" fmla="*/ 1669880 w 2977912"/>
              <a:gd name="connsiteY77" fmla="*/ 112466 h 474314"/>
              <a:gd name="connsiteX78" fmla="*/ 1352040 w 2977912"/>
              <a:gd name="connsiteY78" fmla="*/ 146695 h 47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977912" h="474314">
                <a:moveTo>
                  <a:pt x="1352040" y="146695"/>
                </a:moveTo>
                <a:lnTo>
                  <a:pt x="1188231" y="168699"/>
                </a:lnTo>
                <a:lnTo>
                  <a:pt x="1009752" y="193148"/>
                </a:lnTo>
                <a:lnTo>
                  <a:pt x="811713" y="220043"/>
                </a:lnTo>
                <a:lnTo>
                  <a:pt x="684577" y="239602"/>
                </a:lnTo>
                <a:lnTo>
                  <a:pt x="559886" y="256716"/>
                </a:lnTo>
                <a:lnTo>
                  <a:pt x="486539" y="266496"/>
                </a:lnTo>
                <a:lnTo>
                  <a:pt x="454755" y="268941"/>
                </a:lnTo>
                <a:lnTo>
                  <a:pt x="435196" y="268941"/>
                </a:lnTo>
                <a:lnTo>
                  <a:pt x="396077" y="268941"/>
                </a:lnTo>
                <a:lnTo>
                  <a:pt x="369183" y="266496"/>
                </a:lnTo>
                <a:lnTo>
                  <a:pt x="339844" y="264051"/>
                </a:lnTo>
                <a:lnTo>
                  <a:pt x="288500" y="254271"/>
                </a:lnTo>
                <a:lnTo>
                  <a:pt x="224932" y="237157"/>
                </a:lnTo>
                <a:lnTo>
                  <a:pt x="171144" y="215153"/>
                </a:lnTo>
                <a:lnTo>
                  <a:pt x="129581" y="193148"/>
                </a:lnTo>
                <a:lnTo>
                  <a:pt x="80682" y="166254"/>
                </a:lnTo>
                <a:lnTo>
                  <a:pt x="53788" y="151585"/>
                </a:lnTo>
                <a:lnTo>
                  <a:pt x="19559" y="141805"/>
                </a:lnTo>
                <a:lnTo>
                  <a:pt x="4890" y="144250"/>
                </a:lnTo>
                <a:lnTo>
                  <a:pt x="0" y="149140"/>
                </a:lnTo>
                <a:lnTo>
                  <a:pt x="4890" y="168699"/>
                </a:lnTo>
                <a:lnTo>
                  <a:pt x="22004" y="205373"/>
                </a:lnTo>
                <a:lnTo>
                  <a:pt x="39119" y="234712"/>
                </a:lnTo>
                <a:lnTo>
                  <a:pt x="75792" y="283610"/>
                </a:lnTo>
                <a:lnTo>
                  <a:pt x="117356" y="330064"/>
                </a:lnTo>
                <a:lnTo>
                  <a:pt x="154030" y="366738"/>
                </a:lnTo>
                <a:lnTo>
                  <a:pt x="193148" y="398522"/>
                </a:lnTo>
                <a:lnTo>
                  <a:pt x="242047" y="430306"/>
                </a:lnTo>
                <a:lnTo>
                  <a:pt x="283610" y="457200"/>
                </a:lnTo>
                <a:lnTo>
                  <a:pt x="315394" y="466979"/>
                </a:lnTo>
                <a:lnTo>
                  <a:pt x="332509" y="471869"/>
                </a:lnTo>
                <a:lnTo>
                  <a:pt x="364293" y="474314"/>
                </a:lnTo>
                <a:lnTo>
                  <a:pt x="410746" y="474314"/>
                </a:lnTo>
                <a:lnTo>
                  <a:pt x="479204" y="462090"/>
                </a:lnTo>
                <a:lnTo>
                  <a:pt x="552552" y="444975"/>
                </a:lnTo>
                <a:lnTo>
                  <a:pt x="623454" y="422971"/>
                </a:lnTo>
                <a:lnTo>
                  <a:pt x="709027" y="410746"/>
                </a:lnTo>
                <a:lnTo>
                  <a:pt x="911955" y="378962"/>
                </a:lnTo>
                <a:lnTo>
                  <a:pt x="1156447" y="347178"/>
                </a:lnTo>
                <a:lnTo>
                  <a:pt x="1400939" y="317839"/>
                </a:lnTo>
                <a:lnTo>
                  <a:pt x="1479176" y="308060"/>
                </a:lnTo>
                <a:lnTo>
                  <a:pt x="1726113" y="286055"/>
                </a:lnTo>
                <a:lnTo>
                  <a:pt x="1973050" y="273831"/>
                </a:lnTo>
                <a:lnTo>
                  <a:pt x="2244436" y="259161"/>
                </a:lnTo>
                <a:lnTo>
                  <a:pt x="2452254" y="249382"/>
                </a:lnTo>
                <a:lnTo>
                  <a:pt x="2596505" y="244492"/>
                </a:lnTo>
                <a:lnTo>
                  <a:pt x="2728530" y="239602"/>
                </a:lnTo>
                <a:lnTo>
                  <a:pt x="2806768" y="234712"/>
                </a:lnTo>
                <a:lnTo>
                  <a:pt x="2880115" y="224932"/>
                </a:lnTo>
                <a:lnTo>
                  <a:pt x="2946128" y="207818"/>
                </a:lnTo>
                <a:lnTo>
                  <a:pt x="2965687" y="198038"/>
                </a:lnTo>
                <a:lnTo>
                  <a:pt x="2970577" y="190703"/>
                </a:lnTo>
                <a:lnTo>
                  <a:pt x="2977912" y="178479"/>
                </a:lnTo>
                <a:lnTo>
                  <a:pt x="2977912" y="166254"/>
                </a:lnTo>
                <a:lnTo>
                  <a:pt x="2973022" y="154030"/>
                </a:lnTo>
                <a:lnTo>
                  <a:pt x="2973022" y="139360"/>
                </a:lnTo>
                <a:lnTo>
                  <a:pt x="2963243" y="119801"/>
                </a:lnTo>
                <a:lnTo>
                  <a:pt x="2953463" y="110021"/>
                </a:lnTo>
                <a:lnTo>
                  <a:pt x="2929014" y="90462"/>
                </a:lnTo>
                <a:lnTo>
                  <a:pt x="2894785" y="73347"/>
                </a:lnTo>
                <a:lnTo>
                  <a:pt x="2833662" y="51343"/>
                </a:lnTo>
                <a:lnTo>
                  <a:pt x="2757869" y="31784"/>
                </a:lnTo>
                <a:lnTo>
                  <a:pt x="2696746" y="17114"/>
                </a:lnTo>
                <a:lnTo>
                  <a:pt x="2642958" y="4890"/>
                </a:lnTo>
                <a:lnTo>
                  <a:pt x="2618509" y="0"/>
                </a:lnTo>
                <a:lnTo>
                  <a:pt x="2606284" y="0"/>
                </a:lnTo>
                <a:lnTo>
                  <a:pt x="2586725" y="0"/>
                </a:lnTo>
                <a:lnTo>
                  <a:pt x="2559831" y="4890"/>
                </a:lnTo>
                <a:lnTo>
                  <a:pt x="2523157" y="19559"/>
                </a:lnTo>
                <a:lnTo>
                  <a:pt x="2491373" y="34229"/>
                </a:lnTo>
                <a:lnTo>
                  <a:pt x="2481593" y="39118"/>
                </a:lnTo>
                <a:lnTo>
                  <a:pt x="2474259" y="41563"/>
                </a:lnTo>
                <a:lnTo>
                  <a:pt x="2437585" y="48898"/>
                </a:lnTo>
                <a:lnTo>
                  <a:pt x="2300669" y="66013"/>
                </a:lnTo>
                <a:lnTo>
                  <a:pt x="2036618" y="90462"/>
                </a:lnTo>
                <a:lnTo>
                  <a:pt x="1843469" y="102686"/>
                </a:lnTo>
                <a:lnTo>
                  <a:pt x="1669880" y="112466"/>
                </a:lnTo>
                <a:lnTo>
                  <a:pt x="1352040" y="1466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0C6A5E6-13C3-4B25-8ABD-EBDE95F74310}"/>
              </a:ext>
            </a:extLst>
          </p:cNvPr>
          <p:cNvSpPr/>
          <p:nvPr/>
        </p:nvSpPr>
        <p:spPr>
          <a:xfrm>
            <a:off x="5368925" y="1784350"/>
            <a:ext cx="636588" cy="1284288"/>
          </a:xfrm>
          <a:custGeom>
            <a:avLst/>
            <a:gdLst>
              <a:gd name="connsiteX0" fmla="*/ 290945 w 635679"/>
              <a:gd name="connsiteY0" fmla="*/ 484095 h 1283583"/>
              <a:gd name="connsiteX1" fmla="*/ 288500 w 635679"/>
              <a:gd name="connsiteY1" fmla="*/ 359404 h 1283583"/>
              <a:gd name="connsiteX2" fmla="*/ 283611 w 635679"/>
              <a:gd name="connsiteY2" fmla="*/ 310505 h 1283583"/>
              <a:gd name="connsiteX3" fmla="*/ 278721 w 635679"/>
              <a:gd name="connsiteY3" fmla="*/ 268942 h 1283583"/>
              <a:gd name="connsiteX4" fmla="*/ 273831 w 635679"/>
              <a:gd name="connsiteY4" fmla="*/ 246937 h 1283583"/>
              <a:gd name="connsiteX5" fmla="*/ 264051 w 635679"/>
              <a:gd name="connsiteY5" fmla="*/ 227378 h 1283583"/>
              <a:gd name="connsiteX6" fmla="*/ 254272 w 635679"/>
              <a:gd name="connsiteY6" fmla="*/ 210264 h 1283583"/>
              <a:gd name="connsiteX7" fmla="*/ 234712 w 635679"/>
              <a:gd name="connsiteY7" fmla="*/ 183369 h 1283583"/>
              <a:gd name="connsiteX8" fmla="*/ 207818 w 635679"/>
              <a:gd name="connsiteY8" fmla="*/ 156475 h 1283583"/>
              <a:gd name="connsiteX9" fmla="*/ 185814 w 635679"/>
              <a:gd name="connsiteY9" fmla="*/ 134471 h 1283583"/>
              <a:gd name="connsiteX10" fmla="*/ 158920 w 635679"/>
              <a:gd name="connsiteY10" fmla="*/ 112467 h 1283583"/>
              <a:gd name="connsiteX11" fmla="*/ 122246 w 635679"/>
              <a:gd name="connsiteY11" fmla="*/ 90462 h 1283583"/>
              <a:gd name="connsiteX12" fmla="*/ 97797 w 635679"/>
              <a:gd name="connsiteY12" fmla="*/ 80683 h 1283583"/>
              <a:gd name="connsiteX13" fmla="*/ 53788 w 635679"/>
              <a:gd name="connsiteY13" fmla="*/ 78238 h 1283583"/>
              <a:gd name="connsiteX14" fmla="*/ 0 w 635679"/>
              <a:gd name="connsiteY14" fmla="*/ 78238 h 1283583"/>
              <a:gd name="connsiteX15" fmla="*/ 249382 w 635679"/>
              <a:gd name="connsiteY15" fmla="*/ 0 h 1283583"/>
              <a:gd name="connsiteX16" fmla="*/ 337399 w 635679"/>
              <a:gd name="connsiteY16" fmla="*/ 63568 h 1283583"/>
              <a:gd name="connsiteX17" fmla="*/ 374073 w 635679"/>
              <a:gd name="connsiteY17" fmla="*/ 88018 h 1283583"/>
              <a:gd name="connsiteX18" fmla="*/ 408301 w 635679"/>
              <a:gd name="connsiteY18" fmla="*/ 105132 h 1283583"/>
              <a:gd name="connsiteX19" fmla="*/ 466980 w 635679"/>
              <a:gd name="connsiteY19" fmla="*/ 129581 h 1283583"/>
              <a:gd name="connsiteX20" fmla="*/ 508543 w 635679"/>
              <a:gd name="connsiteY20" fmla="*/ 139361 h 1283583"/>
              <a:gd name="connsiteX21" fmla="*/ 564776 w 635679"/>
              <a:gd name="connsiteY21" fmla="*/ 146696 h 1283583"/>
              <a:gd name="connsiteX22" fmla="*/ 581891 w 635679"/>
              <a:gd name="connsiteY22" fmla="*/ 149141 h 1283583"/>
              <a:gd name="connsiteX23" fmla="*/ 594115 w 635679"/>
              <a:gd name="connsiteY23" fmla="*/ 151585 h 1283583"/>
              <a:gd name="connsiteX24" fmla="*/ 608785 w 635679"/>
              <a:gd name="connsiteY24" fmla="*/ 161365 h 1283583"/>
              <a:gd name="connsiteX25" fmla="*/ 623454 w 635679"/>
              <a:gd name="connsiteY25" fmla="*/ 176035 h 1283583"/>
              <a:gd name="connsiteX26" fmla="*/ 633234 w 635679"/>
              <a:gd name="connsiteY26" fmla="*/ 193149 h 1283583"/>
              <a:gd name="connsiteX27" fmla="*/ 635679 w 635679"/>
              <a:gd name="connsiteY27" fmla="*/ 207819 h 1283583"/>
              <a:gd name="connsiteX28" fmla="*/ 635679 w 635679"/>
              <a:gd name="connsiteY28" fmla="*/ 220043 h 1283583"/>
              <a:gd name="connsiteX29" fmla="*/ 625899 w 635679"/>
              <a:gd name="connsiteY29" fmla="*/ 239603 h 1283583"/>
              <a:gd name="connsiteX30" fmla="*/ 603895 w 635679"/>
              <a:gd name="connsiteY30" fmla="*/ 259162 h 1283583"/>
              <a:gd name="connsiteX31" fmla="*/ 584336 w 635679"/>
              <a:gd name="connsiteY31" fmla="*/ 273831 h 1283583"/>
              <a:gd name="connsiteX32" fmla="*/ 567221 w 635679"/>
              <a:gd name="connsiteY32" fmla="*/ 290946 h 1283583"/>
              <a:gd name="connsiteX33" fmla="*/ 552552 w 635679"/>
              <a:gd name="connsiteY33" fmla="*/ 320285 h 1283583"/>
              <a:gd name="connsiteX34" fmla="*/ 540327 w 635679"/>
              <a:gd name="connsiteY34" fmla="*/ 356959 h 1283583"/>
              <a:gd name="connsiteX35" fmla="*/ 532992 w 635679"/>
              <a:gd name="connsiteY35" fmla="*/ 398522 h 1283583"/>
              <a:gd name="connsiteX36" fmla="*/ 532992 w 635679"/>
              <a:gd name="connsiteY36" fmla="*/ 442531 h 1283583"/>
              <a:gd name="connsiteX37" fmla="*/ 535437 w 635679"/>
              <a:gd name="connsiteY37" fmla="*/ 496319 h 1283583"/>
              <a:gd name="connsiteX38" fmla="*/ 537882 w 635679"/>
              <a:gd name="connsiteY38" fmla="*/ 542773 h 1283583"/>
              <a:gd name="connsiteX39" fmla="*/ 537882 w 635679"/>
              <a:gd name="connsiteY39" fmla="*/ 755481 h 1283583"/>
              <a:gd name="connsiteX40" fmla="*/ 535437 w 635679"/>
              <a:gd name="connsiteY40" fmla="*/ 843498 h 1283583"/>
              <a:gd name="connsiteX41" fmla="*/ 532992 w 635679"/>
              <a:gd name="connsiteY41" fmla="*/ 919290 h 1283583"/>
              <a:gd name="connsiteX42" fmla="*/ 528103 w 635679"/>
              <a:gd name="connsiteY42" fmla="*/ 1004862 h 1283583"/>
              <a:gd name="connsiteX43" fmla="*/ 520768 w 635679"/>
              <a:gd name="connsiteY43" fmla="*/ 1090435 h 1283583"/>
              <a:gd name="connsiteX44" fmla="*/ 488984 w 635679"/>
              <a:gd name="connsiteY44" fmla="*/ 1266469 h 1283583"/>
              <a:gd name="connsiteX45" fmla="*/ 295835 w 635679"/>
              <a:gd name="connsiteY45" fmla="*/ 1283583 h 1283583"/>
              <a:gd name="connsiteX46" fmla="*/ 290945 w 635679"/>
              <a:gd name="connsiteY46" fmla="*/ 1151558 h 1283583"/>
              <a:gd name="connsiteX47" fmla="*/ 290945 w 635679"/>
              <a:gd name="connsiteY47" fmla="*/ 982858 h 1283583"/>
              <a:gd name="connsiteX48" fmla="*/ 290945 w 635679"/>
              <a:gd name="connsiteY48" fmla="*/ 718807 h 1283583"/>
              <a:gd name="connsiteX49" fmla="*/ 290945 w 635679"/>
              <a:gd name="connsiteY49" fmla="*/ 484095 h 128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35679" h="1283583">
                <a:moveTo>
                  <a:pt x="290945" y="484095"/>
                </a:moveTo>
                <a:lnTo>
                  <a:pt x="288500" y="359404"/>
                </a:lnTo>
                <a:lnTo>
                  <a:pt x="283611" y="310505"/>
                </a:lnTo>
                <a:lnTo>
                  <a:pt x="278721" y="268942"/>
                </a:lnTo>
                <a:lnTo>
                  <a:pt x="273831" y="246937"/>
                </a:lnTo>
                <a:lnTo>
                  <a:pt x="264051" y="227378"/>
                </a:lnTo>
                <a:lnTo>
                  <a:pt x="254272" y="210264"/>
                </a:lnTo>
                <a:lnTo>
                  <a:pt x="234712" y="183369"/>
                </a:lnTo>
                <a:lnTo>
                  <a:pt x="207818" y="156475"/>
                </a:lnTo>
                <a:lnTo>
                  <a:pt x="185814" y="134471"/>
                </a:lnTo>
                <a:lnTo>
                  <a:pt x="158920" y="112467"/>
                </a:lnTo>
                <a:lnTo>
                  <a:pt x="122246" y="90462"/>
                </a:lnTo>
                <a:lnTo>
                  <a:pt x="97797" y="80683"/>
                </a:lnTo>
                <a:lnTo>
                  <a:pt x="53788" y="78238"/>
                </a:lnTo>
                <a:lnTo>
                  <a:pt x="0" y="78238"/>
                </a:lnTo>
                <a:lnTo>
                  <a:pt x="249382" y="0"/>
                </a:lnTo>
                <a:lnTo>
                  <a:pt x="337399" y="63568"/>
                </a:lnTo>
                <a:lnTo>
                  <a:pt x="374073" y="88018"/>
                </a:lnTo>
                <a:lnTo>
                  <a:pt x="408301" y="105132"/>
                </a:lnTo>
                <a:lnTo>
                  <a:pt x="466980" y="129581"/>
                </a:lnTo>
                <a:lnTo>
                  <a:pt x="508543" y="139361"/>
                </a:lnTo>
                <a:lnTo>
                  <a:pt x="564776" y="146696"/>
                </a:lnTo>
                <a:lnTo>
                  <a:pt x="581891" y="149141"/>
                </a:lnTo>
                <a:lnTo>
                  <a:pt x="594115" y="151585"/>
                </a:lnTo>
                <a:lnTo>
                  <a:pt x="608785" y="161365"/>
                </a:lnTo>
                <a:lnTo>
                  <a:pt x="623454" y="176035"/>
                </a:lnTo>
                <a:lnTo>
                  <a:pt x="633234" y="193149"/>
                </a:lnTo>
                <a:lnTo>
                  <a:pt x="635679" y="207819"/>
                </a:lnTo>
                <a:lnTo>
                  <a:pt x="635679" y="220043"/>
                </a:lnTo>
                <a:lnTo>
                  <a:pt x="625899" y="239603"/>
                </a:lnTo>
                <a:lnTo>
                  <a:pt x="603895" y="259162"/>
                </a:lnTo>
                <a:lnTo>
                  <a:pt x="584336" y="273831"/>
                </a:lnTo>
                <a:lnTo>
                  <a:pt x="567221" y="290946"/>
                </a:lnTo>
                <a:lnTo>
                  <a:pt x="552552" y="320285"/>
                </a:lnTo>
                <a:lnTo>
                  <a:pt x="540327" y="356959"/>
                </a:lnTo>
                <a:lnTo>
                  <a:pt x="532992" y="398522"/>
                </a:lnTo>
                <a:lnTo>
                  <a:pt x="532992" y="442531"/>
                </a:lnTo>
                <a:lnTo>
                  <a:pt x="535437" y="496319"/>
                </a:lnTo>
                <a:lnTo>
                  <a:pt x="537882" y="542773"/>
                </a:lnTo>
                <a:lnTo>
                  <a:pt x="537882" y="755481"/>
                </a:lnTo>
                <a:lnTo>
                  <a:pt x="535437" y="843498"/>
                </a:lnTo>
                <a:lnTo>
                  <a:pt x="532992" y="919290"/>
                </a:lnTo>
                <a:lnTo>
                  <a:pt x="528103" y="1004862"/>
                </a:lnTo>
                <a:lnTo>
                  <a:pt x="520768" y="1090435"/>
                </a:lnTo>
                <a:lnTo>
                  <a:pt x="488984" y="1266469"/>
                </a:lnTo>
                <a:lnTo>
                  <a:pt x="295835" y="1283583"/>
                </a:lnTo>
                <a:lnTo>
                  <a:pt x="290945" y="1151558"/>
                </a:lnTo>
                <a:lnTo>
                  <a:pt x="290945" y="982858"/>
                </a:lnTo>
                <a:lnTo>
                  <a:pt x="290945" y="718807"/>
                </a:lnTo>
                <a:lnTo>
                  <a:pt x="290945" y="4840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ECA70A0-53FF-4933-B55C-395BCA10EED6}"/>
              </a:ext>
            </a:extLst>
          </p:cNvPr>
          <p:cNvSpPr/>
          <p:nvPr/>
        </p:nvSpPr>
        <p:spPr>
          <a:xfrm>
            <a:off x="4649788" y="2852738"/>
            <a:ext cx="2105025" cy="379412"/>
          </a:xfrm>
          <a:custGeom>
            <a:avLst/>
            <a:gdLst>
              <a:gd name="connsiteX0" fmla="*/ 1623427 w 2105076"/>
              <a:gd name="connsiteY0" fmla="*/ 24450 h 378963"/>
              <a:gd name="connsiteX1" fmla="*/ 1510961 w 2105076"/>
              <a:gd name="connsiteY1" fmla="*/ 36674 h 378963"/>
              <a:gd name="connsiteX2" fmla="*/ 1396050 w 2105076"/>
              <a:gd name="connsiteY2" fmla="*/ 46454 h 378963"/>
              <a:gd name="connsiteX3" fmla="*/ 1288473 w 2105076"/>
              <a:gd name="connsiteY3" fmla="*/ 58678 h 378963"/>
              <a:gd name="connsiteX4" fmla="*/ 1217570 w 2105076"/>
              <a:gd name="connsiteY4" fmla="*/ 63568 h 378963"/>
              <a:gd name="connsiteX5" fmla="*/ 1017087 w 2105076"/>
              <a:gd name="connsiteY5" fmla="*/ 107577 h 378963"/>
              <a:gd name="connsiteX6" fmla="*/ 845943 w 2105076"/>
              <a:gd name="connsiteY6" fmla="*/ 127136 h 378963"/>
              <a:gd name="connsiteX7" fmla="*/ 650349 w 2105076"/>
              <a:gd name="connsiteY7" fmla="*/ 151585 h 378963"/>
              <a:gd name="connsiteX8" fmla="*/ 452311 w 2105076"/>
              <a:gd name="connsiteY8" fmla="*/ 176035 h 378963"/>
              <a:gd name="connsiteX9" fmla="*/ 349624 w 2105076"/>
              <a:gd name="connsiteY9" fmla="*/ 190704 h 378963"/>
              <a:gd name="connsiteX10" fmla="*/ 300726 w 2105076"/>
              <a:gd name="connsiteY10" fmla="*/ 195594 h 378963"/>
              <a:gd name="connsiteX11" fmla="*/ 271387 w 2105076"/>
              <a:gd name="connsiteY11" fmla="*/ 195594 h 378963"/>
              <a:gd name="connsiteX12" fmla="*/ 239603 w 2105076"/>
              <a:gd name="connsiteY12" fmla="*/ 193149 h 378963"/>
              <a:gd name="connsiteX13" fmla="*/ 183369 w 2105076"/>
              <a:gd name="connsiteY13" fmla="*/ 188259 h 378963"/>
              <a:gd name="connsiteX14" fmla="*/ 132026 w 2105076"/>
              <a:gd name="connsiteY14" fmla="*/ 176035 h 378963"/>
              <a:gd name="connsiteX15" fmla="*/ 80683 w 2105076"/>
              <a:gd name="connsiteY15" fmla="*/ 156475 h 378963"/>
              <a:gd name="connsiteX16" fmla="*/ 36674 w 2105076"/>
              <a:gd name="connsiteY16" fmla="*/ 139361 h 378963"/>
              <a:gd name="connsiteX17" fmla="*/ 17115 w 2105076"/>
              <a:gd name="connsiteY17" fmla="*/ 139361 h 378963"/>
              <a:gd name="connsiteX18" fmla="*/ 7335 w 2105076"/>
              <a:gd name="connsiteY18" fmla="*/ 144251 h 378963"/>
              <a:gd name="connsiteX19" fmla="*/ 0 w 2105076"/>
              <a:gd name="connsiteY19" fmla="*/ 156475 h 378963"/>
              <a:gd name="connsiteX20" fmla="*/ 0 w 2105076"/>
              <a:gd name="connsiteY20" fmla="*/ 178480 h 378963"/>
              <a:gd name="connsiteX21" fmla="*/ 9780 w 2105076"/>
              <a:gd name="connsiteY21" fmla="*/ 207819 h 378963"/>
              <a:gd name="connsiteX22" fmla="*/ 39119 w 2105076"/>
              <a:gd name="connsiteY22" fmla="*/ 249382 h 378963"/>
              <a:gd name="connsiteX23" fmla="*/ 68458 w 2105076"/>
              <a:gd name="connsiteY23" fmla="*/ 286056 h 378963"/>
              <a:gd name="connsiteX24" fmla="*/ 97797 w 2105076"/>
              <a:gd name="connsiteY24" fmla="*/ 312950 h 378963"/>
              <a:gd name="connsiteX25" fmla="*/ 132026 w 2105076"/>
              <a:gd name="connsiteY25" fmla="*/ 337399 h 378963"/>
              <a:gd name="connsiteX26" fmla="*/ 168700 w 2105076"/>
              <a:gd name="connsiteY26" fmla="*/ 354514 h 378963"/>
              <a:gd name="connsiteX27" fmla="*/ 202929 w 2105076"/>
              <a:gd name="connsiteY27" fmla="*/ 364293 h 378963"/>
              <a:gd name="connsiteX28" fmla="*/ 246937 w 2105076"/>
              <a:gd name="connsiteY28" fmla="*/ 374073 h 378963"/>
              <a:gd name="connsiteX29" fmla="*/ 325175 w 2105076"/>
              <a:gd name="connsiteY29" fmla="*/ 378963 h 378963"/>
              <a:gd name="connsiteX30" fmla="*/ 440086 w 2105076"/>
              <a:gd name="connsiteY30" fmla="*/ 369183 h 378963"/>
              <a:gd name="connsiteX31" fmla="*/ 699247 w 2105076"/>
              <a:gd name="connsiteY31" fmla="*/ 344734 h 378963"/>
              <a:gd name="connsiteX32" fmla="*/ 965744 w 2105076"/>
              <a:gd name="connsiteY32" fmla="*/ 320285 h 378963"/>
              <a:gd name="connsiteX33" fmla="*/ 1295808 w 2105076"/>
              <a:gd name="connsiteY33" fmla="*/ 295836 h 378963"/>
              <a:gd name="connsiteX34" fmla="*/ 1579419 w 2105076"/>
              <a:gd name="connsiteY34" fmla="*/ 271386 h 378963"/>
              <a:gd name="connsiteX35" fmla="*/ 1882589 w 2105076"/>
              <a:gd name="connsiteY35" fmla="*/ 251827 h 378963"/>
              <a:gd name="connsiteX36" fmla="*/ 2007280 w 2105076"/>
              <a:gd name="connsiteY36" fmla="*/ 242047 h 378963"/>
              <a:gd name="connsiteX37" fmla="*/ 2026839 w 2105076"/>
              <a:gd name="connsiteY37" fmla="*/ 234713 h 378963"/>
              <a:gd name="connsiteX38" fmla="*/ 2056178 w 2105076"/>
              <a:gd name="connsiteY38" fmla="*/ 212708 h 378963"/>
              <a:gd name="connsiteX39" fmla="*/ 2083072 w 2105076"/>
              <a:gd name="connsiteY39" fmla="*/ 188259 h 378963"/>
              <a:gd name="connsiteX40" fmla="*/ 2097742 w 2105076"/>
              <a:gd name="connsiteY40" fmla="*/ 173590 h 378963"/>
              <a:gd name="connsiteX41" fmla="*/ 2105076 w 2105076"/>
              <a:gd name="connsiteY41" fmla="*/ 156475 h 378963"/>
              <a:gd name="connsiteX42" fmla="*/ 2105076 w 2105076"/>
              <a:gd name="connsiteY42" fmla="*/ 149140 h 378963"/>
              <a:gd name="connsiteX43" fmla="*/ 2095297 w 2105076"/>
              <a:gd name="connsiteY43" fmla="*/ 122246 h 378963"/>
              <a:gd name="connsiteX44" fmla="*/ 2075737 w 2105076"/>
              <a:gd name="connsiteY44" fmla="*/ 95352 h 378963"/>
              <a:gd name="connsiteX45" fmla="*/ 2039064 w 2105076"/>
              <a:gd name="connsiteY45" fmla="*/ 68458 h 378963"/>
              <a:gd name="connsiteX46" fmla="*/ 1997500 w 2105076"/>
              <a:gd name="connsiteY46" fmla="*/ 51344 h 378963"/>
              <a:gd name="connsiteX47" fmla="*/ 1953491 w 2105076"/>
              <a:gd name="connsiteY47" fmla="*/ 44009 h 378963"/>
              <a:gd name="connsiteX48" fmla="*/ 1821466 w 2105076"/>
              <a:gd name="connsiteY48" fmla="*/ 0 h 378963"/>
              <a:gd name="connsiteX49" fmla="*/ 1811686 w 2105076"/>
              <a:gd name="connsiteY49" fmla="*/ 0 h 378963"/>
              <a:gd name="connsiteX50" fmla="*/ 1767677 w 2105076"/>
              <a:gd name="connsiteY50" fmla="*/ 7335 h 378963"/>
              <a:gd name="connsiteX51" fmla="*/ 1623427 w 2105076"/>
              <a:gd name="connsiteY51" fmla="*/ 24450 h 37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05076" h="378963">
                <a:moveTo>
                  <a:pt x="1623427" y="24450"/>
                </a:moveTo>
                <a:lnTo>
                  <a:pt x="1510961" y="36674"/>
                </a:lnTo>
                <a:lnTo>
                  <a:pt x="1396050" y="46454"/>
                </a:lnTo>
                <a:lnTo>
                  <a:pt x="1288473" y="58678"/>
                </a:lnTo>
                <a:lnTo>
                  <a:pt x="1217570" y="63568"/>
                </a:lnTo>
                <a:lnTo>
                  <a:pt x="1017087" y="107577"/>
                </a:lnTo>
                <a:lnTo>
                  <a:pt x="845943" y="127136"/>
                </a:lnTo>
                <a:lnTo>
                  <a:pt x="650349" y="151585"/>
                </a:lnTo>
                <a:lnTo>
                  <a:pt x="452311" y="176035"/>
                </a:lnTo>
                <a:lnTo>
                  <a:pt x="349624" y="190704"/>
                </a:lnTo>
                <a:lnTo>
                  <a:pt x="300726" y="195594"/>
                </a:lnTo>
                <a:lnTo>
                  <a:pt x="271387" y="195594"/>
                </a:lnTo>
                <a:lnTo>
                  <a:pt x="239603" y="193149"/>
                </a:lnTo>
                <a:lnTo>
                  <a:pt x="183369" y="188259"/>
                </a:lnTo>
                <a:lnTo>
                  <a:pt x="132026" y="176035"/>
                </a:lnTo>
                <a:lnTo>
                  <a:pt x="80683" y="156475"/>
                </a:lnTo>
                <a:lnTo>
                  <a:pt x="36674" y="139361"/>
                </a:lnTo>
                <a:lnTo>
                  <a:pt x="17115" y="139361"/>
                </a:lnTo>
                <a:lnTo>
                  <a:pt x="7335" y="144251"/>
                </a:lnTo>
                <a:lnTo>
                  <a:pt x="0" y="156475"/>
                </a:lnTo>
                <a:lnTo>
                  <a:pt x="0" y="178480"/>
                </a:lnTo>
                <a:lnTo>
                  <a:pt x="9780" y="207819"/>
                </a:lnTo>
                <a:lnTo>
                  <a:pt x="39119" y="249382"/>
                </a:lnTo>
                <a:lnTo>
                  <a:pt x="68458" y="286056"/>
                </a:lnTo>
                <a:lnTo>
                  <a:pt x="97797" y="312950"/>
                </a:lnTo>
                <a:lnTo>
                  <a:pt x="132026" y="337399"/>
                </a:lnTo>
                <a:lnTo>
                  <a:pt x="168700" y="354514"/>
                </a:lnTo>
                <a:lnTo>
                  <a:pt x="202929" y="364293"/>
                </a:lnTo>
                <a:lnTo>
                  <a:pt x="246937" y="374073"/>
                </a:lnTo>
                <a:lnTo>
                  <a:pt x="325175" y="378963"/>
                </a:lnTo>
                <a:lnTo>
                  <a:pt x="440086" y="369183"/>
                </a:lnTo>
                <a:lnTo>
                  <a:pt x="699247" y="344734"/>
                </a:lnTo>
                <a:lnTo>
                  <a:pt x="965744" y="320285"/>
                </a:lnTo>
                <a:lnTo>
                  <a:pt x="1295808" y="295836"/>
                </a:lnTo>
                <a:lnTo>
                  <a:pt x="1579419" y="271386"/>
                </a:lnTo>
                <a:lnTo>
                  <a:pt x="1882589" y="251827"/>
                </a:lnTo>
                <a:lnTo>
                  <a:pt x="2007280" y="242047"/>
                </a:lnTo>
                <a:lnTo>
                  <a:pt x="2026839" y="234713"/>
                </a:lnTo>
                <a:lnTo>
                  <a:pt x="2056178" y="212708"/>
                </a:lnTo>
                <a:lnTo>
                  <a:pt x="2083072" y="188259"/>
                </a:lnTo>
                <a:lnTo>
                  <a:pt x="2097742" y="173590"/>
                </a:lnTo>
                <a:lnTo>
                  <a:pt x="2105076" y="156475"/>
                </a:lnTo>
                <a:lnTo>
                  <a:pt x="2105076" y="149140"/>
                </a:lnTo>
                <a:lnTo>
                  <a:pt x="2095297" y="122246"/>
                </a:lnTo>
                <a:lnTo>
                  <a:pt x="2075737" y="95352"/>
                </a:lnTo>
                <a:lnTo>
                  <a:pt x="2039064" y="68458"/>
                </a:lnTo>
                <a:lnTo>
                  <a:pt x="1997500" y="51344"/>
                </a:lnTo>
                <a:lnTo>
                  <a:pt x="1953491" y="44009"/>
                </a:lnTo>
                <a:lnTo>
                  <a:pt x="1821466" y="0"/>
                </a:lnTo>
                <a:lnTo>
                  <a:pt x="1811686" y="0"/>
                </a:lnTo>
                <a:lnTo>
                  <a:pt x="1767677" y="7335"/>
                </a:lnTo>
                <a:lnTo>
                  <a:pt x="1623427" y="244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A3792E3-9435-46BB-B866-373833C2AD31}"/>
              </a:ext>
            </a:extLst>
          </p:cNvPr>
          <p:cNvSpPr/>
          <p:nvPr/>
        </p:nvSpPr>
        <p:spPr>
          <a:xfrm>
            <a:off x="3724275" y="3487738"/>
            <a:ext cx="330200" cy="1954212"/>
          </a:xfrm>
          <a:custGeom>
            <a:avLst/>
            <a:gdLst>
              <a:gd name="connsiteX0" fmla="*/ 330347 w 330347"/>
              <a:gd name="connsiteY0" fmla="*/ 420202 h 1953011"/>
              <a:gd name="connsiteX1" fmla="*/ 330347 w 330347"/>
              <a:gd name="connsiteY1" fmla="*/ 679193 h 1953011"/>
              <a:gd name="connsiteX2" fmla="*/ 330347 w 330347"/>
              <a:gd name="connsiteY2" fmla="*/ 1028040 h 1953011"/>
              <a:gd name="connsiteX3" fmla="*/ 330347 w 330347"/>
              <a:gd name="connsiteY3" fmla="*/ 1226248 h 1953011"/>
              <a:gd name="connsiteX4" fmla="*/ 330347 w 330347"/>
              <a:gd name="connsiteY4" fmla="*/ 1527524 h 1953011"/>
              <a:gd name="connsiteX5" fmla="*/ 330347 w 330347"/>
              <a:gd name="connsiteY5" fmla="*/ 1731018 h 1953011"/>
              <a:gd name="connsiteX6" fmla="*/ 314491 w 330347"/>
              <a:gd name="connsiteY6" fmla="*/ 1857871 h 1953011"/>
              <a:gd name="connsiteX7" fmla="*/ 303919 w 330347"/>
              <a:gd name="connsiteY7" fmla="*/ 1884299 h 1953011"/>
              <a:gd name="connsiteX8" fmla="*/ 288063 w 330347"/>
              <a:gd name="connsiteY8" fmla="*/ 1902798 h 1953011"/>
              <a:gd name="connsiteX9" fmla="*/ 258992 w 330347"/>
              <a:gd name="connsiteY9" fmla="*/ 1923940 h 1953011"/>
              <a:gd name="connsiteX10" fmla="*/ 237850 w 330347"/>
              <a:gd name="connsiteY10" fmla="*/ 1937154 h 1953011"/>
              <a:gd name="connsiteX11" fmla="*/ 216708 w 330347"/>
              <a:gd name="connsiteY11" fmla="*/ 1947725 h 1953011"/>
              <a:gd name="connsiteX12" fmla="*/ 192923 w 330347"/>
              <a:gd name="connsiteY12" fmla="*/ 1953011 h 1953011"/>
              <a:gd name="connsiteX13" fmla="*/ 174423 w 330347"/>
              <a:gd name="connsiteY13" fmla="*/ 1953011 h 1953011"/>
              <a:gd name="connsiteX14" fmla="*/ 158567 w 330347"/>
              <a:gd name="connsiteY14" fmla="*/ 1953011 h 1953011"/>
              <a:gd name="connsiteX15" fmla="*/ 145353 w 330347"/>
              <a:gd name="connsiteY15" fmla="*/ 1950368 h 1953011"/>
              <a:gd name="connsiteX16" fmla="*/ 126854 w 330347"/>
              <a:gd name="connsiteY16" fmla="*/ 1945083 h 1953011"/>
              <a:gd name="connsiteX17" fmla="*/ 118925 w 330347"/>
              <a:gd name="connsiteY17" fmla="*/ 1939797 h 1953011"/>
              <a:gd name="connsiteX18" fmla="*/ 105711 w 330347"/>
              <a:gd name="connsiteY18" fmla="*/ 1921298 h 1953011"/>
              <a:gd name="connsiteX19" fmla="*/ 92497 w 330347"/>
              <a:gd name="connsiteY19" fmla="*/ 1894870 h 1953011"/>
              <a:gd name="connsiteX20" fmla="*/ 84569 w 330347"/>
              <a:gd name="connsiteY20" fmla="*/ 1873728 h 1953011"/>
              <a:gd name="connsiteX21" fmla="*/ 76641 w 330347"/>
              <a:gd name="connsiteY21" fmla="*/ 1839372 h 1953011"/>
              <a:gd name="connsiteX22" fmla="*/ 66070 w 330347"/>
              <a:gd name="connsiteY22" fmla="*/ 1752160 h 1953011"/>
              <a:gd name="connsiteX23" fmla="*/ 60784 w 330347"/>
              <a:gd name="connsiteY23" fmla="*/ 1667591 h 1953011"/>
              <a:gd name="connsiteX24" fmla="*/ 60784 w 330347"/>
              <a:gd name="connsiteY24" fmla="*/ 1622664 h 1953011"/>
              <a:gd name="connsiteX25" fmla="*/ 63427 w 330347"/>
              <a:gd name="connsiteY25" fmla="*/ 1601522 h 1953011"/>
              <a:gd name="connsiteX26" fmla="*/ 81926 w 330347"/>
              <a:gd name="connsiteY26" fmla="*/ 1532810 h 1953011"/>
              <a:gd name="connsiteX27" fmla="*/ 95140 w 330347"/>
              <a:gd name="connsiteY27" fmla="*/ 1482597 h 1953011"/>
              <a:gd name="connsiteX28" fmla="*/ 113640 w 330347"/>
              <a:gd name="connsiteY28" fmla="*/ 1384814 h 1953011"/>
              <a:gd name="connsiteX29" fmla="*/ 126854 w 330347"/>
              <a:gd name="connsiteY29" fmla="*/ 1292317 h 1953011"/>
              <a:gd name="connsiteX30" fmla="*/ 129496 w 330347"/>
              <a:gd name="connsiteY30" fmla="*/ 1255318 h 1953011"/>
              <a:gd name="connsiteX31" fmla="*/ 129496 w 330347"/>
              <a:gd name="connsiteY31" fmla="*/ 964613 h 1953011"/>
              <a:gd name="connsiteX32" fmla="*/ 129496 w 330347"/>
              <a:gd name="connsiteY32" fmla="*/ 692407 h 1953011"/>
              <a:gd name="connsiteX33" fmla="*/ 129496 w 330347"/>
              <a:gd name="connsiteY33" fmla="*/ 528555 h 1953011"/>
              <a:gd name="connsiteX34" fmla="*/ 126854 w 330347"/>
              <a:gd name="connsiteY34" fmla="*/ 433415 h 1953011"/>
              <a:gd name="connsiteX35" fmla="*/ 124211 w 330347"/>
              <a:gd name="connsiteY35" fmla="*/ 396417 h 1953011"/>
              <a:gd name="connsiteX36" fmla="*/ 121568 w 330347"/>
              <a:gd name="connsiteY36" fmla="*/ 372632 h 1953011"/>
              <a:gd name="connsiteX37" fmla="*/ 116282 w 330347"/>
              <a:gd name="connsiteY37" fmla="*/ 340918 h 1953011"/>
              <a:gd name="connsiteX38" fmla="*/ 105711 w 330347"/>
              <a:gd name="connsiteY38" fmla="*/ 295991 h 1953011"/>
              <a:gd name="connsiteX39" fmla="*/ 89855 w 330347"/>
              <a:gd name="connsiteY39" fmla="*/ 245778 h 1953011"/>
              <a:gd name="connsiteX40" fmla="*/ 66070 w 330347"/>
              <a:gd name="connsiteY40" fmla="*/ 177066 h 1953011"/>
              <a:gd name="connsiteX41" fmla="*/ 26428 w 330347"/>
              <a:gd name="connsiteY41" fmla="*/ 89855 h 1953011"/>
              <a:gd name="connsiteX42" fmla="*/ 10571 w 330347"/>
              <a:gd name="connsiteY42" fmla="*/ 58141 h 1953011"/>
              <a:gd name="connsiteX43" fmla="*/ 0 w 330347"/>
              <a:gd name="connsiteY43" fmla="*/ 31714 h 1953011"/>
              <a:gd name="connsiteX44" fmla="*/ 2643 w 330347"/>
              <a:gd name="connsiteY44" fmla="*/ 15857 h 1953011"/>
              <a:gd name="connsiteX45" fmla="*/ 10571 w 330347"/>
              <a:gd name="connsiteY45" fmla="*/ 5286 h 1953011"/>
              <a:gd name="connsiteX46" fmla="*/ 29071 w 330347"/>
              <a:gd name="connsiteY46" fmla="*/ 0 h 1953011"/>
              <a:gd name="connsiteX47" fmla="*/ 60784 w 330347"/>
              <a:gd name="connsiteY47" fmla="*/ 5286 h 1953011"/>
              <a:gd name="connsiteX48" fmla="*/ 105711 w 330347"/>
              <a:gd name="connsiteY48" fmla="*/ 21143 h 1953011"/>
              <a:gd name="connsiteX49" fmla="*/ 155924 w 330347"/>
              <a:gd name="connsiteY49" fmla="*/ 42285 h 1953011"/>
              <a:gd name="connsiteX50" fmla="*/ 195566 w 330347"/>
              <a:gd name="connsiteY50" fmla="*/ 63427 h 1953011"/>
              <a:gd name="connsiteX51" fmla="*/ 232565 w 330347"/>
              <a:gd name="connsiteY51" fmla="*/ 89855 h 1953011"/>
              <a:gd name="connsiteX52" fmla="*/ 266921 w 330347"/>
              <a:gd name="connsiteY52" fmla="*/ 118925 h 1953011"/>
              <a:gd name="connsiteX53" fmla="*/ 290706 w 330347"/>
              <a:gd name="connsiteY53" fmla="*/ 142710 h 1953011"/>
              <a:gd name="connsiteX54" fmla="*/ 306562 w 330347"/>
              <a:gd name="connsiteY54" fmla="*/ 155924 h 1953011"/>
              <a:gd name="connsiteX55" fmla="*/ 330347 w 330347"/>
              <a:gd name="connsiteY55" fmla="*/ 340918 h 1953011"/>
              <a:gd name="connsiteX56" fmla="*/ 330347 w 330347"/>
              <a:gd name="connsiteY56" fmla="*/ 420202 h 195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30347" h="1953011">
                <a:moveTo>
                  <a:pt x="330347" y="420202"/>
                </a:moveTo>
                <a:lnTo>
                  <a:pt x="330347" y="679193"/>
                </a:lnTo>
                <a:lnTo>
                  <a:pt x="330347" y="1028040"/>
                </a:lnTo>
                <a:lnTo>
                  <a:pt x="330347" y="1226248"/>
                </a:lnTo>
                <a:lnTo>
                  <a:pt x="330347" y="1527524"/>
                </a:lnTo>
                <a:lnTo>
                  <a:pt x="330347" y="1731018"/>
                </a:lnTo>
                <a:lnTo>
                  <a:pt x="314491" y="1857871"/>
                </a:lnTo>
                <a:lnTo>
                  <a:pt x="303919" y="1884299"/>
                </a:lnTo>
                <a:lnTo>
                  <a:pt x="288063" y="1902798"/>
                </a:lnTo>
                <a:lnTo>
                  <a:pt x="258992" y="1923940"/>
                </a:lnTo>
                <a:lnTo>
                  <a:pt x="237850" y="1937154"/>
                </a:lnTo>
                <a:lnTo>
                  <a:pt x="216708" y="1947725"/>
                </a:lnTo>
                <a:lnTo>
                  <a:pt x="192923" y="1953011"/>
                </a:lnTo>
                <a:lnTo>
                  <a:pt x="174423" y="1953011"/>
                </a:lnTo>
                <a:lnTo>
                  <a:pt x="158567" y="1953011"/>
                </a:lnTo>
                <a:lnTo>
                  <a:pt x="145353" y="1950368"/>
                </a:lnTo>
                <a:lnTo>
                  <a:pt x="126854" y="1945083"/>
                </a:lnTo>
                <a:lnTo>
                  <a:pt x="118925" y="1939797"/>
                </a:lnTo>
                <a:lnTo>
                  <a:pt x="105711" y="1921298"/>
                </a:lnTo>
                <a:lnTo>
                  <a:pt x="92497" y="1894870"/>
                </a:lnTo>
                <a:lnTo>
                  <a:pt x="84569" y="1873728"/>
                </a:lnTo>
                <a:lnTo>
                  <a:pt x="76641" y="1839372"/>
                </a:lnTo>
                <a:lnTo>
                  <a:pt x="66070" y="1752160"/>
                </a:lnTo>
                <a:lnTo>
                  <a:pt x="60784" y="1667591"/>
                </a:lnTo>
                <a:lnTo>
                  <a:pt x="60784" y="1622664"/>
                </a:lnTo>
                <a:lnTo>
                  <a:pt x="63427" y="1601522"/>
                </a:lnTo>
                <a:lnTo>
                  <a:pt x="81926" y="1532810"/>
                </a:lnTo>
                <a:lnTo>
                  <a:pt x="95140" y="1482597"/>
                </a:lnTo>
                <a:lnTo>
                  <a:pt x="113640" y="1384814"/>
                </a:lnTo>
                <a:lnTo>
                  <a:pt x="126854" y="1292317"/>
                </a:lnTo>
                <a:lnTo>
                  <a:pt x="129496" y="1255318"/>
                </a:lnTo>
                <a:lnTo>
                  <a:pt x="129496" y="964613"/>
                </a:lnTo>
                <a:lnTo>
                  <a:pt x="129496" y="692407"/>
                </a:lnTo>
                <a:lnTo>
                  <a:pt x="129496" y="528555"/>
                </a:lnTo>
                <a:cubicBezTo>
                  <a:pt x="128615" y="496842"/>
                  <a:pt x="127735" y="465128"/>
                  <a:pt x="126854" y="433415"/>
                </a:cubicBezTo>
                <a:lnTo>
                  <a:pt x="124211" y="396417"/>
                </a:lnTo>
                <a:lnTo>
                  <a:pt x="121568" y="372632"/>
                </a:lnTo>
                <a:lnTo>
                  <a:pt x="116282" y="340918"/>
                </a:lnTo>
                <a:lnTo>
                  <a:pt x="105711" y="295991"/>
                </a:lnTo>
                <a:lnTo>
                  <a:pt x="89855" y="245778"/>
                </a:lnTo>
                <a:lnTo>
                  <a:pt x="66070" y="177066"/>
                </a:lnTo>
                <a:lnTo>
                  <a:pt x="26428" y="89855"/>
                </a:lnTo>
                <a:lnTo>
                  <a:pt x="10571" y="58141"/>
                </a:lnTo>
                <a:lnTo>
                  <a:pt x="0" y="31714"/>
                </a:lnTo>
                <a:lnTo>
                  <a:pt x="2643" y="15857"/>
                </a:lnTo>
                <a:lnTo>
                  <a:pt x="10571" y="5286"/>
                </a:lnTo>
                <a:lnTo>
                  <a:pt x="29071" y="0"/>
                </a:lnTo>
                <a:lnTo>
                  <a:pt x="60784" y="5286"/>
                </a:lnTo>
                <a:lnTo>
                  <a:pt x="105711" y="21143"/>
                </a:lnTo>
                <a:lnTo>
                  <a:pt x="155924" y="42285"/>
                </a:lnTo>
                <a:lnTo>
                  <a:pt x="195566" y="63427"/>
                </a:lnTo>
                <a:lnTo>
                  <a:pt x="232565" y="89855"/>
                </a:lnTo>
                <a:lnTo>
                  <a:pt x="266921" y="118925"/>
                </a:lnTo>
                <a:lnTo>
                  <a:pt x="290706" y="142710"/>
                </a:lnTo>
                <a:lnTo>
                  <a:pt x="306562" y="155924"/>
                </a:lnTo>
                <a:lnTo>
                  <a:pt x="330347" y="340918"/>
                </a:lnTo>
                <a:lnTo>
                  <a:pt x="330347" y="42020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F23E90BA-F7F8-43B0-8F5C-0092F539C97D}"/>
              </a:ext>
            </a:extLst>
          </p:cNvPr>
          <p:cNvSpPr/>
          <p:nvPr/>
        </p:nvSpPr>
        <p:spPr>
          <a:xfrm>
            <a:off x="3959225" y="3454400"/>
            <a:ext cx="2147888" cy="1949450"/>
          </a:xfrm>
          <a:custGeom>
            <a:avLst/>
            <a:gdLst>
              <a:gd name="connsiteX0" fmla="*/ 1135916 w 2148196"/>
              <a:gd name="connsiteY0" fmla="*/ 247274 h 1949861"/>
              <a:gd name="connsiteX1" fmla="*/ 1336827 w 2148196"/>
              <a:gd name="connsiteY1" fmla="*/ 234395 h 1949861"/>
              <a:gd name="connsiteX2" fmla="*/ 1475919 w 2148196"/>
              <a:gd name="connsiteY2" fmla="*/ 226668 h 1949861"/>
              <a:gd name="connsiteX3" fmla="*/ 1625313 w 2148196"/>
              <a:gd name="connsiteY3" fmla="*/ 221516 h 1949861"/>
              <a:gd name="connsiteX4" fmla="*/ 1710314 w 2148196"/>
              <a:gd name="connsiteY4" fmla="*/ 221516 h 1949861"/>
              <a:gd name="connsiteX5" fmla="*/ 1743799 w 2148196"/>
              <a:gd name="connsiteY5" fmla="*/ 226668 h 1949861"/>
              <a:gd name="connsiteX6" fmla="*/ 1761829 w 2148196"/>
              <a:gd name="connsiteY6" fmla="*/ 234395 h 1949861"/>
              <a:gd name="connsiteX7" fmla="*/ 1779860 w 2148196"/>
              <a:gd name="connsiteY7" fmla="*/ 247274 h 1949861"/>
              <a:gd name="connsiteX8" fmla="*/ 1785011 w 2148196"/>
              <a:gd name="connsiteY8" fmla="*/ 255001 h 1949861"/>
              <a:gd name="connsiteX9" fmla="*/ 1787587 w 2148196"/>
              <a:gd name="connsiteY9" fmla="*/ 267880 h 1949861"/>
              <a:gd name="connsiteX10" fmla="*/ 1790163 w 2148196"/>
              <a:gd name="connsiteY10" fmla="*/ 301365 h 1949861"/>
              <a:gd name="connsiteX11" fmla="*/ 1792739 w 2148196"/>
              <a:gd name="connsiteY11" fmla="*/ 582125 h 1949861"/>
              <a:gd name="connsiteX12" fmla="*/ 1792739 w 2148196"/>
              <a:gd name="connsiteY12" fmla="*/ 826823 h 1949861"/>
              <a:gd name="connsiteX13" fmla="*/ 1790163 w 2148196"/>
              <a:gd name="connsiteY13" fmla="*/ 1097280 h 1949861"/>
              <a:gd name="connsiteX14" fmla="*/ 1790163 w 2148196"/>
              <a:gd name="connsiteY14" fmla="*/ 1473343 h 1949861"/>
              <a:gd name="connsiteX15" fmla="*/ 1790163 w 2148196"/>
              <a:gd name="connsiteY15" fmla="*/ 1653647 h 1949861"/>
              <a:gd name="connsiteX16" fmla="*/ 1795315 w 2148196"/>
              <a:gd name="connsiteY16" fmla="*/ 1826224 h 1949861"/>
              <a:gd name="connsiteX17" fmla="*/ 1808193 w 2148196"/>
              <a:gd name="connsiteY17" fmla="*/ 1862285 h 1949861"/>
              <a:gd name="connsiteX18" fmla="*/ 1826224 w 2148196"/>
              <a:gd name="connsiteY18" fmla="*/ 1895770 h 1949861"/>
              <a:gd name="connsiteX19" fmla="*/ 1849406 w 2148196"/>
              <a:gd name="connsiteY19" fmla="*/ 1924103 h 1949861"/>
              <a:gd name="connsiteX20" fmla="*/ 1875164 w 2148196"/>
              <a:gd name="connsiteY20" fmla="*/ 1942134 h 1949861"/>
              <a:gd name="connsiteX21" fmla="*/ 1898346 w 2148196"/>
              <a:gd name="connsiteY21" fmla="*/ 1949861 h 1949861"/>
              <a:gd name="connsiteX22" fmla="*/ 1924103 w 2148196"/>
              <a:gd name="connsiteY22" fmla="*/ 1949861 h 1949861"/>
              <a:gd name="connsiteX23" fmla="*/ 1944709 w 2148196"/>
              <a:gd name="connsiteY23" fmla="*/ 1944710 h 1949861"/>
              <a:gd name="connsiteX24" fmla="*/ 1965316 w 2148196"/>
              <a:gd name="connsiteY24" fmla="*/ 1934407 h 1949861"/>
              <a:gd name="connsiteX25" fmla="*/ 1985922 w 2148196"/>
              <a:gd name="connsiteY25" fmla="*/ 1916376 h 1949861"/>
              <a:gd name="connsiteX26" fmla="*/ 2009104 w 2148196"/>
              <a:gd name="connsiteY26" fmla="*/ 1885467 h 1949861"/>
              <a:gd name="connsiteX27" fmla="*/ 2021983 w 2148196"/>
              <a:gd name="connsiteY27" fmla="*/ 1862285 h 1949861"/>
              <a:gd name="connsiteX28" fmla="*/ 2029710 w 2148196"/>
              <a:gd name="connsiteY28" fmla="*/ 1836527 h 1949861"/>
              <a:gd name="connsiteX29" fmla="*/ 2034862 w 2148196"/>
              <a:gd name="connsiteY29" fmla="*/ 1805618 h 1949861"/>
              <a:gd name="connsiteX30" fmla="*/ 2034862 w 2148196"/>
              <a:gd name="connsiteY30" fmla="*/ 1764405 h 1949861"/>
              <a:gd name="connsiteX31" fmla="*/ 2037437 w 2148196"/>
              <a:gd name="connsiteY31" fmla="*/ 1591829 h 1949861"/>
              <a:gd name="connsiteX32" fmla="*/ 2037437 w 2148196"/>
              <a:gd name="connsiteY32" fmla="*/ 1341978 h 1949861"/>
              <a:gd name="connsiteX33" fmla="*/ 2037437 w 2148196"/>
              <a:gd name="connsiteY33" fmla="*/ 1089552 h 1949861"/>
              <a:gd name="connsiteX34" fmla="*/ 2034862 w 2148196"/>
              <a:gd name="connsiteY34" fmla="*/ 839702 h 1949861"/>
              <a:gd name="connsiteX35" fmla="*/ 2040013 w 2148196"/>
              <a:gd name="connsiteY35" fmla="*/ 741823 h 1949861"/>
              <a:gd name="connsiteX36" fmla="*/ 2052892 w 2148196"/>
              <a:gd name="connsiteY36" fmla="*/ 481670 h 1949861"/>
              <a:gd name="connsiteX37" fmla="*/ 2060619 w 2148196"/>
              <a:gd name="connsiteY37" fmla="*/ 293638 h 1949861"/>
              <a:gd name="connsiteX38" fmla="*/ 2063195 w 2148196"/>
              <a:gd name="connsiteY38" fmla="*/ 285911 h 1949861"/>
              <a:gd name="connsiteX39" fmla="*/ 2083801 w 2148196"/>
              <a:gd name="connsiteY39" fmla="*/ 270456 h 1949861"/>
              <a:gd name="connsiteX40" fmla="*/ 2114711 w 2148196"/>
              <a:gd name="connsiteY40" fmla="*/ 244698 h 1949861"/>
              <a:gd name="connsiteX41" fmla="*/ 2130165 w 2148196"/>
              <a:gd name="connsiteY41" fmla="*/ 229244 h 1949861"/>
              <a:gd name="connsiteX42" fmla="*/ 2145620 w 2148196"/>
              <a:gd name="connsiteY42" fmla="*/ 206062 h 1949861"/>
              <a:gd name="connsiteX43" fmla="*/ 2148196 w 2148196"/>
              <a:gd name="connsiteY43" fmla="*/ 185456 h 1949861"/>
              <a:gd name="connsiteX44" fmla="*/ 2148196 w 2148196"/>
              <a:gd name="connsiteY44" fmla="*/ 172577 h 1949861"/>
              <a:gd name="connsiteX45" fmla="*/ 2143044 w 2148196"/>
              <a:gd name="connsiteY45" fmla="*/ 162274 h 1949861"/>
              <a:gd name="connsiteX46" fmla="*/ 2122438 w 2148196"/>
              <a:gd name="connsiteY46" fmla="*/ 146819 h 1949861"/>
              <a:gd name="connsiteX47" fmla="*/ 2055468 w 2148196"/>
              <a:gd name="connsiteY47" fmla="*/ 108182 h 1949861"/>
              <a:gd name="connsiteX48" fmla="*/ 2001377 w 2148196"/>
              <a:gd name="connsiteY48" fmla="*/ 74697 h 1949861"/>
              <a:gd name="connsiteX49" fmla="*/ 1926679 w 2148196"/>
              <a:gd name="connsiteY49" fmla="*/ 25758 h 1949861"/>
              <a:gd name="connsiteX50" fmla="*/ 1888042 w 2148196"/>
              <a:gd name="connsiteY50" fmla="*/ 2576 h 1949861"/>
              <a:gd name="connsiteX51" fmla="*/ 1867436 w 2148196"/>
              <a:gd name="connsiteY51" fmla="*/ 0 h 1949861"/>
              <a:gd name="connsiteX52" fmla="*/ 1785011 w 2148196"/>
              <a:gd name="connsiteY52" fmla="*/ 12879 h 1949861"/>
              <a:gd name="connsiteX53" fmla="*/ 1578949 w 2148196"/>
              <a:gd name="connsiteY53" fmla="*/ 41212 h 1949861"/>
              <a:gd name="connsiteX54" fmla="*/ 1367736 w 2148196"/>
              <a:gd name="connsiteY54" fmla="*/ 66970 h 1949861"/>
              <a:gd name="connsiteX55" fmla="*/ 1115310 w 2148196"/>
              <a:gd name="connsiteY55" fmla="*/ 97879 h 1949861"/>
              <a:gd name="connsiteX56" fmla="*/ 906672 w 2148196"/>
              <a:gd name="connsiteY56" fmla="*/ 121061 h 1949861"/>
              <a:gd name="connsiteX57" fmla="*/ 703186 w 2148196"/>
              <a:gd name="connsiteY57" fmla="*/ 141667 h 1949861"/>
              <a:gd name="connsiteX58" fmla="*/ 499700 w 2148196"/>
              <a:gd name="connsiteY58" fmla="*/ 162274 h 1949861"/>
              <a:gd name="connsiteX59" fmla="*/ 244698 w 2148196"/>
              <a:gd name="connsiteY59" fmla="*/ 182880 h 1949861"/>
              <a:gd name="connsiteX60" fmla="*/ 128788 w 2148196"/>
              <a:gd name="connsiteY60" fmla="*/ 193183 h 1949861"/>
              <a:gd name="connsiteX61" fmla="*/ 77273 w 2148196"/>
              <a:gd name="connsiteY61" fmla="*/ 195759 h 1949861"/>
              <a:gd name="connsiteX62" fmla="*/ 69546 w 2148196"/>
              <a:gd name="connsiteY62" fmla="*/ 188031 h 1949861"/>
              <a:gd name="connsiteX63" fmla="*/ 36060 w 2148196"/>
              <a:gd name="connsiteY63" fmla="*/ 162274 h 1949861"/>
              <a:gd name="connsiteX64" fmla="*/ 0 w 2148196"/>
              <a:gd name="connsiteY64" fmla="*/ 133940 h 1949861"/>
              <a:gd name="connsiteX65" fmla="*/ 25757 w 2148196"/>
              <a:gd name="connsiteY65" fmla="*/ 414700 h 1949861"/>
              <a:gd name="connsiteX66" fmla="*/ 154546 w 2148196"/>
              <a:gd name="connsiteY66" fmla="*/ 386366 h 1949861"/>
              <a:gd name="connsiteX67" fmla="*/ 288486 w 2148196"/>
              <a:gd name="connsiteY67" fmla="*/ 358032 h 1949861"/>
              <a:gd name="connsiteX68" fmla="*/ 399245 w 2148196"/>
              <a:gd name="connsiteY68" fmla="*/ 337426 h 1949861"/>
              <a:gd name="connsiteX69" fmla="*/ 515155 w 2148196"/>
              <a:gd name="connsiteY69" fmla="*/ 316820 h 1949861"/>
              <a:gd name="connsiteX70" fmla="*/ 631064 w 2148196"/>
              <a:gd name="connsiteY70" fmla="*/ 298790 h 1949861"/>
              <a:gd name="connsiteX71" fmla="*/ 801066 w 2148196"/>
              <a:gd name="connsiteY71" fmla="*/ 278183 h 1949861"/>
              <a:gd name="connsiteX72" fmla="*/ 991673 w 2148196"/>
              <a:gd name="connsiteY72" fmla="*/ 257577 h 1949861"/>
              <a:gd name="connsiteX73" fmla="*/ 1135916 w 2148196"/>
              <a:gd name="connsiteY73" fmla="*/ 247274 h 194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48196" h="1949861">
                <a:moveTo>
                  <a:pt x="1135916" y="247274"/>
                </a:moveTo>
                <a:lnTo>
                  <a:pt x="1336827" y="234395"/>
                </a:lnTo>
                <a:lnTo>
                  <a:pt x="1475919" y="226668"/>
                </a:lnTo>
                <a:lnTo>
                  <a:pt x="1625313" y="221516"/>
                </a:lnTo>
                <a:lnTo>
                  <a:pt x="1710314" y="221516"/>
                </a:lnTo>
                <a:lnTo>
                  <a:pt x="1743799" y="226668"/>
                </a:lnTo>
                <a:lnTo>
                  <a:pt x="1761829" y="234395"/>
                </a:lnTo>
                <a:lnTo>
                  <a:pt x="1779860" y="247274"/>
                </a:lnTo>
                <a:lnTo>
                  <a:pt x="1785011" y="255001"/>
                </a:lnTo>
                <a:lnTo>
                  <a:pt x="1787587" y="267880"/>
                </a:lnTo>
                <a:lnTo>
                  <a:pt x="1790163" y="301365"/>
                </a:lnTo>
                <a:cubicBezTo>
                  <a:pt x="1791022" y="394952"/>
                  <a:pt x="1791880" y="488538"/>
                  <a:pt x="1792739" y="582125"/>
                </a:cubicBezTo>
                <a:lnTo>
                  <a:pt x="1792739" y="826823"/>
                </a:lnTo>
                <a:cubicBezTo>
                  <a:pt x="1791880" y="916975"/>
                  <a:pt x="1791022" y="1007128"/>
                  <a:pt x="1790163" y="1097280"/>
                </a:cubicBezTo>
                <a:lnTo>
                  <a:pt x="1790163" y="1473343"/>
                </a:lnTo>
                <a:lnTo>
                  <a:pt x="1790163" y="1653647"/>
                </a:lnTo>
                <a:lnTo>
                  <a:pt x="1795315" y="1826224"/>
                </a:lnTo>
                <a:lnTo>
                  <a:pt x="1808193" y="1862285"/>
                </a:lnTo>
                <a:lnTo>
                  <a:pt x="1826224" y="1895770"/>
                </a:lnTo>
                <a:lnTo>
                  <a:pt x="1849406" y="1924103"/>
                </a:lnTo>
                <a:lnTo>
                  <a:pt x="1875164" y="1942134"/>
                </a:lnTo>
                <a:lnTo>
                  <a:pt x="1898346" y="1949861"/>
                </a:lnTo>
                <a:lnTo>
                  <a:pt x="1924103" y="1949861"/>
                </a:lnTo>
                <a:lnTo>
                  <a:pt x="1944709" y="1944710"/>
                </a:lnTo>
                <a:lnTo>
                  <a:pt x="1965316" y="1934407"/>
                </a:lnTo>
                <a:lnTo>
                  <a:pt x="1985922" y="1916376"/>
                </a:lnTo>
                <a:lnTo>
                  <a:pt x="2009104" y="1885467"/>
                </a:lnTo>
                <a:lnTo>
                  <a:pt x="2021983" y="1862285"/>
                </a:lnTo>
                <a:lnTo>
                  <a:pt x="2029710" y="1836527"/>
                </a:lnTo>
                <a:lnTo>
                  <a:pt x="2034862" y="1805618"/>
                </a:lnTo>
                <a:lnTo>
                  <a:pt x="2034862" y="1764405"/>
                </a:lnTo>
                <a:cubicBezTo>
                  <a:pt x="2035720" y="1706880"/>
                  <a:pt x="2036579" y="1649354"/>
                  <a:pt x="2037437" y="1591829"/>
                </a:cubicBezTo>
                <a:lnTo>
                  <a:pt x="2037437" y="1341978"/>
                </a:lnTo>
                <a:lnTo>
                  <a:pt x="2037437" y="1089552"/>
                </a:lnTo>
                <a:cubicBezTo>
                  <a:pt x="2036579" y="1006269"/>
                  <a:pt x="2035720" y="922985"/>
                  <a:pt x="2034862" y="839702"/>
                </a:cubicBezTo>
                <a:lnTo>
                  <a:pt x="2040013" y="741823"/>
                </a:lnTo>
                <a:lnTo>
                  <a:pt x="2052892" y="481670"/>
                </a:lnTo>
                <a:lnTo>
                  <a:pt x="2060619" y="293638"/>
                </a:lnTo>
                <a:lnTo>
                  <a:pt x="2063195" y="285911"/>
                </a:lnTo>
                <a:lnTo>
                  <a:pt x="2083801" y="270456"/>
                </a:lnTo>
                <a:lnTo>
                  <a:pt x="2114711" y="244698"/>
                </a:lnTo>
                <a:lnTo>
                  <a:pt x="2130165" y="229244"/>
                </a:lnTo>
                <a:lnTo>
                  <a:pt x="2145620" y="206062"/>
                </a:lnTo>
                <a:lnTo>
                  <a:pt x="2148196" y="185456"/>
                </a:lnTo>
                <a:lnTo>
                  <a:pt x="2148196" y="172577"/>
                </a:lnTo>
                <a:lnTo>
                  <a:pt x="2143044" y="162274"/>
                </a:lnTo>
                <a:lnTo>
                  <a:pt x="2122438" y="146819"/>
                </a:lnTo>
                <a:lnTo>
                  <a:pt x="2055468" y="108182"/>
                </a:lnTo>
                <a:lnTo>
                  <a:pt x="2001377" y="74697"/>
                </a:lnTo>
                <a:lnTo>
                  <a:pt x="1926679" y="25758"/>
                </a:lnTo>
                <a:lnTo>
                  <a:pt x="1888042" y="2576"/>
                </a:lnTo>
                <a:lnTo>
                  <a:pt x="1867436" y="0"/>
                </a:lnTo>
                <a:lnTo>
                  <a:pt x="1785011" y="12879"/>
                </a:lnTo>
                <a:lnTo>
                  <a:pt x="1578949" y="41212"/>
                </a:lnTo>
                <a:lnTo>
                  <a:pt x="1367736" y="66970"/>
                </a:lnTo>
                <a:lnTo>
                  <a:pt x="1115310" y="97879"/>
                </a:lnTo>
                <a:lnTo>
                  <a:pt x="906672" y="121061"/>
                </a:lnTo>
                <a:lnTo>
                  <a:pt x="703186" y="141667"/>
                </a:lnTo>
                <a:lnTo>
                  <a:pt x="499700" y="162274"/>
                </a:lnTo>
                <a:lnTo>
                  <a:pt x="244698" y="182880"/>
                </a:lnTo>
                <a:lnTo>
                  <a:pt x="128788" y="193183"/>
                </a:lnTo>
                <a:lnTo>
                  <a:pt x="77273" y="195759"/>
                </a:lnTo>
                <a:lnTo>
                  <a:pt x="69546" y="188031"/>
                </a:lnTo>
                <a:lnTo>
                  <a:pt x="36060" y="162274"/>
                </a:lnTo>
                <a:lnTo>
                  <a:pt x="0" y="133940"/>
                </a:lnTo>
                <a:lnTo>
                  <a:pt x="25757" y="414700"/>
                </a:lnTo>
                <a:lnTo>
                  <a:pt x="154546" y="386366"/>
                </a:lnTo>
                <a:lnTo>
                  <a:pt x="288486" y="358032"/>
                </a:lnTo>
                <a:lnTo>
                  <a:pt x="399245" y="337426"/>
                </a:lnTo>
                <a:lnTo>
                  <a:pt x="515155" y="316820"/>
                </a:lnTo>
                <a:lnTo>
                  <a:pt x="631064" y="298790"/>
                </a:lnTo>
                <a:lnTo>
                  <a:pt x="801066" y="278183"/>
                </a:lnTo>
                <a:lnTo>
                  <a:pt x="991673" y="257577"/>
                </a:lnTo>
                <a:lnTo>
                  <a:pt x="1135916" y="24727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A6627D3D-719B-4F67-9211-CD91D95487B9}"/>
              </a:ext>
            </a:extLst>
          </p:cNvPr>
          <p:cNvSpPr/>
          <p:nvPr/>
        </p:nvSpPr>
        <p:spPr>
          <a:xfrm>
            <a:off x="4002088" y="4010025"/>
            <a:ext cx="1828800" cy="319088"/>
          </a:xfrm>
          <a:custGeom>
            <a:avLst/>
            <a:gdLst>
              <a:gd name="connsiteX0" fmla="*/ 1238250 w 1828800"/>
              <a:gd name="connsiteY0" fmla="*/ 19050 h 319088"/>
              <a:gd name="connsiteX1" fmla="*/ 1007269 w 1828800"/>
              <a:gd name="connsiteY1" fmla="*/ 45244 h 319088"/>
              <a:gd name="connsiteX2" fmla="*/ 790575 w 1828800"/>
              <a:gd name="connsiteY2" fmla="*/ 69056 h 319088"/>
              <a:gd name="connsiteX3" fmla="*/ 588169 w 1828800"/>
              <a:gd name="connsiteY3" fmla="*/ 90488 h 319088"/>
              <a:gd name="connsiteX4" fmla="*/ 357188 w 1828800"/>
              <a:gd name="connsiteY4" fmla="*/ 116681 h 319088"/>
              <a:gd name="connsiteX5" fmla="*/ 216694 w 1828800"/>
              <a:gd name="connsiteY5" fmla="*/ 133350 h 319088"/>
              <a:gd name="connsiteX6" fmla="*/ 154782 w 1828800"/>
              <a:gd name="connsiteY6" fmla="*/ 133350 h 319088"/>
              <a:gd name="connsiteX7" fmla="*/ 2382 w 1828800"/>
              <a:gd name="connsiteY7" fmla="*/ 133350 h 319088"/>
              <a:gd name="connsiteX8" fmla="*/ 0 w 1828800"/>
              <a:gd name="connsiteY8" fmla="*/ 319088 h 319088"/>
              <a:gd name="connsiteX9" fmla="*/ 150019 w 1828800"/>
              <a:gd name="connsiteY9" fmla="*/ 297656 h 319088"/>
              <a:gd name="connsiteX10" fmla="*/ 252413 w 1828800"/>
              <a:gd name="connsiteY10" fmla="*/ 285750 h 319088"/>
              <a:gd name="connsiteX11" fmla="*/ 411957 w 1828800"/>
              <a:gd name="connsiteY11" fmla="*/ 266700 h 319088"/>
              <a:gd name="connsiteX12" fmla="*/ 640557 w 1828800"/>
              <a:gd name="connsiteY12" fmla="*/ 240506 h 319088"/>
              <a:gd name="connsiteX13" fmla="*/ 866775 w 1828800"/>
              <a:gd name="connsiteY13" fmla="*/ 216694 h 319088"/>
              <a:gd name="connsiteX14" fmla="*/ 1104900 w 1828800"/>
              <a:gd name="connsiteY14" fmla="*/ 195263 h 319088"/>
              <a:gd name="connsiteX15" fmla="*/ 1240632 w 1828800"/>
              <a:gd name="connsiteY15" fmla="*/ 188119 h 319088"/>
              <a:gd name="connsiteX16" fmla="*/ 1388269 w 1828800"/>
              <a:gd name="connsiteY16" fmla="*/ 180975 h 319088"/>
              <a:gd name="connsiteX17" fmla="*/ 1485900 w 1828800"/>
              <a:gd name="connsiteY17" fmla="*/ 176213 h 319088"/>
              <a:gd name="connsiteX18" fmla="*/ 1616869 w 1828800"/>
              <a:gd name="connsiteY18" fmla="*/ 176213 h 319088"/>
              <a:gd name="connsiteX19" fmla="*/ 1828800 w 1828800"/>
              <a:gd name="connsiteY19" fmla="*/ 178594 h 319088"/>
              <a:gd name="connsiteX20" fmla="*/ 1812132 w 1828800"/>
              <a:gd name="connsiteY20" fmla="*/ 2381 h 319088"/>
              <a:gd name="connsiteX21" fmla="*/ 1674019 w 1828800"/>
              <a:gd name="connsiteY21" fmla="*/ 2381 h 319088"/>
              <a:gd name="connsiteX22" fmla="*/ 1493044 w 1828800"/>
              <a:gd name="connsiteY22" fmla="*/ 0 h 319088"/>
              <a:gd name="connsiteX23" fmla="*/ 1421607 w 1828800"/>
              <a:gd name="connsiteY23" fmla="*/ 0 h 319088"/>
              <a:gd name="connsiteX24" fmla="*/ 1385888 w 1828800"/>
              <a:gd name="connsiteY24" fmla="*/ 2381 h 319088"/>
              <a:gd name="connsiteX25" fmla="*/ 1238250 w 1828800"/>
              <a:gd name="connsiteY25" fmla="*/ 19050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828800" h="319088">
                <a:moveTo>
                  <a:pt x="1238250" y="19050"/>
                </a:moveTo>
                <a:lnTo>
                  <a:pt x="1007269" y="45244"/>
                </a:lnTo>
                <a:lnTo>
                  <a:pt x="790575" y="69056"/>
                </a:lnTo>
                <a:lnTo>
                  <a:pt x="588169" y="90488"/>
                </a:lnTo>
                <a:lnTo>
                  <a:pt x="357188" y="116681"/>
                </a:lnTo>
                <a:lnTo>
                  <a:pt x="216694" y="133350"/>
                </a:lnTo>
                <a:lnTo>
                  <a:pt x="154782" y="133350"/>
                </a:lnTo>
                <a:lnTo>
                  <a:pt x="2382" y="133350"/>
                </a:lnTo>
                <a:lnTo>
                  <a:pt x="0" y="319088"/>
                </a:lnTo>
                <a:lnTo>
                  <a:pt x="150019" y="297656"/>
                </a:lnTo>
                <a:lnTo>
                  <a:pt x="252413" y="285750"/>
                </a:lnTo>
                <a:lnTo>
                  <a:pt x="411957" y="266700"/>
                </a:lnTo>
                <a:lnTo>
                  <a:pt x="640557" y="240506"/>
                </a:lnTo>
                <a:lnTo>
                  <a:pt x="866775" y="216694"/>
                </a:lnTo>
                <a:lnTo>
                  <a:pt x="1104900" y="195263"/>
                </a:lnTo>
                <a:lnTo>
                  <a:pt x="1240632" y="188119"/>
                </a:lnTo>
                <a:lnTo>
                  <a:pt x="1388269" y="180975"/>
                </a:lnTo>
                <a:lnTo>
                  <a:pt x="1485900" y="176213"/>
                </a:lnTo>
                <a:lnTo>
                  <a:pt x="1616869" y="176213"/>
                </a:lnTo>
                <a:lnTo>
                  <a:pt x="1828800" y="178594"/>
                </a:lnTo>
                <a:lnTo>
                  <a:pt x="1812132" y="2381"/>
                </a:lnTo>
                <a:lnTo>
                  <a:pt x="1674019" y="2381"/>
                </a:lnTo>
                <a:lnTo>
                  <a:pt x="1493044" y="0"/>
                </a:lnTo>
                <a:lnTo>
                  <a:pt x="1421607" y="0"/>
                </a:lnTo>
                <a:lnTo>
                  <a:pt x="1385888" y="2381"/>
                </a:lnTo>
                <a:lnTo>
                  <a:pt x="1238250" y="190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AECCB02-B8A6-40F8-A67D-5CF4B1D8ED94}"/>
              </a:ext>
            </a:extLst>
          </p:cNvPr>
          <p:cNvSpPr/>
          <p:nvPr/>
        </p:nvSpPr>
        <p:spPr>
          <a:xfrm>
            <a:off x="3990975" y="4513263"/>
            <a:ext cx="1858963" cy="354012"/>
          </a:xfrm>
          <a:custGeom>
            <a:avLst/>
            <a:gdLst>
              <a:gd name="connsiteX0" fmla="*/ 990600 w 1859756"/>
              <a:gd name="connsiteY0" fmla="*/ 76200 h 354806"/>
              <a:gd name="connsiteX1" fmla="*/ 657225 w 1859756"/>
              <a:gd name="connsiteY1" fmla="*/ 107156 h 354806"/>
              <a:gd name="connsiteX2" fmla="*/ 459581 w 1859756"/>
              <a:gd name="connsiteY2" fmla="*/ 126206 h 354806"/>
              <a:gd name="connsiteX3" fmla="*/ 261938 w 1859756"/>
              <a:gd name="connsiteY3" fmla="*/ 147637 h 354806"/>
              <a:gd name="connsiteX4" fmla="*/ 2381 w 1859756"/>
              <a:gd name="connsiteY4" fmla="*/ 173831 h 354806"/>
              <a:gd name="connsiteX5" fmla="*/ 0 w 1859756"/>
              <a:gd name="connsiteY5" fmla="*/ 354806 h 354806"/>
              <a:gd name="connsiteX6" fmla="*/ 169069 w 1859756"/>
              <a:gd name="connsiteY6" fmla="*/ 328612 h 354806"/>
              <a:gd name="connsiteX7" fmla="*/ 326231 w 1859756"/>
              <a:gd name="connsiteY7" fmla="*/ 304800 h 354806"/>
              <a:gd name="connsiteX8" fmla="*/ 590550 w 1859756"/>
              <a:gd name="connsiteY8" fmla="*/ 273844 h 354806"/>
              <a:gd name="connsiteX9" fmla="*/ 802481 w 1859756"/>
              <a:gd name="connsiteY9" fmla="*/ 252412 h 354806"/>
              <a:gd name="connsiteX10" fmla="*/ 988219 w 1859756"/>
              <a:gd name="connsiteY10" fmla="*/ 238125 h 354806"/>
              <a:gd name="connsiteX11" fmla="*/ 1166813 w 1859756"/>
              <a:gd name="connsiteY11" fmla="*/ 226219 h 354806"/>
              <a:gd name="connsiteX12" fmla="*/ 1345406 w 1859756"/>
              <a:gd name="connsiteY12" fmla="*/ 219075 h 354806"/>
              <a:gd name="connsiteX13" fmla="*/ 1519238 w 1859756"/>
              <a:gd name="connsiteY13" fmla="*/ 214312 h 354806"/>
              <a:gd name="connsiteX14" fmla="*/ 1683544 w 1859756"/>
              <a:gd name="connsiteY14" fmla="*/ 211931 h 354806"/>
              <a:gd name="connsiteX15" fmla="*/ 1859756 w 1859756"/>
              <a:gd name="connsiteY15" fmla="*/ 214312 h 354806"/>
              <a:gd name="connsiteX16" fmla="*/ 1852613 w 1859756"/>
              <a:gd name="connsiteY16" fmla="*/ 0 h 354806"/>
              <a:gd name="connsiteX17" fmla="*/ 1619250 w 1859756"/>
              <a:gd name="connsiteY17" fmla="*/ 21431 h 354806"/>
              <a:gd name="connsiteX18" fmla="*/ 1333500 w 1859756"/>
              <a:gd name="connsiteY18" fmla="*/ 45244 h 354806"/>
              <a:gd name="connsiteX19" fmla="*/ 990600 w 1859756"/>
              <a:gd name="connsiteY19" fmla="*/ 7620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59756" h="354806">
                <a:moveTo>
                  <a:pt x="990600" y="76200"/>
                </a:moveTo>
                <a:lnTo>
                  <a:pt x="657225" y="107156"/>
                </a:lnTo>
                <a:lnTo>
                  <a:pt x="459581" y="126206"/>
                </a:lnTo>
                <a:lnTo>
                  <a:pt x="261938" y="147637"/>
                </a:lnTo>
                <a:lnTo>
                  <a:pt x="2381" y="173831"/>
                </a:lnTo>
                <a:cubicBezTo>
                  <a:pt x="1587" y="234156"/>
                  <a:pt x="794" y="294481"/>
                  <a:pt x="0" y="354806"/>
                </a:cubicBezTo>
                <a:lnTo>
                  <a:pt x="169069" y="328612"/>
                </a:lnTo>
                <a:lnTo>
                  <a:pt x="326231" y="304800"/>
                </a:lnTo>
                <a:lnTo>
                  <a:pt x="590550" y="273844"/>
                </a:lnTo>
                <a:lnTo>
                  <a:pt x="802481" y="252412"/>
                </a:lnTo>
                <a:lnTo>
                  <a:pt x="988219" y="238125"/>
                </a:lnTo>
                <a:lnTo>
                  <a:pt x="1166813" y="226219"/>
                </a:lnTo>
                <a:lnTo>
                  <a:pt x="1345406" y="219075"/>
                </a:lnTo>
                <a:lnTo>
                  <a:pt x="1519238" y="214312"/>
                </a:lnTo>
                <a:lnTo>
                  <a:pt x="1683544" y="211931"/>
                </a:lnTo>
                <a:lnTo>
                  <a:pt x="1859756" y="214312"/>
                </a:lnTo>
                <a:lnTo>
                  <a:pt x="1852613" y="0"/>
                </a:lnTo>
                <a:lnTo>
                  <a:pt x="1619250" y="21431"/>
                </a:lnTo>
                <a:lnTo>
                  <a:pt x="1333500" y="45244"/>
                </a:lnTo>
                <a:lnTo>
                  <a:pt x="990600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C34BC62-002D-4D2B-9C08-05D8143E1CF0}"/>
              </a:ext>
            </a:extLst>
          </p:cNvPr>
          <p:cNvSpPr/>
          <p:nvPr/>
        </p:nvSpPr>
        <p:spPr>
          <a:xfrm>
            <a:off x="3933825" y="5076825"/>
            <a:ext cx="1885950" cy="319088"/>
          </a:xfrm>
          <a:custGeom>
            <a:avLst/>
            <a:gdLst>
              <a:gd name="connsiteX0" fmla="*/ 1519238 w 1885950"/>
              <a:gd name="connsiteY0" fmla="*/ 26194 h 319088"/>
              <a:gd name="connsiteX1" fmla="*/ 1752600 w 1885950"/>
              <a:gd name="connsiteY1" fmla="*/ 9525 h 319088"/>
              <a:gd name="connsiteX2" fmla="*/ 1885950 w 1885950"/>
              <a:gd name="connsiteY2" fmla="*/ 0 h 319088"/>
              <a:gd name="connsiteX3" fmla="*/ 1881188 w 1885950"/>
              <a:gd name="connsiteY3" fmla="*/ 202406 h 319088"/>
              <a:gd name="connsiteX4" fmla="*/ 1664494 w 1885950"/>
              <a:gd name="connsiteY4" fmla="*/ 211931 h 319088"/>
              <a:gd name="connsiteX5" fmla="*/ 1469231 w 1885950"/>
              <a:gd name="connsiteY5" fmla="*/ 221456 h 319088"/>
              <a:gd name="connsiteX6" fmla="*/ 1238250 w 1885950"/>
              <a:gd name="connsiteY6" fmla="*/ 233363 h 319088"/>
              <a:gd name="connsiteX7" fmla="*/ 1040606 w 1885950"/>
              <a:gd name="connsiteY7" fmla="*/ 245269 h 319088"/>
              <a:gd name="connsiteX8" fmla="*/ 812006 w 1885950"/>
              <a:gd name="connsiteY8" fmla="*/ 259556 h 319088"/>
              <a:gd name="connsiteX9" fmla="*/ 569119 w 1885950"/>
              <a:gd name="connsiteY9" fmla="*/ 276225 h 319088"/>
              <a:gd name="connsiteX10" fmla="*/ 295275 w 1885950"/>
              <a:gd name="connsiteY10" fmla="*/ 297656 h 319088"/>
              <a:gd name="connsiteX11" fmla="*/ 88106 w 1885950"/>
              <a:gd name="connsiteY11" fmla="*/ 311944 h 319088"/>
              <a:gd name="connsiteX12" fmla="*/ 0 w 1885950"/>
              <a:gd name="connsiteY12" fmla="*/ 319088 h 319088"/>
              <a:gd name="connsiteX13" fmla="*/ 33338 w 1885950"/>
              <a:gd name="connsiteY13" fmla="*/ 114300 h 319088"/>
              <a:gd name="connsiteX14" fmla="*/ 319088 w 1885950"/>
              <a:gd name="connsiteY14" fmla="*/ 116681 h 319088"/>
              <a:gd name="connsiteX15" fmla="*/ 597694 w 1885950"/>
              <a:gd name="connsiteY15" fmla="*/ 95250 h 319088"/>
              <a:gd name="connsiteX16" fmla="*/ 959644 w 1885950"/>
              <a:gd name="connsiteY16" fmla="*/ 69056 h 319088"/>
              <a:gd name="connsiteX17" fmla="*/ 1519238 w 1885950"/>
              <a:gd name="connsiteY17" fmla="*/ 261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5950" h="319088">
                <a:moveTo>
                  <a:pt x="1519238" y="26194"/>
                </a:moveTo>
                <a:lnTo>
                  <a:pt x="1752600" y="9525"/>
                </a:lnTo>
                <a:lnTo>
                  <a:pt x="1885950" y="0"/>
                </a:lnTo>
                <a:lnTo>
                  <a:pt x="1881188" y="202406"/>
                </a:lnTo>
                <a:lnTo>
                  <a:pt x="1664494" y="211931"/>
                </a:lnTo>
                <a:lnTo>
                  <a:pt x="1469231" y="221456"/>
                </a:lnTo>
                <a:lnTo>
                  <a:pt x="1238250" y="233363"/>
                </a:lnTo>
                <a:lnTo>
                  <a:pt x="1040606" y="245269"/>
                </a:lnTo>
                <a:lnTo>
                  <a:pt x="812006" y="259556"/>
                </a:lnTo>
                <a:lnTo>
                  <a:pt x="569119" y="276225"/>
                </a:lnTo>
                <a:lnTo>
                  <a:pt x="295275" y="297656"/>
                </a:lnTo>
                <a:lnTo>
                  <a:pt x="88106" y="311944"/>
                </a:lnTo>
                <a:lnTo>
                  <a:pt x="0" y="319088"/>
                </a:lnTo>
                <a:lnTo>
                  <a:pt x="33338" y="114300"/>
                </a:lnTo>
                <a:lnTo>
                  <a:pt x="319088" y="116681"/>
                </a:lnTo>
                <a:lnTo>
                  <a:pt x="597694" y="95250"/>
                </a:lnTo>
                <a:lnTo>
                  <a:pt x="959644" y="69056"/>
                </a:lnTo>
                <a:lnTo>
                  <a:pt x="1519238" y="26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2EA706E-F289-4812-8929-D3755311BC49}"/>
              </a:ext>
            </a:extLst>
          </p:cNvPr>
          <p:cNvSpPr/>
          <p:nvPr/>
        </p:nvSpPr>
        <p:spPr>
          <a:xfrm>
            <a:off x="2914650" y="5305425"/>
            <a:ext cx="1544638" cy="714375"/>
          </a:xfrm>
          <a:custGeom>
            <a:avLst/>
            <a:gdLst>
              <a:gd name="connsiteX0" fmla="*/ 988219 w 1545431"/>
              <a:gd name="connsiteY0" fmla="*/ 271463 h 714375"/>
              <a:gd name="connsiteX1" fmla="*/ 1083469 w 1545431"/>
              <a:gd name="connsiteY1" fmla="*/ 211931 h 714375"/>
              <a:gd name="connsiteX2" fmla="*/ 1126331 w 1545431"/>
              <a:gd name="connsiteY2" fmla="*/ 185738 h 714375"/>
              <a:gd name="connsiteX3" fmla="*/ 1138238 w 1545431"/>
              <a:gd name="connsiteY3" fmla="*/ 173831 h 714375"/>
              <a:gd name="connsiteX4" fmla="*/ 1138238 w 1545431"/>
              <a:gd name="connsiteY4" fmla="*/ 164306 h 714375"/>
              <a:gd name="connsiteX5" fmla="*/ 1131094 w 1545431"/>
              <a:gd name="connsiteY5" fmla="*/ 133350 h 714375"/>
              <a:gd name="connsiteX6" fmla="*/ 1109663 w 1545431"/>
              <a:gd name="connsiteY6" fmla="*/ 38100 h 714375"/>
              <a:gd name="connsiteX7" fmla="*/ 1102519 w 1545431"/>
              <a:gd name="connsiteY7" fmla="*/ 9525 h 714375"/>
              <a:gd name="connsiteX8" fmla="*/ 1278731 w 1545431"/>
              <a:gd name="connsiteY8" fmla="*/ 0 h 714375"/>
              <a:gd name="connsiteX9" fmla="*/ 1395413 w 1545431"/>
              <a:gd name="connsiteY9" fmla="*/ 114300 h 714375"/>
              <a:gd name="connsiteX10" fmla="*/ 1490663 w 1545431"/>
              <a:gd name="connsiteY10" fmla="*/ 200025 h 714375"/>
              <a:gd name="connsiteX11" fmla="*/ 1535906 w 1545431"/>
              <a:gd name="connsiteY11" fmla="*/ 240506 h 714375"/>
              <a:gd name="connsiteX12" fmla="*/ 1540669 w 1545431"/>
              <a:gd name="connsiteY12" fmla="*/ 245269 h 714375"/>
              <a:gd name="connsiteX13" fmla="*/ 1545431 w 1545431"/>
              <a:gd name="connsiteY13" fmla="*/ 266700 h 714375"/>
              <a:gd name="connsiteX14" fmla="*/ 1545431 w 1545431"/>
              <a:gd name="connsiteY14" fmla="*/ 285750 h 714375"/>
              <a:gd name="connsiteX15" fmla="*/ 1543050 w 1545431"/>
              <a:gd name="connsiteY15" fmla="*/ 309563 h 714375"/>
              <a:gd name="connsiteX16" fmla="*/ 1531144 w 1545431"/>
              <a:gd name="connsiteY16" fmla="*/ 323850 h 714375"/>
              <a:gd name="connsiteX17" fmla="*/ 1512094 w 1545431"/>
              <a:gd name="connsiteY17" fmla="*/ 330994 h 714375"/>
              <a:gd name="connsiteX18" fmla="*/ 1478756 w 1545431"/>
              <a:gd name="connsiteY18" fmla="*/ 335756 h 714375"/>
              <a:gd name="connsiteX19" fmla="*/ 1440656 w 1545431"/>
              <a:gd name="connsiteY19" fmla="*/ 338138 h 714375"/>
              <a:gd name="connsiteX20" fmla="*/ 1393031 w 1545431"/>
              <a:gd name="connsiteY20" fmla="*/ 350044 h 714375"/>
              <a:gd name="connsiteX21" fmla="*/ 1319213 w 1545431"/>
              <a:gd name="connsiteY21" fmla="*/ 373856 h 714375"/>
              <a:gd name="connsiteX22" fmla="*/ 1254919 w 1545431"/>
              <a:gd name="connsiteY22" fmla="*/ 407194 h 714375"/>
              <a:gd name="connsiteX23" fmla="*/ 1193006 w 1545431"/>
              <a:gd name="connsiteY23" fmla="*/ 435769 h 714375"/>
              <a:gd name="connsiteX24" fmla="*/ 1104900 w 1545431"/>
              <a:gd name="connsiteY24" fmla="*/ 473869 h 714375"/>
              <a:gd name="connsiteX25" fmla="*/ 997744 w 1545431"/>
              <a:gd name="connsiteY25" fmla="*/ 514350 h 714375"/>
              <a:gd name="connsiteX26" fmla="*/ 857250 w 1545431"/>
              <a:gd name="connsiteY26" fmla="*/ 564356 h 714375"/>
              <a:gd name="connsiteX27" fmla="*/ 702469 w 1545431"/>
              <a:gd name="connsiteY27" fmla="*/ 614363 h 714375"/>
              <a:gd name="connsiteX28" fmla="*/ 583406 w 1545431"/>
              <a:gd name="connsiteY28" fmla="*/ 647700 h 714375"/>
              <a:gd name="connsiteX29" fmla="*/ 490538 w 1545431"/>
              <a:gd name="connsiteY29" fmla="*/ 669131 h 714375"/>
              <a:gd name="connsiteX30" fmla="*/ 385763 w 1545431"/>
              <a:gd name="connsiteY30" fmla="*/ 685800 h 714375"/>
              <a:gd name="connsiteX31" fmla="*/ 259556 w 1545431"/>
              <a:gd name="connsiteY31" fmla="*/ 702469 h 714375"/>
              <a:gd name="connsiteX32" fmla="*/ 159544 w 1545431"/>
              <a:gd name="connsiteY32" fmla="*/ 709613 h 714375"/>
              <a:gd name="connsiteX33" fmla="*/ 64294 w 1545431"/>
              <a:gd name="connsiteY33" fmla="*/ 714375 h 714375"/>
              <a:gd name="connsiteX34" fmla="*/ 47625 w 1545431"/>
              <a:gd name="connsiteY34" fmla="*/ 714375 h 714375"/>
              <a:gd name="connsiteX35" fmla="*/ 30956 w 1545431"/>
              <a:gd name="connsiteY35" fmla="*/ 707231 h 714375"/>
              <a:gd name="connsiteX36" fmla="*/ 9525 w 1545431"/>
              <a:gd name="connsiteY36" fmla="*/ 692944 h 714375"/>
              <a:gd name="connsiteX37" fmla="*/ 0 w 1545431"/>
              <a:gd name="connsiteY37" fmla="*/ 681038 h 714375"/>
              <a:gd name="connsiteX38" fmla="*/ 0 w 1545431"/>
              <a:gd name="connsiteY38" fmla="*/ 673894 h 714375"/>
              <a:gd name="connsiteX39" fmla="*/ 4763 w 1545431"/>
              <a:gd name="connsiteY39" fmla="*/ 661988 h 714375"/>
              <a:gd name="connsiteX40" fmla="*/ 26194 w 1545431"/>
              <a:gd name="connsiteY40" fmla="*/ 652463 h 714375"/>
              <a:gd name="connsiteX41" fmla="*/ 140494 w 1545431"/>
              <a:gd name="connsiteY41" fmla="*/ 623888 h 714375"/>
              <a:gd name="connsiteX42" fmla="*/ 247650 w 1545431"/>
              <a:gd name="connsiteY42" fmla="*/ 595313 h 714375"/>
              <a:gd name="connsiteX43" fmla="*/ 352425 w 1545431"/>
              <a:gd name="connsiteY43" fmla="*/ 559594 h 714375"/>
              <a:gd name="connsiteX44" fmla="*/ 461963 w 1545431"/>
              <a:gd name="connsiteY44" fmla="*/ 521494 h 714375"/>
              <a:gd name="connsiteX45" fmla="*/ 600075 w 1545431"/>
              <a:gd name="connsiteY45" fmla="*/ 464344 h 714375"/>
              <a:gd name="connsiteX46" fmla="*/ 733425 w 1545431"/>
              <a:gd name="connsiteY46" fmla="*/ 404813 h 714375"/>
              <a:gd name="connsiteX47" fmla="*/ 842963 w 1545431"/>
              <a:gd name="connsiteY47" fmla="*/ 350044 h 714375"/>
              <a:gd name="connsiteX48" fmla="*/ 988219 w 1545431"/>
              <a:gd name="connsiteY48" fmla="*/ 271463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45431" h="714375">
                <a:moveTo>
                  <a:pt x="988219" y="271463"/>
                </a:moveTo>
                <a:lnTo>
                  <a:pt x="1083469" y="211931"/>
                </a:lnTo>
                <a:lnTo>
                  <a:pt x="1126331" y="185738"/>
                </a:lnTo>
                <a:lnTo>
                  <a:pt x="1138238" y="173831"/>
                </a:lnTo>
                <a:lnTo>
                  <a:pt x="1138238" y="164306"/>
                </a:lnTo>
                <a:lnTo>
                  <a:pt x="1131094" y="133350"/>
                </a:lnTo>
                <a:lnTo>
                  <a:pt x="1109663" y="38100"/>
                </a:lnTo>
                <a:lnTo>
                  <a:pt x="1102519" y="9525"/>
                </a:lnTo>
                <a:lnTo>
                  <a:pt x="1278731" y="0"/>
                </a:lnTo>
                <a:lnTo>
                  <a:pt x="1395413" y="114300"/>
                </a:lnTo>
                <a:lnTo>
                  <a:pt x="1490663" y="200025"/>
                </a:lnTo>
                <a:lnTo>
                  <a:pt x="1535906" y="240506"/>
                </a:lnTo>
                <a:lnTo>
                  <a:pt x="1540669" y="245269"/>
                </a:lnTo>
                <a:lnTo>
                  <a:pt x="1545431" y="266700"/>
                </a:lnTo>
                <a:lnTo>
                  <a:pt x="1545431" y="285750"/>
                </a:lnTo>
                <a:lnTo>
                  <a:pt x="1543050" y="309563"/>
                </a:lnTo>
                <a:lnTo>
                  <a:pt x="1531144" y="323850"/>
                </a:lnTo>
                <a:lnTo>
                  <a:pt x="1512094" y="330994"/>
                </a:lnTo>
                <a:lnTo>
                  <a:pt x="1478756" y="335756"/>
                </a:lnTo>
                <a:lnTo>
                  <a:pt x="1440656" y="338138"/>
                </a:lnTo>
                <a:lnTo>
                  <a:pt x="1393031" y="350044"/>
                </a:lnTo>
                <a:lnTo>
                  <a:pt x="1319213" y="373856"/>
                </a:lnTo>
                <a:lnTo>
                  <a:pt x="1254919" y="407194"/>
                </a:lnTo>
                <a:lnTo>
                  <a:pt x="1193006" y="435769"/>
                </a:lnTo>
                <a:lnTo>
                  <a:pt x="1104900" y="473869"/>
                </a:lnTo>
                <a:lnTo>
                  <a:pt x="997744" y="514350"/>
                </a:lnTo>
                <a:lnTo>
                  <a:pt x="857250" y="564356"/>
                </a:lnTo>
                <a:lnTo>
                  <a:pt x="702469" y="614363"/>
                </a:lnTo>
                <a:lnTo>
                  <a:pt x="583406" y="647700"/>
                </a:lnTo>
                <a:lnTo>
                  <a:pt x="490538" y="669131"/>
                </a:lnTo>
                <a:lnTo>
                  <a:pt x="385763" y="685800"/>
                </a:lnTo>
                <a:lnTo>
                  <a:pt x="259556" y="702469"/>
                </a:lnTo>
                <a:lnTo>
                  <a:pt x="159544" y="709613"/>
                </a:lnTo>
                <a:lnTo>
                  <a:pt x="64294" y="714375"/>
                </a:lnTo>
                <a:lnTo>
                  <a:pt x="47625" y="714375"/>
                </a:lnTo>
                <a:lnTo>
                  <a:pt x="30956" y="707231"/>
                </a:lnTo>
                <a:lnTo>
                  <a:pt x="9525" y="692944"/>
                </a:lnTo>
                <a:lnTo>
                  <a:pt x="0" y="681038"/>
                </a:lnTo>
                <a:lnTo>
                  <a:pt x="0" y="673894"/>
                </a:lnTo>
                <a:lnTo>
                  <a:pt x="4763" y="661988"/>
                </a:lnTo>
                <a:lnTo>
                  <a:pt x="26194" y="652463"/>
                </a:lnTo>
                <a:lnTo>
                  <a:pt x="140494" y="623888"/>
                </a:lnTo>
                <a:lnTo>
                  <a:pt x="247650" y="595313"/>
                </a:lnTo>
                <a:lnTo>
                  <a:pt x="352425" y="559594"/>
                </a:lnTo>
                <a:lnTo>
                  <a:pt x="461963" y="521494"/>
                </a:lnTo>
                <a:lnTo>
                  <a:pt x="600075" y="464344"/>
                </a:lnTo>
                <a:lnTo>
                  <a:pt x="733425" y="404813"/>
                </a:lnTo>
                <a:lnTo>
                  <a:pt x="842963" y="350044"/>
                </a:lnTo>
                <a:lnTo>
                  <a:pt x="988219" y="2714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720507DE-837C-471F-BA35-D7FB29720364}"/>
              </a:ext>
            </a:extLst>
          </p:cNvPr>
          <p:cNvSpPr/>
          <p:nvPr/>
        </p:nvSpPr>
        <p:spPr>
          <a:xfrm>
            <a:off x="5310188" y="5354638"/>
            <a:ext cx="1090612" cy="844550"/>
          </a:xfrm>
          <a:custGeom>
            <a:avLst/>
            <a:gdLst>
              <a:gd name="connsiteX0" fmla="*/ 585787 w 1090612"/>
              <a:gd name="connsiteY0" fmla="*/ 500063 h 842963"/>
              <a:gd name="connsiteX1" fmla="*/ 521493 w 1090612"/>
              <a:gd name="connsiteY1" fmla="*/ 442913 h 842963"/>
              <a:gd name="connsiteX2" fmla="*/ 454818 w 1090612"/>
              <a:gd name="connsiteY2" fmla="*/ 385763 h 842963"/>
              <a:gd name="connsiteX3" fmla="*/ 366712 w 1090612"/>
              <a:gd name="connsiteY3" fmla="*/ 311944 h 842963"/>
              <a:gd name="connsiteX4" fmla="*/ 276225 w 1090612"/>
              <a:gd name="connsiteY4" fmla="*/ 242888 h 842963"/>
              <a:gd name="connsiteX5" fmla="*/ 233362 w 1090612"/>
              <a:gd name="connsiteY5" fmla="*/ 211932 h 842963"/>
              <a:gd name="connsiteX6" fmla="*/ 195262 w 1090612"/>
              <a:gd name="connsiteY6" fmla="*/ 183357 h 842963"/>
              <a:gd name="connsiteX7" fmla="*/ 154781 w 1090612"/>
              <a:gd name="connsiteY7" fmla="*/ 154782 h 842963"/>
              <a:gd name="connsiteX8" fmla="*/ 85725 w 1090612"/>
              <a:gd name="connsiteY8" fmla="*/ 107157 h 842963"/>
              <a:gd name="connsiteX9" fmla="*/ 45243 w 1090612"/>
              <a:gd name="connsiteY9" fmla="*/ 80963 h 842963"/>
              <a:gd name="connsiteX10" fmla="*/ 16668 w 1090612"/>
              <a:gd name="connsiteY10" fmla="*/ 64294 h 842963"/>
              <a:gd name="connsiteX11" fmla="*/ 9525 w 1090612"/>
              <a:gd name="connsiteY11" fmla="*/ 54769 h 842963"/>
              <a:gd name="connsiteX12" fmla="*/ 2381 w 1090612"/>
              <a:gd name="connsiteY12" fmla="*/ 38100 h 842963"/>
              <a:gd name="connsiteX13" fmla="*/ 0 w 1090612"/>
              <a:gd name="connsiteY13" fmla="*/ 21432 h 842963"/>
              <a:gd name="connsiteX14" fmla="*/ 0 w 1090612"/>
              <a:gd name="connsiteY14" fmla="*/ 11907 h 842963"/>
              <a:gd name="connsiteX15" fmla="*/ 2381 w 1090612"/>
              <a:gd name="connsiteY15" fmla="*/ 4763 h 842963"/>
              <a:gd name="connsiteX16" fmla="*/ 7143 w 1090612"/>
              <a:gd name="connsiteY16" fmla="*/ 0 h 842963"/>
              <a:gd name="connsiteX17" fmla="*/ 19050 w 1090612"/>
              <a:gd name="connsiteY17" fmla="*/ 0 h 842963"/>
              <a:gd name="connsiteX18" fmla="*/ 38100 w 1090612"/>
              <a:gd name="connsiteY18" fmla="*/ 4763 h 842963"/>
              <a:gd name="connsiteX19" fmla="*/ 73818 w 1090612"/>
              <a:gd name="connsiteY19" fmla="*/ 16669 h 842963"/>
              <a:gd name="connsiteX20" fmla="*/ 154781 w 1090612"/>
              <a:gd name="connsiteY20" fmla="*/ 38100 h 842963"/>
              <a:gd name="connsiteX21" fmla="*/ 285750 w 1090612"/>
              <a:gd name="connsiteY21" fmla="*/ 78582 h 842963"/>
              <a:gd name="connsiteX22" fmla="*/ 419100 w 1090612"/>
              <a:gd name="connsiteY22" fmla="*/ 126207 h 842963"/>
              <a:gd name="connsiteX23" fmla="*/ 552450 w 1090612"/>
              <a:gd name="connsiteY23" fmla="*/ 183357 h 842963"/>
              <a:gd name="connsiteX24" fmla="*/ 666750 w 1090612"/>
              <a:gd name="connsiteY24" fmla="*/ 238125 h 842963"/>
              <a:gd name="connsiteX25" fmla="*/ 735806 w 1090612"/>
              <a:gd name="connsiteY25" fmla="*/ 273844 h 842963"/>
              <a:gd name="connsiteX26" fmla="*/ 802481 w 1090612"/>
              <a:gd name="connsiteY26" fmla="*/ 314325 h 842963"/>
              <a:gd name="connsiteX27" fmla="*/ 871537 w 1090612"/>
              <a:gd name="connsiteY27" fmla="*/ 357188 h 842963"/>
              <a:gd name="connsiteX28" fmla="*/ 933450 w 1090612"/>
              <a:gd name="connsiteY28" fmla="*/ 397669 h 842963"/>
              <a:gd name="connsiteX29" fmla="*/ 985837 w 1090612"/>
              <a:gd name="connsiteY29" fmla="*/ 435769 h 842963"/>
              <a:gd name="connsiteX30" fmla="*/ 1023937 w 1090612"/>
              <a:gd name="connsiteY30" fmla="*/ 464344 h 842963"/>
              <a:gd name="connsiteX31" fmla="*/ 1045368 w 1090612"/>
              <a:gd name="connsiteY31" fmla="*/ 490538 h 842963"/>
              <a:gd name="connsiteX32" fmla="*/ 1062037 w 1090612"/>
              <a:gd name="connsiteY32" fmla="*/ 514350 h 842963"/>
              <a:gd name="connsiteX33" fmla="*/ 1073943 w 1090612"/>
              <a:gd name="connsiteY33" fmla="*/ 540544 h 842963"/>
              <a:gd name="connsiteX34" fmla="*/ 1083468 w 1090612"/>
              <a:gd name="connsiteY34" fmla="*/ 569119 h 842963"/>
              <a:gd name="connsiteX35" fmla="*/ 1090612 w 1090612"/>
              <a:gd name="connsiteY35" fmla="*/ 611982 h 842963"/>
              <a:gd name="connsiteX36" fmla="*/ 1090612 w 1090612"/>
              <a:gd name="connsiteY36" fmla="*/ 645319 h 842963"/>
              <a:gd name="connsiteX37" fmla="*/ 1090612 w 1090612"/>
              <a:gd name="connsiteY37" fmla="*/ 709613 h 842963"/>
              <a:gd name="connsiteX38" fmla="*/ 1088231 w 1090612"/>
              <a:gd name="connsiteY38" fmla="*/ 757238 h 842963"/>
              <a:gd name="connsiteX39" fmla="*/ 1081087 w 1090612"/>
              <a:gd name="connsiteY39" fmla="*/ 790575 h 842963"/>
              <a:gd name="connsiteX40" fmla="*/ 1062037 w 1090612"/>
              <a:gd name="connsiteY40" fmla="*/ 821532 h 842963"/>
              <a:gd name="connsiteX41" fmla="*/ 1050131 w 1090612"/>
              <a:gd name="connsiteY41" fmla="*/ 833438 h 842963"/>
              <a:gd name="connsiteX42" fmla="*/ 1035843 w 1090612"/>
              <a:gd name="connsiteY42" fmla="*/ 840582 h 842963"/>
              <a:gd name="connsiteX43" fmla="*/ 1014412 w 1090612"/>
              <a:gd name="connsiteY43" fmla="*/ 842963 h 842963"/>
              <a:gd name="connsiteX44" fmla="*/ 988218 w 1090612"/>
              <a:gd name="connsiteY44" fmla="*/ 842963 h 842963"/>
              <a:gd name="connsiteX45" fmla="*/ 947737 w 1090612"/>
              <a:gd name="connsiteY45" fmla="*/ 833438 h 842963"/>
              <a:gd name="connsiteX46" fmla="*/ 919162 w 1090612"/>
              <a:gd name="connsiteY46" fmla="*/ 821532 h 842963"/>
              <a:gd name="connsiteX47" fmla="*/ 888206 w 1090612"/>
              <a:gd name="connsiteY47" fmla="*/ 800100 h 842963"/>
              <a:gd name="connsiteX48" fmla="*/ 864393 w 1090612"/>
              <a:gd name="connsiteY48" fmla="*/ 776288 h 842963"/>
              <a:gd name="connsiteX49" fmla="*/ 819150 w 1090612"/>
              <a:gd name="connsiteY49" fmla="*/ 728663 h 842963"/>
              <a:gd name="connsiteX50" fmla="*/ 764381 w 1090612"/>
              <a:gd name="connsiteY50" fmla="*/ 673894 h 842963"/>
              <a:gd name="connsiteX51" fmla="*/ 700087 w 1090612"/>
              <a:gd name="connsiteY51" fmla="*/ 609600 h 842963"/>
              <a:gd name="connsiteX52" fmla="*/ 585787 w 1090612"/>
              <a:gd name="connsiteY52" fmla="*/ 500063 h 84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90612" h="842963">
                <a:moveTo>
                  <a:pt x="585787" y="500063"/>
                </a:moveTo>
                <a:lnTo>
                  <a:pt x="521493" y="442913"/>
                </a:lnTo>
                <a:lnTo>
                  <a:pt x="454818" y="385763"/>
                </a:lnTo>
                <a:lnTo>
                  <a:pt x="366712" y="311944"/>
                </a:lnTo>
                <a:lnTo>
                  <a:pt x="276225" y="242888"/>
                </a:lnTo>
                <a:lnTo>
                  <a:pt x="233362" y="211932"/>
                </a:lnTo>
                <a:lnTo>
                  <a:pt x="195262" y="183357"/>
                </a:lnTo>
                <a:lnTo>
                  <a:pt x="154781" y="154782"/>
                </a:lnTo>
                <a:lnTo>
                  <a:pt x="85725" y="107157"/>
                </a:lnTo>
                <a:lnTo>
                  <a:pt x="45243" y="80963"/>
                </a:lnTo>
                <a:lnTo>
                  <a:pt x="16668" y="64294"/>
                </a:lnTo>
                <a:lnTo>
                  <a:pt x="9525" y="54769"/>
                </a:lnTo>
                <a:lnTo>
                  <a:pt x="2381" y="38100"/>
                </a:lnTo>
                <a:lnTo>
                  <a:pt x="0" y="21432"/>
                </a:lnTo>
                <a:lnTo>
                  <a:pt x="0" y="11907"/>
                </a:lnTo>
                <a:lnTo>
                  <a:pt x="2381" y="4763"/>
                </a:lnTo>
                <a:lnTo>
                  <a:pt x="7143" y="0"/>
                </a:lnTo>
                <a:lnTo>
                  <a:pt x="19050" y="0"/>
                </a:lnTo>
                <a:lnTo>
                  <a:pt x="38100" y="4763"/>
                </a:lnTo>
                <a:lnTo>
                  <a:pt x="73818" y="16669"/>
                </a:lnTo>
                <a:lnTo>
                  <a:pt x="154781" y="38100"/>
                </a:lnTo>
                <a:lnTo>
                  <a:pt x="285750" y="78582"/>
                </a:lnTo>
                <a:lnTo>
                  <a:pt x="419100" y="126207"/>
                </a:lnTo>
                <a:lnTo>
                  <a:pt x="552450" y="183357"/>
                </a:lnTo>
                <a:lnTo>
                  <a:pt x="666750" y="238125"/>
                </a:lnTo>
                <a:lnTo>
                  <a:pt x="735806" y="273844"/>
                </a:lnTo>
                <a:lnTo>
                  <a:pt x="802481" y="314325"/>
                </a:lnTo>
                <a:lnTo>
                  <a:pt x="871537" y="357188"/>
                </a:lnTo>
                <a:lnTo>
                  <a:pt x="933450" y="397669"/>
                </a:lnTo>
                <a:lnTo>
                  <a:pt x="985837" y="435769"/>
                </a:lnTo>
                <a:lnTo>
                  <a:pt x="1023937" y="464344"/>
                </a:lnTo>
                <a:lnTo>
                  <a:pt x="1045368" y="490538"/>
                </a:lnTo>
                <a:lnTo>
                  <a:pt x="1062037" y="514350"/>
                </a:lnTo>
                <a:lnTo>
                  <a:pt x="1073943" y="540544"/>
                </a:lnTo>
                <a:lnTo>
                  <a:pt x="1083468" y="569119"/>
                </a:lnTo>
                <a:lnTo>
                  <a:pt x="1090612" y="611982"/>
                </a:lnTo>
                <a:lnTo>
                  <a:pt x="1090612" y="645319"/>
                </a:lnTo>
                <a:lnTo>
                  <a:pt x="1090612" y="709613"/>
                </a:lnTo>
                <a:lnTo>
                  <a:pt x="1088231" y="757238"/>
                </a:lnTo>
                <a:lnTo>
                  <a:pt x="1081087" y="790575"/>
                </a:lnTo>
                <a:lnTo>
                  <a:pt x="1062037" y="821532"/>
                </a:lnTo>
                <a:lnTo>
                  <a:pt x="1050131" y="833438"/>
                </a:lnTo>
                <a:lnTo>
                  <a:pt x="1035843" y="840582"/>
                </a:lnTo>
                <a:lnTo>
                  <a:pt x="1014412" y="842963"/>
                </a:lnTo>
                <a:lnTo>
                  <a:pt x="988218" y="842963"/>
                </a:lnTo>
                <a:lnTo>
                  <a:pt x="947737" y="833438"/>
                </a:lnTo>
                <a:lnTo>
                  <a:pt x="919162" y="821532"/>
                </a:lnTo>
                <a:lnTo>
                  <a:pt x="888206" y="800100"/>
                </a:lnTo>
                <a:lnTo>
                  <a:pt x="864393" y="776288"/>
                </a:lnTo>
                <a:lnTo>
                  <a:pt x="819150" y="728663"/>
                </a:lnTo>
                <a:lnTo>
                  <a:pt x="764381" y="673894"/>
                </a:lnTo>
                <a:lnTo>
                  <a:pt x="700087" y="609600"/>
                </a:lnTo>
                <a:lnTo>
                  <a:pt x="585787" y="5000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E6FA868-7008-425B-9BB2-B97BB343F4CE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271588"/>
            <a:ext cx="4489450" cy="4927600"/>
            <a:chOff x="2852738" y="1423988"/>
            <a:chExt cx="4489450" cy="4927600"/>
          </a:xfrm>
        </p:grpSpPr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95CB7EF0-A7A4-4CEE-A52E-0D66655D994D}"/>
                </a:ext>
              </a:extLst>
            </p:cNvPr>
            <p:cNvSpPr/>
            <p:nvPr/>
          </p:nvSpPr>
          <p:spPr>
            <a:xfrm>
              <a:off x="2852738" y="1582738"/>
              <a:ext cx="1289050" cy="1312862"/>
            </a:xfrm>
            <a:custGeom>
              <a:avLst/>
              <a:gdLst>
                <a:gd name="connsiteX0" fmla="*/ 878681 w 1288256"/>
                <a:gd name="connsiteY0" fmla="*/ 352425 h 1312069"/>
                <a:gd name="connsiteX1" fmla="*/ 778668 w 1288256"/>
                <a:gd name="connsiteY1" fmla="*/ 478632 h 1312069"/>
                <a:gd name="connsiteX2" fmla="*/ 695325 w 1288256"/>
                <a:gd name="connsiteY2" fmla="*/ 578644 h 1312069"/>
                <a:gd name="connsiteX3" fmla="*/ 647700 w 1288256"/>
                <a:gd name="connsiteY3" fmla="*/ 635794 h 1312069"/>
                <a:gd name="connsiteX4" fmla="*/ 585787 w 1288256"/>
                <a:gd name="connsiteY4" fmla="*/ 707232 h 1312069"/>
                <a:gd name="connsiteX5" fmla="*/ 514350 w 1288256"/>
                <a:gd name="connsiteY5" fmla="*/ 785813 h 1312069"/>
                <a:gd name="connsiteX6" fmla="*/ 445293 w 1288256"/>
                <a:gd name="connsiteY6" fmla="*/ 859632 h 1312069"/>
                <a:gd name="connsiteX7" fmla="*/ 364331 w 1288256"/>
                <a:gd name="connsiteY7" fmla="*/ 942975 h 1312069"/>
                <a:gd name="connsiteX8" fmla="*/ 278606 w 1288256"/>
                <a:gd name="connsiteY8" fmla="*/ 1028700 h 1312069"/>
                <a:gd name="connsiteX9" fmla="*/ 169068 w 1288256"/>
                <a:gd name="connsiteY9" fmla="*/ 1126332 h 1312069"/>
                <a:gd name="connsiteX10" fmla="*/ 95250 w 1288256"/>
                <a:gd name="connsiteY10" fmla="*/ 1193007 h 1312069"/>
                <a:gd name="connsiteX11" fmla="*/ 11906 w 1288256"/>
                <a:gd name="connsiteY11" fmla="*/ 1262063 h 1312069"/>
                <a:gd name="connsiteX12" fmla="*/ 0 w 1288256"/>
                <a:gd name="connsiteY12" fmla="*/ 1283494 h 1312069"/>
                <a:gd name="connsiteX13" fmla="*/ 0 w 1288256"/>
                <a:gd name="connsiteY13" fmla="*/ 1302544 h 1312069"/>
                <a:gd name="connsiteX14" fmla="*/ 2381 w 1288256"/>
                <a:gd name="connsiteY14" fmla="*/ 1307307 h 1312069"/>
                <a:gd name="connsiteX15" fmla="*/ 19050 w 1288256"/>
                <a:gd name="connsiteY15" fmla="*/ 1312069 h 1312069"/>
                <a:gd name="connsiteX16" fmla="*/ 42862 w 1288256"/>
                <a:gd name="connsiteY16" fmla="*/ 1309688 h 1312069"/>
                <a:gd name="connsiteX17" fmla="*/ 66675 w 1288256"/>
                <a:gd name="connsiteY17" fmla="*/ 1297782 h 1312069"/>
                <a:gd name="connsiteX18" fmla="*/ 161925 w 1288256"/>
                <a:gd name="connsiteY18" fmla="*/ 1231107 h 1312069"/>
                <a:gd name="connsiteX19" fmla="*/ 366712 w 1288256"/>
                <a:gd name="connsiteY19" fmla="*/ 1085850 h 1312069"/>
                <a:gd name="connsiteX20" fmla="*/ 604837 w 1288256"/>
                <a:gd name="connsiteY20" fmla="*/ 919163 h 1312069"/>
                <a:gd name="connsiteX21" fmla="*/ 783431 w 1288256"/>
                <a:gd name="connsiteY21" fmla="*/ 778669 h 1312069"/>
                <a:gd name="connsiteX22" fmla="*/ 904875 w 1288256"/>
                <a:gd name="connsiteY22" fmla="*/ 661988 h 1312069"/>
                <a:gd name="connsiteX23" fmla="*/ 997743 w 1288256"/>
                <a:gd name="connsiteY23" fmla="*/ 569119 h 1312069"/>
                <a:gd name="connsiteX24" fmla="*/ 1085850 w 1288256"/>
                <a:gd name="connsiteY24" fmla="*/ 478632 h 1312069"/>
                <a:gd name="connsiteX25" fmla="*/ 1152525 w 1288256"/>
                <a:gd name="connsiteY25" fmla="*/ 411957 h 1312069"/>
                <a:gd name="connsiteX26" fmla="*/ 1202531 w 1288256"/>
                <a:gd name="connsiteY26" fmla="*/ 381000 h 1312069"/>
                <a:gd name="connsiteX27" fmla="*/ 1257300 w 1288256"/>
                <a:gd name="connsiteY27" fmla="*/ 350044 h 1312069"/>
                <a:gd name="connsiteX28" fmla="*/ 1276350 w 1288256"/>
                <a:gd name="connsiteY28" fmla="*/ 335757 h 1312069"/>
                <a:gd name="connsiteX29" fmla="*/ 1283493 w 1288256"/>
                <a:gd name="connsiteY29" fmla="*/ 323850 h 1312069"/>
                <a:gd name="connsiteX30" fmla="*/ 1288256 w 1288256"/>
                <a:gd name="connsiteY30" fmla="*/ 314325 h 1312069"/>
                <a:gd name="connsiteX31" fmla="*/ 1288256 w 1288256"/>
                <a:gd name="connsiteY31" fmla="*/ 300038 h 1312069"/>
                <a:gd name="connsiteX32" fmla="*/ 1283493 w 1288256"/>
                <a:gd name="connsiteY32" fmla="*/ 283369 h 1312069"/>
                <a:gd name="connsiteX33" fmla="*/ 1259681 w 1288256"/>
                <a:gd name="connsiteY33" fmla="*/ 240507 h 1312069"/>
                <a:gd name="connsiteX34" fmla="*/ 1238250 w 1288256"/>
                <a:gd name="connsiteY34" fmla="*/ 211932 h 1312069"/>
                <a:gd name="connsiteX35" fmla="*/ 1207293 w 1288256"/>
                <a:gd name="connsiteY35" fmla="*/ 176213 h 1312069"/>
                <a:gd name="connsiteX36" fmla="*/ 1183481 w 1288256"/>
                <a:gd name="connsiteY36" fmla="*/ 157163 h 1312069"/>
                <a:gd name="connsiteX37" fmla="*/ 1131093 w 1288256"/>
                <a:gd name="connsiteY37" fmla="*/ 121444 h 1312069"/>
                <a:gd name="connsiteX38" fmla="*/ 1047750 w 1288256"/>
                <a:gd name="connsiteY38" fmla="*/ 69057 h 1312069"/>
                <a:gd name="connsiteX39" fmla="*/ 990600 w 1288256"/>
                <a:gd name="connsiteY39" fmla="*/ 38100 h 1312069"/>
                <a:gd name="connsiteX40" fmla="*/ 931068 w 1288256"/>
                <a:gd name="connsiteY40" fmla="*/ 11907 h 1312069"/>
                <a:gd name="connsiteX41" fmla="*/ 890587 w 1288256"/>
                <a:gd name="connsiteY41" fmla="*/ 0 h 1312069"/>
                <a:gd name="connsiteX42" fmla="*/ 869156 w 1288256"/>
                <a:gd name="connsiteY42" fmla="*/ 0 h 1312069"/>
                <a:gd name="connsiteX43" fmla="*/ 854868 w 1288256"/>
                <a:gd name="connsiteY43" fmla="*/ 4763 h 1312069"/>
                <a:gd name="connsiteX44" fmla="*/ 852487 w 1288256"/>
                <a:gd name="connsiteY44" fmla="*/ 11907 h 1312069"/>
                <a:gd name="connsiteX45" fmla="*/ 852487 w 1288256"/>
                <a:gd name="connsiteY45" fmla="*/ 26194 h 1312069"/>
                <a:gd name="connsiteX46" fmla="*/ 857250 w 1288256"/>
                <a:gd name="connsiteY46" fmla="*/ 45244 h 1312069"/>
                <a:gd name="connsiteX47" fmla="*/ 883443 w 1288256"/>
                <a:gd name="connsiteY47" fmla="*/ 83344 h 1312069"/>
                <a:gd name="connsiteX48" fmla="*/ 907256 w 1288256"/>
                <a:gd name="connsiteY48" fmla="*/ 121444 h 1312069"/>
                <a:gd name="connsiteX49" fmla="*/ 926306 w 1288256"/>
                <a:gd name="connsiteY49" fmla="*/ 157163 h 1312069"/>
                <a:gd name="connsiteX50" fmla="*/ 942975 w 1288256"/>
                <a:gd name="connsiteY50" fmla="*/ 200025 h 1312069"/>
                <a:gd name="connsiteX51" fmla="*/ 947737 w 1288256"/>
                <a:gd name="connsiteY51" fmla="*/ 233363 h 1312069"/>
                <a:gd name="connsiteX52" fmla="*/ 947737 w 1288256"/>
                <a:gd name="connsiteY52" fmla="*/ 259557 h 1312069"/>
                <a:gd name="connsiteX53" fmla="*/ 926306 w 1288256"/>
                <a:gd name="connsiteY53" fmla="*/ 290513 h 1312069"/>
                <a:gd name="connsiteX54" fmla="*/ 878681 w 1288256"/>
                <a:gd name="connsiteY54" fmla="*/ 3524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8256" h="1312069">
                  <a:moveTo>
                    <a:pt x="878681" y="352425"/>
                  </a:moveTo>
                  <a:lnTo>
                    <a:pt x="778668" y="478632"/>
                  </a:lnTo>
                  <a:lnTo>
                    <a:pt x="695325" y="578644"/>
                  </a:lnTo>
                  <a:lnTo>
                    <a:pt x="647700" y="635794"/>
                  </a:lnTo>
                  <a:lnTo>
                    <a:pt x="585787" y="707232"/>
                  </a:lnTo>
                  <a:lnTo>
                    <a:pt x="514350" y="785813"/>
                  </a:lnTo>
                  <a:lnTo>
                    <a:pt x="445293" y="859632"/>
                  </a:lnTo>
                  <a:lnTo>
                    <a:pt x="364331" y="942975"/>
                  </a:lnTo>
                  <a:lnTo>
                    <a:pt x="278606" y="1028700"/>
                  </a:lnTo>
                  <a:lnTo>
                    <a:pt x="169068" y="1126332"/>
                  </a:lnTo>
                  <a:lnTo>
                    <a:pt x="95250" y="1193007"/>
                  </a:lnTo>
                  <a:lnTo>
                    <a:pt x="11906" y="1262063"/>
                  </a:lnTo>
                  <a:lnTo>
                    <a:pt x="0" y="1283494"/>
                  </a:lnTo>
                  <a:lnTo>
                    <a:pt x="0" y="1302544"/>
                  </a:lnTo>
                  <a:lnTo>
                    <a:pt x="2381" y="1307307"/>
                  </a:lnTo>
                  <a:lnTo>
                    <a:pt x="19050" y="1312069"/>
                  </a:lnTo>
                  <a:lnTo>
                    <a:pt x="42862" y="1309688"/>
                  </a:lnTo>
                  <a:lnTo>
                    <a:pt x="66675" y="1297782"/>
                  </a:lnTo>
                  <a:lnTo>
                    <a:pt x="161925" y="1231107"/>
                  </a:lnTo>
                  <a:lnTo>
                    <a:pt x="366712" y="1085850"/>
                  </a:lnTo>
                  <a:lnTo>
                    <a:pt x="604837" y="919163"/>
                  </a:lnTo>
                  <a:lnTo>
                    <a:pt x="783431" y="778669"/>
                  </a:lnTo>
                  <a:lnTo>
                    <a:pt x="904875" y="661988"/>
                  </a:lnTo>
                  <a:lnTo>
                    <a:pt x="997743" y="569119"/>
                  </a:lnTo>
                  <a:lnTo>
                    <a:pt x="1085850" y="478632"/>
                  </a:lnTo>
                  <a:lnTo>
                    <a:pt x="1152525" y="411957"/>
                  </a:lnTo>
                  <a:lnTo>
                    <a:pt x="1202531" y="381000"/>
                  </a:lnTo>
                  <a:lnTo>
                    <a:pt x="1257300" y="350044"/>
                  </a:lnTo>
                  <a:lnTo>
                    <a:pt x="1276350" y="335757"/>
                  </a:lnTo>
                  <a:lnTo>
                    <a:pt x="1283493" y="323850"/>
                  </a:lnTo>
                  <a:lnTo>
                    <a:pt x="1288256" y="314325"/>
                  </a:lnTo>
                  <a:lnTo>
                    <a:pt x="1288256" y="300038"/>
                  </a:lnTo>
                  <a:lnTo>
                    <a:pt x="1283493" y="283369"/>
                  </a:lnTo>
                  <a:lnTo>
                    <a:pt x="1259681" y="240507"/>
                  </a:lnTo>
                  <a:lnTo>
                    <a:pt x="1238250" y="211932"/>
                  </a:lnTo>
                  <a:lnTo>
                    <a:pt x="1207293" y="176213"/>
                  </a:lnTo>
                  <a:lnTo>
                    <a:pt x="1183481" y="157163"/>
                  </a:lnTo>
                  <a:lnTo>
                    <a:pt x="1131093" y="121444"/>
                  </a:lnTo>
                  <a:lnTo>
                    <a:pt x="1047750" y="69057"/>
                  </a:lnTo>
                  <a:lnTo>
                    <a:pt x="990600" y="38100"/>
                  </a:lnTo>
                  <a:lnTo>
                    <a:pt x="931068" y="11907"/>
                  </a:lnTo>
                  <a:lnTo>
                    <a:pt x="890587" y="0"/>
                  </a:lnTo>
                  <a:lnTo>
                    <a:pt x="869156" y="0"/>
                  </a:lnTo>
                  <a:lnTo>
                    <a:pt x="854868" y="4763"/>
                  </a:lnTo>
                  <a:lnTo>
                    <a:pt x="852487" y="11907"/>
                  </a:lnTo>
                  <a:lnTo>
                    <a:pt x="852487" y="26194"/>
                  </a:lnTo>
                  <a:lnTo>
                    <a:pt x="857250" y="45244"/>
                  </a:lnTo>
                  <a:lnTo>
                    <a:pt x="883443" y="83344"/>
                  </a:lnTo>
                  <a:lnTo>
                    <a:pt x="907256" y="121444"/>
                  </a:lnTo>
                  <a:lnTo>
                    <a:pt x="926306" y="157163"/>
                  </a:lnTo>
                  <a:lnTo>
                    <a:pt x="942975" y="200025"/>
                  </a:lnTo>
                  <a:lnTo>
                    <a:pt x="947737" y="233363"/>
                  </a:lnTo>
                  <a:lnTo>
                    <a:pt x="947737" y="259557"/>
                  </a:lnTo>
                  <a:lnTo>
                    <a:pt x="926306" y="290513"/>
                  </a:lnTo>
                  <a:lnTo>
                    <a:pt x="878681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3B3606C3-4C5F-4C54-8D8D-2A0C91767495}"/>
                </a:ext>
              </a:extLst>
            </p:cNvPr>
            <p:cNvSpPr/>
            <p:nvPr/>
          </p:nvSpPr>
          <p:spPr>
            <a:xfrm>
              <a:off x="4722813" y="1423988"/>
              <a:ext cx="1828800" cy="728662"/>
            </a:xfrm>
            <a:custGeom>
              <a:avLst/>
              <a:gdLst>
                <a:gd name="connsiteX0" fmla="*/ 1285875 w 1828800"/>
                <a:gd name="connsiteY0" fmla="*/ 254793 h 728662"/>
                <a:gd name="connsiteX1" fmla="*/ 1195387 w 1828800"/>
                <a:gd name="connsiteY1" fmla="*/ 297656 h 728662"/>
                <a:gd name="connsiteX2" fmla="*/ 1102519 w 1828800"/>
                <a:gd name="connsiteY2" fmla="*/ 340518 h 728662"/>
                <a:gd name="connsiteX3" fmla="*/ 1035844 w 1828800"/>
                <a:gd name="connsiteY3" fmla="*/ 371475 h 728662"/>
                <a:gd name="connsiteX4" fmla="*/ 935831 w 1828800"/>
                <a:gd name="connsiteY4" fmla="*/ 411956 h 728662"/>
                <a:gd name="connsiteX5" fmla="*/ 854869 w 1828800"/>
                <a:gd name="connsiteY5" fmla="*/ 445293 h 728662"/>
                <a:gd name="connsiteX6" fmla="*/ 792956 w 1828800"/>
                <a:gd name="connsiteY6" fmla="*/ 471487 h 728662"/>
                <a:gd name="connsiteX7" fmla="*/ 754856 w 1828800"/>
                <a:gd name="connsiteY7" fmla="*/ 483393 h 728662"/>
                <a:gd name="connsiteX8" fmla="*/ 664369 w 1828800"/>
                <a:gd name="connsiteY8" fmla="*/ 509587 h 728662"/>
                <a:gd name="connsiteX9" fmla="*/ 526256 w 1828800"/>
                <a:gd name="connsiteY9" fmla="*/ 545306 h 728662"/>
                <a:gd name="connsiteX10" fmla="*/ 340519 w 1828800"/>
                <a:gd name="connsiteY10" fmla="*/ 590550 h 728662"/>
                <a:gd name="connsiteX11" fmla="*/ 195262 w 1828800"/>
                <a:gd name="connsiteY11" fmla="*/ 626268 h 728662"/>
                <a:gd name="connsiteX12" fmla="*/ 59531 w 1828800"/>
                <a:gd name="connsiteY12" fmla="*/ 657225 h 728662"/>
                <a:gd name="connsiteX13" fmla="*/ 14287 w 1828800"/>
                <a:gd name="connsiteY13" fmla="*/ 671512 h 728662"/>
                <a:gd name="connsiteX14" fmla="*/ 4762 w 1828800"/>
                <a:gd name="connsiteY14" fmla="*/ 678656 h 728662"/>
                <a:gd name="connsiteX15" fmla="*/ 0 w 1828800"/>
                <a:gd name="connsiteY15" fmla="*/ 685800 h 728662"/>
                <a:gd name="connsiteX16" fmla="*/ 0 w 1828800"/>
                <a:gd name="connsiteY16" fmla="*/ 692943 h 728662"/>
                <a:gd name="connsiteX17" fmla="*/ 4762 w 1828800"/>
                <a:gd name="connsiteY17" fmla="*/ 702468 h 728662"/>
                <a:gd name="connsiteX18" fmla="*/ 28575 w 1828800"/>
                <a:gd name="connsiteY18" fmla="*/ 721518 h 728662"/>
                <a:gd name="connsiteX19" fmla="*/ 50006 w 1828800"/>
                <a:gd name="connsiteY19" fmla="*/ 728662 h 728662"/>
                <a:gd name="connsiteX20" fmla="*/ 152400 w 1828800"/>
                <a:gd name="connsiteY20" fmla="*/ 714375 h 728662"/>
                <a:gd name="connsiteX21" fmla="*/ 361950 w 1828800"/>
                <a:gd name="connsiteY21" fmla="*/ 683418 h 728662"/>
                <a:gd name="connsiteX22" fmla="*/ 642937 w 1828800"/>
                <a:gd name="connsiteY22" fmla="*/ 633412 h 728662"/>
                <a:gd name="connsiteX23" fmla="*/ 778669 w 1828800"/>
                <a:gd name="connsiteY23" fmla="*/ 607218 h 728662"/>
                <a:gd name="connsiteX24" fmla="*/ 842962 w 1828800"/>
                <a:gd name="connsiteY24" fmla="*/ 595312 h 728662"/>
                <a:gd name="connsiteX25" fmla="*/ 883444 w 1828800"/>
                <a:gd name="connsiteY25" fmla="*/ 595312 h 728662"/>
                <a:gd name="connsiteX26" fmla="*/ 907256 w 1828800"/>
                <a:gd name="connsiteY26" fmla="*/ 595312 h 728662"/>
                <a:gd name="connsiteX27" fmla="*/ 1071562 w 1828800"/>
                <a:gd name="connsiteY27" fmla="*/ 559593 h 728662"/>
                <a:gd name="connsiteX28" fmla="*/ 1150144 w 1828800"/>
                <a:gd name="connsiteY28" fmla="*/ 523875 h 728662"/>
                <a:gd name="connsiteX29" fmla="*/ 1240631 w 1828800"/>
                <a:gd name="connsiteY29" fmla="*/ 490537 h 728662"/>
                <a:gd name="connsiteX30" fmla="*/ 1316831 w 1828800"/>
                <a:gd name="connsiteY30" fmla="*/ 464343 h 728662"/>
                <a:gd name="connsiteX31" fmla="*/ 1409700 w 1828800"/>
                <a:gd name="connsiteY31" fmla="*/ 442912 h 728662"/>
                <a:gd name="connsiteX32" fmla="*/ 1540669 w 1828800"/>
                <a:gd name="connsiteY32" fmla="*/ 411956 h 728662"/>
                <a:gd name="connsiteX33" fmla="*/ 1621631 w 1828800"/>
                <a:gd name="connsiteY33" fmla="*/ 395287 h 728662"/>
                <a:gd name="connsiteX34" fmla="*/ 1662112 w 1828800"/>
                <a:gd name="connsiteY34" fmla="*/ 392906 h 728662"/>
                <a:gd name="connsiteX35" fmla="*/ 1714500 w 1828800"/>
                <a:gd name="connsiteY35" fmla="*/ 390525 h 728662"/>
                <a:gd name="connsiteX36" fmla="*/ 1745456 w 1828800"/>
                <a:gd name="connsiteY36" fmla="*/ 383381 h 728662"/>
                <a:gd name="connsiteX37" fmla="*/ 1778794 w 1828800"/>
                <a:gd name="connsiteY37" fmla="*/ 371475 h 728662"/>
                <a:gd name="connsiteX38" fmla="*/ 1804987 w 1828800"/>
                <a:gd name="connsiteY38" fmla="*/ 357187 h 728662"/>
                <a:gd name="connsiteX39" fmla="*/ 1824037 w 1828800"/>
                <a:gd name="connsiteY39" fmla="*/ 340518 h 728662"/>
                <a:gd name="connsiteX40" fmla="*/ 1828800 w 1828800"/>
                <a:gd name="connsiteY40" fmla="*/ 328612 h 728662"/>
                <a:gd name="connsiteX41" fmla="*/ 1826419 w 1828800"/>
                <a:gd name="connsiteY41" fmla="*/ 311943 h 728662"/>
                <a:gd name="connsiteX42" fmla="*/ 1814512 w 1828800"/>
                <a:gd name="connsiteY42" fmla="*/ 283368 h 728662"/>
                <a:gd name="connsiteX43" fmla="*/ 1802606 w 1828800"/>
                <a:gd name="connsiteY43" fmla="*/ 266700 h 728662"/>
                <a:gd name="connsiteX44" fmla="*/ 1778794 w 1828800"/>
                <a:gd name="connsiteY44" fmla="*/ 242887 h 728662"/>
                <a:gd name="connsiteX45" fmla="*/ 1743075 w 1828800"/>
                <a:gd name="connsiteY45" fmla="*/ 219075 h 728662"/>
                <a:gd name="connsiteX46" fmla="*/ 1714500 w 1828800"/>
                <a:gd name="connsiteY46" fmla="*/ 204787 h 728662"/>
                <a:gd name="connsiteX47" fmla="*/ 1666875 w 1828800"/>
                <a:gd name="connsiteY47" fmla="*/ 185737 h 728662"/>
                <a:gd name="connsiteX48" fmla="*/ 1633537 w 1828800"/>
                <a:gd name="connsiteY48" fmla="*/ 173831 h 728662"/>
                <a:gd name="connsiteX49" fmla="*/ 1612106 w 1828800"/>
                <a:gd name="connsiteY49" fmla="*/ 154781 h 728662"/>
                <a:gd name="connsiteX50" fmla="*/ 1574006 w 1828800"/>
                <a:gd name="connsiteY50" fmla="*/ 119062 h 728662"/>
                <a:gd name="connsiteX51" fmla="*/ 1540669 w 1828800"/>
                <a:gd name="connsiteY51" fmla="*/ 90487 h 728662"/>
                <a:gd name="connsiteX52" fmla="*/ 1493044 w 1828800"/>
                <a:gd name="connsiteY52" fmla="*/ 54768 h 728662"/>
                <a:gd name="connsiteX53" fmla="*/ 1447800 w 1828800"/>
                <a:gd name="connsiteY53" fmla="*/ 26193 h 728662"/>
                <a:gd name="connsiteX54" fmla="*/ 1421606 w 1828800"/>
                <a:gd name="connsiteY54" fmla="*/ 11906 h 728662"/>
                <a:gd name="connsiteX55" fmla="*/ 1383506 w 1828800"/>
                <a:gd name="connsiteY55" fmla="*/ 0 h 728662"/>
                <a:gd name="connsiteX56" fmla="*/ 1366837 w 1828800"/>
                <a:gd name="connsiteY56" fmla="*/ 0 h 728662"/>
                <a:gd name="connsiteX57" fmla="*/ 1352550 w 1828800"/>
                <a:gd name="connsiteY57" fmla="*/ 0 h 728662"/>
                <a:gd name="connsiteX58" fmla="*/ 1347787 w 1828800"/>
                <a:gd name="connsiteY58" fmla="*/ 7143 h 728662"/>
                <a:gd name="connsiteX59" fmla="*/ 1345406 w 1828800"/>
                <a:gd name="connsiteY59" fmla="*/ 21431 h 728662"/>
                <a:gd name="connsiteX60" fmla="*/ 1350169 w 1828800"/>
                <a:gd name="connsiteY60" fmla="*/ 40481 h 728662"/>
                <a:gd name="connsiteX61" fmla="*/ 1364456 w 1828800"/>
                <a:gd name="connsiteY61" fmla="*/ 59531 h 728662"/>
                <a:gd name="connsiteX62" fmla="*/ 1378744 w 1828800"/>
                <a:gd name="connsiteY62" fmla="*/ 78581 h 728662"/>
                <a:gd name="connsiteX63" fmla="*/ 1397794 w 1828800"/>
                <a:gd name="connsiteY63" fmla="*/ 109537 h 728662"/>
                <a:gd name="connsiteX64" fmla="*/ 1404937 w 1828800"/>
                <a:gd name="connsiteY64" fmla="*/ 133350 h 728662"/>
                <a:gd name="connsiteX65" fmla="*/ 1407319 w 1828800"/>
                <a:gd name="connsiteY65" fmla="*/ 159543 h 728662"/>
                <a:gd name="connsiteX66" fmla="*/ 1404937 w 1828800"/>
                <a:gd name="connsiteY66" fmla="*/ 183356 h 728662"/>
                <a:gd name="connsiteX67" fmla="*/ 1400175 w 1828800"/>
                <a:gd name="connsiteY67" fmla="*/ 192881 h 728662"/>
                <a:gd name="connsiteX68" fmla="*/ 1385887 w 1828800"/>
                <a:gd name="connsiteY68" fmla="*/ 202406 h 728662"/>
                <a:gd name="connsiteX69" fmla="*/ 1285875 w 1828800"/>
                <a:gd name="connsiteY69" fmla="*/ 2547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28800" h="728662">
                  <a:moveTo>
                    <a:pt x="1285875" y="254793"/>
                  </a:moveTo>
                  <a:lnTo>
                    <a:pt x="1195387" y="297656"/>
                  </a:lnTo>
                  <a:lnTo>
                    <a:pt x="1102519" y="340518"/>
                  </a:lnTo>
                  <a:lnTo>
                    <a:pt x="1035844" y="371475"/>
                  </a:lnTo>
                  <a:lnTo>
                    <a:pt x="935831" y="411956"/>
                  </a:lnTo>
                  <a:lnTo>
                    <a:pt x="854869" y="445293"/>
                  </a:lnTo>
                  <a:lnTo>
                    <a:pt x="792956" y="471487"/>
                  </a:lnTo>
                  <a:lnTo>
                    <a:pt x="754856" y="483393"/>
                  </a:lnTo>
                  <a:lnTo>
                    <a:pt x="664369" y="509587"/>
                  </a:lnTo>
                  <a:lnTo>
                    <a:pt x="526256" y="545306"/>
                  </a:lnTo>
                  <a:lnTo>
                    <a:pt x="340519" y="590550"/>
                  </a:lnTo>
                  <a:lnTo>
                    <a:pt x="195262" y="626268"/>
                  </a:lnTo>
                  <a:lnTo>
                    <a:pt x="59531" y="657225"/>
                  </a:lnTo>
                  <a:lnTo>
                    <a:pt x="14287" y="671512"/>
                  </a:lnTo>
                  <a:lnTo>
                    <a:pt x="4762" y="678656"/>
                  </a:lnTo>
                  <a:lnTo>
                    <a:pt x="0" y="685800"/>
                  </a:lnTo>
                  <a:lnTo>
                    <a:pt x="0" y="692943"/>
                  </a:lnTo>
                  <a:lnTo>
                    <a:pt x="4762" y="702468"/>
                  </a:lnTo>
                  <a:lnTo>
                    <a:pt x="28575" y="721518"/>
                  </a:lnTo>
                  <a:lnTo>
                    <a:pt x="50006" y="728662"/>
                  </a:lnTo>
                  <a:lnTo>
                    <a:pt x="152400" y="714375"/>
                  </a:lnTo>
                  <a:lnTo>
                    <a:pt x="361950" y="683418"/>
                  </a:lnTo>
                  <a:lnTo>
                    <a:pt x="642937" y="633412"/>
                  </a:lnTo>
                  <a:lnTo>
                    <a:pt x="778669" y="607218"/>
                  </a:lnTo>
                  <a:lnTo>
                    <a:pt x="842962" y="595312"/>
                  </a:lnTo>
                  <a:lnTo>
                    <a:pt x="883444" y="595312"/>
                  </a:lnTo>
                  <a:lnTo>
                    <a:pt x="907256" y="595312"/>
                  </a:lnTo>
                  <a:lnTo>
                    <a:pt x="1071562" y="559593"/>
                  </a:lnTo>
                  <a:lnTo>
                    <a:pt x="1150144" y="523875"/>
                  </a:lnTo>
                  <a:lnTo>
                    <a:pt x="1240631" y="490537"/>
                  </a:lnTo>
                  <a:lnTo>
                    <a:pt x="1316831" y="464343"/>
                  </a:lnTo>
                  <a:lnTo>
                    <a:pt x="1409700" y="442912"/>
                  </a:lnTo>
                  <a:lnTo>
                    <a:pt x="1540669" y="411956"/>
                  </a:lnTo>
                  <a:lnTo>
                    <a:pt x="1621631" y="395287"/>
                  </a:lnTo>
                  <a:lnTo>
                    <a:pt x="1662112" y="392906"/>
                  </a:lnTo>
                  <a:lnTo>
                    <a:pt x="1714500" y="390525"/>
                  </a:lnTo>
                  <a:lnTo>
                    <a:pt x="1745456" y="383381"/>
                  </a:lnTo>
                  <a:lnTo>
                    <a:pt x="1778794" y="371475"/>
                  </a:lnTo>
                  <a:lnTo>
                    <a:pt x="1804987" y="357187"/>
                  </a:lnTo>
                  <a:lnTo>
                    <a:pt x="1824037" y="340518"/>
                  </a:lnTo>
                  <a:lnTo>
                    <a:pt x="1828800" y="328612"/>
                  </a:lnTo>
                  <a:lnTo>
                    <a:pt x="1826419" y="311943"/>
                  </a:lnTo>
                  <a:lnTo>
                    <a:pt x="1814512" y="283368"/>
                  </a:lnTo>
                  <a:lnTo>
                    <a:pt x="1802606" y="266700"/>
                  </a:lnTo>
                  <a:lnTo>
                    <a:pt x="1778794" y="242887"/>
                  </a:lnTo>
                  <a:lnTo>
                    <a:pt x="1743075" y="219075"/>
                  </a:lnTo>
                  <a:lnTo>
                    <a:pt x="1714500" y="204787"/>
                  </a:lnTo>
                  <a:lnTo>
                    <a:pt x="1666875" y="185737"/>
                  </a:lnTo>
                  <a:lnTo>
                    <a:pt x="1633537" y="173831"/>
                  </a:lnTo>
                  <a:lnTo>
                    <a:pt x="1612106" y="154781"/>
                  </a:lnTo>
                  <a:lnTo>
                    <a:pt x="1574006" y="119062"/>
                  </a:lnTo>
                  <a:lnTo>
                    <a:pt x="1540669" y="90487"/>
                  </a:lnTo>
                  <a:lnTo>
                    <a:pt x="1493044" y="54768"/>
                  </a:lnTo>
                  <a:lnTo>
                    <a:pt x="1447800" y="26193"/>
                  </a:lnTo>
                  <a:lnTo>
                    <a:pt x="1421606" y="11906"/>
                  </a:lnTo>
                  <a:lnTo>
                    <a:pt x="1383506" y="0"/>
                  </a:lnTo>
                  <a:lnTo>
                    <a:pt x="1366837" y="0"/>
                  </a:lnTo>
                  <a:lnTo>
                    <a:pt x="1352550" y="0"/>
                  </a:lnTo>
                  <a:lnTo>
                    <a:pt x="1347787" y="7143"/>
                  </a:lnTo>
                  <a:lnTo>
                    <a:pt x="1345406" y="21431"/>
                  </a:lnTo>
                  <a:lnTo>
                    <a:pt x="1350169" y="40481"/>
                  </a:lnTo>
                  <a:lnTo>
                    <a:pt x="1364456" y="59531"/>
                  </a:lnTo>
                  <a:lnTo>
                    <a:pt x="1378744" y="78581"/>
                  </a:lnTo>
                  <a:lnTo>
                    <a:pt x="1397794" y="109537"/>
                  </a:lnTo>
                  <a:lnTo>
                    <a:pt x="1404937" y="133350"/>
                  </a:lnTo>
                  <a:lnTo>
                    <a:pt x="1407319" y="159543"/>
                  </a:lnTo>
                  <a:lnTo>
                    <a:pt x="1404937" y="183356"/>
                  </a:lnTo>
                  <a:lnTo>
                    <a:pt x="1400175" y="192881"/>
                  </a:lnTo>
                  <a:lnTo>
                    <a:pt x="1385887" y="202406"/>
                  </a:lnTo>
                  <a:lnTo>
                    <a:pt x="1285875" y="254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64E0CCE0-D7F5-4329-ABE6-17E77805DC5B}"/>
                </a:ext>
              </a:extLst>
            </p:cNvPr>
            <p:cNvSpPr/>
            <p:nvPr/>
          </p:nvSpPr>
          <p:spPr>
            <a:xfrm>
              <a:off x="3448051" y="2322513"/>
              <a:ext cx="357187" cy="1506537"/>
            </a:xfrm>
            <a:custGeom>
              <a:avLst/>
              <a:gdLst>
                <a:gd name="connsiteX0" fmla="*/ 130969 w 357188"/>
                <a:gd name="connsiteY0" fmla="*/ 347662 h 1507331"/>
                <a:gd name="connsiteX1" fmla="*/ 130969 w 357188"/>
                <a:gd name="connsiteY1" fmla="*/ 180975 h 1507331"/>
                <a:gd name="connsiteX2" fmla="*/ 130969 w 357188"/>
                <a:gd name="connsiteY2" fmla="*/ 164306 h 1507331"/>
                <a:gd name="connsiteX3" fmla="*/ 130969 w 357188"/>
                <a:gd name="connsiteY3" fmla="*/ 154781 h 1507331"/>
                <a:gd name="connsiteX4" fmla="*/ 128588 w 357188"/>
                <a:gd name="connsiteY4" fmla="*/ 150019 h 1507331"/>
                <a:gd name="connsiteX5" fmla="*/ 119063 w 357188"/>
                <a:gd name="connsiteY5" fmla="*/ 145256 h 1507331"/>
                <a:gd name="connsiteX6" fmla="*/ 0 w 357188"/>
                <a:gd name="connsiteY6" fmla="*/ 142875 h 1507331"/>
                <a:gd name="connsiteX7" fmla="*/ 173831 w 357188"/>
                <a:gd name="connsiteY7" fmla="*/ 0 h 1507331"/>
                <a:gd name="connsiteX8" fmla="*/ 233363 w 357188"/>
                <a:gd name="connsiteY8" fmla="*/ 61912 h 1507331"/>
                <a:gd name="connsiteX9" fmla="*/ 259556 w 357188"/>
                <a:gd name="connsiteY9" fmla="*/ 88106 h 1507331"/>
                <a:gd name="connsiteX10" fmla="*/ 283369 w 357188"/>
                <a:gd name="connsiteY10" fmla="*/ 111919 h 1507331"/>
                <a:gd name="connsiteX11" fmla="*/ 302419 w 357188"/>
                <a:gd name="connsiteY11" fmla="*/ 133350 h 1507331"/>
                <a:gd name="connsiteX12" fmla="*/ 319088 w 357188"/>
                <a:gd name="connsiteY12" fmla="*/ 152400 h 1507331"/>
                <a:gd name="connsiteX13" fmla="*/ 333375 w 357188"/>
                <a:gd name="connsiteY13" fmla="*/ 176212 h 1507331"/>
                <a:gd name="connsiteX14" fmla="*/ 345281 w 357188"/>
                <a:gd name="connsiteY14" fmla="*/ 200025 h 1507331"/>
                <a:gd name="connsiteX15" fmla="*/ 354806 w 357188"/>
                <a:gd name="connsiteY15" fmla="*/ 226219 h 1507331"/>
                <a:gd name="connsiteX16" fmla="*/ 357188 w 357188"/>
                <a:gd name="connsiteY16" fmla="*/ 247650 h 1507331"/>
                <a:gd name="connsiteX17" fmla="*/ 352425 w 357188"/>
                <a:gd name="connsiteY17" fmla="*/ 273844 h 1507331"/>
                <a:gd name="connsiteX18" fmla="*/ 340519 w 357188"/>
                <a:gd name="connsiteY18" fmla="*/ 345281 h 1507331"/>
                <a:gd name="connsiteX19" fmla="*/ 326231 w 357188"/>
                <a:gd name="connsiteY19" fmla="*/ 454819 h 1507331"/>
                <a:gd name="connsiteX20" fmla="*/ 319088 w 357188"/>
                <a:gd name="connsiteY20" fmla="*/ 561975 h 1507331"/>
                <a:gd name="connsiteX21" fmla="*/ 311944 w 357188"/>
                <a:gd name="connsiteY21" fmla="*/ 704850 h 1507331"/>
                <a:gd name="connsiteX22" fmla="*/ 309563 w 357188"/>
                <a:gd name="connsiteY22" fmla="*/ 912019 h 1507331"/>
                <a:gd name="connsiteX23" fmla="*/ 309563 w 357188"/>
                <a:gd name="connsiteY23" fmla="*/ 1147762 h 1507331"/>
                <a:gd name="connsiteX24" fmla="*/ 309563 w 357188"/>
                <a:gd name="connsiteY24" fmla="*/ 1271587 h 1507331"/>
                <a:gd name="connsiteX25" fmla="*/ 309563 w 357188"/>
                <a:gd name="connsiteY25" fmla="*/ 1328737 h 1507331"/>
                <a:gd name="connsiteX26" fmla="*/ 300038 w 357188"/>
                <a:gd name="connsiteY26" fmla="*/ 1385887 h 1507331"/>
                <a:gd name="connsiteX27" fmla="*/ 285750 w 357188"/>
                <a:gd name="connsiteY27" fmla="*/ 1440656 h 1507331"/>
                <a:gd name="connsiteX28" fmla="*/ 271463 w 357188"/>
                <a:gd name="connsiteY28" fmla="*/ 1471612 h 1507331"/>
                <a:gd name="connsiteX29" fmla="*/ 254794 w 357188"/>
                <a:gd name="connsiteY29" fmla="*/ 1493044 h 1507331"/>
                <a:gd name="connsiteX30" fmla="*/ 242888 w 357188"/>
                <a:gd name="connsiteY30" fmla="*/ 1502569 h 1507331"/>
                <a:gd name="connsiteX31" fmla="*/ 228600 w 357188"/>
                <a:gd name="connsiteY31" fmla="*/ 1507331 h 1507331"/>
                <a:gd name="connsiteX32" fmla="*/ 214313 w 357188"/>
                <a:gd name="connsiteY32" fmla="*/ 1507331 h 1507331"/>
                <a:gd name="connsiteX33" fmla="*/ 202406 w 357188"/>
                <a:gd name="connsiteY33" fmla="*/ 1504950 h 1507331"/>
                <a:gd name="connsiteX34" fmla="*/ 183356 w 357188"/>
                <a:gd name="connsiteY34" fmla="*/ 1493044 h 1507331"/>
                <a:gd name="connsiteX35" fmla="*/ 157163 w 357188"/>
                <a:gd name="connsiteY35" fmla="*/ 1469231 h 1507331"/>
                <a:gd name="connsiteX36" fmla="*/ 126206 w 357188"/>
                <a:gd name="connsiteY36" fmla="*/ 1431131 h 1507331"/>
                <a:gd name="connsiteX37" fmla="*/ 107156 w 357188"/>
                <a:gd name="connsiteY37" fmla="*/ 1402556 h 1507331"/>
                <a:gd name="connsiteX38" fmla="*/ 83344 w 357188"/>
                <a:gd name="connsiteY38" fmla="*/ 1357312 h 1507331"/>
                <a:gd name="connsiteX39" fmla="*/ 64294 w 357188"/>
                <a:gd name="connsiteY39" fmla="*/ 1309687 h 1507331"/>
                <a:gd name="connsiteX40" fmla="*/ 47625 w 357188"/>
                <a:gd name="connsiteY40" fmla="*/ 1252537 h 1507331"/>
                <a:gd name="connsiteX41" fmla="*/ 45244 w 357188"/>
                <a:gd name="connsiteY41" fmla="*/ 1219200 h 1507331"/>
                <a:gd name="connsiteX42" fmla="*/ 45244 w 357188"/>
                <a:gd name="connsiteY42" fmla="*/ 1209675 h 1507331"/>
                <a:gd name="connsiteX43" fmla="*/ 57150 w 357188"/>
                <a:gd name="connsiteY43" fmla="*/ 1169194 h 1507331"/>
                <a:gd name="connsiteX44" fmla="*/ 80963 w 357188"/>
                <a:gd name="connsiteY44" fmla="*/ 1083469 h 1507331"/>
                <a:gd name="connsiteX45" fmla="*/ 92869 w 357188"/>
                <a:gd name="connsiteY45" fmla="*/ 1014412 h 1507331"/>
                <a:gd name="connsiteX46" fmla="*/ 104775 w 357188"/>
                <a:gd name="connsiteY46" fmla="*/ 942975 h 1507331"/>
                <a:gd name="connsiteX47" fmla="*/ 114300 w 357188"/>
                <a:gd name="connsiteY47" fmla="*/ 859631 h 1507331"/>
                <a:gd name="connsiteX48" fmla="*/ 121444 w 357188"/>
                <a:gd name="connsiteY48" fmla="*/ 781050 h 1507331"/>
                <a:gd name="connsiteX49" fmla="*/ 126206 w 357188"/>
                <a:gd name="connsiteY49" fmla="*/ 709612 h 1507331"/>
                <a:gd name="connsiteX50" fmla="*/ 128588 w 357188"/>
                <a:gd name="connsiteY50" fmla="*/ 621506 h 1507331"/>
                <a:gd name="connsiteX51" fmla="*/ 130969 w 357188"/>
                <a:gd name="connsiteY51" fmla="*/ 34766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7188" h="1507331">
                  <a:moveTo>
                    <a:pt x="130969" y="347662"/>
                  </a:moveTo>
                  <a:lnTo>
                    <a:pt x="130969" y="180975"/>
                  </a:lnTo>
                  <a:lnTo>
                    <a:pt x="130969" y="164306"/>
                  </a:lnTo>
                  <a:lnTo>
                    <a:pt x="130969" y="154781"/>
                  </a:lnTo>
                  <a:lnTo>
                    <a:pt x="128588" y="150019"/>
                  </a:lnTo>
                  <a:lnTo>
                    <a:pt x="119063" y="145256"/>
                  </a:lnTo>
                  <a:lnTo>
                    <a:pt x="0" y="142875"/>
                  </a:lnTo>
                  <a:lnTo>
                    <a:pt x="173831" y="0"/>
                  </a:lnTo>
                  <a:lnTo>
                    <a:pt x="233363" y="61912"/>
                  </a:lnTo>
                  <a:lnTo>
                    <a:pt x="259556" y="88106"/>
                  </a:lnTo>
                  <a:lnTo>
                    <a:pt x="283369" y="111919"/>
                  </a:lnTo>
                  <a:lnTo>
                    <a:pt x="302419" y="133350"/>
                  </a:lnTo>
                  <a:lnTo>
                    <a:pt x="319088" y="152400"/>
                  </a:lnTo>
                  <a:lnTo>
                    <a:pt x="333375" y="176212"/>
                  </a:lnTo>
                  <a:lnTo>
                    <a:pt x="345281" y="200025"/>
                  </a:lnTo>
                  <a:lnTo>
                    <a:pt x="354806" y="226219"/>
                  </a:lnTo>
                  <a:lnTo>
                    <a:pt x="357188" y="247650"/>
                  </a:lnTo>
                  <a:lnTo>
                    <a:pt x="352425" y="273844"/>
                  </a:lnTo>
                  <a:lnTo>
                    <a:pt x="340519" y="345281"/>
                  </a:lnTo>
                  <a:lnTo>
                    <a:pt x="326231" y="454819"/>
                  </a:lnTo>
                  <a:lnTo>
                    <a:pt x="319088" y="561975"/>
                  </a:lnTo>
                  <a:lnTo>
                    <a:pt x="311944" y="704850"/>
                  </a:lnTo>
                  <a:cubicBezTo>
                    <a:pt x="311150" y="773906"/>
                    <a:pt x="310357" y="842963"/>
                    <a:pt x="309563" y="912019"/>
                  </a:cubicBezTo>
                  <a:lnTo>
                    <a:pt x="309563" y="1147762"/>
                  </a:lnTo>
                  <a:lnTo>
                    <a:pt x="309563" y="1271587"/>
                  </a:lnTo>
                  <a:lnTo>
                    <a:pt x="309563" y="1328737"/>
                  </a:lnTo>
                  <a:lnTo>
                    <a:pt x="300038" y="1385887"/>
                  </a:lnTo>
                  <a:lnTo>
                    <a:pt x="285750" y="1440656"/>
                  </a:lnTo>
                  <a:lnTo>
                    <a:pt x="271463" y="1471612"/>
                  </a:lnTo>
                  <a:lnTo>
                    <a:pt x="254794" y="1493044"/>
                  </a:lnTo>
                  <a:lnTo>
                    <a:pt x="242888" y="1502569"/>
                  </a:lnTo>
                  <a:lnTo>
                    <a:pt x="228600" y="1507331"/>
                  </a:lnTo>
                  <a:lnTo>
                    <a:pt x="214313" y="1507331"/>
                  </a:lnTo>
                  <a:lnTo>
                    <a:pt x="202406" y="1504950"/>
                  </a:lnTo>
                  <a:lnTo>
                    <a:pt x="183356" y="1493044"/>
                  </a:lnTo>
                  <a:lnTo>
                    <a:pt x="157163" y="1469231"/>
                  </a:lnTo>
                  <a:lnTo>
                    <a:pt x="126206" y="1431131"/>
                  </a:lnTo>
                  <a:lnTo>
                    <a:pt x="107156" y="1402556"/>
                  </a:lnTo>
                  <a:lnTo>
                    <a:pt x="83344" y="1357312"/>
                  </a:lnTo>
                  <a:lnTo>
                    <a:pt x="64294" y="1309687"/>
                  </a:lnTo>
                  <a:lnTo>
                    <a:pt x="47625" y="1252537"/>
                  </a:lnTo>
                  <a:lnTo>
                    <a:pt x="45244" y="1219200"/>
                  </a:lnTo>
                  <a:lnTo>
                    <a:pt x="45244" y="1209675"/>
                  </a:lnTo>
                  <a:lnTo>
                    <a:pt x="57150" y="1169194"/>
                  </a:lnTo>
                  <a:lnTo>
                    <a:pt x="80963" y="1083469"/>
                  </a:lnTo>
                  <a:lnTo>
                    <a:pt x="92869" y="1014412"/>
                  </a:lnTo>
                  <a:lnTo>
                    <a:pt x="104775" y="942975"/>
                  </a:lnTo>
                  <a:lnTo>
                    <a:pt x="114300" y="859631"/>
                  </a:lnTo>
                  <a:lnTo>
                    <a:pt x="121444" y="781050"/>
                  </a:lnTo>
                  <a:lnTo>
                    <a:pt x="126206" y="709612"/>
                  </a:lnTo>
                  <a:lnTo>
                    <a:pt x="128588" y="621506"/>
                  </a:lnTo>
                  <a:cubicBezTo>
                    <a:pt x="129382" y="536575"/>
                    <a:pt x="130175" y="451643"/>
                    <a:pt x="130969" y="34766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942BE0C4-9035-4F52-8AD1-3EF655609C1A}"/>
                </a:ext>
              </a:extLst>
            </p:cNvPr>
            <p:cNvSpPr/>
            <p:nvPr/>
          </p:nvSpPr>
          <p:spPr>
            <a:xfrm>
              <a:off x="4365626" y="2355850"/>
              <a:ext cx="2976562" cy="473075"/>
            </a:xfrm>
            <a:custGeom>
              <a:avLst/>
              <a:gdLst>
                <a:gd name="connsiteX0" fmla="*/ 1352040 w 2977912"/>
                <a:gd name="connsiteY0" fmla="*/ 146695 h 474314"/>
                <a:gd name="connsiteX1" fmla="*/ 1188231 w 2977912"/>
                <a:gd name="connsiteY1" fmla="*/ 168699 h 474314"/>
                <a:gd name="connsiteX2" fmla="*/ 1009752 w 2977912"/>
                <a:gd name="connsiteY2" fmla="*/ 193148 h 474314"/>
                <a:gd name="connsiteX3" fmla="*/ 811713 w 2977912"/>
                <a:gd name="connsiteY3" fmla="*/ 220043 h 474314"/>
                <a:gd name="connsiteX4" fmla="*/ 684577 w 2977912"/>
                <a:gd name="connsiteY4" fmla="*/ 239602 h 474314"/>
                <a:gd name="connsiteX5" fmla="*/ 559886 w 2977912"/>
                <a:gd name="connsiteY5" fmla="*/ 256716 h 474314"/>
                <a:gd name="connsiteX6" fmla="*/ 486539 w 2977912"/>
                <a:gd name="connsiteY6" fmla="*/ 266496 h 474314"/>
                <a:gd name="connsiteX7" fmla="*/ 454755 w 2977912"/>
                <a:gd name="connsiteY7" fmla="*/ 268941 h 474314"/>
                <a:gd name="connsiteX8" fmla="*/ 435196 w 2977912"/>
                <a:gd name="connsiteY8" fmla="*/ 268941 h 474314"/>
                <a:gd name="connsiteX9" fmla="*/ 396077 w 2977912"/>
                <a:gd name="connsiteY9" fmla="*/ 268941 h 474314"/>
                <a:gd name="connsiteX10" fmla="*/ 369183 w 2977912"/>
                <a:gd name="connsiteY10" fmla="*/ 266496 h 474314"/>
                <a:gd name="connsiteX11" fmla="*/ 339844 w 2977912"/>
                <a:gd name="connsiteY11" fmla="*/ 264051 h 474314"/>
                <a:gd name="connsiteX12" fmla="*/ 288500 w 2977912"/>
                <a:gd name="connsiteY12" fmla="*/ 254271 h 474314"/>
                <a:gd name="connsiteX13" fmla="*/ 224932 w 2977912"/>
                <a:gd name="connsiteY13" fmla="*/ 237157 h 474314"/>
                <a:gd name="connsiteX14" fmla="*/ 171144 w 2977912"/>
                <a:gd name="connsiteY14" fmla="*/ 215153 h 474314"/>
                <a:gd name="connsiteX15" fmla="*/ 129581 w 2977912"/>
                <a:gd name="connsiteY15" fmla="*/ 193148 h 474314"/>
                <a:gd name="connsiteX16" fmla="*/ 80682 w 2977912"/>
                <a:gd name="connsiteY16" fmla="*/ 166254 h 474314"/>
                <a:gd name="connsiteX17" fmla="*/ 53788 w 2977912"/>
                <a:gd name="connsiteY17" fmla="*/ 151585 h 474314"/>
                <a:gd name="connsiteX18" fmla="*/ 19559 w 2977912"/>
                <a:gd name="connsiteY18" fmla="*/ 141805 h 474314"/>
                <a:gd name="connsiteX19" fmla="*/ 4890 w 2977912"/>
                <a:gd name="connsiteY19" fmla="*/ 144250 h 474314"/>
                <a:gd name="connsiteX20" fmla="*/ 0 w 2977912"/>
                <a:gd name="connsiteY20" fmla="*/ 149140 h 474314"/>
                <a:gd name="connsiteX21" fmla="*/ 4890 w 2977912"/>
                <a:gd name="connsiteY21" fmla="*/ 168699 h 474314"/>
                <a:gd name="connsiteX22" fmla="*/ 22004 w 2977912"/>
                <a:gd name="connsiteY22" fmla="*/ 205373 h 474314"/>
                <a:gd name="connsiteX23" fmla="*/ 39119 w 2977912"/>
                <a:gd name="connsiteY23" fmla="*/ 234712 h 474314"/>
                <a:gd name="connsiteX24" fmla="*/ 75792 w 2977912"/>
                <a:gd name="connsiteY24" fmla="*/ 283610 h 474314"/>
                <a:gd name="connsiteX25" fmla="*/ 117356 w 2977912"/>
                <a:gd name="connsiteY25" fmla="*/ 330064 h 474314"/>
                <a:gd name="connsiteX26" fmla="*/ 154030 w 2977912"/>
                <a:gd name="connsiteY26" fmla="*/ 366738 h 474314"/>
                <a:gd name="connsiteX27" fmla="*/ 193148 w 2977912"/>
                <a:gd name="connsiteY27" fmla="*/ 398522 h 474314"/>
                <a:gd name="connsiteX28" fmla="*/ 242047 w 2977912"/>
                <a:gd name="connsiteY28" fmla="*/ 430306 h 474314"/>
                <a:gd name="connsiteX29" fmla="*/ 283610 w 2977912"/>
                <a:gd name="connsiteY29" fmla="*/ 457200 h 474314"/>
                <a:gd name="connsiteX30" fmla="*/ 315394 w 2977912"/>
                <a:gd name="connsiteY30" fmla="*/ 466979 h 474314"/>
                <a:gd name="connsiteX31" fmla="*/ 332509 w 2977912"/>
                <a:gd name="connsiteY31" fmla="*/ 471869 h 474314"/>
                <a:gd name="connsiteX32" fmla="*/ 364293 w 2977912"/>
                <a:gd name="connsiteY32" fmla="*/ 474314 h 474314"/>
                <a:gd name="connsiteX33" fmla="*/ 410746 w 2977912"/>
                <a:gd name="connsiteY33" fmla="*/ 474314 h 474314"/>
                <a:gd name="connsiteX34" fmla="*/ 479204 w 2977912"/>
                <a:gd name="connsiteY34" fmla="*/ 462090 h 474314"/>
                <a:gd name="connsiteX35" fmla="*/ 552552 w 2977912"/>
                <a:gd name="connsiteY35" fmla="*/ 444975 h 474314"/>
                <a:gd name="connsiteX36" fmla="*/ 623454 w 2977912"/>
                <a:gd name="connsiteY36" fmla="*/ 422971 h 474314"/>
                <a:gd name="connsiteX37" fmla="*/ 709027 w 2977912"/>
                <a:gd name="connsiteY37" fmla="*/ 410746 h 474314"/>
                <a:gd name="connsiteX38" fmla="*/ 911955 w 2977912"/>
                <a:gd name="connsiteY38" fmla="*/ 378962 h 474314"/>
                <a:gd name="connsiteX39" fmla="*/ 1156447 w 2977912"/>
                <a:gd name="connsiteY39" fmla="*/ 347178 h 474314"/>
                <a:gd name="connsiteX40" fmla="*/ 1400939 w 2977912"/>
                <a:gd name="connsiteY40" fmla="*/ 317839 h 474314"/>
                <a:gd name="connsiteX41" fmla="*/ 1479176 w 2977912"/>
                <a:gd name="connsiteY41" fmla="*/ 308060 h 474314"/>
                <a:gd name="connsiteX42" fmla="*/ 1726113 w 2977912"/>
                <a:gd name="connsiteY42" fmla="*/ 286055 h 474314"/>
                <a:gd name="connsiteX43" fmla="*/ 1973050 w 2977912"/>
                <a:gd name="connsiteY43" fmla="*/ 273831 h 474314"/>
                <a:gd name="connsiteX44" fmla="*/ 2244436 w 2977912"/>
                <a:gd name="connsiteY44" fmla="*/ 259161 h 474314"/>
                <a:gd name="connsiteX45" fmla="*/ 2452254 w 2977912"/>
                <a:gd name="connsiteY45" fmla="*/ 249382 h 474314"/>
                <a:gd name="connsiteX46" fmla="*/ 2596505 w 2977912"/>
                <a:gd name="connsiteY46" fmla="*/ 244492 h 474314"/>
                <a:gd name="connsiteX47" fmla="*/ 2728530 w 2977912"/>
                <a:gd name="connsiteY47" fmla="*/ 239602 h 474314"/>
                <a:gd name="connsiteX48" fmla="*/ 2806768 w 2977912"/>
                <a:gd name="connsiteY48" fmla="*/ 234712 h 474314"/>
                <a:gd name="connsiteX49" fmla="*/ 2880115 w 2977912"/>
                <a:gd name="connsiteY49" fmla="*/ 224932 h 474314"/>
                <a:gd name="connsiteX50" fmla="*/ 2946128 w 2977912"/>
                <a:gd name="connsiteY50" fmla="*/ 207818 h 474314"/>
                <a:gd name="connsiteX51" fmla="*/ 2965687 w 2977912"/>
                <a:gd name="connsiteY51" fmla="*/ 198038 h 474314"/>
                <a:gd name="connsiteX52" fmla="*/ 2970577 w 2977912"/>
                <a:gd name="connsiteY52" fmla="*/ 190703 h 474314"/>
                <a:gd name="connsiteX53" fmla="*/ 2977912 w 2977912"/>
                <a:gd name="connsiteY53" fmla="*/ 178479 h 474314"/>
                <a:gd name="connsiteX54" fmla="*/ 2977912 w 2977912"/>
                <a:gd name="connsiteY54" fmla="*/ 166254 h 474314"/>
                <a:gd name="connsiteX55" fmla="*/ 2973022 w 2977912"/>
                <a:gd name="connsiteY55" fmla="*/ 154030 h 474314"/>
                <a:gd name="connsiteX56" fmla="*/ 2973022 w 2977912"/>
                <a:gd name="connsiteY56" fmla="*/ 139360 h 474314"/>
                <a:gd name="connsiteX57" fmla="*/ 2963243 w 2977912"/>
                <a:gd name="connsiteY57" fmla="*/ 119801 h 474314"/>
                <a:gd name="connsiteX58" fmla="*/ 2953463 w 2977912"/>
                <a:gd name="connsiteY58" fmla="*/ 110021 h 474314"/>
                <a:gd name="connsiteX59" fmla="*/ 2929014 w 2977912"/>
                <a:gd name="connsiteY59" fmla="*/ 90462 h 474314"/>
                <a:gd name="connsiteX60" fmla="*/ 2894785 w 2977912"/>
                <a:gd name="connsiteY60" fmla="*/ 73347 h 474314"/>
                <a:gd name="connsiteX61" fmla="*/ 2833662 w 2977912"/>
                <a:gd name="connsiteY61" fmla="*/ 51343 h 474314"/>
                <a:gd name="connsiteX62" fmla="*/ 2757869 w 2977912"/>
                <a:gd name="connsiteY62" fmla="*/ 31784 h 474314"/>
                <a:gd name="connsiteX63" fmla="*/ 2696746 w 2977912"/>
                <a:gd name="connsiteY63" fmla="*/ 17114 h 474314"/>
                <a:gd name="connsiteX64" fmla="*/ 2642958 w 2977912"/>
                <a:gd name="connsiteY64" fmla="*/ 4890 h 474314"/>
                <a:gd name="connsiteX65" fmla="*/ 2618509 w 2977912"/>
                <a:gd name="connsiteY65" fmla="*/ 0 h 474314"/>
                <a:gd name="connsiteX66" fmla="*/ 2606284 w 2977912"/>
                <a:gd name="connsiteY66" fmla="*/ 0 h 474314"/>
                <a:gd name="connsiteX67" fmla="*/ 2586725 w 2977912"/>
                <a:gd name="connsiteY67" fmla="*/ 0 h 474314"/>
                <a:gd name="connsiteX68" fmla="*/ 2559831 w 2977912"/>
                <a:gd name="connsiteY68" fmla="*/ 4890 h 474314"/>
                <a:gd name="connsiteX69" fmla="*/ 2523157 w 2977912"/>
                <a:gd name="connsiteY69" fmla="*/ 19559 h 474314"/>
                <a:gd name="connsiteX70" fmla="*/ 2491373 w 2977912"/>
                <a:gd name="connsiteY70" fmla="*/ 34229 h 474314"/>
                <a:gd name="connsiteX71" fmla="*/ 2481593 w 2977912"/>
                <a:gd name="connsiteY71" fmla="*/ 39118 h 474314"/>
                <a:gd name="connsiteX72" fmla="*/ 2474259 w 2977912"/>
                <a:gd name="connsiteY72" fmla="*/ 41563 h 474314"/>
                <a:gd name="connsiteX73" fmla="*/ 2437585 w 2977912"/>
                <a:gd name="connsiteY73" fmla="*/ 48898 h 474314"/>
                <a:gd name="connsiteX74" fmla="*/ 2300669 w 2977912"/>
                <a:gd name="connsiteY74" fmla="*/ 66013 h 474314"/>
                <a:gd name="connsiteX75" fmla="*/ 2036618 w 2977912"/>
                <a:gd name="connsiteY75" fmla="*/ 90462 h 474314"/>
                <a:gd name="connsiteX76" fmla="*/ 1843469 w 2977912"/>
                <a:gd name="connsiteY76" fmla="*/ 102686 h 474314"/>
                <a:gd name="connsiteX77" fmla="*/ 1669880 w 2977912"/>
                <a:gd name="connsiteY77" fmla="*/ 112466 h 474314"/>
                <a:gd name="connsiteX78" fmla="*/ 1352040 w 2977912"/>
                <a:gd name="connsiteY78" fmla="*/ 146695 h 47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977912" h="474314">
                  <a:moveTo>
                    <a:pt x="1352040" y="146695"/>
                  </a:moveTo>
                  <a:lnTo>
                    <a:pt x="1188231" y="168699"/>
                  </a:lnTo>
                  <a:lnTo>
                    <a:pt x="1009752" y="193148"/>
                  </a:lnTo>
                  <a:lnTo>
                    <a:pt x="811713" y="220043"/>
                  </a:lnTo>
                  <a:lnTo>
                    <a:pt x="684577" y="239602"/>
                  </a:lnTo>
                  <a:lnTo>
                    <a:pt x="559886" y="256716"/>
                  </a:lnTo>
                  <a:lnTo>
                    <a:pt x="486539" y="266496"/>
                  </a:lnTo>
                  <a:lnTo>
                    <a:pt x="454755" y="268941"/>
                  </a:lnTo>
                  <a:lnTo>
                    <a:pt x="435196" y="268941"/>
                  </a:lnTo>
                  <a:lnTo>
                    <a:pt x="396077" y="268941"/>
                  </a:lnTo>
                  <a:lnTo>
                    <a:pt x="369183" y="266496"/>
                  </a:lnTo>
                  <a:lnTo>
                    <a:pt x="339844" y="264051"/>
                  </a:lnTo>
                  <a:lnTo>
                    <a:pt x="288500" y="254271"/>
                  </a:lnTo>
                  <a:lnTo>
                    <a:pt x="224932" y="237157"/>
                  </a:lnTo>
                  <a:lnTo>
                    <a:pt x="171144" y="215153"/>
                  </a:lnTo>
                  <a:lnTo>
                    <a:pt x="129581" y="193148"/>
                  </a:lnTo>
                  <a:lnTo>
                    <a:pt x="80682" y="166254"/>
                  </a:lnTo>
                  <a:lnTo>
                    <a:pt x="53788" y="151585"/>
                  </a:lnTo>
                  <a:lnTo>
                    <a:pt x="19559" y="141805"/>
                  </a:lnTo>
                  <a:lnTo>
                    <a:pt x="4890" y="144250"/>
                  </a:lnTo>
                  <a:lnTo>
                    <a:pt x="0" y="149140"/>
                  </a:lnTo>
                  <a:lnTo>
                    <a:pt x="4890" y="168699"/>
                  </a:lnTo>
                  <a:lnTo>
                    <a:pt x="22004" y="205373"/>
                  </a:lnTo>
                  <a:lnTo>
                    <a:pt x="39119" y="234712"/>
                  </a:lnTo>
                  <a:lnTo>
                    <a:pt x="75792" y="283610"/>
                  </a:lnTo>
                  <a:lnTo>
                    <a:pt x="117356" y="330064"/>
                  </a:lnTo>
                  <a:lnTo>
                    <a:pt x="154030" y="366738"/>
                  </a:lnTo>
                  <a:lnTo>
                    <a:pt x="193148" y="398522"/>
                  </a:lnTo>
                  <a:lnTo>
                    <a:pt x="242047" y="430306"/>
                  </a:lnTo>
                  <a:lnTo>
                    <a:pt x="283610" y="457200"/>
                  </a:lnTo>
                  <a:lnTo>
                    <a:pt x="315394" y="466979"/>
                  </a:lnTo>
                  <a:lnTo>
                    <a:pt x="332509" y="471869"/>
                  </a:lnTo>
                  <a:lnTo>
                    <a:pt x="364293" y="474314"/>
                  </a:lnTo>
                  <a:lnTo>
                    <a:pt x="410746" y="474314"/>
                  </a:lnTo>
                  <a:lnTo>
                    <a:pt x="479204" y="462090"/>
                  </a:lnTo>
                  <a:lnTo>
                    <a:pt x="552552" y="444975"/>
                  </a:lnTo>
                  <a:lnTo>
                    <a:pt x="623454" y="422971"/>
                  </a:lnTo>
                  <a:lnTo>
                    <a:pt x="709027" y="410746"/>
                  </a:lnTo>
                  <a:lnTo>
                    <a:pt x="911955" y="378962"/>
                  </a:lnTo>
                  <a:lnTo>
                    <a:pt x="1156447" y="347178"/>
                  </a:lnTo>
                  <a:lnTo>
                    <a:pt x="1400939" y="317839"/>
                  </a:lnTo>
                  <a:lnTo>
                    <a:pt x="1479176" y="308060"/>
                  </a:lnTo>
                  <a:lnTo>
                    <a:pt x="1726113" y="286055"/>
                  </a:lnTo>
                  <a:lnTo>
                    <a:pt x="1973050" y="273831"/>
                  </a:lnTo>
                  <a:lnTo>
                    <a:pt x="2244436" y="259161"/>
                  </a:lnTo>
                  <a:lnTo>
                    <a:pt x="2452254" y="249382"/>
                  </a:lnTo>
                  <a:lnTo>
                    <a:pt x="2596505" y="244492"/>
                  </a:lnTo>
                  <a:lnTo>
                    <a:pt x="2728530" y="239602"/>
                  </a:lnTo>
                  <a:lnTo>
                    <a:pt x="2806768" y="234712"/>
                  </a:lnTo>
                  <a:lnTo>
                    <a:pt x="2880115" y="224932"/>
                  </a:lnTo>
                  <a:lnTo>
                    <a:pt x="2946128" y="207818"/>
                  </a:lnTo>
                  <a:lnTo>
                    <a:pt x="2965687" y="198038"/>
                  </a:lnTo>
                  <a:lnTo>
                    <a:pt x="2970577" y="190703"/>
                  </a:lnTo>
                  <a:lnTo>
                    <a:pt x="2977912" y="178479"/>
                  </a:lnTo>
                  <a:lnTo>
                    <a:pt x="2977912" y="166254"/>
                  </a:lnTo>
                  <a:lnTo>
                    <a:pt x="2973022" y="154030"/>
                  </a:lnTo>
                  <a:lnTo>
                    <a:pt x="2973022" y="139360"/>
                  </a:lnTo>
                  <a:lnTo>
                    <a:pt x="2963243" y="119801"/>
                  </a:lnTo>
                  <a:lnTo>
                    <a:pt x="2953463" y="110021"/>
                  </a:lnTo>
                  <a:lnTo>
                    <a:pt x="2929014" y="90462"/>
                  </a:lnTo>
                  <a:lnTo>
                    <a:pt x="2894785" y="73347"/>
                  </a:lnTo>
                  <a:lnTo>
                    <a:pt x="2833662" y="51343"/>
                  </a:lnTo>
                  <a:lnTo>
                    <a:pt x="2757869" y="31784"/>
                  </a:lnTo>
                  <a:lnTo>
                    <a:pt x="2696746" y="17114"/>
                  </a:lnTo>
                  <a:lnTo>
                    <a:pt x="2642958" y="4890"/>
                  </a:lnTo>
                  <a:lnTo>
                    <a:pt x="2618509" y="0"/>
                  </a:lnTo>
                  <a:lnTo>
                    <a:pt x="2606284" y="0"/>
                  </a:lnTo>
                  <a:lnTo>
                    <a:pt x="2586725" y="0"/>
                  </a:lnTo>
                  <a:lnTo>
                    <a:pt x="2559831" y="4890"/>
                  </a:lnTo>
                  <a:lnTo>
                    <a:pt x="2523157" y="19559"/>
                  </a:lnTo>
                  <a:lnTo>
                    <a:pt x="2491373" y="34229"/>
                  </a:lnTo>
                  <a:lnTo>
                    <a:pt x="2481593" y="39118"/>
                  </a:lnTo>
                  <a:lnTo>
                    <a:pt x="2474259" y="41563"/>
                  </a:lnTo>
                  <a:lnTo>
                    <a:pt x="2437585" y="48898"/>
                  </a:lnTo>
                  <a:lnTo>
                    <a:pt x="2300669" y="66013"/>
                  </a:lnTo>
                  <a:lnTo>
                    <a:pt x="2036618" y="90462"/>
                  </a:lnTo>
                  <a:lnTo>
                    <a:pt x="1843469" y="102686"/>
                  </a:lnTo>
                  <a:lnTo>
                    <a:pt x="1669880" y="112466"/>
                  </a:lnTo>
                  <a:lnTo>
                    <a:pt x="1352040" y="14669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783DB586-6B8C-420B-BE6A-EBAF74C7A99E}"/>
                </a:ext>
              </a:extLst>
            </p:cNvPr>
            <p:cNvSpPr/>
            <p:nvPr/>
          </p:nvSpPr>
          <p:spPr>
            <a:xfrm>
              <a:off x="5521326" y="1936750"/>
              <a:ext cx="636587" cy="1284288"/>
            </a:xfrm>
            <a:custGeom>
              <a:avLst/>
              <a:gdLst>
                <a:gd name="connsiteX0" fmla="*/ 290945 w 635679"/>
                <a:gd name="connsiteY0" fmla="*/ 484095 h 1283583"/>
                <a:gd name="connsiteX1" fmla="*/ 288500 w 635679"/>
                <a:gd name="connsiteY1" fmla="*/ 359404 h 1283583"/>
                <a:gd name="connsiteX2" fmla="*/ 283611 w 635679"/>
                <a:gd name="connsiteY2" fmla="*/ 310505 h 1283583"/>
                <a:gd name="connsiteX3" fmla="*/ 278721 w 635679"/>
                <a:gd name="connsiteY3" fmla="*/ 268942 h 1283583"/>
                <a:gd name="connsiteX4" fmla="*/ 273831 w 635679"/>
                <a:gd name="connsiteY4" fmla="*/ 246937 h 1283583"/>
                <a:gd name="connsiteX5" fmla="*/ 264051 w 635679"/>
                <a:gd name="connsiteY5" fmla="*/ 227378 h 1283583"/>
                <a:gd name="connsiteX6" fmla="*/ 254272 w 635679"/>
                <a:gd name="connsiteY6" fmla="*/ 210264 h 1283583"/>
                <a:gd name="connsiteX7" fmla="*/ 234712 w 635679"/>
                <a:gd name="connsiteY7" fmla="*/ 183369 h 1283583"/>
                <a:gd name="connsiteX8" fmla="*/ 207818 w 635679"/>
                <a:gd name="connsiteY8" fmla="*/ 156475 h 1283583"/>
                <a:gd name="connsiteX9" fmla="*/ 185814 w 635679"/>
                <a:gd name="connsiteY9" fmla="*/ 134471 h 1283583"/>
                <a:gd name="connsiteX10" fmla="*/ 158920 w 635679"/>
                <a:gd name="connsiteY10" fmla="*/ 112467 h 1283583"/>
                <a:gd name="connsiteX11" fmla="*/ 122246 w 635679"/>
                <a:gd name="connsiteY11" fmla="*/ 90462 h 1283583"/>
                <a:gd name="connsiteX12" fmla="*/ 97797 w 635679"/>
                <a:gd name="connsiteY12" fmla="*/ 80683 h 1283583"/>
                <a:gd name="connsiteX13" fmla="*/ 53788 w 635679"/>
                <a:gd name="connsiteY13" fmla="*/ 78238 h 1283583"/>
                <a:gd name="connsiteX14" fmla="*/ 0 w 635679"/>
                <a:gd name="connsiteY14" fmla="*/ 78238 h 1283583"/>
                <a:gd name="connsiteX15" fmla="*/ 249382 w 635679"/>
                <a:gd name="connsiteY15" fmla="*/ 0 h 1283583"/>
                <a:gd name="connsiteX16" fmla="*/ 337399 w 635679"/>
                <a:gd name="connsiteY16" fmla="*/ 63568 h 1283583"/>
                <a:gd name="connsiteX17" fmla="*/ 374073 w 635679"/>
                <a:gd name="connsiteY17" fmla="*/ 88018 h 1283583"/>
                <a:gd name="connsiteX18" fmla="*/ 408301 w 635679"/>
                <a:gd name="connsiteY18" fmla="*/ 105132 h 1283583"/>
                <a:gd name="connsiteX19" fmla="*/ 466980 w 635679"/>
                <a:gd name="connsiteY19" fmla="*/ 129581 h 1283583"/>
                <a:gd name="connsiteX20" fmla="*/ 508543 w 635679"/>
                <a:gd name="connsiteY20" fmla="*/ 139361 h 1283583"/>
                <a:gd name="connsiteX21" fmla="*/ 564776 w 635679"/>
                <a:gd name="connsiteY21" fmla="*/ 146696 h 1283583"/>
                <a:gd name="connsiteX22" fmla="*/ 581891 w 635679"/>
                <a:gd name="connsiteY22" fmla="*/ 149141 h 1283583"/>
                <a:gd name="connsiteX23" fmla="*/ 594115 w 635679"/>
                <a:gd name="connsiteY23" fmla="*/ 151585 h 1283583"/>
                <a:gd name="connsiteX24" fmla="*/ 608785 w 635679"/>
                <a:gd name="connsiteY24" fmla="*/ 161365 h 1283583"/>
                <a:gd name="connsiteX25" fmla="*/ 623454 w 635679"/>
                <a:gd name="connsiteY25" fmla="*/ 176035 h 1283583"/>
                <a:gd name="connsiteX26" fmla="*/ 633234 w 635679"/>
                <a:gd name="connsiteY26" fmla="*/ 193149 h 1283583"/>
                <a:gd name="connsiteX27" fmla="*/ 635679 w 635679"/>
                <a:gd name="connsiteY27" fmla="*/ 207819 h 1283583"/>
                <a:gd name="connsiteX28" fmla="*/ 635679 w 635679"/>
                <a:gd name="connsiteY28" fmla="*/ 220043 h 1283583"/>
                <a:gd name="connsiteX29" fmla="*/ 625899 w 635679"/>
                <a:gd name="connsiteY29" fmla="*/ 239603 h 1283583"/>
                <a:gd name="connsiteX30" fmla="*/ 603895 w 635679"/>
                <a:gd name="connsiteY30" fmla="*/ 259162 h 1283583"/>
                <a:gd name="connsiteX31" fmla="*/ 584336 w 635679"/>
                <a:gd name="connsiteY31" fmla="*/ 273831 h 1283583"/>
                <a:gd name="connsiteX32" fmla="*/ 567221 w 635679"/>
                <a:gd name="connsiteY32" fmla="*/ 290946 h 1283583"/>
                <a:gd name="connsiteX33" fmla="*/ 552552 w 635679"/>
                <a:gd name="connsiteY33" fmla="*/ 320285 h 1283583"/>
                <a:gd name="connsiteX34" fmla="*/ 540327 w 635679"/>
                <a:gd name="connsiteY34" fmla="*/ 356959 h 1283583"/>
                <a:gd name="connsiteX35" fmla="*/ 532992 w 635679"/>
                <a:gd name="connsiteY35" fmla="*/ 398522 h 1283583"/>
                <a:gd name="connsiteX36" fmla="*/ 532992 w 635679"/>
                <a:gd name="connsiteY36" fmla="*/ 442531 h 1283583"/>
                <a:gd name="connsiteX37" fmla="*/ 535437 w 635679"/>
                <a:gd name="connsiteY37" fmla="*/ 496319 h 1283583"/>
                <a:gd name="connsiteX38" fmla="*/ 537882 w 635679"/>
                <a:gd name="connsiteY38" fmla="*/ 542773 h 1283583"/>
                <a:gd name="connsiteX39" fmla="*/ 537882 w 635679"/>
                <a:gd name="connsiteY39" fmla="*/ 755481 h 1283583"/>
                <a:gd name="connsiteX40" fmla="*/ 535437 w 635679"/>
                <a:gd name="connsiteY40" fmla="*/ 843498 h 1283583"/>
                <a:gd name="connsiteX41" fmla="*/ 532992 w 635679"/>
                <a:gd name="connsiteY41" fmla="*/ 919290 h 1283583"/>
                <a:gd name="connsiteX42" fmla="*/ 528103 w 635679"/>
                <a:gd name="connsiteY42" fmla="*/ 1004862 h 1283583"/>
                <a:gd name="connsiteX43" fmla="*/ 520768 w 635679"/>
                <a:gd name="connsiteY43" fmla="*/ 1090435 h 1283583"/>
                <a:gd name="connsiteX44" fmla="*/ 488984 w 635679"/>
                <a:gd name="connsiteY44" fmla="*/ 1266469 h 1283583"/>
                <a:gd name="connsiteX45" fmla="*/ 295835 w 635679"/>
                <a:gd name="connsiteY45" fmla="*/ 1283583 h 1283583"/>
                <a:gd name="connsiteX46" fmla="*/ 290945 w 635679"/>
                <a:gd name="connsiteY46" fmla="*/ 1151558 h 1283583"/>
                <a:gd name="connsiteX47" fmla="*/ 290945 w 635679"/>
                <a:gd name="connsiteY47" fmla="*/ 982858 h 1283583"/>
                <a:gd name="connsiteX48" fmla="*/ 290945 w 635679"/>
                <a:gd name="connsiteY48" fmla="*/ 718807 h 1283583"/>
                <a:gd name="connsiteX49" fmla="*/ 290945 w 635679"/>
                <a:gd name="connsiteY49" fmla="*/ 484095 h 128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35679" h="1283583">
                  <a:moveTo>
                    <a:pt x="290945" y="484095"/>
                  </a:moveTo>
                  <a:lnTo>
                    <a:pt x="288500" y="359404"/>
                  </a:lnTo>
                  <a:lnTo>
                    <a:pt x="283611" y="310505"/>
                  </a:lnTo>
                  <a:lnTo>
                    <a:pt x="278721" y="268942"/>
                  </a:lnTo>
                  <a:lnTo>
                    <a:pt x="273831" y="246937"/>
                  </a:lnTo>
                  <a:lnTo>
                    <a:pt x="264051" y="227378"/>
                  </a:lnTo>
                  <a:lnTo>
                    <a:pt x="254272" y="210264"/>
                  </a:lnTo>
                  <a:lnTo>
                    <a:pt x="234712" y="183369"/>
                  </a:lnTo>
                  <a:lnTo>
                    <a:pt x="207818" y="156475"/>
                  </a:lnTo>
                  <a:lnTo>
                    <a:pt x="185814" y="134471"/>
                  </a:lnTo>
                  <a:lnTo>
                    <a:pt x="158920" y="112467"/>
                  </a:lnTo>
                  <a:lnTo>
                    <a:pt x="122246" y="90462"/>
                  </a:lnTo>
                  <a:lnTo>
                    <a:pt x="97797" y="80683"/>
                  </a:lnTo>
                  <a:lnTo>
                    <a:pt x="53788" y="78238"/>
                  </a:lnTo>
                  <a:lnTo>
                    <a:pt x="0" y="78238"/>
                  </a:lnTo>
                  <a:lnTo>
                    <a:pt x="249382" y="0"/>
                  </a:lnTo>
                  <a:lnTo>
                    <a:pt x="337399" y="63568"/>
                  </a:lnTo>
                  <a:lnTo>
                    <a:pt x="374073" y="88018"/>
                  </a:lnTo>
                  <a:lnTo>
                    <a:pt x="408301" y="105132"/>
                  </a:lnTo>
                  <a:lnTo>
                    <a:pt x="466980" y="129581"/>
                  </a:lnTo>
                  <a:lnTo>
                    <a:pt x="508543" y="139361"/>
                  </a:lnTo>
                  <a:lnTo>
                    <a:pt x="564776" y="146696"/>
                  </a:lnTo>
                  <a:lnTo>
                    <a:pt x="581891" y="149141"/>
                  </a:lnTo>
                  <a:lnTo>
                    <a:pt x="594115" y="151585"/>
                  </a:lnTo>
                  <a:lnTo>
                    <a:pt x="608785" y="161365"/>
                  </a:lnTo>
                  <a:lnTo>
                    <a:pt x="623454" y="176035"/>
                  </a:lnTo>
                  <a:lnTo>
                    <a:pt x="633234" y="193149"/>
                  </a:lnTo>
                  <a:lnTo>
                    <a:pt x="635679" y="207819"/>
                  </a:lnTo>
                  <a:lnTo>
                    <a:pt x="635679" y="220043"/>
                  </a:lnTo>
                  <a:lnTo>
                    <a:pt x="625899" y="239603"/>
                  </a:lnTo>
                  <a:lnTo>
                    <a:pt x="603895" y="259162"/>
                  </a:lnTo>
                  <a:lnTo>
                    <a:pt x="584336" y="273831"/>
                  </a:lnTo>
                  <a:lnTo>
                    <a:pt x="567221" y="290946"/>
                  </a:lnTo>
                  <a:lnTo>
                    <a:pt x="552552" y="320285"/>
                  </a:lnTo>
                  <a:lnTo>
                    <a:pt x="540327" y="356959"/>
                  </a:lnTo>
                  <a:lnTo>
                    <a:pt x="532992" y="398522"/>
                  </a:lnTo>
                  <a:lnTo>
                    <a:pt x="532992" y="442531"/>
                  </a:lnTo>
                  <a:lnTo>
                    <a:pt x="535437" y="496319"/>
                  </a:lnTo>
                  <a:lnTo>
                    <a:pt x="537882" y="542773"/>
                  </a:lnTo>
                  <a:lnTo>
                    <a:pt x="537882" y="755481"/>
                  </a:lnTo>
                  <a:lnTo>
                    <a:pt x="535437" y="843498"/>
                  </a:lnTo>
                  <a:lnTo>
                    <a:pt x="532992" y="919290"/>
                  </a:lnTo>
                  <a:lnTo>
                    <a:pt x="528103" y="1004862"/>
                  </a:lnTo>
                  <a:lnTo>
                    <a:pt x="520768" y="1090435"/>
                  </a:lnTo>
                  <a:lnTo>
                    <a:pt x="488984" y="1266469"/>
                  </a:lnTo>
                  <a:lnTo>
                    <a:pt x="295835" y="1283583"/>
                  </a:lnTo>
                  <a:lnTo>
                    <a:pt x="290945" y="1151558"/>
                  </a:lnTo>
                  <a:lnTo>
                    <a:pt x="290945" y="982858"/>
                  </a:lnTo>
                  <a:lnTo>
                    <a:pt x="290945" y="718807"/>
                  </a:lnTo>
                  <a:lnTo>
                    <a:pt x="290945" y="48409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60CCF64A-0DCA-450B-A709-7D54B7AAC1F3}"/>
                </a:ext>
              </a:extLst>
            </p:cNvPr>
            <p:cNvSpPr/>
            <p:nvPr/>
          </p:nvSpPr>
          <p:spPr>
            <a:xfrm>
              <a:off x="4802188" y="3005138"/>
              <a:ext cx="2105025" cy="379412"/>
            </a:xfrm>
            <a:custGeom>
              <a:avLst/>
              <a:gdLst>
                <a:gd name="connsiteX0" fmla="*/ 1623427 w 2105076"/>
                <a:gd name="connsiteY0" fmla="*/ 24450 h 378963"/>
                <a:gd name="connsiteX1" fmla="*/ 1510961 w 2105076"/>
                <a:gd name="connsiteY1" fmla="*/ 36674 h 378963"/>
                <a:gd name="connsiteX2" fmla="*/ 1396050 w 2105076"/>
                <a:gd name="connsiteY2" fmla="*/ 46454 h 378963"/>
                <a:gd name="connsiteX3" fmla="*/ 1288473 w 2105076"/>
                <a:gd name="connsiteY3" fmla="*/ 58678 h 378963"/>
                <a:gd name="connsiteX4" fmla="*/ 1217570 w 2105076"/>
                <a:gd name="connsiteY4" fmla="*/ 63568 h 378963"/>
                <a:gd name="connsiteX5" fmla="*/ 1017087 w 2105076"/>
                <a:gd name="connsiteY5" fmla="*/ 107577 h 378963"/>
                <a:gd name="connsiteX6" fmla="*/ 845943 w 2105076"/>
                <a:gd name="connsiteY6" fmla="*/ 127136 h 378963"/>
                <a:gd name="connsiteX7" fmla="*/ 650349 w 2105076"/>
                <a:gd name="connsiteY7" fmla="*/ 151585 h 378963"/>
                <a:gd name="connsiteX8" fmla="*/ 452311 w 2105076"/>
                <a:gd name="connsiteY8" fmla="*/ 176035 h 378963"/>
                <a:gd name="connsiteX9" fmla="*/ 349624 w 2105076"/>
                <a:gd name="connsiteY9" fmla="*/ 190704 h 378963"/>
                <a:gd name="connsiteX10" fmla="*/ 300726 w 2105076"/>
                <a:gd name="connsiteY10" fmla="*/ 195594 h 378963"/>
                <a:gd name="connsiteX11" fmla="*/ 271387 w 2105076"/>
                <a:gd name="connsiteY11" fmla="*/ 195594 h 378963"/>
                <a:gd name="connsiteX12" fmla="*/ 239603 w 2105076"/>
                <a:gd name="connsiteY12" fmla="*/ 193149 h 378963"/>
                <a:gd name="connsiteX13" fmla="*/ 183369 w 2105076"/>
                <a:gd name="connsiteY13" fmla="*/ 188259 h 378963"/>
                <a:gd name="connsiteX14" fmla="*/ 132026 w 2105076"/>
                <a:gd name="connsiteY14" fmla="*/ 176035 h 378963"/>
                <a:gd name="connsiteX15" fmla="*/ 80683 w 2105076"/>
                <a:gd name="connsiteY15" fmla="*/ 156475 h 378963"/>
                <a:gd name="connsiteX16" fmla="*/ 36674 w 2105076"/>
                <a:gd name="connsiteY16" fmla="*/ 139361 h 378963"/>
                <a:gd name="connsiteX17" fmla="*/ 17115 w 2105076"/>
                <a:gd name="connsiteY17" fmla="*/ 139361 h 378963"/>
                <a:gd name="connsiteX18" fmla="*/ 7335 w 2105076"/>
                <a:gd name="connsiteY18" fmla="*/ 144251 h 378963"/>
                <a:gd name="connsiteX19" fmla="*/ 0 w 2105076"/>
                <a:gd name="connsiteY19" fmla="*/ 156475 h 378963"/>
                <a:gd name="connsiteX20" fmla="*/ 0 w 2105076"/>
                <a:gd name="connsiteY20" fmla="*/ 178480 h 378963"/>
                <a:gd name="connsiteX21" fmla="*/ 9780 w 2105076"/>
                <a:gd name="connsiteY21" fmla="*/ 207819 h 378963"/>
                <a:gd name="connsiteX22" fmla="*/ 39119 w 2105076"/>
                <a:gd name="connsiteY22" fmla="*/ 249382 h 378963"/>
                <a:gd name="connsiteX23" fmla="*/ 68458 w 2105076"/>
                <a:gd name="connsiteY23" fmla="*/ 286056 h 378963"/>
                <a:gd name="connsiteX24" fmla="*/ 97797 w 2105076"/>
                <a:gd name="connsiteY24" fmla="*/ 312950 h 378963"/>
                <a:gd name="connsiteX25" fmla="*/ 132026 w 2105076"/>
                <a:gd name="connsiteY25" fmla="*/ 337399 h 378963"/>
                <a:gd name="connsiteX26" fmla="*/ 168700 w 2105076"/>
                <a:gd name="connsiteY26" fmla="*/ 354514 h 378963"/>
                <a:gd name="connsiteX27" fmla="*/ 202929 w 2105076"/>
                <a:gd name="connsiteY27" fmla="*/ 364293 h 378963"/>
                <a:gd name="connsiteX28" fmla="*/ 246937 w 2105076"/>
                <a:gd name="connsiteY28" fmla="*/ 374073 h 378963"/>
                <a:gd name="connsiteX29" fmla="*/ 325175 w 2105076"/>
                <a:gd name="connsiteY29" fmla="*/ 378963 h 378963"/>
                <a:gd name="connsiteX30" fmla="*/ 440086 w 2105076"/>
                <a:gd name="connsiteY30" fmla="*/ 369183 h 378963"/>
                <a:gd name="connsiteX31" fmla="*/ 699247 w 2105076"/>
                <a:gd name="connsiteY31" fmla="*/ 344734 h 378963"/>
                <a:gd name="connsiteX32" fmla="*/ 965744 w 2105076"/>
                <a:gd name="connsiteY32" fmla="*/ 320285 h 378963"/>
                <a:gd name="connsiteX33" fmla="*/ 1295808 w 2105076"/>
                <a:gd name="connsiteY33" fmla="*/ 295836 h 378963"/>
                <a:gd name="connsiteX34" fmla="*/ 1579419 w 2105076"/>
                <a:gd name="connsiteY34" fmla="*/ 271386 h 378963"/>
                <a:gd name="connsiteX35" fmla="*/ 1882589 w 2105076"/>
                <a:gd name="connsiteY35" fmla="*/ 251827 h 378963"/>
                <a:gd name="connsiteX36" fmla="*/ 2007280 w 2105076"/>
                <a:gd name="connsiteY36" fmla="*/ 242047 h 378963"/>
                <a:gd name="connsiteX37" fmla="*/ 2026839 w 2105076"/>
                <a:gd name="connsiteY37" fmla="*/ 234713 h 378963"/>
                <a:gd name="connsiteX38" fmla="*/ 2056178 w 2105076"/>
                <a:gd name="connsiteY38" fmla="*/ 212708 h 378963"/>
                <a:gd name="connsiteX39" fmla="*/ 2083072 w 2105076"/>
                <a:gd name="connsiteY39" fmla="*/ 188259 h 378963"/>
                <a:gd name="connsiteX40" fmla="*/ 2097742 w 2105076"/>
                <a:gd name="connsiteY40" fmla="*/ 173590 h 378963"/>
                <a:gd name="connsiteX41" fmla="*/ 2105076 w 2105076"/>
                <a:gd name="connsiteY41" fmla="*/ 156475 h 378963"/>
                <a:gd name="connsiteX42" fmla="*/ 2105076 w 2105076"/>
                <a:gd name="connsiteY42" fmla="*/ 149140 h 378963"/>
                <a:gd name="connsiteX43" fmla="*/ 2095297 w 2105076"/>
                <a:gd name="connsiteY43" fmla="*/ 122246 h 378963"/>
                <a:gd name="connsiteX44" fmla="*/ 2075737 w 2105076"/>
                <a:gd name="connsiteY44" fmla="*/ 95352 h 378963"/>
                <a:gd name="connsiteX45" fmla="*/ 2039064 w 2105076"/>
                <a:gd name="connsiteY45" fmla="*/ 68458 h 378963"/>
                <a:gd name="connsiteX46" fmla="*/ 1997500 w 2105076"/>
                <a:gd name="connsiteY46" fmla="*/ 51344 h 378963"/>
                <a:gd name="connsiteX47" fmla="*/ 1953491 w 2105076"/>
                <a:gd name="connsiteY47" fmla="*/ 44009 h 378963"/>
                <a:gd name="connsiteX48" fmla="*/ 1821466 w 2105076"/>
                <a:gd name="connsiteY48" fmla="*/ 0 h 378963"/>
                <a:gd name="connsiteX49" fmla="*/ 1811686 w 2105076"/>
                <a:gd name="connsiteY49" fmla="*/ 0 h 378963"/>
                <a:gd name="connsiteX50" fmla="*/ 1767677 w 2105076"/>
                <a:gd name="connsiteY50" fmla="*/ 7335 h 378963"/>
                <a:gd name="connsiteX51" fmla="*/ 1623427 w 2105076"/>
                <a:gd name="connsiteY51" fmla="*/ 24450 h 37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5076" h="378963">
                  <a:moveTo>
                    <a:pt x="1623427" y="24450"/>
                  </a:moveTo>
                  <a:lnTo>
                    <a:pt x="1510961" y="36674"/>
                  </a:lnTo>
                  <a:lnTo>
                    <a:pt x="1396050" y="46454"/>
                  </a:lnTo>
                  <a:lnTo>
                    <a:pt x="1288473" y="58678"/>
                  </a:lnTo>
                  <a:lnTo>
                    <a:pt x="1217570" y="63568"/>
                  </a:lnTo>
                  <a:lnTo>
                    <a:pt x="1017087" y="107577"/>
                  </a:lnTo>
                  <a:lnTo>
                    <a:pt x="845943" y="127136"/>
                  </a:lnTo>
                  <a:lnTo>
                    <a:pt x="650349" y="151585"/>
                  </a:lnTo>
                  <a:lnTo>
                    <a:pt x="452311" y="176035"/>
                  </a:lnTo>
                  <a:lnTo>
                    <a:pt x="349624" y="190704"/>
                  </a:lnTo>
                  <a:lnTo>
                    <a:pt x="300726" y="195594"/>
                  </a:lnTo>
                  <a:lnTo>
                    <a:pt x="271387" y="195594"/>
                  </a:lnTo>
                  <a:lnTo>
                    <a:pt x="239603" y="193149"/>
                  </a:lnTo>
                  <a:lnTo>
                    <a:pt x="183369" y="188259"/>
                  </a:lnTo>
                  <a:lnTo>
                    <a:pt x="132026" y="176035"/>
                  </a:lnTo>
                  <a:lnTo>
                    <a:pt x="80683" y="156475"/>
                  </a:lnTo>
                  <a:lnTo>
                    <a:pt x="36674" y="139361"/>
                  </a:lnTo>
                  <a:lnTo>
                    <a:pt x="17115" y="139361"/>
                  </a:lnTo>
                  <a:lnTo>
                    <a:pt x="7335" y="144251"/>
                  </a:lnTo>
                  <a:lnTo>
                    <a:pt x="0" y="156475"/>
                  </a:lnTo>
                  <a:lnTo>
                    <a:pt x="0" y="178480"/>
                  </a:lnTo>
                  <a:lnTo>
                    <a:pt x="9780" y="207819"/>
                  </a:lnTo>
                  <a:lnTo>
                    <a:pt x="39119" y="249382"/>
                  </a:lnTo>
                  <a:lnTo>
                    <a:pt x="68458" y="286056"/>
                  </a:lnTo>
                  <a:lnTo>
                    <a:pt x="97797" y="312950"/>
                  </a:lnTo>
                  <a:lnTo>
                    <a:pt x="132026" y="337399"/>
                  </a:lnTo>
                  <a:lnTo>
                    <a:pt x="168700" y="354514"/>
                  </a:lnTo>
                  <a:lnTo>
                    <a:pt x="202929" y="364293"/>
                  </a:lnTo>
                  <a:lnTo>
                    <a:pt x="246937" y="374073"/>
                  </a:lnTo>
                  <a:lnTo>
                    <a:pt x="325175" y="378963"/>
                  </a:lnTo>
                  <a:lnTo>
                    <a:pt x="440086" y="369183"/>
                  </a:lnTo>
                  <a:lnTo>
                    <a:pt x="699247" y="344734"/>
                  </a:lnTo>
                  <a:lnTo>
                    <a:pt x="965744" y="320285"/>
                  </a:lnTo>
                  <a:lnTo>
                    <a:pt x="1295808" y="295836"/>
                  </a:lnTo>
                  <a:lnTo>
                    <a:pt x="1579419" y="271386"/>
                  </a:lnTo>
                  <a:lnTo>
                    <a:pt x="1882589" y="251827"/>
                  </a:lnTo>
                  <a:lnTo>
                    <a:pt x="2007280" y="242047"/>
                  </a:lnTo>
                  <a:lnTo>
                    <a:pt x="2026839" y="234713"/>
                  </a:lnTo>
                  <a:lnTo>
                    <a:pt x="2056178" y="212708"/>
                  </a:lnTo>
                  <a:lnTo>
                    <a:pt x="2083072" y="188259"/>
                  </a:lnTo>
                  <a:lnTo>
                    <a:pt x="2097742" y="173590"/>
                  </a:lnTo>
                  <a:lnTo>
                    <a:pt x="2105076" y="156475"/>
                  </a:lnTo>
                  <a:lnTo>
                    <a:pt x="2105076" y="149140"/>
                  </a:lnTo>
                  <a:lnTo>
                    <a:pt x="2095297" y="122246"/>
                  </a:lnTo>
                  <a:lnTo>
                    <a:pt x="2075737" y="95352"/>
                  </a:lnTo>
                  <a:lnTo>
                    <a:pt x="2039064" y="68458"/>
                  </a:lnTo>
                  <a:lnTo>
                    <a:pt x="1997500" y="51344"/>
                  </a:lnTo>
                  <a:lnTo>
                    <a:pt x="1953491" y="44009"/>
                  </a:lnTo>
                  <a:lnTo>
                    <a:pt x="1821466" y="0"/>
                  </a:lnTo>
                  <a:lnTo>
                    <a:pt x="1811686" y="0"/>
                  </a:lnTo>
                  <a:lnTo>
                    <a:pt x="1767677" y="7335"/>
                  </a:lnTo>
                  <a:lnTo>
                    <a:pt x="1623427" y="244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BB1128B6-F1F9-4FC5-8692-3DA95B9C37DC}"/>
                </a:ext>
              </a:extLst>
            </p:cNvPr>
            <p:cNvSpPr/>
            <p:nvPr/>
          </p:nvSpPr>
          <p:spPr>
            <a:xfrm>
              <a:off x="3876676" y="3640138"/>
              <a:ext cx="330200" cy="1954212"/>
            </a:xfrm>
            <a:custGeom>
              <a:avLst/>
              <a:gdLst>
                <a:gd name="connsiteX0" fmla="*/ 330347 w 330347"/>
                <a:gd name="connsiteY0" fmla="*/ 420202 h 1953011"/>
                <a:gd name="connsiteX1" fmla="*/ 330347 w 330347"/>
                <a:gd name="connsiteY1" fmla="*/ 679193 h 1953011"/>
                <a:gd name="connsiteX2" fmla="*/ 330347 w 330347"/>
                <a:gd name="connsiteY2" fmla="*/ 1028040 h 1953011"/>
                <a:gd name="connsiteX3" fmla="*/ 330347 w 330347"/>
                <a:gd name="connsiteY3" fmla="*/ 1226248 h 1953011"/>
                <a:gd name="connsiteX4" fmla="*/ 330347 w 330347"/>
                <a:gd name="connsiteY4" fmla="*/ 1527524 h 1953011"/>
                <a:gd name="connsiteX5" fmla="*/ 330347 w 330347"/>
                <a:gd name="connsiteY5" fmla="*/ 1731018 h 1953011"/>
                <a:gd name="connsiteX6" fmla="*/ 314491 w 330347"/>
                <a:gd name="connsiteY6" fmla="*/ 1857871 h 1953011"/>
                <a:gd name="connsiteX7" fmla="*/ 303919 w 330347"/>
                <a:gd name="connsiteY7" fmla="*/ 1884299 h 1953011"/>
                <a:gd name="connsiteX8" fmla="*/ 288063 w 330347"/>
                <a:gd name="connsiteY8" fmla="*/ 1902798 h 1953011"/>
                <a:gd name="connsiteX9" fmla="*/ 258992 w 330347"/>
                <a:gd name="connsiteY9" fmla="*/ 1923940 h 1953011"/>
                <a:gd name="connsiteX10" fmla="*/ 237850 w 330347"/>
                <a:gd name="connsiteY10" fmla="*/ 1937154 h 1953011"/>
                <a:gd name="connsiteX11" fmla="*/ 216708 w 330347"/>
                <a:gd name="connsiteY11" fmla="*/ 1947725 h 1953011"/>
                <a:gd name="connsiteX12" fmla="*/ 192923 w 330347"/>
                <a:gd name="connsiteY12" fmla="*/ 1953011 h 1953011"/>
                <a:gd name="connsiteX13" fmla="*/ 174423 w 330347"/>
                <a:gd name="connsiteY13" fmla="*/ 1953011 h 1953011"/>
                <a:gd name="connsiteX14" fmla="*/ 158567 w 330347"/>
                <a:gd name="connsiteY14" fmla="*/ 1953011 h 1953011"/>
                <a:gd name="connsiteX15" fmla="*/ 145353 w 330347"/>
                <a:gd name="connsiteY15" fmla="*/ 1950368 h 1953011"/>
                <a:gd name="connsiteX16" fmla="*/ 126854 w 330347"/>
                <a:gd name="connsiteY16" fmla="*/ 1945083 h 1953011"/>
                <a:gd name="connsiteX17" fmla="*/ 118925 w 330347"/>
                <a:gd name="connsiteY17" fmla="*/ 1939797 h 1953011"/>
                <a:gd name="connsiteX18" fmla="*/ 105711 w 330347"/>
                <a:gd name="connsiteY18" fmla="*/ 1921298 h 1953011"/>
                <a:gd name="connsiteX19" fmla="*/ 92497 w 330347"/>
                <a:gd name="connsiteY19" fmla="*/ 1894870 h 1953011"/>
                <a:gd name="connsiteX20" fmla="*/ 84569 w 330347"/>
                <a:gd name="connsiteY20" fmla="*/ 1873728 h 1953011"/>
                <a:gd name="connsiteX21" fmla="*/ 76641 w 330347"/>
                <a:gd name="connsiteY21" fmla="*/ 1839372 h 1953011"/>
                <a:gd name="connsiteX22" fmla="*/ 66070 w 330347"/>
                <a:gd name="connsiteY22" fmla="*/ 1752160 h 1953011"/>
                <a:gd name="connsiteX23" fmla="*/ 60784 w 330347"/>
                <a:gd name="connsiteY23" fmla="*/ 1667591 h 1953011"/>
                <a:gd name="connsiteX24" fmla="*/ 60784 w 330347"/>
                <a:gd name="connsiteY24" fmla="*/ 1622664 h 1953011"/>
                <a:gd name="connsiteX25" fmla="*/ 63427 w 330347"/>
                <a:gd name="connsiteY25" fmla="*/ 1601522 h 1953011"/>
                <a:gd name="connsiteX26" fmla="*/ 81926 w 330347"/>
                <a:gd name="connsiteY26" fmla="*/ 1532810 h 1953011"/>
                <a:gd name="connsiteX27" fmla="*/ 95140 w 330347"/>
                <a:gd name="connsiteY27" fmla="*/ 1482597 h 1953011"/>
                <a:gd name="connsiteX28" fmla="*/ 113640 w 330347"/>
                <a:gd name="connsiteY28" fmla="*/ 1384814 h 1953011"/>
                <a:gd name="connsiteX29" fmla="*/ 126854 w 330347"/>
                <a:gd name="connsiteY29" fmla="*/ 1292317 h 1953011"/>
                <a:gd name="connsiteX30" fmla="*/ 129496 w 330347"/>
                <a:gd name="connsiteY30" fmla="*/ 1255318 h 1953011"/>
                <a:gd name="connsiteX31" fmla="*/ 129496 w 330347"/>
                <a:gd name="connsiteY31" fmla="*/ 964613 h 1953011"/>
                <a:gd name="connsiteX32" fmla="*/ 129496 w 330347"/>
                <a:gd name="connsiteY32" fmla="*/ 692407 h 1953011"/>
                <a:gd name="connsiteX33" fmla="*/ 129496 w 330347"/>
                <a:gd name="connsiteY33" fmla="*/ 528555 h 1953011"/>
                <a:gd name="connsiteX34" fmla="*/ 126854 w 330347"/>
                <a:gd name="connsiteY34" fmla="*/ 433415 h 1953011"/>
                <a:gd name="connsiteX35" fmla="*/ 124211 w 330347"/>
                <a:gd name="connsiteY35" fmla="*/ 396417 h 1953011"/>
                <a:gd name="connsiteX36" fmla="*/ 121568 w 330347"/>
                <a:gd name="connsiteY36" fmla="*/ 372632 h 1953011"/>
                <a:gd name="connsiteX37" fmla="*/ 116282 w 330347"/>
                <a:gd name="connsiteY37" fmla="*/ 340918 h 1953011"/>
                <a:gd name="connsiteX38" fmla="*/ 105711 w 330347"/>
                <a:gd name="connsiteY38" fmla="*/ 295991 h 1953011"/>
                <a:gd name="connsiteX39" fmla="*/ 89855 w 330347"/>
                <a:gd name="connsiteY39" fmla="*/ 245778 h 1953011"/>
                <a:gd name="connsiteX40" fmla="*/ 66070 w 330347"/>
                <a:gd name="connsiteY40" fmla="*/ 177066 h 1953011"/>
                <a:gd name="connsiteX41" fmla="*/ 26428 w 330347"/>
                <a:gd name="connsiteY41" fmla="*/ 89855 h 1953011"/>
                <a:gd name="connsiteX42" fmla="*/ 10571 w 330347"/>
                <a:gd name="connsiteY42" fmla="*/ 58141 h 1953011"/>
                <a:gd name="connsiteX43" fmla="*/ 0 w 330347"/>
                <a:gd name="connsiteY43" fmla="*/ 31714 h 1953011"/>
                <a:gd name="connsiteX44" fmla="*/ 2643 w 330347"/>
                <a:gd name="connsiteY44" fmla="*/ 15857 h 1953011"/>
                <a:gd name="connsiteX45" fmla="*/ 10571 w 330347"/>
                <a:gd name="connsiteY45" fmla="*/ 5286 h 1953011"/>
                <a:gd name="connsiteX46" fmla="*/ 29071 w 330347"/>
                <a:gd name="connsiteY46" fmla="*/ 0 h 1953011"/>
                <a:gd name="connsiteX47" fmla="*/ 60784 w 330347"/>
                <a:gd name="connsiteY47" fmla="*/ 5286 h 1953011"/>
                <a:gd name="connsiteX48" fmla="*/ 105711 w 330347"/>
                <a:gd name="connsiteY48" fmla="*/ 21143 h 1953011"/>
                <a:gd name="connsiteX49" fmla="*/ 155924 w 330347"/>
                <a:gd name="connsiteY49" fmla="*/ 42285 h 1953011"/>
                <a:gd name="connsiteX50" fmla="*/ 195566 w 330347"/>
                <a:gd name="connsiteY50" fmla="*/ 63427 h 1953011"/>
                <a:gd name="connsiteX51" fmla="*/ 232565 w 330347"/>
                <a:gd name="connsiteY51" fmla="*/ 89855 h 1953011"/>
                <a:gd name="connsiteX52" fmla="*/ 266921 w 330347"/>
                <a:gd name="connsiteY52" fmla="*/ 118925 h 1953011"/>
                <a:gd name="connsiteX53" fmla="*/ 290706 w 330347"/>
                <a:gd name="connsiteY53" fmla="*/ 142710 h 1953011"/>
                <a:gd name="connsiteX54" fmla="*/ 306562 w 330347"/>
                <a:gd name="connsiteY54" fmla="*/ 155924 h 1953011"/>
                <a:gd name="connsiteX55" fmla="*/ 330347 w 330347"/>
                <a:gd name="connsiteY55" fmla="*/ 340918 h 1953011"/>
                <a:gd name="connsiteX56" fmla="*/ 330347 w 330347"/>
                <a:gd name="connsiteY56" fmla="*/ 420202 h 195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30347" h="1953011">
                  <a:moveTo>
                    <a:pt x="330347" y="420202"/>
                  </a:moveTo>
                  <a:lnTo>
                    <a:pt x="330347" y="679193"/>
                  </a:lnTo>
                  <a:lnTo>
                    <a:pt x="330347" y="1028040"/>
                  </a:lnTo>
                  <a:lnTo>
                    <a:pt x="330347" y="1226248"/>
                  </a:lnTo>
                  <a:lnTo>
                    <a:pt x="330347" y="1527524"/>
                  </a:lnTo>
                  <a:lnTo>
                    <a:pt x="330347" y="1731018"/>
                  </a:lnTo>
                  <a:lnTo>
                    <a:pt x="314491" y="1857871"/>
                  </a:lnTo>
                  <a:lnTo>
                    <a:pt x="303919" y="1884299"/>
                  </a:lnTo>
                  <a:lnTo>
                    <a:pt x="288063" y="1902798"/>
                  </a:lnTo>
                  <a:lnTo>
                    <a:pt x="258992" y="1923940"/>
                  </a:lnTo>
                  <a:lnTo>
                    <a:pt x="237850" y="1937154"/>
                  </a:lnTo>
                  <a:lnTo>
                    <a:pt x="216708" y="1947725"/>
                  </a:lnTo>
                  <a:lnTo>
                    <a:pt x="192923" y="1953011"/>
                  </a:lnTo>
                  <a:lnTo>
                    <a:pt x="174423" y="1953011"/>
                  </a:lnTo>
                  <a:lnTo>
                    <a:pt x="158567" y="1953011"/>
                  </a:lnTo>
                  <a:lnTo>
                    <a:pt x="145353" y="1950368"/>
                  </a:lnTo>
                  <a:lnTo>
                    <a:pt x="126854" y="1945083"/>
                  </a:lnTo>
                  <a:lnTo>
                    <a:pt x="118925" y="1939797"/>
                  </a:lnTo>
                  <a:lnTo>
                    <a:pt x="105711" y="1921298"/>
                  </a:lnTo>
                  <a:lnTo>
                    <a:pt x="92497" y="1894870"/>
                  </a:lnTo>
                  <a:lnTo>
                    <a:pt x="84569" y="1873728"/>
                  </a:lnTo>
                  <a:lnTo>
                    <a:pt x="76641" y="1839372"/>
                  </a:lnTo>
                  <a:lnTo>
                    <a:pt x="66070" y="1752160"/>
                  </a:lnTo>
                  <a:lnTo>
                    <a:pt x="60784" y="1667591"/>
                  </a:lnTo>
                  <a:lnTo>
                    <a:pt x="60784" y="1622664"/>
                  </a:lnTo>
                  <a:lnTo>
                    <a:pt x="63427" y="1601522"/>
                  </a:lnTo>
                  <a:lnTo>
                    <a:pt x="81926" y="1532810"/>
                  </a:lnTo>
                  <a:lnTo>
                    <a:pt x="95140" y="1482597"/>
                  </a:lnTo>
                  <a:lnTo>
                    <a:pt x="113640" y="1384814"/>
                  </a:lnTo>
                  <a:lnTo>
                    <a:pt x="126854" y="1292317"/>
                  </a:lnTo>
                  <a:lnTo>
                    <a:pt x="129496" y="1255318"/>
                  </a:lnTo>
                  <a:lnTo>
                    <a:pt x="129496" y="964613"/>
                  </a:lnTo>
                  <a:lnTo>
                    <a:pt x="129496" y="692407"/>
                  </a:lnTo>
                  <a:lnTo>
                    <a:pt x="129496" y="528555"/>
                  </a:lnTo>
                  <a:cubicBezTo>
                    <a:pt x="128615" y="496842"/>
                    <a:pt x="127735" y="465128"/>
                    <a:pt x="126854" y="433415"/>
                  </a:cubicBezTo>
                  <a:lnTo>
                    <a:pt x="124211" y="396417"/>
                  </a:lnTo>
                  <a:lnTo>
                    <a:pt x="121568" y="372632"/>
                  </a:lnTo>
                  <a:lnTo>
                    <a:pt x="116282" y="340918"/>
                  </a:lnTo>
                  <a:lnTo>
                    <a:pt x="105711" y="295991"/>
                  </a:lnTo>
                  <a:lnTo>
                    <a:pt x="89855" y="245778"/>
                  </a:lnTo>
                  <a:lnTo>
                    <a:pt x="66070" y="177066"/>
                  </a:lnTo>
                  <a:lnTo>
                    <a:pt x="26428" y="89855"/>
                  </a:lnTo>
                  <a:lnTo>
                    <a:pt x="10571" y="58141"/>
                  </a:lnTo>
                  <a:lnTo>
                    <a:pt x="0" y="31714"/>
                  </a:lnTo>
                  <a:lnTo>
                    <a:pt x="2643" y="15857"/>
                  </a:lnTo>
                  <a:lnTo>
                    <a:pt x="10571" y="5286"/>
                  </a:lnTo>
                  <a:lnTo>
                    <a:pt x="29071" y="0"/>
                  </a:lnTo>
                  <a:lnTo>
                    <a:pt x="60784" y="5286"/>
                  </a:lnTo>
                  <a:lnTo>
                    <a:pt x="105711" y="21143"/>
                  </a:lnTo>
                  <a:lnTo>
                    <a:pt x="155924" y="42285"/>
                  </a:lnTo>
                  <a:lnTo>
                    <a:pt x="195566" y="63427"/>
                  </a:lnTo>
                  <a:lnTo>
                    <a:pt x="232565" y="89855"/>
                  </a:lnTo>
                  <a:lnTo>
                    <a:pt x="266921" y="118925"/>
                  </a:lnTo>
                  <a:lnTo>
                    <a:pt x="290706" y="142710"/>
                  </a:lnTo>
                  <a:lnTo>
                    <a:pt x="306562" y="155924"/>
                  </a:lnTo>
                  <a:lnTo>
                    <a:pt x="330347" y="340918"/>
                  </a:lnTo>
                  <a:lnTo>
                    <a:pt x="330347" y="42020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EDD96AB6-D2A3-4257-9984-330BDA49BB69}"/>
                </a:ext>
              </a:extLst>
            </p:cNvPr>
            <p:cNvSpPr/>
            <p:nvPr/>
          </p:nvSpPr>
          <p:spPr>
            <a:xfrm>
              <a:off x="4111626" y="3606800"/>
              <a:ext cx="2147887" cy="1949450"/>
            </a:xfrm>
            <a:custGeom>
              <a:avLst/>
              <a:gdLst>
                <a:gd name="connsiteX0" fmla="*/ 1135916 w 2148196"/>
                <a:gd name="connsiteY0" fmla="*/ 247274 h 1949861"/>
                <a:gd name="connsiteX1" fmla="*/ 1336827 w 2148196"/>
                <a:gd name="connsiteY1" fmla="*/ 234395 h 1949861"/>
                <a:gd name="connsiteX2" fmla="*/ 1475919 w 2148196"/>
                <a:gd name="connsiteY2" fmla="*/ 226668 h 1949861"/>
                <a:gd name="connsiteX3" fmla="*/ 1625313 w 2148196"/>
                <a:gd name="connsiteY3" fmla="*/ 221516 h 1949861"/>
                <a:gd name="connsiteX4" fmla="*/ 1710314 w 2148196"/>
                <a:gd name="connsiteY4" fmla="*/ 221516 h 1949861"/>
                <a:gd name="connsiteX5" fmla="*/ 1743799 w 2148196"/>
                <a:gd name="connsiteY5" fmla="*/ 226668 h 1949861"/>
                <a:gd name="connsiteX6" fmla="*/ 1761829 w 2148196"/>
                <a:gd name="connsiteY6" fmla="*/ 234395 h 1949861"/>
                <a:gd name="connsiteX7" fmla="*/ 1779860 w 2148196"/>
                <a:gd name="connsiteY7" fmla="*/ 247274 h 1949861"/>
                <a:gd name="connsiteX8" fmla="*/ 1785011 w 2148196"/>
                <a:gd name="connsiteY8" fmla="*/ 255001 h 1949861"/>
                <a:gd name="connsiteX9" fmla="*/ 1787587 w 2148196"/>
                <a:gd name="connsiteY9" fmla="*/ 267880 h 1949861"/>
                <a:gd name="connsiteX10" fmla="*/ 1790163 w 2148196"/>
                <a:gd name="connsiteY10" fmla="*/ 301365 h 1949861"/>
                <a:gd name="connsiteX11" fmla="*/ 1792739 w 2148196"/>
                <a:gd name="connsiteY11" fmla="*/ 582125 h 1949861"/>
                <a:gd name="connsiteX12" fmla="*/ 1792739 w 2148196"/>
                <a:gd name="connsiteY12" fmla="*/ 826823 h 1949861"/>
                <a:gd name="connsiteX13" fmla="*/ 1790163 w 2148196"/>
                <a:gd name="connsiteY13" fmla="*/ 1097280 h 1949861"/>
                <a:gd name="connsiteX14" fmla="*/ 1790163 w 2148196"/>
                <a:gd name="connsiteY14" fmla="*/ 1473343 h 1949861"/>
                <a:gd name="connsiteX15" fmla="*/ 1790163 w 2148196"/>
                <a:gd name="connsiteY15" fmla="*/ 1653647 h 1949861"/>
                <a:gd name="connsiteX16" fmla="*/ 1795315 w 2148196"/>
                <a:gd name="connsiteY16" fmla="*/ 1826224 h 1949861"/>
                <a:gd name="connsiteX17" fmla="*/ 1808193 w 2148196"/>
                <a:gd name="connsiteY17" fmla="*/ 1862285 h 1949861"/>
                <a:gd name="connsiteX18" fmla="*/ 1826224 w 2148196"/>
                <a:gd name="connsiteY18" fmla="*/ 1895770 h 1949861"/>
                <a:gd name="connsiteX19" fmla="*/ 1849406 w 2148196"/>
                <a:gd name="connsiteY19" fmla="*/ 1924103 h 1949861"/>
                <a:gd name="connsiteX20" fmla="*/ 1875164 w 2148196"/>
                <a:gd name="connsiteY20" fmla="*/ 1942134 h 1949861"/>
                <a:gd name="connsiteX21" fmla="*/ 1898346 w 2148196"/>
                <a:gd name="connsiteY21" fmla="*/ 1949861 h 1949861"/>
                <a:gd name="connsiteX22" fmla="*/ 1924103 w 2148196"/>
                <a:gd name="connsiteY22" fmla="*/ 1949861 h 1949861"/>
                <a:gd name="connsiteX23" fmla="*/ 1944709 w 2148196"/>
                <a:gd name="connsiteY23" fmla="*/ 1944710 h 1949861"/>
                <a:gd name="connsiteX24" fmla="*/ 1965316 w 2148196"/>
                <a:gd name="connsiteY24" fmla="*/ 1934407 h 1949861"/>
                <a:gd name="connsiteX25" fmla="*/ 1985922 w 2148196"/>
                <a:gd name="connsiteY25" fmla="*/ 1916376 h 1949861"/>
                <a:gd name="connsiteX26" fmla="*/ 2009104 w 2148196"/>
                <a:gd name="connsiteY26" fmla="*/ 1885467 h 1949861"/>
                <a:gd name="connsiteX27" fmla="*/ 2021983 w 2148196"/>
                <a:gd name="connsiteY27" fmla="*/ 1862285 h 1949861"/>
                <a:gd name="connsiteX28" fmla="*/ 2029710 w 2148196"/>
                <a:gd name="connsiteY28" fmla="*/ 1836527 h 1949861"/>
                <a:gd name="connsiteX29" fmla="*/ 2034862 w 2148196"/>
                <a:gd name="connsiteY29" fmla="*/ 1805618 h 1949861"/>
                <a:gd name="connsiteX30" fmla="*/ 2034862 w 2148196"/>
                <a:gd name="connsiteY30" fmla="*/ 1764405 h 1949861"/>
                <a:gd name="connsiteX31" fmla="*/ 2037437 w 2148196"/>
                <a:gd name="connsiteY31" fmla="*/ 1591829 h 1949861"/>
                <a:gd name="connsiteX32" fmla="*/ 2037437 w 2148196"/>
                <a:gd name="connsiteY32" fmla="*/ 1341978 h 1949861"/>
                <a:gd name="connsiteX33" fmla="*/ 2037437 w 2148196"/>
                <a:gd name="connsiteY33" fmla="*/ 1089552 h 1949861"/>
                <a:gd name="connsiteX34" fmla="*/ 2034862 w 2148196"/>
                <a:gd name="connsiteY34" fmla="*/ 839702 h 1949861"/>
                <a:gd name="connsiteX35" fmla="*/ 2040013 w 2148196"/>
                <a:gd name="connsiteY35" fmla="*/ 741823 h 1949861"/>
                <a:gd name="connsiteX36" fmla="*/ 2052892 w 2148196"/>
                <a:gd name="connsiteY36" fmla="*/ 481670 h 1949861"/>
                <a:gd name="connsiteX37" fmla="*/ 2060619 w 2148196"/>
                <a:gd name="connsiteY37" fmla="*/ 293638 h 1949861"/>
                <a:gd name="connsiteX38" fmla="*/ 2063195 w 2148196"/>
                <a:gd name="connsiteY38" fmla="*/ 285911 h 1949861"/>
                <a:gd name="connsiteX39" fmla="*/ 2083801 w 2148196"/>
                <a:gd name="connsiteY39" fmla="*/ 270456 h 1949861"/>
                <a:gd name="connsiteX40" fmla="*/ 2114711 w 2148196"/>
                <a:gd name="connsiteY40" fmla="*/ 244698 h 1949861"/>
                <a:gd name="connsiteX41" fmla="*/ 2130165 w 2148196"/>
                <a:gd name="connsiteY41" fmla="*/ 229244 h 1949861"/>
                <a:gd name="connsiteX42" fmla="*/ 2145620 w 2148196"/>
                <a:gd name="connsiteY42" fmla="*/ 206062 h 1949861"/>
                <a:gd name="connsiteX43" fmla="*/ 2148196 w 2148196"/>
                <a:gd name="connsiteY43" fmla="*/ 185456 h 1949861"/>
                <a:gd name="connsiteX44" fmla="*/ 2148196 w 2148196"/>
                <a:gd name="connsiteY44" fmla="*/ 172577 h 1949861"/>
                <a:gd name="connsiteX45" fmla="*/ 2143044 w 2148196"/>
                <a:gd name="connsiteY45" fmla="*/ 162274 h 1949861"/>
                <a:gd name="connsiteX46" fmla="*/ 2122438 w 2148196"/>
                <a:gd name="connsiteY46" fmla="*/ 146819 h 1949861"/>
                <a:gd name="connsiteX47" fmla="*/ 2055468 w 2148196"/>
                <a:gd name="connsiteY47" fmla="*/ 108182 h 1949861"/>
                <a:gd name="connsiteX48" fmla="*/ 2001377 w 2148196"/>
                <a:gd name="connsiteY48" fmla="*/ 74697 h 1949861"/>
                <a:gd name="connsiteX49" fmla="*/ 1926679 w 2148196"/>
                <a:gd name="connsiteY49" fmla="*/ 25758 h 1949861"/>
                <a:gd name="connsiteX50" fmla="*/ 1888042 w 2148196"/>
                <a:gd name="connsiteY50" fmla="*/ 2576 h 1949861"/>
                <a:gd name="connsiteX51" fmla="*/ 1867436 w 2148196"/>
                <a:gd name="connsiteY51" fmla="*/ 0 h 1949861"/>
                <a:gd name="connsiteX52" fmla="*/ 1785011 w 2148196"/>
                <a:gd name="connsiteY52" fmla="*/ 12879 h 1949861"/>
                <a:gd name="connsiteX53" fmla="*/ 1578949 w 2148196"/>
                <a:gd name="connsiteY53" fmla="*/ 41212 h 1949861"/>
                <a:gd name="connsiteX54" fmla="*/ 1367736 w 2148196"/>
                <a:gd name="connsiteY54" fmla="*/ 66970 h 1949861"/>
                <a:gd name="connsiteX55" fmla="*/ 1115310 w 2148196"/>
                <a:gd name="connsiteY55" fmla="*/ 97879 h 1949861"/>
                <a:gd name="connsiteX56" fmla="*/ 906672 w 2148196"/>
                <a:gd name="connsiteY56" fmla="*/ 121061 h 1949861"/>
                <a:gd name="connsiteX57" fmla="*/ 703186 w 2148196"/>
                <a:gd name="connsiteY57" fmla="*/ 141667 h 1949861"/>
                <a:gd name="connsiteX58" fmla="*/ 499700 w 2148196"/>
                <a:gd name="connsiteY58" fmla="*/ 162274 h 1949861"/>
                <a:gd name="connsiteX59" fmla="*/ 244698 w 2148196"/>
                <a:gd name="connsiteY59" fmla="*/ 182880 h 1949861"/>
                <a:gd name="connsiteX60" fmla="*/ 128788 w 2148196"/>
                <a:gd name="connsiteY60" fmla="*/ 193183 h 1949861"/>
                <a:gd name="connsiteX61" fmla="*/ 77273 w 2148196"/>
                <a:gd name="connsiteY61" fmla="*/ 195759 h 1949861"/>
                <a:gd name="connsiteX62" fmla="*/ 69546 w 2148196"/>
                <a:gd name="connsiteY62" fmla="*/ 188031 h 1949861"/>
                <a:gd name="connsiteX63" fmla="*/ 36060 w 2148196"/>
                <a:gd name="connsiteY63" fmla="*/ 162274 h 1949861"/>
                <a:gd name="connsiteX64" fmla="*/ 0 w 2148196"/>
                <a:gd name="connsiteY64" fmla="*/ 133940 h 1949861"/>
                <a:gd name="connsiteX65" fmla="*/ 25757 w 2148196"/>
                <a:gd name="connsiteY65" fmla="*/ 414700 h 1949861"/>
                <a:gd name="connsiteX66" fmla="*/ 154546 w 2148196"/>
                <a:gd name="connsiteY66" fmla="*/ 386366 h 1949861"/>
                <a:gd name="connsiteX67" fmla="*/ 288486 w 2148196"/>
                <a:gd name="connsiteY67" fmla="*/ 358032 h 1949861"/>
                <a:gd name="connsiteX68" fmla="*/ 399245 w 2148196"/>
                <a:gd name="connsiteY68" fmla="*/ 337426 h 1949861"/>
                <a:gd name="connsiteX69" fmla="*/ 515155 w 2148196"/>
                <a:gd name="connsiteY69" fmla="*/ 316820 h 1949861"/>
                <a:gd name="connsiteX70" fmla="*/ 631064 w 2148196"/>
                <a:gd name="connsiteY70" fmla="*/ 298790 h 1949861"/>
                <a:gd name="connsiteX71" fmla="*/ 801066 w 2148196"/>
                <a:gd name="connsiteY71" fmla="*/ 278183 h 1949861"/>
                <a:gd name="connsiteX72" fmla="*/ 991673 w 2148196"/>
                <a:gd name="connsiteY72" fmla="*/ 257577 h 1949861"/>
                <a:gd name="connsiteX73" fmla="*/ 1135916 w 2148196"/>
                <a:gd name="connsiteY73" fmla="*/ 247274 h 1949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48196" h="1949861">
                  <a:moveTo>
                    <a:pt x="1135916" y="247274"/>
                  </a:moveTo>
                  <a:lnTo>
                    <a:pt x="1336827" y="234395"/>
                  </a:lnTo>
                  <a:lnTo>
                    <a:pt x="1475919" y="226668"/>
                  </a:lnTo>
                  <a:lnTo>
                    <a:pt x="1625313" y="221516"/>
                  </a:lnTo>
                  <a:lnTo>
                    <a:pt x="1710314" y="221516"/>
                  </a:lnTo>
                  <a:lnTo>
                    <a:pt x="1743799" y="226668"/>
                  </a:lnTo>
                  <a:lnTo>
                    <a:pt x="1761829" y="234395"/>
                  </a:lnTo>
                  <a:lnTo>
                    <a:pt x="1779860" y="247274"/>
                  </a:lnTo>
                  <a:lnTo>
                    <a:pt x="1785011" y="255001"/>
                  </a:lnTo>
                  <a:lnTo>
                    <a:pt x="1787587" y="267880"/>
                  </a:lnTo>
                  <a:lnTo>
                    <a:pt x="1790163" y="301365"/>
                  </a:lnTo>
                  <a:cubicBezTo>
                    <a:pt x="1791022" y="394952"/>
                    <a:pt x="1791880" y="488538"/>
                    <a:pt x="1792739" y="582125"/>
                  </a:cubicBezTo>
                  <a:lnTo>
                    <a:pt x="1792739" y="826823"/>
                  </a:lnTo>
                  <a:cubicBezTo>
                    <a:pt x="1791880" y="916975"/>
                    <a:pt x="1791022" y="1007128"/>
                    <a:pt x="1790163" y="1097280"/>
                  </a:cubicBezTo>
                  <a:lnTo>
                    <a:pt x="1790163" y="1473343"/>
                  </a:lnTo>
                  <a:lnTo>
                    <a:pt x="1790163" y="1653647"/>
                  </a:lnTo>
                  <a:lnTo>
                    <a:pt x="1795315" y="1826224"/>
                  </a:lnTo>
                  <a:lnTo>
                    <a:pt x="1808193" y="1862285"/>
                  </a:lnTo>
                  <a:lnTo>
                    <a:pt x="1826224" y="1895770"/>
                  </a:lnTo>
                  <a:lnTo>
                    <a:pt x="1849406" y="1924103"/>
                  </a:lnTo>
                  <a:lnTo>
                    <a:pt x="1875164" y="1942134"/>
                  </a:lnTo>
                  <a:lnTo>
                    <a:pt x="1898346" y="1949861"/>
                  </a:lnTo>
                  <a:lnTo>
                    <a:pt x="1924103" y="1949861"/>
                  </a:lnTo>
                  <a:lnTo>
                    <a:pt x="1944709" y="1944710"/>
                  </a:lnTo>
                  <a:lnTo>
                    <a:pt x="1965316" y="1934407"/>
                  </a:lnTo>
                  <a:lnTo>
                    <a:pt x="1985922" y="1916376"/>
                  </a:lnTo>
                  <a:lnTo>
                    <a:pt x="2009104" y="1885467"/>
                  </a:lnTo>
                  <a:lnTo>
                    <a:pt x="2021983" y="1862285"/>
                  </a:lnTo>
                  <a:lnTo>
                    <a:pt x="2029710" y="1836527"/>
                  </a:lnTo>
                  <a:lnTo>
                    <a:pt x="2034862" y="1805618"/>
                  </a:lnTo>
                  <a:lnTo>
                    <a:pt x="2034862" y="1764405"/>
                  </a:lnTo>
                  <a:cubicBezTo>
                    <a:pt x="2035720" y="1706880"/>
                    <a:pt x="2036579" y="1649354"/>
                    <a:pt x="2037437" y="1591829"/>
                  </a:cubicBezTo>
                  <a:lnTo>
                    <a:pt x="2037437" y="1341978"/>
                  </a:lnTo>
                  <a:lnTo>
                    <a:pt x="2037437" y="1089552"/>
                  </a:lnTo>
                  <a:cubicBezTo>
                    <a:pt x="2036579" y="1006269"/>
                    <a:pt x="2035720" y="922985"/>
                    <a:pt x="2034862" y="839702"/>
                  </a:cubicBezTo>
                  <a:lnTo>
                    <a:pt x="2040013" y="741823"/>
                  </a:lnTo>
                  <a:lnTo>
                    <a:pt x="2052892" y="481670"/>
                  </a:lnTo>
                  <a:lnTo>
                    <a:pt x="2060619" y="293638"/>
                  </a:lnTo>
                  <a:lnTo>
                    <a:pt x="2063195" y="285911"/>
                  </a:lnTo>
                  <a:lnTo>
                    <a:pt x="2083801" y="270456"/>
                  </a:lnTo>
                  <a:lnTo>
                    <a:pt x="2114711" y="244698"/>
                  </a:lnTo>
                  <a:lnTo>
                    <a:pt x="2130165" y="229244"/>
                  </a:lnTo>
                  <a:lnTo>
                    <a:pt x="2145620" y="206062"/>
                  </a:lnTo>
                  <a:lnTo>
                    <a:pt x="2148196" y="185456"/>
                  </a:lnTo>
                  <a:lnTo>
                    <a:pt x="2148196" y="172577"/>
                  </a:lnTo>
                  <a:lnTo>
                    <a:pt x="2143044" y="162274"/>
                  </a:lnTo>
                  <a:lnTo>
                    <a:pt x="2122438" y="146819"/>
                  </a:lnTo>
                  <a:lnTo>
                    <a:pt x="2055468" y="108182"/>
                  </a:lnTo>
                  <a:lnTo>
                    <a:pt x="2001377" y="74697"/>
                  </a:lnTo>
                  <a:lnTo>
                    <a:pt x="1926679" y="25758"/>
                  </a:lnTo>
                  <a:lnTo>
                    <a:pt x="1888042" y="2576"/>
                  </a:lnTo>
                  <a:lnTo>
                    <a:pt x="1867436" y="0"/>
                  </a:lnTo>
                  <a:lnTo>
                    <a:pt x="1785011" y="12879"/>
                  </a:lnTo>
                  <a:lnTo>
                    <a:pt x="1578949" y="41212"/>
                  </a:lnTo>
                  <a:lnTo>
                    <a:pt x="1367736" y="66970"/>
                  </a:lnTo>
                  <a:lnTo>
                    <a:pt x="1115310" y="97879"/>
                  </a:lnTo>
                  <a:lnTo>
                    <a:pt x="906672" y="121061"/>
                  </a:lnTo>
                  <a:lnTo>
                    <a:pt x="703186" y="141667"/>
                  </a:lnTo>
                  <a:lnTo>
                    <a:pt x="499700" y="162274"/>
                  </a:lnTo>
                  <a:lnTo>
                    <a:pt x="244698" y="182880"/>
                  </a:lnTo>
                  <a:lnTo>
                    <a:pt x="128788" y="193183"/>
                  </a:lnTo>
                  <a:lnTo>
                    <a:pt x="77273" y="195759"/>
                  </a:lnTo>
                  <a:lnTo>
                    <a:pt x="69546" y="188031"/>
                  </a:lnTo>
                  <a:lnTo>
                    <a:pt x="36060" y="162274"/>
                  </a:lnTo>
                  <a:lnTo>
                    <a:pt x="0" y="133940"/>
                  </a:lnTo>
                  <a:lnTo>
                    <a:pt x="25757" y="414700"/>
                  </a:lnTo>
                  <a:lnTo>
                    <a:pt x="154546" y="386366"/>
                  </a:lnTo>
                  <a:lnTo>
                    <a:pt x="288486" y="358032"/>
                  </a:lnTo>
                  <a:lnTo>
                    <a:pt x="399245" y="337426"/>
                  </a:lnTo>
                  <a:lnTo>
                    <a:pt x="515155" y="316820"/>
                  </a:lnTo>
                  <a:lnTo>
                    <a:pt x="631064" y="298790"/>
                  </a:lnTo>
                  <a:lnTo>
                    <a:pt x="801066" y="278183"/>
                  </a:lnTo>
                  <a:lnTo>
                    <a:pt x="991673" y="257577"/>
                  </a:lnTo>
                  <a:lnTo>
                    <a:pt x="1135916" y="24727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0DFF147D-704A-4D02-AAC9-0EC439EB7194}"/>
                </a:ext>
              </a:extLst>
            </p:cNvPr>
            <p:cNvSpPr/>
            <p:nvPr/>
          </p:nvSpPr>
          <p:spPr>
            <a:xfrm>
              <a:off x="4154488" y="4162425"/>
              <a:ext cx="1828800" cy="319088"/>
            </a:xfrm>
            <a:custGeom>
              <a:avLst/>
              <a:gdLst>
                <a:gd name="connsiteX0" fmla="*/ 1238250 w 1828800"/>
                <a:gd name="connsiteY0" fmla="*/ 19050 h 319088"/>
                <a:gd name="connsiteX1" fmla="*/ 1007269 w 1828800"/>
                <a:gd name="connsiteY1" fmla="*/ 45244 h 319088"/>
                <a:gd name="connsiteX2" fmla="*/ 790575 w 1828800"/>
                <a:gd name="connsiteY2" fmla="*/ 69056 h 319088"/>
                <a:gd name="connsiteX3" fmla="*/ 588169 w 1828800"/>
                <a:gd name="connsiteY3" fmla="*/ 90488 h 319088"/>
                <a:gd name="connsiteX4" fmla="*/ 357188 w 1828800"/>
                <a:gd name="connsiteY4" fmla="*/ 116681 h 319088"/>
                <a:gd name="connsiteX5" fmla="*/ 216694 w 1828800"/>
                <a:gd name="connsiteY5" fmla="*/ 133350 h 319088"/>
                <a:gd name="connsiteX6" fmla="*/ 154782 w 1828800"/>
                <a:gd name="connsiteY6" fmla="*/ 133350 h 319088"/>
                <a:gd name="connsiteX7" fmla="*/ 2382 w 1828800"/>
                <a:gd name="connsiteY7" fmla="*/ 133350 h 319088"/>
                <a:gd name="connsiteX8" fmla="*/ 0 w 1828800"/>
                <a:gd name="connsiteY8" fmla="*/ 319088 h 319088"/>
                <a:gd name="connsiteX9" fmla="*/ 150019 w 1828800"/>
                <a:gd name="connsiteY9" fmla="*/ 297656 h 319088"/>
                <a:gd name="connsiteX10" fmla="*/ 252413 w 1828800"/>
                <a:gd name="connsiteY10" fmla="*/ 285750 h 319088"/>
                <a:gd name="connsiteX11" fmla="*/ 411957 w 1828800"/>
                <a:gd name="connsiteY11" fmla="*/ 266700 h 319088"/>
                <a:gd name="connsiteX12" fmla="*/ 640557 w 1828800"/>
                <a:gd name="connsiteY12" fmla="*/ 240506 h 319088"/>
                <a:gd name="connsiteX13" fmla="*/ 866775 w 1828800"/>
                <a:gd name="connsiteY13" fmla="*/ 216694 h 319088"/>
                <a:gd name="connsiteX14" fmla="*/ 1104900 w 1828800"/>
                <a:gd name="connsiteY14" fmla="*/ 195263 h 319088"/>
                <a:gd name="connsiteX15" fmla="*/ 1240632 w 1828800"/>
                <a:gd name="connsiteY15" fmla="*/ 188119 h 319088"/>
                <a:gd name="connsiteX16" fmla="*/ 1388269 w 1828800"/>
                <a:gd name="connsiteY16" fmla="*/ 180975 h 319088"/>
                <a:gd name="connsiteX17" fmla="*/ 1485900 w 1828800"/>
                <a:gd name="connsiteY17" fmla="*/ 176213 h 319088"/>
                <a:gd name="connsiteX18" fmla="*/ 1616869 w 1828800"/>
                <a:gd name="connsiteY18" fmla="*/ 176213 h 319088"/>
                <a:gd name="connsiteX19" fmla="*/ 1828800 w 1828800"/>
                <a:gd name="connsiteY19" fmla="*/ 178594 h 319088"/>
                <a:gd name="connsiteX20" fmla="*/ 1812132 w 1828800"/>
                <a:gd name="connsiteY20" fmla="*/ 2381 h 319088"/>
                <a:gd name="connsiteX21" fmla="*/ 1674019 w 1828800"/>
                <a:gd name="connsiteY21" fmla="*/ 2381 h 319088"/>
                <a:gd name="connsiteX22" fmla="*/ 1493044 w 1828800"/>
                <a:gd name="connsiteY22" fmla="*/ 0 h 319088"/>
                <a:gd name="connsiteX23" fmla="*/ 1421607 w 1828800"/>
                <a:gd name="connsiteY23" fmla="*/ 0 h 319088"/>
                <a:gd name="connsiteX24" fmla="*/ 1385888 w 1828800"/>
                <a:gd name="connsiteY24" fmla="*/ 2381 h 319088"/>
                <a:gd name="connsiteX25" fmla="*/ 1238250 w 1828800"/>
                <a:gd name="connsiteY25" fmla="*/ 19050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28800" h="319088">
                  <a:moveTo>
                    <a:pt x="1238250" y="19050"/>
                  </a:moveTo>
                  <a:lnTo>
                    <a:pt x="1007269" y="45244"/>
                  </a:lnTo>
                  <a:lnTo>
                    <a:pt x="790575" y="69056"/>
                  </a:lnTo>
                  <a:lnTo>
                    <a:pt x="588169" y="90488"/>
                  </a:lnTo>
                  <a:lnTo>
                    <a:pt x="357188" y="116681"/>
                  </a:lnTo>
                  <a:lnTo>
                    <a:pt x="216694" y="133350"/>
                  </a:lnTo>
                  <a:lnTo>
                    <a:pt x="154782" y="133350"/>
                  </a:lnTo>
                  <a:lnTo>
                    <a:pt x="2382" y="133350"/>
                  </a:lnTo>
                  <a:lnTo>
                    <a:pt x="0" y="319088"/>
                  </a:lnTo>
                  <a:lnTo>
                    <a:pt x="150019" y="297656"/>
                  </a:lnTo>
                  <a:lnTo>
                    <a:pt x="252413" y="285750"/>
                  </a:lnTo>
                  <a:lnTo>
                    <a:pt x="411957" y="266700"/>
                  </a:lnTo>
                  <a:lnTo>
                    <a:pt x="640557" y="240506"/>
                  </a:lnTo>
                  <a:lnTo>
                    <a:pt x="866775" y="216694"/>
                  </a:lnTo>
                  <a:lnTo>
                    <a:pt x="1104900" y="195263"/>
                  </a:lnTo>
                  <a:lnTo>
                    <a:pt x="1240632" y="188119"/>
                  </a:lnTo>
                  <a:lnTo>
                    <a:pt x="1388269" y="180975"/>
                  </a:lnTo>
                  <a:lnTo>
                    <a:pt x="1485900" y="176213"/>
                  </a:lnTo>
                  <a:lnTo>
                    <a:pt x="1616869" y="176213"/>
                  </a:lnTo>
                  <a:lnTo>
                    <a:pt x="1828800" y="178594"/>
                  </a:lnTo>
                  <a:lnTo>
                    <a:pt x="1812132" y="2381"/>
                  </a:lnTo>
                  <a:lnTo>
                    <a:pt x="1674019" y="2381"/>
                  </a:lnTo>
                  <a:lnTo>
                    <a:pt x="1493044" y="0"/>
                  </a:lnTo>
                  <a:lnTo>
                    <a:pt x="1421607" y="0"/>
                  </a:lnTo>
                  <a:lnTo>
                    <a:pt x="1385888" y="2381"/>
                  </a:lnTo>
                  <a:lnTo>
                    <a:pt x="1238250" y="190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9">
              <a:extLst>
                <a:ext uri="{FF2B5EF4-FFF2-40B4-BE49-F238E27FC236}">
                  <a16:creationId xmlns:a16="http://schemas.microsoft.com/office/drawing/2014/main" id="{E7EA53CD-E553-4135-AC5C-221C1C8B7751}"/>
                </a:ext>
              </a:extLst>
            </p:cNvPr>
            <p:cNvSpPr/>
            <p:nvPr/>
          </p:nvSpPr>
          <p:spPr>
            <a:xfrm>
              <a:off x="4143376" y="4665663"/>
              <a:ext cx="1858962" cy="354012"/>
            </a:xfrm>
            <a:custGeom>
              <a:avLst/>
              <a:gdLst>
                <a:gd name="connsiteX0" fmla="*/ 990600 w 1859756"/>
                <a:gd name="connsiteY0" fmla="*/ 76200 h 354806"/>
                <a:gd name="connsiteX1" fmla="*/ 657225 w 1859756"/>
                <a:gd name="connsiteY1" fmla="*/ 107156 h 354806"/>
                <a:gd name="connsiteX2" fmla="*/ 459581 w 1859756"/>
                <a:gd name="connsiteY2" fmla="*/ 126206 h 354806"/>
                <a:gd name="connsiteX3" fmla="*/ 261938 w 1859756"/>
                <a:gd name="connsiteY3" fmla="*/ 147637 h 354806"/>
                <a:gd name="connsiteX4" fmla="*/ 2381 w 1859756"/>
                <a:gd name="connsiteY4" fmla="*/ 173831 h 354806"/>
                <a:gd name="connsiteX5" fmla="*/ 0 w 1859756"/>
                <a:gd name="connsiteY5" fmla="*/ 354806 h 354806"/>
                <a:gd name="connsiteX6" fmla="*/ 169069 w 1859756"/>
                <a:gd name="connsiteY6" fmla="*/ 328612 h 354806"/>
                <a:gd name="connsiteX7" fmla="*/ 326231 w 1859756"/>
                <a:gd name="connsiteY7" fmla="*/ 304800 h 354806"/>
                <a:gd name="connsiteX8" fmla="*/ 590550 w 1859756"/>
                <a:gd name="connsiteY8" fmla="*/ 273844 h 354806"/>
                <a:gd name="connsiteX9" fmla="*/ 802481 w 1859756"/>
                <a:gd name="connsiteY9" fmla="*/ 252412 h 354806"/>
                <a:gd name="connsiteX10" fmla="*/ 988219 w 1859756"/>
                <a:gd name="connsiteY10" fmla="*/ 238125 h 354806"/>
                <a:gd name="connsiteX11" fmla="*/ 1166813 w 1859756"/>
                <a:gd name="connsiteY11" fmla="*/ 226219 h 354806"/>
                <a:gd name="connsiteX12" fmla="*/ 1345406 w 1859756"/>
                <a:gd name="connsiteY12" fmla="*/ 219075 h 354806"/>
                <a:gd name="connsiteX13" fmla="*/ 1519238 w 1859756"/>
                <a:gd name="connsiteY13" fmla="*/ 214312 h 354806"/>
                <a:gd name="connsiteX14" fmla="*/ 1683544 w 1859756"/>
                <a:gd name="connsiteY14" fmla="*/ 211931 h 354806"/>
                <a:gd name="connsiteX15" fmla="*/ 1859756 w 1859756"/>
                <a:gd name="connsiteY15" fmla="*/ 214312 h 354806"/>
                <a:gd name="connsiteX16" fmla="*/ 1852613 w 1859756"/>
                <a:gd name="connsiteY16" fmla="*/ 0 h 354806"/>
                <a:gd name="connsiteX17" fmla="*/ 1619250 w 1859756"/>
                <a:gd name="connsiteY17" fmla="*/ 21431 h 354806"/>
                <a:gd name="connsiteX18" fmla="*/ 1333500 w 1859756"/>
                <a:gd name="connsiteY18" fmla="*/ 45244 h 354806"/>
                <a:gd name="connsiteX19" fmla="*/ 990600 w 1859756"/>
                <a:gd name="connsiteY19" fmla="*/ 762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9756" h="354806">
                  <a:moveTo>
                    <a:pt x="990600" y="76200"/>
                  </a:moveTo>
                  <a:lnTo>
                    <a:pt x="657225" y="107156"/>
                  </a:lnTo>
                  <a:lnTo>
                    <a:pt x="459581" y="126206"/>
                  </a:lnTo>
                  <a:lnTo>
                    <a:pt x="261938" y="147637"/>
                  </a:lnTo>
                  <a:lnTo>
                    <a:pt x="2381" y="173831"/>
                  </a:lnTo>
                  <a:cubicBezTo>
                    <a:pt x="1587" y="234156"/>
                    <a:pt x="794" y="294481"/>
                    <a:pt x="0" y="354806"/>
                  </a:cubicBezTo>
                  <a:lnTo>
                    <a:pt x="169069" y="328612"/>
                  </a:lnTo>
                  <a:lnTo>
                    <a:pt x="326231" y="304800"/>
                  </a:lnTo>
                  <a:lnTo>
                    <a:pt x="590550" y="273844"/>
                  </a:lnTo>
                  <a:lnTo>
                    <a:pt x="802481" y="252412"/>
                  </a:lnTo>
                  <a:lnTo>
                    <a:pt x="988219" y="238125"/>
                  </a:lnTo>
                  <a:lnTo>
                    <a:pt x="1166813" y="226219"/>
                  </a:lnTo>
                  <a:lnTo>
                    <a:pt x="1345406" y="219075"/>
                  </a:lnTo>
                  <a:lnTo>
                    <a:pt x="1519238" y="214312"/>
                  </a:lnTo>
                  <a:lnTo>
                    <a:pt x="1683544" y="211931"/>
                  </a:lnTo>
                  <a:lnTo>
                    <a:pt x="1859756" y="214312"/>
                  </a:lnTo>
                  <a:lnTo>
                    <a:pt x="1852613" y="0"/>
                  </a:lnTo>
                  <a:lnTo>
                    <a:pt x="1619250" y="21431"/>
                  </a:lnTo>
                  <a:lnTo>
                    <a:pt x="1333500" y="45244"/>
                  </a:lnTo>
                  <a:lnTo>
                    <a:pt x="990600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958F3567-9894-4181-A968-F38D8A7BDE03}"/>
                </a:ext>
              </a:extLst>
            </p:cNvPr>
            <p:cNvSpPr/>
            <p:nvPr/>
          </p:nvSpPr>
          <p:spPr>
            <a:xfrm>
              <a:off x="4086226" y="5229225"/>
              <a:ext cx="1885950" cy="319088"/>
            </a:xfrm>
            <a:custGeom>
              <a:avLst/>
              <a:gdLst>
                <a:gd name="connsiteX0" fmla="*/ 1519238 w 1885950"/>
                <a:gd name="connsiteY0" fmla="*/ 26194 h 319088"/>
                <a:gd name="connsiteX1" fmla="*/ 1752600 w 1885950"/>
                <a:gd name="connsiteY1" fmla="*/ 9525 h 319088"/>
                <a:gd name="connsiteX2" fmla="*/ 1885950 w 1885950"/>
                <a:gd name="connsiteY2" fmla="*/ 0 h 319088"/>
                <a:gd name="connsiteX3" fmla="*/ 1881188 w 1885950"/>
                <a:gd name="connsiteY3" fmla="*/ 202406 h 319088"/>
                <a:gd name="connsiteX4" fmla="*/ 1664494 w 1885950"/>
                <a:gd name="connsiteY4" fmla="*/ 211931 h 319088"/>
                <a:gd name="connsiteX5" fmla="*/ 1469231 w 1885950"/>
                <a:gd name="connsiteY5" fmla="*/ 221456 h 319088"/>
                <a:gd name="connsiteX6" fmla="*/ 1238250 w 1885950"/>
                <a:gd name="connsiteY6" fmla="*/ 233363 h 319088"/>
                <a:gd name="connsiteX7" fmla="*/ 1040606 w 1885950"/>
                <a:gd name="connsiteY7" fmla="*/ 245269 h 319088"/>
                <a:gd name="connsiteX8" fmla="*/ 812006 w 1885950"/>
                <a:gd name="connsiteY8" fmla="*/ 259556 h 319088"/>
                <a:gd name="connsiteX9" fmla="*/ 569119 w 1885950"/>
                <a:gd name="connsiteY9" fmla="*/ 276225 h 319088"/>
                <a:gd name="connsiteX10" fmla="*/ 295275 w 1885950"/>
                <a:gd name="connsiteY10" fmla="*/ 297656 h 319088"/>
                <a:gd name="connsiteX11" fmla="*/ 88106 w 1885950"/>
                <a:gd name="connsiteY11" fmla="*/ 311944 h 319088"/>
                <a:gd name="connsiteX12" fmla="*/ 0 w 1885950"/>
                <a:gd name="connsiteY12" fmla="*/ 319088 h 319088"/>
                <a:gd name="connsiteX13" fmla="*/ 33338 w 1885950"/>
                <a:gd name="connsiteY13" fmla="*/ 114300 h 319088"/>
                <a:gd name="connsiteX14" fmla="*/ 319088 w 1885950"/>
                <a:gd name="connsiteY14" fmla="*/ 116681 h 319088"/>
                <a:gd name="connsiteX15" fmla="*/ 597694 w 1885950"/>
                <a:gd name="connsiteY15" fmla="*/ 95250 h 319088"/>
                <a:gd name="connsiteX16" fmla="*/ 959644 w 1885950"/>
                <a:gd name="connsiteY16" fmla="*/ 69056 h 319088"/>
                <a:gd name="connsiteX17" fmla="*/ 1519238 w 1885950"/>
                <a:gd name="connsiteY17" fmla="*/ 261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5950" h="319088">
                  <a:moveTo>
                    <a:pt x="1519238" y="26194"/>
                  </a:moveTo>
                  <a:lnTo>
                    <a:pt x="1752600" y="9525"/>
                  </a:lnTo>
                  <a:lnTo>
                    <a:pt x="1885950" y="0"/>
                  </a:lnTo>
                  <a:lnTo>
                    <a:pt x="1881188" y="202406"/>
                  </a:lnTo>
                  <a:lnTo>
                    <a:pt x="1664494" y="211931"/>
                  </a:lnTo>
                  <a:lnTo>
                    <a:pt x="1469231" y="221456"/>
                  </a:lnTo>
                  <a:lnTo>
                    <a:pt x="1238250" y="233363"/>
                  </a:lnTo>
                  <a:lnTo>
                    <a:pt x="1040606" y="245269"/>
                  </a:lnTo>
                  <a:lnTo>
                    <a:pt x="812006" y="259556"/>
                  </a:lnTo>
                  <a:lnTo>
                    <a:pt x="569119" y="276225"/>
                  </a:lnTo>
                  <a:lnTo>
                    <a:pt x="295275" y="297656"/>
                  </a:lnTo>
                  <a:lnTo>
                    <a:pt x="88106" y="311944"/>
                  </a:lnTo>
                  <a:lnTo>
                    <a:pt x="0" y="319088"/>
                  </a:lnTo>
                  <a:lnTo>
                    <a:pt x="33338" y="114300"/>
                  </a:lnTo>
                  <a:lnTo>
                    <a:pt x="319088" y="116681"/>
                  </a:lnTo>
                  <a:lnTo>
                    <a:pt x="597694" y="95250"/>
                  </a:lnTo>
                  <a:lnTo>
                    <a:pt x="959644" y="69056"/>
                  </a:lnTo>
                  <a:lnTo>
                    <a:pt x="1519238" y="26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847987CA-D37E-4CA7-8D38-19D0AA87A3D9}"/>
                </a:ext>
              </a:extLst>
            </p:cNvPr>
            <p:cNvSpPr/>
            <p:nvPr/>
          </p:nvSpPr>
          <p:spPr>
            <a:xfrm>
              <a:off x="3067051" y="5457825"/>
              <a:ext cx="1544637" cy="714375"/>
            </a:xfrm>
            <a:custGeom>
              <a:avLst/>
              <a:gdLst>
                <a:gd name="connsiteX0" fmla="*/ 988219 w 1545431"/>
                <a:gd name="connsiteY0" fmla="*/ 271463 h 714375"/>
                <a:gd name="connsiteX1" fmla="*/ 1083469 w 1545431"/>
                <a:gd name="connsiteY1" fmla="*/ 211931 h 714375"/>
                <a:gd name="connsiteX2" fmla="*/ 1126331 w 1545431"/>
                <a:gd name="connsiteY2" fmla="*/ 185738 h 714375"/>
                <a:gd name="connsiteX3" fmla="*/ 1138238 w 1545431"/>
                <a:gd name="connsiteY3" fmla="*/ 173831 h 714375"/>
                <a:gd name="connsiteX4" fmla="*/ 1138238 w 1545431"/>
                <a:gd name="connsiteY4" fmla="*/ 164306 h 714375"/>
                <a:gd name="connsiteX5" fmla="*/ 1131094 w 1545431"/>
                <a:gd name="connsiteY5" fmla="*/ 133350 h 714375"/>
                <a:gd name="connsiteX6" fmla="*/ 1109663 w 1545431"/>
                <a:gd name="connsiteY6" fmla="*/ 38100 h 714375"/>
                <a:gd name="connsiteX7" fmla="*/ 1102519 w 1545431"/>
                <a:gd name="connsiteY7" fmla="*/ 9525 h 714375"/>
                <a:gd name="connsiteX8" fmla="*/ 1278731 w 1545431"/>
                <a:gd name="connsiteY8" fmla="*/ 0 h 714375"/>
                <a:gd name="connsiteX9" fmla="*/ 1395413 w 1545431"/>
                <a:gd name="connsiteY9" fmla="*/ 114300 h 714375"/>
                <a:gd name="connsiteX10" fmla="*/ 1490663 w 1545431"/>
                <a:gd name="connsiteY10" fmla="*/ 200025 h 714375"/>
                <a:gd name="connsiteX11" fmla="*/ 1535906 w 1545431"/>
                <a:gd name="connsiteY11" fmla="*/ 240506 h 714375"/>
                <a:gd name="connsiteX12" fmla="*/ 1540669 w 1545431"/>
                <a:gd name="connsiteY12" fmla="*/ 245269 h 714375"/>
                <a:gd name="connsiteX13" fmla="*/ 1545431 w 1545431"/>
                <a:gd name="connsiteY13" fmla="*/ 266700 h 714375"/>
                <a:gd name="connsiteX14" fmla="*/ 1545431 w 1545431"/>
                <a:gd name="connsiteY14" fmla="*/ 285750 h 714375"/>
                <a:gd name="connsiteX15" fmla="*/ 1543050 w 1545431"/>
                <a:gd name="connsiteY15" fmla="*/ 309563 h 714375"/>
                <a:gd name="connsiteX16" fmla="*/ 1531144 w 1545431"/>
                <a:gd name="connsiteY16" fmla="*/ 323850 h 714375"/>
                <a:gd name="connsiteX17" fmla="*/ 1512094 w 1545431"/>
                <a:gd name="connsiteY17" fmla="*/ 330994 h 714375"/>
                <a:gd name="connsiteX18" fmla="*/ 1478756 w 1545431"/>
                <a:gd name="connsiteY18" fmla="*/ 335756 h 714375"/>
                <a:gd name="connsiteX19" fmla="*/ 1440656 w 1545431"/>
                <a:gd name="connsiteY19" fmla="*/ 338138 h 714375"/>
                <a:gd name="connsiteX20" fmla="*/ 1393031 w 1545431"/>
                <a:gd name="connsiteY20" fmla="*/ 350044 h 714375"/>
                <a:gd name="connsiteX21" fmla="*/ 1319213 w 1545431"/>
                <a:gd name="connsiteY21" fmla="*/ 373856 h 714375"/>
                <a:gd name="connsiteX22" fmla="*/ 1254919 w 1545431"/>
                <a:gd name="connsiteY22" fmla="*/ 407194 h 714375"/>
                <a:gd name="connsiteX23" fmla="*/ 1193006 w 1545431"/>
                <a:gd name="connsiteY23" fmla="*/ 435769 h 714375"/>
                <a:gd name="connsiteX24" fmla="*/ 1104900 w 1545431"/>
                <a:gd name="connsiteY24" fmla="*/ 473869 h 714375"/>
                <a:gd name="connsiteX25" fmla="*/ 997744 w 1545431"/>
                <a:gd name="connsiteY25" fmla="*/ 514350 h 714375"/>
                <a:gd name="connsiteX26" fmla="*/ 857250 w 1545431"/>
                <a:gd name="connsiteY26" fmla="*/ 564356 h 714375"/>
                <a:gd name="connsiteX27" fmla="*/ 702469 w 1545431"/>
                <a:gd name="connsiteY27" fmla="*/ 614363 h 714375"/>
                <a:gd name="connsiteX28" fmla="*/ 583406 w 1545431"/>
                <a:gd name="connsiteY28" fmla="*/ 647700 h 714375"/>
                <a:gd name="connsiteX29" fmla="*/ 490538 w 1545431"/>
                <a:gd name="connsiteY29" fmla="*/ 669131 h 714375"/>
                <a:gd name="connsiteX30" fmla="*/ 385763 w 1545431"/>
                <a:gd name="connsiteY30" fmla="*/ 685800 h 714375"/>
                <a:gd name="connsiteX31" fmla="*/ 259556 w 1545431"/>
                <a:gd name="connsiteY31" fmla="*/ 702469 h 714375"/>
                <a:gd name="connsiteX32" fmla="*/ 159544 w 1545431"/>
                <a:gd name="connsiteY32" fmla="*/ 709613 h 714375"/>
                <a:gd name="connsiteX33" fmla="*/ 64294 w 1545431"/>
                <a:gd name="connsiteY33" fmla="*/ 714375 h 714375"/>
                <a:gd name="connsiteX34" fmla="*/ 47625 w 1545431"/>
                <a:gd name="connsiteY34" fmla="*/ 714375 h 714375"/>
                <a:gd name="connsiteX35" fmla="*/ 30956 w 1545431"/>
                <a:gd name="connsiteY35" fmla="*/ 707231 h 714375"/>
                <a:gd name="connsiteX36" fmla="*/ 9525 w 1545431"/>
                <a:gd name="connsiteY36" fmla="*/ 692944 h 714375"/>
                <a:gd name="connsiteX37" fmla="*/ 0 w 1545431"/>
                <a:gd name="connsiteY37" fmla="*/ 681038 h 714375"/>
                <a:gd name="connsiteX38" fmla="*/ 0 w 1545431"/>
                <a:gd name="connsiteY38" fmla="*/ 673894 h 714375"/>
                <a:gd name="connsiteX39" fmla="*/ 4763 w 1545431"/>
                <a:gd name="connsiteY39" fmla="*/ 661988 h 714375"/>
                <a:gd name="connsiteX40" fmla="*/ 26194 w 1545431"/>
                <a:gd name="connsiteY40" fmla="*/ 652463 h 714375"/>
                <a:gd name="connsiteX41" fmla="*/ 140494 w 1545431"/>
                <a:gd name="connsiteY41" fmla="*/ 623888 h 714375"/>
                <a:gd name="connsiteX42" fmla="*/ 247650 w 1545431"/>
                <a:gd name="connsiteY42" fmla="*/ 595313 h 714375"/>
                <a:gd name="connsiteX43" fmla="*/ 352425 w 1545431"/>
                <a:gd name="connsiteY43" fmla="*/ 559594 h 714375"/>
                <a:gd name="connsiteX44" fmla="*/ 461963 w 1545431"/>
                <a:gd name="connsiteY44" fmla="*/ 521494 h 714375"/>
                <a:gd name="connsiteX45" fmla="*/ 600075 w 1545431"/>
                <a:gd name="connsiteY45" fmla="*/ 464344 h 714375"/>
                <a:gd name="connsiteX46" fmla="*/ 733425 w 1545431"/>
                <a:gd name="connsiteY46" fmla="*/ 404813 h 714375"/>
                <a:gd name="connsiteX47" fmla="*/ 842963 w 1545431"/>
                <a:gd name="connsiteY47" fmla="*/ 350044 h 714375"/>
                <a:gd name="connsiteX48" fmla="*/ 988219 w 1545431"/>
                <a:gd name="connsiteY48" fmla="*/ 2714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45431" h="714375">
                  <a:moveTo>
                    <a:pt x="988219" y="271463"/>
                  </a:moveTo>
                  <a:lnTo>
                    <a:pt x="1083469" y="211931"/>
                  </a:lnTo>
                  <a:lnTo>
                    <a:pt x="1126331" y="185738"/>
                  </a:lnTo>
                  <a:lnTo>
                    <a:pt x="1138238" y="173831"/>
                  </a:lnTo>
                  <a:lnTo>
                    <a:pt x="1138238" y="164306"/>
                  </a:lnTo>
                  <a:lnTo>
                    <a:pt x="1131094" y="133350"/>
                  </a:lnTo>
                  <a:lnTo>
                    <a:pt x="1109663" y="38100"/>
                  </a:lnTo>
                  <a:lnTo>
                    <a:pt x="1102519" y="9525"/>
                  </a:lnTo>
                  <a:lnTo>
                    <a:pt x="1278731" y="0"/>
                  </a:lnTo>
                  <a:lnTo>
                    <a:pt x="1395413" y="114300"/>
                  </a:lnTo>
                  <a:lnTo>
                    <a:pt x="1490663" y="200025"/>
                  </a:lnTo>
                  <a:lnTo>
                    <a:pt x="1535906" y="240506"/>
                  </a:lnTo>
                  <a:lnTo>
                    <a:pt x="1540669" y="245269"/>
                  </a:lnTo>
                  <a:lnTo>
                    <a:pt x="1545431" y="266700"/>
                  </a:lnTo>
                  <a:lnTo>
                    <a:pt x="1545431" y="285750"/>
                  </a:lnTo>
                  <a:lnTo>
                    <a:pt x="1543050" y="309563"/>
                  </a:lnTo>
                  <a:lnTo>
                    <a:pt x="1531144" y="323850"/>
                  </a:lnTo>
                  <a:lnTo>
                    <a:pt x="1512094" y="330994"/>
                  </a:lnTo>
                  <a:lnTo>
                    <a:pt x="1478756" y="335756"/>
                  </a:lnTo>
                  <a:lnTo>
                    <a:pt x="1440656" y="338138"/>
                  </a:lnTo>
                  <a:lnTo>
                    <a:pt x="1393031" y="350044"/>
                  </a:lnTo>
                  <a:lnTo>
                    <a:pt x="1319213" y="373856"/>
                  </a:lnTo>
                  <a:lnTo>
                    <a:pt x="1254919" y="407194"/>
                  </a:lnTo>
                  <a:lnTo>
                    <a:pt x="1193006" y="435769"/>
                  </a:lnTo>
                  <a:lnTo>
                    <a:pt x="1104900" y="473869"/>
                  </a:lnTo>
                  <a:lnTo>
                    <a:pt x="997744" y="514350"/>
                  </a:lnTo>
                  <a:lnTo>
                    <a:pt x="857250" y="564356"/>
                  </a:lnTo>
                  <a:lnTo>
                    <a:pt x="702469" y="614363"/>
                  </a:lnTo>
                  <a:lnTo>
                    <a:pt x="583406" y="647700"/>
                  </a:lnTo>
                  <a:lnTo>
                    <a:pt x="490538" y="669131"/>
                  </a:lnTo>
                  <a:lnTo>
                    <a:pt x="385763" y="685800"/>
                  </a:lnTo>
                  <a:lnTo>
                    <a:pt x="259556" y="702469"/>
                  </a:lnTo>
                  <a:lnTo>
                    <a:pt x="159544" y="709613"/>
                  </a:lnTo>
                  <a:lnTo>
                    <a:pt x="64294" y="714375"/>
                  </a:lnTo>
                  <a:lnTo>
                    <a:pt x="47625" y="714375"/>
                  </a:lnTo>
                  <a:lnTo>
                    <a:pt x="30956" y="707231"/>
                  </a:lnTo>
                  <a:lnTo>
                    <a:pt x="9525" y="692944"/>
                  </a:lnTo>
                  <a:lnTo>
                    <a:pt x="0" y="681038"/>
                  </a:lnTo>
                  <a:lnTo>
                    <a:pt x="0" y="673894"/>
                  </a:lnTo>
                  <a:lnTo>
                    <a:pt x="4763" y="661988"/>
                  </a:lnTo>
                  <a:lnTo>
                    <a:pt x="26194" y="652463"/>
                  </a:lnTo>
                  <a:lnTo>
                    <a:pt x="140494" y="623888"/>
                  </a:lnTo>
                  <a:lnTo>
                    <a:pt x="247650" y="595313"/>
                  </a:lnTo>
                  <a:lnTo>
                    <a:pt x="352425" y="559594"/>
                  </a:lnTo>
                  <a:lnTo>
                    <a:pt x="461963" y="521494"/>
                  </a:lnTo>
                  <a:lnTo>
                    <a:pt x="600075" y="464344"/>
                  </a:lnTo>
                  <a:lnTo>
                    <a:pt x="733425" y="404813"/>
                  </a:lnTo>
                  <a:lnTo>
                    <a:pt x="842963" y="350044"/>
                  </a:lnTo>
                  <a:lnTo>
                    <a:pt x="988219" y="2714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1">
              <a:extLst>
                <a:ext uri="{FF2B5EF4-FFF2-40B4-BE49-F238E27FC236}">
                  <a16:creationId xmlns:a16="http://schemas.microsoft.com/office/drawing/2014/main" id="{70A47555-84FB-42E9-8800-B20AB4ADD1B7}"/>
                </a:ext>
              </a:extLst>
            </p:cNvPr>
            <p:cNvSpPr/>
            <p:nvPr/>
          </p:nvSpPr>
          <p:spPr>
            <a:xfrm>
              <a:off x="5462588" y="5507038"/>
              <a:ext cx="1090613" cy="844550"/>
            </a:xfrm>
            <a:custGeom>
              <a:avLst/>
              <a:gdLst>
                <a:gd name="connsiteX0" fmla="*/ 585787 w 1090612"/>
                <a:gd name="connsiteY0" fmla="*/ 500063 h 842963"/>
                <a:gd name="connsiteX1" fmla="*/ 521493 w 1090612"/>
                <a:gd name="connsiteY1" fmla="*/ 442913 h 842963"/>
                <a:gd name="connsiteX2" fmla="*/ 454818 w 1090612"/>
                <a:gd name="connsiteY2" fmla="*/ 385763 h 842963"/>
                <a:gd name="connsiteX3" fmla="*/ 366712 w 1090612"/>
                <a:gd name="connsiteY3" fmla="*/ 311944 h 842963"/>
                <a:gd name="connsiteX4" fmla="*/ 276225 w 1090612"/>
                <a:gd name="connsiteY4" fmla="*/ 242888 h 842963"/>
                <a:gd name="connsiteX5" fmla="*/ 233362 w 1090612"/>
                <a:gd name="connsiteY5" fmla="*/ 211932 h 842963"/>
                <a:gd name="connsiteX6" fmla="*/ 195262 w 1090612"/>
                <a:gd name="connsiteY6" fmla="*/ 183357 h 842963"/>
                <a:gd name="connsiteX7" fmla="*/ 154781 w 1090612"/>
                <a:gd name="connsiteY7" fmla="*/ 154782 h 842963"/>
                <a:gd name="connsiteX8" fmla="*/ 85725 w 1090612"/>
                <a:gd name="connsiteY8" fmla="*/ 107157 h 842963"/>
                <a:gd name="connsiteX9" fmla="*/ 45243 w 1090612"/>
                <a:gd name="connsiteY9" fmla="*/ 80963 h 842963"/>
                <a:gd name="connsiteX10" fmla="*/ 16668 w 1090612"/>
                <a:gd name="connsiteY10" fmla="*/ 64294 h 842963"/>
                <a:gd name="connsiteX11" fmla="*/ 9525 w 1090612"/>
                <a:gd name="connsiteY11" fmla="*/ 54769 h 842963"/>
                <a:gd name="connsiteX12" fmla="*/ 2381 w 1090612"/>
                <a:gd name="connsiteY12" fmla="*/ 38100 h 842963"/>
                <a:gd name="connsiteX13" fmla="*/ 0 w 1090612"/>
                <a:gd name="connsiteY13" fmla="*/ 21432 h 842963"/>
                <a:gd name="connsiteX14" fmla="*/ 0 w 1090612"/>
                <a:gd name="connsiteY14" fmla="*/ 11907 h 842963"/>
                <a:gd name="connsiteX15" fmla="*/ 2381 w 1090612"/>
                <a:gd name="connsiteY15" fmla="*/ 4763 h 842963"/>
                <a:gd name="connsiteX16" fmla="*/ 7143 w 1090612"/>
                <a:gd name="connsiteY16" fmla="*/ 0 h 842963"/>
                <a:gd name="connsiteX17" fmla="*/ 19050 w 1090612"/>
                <a:gd name="connsiteY17" fmla="*/ 0 h 842963"/>
                <a:gd name="connsiteX18" fmla="*/ 38100 w 1090612"/>
                <a:gd name="connsiteY18" fmla="*/ 4763 h 842963"/>
                <a:gd name="connsiteX19" fmla="*/ 73818 w 1090612"/>
                <a:gd name="connsiteY19" fmla="*/ 16669 h 842963"/>
                <a:gd name="connsiteX20" fmla="*/ 154781 w 1090612"/>
                <a:gd name="connsiteY20" fmla="*/ 38100 h 842963"/>
                <a:gd name="connsiteX21" fmla="*/ 285750 w 1090612"/>
                <a:gd name="connsiteY21" fmla="*/ 78582 h 842963"/>
                <a:gd name="connsiteX22" fmla="*/ 419100 w 1090612"/>
                <a:gd name="connsiteY22" fmla="*/ 126207 h 842963"/>
                <a:gd name="connsiteX23" fmla="*/ 552450 w 1090612"/>
                <a:gd name="connsiteY23" fmla="*/ 183357 h 842963"/>
                <a:gd name="connsiteX24" fmla="*/ 666750 w 1090612"/>
                <a:gd name="connsiteY24" fmla="*/ 238125 h 842963"/>
                <a:gd name="connsiteX25" fmla="*/ 735806 w 1090612"/>
                <a:gd name="connsiteY25" fmla="*/ 273844 h 842963"/>
                <a:gd name="connsiteX26" fmla="*/ 802481 w 1090612"/>
                <a:gd name="connsiteY26" fmla="*/ 314325 h 842963"/>
                <a:gd name="connsiteX27" fmla="*/ 871537 w 1090612"/>
                <a:gd name="connsiteY27" fmla="*/ 357188 h 842963"/>
                <a:gd name="connsiteX28" fmla="*/ 933450 w 1090612"/>
                <a:gd name="connsiteY28" fmla="*/ 397669 h 842963"/>
                <a:gd name="connsiteX29" fmla="*/ 985837 w 1090612"/>
                <a:gd name="connsiteY29" fmla="*/ 435769 h 842963"/>
                <a:gd name="connsiteX30" fmla="*/ 1023937 w 1090612"/>
                <a:gd name="connsiteY30" fmla="*/ 464344 h 842963"/>
                <a:gd name="connsiteX31" fmla="*/ 1045368 w 1090612"/>
                <a:gd name="connsiteY31" fmla="*/ 490538 h 842963"/>
                <a:gd name="connsiteX32" fmla="*/ 1062037 w 1090612"/>
                <a:gd name="connsiteY32" fmla="*/ 514350 h 842963"/>
                <a:gd name="connsiteX33" fmla="*/ 1073943 w 1090612"/>
                <a:gd name="connsiteY33" fmla="*/ 540544 h 842963"/>
                <a:gd name="connsiteX34" fmla="*/ 1083468 w 1090612"/>
                <a:gd name="connsiteY34" fmla="*/ 569119 h 842963"/>
                <a:gd name="connsiteX35" fmla="*/ 1090612 w 1090612"/>
                <a:gd name="connsiteY35" fmla="*/ 611982 h 842963"/>
                <a:gd name="connsiteX36" fmla="*/ 1090612 w 1090612"/>
                <a:gd name="connsiteY36" fmla="*/ 645319 h 842963"/>
                <a:gd name="connsiteX37" fmla="*/ 1090612 w 1090612"/>
                <a:gd name="connsiteY37" fmla="*/ 709613 h 842963"/>
                <a:gd name="connsiteX38" fmla="*/ 1088231 w 1090612"/>
                <a:gd name="connsiteY38" fmla="*/ 757238 h 842963"/>
                <a:gd name="connsiteX39" fmla="*/ 1081087 w 1090612"/>
                <a:gd name="connsiteY39" fmla="*/ 790575 h 842963"/>
                <a:gd name="connsiteX40" fmla="*/ 1062037 w 1090612"/>
                <a:gd name="connsiteY40" fmla="*/ 821532 h 842963"/>
                <a:gd name="connsiteX41" fmla="*/ 1050131 w 1090612"/>
                <a:gd name="connsiteY41" fmla="*/ 833438 h 842963"/>
                <a:gd name="connsiteX42" fmla="*/ 1035843 w 1090612"/>
                <a:gd name="connsiteY42" fmla="*/ 840582 h 842963"/>
                <a:gd name="connsiteX43" fmla="*/ 1014412 w 1090612"/>
                <a:gd name="connsiteY43" fmla="*/ 842963 h 842963"/>
                <a:gd name="connsiteX44" fmla="*/ 988218 w 1090612"/>
                <a:gd name="connsiteY44" fmla="*/ 842963 h 842963"/>
                <a:gd name="connsiteX45" fmla="*/ 947737 w 1090612"/>
                <a:gd name="connsiteY45" fmla="*/ 833438 h 842963"/>
                <a:gd name="connsiteX46" fmla="*/ 919162 w 1090612"/>
                <a:gd name="connsiteY46" fmla="*/ 821532 h 842963"/>
                <a:gd name="connsiteX47" fmla="*/ 888206 w 1090612"/>
                <a:gd name="connsiteY47" fmla="*/ 800100 h 842963"/>
                <a:gd name="connsiteX48" fmla="*/ 864393 w 1090612"/>
                <a:gd name="connsiteY48" fmla="*/ 776288 h 842963"/>
                <a:gd name="connsiteX49" fmla="*/ 819150 w 1090612"/>
                <a:gd name="connsiteY49" fmla="*/ 728663 h 842963"/>
                <a:gd name="connsiteX50" fmla="*/ 764381 w 1090612"/>
                <a:gd name="connsiteY50" fmla="*/ 673894 h 842963"/>
                <a:gd name="connsiteX51" fmla="*/ 700087 w 1090612"/>
                <a:gd name="connsiteY51" fmla="*/ 609600 h 842963"/>
                <a:gd name="connsiteX52" fmla="*/ 585787 w 1090612"/>
                <a:gd name="connsiteY52" fmla="*/ 500063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90612" h="842963">
                  <a:moveTo>
                    <a:pt x="585787" y="500063"/>
                  </a:moveTo>
                  <a:lnTo>
                    <a:pt x="521493" y="442913"/>
                  </a:lnTo>
                  <a:lnTo>
                    <a:pt x="454818" y="385763"/>
                  </a:lnTo>
                  <a:lnTo>
                    <a:pt x="366712" y="311944"/>
                  </a:lnTo>
                  <a:lnTo>
                    <a:pt x="276225" y="242888"/>
                  </a:lnTo>
                  <a:lnTo>
                    <a:pt x="233362" y="211932"/>
                  </a:lnTo>
                  <a:lnTo>
                    <a:pt x="195262" y="183357"/>
                  </a:lnTo>
                  <a:lnTo>
                    <a:pt x="154781" y="154782"/>
                  </a:lnTo>
                  <a:lnTo>
                    <a:pt x="85725" y="107157"/>
                  </a:lnTo>
                  <a:lnTo>
                    <a:pt x="45243" y="80963"/>
                  </a:lnTo>
                  <a:lnTo>
                    <a:pt x="16668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73818" y="16669"/>
                  </a:lnTo>
                  <a:lnTo>
                    <a:pt x="154781" y="38100"/>
                  </a:lnTo>
                  <a:lnTo>
                    <a:pt x="285750" y="78582"/>
                  </a:lnTo>
                  <a:lnTo>
                    <a:pt x="419100" y="126207"/>
                  </a:lnTo>
                  <a:lnTo>
                    <a:pt x="552450" y="183357"/>
                  </a:lnTo>
                  <a:lnTo>
                    <a:pt x="666750" y="238125"/>
                  </a:lnTo>
                  <a:lnTo>
                    <a:pt x="735806" y="273844"/>
                  </a:lnTo>
                  <a:lnTo>
                    <a:pt x="802481" y="314325"/>
                  </a:lnTo>
                  <a:lnTo>
                    <a:pt x="871537" y="357188"/>
                  </a:lnTo>
                  <a:lnTo>
                    <a:pt x="933450" y="397669"/>
                  </a:lnTo>
                  <a:lnTo>
                    <a:pt x="985837" y="435769"/>
                  </a:lnTo>
                  <a:lnTo>
                    <a:pt x="1023937" y="464344"/>
                  </a:lnTo>
                  <a:lnTo>
                    <a:pt x="1045368" y="490538"/>
                  </a:lnTo>
                  <a:lnTo>
                    <a:pt x="1062037" y="514350"/>
                  </a:lnTo>
                  <a:lnTo>
                    <a:pt x="1073943" y="540544"/>
                  </a:lnTo>
                  <a:lnTo>
                    <a:pt x="1083468" y="569119"/>
                  </a:lnTo>
                  <a:lnTo>
                    <a:pt x="1090612" y="611982"/>
                  </a:lnTo>
                  <a:lnTo>
                    <a:pt x="1090612" y="645319"/>
                  </a:lnTo>
                  <a:lnTo>
                    <a:pt x="1090612" y="709613"/>
                  </a:lnTo>
                  <a:lnTo>
                    <a:pt x="1088231" y="757238"/>
                  </a:lnTo>
                  <a:lnTo>
                    <a:pt x="1081087" y="790575"/>
                  </a:lnTo>
                  <a:lnTo>
                    <a:pt x="1062037" y="821532"/>
                  </a:lnTo>
                  <a:lnTo>
                    <a:pt x="1050131" y="833438"/>
                  </a:lnTo>
                  <a:lnTo>
                    <a:pt x="1035843" y="840582"/>
                  </a:lnTo>
                  <a:lnTo>
                    <a:pt x="1014412" y="842963"/>
                  </a:lnTo>
                  <a:lnTo>
                    <a:pt x="988218" y="842963"/>
                  </a:lnTo>
                  <a:lnTo>
                    <a:pt x="947737" y="833438"/>
                  </a:lnTo>
                  <a:lnTo>
                    <a:pt x="919162" y="821532"/>
                  </a:lnTo>
                  <a:lnTo>
                    <a:pt x="888206" y="800100"/>
                  </a:lnTo>
                  <a:lnTo>
                    <a:pt x="864393" y="776288"/>
                  </a:lnTo>
                  <a:lnTo>
                    <a:pt x="819150" y="728663"/>
                  </a:lnTo>
                  <a:lnTo>
                    <a:pt x="764381" y="673894"/>
                  </a:lnTo>
                  <a:lnTo>
                    <a:pt x="700087" y="609600"/>
                  </a:lnTo>
                  <a:lnTo>
                    <a:pt x="585787" y="5000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983F476D-22DE-4397-8E4F-4D2CF81F309A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271588"/>
            <a:ext cx="4489450" cy="4927600"/>
            <a:chOff x="2700338" y="1271588"/>
            <a:chExt cx="4489450" cy="4927600"/>
          </a:xfrm>
        </p:grpSpPr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D818D2F1-BE96-49AD-AFA2-FBA2BCE1F662}"/>
                </a:ext>
              </a:extLst>
            </p:cNvPr>
            <p:cNvSpPr/>
            <p:nvPr/>
          </p:nvSpPr>
          <p:spPr>
            <a:xfrm>
              <a:off x="2700338" y="1430338"/>
              <a:ext cx="1289050" cy="1312862"/>
            </a:xfrm>
            <a:custGeom>
              <a:avLst/>
              <a:gdLst>
                <a:gd name="connsiteX0" fmla="*/ 878681 w 1288256"/>
                <a:gd name="connsiteY0" fmla="*/ 352425 h 1312069"/>
                <a:gd name="connsiteX1" fmla="*/ 778668 w 1288256"/>
                <a:gd name="connsiteY1" fmla="*/ 478632 h 1312069"/>
                <a:gd name="connsiteX2" fmla="*/ 695325 w 1288256"/>
                <a:gd name="connsiteY2" fmla="*/ 578644 h 1312069"/>
                <a:gd name="connsiteX3" fmla="*/ 647700 w 1288256"/>
                <a:gd name="connsiteY3" fmla="*/ 635794 h 1312069"/>
                <a:gd name="connsiteX4" fmla="*/ 585787 w 1288256"/>
                <a:gd name="connsiteY4" fmla="*/ 707232 h 1312069"/>
                <a:gd name="connsiteX5" fmla="*/ 514350 w 1288256"/>
                <a:gd name="connsiteY5" fmla="*/ 785813 h 1312069"/>
                <a:gd name="connsiteX6" fmla="*/ 445293 w 1288256"/>
                <a:gd name="connsiteY6" fmla="*/ 859632 h 1312069"/>
                <a:gd name="connsiteX7" fmla="*/ 364331 w 1288256"/>
                <a:gd name="connsiteY7" fmla="*/ 942975 h 1312069"/>
                <a:gd name="connsiteX8" fmla="*/ 278606 w 1288256"/>
                <a:gd name="connsiteY8" fmla="*/ 1028700 h 1312069"/>
                <a:gd name="connsiteX9" fmla="*/ 169068 w 1288256"/>
                <a:gd name="connsiteY9" fmla="*/ 1126332 h 1312069"/>
                <a:gd name="connsiteX10" fmla="*/ 95250 w 1288256"/>
                <a:gd name="connsiteY10" fmla="*/ 1193007 h 1312069"/>
                <a:gd name="connsiteX11" fmla="*/ 11906 w 1288256"/>
                <a:gd name="connsiteY11" fmla="*/ 1262063 h 1312069"/>
                <a:gd name="connsiteX12" fmla="*/ 0 w 1288256"/>
                <a:gd name="connsiteY12" fmla="*/ 1283494 h 1312069"/>
                <a:gd name="connsiteX13" fmla="*/ 0 w 1288256"/>
                <a:gd name="connsiteY13" fmla="*/ 1302544 h 1312069"/>
                <a:gd name="connsiteX14" fmla="*/ 2381 w 1288256"/>
                <a:gd name="connsiteY14" fmla="*/ 1307307 h 1312069"/>
                <a:gd name="connsiteX15" fmla="*/ 19050 w 1288256"/>
                <a:gd name="connsiteY15" fmla="*/ 1312069 h 1312069"/>
                <a:gd name="connsiteX16" fmla="*/ 42862 w 1288256"/>
                <a:gd name="connsiteY16" fmla="*/ 1309688 h 1312069"/>
                <a:gd name="connsiteX17" fmla="*/ 66675 w 1288256"/>
                <a:gd name="connsiteY17" fmla="*/ 1297782 h 1312069"/>
                <a:gd name="connsiteX18" fmla="*/ 161925 w 1288256"/>
                <a:gd name="connsiteY18" fmla="*/ 1231107 h 1312069"/>
                <a:gd name="connsiteX19" fmla="*/ 366712 w 1288256"/>
                <a:gd name="connsiteY19" fmla="*/ 1085850 h 1312069"/>
                <a:gd name="connsiteX20" fmla="*/ 604837 w 1288256"/>
                <a:gd name="connsiteY20" fmla="*/ 919163 h 1312069"/>
                <a:gd name="connsiteX21" fmla="*/ 783431 w 1288256"/>
                <a:gd name="connsiteY21" fmla="*/ 778669 h 1312069"/>
                <a:gd name="connsiteX22" fmla="*/ 904875 w 1288256"/>
                <a:gd name="connsiteY22" fmla="*/ 661988 h 1312069"/>
                <a:gd name="connsiteX23" fmla="*/ 997743 w 1288256"/>
                <a:gd name="connsiteY23" fmla="*/ 569119 h 1312069"/>
                <a:gd name="connsiteX24" fmla="*/ 1085850 w 1288256"/>
                <a:gd name="connsiteY24" fmla="*/ 478632 h 1312069"/>
                <a:gd name="connsiteX25" fmla="*/ 1152525 w 1288256"/>
                <a:gd name="connsiteY25" fmla="*/ 411957 h 1312069"/>
                <a:gd name="connsiteX26" fmla="*/ 1202531 w 1288256"/>
                <a:gd name="connsiteY26" fmla="*/ 381000 h 1312069"/>
                <a:gd name="connsiteX27" fmla="*/ 1257300 w 1288256"/>
                <a:gd name="connsiteY27" fmla="*/ 350044 h 1312069"/>
                <a:gd name="connsiteX28" fmla="*/ 1276350 w 1288256"/>
                <a:gd name="connsiteY28" fmla="*/ 335757 h 1312069"/>
                <a:gd name="connsiteX29" fmla="*/ 1283493 w 1288256"/>
                <a:gd name="connsiteY29" fmla="*/ 323850 h 1312069"/>
                <a:gd name="connsiteX30" fmla="*/ 1288256 w 1288256"/>
                <a:gd name="connsiteY30" fmla="*/ 314325 h 1312069"/>
                <a:gd name="connsiteX31" fmla="*/ 1288256 w 1288256"/>
                <a:gd name="connsiteY31" fmla="*/ 300038 h 1312069"/>
                <a:gd name="connsiteX32" fmla="*/ 1283493 w 1288256"/>
                <a:gd name="connsiteY32" fmla="*/ 283369 h 1312069"/>
                <a:gd name="connsiteX33" fmla="*/ 1259681 w 1288256"/>
                <a:gd name="connsiteY33" fmla="*/ 240507 h 1312069"/>
                <a:gd name="connsiteX34" fmla="*/ 1238250 w 1288256"/>
                <a:gd name="connsiteY34" fmla="*/ 211932 h 1312069"/>
                <a:gd name="connsiteX35" fmla="*/ 1207293 w 1288256"/>
                <a:gd name="connsiteY35" fmla="*/ 176213 h 1312069"/>
                <a:gd name="connsiteX36" fmla="*/ 1183481 w 1288256"/>
                <a:gd name="connsiteY36" fmla="*/ 157163 h 1312069"/>
                <a:gd name="connsiteX37" fmla="*/ 1131093 w 1288256"/>
                <a:gd name="connsiteY37" fmla="*/ 121444 h 1312069"/>
                <a:gd name="connsiteX38" fmla="*/ 1047750 w 1288256"/>
                <a:gd name="connsiteY38" fmla="*/ 69057 h 1312069"/>
                <a:gd name="connsiteX39" fmla="*/ 990600 w 1288256"/>
                <a:gd name="connsiteY39" fmla="*/ 38100 h 1312069"/>
                <a:gd name="connsiteX40" fmla="*/ 931068 w 1288256"/>
                <a:gd name="connsiteY40" fmla="*/ 11907 h 1312069"/>
                <a:gd name="connsiteX41" fmla="*/ 890587 w 1288256"/>
                <a:gd name="connsiteY41" fmla="*/ 0 h 1312069"/>
                <a:gd name="connsiteX42" fmla="*/ 869156 w 1288256"/>
                <a:gd name="connsiteY42" fmla="*/ 0 h 1312069"/>
                <a:gd name="connsiteX43" fmla="*/ 854868 w 1288256"/>
                <a:gd name="connsiteY43" fmla="*/ 4763 h 1312069"/>
                <a:gd name="connsiteX44" fmla="*/ 852487 w 1288256"/>
                <a:gd name="connsiteY44" fmla="*/ 11907 h 1312069"/>
                <a:gd name="connsiteX45" fmla="*/ 852487 w 1288256"/>
                <a:gd name="connsiteY45" fmla="*/ 26194 h 1312069"/>
                <a:gd name="connsiteX46" fmla="*/ 857250 w 1288256"/>
                <a:gd name="connsiteY46" fmla="*/ 45244 h 1312069"/>
                <a:gd name="connsiteX47" fmla="*/ 883443 w 1288256"/>
                <a:gd name="connsiteY47" fmla="*/ 83344 h 1312069"/>
                <a:gd name="connsiteX48" fmla="*/ 907256 w 1288256"/>
                <a:gd name="connsiteY48" fmla="*/ 121444 h 1312069"/>
                <a:gd name="connsiteX49" fmla="*/ 926306 w 1288256"/>
                <a:gd name="connsiteY49" fmla="*/ 157163 h 1312069"/>
                <a:gd name="connsiteX50" fmla="*/ 942975 w 1288256"/>
                <a:gd name="connsiteY50" fmla="*/ 200025 h 1312069"/>
                <a:gd name="connsiteX51" fmla="*/ 947737 w 1288256"/>
                <a:gd name="connsiteY51" fmla="*/ 233363 h 1312069"/>
                <a:gd name="connsiteX52" fmla="*/ 947737 w 1288256"/>
                <a:gd name="connsiteY52" fmla="*/ 259557 h 1312069"/>
                <a:gd name="connsiteX53" fmla="*/ 926306 w 1288256"/>
                <a:gd name="connsiteY53" fmla="*/ 290513 h 1312069"/>
                <a:gd name="connsiteX54" fmla="*/ 878681 w 1288256"/>
                <a:gd name="connsiteY54" fmla="*/ 3524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8256" h="1312069">
                  <a:moveTo>
                    <a:pt x="878681" y="352425"/>
                  </a:moveTo>
                  <a:lnTo>
                    <a:pt x="778668" y="478632"/>
                  </a:lnTo>
                  <a:lnTo>
                    <a:pt x="695325" y="578644"/>
                  </a:lnTo>
                  <a:lnTo>
                    <a:pt x="647700" y="635794"/>
                  </a:lnTo>
                  <a:lnTo>
                    <a:pt x="585787" y="707232"/>
                  </a:lnTo>
                  <a:lnTo>
                    <a:pt x="514350" y="785813"/>
                  </a:lnTo>
                  <a:lnTo>
                    <a:pt x="445293" y="859632"/>
                  </a:lnTo>
                  <a:lnTo>
                    <a:pt x="364331" y="942975"/>
                  </a:lnTo>
                  <a:lnTo>
                    <a:pt x="278606" y="1028700"/>
                  </a:lnTo>
                  <a:lnTo>
                    <a:pt x="169068" y="1126332"/>
                  </a:lnTo>
                  <a:lnTo>
                    <a:pt x="95250" y="1193007"/>
                  </a:lnTo>
                  <a:lnTo>
                    <a:pt x="11906" y="1262063"/>
                  </a:lnTo>
                  <a:lnTo>
                    <a:pt x="0" y="1283494"/>
                  </a:lnTo>
                  <a:lnTo>
                    <a:pt x="0" y="1302544"/>
                  </a:lnTo>
                  <a:lnTo>
                    <a:pt x="2381" y="1307307"/>
                  </a:lnTo>
                  <a:lnTo>
                    <a:pt x="19050" y="1312069"/>
                  </a:lnTo>
                  <a:lnTo>
                    <a:pt x="42862" y="1309688"/>
                  </a:lnTo>
                  <a:lnTo>
                    <a:pt x="66675" y="1297782"/>
                  </a:lnTo>
                  <a:lnTo>
                    <a:pt x="161925" y="1231107"/>
                  </a:lnTo>
                  <a:lnTo>
                    <a:pt x="366712" y="1085850"/>
                  </a:lnTo>
                  <a:lnTo>
                    <a:pt x="604837" y="919163"/>
                  </a:lnTo>
                  <a:lnTo>
                    <a:pt x="783431" y="778669"/>
                  </a:lnTo>
                  <a:lnTo>
                    <a:pt x="904875" y="661988"/>
                  </a:lnTo>
                  <a:lnTo>
                    <a:pt x="997743" y="569119"/>
                  </a:lnTo>
                  <a:lnTo>
                    <a:pt x="1085850" y="478632"/>
                  </a:lnTo>
                  <a:lnTo>
                    <a:pt x="1152525" y="411957"/>
                  </a:lnTo>
                  <a:lnTo>
                    <a:pt x="1202531" y="381000"/>
                  </a:lnTo>
                  <a:lnTo>
                    <a:pt x="1257300" y="350044"/>
                  </a:lnTo>
                  <a:lnTo>
                    <a:pt x="1276350" y="335757"/>
                  </a:lnTo>
                  <a:lnTo>
                    <a:pt x="1283493" y="323850"/>
                  </a:lnTo>
                  <a:lnTo>
                    <a:pt x="1288256" y="314325"/>
                  </a:lnTo>
                  <a:lnTo>
                    <a:pt x="1288256" y="300038"/>
                  </a:lnTo>
                  <a:lnTo>
                    <a:pt x="1283493" y="283369"/>
                  </a:lnTo>
                  <a:lnTo>
                    <a:pt x="1259681" y="240507"/>
                  </a:lnTo>
                  <a:lnTo>
                    <a:pt x="1238250" y="211932"/>
                  </a:lnTo>
                  <a:lnTo>
                    <a:pt x="1207293" y="176213"/>
                  </a:lnTo>
                  <a:lnTo>
                    <a:pt x="1183481" y="157163"/>
                  </a:lnTo>
                  <a:lnTo>
                    <a:pt x="1131093" y="121444"/>
                  </a:lnTo>
                  <a:lnTo>
                    <a:pt x="1047750" y="69057"/>
                  </a:lnTo>
                  <a:lnTo>
                    <a:pt x="990600" y="38100"/>
                  </a:lnTo>
                  <a:lnTo>
                    <a:pt x="931068" y="11907"/>
                  </a:lnTo>
                  <a:lnTo>
                    <a:pt x="890587" y="0"/>
                  </a:lnTo>
                  <a:lnTo>
                    <a:pt x="869156" y="0"/>
                  </a:lnTo>
                  <a:lnTo>
                    <a:pt x="854868" y="4763"/>
                  </a:lnTo>
                  <a:lnTo>
                    <a:pt x="852487" y="11907"/>
                  </a:lnTo>
                  <a:lnTo>
                    <a:pt x="852487" y="26194"/>
                  </a:lnTo>
                  <a:lnTo>
                    <a:pt x="857250" y="45244"/>
                  </a:lnTo>
                  <a:lnTo>
                    <a:pt x="883443" y="83344"/>
                  </a:lnTo>
                  <a:lnTo>
                    <a:pt x="907256" y="121444"/>
                  </a:lnTo>
                  <a:lnTo>
                    <a:pt x="926306" y="157163"/>
                  </a:lnTo>
                  <a:lnTo>
                    <a:pt x="942975" y="200025"/>
                  </a:lnTo>
                  <a:lnTo>
                    <a:pt x="947737" y="233363"/>
                  </a:lnTo>
                  <a:lnTo>
                    <a:pt x="947737" y="259557"/>
                  </a:lnTo>
                  <a:lnTo>
                    <a:pt x="926306" y="290513"/>
                  </a:lnTo>
                  <a:lnTo>
                    <a:pt x="878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4E8B33F9-C0B4-484C-8427-68E8FE434DF7}"/>
                </a:ext>
              </a:extLst>
            </p:cNvPr>
            <p:cNvSpPr/>
            <p:nvPr/>
          </p:nvSpPr>
          <p:spPr>
            <a:xfrm>
              <a:off x="4570413" y="1271588"/>
              <a:ext cx="1828800" cy="728662"/>
            </a:xfrm>
            <a:custGeom>
              <a:avLst/>
              <a:gdLst>
                <a:gd name="connsiteX0" fmla="*/ 1285875 w 1828800"/>
                <a:gd name="connsiteY0" fmla="*/ 254793 h 728662"/>
                <a:gd name="connsiteX1" fmla="*/ 1195387 w 1828800"/>
                <a:gd name="connsiteY1" fmla="*/ 297656 h 728662"/>
                <a:gd name="connsiteX2" fmla="*/ 1102519 w 1828800"/>
                <a:gd name="connsiteY2" fmla="*/ 340518 h 728662"/>
                <a:gd name="connsiteX3" fmla="*/ 1035844 w 1828800"/>
                <a:gd name="connsiteY3" fmla="*/ 371475 h 728662"/>
                <a:gd name="connsiteX4" fmla="*/ 935831 w 1828800"/>
                <a:gd name="connsiteY4" fmla="*/ 411956 h 728662"/>
                <a:gd name="connsiteX5" fmla="*/ 854869 w 1828800"/>
                <a:gd name="connsiteY5" fmla="*/ 445293 h 728662"/>
                <a:gd name="connsiteX6" fmla="*/ 792956 w 1828800"/>
                <a:gd name="connsiteY6" fmla="*/ 471487 h 728662"/>
                <a:gd name="connsiteX7" fmla="*/ 754856 w 1828800"/>
                <a:gd name="connsiteY7" fmla="*/ 483393 h 728662"/>
                <a:gd name="connsiteX8" fmla="*/ 664369 w 1828800"/>
                <a:gd name="connsiteY8" fmla="*/ 509587 h 728662"/>
                <a:gd name="connsiteX9" fmla="*/ 526256 w 1828800"/>
                <a:gd name="connsiteY9" fmla="*/ 545306 h 728662"/>
                <a:gd name="connsiteX10" fmla="*/ 340519 w 1828800"/>
                <a:gd name="connsiteY10" fmla="*/ 590550 h 728662"/>
                <a:gd name="connsiteX11" fmla="*/ 195262 w 1828800"/>
                <a:gd name="connsiteY11" fmla="*/ 626268 h 728662"/>
                <a:gd name="connsiteX12" fmla="*/ 59531 w 1828800"/>
                <a:gd name="connsiteY12" fmla="*/ 657225 h 728662"/>
                <a:gd name="connsiteX13" fmla="*/ 14287 w 1828800"/>
                <a:gd name="connsiteY13" fmla="*/ 671512 h 728662"/>
                <a:gd name="connsiteX14" fmla="*/ 4762 w 1828800"/>
                <a:gd name="connsiteY14" fmla="*/ 678656 h 728662"/>
                <a:gd name="connsiteX15" fmla="*/ 0 w 1828800"/>
                <a:gd name="connsiteY15" fmla="*/ 685800 h 728662"/>
                <a:gd name="connsiteX16" fmla="*/ 0 w 1828800"/>
                <a:gd name="connsiteY16" fmla="*/ 692943 h 728662"/>
                <a:gd name="connsiteX17" fmla="*/ 4762 w 1828800"/>
                <a:gd name="connsiteY17" fmla="*/ 702468 h 728662"/>
                <a:gd name="connsiteX18" fmla="*/ 28575 w 1828800"/>
                <a:gd name="connsiteY18" fmla="*/ 721518 h 728662"/>
                <a:gd name="connsiteX19" fmla="*/ 50006 w 1828800"/>
                <a:gd name="connsiteY19" fmla="*/ 728662 h 728662"/>
                <a:gd name="connsiteX20" fmla="*/ 152400 w 1828800"/>
                <a:gd name="connsiteY20" fmla="*/ 714375 h 728662"/>
                <a:gd name="connsiteX21" fmla="*/ 361950 w 1828800"/>
                <a:gd name="connsiteY21" fmla="*/ 683418 h 728662"/>
                <a:gd name="connsiteX22" fmla="*/ 642937 w 1828800"/>
                <a:gd name="connsiteY22" fmla="*/ 633412 h 728662"/>
                <a:gd name="connsiteX23" fmla="*/ 778669 w 1828800"/>
                <a:gd name="connsiteY23" fmla="*/ 607218 h 728662"/>
                <a:gd name="connsiteX24" fmla="*/ 842962 w 1828800"/>
                <a:gd name="connsiteY24" fmla="*/ 595312 h 728662"/>
                <a:gd name="connsiteX25" fmla="*/ 883444 w 1828800"/>
                <a:gd name="connsiteY25" fmla="*/ 595312 h 728662"/>
                <a:gd name="connsiteX26" fmla="*/ 907256 w 1828800"/>
                <a:gd name="connsiteY26" fmla="*/ 595312 h 728662"/>
                <a:gd name="connsiteX27" fmla="*/ 1071562 w 1828800"/>
                <a:gd name="connsiteY27" fmla="*/ 559593 h 728662"/>
                <a:gd name="connsiteX28" fmla="*/ 1150144 w 1828800"/>
                <a:gd name="connsiteY28" fmla="*/ 523875 h 728662"/>
                <a:gd name="connsiteX29" fmla="*/ 1240631 w 1828800"/>
                <a:gd name="connsiteY29" fmla="*/ 490537 h 728662"/>
                <a:gd name="connsiteX30" fmla="*/ 1316831 w 1828800"/>
                <a:gd name="connsiteY30" fmla="*/ 464343 h 728662"/>
                <a:gd name="connsiteX31" fmla="*/ 1409700 w 1828800"/>
                <a:gd name="connsiteY31" fmla="*/ 442912 h 728662"/>
                <a:gd name="connsiteX32" fmla="*/ 1540669 w 1828800"/>
                <a:gd name="connsiteY32" fmla="*/ 411956 h 728662"/>
                <a:gd name="connsiteX33" fmla="*/ 1621631 w 1828800"/>
                <a:gd name="connsiteY33" fmla="*/ 395287 h 728662"/>
                <a:gd name="connsiteX34" fmla="*/ 1662112 w 1828800"/>
                <a:gd name="connsiteY34" fmla="*/ 392906 h 728662"/>
                <a:gd name="connsiteX35" fmla="*/ 1714500 w 1828800"/>
                <a:gd name="connsiteY35" fmla="*/ 390525 h 728662"/>
                <a:gd name="connsiteX36" fmla="*/ 1745456 w 1828800"/>
                <a:gd name="connsiteY36" fmla="*/ 383381 h 728662"/>
                <a:gd name="connsiteX37" fmla="*/ 1778794 w 1828800"/>
                <a:gd name="connsiteY37" fmla="*/ 371475 h 728662"/>
                <a:gd name="connsiteX38" fmla="*/ 1804987 w 1828800"/>
                <a:gd name="connsiteY38" fmla="*/ 357187 h 728662"/>
                <a:gd name="connsiteX39" fmla="*/ 1824037 w 1828800"/>
                <a:gd name="connsiteY39" fmla="*/ 340518 h 728662"/>
                <a:gd name="connsiteX40" fmla="*/ 1828800 w 1828800"/>
                <a:gd name="connsiteY40" fmla="*/ 328612 h 728662"/>
                <a:gd name="connsiteX41" fmla="*/ 1826419 w 1828800"/>
                <a:gd name="connsiteY41" fmla="*/ 311943 h 728662"/>
                <a:gd name="connsiteX42" fmla="*/ 1814512 w 1828800"/>
                <a:gd name="connsiteY42" fmla="*/ 283368 h 728662"/>
                <a:gd name="connsiteX43" fmla="*/ 1802606 w 1828800"/>
                <a:gd name="connsiteY43" fmla="*/ 266700 h 728662"/>
                <a:gd name="connsiteX44" fmla="*/ 1778794 w 1828800"/>
                <a:gd name="connsiteY44" fmla="*/ 242887 h 728662"/>
                <a:gd name="connsiteX45" fmla="*/ 1743075 w 1828800"/>
                <a:gd name="connsiteY45" fmla="*/ 219075 h 728662"/>
                <a:gd name="connsiteX46" fmla="*/ 1714500 w 1828800"/>
                <a:gd name="connsiteY46" fmla="*/ 204787 h 728662"/>
                <a:gd name="connsiteX47" fmla="*/ 1666875 w 1828800"/>
                <a:gd name="connsiteY47" fmla="*/ 185737 h 728662"/>
                <a:gd name="connsiteX48" fmla="*/ 1633537 w 1828800"/>
                <a:gd name="connsiteY48" fmla="*/ 173831 h 728662"/>
                <a:gd name="connsiteX49" fmla="*/ 1612106 w 1828800"/>
                <a:gd name="connsiteY49" fmla="*/ 154781 h 728662"/>
                <a:gd name="connsiteX50" fmla="*/ 1574006 w 1828800"/>
                <a:gd name="connsiteY50" fmla="*/ 119062 h 728662"/>
                <a:gd name="connsiteX51" fmla="*/ 1540669 w 1828800"/>
                <a:gd name="connsiteY51" fmla="*/ 90487 h 728662"/>
                <a:gd name="connsiteX52" fmla="*/ 1493044 w 1828800"/>
                <a:gd name="connsiteY52" fmla="*/ 54768 h 728662"/>
                <a:gd name="connsiteX53" fmla="*/ 1447800 w 1828800"/>
                <a:gd name="connsiteY53" fmla="*/ 26193 h 728662"/>
                <a:gd name="connsiteX54" fmla="*/ 1421606 w 1828800"/>
                <a:gd name="connsiteY54" fmla="*/ 11906 h 728662"/>
                <a:gd name="connsiteX55" fmla="*/ 1383506 w 1828800"/>
                <a:gd name="connsiteY55" fmla="*/ 0 h 728662"/>
                <a:gd name="connsiteX56" fmla="*/ 1366837 w 1828800"/>
                <a:gd name="connsiteY56" fmla="*/ 0 h 728662"/>
                <a:gd name="connsiteX57" fmla="*/ 1352550 w 1828800"/>
                <a:gd name="connsiteY57" fmla="*/ 0 h 728662"/>
                <a:gd name="connsiteX58" fmla="*/ 1347787 w 1828800"/>
                <a:gd name="connsiteY58" fmla="*/ 7143 h 728662"/>
                <a:gd name="connsiteX59" fmla="*/ 1345406 w 1828800"/>
                <a:gd name="connsiteY59" fmla="*/ 21431 h 728662"/>
                <a:gd name="connsiteX60" fmla="*/ 1350169 w 1828800"/>
                <a:gd name="connsiteY60" fmla="*/ 40481 h 728662"/>
                <a:gd name="connsiteX61" fmla="*/ 1364456 w 1828800"/>
                <a:gd name="connsiteY61" fmla="*/ 59531 h 728662"/>
                <a:gd name="connsiteX62" fmla="*/ 1378744 w 1828800"/>
                <a:gd name="connsiteY62" fmla="*/ 78581 h 728662"/>
                <a:gd name="connsiteX63" fmla="*/ 1397794 w 1828800"/>
                <a:gd name="connsiteY63" fmla="*/ 109537 h 728662"/>
                <a:gd name="connsiteX64" fmla="*/ 1404937 w 1828800"/>
                <a:gd name="connsiteY64" fmla="*/ 133350 h 728662"/>
                <a:gd name="connsiteX65" fmla="*/ 1407319 w 1828800"/>
                <a:gd name="connsiteY65" fmla="*/ 159543 h 728662"/>
                <a:gd name="connsiteX66" fmla="*/ 1404937 w 1828800"/>
                <a:gd name="connsiteY66" fmla="*/ 183356 h 728662"/>
                <a:gd name="connsiteX67" fmla="*/ 1400175 w 1828800"/>
                <a:gd name="connsiteY67" fmla="*/ 192881 h 728662"/>
                <a:gd name="connsiteX68" fmla="*/ 1385887 w 1828800"/>
                <a:gd name="connsiteY68" fmla="*/ 202406 h 728662"/>
                <a:gd name="connsiteX69" fmla="*/ 1285875 w 1828800"/>
                <a:gd name="connsiteY69" fmla="*/ 2547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28800" h="728662">
                  <a:moveTo>
                    <a:pt x="1285875" y="254793"/>
                  </a:moveTo>
                  <a:lnTo>
                    <a:pt x="1195387" y="297656"/>
                  </a:lnTo>
                  <a:lnTo>
                    <a:pt x="1102519" y="340518"/>
                  </a:lnTo>
                  <a:lnTo>
                    <a:pt x="1035844" y="371475"/>
                  </a:lnTo>
                  <a:lnTo>
                    <a:pt x="935831" y="411956"/>
                  </a:lnTo>
                  <a:lnTo>
                    <a:pt x="854869" y="445293"/>
                  </a:lnTo>
                  <a:lnTo>
                    <a:pt x="792956" y="471487"/>
                  </a:lnTo>
                  <a:lnTo>
                    <a:pt x="754856" y="483393"/>
                  </a:lnTo>
                  <a:lnTo>
                    <a:pt x="664369" y="509587"/>
                  </a:lnTo>
                  <a:lnTo>
                    <a:pt x="526256" y="545306"/>
                  </a:lnTo>
                  <a:lnTo>
                    <a:pt x="340519" y="590550"/>
                  </a:lnTo>
                  <a:lnTo>
                    <a:pt x="195262" y="626268"/>
                  </a:lnTo>
                  <a:lnTo>
                    <a:pt x="59531" y="657225"/>
                  </a:lnTo>
                  <a:lnTo>
                    <a:pt x="14287" y="671512"/>
                  </a:lnTo>
                  <a:lnTo>
                    <a:pt x="4762" y="678656"/>
                  </a:lnTo>
                  <a:lnTo>
                    <a:pt x="0" y="685800"/>
                  </a:lnTo>
                  <a:lnTo>
                    <a:pt x="0" y="692943"/>
                  </a:lnTo>
                  <a:lnTo>
                    <a:pt x="4762" y="702468"/>
                  </a:lnTo>
                  <a:lnTo>
                    <a:pt x="28575" y="721518"/>
                  </a:lnTo>
                  <a:lnTo>
                    <a:pt x="50006" y="728662"/>
                  </a:lnTo>
                  <a:lnTo>
                    <a:pt x="152400" y="714375"/>
                  </a:lnTo>
                  <a:lnTo>
                    <a:pt x="361950" y="683418"/>
                  </a:lnTo>
                  <a:lnTo>
                    <a:pt x="642937" y="633412"/>
                  </a:lnTo>
                  <a:lnTo>
                    <a:pt x="778669" y="607218"/>
                  </a:lnTo>
                  <a:lnTo>
                    <a:pt x="842962" y="595312"/>
                  </a:lnTo>
                  <a:lnTo>
                    <a:pt x="883444" y="595312"/>
                  </a:lnTo>
                  <a:lnTo>
                    <a:pt x="907256" y="595312"/>
                  </a:lnTo>
                  <a:lnTo>
                    <a:pt x="1071562" y="559593"/>
                  </a:lnTo>
                  <a:lnTo>
                    <a:pt x="1150144" y="523875"/>
                  </a:lnTo>
                  <a:lnTo>
                    <a:pt x="1240631" y="490537"/>
                  </a:lnTo>
                  <a:lnTo>
                    <a:pt x="1316831" y="464343"/>
                  </a:lnTo>
                  <a:lnTo>
                    <a:pt x="1409700" y="442912"/>
                  </a:lnTo>
                  <a:lnTo>
                    <a:pt x="1540669" y="411956"/>
                  </a:lnTo>
                  <a:lnTo>
                    <a:pt x="1621631" y="395287"/>
                  </a:lnTo>
                  <a:lnTo>
                    <a:pt x="1662112" y="392906"/>
                  </a:lnTo>
                  <a:lnTo>
                    <a:pt x="1714500" y="390525"/>
                  </a:lnTo>
                  <a:lnTo>
                    <a:pt x="1745456" y="383381"/>
                  </a:lnTo>
                  <a:lnTo>
                    <a:pt x="1778794" y="371475"/>
                  </a:lnTo>
                  <a:lnTo>
                    <a:pt x="1804987" y="357187"/>
                  </a:lnTo>
                  <a:lnTo>
                    <a:pt x="1824037" y="340518"/>
                  </a:lnTo>
                  <a:lnTo>
                    <a:pt x="1828800" y="328612"/>
                  </a:lnTo>
                  <a:lnTo>
                    <a:pt x="1826419" y="311943"/>
                  </a:lnTo>
                  <a:lnTo>
                    <a:pt x="1814512" y="283368"/>
                  </a:lnTo>
                  <a:lnTo>
                    <a:pt x="1802606" y="266700"/>
                  </a:lnTo>
                  <a:lnTo>
                    <a:pt x="1778794" y="242887"/>
                  </a:lnTo>
                  <a:lnTo>
                    <a:pt x="1743075" y="219075"/>
                  </a:lnTo>
                  <a:lnTo>
                    <a:pt x="1714500" y="204787"/>
                  </a:lnTo>
                  <a:lnTo>
                    <a:pt x="1666875" y="185737"/>
                  </a:lnTo>
                  <a:lnTo>
                    <a:pt x="1633537" y="173831"/>
                  </a:lnTo>
                  <a:lnTo>
                    <a:pt x="1612106" y="154781"/>
                  </a:lnTo>
                  <a:lnTo>
                    <a:pt x="1574006" y="119062"/>
                  </a:lnTo>
                  <a:lnTo>
                    <a:pt x="1540669" y="90487"/>
                  </a:lnTo>
                  <a:lnTo>
                    <a:pt x="1493044" y="54768"/>
                  </a:lnTo>
                  <a:lnTo>
                    <a:pt x="1447800" y="26193"/>
                  </a:lnTo>
                  <a:lnTo>
                    <a:pt x="1421606" y="11906"/>
                  </a:lnTo>
                  <a:lnTo>
                    <a:pt x="1383506" y="0"/>
                  </a:lnTo>
                  <a:lnTo>
                    <a:pt x="1366837" y="0"/>
                  </a:lnTo>
                  <a:lnTo>
                    <a:pt x="1352550" y="0"/>
                  </a:lnTo>
                  <a:lnTo>
                    <a:pt x="1347787" y="7143"/>
                  </a:lnTo>
                  <a:lnTo>
                    <a:pt x="1345406" y="21431"/>
                  </a:lnTo>
                  <a:lnTo>
                    <a:pt x="1350169" y="40481"/>
                  </a:lnTo>
                  <a:lnTo>
                    <a:pt x="1364456" y="59531"/>
                  </a:lnTo>
                  <a:lnTo>
                    <a:pt x="1378744" y="78581"/>
                  </a:lnTo>
                  <a:lnTo>
                    <a:pt x="1397794" y="109537"/>
                  </a:lnTo>
                  <a:lnTo>
                    <a:pt x="1404937" y="133350"/>
                  </a:lnTo>
                  <a:lnTo>
                    <a:pt x="1407319" y="159543"/>
                  </a:lnTo>
                  <a:lnTo>
                    <a:pt x="1404937" y="183356"/>
                  </a:lnTo>
                  <a:lnTo>
                    <a:pt x="1400175" y="192881"/>
                  </a:lnTo>
                  <a:lnTo>
                    <a:pt x="1385887" y="202406"/>
                  </a:lnTo>
                  <a:lnTo>
                    <a:pt x="12858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DD5A7E5F-4859-4B1C-AFD8-57BEE2C94A66}"/>
                </a:ext>
              </a:extLst>
            </p:cNvPr>
            <p:cNvSpPr/>
            <p:nvPr/>
          </p:nvSpPr>
          <p:spPr>
            <a:xfrm>
              <a:off x="3295650" y="2170113"/>
              <a:ext cx="357188" cy="1506537"/>
            </a:xfrm>
            <a:custGeom>
              <a:avLst/>
              <a:gdLst>
                <a:gd name="connsiteX0" fmla="*/ 130969 w 357188"/>
                <a:gd name="connsiteY0" fmla="*/ 347662 h 1507331"/>
                <a:gd name="connsiteX1" fmla="*/ 130969 w 357188"/>
                <a:gd name="connsiteY1" fmla="*/ 180975 h 1507331"/>
                <a:gd name="connsiteX2" fmla="*/ 130969 w 357188"/>
                <a:gd name="connsiteY2" fmla="*/ 164306 h 1507331"/>
                <a:gd name="connsiteX3" fmla="*/ 130969 w 357188"/>
                <a:gd name="connsiteY3" fmla="*/ 154781 h 1507331"/>
                <a:gd name="connsiteX4" fmla="*/ 128588 w 357188"/>
                <a:gd name="connsiteY4" fmla="*/ 150019 h 1507331"/>
                <a:gd name="connsiteX5" fmla="*/ 119063 w 357188"/>
                <a:gd name="connsiteY5" fmla="*/ 145256 h 1507331"/>
                <a:gd name="connsiteX6" fmla="*/ 0 w 357188"/>
                <a:gd name="connsiteY6" fmla="*/ 142875 h 1507331"/>
                <a:gd name="connsiteX7" fmla="*/ 173831 w 357188"/>
                <a:gd name="connsiteY7" fmla="*/ 0 h 1507331"/>
                <a:gd name="connsiteX8" fmla="*/ 233363 w 357188"/>
                <a:gd name="connsiteY8" fmla="*/ 61912 h 1507331"/>
                <a:gd name="connsiteX9" fmla="*/ 259556 w 357188"/>
                <a:gd name="connsiteY9" fmla="*/ 88106 h 1507331"/>
                <a:gd name="connsiteX10" fmla="*/ 283369 w 357188"/>
                <a:gd name="connsiteY10" fmla="*/ 111919 h 1507331"/>
                <a:gd name="connsiteX11" fmla="*/ 302419 w 357188"/>
                <a:gd name="connsiteY11" fmla="*/ 133350 h 1507331"/>
                <a:gd name="connsiteX12" fmla="*/ 319088 w 357188"/>
                <a:gd name="connsiteY12" fmla="*/ 152400 h 1507331"/>
                <a:gd name="connsiteX13" fmla="*/ 333375 w 357188"/>
                <a:gd name="connsiteY13" fmla="*/ 176212 h 1507331"/>
                <a:gd name="connsiteX14" fmla="*/ 345281 w 357188"/>
                <a:gd name="connsiteY14" fmla="*/ 200025 h 1507331"/>
                <a:gd name="connsiteX15" fmla="*/ 354806 w 357188"/>
                <a:gd name="connsiteY15" fmla="*/ 226219 h 1507331"/>
                <a:gd name="connsiteX16" fmla="*/ 357188 w 357188"/>
                <a:gd name="connsiteY16" fmla="*/ 247650 h 1507331"/>
                <a:gd name="connsiteX17" fmla="*/ 352425 w 357188"/>
                <a:gd name="connsiteY17" fmla="*/ 273844 h 1507331"/>
                <a:gd name="connsiteX18" fmla="*/ 340519 w 357188"/>
                <a:gd name="connsiteY18" fmla="*/ 345281 h 1507331"/>
                <a:gd name="connsiteX19" fmla="*/ 326231 w 357188"/>
                <a:gd name="connsiteY19" fmla="*/ 454819 h 1507331"/>
                <a:gd name="connsiteX20" fmla="*/ 319088 w 357188"/>
                <a:gd name="connsiteY20" fmla="*/ 561975 h 1507331"/>
                <a:gd name="connsiteX21" fmla="*/ 311944 w 357188"/>
                <a:gd name="connsiteY21" fmla="*/ 704850 h 1507331"/>
                <a:gd name="connsiteX22" fmla="*/ 309563 w 357188"/>
                <a:gd name="connsiteY22" fmla="*/ 912019 h 1507331"/>
                <a:gd name="connsiteX23" fmla="*/ 309563 w 357188"/>
                <a:gd name="connsiteY23" fmla="*/ 1147762 h 1507331"/>
                <a:gd name="connsiteX24" fmla="*/ 309563 w 357188"/>
                <a:gd name="connsiteY24" fmla="*/ 1271587 h 1507331"/>
                <a:gd name="connsiteX25" fmla="*/ 309563 w 357188"/>
                <a:gd name="connsiteY25" fmla="*/ 1328737 h 1507331"/>
                <a:gd name="connsiteX26" fmla="*/ 300038 w 357188"/>
                <a:gd name="connsiteY26" fmla="*/ 1385887 h 1507331"/>
                <a:gd name="connsiteX27" fmla="*/ 285750 w 357188"/>
                <a:gd name="connsiteY27" fmla="*/ 1440656 h 1507331"/>
                <a:gd name="connsiteX28" fmla="*/ 271463 w 357188"/>
                <a:gd name="connsiteY28" fmla="*/ 1471612 h 1507331"/>
                <a:gd name="connsiteX29" fmla="*/ 254794 w 357188"/>
                <a:gd name="connsiteY29" fmla="*/ 1493044 h 1507331"/>
                <a:gd name="connsiteX30" fmla="*/ 242888 w 357188"/>
                <a:gd name="connsiteY30" fmla="*/ 1502569 h 1507331"/>
                <a:gd name="connsiteX31" fmla="*/ 228600 w 357188"/>
                <a:gd name="connsiteY31" fmla="*/ 1507331 h 1507331"/>
                <a:gd name="connsiteX32" fmla="*/ 214313 w 357188"/>
                <a:gd name="connsiteY32" fmla="*/ 1507331 h 1507331"/>
                <a:gd name="connsiteX33" fmla="*/ 202406 w 357188"/>
                <a:gd name="connsiteY33" fmla="*/ 1504950 h 1507331"/>
                <a:gd name="connsiteX34" fmla="*/ 183356 w 357188"/>
                <a:gd name="connsiteY34" fmla="*/ 1493044 h 1507331"/>
                <a:gd name="connsiteX35" fmla="*/ 157163 w 357188"/>
                <a:gd name="connsiteY35" fmla="*/ 1469231 h 1507331"/>
                <a:gd name="connsiteX36" fmla="*/ 126206 w 357188"/>
                <a:gd name="connsiteY36" fmla="*/ 1431131 h 1507331"/>
                <a:gd name="connsiteX37" fmla="*/ 107156 w 357188"/>
                <a:gd name="connsiteY37" fmla="*/ 1402556 h 1507331"/>
                <a:gd name="connsiteX38" fmla="*/ 83344 w 357188"/>
                <a:gd name="connsiteY38" fmla="*/ 1357312 h 1507331"/>
                <a:gd name="connsiteX39" fmla="*/ 64294 w 357188"/>
                <a:gd name="connsiteY39" fmla="*/ 1309687 h 1507331"/>
                <a:gd name="connsiteX40" fmla="*/ 47625 w 357188"/>
                <a:gd name="connsiteY40" fmla="*/ 1252537 h 1507331"/>
                <a:gd name="connsiteX41" fmla="*/ 45244 w 357188"/>
                <a:gd name="connsiteY41" fmla="*/ 1219200 h 1507331"/>
                <a:gd name="connsiteX42" fmla="*/ 45244 w 357188"/>
                <a:gd name="connsiteY42" fmla="*/ 1209675 h 1507331"/>
                <a:gd name="connsiteX43" fmla="*/ 57150 w 357188"/>
                <a:gd name="connsiteY43" fmla="*/ 1169194 h 1507331"/>
                <a:gd name="connsiteX44" fmla="*/ 80963 w 357188"/>
                <a:gd name="connsiteY44" fmla="*/ 1083469 h 1507331"/>
                <a:gd name="connsiteX45" fmla="*/ 92869 w 357188"/>
                <a:gd name="connsiteY45" fmla="*/ 1014412 h 1507331"/>
                <a:gd name="connsiteX46" fmla="*/ 104775 w 357188"/>
                <a:gd name="connsiteY46" fmla="*/ 942975 h 1507331"/>
                <a:gd name="connsiteX47" fmla="*/ 114300 w 357188"/>
                <a:gd name="connsiteY47" fmla="*/ 859631 h 1507331"/>
                <a:gd name="connsiteX48" fmla="*/ 121444 w 357188"/>
                <a:gd name="connsiteY48" fmla="*/ 781050 h 1507331"/>
                <a:gd name="connsiteX49" fmla="*/ 126206 w 357188"/>
                <a:gd name="connsiteY49" fmla="*/ 709612 h 1507331"/>
                <a:gd name="connsiteX50" fmla="*/ 128588 w 357188"/>
                <a:gd name="connsiteY50" fmla="*/ 621506 h 1507331"/>
                <a:gd name="connsiteX51" fmla="*/ 130969 w 357188"/>
                <a:gd name="connsiteY51" fmla="*/ 34766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7188" h="1507331">
                  <a:moveTo>
                    <a:pt x="130969" y="347662"/>
                  </a:moveTo>
                  <a:lnTo>
                    <a:pt x="130969" y="180975"/>
                  </a:lnTo>
                  <a:lnTo>
                    <a:pt x="130969" y="164306"/>
                  </a:lnTo>
                  <a:lnTo>
                    <a:pt x="130969" y="154781"/>
                  </a:lnTo>
                  <a:lnTo>
                    <a:pt x="128588" y="150019"/>
                  </a:lnTo>
                  <a:lnTo>
                    <a:pt x="119063" y="145256"/>
                  </a:lnTo>
                  <a:lnTo>
                    <a:pt x="0" y="142875"/>
                  </a:lnTo>
                  <a:lnTo>
                    <a:pt x="173831" y="0"/>
                  </a:lnTo>
                  <a:lnTo>
                    <a:pt x="233363" y="61912"/>
                  </a:lnTo>
                  <a:lnTo>
                    <a:pt x="259556" y="88106"/>
                  </a:lnTo>
                  <a:lnTo>
                    <a:pt x="283369" y="111919"/>
                  </a:lnTo>
                  <a:lnTo>
                    <a:pt x="302419" y="133350"/>
                  </a:lnTo>
                  <a:lnTo>
                    <a:pt x="319088" y="152400"/>
                  </a:lnTo>
                  <a:lnTo>
                    <a:pt x="333375" y="176212"/>
                  </a:lnTo>
                  <a:lnTo>
                    <a:pt x="345281" y="200025"/>
                  </a:lnTo>
                  <a:lnTo>
                    <a:pt x="354806" y="226219"/>
                  </a:lnTo>
                  <a:lnTo>
                    <a:pt x="357188" y="247650"/>
                  </a:lnTo>
                  <a:lnTo>
                    <a:pt x="352425" y="273844"/>
                  </a:lnTo>
                  <a:lnTo>
                    <a:pt x="340519" y="345281"/>
                  </a:lnTo>
                  <a:lnTo>
                    <a:pt x="326231" y="454819"/>
                  </a:lnTo>
                  <a:lnTo>
                    <a:pt x="319088" y="561975"/>
                  </a:lnTo>
                  <a:lnTo>
                    <a:pt x="311944" y="704850"/>
                  </a:lnTo>
                  <a:cubicBezTo>
                    <a:pt x="311150" y="773906"/>
                    <a:pt x="310357" y="842963"/>
                    <a:pt x="309563" y="912019"/>
                  </a:cubicBezTo>
                  <a:lnTo>
                    <a:pt x="309563" y="1147762"/>
                  </a:lnTo>
                  <a:lnTo>
                    <a:pt x="309563" y="1271587"/>
                  </a:lnTo>
                  <a:lnTo>
                    <a:pt x="309563" y="1328737"/>
                  </a:lnTo>
                  <a:lnTo>
                    <a:pt x="300038" y="1385887"/>
                  </a:lnTo>
                  <a:lnTo>
                    <a:pt x="285750" y="1440656"/>
                  </a:lnTo>
                  <a:lnTo>
                    <a:pt x="271463" y="1471612"/>
                  </a:lnTo>
                  <a:lnTo>
                    <a:pt x="254794" y="1493044"/>
                  </a:lnTo>
                  <a:lnTo>
                    <a:pt x="242888" y="1502569"/>
                  </a:lnTo>
                  <a:lnTo>
                    <a:pt x="228600" y="1507331"/>
                  </a:lnTo>
                  <a:lnTo>
                    <a:pt x="214313" y="1507331"/>
                  </a:lnTo>
                  <a:lnTo>
                    <a:pt x="202406" y="1504950"/>
                  </a:lnTo>
                  <a:lnTo>
                    <a:pt x="183356" y="1493044"/>
                  </a:lnTo>
                  <a:lnTo>
                    <a:pt x="157163" y="1469231"/>
                  </a:lnTo>
                  <a:lnTo>
                    <a:pt x="126206" y="1431131"/>
                  </a:lnTo>
                  <a:lnTo>
                    <a:pt x="107156" y="1402556"/>
                  </a:lnTo>
                  <a:lnTo>
                    <a:pt x="83344" y="1357312"/>
                  </a:lnTo>
                  <a:lnTo>
                    <a:pt x="64294" y="1309687"/>
                  </a:lnTo>
                  <a:lnTo>
                    <a:pt x="47625" y="1252537"/>
                  </a:lnTo>
                  <a:lnTo>
                    <a:pt x="45244" y="1219200"/>
                  </a:lnTo>
                  <a:lnTo>
                    <a:pt x="45244" y="1209675"/>
                  </a:lnTo>
                  <a:lnTo>
                    <a:pt x="57150" y="1169194"/>
                  </a:lnTo>
                  <a:lnTo>
                    <a:pt x="80963" y="1083469"/>
                  </a:lnTo>
                  <a:lnTo>
                    <a:pt x="92869" y="1014412"/>
                  </a:lnTo>
                  <a:lnTo>
                    <a:pt x="104775" y="942975"/>
                  </a:lnTo>
                  <a:lnTo>
                    <a:pt x="114300" y="859631"/>
                  </a:lnTo>
                  <a:lnTo>
                    <a:pt x="121444" y="781050"/>
                  </a:lnTo>
                  <a:lnTo>
                    <a:pt x="126206" y="709612"/>
                  </a:lnTo>
                  <a:lnTo>
                    <a:pt x="128588" y="621506"/>
                  </a:lnTo>
                  <a:cubicBezTo>
                    <a:pt x="129382" y="536575"/>
                    <a:pt x="130175" y="451643"/>
                    <a:pt x="130969" y="3476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40310844-08CA-4BFC-A4F9-E66E3B818F08}"/>
                </a:ext>
              </a:extLst>
            </p:cNvPr>
            <p:cNvSpPr/>
            <p:nvPr/>
          </p:nvSpPr>
          <p:spPr>
            <a:xfrm>
              <a:off x="4213225" y="2203450"/>
              <a:ext cx="2976563" cy="473075"/>
            </a:xfrm>
            <a:custGeom>
              <a:avLst/>
              <a:gdLst>
                <a:gd name="connsiteX0" fmla="*/ 1352040 w 2977912"/>
                <a:gd name="connsiteY0" fmla="*/ 146695 h 474314"/>
                <a:gd name="connsiteX1" fmla="*/ 1188231 w 2977912"/>
                <a:gd name="connsiteY1" fmla="*/ 168699 h 474314"/>
                <a:gd name="connsiteX2" fmla="*/ 1009752 w 2977912"/>
                <a:gd name="connsiteY2" fmla="*/ 193148 h 474314"/>
                <a:gd name="connsiteX3" fmla="*/ 811713 w 2977912"/>
                <a:gd name="connsiteY3" fmla="*/ 220043 h 474314"/>
                <a:gd name="connsiteX4" fmla="*/ 684577 w 2977912"/>
                <a:gd name="connsiteY4" fmla="*/ 239602 h 474314"/>
                <a:gd name="connsiteX5" fmla="*/ 559886 w 2977912"/>
                <a:gd name="connsiteY5" fmla="*/ 256716 h 474314"/>
                <a:gd name="connsiteX6" fmla="*/ 486539 w 2977912"/>
                <a:gd name="connsiteY6" fmla="*/ 266496 h 474314"/>
                <a:gd name="connsiteX7" fmla="*/ 454755 w 2977912"/>
                <a:gd name="connsiteY7" fmla="*/ 268941 h 474314"/>
                <a:gd name="connsiteX8" fmla="*/ 435196 w 2977912"/>
                <a:gd name="connsiteY8" fmla="*/ 268941 h 474314"/>
                <a:gd name="connsiteX9" fmla="*/ 396077 w 2977912"/>
                <a:gd name="connsiteY9" fmla="*/ 268941 h 474314"/>
                <a:gd name="connsiteX10" fmla="*/ 369183 w 2977912"/>
                <a:gd name="connsiteY10" fmla="*/ 266496 h 474314"/>
                <a:gd name="connsiteX11" fmla="*/ 339844 w 2977912"/>
                <a:gd name="connsiteY11" fmla="*/ 264051 h 474314"/>
                <a:gd name="connsiteX12" fmla="*/ 288500 w 2977912"/>
                <a:gd name="connsiteY12" fmla="*/ 254271 h 474314"/>
                <a:gd name="connsiteX13" fmla="*/ 224932 w 2977912"/>
                <a:gd name="connsiteY13" fmla="*/ 237157 h 474314"/>
                <a:gd name="connsiteX14" fmla="*/ 171144 w 2977912"/>
                <a:gd name="connsiteY14" fmla="*/ 215153 h 474314"/>
                <a:gd name="connsiteX15" fmla="*/ 129581 w 2977912"/>
                <a:gd name="connsiteY15" fmla="*/ 193148 h 474314"/>
                <a:gd name="connsiteX16" fmla="*/ 80682 w 2977912"/>
                <a:gd name="connsiteY16" fmla="*/ 166254 h 474314"/>
                <a:gd name="connsiteX17" fmla="*/ 53788 w 2977912"/>
                <a:gd name="connsiteY17" fmla="*/ 151585 h 474314"/>
                <a:gd name="connsiteX18" fmla="*/ 19559 w 2977912"/>
                <a:gd name="connsiteY18" fmla="*/ 141805 h 474314"/>
                <a:gd name="connsiteX19" fmla="*/ 4890 w 2977912"/>
                <a:gd name="connsiteY19" fmla="*/ 144250 h 474314"/>
                <a:gd name="connsiteX20" fmla="*/ 0 w 2977912"/>
                <a:gd name="connsiteY20" fmla="*/ 149140 h 474314"/>
                <a:gd name="connsiteX21" fmla="*/ 4890 w 2977912"/>
                <a:gd name="connsiteY21" fmla="*/ 168699 h 474314"/>
                <a:gd name="connsiteX22" fmla="*/ 22004 w 2977912"/>
                <a:gd name="connsiteY22" fmla="*/ 205373 h 474314"/>
                <a:gd name="connsiteX23" fmla="*/ 39119 w 2977912"/>
                <a:gd name="connsiteY23" fmla="*/ 234712 h 474314"/>
                <a:gd name="connsiteX24" fmla="*/ 75792 w 2977912"/>
                <a:gd name="connsiteY24" fmla="*/ 283610 h 474314"/>
                <a:gd name="connsiteX25" fmla="*/ 117356 w 2977912"/>
                <a:gd name="connsiteY25" fmla="*/ 330064 h 474314"/>
                <a:gd name="connsiteX26" fmla="*/ 154030 w 2977912"/>
                <a:gd name="connsiteY26" fmla="*/ 366738 h 474314"/>
                <a:gd name="connsiteX27" fmla="*/ 193148 w 2977912"/>
                <a:gd name="connsiteY27" fmla="*/ 398522 h 474314"/>
                <a:gd name="connsiteX28" fmla="*/ 242047 w 2977912"/>
                <a:gd name="connsiteY28" fmla="*/ 430306 h 474314"/>
                <a:gd name="connsiteX29" fmla="*/ 283610 w 2977912"/>
                <a:gd name="connsiteY29" fmla="*/ 457200 h 474314"/>
                <a:gd name="connsiteX30" fmla="*/ 315394 w 2977912"/>
                <a:gd name="connsiteY30" fmla="*/ 466979 h 474314"/>
                <a:gd name="connsiteX31" fmla="*/ 332509 w 2977912"/>
                <a:gd name="connsiteY31" fmla="*/ 471869 h 474314"/>
                <a:gd name="connsiteX32" fmla="*/ 364293 w 2977912"/>
                <a:gd name="connsiteY32" fmla="*/ 474314 h 474314"/>
                <a:gd name="connsiteX33" fmla="*/ 410746 w 2977912"/>
                <a:gd name="connsiteY33" fmla="*/ 474314 h 474314"/>
                <a:gd name="connsiteX34" fmla="*/ 479204 w 2977912"/>
                <a:gd name="connsiteY34" fmla="*/ 462090 h 474314"/>
                <a:gd name="connsiteX35" fmla="*/ 552552 w 2977912"/>
                <a:gd name="connsiteY35" fmla="*/ 444975 h 474314"/>
                <a:gd name="connsiteX36" fmla="*/ 623454 w 2977912"/>
                <a:gd name="connsiteY36" fmla="*/ 422971 h 474314"/>
                <a:gd name="connsiteX37" fmla="*/ 709027 w 2977912"/>
                <a:gd name="connsiteY37" fmla="*/ 410746 h 474314"/>
                <a:gd name="connsiteX38" fmla="*/ 911955 w 2977912"/>
                <a:gd name="connsiteY38" fmla="*/ 378962 h 474314"/>
                <a:gd name="connsiteX39" fmla="*/ 1156447 w 2977912"/>
                <a:gd name="connsiteY39" fmla="*/ 347178 h 474314"/>
                <a:gd name="connsiteX40" fmla="*/ 1400939 w 2977912"/>
                <a:gd name="connsiteY40" fmla="*/ 317839 h 474314"/>
                <a:gd name="connsiteX41" fmla="*/ 1479176 w 2977912"/>
                <a:gd name="connsiteY41" fmla="*/ 308060 h 474314"/>
                <a:gd name="connsiteX42" fmla="*/ 1726113 w 2977912"/>
                <a:gd name="connsiteY42" fmla="*/ 286055 h 474314"/>
                <a:gd name="connsiteX43" fmla="*/ 1973050 w 2977912"/>
                <a:gd name="connsiteY43" fmla="*/ 273831 h 474314"/>
                <a:gd name="connsiteX44" fmla="*/ 2244436 w 2977912"/>
                <a:gd name="connsiteY44" fmla="*/ 259161 h 474314"/>
                <a:gd name="connsiteX45" fmla="*/ 2452254 w 2977912"/>
                <a:gd name="connsiteY45" fmla="*/ 249382 h 474314"/>
                <a:gd name="connsiteX46" fmla="*/ 2596505 w 2977912"/>
                <a:gd name="connsiteY46" fmla="*/ 244492 h 474314"/>
                <a:gd name="connsiteX47" fmla="*/ 2728530 w 2977912"/>
                <a:gd name="connsiteY47" fmla="*/ 239602 h 474314"/>
                <a:gd name="connsiteX48" fmla="*/ 2806768 w 2977912"/>
                <a:gd name="connsiteY48" fmla="*/ 234712 h 474314"/>
                <a:gd name="connsiteX49" fmla="*/ 2880115 w 2977912"/>
                <a:gd name="connsiteY49" fmla="*/ 224932 h 474314"/>
                <a:gd name="connsiteX50" fmla="*/ 2946128 w 2977912"/>
                <a:gd name="connsiteY50" fmla="*/ 207818 h 474314"/>
                <a:gd name="connsiteX51" fmla="*/ 2965687 w 2977912"/>
                <a:gd name="connsiteY51" fmla="*/ 198038 h 474314"/>
                <a:gd name="connsiteX52" fmla="*/ 2970577 w 2977912"/>
                <a:gd name="connsiteY52" fmla="*/ 190703 h 474314"/>
                <a:gd name="connsiteX53" fmla="*/ 2977912 w 2977912"/>
                <a:gd name="connsiteY53" fmla="*/ 178479 h 474314"/>
                <a:gd name="connsiteX54" fmla="*/ 2977912 w 2977912"/>
                <a:gd name="connsiteY54" fmla="*/ 166254 h 474314"/>
                <a:gd name="connsiteX55" fmla="*/ 2973022 w 2977912"/>
                <a:gd name="connsiteY55" fmla="*/ 154030 h 474314"/>
                <a:gd name="connsiteX56" fmla="*/ 2973022 w 2977912"/>
                <a:gd name="connsiteY56" fmla="*/ 139360 h 474314"/>
                <a:gd name="connsiteX57" fmla="*/ 2963243 w 2977912"/>
                <a:gd name="connsiteY57" fmla="*/ 119801 h 474314"/>
                <a:gd name="connsiteX58" fmla="*/ 2953463 w 2977912"/>
                <a:gd name="connsiteY58" fmla="*/ 110021 h 474314"/>
                <a:gd name="connsiteX59" fmla="*/ 2929014 w 2977912"/>
                <a:gd name="connsiteY59" fmla="*/ 90462 h 474314"/>
                <a:gd name="connsiteX60" fmla="*/ 2894785 w 2977912"/>
                <a:gd name="connsiteY60" fmla="*/ 73347 h 474314"/>
                <a:gd name="connsiteX61" fmla="*/ 2833662 w 2977912"/>
                <a:gd name="connsiteY61" fmla="*/ 51343 h 474314"/>
                <a:gd name="connsiteX62" fmla="*/ 2757869 w 2977912"/>
                <a:gd name="connsiteY62" fmla="*/ 31784 h 474314"/>
                <a:gd name="connsiteX63" fmla="*/ 2696746 w 2977912"/>
                <a:gd name="connsiteY63" fmla="*/ 17114 h 474314"/>
                <a:gd name="connsiteX64" fmla="*/ 2642958 w 2977912"/>
                <a:gd name="connsiteY64" fmla="*/ 4890 h 474314"/>
                <a:gd name="connsiteX65" fmla="*/ 2618509 w 2977912"/>
                <a:gd name="connsiteY65" fmla="*/ 0 h 474314"/>
                <a:gd name="connsiteX66" fmla="*/ 2606284 w 2977912"/>
                <a:gd name="connsiteY66" fmla="*/ 0 h 474314"/>
                <a:gd name="connsiteX67" fmla="*/ 2586725 w 2977912"/>
                <a:gd name="connsiteY67" fmla="*/ 0 h 474314"/>
                <a:gd name="connsiteX68" fmla="*/ 2559831 w 2977912"/>
                <a:gd name="connsiteY68" fmla="*/ 4890 h 474314"/>
                <a:gd name="connsiteX69" fmla="*/ 2523157 w 2977912"/>
                <a:gd name="connsiteY69" fmla="*/ 19559 h 474314"/>
                <a:gd name="connsiteX70" fmla="*/ 2491373 w 2977912"/>
                <a:gd name="connsiteY70" fmla="*/ 34229 h 474314"/>
                <a:gd name="connsiteX71" fmla="*/ 2481593 w 2977912"/>
                <a:gd name="connsiteY71" fmla="*/ 39118 h 474314"/>
                <a:gd name="connsiteX72" fmla="*/ 2474259 w 2977912"/>
                <a:gd name="connsiteY72" fmla="*/ 41563 h 474314"/>
                <a:gd name="connsiteX73" fmla="*/ 2437585 w 2977912"/>
                <a:gd name="connsiteY73" fmla="*/ 48898 h 474314"/>
                <a:gd name="connsiteX74" fmla="*/ 2300669 w 2977912"/>
                <a:gd name="connsiteY74" fmla="*/ 66013 h 474314"/>
                <a:gd name="connsiteX75" fmla="*/ 2036618 w 2977912"/>
                <a:gd name="connsiteY75" fmla="*/ 90462 h 474314"/>
                <a:gd name="connsiteX76" fmla="*/ 1843469 w 2977912"/>
                <a:gd name="connsiteY76" fmla="*/ 102686 h 474314"/>
                <a:gd name="connsiteX77" fmla="*/ 1669880 w 2977912"/>
                <a:gd name="connsiteY77" fmla="*/ 112466 h 474314"/>
                <a:gd name="connsiteX78" fmla="*/ 1352040 w 2977912"/>
                <a:gd name="connsiteY78" fmla="*/ 146695 h 47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977912" h="474314">
                  <a:moveTo>
                    <a:pt x="1352040" y="146695"/>
                  </a:moveTo>
                  <a:lnTo>
                    <a:pt x="1188231" y="168699"/>
                  </a:lnTo>
                  <a:lnTo>
                    <a:pt x="1009752" y="193148"/>
                  </a:lnTo>
                  <a:lnTo>
                    <a:pt x="811713" y="220043"/>
                  </a:lnTo>
                  <a:lnTo>
                    <a:pt x="684577" y="239602"/>
                  </a:lnTo>
                  <a:lnTo>
                    <a:pt x="559886" y="256716"/>
                  </a:lnTo>
                  <a:lnTo>
                    <a:pt x="486539" y="266496"/>
                  </a:lnTo>
                  <a:lnTo>
                    <a:pt x="454755" y="268941"/>
                  </a:lnTo>
                  <a:lnTo>
                    <a:pt x="435196" y="268941"/>
                  </a:lnTo>
                  <a:lnTo>
                    <a:pt x="396077" y="268941"/>
                  </a:lnTo>
                  <a:lnTo>
                    <a:pt x="369183" y="266496"/>
                  </a:lnTo>
                  <a:lnTo>
                    <a:pt x="339844" y="264051"/>
                  </a:lnTo>
                  <a:lnTo>
                    <a:pt x="288500" y="254271"/>
                  </a:lnTo>
                  <a:lnTo>
                    <a:pt x="224932" y="237157"/>
                  </a:lnTo>
                  <a:lnTo>
                    <a:pt x="171144" y="215153"/>
                  </a:lnTo>
                  <a:lnTo>
                    <a:pt x="129581" y="193148"/>
                  </a:lnTo>
                  <a:lnTo>
                    <a:pt x="80682" y="166254"/>
                  </a:lnTo>
                  <a:lnTo>
                    <a:pt x="53788" y="151585"/>
                  </a:lnTo>
                  <a:lnTo>
                    <a:pt x="19559" y="141805"/>
                  </a:lnTo>
                  <a:lnTo>
                    <a:pt x="4890" y="144250"/>
                  </a:lnTo>
                  <a:lnTo>
                    <a:pt x="0" y="149140"/>
                  </a:lnTo>
                  <a:lnTo>
                    <a:pt x="4890" y="168699"/>
                  </a:lnTo>
                  <a:lnTo>
                    <a:pt x="22004" y="205373"/>
                  </a:lnTo>
                  <a:lnTo>
                    <a:pt x="39119" y="234712"/>
                  </a:lnTo>
                  <a:lnTo>
                    <a:pt x="75792" y="283610"/>
                  </a:lnTo>
                  <a:lnTo>
                    <a:pt x="117356" y="330064"/>
                  </a:lnTo>
                  <a:lnTo>
                    <a:pt x="154030" y="366738"/>
                  </a:lnTo>
                  <a:lnTo>
                    <a:pt x="193148" y="398522"/>
                  </a:lnTo>
                  <a:lnTo>
                    <a:pt x="242047" y="430306"/>
                  </a:lnTo>
                  <a:lnTo>
                    <a:pt x="283610" y="457200"/>
                  </a:lnTo>
                  <a:lnTo>
                    <a:pt x="315394" y="466979"/>
                  </a:lnTo>
                  <a:lnTo>
                    <a:pt x="332509" y="471869"/>
                  </a:lnTo>
                  <a:lnTo>
                    <a:pt x="364293" y="474314"/>
                  </a:lnTo>
                  <a:lnTo>
                    <a:pt x="410746" y="474314"/>
                  </a:lnTo>
                  <a:lnTo>
                    <a:pt x="479204" y="462090"/>
                  </a:lnTo>
                  <a:lnTo>
                    <a:pt x="552552" y="444975"/>
                  </a:lnTo>
                  <a:lnTo>
                    <a:pt x="623454" y="422971"/>
                  </a:lnTo>
                  <a:lnTo>
                    <a:pt x="709027" y="410746"/>
                  </a:lnTo>
                  <a:lnTo>
                    <a:pt x="911955" y="378962"/>
                  </a:lnTo>
                  <a:lnTo>
                    <a:pt x="1156447" y="347178"/>
                  </a:lnTo>
                  <a:lnTo>
                    <a:pt x="1400939" y="317839"/>
                  </a:lnTo>
                  <a:lnTo>
                    <a:pt x="1479176" y="308060"/>
                  </a:lnTo>
                  <a:lnTo>
                    <a:pt x="1726113" y="286055"/>
                  </a:lnTo>
                  <a:lnTo>
                    <a:pt x="1973050" y="273831"/>
                  </a:lnTo>
                  <a:lnTo>
                    <a:pt x="2244436" y="259161"/>
                  </a:lnTo>
                  <a:lnTo>
                    <a:pt x="2452254" y="249382"/>
                  </a:lnTo>
                  <a:lnTo>
                    <a:pt x="2596505" y="244492"/>
                  </a:lnTo>
                  <a:lnTo>
                    <a:pt x="2728530" y="239602"/>
                  </a:lnTo>
                  <a:lnTo>
                    <a:pt x="2806768" y="234712"/>
                  </a:lnTo>
                  <a:lnTo>
                    <a:pt x="2880115" y="224932"/>
                  </a:lnTo>
                  <a:lnTo>
                    <a:pt x="2946128" y="207818"/>
                  </a:lnTo>
                  <a:lnTo>
                    <a:pt x="2965687" y="198038"/>
                  </a:lnTo>
                  <a:lnTo>
                    <a:pt x="2970577" y="190703"/>
                  </a:lnTo>
                  <a:lnTo>
                    <a:pt x="2977912" y="178479"/>
                  </a:lnTo>
                  <a:lnTo>
                    <a:pt x="2977912" y="166254"/>
                  </a:lnTo>
                  <a:lnTo>
                    <a:pt x="2973022" y="154030"/>
                  </a:lnTo>
                  <a:lnTo>
                    <a:pt x="2973022" y="139360"/>
                  </a:lnTo>
                  <a:lnTo>
                    <a:pt x="2963243" y="119801"/>
                  </a:lnTo>
                  <a:lnTo>
                    <a:pt x="2953463" y="110021"/>
                  </a:lnTo>
                  <a:lnTo>
                    <a:pt x="2929014" y="90462"/>
                  </a:lnTo>
                  <a:lnTo>
                    <a:pt x="2894785" y="73347"/>
                  </a:lnTo>
                  <a:lnTo>
                    <a:pt x="2833662" y="51343"/>
                  </a:lnTo>
                  <a:lnTo>
                    <a:pt x="2757869" y="31784"/>
                  </a:lnTo>
                  <a:lnTo>
                    <a:pt x="2696746" y="17114"/>
                  </a:lnTo>
                  <a:lnTo>
                    <a:pt x="2642958" y="4890"/>
                  </a:lnTo>
                  <a:lnTo>
                    <a:pt x="2618509" y="0"/>
                  </a:lnTo>
                  <a:lnTo>
                    <a:pt x="2606284" y="0"/>
                  </a:lnTo>
                  <a:lnTo>
                    <a:pt x="2586725" y="0"/>
                  </a:lnTo>
                  <a:lnTo>
                    <a:pt x="2559831" y="4890"/>
                  </a:lnTo>
                  <a:lnTo>
                    <a:pt x="2523157" y="19559"/>
                  </a:lnTo>
                  <a:lnTo>
                    <a:pt x="2491373" y="34229"/>
                  </a:lnTo>
                  <a:lnTo>
                    <a:pt x="2481593" y="39118"/>
                  </a:lnTo>
                  <a:lnTo>
                    <a:pt x="2474259" y="41563"/>
                  </a:lnTo>
                  <a:lnTo>
                    <a:pt x="2437585" y="48898"/>
                  </a:lnTo>
                  <a:lnTo>
                    <a:pt x="2300669" y="66013"/>
                  </a:lnTo>
                  <a:lnTo>
                    <a:pt x="2036618" y="90462"/>
                  </a:lnTo>
                  <a:lnTo>
                    <a:pt x="1843469" y="102686"/>
                  </a:lnTo>
                  <a:lnTo>
                    <a:pt x="1669880" y="112466"/>
                  </a:lnTo>
                  <a:lnTo>
                    <a:pt x="1352040" y="1466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D8229DFA-74B4-4742-8624-26A450982AA6}"/>
                </a:ext>
              </a:extLst>
            </p:cNvPr>
            <p:cNvSpPr/>
            <p:nvPr/>
          </p:nvSpPr>
          <p:spPr>
            <a:xfrm>
              <a:off x="5368925" y="1784350"/>
              <a:ext cx="636588" cy="1284288"/>
            </a:xfrm>
            <a:custGeom>
              <a:avLst/>
              <a:gdLst>
                <a:gd name="connsiteX0" fmla="*/ 290945 w 635679"/>
                <a:gd name="connsiteY0" fmla="*/ 484095 h 1283583"/>
                <a:gd name="connsiteX1" fmla="*/ 288500 w 635679"/>
                <a:gd name="connsiteY1" fmla="*/ 359404 h 1283583"/>
                <a:gd name="connsiteX2" fmla="*/ 283611 w 635679"/>
                <a:gd name="connsiteY2" fmla="*/ 310505 h 1283583"/>
                <a:gd name="connsiteX3" fmla="*/ 278721 w 635679"/>
                <a:gd name="connsiteY3" fmla="*/ 268942 h 1283583"/>
                <a:gd name="connsiteX4" fmla="*/ 273831 w 635679"/>
                <a:gd name="connsiteY4" fmla="*/ 246937 h 1283583"/>
                <a:gd name="connsiteX5" fmla="*/ 264051 w 635679"/>
                <a:gd name="connsiteY5" fmla="*/ 227378 h 1283583"/>
                <a:gd name="connsiteX6" fmla="*/ 254272 w 635679"/>
                <a:gd name="connsiteY6" fmla="*/ 210264 h 1283583"/>
                <a:gd name="connsiteX7" fmla="*/ 234712 w 635679"/>
                <a:gd name="connsiteY7" fmla="*/ 183369 h 1283583"/>
                <a:gd name="connsiteX8" fmla="*/ 207818 w 635679"/>
                <a:gd name="connsiteY8" fmla="*/ 156475 h 1283583"/>
                <a:gd name="connsiteX9" fmla="*/ 185814 w 635679"/>
                <a:gd name="connsiteY9" fmla="*/ 134471 h 1283583"/>
                <a:gd name="connsiteX10" fmla="*/ 158920 w 635679"/>
                <a:gd name="connsiteY10" fmla="*/ 112467 h 1283583"/>
                <a:gd name="connsiteX11" fmla="*/ 122246 w 635679"/>
                <a:gd name="connsiteY11" fmla="*/ 90462 h 1283583"/>
                <a:gd name="connsiteX12" fmla="*/ 97797 w 635679"/>
                <a:gd name="connsiteY12" fmla="*/ 80683 h 1283583"/>
                <a:gd name="connsiteX13" fmla="*/ 53788 w 635679"/>
                <a:gd name="connsiteY13" fmla="*/ 78238 h 1283583"/>
                <a:gd name="connsiteX14" fmla="*/ 0 w 635679"/>
                <a:gd name="connsiteY14" fmla="*/ 78238 h 1283583"/>
                <a:gd name="connsiteX15" fmla="*/ 249382 w 635679"/>
                <a:gd name="connsiteY15" fmla="*/ 0 h 1283583"/>
                <a:gd name="connsiteX16" fmla="*/ 337399 w 635679"/>
                <a:gd name="connsiteY16" fmla="*/ 63568 h 1283583"/>
                <a:gd name="connsiteX17" fmla="*/ 374073 w 635679"/>
                <a:gd name="connsiteY17" fmla="*/ 88018 h 1283583"/>
                <a:gd name="connsiteX18" fmla="*/ 408301 w 635679"/>
                <a:gd name="connsiteY18" fmla="*/ 105132 h 1283583"/>
                <a:gd name="connsiteX19" fmla="*/ 466980 w 635679"/>
                <a:gd name="connsiteY19" fmla="*/ 129581 h 1283583"/>
                <a:gd name="connsiteX20" fmla="*/ 508543 w 635679"/>
                <a:gd name="connsiteY20" fmla="*/ 139361 h 1283583"/>
                <a:gd name="connsiteX21" fmla="*/ 564776 w 635679"/>
                <a:gd name="connsiteY21" fmla="*/ 146696 h 1283583"/>
                <a:gd name="connsiteX22" fmla="*/ 581891 w 635679"/>
                <a:gd name="connsiteY22" fmla="*/ 149141 h 1283583"/>
                <a:gd name="connsiteX23" fmla="*/ 594115 w 635679"/>
                <a:gd name="connsiteY23" fmla="*/ 151585 h 1283583"/>
                <a:gd name="connsiteX24" fmla="*/ 608785 w 635679"/>
                <a:gd name="connsiteY24" fmla="*/ 161365 h 1283583"/>
                <a:gd name="connsiteX25" fmla="*/ 623454 w 635679"/>
                <a:gd name="connsiteY25" fmla="*/ 176035 h 1283583"/>
                <a:gd name="connsiteX26" fmla="*/ 633234 w 635679"/>
                <a:gd name="connsiteY26" fmla="*/ 193149 h 1283583"/>
                <a:gd name="connsiteX27" fmla="*/ 635679 w 635679"/>
                <a:gd name="connsiteY27" fmla="*/ 207819 h 1283583"/>
                <a:gd name="connsiteX28" fmla="*/ 635679 w 635679"/>
                <a:gd name="connsiteY28" fmla="*/ 220043 h 1283583"/>
                <a:gd name="connsiteX29" fmla="*/ 625899 w 635679"/>
                <a:gd name="connsiteY29" fmla="*/ 239603 h 1283583"/>
                <a:gd name="connsiteX30" fmla="*/ 603895 w 635679"/>
                <a:gd name="connsiteY30" fmla="*/ 259162 h 1283583"/>
                <a:gd name="connsiteX31" fmla="*/ 584336 w 635679"/>
                <a:gd name="connsiteY31" fmla="*/ 273831 h 1283583"/>
                <a:gd name="connsiteX32" fmla="*/ 567221 w 635679"/>
                <a:gd name="connsiteY32" fmla="*/ 290946 h 1283583"/>
                <a:gd name="connsiteX33" fmla="*/ 552552 w 635679"/>
                <a:gd name="connsiteY33" fmla="*/ 320285 h 1283583"/>
                <a:gd name="connsiteX34" fmla="*/ 540327 w 635679"/>
                <a:gd name="connsiteY34" fmla="*/ 356959 h 1283583"/>
                <a:gd name="connsiteX35" fmla="*/ 532992 w 635679"/>
                <a:gd name="connsiteY35" fmla="*/ 398522 h 1283583"/>
                <a:gd name="connsiteX36" fmla="*/ 532992 w 635679"/>
                <a:gd name="connsiteY36" fmla="*/ 442531 h 1283583"/>
                <a:gd name="connsiteX37" fmla="*/ 535437 w 635679"/>
                <a:gd name="connsiteY37" fmla="*/ 496319 h 1283583"/>
                <a:gd name="connsiteX38" fmla="*/ 537882 w 635679"/>
                <a:gd name="connsiteY38" fmla="*/ 542773 h 1283583"/>
                <a:gd name="connsiteX39" fmla="*/ 537882 w 635679"/>
                <a:gd name="connsiteY39" fmla="*/ 755481 h 1283583"/>
                <a:gd name="connsiteX40" fmla="*/ 535437 w 635679"/>
                <a:gd name="connsiteY40" fmla="*/ 843498 h 1283583"/>
                <a:gd name="connsiteX41" fmla="*/ 532992 w 635679"/>
                <a:gd name="connsiteY41" fmla="*/ 919290 h 1283583"/>
                <a:gd name="connsiteX42" fmla="*/ 528103 w 635679"/>
                <a:gd name="connsiteY42" fmla="*/ 1004862 h 1283583"/>
                <a:gd name="connsiteX43" fmla="*/ 520768 w 635679"/>
                <a:gd name="connsiteY43" fmla="*/ 1090435 h 1283583"/>
                <a:gd name="connsiteX44" fmla="*/ 488984 w 635679"/>
                <a:gd name="connsiteY44" fmla="*/ 1266469 h 1283583"/>
                <a:gd name="connsiteX45" fmla="*/ 295835 w 635679"/>
                <a:gd name="connsiteY45" fmla="*/ 1283583 h 1283583"/>
                <a:gd name="connsiteX46" fmla="*/ 290945 w 635679"/>
                <a:gd name="connsiteY46" fmla="*/ 1151558 h 1283583"/>
                <a:gd name="connsiteX47" fmla="*/ 290945 w 635679"/>
                <a:gd name="connsiteY47" fmla="*/ 982858 h 1283583"/>
                <a:gd name="connsiteX48" fmla="*/ 290945 w 635679"/>
                <a:gd name="connsiteY48" fmla="*/ 718807 h 1283583"/>
                <a:gd name="connsiteX49" fmla="*/ 290945 w 635679"/>
                <a:gd name="connsiteY49" fmla="*/ 484095 h 128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35679" h="1283583">
                  <a:moveTo>
                    <a:pt x="290945" y="484095"/>
                  </a:moveTo>
                  <a:lnTo>
                    <a:pt x="288500" y="359404"/>
                  </a:lnTo>
                  <a:lnTo>
                    <a:pt x="283611" y="310505"/>
                  </a:lnTo>
                  <a:lnTo>
                    <a:pt x="278721" y="268942"/>
                  </a:lnTo>
                  <a:lnTo>
                    <a:pt x="273831" y="246937"/>
                  </a:lnTo>
                  <a:lnTo>
                    <a:pt x="264051" y="227378"/>
                  </a:lnTo>
                  <a:lnTo>
                    <a:pt x="254272" y="210264"/>
                  </a:lnTo>
                  <a:lnTo>
                    <a:pt x="234712" y="183369"/>
                  </a:lnTo>
                  <a:lnTo>
                    <a:pt x="207818" y="156475"/>
                  </a:lnTo>
                  <a:lnTo>
                    <a:pt x="185814" y="134471"/>
                  </a:lnTo>
                  <a:lnTo>
                    <a:pt x="158920" y="112467"/>
                  </a:lnTo>
                  <a:lnTo>
                    <a:pt x="122246" y="90462"/>
                  </a:lnTo>
                  <a:lnTo>
                    <a:pt x="97797" y="80683"/>
                  </a:lnTo>
                  <a:lnTo>
                    <a:pt x="53788" y="78238"/>
                  </a:lnTo>
                  <a:lnTo>
                    <a:pt x="0" y="78238"/>
                  </a:lnTo>
                  <a:lnTo>
                    <a:pt x="249382" y="0"/>
                  </a:lnTo>
                  <a:lnTo>
                    <a:pt x="337399" y="63568"/>
                  </a:lnTo>
                  <a:lnTo>
                    <a:pt x="374073" y="88018"/>
                  </a:lnTo>
                  <a:lnTo>
                    <a:pt x="408301" y="105132"/>
                  </a:lnTo>
                  <a:lnTo>
                    <a:pt x="466980" y="129581"/>
                  </a:lnTo>
                  <a:lnTo>
                    <a:pt x="508543" y="139361"/>
                  </a:lnTo>
                  <a:lnTo>
                    <a:pt x="564776" y="146696"/>
                  </a:lnTo>
                  <a:lnTo>
                    <a:pt x="581891" y="149141"/>
                  </a:lnTo>
                  <a:lnTo>
                    <a:pt x="594115" y="151585"/>
                  </a:lnTo>
                  <a:lnTo>
                    <a:pt x="608785" y="161365"/>
                  </a:lnTo>
                  <a:lnTo>
                    <a:pt x="623454" y="176035"/>
                  </a:lnTo>
                  <a:lnTo>
                    <a:pt x="633234" y="193149"/>
                  </a:lnTo>
                  <a:lnTo>
                    <a:pt x="635679" y="207819"/>
                  </a:lnTo>
                  <a:lnTo>
                    <a:pt x="635679" y="220043"/>
                  </a:lnTo>
                  <a:lnTo>
                    <a:pt x="625899" y="239603"/>
                  </a:lnTo>
                  <a:lnTo>
                    <a:pt x="603895" y="259162"/>
                  </a:lnTo>
                  <a:lnTo>
                    <a:pt x="584336" y="273831"/>
                  </a:lnTo>
                  <a:lnTo>
                    <a:pt x="567221" y="290946"/>
                  </a:lnTo>
                  <a:lnTo>
                    <a:pt x="552552" y="320285"/>
                  </a:lnTo>
                  <a:lnTo>
                    <a:pt x="540327" y="356959"/>
                  </a:lnTo>
                  <a:lnTo>
                    <a:pt x="532992" y="398522"/>
                  </a:lnTo>
                  <a:lnTo>
                    <a:pt x="532992" y="442531"/>
                  </a:lnTo>
                  <a:lnTo>
                    <a:pt x="535437" y="496319"/>
                  </a:lnTo>
                  <a:lnTo>
                    <a:pt x="537882" y="542773"/>
                  </a:lnTo>
                  <a:lnTo>
                    <a:pt x="537882" y="755481"/>
                  </a:lnTo>
                  <a:lnTo>
                    <a:pt x="535437" y="843498"/>
                  </a:lnTo>
                  <a:lnTo>
                    <a:pt x="532992" y="919290"/>
                  </a:lnTo>
                  <a:lnTo>
                    <a:pt x="528103" y="1004862"/>
                  </a:lnTo>
                  <a:lnTo>
                    <a:pt x="520768" y="1090435"/>
                  </a:lnTo>
                  <a:lnTo>
                    <a:pt x="488984" y="1266469"/>
                  </a:lnTo>
                  <a:lnTo>
                    <a:pt x="295835" y="1283583"/>
                  </a:lnTo>
                  <a:lnTo>
                    <a:pt x="290945" y="1151558"/>
                  </a:lnTo>
                  <a:lnTo>
                    <a:pt x="290945" y="982858"/>
                  </a:lnTo>
                  <a:lnTo>
                    <a:pt x="290945" y="718807"/>
                  </a:lnTo>
                  <a:lnTo>
                    <a:pt x="290945" y="484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5C0D86C3-3FFC-4E3A-91D6-F66220FC0608}"/>
                </a:ext>
              </a:extLst>
            </p:cNvPr>
            <p:cNvSpPr/>
            <p:nvPr/>
          </p:nvSpPr>
          <p:spPr>
            <a:xfrm>
              <a:off x="4649788" y="2852738"/>
              <a:ext cx="2105025" cy="379412"/>
            </a:xfrm>
            <a:custGeom>
              <a:avLst/>
              <a:gdLst>
                <a:gd name="connsiteX0" fmla="*/ 1623427 w 2105076"/>
                <a:gd name="connsiteY0" fmla="*/ 24450 h 378963"/>
                <a:gd name="connsiteX1" fmla="*/ 1510961 w 2105076"/>
                <a:gd name="connsiteY1" fmla="*/ 36674 h 378963"/>
                <a:gd name="connsiteX2" fmla="*/ 1396050 w 2105076"/>
                <a:gd name="connsiteY2" fmla="*/ 46454 h 378963"/>
                <a:gd name="connsiteX3" fmla="*/ 1288473 w 2105076"/>
                <a:gd name="connsiteY3" fmla="*/ 58678 h 378963"/>
                <a:gd name="connsiteX4" fmla="*/ 1217570 w 2105076"/>
                <a:gd name="connsiteY4" fmla="*/ 63568 h 378963"/>
                <a:gd name="connsiteX5" fmla="*/ 1017087 w 2105076"/>
                <a:gd name="connsiteY5" fmla="*/ 107577 h 378963"/>
                <a:gd name="connsiteX6" fmla="*/ 845943 w 2105076"/>
                <a:gd name="connsiteY6" fmla="*/ 127136 h 378963"/>
                <a:gd name="connsiteX7" fmla="*/ 650349 w 2105076"/>
                <a:gd name="connsiteY7" fmla="*/ 151585 h 378963"/>
                <a:gd name="connsiteX8" fmla="*/ 452311 w 2105076"/>
                <a:gd name="connsiteY8" fmla="*/ 176035 h 378963"/>
                <a:gd name="connsiteX9" fmla="*/ 349624 w 2105076"/>
                <a:gd name="connsiteY9" fmla="*/ 190704 h 378963"/>
                <a:gd name="connsiteX10" fmla="*/ 300726 w 2105076"/>
                <a:gd name="connsiteY10" fmla="*/ 195594 h 378963"/>
                <a:gd name="connsiteX11" fmla="*/ 271387 w 2105076"/>
                <a:gd name="connsiteY11" fmla="*/ 195594 h 378963"/>
                <a:gd name="connsiteX12" fmla="*/ 239603 w 2105076"/>
                <a:gd name="connsiteY12" fmla="*/ 193149 h 378963"/>
                <a:gd name="connsiteX13" fmla="*/ 183369 w 2105076"/>
                <a:gd name="connsiteY13" fmla="*/ 188259 h 378963"/>
                <a:gd name="connsiteX14" fmla="*/ 132026 w 2105076"/>
                <a:gd name="connsiteY14" fmla="*/ 176035 h 378963"/>
                <a:gd name="connsiteX15" fmla="*/ 80683 w 2105076"/>
                <a:gd name="connsiteY15" fmla="*/ 156475 h 378963"/>
                <a:gd name="connsiteX16" fmla="*/ 36674 w 2105076"/>
                <a:gd name="connsiteY16" fmla="*/ 139361 h 378963"/>
                <a:gd name="connsiteX17" fmla="*/ 17115 w 2105076"/>
                <a:gd name="connsiteY17" fmla="*/ 139361 h 378963"/>
                <a:gd name="connsiteX18" fmla="*/ 7335 w 2105076"/>
                <a:gd name="connsiteY18" fmla="*/ 144251 h 378963"/>
                <a:gd name="connsiteX19" fmla="*/ 0 w 2105076"/>
                <a:gd name="connsiteY19" fmla="*/ 156475 h 378963"/>
                <a:gd name="connsiteX20" fmla="*/ 0 w 2105076"/>
                <a:gd name="connsiteY20" fmla="*/ 178480 h 378963"/>
                <a:gd name="connsiteX21" fmla="*/ 9780 w 2105076"/>
                <a:gd name="connsiteY21" fmla="*/ 207819 h 378963"/>
                <a:gd name="connsiteX22" fmla="*/ 39119 w 2105076"/>
                <a:gd name="connsiteY22" fmla="*/ 249382 h 378963"/>
                <a:gd name="connsiteX23" fmla="*/ 68458 w 2105076"/>
                <a:gd name="connsiteY23" fmla="*/ 286056 h 378963"/>
                <a:gd name="connsiteX24" fmla="*/ 97797 w 2105076"/>
                <a:gd name="connsiteY24" fmla="*/ 312950 h 378963"/>
                <a:gd name="connsiteX25" fmla="*/ 132026 w 2105076"/>
                <a:gd name="connsiteY25" fmla="*/ 337399 h 378963"/>
                <a:gd name="connsiteX26" fmla="*/ 168700 w 2105076"/>
                <a:gd name="connsiteY26" fmla="*/ 354514 h 378963"/>
                <a:gd name="connsiteX27" fmla="*/ 202929 w 2105076"/>
                <a:gd name="connsiteY27" fmla="*/ 364293 h 378963"/>
                <a:gd name="connsiteX28" fmla="*/ 246937 w 2105076"/>
                <a:gd name="connsiteY28" fmla="*/ 374073 h 378963"/>
                <a:gd name="connsiteX29" fmla="*/ 325175 w 2105076"/>
                <a:gd name="connsiteY29" fmla="*/ 378963 h 378963"/>
                <a:gd name="connsiteX30" fmla="*/ 440086 w 2105076"/>
                <a:gd name="connsiteY30" fmla="*/ 369183 h 378963"/>
                <a:gd name="connsiteX31" fmla="*/ 699247 w 2105076"/>
                <a:gd name="connsiteY31" fmla="*/ 344734 h 378963"/>
                <a:gd name="connsiteX32" fmla="*/ 965744 w 2105076"/>
                <a:gd name="connsiteY32" fmla="*/ 320285 h 378963"/>
                <a:gd name="connsiteX33" fmla="*/ 1295808 w 2105076"/>
                <a:gd name="connsiteY33" fmla="*/ 295836 h 378963"/>
                <a:gd name="connsiteX34" fmla="*/ 1579419 w 2105076"/>
                <a:gd name="connsiteY34" fmla="*/ 271386 h 378963"/>
                <a:gd name="connsiteX35" fmla="*/ 1882589 w 2105076"/>
                <a:gd name="connsiteY35" fmla="*/ 251827 h 378963"/>
                <a:gd name="connsiteX36" fmla="*/ 2007280 w 2105076"/>
                <a:gd name="connsiteY36" fmla="*/ 242047 h 378963"/>
                <a:gd name="connsiteX37" fmla="*/ 2026839 w 2105076"/>
                <a:gd name="connsiteY37" fmla="*/ 234713 h 378963"/>
                <a:gd name="connsiteX38" fmla="*/ 2056178 w 2105076"/>
                <a:gd name="connsiteY38" fmla="*/ 212708 h 378963"/>
                <a:gd name="connsiteX39" fmla="*/ 2083072 w 2105076"/>
                <a:gd name="connsiteY39" fmla="*/ 188259 h 378963"/>
                <a:gd name="connsiteX40" fmla="*/ 2097742 w 2105076"/>
                <a:gd name="connsiteY40" fmla="*/ 173590 h 378963"/>
                <a:gd name="connsiteX41" fmla="*/ 2105076 w 2105076"/>
                <a:gd name="connsiteY41" fmla="*/ 156475 h 378963"/>
                <a:gd name="connsiteX42" fmla="*/ 2105076 w 2105076"/>
                <a:gd name="connsiteY42" fmla="*/ 149140 h 378963"/>
                <a:gd name="connsiteX43" fmla="*/ 2095297 w 2105076"/>
                <a:gd name="connsiteY43" fmla="*/ 122246 h 378963"/>
                <a:gd name="connsiteX44" fmla="*/ 2075737 w 2105076"/>
                <a:gd name="connsiteY44" fmla="*/ 95352 h 378963"/>
                <a:gd name="connsiteX45" fmla="*/ 2039064 w 2105076"/>
                <a:gd name="connsiteY45" fmla="*/ 68458 h 378963"/>
                <a:gd name="connsiteX46" fmla="*/ 1997500 w 2105076"/>
                <a:gd name="connsiteY46" fmla="*/ 51344 h 378963"/>
                <a:gd name="connsiteX47" fmla="*/ 1953491 w 2105076"/>
                <a:gd name="connsiteY47" fmla="*/ 44009 h 378963"/>
                <a:gd name="connsiteX48" fmla="*/ 1821466 w 2105076"/>
                <a:gd name="connsiteY48" fmla="*/ 0 h 378963"/>
                <a:gd name="connsiteX49" fmla="*/ 1811686 w 2105076"/>
                <a:gd name="connsiteY49" fmla="*/ 0 h 378963"/>
                <a:gd name="connsiteX50" fmla="*/ 1767677 w 2105076"/>
                <a:gd name="connsiteY50" fmla="*/ 7335 h 378963"/>
                <a:gd name="connsiteX51" fmla="*/ 1623427 w 2105076"/>
                <a:gd name="connsiteY51" fmla="*/ 24450 h 37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5076" h="378963">
                  <a:moveTo>
                    <a:pt x="1623427" y="24450"/>
                  </a:moveTo>
                  <a:lnTo>
                    <a:pt x="1510961" y="36674"/>
                  </a:lnTo>
                  <a:lnTo>
                    <a:pt x="1396050" y="46454"/>
                  </a:lnTo>
                  <a:lnTo>
                    <a:pt x="1288473" y="58678"/>
                  </a:lnTo>
                  <a:lnTo>
                    <a:pt x="1217570" y="63568"/>
                  </a:lnTo>
                  <a:lnTo>
                    <a:pt x="1017087" y="107577"/>
                  </a:lnTo>
                  <a:lnTo>
                    <a:pt x="845943" y="127136"/>
                  </a:lnTo>
                  <a:lnTo>
                    <a:pt x="650349" y="151585"/>
                  </a:lnTo>
                  <a:lnTo>
                    <a:pt x="452311" y="176035"/>
                  </a:lnTo>
                  <a:lnTo>
                    <a:pt x="349624" y="190704"/>
                  </a:lnTo>
                  <a:lnTo>
                    <a:pt x="300726" y="195594"/>
                  </a:lnTo>
                  <a:lnTo>
                    <a:pt x="271387" y="195594"/>
                  </a:lnTo>
                  <a:lnTo>
                    <a:pt x="239603" y="193149"/>
                  </a:lnTo>
                  <a:lnTo>
                    <a:pt x="183369" y="188259"/>
                  </a:lnTo>
                  <a:lnTo>
                    <a:pt x="132026" y="176035"/>
                  </a:lnTo>
                  <a:lnTo>
                    <a:pt x="80683" y="156475"/>
                  </a:lnTo>
                  <a:lnTo>
                    <a:pt x="36674" y="139361"/>
                  </a:lnTo>
                  <a:lnTo>
                    <a:pt x="17115" y="139361"/>
                  </a:lnTo>
                  <a:lnTo>
                    <a:pt x="7335" y="144251"/>
                  </a:lnTo>
                  <a:lnTo>
                    <a:pt x="0" y="156475"/>
                  </a:lnTo>
                  <a:lnTo>
                    <a:pt x="0" y="178480"/>
                  </a:lnTo>
                  <a:lnTo>
                    <a:pt x="9780" y="207819"/>
                  </a:lnTo>
                  <a:lnTo>
                    <a:pt x="39119" y="249382"/>
                  </a:lnTo>
                  <a:lnTo>
                    <a:pt x="68458" y="286056"/>
                  </a:lnTo>
                  <a:lnTo>
                    <a:pt x="97797" y="312950"/>
                  </a:lnTo>
                  <a:lnTo>
                    <a:pt x="132026" y="337399"/>
                  </a:lnTo>
                  <a:lnTo>
                    <a:pt x="168700" y="354514"/>
                  </a:lnTo>
                  <a:lnTo>
                    <a:pt x="202929" y="364293"/>
                  </a:lnTo>
                  <a:lnTo>
                    <a:pt x="246937" y="374073"/>
                  </a:lnTo>
                  <a:lnTo>
                    <a:pt x="325175" y="378963"/>
                  </a:lnTo>
                  <a:lnTo>
                    <a:pt x="440086" y="369183"/>
                  </a:lnTo>
                  <a:lnTo>
                    <a:pt x="699247" y="344734"/>
                  </a:lnTo>
                  <a:lnTo>
                    <a:pt x="965744" y="320285"/>
                  </a:lnTo>
                  <a:lnTo>
                    <a:pt x="1295808" y="295836"/>
                  </a:lnTo>
                  <a:lnTo>
                    <a:pt x="1579419" y="271386"/>
                  </a:lnTo>
                  <a:lnTo>
                    <a:pt x="1882589" y="251827"/>
                  </a:lnTo>
                  <a:lnTo>
                    <a:pt x="2007280" y="242047"/>
                  </a:lnTo>
                  <a:lnTo>
                    <a:pt x="2026839" y="234713"/>
                  </a:lnTo>
                  <a:lnTo>
                    <a:pt x="2056178" y="212708"/>
                  </a:lnTo>
                  <a:lnTo>
                    <a:pt x="2083072" y="188259"/>
                  </a:lnTo>
                  <a:lnTo>
                    <a:pt x="2097742" y="173590"/>
                  </a:lnTo>
                  <a:lnTo>
                    <a:pt x="2105076" y="156475"/>
                  </a:lnTo>
                  <a:lnTo>
                    <a:pt x="2105076" y="149140"/>
                  </a:lnTo>
                  <a:lnTo>
                    <a:pt x="2095297" y="122246"/>
                  </a:lnTo>
                  <a:lnTo>
                    <a:pt x="2075737" y="95352"/>
                  </a:lnTo>
                  <a:lnTo>
                    <a:pt x="2039064" y="68458"/>
                  </a:lnTo>
                  <a:lnTo>
                    <a:pt x="1997500" y="51344"/>
                  </a:lnTo>
                  <a:lnTo>
                    <a:pt x="1953491" y="44009"/>
                  </a:lnTo>
                  <a:lnTo>
                    <a:pt x="1821466" y="0"/>
                  </a:lnTo>
                  <a:lnTo>
                    <a:pt x="1811686" y="0"/>
                  </a:lnTo>
                  <a:lnTo>
                    <a:pt x="1767677" y="7335"/>
                  </a:lnTo>
                  <a:lnTo>
                    <a:pt x="1623427" y="24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D882194D-100B-475A-93FE-8A9E04F10C7B}"/>
                </a:ext>
              </a:extLst>
            </p:cNvPr>
            <p:cNvSpPr/>
            <p:nvPr/>
          </p:nvSpPr>
          <p:spPr>
            <a:xfrm>
              <a:off x="3724275" y="3487738"/>
              <a:ext cx="330200" cy="1954212"/>
            </a:xfrm>
            <a:custGeom>
              <a:avLst/>
              <a:gdLst>
                <a:gd name="connsiteX0" fmla="*/ 330347 w 330347"/>
                <a:gd name="connsiteY0" fmla="*/ 420202 h 1953011"/>
                <a:gd name="connsiteX1" fmla="*/ 330347 w 330347"/>
                <a:gd name="connsiteY1" fmla="*/ 679193 h 1953011"/>
                <a:gd name="connsiteX2" fmla="*/ 330347 w 330347"/>
                <a:gd name="connsiteY2" fmla="*/ 1028040 h 1953011"/>
                <a:gd name="connsiteX3" fmla="*/ 330347 w 330347"/>
                <a:gd name="connsiteY3" fmla="*/ 1226248 h 1953011"/>
                <a:gd name="connsiteX4" fmla="*/ 330347 w 330347"/>
                <a:gd name="connsiteY4" fmla="*/ 1527524 h 1953011"/>
                <a:gd name="connsiteX5" fmla="*/ 330347 w 330347"/>
                <a:gd name="connsiteY5" fmla="*/ 1731018 h 1953011"/>
                <a:gd name="connsiteX6" fmla="*/ 314491 w 330347"/>
                <a:gd name="connsiteY6" fmla="*/ 1857871 h 1953011"/>
                <a:gd name="connsiteX7" fmla="*/ 303919 w 330347"/>
                <a:gd name="connsiteY7" fmla="*/ 1884299 h 1953011"/>
                <a:gd name="connsiteX8" fmla="*/ 288063 w 330347"/>
                <a:gd name="connsiteY8" fmla="*/ 1902798 h 1953011"/>
                <a:gd name="connsiteX9" fmla="*/ 258992 w 330347"/>
                <a:gd name="connsiteY9" fmla="*/ 1923940 h 1953011"/>
                <a:gd name="connsiteX10" fmla="*/ 237850 w 330347"/>
                <a:gd name="connsiteY10" fmla="*/ 1937154 h 1953011"/>
                <a:gd name="connsiteX11" fmla="*/ 216708 w 330347"/>
                <a:gd name="connsiteY11" fmla="*/ 1947725 h 1953011"/>
                <a:gd name="connsiteX12" fmla="*/ 192923 w 330347"/>
                <a:gd name="connsiteY12" fmla="*/ 1953011 h 1953011"/>
                <a:gd name="connsiteX13" fmla="*/ 174423 w 330347"/>
                <a:gd name="connsiteY13" fmla="*/ 1953011 h 1953011"/>
                <a:gd name="connsiteX14" fmla="*/ 158567 w 330347"/>
                <a:gd name="connsiteY14" fmla="*/ 1953011 h 1953011"/>
                <a:gd name="connsiteX15" fmla="*/ 145353 w 330347"/>
                <a:gd name="connsiteY15" fmla="*/ 1950368 h 1953011"/>
                <a:gd name="connsiteX16" fmla="*/ 126854 w 330347"/>
                <a:gd name="connsiteY16" fmla="*/ 1945083 h 1953011"/>
                <a:gd name="connsiteX17" fmla="*/ 118925 w 330347"/>
                <a:gd name="connsiteY17" fmla="*/ 1939797 h 1953011"/>
                <a:gd name="connsiteX18" fmla="*/ 105711 w 330347"/>
                <a:gd name="connsiteY18" fmla="*/ 1921298 h 1953011"/>
                <a:gd name="connsiteX19" fmla="*/ 92497 w 330347"/>
                <a:gd name="connsiteY19" fmla="*/ 1894870 h 1953011"/>
                <a:gd name="connsiteX20" fmla="*/ 84569 w 330347"/>
                <a:gd name="connsiteY20" fmla="*/ 1873728 h 1953011"/>
                <a:gd name="connsiteX21" fmla="*/ 76641 w 330347"/>
                <a:gd name="connsiteY21" fmla="*/ 1839372 h 1953011"/>
                <a:gd name="connsiteX22" fmla="*/ 66070 w 330347"/>
                <a:gd name="connsiteY22" fmla="*/ 1752160 h 1953011"/>
                <a:gd name="connsiteX23" fmla="*/ 60784 w 330347"/>
                <a:gd name="connsiteY23" fmla="*/ 1667591 h 1953011"/>
                <a:gd name="connsiteX24" fmla="*/ 60784 w 330347"/>
                <a:gd name="connsiteY24" fmla="*/ 1622664 h 1953011"/>
                <a:gd name="connsiteX25" fmla="*/ 63427 w 330347"/>
                <a:gd name="connsiteY25" fmla="*/ 1601522 h 1953011"/>
                <a:gd name="connsiteX26" fmla="*/ 81926 w 330347"/>
                <a:gd name="connsiteY26" fmla="*/ 1532810 h 1953011"/>
                <a:gd name="connsiteX27" fmla="*/ 95140 w 330347"/>
                <a:gd name="connsiteY27" fmla="*/ 1482597 h 1953011"/>
                <a:gd name="connsiteX28" fmla="*/ 113640 w 330347"/>
                <a:gd name="connsiteY28" fmla="*/ 1384814 h 1953011"/>
                <a:gd name="connsiteX29" fmla="*/ 126854 w 330347"/>
                <a:gd name="connsiteY29" fmla="*/ 1292317 h 1953011"/>
                <a:gd name="connsiteX30" fmla="*/ 129496 w 330347"/>
                <a:gd name="connsiteY30" fmla="*/ 1255318 h 1953011"/>
                <a:gd name="connsiteX31" fmla="*/ 129496 w 330347"/>
                <a:gd name="connsiteY31" fmla="*/ 964613 h 1953011"/>
                <a:gd name="connsiteX32" fmla="*/ 129496 w 330347"/>
                <a:gd name="connsiteY32" fmla="*/ 692407 h 1953011"/>
                <a:gd name="connsiteX33" fmla="*/ 129496 w 330347"/>
                <a:gd name="connsiteY33" fmla="*/ 528555 h 1953011"/>
                <a:gd name="connsiteX34" fmla="*/ 126854 w 330347"/>
                <a:gd name="connsiteY34" fmla="*/ 433415 h 1953011"/>
                <a:gd name="connsiteX35" fmla="*/ 124211 w 330347"/>
                <a:gd name="connsiteY35" fmla="*/ 396417 h 1953011"/>
                <a:gd name="connsiteX36" fmla="*/ 121568 w 330347"/>
                <a:gd name="connsiteY36" fmla="*/ 372632 h 1953011"/>
                <a:gd name="connsiteX37" fmla="*/ 116282 w 330347"/>
                <a:gd name="connsiteY37" fmla="*/ 340918 h 1953011"/>
                <a:gd name="connsiteX38" fmla="*/ 105711 w 330347"/>
                <a:gd name="connsiteY38" fmla="*/ 295991 h 1953011"/>
                <a:gd name="connsiteX39" fmla="*/ 89855 w 330347"/>
                <a:gd name="connsiteY39" fmla="*/ 245778 h 1953011"/>
                <a:gd name="connsiteX40" fmla="*/ 66070 w 330347"/>
                <a:gd name="connsiteY40" fmla="*/ 177066 h 1953011"/>
                <a:gd name="connsiteX41" fmla="*/ 26428 w 330347"/>
                <a:gd name="connsiteY41" fmla="*/ 89855 h 1953011"/>
                <a:gd name="connsiteX42" fmla="*/ 10571 w 330347"/>
                <a:gd name="connsiteY42" fmla="*/ 58141 h 1953011"/>
                <a:gd name="connsiteX43" fmla="*/ 0 w 330347"/>
                <a:gd name="connsiteY43" fmla="*/ 31714 h 1953011"/>
                <a:gd name="connsiteX44" fmla="*/ 2643 w 330347"/>
                <a:gd name="connsiteY44" fmla="*/ 15857 h 1953011"/>
                <a:gd name="connsiteX45" fmla="*/ 10571 w 330347"/>
                <a:gd name="connsiteY45" fmla="*/ 5286 h 1953011"/>
                <a:gd name="connsiteX46" fmla="*/ 29071 w 330347"/>
                <a:gd name="connsiteY46" fmla="*/ 0 h 1953011"/>
                <a:gd name="connsiteX47" fmla="*/ 60784 w 330347"/>
                <a:gd name="connsiteY47" fmla="*/ 5286 h 1953011"/>
                <a:gd name="connsiteX48" fmla="*/ 105711 w 330347"/>
                <a:gd name="connsiteY48" fmla="*/ 21143 h 1953011"/>
                <a:gd name="connsiteX49" fmla="*/ 155924 w 330347"/>
                <a:gd name="connsiteY49" fmla="*/ 42285 h 1953011"/>
                <a:gd name="connsiteX50" fmla="*/ 195566 w 330347"/>
                <a:gd name="connsiteY50" fmla="*/ 63427 h 1953011"/>
                <a:gd name="connsiteX51" fmla="*/ 232565 w 330347"/>
                <a:gd name="connsiteY51" fmla="*/ 89855 h 1953011"/>
                <a:gd name="connsiteX52" fmla="*/ 266921 w 330347"/>
                <a:gd name="connsiteY52" fmla="*/ 118925 h 1953011"/>
                <a:gd name="connsiteX53" fmla="*/ 290706 w 330347"/>
                <a:gd name="connsiteY53" fmla="*/ 142710 h 1953011"/>
                <a:gd name="connsiteX54" fmla="*/ 306562 w 330347"/>
                <a:gd name="connsiteY54" fmla="*/ 155924 h 1953011"/>
                <a:gd name="connsiteX55" fmla="*/ 330347 w 330347"/>
                <a:gd name="connsiteY55" fmla="*/ 340918 h 1953011"/>
                <a:gd name="connsiteX56" fmla="*/ 330347 w 330347"/>
                <a:gd name="connsiteY56" fmla="*/ 420202 h 195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30347" h="1953011">
                  <a:moveTo>
                    <a:pt x="330347" y="420202"/>
                  </a:moveTo>
                  <a:lnTo>
                    <a:pt x="330347" y="679193"/>
                  </a:lnTo>
                  <a:lnTo>
                    <a:pt x="330347" y="1028040"/>
                  </a:lnTo>
                  <a:lnTo>
                    <a:pt x="330347" y="1226248"/>
                  </a:lnTo>
                  <a:lnTo>
                    <a:pt x="330347" y="1527524"/>
                  </a:lnTo>
                  <a:lnTo>
                    <a:pt x="330347" y="1731018"/>
                  </a:lnTo>
                  <a:lnTo>
                    <a:pt x="314491" y="1857871"/>
                  </a:lnTo>
                  <a:lnTo>
                    <a:pt x="303919" y="1884299"/>
                  </a:lnTo>
                  <a:lnTo>
                    <a:pt x="288063" y="1902798"/>
                  </a:lnTo>
                  <a:lnTo>
                    <a:pt x="258992" y="1923940"/>
                  </a:lnTo>
                  <a:lnTo>
                    <a:pt x="237850" y="1937154"/>
                  </a:lnTo>
                  <a:lnTo>
                    <a:pt x="216708" y="1947725"/>
                  </a:lnTo>
                  <a:lnTo>
                    <a:pt x="192923" y="1953011"/>
                  </a:lnTo>
                  <a:lnTo>
                    <a:pt x="174423" y="1953011"/>
                  </a:lnTo>
                  <a:lnTo>
                    <a:pt x="158567" y="1953011"/>
                  </a:lnTo>
                  <a:lnTo>
                    <a:pt x="145353" y="1950368"/>
                  </a:lnTo>
                  <a:lnTo>
                    <a:pt x="126854" y="1945083"/>
                  </a:lnTo>
                  <a:lnTo>
                    <a:pt x="118925" y="1939797"/>
                  </a:lnTo>
                  <a:lnTo>
                    <a:pt x="105711" y="1921298"/>
                  </a:lnTo>
                  <a:lnTo>
                    <a:pt x="92497" y="1894870"/>
                  </a:lnTo>
                  <a:lnTo>
                    <a:pt x="84569" y="1873728"/>
                  </a:lnTo>
                  <a:lnTo>
                    <a:pt x="76641" y="1839372"/>
                  </a:lnTo>
                  <a:lnTo>
                    <a:pt x="66070" y="1752160"/>
                  </a:lnTo>
                  <a:lnTo>
                    <a:pt x="60784" y="1667591"/>
                  </a:lnTo>
                  <a:lnTo>
                    <a:pt x="60784" y="1622664"/>
                  </a:lnTo>
                  <a:lnTo>
                    <a:pt x="63427" y="1601522"/>
                  </a:lnTo>
                  <a:lnTo>
                    <a:pt x="81926" y="1532810"/>
                  </a:lnTo>
                  <a:lnTo>
                    <a:pt x="95140" y="1482597"/>
                  </a:lnTo>
                  <a:lnTo>
                    <a:pt x="113640" y="1384814"/>
                  </a:lnTo>
                  <a:lnTo>
                    <a:pt x="126854" y="1292317"/>
                  </a:lnTo>
                  <a:lnTo>
                    <a:pt x="129496" y="1255318"/>
                  </a:lnTo>
                  <a:lnTo>
                    <a:pt x="129496" y="964613"/>
                  </a:lnTo>
                  <a:lnTo>
                    <a:pt x="129496" y="692407"/>
                  </a:lnTo>
                  <a:lnTo>
                    <a:pt x="129496" y="528555"/>
                  </a:lnTo>
                  <a:cubicBezTo>
                    <a:pt x="128615" y="496842"/>
                    <a:pt x="127735" y="465128"/>
                    <a:pt x="126854" y="433415"/>
                  </a:cubicBezTo>
                  <a:lnTo>
                    <a:pt x="124211" y="396417"/>
                  </a:lnTo>
                  <a:lnTo>
                    <a:pt x="121568" y="372632"/>
                  </a:lnTo>
                  <a:lnTo>
                    <a:pt x="116282" y="340918"/>
                  </a:lnTo>
                  <a:lnTo>
                    <a:pt x="105711" y="295991"/>
                  </a:lnTo>
                  <a:lnTo>
                    <a:pt x="89855" y="245778"/>
                  </a:lnTo>
                  <a:lnTo>
                    <a:pt x="66070" y="177066"/>
                  </a:lnTo>
                  <a:lnTo>
                    <a:pt x="26428" y="89855"/>
                  </a:lnTo>
                  <a:lnTo>
                    <a:pt x="10571" y="58141"/>
                  </a:lnTo>
                  <a:lnTo>
                    <a:pt x="0" y="31714"/>
                  </a:lnTo>
                  <a:lnTo>
                    <a:pt x="2643" y="15857"/>
                  </a:lnTo>
                  <a:lnTo>
                    <a:pt x="10571" y="5286"/>
                  </a:lnTo>
                  <a:lnTo>
                    <a:pt x="29071" y="0"/>
                  </a:lnTo>
                  <a:lnTo>
                    <a:pt x="60784" y="5286"/>
                  </a:lnTo>
                  <a:lnTo>
                    <a:pt x="105711" y="21143"/>
                  </a:lnTo>
                  <a:lnTo>
                    <a:pt x="155924" y="42285"/>
                  </a:lnTo>
                  <a:lnTo>
                    <a:pt x="195566" y="63427"/>
                  </a:lnTo>
                  <a:lnTo>
                    <a:pt x="232565" y="89855"/>
                  </a:lnTo>
                  <a:lnTo>
                    <a:pt x="266921" y="118925"/>
                  </a:lnTo>
                  <a:lnTo>
                    <a:pt x="290706" y="142710"/>
                  </a:lnTo>
                  <a:lnTo>
                    <a:pt x="306562" y="155924"/>
                  </a:lnTo>
                  <a:lnTo>
                    <a:pt x="330347" y="340918"/>
                  </a:lnTo>
                  <a:lnTo>
                    <a:pt x="330347" y="420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9F91E0C3-F95D-4254-B43A-2140839262B4}"/>
                </a:ext>
              </a:extLst>
            </p:cNvPr>
            <p:cNvSpPr/>
            <p:nvPr/>
          </p:nvSpPr>
          <p:spPr>
            <a:xfrm>
              <a:off x="3959225" y="3454400"/>
              <a:ext cx="2147888" cy="1949450"/>
            </a:xfrm>
            <a:custGeom>
              <a:avLst/>
              <a:gdLst>
                <a:gd name="connsiteX0" fmla="*/ 1135916 w 2148196"/>
                <a:gd name="connsiteY0" fmla="*/ 247274 h 1949861"/>
                <a:gd name="connsiteX1" fmla="*/ 1336827 w 2148196"/>
                <a:gd name="connsiteY1" fmla="*/ 234395 h 1949861"/>
                <a:gd name="connsiteX2" fmla="*/ 1475919 w 2148196"/>
                <a:gd name="connsiteY2" fmla="*/ 226668 h 1949861"/>
                <a:gd name="connsiteX3" fmla="*/ 1625313 w 2148196"/>
                <a:gd name="connsiteY3" fmla="*/ 221516 h 1949861"/>
                <a:gd name="connsiteX4" fmla="*/ 1710314 w 2148196"/>
                <a:gd name="connsiteY4" fmla="*/ 221516 h 1949861"/>
                <a:gd name="connsiteX5" fmla="*/ 1743799 w 2148196"/>
                <a:gd name="connsiteY5" fmla="*/ 226668 h 1949861"/>
                <a:gd name="connsiteX6" fmla="*/ 1761829 w 2148196"/>
                <a:gd name="connsiteY6" fmla="*/ 234395 h 1949861"/>
                <a:gd name="connsiteX7" fmla="*/ 1779860 w 2148196"/>
                <a:gd name="connsiteY7" fmla="*/ 247274 h 1949861"/>
                <a:gd name="connsiteX8" fmla="*/ 1785011 w 2148196"/>
                <a:gd name="connsiteY8" fmla="*/ 255001 h 1949861"/>
                <a:gd name="connsiteX9" fmla="*/ 1787587 w 2148196"/>
                <a:gd name="connsiteY9" fmla="*/ 267880 h 1949861"/>
                <a:gd name="connsiteX10" fmla="*/ 1790163 w 2148196"/>
                <a:gd name="connsiteY10" fmla="*/ 301365 h 1949861"/>
                <a:gd name="connsiteX11" fmla="*/ 1792739 w 2148196"/>
                <a:gd name="connsiteY11" fmla="*/ 582125 h 1949861"/>
                <a:gd name="connsiteX12" fmla="*/ 1792739 w 2148196"/>
                <a:gd name="connsiteY12" fmla="*/ 826823 h 1949861"/>
                <a:gd name="connsiteX13" fmla="*/ 1790163 w 2148196"/>
                <a:gd name="connsiteY13" fmla="*/ 1097280 h 1949861"/>
                <a:gd name="connsiteX14" fmla="*/ 1790163 w 2148196"/>
                <a:gd name="connsiteY14" fmla="*/ 1473343 h 1949861"/>
                <a:gd name="connsiteX15" fmla="*/ 1790163 w 2148196"/>
                <a:gd name="connsiteY15" fmla="*/ 1653647 h 1949861"/>
                <a:gd name="connsiteX16" fmla="*/ 1795315 w 2148196"/>
                <a:gd name="connsiteY16" fmla="*/ 1826224 h 1949861"/>
                <a:gd name="connsiteX17" fmla="*/ 1808193 w 2148196"/>
                <a:gd name="connsiteY17" fmla="*/ 1862285 h 1949861"/>
                <a:gd name="connsiteX18" fmla="*/ 1826224 w 2148196"/>
                <a:gd name="connsiteY18" fmla="*/ 1895770 h 1949861"/>
                <a:gd name="connsiteX19" fmla="*/ 1849406 w 2148196"/>
                <a:gd name="connsiteY19" fmla="*/ 1924103 h 1949861"/>
                <a:gd name="connsiteX20" fmla="*/ 1875164 w 2148196"/>
                <a:gd name="connsiteY20" fmla="*/ 1942134 h 1949861"/>
                <a:gd name="connsiteX21" fmla="*/ 1898346 w 2148196"/>
                <a:gd name="connsiteY21" fmla="*/ 1949861 h 1949861"/>
                <a:gd name="connsiteX22" fmla="*/ 1924103 w 2148196"/>
                <a:gd name="connsiteY22" fmla="*/ 1949861 h 1949861"/>
                <a:gd name="connsiteX23" fmla="*/ 1944709 w 2148196"/>
                <a:gd name="connsiteY23" fmla="*/ 1944710 h 1949861"/>
                <a:gd name="connsiteX24" fmla="*/ 1965316 w 2148196"/>
                <a:gd name="connsiteY24" fmla="*/ 1934407 h 1949861"/>
                <a:gd name="connsiteX25" fmla="*/ 1985922 w 2148196"/>
                <a:gd name="connsiteY25" fmla="*/ 1916376 h 1949861"/>
                <a:gd name="connsiteX26" fmla="*/ 2009104 w 2148196"/>
                <a:gd name="connsiteY26" fmla="*/ 1885467 h 1949861"/>
                <a:gd name="connsiteX27" fmla="*/ 2021983 w 2148196"/>
                <a:gd name="connsiteY27" fmla="*/ 1862285 h 1949861"/>
                <a:gd name="connsiteX28" fmla="*/ 2029710 w 2148196"/>
                <a:gd name="connsiteY28" fmla="*/ 1836527 h 1949861"/>
                <a:gd name="connsiteX29" fmla="*/ 2034862 w 2148196"/>
                <a:gd name="connsiteY29" fmla="*/ 1805618 h 1949861"/>
                <a:gd name="connsiteX30" fmla="*/ 2034862 w 2148196"/>
                <a:gd name="connsiteY30" fmla="*/ 1764405 h 1949861"/>
                <a:gd name="connsiteX31" fmla="*/ 2037437 w 2148196"/>
                <a:gd name="connsiteY31" fmla="*/ 1591829 h 1949861"/>
                <a:gd name="connsiteX32" fmla="*/ 2037437 w 2148196"/>
                <a:gd name="connsiteY32" fmla="*/ 1341978 h 1949861"/>
                <a:gd name="connsiteX33" fmla="*/ 2037437 w 2148196"/>
                <a:gd name="connsiteY33" fmla="*/ 1089552 h 1949861"/>
                <a:gd name="connsiteX34" fmla="*/ 2034862 w 2148196"/>
                <a:gd name="connsiteY34" fmla="*/ 839702 h 1949861"/>
                <a:gd name="connsiteX35" fmla="*/ 2040013 w 2148196"/>
                <a:gd name="connsiteY35" fmla="*/ 741823 h 1949861"/>
                <a:gd name="connsiteX36" fmla="*/ 2052892 w 2148196"/>
                <a:gd name="connsiteY36" fmla="*/ 481670 h 1949861"/>
                <a:gd name="connsiteX37" fmla="*/ 2060619 w 2148196"/>
                <a:gd name="connsiteY37" fmla="*/ 293638 h 1949861"/>
                <a:gd name="connsiteX38" fmla="*/ 2063195 w 2148196"/>
                <a:gd name="connsiteY38" fmla="*/ 285911 h 1949861"/>
                <a:gd name="connsiteX39" fmla="*/ 2083801 w 2148196"/>
                <a:gd name="connsiteY39" fmla="*/ 270456 h 1949861"/>
                <a:gd name="connsiteX40" fmla="*/ 2114711 w 2148196"/>
                <a:gd name="connsiteY40" fmla="*/ 244698 h 1949861"/>
                <a:gd name="connsiteX41" fmla="*/ 2130165 w 2148196"/>
                <a:gd name="connsiteY41" fmla="*/ 229244 h 1949861"/>
                <a:gd name="connsiteX42" fmla="*/ 2145620 w 2148196"/>
                <a:gd name="connsiteY42" fmla="*/ 206062 h 1949861"/>
                <a:gd name="connsiteX43" fmla="*/ 2148196 w 2148196"/>
                <a:gd name="connsiteY43" fmla="*/ 185456 h 1949861"/>
                <a:gd name="connsiteX44" fmla="*/ 2148196 w 2148196"/>
                <a:gd name="connsiteY44" fmla="*/ 172577 h 1949861"/>
                <a:gd name="connsiteX45" fmla="*/ 2143044 w 2148196"/>
                <a:gd name="connsiteY45" fmla="*/ 162274 h 1949861"/>
                <a:gd name="connsiteX46" fmla="*/ 2122438 w 2148196"/>
                <a:gd name="connsiteY46" fmla="*/ 146819 h 1949861"/>
                <a:gd name="connsiteX47" fmla="*/ 2055468 w 2148196"/>
                <a:gd name="connsiteY47" fmla="*/ 108182 h 1949861"/>
                <a:gd name="connsiteX48" fmla="*/ 2001377 w 2148196"/>
                <a:gd name="connsiteY48" fmla="*/ 74697 h 1949861"/>
                <a:gd name="connsiteX49" fmla="*/ 1926679 w 2148196"/>
                <a:gd name="connsiteY49" fmla="*/ 25758 h 1949861"/>
                <a:gd name="connsiteX50" fmla="*/ 1888042 w 2148196"/>
                <a:gd name="connsiteY50" fmla="*/ 2576 h 1949861"/>
                <a:gd name="connsiteX51" fmla="*/ 1867436 w 2148196"/>
                <a:gd name="connsiteY51" fmla="*/ 0 h 1949861"/>
                <a:gd name="connsiteX52" fmla="*/ 1785011 w 2148196"/>
                <a:gd name="connsiteY52" fmla="*/ 12879 h 1949861"/>
                <a:gd name="connsiteX53" fmla="*/ 1578949 w 2148196"/>
                <a:gd name="connsiteY53" fmla="*/ 41212 h 1949861"/>
                <a:gd name="connsiteX54" fmla="*/ 1367736 w 2148196"/>
                <a:gd name="connsiteY54" fmla="*/ 66970 h 1949861"/>
                <a:gd name="connsiteX55" fmla="*/ 1115310 w 2148196"/>
                <a:gd name="connsiteY55" fmla="*/ 97879 h 1949861"/>
                <a:gd name="connsiteX56" fmla="*/ 906672 w 2148196"/>
                <a:gd name="connsiteY56" fmla="*/ 121061 h 1949861"/>
                <a:gd name="connsiteX57" fmla="*/ 703186 w 2148196"/>
                <a:gd name="connsiteY57" fmla="*/ 141667 h 1949861"/>
                <a:gd name="connsiteX58" fmla="*/ 499700 w 2148196"/>
                <a:gd name="connsiteY58" fmla="*/ 162274 h 1949861"/>
                <a:gd name="connsiteX59" fmla="*/ 244698 w 2148196"/>
                <a:gd name="connsiteY59" fmla="*/ 182880 h 1949861"/>
                <a:gd name="connsiteX60" fmla="*/ 128788 w 2148196"/>
                <a:gd name="connsiteY60" fmla="*/ 193183 h 1949861"/>
                <a:gd name="connsiteX61" fmla="*/ 77273 w 2148196"/>
                <a:gd name="connsiteY61" fmla="*/ 195759 h 1949861"/>
                <a:gd name="connsiteX62" fmla="*/ 69546 w 2148196"/>
                <a:gd name="connsiteY62" fmla="*/ 188031 h 1949861"/>
                <a:gd name="connsiteX63" fmla="*/ 36060 w 2148196"/>
                <a:gd name="connsiteY63" fmla="*/ 162274 h 1949861"/>
                <a:gd name="connsiteX64" fmla="*/ 0 w 2148196"/>
                <a:gd name="connsiteY64" fmla="*/ 133940 h 1949861"/>
                <a:gd name="connsiteX65" fmla="*/ 25757 w 2148196"/>
                <a:gd name="connsiteY65" fmla="*/ 414700 h 1949861"/>
                <a:gd name="connsiteX66" fmla="*/ 154546 w 2148196"/>
                <a:gd name="connsiteY66" fmla="*/ 386366 h 1949861"/>
                <a:gd name="connsiteX67" fmla="*/ 288486 w 2148196"/>
                <a:gd name="connsiteY67" fmla="*/ 358032 h 1949861"/>
                <a:gd name="connsiteX68" fmla="*/ 399245 w 2148196"/>
                <a:gd name="connsiteY68" fmla="*/ 337426 h 1949861"/>
                <a:gd name="connsiteX69" fmla="*/ 515155 w 2148196"/>
                <a:gd name="connsiteY69" fmla="*/ 316820 h 1949861"/>
                <a:gd name="connsiteX70" fmla="*/ 631064 w 2148196"/>
                <a:gd name="connsiteY70" fmla="*/ 298790 h 1949861"/>
                <a:gd name="connsiteX71" fmla="*/ 801066 w 2148196"/>
                <a:gd name="connsiteY71" fmla="*/ 278183 h 1949861"/>
                <a:gd name="connsiteX72" fmla="*/ 991673 w 2148196"/>
                <a:gd name="connsiteY72" fmla="*/ 257577 h 1949861"/>
                <a:gd name="connsiteX73" fmla="*/ 1135916 w 2148196"/>
                <a:gd name="connsiteY73" fmla="*/ 247274 h 1949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48196" h="1949861">
                  <a:moveTo>
                    <a:pt x="1135916" y="247274"/>
                  </a:moveTo>
                  <a:lnTo>
                    <a:pt x="1336827" y="234395"/>
                  </a:lnTo>
                  <a:lnTo>
                    <a:pt x="1475919" y="226668"/>
                  </a:lnTo>
                  <a:lnTo>
                    <a:pt x="1625313" y="221516"/>
                  </a:lnTo>
                  <a:lnTo>
                    <a:pt x="1710314" y="221516"/>
                  </a:lnTo>
                  <a:lnTo>
                    <a:pt x="1743799" y="226668"/>
                  </a:lnTo>
                  <a:lnTo>
                    <a:pt x="1761829" y="234395"/>
                  </a:lnTo>
                  <a:lnTo>
                    <a:pt x="1779860" y="247274"/>
                  </a:lnTo>
                  <a:lnTo>
                    <a:pt x="1785011" y="255001"/>
                  </a:lnTo>
                  <a:lnTo>
                    <a:pt x="1787587" y="267880"/>
                  </a:lnTo>
                  <a:lnTo>
                    <a:pt x="1790163" y="301365"/>
                  </a:lnTo>
                  <a:cubicBezTo>
                    <a:pt x="1791022" y="394952"/>
                    <a:pt x="1791880" y="488538"/>
                    <a:pt x="1792739" y="582125"/>
                  </a:cubicBezTo>
                  <a:lnTo>
                    <a:pt x="1792739" y="826823"/>
                  </a:lnTo>
                  <a:cubicBezTo>
                    <a:pt x="1791880" y="916975"/>
                    <a:pt x="1791022" y="1007128"/>
                    <a:pt x="1790163" y="1097280"/>
                  </a:cubicBezTo>
                  <a:lnTo>
                    <a:pt x="1790163" y="1473343"/>
                  </a:lnTo>
                  <a:lnTo>
                    <a:pt x="1790163" y="1653647"/>
                  </a:lnTo>
                  <a:lnTo>
                    <a:pt x="1795315" y="1826224"/>
                  </a:lnTo>
                  <a:lnTo>
                    <a:pt x="1808193" y="1862285"/>
                  </a:lnTo>
                  <a:lnTo>
                    <a:pt x="1826224" y="1895770"/>
                  </a:lnTo>
                  <a:lnTo>
                    <a:pt x="1849406" y="1924103"/>
                  </a:lnTo>
                  <a:lnTo>
                    <a:pt x="1875164" y="1942134"/>
                  </a:lnTo>
                  <a:lnTo>
                    <a:pt x="1898346" y="1949861"/>
                  </a:lnTo>
                  <a:lnTo>
                    <a:pt x="1924103" y="1949861"/>
                  </a:lnTo>
                  <a:lnTo>
                    <a:pt x="1944709" y="1944710"/>
                  </a:lnTo>
                  <a:lnTo>
                    <a:pt x="1965316" y="1934407"/>
                  </a:lnTo>
                  <a:lnTo>
                    <a:pt x="1985922" y="1916376"/>
                  </a:lnTo>
                  <a:lnTo>
                    <a:pt x="2009104" y="1885467"/>
                  </a:lnTo>
                  <a:lnTo>
                    <a:pt x="2021983" y="1862285"/>
                  </a:lnTo>
                  <a:lnTo>
                    <a:pt x="2029710" y="1836527"/>
                  </a:lnTo>
                  <a:lnTo>
                    <a:pt x="2034862" y="1805618"/>
                  </a:lnTo>
                  <a:lnTo>
                    <a:pt x="2034862" y="1764405"/>
                  </a:lnTo>
                  <a:cubicBezTo>
                    <a:pt x="2035720" y="1706880"/>
                    <a:pt x="2036579" y="1649354"/>
                    <a:pt x="2037437" y="1591829"/>
                  </a:cubicBezTo>
                  <a:lnTo>
                    <a:pt x="2037437" y="1341978"/>
                  </a:lnTo>
                  <a:lnTo>
                    <a:pt x="2037437" y="1089552"/>
                  </a:lnTo>
                  <a:cubicBezTo>
                    <a:pt x="2036579" y="1006269"/>
                    <a:pt x="2035720" y="922985"/>
                    <a:pt x="2034862" y="839702"/>
                  </a:cubicBezTo>
                  <a:lnTo>
                    <a:pt x="2040013" y="741823"/>
                  </a:lnTo>
                  <a:lnTo>
                    <a:pt x="2052892" y="481670"/>
                  </a:lnTo>
                  <a:lnTo>
                    <a:pt x="2060619" y="293638"/>
                  </a:lnTo>
                  <a:lnTo>
                    <a:pt x="2063195" y="285911"/>
                  </a:lnTo>
                  <a:lnTo>
                    <a:pt x="2083801" y="270456"/>
                  </a:lnTo>
                  <a:lnTo>
                    <a:pt x="2114711" y="244698"/>
                  </a:lnTo>
                  <a:lnTo>
                    <a:pt x="2130165" y="229244"/>
                  </a:lnTo>
                  <a:lnTo>
                    <a:pt x="2145620" y="206062"/>
                  </a:lnTo>
                  <a:lnTo>
                    <a:pt x="2148196" y="185456"/>
                  </a:lnTo>
                  <a:lnTo>
                    <a:pt x="2148196" y="172577"/>
                  </a:lnTo>
                  <a:lnTo>
                    <a:pt x="2143044" y="162274"/>
                  </a:lnTo>
                  <a:lnTo>
                    <a:pt x="2122438" y="146819"/>
                  </a:lnTo>
                  <a:lnTo>
                    <a:pt x="2055468" y="108182"/>
                  </a:lnTo>
                  <a:lnTo>
                    <a:pt x="2001377" y="74697"/>
                  </a:lnTo>
                  <a:lnTo>
                    <a:pt x="1926679" y="25758"/>
                  </a:lnTo>
                  <a:lnTo>
                    <a:pt x="1888042" y="2576"/>
                  </a:lnTo>
                  <a:lnTo>
                    <a:pt x="1867436" y="0"/>
                  </a:lnTo>
                  <a:lnTo>
                    <a:pt x="1785011" y="12879"/>
                  </a:lnTo>
                  <a:lnTo>
                    <a:pt x="1578949" y="41212"/>
                  </a:lnTo>
                  <a:lnTo>
                    <a:pt x="1367736" y="66970"/>
                  </a:lnTo>
                  <a:lnTo>
                    <a:pt x="1115310" y="97879"/>
                  </a:lnTo>
                  <a:lnTo>
                    <a:pt x="906672" y="121061"/>
                  </a:lnTo>
                  <a:lnTo>
                    <a:pt x="703186" y="141667"/>
                  </a:lnTo>
                  <a:lnTo>
                    <a:pt x="499700" y="162274"/>
                  </a:lnTo>
                  <a:lnTo>
                    <a:pt x="244698" y="182880"/>
                  </a:lnTo>
                  <a:lnTo>
                    <a:pt x="128788" y="193183"/>
                  </a:lnTo>
                  <a:lnTo>
                    <a:pt x="77273" y="195759"/>
                  </a:lnTo>
                  <a:lnTo>
                    <a:pt x="69546" y="188031"/>
                  </a:lnTo>
                  <a:lnTo>
                    <a:pt x="36060" y="162274"/>
                  </a:lnTo>
                  <a:lnTo>
                    <a:pt x="0" y="133940"/>
                  </a:lnTo>
                  <a:lnTo>
                    <a:pt x="25757" y="414700"/>
                  </a:lnTo>
                  <a:lnTo>
                    <a:pt x="154546" y="386366"/>
                  </a:lnTo>
                  <a:lnTo>
                    <a:pt x="288486" y="358032"/>
                  </a:lnTo>
                  <a:lnTo>
                    <a:pt x="399245" y="337426"/>
                  </a:lnTo>
                  <a:lnTo>
                    <a:pt x="515155" y="316820"/>
                  </a:lnTo>
                  <a:lnTo>
                    <a:pt x="631064" y="298790"/>
                  </a:lnTo>
                  <a:lnTo>
                    <a:pt x="801066" y="278183"/>
                  </a:lnTo>
                  <a:lnTo>
                    <a:pt x="991673" y="257577"/>
                  </a:lnTo>
                  <a:lnTo>
                    <a:pt x="1135916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D1DD11CB-B3C3-4B25-A375-6CB968B28F23}"/>
                </a:ext>
              </a:extLst>
            </p:cNvPr>
            <p:cNvSpPr/>
            <p:nvPr/>
          </p:nvSpPr>
          <p:spPr>
            <a:xfrm>
              <a:off x="4002088" y="4010025"/>
              <a:ext cx="1828800" cy="319088"/>
            </a:xfrm>
            <a:custGeom>
              <a:avLst/>
              <a:gdLst>
                <a:gd name="connsiteX0" fmla="*/ 1238250 w 1828800"/>
                <a:gd name="connsiteY0" fmla="*/ 19050 h 319088"/>
                <a:gd name="connsiteX1" fmla="*/ 1007269 w 1828800"/>
                <a:gd name="connsiteY1" fmla="*/ 45244 h 319088"/>
                <a:gd name="connsiteX2" fmla="*/ 790575 w 1828800"/>
                <a:gd name="connsiteY2" fmla="*/ 69056 h 319088"/>
                <a:gd name="connsiteX3" fmla="*/ 588169 w 1828800"/>
                <a:gd name="connsiteY3" fmla="*/ 90488 h 319088"/>
                <a:gd name="connsiteX4" fmla="*/ 357188 w 1828800"/>
                <a:gd name="connsiteY4" fmla="*/ 116681 h 319088"/>
                <a:gd name="connsiteX5" fmla="*/ 216694 w 1828800"/>
                <a:gd name="connsiteY5" fmla="*/ 133350 h 319088"/>
                <a:gd name="connsiteX6" fmla="*/ 154782 w 1828800"/>
                <a:gd name="connsiteY6" fmla="*/ 133350 h 319088"/>
                <a:gd name="connsiteX7" fmla="*/ 2382 w 1828800"/>
                <a:gd name="connsiteY7" fmla="*/ 133350 h 319088"/>
                <a:gd name="connsiteX8" fmla="*/ 0 w 1828800"/>
                <a:gd name="connsiteY8" fmla="*/ 319088 h 319088"/>
                <a:gd name="connsiteX9" fmla="*/ 150019 w 1828800"/>
                <a:gd name="connsiteY9" fmla="*/ 297656 h 319088"/>
                <a:gd name="connsiteX10" fmla="*/ 252413 w 1828800"/>
                <a:gd name="connsiteY10" fmla="*/ 285750 h 319088"/>
                <a:gd name="connsiteX11" fmla="*/ 411957 w 1828800"/>
                <a:gd name="connsiteY11" fmla="*/ 266700 h 319088"/>
                <a:gd name="connsiteX12" fmla="*/ 640557 w 1828800"/>
                <a:gd name="connsiteY12" fmla="*/ 240506 h 319088"/>
                <a:gd name="connsiteX13" fmla="*/ 866775 w 1828800"/>
                <a:gd name="connsiteY13" fmla="*/ 216694 h 319088"/>
                <a:gd name="connsiteX14" fmla="*/ 1104900 w 1828800"/>
                <a:gd name="connsiteY14" fmla="*/ 195263 h 319088"/>
                <a:gd name="connsiteX15" fmla="*/ 1240632 w 1828800"/>
                <a:gd name="connsiteY15" fmla="*/ 188119 h 319088"/>
                <a:gd name="connsiteX16" fmla="*/ 1388269 w 1828800"/>
                <a:gd name="connsiteY16" fmla="*/ 180975 h 319088"/>
                <a:gd name="connsiteX17" fmla="*/ 1485900 w 1828800"/>
                <a:gd name="connsiteY17" fmla="*/ 176213 h 319088"/>
                <a:gd name="connsiteX18" fmla="*/ 1616869 w 1828800"/>
                <a:gd name="connsiteY18" fmla="*/ 176213 h 319088"/>
                <a:gd name="connsiteX19" fmla="*/ 1828800 w 1828800"/>
                <a:gd name="connsiteY19" fmla="*/ 178594 h 319088"/>
                <a:gd name="connsiteX20" fmla="*/ 1812132 w 1828800"/>
                <a:gd name="connsiteY20" fmla="*/ 2381 h 319088"/>
                <a:gd name="connsiteX21" fmla="*/ 1674019 w 1828800"/>
                <a:gd name="connsiteY21" fmla="*/ 2381 h 319088"/>
                <a:gd name="connsiteX22" fmla="*/ 1493044 w 1828800"/>
                <a:gd name="connsiteY22" fmla="*/ 0 h 319088"/>
                <a:gd name="connsiteX23" fmla="*/ 1421607 w 1828800"/>
                <a:gd name="connsiteY23" fmla="*/ 0 h 319088"/>
                <a:gd name="connsiteX24" fmla="*/ 1385888 w 1828800"/>
                <a:gd name="connsiteY24" fmla="*/ 2381 h 319088"/>
                <a:gd name="connsiteX25" fmla="*/ 1238250 w 1828800"/>
                <a:gd name="connsiteY25" fmla="*/ 19050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28800" h="319088">
                  <a:moveTo>
                    <a:pt x="1238250" y="19050"/>
                  </a:moveTo>
                  <a:lnTo>
                    <a:pt x="1007269" y="45244"/>
                  </a:lnTo>
                  <a:lnTo>
                    <a:pt x="790575" y="69056"/>
                  </a:lnTo>
                  <a:lnTo>
                    <a:pt x="588169" y="90488"/>
                  </a:lnTo>
                  <a:lnTo>
                    <a:pt x="357188" y="116681"/>
                  </a:lnTo>
                  <a:lnTo>
                    <a:pt x="216694" y="133350"/>
                  </a:lnTo>
                  <a:lnTo>
                    <a:pt x="154782" y="133350"/>
                  </a:lnTo>
                  <a:lnTo>
                    <a:pt x="2382" y="133350"/>
                  </a:lnTo>
                  <a:lnTo>
                    <a:pt x="0" y="319088"/>
                  </a:lnTo>
                  <a:lnTo>
                    <a:pt x="150019" y="297656"/>
                  </a:lnTo>
                  <a:lnTo>
                    <a:pt x="252413" y="285750"/>
                  </a:lnTo>
                  <a:lnTo>
                    <a:pt x="411957" y="266700"/>
                  </a:lnTo>
                  <a:lnTo>
                    <a:pt x="640557" y="240506"/>
                  </a:lnTo>
                  <a:lnTo>
                    <a:pt x="866775" y="216694"/>
                  </a:lnTo>
                  <a:lnTo>
                    <a:pt x="1104900" y="195263"/>
                  </a:lnTo>
                  <a:lnTo>
                    <a:pt x="1240632" y="188119"/>
                  </a:lnTo>
                  <a:lnTo>
                    <a:pt x="1388269" y="180975"/>
                  </a:lnTo>
                  <a:lnTo>
                    <a:pt x="1485900" y="176213"/>
                  </a:lnTo>
                  <a:lnTo>
                    <a:pt x="1616869" y="176213"/>
                  </a:lnTo>
                  <a:lnTo>
                    <a:pt x="1828800" y="178594"/>
                  </a:lnTo>
                  <a:lnTo>
                    <a:pt x="1812132" y="2381"/>
                  </a:lnTo>
                  <a:lnTo>
                    <a:pt x="1674019" y="2381"/>
                  </a:lnTo>
                  <a:lnTo>
                    <a:pt x="1493044" y="0"/>
                  </a:lnTo>
                  <a:lnTo>
                    <a:pt x="1421607" y="0"/>
                  </a:lnTo>
                  <a:lnTo>
                    <a:pt x="1385888" y="2381"/>
                  </a:lnTo>
                  <a:lnTo>
                    <a:pt x="1238250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9">
              <a:extLst>
                <a:ext uri="{FF2B5EF4-FFF2-40B4-BE49-F238E27FC236}">
                  <a16:creationId xmlns:a16="http://schemas.microsoft.com/office/drawing/2014/main" id="{7C1CC065-A90A-4D4B-8187-592B902B03DF}"/>
                </a:ext>
              </a:extLst>
            </p:cNvPr>
            <p:cNvSpPr/>
            <p:nvPr/>
          </p:nvSpPr>
          <p:spPr>
            <a:xfrm>
              <a:off x="3990975" y="4513263"/>
              <a:ext cx="1858963" cy="354012"/>
            </a:xfrm>
            <a:custGeom>
              <a:avLst/>
              <a:gdLst>
                <a:gd name="connsiteX0" fmla="*/ 990600 w 1859756"/>
                <a:gd name="connsiteY0" fmla="*/ 76200 h 354806"/>
                <a:gd name="connsiteX1" fmla="*/ 657225 w 1859756"/>
                <a:gd name="connsiteY1" fmla="*/ 107156 h 354806"/>
                <a:gd name="connsiteX2" fmla="*/ 459581 w 1859756"/>
                <a:gd name="connsiteY2" fmla="*/ 126206 h 354806"/>
                <a:gd name="connsiteX3" fmla="*/ 261938 w 1859756"/>
                <a:gd name="connsiteY3" fmla="*/ 147637 h 354806"/>
                <a:gd name="connsiteX4" fmla="*/ 2381 w 1859756"/>
                <a:gd name="connsiteY4" fmla="*/ 173831 h 354806"/>
                <a:gd name="connsiteX5" fmla="*/ 0 w 1859756"/>
                <a:gd name="connsiteY5" fmla="*/ 354806 h 354806"/>
                <a:gd name="connsiteX6" fmla="*/ 169069 w 1859756"/>
                <a:gd name="connsiteY6" fmla="*/ 328612 h 354806"/>
                <a:gd name="connsiteX7" fmla="*/ 326231 w 1859756"/>
                <a:gd name="connsiteY7" fmla="*/ 304800 h 354806"/>
                <a:gd name="connsiteX8" fmla="*/ 590550 w 1859756"/>
                <a:gd name="connsiteY8" fmla="*/ 273844 h 354806"/>
                <a:gd name="connsiteX9" fmla="*/ 802481 w 1859756"/>
                <a:gd name="connsiteY9" fmla="*/ 252412 h 354806"/>
                <a:gd name="connsiteX10" fmla="*/ 988219 w 1859756"/>
                <a:gd name="connsiteY10" fmla="*/ 238125 h 354806"/>
                <a:gd name="connsiteX11" fmla="*/ 1166813 w 1859756"/>
                <a:gd name="connsiteY11" fmla="*/ 226219 h 354806"/>
                <a:gd name="connsiteX12" fmla="*/ 1345406 w 1859756"/>
                <a:gd name="connsiteY12" fmla="*/ 219075 h 354806"/>
                <a:gd name="connsiteX13" fmla="*/ 1519238 w 1859756"/>
                <a:gd name="connsiteY13" fmla="*/ 214312 h 354806"/>
                <a:gd name="connsiteX14" fmla="*/ 1683544 w 1859756"/>
                <a:gd name="connsiteY14" fmla="*/ 211931 h 354806"/>
                <a:gd name="connsiteX15" fmla="*/ 1859756 w 1859756"/>
                <a:gd name="connsiteY15" fmla="*/ 214312 h 354806"/>
                <a:gd name="connsiteX16" fmla="*/ 1852613 w 1859756"/>
                <a:gd name="connsiteY16" fmla="*/ 0 h 354806"/>
                <a:gd name="connsiteX17" fmla="*/ 1619250 w 1859756"/>
                <a:gd name="connsiteY17" fmla="*/ 21431 h 354806"/>
                <a:gd name="connsiteX18" fmla="*/ 1333500 w 1859756"/>
                <a:gd name="connsiteY18" fmla="*/ 45244 h 354806"/>
                <a:gd name="connsiteX19" fmla="*/ 990600 w 1859756"/>
                <a:gd name="connsiteY19" fmla="*/ 762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9756" h="354806">
                  <a:moveTo>
                    <a:pt x="990600" y="76200"/>
                  </a:moveTo>
                  <a:lnTo>
                    <a:pt x="657225" y="107156"/>
                  </a:lnTo>
                  <a:lnTo>
                    <a:pt x="459581" y="126206"/>
                  </a:lnTo>
                  <a:lnTo>
                    <a:pt x="261938" y="147637"/>
                  </a:lnTo>
                  <a:lnTo>
                    <a:pt x="2381" y="173831"/>
                  </a:lnTo>
                  <a:cubicBezTo>
                    <a:pt x="1587" y="234156"/>
                    <a:pt x="794" y="294481"/>
                    <a:pt x="0" y="354806"/>
                  </a:cubicBezTo>
                  <a:lnTo>
                    <a:pt x="169069" y="328612"/>
                  </a:lnTo>
                  <a:lnTo>
                    <a:pt x="326231" y="304800"/>
                  </a:lnTo>
                  <a:lnTo>
                    <a:pt x="590550" y="273844"/>
                  </a:lnTo>
                  <a:lnTo>
                    <a:pt x="802481" y="252412"/>
                  </a:lnTo>
                  <a:lnTo>
                    <a:pt x="988219" y="238125"/>
                  </a:lnTo>
                  <a:lnTo>
                    <a:pt x="1166813" y="226219"/>
                  </a:lnTo>
                  <a:lnTo>
                    <a:pt x="1345406" y="219075"/>
                  </a:lnTo>
                  <a:lnTo>
                    <a:pt x="1519238" y="214312"/>
                  </a:lnTo>
                  <a:lnTo>
                    <a:pt x="1683544" y="211931"/>
                  </a:lnTo>
                  <a:lnTo>
                    <a:pt x="1859756" y="214312"/>
                  </a:lnTo>
                  <a:lnTo>
                    <a:pt x="1852613" y="0"/>
                  </a:lnTo>
                  <a:lnTo>
                    <a:pt x="1619250" y="21431"/>
                  </a:lnTo>
                  <a:lnTo>
                    <a:pt x="1333500" y="45244"/>
                  </a:lnTo>
                  <a:lnTo>
                    <a:pt x="990600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0">
              <a:extLst>
                <a:ext uri="{FF2B5EF4-FFF2-40B4-BE49-F238E27FC236}">
                  <a16:creationId xmlns:a16="http://schemas.microsoft.com/office/drawing/2014/main" id="{E73F1766-5D99-4D26-816B-794998316CDC}"/>
                </a:ext>
              </a:extLst>
            </p:cNvPr>
            <p:cNvSpPr/>
            <p:nvPr/>
          </p:nvSpPr>
          <p:spPr>
            <a:xfrm>
              <a:off x="3933825" y="5076825"/>
              <a:ext cx="1885950" cy="319088"/>
            </a:xfrm>
            <a:custGeom>
              <a:avLst/>
              <a:gdLst>
                <a:gd name="connsiteX0" fmla="*/ 1519238 w 1885950"/>
                <a:gd name="connsiteY0" fmla="*/ 26194 h 319088"/>
                <a:gd name="connsiteX1" fmla="*/ 1752600 w 1885950"/>
                <a:gd name="connsiteY1" fmla="*/ 9525 h 319088"/>
                <a:gd name="connsiteX2" fmla="*/ 1885950 w 1885950"/>
                <a:gd name="connsiteY2" fmla="*/ 0 h 319088"/>
                <a:gd name="connsiteX3" fmla="*/ 1881188 w 1885950"/>
                <a:gd name="connsiteY3" fmla="*/ 202406 h 319088"/>
                <a:gd name="connsiteX4" fmla="*/ 1664494 w 1885950"/>
                <a:gd name="connsiteY4" fmla="*/ 211931 h 319088"/>
                <a:gd name="connsiteX5" fmla="*/ 1469231 w 1885950"/>
                <a:gd name="connsiteY5" fmla="*/ 221456 h 319088"/>
                <a:gd name="connsiteX6" fmla="*/ 1238250 w 1885950"/>
                <a:gd name="connsiteY6" fmla="*/ 233363 h 319088"/>
                <a:gd name="connsiteX7" fmla="*/ 1040606 w 1885950"/>
                <a:gd name="connsiteY7" fmla="*/ 245269 h 319088"/>
                <a:gd name="connsiteX8" fmla="*/ 812006 w 1885950"/>
                <a:gd name="connsiteY8" fmla="*/ 259556 h 319088"/>
                <a:gd name="connsiteX9" fmla="*/ 569119 w 1885950"/>
                <a:gd name="connsiteY9" fmla="*/ 276225 h 319088"/>
                <a:gd name="connsiteX10" fmla="*/ 295275 w 1885950"/>
                <a:gd name="connsiteY10" fmla="*/ 297656 h 319088"/>
                <a:gd name="connsiteX11" fmla="*/ 88106 w 1885950"/>
                <a:gd name="connsiteY11" fmla="*/ 311944 h 319088"/>
                <a:gd name="connsiteX12" fmla="*/ 0 w 1885950"/>
                <a:gd name="connsiteY12" fmla="*/ 319088 h 319088"/>
                <a:gd name="connsiteX13" fmla="*/ 33338 w 1885950"/>
                <a:gd name="connsiteY13" fmla="*/ 114300 h 319088"/>
                <a:gd name="connsiteX14" fmla="*/ 319088 w 1885950"/>
                <a:gd name="connsiteY14" fmla="*/ 116681 h 319088"/>
                <a:gd name="connsiteX15" fmla="*/ 597694 w 1885950"/>
                <a:gd name="connsiteY15" fmla="*/ 95250 h 319088"/>
                <a:gd name="connsiteX16" fmla="*/ 959644 w 1885950"/>
                <a:gd name="connsiteY16" fmla="*/ 69056 h 319088"/>
                <a:gd name="connsiteX17" fmla="*/ 1519238 w 1885950"/>
                <a:gd name="connsiteY17" fmla="*/ 261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5950" h="319088">
                  <a:moveTo>
                    <a:pt x="1519238" y="26194"/>
                  </a:moveTo>
                  <a:lnTo>
                    <a:pt x="1752600" y="9525"/>
                  </a:lnTo>
                  <a:lnTo>
                    <a:pt x="1885950" y="0"/>
                  </a:lnTo>
                  <a:lnTo>
                    <a:pt x="1881188" y="202406"/>
                  </a:lnTo>
                  <a:lnTo>
                    <a:pt x="1664494" y="211931"/>
                  </a:lnTo>
                  <a:lnTo>
                    <a:pt x="1469231" y="221456"/>
                  </a:lnTo>
                  <a:lnTo>
                    <a:pt x="1238250" y="233363"/>
                  </a:lnTo>
                  <a:lnTo>
                    <a:pt x="1040606" y="245269"/>
                  </a:lnTo>
                  <a:lnTo>
                    <a:pt x="812006" y="259556"/>
                  </a:lnTo>
                  <a:lnTo>
                    <a:pt x="569119" y="276225"/>
                  </a:lnTo>
                  <a:lnTo>
                    <a:pt x="295275" y="297656"/>
                  </a:lnTo>
                  <a:lnTo>
                    <a:pt x="88106" y="311944"/>
                  </a:lnTo>
                  <a:lnTo>
                    <a:pt x="0" y="319088"/>
                  </a:lnTo>
                  <a:lnTo>
                    <a:pt x="33338" y="114300"/>
                  </a:lnTo>
                  <a:lnTo>
                    <a:pt x="319088" y="116681"/>
                  </a:lnTo>
                  <a:lnTo>
                    <a:pt x="597694" y="95250"/>
                  </a:lnTo>
                  <a:lnTo>
                    <a:pt x="959644" y="69056"/>
                  </a:lnTo>
                  <a:lnTo>
                    <a:pt x="1519238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2">
              <a:extLst>
                <a:ext uri="{FF2B5EF4-FFF2-40B4-BE49-F238E27FC236}">
                  <a16:creationId xmlns:a16="http://schemas.microsoft.com/office/drawing/2014/main" id="{A739862A-D95D-4E9B-8A9B-7D35707D5BB3}"/>
                </a:ext>
              </a:extLst>
            </p:cNvPr>
            <p:cNvSpPr/>
            <p:nvPr/>
          </p:nvSpPr>
          <p:spPr>
            <a:xfrm>
              <a:off x="2914650" y="5305425"/>
              <a:ext cx="1544638" cy="714375"/>
            </a:xfrm>
            <a:custGeom>
              <a:avLst/>
              <a:gdLst>
                <a:gd name="connsiteX0" fmla="*/ 988219 w 1545431"/>
                <a:gd name="connsiteY0" fmla="*/ 271463 h 714375"/>
                <a:gd name="connsiteX1" fmla="*/ 1083469 w 1545431"/>
                <a:gd name="connsiteY1" fmla="*/ 211931 h 714375"/>
                <a:gd name="connsiteX2" fmla="*/ 1126331 w 1545431"/>
                <a:gd name="connsiteY2" fmla="*/ 185738 h 714375"/>
                <a:gd name="connsiteX3" fmla="*/ 1138238 w 1545431"/>
                <a:gd name="connsiteY3" fmla="*/ 173831 h 714375"/>
                <a:gd name="connsiteX4" fmla="*/ 1138238 w 1545431"/>
                <a:gd name="connsiteY4" fmla="*/ 164306 h 714375"/>
                <a:gd name="connsiteX5" fmla="*/ 1131094 w 1545431"/>
                <a:gd name="connsiteY5" fmla="*/ 133350 h 714375"/>
                <a:gd name="connsiteX6" fmla="*/ 1109663 w 1545431"/>
                <a:gd name="connsiteY6" fmla="*/ 38100 h 714375"/>
                <a:gd name="connsiteX7" fmla="*/ 1102519 w 1545431"/>
                <a:gd name="connsiteY7" fmla="*/ 9525 h 714375"/>
                <a:gd name="connsiteX8" fmla="*/ 1278731 w 1545431"/>
                <a:gd name="connsiteY8" fmla="*/ 0 h 714375"/>
                <a:gd name="connsiteX9" fmla="*/ 1395413 w 1545431"/>
                <a:gd name="connsiteY9" fmla="*/ 114300 h 714375"/>
                <a:gd name="connsiteX10" fmla="*/ 1490663 w 1545431"/>
                <a:gd name="connsiteY10" fmla="*/ 200025 h 714375"/>
                <a:gd name="connsiteX11" fmla="*/ 1535906 w 1545431"/>
                <a:gd name="connsiteY11" fmla="*/ 240506 h 714375"/>
                <a:gd name="connsiteX12" fmla="*/ 1540669 w 1545431"/>
                <a:gd name="connsiteY12" fmla="*/ 245269 h 714375"/>
                <a:gd name="connsiteX13" fmla="*/ 1545431 w 1545431"/>
                <a:gd name="connsiteY13" fmla="*/ 266700 h 714375"/>
                <a:gd name="connsiteX14" fmla="*/ 1545431 w 1545431"/>
                <a:gd name="connsiteY14" fmla="*/ 285750 h 714375"/>
                <a:gd name="connsiteX15" fmla="*/ 1543050 w 1545431"/>
                <a:gd name="connsiteY15" fmla="*/ 309563 h 714375"/>
                <a:gd name="connsiteX16" fmla="*/ 1531144 w 1545431"/>
                <a:gd name="connsiteY16" fmla="*/ 323850 h 714375"/>
                <a:gd name="connsiteX17" fmla="*/ 1512094 w 1545431"/>
                <a:gd name="connsiteY17" fmla="*/ 330994 h 714375"/>
                <a:gd name="connsiteX18" fmla="*/ 1478756 w 1545431"/>
                <a:gd name="connsiteY18" fmla="*/ 335756 h 714375"/>
                <a:gd name="connsiteX19" fmla="*/ 1440656 w 1545431"/>
                <a:gd name="connsiteY19" fmla="*/ 338138 h 714375"/>
                <a:gd name="connsiteX20" fmla="*/ 1393031 w 1545431"/>
                <a:gd name="connsiteY20" fmla="*/ 350044 h 714375"/>
                <a:gd name="connsiteX21" fmla="*/ 1319213 w 1545431"/>
                <a:gd name="connsiteY21" fmla="*/ 373856 h 714375"/>
                <a:gd name="connsiteX22" fmla="*/ 1254919 w 1545431"/>
                <a:gd name="connsiteY22" fmla="*/ 407194 h 714375"/>
                <a:gd name="connsiteX23" fmla="*/ 1193006 w 1545431"/>
                <a:gd name="connsiteY23" fmla="*/ 435769 h 714375"/>
                <a:gd name="connsiteX24" fmla="*/ 1104900 w 1545431"/>
                <a:gd name="connsiteY24" fmla="*/ 473869 h 714375"/>
                <a:gd name="connsiteX25" fmla="*/ 997744 w 1545431"/>
                <a:gd name="connsiteY25" fmla="*/ 514350 h 714375"/>
                <a:gd name="connsiteX26" fmla="*/ 857250 w 1545431"/>
                <a:gd name="connsiteY26" fmla="*/ 564356 h 714375"/>
                <a:gd name="connsiteX27" fmla="*/ 702469 w 1545431"/>
                <a:gd name="connsiteY27" fmla="*/ 614363 h 714375"/>
                <a:gd name="connsiteX28" fmla="*/ 583406 w 1545431"/>
                <a:gd name="connsiteY28" fmla="*/ 647700 h 714375"/>
                <a:gd name="connsiteX29" fmla="*/ 490538 w 1545431"/>
                <a:gd name="connsiteY29" fmla="*/ 669131 h 714375"/>
                <a:gd name="connsiteX30" fmla="*/ 385763 w 1545431"/>
                <a:gd name="connsiteY30" fmla="*/ 685800 h 714375"/>
                <a:gd name="connsiteX31" fmla="*/ 259556 w 1545431"/>
                <a:gd name="connsiteY31" fmla="*/ 702469 h 714375"/>
                <a:gd name="connsiteX32" fmla="*/ 159544 w 1545431"/>
                <a:gd name="connsiteY32" fmla="*/ 709613 h 714375"/>
                <a:gd name="connsiteX33" fmla="*/ 64294 w 1545431"/>
                <a:gd name="connsiteY33" fmla="*/ 714375 h 714375"/>
                <a:gd name="connsiteX34" fmla="*/ 47625 w 1545431"/>
                <a:gd name="connsiteY34" fmla="*/ 714375 h 714375"/>
                <a:gd name="connsiteX35" fmla="*/ 30956 w 1545431"/>
                <a:gd name="connsiteY35" fmla="*/ 707231 h 714375"/>
                <a:gd name="connsiteX36" fmla="*/ 9525 w 1545431"/>
                <a:gd name="connsiteY36" fmla="*/ 692944 h 714375"/>
                <a:gd name="connsiteX37" fmla="*/ 0 w 1545431"/>
                <a:gd name="connsiteY37" fmla="*/ 681038 h 714375"/>
                <a:gd name="connsiteX38" fmla="*/ 0 w 1545431"/>
                <a:gd name="connsiteY38" fmla="*/ 673894 h 714375"/>
                <a:gd name="connsiteX39" fmla="*/ 4763 w 1545431"/>
                <a:gd name="connsiteY39" fmla="*/ 661988 h 714375"/>
                <a:gd name="connsiteX40" fmla="*/ 26194 w 1545431"/>
                <a:gd name="connsiteY40" fmla="*/ 652463 h 714375"/>
                <a:gd name="connsiteX41" fmla="*/ 140494 w 1545431"/>
                <a:gd name="connsiteY41" fmla="*/ 623888 h 714375"/>
                <a:gd name="connsiteX42" fmla="*/ 247650 w 1545431"/>
                <a:gd name="connsiteY42" fmla="*/ 595313 h 714375"/>
                <a:gd name="connsiteX43" fmla="*/ 352425 w 1545431"/>
                <a:gd name="connsiteY43" fmla="*/ 559594 h 714375"/>
                <a:gd name="connsiteX44" fmla="*/ 461963 w 1545431"/>
                <a:gd name="connsiteY44" fmla="*/ 521494 h 714375"/>
                <a:gd name="connsiteX45" fmla="*/ 600075 w 1545431"/>
                <a:gd name="connsiteY45" fmla="*/ 464344 h 714375"/>
                <a:gd name="connsiteX46" fmla="*/ 733425 w 1545431"/>
                <a:gd name="connsiteY46" fmla="*/ 404813 h 714375"/>
                <a:gd name="connsiteX47" fmla="*/ 842963 w 1545431"/>
                <a:gd name="connsiteY47" fmla="*/ 350044 h 714375"/>
                <a:gd name="connsiteX48" fmla="*/ 988219 w 1545431"/>
                <a:gd name="connsiteY48" fmla="*/ 2714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45431" h="714375">
                  <a:moveTo>
                    <a:pt x="988219" y="271463"/>
                  </a:moveTo>
                  <a:lnTo>
                    <a:pt x="1083469" y="211931"/>
                  </a:lnTo>
                  <a:lnTo>
                    <a:pt x="1126331" y="185738"/>
                  </a:lnTo>
                  <a:lnTo>
                    <a:pt x="1138238" y="173831"/>
                  </a:lnTo>
                  <a:lnTo>
                    <a:pt x="1138238" y="164306"/>
                  </a:lnTo>
                  <a:lnTo>
                    <a:pt x="1131094" y="133350"/>
                  </a:lnTo>
                  <a:lnTo>
                    <a:pt x="1109663" y="38100"/>
                  </a:lnTo>
                  <a:lnTo>
                    <a:pt x="1102519" y="9525"/>
                  </a:lnTo>
                  <a:lnTo>
                    <a:pt x="1278731" y="0"/>
                  </a:lnTo>
                  <a:lnTo>
                    <a:pt x="1395413" y="114300"/>
                  </a:lnTo>
                  <a:lnTo>
                    <a:pt x="1490663" y="200025"/>
                  </a:lnTo>
                  <a:lnTo>
                    <a:pt x="1535906" y="240506"/>
                  </a:lnTo>
                  <a:lnTo>
                    <a:pt x="1540669" y="245269"/>
                  </a:lnTo>
                  <a:lnTo>
                    <a:pt x="1545431" y="266700"/>
                  </a:lnTo>
                  <a:lnTo>
                    <a:pt x="1545431" y="285750"/>
                  </a:lnTo>
                  <a:lnTo>
                    <a:pt x="1543050" y="309563"/>
                  </a:lnTo>
                  <a:lnTo>
                    <a:pt x="1531144" y="323850"/>
                  </a:lnTo>
                  <a:lnTo>
                    <a:pt x="1512094" y="330994"/>
                  </a:lnTo>
                  <a:lnTo>
                    <a:pt x="1478756" y="335756"/>
                  </a:lnTo>
                  <a:lnTo>
                    <a:pt x="1440656" y="338138"/>
                  </a:lnTo>
                  <a:lnTo>
                    <a:pt x="1393031" y="350044"/>
                  </a:lnTo>
                  <a:lnTo>
                    <a:pt x="1319213" y="373856"/>
                  </a:lnTo>
                  <a:lnTo>
                    <a:pt x="1254919" y="407194"/>
                  </a:lnTo>
                  <a:lnTo>
                    <a:pt x="1193006" y="435769"/>
                  </a:lnTo>
                  <a:lnTo>
                    <a:pt x="1104900" y="473869"/>
                  </a:lnTo>
                  <a:lnTo>
                    <a:pt x="997744" y="514350"/>
                  </a:lnTo>
                  <a:lnTo>
                    <a:pt x="857250" y="564356"/>
                  </a:lnTo>
                  <a:lnTo>
                    <a:pt x="702469" y="614363"/>
                  </a:lnTo>
                  <a:lnTo>
                    <a:pt x="583406" y="647700"/>
                  </a:lnTo>
                  <a:lnTo>
                    <a:pt x="490538" y="669131"/>
                  </a:lnTo>
                  <a:lnTo>
                    <a:pt x="385763" y="685800"/>
                  </a:lnTo>
                  <a:lnTo>
                    <a:pt x="259556" y="702469"/>
                  </a:lnTo>
                  <a:lnTo>
                    <a:pt x="159544" y="709613"/>
                  </a:lnTo>
                  <a:lnTo>
                    <a:pt x="64294" y="714375"/>
                  </a:lnTo>
                  <a:lnTo>
                    <a:pt x="47625" y="714375"/>
                  </a:lnTo>
                  <a:lnTo>
                    <a:pt x="30956" y="707231"/>
                  </a:lnTo>
                  <a:lnTo>
                    <a:pt x="9525" y="692944"/>
                  </a:lnTo>
                  <a:lnTo>
                    <a:pt x="0" y="681038"/>
                  </a:lnTo>
                  <a:lnTo>
                    <a:pt x="0" y="673894"/>
                  </a:lnTo>
                  <a:lnTo>
                    <a:pt x="4763" y="661988"/>
                  </a:lnTo>
                  <a:lnTo>
                    <a:pt x="26194" y="652463"/>
                  </a:lnTo>
                  <a:lnTo>
                    <a:pt x="140494" y="623888"/>
                  </a:lnTo>
                  <a:lnTo>
                    <a:pt x="247650" y="595313"/>
                  </a:lnTo>
                  <a:lnTo>
                    <a:pt x="352425" y="559594"/>
                  </a:lnTo>
                  <a:lnTo>
                    <a:pt x="461963" y="521494"/>
                  </a:lnTo>
                  <a:lnTo>
                    <a:pt x="600075" y="464344"/>
                  </a:lnTo>
                  <a:lnTo>
                    <a:pt x="733425" y="404813"/>
                  </a:lnTo>
                  <a:lnTo>
                    <a:pt x="842963" y="350044"/>
                  </a:lnTo>
                  <a:lnTo>
                    <a:pt x="988219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261A851D-DBA7-4CE8-9D6F-6A6B7F6D11E2}"/>
                </a:ext>
              </a:extLst>
            </p:cNvPr>
            <p:cNvSpPr/>
            <p:nvPr/>
          </p:nvSpPr>
          <p:spPr>
            <a:xfrm>
              <a:off x="5310188" y="5354638"/>
              <a:ext cx="1090612" cy="844550"/>
            </a:xfrm>
            <a:custGeom>
              <a:avLst/>
              <a:gdLst>
                <a:gd name="connsiteX0" fmla="*/ 585787 w 1090612"/>
                <a:gd name="connsiteY0" fmla="*/ 500063 h 842963"/>
                <a:gd name="connsiteX1" fmla="*/ 521493 w 1090612"/>
                <a:gd name="connsiteY1" fmla="*/ 442913 h 842963"/>
                <a:gd name="connsiteX2" fmla="*/ 454818 w 1090612"/>
                <a:gd name="connsiteY2" fmla="*/ 385763 h 842963"/>
                <a:gd name="connsiteX3" fmla="*/ 366712 w 1090612"/>
                <a:gd name="connsiteY3" fmla="*/ 311944 h 842963"/>
                <a:gd name="connsiteX4" fmla="*/ 276225 w 1090612"/>
                <a:gd name="connsiteY4" fmla="*/ 242888 h 842963"/>
                <a:gd name="connsiteX5" fmla="*/ 233362 w 1090612"/>
                <a:gd name="connsiteY5" fmla="*/ 211932 h 842963"/>
                <a:gd name="connsiteX6" fmla="*/ 195262 w 1090612"/>
                <a:gd name="connsiteY6" fmla="*/ 183357 h 842963"/>
                <a:gd name="connsiteX7" fmla="*/ 154781 w 1090612"/>
                <a:gd name="connsiteY7" fmla="*/ 154782 h 842963"/>
                <a:gd name="connsiteX8" fmla="*/ 85725 w 1090612"/>
                <a:gd name="connsiteY8" fmla="*/ 107157 h 842963"/>
                <a:gd name="connsiteX9" fmla="*/ 45243 w 1090612"/>
                <a:gd name="connsiteY9" fmla="*/ 80963 h 842963"/>
                <a:gd name="connsiteX10" fmla="*/ 16668 w 1090612"/>
                <a:gd name="connsiteY10" fmla="*/ 64294 h 842963"/>
                <a:gd name="connsiteX11" fmla="*/ 9525 w 1090612"/>
                <a:gd name="connsiteY11" fmla="*/ 54769 h 842963"/>
                <a:gd name="connsiteX12" fmla="*/ 2381 w 1090612"/>
                <a:gd name="connsiteY12" fmla="*/ 38100 h 842963"/>
                <a:gd name="connsiteX13" fmla="*/ 0 w 1090612"/>
                <a:gd name="connsiteY13" fmla="*/ 21432 h 842963"/>
                <a:gd name="connsiteX14" fmla="*/ 0 w 1090612"/>
                <a:gd name="connsiteY14" fmla="*/ 11907 h 842963"/>
                <a:gd name="connsiteX15" fmla="*/ 2381 w 1090612"/>
                <a:gd name="connsiteY15" fmla="*/ 4763 h 842963"/>
                <a:gd name="connsiteX16" fmla="*/ 7143 w 1090612"/>
                <a:gd name="connsiteY16" fmla="*/ 0 h 842963"/>
                <a:gd name="connsiteX17" fmla="*/ 19050 w 1090612"/>
                <a:gd name="connsiteY17" fmla="*/ 0 h 842963"/>
                <a:gd name="connsiteX18" fmla="*/ 38100 w 1090612"/>
                <a:gd name="connsiteY18" fmla="*/ 4763 h 842963"/>
                <a:gd name="connsiteX19" fmla="*/ 73818 w 1090612"/>
                <a:gd name="connsiteY19" fmla="*/ 16669 h 842963"/>
                <a:gd name="connsiteX20" fmla="*/ 154781 w 1090612"/>
                <a:gd name="connsiteY20" fmla="*/ 38100 h 842963"/>
                <a:gd name="connsiteX21" fmla="*/ 285750 w 1090612"/>
                <a:gd name="connsiteY21" fmla="*/ 78582 h 842963"/>
                <a:gd name="connsiteX22" fmla="*/ 419100 w 1090612"/>
                <a:gd name="connsiteY22" fmla="*/ 126207 h 842963"/>
                <a:gd name="connsiteX23" fmla="*/ 552450 w 1090612"/>
                <a:gd name="connsiteY23" fmla="*/ 183357 h 842963"/>
                <a:gd name="connsiteX24" fmla="*/ 666750 w 1090612"/>
                <a:gd name="connsiteY24" fmla="*/ 238125 h 842963"/>
                <a:gd name="connsiteX25" fmla="*/ 735806 w 1090612"/>
                <a:gd name="connsiteY25" fmla="*/ 273844 h 842963"/>
                <a:gd name="connsiteX26" fmla="*/ 802481 w 1090612"/>
                <a:gd name="connsiteY26" fmla="*/ 314325 h 842963"/>
                <a:gd name="connsiteX27" fmla="*/ 871537 w 1090612"/>
                <a:gd name="connsiteY27" fmla="*/ 357188 h 842963"/>
                <a:gd name="connsiteX28" fmla="*/ 933450 w 1090612"/>
                <a:gd name="connsiteY28" fmla="*/ 397669 h 842963"/>
                <a:gd name="connsiteX29" fmla="*/ 985837 w 1090612"/>
                <a:gd name="connsiteY29" fmla="*/ 435769 h 842963"/>
                <a:gd name="connsiteX30" fmla="*/ 1023937 w 1090612"/>
                <a:gd name="connsiteY30" fmla="*/ 464344 h 842963"/>
                <a:gd name="connsiteX31" fmla="*/ 1045368 w 1090612"/>
                <a:gd name="connsiteY31" fmla="*/ 490538 h 842963"/>
                <a:gd name="connsiteX32" fmla="*/ 1062037 w 1090612"/>
                <a:gd name="connsiteY32" fmla="*/ 514350 h 842963"/>
                <a:gd name="connsiteX33" fmla="*/ 1073943 w 1090612"/>
                <a:gd name="connsiteY33" fmla="*/ 540544 h 842963"/>
                <a:gd name="connsiteX34" fmla="*/ 1083468 w 1090612"/>
                <a:gd name="connsiteY34" fmla="*/ 569119 h 842963"/>
                <a:gd name="connsiteX35" fmla="*/ 1090612 w 1090612"/>
                <a:gd name="connsiteY35" fmla="*/ 611982 h 842963"/>
                <a:gd name="connsiteX36" fmla="*/ 1090612 w 1090612"/>
                <a:gd name="connsiteY36" fmla="*/ 645319 h 842963"/>
                <a:gd name="connsiteX37" fmla="*/ 1090612 w 1090612"/>
                <a:gd name="connsiteY37" fmla="*/ 709613 h 842963"/>
                <a:gd name="connsiteX38" fmla="*/ 1088231 w 1090612"/>
                <a:gd name="connsiteY38" fmla="*/ 757238 h 842963"/>
                <a:gd name="connsiteX39" fmla="*/ 1081087 w 1090612"/>
                <a:gd name="connsiteY39" fmla="*/ 790575 h 842963"/>
                <a:gd name="connsiteX40" fmla="*/ 1062037 w 1090612"/>
                <a:gd name="connsiteY40" fmla="*/ 821532 h 842963"/>
                <a:gd name="connsiteX41" fmla="*/ 1050131 w 1090612"/>
                <a:gd name="connsiteY41" fmla="*/ 833438 h 842963"/>
                <a:gd name="connsiteX42" fmla="*/ 1035843 w 1090612"/>
                <a:gd name="connsiteY42" fmla="*/ 840582 h 842963"/>
                <a:gd name="connsiteX43" fmla="*/ 1014412 w 1090612"/>
                <a:gd name="connsiteY43" fmla="*/ 842963 h 842963"/>
                <a:gd name="connsiteX44" fmla="*/ 988218 w 1090612"/>
                <a:gd name="connsiteY44" fmla="*/ 842963 h 842963"/>
                <a:gd name="connsiteX45" fmla="*/ 947737 w 1090612"/>
                <a:gd name="connsiteY45" fmla="*/ 833438 h 842963"/>
                <a:gd name="connsiteX46" fmla="*/ 919162 w 1090612"/>
                <a:gd name="connsiteY46" fmla="*/ 821532 h 842963"/>
                <a:gd name="connsiteX47" fmla="*/ 888206 w 1090612"/>
                <a:gd name="connsiteY47" fmla="*/ 800100 h 842963"/>
                <a:gd name="connsiteX48" fmla="*/ 864393 w 1090612"/>
                <a:gd name="connsiteY48" fmla="*/ 776288 h 842963"/>
                <a:gd name="connsiteX49" fmla="*/ 819150 w 1090612"/>
                <a:gd name="connsiteY49" fmla="*/ 728663 h 842963"/>
                <a:gd name="connsiteX50" fmla="*/ 764381 w 1090612"/>
                <a:gd name="connsiteY50" fmla="*/ 673894 h 842963"/>
                <a:gd name="connsiteX51" fmla="*/ 700087 w 1090612"/>
                <a:gd name="connsiteY51" fmla="*/ 609600 h 842963"/>
                <a:gd name="connsiteX52" fmla="*/ 585787 w 1090612"/>
                <a:gd name="connsiteY52" fmla="*/ 500063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90612" h="842963">
                  <a:moveTo>
                    <a:pt x="585787" y="500063"/>
                  </a:moveTo>
                  <a:lnTo>
                    <a:pt x="521493" y="442913"/>
                  </a:lnTo>
                  <a:lnTo>
                    <a:pt x="454818" y="385763"/>
                  </a:lnTo>
                  <a:lnTo>
                    <a:pt x="366712" y="311944"/>
                  </a:lnTo>
                  <a:lnTo>
                    <a:pt x="276225" y="242888"/>
                  </a:lnTo>
                  <a:lnTo>
                    <a:pt x="233362" y="211932"/>
                  </a:lnTo>
                  <a:lnTo>
                    <a:pt x="195262" y="183357"/>
                  </a:lnTo>
                  <a:lnTo>
                    <a:pt x="154781" y="154782"/>
                  </a:lnTo>
                  <a:lnTo>
                    <a:pt x="85725" y="107157"/>
                  </a:lnTo>
                  <a:lnTo>
                    <a:pt x="45243" y="80963"/>
                  </a:lnTo>
                  <a:lnTo>
                    <a:pt x="16668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73818" y="16669"/>
                  </a:lnTo>
                  <a:lnTo>
                    <a:pt x="154781" y="38100"/>
                  </a:lnTo>
                  <a:lnTo>
                    <a:pt x="285750" y="78582"/>
                  </a:lnTo>
                  <a:lnTo>
                    <a:pt x="419100" y="126207"/>
                  </a:lnTo>
                  <a:lnTo>
                    <a:pt x="552450" y="183357"/>
                  </a:lnTo>
                  <a:lnTo>
                    <a:pt x="666750" y="238125"/>
                  </a:lnTo>
                  <a:lnTo>
                    <a:pt x="735806" y="273844"/>
                  </a:lnTo>
                  <a:lnTo>
                    <a:pt x="802481" y="314325"/>
                  </a:lnTo>
                  <a:lnTo>
                    <a:pt x="871537" y="357188"/>
                  </a:lnTo>
                  <a:lnTo>
                    <a:pt x="933450" y="397669"/>
                  </a:lnTo>
                  <a:lnTo>
                    <a:pt x="985837" y="435769"/>
                  </a:lnTo>
                  <a:lnTo>
                    <a:pt x="1023937" y="464344"/>
                  </a:lnTo>
                  <a:lnTo>
                    <a:pt x="1045368" y="490538"/>
                  </a:lnTo>
                  <a:lnTo>
                    <a:pt x="1062037" y="514350"/>
                  </a:lnTo>
                  <a:lnTo>
                    <a:pt x="1073943" y="540544"/>
                  </a:lnTo>
                  <a:lnTo>
                    <a:pt x="1083468" y="569119"/>
                  </a:lnTo>
                  <a:lnTo>
                    <a:pt x="1090612" y="611982"/>
                  </a:lnTo>
                  <a:lnTo>
                    <a:pt x="1090612" y="645319"/>
                  </a:lnTo>
                  <a:lnTo>
                    <a:pt x="1090612" y="709613"/>
                  </a:lnTo>
                  <a:lnTo>
                    <a:pt x="1088231" y="757238"/>
                  </a:lnTo>
                  <a:lnTo>
                    <a:pt x="1081087" y="790575"/>
                  </a:lnTo>
                  <a:lnTo>
                    <a:pt x="1062037" y="821532"/>
                  </a:lnTo>
                  <a:lnTo>
                    <a:pt x="1050131" y="833438"/>
                  </a:lnTo>
                  <a:lnTo>
                    <a:pt x="1035843" y="840582"/>
                  </a:lnTo>
                  <a:lnTo>
                    <a:pt x="1014412" y="842963"/>
                  </a:lnTo>
                  <a:lnTo>
                    <a:pt x="988218" y="842963"/>
                  </a:lnTo>
                  <a:lnTo>
                    <a:pt x="947737" y="833438"/>
                  </a:lnTo>
                  <a:lnTo>
                    <a:pt x="919162" y="821532"/>
                  </a:lnTo>
                  <a:lnTo>
                    <a:pt x="888206" y="800100"/>
                  </a:lnTo>
                  <a:lnTo>
                    <a:pt x="864393" y="776288"/>
                  </a:lnTo>
                  <a:lnTo>
                    <a:pt x="819150" y="728663"/>
                  </a:lnTo>
                  <a:lnTo>
                    <a:pt x="764381" y="673894"/>
                  </a:lnTo>
                  <a:lnTo>
                    <a:pt x="700087" y="609600"/>
                  </a:lnTo>
                  <a:lnTo>
                    <a:pt x="585787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042" name="グループ化 1">
            <a:extLst>
              <a:ext uri="{FF2B5EF4-FFF2-40B4-BE49-F238E27FC236}">
                <a16:creationId xmlns:a16="http://schemas.microsoft.com/office/drawing/2014/main" id="{E846440B-C0C4-40D6-AE93-1EC3109E09A5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271588"/>
            <a:ext cx="4489450" cy="4927600"/>
            <a:chOff x="2700338" y="1271588"/>
            <a:chExt cx="4489450" cy="4927600"/>
          </a:xfrm>
        </p:grpSpPr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D43A217-08D2-40C0-8B6B-C430840142D4}"/>
                </a:ext>
              </a:extLst>
            </p:cNvPr>
            <p:cNvSpPr/>
            <p:nvPr/>
          </p:nvSpPr>
          <p:spPr>
            <a:xfrm>
              <a:off x="2700338" y="1430338"/>
              <a:ext cx="1289050" cy="1312862"/>
            </a:xfrm>
            <a:custGeom>
              <a:avLst/>
              <a:gdLst>
                <a:gd name="connsiteX0" fmla="*/ 878681 w 1288256"/>
                <a:gd name="connsiteY0" fmla="*/ 352425 h 1312069"/>
                <a:gd name="connsiteX1" fmla="*/ 778668 w 1288256"/>
                <a:gd name="connsiteY1" fmla="*/ 478632 h 1312069"/>
                <a:gd name="connsiteX2" fmla="*/ 695325 w 1288256"/>
                <a:gd name="connsiteY2" fmla="*/ 578644 h 1312069"/>
                <a:gd name="connsiteX3" fmla="*/ 647700 w 1288256"/>
                <a:gd name="connsiteY3" fmla="*/ 635794 h 1312069"/>
                <a:gd name="connsiteX4" fmla="*/ 585787 w 1288256"/>
                <a:gd name="connsiteY4" fmla="*/ 707232 h 1312069"/>
                <a:gd name="connsiteX5" fmla="*/ 514350 w 1288256"/>
                <a:gd name="connsiteY5" fmla="*/ 785813 h 1312069"/>
                <a:gd name="connsiteX6" fmla="*/ 445293 w 1288256"/>
                <a:gd name="connsiteY6" fmla="*/ 859632 h 1312069"/>
                <a:gd name="connsiteX7" fmla="*/ 364331 w 1288256"/>
                <a:gd name="connsiteY7" fmla="*/ 942975 h 1312069"/>
                <a:gd name="connsiteX8" fmla="*/ 278606 w 1288256"/>
                <a:gd name="connsiteY8" fmla="*/ 1028700 h 1312069"/>
                <a:gd name="connsiteX9" fmla="*/ 169068 w 1288256"/>
                <a:gd name="connsiteY9" fmla="*/ 1126332 h 1312069"/>
                <a:gd name="connsiteX10" fmla="*/ 95250 w 1288256"/>
                <a:gd name="connsiteY10" fmla="*/ 1193007 h 1312069"/>
                <a:gd name="connsiteX11" fmla="*/ 11906 w 1288256"/>
                <a:gd name="connsiteY11" fmla="*/ 1262063 h 1312069"/>
                <a:gd name="connsiteX12" fmla="*/ 0 w 1288256"/>
                <a:gd name="connsiteY12" fmla="*/ 1283494 h 1312069"/>
                <a:gd name="connsiteX13" fmla="*/ 0 w 1288256"/>
                <a:gd name="connsiteY13" fmla="*/ 1302544 h 1312069"/>
                <a:gd name="connsiteX14" fmla="*/ 2381 w 1288256"/>
                <a:gd name="connsiteY14" fmla="*/ 1307307 h 1312069"/>
                <a:gd name="connsiteX15" fmla="*/ 19050 w 1288256"/>
                <a:gd name="connsiteY15" fmla="*/ 1312069 h 1312069"/>
                <a:gd name="connsiteX16" fmla="*/ 42862 w 1288256"/>
                <a:gd name="connsiteY16" fmla="*/ 1309688 h 1312069"/>
                <a:gd name="connsiteX17" fmla="*/ 66675 w 1288256"/>
                <a:gd name="connsiteY17" fmla="*/ 1297782 h 1312069"/>
                <a:gd name="connsiteX18" fmla="*/ 161925 w 1288256"/>
                <a:gd name="connsiteY18" fmla="*/ 1231107 h 1312069"/>
                <a:gd name="connsiteX19" fmla="*/ 366712 w 1288256"/>
                <a:gd name="connsiteY19" fmla="*/ 1085850 h 1312069"/>
                <a:gd name="connsiteX20" fmla="*/ 604837 w 1288256"/>
                <a:gd name="connsiteY20" fmla="*/ 919163 h 1312069"/>
                <a:gd name="connsiteX21" fmla="*/ 783431 w 1288256"/>
                <a:gd name="connsiteY21" fmla="*/ 778669 h 1312069"/>
                <a:gd name="connsiteX22" fmla="*/ 904875 w 1288256"/>
                <a:gd name="connsiteY22" fmla="*/ 661988 h 1312069"/>
                <a:gd name="connsiteX23" fmla="*/ 997743 w 1288256"/>
                <a:gd name="connsiteY23" fmla="*/ 569119 h 1312069"/>
                <a:gd name="connsiteX24" fmla="*/ 1085850 w 1288256"/>
                <a:gd name="connsiteY24" fmla="*/ 478632 h 1312069"/>
                <a:gd name="connsiteX25" fmla="*/ 1152525 w 1288256"/>
                <a:gd name="connsiteY25" fmla="*/ 411957 h 1312069"/>
                <a:gd name="connsiteX26" fmla="*/ 1202531 w 1288256"/>
                <a:gd name="connsiteY26" fmla="*/ 381000 h 1312069"/>
                <a:gd name="connsiteX27" fmla="*/ 1257300 w 1288256"/>
                <a:gd name="connsiteY27" fmla="*/ 350044 h 1312069"/>
                <a:gd name="connsiteX28" fmla="*/ 1276350 w 1288256"/>
                <a:gd name="connsiteY28" fmla="*/ 335757 h 1312069"/>
                <a:gd name="connsiteX29" fmla="*/ 1283493 w 1288256"/>
                <a:gd name="connsiteY29" fmla="*/ 323850 h 1312069"/>
                <a:gd name="connsiteX30" fmla="*/ 1288256 w 1288256"/>
                <a:gd name="connsiteY30" fmla="*/ 314325 h 1312069"/>
                <a:gd name="connsiteX31" fmla="*/ 1288256 w 1288256"/>
                <a:gd name="connsiteY31" fmla="*/ 300038 h 1312069"/>
                <a:gd name="connsiteX32" fmla="*/ 1283493 w 1288256"/>
                <a:gd name="connsiteY32" fmla="*/ 283369 h 1312069"/>
                <a:gd name="connsiteX33" fmla="*/ 1259681 w 1288256"/>
                <a:gd name="connsiteY33" fmla="*/ 240507 h 1312069"/>
                <a:gd name="connsiteX34" fmla="*/ 1238250 w 1288256"/>
                <a:gd name="connsiteY34" fmla="*/ 211932 h 1312069"/>
                <a:gd name="connsiteX35" fmla="*/ 1207293 w 1288256"/>
                <a:gd name="connsiteY35" fmla="*/ 176213 h 1312069"/>
                <a:gd name="connsiteX36" fmla="*/ 1183481 w 1288256"/>
                <a:gd name="connsiteY36" fmla="*/ 157163 h 1312069"/>
                <a:gd name="connsiteX37" fmla="*/ 1131093 w 1288256"/>
                <a:gd name="connsiteY37" fmla="*/ 121444 h 1312069"/>
                <a:gd name="connsiteX38" fmla="*/ 1047750 w 1288256"/>
                <a:gd name="connsiteY38" fmla="*/ 69057 h 1312069"/>
                <a:gd name="connsiteX39" fmla="*/ 990600 w 1288256"/>
                <a:gd name="connsiteY39" fmla="*/ 38100 h 1312069"/>
                <a:gd name="connsiteX40" fmla="*/ 931068 w 1288256"/>
                <a:gd name="connsiteY40" fmla="*/ 11907 h 1312069"/>
                <a:gd name="connsiteX41" fmla="*/ 890587 w 1288256"/>
                <a:gd name="connsiteY41" fmla="*/ 0 h 1312069"/>
                <a:gd name="connsiteX42" fmla="*/ 869156 w 1288256"/>
                <a:gd name="connsiteY42" fmla="*/ 0 h 1312069"/>
                <a:gd name="connsiteX43" fmla="*/ 854868 w 1288256"/>
                <a:gd name="connsiteY43" fmla="*/ 4763 h 1312069"/>
                <a:gd name="connsiteX44" fmla="*/ 852487 w 1288256"/>
                <a:gd name="connsiteY44" fmla="*/ 11907 h 1312069"/>
                <a:gd name="connsiteX45" fmla="*/ 852487 w 1288256"/>
                <a:gd name="connsiteY45" fmla="*/ 26194 h 1312069"/>
                <a:gd name="connsiteX46" fmla="*/ 857250 w 1288256"/>
                <a:gd name="connsiteY46" fmla="*/ 45244 h 1312069"/>
                <a:gd name="connsiteX47" fmla="*/ 883443 w 1288256"/>
                <a:gd name="connsiteY47" fmla="*/ 83344 h 1312069"/>
                <a:gd name="connsiteX48" fmla="*/ 907256 w 1288256"/>
                <a:gd name="connsiteY48" fmla="*/ 121444 h 1312069"/>
                <a:gd name="connsiteX49" fmla="*/ 926306 w 1288256"/>
                <a:gd name="connsiteY49" fmla="*/ 157163 h 1312069"/>
                <a:gd name="connsiteX50" fmla="*/ 942975 w 1288256"/>
                <a:gd name="connsiteY50" fmla="*/ 200025 h 1312069"/>
                <a:gd name="connsiteX51" fmla="*/ 947737 w 1288256"/>
                <a:gd name="connsiteY51" fmla="*/ 233363 h 1312069"/>
                <a:gd name="connsiteX52" fmla="*/ 947737 w 1288256"/>
                <a:gd name="connsiteY52" fmla="*/ 259557 h 1312069"/>
                <a:gd name="connsiteX53" fmla="*/ 926306 w 1288256"/>
                <a:gd name="connsiteY53" fmla="*/ 290513 h 1312069"/>
                <a:gd name="connsiteX54" fmla="*/ 878681 w 1288256"/>
                <a:gd name="connsiteY54" fmla="*/ 3524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8256" h="1312069">
                  <a:moveTo>
                    <a:pt x="878681" y="352425"/>
                  </a:moveTo>
                  <a:lnTo>
                    <a:pt x="778668" y="478632"/>
                  </a:lnTo>
                  <a:lnTo>
                    <a:pt x="695325" y="578644"/>
                  </a:lnTo>
                  <a:lnTo>
                    <a:pt x="647700" y="635794"/>
                  </a:lnTo>
                  <a:lnTo>
                    <a:pt x="585787" y="707232"/>
                  </a:lnTo>
                  <a:lnTo>
                    <a:pt x="514350" y="785813"/>
                  </a:lnTo>
                  <a:lnTo>
                    <a:pt x="445293" y="859632"/>
                  </a:lnTo>
                  <a:lnTo>
                    <a:pt x="364331" y="942975"/>
                  </a:lnTo>
                  <a:lnTo>
                    <a:pt x="278606" y="1028700"/>
                  </a:lnTo>
                  <a:lnTo>
                    <a:pt x="169068" y="1126332"/>
                  </a:lnTo>
                  <a:lnTo>
                    <a:pt x="95250" y="1193007"/>
                  </a:lnTo>
                  <a:lnTo>
                    <a:pt x="11906" y="1262063"/>
                  </a:lnTo>
                  <a:lnTo>
                    <a:pt x="0" y="1283494"/>
                  </a:lnTo>
                  <a:lnTo>
                    <a:pt x="0" y="1302544"/>
                  </a:lnTo>
                  <a:lnTo>
                    <a:pt x="2381" y="1307307"/>
                  </a:lnTo>
                  <a:lnTo>
                    <a:pt x="19050" y="1312069"/>
                  </a:lnTo>
                  <a:lnTo>
                    <a:pt x="42862" y="1309688"/>
                  </a:lnTo>
                  <a:lnTo>
                    <a:pt x="66675" y="1297782"/>
                  </a:lnTo>
                  <a:lnTo>
                    <a:pt x="161925" y="1231107"/>
                  </a:lnTo>
                  <a:lnTo>
                    <a:pt x="366712" y="1085850"/>
                  </a:lnTo>
                  <a:lnTo>
                    <a:pt x="604837" y="919163"/>
                  </a:lnTo>
                  <a:lnTo>
                    <a:pt x="783431" y="778669"/>
                  </a:lnTo>
                  <a:lnTo>
                    <a:pt x="904875" y="661988"/>
                  </a:lnTo>
                  <a:lnTo>
                    <a:pt x="997743" y="569119"/>
                  </a:lnTo>
                  <a:lnTo>
                    <a:pt x="1085850" y="478632"/>
                  </a:lnTo>
                  <a:lnTo>
                    <a:pt x="1152525" y="411957"/>
                  </a:lnTo>
                  <a:lnTo>
                    <a:pt x="1202531" y="381000"/>
                  </a:lnTo>
                  <a:lnTo>
                    <a:pt x="1257300" y="350044"/>
                  </a:lnTo>
                  <a:lnTo>
                    <a:pt x="1276350" y="335757"/>
                  </a:lnTo>
                  <a:lnTo>
                    <a:pt x="1283493" y="323850"/>
                  </a:lnTo>
                  <a:lnTo>
                    <a:pt x="1288256" y="314325"/>
                  </a:lnTo>
                  <a:lnTo>
                    <a:pt x="1288256" y="300038"/>
                  </a:lnTo>
                  <a:lnTo>
                    <a:pt x="1283493" y="283369"/>
                  </a:lnTo>
                  <a:lnTo>
                    <a:pt x="1259681" y="240507"/>
                  </a:lnTo>
                  <a:lnTo>
                    <a:pt x="1238250" y="211932"/>
                  </a:lnTo>
                  <a:lnTo>
                    <a:pt x="1207293" y="176213"/>
                  </a:lnTo>
                  <a:lnTo>
                    <a:pt x="1183481" y="157163"/>
                  </a:lnTo>
                  <a:lnTo>
                    <a:pt x="1131093" y="121444"/>
                  </a:lnTo>
                  <a:lnTo>
                    <a:pt x="1047750" y="69057"/>
                  </a:lnTo>
                  <a:lnTo>
                    <a:pt x="990600" y="38100"/>
                  </a:lnTo>
                  <a:lnTo>
                    <a:pt x="931068" y="11907"/>
                  </a:lnTo>
                  <a:lnTo>
                    <a:pt x="890587" y="0"/>
                  </a:lnTo>
                  <a:lnTo>
                    <a:pt x="869156" y="0"/>
                  </a:lnTo>
                  <a:lnTo>
                    <a:pt x="854868" y="4763"/>
                  </a:lnTo>
                  <a:lnTo>
                    <a:pt x="852487" y="11907"/>
                  </a:lnTo>
                  <a:lnTo>
                    <a:pt x="852487" y="26194"/>
                  </a:lnTo>
                  <a:lnTo>
                    <a:pt x="857250" y="45244"/>
                  </a:lnTo>
                  <a:lnTo>
                    <a:pt x="883443" y="83344"/>
                  </a:lnTo>
                  <a:lnTo>
                    <a:pt x="907256" y="121444"/>
                  </a:lnTo>
                  <a:lnTo>
                    <a:pt x="926306" y="157163"/>
                  </a:lnTo>
                  <a:lnTo>
                    <a:pt x="942975" y="200025"/>
                  </a:lnTo>
                  <a:lnTo>
                    <a:pt x="947737" y="233363"/>
                  </a:lnTo>
                  <a:lnTo>
                    <a:pt x="947737" y="259557"/>
                  </a:lnTo>
                  <a:lnTo>
                    <a:pt x="926306" y="290513"/>
                  </a:lnTo>
                  <a:lnTo>
                    <a:pt x="878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0917D0E-C419-4375-A115-4C2456C62F7E}"/>
                </a:ext>
              </a:extLst>
            </p:cNvPr>
            <p:cNvSpPr/>
            <p:nvPr/>
          </p:nvSpPr>
          <p:spPr>
            <a:xfrm>
              <a:off x="4570413" y="1271588"/>
              <a:ext cx="1828800" cy="728662"/>
            </a:xfrm>
            <a:custGeom>
              <a:avLst/>
              <a:gdLst>
                <a:gd name="connsiteX0" fmla="*/ 1285875 w 1828800"/>
                <a:gd name="connsiteY0" fmla="*/ 254793 h 728662"/>
                <a:gd name="connsiteX1" fmla="*/ 1195387 w 1828800"/>
                <a:gd name="connsiteY1" fmla="*/ 297656 h 728662"/>
                <a:gd name="connsiteX2" fmla="*/ 1102519 w 1828800"/>
                <a:gd name="connsiteY2" fmla="*/ 340518 h 728662"/>
                <a:gd name="connsiteX3" fmla="*/ 1035844 w 1828800"/>
                <a:gd name="connsiteY3" fmla="*/ 371475 h 728662"/>
                <a:gd name="connsiteX4" fmla="*/ 935831 w 1828800"/>
                <a:gd name="connsiteY4" fmla="*/ 411956 h 728662"/>
                <a:gd name="connsiteX5" fmla="*/ 854869 w 1828800"/>
                <a:gd name="connsiteY5" fmla="*/ 445293 h 728662"/>
                <a:gd name="connsiteX6" fmla="*/ 792956 w 1828800"/>
                <a:gd name="connsiteY6" fmla="*/ 471487 h 728662"/>
                <a:gd name="connsiteX7" fmla="*/ 754856 w 1828800"/>
                <a:gd name="connsiteY7" fmla="*/ 483393 h 728662"/>
                <a:gd name="connsiteX8" fmla="*/ 664369 w 1828800"/>
                <a:gd name="connsiteY8" fmla="*/ 509587 h 728662"/>
                <a:gd name="connsiteX9" fmla="*/ 526256 w 1828800"/>
                <a:gd name="connsiteY9" fmla="*/ 545306 h 728662"/>
                <a:gd name="connsiteX10" fmla="*/ 340519 w 1828800"/>
                <a:gd name="connsiteY10" fmla="*/ 590550 h 728662"/>
                <a:gd name="connsiteX11" fmla="*/ 195262 w 1828800"/>
                <a:gd name="connsiteY11" fmla="*/ 626268 h 728662"/>
                <a:gd name="connsiteX12" fmla="*/ 59531 w 1828800"/>
                <a:gd name="connsiteY12" fmla="*/ 657225 h 728662"/>
                <a:gd name="connsiteX13" fmla="*/ 14287 w 1828800"/>
                <a:gd name="connsiteY13" fmla="*/ 671512 h 728662"/>
                <a:gd name="connsiteX14" fmla="*/ 4762 w 1828800"/>
                <a:gd name="connsiteY14" fmla="*/ 678656 h 728662"/>
                <a:gd name="connsiteX15" fmla="*/ 0 w 1828800"/>
                <a:gd name="connsiteY15" fmla="*/ 685800 h 728662"/>
                <a:gd name="connsiteX16" fmla="*/ 0 w 1828800"/>
                <a:gd name="connsiteY16" fmla="*/ 692943 h 728662"/>
                <a:gd name="connsiteX17" fmla="*/ 4762 w 1828800"/>
                <a:gd name="connsiteY17" fmla="*/ 702468 h 728662"/>
                <a:gd name="connsiteX18" fmla="*/ 28575 w 1828800"/>
                <a:gd name="connsiteY18" fmla="*/ 721518 h 728662"/>
                <a:gd name="connsiteX19" fmla="*/ 50006 w 1828800"/>
                <a:gd name="connsiteY19" fmla="*/ 728662 h 728662"/>
                <a:gd name="connsiteX20" fmla="*/ 152400 w 1828800"/>
                <a:gd name="connsiteY20" fmla="*/ 714375 h 728662"/>
                <a:gd name="connsiteX21" fmla="*/ 361950 w 1828800"/>
                <a:gd name="connsiteY21" fmla="*/ 683418 h 728662"/>
                <a:gd name="connsiteX22" fmla="*/ 642937 w 1828800"/>
                <a:gd name="connsiteY22" fmla="*/ 633412 h 728662"/>
                <a:gd name="connsiteX23" fmla="*/ 778669 w 1828800"/>
                <a:gd name="connsiteY23" fmla="*/ 607218 h 728662"/>
                <a:gd name="connsiteX24" fmla="*/ 842962 w 1828800"/>
                <a:gd name="connsiteY24" fmla="*/ 595312 h 728662"/>
                <a:gd name="connsiteX25" fmla="*/ 883444 w 1828800"/>
                <a:gd name="connsiteY25" fmla="*/ 595312 h 728662"/>
                <a:gd name="connsiteX26" fmla="*/ 907256 w 1828800"/>
                <a:gd name="connsiteY26" fmla="*/ 595312 h 728662"/>
                <a:gd name="connsiteX27" fmla="*/ 1071562 w 1828800"/>
                <a:gd name="connsiteY27" fmla="*/ 559593 h 728662"/>
                <a:gd name="connsiteX28" fmla="*/ 1150144 w 1828800"/>
                <a:gd name="connsiteY28" fmla="*/ 523875 h 728662"/>
                <a:gd name="connsiteX29" fmla="*/ 1240631 w 1828800"/>
                <a:gd name="connsiteY29" fmla="*/ 490537 h 728662"/>
                <a:gd name="connsiteX30" fmla="*/ 1316831 w 1828800"/>
                <a:gd name="connsiteY30" fmla="*/ 464343 h 728662"/>
                <a:gd name="connsiteX31" fmla="*/ 1409700 w 1828800"/>
                <a:gd name="connsiteY31" fmla="*/ 442912 h 728662"/>
                <a:gd name="connsiteX32" fmla="*/ 1540669 w 1828800"/>
                <a:gd name="connsiteY32" fmla="*/ 411956 h 728662"/>
                <a:gd name="connsiteX33" fmla="*/ 1621631 w 1828800"/>
                <a:gd name="connsiteY33" fmla="*/ 395287 h 728662"/>
                <a:gd name="connsiteX34" fmla="*/ 1662112 w 1828800"/>
                <a:gd name="connsiteY34" fmla="*/ 392906 h 728662"/>
                <a:gd name="connsiteX35" fmla="*/ 1714500 w 1828800"/>
                <a:gd name="connsiteY35" fmla="*/ 390525 h 728662"/>
                <a:gd name="connsiteX36" fmla="*/ 1745456 w 1828800"/>
                <a:gd name="connsiteY36" fmla="*/ 383381 h 728662"/>
                <a:gd name="connsiteX37" fmla="*/ 1778794 w 1828800"/>
                <a:gd name="connsiteY37" fmla="*/ 371475 h 728662"/>
                <a:gd name="connsiteX38" fmla="*/ 1804987 w 1828800"/>
                <a:gd name="connsiteY38" fmla="*/ 357187 h 728662"/>
                <a:gd name="connsiteX39" fmla="*/ 1824037 w 1828800"/>
                <a:gd name="connsiteY39" fmla="*/ 340518 h 728662"/>
                <a:gd name="connsiteX40" fmla="*/ 1828800 w 1828800"/>
                <a:gd name="connsiteY40" fmla="*/ 328612 h 728662"/>
                <a:gd name="connsiteX41" fmla="*/ 1826419 w 1828800"/>
                <a:gd name="connsiteY41" fmla="*/ 311943 h 728662"/>
                <a:gd name="connsiteX42" fmla="*/ 1814512 w 1828800"/>
                <a:gd name="connsiteY42" fmla="*/ 283368 h 728662"/>
                <a:gd name="connsiteX43" fmla="*/ 1802606 w 1828800"/>
                <a:gd name="connsiteY43" fmla="*/ 266700 h 728662"/>
                <a:gd name="connsiteX44" fmla="*/ 1778794 w 1828800"/>
                <a:gd name="connsiteY44" fmla="*/ 242887 h 728662"/>
                <a:gd name="connsiteX45" fmla="*/ 1743075 w 1828800"/>
                <a:gd name="connsiteY45" fmla="*/ 219075 h 728662"/>
                <a:gd name="connsiteX46" fmla="*/ 1714500 w 1828800"/>
                <a:gd name="connsiteY46" fmla="*/ 204787 h 728662"/>
                <a:gd name="connsiteX47" fmla="*/ 1666875 w 1828800"/>
                <a:gd name="connsiteY47" fmla="*/ 185737 h 728662"/>
                <a:gd name="connsiteX48" fmla="*/ 1633537 w 1828800"/>
                <a:gd name="connsiteY48" fmla="*/ 173831 h 728662"/>
                <a:gd name="connsiteX49" fmla="*/ 1612106 w 1828800"/>
                <a:gd name="connsiteY49" fmla="*/ 154781 h 728662"/>
                <a:gd name="connsiteX50" fmla="*/ 1574006 w 1828800"/>
                <a:gd name="connsiteY50" fmla="*/ 119062 h 728662"/>
                <a:gd name="connsiteX51" fmla="*/ 1540669 w 1828800"/>
                <a:gd name="connsiteY51" fmla="*/ 90487 h 728662"/>
                <a:gd name="connsiteX52" fmla="*/ 1493044 w 1828800"/>
                <a:gd name="connsiteY52" fmla="*/ 54768 h 728662"/>
                <a:gd name="connsiteX53" fmla="*/ 1447800 w 1828800"/>
                <a:gd name="connsiteY53" fmla="*/ 26193 h 728662"/>
                <a:gd name="connsiteX54" fmla="*/ 1421606 w 1828800"/>
                <a:gd name="connsiteY54" fmla="*/ 11906 h 728662"/>
                <a:gd name="connsiteX55" fmla="*/ 1383506 w 1828800"/>
                <a:gd name="connsiteY55" fmla="*/ 0 h 728662"/>
                <a:gd name="connsiteX56" fmla="*/ 1366837 w 1828800"/>
                <a:gd name="connsiteY56" fmla="*/ 0 h 728662"/>
                <a:gd name="connsiteX57" fmla="*/ 1352550 w 1828800"/>
                <a:gd name="connsiteY57" fmla="*/ 0 h 728662"/>
                <a:gd name="connsiteX58" fmla="*/ 1347787 w 1828800"/>
                <a:gd name="connsiteY58" fmla="*/ 7143 h 728662"/>
                <a:gd name="connsiteX59" fmla="*/ 1345406 w 1828800"/>
                <a:gd name="connsiteY59" fmla="*/ 21431 h 728662"/>
                <a:gd name="connsiteX60" fmla="*/ 1350169 w 1828800"/>
                <a:gd name="connsiteY60" fmla="*/ 40481 h 728662"/>
                <a:gd name="connsiteX61" fmla="*/ 1364456 w 1828800"/>
                <a:gd name="connsiteY61" fmla="*/ 59531 h 728662"/>
                <a:gd name="connsiteX62" fmla="*/ 1378744 w 1828800"/>
                <a:gd name="connsiteY62" fmla="*/ 78581 h 728662"/>
                <a:gd name="connsiteX63" fmla="*/ 1397794 w 1828800"/>
                <a:gd name="connsiteY63" fmla="*/ 109537 h 728662"/>
                <a:gd name="connsiteX64" fmla="*/ 1404937 w 1828800"/>
                <a:gd name="connsiteY64" fmla="*/ 133350 h 728662"/>
                <a:gd name="connsiteX65" fmla="*/ 1407319 w 1828800"/>
                <a:gd name="connsiteY65" fmla="*/ 159543 h 728662"/>
                <a:gd name="connsiteX66" fmla="*/ 1404937 w 1828800"/>
                <a:gd name="connsiteY66" fmla="*/ 183356 h 728662"/>
                <a:gd name="connsiteX67" fmla="*/ 1400175 w 1828800"/>
                <a:gd name="connsiteY67" fmla="*/ 192881 h 728662"/>
                <a:gd name="connsiteX68" fmla="*/ 1385887 w 1828800"/>
                <a:gd name="connsiteY68" fmla="*/ 202406 h 728662"/>
                <a:gd name="connsiteX69" fmla="*/ 1285875 w 1828800"/>
                <a:gd name="connsiteY69" fmla="*/ 2547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28800" h="728662">
                  <a:moveTo>
                    <a:pt x="1285875" y="254793"/>
                  </a:moveTo>
                  <a:lnTo>
                    <a:pt x="1195387" y="297656"/>
                  </a:lnTo>
                  <a:lnTo>
                    <a:pt x="1102519" y="340518"/>
                  </a:lnTo>
                  <a:lnTo>
                    <a:pt x="1035844" y="371475"/>
                  </a:lnTo>
                  <a:lnTo>
                    <a:pt x="935831" y="411956"/>
                  </a:lnTo>
                  <a:lnTo>
                    <a:pt x="854869" y="445293"/>
                  </a:lnTo>
                  <a:lnTo>
                    <a:pt x="792956" y="471487"/>
                  </a:lnTo>
                  <a:lnTo>
                    <a:pt x="754856" y="483393"/>
                  </a:lnTo>
                  <a:lnTo>
                    <a:pt x="664369" y="509587"/>
                  </a:lnTo>
                  <a:lnTo>
                    <a:pt x="526256" y="545306"/>
                  </a:lnTo>
                  <a:lnTo>
                    <a:pt x="340519" y="590550"/>
                  </a:lnTo>
                  <a:lnTo>
                    <a:pt x="195262" y="626268"/>
                  </a:lnTo>
                  <a:lnTo>
                    <a:pt x="59531" y="657225"/>
                  </a:lnTo>
                  <a:lnTo>
                    <a:pt x="14287" y="671512"/>
                  </a:lnTo>
                  <a:lnTo>
                    <a:pt x="4762" y="678656"/>
                  </a:lnTo>
                  <a:lnTo>
                    <a:pt x="0" y="685800"/>
                  </a:lnTo>
                  <a:lnTo>
                    <a:pt x="0" y="692943"/>
                  </a:lnTo>
                  <a:lnTo>
                    <a:pt x="4762" y="702468"/>
                  </a:lnTo>
                  <a:lnTo>
                    <a:pt x="28575" y="721518"/>
                  </a:lnTo>
                  <a:lnTo>
                    <a:pt x="50006" y="728662"/>
                  </a:lnTo>
                  <a:lnTo>
                    <a:pt x="152400" y="714375"/>
                  </a:lnTo>
                  <a:lnTo>
                    <a:pt x="361950" y="683418"/>
                  </a:lnTo>
                  <a:lnTo>
                    <a:pt x="642937" y="633412"/>
                  </a:lnTo>
                  <a:lnTo>
                    <a:pt x="778669" y="607218"/>
                  </a:lnTo>
                  <a:lnTo>
                    <a:pt x="842962" y="595312"/>
                  </a:lnTo>
                  <a:lnTo>
                    <a:pt x="883444" y="595312"/>
                  </a:lnTo>
                  <a:lnTo>
                    <a:pt x="907256" y="595312"/>
                  </a:lnTo>
                  <a:lnTo>
                    <a:pt x="1071562" y="559593"/>
                  </a:lnTo>
                  <a:lnTo>
                    <a:pt x="1150144" y="523875"/>
                  </a:lnTo>
                  <a:lnTo>
                    <a:pt x="1240631" y="490537"/>
                  </a:lnTo>
                  <a:lnTo>
                    <a:pt x="1316831" y="464343"/>
                  </a:lnTo>
                  <a:lnTo>
                    <a:pt x="1409700" y="442912"/>
                  </a:lnTo>
                  <a:lnTo>
                    <a:pt x="1540669" y="411956"/>
                  </a:lnTo>
                  <a:lnTo>
                    <a:pt x="1621631" y="395287"/>
                  </a:lnTo>
                  <a:lnTo>
                    <a:pt x="1662112" y="392906"/>
                  </a:lnTo>
                  <a:lnTo>
                    <a:pt x="1714500" y="390525"/>
                  </a:lnTo>
                  <a:lnTo>
                    <a:pt x="1745456" y="383381"/>
                  </a:lnTo>
                  <a:lnTo>
                    <a:pt x="1778794" y="371475"/>
                  </a:lnTo>
                  <a:lnTo>
                    <a:pt x="1804987" y="357187"/>
                  </a:lnTo>
                  <a:lnTo>
                    <a:pt x="1824037" y="340518"/>
                  </a:lnTo>
                  <a:lnTo>
                    <a:pt x="1828800" y="328612"/>
                  </a:lnTo>
                  <a:lnTo>
                    <a:pt x="1826419" y="311943"/>
                  </a:lnTo>
                  <a:lnTo>
                    <a:pt x="1814512" y="283368"/>
                  </a:lnTo>
                  <a:lnTo>
                    <a:pt x="1802606" y="266700"/>
                  </a:lnTo>
                  <a:lnTo>
                    <a:pt x="1778794" y="242887"/>
                  </a:lnTo>
                  <a:lnTo>
                    <a:pt x="1743075" y="219075"/>
                  </a:lnTo>
                  <a:lnTo>
                    <a:pt x="1714500" y="204787"/>
                  </a:lnTo>
                  <a:lnTo>
                    <a:pt x="1666875" y="185737"/>
                  </a:lnTo>
                  <a:lnTo>
                    <a:pt x="1633537" y="173831"/>
                  </a:lnTo>
                  <a:lnTo>
                    <a:pt x="1612106" y="154781"/>
                  </a:lnTo>
                  <a:lnTo>
                    <a:pt x="1574006" y="119062"/>
                  </a:lnTo>
                  <a:lnTo>
                    <a:pt x="1540669" y="90487"/>
                  </a:lnTo>
                  <a:lnTo>
                    <a:pt x="1493044" y="54768"/>
                  </a:lnTo>
                  <a:lnTo>
                    <a:pt x="1447800" y="26193"/>
                  </a:lnTo>
                  <a:lnTo>
                    <a:pt x="1421606" y="11906"/>
                  </a:lnTo>
                  <a:lnTo>
                    <a:pt x="1383506" y="0"/>
                  </a:lnTo>
                  <a:lnTo>
                    <a:pt x="1366837" y="0"/>
                  </a:lnTo>
                  <a:lnTo>
                    <a:pt x="1352550" y="0"/>
                  </a:lnTo>
                  <a:lnTo>
                    <a:pt x="1347787" y="7143"/>
                  </a:lnTo>
                  <a:lnTo>
                    <a:pt x="1345406" y="21431"/>
                  </a:lnTo>
                  <a:lnTo>
                    <a:pt x="1350169" y="40481"/>
                  </a:lnTo>
                  <a:lnTo>
                    <a:pt x="1364456" y="59531"/>
                  </a:lnTo>
                  <a:lnTo>
                    <a:pt x="1378744" y="78581"/>
                  </a:lnTo>
                  <a:lnTo>
                    <a:pt x="1397794" y="109537"/>
                  </a:lnTo>
                  <a:lnTo>
                    <a:pt x="1404937" y="133350"/>
                  </a:lnTo>
                  <a:lnTo>
                    <a:pt x="1407319" y="159543"/>
                  </a:lnTo>
                  <a:lnTo>
                    <a:pt x="1404937" y="183356"/>
                  </a:lnTo>
                  <a:lnTo>
                    <a:pt x="1400175" y="192881"/>
                  </a:lnTo>
                  <a:lnTo>
                    <a:pt x="1385887" y="202406"/>
                  </a:lnTo>
                  <a:lnTo>
                    <a:pt x="12858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AF26309-BED8-4C79-8A4F-EF63B9D7F976}"/>
                </a:ext>
              </a:extLst>
            </p:cNvPr>
            <p:cNvSpPr/>
            <p:nvPr/>
          </p:nvSpPr>
          <p:spPr>
            <a:xfrm>
              <a:off x="3295650" y="2170113"/>
              <a:ext cx="357188" cy="1506537"/>
            </a:xfrm>
            <a:custGeom>
              <a:avLst/>
              <a:gdLst>
                <a:gd name="connsiteX0" fmla="*/ 130969 w 357188"/>
                <a:gd name="connsiteY0" fmla="*/ 347662 h 1507331"/>
                <a:gd name="connsiteX1" fmla="*/ 130969 w 357188"/>
                <a:gd name="connsiteY1" fmla="*/ 180975 h 1507331"/>
                <a:gd name="connsiteX2" fmla="*/ 130969 w 357188"/>
                <a:gd name="connsiteY2" fmla="*/ 164306 h 1507331"/>
                <a:gd name="connsiteX3" fmla="*/ 130969 w 357188"/>
                <a:gd name="connsiteY3" fmla="*/ 154781 h 1507331"/>
                <a:gd name="connsiteX4" fmla="*/ 128588 w 357188"/>
                <a:gd name="connsiteY4" fmla="*/ 150019 h 1507331"/>
                <a:gd name="connsiteX5" fmla="*/ 119063 w 357188"/>
                <a:gd name="connsiteY5" fmla="*/ 145256 h 1507331"/>
                <a:gd name="connsiteX6" fmla="*/ 0 w 357188"/>
                <a:gd name="connsiteY6" fmla="*/ 142875 h 1507331"/>
                <a:gd name="connsiteX7" fmla="*/ 173831 w 357188"/>
                <a:gd name="connsiteY7" fmla="*/ 0 h 1507331"/>
                <a:gd name="connsiteX8" fmla="*/ 233363 w 357188"/>
                <a:gd name="connsiteY8" fmla="*/ 61912 h 1507331"/>
                <a:gd name="connsiteX9" fmla="*/ 259556 w 357188"/>
                <a:gd name="connsiteY9" fmla="*/ 88106 h 1507331"/>
                <a:gd name="connsiteX10" fmla="*/ 283369 w 357188"/>
                <a:gd name="connsiteY10" fmla="*/ 111919 h 1507331"/>
                <a:gd name="connsiteX11" fmla="*/ 302419 w 357188"/>
                <a:gd name="connsiteY11" fmla="*/ 133350 h 1507331"/>
                <a:gd name="connsiteX12" fmla="*/ 319088 w 357188"/>
                <a:gd name="connsiteY12" fmla="*/ 152400 h 1507331"/>
                <a:gd name="connsiteX13" fmla="*/ 333375 w 357188"/>
                <a:gd name="connsiteY13" fmla="*/ 176212 h 1507331"/>
                <a:gd name="connsiteX14" fmla="*/ 345281 w 357188"/>
                <a:gd name="connsiteY14" fmla="*/ 200025 h 1507331"/>
                <a:gd name="connsiteX15" fmla="*/ 354806 w 357188"/>
                <a:gd name="connsiteY15" fmla="*/ 226219 h 1507331"/>
                <a:gd name="connsiteX16" fmla="*/ 357188 w 357188"/>
                <a:gd name="connsiteY16" fmla="*/ 247650 h 1507331"/>
                <a:gd name="connsiteX17" fmla="*/ 352425 w 357188"/>
                <a:gd name="connsiteY17" fmla="*/ 273844 h 1507331"/>
                <a:gd name="connsiteX18" fmla="*/ 340519 w 357188"/>
                <a:gd name="connsiteY18" fmla="*/ 345281 h 1507331"/>
                <a:gd name="connsiteX19" fmla="*/ 326231 w 357188"/>
                <a:gd name="connsiteY19" fmla="*/ 454819 h 1507331"/>
                <a:gd name="connsiteX20" fmla="*/ 319088 w 357188"/>
                <a:gd name="connsiteY20" fmla="*/ 561975 h 1507331"/>
                <a:gd name="connsiteX21" fmla="*/ 311944 w 357188"/>
                <a:gd name="connsiteY21" fmla="*/ 704850 h 1507331"/>
                <a:gd name="connsiteX22" fmla="*/ 309563 w 357188"/>
                <a:gd name="connsiteY22" fmla="*/ 912019 h 1507331"/>
                <a:gd name="connsiteX23" fmla="*/ 309563 w 357188"/>
                <a:gd name="connsiteY23" fmla="*/ 1147762 h 1507331"/>
                <a:gd name="connsiteX24" fmla="*/ 309563 w 357188"/>
                <a:gd name="connsiteY24" fmla="*/ 1271587 h 1507331"/>
                <a:gd name="connsiteX25" fmla="*/ 309563 w 357188"/>
                <a:gd name="connsiteY25" fmla="*/ 1328737 h 1507331"/>
                <a:gd name="connsiteX26" fmla="*/ 300038 w 357188"/>
                <a:gd name="connsiteY26" fmla="*/ 1385887 h 1507331"/>
                <a:gd name="connsiteX27" fmla="*/ 285750 w 357188"/>
                <a:gd name="connsiteY27" fmla="*/ 1440656 h 1507331"/>
                <a:gd name="connsiteX28" fmla="*/ 271463 w 357188"/>
                <a:gd name="connsiteY28" fmla="*/ 1471612 h 1507331"/>
                <a:gd name="connsiteX29" fmla="*/ 254794 w 357188"/>
                <a:gd name="connsiteY29" fmla="*/ 1493044 h 1507331"/>
                <a:gd name="connsiteX30" fmla="*/ 242888 w 357188"/>
                <a:gd name="connsiteY30" fmla="*/ 1502569 h 1507331"/>
                <a:gd name="connsiteX31" fmla="*/ 228600 w 357188"/>
                <a:gd name="connsiteY31" fmla="*/ 1507331 h 1507331"/>
                <a:gd name="connsiteX32" fmla="*/ 214313 w 357188"/>
                <a:gd name="connsiteY32" fmla="*/ 1507331 h 1507331"/>
                <a:gd name="connsiteX33" fmla="*/ 202406 w 357188"/>
                <a:gd name="connsiteY33" fmla="*/ 1504950 h 1507331"/>
                <a:gd name="connsiteX34" fmla="*/ 183356 w 357188"/>
                <a:gd name="connsiteY34" fmla="*/ 1493044 h 1507331"/>
                <a:gd name="connsiteX35" fmla="*/ 157163 w 357188"/>
                <a:gd name="connsiteY35" fmla="*/ 1469231 h 1507331"/>
                <a:gd name="connsiteX36" fmla="*/ 126206 w 357188"/>
                <a:gd name="connsiteY36" fmla="*/ 1431131 h 1507331"/>
                <a:gd name="connsiteX37" fmla="*/ 107156 w 357188"/>
                <a:gd name="connsiteY37" fmla="*/ 1402556 h 1507331"/>
                <a:gd name="connsiteX38" fmla="*/ 83344 w 357188"/>
                <a:gd name="connsiteY38" fmla="*/ 1357312 h 1507331"/>
                <a:gd name="connsiteX39" fmla="*/ 64294 w 357188"/>
                <a:gd name="connsiteY39" fmla="*/ 1309687 h 1507331"/>
                <a:gd name="connsiteX40" fmla="*/ 47625 w 357188"/>
                <a:gd name="connsiteY40" fmla="*/ 1252537 h 1507331"/>
                <a:gd name="connsiteX41" fmla="*/ 45244 w 357188"/>
                <a:gd name="connsiteY41" fmla="*/ 1219200 h 1507331"/>
                <a:gd name="connsiteX42" fmla="*/ 45244 w 357188"/>
                <a:gd name="connsiteY42" fmla="*/ 1209675 h 1507331"/>
                <a:gd name="connsiteX43" fmla="*/ 57150 w 357188"/>
                <a:gd name="connsiteY43" fmla="*/ 1169194 h 1507331"/>
                <a:gd name="connsiteX44" fmla="*/ 80963 w 357188"/>
                <a:gd name="connsiteY44" fmla="*/ 1083469 h 1507331"/>
                <a:gd name="connsiteX45" fmla="*/ 92869 w 357188"/>
                <a:gd name="connsiteY45" fmla="*/ 1014412 h 1507331"/>
                <a:gd name="connsiteX46" fmla="*/ 104775 w 357188"/>
                <a:gd name="connsiteY46" fmla="*/ 942975 h 1507331"/>
                <a:gd name="connsiteX47" fmla="*/ 114300 w 357188"/>
                <a:gd name="connsiteY47" fmla="*/ 859631 h 1507331"/>
                <a:gd name="connsiteX48" fmla="*/ 121444 w 357188"/>
                <a:gd name="connsiteY48" fmla="*/ 781050 h 1507331"/>
                <a:gd name="connsiteX49" fmla="*/ 126206 w 357188"/>
                <a:gd name="connsiteY49" fmla="*/ 709612 h 1507331"/>
                <a:gd name="connsiteX50" fmla="*/ 128588 w 357188"/>
                <a:gd name="connsiteY50" fmla="*/ 621506 h 1507331"/>
                <a:gd name="connsiteX51" fmla="*/ 130969 w 357188"/>
                <a:gd name="connsiteY51" fmla="*/ 34766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7188" h="1507331">
                  <a:moveTo>
                    <a:pt x="130969" y="347662"/>
                  </a:moveTo>
                  <a:lnTo>
                    <a:pt x="130969" y="180975"/>
                  </a:lnTo>
                  <a:lnTo>
                    <a:pt x="130969" y="164306"/>
                  </a:lnTo>
                  <a:lnTo>
                    <a:pt x="130969" y="154781"/>
                  </a:lnTo>
                  <a:lnTo>
                    <a:pt x="128588" y="150019"/>
                  </a:lnTo>
                  <a:lnTo>
                    <a:pt x="119063" y="145256"/>
                  </a:lnTo>
                  <a:lnTo>
                    <a:pt x="0" y="142875"/>
                  </a:lnTo>
                  <a:lnTo>
                    <a:pt x="173831" y="0"/>
                  </a:lnTo>
                  <a:lnTo>
                    <a:pt x="233363" y="61912"/>
                  </a:lnTo>
                  <a:lnTo>
                    <a:pt x="259556" y="88106"/>
                  </a:lnTo>
                  <a:lnTo>
                    <a:pt x="283369" y="111919"/>
                  </a:lnTo>
                  <a:lnTo>
                    <a:pt x="302419" y="133350"/>
                  </a:lnTo>
                  <a:lnTo>
                    <a:pt x="319088" y="152400"/>
                  </a:lnTo>
                  <a:lnTo>
                    <a:pt x="333375" y="176212"/>
                  </a:lnTo>
                  <a:lnTo>
                    <a:pt x="345281" y="200025"/>
                  </a:lnTo>
                  <a:lnTo>
                    <a:pt x="354806" y="226219"/>
                  </a:lnTo>
                  <a:lnTo>
                    <a:pt x="357188" y="247650"/>
                  </a:lnTo>
                  <a:lnTo>
                    <a:pt x="352425" y="273844"/>
                  </a:lnTo>
                  <a:lnTo>
                    <a:pt x="340519" y="345281"/>
                  </a:lnTo>
                  <a:lnTo>
                    <a:pt x="326231" y="454819"/>
                  </a:lnTo>
                  <a:lnTo>
                    <a:pt x="319088" y="561975"/>
                  </a:lnTo>
                  <a:lnTo>
                    <a:pt x="311944" y="704850"/>
                  </a:lnTo>
                  <a:cubicBezTo>
                    <a:pt x="311150" y="773906"/>
                    <a:pt x="310357" y="842963"/>
                    <a:pt x="309563" y="912019"/>
                  </a:cubicBezTo>
                  <a:lnTo>
                    <a:pt x="309563" y="1147762"/>
                  </a:lnTo>
                  <a:lnTo>
                    <a:pt x="309563" y="1271587"/>
                  </a:lnTo>
                  <a:lnTo>
                    <a:pt x="309563" y="1328737"/>
                  </a:lnTo>
                  <a:lnTo>
                    <a:pt x="300038" y="1385887"/>
                  </a:lnTo>
                  <a:lnTo>
                    <a:pt x="285750" y="1440656"/>
                  </a:lnTo>
                  <a:lnTo>
                    <a:pt x="271463" y="1471612"/>
                  </a:lnTo>
                  <a:lnTo>
                    <a:pt x="254794" y="1493044"/>
                  </a:lnTo>
                  <a:lnTo>
                    <a:pt x="242888" y="1502569"/>
                  </a:lnTo>
                  <a:lnTo>
                    <a:pt x="228600" y="1507331"/>
                  </a:lnTo>
                  <a:lnTo>
                    <a:pt x="214313" y="1507331"/>
                  </a:lnTo>
                  <a:lnTo>
                    <a:pt x="202406" y="1504950"/>
                  </a:lnTo>
                  <a:lnTo>
                    <a:pt x="183356" y="1493044"/>
                  </a:lnTo>
                  <a:lnTo>
                    <a:pt x="157163" y="1469231"/>
                  </a:lnTo>
                  <a:lnTo>
                    <a:pt x="126206" y="1431131"/>
                  </a:lnTo>
                  <a:lnTo>
                    <a:pt x="107156" y="1402556"/>
                  </a:lnTo>
                  <a:lnTo>
                    <a:pt x="83344" y="1357312"/>
                  </a:lnTo>
                  <a:lnTo>
                    <a:pt x="64294" y="1309687"/>
                  </a:lnTo>
                  <a:lnTo>
                    <a:pt x="47625" y="1252537"/>
                  </a:lnTo>
                  <a:lnTo>
                    <a:pt x="45244" y="1219200"/>
                  </a:lnTo>
                  <a:lnTo>
                    <a:pt x="45244" y="1209675"/>
                  </a:lnTo>
                  <a:lnTo>
                    <a:pt x="57150" y="1169194"/>
                  </a:lnTo>
                  <a:lnTo>
                    <a:pt x="80963" y="1083469"/>
                  </a:lnTo>
                  <a:lnTo>
                    <a:pt x="92869" y="1014412"/>
                  </a:lnTo>
                  <a:lnTo>
                    <a:pt x="104775" y="942975"/>
                  </a:lnTo>
                  <a:lnTo>
                    <a:pt x="114300" y="859631"/>
                  </a:lnTo>
                  <a:lnTo>
                    <a:pt x="121444" y="781050"/>
                  </a:lnTo>
                  <a:lnTo>
                    <a:pt x="126206" y="709612"/>
                  </a:lnTo>
                  <a:lnTo>
                    <a:pt x="128588" y="621506"/>
                  </a:lnTo>
                  <a:cubicBezTo>
                    <a:pt x="129382" y="536575"/>
                    <a:pt x="130175" y="451643"/>
                    <a:pt x="130969" y="3476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A5809AA-C1A0-492A-81EF-A753D57F0BE0}"/>
                </a:ext>
              </a:extLst>
            </p:cNvPr>
            <p:cNvSpPr/>
            <p:nvPr/>
          </p:nvSpPr>
          <p:spPr>
            <a:xfrm>
              <a:off x="4213225" y="2203450"/>
              <a:ext cx="2976563" cy="473075"/>
            </a:xfrm>
            <a:custGeom>
              <a:avLst/>
              <a:gdLst>
                <a:gd name="connsiteX0" fmla="*/ 1352040 w 2977912"/>
                <a:gd name="connsiteY0" fmla="*/ 146695 h 474314"/>
                <a:gd name="connsiteX1" fmla="*/ 1188231 w 2977912"/>
                <a:gd name="connsiteY1" fmla="*/ 168699 h 474314"/>
                <a:gd name="connsiteX2" fmla="*/ 1009752 w 2977912"/>
                <a:gd name="connsiteY2" fmla="*/ 193148 h 474314"/>
                <a:gd name="connsiteX3" fmla="*/ 811713 w 2977912"/>
                <a:gd name="connsiteY3" fmla="*/ 220043 h 474314"/>
                <a:gd name="connsiteX4" fmla="*/ 684577 w 2977912"/>
                <a:gd name="connsiteY4" fmla="*/ 239602 h 474314"/>
                <a:gd name="connsiteX5" fmla="*/ 559886 w 2977912"/>
                <a:gd name="connsiteY5" fmla="*/ 256716 h 474314"/>
                <a:gd name="connsiteX6" fmla="*/ 486539 w 2977912"/>
                <a:gd name="connsiteY6" fmla="*/ 266496 h 474314"/>
                <a:gd name="connsiteX7" fmla="*/ 454755 w 2977912"/>
                <a:gd name="connsiteY7" fmla="*/ 268941 h 474314"/>
                <a:gd name="connsiteX8" fmla="*/ 435196 w 2977912"/>
                <a:gd name="connsiteY8" fmla="*/ 268941 h 474314"/>
                <a:gd name="connsiteX9" fmla="*/ 396077 w 2977912"/>
                <a:gd name="connsiteY9" fmla="*/ 268941 h 474314"/>
                <a:gd name="connsiteX10" fmla="*/ 369183 w 2977912"/>
                <a:gd name="connsiteY10" fmla="*/ 266496 h 474314"/>
                <a:gd name="connsiteX11" fmla="*/ 339844 w 2977912"/>
                <a:gd name="connsiteY11" fmla="*/ 264051 h 474314"/>
                <a:gd name="connsiteX12" fmla="*/ 288500 w 2977912"/>
                <a:gd name="connsiteY12" fmla="*/ 254271 h 474314"/>
                <a:gd name="connsiteX13" fmla="*/ 224932 w 2977912"/>
                <a:gd name="connsiteY13" fmla="*/ 237157 h 474314"/>
                <a:gd name="connsiteX14" fmla="*/ 171144 w 2977912"/>
                <a:gd name="connsiteY14" fmla="*/ 215153 h 474314"/>
                <a:gd name="connsiteX15" fmla="*/ 129581 w 2977912"/>
                <a:gd name="connsiteY15" fmla="*/ 193148 h 474314"/>
                <a:gd name="connsiteX16" fmla="*/ 80682 w 2977912"/>
                <a:gd name="connsiteY16" fmla="*/ 166254 h 474314"/>
                <a:gd name="connsiteX17" fmla="*/ 53788 w 2977912"/>
                <a:gd name="connsiteY17" fmla="*/ 151585 h 474314"/>
                <a:gd name="connsiteX18" fmla="*/ 19559 w 2977912"/>
                <a:gd name="connsiteY18" fmla="*/ 141805 h 474314"/>
                <a:gd name="connsiteX19" fmla="*/ 4890 w 2977912"/>
                <a:gd name="connsiteY19" fmla="*/ 144250 h 474314"/>
                <a:gd name="connsiteX20" fmla="*/ 0 w 2977912"/>
                <a:gd name="connsiteY20" fmla="*/ 149140 h 474314"/>
                <a:gd name="connsiteX21" fmla="*/ 4890 w 2977912"/>
                <a:gd name="connsiteY21" fmla="*/ 168699 h 474314"/>
                <a:gd name="connsiteX22" fmla="*/ 22004 w 2977912"/>
                <a:gd name="connsiteY22" fmla="*/ 205373 h 474314"/>
                <a:gd name="connsiteX23" fmla="*/ 39119 w 2977912"/>
                <a:gd name="connsiteY23" fmla="*/ 234712 h 474314"/>
                <a:gd name="connsiteX24" fmla="*/ 75792 w 2977912"/>
                <a:gd name="connsiteY24" fmla="*/ 283610 h 474314"/>
                <a:gd name="connsiteX25" fmla="*/ 117356 w 2977912"/>
                <a:gd name="connsiteY25" fmla="*/ 330064 h 474314"/>
                <a:gd name="connsiteX26" fmla="*/ 154030 w 2977912"/>
                <a:gd name="connsiteY26" fmla="*/ 366738 h 474314"/>
                <a:gd name="connsiteX27" fmla="*/ 193148 w 2977912"/>
                <a:gd name="connsiteY27" fmla="*/ 398522 h 474314"/>
                <a:gd name="connsiteX28" fmla="*/ 242047 w 2977912"/>
                <a:gd name="connsiteY28" fmla="*/ 430306 h 474314"/>
                <a:gd name="connsiteX29" fmla="*/ 283610 w 2977912"/>
                <a:gd name="connsiteY29" fmla="*/ 457200 h 474314"/>
                <a:gd name="connsiteX30" fmla="*/ 315394 w 2977912"/>
                <a:gd name="connsiteY30" fmla="*/ 466979 h 474314"/>
                <a:gd name="connsiteX31" fmla="*/ 332509 w 2977912"/>
                <a:gd name="connsiteY31" fmla="*/ 471869 h 474314"/>
                <a:gd name="connsiteX32" fmla="*/ 364293 w 2977912"/>
                <a:gd name="connsiteY32" fmla="*/ 474314 h 474314"/>
                <a:gd name="connsiteX33" fmla="*/ 410746 w 2977912"/>
                <a:gd name="connsiteY33" fmla="*/ 474314 h 474314"/>
                <a:gd name="connsiteX34" fmla="*/ 479204 w 2977912"/>
                <a:gd name="connsiteY34" fmla="*/ 462090 h 474314"/>
                <a:gd name="connsiteX35" fmla="*/ 552552 w 2977912"/>
                <a:gd name="connsiteY35" fmla="*/ 444975 h 474314"/>
                <a:gd name="connsiteX36" fmla="*/ 623454 w 2977912"/>
                <a:gd name="connsiteY36" fmla="*/ 422971 h 474314"/>
                <a:gd name="connsiteX37" fmla="*/ 709027 w 2977912"/>
                <a:gd name="connsiteY37" fmla="*/ 410746 h 474314"/>
                <a:gd name="connsiteX38" fmla="*/ 911955 w 2977912"/>
                <a:gd name="connsiteY38" fmla="*/ 378962 h 474314"/>
                <a:gd name="connsiteX39" fmla="*/ 1156447 w 2977912"/>
                <a:gd name="connsiteY39" fmla="*/ 347178 h 474314"/>
                <a:gd name="connsiteX40" fmla="*/ 1400939 w 2977912"/>
                <a:gd name="connsiteY40" fmla="*/ 317839 h 474314"/>
                <a:gd name="connsiteX41" fmla="*/ 1479176 w 2977912"/>
                <a:gd name="connsiteY41" fmla="*/ 308060 h 474314"/>
                <a:gd name="connsiteX42" fmla="*/ 1726113 w 2977912"/>
                <a:gd name="connsiteY42" fmla="*/ 286055 h 474314"/>
                <a:gd name="connsiteX43" fmla="*/ 1973050 w 2977912"/>
                <a:gd name="connsiteY43" fmla="*/ 273831 h 474314"/>
                <a:gd name="connsiteX44" fmla="*/ 2244436 w 2977912"/>
                <a:gd name="connsiteY44" fmla="*/ 259161 h 474314"/>
                <a:gd name="connsiteX45" fmla="*/ 2452254 w 2977912"/>
                <a:gd name="connsiteY45" fmla="*/ 249382 h 474314"/>
                <a:gd name="connsiteX46" fmla="*/ 2596505 w 2977912"/>
                <a:gd name="connsiteY46" fmla="*/ 244492 h 474314"/>
                <a:gd name="connsiteX47" fmla="*/ 2728530 w 2977912"/>
                <a:gd name="connsiteY47" fmla="*/ 239602 h 474314"/>
                <a:gd name="connsiteX48" fmla="*/ 2806768 w 2977912"/>
                <a:gd name="connsiteY48" fmla="*/ 234712 h 474314"/>
                <a:gd name="connsiteX49" fmla="*/ 2880115 w 2977912"/>
                <a:gd name="connsiteY49" fmla="*/ 224932 h 474314"/>
                <a:gd name="connsiteX50" fmla="*/ 2946128 w 2977912"/>
                <a:gd name="connsiteY50" fmla="*/ 207818 h 474314"/>
                <a:gd name="connsiteX51" fmla="*/ 2965687 w 2977912"/>
                <a:gd name="connsiteY51" fmla="*/ 198038 h 474314"/>
                <a:gd name="connsiteX52" fmla="*/ 2970577 w 2977912"/>
                <a:gd name="connsiteY52" fmla="*/ 190703 h 474314"/>
                <a:gd name="connsiteX53" fmla="*/ 2977912 w 2977912"/>
                <a:gd name="connsiteY53" fmla="*/ 178479 h 474314"/>
                <a:gd name="connsiteX54" fmla="*/ 2977912 w 2977912"/>
                <a:gd name="connsiteY54" fmla="*/ 166254 h 474314"/>
                <a:gd name="connsiteX55" fmla="*/ 2973022 w 2977912"/>
                <a:gd name="connsiteY55" fmla="*/ 154030 h 474314"/>
                <a:gd name="connsiteX56" fmla="*/ 2973022 w 2977912"/>
                <a:gd name="connsiteY56" fmla="*/ 139360 h 474314"/>
                <a:gd name="connsiteX57" fmla="*/ 2963243 w 2977912"/>
                <a:gd name="connsiteY57" fmla="*/ 119801 h 474314"/>
                <a:gd name="connsiteX58" fmla="*/ 2953463 w 2977912"/>
                <a:gd name="connsiteY58" fmla="*/ 110021 h 474314"/>
                <a:gd name="connsiteX59" fmla="*/ 2929014 w 2977912"/>
                <a:gd name="connsiteY59" fmla="*/ 90462 h 474314"/>
                <a:gd name="connsiteX60" fmla="*/ 2894785 w 2977912"/>
                <a:gd name="connsiteY60" fmla="*/ 73347 h 474314"/>
                <a:gd name="connsiteX61" fmla="*/ 2833662 w 2977912"/>
                <a:gd name="connsiteY61" fmla="*/ 51343 h 474314"/>
                <a:gd name="connsiteX62" fmla="*/ 2757869 w 2977912"/>
                <a:gd name="connsiteY62" fmla="*/ 31784 h 474314"/>
                <a:gd name="connsiteX63" fmla="*/ 2696746 w 2977912"/>
                <a:gd name="connsiteY63" fmla="*/ 17114 h 474314"/>
                <a:gd name="connsiteX64" fmla="*/ 2642958 w 2977912"/>
                <a:gd name="connsiteY64" fmla="*/ 4890 h 474314"/>
                <a:gd name="connsiteX65" fmla="*/ 2618509 w 2977912"/>
                <a:gd name="connsiteY65" fmla="*/ 0 h 474314"/>
                <a:gd name="connsiteX66" fmla="*/ 2606284 w 2977912"/>
                <a:gd name="connsiteY66" fmla="*/ 0 h 474314"/>
                <a:gd name="connsiteX67" fmla="*/ 2586725 w 2977912"/>
                <a:gd name="connsiteY67" fmla="*/ 0 h 474314"/>
                <a:gd name="connsiteX68" fmla="*/ 2559831 w 2977912"/>
                <a:gd name="connsiteY68" fmla="*/ 4890 h 474314"/>
                <a:gd name="connsiteX69" fmla="*/ 2523157 w 2977912"/>
                <a:gd name="connsiteY69" fmla="*/ 19559 h 474314"/>
                <a:gd name="connsiteX70" fmla="*/ 2491373 w 2977912"/>
                <a:gd name="connsiteY70" fmla="*/ 34229 h 474314"/>
                <a:gd name="connsiteX71" fmla="*/ 2481593 w 2977912"/>
                <a:gd name="connsiteY71" fmla="*/ 39118 h 474314"/>
                <a:gd name="connsiteX72" fmla="*/ 2474259 w 2977912"/>
                <a:gd name="connsiteY72" fmla="*/ 41563 h 474314"/>
                <a:gd name="connsiteX73" fmla="*/ 2437585 w 2977912"/>
                <a:gd name="connsiteY73" fmla="*/ 48898 h 474314"/>
                <a:gd name="connsiteX74" fmla="*/ 2300669 w 2977912"/>
                <a:gd name="connsiteY74" fmla="*/ 66013 h 474314"/>
                <a:gd name="connsiteX75" fmla="*/ 2036618 w 2977912"/>
                <a:gd name="connsiteY75" fmla="*/ 90462 h 474314"/>
                <a:gd name="connsiteX76" fmla="*/ 1843469 w 2977912"/>
                <a:gd name="connsiteY76" fmla="*/ 102686 h 474314"/>
                <a:gd name="connsiteX77" fmla="*/ 1669880 w 2977912"/>
                <a:gd name="connsiteY77" fmla="*/ 112466 h 474314"/>
                <a:gd name="connsiteX78" fmla="*/ 1352040 w 2977912"/>
                <a:gd name="connsiteY78" fmla="*/ 146695 h 47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977912" h="474314">
                  <a:moveTo>
                    <a:pt x="1352040" y="146695"/>
                  </a:moveTo>
                  <a:lnTo>
                    <a:pt x="1188231" y="168699"/>
                  </a:lnTo>
                  <a:lnTo>
                    <a:pt x="1009752" y="193148"/>
                  </a:lnTo>
                  <a:lnTo>
                    <a:pt x="811713" y="220043"/>
                  </a:lnTo>
                  <a:lnTo>
                    <a:pt x="684577" y="239602"/>
                  </a:lnTo>
                  <a:lnTo>
                    <a:pt x="559886" y="256716"/>
                  </a:lnTo>
                  <a:lnTo>
                    <a:pt x="486539" y="266496"/>
                  </a:lnTo>
                  <a:lnTo>
                    <a:pt x="454755" y="268941"/>
                  </a:lnTo>
                  <a:lnTo>
                    <a:pt x="435196" y="268941"/>
                  </a:lnTo>
                  <a:lnTo>
                    <a:pt x="396077" y="268941"/>
                  </a:lnTo>
                  <a:lnTo>
                    <a:pt x="369183" y="266496"/>
                  </a:lnTo>
                  <a:lnTo>
                    <a:pt x="339844" y="264051"/>
                  </a:lnTo>
                  <a:lnTo>
                    <a:pt x="288500" y="254271"/>
                  </a:lnTo>
                  <a:lnTo>
                    <a:pt x="224932" y="237157"/>
                  </a:lnTo>
                  <a:lnTo>
                    <a:pt x="171144" y="215153"/>
                  </a:lnTo>
                  <a:lnTo>
                    <a:pt x="129581" y="193148"/>
                  </a:lnTo>
                  <a:lnTo>
                    <a:pt x="80682" y="166254"/>
                  </a:lnTo>
                  <a:lnTo>
                    <a:pt x="53788" y="151585"/>
                  </a:lnTo>
                  <a:lnTo>
                    <a:pt x="19559" y="141805"/>
                  </a:lnTo>
                  <a:lnTo>
                    <a:pt x="4890" y="144250"/>
                  </a:lnTo>
                  <a:lnTo>
                    <a:pt x="0" y="149140"/>
                  </a:lnTo>
                  <a:lnTo>
                    <a:pt x="4890" y="168699"/>
                  </a:lnTo>
                  <a:lnTo>
                    <a:pt x="22004" y="205373"/>
                  </a:lnTo>
                  <a:lnTo>
                    <a:pt x="39119" y="234712"/>
                  </a:lnTo>
                  <a:lnTo>
                    <a:pt x="75792" y="283610"/>
                  </a:lnTo>
                  <a:lnTo>
                    <a:pt x="117356" y="330064"/>
                  </a:lnTo>
                  <a:lnTo>
                    <a:pt x="154030" y="366738"/>
                  </a:lnTo>
                  <a:lnTo>
                    <a:pt x="193148" y="398522"/>
                  </a:lnTo>
                  <a:lnTo>
                    <a:pt x="242047" y="430306"/>
                  </a:lnTo>
                  <a:lnTo>
                    <a:pt x="283610" y="457200"/>
                  </a:lnTo>
                  <a:lnTo>
                    <a:pt x="315394" y="466979"/>
                  </a:lnTo>
                  <a:lnTo>
                    <a:pt x="332509" y="471869"/>
                  </a:lnTo>
                  <a:lnTo>
                    <a:pt x="364293" y="474314"/>
                  </a:lnTo>
                  <a:lnTo>
                    <a:pt x="410746" y="474314"/>
                  </a:lnTo>
                  <a:lnTo>
                    <a:pt x="479204" y="462090"/>
                  </a:lnTo>
                  <a:lnTo>
                    <a:pt x="552552" y="444975"/>
                  </a:lnTo>
                  <a:lnTo>
                    <a:pt x="623454" y="422971"/>
                  </a:lnTo>
                  <a:lnTo>
                    <a:pt x="709027" y="410746"/>
                  </a:lnTo>
                  <a:lnTo>
                    <a:pt x="911955" y="378962"/>
                  </a:lnTo>
                  <a:lnTo>
                    <a:pt x="1156447" y="347178"/>
                  </a:lnTo>
                  <a:lnTo>
                    <a:pt x="1400939" y="317839"/>
                  </a:lnTo>
                  <a:lnTo>
                    <a:pt x="1479176" y="308060"/>
                  </a:lnTo>
                  <a:lnTo>
                    <a:pt x="1726113" y="286055"/>
                  </a:lnTo>
                  <a:lnTo>
                    <a:pt x="1973050" y="273831"/>
                  </a:lnTo>
                  <a:lnTo>
                    <a:pt x="2244436" y="259161"/>
                  </a:lnTo>
                  <a:lnTo>
                    <a:pt x="2452254" y="249382"/>
                  </a:lnTo>
                  <a:lnTo>
                    <a:pt x="2596505" y="244492"/>
                  </a:lnTo>
                  <a:lnTo>
                    <a:pt x="2728530" y="239602"/>
                  </a:lnTo>
                  <a:lnTo>
                    <a:pt x="2806768" y="234712"/>
                  </a:lnTo>
                  <a:lnTo>
                    <a:pt x="2880115" y="224932"/>
                  </a:lnTo>
                  <a:lnTo>
                    <a:pt x="2946128" y="207818"/>
                  </a:lnTo>
                  <a:lnTo>
                    <a:pt x="2965687" y="198038"/>
                  </a:lnTo>
                  <a:lnTo>
                    <a:pt x="2970577" y="190703"/>
                  </a:lnTo>
                  <a:lnTo>
                    <a:pt x="2977912" y="178479"/>
                  </a:lnTo>
                  <a:lnTo>
                    <a:pt x="2977912" y="166254"/>
                  </a:lnTo>
                  <a:lnTo>
                    <a:pt x="2973022" y="154030"/>
                  </a:lnTo>
                  <a:lnTo>
                    <a:pt x="2973022" y="139360"/>
                  </a:lnTo>
                  <a:lnTo>
                    <a:pt x="2963243" y="119801"/>
                  </a:lnTo>
                  <a:lnTo>
                    <a:pt x="2953463" y="110021"/>
                  </a:lnTo>
                  <a:lnTo>
                    <a:pt x="2929014" y="90462"/>
                  </a:lnTo>
                  <a:lnTo>
                    <a:pt x="2894785" y="73347"/>
                  </a:lnTo>
                  <a:lnTo>
                    <a:pt x="2833662" y="51343"/>
                  </a:lnTo>
                  <a:lnTo>
                    <a:pt x="2757869" y="31784"/>
                  </a:lnTo>
                  <a:lnTo>
                    <a:pt x="2696746" y="17114"/>
                  </a:lnTo>
                  <a:lnTo>
                    <a:pt x="2642958" y="4890"/>
                  </a:lnTo>
                  <a:lnTo>
                    <a:pt x="2618509" y="0"/>
                  </a:lnTo>
                  <a:lnTo>
                    <a:pt x="2606284" y="0"/>
                  </a:lnTo>
                  <a:lnTo>
                    <a:pt x="2586725" y="0"/>
                  </a:lnTo>
                  <a:lnTo>
                    <a:pt x="2559831" y="4890"/>
                  </a:lnTo>
                  <a:lnTo>
                    <a:pt x="2523157" y="19559"/>
                  </a:lnTo>
                  <a:lnTo>
                    <a:pt x="2491373" y="34229"/>
                  </a:lnTo>
                  <a:lnTo>
                    <a:pt x="2481593" y="39118"/>
                  </a:lnTo>
                  <a:lnTo>
                    <a:pt x="2474259" y="41563"/>
                  </a:lnTo>
                  <a:lnTo>
                    <a:pt x="2437585" y="48898"/>
                  </a:lnTo>
                  <a:lnTo>
                    <a:pt x="2300669" y="66013"/>
                  </a:lnTo>
                  <a:lnTo>
                    <a:pt x="2036618" y="90462"/>
                  </a:lnTo>
                  <a:lnTo>
                    <a:pt x="1843469" y="102686"/>
                  </a:lnTo>
                  <a:lnTo>
                    <a:pt x="1669880" y="112466"/>
                  </a:lnTo>
                  <a:lnTo>
                    <a:pt x="1352040" y="1466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0DD8E39-67F6-4A86-81D9-1F52B4D2A68C}"/>
                </a:ext>
              </a:extLst>
            </p:cNvPr>
            <p:cNvSpPr/>
            <p:nvPr/>
          </p:nvSpPr>
          <p:spPr>
            <a:xfrm>
              <a:off x="5368925" y="1784350"/>
              <a:ext cx="636588" cy="1284288"/>
            </a:xfrm>
            <a:custGeom>
              <a:avLst/>
              <a:gdLst>
                <a:gd name="connsiteX0" fmla="*/ 290945 w 635679"/>
                <a:gd name="connsiteY0" fmla="*/ 484095 h 1283583"/>
                <a:gd name="connsiteX1" fmla="*/ 288500 w 635679"/>
                <a:gd name="connsiteY1" fmla="*/ 359404 h 1283583"/>
                <a:gd name="connsiteX2" fmla="*/ 283611 w 635679"/>
                <a:gd name="connsiteY2" fmla="*/ 310505 h 1283583"/>
                <a:gd name="connsiteX3" fmla="*/ 278721 w 635679"/>
                <a:gd name="connsiteY3" fmla="*/ 268942 h 1283583"/>
                <a:gd name="connsiteX4" fmla="*/ 273831 w 635679"/>
                <a:gd name="connsiteY4" fmla="*/ 246937 h 1283583"/>
                <a:gd name="connsiteX5" fmla="*/ 264051 w 635679"/>
                <a:gd name="connsiteY5" fmla="*/ 227378 h 1283583"/>
                <a:gd name="connsiteX6" fmla="*/ 254272 w 635679"/>
                <a:gd name="connsiteY6" fmla="*/ 210264 h 1283583"/>
                <a:gd name="connsiteX7" fmla="*/ 234712 w 635679"/>
                <a:gd name="connsiteY7" fmla="*/ 183369 h 1283583"/>
                <a:gd name="connsiteX8" fmla="*/ 207818 w 635679"/>
                <a:gd name="connsiteY8" fmla="*/ 156475 h 1283583"/>
                <a:gd name="connsiteX9" fmla="*/ 185814 w 635679"/>
                <a:gd name="connsiteY9" fmla="*/ 134471 h 1283583"/>
                <a:gd name="connsiteX10" fmla="*/ 158920 w 635679"/>
                <a:gd name="connsiteY10" fmla="*/ 112467 h 1283583"/>
                <a:gd name="connsiteX11" fmla="*/ 122246 w 635679"/>
                <a:gd name="connsiteY11" fmla="*/ 90462 h 1283583"/>
                <a:gd name="connsiteX12" fmla="*/ 97797 w 635679"/>
                <a:gd name="connsiteY12" fmla="*/ 80683 h 1283583"/>
                <a:gd name="connsiteX13" fmla="*/ 53788 w 635679"/>
                <a:gd name="connsiteY13" fmla="*/ 78238 h 1283583"/>
                <a:gd name="connsiteX14" fmla="*/ 0 w 635679"/>
                <a:gd name="connsiteY14" fmla="*/ 78238 h 1283583"/>
                <a:gd name="connsiteX15" fmla="*/ 249382 w 635679"/>
                <a:gd name="connsiteY15" fmla="*/ 0 h 1283583"/>
                <a:gd name="connsiteX16" fmla="*/ 337399 w 635679"/>
                <a:gd name="connsiteY16" fmla="*/ 63568 h 1283583"/>
                <a:gd name="connsiteX17" fmla="*/ 374073 w 635679"/>
                <a:gd name="connsiteY17" fmla="*/ 88018 h 1283583"/>
                <a:gd name="connsiteX18" fmla="*/ 408301 w 635679"/>
                <a:gd name="connsiteY18" fmla="*/ 105132 h 1283583"/>
                <a:gd name="connsiteX19" fmla="*/ 466980 w 635679"/>
                <a:gd name="connsiteY19" fmla="*/ 129581 h 1283583"/>
                <a:gd name="connsiteX20" fmla="*/ 508543 w 635679"/>
                <a:gd name="connsiteY20" fmla="*/ 139361 h 1283583"/>
                <a:gd name="connsiteX21" fmla="*/ 564776 w 635679"/>
                <a:gd name="connsiteY21" fmla="*/ 146696 h 1283583"/>
                <a:gd name="connsiteX22" fmla="*/ 581891 w 635679"/>
                <a:gd name="connsiteY22" fmla="*/ 149141 h 1283583"/>
                <a:gd name="connsiteX23" fmla="*/ 594115 w 635679"/>
                <a:gd name="connsiteY23" fmla="*/ 151585 h 1283583"/>
                <a:gd name="connsiteX24" fmla="*/ 608785 w 635679"/>
                <a:gd name="connsiteY24" fmla="*/ 161365 h 1283583"/>
                <a:gd name="connsiteX25" fmla="*/ 623454 w 635679"/>
                <a:gd name="connsiteY25" fmla="*/ 176035 h 1283583"/>
                <a:gd name="connsiteX26" fmla="*/ 633234 w 635679"/>
                <a:gd name="connsiteY26" fmla="*/ 193149 h 1283583"/>
                <a:gd name="connsiteX27" fmla="*/ 635679 w 635679"/>
                <a:gd name="connsiteY27" fmla="*/ 207819 h 1283583"/>
                <a:gd name="connsiteX28" fmla="*/ 635679 w 635679"/>
                <a:gd name="connsiteY28" fmla="*/ 220043 h 1283583"/>
                <a:gd name="connsiteX29" fmla="*/ 625899 w 635679"/>
                <a:gd name="connsiteY29" fmla="*/ 239603 h 1283583"/>
                <a:gd name="connsiteX30" fmla="*/ 603895 w 635679"/>
                <a:gd name="connsiteY30" fmla="*/ 259162 h 1283583"/>
                <a:gd name="connsiteX31" fmla="*/ 584336 w 635679"/>
                <a:gd name="connsiteY31" fmla="*/ 273831 h 1283583"/>
                <a:gd name="connsiteX32" fmla="*/ 567221 w 635679"/>
                <a:gd name="connsiteY32" fmla="*/ 290946 h 1283583"/>
                <a:gd name="connsiteX33" fmla="*/ 552552 w 635679"/>
                <a:gd name="connsiteY33" fmla="*/ 320285 h 1283583"/>
                <a:gd name="connsiteX34" fmla="*/ 540327 w 635679"/>
                <a:gd name="connsiteY34" fmla="*/ 356959 h 1283583"/>
                <a:gd name="connsiteX35" fmla="*/ 532992 w 635679"/>
                <a:gd name="connsiteY35" fmla="*/ 398522 h 1283583"/>
                <a:gd name="connsiteX36" fmla="*/ 532992 w 635679"/>
                <a:gd name="connsiteY36" fmla="*/ 442531 h 1283583"/>
                <a:gd name="connsiteX37" fmla="*/ 535437 w 635679"/>
                <a:gd name="connsiteY37" fmla="*/ 496319 h 1283583"/>
                <a:gd name="connsiteX38" fmla="*/ 537882 w 635679"/>
                <a:gd name="connsiteY38" fmla="*/ 542773 h 1283583"/>
                <a:gd name="connsiteX39" fmla="*/ 537882 w 635679"/>
                <a:gd name="connsiteY39" fmla="*/ 755481 h 1283583"/>
                <a:gd name="connsiteX40" fmla="*/ 535437 w 635679"/>
                <a:gd name="connsiteY40" fmla="*/ 843498 h 1283583"/>
                <a:gd name="connsiteX41" fmla="*/ 532992 w 635679"/>
                <a:gd name="connsiteY41" fmla="*/ 919290 h 1283583"/>
                <a:gd name="connsiteX42" fmla="*/ 528103 w 635679"/>
                <a:gd name="connsiteY42" fmla="*/ 1004862 h 1283583"/>
                <a:gd name="connsiteX43" fmla="*/ 520768 w 635679"/>
                <a:gd name="connsiteY43" fmla="*/ 1090435 h 1283583"/>
                <a:gd name="connsiteX44" fmla="*/ 488984 w 635679"/>
                <a:gd name="connsiteY44" fmla="*/ 1266469 h 1283583"/>
                <a:gd name="connsiteX45" fmla="*/ 295835 w 635679"/>
                <a:gd name="connsiteY45" fmla="*/ 1283583 h 1283583"/>
                <a:gd name="connsiteX46" fmla="*/ 290945 w 635679"/>
                <a:gd name="connsiteY46" fmla="*/ 1151558 h 1283583"/>
                <a:gd name="connsiteX47" fmla="*/ 290945 w 635679"/>
                <a:gd name="connsiteY47" fmla="*/ 982858 h 1283583"/>
                <a:gd name="connsiteX48" fmla="*/ 290945 w 635679"/>
                <a:gd name="connsiteY48" fmla="*/ 718807 h 1283583"/>
                <a:gd name="connsiteX49" fmla="*/ 290945 w 635679"/>
                <a:gd name="connsiteY49" fmla="*/ 484095 h 128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35679" h="1283583">
                  <a:moveTo>
                    <a:pt x="290945" y="484095"/>
                  </a:moveTo>
                  <a:lnTo>
                    <a:pt x="288500" y="359404"/>
                  </a:lnTo>
                  <a:lnTo>
                    <a:pt x="283611" y="310505"/>
                  </a:lnTo>
                  <a:lnTo>
                    <a:pt x="278721" y="268942"/>
                  </a:lnTo>
                  <a:lnTo>
                    <a:pt x="273831" y="246937"/>
                  </a:lnTo>
                  <a:lnTo>
                    <a:pt x="264051" y="227378"/>
                  </a:lnTo>
                  <a:lnTo>
                    <a:pt x="254272" y="210264"/>
                  </a:lnTo>
                  <a:lnTo>
                    <a:pt x="234712" y="183369"/>
                  </a:lnTo>
                  <a:lnTo>
                    <a:pt x="207818" y="156475"/>
                  </a:lnTo>
                  <a:lnTo>
                    <a:pt x="185814" y="134471"/>
                  </a:lnTo>
                  <a:lnTo>
                    <a:pt x="158920" y="112467"/>
                  </a:lnTo>
                  <a:lnTo>
                    <a:pt x="122246" y="90462"/>
                  </a:lnTo>
                  <a:lnTo>
                    <a:pt x="97797" y="80683"/>
                  </a:lnTo>
                  <a:lnTo>
                    <a:pt x="53788" y="78238"/>
                  </a:lnTo>
                  <a:lnTo>
                    <a:pt x="0" y="78238"/>
                  </a:lnTo>
                  <a:lnTo>
                    <a:pt x="249382" y="0"/>
                  </a:lnTo>
                  <a:lnTo>
                    <a:pt x="337399" y="63568"/>
                  </a:lnTo>
                  <a:lnTo>
                    <a:pt x="374073" y="88018"/>
                  </a:lnTo>
                  <a:lnTo>
                    <a:pt x="408301" y="105132"/>
                  </a:lnTo>
                  <a:lnTo>
                    <a:pt x="466980" y="129581"/>
                  </a:lnTo>
                  <a:lnTo>
                    <a:pt x="508543" y="139361"/>
                  </a:lnTo>
                  <a:lnTo>
                    <a:pt x="564776" y="146696"/>
                  </a:lnTo>
                  <a:lnTo>
                    <a:pt x="581891" y="149141"/>
                  </a:lnTo>
                  <a:lnTo>
                    <a:pt x="594115" y="151585"/>
                  </a:lnTo>
                  <a:lnTo>
                    <a:pt x="608785" y="161365"/>
                  </a:lnTo>
                  <a:lnTo>
                    <a:pt x="623454" y="176035"/>
                  </a:lnTo>
                  <a:lnTo>
                    <a:pt x="633234" y="193149"/>
                  </a:lnTo>
                  <a:lnTo>
                    <a:pt x="635679" y="207819"/>
                  </a:lnTo>
                  <a:lnTo>
                    <a:pt x="635679" y="220043"/>
                  </a:lnTo>
                  <a:lnTo>
                    <a:pt x="625899" y="239603"/>
                  </a:lnTo>
                  <a:lnTo>
                    <a:pt x="603895" y="259162"/>
                  </a:lnTo>
                  <a:lnTo>
                    <a:pt x="584336" y="273831"/>
                  </a:lnTo>
                  <a:lnTo>
                    <a:pt x="567221" y="290946"/>
                  </a:lnTo>
                  <a:lnTo>
                    <a:pt x="552552" y="320285"/>
                  </a:lnTo>
                  <a:lnTo>
                    <a:pt x="540327" y="356959"/>
                  </a:lnTo>
                  <a:lnTo>
                    <a:pt x="532992" y="398522"/>
                  </a:lnTo>
                  <a:lnTo>
                    <a:pt x="532992" y="442531"/>
                  </a:lnTo>
                  <a:lnTo>
                    <a:pt x="535437" y="496319"/>
                  </a:lnTo>
                  <a:lnTo>
                    <a:pt x="537882" y="542773"/>
                  </a:lnTo>
                  <a:lnTo>
                    <a:pt x="537882" y="755481"/>
                  </a:lnTo>
                  <a:lnTo>
                    <a:pt x="535437" y="843498"/>
                  </a:lnTo>
                  <a:lnTo>
                    <a:pt x="532992" y="919290"/>
                  </a:lnTo>
                  <a:lnTo>
                    <a:pt x="528103" y="1004862"/>
                  </a:lnTo>
                  <a:lnTo>
                    <a:pt x="520768" y="1090435"/>
                  </a:lnTo>
                  <a:lnTo>
                    <a:pt x="488984" y="1266469"/>
                  </a:lnTo>
                  <a:lnTo>
                    <a:pt x="295835" y="1283583"/>
                  </a:lnTo>
                  <a:lnTo>
                    <a:pt x="290945" y="1151558"/>
                  </a:lnTo>
                  <a:lnTo>
                    <a:pt x="290945" y="982858"/>
                  </a:lnTo>
                  <a:lnTo>
                    <a:pt x="290945" y="718807"/>
                  </a:lnTo>
                  <a:lnTo>
                    <a:pt x="290945" y="484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37514671-08FE-4A59-8780-F0BC164CCFF2}"/>
                </a:ext>
              </a:extLst>
            </p:cNvPr>
            <p:cNvSpPr/>
            <p:nvPr/>
          </p:nvSpPr>
          <p:spPr>
            <a:xfrm>
              <a:off x="4649788" y="2852738"/>
              <a:ext cx="2105025" cy="379412"/>
            </a:xfrm>
            <a:custGeom>
              <a:avLst/>
              <a:gdLst>
                <a:gd name="connsiteX0" fmla="*/ 1623427 w 2105076"/>
                <a:gd name="connsiteY0" fmla="*/ 24450 h 378963"/>
                <a:gd name="connsiteX1" fmla="*/ 1510961 w 2105076"/>
                <a:gd name="connsiteY1" fmla="*/ 36674 h 378963"/>
                <a:gd name="connsiteX2" fmla="*/ 1396050 w 2105076"/>
                <a:gd name="connsiteY2" fmla="*/ 46454 h 378963"/>
                <a:gd name="connsiteX3" fmla="*/ 1288473 w 2105076"/>
                <a:gd name="connsiteY3" fmla="*/ 58678 h 378963"/>
                <a:gd name="connsiteX4" fmla="*/ 1217570 w 2105076"/>
                <a:gd name="connsiteY4" fmla="*/ 63568 h 378963"/>
                <a:gd name="connsiteX5" fmla="*/ 1017087 w 2105076"/>
                <a:gd name="connsiteY5" fmla="*/ 107577 h 378963"/>
                <a:gd name="connsiteX6" fmla="*/ 845943 w 2105076"/>
                <a:gd name="connsiteY6" fmla="*/ 127136 h 378963"/>
                <a:gd name="connsiteX7" fmla="*/ 650349 w 2105076"/>
                <a:gd name="connsiteY7" fmla="*/ 151585 h 378963"/>
                <a:gd name="connsiteX8" fmla="*/ 452311 w 2105076"/>
                <a:gd name="connsiteY8" fmla="*/ 176035 h 378963"/>
                <a:gd name="connsiteX9" fmla="*/ 349624 w 2105076"/>
                <a:gd name="connsiteY9" fmla="*/ 190704 h 378963"/>
                <a:gd name="connsiteX10" fmla="*/ 300726 w 2105076"/>
                <a:gd name="connsiteY10" fmla="*/ 195594 h 378963"/>
                <a:gd name="connsiteX11" fmla="*/ 271387 w 2105076"/>
                <a:gd name="connsiteY11" fmla="*/ 195594 h 378963"/>
                <a:gd name="connsiteX12" fmla="*/ 239603 w 2105076"/>
                <a:gd name="connsiteY12" fmla="*/ 193149 h 378963"/>
                <a:gd name="connsiteX13" fmla="*/ 183369 w 2105076"/>
                <a:gd name="connsiteY13" fmla="*/ 188259 h 378963"/>
                <a:gd name="connsiteX14" fmla="*/ 132026 w 2105076"/>
                <a:gd name="connsiteY14" fmla="*/ 176035 h 378963"/>
                <a:gd name="connsiteX15" fmla="*/ 80683 w 2105076"/>
                <a:gd name="connsiteY15" fmla="*/ 156475 h 378963"/>
                <a:gd name="connsiteX16" fmla="*/ 36674 w 2105076"/>
                <a:gd name="connsiteY16" fmla="*/ 139361 h 378963"/>
                <a:gd name="connsiteX17" fmla="*/ 17115 w 2105076"/>
                <a:gd name="connsiteY17" fmla="*/ 139361 h 378963"/>
                <a:gd name="connsiteX18" fmla="*/ 7335 w 2105076"/>
                <a:gd name="connsiteY18" fmla="*/ 144251 h 378963"/>
                <a:gd name="connsiteX19" fmla="*/ 0 w 2105076"/>
                <a:gd name="connsiteY19" fmla="*/ 156475 h 378963"/>
                <a:gd name="connsiteX20" fmla="*/ 0 w 2105076"/>
                <a:gd name="connsiteY20" fmla="*/ 178480 h 378963"/>
                <a:gd name="connsiteX21" fmla="*/ 9780 w 2105076"/>
                <a:gd name="connsiteY21" fmla="*/ 207819 h 378963"/>
                <a:gd name="connsiteX22" fmla="*/ 39119 w 2105076"/>
                <a:gd name="connsiteY22" fmla="*/ 249382 h 378963"/>
                <a:gd name="connsiteX23" fmla="*/ 68458 w 2105076"/>
                <a:gd name="connsiteY23" fmla="*/ 286056 h 378963"/>
                <a:gd name="connsiteX24" fmla="*/ 97797 w 2105076"/>
                <a:gd name="connsiteY24" fmla="*/ 312950 h 378963"/>
                <a:gd name="connsiteX25" fmla="*/ 132026 w 2105076"/>
                <a:gd name="connsiteY25" fmla="*/ 337399 h 378963"/>
                <a:gd name="connsiteX26" fmla="*/ 168700 w 2105076"/>
                <a:gd name="connsiteY26" fmla="*/ 354514 h 378963"/>
                <a:gd name="connsiteX27" fmla="*/ 202929 w 2105076"/>
                <a:gd name="connsiteY27" fmla="*/ 364293 h 378963"/>
                <a:gd name="connsiteX28" fmla="*/ 246937 w 2105076"/>
                <a:gd name="connsiteY28" fmla="*/ 374073 h 378963"/>
                <a:gd name="connsiteX29" fmla="*/ 325175 w 2105076"/>
                <a:gd name="connsiteY29" fmla="*/ 378963 h 378963"/>
                <a:gd name="connsiteX30" fmla="*/ 440086 w 2105076"/>
                <a:gd name="connsiteY30" fmla="*/ 369183 h 378963"/>
                <a:gd name="connsiteX31" fmla="*/ 699247 w 2105076"/>
                <a:gd name="connsiteY31" fmla="*/ 344734 h 378963"/>
                <a:gd name="connsiteX32" fmla="*/ 965744 w 2105076"/>
                <a:gd name="connsiteY32" fmla="*/ 320285 h 378963"/>
                <a:gd name="connsiteX33" fmla="*/ 1295808 w 2105076"/>
                <a:gd name="connsiteY33" fmla="*/ 295836 h 378963"/>
                <a:gd name="connsiteX34" fmla="*/ 1579419 w 2105076"/>
                <a:gd name="connsiteY34" fmla="*/ 271386 h 378963"/>
                <a:gd name="connsiteX35" fmla="*/ 1882589 w 2105076"/>
                <a:gd name="connsiteY35" fmla="*/ 251827 h 378963"/>
                <a:gd name="connsiteX36" fmla="*/ 2007280 w 2105076"/>
                <a:gd name="connsiteY36" fmla="*/ 242047 h 378963"/>
                <a:gd name="connsiteX37" fmla="*/ 2026839 w 2105076"/>
                <a:gd name="connsiteY37" fmla="*/ 234713 h 378963"/>
                <a:gd name="connsiteX38" fmla="*/ 2056178 w 2105076"/>
                <a:gd name="connsiteY38" fmla="*/ 212708 h 378963"/>
                <a:gd name="connsiteX39" fmla="*/ 2083072 w 2105076"/>
                <a:gd name="connsiteY39" fmla="*/ 188259 h 378963"/>
                <a:gd name="connsiteX40" fmla="*/ 2097742 w 2105076"/>
                <a:gd name="connsiteY40" fmla="*/ 173590 h 378963"/>
                <a:gd name="connsiteX41" fmla="*/ 2105076 w 2105076"/>
                <a:gd name="connsiteY41" fmla="*/ 156475 h 378963"/>
                <a:gd name="connsiteX42" fmla="*/ 2105076 w 2105076"/>
                <a:gd name="connsiteY42" fmla="*/ 149140 h 378963"/>
                <a:gd name="connsiteX43" fmla="*/ 2095297 w 2105076"/>
                <a:gd name="connsiteY43" fmla="*/ 122246 h 378963"/>
                <a:gd name="connsiteX44" fmla="*/ 2075737 w 2105076"/>
                <a:gd name="connsiteY44" fmla="*/ 95352 h 378963"/>
                <a:gd name="connsiteX45" fmla="*/ 2039064 w 2105076"/>
                <a:gd name="connsiteY45" fmla="*/ 68458 h 378963"/>
                <a:gd name="connsiteX46" fmla="*/ 1997500 w 2105076"/>
                <a:gd name="connsiteY46" fmla="*/ 51344 h 378963"/>
                <a:gd name="connsiteX47" fmla="*/ 1953491 w 2105076"/>
                <a:gd name="connsiteY47" fmla="*/ 44009 h 378963"/>
                <a:gd name="connsiteX48" fmla="*/ 1821466 w 2105076"/>
                <a:gd name="connsiteY48" fmla="*/ 0 h 378963"/>
                <a:gd name="connsiteX49" fmla="*/ 1811686 w 2105076"/>
                <a:gd name="connsiteY49" fmla="*/ 0 h 378963"/>
                <a:gd name="connsiteX50" fmla="*/ 1767677 w 2105076"/>
                <a:gd name="connsiteY50" fmla="*/ 7335 h 378963"/>
                <a:gd name="connsiteX51" fmla="*/ 1623427 w 2105076"/>
                <a:gd name="connsiteY51" fmla="*/ 24450 h 37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5076" h="378963">
                  <a:moveTo>
                    <a:pt x="1623427" y="24450"/>
                  </a:moveTo>
                  <a:lnTo>
                    <a:pt x="1510961" y="36674"/>
                  </a:lnTo>
                  <a:lnTo>
                    <a:pt x="1396050" y="46454"/>
                  </a:lnTo>
                  <a:lnTo>
                    <a:pt x="1288473" y="58678"/>
                  </a:lnTo>
                  <a:lnTo>
                    <a:pt x="1217570" y="63568"/>
                  </a:lnTo>
                  <a:lnTo>
                    <a:pt x="1017087" y="107577"/>
                  </a:lnTo>
                  <a:lnTo>
                    <a:pt x="845943" y="127136"/>
                  </a:lnTo>
                  <a:lnTo>
                    <a:pt x="650349" y="151585"/>
                  </a:lnTo>
                  <a:lnTo>
                    <a:pt x="452311" y="176035"/>
                  </a:lnTo>
                  <a:lnTo>
                    <a:pt x="349624" y="190704"/>
                  </a:lnTo>
                  <a:lnTo>
                    <a:pt x="300726" y="195594"/>
                  </a:lnTo>
                  <a:lnTo>
                    <a:pt x="271387" y="195594"/>
                  </a:lnTo>
                  <a:lnTo>
                    <a:pt x="239603" y="193149"/>
                  </a:lnTo>
                  <a:lnTo>
                    <a:pt x="183369" y="188259"/>
                  </a:lnTo>
                  <a:lnTo>
                    <a:pt x="132026" y="176035"/>
                  </a:lnTo>
                  <a:lnTo>
                    <a:pt x="80683" y="156475"/>
                  </a:lnTo>
                  <a:lnTo>
                    <a:pt x="36674" y="139361"/>
                  </a:lnTo>
                  <a:lnTo>
                    <a:pt x="17115" y="139361"/>
                  </a:lnTo>
                  <a:lnTo>
                    <a:pt x="7335" y="144251"/>
                  </a:lnTo>
                  <a:lnTo>
                    <a:pt x="0" y="156475"/>
                  </a:lnTo>
                  <a:lnTo>
                    <a:pt x="0" y="178480"/>
                  </a:lnTo>
                  <a:lnTo>
                    <a:pt x="9780" y="207819"/>
                  </a:lnTo>
                  <a:lnTo>
                    <a:pt x="39119" y="249382"/>
                  </a:lnTo>
                  <a:lnTo>
                    <a:pt x="68458" y="286056"/>
                  </a:lnTo>
                  <a:lnTo>
                    <a:pt x="97797" y="312950"/>
                  </a:lnTo>
                  <a:lnTo>
                    <a:pt x="132026" y="337399"/>
                  </a:lnTo>
                  <a:lnTo>
                    <a:pt x="168700" y="354514"/>
                  </a:lnTo>
                  <a:lnTo>
                    <a:pt x="202929" y="364293"/>
                  </a:lnTo>
                  <a:lnTo>
                    <a:pt x="246937" y="374073"/>
                  </a:lnTo>
                  <a:lnTo>
                    <a:pt x="325175" y="378963"/>
                  </a:lnTo>
                  <a:lnTo>
                    <a:pt x="440086" y="369183"/>
                  </a:lnTo>
                  <a:lnTo>
                    <a:pt x="699247" y="344734"/>
                  </a:lnTo>
                  <a:lnTo>
                    <a:pt x="965744" y="320285"/>
                  </a:lnTo>
                  <a:lnTo>
                    <a:pt x="1295808" y="295836"/>
                  </a:lnTo>
                  <a:lnTo>
                    <a:pt x="1579419" y="271386"/>
                  </a:lnTo>
                  <a:lnTo>
                    <a:pt x="1882589" y="251827"/>
                  </a:lnTo>
                  <a:lnTo>
                    <a:pt x="2007280" y="242047"/>
                  </a:lnTo>
                  <a:lnTo>
                    <a:pt x="2026839" y="234713"/>
                  </a:lnTo>
                  <a:lnTo>
                    <a:pt x="2056178" y="212708"/>
                  </a:lnTo>
                  <a:lnTo>
                    <a:pt x="2083072" y="188259"/>
                  </a:lnTo>
                  <a:lnTo>
                    <a:pt x="2097742" y="173590"/>
                  </a:lnTo>
                  <a:lnTo>
                    <a:pt x="2105076" y="156475"/>
                  </a:lnTo>
                  <a:lnTo>
                    <a:pt x="2105076" y="149140"/>
                  </a:lnTo>
                  <a:lnTo>
                    <a:pt x="2095297" y="122246"/>
                  </a:lnTo>
                  <a:lnTo>
                    <a:pt x="2075737" y="95352"/>
                  </a:lnTo>
                  <a:lnTo>
                    <a:pt x="2039064" y="68458"/>
                  </a:lnTo>
                  <a:lnTo>
                    <a:pt x="1997500" y="51344"/>
                  </a:lnTo>
                  <a:lnTo>
                    <a:pt x="1953491" y="44009"/>
                  </a:lnTo>
                  <a:lnTo>
                    <a:pt x="1821466" y="0"/>
                  </a:lnTo>
                  <a:lnTo>
                    <a:pt x="1811686" y="0"/>
                  </a:lnTo>
                  <a:lnTo>
                    <a:pt x="1767677" y="7335"/>
                  </a:lnTo>
                  <a:lnTo>
                    <a:pt x="1623427" y="24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8DC66AE0-598F-4F9B-A7D9-8AFE5AB92FF8}"/>
                </a:ext>
              </a:extLst>
            </p:cNvPr>
            <p:cNvSpPr/>
            <p:nvPr/>
          </p:nvSpPr>
          <p:spPr>
            <a:xfrm>
              <a:off x="3724275" y="3487738"/>
              <a:ext cx="330200" cy="1954212"/>
            </a:xfrm>
            <a:custGeom>
              <a:avLst/>
              <a:gdLst>
                <a:gd name="connsiteX0" fmla="*/ 330347 w 330347"/>
                <a:gd name="connsiteY0" fmla="*/ 420202 h 1953011"/>
                <a:gd name="connsiteX1" fmla="*/ 330347 w 330347"/>
                <a:gd name="connsiteY1" fmla="*/ 679193 h 1953011"/>
                <a:gd name="connsiteX2" fmla="*/ 330347 w 330347"/>
                <a:gd name="connsiteY2" fmla="*/ 1028040 h 1953011"/>
                <a:gd name="connsiteX3" fmla="*/ 330347 w 330347"/>
                <a:gd name="connsiteY3" fmla="*/ 1226248 h 1953011"/>
                <a:gd name="connsiteX4" fmla="*/ 330347 w 330347"/>
                <a:gd name="connsiteY4" fmla="*/ 1527524 h 1953011"/>
                <a:gd name="connsiteX5" fmla="*/ 330347 w 330347"/>
                <a:gd name="connsiteY5" fmla="*/ 1731018 h 1953011"/>
                <a:gd name="connsiteX6" fmla="*/ 314491 w 330347"/>
                <a:gd name="connsiteY6" fmla="*/ 1857871 h 1953011"/>
                <a:gd name="connsiteX7" fmla="*/ 303919 w 330347"/>
                <a:gd name="connsiteY7" fmla="*/ 1884299 h 1953011"/>
                <a:gd name="connsiteX8" fmla="*/ 288063 w 330347"/>
                <a:gd name="connsiteY8" fmla="*/ 1902798 h 1953011"/>
                <a:gd name="connsiteX9" fmla="*/ 258992 w 330347"/>
                <a:gd name="connsiteY9" fmla="*/ 1923940 h 1953011"/>
                <a:gd name="connsiteX10" fmla="*/ 237850 w 330347"/>
                <a:gd name="connsiteY10" fmla="*/ 1937154 h 1953011"/>
                <a:gd name="connsiteX11" fmla="*/ 216708 w 330347"/>
                <a:gd name="connsiteY11" fmla="*/ 1947725 h 1953011"/>
                <a:gd name="connsiteX12" fmla="*/ 192923 w 330347"/>
                <a:gd name="connsiteY12" fmla="*/ 1953011 h 1953011"/>
                <a:gd name="connsiteX13" fmla="*/ 174423 w 330347"/>
                <a:gd name="connsiteY13" fmla="*/ 1953011 h 1953011"/>
                <a:gd name="connsiteX14" fmla="*/ 158567 w 330347"/>
                <a:gd name="connsiteY14" fmla="*/ 1953011 h 1953011"/>
                <a:gd name="connsiteX15" fmla="*/ 145353 w 330347"/>
                <a:gd name="connsiteY15" fmla="*/ 1950368 h 1953011"/>
                <a:gd name="connsiteX16" fmla="*/ 126854 w 330347"/>
                <a:gd name="connsiteY16" fmla="*/ 1945083 h 1953011"/>
                <a:gd name="connsiteX17" fmla="*/ 118925 w 330347"/>
                <a:gd name="connsiteY17" fmla="*/ 1939797 h 1953011"/>
                <a:gd name="connsiteX18" fmla="*/ 105711 w 330347"/>
                <a:gd name="connsiteY18" fmla="*/ 1921298 h 1953011"/>
                <a:gd name="connsiteX19" fmla="*/ 92497 w 330347"/>
                <a:gd name="connsiteY19" fmla="*/ 1894870 h 1953011"/>
                <a:gd name="connsiteX20" fmla="*/ 84569 w 330347"/>
                <a:gd name="connsiteY20" fmla="*/ 1873728 h 1953011"/>
                <a:gd name="connsiteX21" fmla="*/ 76641 w 330347"/>
                <a:gd name="connsiteY21" fmla="*/ 1839372 h 1953011"/>
                <a:gd name="connsiteX22" fmla="*/ 66070 w 330347"/>
                <a:gd name="connsiteY22" fmla="*/ 1752160 h 1953011"/>
                <a:gd name="connsiteX23" fmla="*/ 60784 w 330347"/>
                <a:gd name="connsiteY23" fmla="*/ 1667591 h 1953011"/>
                <a:gd name="connsiteX24" fmla="*/ 60784 w 330347"/>
                <a:gd name="connsiteY24" fmla="*/ 1622664 h 1953011"/>
                <a:gd name="connsiteX25" fmla="*/ 63427 w 330347"/>
                <a:gd name="connsiteY25" fmla="*/ 1601522 h 1953011"/>
                <a:gd name="connsiteX26" fmla="*/ 81926 w 330347"/>
                <a:gd name="connsiteY26" fmla="*/ 1532810 h 1953011"/>
                <a:gd name="connsiteX27" fmla="*/ 95140 w 330347"/>
                <a:gd name="connsiteY27" fmla="*/ 1482597 h 1953011"/>
                <a:gd name="connsiteX28" fmla="*/ 113640 w 330347"/>
                <a:gd name="connsiteY28" fmla="*/ 1384814 h 1953011"/>
                <a:gd name="connsiteX29" fmla="*/ 126854 w 330347"/>
                <a:gd name="connsiteY29" fmla="*/ 1292317 h 1953011"/>
                <a:gd name="connsiteX30" fmla="*/ 129496 w 330347"/>
                <a:gd name="connsiteY30" fmla="*/ 1255318 h 1953011"/>
                <a:gd name="connsiteX31" fmla="*/ 129496 w 330347"/>
                <a:gd name="connsiteY31" fmla="*/ 964613 h 1953011"/>
                <a:gd name="connsiteX32" fmla="*/ 129496 w 330347"/>
                <a:gd name="connsiteY32" fmla="*/ 692407 h 1953011"/>
                <a:gd name="connsiteX33" fmla="*/ 129496 w 330347"/>
                <a:gd name="connsiteY33" fmla="*/ 528555 h 1953011"/>
                <a:gd name="connsiteX34" fmla="*/ 126854 w 330347"/>
                <a:gd name="connsiteY34" fmla="*/ 433415 h 1953011"/>
                <a:gd name="connsiteX35" fmla="*/ 124211 w 330347"/>
                <a:gd name="connsiteY35" fmla="*/ 396417 h 1953011"/>
                <a:gd name="connsiteX36" fmla="*/ 121568 w 330347"/>
                <a:gd name="connsiteY36" fmla="*/ 372632 h 1953011"/>
                <a:gd name="connsiteX37" fmla="*/ 116282 w 330347"/>
                <a:gd name="connsiteY37" fmla="*/ 340918 h 1953011"/>
                <a:gd name="connsiteX38" fmla="*/ 105711 w 330347"/>
                <a:gd name="connsiteY38" fmla="*/ 295991 h 1953011"/>
                <a:gd name="connsiteX39" fmla="*/ 89855 w 330347"/>
                <a:gd name="connsiteY39" fmla="*/ 245778 h 1953011"/>
                <a:gd name="connsiteX40" fmla="*/ 66070 w 330347"/>
                <a:gd name="connsiteY40" fmla="*/ 177066 h 1953011"/>
                <a:gd name="connsiteX41" fmla="*/ 26428 w 330347"/>
                <a:gd name="connsiteY41" fmla="*/ 89855 h 1953011"/>
                <a:gd name="connsiteX42" fmla="*/ 10571 w 330347"/>
                <a:gd name="connsiteY42" fmla="*/ 58141 h 1953011"/>
                <a:gd name="connsiteX43" fmla="*/ 0 w 330347"/>
                <a:gd name="connsiteY43" fmla="*/ 31714 h 1953011"/>
                <a:gd name="connsiteX44" fmla="*/ 2643 w 330347"/>
                <a:gd name="connsiteY44" fmla="*/ 15857 h 1953011"/>
                <a:gd name="connsiteX45" fmla="*/ 10571 w 330347"/>
                <a:gd name="connsiteY45" fmla="*/ 5286 h 1953011"/>
                <a:gd name="connsiteX46" fmla="*/ 29071 w 330347"/>
                <a:gd name="connsiteY46" fmla="*/ 0 h 1953011"/>
                <a:gd name="connsiteX47" fmla="*/ 60784 w 330347"/>
                <a:gd name="connsiteY47" fmla="*/ 5286 h 1953011"/>
                <a:gd name="connsiteX48" fmla="*/ 105711 w 330347"/>
                <a:gd name="connsiteY48" fmla="*/ 21143 h 1953011"/>
                <a:gd name="connsiteX49" fmla="*/ 155924 w 330347"/>
                <a:gd name="connsiteY49" fmla="*/ 42285 h 1953011"/>
                <a:gd name="connsiteX50" fmla="*/ 195566 w 330347"/>
                <a:gd name="connsiteY50" fmla="*/ 63427 h 1953011"/>
                <a:gd name="connsiteX51" fmla="*/ 232565 w 330347"/>
                <a:gd name="connsiteY51" fmla="*/ 89855 h 1953011"/>
                <a:gd name="connsiteX52" fmla="*/ 266921 w 330347"/>
                <a:gd name="connsiteY52" fmla="*/ 118925 h 1953011"/>
                <a:gd name="connsiteX53" fmla="*/ 290706 w 330347"/>
                <a:gd name="connsiteY53" fmla="*/ 142710 h 1953011"/>
                <a:gd name="connsiteX54" fmla="*/ 306562 w 330347"/>
                <a:gd name="connsiteY54" fmla="*/ 155924 h 1953011"/>
                <a:gd name="connsiteX55" fmla="*/ 330347 w 330347"/>
                <a:gd name="connsiteY55" fmla="*/ 340918 h 1953011"/>
                <a:gd name="connsiteX56" fmla="*/ 330347 w 330347"/>
                <a:gd name="connsiteY56" fmla="*/ 420202 h 195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30347" h="1953011">
                  <a:moveTo>
                    <a:pt x="330347" y="420202"/>
                  </a:moveTo>
                  <a:lnTo>
                    <a:pt x="330347" y="679193"/>
                  </a:lnTo>
                  <a:lnTo>
                    <a:pt x="330347" y="1028040"/>
                  </a:lnTo>
                  <a:lnTo>
                    <a:pt x="330347" y="1226248"/>
                  </a:lnTo>
                  <a:lnTo>
                    <a:pt x="330347" y="1527524"/>
                  </a:lnTo>
                  <a:lnTo>
                    <a:pt x="330347" y="1731018"/>
                  </a:lnTo>
                  <a:lnTo>
                    <a:pt x="314491" y="1857871"/>
                  </a:lnTo>
                  <a:lnTo>
                    <a:pt x="303919" y="1884299"/>
                  </a:lnTo>
                  <a:lnTo>
                    <a:pt x="288063" y="1902798"/>
                  </a:lnTo>
                  <a:lnTo>
                    <a:pt x="258992" y="1923940"/>
                  </a:lnTo>
                  <a:lnTo>
                    <a:pt x="237850" y="1937154"/>
                  </a:lnTo>
                  <a:lnTo>
                    <a:pt x="216708" y="1947725"/>
                  </a:lnTo>
                  <a:lnTo>
                    <a:pt x="192923" y="1953011"/>
                  </a:lnTo>
                  <a:lnTo>
                    <a:pt x="174423" y="1953011"/>
                  </a:lnTo>
                  <a:lnTo>
                    <a:pt x="158567" y="1953011"/>
                  </a:lnTo>
                  <a:lnTo>
                    <a:pt x="145353" y="1950368"/>
                  </a:lnTo>
                  <a:lnTo>
                    <a:pt x="126854" y="1945083"/>
                  </a:lnTo>
                  <a:lnTo>
                    <a:pt x="118925" y="1939797"/>
                  </a:lnTo>
                  <a:lnTo>
                    <a:pt x="105711" y="1921298"/>
                  </a:lnTo>
                  <a:lnTo>
                    <a:pt x="92497" y="1894870"/>
                  </a:lnTo>
                  <a:lnTo>
                    <a:pt x="84569" y="1873728"/>
                  </a:lnTo>
                  <a:lnTo>
                    <a:pt x="76641" y="1839372"/>
                  </a:lnTo>
                  <a:lnTo>
                    <a:pt x="66070" y="1752160"/>
                  </a:lnTo>
                  <a:lnTo>
                    <a:pt x="60784" y="1667591"/>
                  </a:lnTo>
                  <a:lnTo>
                    <a:pt x="60784" y="1622664"/>
                  </a:lnTo>
                  <a:lnTo>
                    <a:pt x="63427" y="1601522"/>
                  </a:lnTo>
                  <a:lnTo>
                    <a:pt x="81926" y="1532810"/>
                  </a:lnTo>
                  <a:lnTo>
                    <a:pt x="95140" y="1482597"/>
                  </a:lnTo>
                  <a:lnTo>
                    <a:pt x="113640" y="1384814"/>
                  </a:lnTo>
                  <a:lnTo>
                    <a:pt x="126854" y="1292317"/>
                  </a:lnTo>
                  <a:lnTo>
                    <a:pt x="129496" y="1255318"/>
                  </a:lnTo>
                  <a:lnTo>
                    <a:pt x="129496" y="964613"/>
                  </a:lnTo>
                  <a:lnTo>
                    <a:pt x="129496" y="692407"/>
                  </a:lnTo>
                  <a:lnTo>
                    <a:pt x="129496" y="528555"/>
                  </a:lnTo>
                  <a:cubicBezTo>
                    <a:pt x="128615" y="496842"/>
                    <a:pt x="127735" y="465128"/>
                    <a:pt x="126854" y="433415"/>
                  </a:cubicBezTo>
                  <a:lnTo>
                    <a:pt x="124211" y="396417"/>
                  </a:lnTo>
                  <a:lnTo>
                    <a:pt x="121568" y="372632"/>
                  </a:lnTo>
                  <a:lnTo>
                    <a:pt x="116282" y="340918"/>
                  </a:lnTo>
                  <a:lnTo>
                    <a:pt x="105711" y="295991"/>
                  </a:lnTo>
                  <a:lnTo>
                    <a:pt x="89855" y="245778"/>
                  </a:lnTo>
                  <a:lnTo>
                    <a:pt x="66070" y="177066"/>
                  </a:lnTo>
                  <a:lnTo>
                    <a:pt x="26428" y="89855"/>
                  </a:lnTo>
                  <a:lnTo>
                    <a:pt x="10571" y="58141"/>
                  </a:lnTo>
                  <a:lnTo>
                    <a:pt x="0" y="31714"/>
                  </a:lnTo>
                  <a:lnTo>
                    <a:pt x="2643" y="15857"/>
                  </a:lnTo>
                  <a:lnTo>
                    <a:pt x="10571" y="5286"/>
                  </a:lnTo>
                  <a:lnTo>
                    <a:pt x="29071" y="0"/>
                  </a:lnTo>
                  <a:lnTo>
                    <a:pt x="60784" y="5286"/>
                  </a:lnTo>
                  <a:lnTo>
                    <a:pt x="105711" y="21143"/>
                  </a:lnTo>
                  <a:lnTo>
                    <a:pt x="155924" y="42285"/>
                  </a:lnTo>
                  <a:lnTo>
                    <a:pt x="195566" y="63427"/>
                  </a:lnTo>
                  <a:lnTo>
                    <a:pt x="232565" y="89855"/>
                  </a:lnTo>
                  <a:lnTo>
                    <a:pt x="266921" y="118925"/>
                  </a:lnTo>
                  <a:lnTo>
                    <a:pt x="290706" y="142710"/>
                  </a:lnTo>
                  <a:lnTo>
                    <a:pt x="306562" y="155924"/>
                  </a:lnTo>
                  <a:lnTo>
                    <a:pt x="330347" y="340918"/>
                  </a:lnTo>
                  <a:lnTo>
                    <a:pt x="330347" y="420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D643F24D-E2C5-4CCD-AF53-56AB09D09017}"/>
                </a:ext>
              </a:extLst>
            </p:cNvPr>
            <p:cNvSpPr/>
            <p:nvPr/>
          </p:nvSpPr>
          <p:spPr>
            <a:xfrm>
              <a:off x="3959225" y="3454400"/>
              <a:ext cx="2147888" cy="1949450"/>
            </a:xfrm>
            <a:custGeom>
              <a:avLst/>
              <a:gdLst>
                <a:gd name="connsiteX0" fmla="*/ 1135916 w 2148196"/>
                <a:gd name="connsiteY0" fmla="*/ 247274 h 1949861"/>
                <a:gd name="connsiteX1" fmla="*/ 1336827 w 2148196"/>
                <a:gd name="connsiteY1" fmla="*/ 234395 h 1949861"/>
                <a:gd name="connsiteX2" fmla="*/ 1475919 w 2148196"/>
                <a:gd name="connsiteY2" fmla="*/ 226668 h 1949861"/>
                <a:gd name="connsiteX3" fmla="*/ 1625313 w 2148196"/>
                <a:gd name="connsiteY3" fmla="*/ 221516 h 1949861"/>
                <a:gd name="connsiteX4" fmla="*/ 1710314 w 2148196"/>
                <a:gd name="connsiteY4" fmla="*/ 221516 h 1949861"/>
                <a:gd name="connsiteX5" fmla="*/ 1743799 w 2148196"/>
                <a:gd name="connsiteY5" fmla="*/ 226668 h 1949861"/>
                <a:gd name="connsiteX6" fmla="*/ 1761829 w 2148196"/>
                <a:gd name="connsiteY6" fmla="*/ 234395 h 1949861"/>
                <a:gd name="connsiteX7" fmla="*/ 1779860 w 2148196"/>
                <a:gd name="connsiteY7" fmla="*/ 247274 h 1949861"/>
                <a:gd name="connsiteX8" fmla="*/ 1785011 w 2148196"/>
                <a:gd name="connsiteY8" fmla="*/ 255001 h 1949861"/>
                <a:gd name="connsiteX9" fmla="*/ 1787587 w 2148196"/>
                <a:gd name="connsiteY9" fmla="*/ 267880 h 1949861"/>
                <a:gd name="connsiteX10" fmla="*/ 1790163 w 2148196"/>
                <a:gd name="connsiteY10" fmla="*/ 301365 h 1949861"/>
                <a:gd name="connsiteX11" fmla="*/ 1792739 w 2148196"/>
                <a:gd name="connsiteY11" fmla="*/ 582125 h 1949861"/>
                <a:gd name="connsiteX12" fmla="*/ 1792739 w 2148196"/>
                <a:gd name="connsiteY12" fmla="*/ 826823 h 1949861"/>
                <a:gd name="connsiteX13" fmla="*/ 1790163 w 2148196"/>
                <a:gd name="connsiteY13" fmla="*/ 1097280 h 1949861"/>
                <a:gd name="connsiteX14" fmla="*/ 1790163 w 2148196"/>
                <a:gd name="connsiteY14" fmla="*/ 1473343 h 1949861"/>
                <a:gd name="connsiteX15" fmla="*/ 1790163 w 2148196"/>
                <a:gd name="connsiteY15" fmla="*/ 1653647 h 1949861"/>
                <a:gd name="connsiteX16" fmla="*/ 1795315 w 2148196"/>
                <a:gd name="connsiteY16" fmla="*/ 1826224 h 1949861"/>
                <a:gd name="connsiteX17" fmla="*/ 1808193 w 2148196"/>
                <a:gd name="connsiteY17" fmla="*/ 1862285 h 1949861"/>
                <a:gd name="connsiteX18" fmla="*/ 1826224 w 2148196"/>
                <a:gd name="connsiteY18" fmla="*/ 1895770 h 1949861"/>
                <a:gd name="connsiteX19" fmla="*/ 1849406 w 2148196"/>
                <a:gd name="connsiteY19" fmla="*/ 1924103 h 1949861"/>
                <a:gd name="connsiteX20" fmla="*/ 1875164 w 2148196"/>
                <a:gd name="connsiteY20" fmla="*/ 1942134 h 1949861"/>
                <a:gd name="connsiteX21" fmla="*/ 1898346 w 2148196"/>
                <a:gd name="connsiteY21" fmla="*/ 1949861 h 1949861"/>
                <a:gd name="connsiteX22" fmla="*/ 1924103 w 2148196"/>
                <a:gd name="connsiteY22" fmla="*/ 1949861 h 1949861"/>
                <a:gd name="connsiteX23" fmla="*/ 1944709 w 2148196"/>
                <a:gd name="connsiteY23" fmla="*/ 1944710 h 1949861"/>
                <a:gd name="connsiteX24" fmla="*/ 1965316 w 2148196"/>
                <a:gd name="connsiteY24" fmla="*/ 1934407 h 1949861"/>
                <a:gd name="connsiteX25" fmla="*/ 1985922 w 2148196"/>
                <a:gd name="connsiteY25" fmla="*/ 1916376 h 1949861"/>
                <a:gd name="connsiteX26" fmla="*/ 2009104 w 2148196"/>
                <a:gd name="connsiteY26" fmla="*/ 1885467 h 1949861"/>
                <a:gd name="connsiteX27" fmla="*/ 2021983 w 2148196"/>
                <a:gd name="connsiteY27" fmla="*/ 1862285 h 1949861"/>
                <a:gd name="connsiteX28" fmla="*/ 2029710 w 2148196"/>
                <a:gd name="connsiteY28" fmla="*/ 1836527 h 1949861"/>
                <a:gd name="connsiteX29" fmla="*/ 2034862 w 2148196"/>
                <a:gd name="connsiteY29" fmla="*/ 1805618 h 1949861"/>
                <a:gd name="connsiteX30" fmla="*/ 2034862 w 2148196"/>
                <a:gd name="connsiteY30" fmla="*/ 1764405 h 1949861"/>
                <a:gd name="connsiteX31" fmla="*/ 2037437 w 2148196"/>
                <a:gd name="connsiteY31" fmla="*/ 1591829 h 1949861"/>
                <a:gd name="connsiteX32" fmla="*/ 2037437 w 2148196"/>
                <a:gd name="connsiteY32" fmla="*/ 1341978 h 1949861"/>
                <a:gd name="connsiteX33" fmla="*/ 2037437 w 2148196"/>
                <a:gd name="connsiteY33" fmla="*/ 1089552 h 1949861"/>
                <a:gd name="connsiteX34" fmla="*/ 2034862 w 2148196"/>
                <a:gd name="connsiteY34" fmla="*/ 839702 h 1949861"/>
                <a:gd name="connsiteX35" fmla="*/ 2040013 w 2148196"/>
                <a:gd name="connsiteY35" fmla="*/ 741823 h 1949861"/>
                <a:gd name="connsiteX36" fmla="*/ 2052892 w 2148196"/>
                <a:gd name="connsiteY36" fmla="*/ 481670 h 1949861"/>
                <a:gd name="connsiteX37" fmla="*/ 2060619 w 2148196"/>
                <a:gd name="connsiteY37" fmla="*/ 293638 h 1949861"/>
                <a:gd name="connsiteX38" fmla="*/ 2063195 w 2148196"/>
                <a:gd name="connsiteY38" fmla="*/ 285911 h 1949861"/>
                <a:gd name="connsiteX39" fmla="*/ 2083801 w 2148196"/>
                <a:gd name="connsiteY39" fmla="*/ 270456 h 1949861"/>
                <a:gd name="connsiteX40" fmla="*/ 2114711 w 2148196"/>
                <a:gd name="connsiteY40" fmla="*/ 244698 h 1949861"/>
                <a:gd name="connsiteX41" fmla="*/ 2130165 w 2148196"/>
                <a:gd name="connsiteY41" fmla="*/ 229244 h 1949861"/>
                <a:gd name="connsiteX42" fmla="*/ 2145620 w 2148196"/>
                <a:gd name="connsiteY42" fmla="*/ 206062 h 1949861"/>
                <a:gd name="connsiteX43" fmla="*/ 2148196 w 2148196"/>
                <a:gd name="connsiteY43" fmla="*/ 185456 h 1949861"/>
                <a:gd name="connsiteX44" fmla="*/ 2148196 w 2148196"/>
                <a:gd name="connsiteY44" fmla="*/ 172577 h 1949861"/>
                <a:gd name="connsiteX45" fmla="*/ 2143044 w 2148196"/>
                <a:gd name="connsiteY45" fmla="*/ 162274 h 1949861"/>
                <a:gd name="connsiteX46" fmla="*/ 2122438 w 2148196"/>
                <a:gd name="connsiteY46" fmla="*/ 146819 h 1949861"/>
                <a:gd name="connsiteX47" fmla="*/ 2055468 w 2148196"/>
                <a:gd name="connsiteY47" fmla="*/ 108182 h 1949861"/>
                <a:gd name="connsiteX48" fmla="*/ 2001377 w 2148196"/>
                <a:gd name="connsiteY48" fmla="*/ 74697 h 1949861"/>
                <a:gd name="connsiteX49" fmla="*/ 1926679 w 2148196"/>
                <a:gd name="connsiteY49" fmla="*/ 25758 h 1949861"/>
                <a:gd name="connsiteX50" fmla="*/ 1888042 w 2148196"/>
                <a:gd name="connsiteY50" fmla="*/ 2576 h 1949861"/>
                <a:gd name="connsiteX51" fmla="*/ 1867436 w 2148196"/>
                <a:gd name="connsiteY51" fmla="*/ 0 h 1949861"/>
                <a:gd name="connsiteX52" fmla="*/ 1785011 w 2148196"/>
                <a:gd name="connsiteY52" fmla="*/ 12879 h 1949861"/>
                <a:gd name="connsiteX53" fmla="*/ 1578949 w 2148196"/>
                <a:gd name="connsiteY53" fmla="*/ 41212 h 1949861"/>
                <a:gd name="connsiteX54" fmla="*/ 1367736 w 2148196"/>
                <a:gd name="connsiteY54" fmla="*/ 66970 h 1949861"/>
                <a:gd name="connsiteX55" fmla="*/ 1115310 w 2148196"/>
                <a:gd name="connsiteY55" fmla="*/ 97879 h 1949861"/>
                <a:gd name="connsiteX56" fmla="*/ 906672 w 2148196"/>
                <a:gd name="connsiteY56" fmla="*/ 121061 h 1949861"/>
                <a:gd name="connsiteX57" fmla="*/ 703186 w 2148196"/>
                <a:gd name="connsiteY57" fmla="*/ 141667 h 1949861"/>
                <a:gd name="connsiteX58" fmla="*/ 499700 w 2148196"/>
                <a:gd name="connsiteY58" fmla="*/ 162274 h 1949861"/>
                <a:gd name="connsiteX59" fmla="*/ 244698 w 2148196"/>
                <a:gd name="connsiteY59" fmla="*/ 182880 h 1949861"/>
                <a:gd name="connsiteX60" fmla="*/ 128788 w 2148196"/>
                <a:gd name="connsiteY60" fmla="*/ 193183 h 1949861"/>
                <a:gd name="connsiteX61" fmla="*/ 77273 w 2148196"/>
                <a:gd name="connsiteY61" fmla="*/ 195759 h 1949861"/>
                <a:gd name="connsiteX62" fmla="*/ 69546 w 2148196"/>
                <a:gd name="connsiteY62" fmla="*/ 188031 h 1949861"/>
                <a:gd name="connsiteX63" fmla="*/ 36060 w 2148196"/>
                <a:gd name="connsiteY63" fmla="*/ 162274 h 1949861"/>
                <a:gd name="connsiteX64" fmla="*/ 0 w 2148196"/>
                <a:gd name="connsiteY64" fmla="*/ 133940 h 1949861"/>
                <a:gd name="connsiteX65" fmla="*/ 25757 w 2148196"/>
                <a:gd name="connsiteY65" fmla="*/ 414700 h 1949861"/>
                <a:gd name="connsiteX66" fmla="*/ 154546 w 2148196"/>
                <a:gd name="connsiteY66" fmla="*/ 386366 h 1949861"/>
                <a:gd name="connsiteX67" fmla="*/ 288486 w 2148196"/>
                <a:gd name="connsiteY67" fmla="*/ 358032 h 1949861"/>
                <a:gd name="connsiteX68" fmla="*/ 399245 w 2148196"/>
                <a:gd name="connsiteY68" fmla="*/ 337426 h 1949861"/>
                <a:gd name="connsiteX69" fmla="*/ 515155 w 2148196"/>
                <a:gd name="connsiteY69" fmla="*/ 316820 h 1949861"/>
                <a:gd name="connsiteX70" fmla="*/ 631064 w 2148196"/>
                <a:gd name="connsiteY70" fmla="*/ 298790 h 1949861"/>
                <a:gd name="connsiteX71" fmla="*/ 801066 w 2148196"/>
                <a:gd name="connsiteY71" fmla="*/ 278183 h 1949861"/>
                <a:gd name="connsiteX72" fmla="*/ 991673 w 2148196"/>
                <a:gd name="connsiteY72" fmla="*/ 257577 h 1949861"/>
                <a:gd name="connsiteX73" fmla="*/ 1135916 w 2148196"/>
                <a:gd name="connsiteY73" fmla="*/ 247274 h 1949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48196" h="1949861">
                  <a:moveTo>
                    <a:pt x="1135916" y="247274"/>
                  </a:moveTo>
                  <a:lnTo>
                    <a:pt x="1336827" y="234395"/>
                  </a:lnTo>
                  <a:lnTo>
                    <a:pt x="1475919" y="226668"/>
                  </a:lnTo>
                  <a:lnTo>
                    <a:pt x="1625313" y="221516"/>
                  </a:lnTo>
                  <a:lnTo>
                    <a:pt x="1710314" y="221516"/>
                  </a:lnTo>
                  <a:lnTo>
                    <a:pt x="1743799" y="226668"/>
                  </a:lnTo>
                  <a:lnTo>
                    <a:pt x="1761829" y="234395"/>
                  </a:lnTo>
                  <a:lnTo>
                    <a:pt x="1779860" y="247274"/>
                  </a:lnTo>
                  <a:lnTo>
                    <a:pt x="1785011" y="255001"/>
                  </a:lnTo>
                  <a:lnTo>
                    <a:pt x="1787587" y="267880"/>
                  </a:lnTo>
                  <a:lnTo>
                    <a:pt x="1790163" y="301365"/>
                  </a:lnTo>
                  <a:cubicBezTo>
                    <a:pt x="1791022" y="394952"/>
                    <a:pt x="1791880" y="488538"/>
                    <a:pt x="1792739" y="582125"/>
                  </a:cubicBezTo>
                  <a:lnTo>
                    <a:pt x="1792739" y="826823"/>
                  </a:lnTo>
                  <a:cubicBezTo>
                    <a:pt x="1791880" y="916975"/>
                    <a:pt x="1791022" y="1007128"/>
                    <a:pt x="1790163" y="1097280"/>
                  </a:cubicBezTo>
                  <a:lnTo>
                    <a:pt x="1790163" y="1473343"/>
                  </a:lnTo>
                  <a:lnTo>
                    <a:pt x="1790163" y="1653647"/>
                  </a:lnTo>
                  <a:lnTo>
                    <a:pt x="1795315" y="1826224"/>
                  </a:lnTo>
                  <a:lnTo>
                    <a:pt x="1808193" y="1862285"/>
                  </a:lnTo>
                  <a:lnTo>
                    <a:pt x="1826224" y="1895770"/>
                  </a:lnTo>
                  <a:lnTo>
                    <a:pt x="1849406" y="1924103"/>
                  </a:lnTo>
                  <a:lnTo>
                    <a:pt x="1875164" y="1942134"/>
                  </a:lnTo>
                  <a:lnTo>
                    <a:pt x="1898346" y="1949861"/>
                  </a:lnTo>
                  <a:lnTo>
                    <a:pt x="1924103" y="1949861"/>
                  </a:lnTo>
                  <a:lnTo>
                    <a:pt x="1944709" y="1944710"/>
                  </a:lnTo>
                  <a:lnTo>
                    <a:pt x="1965316" y="1934407"/>
                  </a:lnTo>
                  <a:lnTo>
                    <a:pt x="1985922" y="1916376"/>
                  </a:lnTo>
                  <a:lnTo>
                    <a:pt x="2009104" y="1885467"/>
                  </a:lnTo>
                  <a:lnTo>
                    <a:pt x="2021983" y="1862285"/>
                  </a:lnTo>
                  <a:lnTo>
                    <a:pt x="2029710" y="1836527"/>
                  </a:lnTo>
                  <a:lnTo>
                    <a:pt x="2034862" y="1805618"/>
                  </a:lnTo>
                  <a:lnTo>
                    <a:pt x="2034862" y="1764405"/>
                  </a:lnTo>
                  <a:cubicBezTo>
                    <a:pt x="2035720" y="1706880"/>
                    <a:pt x="2036579" y="1649354"/>
                    <a:pt x="2037437" y="1591829"/>
                  </a:cubicBezTo>
                  <a:lnTo>
                    <a:pt x="2037437" y="1341978"/>
                  </a:lnTo>
                  <a:lnTo>
                    <a:pt x="2037437" y="1089552"/>
                  </a:lnTo>
                  <a:cubicBezTo>
                    <a:pt x="2036579" y="1006269"/>
                    <a:pt x="2035720" y="922985"/>
                    <a:pt x="2034862" y="839702"/>
                  </a:cubicBezTo>
                  <a:lnTo>
                    <a:pt x="2040013" y="741823"/>
                  </a:lnTo>
                  <a:lnTo>
                    <a:pt x="2052892" y="481670"/>
                  </a:lnTo>
                  <a:lnTo>
                    <a:pt x="2060619" y="293638"/>
                  </a:lnTo>
                  <a:lnTo>
                    <a:pt x="2063195" y="285911"/>
                  </a:lnTo>
                  <a:lnTo>
                    <a:pt x="2083801" y="270456"/>
                  </a:lnTo>
                  <a:lnTo>
                    <a:pt x="2114711" y="244698"/>
                  </a:lnTo>
                  <a:lnTo>
                    <a:pt x="2130165" y="229244"/>
                  </a:lnTo>
                  <a:lnTo>
                    <a:pt x="2145620" y="206062"/>
                  </a:lnTo>
                  <a:lnTo>
                    <a:pt x="2148196" y="185456"/>
                  </a:lnTo>
                  <a:lnTo>
                    <a:pt x="2148196" y="172577"/>
                  </a:lnTo>
                  <a:lnTo>
                    <a:pt x="2143044" y="162274"/>
                  </a:lnTo>
                  <a:lnTo>
                    <a:pt x="2122438" y="146819"/>
                  </a:lnTo>
                  <a:lnTo>
                    <a:pt x="2055468" y="108182"/>
                  </a:lnTo>
                  <a:lnTo>
                    <a:pt x="2001377" y="74697"/>
                  </a:lnTo>
                  <a:lnTo>
                    <a:pt x="1926679" y="25758"/>
                  </a:lnTo>
                  <a:lnTo>
                    <a:pt x="1888042" y="2576"/>
                  </a:lnTo>
                  <a:lnTo>
                    <a:pt x="1867436" y="0"/>
                  </a:lnTo>
                  <a:lnTo>
                    <a:pt x="1785011" y="12879"/>
                  </a:lnTo>
                  <a:lnTo>
                    <a:pt x="1578949" y="41212"/>
                  </a:lnTo>
                  <a:lnTo>
                    <a:pt x="1367736" y="66970"/>
                  </a:lnTo>
                  <a:lnTo>
                    <a:pt x="1115310" y="97879"/>
                  </a:lnTo>
                  <a:lnTo>
                    <a:pt x="906672" y="121061"/>
                  </a:lnTo>
                  <a:lnTo>
                    <a:pt x="703186" y="141667"/>
                  </a:lnTo>
                  <a:lnTo>
                    <a:pt x="499700" y="162274"/>
                  </a:lnTo>
                  <a:lnTo>
                    <a:pt x="244698" y="182880"/>
                  </a:lnTo>
                  <a:lnTo>
                    <a:pt x="128788" y="193183"/>
                  </a:lnTo>
                  <a:lnTo>
                    <a:pt x="77273" y="195759"/>
                  </a:lnTo>
                  <a:lnTo>
                    <a:pt x="69546" y="188031"/>
                  </a:lnTo>
                  <a:lnTo>
                    <a:pt x="36060" y="162274"/>
                  </a:lnTo>
                  <a:lnTo>
                    <a:pt x="0" y="133940"/>
                  </a:lnTo>
                  <a:lnTo>
                    <a:pt x="25757" y="414700"/>
                  </a:lnTo>
                  <a:lnTo>
                    <a:pt x="154546" y="386366"/>
                  </a:lnTo>
                  <a:lnTo>
                    <a:pt x="288486" y="358032"/>
                  </a:lnTo>
                  <a:lnTo>
                    <a:pt x="399245" y="337426"/>
                  </a:lnTo>
                  <a:lnTo>
                    <a:pt x="515155" y="316820"/>
                  </a:lnTo>
                  <a:lnTo>
                    <a:pt x="631064" y="298790"/>
                  </a:lnTo>
                  <a:lnTo>
                    <a:pt x="801066" y="278183"/>
                  </a:lnTo>
                  <a:lnTo>
                    <a:pt x="991673" y="257577"/>
                  </a:lnTo>
                  <a:lnTo>
                    <a:pt x="1135916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9CC4E870-5B61-46B3-9FB2-DC00E6E9E41F}"/>
                </a:ext>
              </a:extLst>
            </p:cNvPr>
            <p:cNvSpPr/>
            <p:nvPr/>
          </p:nvSpPr>
          <p:spPr>
            <a:xfrm>
              <a:off x="4002088" y="4010025"/>
              <a:ext cx="1828800" cy="319088"/>
            </a:xfrm>
            <a:custGeom>
              <a:avLst/>
              <a:gdLst>
                <a:gd name="connsiteX0" fmla="*/ 1238250 w 1828800"/>
                <a:gd name="connsiteY0" fmla="*/ 19050 h 319088"/>
                <a:gd name="connsiteX1" fmla="*/ 1007269 w 1828800"/>
                <a:gd name="connsiteY1" fmla="*/ 45244 h 319088"/>
                <a:gd name="connsiteX2" fmla="*/ 790575 w 1828800"/>
                <a:gd name="connsiteY2" fmla="*/ 69056 h 319088"/>
                <a:gd name="connsiteX3" fmla="*/ 588169 w 1828800"/>
                <a:gd name="connsiteY3" fmla="*/ 90488 h 319088"/>
                <a:gd name="connsiteX4" fmla="*/ 357188 w 1828800"/>
                <a:gd name="connsiteY4" fmla="*/ 116681 h 319088"/>
                <a:gd name="connsiteX5" fmla="*/ 216694 w 1828800"/>
                <a:gd name="connsiteY5" fmla="*/ 133350 h 319088"/>
                <a:gd name="connsiteX6" fmla="*/ 154782 w 1828800"/>
                <a:gd name="connsiteY6" fmla="*/ 133350 h 319088"/>
                <a:gd name="connsiteX7" fmla="*/ 2382 w 1828800"/>
                <a:gd name="connsiteY7" fmla="*/ 133350 h 319088"/>
                <a:gd name="connsiteX8" fmla="*/ 0 w 1828800"/>
                <a:gd name="connsiteY8" fmla="*/ 319088 h 319088"/>
                <a:gd name="connsiteX9" fmla="*/ 150019 w 1828800"/>
                <a:gd name="connsiteY9" fmla="*/ 297656 h 319088"/>
                <a:gd name="connsiteX10" fmla="*/ 252413 w 1828800"/>
                <a:gd name="connsiteY10" fmla="*/ 285750 h 319088"/>
                <a:gd name="connsiteX11" fmla="*/ 411957 w 1828800"/>
                <a:gd name="connsiteY11" fmla="*/ 266700 h 319088"/>
                <a:gd name="connsiteX12" fmla="*/ 640557 w 1828800"/>
                <a:gd name="connsiteY12" fmla="*/ 240506 h 319088"/>
                <a:gd name="connsiteX13" fmla="*/ 866775 w 1828800"/>
                <a:gd name="connsiteY13" fmla="*/ 216694 h 319088"/>
                <a:gd name="connsiteX14" fmla="*/ 1104900 w 1828800"/>
                <a:gd name="connsiteY14" fmla="*/ 195263 h 319088"/>
                <a:gd name="connsiteX15" fmla="*/ 1240632 w 1828800"/>
                <a:gd name="connsiteY15" fmla="*/ 188119 h 319088"/>
                <a:gd name="connsiteX16" fmla="*/ 1388269 w 1828800"/>
                <a:gd name="connsiteY16" fmla="*/ 180975 h 319088"/>
                <a:gd name="connsiteX17" fmla="*/ 1485900 w 1828800"/>
                <a:gd name="connsiteY17" fmla="*/ 176213 h 319088"/>
                <a:gd name="connsiteX18" fmla="*/ 1616869 w 1828800"/>
                <a:gd name="connsiteY18" fmla="*/ 176213 h 319088"/>
                <a:gd name="connsiteX19" fmla="*/ 1828800 w 1828800"/>
                <a:gd name="connsiteY19" fmla="*/ 178594 h 319088"/>
                <a:gd name="connsiteX20" fmla="*/ 1812132 w 1828800"/>
                <a:gd name="connsiteY20" fmla="*/ 2381 h 319088"/>
                <a:gd name="connsiteX21" fmla="*/ 1674019 w 1828800"/>
                <a:gd name="connsiteY21" fmla="*/ 2381 h 319088"/>
                <a:gd name="connsiteX22" fmla="*/ 1493044 w 1828800"/>
                <a:gd name="connsiteY22" fmla="*/ 0 h 319088"/>
                <a:gd name="connsiteX23" fmla="*/ 1421607 w 1828800"/>
                <a:gd name="connsiteY23" fmla="*/ 0 h 319088"/>
                <a:gd name="connsiteX24" fmla="*/ 1385888 w 1828800"/>
                <a:gd name="connsiteY24" fmla="*/ 2381 h 319088"/>
                <a:gd name="connsiteX25" fmla="*/ 1238250 w 1828800"/>
                <a:gd name="connsiteY25" fmla="*/ 19050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28800" h="319088">
                  <a:moveTo>
                    <a:pt x="1238250" y="19050"/>
                  </a:moveTo>
                  <a:lnTo>
                    <a:pt x="1007269" y="45244"/>
                  </a:lnTo>
                  <a:lnTo>
                    <a:pt x="790575" y="69056"/>
                  </a:lnTo>
                  <a:lnTo>
                    <a:pt x="588169" y="90488"/>
                  </a:lnTo>
                  <a:lnTo>
                    <a:pt x="357188" y="116681"/>
                  </a:lnTo>
                  <a:lnTo>
                    <a:pt x="216694" y="133350"/>
                  </a:lnTo>
                  <a:lnTo>
                    <a:pt x="154782" y="133350"/>
                  </a:lnTo>
                  <a:lnTo>
                    <a:pt x="2382" y="133350"/>
                  </a:lnTo>
                  <a:lnTo>
                    <a:pt x="0" y="319088"/>
                  </a:lnTo>
                  <a:lnTo>
                    <a:pt x="150019" y="297656"/>
                  </a:lnTo>
                  <a:lnTo>
                    <a:pt x="252413" y="285750"/>
                  </a:lnTo>
                  <a:lnTo>
                    <a:pt x="411957" y="266700"/>
                  </a:lnTo>
                  <a:lnTo>
                    <a:pt x="640557" y="240506"/>
                  </a:lnTo>
                  <a:lnTo>
                    <a:pt x="866775" y="216694"/>
                  </a:lnTo>
                  <a:lnTo>
                    <a:pt x="1104900" y="195263"/>
                  </a:lnTo>
                  <a:lnTo>
                    <a:pt x="1240632" y="188119"/>
                  </a:lnTo>
                  <a:lnTo>
                    <a:pt x="1388269" y="180975"/>
                  </a:lnTo>
                  <a:lnTo>
                    <a:pt x="1485900" y="176213"/>
                  </a:lnTo>
                  <a:lnTo>
                    <a:pt x="1616869" y="176213"/>
                  </a:lnTo>
                  <a:lnTo>
                    <a:pt x="1828800" y="178594"/>
                  </a:lnTo>
                  <a:lnTo>
                    <a:pt x="1812132" y="2381"/>
                  </a:lnTo>
                  <a:lnTo>
                    <a:pt x="1674019" y="2381"/>
                  </a:lnTo>
                  <a:lnTo>
                    <a:pt x="1493044" y="0"/>
                  </a:lnTo>
                  <a:lnTo>
                    <a:pt x="1421607" y="0"/>
                  </a:lnTo>
                  <a:lnTo>
                    <a:pt x="1385888" y="2381"/>
                  </a:lnTo>
                  <a:lnTo>
                    <a:pt x="1238250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DC7314F1-DB71-4E2C-9DC4-AF958BC3038F}"/>
                </a:ext>
              </a:extLst>
            </p:cNvPr>
            <p:cNvSpPr/>
            <p:nvPr/>
          </p:nvSpPr>
          <p:spPr>
            <a:xfrm>
              <a:off x="3990975" y="4513263"/>
              <a:ext cx="1858963" cy="354012"/>
            </a:xfrm>
            <a:custGeom>
              <a:avLst/>
              <a:gdLst>
                <a:gd name="connsiteX0" fmla="*/ 990600 w 1859756"/>
                <a:gd name="connsiteY0" fmla="*/ 76200 h 354806"/>
                <a:gd name="connsiteX1" fmla="*/ 657225 w 1859756"/>
                <a:gd name="connsiteY1" fmla="*/ 107156 h 354806"/>
                <a:gd name="connsiteX2" fmla="*/ 459581 w 1859756"/>
                <a:gd name="connsiteY2" fmla="*/ 126206 h 354806"/>
                <a:gd name="connsiteX3" fmla="*/ 261938 w 1859756"/>
                <a:gd name="connsiteY3" fmla="*/ 147637 h 354806"/>
                <a:gd name="connsiteX4" fmla="*/ 2381 w 1859756"/>
                <a:gd name="connsiteY4" fmla="*/ 173831 h 354806"/>
                <a:gd name="connsiteX5" fmla="*/ 0 w 1859756"/>
                <a:gd name="connsiteY5" fmla="*/ 354806 h 354806"/>
                <a:gd name="connsiteX6" fmla="*/ 169069 w 1859756"/>
                <a:gd name="connsiteY6" fmla="*/ 328612 h 354806"/>
                <a:gd name="connsiteX7" fmla="*/ 326231 w 1859756"/>
                <a:gd name="connsiteY7" fmla="*/ 304800 h 354806"/>
                <a:gd name="connsiteX8" fmla="*/ 590550 w 1859756"/>
                <a:gd name="connsiteY8" fmla="*/ 273844 h 354806"/>
                <a:gd name="connsiteX9" fmla="*/ 802481 w 1859756"/>
                <a:gd name="connsiteY9" fmla="*/ 252412 h 354806"/>
                <a:gd name="connsiteX10" fmla="*/ 988219 w 1859756"/>
                <a:gd name="connsiteY10" fmla="*/ 238125 h 354806"/>
                <a:gd name="connsiteX11" fmla="*/ 1166813 w 1859756"/>
                <a:gd name="connsiteY11" fmla="*/ 226219 h 354806"/>
                <a:gd name="connsiteX12" fmla="*/ 1345406 w 1859756"/>
                <a:gd name="connsiteY12" fmla="*/ 219075 h 354806"/>
                <a:gd name="connsiteX13" fmla="*/ 1519238 w 1859756"/>
                <a:gd name="connsiteY13" fmla="*/ 214312 h 354806"/>
                <a:gd name="connsiteX14" fmla="*/ 1683544 w 1859756"/>
                <a:gd name="connsiteY14" fmla="*/ 211931 h 354806"/>
                <a:gd name="connsiteX15" fmla="*/ 1859756 w 1859756"/>
                <a:gd name="connsiteY15" fmla="*/ 214312 h 354806"/>
                <a:gd name="connsiteX16" fmla="*/ 1852613 w 1859756"/>
                <a:gd name="connsiteY16" fmla="*/ 0 h 354806"/>
                <a:gd name="connsiteX17" fmla="*/ 1619250 w 1859756"/>
                <a:gd name="connsiteY17" fmla="*/ 21431 h 354806"/>
                <a:gd name="connsiteX18" fmla="*/ 1333500 w 1859756"/>
                <a:gd name="connsiteY18" fmla="*/ 45244 h 354806"/>
                <a:gd name="connsiteX19" fmla="*/ 990600 w 1859756"/>
                <a:gd name="connsiteY19" fmla="*/ 762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9756" h="354806">
                  <a:moveTo>
                    <a:pt x="990600" y="76200"/>
                  </a:moveTo>
                  <a:lnTo>
                    <a:pt x="657225" y="107156"/>
                  </a:lnTo>
                  <a:lnTo>
                    <a:pt x="459581" y="126206"/>
                  </a:lnTo>
                  <a:lnTo>
                    <a:pt x="261938" y="147637"/>
                  </a:lnTo>
                  <a:lnTo>
                    <a:pt x="2381" y="173831"/>
                  </a:lnTo>
                  <a:cubicBezTo>
                    <a:pt x="1587" y="234156"/>
                    <a:pt x="794" y="294481"/>
                    <a:pt x="0" y="354806"/>
                  </a:cubicBezTo>
                  <a:lnTo>
                    <a:pt x="169069" y="328612"/>
                  </a:lnTo>
                  <a:lnTo>
                    <a:pt x="326231" y="304800"/>
                  </a:lnTo>
                  <a:lnTo>
                    <a:pt x="590550" y="273844"/>
                  </a:lnTo>
                  <a:lnTo>
                    <a:pt x="802481" y="252412"/>
                  </a:lnTo>
                  <a:lnTo>
                    <a:pt x="988219" y="238125"/>
                  </a:lnTo>
                  <a:lnTo>
                    <a:pt x="1166813" y="226219"/>
                  </a:lnTo>
                  <a:lnTo>
                    <a:pt x="1345406" y="219075"/>
                  </a:lnTo>
                  <a:lnTo>
                    <a:pt x="1519238" y="214312"/>
                  </a:lnTo>
                  <a:lnTo>
                    <a:pt x="1683544" y="211931"/>
                  </a:lnTo>
                  <a:lnTo>
                    <a:pt x="1859756" y="214312"/>
                  </a:lnTo>
                  <a:lnTo>
                    <a:pt x="1852613" y="0"/>
                  </a:lnTo>
                  <a:lnTo>
                    <a:pt x="1619250" y="21431"/>
                  </a:lnTo>
                  <a:lnTo>
                    <a:pt x="1333500" y="45244"/>
                  </a:lnTo>
                  <a:lnTo>
                    <a:pt x="990600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2204AE2-6E65-4AE5-B5FE-C1085EA28D79}"/>
                </a:ext>
              </a:extLst>
            </p:cNvPr>
            <p:cNvSpPr/>
            <p:nvPr/>
          </p:nvSpPr>
          <p:spPr>
            <a:xfrm>
              <a:off x="3933825" y="5076825"/>
              <a:ext cx="1885950" cy="319088"/>
            </a:xfrm>
            <a:custGeom>
              <a:avLst/>
              <a:gdLst>
                <a:gd name="connsiteX0" fmla="*/ 1519238 w 1885950"/>
                <a:gd name="connsiteY0" fmla="*/ 26194 h 319088"/>
                <a:gd name="connsiteX1" fmla="*/ 1752600 w 1885950"/>
                <a:gd name="connsiteY1" fmla="*/ 9525 h 319088"/>
                <a:gd name="connsiteX2" fmla="*/ 1885950 w 1885950"/>
                <a:gd name="connsiteY2" fmla="*/ 0 h 319088"/>
                <a:gd name="connsiteX3" fmla="*/ 1881188 w 1885950"/>
                <a:gd name="connsiteY3" fmla="*/ 202406 h 319088"/>
                <a:gd name="connsiteX4" fmla="*/ 1664494 w 1885950"/>
                <a:gd name="connsiteY4" fmla="*/ 211931 h 319088"/>
                <a:gd name="connsiteX5" fmla="*/ 1469231 w 1885950"/>
                <a:gd name="connsiteY5" fmla="*/ 221456 h 319088"/>
                <a:gd name="connsiteX6" fmla="*/ 1238250 w 1885950"/>
                <a:gd name="connsiteY6" fmla="*/ 233363 h 319088"/>
                <a:gd name="connsiteX7" fmla="*/ 1040606 w 1885950"/>
                <a:gd name="connsiteY7" fmla="*/ 245269 h 319088"/>
                <a:gd name="connsiteX8" fmla="*/ 812006 w 1885950"/>
                <a:gd name="connsiteY8" fmla="*/ 259556 h 319088"/>
                <a:gd name="connsiteX9" fmla="*/ 569119 w 1885950"/>
                <a:gd name="connsiteY9" fmla="*/ 276225 h 319088"/>
                <a:gd name="connsiteX10" fmla="*/ 295275 w 1885950"/>
                <a:gd name="connsiteY10" fmla="*/ 297656 h 319088"/>
                <a:gd name="connsiteX11" fmla="*/ 88106 w 1885950"/>
                <a:gd name="connsiteY11" fmla="*/ 311944 h 319088"/>
                <a:gd name="connsiteX12" fmla="*/ 0 w 1885950"/>
                <a:gd name="connsiteY12" fmla="*/ 319088 h 319088"/>
                <a:gd name="connsiteX13" fmla="*/ 33338 w 1885950"/>
                <a:gd name="connsiteY13" fmla="*/ 114300 h 319088"/>
                <a:gd name="connsiteX14" fmla="*/ 319088 w 1885950"/>
                <a:gd name="connsiteY14" fmla="*/ 116681 h 319088"/>
                <a:gd name="connsiteX15" fmla="*/ 597694 w 1885950"/>
                <a:gd name="connsiteY15" fmla="*/ 95250 h 319088"/>
                <a:gd name="connsiteX16" fmla="*/ 959644 w 1885950"/>
                <a:gd name="connsiteY16" fmla="*/ 69056 h 319088"/>
                <a:gd name="connsiteX17" fmla="*/ 1519238 w 1885950"/>
                <a:gd name="connsiteY17" fmla="*/ 261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5950" h="319088">
                  <a:moveTo>
                    <a:pt x="1519238" y="26194"/>
                  </a:moveTo>
                  <a:lnTo>
                    <a:pt x="1752600" y="9525"/>
                  </a:lnTo>
                  <a:lnTo>
                    <a:pt x="1885950" y="0"/>
                  </a:lnTo>
                  <a:lnTo>
                    <a:pt x="1881188" y="202406"/>
                  </a:lnTo>
                  <a:lnTo>
                    <a:pt x="1664494" y="211931"/>
                  </a:lnTo>
                  <a:lnTo>
                    <a:pt x="1469231" y="221456"/>
                  </a:lnTo>
                  <a:lnTo>
                    <a:pt x="1238250" y="233363"/>
                  </a:lnTo>
                  <a:lnTo>
                    <a:pt x="1040606" y="245269"/>
                  </a:lnTo>
                  <a:lnTo>
                    <a:pt x="812006" y="259556"/>
                  </a:lnTo>
                  <a:lnTo>
                    <a:pt x="569119" y="276225"/>
                  </a:lnTo>
                  <a:lnTo>
                    <a:pt x="295275" y="297656"/>
                  </a:lnTo>
                  <a:lnTo>
                    <a:pt x="88106" y="311944"/>
                  </a:lnTo>
                  <a:lnTo>
                    <a:pt x="0" y="319088"/>
                  </a:lnTo>
                  <a:lnTo>
                    <a:pt x="33338" y="114300"/>
                  </a:lnTo>
                  <a:lnTo>
                    <a:pt x="319088" y="116681"/>
                  </a:lnTo>
                  <a:lnTo>
                    <a:pt x="597694" y="95250"/>
                  </a:lnTo>
                  <a:lnTo>
                    <a:pt x="959644" y="69056"/>
                  </a:lnTo>
                  <a:lnTo>
                    <a:pt x="1519238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28CD9580-4541-4FCF-8758-285C4FA273D5}"/>
                </a:ext>
              </a:extLst>
            </p:cNvPr>
            <p:cNvSpPr/>
            <p:nvPr/>
          </p:nvSpPr>
          <p:spPr>
            <a:xfrm>
              <a:off x="2914650" y="5305425"/>
              <a:ext cx="1544638" cy="714375"/>
            </a:xfrm>
            <a:custGeom>
              <a:avLst/>
              <a:gdLst>
                <a:gd name="connsiteX0" fmla="*/ 988219 w 1545431"/>
                <a:gd name="connsiteY0" fmla="*/ 271463 h 714375"/>
                <a:gd name="connsiteX1" fmla="*/ 1083469 w 1545431"/>
                <a:gd name="connsiteY1" fmla="*/ 211931 h 714375"/>
                <a:gd name="connsiteX2" fmla="*/ 1126331 w 1545431"/>
                <a:gd name="connsiteY2" fmla="*/ 185738 h 714375"/>
                <a:gd name="connsiteX3" fmla="*/ 1138238 w 1545431"/>
                <a:gd name="connsiteY3" fmla="*/ 173831 h 714375"/>
                <a:gd name="connsiteX4" fmla="*/ 1138238 w 1545431"/>
                <a:gd name="connsiteY4" fmla="*/ 164306 h 714375"/>
                <a:gd name="connsiteX5" fmla="*/ 1131094 w 1545431"/>
                <a:gd name="connsiteY5" fmla="*/ 133350 h 714375"/>
                <a:gd name="connsiteX6" fmla="*/ 1109663 w 1545431"/>
                <a:gd name="connsiteY6" fmla="*/ 38100 h 714375"/>
                <a:gd name="connsiteX7" fmla="*/ 1102519 w 1545431"/>
                <a:gd name="connsiteY7" fmla="*/ 9525 h 714375"/>
                <a:gd name="connsiteX8" fmla="*/ 1278731 w 1545431"/>
                <a:gd name="connsiteY8" fmla="*/ 0 h 714375"/>
                <a:gd name="connsiteX9" fmla="*/ 1395413 w 1545431"/>
                <a:gd name="connsiteY9" fmla="*/ 114300 h 714375"/>
                <a:gd name="connsiteX10" fmla="*/ 1490663 w 1545431"/>
                <a:gd name="connsiteY10" fmla="*/ 200025 h 714375"/>
                <a:gd name="connsiteX11" fmla="*/ 1535906 w 1545431"/>
                <a:gd name="connsiteY11" fmla="*/ 240506 h 714375"/>
                <a:gd name="connsiteX12" fmla="*/ 1540669 w 1545431"/>
                <a:gd name="connsiteY12" fmla="*/ 245269 h 714375"/>
                <a:gd name="connsiteX13" fmla="*/ 1545431 w 1545431"/>
                <a:gd name="connsiteY13" fmla="*/ 266700 h 714375"/>
                <a:gd name="connsiteX14" fmla="*/ 1545431 w 1545431"/>
                <a:gd name="connsiteY14" fmla="*/ 285750 h 714375"/>
                <a:gd name="connsiteX15" fmla="*/ 1543050 w 1545431"/>
                <a:gd name="connsiteY15" fmla="*/ 309563 h 714375"/>
                <a:gd name="connsiteX16" fmla="*/ 1531144 w 1545431"/>
                <a:gd name="connsiteY16" fmla="*/ 323850 h 714375"/>
                <a:gd name="connsiteX17" fmla="*/ 1512094 w 1545431"/>
                <a:gd name="connsiteY17" fmla="*/ 330994 h 714375"/>
                <a:gd name="connsiteX18" fmla="*/ 1478756 w 1545431"/>
                <a:gd name="connsiteY18" fmla="*/ 335756 h 714375"/>
                <a:gd name="connsiteX19" fmla="*/ 1440656 w 1545431"/>
                <a:gd name="connsiteY19" fmla="*/ 338138 h 714375"/>
                <a:gd name="connsiteX20" fmla="*/ 1393031 w 1545431"/>
                <a:gd name="connsiteY20" fmla="*/ 350044 h 714375"/>
                <a:gd name="connsiteX21" fmla="*/ 1319213 w 1545431"/>
                <a:gd name="connsiteY21" fmla="*/ 373856 h 714375"/>
                <a:gd name="connsiteX22" fmla="*/ 1254919 w 1545431"/>
                <a:gd name="connsiteY22" fmla="*/ 407194 h 714375"/>
                <a:gd name="connsiteX23" fmla="*/ 1193006 w 1545431"/>
                <a:gd name="connsiteY23" fmla="*/ 435769 h 714375"/>
                <a:gd name="connsiteX24" fmla="*/ 1104900 w 1545431"/>
                <a:gd name="connsiteY24" fmla="*/ 473869 h 714375"/>
                <a:gd name="connsiteX25" fmla="*/ 997744 w 1545431"/>
                <a:gd name="connsiteY25" fmla="*/ 514350 h 714375"/>
                <a:gd name="connsiteX26" fmla="*/ 857250 w 1545431"/>
                <a:gd name="connsiteY26" fmla="*/ 564356 h 714375"/>
                <a:gd name="connsiteX27" fmla="*/ 702469 w 1545431"/>
                <a:gd name="connsiteY27" fmla="*/ 614363 h 714375"/>
                <a:gd name="connsiteX28" fmla="*/ 583406 w 1545431"/>
                <a:gd name="connsiteY28" fmla="*/ 647700 h 714375"/>
                <a:gd name="connsiteX29" fmla="*/ 490538 w 1545431"/>
                <a:gd name="connsiteY29" fmla="*/ 669131 h 714375"/>
                <a:gd name="connsiteX30" fmla="*/ 385763 w 1545431"/>
                <a:gd name="connsiteY30" fmla="*/ 685800 h 714375"/>
                <a:gd name="connsiteX31" fmla="*/ 259556 w 1545431"/>
                <a:gd name="connsiteY31" fmla="*/ 702469 h 714375"/>
                <a:gd name="connsiteX32" fmla="*/ 159544 w 1545431"/>
                <a:gd name="connsiteY32" fmla="*/ 709613 h 714375"/>
                <a:gd name="connsiteX33" fmla="*/ 64294 w 1545431"/>
                <a:gd name="connsiteY33" fmla="*/ 714375 h 714375"/>
                <a:gd name="connsiteX34" fmla="*/ 47625 w 1545431"/>
                <a:gd name="connsiteY34" fmla="*/ 714375 h 714375"/>
                <a:gd name="connsiteX35" fmla="*/ 30956 w 1545431"/>
                <a:gd name="connsiteY35" fmla="*/ 707231 h 714375"/>
                <a:gd name="connsiteX36" fmla="*/ 9525 w 1545431"/>
                <a:gd name="connsiteY36" fmla="*/ 692944 h 714375"/>
                <a:gd name="connsiteX37" fmla="*/ 0 w 1545431"/>
                <a:gd name="connsiteY37" fmla="*/ 681038 h 714375"/>
                <a:gd name="connsiteX38" fmla="*/ 0 w 1545431"/>
                <a:gd name="connsiteY38" fmla="*/ 673894 h 714375"/>
                <a:gd name="connsiteX39" fmla="*/ 4763 w 1545431"/>
                <a:gd name="connsiteY39" fmla="*/ 661988 h 714375"/>
                <a:gd name="connsiteX40" fmla="*/ 26194 w 1545431"/>
                <a:gd name="connsiteY40" fmla="*/ 652463 h 714375"/>
                <a:gd name="connsiteX41" fmla="*/ 140494 w 1545431"/>
                <a:gd name="connsiteY41" fmla="*/ 623888 h 714375"/>
                <a:gd name="connsiteX42" fmla="*/ 247650 w 1545431"/>
                <a:gd name="connsiteY42" fmla="*/ 595313 h 714375"/>
                <a:gd name="connsiteX43" fmla="*/ 352425 w 1545431"/>
                <a:gd name="connsiteY43" fmla="*/ 559594 h 714375"/>
                <a:gd name="connsiteX44" fmla="*/ 461963 w 1545431"/>
                <a:gd name="connsiteY44" fmla="*/ 521494 h 714375"/>
                <a:gd name="connsiteX45" fmla="*/ 600075 w 1545431"/>
                <a:gd name="connsiteY45" fmla="*/ 464344 h 714375"/>
                <a:gd name="connsiteX46" fmla="*/ 733425 w 1545431"/>
                <a:gd name="connsiteY46" fmla="*/ 404813 h 714375"/>
                <a:gd name="connsiteX47" fmla="*/ 842963 w 1545431"/>
                <a:gd name="connsiteY47" fmla="*/ 350044 h 714375"/>
                <a:gd name="connsiteX48" fmla="*/ 988219 w 1545431"/>
                <a:gd name="connsiteY48" fmla="*/ 2714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45431" h="714375">
                  <a:moveTo>
                    <a:pt x="988219" y="271463"/>
                  </a:moveTo>
                  <a:lnTo>
                    <a:pt x="1083469" y="211931"/>
                  </a:lnTo>
                  <a:lnTo>
                    <a:pt x="1126331" y="185738"/>
                  </a:lnTo>
                  <a:lnTo>
                    <a:pt x="1138238" y="173831"/>
                  </a:lnTo>
                  <a:lnTo>
                    <a:pt x="1138238" y="164306"/>
                  </a:lnTo>
                  <a:lnTo>
                    <a:pt x="1131094" y="133350"/>
                  </a:lnTo>
                  <a:lnTo>
                    <a:pt x="1109663" y="38100"/>
                  </a:lnTo>
                  <a:lnTo>
                    <a:pt x="1102519" y="9525"/>
                  </a:lnTo>
                  <a:lnTo>
                    <a:pt x="1278731" y="0"/>
                  </a:lnTo>
                  <a:lnTo>
                    <a:pt x="1395413" y="114300"/>
                  </a:lnTo>
                  <a:lnTo>
                    <a:pt x="1490663" y="200025"/>
                  </a:lnTo>
                  <a:lnTo>
                    <a:pt x="1535906" y="240506"/>
                  </a:lnTo>
                  <a:lnTo>
                    <a:pt x="1540669" y="245269"/>
                  </a:lnTo>
                  <a:lnTo>
                    <a:pt x="1545431" y="266700"/>
                  </a:lnTo>
                  <a:lnTo>
                    <a:pt x="1545431" y="285750"/>
                  </a:lnTo>
                  <a:lnTo>
                    <a:pt x="1543050" y="309563"/>
                  </a:lnTo>
                  <a:lnTo>
                    <a:pt x="1531144" y="323850"/>
                  </a:lnTo>
                  <a:lnTo>
                    <a:pt x="1512094" y="330994"/>
                  </a:lnTo>
                  <a:lnTo>
                    <a:pt x="1478756" y="335756"/>
                  </a:lnTo>
                  <a:lnTo>
                    <a:pt x="1440656" y="338138"/>
                  </a:lnTo>
                  <a:lnTo>
                    <a:pt x="1393031" y="350044"/>
                  </a:lnTo>
                  <a:lnTo>
                    <a:pt x="1319213" y="373856"/>
                  </a:lnTo>
                  <a:lnTo>
                    <a:pt x="1254919" y="407194"/>
                  </a:lnTo>
                  <a:lnTo>
                    <a:pt x="1193006" y="435769"/>
                  </a:lnTo>
                  <a:lnTo>
                    <a:pt x="1104900" y="473869"/>
                  </a:lnTo>
                  <a:lnTo>
                    <a:pt x="997744" y="514350"/>
                  </a:lnTo>
                  <a:lnTo>
                    <a:pt x="857250" y="564356"/>
                  </a:lnTo>
                  <a:lnTo>
                    <a:pt x="702469" y="614363"/>
                  </a:lnTo>
                  <a:lnTo>
                    <a:pt x="583406" y="647700"/>
                  </a:lnTo>
                  <a:lnTo>
                    <a:pt x="490538" y="669131"/>
                  </a:lnTo>
                  <a:lnTo>
                    <a:pt x="385763" y="685800"/>
                  </a:lnTo>
                  <a:lnTo>
                    <a:pt x="259556" y="702469"/>
                  </a:lnTo>
                  <a:lnTo>
                    <a:pt x="159544" y="709613"/>
                  </a:lnTo>
                  <a:lnTo>
                    <a:pt x="64294" y="714375"/>
                  </a:lnTo>
                  <a:lnTo>
                    <a:pt x="47625" y="714375"/>
                  </a:lnTo>
                  <a:lnTo>
                    <a:pt x="30956" y="707231"/>
                  </a:lnTo>
                  <a:lnTo>
                    <a:pt x="9525" y="692944"/>
                  </a:lnTo>
                  <a:lnTo>
                    <a:pt x="0" y="681038"/>
                  </a:lnTo>
                  <a:lnTo>
                    <a:pt x="0" y="673894"/>
                  </a:lnTo>
                  <a:lnTo>
                    <a:pt x="4763" y="661988"/>
                  </a:lnTo>
                  <a:lnTo>
                    <a:pt x="26194" y="652463"/>
                  </a:lnTo>
                  <a:lnTo>
                    <a:pt x="140494" y="623888"/>
                  </a:lnTo>
                  <a:lnTo>
                    <a:pt x="247650" y="595313"/>
                  </a:lnTo>
                  <a:lnTo>
                    <a:pt x="352425" y="559594"/>
                  </a:lnTo>
                  <a:lnTo>
                    <a:pt x="461963" y="521494"/>
                  </a:lnTo>
                  <a:lnTo>
                    <a:pt x="600075" y="464344"/>
                  </a:lnTo>
                  <a:lnTo>
                    <a:pt x="733425" y="404813"/>
                  </a:lnTo>
                  <a:lnTo>
                    <a:pt x="842963" y="350044"/>
                  </a:lnTo>
                  <a:lnTo>
                    <a:pt x="988219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FA12011E-709E-44B9-B101-50EB6FDD9899}"/>
                </a:ext>
              </a:extLst>
            </p:cNvPr>
            <p:cNvSpPr/>
            <p:nvPr/>
          </p:nvSpPr>
          <p:spPr>
            <a:xfrm>
              <a:off x="5310188" y="5354638"/>
              <a:ext cx="1090612" cy="844550"/>
            </a:xfrm>
            <a:custGeom>
              <a:avLst/>
              <a:gdLst>
                <a:gd name="connsiteX0" fmla="*/ 585787 w 1090612"/>
                <a:gd name="connsiteY0" fmla="*/ 500063 h 842963"/>
                <a:gd name="connsiteX1" fmla="*/ 521493 w 1090612"/>
                <a:gd name="connsiteY1" fmla="*/ 442913 h 842963"/>
                <a:gd name="connsiteX2" fmla="*/ 454818 w 1090612"/>
                <a:gd name="connsiteY2" fmla="*/ 385763 h 842963"/>
                <a:gd name="connsiteX3" fmla="*/ 366712 w 1090612"/>
                <a:gd name="connsiteY3" fmla="*/ 311944 h 842963"/>
                <a:gd name="connsiteX4" fmla="*/ 276225 w 1090612"/>
                <a:gd name="connsiteY4" fmla="*/ 242888 h 842963"/>
                <a:gd name="connsiteX5" fmla="*/ 233362 w 1090612"/>
                <a:gd name="connsiteY5" fmla="*/ 211932 h 842963"/>
                <a:gd name="connsiteX6" fmla="*/ 195262 w 1090612"/>
                <a:gd name="connsiteY6" fmla="*/ 183357 h 842963"/>
                <a:gd name="connsiteX7" fmla="*/ 154781 w 1090612"/>
                <a:gd name="connsiteY7" fmla="*/ 154782 h 842963"/>
                <a:gd name="connsiteX8" fmla="*/ 85725 w 1090612"/>
                <a:gd name="connsiteY8" fmla="*/ 107157 h 842963"/>
                <a:gd name="connsiteX9" fmla="*/ 45243 w 1090612"/>
                <a:gd name="connsiteY9" fmla="*/ 80963 h 842963"/>
                <a:gd name="connsiteX10" fmla="*/ 16668 w 1090612"/>
                <a:gd name="connsiteY10" fmla="*/ 64294 h 842963"/>
                <a:gd name="connsiteX11" fmla="*/ 9525 w 1090612"/>
                <a:gd name="connsiteY11" fmla="*/ 54769 h 842963"/>
                <a:gd name="connsiteX12" fmla="*/ 2381 w 1090612"/>
                <a:gd name="connsiteY12" fmla="*/ 38100 h 842963"/>
                <a:gd name="connsiteX13" fmla="*/ 0 w 1090612"/>
                <a:gd name="connsiteY13" fmla="*/ 21432 h 842963"/>
                <a:gd name="connsiteX14" fmla="*/ 0 w 1090612"/>
                <a:gd name="connsiteY14" fmla="*/ 11907 h 842963"/>
                <a:gd name="connsiteX15" fmla="*/ 2381 w 1090612"/>
                <a:gd name="connsiteY15" fmla="*/ 4763 h 842963"/>
                <a:gd name="connsiteX16" fmla="*/ 7143 w 1090612"/>
                <a:gd name="connsiteY16" fmla="*/ 0 h 842963"/>
                <a:gd name="connsiteX17" fmla="*/ 19050 w 1090612"/>
                <a:gd name="connsiteY17" fmla="*/ 0 h 842963"/>
                <a:gd name="connsiteX18" fmla="*/ 38100 w 1090612"/>
                <a:gd name="connsiteY18" fmla="*/ 4763 h 842963"/>
                <a:gd name="connsiteX19" fmla="*/ 73818 w 1090612"/>
                <a:gd name="connsiteY19" fmla="*/ 16669 h 842963"/>
                <a:gd name="connsiteX20" fmla="*/ 154781 w 1090612"/>
                <a:gd name="connsiteY20" fmla="*/ 38100 h 842963"/>
                <a:gd name="connsiteX21" fmla="*/ 285750 w 1090612"/>
                <a:gd name="connsiteY21" fmla="*/ 78582 h 842963"/>
                <a:gd name="connsiteX22" fmla="*/ 419100 w 1090612"/>
                <a:gd name="connsiteY22" fmla="*/ 126207 h 842963"/>
                <a:gd name="connsiteX23" fmla="*/ 552450 w 1090612"/>
                <a:gd name="connsiteY23" fmla="*/ 183357 h 842963"/>
                <a:gd name="connsiteX24" fmla="*/ 666750 w 1090612"/>
                <a:gd name="connsiteY24" fmla="*/ 238125 h 842963"/>
                <a:gd name="connsiteX25" fmla="*/ 735806 w 1090612"/>
                <a:gd name="connsiteY25" fmla="*/ 273844 h 842963"/>
                <a:gd name="connsiteX26" fmla="*/ 802481 w 1090612"/>
                <a:gd name="connsiteY26" fmla="*/ 314325 h 842963"/>
                <a:gd name="connsiteX27" fmla="*/ 871537 w 1090612"/>
                <a:gd name="connsiteY27" fmla="*/ 357188 h 842963"/>
                <a:gd name="connsiteX28" fmla="*/ 933450 w 1090612"/>
                <a:gd name="connsiteY28" fmla="*/ 397669 h 842963"/>
                <a:gd name="connsiteX29" fmla="*/ 985837 w 1090612"/>
                <a:gd name="connsiteY29" fmla="*/ 435769 h 842963"/>
                <a:gd name="connsiteX30" fmla="*/ 1023937 w 1090612"/>
                <a:gd name="connsiteY30" fmla="*/ 464344 h 842963"/>
                <a:gd name="connsiteX31" fmla="*/ 1045368 w 1090612"/>
                <a:gd name="connsiteY31" fmla="*/ 490538 h 842963"/>
                <a:gd name="connsiteX32" fmla="*/ 1062037 w 1090612"/>
                <a:gd name="connsiteY32" fmla="*/ 514350 h 842963"/>
                <a:gd name="connsiteX33" fmla="*/ 1073943 w 1090612"/>
                <a:gd name="connsiteY33" fmla="*/ 540544 h 842963"/>
                <a:gd name="connsiteX34" fmla="*/ 1083468 w 1090612"/>
                <a:gd name="connsiteY34" fmla="*/ 569119 h 842963"/>
                <a:gd name="connsiteX35" fmla="*/ 1090612 w 1090612"/>
                <a:gd name="connsiteY35" fmla="*/ 611982 h 842963"/>
                <a:gd name="connsiteX36" fmla="*/ 1090612 w 1090612"/>
                <a:gd name="connsiteY36" fmla="*/ 645319 h 842963"/>
                <a:gd name="connsiteX37" fmla="*/ 1090612 w 1090612"/>
                <a:gd name="connsiteY37" fmla="*/ 709613 h 842963"/>
                <a:gd name="connsiteX38" fmla="*/ 1088231 w 1090612"/>
                <a:gd name="connsiteY38" fmla="*/ 757238 h 842963"/>
                <a:gd name="connsiteX39" fmla="*/ 1081087 w 1090612"/>
                <a:gd name="connsiteY39" fmla="*/ 790575 h 842963"/>
                <a:gd name="connsiteX40" fmla="*/ 1062037 w 1090612"/>
                <a:gd name="connsiteY40" fmla="*/ 821532 h 842963"/>
                <a:gd name="connsiteX41" fmla="*/ 1050131 w 1090612"/>
                <a:gd name="connsiteY41" fmla="*/ 833438 h 842963"/>
                <a:gd name="connsiteX42" fmla="*/ 1035843 w 1090612"/>
                <a:gd name="connsiteY42" fmla="*/ 840582 h 842963"/>
                <a:gd name="connsiteX43" fmla="*/ 1014412 w 1090612"/>
                <a:gd name="connsiteY43" fmla="*/ 842963 h 842963"/>
                <a:gd name="connsiteX44" fmla="*/ 988218 w 1090612"/>
                <a:gd name="connsiteY44" fmla="*/ 842963 h 842963"/>
                <a:gd name="connsiteX45" fmla="*/ 947737 w 1090612"/>
                <a:gd name="connsiteY45" fmla="*/ 833438 h 842963"/>
                <a:gd name="connsiteX46" fmla="*/ 919162 w 1090612"/>
                <a:gd name="connsiteY46" fmla="*/ 821532 h 842963"/>
                <a:gd name="connsiteX47" fmla="*/ 888206 w 1090612"/>
                <a:gd name="connsiteY47" fmla="*/ 800100 h 842963"/>
                <a:gd name="connsiteX48" fmla="*/ 864393 w 1090612"/>
                <a:gd name="connsiteY48" fmla="*/ 776288 h 842963"/>
                <a:gd name="connsiteX49" fmla="*/ 819150 w 1090612"/>
                <a:gd name="connsiteY49" fmla="*/ 728663 h 842963"/>
                <a:gd name="connsiteX50" fmla="*/ 764381 w 1090612"/>
                <a:gd name="connsiteY50" fmla="*/ 673894 h 842963"/>
                <a:gd name="connsiteX51" fmla="*/ 700087 w 1090612"/>
                <a:gd name="connsiteY51" fmla="*/ 609600 h 842963"/>
                <a:gd name="connsiteX52" fmla="*/ 585787 w 1090612"/>
                <a:gd name="connsiteY52" fmla="*/ 500063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90612" h="842963">
                  <a:moveTo>
                    <a:pt x="585787" y="500063"/>
                  </a:moveTo>
                  <a:lnTo>
                    <a:pt x="521493" y="442913"/>
                  </a:lnTo>
                  <a:lnTo>
                    <a:pt x="454818" y="385763"/>
                  </a:lnTo>
                  <a:lnTo>
                    <a:pt x="366712" y="311944"/>
                  </a:lnTo>
                  <a:lnTo>
                    <a:pt x="276225" y="242888"/>
                  </a:lnTo>
                  <a:lnTo>
                    <a:pt x="233362" y="211932"/>
                  </a:lnTo>
                  <a:lnTo>
                    <a:pt x="195262" y="183357"/>
                  </a:lnTo>
                  <a:lnTo>
                    <a:pt x="154781" y="154782"/>
                  </a:lnTo>
                  <a:lnTo>
                    <a:pt x="85725" y="107157"/>
                  </a:lnTo>
                  <a:lnTo>
                    <a:pt x="45243" y="80963"/>
                  </a:lnTo>
                  <a:lnTo>
                    <a:pt x="16668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73818" y="16669"/>
                  </a:lnTo>
                  <a:lnTo>
                    <a:pt x="154781" y="38100"/>
                  </a:lnTo>
                  <a:lnTo>
                    <a:pt x="285750" y="78582"/>
                  </a:lnTo>
                  <a:lnTo>
                    <a:pt x="419100" y="126207"/>
                  </a:lnTo>
                  <a:lnTo>
                    <a:pt x="552450" y="183357"/>
                  </a:lnTo>
                  <a:lnTo>
                    <a:pt x="666750" y="238125"/>
                  </a:lnTo>
                  <a:lnTo>
                    <a:pt x="735806" y="273844"/>
                  </a:lnTo>
                  <a:lnTo>
                    <a:pt x="802481" y="314325"/>
                  </a:lnTo>
                  <a:lnTo>
                    <a:pt x="871537" y="357188"/>
                  </a:lnTo>
                  <a:lnTo>
                    <a:pt x="933450" y="397669"/>
                  </a:lnTo>
                  <a:lnTo>
                    <a:pt x="985837" y="435769"/>
                  </a:lnTo>
                  <a:lnTo>
                    <a:pt x="1023937" y="464344"/>
                  </a:lnTo>
                  <a:lnTo>
                    <a:pt x="1045368" y="490538"/>
                  </a:lnTo>
                  <a:lnTo>
                    <a:pt x="1062037" y="514350"/>
                  </a:lnTo>
                  <a:lnTo>
                    <a:pt x="1073943" y="540544"/>
                  </a:lnTo>
                  <a:lnTo>
                    <a:pt x="1083468" y="569119"/>
                  </a:lnTo>
                  <a:lnTo>
                    <a:pt x="1090612" y="611982"/>
                  </a:lnTo>
                  <a:lnTo>
                    <a:pt x="1090612" y="645319"/>
                  </a:lnTo>
                  <a:lnTo>
                    <a:pt x="1090612" y="709613"/>
                  </a:lnTo>
                  <a:lnTo>
                    <a:pt x="1088231" y="757238"/>
                  </a:lnTo>
                  <a:lnTo>
                    <a:pt x="1081087" y="790575"/>
                  </a:lnTo>
                  <a:lnTo>
                    <a:pt x="1062037" y="821532"/>
                  </a:lnTo>
                  <a:lnTo>
                    <a:pt x="1050131" y="833438"/>
                  </a:lnTo>
                  <a:lnTo>
                    <a:pt x="1035843" y="840582"/>
                  </a:lnTo>
                  <a:lnTo>
                    <a:pt x="1014412" y="842963"/>
                  </a:lnTo>
                  <a:lnTo>
                    <a:pt x="988218" y="842963"/>
                  </a:lnTo>
                  <a:lnTo>
                    <a:pt x="947737" y="833438"/>
                  </a:lnTo>
                  <a:lnTo>
                    <a:pt x="919162" y="821532"/>
                  </a:lnTo>
                  <a:lnTo>
                    <a:pt x="888206" y="800100"/>
                  </a:lnTo>
                  <a:lnTo>
                    <a:pt x="864393" y="776288"/>
                  </a:lnTo>
                  <a:lnTo>
                    <a:pt x="819150" y="728663"/>
                  </a:lnTo>
                  <a:lnTo>
                    <a:pt x="764381" y="673894"/>
                  </a:lnTo>
                  <a:lnTo>
                    <a:pt x="700087" y="609600"/>
                  </a:lnTo>
                  <a:lnTo>
                    <a:pt x="585787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8E352BB-2B5B-4AB7-A482-572F546B4A9E}"/>
              </a:ext>
            </a:extLst>
          </p:cNvPr>
          <p:cNvSpPr/>
          <p:nvPr/>
        </p:nvSpPr>
        <p:spPr>
          <a:xfrm>
            <a:off x="3524250" y="2087563"/>
            <a:ext cx="1981200" cy="427037"/>
          </a:xfrm>
          <a:custGeom>
            <a:avLst/>
            <a:gdLst>
              <a:gd name="connsiteX0" fmla="*/ 1576388 w 1981200"/>
              <a:gd name="connsiteY0" fmla="*/ 250032 h 426244"/>
              <a:gd name="connsiteX1" fmla="*/ 1393031 w 1981200"/>
              <a:gd name="connsiteY1" fmla="*/ 273844 h 426244"/>
              <a:gd name="connsiteX2" fmla="*/ 1200150 w 1981200"/>
              <a:gd name="connsiteY2" fmla="*/ 288132 h 426244"/>
              <a:gd name="connsiteX3" fmla="*/ 1009650 w 1981200"/>
              <a:gd name="connsiteY3" fmla="*/ 309563 h 426244"/>
              <a:gd name="connsiteX4" fmla="*/ 859631 w 1981200"/>
              <a:gd name="connsiteY4" fmla="*/ 330994 h 426244"/>
              <a:gd name="connsiteX5" fmla="*/ 738188 w 1981200"/>
              <a:gd name="connsiteY5" fmla="*/ 350044 h 426244"/>
              <a:gd name="connsiteX6" fmla="*/ 638175 w 1981200"/>
              <a:gd name="connsiteY6" fmla="*/ 373857 h 426244"/>
              <a:gd name="connsiteX7" fmla="*/ 545306 w 1981200"/>
              <a:gd name="connsiteY7" fmla="*/ 404813 h 426244"/>
              <a:gd name="connsiteX8" fmla="*/ 500063 w 1981200"/>
              <a:gd name="connsiteY8" fmla="*/ 419100 h 426244"/>
              <a:gd name="connsiteX9" fmla="*/ 469106 w 1981200"/>
              <a:gd name="connsiteY9" fmla="*/ 426244 h 426244"/>
              <a:gd name="connsiteX10" fmla="*/ 450056 w 1981200"/>
              <a:gd name="connsiteY10" fmla="*/ 423863 h 426244"/>
              <a:gd name="connsiteX11" fmla="*/ 414338 w 1981200"/>
              <a:gd name="connsiteY11" fmla="*/ 411957 h 426244"/>
              <a:gd name="connsiteX12" fmla="*/ 326231 w 1981200"/>
              <a:gd name="connsiteY12" fmla="*/ 369094 h 426244"/>
              <a:gd name="connsiteX13" fmla="*/ 247650 w 1981200"/>
              <a:gd name="connsiteY13" fmla="*/ 321469 h 426244"/>
              <a:gd name="connsiteX14" fmla="*/ 164306 w 1981200"/>
              <a:gd name="connsiteY14" fmla="*/ 259557 h 426244"/>
              <a:gd name="connsiteX15" fmla="*/ 104775 w 1981200"/>
              <a:gd name="connsiteY15" fmla="*/ 211932 h 426244"/>
              <a:gd name="connsiteX16" fmla="*/ 45244 w 1981200"/>
              <a:gd name="connsiteY16" fmla="*/ 154782 h 426244"/>
              <a:gd name="connsiteX17" fmla="*/ 26194 w 1981200"/>
              <a:gd name="connsiteY17" fmla="*/ 133350 h 426244"/>
              <a:gd name="connsiteX18" fmla="*/ 11906 w 1981200"/>
              <a:gd name="connsiteY18" fmla="*/ 111919 h 426244"/>
              <a:gd name="connsiteX19" fmla="*/ 2381 w 1981200"/>
              <a:gd name="connsiteY19" fmla="*/ 95250 h 426244"/>
              <a:gd name="connsiteX20" fmla="*/ 0 w 1981200"/>
              <a:gd name="connsiteY20" fmla="*/ 76200 h 426244"/>
              <a:gd name="connsiteX21" fmla="*/ 4763 w 1981200"/>
              <a:gd name="connsiteY21" fmla="*/ 59532 h 426244"/>
              <a:gd name="connsiteX22" fmla="*/ 23813 w 1981200"/>
              <a:gd name="connsiteY22" fmla="*/ 54769 h 426244"/>
              <a:gd name="connsiteX23" fmla="*/ 42863 w 1981200"/>
              <a:gd name="connsiteY23" fmla="*/ 57150 h 426244"/>
              <a:gd name="connsiteX24" fmla="*/ 97631 w 1981200"/>
              <a:gd name="connsiteY24" fmla="*/ 80963 h 426244"/>
              <a:gd name="connsiteX25" fmla="*/ 185738 w 1981200"/>
              <a:gd name="connsiteY25" fmla="*/ 114300 h 426244"/>
              <a:gd name="connsiteX26" fmla="*/ 273844 w 1981200"/>
              <a:gd name="connsiteY26" fmla="*/ 147638 h 426244"/>
              <a:gd name="connsiteX27" fmla="*/ 347663 w 1981200"/>
              <a:gd name="connsiteY27" fmla="*/ 169069 h 426244"/>
              <a:gd name="connsiteX28" fmla="*/ 414338 w 1981200"/>
              <a:gd name="connsiteY28" fmla="*/ 180975 h 426244"/>
              <a:gd name="connsiteX29" fmla="*/ 454819 w 1981200"/>
              <a:gd name="connsiteY29" fmla="*/ 183357 h 426244"/>
              <a:gd name="connsiteX30" fmla="*/ 678656 w 1981200"/>
              <a:gd name="connsiteY30" fmla="*/ 164307 h 426244"/>
              <a:gd name="connsiteX31" fmla="*/ 916781 w 1981200"/>
              <a:gd name="connsiteY31" fmla="*/ 135732 h 426244"/>
              <a:gd name="connsiteX32" fmla="*/ 1204913 w 1981200"/>
              <a:gd name="connsiteY32" fmla="*/ 111919 h 426244"/>
              <a:gd name="connsiteX33" fmla="*/ 1393031 w 1981200"/>
              <a:gd name="connsiteY33" fmla="*/ 95250 h 426244"/>
              <a:gd name="connsiteX34" fmla="*/ 1574006 w 1981200"/>
              <a:gd name="connsiteY34" fmla="*/ 69057 h 426244"/>
              <a:gd name="connsiteX35" fmla="*/ 1707356 w 1981200"/>
              <a:gd name="connsiteY35" fmla="*/ 0 h 426244"/>
              <a:gd name="connsiteX36" fmla="*/ 1752600 w 1981200"/>
              <a:gd name="connsiteY36" fmla="*/ 4763 h 426244"/>
              <a:gd name="connsiteX37" fmla="*/ 1835944 w 1981200"/>
              <a:gd name="connsiteY37" fmla="*/ 23813 h 426244"/>
              <a:gd name="connsiteX38" fmla="*/ 1900238 w 1981200"/>
              <a:gd name="connsiteY38" fmla="*/ 45244 h 426244"/>
              <a:gd name="connsiteX39" fmla="*/ 1950244 w 1981200"/>
              <a:gd name="connsiteY39" fmla="*/ 66675 h 426244"/>
              <a:gd name="connsiteX40" fmla="*/ 1971675 w 1981200"/>
              <a:gd name="connsiteY40" fmla="*/ 83344 h 426244"/>
              <a:gd name="connsiteX41" fmla="*/ 1981200 w 1981200"/>
              <a:gd name="connsiteY41" fmla="*/ 97632 h 426244"/>
              <a:gd name="connsiteX42" fmla="*/ 1981200 w 1981200"/>
              <a:gd name="connsiteY42" fmla="*/ 114300 h 426244"/>
              <a:gd name="connsiteX43" fmla="*/ 1974056 w 1981200"/>
              <a:gd name="connsiteY43" fmla="*/ 150019 h 426244"/>
              <a:gd name="connsiteX44" fmla="*/ 1962150 w 1981200"/>
              <a:gd name="connsiteY44" fmla="*/ 188119 h 426244"/>
              <a:gd name="connsiteX45" fmla="*/ 1947863 w 1981200"/>
              <a:gd name="connsiteY45" fmla="*/ 204788 h 426244"/>
              <a:gd name="connsiteX46" fmla="*/ 1924050 w 1981200"/>
              <a:gd name="connsiteY46" fmla="*/ 219075 h 426244"/>
              <a:gd name="connsiteX47" fmla="*/ 1885950 w 1981200"/>
              <a:gd name="connsiteY47" fmla="*/ 223838 h 426244"/>
              <a:gd name="connsiteX48" fmla="*/ 1757363 w 1981200"/>
              <a:gd name="connsiteY48" fmla="*/ 230982 h 426244"/>
              <a:gd name="connsiteX49" fmla="*/ 1576388 w 1981200"/>
              <a:gd name="connsiteY49" fmla="*/ 250032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81200" h="426244">
                <a:moveTo>
                  <a:pt x="1576388" y="250032"/>
                </a:moveTo>
                <a:lnTo>
                  <a:pt x="1393031" y="273844"/>
                </a:lnTo>
                <a:lnTo>
                  <a:pt x="1200150" y="288132"/>
                </a:lnTo>
                <a:lnTo>
                  <a:pt x="1009650" y="309563"/>
                </a:lnTo>
                <a:lnTo>
                  <a:pt x="859631" y="330994"/>
                </a:lnTo>
                <a:lnTo>
                  <a:pt x="738188" y="350044"/>
                </a:lnTo>
                <a:lnTo>
                  <a:pt x="638175" y="373857"/>
                </a:lnTo>
                <a:lnTo>
                  <a:pt x="545306" y="404813"/>
                </a:lnTo>
                <a:lnTo>
                  <a:pt x="500063" y="419100"/>
                </a:lnTo>
                <a:lnTo>
                  <a:pt x="469106" y="426244"/>
                </a:lnTo>
                <a:lnTo>
                  <a:pt x="450056" y="423863"/>
                </a:lnTo>
                <a:lnTo>
                  <a:pt x="414338" y="411957"/>
                </a:lnTo>
                <a:lnTo>
                  <a:pt x="326231" y="369094"/>
                </a:lnTo>
                <a:lnTo>
                  <a:pt x="247650" y="321469"/>
                </a:lnTo>
                <a:lnTo>
                  <a:pt x="164306" y="259557"/>
                </a:lnTo>
                <a:lnTo>
                  <a:pt x="104775" y="211932"/>
                </a:lnTo>
                <a:lnTo>
                  <a:pt x="45244" y="154782"/>
                </a:lnTo>
                <a:lnTo>
                  <a:pt x="26194" y="133350"/>
                </a:lnTo>
                <a:lnTo>
                  <a:pt x="11906" y="111919"/>
                </a:lnTo>
                <a:lnTo>
                  <a:pt x="2381" y="95250"/>
                </a:lnTo>
                <a:lnTo>
                  <a:pt x="0" y="76200"/>
                </a:lnTo>
                <a:lnTo>
                  <a:pt x="4763" y="59532"/>
                </a:lnTo>
                <a:lnTo>
                  <a:pt x="23813" y="54769"/>
                </a:lnTo>
                <a:lnTo>
                  <a:pt x="42863" y="57150"/>
                </a:lnTo>
                <a:lnTo>
                  <a:pt x="97631" y="80963"/>
                </a:lnTo>
                <a:lnTo>
                  <a:pt x="185738" y="114300"/>
                </a:lnTo>
                <a:lnTo>
                  <a:pt x="273844" y="147638"/>
                </a:lnTo>
                <a:lnTo>
                  <a:pt x="347663" y="169069"/>
                </a:lnTo>
                <a:lnTo>
                  <a:pt x="414338" y="180975"/>
                </a:lnTo>
                <a:lnTo>
                  <a:pt x="454819" y="183357"/>
                </a:lnTo>
                <a:lnTo>
                  <a:pt x="678656" y="164307"/>
                </a:lnTo>
                <a:lnTo>
                  <a:pt x="916781" y="135732"/>
                </a:lnTo>
                <a:lnTo>
                  <a:pt x="1204913" y="111919"/>
                </a:lnTo>
                <a:lnTo>
                  <a:pt x="1393031" y="95250"/>
                </a:lnTo>
                <a:lnTo>
                  <a:pt x="1574006" y="69057"/>
                </a:lnTo>
                <a:lnTo>
                  <a:pt x="1707356" y="0"/>
                </a:lnTo>
                <a:lnTo>
                  <a:pt x="1752600" y="4763"/>
                </a:lnTo>
                <a:lnTo>
                  <a:pt x="1835944" y="23813"/>
                </a:lnTo>
                <a:lnTo>
                  <a:pt x="1900238" y="45244"/>
                </a:lnTo>
                <a:lnTo>
                  <a:pt x="1950244" y="66675"/>
                </a:lnTo>
                <a:lnTo>
                  <a:pt x="1971675" y="83344"/>
                </a:lnTo>
                <a:lnTo>
                  <a:pt x="1981200" y="97632"/>
                </a:lnTo>
                <a:lnTo>
                  <a:pt x="1981200" y="114300"/>
                </a:lnTo>
                <a:lnTo>
                  <a:pt x="1974056" y="150019"/>
                </a:lnTo>
                <a:lnTo>
                  <a:pt x="1962150" y="188119"/>
                </a:lnTo>
                <a:lnTo>
                  <a:pt x="1947863" y="204788"/>
                </a:lnTo>
                <a:lnTo>
                  <a:pt x="1924050" y="219075"/>
                </a:lnTo>
                <a:lnTo>
                  <a:pt x="1885950" y="223838"/>
                </a:lnTo>
                <a:lnTo>
                  <a:pt x="1757363" y="230982"/>
                </a:lnTo>
                <a:lnTo>
                  <a:pt x="1576388" y="2500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2934176-1AAB-42E0-A279-884C23904B7C}"/>
              </a:ext>
            </a:extLst>
          </p:cNvPr>
          <p:cNvSpPr/>
          <p:nvPr/>
        </p:nvSpPr>
        <p:spPr>
          <a:xfrm>
            <a:off x="4435475" y="1349375"/>
            <a:ext cx="584200" cy="1600200"/>
          </a:xfrm>
          <a:custGeom>
            <a:avLst/>
            <a:gdLst>
              <a:gd name="connsiteX0" fmla="*/ 508000 w 584200"/>
              <a:gd name="connsiteY0" fmla="*/ 1193800 h 1600200"/>
              <a:gd name="connsiteX1" fmla="*/ 514350 w 584200"/>
              <a:gd name="connsiteY1" fmla="*/ 1581150 h 1600200"/>
              <a:gd name="connsiteX2" fmla="*/ 266700 w 584200"/>
              <a:gd name="connsiteY2" fmla="*/ 1600200 h 1600200"/>
              <a:gd name="connsiteX3" fmla="*/ 263525 w 584200"/>
              <a:gd name="connsiteY3" fmla="*/ 1187450 h 1600200"/>
              <a:gd name="connsiteX4" fmla="*/ 263525 w 584200"/>
              <a:gd name="connsiteY4" fmla="*/ 1006475 h 1600200"/>
              <a:gd name="connsiteX5" fmla="*/ 266700 w 584200"/>
              <a:gd name="connsiteY5" fmla="*/ 850900 h 1600200"/>
              <a:gd name="connsiteX6" fmla="*/ 250825 w 584200"/>
              <a:gd name="connsiteY6" fmla="*/ 555625 h 1600200"/>
              <a:gd name="connsiteX7" fmla="*/ 241300 w 584200"/>
              <a:gd name="connsiteY7" fmla="*/ 387350 h 1600200"/>
              <a:gd name="connsiteX8" fmla="*/ 241300 w 584200"/>
              <a:gd name="connsiteY8" fmla="*/ 352425 h 1600200"/>
              <a:gd name="connsiteX9" fmla="*/ 234950 w 584200"/>
              <a:gd name="connsiteY9" fmla="*/ 295275 h 1600200"/>
              <a:gd name="connsiteX10" fmla="*/ 219075 w 584200"/>
              <a:gd name="connsiteY10" fmla="*/ 254000 h 1600200"/>
              <a:gd name="connsiteX11" fmla="*/ 200025 w 584200"/>
              <a:gd name="connsiteY11" fmla="*/ 225425 h 1600200"/>
              <a:gd name="connsiteX12" fmla="*/ 174625 w 584200"/>
              <a:gd name="connsiteY12" fmla="*/ 190500 h 1600200"/>
              <a:gd name="connsiteX13" fmla="*/ 133350 w 584200"/>
              <a:gd name="connsiteY13" fmla="*/ 149225 h 1600200"/>
              <a:gd name="connsiteX14" fmla="*/ 66675 w 584200"/>
              <a:gd name="connsiteY14" fmla="*/ 104775 h 1600200"/>
              <a:gd name="connsiteX15" fmla="*/ 25400 w 584200"/>
              <a:gd name="connsiteY15" fmla="*/ 76200 h 1600200"/>
              <a:gd name="connsiteX16" fmla="*/ 12700 w 584200"/>
              <a:gd name="connsiteY16" fmla="*/ 63500 h 1600200"/>
              <a:gd name="connsiteX17" fmla="*/ 0 w 584200"/>
              <a:gd name="connsiteY17" fmla="*/ 47625 h 1600200"/>
              <a:gd name="connsiteX18" fmla="*/ 0 w 584200"/>
              <a:gd name="connsiteY18" fmla="*/ 31750 h 1600200"/>
              <a:gd name="connsiteX19" fmla="*/ 9525 w 584200"/>
              <a:gd name="connsiteY19" fmla="*/ 19050 h 1600200"/>
              <a:gd name="connsiteX20" fmla="*/ 31750 w 584200"/>
              <a:gd name="connsiteY20" fmla="*/ 3175 h 1600200"/>
              <a:gd name="connsiteX21" fmla="*/ 92075 w 584200"/>
              <a:gd name="connsiteY21" fmla="*/ 0 h 1600200"/>
              <a:gd name="connsiteX22" fmla="*/ 200025 w 584200"/>
              <a:gd name="connsiteY22" fmla="*/ 12700 h 1600200"/>
              <a:gd name="connsiteX23" fmla="*/ 304800 w 584200"/>
              <a:gd name="connsiteY23" fmla="*/ 34925 h 1600200"/>
              <a:gd name="connsiteX24" fmla="*/ 368300 w 584200"/>
              <a:gd name="connsiteY24" fmla="*/ 60325 h 1600200"/>
              <a:gd name="connsiteX25" fmla="*/ 428625 w 584200"/>
              <a:gd name="connsiteY25" fmla="*/ 95250 h 1600200"/>
              <a:gd name="connsiteX26" fmla="*/ 488950 w 584200"/>
              <a:gd name="connsiteY26" fmla="*/ 133350 h 1600200"/>
              <a:gd name="connsiteX27" fmla="*/ 539750 w 584200"/>
              <a:gd name="connsiteY27" fmla="*/ 180975 h 1600200"/>
              <a:gd name="connsiteX28" fmla="*/ 565150 w 584200"/>
              <a:gd name="connsiteY28" fmla="*/ 219075 h 1600200"/>
              <a:gd name="connsiteX29" fmla="*/ 577850 w 584200"/>
              <a:gd name="connsiteY29" fmla="*/ 250825 h 1600200"/>
              <a:gd name="connsiteX30" fmla="*/ 584200 w 584200"/>
              <a:gd name="connsiteY30" fmla="*/ 276225 h 1600200"/>
              <a:gd name="connsiteX31" fmla="*/ 568325 w 584200"/>
              <a:gd name="connsiteY31" fmla="*/ 330200 h 1600200"/>
              <a:gd name="connsiteX32" fmla="*/ 536575 w 584200"/>
              <a:gd name="connsiteY32" fmla="*/ 428625 h 1600200"/>
              <a:gd name="connsiteX33" fmla="*/ 511175 w 584200"/>
              <a:gd name="connsiteY33" fmla="*/ 536575 h 1600200"/>
              <a:gd name="connsiteX34" fmla="*/ 511175 w 584200"/>
              <a:gd name="connsiteY34" fmla="*/ 844550 h 1600200"/>
              <a:gd name="connsiteX35" fmla="*/ 508000 w 584200"/>
              <a:gd name="connsiteY35" fmla="*/ 11938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4200" h="1600200">
                <a:moveTo>
                  <a:pt x="508000" y="1193800"/>
                </a:moveTo>
                <a:lnTo>
                  <a:pt x="514350" y="1581150"/>
                </a:lnTo>
                <a:lnTo>
                  <a:pt x="266700" y="1600200"/>
                </a:lnTo>
                <a:cubicBezTo>
                  <a:pt x="265642" y="1462617"/>
                  <a:pt x="264583" y="1325033"/>
                  <a:pt x="263525" y="1187450"/>
                </a:cubicBezTo>
                <a:lnTo>
                  <a:pt x="263525" y="1006475"/>
                </a:lnTo>
                <a:cubicBezTo>
                  <a:pt x="264583" y="954617"/>
                  <a:pt x="265642" y="902758"/>
                  <a:pt x="266700" y="850900"/>
                </a:cubicBezTo>
                <a:lnTo>
                  <a:pt x="250825" y="555625"/>
                </a:lnTo>
                <a:lnTo>
                  <a:pt x="241300" y="387350"/>
                </a:lnTo>
                <a:lnTo>
                  <a:pt x="241300" y="352425"/>
                </a:lnTo>
                <a:lnTo>
                  <a:pt x="234950" y="295275"/>
                </a:lnTo>
                <a:lnTo>
                  <a:pt x="219075" y="254000"/>
                </a:lnTo>
                <a:lnTo>
                  <a:pt x="200025" y="225425"/>
                </a:lnTo>
                <a:lnTo>
                  <a:pt x="174625" y="190500"/>
                </a:lnTo>
                <a:lnTo>
                  <a:pt x="133350" y="149225"/>
                </a:lnTo>
                <a:lnTo>
                  <a:pt x="66675" y="104775"/>
                </a:lnTo>
                <a:lnTo>
                  <a:pt x="25400" y="76200"/>
                </a:lnTo>
                <a:lnTo>
                  <a:pt x="12700" y="63500"/>
                </a:lnTo>
                <a:lnTo>
                  <a:pt x="0" y="47625"/>
                </a:lnTo>
                <a:lnTo>
                  <a:pt x="0" y="31750"/>
                </a:lnTo>
                <a:lnTo>
                  <a:pt x="9525" y="19050"/>
                </a:lnTo>
                <a:lnTo>
                  <a:pt x="31750" y="3175"/>
                </a:lnTo>
                <a:lnTo>
                  <a:pt x="92075" y="0"/>
                </a:lnTo>
                <a:lnTo>
                  <a:pt x="200025" y="12700"/>
                </a:lnTo>
                <a:lnTo>
                  <a:pt x="304800" y="34925"/>
                </a:lnTo>
                <a:lnTo>
                  <a:pt x="368300" y="60325"/>
                </a:lnTo>
                <a:lnTo>
                  <a:pt x="428625" y="95250"/>
                </a:lnTo>
                <a:lnTo>
                  <a:pt x="488950" y="133350"/>
                </a:lnTo>
                <a:lnTo>
                  <a:pt x="539750" y="180975"/>
                </a:lnTo>
                <a:lnTo>
                  <a:pt x="565150" y="219075"/>
                </a:lnTo>
                <a:lnTo>
                  <a:pt x="577850" y="250825"/>
                </a:lnTo>
                <a:lnTo>
                  <a:pt x="584200" y="276225"/>
                </a:lnTo>
                <a:lnTo>
                  <a:pt x="568325" y="330200"/>
                </a:lnTo>
                <a:lnTo>
                  <a:pt x="536575" y="428625"/>
                </a:lnTo>
                <a:lnTo>
                  <a:pt x="511175" y="536575"/>
                </a:lnTo>
                <a:lnTo>
                  <a:pt x="511175" y="844550"/>
                </a:lnTo>
                <a:cubicBezTo>
                  <a:pt x="510117" y="960967"/>
                  <a:pt x="509058" y="1077383"/>
                  <a:pt x="508000" y="11938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6AF2BAF-DE9B-445D-938B-99E3073E5FC4}"/>
              </a:ext>
            </a:extLst>
          </p:cNvPr>
          <p:cNvSpPr/>
          <p:nvPr/>
        </p:nvSpPr>
        <p:spPr>
          <a:xfrm>
            <a:off x="2697163" y="2647950"/>
            <a:ext cx="4352925" cy="715963"/>
          </a:xfrm>
          <a:custGeom>
            <a:avLst/>
            <a:gdLst>
              <a:gd name="connsiteX0" fmla="*/ 3173506 w 4352709"/>
              <a:gd name="connsiteY0" fmla="*/ 293767 h 715797"/>
              <a:gd name="connsiteX1" fmla="*/ 2743200 w 4352709"/>
              <a:gd name="connsiteY1" fmla="*/ 310317 h 715797"/>
              <a:gd name="connsiteX2" fmla="*/ 2441158 w 4352709"/>
              <a:gd name="connsiteY2" fmla="*/ 331005 h 715797"/>
              <a:gd name="connsiteX3" fmla="*/ 2205318 w 4352709"/>
              <a:gd name="connsiteY3" fmla="*/ 364105 h 715797"/>
              <a:gd name="connsiteX4" fmla="*/ 1965339 w 4352709"/>
              <a:gd name="connsiteY4" fmla="*/ 397206 h 715797"/>
              <a:gd name="connsiteX5" fmla="*/ 1696398 w 4352709"/>
              <a:gd name="connsiteY5" fmla="*/ 438581 h 715797"/>
              <a:gd name="connsiteX6" fmla="*/ 1456420 w 4352709"/>
              <a:gd name="connsiteY6" fmla="*/ 475819 h 715797"/>
              <a:gd name="connsiteX7" fmla="*/ 1249542 w 4352709"/>
              <a:gd name="connsiteY7" fmla="*/ 508920 h 715797"/>
              <a:gd name="connsiteX8" fmla="*/ 1059214 w 4352709"/>
              <a:gd name="connsiteY8" fmla="*/ 542020 h 715797"/>
              <a:gd name="connsiteX9" fmla="*/ 848199 w 4352709"/>
              <a:gd name="connsiteY9" fmla="*/ 587533 h 715797"/>
              <a:gd name="connsiteX10" fmla="*/ 757173 w 4352709"/>
              <a:gd name="connsiteY10" fmla="*/ 612359 h 715797"/>
              <a:gd name="connsiteX11" fmla="*/ 690972 w 4352709"/>
              <a:gd name="connsiteY11" fmla="*/ 641321 h 715797"/>
              <a:gd name="connsiteX12" fmla="*/ 612358 w 4352709"/>
              <a:gd name="connsiteY12" fmla="*/ 674422 h 715797"/>
              <a:gd name="connsiteX13" fmla="*/ 484094 w 4352709"/>
              <a:gd name="connsiteY13" fmla="*/ 715797 h 715797"/>
              <a:gd name="connsiteX14" fmla="*/ 430306 w 4352709"/>
              <a:gd name="connsiteY14" fmla="*/ 707522 h 715797"/>
              <a:gd name="connsiteX15" fmla="*/ 364105 w 4352709"/>
              <a:gd name="connsiteY15" fmla="*/ 682697 h 715797"/>
              <a:gd name="connsiteX16" fmla="*/ 297904 w 4352709"/>
              <a:gd name="connsiteY16" fmla="*/ 649597 h 715797"/>
              <a:gd name="connsiteX17" fmla="*/ 235841 w 4352709"/>
              <a:gd name="connsiteY17" fmla="*/ 612359 h 715797"/>
              <a:gd name="connsiteX18" fmla="*/ 157227 w 4352709"/>
              <a:gd name="connsiteY18" fmla="*/ 550295 h 715797"/>
              <a:gd name="connsiteX19" fmla="*/ 82751 w 4352709"/>
              <a:gd name="connsiteY19" fmla="*/ 479957 h 715797"/>
              <a:gd name="connsiteX20" fmla="*/ 41375 w 4352709"/>
              <a:gd name="connsiteY20" fmla="*/ 434444 h 715797"/>
              <a:gd name="connsiteX21" fmla="*/ 16550 w 4352709"/>
              <a:gd name="connsiteY21" fmla="*/ 409618 h 715797"/>
              <a:gd name="connsiteX22" fmla="*/ 0 w 4352709"/>
              <a:gd name="connsiteY22" fmla="*/ 380655 h 715797"/>
              <a:gd name="connsiteX23" fmla="*/ 4137 w 4352709"/>
              <a:gd name="connsiteY23" fmla="*/ 355830 h 715797"/>
              <a:gd name="connsiteX24" fmla="*/ 16550 w 4352709"/>
              <a:gd name="connsiteY24" fmla="*/ 343417 h 715797"/>
              <a:gd name="connsiteX25" fmla="*/ 28963 w 4352709"/>
              <a:gd name="connsiteY25" fmla="*/ 343417 h 715797"/>
              <a:gd name="connsiteX26" fmla="*/ 82751 w 4352709"/>
              <a:gd name="connsiteY26" fmla="*/ 364105 h 715797"/>
              <a:gd name="connsiteX27" fmla="*/ 194465 w 4352709"/>
              <a:gd name="connsiteY27" fmla="*/ 405481 h 715797"/>
              <a:gd name="connsiteX28" fmla="*/ 306179 w 4352709"/>
              <a:gd name="connsiteY28" fmla="*/ 438581 h 715797"/>
              <a:gd name="connsiteX29" fmla="*/ 384793 w 4352709"/>
              <a:gd name="connsiteY29" fmla="*/ 446856 h 715797"/>
              <a:gd name="connsiteX30" fmla="*/ 488232 w 4352709"/>
              <a:gd name="connsiteY30" fmla="*/ 442719 h 715797"/>
              <a:gd name="connsiteX31" fmla="*/ 765448 w 4352709"/>
              <a:gd name="connsiteY31" fmla="*/ 397206 h 715797"/>
              <a:gd name="connsiteX32" fmla="*/ 1303330 w 4352709"/>
              <a:gd name="connsiteY32" fmla="*/ 314454 h 715797"/>
              <a:gd name="connsiteX33" fmla="*/ 1750186 w 4352709"/>
              <a:gd name="connsiteY33" fmla="*/ 256529 h 715797"/>
              <a:gd name="connsiteX34" fmla="*/ 2023265 w 4352709"/>
              <a:gd name="connsiteY34" fmla="*/ 223428 h 715797"/>
              <a:gd name="connsiteX35" fmla="*/ 2226005 w 4352709"/>
              <a:gd name="connsiteY35" fmla="*/ 198603 h 715797"/>
              <a:gd name="connsiteX36" fmla="*/ 2627348 w 4352709"/>
              <a:gd name="connsiteY36" fmla="*/ 153090 h 715797"/>
              <a:gd name="connsiteX37" fmla="*/ 2958353 w 4352709"/>
              <a:gd name="connsiteY37" fmla="*/ 111714 h 715797"/>
              <a:gd name="connsiteX38" fmla="*/ 3256257 w 4352709"/>
              <a:gd name="connsiteY38" fmla="*/ 91026 h 715797"/>
              <a:gd name="connsiteX39" fmla="*/ 3607949 w 4352709"/>
              <a:gd name="connsiteY39" fmla="*/ 66201 h 715797"/>
              <a:gd name="connsiteX40" fmla="*/ 3711388 w 4352709"/>
              <a:gd name="connsiteY40" fmla="*/ 53788 h 715797"/>
              <a:gd name="connsiteX41" fmla="*/ 3802414 w 4352709"/>
              <a:gd name="connsiteY41" fmla="*/ 41376 h 715797"/>
              <a:gd name="connsiteX42" fmla="*/ 3860340 w 4352709"/>
              <a:gd name="connsiteY42" fmla="*/ 28963 h 715797"/>
              <a:gd name="connsiteX43" fmla="*/ 3930679 w 4352709"/>
              <a:gd name="connsiteY43" fmla="*/ 0 h 715797"/>
              <a:gd name="connsiteX44" fmla="*/ 3972054 w 4352709"/>
              <a:gd name="connsiteY44" fmla="*/ 8275 h 715797"/>
              <a:gd name="connsiteX45" fmla="*/ 4058943 w 4352709"/>
              <a:gd name="connsiteY45" fmla="*/ 41376 h 715797"/>
              <a:gd name="connsiteX46" fmla="*/ 4141694 w 4352709"/>
              <a:gd name="connsiteY46" fmla="*/ 78614 h 715797"/>
              <a:gd name="connsiteX47" fmla="*/ 4216170 w 4352709"/>
              <a:gd name="connsiteY47" fmla="*/ 119989 h 715797"/>
              <a:gd name="connsiteX48" fmla="*/ 4278233 w 4352709"/>
              <a:gd name="connsiteY48" fmla="*/ 157227 h 715797"/>
              <a:gd name="connsiteX49" fmla="*/ 4303059 w 4352709"/>
              <a:gd name="connsiteY49" fmla="*/ 177915 h 715797"/>
              <a:gd name="connsiteX50" fmla="*/ 4327884 w 4352709"/>
              <a:gd name="connsiteY50" fmla="*/ 206878 h 715797"/>
              <a:gd name="connsiteX51" fmla="*/ 4348572 w 4352709"/>
              <a:gd name="connsiteY51" fmla="*/ 239978 h 715797"/>
              <a:gd name="connsiteX52" fmla="*/ 4352709 w 4352709"/>
              <a:gd name="connsiteY52" fmla="*/ 268941 h 715797"/>
              <a:gd name="connsiteX53" fmla="*/ 4340297 w 4352709"/>
              <a:gd name="connsiteY53" fmla="*/ 297904 h 715797"/>
              <a:gd name="connsiteX54" fmla="*/ 4303059 w 4352709"/>
              <a:gd name="connsiteY54" fmla="*/ 326867 h 715797"/>
              <a:gd name="connsiteX55" fmla="*/ 4261683 w 4352709"/>
              <a:gd name="connsiteY55" fmla="*/ 343417 h 715797"/>
              <a:gd name="connsiteX56" fmla="*/ 4216170 w 4352709"/>
              <a:gd name="connsiteY56" fmla="*/ 347555 h 715797"/>
              <a:gd name="connsiteX57" fmla="*/ 4046530 w 4352709"/>
              <a:gd name="connsiteY57" fmla="*/ 331005 h 715797"/>
              <a:gd name="connsiteX58" fmla="*/ 3831377 w 4352709"/>
              <a:gd name="connsiteY58" fmla="*/ 302042 h 715797"/>
              <a:gd name="connsiteX59" fmla="*/ 3727938 w 4352709"/>
              <a:gd name="connsiteY59" fmla="*/ 293767 h 715797"/>
              <a:gd name="connsiteX60" fmla="*/ 3545886 w 4352709"/>
              <a:gd name="connsiteY60" fmla="*/ 289629 h 715797"/>
              <a:gd name="connsiteX61" fmla="*/ 3173506 w 4352709"/>
              <a:gd name="connsiteY61" fmla="*/ 293767 h 715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352709" h="715797">
                <a:moveTo>
                  <a:pt x="3173506" y="293767"/>
                </a:moveTo>
                <a:lnTo>
                  <a:pt x="2743200" y="310317"/>
                </a:lnTo>
                <a:lnTo>
                  <a:pt x="2441158" y="331005"/>
                </a:lnTo>
                <a:lnTo>
                  <a:pt x="2205318" y="364105"/>
                </a:lnTo>
                <a:lnTo>
                  <a:pt x="1965339" y="397206"/>
                </a:lnTo>
                <a:lnTo>
                  <a:pt x="1696398" y="438581"/>
                </a:lnTo>
                <a:lnTo>
                  <a:pt x="1456420" y="475819"/>
                </a:lnTo>
                <a:lnTo>
                  <a:pt x="1249542" y="508920"/>
                </a:lnTo>
                <a:lnTo>
                  <a:pt x="1059214" y="542020"/>
                </a:lnTo>
                <a:lnTo>
                  <a:pt x="848199" y="587533"/>
                </a:lnTo>
                <a:lnTo>
                  <a:pt x="757173" y="612359"/>
                </a:lnTo>
                <a:lnTo>
                  <a:pt x="690972" y="641321"/>
                </a:lnTo>
                <a:lnTo>
                  <a:pt x="612358" y="674422"/>
                </a:lnTo>
                <a:lnTo>
                  <a:pt x="484094" y="715797"/>
                </a:lnTo>
                <a:lnTo>
                  <a:pt x="430306" y="707522"/>
                </a:lnTo>
                <a:lnTo>
                  <a:pt x="364105" y="682697"/>
                </a:lnTo>
                <a:lnTo>
                  <a:pt x="297904" y="649597"/>
                </a:lnTo>
                <a:lnTo>
                  <a:pt x="235841" y="612359"/>
                </a:lnTo>
                <a:lnTo>
                  <a:pt x="157227" y="550295"/>
                </a:lnTo>
                <a:lnTo>
                  <a:pt x="82751" y="479957"/>
                </a:lnTo>
                <a:lnTo>
                  <a:pt x="41375" y="434444"/>
                </a:lnTo>
                <a:lnTo>
                  <a:pt x="16550" y="409618"/>
                </a:lnTo>
                <a:lnTo>
                  <a:pt x="0" y="380655"/>
                </a:lnTo>
                <a:lnTo>
                  <a:pt x="4137" y="355830"/>
                </a:lnTo>
                <a:lnTo>
                  <a:pt x="16550" y="343417"/>
                </a:lnTo>
                <a:lnTo>
                  <a:pt x="28963" y="343417"/>
                </a:lnTo>
                <a:lnTo>
                  <a:pt x="82751" y="364105"/>
                </a:lnTo>
                <a:lnTo>
                  <a:pt x="194465" y="405481"/>
                </a:lnTo>
                <a:lnTo>
                  <a:pt x="306179" y="438581"/>
                </a:lnTo>
                <a:lnTo>
                  <a:pt x="384793" y="446856"/>
                </a:lnTo>
                <a:lnTo>
                  <a:pt x="488232" y="442719"/>
                </a:lnTo>
                <a:lnTo>
                  <a:pt x="765448" y="397206"/>
                </a:lnTo>
                <a:lnTo>
                  <a:pt x="1303330" y="314454"/>
                </a:lnTo>
                <a:lnTo>
                  <a:pt x="1750186" y="256529"/>
                </a:lnTo>
                <a:lnTo>
                  <a:pt x="2023265" y="223428"/>
                </a:lnTo>
                <a:lnTo>
                  <a:pt x="2226005" y="198603"/>
                </a:lnTo>
                <a:lnTo>
                  <a:pt x="2627348" y="153090"/>
                </a:lnTo>
                <a:lnTo>
                  <a:pt x="2958353" y="111714"/>
                </a:lnTo>
                <a:lnTo>
                  <a:pt x="3256257" y="91026"/>
                </a:lnTo>
                <a:lnTo>
                  <a:pt x="3607949" y="66201"/>
                </a:lnTo>
                <a:lnTo>
                  <a:pt x="3711388" y="53788"/>
                </a:lnTo>
                <a:lnTo>
                  <a:pt x="3802414" y="41376"/>
                </a:lnTo>
                <a:lnTo>
                  <a:pt x="3860340" y="28963"/>
                </a:lnTo>
                <a:lnTo>
                  <a:pt x="3930679" y="0"/>
                </a:lnTo>
                <a:lnTo>
                  <a:pt x="3972054" y="8275"/>
                </a:lnTo>
                <a:lnTo>
                  <a:pt x="4058943" y="41376"/>
                </a:lnTo>
                <a:lnTo>
                  <a:pt x="4141694" y="78614"/>
                </a:lnTo>
                <a:lnTo>
                  <a:pt x="4216170" y="119989"/>
                </a:lnTo>
                <a:lnTo>
                  <a:pt x="4278233" y="157227"/>
                </a:lnTo>
                <a:lnTo>
                  <a:pt x="4303059" y="177915"/>
                </a:lnTo>
                <a:lnTo>
                  <a:pt x="4327884" y="206878"/>
                </a:lnTo>
                <a:lnTo>
                  <a:pt x="4348572" y="239978"/>
                </a:lnTo>
                <a:lnTo>
                  <a:pt x="4352709" y="268941"/>
                </a:lnTo>
                <a:lnTo>
                  <a:pt x="4340297" y="297904"/>
                </a:lnTo>
                <a:lnTo>
                  <a:pt x="4303059" y="326867"/>
                </a:lnTo>
                <a:lnTo>
                  <a:pt x="4261683" y="343417"/>
                </a:lnTo>
                <a:lnTo>
                  <a:pt x="4216170" y="347555"/>
                </a:lnTo>
                <a:lnTo>
                  <a:pt x="4046530" y="331005"/>
                </a:lnTo>
                <a:lnTo>
                  <a:pt x="3831377" y="302042"/>
                </a:lnTo>
                <a:lnTo>
                  <a:pt x="3727938" y="293767"/>
                </a:lnTo>
                <a:lnTo>
                  <a:pt x="3545886" y="289629"/>
                </a:lnTo>
                <a:lnTo>
                  <a:pt x="3173506" y="2937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FAD0798-8E5C-401A-B226-05F2F41E4773}"/>
              </a:ext>
            </a:extLst>
          </p:cNvPr>
          <p:cNvSpPr/>
          <p:nvPr/>
        </p:nvSpPr>
        <p:spPr>
          <a:xfrm>
            <a:off x="2747963" y="1638300"/>
            <a:ext cx="3592512" cy="3024188"/>
          </a:xfrm>
          <a:custGeom>
            <a:avLst/>
            <a:gdLst>
              <a:gd name="connsiteX0" fmla="*/ 2557306 w 3592286"/>
              <a:gd name="connsiteY0" fmla="*/ 1497205 h 3024554"/>
              <a:gd name="connsiteX1" fmla="*/ 2301073 w 3592286"/>
              <a:gd name="connsiteY1" fmla="*/ 1723293 h 3024554"/>
              <a:gd name="connsiteX2" fmla="*/ 2125227 w 3592286"/>
              <a:gd name="connsiteY2" fmla="*/ 1868994 h 3024554"/>
              <a:gd name="connsiteX3" fmla="*/ 2019719 w 3592286"/>
              <a:gd name="connsiteY3" fmla="*/ 1944356 h 3024554"/>
              <a:gd name="connsiteX4" fmla="*/ 1868994 w 3592286"/>
              <a:gd name="connsiteY4" fmla="*/ 2034792 h 3024554"/>
              <a:gd name="connsiteX5" fmla="*/ 1728317 w 3592286"/>
              <a:gd name="connsiteY5" fmla="*/ 2145323 h 3024554"/>
              <a:gd name="connsiteX6" fmla="*/ 1557495 w 3592286"/>
              <a:gd name="connsiteY6" fmla="*/ 2265904 h 3024554"/>
              <a:gd name="connsiteX7" fmla="*/ 1341455 w 3592286"/>
              <a:gd name="connsiteY7" fmla="*/ 2406581 h 3024554"/>
              <a:gd name="connsiteX8" fmla="*/ 1140488 w 3592286"/>
              <a:gd name="connsiteY8" fmla="*/ 2527161 h 3024554"/>
              <a:gd name="connsiteX9" fmla="*/ 924449 w 3592286"/>
              <a:gd name="connsiteY9" fmla="*/ 2637693 h 3024554"/>
              <a:gd name="connsiteX10" fmla="*/ 773723 w 3592286"/>
              <a:gd name="connsiteY10" fmla="*/ 2713055 h 3024554"/>
              <a:gd name="connsiteX11" fmla="*/ 592853 w 3592286"/>
              <a:gd name="connsiteY11" fmla="*/ 2803490 h 3024554"/>
              <a:gd name="connsiteX12" fmla="*/ 401934 w 3592286"/>
              <a:gd name="connsiteY12" fmla="*/ 2883877 h 3024554"/>
              <a:gd name="connsiteX13" fmla="*/ 241161 w 3592286"/>
              <a:gd name="connsiteY13" fmla="*/ 2954216 h 3024554"/>
              <a:gd name="connsiteX14" fmla="*/ 90435 w 3592286"/>
              <a:gd name="connsiteY14" fmla="*/ 3009482 h 3024554"/>
              <a:gd name="connsiteX15" fmla="*/ 35169 w 3592286"/>
              <a:gd name="connsiteY15" fmla="*/ 3024554 h 3024554"/>
              <a:gd name="connsiteX16" fmla="*/ 5024 w 3592286"/>
              <a:gd name="connsiteY16" fmla="*/ 3024554 h 3024554"/>
              <a:gd name="connsiteX17" fmla="*/ 0 w 3592286"/>
              <a:gd name="connsiteY17" fmla="*/ 3009482 h 3024554"/>
              <a:gd name="connsiteX18" fmla="*/ 5024 w 3592286"/>
              <a:gd name="connsiteY18" fmla="*/ 2994409 h 3024554"/>
              <a:gd name="connsiteX19" fmla="*/ 40194 w 3592286"/>
              <a:gd name="connsiteY19" fmla="*/ 2974312 h 3024554"/>
              <a:gd name="connsiteX20" fmla="*/ 150725 w 3592286"/>
              <a:gd name="connsiteY20" fmla="*/ 2914022 h 3024554"/>
              <a:gd name="connsiteX21" fmla="*/ 406958 w 3592286"/>
              <a:gd name="connsiteY21" fmla="*/ 2783394 h 3024554"/>
              <a:gd name="connsiteX22" fmla="*/ 587829 w 3592286"/>
              <a:gd name="connsiteY22" fmla="*/ 2682910 h 3024554"/>
              <a:gd name="connsiteX23" fmla="*/ 773723 w 3592286"/>
              <a:gd name="connsiteY23" fmla="*/ 2572378 h 3024554"/>
              <a:gd name="connsiteX24" fmla="*/ 999811 w 3592286"/>
              <a:gd name="connsiteY24" fmla="*/ 2436726 h 3024554"/>
              <a:gd name="connsiteX25" fmla="*/ 1170633 w 3592286"/>
              <a:gd name="connsiteY25" fmla="*/ 2321170 h 3024554"/>
              <a:gd name="connsiteX26" fmla="*/ 1331407 w 3592286"/>
              <a:gd name="connsiteY26" fmla="*/ 2205614 h 3024554"/>
              <a:gd name="connsiteX27" fmla="*/ 1562519 w 3592286"/>
              <a:gd name="connsiteY27" fmla="*/ 2029767 h 3024554"/>
              <a:gd name="connsiteX28" fmla="*/ 1778558 w 3592286"/>
              <a:gd name="connsiteY28" fmla="*/ 1858945 h 3024554"/>
              <a:gd name="connsiteX29" fmla="*/ 1929284 w 3592286"/>
              <a:gd name="connsiteY29" fmla="*/ 1738365 h 3024554"/>
              <a:gd name="connsiteX30" fmla="*/ 2074985 w 3592286"/>
              <a:gd name="connsiteY30" fmla="*/ 1612761 h 3024554"/>
              <a:gd name="connsiteX31" fmla="*/ 2235758 w 3592286"/>
              <a:gd name="connsiteY31" fmla="*/ 1467060 h 3024554"/>
              <a:gd name="connsiteX32" fmla="*/ 2381460 w 3592286"/>
              <a:gd name="connsiteY32" fmla="*/ 1331407 h 3024554"/>
              <a:gd name="connsiteX33" fmla="*/ 2572378 w 3592286"/>
              <a:gd name="connsiteY33" fmla="*/ 1145512 h 3024554"/>
              <a:gd name="connsiteX34" fmla="*/ 2758273 w 3592286"/>
              <a:gd name="connsiteY34" fmla="*/ 939521 h 3024554"/>
              <a:gd name="connsiteX35" fmla="*/ 2863780 w 3592286"/>
              <a:gd name="connsiteY35" fmla="*/ 808893 h 3024554"/>
              <a:gd name="connsiteX36" fmla="*/ 2994409 w 3592286"/>
              <a:gd name="connsiteY36" fmla="*/ 643095 h 3024554"/>
              <a:gd name="connsiteX37" fmla="*/ 3069772 w 3592286"/>
              <a:gd name="connsiteY37" fmla="*/ 552660 h 3024554"/>
              <a:gd name="connsiteX38" fmla="*/ 3130062 w 3592286"/>
              <a:gd name="connsiteY38" fmla="*/ 472273 h 3024554"/>
              <a:gd name="connsiteX39" fmla="*/ 3170255 w 3592286"/>
              <a:gd name="connsiteY39" fmla="*/ 406959 h 3024554"/>
              <a:gd name="connsiteX40" fmla="*/ 3195376 w 3592286"/>
              <a:gd name="connsiteY40" fmla="*/ 361741 h 3024554"/>
              <a:gd name="connsiteX41" fmla="*/ 3215473 w 3592286"/>
              <a:gd name="connsiteY41" fmla="*/ 276330 h 3024554"/>
              <a:gd name="connsiteX42" fmla="*/ 3220497 w 3592286"/>
              <a:gd name="connsiteY42" fmla="*/ 221064 h 3024554"/>
              <a:gd name="connsiteX43" fmla="*/ 3220497 w 3592286"/>
              <a:gd name="connsiteY43" fmla="*/ 180871 h 3024554"/>
              <a:gd name="connsiteX44" fmla="*/ 3205424 w 3592286"/>
              <a:gd name="connsiteY44" fmla="*/ 110532 h 3024554"/>
              <a:gd name="connsiteX45" fmla="*/ 3185328 w 3592286"/>
              <a:gd name="connsiteY45" fmla="*/ 75363 h 3024554"/>
              <a:gd name="connsiteX46" fmla="*/ 3165231 w 3592286"/>
              <a:gd name="connsiteY46" fmla="*/ 50242 h 3024554"/>
              <a:gd name="connsiteX47" fmla="*/ 3155183 w 3592286"/>
              <a:gd name="connsiteY47" fmla="*/ 35170 h 3024554"/>
              <a:gd name="connsiteX48" fmla="*/ 3150158 w 3592286"/>
              <a:gd name="connsiteY48" fmla="*/ 20097 h 3024554"/>
              <a:gd name="connsiteX49" fmla="*/ 3155183 w 3592286"/>
              <a:gd name="connsiteY49" fmla="*/ 5024 h 3024554"/>
              <a:gd name="connsiteX50" fmla="*/ 3170255 w 3592286"/>
              <a:gd name="connsiteY50" fmla="*/ 0 h 3024554"/>
              <a:gd name="connsiteX51" fmla="*/ 3180303 w 3592286"/>
              <a:gd name="connsiteY51" fmla="*/ 0 h 3024554"/>
              <a:gd name="connsiteX52" fmla="*/ 3205424 w 3592286"/>
              <a:gd name="connsiteY52" fmla="*/ 5024 h 3024554"/>
              <a:gd name="connsiteX53" fmla="*/ 3270739 w 3592286"/>
              <a:gd name="connsiteY53" fmla="*/ 35170 h 3024554"/>
              <a:gd name="connsiteX54" fmla="*/ 3326005 w 3592286"/>
              <a:gd name="connsiteY54" fmla="*/ 70339 h 3024554"/>
              <a:gd name="connsiteX55" fmla="*/ 3406391 w 3592286"/>
              <a:gd name="connsiteY55" fmla="*/ 130629 h 3024554"/>
              <a:gd name="connsiteX56" fmla="*/ 3461657 w 3592286"/>
              <a:gd name="connsiteY56" fmla="*/ 185895 h 3024554"/>
              <a:gd name="connsiteX57" fmla="*/ 3526972 w 3592286"/>
              <a:gd name="connsiteY57" fmla="*/ 271306 h 3024554"/>
              <a:gd name="connsiteX58" fmla="*/ 3562141 w 3592286"/>
              <a:gd name="connsiteY58" fmla="*/ 326572 h 3024554"/>
              <a:gd name="connsiteX59" fmla="*/ 3587262 w 3592286"/>
              <a:gd name="connsiteY59" fmla="*/ 366765 h 3024554"/>
              <a:gd name="connsiteX60" fmla="*/ 3592286 w 3592286"/>
              <a:gd name="connsiteY60" fmla="*/ 391886 h 3024554"/>
              <a:gd name="connsiteX61" fmla="*/ 3592286 w 3592286"/>
              <a:gd name="connsiteY61" fmla="*/ 427055 h 3024554"/>
              <a:gd name="connsiteX62" fmla="*/ 3567165 w 3592286"/>
              <a:gd name="connsiteY62" fmla="*/ 462224 h 3024554"/>
              <a:gd name="connsiteX63" fmla="*/ 3531996 w 3592286"/>
              <a:gd name="connsiteY63" fmla="*/ 497394 h 3024554"/>
              <a:gd name="connsiteX64" fmla="*/ 3476730 w 3592286"/>
              <a:gd name="connsiteY64" fmla="*/ 522515 h 3024554"/>
              <a:gd name="connsiteX65" fmla="*/ 3426488 w 3592286"/>
              <a:gd name="connsiteY65" fmla="*/ 562708 h 3024554"/>
              <a:gd name="connsiteX66" fmla="*/ 3275763 w 3592286"/>
              <a:gd name="connsiteY66" fmla="*/ 708409 h 3024554"/>
              <a:gd name="connsiteX67" fmla="*/ 3185328 w 3592286"/>
              <a:gd name="connsiteY67" fmla="*/ 818941 h 3024554"/>
              <a:gd name="connsiteX68" fmla="*/ 3064747 w 3592286"/>
              <a:gd name="connsiteY68" fmla="*/ 964642 h 3024554"/>
              <a:gd name="connsiteX69" fmla="*/ 2914022 w 3592286"/>
              <a:gd name="connsiteY69" fmla="*/ 1145512 h 3024554"/>
              <a:gd name="connsiteX70" fmla="*/ 2738176 w 3592286"/>
              <a:gd name="connsiteY70" fmla="*/ 1311310 h 3024554"/>
              <a:gd name="connsiteX71" fmla="*/ 2557306 w 3592286"/>
              <a:gd name="connsiteY71" fmla="*/ 1497205 h 3024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592286" h="3024554">
                <a:moveTo>
                  <a:pt x="2557306" y="1497205"/>
                </a:moveTo>
                <a:lnTo>
                  <a:pt x="2301073" y="1723293"/>
                </a:lnTo>
                <a:lnTo>
                  <a:pt x="2125227" y="1868994"/>
                </a:lnTo>
                <a:lnTo>
                  <a:pt x="2019719" y="1944356"/>
                </a:lnTo>
                <a:lnTo>
                  <a:pt x="1868994" y="2034792"/>
                </a:lnTo>
                <a:lnTo>
                  <a:pt x="1728317" y="2145323"/>
                </a:lnTo>
                <a:lnTo>
                  <a:pt x="1557495" y="2265904"/>
                </a:lnTo>
                <a:lnTo>
                  <a:pt x="1341455" y="2406581"/>
                </a:lnTo>
                <a:lnTo>
                  <a:pt x="1140488" y="2527161"/>
                </a:lnTo>
                <a:lnTo>
                  <a:pt x="924449" y="2637693"/>
                </a:lnTo>
                <a:lnTo>
                  <a:pt x="773723" y="2713055"/>
                </a:lnTo>
                <a:lnTo>
                  <a:pt x="592853" y="2803490"/>
                </a:lnTo>
                <a:lnTo>
                  <a:pt x="401934" y="2883877"/>
                </a:lnTo>
                <a:lnTo>
                  <a:pt x="241161" y="2954216"/>
                </a:lnTo>
                <a:lnTo>
                  <a:pt x="90435" y="3009482"/>
                </a:lnTo>
                <a:lnTo>
                  <a:pt x="35169" y="3024554"/>
                </a:lnTo>
                <a:lnTo>
                  <a:pt x="5024" y="3024554"/>
                </a:lnTo>
                <a:lnTo>
                  <a:pt x="0" y="3009482"/>
                </a:lnTo>
                <a:lnTo>
                  <a:pt x="5024" y="2994409"/>
                </a:lnTo>
                <a:lnTo>
                  <a:pt x="40194" y="2974312"/>
                </a:lnTo>
                <a:lnTo>
                  <a:pt x="150725" y="2914022"/>
                </a:lnTo>
                <a:lnTo>
                  <a:pt x="406958" y="2783394"/>
                </a:lnTo>
                <a:lnTo>
                  <a:pt x="587829" y="2682910"/>
                </a:lnTo>
                <a:lnTo>
                  <a:pt x="773723" y="2572378"/>
                </a:lnTo>
                <a:lnTo>
                  <a:pt x="999811" y="2436726"/>
                </a:lnTo>
                <a:lnTo>
                  <a:pt x="1170633" y="2321170"/>
                </a:lnTo>
                <a:lnTo>
                  <a:pt x="1331407" y="2205614"/>
                </a:lnTo>
                <a:lnTo>
                  <a:pt x="1562519" y="2029767"/>
                </a:lnTo>
                <a:lnTo>
                  <a:pt x="1778558" y="1858945"/>
                </a:lnTo>
                <a:lnTo>
                  <a:pt x="1929284" y="1738365"/>
                </a:lnTo>
                <a:lnTo>
                  <a:pt x="2074985" y="1612761"/>
                </a:lnTo>
                <a:lnTo>
                  <a:pt x="2235758" y="1467060"/>
                </a:lnTo>
                <a:lnTo>
                  <a:pt x="2381460" y="1331407"/>
                </a:lnTo>
                <a:lnTo>
                  <a:pt x="2572378" y="1145512"/>
                </a:lnTo>
                <a:lnTo>
                  <a:pt x="2758273" y="939521"/>
                </a:lnTo>
                <a:lnTo>
                  <a:pt x="2863780" y="808893"/>
                </a:lnTo>
                <a:lnTo>
                  <a:pt x="2994409" y="643095"/>
                </a:lnTo>
                <a:lnTo>
                  <a:pt x="3069772" y="552660"/>
                </a:lnTo>
                <a:lnTo>
                  <a:pt x="3130062" y="472273"/>
                </a:lnTo>
                <a:lnTo>
                  <a:pt x="3170255" y="406959"/>
                </a:lnTo>
                <a:lnTo>
                  <a:pt x="3195376" y="361741"/>
                </a:lnTo>
                <a:lnTo>
                  <a:pt x="3215473" y="276330"/>
                </a:lnTo>
                <a:lnTo>
                  <a:pt x="3220497" y="221064"/>
                </a:lnTo>
                <a:lnTo>
                  <a:pt x="3220497" y="180871"/>
                </a:lnTo>
                <a:lnTo>
                  <a:pt x="3205424" y="110532"/>
                </a:lnTo>
                <a:lnTo>
                  <a:pt x="3185328" y="75363"/>
                </a:lnTo>
                <a:lnTo>
                  <a:pt x="3165231" y="50242"/>
                </a:lnTo>
                <a:lnTo>
                  <a:pt x="3155183" y="35170"/>
                </a:lnTo>
                <a:lnTo>
                  <a:pt x="3150158" y="20097"/>
                </a:lnTo>
                <a:lnTo>
                  <a:pt x="3155183" y="5024"/>
                </a:lnTo>
                <a:lnTo>
                  <a:pt x="3170255" y="0"/>
                </a:lnTo>
                <a:lnTo>
                  <a:pt x="3180303" y="0"/>
                </a:lnTo>
                <a:lnTo>
                  <a:pt x="3205424" y="5024"/>
                </a:lnTo>
                <a:lnTo>
                  <a:pt x="3270739" y="35170"/>
                </a:lnTo>
                <a:lnTo>
                  <a:pt x="3326005" y="70339"/>
                </a:lnTo>
                <a:lnTo>
                  <a:pt x="3406391" y="130629"/>
                </a:lnTo>
                <a:lnTo>
                  <a:pt x="3461657" y="185895"/>
                </a:lnTo>
                <a:lnTo>
                  <a:pt x="3526972" y="271306"/>
                </a:lnTo>
                <a:lnTo>
                  <a:pt x="3562141" y="326572"/>
                </a:lnTo>
                <a:lnTo>
                  <a:pt x="3587262" y="366765"/>
                </a:lnTo>
                <a:lnTo>
                  <a:pt x="3592286" y="391886"/>
                </a:lnTo>
                <a:lnTo>
                  <a:pt x="3592286" y="427055"/>
                </a:lnTo>
                <a:lnTo>
                  <a:pt x="3567165" y="462224"/>
                </a:lnTo>
                <a:lnTo>
                  <a:pt x="3531996" y="497394"/>
                </a:lnTo>
                <a:lnTo>
                  <a:pt x="3476730" y="522515"/>
                </a:lnTo>
                <a:lnTo>
                  <a:pt x="3426488" y="562708"/>
                </a:lnTo>
                <a:lnTo>
                  <a:pt x="3275763" y="708409"/>
                </a:lnTo>
                <a:lnTo>
                  <a:pt x="3185328" y="818941"/>
                </a:lnTo>
                <a:lnTo>
                  <a:pt x="3064747" y="964642"/>
                </a:lnTo>
                <a:lnTo>
                  <a:pt x="2914022" y="1145512"/>
                </a:lnTo>
                <a:lnTo>
                  <a:pt x="2738176" y="1311310"/>
                </a:lnTo>
                <a:lnTo>
                  <a:pt x="2557306" y="149720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DFD6DB7-6FE1-428B-804F-2C57D78D8B11}"/>
              </a:ext>
            </a:extLst>
          </p:cNvPr>
          <p:cNvSpPr/>
          <p:nvPr/>
        </p:nvSpPr>
        <p:spPr>
          <a:xfrm>
            <a:off x="4538663" y="3381375"/>
            <a:ext cx="1768475" cy="382588"/>
          </a:xfrm>
          <a:custGeom>
            <a:avLst/>
            <a:gdLst>
              <a:gd name="connsiteX0" fmla="*/ 854868 w 1769268"/>
              <a:gd name="connsiteY0" fmla="*/ 261938 h 383381"/>
              <a:gd name="connsiteX1" fmla="*/ 604837 w 1769268"/>
              <a:gd name="connsiteY1" fmla="*/ 307181 h 383381"/>
              <a:gd name="connsiteX2" fmla="*/ 476250 w 1769268"/>
              <a:gd name="connsiteY2" fmla="*/ 326231 h 383381"/>
              <a:gd name="connsiteX3" fmla="*/ 381000 w 1769268"/>
              <a:gd name="connsiteY3" fmla="*/ 338138 h 383381"/>
              <a:gd name="connsiteX4" fmla="*/ 311943 w 1769268"/>
              <a:gd name="connsiteY4" fmla="*/ 345281 h 383381"/>
              <a:gd name="connsiteX5" fmla="*/ 254793 w 1769268"/>
              <a:gd name="connsiteY5" fmla="*/ 345281 h 383381"/>
              <a:gd name="connsiteX6" fmla="*/ 188118 w 1769268"/>
              <a:gd name="connsiteY6" fmla="*/ 342900 h 383381"/>
              <a:gd name="connsiteX7" fmla="*/ 123825 w 1769268"/>
              <a:gd name="connsiteY7" fmla="*/ 338138 h 383381"/>
              <a:gd name="connsiteX8" fmla="*/ 76200 w 1769268"/>
              <a:gd name="connsiteY8" fmla="*/ 326231 h 383381"/>
              <a:gd name="connsiteX9" fmla="*/ 0 w 1769268"/>
              <a:gd name="connsiteY9" fmla="*/ 290513 h 383381"/>
              <a:gd name="connsiteX10" fmla="*/ 178593 w 1769268"/>
              <a:gd name="connsiteY10" fmla="*/ 157163 h 383381"/>
              <a:gd name="connsiteX11" fmla="*/ 295275 w 1769268"/>
              <a:gd name="connsiteY11" fmla="*/ 190500 h 383381"/>
              <a:gd name="connsiteX12" fmla="*/ 361950 w 1769268"/>
              <a:gd name="connsiteY12" fmla="*/ 190500 h 383381"/>
              <a:gd name="connsiteX13" fmla="*/ 540543 w 1769268"/>
              <a:gd name="connsiteY13" fmla="*/ 178594 h 383381"/>
              <a:gd name="connsiteX14" fmla="*/ 685800 w 1769268"/>
              <a:gd name="connsiteY14" fmla="*/ 157163 h 383381"/>
              <a:gd name="connsiteX15" fmla="*/ 876300 w 1769268"/>
              <a:gd name="connsiteY15" fmla="*/ 121444 h 383381"/>
              <a:gd name="connsiteX16" fmla="*/ 1081087 w 1769268"/>
              <a:gd name="connsiteY16" fmla="*/ 73819 h 383381"/>
              <a:gd name="connsiteX17" fmla="*/ 1171575 w 1769268"/>
              <a:gd name="connsiteY17" fmla="*/ 50006 h 383381"/>
              <a:gd name="connsiteX18" fmla="*/ 1340643 w 1769268"/>
              <a:gd name="connsiteY18" fmla="*/ 0 h 383381"/>
              <a:gd name="connsiteX19" fmla="*/ 1362075 w 1769268"/>
              <a:gd name="connsiteY19" fmla="*/ 4763 h 383381"/>
              <a:gd name="connsiteX20" fmla="*/ 1440656 w 1769268"/>
              <a:gd name="connsiteY20" fmla="*/ 33338 h 383381"/>
              <a:gd name="connsiteX21" fmla="*/ 1507331 w 1769268"/>
              <a:gd name="connsiteY21" fmla="*/ 64294 h 383381"/>
              <a:gd name="connsiteX22" fmla="*/ 1571625 w 1769268"/>
              <a:gd name="connsiteY22" fmla="*/ 97631 h 383381"/>
              <a:gd name="connsiteX23" fmla="*/ 1640681 w 1769268"/>
              <a:gd name="connsiteY23" fmla="*/ 138113 h 383381"/>
              <a:gd name="connsiteX24" fmla="*/ 1683543 w 1769268"/>
              <a:gd name="connsiteY24" fmla="*/ 166688 h 383381"/>
              <a:gd name="connsiteX25" fmla="*/ 1709737 w 1769268"/>
              <a:gd name="connsiteY25" fmla="*/ 185738 h 383381"/>
              <a:gd name="connsiteX26" fmla="*/ 1738312 w 1769268"/>
              <a:gd name="connsiteY26" fmla="*/ 219075 h 383381"/>
              <a:gd name="connsiteX27" fmla="*/ 1750218 w 1769268"/>
              <a:gd name="connsiteY27" fmla="*/ 240506 h 383381"/>
              <a:gd name="connsiteX28" fmla="*/ 1764506 w 1769268"/>
              <a:gd name="connsiteY28" fmla="*/ 271463 h 383381"/>
              <a:gd name="connsiteX29" fmla="*/ 1769268 w 1769268"/>
              <a:gd name="connsiteY29" fmla="*/ 290513 h 383381"/>
              <a:gd name="connsiteX30" fmla="*/ 1762125 w 1769268"/>
              <a:gd name="connsiteY30" fmla="*/ 311944 h 383381"/>
              <a:gd name="connsiteX31" fmla="*/ 1735931 w 1769268"/>
              <a:gd name="connsiteY31" fmla="*/ 330994 h 383381"/>
              <a:gd name="connsiteX32" fmla="*/ 1635918 w 1769268"/>
              <a:gd name="connsiteY32" fmla="*/ 357188 h 383381"/>
              <a:gd name="connsiteX33" fmla="*/ 1545431 w 1769268"/>
              <a:gd name="connsiteY33" fmla="*/ 383381 h 383381"/>
              <a:gd name="connsiteX34" fmla="*/ 1221581 w 1769268"/>
              <a:gd name="connsiteY34" fmla="*/ 197644 h 383381"/>
              <a:gd name="connsiteX35" fmla="*/ 1202531 w 1769268"/>
              <a:gd name="connsiteY35" fmla="*/ 188119 h 383381"/>
              <a:gd name="connsiteX36" fmla="*/ 1176337 w 1769268"/>
              <a:gd name="connsiteY36" fmla="*/ 185738 h 383381"/>
              <a:gd name="connsiteX37" fmla="*/ 1052512 w 1769268"/>
              <a:gd name="connsiteY37" fmla="*/ 211931 h 383381"/>
              <a:gd name="connsiteX38" fmla="*/ 854868 w 1769268"/>
              <a:gd name="connsiteY38" fmla="*/ 26193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69268" h="383381">
                <a:moveTo>
                  <a:pt x="854868" y="261938"/>
                </a:moveTo>
                <a:lnTo>
                  <a:pt x="604837" y="307181"/>
                </a:lnTo>
                <a:lnTo>
                  <a:pt x="476250" y="326231"/>
                </a:lnTo>
                <a:lnTo>
                  <a:pt x="381000" y="338138"/>
                </a:lnTo>
                <a:lnTo>
                  <a:pt x="311943" y="345281"/>
                </a:lnTo>
                <a:lnTo>
                  <a:pt x="254793" y="345281"/>
                </a:lnTo>
                <a:lnTo>
                  <a:pt x="188118" y="342900"/>
                </a:lnTo>
                <a:lnTo>
                  <a:pt x="123825" y="338138"/>
                </a:lnTo>
                <a:lnTo>
                  <a:pt x="76200" y="326231"/>
                </a:lnTo>
                <a:lnTo>
                  <a:pt x="0" y="290513"/>
                </a:lnTo>
                <a:lnTo>
                  <a:pt x="178593" y="157163"/>
                </a:lnTo>
                <a:lnTo>
                  <a:pt x="295275" y="190500"/>
                </a:lnTo>
                <a:lnTo>
                  <a:pt x="361950" y="190500"/>
                </a:lnTo>
                <a:lnTo>
                  <a:pt x="540543" y="178594"/>
                </a:lnTo>
                <a:lnTo>
                  <a:pt x="685800" y="157163"/>
                </a:lnTo>
                <a:lnTo>
                  <a:pt x="876300" y="121444"/>
                </a:lnTo>
                <a:lnTo>
                  <a:pt x="1081087" y="73819"/>
                </a:lnTo>
                <a:lnTo>
                  <a:pt x="1171575" y="50006"/>
                </a:lnTo>
                <a:lnTo>
                  <a:pt x="1340643" y="0"/>
                </a:lnTo>
                <a:lnTo>
                  <a:pt x="1362075" y="4763"/>
                </a:lnTo>
                <a:lnTo>
                  <a:pt x="1440656" y="33338"/>
                </a:lnTo>
                <a:lnTo>
                  <a:pt x="1507331" y="64294"/>
                </a:lnTo>
                <a:lnTo>
                  <a:pt x="1571625" y="97631"/>
                </a:lnTo>
                <a:lnTo>
                  <a:pt x="1640681" y="138113"/>
                </a:lnTo>
                <a:lnTo>
                  <a:pt x="1683543" y="166688"/>
                </a:lnTo>
                <a:lnTo>
                  <a:pt x="1709737" y="185738"/>
                </a:lnTo>
                <a:lnTo>
                  <a:pt x="1738312" y="219075"/>
                </a:lnTo>
                <a:lnTo>
                  <a:pt x="1750218" y="240506"/>
                </a:lnTo>
                <a:lnTo>
                  <a:pt x="1764506" y="271463"/>
                </a:lnTo>
                <a:lnTo>
                  <a:pt x="1769268" y="290513"/>
                </a:lnTo>
                <a:lnTo>
                  <a:pt x="1762125" y="311944"/>
                </a:lnTo>
                <a:lnTo>
                  <a:pt x="1735931" y="330994"/>
                </a:lnTo>
                <a:lnTo>
                  <a:pt x="1635918" y="357188"/>
                </a:lnTo>
                <a:lnTo>
                  <a:pt x="1545431" y="383381"/>
                </a:lnTo>
                <a:lnTo>
                  <a:pt x="1221581" y="197644"/>
                </a:lnTo>
                <a:lnTo>
                  <a:pt x="1202531" y="188119"/>
                </a:lnTo>
                <a:lnTo>
                  <a:pt x="1176337" y="185738"/>
                </a:lnTo>
                <a:lnTo>
                  <a:pt x="1052512" y="211931"/>
                </a:lnTo>
                <a:lnTo>
                  <a:pt x="854868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6F8869E-3413-4346-86FC-4741435FCAC5}"/>
              </a:ext>
            </a:extLst>
          </p:cNvPr>
          <p:cNvSpPr/>
          <p:nvPr/>
        </p:nvSpPr>
        <p:spPr>
          <a:xfrm>
            <a:off x="5129213" y="3538538"/>
            <a:ext cx="1000125" cy="635000"/>
          </a:xfrm>
          <a:custGeom>
            <a:avLst/>
            <a:gdLst>
              <a:gd name="connsiteX0" fmla="*/ 447675 w 1000125"/>
              <a:gd name="connsiteY0" fmla="*/ 473868 h 635793"/>
              <a:gd name="connsiteX1" fmla="*/ 242887 w 1000125"/>
              <a:gd name="connsiteY1" fmla="*/ 554831 h 635793"/>
              <a:gd name="connsiteX2" fmla="*/ 40481 w 1000125"/>
              <a:gd name="connsiteY2" fmla="*/ 635793 h 635793"/>
              <a:gd name="connsiteX3" fmla="*/ 19050 w 1000125"/>
              <a:gd name="connsiteY3" fmla="*/ 628650 h 635793"/>
              <a:gd name="connsiteX4" fmla="*/ 2381 w 1000125"/>
              <a:gd name="connsiteY4" fmla="*/ 616743 h 635793"/>
              <a:gd name="connsiteX5" fmla="*/ 0 w 1000125"/>
              <a:gd name="connsiteY5" fmla="*/ 600075 h 635793"/>
              <a:gd name="connsiteX6" fmla="*/ 26193 w 1000125"/>
              <a:gd name="connsiteY6" fmla="*/ 578643 h 635793"/>
              <a:gd name="connsiteX7" fmla="*/ 152400 w 1000125"/>
              <a:gd name="connsiteY7" fmla="*/ 504825 h 635793"/>
              <a:gd name="connsiteX8" fmla="*/ 195262 w 1000125"/>
              <a:gd name="connsiteY8" fmla="*/ 478631 h 635793"/>
              <a:gd name="connsiteX9" fmla="*/ 271462 w 1000125"/>
              <a:gd name="connsiteY9" fmla="*/ 428625 h 635793"/>
              <a:gd name="connsiteX10" fmla="*/ 338137 w 1000125"/>
              <a:gd name="connsiteY10" fmla="*/ 381000 h 635793"/>
              <a:gd name="connsiteX11" fmla="*/ 404812 w 1000125"/>
              <a:gd name="connsiteY11" fmla="*/ 323850 h 635793"/>
              <a:gd name="connsiteX12" fmla="*/ 473868 w 1000125"/>
              <a:gd name="connsiteY12" fmla="*/ 266700 h 635793"/>
              <a:gd name="connsiteX13" fmla="*/ 547687 w 1000125"/>
              <a:gd name="connsiteY13" fmla="*/ 204787 h 635793"/>
              <a:gd name="connsiteX14" fmla="*/ 597693 w 1000125"/>
              <a:gd name="connsiteY14" fmla="*/ 159543 h 635793"/>
              <a:gd name="connsiteX15" fmla="*/ 623887 w 1000125"/>
              <a:gd name="connsiteY15" fmla="*/ 130968 h 635793"/>
              <a:gd name="connsiteX16" fmla="*/ 638175 w 1000125"/>
              <a:gd name="connsiteY16" fmla="*/ 109537 h 635793"/>
              <a:gd name="connsiteX17" fmla="*/ 640556 w 1000125"/>
              <a:gd name="connsiteY17" fmla="*/ 95250 h 635793"/>
              <a:gd name="connsiteX18" fmla="*/ 640556 w 1000125"/>
              <a:gd name="connsiteY18" fmla="*/ 71437 h 635793"/>
              <a:gd name="connsiteX19" fmla="*/ 640556 w 1000125"/>
              <a:gd name="connsiteY19" fmla="*/ 57150 h 635793"/>
              <a:gd name="connsiteX20" fmla="*/ 583406 w 1000125"/>
              <a:gd name="connsiteY20" fmla="*/ 0 h 635793"/>
              <a:gd name="connsiteX21" fmla="*/ 1000125 w 1000125"/>
              <a:gd name="connsiteY21" fmla="*/ 171450 h 635793"/>
              <a:gd name="connsiteX22" fmla="*/ 962025 w 1000125"/>
              <a:gd name="connsiteY22" fmla="*/ 223837 h 635793"/>
              <a:gd name="connsiteX23" fmla="*/ 833437 w 1000125"/>
              <a:gd name="connsiteY23" fmla="*/ 285750 h 635793"/>
              <a:gd name="connsiteX24" fmla="*/ 692943 w 1000125"/>
              <a:gd name="connsiteY24" fmla="*/ 354806 h 635793"/>
              <a:gd name="connsiteX25" fmla="*/ 447675 w 1000125"/>
              <a:gd name="connsiteY25" fmla="*/ 473868 h 635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000125" h="635793">
                <a:moveTo>
                  <a:pt x="447675" y="473868"/>
                </a:moveTo>
                <a:lnTo>
                  <a:pt x="242887" y="554831"/>
                </a:lnTo>
                <a:lnTo>
                  <a:pt x="40481" y="635793"/>
                </a:lnTo>
                <a:lnTo>
                  <a:pt x="19050" y="628650"/>
                </a:lnTo>
                <a:lnTo>
                  <a:pt x="2381" y="616743"/>
                </a:lnTo>
                <a:lnTo>
                  <a:pt x="0" y="600075"/>
                </a:lnTo>
                <a:lnTo>
                  <a:pt x="26193" y="578643"/>
                </a:lnTo>
                <a:lnTo>
                  <a:pt x="152400" y="504825"/>
                </a:lnTo>
                <a:lnTo>
                  <a:pt x="195262" y="478631"/>
                </a:lnTo>
                <a:lnTo>
                  <a:pt x="271462" y="428625"/>
                </a:lnTo>
                <a:lnTo>
                  <a:pt x="338137" y="381000"/>
                </a:lnTo>
                <a:lnTo>
                  <a:pt x="404812" y="323850"/>
                </a:lnTo>
                <a:lnTo>
                  <a:pt x="473868" y="266700"/>
                </a:lnTo>
                <a:lnTo>
                  <a:pt x="547687" y="204787"/>
                </a:lnTo>
                <a:lnTo>
                  <a:pt x="597693" y="159543"/>
                </a:lnTo>
                <a:lnTo>
                  <a:pt x="623887" y="130968"/>
                </a:lnTo>
                <a:lnTo>
                  <a:pt x="638175" y="109537"/>
                </a:lnTo>
                <a:lnTo>
                  <a:pt x="640556" y="95250"/>
                </a:lnTo>
                <a:lnTo>
                  <a:pt x="640556" y="71437"/>
                </a:lnTo>
                <a:lnTo>
                  <a:pt x="640556" y="57150"/>
                </a:lnTo>
                <a:lnTo>
                  <a:pt x="583406" y="0"/>
                </a:lnTo>
                <a:lnTo>
                  <a:pt x="1000125" y="171450"/>
                </a:lnTo>
                <a:lnTo>
                  <a:pt x="962025" y="223837"/>
                </a:lnTo>
                <a:lnTo>
                  <a:pt x="833437" y="285750"/>
                </a:lnTo>
                <a:lnTo>
                  <a:pt x="692943" y="354806"/>
                </a:lnTo>
                <a:lnTo>
                  <a:pt x="447675" y="4738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7965CEE-6AB7-4588-ADF2-61F248F0C03E}"/>
              </a:ext>
            </a:extLst>
          </p:cNvPr>
          <p:cNvSpPr/>
          <p:nvPr/>
        </p:nvSpPr>
        <p:spPr>
          <a:xfrm>
            <a:off x="5019675" y="4068763"/>
            <a:ext cx="582613" cy="1227137"/>
          </a:xfrm>
          <a:custGeom>
            <a:avLst/>
            <a:gdLst>
              <a:gd name="connsiteX0" fmla="*/ 328613 w 583406"/>
              <a:gd name="connsiteY0" fmla="*/ 733425 h 1226344"/>
              <a:gd name="connsiteX1" fmla="*/ 297656 w 583406"/>
              <a:gd name="connsiteY1" fmla="*/ 592932 h 1226344"/>
              <a:gd name="connsiteX2" fmla="*/ 261938 w 583406"/>
              <a:gd name="connsiteY2" fmla="*/ 450057 h 1226344"/>
              <a:gd name="connsiteX3" fmla="*/ 245269 w 583406"/>
              <a:gd name="connsiteY3" fmla="*/ 388144 h 1226344"/>
              <a:gd name="connsiteX4" fmla="*/ 211931 w 583406"/>
              <a:gd name="connsiteY4" fmla="*/ 316707 h 1226344"/>
              <a:gd name="connsiteX5" fmla="*/ 171450 w 583406"/>
              <a:gd name="connsiteY5" fmla="*/ 250032 h 1226344"/>
              <a:gd name="connsiteX6" fmla="*/ 114300 w 583406"/>
              <a:gd name="connsiteY6" fmla="*/ 171450 h 1226344"/>
              <a:gd name="connsiteX7" fmla="*/ 50006 w 583406"/>
              <a:gd name="connsiteY7" fmla="*/ 92869 h 1226344"/>
              <a:gd name="connsiteX8" fmla="*/ 19050 w 583406"/>
              <a:gd name="connsiteY8" fmla="*/ 61913 h 1226344"/>
              <a:gd name="connsiteX9" fmla="*/ 7144 w 583406"/>
              <a:gd name="connsiteY9" fmla="*/ 45244 h 1226344"/>
              <a:gd name="connsiteX10" fmla="*/ 0 w 583406"/>
              <a:gd name="connsiteY10" fmla="*/ 28575 h 1226344"/>
              <a:gd name="connsiteX11" fmla="*/ 0 w 583406"/>
              <a:gd name="connsiteY11" fmla="*/ 16669 h 1226344"/>
              <a:gd name="connsiteX12" fmla="*/ 7144 w 583406"/>
              <a:gd name="connsiteY12" fmla="*/ 2382 h 1226344"/>
              <a:gd name="connsiteX13" fmla="*/ 28575 w 583406"/>
              <a:gd name="connsiteY13" fmla="*/ 0 h 1226344"/>
              <a:gd name="connsiteX14" fmla="*/ 69056 w 583406"/>
              <a:gd name="connsiteY14" fmla="*/ 9525 h 1226344"/>
              <a:gd name="connsiteX15" fmla="*/ 100013 w 583406"/>
              <a:gd name="connsiteY15" fmla="*/ 23813 h 1226344"/>
              <a:gd name="connsiteX16" fmla="*/ 135731 w 583406"/>
              <a:gd name="connsiteY16" fmla="*/ 50007 h 1226344"/>
              <a:gd name="connsiteX17" fmla="*/ 173831 w 583406"/>
              <a:gd name="connsiteY17" fmla="*/ 92869 h 1226344"/>
              <a:gd name="connsiteX18" fmla="*/ 228600 w 583406"/>
              <a:gd name="connsiteY18" fmla="*/ 145257 h 1226344"/>
              <a:gd name="connsiteX19" fmla="*/ 290513 w 583406"/>
              <a:gd name="connsiteY19" fmla="*/ 209550 h 1226344"/>
              <a:gd name="connsiteX20" fmla="*/ 330994 w 583406"/>
              <a:gd name="connsiteY20" fmla="*/ 259557 h 1226344"/>
              <a:gd name="connsiteX21" fmla="*/ 366713 w 583406"/>
              <a:gd name="connsiteY21" fmla="*/ 307182 h 1226344"/>
              <a:gd name="connsiteX22" fmla="*/ 397669 w 583406"/>
              <a:gd name="connsiteY22" fmla="*/ 352425 h 1226344"/>
              <a:gd name="connsiteX23" fmla="*/ 431006 w 583406"/>
              <a:gd name="connsiteY23" fmla="*/ 411957 h 1226344"/>
              <a:gd name="connsiteX24" fmla="*/ 442913 w 583406"/>
              <a:gd name="connsiteY24" fmla="*/ 440532 h 1226344"/>
              <a:gd name="connsiteX25" fmla="*/ 481013 w 583406"/>
              <a:gd name="connsiteY25" fmla="*/ 588169 h 1226344"/>
              <a:gd name="connsiteX26" fmla="*/ 504825 w 583406"/>
              <a:gd name="connsiteY26" fmla="*/ 645319 h 1226344"/>
              <a:gd name="connsiteX27" fmla="*/ 533400 w 583406"/>
              <a:gd name="connsiteY27" fmla="*/ 726282 h 1226344"/>
              <a:gd name="connsiteX28" fmla="*/ 557213 w 583406"/>
              <a:gd name="connsiteY28" fmla="*/ 802482 h 1226344"/>
              <a:gd name="connsiteX29" fmla="*/ 569119 w 583406"/>
              <a:gd name="connsiteY29" fmla="*/ 864394 h 1226344"/>
              <a:gd name="connsiteX30" fmla="*/ 576263 w 583406"/>
              <a:gd name="connsiteY30" fmla="*/ 909638 h 1226344"/>
              <a:gd name="connsiteX31" fmla="*/ 578644 w 583406"/>
              <a:gd name="connsiteY31" fmla="*/ 976313 h 1226344"/>
              <a:gd name="connsiteX32" fmla="*/ 583406 w 583406"/>
              <a:gd name="connsiteY32" fmla="*/ 1090613 h 1226344"/>
              <a:gd name="connsiteX33" fmla="*/ 581025 w 583406"/>
              <a:gd name="connsiteY33" fmla="*/ 1178719 h 1226344"/>
              <a:gd name="connsiteX34" fmla="*/ 578644 w 583406"/>
              <a:gd name="connsiteY34" fmla="*/ 1226344 h 1226344"/>
              <a:gd name="connsiteX35" fmla="*/ 342900 w 583406"/>
              <a:gd name="connsiteY35" fmla="*/ 1219200 h 1226344"/>
              <a:gd name="connsiteX36" fmla="*/ 347663 w 583406"/>
              <a:gd name="connsiteY36" fmla="*/ 1171575 h 1226344"/>
              <a:gd name="connsiteX37" fmla="*/ 357188 w 583406"/>
              <a:gd name="connsiteY37" fmla="*/ 1088232 h 1226344"/>
              <a:gd name="connsiteX38" fmla="*/ 357188 w 583406"/>
              <a:gd name="connsiteY38" fmla="*/ 1021557 h 1226344"/>
              <a:gd name="connsiteX39" fmla="*/ 357188 w 583406"/>
              <a:gd name="connsiteY39" fmla="*/ 954882 h 1226344"/>
              <a:gd name="connsiteX40" fmla="*/ 352425 w 583406"/>
              <a:gd name="connsiteY40" fmla="*/ 866775 h 1226344"/>
              <a:gd name="connsiteX41" fmla="*/ 347663 w 583406"/>
              <a:gd name="connsiteY41" fmla="*/ 809625 h 1226344"/>
              <a:gd name="connsiteX42" fmla="*/ 328613 w 583406"/>
              <a:gd name="connsiteY42" fmla="*/ 733425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83406" h="1226344">
                <a:moveTo>
                  <a:pt x="328613" y="733425"/>
                </a:moveTo>
                <a:lnTo>
                  <a:pt x="297656" y="592932"/>
                </a:lnTo>
                <a:lnTo>
                  <a:pt x="261938" y="450057"/>
                </a:lnTo>
                <a:lnTo>
                  <a:pt x="245269" y="388144"/>
                </a:lnTo>
                <a:lnTo>
                  <a:pt x="211931" y="316707"/>
                </a:lnTo>
                <a:lnTo>
                  <a:pt x="171450" y="250032"/>
                </a:lnTo>
                <a:lnTo>
                  <a:pt x="114300" y="171450"/>
                </a:lnTo>
                <a:lnTo>
                  <a:pt x="50006" y="92869"/>
                </a:lnTo>
                <a:lnTo>
                  <a:pt x="19050" y="61913"/>
                </a:lnTo>
                <a:lnTo>
                  <a:pt x="7144" y="45244"/>
                </a:lnTo>
                <a:lnTo>
                  <a:pt x="0" y="28575"/>
                </a:lnTo>
                <a:lnTo>
                  <a:pt x="0" y="16669"/>
                </a:lnTo>
                <a:lnTo>
                  <a:pt x="7144" y="2382"/>
                </a:lnTo>
                <a:lnTo>
                  <a:pt x="28575" y="0"/>
                </a:lnTo>
                <a:lnTo>
                  <a:pt x="69056" y="9525"/>
                </a:lnTo>
                <a:lnTo>
                  <a:pt x="100013" y="23813"/>
                </a:lnTo>
                <a:lnTo>
                  <a:pt x="135731" y="50007"/>
                </a:lnTo>
                <a:lnTo>
                  <a:pt x="173831" y="92869"/>
                </a:lnTo>
                <a:lnTo>
                  <a:pt x="228600" y="145257"/>
                </a:lnTo>
                <a:lnTo>
                  <a:pt x="290513" y="209550"/>
                </a:lnTo>
                <a:lnTo>
                  <a:pt x="330994" y="259557"/>
                </a:lnTo>
                <a:lnTo>
                  <a:pt x="366713" y="307182"/>
                </a:lnTo>
                <a:lnTo>
                  <a:pt x="397669" y="352425"/>
                </a:lnTo>
                <a:lnTo>
                  <a:pt x="431006" y="411957"/>
                </a:lnTo>
                <a:lnTo>
                  <a:pt x="442913" y="440532"/>
                </a:lnTo>
                <a:lnTo>
                  <a:pt x="481013" y="588169"/>
                </a:lnTo>
                <a:lnTo>
                  <a:pt x="504825" y="645319"/>
                </a:lnTo>
                <a:lnTo>
                  <a:pt x="533400" y="726282"/>
                </a:lnTo>
                <a:lnTo>
                  <a:pt x="557213" y="802482"/>
                </a:lnTo>
                <a:lnTo>
                  <a:pt x="569119" y="864394"/>
                </a:lnTo>
                <a:lnTo>
                  <a:pt x="576263" y="909638"/>
                </a:lnTo>
                <a:cubicBezTo>
                  <a:pt x="577057" y="931863"/>
                  <a:pt x="577850" y="954088"/>
                  <a:pt x="578644" y="976313"/>
                </a:cubicBezTo>
                <a:lnTo>
                  <a:pt x="583406" y="1090613"/>
                </a:lnTo>
                <a:cubicBezTo>
                  <a:pt x="582612" y="1119982"/>
                  <a:pt x="581819" y="1149350"/>
                  <a:pt x="581025" y="1178719"/>
                </a:cubicBezTo>
                <a:lnTo>
                  <a:pt x="578644" y="1226344"/>
                </a:lnTo>
                <a:lnTo>
                  <a:pt x="342900" y="1219200"/>
                </a:lnTo>
                <a:lnTo>
                  <a:pt x="347663" y="1171575"/>
                </a:lnTo>
                <a:lnTo>
                  <a:pt x="357188" y="1088232"/>
                </a:lnTo>
                <a:lnTo>
                  <a:pt x="357188" y="1021557"/>
                </a:lnTo>
                <a:lnTo>
                  <a:pt x="357188" y="954882"/>
                </a:lnTo>
                <a:lnTo>
                  <a:pt x="352425" y="866775"/>
                </a:lnTo>
                <a:lnTo>
                  <a:pt x="347663" y="809625"/>
                </a:lnTo>
                <a:lnTo>
                  <a:pt x="328613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494F279-3808-416F-AA70-27C1D2DF3170}"/>
              </a:ext>
            </a:extLst>
          </p:cNvPr>
          <p:cNvSpPr/>
          <p:nvPr/>
        </p:nvSpPr>
        <p:spPr>
          <a:xfrm>
            <a:off x="4979988" y="5248275"/>
            <a:ext cx="620712" cy="976313"/>
          </a:xfrm>
          <a:custGeom>
            <a:avLst/>
            <a:gdLst>
              <a:gd name="connsiteX0" fmla="*/ 300037 w 619125"/>
              <a:gd name="connsiteY0" fmla="*/ 314325 h 983457"/>
              <a:gd name="connsiteX1" fmla="*/ 326231 w 619125"/>
              <a:gd name="connsiteY1" fmla="*/ 261938 h 983457"/>
              <a:gd name="connsiteX2" fmla="*/ 347662 w 619125"/>
              <a:gd name="connsiteY2" fmla="*/ 214313 h 983457"/>
              <a:gd name="connsiteX3" fmla="*/ 366712 w 619125"/>
              <a:gd name="connsiteY3" fmla="*/ 145257 h 983457"/>
              <a:gd name="connsiteX4" fmla="*/ 388144 w 619125"/>
              <a:gd name="connsiteY4" fmla="*/ 7144 h 983457"/>
              <a:gd name="connsiteX5" fmla="*/ 616744 w 619125"/>
              <a:gd name="connsiteY5" fmla="*/ 0 h 983457"/>
              <a:gd name="connsiteX6" fmla="*/ 619125 w 619125"/>
              <a:gd name="connsiteY6" fmla="*/ 54769 h 983457"/>
              <a:gd name="connsiteX7" fmla="*/ 609600 w 619125"/>
              <a:gd name="connsiteY7" fmla="*/ 150019 h 983457"/>
              <a:gd name="connsiteX8" fmla="*/ 583406 w 619125"/>
              <a:gd name="connsiteY8" fmla="*/ 292894 h 983457"/>
              <a:gd name="connsiteX9" fmla="*/ 547687 w 619125"/>
              <a:gd name="connsiteY9" fmla="*/ 407194 h 983457"/>
              <a:gd name="connsiteX10" fmla="*/ 514350 w 619125"/>
              <a:gd name="connsiteY10" fmla="*/ 511969 h 983457"/>
              <a:gd name="connsiteX11" fmla="*/ 459581 w 619125"/>
              <a:gd name="connsiteY11" fmla="*/ 619125 h 983457"/>
              <a:gd name="connsiteX12" fmla="*/ 385762 w 619125"/>
              <a:gd name="connsiteY12" fmla="*/ 723900 h 983457"/>
              <a:gd name="connsiteX13" fmla="*/ 321469 w 619125"/>
              <a:gd name="connsiteY13" fmla="*/ 802482 h 983457"/>
              <a:gd name="connsiteX14" fmla="*/ 254794 w 619125"/>
              <a:gd name="connsiteY14" fmla="*/ 885825 h 983457"/>
              <a:gd name="connsiteX15" fmla="*/ 183356 w 619125"/>
              <a:gd name="connsiteY15" fmla="*/ 954882 h 983457"/>
              <a:gd name="connsiteX16" fmla="*/ 140494 w 619125"/>
              <a:gd name="connsiteY16" fmla="*/ 981075 h 983457"/>
              <a:gd name="connsiteX17" fmla="*/ 114300 w 619125"/>
              <a:gd name="connsiteY17" fmla="*/ 983457 h 983457"/>
              <a:gd name="connsiteX18" fmla="*/ 90487 w 619125"/>
              <a:gd name="connsiteY18" fmla="*/ 973932 h 983457"/>
              <a:gd name="connsiteX19" fmla="*/ 66675 w 619125"/>
              <a:gd name="connsiteY19" fmla="*/ 954882 h 983457"/>
              <a:gd name="connsiteX20" fmla="*/ 50006 w 619125"/>
              <a:gd name="connsiteY20" fmla="*/ 933450 h 983457"/>
              <a:gd name="connsiteX21" fmla="*/ 26194 w 619125"/>
              <a:gd name="connsiteY21" fmla="*/ 885825 h 983457"/>
              <a:gd name="connsiteX22" fmla="*/ 0 w 619125"/>
              <a:gd name="connsiteY22" fmla="*/ 816769 h 983457"/>
              <a:gd name="connsiteX23" fmla="*/ 147637 w 619125"/>
              <a:gd name="connsiteY23" fmla="*/ 521494 h 983457"/>
              <a:gd name="connsiteX24" fmla="*/ 171450 w 619125"/>
              <a:gd name="connsiteY24" fmla="*/ 507207 h 983457"/>
              <a:gd name="connsiteX25" fmla="*/ 195262 w 619125"/>
              <a:gd name="connsiteY25" fmla="*/ 485775 h 983457"/>
              <a:gd name="connsiteX26" fmla="*/ 223837 w 619125"/>
              <a:gd name="connsiteY26" fmla="*/ 447675 h 983457"/>
              <a:gd name="connsiteX27" fmla="*/ 257175 w 619125"/>
              <a:gd name="connsiteY27" fmla="*/ 392907 h 983457"/>
              <a:gd name="connsiteX28" fmla="*/ 300037 w 619125"/>
              <a:gd name="connsiteY28" fmla="*/ 314325 h 983457"/>
              <a:gd name="connsiteX0" fmla="*/ 300037 w 712754"/>
              <a:gd name="connsiteY0" fmla="*/ 1099534 h 1768666"/>
              <a:gd name="connsiteX1" fmla="*/ 326231 w 712754"/>
              <a:gd name="connsiteY1" fmla="*/ 1047147 h 1768666"/>
              <a:gd name="connsiteX2" fmla="*/ 347662 w 712754"/>
              <a:gd name="connsiteY2" fmla="*/ 999522 h 1768666"/>
              <a:gd name="connsiteX3" fmla="*/ 366712 w 712754"/>
              <a:gd name="connsiteY3" fmla="*/ 930466 h 1768666"/>
              <a:gd name="connsiteX4" fmla="*/ 388144 w 712754"/>
              <a:gd name="connsiteY4" fmla="*/ 792353 h 1768666"/>
              <a:gd name="connsiteX5" fmla="*/ 711960 w 712754"/>
              <a:gd name="connsiteY5" fmla="*/ 0 h 1768666"/>
              <a:gd name="connsiteX6" fmla="*/ 619125 w 712754"/>
              <a:gd name="connsiteY6" fmla="*/ 839978 h 1768666"/>
              <a:gd name="connsiteX7" fmla="*/ 609600 w 712754"/>
              <a:gd name="connsiteY7" fmla="*/ 935228 h 1768666"/>
              <a:gd name="connsiteX8" fmla="*/ 583406 w 712754"/>
              <a:gd name="connsiteY8" fmla="*/ 1078103 h 1768666"/>
              <a:gd name="connsiteX9" fmla="*/ 547687 w 712754"/>
              <a:gd name="connsiteY9" fmla="*/ 1192403 h 1768666"/>
              <a:gd name="connsiteX10" fmla="*/ 514350 w 712754"/>
              <a:gd name="connsiteY10" fmla="*/ 1297178 h 1768666"/>
              <a:gd name="connsiteX11" fmla="*/ 459581 w 712754"/>
              <a:gd name="connsiteY11" fmla="*/ 1404334 h 1768666"/>
              <a:gd name="connsiteX12" fmla="*/ 385762 w 712754"/>
              <a:gd name="connsiteY12" fmla="*/ 1509109 h 1768666"/>
              <a:gd name="connsiteX13" fmla="*/ 321469 w 712754"/>
              <a:gd name="connsiteY13" fmla="*/ 1587691 h 1768666"/>
              <a:gd name="connsiteX14" fmla="*/ 254794 w 712754"/>
              <a:gd name="connsiteY14" fmla="*/ 1671034 h 1768666"/>
              <a:gd name="connsiteX15" fmla="*/ 183356 w 712754"/>
              <a:gd name="connsiteY15" fmla="*/ 1740091 h 1768666"/>
              <a:gd name="connsiteX16" fmla="*/ 140494 w 712754"/>
              <a:gd name="connsiteY16" fmla="*/ 1766284 h 1768666"/>
              <a:gd name="connsiteX17" fmla="*/ 114300 w 712754"/>
              <a:gd name="connsiteY17" fmla="*/ 1768666 h 1768666"/>
              <a:gd name="connsiteX18" fmla="*/ 90487 w 712754"/>
              <a:gd name="connsiteY18" fmla="*/ 1759141 h 1768666"/>
              <a:gd name="connsiteX19" fmla="*/ 66675 w 712754"/>
              <a:gd name="connsiteY19" fmla="*/ 1740091 h 1768666"/>
              <a:gd name="connsiteX20" fmla="*/ 50006 w 712754"/>
              <a:gd name="connsiteY20" fmla="*/ 1718659 h 1768666"/>
              <a:gd name="connsiteX21" fmla="*/ 26194 w 712754"/>
              <a:gd name="connsiteY21" fmla="*/ 1671034 h 1768666"/>
              <a:gd name="connsiteX22" fmla="*/ 0 w 712754"/>
              <a:gd name="connsiteY22" fmla="*/ 1601978 h 1768666"/>
              <a:gd name="connsiteX23" fmla="*/ 147637 w 712754"/>
              <a:gd name="connsiteY23" fmla="*/ 1306703 h 1768666"/>
              <a:gd name="connsiteX24" fmla="*/ 171450 w 712754"/>
              <a:gd name="connsiteY24" fmla="*/ 1292416 h 1768666"/>
              <a:gd name="connsiteX25" fmla="*/ 195262 w 712754"/>
              <a:gd name="connsiteY25" fmla="*/ 1270984 h 1768666"/>
              <a:gd name="connsiteX26" fmla="*/ 223837 w 712754"/>
              <a:gd name="connsiteY26" fmla="*/ 1232884 h 1768666"/>
              <a:gd name="connsiteX27" fmla="*/ 257175 w 712754"/>
              <a:gd name="connsiteY27" fmla="*/ 1178116 h 1768666"/>
              <a:gd name="connsiteX28" fmla="*/ 300037 w 712754"/>
              <a:gd name="connsiteY28" fmla="*/ 1099534 h 1768666"/>
              <a:gd name="connsiteX0" fmla="*/ 300037 w 750721"/>
              <a:gd name="connsiteY0" fmla="*/ 1099534 h 1768666"/>
              <a:gd name="connsiteX1" fmla="*/ 326231 w 750721"/>
              <a:gd name="connsiteY1" fmla="*/ 1047147 h 1768666"/>
              <a:gd name="connsiteX2" fmla="*/ 347662 w 750721"/>
              <a:gd name="connsiteY2" fmla="*/ 999522 h 1768666"/>
              <a:gd name="connsiteX3" fmla="*/ 366712 w 750721"/>
              <a:gd name="connsiteY3" fmla="*/ 930466 h 1768666"/>
              <a:gd name="connsiteX4" fmla="*/ 388144 w 750721"/>
              <a:gd name="connsiteY4" fmla="*/ 792353 h 1768666"/>
              <a:gd name="connsiteX5" fmla="*/ 711960 w 750721"/>
              <a:gd name="connsiteY5" fmla="*/ 0 h 1768666"/>
              <a:gd name="connsiteX6" fmla="*/ 620711 w 750721"/>
              <a:gd name="connsiteY6" fmla="*/ 802657 h 1768666"/>
              <a:gd name="connsiteX7" fmla="*/ 619125 w 750721"/>
              <a:gd name="connsiteY7" fmla="*/ 839978 h 1768666"/>
              <a:gd name="connsiteX8" fmla="*/ 609600 w 750721"/>
              <a:gd name="connsiteY8" fmla="*/ 935228 h 1768666"/>
              <a:gd name="connsiteX9" fmla="*/ 583406 w 750721"/>
              <a:gd name="connsiteY9" fmla="*/ 1078103 h 1768666"/>
              <a:gd name="connsiteX10" fmla="*/ 547687 w 750721"/>
              <a:gd name="connsiteY10" fmla="*/ 1192403 h 1768666"/>
              <a:gd name="connsiteX11" fmla="*/ 514350 w 750721"/>
              <a:gd name="connsiteY11" fmla="*/ 1297178 h 1768666"/>
              <a:gd name="connsiteX12" fmla="*/ 459581 w 750721"/>
              <a:gd name="connsiteY12" fmla="*/ 1404334 h 1768666"/>
              <a:gd name="connsiteX13" fmla="*/ 385762 w 750721"/>
              <a:gd name="connsiteY13" fmla="*/ 1509109 h 1768666"/>
              <a:gd name="connsiteX14" fmla="*/ 321469 w 750721"/>
              <a:gd name="connsiteY14" fmla="*/ 1587691 h 1768666"/>
              <a:gd name="connsiteX15" fmla="*/ 254794 w 750721"/>
              <a:gd name="connsiteY15" fmla="*/ 1671034 h 1768666"/>
              <a:gd name="connsiteX16" fmla="*/ 183356 w 750721"/>
              <a:gd name="connsiteY16" fmla="*/ 1740091 h 1768666"/>
              <a:gd name="connsiteX17" fmla="*/ 140494 w 750721"/>
              <a:gd name="connsiteY17" fmla="*/ 1766284 h 1768666"/>
              <a:gd name="connsiteX18" fmla="*/ 114300 w 750721"/>
              <a:gd name="connsiteY18" fmla="*/ 1768666 h 1768666"/>
              <a:gd name="connsiteX19" fmla="*/ 90487 w 750721"/>
              <a:gd name="connsiteY19" fmla="*/ 1759141 h 1768666"/>
              <a:gd name="connsiteX20" fmla="*/ 66675 w 750721"/>
              <a:gd name="connsiteY20" fmla="*/ 1740091 h 1768666"/>
              <a:gd name="connsiteX21" fmla="*/ 50006 w 750721"/>
              <a:gd name="connsiteY21" fmla="*/ 1718659 h 1768666"/>
              <a:gd name="connsiteX22" fmla="*/ 26194 w 750721"/>
              <a:gd name="connsiteY22" fmla="*/ 1671034 h 1768666"/>
              <a:gd name="connsiteX23" fmla="*/ 0 w 750721"/>
              <a:gd name="connsiteY23" fmla="*/ 1601978 h 1768666"/>
              <a:gd name="connsiteX24" fmla="*/ 147637 w 750721"/>
              <a:gd name="connsiteY24" fmla="*/ 1306703 h 1768666"/>
              <a:gd name="connsiteX25" fmla="*/ 171450 w 750721"/>
              <a:gd name="connsiteY25" fmla="*/ 1292416 h 1768666"/>
              <a:gd name="connsiteX26" fmla="*/ 195262 w 750721"/>
              <a:gd name="connsiteY26" fmla="*/ 1270984 h 1768666"/>
              <a:gd name="connsiteX27" fmla="*/ 223837 w 750721"/>
              <a:gd name="connsiteY27" fmla="*/ 1232884 h 1768666"/>
              <a:gd name="connsiteX28" fmla="*/ 257175 w 750721"/>
              <a:gd name="connsiteY28" fmla="*/ 1178116 h 1768666"/>
              <a:gd name="connsiteX29" fmla="*/ 300037 w 750721"/>
              <a:gd name="connsiteY29" fmla="*/ 1099534 h 1768666"/>
              <a:gd name="connsiteX0" fmla="*/ 300037 w 620977"/>
              <a:gd name="connsiteY0" fmla="*/ 307181 h 976313"/>
              <a:gd name="connsiteX1" fmla="*/ 326231 w 620977"/>
              <a:gd name="connsiteY1" fmla="*/ 254794 h 976313"/>
              <a:gd name="connsiteX2" fmla="*/ 347662 w 620977"/>
              <a:gd name="connsiteY2" fmla="*/ 207169 h 976313"/>
              <a:gd name="connsiteX3" fmla="*/ 366712 w 620977"/>
              <a:gd name="connsiteY3" fmla="*/ 138113 h 976313"/>
              <a:gd name="connsiteX4" fmla="*/ 388144 w 620977"/>
              <a:gd name="connsiteY4" fmla="*/ 0 h 976313"/>
              <a:gd name="connsiteX5" fmla="*/ 620711 w 620977"/>
              <a:gd name="connsiteY5" fmla="*/ 10304 h 976313"/>
              <a:gd name="connsiteX6" fmla="*/ 619125 w 620977"/>
              <a:gd name="connsiteY6" fmla="*/ 47625 h 976313"/>
              <a:gd name="connsiteX7" fmla="*/ 609600 w 620977"/>
              <a:gd name="connsiteY7" fmla="*/ 142875 h 976313"/>
              <a:gd name="connsiteX8" fmla="*/ 583406 w 620977"/>
              <a:gd name="connsiteY8" fmla="*/ 285750 h 976313"/>
              <a:gd name="connsiteX9" fmla="*/ 547687 w 620977"/>
              <a:gd name="connsiteY9" fmla="*/ 400050 h 976313"/>
              <a:gd name="connsiteX10" fmla="*/ 514350 w 620977"/>
              <a:gd name="connsiteY10" fmla="*/ 504825 h 976313"/>
              <a:gd name="connsiteX11" fmla="*/ 459581 w 620977"/>
              <a:gd name="connsiteY11" fmla="*/ 611981 h 976313"/>
              <a:gd name="connsiteX12" fmla="*/ 385762 w 620977"/>
              <a:gd name="connsiteY12" fmla="*/ 716756 h 976313"/>
              <a:gd name="connsiteX13" fmla="*/ 321469 w 620977"/>
              <a:gd name="connsiteY13" fmla="*/ 795338 h 976313"/>
              <a:gd name="connsiteX14" fmla="*/ 254794 w 620977"/>
              <a:gd name="connsiteY14" fmla="*/ 878681 h 976313"/>
              <a:gd name="connsiteX15" fmla="*/ 183356 w 620977"/>
              <a:gd name="connsiteY15" fmla="*/ 947738 h 976313"/>
              <a:gd name="connsiteX16" fmla="*/ 140494 w 620977"/>
              <a:gd name="connsiteY16" fmla="*/ 973931 h 976313"/>
              <a:gd name="connsiteX17" fmla="*/ 114300 w 620977"/>
              <a:gd name="connsiteY17" fmla="*/ 976313 h 976313"/>
              <a:gd name="connsiteX18" fmla="*/ 90487 w 620977"/>
              <a:gd name="connsiteY18" fmla="*/ 966788 h 976313"/>
              <a:gd name="connsiteX19" fmla="*/ 66675 w 620977"/>
              <a:gd name="connsiteY19" fmla="*/ 947738 h 976313"/>
              <a:gd name="connsiteX20" fmla="*/ 50006 w 620977"/>
              <a:gd name="connsiteY20" fmla="*/ 926306 h 976313"/>
              <a:gd name="connsiteX21" fmla="*/ 26194 w 620977"/>
              <a:gd name="connsiteY21" fmla="*/ 878681 h 976313"/>
              <a:gd name="connsiteX22" fmla="*/ 0 w 620977"/>
              <a:gd name="connsiteY22" fmla="*/ 809625 h 976313"/>
              <a:gd name="connsiteX23" fmla="*/ 147637 w 620977"/>
              <a:gd name="connsiteY23" fmla="*/ 514350 h 976313"/>
              <a:gd name="connsiteX24" fmla="*/ 171450 w 620977"/>
              <a:gd name="connsiteY24" fmla="*/ 500063 h 976313"/>
              <a:gd name="connsiteX25" fmla="*/ 195262 w 620977"/>
              <a:gd name="connsiteY25" fmla="*/ 478631 h 976313"/>
              <a:gd name="connsiteX26" fmla="*/ 223837 w 620977"/>
              <a:gd name="connsiteY26" fmla="*/ 440531 h 976313"/>
              <a:gd name="connsiteX27" fmla="*/ 257175 w 620977"/>
              <a:gd name="connsiteY27" fmla="*/ 385763 h 976313"/>
              <a:gd name="connsiteX28" fmla="*/ 300037 w 620977"/>
              <a:gd name="connsiteY28" fmla="*/ 307181 h 97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20977" h="976313">
                <a:moveTo>
                  <a:pt x="300037" y="307181"/>
                </a:moveTo>
                <a:lnTo>
                  <a:pt x="326231" y="254794"/>
                </a:lnTo>
                <a:lnTo>
                  <a:pt x="347662" y="207169"/>
                </a:lnTo>
                <a:lnTo>
                  <a:pt x="366712" y="138113"/>
                </a:lnTo>
                <a:lnTo>
                  <a:pt x="388144" y="0"/>
                </a:lnTo>
                <a:lnTo>
                  <a:pt x="620711" y="10304"/>
                </a:lnTo>
                <a:cubicBezTo>
                  <a:pt x="605239" y="150300"/>
                  <a:pt x="620977" y="25530"/>
                  <a:pt x="619125" y="47625"/>
                </a:cubicBezTo>
                <a:lnTo>
                  <a:pt x="609600" y="142875"/>
                </a:lnTo>
                <a:lnTo>
                  <a:pt x="583406" y="285750"/>
                </a:lnTo>
                <a:lnTo>
                  <a:pt x="547687" y="400050"/>
                </a:lnTo>
                <a:lnTo>
                  <a:pt x="514350" y="504825"/>
                </a:lnTo>
                <a:lnTo>
                  <a:pt x="459581" y="611981"/>
                </a:lnTo>
                <a:lnTo>
                  <a:pt x="385762" y="716756"/>
                </a:lnTo>
                <a:lnTo>
                  <a:pt x="321469" y="795338"/>
                </a:lnTo>
                <a:lnTo>
                  <a:pt x="254794" y="878681"/>
                </a:lnTo>
                <a:lnTo>
                  <a:pt x="183356" y="947738"/>
                </a:lnTo>
                <a:lnTo>
                  <a:pt x="140494" y="973931"/>
                </a:lnTo>
                <a:lnTo>
                  <a:pt x="114300" y="976313"/>
                </a:lnTo>
                <a:lnTo>
                  <a:pt x="90487" y="966788"/>
                </a:lnTo>
                <a:lnTo>
                  <a:pt x="66675" y="947738"/>
                </a:lnTo>
                <a:lnTo>
                  <a:pt x="50006" y="926306"/>
                </a:lnTo>
                <a:lnTo>
                  <a:pt x="26194" y="878681"/>
                </a:lnTo>
                <a:lnTo>
                  <a:pt x="0" y="809625"/>
                </a:lnTo>
                <a:lnTo>
                  <a:pt x="147637" y="514350"/>
                </a:lnTo>
                <a:lnTo>
                  <a:pt x="171450" y="500063"/>
                </a:lnTo>
                <a:lnTo>
                  <a:pt x="195262" y="478631"/>
                </a:lnTo>
                <a:lnTo>
                  <a:pt x="223837" y="440531"/>
                </a:lnTo>
                <a:lnTo>
                  <a:pt x="257175" y="385763"/>
                </a:lnTo>
                <a:lnTo>
                  <a:pt x="300037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6EC5C40-F95F-4396-B29B-5FD82445691B}"/>
              </a:ext>
            </a:extLst>
          </p:cNvPr>
          <p:cNvSpPr/>
          <p:nvPr/>
        </p:nvSpPr>
        <p:spPr>
          <a:xfrm>
            <a:off x="4541838" y="5630863"/>
            <a:ext cx="644525" cy="466725"/>
          </a:xfrm>
          <a:custGeom>
            <a:avLst/>
            <a:gdLst>
              <a:gd name="connsiteX0" fmla="*/ 230981 w 645319"/>
              <a:gd name="connsiteY0" fmla="*/ 80963 h 466725"/>
              <a:gd name="connsiteX1" fmla="*/ 311944 w 645319"/>
              <a:gd name="connsiteY1" fmla="*/ 109538 h 466725"/>
              <a:gd name="connsiteX2" fmla="*/ 404812 w 645319"/>
              <a:gd name="connsiteY2" fmla="*/ 135732 h 466725"/>
              <a:gd name="connsiteX3" fmla="*/ 454819 w 645319"/>
              <a:gd name="connsiteY3" fmla="*/ 145257 h 466725"/>
              <a:gd name="connsiteX4" fmla="*/ 492919 w 645319"/>
              <a:gd name="connsiteY4" fmla="*/ 150019 h 466725"/>
              <a:gd name="connsiteX5" fmla="*/ 528637 w 645319"/>
              <a:gd name="connsiteY5" fmla="*/ 147638 h 466725"/>
              <a:gd name="connsiteX6" fmla="*/ 645319 w 645319"/>
              <a:gd name="connsiteY6" fmla="*/ 114300 h 466725"/>
              <a:gd name="connsiteX7" fmla="*/ 483394 w 645319"/>
              <a:gd name="connsiteY7" fmla="*/ 466725 h 466725"/>
              <a:gd name="connsiteX8" fmla="*/ 438150 w 645319"/>
              <a:gd name="connsiteY8" fmla="*/ 426244 h 466725"/>
              <a:gd name="connsiteX9" fmla="*/ 369094 w 645319"/>
              <a:gd name="connsiteY9" fmla="*/ 340519 h 466725"/>
              <a:gd name="connsiteX10" fmla="*/ 330994 w 645319"/>
              <a:gd name="connsiteY10" fmla="*/ 297657 h 466725"/>
              <a:gd name="connsiteX11" fmla="*/ 285750 w 645319"/>
              <a:gd name="connsiteY11" fmla="*/ 254794 h 466725"/>
              <a:gd name="connsiteX12" fmla="*/ 238125 w 645319"/>
              <a:gd name="connsiteY12" fmla="*/ 216694 h 466725"/>
              <a:gd name="connsiteX13" fmla="*/ 166687 w 645319"/>
              <a:gd name="connsiteY13" fmla="*/ 159544 h 466725"/>
              <a:gd name="connsiteX14" fmla="*/ 107156 w 645319"/>
              <a:gd name="connsiteY14" fmla="*/ 114300 h 466725"/>
              <a:gd name="connsiteX15" fmla="*/ 50006 w 645319"/>
              <a:gd name="connsiteY15" fmla="*/ 76200 h 466725"/>
              <a:gd name="connsiteX16" fmla="*/ 19050 w 645319"/>
              <a:gd name="connsiteY16" fmla="*/ 54769 h 466725"/>
              <a:gd name="connsiteX17" fmla="*/ 4762 w 645319"/>
              <a:gd name="connsiteY17" fmla="*/ 42863 h 466725"/>
              <a:gd name="connsiteX18" fmla="*/ 0 w 645319"/>
              <a:gd name="connsiteY18" fmla="*/ 30957 h 466725"/>
              <a:gd name="connsiteX19" fmla="*/ 0 w 645319"/>
              <a:gd name="connsiteY19" fmla="*/ 11907 h 466725"/>
              <a:gd name="connsiteX20" fmla="*/ 11906 w 645319"/>
              <a:gd name="connsiteY20" fmla="*/ 4763 h 466725"/>
              <a:gd name="connsiteX21" fmla="*/ 30956 w 645319"/>
              <a:gd name="connsiteY21" fmla="*/ 0 h 466725"/>
              <a:gd name="connsiteX22" fmla="*/ 76200 w 645319"/>
              <a:gd name="connsiteY22" fmla="*/ 14288 h 466725"/>
              <a:gd name="connsiteX23" fmla="*/ 230981 w 645319"/>
              <a:gd name="connsiteY23" fmla="*/ 809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5319" h="466725">
                <a:moveTo>
                  <a:pt x="230981" y="80963"/>
                </a:moveTo>
                <a:lnTo>
                  <a:pt x="311944" y="109538"/>
                </a:lnTo>
                <a:lnTo>
                  <a:pt x="404812" y="135732"/>
                </a:lnTo>
                <a:lnTo>
                  <a:pt x="454819" y="145257"/>
                </a:lnTo>
                <a:lnTo>
                  <a:pt x="492919" y="150019"/>
                </a:lnTo>
                <a:lnTo>
                  <a:pt x="528637" y="147638"/>
                </a:lnTo>
                <a:lnTo>
                  <a:pt x="645319" y="114300"/>
                </a:lnTo>
                <a:lnTo>
                  <a:pt x="483394" y="466725"/>
                </a:lnTo>
                <a:lnTo>
                  <a:pt x="438150" y="426244"/>
                </a:lnTo>
                <a:lnTo>
                  <a:pt x="369094" y="340519"/>
                </a:lnTo>
                <a:lnTo>
                  <a:pt x="330994" y="297657"/>
                </a:lnTo>
                <a:lnTo>
                  <a:pt x="285750" y="254794"/>
                </a:lnTo>
                <a:lnTo>
                  <a:pt x="238125" y="216694"/>
                </a:lnTo>
                <a:lnTo>
                  <a:pt x="166687" y="159544"/>
                </a:lnTo>
                <a:lnTo>
                  <a:pt x="107156" y="114300"/>
                </a:lnTo>
                <a:lnTo>
                  <a:pt x="50006" y="76200"/>
                </a:lnTo>
                <a:lnTo>
                  <a:pt x="19050" y="54769"/>
                </a:lnTo>
                <a:lnTo>
                  <a:pt x="4762" y="42863"/>
                </a:lnTo>
                <a:lnTo>
                  <a:pt x="0" y="30957"/>
                </a:lnTo>
                <a:lnTo>
                  <a:pt x="0" y="11907"/>
                </a:lnTo>
                <a:lnTo>
                  <a:pt x="11906" y="4763"/>
                </a:lnTo>
                <a:lnTo>
                  <a:pt x="30956" y="0"/>
                </a:lnTo>
                <a:lnTo>
                  <a:pt x="76200" y="14288"/>
                </a:lnTo>
                <a:lnTo>
                  <a:pt x="230981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981301E-61DC-44B2-B34E-13F1B3D6765C}"/>
              </a:ext>
            </a:extLst>
          </p:cNvPr>
          <p:cNvSpPr/>
          <p:nvPr/>
        </p:nvSpPr>
        <p:spPr>
          <a:xfrm>
            <a:off x="3413125" y="4392613"/>
            <a:ext cx="3598863" cy="542925"/>
          </a:xfrm>
          <a:custGeom>
            <a:avLst/>
            <a:gdLst>
              <a:gd name="connsiteX0" fmla="*/ 2338688 w 3599812"/>
              <a:gd name="connsiteY0" fmla="*/ 254945 h 543881"/>
              <a:gd name="connsiteX1" fmla="*/ 2056550 w 3599812"/>
              <a:gd name="connsiteY1" fmla="*/ 268542 h 543881"/>
              <a:gd name="connsiteX2" fmla="*/ 1927378 w 3599812"/>
              <a:gd name="connsiteY2" fmla="*/ 285538 h 543881"/>
              <a:gd name="connsiteX3" fmla="*/ 1675833 w 3599812"/>
              <a:gd name="connsiteY3" fmla="*/ 319531 h 543881"/>
              <a:gd name="connsiteX4" fmla="*/ 1424288 w 3599812"/>
              <a:gd name="connsiteY4" fmla="*/ 356922 h 543881"/>
              <a:gd name="connsiteX5" fmla="*/ 1206736 w 3599812"/>
              <a:gd name="connsiteY5" fmla="*/ 397713 h 543881"/>
              <a:gd name="connsiteX6" fmla="*/ 931396 w 3599812"/>
              <a:gd name="connsiteY6" fmla="*/ 452102 h 543881"/>
              <a:gd name="connsiteX7" fmla="*/ 649258 w 3599812"/>
              <a:gd name="connsiteY7" fmla="*/ 516687 h 543881"/>
              <a:gd name="connsiteX8" fmla="*/ 584672 w 3599812"/>
              <a:gd name="connsiteY8" fmla="*/ 537083 h 543881"/>
              <a:gd name="connsiteX9" fmla="*/ 537082 w 3599812"/>
              <a:gd name="connsiteY9" fmla="*/ 543881 h 543881"/>
              <a:gd name="connsiteX10" fmla="*/ 499690 w 3599812"/>
              <a:gd name="connsiteY10" fmla="*/ 543881 h 543881"/>
              <a:gd name="connsiteX11" fmla="*/ 438504 w 3599812"/>
              <a:gd name="connsiteY11" fmla="*/ 533684 h 543881"/>
              <a:gd name="connsiteX12" fmla="*/ 370518 w 3599812"/>
              <a:gd name="connsiteY12" fmla="*/ 509889 h 543881"/>
              <a:gd name="connsiteX13" fmla="*/ 295735 w 3599812"/>
              <a:gd name="connsiteY13" fmla="*/ 475896 h 543881"/>
              <a:gd name="connsiteX14" fmla="*/ 200556 w 3599812"/>
              <a:gd name="connsiteY14" fmla="*/ 421508 h 543881"/>
              <a:gd name="connsiteX15" fmla="*/ 108776 w 3599812"/>
              <a:gd name="connsiteY15" fmla="*/ 353523 h 543881"/>
              <a:gd name="connsiteX16" fmla="*/ 50988 w 3599812"/>
              <a:gd name="connsiteY16" fmla="*/ 302534 h 543881"/>
              <a:gd name="connsiteX17" fmla="*/ 27194 w 3599812"/>
              <a:gd name="connsiteY17" fmla="*/ 282139 h 543881"/>
              <a:gd name="connsiteX18" fmla="*/ 6798 w 3599812"/>
              <a:gd name="connsiteY18" fmla="*/ 258344 h 543881"/>
              <a:gd name="connsiteX19" fmla="*/ 0 w 3599812"/>
              <a:gd name="connsiteY19" fmla="*/ 234549 h 543881"/>
              <a:gd name="connsiteX20" fmla="*/ 0 w 3599812"/>
              <a:gd name="connsiteY20" fmla="*/ 220952 h 543881"/>
              <a:gd name="connsiteX21" fmla="*/ 6798 w 3599812"/>
              <a:gd name="connsiteY21" fmla="*/ 210754 h 543881"/>
              <a:gd name="connsiteX22" fmla="*/ 16996 w 3599812"/>
              <a:gd name="connsiteY22" fmla="*/ 207355 h 543881"/>
              <a:gd name="connsiteX23" fmla="*/ 50988 w 3599812"/>
              <a:gd name="connsiteY23" fmla="*/ 217553 h 543881"/>
              <a:gd name="connsiteX24" fmla="*/ 146168 w 3599812"/>
              <a:gd name="connsiteY24" fmla="*/ 254945 h 543881"/>
              <a:gd name="connsiteX25" fmla="*/ 217552 w 3599812"/>
              <a:gd name="connsiteY25" fmla="*/ 275340 h 543881"/>
              <a:gd name="connsiteX26" fmla="*/ 312731 w 3599812"/>
              <a:gd name="connsiteY26" fmla="*/ 292336 h 543881"/>
              <a:gd name="connsiteX27" fmla="*/ 377317 w 3599812"/>
              <a:gd name="connsiteY27" fmla="*/ 299135 h 543881"/>
              <a:gd name="connsiteX28" fmla="*/ 482694 w 3599812"/>
              <a:gd name="connsiteY28" fmla="*/ 302534 h 543881"/>
              <a:gd name="connsiteX29" fmla="*/ 588071 w 3599812"/>
              <a:gd name="connsiteY29" fmla="*/ 299135 h 543881"/>
              <a:gd name="connsiteX30" fmla="*/ 720642 w 3599812"/>
              <a:gd name="connsiteY30" fmla="*/ 282139 h 543881"/>
              <a:gd name="connsiteX31" fmla="*/ 863411 w 3599812"/>
              <a:gd name="connsiteY31" fmla="*/ 254945 h 543881"/>
              <a:gd name="connsiteX32" fmla="*/ 1312113 w 3599812"/>
              <a:gd name="connsiteY32" fmla="*/ 197157 h 543881"/>
              <a:gd name="connsiteX33" fmla="*/ 1889986 w 3599812"/>
              <a:gd name="connsiteY33" fmla="*/ 132571 h 543881"/>
              <a:gd name="connsiteX34" fmla="*/ 2042953 w 3599812"/>
              <a:gd name="connsiteY34" fmla="*/ 112176 h 543881"/>
              <a:gd name="connsiteX35" fmla="*/ 2420270 w 3599812"/>
              <a:gd name="connsiteY35" fmla="*/ 78183 h 543881"/>
              <a:gd name="connsiteX36" fmla="*/ 2780591 w 3599812"/>
              <a:gd name="connsiteY36" fmla="*/ 57788 h 543881"/>
              <a:gd name="connsiteX37" fmla="*/ 2981147 w 3599812"/>
              <a:gd name="connsiteY37" fmla="*/ 44191 h 543881"/>
              <a:gd name="connsiteX38" fmla="*/ 3103521 w 3599812"/>
              <a:gd name="connsiteY38" fmla="*/ 20396 h 543881"/>
              <a:gd name="connsiteX39" fmla="*/ 3195301 w 3599812"/>
              <a:gd name="connsiteY39" fmla="*/ 3400 h 543881"/>
              <a:gd name="connsiteX40" fmla="*/ 3246289 w 3599812"/>
              <a:gd name="connsiteY40" fmla="*/ 0 h 543881"/>
              <a:gd name="connsiteX41" fmla="*/ 3310875 w 3599812"/>
              <a:gd name="connsiteY41" fmla="*/ 10198 h 543881"/>
              <a:gd name="connsiteX42" fmla="*/ 3382260 w 3599812"/>
              <a:gd name="connsiteY42" fmla="*/ 27194 h 543881"/>
              <a:gd name="connsiteX43" fmla="*/ 3440047 w 3599812"/>
              <a:gd name="connsiteY43" fmla="*/ 47590 h 543881"/>
              <a:gd name="connsiteX44" fmla="*/ 3508032 w 3599812"/>
              <a:gd name="connsiteY44" fmla="*/ 81583 h 543881"/>
              <a:gd name="connsiteX45" fmla="*/ 3555622 w 3599812"/>
              <a:gd name="connsiteY45" fmla="*/ 118974 h 543881"/>
              <a:gd name="connsiteX46" fmla="*/ 3579417 w 3599812"/>
              <a:gd name="connsiteY46" fmla="*/ 146168 h 543881"/>
              <a:gd name="connsiteX47" fmla="*/ 3596413 w 3599812"/>
              <a:gd name="connsiteY47" fmla="*/ 176762 h 543881"/>
              <a:gd name="connsiteX48" fmla="*/ 3599812 w 3599812"/>
              <a:gd name="connsiteY48" fmla="*/ 197157 h 543881"/>
              <a:gd name="connsiteX49" fmla="*/ 3593014 w 3599812"/>
              <a:gd name="connsiteY49" fmla="*/ 231150 h 543881"/>
              <a:gd name="connsiteX50" fmla="*/ 3555622 w 3599812"/>
              <a:gd name="connsiteY50" fmla="*/ 261743 h 543881"/>
              <a:gd name="connsiteX51" fmla="*/ 3497834 w 3599812"/>
              <a:gd name="connsiteY51" fmla="*/ 288937 h 543881"/>
              <a:gd name="connsiteX52" fmla="*/ 3382260 w 3599812"/>
              <a:gd name="connsiteY52" fmla="*/ 278739 h 543881"/>
              <a:gd name="connsiteX53" fmla="*/ 3178304 w 3599812"/>
              <a:gd name="connsiteY53" fmla="*/ 261743 h 543881"/>
              <a:gd name="connsiteX54" fmla="*/ 2998144 w 3599812"/>
              <a:gd name="connsiteY54" fmla="*/ 258344 h 543881"/>
              <a:gd name="connsiteX55" fmla="*/ 2753397 w 3599812"/>
              <a:gd name="connsiteY55" fmla="*/ 248146 h 543881"/>
              <a:gd name="connsiteX56" fmla="*/ 2495054 w 3599812"/>
              <a:gd name="connsiteY56" fmla="*/ 251545 h 543881"/>
              <a:gd name="connsiteX57" fmla="*/ 2338688 w 3599812"/>
              <a:gd name="connsiteY57" fmla="*/ 254945 h 54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99812" h="543881">
                <a:moveTo>
                  <a:pt x="2338688" y="254945"/>
                </a:moveTo>
                <a:lnTo>
                  <a:pt x="2056550" y="268542"/>
                </a:lnTo>
                <a:lnTo>
                  <a:pt x="1927378" y="285538"/>
                </a:lnTo>
                <a:lnTo>
                  <a:pt x="1675833" y="319531"/>
                </a:lnTo>
                <a:lnTo>
                  <a:pt x="1424288" y="356922"/>
                </a:lnTo>
                <a:lnTo>
                  <a:pt x="1206736" y="397713"/>
                </a:lnTo>
                <a:lnTo>
                  <a:pt x="931396" y="452102"/>
                </a:lnTo>
                <a:lnTo>
                  <a:pt x="649258" y="516687"/>
                </a:lnTo>
                <a:lnTo>
                  <a:pt x="584672" y="537083"/>
                </a:lnTo>
                <a:lnTo>
                  <a:pt x="537082" y="543881"/>
                </a:lnTo>
                <a:lnTo>
                  <a:pt x="499690" y="543881"/>
                </a:lnTo>
                <a:lnTo>
                  <a:pt x="438504" y="533684"/>
                </a:lnTo>
                <a:lnTo>
                  <a:pt x="370518" y="509889"/>
                </a:lnTo>
                <a:lnTo>
                  <a:pt x="295735" y="475896"/>
                </a:lnTo>
                <a:lnTo>
                  <a:pt x="200556" y="421508"/>
                </a:lnTo>
                <a:lnTo>
                  <a:pt x="108776" y="353523"/>
                </a:lnTo>
                <a:lnTo>
                  <a:pt x="50988" y="302534"/>
                </a:lnTo>
                <a:lnTo>
                  <a:pt x="27194" y="282139"/>
                </a:lnTo>
                <a:lnTo>
                  <a:pt x="6798" y="258344"/>
                </a:lnTo>
                <a:lnTo>
                  <a:pt x="0" y="234549"/>
                </a:lnTo>
                <a:lnTo>
                  <a:pt x="0" y="220952"/>
                </a:lnTo>
                <a:lnTo>
                  <a:pt x="6798" y="210754"/>
                </a:lnTo>
                <a:lnTo>
                  <a:pt x="16996" y="207355"/>
                </a:lnTo>
                <a:lnTo>
                  <a:pt x="50988" y="217553"/>
                </a:lnTo>
                <a:lnTo>
                  <a:pt x="146168" y="254945"/>
                </a:lnTo>
                <a:lnTo>
                  <a:pt x="217552" y="275340"/>
                </a:lnTo>
                <a:lnTo>
                  <a:pt x="312731" y="292336"/>
                </a:lnTo>
                <a:lnTo>
                  <a:pt x="377317" y="299135"/>
                </a:lnTo>
                <a:lnTo>
                  <a:pt x="482694" y="302534"/>
                </a:lnTo>
                <a:lnTo>
                  <a:pt x="588071" y="299135"/>
                </a:lnTo>
                <a:lnTo>
                  <a:pt x="720642" y="282139"/>
                </a:lnTo>
                <a:lnTo>
                  <a:pt x="863411" y="254945"/>
                </a:lnTo>
                <a:lnTo>
                  <a:pt x="1312113" y="197157"/>
                </a:lnTo>
                <a:lnTo>
                  <a:pt x="1889986" y="132571"/>
                </a:lnTo>
                <a:lnTo>
                  <a:pt x="2042953" y="112176"/>
                </a:lnTo>
                <a:lnTo>
                  <a:pt x="2420270" y="78183"/>
                </a:lnTo>
                <a:lnTo>
                  <a:pt x="2780591" y="57788"/>
                </a:lnTo>
                <a:lnTo>
                  <a:pt x="2981147" y="44191"/>
                </a:lnTo>
                <a:lnTo>
                  <a:pt x="3103521" y="20396"/>
                </a:lnTo>
                <a:lnTo>
                  <a:pt x="3195301" y="3400"/>
                </a:lnTo>
                <a:lnTo>
                  <a:pt x="3246289" y="0"/>
                </a:lnTo>
                <a:lnTo>
                  <a:pt x="3310875" y="10198"/>
                </a:lnTo>
                <a:lnTo>
                  <a:pt x="3382260" y="27194"/>
                </a:lnTo>
                <a:lnTo>
                  <a:pt x="3440047" y="47590"/>
                </a:lnTo>
                <a:lnTo>
                  <a:pt x="3508032" y="81583"/>
                </a:lnTo>
                <a:lnTo>
                  <a:pt x="3555622" y="118974"/>
                </a:lnTo>
                <a:lnTo>
                  <a:pt x="3579417" y="146168"/>
                </a:lnTo>
                <a:lnTo>
                  <a:pt x="3596413" y="176762"/>
                </a:lnTo>
                <a:lnTo>
                  <a:pt x="3599812" y="197157"/>
                </a:lnTo>
                <a:lnTo>
                  <a:pt x="3593014" y="231150"/>
                </a:lnTo>
                <a:lnTo>
                  <a:pt x="3555622" y="261743"/>
                </a:lnTo>
                <a:lnTo>
                  <a:pt x="3497834" y="288937"/>
                </a:lnTo>
                <a:lnTo>
                  <a:pt x="3382260" y="278739"/>
                </a:lnTo>
                <a:lnTo>
                  <a:pt x="3178304" y="261743"/>
                </a:lnTo>
                <a:lnTo>
                  <a:pt x="2998144" y="258344"/>
                </a:lnTo>
                <a:lnTo>
                  <a:pt x="2753397" y="248146"/>
                </a:lnTo>
                <a:lnTo>
                  <a:pt x="2495054" y="251545"/>
                </a:lnTo>
                <a:lnTo>
                  <a:pt x="2338688" y="25494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5CABE30-0E0A-4AFA-BEA3-BD4763657364}"/>
              </a:ext>
            </a:extLst>
          </p:cNvPr>
          <p:cNvGrpSpPr>
            <a:grpSpLocks/>
          </p:cNvGrpSpPr>
          <p:nvPr/>
        </p:nvGrpSpPr>
        <p:grpSpPr bwMode="auto">
          <a:xfrm>
            <a:off x="2674938" y="1362075"/>
            <a:ext cx="4352925" cy="4875213"/>
            <a:chOff x="2849563" y="1501775"/>
            <a:chExt cx="4352925" cy="4875213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93972D8-8C29-44DE-9D39-A3CD542E135F}"/>
                </a:ext>
              </a:extLst>
            </p:cNvPr>
            <p:cNvSpPr/>
            <p:nvPr/>
          </p:nvSpPr>
          <p:spPr>
            <a:xfrm>
              <a:off x="3676650" y="2239963"/>
              <a:ext cx="1981200" cy="427037"/>
            </a:xfrm>
            <a:custGeom>
              <a:avLst/>
              <a:gdLst>
                <a:gd name="connsiteX0" fmla="*/ 1576388 w 1981200"/>
                <a:gd name="connsiteY0" fmla="*/ 250032 h 426244"/>
                <a:gd name="connsiteX1" fmla="*/ 1393031 w 1981200"/>
                <a:gd name="connsiteY1" fmla="*/ 273844 h 426244"/>
                <a:gd name="connsiteX2" fmla="*/ 1200150 w 1981200"/>
                <a:gd name="connsiteY2" fmla="*/ 288132 h 426244"/>
                <a:gd name="connsiteX3" fmla="*/ 1009650 w 1981200"/>
                <a:gd name="connsiteY3" fmla="*/ 309563 h 426244"/>
                <a:gd name="connsiteX4" fmla="*/ 859631 w 1981200"/>
                <a:gd name="connsiteY4" fmla="*/ 330994 h 426244"/>
                <a:gd name="connsiteX5" fmla="*/ 738188 w 1981200"/>
                <a:gd name="connsiteY5" fmla="*/ 350044 h 426244"/>
                <a:gd name="connsiteX6" fmla="*/ 638175 w 1981200"/>
                <a:gd name="connsiteY6" fmla="*/ 373857 h 426244"/>
                <a:gd name="connsiteX7" fmla="*/ 545306 w 1981200"/>
                <a:gd name="connsiteY7" fmla="*/ 404813 h 426244"/>
                <a:gd name="connsiteX8" fmla="*/ 500063 w 1981200"/>
                <a:gd name="connsiteY8" fmla="*/ 419100 h 426244"/>
                <a:gd name="connsiteX9" fmla="*/ 469106 w 1981200"/>
                <a:gd name="connsiteY9" fmla="*/ 426244 h 426244"/>
                <a:gd name="connsiteX10" fmla="*/ 450056 w 1981200"/>
                <a:gd name="connsiteY10" fmla="*/ 423863 h 426244"/>
                <a:gd name="connsiteX11" fmla="*/ 414338 w 1981200"/>
                <a:gd name="connsiteY11" fmla="*/ 411957 h 426244"/>
                <a:gd name="connsiteX12" fmla="*/ 326231 w 1981200"/>
                <a:gd name="connsiteY12" fmla="*/ 369094 h 426244"/>
                <a:gd name="connsiteX13" fmla="*/ 247650 w 1981200"/>
                <a:gd name="connsiteY13" fmla="*/ 321469 h 426244"/>
                <a:gd name="connsiteX14" fmla="*/ 164306 w 1981200"/>
                <a:gd name="connsiteY14" fmla="*/ 259557 h 426244"/>
                <a:gd name="connsiteX15" fmla="*/ 104775 w 1981200"/>
                <a:gd name="connsiteY15" fmla="*/ 211932 h 426244"/>
                <a:gd name="connsiteX16" fmla="*/ 45244 w 1981200"/>
                <a:gd name="connsiteY16" fmla="*/ 154782 h 426244"/>
                <a:gd name="connsiteX17" fmla="*/ 26194 w 1981200"/>
                <a:gd name="connsiteY17" fmla="*/ 133350 h 426244"/>
                <a:gd name="connsiteX18" fmla="*/ 11906 w 1981200"/>
                <a:gd name="connsiteY18" fmla="*/ 111919 h 426244"/>
                <a:gd name="connsiteX19" fmla="*/ 2381 w 1981200"/>
                <a:gd name="connsiteY19" fmla="*/ 95250 h 426244"/>
                <a:gd name="connsiteX20" fmla="*/ 0 w 1981200"/>
                <a:gd name="connsiteY20" fmla="*/ 76200 h 426244"/>
                <a:gd name="connsiteX21" fmla="*/ 4763 w 1981200"/>
                <a:gd name="connsiteY21" fmla="*/ 59532 h 426244"/>
                <a:gd name="connsiteX22" fmla="*/ 23813 w 1981200"/>
                <a:gd name="connsiteY22" fmla="*/ 54769 h 426244"/>
                <a:gd name="connsiteX23" fmla="*/ 42863 w 1981200"/>
                <a:gd name="connsiteY23" fmla="*/ 57150 h 426244"/>
                <a:gd name="connsiteX24" fmla="*/ 97631 w 1981200"/>
                <a:gd name="connsiteY24" fmla="*/ 80963 h 426244"/>
                <a:gd name="connsiteX25" fmla="*/ 185738 w 1981200"/>
                <a:gd name="connsiteY25" fmla="*/ 114300 h 426244"/>
                <a:gd name="connsiteX26" fmla="*/ 273844 w 1981200"/>
                <a:gd name="connsiteY26" fmla="*/ 147638 h 426244"/>
                <a:gd name="connsiteX27" fmla="*/ 347663 w 1981200"/>
                <a:gd name="connsiteY27" fmla="*/ 169069 h 426244"/>
                <a:gd name="connsiteX28" fmla="*/ 414338 w 1981200"/>
                <a:gd name="connsiteY28" fmla="*/ 180975 h 426244"/>
                <a:gd name="connsiteX29" fmla="*/ 454819 w 1981200"/>
                <a:gd name="connsiteY29" fmla="*/ 183357 h 426244"/>
                <a:gd name="connsiteX30" fmla="*/ 678656 w 1981200"/>
                <a:gd name="connsiteY30" fmla="*/ 164307 h 426244"/>
                <a:gd name="connsiteX31" fmla="*/ 916781 w 1981200"/>
                <a:gd name="connsiteY31" fmla="*/ 135732 h 426244"/>
                <a:gd name="connsiteX32" fmla="*/ 1204913 w 1981200"/>
                <a:gd name="connsiteY32" fmla="*/ 111919 h 426244"/>
                <a:gd name="connsiteX33" fmla="*/ 1393031 w 1981200"/>
                <a:gd name="connsiteY33" fmla="*/ 95250 h 426244"/>
                <a:gd name="connsiteX34" fmla="*/ 1574006 w 1981200"/>
                <a:gd name="connsiteY34" fmla="*/ 69057 h 426244"/>
                <a:gd name="connsiteX35" fmla="*/ 1707356 w 1981200"/>
                <a:gd name="connsiteY35" fmla="*/ 0 h 426244"/>
                <a:gd name="connsiteX36" fmla="*/ 1752600 w 1981200"/>
                <a:gd name="connsiteY36" fmla="*/ 4763 h 426244"/>
                <a:gd name="connsiteX37" fmla="*/ 1835944 w 1981200"/>
                <a:gd name="connsiteY37" fmla="*/ 23813 h 426244"/>
                <a:gd name="connsiteX38" fmla="*/ 1900238 w 1981200"/>
                <a:gd name="connsiteY38" fmla="*/ 45244 h 426244"/>
                <a:gd name="connsiteX39" fmla="*/ 1950244 w 1981200"/>
                <a:gd name="connsiteY39" fmla="*/ 66675 h 426244"/>
                <a:gd name="connsiteX40" fmla="*/ 1971675 w 1981200"/>
                <a:gd name="connsiteY40" fmla="*/ 83344 h 426244"/>
                <a:gd name="connsiteX41" fmla="*/ 1981200 w 1981200"/>
                <a:gd name="connsiteY41" fmla="*/ 97632 h 426244"/>
                <a:gd name="connsiteX42" fmla="*/ 1981200 w 1981200"/>
                <a:gd name="connsiteY42" fmla="*/ 114300 h 426244"/>
                <a:gd name="connsiteX43" fmla="*/ 1974056 w 1981200"/>
                <a:gd name="connsiteY43" fmla="*/ 150019 h 426244"/>
                <a:gd name="connsiteX44" fmla="*/ 1962150 w 1981200"/>
                <a:gd name="connsiteY44" fmla="*/ 188119 h 426244"/>
                <a:gd name="connsiteX45" fmla="*/ 1947863 w 1981200"/>
                <a:gd name="connsiteY45" fmla="*/ 204788 h 426244"/>
                <a:gd name="connsiteX46" fmla="*/ 1924050 w 1981200"/>
                <a:gd name="connsiteY46" fmla="*/ 219075 h 426244"/>
                <a:gd name="connsiteX47" fmla="*/ 1885950 w 1981200"/>
                <a:gd name="connsiteY47" fmla="*/ 223838 h 426244"/>
                <a:gd name="connsiteX48" fmla="*/ 1757363 w 1981200"/>
                <a:gd name="connsiteY48" fmla="*/ 230982 h 426244"/>
                <a:gd name="connsiteX49" fmla="*/ 1576388 w 1981200"/>
                <a:gd name="connsiteY49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81200" h="426244">
                  <a:moveTo>
                    <a:pt x="1576388" y="250032"/>
                  </a:moveTo>
                  <a:lnTo>
                    <a:pt x="1393031" y="273844"/>
                  </a:lnTo>
                  <a:lnTo>
                    <a:pt x="1200150" y="288132"/>
                  </a:lnTo>
                  <a:lnTo>
                    <a:pt x="1009650" y="309563"/>
                  </a:lnTo>
                  <a:lnTo>
                    <a:pt x="859631" y="330994"/>
                  </a:lnTo>
                  <a:lnTo>
                    <a:pt x="738188" y="350044"/>
                  </a:lnTo>
                  <a:lnTo>
                    <a:pt x="638175" y="373857"/>
                  </a:lnTo>
                  <a:lnTo>
                    <a:pt x="545306" y="404813"/>
                  </a:lnTo>
                  <a:lnTo>
                    <a:pt x="500063" y="419100"/>
                  </a:lnTo>
                  <a:lnTo>
                    <a:pt x="469106" y="426244"/>
                  </a:lnTo>
                  <a:lnTo>
                    <a:pt x="450056" y="423863"/>
                  </a:lnTo>
                  <a:lnTo>
                    <a:pt x="414338" y="411957"/>
                  </a:lnTo>
                  <a:lnTo>
                    <a:pt x="326231" y="369094"/>
                  </a:lnTo>
                  <a:lnTo>
                    <a:pt x="247650" y="321469"/>
                  </a:lnTo>
                  <a:lnTo>
                    <a:pt x="164306" y="259557"/>
                  </a:lnTo>
                  <a:lnTo>
                    <a:pt x="104775" y="211932"/>
                  </a:lnTo>
                  <a:lnTo>
                    <a:pt x="45244" y="154782"/>
                  </a:lnTo>
                  <a:lnTo>
                    <a:pt x="26194" y="133350"/>
                  </a:lnTo>
                  <a:lnTo>
                    <a:pt x="11906" y="111919"/>
                  </a:lnTo>
                  <a:lnTo>
                    <a:pt x="2381" y="95250"/>
                  </a:lnTo>
                  <a:lnTo>
                    <a:pt x="0" y="76200"/>
                  </a:lnTo>
                  <a:lnTo>
                    <a:pt x="4763" y="59532"/>
                  </a:lnTo>
                  <a:lnTo>
                    <a:pt x="23813" y="54769"/>
                  </a:lnTo>
                  <a:lnTo>
                    <a:pt x="42863" y="57150"/>
                  </a:lnTo>
                  <a:lnTo>
                    <a:pt x="97631" y="80963"/>
                  </a:lnTo>
                  <a:lnTo>
                    <a:pt x="185738" y="114300"/>
                  </a:lnTo>
                  <a:lnTo>
                    <a:pt x="273844" y="147638"/>
                  </a:lnTo>
                  <a:lnTo>
                    <a:pt x="347663" y="169069"/>
                  </a:lnTo>
                  <a:lnTo>
                    <a:pt x="414338" y="180975"/>
                  </a:lnTo>
                  <a:lnTo>
                    <a:pt x="454819" y="183357"/>
                  </a:lnTo>
                  <a:lnTo>
                    <a:pt x="678656" y="164307"/>
                  </a:lnTo>
                  <a:lnTo>
                    <a:pt x="916781" y="135732"/>
                  </a:lnTo>
                  <a:lnTo>
                    <a:pt x="1204913" y="111919"/>
                  </a:lnTo>
                  <a:lnTo>
                    <a:pt x="1393031" y="95250"/>
                  </a:lnTo>
                  <a:lnTo>
                    <a:pt x="1574006" y="69057"/>
                  </a:lnTo>
                  <a:lnTo>
                    <a:pt x="1707356" y="0"/>
                  </a:lnTo>
                  <a:lnTo>
                    <a:pt x="1752600" y="4763"/>
                  </a:lnTo>
                  <a:lnTo>
                    <a:pt x="1835944" y="23813"/>
                  </a:lnTo>
                  <a:lnTo>
                    <a:pt x="1900238" y="45244"/>
                  </a:lnTo>
                  <a:lnTo>
                    <a:pt x="1950244" y="66675"/>
                  </a:lnTo>
                  <a:lnTo>
                    <a:pt x="1971675" y="83344"/>
                  </a:lnTo>
                  <a:lnTo>
                    <a:pt x="1981200" y="97632"/>
                  </a:lnTo>
                  <a:lnTo>
                    <a:pt x="1981200" y="114300"/>
                  </a:lnTo>
                  <a:lnTo>
                    <a:pt x="1974056" y="150019"/>
                  </a:lnTo>
                  <a:lnTo>
                    <a:pt x="1962150" y="188119"/>
                  </a:lnTo>
                  <a:lnTo>
                    <a:pt x="1947863" y="204788"/>
                  </a:lnTo>
                  <a:lnTo>
                    <a:pt x="1924050" y="219075"/>
                  </a:lnTo>
                  <a:lnTo>
                    <a:pt x="1885950" y="223838"/>
                  </a:lnTo>
                  <a:lnTo>
                    <a:pt x="1757363" y="230982"/>
                  </a:lnTo>
                  <a:lnTo>
                    <a:pt x="1576388" y="2500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B6EE352-35E9-46B1-9527-A0BE732EBADB}"/>
                </a:ext>
              </a:extLst>
            </p:cNvPr>
            <p:cNvSpPr/>
            <p:nvPr/>
          </p:nvSpPr>
          <p:spPr>
            <a:xfrm>
              <a:off x="4587875" y="1501775"/>
              <a:ext cx="584200" cy="1600200"/>
            </a:xfrm>
            <a:custGeom>
              <a:avLst/>
              <a:gdLst>
                <a:gd name="connsiteX0" fmla="*/ 508000 w 584200"/>
                <a:gd name="connsiteY0" fmla="*/ 1193800 h 1600200"/>
                <a:gd name="connsiteX1" fmla="*/ 514350 w 584200"/>
                <a:gd name="connsiteY1" fmla="*/ 1581150 h 1600200"/>
                <a:gd name="connsiteX2" fmla="*/ 266700 w 584200"/>
                <a:gd name="connsiteY2" fmla="*/ 1600200 h 1600200"/>
                <a:gd name="connsiteX3" fmla="*/ 263525 w 584200"/>
                <a:gd name="connsiteY3" fmla="*/ 1187450 h 1600200"/>
                <a:gd name="connsiteX4" fmla="*/ 263525 w 584200"/>
                <a:gd name="connsiteY4" fmla="*/ 1006475 h 1600200"/>
                <a:gd name="connsiteX5" fmla="*/ 266700 w 584200"/>
                <a:gd name="connsiteY5" fmla="*/ 850900 h 1600200"/>
                <a:gd name="connsiteX6" fmla="*/ 250825 w 584200"/>
                <a:gd name="connsiteY6" fmla="*/ 555625 h 1600200"/>
                <a:gd name="connsiteX7" fmla="*/ 241300 w 584200"/>
                <a:gd name="connsiteY7" fmla="*/ 387350 h 1600200"/>
                <a:gd name="connsiteX8" fmla="*/ 241300 w 584200"/>
                <a:gd name="connsiteY8" fmla="*/ 352425 h 1600200"/>
                <a:gd name="connsiteX9" fmla="*/ 234950 w 584200"/>
                <a:gd name="connsiteY9" fmla="*/ 295275 h 1600200"/>
                <a:gd name="connsiteX10" fmla="*/ 219075 w 584200"/>
                <a:gd name="connsiteY10" fmla="*/ 254000 h 1600200"/>
                <a:gd name="connsiteX11" fmla="*/ 200025 w 584200"/>
                <a:gd name="connsiteY11" fmla="*/ 225425 h 1600200"/>
                <a:gd name="connsiteX12" fmla="*/ 174625 w 584200"/>
                <a:gd name="connsiteY12" fmla="*/ 190500 h 1600200"/>
                <a:gd name="connsiteX13" fmla="*/ 133350 w 584200"/>
                <a:gd name="connsiteY13" fmla="*/ 149225 h 1600200"/>
                <a:gd name="connsiteX14" fmla="*/ 66675 w 584200"/>
                <a:gd name="connsiteY14" fmla="*/ 104775 h 1600200"/>
                <a:gd name="connsiteX15" fmla="*/ 25400 w 584200"/>
                <a:gd name="connsiteY15" fmla="*/ 76200 h 1600200"/>
                <a:gd name="connsiteX16" fmla="*/ 12700 w 584200"/>
                <a:gd name="connsiteY16" fmla="*/ 63500 h 1600200"/>
                <a:gd name="connsiteX17" fmla="*/ 0 w 584200"/>
                <a:gd name="connsiteY17" fmla="*/ 47625 h 1600200"/>
                <a:gd name="connsiteX18" fmla="*/ 0 w 584200"/>
                <a:gd name="connsiteY18" fmla="*/ 31750 h 1600200"/>
                <a:gd name="connsiteX19" fmla="*/ 9525 w 584200"/>
                <a:gd name="connsiteY19" fmla="*/ 19050 h 1600200"/>
                <a:gd name="connsiteX20" fmla="*/ 31750 w 584200"/>
                <a:gd name="connsiteY20" fmla="*/ 3175 h 1600200"/>
                <a:gd name="connsiteX21" fmla="*/ 92075 w 584200"/>
                <a:gd name="connsiteY21" fmla="*/ 0 h 1600200"/>
                <a:gd name="connsiteX22" fmla="*/ 200025 w 584200"/>
                <a:gd name="connsiteY22" fmla="*/ 12700 h 1600200"/>
                <a:gd name="connsiteX23" fmla="*/ 304800 w 584200"/>
                <a:gd name="connsiteY23" fmla="*/ 34925 h 1600200"/>
                <a:gd name="connsiteX24" fmla="*/ 368300 w 584200"/>
                <a:gd name="connsiteY24" fmla="*/ 60325 h 1600200"/>
                <a:gd name="connsiteX25" fmla="*/ 428625 w 584200"/>
                <a:gd name="connsiteY25" fmla="*/ 95250 h 1600200"/>
                <a:gd name="connsiteX26" fmla="*/ 488950 w 584200"/>
                <a:gd name="connsiteY26" fmla="*/ 133350 h 1600200"/>
                <a:gd name="connsiteX27" fmla="*/ 539750 w 584200"/>
                <a:gd name="connsiteY27" fmla="*/ 180975 h 1600200"/>
                <a:gd name="connsiteX28" fmla="*/ 565150 w 584200"/>
                <a:gd name="connsiteY28" fmla="*/ 219075 h 1600200"/>
                <a:gd name="connsiteX29" fmla="*/ 577850 w 584200"/>
                <a:gd name="connsiteY29" fmla="*/ 250825 h 1600200"/>
                <a:gd name="connsiteX30" fmla="*/ 584200 w 584200"/>
                <a:gd name="connsiteY30" fmla="*/ 276225 h 1600200"/>
                <a:gd name="connsiteX31" fmla="*/ 568325 w 584200"/>
                <a:gd name="connsiteY31" fmla="*/ 330200 h 1600200"/>
                <a:gd name="connsiteX32" fmla="*/ 536575 w 584200"/>
                <a:gd name="connsiteY32" fmla="*/ 428625 h 1600200"/>
                <a:gd name="connsiteX33" fmla="*/ 511175 w 584200"/>
                <a:gd name="connsiteY33" fmla="*/ 536575 h 1600200"/>
                <a:gd name="connsiteX34" fmla="*/ 511175 w 584200"/>
                <a:gd name="connsiteY34" fmla="*/ 844550 h 1600200"/>
                <a:gd name="connsiteX35" fmla="*/ 508000 w 584200"/>
                <a:gd name="connsiteY35" fmla="*/ 1193800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4200" h="1600200">
                  <a:moveTo>
                    <a:pt x="508000" y="1193800"/>
                  </a:moveTo>
                  <a:lnTo>
                    <a:pt x="514350" y="1581150"/>
                  </a:lnTo>
                  <a:lnTo>
                    <a:pt x="266700" y="1600200"/>
                  </a:lnTo>
                  <a:cubicBezTo>
                    <a:pt x="265642" y="1462617"/>
                    <a:pt x="264583" y="1325033"/>
                    <a:pt x="263525" y="1187450"/>
                  </a:cubicBezTo>
                  <a:lnTo>
                    <a:pt x="263525" y="1006475"/>
                  </a:lnTo>
                  <a:cubicBezTo>
                    <a:pt x="264583" y="954617"/>
                    <a:pt x="265642" y="902758"/>
                    <a:pt x="266700" y="850900"/>
                  </a:cubicBezTo>
                  <a:lnTo>
                    <a:pt x="250825" y="555625"/>
                  </a:lnTo>
                  <a:lnTo>
                    <a:pt x="241300" y="387350"/>
                  </a:lnTo>
                  <a:lnTo>
                    <a:pt x="241300" y="352425"/>
                  </a:lnTo>
                  <a:lnTo>
                    <a:pt x="234950" y="295275"/>
                  </a:lnTo>
                  <a:lnTo>
                    <a:pt x="219075" y="254000"/>
                  </a:lnTo>
                  <a:lnTo>
                    <a:pt x="200025" y="225425"/>
                  </a:lnTo>
                  <a:lnTo>
                    <a:pt x="174625" y="190500"/>
                  </a:lnTo>
                  <a:lnTo>
                    <a:pt x="133350" y="149225"/>
                  </a:lnTo>
                  <a:lnTo>
                    <a:pt x="66675" y="104775"/>
                  </a:lnTo>
                  <a:lnTo>
                    <a:pt x="25400" y="76200"/>
                  </a:lnTo>
                  <a:lnTo>
                    <a:pt x="12700" y="63500"/>
                  </a:lnTo>
                  <a:lnTo>
                    <a:pt x="0" y="47625"/>
                  </a:lnTo>
                  <a:lnTo>
                    <a:pt x="0" y="31750"/>
                  </a:lnTo>
                  <a:lnTo>
                    <a:pt x="9525" y="19050"/>
                  </a:lnTo>
                  <a:lnTo>
                    <a:pt x="31750" y="3175"/>
                  </a:lnTo>
                  <a:lnTo>
                    <a:pt x="92075" y="0"/>
                  </a:lnTo>
                  <a:lnTo>
                    <a:pt x="200025" y="12700"/>
                  </a:lnTo>
                  <a:lnTo>
                    <a:pt x="304800" y="34925"/>
                  </a:lnTo>
                  <a:lnTo>
                    <a:pt x="368300" y="60325"/>
                  </a:lnTo>
                  <a:lnTo>
                    <a:pt x="428625" y="95250"/>
                  </a:lnTo>
                  <a:lnTo>
                    <a:pt x="488950" y="133350"/>
                  </a:lnTo>
                  <a:lnTo>
                    <a:pt x="539750" y="180975"/>
                  </a:lnTo>
                  <a:lnTo>
                    <a:pt x="565150" y="219075"/>
                  </a:lnTo>
                  <a:lnTo>
                    <a:pt x="577850" y="250825"/>
                  </a:lnTo>
                  <a:lnTo>
                    <a:pt x="584200" y="276225"/>
                  </a:lnTo>
                  <a:lnTo>
                    <a:pt x="568325" y="330200"/>
                  </a:lnTo>
                  <a:lnTo>
                    <a:pt x="536575" y="428625"/>
                  </a:lnTo>
                  <a:lnTo>
                    <a:pt x="511175" y="536575"/>
                  </a:lnTo>
                  <a:lnTo>
                    <a:pt x="511175" y="844550"/>
                  </a:lnTo>
                  <a:cubicBezTo>
                    <a:pt x="510117" y="960967"/>
                    <a:pt x="509058" y="1077383"/>
                    <a:pt x="508000" y="11938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FCC82F5A-76E5-47FE-854C-C20DA3A8A671}"/>
                </a:ext>
              </a:extLst>
            </p:cNvPr>
            <p:cNvSpPr/>
            <p:nvPr/>
          </p:nvSpPr>
          <p:spPr>
            <a:xfrm>
              <a:off x="2849563" y="2800350"/>
              <a:ext cx="4352925" cy="715963"/>
            </a:xfrm>
            <a:custGeom>
              <a:avLst/>
              <a:gdLst>
                <a:gd name="connsiteX0" fmla="*/ 3173506 w 4352709"/>
                <a:gd name="connsiteY0" fmla="*/ 293767 h 715797"/>
                <a:gd name="connsiteX1" fmla="*/ 2743200 w 4352709"/>
                <a:gd name="connsiteY1" fmla="*/ 310317 h 715797"/>
                <a:gd name="connsiteX2" fmla="*/ 2441158 w 4352709"/>
                <a:gd name="connsiteY2" fmla="*/ 331005 h 715797"/>
                <a:gd name="connsiteX3" fmla="*/ 2205318 w 4352709"/>
                <a:gd name="connsiteY3" fmla="*/ 364105 h 715797"/>
                <a:gd name="connsiteX4" fmla="*/ 1965339 w 4352709"/>
                <a:gd name="connsiteY4" fmla="*/ 397206 h 715797"/>
                <a:gd name="connsiteX5" fmla="*/ 1696398 w 4352709"/>
                <a:gd name="connsiteY5" fmla="*/ 438581 h 715797"/>
                <a:gd name="connsiteX6" fmla="*/ 1456420 w 4352709"/>
                <a:gd name="connsiteY6" fmla="*/ 475819 h 715797"/>
                <a:gd name="connsiteX7" fmla="*/ 1249542 w 4352709"/>
                <a:gd name="connsiteY7" fmla="*/ 508920 h 715797"/>
                <a:gd name="connsiteX8" fmla="*/ 1059214 w 4352709"/>
                <a:gd name="connsiteY8" fmla="*/ 542020 h 715797"/>
                <a:gd name="connsiteX9" fmla="*/ 848199 w 4352709"/>
                <a:gd name="connsiteY9" fmla="*/ 587533 h 715797"/>
                <a:gd name="connsiteX10" fmla="*/ 757173 w 4352709"/>
                <a:gd name="connsiteY10" fmla="*/ 612359 h 715797"/>
                <a:gd name="connsiteX11" fmla="*/ 690972 w 4352709"/>
                <a:gd name="connsiteY11" fmla="*/ 641321 h 715797"/>
                <a:gd name="connsiteX12" fmla="*/ 612358 w 4352709"/>
                <a:gd name="connsiteY12" fmla="*/ 674422 h 715797"/>
                <a:gd name="connsiteX13" fmla="*/ 484094 w 4352709"/>
                <a:gd name="connsiteY13" fmla="*/ 715797 h 715797"/>
                <a:gd name="connsiteX14" fmla="*/ 430306 w 4352709"/>
                <a:gd name="connsiteY14" fmla="*/ 707522 h 715797"/>
                <a:gd name="connsiteX15" fmla="*/ 364105 w 4352709"/>
                <a:gd name="connsiteY15" fmla="*/ 682697 h 715797"/>
                <a:gd name="connsiteX16" fmla="*/ 297904 w 4352709"/>
                <a:gd name="connsiteY16" fmla="*/ 649597 h 715797"/>
                <a:gd name="connsiteX17" fmla="*/ 235841 w 4352709"/>
                <a:gd name="connsiteY17" fmla="*/ 612359 h 715797"/>
                <a:gd name="connsiteX18" fmla="*/ 157227 w 4352709"/>
                <a:gd name="connsiteY18" fmla="*/ 550295 h 715797"/>
                <a:gd name="connsiteX19" fmla="*/ 82751 w 4352709"/>
                <a:gd name="connsiteY19" fmla="*/ 479957 h 715797"/>
                <a:gd name="connsiteX20" fmla="*/ 41375 w 4352709"/>
                <a:gd name="connsiteY20" fmla="*/ 434444 h 715797"/>
                <a:gd name="connsiteX21" fmla="*/ 16550 w 4352709"/>
                <a:gd name="connsiteY21" fmla="*/ 409618 h 715797"/>
                <a:gd name="connsiteX22" fmla="*/ 0 w 4352709"/>
                <a:gd name="connsiteY22" fmla="*/ 380655 h 715797"/>
                <a:gd name="connsiteX23" fmla="*/ 4137 w 4352709"/>
                <a:gd name="connsiteY23" fmla="*/ 355830 h 715797"/>
                <a:gd name="connsiteX24" fmla="*/ 16550 w 4352709"/>
                <a:gd name="connsiteY24" fmla="*/ 343417 h 715797"/>
                <a:gd name="connsiteX25" fmla="*/ 28963 w 4352709"/>
                <a:gd name="connsiteY25" fmla="*/ 343417 h 715797"/>
                <a:gd name="connsiteX26" fmla="*/ 82751 w 4352709"/>
                <a:gd name="connsiteY26" fmla="*/ 364105 h 715797"/>
                <a:gd name="connsiteX27" fmla="*/ 194465 w 4352709"/>
                <a:gd name="connsiteY27" fmla="*/ 405481 h 715797"/>
                <a:gd name="connsiteX28" fmla="*/ 306179 w 4352709"/>
                <a:gd name="connsiteY28" fmla="*/ 438581 h 715797"/>
                <a:gd name="connsiteX29" fmla="*/ 384793 w 4352709"/>
                <a:gd name="connsiteY29" fmla="*/ 446856 h 715797"/>
                <a:gd name="connsiteX30" fmla="*/ 488232 w 4352709"/>
                <a:gd name="connsiteY30" fmla="*/ 442719 h 715797"/>
                <a:gd name="connsiteX31" fmla="*/ 765448 w 4352709"/>
                <a:gd name="connsiteY31" fmla="*/ 397206 h 715797"/>
                <a:gd name="connsiteX32" fmla="*/ 1303330 w 4352709"/>
                <a:gd name="connsiteY32" fmla="*/ 314454 h 715797"/>
                <a:gd name="connsiteX33" fmla="*/ 1750186 w 4352709"/>
                <a:gd name="connsiteY33" fmla="*/ 256529 h 715797"/>
                <a:gd name="connsiteX34" fmla="*/ 2023265 w 4352709"/>
                <a:gd name="connsiteY34" fmla="*/ 223428 h 715797"/>
                <a:gd name="connsiteX35" fmla="*/ 2226005 w 4352709"/>
                <a:gd name="connsiteY35" fmla="*/ 198603 h 715797"/>
                <a:gd name="connsiteX36" fmla="*/ 2627348 w 4352709"/>
                <a:gd name="connsiteY36" fmla="*/ 153090 h 715797"/>
                <a:gd name="connsiteX37" fmla="*/ 2958353 w 4352709"/>
                <a:gd name="connsiteY37" fmla="*/ 111714 h 715797"/>
                <a:gd name="connsiteX38" fmla="*/ 3256257 w 4352709"/>
                <a:gd name="connsiteY38" fmla="*/ 91026 h 715797"/>
                <a:gd name="connsiteX39" fmla="*/ 3607949 w 4352709"/>
                <a:gd name="connsiteY39" fmla="*/ 66201 h 715797"/>
                <a:gd name="connsiteX40" fmla="*/ 3711388 w 4352709"/>
                <a:gd name="connsiteY40" fmla="*/ 53788 h 715797"/>
                <a:gd name="connsiteX41" fmla="*/ 3802414 w 4352709"/>
                <a:gd name="connsiteY41" fmla="*/ 41376 h 715797"/>
                <a:gd name="connsiteX42" fmla="*/ 3860340 w 4352709"/>
                <a:gd name="connsiteY42" fmla="*/ 28963 h 715797"/>
                <a:gd name="connsiteX43" fmla="*/ 3930679 w 4352709"/>
                <a:gd name="connsiteY43" fmla="*/ 0 h 715797"/>
                <a:gd name="connsiteX44" fmla="*/ 3972054 w 4352709"/>
                <a:gd name="connsiteY44" fmla="*/ 8275 h 715797"/>
                <a:gd name="connsiteX45" fmla="*/ 4058943 w 4352709"/>
                <a:gd name="connsiteY45" fmla="*/ 41376 h 715797"/>
                <a:gd name="connsiteX46" fmla="*/ 4141694 w 4352709"/>
                <a:gd name="connsiteY46" fmla="*/ 78614 h 715797"/>
                <a:gd name="connsiteX47" fmla="*/ 4216170 w 4352709"/>
                <a:gd name="connsiteY47" fmla="*/ 119989 h 715797"/>
                <a:gd name="connsiteX48" fmla="*/ 4278233 w 4352709"/>
                <a:gd name="connsiteY48" fmla="*/ 157227 h 715797"/>
                <a:gd name="connsiteX49" fmla="*/ 4303059 w 4352709"/>
                <a:gd name="connsiteY49" fmla="*/ 177915 h 715797"/>
                <a:gd name="connsiteX50" fmla="*/ 4327884 w 4352709"/>
                <a:gd name="connsiteY50" fmla="*/ 206878 h 715797"/>
                <a:gd name="connsiteX51" fmla="*/ 4348572 w 4352709"/>
                <a:gd name="connsiteY51" fmla="*/ 239978 h 715797"/>
                <a:gd name="connsiteX52" fmla="*/ 4352709 w 4352709"/>
                <a:gd name="connsiteY52" fmla="*/ 268941 h 715797"/>
                <a:gd name="connsiteX53" fmla="*/ 4340297 w 4352709"/>
                <a:gd name="connsiteY53" fmla="*/ 297904 h 715797"/>
                <a:gd name="connsiteX54" fmla="*/ 4303059 w 4352709"/>
                <a:gd name="connsiteY54" fmla="*/ 326867 h 715797"/>
                <a:gd name="connsiteX55" fmla="*/ 4261683 w 4352709"/>
                <a:gd name="connsiteY55" fmla="*/ 343417 h 715797"/>
                <a:gd name="connsiteX56" fmla="*/ 4216170 w 4352709"/>
                <a:gd name="connsiteY56" fmla="*/ 347555 h 715797"/>
                <a:gd name="connsiteX57" fmla="*/ 4046530 w 4352709"/>
                <a:gd name="connsiteY57" fmla="*/ 331005 h 715797"/>
                <a:gd name="connsiteX58" fmla="*/ 3831377 w 4352709"/>
                <a:gd name="connsiteY58" fmla="*/ 302042 h 715797"/>
                <a:gd name="connsiteX59" fmla="*/ 3727938 w 4352709"/>
                <a:gd name="connsiteY59" fmla="*/ 293767 h 715797"/>
                <a:gd name="connsiteX60" fmla="*/ 3545886 w 4352709"/>
                <a:gd name="connsiteY60" fmla="*/ 289629 h 715797"/>
                <a:gd name="connsiteX61" fmla="*/ 3173506 w 4352709"/>
                <a:gd name="connsiteY61" fmla="*/ 293767 h 71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52709" h="715797">
                  <a:moveTo>
                    <a:pt x="3173506" y="293767"/>
                  </a:moveTo>
                  <a:lnTo>
                    <a:pt x="2743200" y="310317"/>
                  </a:lnTo>
                  <a:lnTo>
                    <a:pt x="2441158" y="331005"/>
                  </a:lnTo>
                  <a:lnTo>
                    <a:pt x="2205318" y="364105"/>
                  </a:lnTo>
                  <a:lnTo>
                    <a:pt x="1965339" y="397206"/>
                  </a:lnTo>
                  <a:lnTo>
                    <a:pt x="1696398" y="438581"/>
                  </a:lnTo>
                  <a:lnTo>
                    <a:pt x="1456420" y="475819"/>
                  </a:lnTo>
                  <a:lnTo>
                    <a:pt x="1249542" y="508920"/>
                  </a:lnTo>
                  <a:lnTo>
                    <a:pt x="1059214" y="542020"/>
                  </a:lnTo>
                  <a:lnTo>
                    <a:pt x="848199" y="587533"/>
                  </a:lnTo>
                  <a:lnTo>
                    <a:pt x="757173" y="612359"/>
                  </a:lnTo>
                  <a:lnTo>
                    <a:pt x="690972" y="641321"/>
                  </a:lnTo>
                  <a:lnTo>
                    <a:pt x="612358" y="674422"/>
                  </a:lnTo>
                  <a:lnTo>
                    <a:pt x="484094" y="715797"/>
                  </a:lnTo>
                  <a:lnTo>
                    <a:pt x="430306" y="707522"/>
                  </a:lnTo>
                  <a:lnTo>
                    <a:pt x="364105" y="682697"/>
                  </a:lnTo>
                  <a:lnTo>
                    <a:pt x="297904" y="649597"/>
                  </a:lnTo>
                  <a:lnTo>
                    <a:pt x="235841" y="612359"/>
                  </a:lnTo>
                  <a:lnTo>
                    <a:pt x="157227" y="550295"/>
                  </a:lnTo>
                  <a:lnTo>
                    <a:pt x="82751" y="479957"/>
                  </a:lnTo>
                  <a:lnTo>
                    <a:pt x="41375" y="434444"/>
                  </a:lnTo>
                  <a:lnTo>
                    <a:pt x="16550" y="409618"/>
                  </a:lnTo>
                  <a:lnTo>
                    <a:pt x="0" y="380655"/>
                  </a:lnTo>
                  <a:lnTo>
                    <a:pt x="4137" y="355830"/>
                  </a:lnTo>
                  <a:lnTo>
                    <a:pt x="16550" y="343417"/>
                  </a:lnTo>
                  <a:lnTo>
                    <a:pt x="28963" y="343417"/>
                  </a:lnTo>
                  <a:lnTo>
                    <a:pt x="82751" y="364105"/>
                  </a:lnTo>
                  <a:lnTo>
                    <a:pt x="194465" y="405481"/>
                  </a:lnTo>
                  <a:lnTo>
                    <a:pt x="306179" y="438581"/>
                  </a:lnTo>
                  <a:lnTo>
                    <a:pt x="384793" y="446856"/>
                  </a:lnTo>
                  <a:lnTo>
                    <a:pt x="488232" y="442719"/>
                  </a:lnTo>
                  <a:lnTo>
                    <a:pt x="765448" y="397206"/>
                  </a:lnTo>
                  <a:lnTo>
                    <a:pt x="1303330" y="314454"/>
                  </a:lnTo>
                  <a:lnTo>
                    <a:pt x="1750186" y="256529"/>
                  </a:lnTo>
                  <a:lnTo>
                    <a:pt x="2023265" y="223428"/>
                  </a:lnTo>
                  <a:lnTo>
                    <a:pt x="2226005" y="198603"/>
                  </a:lnTo>
                  <a:lnTo>
                    <a:pt x="2627348" y="153090"/>
                  </a:lnTo>
                  <a:lnTo>
                    <a:pt x="2958353" y="111714"/>
                  </a:lnTo>
                  <a:lnTo>
                    <a:pt x="3256257" y="91026"/>
                  </a:lnTo>
                  <a:lnTo>
                    <a:pt x="3607949" y="66201"/>
                  </a:lnTo>
                  <a:lnTo>
                    <a:pt x="3711388" y="53788"/>
                  </a:lnTo>
                  <a:lnTo>
                    <a:pt x="3802414" y="41376"/>
                  </a:lnTo>
                  <a:lnTo>
                    <a:pt x="3860340" y="28963"/>
                  </a:lnTo>
                  <a:lnTo>
                    <a:pt x="3930679" y="0"/>
                  </a:lnTo>
                  <a:lnTo>
                    <a:pt x="3972054" y="8275"/>
                  </a:lnTo>
                  <a:lnTo>
                    <a:pt x="4058943" y="41376"/>
                  </a:lnTo>
                  <a:lnTo>
                    <a:pt x="4141694" y="78614"/>
                  </a:lnTo>
                  <a:lnTo>
                    <a:pt x="4216170" y="119989"/>
                  </a:lnTo>
                  <a:lnTo>
                    <a:pt x="4278233" y="157227"/>
                  </a:lnTo>
                  <a:lnTo>
                    <a:pt x="4303059" y="177915"/>
                  </a:lnTo>
                  <a:lnTo>
                    <a:pt x="4327884" y="206878"/>
                  </a:lnTo>
                  <a:lnTo>
                    <a:pt x="4348572" y="239978"/>
                  </a:lnTo>
                  <a:lnTo>
                    <a:pt x="4352709" y="268941"/>
                  </a:lnTo>
                  <a:lnTo>
                    <a:pt x="4340297" y="297904"/>
                  </a:lnTo>
                  <a:lnTo>
                    <a:pt x="4303059" y="326867"/>
                  </a:lnTo>
                  <a:lnTo>
                    <a:pt x="4261683" y="343417"/>
                  </a:lnTo>
                  <a:lnTo>
                    <a:pt x="4216170" y="347555"/>
                  </a:lnTo>
                  <a:lnTo>
                    <a:pt x="4046530" y="331005"/>
                  </a:lnTo>
                  <a:lnTo>
                    <a:pt x="3831377" y="302042"/>
                  </a:lnTo>
                  <a:lnTo>
                    <a:pt x="3727938" y="293767"/>
                  </a:lnTo>
                  <a:lnTo>
                    <a:pt x="3545886" y="289629"/>
                  </a:lnTo>
                  <a:lnTo>
                    <a:pt x="3173506" y="2937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50BE0233-94A3-449E-8CB0-AEC443C8637E}"/>
                </a:ext>
              </a:extLst>
            </p:cNvPr>
            <p:cNvSpPr/>
            <p:nvPr/>
          </p:nvSpPr>
          <p:spPr>
            <a:xfrm>
              <a:off x="2900363" y="1790700"/>
              <a:ext cx="3592512" cy="3024188"/>
            </a:xfrm>
            <a:custGeom>
              <a:avLst/>
              <a:gdLst>
                <a:gd name="connsiteX0" fmla="*/ 2557306 w 3592286"/>
                <a:gd name="connsiteY0" fmla="*/ 1497205 h 3024554"/>
                <a:gd name="connsiteX1" fmla="*/ 2301073 w 3592286"/>
                <a:gd name="connsiteY1" fmla="*/ 1723293 h 3024554"/>
                <a:gd name="connsiteX2" fmla="*/ 2125227 w 3592286"/>
                <a:gd name="connsiteY2" fmla="*/ 1868994 h 3024554"/>
                <a:gd name="connsiteX3" fmla="*/ 2019719 w 3592286"/>
                <a:gd name="connsiteY3" fmla="*/ 1944356 h 3024554"/>
                <a:gd name="connsiteX4" fmla="*/ 1868994 w 3592286"/>
                <a:gd name="connsiteY4" fmla="*/ 2034792 h 3024554"/>
                <a:gd name="connsiteX5" fmla="*/ 1728317 w 3592286"/>
                <a:gd name="connsiteY5" fmla="*/ 2145323 h 3024554"/>
                <a:gd name="connsiteX6" fmla="*/ 1557495 w 3592286"/>
                <a:gd name="connsiteY6" fmla="*/ 2265904 h 3024554"/>
                <a:gd name="connsiteX7" fmla="*/ 1341455 w 3592286"/>
                <a:gd name="connsiteY7" fmla="*/ 2406581 h 3024554"/>
                <a:gd name="connsiteX8" fmla="*/ 1140488 w 3592286"/>
                <a:gd name="connsiteY8" fmla="*/ 2527161 h 3024554"/>
                <a:gd name="connsiteX9" fmla="*/ 924449 w 3592286"/>
                <a:gd name="connsiteY9" fmla="*/ 2637693 h 3024554"/>
                <a:gd name="connsiteX10" fmla="*/ 773723 w 3592286"/>
                <a:gd name="connsiteY10" fmla="*/ 2713055 h 3024554"/>
                <a:gd name="connsiteX11" fmla="*/ 592853 w 3592286"/>
                <a:gd name="connsiteY11" fmla="*/ 2803490 h 3024554"/>
                <a:gd name="connsiteX12" fmla="*/ 401934 w 3592286"/>
                <a:gd name="connsiteY12" fmla="*/ 2883877 h 3024554"/>
                <a:gd name="connsiteX13" fmla="*/ 241161 w 3592286"/>
                <a:gd name="connsiteY13" fmla="*/ 2954216 h 3024554"/>
                <a:gd name="connsiteX14" fmla="*/ 90435 w 3592286"/>
                <a:gd name="connsiteY14" fmla="*/ 3009482 h 3024554"/>
                <a:gd name="connsiteX15" fmla="*/ 35169 w 3592286"/>
                <a:gd name="connsiteY15" fmla="*/ 3024554 h 3024554"/>
                <a:gd name="connsiteX16" fmla="*/ 5024 w 3592286"/>
                <a:gd name="connsiteY16" fmla="*/ 3024554 h 3024554"/>
                <a:gd name="connsiteX17" fmla="*/ 0 w 3592286"/>
                <a:gd name="connsiteY17" fmla="*/ 3009482 h 3024554"/>
                <a:gd name="connsiteX18" fmla="*/ 5024 w 3592286"/>
                <a:gd name="connsiteY18" fmla="*/ 2994409 h 3024554"/>
                <a:gd name="connsiteX19" fmla="*/ 40194 w 3592286"/>
                <a:gd name="connsiteY19" fmla="*/ 2974312 h 3024554"/>
                <a:gd name="connsiteX20" fmla="*/ 150725 w 3592286"/>
                <a:gd name="connsiteY20" fmla="*/ 2914022 h 3024554"/>
                <a:gd name="connsiteX21" fmla="*/ 406958 w 3592286"/>
                <a:gd name="connsiteY21" fmla="*/ 2783394 h 3024554"/>
                <a:gd name="connsiteX22" fmla="*/ 587829 w 3592286"/>
                <a:gd name="connsiteY22" fmla="*/ 2682910 h 3024554"/>
                <a:gd name="connsiteX23" fmla="*/ 773723 w 3592286"/>
                <a:gd name="connsiteY23" fmla="*/ 2572378 h 3024554"/>
                <a:gd name="connsiteX24" fmla="*/ 999811 w 3592286"/>
                <a:gd name="connsiteY24" fmla="*/ 2436726 h 3024554"/>
                <a:gd name="connsiteX25" fmla="*/ 1170633 w 3592286"/>
                <a:gd name="connsiteY25" fmla="*/ 2321170 h 3024554"/>
                <a:gd name="connsiteX26" fmla="*/ 1331407 w 3592286"/>
                <a:gd name="connsiteY26" fmla="*/ 2205614 h 3024554"/>
                <a:gd name="connsiteX27" fmla="*/ 1562519 w 3592286"/>
                <a:gd name="connsiteY27" fmla="*/ 2029767 h 3024554"/>
                <a:gd name="connsiteX28" fmla="*/ 1778558 w 3592286"/>
                <a:gd name="connsiteY28" fmla="*/ 1858945 h 3024554"/>
                <a:gd name="connsiteX29" fmla="*/ 1929284 w 3592286"/>
                <a:gd name="connsiteY29" fmla="*/ 1738365 h 3024554"/>
                <a:gd name="connsiteX30" fmla="*/ 2074985 w 3592286"/>
                <a:gd name="connsiteY30" fmla="*/ 1612761 h 3024554"/>
                <a:gd name="connsiteX31" fmla="*/ 2235758 w 3592286"/>
                <a:gd name="connsiteY31" fmla="*/ 1467060 h 3024554"/>
                <a:gd name="connsiteX32" fmla="*/ 2381460 w 3592286"/>
                <a:gd name="connsiteY32" fmla="*/ 1331407 h 3024554"/>
                <a:gd name="connsiteX33" fmla="*/ 2572378 w 3592286"/>
                <a:gd name="connsiteY33" fmla="*/ 1145512 h 3024554"/>
                <a:gd name="connsiteX34" fmla="*/ 2758273 w 3592286"/>
                <a:gd name="connsiteY34" fmla="*/ 939521 h 3024554"/>
                <a:gd name="connsiteX35" fmla="*/ 2863780 w 3592286"/>
                <a:gd name="connsiteY35" fmla="*/ 808893 h 3024554"/>
                <a:gd name="connsiteX36" fmla="*/ 2994409 w 3592286"/>
                <a:gd name="connsiteY36" fmla="*/ 643095 h 3024554"/>
                <a:gd name="connsiteX37" fmla="*/ 3069772 w 3592286"/>
                <a:gd name="connsiteY37" fmla="*/ 552660 h 3024554"/>
                <a:gd name="connsiteX38" fmla="*/ 3130062 w 3592286"/>
                <a:gd name="connsiteY38" fmla="*/ 472273 h 3024554"/>
                <a:gd name="connsiteX39" fmla="*/ 3170255 w 3592286"/>
                <a:gd name="connsiteY39" fmla="*/ 406959 h 3024554"/>
                <a:gd name="connsiteX40" fmla="*/ 3195376 w 3592286"/>
                <a:gd name="connsiteY40" fmla="*/ 361741 h 3024554"/>
                <a:gd name="connsiteX41" fmla="*/ 3215473 w 3592286"/>
                <a:gd name="connsiteY41" fmla="*/ 276330 h 3024554"/>
                <a:gd name="connsiteX42" fmla="*/ 3220497 w 3592286"/>
                <a:gd name="connsiteY42" fmla="*/ 221064 h 3024554"/>
                <a:gd name="connsiteX43" fmla="*/ 3220497 w 3592286"/>
                <a:gd name="connsiteY43" fmla="*/ 180871 h 3024554"/>
                <a:gd name="connsiteX44" fmla="*/ 3205424 w 3592286"/>
                <a:gd name="connsiteY44" fmla="*/ 110532 h 3024554"/>
                <a:gd name="connsiteX45" fmla="*/ 3185328 w 3592286"/>
                <a:gd name="connsiteY45" fmla="*/ 75363 h 3024554"/>
                <a:gd name="connsiteX46" fmla="*/ 3165231 w 3592286"/>
                <a:gd name="connsiteY46" fmla="*/ 50242 h 3024554"/>
                <a:gd name="connsiteX47" fmla="*/ 3155183 w 3592286"/>
                <a:gd name="connsiteY47" fmla="*/ 35170 h 3024554"/>
                <a:gd name="connsiteX48" fmla="*/ 3150158 w 3592286"/>
                <a:gd name="connsiteY48" fmla="*/ 20097 h 3024554"/>
                <a:gd name="connsiteX49" fmla="*/ 3155183 w 3592286"/>
                <a:gd name="connsiteY49" fmla="*/ 5024 h 3024554"/>
                <a:gd name="connsiteX50" fmla="*/ 3170255 w 3592286"/>
                <a:gd name="connsiteY50" fmla="*/ 0 h 3024554"/>
                <a:gd name="connsiteX51" fmla="*/ 3180303 w 3592286"/>
                <a:gd name="connsiteY51" fmla="*/ 0 h 3024554"/>
                <a:gd name="connsiteX52" fmla="*/ 3205424 w 3592286"/>
                <a:gd name="connsiteY52" fmla="*/ 5024 h 3024554"/>
                <a:gd name="connsiteX53" fmla="*/ 3270739 w 3592286"/>
                <a:gd name="connsiteY53" fmla="*/ 35170 h 3024554"/>
                <a:gd name="connsiteX54" fmla="*/ 3326005 w 3592286"/>
                <a:gd name="connsiteY54" fmla="*/ 70339 h 3024554"/>
                <a:gd name="connsiteX55" fmla="*/ 3406391 w 3592286"/>
                <a:gd name="connsiteY55" fmla="*/ 130629 h 3024554"/>
                <a:gd name="connsiteX56" fmla="*/ 3461657 w 3592286"/>
                <a:gd name="connsiteY56" fmla="*/ 185895 h 3024554"/>
                <a:gd name="connsiteX57" fmla="*/ 3526972 w 3592286"/>
                <a:gd name="connsiteY57" fmla="*/ 271306 h 3024554"/>
                <a:gd name="connsiteX58" fmla="*/ 3562141 w 3592286"/>
                <a:gd name="connsiteY58" fmla="*/ 326572 h 3024554"/>
                <a:gd name="connsiteX59" fmla="*/ 3587262 w 3592286"/>
                <a:gd name="connsiteY59" fmla="*/ 366765 h 3024554"/>
                <a:gd name="connsiteX60" fmla="*/ 3592286 w 3592286"/>
                <a:gd name="connsiteY60" fmla="*/ 391886 h 3024554"/>
                <a:gd name="connsiteX61" fmla="*/ 3592286 w 3592286"/>
                <a:gd name="connsiteY61" fmla="*/ 427055 h 3024554"/>
                <a:gd name="connsiteX62" fmla="*/ 3567165 w 3592286"/>
                <a:gd name="connsiteY62" fmla="*/ 462224 h 3024554"/>
                <a:gd name="connsiteX63" fmla="*/ 3531996 w 3592286"/>
                <a:gd name="connsiteY63" fmla="*/ 497394 h 3024554"/>
                <a:gd name="connsiteX64" fmla="*/ 3476730 w 3592286"/>
                <a:gd name="connsiteY64" fmla="*/ 522515 h 3024554"/>
                <a:gd name="connsiteX65" fmla="*/ 3426488 w 3592286"/>
                <a:gd name="connsiteY65" fmla="*/ 562708 h 3024554"/>
                <a:gd name="connsiteX66" fmla="*/ 3275763 w 3592286"/>
                <a:gd name="connsiteY66" fmla="*/ 708409 h 3024554"/>
                <a:gd name="connsiteX67" fmla="*/ 3185328 w 3592286"/>
                <a:gd name="connsiteY67" fmla="*/ 818941 h 3024554"/>
                <a:gd name="connsiteX68" fmla="*/ 3064747 w 3592286"/>
                <a:gd name="connsiteY68" fmla="*/ 964642 h 3024554"/>
                <a:gd name="connsiteX69" fmla="*/ 2914022 w 3592286"/>
                <a:gd name="connsiteY69" fmla="*/ 1145512 h 3024554"/>
                <a:gd name="connsiteX70" fmla="*/ 2738176 w 3592286"/>
                <a:gd name="connsiteY70" fmla="*/ 1311310 h 3024554"/>
                <a:gd name="connsiteX71" fmla="*/ 2557306 w 3592286"/>
                <a:gd name="connsiteY71" fmla="*/ 1497205 h 302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92286" h="3024554">
                  <a:moveTo>
                    <a:pt x="2557306" y="1497205"/>
                  </a:moveTo>
                  <a:lnTo>
                    <a:pt x="2301073" y="1723293"/>
                  </a:lnTo>
                  <a:lnTo>
                    <a:pt x="2125227" y="1868994"/>
                  </a:lnTo>
                  <a:lnTo>
                    <a:pt x="2019719" y="1944356"/>
                  </a:lnTo>
                  <a:lnTo>
                    <a:pt x="1868994" y="2034792"/>
                  </a:lnTo>
                  <a:lnTo>
                    <a:pt x="1728317" y="2145323"/>
                  </a:lnTo>
                  <a:lnTo>
                    <a:pt x="1557495" y="2265904"/>
                  </a:lnTo>
                  <a:lnTo>
                    <a:pt x="1341455" y="2406581"/>
                  </a:lnTo>
                  <a:lnTo>
                    <a:pt x="1140488" y="2527161"/>
                  </a:lnTo>
                  <a:lnTo>
                    <a:pt x="924449" y="2637693"/>
                  </a:lnTo>
                  <a:lnTo>
                    <a:pt x="773723" y="2713055"/>
                  </a:lnTo>
                  <a:lnTo>
                    <a:pt x="592853" y="2803490"/>
                  </a:lnTo>
                  <a:lnTo>
                    <a:pt x="401934" y="2883877"/>
                  </a:lnTo>
                  <a:lnTo>
                    <a:pt x="241161" y="2954216"/>
                  </a:lnTo>
                  <a:lnTo>
                    <a:pt x="90435" y="3009482"/>
                  </a:lnTo>
                  <a:lnTo>
                    <a:pt x="35169" y="3024554"/>
                  </a:lnTo>
                  <a:lnTo>
                    <a:pt x="5024" y="3024554"/>
                  </a:lnTo>
                  <a:lnTo>
                    <a:pt x="0" y="3009482"/>
                  </a:lnTo>
                  <a:lnTo>
                    <a:pt x="5024" y="2994409"/>
                  </a:lnTo>
                  <a:lnTo>
                    <a:pt x="40194" y="2974312"/>
                  </a:lnTo>
                  <a:lnTo>
                    <a:pt x="150725" y="2914022"/>
                  </a:lnTo>
                  <a:lnTo>
                    <a:pt x="406958" y="2783394"/>
                  </a:lnTo>
                  <a:lnTo>
                    <a:pt x="587829" y="2682910"/>
                  </a:lnTo>
                  <a:lnTo>
                    <a:pt x="773723" y="2572378"/>
                  </a:lnTo>
                  <a:lnTo>
                    <a:pt x="999811" y="2436726"/>
                  </a:lnTo>
                  <a:lnTo>
                    <a:pt x="1170633" y="2321170"/>
                  </a:lnTo>
                  <a:lnTo>
                    <a:pt x="1331407" y="2205614"/>
                  </a:lnTo>
                  <a:lnTo>
                    <a:pt x="1562519" y="2029767"/>
                  </a:lnTo>
                  <a:lnTo>
                    <a:pt x="1778558" y="1858945"/>
                  </a:lnTo>
                  <a:lnTo>
                    <a:pt x="1929284" y="1738365"/>
                  </a:lnTo>
                  <a:lnTo>
                    <a:pt x="2074985" y="1612761"/>
                  </a:lnTo>
                  <a:lnTo>
                    <a:pt x="2235758" y="1467060"/>
                  </a:lnTo>
                  <a:lnTo>
                    <a:pt x="2381460" y="1331407"/>
                  </a:lnTo>
                  <a:lnTo>
                    <a:pt x="2572378" y="1145512"/>
                  </a:lnTo>
                  <a:lnTo>
                    <a:pt x="2758273" y="939521"/>
                  </a:lnTo>
                  <a:lnTo>
                    <a:pt x="2863780" y="808893"/>
                  </a:lnTo>
                  <a:lnTo>
                    <a:pt x="2994409" y="643095"/>
                  </a:lnTo>
                  <a:lnTo>
                    <a:pt x="3069772" y="552660"/>
                  </a:lnTo>
                  <a:lnTo>
                    <a:pt x="3130062" y="472273"/>
                  </a:lnTo>
                  <a:lnTo>
                    <a:pt x="3170255" y="406959"/>
                  </a:lnTo>
                  <a:lnTo>
                    <a:pt x="3195376" y="361741"/>
                  </a:lnTo>
                  <a:lnTo>
                    <a:pt x="3215473" y="276330"/>
                  </a:lnTo>
                  <a:lnTo>
                    <a:pt x="3220497" y="221064"/>
                  </a:lnTo>
                  <a:lnTo>
                    <a:pt x="3220497" y="180871"/>
                  </a:lnTo>
                  <a:lnTo>
                    <a:pt x="3205424" y="110532"/>
                  </a:lnTo>
                  <a:lnTo>
                    <a:pt x="3185328" y="75363"/>
                  </a:lnTo>
                  <a:lnTo>
                    <a:pt x="3165231" y="50242"/>
                  </a:lnTo>
                  <a:lnTo>
                    <a:pt x="3155183" y="35170"/>
                  </a:lnTo>
                  <a:lnTo>
                    <a:pt x="3150158" y="20097"/>
                  </a:lnTo>
                  <a:lnTo>
                    <a:pt x="3155183" y="5024"/>
                  </a:lnTo>
                  <a:lnTo>
                    <a:pt x="3170255" y="0"/>
                  </a:lnTo>
                  <a:lnTo>
                    <a:pt x="3180303" y="0"/>
                  </a:lnTo>
                  <a:lnTo>
                    <a:pt x="3205424" y="5024"/>
                  </a:lnTo>
                  <a:lnTo>
                    <a:pt x="3270739" y="35170"/>
                  </a:lnTo>
                  <a:lnTo>
                    <a:pt x="3326005" y="70339"/>
                  </a:lnTo>
                  <a:lnTo>
                    <a:pt x="3406391" y="130629"/>
                  </a:lnTo>
                  <a:lnTo>
                    <a:pt x="3461657" y="185895"/>
                  </a:lnTo>
                  <a:lnTo>
                    <a:pt x="3526972" y="271306"/>
                  </a:lnTo>
                  <a:lnTo>
                    <a:pt x="3562141" y="326572"/>
                  </a:lnTo>
                  <a:lnTo>
                    <a:pt x="3587262" y="366765"/>
                  </a:lnTo>
                  <a:lnTo>
                    <a:pt x="3592286" y="391886"/>
                  </a:lnTo>
                  <a:lnTo>
                    <a:pt x="3592286" y="427055"/>
                  </a:lnTo>
                  <a:lnTo>
                    <a:pt x="3567165" y="462224"/>
                  </a:lnTo>
                  <a:lnTo>
                    <a:pt x="3531996" y="497394"/>
                  </a:lnTo>
                  <a:lnTo>
                    <a:pt x="3476730" y="522515"/>
                  </a:lnTo>
                  <a:lnTo>
                    <a:pt x="3426488" y="562708"/>
                  </a:lnTo>
                  <a:lnTo>
                    <a:pt x="3275763" y="708409"/>
                  </a:lnTo>
                  <a:lnTo>
                    <a:pt x="3185328" y="818941"/>
                  </a:lnTo>
                  <a:lnTo>
                    <a:pt x="3064747" y="964642"/>
                  </a:lnTo>
                  <a:lnTo>
                    <a:pt x="2914022" y="1145512"/>
                  </a:lnTo>
                  <a:lnTo>
                    <a:pt x="2738176" y="1311310"/>
                  </a:lnTo>
                  <a:lnTo>
                    <a:pt x="2557306" y="149720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FE14884C-DDD2-48EA-BD03-FEB88831AFD5}"/>
                </a:ext>
              </a:extLst>
            </p:cNvPr>
            <p:cNvSpPr/>
            <p:nvPr/>
          </p:nvSpPr>
          <p:spPr>
            <a:xfrm>
              <a:off x="4691063" y="3533775"/>
              <a:ext cx="1768475" cy="382588"/>
            </a:xfrm>
            <a:custGeom>
              <a:avLst/>
              <a:gdLst>
                <a:gd name="connsiteX0" fmla="*/ 854868 w 1769268"/>
                <a:gd name="connsiteY0" fmla="*/ 261938 h 383381"/>
                <a:gd name="connsiteX1" fmla="*/ 604837 w 1769268"/>
                <a:gd name="connsiteY1" fmla="*/ 307181 h 383381"/>
                <a:gd name="connsiteX2" fmla="*/ 476250 w 1769268"/>
                <a:gd name="connsiteY2" fmla="*/ 326231 h 383381"/>
                <a:gd name="connsiteX3" fmla="*/ 381000 w 1769268"/>
                <a:gd name="connsiteY3" fmla="*/ 338138 h 383381"/>
                <a:gd name="connsiteX4" fmla="*/ 311943 w 1769268"/>
                <a:gd name="connsiteY4" fmla="*/ 345281 h 383381"/>
                <a:gd name="connsiteX5" fmla="*/ 254793 w 1769268"/>
                <a:gd name="connsiteY5" fmla="*/ 345281 h 383381"/>
                <a:gd name="connsiteX6" fmla="*/ 188118 w 1769268"/>
                <a:gd name="connsiteY6" fmla="*/ 342900 h 383381"/>
                <a:gd name="connsiteX7" fmla="*/ 123825 w 1769268"/>
                <a:gd name="connsiteY7" fmla="*/ 338138 h 383381"/>
                <a:gd name="connsiteX8" fmla="*/ 76200 w 1769268"/>
                <a:gd name="connsiteY8" fmla="*/ 326231 h 383381"/>
                <a:gd name="connsiteX9" fmla="*/ 0 w 1769268"/>
                <a:gd name="connsiteY9" fmla="*/ 290513 h 383381"/>
                <a:gd name="connsiteX10" fmla="*/ 178593 w 1769268"/>
                <a:gd name="connsiteY10" fmla="*/ 157163 h 383381"/>
                <a:gd name="connsiteX11" fmla="*/ 295275 w 1769268"/>
                <a:gd name="connsiteY11" fmla="*/ 190500 h 383381"/>
                <a:gd name="connsiteX12" fmla="*/ 361950 w 1769268"/>
                <a:gd name="connsiteY12" fmla="*/ 190500 h 383381"/>
                <a:gd name="connsiteX13" fmla="*/ 540543 w 1769268"/>
                <a:gd name="connsiteY13" fmla="*/ 178594 h 383381"/>
                <a:gd name="connsiteX14" fmla="*/ 685800 w 1769268"/>
                <a:gd name="connsiteY14" fmla="*/ 157163 h 383381"/>
                <a:gd name="connsiteX15" fmla="*/ 876300 w 1769268"/>
                <a:gd name="connsiteY15" fmla="*/ 121444 h 383381"/>
                <a:gd name="connsiteX16" fmla="*/ 1081087 w 1769268"/>
                <a:gd name="connsiteY16" fmla="*/ 73819 h 383381"/>
                <a:gd name="connsiteX17" fmla="*/ 1171575 w 1769268"/>
                <a:gd name="connsiteY17" fmla="*/ 50006 h 383381"/>
                <a:gd name="connsiteX18" fmla="*/ 1340643 w 1769268"/>
                <a:gd name="connsiteY18" fmla="*/ 0 h 383381"/>
                <a:gd name="connsiteX19" fmla="*/ 1362075 w 1769268"/>
                <a:gd name="connsiteY19" fmla="*/ 4763 h 383381"/>
                <a:gd name="connsiteX20" fmla="*/ 1440656 w 1769268"/>
                <a:gd name="connsiteY20" fmla="*/ 33338 h 383381"/>
                <a:gd name="connsiteX21" fmla="*/ 1507331 w 1769268"/>
                <a:gd name="connsiteY21" fmla="*/ 64294 h 383381"/>
                <a:gd name="connsiteX22" fmla="*/ 1571625 w 1769268"/>
                <a:gd name="connsiteY22" fmla="*/ 97631 h 383381"/>
                <a:gd name="connsiteX23" fmla="*/ 1640681 w 1769268"/>
                <a:gd name="connsiteY23" fmla="*/ 138113 h 383381"/>
                <a:gd name="connsiteX24" fmla="*/ 1683543 w 1769268"/>
                <a:gd name="connsiteY24" fmla="*/ 166688 h 383381"/>
                <a:gd name="connsiteX25" fmla="*/ 1709737 w 1769268"/>
                <a:gd name="connsiteY25" fmla="*/ 185738 h 383381"/>
                <a:gd name="connsiteX26" fmla="*/ 1738312 w 1769268"/>
                <a:gd name="connsiteY26" fmla="*/ 219075 h 383381"/>
                <a:gd name="connsiteX27" fmla="*/ 1750218 w 1769268"/>
                <a:gd name="connsiteY27" fmla="*/ 240506 h 383381"/>
                <a:gd name="connsiteX28" fmla="*/ 1764506 w 1769268"/>
                <a:gd name="connsiteY28" fmla="*/ 271463 h 383381"/>
                <a:gd name="connsiteX29" fmla="*/ 1769268 w 1769268"/>
                <a:gd name="connsiteY29" fmla="*/ 290513 h 383381"/>
                <a:gd name="connsiteX30" fmla="*/ 1762125 w 1769268"/>
                <a:gd name="connsiteY30" fmla="*/ 311944 h 383381"/>
                <a:gd name="connsiteX31" fmla="*/ 1735931 w 1769268"/>
                <a:gd name="connsiteY31" fmla="*/ 330994 h 383381"/>
                <a:gd name="connsiteX32" fmla="*/ 1635918 w 1769268"/>
                <a:gd name="connsiteY32" fmla="*/ 357188 h 383381"/>
                <a:gd name="connsiteX33" fmla="*/ 1545431 w 1769268"/>
                <a:gd name="connsiteY33" fmla="*/ 383381 h 383381"/>
                <a:gd name="connsiteX34" fmla="*/ 1221581 w 1769268"/>
                <a:gd name="connsiteY34" fmla="*/ 197644 h 383381"/>
                <a:gd name="connsiteX35" fmla="*/ 1202531 w 1769268"/>
                <a:gd name="connsiteY35" fmla="*/ 188119 h 383381"/>
                <a:gd name="connsiteX36" fmla="*/ 1176337 w 1769268"/>
                <a:gd name="connsiteY36" fmla="*/ 185738 h 383381"/>
                <a:gd name="connsiteX37" fmla="*/ 1052512 w 1769268"/>
                <a:gd name="connsiteY37" fmla="*/ 211931 h 383381"/>
                <a:gd name="connsiteX38" fmla="*/ 854868 w 1769268"/>
                <a:gd name="connsiteY38" fmla="*/ 2619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8" h="383381">
                  <a:moveTo>
                    <a:pt x="854868" y="261938"/>
                  </a:moveTo>
                  <a:lnTo>
                    <a:pt x="604837" y="307181"/>
                  </a:lnTo>
                  <a:lnTo>
                    <a:pt x="476250" y="326231"/>
                  </a:lnTo>
                  <a:lnTo>
                    <a:pt x="381000" y="338138"/>
                  </a:lnTo>
                  <a:lnTo>
                    <a:pt x="311943" y="345281"/>
                  </a:lnTo>
                  <a:lnTo>
                    <a:pt x="254793" y="345281"/>
                  </a:lnTo>
                  <a:lnTo>
                    <a:pt x="188118" y="342900"/>
                  </a:lnTo>
                  <a:lnTo>
                    <a:pt x="123825" y="338138"/>
                  </a:lnTo>
                  <a:lnTo>
                    <a:pt x="76200" y="326231"/>
                  </a:lnTo>
                  <a:lnTo>
                    <a:pt x="0" y="290513"/>
                  </a:lnTo>
                  <a:lnTo>
                    <a:pt x="178593" y="157163"/>
                  </a:lnTo>
                  <a:lnTo>
                    <a:pt x="295275" y="190500"/>
                  </a:lnTo>
                  <a:lnTo>
                    <a:pt x="361950" y="190500"/>
                  </a:lnTo>
                  <a:lnTo>
                    <a:pt x="540543" y="178594"/>
                  </a:lnTo>
                  <a:lnTo>
                    <a:pt x="685800" y="157163"/>
                  </a:lnTo>
                  <a:lnTo>
                    <a:pt x="876300" y="121444"/>
                  </a:lnTo>
                  <a:lnTo>
                    <a:pt x="1081087" y="73819"/>
                  </a:lnTo>
                  <a:lnTo>
                    <a:pt x="1171575" y="50006"/>
                  </a:lnTo>
                  <a:lnTo>
                    <a:pt x="1340643" y="0"/>
                  </a:lnTo>
                  <a:lnTo>
                    <a:pt x="1362075" y="4763"/>
                  </a:lnTo>
                  <a:lnTo>
                    <a:pt x="1440656" y="33338"/>
                  </a:lnTo>
                  <a:lnTo>
                    <a:pt x="1507331" y="64294"/>
                  </a:lnTo>
                  <a:lnTo>
                    <a:pt x="1571625" y="97631"/>
                  </a:lnTo>
                  <a:lnTo>
                    <a:pt x="1640681" y="138113"/>
                  </a:lnTo>
                  <a:lnTo>
                    <a:pt x="1683543" y="166688"/>
                  </a:lnTo>
                  <a:lnTo>
                    <a:pt x="1709737" y="185738"/>
                  </a:lnTo>
                  <a:lnTo>
                    <a:pt x="1738312" y="219075"/>
                  </a:lnTo>
                  <a:lnTo>
                    <a:pt x="1750218" y="240506"/>
                  </a:lnTo>
                  <a:lnTo>
                    <a:pt x="1764506" y="271463"/>
                  </a:lnTo>
                  <a:lnTo>
                    <a:pt x="1769268" y="290513"/>
                  </a:lnTo>
                  <a:lnTo>
                    <a:pt x="1762125" y="311944"/>
                  </a:lnTo>
                  <a:lnTo>
                    <a:pt x="1735931" y="330994"/>
                  </a:lnTo>
                  <a:lnTo>
                    <a:pt x="1635918" y="357188"/>
                  </a:lnTo>
                  <a:lnTo>
                    <a:pt x="1545431" y="383381"/>
                  </a:lnTo>
                  <a:lnTo>
                    <a:pt x="1221581" y="197644"/>
                  </a:lnTo>
                  <a:lnTo>
                    <a:pt x="1202531" y="188119"/>
                  </a:lnTo>
                  <a:lnTo>
                    <a:pt x="1176337" y="185738"/>
                  </a:lnTo>
                  <a:lnTo>
                    <a:pt x="1052512" y="211931"/>
                  </a:lnTo>
                  <a:lnTo>
                    <a:pt x="854868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7DE4805C-6B45-4D73-BAC6-72D7AB3FCC94}"/>
                </a:ext>
              </a:extLst>
            </p:cNvPr>
            <p:cNvSpPr/>
            <p:nvPr/>
          </p:nvSpPr>
          <p:spPr>
            <a:xfrm>
              <a:off x="5281613" y="3690938"/>
              <a:ext cx="1000125" cy="635000"/>
            </a:xfrm>
            <a:custGeom>
              <a:avLst/>
              <a:gdLst>
                <a:gd name="connsiteX0" fmla="*/ 447675 w 1000125"/>
                <a:gd name="connsiteY0" fmla="*/ 473868 h 635793"/>
                <a:gd name="connsiteX1" fmla="*/ 242887 w 1000125"/>
                <a:gd name="connsiteY1" fmla="*/ 554831 h 635793"/>
                <a:gd name="connsiteX2" fmla="*/ 40481 w 1000125"/>
                <a:gd name="connsiteY2" fmla="*/ 635793 h 635793"/>
                <a:gd name="connsiteX3" fmla="*/ 19050 w 1000125"/>
                <a:gd name="connsiteY3" fmla="*/ 628650 h 635793"/>
                <a:gd name="connsiteX4" fmla="*/ 2381 w 1000125"/>
                <a:gd name="connsiteY4" fmla="*/ 616743 h 635793"/>
                <a:gd name="connsiteX5" fmla="*/ 0 w 1000125"/>
                <a:gd name="connsiteY5" fmla="*/ 600075 h 635793"/>
                <a:gd name="connsiteX6" fmla="*/ 26193 w 1000125"/>
                <a:gd name="connsiteY6" fmla="*/ 578643 h 635793"/>
                <a:gd name="connsiteX7" fmla="*/ 152400 w 1000125"/>
                <a:gd name="connsiteY7" fmla="*/ 504825 h 635793"/>
                <a:gd name="connsiteX8" fmla="*/ 195262 w 1000125"/>
                <a:gd name="connsiteY8" fmla="*/ 478631 h 635793"/>
                <a:gd name="connsiteX9" fmla="*/ 271462 w 1000125"/>
                <a:gd name="connsiteY9" fmla="*/ 428625 h 635793"/>
                <a:gd name="connsiteX10" fmla="*/ 338137 w 1000125"/>
                <a:gd name="connsiteY10" fmla="*/ 381000 h 635793"/>
                <a:gd name="connsiteX11" fmla="*/ 404812 w 1000125"/>
                <a:gd name="connsiteY11" fmla="*/ 323850 h 635793"/>
                <a:gd name="connsiteX12" fmla="*/ 473868 w 1000125"/>
                <a:gd name="connsiteY12" fmla="*/ 266700 h 635793"/>
                <a:gd name="connsiteX13" fmla="*/ 547687 w 1000125"/>
                <a:gd name="connsiteY13" fmla="*/ 204787 h 635793"/>
                <a:gd name="connsiteX14" fmla="*/ 597693 w 1000125"/>
                <a:gd name="connsiteY14" fmla="*/ 159543 h 635793"/>
                <a:gd name="connsiteX15" fmla="*/ 623887 w 1000125"/>
                <a:gd name="connsiteY15" fmla="*/ 130968 h 635793"/>
                <a:gd name="connsiteX16" fmla="*/ 638175 w 1000125"/>
                <a:gd name="connsiteY16" fmla="*/ 109537 h 635793"/>
                <a:gd name="connsiteX17" fmla="*/ 640556 w 1000125"/>
                <a:gd name="connsiteY17" fmla="*/ 95250 h 635793"/>
                <a:gd name="connsiteX18" fmla="*/ 640556 w 1000125"/>
                <a:gd name="connsiteY18" fmla="*/ 71437 h 635793"/>
                <a:gd name="connsiteX19" fmla="*/ 640556 w 1000125"/>
                <a:gd name="connsiteY19" fmla="*/ 57150 h 635793"/>
                <a:gd name="connsiteX20" fmla="*/ 583406 w 1000125"/>
                <a:gd name="connsiteY20" fmla="*/ 0 h 635793"/>
                <a:gd name="connsiteX21" fmla="*/ 1000125 w 1000125"/>
                <a:gd name="connsiteY21" fmla="*/ 171450 h 635793"/>
                <a:gd name="connsiteX22" fmla="*/ 962025 w 1000125"/>
                <a:gd name="connsiteY22" fmla="*/ 223837 h 635793"/>
                <a:gd name="connsiteX23" fmla="*/ 833437 w 1000125"/>
                <a:gd name="connsiteY23" fmla="*/ 285750 h 635793"/>
                <a:gd name="connsiteX24" fmla="*/ 692943 w 1000125"/>
                <a:gd name="connsiteY24" fmla="*/ 354806 h 635793"/>
                <a:gd name="connsiteX25" fmla="*/ 447675 w 1000125"/>
                <a:gd name="connsiteY25" fmla="*/ 473868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635793">
                  <a:moveTo>
                    <a:pt x="447675" y="473868"/>
                  </a:moveTo>
                  <a:lnTo>
                    <a:pt x="242887" y="554831"/>
                  </a:lnTo>
                  <a:lnTo>
                    <a:pt x="40481" y="635793"/>
                  </a:lnTo>
                  <a:lnTo>
                    <a:pt x="19050" y="628650"/>
                  </a:lnTo>
                  <a:lnTo>
                    <a:pt x="2381" y="616743"/>
                  </a:lnTo>
                  <a:lnTo>
                    <a:pt x="0" y="600075"/>
                  </a:lnTo>
                  <a:lnTo>
                    <a:pt x="26193" y="578643"/>
                  </a:lnTo>
                  <a:lnTo>
                    <a:pt x="152400" y="504825"/>
                  </a:lnTo>
                  <a:lnTo>
                    <a:pt x="195262" y="478631"/>
                  </a:lnTo>
                  <a:lnTo>
                    <a:pt x="271462" y="428625"/>
                  </a:lnTo>
                  <a:lnTo>
                    <a:pt x="338137" y="381000"/>
                  </a:lnTo>
                  <a:lnTo>
                    <a:pt x="404812" y="323850"/>
                  </a:lnTo>
                  <a:lnTo>
                    <a:pt x="473868" y="266700"/>
                  </a:lnTo>
                  <a:lnTo>
                    <a:pt x="547687" y="204787"/>
                  </a:lnTo>
                  <a:lnTo>
                    <a:pt x="597693" y="159543"/>
                  </a:lnTo>
                  <a:lnTo>
                    <a:pt x="623887" y="130968"/>
                  </a:lnTo>
                  <a:lnTo>
                    <a:pt x="638175" y="109537"/>
                  </a:lnTo>
                  <a:lnTo>
                    <a:pt x="640556" y="95250"/>
                  </a:lnTo>
                  <a:lnTo>
                    <a:pt x="640556" y="71437"/>
                  </a:lnTo>
                  <a:lnTo>
                    <a:pt x="640556" y="57150"/>
                  </a:lnTo>
                  <a:lnTo>
                    <a:pt x="583406" y="0"/>
                  </a:lnTo>
                  <a:lnTo>
                    <a:pt x="1000125" y="171450"/>
                  </a:lnTo>
                  <a:lnTo>
                    <a:pt x="962025" y="223837"/>
                  </a:lnTo>
                  <a:lnTo>
                    <a:pt x="833437" y="285750"/>
                  </a:lnTo>
                  <a:lnTo>
                    <a:pt x="692943" y="354806"/>
                  </a:lnTo>
                  <a:lnTo>
                    <a:pt x="447675" y="4738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9ABC5F76-E1C1-406F-8BB0-A3D28743456C}"/>
                </a:ext>
              </a:extLst>
            </p:cNvPr>
            <p:cNvSpPr/>
            <p:nvPr/>
          </p:nvSpPr>
          <p:spPr>
            <a:xfrm>
              <a:off x="5172075" y="4221163"/>
              <a:ext cx="582613" cy="1227137"/>
            </a:xfrm>
            <a:custGeom>
              <a:avLst/>
              <a:gdLst>
                <a:gd name="connsiteX0" fmla="*/ 328613 w 583406"/>
                <a:gd name="connsiteY0" fmla="*/ 733425 h 1226344"/>
                <a:gd name="connsiteX1" fmla="*/ 297656 w 583406"/>
                <a:gd name="connsiteY1" fmla="*/ 592932 h 1226344"/>
                <a:gd name="connsiteX2" fmla="*/ 261938 w 583406"/>
                <a:gd name="connsiteY2" fmla="*/ 450057 h 1226344"/>
                <a:gd name="connsiteX3" fmla="*/ 245269 w 583406"/>
                <a:gd name="connsiteY3" fmla="*/ 388144 h 1226344"/>
                <a:gd name="connsiteX4" fmla="*/ 211931 w 583406"/>
                <a:gd name="connsiteY4" fmla="*/ 316707 h 1226344"/>
                <a:gd name="connsiteX5" fmla="*/ 171450 w 583406"/>
                <a:gd name="connsiteY5" fmla="*/ 250032 h 1226344"/>
                <a:gd name="connsiteX6" fmla="*/ 114300 w 583406"/>
                <a:gd name="connsiteY6" fmla="*/ 171450 h 1226344"/>
                <a:gd name="connsiteX7" fmla="*/ 50006 w 583406"/>
                <a:gd name="connsiteY7" fmla="*/ 92869 h 1226344"/>
                <a:gd name="connsiteX8" fmla="*/ 19050 w 583406"/>
                <a:gd name="connsiteY8" fmla="*/ 61913 h 1226344"/>
                <a:gd name="connsiteX9" fmla="*/ 7144 w 583406"/>
                <a:gd name="connsiteY9" fmla="*/ 45244 h 1226344"/>
                <a:gd name="connsiteX10" fmla="*/ 0 w 583406"/>
                <a:gd name="connsiteY10" fmla="*/ 28575 h 1226344"/>
                <a:gd name="connsiteX11" fmla="*/ 0 w 583406"/>
                <a:gd name="connsiteY11" fmla="*/ 16669 h 1226344"/>
                <a:gd name="connsiteX12" fmla="*/ 7144 w 583406"/>
                <a:gd name="connsiteY12" fmla="*/ 2382 h 1226344"/>
                <a:gd name="connsiteX13" fmla="*/ 28575 w 583406"/>
                <a:gd name="connsiteY13" fmla="*/ 0 h 1226344"/>
                <a:gd name="connsiteX14" fmla="*/ 69056 w 583406"/>
                <a:gd name="connsiteY14" fmla="*/ 9525 h 1226344"/>
                <a:gd name="connsiteX15" fmla="*/ 100013 w 583406"/>
                <a:gd name="connsiteY15" fmla="*/ 23813 h 1226344"/>
                <a:gd name="connsiteX16" fmla="*/ 135731 w 583406"/>
                <a:gd name="connsiteY16" fmla="*/ 50007 h 1226344"/>
                <a:gd name="connsiteX17" fmla="*/ 173831 w 583406"/>
                <a:gd name="connsiteY17" fmla="*/ 92869 h 1226344"/>
                <a:gd name="connsiteX18" fmla="*/ 228600 w 583406"/>
                <a:gd name="connsiteY18" fmla="*/ 145257 h 1226344"/>
                <a:gd name="connsiteX19" fmla="*/ 290513 w 583406"/>
                <a:gd name="connsiteY19" fmla="*/ 209550 h 1226344"/>
                <a:gd name="connsiteX20" fmla="*/ 330994 w 583406"/>
                <a:gd name="connsiteY20" fmla="*/ 259557 h 1226344"/>
                <a:gd name="connsiteX21" fmla="*/ 366713 w 583406"/>
                <a:gd name="connsiteY21" fmla="*/ 307182 h 1226344"/>
                <a:gd name="connsiteX22" fmla="*/ 397669 w 583406"/>
                <a:gd name="connsiteY22" fmla="*/ 352425 h 1226344"/>
                <a:gd name="connsiteX23" fmla="*/ 431006 w 583406"/>
                <a:gd name="connsiteY23" fmla="*/ 411957 h 1226344"/>
                <a:gd name="connsiteX24" fmla="*/ 442913 w 583406"/>
                <a:gd name="connsiteY24" fmla="*/ 440532 h 1226344"/>
                <a:gd name="connsiteX25" fmla="*/ 481013 w 583406"/>
                <a:gd name="connsiteY25" fmla="*/ 588169 h 1226344"/>
                <a:gd name="connsiteX26" fmla="*/ 504825 w 583406"/>
                <a:gd name="connsiteY26" fmla="*/ 645319 h 1226344"/>
                <a:gd name="connsiteX27" fmla="*/ 533400 w 583406"/>
                <a:gd name="connsiteY27" fmla="*/ 726282 h 1226344"/>
                <a:gd name="connsiteX28" fmla="*/ 557213 w 583406"/>
                <a:gd name="connsiteY28" fmla="*/ 802482 h 1226344"/>
                <a:gd name="connsiteX29" fmla="*/ 569119 w 583406"/>
                <a:gd name="connsiteY29" fmla="*/ 864394 h 1226344"/>
                <a:gd name="connsiteX30" fmla="*/ 576263 w 583406"/>
                <a:gd name="connsiteY30" fmla="*/ 909638 h 1226344"/>
                <a:gd name="connsiteX31" fmla="*/ 578644 w 583406"/>
                <a:gd name="connsiteY31" fmla="*/ 976313 h 1226344"/>
                <a:gd name="connsiteX32" fmla="*/ 583406 w 583406"/>
                <a:gd name="connsiteY32" fmla="*/ 1090613 h 1226344"/>
                <a:gd name="connsiteX33" fmla="*/ 581025 w 583406"/>
                <a:gd name="connsiteY33" fmla="*/ 1178719 h 1226344"/>
                <a:gd name="connsiteX34" fmla="*/ 578644 w 583406"/>
                <a:gd name="connsiteY34" fmla="*/ 1226344 h 1226344"/>
                <a:gd name="connsiteX35" fmla="*/ 342900 w 583406"/>
                <a:gd name="connsiteY35" fmla="*/ 1219200 h 1226344"/>
                <a:gd name="connsiteX36" fmla="*/ 347663 w 583406"/>
                <a:gd name="connsiteY36" fmla="*/ 1171575 h 1226344"/>
                <a:gd name="connsiteX37" fmla="*/ 357188 w 583406"/>
                <a:gd name="connsiteY37" fmla="*/ 1088232 h 1226344"/>
                <a:gd name="connsiteX38" fmla="*/ 357188 w 583406"/>
                <a:gd name="connsiteY38" fmla="*/ 1021557 h 1226344"/>
                <a:gd name="connsiteX39" fmla="*/ 357188 w 583406"/>
                <a:gd name="connsiteY39" fmla="*/ 954882 h 1226344"/>
                <a:gd name="connsiteX40" fmla="*/ 352425 w 583406"/>
                <a:gd name="connsiteY40" fmla="*/ 866775 h 1226344"/>
                <a:gd name="connsiteX41" fmla="*/ 347663 w 583406"/>
                <a:gd name="connsiteY41" fmla="*/ 809625 h 1226344"/>
                <a:gd name="connsiteX42" fmla="*/ 328613 w 583406"/>
                <a:gd name="connsiteY42" fmla="*/ 7334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83406" h="1226344">
                  <a:moveTo>
                    <a:pt x="328613" y="733425"/>
                  </a:moveTo>
                  <a:lnTo>
                    <a:pt x="297656" y="592932"/>
                  </a:lnTo>
                  <a:lnTo>
                    <a:pt x="261938" y="450057"/>
                  </a:lnTo>
                  <a:lnTo>
                    <a:pt x="245269" y="388144"/>
                  </a:lnTo>
                  <a:lnTo>
                    <a:pt x="211931" y="316707"/>
                  </a:lnTo>
                  <a:lnTo>
                    <a:pt x="171450" y="250032"/>
                  </a:lnTo>
                  <a:lnTo>
                    <a:pt x="114300" y="171450"/>
                  </a:lnTo>
                  <a:lnTo>
                    <a:pt x="50006" y="92869"/>
                  </a:lnTo>
                  <a:lnTo>
                    <a:pt x="19050" y="61913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69056" y="9525"/>
                  </a:lnTo>
                  <a:lnTo>
                    <a:pt x="100013" y="23813"/>
                  </a:lnTo>
                  <a:lnTo>
                    <a:pt x="135731" y="50007"/>
                  </a:lnTo>
                  <a:lnTo>
                    <a:pt x="173831" y="92869"/>
                  </a:lnTo>
                  <a:lnTo>
                    <a:pt x="228600" y="145257"/>
                  </a:lnTo>
                  <a:lnTo>
                    <a:pt x="290513" y="209550"/>
                  </a:lnTo>
                  <a:lnTo>
                    <a:pt x="330994" y="259557"/>
                  </a:lnTo>
                  <a:lnTo>
                    <a:pt x="366713" y="307182"/>
                  </a:lnTo>
                  <a:lnTo>
                    <a:pt x="397669" y="352425"/>
                  </a:lnTo>
                  <a:lnTo>
                    <a:pt x="431006" y="411957"/>
                  </a:lnTo>
                  <a:lnTo>
                    <a:pt x="442913" y="440532"/>
                  </a:lnTo>
                  <a:lnTo>
                    <a:pt x="481013" y="588169"/>
                  </a:lnTo>
                  <a:lnTo>
                    <a:pt x="504825" y="645319"/>
                  </a:lnTo>
                  <a:lnTo>
                    <a:pt x="533400" y="726282"/>
                  </a:lnTo>
                  <a:lnTo>
                    <a:pt x="557213" y="802482"/>
                  </a:lnTo>
                  <a:lnTo>
                    <a:pt x="569119" y="864394"/>
                  </a:lnTo>
                  <a:lnTo>
                    <a:pt x="576263" y="909638"/>
                  </a:lnTo>
                  <a:cubicBezTo>
                    <a:pt x="577057" y="931863"/>
                    <a:pt x="577850" y="954088"/>
                    <a:pt x="578644" y="976313"/>
                  </a:cubicBezTo>
                  <a:lnTo>
                    <a:pt x="583406" y="1090613"/>
                  </a:lnTo>
                  <a:cubicBezTo>
                    <a:pt x="582612" y="1119982"/>
                    <a:pt x="581819" y="1149350"/>
                    <a:pt x="581025" y="1178719"/>
                  </a:cubicBezTo>
                  <a:lnTo>
                    <a:pt x="578644" y="1226344"/>
                  </a:lnTo>
                  <a:lnTo>
                    <a:pt x="342900" y="1219200"/>
                  </a:lnTo>
                  <a:lnTo>
                    <a:pt x="347663" y="1171575"/>
                  </a:lnTo>
                  <a:lnTo>
                    <a:pt x="357188" y="1088232"/>
                  </a:lnTo>
                  <a:lnTo>
                    <a:pt x="357188" y="1021557"/>
                  </a:lnTo>
                  <a:lnTo>
                    <a:pt x="357188" y="954882"/>
                  </a:lnTo>
                  <a:lnTo>
                    <a:pt x="352425" y="866775"/>
                  </a:lnTo>
                  <a:lnTo>
                    <a:pt x="347663" y="809625"/>
                  </a:lnTo>
                  <a:lnTo>
                    <a:pt x="328613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7C4BC25B-C241-4004-8080-FA217F3CC3AF}"/>
                </a:ext>
              </a:extLst>
            </p:cNvPr>
            <p:cNvSpPr/>
            <p:nvPr/>
          </p:nvSpPr>
          <p:spPr>
            <a:xfrm>
              <a:off x="5132388" y="5400675"/>
              <a:ext cx="620712" cy="976313"/>
            </a:xfrm>
            <a:custGeom>
              <a:avLst/>
              <a:gdLst>
                <a:gd name="connsiteX0" fmla="*/ 300037 w 619125"/>
                <a:gd name="connsiteY0" fmla="*/ 314325 h 983457"/>
                <a:gd name="connsiteX1" fmla="*/ 326231 w 619125"/>
                <a:gd name="connsiteY1" fmla="*/ 261938 h 983457"/>
                <a:gd name="connsiteX2" fmla="*/ 347662 w 619125"/>
                <a:gd name="connsiteY2" fmla="*/ 214313 h 983457"/>
                <a:gd name="connsiteX3" fmla="*/ 366712 w 619125"/>
                <a:gd name="connsiteY3" fmla="*/ 145257 h 983457"/>
                <a:gd name="connsiteX4" fmla="*/ 388144 w 619125"/>
                <a:gd name="connsiteY4" fmla="*/ 7144 h 983457"/>
                <a:gd name="connsiteX5" fmla="*/ 616744 w 619125"/>
                <a:gd name="connsiteY5" fmla="*/ 0 h 983457"/>
                <a:gd name="connsiteX6" fmla="*/ 619125 w 619125"/>
                <a:gd name="connsiteY6" fmla="*/ 54769 h 983457"/>
                <a:gd name="connsiteX7" fmla="*/ 609600 w 619125"/>
                <a:gd name="connsiteY7" fmla="*/ 150019 h 983457"/>
                <a:gd name="connsiteX8" fmla="*/ 583406 w 619125"/>
                <a:gd name="connsiteY8" fmla="*/ 292894 h 983457"/>
                <a:gd name="connsiteX9" fmla="*/ 547687 w 619125"/>
                <a:gd name="connsiteY9" fmla="*/ 407194 h 983457"/>
                <a:gd name="connsiteX10" fmla="*/ 514350 w 619125"/>
                <a:gd name="connsiteY10" fmla="*/ 511969 h 983457"/>
                <a:gd name="connsiteX11" fmla="*/ 459581 w 619125"/>
                <a:gd name="connsiteY11" fmla="*/ 619125 h 983457"/>
                <a:gd name="connsiteX12" fmla="*/ 385762 w 619125"/>
                <a:gd name="connsiteY12" fmla="*/ 723900 h 983457"/>
                <a:gd name="connsiteX13" fmla="*/ 321469 w 619125"/>
                <a:gd name="connsiteY13" fmla="*/ 802482 h 983457"/>
                <a:gd name="connsiteX14" fmla="*/ 254794 w 619125"/>
                <a:gd name="connsiteY14" fmla="*/ 885825 h 983457"/>
                <a:gd name="connsiteX15" fmla="*/ 183356 w 619125"/>
                <a:gd name="connsiteY15" fmla="*/ 954882 h 983457"/>
                <a:gd name="connsiteX16" fmla="*/ 140494 w 619125"/>
                <a:gd name="connsiteY16" fmla="*/ 981075 h 983457"/>
                <a:gd name="connsiteX17" fmla="*/ 114300 w 619125"/>
                <a:gd name="connsiteY17" fmla="*/ 983457 h 983457"/>
                <a:gd name="connsiteX18" fmla="*/ 90487 w 619125"/>
                <a:gd name="connsiteY18" fmla="*/ 973932 h 983457"/>
                <a:gd name="connsiteX19" fmla="*/ 66675 w 619125"/>
                <a:gd name="connsiteY19" fmla="*/ 954882 h 983457"/>
                <a:gd name="connsiteX20" fmla="*/ 50006 w 619125"/>
                <a:gd name="connsiteY20" fmla="*/ 933450 h 983457"/>
                <a:gd name="connsiteX21" fmla="*/ 26194 w 619125"/>
                <a:gd name="connsiteY21" fmla="*/ 885825 h 983457"/>
                <a:gd name="connsiteX22" fmla="*/ 0 w 619125"/>
                <a:gd name="connsiteY22" fmla="*/ 816769 h 983457"/>
                <a:gd name="connsiteX23" fmla="*/ 147637 w 619125"/>
                <a:gd name="connsiteY23" fmla="*/ 521494 h 983457"/>
                <a:gd name="connsiteX24" fmla="*/ 171450 w 619125"/>
                <a:gd name="connsiteY24" fmla="*/ 507207 h 983457"/>
                <a:gd name="connsiteX25" fmla="*/ 195262 w 619125"/>
                <a:gd name="connsiteY25" fmla="*/ 485775 h 983457"/>
                <a:gd name="connsiteX26" fmla="*/ 223837 w 619125"/>
                <a:gd name="connsiteY26" fmla="*/ 447675 h 983457"/>
                <a:gd name="connsiteX27" fmla="*/ 257175 w 619125"/>
                <a:gd name="connsiteY27" fmla="*/ 392907 h 983457"/>
                <a:gd name="connsiteX28" fmla="*/ 300037 w 619125"/>
                <a:gd name="connsiteY28" fmla="*/ 314325 h 983457"/>
                <a:gd name="connsiteX0" fmla="*/ 300037 w 712754"/>
                <a:gd name="connsiteY0" fmla="*/ 1099534 h 1768666"/>
                <a:gd name="connsiteX1" fmla="*/ 326231 w 712754"/>
                <a:gd name="connsiteY1" fmla="*/ 1047147 h 1768666"/>
                <a:gd name="connsiteX2" fmla="*/ 347662 w 712754"/>
                <a:gd name="connsiteY2" fmla="*/ 999522 h 1768666"/>
                <a:gd name="connsiteX3" fmla="*/ 366712 w 712754"/>
                <a:gd name="connsiteY3" fmla="*/ 930466 h 1768666"/>
                <a:gd name="connsiteX4" fmla="*/ 388144 w 712754"/>
                <a:gd name="connsiteY4" fmla="*/ 792353 h 1768666"/>
                <a:gd name="connsiteX5" fmla="*/ 711960 w 712754"/>
                <a:gd name="connsiteY5" fmla="*/ 0 h 1768666"/>
                <a:gd name="connsiteX6" fmla="*/ 619125 w 712754"/>
                <a:gd name="connsiteY6" fmla="*/ 839978 h 1768666"/>
                <a:gd name="connsiteX7" fmla="*/ 609600 w 712754"/>
                <a:gd name="connsiteY7" fmla="*/ 935228 h 1768666"/>
                <a:gd name="connsiteX8" fmla="*/ 583406 w 712754"/>
                <a:gd name="connsiteY8" fmla="*/ 1078103 h 1768666"/>
                <a:gd name="connsiteX9" fmla="*/ 547687 w 712754"/>
                <a:gd name="connsiteY9" fmla="*/ 1192403 h 1768666"/>
                <a:gd name="connsiteX10" fmla="*/ 514350 w 712754"/>
                <a:gd name="connsiteY10" fmla="*/ 1297178 h 1768666"/>
                <a:gd name="connsiteX11" fmla="*/ 459581 w 712754"/>
                <a:gd name="connsiteY11" fmla="*/ 1404334 h 1768666"/>
                <a:gd name="connsiteX12" fmla="*/ 385762 w 712754"/>
                <a:gd name="connsiteY12" fmla="*/ 1509109 h 1768666"/>
                <a:gd name="connsiteX13" fmla="*/ 321469 w 712754"/>
                <a:gd name="connsiteY13" fmla="*/ 1587691 h 1768666"/>
                <a:gd name="connsiteX14" fmla="*/ 254794 w 712754"/>
                <a:gd name="connsiteY14" fmla="*/ 1671034 h 1768666"/>
                <a:gd name="connsiteX15" fmla="*/ 183356 w 712754"/>
                <a:gd name="connsiteY15" fmla="*/ 1740091 h 1768666"/>
                <a:gd name="connsiteX16" fmla="*/ 140494 w 712754"/>
                <a:gd name="connsiteY16" fmla="*/ 1766284 h 1768666"/>
                <a:gd name="connsiteX17" fmla="*/ 114300 w 712754"/>
                <a:gd name="connsiteY17" fmla="*/ 1768666 h 1768666"/>
                <a:gd name="connsiteX18" fmla="*/ 90487 w 712754"/>
                <a:gd name="connsiteY18" fmla="*/ 1759141 h 1768666"/>
                <a:gd name="connsiteX19" fmla="*/ 66675 w 712754"/>
                <a:gd name="connsiteY19" fmla="*/ 1740091 h 1768666"/>
                <a:gd name="connsiteX20" fmla="*/ 50006 w 712754"/>
                <a:gd name="connsiteY20" fmla="*/ 1718659 h 1768666"/>
                <a:gd name="connsiteX21" fmla="*/ 26194 w 712754"/>
                <a:gd name="connsiteY21" fmla="*/ 1671034 h 1768666"/>
                <a:gd name="connsiteX22" fmla="*/ 0 w 712754"/>
                <a:gd name="connsiteY22" fmla="*/ 1601978 h 1768666"/>
                <a:gd name="connsiteX23" fmla="*/ 147637 w 712754"/>
                <a:gd name="connsiteY23" fmla="*/ 1306703 h 1768666"/>
                <a:gd name="connsiteX24" fmla="*/ 171450 w 712754"/>
                <a:gd name="connsiteY24" fmla="*/ 1292416 h 1768666"/>
                <a:gd name="connsiteX25" fmla="*/ 195262 w 712754"/>
                <a:gd name="connsiteY25" fmla="*/ 1270984 h 1768666"/>
                <a:gd name="connsiteX26" fmla="*/ 223837 w 712754"/>
                <a:gd name="connsiteY26" fmla="*/ 1232884 h 1768666"/>
                <a:gd name="connsiteX27" fmla="*/ 257175 w 712754"/>
                <a:gd name="connsiteY27" fmla="*/ 1178116 h 1768666"/>
                <a:gd name="connsiteX28" fmla="*/ 300037 w 712754"/>
                <a:gd name="connsiteY28" fmla="*/ 1099534 h 1768666"/>
                <a:gd name="connsiteX0" fmla="*/ 300037 w 750721"/>
                <a:gd name="connsiteY0" fmla="*/ 1099534 h 1768666"/>
                <a:gd name="connsiteX1" fmla="*/ 326231 w 750721"/>
                <a:gd name="connsiteY1" fmla="*/ 1047147 h 1768666"/>
                <a:gd name="connsiteX2" fmla="*/ 347662 w 750721"/>
                <a:gd name="connsiteY2" fmla="*/ 999522 h 1768666"/>
                <a:gd name="connsiteX3" fmla="*/ 366712 w 750721"/>
                <a:gd name="connsiteY3" fmla="*/ 930466 h 1768666"/>
                <a:gd name="connsiteX4" fmla="*/ 388144 w 750721"/>
                <a:gd name="connsiteY4" fmla="*/ 792353 h 1768666"/>
                <a:gd name="connsiteX5" fmla="*/ 711960 w 750721"/>
                <a:gd name="connsiteY5" fmla="*/ 0 h 1768666"/>
                <a:gd name="connsiteX6" fmla="*/ 620711 w 750721"/>
                <a:gd name="connsiteY6" fmla="*/ 802657 h 1768666"/>
                <a:gd name="connsiteX7" fmla="*/ 619125 w 750721"/>
                <a:gd name="connsiteY7" fmla="*/ 839978 h 1768666"/>
                <a:gd name="connsiteX8" fmla="*/ 609600 w 750721"/>
                <a:gd name="connsiteY8" fmla="*/ 935228 h 1768666"/>
                <a:gd name="connsiteX9" fmla="*/ 583406 w 750721"/>
                <a:gd name="connsiteY9" fmla="*/ 1078103 h 1768666"/>
                <a:gd name="connsiteX10" fmla="*/ 547687 w 750721"/>
                <a:gd name="connsiteY10" fmla="*/ 1192403 h 1768666"/>
                <a:gd name="connsiteX11" fmla="*/ 514350 w 750721"/>
                <a:gd name="connsiteY11" fmla="*/ 1297178 h 1768666"/>
                <a:gd name="connsiteX12" fmla="*/ 459581 w 750721"/>
                <a:gd name="connsiteY12" fmla="*/ 1404334 h 1768666"/>
                <a:gd name="connsiteX13" fmla="*/ 385762 w 750721"/>
                <a:gd name="connsiteY13" fmla="*/ 1509109 h 1768666"/>
                <a:gd name="connsiteX14" fmla="*/ 321469 w 750721"/>
                <a:gd name="connsiteY14" fmla="*/ 1587691 h 1768666"/>
                <a:gd name="connsiteX15" fmla="*/ 254794 w 750721"/>
                <a:gd name="connsiteY15" fmla="*/ 1671034 h 1768666"/>
                <a:gd name="connsiteX16" fmla="*/ 183356 w 750721"/>
                <a:gd name="connsiteY16" fmla="*/ 1740091 h 1768666"/>
                <a:gd name="connsiteX17" fmla="*/ 140494 w 750721"/>
                <a:gd name="connsiteY17" fmla="*/ 1766284 h 1768666"/>
                <a:gd name="connsiteX18" fmla="*/ 114300 w 750721"/>
                <a:gd name="connsiteY18" fmla="*/ 1768666 h 1768666"/>
                <a:gd name="connsiteX19" fmla="*/ 90487 w 750721"/>
                <a:gd name="connsiteY19" fmla="*/ 1759141 h 1768666"/>
                <a:gd name="connsiteX20" fmla="*/ 66675 w 750721"/>
                <a:gd name="connsiteY20" fmla="*/ 1740091 h 1768666"/>
                <a:gd name="connsiteX21" fmla="*/ 50006 w 750721"/>
                <a:gd name="connsiteY21" fmla="*/ 1718659 h 1768666"/>
                <a:gd name="connsiteX22" fmla="*/ 26194 w 750721"/>
                <a:gd name="connsiteY22" fmla="*/ 1671034 h 1768666"/>
                <a:gd name="connsiteX23" fmla="*/ 0 w 750721"/>
                <a:gd name="connsiteY23" fmla="*/ 1601978 h 1768666"/>
                <a:gd name="connsiteX24" fmla="*/ 147637 w 750721"/>
                <a:gd name="connsiteY24" fmla="*/ 1306703 h 1768666"/>
                <a:gd name="connsiteX25" fmla="*/ 171450 w 750721"/>
                <a:gd name="connsiteY25" fmla="*/ 1292416 h 1768666"/>
                <a:gd name="connsiteX26" fmla="*/ 195262 w 750721"/>
                <a:gd name="connsiteY26" fmla="*/ 1270984 h 1768666"/>
                <a:gd name="connsiteX27" fmla="*/ 223837 w 750721"/>
                <a:gd name="connsiteY27" fmla="*/ 1232884 h 1768666"/>
                <a:gd name="connsiteX28" fmla="*/ 257175 w 750721"/>
                <a:gd name="connsiteY28" fmla="*/ 1178116 h 1768666"/>
                <a:gd name="connsiteX29" fmla="*/ 300037 w 750721"/>
                <a:gd name="connsiteY29" fmla="*/ 1099534 h 1768666"/>
                <a:gd name="connsiteX0" fmla="*/ 300037 w 620977"/>
                <a:gd name="connsiteY0" fmla="*/ 307181 h 976313"/>
                <a:gd name="connsiteX1" fmla="*/ 326231 w 620977"/>
                <a:gd name="connsiteY1" fmla="*/ 254794 h 976313"/>
                <a:gd name="connsiteX2" fmla="*/ 347662 w 620977"/>
                <a:gd name="connsiteY2" fmla="*/ 207169 h 976313"/>
                <a:gd name="connsiteX3" fmla="*/ 366712 w 620977"/>
                <a:gd name="connsiteY3" fmla="*/ 138113 h 976313"/>
                <a:gd name="connsiteX4" fmla="*/ 388144 w 620977"/>
                <a:gd name="connsiteY4" fmla="*/ 0 h 976313"/>
                <a:gd name="connsiteX5" fmla="*/ 620711 w 620977"/>
                <a:gd name="connsiteY5" fmla="*/ 10304 h 976313"/>
                <a:gd name="connsiteX6" fmla="*/ 619125 w 620977"/>
                <a:gd name="connsiteY6" fmla="*/ 47625 h 976313"/>
                <a:gd name="connsiteX7" fmla="*/ 609600 w 620977"/>
                <a:gd name="connsiteY7" fmla="*/ 142875 h 976313"/>
                <a:gd name="connsiteX8" fmla="*/ 583406 w 620977"/>
                <a:gd name="connsiteY8" fmla="*/ 285750 h 976313"/>
                <a:gd name="connsiteX9" fmla="*/ 547687 w 620977"/>
                <a:gd name="connsiteY9" fmla="*/ 400050 h 976313"/>
                <a:gd name="connsiteX10" fmla="*/ 514350 w 620977"/>
                <a:gd name="connsiteY10" fmla="*/ 504825 h 976313"/>
                <a:gd name="connsiteX11" fmla="*/ 459581 w 620977"/>
                <a:gd name="connsiteY11" fmla="*/ 611981 h 976313"/>
                <a:gd name="connsiteX12" fmla="*/ 385762 w 620977"/>
                <a:gd name="connsiteY12" fmla="*/ 716756 h 976313"/>
                <a:gd name="connsiteX13" fmla="*/ 321469 w 620977"/>
                <a:gd name="connsiteY13" fmla="*/ 795338 h 976313"/>
                <a:gd name="connsiteX14" fmla="*/ 254794 w 620977"/>
                <a:gd name="connsiteY14" fmla="*/ 878681 h 976313"/>
                <a:gd name="connsiteX15" fmla="*/ 183356 w 620977"/>
                <a:gd name="connsiteY15" fmla="*/ 947738 h 976313"/>
                <a:gd name="connsiteX16" fmla="*/ 140494 w 620977"/>
                <a:gd name="connsiteY16" fmla="*/ 973931 h 976313"/>
                <a:gd name="connsiteX17" fmla="*/ 114300 w 620977"/>
                <a:gd name="connsiteY17" fmla="*/ 976313 h 976313"/>
                <a:gd name="connsiteX18" fmla="*/ 90487 w 620977"/>
                <a:gd name="connsiteY18" fmla="*/ 966788 h 976313"/>
                <a:gd name="connsiteX19" fmla="*/ 66675 w 620977"/>
                <a:gd name="connsiteY19" fmla="*/ 947738 h 976313"/>
                <a:gd name="connsiteX20" fmla="*/ 50006 w 620977"/>
                <a:gd name="connsiteY20" fmla="*/ 926306 h 976313"/>
                <a:gd name="connsiteX21" fmla="*/ 26194 w 620977"/>
                <a:gd name="connsiteY21" fmla="*/ 878681 h 976313"/>
                <a:gd name="connsiteX22" fmla="*/ 0 w 620977"/>
                <a:gd name="connsiteY22" fmla="*/ 809625 h 976313"/>
                <a:gd name="connsiteX23" fmla="*/ 147637 w 620977"/>
                <a:gd name="connsiteY23" fmla="*/ 514350 h 976313"/>
                <a:gd name="connsiteX24" fmla="*/ 171450 w 620977"/>
                <a:gd name="connsiteY24" fmla="*/ 500063 h 976313"/>
                <a:gd name="connsiteX25" fmla="*/ 195262 w 620977"/>
                <a:gd name="connsiteY25" fmla="*/ 478631 h 976313"/>
                <a:gd name="connsiteX26" fmla="*/ 223837 w 620977"/>
                <a:gd name="connsiteY26" fmla="*/ 440531 h 976313"/>
                <a:gd name="connsiteX27" fmla="*/ 257175 w 620977"/>
                <a:gd name="connsiteY27" fmla="*/ 385763 h 976313"/>
                <a:gd name="connsiteX28" fmla="*/ 300037 w 620977"/>
                <a:gd name="connsiteY28" fmla="*/ 307181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0977" h="976313">
                  <a:moveTo>
                    <a:pt x="300037" y="307181"/>
                  </a:moveTo>
                  <a:lnTo>
                    <a:pt x="326231" y="254794"/>
                  </a:lnTo>
                  <a:lnTo>
                    <a:pt x="347662" y="207169"/>
                  </a:lnTo>
                  <a:lnTo>
                    <a:pt x="366712" y="138113"/>
                  </a:lnTo>
                  <a:lnTo>
                    <a:pt x="388144" y="0"/>
                  </a:lnTo>
                  <a:lnTo>
                    <a:pt x="620711" y="10304"/>
                  </a:lnTo>
                  <a:cubicBezTo>
                    <a:pt x="605239" y="150300"/>
                    <a:pt x="620977" y="25530"/>
                    <a:pt x="619125" y="47625"/>
                  </a:cubicBezTo>
                  <a:lnTo>
                    <a:pt x="609600" y="142875"/>
                  </a:lnTo>
                  <a:lnTo>
                    <a:pt x="583406" y="285750"/>
                  </a:lnTo>
                  <a:lnTo>
                    <a:pt x="547687" y="400050"/>
                  </a:lnTo>
                  <a:lnTo>
                    <a:pt x="514350" y="504825"/>
                  </a:lnTo>
                  <a:lnTo>
                    <a:pt x="459581" y="611981"/>
                  </a:lnTo>
                  <a:lnTo>
                    <a:pt x="385762" y="716756"/>
                  </a:lnTo>
                  <a:lnTo>
                    <a:pt x="321469" y="795338"/>
                  </a:lnTo>
                  <a:lnTo>
                    <a:pt x="254794" y="878681"/>
                  </a:lnTo>
                  <a:lnTo>
                    <a:pt x="183356" y="947738"/>
                  </a:lnTo>
                  <a:lnTo>
                    <a:pt x="140494" y="973931"/>
                  </a:lnTo>
                  <a:lnTo>
                    <a:pt x="114300" y="976313"/>
                  </a:lnTo>
                  <a:lnTo>
                    <a:pt x="90487" y="966788"/>
                  </a:lnTo>
                  <a:lnTo>
                    <a:pt x="66675" y="947738"/>
                  </a:lnTo>
                  <a:lnTo>
                    <a:pt x="50006" y="926306"/>
                  </a:lnTo>
                  <a:lnTo>
                    <a:pt x="26194" y="878681"/>
                  </a:lnTo>
                  <a:lnTo>
                    <a:pt x="0" y="809625"/>
                  </a:lnTo>
                  <a:lnTo>
                    <a:pt x="147637" y="514350"/>
                  </a:lnTo>
                  <a:lnTo>
                    <a:pt x="171450" y="500063"/>
                  </a:lnTo>
                  <a:lnTo>
                    <a:pt x="195262" y="478631"/>
                  </a:lnTo>
                  <a:lnTo>
                    <a:pt x="223837" y="440531"/>
                  </a:lnTo>
                  <a:lnTo>
                    <a:pt x="257175" y="385763"/>
                  </a:lnTo>
                  <a:lnTo>
                    <a:pt x="300037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CCA66C4C-E002-4E71-A271-C972EF7E24D4}"/>
                </a:ext>
              </a:extLst>
            </p:cNvPr>
            <p:cNvSpPr/>
            <p:nvPr/>
          </p:nvSpPr>
          <p:spPr>
            <a:xfrm>
              <a:off x="4694238" y="5783263"/>
              <a:ext cx="644525" cy="466725"/>
            </a:xfrm>
            <a:custGeom>
              <a:avLst/>
              <a:gdLst>
                <a:gd name="connsiteX0" fmla="*/ 230981 w 645319"/>
                <a:gd name="connsiteY0" fmla="*/ 80963 h 466725"/>
                <a:gd name="connsiteX1" fmla="*/ 311944 w 645319"/>
                <a:gd name="connsiteY1" fmla="*/ 109538 h 466725"/>
                <a:gd name="connsiteX2" fmla="*/ 404812 w 645319"/>
                <a:gd name="connsiteY2" fmla="*/ 135732 h 466725"/>
                <a:gd name="connsiteX3" fmla="*/ 454819 w 645319"/>
                <a:gd name="connsiteY3" fmla="*/ 145257 h 466725"/>
                <a:gd name="connsiteX4" fmla="*/ 492919 w 645319"/>
                <a:gd name="connsiteY4" fmla="*/ 150019 h 466725"/>
                <a:gd name="connsiteX5" fmla="*/ 528637 w 645319"/>
                <a:gd name="connsiteY5" fmla="*/ 147638 h 466725"/>
                <a:gd name="connsiteX6" fmla="*/ 645319 w 645319"/>
                <a:gd name="connsiteY6" fmla="*/ 114300 h 466725"/>
                <a:gd name="connsiteX7" fmla="*/ 483394 w 645319"/>
                <a:gd name="connsiteY7" fmla="*/ 466725 h 466725"/>
                <a:gd name="connsiteX8" fmla="*/ 438150 w 645319"/>
                <a:gd name="connsiteY8" fmla="*/ 426244 h 466725"/>
                <a:gd name="connsiteX9" fmla="*/ 369094 w 645319"/>
                <a:gd name="connsiteY9" fmla="*/ 340519 h 466725"/>
                <a:gd name="connsiteX10" fmla="*/ 330994 w 645319"/>
                <a:gd name="connsiteY10" fmla="*/ 297657 h 466725"/>
                <a:gd name="connsiteX11" fmla="*/ 285750 w 645319"/>
                <a:gd name="connsiteY11" fmla="*/ 254794 h 466725"/>
                <a:gd name="connsiteX12" fmla="*/ 238125 w 645319"/>
                <a:gd name="connsiteY12" fmla="*/ 216694 h 466725"/>
                <a:gd name="connsiteX13" fmla="*/ 166687 w 645319"/>
                <a:gd name="connsiteY13" fmla="*/ 159544 h 466725"/>
                <a:gd name="connsiteX14" fmla="*/ 107156 w 645319"/>
                <a:gd name="connsiteY14" fmla="*/ 114300 h 466725"/>
                <a:gd name="connsiteX15" fmla="*/ 50006 w 645319"/>
                <a:gd name="connsiteY15" fmla="*/ 76200 h 466725"/>
                <a:gd name="connsiteX16" fmla="*/ 19050 w 645319"/>
                <a:gd name="connsiteY16" fmla="*/ 54769 h 466725"/>
                <a:gd name="connsiteX17" fmla="*/ 4762 w 645319"/>
                <a:gd name="connsiteY17" fmla="*/ 42863 h 466725"/>
                <a:gd name="connsiteX18" fmla="*/ 0 w 645319"/>
                <a:gd name="connsiteY18" fmla="*/ 30957 h 466725"/>
                <a:gd name="connsiteX19" fmla="*/ 0 w 645319"/>
                <a:gd name="connsiteY19" fmla="*/ 11907 h 466725"/>
                <a:gd name="connsiteX20" fmla="*/ 11906 w 645319"/>
                <a:gd name="connsiteY20" fmla="*/ 4763 h 466725"/>
                <a:gd name="connsiteX21" fmla="*/ 30956 w 645319"/>
                <a:gd name="connsiteY21" fmla="*/ 0 h 466725"/>
                <a:gd name="connsiteX22" fmla="*/ 76200 w 645319"/>
                <a:gd name="connsiteY22" fmla="*/ 14288 h 466725"/>
                <a:gd name="connsiteX23" fmla="*/ 230981 w 645319"/>
                <a:gd name="connsiteY23" fmla="*/ 809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5319" h="466725">
                  <a:moveTo>
                    <a:pt x="230981" y="80963"/>
                  </a:moveTo>
                  <a:lnTo>
                    <a:pt x="311944" y="109538"/>
                  </a:lnTo>
                  <a:lnTo>
                    <a:pt x="404812" y="135732"/>
                  </a:lnTo>
                  <a:lnTo>
                    <a:pt x="454819" y="145257"/>
                  </a:lnTo>
                  <a:lnTo>
                    <a:pt x="492919" y="150019"/>
                  </a:lnTo>
                  <a:lnTo>
                    <a:pt x="528637" y="147638"/>
                  </a:lnTo>
                  <a:lnTo>
                    <a:pt x="645319" y="114300"/>
                  </a:lnTo>
                  <a:lnTo>
                    <a:pt x="483394" y="466725"/>
                  </a:lnTo>
                  <a:lnTo>
                    <a:pt x="438150" y="426244"/>
                  </a:lnTo>
                  <a:lnTo>
                    <a:pt x="369094" y="340519"/>
                  </a:lnTo>
                  <a:lnTo>
                    <a:pt x="330994" y="297657"/>
                  </a:lnTo>
                  <a:lnTo>
                    <a:pt x="285750" y="254794"/>
                  </a:lnTo>
                  <a:lnTo>
                    <a:pt x="238125" y="216694"/>
                  </a:lnTo>
                  <a:lnTo>
                    <a:pt x="166687" y="159544"/>
                  </a:lnTo>
                  <a:lnTo>
                    <a:pt x="107156" y="114300"/>
                  </a:lnTo>
                  <a:lnTo>
                    <a:pt x="50006" y="76200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76200" y="14288"/>
                  </a:lnTo>
                  <a:lnTo>
                    <a:pt x="230981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F95D42E2-BBAF-44F8-ABF1-F38B76980E9A}"/>
                </a:ext>
              </a:extLst>
            </p:cNvPr>
            <p:cNvSpPr/>
            <p:nvPr/>
          </p:nvSpPr>
          <p:spPr>
            <a:xfrm>
              <a:off x="3565525" y="4545013"/>
              <a:ext cx="3598863" cy="542925"/>
            </a:xfrm>
            <a:custGeom>
              <a:avLst/>
              <a:gdLst>
                <a:gd name="connsiteX0" fmla="*/ 2338688 w 3599812"/>
                <a:gd name="connsiteY0" fmla="*/ 254945 h 543881"/>
                <a:gd name="connsiteX1" fmla="*/ 2056550 w 3599812"/>
                <a:gd name="connsiteY1" fmla="*/ 268542 h 543881"/>
                <a:gd name="connsiteX2" fmla="*/ 1927378 w 3599812"/>
                <a:gd name="connsiteY2" fmla="*/ 285538 h 543881"/>
                <a:gd name="connsiteX3" fmla="*/ 1675833 w 3599812"/>
                <a:gd name="connsiteY3" fmla="*/ 319531 h 543881"/>
                <a:gd name="connsiteX4" fmla="*/ 1424288 w 3599812"/>
                <a:gd name="connsiteY4" fmla="*/ 356922 h 543881"/>
                <a:gd name="connsiteX5" fmla="*/ 1206736 w 3599812"/>
                <a:gd name="connsiteY5" fmla="*/ 397713 h 543881"/>
                <a:gd name="connsiteX6" fmla="*/ 931396 w 3599812"/>
                <a:gd name="connsiteY6" fmla="*/ 452102 h 543881"/>
                <a:gd name="connsiteX7" fmla="*/ 649258 w 3599812"/>
                <a:gd name="connsiteY7" fmla="*/ 516687 h 543881"/>
                <a:gd name="connsiteX8" fmla="*/ 584672 w 3599812"/>
                <a:gd name="connsiteY8" fmla="*/ 537083 h 543881"/>
                <a:gd name="connsiteX9" fmla="*/ 537082 w 3599812"/>
                <a:gd name="connsiteY9" fmla="*/ 543881 h 543881"/>
                <a:gd name="connsiteX10" fmla="*/ 499690 w 3599812"/>
                <a:gd name="connsiteY10" fmla="*/ 543881 h 543881"/>
                <a:gd name="connsiteX11" fmla="*/ 438504 w 3599812"/>
                <a:gd name="connsiteY11" fmla="*/ 533684 h 543881"/>
                <a:gd name="connsiteX12" fmla="*/ 370518 w 3599812"/>
                <a:gd name="connsiteY12" fmla="*/ 509889 h 543881"/>
                <a:gd name="connsiteX13" fmla="*/ 295735 w 3599812"/>
                <a:gd name="connsiteY13" fmla="*/ 475896 h 543881"/>
                <a:gd name="connsiteX14" fmla="*/ 200556 w 3599812"/>
                <a:gd name="connsiteY14" fmla="*/ 421508 h 543881"/>
                <a:gd name="connsiteX15" fmla="*/ 108776 w 3599812"/>
                <a:gd name="connsiteY15" fmla="*/ 353523 h 543881"/>
                <a:gd name="connsiteX16" fmla="*/ 50988 w 3599812"/>
                <a:gd name="connsiteY16" fmla="*/ 302534 h 543881"/>
                <a:gd name="connsiteX17" fmla="*/ 27194 w 3599812"/>
                <a:gd name="connsiteY17" fmla="*/ 282139 h 543881"/>
                <a:gd name="connsiteX18" fmla="*/ 6798 w 3599812"/>
                <a:gd name="connsiteY18" fmla="*/ 258344 h 543881"/>
                <a:gd name="connsiteX19" fmla="*/ 0 w 3599812"/>
                <a:gd name="connsiteY19" fmla="*/ 234549 h 543881"/>
                <a:gd name="connsiteX20" fmla="*/ 0 w 3599812"/>
                <a:gd name="connsiteY20" fmla="*/ 220952 h 543881"/>
                <a:gd name="connsiteX21" fmla="*/ 6798 w 3599812"/>
                <a:gd name="connsiteY21" fmla="*/ 210754 h 543881"/>
                <a:gd name="connsiteX22" fmla="*/ 16996 w 3599812"/>
                <a:gd name="connsiteY22" fmla="*/ 207355 h 543881"/>
                <a:gd name="connsiteX23" fmla="*/ 50988 w 3599812"/>
                <a:gd name="connsiteY23" fmla="*/ 217553 h 543881"/>
                <a:gd name="connsiteX24" fmla="*/ 146168 w 3599812"/>
                <a:gd name="connsiteY24" fmla="*/ 254945 h 543881"/>
                <a:gd name="connsiteX25" fmla="*/ 217552 w 3599812"/>
                <a:gd name="connsiteY25" fmla="*/ 275340 h 543881"/>
                <a:gd name="connsiteX26" fmla="*/ 312731 w 3599812"/>
                <a:gd name="connsiteY26" fmla="*/ 292336 h 543881"/>
                <a:gd name="connsiteX27" fmla="*/ 377317 w 3599812"/>
                <a:gd name="connsiteY27" fmla="*/ 299135 h 543881"/>
                <a:gd name="connsiteX28" fmla="*/ 482694 w 3599812"/>
                <a:gd name="connsiteY28" fmla="*/ 302534 h 543881"/>
                <a:gd name="connsiteX29" fmla="*/ 588071 w 3599812"/>
                <a:gd name="connsiteY29" fmla="*/ 299135 h 543881"/>
                <a:gd name="connsiteX30" fmla="*/ 720642 w 3599812"/>
                <a:gd name="connsiteY30" fmla="*/ 282139 h 543881"/>
                <a:gd name="connsiteX31" fmla="*/ 863411 w 3599812"/>
                <a:gd name="connsiteY31" fmla="*/ 254945 h 543881"/>
                <a:gd name="connsiteX32" fmla="*/ 1312113 w 3599812"/>
                <a:gd name="connsiteY32" fmla="*/ 197157 h 543881"/>
                <a:gd name="connsiteX33" fmla="*/ 1889986 w 3599812"/>
                <a:gd name="connsiteY33" fmla="*/ 132571 h 543881"/>
                <a:gd name="connsiteX34" fmla="*/ 2042953 w 3599812"/>
                <a:gd name="connsiteY34" fmla="*/ 112176 h 543881"/>
                <a:gd name="connsiteX35" fmla="*/ 2420270 w 3599812"/>
                <a:gd name="connsiteY35" fmla="*/ 78183 h 543881"/>
                <a:gd name="connsiteX36" fmla="*/ 2780591 w 3599812"/>
                <a:gd name="connsiteY36" fmla="*/ 57788 h 543881"/>
                <a:gd name="connsiteX37" fmla="*/ 2981147 w 3599812"/>
                <a:gd name="connsiteY37" fmla="*/ 44191 h 543881"/>
                <a:gd name="connsiteX38" fmla="*/ 3103521 w 3599812"/>
                <a:gd name="connsiteY38" fmla="*/ 20396 h 543881"/>
                <a:gd name="connsiteX39" fmla="*/ 3195301 w 3599812"/>
                <a:gd name="connsiteY39" fmla="*/ 3400 h 543881"/>
                <a:gd name="connsiteX40" fmla="*/ 3246289 w 3599812"/>
                <a:gd name="connsiteY40" fmla="*/ 0 h 543881"/>
                <a:gd name="connsiteX41" fmla="*/ 3310875 w 3599812"/>
                <a:gd name="connsiteY41" fmla="*/ 10198 h 543881"/>
                <a:gd name="connsiteX42" fmla="*/ 3382260 w 3599812"/>
                <a:gd name="connsiteY42" fmla="*/ 27194 h 543881"/>
                <a:gd name="connsiteX43" fmla="*/ 3440047 w 3599812"/>
                <a:gd name="connsiteY43" fmla="*/ 47590 h 543881"/>
                <a:gd name="connsiteX44" fmla="*/ 3508032 w 3599812"/>
                <a:gd name="connsiteY44" fmla="*/ 81583 h 543881"/>
                <a:gd name="connsiteX45" fmla="*/ 3555622 w 3599812"/>
                <a:gd name="connsiteY45" fmla="*/ 118974 h 543881"/>
                <a:gd name="connsiteX46" fmla="*/ 3579417 w 3599812"/>
                <a:gd name="connsiteY46" fmla="*/ 146168 h 543881"/>
                <a:gd name="connsiteX47" fmla="*/ 3596413 w 3599812"/>
                <a:gd name="connsiteY47" fmla="*/ 176762 h 543881"/>
                <a:gd name="connsiteX48" fmla="*/ 3599812 w 3599812"/>
                <a:gd name="connsiteY48" fmla="*/ 197157 h 543881"/>
                <a:gd name="connsiteX49" fmla="*/ 3593014 w 3599812"/>
                <a:gd name="connsiteY49" fmla="*/ 231150 h 543881"/>
                <a:gd name="connsiteX50" fmla="*/ 3555622 w 3599812"/>
                <a:gd name="connsiteY50" fmla="*/ 261743 h 543881"/>
                <a:gd name="connsiteX51" fmla="*/ 3497834 w 3599812"/>
                <a:gd name="connsiteY51" fmla="*/ 288937 h 543881"/>
                <a:gd name="connsiteX52" fmla="*/ 3382260 w 3599812"/>
                <a:gd name="connsiteY52" fmla="*/ 278739 h 543881"/>
                <a:gd name="connsiteX53" fmla="*/ 3178304 w 3599812"/>
                <a:gd name="connsiteY53" fmla="*/ 261743 h 543881"/>
                <a:gd name="connsiteX54" fmla="*/ 2998144 w 3599812"/>
                <a:gd name="connsiteY54" fmla="*/ 258344 h 543881"/>
                <a:gd name="connsiteX55" fmla="*/ 2753397 w 3599812"/>
                <a:gd name="connsiteY55" fmla="*/ 248146 h 543881"/>
                <a:gd name="connsiteX56" fmla="*/ 2495054 w 3599812"/>
                <a:gd name="connsiteY56" fmla="*/ 251545 h 543881"/>
                <a:gd name="connsiteX57" fmla="*/ 2338688 w 3599812"/>
                <a:gd name="connsiteY57" fmla="*/ 254945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99812" h="543881">
                  <a:moveTo>
                    <a:pt x="2338688" y="254945"/>
                  </a:moveTo>
                  <a:lnTo>
                    <a:pt x="2056550" y="268542"/>
                  </a:lnTo>
                  <a:lnTo>
                    <a:pt x="1927378" y="285538"/>
                  </a:lnTo>
                  <a:lnTo>
                    <a:pt x="1675833" y="319531"/>
                  </a:lnTo>
                  <a:lnTo>
                    <a:pt x="1424288" y="356922"/>
                  </a:lnTo>
                  <a:lnTo>
                    <a:pt x="1206736" y="397713"/>
                  </a:lnTo>
                  <a:lnTo>
                    <a:pt x="931396" y="452102"/>
                  </a:lnTo>
                  <a:lnTo>
                    <a:pt x="649258" y="516687"/>
                  </a:lnTo>
                  <a:lnTo>
                    <a:pt x="584672" y="537083"/>
                  </a:lnTo>
                  <a:lnTo>
                    <a:pt x="537082" y="543881"/>
                  </a:lnTo>
                  <a:lnTo>
                    <a:pt x="499690" y="543881"/>
                  </a:lnTo>
                  <a:lnTo>
                    <a:pt x="438504" y="533684"/>
                  </a:lnTo>
                  <a:lnTo>
                    <a:pt x="370518" y="509889"/>
                  </a:lnTo>
                  <a:lnTo>
                    <a:pt x="295735" y="475896"/>
                  </a:lnTo>
                  <a:lnTo>
                    <a:pt x="200556" y="421508"/>
                  </a:lnTo>
                  <a:lnTo>
                    <a:pt x="108776" y="353523"/>
                  </a:lnTo>
                  <a:lnTo>
                    <a:pt x="50988" y="302534"/>
                  </a:lnTo>
                  <a:lnTo>
                    <a:pt x="27194" y="282139"/>
                  </a:lnTo>
                  <a:lnTo>
                    <a:pt x="6798" y="258344"/>
                  </a:lnTo>
                  <a:lnTo>
                    <a:pt x="0" y="234549"/>
                  </a:lnTo>
                  <a:lnTo>
                    <a:pt x="0" y="220952"/>
                  </a:lnTo>
                  <a:lnTo>
                    <a:pt x="6798" y="210754"/>
                  </a:lnTo>
                  <a:lnTo>
                    <a:pt x="16996" y="207355"/>
                  </a:lnTo>
                  <a:lnTo>
                    <a:pt x="50988" y="217553"/>
                  </a:lnTo>
                  <a:lnTo>
                    <a:pt x="146168" y="254945"/>
                  </a:lnTo>
                  <a:lnTo>
                    <a:pt x="217552" y="275340"/>
                  </a:lnTo>
                  <a:lnTo>
                    <a:pt x="312731" y="292336"/>
                  </a:lnTo>
                  <a:lnTo>
                    <a:pt x="377317" y="299135"/>
                  </a:lnTo>
                  <a:lnTo>
                    <a:pt x="482694" y="302534"/>
                  </a:lnTo>
                  <a:lnTo>
                    <a:pt x="588071" y="299135"/>
                  </a:lnTo>
                  <a:lnTo>
                    <a:pt x="720642" y="282139"/>
                  </a:lnTo>
                  <a:lnTo>
                    <a:pt x="863411" y="254945"/>
                  </a:lnTo>
                  <a:lnTo>
                    <a:pt x="1312113" y="197157"/>
                  </a:lnTo>
                  <a:lnTo>
                    <a:pt x="1889986" y="132571"/>
                  </a:lnTo>
                  <a:lnTo>
                    <a:pt x="2042953" y="112176"/>
                  </a:lnTo>
                  <a:lnTo>
                    <a:pt x="2420270" y="78183"/>
                  </a:lnTo>
                  <a:lnTo>
                    <a:pt x="2780591" y="57788"/>
                  </a:lnTo>
                  <a:lnTo>
                    <a:pt x="2981147" y="44191"/>
                  </a:lnTo>
                  <a:lnTo>
                    <a:pt x="3103521" y="20396"/>
                  </a:lnTo>
                  <a:lnTo>
                    <a:pt x="3195301" y="3400"/>
                  </a:lnTo>
                  <a:lnTo>
                    <a:pt x="3246289" y="0"/>
                  </a:lnTo>
                  <a:lnTo>
                    <a:pt x="3310875" y="10198"/>
                  </a:lnTo>
                  <a:lnTo>
                    <a:pt x="3382260" y="27194"/>
                  </a:lnTo>
                  <a:lnTo>
                    <a:pt x="3440047" y="47590"/>
                  </a:lnTo>
                  <a:lnTo>
                    <a:pt x="3508032" y="81583"/>
                  </a:lnTo>
                  <a:lnTo>
                    <a:pt x="3555622" y="118974"/>
                  </a:lnTo>
                  <a:lnTo>
                    <a:pt x="3579417" y="146168"/>
                  </a:lnTo>
                  <a:lnTo>
                    <a:pt x="3596413" y="176762"/>
                  </a:lnTo>
                  <a:lnTo>
                    <a:pt x="3599812" y="197157"/>
                  </a:lnTo>
                  <a:lnTo>
                    <a:pt x="3593014" y="231150"/>
                  </a:lnTo>
                  <a:lnTo>
                    <a:pt x="3555622" y="261743"/>
                  </a:lnTo>
                  <a:lnTo>
                    <a:pt x="3497834" y="288937"/>
                  </a:lnTo>
                  <a:lnTo>
                    <a:pt x="3382260" y="278739"/>
                  </a:lnTo>
                  <a:lnTo>
                    <a:pt x="3178304" y="261743"/>
                  </a:lnTo>
                  <a:lnTo>
                    <a:pt x="2998144" y="258344"/>
                  </a:lnTo>
                  <a:lnTo>
                    <a:pt x="2753397" y="248146"/>
                  </a:lnTo>
                  <a:lnTo>
                    <a:pt x="2495054" y="251545"/>
                  </a:lnTo>
                  <a:lnTo>
                    <a:pt x="2338688" y="2549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A2EC8691-D5C9-40A5-B2E8-740531343F86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349375"/>
            <a:ext cx="4352925" cy="4875213"/>
            <a:chOff x="2697163" y="1349375"/>
            <a:chExt cx="4352925" cy="4875213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A23A67A3-85E5-4561-804B-71DC2AA968FF}"/>
                </a:ext>
              </a:extLst>
            </p:cNvPr>
            <p:cNvSpPr/>
            <p:nvPr/>
          </p:nvSpPr>
          <p:spPr>
            <a:xfrm>
              <a:off x="3524250" y="2087563"/>
              <a:ext cx="1981200" cy="427037"/>
            </a:xfrm>
            <a:custGeom>
              <a:avLst/>
              <a:gdLst>
                <a:gd name="connsiteX0" fmla="*/ 1576388 w 1981200"/>
                <a:gd name="connsiteY0" fmla="*/ 250032 h 426244"/>
                <a:gd name="connsiteX1" fmla="*/ 1393031 w 1981200"/>
                <a:gd name="connsiteY1" fmla="*/ 273844 h 426244"/>
                <a:gd name="connsiteX2" fmla="*/ 1200150 w 1981200"/>
                <a:gd name="connsiteY2" fmla="*/ 288132 h 426244"/>
                <a:gd name="connsiteX3" fmla="*/ 1009650 w 1981200"/>
                <a:gd name="connsiteY3" fmla="*/ 309563 h 426244"/>
                <a:gd name="connsiteX4" fmla="*/ 859631 w 1981200"/>
                <a:gd name="connsiteY4" fmla="*/ 330994 h 426244"/>
                <a:gd name="connsiteX5" fmla="*/ 738188 w 1981200"/>
                <a:gd name="connsiteY5" fmla="*/ 350044 h 426244"/>
                <a:gd name="connsiteX6" fmla="*/ 638175 w 1981200"/>
                <a:gd name="connsiteY6" fmla="*/ 373857 h 426244"/>
                <a:gd name="connsiteX7" fmla="*/ 545306 w 1981200"/>
                <a:gd name="connsiteY7" fmla="*/ 404813 h 426244"/>
                <a:gd name="connsiteX8" fmla="*/ 500063 w 1981200"/>
                <a:gd name="connsiteY8" fmla="*/ 419100 h 426244"/>
                <a:gd name="connsiteX9" fmla="*/ 469106 w 1981200"/>
                <a:gd name="connsiteY9" fmla="*/ 426244 h 426244"/>
                <a:gd name="connsiteX10" fmla="*/ 450056 w 1981200"/>
                <a:gd name="connsiteY10" fmla="*/ 423863 h 426244"/>
                <a:gd name="connsiteX11" fmla="*/ 414338 w 1981200"/>
                <a:gd name="connsiteY11" fmla="*/ 411957 h 426244"/>
                <a:gd name="connsiteX12" fmla="*/ 326231 w 1981200"/>
                <a:gd name="connsiteY12" fmla="*/ 369094 h 426244"/>
                <a:gd name="connsiteX13" fmla="*/ 247650 w 1981200"/>
                <a:gd name="connsiteY13" fmla="*/ 321469 h 426244"/>
                <a:gd name="connsiteX14" fmla="*/ 164306 w 1981200"/>
                <a:gd name="connsiteY14" fmla="*/ 259557 h 426244"/>
                <a:gd name="connsiteX15" fmla="*/ 104775 w 1981200"/>
                <a:gd name="connsiteY15" fmla="*/ 211932 h 426244"/>
                <a:gd name="connsiteX16" fmla="*/ 45244 w 1981200"/>
                <a:gd name="connsiteY16" fmla="*/ 154782 h 426244"/>
                <a:gd name="connsiteX17" fmla="*/ 26194 w 1981200"/>
                <a:gd name="connsiteY17" fmla="*/ 133350 h 426244"/>
                <a:gd name="connsiteX18" fmla="*/ 11906 w 1981200"/>
                <a:gd name="connsiteY18" fmla="*/ 111919 h 426244"/>
                <a:gd name="connsiteX19" fmla="*/ 2381 w 1981200"/>
                <a:gd name="connsiteY19" fmla="*/ 95250 h 426244"/>
                <a:gd name="connsiteX20" fmla="*/ 0 w 1981200"/>
                <a:gd name="connsiteY20" fmla="*/ 76200 h 426244"/>
                <a:gd name="connsiteX21" fmla="*/ 4763 w 1981200"/>
                <a:gd name="connsiteY21" fmla="*/ 59532 h 426244"/>
                <a:gd name="connsiteX22" fmla="*/ 23813 w 1981200"/>
                <a:gd name="connsiteY22" fmla="*/ 54769 h 426244"/>
                <a:gd name="connsiteX23" fmla="*/ 42863 w 1981200"/>
                <a:gd name="connsiteY23" fmla="*/ 57150 h 426244"/>
                <a:gd name="connsiteX24" fmla="*/ 97631 w 1981200"/>
                <a:gd name="connsiteY24" fmla="*/ 80963 h 426244"/>
                <a:gd name="connsiteX25" fmla="*/ 185738 w 1981200"/>
                <a:gd name="connsiteY25" fmla="*/ 114300 h 426244"/>
                <a:gd name="connsiteX26" fmla="*/ 273844 w 1981200"/>
                <a:gd name="connsiteY26" fmla="*/ 147638 h 426244"/>
                <a:gd name="connsiteX27" fmla="*/ 347663 w 1981200"/>
                <a:gd name="connsiteY27" fmla="*/ 169069 h 426244"/>
                <a:gd name="connsiteX28" fmla="*/ 414338 w 1981200"/>
                <a:gd name="connsiteY28" fmla="*/ 180975 h 426244"/>
                <a:gd name="connsiteX29" fmla="*/ 454819 w 1981200"/>
                <a:gd name="connsiteY29" fmla="*/ 183357 h 426244"/>
                <a:gd name="connsiteX30" fmla="*/ 678656 w 1981200"/>
                <a:gd name="connsiteY30" fmla="*/ 164307 h 426244"/>
                <a:gd name="connsiteX31" fmla="*/ 916781 w 1981200"/>
                <a:gd name="connsiteY31" fmla="*/ 135732 h 426244"/>
                <a:gd name="connsiteX32" fmla="*/ 1204913 w 1981200"/>
                <a:gd name="connsiteY32" fmla="*/ 111919 h 426244"/>
                <a:gd name="connsiteX33" fmla="*/ 1393031 w 1981200"/>
                <a:gd name="connsiteY33" fmla="*/ 95250 h 426244"/>
                <a:gd name="connsiteX34" fmla="*/ 1574006 w 1981200"/>
                <a:gd name="connsiteY34" fmla="*/ 69057 h 426244"/>
                <a:gd name="connsiteX35" fmla="*/ 1707356 w 1981200"/>
                <a:gd name="connsiteY35" fmla="*/ 0 h 426244"/>
                <a:gd name="connsiteX36" fmla="*/ 1752600 w 1981200"/>
                <a:gd name="connsiteY36" fmla="*/ 4763 h 426244"/>
                <a:gd name="connsiteX37" fmla="*/ 1835944 w 1981200"/>
                <a:gd name="connsiteY37" fmla="*/ 23813 h 426244"/>
                <a:gd name="connsiteX38" fmla="*/ 1900238 w 1981200"/>
                <a:gd name="connsiteY38" fmla="*/ 45244 h 426244"/>
                <a:gd name="connsiteX39" fmla="*/ 1950244 w 1981200"/>
                <a:gd name="connsiteY39" fmla="*/ 66675 h 426244"/>
                <a:gd name="connsiteX40" fmla="*/ 1971675 w 1981200"/>
                <a:gd name="connsiteY40" fmla="*/ 83344 h 426244"/>
                <a:gd name="connsiteX41" fmla="*/ 1981200 w 1981200"/>
                <a:gd name="connsiteY41" fmla="*/ 97632 h 426244"/>
                <a:gd name="connsiteX42" fmla="*/ 1981200 w 1981200"/>
                <a:gd name="connsiteY42" fmla="*/ 114300 h 426244"/>
                <a:gd name="connsiteX43" fmla="*/ 1974056 w 1981200"/>
                <a:gd name="connsiteY43" fmla="*/ 150019 h 426244"/>
                <a:gd name="connsiteX44" fmla="*/ 1962150 w 1981200"/>
                <a:gd name="connsiteY44" fmla="*/ 188119 h 426244"/>
                <a:gd name="connsiteX45" fmla="*/ 1947863 w 1981200"/>
                <a:gd name="connsiteY45" fmla="*/ 204788 h 426244"/>
                <a:gd name="connsiteX46" fmla="*/ 1924050 w 1981200"/>
                <a:gd name="connsiteY46" fmla="*/ 219075 h 426244"/>
                <a:gd name="connsiteX47" fmla="*/ 1885950 w 1981200"/>
                <a:gd name="connsiteY47" fmla="*/ 223838 h 426244"/>
                <a:gd name="connsiteX48" fmla="*/ 1757363 w 1981200"/>
                <a:gd name="connsiteY48" fmla="*/ 230982 h 426244"/>
                <a:gd name="connsiteX49" fmla="*/ 1576388 w 1981200"/>
                <a:gd name="connsiteY49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81200" h="426244">
                  <a:moveTo>
                    <a:pt x="1576388" y="250032"/>
                  </a:moveTo>
                  <a:lnTo>
                    <a:pt x="1393031" y="273844"/>
                  </a:lnTo>
                  <a:lnTo>
                    <a:pt x="1200150" y="288132"/>
                  </a:lnTo>
                  <a:lnTo>
                    <a:pt x="1009650" y="309563"/>
                  </a:lnTo>
                  <a:lnTo>
                    <a:pt x="859631" y="330994"/>
                  </a:lnTo>
                  <a:lnTo>
                    <a:pt x="738188" y="350044"/>
                  </a:lnTo>
                  <a:lnTo>
                    <a:pt x="638175" y="373857"/>
                  </a:lnTo>
                  <a:lnTo>
                    <a:pt x="545306" y="404813"/>
                  </a:lnTo>
                  <a:lnTo>
                    <a:pt x="500063" y="419100"/>
                  </a:lnTo>
                  <a:lnTo>
                    <a:pt x="469106" y="426244"/>
                  </a:lnTo>
                  <a:lnTo>
                    <a:pt x="450056" y="423863"/>
                  </a:lnTo>
                  <a:lnTo>
                    <a:pt x="414338" y="411957"/>
                  </a:lnTo>
                  <a:lnTo>
                    <a:pt x="326231" y="369094"/>
                  </a:lnTo>
                  <a:lnTo>
                    <a:pt x="247650" y="321469"/>
                  </a:lnTo>
                  <a:lnTo>
                    <a:pt x="164306" y="259557"/>
                  </a:lnTo>
                  <a:lnTo>
                    <a:pt x="104775" y="211932"/>
                  </a:lnTo>
                  <a:lnTo>
                    <a:pt x="45244" y="154782"/>
                  </a:lnTo>
                  <a:lnTo>
                    <a:pt x="26194" y="133350"/>
                  </a:lnTo>
                  <a:lnTo>
                    <a:pt x="11906" y="111919"/>
                  </a:lnTo>
                  <a:lnTo>
                    <a:pt x="2381" y="95250"/>
                  </a:lnTo>
                  <a:lnTo>
                    <a:pt x="0" y="76200"/>
                  </a:lnTo>
                  <a:lnTo>
                    <a:pt x="4763" y="59532"/>
                  </a:lnTo>
                  <a:lnTo>
                    <a:pt x="23813" y="54769"/>
                  </a:lnTo>
                  <a:lnTo>
                    <a:pt x="42863" y="57150"/>
                  </a:lnTo>
                  <a:lnTo>
                    <a:pt x="97631" y="80963"/>
                  </a:lnTo>
                  <a:lnTo>
                    <a:pt x="185738" y="114300"/>
                  </a:lnTo>
                  <a:lnTo>
                    <a:pt x="273844" y="147638"/>
                  </a:lnTo>
                  <a:lnTo>
                    <a:pt x="347663" y="169069"/>
                  </a:lnTo>
                  <a:lnTo>
                    <a:pt x="414338" y="180975"/>
                  </a:lnTo>
                  <a:lnTo>
                    <a:pt x="454819" y="183357"/>
                  </a:lnTo>
                  <a:lnTo>
                    <a:pt x="678656" y="164307"/>
                  </a:lnTo>
                  <a:lnTo>
                    <a:pt x="916781" y="135732"/>
                  </a:lnTo>
                  <a:lnTo>
                    <a:pt x="1204913" y="111919"/>
                  </a:lnTo>
                  <a:lnTo>
                    <a:pt x="1393031" y="95250"/>
                  </a:lnTo>
                  <a:lnTo>
                    <a:pt x="1574006" y="69057"/>
                  </a:lnTo>
                  <a:lnTo>
                    <a:pt x="1707356" y="0"/>
                  </a:lnTo>
                  <a:lnTo>
                    <a:pt x="1752600" y="4763"/>
                  </a:lnTo>
                  <a:lnTo>
                    <a:pt x="1835944" y="23813"/>
                  </a:lnTo>
                  <a:lnTo>
                    <a:pt x="1900238" y="45244"/>
                  </a:lnTo>
                  <a:lnTo>
                    <a:pt x="1950244" y="66675"/>
                  </a:lnTo>
                  <a:lnTo>
                    <a:pt x="1971675" y="83344"/>
                  </a:lnTo>
                  <a:lnTo>
                    <a:pt x="1981200" y="97632"/>
                  </a:lnTo>
                  <a:lnTo>
                    <a:pt x="1981200" y="114300"/>
                  </a:lnTo>
                  <a:lnTo>
                    <a:pt x="1974056" y="150019"/>
                  </a:lnTo>
                  <a:lnTo>
                    <a:pt x="1962150" y="188119"/>
                  </a:lnTo>
                  <a:lnTo>
                    <a:pt x="1947863" y="204788"/>
                  </a:lnTo>
                  <a:lnTo>
                    <a:pt x="1924050" y="219075"/>
                  </a:lnTo>
                  <a:lnTo>
                    <a:pt x="1885950" y="223838"/>
                  </a:lnTo>
                  <a:lnTo>
                    <a:pt x="1757363" y="230982"/>
                  </a:lnTo>
                  <a:lnTo>
                    <a:pt x="15763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E75BC386-37BB-4EAB-8E62-01A9D5C05278}"/>
                </a:ext>
              </a:extLst>
            </p:cNvPr>
            <p:cNvSpPr/>
            <p:nvPr/>
          </p:nvSpPr>
          <p:spPr>
            <a:xfrm>
              <a:off x="4435475" y="1349375"/>
              <a:ext cx="584200" cy="1600200"/>
            </a:xfrm>
            <a:custGeom>
              <a:avLst/>
              <a:gdLst>
                <a:gd name="connsiteX0" fmla="*/ 508000 w 584200"/>
                <a:gd name="connsiteY0" fmla="*/ 1193800 h 1600200"/>
                <a:gd name="connsiteX1" fmla="*/ 514350 w 584200"/>
                <a:gd name="connsiteY1" fmla="*/ 1581150 h 1600200"/>
                <a:gd name="connsiteX2" fmla="*/ 266700 w 584200"/>
                <a:gd name="connsiteY2" fmla="*/ 1600200 h 1600200"/>
                <a:gd name="connsiteX3" fmla="*/ 263525 w 584200"/>
                <a:gd name="connsiteY3" fmla="*/ 1187450 h 1600200"/>
                <a:gd name="connsiteX4" fmla="*/ 263525 w 584200"/>
                <a:gd name="connsiteY4" fmla="*/ 1006475 h 1600200"/>
                <a:gd name="connsiteX5" fmla="*/ 266700 w 584200"/>
                <a:gd name="connsiteY5" fmla="*/ 850900 h 1600200"/>
                <a:gd name="connsiteX6" fmla="*/ 250825 w 584200"/>
                <a:gd name="connsiteY6" fmla="*/ 555625 h 1600200"/>
                <a:gd name="connsiteX7" fmla="*/ 241300 w 584200"/>
                <a:gd name="connsiteY7" fmla="*/ 387350 h 1600200"/>
                <a:gd name="connsiteX8" fmla="*/ 241300 w 584200"/>
                <a:gd name="connsiteY8" fmla="*/ 352425 h 1600200"/>
                <a:gd name="connsiteX9" fmla="*/ 234950 w 584200"/>
                <a:gd name="connsiteY9" fmla="*/ 295275 h 1600200"/>
                <a:gd name="connsiteX10" fmla="*/ 219075 w 584200"/>
                <a:gd name="connsiteY10" fmla="*/ 254000 h 1600200"/>
                <a:gd name="connsiteX11" fmla="*/ 200025 w 584200"/>
                <a:gd name="connsiteY11" fmla="*/ 225425 h 1600200"/>
                <a:gd name="connsiteX12" fmla="*/ 174625 w 584200"/>
                <a:gd name="connsiteY12" fmla="*/ 190500 h 1600200"/>
                <a:gd name="connsiteX13" fmla="*/ 133350 w 584200"/>
                <a:gd name="connsiteY13" fmla="*/ 149225 h 1600200"/>
                <a:gd name="connsiteX14" fmla="*/ 66675 w 584200"/>
                <a:gd name="connsiteY14" fmla="*/ 104775 h 1600200"/>
                <a:gd name="connsiteX15" fmla="*/ 25400 w 584200"/>
                <a:gd name="connsiteY15" fmla="*/ 76200 h 1600200"/>
                <a:gd name="connsiteX16" fmla="*/ 12700 w 584200"/>
                <a:gd name="connsiteY16" fmla="*/ 63500 h 1600200"/>
                <a:gd name="connsiteX17" fmla="*/ 0 w 584200"/>
                <a:gd name="connsiteY17" fmla="*/ 47625 h 1600200"/>
                <a:gd name="connsiteX18" fmla="*/ 0 w 584200"/>
                <a:gd name="connsiteY18" fmla="*/ 31750 h 1600200"/>
                <a:gd name="connsiteX19" fmla="*/ 9525 w 584200"/>
                <a:gd name="connsiteY19" fmla="*/ 19050 h 1600200"/>
                <a:gd name="connsiteX20" fmla="*/ 31750 w 584200"/>
                <a:gd name="connsiteY20" fmla="*/ 3175 h 1600200"/>
                <a:gd name="connsiteX21" fmla="*/ 92075 w 584200"/>
                <a:gd name="connsiteY21" fmla="*/ 0 h 1600200"/>
                <a:gd name="connsiteX22" fmla="*/ 200025 w 584200"/>
                <a:gd name="connsiteY22" fmla="*/ 12700 h 1600200"/>
                <a:gd name="connsiteX23" fmla="*/ 304800 w 584200"/>
                <a:gd name="connsiteY23" fmla="*/ 34925 h 1600200"/>
                <a:gd name="connsiteX24" fmla="*/ 368300 w 584200"/>
                <a:gd name="connsiteY24" fmla="*/ 60325 h 1600200"/>
                <a:gd name="connsiteX25" fmla="*/ 428625 w 584200"/>
                <a:gd name="connsiteY25" fmla="*/ 95250 h 1600200"/>
                <a:gd name="connsiteX26" fmla="*/ 488950 w 584200"/>
                <a:gd name="connsiteY26" fmla="*/ 133350 h 1600200"/>
                <a:gd name="connsiteX27" fmla="*/ 539750 w 584200"/>
                <a:gd name="connsiteY27" fmla="*/ 180975 h 1600200"/>
                <a:gd name="connsiteX28" fmla="*/ 565150 w 584200"/>
                <a:gd name="connsiteY28" fmla="*/ 219075 h 1600200"/>
                <a:gd name="connsiteX29" fmla="*/ 577850 w 584200"/>
                <a:gd name="connsiteY29" fmla="*/ 250825 h 1600200"/>
                <a:gd name="connsiteX30" fmla="*/ 584200 w 584200"/>
                <a:gd name="connsiteY30" fmla="*/ 276225 h 1600200"/>
                <a:gd name="connsiteX31" fmla="*/ 568325 w 584200"/>
                <a:gd name="connsiteY31" fmla="*/ 330200 h 1600200"/>
                <a:gd name="connsiteX32" fmla="*/ 536575 w 584200"/>
                <a:gd name="connsiteY32" fmla="*/ 428625 h 1600200"/>
                <a:gd name="connsiteX33" fmla="*/ 511175 w 584200"/>
                <a:gd name="connsiteY33" fmla="*/ 536575 h 1600200"/>
                <a:gd name="connsiteX34" fmla="*/ 511175 w 584200"/>
                <a:gd name="connsiteY34" fmla="*/ 844550 h 1600200"/>
                <a:gd name="connsiteX35" fmla="*/ 508000 w 584200"/>
                <a:gd name="connsiteY35" fmla="*/ 1193800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4200" h="1600200">
                  <a:moveTo>
                    <a:pt x="508000" y="1193800"/>
                  </a:moveTo>
                  <a:lnTo>
                    <a:pt x="514350" y="1581150"/>
                  </a:lnTo>
                  <a:lnTo>
                    <a:pt x="266700" y="1600200"/>
                  </a:lnTo>
                  <a:cubicBezTo>
                    <a:pt x="265642" y="1462617"/>
                    <a:pt x="264583" y="1325033"/>
                    <a:pt x="263525" y="1187450"/>
                  </a:cubicBezTo>
                  <a:lnTo>
                    <a:pt x="263525" y="1006475"/>
                  </a:lnTo>
                  <a:cubicBezTo>
                    <a:pt x="264583" y="954617"/>
                    <a:pt x="265642" y="902758"/>
                    <a:pt x="266700" y="850900"/>
                  </a:cubicBezTo>
                  <a:lnTo>
                    <a:pt x="250825" y="555625"/>
                  </a:lnTo>
                  <a:lnTo>
                    <a:pt x="241300" y="387350"/>
                  </a:lnTo>
                  <a:lnTo>
                    <a:pt x="241300" y="352425"/>
                  </a:lnTo>
                  <a:lnTo>
                    <a:pt x="234950" y="295275"/>
                  </a:lnTo>
                  <a:lnTo>
                    <a:pt x="219075" y="254000"/>
                  </a:lnTo>
                  <a:lnTo>
                    <a:pt x="200025" y="225425"/>
                  </a:lnTo>
                  <a:lnTo>
                    <a:pt x="174625" y="190500"/>
                  </a:lnTo>
                  <a:lnTo>
                    <a:pt x="133350" y="149225"/>
                  </a:lnTo>
                  <a:lnTo>
                    <a:pt x="66675" y="104775"/>
                  </a:lnTo>
                  <a:lnTo>
                    <a:pt x="25400" y="76200"/>
                  </a:lnTo>
                  <a:lnTo>
                    <a:pt x="12700" y="63500"/>
                  </a:lnTo>
                  <a:lnTo>
                    <a:pt x="0" y="47625"/>
                  </a:lnTo>
                  <a:lnTo>
                    <a:pt x="0" y="31750"/>
                  </a:lnTo>
                  <a:lnTo>
                    <a:pt x="9525" y="19050"/>
                  </a:lnTo>
                  <a:lnTo>
                    <a:pt x="31750" y="3175"/>
                  </a:lnTo>
                  <a:lnTo>
                    <a:pt x="92075" y="0"/>
                  </a:lnTo>
                  <a:lnTo>
                    <a:pt x="200025" y="12700"/>
                  </a:lnTo>
                  <a:lnTo>
                    <a:pt x="304800" y="34925"/>
                  </a:lnTo>
                  <a:lnTo>
                    <a:pt x="368300" y="60325"/>
                  </a:lnTo>
                  <a:lnTo>
                    <a:pt x="428625" y="95250"/>
                  </a:lnTo>
                  <a:lnTo>
                    <a:pt x="488950" y="133350"/>
                  </a:lnTo>
                  <a:lnTo>
                    <a:pt x="539750" y="180975"/>
                  </a:lnTo>
                  <a:lnTo>
                    <a:pt x="565150" y="219075"/>
                  </a:lnTo>
                  <a:lnTo>
                    <a:pt x="577850" y="250825"/>
                  </a:lnTo>
                  <a:lnTo>
                    <a:pt x="584200" y="276225"/>
                  </a:lnTo>
                  <a:lnTo>
                    <a:pt x="568325" y="330200"/>
                  </a:lnTo>
                  <a:lnTo>
                    <a:pt x="536575" y="428625"/>
                  </a:lnTo>
                  <a:lnTo>
                    <a:pt x="511175" y="536575"/>
                  </a:lnTo>
                  <a:lnTo>
                    <a:pt x="511175" y="844550"/>
                  </a:lnTo>
                  <a:cubicBezTo>
                    <a:pt x="510117" y="960967"/>
                    <a:pt x="509058" y="1077383"/>
                    <a:pt x="508000" y="11938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AFCA260D-E18C-437D-87E4-DD9E3BE5270D}"/>
                </a:ext>
              </a:extLst>
            </p:cNvPr>
            <p:cNvSpPr/>
            <p:nvPr/>
          </p:nvSpPr>
          <p:spPr>
            <a:xfrm>
              <a:off x="2697163" y="2647950"/>
              <a:ext cx="4352925" cy="715963"/>
            </a:xfrm>
            <a:custGeom>
              <a:avLst/>
              <a:gdLst>
                <a:gd name="connsiteX0" fmla="*/ 3173506 w 4352709"/>
                <a:gd name="connsiteY0" fmla="*/ 293767 h 715797"/>
                <a:gd name="connsiteX1" fmla="*/ 2743200 w 4352709"/>
                <a:gd name="connsiteY1" fmla="*/ 310317 h 715797"/>
                <a:gd name="connsiteX2" fmla="*/ 2441158 w 4352709"/>
                <a:gd name="connsiteY2" fmla="*/ 331005 h 715797"/>
                <a:gd name="connsiteX3" fmla="*/ 2205318 w 4352709"/>
                <a:gd name="connsiteY3" fmla="*/ 364105 h 715797"/>
                <a:gd name="connsiteX4" fmla="*/ 1965339 w 4352709"/>
                <a:gd name="connsiteY4" fmla="*/ 397206 h 715797"/>
                <a:gd name="connsiteX5" fmla="*/ 1696398 w 4352709"/>
                <a:gd name="connsiteY5" fmla="*/ 438581 h 715797"/>
                <a:gd name="connsiteX6" fmla="*/ 1456420 w 4352709"/>
                <a:gd name="connsiteY6" fmla="*/ 475819 h 715797"/>
                <a:gd name="connsiteX7" fmla="*/ 1249542 w 4352709"/>
                <a:gd name="connsiteY7" fmla="*/ 508920 h 715797"/>
                <a:gd name="connsiteX8" fmla="*/ 1059214 w 4352709"/>
                <a:gd name="connsiteY8" fmla="*/ 542020 h 715797"/>
                <a:gd name="connsiteX9" fmla="*/ 848199 w 4352709"/>
                <a:gd name="connsiteY9" fmla="*/ 587533 h 715797"/>
                <a:gd name="connsiteX10" fmla="*/ 757173 w 4352709"/>
                <a:gd name="connsiteY10" fmla="*/ 612359 h 715797"/>
                <a:gd name="connsiteX11" fmla="*/ 690972 w 4352709"/>
                <a:gd name="connsiteY11" fmla="*/ 641321 h 715797"/>
                <a:gd name="connsiteX12" fmla="*/ 612358 w 4352709"/>
                <a:gd name="connsiteY12" fmla="*/ 674422 h 715797"/>
                <a:gd name="connsiteX13" fmla="*/ 484094 w 4352709"/>
                <a:gd name="connsiteY13" fmla="*/ 715797 h 715797"/>
                <a:gd name="connsiteX14" fmla="*/ 430306 w 4352709"/>
                <a:gd name="connsiteY14" fmla="*/ 707522 h 715797"/>
                <a:gd name="connsiteX15" fmla="*/ 364105 w 4352709"/>
                <a:gd name="connsiteY15" fmla="*/ 682697 h 715797"/>
                <a:gd name="connsiteX16" fmla="*/ 297904 w 4352709"/>
                <a:gd name="connsiteY16" fmla="*/ 649597 h 715797"/>
                <a:gd name="connsiteX17" fmla="*/ 235841 w 4352709"/>
                <a:gd name="connsiteY17" fmla="*/ 612359 h 715797"/>
                <a:gd name="connsiteX18" fmla="*/ 157227 w 4352709"/>
                <a:gd name="connsiteY18" fmla="*/ 550295 h 715797"/>
                <a:gd name="connsiteX19" fmla="*/ 82751 w 4352709"/>
                <a:gd name="connsiteY19" fmla="*/ 479957 h 715797"/>
                <a:gd name="connsiteX20" fmla="*/ 41375 w 4352709"/>
                <a:gd name="connsiteY20" fmla="*/ 434444 h 715797"/>
                <a:gd name="connsiteX21" fmla="*/ 16550 w 4352709"/>
                <a:gd name="connsiteY21" fmla="*/ 409618 h 715797"/>
                <a:gd name="connsiteX22" fmla="*/ 0 w 4352709"/>
                <a:gd name="connsiteY22" fmla="*/ 380655 h 715797"/>
                <a:gd name="connsiteX23" fmla="*/ 4137 w 4352709"/>
                <a:gd name="connsiteY23" fmla="*/ 355830 h 715797"/>
                <a:gd name="connsiteX24" fmla="*/ 16550 w 4352709"/>
                <a:gd name="connsiteY24" fmla="*/ 343417 h 715797"/>
                <a:gd name="connsiteX25" fmla="*/ 28963 w 4352709"/>
                <a:gd name="connsiteY25" fmla="*/ 343417 h 715797"/>
                <a:gd name="connsiteX26" fmla="*/ 82751 w 4352709"/>
                <a:gd name="connsiteY26" fmla="*/ 364105 h 715797"/>
                <a:gd name="connsiteX27" fmla="*/ 194465 w 4352709"/>
                <a:gd name="connsiteY27" fmla="*/ 405481 h 715797"/>
                <a:gd name="connsiteX28" fmla="*/ 306179 w 4352709"/>
                <a:gd name="connsiteY28" fmla="*/ 438581 h 715797"/>
                <a:gd name="connsiteX29" fmla="*/ 384793 w 4352709"/>
                <a:gd name="connsiteY29" fmla="*/ 446856 h 715797"/>
                <a:gd name="connsiteX30" fmla="*/ 488232 w 4352709"/>
                <a:gd name="connsiteY30" fmla="*/ 442719 h 715797"/>
                <a:gd name="connsiteX31" fmla="*/ 765448 w 4352709"/>
                <a:gd name="connsiteY31" fmla="*/ 397206 h 715797"/>
                <a:gd name="connsiteX32" fmla="*/ 1303330 w 4352709"/>
                <a:gd name="connsiteY32" fmla="*/ 314454 h 715797"/>
                <a:gd name="connsiteX33" fmla="*/ 1750186 w 4352709"/>
                <a:gd name="connsiteY33" fmla="*/ 256529 h 715797"/>
                <a:gd name="connsiteX34" fmla="*/ 2023265 w 4352709"/>
                <a:gd name="connsiteY34" fmla="*/ 223428 h 715797"/>
                <a:gd name="connsiteX35" fmla="*/ 2226005 w 4352709"/>
                <a:gd name="connsiteY35" fmla="*/ 198603 h 715797"/>
                <a:gd name="connsiteX36" fmla="*/ 2627348 w 4352709"/>
                <a:gd name="connsiteY36" fmla="*/ 153090 h 715797"/>
                <a:gd name="connsiteX37" fmla="*/ 2958353 w 4352709"/>
                <a:gd name="connsiteY37" fmla="*/ 111714 h 715797"/>
                <a:gd name="connsiteX38" fmla="*/ 3256257 w 4352709"/>
                <a:gd name="connsiteY38" fmla="*/ 91026 h 715797"/>
                <a:gd name="connsiteX39" fmla="*/ 3607949 w 4352709"/>
                <a:gd name="connsiteY39" fmla="*/ 66201 h 715797"/>
                <a:gd name="connsiteX40" fmla="*/ 3711388 w 4352709"/>
                <a:gd name="connsiteY40" fmla="*/ 53788 h 715797"/>
                <a:gd name="connsiteX41" fmla="*/ 3802414 w 4352709"/>
                <a:gd name="connsiteY41" fmla="*/ 41376 h 715797"/>
                <a:gd name="connsiteX42" fmla="*/ 3860340 w 4352709"/>
                <a:gd name="connsiteY42" fmla="*/ 28963 h 715797"/>
                <a:gd name="connsiteX43" fmla="*/ 3930679 w 4352709"/>
                <a:gd name="connsiteY43" fmla="*/ 0 h 715797"/>
                <a:gd name="connsiteX44" fmla="*/ 3972054 w 4352709"/>
                <a:gd name="connsiteY44" fmla="*/ 8275 h 715797"/>
                <a:gd name="connsiteX45" fmla="*/ 4058943 w 4352709"/>
                <a:gd name="connsiteY45" fmla="*/ 41376 h 715797"/>
                <a:gd name="connsiteX46" fmla="*/ 4141694 w 4352709"/>
                <a:gd name="connsiteY46" fmla="*/ 78614 h 715797"/>
                <a:gd name="connsiteX47" fmla="*/ 4216170 w 4352709"/>
                <a:gd name="connsiteY47" fmla="*/ 119989 h 715797"/>
                <a:gd name="connsiteX48" fmla="*/ 4278233 w 4352709"/>
                <a:gd name="connsiteY48" fmla="*/ 157227 h 715797"/>
                <a:gd name="connsiteX49" fmla="*/ 4303059 w 4352709"/>
                <a:gd name="connsiteY49" fmla="*/ 177915 h 715797"/>
                <a:gd name="connsiteX50" fmla="*/ 4327884 w 4352709"/>
                <a:gd name="connsiteY50" fmla="*/ 206878 h 715797"/>
                <a:gd name="connsiteX51" fmla="*/ 4348572 w 4352709"/>
                <a:gd name="connsiteY51" fmla="*/ 239978 h 715797"/>
                <a:gd name="connsiteX52" fmla="*/ 4352709 w 4352709"/>
                <a:gd name="connsiteY52" fmla="*/ 268941 h 715797"/>
                <a:gd name="connsiteX53" fmla="*/ 4340297 w 4352709"/>
                <a:gd name="connsiteY53" fmla="*/ 297904 h 715797"/>
                <a:gd name="connsiteX54" fmla="*/ 4303059 w 4352709"/>
                <a:gd name="connsiteY54" fmla="*/ 326867 h 715797"/>
                <a:gd name="connsiteX55" fmla="*/ 4261683 w 4352709"/>
                <a:gd name="connsiteY55" fmla="*/ 343417 h 715797"/>
                <a:gd name="connsiteX56" fmla="*/ 4216170 w 4352709"/>
                <a:gd name="connsiteY56" fmla="*/ 347555 h 715797"/>
                <a:gd name="connsiteX57" fmla="*/ 4046530 w 4352709"/>
                <a:gd name="connsiteY57" fmla="*/ 331005 h 715797"/>
                <a:gd name="connsiteX58" fmla="*/ 3831377 w 4352709"/>
                <a:gd name="connsiteY58" fmla="*/ 302042 h 715797"/>
                <a:gd name="connsiteX59" fmla="*/ 3727938 w 4352709"/>
                <a:gd name="connsiteY59" fmla="*/ 293767 h 715797"/>
                <a:gd name="connsiteX60" fmla="*/ 3545886 w 4352709"/>
                <a:gd name="connsiteY60" fmla="*/ 289629 h 715797"/>
                <a:gd name="connsiteX61" fmla="*/ 3173506 w 4352709"/>
                <a:gd name="connsiteY61" fmla="*/ 293767 h 71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52709" h="715797">
                  <a:moveTo>
                    <a:pt x="3173506" y="293767"/>
                  </a:moveTo>
                  <a:lnTo>
                    <a:pt x="2743200" y="310317"/>
                  </a:lnTo>
                  <a:lnTo>
                    <a:pt x="2441158" y="331005"/>
                  </a:lnTo>
                  <a:lnTo>
                    <a:pt x="2205318" y="364105"/>
                  </a:lnTo>
                  <a:lnTo>
                    <a:pt x="1965339" y="397206"/>
                  </a:lnTo>
                  <a:lnTo>
                    <a:pt x="1696398" y="438581"/>
                  </a:lnTo>
                  <a:lnTo>
                    <a:pt x="1456420" y="475819"/>
                  </a:lnTo>
                  <a:lnTo>
                    <a:pt x="1249542" y="508920"/>
                  </a:lnTo>
                  <a:lnTo>
                    <a:pt x="1059214" y="542020"/>
                  </a:lnTo>
                  <a:lnTo>
                    <a:pt x="848199" y="587533"/>
                  </a:lnTo>
                  <a:lnTo>
                    <a:pt x="757173" y="612359"/>
                  </a:lnTo>
                  <a:lnTo>
                    <a:pt x="690972" y="641321"/>
                  </a:lnTo>
                  <a:lnTo>
                    <a:pt x="612358" y="674422"/>
                  </a:lnTo>
                  <a:lnTo>
                    <a:pt x="484094" y="715797"/>
                  </a:lnTo>
                  <a:lnTo>
                    <a:pt x="430306" y="707522"/>
                  </a:lnTo>
                  <a:lnTo>
                    <a:pt x="364105" y="682697"/>
                  </a:lnTo>
                  <a:lnTo>
                    <a:pt x="297904" y="649597"/>
                  </a:lnTo>
                  <a:lnTo>
                    <a:pt x="235841" y="612359"/>
                  </a:lnTo>
                  <a:lnTo>
                    <a:pt x="157227" y="550295"/>
                  </a:lnTo>
                  <a:lnTo>
                    <a:pt x="82751" y="479957"/>
                  </a:lnTo>
                  <a:lnTo>
                    <a:pt x="41375" y="434444"/>
                  </a:lnTo>
                  <a:lnTo>
                    <a:pt x="16550" y="409618"/>
                  </a:lnTo>
                  <a:lnTo>
                    <a:pt x="0" y="380655"/>
                  </a:lnTo>
                  <a:lnTo>
                    <a:pt x="4137" y="355830"/>
                  </a:lnTo>
                  <a:lnTo>
                    <a:pt x="16550" y="343417"/>
                  </a:lnTo>
                  <a:lnTo>
                    <a:pt x="28963" y="343417"/>
                  </a:lnTo>
                  <a:lnTo>
                    <a:pt x="82751" y="364105"/>
                  </a:lnTo>
                  <a:lnTo>
                    <a:pt x="194465" y="405481"/>
                  </a:lnTo>
                  <a:lnTo>
                    <a:pt x="306179" y="438581"/>
                  </a:lnTo>
                  <a:lnTo>
                    <a:pt x="384793" y="446856"/>
                  </a:lnTo>
                  <a:lnTo>
                    <a:pt x="488232" y="442719"/>
                  </a:lnTo>
                  <a:lnTo>
                    <a:pt x="765448" y="397206"/>
                  </a:lnTo>
                  <a:lnTo>
                    <a:pt x="1303330" y="314454"/>
                  </a:lnTo>
                  <a:lnTo>
                    <a:pt x="1750186" y="256529"/>
                  </a:lnTo>
                  <a:lnTo>
                    <a:pt x="2023265" y="223428"/>
                  </a:lnTo>
                  <a:lnTo>
                    <a:pt x="2226005" y="198603"/>
                  </a:lnTo>
                  <a:lnTo>
                    <a:pt x="2627348" y="153090"/>
                  </a:lnTo>
                  <a:lnTo>
                    <a:pt x="2958353" y="111714"/>
                  </a:lnTo>
                  <a:lnTo>
                    <a:pt x="3256257" y="91026"/>
                  </a:lnTo>
                  <a:lnTo>
                    <a:pt x="3607949" y="66201"/>
                  </a:lnTo>
                  <a:lnTo>
                    <a:pt x="3711388" y="53788"/>
                  </a:lnTo>
                  <a:lnTo>
                    <a:pt x="3802414" y="41376"/>
                  </a:lnTo>
                  <a:lnTo>
                    <a:pt x="3860340" y="28963"/>
                  </a:lnTo>
                  <a:lnTo>
                    <a:pt x="3930679" y="0"/>
                  </a:lnTo>
                  <a:lnTo>
                    <a:pt x="3972054" y="8275"/>
                  </a:lnTo>
                  <a:lnTo>
                    <a:pt x="4058943" y="41376"/>
                  </a:lnTo>
                  <a:lnTo>
                    <a:pt x="4141694" y="78614"/>
                  </a:lnTo>
                  <a:lnTo>
                    <a:pt x="4216170" y="119989"/>
                  </a:lnTo>
                  <a:lnTo>
                    <a:pt x="4278233" y="157227"/>
                  </a:lnTo>
                  <a:lnTo>
                    <a:pt x="4303059" y="177915"/>
                  </a:lnTo>
                  <a:lnTo>
                    <a:pt x="4327884" y="206878"/>
                  </a:lnTo>
                  <a:lnTo>
                    <a:pt x="4348572" y="239978"/>
                  </a:lnTo>
                  <a:lnTo>
                    <a:pt x="4352709" y="268941"/>
                  </a:lnTo>
                  <a:lnTo>
                    <a:pt x="4340297" y="297904"/>
                  </a:lnTo>
                  <a:lnTo>
                    <a:pt x="4303059" y="326867"/>
                  </a:lnTo>
                  <a:lnTo>
                    <a:pt x="4261683" y="343417"/>
                  </a:lnTo>
                  <a:lnTo>
                    <a:pt x="4216170" y="347555"/>
                  </a:lnTo>
                  <a:lnTo>
                    <a:pt x="4046530" y="331005"/>
                  </a:lnTo>
                  <a:lnTo>
                    <a:pt x="3831377" y="302042"/>
                  </a:lnTo>
                  <a:lnTo>
                    <a:pt x="3727938" y="293767"/>
                  </a:lnTo>
                  <a:lnTo>
                    <a:pt x="3545886" y="289629"/>
                  </a:lnTo>
                  <a:lnTo>
                    <a:pt x="3173506" y="2937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38CC3B77-A9B2-4133-A1ED-92DB080ECE58}"/>
                </a:ext>
              </a:extLst>
            </p:cNvPr>
            <p:cNvSpPr/>
            <p:nvPr/>
          </p:nvSpPr>
          <p:spPr>
            <a:xfrm>
              <a:off x="2747963" y="1638300"/>
              <a:ext cx="3592512" cy="3024188"/>
            </a:xfrm>
            <a:custGeom>
              <a:avLst/>
              <a:gdLst>
                <a:gd name="connsiteX0" fmla="*/ 2557306 w 3592286"/>
                <a:gd name="connsiteY0" fmla="*/ 1497205 h 3024554"/>
                <a:gd name="connsiteX1" fmla="*/ 2301073 w 3592286"/>
                <a:gd name="connsiteY1" fmla="*/ 1723293 h 3024554"/>
                <a:gd name="connsiteX2" fmla="*/ 2125227 w 3592286"/>
                <a:gd name="connsiteY2" fmla="*/ 1868994 h 3024554"/>
                <a:gd name="connsiteX3" fmla="*/ 2019719 w 3592286"/>
                <a:gd name="connsiteY3" fmla="*/ 1944356 h 3024554"/>
                <a:gd name="connsiteX4" fmla="*/ 1868994 w 3592286"/>
                <a:gd name="connsiteY4" fmla="*/ 2034792 h 3024554"/>
                <a:gd name="connsiteX5" fmla="*/ 1728317 w 3592286"/>
                <a:gd name="connsiteY5" fmla="*/ 2145323 h 3024554"/>
                <a:gd name="connsiteX6" fmla="*/ 1557495 w 3592286"/>
                <a:gd name="connsiteY6" fmla="*/ 2265904 h 3024554"/>
                <a:gd name="connsiteX7" fmla="*/ 1341455 w 3592286"/>
                <a:gd name="connsiteY7" fmla="*/ 2406581 h 3024554"/>
                <a:gd name="connsiteX8" fmla="*/ 1140488 w 3592286"/>
                <a:gd name="connsiteY8" fmla="*/ 2527161 h 3024554"/>
                <a:gd name="connsiteX9" fmla="*/ 924449 w 3592286"/>
                <a:gd name="connsiteY9" fmla="*/ 2637693 h 3024554"/>
                <a:gd name="connsiteX10" fmla="*/ 773723 w 3592286"/>
                <a:gd name="connsiteY10" fmla="*/ 2713055 h 3024554"/>
                <a:gd name="connsiteX11" fmla="*/ 592853 w 3592286"/>
                <a:gd name="connsiteY11" fmla="*/ 2803490 h 3024554"/>
                <a:gd name="connsiteX12" fmla="*/ 401934 w 3592286"/>
                <a:gd name="connsiteY12" fmla="*/ 2883877 h 3024554"/>
                <a:gd name="connsiteX13" fmla="*/ 241161 w 3592286"/>
                <a:gd name="connsiteY13" fmla="*/ 2954216 h 3024554"/>
                <a:gd name="connsiteX14" fmla="*/ 90435 w 3592286"/>
                <a:gd name="connsiteY14" fmla="*/ 3009482 h 3024554"/>
                <a:gd name="connsiteX15" fmla="*/ 35169 w 3592286"/>
                <a:gd name="connsiteY15" fmla="*/ 3024554 h 3024554"/>
                <a:gd name="connsiteX16" fmla="*/ 5024 w 3592286"/>
                <a:gd name="connsiteY16" fmla="*/ 3024554 h 3024554"/>
                <a:gd name="connsiteX17" fmla="*/ 0 w 3592286"/>
                <a:gd name="connsiteY17" fmla="*/ 3009482 h 3024554"/>
                <a:gd name="connsiteX18" fmla="*/ 5024 w 3592286"/>
                <a:gd name="connsiteY18" fmla="*/ 2994409 h 3024554"/>
                <a:gd name="connsiteX19" fmla="*/ 40194 w 3592286"/>
                <a:gd name="connsiteY19" fmla="*/ 2974312 h 3024554"/>
                <a:gd name="connsiteX20" fmla="*/ 150725 w 3592286"/>
                <a:gd name="connsiteY20" fmla="*/ 2914022 h 3024554"/>
                <a:gd name="connsiteX21" fmla="*/ 406958 w 3592286"/>
                <a:gd name="connsiteY21" fmla="*/ 2783394 h 3024554"/>
                <a:gd name="connsiteX22" fmla="*/ 587829 w 3592286"/>
                <a:gd name="connsiteY22" fmla="*/ 2682910 h 3024554"/>
                <a:gd name="connsiteX23" fmla="*/ 773723 w 3592286"/>
                <a:gd name="connsiteY23" fmla="*/ 2572378 h 3024554"/>
                <a:gd name="connsiteX24" fmla="*/ 999811 w 3592286"/>
                <a:gd name="connsiteY24" fmla="*/ 2436726 h 3024554"/>
                <a:gd name="connsiteX25" fmla="*/ 1170633 w 3592286"/>
                <a:gd name="connsiteY25" fmla="*/ 2321170 h 3024554"/>
                <a:gd name="connsiteX26" fmla="*/ 1331407 w 3592286"/>
                <a:gd name="connsiteY26" fmla="*/ 2205614 h 3024554"/>
                <a:gd name="connsiteX27" fmla="*/ 1562519 w 3592286"/>
                <a:gd name="connsiteY27" fmla="*/ 2029767 h 3024554"/>
                <a:gd name="connsiteX28" fmla="*/ 1778558 w 3592286"/>
                <a:gd name="connsiteY28" fmla="*/ 1858945 h 3024554"/>
                <a:gd name="connsiteX29" fmla="*/ 1929284 w 3592286"/>
                <a:gd name="connsiteY29" fmla="*/ 1738365 h 3024554"/>
                <a:gd name="connsiteX30" fmla="*/ 2074985 w 3592286"/>
                <a:gd name="connsiteY30" fmla="*/ 1612761 h 3024554"/>
                <a:gd name="connsiteX31" fmla="*/ 2235758 w 3592286"/>
                <a:gd name="connsiteY31" fmla="*/ 1467060 h 3024554"/>
                <a:gd name="connsiteX32" fmla="*/ 2381460 w 3592286"/>
                <a:gd name="connsiteY32" fmla="*/ 1331407 h 3024554"/>
                <a:gd name="connsiteX33" fmla="*/ 2572378 w 3592286"/>
                <a:gd name="connsiteY33" fmla="*/ 1145512 h 3024554"/>
                <a:gd name="connsiteX34" fmla="*/ 2758273 w 3592286"/>
                <a:gd name="connsiteY34" fmla="*/ 939521 h 3024554"/>
                <a:gd name="connsiteX35" fmla="*/ 2863780 w 3592286"/>
                <a:gd name="connsiteY35" fmla="*/ 808893 h 3024554"/>
                <a:gd name="connsiteX36" fmla="*/ 2994409 w 3592286"/>
                <a:gd name="connsiteY36" fmla="*/ 643095 h 3024554"/>
                <a:gd name="connsiteX37" fmla="*/ 3069772 w 3592286"/>
                <a:gd name="connsiteY37" fmla="*/ 552660 h 3024554"/>
                <a:gd name="connsiteX38" fmla="*/ 3130062 w 3592286"/>
                <a:gd name="connsiteY38" fmla="*/ 472273 h 3024554"/>
                <a:gd name="connsiteX39" fmla="*/ 3170255 w 3592286"/>
                <a:gd name="connsiteY39" fmla="*/ 406959 h 3024554"/>
                <a:gd name="connsiteX40" fmla="*/ 3195376 w 3592286"/>
                <a:gd name="connsiteY40" fmla="*/ 361741 h 3024554"/>
                <a:gd name="connsiteX41" fmla="*/ 3215473 w 3592286"/>
                <a:gd name="connsiteY41" fmla="*/ 276330 h 3024554"/>
                <a:gd name="connsiteX42" fmla="*/ 3220497 w 3592286"/>
                <a:gd name="connsiteY42" fmla="*/ 221064 h 3024554"/>
                <a:gd name="connsiteX43" fmla="*/ 3220497 w 3592286"/>
                <a:gd name="connsiteY43" fmla="*/ 180871 h 3024554"/>
                <a:gd name="connsiteX44" fmla="*/ 3205424 w 3592286"/>
                <a:gd name="connsiteY44" fmla="*/ 110532 h 3024554"/>
                <a:gd name="connsiteX45" fmla="*/ 3185328 w 3592286"/>
                <a:gd name="connsiteY45" fmla="*/ 75363 h 3024554"/>
                <a:gd name="connsiteX46" fmla="*/ 3165231 w 3592286"/>
                <a:gd name="connsiteY46" fmla="*/ 50242 h 3024554"/>
                <a:gd name="connsiteX47" fmla="*/ 3155183 w 3592286"/>
                <a:gd name="connsiteY47" fmla="*/ 35170 h 3024554"/>
                <a:gd name="connsiteX48" fmla="*/ 3150158 w 3592286"/>
                <a:gd name="connsiteY48" fmla="*/ 20097 h 3024554"/>
                <a:gd name="connsiteX49" fmla="*/ 3155183 w 3592286"/>
                <a:gd name="connsiteY49" fmla="*/ 5024 h 3024554"/>
                <a:gd name="connsiteX50" fmla="*/ 3170255 w 3592286"/>
                <a:gd name="connsiteY50" fmla="*/ 0 h 3024554"/>
                <a:gd name="connsiteX51" fmla="*/ 3180303 w 3592286"/>
                <a:gd name="connsiteY51" fmla="*/ 0 h 3024554"/>
                <a:gd name="connsiteX52" fmla="*/ 3205424 w 3592286"/>
                <a:gd name="connsiteY52" fmla="*/ 5024 h 3024554"/>
                <a:gd name="connsiteX53" fmla="*/ 3270739 w 3592286"/>
                <a:gd name="connsiteY53" fmla="*/ 35170 h 3024554"/>
                <a:gd name="connsiteX54" fmla="*/ 3326005 w 3592286"/>
                <a:gd name="connsiteY54" fmla="*/ 70339 h 3024554"/>
                <a:gd name="connsiteX55" fmla="*/ 3406391 w 3592286"/>
                <a:gd name="connsiteY55" fmla="*/ 130629 h 3024554"/>
                <a:gd name="connsiteX56" fmla="*/ 3461657 w 3592286"/>
                <a:gd name="connsiteY56" fmla="*/ 185895 h 3024554"/>
                <a:gd name="connsiteX57" fmla="*/ 3526972 w 3592286"/>
                <a:gd name="connsiteY57" fmla="*/ 271306 h 3024554"/>
                <a:gd name="connsiteX58" fmla="*/ 3562141 w 3592286"/>
                <a:gd name="connsiteY58" fmla="*/ 326572 h 3024554"/>
                <a:gd name="connsiteX59" fmla="*/ 3587262 w 3592286"/>
                <a:gd name="connsiteY59" fmla="*/ 366765 h 3024554"/>
                <a:gd name="connsiteX60" fmla="*/ 3592286 w 3592286"/>
                <a:gd name="connsiteY60" fmla="*/ 391886 h 3024554"/>
                <a:gd name="connsiteX61" fmla="*/ 3592286 w 3592286"/>
                <a:gd name="connsiteY61" fmla="*/ 427055 h 3024554"/>
                <a:gd name="connsiteX62" fmla="*/ 3567165 w 3592286"/>
                <a:gd name="connsiteY62" fmla="*/ 462224 h 3024554"/>
                <a:gd name="connsiteX63" fmla="*/ 3531996 w 3592286"/>
                <a:gd name="connsiteY63" fmla="*/ 497394 h 3024554"/>
                <a:gd name="connsiteX64" fmla="*/ 3476730 w 3592286"/>
                <a:gd name="connsiteY64" fmla="*/ 522515 h 3024554"/>
                <a:gd name="connsiteX65" fmla="*/ 3426488 w 3592286"/>
                <a:gd name="connsiteY65" fmla="*/ 562708 h 3024554"/>
                <a:gd name="connsiteX66" fmla="*/ 3275763 w 3592286"/>
                <a:gd name="connsiteY66" fmla="*/ 708409 h 3024554"/>
                <a:gd name="connsiteX67" fmla="*/ 3185328 w 3592286"/>
                <a:gd name="connsiteY67" fmla="*/ 818941 h 3024554"/>
                <a:gd name="connsiteX68" fmla="*/ 3064747 w 3592286"/>
                <a:gd name="connsiteY68" fmla="*/ 964642 h 3024554"/>
                <a:gd name="connsiteX69" fmla="*/ 2914022 w 3592286"/>
                <a:gd name="connsiteY69" fmla="*/ 1145512 h 3024554"/>
                <a:gd name="connsiteX70" fmla="*/ 2738176 w 3592286"/>
                <a:gd name="connsiteY70" fmla="*/ 1311310 h 3024554"/>
                <a:gd name="connsiteX71" fmla="*/ 2557306 w 3592286"/>
                <a:gd name="connsiteY71" fmla="*/ 1497205 h 302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92286" h="3024554">
                  <a:moveTo>
                    <a:pt x="2557306" y="1497205"/>
                  </a:moveTo>
                  <a:lnTo>
                    <a:pt x="2301073" y="1723293"/>
                  </a:lnTo>
                  <a:lnTo>
                    <a:pt x="2125227" y="1868994"/>
                  </a:lnTo>
                  <a:lnTo>
                    <a:pt x="2019719" y="1944356"/>
                  </a:lnTo>
                  <a:lnTo>
                    <a:pt x="1868994" y="2034792"/>
                  </a:lnTo>
                  <a:lnTo>
                    <a:pt x="1728317" y="2145323"/>
                  </a:lnTo>
                  <a:lnTo>
                    <a:pt x="1557495" y="2265904"/>
                  </a:lnTo>
                  <a:lnTo>
                    <a:pt x="1341455" y="2406581"/>
                  </a:lnTo>
                  <a:lnTo>
                    <a:pt x="1140488" y="2527161"/>
                  </a:lnTo>
                  <a:lnTo>
                    <a:pt x="924449" y="2637693"/>
                  </a:lnTo>
                  <a:lnTo>
                    <a:pt x="773723" y="2713055"/>
                  </a:lnTo>
                  <a:lnTo>
                    <a:pt x="592853" y="2803490"/>
                  </a:lnTo>
                  <a:lnTo>
                    <a:pt x="401934" y="2883877"/>
                  </a:lnTo>
                  <a:lnTo>
                    <a:pt x="241161" y="2954216"/>
                  </a:lnTo>
                  <a:lnTo>
                    <a:pt x="90435" y="3009482"/>
                  </a:lnTo>
                  <a:lnTo>
                    <a:pt x="35169" y="3024554"/>
                  </a:lnTo>
                  <a:lnTo>
                    <a:pt x="5024" y="3024554"/>
                  </a:lnTo>
                  <a:lnTo>
                    <a:pt x="0" y="3009482"/>
                  </a:lnTo>
                  <a:lnTo>
                    <a:pt x="5024" y="2994409"/>
                  </a:lnTo>
                  <a:lnTo>
                    <a:pt x="40194" y="2974312"/>
                  </a:lnTo>
                  <a:lnTo>
                    <a:pt x="150725" y="2914022"/>
                  </a:lnTo>
                  <a:lnTo>
                    <a:pt x="406958" y="2783394"/>
                  </a:lnTo>
                  <a:lnTo>
                    <a:pt x="587829" y="2682910"/>
                  </a:lnTo>
                  <a:lnTo>
                    <a:pt x="773723" y="2572378"/>
                  </a:lnTo>
                  <a:lnTo>
                    <a:pt x="999811" y="2436726"/>
                  </a:lnTo>
                  <a:lnTo>
                    <a:pt x="1170633" y="2321170"/>
                  </a:lnTo>
                  <a:lnTo>
                    <a:pt x="1331407" y="2205614"/>
                  </a:lnTo>
                  <a:lnTo>
                    <a:pt x="1562519" y="2029767"/>
                  </a:lnTo>
                  <a:lnTo>
                    <a:pt x="1778558" y="1858945"/>
                  </a:lnTo>
                  <a:lnTo>
                    <a:pt x="1929284" y="1738365"/>
                  </a:lnTo>
                  <a:lnTo>
                    <a:pt x="2074985" y="1612761"/>
                  </a:lnTo>
                  <a:lnTo>
                    <a:pt x="2235758" y="1467060"/>
                  </a:lnTo>
                  <a:lnTo>
                    <a:pt x="2381460" y="1331407"/>
                  </a:lnTo>
                  <a:lnTo>
                    <a:pt x="2572378" y="1145512"/>
                  </a:lnTo>
                  <a:lnTo>
                    <a:pt x="2758273" y="939521"/>
                  </a:lnTo>
                  <a:lnTo>
                    <a:pt x="2863780" y="808893"/>
                  </a:lnTo>
                  <a:lnTo>
                    <a:pt x="2994409" y="643095"/>
                  </a:lnTo>
                  <a:lnTo>
                    <a:pt x="3069772" y="552660"/>
                  </a:lnTo>
                  <a:lnTo>
                    <a:pt x="3130062" y="472273"/>
                  </a:lnTo>
                  <a:lnTo>
                    <a:pt x="3170255" y="406959"/>
                  </a:lnTo>
                  <a:lnTo>
                    <a:pt x="3195376" y="361741"/>
                  </a:lnTo>
                  <a:lnTo>
                    <a:pt x="3215473" y="276330"/>
                  </a:lnTo>
                  <a:lnTo>
                    <a:pt x="3220497" y="221064"/>
                  </a:lnTo>
                  <a:lnTo>
                    <a:pt x="3220497" y="180871"/>
                  </a:lnTo>
                  <a:lnTo>
                    <a:pt x="3205424" y="110532"/>
                  </a:lnTo>
                  <a:lnTo>
                    <a:pt x="3185328" y="75363"/>
                  </a:lnTo>
                  <a:lnTo>
                    <a:pt x="3165231" y="50242"/>
                  </a:lnTo>
                  <a:lnTo>
                    <a:pt x="3155183" y="35170"/>
                  </a:lnTo>
                  <a:lnTo>
                    <a:pt x="3150158" y="20097"/>
                  </a:lnTo>
                  <a:lnTo>
                    <a:pt x="3155183" y="5024"/>
                  </a:lnTo>
                  <a:lnTo>
                    <a:pt x="3170255" y="0"/>
                  </a:lnTo>
                  <a:lnTo>
                    <a:pt x="3180303" y="0"/>
                  </a:lnTo>
                  <a:lnTo>
                    <a:pt x="3205424" y="5024"/>
                  </a:lnTo>
                  <a:lnTo>
                    <a:pt x="3270739" y="35170"/>
                  </a:lnTo>
                  <a:lnTo>
                    <a:pt x="3326005" y="70339"/>
                  </a:lnTo>
                  <a:lnTo>
                    <a:pt x="3406391" y="130629"/>
                  </a:lnTo>
                  <a:lnTo>
                    <a:pt x="3461657" y="185895"/>
                  </a:lnTo>
                  <a:lnTo>
                    <a:pt x="3526972" y="271306"/>
                  </a:lnTo>
                  <a:lnTo>
                    <a:pt x="3562141" y="326572"/>
                  </a:lnTo>
                  <a:lnTo>
                    <a:pt x="3587262" y="366765"/>
                  </a:lnTo>
                  <a:lnTo>
                    <a:pt x="3592286" y="391886"/>
                  </a:lnTo>
                  <a:lnTo>
                    <a:pt x="3592286" y="427055"/>
                  </a:lnTo>
                  <a:lnTo>
                    <a:pt x="3567165" y="462224"/>
                  </a:lnTo>
                  <a:lnTo>
                    <a:pt x="3531996" y="497394"/>
                  </a:lnTo>
                  <a:lnTo>
                    <a:pt x="3476730" y="522515"/>
                  </a:lnTo>
                  <a:lnTo>
                    <a:pt x="3426488" y="562708"/>
                  </a:lnTo>
                  <a:lnTo>
                    <a:pt x="3275763" y="708409"/>
                  </a:lnTo>
                  <a:lnTo>
                    <a:pt x="3185328" y="818941"/>
                  </a:lnTo>
                  <a:lnTo>
                    <a:pt x="3064747" y="964642"/>
                  </a:lnTo>
                  <a:lnTo>
                    <a:pt x="2914022" y="1145512"/>
                  </a:lnTo>
                  <a:lnTo>
                    <a:pt x="2738176" y="1311310"/>
                  </a:lnTo>
                  <a:lnTo>
                    <a:pt x="2557306" y="14972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DAC5223C-1D30-45C6-AC6C-0273ADA0A701}"/>
                </a:ext>
              </a:extLst>
            </p:cNvPr>
            <p:cNvSpPr/>
            <p:nvPr/>
          </p:nvSpPr>
          <p:spPr>
            <a:xfrm>
              <a:off x="4538663" y="3381375"/>
              <a:ext cx="1768475" cy="382588"/>
            </a:xfrm>
            <a:custGeom>
              <a:avLst/>
              <a:gdLst>
                <a:gd name="connsiteX0" fmla="*/ 854868 w 1769268"/>
                <a:gd name="connsiteY0" fmla="*/ 261938 h 383381"/>
                <a:gd name="connsiteX1" fmla="*/ 604837 w 1769268"/>
                <a:gd name="connsiteY1" fmla="*/ 307181 h 383381"/>
                <a:gd name="connsiteX2" fmla="*/ 476250 w 1769268"/>
                <a:gd name="connsiteY2" fmla="*/ 326231 h 383381"/>
                <a:gd name="connsiteX3" fmla="*/ 381000 w 1769268"/>
                <a:gd name="connsiteY3" fmla="*/ 338138 h 383381"/>
                <a:gd name="connsiteX4" fmla="*/ 311943 w 1769268"/>
                <a:gd name="connsiteY4" fmla="*/ 345281 h 383381"/>
                <a:gd name="connsiteX5" fmla="*/ 254793 w 1769268"/>
                <a:gd name="connsiteY5" fmla="*/ 345281 h 383381"/>
                <a:gd name="connsiteX6" fmla="*/ 188118 w 1769268"/>
                <a:gd name="connsiteY6" fmla="*/ 342900 h 383381"/>
                <a:gd name="connsiteX7" fmla="*/ 123825 w 1769268"/>
                <a:gd name="connsiteY7" fmla="*/ 338138 h 383381"/>
                <a:gd name="connsiteX8" fmla="*/ 76200 w 1769268"/>
                <a:gd name="connsiteY8" fmla="*/ 326231 h 383381"/>
                <a:gd name="connsiteX9" fmla="*/ 0 w 1769268"/>
                <a:gd name="connsiteY9" fmla="*/ 290513 h 383381"/>
                <a:gd name="connsiteX10" fmla="*/ 178593 w 1769268"/>
                <a:gd name="connsiteY10" fmla="*/ 157163 h 383381"/>
                <a:gd name="connsiteX11" fmla="*/ 295275 w 1769268"/>
                <a:gd name="connsiteY11" fmla="*/ 190500 h 383381"/>
                <a:gd name="connsiteX12" fmla="*/ 361950 w 1769268"/>
                <a:gd name="connsiteY12" fmla="*/ 190500 h 383381"/>
                <a:gd name="connsiteX13" fmla="*/ 540543 w 1769268"/>
                <a:gd name="connsiteY13" fmla="*/ 178594 h 383381"/>
                <a:gd name="connsiteX14" fmla="*/ 685800 w 1769268"/>
                <a:gd name="connsiteY14" fmla="*/ 157163 h 383381"/>
                <a:gd name="connsiteX15" fmla="*/ 876300 w 1769268"/>
                <a:gd name="connsiteY15" fmla="*/ 121444 h 383381"/>
                <a:gd name="connsiteX16" fmla="*/ 1081087 w 1769268"/>
                <a:gd name="connsiteY16" fmla="*/ 73819 h 383381"/>
                <a:gd name="connsiteX17" fmla="*/ 1171575 w 1769268"/>
                <a:gd name="connsiteY17" fmla="*/ 50006 h 383381"/>
                <a:gd name="connsiteX18" fmla="*/ 1340643 w 1769268"/>
                <a:gd name="connsiteY18" fmla="*/ 0 h 383381"/>
                <a:gd name="connsiteX19" fmla="*/ 1362075 w 1769268"/>
                <a:gd name="connsiteY19" fmla="*/ 4763 h 383381"/>
                <a:gd name="connsiteX20" fmla="*/ 1440656 w 1769268"/>
                <a:gd name="connsiteY20" fmla="*/ 33338 h 383381"/>
                <a:gd name="connsiteX21" fmla="*/ 1507331 w 1769268"/>
                <a:gd name="connsiteY21" fmla="*/ 64294 h 383381"/>
                <a:gd name="connsiteX22" fmla="*/ 1571625 w 1769268"/>
                <a:gd name="connsiteY22" fmla="*/ 97631 h 383381"/>
                <a:gd name="connsiteX23" fmla="*/ 1640681 w 1769268"/>
                <a:gd name="connsiteY23" fmla="*/ 138113 h 383381"/>
                <a:gd name="connsiteX24" fmla="*/ 1683543 w 1769268"/>
                <a:gd name="connsiteY24" fmla="*/ 166688 h 383381"/>
                <a:gd name="connsiteX25" fmla="*/ 1709737 w 1769268"/>
                <a:gd name="connsiteY25" fmla="*/ 185738 h 383381"/>
                <a:gd name="connsiteX26" fmla="*/ 1738312 w 1769268"/>
                <a:gd name="connsiteY26" fmla="*/ 219075 h 383381"/>
                <a:gd name="connsiteX27" fmla="*/ 1750218 w 1769268"/>
                <a:gd name="connsiteY27" fmla="*/ 240506 h 383381"/>
                <a:gd name="connsiteX28" fmla="*/ 1764506 w 1769268"/>
                <a:gd name="connsiteY28" fmla="*/ 271463 h 383381"/>
                <a:gd name="connsiteX29" fmla="*/ 1769268 w 1769268"/>
                <a:gd name="connsiteY29" fmla="*/ 290513 h 383381"/>
                <a:gd name="connsiteX30" fmla="*/ 1762125 w 1769268"/>
                <a:gd name="connsiteY30" fmla="*/ 311944 h 383381"/>
                <a:gd name="connsiteX31" fmla="*/ 1735931 w 1769268"/>
                <a:gd name="connsiteY31" fmla="*/ 330994 h 383381"/>
                <a:gd name="connsiteX32" fmla="*/ 1635918 w 1769268"/>
                <a:gd name="connsiteY32" fmla="*/ 357188 h 383381"/>
                <a:gd name="connsiteX33" fmla="*/ 1545431 w 1769268"/>
                <a:gd name="connsiteY33" fmla="*/ 383381 h 383381"/>
                <a:gd name="connsiteX34" fmla="*/ 1221581 w 1769268"/>
                <a:gd name="connsiteY34" fmla="*/ 197644 h 383381"/>
                <a:gd name="connsiteX35" fmla="*/ 1202531 w 1769268"/>
                <a:gd name="connsiteY35" fmla="*/ 188119 h 383381"/>
                <a:gd name="connsiteX36" fmla="*/ 1176337 w 1769268"/>
                <a:gd name="connsiteY36" fmla="*/ 185738 h 383381"/>
                <a:gd name="connsiteX37" fmla="*/ 1052512 w 1769268"/>
                <a:gd name="connsiteY37" fmla="*/ 211931 h 383381"/>
                <a:gd name="connsiteX38" fmla="*/ 854868 w 1769268"/>
                <a:gd name="connsiteY38" fmla="*/ 2619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8" h="383381">
                  <a:moveTo>
                    <a:pt x="854868" y="261938"/>
                  </a:moveTo>
                  <a:lnTo>
                    <a:pt x="604837" y="307181"/>
                  </a:lnTo>
                  <a:lnTo>
                    <a:pt x="476250" y="326231"/>
                  </a:lnTo>
                  <a:lnTo>
                    <a:pt x="381000" y="338138"/>
                  </a:lnTo>
                  <a:lnTo>
                    <a:pt x="311943" y="345281"/>
                  </a:lnTo>
                  <a:lnTo>
                    <a:pt x="254793" y="345281"/>
                  </a:lnTo>
                  <a:lnTo>
                    <a:pt x="188118" y="342900"/>
                  </a:lnTo>
                  <a:lnTo>
                    <a:pt x="123825" y="338138"/>
                  </a:lnTo>
                  <a:lnTo>
                    <a:pt x="76200" y="326231"/>
                  </a:lnTo>
                  <a:lnTo>
                    <a:pt x="0" y="290513"/>
                  </a:lnTo>
                  <a:lnTo>
                    <a:pt x="178593" y="157163"/>
                  </a:lnTo>
                  <a:lnTo>
                    <a:pt x="295275" y="190500"/>
                  </a:lnTo>
                  <a:lnTo>
                    <a:pt x="361950" y="190500"/>
                  </a:lnTo>
                  <a:lnTo>
                    <a:pt x="540543" y="178594"/>
                  </a:lnTo>
                  <a:lnTo>
                    <a:pt x="685800" y="157163"/>
                  </a:lnTo>
                  <a:lnTo>
                    <a:pt x="876300" y="121444"/>
                  </a:lnTo>
                  <a:lnTo>
                    <a:pt x="1081087" y="73819"/>
                  </a:lnTo>
                  <a:lnTo>
                    <a:pt x="1171575" y="50006"/>
                  </a:lnTo>
                  <a:lnTo>
                    <a:pt x="1340643" y="0"/>
                  </a:lnTo>
                  <a:lnTo>
                    <a:pt x="1362075" y="4763"/>
                  </a:lnTo>
                  <a:lnTo>
                    <a:pt x="1440656" y="33338"/>
                  </a:lnTo>
                  <a:lnTo>
                    <a:pt x="1507331" y="64294"/>
                  </a:lnTo>
                  <a:lnTo>
                    <a:pt x="1571625" y="97631"/>
                  </a:lnTo>
                  <a:lnTo>
                    <a:pt x="1640681" y="138113"/>
                  </a:lnTo>
                  <a:lnTo>
                    <a:pt x="1683543" y="166688"/>
                  </a:lnTo>
                  <a:lnTo>
                    <a:pt x="1709737" y="185738"/>
                  </a:lnTo>
                  <a:lnTo>
                    <a:pt x="1738312" y="219075"/>
                  </a:lnTo>
                  <a:lnTo>
                    <a:pt x="1750218" y="240506"/>
                  </a:lnTo>
                  <a:lnTo>
                    <a:pt x="1764506" y="271463"/>
                  </a:lnTo>
                  <a:lnTo>
                    <a:pt x="1769268" y="290513"/>
                  </a:lnTo>
                  <a:lnTo>
                    <a:pt x="1762125" y="311944"/>
                  </a:lnTo>
                  <a:lnTo>
                    <a:pt x="1735931" y="330994"/>
                  </a:lnTo>
                  <a:lnTo>
                    <a:pt x="1635918" y="357188"/>
                  </a:lnTo>
                  <a:lnTo>
                    <a:pt x="1545431" y="383381"/>
                  </a:lnTo>
                  <a:lnTo>
                    <a:pt x="1221581" y="197644"/>
                  </a:lnTo>
                  <a:lnTo>
                    <a:pt x="1202531" y="188119"/>
                  </a:lnTo>
                  <a:lnTo>
                    <a:pt x="1176337" y="185738"/>
                  </a:lnTo>
                  <a:lnTo>
                    <a:pt x="1052512" y="211931"/>
                  </a:lnTo>
                  <a:lnTo>
                    <a:pt x="85486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064481B5-BFCF-4563-94F0-C33A721931E2}"/>
                </a:ext>
              </a:extLst>
            </p:cNvPr>
            <p:cNvSpPr/>
            <p:nvPr/>
          </p:nvSpPr>
          <p:spPr>
            <a:xfrm>
              <a:off x="5129213" y="3538538"/>
              <a:ext cx="1000125" cy="635000"/>
            </a:xfrm>
            <a:custGeom>
              <a:avLst/>
              <a:gdLst>
                <a:gd name="connsiteX0" fmla="*/ 447675 w 1000125"/>
                <a:gd name="connsiteY0" fmla="*/ 473868 h 635793"/>
                <a:gd name="connsiteX1" fmla="*/ 242887 w 1000125"/>
                <a:gd name="connsiteY1" fmla="*/ 554831 h 635793"/>
                <a:gd name="connsiteX2" fmla="*/ 40481 w 1000125"/>
                <a:gd name="connsiteY2" fmla="*/ 635793 h 635793"/>
                <a:gd name="connsiteX3" fmla="*/ 19050 w 1000125"/>
                <a:gd name="connsiteY3" fmla="*/ 628650 h 635793"/>
                <a:gd name="connsiteX4" fmla="*/ 2381 w 1000125"/>
                <a:gd name="connsiteY4" fmla="*/ 616743 h 635793"/>
                <a:gd name="connsiteX5" fmla="*/ 0 w 1000125"/>
                <a:gd name="connsiteY5" fmla="*/ 600075 h 635793"/>
                <a:gd name="connsiteX6" fmla="*/ 26193 w 1000125"/>
                <a:gd name="connsiteY6" fmla="*/ 578643 h 635793"/>
                <a:gd name="connsiteX7" fmla="*/ 152400 w 1000125"/>
                <a:gd name="connsiteY7" fmla="*/ 504825 h 635793"/>
                <a:gd name="connsiteX8" fmla="*/ 195262 w 1000125"/>
                <a:gd name="connsiteY8" fmla="*/ 478631 h 635793"/>
                <a:gd name="connsiteX9" fmla="*/ 271462 w 1000125"/>
                <a:gd name="connsiteY9" fmla="*/ 428625 h 635793"/>
                <a:gd name="connsiteX10" fmla="*/ 338137 w 1000125"/>
                <a:gd name="connsiteY10" fmla="*/ 381000 h 635793"/>
                <a:gd name="connsiteX11" fmla="*/ 404812 w 1000125"/>
                <a:gd name="connsiteY11" fmla="*/ 323850 h 635793"/>
                <a:gd name="connsiteX12" fmla="*/ 473868 w 1000125"/>
                <a:gd name="connsiteY12" fmla="*/ 266700 h 635793"/>
                <a:gd name="connsiteX13" fmla="*/ 547687 w 1000125"/>
                <a:gd name="connsiteY13" fmla="*/ 204787 h 635793"/>
                <a:gd name="connsiteX14" fmla="*/ 597693 w 1000125"/>
                <a:gd name="connsiteY14" fmla="*/ 159543 h 635793"/>
                <a:gd name="connsiteX15" fmla="*/ 623887 w 1000125"/>
                <a:gd name="connsiteY15" fmla="*/ 130968 h 635793"/>
                <a:gd name="connsiteX16" fmla="*/ 638175 w 1000125"/>
                <a:gd name="connsiteY16" fmla="*/ 109537 h 635793"/>
                <a:gd name="connsiteX17" fmla="*/ 640556 w 1000125"/>
                <a:gd name="connsiteY17" fmla="*/ 95250 h 635793"/>
                <a:gd name="connsiteX18" fmla="*/ 640556 w 1000125"/>
                <a:gd name="connsiteY18" fmla="*/ 71437 h 635793"/>
                <a:gd name="connsiteX19" fmla="*/ 640556 w 1000125"/>
                <a:gd name="connsiteY19" fmla="*/ 57150 h 635793"/>
                <a:gd name="connsiteX20" fmla="*/ 583406 w 1000125"/>
                <a:gd name="connsiteY20" fmla="*/ 0 h 635793"/>
                <a:gd name="connsiteX21" fmla="*/ 1000125 w 1000125"/>
                <a:gd name="connsiteY21" fmla="*/ 171450 h 635793"/>
                <a:gd name="connsiteX22" fmla="*/ 962025 w 1000125"/>
                <a:gd name="connsiteY22" fmla="*/ 223837 h 635793"/>
                <a:gd name="connsiteX23" fmla="*/ 833437 w 1000125"/>
                <a:gd name="connsiteY23" fmla="*/ 285750 h 635793"/>
                <a:gd name="connsiteX24" fmla="*/ 692943 w 1000125"/>
                <a:gd name="connsiteY24" fmla="*/ 354806 h 635793"/>
                <a:gd name="connsiteX25" fmla="*/ 447675 w 1000125"/>
                <a:gd name="connsiteY25" fmla="*/ 473868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635793">
                  <a:moveTo>
                    <a:pt x="447675" y="473868"/>
                  </a:moveTo>
                  <a:lnTo>
                    <a:pt x="242887" y="554831"/>
                  </a:lnTo>
                  <a:lnTo>
                    <a:pt x="40481" y="635793"/>
                  </a:lnTo>
                  <a:lnTo>
                    <a:pt x="19050" y="628650"/>
                  </a:lnTo>
                  <a:lnTo>
                    <a:pt x="2381" y="616743"/>
                  </a:lnTo>
                  <a:lnTo>
                    <a:pt x="0" y="600075"/>
                  </a:lnTo>
                  <a:lnTo>
                    <a:pt x="26193" y="578643"/>
                  </a:lnTo>
                  <a:lnTo>
                    <a:pt x="152400" y="504825"/>
                  </a:lnTo>
                  <a:lnTo>
                    <a:pt x="195262" y="478631"/>
                  </a:lnTo>
                  <a:lnTo>
                    <a:pt x="271462" y="428625"/>
                  </a:lnTo>
                  <a:lnTo>
                    <a:pt x="338137" y="381000"/>
                  </a:lnTo>
                  <a:lnTo>
                    <a:pt x="404812" y="323850"/>
                  </a:lnTo>
                  <a:lnTo>
                    <a:pt x="473868" y="266700"/>
                  </a:lnTo>
                  <a:lnTo>
                    <a:pt x="547687" y="204787"/>
                  </a:lnTo>
                  <a:lnTo>
                    <a:pt x="597693" y="159543"/>
                  </a:lnTo>
                  <a:lnTo>
                    <a:pt x="623887" y="130968"/>
                  </a:lnTo>
                  <a:lnTo>
                    <a:pt x="638175" y="109537"/>
                  </a:lnTo>
                  <a:lnTo>
                    <a:pt x="640556" y="95250"/>
                  </a:lnTo>
                  <a:lnTo>
                    <a:pt x="640556" y="71437"/>
                  </a:lnTo>
                  <a:lnTo>
                    <a:pt x="640556" y="57150"/>
                  </a:lnTo>
                  <a:lnTo>
                    <a:pt x="583406" y="0"/>
                  </a:lnTo>
                  <a:lnTo>
                    <a:pt x="1000125" y="171450"/>
                  </a:lnTo>
                  <a:lnTo>
                    <a:pt x="962025" y="223837"/>
                  </a:lnTo>
                  <a:lnTo>
                    <a:pt x="833437" y="285750"/>
                  </a:lnTo>
                  <a:lnTo>
                    <a:pt x="692943" y="354806"/>
                  </a:lnTo>
                  <a:lnTo>
                    <a:pt x="44767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353968E0-0DA0-4DC5-A9EC-287DD2B93681}"/>
                </a:ext>
              </a:extLst>
            </p:cNvPr>
            <p:cNvSpPr/>
            <p:nvPr/>
          </p:nvSpPr>
          <p:spPr>
            <a:xfrm>
              <a:off x="5019675" y="4068763"/>
              <a:ext cx="582613" cy="1227137"/>
            </a:xfrm>
            <a:custGeom>
              <a:avLst/>
              <a:gdLst>
                <a:gd name="connsiteX0" fmla="*/ 328613 w 583406"/>
                <a:gd name="connsiteY0" fmla="*/ 733425 h 1226344"/>
                <a:gd name="connsiteX1" fmla="*/ 297656 w 583406"/>
                <a:gd name="connsiteY1" fmla="*/ 592932 h 1226344"/>
                <a:gd name="connsiteX2" fmla="*/ 261938 w 583406"/>
                <a:gd name="connsiteY2" fmla="*/ 450057 h 1226344"/>
                <a:gd name="connsiteX3" fmla="*/ 245269 w 583406"/>
                <a:gd name="connsiteY3" fmla="*/ 388144 h 1226344"/>
                <a:gd name="connsiteX4" fmla="*/ 211931 w 583406"/>
                <a:gd name="connsiteY4" fmla="*/ 316707 h 1226344"/>
                <a:gd name="connsiteX5" fmla="*/ 171450 w 583406"/>
                <a:gd name="connsiteY5" fmla="*/ 250032 h 1226344"/>
                <a:gd name="connsiteX6" fmla="*/ 114300 w 583406"/>
                <a:gd name="connsiteY6" fmla="*/ 171450 h 1226344"/>
                <a:gd name="connsiteX7" fmla="*/ 50006 w 583406"/>
                <a:gd name="connsiteY7" fmla="*/ 92869 h 1226344"/>
                <a:gd name="connsiteX8" fmla="*/ 19050 w 583406"/>
                <a:gd name="connsiteY8" fmla="*/ 61913 h 1226344"/>
                <a:gd name="connsiteX9" fmla="*/ 7144 w 583406"/>
                <a:gd name="connsiteY9" fmla="*/ 45244 h 1226344"/>
                <a:gd name="connsiteX10" fmla="*/ 0 w 583406"/>
                <a:gd name="connsiteY10" fmla="*/ 28575 h 1226344"/>
                <a:gd name="connsiteX11" fmla="*/ 0 w 583406"/>
                <a:gd name="connsiteY11" fmla="*/ 16669 h 1226344"/>
                <a:gd name="connsiteX12" fmla="*/ 7144 w 583406"/>
                <a:gd name="connsiteY12" fmla="*/ 2382 h 1226344"/>
                <a:gd name="connsiteX13" fmla="*/ 28575 w 583406"/>
                <a:gd name="connsiteY13" fmla="*/ 0 h 1226344"/>
                <a:gd name="connsiteX14" fmla="*/ 69056 w 583406"/>
                <a:gd name="connsiteY14" fmla="*/ 9525 h 1226344"/>
                <a:gd name="connsiteX15" fmla="*/ 100013 w 583406"/>
                <a:gd name="connsiteY15" fmla="*/ 23813 h 1226344"/>
                <a:gd name="connsiteX16" fmla="*/ 135731 w 583406"/>
                <a:gd name="connsiteY16" fmla="*/ 50007 h 1226344"/>
                <a:gd name="connsiteX17" fmla="*/ 173831 w 583406"/>
                <a:gd name="connsiteY17" fmla="*/ 92869 h 1226344"/>
                <a:gd name="connsiteX18" fmla="*/ 228600 w 583406"/>
                <a:gd name="connsiteY18" fmla="*/ 145257 h 1226344"/>
                <a:gd name="connsiteX19" fmla="*/ 290513 w 583406"/>
                <a:gd name="connsiteY19" fmla="*/ 209550 h 1226344"/>
                <a:gd name="connsiteX20" fmla="*/ 330994 w 583406"/>
                <a:gd name="connsiteY20" fmla="*/ 259557 h 1226344"/>
                <a:gd name="connsiteX21" fmla="*/ 366713 w 583406"/>
                <a:gd name="connsiteY21" fmla="*/ 307182 h 1226344"/>
                <a:gd name="connsiteX22" fmla="*/ 397669 w 583406"/>
                <a:gd name="connsiteY22" fmla="*/ 352425 h 1226344"/>
                <a:gd name="connsiteX23" fmla="*/ 431006 w 583406"/>
                <a:gd name="connsiteY23" fmla="*/ 411957 h 1226344"/>
                <a:gd name="connsiteX24" fmla="*/ 442913 w 583406"/>
                <a:gd name="connsiteY24" fmla="*/ 440532 h 1226344"/>
                <a:gd name="connsiteX25" fmla="*/ 481013 w 583406"/>
                <a:gd name="connsiteY25" fmla="*/ 588169 h 1226344"/>
                <a:gd name="connsiteX26" fmla="*/ 504825 w 583406"/>
                <a:gd name="connsiteY26" fmla="*/ 645319 h 1226344"/>
                <a:gd name="connsiteX27" fmla="*/ 533400 w 583406"/>
                <a:gd name="connsiteY27" fmla="*/ 726282 h 1226344"/>
                <a:gd name="connsiteX28" fmla="*/ 557213 w 583406"/>
                <a:gd name="connsiteY28" fmla="*/ 802482 h 1226344"/>
                <a:gd name="connsiteX29" fmla="*/ 569119 w 583406"/>
                <a:gd name="connsiteY29" fmla="*/ 864394 h 1226344"/>
                <a:gd name="connsiteX30" fmla="*/ 576263 w 583406"/>
                <a:gd name="connsiteY30" fmla="*/ 909638 h 1226344"/>
                <a:gd name="connsiteX31" fmla="*/ 578644 w 583406"/>
                <a:gd name="connsiteY31" fmla="*/ 976313 h 1226344"/>
                <a:gd name="connsiteX32" fmla="*/ 583406 w 583406"/>
                <a:gd name="connsiteY32" fmla="*/ 1090613 h 1226344"/>
                <a:gd name="connsiteX33" fmla="*/ 581025 w 583406"/>
                <a:gd name="connsiteY33" fmla="*/ 1178719 h 1226344"/>
                <a:gd name="connsiteX34" fmla="*/ 578644 w 583406"/>
                <a:gd name="connsiteY34" fmla="*/ 1226344 h 1226344"/>
                <a:gd name="connsiteX35" fmla="*/ 342900 w 583406"/>
                <a:gd name="connsiteY35" fmla="*/ 1219200 h 1226344"/>
                <a:gd name="connsiteX36" fmla="*/ 347663 w 583406"/>
                <a:gd name="connsiteY36" fmla="*/ 1171575 h 1226344"/>
                <a:gd name="connsiteX37" fmla="*/ 357188 w 583406"/>
                <a:gd name="connsiteY37" fmla="*/ 1088232 h 1226344"/>
                <a:gd name="connsiteX38" fmla="*/ 357188 w 583406"/>
                <a:gd name="connsiteY38" fmla="*/ 1021557 h 1226344"/>
                <a:gd name="connsiteX39" fmla="*/ 357188 w 583406"/>
                <a:gd name="connsiteY39" fmla="*/ 954882 h 1226344"/>
                <a:gd name="connsiteX40" fmla="*/ 352425 w 583406"/>
                <a:gd name="connsiteY40" fmla="*/ 866775 h 1226344"/>
                <a:gd name="connsiteX41" fmla="*/ 347663 w 583406"/>
                <a:gd name="connsiteY41" fmla="*/ 809625 h 1226344"/>
                <a:gd name="connsiteX42" fmla="*/ 328613 w 583406"/>
                <a:gd name="connsiteY42" fmla="*/ 7334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83406" h="1226344">
                  <a:moveTo>
                    <a:pt x="328613" y="733425"/>
                  </a:moveTo>
                  <a:lnTo>
                    <a:pt x="297656" y="592932"/>
                  </a:lnTo>
                  <a:lnTo>
                    <a:pt x="261938" y="450057"/>
                  </a:lnTo>
                  <a:lnTo>
                    <a:pt x="245269" y="388144"/>
                  </a:lnTo>
                  <a:lnTo>
                    <a:pt x="211931" y="316707"/>
                  </a:lnTo>
                  <a:lnTo>
                    <a:pt x="171450" y="250032"/>
                  </a:lnTo>
                  <a:lnTo>
                    <a:pt x="114300" y="171450"/>
                  </a:lnTo>
                  <a:lnTo>
                    <a:pt x="50006" y="92869"/>
                  </a:lnTo>
                  <a:lnTo>
                    <a:pt x="19050" y="61913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69056" y="9525"/>
                  </a:lnTo>
                  <a:lnTo>
                    <a:pt x="100013" y="23813"/>
                  </a:lnTo>
                  <a:lnTo>
                    <a:pt x="135731" y="50007"/>
                  </a:lnTo>
                  <a:lnTo>
                    <a:pt x="173831" y="92869"/>
                  </a:lnTo>
                  <a:lnTo>
                    <a:pt x="228600" y="145257"/>
                  </a:lnTo>
                  <a:lnTo>
                    <a:pt x="290513" y="209550"/>
                  </a:lnTo>
                  <a:lnTo>
                    <a:pt x="330994" y="259557"/>
                  </a:lnTo>
                  <a:lnTo>
                    <a:pt x="366713" y="307182"/>
                  </a:lnTo>
                  <a:lnTo>
                    <a:pt x="397669" y="352425"/>
                  </a:lnTo>
                  <a:lnTo>
                    <a:pt x="431006" y="411957"/>
                  </a:lnTo>
                  <a:lnTo>
                    <a:pt x="442913" y="440532"/>
                  </a:lnTo>
                  <a:lnTo>
                    <a:pt x="481013" y="588169"/>
                  </a:lnTo>
                  <a:lnTo>
                    <a:pt x="504825" y="645319"/>
                  </a:lnTo>
                  <a:lnTo>
                    <a:pt x="533400" y="726282"/>
                  </a:lnTo>
                  <a:lnTo>
                    <a:pt x="557213" y="802482"/>
                  </a:lnTo>
                  <a:lnTo>
                    <a:pt x="569119" y="864394"/>
                  </a:lnTo>
                  <a:lnTo>
                    <a:pt x="576263" y="909638"/>
                  </a:lnTo>
                  <a:cubicBezTo>
                    <a:pt x="577057" y="931863"/>
                    <a:pt x="577850" y="954088"/>
                    <a:pt x="578644" y="976313"/>
                  </a:cubicBezTo>
                  <a:lnTo>
                    <a:pt x="583406" y="1090613"/>
                  </a:lnTo>
                  <a:cubicBezTo>
                    <a:pt x="582612" y="1119982"/>
                    <a:pt x="581819" y="1149350"/>
                    <a:pt x="581025" y="1178719"/>
                  </a:cubicBezTo>
                  <a:lnTo>
                    <a:pt x="578644" y="1226344"/>
                  </a:lnTo>
                  <a:lnTo>
                    <a:pt x="342900" y="1219200"/>
                  </a:lnTo>
                  <a:lnTo>
                    <a:pt x="347663" y="1171575"/>
                  </a:lnTo>
                  <a:lnTo>
                    <a:pt x="357188" y="1088232"/>
                  </a:lnTo>
                  <a:lnTo>
                    <a:pt x="357188" y="1021557"/>
                  </a:lnTo>
                  <a:lnTo>
                    <a:pt x="357188" y="954882"/>
                  </a:lnTo>
                  <a:lnTo>
                    <a:pt x="352425" y="866775"/>
                  </a:lnTo>
                  <a:lnTo>
                    <a:pt x="347663" y="809625"/>
                  </a:lnTo>
                  <a:lnTo>
                    <a:pt x="328613" y="733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BB9D9DB8-DC4D-48D1-8575-2C9CB7464F7B}"/>
                </a:ext>
              </a:extLst>
            </p:cNvPr>
            <p:cNvSpPr/>
            <p:nvPr/>
          </p:nvSpPr>
          <p:spPr>
            <a:xfrm>
              <a:off x="4979988" y="5248275"/>
              <a:ext cx="620712" cy="976313"/>
            </a:xfrm>
            <a:custGeom>
              <a:avLst/>
              <a:gdLst>
                <a:gd name="connsiteX0" fmla="*/ 300037 w 619125"/>
                <a:gd name="connsiteY0" fmla="*/ 314325 h 983457"/>
                <a:gd name="connsiteX1" fmla="*/ 326231 w 619125"/>
                <a:gd name="connsiteY1" fmla="*/ 261938 h 983457"/>
                <a:gd name="connsiteX2" fmla="*/ 347662 w 619125"/>
                <a:gd name="connsiteY2" fmla="*/ 214313 h 983457"/>
                <a:gd name="connsiteX3" fmla="*/ 366712 w 619125"/>
                <a:gd name="connsiteY3" fmla="*/ 145257 h 983457"/>
                <a:gd name="connsiteX4" fmla="*/ 388144 w 619125"/>
                <a:gd name="connsiteY4" fmla="*/ 7144 h 983457"/>
                <a:gd name="connsiteX5" fmla="*/ 616744 w 619125"/>
                <a:gd name="connsiteY5" fmla="*/ 0 h 983457"/>
                <a:gd name="connsiteX6" fmla="*/ 619125 w 619125"/>
                <a:gd name="connsiteY6" fmla="*/ 54769 h 983457"/>
                <a:gd name="connsiteX7" fmla="*/ 609600 w 619125"/>
                <a:gd name="connsiteY7" fmla="*/ 150019 h 983457"/>
                <a:gd name="connsiteX8" fmla="*/ 583406 w 619125"/>
                <a:gd name="connsiteY8" fmla="*/ 292894 h 983457"/>
                <a:gd name="connsiteX9" fmla="*/ 547687 w 619125"/>
                <a:gd name="connsiteY9" fmla="*/ 407194 h 983457"/>
                <a:gd name="connsiteX10" fmla="*/ 514350 w 619125"/>
                <a:gd name="connsiteY10" fmla="*/ 511969 h 983457"/>
                <a:gd name="connsiteX11" fmla="*/ 459581 w 619125"/>
                <a:gd name="connsiteY11" fmla="*/ 619125 h 983457"/>
                <a:gd name="connsiteX12" fmla="*/ 385762 w 619125"/>
                <a:gd name="connsiteY12" fmla="*/ 723900 h 983457"/>
                <a:gd name="connsiteX13" fmla="*/ 321469 w 619125"/>
                <a:gd name="connsiteY13" fmla="*/ 802482 h 983457"/>
                <a:gd name="connsiteX14" fmla="*/ 254794 w 619125"/>
                <a:gd name="connsiteY14" fmla="*/ 885825 h 983457"/>
                <a:gd name="connsiteX15" fmla="*/ 183356 w 619125"/>
                <a:gd name="connsiteY15" fmla="*/ 954882 h 983457"/>
                <a:gd name="connsiteX16" fmla="*/ 140494 w 619125"/>
                <a:gd name="connsiteY16" fmla="*/ 981075 h 983457"/>
                <a:gd name="connsiteX17" fmla="*/ 114300 w 619125"/>
                <a:gd name="connsiteY17" fmla="*/ 983457 h 983457"/>
                <a:gd name="connsiteX18" fmla="*/ 90487 w 619125"/>
                <a:gd name="connsiteY18" fmla="*/ 973932 h 983457"/>
                <a:gd name="connsiteX19" fmla="*/ 66675 w 619125"/>
                <a:gd name="connsiteY19" fmla="*/ 954882 h 983457"/>
                <a:gd name="connsiteX20" fmla="*/ 50006 w 619125"/>
                <a:gd name="connsiteY20" fmla="*/ 933450 h 983457"/>
                <a:gd name="connsiteX21" fmla="*/ 26194 w 619125"/>
                <a:gd name="connsiteY21" fmla="*/ 885825 h 983457"/>
                <a:gd name="connsiteX22" fmla="*/ 0 w 619125"/>
                <a:gd name="connsiteY22" fmla="*/ 816769 h 983457"/>
                <a:gd name="connsiteX23" fmla="*/ 147637 w 619125"/>
                <a:gd name="connsiteY23" fmla="*/ 521494 h 983457"/>
                <a:gd name="connsiteX24" fmla="*/ 171450 w 619125"/>
                <a:gd name="connsiteY24" fmla="*/ 507207 h 983457"/>
                <a:gd name="connsiteX25" fmla="*/ 195262 w 619125"/>
                <a:gd name="connsiteY25" fmla="*/ 485775 h 983457"/>
                <a:gd name="connsiteX26" fmla="*/ 223837 w 619125"/>
                <a:gd name="connsiteY26" fmla="*/ 447675 h 983457"/>
                <a:gd name="connsiteX27" fmla="*/ 257175 w 619125"/>
                <a:gd name="connsiteY27" fmla="*/ 392907 h 983457"/>
                <a:gd name="connsiteX28" fmla="*/ 300037 w 619125"/>
                <a:gd name="connsiteY28" fmla="*/ 314325 h 983457"/>
                <a:gd name="connsiteX0" fmla="*/ 300037 w 712754"/>
                <a:gd name="connsiteY0" fmla="*/ 1099534 h 1768666"/>
                <a:gd name="connsiteX1" fmla="*/ 326231 w 712754"/>
                <a:gd name="connsiteY1" fmla="*/ 1047147 h 1768666"/>
                <a:gd name="connsiteX2" fmla="*/ 347662 w 712754"/>
                <a:gd name="connsiteY2" fmla="*/ 999522 h 1768666"/>
                <a:gd name="connsiteX3" fmla="*/ 366712 w 712754"/>
                <a:gd name="connsiteY3" fmla="*/ 930466 h 1768666"/>
                <a:gd name="connsiteX4" fmla="*/ 388144 w 712754"/>
                <a:gd name="connsiteY4" fmla="*/ 792353 h 1768666"/>
                <a:gd name="connsiteX5" fmla="*/ 711960 w 712754"/>
                <a:gd name="connsiteY5" fmla="*/ 0 h 1768666"/>
                <a:gd name="connsiteX6" fmla="*/ 619125 w 712754"/>
                <a:gd name="connsiteY6" fmla="*/ 839978 h 1768666"/>
                <a:gd name="connsiteX7" fmla="*/ 609600 w 712754"/>
                <a:gd name="connsiteY7" fmla="*/ 935228 h 1768666"/>
                <a:gd name="connsiteX8" fmla="*/ 583406 w 712754"/>
                <a:gd name="connsiteY8" fmla="*/ 1078103 h 1768666"/>
                <a:gd name="connsiteX9" fmla="*/ 547687 w 712754"/>
                <a:gd name="connsiteY9" fmla="*/ 1192403 h 1768666"/>
                <a:gd name="connsiteX10" fmla="*/ 514350 w 712754"/>
                <a:gd name="connsiteY10" fmla="*/ 1297178 h 1768666"/>
                <a:gd name="connsiteX11" fmla="*/ 459581 w 712754"/>
                <a:gd name="connsiteY11" fmla="*/ 1404334 h 1768666"/>
                <a:gd name="connsiteX12" fmla="*/ 385762 w 712754"/>
                <a:gd name="connsiteY12" fmla="*/ 1509109 h 1768666"/>
                <a:gd name="connsiteX13" fmla="*/ 321469 w 712754"/>
                <a:gd name="connsiteY13" fmla="*/ 1587691 h 1768666"/>
                <a:gd name="connsiteX14" fmla="*/ 254794 w 712754"/>
                <a:gd name="connsiteY14" fmla="*/ 1671034 h 1768666"/>
                <a:gd name="connsiteX15" fmla="*/ 183356 w 712754"/>
                <a:gd name="connsiteY15" fmla="*/ 1740091 h 1768666"/>
                <a:gd name="connsiteX16" fmla="*/ 140494 w 712754"/>
                <a:gd name="connsiteY16" fmla="*/ 1766284 h 1768666"/>
                <a:gd name="connsiteX17" fmla="*/ 114300 w 712754"/>
                <a:gd name="connsiteY17" fmla="*/ 1768666 h 1768666"/>
                <a:gd name="connsiteX18" fmla="*/ 90487 w 712754"/>
                <a:gd name="connsiteY18" fmla="*/ 1759141 h 1768666"/>
                <a:gd name="connsiteX19" fmla="*/ 66675 w 712754"/>
                <a:gd name="connsiteY19" fmla="*/ 1740091 h 1768666"/>
                <a:gd name="connsiteX20" fmla="*/ 50006 w 712754"/>
                <a:gd name="connsiteY20" fmla="*/ 1718659 h 1768666"/>
                <a:gd name="connsiteX21" fmla="*/ 26194 w 712754"/>
                <a:gd name="connsiteY21" fmla="*/ 1671034 h 1768666"/>
                <a:gd name="connsiteX22" fmla="*/ 0 w 712754"/>
                <a:gd name="connsiteY22" fmla="*/ 1601978 h 1768666"/>
                <a:gd name="connsiteX23" fmla="*/ 147637 w 712754"/>
                <a:gd name="connsiteY23" fmla="*/ 1306703 h 1768666"/>
                <a:gd name="connsiteX24" fmla="*/ 171450 w 712754"/>
                <a:gd name="connsiteY24" fmla="*/ 1292416 h 1768666"/>
                <a:gd name="connsiteX25" fmla="*/ 195262 w 712754"/>
                <a:gd name="connsiteY25" fmla="*/ 1270984 h 1768666"/>
                <a:gd name="connsiteX26" fmla="*/ 223837 w 712754"/>
                <a:gd name="connsiteY26" fmla="*/ 1232884 h 1768666"/>
                <a:gd name="connsiteX27" fmla="*/ 257175 w 712754"/>
                <a:gd name="connsiteY27" fmla="*/ 1178116 h 1768666"/>
                <a:gd name="connsiteX28" fmla="*/ 300037 w 712754"/>
                <a:gd name="connsiteY28" fmla="*/ 1099534 h 1768666"/>
                <a:gd name="connsiteX0" fmla="*/ 300037 w 750721"/>
                <a:gd name="connsiteY0" fmla="*/ 1099534 h 1768666"/>
                <a:gd name="connsiteX1" fmla="*/ 326231 w 750721"/>
                <a:gd name="connsiteY1" fmla="*/ 1047147 h 1768666"/>
                <a:gd name="connsiteX2" fmla="*/ 347662 w 750721"/>
                <a:gd name="connsiteY2" fmla="*/ 999522 h 1768666"/>
                <a:gd name="connsiteX3" fmla="*/ 366712 w 750721"/>
                <a:gd name="connsiteY3" fmla="*/ 930466 h 1768666"/>
                <a:gd name="connsiteX4" fmla="*/ 388144 w 750721"/>
                <a:gd name="connsiteY4" fmla="*/ 792353 h 1768666"/>
                <a:gd name="connsiteX5" fmla="*/ 711960 w 750721"/>
                <a:gd name="connsiteY5" fmla="*/ 0 h 1768666"/>
                <a:gd name="connsiteX6" fmla="*/ 620711 w 750721"/>
                <a:gd name="connsiteY6" fmla="*/ 802657 h 1768666"/>
                <a:gd name="connsiteX7" fmla="*/ 619125 w 750721"/>
                <a:gd name="connsiteY7" fmla="*/ 839978 h 1768666"/>
                <a:gd name="connsiteX8" fmla="*/ 609600 w 750721"/>
                <a:gd name="connsiteY8" fmla="*/ 935228 h 1768666"/>
                <a:gd name="connsiteX9" fmla="*/ 583406 w 750721"/>
                <a:gd name="connsiteY9" fmla="*/ 1078103 h 1768666"/>
                <a:gd name="connsiteX10" fmla="*/ 547687 w 750721"/>
                <a:gd name="connsiteY10" fmla="*/ 1192403 h 1768666"/>
                <a:gd name="connsiteX11" fmla="*/ 514350 w 750721"/>
                <a:gd name="connsiteY11" fmla="*/ 1297178 h 1768666"/>
                <a:gd name="connsiteX12" fmla="*/ 459581 w 750721"/>
                <a:gd name="connsiteY12" fmla="*/ 1404334 h 1768666"/>
                <a:gd name="connsiteX13" fmla="*/ 385762 w 750721"/>
                <a:gd name="connsiteY13" fmla="*/ 1509109 h 1768666"/>
                <a:gd name="connsiteX14" fmla="*/ 321469 w 750721"/>
                <a:gd name="connsiteY14" fmla="*/ 1587691 h 1768666"/>
                <a:gd name="connsiteX15" fmla="*/ 254794 w 750721"/>
                <a:gd name="connsiteY15" fmla="*/ 1671034 h 1768666"/>
                <a:gd name="connsiteX16" fmla="*/ 183356 w 750721"/>
                <a:gd name="connsiteY16" fmla="*/ 1740091 h 1768666"/>
                <a:gd name="connsiteX17" fmla="*/ 140494 w 750721"/>
                <a:gd name="connsiteY17" fmla="*/ 1766284 h 1768666"/>
                <a:gd name="connsiteX18" fmla="*/ 114300 w 750721"/>
                <a:gd name="connsiteY18" fmla="*/ 1768666 h 1768666"/>
                <a:gd name="connsiteX19" fmla="*/ 90487 w 750721"/>
                <a:gd name="connsiteY19" fmla="*/ 1759141 h 1768666"/>
                <a:gd name="connsiteX20" fmla="*/ 66675 w 750721"/>
                <a:gd name="connsiteY20" fmla="*/ 1740091 h 1768666"/>
                <a:gd name="connsiteX21" fmla="*/ 50006 w 750721"/>
                <a:gd name="connsiteY21" fmla="*/ 1718659 h 1768666"/>
                <a:gd name="connsiteX22" fmla="*/ 26194 w 750721"/>
                <a:gd name="connsiteY22" fmla="*/ 1671034 h 1768666"/>
                <a:gd name="connsiteX23" fmla="*/ 0 w 750721"/>
                <a:gd name="connsiteY23" fmla="*/ 1601978 h 1768666"/>
                <a:gd name="connsiteX24" fmla="*/ 147637 w 750721"/>
                <a:gd name="connsiteY24" fmla="*/ 1306703 h 1768666"/>
                <a:gd name="connsiteX25" fmla="*/ 171450 w 750721"/>
                <a:gd name="connsiteY25" fmla="*/ 1292416 h 1768666"/>
                <a:gd name="connsiteX26" fmla="*/ 195262 w 750721"/>
                <a:gd name="connsiteY26" fmla="*/ 1270984 h 1768666"/>
                <a:gd name="connsiteX27" fmla="*/ 223837 w 750721"/>
                <a:gd name="connsiteY27" fmla="*/ 1232884 h 1768666"/>
                <a:gd name="connsiteX28" fmla="*/ 257175 w 750721"/>
                <a:gd name="connsiteY28" fmla="*/ 1178116 h 1768666"/>
                <a:gd name="connsiteX29" fmla="*/ 300037 w 750721"/>
                <a:gd name="connsiteY29" fmla="*/ 1099534 h 1768666"/>
                <a:gd name="connsiteX0" fmla="*/ 300037 w 620977"/>
                <a:gd name="connsiteY0" fmla="*/ 307181 h 976313"/>
                <a:gd name="connsiteX1" fmla="*/ 326231 w 620977"/>
                <a:gd name="connsiteY1" fmla="*/ 254794 h 976313"/>
                <a:gd name="connsiteX2" fmla="*/ 347662 w 620977"/>
                <a:gd name="connsiteY2" fmla="*/ 207169 h 976313"/>
                <a:gd name="connsiteX3" fmla="*/ 366712 w 620977"/>
                <a:gd name="connsiteY3" fmla="*/ 138113 h 976313"/>
                <a:gd name="connsiteX4" fmla="*/ 388144 w 620977"/>
                <a:gd name="connsiteY4" fmla="*/ 0 h 976313"/>
                <a:gd name="connsiteX5" fmla="*/ 620711 w 620977"/>
                <a:gd name="connsiteY5" fmla="*/ 10304 h 976313"/>
                <a:gd name="connsiteX6" fmla="*/ 619125 w 620977"/>
                <a:gd name="connsiteY6" fmla="*/ 47625 h 976313"/>
                <a:gd name="connsiteX7" fmla="*/ 609600 w 620977"/>
                <a:gd name="connsiteY7" fmla="*/ 142875 h 976313"/>
                <a:gd name="connsiteX8" fmla="*/ 583406 w 620977"/>
                <a:gd name="connsiteY8" fmla="*/ 285750 h 976313"/>
                <a:gd name="connsiteX9" fmla="*/ 547687 w 620977"/>
                <a:gd name="connsiteY9" fmla="*/ 400050 h 976313"/>
                <a:gd name="connsiteX10" fmla="*/ 514350 w 620977"/>
                <a:gd name="connsiteY10" fmla="*/ 504825 h 976313"/>
                <a:gd name="connsiteX11" fmla="*/ 459581 w 620977"/>
                <a:gd name="connsiteY11" fmla="*/ 611981 h 976313"/>
                <a:gd name="connsiteX12" fmla="*/ 385762 w 620977"/>
                <a:gd name="connsiteY12" fmla="*/ 716756 h 976313"/>
                <a:gd name="connsiteX13" fmla="*/ 321469 w 620977"/>
                <a:gd name="connsiteY13" fmla="*/ 795338 h 976313"/>
                <a:gd name="connsiteX14" fmla="*/ 254794 w 620977"/>
                <a:gd name="connsiteY14" fmla="*/ 878681 h 976313"/>
                <a:gd name="connsiteX15" fmla="*/ 183356 w 620977"/>
                <a:gd name="connsiteY15" fmla="*/ 947738 h 976313"/>
                <a:gd name="connsiteX16" fmla="*/ 140494 w 620977"/>
                <a:gd name="connsiteY16" fmla="*/ 973931 h 976313"/>
                <a:gd name="connsiteX17" fmla="*/ 114300 w 620977"/>
                <a:gd name="connsiteY17" fmla="*/ 976313 h 976313"/>
                <a:gd name="connsiteX18" fmla="*/ 90487 w 620977"/>
                <a:gd name="connsiteY18" fmla="*/ 966788 h 976313"/>
                <a:gd name="connsiteX19" fmla="*/ 66675 w 620977"/>
                <a:gd name="connsiteY19" fmla="*/ 947738 h 976313"/>
                <a:gd name="connsiteX20" fmla="*/ 50006 w 620977"/>
                <a:gd name="connsiteY20" fmla="*/ 926306 h 976313"/>
                <a:gd name="connsiteX21" fmla="*/ 26194 w 620977"/>
                <a:gd name="connsiteY21" fmla="*/ 878681 h 976313"/>
                <a:gd name="connsiteX22" fmla="*/ 0 w 620977"/>
                <a:gd name="connsiteY22" fmla="*/ 809625 h 976313"/>
                <a:gd name="connsiteX23" fmla="*/ 147637 w 620977"/>
                <a:gd name="connsiteY23" fmla="*/ 514350 h 976313"/>
                <a:gd name="connsiteX24" fmla="*/ 171450 w 620977"/>
                <a:gd name="connsiteY24" fmla="*/ 500063 h 976313"/>
                <a:gd name="connsiteX25" fmla="*/ 195262 w 620977"/>
                <a:gd name="connsiteY25" fmla="*/ 478631 h 976313"/>
                <a:gd name="connsiteX26" fmla="*/ 223837 w 620977"/>
                <a:gd name="connsiteY26" fmla="*/ 440531 h 976313"/>
                <a:gd name="connsiteX27" fmla="*/ 257175 w 620977"/>
                <a:gd name="connsiteY27" fmla="*/ 385763 h 976313"/>
                <a:gd name="connsiteX28" fmla="*/ 300037 w 620977"/>
                <a:gd name="connsiteY28" fmla="*/ 307181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0977" h="976313">
                  <a:moveTo>
                    <a:pt x="300037" y="307181"/>
                  </a:moveTo>
                  <a:lnTo>
                    <a:pt x="326231" y="254794"/>
                  </a:lnTo>
                  <a:lnTo>
                    <a:pt x="347662" y="207169"/>
                  </a:lnTo>
                  <a:lnTo>
                    <a:pt x="366712" y="138113"/>
                  </a:lnTo>
                  <a:lnTo>
                    <a:pt x="388144" y="0"/>
                  </a:lnTo>
                  <a:lnTo>
                    <a:pt x="620711" y="10304"/>
                  </a:lnTo>
                  <a:cubicBezTo>
                    <a:pt x="605239" y="150300"/>
                    <a:pt x="620977" y="25530"/>
                    <a:pt x="619125" y="47625"/>
                  </a:cubicBezTo>
                  <a:lnTo>
                    <a:pt x="609600" y="142875"/>
                  </a:lnTo>
                  <a:lnTo>
                    <a:pt x="583406" y="285750"/>
                  </a:lnTo>
                  <a:lnTo>
                    <a:pt x="547687" y="400050"/>
                  </a:lnTo>
                  <a:lnTo>
                    <a:pt x="514350" y="504825"/>
                  </a:lnTo>
                  <a:lnTo>
                    <a:pt x="459581" y="611981"/>
                  </a:lnTo>
                  <a:lnTo>
                    <a:pt x="385762" y="716756"/>
                  </a:lnTo>
                  <a:lnTo>
                    <a:pt x="321469" y="795338"/>
                  </a:lnTo>
                  <a:lnTo>
                    <a:pt x="254794" y="878681"/>
                  </a:lnTo>
                  <a:lnTo>
                    <a:pt x="183356" y="947738"/>
                  </a:lnTo>
                  <a:lnTo>
                    <a:pt x="140494" y="973931"/>
                  </a:lnTo>
                  <a:lnTo>
                    <a:pt x="114300" y="976313"/>
                  </a:lnTo>
                  <a:lnTo>
                    <a:pt x="90487" y="966788"/>
                  </a:lnTo>
                  <a:lnTo>
                    <a:pt x="66675" y="947738"/>
                  </a:lnTo>
                  <a:lnTo>
                    <a:pt x="50006" y="926306"/>
                  </a:lnTo>
                  <a:lnTo>
                    <a:pt x="26194" y="878681"/>
                  </a:lnTo>
                  <a:lnTo>
                    <a:pt x="0" y="809625"/>
                  </a:lnTo>
                  <a:lnTo>
                    <a:pt x="147637" y="514350"/>
                  </a:lnTo>
                  <a:lnTo>
                    <a:pt x="171450" y="500063"/>
                  </a:lnTo>
                  <a:lnTo>
                    <a:pt x="195262" y="478631"/>
                  </a:lnTo>
                  <a:lnTo>
                    <a:pt x="223837" y="440531"/>
                  </a:lnTo>
                  <a:lnTo>
                    <a:pt x="257175" y="385763"/>
                  </a:lnTo>
                  <a:lnTo>
                    <a:pt x="300037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B19CC339-FF73-42D7-8EC5-B53A15CF5555}"/>
                </a:ext>
              </a:extLst>
            </p:cNvPr>
            <p:cNvSpPr/>
            <p:nvPr/>
          </p:nvSpPr>
          <p:spPr>
            <a:xfrm>
              <a:off x="4541838" y="5630863"/>
              <a:ext cx="644525" cy="466725"/>
            </a:xfrm>
            <a:custGeom>
              <a:avLst/>
              <a:gdLst>
                <a:gd name="connsiteX0" fmla="*/ 230981 w 645319"/>
                <a:gd name="connsiteY0" fmla="*/ 80963 h 466725"/>
                <a:gd name="connsiteX1" fmla="*/ 311944 w 645319"/>
                <a:gd name="connsiteY1" fmla="*/ 109538 h 466725"/>
                <a:gd name="connsiteX2" fmla="*/ 404812 w 645319"/>
                <a:gd name="connsiteY2" fmla="*/ 135732 h 466725"/>
                <a:gd name="connsiteX3" fmla="*/ 454819 w 645319"/>
                <a:gd name="connsiteY3" fmla="*/ 145257 h 466725"/>
                <a:gd name="connsiteX4" fmla="*/ 492919 w 645319"/>
                <a:gd name="connsiteY4" fmla="*/ 150019 h 466725"/>
                <a:gd name="connsiteX5" fmla="*/ 528637 w 645319"/>
                <a:gd name="connsiteY5" fmla="*/ 147638 h 466725"/>
                <a:gd name="connsiteX6" fmla="*/ 645319 w 645319"/>
                <a:gd name="connsiteY6" fmla="*/ 114300 h 466725"/>
                <a:gd name="connsiteX7" fmla="*/ 483394 w 645319"/>
                <a:gd name="connsiteY7" fmla="*/ 466725 h 466725"/>
                <a:gd name="connsiteX8" fmla="*/ 438150 w 645319"/>
                <a:gd name="connsiteY8" fmla="*/ 426244 h 466725"/>
                <a:gd name="connsiteX9" fmla="*/ 369094 w 645319"/>
                <a:gd name="connsiteY9" fmla="*/ 340519 h 466725"/>
                <a:gd name="connsiteX10" fmla="*/ 330994 w 645319"/>
                <a:gd name="connsiteY10" fmla="*/ 297657 h 466725"/>
                <a:gd name="connsiteX11" fmla="*/ 285750 w 645319"/>
                <a:gd name="connsiteY11" fmla="*/ 254794 h 466725"/>
                <a:gd name="connsiteX12" fmla="*/ 238125 w 645319"/>
                <a:gd name="connsiteY12" fmla="*/ 216694 h 466725"/>
                <a:gd name="connsiteX13" fmla="*/ 166687 w 645319"/>
                <a:gd name="connsiteY13" fmla="*/ 159544 h 466725"/>
                <a:gd name="connsiteX14" fmla="*/ 107156 w 645319"/>
                <a:gd name="connsiteY14" fmla="*/ 114300 h 466725"/>
                <a:gd name="connsiteX15" fmla="*/ 50006 w 645319"/>
                <a:gd name="connsiteY15" fmla="*/ 76200 h 466725"/>
                <a:gd name="connsiteX16" fmla="*/ 19050 w 645319"/>
                <a:gd name="connsiteY16" fmla="*/ 54769 h 466725"/>
                <a:gd name="connsiteX17" fmla="*/ 4762 w 645319"/>
                <a:gd name="connsiteY17" fmla="*/ 42863 h 466725"/>
                <a:gd name="connsiteX18" fmla="*/ 0 w 645319"/>
                <a:gd name="connsiteY18" fmla="*/ 30957 h 466725"/>
                <a:gd name="connsiteX19" fmla="*/ 0 w 645319"/>
                <a:gd name="connsiteY19" fmla="*/ 11907 h 466725"/>
                <a:gd name="connsiteX20" fmla="*/ 11906 w 645319"/>
                <a:gd name="connsiteY20" fmla="*/ 4763 h 466725"/>
                <a:gd name="connsiteX21" fmla="*/ 30956 w 645319"/>
                <a:gd name="connsiteY21" fmla="*/ 0 h 466725"/>
                <a:gd name="connsiteX22" fmla="*/ 76200 w 645319"/>
                <a:gd name="connsiteY22" fmla="*/ 14288 h 466725"/>
                <a:gd name="connsiteX23" fmla="*/ 230981 w 645319"/>
                <a:gd name="connsiteY23" fmla="*/ 809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5319" h="466725">
                  <a:moveTo>
                    <a:pt x="230981" y="80963"/>
                  </a:moveTo>
                  <a:lnTo>
                    <a:pt x="311944" y="109538"/>
                  </a:lnTo>
                  <a:lnTo>
                    <a:pt x="404812" y="135732"/>
                  </a:lnTo>
                  <a:lnTo>
                    <a:pt x="454819" y="145257"/>
                  </a:lnTo>
                  <a:lnTo>
                    <a:pt x="492919" y="150019"/>
                  </a:lnTo>
                  <a:lnTo>
                    <a:pt x="528637" y="147638"/>
                  </a:lnTo>
                  <a:lnTo>
                    <a:pt x="645319" y="114300"/>
                  </a:lnTo>
                  <a:lnTo>
                    <a:pt x="483394" y="466725"/>
                  </a:lnTo>
                  <a:lnTo>
                    <a:pt x="438150" y="426244"/>
                  </a:lnTo>
                  <a:lnTo>
                    <a:pt x="369094" y="340519"/>
                  </a:lnTo>
                  <a:lnTo>
                    <a:pt x="330994" y="297657"/>
                  </a:lnTo>
                  <a:lnTo>
                    <a:pt x="285750" y="254794"/>
                  </a:lnTo>
                  <a:lnTo>
                    <a:pt x="238125" y="216694"/>
                  </a:lnTo>
                  <a:lnTo>
                    <a:pt x="166687" y="159544"/>
                  </a:lnTo>
                  <a:lnTo>
                    <a:pt x="107156" y="114300"/>
                  </a:lnTo>
                  <a:lnTo>
                    <a:pt x="50006" y="76200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76200" y="14288"/>
                  </a:lnTo>
                  <a:lnTo>
                    <a:pt x="230981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DC43F1F7-B634-4260-AA27-6EB33F41283E}"/>
                </a:ext>
              </a:extLst>
            </p:cNvPr>
            <p:cNvSpPr/>
            <p:nvPr/>
          </p:nvSpPr>
          <p:spPr>
            <a:xfrm>
              <a:off x="3413125" y="4392613"/>
              <a:ext cx="3598863" cy="542925"/>
            </a:xfrm>
            <a:custGeom>
              <a:avLst/>
              <a:gdLst>
                <a:gd name="connsiteX0" fmla="*/ 2338688 w 3599812"/>
                <a:gd name="connsiteY0" fmla="*/ 254945 h 543881"/>
                <a:gd name="connsiteX1" fmla="*/ 2056550 w 3599812"/>
                <a:gd name="connsiteY1" fmla="*/ 268542 h 543881"/>
                <a:gd name="connsiteX2" fmla="*/ 1927378 w 3599812"/>
                <a:gd name="connsiteY2" fmla="*/ 285538 h 543881"/>
                <a:gd name="connsiteX3" fmla="*/ 1675833 w 3599812"/>
                <a:gd name="connsiteY3" fmla="*/ 319531 h 543881"/>
                <a:gd name="connsiteX4" fmla="*/ 1424288 w 3599812"/>
                <a:gd name="connsiteY4" fmla="*/ 356922 h 543881"/>
                <a:gd name="connsiteX5" fmla="*/ 1206736 w 3599812"/>
                <a:gd name="connsiteY5" fmla="*/ 397713 h 543881"/>
                <a:gd name="connsiteX6" fmla="*/ 931396 w 3599812"/>
                <a:gd name="connsiteY6" fmla="*/ 452102 h 543881"/>
                <a:gd name="connsiteX7" fmla="*/ 649258 w 3599812"/>
                <a:gd name="connsiteY7" fmla="*/ 516687 h 543881"/>
                <a:gd name="connsiteX8" fmla="*/ 584672 w 3599812"/>
                <a:gd name="connsiteY8" fmla="*/ 537083 h 543881"/>
                <a:gd name="connsiteX9" fmla="*/ 537082 w 3599812"/>
                <a:gd name="connsiteY9" fmla="*/ 543881 h 543881"/>
                <a:gd name="connsiteX10" fmla="*/ 499690 w 3599812"/>
                <a:gd name="connsiteY10" fmla="*/ 543881 h 543881"/>
                <a:gd name="connsiteX11" fmla="*/ 438504 w 3599812"/>
                <a:gd name="connsiteY11" fmla="*/ 533684 h 543881"/>
                <a:gd name="connsiteX12" fmla="*/ 370518 w 3599812"/>
                <a:gd name="connsiteY12" fmla="*/ 509889 h 543881"/>
                <a:gd name="connsiteX13" fmla="*/ 295735 w 3599812"/>
                <a:gd name="connsiteY13" fmla="*/ 475896 h 543881"/>
                <a:gd name="connsiteX14" fmla="*/ 200556 w 3599812"/>
                <a:gd name="connsiteY14" fmla="*/ 421508 h 543881"/>
                <a:gd name="connsiteX15" fmla="*/ 108776 w 3599812"/>
                <a:gd name="connsiteY15" fmla="*/ 353523 h 543881"/>
                <a:gd name="connsiteX16" fmla="*/ 50988 w 3599812"/>
                <a:gd name="connsiteY16" fmla="*/ 302534 h 543881"/>
                <a:gd name="connsiteX17" fmla="*/ 27194 w 3599812"/>
                <a:gd name="connsiteY17" fmla="*/ 282139 h 543881"/>
                <a:gd name="connsiteX18" fmla="*/ 6798 w 3599812"/>
                <a:gd name="connsiteY18" fmla="*/ 258344 h 543881"/>
                <a:gd name="connsiteX19" fmla="*/ 0 w 3599812"/>
                <a:gd name="connsiteY19" fmla="*/ 234549 h 543881"/>
                <a:gd name="connsiteX20" fmla="*/ 0 w 3599812"/>
                <a:gd name="connsiteY20" fmla="*/ 220952 h 543881"/>
                <a:gd name="connsiteX21" fmla="*/ 6798 w 3599812"/>
                <a:gd name="connsiteY21" fmla="*/ 210754 h 543881"/>
                <a:gd name="connsiteX22" fmla="*/ 16996 w 3599812"/>
                <a:gd name="connsiteY22" fmla="*/ 207355 h 543881"/>
                <a:gd name="connsiteX23" fmla="*/ 50988 w 3599812"/>
                <a:gd name="connsiteY23" fmla="*/ 217553 h 543881"/>
                <a:gd name="connsiteX24" fmla="*/ 146168 w 3599812"/>
                <a:gd name="connsiteY24" fmla="*/ 254945 h 543881"/>
                <a:gd name="connsiteX25" fmla="*/ 217552 w 3599812"/>
                <a:gd name="connsiteY25" fmla="*/ 275340 h 543881"/>
                <a:gd name="connsiteX26" fmla="*/ 312731 w 3599812"/>
                <a:gd name="connsiteY26" fmla="*/ 292336 h 543881"/>
                <a:gd name="connsiteX27" fmla="*/ 377317 w 3599812"/>
                <a:gd name="connsiteY27" fmla="*/ 299135 h 543881"/>
                <a:gd name="connsiteX28" fmla="*/ 482694 w 3599812"/>
                <a:gd name="connsiteY28" fmla="*/ 302534 h 543881"/>
                <a:gd name="connsiteX29" fmla="*/ 588071 w 3599812"/>
                <a:gd name="connsiteY29" fmla="*/ 299135 h 543881"/>
                <a:gd name="connsiteX30" fmla="*/ 720642 w 3599812"/>
                <a:gd name="connsiteY30" fmla="*/ 282139 h 543881"/>
                <a:gd name="connsiteX31" fmla="*/ 863411 w 3599812"/>
                <a:gd name="connsiteY31" fmla="*/ 254945 h 543881"/>
                <a:gd name="connsiteX32" fmla="*/ 1312113 w 3599812"/>
                <a:gd name="connsiteY32" fmla="*/ 197157 h 543881"/>
                <a:gd name="connsiteX33" fmla="*/ 1889986 w 3599812"/>
                <a:gd name="connsiteY33" fmla="*/ 132571 h 543881"/>
                <a:gd name="connsiteX34" fmla="*/ 2042953 w 3599812"/>
                <a:gd name="connsiteY34" fmla="*/ 112176 h 543881"/>
                <a:gd name="connsiteX35" fmla="*/ 2420270 w 3599812"/>
                <a:gd name="connsiteY35" fmla="*/ 78183 h 543881"/>
                <a:gd name="connsiteX36" fmla="*/ 2780591 w 3599812"/>
                <a:gd name="connsiteY36" fmla="*/ 57788 h 543881"/>
                <a:gd name="connsiteX37" fmla="*/ 2981147 w 3599812"/>
                <a:gd name="connsiteY37" fmla="*/ 44191 h 543881"/>
                <a:gd name="connsiteX38" fmla="*/ 3103521 w 3599812"/>
                <a:gd name="connsiteY38" fmla="*/ 20396 h 543881"/>
                <a:gd name="connsiteX39" fmla="*/ 3195301 w 3599812"/>
                <a:gd name="connsiteY39" fmla="*/ 3400 h 543881"/>
                <a:gd name="connsiteX40" fmla="*/ 3246289 w 3599812"/>
                <a:gd name="connsiteY40" fmla="*/ 0 h 543881"/>
                <a:gd name="connsiteX41" fmla="*/ 3310875 w 3599812"/>
                <a:gd name="connsiteY41" fmla="*/ 10198 h 543881"/>
                <a:gd name="connsiteX42" fmla="*/ 3382260 w 3599812"/>
                <a:gd name="connsiteY42" fmla="*/ 27194 h 543881"/>
                <a:gd name="connsiteX43" fmla="*/ 3440047 w 3599812"/>
                <a:gd name="connsiteY43" fmla="*/ 47590 h 543881"/>
                <a:gd name="connsiteX44" fmla="*/ 3508032 w 3599812"/>
                <a:gd name="connsiteY44" fmla="*/ 81583 h 543881"/>
                <a:gd name="connsiteX45" fmla="*/ 3555622 w 3599812"/>
                <a:gd name="connsiteY45" fmla="*/ 118974 h 543881"/>
                <a:gd name="connsiteX46" fmla="*/ 3579417 w 3599812"/>
                <a:gd name="connsiteY46" fmla="*/ 146168 h 543881"/>
                <a:gd name="connsiteX47" fmla="*/ 3596413 w 3599812"/>
                <a:gd name="connsiteY47" fmla="*/ 176762 h 543881"/>
                <a:gd name="connsiteX48" fmla="*/ 3599812 w 3599812"/>
                <a:gd name="connsiteY48" fmla="*/ 197157 h 543881"/>
                <a:gd name="connsiteX49" fmla="*/ 3593014 w 3599812"/>
                <a:gd name="connsiteY49" fmla="*/ 231150 h 543881"/>
                <a:gd name="connsiteX50" fmla="*/ 3555622 w 3599812"/>
                <a:gd name="connsiteY50" fmla="*/ 261743 h 543881"/>
                <a:gd name="connsiteX51" fmla="*/ 3497834 w 3599812"/>
                <a:gd name="connsiteY51" fmla="*/ 288937 h 543881"/>
                <a:gd name="connsiteX52" fmla="*/ 3382260 w 3599812"/>
                <a:gd name="connsiteY52" fmla="*/ 278739 h 543881"/>
                <a:gd name="connsiteX53" fmla="*/ 3178304 w 3599812"/>
                <a:gd name="connsiteY53" fmla="*/ 261743 h 543881"/>
                <a:gd name="connsiteX54" fmla="*/ 2998144 w 3599812"/>
                <a:gd name="connsiteY54" fmla="*/ 258344 h 543881"/>
                <a:gd name="connsiteX55" fmla="*/ 2753397 w 3599812"/>
                <a:gd name="connsiteY55" fmla="*/ 248146 h 543881"/>
                <a:gd name="connsiteX56" fmla="*/ 2495054 w 3599812"/>
                <a:gd name="connsiteY56" fmla="*/ 251545 h 543881"/>
                <a:gd name="connsiteX57" fmla="*/ 2338688 w 3599812"/>
                <a:gd name="connsiteY57" fmla="*/ 254945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99812" h="543881">
                  <a:moveTo>
                    <a:pt x="2338688" y="254945"/>
                  </a:moveTo>
                  <a:lnTo>
                    <a:pt x="2056550" y="268542"/>
                  </a:lnTo>
                  <a:lnTo>
                    <a:pt x="1927378" y="285538"/>
                  </a:lnTo>
                  <a:lnTo>
                    <a:pt x="1675833" y="319531"/>
                  </a:lnTo>
                  <a:lnTo>
                    <a:pt x="1424288" y="356922"/>
                  </a:lnTo>
                  <a:lnTo>
                    <a:pt x="1206736" y="397713"/>
                  </a:lnTo>
                  <a:lnTo>
                    <a:pt x="931396" y="452102"/>
                  </a:lnTo>
                  <a:lnTo>
                    <a:pt x="649258" y="516687"/>
                  </a:lnTo>
                  <a:lnTo>
                    <a:pt x="584672" y="537083"/>
                  </a:lnTo>
                  <a:lnTo>
                    <a:pt x="537082" y="543881"/>
                  </a:lnTo>
                  <a:lnTo>
                    <a:pt x="499690" y="543881"/>
                  </a:lnTo>
                  <a:lnTo>
                    <a:pt x="438504" y="533684"/>
                  </a:lnTo>
                  <a:lnTo>
                    <a:pt x="370518" y="509889"/>
                  </a:lnTo>
                  <a:lnTo>
                    <a:pt x="295735" y="475896"/>
                  </a:lnTo>
                  <a:lnTo>
                    <a:pt x="200556" y="421508"/>
                  </a:lnTo>
                  <a:lnTo>
                    <a:pt x="108776" y="353523"/>
                  </a:lnTo>
                  <a:lnTo>
                    <a:pt x="50988" y="302534"/>
                  </a:lnTo>
                  <a:lnTo>
                    <a:pt x="27194" y="282139"/>
                  </a:lnTo>
                  <a:lnTo>
                    <a:pt x="6798" y="258344"/>
                  </a:lnTo>
                  <a:lnTo>
                    <a:pt x="0" y="234549"/>
                  </a:lnTo>
                  <a:lnTo>
                    <a:pt x="0" y="220952"/>
                  </a:lnTo>
                  <a:lnTo>
                    <a:pt x="6798" y="210754"/>
                  </a:lnTo>
                  <a:lnTo>
                    <a:pt x="16996" y="207355"/>
                  </a:lnTo>
                  <a:lnTo>
                    <a:pt x="50988" y="217553"/>
                  </a:lnTo>
                  <a:lnTo>
                    <a:pt x="146168" y="254945"/>
                  </a:lnTo>
                  <a:lnTo>
                    <a:pt x="217552" y="275340"/>
                  </a:lnTo>
                  <a:lnTo>
                    <a:pt x="312731" y="292336"/>
                  </a:lnTo>
                  <a:lnTo>
                    <a:pt x="377317" y="299135"/>
                  </a:lnTo>
                  <a:lnTo>
                    <a:pt x="482694" y="302534"/>
                  </a:lnTo>
                  <a:lnTo>
                    <a:pt x="588071" y="299135"/>
                  </a:lnTo>
                  <a:lnTo>
                    <a:pt x="720642" y="282139"/>
                  </a:lnTo>
                  <a:lnTo>
                    <a:pt x="863411" y="254945"/>
                  </a:lnTo>
                  <a:lnTo>
                    <a:pt x="1312113" y="197157"/>
                  </a:lnTo>
                  <a:lnTo>
                    <a:pt x="1889986" y="132571"/>
                  </a:lnTo>
                  <a:lnTo>
                    <a:pt x="2042953" y="112176"/>
                  </a:lnTo>
                  <a:lnTo>
                    <a:pt x="2420270" y="78183"/>
                  </a:lnTo>
                  <a:lnTo>
                    <a:pt x="2780591" y="57788"/>
                  </a:lnTo>
                  <a:lnTo>
                    <a:pt x="2981147" y="44191"/>
                  </a:lnTo>
                  <a:lnTo>
                    <a:pt x="3103521" y="20396"/>
                  </a:lnTo>
                  <a:lnTo>
                    <a:pt x="3195301" y="3400"/>
                  </a:lnTo>
                  <a:lnTo>
                    <a:pt x="3246289" y="0"/>
                  </a:lnTo>
                  <a:lnTo>
                    <a:pt x="3310875" y="10198"/>
                  </a:lnTo>
                  <a:lnTo>
                    <a:pt x="3382260" y="27194"/>
                  </a:lnTo>
                  <a:lnTo>
                    <a:pt x="3440047" y="47590"/>
                  </a:lnTo>
                  <a:lnTo>
                    <a:pt x="3508032" y="81583"/>
                  </a:lnTo>
                  <a:lnTo>
                    <a:pt x="3555622" y="118974"/>
                  </a:lnTo>
                  <a:lnTo>
                    <a:pt x="3579417" y="146168"/>
                  </a:lnTo>
                  <a:lnTo>
                    <a:pt x="3596413" y="176762"/>
                  </a:lnTo>
                  <a:lnTo>
                    <a:pt x="3599812" y="197157"/>
                  </a:lnTo>
                  <a:lnTo>
                    <a:pt x="3593014" y="231150"/>
                  </a:lnTo>
                  <a:lnTo>
                    <a:pt x="3555622" y="261743"/>
                  </a:lnTo>
                  <a:lnTo>
                    <a:pt x="3497834" y="288937"/>
                  </a:lnTo>
                  <a:lnTo>
                    <a:pt x="3382260" y="278739"/>
                  </a:lnTo>
                  <a:lnTo>
                    <a:pt x="3178304" y="261743"/>
                  </a:lnTo>
                  <a:lnTo>
                    <a:pt x="2998144" y="258344"/>
                  </a:lnTo>
                  <a:lnTo>
                    <a:pt x="2753397" y="248146"/>
                  </a:lnTo>
                  <a:lnTo>
                    <a:pt x="2495054" y="251545"/>
                  </a:lnTo>
                  <a:lnTo>
                    <a:pt x="2338688" y="2549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1090" name="グループ化 1">
            <a:extLst>
              <a:ext uri="{FF2B5EF4-FFF2-40B4-BE49-F238E27FC236}">
                <a16:creationId xmlns:a16="http://schemas.microsoft.com/office/drawing/2014/main" id="{F15B2846-B94D-4EC9-9405-2E70C3E0E247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349375"/>
            <a:ext cx="4352925" cy="4875213"/>
            <a:chOff x="2697163" y="1349375"/>
            <a:chExt cx="4352925" cy="48752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3D8CFA4-BF69-4ED9-84E6-C291C721F7DB}"/>
                </a:ext>
              </a:extLst>
            </p:cNvPr>
            <p:cNvSpPr/>
            <p:nvPr/>
          </p:nvSpPr>
          <p:spPr>
            <a:xfrm>
              <a:off x="3524250" y="2087563"/>
              <a:ext cx="1981200" cy="427037"/>
            </a:xfrm>
            <a:custGeom>
              <a:avLst/>
              <a:gdLst>
                <a:gd name="connsiteX0" fmla="*/ 1576388 w 1981200"/>
                <a:gd name="connsiteY0" fmla="*/ 250032 h 426244"/>
                <a:gd name="connsiteX1" fmla="*/ 1393031 w 1981200"/>
                <a:gd name="connsiteY1" fmla="*/ 273844 h 426244"/>
                <a:gd name="connsiteX2" fmla="*/ 1200150 w 1981200"/>
                <a:gd name="connsiteY2" fmla="*/ 288132 h 426244"/>
                <a:gd name="connsiteX3" fmla="*/ 1009650 w 1981200"/>
                <a:gd name="connsiteY3" fmla="*/ 309563 h 426244"/>
                <a:gd name="connsiteX4" fmla="*/ 859631 w 1981200"/>
                <a:gd name="connsiteY4" fmla="*/ 330994 h 426244"/>
                <a:gd name="connsiteX5" fmla="*/ 738188 w 1981200"/>
                <a:gd name="connsiteY5" fmla="*/ 350044 h 426244"/>
                <a:gd name="connsiteX6" fmla="*/ 638175 w 1981200"/>
                <a:gd name="connsiteY6" fmla="*/ 373857 h 426244"/>
                <a:gd name="connsiteX7" fmla="*/ 545306 w 1981200"/>
                <a:gd name="connsiteY7" fmla="*/ 404813 h 426244"/>
                <a:gd name="connsiteX8" fmla="*/ 500063 w 1981200"/>
                <a:gd name="connsiteY8" fmla="*/ 419100 h 426244"/>
                <a:gd name="connsiteX9" fmla="*/ 469106 w 1981200"/>
                <a:gd name="connsiteY9" fmla="*/ 426244 h 426244"/>
                <a:gd name="connsiteX10" fmla="*/ 450056 w 1981200"/>
                <a:gd name="connsiteY10" fmla="*/ 423863 h 426244"/>
                <a:gd name="connsiteX11" fmla="*/ 414338 w 1981200"/>
                <a:gd name="connsiteY11" fmla="*/ 411957 h 426244"/>
                <a:gd name="connsiteX12" fmla="*/ 326231 w 1981200"/>
                <a:gd name="connsiteY12" fmla="*/ 369094 h 426244"/>
                <a:gd name="connsiteX13" fmla="*/ 247650 w 1981200"/>
                <a:gd name="connsiteY13" fmla="*/ 321469 h 426244"/>
                <a:gd name="connsiteX14" fmla="*/ 164306 w 1981200"/>
                <a:gd name="connsiteY14" fmla="*/ 259557 h 426244"/>
                <a:gd name="connsiteX15" fmla="*/ 104775 w 1981200"/>
                <a:gd name="connsiteY15" fmla="*/ 211932 h 426244"/>
                <a:gd name="connsiteX16" fmla="*/ 45244 w 1981200"/>
                <a:gd name="connsiteY16" fmla="*/ 154782 h 426244"/>
                <a:gd name="connsiteX17" fmla="*/ 26194 w 1981200"/>
                <a:gd name="connsiteY17" fmla="*/ 133350 h 426244"/>
                <a:gd name="connsiteX18" fmla="*/ 11906 w 1981200"/>
                <a:gd name="connsiteY18" fmla="*/ 111919 h 426244"/>
                <a:gd name="connsiteX19" fmla="*/ 2381 w 1981200"/>
                <a:gd name="connsiteY19" fmla="*/ 95250 h 426244"/>
                <a:gd name="connsiteX20" fmla="*/ 0 w 1981200"/>
                <a:gd name="connsiteY20" fmla="*/ 76200 h 426244"/>
                <a:gd name="connsiteX21" fmla="*/ 4763 w 1981200"/>
                <a:gd name="connsiteY21" fmla="*/ 59532 h 426244"/>
                <a:gd name="connsiteX22" fmla="*/ 23813 w 1981200"/>
                <a:gd name="connsiteY22" fmla="*/ 54769 h 426244"/>
                <a:gd name="connsiteX23" fmla="*/ 42863 w 1981200"/>
                <a:gd name="connsiteY23" fmla="*/ 57150 h 426244"/>
                <a:gd name="connsiteX24" fmla="*/ 97631 w 1981200"/>
                <a:gd name="connsiteY24" fmla="*/ 80963 h 426244"/>
                <a:gd name="connsiteX25" fmla="*/ 185738 w 1981200"/>
                <a:gd name="connsiteY25" fmla="*/ 114300 h 426244"/>
                <a:gd name="connsiteX26" fmla="*/ 273844 w 1981200"/>
                <a:gd name="connsiteY26" fmla="*/ 147638 h 426244"/>
                <a:gd name="connsiteX27" fmla="*/ 347663 w 1981200"/>
                <a:gd name="connsiteY27" fmla="*/ 169069 h 426244"/>
                <a:gd name="connsiteX28" fmla="*/ 414338 w 1981200"/>
                <a:gd name="connsiteY28" fmla="*/ 180975 h 426244"/>
                <a:gd name="connsiteX29" fmla="*/ 454819 w 1981200"/>
                <a:gd name="connsiteY29" fmla="*/ 183357 h 426244"/>
                <a:gd name="connsiteX30" fmla="*/ 678656 w 1981200"/>
                <a:gd name="connsiteY30" fmla="*/ 164307 h 426244"/>
                <a:gd name="connsiteX31" fmla="*/ 916781 w 1981200"/>
                <a:gd name="connsiteY31" fmla="*/ 135732 h 426244"/>
                <a:gd name="connsiteX32" fmla="*/ 1204913 w 1981200"/>
                <a:gd name="connsiteY32" fmla="*/ 111919 h 426244"/>
                <a:gd name="connsiteX33" fmla="*/ 1393031 w 1981200"/>
                <a:gd name="connsiteY33" fmla="*/ 95250 h 426244"/>
                <a:gd name="connsiteX34" fmla="*/ 1574006 w 1981200"/>
                <a:gd name="connsiteY34" fmla="*/ 69057 h 426244"/>
                <a:gd name="connsiteX35" fmla="*/ 1707356 w 1981200"/>
                <a:gd name="connsiteY35" fmla="*/ 0 h 426244"/>
                <a:gd name="connsiteX36" fmla="*/ 1752600 w 1981200"/>
                <a:gd name="connsiteY36" fmla="*/ 4763 h 426244"/>
                <a:gd name="connsiteX37" fmla="*/ 1835944 w 1981200"/>
                <a:gd name="connsiteY37" fmla="*/ 23813 h 426244"/>
                <a:gd name="connsiteX38" fmla="*/ 1900238 w 1981200"/>
                <a:gd name="connsiteY38" fmla="*/ 45244 h 426244"/>
                <a:gd name="connsiteX39" fmla="*/ 1950244 w 1981200"/>
                <a:gd name="connsiteY39" fmla="*/ 66675 h 426244"/>
                <a:gd name="connsiteX40" fmla="*/ 1971675 w 1981200"/>
                <a:gd name="connsiteY40" fmla="*/ 83344 h 426244"/>
                <a:gd name="connsiteX41" fmla="*/ 1981200 w 1981200"/>
                <a:gd name="connsiteY41" fmla="*/ 97632 h 426244"/>
                <a:gd name="connsiteX42" fmla="*/ 1981200 w 1981200"/>
                <a:gd name="connsiteY42" fmla="*/ 114300 h 426244"/>
                <a:gd name="connsiteX43" fmla="*/ 1974056 w 1981200"/>
                <a:gd name="connsiteY43" fmla="*/ 150019 h 426244"/>
                <a:gd name="connsiteX44" fmla="*/ 1962150 w 1981200"/>
                <a:gd name="connsiteY44" fmla="*/ 188119 h 426244"/>
                <a:gd name="connsiteX45" fmla="*/ 1947863 w 1981200"/>
                <a:gd name="connsiteY45" fmla="*/ 204788 h 426244"/>
                <a:gd name="connsiteX46" fmla="*/ 1924050 w 1981200"/>
                <a:gd name="connsiteY46" fmla="*/ 219075 h 426244"/>
                <a:gd name="connsiteX47" fmla="*/ 1885950 w 1981200"/>
                <a:gd name="connsiteY47" fmla="*/ 223838 h 426244"/>
                <a:gd name="connsiteX48" fmla="*/ 1757363 w 1981200"/>
                <a:gd name="connsiteY48" fmla="*/ 230982 h 426244"/>
                <a:gd name="connsiteX49" fmla="*/ 1576388 w 1981200"/>
                <a:gd name="connsiteY49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81200" h="426244">
                  <a:moveTo>
                    <a:pt x="1576388" y="250032"/>
                  </a:moveTo>
                  <a:lnTo>
                    <a:pt x="1393031" y="273844"/>
                  </a:lnTo>
                  <a:lnTo>
                    <a:pt x="1200150" y="288132"/>
                  </a:lnTo>
                  <a:lnTo>
                    <a:pt x="1009650" y="309563"/>
                  </a:lnTo>
                  <a:lnTo>
                    <a:pt x="859631" y="330994"/>
                  </a:lnTo>
                  <a:lnTo>
                    <a:pt x="738188" y="350044"/>
                  </a:lnTo>
                  <a:lnTo>
                    <a:pt x="638175" y="373857"/>
                  </a:lnTo>
                  <a:lnTo>
                    <a:pt x="545306" y="404813"/>
                  </a:lnTo>
                  <a:lnTo>
                    <a:pt x="500063" y="419100"/>
                  </a:lnTo>
                  <a:lnTo>
                    <a:pt x="469106" y="426244"/>
                  </a:lnTo>
                  <a:lnTo>
                    <a:pt x="450056" y="423863"/>
                  </a:lnTo>
                  <a:lnTo>
                    <a:pt x="414338" y="411957"/>
                  </a:lnTo>
                  <a:lnTo>
                    <a:pt x="326231" y="369094"/>
                  </a:lnTo>
                  <a:lnTo>
                    <a:pt x="247650" y="321469"/>
                  </a:lnTo>
                  <a:lnTo>
                    <a:pt x="164306" y="259557"/>
                  </a:lnTo>
                  <a:lnTo>
                    <a:pt x="104775" y="211932"/>
                  </a:lnTo>
                  <a:lnTo>
                    <a:pt x="45244" y="154782"/>
                  </a:lnTo>
                  <a:lnTo>
                    <a:pt x="26194" y="133350"/>
                  </a:lnTo>
                  <a:lnTo>
                    <a:pt x="11906" y="111919"/>
                  </a:lnTo>
                  <a:lnTo>
                    <a:pt x="2381" y="95250"/>
                  </a:lnTo>
                  <a:lnTo>
                    <a:pt x="0" y="76200"/>
                  </a:lnTo>
                  <a:lnTo>
                    <a:pt x="4763" y="59532"/>
                  </a:lnTo>
                  <a:lnTo>
                    <a:pt x="23813" y="54769"/>
                  </a:lnTo>
                  <a:lnTo>
                    <a:pt x="42863" y="57150"/>
                  </a:lnTo>
                  <a:lnTo>
                    <a:pt x="97631" y="80963"/>
                  </a:lnTo>
                  <a:lnTo>
                    <a:pt x="185738" y="114300"/>
                  </a:lnTo>
                  <a:lnTo>
                    <a:pt x="273844" y="147638"/>
                  </a:lnTo>
                  <a:lnTo>
                    <a:pt x="347663" y="169069"/>
                  </a:lnTo>
                  <a:lnTo>
                    <a:pt x="414338" y="180975"/>
                  </a:lnTo>
                  <a:lnTo>
                    <a:pt x="454819" y="183357"/>
                  </a:lnTo>
                  <a:lnTo>
                    <a:pt x="678656" y="164307"/>
                  </a:lnTo>
                  <a:lnTo>
                    <a:pt x="916781" y="135732"/>
                  </a:lnTo>
                  <a:lnTo>
                    <a:pt x="1204913" y="111919"/>
                  </a:lnTo>
                  <a:lnTo>
                    <a:pt x="1393031" y="95250"/>
                  </a:lnTo>
                  <a:lnTo>
                    <a:pt x="1574006" y="69057"/>
                  </a:lnTo>
                  <a:lnTo>
                    <a:pt x="1707356" y="0"/>
                  </a:lnTo>
                  <a:lnTo>
                    <a:pt x="1752600" y="4763"/>
                  </a:lnTo>
                  <a:lnTo>
                    <a:pt x="1835944" y="23813"/>
                  </a:lnTo>
                  <a:lnTo>
                    <a:pt x="1900238" y="45244"/>
                  </a:lnTo>
                  <a:lnTo>
                    <a:pt x="1950244" y="66675"/>
                  </a:lnTo>
                  <a:lnTo>
                    <a:pt x="1971675" y="83344"/>
                  </a:lnTo>
                  <a:lnTo>
                    <a:pt x="1981200" y="97632"/>
                  </a:lnTo>
                  <a:lnTo>
                    <a:pt x="1981200" y="114300"/>
                  </a:lnTo>
                  <a:lnTo>
                    <a:pt x="1974056" y="150019"/>
                  </a:lnTo>
                  <a:lnTo>
                    <a:pt x="1962150" y="188119"/>
                  </a:lnTo>
                  <a:lnTo>
                    <a:pt x="1947863" y="204788"/>
                  </a:lnTo>
                  <a:lnTo>
                    <a:pt x="1924050" y="219075"/>
                  </a:lnTo>
                  <a:lnTo>
                    <a:pt x="1885950" y="223838"/>
                  </a:lnTo>
                  <a:lnTo>
                    <a:pt x="1757363" y="230982"/>
                  </a:lnTo>
                  <a:lnTo>
                    <a:pt x="15763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D8260C2-055C-43FF-BF5E-3148650DA892}"/>
                </a:ext>
              </a:extLst>
            </p:cNvPr>
            <p:cNvSpPr/>
            <p:nvPr/>
          </p:nvSpPr>
          <p:spPr>
            <a:xfrm>
              <a:off x="4435475" y="1349375"/>
              <a:ext cx="584200" cy="1600200"/>
            </a:xfrm>
            <a:custGeom>
              <a:avLst/>
              <a:gdLst>
                <a:gd name="connsiteX0" fmla="*/ 508000 w 584200"/>
                <a:gd name="connsiteY0" fmla="*/ 1193800 h 1600200"/>
                <a:gd name="connsiteX1" fmla="*/ 514350 w 584200"/>
                <a:gd name="connsiteY1" fmla="*/ 1581150 h 1600200"/>
                <a:gd name="connsiteX2" fmla="*/ 266700 w 584200"/>
                <a:gd name="connsiteY2" fmla="*/ 1600200 h 1600200"/>
                <a:gd name="connsiteX3" fmla="*/ 263525 w 584200"/>
                <a:gd name="connsiteY3" fmla="*/ 1187450 h 1600200"/>
                <a:gd name="connsiteX4" fmla="*/ 263525 w 584200"/>
                <a:gd name="connsiteY4" fmla="*/ 1006475 h 1600200"/>
                <a:gd name="connsiteX5" fmla="*/ 266700 w 584200"/>
                <a:gd name="connsiteY5" fmla="*/ 850900 h 1600200"/>
                <a:gd name="connsiteX6" fmla="*/ 250825 w 584200"/>
                <a:gd name="connsiteY6" fmla="*/ 555625 h 1600200"/>
                <a:gd name="connsiteX7" fmla="*/ 241300 w 584200"/>
                <a:gd name="connsiteY7" fmla="*/ 387350 h 1600200"/>
                <a:gd name="connsiteX8" fmla="*/ 241300 w 584200"/>
                <a:gd name="connsiteY8" fmla="*/ 352425 h 1600200"/>
                <a:gd name="connsiteX9" fmla="*/ 234950 w 584200"/>
                <a:gd name="connsiteY9" fmla="*/ 295275 h 1600200"/>
                <a:gd name="connsiteX10" fmla="*/ 219075 w 584200"/>
                <a:gd name="connsiteY10" fmla="*/ 254000 h 1600200"/>
                <a:gd name="connsiteX11" fmla="*/ 200025 w 584200"/>
                <a:gd name="connsiteY11" fmla="*/ 225425 h 1600200"/>
                <a:gd name="connsiteX12" fmla="*/ 174625 w 584200"/>
                <a:gd name="connsiteY12" fmla="*/ 190500 h 1600200"/>
                <a:gd name="connsiteX13" fmla="*/ 133350 w 584200"/>
                <a:gd name="connsiteY13" fmla="*/ 149225 h 1600200"/>
                <a:gd name="connsiteX14" fmla="*/ 66675 w 584200"/>
                <a:gd name="connsiteY14" fmla="*/ 104775 h 1600200"/>
                <a:gd name="connsiteX15" fmla="*/ 25400 w 584200"/>
                <a:gd name="connsiteY15" fmla="*/ 76200 h 1600200"/>
                <a:gd name="connsiteX16" fmla="*/ 12700 w 584200"/>
                <a:gd name="connsiteY16" fmla="*/ 63500 h 1600200"/>
                <a:gd name="connsiteX17" fmla="*/ 0 w 584200"/>
                <a:gd name="connsiteY17" fmla="*/ 47625 h 1600200"/>
                <a:gd name="connsiteX18" fmla="*/ 0 w 584200"/>
                <a:gd name="connsiteY18" fmla="*/ 31750 h 1600200"/>
                <a:gd name="connsiteX19" fmla="*/ 9525 w 584200"/>
                <a:gd name="connsiteY19" fmla="*/ 19050 h 1600200"/>
                <a:gd name="connsiteX20" fmla="*/ 31750 w 584200"/>
                <a:gd name="connsiteY20" fmla="*/ 3175 h 1600200"/>
                <a:gd name="connsiteX21" fmla="*/ 92075 w 584200"/>
                <a:gd name="connsiteY21" fmla="*/ 0 h 1600200"/>
                <a:gd name="connsiteX22" fmla="*/ 200025 w 584200"/>
                <a:gd name="connsiteY22" fmla="*/ 12700 h 1600200"/>
                <a:gd name="connsiteX23" fmla="*/ 304800 w 584200"/>
                <a:gd name="connsiteY23" fmla="*/ 34925 h 1600200"/>
                <a:gd name="connsiteX24" fmla="*/ 368300 w 584200"/>
                <a:gd name="connsiteY24" fmla="*/ 60325 h 1600200"/>
                <a:gd name="connsiteX25" fmla="*/ 428625 w 584200"/>
                <a:gd name="connsiteY25" fmla="*/ 95250 h 1600200"/>
                <a:gd name="connsiteX26" fmla="*/ 488950 w 584200"/>
                <a:gd name="connsiteY26" fmla="*/ 133350 h 1600200"/>
                <a:gd name="connsiteX27" fmla="*/ 539750 w 584200"/>
                <a:gd name="connsiteY27" fmla="*/ 180975 h 1600200"/>
                <a:gd name="connsiteX28" fmla="*/ 565150 w 584200"/>
                <a:gd name="connsiteY28" fmla="*/ 219075 h 1600200"/>
                <a:gd name="connsiteX29" fmla="*/ 577850 w 584200"/>
                <a:gd name="connsiteY29" fmla="*/ 250825 h 1600200"/>
                <a:gd name="connsiteX30" fmla="*/ 584200 w 584200"/>
                <a:gd name="connsiteY30" fmla="*/ 276225 h 1600200"/>
                <a:gd name="connsiteX31" fmla="*/ 568325 w 584200"/>
                <a:gd name="connsiteY31" fmla="*/ 330200 h 1600200"/>
                <a:gd name="connsiteX32" fmla="*/ 536575 w 584200"/>
                <a:gd name="connsiteY32" fmla="*/ 428625 h 1600200"/>
                <a:gd name="connsiteX33" fmla="*/ 511175 w 584200"/>
                <a:gd name="connsiteY33" fmla="*/ 536575 h 1600200"/>
                <a:gd name="connsiteX34" fmla="*/ 511175 w 584200"/>
                <a:gd name="connsiteY34" fmla="*/ 844550 h 1600200"/>
                <a:gd name="connsiteX35" fmla="*/ 508000 w 584200"/>
                <a:gd name="connsiteY35" fmla="*/ 1193800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4200" h="1600200">
                  <a:moveTo>
                    <a:pt x="508000" y="1193800"/>
                  </a:moveTo>
                  <a:lnTo>
                    <a:pt x="514350" y="1581150"/>
                  </a:lnTo>
                  <a:lnTo>
                    <a:pt x="266700" y="1600200"/>
                  </a:lnTo>
                  <a:cubicBezTo>
                    <a:pt x="265642" y="1462617"/>
                    <a:pt x="264583" y="1325033"/>
                    <a:pt x="263525" y="1187450"/>
                  </a:cubicBezTo>
                  <a:lnTo>
                    <a:pt x="263525" y="1006475"/>
                  </a:lnTo>
                  <a:cubicBezTo>
                    <a:pt x="264583" y="954617"/>
                    <a:pt x="265642" y="902758"/>
                    <a:pt x="266700" y="850900"/>
                  </a:cubicBezTo>
                  <a:lnTo>
                    <a:pt x="250825" y="555625"/>
                  </a:lnTo>
                  <a:lnTo>
                    <a:pt x="241300" y="387350"/>
                  </a:lnTo>
                  <a:lnTo>
                    <a:pt x="241300" y="352425"/>
                  </a:lnTo>
                  <a:lnTo>
                    <a:pt x="234950" y="295275"/>
                  </a:lnTo>
                  <a:lnTo>
                    <a:pt x="219075" y="254000"/>
                  </a:lnTo>
                  <a:lnTo>
                    <a:pt x="200025" y="225425"/>
                  </a:lnTo>
                  <a:lnTo>
                    <a:pt x="174625" y="190500"/>
                  </a:lnTo>
                  <a:lnTo>
                    <a:pt x="133350" y="149225"/>
                  </a:lnTo>
                  <a:lnTo>
                    <a:pt x="66675" y="104775"/>
                  </a:lnTo>
                  <a:lnTo>
                    <a:pt x="25400" y="76200"/>
                  </a:lnTo>
                  <a:lnTo>
                    <a:pt x="12700" y="63500"/>
                  </a:lnTo>
                  <a:lnTo>
                    <a:pt x="0" y="47625"/>
                  </a:lnTo>
                  <a:lnTo>
                    <a:pt x="0" y="31750"/>
                  </a:lnTo>
                  <a:lnTo>
                    <a:pt x="9525" y="19050"/>
                  </a:lnTo>
                  <a:lnTo>
                    <a:pt x="31750" y="3175"/>
                  </a:lnTo>
                  <a:lnTo>
                    <a:pt x="92075" y="0"/>
                  </a:lnTo>
                  <a:lnTo>
                    <a:pt x="200025" y="12700"/>
                  </a:lnTo>
                  <a:lnTo>
                    <a:pt x="304800" y="34925"/>
                  </a:lnTo>
                  <a:lnTo>
                    <a:pt x="368300" y="60325"/>
                  </a:lnTo>
                  <a:lnTo>
                    <a:pt x="428625" y="95250"/>
                  </a:lnTo>
                  <a:lnTo>
                    <a:pt x="488950" y="133350"/>
                  </a:lnTo>
                  <a:lnTo>
                    <a:pt x="539750" y="180975"/>
                  </a:lnTo>
                  <a:lnTo>
                    <a:pt x="565150" y="219075"/>
                  </a:lnTo>
                  <a:lnTo>
                    <a:pt x="577850" y="250825"/>
                  </a:lnTo>
                  <a:lnTo>
                    <a:pt x="584200" y="276225"/>
                  </a:lnTo>
                  <a:lnTo>
                    <a:pt x="568325" y="330200"/>
                  </a:lnTo>
                  <a:lnTo>
                    <a:pt x="536575" y="428625"/>
                  </a:lnTo>
                  <a:lnTo>
                    <a:pt x="511175" y="536575"/>
                  </a:lnTo>
                  <a:lnTo>
                    <a:pt x="511175" y="844550"/>
                  </a:lnTo>
                  <a:cubicBezTo>
                    <a:pt x="510117" y="960967"/>
                    <a:pt x="509058" y="1077383"/>
                    <a:pt x="508000" y="11938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21264F2-EE4D-4E2E-9F36-22407136B424}"/>
                </a:ext>
              </a:extLst>
            </p:cNvPr>
            <p:cNvSpPr/>
            <p:nvPr/>
          </p:nvSpPr>
          <p:spPr>
            <a:xfrm>
              <a:off x="2697163" y="2647950"/>
              <a:ext cx="4352925" cy="715963"/>
            </a:xfrm>
            <a:custGeom>
              <a:avLst/>
              <a:gdLst>
                <a:gd name="connsiteX0" fmla="*/ 3173506 w 4352709"/>
                <a:gd name="connsiteY0" fmla="*/ 293767 h 715797"/>
                <a:gd name="connsiteX1" fmla="*/ 2743200 w 4352709"/>
                <a:gd name="connsiteY1" fmla="*/ 310317 h 715797"/>
                <a:gd name="connsiteX2" fmla="*/ 2441158 w 4352709"/>
                <a:gd name="connsiteY2" fmla="*/ 331005 h 715797"/>
                <a:gd name="connsiteX3" fmla="*/ 2205318 w 4352709"/>
                <a:gd name="connsiteY3" fmla="*/ 364105 h 715797"/>
                <a:gd name="connsiteX4" fmla="*/ 1965339 w 4352709"/>
                <a:gd name="connsiteY4" fmla="*/ 397206 h 715797"/>
                <a:gd name="connsiteX5" fmla="*/ 1696398 w 4352709"/>
                <a:gd name="connsiteY5" fmla="*/ 438581 h 715797"/>
                <a:gd name="connsiteX6" fmla="*/ 1456420 w 4352709"/>
                <a:gd name="connsiteY6" fmla="*/ 475819 h 715797"/>
                <a:gd name="connsiteX7" fmla="*/ 1249542 w 4352709"/>
                <a:gd name="connsiteY7" fmla="*/ 508920 h 715797"/>
                <a:gd name="connsiteX8" fmla="*/ 1059214 w 4352709"/>
                <a:gd name="connsiteY8" fmla="*/ 542020 h 715797"/>
                <a:gd name="connsiteX9" fmla="*/ 848199 w 4352709"/>
                <a:gd name="connsiteY9" fmla="*/ 587533 h 715797"/>
                <a:gd name="connsiteX10" fmla="*/ 757173 w 4352709"/>
                <a:gd name="connsiteY10" fmla="*/ 612359 h 715797"/>
                <a:gd name="connsiteX11" fmla="*/ 690972 w 4352709"/>
                <a:gd name="connsiteY11" fmla="*/ 641321 h 715797"/>
                <a:gd name="connsiteX12" fmla="*/ 612358 w 4352709"/>
                <a:gd name="connsiteY12" fmla="*/ 674422 h 715797"/>
                <a:gd name="connsiteX13" fmla="*/ 484094 w 4352709"/>
                <a:gd name="connsiteY13" fmla="*/ 715797 h 715797"/>
                <a:gd name="connsiteX14" fmla="*/ 430306 w 4352709"/>
                <a:gd name="connsiteY14" fmla="*/ 707522 h 715797"/>
                <a:gd name="connsiteX15" fmla="*/ 364105 w 4352709"/>
                <a:gd name="connsiteY15" fmla="*/ 682697 h 715797"/>
                <a:gd name="connsiteX16" fmla="*/ 297904 w 4352709"/>
                <a:gd name="connsiteY16" fmla="*/ 649597 h 715797"/>
                <a:gd name="connsiteX17" fmla="*/ 235841 w 4352709"/>
                <a:gd name="connsiteY17" fmla="*/ 612359 h 715797"/>
                <a:gd name="connsiteX18" fmla="*/ 157227 w 4352709"/>
                <a:gd name="connsiteY18" fmla="*/ 550295 h 715797"/>
                <a:gd name="connsiteX19" fmla="*/ 82751 w 4352709"/>
                <a:gd name="connsiteY19" fmla="*/ 479957 h 715797"/>
                <a:gd name="connsiteX20" fmla="*/ 41375 w 4352709"/>
                <a:gd name="connsiteY20" fmla="*/ 434444 h 715797"/>
                <a:gd name="connsiteX21" fmla="*/ 16550 w 4352709"/>
                <a:gd name="connsiteY21" fmla="*/ 409618 h 715797"/>
                <a:gd name="connsiteX22" fmla="*/ 0 w 4352709"/>
                <a:gd name="connsiteY22" fmla="*/ 380655 h 715797"/>
                <a:gd name="connsiteX23" fmla="*/ 4137 w 4352709"/>
                <a:gd name="connsiteY23" fmla="*/ 355830 h 715797"/>
                <a:gd name="connsiteX24" fmla="*/ 16550 w 4352709"/>
                <a:gd name="connsiteY24" fmla="*/ 343417 h 715797"/>
                <a:gd name="connsiteX25" fmla="*/ 28963 w 4352709"/>
                <a:gd name="connsiteY25" fmla="*/ 343417 h 715797"/>
                <a:gd name="connsiteX26" fmla="*/ 82751 w 4352709"/>
                <a:gd name="connsiteY26" fmla="*/ 364105 h 715797"/>
                <a:gd name="connsiteX27" fmla="*/ 194465 w 4352709"/>
                <a:gd name="connsiteY27" fmla="*/ 405481 h 715797"/>
                <a:gd name="connsiteX28" fmla="*/ 306179 w 4352709"/>
                <a:gd name="connsiteY28" fmla="*/ 438581 h 715797"/>
                <a:gd name="connsiteX29" fmla="*/ 384793 w 4352709"/>
                <a:gd name="connsiteY29" fmla="*/ 446856 h 715797"/>
                <a:gd name="connsiteX30" fmla="*/ 488232 w 4352709"/>
                <a:gd name="connsiteY30" fmla="*/ 442719 h 715797"/>
                <a:gd name="connsiteX31" fmla="*/ 765448 w 4352709"/>
                <a:gd name="connsiteY31" fmla="*/ 397206 h 715797"/>
                <a:gd name="connsiteX32" fmla="*/ 1303330 w 4352709"/>
                <a:gd name="connsiteY32" fmla="*/ 314454 h 715797"/>
                <a:gd name="connsiteX33" fmla="*/ 1750186 w 4352709"/>
                <a:gd name="connsiteY33" fmla="*/ 256529 h 715797"/>
                <a:gd name="connsiteX34" fmla="*/ 2023265 w 4352709"/>
                <a:gd name="connsiteY34" fmla="*/ 223428 h 715797"/>
                <a:gd name="connsiteX35" fmla="*/ 2226005 w 4352709"/>
                <a:gd name="connsiteY35" fmla="*/ 198603 h 715797"/>
                <a:gd name="connsiteX36" fmla="*/ 2627348 w 4352709"/>
                <a:gd name="connsiteY36" fmla="*/ 153090 h 715797"/>
                <a:gd name="connsiteX37" fmla="*/ 2958353 w 4352709"/>
                <a:gd name="connsiteY37" fmla="*/ 111714 h 715797"/>
                <a:gd name="connsiteX38" fmla="*/ 3256257 w 4352709"/>
                <a:gd name="connsiteY38" fmla="*/ 91026 h 715797"/>
                <a:gd name="connsiteX39" fmla="*/ 3607949 w 4352709"/>
                <a:gd name="connsiteY39" fmla="*/ 66201 h 715797"/>
                <a:gd name="connsiteX40" fmla="*/ 3711388 w 4352709"/>
                <a:gd name="connsiteY40" fmla="*/ 53788 h 715797"/>
                <a:gd name="connsiteX41" fmla="*/ 3802414 w 4352709"/>
                <a:gd name="connsiteY41" fmla="*/ 41376 h 715797"/>
                <a:gd name="connsiteX42" fmla="*/ 3860340 w 4352709"/>
                <a:gd name="connsiteY42" fmla="*/ 28963 h 715797"/>
                <a:gd name="connsiteX43" fmla="*/ 3930679 w 4352709"/>
                <a:gd name="connsiteY43" fmla="*/ 0 h 715797"/>
                <a:gd name="connsiteX44" fmla="*/ 3972054 w 4352709"/>
                <a:gd name="connsiteY44" fmla="*/ 8275 h 715797"/>
                <a:gd name="connsiteX45" fmla="*/ 4058943 w 4352709"/>
                <a:gd name="connsiteY45" fmla="*/ 41376 h 715797"/>
                <a:gd name="connsiteX46" fmla="*/ 4141694 w 4352709"/>
                <a:gd name="connsiteY46" fmla="*/ 78614 h 715797"/>
                <a:gd name="connsiteX47" fmla="*/ 4216170 w 4352709"/>
                <a:gd name="connsiteY47" fmla="*/ 119989 h 715797"/>
                <a:gd name="connsiteX48" fmla="*/ 4278233 w 4352709"/>
                <a:gd name="connsiteY48" fmla="*/ 157227 h 715797"/>
                <a:gd name="connsiteX49" fmla="*/ 4303059 w 4352709"/>
                <a:gd name="connsiteY49" fmla="*/ 177915 h 715797"/>
                <a:gd name="connsiteX50" fmla="*/ 4327884 w 4352709"/>
                <a:gd name="connsiteY50" fmla="*/ 206878 h 715797"/>
                <a:gd name="connsiteX51" fmla="*/ 4348572 w 4352709"/>
                <a:gd name="connsiteY51" fmla="*/ 239978 h 715797"/>
                <a:gd name="connsiteX52" fmla="*/ 4352709 w 4352709"/>
                <a:gd name="connsiteY52" fmla="*/ 268941 h 715797"/>
                <a:gd name="connsiteX53" fmla="*/ 4340297 w 4352709"/>
                <a:gd name="connsiteY53" fmla="*/ 297904 h 715797"/>
                <a:gd name="connsiteX54" fmla="*/ 4303059 w 4352709"/>
                <a:gd name="connsiteY54" fmla="*/ 326867 h 715797"/>
                <a:gd name="connsiteX55" fmla="*/ 4261683 w 4352709"/>
                <a:gd name="connsiteY55" fmla="*/ 343417 h 715797"/>
                <a:gd name="connsiteX56" fmla="*/ 4216170 w 4352709"/>
                <a:gd name="connsiteY56" fmla="*/ 347555 h 715797"/>
                <a:gd name="connsiteX57" fmla="*/ 4046530 w 4352709"/>
                <a:gd name="connsiteY57" fmla="*/ 331005 h 715797"/>
                <a:gd name="connsiteX58" fmla="*/ 3831377 w 4352709"/>
                <a:gd name="connsiteY58" fmla="*/ 302042 h 715797"/>
                <a:gd name="connsiteX59" fmla="*/ 3727938 w 4352709"/>
                <a:gd name="connsiteY59" fmla="*/ 293767 h 715797"/>
                <a:gd name="connsiteX60" fmla="*/ 3545886 w 4352709"/>
                <a:gd name="connsiteY60" fmla="*/ 289629 h 715797"/>
                <a:gd name="connsiteX61" fmla="*/ 3173506 w 4352709"/>
                <a:gd name="connsiteY61" fmla="*/ 293767 h 71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52709" h="715797">
                  <a:moveTo>
                    <a:pt x="3173506" y="293767"/>
                  </a:moveTo>
                  <a:lnTo>
                    <a:pt x="2743200" y="310317"/>
                  </a:lnTo>
                  <a:lnTo>
                    <a:pt x="2441158" y="331005"/>
                  </a:lnTo>
                  <a:lnTo>
                    <a:pt x="2205318" y="364105"/>
                  </a:lnTo>
                  <a:lnTo>
                    <a:pt x="1965339" y="397206"/>
                  </a:lnTo>
                  <a:lnTo>
                    <a:pt x="1696398" y="438581"/>
                  </a:lnTo>
                  <a:lnTo>
                    <a:pt x="1456420" y="475819"/>
                  </a:lnTo>
                  <a:lnTo>
                    <a:pt x="1249542" y="508920"/>
                  </a:lnTo>
                  <a:lnTo>
                    <a:pt x="1059214" y="542020"/>
                  </a:lnTo>
                  <a:lnTo>
                    <a:pt x="848199" y="587533"/>
                  </a:lnTo>
                  <a:lnTo>
                    <a:pt x="757173" y="612359"/>
                  </a:lnTo>
                  <a:lnTo>
                    <a:pt x="690972" y="641321"/>
                  </a:lnTo>
                  <a:lnTo>
                    <a:pt x="612358" y="674422"/>
                  </a:lnTo>
                  <a:lnTo>
                    <a:pt x="484094" y="715797"/>
                  </a:lnTo>
                  <a:lnTo>
                    <a:pt x="430306" y="707522"/>
                  </a:lnTo>
                  <a:lnTo>
                    <a:pt x="364105" y="682697"/>
                  </a:lnTo>
                  <a:lnTo>
                    <a:pt x="297904" y="649597"/>
                  </a:lnTo>
                  <a:lnTo>
                    <a:pt x="235841" y="612359"/>
                  </a:lnTo>
                  <a:lnTo>
                    <a:pt x="157227" y="550295"/>
                  </a:lnTo>
                  <a:lnTo>
                    <a:pt x="82751" y="479957"/>
                  </a:lnTo>
                  <a:lnTo>
                    <a:pt x="41375" y="434444"/>
                  </a:lnTo>
                  <a:lnTo>
                    <a:pt x="16550" y="409618"/>
                  </a:lnTo>
                  <a:lnTo>
                    <a:pt x="0" y="380655"/>
                  </a:lnTo>
                  <a:lnTo>
                    <a:pt x="4137" y="355830"/>
                  </a:lnTo>
                  <a:lnTo>
                    <a:pt x="16550" y="343417"/>
                  </a:lnTo>
                  <a:lnTo>
                    <a:pt x="28963" y="343417"/>
                  </a:lnTo>
                  <a:lnTo>
                    <a:pt x="82751" y="364105"/>
                  </a:lnTo>
                  <a:lnTo>
                    <a:pt x="194465" y="405481"/>
                  </a:lnTo>
                  <a:lnTo>
                    <a:pt x="306179" y="438581"/>
                  </a:lnTo>
                  <a:lnTo>
                    <a:pt x="384793" y="446856"/>
                  </a:lnTo>
                  <a:lnTo>
                    <a:pt x="488232" y="442719"/>
                  </a:lnTo>
                  <a:lnTo>
                    <a:pt x="765448" y="397206"/>
                  </a:lnTo>
                  <a:lnTo>
                    <a:pt x="1303330" y="314454"/>
                  </a:lnTo>
                  <a:lnTo>
                    <a:pt x="1750186" y="256529"/>
                  </a:lnTo>
                  <a:lnTo>
                    <a:pt x="2023265" y="223428"/>
                  </a:lnTo>
                  <a:lnTo>
                    <a:pt x="2226005" y="198603"/>
                  </a:lnTo>
                  <a:lnTo>
                    <a:pt x="2627348" y="153090"/>
                  </a:lnTo>
                  <a:lnTo>
                    <a:pt x="2958353" y="111714"/>
                  </a:lnTo>
                  <a:lnTo>
                    <a:pt x="3256257" y="91026"/>
                  </a:lnTo>
                  <a:lnTo>
                    <a:pt x="3607949" y="66201"/>
                  </a:lnTo>
                  <a:lnTo>
                    <a:pt x="3711388" y="53788"/>
                  </a:lnTo>
                  <a:lnTo>
                    <a:pt x="3802414" y="41376"/>
                  </a:lnTo>
                  <a:lnTo>
                    <a:pt x="3860340" y="28963"/>
                  </a:lnTo>
                  <a:lnTo>
                    <a:pt x="3930679" y="0"/>
                  </a:lnTo>
                  <a:lnTo>
                    <a:pt x="3972054" y="8275"/>
                  </a:lnTo>
                  <a:lnTo>
                    <a:pt x="4058943" y="41376"/>
                  </a:lnTo>
                  <a:lnTo>
                    <a:pt x="4141694" y="78614"/>
                  </a:lnTo>
                  <a:lnTo>
                    <a:pt x="4216170" y="119989"/>
                  </a:lnTo>
                  <a:lnTo>
                    <a:pt x="4278233" y="157227"/>
                  </a:lnTo>
                  <a:lnTo>
                    <a:pt x="4303059" y="177915"/>
                  </a:lnTo>
                  <a:lnTo>
                    <a:pt x="4327884" y="206878"/>
                  </a:lnTo>
                  <a:lnTo>
                    <a:pt x="4348572" y="239978"/>
                  </a:lnTo>
                  <a:lnTo>
                    <a:pt x="4352709" y="268941"/>
                  </a:lnTo>
                  <a:lnTo>
                    <a:pt x="4340297" y="297904"/>
                  </a:lnTo>
                  <a:lnTo>
                    <a:pt x="4303059" y="326867"/>
                  </a:lnTo>
                  <a:lnTo>
                    <a:pt x="4261683" y="343417"/>
                  </a:lnTo>
                  <a:lnTo>
                    <a:pt x="4216170" y="347555"/>
                  </a:lnTo>
                  <a:lnTo>
                    <a:pt x="4046530" y="331005"/>
                  </a:lnTo>
                  <a:lnTo>
                    <a:pt x="3831377" y="302042"/>
                  </a:lnTo>
                  <a:lnTo>
                    <a:pt x="3727938" y="293767"/>
                  </a:lnTo>
                  <a:lnTo>
                    <a:pt x="3545886" y="289629"/>
                  </a:lnTo>
                  <a:lnTo>
                    <a:pt x="3173506" y="2937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427041A-5D1A-42E5-89D0-032F1A009A74}"/>
                </a:ext>
              </a:extLst>
            </p:cNvPr>
            <p:cNvSpPr/>
            <p:nvPr/>
          </p:nvSpPr>
          <p:spPr>
            <a:xfrm>
              <a:off x="2747963" y="1638300"/>
              <a:ext cx="3592512" cy="3024188"/>
            </a:xfrm>
            <a:custGeom>
              <a:avLst/>
              <a:gdLst>
                <a:gd name="connsiteX0" fmla="*/ 2557306 w 3592286"/>
                <a:gd name="connsiteY0" fmla="*/ 1497205 h 3024554"/>
                <a:gd name="connsiteX1" fmla="*/ 2301073 w 3592286"/>
                <a:gd name="connsiteY1" fmla="*/ 1723293 h 3024554"/>
                <a:gd name="connsiteX2" fmla="*/ 2125227 w 3592286"/>
                <a:gd name="connsiteY2" fmla="*/ 1868994 h 3024554"/>
                <a:gd name="connsiteX3" fmla="*/ 2019719 w 3592286"/>
                <a:gd name="connsiteY3" fmla="*/ 1944356 h 3024554"/>
                <a:gd name="connsiteX4" fmla="*/ 1868994 w 3592286"/>
                <a:gd name="connsiteY4" fmla="*/ 2034792 h 3024554"/>
                <a:gd name="connsiteX5" fmla="*/ 1728317 w 3592286"/>
                <a:gd name="connsiteY5" fmla="*/ 2145323 h 3024554"/>
                <a:gd name="connsiteX6" fmla="*/ 1557495 w 3592286"/>
                <a:gd name="connsiteY6" fmla="*/ 2265904 h 3024554"/>
                <a:gd name="connsiteX7" fmla="*/ 1341455 w 3592286"/>
                <a:gd name="connsiteY7" fmla="*/ 2406581 h 3024554"/>
                <a:gd name="connsiteX8" fmla="*/ 1140488 w 3592286"/>
                <a:gd name="connsiteY8" fmla="*/ 2527161 h 3024554"/>
                <a:gd name="connsiteX9" fmla="*/ 924449 w 3592286"/>
                <a:gd name="connsiteY9" fmla="*/ 2637693 h 3024554"/>
                <a:gd name="connsiteX10" fmla="*/ 773723 w 3592286"/>
                <a:gd name="connsiteY10" fmla="*/ 2713055 h 3024554"/>
                <a:gd name="connsiteX11" fmla="*/ 592853 w 3592286"/>
                <a:gd name="connsiteY11" fmla="*/ 2803490 h 3024554"/>
                <a:gd name="connsiteX12" fmla="*/ 401934 w 3592286"/>
                <a:gd name="connsiteY12" fmla="*/ 2883877 h 3024554"/>
                <a:gd name="connsiteX13" fmla="*/ 241161 w 3592286"/>
                <a:gd name="connsiteY13" fmla="*/ 2954216 h 3024554"/>
                <a:gd name="connsiteX14" fmla="*/ 90435 w 3592286"/>
                <a:gd name="connsiteY14" fmla="*/ 3009482 h 3024554"/>
                <a:gd name="connsiteX15" fmla="*/ 35169 w 3592286"/>
                <a:gd name="connsiteY15" fmla="*/ 3024554 h 3024554"/>
                <a:gd name="connsiteX16" fmla="*/ 5024 w 3592286"/>
                <a:gd name="connsiteY16" fmla="*/ 3024554 h 3024554"/>
                <a:gd name="connsiteX17" fmla="*/ 0 w 3592286"/>
                <a:gd name="connsiteY17" fmla="*/ 3009482 h 3024554"/>
                <a:gd name="connsiteX18" fmla="*/ 5024 w 3592286"/>
                <a:gd name="connsiteY18" fmla="*/ 2994409 h 3024554"/>
                <a:gd name="connsiteX19" fmla="*/ 40194 w 3592286"/>
                <a:gd name="connsiteY19" fmla="*/ 2974312 h 3024554"/>
                <a:gd name="connsiteX20" fmla="*/ 150725 w 3592286"/>
                <a:gd name="connsiteY20" fmla="*/ 2914022 h 3024554"/>
                <a:gd name="connsiteX21" fmla="*/ 406958 w 3592286"/>
                <a:gd name="connsiteY21" fmla="*/ 2783394 h 3024554"/>
                <a:gd name="connsiteX22" fmla="*/ 587829 w 3592286"/>
                <a:gd name="connsiteY22" fmla="*/ 2682910 h 3024554"/>
                <a:gd name="connsiteX23" fmla="*/ 773723 w 3592286"/>
                <a:gd name="connsiteY23" fmla="*/ 2572378 h 3024554"/>
                <a:gd name="connsiteX24" fmla="*/ 999811 w 3592286"/>
                <a:gd name="connsiteY24" fmla="*/ 2436726 h 3024554"/>
                <a:gd name="connsiteX25" fmla="*/ 1170633 w 3592286"/>
                <a:gd name="connsiteY25" fmla="*/ 2321170 h 3024554"/>
                <a:gd name="connsiteX26" fmla="*/ 1331407 w 3592286"/>
                <a:gd name="connsiteY26" fmla="*/ 2205614 h 3024554"/>
                <a:gd name="connsiteX27" fmla="*/ 1562519 w 3592286"/>
                <a:gd name="connsiteY27" fmla="*/ 2029767 h 3024554"/>
                <a:gd name="connsiteX28" fmla="*/ 1778558 w 3592286"/>
                <a:gd name="connsiteY28" fmla="*/ 1858945 h 3024554"/>
                <a:gd name="connsiteX29" fmla="*/ 1929284 w 3592286"/>
                <a:gd name="connsiteY29" fmla="*/ 1738365 h 3024554"/>
                <a:gd name="connsiteX30" fmla="*/ 2074985 w 3592286"/>
                <a:gd name="connsiteY30" fmla="*/ 1612761 h 3024554"/>
                <a:gd name="connsiteX31" fmla="*/ 2235758 w 3592286"/>
                <a:gd name="connsiteY31" fmla="*/ 1467060 h 3024554"/>
                <a:gd name="connsiteX32" fmla="*/ 2381460 w 3592286"/>
                <a:gd name="connsiteY32" fmla="*/ 1331407 h 3024554"/>
                <a:gd name="connsiteX33" fmla="*/ 2572378 w 3592286"/>
                <a:gd name="connsiteY33" fmla="*/ 1145512 h 3024554"/>
                <a:gd name="connsiteX34" fmla="*/ 2758273 w 3592286"/>
                <a:gd name="connsiteY34" fmla="*/ 939521 h 3024554"/>
                <a:gd name="connsiteX35" fmla="*/ 2863780 w 3592286"/>
                <a:gd name="connsiteY35" fmla="*/ 808893 h 3024554"/>
                <a:gd name="connsiteX36" fmla="*/ 2994409 w 3592286"/>
                <a:gd name="connsiteY36" fmla="*/ 643095 h 3024554"/>
                <a:gd name="connsiteX37" fmla="*/ 3069772 w 3592286"/>
                <a:gd name="connsiteY37" fmla="*/ 552660 h 3024554"/>
                <a:gd name="connsiteX38" fmla="*/ 3130062 w 3592286"/>
                <a:gd name="connsiteY38" fmla="*/ 472273 h 3024554"/>
                <a:gd name="connsiteX39" fmla="*/ 3170255 w 3592286"/>
                <a:gd name="connsiteY39" fmla="*/ 406959 h 3024554"/>
                <a:gd name="connsiteX40" fmla="*/ 3195376 w 3592286"/>
                <a:gd name="connsiteY40" fmla="*/ 361741 h 3024554"/>
                <a:gd name="connsiteX41" fmla="*/ 3215473 w 3592286"/>
                <a:gd name="connsiteY41" fmla="*/ 276330 h 3024554"/>
                <a:gd name="connsiteX42" fmla="*/ 3220497 w 3592286"/>
                <a:gd name="connsiteY42" fmla="*/ 221064 h 3024554"/>
                <a:gd name="connsiteX43" fmla="*/ 3220497 w 3592286"/>
                <a:gd name="connsiteY43" fmla="*/ 180871 h 3024554"/>
                <a:gd name="connsiteX44" fmla="*/ 3205424 w 3592286"/>
                <a:gd name="connsiteY44" fmla="*/ 110532 h 3024554"/>
                <a:gd name="connsiteX45" fmla="*/ 3185328 w 3592286"/>
                <a:gd name="connsiteY45" fmla="*/ 75363 h 3024554"/>
                <a:gd name="connsiteX46" fmla="*/ 3165231 w 3592286"/>
                <a:gd name="connsiteY46" fmla="*/ 50242 h 3024554"/>
                <a:gd name="connsiteX47" fmla="*/ 3155183 w 3592286"/>
                <a:gd name="connsiteY47" fmla="*/ 35170 h 3024554"/>
                <a:gd name="connsiteX48" fmla="*/ 3150158 w 3592286"/>
                <a:gd name="connsiteY48" fmla="*/ 20097 h 3024554"/>
                <a:gd name="connsiteX49" fmla="*/ 3155183 w 3592286"/>
                <a:gd name="connsiteY49" fmla="*/ 5024 h 3024554"/>
                <a:gd name="connsiteX50" fmla="*/ 3170255 w 3592286"/>
                <a:gd name="connsiteY50" fmla="*/ 0 h 3024554"/>
                <a:gd name="connsiteX51" fmla="*/ 3180303 w 3592286"/>
                <a:gd name="connsiteY51" fmla="*/ 0 h 3024554"/>
                <a:gd name="connsiteX52" fmla="*/ 3205424 w 3592286"/>
                <a:gd name="connsiteY52" fmla="*/ 5024 h 3024554"/>
                <a:gd name="connsiteX53" fmla="*/ 3270739 w 3592286"/>
                <a:gd name="connsiteY53" fmla="*/ 35170 h 3024554"/>
                <a:gd name="connsiteX54" fmla="*/ 3326005 w 3592286"/>
                <a:gd name="connsiteY54" fmla="*/ 70339 h 3024554"/>
                <a:gd name="connsiteX55" fmla="*/ 3406391 w 3592286"/>
                <a:gd name="connsiteY55" fmla="*/ 130629 h 3024554"/>
                <a:gd name="connsiteX56" fmla="*/ 3461657 w 3592286"/>
                <a:gd name="connsiteY56" fmla="*/ 185895 h 3024554"/>
                <a:gd name="connsiteX57" fmla="*/ 3526972 w 3592286"/>
                <a:gd name="connsiteY57" fmla="*/ 271306 h 3024554"/>
                <a:gd name="connsiteX58" fmla="*/ 3562141 w 3592286"/>
                <a:gd name="connsiteY58" fmla="*/ 326572 h 3024554"/>
                <a:gd name="connsiteX59" fmla="*/ 3587262 w 3592286"/>
                <a:gd name="connsiteY59" fmla="*/ 366765 h 3024554"/>
                <a:gd name="connsiteX60" fmla="*/ 3592286 w 3592286"/>
                <a:gd name="connsiteY60" fmla="*/ 391886 h 3024554"/>
                <a:gd name="connsiteX61" fmla="*/ 3592286 w 3592286"/>
                <a:gd name="connsiteY61" fmla="*/ 427055 h 3024554"/>
                <a:gd name="connsiteX62" fmla="*/ 3567165 w 3592286"/>
                <a:gd name="connsiteY62" fmla="*/ 462224 h 3024554"/>
                <a:gd name="connsiteX63" fmla="*/ 3531996 w 3592286"/>
                <a:gd name="connsiteY63" fmla="*/ 497394 h 3024554"/>
                <a:gd name="connsiteX64" fmla="*/ 3476730 w 3592286"/>
                <a:gd name="connsiteY64" fmla="*/ 522515 h 3024554"/>
                <a:gd name="connsiteX65" fmla="*/ 3426488 w 3592286"/>
                <a:gd name="connsiteY65" fmla="*/ 562708 h 3024554"/>
                <a:gd name="connsiteX66" fmla="*/ 3275763 w 3592286"/>
                <a:gd name="connsiteY66" fmla="*/ 708409 h 3024554"/>
                <a:gd name="connsiteX67" fmla="*/ 3185328 w 3592286"/>
                <a:gd name="connsiteY67" fmla="*/ 818941 h 3024554"/>
                <a:gd name="connsiteX68" fmla="*/ 3064747 w 3592286"/>
                <a:gd name="connsiteY68" fmla="*/ 964642 h 3024554"/>
                <a:gd name="connsiteX69" fmla="*/ 2914022 w 3592286"/>
                <a:gd name="connsiteY69" fmla="*/ 1145512 h 3024554"/>
                <a:gd name="connsiteX70" fmla="*/ 2738176 w 3592286"/>
                <a:gd name="connsiteY70" fmla="*/ 1311310 h 3024554"/>
                <a:gd name="connsiteX71" fmla="*/ 2557306 w 3592286"/>
                <a:gd name="connsiteY71" fmla="*/ 1497205 h 302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92286" h="3024554">
                  <a:moveTo>
                    <a:pt x="2557306" y="1497205"/>
                  </a:moveTo>
                  <a:lnTo>
                    <a:pt x="2301073" y="1723293"/>
                  </a:lnTo>
                  <a:lnTo>
                    <a:pt x="2125227" y="1868994"/>
                  </a:lnTo>
                  <a:lnTo>
                    <a:pt x="2019719" y="1944356"/>
                  </a:lnTo>
                  <a:lnTo>
                    <a:pt x="1868994" y="2034792"/>
                  </a:lnTo>
                  <a:lnTo>
                    <a:pt x="1728317" y="2145323"/>
                  </a:lnTo>
                  <a:lnTo>
                    <a:pt x="1557495" y="2265904"/>
                  </a:lnTo>
                  <a:lnTo>
                    <a:pt x="1341455" y="2406581"/>
                  </a:lnTo>
                  <a:lnTo>
                    <a:pt x="1140488" y="2527161"/>
                  </a:lnTo>
                  <a:lnTo>
                    <a:pt x="924449" y="2637693"/>
                  </a:lnTo>
                  <a:lnTo>
                    <a:pt x="773723" y="2713055"/>
                  </a:lnTo>
                  <a:lnTo>
                    <a:pt x="592853" y="2803490"/>
                  </a:lnTo>
                  <a:lnTo>
                    <a:pt x="401934" y="2883877"/>
                  </a:lnTo>
                  <a:lnTo>
                    <a:pt x="241161" y="2954216"/>
                  </a:lnTo>
                  <a:lnTo>
                    <a:pt x="90435" y="3009482"/>
                  </a:lnTo>
                  <a:lnTo>
                    <a:pt x="35169" y="3024554"/>
                  </a:lnTo>
                  <a:lnTo>
                    <a:pt x="5024" y="3024554"/>
                  </a:lnTo>
                  <a:lnTo>
                    <a:pt x="0" y="3009482"/>
                  </a:lnTo>
                  <a:lnTo>
                    <a:pt x="5024" y="2994409"/>
                  </a:lnTo>
                  <a:lnTo>
                    <a:pt x="40194" y="2974312"/>
                  </a:lnTo>
                  <a:lnTo>
                    <a:pt x="150725" y="2914022"/>
                  </a:lnTo>
                  <a:lnTo>
                    <a:pt x="406958" y="2783394"/>
                  </a:lnTo>
                  <a:lnTo>
                    <a:pt x="587829" y="2682910"/>
                  </a:lnTo>
                  <a:lnTo>
                    <a:pt x="773723" y="2572378"/>
                  </a:lnTo>
                  <a:lnTo>
                    <a:pt x="999811" y="2436726"/>
                  </a:lnTo>
                  <a:lnTo>
                    <a:pt x="1170633" y="2321170"/>
                  </a:lnTo>
                  <a:lnTo>
                    <a:pt x="1331407" y="2205614"/>
                  </a:lnTo>
                  <a:lnTo>
                    <a:pt x="1562519" y="2029767"/>
                  </a:lnTo>
                  <a:lnTo>
                    <a:pt x="1778558" y="1858945"/>
                  </a:lnTo>
                  <a:lnTo>
                    <a:pt x="1929284" y="1738365"/>
                  </a:lnTo>
                  <a:lnTo>
                    <a:pt x="2074985" y="1612761"/>
                  </a:lnTo>
                  <a:lnTo>
                    <a:pt x="2235758" y="1467060"/>
                  </a:lnTo>
                  <a:lnTo>
                    <a:pt x="2381460" y="1331407"/>
                  </a:lnTo>
                  <a:lnTo>
                    <a:pt x="2572378" y="1145512"/>
                  </a:lnTo>
                  <a:lnTo>
                    <a:pt x="2758273" y="939521"/>
                  </a:lnTo>
                  <a:lnTo>
                    <a:pt x="2863780" y="808893"/>
                  </a:lnTo>
                  <a:lnTo>
                    <a:pt x="2994409" y="643095"/>
                  </a:lnTo>
                  <a:lnTo>
                    <a:pt x="3069772" y="552660"/>
                  </a:lnTo>
                  <a:lnTo>
                    <a:pt x="3130062" y="472273"/>
                  </a:lnTo>
                  <a:lnTo>
                    <a:pt x="3170255" y="406959"/>
                  </a:lnTo>
                  <a:lnTo>
                    <a:pt x="3195376" y="361741"/>
                  </a:lnTo>
                  <a:lnTo>
                    <a:pt x="3215473" y="276330"/>
                  </a:lnTo>
                  <a:lnTo>
                    <a:pt x="3220497" y="221064"/>
                  </a:lnTo>
                  <a:lnTo>
                    <a:pt x="3220497" y="180871"/>
                  </a:lnTo>
                  <a:lnTo>
                    <a:pt x="3205424" y="110532"/>
                  </a:lnTo>
                  <a:lnTo>
                    <a:pt x="3185328" y="75363"/>
                  </a:lnTo>
                  <a:lnTo>
                    <a:pt x="3165231" y="50242"/>
                  </a:lnTo>
                  <a:lnTo>
                    <a:pt x="3155183" y="35170"/>
                  </a:lnTo>
                  <a:lnTo>
                    <a:pt x="3150158" y="20097"/>
                  </a:lnTo>
                  <a:lnTo>
                    <a:pt x="3155183" y="5024"/>
                  </a:lnTo>
                  <a:lnTo>
                    <a:pt x="3170255" y="0"/>
                  </a:lnTo>
                  <a:lnTo>
                    <a:pt x="3180303" y="0"/>
                  </a:lnTo>
                  <a:lnTo>
                    <a:pt x="3205424" y="5024"/>
                  </a:lnTo>
                  <a:lnTo>
                    <a:pt x="3270739" y="35170"/>
                  </a:lnTo>
                  <a:lnTo>
                    <a:pt x="3326005" y="70339"/>
                  </a:lnTo>
                  <a:lnTo>
                    <a:pt x="3406391" y="130629"/>
                  </a:lnTo>
                  <a:lnTo>
                    <a:pt x="3461657" y="185895"/>
                  </a:lnTo>
                  <a:lnTo>
                    <a:pt x="3526972" y="271306"/>
                  </a:lnTo>
                  <a:lnTo>
                    <a:pt x="3562141" y="326572"/>
                  </a:lnTo>
                  <a:lnTo>
                    <a:pt x="3587262" y="366765"/>
                  </a:lnTo>
                  <a:lnTo>
                    <a:pt x="3592286" y="391886"/>
                  </a:lnTo>
                  <a:lnTo>
                    <a:pt x="3592286" y="427055"/>
                  </a:lnTo>
                  <a:lnTo>
                    <a:pt x="3567165" y="462224"/>
                  </a:lnTo>
                  <a:lnTo>
                    <a:pt x="3531996" y="497394"/>
                  </a:lnTo>
                  <a:lnTo>
                    <a:pt x="3476730" y="522515"/>
                  </a:lnTo>
                  <a:lnTo>
                    <a:pt x="3426488" y="562708"/>
                  </a:lnTo>
                  <a:lnTo>
                    <a:pt x="3275763" y="708409"/>
                  </a:lnTo>
                  <a:lnTo>
                    <a:pt x="3185328" y="818941"/>
                  </a:lnTo>
                  <a:lnTo>
                    <a:pt x="3064747" y="964642"/>
                  </a:lnTo>
                  <a:lnTo>
                    <a:pt x="2914022" y="1145512"/>
                  </a:lnTo>
                  <a:lnTo>
                    <a:pt x="2738176" y="1311310"/>
                  </a:lnTo>
                  <a:lnTo>
                    <a:pt x="2557306" y="14972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9765E8C-099A-4C24-A2A4-4AC92E576630}"/>
                </a:ext>
              </a:extLst>
            </p:cNvPr>
            <p:cNvSpPr/>
            <p:nvPr/>
          </p:nvSpPr>
          <p:spPr>
            <a:xfrm>
              <a:off x="4538663" y="3381375"/>
              <a:ext cx="1768475" cy="382588"/>
            </a:xfrm>
            <a:custGeom>
              <a:avLst/>
              <a:gdLst>
                <a:gd name="connsiteX0" fmla="*/ 854868 w 1769268"/>
                <a:gd name="connsiteY0" fmla="*/ 261938 h 383381"/>
                <a:gd name="connsiteX1" fmla="*/ 604837 w 1769268"/>
                <a:gd name="connsiteY1" fmla="*/ 307181 h 383381"/>
                <a:gd name="connsiteX2" fmla="*/ 476250 w 1769268"/>
                <a:gd name="connsiteY2" fmla="*/ 326231 h 383381"/>
                <a:gd name="connsiteX3" fmla="*/ 381000 w 1769268"/>
                <a:gd name="connsiteY3" fmla="*/ 338138 h 383381"/>
                <a:gd name="connsiteX4" fmla="*/ 311943 w 1769268"/>
                <a:gd name="connsiteY4" fmla="*/ 345281 h 383381"/>
                <a:gd name="connsiteX5" fmla="*/ 254793 w 1769268"/>
                <a:gd name="connsiteY5" fmla="*/ 345281 h 383381"/>
                <a:gd name="connsiteX6" fmla="*/ 188118 w 1769268"/>
                <a:gd name="connsiteY6" fmla="*/ 342900 h 383381"/>
                <a:gd name="connsiteX7" fmla="*/ 123825 w 1769268"/>
                <a:gd name="connsiteY7" fmla="*/ 338138 h 383381"/>
                <a:gd name="connsiteX8" fmla="*/ 76200 w 1769268"/>
                <a:gd name="connsiteY8" fmla="*/ 326231 h 383381"/>
                <a:gd name="connsiteX9" fmla="*/ 0 w 1769268"/>
                <a:gd name="connsiteY9" fmla="*/ 290513 h 383381"/>
                <a:gd name="connsiteX10" fmla="*/ 178593 w 1769268"/>
                <a:gd name="connsiteY10" fmla="*/ 157163 h 383381"/>
                <a:gd name="connsiteX11" fmla="*/ 295275 w 1769268"/>
                <a:gd name="connsiteY11" fmla="*/ 190500 h 383381"/>
                <a:gd name="connsiteX12" fmla="*/ 361950 w 1769268"/>
                <a:gd name="connsiteY12" fmla="*/ 190500 h 383381"/>
                <a:gd name="connsiteX13" fmla="*/ 540543 w 1769268"/>
                <a:gd name="connsiteY13" fmla="*/ 178594 h 383381"/>
                <a:gd name="connsiteX14" fmla="*/ 685800 w 1769268"/>
                <a:gd name="connsiteY14" fmla="*/ 157163 h 383381"/>
                <a:gd name="connsiteX15" fmla="*/ 876300 w 1769268"/>
                <a:gd name="connsiteY15" fmla="*/ 121444 h 383381"/>
                <a:gd name="connsiteX16" fmla="*/ 1081087 w 1769268"/>
                <a:gd name="connsiteY16" fmla="*/ 73819 h 383381"/>
                <a:gd name="connsiteX17" fmla="*/ 1171575 w 1769268"/>
                <a:gd name="connsiteY17" fmla="*/ 50006 h 383381"/>
                <a:gd name="connsiteX18" fmla="*/ 1340643 w 1769268"/>
                <a:gd name="connsiteY18" fmla="*/ 0 h 383381"/>
                <a:gd name="connsiteX19" fmla="*/ 1362075 w 1769268"/>
                <a:gd name="connsiteY19" fmla="*/ 4763 h 383381"/>
                <a:gd name="connsiteX20" fmla="*/ 1440656 w 1769268"/>
                <a:gd name="connsiteY20" fmla="*/ 33338 h 383381"/>
                <a:gd name="connsiteX21" fmla="*/ 1507331 w 1769268"/>
                <a:gd name="connsiteY21" fmla="*/ 64294 h 383381"/>
                <a:gd name="connsiteX22" fmla="*/ 1571625 w 1769268"/>
                <a:gd name="connsiteY22" fmla="*/ 97631 h 383381"/>
                <a:gd name="connsiteX23" fmla="*/ 1640681 w 1769268"/>
                <a:gd name="connsiteY23" fmla="*/ 138113 h 383381"/>
                <a:gd name="connsiteX24" fmla="*/ 1683543 w 1769268"/>
                <a:gd name="connsiteY24" fmla="*/ 166688 h 383381"/>
                <a:gd name="connsiteX25" fmla="*/ 1709737 w 1769268"/>
                <a:gd name="connsiteY25" fmla="*/ 185738 h 383381"/>
                <a:gd name="connsiteX26" fmla="*/ 1738312 w 1769268"/>
                <a:gd name="connsiteY26" fmla="*/ 219075 h 383381"/>
                <a:gd name="connsiteX27" fmla="*/ 1750218 w 1769268"/>
                <a:gd name="connsiteY27" fmla="*/ 240506 h 383381"/>
                <a:gd name="connsiteX28" fmla="*/ 1764506 w 1769268"/>
                <a:gd name="connsiteY28" fmla="*/ 271463 h 383381"/>
                <a:gd name="connsiteX29" fmla="*/ 1769268 w 1769268"/>
                <a:gd name="connsiteY29" fmla="*/ 290513 h 383381"/>
                <a:gd name="connsiteX30" fmla="*/ 1762125 w 1769268"/>
                <a:gd name="connsiteY30" fmla="*/ 311944 h 383381"/>
                <a:gd name="connsiteX31" fmla="*/ 1735931 w 1769268"/>
                <a:gd name="connsiteY31" fmla="*/ 330994 h 383381"/>
                <a:gd name="connsiteX32" fmla="*/ 1635918 w 1769268"/>
                <a:gd name="connsiteY32" fmla="*/ 357188 h 383381"/>
                <a:gd name="connsiteX33" fmla="*/ 1545431 w 1769268"/>
                <a:gd name="connsiteY33" fmla="*/ 383381 h 383381"/>
                <a:gd name="connsiteX34" fmla="*/ 1221581 w 1769268"/>
                <a:gd name="connsiteY34" fmla="*/ 197644 h 383381"/>
                <a:gd name="connsiteX35" fmla="*/ 1202531 w 1769268"/>
                <a:gd name="connsiteY35" fmla="*/ 188119 h 383381"/>
                <a:gd name="connsiteX36" fmla="*/ 1176337 w 1769268"/>
                <a:gd name="connsiteY36" fmla="*/ 185738 h 383381"/>
                <a:gd name="connsiteX37" fmla="*/ 1052512 w 1769268"/>
                <a:gd name="connsiteY37" fmla="*/ 211931 h 383381"/>
                <a:gd name="connsiteX38" fmla="*/ 854868 w 1769268"/>
                <a:gd name="connsiteY38" fmla="*/ 2619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8" h="383381">
                  <a:moveTo>
                    <a:pt x="854868" y="261938"/>
                  </a:moveTo>
                  <a:lnTo>
                    <a:pt x="604837" y="307181"/>
                  </a:lnTo>
                  <a:lnTo>
                    <a:pt x="476250" y="326231"/>
                  </a:lnTo>
                  <a:lnTo>
                    <a:pt x="381000" y="338138"/>
                  </a:lnTo>
                  <a:lnTo>
                    <a:pt x="311943" y="345281"/>
                  </a:lnTo>
                  <a:lnTo>
                    <a:pt x="254793" y="345281"/>
                  </a:lnTo>
                  <a:lnTo>
                    <a:pt x="188118" y="342900"/>
                  </a:lnTo>
                  <a:lnTo>
                    <a:pt x="123825" y="338138"/>
                  </a:lnTo>
                  <a:lnTo>
                    <a:pt x="76200" y="326231"/>
                  </a:lnTo>
                  <a:lnTo>
                    <a:pt x="0" y="290513"/>
                  </a:lnTo>
                  <a:lnTo>
                    <a:pt x="178593" y="157163"/>
                  </a:lnTo>
                  <a:lnTo>
                    <a:pt x="295275" y="190500"/>
                  </a:lnTo>
                  <a:lnTo>
                    <a:pt x="361950" y="190500"/>
                  </a:lnTo>
                  <a:lnTo>
                    <a:pt x="540543" y="178594"/>
                  </a:lnTo>
                  <a:lnTo>
                    <a:pt x="685800" y="157163"/>
                  </a:lnTo>
                  <a:lnTo>
                    <a:pt x="876300" y="121444"/>
                  </a:lnTo>
                  <a:lnTo>
                    <a:pt x="1081087" y="73819"/>
                  </a:lnTo>
                  <a:lnTo>
                    <a:pt x="1171575" y="50006"/>
                  </a:lnTo>
                  <a:lnTo>
                    <a:pt x="1340643" y="0"/>
                  </a:lnTo>
                  <a:lnTo>
                    <a:pt x="1362075" y="4763"/>
                  </a:lnTo>
                  <a:lnTo>
                    <a:pt x="1440656" y="33338"/>
                  </a:lnTo>
                  <a:lnTo>
                    <a:pt x="1507331" y="64294"/>
                  </a:lnTo>
                  <a:lnTo>
                    <a:pt x="1571625" y="97631"/>
                  </a:lnTo>
                  <a:lnTo>
                    <a:pt x="1640681" y="138113"/>
                  </a:lnTo>
                  <a:lnTo>
                    <a:pt x="1683543" y="166688"/>
                  </a:lnTo>
                  <a:lnTo>
                    <a:pt x="1709737" y="185738"/>
                  </a:lnTo>
                  <a:lnTo>
                    <a:pt x="1738312" y="219075"/>
                  </a:lnTo>
                  <a:lnTo>
                    <a:pt x="1750218" y="240506"/>
                  </a:lnTo>
                  <a:lnTo>
                    <a:pt x="1764506" y="271463"/>
                  </a:lnTo>
                  <a:lnTo>
                    <a:pt x="1769268" y="290513"/>
                  </a:lnTo>
                  <a:lnTo>
                    <a:pt x="1762125" y="311944"/>
                  </a:lnTo>
                  <a:lnTo>
                    <a:pt x="1735931" y="330994"/>
                  </a:lnTo>
                  <a:lnTo>
                    <a:pt x="1635918" y="357188"/>
                  </a:lnTo>
                  <a:lnTo>
                    <a:pt x="1545431" y="383381"/>
                  </a:lnTo>
                  <a:lnTo>
                    <a:pt x="1221581" y="197644"/>
                  </a:lnTo>
                  <a:lnTo>
                    <a:pt x="1202531" y="188119"/>
                  </a:lnTo>
                  <a:lnTo>
                    <a:pt x="1176337" y="185738"/>
                  </a:lnTo>
                  <a:lnTo>
                    <a:pt x="1052512" y="211931"/>
                  </a:lnTo>
                  <a:lnTo>
                    <a:pt x="85486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31D63FD-CDD6-42D7-B6E8-7FD63D4A83EC}"/>
                </a:ext>
              </a:extLst>
            </p:cNvPr>
            <p:cNvSpPr/>
            <p:nvPr/>
          </p:nvSpPr>
          <p:spPr>
            <a:xfrm>
              <a:off x="5129213" y="3538538"/>
              <a:ext cx="1000125" cy="635000"/>
            </a:xfrm>
            <a:custGeom>
              <a:avLst/>
              <a:gdLst>
                <a:gd name="connsiteX0" fmla="*/ 447675 w 1000125"/>
                <a:gd name="connsiteY0" fmla="*/ 473868 h 635793"/>
                <a:gd name="connsiteX1" fmla="*/ 242887 w 1000125"/>
                <a:gd name="connsiteY1" fmla="*/ 554831 h 635793"/>
                <a:gd name="connsiteX2" fmla="*/ 40481 w 1000125"/>
                <a:gd name="connsiteY2" fmla="*/ 635793 h 635793"/>
                <a:gd name="connsiteX3" fmla="*/ 19050 w 1000125"/>
                <a:gd name="connsiteY3" fmla="*/ 628650 h 635793"/>
                <a:gd name="connsiteX4" fmla="*/ 2381 w 1000125"/>
                <a:gd name="connsiteY4" fmla="*/ 616743 h 635793"/>
                <a:gd name="connsiteX5" fmla="*/ 0 w 1000125"/>
                <a:gd name="connsiteY5" fmla="*/ 600075 h 635793"/>
                <a:gd name="connsiteX6" fmla="*/ 26193 w 1000125"/>
                <a:gd name="connsiteY6" fmla="*/ 578643 h 635793"/>
                <a:gd name="connsiteX7" fmla="*/ 152400 w 1000125"/>
                <a:gd name="connsiteY7" fmla="*/ 504825 h 635793"/>
                <a:gd name="connsiteX8" fmla="*/ 195262 w 1000125"/>
                <a:gd name="connsiteY8" fmla="*/ 478631 h 635793"/>
                <a:gd name="connsiteX9" fmla="*/ 271462 w 1000125"/>
                <a:gd name="connsiteY9" fmla="*/ 428625 h 635793"/>
                <a:gd name="connsiteX10" fmla="*/ 338137 w 1000125"/>
                <a:gd name="connsiteY10" fmla="*/ 381000 h 635793"/>
                <a:gd name="connsiteX11" fmla="*/ 404812 w 1000125"/>
                <a:gd name="connsiteY11" fmla="*/ 323850 h 635793"/>
                <a:gd name="connsiteX12" fmla="*/ 473868 w 1000125"/>
                <a:gd name="connsiteY12" fmla="*/ 266700 h 635793"/>
                <a:gd name="connsiteX13" fmla="*/ 547687 w 1000125"/>
                <a:gd name="connsiteY13" fmla="*/ 204787 h 635793"/>
                <a:gd name="connsiteX14" fmla="*/ 597693 w 1000125"/>
                <a:gd name="connsiteY14" fmla="*/ 159543 h 635793"/>
                <a:gd name="connsiteX15" fmla="*/ 623887 w 1000125"/>
                <a:gd name="connsiteY15" fmla="*/ 130968 h 635793"/>
                <a:gd name="connsiteX16" fmla="*/ 638175 w 1000125"/>
                <a:gd name="connsiteY16" fmla="*/ 109537 h 635793"/>
                <a:gd name="connsiteX17" fmla="*/ 640556 w 1000125"/>
                <a:gd name="connsiteY17" fmla="*/ 95250 h 635793"/>
                <a:gd name="connsiteX18" fmla="*/ 640556 w 1000125"/>
                <a:gd name="connsiteY18" fmla="*/ 71437 h 635793"/>
                <a:gd name="connsiteX19" fmla="*/ 640556 w 1000125"/>
                <a:gd name="connsiteY19" fmla="*/ 57150 h 635793"/>
                <a:gd name="connsiteX20" fmla="*/ 583406 w 1000125"/>
                <a:gd name="connsiteY20" fmla="*/ 0 h 635793"/>
                <a:gd name="connsiteX21" fmla="*/ 1000125 w 1000125"/>
                <a:gd name="connsiteY21" fmla="*/ 171450 h 635793"/>
                <a:gd name="connsiteX22" fmla="*/ 962025 w 1000125"/>
                <a:gd name="connsiteY22" fmla="*/ 223837 h 635793"/>
                <a:gd name="connsiteX23" fmla="*/ 833437 w 1000125"/>
                <a:gd name="connsiteY23" fmla="*/ 285750 h 635793"/>
                <a:gd name="connsiteX24" fmla="*/ 692943 w 1000125"/>
                <a:gd name="connsiteY24" fmla="*/ 354806 h 635793"/>
                <a:gd name="connsiteX25" fmla="*/ 447675 w 1000125"/>
                <a:gd name="connsiteY25" fmla="*/ 473868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635793">
                  <a:moveTo>
                    <a:pt x="447675" y="473868"/>
                  </a:moveTo>
                  <a:lnTo>
                    <a:pt x="242887" y="554831"/>
                  </a:lnTo>
                  <a:lnTo>
                    <a:pt x="40481" y="635793"/>
                  </a:lnTo>
                  <a:lnTo>
                    <a:pt x="19050" y="628650"/>
                  </a:lnTo>
                  <a:lnTo>
                    <a:pt x="2381" y="616743"/>
                  </a:lnTo>
                  <a:lnTo>
                    <a:pt x="0" y="600075"/>
                  </a:lnTo>
                  <a:lnTo>
                    <a:pt x="26193" y="578643"/>
                  </a:lnTo>
                  <a:lnTo>
                    <a:pt x="152400" y="504825"/>
                  </a:lnTo>
                  <a:lnTo>
                    <a:pt x="195262" y="478631"/>
                  </a:lnTo>
                  <a:lnTo>
                    <a:pt x="271462" y="428625"/>
                  </a:lnTo>
                  <a:lnTo>
                    <a:pt x="338137" y="381000"/>
                  </a:lnTo>
                  <a:lnTo>
                    <a:pt x="404812" y="323850"/>
                  </a:lnTo>
                  <a:lnTo>
                    <a:pt x="473868" y="266700"/>
                  </a:lnTo>
                  <a:lnTo>
                    <a:pt x="547687" y="204787"/>
                  </a:lnTo>
                  <a:lnTo>
                    <a:pt x="597693" y="159543"/>
                  </a:lnTo>
                  <a:lnTo>
                    <a:pt x="623887" y="130968"/>
                  </a:lnTo>
                  <a:lnTo>
                    <a:pt x="638175" y="109537"/>
                  </a:lnTo>
                  <a:lnTo>
                    <a:pt x="640556" y="95250"/>
                  </a:lnTo>
                  <a:lnTo>
                    <a:pt x="640556" y="71437"/>
                  </a:lnTo>
                  <a:lnTo>
                    <a:pt x="640556" y="57150"/>
                  </a:lnTo>
                  <a:lnTo>
                    <a:pt x="583406" y="0"/>
                  </a:lnTo>
                  <a:lnTo>
                    <a:pt x="1000125" y="171450"/>
                  </a:lnTo>
                  <a:lnTo>
                    <a:pt x="962025" y="223837"/>
                  </a:lnTo>
                  <a:lnTo>
                    <a:pt x="833437" y="285750"/>
                  </a:lnTo>
                  <a:lnTo>
                    <a:pt x="692943" y="354806"/>
                  </a:lnTo>
                  <a:lnTo>
                    <a:pt x="44767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1C6DEFC-A918-484F-ACE1-2C27F2B3E303}"/>
                </a:ext>
              </a:extLst>
            </p:cNvPr>
            <p:cNvSpPr/>
            <p:nvPr/>
          </p:nvSpPr>
          <p:spPr>
            <a:xfrm>
              <a:off x="5019675" y="4068763"/>
              <a:ext cx="582613" cy="1227137"/>
            </a:xfrm>
            <a:custGeom>
              <a:avLst/>
              <a:gdLst>
                <a:gd name="connsiteX0" fmla="*/ 328613 w 583406"/>
                <a:gd name="connsiteY0" fmla="*/ 733425 h 1226344"/>
                <a:gd name="connsiteX1" fmla="*/ 297656 w 583406"/>
                <a:gd name="connsiteY1" fmla="*/ 592932 h 1226344"/>
                <a:gd name="connsiteX2" fmla="*/ 261938 w 583406"/>
                <a:gd name="connsiteY2" fmla="*/ 450057 h 1226344"/>
                <a:gd name="connsiteX3" fmla="*/ 245269 w 583406"/>
                <a:gd name="connsiteY3" fmla="*/ 388144 h 1226344"/>
                <a:gd name="connsiteX4" fmla="*/ 211931 w 583406"/>
                <a:gd name="connsiteY4" fmla="*/ 316707 h 1226344"/>
                <a:gd name="connsiteX5" fmla="*/ 171450 w 583406"/>
                <a:gd name="connsiteY5" fmla="*/ 250032 h 1226344"/>
                <a:gd name="connsiteX6" fmla="*/ 114300 w 583406"/>
                <a:gd name="connsiteY6" fmla="*/ 171450 h 1226344"/>
                <a:gd name="connsiteX7" fmla="*/ 50006 w 583406"/>
                <a:gd name="connsiteY7" fmla="*/ 92869 h 1226344"/>
                <a:gd name="connsiteX8" fmla="*/ 19050 w 583406"/>
                <a:gd name="connsiteY8" fmla="*/ 61913 h 1226344"/>
                <a:gd name="connsiteX9" fmla="*/ 7144 w 583406"/>
                <a:gd name="connsiteY9" fmla="*/ 45244 h 1226344"/>
                <a:gd name="connsiteX10" fmla="*/ 0 w 583406"/>
                <a:gd name="connsiteY10" fmla="*/ 28575 h 1226344"/>
                <a:gd name="connsiteX11" fmla="*/ 0 w 583406"/>
                <a:gd name="connsiteY11" fmla="*/ 16669 h 1226344"/>
                <a:gd name="connsiteX12" fmla="*/ 7144 w 583406"/>
                <a:gd name="connsiteY12" fmla="*/ 2382 h 1226344"/>
                <a:gd name="connsiteX13" fmla="*/ 28575 w 583406"/>
                <a:gd name="connsiteY13" fmla="*/ 0 h 1226344"/>
                <a:gd name="connsiteX14" fmla="*/ 69056 w 583406"/>
                <a:gd name="connsiteY14" fmla="*/ 9525 h 1226344"/>
                <a:gd name="connsiteX15" fmla="*/ 100013 w 583406"/>
                <a:gd name="connsiteY15" fmla="*/ 23813 h 1226344"/>
                <a:gd name="connsiteX16" fmla="*/ 135731 w 583406"/>
                <a:gd name="connsiteY16" fmla="*/ 50007 h 1226344"/>
                <a:gd name="connsiteX17" fmla="*/ 173831 w 583406"/>
                <a:gd name="connsiteY17" fmla="*/ 92869 h 1226344"/>
                <a:gd name="connsiteX18" fmla="*/ 228600 w 583406"/>
                <a:gd name="connsiteY18" fmla="*/ 145257 h 1226344"/>
                <a:gd name="connsiteX19" fmla="*/ 290513 w 583406"/>
                <a:gd name="connsiteY19" fmla="*/ 209550 h 1226344"/>
                <a:gd name="connsiteX20" fmla="*/ 330994 w 583406"/>
                <a:gd name="connsiteY20" fmla="*/ 259557 h 1226344"/>
                <a:gd name="connsiteX21" fmla="*/ 366713 w 583406"/>
                <a:gd name="connsiteY21" fmla="*/ 307182 h 1226344"/>
                <a:gd name="connsiteX22" fmla="*/ 397669 w 583406"/>
                <a:gd name="connsiteY22" fmla="*/ 352425 h 1226344"/>
                <a:gd name="connsiteX23" fmla="*/ 431006 w 583406"/>
                <a:gd name="connsiteY23" fmla="*/ 411957 h 1226344"/>
                <a:gd name="connsiteX24" fmla="*/ 442913 w 583406"/>
                <a:gd name="connsiteY24" fmla="*/ 440532 h 1226344"/>
                <a:gd name="connsiteX25" fmla="*/ 481013 w 583406"/>
                <a:gd name="connsiteY25" fmla="*/ 588169 h 1226344"/>
                <a:gd name="connsiteX26" fmla="*/ 504825 w 583406"/>
                <a:gd name="connsiteY26" fmla="*/ 645319 h 1226344"/>
                <a:gd name="connsiteX27" fmla="*/ 533400 w 583406"/>
                <a:gd name="connsiteY27" fmla="*/ 726282 h 1226344"/>
                <a:gd name="connsiteX28" fmla="*/ 557213 w 583406"/>
                <a:gd name="connsiteY28" fmla="*/ 802482 h 1226344"/>
                <a:gd name="connsiteX29" fmla="*/ 569119 w 583406"/>
                <a:gd name="connsiteY29" fmla="*/ 864394 h 1226344"/>
                <a:gd name="connsiteX30" fmla="*/ 576263 w 583406"/>
                <a:gd name="connsiteY30" fmla="*/ 909638 h 1226344"/>
                <a:gd name="connsiteX31" fmla="*/ 578644 w 583406"/>
                <a:gd name="connsiteY31" fmla="*/ 976313 h 1226344"/>
                <a:gd name="connsiteX32" fmla="*/ 583406 w 583406"/>
                <a:gd name="connsiteY32" fmla="*/ 1090613 h 1226344"/>
                <a:gd name="connsiteX33" fmla="*/ 581025 w 583406"/>
                <a:gd name="connsiteY33" fmla="*/ 1178719 h 1226344"/>
                <a:gd name="connsiteX34" fmla="*/ 578644 w 583406"/>
                <a:gd name="connsiteY34" fmla="*/ 1226344 h 1226344"/>
                <a:gd name="connsiteX35" fmla="*/ 342900 w 583406"/>
                <a:gd name="connsiteY35" fmla="*/ 1219200 h 1226344"/>
                <a:gd name="connsiteX36" fmla="*/ 347663 w 583406"/>
                <a:gd name="connsiteY36" fmla="*/ 1171575 h 1226344"/>
                <a:gd name="connsiteX37" fmla="*/ 357188 w 583406"/>
                <a:gd name="connsiteY37" fmla="*/ 1088232 h 1226344"/>
                <a:gd name="connsiteX38" fmla="*/ 357188 w 583406"/>
                <a:gd name="connsiteY38" fmla="*/ 1021557 h 1226344"/>
                <a:gd name="connsiteX39" fmla="*/ 357188 w 583406"/>
                <a:gd name="connsiteY39" fmla="*/ 954882 h 1226344"/>
                <a:gd name="connsiteX40" fmla="*/ 352425 w 583406"/>
                <a:gd name="connsiteY40" fmla="*/ 866775 h 1226344"/>
                <a:gd name="connsiteX41" fmla="*/ 347663 w 583406"/>
                <a:gd name="connsiteY41" fmla="*/ 809625 h 1226344"/>
                <a:gd name="connsiteX42" fmla="*/ 328613 w 583406"/>
                <a:gd name="connsiteY42" fmla="*/ 7334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83406" h="1226344">
                  <a:moveTo>
                    <a:pt x="328613" y="733425"/>
                  </a:moveTo>
                  <a:lnTo>
                    <a:pt x="297656" y="592932"/>
                  </a:lnTo>
                  <a:lnTo>
                    <a:pt x="261938" y="450057"/>
                  </a:lnTo>
                  <a:lnTo>
                    <a:pt x="245269" y="388144"/>
                  </a:lnTo>
                  <a:lnTo>
                    <a:pt x="211931" y="316707"/>
                  </a:lnTo>
                  <a:lnTo>
                    <a:pt x="171450" y="250032"/>
                  </a:lnTo>
                  <a:lnTo>
                    <a:pt x="114300" y="171450"/>
                  </a:lnTo>
                  <a:lnTo>
                    <a:pt x="50006" y="92869"/>
                  </a:lnTo>
                  <a:lnTo>
                    <a:pt x="19050" y="61913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69056" y="9525"/>
                  </a:lnTo>
                  <a:lnTo>
                    <a:pt x="100013" y="23813"/>
                  </a:lnTo>
                  <a:lnTo>
                    <a:pt x="135731" y="50007"/>
                  </a:lnTo>
                  <a:lnTo>
                    <a:pt x="173831" y="92869"/>
                  </a:lnTo>
                  <a:lnTo>
                    <a:pt x="228600" y="145257"/>
                  </a:lnTo>
                  <a:lnTo>
                    <a:pt x="290513" y="209550"/>
                  </a:lnTo>
                  <a:lnTo>
                    <a:pt x="330994" y="259557"/>
                  </a:lnTo>
                  <a:lnTo>
                    <a:pt x="366713" y="307182"/>
                  </a:lnTo>
                  <a:lnTo>
                    <a:pt x="397669" y="352425"/>
                  </a:lnTo>
                  <a:lnTo>
                    <a:pt x="431006" y="411957"/>
                  </a:lnTo>
                  <a:lnTo>
                    <a:pt x="442913" y="440532"/>
                  </a:lnTo>
                  <a:lnTo>
                    <a:pt x="481013" y="588169"/>
                  </a:lnTo>
                  <a:lnTo>
                    <a:pt x="504825" y="645319"/>
                  </a:lnTo>
                  <a:lnTo>
                    <a:pt x="533400" y="726282"/>
                  </a:lnTo>
                  <a:lnTo>
                    <a:pt x="557213" y="802482"/>
                  </a:lnTo>
                  <a:lnTo>
                    <a:pt x="569119" y="864394"/>
                  </a:lnTo>
                  <a:lnTo>
                    <a:pt x="576263" y="909638"/>
                  </a:lnTo>
                  <a:cubicBezTo>
                    <a:pt x="577057" y="931863"/>
                    <a:pt x="577850" y="954088"/>
                    <a:pt x="578644" y="976313"/>
                  </a:cubicBezTo>
                  <a:lnTo>
                    <a:pt x="583406" y="1090613"/>
                  </a:lnTo>
                  <a:cubicBezTo>
                    <a:pt x="582612" y="1119982"/>
                    <a:pt x="581819" y="1149350"/>
                    <a:pt x="581025" y="1178719"/>
                  </a:cubicBezTo>
                  <a:lnTo>
                    <a:pt x="578644" y="1226344"/>
                  </a:lnTo>
                  <a:lnTo>
                    <a:pt x="342900" y="1219200"/>
                  </a:lnTo>
                  <a:lnTo>
                    <a:pt x="347663" y="1171575"/>
                  </a:lnTo>
                  <a:lnTo>
                    <a:pt x="357188" y="1088232"/>
                  </a:lnTo>
                  <a:lnTo>
                    <a:pt x="357188" y="1021557"/>
                  </a:lnTo>
                  <a:lnTo>
                    <a:pt x="357188" y="954882"/>
                  </a:lnTo>
                  <a:lnTo>
                    <a:pt x="352425" y="866775"/>
                  </a:lnTo>
                  <a:lnTo>
                    <a:pt x="347663" y="809625"/>
                  </a:lnTo>
                  <a:lnTo>
                    <a:pt x="328613" y="733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7FCFA41-FC5C-416A-9E6E-743474497CDC}"/>
                </a:ext>
              </a:extLst>
            </p:cNvPr>
            <p:cNvSpPr/>
            <p:nvPr/>
          </p:nvSpPr>
          <p:spPr>
            <a:xfrm>
              <a:off x="4979988" y="5248275"/>
              <a:ext cx="620712" cy="976313"/>
            </a:xfrm>
            <a:custGeom>
              <a:avLst/>
              <a:gdLst>
                <a:gd name="connsiteX0" fmla="*/ 300037 w 619125"/>
                <a:gd name="connsiteY0" fmla="*/ 314325 h 983457"/>
                <a:gd name="connsiteX1" fmla="*/ 326231 w 619125"/>
                <a:gd name="connsiteY1" fmla="*/ 261938 h 983457"/>
                <a:gd name="connsiteX2" fmla="*/ 347662 w 619125"/>
                <a:gd name="connsiteY2" fmla="*/ 214313 h 983457"/>
                <a:gd name="connsiteX3" fmla="*/ 366712 w 619125"/>
                <a:gd name="connsiteY3" fmla="*/ 145257 h 983457"/>
                <a:gd name="connsiteX4" fmla="*/ 388144 w 619125"/>
                <a:gd name="connsiteY4" fmla="*/ 7144 h 983457"/>
                <a:gd name="connsiteX5" fmla="*/ 616744 w 619125"/>
                <a:gd name="connsiteY5" fmla="*/ 0 h 983457"/>
                <a:gd name="connsiteX6" fmla="*/ 619125 w 619125"/>
                <a:gd name="connsiteY6" fmla="*/ 54769 h 983457"/>
                <a:gd name="connsiteX7" fmla="*/ 609600 w 619125"/>
                <a:gd name="connsiteY7" fmla="*/ 150019 h 983457"/>
                <a:gd name="connsiteX8" fmla="*/ 583406 w 619125"/>
                <a:gd name="connsiteY8" fmla="*/ 292894 h 983457"/>
                <a:gd name="connsiteX9" fmla="*/ 547687 w 619125"/>
                <a:gd name="connsiteY9" fmla="*/ 407194 h 983457"/>
                <a:gd name="connsiteX10" fmla="*/ 514350 w 619125"/>
                <a:gd name="connsiteY10" fmla="*/ 511969 h 983457"/>
                <a:gd name="connsiteX11" fmla="*/ 459581 w 619125"/>
                <a:gd name="connsiteY11" fmla="*/ 619125 h 983457"/>
                <a:gd name="connsiteX12" fmla="*/ 385762 w 619125"/>
                <a:gd name="connsiteY12" fmla="*/ 723900 h 983457"/>
                <a:gd name="connsiteX13" fmla="*/ 321469 w 619125"/>
                <a:gd name="connsiteY13" fmla="*/ 802482 h 983457"/>
                <a:gd name="connsiteX14" fmla="*/ 254794 w 619125"/>
                <a:gd name="connsiteY14" fmla="*/ 885825 h 983457"/>
                <a:gd name="connsiteX15" fmla="*/ 183356 w 619125"/>
                <a:gd name="connsiteY15" fmla="*/ 954882 h 983457"/>
                <a:gd name="connsiteX16" fmla="*/ 140494 w 619125"/>
                <a:gd name="connsiteY16" fmla="*/ 981075 h 983457"/>
                <a:gd name="connsiteX17" fmla="*/ 114300 w 619125"/>
                <a:gd name="connsiteY17" fmla="*/ 983457 h 983457"/>
                <a:gd name="connsiteX18" fmla="*/ 90487 w 619125"/>
                <a:gd name="connsiteY18" fmla="*/ 973932 h 983457"/>
                <a:gd name="connsiteX19" fmla="*/ 66675 w 619125"/>
                <a:gd name="connsiteY19" fmla="*/ 954882 h 983457"/>
                <a:gd name="connsiteX20" fmla="*/ 50006 w 619125"/>
                <a:gd name="connsiteY20" fmla="*/ 933450 h 983457"/>
                <a:gd name="connsiteX21" fmla="*/ 26194 w 619125"/>
                <a:gd name="connsiteY21" fmla="*/ 885825 h 983457"/>
                <a:gd name="connsiteX22" fmla="*/ 0 w 619125"/>
                <a:gd name="connsiteY22" fmla="*/ 816769 h 983457"/>
                <a:gd name="connsiteX23" fmla="*/ 147637 w 619125"/>
                <a:gd name="connsiteY23" fmla="*/ 521494 h 983457"/>
                <a:gd name="connsiteX24" fmla="*/ 171450 w 619125"/>
                <a:gd name="connsiteY24" fmla="*/ 507207 h 983457"/>
                <a:gd name="connsiteX25" fmla="*/ 195262 w 619125"/>
                <a:gd name="connsiteY25" fmla="*/ 485775 h 983457"/>
                <a:gd name="connsiteX26" fmla="*/ 223837 w 619125"/>
                <a:gd name="connsiteY26" fmla="*/ 447675 h 983457"/>
                <a:gd name="connsiteX27" fmla="*/ 257175 w 619125"/>
                <a:gd name="connsiteY27" fmla="*/ 392907 h 983457"/>
                <a:gd name="connsiteX28" fmla="*/ 300037 w 619125"/>
                <a:gd name="connsiteY28" fmla="*/ 314325 h 983457"/>
                <a:gd name="connsiteX0" fmla="*/ 300037 w 712754"/>
                <a:gd name="connsiteY0" fmla="*/ 1099534 h 1768666"/>
                <a:gd name="connsiteX1" fmla="*/ 326231 w 712754"/>
                <a:gd name="connsiteY1" fmla="*/ 1047147 h 1768666"/>
                <a:gd name="connsiteX2" fmla="*/ 347662 w 712754"/>
                <a:gd name="connsiteY2" fmla="*/ 999522 h 1768666"/>
                <a:gd name="connsiteX3" fmla="*/ 366712 w 712754"/>
                <a:gd name="connsiteY3" fmla="*/ 930466 h 1768666"/>
                <a:gd name="connsiteX4" fmla="*/ 388144 w 712754"/>
                <a:gd name="connsiteY4" fmla="*/ 792353 h 1768666"/>
                <a:gd name="connsiteX5" fmla="*/ 711960 w 712754"/>
                <a:gd name="connsiteY5" fmla="*/ 0 h 1768666"/>
                <a:gd name="connsiteX6" fmla="*/ 619125 w 712754"/>
                <a:gd name="connsiteY6" fmla="*/ 839978 h 1768666"/>
                <a:gd name="connsiteX7" fmla="*/ 609600 w 712754"/>
                <a:gd name="connsiteY7" fmla="*/ 935228 h 1768666"/>
                <a:gd name="connsiteX8" fmla="*/ 583406 w 712754"/>
                <a:gd name="connsiteY8" fmla="*/ 1078103 h 1768666"/>
                <a:gd name="connsiteX9" fmla="*/ 547687 w 712754"/>
                <a:gd name="connsiteY9" fmla="*/ 1192403 h 1768666"/>
                <a:gd name="connsiteX10" fmla="*/ 514350 w 712754"/>
                <a:gd name="connsiteY10" fmla="*/ 1297178 h 1768666"/>
                <a:gd name="connsiteX11" fmla="*/ 459581 w 712754"/>
                <a:gd name="connsiteY11" fmla="*/ 1404334 h 1768666"/>
                <a:gd name="connsiteX12" fmla="*/ 385762 w 712754"/>
                <a:gd name="connsiteY12" fmla="*/ 1509109 h 1768666"/>
                <a:gd name="connsiteX13" fmla="*/ 321469 w 712754"/>
                <a:gd name="connsiteY13" fmla="*/ 1587691 h 1768666"/>
                <a:gd name="connsiteX14" fmla="*/ 254794 w 712754"/>
                <a:gd name="connsiteY14" fmla="*/ 1671034 h 1768666"/>
                <a:gd name="connsiteX15" fmla="*/ 183356 w 712754"/>
                <a:gd name="connsiteY15" fmla="*/ 1740091 h 1768666"/>
                <a:gd name="connsiteX16" fmla="*/ 140494 w 712754"/>
                <a:gd name="connsiteY16" fmla="*/ 1766284 h 1768666"/>
                <a:gd name="connsiteX17" fmla="*/ 114300 w 712754"/>
                <a:gd name="connsiteY17" fmla="*/ 1768666 h 1768666"/>
                <a:gd name="connsiteX18" fmla="*/ 90487 w 712754"/>
                <a:gd name="connsiteY18" fmla="*/ 1759141 h 1768666"/>
                <a:gd name="connsiteX19" fmla="*/ 66675 w 712754"/>
                <a:gd name="connsiteY19" fmla="*/ 1740091 h 1768666"/>
                <a:gd name="connsiteX20" fmla="*/ 50006 w 712754"/>
                <a:gd name="connsiteY20" fmla="*/ 1718659 h 1768666"/>
                <a:gd name="connsiteX21" fmla="*/ 26194 w 712754"/>
                <a:gd name="connsiteY21" fmla="*/ 1671034 h 1768666"/>
                <a:gd name="connsiteX22" fmla="*/ 0 w 712754"/>
                <a:gd name="connsiteY22" fmla="*/ 1601978 h 1768666"/>
                <a:gd name="connsiteX23" fmla="*/ 147637 w 712754"/>
                <a:gd name="connsiteY23" fmla="*/ 1306703 h 1768666"/>
                <a:gd name="connsiteX24" fmla="*/ 171450 w 712754"/>
                <a:gd name="connsiteY24" fmla="*/ 1292416 h 1768666"/>
                <a:gd name="connsiteX25" fmla="*/ 195262 w 712754"/>
                <a:gd name="connsiteY25" fmla="*/ 1270984 h 1768666"/>
                <a:gd name="connsiteX26" fmla="*/ 223837 w 712754"/>
                <a:gd name="connsiteY26" fmla="*/ 1232884 h 1768666"/>
                <a:gd name="connsiteX27" fmla="*/ 257175 w 712754"/>
                <a:gd name="connsiteY27" fmla="*/ 1178116 h 1768666"/>
                <a:gd name="connsiteX28" fmla="*/ 300037 w 712754"/>
                <a:gd name="connsiteY28" fmla="*/ 1099534 h 1768666"/>
                <a:gd name="connsiteX0" fmla="*/ 300037 w 750721"/>
                <a:gd name="connsiteY0" fmla="*/ 1099534 h 1768666"/>
                <a:gd name="connsiteX1" fmla="*/ 326231 w 750721"/>
                <a:gd name="connsiteY1" fmla="*/ 1047147 h 1768666"/>
                <a:gd name="connsiteX2" fmla="*/ 347662 w 750721"/>
                <a:gd name="connsiteY2" fmla="*/ 999522 h 1768666"/>
                <a:gd name="connsiteX3" fmla="*/ 366712 w 750721"/>
                <a:gd name="connsiteY3" fmla="*/ 930466 h 1768666"/>
                <a:gd name="connsiteX4" fmla="*/ 388144 w 750721"/>
                <a:gd name="connsiteY4" fmla="*/ 792353 h 1768666"/>
                <a:gd name="connsiteX5" fmla="*/ 711960 w 750721"/>
                <a:gd name="connsiteY5" fmla="*/ 0 h 1768666"/>
                <a:gd name="connsiteX6" fmla="*/ 620711 w 750721"/>
                <a:gd name="connsiteY6" fmla="*/ 802657 h 1768666"/>
                <a:gd name="connsiteX7" fmla="*/ 619125 w 750721"/>
                <a:gd name="connsiteY7" fmla="*/ 839978 h 1768666"/>
                <a:gd name="connsiteX8" fmla="*/ 609600 w 750721"/>
                <a:gd name="connsiteY8" fmla="*/ 935228 h 1768666"/>
                <a:gd name="connsiteX9" fmla="*/ 583406 w 750721"/>
                <a:gd name="connsiteY9" fmla="*/ 1078103 h 1768666"/>
                <a:gd name="connsiteX10" fmla="*/ 547687 w 750721"/>
                <a:gd name="connsiteY10" fmla="*/ 1192403 h 1768666"/>
                <a:gd name="connsiteX11" fmla="*/ 514350 w 750721"/>
                <a:gd name="connsiteY11" fmla="*/ 1297178 h 1768666"/>
                <a:gd name="connsiteX12" fmla="*/ 459581 w 750721"/>
                <a:gd name="connsiteY12" fmla="*/ 1404334 h 1768666"/>
                <a:gd name="connsiteX13" fmla="*/ 385762 w 750721"/>
                <a:gd name="connsiteY13" fmla="*/ 1509109 h 1768666"/>
                <a:gd name="connsiteX14" fmla="*/ 321469 w 750721"/>
                <a:gd name="connsiteY14" fmla="*/ 1587691 h 1768666"/>
                <a:gd name="connsiteX15" fmla="*/ 254794 w 750721"/>
                <a:gd name="connsiteY15" fmla="*/ 1671034 h 1768666"/>
                <a:gd name="connsiteX16" fmla="*/ 183356 w 750721"/>
                <a:gd name="connsiteY16" fmla="*/ 1740091 h 1768666"/>
                <a:gd name="connsiteX17" fmla="*/ 140494 w 750721"/>
                <a:gd name="connsiteY17" fmla="*/ 1766284 h 1768666"/>
                <a:gd name="connsiteX18" fmla="*/ 114300 w 750721"/>
                <a:gd name="connsiteY18" fmla="*/ 1768666 h 1768666"/>
                <a:gd name="connsiteX19" fmla="*/ 90487 w 750721"/>
                <a:gd name="connsiteY19" fmla="*/ 1759141 h 1768666"/>
                <a:gd name="connsiteX20" fmla="*/ 66675 w 750721"/>
                <a:gd name="connsiteY20" fmla="*/ 1740091 h 1768666"/>
                <a:gd name="connsiteX21" fmla="*/ 50006 w 750721"/>
                <a:gd name="connsiteY21" fmla="*/ 1718659 h 1768666"/>
                <a:gd name="connsiteX22" fmla="*/ 26194 w 750721"/>
                <a:gd name="connsiteY22" fmla="*/ 1671034 h 1768666"/>
                <a:gd name="connsiteX23" fmla="*/ 0 w 750721"/>
                <a:gd name="connsiteY23" fmla="*/ 1601978 h 1768666"/>
                <a:gd name="connsiteX24" fmla="*/ 147637 w 750721"/>
                <a:gd name="connsiteY24" fmla="*/ 1306703 h 1768666"/>
                <a:gd name="connsiteX25" fmla="*/ 171450 w 750721"/>
                <a:gd name="connsiteY25" fmla="*/ 1292416 h 1768666"/>
                <a:gd name="connsiteX26" fmla="*/ 195262 w 750721"/>
                <a:gd name="connsiteY26" fmla="*/ 1270984 h 1768666"/>
                <a:gd name="connsiteX27" fmla="*/ 223837 w 750721"/>
                <a:gd name="connsiteY27" fmla="*/ 1232884 h 1768666"/>
                <a:gd name="connsiteX28" fmla="*/ 257175 w 750721"/>
                <a:gd name="connsiteY28" fmla="*/ 1178116 h 1768666"/>
                <a:gd name="connsiteX29" fmla="*/ 300037 w 750721"/>
                <a:gd name="connsiteY29" fmla="*/ 1099534 h 1768666"/>
                <a:gd name="connsiteX0" fmla="*/ 300037 w 620977"/>
                <a:gd name="connsiteY0" fmla="*/ 307181 h 976313"/>
                <a:gd name="connsiteX1" fmla="*/ 326231 w 620977"/>
                <a:gd name="connsiteY1" fmla="*/ 254794 h 976313"/>
                <a:gd name="connsiteX2" fmla="*/ 347662 w 620977"/>
                <a:gd name="connsiteY2" fmla="*/ 207169 h 976313"/>
                <a:gd name="connsiteX3" fmla="*/ 366712 w 620977"/>
                <a:gd name="connsiteY3" fmla="*/ 138113 h 976313"/>
                <a:gd name="connsiteX4" fmla="*/ 388144 w 620977"/>
                <a:gd name="connsiteY4" fmla="*/ 0 h 976313"/>
                <a:gd name="connsiteX5" fmla="*/ 620711 w 620977"/>
                <a:gd name="connsiteY5" fmla="*/ 10304 h 976313"/>
                <a:gd name="connsiteX6" fmla="*/ 619125 w 620977"/>
                <a:gd name="connsiteY6" fmla="*/ 47625 h 976313"/>
                <a:gd name="connsiteX7" fmla="*/ 609600 w 620977"/>
                <a:gd name="connsiteY7" fmla="*/ 142875 h 976313"/>
                <a:gd name="connsiteX8" fmla="*/ 583406 w 620977"/>
                <a:gd name="connsiteY8" fmla="*/ 285750 h 976313"/>
                <a:gd name="connsiteX9" fmla="*/ 547687 w 620977"/>
                <a:gd name="connsiteY9" fmla="*/ 400050 h 976313"/>
                <a:gd name="connsiteX10" fmla="*/ 514350 w 620977"/>
                <a:gd name="connsiteY10" fmla="*/ 504825 h 976313"/>
                <a:gd name="connsiteX11" fmla="*/ 459581 w 620977"/>
                <a:gd name="connsiteY11" fmla="*/ 611981 h 976313"/>
                <a:gd name="connsiteX12" fmla="*/ 385762 w 620977"/>
                <a:gd name="connsiteY12" fmla="*/ 716756 h 976313"/>
                <a:gd name="connsiteX13" fmla="*/ 321469 w 620977"/>
                <a:gd name="connsiteY13" fmla="*/ 795338 h 976313"/>
                <a:gd name="connsiteX14" fmla="*/ 254794 w 620977"/>
                <a:gd name="connsiteY14" fmla="*/ 878681 h 976313"/>
                <a:gd name="connsiteX15" fmla="*/ 183356 w 620977"/>
                <a:gd name="connsiteY15" fmla="*/ 947738 h 976313"/>
                <a:gd name="connsiteX16" fmla="*/ 140494 w 620977"/>
                <a:gd name="connsiteY16" fmla="*/ 973931 h 976313"/>
                <a:gd name="connsiteX17" fmla="*/ 114300 w 620977"/>
                <a:gd name="connsiteY17" fmla="*/ 976313 h 976313"/>
                <a:gd name="connsiteX18" fmla="*/ 90487 w 620977"/>
                <a:gd name="connsiteY18" fmla="*/ 966788 h 976313"/>
                <a:gd name="connsiteX19" fmla="*/ 66675 w 620977"/>
                <a:gd name="connsiteY19" fmla="*/ 947738 h 976313"/>
                <a:gd name="connsiteX20" fmla="*/ 50006 w 620977"/>
                <a:gd name="connsiteY20" fmla="*/ 926306 h 976313"/>
                <a:gd name="connsiteX21" fmla="*/ 26194 w 620977"/>
                <a:gd name="connsiteY21" fmla="*/ 878681 h 976313"/>
                <a:gd name="connsiteX22" fmla="*/ 0 w 620977"/>
                <a:gd name="connsiteY22" fmla="*/ 809625 h 976313"/>
                <a:gd name="connsiteX23" fmla="*/ 147637 w 620977"/>
                <a:gd name="connsiteY23" fmla="*/ 514350 h 976313"/>
                <a:gd name="connsiteX24" fmla="*/ 171450 w 620977"/>
                <a:gd name="connsiteY24" fmla="*/ 500063 h 976313"/>
                <a:gd name="connsiteX25" fmla="*/ 195262 w 620977"/>
                <a:gd name="connsiteY25" fmla="*/ 478631 h 976313"/>
                <a:gd name="connsiteX26" fmla="*/ 223837 w 620977"/>
                <a:gd name="connsiteY26" fmla="*/ 440531 h 976313"/>
                <a:gd name="connsiteX27" fmla="*/ 257175 w 620977"/>
                <a:gd name="connsiteY27" fmla="*/ 385763 h 976313"/>
                <a:gd name="connsiteX28" fmla="*/ 300037 w 620977"/>
                <a:gd name="connsiteY28" fmla="*/ 307181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0977" h="976313">
                  <a:moveTo>
                    <a:pt x="300037" y="307181"/>
                  </a:moveTo>
                  <a:lnTo>
                    <a:pt x="326231" y="254794"/>
                  </a:lnTo>
                  <a:lnTo>
                    <a:pt x="347662" y="207169"/>
                  </a:lnTo>
                  <a:lnTo>
                    <a:pt x="366712" y="138113"/>
                  </a:lnTo>
                  <a:lnTo>
                    <a:pt x="388144" y="0"/>
                  </a:lnTo>
                  <a:lnTo>
                    <a:pt x="620711" y="10304"/>
                  </a:lnTo>
                  <a:cubicBezTo>
                    <a:pt x="605239" y="150300"/>
                    <a:pt x="620977" y="25530"/>
                    <a:pt x="619125" y="47625"/>
                  </a:cubicBezTo>
                  <a:lnTo>
                    <a:pt x="609600" y="142875"/>
                  </a:lnTo>
                  <a:lnTo>
                    <a:pt x="583406" y="285750"/>
                  </a:lnTo>
                  <a:lnTo>
                    <a:pt x="547687" y="400050"/>
                  </a:lnTo>
                  <a:lnTo>
                    <a:pt x="514350" y="504825"/>
                  </a:lnTo>
                  <a:lnTo>
                    <a:pt x="459581" y="611981"/>
                  </a:lnTo>
                  <a:lnTo>
                    <a:pt x="385762" y="716756"/>
                  </a:lnTo>
                  <a:lnTo>
                    <a:pt x="321469" y="795338"/>
                  </a:lnTo>
                  <a:lnTo>
                    <a:pt x="254794" y="878681"/>
                  </a:lnTo>
                  <a:lnTo>
                    <a:pt x="183356" y="947738"/>
                  </a:lnTo>
                  <a:lnTo>
                    <a:pt x="140494" y="973931"/>
                  </a:lnTo>
                  <a:lnTo>
                    <a:pt x="114300" y="976313"/>
                  </a:lnTo>
                  <a:lnTo>
                    <a:pt x="90487" y="966788"/>
                  </a:lnTo>
                  <a:lnTo>
                    <a:pt x="66675" y="947738"/>
                  </a:lnTo>
                  <a:lnTo>
                    <a:pt x="50006" y="926306"/>
                  </a:lnTo>
                  <a:lnTo>
                    <a:pt x="26194" y="878681"/>
                  </a:lnTo>
                  <a:lnTo>
                    <a:pt x="0" y="809625"/>
                  </a:lnTo>
                  <a:lnTo>
                    <a:pt x="147637" y="514350"/>
                  </a:lnTo>
                  <a:lnTo>
                    <a:pt x="171450" y="500063"/>
                  </a:lnTo>
                  <a:lnTo>
                    <a:pt x="195262" y="478631"/>
                  </a:lnTo>
                  <a:lnTo>
                    <a:pt x="223837" y="440531"/>
                  </a:lnTo>
                  <a:lnTo>
                    <a:pt x="257175" y="385763"/>
                  </a:lnTo>
                  <a:lnTo>
                    <a:pt x="300037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2AD7CC8-A5B8-4584-A615-244719D64BED}"/>
                </a:ext>
              </a:extLst>
            </p:cNvPr>
            <p:cNvSpPr/>
            <p:nvPr/>
          </p:nvSpPr>
          <p:spPr>
            <a:xfrm>
              <a:off x="4541838" y="5630863"/>
              <a:ext cx="644525" cy="466725"/>
            </a:xfrm>
            <a:custGeom>
              <a:avLst/>
              <a:gdLst>
                <a:gd name="connsiteX0" fmla="*/ 230981 w 645319"/>
                <a:gd name="connsiteY0" fmla="*/ 80963 h 466725"/>
                <a:gd name="connsiteX1" fmla="*/ 311944 w 645319"/>
                <a:gd name="connsiteY1" fmla="*/ 109538 h 466725"/>
                <a:gd name="connsiteX2" fmla="*/ 404812 w 645319"/>
                <a:gd name="connsiteY2" fmla="*/ 135732 h 466725"/>
                <a:gd name="connsiteX3" fmla="*/ 454819 w 645319"/>
                <a:gd name="connsiteY3" fmla="*/ 145257 h 466725"/>
                <a:gd name="connsiteX4" fmla="*/ 492919 w 645319"/>
                <a:gd name="connsiteY4" fmla="*/ 150019 h 466725"/>
                <a:gd name="connsiteX5" fmla="*/ 528637 w 645319"/>
                <a:gd name="connsiteY5" fmla="*/ 147638 h 466725"/>
                <a:gd name="connsiteX6" fmla="*/ 645319 w 645319"/>
                <a:gd name="connsiteY6" fmla="*/ 114300 h 466725"/>
                <a:gd name="connsiteX7" fmla="*/ 483394 w 645319"/>
                <a:gd name="connsiteY7" fmla="*/ 466725 h 466725"/>
                <a:gd name="connsiteX8" fmla="*/ 438150 w 645319"/>
                <a:gd name="connsiteY8" fmla="*/ 426244 h 466725"/>
                <a:gd name="connsiteX9" fmla="*/ 369094 w 645319"/>
                <a:gd name="connsiteY9" fmla="*/ 340519 h 466725"/>
                <a:gd name="connsiteX10" fmla="*/ 330994 w 645319"/>
                <a:gd name="connsiteY10" fmla="*/ 297657 h 466725"/>
                <a:gd name="connsiteX11" fmla="*/ 285750 w 645319"/>
                <a:gd name="connsiteY11" fmla="*/ 254794 h 466725"/>
                <a:gd name="connsiteX12" fmla="*/ 238125 w 645319"/>
                <a:gd name="connsiteY12" fmla="*/ 216694 h 466725"/>
                <a:gd name="connsiteX13" fmla="*/ 166687 w 645319"/>
                <a:gd name="connsiteY13" fmla="*/ 159544 h 466725"/>
                <a:gd name="connsiteX14" fmla="*/ 107156 w 645319"/>
                <a:gd name="connsiteY14" fmla="*/ 114300 h 466725"/>
                <a:gd name="connsiteX15" fmla="*/ 50006 w 645319"/>
                <a:gd name="connsiteY15" fmla="*/ 76200 h 466725"/>
                <a:gd name="connsiteX16" fmla="*/ 19050 w 645319"/>
                <a:gd name="connsiteY16" fmla="*/ 54769 h 466725"/>
                <a:gd name="connsiteX17" fmla="*/ 4762 w 645319"/>
                <a:gd name="connsiteY17" fmla="*/ 42863 h 466725"/>
                <a:gd name="connsiteX18" fmla="*/ 0 w 645319"/>
                <a:gd name="connsiteY18" fmla="*/ 30957 h 466725"/>
                <a:gd name="connsiteX19" fmla="*/ 0 w 645319"/>
                <a:gd name="connsiteY19" fmla="*/ 11907 h 466725"/>
                <a:gd name="connsiteX20" fmla="*/ 11906 w 645319"/>
                <a:gd name="connsiteY20" fmla="*/ 4763 h 466725"/>
                <a:gd name="connsiteX21" fmla="*/ 30956 w 645319"/>
                <a:gd name="connsiteY21" fmla="*/ 0 h 466725"/>
                <a:gd name="connsiteX22" fmla="*/ 76200 w 645319"/>
                <a:gd name="connsiteY22" fmla="*/ 14288 h 466725"/>
                <a:gd name="connsiteX23" fmla="*/ 230981 w 645319"/>
                <a:gd name="connsiteY23" fmla="*/ 809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5319" h="466725">
                  <a:moveTo>
                    <a:pt x="230981" y="80963"/>
                  </a:moveTo>
                  <a:lnTo>
                    <a:pt x="311944" y="109538"/>
                  </a:lnTo>
                  <a:lnTo>
                    <a:pt x="404812" y="135732"/>
                  </a:lnTo>
                  <a:lnTo>
                    <a:pt x="454819" y="145257"/>
                  </a:lnTo>
                  <a:lnTo>
                    <a:pt x="492919" y="150019"/>
                  </a:lnTo>
                  <a:lnTo>
                    <a:pt x="528637" y="147638"/>
                  </a:lnTo>
                  <a:lnTo>
                    <a:pt x="645319" y="114300"/>
                  </a:lnTo>
                  <a:lnTo>
                    <a:pt x="483394" y="466725"/>
                  </a:lnTo>
                  <a:lnTo>
                    <a:pt x="438150" y="426244"/>
                  </a:lnTo>
                  <a:lnTo>
                    <a:pt x="369094" y="340519"/>
                  </a:lnTo>
                  <a:lnTo>
                    <a:pt x="330994" y="297657"/>
                  </a:lnTo>
                  <a:lnTo>
                    <a:pt x="285750" y="254794"/>
                  </a:lnTo>
                  <a:lnTo>
                    <a:pt x="238125" y="216694"/>
                  </a:lnTo>
                  <a:lnTo>
                    <a:pt x="166687" y="159544"/>
                  </a:lnTo>
                  <a:lnTo>
                    <a:pt x="107156" y="114300"/>
                  </a:lnTo>
                  <a:lnTo>
                    <a:pt x="50006" y="76200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76200" y="14288"/>
                  </a:lnTo>
                  <a:lnTo>
                    <a:pt x="230981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2D059DE-1489-4FA6-B35F-CC2944C3CDCC}"/>
                </a:ext>
              </a:extLst>
            </p:cNvPr>
            <p:cNvSpPr/>
            <p:nvPr/>
          </p:nvSpPr>
          <p:spPr>
            <a:xfrm>
              <a:off x="3413125" y="4392613"/>
              <a:ext cx="3598863" cy="542925"/>
            </a:xfrm>
            <a:custGeom>
              <a:avLst/>
              <a:gdLst>
                <a:gd name="connsiteX0" fmla="*/ 2338688 w 3599812"/>
                <a:gd name="connsiteY0" fmla="*/ 254945 h 543881"/>
                <a:gd name="connsiteX1" fmla="*/ 2056550 w 3599812"/>
                <a:gd name="connsiteY1" fmla="*/ 268542 h 543881"/>
                <a:gd name="connsiteX2" fmla="*/ 1927378 w 3599812"/>
                <a:gd name="connsiteY2" fmla="*/ 285538 h 543881"/>
                <a:gd name="connsiteX3" fmla="*/ 1675833 w 3599812"/>
                <a:gd name="connsiteY3" fmla="*/ 319531 h 543881"/>
                <a:gd name="connsiteX4" fmla="*/ 1424288 w 3599812"/>
                <a:gd name="connsiteY4" fmla="*/ 356922 h 543881"/>
                <a:gd name="connsiteX5" fmla="*/ 1206736 w 3599812"/>
                <a:gd name="connsiteY5" fmla="*/ 397713 h 543881"/>
                <a:gd name="connsiteX6" fmla="*/ 931396 w 3599812"/>
                <a:gd name="connsiteY6" fmla="*/ 452102 h 543881"/>
                <a:gd name="connsiteX7" fmla="*/ 649258 w 3599812"/>
                <a:gd name="connsiteY7" fmla="*/ 516687 h 543881"/>
                <a:gd name="connsiteX8" fmla="*/ 584672 w 3599812"/>
                <a:gd name="connsiteY8" fmla="*/ 537083 h 543881"/>
                <a:gd name="connsiteX9" fmla="*/ 537082 w 3599812"/>
                <a:gd name="connsiteY9" fmla="*/ 543881 h 543881"/>
                <a:gd name="connsiteX10" fmla="*/ 499690 w 3599812"/>
                <a:gd name="connsiteY10" fmla="*/ 543881 h 543881"/>
                <a:gd name="connsiteX11" fmla="*/ 438504 w 3599812"/>
                <a:gd name="connsiteY11" fmla="*/ 533684 h 543881"/>
                <a:gd name="connsiteX12" fmla="*/ 370518 w 3599812"/>
                <a:gd name="connsiteY12" fmla="*/ 509889 h 543881"/>
                <a:gd name="connsiteX13" fmla="*/ 295735 w 3599812"/>
                <a:gd name="connsiteY13" fmla="*/ 475896 h 543881"/>
                <a:gd name="connsiteX14" fmla="*/ 200556 w 3599812"/>
                <a:gd name="connsiteY14" fmla="*/ 421508 h 543881"/>
                <a:gd name="connsiteX15" fmla="*/ 108776 w 3599812"/>
                <a:gd name="connsiteY15" fmla="*/ 353523 h 543881"/>
                <a:gd name="connsiteX16" fmla="*/ 50988 w 3599812"/>
                <a:gd name="connsiteY16" fmla="*/ 302534 h 543881"/>
                <a:gd name="connsiteX17" fmla="*/ 27194 w 3599812"/>
                <a:gd name="connsiteY17" fmla="*/ 282139 h 543881"/>
                <a:gd name="connsiteX18" fmla="*/ 6798 w 3599812"/>
                <a:gd name="connsiteY18" fmla="*/ 258344 h 543881"/>
                <a:gd name="connsiteX19" fmla="*/ 0 w 3599812"/>
                <a:gd name="connsiteY19" fmla="*/ 234549 h 543881"/>
                <a:gd name="connsiteX20" fmla="*/ 0 w 3599812"/>
                <a:gd name="connsiteY20" fmla="*/ 220952 h 543881"/>
                <a:gd name="connsiteX21" fmla="*/ 6798 w 3599812"/>
                <a:gd name="connsiteY21" fmla="*/ 210754 h 543881"/>
                <a:gd name="connsiteX22" fmla="*/ 16996 w 3599812"/>
                <a:gd name="connsiteY22" fmla="*/ 207355 h 543881"/>
                <a:gd name="connsiteX23" fmla="*/ 50988 w 3599812"/>
                <a:gd name="connsiteY23" fmla="*/ 217553 h 543881"/>
                <a:gd name="connsiteX24" fmla="*/ 146168 w 3599812"/>
                <a:gd name="connsiteY24" fmla="*/ 254945 h 543881"/>
                <a:gd name="connsiteX25" fmla="*/ 217552 w 3599812"/>
                <a:gd name="connsiteY25" fmla="*/ 275340 h 543881"/>
                <a:gd name="connsiteX26" fmla="*/ 312731 w 3599812"/>
                <a:gd name="connsiteY26" fmla="*/ 292336 h 543881"/>
                <a:gd name="connsiteX27" fmla="*/ 377317 w 3599812"/>
                <a:gd name="connsiteY27" fmla="*/ 299135 h 543881"/>
                <a:gd name="connsiteX28" fmla="*/ 482694 w 3599812"/>
                <a:gd name="connsiteY28" fmla="*/ 302534 h 543881"/>
                <a:gd name="connsiteX29" fmla="*/ 588071 w 3599812"/>
                <a:gd name="connsiteY29" fmla="*/ 299135 h 543881"/>
                <a:gd name="connsiteX30" fmla="*/ 720642 w 3599812"/>
                <a:gd name="connsiteY30" fmla="*/ 282139 h 543881"/>
                <a:gd name="connsiteX31" fmla="*/ 863411 w 3599812"/>
                <a:gd name="connsiteY31" fmla="*/ 254945 h 543881"/>
                <a:gd name="connsiteX32" fmla="*/ 1312113 w 3599812"/>
                <a:gd name="connsiteY32" fmla="*/ 197157 h 543881"/>
                <a:gd name="connsiteX33" fmla="*/ 1889986 w 3599812"/>
                <a:gd name="connsiteY33" fmla="*/ 132571 h 543881"/>
                <a:gd name="connsiteX34" fmla="*/ 2042953 w 3599812"/>
                <a:gd name="connsiteY34" fmla="*/ 112176 h 543881"/>
                <a:gd name="connsiteX35" fmla="*/ 2420270 w 3599812"/>
                <a:gd name="connsiteY35" fmla="*/ 78183 h 543881"/>
                <a:gd name="connsiteX36" fmla="*/ 2780591 w 3599812"/>
                <a:gd name="connsiteY36" fmla="*/ 57788 h 543881"/>
                <a:gd name="connsiteX37" fmla="*/ 2981147 w 3599812"/>
                <a:gd name="connsiteY37" fmla="*/ 44191 h 543881"/>
                <a:gd name="connsiteX38" fmla="*/ 3103521 w 3599812"/>
                <a:gd name="connsiteY38" fmla="*/ 20396 h 543881"/>
                <a:gd name="connsiteX39" fmla="*/ 3195301 w 3599812"/>
                <a:gd name="connsiteY39" fmla="*/ 3400 h 543881"/>
                <a:gd name="connsiteX40" fmla="*/ 3246289 w 3599812"/>
                <a:gd name="connsiteY40" fmla="*/ 0 h 543881"/>
                <a:gd name="connsiteX41" fmla="*/ 3310875 w 3599812"/>
                <a:gd name="connsiteY41" fmla="*/ 10198 h 543881"/>
                <a:gd name="connsiteX42" fmla="*/ 3382260 w 3599812"/>
                <a:gd name="connsiteY42" fmla="*/ 27194 h 543881"/>
                <a:gd name="connsiteX43" fmla="*/ 3440047 w 3599812"/>
                <a:gd name="connsiteY43" fmla="*/ 47590 h 543881"/>
                <a:gd name="connsiteX44" fmla="*/ 3508032 w 3599812"/>
                <a:gd name="connsiteY44" fmla="*/ 81583 h 543881"/>
                <a:gd name="connsiteX45" fmla="*/ 3555622 w 3599812"/>
                <a:gd name="connsiteY45" fmla="*/ 118974 h 543881"/>
                <a:gd name="connsiteX46" fmla="*/ 3579417 w 3599812"/>
                <a:gd name="connsiteY46" fmla="*/ 146168 h 543881"/>
                <a:gd name="connsiteX47" fmla="*/ 3596413 w 3599812"/>
                <a:gd name="connsiteY47" fmla="*/ 176762 h 543881"/>
                <a:gd name="connsiteX48" fmla="*/ 3599812 w 3599812"/>
                <a:gd name="connsiteY48" fmla="*/ 197157 h 543881"/>
                <a:gd name="connsiteX49" fmla="*/ 3593014 w 3599812"/>
                <a:gd name="connsiteY49" fmla="*/ 231150 h 543881"/>
                <a:gd name="connsiteX50" fmla="*/ 3555622 w 3599812"/>
                <a:gd name="connsiteY50" fmla="*/ 261743 h 543881"/>
                <a:gd name="connsiteX51" fmla="*/ 3497834 w 3599812"/>
                <a:gd name="connsiteY51" fmla="*/ 288937 h 543881"/>
                <a:gd name="connsiteX52" fmla="*/ 3382260 w 3599812"/>
                <a:gd name="connsiteY52" fmla="*/ 278739 h 543881"/>
                <a:gd name="connsiteX53" fmla="*/ 3178304 w 3599812"/>
                <a:gd name="connsiteY53" fmla="*/ 261743 h 543881"/>
                <a:gd name="connsiteX54" fmla="*/ 2998144 w 3599812"/>
                <a:gd name="connsiteY54" fmla="*/ 258344 h 543881"/>
                <a:gd name="connsiteX55" fmla="*/ 2753397 w 3599812"/>
                <a:gd name="connsiteY55" fmla="*/ 248146 h 543881"/>
                <a:gd name="connsiteX56" fmla="*/ 2495054 w 3599812"/>
                <a:gd name="connsiteY56" fmla="*/ 251545 h 543881"/>
                <a:gd name="connsiteX57" fmla="*/ 2338688 w 3599812"/>
                <a:gd name="connsiteY57" fmla="*/ 254945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99812" h="543881">
                  <a:moveTo>
                    <a:pt x="2338688" y="254945"/>
                  </a:moveTo>
                  <a:lnTo>
                    <a:pt x="2056550" y="268542"/>
                  </a:lnTo>
                  <a:lnTo>
                    <a:pt x="1927378" y="285538"/>
                  </a:lnTo>
                  <a:lnTo>
                    <a:pt x="1675833" y="319531"/>
                  </a:lnTo>
                  <a:lnTo>
                    <a:pt x="1424288" y="356922"/>
                  </a:lnTo>
                  <a:lnTo>
                    <a:pt x="1206736" y="397713"/>
                  </a:lnTo>
                  <a:lnTo>
                    <a:pt x="931396" y="452102"/>
                  </a:lnTo>
                  <a:lnTo>
                    <a:pt x="649258" y="516687"/>
                  </a:lnTo>
                  <a:lnTo>
                    <a:pt x="584672" y="537083"/>
                  </a:lnTo>
                  <a:lnTo>
                    <a:pt x="537082" y="543881"/>
                  </a:lnTo>
                  <a:lnTo>
                    <a:pt x="499690" y="543881"/>
                  </a:lnTo>
                  <a:lnTo>
                    <a:pt x="438504" y="533684"/>
                  </a:lnTo>
                  <a:lnTo>
                    <a:pt x="370518" y="509889"/>
                  </a:lnTo>
                  <a:lnTo>
                    <a:pt x="295735" y="475896"/>
                  </a:lnTo>
                  <a:lnTo>
                    <a:pt x="200556" y="421508"/>
                  </a:lnTo>
                  <a:lnTo>
                    <a:pt x="108776" y="353523"/>
                  </a:lnTo>
                  <a:lnTo>
                    <a:pt x="50988" y="302534"/>
                  </a:lnTo>
                  <a:lnTo>
                    <a:pt x="27194" y="282139"/>
                  </a:lnTo>
                  <a:lnTo>
                    <a:pt x="6798" y="258344"/>
                  </a:lnTo>
                  <a:lnTo>
                    <a:pt x="0" y="234549"/>
                  </a:lnTo>
                  <a:lnTo>
                    <a:pt x="0" y="220952"/>
                  </a:lnTo>
                  <a:lnTo>
                    <a:pt x="6798" y="210754"/>
                  </a:lnTo>
                  <a:lnTo>
                    <a:pt x="16996" y="207355"/>
                  </a:lnTo>
                  <a:lnTo>
                    <a:pt x="50988" y="217553"/>
                  </a:lnTo>
                  <a:lnTo>
                    <a:pt x="146168" y="254945"/>
                  </a:lnTo>
                  <a:lnTo>
                    <a:pt x="217552" y="275340"/>
                  </a:lnTo>
                  <a:lnTo>
                    <a:pt x="312731" y="292336"/>
                  </a:lnTo>
                  <a:lnTo>
                    <a:pt x="377317" y="299135"/>
                  </a:lnTo>
                  <a:lnTo>
                    <a:pt x="482694" y="302534"/>
                  </a:lnTo>
                  <a:lnTo>
                    <a:pt x="588071" y="299135"/>
                  </a:lnTo>
                  <a:lnTo>
                    <a:pt x="720642" y="282139"/>
                  </a:lnTo>
                  <a:lnTo>
                    <a:pt x="863411" y="254945"/>
                  </a:lnTo>
                  <a:lnTo>
                    <a:pt x="1312113" y="197157"/>
                  </a:lnTo>
                  <a:lnTo>
                    <a:pt x="1889986" y="132571"/>
                  </a:lnTo>
                  <a:lnTo>
                    <a:pt x="2042953" y="112176"/>
                  </a:lnTo>
                  <a:lnTo>
                    <a:pt x="2420270" y="78183"/>
                  </a:lnTo>
                  <a:lnTo>
                    <a:pt x="2780591" y="57788"/>
                  </a:lnTo>
                  <a:lnTo>
                    <a:pt x="2981147" y="44191"/>
                  </a:lnTo>
                  <a:lnTo>
                    <a:pt x="3103521" y="20396"/>
                  </a:lnTo>
                  <a:lnTo>
                    <a:pt x="3195301" y="3400"/>
                  </a:lnTo>
                  <a:lnTo>
                    <a:pt x="3246289" y="0"/>
                  </a:lnTo>
                  <a:lnTo>
                    <a:pt x="3310875" y="10198"/>
                  </a:lnTo>
                  <a:lnTo>
                    <a:pt x="3382260" y="27194"/>
                  </a:lnTo>
                  <a:lnTo>
                    <a:pt x="3440047" y="47590"/>
                  </a:lnTo>
                  <a:lnTo>
                    <a:pt x="3508032" y="81583"/>
                  </a:lnTo>
                  <a:lnTo>
                    <a:pt x="3555622" y="118974"/>
                  </a:lnTo>
                  <a:lnTo>
                    <a:pt x="3579417" y="146168"/>
                  </a:lnTo>
                  <a:lnTo>
                    <a:pt x="3596413" y="176762"/>
                  </a:lnTo>
                  <a:lnTo>
                    <a:pt x="3599812" y="197157"/>
                  </a:lnTo>
                  <a:lnTo>
                    <a:pt x="3593014" y="231150"/>
                  </a:lnTo>
                  <a:lnTo>
                    <a:pt x="3555622" y="261743"/>
                  </a:lnTo>
                  <a:lnTo>
                    <a:pt x="3497834" y="288937"/>
                  </a:lnTo>
                  <a:lnTo>
                    <a:pt x="3382260" y="278739"/>
                  </a:lnTo>
                  <a:lnTo>
                    <a:pt x="3178304" y="261743"/>
                  </a:lnTo>
                  <a:lnTo>
                    <a:pt x="2998144" y="258344"/>
                  </a:lnTo>
                  <a:lnTo>
                    <a:pt x="2753397" y="248146"/>
                  </a:lnTo>
                  <a:lnTo>
                    <a:pt x="2495054" y="251545"/>
                  </a:lnTo>
                  <a:lnTo>
                    <a:pt x="2338688" y="2549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17299A6B-6950-46EC-90C9-1E519CFE6F02}"/>
              </a:ext>
            </a:extLst>
          </p:cNvPr>
          <p:cNvSpPr/>
          <p:nvPr/>
        </p:nvSpPr>
        <p:spPr>
          <a:xfrm>
            <a:off x="2695575" y="1741488"/>
            <a:ext cx="1801813" cy="527050"/>
          </a:xfrm>
          <a:custGeom>
            <a:avLst/>
            <a:gdLst>
              <a:gd name="connsiteX0" fmla="*/ 990600 w 1802606"/>
              <a:gd name="connsiteY0" fmla="*/ 354806 h 528637"/>
              <a:gd name="connsiteX1" fmla="*/ 1202531 w 1802606"/>
              <a:gd name="connsiteY1" fmla="*/ 276225 h 528637"/>
              <a:gd name="connsiteX2" fmla="*/ 1304925 w 1802606"/>
              <a:gd name="connsiteY2" fmla="*/ 240506 h 528637"/>
              <a:gd name="connsiteX3" fmla="*/ 1323975 w 1802606"/>
              <a:gd name="connsiteY3" fmla="*/ 238125 h 528637"/>
              <a:gd name="connsiteX4" fmla="*/ 1604963 w 1802606"/>
              <a:gd name="connsiteY4" fmla="*/ 369094 h 528637"/>
              <a:gd name="connsiteX5" fmla="*/ 1662113 w 1802606"/>
              <a:gd name="connsiteY5" fmla="*/ 361950 h 528637"/>
              <a:gd name="connsiteX6" fmla="*/ 1704975 w 1802606"/>
              <a:gd name="connsiteY6" fmla="*/ 352425 h 528637"/>
              <a:gd name="connsiteX7" fmla="*/ 1740694 w 1802606"/>
              <a:gd name="connsiteY7" fmla="*/ 340519 h 528637"/>
              <a:gd name="connsiteX8" fmla="*/ 1778794 w 1802606"/>
              <a:gd name="connsiteY8" fmla="*/ 316706 h 528637"/>
              <a:gd name="connsiteX9" fmla="*/ 1795463 w 1802606"/>
              <a:gd name="connsiteY9" fmla="*/ 297656 h 528637"/>
              <a:gd name="connsiteX10" fmla="*/ 1802606 w 1802606"/>
              <a:gd name="connsiteY10" fmla="*/ 276225 h 528637"/>
              <a:gd name="connsiteX11" fmla="*/ 1802606 w 1802606"/>
              <a:gd name="connsiteY11" fmla="*/ 252412 h 528637"/>
              <a:gd name="connsiteX12" fmla="*/ 1795463 w 1802606"/>
              <a:gd name="connsiteY12" fmla="*/ 230981 h 528637"/>
              <a:gd name="connsiteX13" fmla="*/ 1776413 w 1802606"/>
              <a:gd name="connsiteY13" fmla="*/ 202406 h 528637"/>
              <a:gd name="connsiteX14" fmla="*/ 1740694 w 1802606"/>
              <a:gd name="connsiteY14" fmla="*/ 169069 h 528637"/>
              <a:gd name="connsiteX15" fmla="*/ 1683544 w 1802606"/>
              <a:gd name="connsiteY15" fmla="*/ 128587 h 528637"/>
              <a:gd name="connsiteX16" fmla="*/ 1609725 w 1802606"/>
              <a:gd name="connsiteY16" fmla="*/ 83344 h 528637"/>
              <a:gd name="connsiteX17" fmla="*/ 1531144 w 1802606"/>
              <a:gd name="connsiteY17" fmla="*/ 42862 h 528637"/>
              <a:gd name="connsiteX18" fmla="*/ 1471613 w 1802606"/>
              <a:gd name="connsiteY18" fmla="*/ 16669 h 528637"/>
              <a:gd name="connsiteX19" fmla="*/ 1416844 w 1802606"/>
              <a:gd name="connsiteY19" fmla="*/ 0 h 528637"/>
              <a:gd name="connsiteX20" fmla="*/ 1393031 w 1802606"/>
              <a:gd name="connsiteY20" fmla="*/ 2381 h 528637"/>
              <a:gd name="connsiteX21" fmla="*/ 1381125 w 1802606"/>
              <a:gd name="connsiteY21" fmla="*/ 14287 h 528637"/>
              <a:gd name="connsiteX22" fmla="*/ 1312069 w 1802606"/>
              <a:gd name="connsiteY22" fmla="*/ 57150 h 528637"/>
              <a:gd name="connsiteX23" fmla="*/ 1228725 w 1802606"/>
              <a:gd name="connsiteY23" fmla="*/ 100012 h 528637"/>
              <a:gd name="connsiteX24" fmla="*/ 1143000 w 1802606"/>
              <a:gd name="connsiteY24" fmla="*/ 133350 h 528637"/>
              <a:gd name="connsiteX25" fmla="*/ 1004888 w 1802606"/>
              <a:gd name="connsiteY25" fmla="*/ 173831 h 528637"/>
              <a:gd name="connsiteX26" fmla="*/ 897731 w 1802606"/>
              <a:gd name="connsiteY26" fmla="*/ 195262 h 528637"/>
              <a:gd name="connsiteX27" fmla="*/ 757238 w 1802606"/>
              <a:gd name="connsiteY27" fmla="*/ 221456 h 528637"/>
              <a:gd name="connsiteX28" fmla="*/ 647700 w 1802606"/>
              <a:gd name="connsiteY28" fmla="*/ 240506 h 528637"/>
              <a:gd name="connsiteX29" fmla="*/ 511969 w 1802606"/>
              <a:gd name="connsiteY29" fmla="*/ 257175 h 528637"/>
              <a:gd name="connsiteX30" fmla="*/ 414338 w 1802606"/>
              <a:gd name="connsiteY30" fmla="*/ 264319 h 528637"/>
              <a:gd name="connsiteX31" fmla="*/ 366713 w 1802606"/>
              <a:gd name="connsiteY31" fmla="*/ 264319 h 528637"/>
              <a:gd name="connsiteX32" fmla="*/ 309563 w 1802606"/>
              <a:gd name="connsiteY32" fmla="*/ 259556 h 528637"/>
              <a:gd name="connsiteX33" fmla="*/ 257175 w 1802606"/>
              <a:gd name="connsiteY33" fmla="*/ 252412 h 528637"/>
              <a:gd name="connsiteX34" fmla="*/ 195263 w 1802606"/>
              <a:gd name="connsiteY34" fmla="*/ 240506 h 528637"/>
              <a:gd name="connsiteX35" fmla="*/ 126206 w 1802606"/>
              <a:gd name="connsiteY35" fmla="*/ 216694 h 528637"/>
              <a:gd name="connsiteX36" fmla="*/ 61913 w 1802606"/>
              <a:gd name="connsiteY36" fmla="*/ 180975 h 528637"/>
              <a:gd name="connsiteX37" fmla="*/ 42863 w 1802606"/>
              <a:gd name="connsiteY37" fmla="*/ 171450 h 528637"/>
              <a:gd name="connsiteX38" fmla="*/ 28575 w 1802606"/>
              <a:gd name="connsiteY38" fmla="*/ 169069 h 528637"/>
              <a:gd name="connsiteX39" fmla="*/ 9525 w 1802606"/>
              <a:gd name="connsiteY39" fmla="*/ 171450 h 528637"/>
              <a:gd name="connsiteX40" fmla="*/ 0 w 1802606"/>
              <a:gd name="connsiteY40" fmla="*/ 183356 h 528637"/>
              <a:gd name="connsiteX41" fmla="*/ 0 w 1802606"/>
              <a:gd name="connsiteY41" fmla="*/ 200025 h 528637"/>
              <a:gd name="connsiteX42" fmla="*/ 19050 w 1802606"/>
              <a:gd name="connsiteY42" fmla="*/ 223837 h 528637"/>
              <a:gd name="connsiteX43" fmla="*/ 61913 w 1802606"/>
              <a:gd name="connsiteY43" fmla="*/ 273844 h 528637"/>
              <a:gd name="connsiteX44" fmla="*/ 121444 w 1802606"/>
              <a:gd name="connsiteY44" fmla="*/ 330994 h 528637"/>
              <a:gd name="connsiteX45" fmla="*/ 164306 w 1802606"/>
              <a:gd name="connsiteY45" fmla="*/ 369094 h 528637"/>
              <a:gd name="connsiteX46" fmla="*/ 204788 w 1802606"/>
              <a:gd name="connsiteY46" fmla="*/ 404812 h 528637"/>
              <a:gd name="connsiteX47" fmla="*/ 252413 w 1802606"/>
              <a:gd name="connsiteY47" fmla="*/ 442912 h 528637"/>
              <a:gd name="connsiteX48" fmla="*/ 278606 w 1802606"/>
              <a:gd name="connsiteY48" fmla="*/ 461962 h 528637"/>
              <a:gd name="connsiteX49" fmla="*/ 314325 w 1802606"/>
              <a:gd name="connsiteY49" fmla="*/ 483394 h 528637"/>
              <a:gd name="connsiteX50" fmla="*/ 357188 w 1802606"/>
              <a:gd name="connsiteY50" fmla="*/ 502444 h 528637"/>
              <a:gd name="connsiteX51" fmla="*/ 402431 w 1802606"/>
              <a:gd name="connsiteY51" fmla="*/ 521494 h 528637"/>
              <a:gd name="connsiteX52" fmla="*/ 428625 w 1802606"/>
              <a:gd name="connsiteY52" fmla="*/ 526256 h 528637"/>
              <a:gd name="connsiteX53" fmla="*/ 457200 w 1802606"/>
              <a:gd name="connsiteY53" fmla="*/ 528637 h 528637"/>
              <a:gd name="connsiteX54" fmla="*/ 500063 w 1802606"/>
              <a:gd name="connsiteY54" fmla="*/ 523875 h 528637"/>
              <a:gd name="connsiteX55" fmla="*/ 569119 w 1802606"/>
              <a:gd name="connsiteY55" fmla="*/ 507206 h 528637"/>
              <a:gd name="connsiteX56" fmla="*/ 714375 w 1802606"/>
              <a:gd name="connsiteY56" fmla="*/ 454819 h 528637"/>
              <a:gd name="connsiteX57" fmla="*/ 935831 w 1802606"/>
              <a:gd name="connsiteY57" fmla="*/ 373856 h 528637"/>
              <a:gd name="connsiteX58" fmla="*/ 990600 w 1802606"/>
              <a:gd name="connsiteY58" fmla="*/ 354806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802606" h="528637">
                <a:moveTo>
                  <a:pt x="990600" y="354806"/>
                </a:moveTo>
                <a:lnTo>
                  <a:pt x="1202531" y="276225"/>
                </a:lnTo>
                <a:lnTo>
                  <a:pt x="1304925" y="240506"/>
                </a:lnTo>
                <a:lnTo>
                  <a:pt x="1323975" y="238125"/>
                </a:lnTo>
                <a:lnTo>
                  <a:pt x="1604963" y="369094"/>
                </a:lnTo>
                <a:lnTo>
                  <a:pt x="1662113" y="361950"/>
                </a:lnTo>
                <a:lnTo>
                  <a:pt x="1704975" y="352425"/>
                </a:lnTo>
                <a:lnTo>
                  <a:pt x="1740694" y="340519"/>
                </a:lnTo>
                <a:lnTo>
                  <a:pt x="1778794" y="316706"/>
                </a:lnTo>
                <a:lnTo>
                  <a:pt x="1795463" y="297656"/>
                </a:lnTo>
                <a:lnTo>
                  <a:pt x="1802606" y="276225"/>
                </a:lnTo>
                <a:lnTo>
                  <a:pt x="1802606" y="252412"/>
                </a:lnTo>
                <a:lnTo>
                  <a:pt x="1795463" y="230981"/>
                </a:lnTo>
                <a:lnTo>
                  <a:pt x="1776413" y="202406"/>
                </a:lnTo>
                <a:lnTo>
                  <a:pt x="1740694" y="169069"/>
                </a:lnTo>
                <a:lnTo>
                  <a:pt x="1683544" y="128587"/>
                </a:lnTo>
                <a:lnTo>
                  <a:pt x="1609725" y="83344"/>
                </a:lnTo>
                <a:lnTo>
                  <a:pt x="1531144" y="42862"/>
                </a:lnTo>
                <a:lnTo>
                  <a:pt x="1471613" y="16669"/>
                </a:lnTo>
                <a:lnTo>
                  <a:pt x="1416844" y="0"/>
                </a:lnTo>
                <a:lnTo>
                  <a:pt x="1393031" y="2381"/>
                </a:lnTo>
                <a:lnTo>
                  <a:pt x="1381125" y="14287"/>
                </a:lnTo>
                <a:lnTo>
                  <a:pt x="1312069" y="57150"/>
                </a:lnTo>
                <a:lnTo>
                  <a:pt x="1228725" y="100012"/>
                </a:lnTo>
                <a:lnTo>
                  <a:pt x="1143000" y="133350"/>
                </a:lnTo>
                <a:lnTo>
                  <a:pt x="1004888" y="173831"/>
                </a:lnTo>
                <a:lnTo>
                  <a:pt x="897731" y="195262"/>
                </a:lnTo>
                <a:lnTo>
                  <a:pt x="757238" y="221456"/>
                </a:lnTo>
                <a:lnTo>
                  <a:pt x="647700" y="240506"/>
                </a:lnTo>
                <a:lnTo>
                  <a:pt x="511969" y="257175"/>
                </a:lnTo>
                <a:lnTo>
                  <a:pt x="414338" y="264319"/>
                </a:lnTo>
                <a:lnTo>
                  <a:pt x="366713" y="264319"/>
                </a:lnTo>
                <a:lnTo>
                  <a:pt x="309563" y="259556"/>
                </a:lnTo>
                <a:lnTo>
                  <a:pt x="257175" y="252412"/>
                </a:lnTo>
                <a:lnTo>
                  <a:pt x="195263" y="240506"/>
                </a:lnTo>
                <a:lnTo>
                  <a:pt x="126206" y="216694"/>
                </a:lnTo>
                <a:lnTo>
                  <a:pt x="61913" y="180975"/>
                </a:lnTo>
                <a:lnTo>
                  <a:pt x="42863" y="171450"/>
                </a:lnTo>
                <a:lnTo>
                  <a:pt x="28575" y="169069"/>
                </a:lnTo>
                <a:lnTo>
                  <a:pt x="9525" y="171450"/>
                </a:lnTo>
                <a:lnTo>
                  <a:pt x="0" y="183356"/>
                </a:lnTo>
                <a:lnTo>
                  <a:pt x="0" y="200025"/>
                </a:lnTo>
                <a:lnTo>
                  <a:pt x="19050" y="223837"/>
                </a:lnTo>
                <a:lnTo>
                  <a:pt x="61913" y="273844"/>
                </a:lnTo>
                <a:lnTo>
                  <a:pt x="121444" y="330994"/>
                </a:lnTo>
                <a:lnTo>
                  <a:pt x="164306" y="369094"/>
                </a:lnTo>
                <a:lnTo>
                  <a:pt x="204788" y="404812"/>
                </a:lnTo>
                <a:lnTo>
                  <a:pt x="252413" y="442912"/>
                </a:lnTo>
                <a:lnTo>
                  <a:pt x="278606" y="461962"/>
                </a:lnTo>
                <a:lnTo>
                  <a:pt x="314325" y="483394"/>
                </a:lnTo>
                <a:lnTo>
                  <a:pt x="357188" y="502444"/>
                </a:lnTo>
                <a:lnTo>
                  <a:pt x="402431" y="521494"/>
                </a:lnTo>
                <a:lnTo>
                  <a:pt x="428625" y="526256"/>
                </a:lnTo>
                <a:lnTo>
                  <a:pt x="457200" y="528637"/>
                </a:lnTo>
                <a:lnTo>
                  <a:pt x="500063" y="523875"/>
                </a:lnTo>
                <a:lnTo>
                  <a:pt x="569119" y="507206"/>
                </a:lnTo>
                <a:lnTo>
                  <a:pt x="714375" y="454819"/>
                </a:lnTo>
                <a:lnTo>
                  <a:pt x="935831" y="373856"/>
                </a:lnTo>
                <a:lnTo>
                  <a:pt x="990600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9AA9DE79-02F7-427A-BE19-A6C59790BF69}"/>
              </a:ext>
            </a:extLst>
          </p:cNvPr>
          <p:cNvSpPr/>
          <p:nvPr/>
        </p:nvSpPr>
        <p:spPr>
          <a:xfrm>
            <a:off x="4576763" y="1620838"/>
            <a:ext cx="2376487" cy="517525"/>
          </a:xfrm>
          <a:custGeom>
            <a:avLst/>
            <a:gdLst>
              <a:gd name="connsiteX0" fmla="*/ 883443 w 2376487"/>
              <a:gd name="connsiteY0" fmla="*/ 240507 h 516732"/>
              <a:gd name="connsiteX1" fmla="*/ 1316831 w 2376487"/>
              <a:gd name="connsiteY1" fmla="*/ 169069 h 516732"/>
              <a:gd name="connsiteX2" fmla="*/ 1581150 w 2376487"/>
              <a:gd name="connsiteY2" fmla="*/ 123825 h 516732"/>
              <a:gd name="connsiteX3" fmla="*/ 1669256 w 2376487"/>
              <a:gd name="connsiteY3" fmla="*/ 109538 h 516732"/>
              <a:gd name="connsiteX4" fmla="*/ 1807368 w 2376487"/>
              <a:gd name="connsiteY4" fmla="*/ 59532 h 516732"/>
              <a:gd name="connsiteX5" fmla="*/ 1964531 w 2376487"/>
              <a:gd name="connsiteY5" fmla="*/ 2382 h 516732"/>
              <a:gd name="connsiteX6" fmla="*/ 2000250 w 2376487"/>
              <a:gd name="connsiteY6" fmla="*/ 0 h 516732"/>
              <a:gd name="connsiteX7" fmla="*/ 2085975 w 2376487"/>
              <a:gd name="connsiteY7" fmla="*/ 16669 h 516732"/>
              <a:gd name="connsiteX8" fmla="*/ 2174081 w 2376487"/>
              <a:gd name="connsiteY8" fmla="*/ 40482 h 516732"/>
              <a:gd name="connsiteX9" fmla="*/ 2231231 w 2376487"/>
              <a:gd name="connsiteY9" fmla="*/ 59532 h 516732"/>
              <a:gd name="connsiteX10" fmla="*/ 2305050 w 2376487"/>
              <a:gd name="connsiteY10" fmla="*/ 95250 h 516732"/>
              <a:gd name="connsiteX11" fmla="*/ 2352675 w 2376487"/>
              <a:gd name="connsiteY11" fmla="*/ 126207 h 516732"/>
              <a:gd name="connsiteX12" fmla="*/ 2364581 w 2376487"/>
              <a:gd name="connsiteY12" fmla="*/ 140494 h 516732"/>
              <a:gd name="connsiteX13" fmla="*/ 2374106 w 2376487"/>
              <a:gd name="connsiteY13" fmla="*/ 159544 h 516732"/>
              <a:gd name="connsiteX14" fmla="*/ 2376487 w 2376487"/>
              <a:gd name="connsiteY14" fmla="*/ 176213 h 516732"/>
              <a:gd name="connsiteX15" fmla="*/ 2376487 w 2376487"/>
              <a:gd name="connsiteY15" fmla="*/ 204788 h 516732"/>
              <a:gd name="connsiteX16" fmla="*/ 2364581 w 2376487"/>
              <a:gd name="connsiteY16" fmla="*/ 235744 h 516732"/>
              <a:gd name="connsiteX17" fmla="*/ 2340768 w 2376487"/>
              <a:gd name="connsiteY17" fmla="*/ 259557 h 516732"/>
              <a:gd name="connsiteX18" fmla="*/ 2300287 w 2376487"/>
              <a:gd name="connsiteY18" fmla="*/ 273844 h 516732"/>
              <a:gd name="connsiteX19" fmla="*/ 2257425 w 2376487"/>
              <a:gd name="connsiteY19" fmla="*/ 283369 h 516732"/>
              <a:gd name="connsiteX20" fmla="*/ 2188368 w 2376487"/>
              <a:gd name="connsiteY20" fmla="*/ 288132 h 516732"/>
              <a:gd name="connsiteX21" fmla="*/ 2085975 w 2376487"/>
              <a:gd name="connsiteY21" fmla="*/ 290513 h 516732"/>
              <a:gd name="connsiteX22" fmla="*/ 1966912 w 2376487"/>
              <a:gd name="connsiteY22" fmla="*/ 292894 h 516732"/>
              <a:gd name="connsiteX23" fmla="*/ 1816893 w 2376487"/>
              <a:gd name="connsiteY23" fmla="*/ 297657 h 516732"/>
              <a:gd name="connsiteX24" fmla="*/ 1645443 w 2376487"/>
              <a:gd name="connsiteY24" fmla="*/ 311944 h 516732"/>
              <a:gd name="connsiteX25" fmla="*/ 1433512 w 2376487"/>
              <a:gd name="connsiteY25" fmla="*/ 330994 h 516732"/>
              <a:gd name="connsiteX26" fmla="*/ 1193006 w 2376487"/>
              <a:gd name="connsiteY26" fmla="*/ 359569 h 516732"/>
              <a:gd name="connsiteX27" fmla="*/ 995362 w 2376487"/>
              <a:gd name="connsiteY27" fmla="*/ 400050 h 516732"/>
              <a:gd name="connsiteX28" fmla="*/ 752475 w 2376487"/>
              <a:gd name="connsiteY28" fmla="*/ 445294 h 516732"/>
              <a:gd name="connsiteX29" fmla="*/ 507206 w 2376487"/>
              <a:gd name="connsiteY29" fmla="*/ 492919 h 516732"/>
              <a:gd name="connsiteX30" fmla="*/ 373856 w 2376487"/>
              <a:gd name="connsiteY30" fmla="*/ 514350 h 516732"/>
              <a:gd name="connsiteX31" fmla="*/ 345281 w 2376487"/>
              <a:gd name="connsiteY31" fmla="*/ 516732 h 516732"/>
              <a:gd name="connsiteX32" fmla="*/ 311943 w 2376487"/>
              <a:gd name="connsiteY32" fmla="*/ 509588 h 516732"/>
              <a:gd name="connsiteX33" fmla="*/ 264318 w 2376487"/>
              <a:gd name="connsiteY33" fmla="*/ 483394 h 516732"/>
              <a:gd name="connsiteX34" fmla="*/ 197643 w 2376487"/>
              <a:gd name="connsiteY34" fmla="*/ 433388 h 516732"/>
              <a:gd name="connsiteX35" fmla="*/ 121443 w 2376487"/>
              <a:gd name="connsiteY35" fmla="*/ 359569 h 516732"/>
              <a:gd name="connsiteX36" fmla="*/ 40481 w 2376487"/>
              <a:gd name="connsiteY36" fmla="*/ 264319 h 516732"/>
              <a:gd name="connsiteX37" fmla="*/ 14287 w 2376487"/>
              <a:gd name="connsiteY37" fmla="*/ 228600 h 516732"/>
              <a:gd name="connsiteX38" fmla="*/ 2381 w 2376487"/>
              <a:gd name="connsiteY38" fmla="*/ 197644 h 516732"/>
              <a:gd name="connsiteX39" fmla="*/ 0 w 2376487"/>
              <a:gd name="connsiteY39" fmla="*/ 178594 h 516732"/>
              <a:gd name="connsiteX40" fmla="*/ 7143 w 2376487"/>
              <a:gd name="connsiteY40" fmla="*/ 164307 h 516732"/>
              <a:gd name="connsiteX41" fmla="*/ 23812 w 2376487"/>
              <a:gd name="connsiteY41" fmla="*/ 161925 h 516732"/>
              <a:gd name="connsiteX42" fmla="*/ 57150 w 2376487"/>
              <a:gd name="connsiteY42" fmla="*/ 176213 h 516732"/>
              <a:gd name="connsiteX43" fmla="*/ 147637 w 2376487"/>
              <a:gd name="connsiteY43" fmla="*/ 221457 h 516732"/>
              <a:gd name="connsiteX44" fmla="*/ 240506 w 2376487"/>
              <a:gd name="connsiteY44" fmla="*/ 257175 h 516732"/>
              <a:gd name="connsiteX45" fmla="*/ 321468 w 2376487"/>
              <a:gd name="connsiteY45" fmla="*/ 280988 h 516732"/>
              <a:gd name="connsiteX46" fmla="*/ 402431 w 2376487"/>
              <a:gd name="connsiteY46" fmla="*/ 295275 h 516732"/>
              <a:gd name="connsiteX47" fmla="*/ 488156 w 2376487"/>
              <a:gd name="connsiteY47" fmla="*/ 302419 h 516732"/>
              <a:gd name="connsiteX48" fmla="*/ 581025 w 2376487"/>
              <a:gd name="connsiteY48" fmla="*/ 292894 h 516732"/>
              <a:gd name="connsiteX49" fmla="*/ 831056 w 2376487"/>
              <a:gd name="connsiteY49" fmla="*/ 250032 h 516732"/>
              <a:gd name="connsiteX50" fmla="*/ 883443 w 2376487"/>
              <a:gd name="connsiteY50" fmla="*/ 240507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76487" h="516732">
                <a:moveTo>
                  <a:pt x="883443" y="240507"/>
                </a:moveTo>
                <a:lnTo>
                  <a:pt x="1316831" y="169069"/>
                </a:lnTo>
                <a:lnTo>
                  <a:pt x="1581150" y="123825"/>
                </a:lnTo>
                <a:lnTo>
                  <a:pt x="1669256" y="109538"/>
                </a:lnTo>
                <a:lnTo>
                  <a:pt x="1807368" y="59532"/>
                </a:lnTo>
                <a:lnTo>
                  <a:pt x="1964531" y="2382"/>
                </a:lnTo>
                <a:lnTo>
                  <a:pt x="2000250" y="0"/>
                </a:lnTo>
                <a:lnTo>
                  <a:pt x="2085975" y="16669"/>
                </a:lnTo>
                <a:lnTo>
                  <a:pt x="2174081" y="40482"/>
                </a:lnTo>
                <a:lnTo>
                  <a:pt x="2231231" y="59532"/>
                </a:lnTo>
                <a:lnTo>
                  <a:pt x="2305050" y="95250"/>
                </a:lnTo>
                <a:lnTo>
                  <a:pt x="2352675" y="126207"/>
                </a:lnTo>
                <a:lnTo>
                  <a:pt x="2364581" y="140494"/>
                </a:lnTo>
                <a:lnTo>
                  <a:pt x="2374106" y="159544"/>
                </a:lnTo>
                <a:lnTo>
                  <a:pt x="2376487" y="176213"/>
                </a:lnTo>
                <a:lnTo>
                  <a:pt x="2376487" y="204788"/>
                </a:lnTo>
                <a:lnTo>
                  <a:pt x="2364581" y="235744"/>
                </a:lnTo>
                <a:lnTo>
                  <a:pt x="2340768" y="259557"/>
                </a:lnTo>
                <a:lnTo>
                  <a:pt x="2300287" y="273844"/>
                </a:lnTo>
                <a:lnTo>
                  <a:pt x="2257425" y="283369"/>
                </a:lnTo>
                <a:lnTo>
                  <a:pt x="2188368" y="288132"/>
                </a:lnTo>
                <a:lnTo>
                  <a:pt x="2085975" y="290513"/>
                </a:lnTo>
                <a:lnTo>
                  <a:pt x="1966912" y="292894"/>
                </a:lnTo>
                <a:lnTo>
                  <a:pt x="1816893" y="297657"/>
                </a:lnTo>
                <a:lnTo>
                  <a:pt x="1645443" y="311944"/>
                </a:lnTo>
                <a:lnTo>
                  <a:pt x="1433512" y="330994"/>
                </a:lnTo>
                <a:lnTo>
                  <a:pt x="1193006" y="359569"/>
                </a:lnTo>
                <a:lnTo>
                  <a:pt x="995362" y="400050"/>
                </a:lnTo>
                <a:lnTo>
                  <a:pt x="752475" y="445294"/>
                </a:lnTo>
                <a:lnTo>
                  <a:pt x="507206" y="492919"/>
                </a:lnTo>
                <a:lnTo>
                  <a:pt x="373856" y="514350"/>
                </a:lnTo>
                <a:lnTo>
                  <a:pt x="345281" y="516732"/>
                </a:lnTo>
                <a:lnTo>
                  <a:pt x="311943" y="509588"/>
                </a:lnTo>
                <a:lnTo>
                  <a:pt x="264318" y="483394"/>
                </a:lnTo>
                <a:lnTo>
                  <a:pt x="197643" y="433388"/>
                </a:lnTo>
                <a:lnTo>
                  <a:pt x="121443" y="359569"/>
                </a:lnTo>
                <a:lnTo>
                  <a:pt x="40481" y="264319"/>
                </a:lnTo>
                <a:lnTo>
                  <a:pt x="14287" y="228600"/>
                </a:lnTo>
                <a:lnTo>
                  <a:pt x="2381" y="197644"/>
                </a:lnTo>
                <a:lnTo>
                  <a:pt x="0" y="178594"/>
                </a:lnTo>
                <a:lnTo>
                  <a:pt x="7143" y="164307"/>
                </a:lnTo>
                <a:lnTo>
                  <a:pt x="23812" y="161925"/>
                </a:lnTo>
                <a:lnTo>
                  <a:pt x="57150" y="176213"/>
                </a:lnTo>
                <a:lnTo>
                  <a:pt x="147637" y="221457"/>
                </a:lnTo>
                <a:lnTo>
                  <a:pt x="240506" y="257175"/>
                </a:lnTo>
                <a:lnTo>
                  <a:pt x="321468" y="280988"/>
                </a:lnTo>
                <a:lnTo>
                  <a:pt x="402431" y="295275"/>
                </a:lnTo>
                <a:lnTo>
                  <a:pt x="488156" y="302419"/>
                </a:lnTo>
                <a:lnTo>
                  <a:pt x="581025" y="292894"/>
                </a:lnTo>
                <a:lnTo>
                  <a:pt x="831056" y="250032"/>
                </a:lnTo>
                <a:lnTo>
                  <a:pt x="883443" y="2405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1492503D-AFE7-4639-A8B6-B93AAAB6170B}"/>
              </a:ext>
            </a:extLst>
          </p:cNvPr>
          <p:cNvSpPr/>
          <p:nvPr/>
        </p:nvSpPr>
        <p:spPr>
          <a:xfrm>
            <a:off x="4840288" y="2678113"/>
            <a:ext cx="384175" cy="2316162"/>
          </a:xfrm>
          <a:custGeom>
            <a:avLst/>
            <a:gdLst>
              <a:gd name="connsiteX0" fmla="*/ 372313 w 384227"/>
              <a:gd name="connsiteY0" fmla="*/ 330614 h 2317274"/>
              <a:gd name="connsiteX1" fmla="*/ 372313 w 384227"/>
              <a:gd name="connsiteY1" fmla="*/ 217431 h 2317274"/>
              <a:gd name="connsiteX2" fmla="*/ 303807 w 384227"/>
              <a:gd name="connsiteY2" fmla="*/ 83398 h 2317274"/>
              <a:gd name="connsiteX3" fmla="*/ 220409 w 384227"/>
              <a:gd name="connsiteY3" fmla="*/ 56591 h 2317274"/>
              <a:gd name="connsiteX4" fmla="*/ 116162 w 384227"/>
              <a:gd name="connsiteY4" fmla="*/ 26806 h 2317274"/>
              <a:gd name="connsiteX5" fmla="*/ 68506 w 384227"/>
              <a:gd name="connsiteY5" fmla="*/ 14892 h 2317274"/>
              <a:gd name="connsiteX6" fmla="*/ 23828 w 384227"/>
              <a:gd name="connsiteY6" fmla="*/ 0 h 2317274"/>
              <a:gd name="connsiteX7" fmla="*/ 5957 w 384227"/>
              <a:gd name="connsiteY7" fmla="*/ 5957 h 2317274"/>
              <a:gd name="connsiteX8" fmla="*/ 0 w 384227"/>
              <a:gd name="connsiteY8" fmla="*/ 23828 h 2317274"/>
              <a:gd name="connsiteX9" fmla="*/ 14893 w 384227"/>
              <a:gd name="connsiteY9" fmla="*/ 56591 h 2317274"/>
              <a:gd name="connsiteX10" fmla="*/ 74463 w 384227"/>
              <a:gd name="connsiteY10" fmla="*/ 145947 h 2317274"/>
              <a:gd name="connsiteX11" fmla="*/ 160839 w 384227"/>
              <a:gd name="connsiteY11" fmla="*/ 297850 h 2317274"/>
              <a:gd name="connsiteX12" fmla="*/ 172753 w 384227"/>
              <a:gd name="connsiteY12" fmla="*/ 327635 h 2317274"/>
              <a:gd name="connsiteX13" fmla="*/ 172753 w 384227"/>
              <a:gd name="connsiteY13" fmla="*/ 509324 h 2317274"/>
              <a:gd name="connsiteX14" fmla="*/ 169775 w 384227"/>
              <a:gd name="connsiteY14" fmla="*/ 902486 h 2317274"/>
              <a:gd name="connsiteX15" fmla="*/ 157861 w 384227"/>
              <a:gd name="connsiteY15" fmla="*/ 1429681 h 2317274"/>
              <a:gd name="connsiteX16" fmla="*/ 148925 w 384227"/>
              <a:gd name="connsiteY16" fmla="*/ 1653068 h 2317274"/>
              <a:gd name="connsiteX17" fmla="*/ 148925 w 384227"/>
              <a:gd name="connsiteY17" fmla="*/ 1706681 h 2317274"/>
              <a:gd name="connsiteX18" fmla="*/ 142968 w 384227"/>
              <a:gd name="connsiteY18" fmla="*/ 1763273 h 2317274"/>
              <a:gd name="connsiteX19" fmla="*/ 128076 w 384227"/>
              <a:gd name="connsiteY19" fmla="*/ 1831778 h 2317274"/>
              <a:gd name="connsiteX20" fmla="*/ 110205 w 384227"/>
              <a:gd name="connsiteY20" fmla="*/ 1891348 h 2317274"/>
              <a:gd name="connsiteX21" fmla="*/ 104248 w 384227"/>
              <a:gd name="connsiteY21" fmla="*/ 1915177 h 2317274"/>
              <a:gd name="connsiteX22" fmla="*/ 119140 w 384227"/>
              <a:gd name="connsiteY22" fmla="*/ 2004532 h 2317274"/>
              <a:gd name="connsiteX23" fmla="*/ 137011 w 384227"/>
              <a:gd name="connsiteY23" fmla="*/ 2081973 h 2317274"/>
              <a:gd name="connsiteX24" fmla="*/ 157861 w 384227"/>
              <a:gd name="connsiteY24" fmla="*/ 2150478 h 2317274"/>
              <a:gd name="connsiteX25" fmla="*/ 181689 w 384227"/>
              <a:gd name="connsiteY25" fmla="*/ 2213027 h 2317274"/>
              <a:gd name="connsiteX26" fmla="*/ 205517 w 384227"/>
              <a:gd name="connsiteY26" fmla="*/ 2269618 h 2317274"/>
              <a:gd name="connsiteX27" fmla="*/ 232323 w 384227"/>
              <a:gd name="connsiteY27" fmla="*/ 2299403 h 2317274"/>
              <a:gd name="connsiteX28" fmla="*/ 259130 w 384227"/>
              <a:gd name="connsiteY28" fmla="*/ 2317274 h 2317274"/>
              <a:gd name="connsiteX29" fmla="*/ 288915 w 384227"/>
              <a:gd name="connsiteY29" fmla="*/ 2317274 h 2317274"/>
              <a:gd name="connsiteX30" fmla="*/ 306786 w 384227"/>
              <a:gd name="connsiteY30" fmla="*/ 2302382 h 2317274"/>
              <a:gd name="connsiteX31" fmla="*/ 333592 w 384227"/>
              <a:gd name="connsiteY31" fmla="*/ 2263661 h 2317274"/>
              <a:gd name="connsiteX32" fmla="*/ 384227 w 384227"/>
              <a:gd name="connsiteY32" fmla="*/ 2186220 h 2317274"/>
              <a:gd name="connsiteX33" fmla="*/ 372313 w 384227"/>
              <a:gd name="connsiteY33" fmla="*/ 1986661 h 2317274"/>
              <a:gd name="connsiteX34" fmla="*/ 372313 w 384227"/>
              <a:gd name="connsiteY34" fmla="*/ 1477337 h 2317274"/>
              <a:gd name="connsiteX35" fmla="*/ 372313 w 384227"/>
              <a:gd name="connsiteY35" fmla="*/ 839937 h 2317274"/>
              <a:gd name="connsiteX36" fmla="*/ 372313 w 384227"/>
              <a:gd name="connsiteY36" fmla="*/ 330614 h 2317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84227" h="2317274">
                <a:moveTo>
                  <a:pt x="372313" y="330614"/>
                </a:moveTo>
                <a:lnTo>
                  <a:pt x="372313" y="217431"/>
                </a:lnTo>
                <a:lnTo>
                  <a:pt x="303807" y="83398"/>
                </a:lnTo>
                <a:lnTo>
                  <a:pt x="220409" y="56591"/>
                </a:lnTo>
                <a:lnTo>
                  <a:pt x="116162" y="26806"/>
                </a:lnTo>
                <a:lnTo>
                  <a:pt x="68506" y="14892"/>
                </a:lnTo>
                <a:lnTo>
                  <a:pt x="23828" y="0"/>
                </a:lnTo>
                <a:lnTo>
                  <a:pt x="5957" y="5957"/>
                </a:lnTo>
                <a:lnTo>
                  <a:pt x="0" y="23828"/>
                </a:lnTo>
                <a:lnTo>
                  <a:pt x="14893" y="56591"/>
                </a:lnTo>
                <a:lnTo>
                  <a:pt x="74463" y="145947"/>
                </a:lnTo>
                <a:lnTo>
                  <a:pt x="160839" y="297850"/>
                </a:lnTo>
                <a:lnTo>
                  <a:pt x="172753" y="327635"/>
                </a:lnTo>
                <a:lnTo>
                  <a:pt x="172753" y="509324"/>
                </a:lnTo>
                <a:cubicBezTo>
                  <a:pt x="171760" y="640378"/>
                  <a:pt x="170768" y="771432"/>
                  <a:pt x="169775" y="902486"/>
                </a:cubicBezTo>
                <a:lnTo>
                  <a:pt x="157861" y="1429681"/>
                </a:lnTo>
                <a:lnTo>
                  <a:pt x="148925" y="1653068"/>
                </a:lnTo>
                <a:lnTo>
                  <a:pt x="148925" y="1706681"/>
                </a:lnTo>
                <a:lnTo>
                  <a:pt x="142968" y="1763273"/>
                </a:lnTo>
                <a:lnTo>
                  <a:pt x="128076" y="1831778"/>
                </a:lnTo>
                <a:lnTo>
                  <a:pt x="110205" y="1891348"/>
                </a:lnTo>
                <a:lnTo>
                  <a:pt x="104248" y="1915177"/>
                </a:lnTo>
                <a:lnTo>
                  <a:pt x="119140" y="2004532"/>
                </a:lnTo>
                <a:lnTo>
                  <a:pt x="137011" y="2081973"/>
                </a:lnTo>
                <a:lnTo>
                  <a:pt x="157861" y="2150478"/>
                </a:lnTo>
                <a:lnTo>
                  <a:pt x="181689" y="2213027"/>
                </a:lnTo>
                <a:lnTo>
                  <a:pt x="205517" y="2269618"/>
                </a:lnTo>
                <a:lnTo>
                  <a:pt x="232323" y="2299403"/>
                </a:lnTo>
                <a:lnTo>
                  <a:pt x="259130" y="2317274"/>
                </a:lnTo>
                <a:lnTo>
                  <a:pt x="288915" y="2317274"/>
                </a:lnTo>
                <a:lnTo>
                  <a:pt x="306786" y="2302382"/>
                </a:lnTo>
                <a:lnTo>
                  <a:pt x="333592" y="2263661"/>
                </a:lnTo>
                <a:lnTo>
                  <a:pt x="384227" y="2186220"/>
                </a:lnTo>
                <a:lnTo>
                  <a:pt x="372313" y="1986661"/>
                </a:lnTo>
                <a:lnTo>
                  <a:pt x="372313" y="1477337"/>
                </a:lnTo>
                <a:lnTo>
                  <a:pt x="372313" y="839937"/>
                </a:lnTo>
                <a:lnTo>
                  <a:pt x="372313" y="33061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628E8BA0-BFC0-4169-9F89-AEC62CF90574}"/>
              </a:ext>
            </a:extLst>
          </p:cNvPr>
          <p:cNvSpPr/>
          <p:nvPr/>
        </p:nvSpPr>
        <p:spPr>
          <a:xfrm>
            <a:off x="6067425" y="4895850"/>
            <a:ext cx="1065213" cy="982663"/>
          </a:xfrm>
          <a:custGeom>
            <a:avLst/>
            <a:gdLst>
              <a:gd name="connsiteX0" fmla="*/ 461963 w 1064419"/>
              <a:gd name="connsiteY0" fmla="*/ 421481 h 983456"/>
              <a:gd name="connsiteX1" fmla="*/ 414338 w 1064419"/>
              <a:gd name="connsiteY1" fmla="*/ 373856 h 983456"/>
              <a:gd name="connsiteX2" fmla="*/ 350044 w 1064419"/>
              <a:gd name="connsiteY2" fmla="*/ 311944 h 983456"/>
              <a:gd name="connsiteX3" fmla="*/ 285750 w 1064419"/>
              <a:gd name="connsiteY3" fmla="*/ 257175 h 983456"/>
              <a:gd name="connsiteX4" fmla="*/ 192881 w 1064419"/>
              <a:gd name="connsiteY4" fmla="*/ 180975 h 983456"/>
              <a:gd name="connsiteX5" fmla="*/ 90488 w 1064419"/>
              <a:gd name="connsiteY5" fmla="*/ 104775 h 983456"/>
              <a:gd name="connsiteX6" fmla="*/ 26194 w 1064419"/>
              <a:gd name="connsiteY6" fmla="*/ 61913 h 983456"/>
              <a:gd name="connsiteX7" fmla="*/ 9525 w 1064419"/>
              <a:gd name="connsiteY7" fmla="*/ 42863 h 983456"/>
              <a:gd name="connsiteX8" fmla="*/ 0 w 1064419"/>
              <a:gd name="connsiteY8" fmla="*/ 19050 h 983456"/>
              <a:gd name="connsiteX9" fmla="*/ 4763 w 1064419"/>
              <a:gd name="connsiteY9" fmla="*/ 4763 h 983456"/>
              <a:gd name="connsiteX10" fmla="*/ 23813 w 1064419"/>
              <a:gd name="connsiteY10" fmla="*/ 0 h 983456"/>
              <a:gd name="connsiteX11" fmla="*/ 71438 w 1064419"/>
              <a:gd name="connsiteY11" fmla="*/ 9525 h 983456"/>
              <a:gd name="connsiteX12" fmla="*/ 173831 w 1064419"/>
              <a:gd name="connsiteY12" fmla="*/ 45244 h 983456"/>
              <a:gd name="connsiteX13" fmla="*/ 330994 w 1064419"/>
              <a:gd name="connsiteY13" fmla="*/ 102394 h 983456"/>
              <a:gd name="connsiteX14" fmla="*/ 411956 w 1064419"/>
              <a:gd name="connsiteY14" fmla="*/ 135731 h 983456"/>
              <a:gd name="connsiteX15" fmla="*/ 495300 w 1064419"/>
              <a:gd name="connsiteY15" fmla="*/ 171450 h 983456"/>
              <a:gd name="connsiteX16" fmla="*/ 581025 w 1064419"/>
              <a:gd name="connsiteY16" fmla="*/ 211931 h 983456"/>
              <a:gd name="connsiteX17" fmla="*/ 666750 w 1064419"/>
              <a:gd name="connsiteY17" fmla="*/ 259556 h 983456"/>
              <a:gd name="connsiteX18" fmla="*/ 731044 w 1064419"/>
              <a:gd name="connsiteY18" fmla="*/ 297656 h 983456"/>
              <a:gd name="connsiteX19" fmla="*/ 781050 w 1064419"/>
              <a:gd name="connsiteY19" fmla="*/ 335756 h 983456"/>
              <a:gd name="connsiteX20" fmla="*/ 838200 w 1064419"/>
              <a:gd name="connsiteY20" fmla="*/ 381000 h 983456"/>
              <a:gd name="connsiteX21" fmla="*/ 878681 w 1064419"/>
              <a:gd name="connsiteY21" fmla="*/ 421481 h 983456"/>
              <a:gd name="connsiteX22" fmla="*/ 926306 w 1064419"/>
              <a:gd name="connsiteY22" fmla="*/ 478631 h 983456"/>
              <a:gd name="connsiteX23" fmla="*/ 962025 w 1064419"/>
              <a:gd name="connsiteY23" fmla="*/ 526256 h 983456"/>
              <a:gd name="connsiteX24" fmla="*/ 992981 w 1064419"/>
              <a:gd name="connsiteY24" fmla="*/ 571500 h 983456"/>
              <a:gd name="connsiteX25" fmla="*/ 1009650 w 1064419"/>
              <a:gd name="connsiteY25" fmla="*/ 604838 h 983456"/>
              <a:gd name="connsiteX26" fmla="*/ 1028700 w 1064419"/>
              <a:gd name="connsiteY26" fmla="*/ 642938 h 983456"/>
              <a:gd name="connsiteX27" fmla="*/ 1045369 w 1064419"/>
              <a:gd name="connsiteY27" fmla="*/ 690563 h 983456"/>
              <a:gd name="connsiteX28" fmla="*/ 1057275 w 1064419"/>
              <a:gd name="connsiteY28" fmla="*/ 733425 h 983456"/>
              <a:gd name="connsiteX29" fmla="*/ 1064419 w 1064419"/>
              <a:gd name="connsiteY29" fmla="*/ 773906 h 983456"/>
              <a:gd name="connsiteX30" fmla="*/ 1064419 w 1064419"/>
              <a:gd name="connsiteY30" fmla="*/ 821531 h 983456"/>
              <a:gd name="connsiteX31" fmla="*/ 1062038 w 1064419"/>
              <a:gd name="connsiteY31" fmla="*/ 864394 h 983456"/>
              <a:gd name="connsiteX32" fmla="*/ 1050131 w 1064419"/>
              <a:gd name="connsiteY32" fmla="*/ 900113 h 983456"/>
              <a:gd name="connsiteX33" fmla="*/ 1026319 w 1064419"/>
              <a:gd name="connsiteY33" fmla="*/ 947738 h 983456"/>
              <a:gd name="connsiteX34" fmla="*/ 997744 w 1064419"/>
              <a:gd name="connsiteY34" fmla="*/ 971550 h 983456"/>
              <a:gd name="connsiteX35" fmla="*/ 969169 w 1064419"/>
              <a:gd name="connsiteY35" fmla="*/ 983456 h 983456"/>
              <a:gd name="connsiteX36" fmla="*/ 952500 w 1064419"/>
              <a:gd name="connsiteY36" fmla="*/ 983456 h 983456"/>
              <a:gd name="connsiteX37" fmla="*/ 914400 w 1064419"/>
              <a:gd name="connsiteY37" fmla="*/ 973931 h 983456"/>
              <a:gd name="connsiteX38" fmla="*/ 869156 w 1064419"/>
              <a:gd name="connsiteY38" fmla="*/ 947738 h 983456"/>
              <a:gd name="connsiteX39" fmla="*/ 838200 w 1064419"/>
              <a:gd name="connsiteY39" fmla="*/ 916781 h 983456"/>
              <a:gd name="connsiteX40" fmla="*/ 790575 w 1064419"/>
              <a:gd name="connsiteY40" fmla="*/ 828675 h 983456"/>
              <a:gd name="connsiteX41" fmla="*/ 731044 w 1064419"/>
              <a:gd name="connsiteY41" fmla="*/ 733425 h 983456"/>
              <a:gd name="connsiteX42" fmla="*/ 642938 w 1064419"/>
              <a:gd name="connsiteY42" fmla="*/ 619125 h 983456"/>
              <a:gd name="connsiteX43" fmla="*/ 535781 w 1064419"/>
              <a:gd name="connsiteY43" fmla="*/ 495300 h 983456"/>
              <a:gd name="connsiteX44" fmla="*/ 461963 w 1064419"/>
              <a:gd name="connsiteY44" fmla="*/ 421481 h 98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64419" h="983456">
                <a:moveTo>
                  <a:pt x="461963" y="421481"/>
                </a:moveTo>
                <a:lnTo>
                  <a:pt x="414338" y="373856"/>
                </a:lnTo>
                <a:lnTo>
                  <a:pt x="350044" y="311944"/>
                </a:lnTo>
                <a:lnTo>
                  <a:pt x="285750" y="257175"/>
                </a:lnTo>
                <a:lnTo>
                  <a:pt x="192881" y="180975"/>
                </a:lnTo>
                <a:lnTo>
                  <a:pt x="90488" y="104775"/>
                </a:lnTo>
                <a:lnTo>
                  <a:pt x="26194" y="61913"/>
                </a:lnTo>
                <a:lnTo>
                  <a:pt x="9525" y="42863"/>
                </a:lnTo>
                <a:lnTo>
                  <a:pt x="0" y="19050"/>
                </a:lnTo>
                <a:lnTo>
                  <a:pt x="4763" y="4763"/>
                </a:lnTo>
                <a:lnTo>
                  <a:pt x="23813" y="0"/>
                </a:lnTo>
                <a:lnTo>
                  <a:pt x="71438" y="9525"/>
                </a:lnTo>
                <a:lnTo>
                  <a:pt x="173831" y="45244"/>
                </a:lnTo>
                <a:lnTo>
                  <a:pt x="330994" y="102394"/>
                </a:lnTo>
                <a:lnTo>
                  <a:pt x="411956" y="135731"/>
                </a:lnTo>
                <a:lnTo>
                  <a:pt x="495300" y="171450"/>
                </a:lnTo>
                <a:lnTo>
                  <a:pt x="581025" y="211931"/>
                </a:lnTo>
                <a:lnTo>
                  <a:pt x="666750" y="259556"/>
                </a:lnTo>
                <a:lnTo>
                  <a:pt x="731044" y="297656"/>
                </a:lnTo>
                <a:lnTo>
                  <a:pt x="781050" y="335756"/>
                </a:lnTo>
                <a:lnTo>
                  <a:pt x="838200" y="381000"/>
                </a:lnTo>
                <a:lnTo>
                  <a:pt x="878681" y="421481"/>
                </a:lnTo>
                <a:lnTo>
                  <a:pt x="926306" y="478631"/>
                </a:lnTo>
                <a:lnTo>
                  <a:pt x="962025" y="526256"/>
                </a:lnTo>
                <a:lnTo>
                  <a:pt x="992981" y="571500"/>
                </a:lnTo>
                <a:lnTo>
                  <a:pt x="1009650" y="604838"/>
                </a:lnTo>
                <a:lnTo>
                  <a:pt x="1028700" y="642938"/>
                </a:lnTo>
                <a:lnTo>
                  <a:pt x="1045369" y="690563"/>
                </a:lnTo>
                <a:lnTo>
                  <a:pt x="1057275" y="733425"/>
                </a:lnTo>
                <a:lnTo>
                  <a:pt x="1064419" y="773906"/>
                </a:lnTo>
                <a:lnTo>
                  <a:pt x="1064419" y="821531"/>
                </a:lnTo>
                <a:lnTo>
                  <a:pt x="1062038" y="864394"/>
                </a:lnTo>
                <a:lnTo>
                  <a:pt x="1050131" y="900113"/>
                </a:lnTo>
                <a:lnTo>
                  <a:pt x="1026319" y="947738"/>
                </a:lnTo>
                <a:lnTo>
                  <a:pt x="997744" y="971550"/>
                </a:lnTo>
                <a:lnTo>
                  <a:pt x="969169" y="983456"/>
                </a:lnTo>
                <a:lnTo>
                  <a:pt x="952500" y="983456"/>
                </a:lnTo>
                <a:lnTo>
                  <a:pt x="914400" y="973931"/>
                </a:lnTo>
                <a:lnTo>
                  <a:pt x="869156" y="947738"/>
                </a:lnTo>
                <a:lnTo>
                  <a:pt x="838200" y="916781"/>
                </a:lnTo>
                <a:lnTo>
                  <a:pt x="790575" y="828675"/>
                </a:lnTo>
                <a:lnTo>
                  <a:pt x="731044" y="733425"/>
                </a:lnTo>
                <a:lnTo>
                  <a:pt x="642938" y="619125"/>
                </a:lnTo>
                <a:lnTo>
                  <a:pt x="535781" y="495300"/>
                </a:lnTo>
                <a:lnTo>
                  <a:pt x="461963" y="421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46A8E80E-E6C8-4BE4-80C8-71C0CD83645A}"/>
              </a:ext>
            </a:extLst>
          </p:cNvPr>
          <p:cNvSpPr/>
          <p:nvPr/>
        </p:nvSpPr>
        <p:spPr>
          <a:xfrm>
            <a:off x="3649663" y="1947863"/>
            <a:ext cx="730250" cy="719137"/>
          </a:xfrm>
          <a:custGeom>
            <a:avLst/>
            <a:gdLst>
              <a:gd name="connsiteX0" fmla="*/ 250032 w 728663"/>
              <a:gd name="connsiteY0" fmla="*/ 292893 h 719137"/>
              <a:gd name="connsiteX1" fmla="*/ 373857 w 728663"/>
              <a:gd name="connsiteY1" fmla="*/ 107156 h 719137"/>
              <a:gd name="connsiteX2" fmla="*/ 383382 w 728663"/>
              <a:gd name="connsiteY2" fmla="*/ 88106 h 719137"/>
              <a:gd name="connsiteX3" fmla="*/ 388144 w 728663"/>
              <a:gd name="connsiteY3" fmla="*/ 61912 h 719137"/>
              <a:gd name="connsiteX4" fmla="*/ 388144 w 728663"/>
              <a:gd name="connsiteY4" fmla="*/ 33337 h 719137"/>
              <a:gd name="connsiteX5" fmla="*/ 385763 w 728663"/>
              <a:gd name="connsiteY5" fmla="*/ 0 h 719137"/>
              <a:gd name="connsiteX6" fmla="*/ 728663 w 728663"/>
              <a:gd name="connsiteY6" fmla="*/ 147637 h 719137"/>
              <a:gd name="connsiteX7" fmla="*/ 683419 w 728663"/>
              <a:gd name="connsiteY7" fmla="*/ 157162 h 719137"/>
              <a:gd name="connsiteX8" fmla="*/ 650082 w 728663"/>
              <a:gd name="connsiteY8" fmla="*/ 161925 h 719137"/>
              <a:gd name="connsiteX9" fmla="*/ 571500 w 728663"/>
              <a:gd name="connsiteY9" fmla="*/ 238125 h 719137"/>
              <a:gd name="connsiteX10" fmla="*/ 445294 w 728663"/>
              <a:gd name="connsiteY10" fmla="*/ 364331 h 719137"/>
              <a:gd name="connsiteX11" fmla="*/ 314325 w 728663"/>
              <a:gd name="connsiteY11" fmla="*/ 490537 h 719137"/>
              <a:gd name="connsiteX12" fmla="*/ 180975 w 728663"/>
              <a:gd name="connsiteY12" fmla="*/ 614362 h 719137"/>
              <a:gd name="connsiteX13" fmla="*/ 59532 w 728663"/>
              <a:gd name="connsiteY13" fmla="*/ 719137 h 719137"/>
              <a:gd name="connsiteX14" fmla="*/ 0 w 728663"/>
              <a:gd name="connsiteY14" fmla="*/ 664368 h 719137"/>
              <a:gd name="connsiteX15" fmla="*/ 52388 w 728663"/>
              <a:gd name="connsiteY15" fmla="*/ 581025 h 719137"/>
              <a:gd name="connsiteX16" fmla="*/ 135732 w 728663"/>
              <a:gd name="connsiteY16" fmla="*/ 461962 h 719137"/>
              <a:gd name="connsiteX17" fmla="*/ 250032 w 728663"/>
              <a:gd name="connsiteY17" fmla="*/ 292893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8663" h="719137">
                <a:moveTo>
                  <a:pt x="250032" y="292893"/>
                </a:moveTo>
                <a:lnTo>
                  <a:pt x="373857" y="107156"/>
                </a:lnTo>
                <a:lnTo>
                  <a:pt x="383382" y="88106"/>
                </a:lnTo>
                <a:lnTo>
                  <a:pt x="388144" y="61912"/>
                </a:lnTo>
                <a:lnTo>
                  <a:pt x="388144" y="33337"/>
                </a:lnTo>
                <a:lnTo>
                  <a:pt x="385763" y="0"/>
                </a:lnTo>
                <a:lnTo>
                  <a:pt x="728663" y="147637"/>
                </a:lnTo>
                <a:lnTo>
                  <a:pt x="683419" y="157162"/>
                </a:lnTo>
                <a:lnTo>
                  <a:pt x="650082" y="161925"/>
                </a:lnTo>
                <a:lnTo>
                  <a:pt x="571500" y="238125"/>
                </a:lnTo>
                <a:lnTo>
                  <a:pt x="445294" y="364331"/>
                </a:lnTo>
                <a:lnTo>
                  <a:pt x="314325" y="490537"/>
                </a:lnTo>
                <a:lnTo>
                  <a:pt x="180975" y="614362"/>
                </a:lnTo>
                <a:lnTo>
                  <a:pt x="59532" y="719137"/>
                </a:lnTo>
                <a:lnTo>
                  <a:pt x="0" y="664368"/>
                </a:lnTo>
                <a:lnTo>
                  <a:pt x="52388" y="581025"/>
                </a:lnTo>
                <a:lnTo>
                  <a:pt x="135732" y="461962"/>
                </a:lnTo>
                <a:lnTo>
                  <a:pt x="250032" y="2928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FD8EA9E2-F832-4A13-88FD-2116B63E99C6}"/>
              </a:ext>
            </a:extLst>
          </p:cNvPr>
          <p:cNvSpPr/>
          <p:nvPr/>
        </p:nvSpPr>
        <p:spPr>
          <a:xfrm>
            <a:off x="3198813" y="2381250"/>
            <a:ext cx="742950" cy="609600"/>
          </a:xfrm>
          <a:custGeom>
            <a:avLst/>
            <a:gdLst>
              <a:gd name="connsiteX0" fmla="*/ 654844 w 742950"/>
              <a:gd name="connsiteY0" fmla="*/ 276225 h 609600"/>
              <a:gd name="connsiteX1" fmla="*/ 602456 w 742950"/>
              <a:gd name="connsiteY1" fmla="*/ 188119 h 609600"/>
              <a:gd name="connsiteX2" fmla="*/ 502444 w 742950"/>
              <a:gd name="connsiteY2" fmla="*/ 154781 h 609600"/>
              <a:gd name="connsiteX3" fmla="*/ 421481 w 742950"/>
              <a:gd name="connsiteY3" fmla="*/ 119063 h 609600"/>
              <a:gd name="connsiteX4" fmla="*/ 314325 w 742950"/>
              <a:gd name="connsiteY4" fmla="*/ 73819 h 609600"/>
              <a:gd name="connsiteX5" fmla="*/ 228600 w 742950"/>
              <a:gd name="connsiteY5" fmla="*/ 42863 h 609600"/>
              <a:gd name="connsiteX6" fmla="*/ 164306 w 742950"/>
              <a:gd name="connsiteY6" fmla="*/ 23813 h 609600"/>
              <a:gd name="connsiteX7" fmla="*/ 97631 w 742950"/>
              <a:gd name="connsiteY7" fmla="*/ 9525 h 609600"/>
              <a:gd name="connsiteX8" fmla="*/ 45244 w 742950"/>
              <a:gd name="connsiteY8" fmla="*/ 0 h 609600"/>
              <a:gd name="connsiteX9" fmla="*/ 23812 w 742950"/>
              <a:gd name="connsiteY9" fmla="*/ 2381 h 609600"/>
              <a:gd name="connsiteX10" fmla="*/ 4762 w 742950"/>
              <a:gd name="connsiteY10" fmla="*/ 11906 h 609600"/>
              <a:gd name="connsiteX11" fmla="*/ 0 w 742950"/>
              <a:gd name="connsiteY11" fmla="*/ 28575 h 609600"/>
              <a:gd name="connsiteX12" fmla="*/ 7144 w 742950"/>
              <a:gd name="connsiteY12" fmla="*/ 42863 h 609600"/>
              <a:gd name="connsiteX13" fmla="*/ 38100 w 742950"/>
              <a:gd name="connsiteY13" fmla="*/ 64294 h 609600"/>
              <a:gd name="connsiteX14" fmla="*/ 128587 w 742950"/>
              <a:gd name="connsiteY14" fmla="*/ 126206 h 609600"/>
              <a:gd name="connsiteX15" fmla="*/ 233362 w 742950"/>
              <a:gd name="connsiteY15" fmla="*/ 202406 h 609600"/>
              <a:gd name="connsiteX16" fmla="*/ 309562 w 742950"/>
              <a:gd name="connsiteY16" fmla="*/ 261938 h 609600"/>
              <a:gd name="connsiteX17" fmla="*/ 366712 w 742950"/>
              <a:gd name="connsiteY17" fmla="*/ 311944 h 609600"/>
              <a:gd name="connsiteX18" fmla="*/ 411956 w 742950"/>
              <a:gd name="connsiteY18" fmla="*/ 357188 h 609600"/>
              <a:gd name="connsiteX19" fmla="*/ 450056 w 742950"/>
              <a:gd name="connsiteY19" fmla="*/ 400050 h 609600"/>
              <a:gd name="connsiteX20" fmla="*/ 483394 w 742950"/>
              <a:gd name="connsiteY20" fmla="*/ 442913 h 609600"/>
              <a:gd name="connsiteX21" fmla="*/ 516731 w 742950"/>
              <a:gd name="connsiteY21" fmla="*/ 502444 h 609600"/>
              <a:gd name="connsiteX22" fmla="*/ 547687 w 742950"/>
              <a:gd name="connsiteY22" fmla="*/ 561975 h 609600"/>
              <a:gd name="connsiteX23" fmla="*/ 561975 w 742950"/>
              <a:gd name="connsiteY23" fmla="*/ 583406 h 609600"/>
              <a:gd name="connsiteX24" fmla="*/ 588169 w 742950"/>
              <a:gd name="connsiteY24" fmla="*/ 602456 h 609600"/>
              <a:gd name="connsiteX25" fmla="*/ 621506 w 742950"/>
              <a:gd name="connsiteY25" fmla="*/ 609600 h 609600"/>
              <a:gd name="connsiteX26" fmla="*/ 657225 w 742950"/>
              <a:gd name="connsiteY26" fmla="*/ 602456 h 609600"/>
              <a:gd name="connsiteX27" fmla="*/ 685800 w 742950"/>
              <a:gd name="connsiteY27" fmla="*/ 585788 h 609600"/>
              <a:gd name="connsiteX28" fmla="*/ 709612 w 742950"/>
              <a:gd name="connsiteY28" fmla="*/ 566738 h 609600"/>
              <a:gd name="connsiteX29" fmla="*/ 726281 w 742950"/>
              <a:gd name="connsiteY29" fmla="*/ 538163 h 609600"/>
              <a:gd name="connsiteX30" fmla="*/ 735806 w 742950"/>
              <a:gd name="connsiteY30" fmla="*/ 502444 h 609600"/>
              <a:gd name="connsiteX31" fmla="*/ 740569 w 742950"/>
              <a:gd name="connsiteY31" fmla="*/ 473869 h 609600"/>
              <a:gd name="connsiteX32" fmla="*/ 742950 w 742950"/>
              <a:gd name="connsiteY32" fmla="*/ 431006 h 609600"/>
              <a:gd name="connsiteX33" fmla="*/ 738187 w 742950"/>
              <a:gd name="connsiteY33" fmla="*/ 414338 h 609600"/>
              <a:gd name="connsiteX34" fmla="*/ 711994 w 742950"/>
              <a:gd name="connsiteY34" fmla="*/ 369094 h 609600"/>
              <a:gd name="connsiteX35" fmla="*/ 654844 w 742950"/>
              <a:gd name="connsiteY35" fmla="*/ 276225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42950" h="609600">
                <a:moveTo>
                  <a:pt x="654844" y="276225"/>
                </a:moveTo>
                <a:lnTo>
                  <a:pt x="602456" y="188119"/>
                </a:lnTo>
                <a:lnTo>
                  <a:pt x="502444" y="154781"/>
                </a:lnTo>
                <a:lnTo>
                  <a:pt x="421481" y="119063"/>
                </a:lnTo>
                <a:lnTo>
                  <a:pt x="314325" y="73819"/>
                </a:lnTo>
                <a:lnTo>
                  <a:pt x="228600" y="42863"/>
                </a:lnTo>
                <a:lnTo>
                  <a:pt x="164306" y="23813"/>
                </a:lnTo>
                <a:lnTo>
                  <a:pt x="97631" y="9525"/>
                </a:lnTo>
                <a:lnTo>
                  <a:pt x="45244" y="0"/>
                </a:lnTo>
                <a:lnTo>
                  <a:pt x="23812" y="2381"/>
                </a:lnTo>
                <a:lnTo>
                  <a:pt x="4762" y="11906"/>
                </a:lnTo>
                <a:lnTo>
                  <a:pt x="0" y="28575"/>
                </a:lnTo>
                <a:lnTo>
                  <a:pt x="7144" y="42863"/>
                </a:lnTo>
                <a:lnTo>
                  <a:pt x="38100" y="64294"/>
                </a:lnTo>
                <a:lnTo>
                  <a:pt x="128587" y="126206"/>
                </a:lnTo>
                <a:lnTo>
                  <a:pt x="233362" y="202406"/>
                </a:lnTo>
                <a:lnTo>
                  <a:pt x="309562" y="261938"/>
                </a:lnTo>
                <a:lnTo>
                  <a:pt x="366712" y="311944"/>
                </a:lnTo>
                <a:lnTo>
                  <a:pt x="411956" y="357188"/>
                </a:lnTo>
                <a:lnTo>
                  <a:pt x="450056" y="400050"/>
                </a:lnTo>
                <a:lnTo>
                  <a:pt x="483394" y="442913"/>
                </a:lnTo>
                <a:lnTo>
                  <a:pt x="516731" y="502444"/>
                </a:lnTo>
                <a:lnTo>
                  <a:pt x="547687" y="561975"/>
                </a:lnTo>
                <a:lnTo>
                  <a:pt x="561975" y="583406"/>
                </a:lnTo>
                <a:lnTo>
                  <a:pt x="588169" y="602456"/>
                </a:lnTo>
                <a:lnTo>
                  <a:pt x="621506" y="609600"/>
                </a:lnTo>
                <a:lnTo>
                  <a:pt x="657225" y="602456"/>
                </a:lnTo>
                <a:lnTo>
                  <a:pt x="685800" y="585788"/>
                </a:lnTo>
                <a:lnTo>
                  <a:pt x="709612" y="566738"/>
                </a:lnTo>
                <a:lnTo>
                  <a:pt x="726281" y="538163"/>
                </a:lnTo>
                <a:lnTo>
                  <a:pt x="735806" y="502444"/>
                </a:lnTo>
                <a:lnTo>
                  <a:pt x="740569" y="473869"/>
                </a:lnTo>
                <a:lnTo>
                  <a:pt x="742950" y="431006"/>
                </a:lnTo>
                <a:lnTo>
                  <a:pt x="738187" y="414338"/>
                </a:lnTo>
                <a:lnTo>
                  <a:pt x="711994" y="369094"/>
                </a:lnTo>
                <a:lnTo>
                  <a:pt x="654844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8C10A1E6-ADC2-499A-A801-CAE7CCBEEF89}"/>
              </a:ext>
            </a:extLst>
          </p:cNvPr>
          <p:cNvSpPr/>
          <p:nvPr/>
        </p:nvSpPr>
        <p:spPr>
          <a:xfrm>
            <a:off x="2362200" y="2846388"/>
            <a:ext cx="2354263" cy="698500"/>
          </a:xfrm>
          <a:custGeom>
            <a:avLst/>
            <a:gdLst>
              <a:gd name="connsiteX0" fmla="*/ 1297781 w 2355056"/>
              <a:gd name="connsiteY0" fmla="*/ 221456 h 700087"/>
              <a:gd name="connsiteX1" fmla="*/ 1123950 w 2355056"/>
              <a:gd name="connsiteY1" fmla="*/ 271462 h 700087"/>
              <a:gd name="connsiteX2" fmla="*/ 928688 w 2355056"/>
              <a:gd name="connsiteY2" fmla="*/ 326231 h 700087"/>
              <a:gd name="connsiteX3" fmla="*/ 795338 w 2355056"/>
              <a:gd name="connsiteY3" fmla="*/ 361950 h 700087"/>
              <a:gd name="connsiteX4" fmla="*/ 654844 w 2355056"/>
              <a:gd name="connsiteY4" fmla="*/ 400050 h 700087"/>
              <a:gd name="connsiteX5" fmla="*/ 564356 w 2355056"/>
              <a:gd name="connsiteY5" fmla="*/ 419100 h 700087"/>
              <a:gd name="connsiteX6" fmla="*/ 495300 w 2355056"/>
              <a:gd name="connsiteY6" fmla="*/ 433387 h 700087"/>
              <a:gd name="connsiteX7" fmla="*/ 440531 w 2355056"/>
              <a:gd name="connsiteY7" fmla="*/ 442912 h 700087"/>
              <a:gd name="connsiteX8" fmla="*/ 402431 w 2355056"/>
              <a:gd name="connsiteY8" fmla="*/ 447675 h 700087"/>
              <a:gd name="connsiteX9" fmla="*/ 366713 w 2355056"/>
              <a:gd name="connsiteY9" fmla="*/ 450056 h 700087"/>
              <a:gd name="connsiteX10" fmla="*/ 323850 w 2355056"/>
              <a:gd name="connsiteY10" fmla="*/ 447675 h 700087"/>
              <a:gd name="connsiteX11" fmla="*/ 252413 w 2355056"/>
              <a:gd name="connsiteY11" fmla="*/ 435769 h 700087"/>
              <a:gd name="connsiteX12" fmla="*/ 169069 w 2355056"/>
              <a:gd name="connsiteY12" fmla="*/ 411956 h 700087"/>
              <a:gd name="connsiteX13" fmla="*/ 104775 w 2355056"/>
              <a:gd name="connsiteY13" fmla="*/ 383381 h 700087"/>
              <a:gd name="connsiteX14" fmla="*/ 45244 w 2355056"/>
              <a:gd name="connsiteY14" fmla="*/ 350044 h 700087"/>
              <a:gd name="connsiteX15" fmla="*/ 28575 w 2355056"/>
              <a:gd name="connsiteY15" fmla="*/ 347662 h 700087"/>
              <a:gd name="connsiteX16" fmla="*/ 4763 w 2355056"/>
              <a:gd name="connsiteY16" fmla="*/ 350044 h 700087"/>
              <a:gd name="connsiteX17" fmla="*/ 0 w 2355056"/>
              <a:gd name="connsiteY17" fmla="*/ 366712 h 700087"/>
              <a:gd name="connsiteX18" fmla="*/ 9525 w 2355056"/>
              <a:gd name="connsiteY18" fmla="*/ 395287 h 700087"/>
              <a:gd name="connsiteX19" fmla="*/ 45244 w 2355056"/>
              <a:gd name="connsiteY19" fmla="*/ 435769 h 700087"/>
              <a:gd name="connsiteX20" fmla="*/ 130969 w 2355056"/>
              <a:gd name="connsiteY20" fmla="*/ 516731 h 700087"/>
              <a:gd name="connsiteX21" fmla="*/ 226219 w 2355056"/>
              <a:gd name="connsiteY21" fmla="*/ 595312 h 700087"/>
              <a:gd name="connsiteX22" fmla="*/ 316706 w 2355056"/>
              <a:gd name="connsiteY22" fmla="*/ 657225 h 700087"/>
              <a:gd name="connsiteX23" fmla="*/ 366713 w 2355056"/>
              <a:gd name="connsiteY23" fmla="*/ 681037 h 700087"/>
              <a:gd name="connsiteX24" fmla="*/ 404813 w 2355056"/>
              <a:gd name="connsiteY24" fmla="*/ 692944 h 700087"/>
              <a:gd name="connsiteX25" fmla="*/ 450056 w 2355056"/>
              <a:gd name="connsiteY25" fmla="*/ 700087 h 700087"/>
              <a:gd name="connsiteX26" fmla="*/ 538163 w 2355056"/>
              <a:gd name="connsiteY26" fmla="*/ 666750 h 700087"/>
              <a:gd name="connsiteX27" fmla="*/ 764381 w 2355056"/>
              <a:gd name="connsiteY27" fmla="*/ 585787 h 700087"/>
              <a:gd name="connsiteX28" fmla="*/ 1026319 w 2355056"/>
              <a:gd name="connsiteY28" fmla="*/ 492919 h 700087"/>
              <a:gd name="connsiteX29" fmla="*/ 1276350 w 2355056"/>
              <a:gd name="connsiteY29" fmla="*/ 409575 h 700087"/>
              <a:gd name="connsiteX30" fmla="*/ 1543050 w 2355056"/>
              <a:gd name="connsiteY30" fmla="*/ 328612 h 700087"/>
              <a:gd name="connsiteX31" fmla="*/ 1709738 w 2355056"/>
              <a:gd name="connsiteY31" fmla="*/ 280987 h 700087"/>
              <a:gd name="connsiteX32" fmla="*/ 1774031 w 2355056"/>
              <a:gd name="connsiteY32" fmla="*/ 269081 h 700087"/>
              <a:gd name="connsiteX33" fmla="*/ 1807369 w 2355056"/>
              <a:gd name="connsiteY33" fmla="*/ 269081 h 700087"/>
              <a:gd name="connsiteX34" fmla="*/ 1835944 w 2355056"/>
              <a:gd name="connsiteY34" fmla="*/ 276225 h 700087"/>
              <a:gd name="connsiteX35" fmla="*/ 2116931 w 2355056"/>
              <a:gd name="connsiteY35" fmla="*/ 381000 h 700087"/>
              <a:gd name="connsiteX36" fmla="*/ 2219325 w 2355056"/>
              <a:gd name="connsiteY36" fmla="*/ 357187 h 700087"/>
              <a:gd name="connsiteX37" fmla="*/ 2293144 w 2355056"/>
              <a:gd name="connsiteY37" fmla="*/ 333375 h 700087"/>
              <a:gd name="connsiteX38" fmla="*/ 2326481 w 2355056"/>
              <a:gd name="connsiteY38" fmla="*/ 321469 h 700087"/>
              <a:gd name="connsiteX39" fmla="*/ 2340769 w 2355056"/>
              <a:gd name="connsiteY39" fmla="*/ 314325 h 700087"/>
              <a:gd name="connsiteX40" fmla="*/ 2352675 w 2355056"/>
              <a:gd name="connsiteY40" fmla="*/ 302419 h 700087"/>
              <a:gd name="connsiteX41" fmla="*/ 2355056 w 2355056"/>
              <a:gd name="connsiteY41" fmla="*/ 288131 h 700087"/>
              <a:gd name="connsiteX42" fmla="*/ 2350294 w 2355056"/>
              <a:gd name="connsiteY42" fmla="*/ 259556 h 700087"/>
              <a:gd name="connsiteX43" fmla="*/ 2331244 w 2355056"/>
              <a:gd name="connsiteY43" fmla="*/ 221456 h 700087"/>
              <a:gd name="connsiteX44" fmla="*/ 2297906 w 2355056"/>
              <a:gd name="connsiteY44" fmla="*/ 183356 h 700087"/>
              <a:gd name="connsiteX45" fmla="*/ 2231231 w 2355056"/>
              <a:gd name="connsiteY45" fmla="*/ 128587 h 700087"/>
              <a:gd name="connsiteX46" fmla="*/ 2152650 w 2355056"/>
              <a:gd name="connsiteY46" fmla="*/ 76200 h 700087"/>
              <a:gd name="connsiteX47" fmla="*/ 2085975 w 2355056"/>
              <a:gd name="connsiteY47" fmla="*/ 38100 h 700087"/>
              <a:gd name="connsiteX48" fmla="*/ 2031206 w 2355056"/>
              <a:gd name="connsiteY48" fmla="*/ 14287 h 700087"/>
              <a:gd name="connsiteX49" fmla="*/ 1985963 w 2355056"/>
              <a:gd name="connsiteY49" fmla="*/ 2381 h 700087"/>
              <a:gd name="connsiteX50" fmla="*/ 1950244 w 2355056"/>
              <a:gd name="connsiteY50" fmla="*/ 0 h 700087"/>
              <a:gd name="connsiteX51" fmla="*/ 1935956 w 2355056"/>
              <a:gd name="connsiteY51" fmla="*/ 2381 h 700087"/>
              <a:gd name="connsiteX52" fmla="*/ 1914525 w 2355056"/>
              <a:gd name="connsiteY52" fmla="*/ 16669 h 700087"/>
              <a:gd name="connsiteX53" fmla="*/ 1857375 w 2355056"/>
              <a:gd name="connsiteY53" fmla="*/ 45244 h 700087"/>
              <a:gd name="connsiteX54" fmla="*/ 1728788 w 2355056"/>
              <a:gd name="connsiteY54" fmla="*/ 88106 h 700087"/>
              <a:gd name="connsiteX55" fmla="*/ 1538288 w 2355056"/>
              <a:gd name="connsiteY55" fmla="*/ 152400 h 700087"/>
              <a:gd name="connsiteX56" fmla="*/ 1297781 w 2355056"/>
              <a:gd name="connsiteY56" fmla="*/ 221456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55056" h="700087">
                <a:moveTo>
                  <a:pt x="1297781" y="221456"/>
                </a:moveTo>
                <a:lnTo>
                  <a:pt x="1123950" y="271462"/>
                </a:lnTo>
                <a:lnTo>
                  <a:pt x="928688" y="326231"/>
                </a:lnTo>
                <a:lnTo>
                  <a:pt x="795338" y="361950"/>
                </a:lnTo>
                <a:lnTo>
                  <a:pt x="654844" y="400050"/>
                </a:lnTo>
                <a:lnTo>
                  <a:pt x="564356" y="419100"/>
                </a:lnTo>
                <a:lnTo>
                  <a:pt x="495300" y="433387"/>
                </a:lnTo>
                <a:lnTo>
                  <a:pt x="440531" y="442912"/>
                </a:lnTo>
                <a:lnTo>
                  <a:pt x="402431" y="447675"/>
                </a:lnTo>
                <a:lnTo>
                  <a:pt x="366713" y="450056"/>
                </a:lnTo>
                <a:lnTo>
                  <a:pt x="323850" y="447675"/>
                </a:lnTo>
                <a:lnTo>
                  <a:pt x="252413" y="435769"/>
                </a:lnTo>
                <a:lnTo>
                  <a:pt x="169069" y="411956"/>
                </a:lnTo>
                <a:lnTo>
                  <a:pt x="104775" y="383381"/>
                </a:lnTo>
                <a:lnTo>
                  <a:pt x="45244" y="350044"/>
                </a:lnTo>
                <a:lnTo>
                  <a:pt x="28575" y="347662"/>
                </a:lnTo>
                <a:lnTo>
                  <a:pt x="4763" y="350044"/>
                </a:lnTo>
                <a:lnTo>
                  <a:pt x="0" y="366712"/>
                </a:lnTo>
                <a:lnTo>
                  <a:pt x="9525" y="395287"/>
                </a:lnTo>
                <a:lnTo>
                  <a:pt x="45244" y="435769"/>
                </a:lnTo>
                <a:lnTo>
                  <a:pt x="130969" y="516731"/>
                </a:lnTo>
                <a:lnTo>
                  <a:pt x="226219" y="595312"/>
                </a:lnTo>
                <a:lnTo>
                  <a:pt x="316706" y="657225"/>
                </a:lnTo>
                <a:lnTo>
                  <a:pt x="366713" y="681037"/>
                </a:lnTo>
                <a:lnTo>
                  <a:pt x="404813" y="692944"/>
                </a:lnTo>
                <a:lnTo>
                  <a:pt x="450056" y="700087"/>
                </a:lnTo>
                <a:lnTo>
                  <a:pt x="538163" y="666750"/>
                </a:lnTo>
                <a:lnTo>
                  <a:pt x="764381" y="585787"/>
                </a:lnTo>
                <a:lnTo>
                  <a:pt x="1026319" y="492919"/>
                </a:lnTo>
                <a:lnTo>
                  <a:pt x="1276350" y="409575"/>
                </a:lnTo>
                <a:lnTo>
                  <a:pt x="1543050" y="328612"/>
                </a:lnTo>
                <a:lnTo>
                  <a:pt x="1709738" y="280987"/>
                </a:lnTo>
                <a:lnTo>
                  <a:pt x="1774031" y="269081"/>
                </a:lnTo>
                <a:lnTo>
                  <a:pt x="1807369" y="269081"/>
                </a:lnTo>
                <a:lnTo>
                  <a:pt x="1835944" y="276225"/>
                </a:lnTo>
                <a:lnTo>
                  <a:pt x="2116931" y="381000"/>
                </a:lnTo>
                <a:lnTo>
                  <a:pt x="2219325" y="357187"/>
                </a:lnTo>
                <a:lnTo>
                  <a:pt x="2293144" y="333375"/>
                </a:lnTo>
                <a:lnTo>
                  <a:pt x="2326481" y="321469"/>
                </a:lnTo>
                <a:lnTo>
                  <a:pt x="2340769" y="314325"/>
                </a:lnTo>
                <a:lnTo>
                  <a:pt x="2352675" y="302419"/>
                </a:lnTo>
                <a:lnTo>
                  <a:pt x="2355056" y="288131"/>
                </a:lnTo>
                <a:lnTo>
                  <a:pt x="2350294" y="259556"/>
                </a:lnTo>
                <a:lnTo>
                  <a:pt x="2331244" y="221456"/>
                </a:lnTo>
                <a:lnTo>
                  <a:pt x="2297906" y="183356"/>
                </a:lnTo>
                <a:lnTo>
                  <a:pt x="2231231" y="128587"/>
                </a:lnTo>
                <a:lnTo>
                  <a:pt x="2152650" y="76200"/>
                </a:lnTo>
                <a:lnTo>
                  <a:pt x="2085975" y="38100"/>
                </a:lnTo>
                <a:lnTo>
                  <a:pt x="2031206" y="14287"/>
                </a:lnTo>
                <a:lnTo>
                  <a:pt x="1985963" y="2381"/>
                </a:lnTo>
                <a:lnTo>
                  <a:pt x="1950244" y="0"/>
                </a:lnTo>
                <a:lnTo>
                  <a:pt x="1935956" y="2381"/>
                </a:lnTo>
                <a:lnTo>
                  <a:pt x="1914525" y="16669"/>
                </a:lnTo>
                <a:lnTo>
                  <a:pt x="1857375" y="45244"/>
                </a:lnTo>
                <a:lnTo>
                  <a:pt x="1728788" y="88106"/>
                </a:lnTo>
                <a:lnTo>
                  <a:pt x="1538288" y="152400"/>
                </a:lnTo>
                <a:lnTo>
                  <a:pt x="1297781" y="221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A8F39417-82A0-46B3-876A-D7FBAF9418AB}"/>
              </a:ext>
            </a:extLst>
          </p:cNvPr>
          <p:cNvSpPr/>
          <p:nvPr/>
        </p:nvSpPr>
        <p:spPr>
          <a:xfrm>
            <a:off x="3789363" y="3052763"/>
            <a:ext cx="774700" cy="614362"/>
          </a:xfrm>
          <a:custGeom>
            <a:avLst/>
            <a:gdLst>
              <a:gd name="connsiteX0" fmla="*/ 180975 w 776287"/>
              <a:gd name="connsiteY0" fmla="*/ 381000 h 614362"/>
              <a:gd name="connsiteX1" fmla="*/ 302419 w 776287"/>
              <a:gd name="connsiteY1" fmla="*/ 247650 h 614362"/>
              <a:gd name="connsiteX2" fmla="*/ 366712 w 776287"/>
              <a:gd name="connsiteY2" fmla="*/ 171450 h 614362"/>
              <a:gd name="connsiteX3" fmla="*/ 395287 w 776287"/>
              <a:gd name="connsiteY3" fmla="*/ 133350 h 614362"/>
              <a:gd name="connsiteX4" fmla="*/ 404812 w 776287"/>
              <a:gd name="connsiteY4" fmla="*/ 111918 h 614362"/>
              <a:gd name="connsiteX5" fmla="*/ 407194 w 776287"/>
              <a:gd name="connsiteY5" fmla="*/ 92868 h 614362"/>
              <a:gd name="connsiteX6" fmla="*/ 407194 w 776287"/>
              <a:gd name="connsiteY6" fmla="*/ 73818 h 614362"/>
              <a:gd name="connsiteX7" fmla="*/ 395287 w 776287"/>
              <a:gd name="connsiteY7" fmla="*/ 50006 h 614362"/>
              <a:gd name="connsiteX8" fmla="*/ 388144 w 776287"/>
              <a:gd name="connsiteY8" fmla="*/ 0 h 614362"/>
              <a:gd name="connsiteX9" fmla="*/ 776287 w 776287"/>
              <a:gd name="connsiteY9" fmla="*/ 150018 h 614362"/>
              <a:gd name="connsiteX10" fmla="*/ 721519 w 776287"/>
              <a:gd name="connsiteY10" fmla="*/ 166687 h 614362"/>
              <a:gd name="connsiteX11" fmla="*/ 685800 w 776287"/>
              <a:gd name="connsiteY11" fmla="*/ 176212 h 614362"/>
              <a:gd name="connsiteX12" fmla="*/ 623887 w 776287"/>
              <a:gd name="connsiteY12" fmla="*/ 221456 h 614362"/>
              <a:gd name="connsiteX13" fmla="*/ 442912 w 776287"/>
              <a:gd name="connsiteY13" fmla="*/ 345281 h 614362"/>
              <a:gd name="connsiteX14" fmla="*/ 290512 w 776287"/>
              <a:gd name="connsiteY14" fmla="*/ 442912 h 614362"/>
              <a:gd name="connsiteX15" fmla="*/ 90487 w 776287"/>
              <a:gd name="connsiteY15" fmla="*/ 566737 h 614362"/>
              <a:gd name="connsiteX16" fmla="*/ 0 w 776287"/>
              <a:gd name="connsiteY16" fmla="*/ 614362 h 614362"/>
              <a:gd name="connsiteX17" fmla="*/ 50006 w 776287"/>
              <a:gd name="connsiteY17" fmla="*/ 528637 h 614362"/>
              <a:gd name="connsiteX18" fmla="*/ 180975 w 776287"/>
              <a:gd name="connsiteY18" fmla="*/ 381000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76287" h="614362">
                <a:moveTo>
                  <a:pt x="180975" y="381000"/>
                </a:moveTo>
                <a:lnTo>
                  <a:pt x="302419" y="247650"/>
                </a:lnTo>
                <a:lnTo>
                  <a:pt x="366712" y="171450"/>
                </a:lnTo>
                <a:lnTo>
                  <a:pt x="395287" y="133350"/>
                </a:lnTo>
                <a:lnTo>
                  <a:pt x="404812" y="111918"/>
                </a:lnTo>
                <a:lnTo>
                  <a:pt x="407194" y="92868"/>
                </a:lnTo>
                <a:lnTo>
                  <a:pt x="407194" y="73818"/>
                </a:lnTo>
                <a:lnTo>
                  <a:pt x="395287" y="50006"/>
                </a:lnTo>
                <a:lnTo>
                  <a:pt x="388144" y="0"/>
                </a:lnTo>
                <a:lnTo>
                  <a:pt x="776287" y="150018"/>
                </a:lnTo>
                <a:lnTo>
                  <a:pt x="721519" y="166687"/>
                </a:lnTo>
                <a:lnTo>
                  <a:pt x="685800" y="176212"/>
                </a:lnTo>
                <a:lnTo>
                  <a:pt x="623887" y="221456"/>
                </a:lnTo>
                <a:lnTo>
                  <a:pt x="442912" y="345281"/>
                </a:lnTo>
                <a:lnTo>
                  <a:pt x="290512" y="442912"/>
                </a:lnTo>
                <a:lnTo>
                  <a:pt x="90487" y="566737"/>
                </a:lnTo>
                <a:lnTo>
                  <a:pt x="0" y="614362"/>
                </a:lnTo>
                <a:lnTo>
                  <a:pt x="50006" y="528637"/>
                </a:lnTo>
                <a:lnTo>
                  <a:pt x="180975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182B24B1-632F-47F9-817C-2E1A620C4F1C}"/>
              </a:ext>
            </a:extLst>
          </p:cNvPr>
          <p:cNvSpPr/>
          <p:nvPr/>
        </p:nvSpPr>
        <p:spPr>
          <a:xfrm>
            <a:off x="3479800" y="3390900"/>
            <a:ext cx="438150" cy="2579688"/>
          </a:xfrm>
          <a:custGeom>
            <a:avLst/>
            <a:gdLst>
              <a:gd name="connsiteX0" fmla="*/ 177617 w 437464"/>
              <a:gd name="connsiteY0" fmla="*/ 1075571 h 2578740"/>
              <a:gd name="connsiteX1" fmla="*/ 190774 w 437464"/>
              <a:gd name="connsiteY1" fmla="*/ 697312 h 2578740"/>
              <a:gd name="connsiteX2" fmla="*/ 194063 w 437464"/>
              <a:gd name="connsiteY2" fmla="*/ 585479 h 2578740"/>
              <a:gd name="connsiteX3" fmla="*/ 187485 w 437464"/>
              <a:gd name="connsiteY3" fmla="*/ 463779 h 2578740"/>
              <a:gd name="connsiteX4" fmla="*/ 177617 w 437464"/>
              <a:gd name="connsiteY4" fmla="*/ 404573 h 2578740"/>
              <a:gd name="connsiteX5" fmla="*/ 161171 w 437464"/>
              <a:gd name="connsiteY5" fmla="*/ 342078 h 2578740"/>
              <a:gd name="connsiteX6" fmla="*/ 131568 w 437464"/>
              <a:gd name="connsiteY6" fmla="*/ 269715 h 2578740"/>
              <a:gd name="connsiteX7" fmla="*/ 78941 w 437464"/>
              <a:gd name="connsiteY7" fmla="*/ 171039 h 2578740"/>
              <a:gd name="connsiteX8" fmla="*/ 16446 w 437464"/>
              <a:gd name="connsiteY8" fmla="*/ 62495 h 2578740"/>
              <a:gd name="connsiteX9" fmla="*/ 3289 w 437464"/>
              <a:gd name="connsiteY9" fmla="*/ 29603 h 2578740"/>
              <a:gd name="connsiteX10" fmla="*/ 0 w 437464"/>
              <a:gd name="connsiteY10" fmla="*/ 9868 h 2578740"/>
              <a:gd name="connsiteX11" fmla="*/ 3289 w 437464"/>
              <a:gd name="connsiteY11" fmla="*/ 3289 h 2578740"/>
              <a:gd name="connsiteX12" fmla="*/ 19735 w 437464"/>
              <a:gd name="connsiteY12" fmla="*/ 0 h 2578740"/>
              <a:gd name="connsiteX13" fmla="*/ 55916 w 437464"/>
              <a:gd name="connsiteY13" fmla="*/ 13157 h 2578740"/>
              <a:gd name="connsiteX14" fmla="*/ 141436 w 437464"/>
              <a:gd name="connsiteY14" fmla="*/ 46049 h 2578740"/>
              <a:gd name="connsiteX15" fmla="*/ 249980 w 437464"/>
              <a:gd name="connsiteY15" fmla="*/ 98676 h 2578740"/>
              <a:gd name="connsiteX16" fmla="*/ 322342 w 437464"/>
              <a:gd name="connsiteY16" fmla="*/ 138147 h 2578740"/>
              <a:gd name="connsiteX17" fmla="*/ 378259 w 437464"/>
              <a:gd name="connsiteY17" fmla="*/ 174328 h 2578740"/>
              <a:gd name="connsiteX18" fmla="*/ 414440 w 437464"/>
              <a:gd name="connsiteY18" fmla="*/ 220377 h 2578740"/>
              <a:gd name="connsiteX19" fmla="*/ 430886 w 437464"/>
              <a:gd name="connsiteY19" fmla="*/ 276294 h 2578740"/>
              <a:gd name="connsiteX20" fmla="*/ 437464 w 437464"/>
              <a:gd name="connsiteY20" fmla="*/ 345367 h 2578740"/>
              <a:gd name="connsiteX21" fmla="*/ 437464 w 437464"/>
              <a:gd name="connsiteY21" fmla="*/ 381548 h 2578740"/>
              <a:gd name="connsiteX22" fmla="*/ 427597 w 437464"/>
              <a:gd name="connsiteY22" fmla="*/ 486803 h 2578740"/>
              <a:gd name="connsiteX23" fmla="*/ 414440 w 437464"/>
              <a:gd name="connsiteY23" fmla="*/ 684155 h 2578740"/>
              <a:gd name="connsiteX24" fmla="*/ 401283 w 437464"/>
              <a:gd name="connsiteY24" fmla="*/ 1003209 h 2578740"/>
              <a:gd name="connsiteX25" fmla="*/ 394705 w 437464"/>
              <a:gd name="connsiteY25" fmla="*/ 1368311 h 2578740"/>
              <a:gd name="connsiteX26" fmla="*/ 394705 w 437464"/>
              <a:gd name="connsiteY26" fmla="*/ 1763016 h 2578740"/>
              <a:gd name="connsiteX27" fmla="*/ 391416 w 437464"/>
              <a:gd name="connsiteY27" fmla="*/ 1989971 h 2578740"/>
              <a:gd name="connsiteX28" fmla="*/ 394705 w 437464"/>
              <a:gd name="connsiteY28" fmla="*/ 2141275 h 2578740"/>
              <a:gd name="connsiteX29" fmla="*/ 391416 w 437464"/>
              <a:gd name="connsiteY29" fmla="*/ 2207059 h 2578740"/>
              <a:gd name="connsiteX30" fmla="*/ 384837 w 437464"/>
              <a:gd name="connsiteY30" fmla="*/ 2256397 h 2578740"/>
              <a:gd name="connsiteX31" fmla="*/ 371680 w 437464"/>
              <a:gd name="connsiteY31" fmla="*/ 2318892 h 2578740"/>
              <a:gd name="connsiteX32" fmla="*/ 348656 w 437464"/>
              <a:gd name="connsiteY32" fmla="*/ 2384676 h 2578740"/>
              <a:gd name="connsiteX33" fmla="*/ 315764 w 437464"/>
              <a:gd name="connsiteY33" fmla="*/ 2447171 h 2578740"/>
              <a:gd name="connsiteX34" fmla="*/ 269715 w 437464"/>
              <a:gd name="connsiteY34" fmla="*/ 2506377 h 2578740"/>
              <a:gd name="connsiteX35" fmla="*/ 226955 w 437464"/>
              <a:gd name="connsiteY35" fmla="*/ 2552426 h 2578740"/>
              <a:gd name="connsiteX36" fmla="*/ 194063 w 437464"/>
              <a:gd name="connsiteY36" fmla="*/ 2578740 h 2578740"/>
              <a:gd name="connsiteX37" fmla="*/ 184195 w 437464"/>
              <a:gd name="connsiteY37" fmla="*/ 2578740 h 2578740"/>
              <a:gd name="connsiteX38" fmla="*/ 164460 w 437464"/>
              <a:gd name="connsiteY38" fmla="*/ 2568872 h 2578740"/>
              <a:gd name="connsiteX39" fmla="*/ 144725 w 437464"/>
              <a:gd name="connsiteY39" fmla="*/ 2535980 h 2578740"/>
              <a:gd name="connsiteX40" fmla="*/ 148014 w 437464"/>
              <a:gd name="connsiteY40" fmla="*/ 1940633 h 2578740"/>
              <a:gd name="connsiteX41" fmla="*/ 157882 w 437464"/>
              <a:gd name="connsiteY41" fmla="*/ 1716967 h 2578740"/>
              <a:gd name="connsiteX42" fmla="*/ 167749 w 437464"/>
              <a:gd name="connsiteY42" fmla="*/ 1414360 h 2578740"/>
              <a:gd name="connsiteX43" fmla="*/ 177617 w 437464"/>
              <a:gd name="connsiteY43" fmla="*/ 1075571 h 257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37464" h="2578740">
                <a:moveTo>
                  <a:pt x="177617" y="1075571"/>
                </a:moveTo>
                <a:lnTo>
                  <a:pt x="190774" y="697312"/>
                </a:lnTo>
                <a:cubicBezTo>
                  <a:pt x="191870" y="660034"/>
                  <a:pt x="192967" y="622757"/>
                  <a:pt x="194063" y="585479"/>
                </a:cubicBezTo>
                <a:lnTo>
                  <a:pt x="187485" y="463779"/>
                </a:lnTo>
                <a:lnTo>
                  <a:pt x="177617" y="404573"/>
                </a:lnTo>
                <a:lnTo>
                  <a:pt x="161171" y="342078"/>
                </a:lnTo>
                <a:lnTo>
                  <a:pt x="131568" y="269715"/>
                </a:lnTo>
                <a:lnTo>
                  <a:pt x="78941" y="171039"/>
                </a:lnTo>
                <a:lnTo>
                  <a:pt x="16446" y="62495"/>
                </a:lnTo>
                <a:lnTo>
                  <a:pt x="3289" y="29603"/>
                </a:lnTo>
                <a:lnTo>
                  <a:pt x="0" y="9868"/>
                </a:lnTo>
                <a:lnTo>
                  <a:pt x="3289" y="3289"/>
                </a:lnTo>
                <a:lnTo>
                  <a:pt x="19735" y="0"/>
                </a:lnTo>
                <a:lnTo>
                  <a:pt x="55916" y="13157"/>
                </a:lnTo>
                <a:lnTo>
                  <a:pt x="141436" y="46049"/>
                </a:lnTo>
                <a:lnTo>
                  <a:pt x="249980" y="98676"/>
                </a:lnTo>
                <a:lnTo>
                  <a:pt x="322342" y="138147"/>
                </a:lnTo>
                <a:lnTo>
                  <a:pt x="378259" y="174328"/>
                </a:lnTo>
                <a:lnTo>
                  <a:pt x="414440" y="220377"/>
                </a:lnTo>
                <a:lnTo>
                  <a:pt x="430886" y="276294"/>
                </a:lnTo>
                <a:lnTo>
                  <a:pt x="437464" y="345367"/>
                </a:lnTo>
                <a:lnTo>
                  <a:pt x="437464" y="381548"/>
                </a:lnTo>
                <a:lnTo>
                  <a:pt x="427597" y="486803"/>
                </a:lnTo>
                <a:lnTo>
                  <a:pt x="414440" y="684155"/>
                </a:lnTo>
                <a:lnTo>
                  <a:pt x="401283" y="1003209"/>
                </a:lnTo>
                <a:lnTo>
                  <a:pt x="394705" y="1368311"/>
                </a:lnTo>
                <a:lnTo>
                  <a:pt x="394705" y="1763016"/>
                </a:lnTo>
                <a:cubicBezTo>
                  <a:pt x="393609" y="1838668"/>
                  <a:pt x="392512" y="1914319"/>
                  <a:pt x="391416" y="1989971"/>
                </a:cubicBezTo>
                <a:cubicBezTo>
                  <a:pt x="392512" y="2040406"/>
                  <a:pt x="393609" y="2090840"/>
                  <a:pt x="394705" y="2141275"/>
                </a:cubicBezTo>
                <a:lnTo>
                  <a:pt x="391416" y="2207059"/>
                </a:lnTo>
                <a:lnTo>
                  <a:pt x="384837" y="2256397"/>
                </a:lnTo>
                <a:lnTo>
                  <a:pt x="371680" y="2318892"/>
                </a:lnTo>
                <a:lnTo>
                  <a:pt x="348656" y="2384676"/>
                </a:lnTo>
                <a:lnTo>
                  <a:pt x="315764" y="2447171"/>
                </a:lnTo>
                <a:lnTo>
                  <a:pt x="269715" y="2506377"/>
                </a:lnTo>
                <a:lnTo>
                  <a:pt x="226955" y="2552426"/>
                </a:lnTo>
                <a:lnTo>
                  <a:pt x="194063" y="2578740"/>
                </a:lnTo>
                <a:lnTo>
                  <a:pt x="184195" y="2578740"/>
                </a:lnTo>
                <a:lnTo>
                  <a:pt x="164460" y="2568872"/>
                </a:lnTo>
                <a:lnTo>
                  <a:pt x="144725" y="2535980"/>
                </a:lnTo>
                <a:cubicBezTo>
                  <a:pt x="145821" y="2337531"/>
                  <a:pt x="146918" y="2139082"/>
                  <a:pt x="148014" y="1940633"/>
                </a:cubicBezTo>
                <a:lnTo>
                  <a:pt x="157882" y="1716967"/>
                </a:lnTo>
                <a:lnTo>
                  <a:pt x="167749" y="1414360"/>
                </a:lnTo>
                <a:lnTo>
                  <a:pt x="177617" y="10755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64B89F67-0D5C-4E96-9397-D45E2D164747}"/>
              </a:ext>
            </a:extLst>
          </p:cNvPr>
          <p:cNvSpPr/>
          <p:nvPr/>
        </p:nvSpPr>
        <p:spPr>
          <a:xfrm>
            <a:off x="2951163" y="5281613"/>
            <a:ext cx="755650" cy="685800"/>
          </a:xfrm>
          <a:custGeom>
            <a:avLst/>
            <a:gdLst>
              <a:gd name="connsiteX0" fmla="*/ 314325 w 757237"/>
              <a:gd name="connsiteY0" fmla="*/ 264318 h 685800"/>
              <a:gd name="connsiteX1" fmla="*/ 364331 w 757237"/>
              <a:gd name="connsiteY1" fmla="*/ 304800 h 685800"/>
              <a:gd name="connsiteX2" fmla="*/ 423862 w 757237"/>
              <a:gd name="connsiteY2" fmla="*/ 354806 h 685800"/>
              <a:gd name="connsiteX3" fmla="*/ 478631 w 757237"/>
              <a:gd name="connsiteY3" fmla="*/ 407193 h 685800"/>
              <a:gd name="connsiteX4" fmla="*/ 528637 w 757237"/>
              <a:gd name="connsiteY4" fmla="*/ 457200 h 685800"/>
              <a:gd name="connsiteX5" fmla="*/ 576262 w 757237"/>
              <a:gd name="connsiteY5" fmla="*/ 509587 h 685800"/>
              <a:gd name="connsiteX6" fmla="*/ 623887 w 757237"/>
              <a:gd name="connsiteY6" fmla="*/ 571500 h 685800"/>
              <a:gd name="connsiteX7" fmla="*/ 657225 w 757237"/>
              <a:gd name="connsiteY7" fmla="*/ 616743 h 685800"/>
              <a:gd name="connsiteX8" fmla="*/ 673894 w 757237"/>
              <a:gd name="connsiteY8" fmla="*/ 647700 h 685800"/>
              <a:gd name="connsiteX9" fmla="*/ 700087 w 757237"/>
              <a:gd name="connsiteY9" fmla="*/ 676275 h 685800"/>
              <a:gd name="connsiteX10" fmla="*/ 719137 w 757237"/>
              <a:gd name="connsiteY10" fmla="*/ 685800 h 685800"/>
              <a:gd name="connsiteX11" fmla="*/ 757237 w 757237"/>
              <a:gd name="connsiteY11" fmla="*/ 657225 h 685800"/>
              <a:gd name="connsiteX12" fmla="*/ 678656 w 757237"/>
              <a:gd name="connsiteY12" fmla="*/ 23812 h 685800"/>
              <a:gd name="connsiteX13" fmla="*/ 673894 w 757237"/>
              <a:gd name="connsiteY13" fmla="*/ 73818 h 685800"/>
              <a:gd name="connsiteX14" fmla="*/ 664369 w 757237"/>
              <a:gd name="connsiteY14" fmla="*/ 95250 h 685800"/>
              <a:gd name="connsiteX15" fmla="*/ 642937 w 757237"/>
              <a:gd name="connsiteY15" fmla="*/ 116681 h 685800"/>
              <a:gd name="connsiteX16" fmla="*/ 604837 w 757237"/>
              <a:gd name="connsiteY16" fmla="*/ 130968 h 685800"/>
              <a:gd name="connsiteX17" fmla="*/ 581025 w 757237"/>
              <a:gd name="connsiteY17" fmla="*/ 135731 h 685800"/>
              <a:gd name="connsiteX18" fmla="*/ 540544 w 757237"/>
              <a:gd name="connsiteY18" fmla="*/ 135731 h 685800"/>
              <a:gd name="connsiteX19" fmla="*/ 440531 w 757237"/>
              <a:gd name="connsiteY19" fmla="*/ 121443 h 685800"/>
              <a:gd name="connsiteX20" fmla="*/ 290512 w 757237"/>
              <a:gd name="connsiteY20" fmla="*/ 88106 h 685800"/>
              <a:gd name="connsiteX21" fmla="*/ 154781 w 757237"/>
              <a:gd name="connsiteY21" fmla="*/ 42862 h 685800"/>
              <a:gd name="connsiteX22" fmla="*/ 73819 w 757237"/>
              <a:gd name="connsiteY22" fmla="*/ 7143 h 685800"/>
              <a:gd name="connsiteX23" fmla="*/ 52387 w 757237"/>
              <a:gd name="connsiteY23" fmla="*/ 0 h 685800"/>
              <a:gd name="connsiteX24" fmla="*/ 38100 w 757237"/>
              <a:gd name="connsiteY24" fmla="*/ 0 h 685800"/>
              <a:gd name="connsiteX25" fmla="*/ 16669 w 757237"/>
              <a:gd name="connsiteY25" fmla="*/ 0 h 685800"/>
              <a:gd name="connsiteX26" fmla="*/ 2381 w 757237"/>
              <a:gd name="connsiteY26" fmla="*/ 9525 h 685800"/>
              <a:gd name="connsiteX27" fmla="*/ 0 w 757237"/>
              <a:gd name="connsiteY27" fmla="*/ 26193 h 685800"/>
              <a:gd name="connsiteX28" fmla="*/ 9525 w 757237"/>
              <a:gd name="connsiteY28" fmla="*/ 45243 h 685800"/>
              <a:gd name="connsiteX29" fmla="*/ 40481 w 757237"/>
              <a:gd name="connsiteY29" fmla="*/ 76200 h 685800"/>
              <a:gd name="connsiteX30" fmla="*/ 111919 w 757237"/>
              <a:gd name="connsiteY30" fmla="*/ 121443 h 685800"/>
              <a:gd name="connsiteX31" fmla="*/ 209550 w 757237"/>
              <a:gd name="connsiteY31" fmla="*/ 188118 h 685800"/>
              <a:gd name="connsiteX32" fmla="*/ 314325 w 757237"/>
              <a:gd name="connsiteY32" fmla="*/ 264318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57237" h="685800">
                <a:moveTo>
                  <a:pt x="314325" y="264318"/>
                </a:moveTo>
                <a:lnTo>
                  <a:pt x="364331" y="304800"/>
                </a:lnTo>
                <a:lnTo>
                  <a:pt x="423862" y="354806"/>
                </a:lnTo>
                <a:lnTo>
                  <a:pt x="478631" y="407193"/>
                </a:lnTo>
                <a:lnTo>
                  <a:pt x="528637" y="457200"/>
                </a:lnTo>
                <a:lnTo>
                  <a:pt x="576262" y="509587"/>
                </a:lnTo>
                <a:lnTo>
                  <a:pt x="623887" y="571500"/>
                </a:lnTo>
                <a:lnTo>
                  <a:pt x="657225" y="616743"/>
                </a:lnTo>
                <a:lnTo>
                  <a:pt x="673894" y="647700"/>
                </a:lnTo>
                <a:lnTo>
                  <a:pt x="700087" y="676275"/>
                </a:lnTo>
                <a:lnTo>
                  <a:pt x="719137" y="685800"/>
                </a:lnTo>
                <a:lnTo>
                  <a:pt x="757237" y="657225"/>
                </a:lnTo>
                <a:lnTo>
                  <a:pt x="678656" y="23812"/>
                </a:lnTo>
                <a:lnTo>
                  <a:pt x="673894" y="73818"/>
                </a:lnTo>
                <a:lnTo>
                  <a:pt x="664369" y="95250"/>
                </a:lnTo>
                <a:lnTo>
                  <a:pt x="642937" y="116681"/>
                </a:lnTo>
                <a:lnTo>
                  <a:pt x="604837" y="130968"/>
                </a:lnTo>
                <a:lnTo>
                  <a:pt x="581025" y="135731"/>
                </a:lnTo>
                <a:lnTo>
                  <a:pt x="540544" y="135731"/>
                </a:lnTo>
                <a:lnTo>
                  <a:pt x="440531" y="121443"/>
                </a:lnTo>
                <a:lnTo>
                  <a:pt x="290512" y="88106"/>
                </a:lnTo>
                <a:lnTo>
                  <a:pt x="154781" y="42862"/>
                </a:lnTo>
                <a:lnTo>
                  <a:pt x="73819" y="7143"/>
                </a:lnTo>
                <a:lnTo>
                  <a:pt x="52387" y="0"/>
                </a:lnTo>
                <a:lnTo>
                  <a:pt x="38100" y="0"/>
                </a:lnTo>
                <a:lnTo>
                  <a:pt x="16669" y="0"/>
                </a:lnTo>
                <a:lnTo>
                  <a:pt x="2381" y="9525"/>
                </a:lnTo>
                <a:lnTo>
                  <a:pt x="0" y="26193"/>
                </a:lnTo>
                <a:lnTo>
                  <a:pt x="9525" y="45243"/>
                </a:lnTo>
                <a:lnTo>
                  <a:pt x="40481" y="76200"/>
                </a:lnTo>
                <a:lnTo>
                  <a:pt x="111919" y="121443"/>
                </a:lnTo>
                <a:lnTo>
                  <a:pt x="209550" y="188118"/>
                </a:lnTo>
                <a:lnTo>
                  <a:pt x="314325" y="264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EDC115DD-B38F-47B1-BDAA-39DAACE504BC}"/>
              </a:ext>
            </a:extLst>
          </p:cNvPr>
          <p:cNvSpPr/>
          <p:nvPr/>
        </p:nvSpPr>
        <p:spPr>
          <a:xfrm>
            <a:off x="5362575" y="1947863"/>
            <a:ext cx="609600" cy="885825"/>
          </a:xfrm>
          <a:custGeom>
            <a:avLst/>
            <a:gdLst>
              <a:gd name="connsiteX0" fmla="*/ 150019 w 609600"/>
              <a:gd name="connsiteY0" fmla="*/ 471487 h 885825"/>
              <a:gd name="connsiteX1" fmla="*/ 197644 w 609600"/>
              <a:gd name="connsiteY1" fmla="*/ 350043 h 885825"/>
              <a:gd name="connsiteX2" fmla="*/ 216694 w 609600"/>
              <a:gd name="connsiteY2" fmla="*/ 295275 h 885825"/>
              <a:gd name="connsiteX3" fmla="*/ 226219 w 609600"/>
              <a:gd name="connsiteY3" fmla="*/ 250031 h 885825"/>
              <a:gd name="connsiteX4" fmla="*/ 230981 w 609600"/>
              <a:gd name="connsiteY4" fmla="*/ 202406 h 885825"/>
              <a:gd name="connsiteX5" fmla="*/ 226219 w 609600"/>
              <a:gd name="connsiteY5" fmla="*/ 152400 h 885825"/>
              <a:gd name="connsiteX6" fmla="*/ 214313 w 609600"/>
              <a:gd name="connsiteY6" fmla="*/ 102393 h 885825"/>
              <a:gd name="connsiteX7" fmla="*/ 192881 w 609600"/>
              <a:gd name="connsiteY7" fmla="*/ 23812 h 885825"/>
              <a:gd name="connsiteX8" fmla="*/ 381000 w 609600"/>
              <a:gd name="connsiteY8" fmla="*/ 0 h 885825"/>
              <a:gd name="connsiteX9" fmla="*/ 471488 w 609600"/>
              <a:gd name="connsiteY9" fmla="*/ 45243 h 885825"/>
              <a:gd name="connsiteX10" fmla="*/ 504825 w 609600"/>
              <a:gd name="connsiteY10" fmla="*/ 61912 h 885825"/>
              <a:gd name="connsiteX11" fmla="*/ 547688 w 609600"/>
              <a:gd name="connsiteY11" fmla="*/ 85725 h 885825"/>
              <a:gd name="connsiteX12" fmla="*/ 581025 w 609600"/>
              <a:gd name="connsiteY12" fmla="*/ 109537 h 885825"/>
              <a:gd name="connsiteX13" fmla="*/ 597694 w 609600"/>
              <a:gd name="connsiteY13" fmla="*/ 126206 h 885825"/>
              <a:gd name="connsiteX14" fmla="*/ 604838 w 609600"/>
              <a:gd name="connsiteY14" fmla="*/ 138112 h 885825"/>
              <a:gd name="connsiteX15" fmla="*/ 609600 w 609600"/>
              <a:gd name="connsiteY15" fmla="*/ 154781 h 885825"/>
              <a:gd name="connsiteX16" fmla="*/ 607219 w 609600"/>
              <a:gd name="connsiteY16" fmla="*/ 183356 h 885825"/>
              <a:gd name="connsiteX17" fmla="*/ 597694 w 609600"/>
              <a:gd name="connsiteY17" fmla="*/ 204787 h 885825"/>
              <a:gd name="connsiteX18" fmla="*/ 566738 w 609600"/>
              <a:gd name="connsiteY18" fmla="*/ 245268 h 885825"/>
              <a:gd name="connsiteX19" fmla="*/ 509588 w 609600"/>
              <a:gd name="connsiteY19" fmla="*/ 290512 h 885825"/>
              <a:gd name="connsiteX20" fmla="*/ 485775 w 609600"/>
              <a:gd name="connsiteY20" fmla="*/ 311943 h 885825"/>
              <a:gd name="connsiteX21" fmla="*/ 397669 w 609600"/>
              <a:gd name="connsiteY21" fmla="*/ 433387 h 885825"/>
              <a:gd name="connsiteX22" fmla="*/ 242888 w 609600"/>
              <a:gd name="connsiteY22" fmla="*/ 631031 h 885825"/>
              <a:gd name="connsiteX23" fmla="*/ 61913 w 609600"/>
              <a:gd name="connsiteY23" fmla="*/ 873918 h 885825"/>
              <a:gd name="connsiteX24" fmla="*/ 0 w 609600"/>
              <a:gd name="connsiteY24" fmla="*/ 885825 h 885825"/>
              <a:gd name="connsiteX25" fmla="*/ 57150 w 609600"/>
              <a:gd name="connsiteY25" fmla="*/ 716756 h 885825"/>
              <a:gd name="connsiteX26" fmla="*/ 150019 w 609600"/>
              <a:gd name="connsiteY26" fmla="*/ 471487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09600" h="885825">
                <a:moveTo>
                  <a:pt x="150019" y="471487"/>
                </a:moveTo>
                <a:lnTo>
                  <a:pt x="197644" y="350043"/>
                </a:lnTo>
                <a:lnTo>
                  <a:pt x="216694" y="295275"/>
                </a:lnTo>
                <a:lnTo>
                  <a:pt x="226219" y="250031"/>
                </a:lnTo>
                <a:lnTo>
                  <a:pt x="230981" y="202406"/>
                </a:lnTo>
                <a:lnTo>
                  <a:pt x="226219" y="152400"/>
                </a:lnTo>
                <a:lnTo>
                  <a:pt x="214313" y="102393"/>
                </a:lnTo>
                <a:lnTo>
                  <a:pt x="192881" y="23812"/>
                </a:lnTo>
                <a:lnTo>
                  <a:pt x="381000" y="0"/>
                </a:lnTo>
                <a:lnTo>
                  <a:pt x="471488" y="45243"/>
                </a:lnTo>
                <a:lnTo>
                  <a:pt x="504825" y="61912"/>
                </a:lnTo>
                <a:lnTo>
                  <a:pt x="547688" y="85725"/>
                </a:lnTo>
                <a:lnTo>
                  <a:pt x="581025" y="109537"/>
                </a:lnTo>
                <a:lnTo>
                  <a:pt x="597694" y="126206"/>
                </a:lnTo>
                <a:lnTo>
                  <a:pt x="604838" y="138112"/>
                </a:lnTo>
                <a:lnTo>
                  <a:pt x="609600" y="154781"/>
                </a:lnTo>
                <a:lnTo>
                  <a:pt x="607219" y="183356"/>
                </a:lnTo>
                <a:lnTo>
                  <a:pt x="597694" y="204787"/>
                </a:lnTo>
                <a:lnTo>
                  <a:pt x="566738" y="245268"/>
                </a:lnTo>
                <a:lnTo>
                  <a:pt x="509588" y="290512"/>
                </a:lnTo>
                <a:lnTo>
                  <a:pt x="485775" y="311943"/>
                </a:lnTo>
                <a:lnTo>
                  <a:pt x="397669" y="433387"/>
                </a:lnTo>
                <a:lnTo>
                  <a:pt x="242888" y="631031"/>
                </a:lnTo>
                <a:lnTo>
                  <a:pt x="61913" y="873918"/>
                </a:lnTo>
                <a:lnTo>
                  <a:pt x="0" y="885825"/>
                </a:lnTo>
                <a:lnTo>
                  <a:pt x="57150" y="716756"/>
                </a:lnTo>
                <a:lnTo>
                  <a:pt x="150019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B6E0CF0B-B2B1-4E2C-8368-4473C0DCE594}"/>
              </a:ext>
            </a:extLst>
          </p:cNvPr>
          <p:cNvSpPr/>
          <p:nvPr/>
        </p:nvSpPr>
        <p:spPr>
          <a:xfrm>
            <a:off x="5091113" y="2522538"/>
            <a:ext cx="1754187" cy="2362200"/>
          </a:xfrm>
          <a:custGeom>
            <a:avLst/>
            <a:gdLst>
              <a:gd name="connsiteX0" fmla="*/ 441858 w 1755157"/>
              <a:gd name="connsiteY0" fmla="*/ 346736 h 2362712"/>
              <a:gd name="connsiteX1" fmla="*/ 270024 w 1755157"/>
              <a:gd name="connsiteY1" fmla="*/ 371283 h 2362712"/>
              <a:gd name="connsiteX2" fmla="*/ 58301 w 1755157"/>
              <a:gd name="connsiteY2" fmla="*/ 405036 h 2362712"/>
              <a:gd name="connsiteX3" fmla="*/ 0 w 1755157"/>
              <a:gd name="connsiteY3" fmla="*/ 245477 h 2362712"/>
              <a:gd name="connsiteX4" fmla="*/ 190244 w 1755157"/>
              <a:gd name="connsiteY4" fmla="*/ 230134 h 2362712"/>
              <a:gd name="connsiteX5" fmla="*/ 309914 w 1755157"/>
              <a:gd name="connsiteY5" fmla="*/ 220929 h 2362712"/>
              <a:gd name="connsiteX6" fmla="*/ 392763 w 1755157"/>
              <a:gd name="connsiteY6" fmla="*/ 196381 h 2362712"/>
              <a:gd name="connsiteX7" fmla="*/ 635171 w 1755157"/>
              <a:gd name="connsiteY7" fmla="*/ 156491 h 2362712"/>
              <a:gd name="connsiteX8" fmla="*/ 902126 w 1755157"/>
              <a:gd name="connsiteY8" fmla="*/ 110465 h 2362712"/>
              <a:gd name="connsiteX9" fmla="*/ 1212040 w 1755157"/>
              <a:gd name="connsiteY9" fmla="*/ 42959 h 2362712"/>
              <a:gd name="connsiteX10" fmla="*/ 1393079 w 1755157"/>
              <a:gd name="connsiteY10" fmla="*/ 0 h 2362712"/>
              <a:gd name="connsiteX11" fmla="*/ 1423764 w 1755157"/>
              <a:gd name="connsiteY11" fmla="*/ 0 h 2362712"/>
              <a:gd name="connsiteX12" fmla="*/ 1469791 w 1755157"/>
              <a:gd name="connsiteY12" fmla="*/ 21479 h 2362712"/>
              <a:gd name="connsiteX13" fmla="*/ 1561844 w 1755157"/>
              <a:gd name="connsiteY13" fmla="*/ 70575 h 2362712"/>
              <a:gd name="connsiteX14" fmla="*/ 1663103 w 1755157"/>
              <a:gd name="connsiteY14" fmla="*/ 135012 h 2362712"/>
              <a:gd name="connsiteX15" fmla="*/ 1706062 w 1755157"/>
              <a:gd name="connsiteY15" fmla="*/ 165697 h 2362712"/>
              <a:gd name="connsiteX16" fmla="*/ 1736746 w 1755157"/>
              <a:gd name="connsiteY16" fmla="*/ 193313 h 2362712"/>
              <a:gd name="connsiteX17" fmla="*/ 1749020 w 1755157"/>
              <a:gd name="connsiteY17" fmla="*/ 211724 h 2362712"/>
              <a:gd name="connsiteX18" fmla="*/ 1755157 w 1755157"/>
              <a:gd name="connsiteY18" fmla="*/ 230134 h 2362712"/>
              <a:gd name="connsiteX19" fmla="*/ 1755157 w 1755157"/>
              <a:gd name="connsiteY19" fmla="*/ 257750 h 2362712"/>
              <a:gd name="connsiteX20" fmla="*/ 1752089 w 1755157"/>
              <a:gd name="connsiteY20" fmla="*/ 291503 h 2362712"/>
              <a:gd name="connsiteX21" fmla="*/ 1739815 w 1755157"/>
              <a:gd name="connsiteY21" fmla="*/ 343667 h 2362712"/>
              <a:gd name="connsiteX22" fmla="*/ 1709130 w 1755157"/>
              <a:gd name="connsiteY22" fmla="*/ 411173 h 2362712"/>
              <a:gd name="connsiteX23" fmla="*/ 1706062 w 1755157"/>
              <a:gd name="connsiteY23" fmla="*/ 515501 h 2362712"/>
              <a:gd name="connsiteX24" fmla="*/ 1706062 w 1755157"/>
              <a:gd name="connsiteY24" fmla="*/ 975769 h 2362712"/>
              <a:gd name="connsiteX25" fmla="*/ 1699925 w 1755157"/>
              <a:gd name="connsiteY25" fmla="*/ 1402285 h 2362712"/>
              <a:gd name="connsiteX26" fmla="*/ 1690720 w 1755157"/>
              <a:gd name="connsiteY26" fmla="*/ 1644693 h 2362712"/>
              <a:gd name="connsiteX27" fmla="*/ 1684583 w 1755157"/>
              <a:gd name="connsiteY27" fmla="*/ 1828800 h 2362712"/>
              <a:gd name="connsiteX28" fmla="*/ 1675377 w 1755157"/>
              <a:gd name="connsiteY28" fmla="*/ 1988360 h 2362712"/>
              <a:gd name="connsiteX29" fmla="*/ 1663103 w 1755157"/>
              <a:gd name="connsiteY29" fmla="*/ 2101893 h 2362712"/>
              <a:gd name="connsiteX30" fmla="*/ 1650830 w 1755157"/>
              <a:gd name="connsiteY30" fmla="*/ 2172467 h 2362712"/>
              <a:gd name="connsiteX31" fmla="*/ 1629350 w 1755157"/>
              <a:gd name="connsiteY31" fmla="*/ 2236905 h 2362712"/>
              <a:gd name="connsiteX32" fmla="*/ 1614008 w 1755157"/>
              <a:gd name="connsiteY32" fmla="*/ 2267589 h 2362712"/>
              <a:gd name="connsiteX33" fmla="*/ 1592529 w 1755157"/>
              <a:gd name="connsiteY33" fmla="*/ 2301342 h 2362712"/>
              <a:gd name="connsiteX34" fmla="*/ 1552639 w 1755157"/>
              <a:gd name="connsiteY34" fmla="*/ 2335095 h 2362712"/>
              <a:gd name="connsiteX35" fmla="*/ 1515818 w 1755157"/>
              <a:gd name="connsiteY35" fmla="*/ 2359643 h 2362712"/>
              <a:gd name="connsiteX36" fmla="*/ 1503544 w 1755157"/>
              <a:gd name="connsiteY36" fmla="*/ 2362712 h 2362712"/>
              <a:gd name="connsiteX37" fmla="*/ 1478996 w 1755157"/>
              <a:gd name="connsiteY37" fmla="*/ 2350438 h 2362712"/>
              <a:gd name="connsiteX38" fmla="*/ 1451380 w 1755157"/>
              <a:gd name="connsiteY38" fmla="*/ 2325890 h 2362712"/>
              <a:gd name="connsiteX39" fmla="*/ 1439106 w 1755157"/>
              <a:gd name="connsiteY39" fmla="*/ 1966881 h 2362712"/>
              <a:gd name="connsiteX40" fmla="*/ 1439106 w 1755157"/>
              <a:gd name="connsiteY40" fmla="*/ 1534228 h 2362712"/>
              <a:gd name="connsiteX41" fmla="*/ 1436038 w 1755157"/>
              <a:gd name="connsiteY41" fmla="*/ 365146 h 2362712"/>
              <a:gd name="connsiteX42" fmla="*/ 1436038 w 1755157"/>
              <a:gd name="connsiteY42" fmla="*/ 319120 h 2362712"/>
              <a:gd name="connsiteX43" fmla="*/ 1423764 w 1755157"/>
              <a:gd name="connsiteY43" fmla="*/ 288435 h 2362712"/>
              <a:gd name="connsiteX44" fmla="*/ 1408422 w 1755157"/>
              <a:gd name="connsiteY44" fmla="*/ 270024 h 2362712"/>
              <a:gd name="connsiteX45" fmla="*/ 1393079 w 1755157"/>
              <a:gd name="connsiteY45" fmla="*/ 254682 h 2362712"/>
              <a:gd name="connsiteX46" fmla="*/ 1350121 w 1755157"/>
              <a:gd name="connsiteY46" fmla="*/ 239340 h 2362712"/>
              <a:gd name="connsiteX47" fmla="*/ 1208972 w 1755157"/>
              <a:gd name="connsiteY47" fmla="*/ 248545 h 2362712"/>
              <a:gd name="connsiteX48" fmla="*/ 963495 w 1755157"/>
              <a:gd name="connsiteY48" fmla="*/ 273093 h 2362712"/>
              <a:gd name="connsiteX49" fmla="*/ 699608 w 1755157"/>
              <a:gd name="connsiteY49" fmla="*/ 306846 h 2362712"/>
              <a:gd name="connsiteX50" fmla="*/ 441858 w 1755157"/>
              <a:gd name="connsiteY50" fmla="*/ 346736 h 236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55157" h="2362712">
                <a:moveTo>
                  <a:pt x="441858" y="346736"/>
                </a:moveTo>
                <a:lnTo>
                  <a:pt x="270024" y="371283"/>
                </a:lnTo>
                <a:lnTo>
                  <a:pt x="58301" y="405036"/>
                </a:lnTo>
                <a:lnTo>
                  <a:pt x="0" y="245477"/>
                </a:lnTo>
                <a:lnTo>
                  <a:pt x="190244" y="230134"/>
                </a:lnTo>
                <a:lnTo>
                  <a:pt x="309914" y="220929"/>
                </a:lnTo>
                <a:lnTo>
                  <a:pt x="392763" y="196381"/>
                </a:lnTo>
                <a:lnTo>
                  <a:pt x="635171" y="156491"/>
                </a:lnTo>
                <a:lnTo>
                  <a:pt x="902126" y="110465"/>
                </a:lnTo>
                <a:lnTo>
                  <a:pt x="1212040" y="42959"/>
                </a:lnTo>
                <a:lnTo>
                  <a:pt x="1393079" y="0"/>
                </a:lnTo>
                <a:lnTo>
                  <a:pt x="1423764" y="0"/>
                </a:lnTo>
                <a:lnTo>
                  <a:pt x="1469791" y="21479"/>
                </a:lnTo>
                <a:lnTo>
                  <a:pt x="1561844" y="70575"/>
                </a:lnTo>
                <a:lnTo>
                  <a:pt x="1663103" y="135012"/>
                </a:lnTo>
                <a:lnTo>
                  <a:pt x="1706062" y="165697"/>
                </a:lnTo>
                <a:lnTo>
                  <a:pt x="1736746" y="193313"/>
                </a:lnTo>
                <a:lnTo>
                  <a:pt x="1749020" y="211724"/>
                </a:lnTo>
                <a:lnTo>
                  <a:pt x="1755157" y="230134"/>
                </a:lnTo>
                <a:lnTo>
                  <a:pt x="1755157" y="257750"/>
                </a:lnTo>
                <a:lnTo>
                  <a:pt x="1752089" y="291503"/>
                </a:lnTo>
                <a:lnTo>
                  <a:pt x="1739815" y="343667"/>
                </a:lnTo>
                <a:lnTo>
                  <a:pt x="1709130" y="411173"/>
                </a:lnTo>
                <a:cubicBezTo>
                  <a:pt x="1708107" y="445949"/>
                  <a:pt x="1707085" y="480725"/>
                  <a:pt x="1706062" y="515501"/>
                </a:cubicBezTo>
                <a:lnTo>
                  <a:pt x="1706062" y="975769"/>
                </a:lnTo>
                <a:cubicBezTo>
                  <a:pt x="1704016" y="1117941"/>
                  <a:pt x="1701971" y="1260113"/>
                  <a:pt x="1699925" y="1402285"/>
                </a:cubicBezTo>
                <a:lnTo>
                  <a:pt x="1690720" y="1644693"/>
                </a:lnTo>
                <a:lnTo>
                  <a:pt x="1684583" y="1828800"/>
                </a:lnTo>
                <a:lnTo>
                  <a:pt x="1675377" y="1988360"/>
                </a:lnTo>
                <a:lnTo>
                  <a:pt x="1663103" y="2101893"/>
                </a:lnTo>
                <a:lnTo>
                  <a:pt x="1650830" y="2172467"/>
                </a:lnTo>
                <a:lnTo>
                  <a:pt x="1629350" y="2236905"/>
                </a:lnTo>
                <a:lnTo>
                  <a:pt x="1614008" y="2267589"/>
                </a:lnTo>
                <a:lnTo>
                  <a:pt x="1592529" y="2301342"/>
                </a:lnTo>
                <a:lnTo>
                  <a:pt x="1552639" y="2335095"/>
                </a:lnTo>
                <a:lnTo>
                  <a:pt x="1515818" y="2359643"/>
                </a:lnTo>
                <a:lnTo>
                  <a:pt x="1503544" y="2362712"/>
                </a:lnTo>
                <a:lnTo>
                  <a:pt x="1478996" y="2350438"/>
                </a:lnTo>
                <a:lnTo>
                  <a:pt x="1451380" y="2325890"/>
                </a:lnTo>
                <a:lnTo>
                  <a:pt x="1439106" y="1966881"/>
                </a:lnTo>
                <a:lnTo>
                  <a:pt x="1439106" y="1534228"/>
                </a:lnTo>
                <a:cubicBezTo>
                  <a:pt x="1438081" y="1144534"/>
                  <a:pt x="1436038" y="754841"/>
                  <a:pt x="1436038" y="365146"/>
                </a:cubicBezTo>
                <a:lnTo>
                  <a:pt x="1436038" y="319120"/>
                </a:lnTo>
                <a:lnTo>
                  <a:pt x="1423764" y="288435"/>
                </a:lnTo>
                <a:lnTo>
                  <a:pt x="1408422" y="270024"/>
                </a:lnTo>
                <a:lnTo>
                  <a:pt x="1393079" y="254682"/>
                </a:lnTo>
                <a:lnTo>
                  <a:pt x="1350121" y="239340"/>
                </a:lnTo>
                <a:lnTo>
                  <a:pt x="1208972" y="248545"/>
                </a:lnTo>
                <a:lnTo>
                  <a:pt x="963495" y="273093"/>
                </a:lnTo>
                <a:lnTo>
                  <a:pt x="699608" y="306846"/>
                </a:lnTo>
                <a:lnTo>
                  <a:pt x="441858" y="34673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ED1935EB-E226-4C02-8FDC-519229FEA1F8}"/>
              </a:ext>
            </a:extLst>
          </p:cNvPr>
          <p:cNvSpPr/>
          <p:nvPr/>
        </p:nvSpPr>
        <p:spPr>
          <a:xfrm>
            <a:off x="5151438" y="3198813"/>
            <a:ext cx="1449387" cy="346075"/>
          </a:xfrm>
          <a:custGeom>
            <a:avLst/>
            <a:gdLst>
              <a:gd name="connsiteX0" fmla="*/ 552450 w 1450181"/>
              <a:gd name="connsiteY0" fmla="*/ 104775 h 347662"/>
              <a:gd name="connsiteX1" fmla="*/ 923925 w 1450181"/>
              <a:gd name="connsiteY1" fmla="*/ 61912 h 347662"/>
              <a:gd name="connsiteX2" fmla="*/ 1233487 w 1450181"/>
              <a:gd name="connsiteY2" fmla="*/ 23812 h 347662"/>
              <a:gd name="connsiteX3" fmla="*/ 1450181 w 1450181"/>
              <a:gd name="connsiteY3" fmla="*/ 0 h 347662"/>
              <a:gd name="connsiteX4" fmla="*/ 1445419 w 1450181"/>
              <a:gd name="connsiteY4" fmla="*/ 178594 h 347662"/>
              <a:gd name="connsiteX5" fmla="*/ 1193006 w 1450181"/>
              <a:gd name="connsiteY5" fmla="*/ 209550 h 347662"/>
              <a:gd name="connsiteX6" fmla="*/ 957262 w 1450181"/>
              <a:gd name="connsiteY6" fmla="*/ 238125 h 347662"/>
              <a:gd name="connsiteX7" fmla="*/ 700087 w 1450181"/>
              <a:gd name="connsiteY7" fmla="*/ 266700 h 347662"/>
              <a:gd name="connsiteX8" fmla="*/ 471487 w 1450181"/>
              <a:gd name="connsiteY8" fmla="*/ 295275 h 347662"/>
              <a:gd name="connsiteX9" fmla="*/ 245269 w 1450181"/>
              <a:gd name="connsiteY9" fmla="*/ 321469 h 347662"/>
              <a:gd name="connsiteX10" fmla="*/ 0 w 1450181"/>
              <a:gd name="connsiteY10" fmla="*/ 347662 h 347662"/>
              <a:gd name="connsiteX11" fmla="*/ 0 w 1450181"/>
              <a:gd name="connsiteY11" fmla="*/ 171450 h 347662"/>
              <a:gd name="connsiteX12" fmla="*/ 340519 w 1450181"/>
              <a:gd name="connsiteY12" fmla="*/ 130969 h 347662"/>
              <a:gd name="connsiteX13" fmla="*/ 552450 w 1450181"/>
              <a:gd name="connsiteY13" fmla="*/ 104775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50181" h="347662">
                <a:moveTo>
                  <a:pt x="552450" y="104775"/>
                </a:moveTo>
                <a:lnTo>
                  <a:pt x="923925" y="61912"/>
                </a:lnTo>
                <a:lnTo>
                  <a:pt x="1233487" y="23812"/>
                </a:lnTo>
                <a:lnTo>
                  <a:pt x="1450181" y="0"/>
                </a:lnTo>
                <a:lnTo>
                  <a:pt x="1445419" y="178594"/>
                </a:lnTo>
                <a:lnTo>
                  <a:pt x="1193006" y="209550"/>
                </a:lnTo>
                <a:lnTo>
                  <a:pt x="957262" y="238125"/>
                </a:lnTo>
                <a:lnTo>
                  <a:pt x="700087" y="266700"/>
                </a:lnTo>
                <a:lnTo>
                  <a:pt x="471487" y="295275"/>
                </a:lnTo>
                <a:lnTo>
                  <a:pt x="245269" y="321469"/>
                </a:lnTo>
                <a:lnTo>
                  <a:pt x="0" y="347662"/>
                </a:lnTo>
                <a:lnTo>
                  <a:pt x="0" y="171450"/>
                </a:lnTo>
                <a:lnTo>
                  <a:pt x="340519" y="130969"/>
                </a:lnTo>
                <a:lnTo>
                  <a:pt x="552450" y="104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67E745E7-DE1E-4644-A163-D4620341A4C4}"/>
              </a:ext>
            </a:extLst>
          </p:cNvPr>
          <p:cNvSpPr/>
          <p:nvPr/>
        </p:nvSpPr>
        <p:spPr>
          <a:xfrm>
            <a:off x="5154613" y="3848100"/>
            <a:ext cx="1425575" cy="344488"/>
          </a:xfrm>
          <a:custGeom>
            <a:avLst/>
            <a:gdLst>
              <a:gd name="connsiteX0" fmla="*/ 678657 w 1423988"/>
              <a:gd name="connsiteY0" fmla="*/ 88106 h 345281"/>
              <a:gd name="connsiteX1" fmla="*/ 988219 w 1423988"/>
              <a:gd name="connsiteY1" fmla="*/ 52388 h 345281"/>
              <a:gd name="connsiteX2" fmla="*/ 1423988 w 1423988"/>
              <a:gd name="connsiteY2" fmla="*/ 0 h 345281"/>
              <a:gd name="connsiteX3" fmla="*/ 1423988 w 1423988"/>
              <a:gd name="connsiteY3" fmla="*/ 200025 h 345281"/>
              <a:gd name="connsiteX4" fmla="*/ 1150144 w 1423988"/>
              <a:gd name="connsiteY4" fmla="*/ 228600 h 345281"/>
              <a:gd name="connsiteX5" fmla="*/ 857250 w 1423988"/>
              <a:gd name="connsiteY5" fmla="*/ 259556 h 345281"/>
              <a:gd name="connsiteX6" fmla="*/ 552450 w 1423988"/>
              <a:gd name="connsiteY6" fmla="*/ 290513 h 345281"/>
              <a:gd name="connsiteX7" fmla="*/ 292894 w 1423988"/>
              <a:gd name="connsiteY7" fmla="*/ 316706 h 345281"/>
              <a:gd name="connsiteX8" fmla="*/ 0 w 1423988"/>
              <a:gd name="connsiteY8" fmla="*/ 345281 h 345281"/>
              <a:gd name="connsiteX9" fmla="*/ 2382 w 1423988"/>
              <a:gd name="connsiteY9" fmla="*/ 166688 h 345281"/>
              <a:gd name="connsiteX10" fmla="*/ 276225 w 1423988"/>
              <a:gd name="connsiteY10" fmla="*/ 135731 h 345281"/>
              <a:gd name="connsiteX11" fmla="*/ 678657 w 1423988"/>
              <a:gd name="connsiteY11" fmla="*/ 88106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3988" h="345281">
                <a:moveTo>
                  <a:pt x="678657" y="88106"/>
                </a:moveTo>
                <a:lnTo>
                  <a:pt x="988219" y="52388"/>
                </a:lnTo>
                <a:lnTo>
                  <a:pt x="1423988" y="0"/>
                </a:lnTo>
                <a:lnTo>
                  <a:pt x="1423988" y="200025"/>
                </a:lnTo>
                <a:lnTo>
                  <a:pt x="1150144" y="228600"/>
                </a:lnTo>
                <a:lnTo>
                  <a:pt x="857250" y="259556"/>
                </a:lnTo>
                <a:lnTo>
                  <a:pt x="552450" y="290513"/>
                </a:lnTo>
                <a:lnTo>
                  <a:pt x="292894" y="316706"/>
                </a:lnTo>
                <a:lnTo>
                  <a:pt x="0" y="345281"/>
                </a:lnTo>
                <a:lnTo>
                  <a:pt x="2382" y="166688"/>
                </a:lnTo>
                <a:lnTo>
                  <a:pt x="276225" y="135731"/>
                </a:lnTo>
                <a:lnTo>
                  <a:pt x="678657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F6107C2C-AA68-454E-95AA-3E25A5367734}"/>
              </a:ext>
            </a:extLst>
          </p:cNvPr>
          <p:cNvSpPr/>
          <p:nvPr/>
        </p:nvSpPr>
        <p:spPr>
          <a:xfrm>
            <a:off x="5143500" y="4538663"/>
            <a:ext cx="1436688" cy="355600"/>
          </a:xfrm>
          <a:custGeom>
            <a:avLst/>
            <a:gdLst>
              <a:gd name="connsiteX0" fmla="*/ 607219 w 1435894"/>
              <a:gd name="connsiteY0" fmla="*/ 111918 h 354806"/>
              <a:gd name="connsiteX1" fmla="*/ 1047750 w 1435894"/>
              <a:gd name="connsiteY1" fmla="*/ 52387 h 354806"/>
              <a:gd name="connsiteX2" fmla="*/ 1435894 w 1435894"/>
              <a:gd name="connsiteY2" fmla="*/ 0 h 354806"/>
              <a:gd name="connsiteX3" fmla="*/ 1431131 w 1435894"/>
              <a:gd name="connsiteY3" fmla="*/ 333375 h 354806"/>
              <a:gd name="connsiteX4" fmla="*/ 1395413 w 1435894"/>
              <a:gd name="connsiteY4" fmla="*/ 304800 h 354806"/>
              <a:gd name="connsiteX5" fmla="*/ 1373981 w 1435894"/>
              <a:gd name="connsiteY5" fmla="*/ 283368 h 354806"/>
              <a:gd name="connsiteX6" fmla="*/ 1354931 w 1435894"/>
              <a:gd name="connsiteY6" fmla="*/ 247650 h 354806"/>
              <a:gd name="connsiteX7" fmla="*/ 1343025 w 1435894"/>
              <a:gd name="connsiteY7" fmla="*/ 230981 h 354806"/>
              <a:gd name="connsiteX8" fmla="*/ 1264444 w 1435894"/>
              <a:gd name="connsiteY8" fmla="*/ 235743 h 354806"/>
              <a:gd name="connsiteX9" fmla="*/ 1047750 w 1435894"/>
              <a:gd name="connsiteY9" fmla="*/ 250031 h 354806"/>
              <a:gd name="connsiteX10" fmla="*/ 733425 w 1435894"/>
              <a:gd name="connsiteY10" fmla="*/ 273843 h 354806"/>
              <a:gd name="connsiteX11" fmla="*/ 411956 w 1435894"/>
              <a:gd name="connsiteY11" fmla="*/ 304800 h 354806"/>
              <a:gd name="connsiteX12" fmla="*/ 152400 w 1435894"/>
              <a:gd name="connsiteY12" fmla="*/ 333375 h 354806"/>
              <a:gd name="connsiteX13" fmla="*/ 2381 w 1435894"/>
              <a:gd name="connsiteY13" fmla="*/ 354806 h 354806"/>
              <a:gd name="connsiteX14" fmla="*/ 0 w 1435894"/>
              <a:gd name="connsiteY14" fmla="*/ 192881 h 354806"/>
              <a:gd name="connsiteX15" fmla="*/ 283369 w 1435894"/>
              <a:gd name="connsiteY15" fmla="*/ 159543 h 354806"/>
              <a:gd name="connsiteX16" fmla="*/ 607219 w 1435894"/>
              <a:gd name="connsiteY16" fmla="*/ 111918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35894" h="354806">
                <a:moveTo>
                  <a:pt x="607219" y="111918"/>
                </a:moveTo>
                <a:lnTo>
                  <a:pt x="1047750" y="52387"/>
                </a:lnTo>
                <a:lnTo>
                  <a:pt x="1435894" y="0"/>
                </a:lnTo>
                <a:cubicBezTo>
                  <a:pt x="1434306" y="111125"/>
                  <a:pt x="1432719" y="222250"/>
                  <a:pt x="1431131" y="333375"/>
                </a:cubicBezTo>
                <a:lnTo>
                  <a:pt x="1395413" y="304800"/>
                </a:lnTo>
                <a:lnTo>
                  <a:pt x="1373981" y="283368"/>
                </a:lnTo>
                <a:lnTo>
                  <a:pt x="1354931" y="247650"/>
                </a:lnTo>
                <a:lnTo>
                  <a:pt x="1343025" y="230981"/>
                </a:lnTo>
                <a:lnTo>
                  <a:pt x="1264444" y="235743"/>
                </a:lnTo>
                <a:lnTo>
                  <a:pt x="1047750" y="250031"/>
                </a:lnTo>
                <a:lnTo>
                  <a:pt x="733425" y="273843"/>
                </a:lnTo>
                <a:lnTo>
                  <a:pt x="411956" y="304800"/>
                </a:lnTo>
                <a:lnTo>
                  <a:pt x="152400" y="333375"/>
                </a:lnTo>
                <a:lnTo>
                  <a:pt x="2381" y="354806"/>
                </a:lnTo>
                <a:cubicBezTo>
                  <a:pt x="1587" y="300831"/>
                  <a:pt x="794" y="246856"/>
                  <a:pt x="0" y="192881"/>
                </a:cubicBezTo>
                <a:lnTo>
                  <a:pt x="283369" y="159543"/>
                </a:lnTo>
                <a:lnTo>
                  <a:pt x="607219" y="111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E1F66BCA-9C0E-467B-ACAC-6EB24ED7ADF8}"/>
              </a:ext>
            </a:extLst>
          </p:cNvPr>
          <p:cNvSpPr/>
          <p:nvPr/>
        </p:nvSpPr>
        <p:spPr>
          <a:xfrm>
            <a:off x="4448175" y="4913313"/>
            <a:ext cx="1303338" cy="993775"/>
          </a:xfrm>
          <a:custGeom>
            <a:avLst/>
            <a:gdLst>
              <a:gd name="connsiteX0" fmla="*/ 657225 w 1302544"/>
              <a:gd name="connsiteY0" fmla="*/ 428625 h 995362"/>
              <a:gd name="connsiteX1" fmla="*/ 812006 w 1302544"/>
              <a:gd name="connsiteY1" fmla="*/ 280987 h 995362"/>
              <a:gd name="connsiteX2" fmla="*/ 890588 w 1302544"/>
              <a:gd name="connsiteY2" fmla="*/ 200025 h 995362"/>
              <a:gd name="connsiteX3" fmla="*/ 900113 w 1302544"/>
              <a:gd name="connsiteY3" fmla="*/ 185737 h 995362"/>
              <a:gd name="connsiteX4" fmla="*/ 902494 w 1302544"/>
              <a:gd name="connsiteY4" fmla="*/ 173831 h 995362"/>
              <a:gd name="connsiteX5" fmla="*/ 902494 w 1302544"/>
              <a:gd name="connsiteY5" fmla="*/ 154781 h 995362"/>
              <a:gd name="connsiteX6" fmla="*/ 888206 w 1302544"/>
              <a:gd name="connsiteY6" fmla="*/ 123825 h 995362"/>
              <a:gd name="connsiteX7" fmla="*/ 850106 w 1302544"/>
              <a:gd name="connsiteY7" fmla="*/ 73819 h 995362"/>
              <a:gd name="connsiteX8" fmla="*/ 831056 w 1302544"/>
              <a:gd name="connsiteY8" fmla="*/ 54769 h 995362"/>
              <a:gd name="connsiteX9" fmla="*/ 814388 w 1302544"/>
              <a:gd name="connsiteY9" fmla="*/ 45244 h 995362"/>
              <a:gd name="connsiteX10" fmla="*/ 814388 w 1302544"/>
              <a:gd name="connsiteY10" fmla="*/ 26194 h 995362"/>
              <a:gd name="connsiteX11" fmla="*/ 838200 w 1302544"/>
              <a:gd name="connsiteY11" fmla="*/ 7144 h 995362"/>
              <a:gd name="connsiteX12" fmla="*/ 878681 w 1302544"/>
              <a:gd name="connsiteY12" fmla="*/ 0 h 995362"/>
              <a:gd name="connsiteX13" fmla="*/ 931069 w 1302544"/>
              <a:gd name="connsiteY13" fmla="*/ 4762 h 995362"/>
              <a:gd name="connsiteX14" fmla="*/ 988219 w 1302544"/>
              <a:gd name="connsiteY14" fmla="*/ 14287 h 995362"/>
              <a:gd name="connsiteX15" fmla="*/ 1031081 w 1302544"/>
              <a:gd name="connsiteY15" fmla="*/ 28575 h 995362"/>
              <a:gd name="connsiteX16" fmla="*/ 1071563 w 1302544"/>
              <a:gd name="connsiteY16" fmla="*/ 42862 h 995362"/>
              <a:gd name="connsiteX17" fmla="*/ 1147763 w 1302544"/>
              <a:gd name="connsiteY17" fmla="*/ 80962 h 995362"/>
              <a:gd name="connsiteX18" fmla="*/ 1202531 w 1302544"/>
              <a:gd name="connsiteY18" fmla="*/ 114300 h 995362"/>
              <a:gd name="connsiteX19" fmla="*/ 1233488 w 1302544"/>
              <a:gd name="connsiteY19" fmla="*/ 138112 h 995362"/>
              <a:gd name="connsiteX20" fmla="*/ 1254919 w 1302544"/>
              <a:gd name="connsiteY20" fmla="*/ 154781 h 995362"/>
              <a:gd name="connsiteX21" fmla="*/ 1281113 w 1302544"/>
              <a:gd name="connsiteY21" fmla="*/ 180975 h 995362"/>
              <a:gd name="connsiteX22" fmla="*/ 1295400 w 1302544"/>
              <a:gd name="connsiteY22" fmla="*/ 200025 h 995362"/>
              <a:gd name="connsiteX23" fmla="*/ 1302544 w 1302544"/>
              <a:gd name="connsiteY23" fmla="*/ 219075 h 995362"/>
              <a:gd name="connsiteX24" fmla="*/ 1302544 w 1302544"/>
              <a:gd name="connsiteY24" fmla="*/ 233362 h 995362"/>
              <a:gd name="connsiteX25" fmla="*/ 1297781 w 1302544"/>
              <a:gd name="connsiteY25" fmla="*/ 257175 h 995362"/>
              <a:gd name="connsiteX26" fmla="*/ 1283494 w 1302544"/>
              <a:gd name="connsiteY26" fmla="*/ 273844 h 995362"/>
              <a:gd name="connsiteX27" fmla="*/ 1254919 w 1302544"/>
              <a:gd name="connsiteY27" fmla="*/ 288131 h 995362"/>
              <a:gd name="connsiteX28" fmla="*/ 1197769 w 1302544"/>
              <a:gd name="connsiteY28" fmla="*/ 300037 h 995362"/>
              <a:gd name="connsiteX29" fmla="*/ 1092994 w 1302544"/>
              <a:gd name="connsiteY29" fmla="*/ 376237 h 995362"/>
              <a:gd name="connsiteX30" fmla="*/ 916781 w 1302544"/>
              <a:gd name="connsiteY30" fmla="*/ 509587 h 995362"/>
              <a:gd name="connsiteX31" fmla="*/ 771525 w 1302544"/>
              <a:gd name="connsiteY31" fmla="*/ 607219 h 995362"/>
              <a:gd name="connsiteX32" fmla="*/ 650081 w 1302544"/>
              <a:gd name="connsiteY32" fmla="*/ 685800 h 995362"/>
              <a:gd name="connsiteX33" fmla="*/ 523875 w 1302544"/>
              <a:gd name="connsiteY33" fmla="*/ 764381 h 995362"/>
              <a:gd name="connsiteX34" fmla="*/ 330994 w 1302544"/>
              <a:gd name="connsiteY34" fmla="*/ 869156 h 995362"/>
              <a:gd name="connsiteX35" fmla="*/ 152400 w 1302544"/>
              <a:gd name="connsiteY35" fmla="*/ 954881 h 995362"/>
              <a:gd name="connsiteX36" fmla="*/ 59531 w 1302544"/>
              <a:gd name="connsiteY36" fmla="*/ 990600 h 995362"/>
              <a:gd name="connsiteX37" fmla="*/ 33338 w 1302544"/>
              <a:gd name="connsiteY37" fmla="*/ 995362 h 995362"/>
              <a:gd name="connsiteX38" fmla="*/ 14288 w 1302544"/>
              <a:gd name="connsiteY38" fmla="*/ 992981 h 995362"/>
              <a:gd name="connsiteX39" fmla="*/ 0 w 1302544"/>
              <a:gd name="connsiteY39" fmla="*/ 985837 h 995362"/>
              <a:gd name="connsiteX40" fmla="*/ 0 w 1302544"/>
              <a:gd name="connsiteY40" fmla="*/ 969169 h 995362"/>
              <a:gd name="connsiteX41" fmla="*/ 9525 w 1302544"/>
              <a:gd name="connsiteY41" fmla="*/ 945356 h 995362"/>
              <a:gd name="connsiteX42" fmla="*/ 50006 w 1302544"/>
              <a:gd name="connsiteY42" fmla="*/ 912019 h 995362"/>
              <a:gd name="connsiteX43" fmla="*/ 235744 w 1302544"/>
              <a:gd name="connsiteY43" fmla="*/ 778669 h 995362"/>
              <a:gd name="connsiteX44" fmla="*/ 414338 w 1302544"/>
              <a:gd name="connsiteY44" fmla="*/ 640556 h 995362"/>
              <a:gd name="connsiteX45" fmla="*/ 657225 w 1302544"/>
              <a:gd name="connsiteY45" fmla="*/ 428625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02544" h="995362">
                <a:moveTo>
                  <a:pt x="657225" y="428625"/>
                </a:moveTo>
                <a:lnTo>
                  <a:pt x="812006" y="280987"/>
                </a:lnTo>
                <a:lnTo>
                  <a:pt x="890588" y="200025"/>
                </a:lnTo>
                <a:lnTo>
                  <a:pt x="900113" y="185737"/>
                </a:lnTo>
                <a:lnTo>
                  <a:pt x="902494" y="173831"/>
                </a:lnTo>
                <a:lnTo>
                  <a:pt x="902494" y="154781"/>
                </a:lnTo>
                <a:lnTo>
                  <a:pt x="888206" y="123825"/>
                </a:lnTo>
                <a:lnTo>
                  <a:pt x="850106" y="73819"/>
                </a:lnTo>
                <a:lnTo>
                  <a:pt x="831056" y="54769"/>
                </a:lnTo>
                <a:lnTo>
                  <a:pt x="814388" y="45244"/>
                </a:lnTo>
                <a:lnTo>
                  <a:pt x="814388" y="26194"/>
                </a:lnTo>
                <a:lnTo>
                  <a:pt x="838200" y="7144"/>
                </a:lnTo>
                <a:lnTo>
                  <a:pt x="878681" y="0"/>
                </a:lnTo>
                <a:lnTo>
                  <a:pt x="931069" y="4762"/>
                </a:lnTo>
                <a:lnTo>
                  <a:pt x="988219" y="14287"/>
                </a:lnTo>
                <a:lnTo>
                  <a:pt x="1031081" y="28575"/>
                </a:lnTo>
                <a:lnTo>
                  <a:pt x="1071563" y="42862"/>
                </a:lnTo>
                <a:lnTo>
                  <a:pt x="1147763" y="80962"/>
                </a:lnTo>
                <a:lnTo>
                  <a:pt x="1202531" y="114300"/>
                </a:lnTo>
                <a:lnTo>
                  <a:pt x="1233488" y="138112"/>
                </a:lnTo>
                <a:lnTo>
                  <a:pt x="1254919" y="154781"/>
                </a:lnTo>
                <a:lnTo>
                  <a:pt x="1281113" y="180975"/>
                </a:lnTo>
                <a:lnTo>
                  <a:pt x="1295400" y="200025"/>
                </a:lnTo>
                <a:lnTo>
                  <a:pt x="1302544" y="219075"/>
                </a:lnTo>
                <a:lnTo>
                  <a:pt x="1302544" y="233362"/>
                </a:lnTo>
                <a:lnTo>
                  <a:pt x="1297781" y="257175"/>
                </a:lnTo>
                <a:lnTo>
                  <a:pt x="1283494" y="273844"/>
                </a:lnTo>
                <a:lnTo>
                  <a:pt x="1254919" y="288131"/>
                </a:lnTo>
                <a:lnTo>
                  <a:pt x="1197769" y="300037"/>
                </a:lnTo>
                <a:lnTo>
                  <a:pt x="1092994" y="376237"/>
                </a:lnTo>
                <a:lnTo>
                  <a:pt x="916781" y="509587"/>
                </a:lnTo>
                <a:lnTo>
                  <a:pt x="771525" y="607219"/>
                </a:lnTo>
                <a:lnTo>
                  <a:pt x="650081" y="685800"/>
                </a:lnTo>
                <a:lnTo>
                  <a:pt x="523875" y="764381"/>
                </a:lnTo>
                <a:lnTo>
                  <a:pt x="330994" y="869156"/>
                </a:lnTo>
                <a:lnTo>
                  <a:pt x="152400" y="954881"/>
                </a:lnTo>
                <a:lnTo>
                  <a:pt x="59531" y="990600"/>
                </a:lnTo>
                <a:lnTo>
                  <a:pt x="33338" y="995362"/>
                </a:lnTo>
                <a:lnTo>
                  <a:pt x="14288" y="992981"/>
                </a:lnTo>
                <a:lnTo>
                  <a:pt x="0" y="985837"/>
                </a:lnTo>
                <a:lnTo>
                  <a:pt x="0" y="969169"/>
                </a:lnTo>
                <a:lnTo>
                  <a:pt x="9525" y="945356"/>
                </a:lnTo>
                <a:lnTo>
                  <a:pt x="50006" y="912019"/>
                </a:lnTo>
                <a:lnTo>
                  <a:pt x="235744" y="778669"/>
                </a:lnTo>
                <a:lnTo>
                  <a:pt x="414338" y="640556"/>
                </a:lnTo>
                <a:lnTo>
                  <a:pt x="657225" y="428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5F2B748-2E4B-4B17-84CF-77D71B1A36F6}"/>
              </a:ext>
            </a:extLst>
          </p:cNvPr>
          <p:cNvGrpSpPr>
            <a:grpSpLocks/>
          </p:cNvGrpSpPr>
          <p:nvPr/>
        </p:nvGrpSpPr>
        <p:grpSpPr bwMode="auto">
          <a:xfrm>
            <a:off x="2332038" y="1617663"/>
            <a:ext cx="4770437" cy="4349750"/>
            <a:chOff x="2514600" y="1773238"/>
            <a:chExt cx="4770438" cy="4349750"/>
          </a:xfrm>
        </p:grpSpPr>
        <p:sp>
          <p:nvSpPr>
            <p:cNvPr id="18" name="フリーフォーム 76">
              <a:extLst>
                <a:ext uri="{FF2B5EF4-FFF2-40B4-BE49-F238E27FC236}">
                  <a16:creationId xmlns:a16="http://schemas.microsoft.com/office/drawing/2014/main" id="{86093960-001C-49DE-B2B2-EC64E54E15B5}"/>
                </a:ext>
              </a:extLst>
            </p:cNvPr>
            <p:cNvSpPr/>
            <p:nvPr/>
          </p:nvSpPr>
          <p:spPr>
            <a:xfrm>
              <a:off x="2847975" y="1893888"/>
              <a:ext cx="1801812" cy="527050"/>
            </a:xfrm>
            <a:custGeom>
              <a:avLst/>
              <a:gdLst>
                <a:gd name="connsiteX0" fmla="*/ 990600 w 1802606"/>
                <a:gd name="connsiteY0" fmla="*/ 354806 h 528637"/>
                <a:gd name="connsiteX1" fmla="*/ 1202531 w 1802606"/>
                <a:gd name="connsiteY1" fmla="*/ 276225 h 528637"/>
                <a:gd name="connsiteX2" fmla="*/ 1304925 w 1802606"/>
                <a:gd name="connsiteY2" fmla="*/ 240506 h 528637"/>
                <a:gd name="connsiteX3" fmla="*/ 1323975 w 1802606"/>
                <a:gd name="connsiteY3" fmla="*/ 238125 h 528637"/>
                <a:gd name="connsiteX4" fmla="*/ 1604963 w 1802606"/>
                <a:gd name="connsiteY4" fmla="*/ 369094 h 528637"/>
                <a:gd name="connsiteX5" fmla="*/ 1662113 w 1802606"/>
                <a:gd name="connsiteY5" fmla="*/ 361950 h 528637"/>
                <a:gd name="connsiteX6" fmla="*/ 1704975 w 1802606"/>
                <a:gd name="connsiteY6" fmla="*/ 352425 h 528637"/>
                <a:gd name="connsiteX7" fmla="*/ 1740694 w 1802606"/>
                <a:gd name="connsiteY7" fmla="*/ 340519 h 528637"/>
                <a:gd name="connsiteX8" fmla="*/ 1778794 w 1802606"/>
                <a:gd name="connsiteY8" fmla="*/ 316706 h 528637"/>
                <a:gd name="connsiteX9" fmla="*/ 1795463 w 1802606"/>
                <a:gd name="connsiteY9" fmla="*/ 297656 h 528637"/>
                <a:gd name="connsiteX10" fmla="*/ 1802606 w 1802606"/>
                <a:gd name="connsiteY10" fmla="*/ 276225 h 528637"/>
                <a:gd name="connsiteX11" fmla="*/ 1802606 w 1802606"/>
                <a:gd name="connsiteY11" fmla="*/ 252412 h 528637"/>
                <a:gd name="connsiteX12" fmla="*/ 1795463 w 1802606"/>
                <a:gd name="connsiteY12" fmla="*/ 230981 h 528637"/>
                <a:gd name="connsiteX13" fmla="*/ 1776413 w 1802606"/>
                <a:gd name="connsiteY13" fmla="*/ 202406 h 528637"/>
                <a:gd name="connsiteX14" fmla="*/ 1740694 w 1802606"/>
                <a:gd name="connsiteY14" fmla="*/ 169069 h 528637"/>
                <a:gd name="connsiteX15" fmla="*/ 1683544 w 1802606"/>
                <a:gd name="connsiteY15" fmla="*/ 128587 h 528637"/>
                <a:gd name="connsiteX16" fmla="*/ 1609725 w 1802606"/>
                <a:gd name="connsiteY16" fmla="*/ 83344 h 528637"/>
                <a:gd name="connsiteX17" fmla="*/ 1531144 w 1802606"/>
                <a:gd name="connsiteY17" fmla="*/ 42862 h 528637"/>
                <a:gd name="connsiteX18" fmla="*/ 1471613 w 1802606"/>
                <a:gd name="connsiteY18" fmla="*/ 16669 h 528637"/>
                <a:gd name="connsiteX19" fmla="*/ 1416844 w 1802606"/>
                <a:gd name="connsiteY19" fmla="*/ 0 h 528637"/>
                <a:gd name="connsiteX20" fmla="*/ 1393031 w 1802606"/>
                <a:gd name="connsiteY20" fmla="*/ 2381 h 528637"/>
                <a:gd name="connsiteX21" fmla="*/ 1381125 w 1802606"/>
                <a:gd name="connsiteY21" fmla="*/ 14287 h 528637"/>
                <a:gd name="connsiteX22" fmla="*/ 1312069 w 1802606"/>
                <a:gd name="connsiteY22" fmla="*/ 57150 h 528637"/>
                <a:gd name="connsiteX23" fmla="*/ 1228725 w 1802606"/>
                <a:gd name="connsiteY23" fmla="*/ 100012 h 528637"/>
                <a:gd name="connsiteX24" fmla="*/ 1143000 w 1802606"/>
                <a:gd name="connsiteY24" fmla="*/ 133350 h 528637"/>
                <a:gd name="connsiteX25" fmla="*/ 1004888 w 1802606"/>
                <a:gd name="connsiteY25" fmla="*/ 173831 h 528637"/>
                <a:gd name="connsiteX26" fmla="*/ 897731 w 1802606"/>
                <a:gd name="connsiteY26" fmla="*/ 195262 h 528637"/>
                <a:gd name="connsiteX27" fmla="*/ 757238 w 1802606"/>
                <a:gd name="connsiteY27" fmla="*/ 221456 h 528637"/>
                <a:gd name="connsiteX28" fmla="*/ 647700 w 1802606"/>
                <a:gd name="connsiteY28" fmla="*/ 240506 h 528637"/>
                <a:gd name="connsiteX29" fmla="*/ 511969 w 1802606"/>
                <a:gd name="connsiteY29" fmla="*/ 257175 h 528637"/>
                <a:gd name="connsiteX30" fmla="*/ 414338 w 1802606"/>
                <a:gd name="connsiteY30" fmla="*/ 264319 h 528637"/>
                <a:gd name="connsiteX31" fmla="*/ 366713 w 1802606"/>
                <a:gd name="connsiteY31" fmla="*/ 264319 h 528637"/>
                <a:gd name="connsiteX32" fmla="*/ 309563 w 1802606"/>
                <a:gd name="connsiteY32" fmla="*/ 259556 h 528637"/>
                <a:gd name="connsiteX33" fmla="*/ 257175 w 1802606"/>
                <a:gd name="connsiteY33" fmla="*/ 252412 h 528637"/>
                <a:gd name="connsiteX34" fmla="*/ 195263 w 1802606"/>
                <a:gd name="connsiteY34" fmla="*/ 240506 h 528637"/>
                <a:gd name="connsiteX35" fmla="*/ 126206 w 1802606"/>
                <a:gd name="connsiteY35" fmla="*/ 216694 h 528637"/>
                <a:gd name="connsiteX36" fmla="*/ 61913 w 1802606"/>
                <a:gd name="connsiteY36" fmla="*/ 180975 h 528637"/>
                <a:gd name="connsiteX37" fmla="*/ 42863 w 1802606"/>
                <a:gd name="connsiteY37" fmla="*/ 171450 h 528637"/>
                <a:gd name="connsiteX38" fmla="*/ 28575 w 1802606"/>
                <a:gd name="connsiteY38" fmla="*/ 169069 h 528637"/>
                <a:gd name="connsiteX39" fmla="*/ 9525 w 1802606"/>
                <a:gd name="connsiteY39" fmla="*/ 171450 h 528637"/>
                <a:gd name="connsiteX40" fmla="*/ 0 w 1802606"/>
                <a:gd name="connsiteY40" fmla="*/ 183356 h 528637"/>
                <a:gd name="connsiteX41" fmla="*/ 0 w 1802606"/>
                <a:gd name="connsiteY41" fmla="*/ 200025 h 528637"/>
                <a:gd name="connsiteX42" fmla="*/ 19050 w 1802606"/>
                <a:gd name="connsiteY42" fmla="*/ 223837 h 528637"/>
                <a:gd name="connsiteX43" fmla="*/ 61913 w 1802606"/>
                <a:gd name="connsiteY43" fmla="*/ 273844 h 528637"/>
                <a:gd name="connsiteX44" fmla="*/ 121444 w 1802606"/>
                <a:gd name="connsiteY44" fmla="*/ 330994 h 528637"/>
                <a:gd name="connsiteX45" fmla="*/ 164306 w 1802606"/>
                <a:gd name="connsiteY45" fmla="*/ 369094 h 528637"/>
                <a:gd name="connsiteX46" fmla="*/ 204788 w 1802606"/>
                <a:gd name="connsiteY46" fmla="*/ 404812 h 528637"/>
                <a:gd name="connsiteX47" fmla="*/ 252413 w 1802606"/>
                <a:gd name="connsiteY47" fmla="*/ 442912 h 528637"/>
                <a:gd name="connsiteX48" fmla="*/ 278606 w 1802606"/>
                <a:gd name="connsiteY48" fmla="*/ 461962 h 528637"/>
                <a:gd name="connsiteX49" fmla="*/ 314325 w 1802606"/>
                <a:gd name="connsiteY49" fmla="*/ 483394 h 528637"/>
                <a:gd name="connsiteX50" fmla="*/ 357188 w 1802606"/>
                <a:gd name="connsiteY50" fmla="*/ 502444 h 528637"/>
                <a:gd name="connsiteX51" fmla="*/ 402431 w 1802606"/>
                <a:gd name="connsiteY51" fmla="*/ 521494 h 528637"/>
                <a:gd name="connsiteX52" fmla="*/ 428625 w 1802606"/>
                <a:gd name="connsiteY52" fmla="*/ 526256 h 528637"/>
                <a:gd name="connsiteX53" fmla="*/ 457200 w 1802606"/>
                <a:gd name="connsiteY53" fmla="*/ 528637 h 528637"/>
                <a:gd name="connsiteX54" fmla="*/ 500063 w 1802606"/>
                <a:gd name="connsiteY54" fmla="*/ 523875 h 528637"/>
                <a:gd name="connsiteX55" fmla="*/ 569119 w 1802606"/>
                <a:gd name="connsiteY55" fmla="*/ 507206 h 528637"/>
                <a:gd name="connsiteX56" fmla="*/ 714375 w 1802606"/>
                <a:gd name="connsiteY56" fmla="*/ 454819 h 528637"/>
                <a:gd name="connsiteX57" fmla="*/ 935831 w 1802606"/>
                <a:gd name="connsiteY57" fmla="*/ 373856 h 528637"/>
                <a:gd name="connsiteX58" fmla="*/ 990600 w 1802606"/>
                <a:gd name="connsiteY58" fmla="*/ 35480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02606" h="528637">
                  <a:moveTo>
                    <a:pt x="990600" y="354806"/>
                  </a:moveTo>
                  <a:lnTo>
                    <a:pt x="1202531" y="276225"/>
                  </a:lnTo>
                  <a:lnTo>
                    <a:pt x="1304925" y="240506"/>
                  </a:lnTo>
                  <a:lnTo>
                    <a:pt x="1323975" y="238125"/>
                  </a:lnTo>
                  <a:lnTo>
                    <a:pt x="1604963" y="369094"/>
                  </a:lnTo>
                  <a:lnTo>
                    <a:pt x="1662113" y="361950"/>
                  </a:lnTo>
                  <a:lnTo>
                    <a:pt x="1704975" y="352425"/>
                  </a:lnTo>
                  <a:lnTo>
                    <a:pt x="1740694" y="340519"/>
                  </a:lnTo>
                  <a:lnTo>
                    <a:pt x="1778794" y="316706"/>
                  </a:lnTo>
                  <a:lnTo>
                    <a:pt x="1795463" y="297656"/>
                  </a:lnTo>
                  <a:lnTo>
                    <a:pt x="1802606" y="276225"/>
                  </a:lnTo>
                  <a:lnTo>
                    <a:pt x="1802606" y="252412"/>
                  </a:lnTo>
                  <a:lnTo>
                    <a:pt x="1795463" y="230981"/>
                  </a:lnTo>
                  <a:lnTo>
                    <a:pt x="1776413" y="202406"/>
                  </a:lnTo>
                  <a:lnTo>
                    <a:pt x="1740694" y="169069"/>
                  </a:lnTo>
                  <a:lnTo>
                    <a:pt x="1683544" y="128587"/>
                  </a:lnTo>
                  <a:lnTo>
                    <a:pt x="1609725" y="83344"/>
                  </a:lnTo>
                  <a:lnTo>
                    <a:pt x="1531144" y="42862"/>
                  </a:lnTo>
                  <a:lnTo>
                    <a:pt x="1471613" y="16669"/>
                  </a:lnTo>
                  <a:lnTo>
                    <a:pt x="1416844" y="0"/>
                  </a:lnTo>
                  <a:lnTo>
                    <a:pt x="1393031" y="2381"/>
                  </a:lnTo>
                  <a:lnTo>
                    <a:pt x="1381125" y="14287"/>
                  </a:lnTo>
                  <a:lnTo>
                    <a:pt x="1312069" y="57150"/>
                  </a:lnTo>
                  <a:lnTo>
                    <a:pt x="1228725" y="100012"/>
                  </a:lnTo>
                  <a:lnTo>
                    <a:pt x="1143000" y="133350"/>
                  </a:lnTo>
                  <a:lnTo>
                    <a:pt x="1004888" y="173831"/>
                  </a:lnTo>
                  <a:lnTo>
                    <a:pt x="897731" y="195262"/>
                  </a:lnTo>
                  <a:lnTo>
                    <a:pt x="757238" y="221456"/>
                  </a:lnTo>
                  <a:lnTo>
                    <a:pt x="647700" y="240506"/>
                  </a:lnTo>
                  <a:lnTo>
                    <a:pt x="511969" y="257175"/>
                  </a:lnTo>
                  <a:lnTo>
                    <a:pt x="414338" y="264319"/>
                  </a:lnTo>
                  <a:lnTo>
                    <a:pt x="366713" y="264319"/>
                  </a:lnTo>
                  <a:lnTo>
                    <a:pt x="309563" y="259556"/>
                  </a:lnTo>
                  <a:lnTo>
                    <a:pt x="257175" y="252412"/>
                  </a:lnTo>
                  <a:lnTo>
                    <a:pt x="195263" y="240506"/>
                  </a:lnTo>
                  <a:lnTo>
                    <a:pt x="126206" y="216694"/>
                  </a:lnTo>
                  <a:lnTo>
                    <a:pt x="61913" y="180975"/>
                  </a:lnTo>
                  <a:lnTo>
                    <a:pt x="42863" y="171450"/>
                  </a:lnTo>
                  <a:lnTo>
                    <a:pt x="28575" y="169069"/>
                  </a:lnTo>
                  <a:lnTo>
                    <a:pt x="9525" y="171450"/>
                  </a:lnTo>
                  <a:lnTo>
                    <a:pt x="0" y="183356"/>
                  </a:lnTo>
                  <a:lnTo>
                    <a:pt x="0" y="200025"/>
                  </a:lnTo>
                  <a:lnTo>
                    <a:pt x="19050" y="223837"/>
                  </a:lnTo>
                  <a:lnTo>
                    <a:pt x="61913" y="273844"/>
                  </a:lnTo>
                  <a:lnTo>
                    <a:pt x="121444" y="330994"/>
                  </a:lnTo>
                  <a:lnTo>
                    <a:pt x="164306" y="369094"/>
                  </a:lnTo>
                  <a:lnTo>
                    <a:pt x="204788" y="404812"/>
                  </a:lnTo>
                  <a:lnTo>
                    <a:pt x="252413" y="442912"/>
                  </a:lnTo>
                  <a:lnTo>
                    <a:pt x="278606" y="461962"/>
                  </a:lnTo>
                  <a:lnTo>
                    <a:pt x="314325" y="483394"/>
                  </a:lnTo>
                  <a:lnTo>
                    <a:pt x="357188" y="502444"/>
                  </a:lnTo>
                  <a:lnTo>
                    <a:pt x="402431" y="521494"/>
                  </a:lnTo>
                  <a:lnTo>
                    <a:pt x="428625" y="526256"/>
                  </a:lnTo>
                  <a:lnTo>
                    <a:pt x="457200" y="528637"/>
                  </a:lnTo>
                  <a:lnTo>
                    <a:pt x="500063" y="523875"/>
                  </a:lnTo>
                  <a:lnTo>
                    <a:pt x="569119" y="507206"/>
                  </a:lnTo>
                  <a:lnTo>
                    <a:pt x="714375" y="454819"/>
                  </a:lnTo>
                  <a:lnTo>
                    <a:pt x="935831" y="373856"/>
                  </a:lnTo>
                  <a:lnTo>
                    <a:pt x="990600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05EB568B-8CCB-4EAB-B21A-5C054DD25E05}"/>
                </a:ext>
              </a:extLst>
            </p:cNvPr>
            <p:cNvSpPr/>
            <p:nvPr/>
          </p:nvSpPr>
          <p:spPr>
            <a:xfrm>
              <a:off x="4729162" y="1773238"/>
              <a:ext cx="2376488" cy="517525"/>
            </a:xfrm>
            <a:custGeom>
              <a:avLst/>
              <a:gdLst>
                <a:gd name="connsiteX0" fmla="*/ 883443 w 2376487"/>
                <a:gd name="connsiteY0" fmla="*/ 240507 h 516732"/>
                <a:gd name="connsiteX1" fmla="*/ 1316831 w 2376487"/>
                <a:gd name="connsiteY1" fmla="*/ 169069 h 516732"/>
                <a:gd name="connsiteX2" fmla="*/ 1581150 w 2376487"/>
                <a:gd name="connsiteY2" fmla="*/ 123825 h 516732"/>
                <a:gd name="connsiteX3" fmla="*/ 1669256 w 2376487"/>
                <a:gd name="connsiteY3" fmla="*/ 109538 h 516732"/>
                <a:gd name="connsiteX4" fmla="*/ 1807368 w 2376487"/>
                <a:gd name="connsiteY4" fmla="*/ 59532 h 516732"/>
                <a:gd name="connsiteX5" fmla="*/ 1964531 w 2376487"/>
                <a:gd name="connsiteY5" fmla="*/ 2382 h 516732"/>
                <a:gd name="connsiteX6" fmla="*/ 2000250 w 2376487"/>
                <a:gd name="connsiteY6" fmla="*/ 0 h 516732"/>
                <a:gd name="connsiteX7" fmla="*/ 2085975 w 2376487"/>
                <a:gd name="connsiteY7" fmla="*/ 16669 h 516732"/>
                <a:gd name="connsiteX8" fmla="*/ 2174081 w 2376487"/>
                <a:gd name="connsiteY8" fmla="*/ 40482 h 516732"/>
                <a:gd name="connsiteX9" fmla="*/ 2231231 w 2376487"/>
                <a:gd name="connsiteY9" fmla="*/ 59532 h 516732"/>
                <a:gd name="connsiteX10" fmla="*/ 2305050 w 2376487"/>
                <a:gd name="connsiteY10" fmla="*/ 95250 h 516732"/>
                <a:gd name="connsiteX11" fmla="*/ 2352675 w 2376487"/>
                <a:gd name="connsiteY11" fmla="*/ 126207 h 516732"/>
                <a:gd name="connsiteX12" fmla="*/ 2364581 w 2376487"/>
                <a:gd name="connsiteY12" fmla="*/ 140494 h 516732"/>
                <a:gd name="connsiteX13" fmla="*/ 2374106 w 2376487"/>
                <a:gd name="connsiteY13" fmla="*/ 159544 h 516732"/>
                <a:gd name="connsiteX14" fmla="*/ 2376487 w 2376487"/>
                <a:gd name="connsiteY14" fmla="*/ 176213 h 516732"/>
                <a:gd name="connsiteX15" fmla="*/ 2376487 w 2376487"/>
                <a:gd name="connsiteY15" fmla="*/ 204788 h 516732"/>
                <a:gd name="connsiteX16" fmla="*/ 2364581 w 2376487"/>
                <a:gd name="connsiteY16" fmla="*/ 235744 h 516732"/>
                <a:gd name="connsiteX17" fmla="*/ 2340768 w 2376487"/>
                <a:gd name="connsiteY17" fmla="*/ 259557 h 516732"/>
                <a:gd name="connsiteX18" fmla="*/ 2300287 w 2376487"/>
                <a:gd name="connsiteY18" fmla="*/ 273844 h 516732"/>
                <a:gd name="connsiteX19" fmla="*/ 2257425 w 2376487"/>
                <a:gd name="connsiteY19" fmla="*/ 283369 h 516732"/>
                <a:gd name="connsiteX20" fmla="*/ 2188368 w 2376487"/>
                <a:gd name="connsiteY20" fmla="*/ 288132 h 516732"/>
                <a:gd name="connsiteX21" fmla="*/ 2085975 w 2376487"/>
                <a:gd name="connsiteY21" fmla="*/ 290513 h 516732"/>
                <a:gd name="connsiteX22" fmla="*/ 1966912 w 2376487"/>
                <a:gd name="connsiteY22" fmla="*/ 292894 h 516732"/>
                <a:gd name="connsiteX23" fmla="*/ 1816893 w 2376487"/>
                <a:gd name="connsiteY23" fmla="*/ 297657 h 516732"/>
                <a:gd name="connsiteX24" fmla="*/ 1645443 w 2376487"/>
                <a:gd name="connsiteY24" fmla="*/ 311944 h 516732"/>
                <a:gd name="connsiteX25" fmla="*/ 1433512 w 2376487"/>
                <a:gd name="connsiteY25" fmla="*/ 330994 h 516732"/>
                <a:gd name="connsiteX26" fmla="*/ 1193006 w 2376487"/>
                <a:gd name="connsiteY26" fmla="*/ 359569 h 516732"/>
                <a:gd name="connsiteX27" fmla="*/ 995362 w 2376487"/>
                <a:gd name="connsiteY27" fmla="*/ 400050 h 516732"/>
                <a:gd name="connsiteX28" fmla="*/ 752475 w 2376487"/>
                <a:gd name="connsiteY28" fmla="*/ 445294 h 516732"/>
                <a:gd name="connsiteX29" fmla="*/ 507206 w 2376487"/>
                <a:gd name="connsiteY29" fmla="*/ 492919 h 516732"/>
                <a:gd name="connsiteX30" fmla="*/ 373856 w 2376487"/>
                <a:gd name="connsiteY30" fmla="*/ 514350 h 516732"/>
                <a:gd name="connsiteX31" fmla="*/ 345281 w 2376487"/>
                <a:gd name="connsiteY31" fmla="*/ 516732 h 516732"/>
                <a:gd name="connsiteX32" fmla="*/ 311943 w 2376487"/>
                <a:gd name="connsiteY32" fmla="*/ 509588 h 516732"/>
                <a:gd name="connsiteX33" fmla="*/ 264318 w 2376487"/>
                <a:gd name="connsiteY33" fmla="*/ 483394 h 516732"/>
                <a:gd name="connsiteX34" fmla="*/ 197643 w 2376487"/>
                <a:gd name="connsiteY34" fmla="*/ 433388 h 516732"/>
                <a:gd name="connsiteX35" fmla="*/ 121443 w 2376487"/>
                <a:gd name="connsiteY35" fmla="*/ 359569 h 516732"/>
                <a:gd name="connsiteX36" fmla="*/ 40481 w 2376487"/>
                <a:gd name="connsiteY36" fmla="*/ 264319 h 516732"/>
                <a:gd name="connsiteX37" fmla="*/ 14287 w 2376487"/>
                <a:gd name="connsiteY37" fmla="*/ 228600 h 516732"/>
                <a:gd name="connsiteX38" fmla="*/ 2381 w 2376487"/>
                <a:gd name="connsiteY38" fmla="*/ 197644 h 516732"/>
                <a:gd name="connsiteX39" fmla="*/ 0 w 2376487"/>
                <a:gd name="connsiteY39" fmla="*/ 178594 h 516732"/>
                <a:gd name="connsiteX40" fmla="*/ 7143 w 2376487"/>
                <a:gd name="connsiteY40" fmla="*/ 164307 h 516732"/>
                <a:gd name="connsiteX41" fmla="*/ 23812 w 2376487"/>
                <a:gd name="connsiteY41" fmla="*/ 161925 h 516732"/>
                <a:gd name="connsiteX42" fmla="*/ 57150 w 2376487"/>
                <a:gd name="connsiteY42" fmla="*/ 176213 h 516732"/>
                <a:gd name="connsiteX43" fmla="*/ 147637 w 2376487"/>
                <a:gd name="connsiteY43" fmla="*/ 221457 h 516732"/>
                <a:gd name="connsiteX44" fmla="*/ 240506 w 2376487"/>
                <a:gd name="connsiteY44" fmla="*/ 257175 h 516732"/>
                <a:gd name="connsiteX45" fmla="*/ 321468 w 2376487"/>
                <a:gd name="connsiteY45" fmla="*/ 280988 h 516732"/>
                <a:gd name="connsiteX46" fmla="*/ 402431 w 2376487"/>
                <a:gd name="connsiteY46" fmla="*/ 295275 h 516732"/>
                <a:gd name="connsiteX47" fmla="*/ 488156 w 2376487"/>
                <a:gd name="connsiteY47" fmla="*/ 302419 h 516732"/>
                <a:gd name="connsiteX48" fmla="*/ 581025 w 2376487"/>
                <a:gd name="connsiteY48" fmla="*/ 292894 h 516732"/>
                <a:gd name="connsiteX49" fmla="*/ 831056 w 2376487"/>
                <a:gd name="connsiteY49" fmla="*/ 250032 h 516732"/>
                <a:gd name="connsiteX50" fmla="*/ 883443 w 2376487"/>
                <a:gd name="connsiteY50" fmla="*/ 240507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76487" h="516732">
                  <a:moveTo>
                    <a:pt x="883443" y="240507"/>
                  </a:moveTo>
                  <a:lnTo>
                    <a:pt x="1316831" y="169069"/>
                  </a:lnTo>
                  <a:lnTo>
                    <a:pt x="1581150" y="123825"/>
                  </a:lnTo>
                  <a:lnTo>
                    <a:pt x="1669256" y="109538"/>
                  </a:lnTo>
                  <a:lnTo>
                    <a:pt x="1807368" y="59532"/>
                  </a:lnTo>
                  <a:lnTo>
                    <a:pt x="1964531" y="2382"/>
                  </a:lnTo>
                  <a:lnTo>
                    <a:pt x="2000250" y="0"/>
                  </a:lnTo>
                  <a:lnTo>
                    <a:pt x="2085975" y="16669"/>
                  </a:lnTo>
                  <a:lnTo>
                    <a:pt x="2174081" y="40482"/>
                  </a:lnTo>
                  <a:lnTo>
                    <a:pt x="2231231" y="59532"/>
                  </a:lnTo>
                  <a:lnTo>
                    <a:pt x="2305050" y="95250"/>
                  </a:lnTo>
                  <a:lnTo>
                    <a:pt x="2352675" y="126207"/>
                  </a:lnTo>
                  <a:lnTo>
                    <a:pt x="2364581" y="140494"/>
                  </a:lnTo>
                  <a:lnTo>
                    <a:pt x="2374106" y="159544"/>
                  </a:lnTo>
                  <a:lnTo>
                    <a:pt x="2376487" y="176213"/>
                  </a:lnTo>
                  <a:lnTo>
                    <a:pt x="2376487" y="204788"/>
                  </a:lnTo>
                  <a:lnTo>
                    <a:pt x="2364581" y="235744"/>
                  </a:lnTo>
                  <a:lnTo>
                    <a:pt x="2340768" y="259557"/>
                  </a:lnTo>
                  <a:lnTo>
                    <a:pt x="2300287" y="273844"/>
                  </a:lnTo>
                  <a:lnTo>
                    <a:pt x="2257425" y="283369"/>
                  </a:lnTo>
                  <a:lnTo>
                    <a:pt x="2188368" y="288132"/>
                  </a:lnTo>
                  <a:lnTo>
                    <a:pt x="2085975" y="290513"/>
                  </a:lnTo>
                  <a:lnTo>
                    <a:pt x="1966912" y="292894"/>
                  </a:lnTo>
                  <a:lnTo>
                    <a:pt x="1816893" y="297657"/>
                  </a:lnTo>
                  <a:lnTo>
                    <a:pt x="1645443" y="311944"/>
                  </a:lnTo>
                  <a:lnTo>
                    <a:pt x="1433512" y="330994"/>
                  </a:lnTo>
                  <a:lnTo>
                    <a:pt x="1193006" y="359569"/>
                  </a:lnTo>
                  <a:lnTo>
                    <a:pt x="995362" y="400050"/>
                  </a:lnTo>
                  <a:lnTo>
                    <a:pt x="752475" y="445294"/>
                  </a:lnTo>
                  <a:lnTo>
                    <a:pt x="507206" y="492919"/>
                  </a:lnTo>
                  <a:lnTo>
                    <a:pt x="373856" y="514350"/>
                  </a:lnTo>
                  <a:lnTo>
                    <a:pt x="345281" y="516732"/>
                  </a:lnTo>
                  <a:lnTo>
                    <a:pt x="311943" y="509588"/>
                  </a:lnTo>
                  <a:lnTo>
                    <a:pt x="264318" y="483394"/>
                  </a:lnTo>
                  <a:lnTo>
                    <a:pt x="197643" y="433388"/>
                  </a:lnTo>
                  <a:lnTo>
                    <a:pt x="121443" y="359569"/>
                  </a:lnTo>
                  <a:lnTo>
                    <a:pt x="40481" y="264319"/>
                  </a:lnTo>
                  <a:lnTo>
                    <a:pt x="14287" y="228600"/>
                  </a:lnTo>
                  <a:lnTo>
                    <a:pt x="2381" y="197644"/>
                  </a:lnTo>
                  <a:lnTo>
                    <a:pt x="0" y="178594"/>
                  </a:lnTo>
                  <a:lnTo>
                    <a:pt x="7143" y="164307"/>
                  </a:lnTo>
                  <a:lnTo>
                    <a:pt x="23812" y="161925"/>
                  </a:lnTo>
                  <a:lnTo>
                    <a:pt x="57150" y="176213"/>
                  </a:lnTo>
                  <a:lnTo>
                    <a:pt x="147637" y="221457"/>
                  </a:lnTo>
                  <a:lnTo>
                    <a:pt x="240506" y="257175"/>
                  </a:lnTo>
                  <a:lnTo>
                    <a:pt x="321468" y="280988"/>
                  </a:lnTo>
                  <a:lnTo>
                    <a:pt x="402431" y="295275"/>
                  </a:lnTo>
                  <a:lnTo>
                    <a:pt x="488156" y="302419"/>
                  </a:lnTo>
                  <a:lnTo>
                    <a:pt x="581025" y="292894"/>
                  </a:lnTo>
                  <a:lnTo>
                    <a:pt x="831056" y="250032"/>
                  </a:lnTo>
                  <a:lnTo>
                    <a:pt x="883443" y="2405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5">
              <a:extLst>
                <a:ext uri="{FF2B5EF4-FFF2-40B4-BE49-F238E27FC236}">
                  <a16:creationId xmlns:a16="http://schemas.microsoft.com/office/drawing/2014/main" id="{87FDB5D2-B4CA-4E0E-AABD-DB7D613D418D}"/>
                </a:ext>
              </a:extLst>
            </p:cNvPr>
            <p:cNvSpPr/>
            <p:nvPr/>
          </p:nvSpPr>
          <p:spPr>
            <a:xfrm>
              <a:off x="4992688" y="2830513"/>
              <a:ext cx="384175" cy="2316162"/>
            </a:xfrm>
            <a:custGeom>
              <a:avLst/>
              <a:gdLst>
                <a:gd name="connsiteX0" fmla="*/ 372313 w 384227"/>
                <a:gd name="connsiteY0" fmla="*/ 330614 h 2317274"/>
                <a:gd name="connsiteX1" fmla="*/ 372313 w 384227"/>
                <a:gd name="connsiteY1" fmla="*/ 217431 h 2317274"/>
                <a:gd name="connsiteX2" fmla="*/ 303807 w 384227"/>
                <a:gd name="connsiteY2" fmla="*/ 83398 h 2317274"/>
                <a:gd name="connsiteX3" fmla="*/ 220409 w 384227"/>
                <a:gd name="connsiteY3" fmla="*/ 56591 h 2317274"/>
                <a:gd name="connsiteX4" fmla="*/ 116162 w 384227"/>
                <a:gd name="connsiteY4" fmla="*/ 26806 h 2317274"/>
                <a:gd name="connsiteX5" fmla="*/ 68506 w 384227"/>
                <a:gd name="connsiteY5" fmla="*/ 14892 h 2317274"/>
                <a:gd name="connsiteX6" fmla="*/ 23828 w 384227"/>
                <a:gd name="connsiteY6" fmla="*/ 0 h 2317274"/>
                <a:gd name="connsiteX7" fmla="*/ 5957 w 384227"/>
                <a:gd name="connsiteY7" fmla="*/ 5957 h 2317274"/>
                <a:gd name="connsiteX8" fmla="*/ 0 w 384227"/>
                <a:gd name="connsiteY8" fmla="*/ 23828 h 2317274"/>
                <a:gd name="connsiteX9" fmla="*/ 14893 w 384227"/>
                <a:gd name="connsiteY9" fmla="*/ 56591 h 2317274"/>
                <a:gd name="connsiteX10" fmla="*/ 74463 w 384227"/>
                <a:gd name="connsiteY10" fmla="*/ 145947 h 2317274"/>
                <a:gd name="connsiteX11" fmla="*/ 160839 w 384227"/>
                <a:gd name="connsiteY11" fmla="*/ 297850 h 2317274"/>
                <a:gd name="connsiteX12" fmla="*/ 172753 w 384227"/>
                <a:gd name="connsiteY12" fmla="*/ 327635 h 2317274"/>
                <a:gd name="connsiteX13" fmla="*/ 172753 w 384227"/>
                <a:gd name="connsiteY13" fmla="*/ 509324 h 2317274"/>
                <a:gd name="connsiteX14" fmla="*/ 169775 w 384227"/>
                <a:gd name="connsiteY14" fmla="*/ 902486 h 2317274"/>
                <a:gd name="connsiteX15" fmla="*/ 157861 w 384227"/>
                <a:gd name="connsiteY15" fmla="*/ 1429681 h 2317274"/>
                <a:gd name="connsiteX16" fmla="*/ 148925 w 384227"/>
                <a:gd name="connsiteY16" fmla="*/ 1653068 h 2317274"/>
                <a:gd name="connsiteX17" fmla="*/ 148925 w 384227"/>
                <a:gd name="connsiteY17" fmla="*/ 1706681 h 2317274"/>
                <a:gd name="connsiteX18" fmla="*/ 142968 w 384227"/>
                <a:gd name="connsiteY18" fmla="*/ 1763273 h 2317274"/>
                <a:gd name="connsiteX19" fmla="*/ 128076 w 384227"/>
                <a:gd name="connsiteY19" fmla="*/ 1831778 h 2317274"/>
                <a:gd name="connsiteX20" fmla="*/ 110205 w 384227"/>
                <a:gd name="connsiteY20" fmla="*/ 1891348 h 2317274"/>
                <a:gd name="connsiteX21" fmla="*/ 104248 w 384227"/>
                <a:gd name="connsiteY21" fmla="*/ 1915177 h 2317274"/>
                <a:gd name="connsiteX22" fmla="*/ 119140 w 384227"/>
                <a:gd name="connsiteY22" fmla="*/ 2004532 h 2317274"/>
                <a:gd name="connsiteX23" fmla="*/ 137011 w 384227"/>
                <a:gd name="connsiteY23" fmla="*/ 2081973 h 2317274"/>
                <a:gd name="connsiteX24" fmla="*/ 157861 w 384227"/>
                <a:gd name="connsiteY24" fmla="*/ 2150478 h 2317274"/>
                <a:gd name="connsiteX25" fmla="*/ 181689 w 384227"/>
                <a:gd name="connsiteY25" fmla="*/ 2213027 h 2317274"/>
                <a:gd name="connsiteX26" fmla="*/ 205517 w 384227"/>
                <a:gd name="connsiteY26" fmla="*/ 2269618 h 2317274"/>
                <a:gd name="connsiteX27" fmla="*/ 232323 w 384227"/>
                <a:gd name="connsiteY27" fmla="*/ 2299403 h 2317274"/>
                <a:gd name="connsiteX28" fmla="*/ 259130 w 384227"/>
                <a:gd name="connsiteY28" fmla="*/ 2317274 h 2317274"/>
                <a:gd name="connsiteX29" fmla="*/ 288915 w 384227"/>
                <a:gd name="connsiteY29" fmla="*/ 2317274 h 2317274"/>
                <a:gd name="connsiteX30" fmla="*/ 306786 w 384227"/>
                <a:gd name="connsiteY30" fmla="*/ 2302382 h 2317274"/>
                <a:gd name="connsiteX31" fmla="*/ 333592 w 384227"/>
                <a:gd name="connsiteY31" fmla="*/ 2263661 h 2317274"/>
                <a:gd name="connsiteX32" fmla="*/ 384227 w 384227"/>
                <a:gd name="connsiteY32" fmla="*/ 2186220 h 2317274"/>
                <a:gd name="connsiteX33" fmla="*/ 372313 w 384227"/>
                <a:gd name="connsiteY33" fmla="*/ 1986661 h 2317274"/>
                <a:gd name="connsiteX34" fmla="*/ 372313 w 384227"/>
                <a:gd name="connsiteY34" fmla="*/ 1477337 h 2317274"/>
                <a:gd name="connsiteX35" fmla="*/ 372313 w 384227"/>
                <a:gd name="connsiteY35" fmla="*/ 839937 h 2317274"/>
                <a:gd name="connsiteX36" fmla="*/ 372313 w 384227"/>
                <a:gd name="connsiteY36" fmla="*/ 330614 h 23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84227" h="2317274">
                  <a:moveTo>
                    <a:pt x="372313" y="330614"/>
                  </a:moveTo>
                  <a:lnTo>
                    <a:pt x="372313" y="217431"/>
                  </a:lnTo>
                  <a:lnTo>
                    <a:pt x="303807" y="83398"/>
                  </a:lnTo>
                  <a:lnTo>
                    <a:pt x="220409" y="56591"/>
                  </a:lnTo>
                  <a:lnTo>
                    <a:pt x="116162" y="26806"/>
                  </a:lnTo>
                  <a:lnTo>
                    <a:pt x="68506" y="14892"/>
                  </a:lnTo>
                  <a:lnTo>
                    <a:pt x="23828" y="0"/>
                  </a:lnTo>
                  <a:lnTo>
                    <a:pt x="5957" y="5957"/>
                  </a:lnTo>
                  <a:lnTo>
                    <a:pt x="0" y="23828"/>
                  </a:lnTo>
                  <a:lnTo>
                    <a:pt x="14893" y="56591"/>
                  </a:lnTo>
                  <a:lnTo>
                    <a:pt x="74463" y="145947"/>
                  </a:lnTo>
                  <a:lnTo>
                    <a:pt x="160839" y="297850"/>
                  </a:lnTo>
                  <a:lnTo>
                    <a:pt x="172753" y="327635"/>
                  </a:lnTo>
                  <a:lnTo>
                    <a:pt x="172753" y="509324"/>
                  </a:lnTo>
                  <a:cubicBezTo>
                    <a:pt x="171760" y="640378"/>
                    <a:pt x="170768" y="771432"/>
                    <a:pt x="169775" y="902486"/>
                  </a:cubicBezTo>
                  <a:lnTo>
                    <a:pt x="157861" y="1429681"/>
                  </a:lnTo>
                  <a:lnTo>
                    <a:pt x="148925" y="1653068"/>
                  </a:lnTo>
                  <a:lnTo>
                    <a:pt x="148925" y="1706681"/>
                  </a:lnTo>
                  <a:lnTo>
                    <a:pt x="142968" y="1763273"/>
                  </a:lnTo>
                  <a:lnTo>
                    <a:pt x="128076" y="1831778"/>
                  </a:lnTo>
                  <a:lnTo>
                    <a:pt x="110205" y="1891348"/>
                  </a:lnTo>
                  <a:lnTo>
                    <a:pt x="104248" y="1915177"/>
                  </a:lnTo>
                  <a:lnTo>
                    <a:pt x="119140" y="2004532"/>
                  </a:lnTo>
                  <a:lnTo>
                    <a:pt x="137011" y="2081973"/>
                  </a:lnTo>
                  <a:lnTo>
                    <a:pt x="157861" y="2150478"/>
                  </a:lnTo>
                  <a:lnTo>
                    <a:pt x="181689" y="2213027"/>
                  </a:lnTo>
                  <a:lnTo>
                    <a:pt x="205517" y="2269618"/>
                  </a:lnTo>
                  <a:lnTo>
                    <a:pt x="232323" y="2299403"/>
                  </a:lnTo>
                  <a:lnTo>
                    <a:pt x="259130" y="2317274"/>
                  </a:lnTo>
                  <a:lnTo>
                    <a:pt x="288915" y="2317274"/>
                  </a:lnTo>
                  <a:lnTo>
                    <a:pt x="306786" y="2302382"/>
                  </a:lnTo>
                  <a:lnTo>
                    <a:pt x="333592" y="2263661"/>
                  </a:lnTo>
                  <a:lnTo>
                    <a:pt x="384227" y="2186220"/>
                  </a:lnTo>
                  <a:lnTo>
                    <a:pt x="372313" y="1986661"/>
                  </a:lnTo>
                  <a:lnTo>
                    <a:pt x="372313" y="1477337"/>
                  </a:lnTo>
                  <a:lnTo>
                    <a:pt x="372313" y="839937"/>
                  </a:lnTo>
                  <a:lnTo>
                    <a:pt x="372313" y="33061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1">
              <a:extLst>
                <a:ext uri="{FF2B5EF4-FFF2-40B4-BE49-F238E27FC236}">
                  <a16:creationId xmlns:a16="http://schemas.microsoft.com/office/drawing/2014/main" id="{82BDC40E-1869-402C-9E54-2991C4539E0E}"/>
                </a:ext>
              </a:extLst>
            </p:cNvPr>
            <p:cNvSpPr/>
            <p:nvPr/>
          </p:nvSpPr>
          <p:spPr>
            <a:xfrm>
              <a:off x="6219826" y="5048250"/>
              <a:ext cx="1065212" cy="982663"/>
            </a:xfrm>
            <a:custGeom>
              <a:avLst/>
              <a:gdLst>
                <a:gd name="connsiteX0" fmla="*/ 461963 w 1064419"/>
                <a:gd name="connsiteY0" fmla="*/ 421481 h 983456"/>
                <a:gd name="connsiteX1" fmla="*/ 414338 w 1064419"/>
                <a:gd name="connsiteY1" fmla="*/ 373856 h 983456"/>
                <a:gd name="connsiteX2" fmla="*/ 350044 w 1064419"/>
                <a:gd name="connsiteY2" fmla="*/ 311944 h 983456"/>
                <a:gd name="connsiteX3" fmla="*/ 285750 w 1064419"/>
                <a:gd name="connsiteY3" fmla="*/ 257175 h 983456"/>
                <a:gd name="connsiteX4" fmla="*/ 192881 w 1064419"/>
                <a:gd name="connsiteY4" fmla="*/ 180975 h 983456"/>
                <a:gd name="connsiteX5" fmla="*/ 90488 w 1064419"/>
                <a:gd name="connsiteY5" fmla="*/ 104775 h 983456"/>
                <a:gd name="connsiteX6" fmla="*/ 26194 w 1064419"/>
                <a:gd name="connsiteY6" fmla="*/ 61913 h 983456"/>
                <a:gd name="connsiteX7" fmla="*/ 9525 w 1064419"/>
                <a:gd name="connsiteY7" fmla="*/ 42863 h 983456"/>
                <a:gd name="connsiteX8" fmla="*/ 0 w 1064419"/>
                <a:gd name="connsiteY8" fmla="*/ 19050 h 983456"/>
                <a:gd name="connsiteX9" fmla="*/ 4763 w 1064419"/>
                <a:gd name="connsiteY9" fmla="*/ 4763 h 983456"/>
                <a:gd name="connsiteX10" fmla="*/ 23813 w 1064419"/>
                <a:gd name="connsiteY10" fmla="*/ 0 h 983456"/>
                <a:gd name="connsiteX11" fmla="*/ 71438 w 1064419"/>
                <a:gd name="connsiteY11" fmla="*/ 9525 h 983456"/>
                <a:gd name="connsiteX12" fmla="*/ 173831 w 1064419"/>
                <a:gd name="connsiteY12" fmla="*/ 45244 h 983456"/>
                <a:gd name="connsiteX13" fmla="*/ 330994 w 1064419"/>
                <a:gd name="connsiteY13" fmla="*/ 102394 h 983456"/>
                <a:gd name="connsiteX14" fmla="*/ 411956 w 1064419"/>
                <a:gd name="connsiteY14" fmla="*/ 135731 h 983456"/>
                <a:gd name="connsiteX15" fmla="*/ 495300 w 1064419"/>
                <a:gd name="connsiteY15" fmla="*/ 171450 h 983456"/>
                <a:gd name="connsiteX16" fmla="*/ 581025 w 1064419"/>
                <a:gd name="connsiteY16" fmla="*/ 211931 h 983456"/>
                <a:gd name="connsiteX17" fmla="*/ 666750 w 1064419"/>
                <a:gd name="connsiteY17" fmla="*/ 259556 h 983456"/>
                <a:gd name="connsiteX18" fmla="*/ 731044 w 1064419"/>
                <a:gd name="connsiteY18" fmla="*/ 297656 h 983456"/>
                <a:gd name="connsiteX19" fmla="*/ 781050 w 1064419"/>
                <a:gd name="connsiteY19" fmla="*/ 335756 h 983456"/>
                <a:gd name="connsiteX20" fmla="*/ 838200 w 1064419"/>
                <a:gd name="connsiteY20" fmla="*/ 381000 h 983456"/>
                <a:gd name="connsiteX21" fmla="*/ 878681 w 1064419"/>
                <a:gd name="connsiteY21" fmla="*/ 421481 h 983456"/>
                <a:gd name="connsiteX22" fmla="*/ 926306 w 1064419"/>
                <a:gd name="connsiteY22" fmla="*/ 478631 h 983456"/>
                <a:gd name="connsiteX23" fmla="*/ 962025 w 1064419"/>
                <a:gd name="connsiteY23" fmla="*/ 526256 h 983456"/>
                <a:gd name="connsiteX24" fmla="*/ 992981 w 1064419"/>
                <a:gd name="connsiteY24" fmla="*/ 571500 h 983456"/>
                <a:gd name="connsiteX25" fmla="*/ 1009650 w 1064419"/>
                <a:gd name="connsiteY25" fmla="*/ 604838 h 983456"/>
                <a:gd name="connsiteX26" fmla="*/ 1028700 w 1064419"/>
                <a:gd name="connsiteY26" fmla="*/ 642938 h 983456"/>
                <a:gd name="connsiteX27" fmla="*/ 1045369 w 1064419"/>
                <a:gd name="connsiteY27" fmla="*/ 690563 h 983456"/>
                <a:gd name="connsiteX28" fmla="*/ 1057275 w 1064419"/>
                <a:gd name="connsiteY28" fmla="*/ 733425 h 983456"/>
                <a:gd name="connsiteX29" fmla="*/ 1064419 w 1064419"/>
                <a:gd name="connsiteY29" fmla="*/ 773906 h 983456"/>
                <a:gd name="connsiteX30" fmla="*/ 1064419 w 1064419"/>
                <a:gd name="connsiteY30" fmla="*/ 821531 h 983456"/>
                <a:gd name="connsiteX31" fmla="*/ 1062038 w 1064419"/>
                <a:gd name="connsiteY31" fmla="*/ 864394 h 983456"/>
                <a:gd name="connsiteX32" fmla="*/ 1050131 w 1064419"/>
                <a:gd name="connsiteY32" fmla="*/ 900113 h 983456"/>
                <a:gd name="connsiteX33" fmla="*/ 1026319 w 1064419"/>
                <a:gd name="connsiteY33" fmla="*/ 947738 h 983456"/>
                <a:gd name="connsiteX34" fmla="*/ 997744 w 1064419"/>
                <a:gd name="connsiteY34" fmla="*/ 971550 h 983456"/>
                <a:gd name="connsiteX35" fmla="*/ 969169 w 1064419"/>
                <a:gd name="connsiteY35" fmla="*/ 983456 h 983456"/>
                <a:gd name="connsiteX36" fmla="*/ 952500 w 1064419"/>
                <a:gd name="connsiteY36" fmla="*/ 983456 h 983456"/>
                <a:gd name="connsiteX37" fmla="*/ 914400 w 1064419"/>
                <a:gd name="connsiteY37" fmla="*/ 973931 h 983456"/>
                <a:gd name="connsiteX38" fmla="*/ 869156 w 1064419"/>
                <a:gd name="connsiteY38" fmla="*/ 947738 h 983456"/>
                <a:gd name="connsiteX39" fmla="*/ 838200 w 1064419"/>
                <a:gd name="connsiteY39" fmla="*/ 916781 h 983456"/>
                <a:gd name="connsiteX40" fmla="*/ 790575 w 1064419"/>
                <a:gd name="connsiteY40" fmla="*/ 828675 h 983456"/>
                <a:gd name="connsiteX41" fmla="*/ 731044 w 1064419"/>
                <a:gd name="connsiteY41" fmla="*/ 733425 h 983456"/>
                <a:gd name="connsiteX42" fmla="*/ 642938 w 1064419"/>
                <a:gd name="connsiteY42" fmla="*/ 619125 h 983456"/>
                <a:gd name="connsiteX43" fmla="*/ 535781 w 1064419"/>
                <a:gd name="connsiteY43" fmla="*/ 495300 h 983456"/>
                <a:gd name="connsiteX44" fmla="*/ 461963 w 1064419"/>
                <a:gd name="connsiteY44" fmla="*/ 421481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64419" h="983456">
                  <a:moveTo>
                    <a:pt x="461963" y="421481"/>
                  </a:moveTo>
                  <a:lnTo>
                    <a:pt x="414338" y="373856"/>
                  </a:lnTo>
                  <a:lnTo>
                    <a:pt x="350044" y="311944"/>
                  </a:lnTo>
                  <a:lnTo>
                    <a:pt x="285750" y="257175"/>
                  </a:lnTo>
                  <a:lnTo>
                    <a:pt x="192881" y="180975"/>
                  </a:lnTo>
                  <a:lnTo>
                    <a:pt x="90488" y="104775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71438" y="9525"/>
                  </a:lnTo>
                  <a:lnTo>
                    <a:pt x="173831" y="45244"/>
                  </a:lnTo>
                  <a:lnTo>
                    <a:pt x="330994" y="102394"/>
                  </a:lnTo>
                  <a:lnTo>
                    <a:pt x="411956" y="135731"/>
                  </a:lnTo>
                  <a:lnTo>
                    <a:pt x="495300" y="171450"/>
                  </a:lnTo>
                  <a:lnTo>
                    <a:pt x="581025" y="211931"/>
                  </a:lnTo>
                  <a:lnTo>
                    <a:pt x="666750" y="259556"/>
                  </a:lnTo>
                  <a:lnTo>
                    <a:pt x="731044" y="297656"/>
                  </a:lnTo>
                  <a:lnTo>
                    <a:pt x="781050" y="335756"/>
                  </a:lnTo>
                  <a:lnTo>
                    <a:pt x="838200" y="381000"/>
                  </a:lnTo>
                  <a:lnTo>
                    <a:pt x="878681" y="421481"/>
                  </a:lnTo>
                  <a:lnTo>
                    <a:pt x="926306" y="478631"/>
                  </a:lnTo>
                  <a:lnTo>
                    <a:pt x="962025" y="526256"/>
                  </a:lnTo>
                  <a:lnTo>
                    <a:pt x="992981" y="571500"/>
                  </a:lnTo>
                  <a:lnTo>
                    <a:pt x="1009650" y="604838"/>
                  </a:lnTo>
                  <a:lnTo>
                    <a:pt x="1028700" y="642938"/>
                  </a:lnTo>
                  <a:lnTo>
                    <a:pt x="1045369" y="690563"/>
                  </a:lnTo>
                  <a:lnTo>
                    <a:pt x="1057275" y="733425"/>
                  </a:lnTo>
                  <a:lnTo>
                    <a:pt x="1064419" y="773906"/>
                  </a:lnTo>
                  <a:lnTo>
                    <a:pt x="1064419" y="821531"/>
                  </a:lnTo>
                  <a:lnTo>
                    <a:pt x="1062038" y="864394"/>
                  </a:lnTo>
                  <a:lnTo>
                    <a:pt x="1050131" y="900113"/>
                  </a:lnTo>
                  <a:lnTo>
                    <a:pt x="1026319" y="947738"/>
                  </a:lnTo>
                  <a:lnTo>
                    <a:pt x="997744" y="971550"/>
                  </a:lnTo>
                  <a:lnTo>
                    <a:pt x="969169" y="983456"/>
                  </a:lnTo>
                  <a:lnTo>
                    <a:pt x="952500" y="983456"/>
                  </a:lnTo>
                  <a:lnTo>
                    <a:pt x="914400" y="973931"/>
                  </a:lnTo>
                  <a:lnTo>
                    <a:pt x="869156" y="947738"/>
                  </a:lnTo>
                  <a:lnTo>
                    <a:pt x="838200" y="916781"/>
                  </a:lnTo>
                  <a:lnTo>
                    <a:pt x="790575" y="828675"/>
                  </a:lnTo>
                  <a:lnTo>
                    <a:pt x="731044" y="733425"/>
                  </a:lnTo>
                  <a:lnTo>
                    <a:pt x="642938" y="619125"/>
                  </a:lnTo>
                  <a:lnTo>
                    <a:pt x="535781" y="495300"/>
                  </a:lnTo>
                  <a:lnTo>
                    <a:pt x="461963" y="421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7">
              <a:extLst>
                <a:ext uri="{FF2B5EF4-FFF2-40B4-BE49-F238E27FC236}">
                  <a16:creationId xmlns:a16="http://schemas.microsoft.com/office/drawing/2014/main" id="{03A3954D-1422-4AA5-88A1-C929FC1A9047}"/>
                </a:ext>
              </a:extLst>
            </p:cNvPr>
            <p:cNvSpPr/>
            <p:nvPr/>
          </p:nvSpPr>
          <p:spPr>
            <a:xfrm>
              <a:off x="3802062" y="2100263"/>
              <a:ext cx="730250" cy="719137"/>
            </a:xfrm>
            <a:custGeom>
              <a:avLst/>
              <a:gdLst>
                <a:gd name="connsiteX0" fmla="*/ 250032 w 728663"/>
                <a:gd name="connsiteY0" fmla="*/ 292893 h 719137"/>
                <a:gd name="connsiteX1" fmla="*/ 373857 w 728663"/>
                <a:gd name="connsiteY1" fmla="*/ 107156 h 719137"/>
                <a:gd name="connsiteX2" fmla="*/ 383382 w 728663"/>
                <a:gd name="connsiteY2" fmla="*/ 88106 h 719137"/>
                <a:gd name="connsiteX3" fmla="*/ 388144 w 728663"/>
                <a:gd name="connsiteY3" fmla="*/ 61912 h 719137"/>
                <a:gd name="connsiteX4" fmla="*/ 388144 w 728663"/>
                <a:gd name="connsiteY4" fmla="*/ 33337 h 719137"/>
                <a:gd name="connsiteX5" fmla="*/ 385763 w 728663"/>
                <a:gd name="connsiteY5" fmla="*/ 0 h 719137"/>
                <a:gd name="connsiteX6" fmla="*/ 728663 w 728663"/>
                <a:gd name="connsiteY6" fmla="*/ 147637 h 719137"/>
                <a:gd name="connsiteX7" fmla="*/ 683419 w 728663"/>
                <a:gd name="connsiteY7" fmla="*/ 157162 h 719137"/>
                <a:gd name="connsiteX8" fmla="*/ 650082 w 728663"/>
                <a:gd name="connsiteY8" fmla="*/ 161925 h 719137"/>
                <a:gd name="connsiteX9" fmla="*/ 571500 w 728663"/>
                <a:gd name="connsiteY9" fmla="*/ 238125 h 719137"/>
                <a:gd name="connsiteX10" fmla="*/ 445294 w 728663"/>
                <a:gd name="connsiteY10" fmla="*/ 364331 h 719137"/>
                <a:gd name="connsiteX11" fmla="*/ 314325 w 728663"/>
                <a:gd name="connsiteY11" fmla="*/ 490537 h 719137"/>
                <a:gd name="connsiteX12" fmla="*/ 180975 w 728663"/>
                <a:gd name="connsiteY12" fmla="*/ 614362 h 719137"/>
                <a:gd name="connsiteX13" fmla="*/ 59532 w 728663"/>
                <a:gd name="connsiteY13" fmla="*/ 719137 h 719137"/>
                <a:gd name="connsiteX14" fmla="*/ 0 w 728663"/>
                <a:gd name="connsiteY14" fmla="*/ 664368 h 719137"/>
                <a:gd name="connsiteX15" fmla="*/ 52388 w 728663"/>
                <a:gd name="connsiteY15" fmla="*/ 581025 h 719137"/>
                <a:gd name="connsiteX16" fmla="*/ 135732 w 728663"/>
                <a:gd name="connsiteY16" fmla="*/ 461962 h 719137"/>
                <a:gd name="connsiteX17" fmla="*/ 250032 w 728663"/>
                <a:gd name="connsiteY17" fmla="*/ 29289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8663" h="719137">
                  <a:moveTo>
                    <a:pt x="250032" y="292893"/>
                  </a:moveTo>
                  <a:lnTo>
                    <a:pt x="373857" y="107156"/>
                  </a:lnTo>
                  <a:lnTo>
                    <a:pt x="383382" y="88106"/>
                  </a:lnTo>
                  <a:lnTo>
                    <a:pt x="388144" y="61912"/>
                  </a:lnTo>
                  <a:lnTo>
                    <a:pt x="388144" y="33337"/>
                  </a:lnTo>
                  <a:lnTo>
                    <a:pt x="385763" y="0"/>
                  </a:lnTo>
                  <a:lnTo>
                    <a:pt x="728663" y="147637"/>
                  </a:lnTo>
                  <a:lnTo>
                    <a:pt x="683419" y="157162"/>
                  </a:lnTo>
                  <a:lnTo>
                    <a:pt x="650082" y="161925"/>
                  </a:lnTo>
                  <a:lnTo>
                    <a:pt x="571500" y="238125"/>
                  </a:lnTo>
                  <a:lnTo>
                    <a:pt x="445294" y="364331"/>
                  </a:lnTo>
                  <a:lnTo>
                    <a:pt x="314325" y="490537"/>
                  </a:lnTo>
                  <a:lnTo>
                    <a:pt x="180975" y="614362"/>
                  </a:lnTo>
                  <a:lnTo>
                    <a:pt x="59532" y="719137"/>
                  </a:lnTo>
                  <a:lnTo>
                    <a:pt x="0" y="664368"/>
                  </a:lnTo>
                  <a:lnTo>
                    <a:pt x="52388" y="581025"/>
                  </a:lnTo>
                  <a:lnTo>
                    <a:pt x="135732" y="461962"/>
                  </a:lnTo>
                  <a:lnTo>
                    <a:pt x="250032" y="2928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8">
              <a:extLst>
                <a:ext uri="{FF2B5EF4-FFF2-40B4-BE49-F238E27FC236}">
                  <a16:creationId xmlns:a16="http://schemas.microsoft.com/office/drawing/2014/main" id="{D81B3CB9-C569-4431-BF0B-B2CC3B356559}"/>
                </a:ext>
              </a:extLst>
            </p:cNvPr>
            <p:cNvSpPr/>
            <p:nvPr/>
          </p:nvSpPr>
          <p:spPr>
            <a:xfrm>
              <a:off x="3351212" y="2533650"/>
              <a:ext cx="742950" cy="609600"/>
            </a:xfrm>
            <a:custGeom>
              <a:avLst/>
              <a:gdLst>
                <a:gd name="connsiteX0" fmla="*/ 654844 w 742950"/>
                <a:gd name="connsiteY0" fmla="*/ 276225 h 609600"/>
                <a:gd name="connsiteX1" fmla="*/ 602456 w 742950"/>
                <a:gd name="connsiteY1" fmla="*/ 188119 h 609600"/>
                <a:gd name="connsiteX2" fmla="*/ 502444 w 742950"/>
                <a:gd name="connsiteY2" fmla="*/ 154781 h 609600"/>
                <a:gd name="connsiteX3" fmla="*/ 421481 w 742950"/>
                <a:gd name="connsiteY3" fmla="*/ 119063 h 609600"/>
                <a:gd name="connsiteX4" fmla="*/ 314325 w 742950"/>
                <a:gd name="connsiteY4" fmla="*/ 73819 h 609600"/>
                <a:gd name="connsiteX5" fmla="*/ 228600 w 742950"/>
                <a:gd name="connsiteY5" fmla="*/ 42863 h 609600"/>
                <a:gd name="connsiteX6" fmla="*/ 164306 w 742950"/>
                <a:gd name="connsiteY6" fmla="*/ 23813 h 609600"/>
                <a:gd name="connsiteX7" fmla="*/ 97631 w 742950"/>
                <a:gd name="connsiteY7" fmla="*/ 9525 h 609600"/>
                <a:gd name="connsiteX8" fmla="*/ 45244 w 742950"/>
                <a:gd name="connsiteY8" fmla="*/ 0 h 609600"/>
                <a:gd name="connsiteX9" fmla="*/ 23812 w 742950"/>
                <a:gd name="connsiteY9" fmla="*/ 2381 h 609600"/>
                <a:gd name="connsiteX10" fmla="*/ 4762 w 742950"/>
                <a:gd name="connsiteY10" fmla="*/ 11906 h 609600"/>
                <a:gd name="connsiteX11" fmla="*/ 0 w 742950"/>
                <a:gd name="connsiteY11" fmla="*/ 28575 h 609600"/>
                <a:gd name="connsiteX12" fmla="*/ 7144 w 742950"/>
                <a:gd name="connsiteY12" fmla="*/ 42863 h 609600"/>
                <a:gd name="connsiteX13" fmla="*/ 38100 w 742950"/>
                <a:gd name="connsiteY13" fmla="*/ 64294 h 609600"/>
                <a:gd name="connsiteX14" fmla="*/ 128587 w 742950"/>
                <a:gd name="connsiteY14" fmla="*/ 126206 h 609600"/>
                <a:gd name="connsiteX15" fmla="*/ 233362 w 742950"/>
                <a:gd name="connsiteY15" fmla="*/ 202406 h 609600"/>
                <a:gd name="connsiteX16" fmla="*/ 309562 w 742950"/>
                <a:gd name="connsiteY16" fmla="*/ 261938 h 609600"/>
                <a:gd name="connsiteX17" fmla="*/ 366712 w 742950"/>
                <a:gd name="connsiteY17" fmla="*/ 311944 h 609600"/>
                <a:gd name="connsiteX18" fmla="*/ 411956 w 742950"/>
                <a:gd name="connsiteY18" fmla="*/ 357188 h 609600"/>
                <a:gd name="connsiteX19" fmla="*/ 450056 w 742950"/>
                <a:gd name="connsiteY19" fmla="*/ 400050 h 609600"/>
                <a:gd name="connsiteX20" fmla="*/ 483394 w 742950"/>
                <a:gd name="connsiteY20" fmla="*/ 442913 h 609600"/>
                <a:gd name="connsiteX21" fmla="*/ 516731 w 742950"/>
                <a:gd name="connsiteY21" fmla="*/ 502444 h 609600"/>
                <a:gd name="connsiteX22" fmla="*/ 547687 w 742950"/>
                <a:gd name="connsiteY22" fmla="*/ 561975 h 609600"/>
                <a:gd name="connsiteX23" fmla="*/ 561975 w 742950"/>
                <a:gd name="connsiteY23" fmla="*/ 583406 h 609600"/>
                <a:gd name="connsiteX24" fmla="*/ 588169 w 742950"/>
                <a:gd name="connsiteY24" fmla="*/ 602456 h 609600"/>
                <a:gd name="connsiteX25" fmla="*/ 621506 w 742950"/>
                <a:gd name="connsiteY25" fmla="*/ 609600 h 609600"/>
                <a:gd name="connsiteX26" fmla="*/ 657225 w 742950"/>
                <a:gd name="connsiteY26" fmla="*/ 602456 h 609600"/>
                <a:gd name="connsiteX27" fmla="*/ 685800 w 742950"/>
                <a:gd name="connsiteY27" fmla="*/ 585788 h 609600"/>
                <a:gd name="connsiteX28" fmla="*/ 709612 w 742950"/>
                <a:gd name="connsiteY28" fmla="*/ 566738 h 609600"/>
                <a:gd name="connsiteX29" fmla="*/ 726281 w 742950"/>
                <a:gd name="connsiteY29" fmla="*/ 538163 h 609600"/>
                <a:gd name="connsiteX30" fmla="*/ 735806 w 742950"/>
                <a:gd name="connsiteY30" fmla="*/ 502444 h 609600"/>
                <a:gd name="connsiteX31" fmla="*/ 740569 w 742950"/>
                <a:gd name="connsiteY31" fmla="*/ 473869 h 609600"/>
                <a:gd name="connsiteX32" fmla="*/ 742950 w 742950"/>
                <a:gd name="connsiteY32" fmla="*/ 431006 h 609600"/>
                <a:gd name="connsiteX33" fmla="*/ 738187 w 742950"/>
                <a:gd name="connsiteY33" fmla="*/ 414338 h 609600"/>
                <a:gd name="connsiteX34" fmla="*/ 711994 w 742950"/>
                <a:gd name="connsiteY34" fmla="*/ 369094 h 609600"/>
                <a:gd name="connsiteX35" fmla="*/ 654844 w 742950"/>
                <a:gd name="connsiteY35" fmla="*/ 27622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2950" h="609600">
                  <a:moveTo>
                    <a:pt x="654844" y="276225"/>
                  </a:moveTo>
                  <a:lnTo>
                    <a:pt x="602456" y="188119"/>
                  </a:lnTo>
                  <a:lnTo>
                    <a:pt x="502444" y="154781"/>
                  </a:lnTo>
                  <a:lnTo>
                    <a:pt x="421481" y="119063"/>
                  </a:lnTo>
                  <a:lnTo>
                    <a:pt x="314325" y="73819"/>
                  </a:lnTo>
                  <a:lnTo>
                    <a:pt x="228600" y="42863"/>
                  </a:lnTo>
                  <a:lnTo>
                    <a:pt x="164306" y="23813"/>
                  </a:lnTo>
                  <a:lnTo>
                    <a:pt x="97631" y="9525"/>
                  </a:lnTo>
                  <a:lnTo>
                    <a:pt x="45244" y="0"/>
                  </a:lnTo>
                  <a:lnTo>
                    <a:pt x="23812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38100" y="64294"/>
                  </a:lnTo>
                  <a:lnTo>
                    <a:pt x="128587" y="126206"/>
                  </a:lnTo>
                  <a:lnTo>
                    <a:pt x="233362" y="202406"/>
                  </a:lnTo>
                  <a:lnTo>
                    <a:pt x="309562" y="261938"/>
                  </a:lnTo>
                  <a:lnTo>
                    <a:pt x="366712" y="311944"/>
                  </a:lnTo>
                  <a:lnTo>
                    <a:pt x="411956" y="357188"/>
                  </a:lnTo>
                  <a:lnTo>
                    <a:pt x="450056" y="400050"/>
                  </a:lnTo>
                  <a:lnTo>
                    <a:pt x="483394" y="442913"/>
                  </a:lnTo>
                  <a:lnTo>
                    <a:pt x="516731" y="502444"/>
                  </a:lnTo>
                  <a:lnTo>
                    <a:pt x="547687" y="561975"/>
                  </a:lnTo>
                  <a:lnTo>
                    <a:pt x="561975" y="583406"/>
                  </a:lnTo>
                  <a:lnTo>
                    <a:pt x="588169" y="602456"/>
                  </a:lnTo>
                  <a:lnTo>
                    <a:pt x="621506" y="609600"/>
                  </a:lnTo>
                  <a:lnTo>
                    <a:pt x="657225" y="602456"/>
                  </a:lnTo>
                  <a:lnTo>
                    <a:pt x="685800" y="585788"/>
                  </a:lnTo>
                  <a:lnTo>
                    <a:pt x="709612" y="566738"/>
                  </a:lnTo>
                  <a:lnTo>
                    <a:pt x="726281" y="538163"/>
                  </a:lnTo>
                  <a:lnTo>
                    <a:pt x="735806" y="502444"/>
                  </a:lnTo>
                  <a:lnTo>
                    <a:pt x="740569" y="473869"/>
                  </a:lnTo>
                  <a:lnTo>
                    <a:pt x="742950" y="431006"/>
                  </a:lnTo>
                  <a:lnTo>
                    <a:pt x="738187" y="414338"/>
                  </a:lnTo>
                  <a:lnTo>
                    <a:pt x="711994" y="369094"/>
                  </a:lnTo>
                  <a:lnTo>
                    <a:pt x="654844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9">
              <a:extLst>
                <a:ext uri="{FF2B5EF4-FFF2-40B4-BE49-F238E27FC236}">
                  <a16:creationId xmlns:a16="http://schemas.microsoft.com/office/drawing/2014/main" id="{DABBB535-F51E-4CE7-9BAE-6EED8E4F7F8B}"/>
                </a:ext>
              </a:extLst>
            </p:cNvPr>
            <p:cNvSpPr/>
            <p:nvPr/>
          </p:nvSpPr>
          <p:spPr>
            <a:xfrm>
              <a:off x="2514600" y="2998788"/>
              <a:ext cx="2354262" cy="698500"/>
            </a:xfrm>
            <a:custGeom>
              <a:avLst/>
              <a:gdLst>
                <a:gd name="connsiteX0" fmla="*/ 1297781 w 2355056"/>
                <a:gd name="connsiteY0" fmla="*/ 221456 h 700087"/>
                <a:gd name="connsiteX1" fmla="*/ 1123950 w 2355056"/>
                <a:gd name="connsiteY1" fmla="*/ 271462 h 700087"/>
                <a:gd name="connsiteX2" fmla="*/ 928688 w 2355056"/>
                <a:gd name="connsiteY2" fmla="*/ 326231 h 700087"/>
                <a:gd name="connsiteX3" fmla="*/ 795338 w 2355056"/>
                <a:gd name="connsiteY3" fmla="*/ 361950 h 700087"/>
                <a:gd name="connsiteX4" fmla="*/ 654844 w 2355056"/>
                <a:gd name="connsiteY4" fmla="*/ 400050 h 700087"/>
                <a:gd name="connsiteX5" fmla="*/ 564356 w 2355056"/>
                <a:gd name="connsiteY5" fmla="*/ 419100 h 700087"/>
                <a:gd name="connsiteX6" fmla="*/ 495300 w 2355056"/>
                <a:gd name="connsiteY6" fmla="*/ 433387 h 700087"/>
                <a:gd name="connsiteX7" fmla="*/ 440531 w 2355056"/>
                <a:gd name="connsiteY7" fmla="*/ 442912 h 700087"/>
                <a:gd name="connsiteX8" fmla="*/ 402431 w 2355056"/>
                <a:gd name="connsiteY8" fmla="*/ 447675 h 700087"/>
                <a:gd name="connsiteX9" fmla="*/ 366713 w 2355056"/>
                <a:gd name="connsiteY9" fmla="*/ 450056 h 700087"/>
                <a:gd name="connsiteX10" fmla="*/ 323850 w 2355056"/>
                <a:gd name="connsiteY10" fmla="*/ 447675 h 700087"/>
                <a:gd name="connsiteX11" fmla="*/ 252413 w 2355056"/>
                <a:gd name="connsiteY11" fmla="*/ 435769 h 700087"/>
                <a:gd name="connsiteX12" fmla="*/ 169069 w 2355056"/>
                <a:gd name="connsiteY12" fmla="*/ 411956 h 700087"/>
                <a:gd name="connsiteX13" fmla="*/ 104775 w 2355056"/>
                <a:gd name="connsiteY13" fmla="*/ 383381 h 700087"/>
                <a:gd name="connsiteX14" fmla="*/ 45244 w 2355056"/>
                <a:gd name="connsiteY14" fmla="*/ 350044 h 700087"/>
                <a:gd name="connsiteX15" fmla="*/ 28575 w 2355056"/>
                <a:gd name="connsiteY15" fmla="*/ 347662 h 700087"/>
                <a:gd name="connsiteX16" fmla="*/ 4763 w 2355056"/>
                <a:gd name="connsiteY16" fmla="*/ 350044 h 700087"/>
                <a:gd name="connsiteX17" fmla="*/ 0 w 2355056"/>
                <a:gd name="connsiteY17" fmla="*/ 366712 h 700087"/>
                <a:gd name="connsiteX18" fmla="*/ 9525 w 2355056"/>
                <a:gd name="connsiteY18" fmla="*/ 395287 h 700087"/>
                <a:gd name="connsiteX19" fmla="*/ 45244 w 2355056"/>
                <a:gd name="connsiteY19" fmla="*/ 435769 h 700087"/>
                <a:gd name="connsiteX20" fmla="*/ 130969 w 2355056"/>
                <a:gd name="connsiteY20" fmla="*/ 516731 h 700087"/>
                <a:gd name="connsiteX21" fmla="*/ 226219 w 2355056"/>
                <a:gd name="connsiteY21" fmla="*/ 595312 h 700087"/>
                <a:gd name="connsiteX22" fmla="*/ 316706 w 2355056"/>
                <a:gd name="connsiteY22" fmla="*/ 657225 h 700087"/>
                <a:gd name="connsiteX23" fmla="*/ 366713 w 2355056"/>
                <a:gd name="connsiteY23" fmla="*/ 681037 h 700087"/>
                <a:gd name="connsiteX24" fmla="*/ 404813 w 2355056"/>
                <a:gd name="connsiteY24" fmla="*/ 692944 h 700087"/>
                <a:gd name="connsiteX25" fmla="*/ 450056 w 2355056"/>
                <a:gd name="connsiteY25" fmla="*/ 700087 h 700087"/>
                <a:gd name="connsiteX26" fmla="*/ 538163 w 2355056"/>
                <a:gd name="connsiteY26" fmla="*/ 666750 h 700087"/>
                <a:gd name="connsiteX27" fmla="*/ 764381 w 2355056"/>
                <a:gd name="connsiteY27" fmla="*/ 585787 h 700087"/>
                <a:gd name="connsiteX28" fmla="*/ 1026319 w 2355056"/>
                <a:gd name="connsiteY28" fmla="*/ 492919 h 700087"/>
                <a:gd name="connsiteX29" fmla="*/ 1276350 w 2355056"/>
                <a:gd name="connsiteY29" fmla="*/ 409575 h 700087"/>
                <a:gd name="connsiteX30" fmla="*/ 1543050 w 2355056"/>
                <a:gd name="connsiteY30" fmla="*/ 328612 h 700087"/>
                <a:gd name="connsiteX31" fmla="*/ 1709738 w 2355056"/>
                <a:gd name="connsiteY31" fmla="*/ 280987 h 700087"/>
                <a:gd name="connsiteX32" fmla="*/ 1774031 w 2355056"/>
                <a:gd name="connsiteY32" fmla="*/ 269081 h 700087"/>
                <a:gd name="connsiteX33" fmla="*/ 1807369 w 2355056"/>
                <a:gd name="connsiteY33" fmla="*/ 269081 h 700087"/>
                <a:gd name="connsiteX34" fmla="*/ 1835944 w 2355056"/>
                <a:gd name="connsiteY34" fmla="*/ 276225 h 700087"/>
                <a:gd name="connsiteX35" fmla="*/ 2116931 w 2355056"/>
                <a:gd name="connsiteY35" fmla="*/ 381000 h 700087"/>
                <a:gd name="connsiteX36" fmla="*/ 2219325 w 2355056"/>
                <a:gd name="connsiteY36" fmla="*/ 357187 h 700087"/>
                <a:gd name="connsiteX37" fmla="*/ 2293144 w 2355056"/>
                <a:gd name="connsiteY37" fmla="*/ 333375 h 700087"/>
                <a:gd name="connsiteX38" fmla="*/ 2326481 w 2355056"/>
                <a:gd name="connsiteY38" fmla="*/ 321469 h 700087"/>
                <a:gd name="connsiteX39" fmla="*/ 2340769 w 2355056"/>
                <a:gd name="connsiteY39" fmla="*/ 314325 h 700087"/>
                <a:gd name="connsiteX40" fmla="*/ 2352675 w 2355056"/>
                <a:gd name="connsiteY40" fmla="*/ 302419 h 700087"/>
                <a:gd name="connsiteX41" fmla="*/ 2355056 w 2355056"/>
                <a:gd name="connsiteY41" fmla="*/ 288131 h 700087"/>
                <a:gd name="connsiteX42" fmla="*/ 2350294 w 2355056"/>
                <a:gd name="connsiteY42" fmla="*/ 259556 h 700087"/>
                <a:gd name="connsiteX43" fmla="*/ 2331244 w 2355056"/>
                <a:gd name="connsiteY43" fmla="*/ 221456 h 700087"/>
                <a:gd name="connsiteX44" fmla="*/ 2297906 w 2355056"/>
                <a:gd name="connsiteY44" fmla="*/ 183356 h 700087"/>
                <a:gd name="connsiteX45" fmla="*/ 2231231 w 2355056"/>
                <a:gd name="connsiteY45" fmla="*/ 128587 h 700087"/>
                <a:gd name="connsiteX46" fmla="*/ 2152650 w 2355056"/>
                <a:gd name="connsiteY46" fmla="*/ 76200 h 700087"/>
                <a:gd name="connsiteX47" fmla="*/ 2085975 w 2355056"/>
                <a:gd name="connsiteY47" fmla="*/ 38100 h 700087"/>
                <a:gd name="connsiteX48" fmla="*/ 2031206 w 2355056"/>
                <a:gd name="connsiteY48" fmla="*/ 14287 h 700087"/>
                <a:gd name="connsiteX49" fmla="*/ 1985963 w 2355056"/>
                <a:gd name="connsiteY49" fmla="*/ 2381 h 700087"/>
                <a:gd name="connsiteX50" fmla="*/ 1950244 w 2355056"/>
                <a:gd name="connsiteY50" fmla="*/ 0 h 700087"/>
                <a:gd name="connsiteX51" fmla="*/ 1935956 w 2355056"/>
                <a:gd name="connsiteY51" fmla="*/ 2381 h 700087"/>
                <a:gd name="connsiteX52" fmla="*/ 1914525 w 2355056"/>
                <a:gd name="connsiteY52" fmla="*/ 16669 h 700087"/>
                <a:gd name="connsiteX53" fmla="*/ 1857375 w 2355056"/>
                <a:gd name="connsiteY53" fmla="*/ 45244 h 700087"/>
                <a:gd name="connsiteX54" fmla="*/ 1728788 w 2355056"/>
                <a:gd name="connsiteY54" fmla="*/ 88106 h 700087"/>
                <a:gd name="connsiteX55" fmla="*/ 1538288 w 2355056"/>
                <a:gd name="connsiteY55" fmla="*/ 152400 h 700087"/>
                <a:gd name="connsiteX56" fmla="*/ 1297781 w 2355056"/>
                <a:gd name="connsiteY56" fmla="*/ 22145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5056" h="700087">
                  <a:moveTo>
                    <a:pt x="1297781" y="221456"/>
                  </a:moveTo>
                  <a:lnTo>
                    <a:pt x="1123950" y="271462"/>
                  </a:lnTo>
                  <a:lnTo>
                    <a:pt x="928688" y="326231"/>
                  </a:lnTo>
                  <a:lnTo>
                    <a:pt x="795338" y="361950"/>
                  </a:lnTo>
                  <a:lnTo>
                    <a:pt x="654844" y="400050"/>
                  </a:lnTo>
                  <a:lnTo>
                    <a:pt x="564356" y="419100"/>
                  </a:lnTo>
                  <a:lnTo>
                    <a:pt x="495300" y="433387"/>
                  </a:lnTo>
                  <a:lnTo>
                    <a:pt x="440531" y="442912"/>
                  </a:lnTo>
                  <a:lnTo>
                    <a:pt x="402431" y="447675"/>
                  </a:lnTo>
                  <a:lnTo>
                    <a:pt x="366713" y="450056"/>
                  </a:lnTo>
                  <a:lnTo>
                    <a:pt x="323850" y="447675"/>
                  </a:lnTo>
                  <a:lnTo>
                    <a:pt x="252413" y="435769"/>
                  </a:lnTo>
                  <a:lnTo>
                    <a:pt x="169069" y="411956"/>
                  </a:lnTo>
                  <a:lnTo>
                    <a:pt x="104775" y="383381"/>
                  </a:lnTo>
                  <a:lnTo>
                    <a:pt x="45244" y="350044"/>
                  </a:lnTo>
                  <a:lnTo>
                    <a:pt x="28575" y="347662"/>
                  </a:lnTo>
                  <a:lnTo>
                    <a:pt x="4763" y="350044"/>
                  </a:lnTo>
                  <a:lnTo>
                    <a:pt x="0" y="366712"/>
                  </a:lnTo>
                  <a:lnTo>
                    <a:pt x="9525" y="395287"/>
                  </a:lnTo>
                  <a:lnTo>
                    <a:pt x="45244" y="435769"/>
                  </a:lnTo>
                  <a:lnTo>
                    <a:pt x="130969" y="516731"/>
                  </a:lnTo>
                  <a:lnTo>
                    <a:pt x="226219" y="595312"/>
                  </a:lnTo>
                  <a:lnTo>
                    <a:pt x="316706" y="657225"/>
                  </a:lnTo>
                  <a:lnTo>
                    <a:pt x="366713" y="681037"/>
                  </a:lnTo>
                  <a:lnTo>
                    <a:pt x="404813" y="692944"/>
                  </a:lnTo>
                  <a:lnTo>
                    <a:pt x="450056" y="700087"/>
                  </a:lnTo>
                  <a:lnTo>
                    <a:pt x="538163" y="666750"/>
                  </a:lnTo>
                  <a:lnTo>
                    <a:pt x="764381" y="585787"/>
                  </a:lnTo>
                  <a:lnTo>
                    <a:pt x="1026319" y="492919"/>
                  </a:lnTo>
                  <a:lnTo>
                    <a:pt x="1276350" y="409575"/>
                  </a:lnTo>
                  <a:lnTo>
                    <a:pt x="1543050" y="328612"/>
                  </a:lnTo>
                  <a:lnTo>
                    <a:pt x="1709738" y="280987"/>
                  </a:lnTo>
                  <a:lnTo>
                    <a:pt x="1774031" y="269081"/>
                  </a:lnTo>
                  <a:lnTo>
                    <a:pt x="1807369" y="269081"/>
                  </a:lnTo>
                  <a:lnTo>
                    <a:pt x="1835944" y="276225"/>
                  </a:lnTo>
                  <a:lnTo>
                    <a:pt x="2116931" y="381000"/>
                  </a:lnTo>
                  <a:lnTo>
                    <a:pt x="2219325" y="357187"/>
                  </a:lnTo>
                  <a:lnTo>
                    <a:pt x="2293144" y="333375"/>
                  </a:lnTo>
                  <a:lnTo>
                    <a:pt x="2326481" y="321469"/>
                  </a:lnTo>
                  <a:lnTo>
                    <a:pt x="2340769" y="314325"/>
                  </a:lnTo>
                  <a:lnTo>
                    <a:pt x="2352675" y="302419"/>
                  </a:lnTo>
                  <a:lnTo>
                    <a:pt x="2355056" y="288131"/>
                  </a:lnTo>
                  <a:lnTo>
                    <a:pt x="2350294" y="259556"/>
                  </a:lnTo>
                  <a:lnTo>
                    <a:pt x="2331244" y="221456"/>
                  </a:lnTo>
                  <a:lnTo>
                    <a:pt x="2297906" y="183356"/>
                  </a:lnTo>
                  <a:lnTo>
                    <a:pt x="2231231" y="128587"/>
                  </a:lnTo>
                  <a:lnTo>
                    <a:pt x="2152650" y="76200"/>
                  </a:lnTo>
                  <a:lnTo>
                    <a:pt x="2085975" y="38100"/>
                  </a:lnTo>
                  <a:lnTo>
                    <a:pt x="2031206" y="14287"/>
                  </a:lnTo>
                  <a:lnTo>
                    <a:pt x="1985963" y="2381"/>
                  </a:lnTo>
                  <a:lnTo>
                    <a:pt x="1950244" y="0"/>
                  </a:lnTo>
                  <a:lnTo>
                    <a:pt x="1935956" y="2381"/>
                  </a:lnTo>
                  <a:lnTo>
                    <a:pt x="1914525" y="16669"/>
                  </a:lnTo>
                  <a:lnTo>
                    <a:pt x="1857375" y="45244"/>
                  </a:lnTo>
                  <a:lnTo>
                    <a:pt x="1728788" y="88106"/>
                  </a:lnTo>
                  <a:lnTo>
                    <a:pt x="1538288" y="152400"/>
                  </a:lnTo>
                  <a:lnTo>
                    <a:pt x="1297781" y="221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0">
              <a:extLst>
                <a:ext uri="{FF2B5EF4-FFF2-40B4-BE49-F238E27FC236}">
                  <a16:creationId xmlns:a16="http://schemas.microsoft.com/office/drawing/2014/main" id="{1B6BFCA8-8F07-4241-9CA6-F928EF11309E}"/>
                </a:ext>
              </a:extLst>
            </p:cNvPr>
            <p:cNvSpPr/>
            <p:nvPr/>
          </p:nvSpPr>
          <p:spPr>
            <a:xfrm>
              <a:off x="3941762" y="3205163"/>
              <a:ext cx="774700" cy="614362"/>
            </a:xfrm>
            <a:custGeom>
              <a:avLst/>
              <a:gdLst>
                <a:gd name="connsiteX0" fmla="*/ 180975 w 776287"/>
                <a:gd name="connsiteY0" fmla="*/ 381000 h 614362"/>
                <a:gd name="connsiteX1" fmla="*/ 302419 w 776287"/>
                <a:gd name="connsiteY1" fmla="*/ 247650 h 614362"/>
                <a:gd name="connsiteX2" fmla="*/ 366712 w 776287"/>
                <a:gd name="connsiteY2" fmla="*/ 171450 h 614362"/>
                <a:gd name="connsiteX3" fmla="*/ 395287 w 776287"/>
                <a:gd name="connsiteY3" fmla="*/ 133350 h 614362"/>
                <a:gd name="connsiteX4" fmla="*/ 404812 w 776287"/>
                <a:gd name="connsiteY4" fmla="*/ 111918 h 614362"/>
                <a:gd name="connsiteX5" fmla="*/ 407194 w 776287"/>
                <a:gd name="connsiteY5" fmla="*/ 92868 h 614362"/>
                <a:gd name="connsiteX6" fmla="*/ 407194 w 776287"/>
                <a:gd name="connsiteY6" fmla="*/ 73818 h 614362"/>
                <a:gd name="connsiteX7" fmla="*/ 395287 w 776287"/>
                <a:gd name="connsiteY7" fmla="*/ 50006 h 614362"/>
                <a:gd name="connsiteX8" fmla="*/ 388144 w 776287"/>
                <a:gd name="connsiteY8" fmla="*/ 0 h 614362"/>
                <a:gd name="connsiteX9" fmla="*/ 776287 w 776287"/>
                <a:gd name="connsiteY9" fmla="*/ 150018 h 614362"/>
                <a:gd name="connsiteX10" fmla="*/ 721519 w 776287"/>
                <a:gd name="connsiteY10" fmla="*/ 166687 h 614362"/>
                <a:gd name="connsiteX11" fmla="*/ 685800 w 776287"/>
                <a:gd name="connsiteY11" fmla="*/ 176212 h 614362"/>
                <a:gd name="connsiteX12" fmla="*/ 623887 w 776287"/>
                <a:gd name="connsiteY12" fmla="*/ 221456 h 614362"/>
                <a:gd name="connsiteX13" fmla="*/ 442912 w 776287"/>
                <a:gd name="connsiteY13" fmla="*/ 345281 h 614362"/>
                <a:gd name="connsiteX14" fmla="*/ 290512 w 776287"/>
                <a:gd name="connsiteY14" fmla="*/ 442912 h 614362"/>
                <a:gd name="connsiteX15" fmla="*/ 90487 w 776287"/>
                <a:gd name="connsiteY15" fmla="*/ 566737 h 614362"/>
                <a:gd name="connsiteX16" fmla="*/ 0 w 776287"/>
                <a:gd name="connsiteY16" fmla="*/ 614362 h 614362"/>
                <a:gd name="connsiteX17" fmla="*/ 50006 w 776287"/>
                <a:gd name="connsiteY17" fmla="*/ 528637 h 614362"/>
                <a:gd name="connsiteX18" fmla="*/ 180975 w 776287"/>
                <a:gd name="connsiteY18" fmla="*/ 3810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6287" h="614362">
                  <a:moveTo>
                    <a:pt x="180975" y="381000"/>
                  </a:moveTo>
                  <a:lnTo>
                    <a:pt x="302419" y="247650"/>
                  </a:lnTo>
                  <a:lnTo>
                    <a:pt x="366712" y="171450"/>
                  </a:lnTo>
                  <a:lnTo>
                    <a:pt x="395287" y="133350"/>
                  </a:lnTo>
                  <a:lnTo>
                    <a:pt x="404812" y="111918"/>
                  </a:lnTo>
                  <a:lnTo>
                    <a:pt x="407194" y="92868"/>
                  </a:lnTo>
                  <a:lnTo>
                    <a:pt x="407194" y="73818"/>
                  </a:lnTo>
                  <a:lnTo>
                    <a:pt x="395287" y="50006"/>
                  </a:lnTo>
                  <a:lnTo>
                    <a:pt x="388144" y="0"/>
                  </a:lnTo>
                  <a:lnTo>
                    <a:pt x="776287" y="150018"/>
                  </a:lnTo>
                  <a:lnTo>
                    <a:pt x="721519" y="166687"/>
                  </a:lnTo>
                  <a:lnTo>
                    <a:pt x="685800" y="176212"/>
                  </a:lnTo>
                  <a:lnTo>
                    <a:pt x="623887" y="221456"/>
                  </a:lnTo>
                  <a:lnTo>
                    <a:pt x="442912" y="345281"/>
                  </a:lnTo>
                  <a:lnTo>
                    <a:pt x="290512" y="442912"/>
                  </a:lnTo>
                  <a:lnTo>
                    <a:pt x="90487" y="566737"/>
                  </a:lnTo>
                  <a:lnTo>
                    <a:pt x="0" y="614362"/>
                  </a:lnTo>
                  <a:lnTo>
                    <a:pt x="50006" y="528637"/>
                  </a:lnTo>
                  <a:lnTo>
                    <a:pt x="180975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1">
              <a:extLst>
                <a:ext uri="{FF2B5EF4-FFF2-40B4-BE49-F238E27FC236}">
                  <a16:creationId xmlns:a16="http://schemas.microsoft.com/office/drawing/2014/main" id="{BCA22A07-41CB-4D4E-9A48-3DFED9BA4474}"/>
                </a:ext>
              </a:extLst>
            </p:cNvPr>
            <p:cNvSpPr/>
            <p:nvPr/>
          </p:nvSpPr>
          <p:spPr>
            <a:xfrm>
              <a:off x="3632200" y="3543300"/>
              <a:ext cx="438150" cy="2579688"/>
            </a:xfrm>
            <a:custGeom>
              <a:avLst/>
              <a:gdLst>
                <a:gd name="connsiteX0" fmla="*/ 177617 w 437464"/>
                <a:gd name="connsiteY0" fmla="*/ 1075571 h 2578740"/>
                <a:gd name="connsiteX1" fmla="*/ 190774 w 437464"/>
                <a:gd name="connsiteY1" fmla="*/ 697312 h 2578740"/>
                <a:gd name="connsiteX2" fmla="*/ 194063 w 437464"/>
                <a:gd name="connsiteY2" fmla="*/ 585479 h 2578740"/>
                <a:gd name="connsiteX3" fmla="*/ 187485 w 437464"/>
                <a:gd name="connsiteY3" fmla="*/ 463779 h 2578740"/>
                <a:gd name="connsiteX4" fmla="*/ 177617 w 437464"/>
                <a:gd name="connsiteY4" fmla="*/ 404573 h 2578740"/>
                <a:gd name="connsiteX5" fmla="*/ 161171 w 437464"/>
                <a:gd name="connsiteY5" fmla="*/ 342078 h 2578740"/>
                <a:gd name="connsiteX6" fmla="*/ 131568 w 437464"/>
                <a:gd name="connsiteY6" fmla="*/ 269715 h 2578740"/>
                <a:gd name="connsiteX7" fmla="*/ 78941 w 437464"/>
                <a:gd name="connsiteY7" fmla="*/ 171039 h 2578740"/>
                <a:gd name="connsiteX8" fmla="*/ 16446 w 437464"/>
                <a:gd name="connsiteY8" fmla="*/ 62495 h 2578740"/>
                <a:gd name="connsiteX9" fmla="*/ 3289 w 437464"/>
                <a:gd name="connsiteY9" fmla="*/ 29603 h 2578740"/>
                <a:gd name="connsiteX10" fmla="*/ 0 w 437464"/>
                <a:gd name="connsiteY10" fmla="*/ 9868 h 2578740"/>
                <a:gd name="connsiteX11" fmla="*/ 3289 w 437464"/>
                <a:gd name="connsiteY11" fmla="*/ 3289 h 2578740"/>
                <a:gd name="connsiteX12" fmla="*/ 19735 w 437464"/>
                <a:gd name="connsiteY12" fmla="*/ 0 h 2578740"/>
                <a:gd name="connsiteX13" fmla="*/ 55916 w 437464"/>
                <a:gd name="connsiteY13" fmla="*/ 13157 h 2578740"/>
                <a:gd name="connsiteX14" fmla="*/ 141436 w 437464"/>
                <a:gd name="connsiteY14" fmla="*/ 46049 h 2578740"/>
                <a:gd name="connsiteX15" fmla="*/ 249980 w 437464"/>
                <a:gd name="connsiteY15" fmla="*/ 98676 h 2578740"/>
                <a:gd name="connsiteX16" fmla="*/ 322342 w 437464"/>
                <a:gd name="connsiteY16" fmla="*/ 138147 h 2578740"/>
                <a:gd name="connsiteX17" fmla="*/ 378259 w 437464"/>
                <a:gd name="connsiteY17" fmla="*/ 174328 h 2578740"/>
                <a:gd name="connsiteX18" fmla="*/ 414440 w 437464"/>
                <a:gd name="connsiteY18" fmla="*/ 220377 h 2578740"/>
                <a:gd name="connsiteX19" fmla="*/ 430886 w 437464"/>
                <a:gd name="connsiteY19" fmla="*/ 276294 h 2578740"/>
                <a:gd name="connsiteX20" fmla="*/ 437464 w 437464"/>
                <a:gd name="connsiteY20" fmla="*/ 345367 h 2578740"/>
                <a:gd name="connsiteX21" fmla="*/ 437464 w 437464"/>
                <a:gd name="connsiteY21" fmla="*/ 381548 h 2578740"/>
                <a:gd name="connsiteX22" fmla="*/ 427597 w 437464"/>
                <a:gd name="connsiteY22" fmla="*/ 486803 h 2578740"/>
                <a:gd name="connsiteX23" fmla="*/ 414440 w 437464"/>
                <a:gd name="connsiteY23" fmla="*/ 684155 h 2578740"/>
                <a:gd name="connsiteX24" fmla="*/ 401283 w 437464"/>
                <a:gd name="connsiteY24" fmla="*/ 1003209 h 2578740"/>
                <a:gd name="connsiteX25" fmla="*/ 394705 w 437464"/>
                <a:gd name="connsiteY25" fmla="*/ 1368311 h 2578740"/>
                <a:gd name="connsiteX26" fmla="*/ 394705 w 437464"/>
                <a:gd name="connsiteY26" fmla="*/ 1763016 h 2578740"/>
                <a:gd name="connsiteX27" fmla="*/ 391416 w 437464"/>
                <a:gd name="connsiteY27" fmla="*/ 1989971 h 2578740"/>
                <a:gd name="connsiteX28" fmla="*/ 394705 w 437464"/>
                <a:gd name="connsiteY28" fmla="*/ 2141275 h 2578740"/>
                <a:gd name="connsiteX29" fmla="*/ 391416 w 437464"/>
                <a:gd name="connsiteY29" fmla="*/ 2207059 h 2578740"/>
                <a:gd name="connsiteX30" fmla="*/ 384837 w 437464"/>
                <a:gd name="connsiteY30" fmla="*/ 2256397 h 2578740"/>
                <a:gd name="connsiteX31" fmla="*/ 371680 w 437464"/>
                <a:gd name="connsiteY31" fmla="*/ 2318892 h 2578740"/>
                <a:gd name="connsiteX32" fmla="*/ 348656 w 437464"/>
                <a:gd name="connsiteY32" fmla="*/ 2384676 h 2578740"/>
                <a:gd name="connsiteX33" fmla="*/ 315764 w 437464"/>
                <a:gd name="connsiteY33" fmla="*/ 2447171 h 2578740"/>
                <a:gd name="connsiteX34" fmla="*/ 269715 w 437464"/>
                <a:gd name="connsiteY34" fmla="*/ 2506377 h 2578740"/>
                <a:gd name="connsiteX35" fmla="*/ 226955 w 437464"/>
                <a:gd name="connsiteY35" fmla="*/ 2552426 h 2578740"/>
                <a:gd name="connsiteX36" fmla="*/ 194063 w 437464"/>
                <a:gd name="connsiteY36" fmla="*/ 2578740 h 2578740"/>
                <a:gd name="connsiteX37" fmla="*/ 184195 w 437464"/>
                <a:gd name="connsiteY37" fmla="*/ 2578740 h 2578740"/>
                <a:gd name="connsiteX38" fmla="*/ 164460 w 437464"/>
                <a:gd name="connsiteY38" fmla="*/ 2568872 h 2578740"/>
                <a:gd name="connsiteX39" fmla="*/ 144725 w 437464"/>
                <a:gd name="connsiteY39" fmla="*/ 2535980 h 2578740"/>
                <a:gd name="connsiteX40" fmla="*/ 148014 w 437464"/>
                <a:gd name="connsiteY40" fmla="*/ 1940633 h 2578740"/>
                <a:gd name="connsiteX41" fmla="*/ 157882 w 437464"/>
                <a:gd name="connsiteY41" fmla="*/ 1716967 h 2578740"/>
                <a:gd name="connsiteX42" fmla="*/ 167749 w 437464"/>
                <a:gd name="connsiteY42" fmla="*/ 1414360 h 2578740"/>
                <a:gd name="connsiteX43" fmla="*/ 177617 w 437464"/>
                <a:gd name="connsiteY43" fmla="*/ 1075571 h 25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7464" h="2578740">
                  <a:moveTo>
                    <a:pt x="177617" y="1075571"/>
                  </a:moveTo>
                  <a:lnTo>
                    <a:pt x="190774" y="697312"/>
                  </a:lnTo>
                  <a:cubicBezTo>
                    <a:pt x="191870" y="660034"/>
                    <a:pt x="192967" y="622757"/>
                    <a:pt x="194063" y="585479"/>
                  </a:cubicBezTo>
                  <a:lnTo>
                    <a:pt x="187485" y="463779"/>
                  </a:lnTo>
                  <a:lnTo>
                    <a:pt x="177617" y="404573"/>
                  </a:lnTo>
                  <a:lnTo>
                    <a:pt x="161171" y="342078"/>
                  </a:lnTo>
                  <a:lnTo>
                    <a:pt x="131568" y="269715"/>
                  </a:lnTo>
                  <a:lnTo>
                    <a:pt x="78941" y="171039"/>
                  </a:lnTo>
                  <a:lnTo>
                    <a:pt x="16446" y="62495"/>
                  </a:lnTo>
                  <a:lnTo>
                    <a:pt x="3289" y="29603"/>
                  </a:lnTo>
                  <a:lnTo>
                    <a:pt x="0" y="9868"/>
                  </a:lnTo>
                  <a:lnTo>
                    <a:pt x="3289" y="3289"/>
                  </a:lnTo>
                  <a:lnTo>
                    <a:pt x="19735" y="0"/>
                  </a:lnTo>
                  <a:lnTo>
                    <a:pt x="55916" y="13157"/>
                  </a:lnTo>
                  <a:lnTo>
                    <a:pt x="141436" y="46049"/>
                  </a:lnTo>
                  <a:lnTo>
                    <a:pt x="249980" y="98676"/>
                  </a:lnTo>
                  <a:lnTo>
                    <a:pt x="322342" y="138147"/>
                  </a:lnTo>
                  <a:lnTo>
                    <a:pt x="378259" y="174328"/>
                  </a:lnTo>
                  <a:lnTo>
                    <a:pt x="414440" y="220377"/>
                  </a:lnTo>
                  <a:lnTo>
                    <a:pt x="430886" y="276294"/>
                  </a:lnTo>
                  <a:lnTo>
                    <a:pt x="437464" y="345367"/>
                  </a:lnTo>
                  <a:lnTo>
                    <a:pt x="437464" y="381548"/>
                  </a:lnTo>
                  <a:lnTo>
                    <a:pt x="427597" y="486803"/>
                  </a:lnTo>
                  <a:lnTo>
                    <a:pt x="414440" y="684155"/>
                  </a:lnTo>
                  <a:lnTo>
                    <a:pt x="401283" y="1003209"/>
                  </a:lnTo>
                  <a:lnTo>
                    <a:pt x="394705" y="1368311"/>
                  </a:lnTo>
                  <a:lnTo>
                    <a:pt x="394705" y="1763016"/>
                  </a:lnTo>
                  <a:cubicBezTo>
                    <a:pt x="393609" y="1838668"/>
                    <a:pt x="392512" y="1914319"/>
                    <a:pt x="391416" y="1989971"/>
                  </a:cubicBezTo>
                  <a:cubicBezTo>
                    <a:pt x="392512" y="2040406"/>
                    <a:pt x="393609" y="2090840"/>
                    <a:pt x="394705" y="2141275"/>
                  </a:cubicBezTo>
                  <a:lnTo>
                    <a:pt x="391416" y="2207059"/>
                  </a:lnTo>
                  <a:lnTo>
                    <a:pt x="384837" y="2256397"/>
                  </a:lnTo>
                  <a:lnTo>
                    <a:pt x="371680" y="2318892"/>
                  </a:lnTo>
                  <a:lnTo>
                    <a:pt x="348656" y="2384676"/>
                  </a:lnTo>
                  <a:lnTo>
                    <a:pt x="315764" y="2447171"/>
                  </a:lnTo>
                  <a:lnTo>
                    <a:pt x="269715" y="2506377"/>
                  </a:lnTo>
                  <a:lnTo>
                    <a:pt x="226955" y="2552426"/>
                  </a:lnTo>
                  <a:lnTo>
                    <a:pt x="194063" y="2578740"/>
                  </a:lnTo>
                  <a:lnTo>
                    <a:pt x="184195" y="2578740"/>
                  </a:lnTo>
                  <a:lnTo>
                    <a:pt x="164460" y="2568872"/>
                  </a:lnTo>
                  <a:lnTo>
                    <a:pt x="144725" y="2535980"/>
                  </a:lnTo>
                  <a:cubicBezTo>
                    <a:pt x="145821" y="2337531"/>
                    <a:pt x="146918" y="2139082"/>
                    <a:pt x="148014" y="1940633"/>
                  </a:cubicBezTo>
                  <a:lnTo>
                    <a:pt x="157882" y="1716967"/>
                  </a:lnTo>
                  <a:lnTo>
                    <a:pt x="167749" y="1414360"/>
                  </a:lnTo>
                  <a:lnTo>
                    <a:pt x="177617" y="10755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2">
              <a:extLst>
                <a:ext uri="{FF2B5EF4-FFF2-40B4-BE49-F238E27FC236}">
                  <a16:creationId xmlns:a16="http://schemas.microsoft.com/office/drawing/2014/main" id="{2593AA70-7C1C-45AD-B60E-3391A507FD0D}"/>
                </a:ext>
              </a:extLst>
            </p:cNvPr>
            <p:cNvSpPr/>
            <p:nvPr/>
          </p:nvSpPr>
          <p:spPr>
            <a:xfrm>
              <a:off x="3103562" y="5434013"/>
              <a:ext cx="755650" cy="685800"/>
            </a:xfrm>
            <a:custGeom>
              <a:avLst/>
              <a:gdLst>
                <a:gd name="connsiteX0" fmla="*/ 314325 w 757237"/>
                <a:gd name="connsiteY0" fmla="*/ 264318 h 685800"/>
                <a:gd name="connsiteX1" fmla="*/ 364331 w 757237"/>
                <a:gd name="connsiteY1" fmla="*/ 304800 h 685800"/>
                <a:gd name="connsiteX2" fmla="*/ 423862 w 757237"/>
                <a:gd name="connsiteY2" fmla="*/ 354806 h 685800"/>
                <a:gd name="connsiteX3" fmla="*/ 478631 w 757237"/>
                <a:gd name="connsiteY3" fmla="*/ 407193 h 685800"/>
                <a:gd name="connsiteX4" fmla="*/ 528637 w 757237"/>
                <a:gd name="connsiteY4" fmla="*/ 457200 h 685800"/>
                <a:gd name="connsiteX5" fmla="*/ 576262 w 757237"/>
                <a:gd name="connsiteY5" fmla="*/ 509587 h 685800"/>
                <a:gd name="connsiteX6" fmla="*/ 623887 w 757237"/>
                <a:gd name="connsiteY6" fmla="*/ 571500 h 685800"/>
                <a:gd name="connsiteX7" fmla="*/ 657225 w 757237"/>
                <a:gd name="connsiteY7" fmla="*/ 616743 h 685800"/>
                <a:gd name="connsiteX8" fmla="*/ 673894 w 757237"/>
                <a:gd name="connsiteY8" fmla="*/ 647700 h 685800"/>
                <a:gd name="connsiteX9" fmla="*/ 700087 w 757237"/>
                <a:gd name="connsiteY9" fmla="*/ 676275 h 685800"/>
                <a:gd name="connsiteX10" fmla="*/ 719137 w 757237"/>
                <a:gd name="connsiteY10" fmla="*/ 685800 h 685800"/>
                <a:gd name="connsiteX11" fmla="*/ 757237 w 757237"/>
                <a:gd name="connsiteY11" fmla="*/ 657225 h 685800"/>
                <a:gd name="connsiteX12" fmla="*/ 678656 w 757237"/>
                <a:gd name="connsiteY12" fmla="*/ 23812 h 685800"/>
                <a:gd name="connsiteX13" fmla="*/ 673894 w 757237"/>
                <a:gd name="connsiteY13" fmla="*/ 73818 h 685800"/>
                <a:gd name="connsiteX14" fmla="*/ 664369 w 757237"/>
                <a:gd name="connsiteY14" fmla="*/ 95250 h 685800"/>
                <a:gd name="connsiteX15" fmla="*/ 642937 w 757237"/>
                <a:gd name="connsiteY15" fmla="*/ 116681 h 685800"/>
                <a:gd name="connsiteX16" fmla="*/ 604837 w 757237"/>
                <a:gd name="connsiteY16" fmla="*/ 130968 h 685800"/>
                <a:gd name="connsiteX17" fmla="*/ 581025 w 757237"/>
                <a:gd name="connsiteY17" fmla="*/ 135731 h 685800"/>
                <a:gd name="connsiteX18" fmla="*/ 540544 w 757237"/>
                <a:gd name="connsiteY18" fmla="*/ 135731 h 685800"/>
                <a:gd name="connsiteX19" fmla="*/ 440531 w 757237"/>
                <a:gd name="connsiteY19" fmla="*/ 121443 h 685800"/>
                <a:gd name="connsiteX20" fmla="*/ 290512 w 757237"/>
                <a:gd name="connsiteY20" fmla="*/ 88106 h 685800"/>
                <a:gd name="connsiteX21" fmla="*/ 154781 w 757237"/>
                <a:gd name="connsiteY21" fmla="*/ 42862 h 685800"/>
                <a:gd name="connsiteX22" fmla="*/ 73819 w 757237"/>
                <a:gd name="connsiteY22" fmla="*/ 7143 h 685800"/>
                <a:gd name="connsiteX23" fmla="*/ 52387 w 757237"/>
                <a:gd name="connsiteY23" fmla="*/ 0 h 685800"/>
                <a:gd name="connsiteX24" fmla="*/ 38100 w 757237"/>
                <a:gd name="connsiteY24" fmla="*/ 0 h 685800"/>
                <a:gd name="connsiteX25" fmla="*/ 16669 w 757237"/>
                <a:gd name="connsiteY25" fmla="*/ 0 h 685800"/>
                <a:gd name="connsiteX26" fmla="*/ 2381 w 757237"/>
                <a:gd name="connsiteY26" fmla="*/ 9525 h 685800"/>
                <a:gd name="connsiteX27" fmla="*/ 0 w 757237"/>
                <a:gd name="connsiteY27" fmla="*/ 26193 h 685800"/>
                <a:gd name="connsiteX28" fmla="*/ 9525 w 757237"/>
                <a:gd name="connsiteY28" fmla="*/ 45243 h 685800"/>
                <a:gd name="connsiteX29" fmla="*/ 40481 w 757237"/>
                <a:gd name="connsiteY29" fmla="*/ 76200 h 685800"/>
                <a:gd name="connsiteX30" fmla="*/ 111919 w 757237"/>
                <a:gd name="connsiteY30" fmla="*/ 121443 h 685800"/>
                <a:gd name="connsiteX31" fmla="*/ 209550 w 757237"/>
                <a:gd name="connsiteY31" fmla="*/ 188118 h 685800"/>
                <a:gd name="connsiteX32" fmla="*/ 314325 w 757237"/>
                <a:gd name="connsiteY32" fmla="*/ 26431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7" h="685800">
                  <a:moveTo>
                    <a:pt x="314325" y="264318"/>
                  </a:moveTo>
                  <a:lnTo>
                    <a:pt x="364331" y="304800"/>
                  </a:lnTo>
                  <a:lnTo>
                    <a:pt x="423862" y="354806"/>
                  </a:lnTo>
                  <a:lnTo>
                    <a:pt x="478631" y="407193"/>
                  </a:lnTo>
                  <a:lnTo>
                    <a:pt x="528637" y="457200"/>
                  </a:lnTo>
                  <a:lnTo>
                    <a:pt x="576262" y="509587"/>
                  </a:lnTo>
                  <a:lnTo>
                    <a:pt x="623887" y="571500"/>
                  </a:lnTo>
                  <a:lnTo>
                    <a:pt x="657225" y="616743"/>
                  </a:lnTo>
                  <a:lnTo>
                    <a:pt x="673894" y="647700"/>
                  </a:lnTo>
                  <a:lnTo>
                    <a:pt x="700087" y="676275"/>
                  </a:lnTo>
                  <a:lnTo>
                    <a:pt x="719137" y="685800"/>
                  </a:lnTo>
                  <a:lnTo>
                    <a:pt x="757237" y="657225"/>
                  </a:lnTo>
                  <a:lnTo>
                    <a:pt x="678656" y="23812"/>
                  </a:lnTo>
                  <a:lnTo>
                    <a:pt x="673894" y="73818"/>
                  </a:lnTo>
                  <a:lnTo>
                    <a:pt x="664369" y="95250"/>
                  </a:lnTo>
                  <a:lnTo>
                    <a:pt x="642937" y="116681"/>
                  </a:lnTo>
                  <a:lnTo>
                    <a:pt x="604837" y="130968"/>
                  </a:lnTo>
                  <a:lnTo>
                    <a:pt x="581025" y="135731"/>
                  </a:lnTo>
                  <a:lnTo>
                    <a:pt x="540544" y="135731"/>
                  </a:lnTo>
                  <a:lnTo>
                    <a:pt x="440531" y="121443"/>
                  </a:lnTo>
                  <a:lnTo>
                    <a:pt x="290512" y="88106"/>
                  </a:lnTo>
                  <a:lnTo>
                    <a:pt x="154781" y="42862"/>
                  </a:lnTo>
                  <a:lnTo>
                    <a:pt x="73819" y="7143"/>
                  </a:lnTo>
                  <a:lnTo>
                    <a:pt x="52387" y="0"/>
                  </a:lnTo>
                  <a:lnTo>
                    <a:pt x="38100" y="0"/>
                  </a:lnTo>
                  <a:lnTo>
                    <a:pt x="16669" y="0"/>
                  </a:lnTo>
                  <a:lnTo>
                    <a:pt x="2381" y="9525"/>
                  </a:lnTo>
                  <a:lnTo>
                    <a:pt x="0" y="26193"/>
                  </a:lnTo>
                  <a:lnTo>
                    <a:pt x="9525" y="45243"/>
                  </a:lnTo>
                  <a:lnTo>
                    <a:pt x="40481" y="76200"/>
                  </a:lnTo>
                  <a:lnTo>
                    <a:pt x="111919" y="121443"/>
                  </a:lnTo>
                  <a:lnTo>
                    <a:pt x="209550" y="188118"/>
                  </a:lnTo>
                  <a:lnTo>
                    <a:pt x="314325" y="2643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4">
              <a:extLst>
                <a:ext uri="{FF2B5EF4-FFF2-40B4-BE49-F238E27FC236}">
                  <a16:creationId xmlns:a16="http://schemas.microsoft.com/office/drawing/2014/main" id="{53D7AA9D-E2D8-480C-AE13-78FCBE0650FA}"/>
                </a:ext>
              </a:extLst>
            </p:cNvPr>
            <p:cNvSpPr/>
            <p:nvPr/>
          </p:nvSpPr>
          <p:spPr>
            <a:xfrm>
              <a:off x="5514976" y="2100263"/>
              <a:ext cx="609600" cy="885825"/>
            </a:xfrm>
            <a:custGeom>
              <a:avLst/>
              <a:gdLst>
                <a:gd name="connsiteX0" fmla="*/ 150019 w 609600"/>
                <a:gd name="connsiteY0" fmla="*/ 471487 h 885825"/>
                <a:gd name="connsiteX1" fmla="*/ 197644 w 609600"/>
                <a:gd name="connsiteY1" fmla="*/ 350043 h 885825"/>
                <a:gd name="connsiteX2" fmla="*/ 216694 w 609600"/>
                <a:gd name="connsiteY2" fmla="*/ 295275 h 885825"/>
                <a:gd name="connsiteX3" fmla="*/ 226219 w 609600"/>
                <a:gd name="connsiteY3" fmla="*/ 250031 h 885825"/>
                <a:gd name="connsiteX4" fmla="*/ 230981 w 609600"/>
                <a:gd name="connsiteY4" fmla="*/ 202406 h 885825"/>
                <a:gd name="connsiteX5" fmla="*/ 226219 w 609600"/>
                <a:gd name="connsiteY5" fmla="*/ 152400 h 885825"/>
                <a:gd name="connsiteX6" fmla="*/ 214313 w 609600"/>
                <a:gd name="connsiteY6" fmla="*/ 102393 h 885825"/>
                <a:gd name="connsiteX7" fmla="*/ 192881 w 609600"/>
                <a:gd name="connsiteY7" fmla="*/ 23812 h 885825"/>
                <a:gd name="connsiteX8" fmla="*/ 381000 w 609600"/>
                <a:gd name="connsiteY8" fmla="*/ 0 h 885825"/>
                <a:gd name="connsiteX9" fmla="*/ 471488 w 609600"/>
                <a:gd name="connsiteY9" fmla="*/ 45243 h 885825"/>
                <a:gd name="connsiteX10" fmla="*/ 504825 w 609600"/>
                <a:gd name="connsiteY10" fmla="*/ 61912 h 885825"/>
                <a:gd name="connsiteX11" fmla="*/ 547688 w 609600"/>
                <a:gd name="connsiteY11" fmla="*/ 85725 h 885825"/>
                <a:gd name="connsiteX12" fmla="*/ 581025 w 609600"/>
                <a:gd name="connsiteY12" fmla="*/ 109537 h 885825"/>
                <a:gd name="connsiteX13" fmla="*/ 597694 w 609600"/>
                <a:gd name="connsiteY13" fmla="*/ 126206 h 885825"/>
                <a:gd name="connsiteX14" fmla="*/ 604838 w 609600"/>
                <a:gd name="connsiteY14" fmla="*/ 138112 h 885825"/>
                <a:gd name="connsiteX15" fmla="*/ 609600 w 609600"/>
                <a:gd name="connsiteY15" fmla="*/ 154781 h 885825"/>
                <a:gd name="connsiteX16" fmla="*/ 607219 w 609600"/>
                <a:gd name="connsiteY16" fmla="*/ 183356 h 885825"/>
                <a:gd name="connsiteX17" fmla="*/ 597694 w 609600"/>
                <a:gd name="connsiteY17" fmla="*/ 204787 h 885825"/>
                <a:gd name="connsiteX18" fmla="*/ 566738 w 609600"/>
                <a:gd name="connsiteY18" fmla="*/ 245268 h 885825"/>
                <a:gd name="connsiteX19" fmla="*/ 509588 w 609600"/>
                <a:gd name="connsiteY19" fmla="*/ 290512 h 885825"/>
                <a:gd name="connsiteX20" fmla="*/ 485775 w 609600"/>
                <a:gd name="connsiteY20" fmla="*/ 311943 h 885825"/>
                <a:gd name="connsiteX21" fmla="*/ 397669 w 609600"/>
                <a:gd name="connsiteY21" fmla="*/ 433387 h 885825"/>
                <a:gd name="connsiteX22" fmla="*/ 242888 w 609600"/>
                <a:gd name="connsiteY22" fmla="*/ 631031 h 885825"/>
                <a:gd name="connsiteX23" fmla="*/ 61913 w 609600"/>
                <a:gd name="connsiteY23" fmla="*/ 873918 h 885825"/>
                <a:gd name="connsiteX24" fmla="*/ 0 w 609600"/>
                <a:gd name="connsiteY24" fmla="*/ 885825 h 885825"/>
                <a:gd name="connsiteX25" fmla="*/ 57150 w 609600"/>
                <a:gd name="connsiteY25" fmla="*/ 716756 h 885825"/>
                <a:gd name="connsiteX26" fmla="*/ 150019 w 609600"/>
                <a:gd name="connsiteY26" fmla="*/ 47148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9600" h="885825">
                  <a:moveTo>
                    <a:pt x="150019" y="471487"/>
                  </a:moveTo>
                  <a:lnTo>
                    <a:pt x="197644" y="350043"/>
                  </a:lnTo>
                  <a:lnTo>
                    <a:pt x="216694" y="295275"/>
                  </a:lnTo>
                  <a:lnTo>
                    <a:pt x="226219" y="250031"/>
                  </a:lnTo>
                  <a:lnTo>
                    <a:pt x="230981" y="202406"/>
                  </a:lnTo>
                  <a:lnTo>
                    <a:pt x="226219" y="152400"/>
                  </a:lnTo>
                  <a:lnTo>
                    <a:pt x="214313" y="102393"/>
                  </a:lnTo>
                  <a:lnTo>
                    <a:pt x="192881" y="23812"/>
                  </a:lnTo>
                  <a:lnTo>
                    <a:pt x="381000" y="0"/>
                  </a:lnTo>
                  <a:lnTo>
                    <a:pt x="471488" y="45243"/>
                  </a:lnTo>
                  <a:lnTo>
                    <a:pt x="504825" y="61912"/>
                  </a:lnTo>
                  <a:lnTo>
                    <a:pt x="547688" y="85725"/>
                  </a:lnTo>
                  <a:lnTo>
                    <a:pt x="581025" y="109537"/>
                  </a:lnTo>
                  <a:lnTo>
                    <a:pt x="597694" y="126206"/>
                  </a:lnTo>
                  <a:lnTo>
                    <a:pt x="604838" y="138112"/>
                  </a:lnTo>
                  <a:lnTo>
                    <a:pt x="609600" y="154781"/>
                  </a:lnTo>
                  <a:lnTo>
                    <a:pt x="607219" y="183356"/>
                  </a:lnTo>
                  <a:lnTo>
                    <a:pt x="597694" y="204787"/>
                  </a:lnTo>
                  <a:lnTo>
                    <a:pt x="566738" y="245268"/>
                  </a:lnTo>
                  <a:lnTo>
                    <a:pt x="509588" y="290512"/>
                  </a:lnTo>
                  <a:lnTo>
                    <a:pt x="485775" y="311943"/>
                  </a:lnTo>
                  <a:lnTo>
                    <a:pt x="397669" y="433387"/>
                  </a:lnTo>
                  <a:lnTo>
                    <a:pt x="242888" y="631031"/>
                  </a:lnTo>
                  <a:lnTo>
                    <a:pt x="61913" y="873918"/>
                  </a:lnTo>
                  <a:lnTo>
                    <a:pt x="0" y="885825"/>
                  </a:lnTo>
                  <a:lnTo>
                    <a:pt x="57150" y="716756"/>
                  </a:lnTo>
                  <a:lnTo>
                    <a:pt x="150019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6">
              <a:extLst>
                <a:ext uri="{FF2B5EF4-FFF2-40B4-BE49-F238E27FC236}">
                  <a16:creationId xmlns:a16="http://schemas.microsoft.com/office/drawing/2014/main" id="{06EE63E5-28ED-4B00-8E59-69F29C2220A2}"/>
                </a:ext>
              </a:extLst>
            </p:cNvPr>
            <p:cNvSpPr/>
            <p:nvPr/>
          </p:nvSpPr>
          <p:spPr>
            <a:xfrm>
              <a:off x="5243513" y="2674938"/>
              <a:ext cx="1754188" cy="2362200"/>
            </a:xfrm>
            <a:custGeom>
              <a:avLst/>
              <a:gdLst>
                <a:gd name="connsiteX0" fmla="*/ 441858 w 1755157"/>
                <a:gd name="connsiteY0" fmla="*/ 346736 h 2362712"/>
                <a:gd name="connsiteX1" fmla="*/ 270024 w 1755157"/>
                <a:gd name="connsiteY1" fmla="*/ 371283 h 2362712"/>
                <a:gd name="connsiteX2" fmla="*/ 58301 w 1755157"/>
                <a:gd name="connsiteY2" fmla="*/ 405036 h 2362712"/>
                <a:gd name="connsiteX3" fmla="*/ 0 w 1755157"/>
                <a:gd name="connsiteY3" fmla="*/ 245477 h 2362712"/>
                <a:gd name="connsiteX4" fmla="*/ 190244 w 1755157"/>
                <a:gd name="connsiteY4" fmla="*/ 230134 h 2362712"/>
                <a:gd name="connsiteX5" fmla="*/ 309914 w 1755157"/>
                <a:gd name="connsiteY5" fmla="*/ 220929 h 2362712"/>
                <a:gd name="connsiteX6" fmla="*/ 392763 w 1755157"/>
                <a:gd name="connsiteY6" fmla="*/ 196381 h 2362712"/>
                <a:gd name="connsiteX7" fmla="*/ 635171 w 1755157"/>
                <a:gd name="connsiteY7" fmla="*/ 156491 h 2362712"/>
                <a:gd name="connsiteX8" fmla="*/ 902126 w 1755157"/>
                <a:gd name="connsiteY8" fmla="*/ 110465 h 2362712"/>
                <a:gd name="connsiteX9" fmla="*/ 1212040 w 1755157"/>
                <a:gd name="connsiteY9" fmla="*/ 42959 h 2362712"/>
                <a:gd name="connsiteX10" fmla="*/ 1393079 w 1755157"/>
                <a:gd name="connsiteY10" fmla="*/ 0 h 2362712"/>
                <a:gd name="connsiteX11" fmla="*/ 1423764 w 1755157"/>
                <a:gd name="connsiteY11" fmla="*/ 0 h 2362712"/>
                <a:gd name="connsiteX12" fmla="*/ 1469791 w 1755157"/>
                <a:gd name="connsiteY12" fmla="*/ 21479 h 2362712"/>
                <a:gd name="connsiteX13" fmla="*/ 1561844 w 1755157"/>
                <a:gd name="connsiteY13" fmla="*/ 70575 h 2362712"/>
                <a:gd name="connsiteX14" fmla="*/ 1663103 w 1755157"/>
                <a:gd name="connsiteY14" fmla="*/ 135012 h 2362712"/>
                <a:gd name="connsiteX15" fmla="*/ 1706062 w 1755157"/>
                <a:gd name="connsiteY15" fmla="*/ 165697 h 2362712"/>
                <a:gd name="connsiteX16" fmla="*/ 1736746 w 1755157"/>
                <a:gd name="connsiteY16" fmla="*/ 193313 h 2362712"/>
                <a:gd name="connsiteX17" fmla="*/ 1749020 w 1755157"/>
                <a:gd name="connsiteY17" fmla="*/ 211724 h 2362712"/>
                <a:gd name="connsiteX18" fmla="*/ 1755157 w 1755157"/>
                <a:gd name="connsiteY18" fmla="*/ 230134 h 2362712"/>
                <a:gd name="connsiteX19" fmla="*/ 1755157 w 1755157"/>
                <a:gd name="connsiteY19" fmla="*/ 257750 h 2362712"/>
                <a:gd name="connsiteX20" fmla="*/ 1752089 w 1755157"/>
                <a:gd name="connsiteY20" fmla="*/ 291503 h 2362712"/>
                <a:gd name="connsiteX21" fmla="*/ 1739815 w 1755157"/>
                <a:gd name="connsiteY21" fmla="*/ 343667 h 2362712"/>
                <a:gd name="connsiteX22" fmla="*/ 1709130 w 1755157"/>
                <a:gd name="connsiteY22" fmla="*/ 411173 h 2362712"/>
                <a:gd name="connsiteX23" fmla="*/ 1706062 w 1755157"/>
                <a:gd name="connsiteY23" fmla="*/ 515501 h 2362712"/>
                <a:gd name="connsiteX24" fmla="*/ 1706062 w 1755157"/>
                <a:gd name="connsiteY24" fmla="*/ 975769 h 2362712"/>
                <a:gd name="connsiteX25" fmla="*/ 1699925 w 1755157"/>
                <a:gd name="connsiteY25" fmla="*/ 1402285 h 2362712"/>
                <a:gd name="connsiteX26" fmla="*/ 1690720 w 1755157"/>
                <a:gd name="connsiteY26" fmla="*/ 1644693 h 2362712"/>
                <a:gd name="connsiteX27" fmla="*/ 1684583 w 1755157"/>
                <a:gd name="connsiteY27" fmla="*/ 1828800 h 2362712"/>
                <a:gd name="connsiteX28" fmla="*/ 1675377 w 1755157"/>
                <a:gd name="connsiteY28" fmla="*/ 1988360 h 2362712"/>
                <a:gd name="connsiteX29" fmla="*/ 1663103 w 1755157"/>
                <a:gd name="connsiteY29" fmla="*/ 2101893 h 2362712"/>
                <a:gd name="connsiteX30" fmla="*/ 1650830 w 1755157"/>
                <a:gd name="connsiteY30" fmla="*/ 2172467 h 2362712"/>
                <a:gd name="connsiteX31" fmla="*/ 1629350 w 1755157"/>
                <a:gd name="connsiteY31" fmla="*/ 2236905 h 2362712"/>
                <a:gd name="connsiteX32" fmla="*/ 1614008 w 1755157"/>
                <a:gd name="connsiteY32" fmla="*/ 2267589 h 2362712"/>
                <a:gd name="connsiteX33" fmla="*/ 1592529 w 1755157"/>
                <a:gd name="connsiteY33" fmla="*/ 2301342 h 2362712"/>
                <a:gd name="connsiteX34" fmla="*/ 1552639 w 1755157"/>
                <a:gd name="connsiteY34" fmla="*/ 2335095 h 2362712"/>
                <a:gd name="connsiteX35" fmla="*/ 1515818 w 1755157"/>
                <a:gd name="connsiteY35" fmla="*/ 2359643 h 2362712"/>
                <a:gd name="connsiteX36" fmla="*/ 1503544 w 1755157"/>
                <a:gd name="connsiteY36" fmla="*/ 2362712 h 2362712"/>
                <a:gd name="connsiteX37" fmla="*/ 1478996 w 1755157"/>
                <a:gd name="connsiteY37" fmla="*/ 2350438 h 2362712"/>
                <a:gd name="connsiteX38" fmla="*/ 1451380 w 1755157"/>
                <a:gd name="connsiteY38" fmla="*/ 2325890 h 2362712"/>
                <a:gd name="connsiteX39" fmla="*/ 1439106 w 1755157"/>
                <a:gd name="connsiteY39" fmla="*/ 1966881 h 2362712"/>
                <a:gd name="connsiteX40" fmla="*/ 1439106 w 1755157"/>
                <a:gd name="connsiteY40" fmla="*/ 1534228 h 2362712"/>
                <a:gd name="connsiteX41" fmla="*/ 1436038 w 1755157"/>
                <a:gd name="connsiteY41" fmla="*/ 365146 h 2362712"/>
                <a:gd name="connsiteX42" fmla="*/ 1436038 w 1755157"/>
                <a:gd name="connsiteY42" fmla="*/ 319120 h 2362712"/>
                <a:gd name="connsiteX43" fmla="*/ 1423764 w 1755157"/>
                <a:gd name="connsiteY43" fmla="*/ 288435 h 2362712"/>
                <a:gd name="connsiteX44" fmla="*/ 1408422 w 1755157"/>
                <a:gd name="connsiteY44" fmla="*/ 270024 h 2362712"/>
                <a:gd name="connsiteX45" fmla="*/ 1393079 w 1755157"/>
                <a:gd name="connsiteY45" fmla="*/ 254682 h 2362712"/>
                <a:gd name="connsiteX46" fmla="*/ 1350121 w 1755157"/>
                <a:gd name="connsiteY46" fmla="*/ 239340 h 2362712"/>
                <a:gd name="connsiteX47" fmla="*/ 1208972 w 1755157"/>
                <a:gd name="connsiteY47" fmla="*/ 248545 h 2362712"/>
                <a:gd name="connsiteX48" fmla="*/ 963495 w 1755157"/>
                <a:gd name="connsiteY48" fmla="*/ 273093 h 2362712"/>
                <a:gd name="connsiteX49" fmla="*/ 699608 w 1755157"/>
                <a:gd name="connsiteY49" fmla="*/ 306846 h 2362712"/>
                <a:gd name="connsiteX50" fmla="*/ 441858 w 1755157"/>
                <a:gd name="connsiteY50" fmla="*/ 346736 h 23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5157" h="2362712">
                  <a:moveTo>
                    <a:pt x="441858" y="346736"/>
                  </a:moveTo>
                  <a:lnTo>
                    <a:pt x="270024" y="371283"/>
                  </a:lnTo>
                  <a:lnTo>
                    <a:pt x="58301" y="405036"/>
                  </a:lnTo>
                  <a:lnTo>
                    <a:pt x="0" y="245477"/>
                  </a:lnTo>
                  <a:lnTo>
                    <a:pt x="190244" y="230134"/>
                  </a:lnTo>
                  <a:lnTo>
                    <a:pt x="309914" y="220929"/>
                  </a:lnTo>
                  <a:lnTo>
                    <a:pt x="392763" y="196381"/>
                  </a:lnTo>
                  <a:lnTo>
                    <a:pt x="635171" y="156491"/>
                  </a:lnTo>
                  <a:lnTo>
                    <a:pt x="902126" y="110465"/>
                  </a:lnTo>
                  <a:lnTo>
                    <a:pt x="1212040" y="42959"/>
                  </a:lnTo>
                  <a:lnTo>
                    <a:pt x="1393079" y="0"/>
                  </a:lnTo>
                  <a:lnTo>
                    <a:pt x="1423764" y="0"/>
                  </a:lnTo>
                  <a:lnTo>
                    <a:pt x="1469791" y="21479"/>
                  </a:lnTo>
                  <a:lnTo>
                    <a:pt x="1561844" y="70575"/>
                  </a:lnTo>
                  <a:lnTo>
                    <a:pt x="1663103" y="135012"/>
                  </a:lnTo>
                  <a:lnTo>
                    <a:pt x="1706062" y="165697"/>
                  </a:lnTo>
                  <a:lnTo>
                    <a:pt x="1736746" y="193313"/>
                  </a:lnTo>
                  <a:lnTo>
                    <a:pt x="1749020" y="211724"/>
                  </a:lnTo>
                  <a:lnTo>
                    <a:pt x="1755157" y="230134"/>
                  </a:lnTo>
                  <a:lnTo>
                    <a:pt x="1755157" y="257750"/>
                  </a:lnTo>
                  <a:lnTo>
                    <a:pt x="1752089" y="291503"/>
                  </a:lnTo>
                  <a:lnTo>
                    <a:pt x="1739815" y="343667"/>
                  </a:lnTo>
                  <a:lnTo>
                    <a:pt x="1709130" y="411173"/>
                  </a:lnTo>
                  <a:cubicBezTo>
                    <a:pt x="1708107" y="445949"/>
                    <a:pt x="1707085" y="480725"/>
                    <a:pt x="1706062" y="515501"/>
                  </a:cubicBezTo>
                  <a:lnTo>
                    <a:pt x="1706062" y="975769"/>
                  </a:lnTo>
                  <a:cubicBezTo>
                    <a:pt x="1704016" y="1117941"/>
                    <a:pt x="1701971" y="1260113"/>
                    <a:pt x="1699925" y="1402285"/>
                  </a:cubicBezTo>
                  <a:lnTo>
                    <a:pt x="1690720" y="1644693"/>
                  </a:lnTo>
                  <a:lnTo>
                    <a:pt x="1684583" y="1828800"/>
                  </a:lnTo>
                  <a:lnTo>
                    <a:pt x="1675377" y="1988360"/>
                  </a:lnTo>
                  <a:lnTo>
                    <a:pt x="1663103" y="2101893"/>
                  </a:lnTo>
                  <a:lnTo>
                    <a:pt x="1650830" y="2172467"/>
                  </a:lnTo>
                  <a:lnTo>
                    <a:pt x="1629350" y="2236905"/>
                  </a:lnTo>
                  <a:lnTo>
                    <a:pt x="1614008" y="2267589"/>
                  </a:lnTo>
                  <a:lnTo>
                    <a:pt x="1592529" y="2301342"/>
                  </a:lnTo>
                  <a:lnTo>
                    <a:pt x="1552639" y="2335095"/>
                  </a:lnTo>
                  <a:lnTo>
                    <a:pt x="1515818" y="2359643"/>
                  </a:lnTo>
                  <a:lnTo>
                    <a:pt x="1503544" y="2362712"/>
                  </a:lnTo>
                  <a:lnTo>
                    <a:pt x="1478996" y="2350438"/>
                  </a:lnTo>
                  <a:lnTo>
                    <a:pt x="1451380" y="2325890"/>
                  </a:lnTo>
                  <a:lnTo>
                    <a:pt x="1439106" y="1966881"/>
                  </a:lnTo>
                  <a:lnTo>
                    <a:pt x="1439106" y="1534228"/>
                  </a:lnTo>
                  <a:cubicBezTo>
                    <a:pt x="1438081" y="1144534"/>
                    <a:pt x="1436038" y="754841"/>
                    <a:pt x="1436038" y="365146"/>
                  </a:cubicBezTo>
                  <a:lnTo>
                    <a:pt x="1436038" y="319120"/>
                  </a:lnTo>
                  <a:lnTo>
                    <a:pt x="1423764" y="288435"/>
                  </a:lnTo>
                  <a:lnTo>
                    <a:pt x="1408422" y="270024"/>
                  </a:lnTo>
                  <a:lnTo>
                    <a:pt x="1393079" y="254682"/>
                  </a:lnTo>
                  <a:lnTo>
                    <a:pt x="1350121" y="239340"/>
                  </a:lnTo>
                  <a:lnTo>
                    <a:pt x="1208972" y="248545"/>
                  </a:lnTo>
                  <a:lnTo>
                    <a:pt x="963495" y="273093"/>
                  </a:lnTo>
                  <a:lnTo>
                    <a:pt x="699608" y="306846"/>
                  </a:lnTo>
                  <a:lnTo>
                    <a:pt x="441858" y="34673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7">
              <a:extLst>
                <a:ext uri="{FF2B5EF4-FFF2-40B4-BE49-F238E27FC236}">
                  <a16:creationId xmlns:a16="http://schemas.microsoft.com/office/drawing/2014/main" id="{642DE842-9A93-4BBA-9024-CC1980BD25F7}"/>
                </a:ext>
              </a:extLst>
            </p:cNvPr>
            <p:cNvSpPr/>
            <p:nvPr/>
          </p:nvSpPr>
          <p:spPr>
            <a:xfrm>
              <a:off x="5303838" y="3351213"/>
              <a:ext cx="1449388" cy="346075"/>
            </a:xfrm>
            <a:custGeom>
              <a:avLst/>
              <a:gdLst>
                <a:gd name="connsiteX0" fmla="*/ 552450 w 1450181"/>
                <a:gd name="connsiteY0" fmla="*/ 104775 h 347662"/>
                <a:gd name="connsiteX1" fmla="*/ 923925 w 1450181"/>
                <a:gd name="connsiteY1" fmla="*/ 61912 h 347662"/>
                <a:gd name="connsiteX2" fmla="*/ 1233487 w 1450181"/>
                <a:gd name="connsiteY2" fmla="*/ 23812 h 347662"/>
                <a:gd name="connsiteX3" fmla="*/ 1450181 w 1450181"/>
                <a:gd name="connsiteY3" fmla="*/ 0 h 347662"/>
                <a:gd name="connsiteX4" fmla="*/ 1445419 w 1450181"/>
                <a:gd name="connsiteY4" fmla="*/ 178594 h 347662"/>
                <a:gd name="connsiteX5" fmla="*/ 1193006 w 1450181"/>
                <a:gd name="connsiteY5" fmla="*/ 209550 h 347662"/>
                <a:gd name="connsiteX6" fmla="*/ 957262 w 1450181"/>
                <a:gd name="connsiteY6" fmla="*/ 238125 h 347662"/>
                <a:gd name="connsiteX7" fmla="*/ 700087 w 1450181"/>
                <a:gd name="connsiteY7" fmla="*/ 266700 h 347662"/>
                <a:gd name="connsiteX8" fmla="*/ 471487 w 1450181"/>
                <a:gd name="connsiteY8" fmla="*/ 295275 h 347662"/>
                <a:gd name="connsiteX9" fmla="*/ 245269 w 1450181"/>
                <a:gd name="connsiteY9" fmla="*/ 321469 h 347662"/>
                <a:gd name="connsiteX10" fmla="*/ 0 w 1450181"/>
                <a:gd name="connsiteY10" fmla="*/ 347662 h 347662"/>
                <a:gd name="connsiteX11" fmla="*/ 0 w 1450181"/>
                <a:gd name="connsiteY11" fmla="*/ 171450 h 347662"/>
                <a:gd name="connsiteX12" fmla="*/ 340519 w 1450181"/>
                <a:gd name="connsiteY12" fmla="*/ 130969 h 347662"/>
                <a:gd name="connsiteX13" fmla="*/ 552450 w 1450181"/>
                <a:gd name="connsiteY13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0181" h="347662">
                  <a:moveTo>
                    <a:pt x="552450" y="104775"/>
                  </a:moveTo>
                  <a:lnTo>
                    <a:pt x="923925" y="61912"/>
                  </a:lnTo>
                  <a:lnTo>
                    <a:pt x="1233487" y="23812"/>
                  </a:lnTo>
                  <a:lnTo>
                    <a:pt x="1450181" y="0"/>
                  </a:lnTo>
                  <a:lnTo>
                    <a:pt x="1445419" y="178594"/>
                  </a:lnTo>
                  <a:lnTo>
                    <a:pt x="1193006" y="209550"/>
                  </a:lnTo>
                  <a:lnTo>
                    <a:pt x="957262" y="238125"/>
                  </a:lnTo>
                  <a:lnTo>
                    <a:pt x="700087" y="266700"/>
                  </a:lnTo>
                  <a:lnTo>
                    <a:pt x="471487" y="295275"/>
                  </a:lnTo>
                  <a:lnTo>
                    <a:pt x="245269" y="321469"/>
                  </a:lnTo>
                  <a:lnTo>
                    <a:pt x="0" y="347662"/>
                  </a:lnTo>
                  <a:lnTo>
                    <a:pt x="0" y="171450"/>
                  </a:lnTo>
                  <a:lnTo>
                    <a:pt x="340519" y="130969"/>
                  </a:lnTo>
                  <a:lnTo>
                    <a:pt x="552450" y="104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8">
              <a:extLst>
                <a:ext uri="{FF2B5EF4-FFF2-40B4-BE49-F238E27FC236}">
                  <a16:creationId xmlns:a16="http://schemas.microsoft.com/office/drawing/2014/main" id="{F99EF9AD-7B51-4CC0-B513-927A9BDC4D81}"/>
                </a:ext>
              </a:extLst>
            </p:cNvPr>
            <p:cNvSpPr/>
            <p:nvPr/>
          </p:nvSpPr>
          <p:spPr>
            <a:xfrm>
              <a:off x="5307013" y="4000500"/>
              <a:ext cx="1425575" cy="344488"/>
            </a:xfrm>
            <a:custGeom>
              <a:avLst/>
              <a:gdLst>
                <a:gd name="connsiteX0" fmla="*/ 678657 w 1423988"/>
                <a:gd name="connsiteY0" fmla="*/ 88106 h 345281"/>
                <a:gd name="connsiteX1" fmla="*/ 988219 w 1423988"/>
                <a:gd name="connsiteY1" fmla="*/ 52388 h 345281"/>
                <a:gd name="connsiteX2" fmla="*/ 1423988 w 1423988"/>
                <a:gd name="connsiteY2" fmla="*/ 0 h 345281"/>
                <a:gd name="connsiteX3" fmla="*/ 1423988 w 1423988"/>
                <a:gd name="connsiteY3" fmla="*/ 200025 h 345281"/>
                <a:gd name="connsiteX4" fmla="*/ 1150144 w 1423988"/>
                <a:gd name="connsiteY4" fmla="*/ 228600 h 345281"/>
                <a:gd name="connsiteX5" fmla="*/ 857250 w 1423988"/>
                <a:gd name="connsiteY5" fmla="*/ 259556 h 345281"/>
                <a:gd name="connsiteX6" fmla="*/ 552450 w 1423988"/>
                <a:gd name="connsiteY6" fmla="*/ 290513 h 345281"/>
                <a:gd name="connsiteX7" fmla="*/ 292894 w 1423988"/>
                <a:gd name="connsiteY7" fmla="*/ 316706 h 345281"/>
                <a:gd name="connsiteX8" fmla="*/ 0 w 1423988"/>
                <a:gd name="connsiteY8" fmla="*/ 345281 h 345281"/>
                <a:gd name="connsiteX9" fmla="*/ 2382 w 1423988"/>
                <a:gd name="connsiteY9" fmla="*/ 166688 h 345281"/>
                <a:gd name="connsiteX10" fmla="*/ 276225 w 1423988"/>
                <a:gd name="connsiteY10" fmla="*/ 135731 h 345281"/>
                <a:gd name="connsiteX11" fmla="*/ 678657 w 1423988"/>
                <a:gd name="connsiteY11" fmla="*/ 8810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3988" h="345281">
                  <a:moveTo>
                    <a:pt x="678657" y="88106"/>
                  </a:moveTo>
                  <a:lnTo>
                    <a:pt x="988219" y="52388"/>
                  </a:lnTo>
                  <a:lnTo>
                    <a:pt x="1423988" y="0"/>
                  </a:lnTo>
                  <a:lnTo>
                    <a:pt x="1423988" y="200025"/>
                  </a:lnTo>
                  <a:lnTo>
                    <a:pt x="1150144" y="228600"/>
                  </a:lnTo>
                  <a:lnTo>
                    <a:pt x="857250" y="259556"/>
                  </a:lnTo>
                  <a:lnTo>
                    <a:pt x="552450" y="290513"/>
                  </a:lnTo>
                  <a:lnTo>
                    <a:pt x="292894" y="316706"/>
                  </a:lnTo>
                  <a:lnTo>
                    <a:pt x="0" y="345281"/>
                  </a:lnTo>
                  <a:lnTo>
                    <a:pt x="2382" y="166688"/>
                  </a:lnTo>
                  <a:lnTo>
                    <a:pt x="276225" y="135731"/>
                  </a:lnTo>
                  <a:lnTo>
                    <a:pt x="678657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9">
              <a:extLst>
                <a:ext uri="{FF2B5EF4-FFF2-40B4-BE49-F238E27FC236}">
                  <a16:creationId xmlns:a16="http://schemas.microsoft.com/office/drawing/2014/main" id="{64C20D32-84C7-4F84-99D4-93E3B61D43EE}"/>
                </a:ext>
              </a:extLst>
            </p:cNvPr>
            <p:cNvSpPr/>
            <p:nvPr/>
          </p:nvSpPr>
          <p:spPr>
            <a:xfrm>
              <a:off x="5295901" y="4691063"/>
              <a:ext cx="1436687" cy="355600"/>
            </a:xfrm>
            <a:custGeom>
              <a:avLst/>
              <a:gdLst>
                <a:gd name="connsiteX0" fmla="*/ 607219 w 1435894"/>
                <a:gd name="connsiteY0" fmla="*/ 111918 h 354806"/>
                <a:gd name="connsiteX1" fmla="*/ 1047750 w 1435894"/>
                <a:gd name="connsiteY1" fmla="*/ 52387 h 354806"/>
                <a:gd name="connsiteX2" fmla="*/ 1435894 w 1435894"/>
                <a:gd name="connsiteY2" fmla="*/ 0 h 354806"/>
                <a:gd name="connsiteX3" fmla="*/ 1431131 w 1435894"/>
                <a:gd name="connsiteY3" fmla="*/ 333375 h 354806"/>
                <a:gd name="connsiteX4" fmla="*/ 1395413 w 1435894"/>
                <a:gd name="connsiteY4" fmla="*/ 304800 h 354806"/>
                <a:gd name="connsiteX5" fmla="*/ 1373981 w 1435894"/>
                <a:gd name="connsiteY5" fmla="*/ 283368 h 354806"/>
                <a:gd name="connsiteX6" fmla="*/ 1354931 w 1435894"/>
                <a:gd name="connsiteY6" fmla="*/ 247650 h 354806"/>
                <a:gd name="connsiteX7" fmla="*/ 1343025 w 1435894"/>
                <a:gd name="connsiteY7" fmla="*/ 230981 h 354806"/>
                <a:gd name="connsiteX8" fmla="*/ 1264444 w 1435894"/>
                <a:gd name="connsiteY8" fmla="*/ 235743 h 354806"/>
                <a:gd name="connsiteX9" fmla="*/ 1047750 w 1435894"/>
                <a:gd name="connsiteY9" fmla="*/ 250031 h 354806"/>
                <a:gd name="connsiteX10" fmla="*/ 733425 w 1435894"/>
                <a:gd name="connsiteY10" fmla="*/ 273843 h 354806"/>
                <a:gd name="connsiteX11" fmla="*/ 411956 w 1435894"/>
                <a:gd name="connsiteY11" fmla="*/ 304800 h 354806"/>
                <a:gd name="connsiteX12" fmla="*/ 152400 w 1435894"/>
                <a:gd name="connsiteY12" fmla="*/ 333375 h 354806"/>
                <a:gd name="connsiteX13" fmla="*/ 2381 w 1435894"/>
                <a:gd name="connsiteY13" fmla="*/ 354806 h 354806"/>
                <a:gd name="connsiteX14" fmla="*/ 0 w 1435894"/>
                <a:gd name="connsiteY14" fmla="*/ 192881 h 354806"/>
                <a:gd name="connsiteX15" fmla="*/ 283369 w 1435894"/>
                <a:gd name="connsiteY15" fmla="*/ 159543 h 354806"/>
                <a:gd name="connsiteX16" fmla="*/ 607219 w 1435894"/>
                <a:gd name="connsiteY16" fmla="*/ 11191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5894" h="354806">
                  <a:moveTo>
                    <a:pt x="607219" y="111918"/>
                  </a:moveTo>
                  <a:lnTo>
                    <a:pt x="1047750" y="52387"/>
                  </a:lnTo>
                  <a:lnTo>
                    <a:pt x="1435894" y="0"/>
                  </a:lnTo>
                  <a:cubicBezTo>
                    <a:pt x="1434306" y="111125"/>
                    <a:pt x="1432719" y="222250"/>
                    <a:pt x="1431131" y="333375"/>
                  </a:cubicBezTo>
                  <a:lnTo>
                    <a:pt x="1395413" y="304800"/>
                  </a:lnTo>
                  <a:lnTo>
                    <a:pt x="1373981" y="283368"/>
                  </a:lnTo>
                  <a:lnTo>
                    <a:pt x="1354931" y="247650"/>
                  </a:lnTo>
                  <a:lnTo>
                    <a:pt x="1343025" y="230981"/>
                  </a:lnTo>
                  <a:lnTo>
                    <a:pt x="1264444" y="235743"/>
                  </a:lnTo>
                  <a:lnTo>
                    <a:pt x="1047750" y="250031"/>
                  </a:lnTo>
                  <a:lnTo>
                    <a:pt x="733425" y="273843"/>
                  </a:lnTo>
                  <a:lnTo>
                    <a:pt x="411956" y="304800"/>
                  </a:lnTo>
                  <a:lnTo>
                    <a:pt x="152400" y="333375"/>
                  </a:lnTo>
                  <a:lnTo>
                    <a:pt x="2381" y="354806"/>
                  </a:lnTo>
                  <a:cubicBezTo>
                    <a:pt x="1587" y="300831"/>
                    <a:pt x="794" y="246856"/>
                    <a:pt x="0" y="192881"/>
                  </a:cubicBezTo>
                  <a:lnTo>
                    <a:pt x="283369" y="159543"/>
                  </a:lnTo>
                  <a:lnTo>
                    <a:pt x="607219" y="111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0">
              <a:extLst>
                <a:ext uri="{FF2B5EF4-FFF2-40B4-BE49-F238E27FC236}">
                  <a16:creationId xmlns:a16="http://schemas.microsoft.com/office/drawing/2014/main" id="{A45F4095-3D98-4A14-812E-45BFCB95C586}"/>
                </a:ext>
              </a:extLst>
            </p:cNvPr>
            <p:cNvSpPr/>
            <p:nvPr/>
          </p:nvSpPr>
          <p:spPr>
            <a:xfrm>
              <a:off x="4600575" y="5065713"/>
              <a:ext cx="1303337" cy="993775"/>
            </a:xfrm>
            <a:custGeom>
              <a:avLst/>
              <a:gdLst>
                <a:gd name="connsiteX0" fmla="*/ 657225 w 1302544"/>
                <a:gd name="connsiteY0" fmla="*/ 428625 h 995362"/>
                <a:gd name="connsiteX1" fmla="*/ 812006 w 1302544"/>
                <a:gd name="connsiteY1" fmla="*/ 280987 h 995362"/>
                <a:gd name="connsiteX2" fmla="*/ 890588 w 1302544"/>
                <a:gd name="connsiteY2" fmla="*/ 200025 h 995362"/>
                <a:gd name="connsiteX3" fmla="*/ 900113 w 1302544"/>
                <a:gd name="connsiteY3" fmla="*/ 185737 h 995362"/>
                <a:gd name="connsiteX4" fmla="*/ 902494 w 1302544"/>
                <a:gd name="connsiteY4" fmla="*/ 173831 h 995362"/>
                <a:gd name="connsiteX5" fmla="*/ 902494 w 1302544"/>
                <a:gd name="connsiteY5" fmla="*/ 154781 h 995362"/>
                <a:gd name="connsiteX6" fmla="*/ 888206 w 1302544"/>
                <a:gd name="connsiteY6" fmla="*/ 123825 h 995362"/>
                <a:gd name="connsiteX7" fmla="*/ 850106 w 1302544"/>
                <a:gd name="connsiteY7" fmla="*/ 73819 h 995362"/>
                <a:gd name="connsiteX8" fmla="*/ 831056 w 1302544"/>
                <a:gd name="connsiteY8" fmla="*/ 54769 h 995362"/>
                <a:gd name="connsiteX9" fmla="*/ 814388 w 1302544"/>
                <a:gd name="connsiteY9" fmla="*/ 45244 h 995362"/>
                <a:gd name="connsiteX10" fmla="*/ 814388 w 1302544"/>
                <a:gd name="connsiteY10" fmla="*/ 26194 h 995362"/>
                <a:gd name="connsiteX11" fmla="*/ 838200 w 1302544"/>
                <a:gd name="connsiteY11" fmla="*/ 7144 h 995362"/>
                <a:gd name="connsiteX12" fmla="*/ 878681 w 1302544"/>
                <a:gd name="connsiteY12" fmla="*/ 0 h 995362"/>
                <a:gd name="connsiteX13" fmla="*/ 931069 w 1302544"/>
                <a:gd name="connsiteY13" fmla="*/ 4762 h 995362"/>
                <a:gd name="connsiteX14" fmla="*/ 988219 w 1302544"/>
                <a:gd name="connsiteY14" fmla="*/ 14287 h 995362"/>
                <a:gd name="connsiteX15" fmla="*/ 1031081 w 1302544"/>
                <a:gd name="connsiteY15" fmla="*/ 28575 h 995362"/>
                <a:gd name="connsiteX16" fmla="*/ 1071563 w 1302544"/>
                <a:gd name="connsiteY16" fmla="*/ 42862 h 995362"/>
                <a:gd name="connsiteX17" fmla="*/ 1147763 w 1302544"/>
                <a:gd name="connsiteY17" fmla="*/ 80962 h 995362"/>
                <a:gd name="connsiteX18" fmla="*/ 1202531 w 1302544"/>
                <a:gd name="connsiteY18" fmla="*/ 114300 h 995362"/>
                <a:gd name="connsiteX19" fmla="*/ 1233488 w 1302544"/>
                <a:gd name="connsiteY19" fmla="*/ 138112 h 995362"/>
                <a:gd name="connsiteX20" fmla="*/ 1254919 w 1302544"/>
                <a:gd name="connsiteY20" fmla="*/ 154781 h 995362"/>
                <a:gd name="connsiteX21" fmla="*/ 1281113 w 1302544"/>
                <a:gd name="connsiteY21" fmla="*/ 180975 h 995362"/>
                <a:gd name="connsiteX22" fmla="*/ 1295400 w 1302544"/>
                <a:gd name="connsiteY22" fmla="*/ 200025 h 995362"/>
                <a:gd name="connsiteX23" fmla="*/ 1302544 w 1302544"/>
                <a:gd name="connsiteY23" fmla="*/ 219075 h 995362"/>
                <a:gd name="connsiteX24" fmla="*/ 1302544 w 1302544"/>
                <a:gd name="connsiteY24" fmla="*/ 233362 h 995362"/>
                <a:gd name="connsiteX25" fmla="*/ 1297781 w 1302544"/>
                <a:gd name="connsiteY25" fmla="*/ 257175 h 995362"/>
                <a:gd name="connsiteX26" fmla="*/ 1283494 w 1302544"/>
                <a:gd name="connsiteY26" fmla="*/ 273844 h 995362"/>
                <a:gd name="connsiteX27" fmla="*/ 1254919 w 1302544"/>
                <a:gd name="connsiteY27" fmla="*/ 288131 h 995362"/>
                <a:gd name="connsiteX28" fmla="*/ 1197769 w 1302544"/>
                <a:gd name="connsiteY28" fmla="*/ 300037 h 995362"/>
                <a:gd name="connsiteX29" fmla="*/ 1092994 w 1302544"/>
                <a:gd name="connsiteY29" fmla="*/ 376237 h 995362"/>
                <a:gd name="connsiteX30" fmla="*/ 916781 w 1302544"/>
                <a:gd name="connsiteY30" fmla="*/ 509587 h 995362"/>
                <a:gd name="connsiteX31" fmla="*/ 771525 w 1302544"/>
                <a:gd name="connsiteY31" fmla="*/ 607219 h 995362"/>
                <a:gd name="connsiteX32" fmla="*/ 650081 w 1302544"/>
                <a:gd name="connsiteY32" fmla="*/ 685800 h 995362"/>
                <a:gd name="connsiteX33" fmla="*/ 523875 w 1302544"/>
                <a:gd name="connsiteY33" fmla="*/ 764381 h 995362"/>
                <a:gd name="connsiteX34" fmla="*/ 330994 w 1302544"/>
                <a:gd name="connsiteY34" fmla="*/ 869156 h 995362"/>
                <a:gd name="connsiteX35" fmla="*/ 152400 w 1302544"/>
                <a:gd name="connsiteY35" fmla="*/ 954881 h 995362"/>
                <a:gd name="connsiteX36" fmla="*/ 59531 w 1302544"/>
                <a:gd name="connsiteY36" fmla="*/ 990600 h 995362"/>
                <a:gd name="connsiteX37" fmla="*/ 33338 w 1302544"/>
                <a:gd name="connsiteY37" fmla="*/ 995362 h 995362"/>
                <a:gd name="connsiteX38" fmla="*/ 14288 w 1302544"/>
                <a:gd name="connsiteY38" fmla="*/ 992981 h 995362"/>
                <a:gd name="connsiteX39" fmla="*/ 0 w 1302544"/>
                <a:gd name="connsiteY39" fmla="*/ 985837 h 995362"/>
                <a:gd name="connsiteX40" fmla="*/ 0 w 1302544"/>
                <a:gd name="connsiteY40" fmla="*/ 969169 h 995362"/>
                <a:gd name="connsiteX41" fmla="*/ 9525 w 1302544"/>
                <a:gd name="connsiteY41" fmla="*/ 945356 h 995362"/>
                <a:gd name="connsiteX42" fmla="*/ 50006 w 1302544"/>
                <a:gd name="connsiteY42" fmla="*/ 912019 h 995362"/>
                <a:gd name="connsiteX43" fmla="*/ 235744 w 1302544"/>
                <a:gd name="connsiteY43" fmla="*/ 778669 h 995362"/>
                <a:gd name="connsiteX44" fmla="*/ 414338 w 1302544"/>
                <a:gd name="connsiteY44" fmla="*/ 640556 h 995362"/>
                <a:gd name="connsiteX45" fmla="*/ 657225 w 1302544"/>
                <a:gd name="connsiteY45" fmla="*/ 428625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02544" h="995362">
                  <a:moveTo>
                    <a:pt x="657225" y="428625"/>
                  </a:moveTo>
                  <a:lnTo>
                    <a:pt x="812006" y="280987"/>
                  </a:lnTo>
                  <a:lnTo>
                    <a:pt x="890588" y="200025"/>
                  </a:lnTo>
                  <a:lnTo>
                    <a:pt x="900113" y="185737"/>
                  </a:lnTo>
                  <a:lnTo>
                    <a:pt x="902494" y="173831"/>
                  </a:lnTo>
                  <a:lnTo>
                    <a:pt x="902494" y="154781"/>
                  </a:lnTo>
                  <a:lnTo>
                    <a:pt x="888206" y="123825"/>
                  </a:lnTo>
                  <a:lnTo>
                    <a:pt x="850106" y="73819"/>
                  </a:lnTo>
                  <a:lnTo>
                    <a:pt x="831056" y="54769"/>
                  </a:lnTo>
                  <a:lnTo>
                    <a:pt x="814388" y="45244"/>
                  </a:lnTo>
                  <a:lnTo>
                    <a:pt x="814388" y="26194"/>
                  </a:lnTo>
                  <a:lnTo>
                    <a:pt x="838200" y="7144"/>
                  </a:lnTo>
                  <a:lnTo>
                    <a:pt x="878681" y="0"/>
                  </a:lnTo>
                  <a:lnTo>
                    <a:pt x="931069" y="4762"/>
                  </a:lnTo>
                  <a:lnTo>
                    <a:pt x="988219" y="14287"/>
                  </a:lnTo>
                  <a:lnTo>
                    <a:pt x="1031081" y="28575"/>
                  </a:lnTo>
                  <a:lnTo>
                    <a:pt x="1071563" y="42862"/>
                  </a:lnTo>
                  <a:lnTo>
                    <a:pt x="1147763" y="80962"/>
                  </a:lnTo>
                  <a:lnTo>
                    <a:pt x="1202531" y="114300"/>
                  </a:lnTo>
                  <a:lnTo>
                    <a:pt x="1233488" y="138112"/>
                  </a:lnTo>
                  <a:lnTo>
                    <a:pt x="1254919" y="154781"/>
                  </a:lnTo>
                  <a:lnTo>
                    <a:pt x="1281113" y="180975"/>
                  </a:lnTo>
                  <a:lnTo>
                    <a:pt x="1295400" y="200025"/>
                  </a:lnTo>
                  <a:lnTo>
                    <a:pt x="1302544" y="219075"/>
                  </a:lnTo>
                  <a:lnTo>
                    <a:pt x="1302544" y="233362"/>
                  </a:lnTo>
                  <a:lnTo>
                    <a:pt x="1297781" y="257175"/>
                  </a:lnTo>
                  <a:lnTo>
                    <a:pt x="1283494" y="273844"/>
                  </a:lnTo>
                  <a:lnTo>
                    <a:pt x="1254919" y="288131"/>
                  </a:lnTo>
                  <a:lnTo>
                    <a:pt x="1197769" y="300037"/>
                  </a:lnTo>
                  <a:lnTo>
                    <a:pt x="1092994" y="376237"/>
                  </a:lnTo>
                  <a:lnTo>
                    <a:pt x="916781" y="509587"/>
                  </a:lnTo>
                  <a:lnTo>
                    <a:pt x="771525" y="607219"/>
                  </a:lnTo>
                  <a:lnTo>
                    <a:pt x="650081" y="685800"/>
                  </a:lnTo>
                  <a:lnTo>
                    <a:pt x="523875" y="764381"/>
                  </a:lnTo>
                  <a:lnTo>
                    <a:pt x="330994" y="869156"/>
                  </a:lnTo>
                  <a:lnTo>
                    <a:pt x="152400" y="954881"/>
                  </a:lnTo>
                  <a:lnTo>
                    <a:pt x="59531" y="990600"/>
                  </a:lnTo>
                  <a:lnTo>
                    <a:pt x="33338" y="995362"/>
                  </a:lnTo>
                  <a:lnTo>
                    <a:pt x="14288" y="992981"/>
                  </a:lnTo>
                  <a:lnTo>
                    <a:pt x="0" y="985837"/>
                  </a:lnTo>
                  <a:lnTo>
                    <a:pt x="0" y="969169"/>
                  </a:lnTo>
                  <a:lnTo>
                    <a:pt x="9525" y="945356"/>
                  </a:lnTo>
                  <a:lnTo>
                    <a:pt x="50006" y="912019"/>
                  </a:lnTo>
                  <a:lnTo>
                    <a:pt x="235744" y="778669"/>
                  </a:lnTo>
                  <a:lnTo>
                    <a:pt x="414338" y="640556"/>
                  </a:lnTo>
                  <a:lnTo>
                    <a:pt x="657225" y="428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B91E6C89-6C66-44D5-80F5-F60D30C3ADA4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620838"/>
            <a:ext cx="4770438" cy="4349750"/>
            <a:chOff x="2362200" y="1620838"/>
            <a:chExt cx="4770438" cy="4349750"/>
          </a:xfrm>
        </p:grpSpPr>
        <p:sp>
          <p:nvSpPr>
            <p:cNvPr id="36" name="フリーフォーム 76">
              <a:extLst>
                <a:ext uri="{FF2B5EF4-FFF2-40B4-BE49-F238E27FC236}">
                  <a16:creationId xmlns:a16="http://schemas.microsoft.com/office/drawing/2014/main" id="{E8E2768E-7737-4551-95DC-9C41028D2005}"/>
                </a:ext>
              </a:extLst>
            </p:cNvPr>
            <p:cNvSpPr/>
            <p:nvPr/>
          </p:nvSpPr>
          <p:spPr>
            <a:xfrm>
              <a:off x="2695575" y="1741488"/>
              <a:ext cx="1801813" cy="527050"/>
            </a:xfrm>
            <a:custGeom>
              <a:avLst/>
              <a:gdLst>
                <a:gd name="connsiteX0" fmla="*/ 990600 w 1802606"/>
                <a:gd name="connsiteY0" fmla="*/ 354806 h 528637"/>
                <a:gd name="connsiteX1" fmla="*/ 1202531 w 1802606"/>
                <a:gd name="connsiteY1" fmla="*/ 276225 h 528637"/>
                <a:gd name="connsiteX2" fmla="*/ 1304925 w 1802606"/>
                <a:gd name="connsiteY2" fmla="*/ 240506 h 528637"/>
                <a:gd name="connsiteX3" fmla="*/ 1323975 w 1802606"/>
                <a:gd name="connsiteY3" fmla="*/ 238125 h 528637"/>
                <a:gd name="connsiteX4" fmla="*/ 1604963 w 1802606"/>
                <a:gd name="connsiteY4" fmla="*/ 369094 h 528637"/>
                <a:gd name="connsiteX5" fmla="*/ 1662113 w 1802606"/>
                <a:gd name="connsiteY5" fmla="*/ 361950 h 528637"/>
                <a:gd name="connsiteX6" fmla="*/ 1704975 w 1802606"/>
                <a:gd name="connsiteY6" fmla="*/ 352425 h 528637"/>
                <a:gd name="connsiteX7" fmla="*/ 1740694 w 1802606"/>
                <a:gd name="connsiteY7" fmla="*/ 340519 h 528637"/>
                <a:gd name="connsiteX8" fmla="*/ 1778794 w 1802606"/>
                <a:gd name="connsiteY8" fmla="*/ 316706 h 528637"/>
                <a:gd name="connsiteX9" fmla="*/ 1795463 w 1802606"/>
                <a:gd name="connsiteY9" fmla="*/ 297656 h 528637"/>
                <a:gd name="connsiteX10" fmla="*/ 1802606 w 1802606"/>
                <a:gd name="connsiteY10" fmla="*/ 276225 h 528637"/>
                <a:gd name="connsiteX11" fmla="*/ 1802606 w 1802606"/>
                <a:gd name="connsiteY11" fmla="*/ 252412 h 528637"/>
                <a:gd name="connsiteX12" fmla="*/ 1795463 w 1802606"/>
                <a:gd name="connsiteY12" fmla="*/ 230981 h 528637"/>
                <a:gd name="connsiteX13" fmla="*/ 1776413 w 1802606"/>
                <a:gd name="connsiteY13" fmla="*/ 202406 h 528637"/>
                <a:gd name="connsiteX14" fmla="*/ 1740694 w 1802606"/>
                <a:gd name="connsiteY14" fmla="*/ 169069 h 528637"/>
                <a:gd name="connsiteX15" fmla="*/ 1683544 w 1802606"/>
                <a:gd name="connsiteY15" fmla="*/ 128587 h 528637"/>
                <a:gd name="connsiteX16" fmla="*/ 1609725 w 1802606"/>
                <a:gd name="connsiteY16" fmla="*/ 83344 h 528637"/>
                <a:gd name="connsiteX17" fmla="*/ 1531144 w 1802606"/>
                <a:gd name="connsiteY17" fmla="*/ 42862 h 528637"/>
                <a:gd name="connsiteX18" fmla="*/ 1471613 w 1802606"/>
                <a:gd name="connsiteY18" fmla="*/ 16669 h 528637"/>
                <a:gd name="connsiteX19" fmla="*/ 1416844 w 1802606"/>
                <a:gd name="connsiteY19" fmla="*/ 0 h 528637"/>
                <a:gd name="connsiteX20" fmla="*/ 1393031 w 1802606"/>
                <a:gd name="connsiteY20" fmla="*/ 2381 h 528637"/>
                <a:gd name="connsiteX21" fmla="*/ 1381125 w 1802606"/>
                <a:gd name="connsiteY21" fmla="*/ 14287 h 528637"/>
                <a:gd name="connsiteX22" fmla="*/ 1312069 w 1802606"/>
                <a:gd name="connsiteY22" fmla="*/ 57150 h 528637"/>
                <a:gd name="connsiteX23" fmla="*/ 1228725 w 1802606"/>
                <a:gd name="connsiteY23" fmla="*/ 100012 h 528637"/>
                <a:gd name="connsiteX24" fmla="*/ 1143000 w 1802606"/>
                <a:gd name="connsiteY24" fmla="*/ 133350 h 528637"/>
                <a:gd name="connsiteX25" fmla="*/ 1004888 w 1802606"/>
                <a:gd name="connsiteY25" fmla="*/ 173831 h 528637"/>
                <a:gd name="connsiteX26" fmla="*/ 897731 w 1802606"/>
                <a:gd name="connsiteY26" fmla="*/ 195262 h 528637"/>
                <a:gd name="connsiteX27" fmla="*/ 757238 w 1802606"/>
                <a:gd name="connsiteY27" fmla="*/ 221456 h 528637"/>
                <a:gd name="connsiteX28" fmla="*/ 647700 w 1802606"/>
                <a:gd name="connsiteY28" fmla="*/ 240506 h 528637"/>
                <a:gd name="connsiteX29" fmla="*/ 511969 w 1802606"/>
                <a:gd name="connsiteY29" fmla="*/ 257175 h 528637"/>
                <a:gd name="connsiteX30" fmla="*/ 414338 w 1802606"/>
                <a:gd name="connsiteY30" fmla="*/ 264319 h 528637"/>
                <a:gd name="connsiteX31" fmla="*/ 366713 w 1802606"/>
                <a:gd name="connsiteY31" fmla="*/ 264319 h 528637"/>
                <a:gd name="connsiteX32" fmla="*/ 309563 w 1802606"/>
                <a:gd name="connsiteY32" fmla="*/ 259556 h 528637"/>
                <a:gd name="connsiteX33" fmla="*/ 257175 w 1802606"/>
                <a:gd name="connsiteY33" fmla="*/ 252412 h 528637"/>
                <a:gd name="connsiteX34" fmla="*/ 195263 w 1802606"/>
                <a:gd name="connsiteY34" fmla="*/ 240506 h 528637"/>
                <a:gd name="connsiteX35" fmla="*/ 126206 w 1802606"/>
                <a:gd name="connsiteY35" fmla="*/ 216694 h 528637"/>
                <a:gd name="connsiteX36" fmla="*/ 61913 w 1802606"/>
                <a:gd name="connsiteY36" fmla="*/ 180975 h 528637"/>
                <a:gd name="connsiteX37" fmla="*/ 42863 w 1802606"/>
                <a:gd name="connsiteY37" fmla="*/ 171450 h 528637"/>
                <a:gd name="connsiteX38" fmla="*/ 28575 w 1802606"/>
                <a:gd name="connsiteY38" fmla="*/ 169069 h 528637"/>
                <a:gd name="connsiteX39" fmla="*/ 9525 w 1802606"/>
                <a:gd name="connsiteY39" fmla="*/ 171450 h 528637"/>
                <a:gd name="connsiteX40" fmla="*/ 0 w 1802606"/>
                <a:gd name="connsiteY40" fmla="*/ 183356 h 528637"/>
                <a:gd name="connsiteX41" fmla="*/ 0 w 1802606"/>
                <a:gd name="connsiteY41" fmla="*/ 200025 h 528637"/>
                <a:gd name="connsiteX42" fmla="*/ 19050 w 1802606"/>
                <a:gd name="connsiteY42" fmla="*/ 223837 h 528637"/>
                <a:gd name="connsiteX43" fmla="*/ 61913 w 1802606"/>
                <a:gd name="connsiteY43" fmla="*/ 273844 h 528637"/>
                <a:gd name="connsiteX44" fmla="*/ 121444 w 1802606"/>
                <a:gd name="connsiteY44" fmla="*/ 330994 h 528637"/>
                <a:gd name="connsiteX45" fmla="*/ 164306 w 1802606"/>
                <a:gd name="connsiteY45" fmla="*/ 369094 h 528637"/>
                <a:gd name="connsiteX46" fmla="*/ 204788 w 1802606"/>
                <a:gd name="connsiteY46" fmla="*/ 404812 h 528637"/>
                <a:gd name="connsiteX47" fmla="*/ 252413 w 1802606"/>
                <a:gd name="connsiteY47" fmla="*/ 442912 h 528637"/>
                <a:gd name="connsiteX48" fmla="*/ 278606 w 1802606"/>
                <a:gd name="connsiteY48" fmla="*/ 461962 h 528637"/>
                <a:gd name="connsiteX49" fmla="*/ 314325 w 1802606"/>
                <a:gd name="connsiteY49" fmla="*/ 483394 h 528637"/>
                <a:gd name="connsiteX50" fmla="*/ 357188 w 1802606"/>
                <a:gd name="connsiteY50" fmla="*/ 502444 h 528637"/>
                <a:gd name="connsiteX51" fmla="*/ 402431 w 1802606"/>
                <a:gd name="connsiteY51" fmla="*/ 521494 h 528637"/>
                <a:gd name="connsiteX52" fmla="*/ 428625 w 1802606"/>
                <a:gd name="connsiteY52" fmla="*/ 526256 h 528637"/>
                <a:gd name="connsiteX53" fmla="*/ 457200 w 1802606"/>
                <a:gd name="connsiteY53" fmla="*/ 528637 h 528637"/>
                <a:gd name="connsiteX54" fmla="*/ 500063 w 1802606"/>
                <a:gd name="connsiteY54" fmla="*/ 523875 h 528637"/>
                <a:gd name="connsiteX55" fmla="*/ 569119 w 1802606"/>
                <a:gd name="connsiteY55" fmla="*/ 507206 h 528637"/>
                <a:gd name="connsiteX56" fmla="*/ 714375 w 1802606"/>
                <a:gd name="connsiteY56" fmla="*/ 454819 h 528637"/>
                <a:gd name="connsiteX57" fmla="*/ 935831 w 1802606"/>
                <a:gd name="connsiteY57" fmla="*/ 373856 h 528637"/>
                <a:gd name="connsiteX58" fmla="*/ 990600 w 1802606"/>
                <a:gd name="connsiteY58" fmla="*/ 35480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02606" h="528637">
                  <a:moveTo>
                    <a:pt x="990600" y="354806"/>
                  </a:moveTo>
                  <a:lnTo>
                    <a:pt x="1202531" y="276225"/>
                  </a:lnTo>
                  <a:lnTo>
                    <a:pt x="1304925" y="240506"/>
                  </a:lnTo>
                  <a:lnTo>
                    <a:pt x="1323975" y="238125"/>
                  </a:lnTo>
                  <a:lnTo>
                    <a:pt x="1604963" y="369094"/>
                  </a:lnTo>
                  <a:lnTo>
                    <a:pt x="1662113" y="361950"/>
                  </a:lnTo>
                  <a:lnTo>
                    <a:pt x="1704975" y="352425"/>
                  </a:lnTo>
                  <a:lnTo>
                    <a:pt x="1740694" y="340519"/>
                  </a:lnTo>
                  <a:lnTo>
                    <a:pt x="1778794" y="316706"/>
                  </a:lnTo>
                  <a:lnTo>
                    <a:pt x="1795463" y="297656"/>
                  </a:lnTo>
                  <a:lnTo>
                    <a:pt x="1802606" y="276225"/>
                  </a:lnTo>
                  <a:lnTo>
                    <a:pt x="1802606" y="252412"/>
                  </a:lnTo>
                  <a:lnTo>
                    <a:pt x="1795463" y="230981"/>
                  </a:lnTo>
                  <a:lnTo>
                    <a:pt x="1776413" y="202406"/>
                  </a:lnTo>
                  <a:lnTo>
                    <a:pt x="1740694" y="169069"/>
                  </a:lnTo>
                  <a:lnTo>
                    <a:pt x="1683544" y="128587"/>
                  </a:lnTo>
                  <a:lnTo>
                    <a:pt x="1609725" y="83344"/>
                  </a:lnTo>
                  <a:lnTo>
                    <a:pt x="1531144" y="42862"/>
                  </a:lnTo>
                  <a:lnTo>
                    <a:pt x="1471613" y="16669"/>
                  </a:lnTo>
                  <a:lnTo>
                    <a:pt x="1416844" y="0"/>
                  </a:lnTo>
                  <a:lnTo>
                    <a:pt x="1393031" y="2381"/>
                  </a:lnTo>
                  <a:lnTo>
                    <a:pt x="1381125" y="14287"/>
                  </a:lnTo>
                  <a:lnTo>
                    <a:pt x="1312069" y="57150"/>
                  </a:lnTo>
                  <a:lnTo>
                    <a:pt x="1228725" y="100012"/>
                  </a:lnTo>
                  <a:lnTo>
                    <a:pt x="1143000" y="133350"/>
                  </a:lnTo>
                  <a:lnTo>
                    <a:pt x="1004888" y="173831"/>
                  </a:lnTo>
                  <a:lnTo>
                    <a:pt x="897731" y="195262"/>
                  </a:lnTo>
                  <a:lnTo>
                    <a:pt x="757238" y="221456"/>
                  </a:lnTo>
                  <a:lnTo>
                    <a:pt x="647700" y="240506"/>
                  </a:lnTo>
                  <a:lnTo>
                    <a:pt x="511969" y="257175"/>
                  </a:lnTo>
                  <a:lnTo>
                    <a:pt x="414338" y="264319"/>
                  </a:lnTo>
                  <a:lnTo>
                    <a:pt x="366713" y="264319"/>
                  </a:lnTo>
                  <a:lnTo>
                    <a:pt x="309563" y="259556"/>
                  </a:lnTo>
                  <a:lnTo>
                    <a:pt x="257175" y="252412"/>
                  </a:lnTo>
                  <a:lnTo>
                    <a:pt x="195263" y="240506"/>
                  </a:lnTo>
                  <a:lnTo>
                    <a:pt x="126206" y="216694"/>
                  </a:lnTo>
                  <a:lnTo>
                    <a:pt x="61913" y="180975"/>
                  </a:lnTo>
                  <a:lnTo>
                    <a:pt x="42863" y="171450"/>
                  </a:lnTo>
                  <a:lnTo>
                    <a:pt x="28575" y="169069"/>
                  </a:lnTo>
                  <a:lnTo>
                    <a:pt x="9525" y="171450"/>
                  </a:lnTo>
                  <a:lnTo>
                    <a:pt x="0" y="183356"/>
                  </a:lnTo>
                  <a:lnTo>
                    <a:pt x="0" y="200025"/>
                  </a:lnTo>
                  <a:lnTo>
                    <a:pt x="19050" y="223837"/>
                  </a:lnTo>
                  <a:lnTo>
                    <a:pt x="61913" y="273844"/>
                  </a:lnTo>
                  <a:lnTo>
                    <a:pt x="121444" y="330994"/>
                  </a:lnTo>
                  <a:lnTo>
                    <a:pt x="164306" y="369094"/>
                  </a:lnTo>
                  <a:lnTo>
                    <a:pt x="204788" y="404812"/>
                  </a:lnTo>
                  <a:lnTo>
                    <a:pt x="252413" y="442912"/>
                  </a:lnTo>
                  <a:lnTo>
                    <a:pt x="278606" y="461962"/>
                  </a:lnTo>
                  <a:lnTo>
                    <a:pt x="314325" y="483394"/>
                  </a:lnTo>
                  <a:lnTo>
                    <a:pt x="357188" y="502444"/>
                  </a:lnTo>
                  <a:lnTo>
                    <a:pt x="402431" y="521494"/>
                  </a:lnTo>
                  <a:lnTo>
                    <a:pt x="428625" y="526256"/>
                  </a:lnTo>
                  <a:lnTo>
                    <a:pt x="457200" y="528637"/>
                  </a:lnTo>
                  <a:lnTo>
                    <a:pt x="500063" y="523875"/>
                  </a:lnTo>
                  <a:lnTo>
                    <a:pt x="569119" y="507206"/>
                  </a:lnTo>
                  <a:lnTo>
                    <a:pt x="714375" y="454819"/>
                  </a:lnTo>
                  <a:lnTo>
                    <a:pt x="935831" y="373856"/>
                  </a:lnTo>
                  <a:lnTo>
                    <a:pt x="9906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3">
              <a:extLst>
                <a:ext uri="{FF2B5EF4-FFF2-40B4-BE49-F238E27FC236}">
                  <a16:creationId xmlns:a16="http://schemas.microsoft.com/office/drawing/2014/main" id="{D03CC4E2-CBFC-48C4-B8AE-BA6FAF9B8F5C}"/>
                </a:ext>
              </a:extLst>
            </p:cNvPr>
            <p:cNvSpPr/>
            <p:nvPr/>
          </p:nvSpPr>
          <p:spPr>
            <a:xfrm>
              <a:off x="4576763" y="1620838"/>
              <a:ext cx="2376487" cy="517525"/>
            </a:xfrm>
            <a:custGeom>
              <a:avLst/>
              <a:gdLst>
                <a:gd name="connsiteX0" fmla="*/ 883443 w 2376487"/>
                <a:gd name="connsiteY0" fmla="*/ 240507 h 516732"/>
                <a:gd name="connsiteX1" fmla="*/ 1316831 w 2376487"/>
                <a:gd name="connsiteY1" fmla="*/ 169069 h 516732"/>
                <a:gd name="connsiteX2" fmla="*/ 1581150 w 2376487"/>
                <a:gd name="connsiteY2" fmla="*/ 123825 h 516732"/>
                <a:gd name="connsiteX3" fmla="*/ 1669256 w 2376487"/>
                <a:gd name="connsiteY3" fmla="*/ 109538 h 516732"/>
                <a:gd name="connsiteX4" fmla="*/ 1807368 w 2376487"/>
                <a:gd name="connsiteY4" fmla="*/ 59532 h 516732"/>
                <a:gd name="connsiteX5" fmla="*/ 1964531 w 2376487"/>
                <a:gd name="connsiteY5" fmla="*/ 2382 h 516732"/>
                <a:gd name="connsiteX6" fmla="*/ 2000250 w 2376487"/>
                <a:gd name="connsiteY6" fmla="*/ 0 h 516732"/>
                <a:gd name="connsiteX7" fmla="*/ 2085975 w 2376487"/>
                <a:gd name="connsiteY7" fmla="*/ 16669 h 516732"/>
                <a:gd name="connsiteX8" fmla="*/ 2174081 w 2376487"/>
                <a:gd name="connsiteY8" fmla="*/ 40482 h 516732"/>
                <a:gd name="connsiteX9" fmla="*/ 2231231 w 2376487"/>
                <a:gd name="connsiteY9" fmla="*/ 59532 h 516732"/>
                <a:gd name="connsiteX10" fmla="*/ 2305050 w 2376487"/>
                <a:gd name="connsiteY10" fmla="*/ 95250 h 516732"/>
                <a:gd name="connsiteX11" fmla="*/ 2352675 w 2376487"/>
                <a:gd name="connsiteY11" fmla="*/ 126207 h 516732"/>
                <a:gd name="connsiteX12" fmla="*/ 2364581 w 2376487"/>
                <a:gd name="connsiteY12" fmla="*/ 140494 h 516732"/>
                <a:gd name="connsiteX13" fmla="*/ 2374106 w 2376487"/>
                <a:gd name="connsiteY13" fmla="*/ 159544 h 516732"/>
                <a:gd name="connsiteX14" fmla="*/ 2376487 w 2376487"/>
                <a:gd name="connsiteY14" fmla="*/ 176213 h 516732"/>
                <a:gd name="connsiteX15" fmla="*/ 2376487 w 2376487"/>
                <a:gd name="connsiteY15" fmla="*/ 204788 h 516732"/>
                <a:gd name="connsiteX16" fmla="*/ 2364581 w 2376487"/>
                <a:gd name="connsiteY16" fmla="*/ 235744 h 516732"/>
                <a:gd name="connsiteX17" fmla="*/ 2340768 w 2376487"/>
                <a:gd name="connsiteY17" fmla="*/ 259557 h 516732"/>
                <a:gd name="connsiteX18" fmla="*/ 2300287 w 2376487"/>
                <a:gd name="connsiteY18" fmla="*/ 273844 h 516732"/>
                <a:gd name="connsiteX19" fmla="*/ 2257425 w 2376487"/>
                <a:gd name="connsiteY19" fmla="*/ 283369 h 516732"/>
                <a:gd name="connsiteX20" fmla="*/ 2188368 w 2376487"/>
                <a:gd name="connsiteY20" fmla="*/ 288132 h 516732"/>
                <a:gd name="connsiteX21" fmla="*/ 2085975 w 2376487"/>
                <a:gd name="connsiteY21" fmla="*/ 290513 h 516732"/>
                <a:gd name="connsiteX22" fmla="*/ 1966912 w 2376487"/>
                <a:gd name="connsiteY22" fmla="*/ 292894 h 516732"/>
                <a:gd name="connsiteX23" fmla="*/ 1816893 w 2376487"/>
                <a:gd name="connsiteY23" fmla="*/ 297657 h 516732"/>
                <a:gd name="connsiteX24" fmla="*/ 1645443 w 2376487"/>
                <a:gd name="connsiteY24" fmla="*/ 311944 h 516732"/>
                <a:gd name="connsiteX25" fmla="*/ 1433512 w 2376487"/>
                <a:gd name="connsiteY25" fmla="*/ 330994 h 516732"/>
                <a:gd name="connsiteX26" fmla="*/ 1193006 w 2376487"/>
                <a:gd name="connsiteY26" fmla="*/ 359569 h 516732"/>
                <a:gd name="connsiteX27" fmla="*/ 995362 w 2376487"/>
                <a:gd name="connsiteY27" fmla="*/ 400050 h 516732"/>
                <a:gd name="connsiteX28" fmla="*/ 752475 w 2376487"/>
                <a:gd name="connsiteY28" fmla="*/ 445294 h 516732"/>
                <a:gd name="connsiteX29" fmla="*/ 507206 w 2376487"/>
                <a:gd name="connsiteY29" fmla="*/ 492919 h 516732"/>
                <a:gd name="connsiteX30" fmla="*/ 373856 w 2376487"/>
                <a:gd name="connsiteY30" fmla="*/ 514350 h 516732"/>
                <a:gd name="connsiteX31" fmla="*/ 345281 w 2376487"/>
                <a:gd name="connsiteY31" fmla="*/ 516732 h 516732"/>
                <a:gd name="connsiteX32" fmla="*/ 311943 w 2376487"/>
                <a:gd name="connsiteY32" fmla="*/ 509588 h 516732"/>
                <a:gd name="connsiteX33" fmla="*/ 264318 w 2376487"/>
                <a:gd name="connsiteY33" fmla="*/ 483394 h 516732"/>
                <a:gd name="connsiteX34" fmla="*/ 197643 w 2376487"/>
                <a:gd name="connsiteY34" fmla="*/ 433388 h 516732"/>
                <a:gd name="connsiteX35" fmla="*/ 121443 w 2376487"/>
                <a:gd name="connsiteY35" fmla="*/ 359569 h 516732"/>
                <a:gd name="connsiteX36" fmla="*/ 40481 w 2376487"/>
                <a:gd name="connsiteY36" fmla="*/ 264319 h 516732"/>
                <a:gd name="connsiteX37" fmla="*/ 14287 w 2376487"/>
                <a:gd name="connsiteY37" fmla="*/ 228600 h 516732"/>
                <a:gd name="connsiteX38" fmla="*/ 2381 w 2376487"/>
                <a:gd name="connsiteY38" fmla="*/ 197644 h 516732"/>
                <a:gd name="connsiteX39" fmla="*/ 0 w 2376487"/>
                <a:gd name="connsiteY39" fmla="*/ 178594 h 516732"/>
                <a:gd name="connsiteX40" fmla="*/ 7143 w 2376487"/>
                <a:gd name="connsiteY40" fmla="*/ 164307 h 516732"/>
                <a:gd name="connsiteX41" fmla="*/ 23812 w 2376487"/>
                <a:gd name="connsiteY41" fmla="*/ 161925 h 516732"/>
                <a:gd name="connsiteX42" fmla="*/ 57150 w 2376487"/>
                <a:gd name="connsiteY42" fmla="*/ 176213 h 516732"/>
                <a:gd name="connsiteX43" fmla="*/ 147637 w 2376487"/>
                <a:gd name="connsiteY43" fmla="*/ 221457 h 516732"/>
                <a:gd name="connsiteX44" fmla="*/ 240506 w 2376487"/>
                <a:gd name="connsiteY44" fmla="*/ 257175 h 516732"/>
                <a:gd name="connsiteX45" fmla="*/ 321468 w 2376487"/>
                <a:gd name="connsiteY45" fmla="*/ 280988 h 516732"/>
                <a:gd name="connsiteX46" fmla="*/ 402431 w 2376487"/>
                <a:gd name="connsiteY46" fmla="*/ 295275 h 516732"/>
                <a:gd name="connsiteX47" fmla="*/ 488156 w 2376487"/>
                <a:gd name="connsiteY47" fmla="*/ 302419 h 516732"/>
                <a:gd name="connsiteX48" fmla="*/ 581025 w 2376487"/>
                <a:gd name="connsiteY48" fmla="*/ 292894 h 516732"/>
                <a:gd name="connsiteX49" fmla="*/ 831056 w 2376487"/>
                <a:gd name="connsiteY49" fmla="*/ 250032 h 516732"/>
                <a:gd name="connsiteX50" fmla="*/ 883443 w 2376487"/>
                <a:gd name="connsiteY50" fmla="*/ 240507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76487" h="516732">
                  <a:moveTo>
                    <a:pt x="883443" y="240507"/>
                  </a:moveTo>
                  <a:lnTo>
                    <a:pt x="1316831" y="169069"/>
                  </a:lnTo>
                  <a:lnTo>
                    <a:pt x="1581150" y="123825"/>
                  </a:lnTo>
                  <a:lnTo>
                    <a:pt x="1669256" y="109538"/>
                  </a:lnTo>
                  <a:lnTo>
                    <a:pt x="1807368" y="59532"/>
                  </a:lnTo>
                  <a:lnTo>
                    <a:pt x="1964531" y="2382"/>
                  </a:lnTo>
                  <a:lnTo>
                    <a:pt x="2000250" y="0"/>
                  </a:lnTo>
                  <a:lnTo>
                    <a:pt x="2085975" y="16669"/>
                  </a:lnTo>
                  <a:lnTo>
                    <a:pt x="2174081" y="40482"/>
                  </a:lnTo>
                  <a:lnTo>
                    <a:pt x="2231231" y="59532"/>
                  </a:lnTo>
                  <a:lnTo>
                    <a:pt x="2305050" y="95250"/>
                  </a:lnTo>
                  <a:lnTo>
                    <a:pt x="2352675" y="126207"/>
                  </a:lnTo>
                  <a:lnTo>
                    <a:pt x="2364581" y="140494"/>
                  </a:lnTo>
                  <a:lnTo>
                    <a:pt x="2374106" y="159544"/>
                  </a:lnTo>
                  <a:lnTo>
                    <a:pt x="2376487" y="176213"/>
                  </a:lnTo>
                  <a:lnTo>
                    <a:pt x="2376487" y="204788"/>
                  </a:lnTo>
                  <a:lnTo>
                    <a:pt x="2364581" y="235744"/>
                  </a:lnTo>
                  <a:lnTo>
                    <a:pt x="2340768" y="259557"/>
                  </a:lnTo>
                  <a:lnTo>
                    <a:pt x="2300287" y="273844"/>
                  </a:lnTo>
                  <a:lnTo>
                    <a:pt x="2257425" y="283369"/>
                  </a:lnTo>
                  <a:lnTo>
                    <a:pt x="2188368" y="288132"/>
                  </a:lnTo>
                  <a:lnTo>
                    <a:pt x="2085975" y="290513"/>
                  </a:lnTo>
                  <a:lnTo>
                    <a:pt x="1966912" y="292894"/>
                  </a:lnTo>
                  <a:lnTo>
                    <a:pt x="1816893" y="297657"/>
                  </a:lnTo>
                  <a:lnTo>
                    <a:pt x="1645443" y="311944"/>
                  </a:lnTo>
                  <a:lnTo>
                    <a:pt x="1433512" y="330994"/>
                  </a:lnTo>
                  <a:lnTo>
                    <a:pt x="1193006" y="359569"/>
                  </a:lnTo>
                  <a:lnTo>
                    <a:pt x="995362" y="400050"/>
                  </a:lnTo>
                  <a:lnTo>
                    <a:pt x="752475" y="445294"/>
                  </a:lnTo>
                  <a:lnTo>
                    <a:pt x="507206" y="492919"/>
                  </a:lnTo>
                  <a:lnTo>
                    <a:pt x="373856" y="514350"/>
                  </a:lnTo>
                  <a:lnTo>
                    <a:pt x="345281" y="516732"/>
                  </a:lnTo>
                  <a:lnTo>
                    <a:pt x="311943" y="509588"/>
                  </a:lnTo>
                  <a:lnTo>
                    <a:pt x="264318" y="483394"/>
                  </a:lnTo>
                  <a:lnTo>
                    <a:pt x="197643" y="433388"/>
                  </a:lnTo>
                  <a:lnTo>
                    <a:pt x="121443" y="359569"/>
                  </a:lnTo>
                  <a:lnTo>
                    <a:pt x="40481" y="264319"/>
                  </a:lnTo>
                  <a:lnTo>
                    <a:pt x="14287" y="228600"/>
                  </a:lnTo>
                  <a:lnTo>
                    <a:pt x="2381" y="197644"/>
                  </a:lnTo>
                  <a:lnTo>
                    <a:pt x="0" y="178594"/>
                  </a:lnTo>
                  <a:lnTo>
                    <a:pt x="7143" y="164307"/>
                  </a:lnTo>
                  <a:lnTo>
                    <a:pt x="23812" y="161925"/>
                  </a:lnTo>
                  <a:lnTo>
                    <a:pt x="57150" y="176213"/>
                  </a:lnTo>
                  <a:lnTo>
                    <a:pt x="147637" y="221457"/>
                  </a:lnTo>
                  <a:lnTo>
                    <a:pt x="240506" y="257175"/>
                  </a:lnTo>
                  <a:lnTo>
                    <a:pt x="321468" y="280988"/>
                  </a:lnTo>
                  <a:lnTo>
                    <a:pt x="402431" y="295275"/>
                  </a:lnTo>
                  <a:lnTo>
                    <a:pt x="488156" y="302419"/>
                  </a:lnTo>
                  <a:lnTo>
                    <a:pt x="581025" y="292894"/>
                  </a:lnTo>
                  <a:lnTo>
                    <a:pt x="831056" y="250032"/>
                  </a:lnTo>
                  <a:lnTo>
                    <a:pt x="88344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ECDD6DCD-AED4-4638-9461-5B9832874336}"/>
                </a:ext>
              </a:extLst>
            </p:cNvPr>
            <p:cNvSpPr/>
            <p:nvPr/>
          </p:nvSpPr>
          <p:spPr>
            <a:xfrm>
              <a:off x="4840288" y="2678113"/>
              <a:ext cx="384175" cy="2316162"/>
            </a:xfrm>
            <a:custGeom>
              <a:avLst/>
              <a:gdLst>
                <a:gd name="connsiteX0" fmla="*/ 372313 w 384227"/>
                <a:gd name="connsiteY0" fmla="*/ 330614 h 2317274"/>
                <a:gd name="connsiteX1" fmla="*/ 372313 w 384227"/>
                <a:gd name="connsiteY1" fmla="*/ 217431 h 2317274"/>
                <a:gd name="connsiteX2" fmla="*/ 303807 w 384227"/>
                <a:gd name="connsiteY2" fmla="*/ 83398 h 2317274"/>
                <a:gd name="connsiteX3" fmla="*/ 220409 w 384227"/>
                <a:gd name="connsiteY3" fmla="*/ 56591 h 2317274"/>
                <a:gd name="connsiteX4" fmla="*/ 116162 w 384227"/>
                <a:gd name="connsiteY4" fmla="*/ 26806 h 2317274"/>
                <a:gd name="connsiteX5" fmla="*/ 68506 w 384227"/>
                <a:gd name="connsiteY5" fmla="*/ 14892 h 2317274"/>
                <a:gd name="connsiteX6" fmla="*/ 23828 w 384227"/>
                <a:gd name="connsiteY6" fmla="*/ 0 h 2317274"/>
                <a:gd name="connsiteX7" fmla="*/ 5957 w 384227"/>
                <a:gd name="connsiteY7" fmla="*/ 5957 h 2317274"/>
                <a:gd name="connsiteX8" fmla="*/ 0 w 384227"/>
                <a:gd name="connsiteY8" fmla="*/ 23828 h 2317274"/>
                <a:gd name="connsiteX9" fmla="*/ 14893 w 384227"/>
                <a:gd name="connsiteY9" fmla="*/ 56591 h 2317274"/>
                <a:gd name="connsiteX10" fmla="*/ 74463 w 384227"/>
                <a:gd name="connsiteY10" fmla="*/ 145947 h 2317274"/>
                <a:gd name="connsiteX11" fmla="*/ 160839 w 384227"/>
                <a:gd name="connsiteY11" fmla="*/ 297850 h 2317274"/>
                <a:gd name="connsiteX12" fmla="*/ 172753 w 384227"/>
                <a:gd name="connsiteY12" fmla="*/ 327635 h 2317274"/>
                <a:gd name="connsiteX13" fmla="*/ 172753 w 384227"/>
                <a:gd name="connsiteY13" fmla="*/ 509324 h 2317274"/>
                <a:gd name="connsiteX14" fmla="*/ 169775 w 384227"/>
                <a:gd name="connsiteY14" fmla="*/ 902486 h 2317274"/>
                <a:gd name="connsiteX15" fmla="*/ 157861 w 384227"/>
                <a:gd name="connsiteY15" fmla="*/ 1429681 h 2317274"/>
                <a:gd name="connsiteX16" fmla="*/ 148925 w 384227"/>
                <a:gd name="connsiteY16" fmla="*/ 1653068 h 2317274"/>
                <a:gd name="connsiteX17" fmla="*/ 148925 w 384227"/>
                <a:gd name="connsiteY17" fmla="*/ 1706681 h 2317274"/>
                <a:gd name="connsiteX18" fmla="*/ 142968 w 384227"/>
                <a:gd name="connsiteY18" fmla="*/ 1763273 h 2317274"/>
                <a:gd name="connsiteX19" fmla="*/ 128076 w 384227"/>
                <a:gd name="connsiteY19" fmla="*/ 1831778 h 2317274"/>
                <a:gd name="connsiteX20" fmla="*/ 110205 w 384227"/>
                <a:gd name="connsiteY20" fmla="*/ 1891348 h 2317274"/>
                <a:gd name="connsiteX21" fmla="*/ 104248 w 384227"/>
                <a:gd name="connsiteY21" fmla="*/ 1915177 h 2317274"/>
                <a:gd name="connsiteX22" fmla="*/ 119140 w 384227"/>
                <a:gd name="connsiteY22" fmla="*/ 2004532 h 2317274"/>
                <a:gd name="connsiteX23" fmla="*/ 137011 w 384227"/>
                <a:gd name="connsiteY23" fmla="*/ 2081973 h 2317274"/>
                <a:gd name="connsiteX24" fmla="*/ 157861 w 384227"/>
                <a:gd name="connsiteY24" fmla="*/ 2150478 h 2317274"/>
                <a:gd name="connsiteX25" fmla="*/ 181689 w 384227"/>
                <a:gd name="connsiteY25" fmla="*/ 2213027 h 2317274"/>
                <a:gd name="connsiteX26" fmla="*/ 205517 w 384227"/>
                <a:gd name="connsiteY26" fmla="*/ 2269618 h 2317274"/>
                <a:gd name="connsiteX27" fmla="*/ 232323 w 384227"/>
                <a:gd name="connsiteY27" fmla="*/ 2299403 h 2317274"/>
                <a:gd name="connsiteX28" fmla="*/ 259130 w 384227"/>
                <a:gd name="connsiteY28" fmla="*/ 2317274 h 2317274"/>
                <a:gd name="connsiteX29" fmla="*/ 288915 w 384227"/>
                <a:gd name="connsiteY29" fmla="*/ 2317274 h 2317274"/>
                <a:gd name="connsiteX30" fmla="*/ 306786 w 384227"/>
                <a:gd name="connsiteY30" fmla="*/ 2302382 h 2317274"/>
                <a:gd name="connsiteX31" fmla="*/ 333592 w 384227"/>
                <a:gd name="connsiteY31" fmla="*/ 2263661 h 2317274"/>
                <a:gd name="connsiteX32" fmla="*/ 384227 w 384227"/>
                <a:gd name="connsiteY32" fmla="*/ 2186220 h 2317274"/>
                <a:gd name="connsiteX33" fmla="*/ 372313 w 384227"/>
                <a:gd name="connsiteY33" fmla="*/ 1986661 h 2317274"/>
                <a:gd name="connsiteX34" fmla="*/ 372313 w 384227"/>
                <a:gd name="connsiteY34" fmla="*/ 1477337 h 2317274"/>
                <a:gd name="connsiteX35" fmla="*/ 372313 w 384227"/>
                <a:gd name="connsiteY35" fmla="*/ 839937 h 2317274"/>
                <a:gd name="connsiteX36" fmla="*/ 372313 w 384227"/>
                <a:gd name="connsiteY36" fmla="*/ 330614 h 23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84227" h="2317274">
                  <a:moveTo>
                    <a:pt x="372313" y="330614"/>
                  </a:moveTo>
                  <a:lnTo>
                    <a:pt x="372313" y="217431"/>
                  </a:lnTo>
                  <a:lnTo>
                    <a:pt x="303807" y="83398"/>
                  </a:lnTo>
                  <a:lnTo>
                    <a:pt x="220409" y="56591"/>
                  </a:lnTo>
                  <a:lnTo>
                    <a:pt x="116162" y="26806"/>
                  </a:lnTo>
                  <a:lnTo>
                    <a:pt x="68506" y="14892"/>
                  </a:lnTo>
                  <a:lnTo>
                    <a:pt x="23828" y="0"/>
                  </a:lnTo>
                  <a:lnTo>
                    <a:pt x="5957" y="5957"/>
                  </a:lnTo>
                  <a:lnTo>
                    <a:pt x="0" y="23828"/>
                  </a:lnTo>
                  <a:lnTo>
                    <a:pt x="14893" y="56591"/>
                  </a:lnTo>
                  <a:lnTo>
                    <a:pt x="74463" y="145947"/>
                  </a:lnTo>
                  <a:lnTo>
                    <a:pt x="160839" y="297850"/>
                  </a:lnTo>
                  <a:lnTo>
                    <a:pt x="172753" y="327635"/>
                  </a:lnTo>
                  <a:lnTo>
                    <a:pt x="172753" y="509324"/>
                  </a:lnTo>
                  <a:cubicBezTo>
                    <a:pt x="171760" y="640378"/>
                    <a:pt x="170768" y="771432"/>
                    <a:pt x="169775" y="902486"/>
                  </a:cubicBezTo>
                  <a:lnTo>
                    <a:pt x="157861" y="1429681"/>
                  </a:lnTo>
                  <a:lnTo>
                    <a:pt x="148925" y="1653068"/>
                  </a:lnTo>
                  <a:lnTo>
                    <a:pt x="148925" y="1706681"/>
                  </a:lnTo>
                  <a:lnTo>
                    <a:pt x="142968" y="1763273"/>
                  </a:lnTo>
                  <a:lnTo>
                    <a:pt x="128076" y="1831778"/>
                  </a:lnTo>
                  <a:lnTo>
                    <a:pt x="110205" y="1891348"/>
                  </a:lnTo>
                  <a:lnTo>
                    <a:pt x="104248" y="1915177"/>
                  </a:lnTo>
                  <a:lnTo>
                    <a:pt x="119140" y="2004532"/>
                  </a:lnTo>
                  <a:lnTo>
                    <a:pt x="137011" y="2081973"/>
                  </a:lnTo>
                  <a:lnTo>
                    <a:pt x="157861" y="2150478"/>
                  </a:lnTo>
                  <a:lnTo>
                    <a:pt x="181689" y="2213027"/>
                  </a:lnTo>
                  <a:lnTo>
                    <a:pt x="205517" y="2269618"/>
                  </a:lnTo>
                  <a:lnTo>
                    <a:pt x="232323" y="2299403"/>
                  </a:lnTo>
                  <a:lnTo>
                    <a:pt x="259130" y="2317274"/>
                  </a:lnTo>
                  <a:lnTo>
                    <a:pt x="288915" y="2317274"/>
                  </a:lnTo>
                  <a:lnTo>
                    <a:pt x="306786" y="2302382"/>
                  </a:lnTo>
                  <a:lnTo>
                    <a:pt x="333592" y="2263661"/>
                  </a:lnTo>
                  <a:lnTo>
                    <a:pt x="384227" y="2186220"/>
                  </a:lnTo>
                  <a:lnTo>
                    <a:pt x="372313" y="1986661"/>
                  </a:lnTo>
                  <a:lnTo>
                    <a:pt x="372313" y="1477337"/>
                  </a:lnTo>
                  <a:lnTo>
                    <a:pt x="372313" y="839937"/>
                  </a:lnTo>
                  <a:lnTo>
                    <a:pt x="372313" y="33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1">
              <a:extLst>
                <a:ext uri="{FF2B5EF4-FFF2-40B4-BE49-F238E27FC236}">
                  <a16:creationId xmlns:a16="http://schemas.microsoft.com/office/drawing/2014/main" id="{CC681BA9-C9E8-4D82-AC1B-B5CBA032CF0E}"/>
                </a:ext>
              </a:extLst>
            </p:cNvPr>
            <p:cNvSpPr/>
            <p:nvPr/>
          </p:nvSpPr>
          <p:spPr>
            <a:xfrm>
              <a:off x="6067425" y="4895850"/>
              <a:ext cx="1065213" cy="982663"/>
            </a:xfrm>
            <a:custGeom>
              <a:avLst/>
              <a:gdLst>
                <a:gd name="connsiteX0" fmla="*/ 461963 w 1064419"/>
                <a:gd name="connsiteY0" fmla="*/ 421481 h 983456"/>
                <a:gd name="connsiteX1" fmla="*/ 414338 w 1064419"/>
                <a:gd name="connsiteY1" fmla="*/ 373856 h 983456"/>
                <a:gd name="connsiteX2" fmla="*/ 350044 w 1064419"/>
                <a:gd name="connsiteY2" fmla="*/ 311944 h 983456"/>
                <a:gd name="connsiteX3" fmla="*/ 285750 w 1064419"/>
                <a:gd name="connsiteY3" fmla="*/ 257175 h 983456"/>
                <a:gd name="connsiteX4" fmla="*/ 192881 w 1064419"/>
                <a:gd name="connsiteY4" fmla="*/ 180975 h 983456"/>
                <a:gd name="connsiteX5" fmla="*/ 90488 w 1064419"/>
                <a:gd name="connsiteY5" fmla="*/ 104775 h 983456"/>
                <a:gd name="connsiteX6" fmla="*/ 26194 w 1064419"/>
                <a:gd name="connsiteY6" fmla="*/ 61913 h 983456"/>
                <a:gd name="connsiteX7" fmla="*/ 9525 w 1064419"/>
                <a:gd name="connsiteY7" fmla="*/ 42863 h 983456"/>
                <a:gd name="connsiteX8" fmla="*/ 0 w 1064419"/>
                <a:gd name="connsiteY8" fmla="*/ 19050 h 983456"/>
                <a:gd name="connsiteX9" fmla="*/ 4763 w 1064419"/>
                <a:gd name="connsiteY9" fmla="*/ 4763 h 983456"/>
                <a:gd name="connsiteX10" fmla="*/ 23813 w 1064419"/>
                <a:gd name="connsiteY10" fmla="*/ 0 h 983456"/>
                <a:gd name="connsiteX11" fmla="*/ 71438 w 1064419"/>
                <a:gd name="connsiteY11" fmla="*/ 9525 h 983456"/>
                <a:gd name="connsiteX12" fmla="*/ 173831 w 1064419"/>
                <a:gd name="connsiteY12" fmla="*/ 45244 h 983456"/>
                <a:gd name="connsiteX13" fmla="*/ 330994 w 1064419"/>
                <a:gd name="connsiteY13" fmla="*/ 102394 h 983456"/>
                <a:gd name="connsiteX14" fmla="*/ 411956 w 1064419"/>
                <a:gd name="connsiteY14" fmla="*/ 135731 h 983456"/>
                <a:gd name="connsiteX15" fmla="*/ 495300 w 1064419"/>
                <a:gd name="connsiteY15" fmla="*/ 171450 h 983456"/>
                <a:gd name="connsiteX16" fmla="*/ 581025 w 1064419"/>
                <a:gd name="connsiteY16" fmla="*/ 211931 h 983456"/>
                <a:gd name="connsiteX17" fmla="*/ 666750 w 1064419"/>
                <a:gd name="connsiteY17" fmla="*/ 259556 h 983456"/>
                <a:gd name="connsiteX18" fmla="*/ 731044 w 1064419"/>
                <a:gd name="connsiteY18" fmla="*/ 297656 h 983456"/>
                <a:gd name="connsiteX19" fmla="*/ 781050 w 1064419"/>
                <a:gd name="connsiteY19" fmla="*/ 335756 h 983456"/>
                <a:gd name="connsiteX20" fmla="*/ 838200 w 1064419"/>
                <a:gd name="connsiteY20" fmla="*/ 381000 h 983456"/>
                <a:gd name="connsiteX21" fmla="*/ 878681 w 1064419"/>
                <a:gd name="connsiteY21" fmla="*/ 421481 h 983456"/>
                <a:gd name="connsiteX22" fmla="*/ 926306 w 1064419"/>
                <a:gd name="connsiteY22" fmla="*/ 478631 h 983456"/>
                <a:gd name="connsiteX23" fmla="*/ 962025 w 1064419"/>
                <a:gd name="connsiteY23" fmla="*/ 526256 h 983456"/>
                <a:gd name="connsiteX24" fmla="*/ 992981 w 1064419"/>
                <a:gd name="connsiteY24" fmla="*/ 571500 h 983456"/>
                <a:gd name="connsiteX25" fmla="*/ 1009650 w 1064419"/>
                <a:gd name="connsiteY25" fmla="*/ 604838 h 983456"/>
                <a:gd name="connsiteX26" fmla="*/ 1028700 w 1064419"/>
                <a:gd name="connsiteY26" fmla="*/ 642938 h 983456"/>
                <a:gd name="connsiteX27" fmla="*/ 1045369 w 1064419"/>
                <a:gd name="connsiteY27" fmla="*/ 690563 h 983456"/>
                <a:gd name="connsiteX28" fmla="*/ 1057275 w 1064419"/>
                <a:gd name="connsiteY28" fmla="*/ 733425 h 983456"/>
                <a:gd name="connsiteX29" fmla="*/ 1064419 w 1064419"/>
                <a:gd name="connsiteY29" fmla="*/ 773906 h 983456"/>
                <a:gd name="connsiteX30" fmla="*/ 1064419 w 1064419"/>
                <a:gd name="connsiteY30" fmla="*/ 821531 h 983456"/>
                <a:gd name="connsiteX31" fmla="*/ 1062038 w 1064419"/>
                <a:gd name="connsiteY31" fmla="*/ 864394 h 983456"/>
                <a:gd name="connsiteX32" fmla="*/ 1050131 w 1064419"/>
                <a:gd name="connsiteY32" fmla="*/ 900113 h 983456"/>
                <a:gd name="connsiteX33" fmla="*/ 1026319 w 1064419"/>
                <a:gd name="connsiteY33" fmla="*/ 947738 h 983456"/>
                <a:gd name="connsiteX34" fmla="*/ 997744 w 1064419"/>
                <a:gd name="connsiteY34" fmla="*/ 971550 h 983456"/>
                <a:gd name="connsiteX35" fmla="*/ 969169 w 1064419"/>
                <a:gd name="connsiteY35" fmla="*/ 983456 h 983456"/>
                <a:gd name="connsiteX36" fmla="*/ 952500 w 1064419"/>
                <a:gd name="connsiteY36" fmla="*/ 983456 h 983456"/>
                <a:gd name="connsiteX37" fmla="*/ 914400 w 1064419"/>
                <a:gd name="connsiteY37" fmla="*/ 973931 h 983456"/>
                <a:gd name="connsiteX38" fmla="*/ 869156 w 1064419"/>
                <a:gd name="connsiteY38" fmla="*/ 947738 h 983456"/>
                <a:gd name="connsiteX39" fmla="*/ 838200 w 1064419"/>
                <a:gd name="connsiteY39" fmla="*/ 916781 h 983456"/>
                <a:gd name="connsiteX40" fmla="*/ 790575 w 1064419"/>
                <a:gd name="connsiteY40" fmla="*/ 828675 h 983456"/>
                <a:gd name="connsiteX41" fmla="*/ 731044 w 1064419"/>
                <a:gd name="connsiteY41" fmla="*/ 733425 h 983456"/>
                <a:gd name="connsiteX42" fmla="*/ 642938 w 1064419"/>
                <a:gd name="connsiteY42" fmla="*/ 619125 h 983456"/>
                <a:gd name="connsiteX43" fmla="*/ 535781 w 1064419"/>
                <a:gd name="connsiteY43" fmla="*/ 495300 h 983456"/>
                <a:gd name="connsiteX44" fmla="*/ 461963 w 1064419"/>
                <a:gd name="connsiteY44" fmla="*/ 421481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64419" h="983456">
                  <a:moveTo>
                    <a:pt x="461963" y="421481"/>
                  </a:moveTo>
                  <a:lnTo>
                    <a:pt x="414338" y="373856"/>
                  </a:lnTo>
                  <a:lnTo>
                    <a:pt x="350044" y="311944"/>
                  </a:lnTo>
                  <a:lnTo>
                    <a:pt x="285750" y="257175"/>
                  </a:lnTo>
                  <a:lnTo>
                    <a:pt x="192881" y="180975"/>
                  </a:lnTo>
                  <a:lnTo>
                    <a:pt x="90488" y="104775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71438" y="9525"/>
                  </a:lnTo>
                  <a:lnTo>
                    <a:pt x="173831" y="45244"/>
                  </a:lnTo>
                  <a:lnTo>
                    <a:pt x="330994" y="102394"/>
                  </a:lnTo>
                  <a:lnTo>
                    <a:pt x="411956" y="135731"/>
                  </a:lnTo>
                  <a:lnTo>
                    <a:pt x="495300" y="171450"/>
                  </a:lnTo>
                  <a:lnTo>
                    <a:pt x="581025" y="211931"/>
                  </a:lnTo>
                  <a:lnTo>
                    <a:pt x="666750" y="259556"/>
                  </a:lnTo>
                  <a:lnTo>
                    <a:pt x="731044" y="297656"/>
                  </a:lnTo>
                  <a:lnTo>
                    <a:pt x="781050" y="335756"/>
                  </a:lnTo>
                  <a:lnTo>
                    <a:pt x="838200" y="381000"/>
                  </a:lnTo>
                  <a:lnTo>
                    <a:pt x="878681" y="421481"/>
                  </a:lnTo>
                  <a:lnTo>
                    <a:pt x="926306" y="478631"/>
                  </a:lnTo>
                  <a:lnTo>
                    <a:pt x="962025" y="526256"/>
                  </a:lnTo>
                  <a:lnTo>
                    <a:pt x="992981" y="571500"/>
                  </a:lnTo>
                  <a:lnTo>
                    <a:pt x="1009650" y="604838"/>
                  </a:lnTo>
                  <a:lnTo>
                    <a:pt x="1028700" y="642938"/>
                  </a:lnTo>
                  <a:lnTo>
                    <a:pt x="1045369" y="690563"/>
                  </a:lnTo>
                  <a:lnTo>
                    <a:pt x="1057275" y="733425"/>
                  </a:lnTo>
                  <a:lnTo>
                    <a:pt x="1064419" y="773906"/>
                  </a:lnTo>
                  <a:lnTo>
                    <a:pt x="1064419" y="821531"/>
                  </a:lnTo>
                  <a:lnTo>
                    <a:pt x="1062038" y="864394"/>
                  </a:lnTo>
                  <a:lnTo>
                    <a:pt x="1050131" y="900113"/>
                  </a:lnTo>
                  <a:lnTo>
                    <a:pt x="1026319" y="947738"/>
                  </a:lnTo>
                  <a:lnTo>
                    <a:pt x="997744" y="971550"/>
                  </a:lnTo>
                  <a:lnTo>
                    <a:pt x="969169" y="983456"/>
                  </a:lnTo>
                  <a:lnTo>
                    <a:pt x="952500" y="983456"/>
                  </a:lnTo>
                  <a:lnTo>
                    <a:pt x="914400" y="973931"/>
                  </a:lnTo>
                  <a:lnTo>
                    <a:pt x="869156" y="947738"/>
                  </a:lnTo>
                  <a:lnTo>
                    <a:pt x="838200" y="916781"/>
                  </a:lnTo>
                  <a:lnTo>
                    <a:pt x="790575" y="828675"/>
                  </a:lnTo>
                  <a:lnTo>
                    <a:pt x="731044" y="733425"/>
                  </a:lnTo>
                  <a:lnTo>
                    <a:pt x="642938" y="619125"/>
                  </a:lnTo>
                  <a:lnTo>
                    <a:pt x="535781" y="495300"/>
                  </a:lnTo>
                  <a:lnTo>
                    <a:pt x="461963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637A4049-49FD-4144-9C14-B883DD3DD98A}"/>
                </a:ext>
              </a:extLst>
            </p:cNvPr>
            <p:cNvSpPr/>
            <p:nvPr/>
          </p:nvSpPr>
          <p:spPr>
            <a:xfrm>
              <a:off x="3649663" y="1947863"/>
              <a:ext cx="730250" cy="719137"/>
            </a:xfrm>
            <a:custGeom>
              <a:avLst/>
              <a:gdLst>
                <a:gd name="connsiteX0" fmla="*/ 250032 w 728663"/>
                <a:gd name="connsiteY0" fmla="*/ 292893 h 719137"/>
                <a:gd name="connsiteX1" fmla="*/ 373857 w 728663"/>
                <a:gd name="connsiteY1" fmla="*/ 107156 h 719137"/>
                <a:gd name="connsiteX2" fmla="*/ 383382 w 728663"/>
                <a:gd name="connsiteY2" fmla="*/ 88106 h 719137"/>
                <a:gd name="connsiteX3" fmla="*/ 388144 w 728663"/>
                <a:gd name="connsiteY3" fmla="*/ 61912 h 719137"/>
                <a:gd name="connsiteX4" fmla="*/ 388144 w 728663"/>
                <a:gd name="connsiteY4" fmla="*/ 33337 h 719137"/>
                <a:gd name="connsiteX5" fmla="*/ 385763 w 728663"/>
                <a:gd name="connsiteY5" fmla="*/ 0 h 719137"/>
                <a:gd name="connsiteX6" fmla="*/ 728663 w 728663"/>
                <a:gd name="connsiteY6" fmla="*/ 147637 h 719137"/>
                <a:gd name="connsiteX7" fmla="*/ 683419 w 728663"/>
                <a:gd name="connsiteY7" fmla="*/ 157162 h 719137"/>
                <a:gd name="connsiteX8" fmla="*/ 650082 w 728663"/>
                <a:gd name="connsiteY8" fmla="*/ 161925 h 719137"/>
                <a:gd name="connsiteX9" fmla="*/ 571500 w 728663"/>
                <a:gd name="connsiteY9" fmla="*/ 238125 h 719137"/>
                <a:gd name="connsiteX10" fmla="*/ 445294 w 728663"/>
                <a:gd name="connsiteY10" fmla="*/ 364331 h 719137"/>
                <a:gd name="connsiteX11" fmla="*/ 314325 w 728663"/>
                <a:gd name="connsiteY11" fmla="*/ 490537 h 719137"/>
                <a:gd name="connsiteX12" fmla="*/ 180975 w 728663"/>
                <a:gd name="connsiteY12" fmla="*/ 614362 h 719137"/>
                <a:gd name="connsiteX13" fmla="*/ 59532 w 728663"/>
                <a:gd name="connsiteY13" fmla="*/ 719137 h 719137"/>
                <a:gd name="connsiteX14" fmla="*/ 0 w 728663"/>
                <a:gd name="connsiteY14" fmla="*/ 664368 h 719137"/>
                <a:gd name="connsiteX15" fmla="*/ 52388 w 728663"/>
                <a:gd name="connsiteY15" fmla="*/ 581025 h 719137"/>
                <a:gd name="connsiteX16" fmla="*/ 135732 w 728663"/>
                <a:gd name="connsiteY16" fmla="*/ 461962 h 719137"/>
                <a:gd name="connsiteX17" fmla="*/ 250032 w 728663"/>
                <a:gd name="connsiteY17" fmla="*/ 29289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8663" h="719137">
                  <a:moveTo>
                    <a:pt x="250032" y="292893"/>
                  </a:moveTo>
                  <a:lnTo>
                    <a:pt x="373857" y="107156"/>
                  </a:lnTo>
                  <a:lnTo>
                    <a:pt x="383382" y="88106"/>
                  </a:lnTo>
                  <a:lnTo>
                    <a:pt x="388144" y="61912"/>
                  </a:lnTo>
                  <a:lnTo>
                    <a:pt x="388144" y="33337"/>
                  </a:lnTo>
                  <a:lnTo>
                    <a:pt x="385763" y="0"/>
                  </a:lnTo>
                  <a:lnTo>
                    <a:pt x="728663" y="147637"/>
                  </a:lnTo>
                  <a:lnTo>
                    <a:pt x="683419" y="157162"/>
                  </a:lnTo>
                  <a:lnTo>
                    <a:pt x="650082" y="161925"/>
                  </a:lnTo>
                  <a:lnTo>
                    <a:pt x="571500" y="238125"/>
                  </a:lnTo>
                  <a:lnTo>
                    <a:pt x="445294" y="364331"/>
                  </a:lnTo>
                  <a:lnTo>
                    <a:pt x="314325" y="490537"/>
                  </a:lnTo>
                  <a:lnTo>
                    <a:pt x="180975" y="614362"/>
                  </a:lnTo>
                  <a:lnTo>
                    <a:pt x="59532" y="719137"/>
                  </a:lnTo>
                  <a:lnTo>
                    <a:pt x="0" y="664368"/>
                  </a:lnTo>
                  <a:lnTo>
                    <a:pt x="52388" y="581025"/>
                  </a:lnTo>
                  <a:lnTo>
                    <a:pt x="135732" y="461962"/>
                  </a:lnTo>
                  <a:lnTo>
                    <a:pt x="250032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B6174677-777A-4399-A5AE-A90A6D5BE7B6}"/>
                </a:ext>
              </a:extLst>
            </p:cNvPr>
            <p:cNvSpPr/>
            <p:nvPr/>
          </p:nvSpPr>
          <p:spPr>
            <a:xfrm>
              <a:off x="3198813" y="2381250"/>
              <a:ext cx="742950" cy="609600"/>
            </a:xfrm>
            <a:custGeom>
              <a:avLst/>
              <a:gdLst>
                <a:gd name="connsiteX0" fmla="*/ 654844 w 742950"/>
                <a:gd name="connsiteY0" fmla="*/ 276225 h 609600"/>
                <a:gd name="connsiteX1" fmla="*/ 602456 w 742950"/>
                <a:gd name="connsiteY1" fmla="*/ 188119 h 609600"/>
                <a:gd name="connsiteX2" fmla="*/ 502444 w 742950"/>
                <a:gd name="connsiteY2" fmla="*/ 154781 h 609600"/>
                <a:gd name="connsiteX3" fmla="*/ 421481 w 742950"/>
                <a:gd name="connsiteY3" fmla="*/ 119063 h 609600"/>
                <a:gd name="connsiteX4" fmla="*/ 314325 w 742950"/>
                <a:gd name="connsiteY4" fmla="*/ 73819 h 609600"/>
                <a:gd name="connsiteX5" fmla="*/ 228600 w 742950"/>
                <a:gd name="connsiteY5" fmla="*/ 42863 h 609600"/>
                <a:gd name="connsiteX6" fmla="*/ 164306 w 742950"/>
                <a:gd name="connsiteY6" fmla="*/ 23813 h 609600"/>
                <a:gd name="connsiteX7" fmla="*/ 97631 w 742950"/>
                <a:gd name="connsiteY7" fmla="*/ 9525 h 609600"/>
                <a:gd name="connsiteX8" fmla="*/ 45244 w 742950"/>
                <a:gd name="connsiteY8" fmla="*/ 0 h 609600"/>
                <a:gd name="connsiteX9" fmla="*/ 23812 w 742950"/>
                <a:gd name="connsiteY9" fmla="*/ 2381 h 609600"/>
                <a:gd name="connsiteX10" fmla="*/ 4762 w 742950"/>
                <a:gd name="connsiteY10" fmla="*/ 11906 h 609600"/>
                <a:gd name="connsiteX11" fmla="*/ 0 w 742950"/>
                <a:gd name="connsiteY11" fmla="*/ 28575 h 609600"/>
                <a:gd name="connsiteX12" fmla="*/ 7144 w 742950"/>
                <a:gd name="connsiteY12" fmla="*/ 42863 h 609600"/>
                <a:gd name="connsiteX13" fmla="*/ 38100 w 742950"/>
                <a:gd name="connsiteY13" fmla="*/ 64294 h 609600"/>
                <a:gd name="connsiteX14" fmla="*/ 128587 w 742950"/>
                <a:gd name="connsiteY14" fmla="*/ 126206 h 609600"/>
                <a:gd name="connsiteX15" fmla="*/ 233362 w 742950"/>
                <a:gd name="connsiteY15" fmla="*/ 202406 h 609600"/>
                <a:gd name="connsiteX16" fmla="*/ 309562 w 742950"/>
                <a:gd name="connsiteY16" fmla="*/ 261938 h 609600"/>
                <a:gd name="connsiteX17" fmla="*/ 366712 w 742950"/>
                <a:gd name="connsiteY17" fmla="*/ 311944 h 609600"/>
                <a:gd name="connsiteX18" fmla="*/ 411956 w 742950"/>
                <a:gd name="connsiteY18" fmla="*/ 357188 h 609600"/>
                <a:gd name="connsiteX19" fmla="*/ 450056 w 742950"/>
                <a:gd name="connsiteY19" fmla="*/ 400050 h 609600"/>
                <a:gd name="connsiteX20" fmla="*/ 483394 w 742950"/>
                <a:gd name="connsiteY20" fmla="*/ 442913 h 609600"/>
                <a:gd name="connsiteX21" fmla="*/ 516731 w 742950"/>
                <a:gd name="connsiteY21" fmla="*/ 502444 h 609600"/>
                <a:gd name="connsiteX22" fmla="*/ 547687 w 742950"/>
                <a:gd name="connsiteY22" fmla="*/ 561975 h 609600"/>
                <a:gd name="connsiteX23" fmla="*/ 561975 w 742950"/>
                <a:gd name="connsiteY23" fmla="*/ 583406 h 609600"/>
                <a:gd name="connsiteX24" fmla="*/ 588169 w 742950"/>
                <a:gd name="connsiteY24" fmla="*/ 602456 h 609600"/>
                <a:gd name="connsiteX25" fmla="*/ 621506 w 742950"/>
                <a:gd name="connsiteY25" fmla="*/ 609600 h 609600"/>
                <a:gd name="connsiteX26" fmla="*/ 657225 w 742950"/>
                <a:gd name="connsiteY26" fmla="*/ 602456 h 609600"/>
                <a:gd name="connsiteX27" fmla="*/ 685800 w 742950"/>
                <a:gd name="connsiteY27" fmla="*/ 585788 h 609600"/>
                <a:gd name="connsiteX28" fmla="*/ 709612 w 742950"/>
                <a:gd name="connsiteY28" fmla="*/ 566738 h 609600"/>
                <a:gd name="connsiteX29" fmla="*/ 726281 w 742950"/>
                <a:gd name="connsiteY29" fmla="*/ 538163 h 609600"/>
                <a:gd name="connsiteX30" fmla="*/ 735806 w 742950"/>
                <a:gd name="connsiteY30" fmla="*/ 502444 h 609600"/>
                <a:gd name="connsiteX31" fmla="*/ 740569 w 742950"/>
                <a:gd name="connsiteY31" fmla="*/ 473869 h 609600"/>
                <a:gd name="connsiteX32" fmla="*/ 742950 w 742950"/>
                <a:gd name="connsiteY32" fmla="*/ 431006 h 609600"/>
                <a:gd name="connsiteX33" fmla="*/ 738187 w 742950"/>
                <a:gd name="connsiteY33" fmla="*/ 414338 h 609600"/>
                <a:gd name="connsiteX34" fmla="*/ 711994 w 742950"/>
                <a:gd name="connsiteY34" fmla="*/ 369094 h 609600"/>
                <a:gd name="connsiteX35" fmla="*/ 654844 w 742950"/>
                <a:gd name="connsiteY35" fmla="*/ 27622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2950" h="609600">
                  <a:moveTo>
                    <a:pt x="654844" y="276225"/>
                  </a:moveTo>
                  <a:lnTo>
                    <a:pt x="602456" y="188119"/>
                  </a:lnTo>
                  <a:lnTo>
                    <a:pt x="502444" y="154781"/>
                  </a:lnTo>
                  <a:lnTo>
                    <a:pt x="421481" y="119063"/>
                  </a:lnTo>
                  <a:lnTo>
                    <a:pt x="314325" y="73819"/>
                  </a:lnTo>
                  <a:lnTo>
                    <a:pt x="228600" y="42863"/>
                  </a:lnTo>
                  <a:lnTo>
                    <a:pt x="164306" y="23813"/>
                  </a:lnTo>
                  <a:lnTo>
                    <a:pt x="97631" y="9525"/>
                  </a:lnTo>
                  <a:lnTo>
                    <a:pt x="45244" y="0"/>
                  </a:lnTo>
                  <a:lnTo>
                    <a:pt x="23812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38100" y="64294"/>
                  </a:lnTo>
                  <a:lnTo>
                    <a:pt x="128587" y="126206"/>
                  </a:lnTo>
                  <a:lnTo>
                    <a:pt x="233362" y="202406"/>
                  </a:lnTo>
                  <a:lnTo>
                    <a:pt x="309562" y="261938"/>
                  </a:lnTo>
                  <a:lnTo>
                    <a:pt x="366712" y="311944"/>
                  </a:lnTo>
                  <a:lnTo>
                    <a:pt x="411956" y="357188"/>
                  </a:lnTo>
                  <a:lnTo>
                    <a:pt x="450056" y="400050"/>
                  </a:lnTo>
                  <a:lnTo>
                    <a:pt x="483394" y="442913"/>
                  </a:lnTo>
                  <a:lnTo>
                    <a:pt x="516731" y="502444"/>
                  </a:lnTo>
                  <a:lnTo>
                    <a:pt x="547687" y="561975"/>
                  </a:lnTo>
                  <a:lnTo>
                    <a:pt x="561975" y="583406"/>
                  </a:lnTo>
                  <a:lnTo>
                    <a:pt x="588169" y="602456"/>
                  </a:lnTo>
                  <a:lnTo>
                    <a:pt x="621506" y="609600"/>
                  </a:lnTo>
                  <a:lnTo>
                    <a:pt x="657225" y="602456"/>
                  </a:lnTo>
                  <a:lnTo>
                    <a:pt x="685800" y="585788"/>
                  </a:lnTo>
                  <a:lnTo>
                    <a:pt x="709612" y="566738"/>
                  </a:lnTo>
                  <a:lnTo>
                    <a:pt x="726281" y="538163"/>
                  </a:lnTo>
                  <a:lnTo>
                    <a:pt x="735806" y="502444"/>
                  </a:lnTo>
                  <a:lnTo>
                    <a:pt x="740569" y="473869"/>
                  </a:lnTo>
                  <a:lnTo>
                    <a:pt x="742950" y="431006"/>
                  </a:lnTo>
                  <a:lnTo>
                    <a:pt x="738187" y="414338"/>
                  </a:lnTo>
                  <a:lnTo>
                    <a:pt x="711994" y="369094"/>
                  </a:lnTo>
                  <a:lnTo>
                    <a:pt x="65484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9">
              <a:extLst>
                <a:ext uri="{FF2B5EF4-FFF2-40B4-BE49-F238E27FC236}">
                  <a16:creationId xmlns:a16="http://schemas.microsoft.com/office/drawing/2014/main" id="{AC7B448C-1BCA-43F8-9CA7-52E5B194A681}"/>
                </a:ext>
              </a:extLst>
            </p:cNvPr>
            <p:cNvSpPr/>
            <p:nvPr/>
          </p:nvSpPr>
          <p:spPr>
            <a:xfrm>
              <a:off x="2362200" y="2846388"/>
              <a:ext cx="2354263" cy="698500"/>
            </a:xfrm>
            <a:custGeom>
              <a:avLst/>
              <a:gdLst>
                <a:gd name="connsiteX0" fmla="*/ 1297781 w 2355056"/>
                <a:gd name="connsiteY0" fmla="*/ 221456 h 700087"/>
                <a:gd name="connsiteX1" fmla="*/ 1123950 w 2355056"/>
                <a:gd name="connsiteY1" fmla="*/ 271462 h 700087"/>
                <a:gd name="connsiteX2" fmla="*/ 928688 w 2355056"/>
                <a:gd name="connsiteY2" fmla="*/ 326231 h 700087"/>
                <a:gd name="connsiteX3" fmla="*/ 795338 w 2355056"/>
                <a:gd name="connsiteY3" fmla="*/ 361950 h 700087"/>
                <a:gd name="connsiteX4" fmla="*/ 654844 w 2355056"/>
                <a:gd name="connsiteY4" fmla="*/ 400050 h 700087"/>
                <a:gd name="connsiteX5" fmla="*/ 564356 w 2355056"/>
                <a:gd name="connsiteY5" fmla="*/ 419100 h 700087"/>
                <a:gd name="connsiteX6" fmla="*/ 495300 w 2355056"/>
                <a:gd name="connsiteY6" fmla="*/ 433387 h 700087"/>
                <a:gd name="connsiteX7" fmla="*/ 440531 w 2355056"/>
                <a:gd name="connsiteY7" fmla="*/ 442912 h 700087"/>
                <a:gd name="connsiteX8" fmla="*/ 402431 w 2355056"/>
                <a:gd name="connsiteY8" fmla="*/ 447675 h 700087"/>
                <a:gd name="connsiteX9" fmla="*/ 366713 w 2355056"/>
                <a:gd name="connsiteY9" fmla="*/ 450056 h 700087"/>
                <a:gd name="connsiteX10" fmla="*/ 323850 w 2355056"/>
                <a:gd name="connsiteY10" fmla="*/ 447675 h 700087"/>
                <a:gd name="connsiteX11" fmla="*/ 252413 w 2355056"/>
                <a:gd name="connsiteY11" fmla="*/ 435769 h 700087"/>
                <a:gd name="connsiteX12" fmla="*/ 169069 w 2355056"/>
                <a:gd name="connsiteY12" fmla="*/ 411956 h 700087"/>
                <a:gd name="connsiteX13" fmla="*/ 104775 w 2355056"/>
                <a:gd name="connsiteY13" fmla="*/ 383381 h 700087"/>
                <a:gd name="connsiteX14" fmla="*/ 45244 w 2355056"/>
                <a:gd name="connsiteY14" fmla="*/ 350044 h 700087"/>
                <a:gd name="connsiteX15" fmla="*/ 28575 w 2355056"/>
                <a:gd name="connsiteY15" fmla="*/ 347662 h 700087"/>
                <a:gd name="connsiteX16" fmla="*/ 4763 w 2355056"/>
                <a:gd name="connsiteY16" fmla="*/ 350044 h 700087"/>
                <a:gd name="connsiteX17" fmla="*/ 0 w 2355056"/>
                <a:gd name="connsiteY17" fmla="*/ 366712 h 700087"/>
                <a:gd name="connsiteX18" fmla="*/ 9525 w 2355056"/>
                <a:gd name="connsiteY18" fmla="*/ 395287 h 700087"/>
                <a:gd name="connsiteX19" fmla="*/ 45244 w 2355056"/>
                <a:gd name="connsiteY19" fmla="*/ 435769 h 700087"/>
                <a:gd name="connsiteX20" fmla="*/ 130969 w 2355056"/>
                <a:gd name="connsiteY20" fmla="*/ 516731 h 700087"/>
                <a:gd name="connsiteX21" fmla="*/ 226219 w 2355056"/>
                <a:gd name="connsiteY21" fmla="*/ 595312 h 700087"/>
                <a:gd name="connsiteX22" fmla="*/ 316706 w 2355056"/>
                <a:gd name="connsiteY22" fmla="*/ 657225 h 700087"/>
                <a:gd name="connsiteX23" fmla="*/ 366713 w 2355056"/>
                <a:gd name="connsiteY23" fmla="*/ 681037 h 700087"/>
                <a:gd name="connsiteX24" fmla="*/ 404813 w 2355056"/>
                <a:gd name="connsiteY24" fmla="*/ 692944 h 700087"/>
                <a:gd name="connsiteX25" fmla="*/ 450056 w 2355056"/>
                <a:gd name="connsiteY25" fmla="*/ 700087 h 700087"/>
                <a:gd name="connsiteX26" fmla="*/ 538163 w 2355056"/>
                <a:gd name="connsiteY26" fmla="*/ 666750 h 700087"/>
                <a:gd name="connsiteX27" fmla="*/ 764381 w 2355056"/>
                <a:gd name="connsiteY27" fmla="*/ 585787 h 700087"/>
                <a:gd name="connsiteX28" fmla="*/ 1026319 w 2355056"/>
                <a:gd name="connsiteY28" fmla="*/ 492919 h 700087"/>
                <a:gd name="connsiteX29" fmla="*/ 1276350 w 2355056"/>
                <a:gd name="connsiteY29" fmla="*/ 409575 h 700087"/>
                <a:gd name="connsiteX30" fmla="*/ 1543050 w 2355056"/>
                <a:gd name="connsiteY30" fmla="*/ 328612 h 700087"/>
                <a:gd name="connsiteX31" fmla="*/ 1709738 w 2355056"/>
                <a:gd name="connsiteY31" fmla="*/ 280987 h 700087"/>
                <a:gd name="connsiteX32" fmla="*/ 1774031 w 2355056"/>
                <a:gd name="connsiteY32" fmla="*/ 269081 h 700087"/>
                <a:gd name="connsiteX33" fmla="*/ 1807369 w 2355056"/>
                <a:gd name="connsiteY33" fmla="*/ 269081 h 700087"/>
                <a:gd name="connsiteX34" fmla="*/ 1835944 w 2355056"/>
                <a:gd name="connsiteY34" fmla="*/ 276225 h 700087"/>
                <a:gd name="connsiteX35" fmla="*/ 2116931 w 2355056"/>
                <a:gd name="connsiteY35" fmla="*/ 381000 h 700087"/>
                <a:gd name="connsiteX36" fmla="*/ 2219325 w 2355056"/>
                <a:gd name="connsiteY36" fmla="*/ 357187 h 700087"/>
                <a:gd name="connsiteX37" fmla="*/ 2293144 w 2355056"/>
                <a:gd name="connsiteY37" fmla="*/ 333375 h 700087"/>
                <a:gd name="connsiteX38" fmla="*/ 2326481 w 2355056"/>
                <a:gd name="connsiteY38" fmla="*/ 321469 h 700087"/>
                <a:gd name="connsiteX39" fmla="*/ 2340769 w 2355056"/>
                <a:gd name="connsiteY39" fmla="*/ 314325 h 700087"/>
                <a:gd name="connsiteX40" fmla="*/ 2352675 w 2355056"/>
                <a:gd name="connsiteY40" fmla="*/ 302419 h 700087"/>
                <a:gd name="connsiteX41" fmla="*/ 2355056 w 2355056"/>
                <a:gd name="connsiteY41" fmla="*/ 288131 h 700087"/>
                <a:gd name="connsiteX42" fmla="*/ 2350294 w 2355056"/>
                <a:gd name="connsiteY42" fmla="*/ 259556 h 700087"/>
                <a:gd name="connsiteX43" fmla="*/ 2331244 w 2355056"/>
                <a:gd name="connsiteY43" fmla="*/ 221456 h 700087"/>
                <a:gd name="connsiteX44" fmla="*/ 2297906 w 2355056"/>
                <a:gd name="connsiteY44" fmla="*/ 183356 h 700087"/>
                <a:gd name="connsiteX45" fmla="*/ 2231231 w 2355056"/>
                <a:gd name="connsiteY45" fmla="*/ 128587 h 700087"/>
                <a:gd name="connsiteX46" fmla="*/ 2152650 w 2355056"/>
                <a:gd name="connsiteY46" fmla="*/ 76200 h 700087"/>
                <a:gd name="connsiteX47" fmla="*/ 2085975 w 2355056"/>
                <a:gd name="connsiteY47" fmla="*/ 38100 h 700087"/>
                <a:gd name="connsiteX48" fmla="*/ 2031206 w 2355056"/>
                <a:gd name="connsiteY48" fmla="*/ 14287 h 700087"/>
                <a:gd name="connsiteX49" fmla="*/ 1985963 w 2355056"/>
                <a:gd name="connsiteY49" fmla="*/ 2381 h 700087"/>
                <a:gd name="connsiteX50" fmla="*/ 1950244 w 2355056"/>
                <a:gd name="connsiteY50" fmla="*/ 0 h 700087"/>
                <a:gd name="connsiteX51" fmla="*/ 1935956 w 2355056"/>
                <a:gd name="connsiteY51" fmla="*/ 2381 h 700087"/>
                <a:gd name="connsiteX52" fmla="*/ 1914525 w 2355056"/>
                <a:gd name="connsiteY52" fmla="*/ 16669 h 700087"/>
                <a:gd name="connsiteX53" fmla="*/ 1857375 w 2355056"/>
                <a:gd name="connsiteY53" fmla="*/ 45244 h 700087"/>
                <a:gd name="connsiteX54" fmla="*/ 1728788 w 2355056"/>
                <a:gd name="connsiteY54" fmla="*/ 88106 h 700087"/>
                <a:gd name="connsiteX55" fmla="*/ 1538288 w 2355056"/>
                <a:gd name="connsiteY55" fmla="*/ 152400 h 700087"/>
                <a:gd name="connsiteX56" fmla="*/ 1297781 w 2355056"/>
                <a:gd name="connsiteY56" fmla="*/ 22145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5056" h="700087">
                  <a:moveTo>
                    <a:pt x="1297781" y="221456"/>
                  </a:moveTo>
                  <a:lnTo>
                    <a:pt x="1123950" y="271462"/>
                  </a:lnTo>
                  <a:lnTo>
                    <a:pt x="928688" y="326231"/>
                  </a:lnTo>
                  <a:lnTo>
                    <a:pt x="795338" y="361950"/>
                  </a:lnTo>
                  <a:lnTo>
                    <a:pt x="654844" y="400050"/>
                  </a:lnTo>
                  <a:lnTo>
                    <a:pt x="564356" y="419100"/>
                  </a:lnTo>
                  <a:lnTo>
                    <a:pt x="495300" y="433387"/>
                  </a:lnTo>
                  <a:lnTo>
                    <a:pt x="440531" y="442912"/>
                  </a:lnTo>
                  <a:lnTo>
                    <a:pt x="402431" y="447675"/>
                  </a:lnTo>
                  <a:lnTo>
                    <a:pt x="366713" y="450056"/>
                  </a:lnTo>
                  <a:lnTo>
                    <a:pt x="323850" y="447675"/>
                  </a:lnTo>
                  <a:lnTo>
                    <a:pt x="252413" y="435769"/>
                  </a:lnTo>
                  <a:lnTo>
                    <a:pt x="169069" y="411956"/>
                  </a:lnTo>
                  <a:lnTo>
                    <a:pt x="104775" y="383381"/>
                  </a:lnTo>
                  <a:lnTo>
                    <a:pt x="45244" y="350044"/>
                  </a:lnTo>
                  <a:lnTo>
                    <a:pt x="28575" y="347662"/>
                  </a:lnTo>
                  <a:lnTo>
                    <a:pt x="4763" y="350044"/>
                  </a:lnTo>
                  <a:lnTo>
                    <a:pt x="0" y="366712"/>
                  </a:lnTo>
                  <a:lnTo>
                    <a:pt x="9525" y="395287"/>
                  </a:lnTo>
                  <a:lnTo>
                    <a:pt x="45244" y="435769"/>
                  </a:lnTo>
                  <a:lnTo>
                    <a:pt x="130969" y="516731"/>
                  </a:lnTo>
                  <a:lnTo>
                    <a:pt x="226219" y="595312"/>
                  </a:lnTo>
                  <a:lnTo>
                    <a:pt x="316706" y="657225"/>
                  </a:lnTo>
                  <a:lnTo>
                    <a:pt x="366713" y="681037"/>
                  </a:lnTo>
                  <a:lnTo>
                    <a:pt x="404813" y="692944"/>
                  </a:lnTo>
                  <a:lnTo>
                    <a:pt x="450056" y="700087"/>
                  </a:lnTo>
                  <a:lnTo>
                    <a:pt x="538163" y="666750"/>
                  </a:lnTo>
                  <a:lnTo>
                    <a:pt x="764381" y="585787"/>
                  </a:lnTo>
                  <a:lnTo>
                    <a:pt x="1026319" y="492919"/>
                  </a:lnTo>
                  <a:lnTo>
                    <a:pt x="1276350" y="409575"/>
                  </a:lnTo>
                  <a:lnTo>
                    <a:pt x="1543050" y="328612"/>
                  </a:lnTo>
                  <a:lnTo>
                    <a:pt x="1709738" y="280987"/>
                  </a:lnTo>
                  <a:lnTo>
                    <a:pt x="1774031" y="269081"/>
                  </a:lnTo>
                  <a:lnTo>
                    <a:pt x="1807369" y="269081"/>
                  </a:lnTo>
                  <a:lnTo>
                    <a:pt x="1835944" y="276225"/>
                  </a:lnTo>
                  <a:lnTo>
                    <a:pt x="2116931" y="381000"/>
                  </a:lnTo>
                  <a:lnTo>
                    <a:pt x="2219325" y="357187"/>
                  </a:lnTo>
                  <a:lnTo>
                    <a:pt x="2293144" y="333375"/>
                  </a:lnTo>
                  <a:lnTo>
                    <a:pt x="2326481" y="321469"/>
                  </a:lnTo>
                  <a:lnTo>
                    <a:pt x="2340769" y="314325"/>
                  </a:lnTo>
                  <a:lnTo>
                    <a:pt x="2352675" y="302419"/>
                  </a:lnTo>
                  <a:lnTo>
                    <a:pt x="2355056" y="288131"/>
                  </a:lnTo>
                  <a:lnTo>
                    <a:pt x="2350294" y="259556"/>
                  </a:lnTo>
                  <a:lnTo>
                    <a:pt x="2331244" y="221456"/>
                  </a:lnTo>
                  <a:lnTo>
                    <a:pt x="2297906" y="183356"/>
                  </a:lnTo>
                  <a:lnTo>
                    <a:pt x="2231231" y="128587"/>
                  </a:lnTo>
                  <a:lnTo>
                    <a:pt x="2152650" y="76200"/>
                  </a:lnTo>
                  <a:lnTo>
                    <a:pt x="2085975" y="38100"/>
                  </a:lnTo>
                  <a:lnTo>
                    <a:pt x="2031206" y="14287"/>
                  </a:lnTo>
                  <a:lnTo>
                    <a:pt x="1985963" y="2381"/>
                  </a:lnTo>
                  <a:lnTo>
                    <a:pt x="1950244" y="0"/>
                  </a:lnTo>
                  <a:lnTo>
                    <a:pt x="1935956" y="2381"/>
                  </a:lnTo>
                  <a:lnTo>
                    <a:pt x="1914525" y="16669"/>
                  </a:lnTo>
                  <a:lnTo>
                    <a:pt x="1857375" y="45244"/>
                  </a:lnTo>
                  <a:lnTo>
                    <a:pt x="1728788" y="88106"/>
                  </a:lnTo>
                  <a:lnTo>
                    <a:pt x="1538288" y="152400"/>
                  </a:lnTo>
                  <a:lnTo>
                    <a:pt x="129778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0">
              <a:extLst>
                <a:ext uri="{FF2B5EF4-FFF2-40B4-BE49-F238E27FC236}">
                  <a16:creationId xmlns:a16="http://schemas.microsoft.com/office/drawing/2014/main" id="{F9E4DC92-D4EE-4DC4-8932-B8FCF420210A}"/>
                </a:ext>
              </a:extLst>
            </p:cNvPr>
            <p:cNvSpPr/>
            <p:nvPr/>
          </p:nvSpPr>
          <p:spPr>
            <a:xfrm>
              <a:off x="3789363" y="3052763"/>
              <a:ext cx="774700" cy="614362"/>
            </a:xfrm>
            <a:custGeom>
              <a:avLst/>
              <a:gdLst>
                <a:gd name="connsiteX0" fmla="*/ 180975 w 776287"/>
                <a:gd name="connsiteY0" fmla="*/ 381000 h 614362"/>
                <a:gd name="connsiteX1" fmla="*/ 302419 w 776287"/>
                <a:gd name="connsiteY1" fmla="*/ 247650 h 614362"/>
                <a:gd name="connsiteX2" fmla="*/ 366712 w 776287"/>
                <a:gd name="connsiteY2" fmla="*/ 171450 h 614362"/>
                <a:gd name="connsiteX3" fmla="*/ 395287 w 776287"/>
                <a:gd name="connsiteY3" fmla="*/ 133350 h 614362"/>
                <a:gd name="connsiteX4" fmla="*/ 404812 w 776287"/>
                <a:gd name="connsiteY4" fmla="*/ 111918 h 614362"/>
                <a:gd name="connsiteX5" fmla="*/ 407194 w 776287"/>
                <a:gd name="connsiteY5" fmla="*/ 92868 h 614362"/>
                <a:gd name="connsiteX6" fmla="*/ 407194 w 776287"/>
                <a:gd name="connsiteY6" fmla="*/ 73818 h 614362"/>
                <a:gd name="connsiteX7" fmla="*/ 395287 w 776287"/>
                <a:gd name="connsiteY7" fmla="*/ 50006 h 614362"/>
                <a:gd name="connsiteX8" fmla="*/ 388144 w 776287"/>
                <a:gd name="connsiteY8" fmla="*/ 0 h 614362"/>
                <a:gd name="connsiteX9" fmla="*/ 776287 w 776287"/>
                <a:gd name="connsiteY9" fmla="*/ 150018 h 614362"/>
                <a:gd name="connsiteX10" fmla="*/ 721519 w 776287"/>
                <a:gd name="connsiteY10" fmla="*/ 166687 h 614362"/>
                <a:gd name="connsiteX11" fmla="*/ 685800 w 776287"/>
                <a:gd name="connsiteY11" fmla="*/ 176212 h 614362"/>
                <a:gd name="connsiteX12" fmla="*/ 623887 w 776287"/>
                <a:gd name="connsiteY12" fmla="*/ 221456 h 614362"/>
                <a:gd name="connsiteX13" fmla="*/ 442912 w 776287"/>
                <a:gd name="connsiteY13" fmla="*/ 345281 h 614362"/>
                <a:gd name="connsiteX14" fmla="*/ 290512 w 776287"/>
                <a:gd name="connsiteY14" fmla="*/ 442912 h 614362"/>
                <a:gd name="connsiteX15" fmla="*/ 90487 w 776287"/>
                <a:gd name="connsiteY15" fmla="*/ 566737 h 614362"/>
                <a:gd name="connsiteX16" fmla="*/ 0 w 776287"/>
                <a:gd name="connsiteY16" fmla="*/ 614362 h 614362"/>
                <a:gd name="connsiteX17" fmla="*/ 50006 w 776287"/>
                <a:gd name="connsiteY17" fmla="*/ 528637 h 614362"/>
                <a:gd name="connsiteX18" fmla="*/ 180975 w 776287"/>
                <a:gd name="connsiteY18" fmla="*/ 3810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6287" h="614362">
                  <a:moveTo>
                    <a:pt x="180975" y="381000"/>
                  </a:moveTo>
                  <a:lnTo>
                    <a:pt x="302419" y="247650"/>
                  </a:lnTo>
                  <a:lnTo>
                    <a:pt x="366712" y="171450"/>
                  </a:lnTo>
                  <a:lnTo>
                    <a:pt x="395287" y="133350"/>
                  </a:lnTo>
                  <a:lnTo>
                    <a:pt x="404812" y="111918"/>
                  </a:lnTo>
                  <a:lnTo>
                    <a:pt x="407194" y="92868"/>
                  </a:lnTo>
                  <a:lnTo>
                    <a:pt x="407194" y="73818"/>
                  </a:lnTo>
                  <a:lnTo>
                    <a:pt x="395287" y="50006"/>
                  </a:lnTo>
                  <a:lnTo>
                    <a:pt x="388144" y="0"/>
                  </a:lnTo>
                  <a:lnTo>
                    <a:pt x="776287" y="150018"/>
                  </a:lnTo>
                  <a:lnTo>
                    <a:pt x="721519" y="166687"/>
                  </a:lnTo>
                  <a:lnTo>
                    <a:pt x="685800" y="176212"/>
                  </a:lnTo>
                  <a:lnTo>
                    <a:pt x="623887" y="221456"/>
                  </a:lnTo>
                  <a:lnTo>
                    <a:pt x="442912" y="345281"/>
                  </a:lnTo>
                  <a:lnTo>
                    <a:pt x="290512" y="442912"/>
                  </a:lnTo>
                  <a:lnTo>
                    <a:pt x="90487" y="566737"/>
                  </a:lnTo>
                  <a:lnTo>
                    <a:pt x="0" y="614362"/>
                  </a:lnTo>
                  <a:lnTo>
                    <a:pt x="50006" y="528637"/>
                  </a:lnTo>
                  <a:lnTo>
                    <a:pt x="180975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1">
              <a:extLst>
                <a:ext uri="{FF2B5EF4-FFF2-40B4-BE49-F238E27FC236}">
                  <a16:creationId xmlns:a16="http://schemas.microsoft.com/office/drawing/2014/main" id="{8A076B59-BBE0-4BAA-A657-B262647974E9}"/>
                </a:ext>
              </a:extLst>
            </p:cNvPr>
            <p:cNvSpPr/>
            <p:nvPr/>
          </p:nvSpPr>
          <p:spPr>
            <a:xfrm>
              <a:off x="3479800" y="3390900"/>
              <a:ext cx="438150" cy="2579688"/>
            </a:xfrm>
            <a:custGeom>
              <a:avLst/>
              <a:gdLst>
                <a:gd name="connsiteX0" fmla="*/ 177617 w 437464"/>
                <a:gd name="connsiteY0" fmla="*/ 1075571 h 2578740"/>
                <a:gd name="connsiteX1" fmla="*/ 190774 w 437464"/>
                <a:gd name="connsiteY1" fmla="*/ 697312 h 2578740"/>
                <a:gd name="connsiteX2" fmla="*/ 194063 w 437464"/>
                <a:gd name="connsiteY2" fmla="*/ 585479 h 2578740"/>
                <a:gd name="connsiteX3" fmla="*/ 187485 w 437464"/>
                <a:gd name="connsiteY3" fmla="*/ 463779 h 2578740"/>
                <a:gd name="connsiteX4" fmla="*/ 177617 w 437464"/>
                <a:gd name="connsiteY4" fmla="*/ 404573 h 2578740"/>
                <a:gd name="connsiteX5" fmla="*/ 161171 w 437464"/>
                <a:gd name="connsiteY5" fmla="*/ 342078 h 2578740"/>
                <a:gd name="connsiteX6" fmla="*/ 131568 w 437464"/>
                <a:gd name="connsiteY6" fmla="*/ 269715 h 2578740"/>
                <a:gd name="connsiteX7" fmla="*/ 78941 w 437464"/>
                <a:gd name="connsiteY7" fmla="*/ 171039 h 2578740"/>
                <a:gd name="connsiteX8" fmla="*/ 16446 w 437464"/>
                <a:gd name="connsiteY8" fmla="*/ 62495 h 2578740"/>
                <a:gd name="connsiteX9" fmla="*/ 3289 w 437464"/>
                <a:gd name="connsiteY9" fmla="*/ 29603 h 2578740"/>
                <a:gd name="connsiteX10" fmla="*/ 0 w 437464"/>
                <a:gd name="connsiteY10" fmla="*/ 9868 h 2578740"/>
                <a:gd name="connsiteX11" fmla="*/ 3289 w 437464"/>
                <a:gd name="connsiteY11" fmla="*/ 3289 h 2578740"/>
                <a:gd name="connsiteX12" fmla="*/ 19735 w 437464"/>
                <a:gd name="connsiteY12" fmla="*/ 0 h 2578740"/>
                <a:gd name="connsiteX13" fmla="*/ 55916 w 437464"/>
                <a:gd name="connsiteY13" fmla="*/ 13157 h 2578740"/>
                <a:gd name="connsiteX14" fmla="*/ 141436 w 437464"/>
                <a:gd name="connsiteY14" fmla="*/ 46049 h 2578740"/>
                <a:gd name="connsiteX15" fmla="*/ 249980 w 437464"/>
                <a:gd name="connsiteY15" fmla="*/ 98676 h 2578740"/>
                <a:gd name="connsiteX16" fmla="*/ 322342 w 437464"/>
                <a:gd name="connsiteY16" fmla="*/ 138147 h 2578740"/>
                <a:gd name="connsiteX17" fmla="*/ 378259 w 437464"/>
                <a:gd name="connsiteY17" fmla="*/ 174328 h 2578740"/>
                <a:gd name="connsiteX18" fmla="*/ 414440 w 437464"/>
                <a:gd name="connsiteY18" fmla="*/ 220377 h 2578740"/>
                <a:gd name="connsiteX19" fmla="*/ 430886 w 437464"/>
                <a:gd name="connsiteY19" fmla="*/ 276294 h 2578740"/>
                <a:gd name="connsiteX20" fmla="*/ 437464 w 437464"/>
                <a:gd name="connsiteY20" fmla="*/ 345367 h 2578740"/>
                <a:gd name="connsiteX21" fmla="*/ 437464 w 437464"/>
                <a:gd name="connsiteY21" fmla="*/ 381548 h 2578740"/>
                <a:gd name="connsiteX22" fmla="*/ 427597 w 437464"/>
                <a:gd name="connsiteY22" fmla="*/ 486803 h 2578740"/>
                <a:gd name="connsiteX23" fmla="*/ 414440 w 437464"/>
                <a:gd name="connsiteY23" fmla="*/ 684155 h 2578740"/>
                <a:gd name="connsiteX24" fmla="*/ 401283 w 437464"/>
                <a:gd name="connsiteY24" fmla="*/ 1003209 h 2578740"/>
                <a:gd name="connsiteX25" fmla="*/ 394705 w 437464"/>
                <a:gd name="connsiteY25" fmla="*/ 1368311 h 2578740"/>
                <a:gd name="connsiteX26" fmla="*/ 394705 w 437464"/>
                <a:gd name="connsiteY26" fmla="*/ 1763016 h 2578740"/>
                <a:gd name="connsiteX27" fmla="*/ 391416 w 437464"/>
                <a:gd name="connsiteY27" fmla="*/ 1989971 h 2578740"/>
                <a:gd name="connsiteX28" fmla="*/ 394705 w 437464"/>
                <a:gd name="connsiteY28" fmla="*/ 2141275 h 2578740"/>
                <a:gd name="connsiteX29" fmla="*/ 391416 w 437464"/>
                <a:gd name="connsiteY29" fmla="*/ 2207059 h 2578740"/>
                <a:gd name="connsiteX30" fmla="*/ 384837 w 437464"/>
                <a:gd name="connsiteY30" fmla="*/ 2256397 h 2578740"/>
                <a:gd name="connsiteX31" fmla="*/ 371680 w 437464"/>
                <a:gd name="connsiteY31" fmla="*/ 2318892 h 2578740"/>
                <a:gd name="connsiteX32" fmla="*/ 348656 w 437464"/>
                <a:gd name="connsiteY32" fmla="*/ 2384676 h 2578740"/>
                <a:gd name="connsiteX33" fmla="*/ 315764 w 437464"/>
                <a:gd name="connsiteY33" fmla="*/ 2447171 h 2578740"/>
                <a:gd name="connsiteX34" fmla="*/ 269715 w 437464"/>
                <a:gd name="connsiteY34" fmla="*/ 2506377 h 2578740"/>
                <a:gd name="connsiteX35" fmla="*/ 226955 w 437464"/>
                <a:gd name="connsiteY35" fmla="*/ 2552426 h 2578740"/>
                <a:gd name="connsiteX36" fmla="*/ 194063 w 437464"/>
                <a:gd name="connsiteY36" fmla="*/ 2578740 h 2578740"/>
                <a:gd name="connsiteX37" fmla="*/ 184195 w 437464"/>
                <a:gd name="connsiteY37" fmla="*/ 2578740 h 2578740"/>
                <a:gd name="connsiteX38" fmla="*/ 164460 w 437464"/>
                <a:gd name="connsiteY38" fmla="*/ 2568872 h 2578740"/>
                <a:gd name="connsiteX39" fmla="*/ 144725 w 437464"/>
                <a:gd name="connsiteY39" fmla="*/ 2535980 h 2578740"/>
                <a:gd name="connsiteX40" fmla="*/ 148014 w 437464"/>
                <a:gd name="connsiteY40" fmla="*/ 1940633 h 2578740"/>
                <a:gd name="connsiteX41" fmla="*/ 157882 w 437464"/>
                <a:gd name="connsiteY41" fmla="*/ 1716967 h 2578740"/>
                <a:gd name="connsiteX42" fmla="*/ 167749 w 437464"/>
                <a:gd name="connsiteY42" fmla="*/ 1414360 h 2578740"/>
                <a:gd name="connsiteX43" fmla="*/ 177617 w 437464"/>
                <a:gd name="connsiteY43" fmla="*/ 1075571 h 25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7464" h="2578740">
                  <a:moveTo>
                    <a:pt x="177617" y="1075571"/>
                  </a:moveTo>
                  <a:lnTo>
                    <a:pt x="190774" y="697312"/>
                  </a:lnTo>
                  <a:cubicBezTo>
                    <a:pt x="191870" y="660034"/>
                    <a:pt x="192967" y="622757"/>
                    <a:pt x="194063" y="585479"/>
                  </a:cubicBezTo>
                  <a:lnTo>
                    <a:pt x="187485" y="463779"/>
                  </a:lnTo>
                  <a:lnTo>
                    <a:pt x="177617" y="404573"/>
                  </a:lnTo>
                  <a:lnTo>
                    <a:pt x="161171" y="342078"/>
                  </a:lnTo>
                  <a:lnTo>
                    <a:pt x="131568" y="269715"/>
                  </a:lnTo>
                  <a:lnTo>
                    <a:pt x="78941" y="171039"/>
                  </a:lnTo>
                  <a:lnTo>
                    <a:pt x="16446" y="62495"/>
                  </a:lnTo>
                  <a:lnTo>
                    <a:pt x="3289" y="29603"/>
                  </a:lnTo>
                  <a:lnTo>
                    <a:pt x="0" y="9868"/>
                  </a:lnTo>
                  <a:lnTo>
                    <a:pt x="3289" y="3289"/>
                  </a:lnTo>
                  <a:lnTo>
                    <a:pt x="19735" y="0"/>
                  </a:lnTo>
                  <a:lnTo>
                    <a:pt x="55916" y="13157"/>
                  </a:lnTo>
                  <a:lnTo>
                    <a:pt x="141436" y="46049"/>
                  </a:lnTo>
                  <a:lnTo>
                    <a:pt x="249980" y="98676"/>
                  </a:lnTo>
                  <a:lnTo>
                    <a:pt x="322342" y="138147"/>
                  </a:lnTo>
                  <a:lnTo>
                    <a:pt x="378259" y="174328"/>
                  </a:lnTo>
                  <a:lnTo>
                    <a:pt x="414440" y="220377"/>
                  </a:lnTo>
                  <a:lnTo>
                    <a:pt x="430886" y="276294"/>
                  </a:lnTo>
                  <a:lnTo>
                    <a:pt x="437464" y="345367"/>
                  </a:lnTo>
                  <a:lnTo>
                    <a:pt x="437464" y="381548"/>
                  </a:lnTo>
                  <a:lnTo>
                    <a:pt x="427597" y="486803"/>
                  </a:lnTo>
                  <a:lnTo>
                    <a:pt x="414440" y="684155"/>
                  </a:lnTo>
                  <a:lnTo>
                    <a:pt x="401283" y="1003209"/>
                  </a:lnTo>
                  <a:lnTo>
                    <a:pt x="394705" y="1368311"/>
                  </a:lnTo>
                  <a:lnTo>
                    <a:pt x="394705" y="1763016"/>
                  </a:lnTo>
                  <a:cubicBezTo>
                    <a:pt x="393609" y="1838668"/>
                    <a:pt x="392512" y="1914319"/>
                    <a:pt x="391416" y="1989971"/>
                  </a:cubicBezTo>
                  <a:cubicBezTo>
                    <a:pt x="392512" y="2040406"/>
                    <a:pt x="393609" y="2090840"/>
                    <a:pt x="394705" y="2141275"/>
                  </a:cubicBezTo>
                  <a:lnTo>
                    <a:pt x="391416" y="2207059"/>
                  </a:lnTo>
                  <a:lnTo>
                    <a:pt x="384837" y="2256397"/>
                  </a:lnTo>
                  <a:lnTo>
                    <a:pt x="371680" y="2318892"/>
                  </a:lnTo>
                  <a:lnTo>
                    <a:pt x="348656" y="2384676"/>
                  </a:lnTo>
                  <a:lnTo>
                    <a:pt x="315764" y="2447171"/>
                  </a:lnTo>
                  <a:lnTo>
                    <a:pt x="269715" y="2506377"/>
                  </a:lnTo>
                  <a:lnTo>
                    <a:pt x="226955" y="2552426"/>
                  </a:lnTo>
                  <a:lnTo>
                    <a:pt x="194063" y="2578740"/>
                  </a:lnTo>
                  <a:lnTo>
                    <a:pt x="184195" y="2578740"/>
                  </a:lnTo>
                  <a:lnTo>
                    <a:pt x="164460" y="2568872"/>
                  </a:lnTo>
                  <a:lnTo>
                    <a:pt x="144725" y="2535980"/>
                  </a:lnTo>
                  <a:cubicBezTo>
                    <a:pt x="145821" y="2337531"/>
                    <a:pt x="146918" y="2139082"/>
                    <a:pt x="148014" y="1940633"/>
                  </a:cubicBezTo>
                  <a:lnTo>
                    <a:pt x="157882" y="1716967"/>
                  </a:lnTo>
                  <a:lnTo>
                    <a:pt x="167749" y="1414360"/>
                  </a:lnTo>
                  <a:lnTo>
                    <a:pt x="177617" y="1075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2">
              <a:extLst>
                <a:ext uri="{FF2B5EF4-FFF2-40B4-BE49-F238E27FC236}">
                  <a16:creationId xmlns:a16="http://schemas.microsoft.com/office/drawing/2014/main" id="{05297323-DF62-42D3-8B6A-4E2821B49F00}"/>
                </a:ext>
              </a:extLst>
            </p:cNvPr>
            <p:cNvSpPr/>
            <p:nvPr/>
          </p:nvSpPr>
          <p:spPr>
            <a:xfrm>
              <a:off x="2951163" y="5281613"/>
              <a:ext cx="755650" cy="685800"/>
            </a:xfrm>
            <a:custGeom>
              <a:avLst/>
              <a:gdLst>
                <a:gd name="connsiteX0" fmla="*/ 314325 w 757237"/>
                <a:gd name="connsiteY0" fmla="*/ 264318 h 685800"/>
                <a:gd name="connsiteX1" fmla="*/ 364331 w 757237"/>
                <a:gd name="connsiteY1" fmla="*/ 304800 h 685800"/>
                <a:gd name="connsiteX2" fmla="*/ 423862 w 757237"/>
                <a:gd name="connsiteY2" fmla="*/ 354806 h 685800"/>
                <a:gd name="connsiteX3" fmla="*/ 478631 w 757237"/>
                <a:gd name="connsiteY3" fmla="*/ 407193 h 685800"/>
                <a:gd name="connsiteX4" fmla="*/ 528637 w 757237"/>
                <a:gd name="connsiteY4" fmla="*/ 457200 h 685800"/>
                <a:gd name="connsiteX5" fmla="*/ 576262 w 757237"/>
                <a:gd name="connsiteY5" fmla="*/ 509587 h 685800"/>
                <a:gd name="connsiteX6" fmla="*/ 623887 w 757237"/>
                <a:gd name="connsiteY6" fmla="*/ 571500 h 685800"/>
                <a:gd name="connsiteX7" fmla="*/ 657225 w 757237"/>
                <a:gd name="connsiteY7" fmla="*/ 616743 h 685800"/>
                <a:gd name="connsiteX8" fmla="*/ 673894 w 757237"/>
                <a:gd name="connsiteY8" fmla="*/ 647700 h 685800"/>
                <a:gd name="connsiteX9" fmla="*/ 700087 w 757237"/>
                <a:gd name="connsiteY9" fmla="*/ 676275 h 685800"/>
                <a:gd name="connsiteX10" fmla="*/ 719137 w 757237"/>
                <a:gd name="connsiteY10" fmla="*/ 685800 h 685800"/>
                <a:gd name="connsiteX11" fmla="*/ 757237 w 757237"/>
                <a:gd name="connsiteY11" fmla="*/ 657225 h 685800"/>
                <a:gd name="connsiteX12" fmla="*/ 678656 w 757237"/>
                <a:gd name="connsiteY12" fmla="*/ 23812 h 685800"/>
                <a:gd name="connsiteX13" fmla="*/ 673894 w 757237"/>
                <a:gd name="connsiteY13" fmla="*/ 73818 h 685800"/>
                <a:gd name="connsiteX14" fmla="*/ 664369 w 757237"/>
                <a:gd name="connsiteY14" fmla="*/ 95250 h 685800"/>
                <a:gd name="connsiteX15" fmla="*/ 642937 w 757237"/>
                <a:gd name="connsiteY15" fmla="*/ 116681 h 685800"/>
                <a:gd name="connsiteX16" fmla="*/ 604837 w 757237"/>
                <a:gd name="connsiteY16" fmla="*/ 130968 h 685800"/>
                <a:gd name="connsiteX17" fmla="*/ 581025 w 757237"/>
                <a:gd name="connsiteY17" fmla="*/ 135731 h 685800"/>
                <a:gd name="connsiteX18" fmla="*/ 540544 w 757237"/>
                <a:gd name="connsiteY18" fmla="*/ 135731 h 685800"/>
                <a:gd name="connsiteX19" fmla="*/ 440531 w 757237"/>
                <a:gd name="connsiteY19" fmla="*/ 121443 h 685800"/>
                <a:gd name="connsiteX20" fmla="*/ 290512 w 757237"/>
                <a:gd name="connsiteY20" fmla="*/ 88106 h 685800"/>
                <a:gd name="connsiteX21" fmla="*/ 154781 w 757237"/>
                <a:gd name="connsiteY21" fmla="*/ 42862 h 685800"/>
                <a:gd name="connsiteX22" fmla="*/ 73819 w 757237"/>
                <a:gd name="connsiteY22" fmla="*/ 7143 h 685800"/>
                <a:gd name="connsiteX23" fmla="*/ 52387 w 757237"/>
                <a:gd name="connsiteY23" fmla="*/ 0 h 685800"/>
                <a:gd name="connsiteX24" fmla="*/ 38100 w 757237"/>
                <a:gd name="connsiteY24" fmla="*/ 0 h 685800"/>
                <a:gd name="connsiteX25" fmla="*/ 16669 w 757237"/>
                <a:gd name="connsiteY25" fmla="*/ 0 h 685800"/>
                <a:gd name="connsiteX26" fmla="*/ 2381 w 757237"/>
                <a:gd name="connsiteY26" fmla="*/ 9525 h 685800"/>
                <a:gd name="connsiteX27" fmla="*/ 0 w 757237"/>
                <a:gd name="connsiteY27" fmla="*/ 26193 h 685800"/>
                <a:gd name="connsiteX28" fmla="*/ 9525 w 757237"/>
                <a:gd name="connsiteY28" fmla="*/ 45243 h 685800"/>
                <a:gd name="connsiteX29" fmla="*/ 40481 w 757237"/>
                <a:gd name="connsiteY29" fmla="*/ 76200 h 685800"/>
                <a:gd name="connsiteX30" fmla="*/ 111919 w 757237"/>
                <a:gd name="connsiteY30" fmla="*/ 121443 h 685800"/>
                <a:gd name="connsiteX31" fmla="*/ 209550 w 757237"/>
                <a:gd name="connsiteY31" fmla="*/ 188118 h 685800"/>
                <a:gd name="connsiteX32" fmla="*/ 314325 w 757237"/>
                <a:gd name="connsiteY32" fmla="*/ 26431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7" h="685800">
                  <a:moveTo>
                    <a:pt x="314325" y="264318"/>
                  </a:moveTo>
                  <a:lnTo>
                    <a:pt x="364331" y="304800"/>
                  </a:lnTo>
                  <a:lnTo>
                    <a:pt x="423862" y="354806"/>
                  </a:lnTo>
                  <a:lnTo>
                    <a:pt x="478631" y="407193"/>
                  </a:lnTo>
                  <a:lnTo>
                    <a:pt x="528637" y="457200"/>
                  </a:lnTo>
                  <a:lnTo>
                    <a:pt x="576262" y="509587"/>
                  </a:lnTo>
                  <a:lnTo>
                    <a:pt x="623887" y="571500"/>
                  </a:lnTo>
                  <a:lnTo>
                    <a:pt x="657225" y="616743"/>
                  </a:lnTo>
                  <a:lnTo>
                    <a:pt x="673894" y="647700"/>
                  </a:lnTo>
                  <a:lnTo>
                    <a:pt x="700087" y="676275"/>
                  </a:lnTo>
                  <a:lnTo>
                    <a:pt x="719137" y="685800"/>
                  </a:lnTo>
                  <a:lnTo>
                    <a:pt x="757237" y="657225"/>
                  </a:lnTo>
                  <a:lnTo>
                    <a:pt x="678656" y="23812"/>
                  </a:lnTo>
                  <a:lnTo>
                    <a:pt x="673894" y="73818"/>
                  </a:lnTo>
                  <a:lnTo>
                    <a:pt x="664369" y="95250"/>
                  </a:lnTo>
                  <a:lnTo>
                    <a:pt x="642937" y="116681"/>
                  </a:lnTo>
                  <a:lnTo>
                    <a:pt x="604837" y="130968"/>
                  </a:lnTo>
                  <a:lnTo>
                    <a:pt x="581025" y="135731"/>
                  </a:lnTo>
                  <a:lnTo>
                    <a:pt x="540544" y="135731"/>
                  </a:lnTo>
                  <a:lnTo>
                    <a:pt x="440531" y="121443"/>
                  </a:lnTo>
                  <a:lnTo>
                    <a:pt x="290512" y="88106"/>
                  </a:lnTo>
                  <a:lnTo>
                    <a:pt x="154781" y="42862"/>
                  </a:lnTo>
                  <a:lnTo>
                    <a:pt x="73819" y="7143"/>
                  </a:lnTo>
                  <a:lnTo>
                    <a:pt x="52387" y="0"/>
                  </a:lnTo>
                  <a:lnTo>
                    <a:pt x="38100" y="0"/>
                  </a:lnTo>
                  <a:lnTo>
                    <a:pt x="16669" y="0"/>
                  </a:lnTo>
                  <a:lnTo>
                    <a:pt x="2381" y="9525"/>
                  </a:lnTo>
                  <a:lnTo>
                    <a:pt x="0" y="26193"/>
                  </a:lnTo>
                  <a:lnTo>
                    <a:pt x="9525" y="45243"/>
                  </a:lnTo>
                  <a:lnTo>
                    <a:pt x="40481" y="76200"/>
                  </a:lnTo>
                  <a:lnTo>
                    <a:pt x="111919" y="121443"/>
                  </a:lnTo>
                  <a:lnTo>
                    <a:pt x="209550" y="188118"/>
                  </a:lnTo>
                  <a:lnTo>
                    <a:pt x="31432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4">
              <a:extLst>
                <a:ext uri="{FF2B5EF4-FFF2-40B4-BE49-F238E27FC236}">
                  <a16:creationId xmlns:a16="http://schemas.microsoft.com/office/drawing/2014/main" id="{DF4D94FF-FF8F-4651-9750-7F7D1A937250}"/>
                </a:ext>
              </a:extLst>
            </p:cNvPr>
            <p:cNvSpPr/>
            <p:nvPr/>
          </p:nvSpPr>
          <p:spPr>
            <a:xfrm>
              <a:off x="5362575" y="1947863"/>
              <a:ext cx="609600" cy="885825"/>
            </a:xfrm>
            <a:custGeom>
              <a:avLst/>
              <a:gdLst>
                <a:gd name="connsiteX0" fmla="*/ 150019 w 609600"/>
                <a:gd name="connsiteY0" fmla="*/ 471487 h 885825"/>
                <a:gd name="connsiteX1" fmla="*/ 197644 w 609600"/>
                <a:gd name="connsiteY1" fmla="*/ 350043 h 885825"/>
                <a:gd name="connsiteX2" fmla="*/ 216694 w 609600"/>
                <a:gd name="connsiteY2" fmla="*/ 295275 h 885825"/>
                <a:gd name="connsiteX3" fmla="*/ 226219 w 609600"/>
                <a:gd name="connsiteY3" fmla="*/ 250031 h 885825"/>
                <a:gd name="connsiteX4" fmla="*/ 230981 w 609600"/>
                <a:gd name="connsiteY4" fmla="*/ 202406 h 885825"/>
                <a:gd name="connsiteX5" fmla="*/ 226219 w 609600"/>
                <a:gd name="connsiteY5" fmla="*/ 152400 h 885825"/>
                <a:gd name="connsiteX6" fmla="*/ 214313 w 609600"/>
                <a:gd name="connsiteY6" fmla="*/ 102393 h 885825"/>
                <a:gd name="connsiteX7" fmla="*/ 192881 w 609600"/>
                <a:gd name="connsiteY7" fmla="*/ 23812 h 885825"/>
                <a:gd name="connsiteX8" fmla="*/ 381000 w 609600"/>
                <a:gd name="connsiteY8" fmla="*/ 0 h 885825"/>
                <a:gd name="connsiteX9" fmla="*/ 471488 w 609600"/>
                <a:gd name="connsiteY9" fmla="*/ 45243 h 885825"/>
                <a:gd name="connsiteX10" fmla="*/ 504825 w 609600"/>
                <a:gd name="connsiteY10" fmla="*/ 61912 h 885825"/>
                <a:gd name="connsiteX11" fmla="*/ 547688 w 609600"/>
                <a:gd name="connsiteY11" fmla="*/ 85725 h 885825"/>
                <a:gd name="connsiteX12" fmla="*/ 581025 w 609600"/>
                <a:gd name="connsiteY12" fmla="*/ 109537 h 885825"/>
                <a:gd name="connsiteX13" fmla="*/ 597694 w 609600"/>
                <a:gd name="connsiteY13" fmla="*/ 126206 h 885825"/>
                <a:gd name="connsiteX14" fmla="*/ 604838 w 609600"/>
                <a:gd name="connsiteY14" fmla="*/ 138112 h 885825"/>
                <a:gd name="connsiteX15" fmla="*/ 609600 w 609600"/>
                <a:gd name="connsiteY15" fmla="*/ 154781 h 885825"/>
                <a:gd name="connsiteX16" fmla="*/ 607219 w 609600"/>
                <a:gd name="connsiteY16" fmla="*/ 183356 h 885825"/>
                <a:gd name="connsiteX17" fmla="*/ 597694 w 609600"/>
                <a:gd name="connsiteY17" fmla="*/ 204787 h 885825"/>
                <a:gd name="connsiteX18" fmla="*/ 566738 w 609600"/>
                <a:gd name="connsiteY18" fmla="*/ 245268 h 885825"/>
                <a:gd name="connsiteX19" fmla="*/ 509588 w 609600"/>
                <a:gd name="connsiteY19" fmla="*/ 290512 h 885825"/>
                <a:gd name="connsiteX20" fmla="*/ 485775 w 609600"/>
                <a:gd name="connsiteY20" fmla="*/ 311943 h 885825"/>
                <a:gd name="connsiteX21" fmla="*/ 397669 w 609600"/>
                <a:gd name="connsiteY21" fmla="*/ 433387 h 885825"/>
                <a:gd name="connsiteX22" fmla="*/ 242888 w 609600"/>
                <a:gd name="connsiteY22" fmla="*/ 631031 h 885825"/>
                <a:gd name="connsiteX23" fmla="*/ 61913 w 609600"/>
                <a:gd name="connsiteY23" fmla="*/ 873918 h 885825"/>
                <a:gd name="connsiteX24" fmla="*/ 0 w 609600"/>
                <a:gd name="connsiteY24" fmla="*/ 885825 h 885825"/>
                <a:gd name="connsiteX25" fmla="*/ 57150 w 609600"/>
                <a:gd name="connsiteY25" fmla="*/ 716756 h 885825"/>
                <a:gd name="connsiteX26" fmla="*/ 150019 w 609600"/>
                <a:gd name="connsiteY26" fmla="*/ 47148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9600" h="885825">
                  <a:moveTo>
                    <a:pt x="150019" y="471487"/>
                  </a:moveTo>
                  <a:lnTo>
                    <a:pt x="197644" y="350043"/>
                  </a:lnTo>
                  <a:lnTo>
                    <a:pt x="216694" y="295275"/>
                  </a:lnTo>
                  <a:lnTo>
                    <a:pt x="226219" y="250031"/>
                  </a:lnTo>
                  <a:lnTo>
                    <a:pt x="230981" y="202406"/>
                  </a:lnTo>
                  <a:lnTo>
                    <a:pt x="226219" y="152400"/>
                  </a:lnTo>
                  <a:lnTo>
                    <a:pt x="214313" y="102393"/>
                  </a:lnTo>
                  <a:lnTo>
                    <a:pt x="192881" y="23812"/>
                  </a:lnTo>
                  <a:lnTo>
                    <a:pt x="381000" y="0"/>
                  </a:lnTo>
                  <a:lnTo>
                    <a:pt x="471488" y="45243"/>
                  </a:lnTo>
                  <a:lnTo>
                    <a:pt x="504825" y="61912"/>
                  </a:lnTo>
                  <a:lnTo>
                    <a:pt x="547688" y="85725"/>
                  </a:lnTo>
                  <a:lnTo>
                    <a:pt x="581025" y="109537"/>
                  </a:lnTo>
                  <a:lnTo>
                    <a:pt x="597694" y="126206"/>
                  </a:lnTo>
                  <a:lnTo>
                    <a:pt x="604838" y="138112"/>
                  </a:lnTo>
                  <a:lnTo>
                    <a:pt x="609600" y="154781"/>
                  </a:lnTo>
                  <a:lnTo>
                    <a:pt x="607219" y="183356"/>
                  </a:lnTo>
                  <a:lnTo>
                    <a:pt x="597694" y="204787"/>
                  </a:lnTo>
                  <a:lnTo>
                    <a:pt x="566738" y="245268"/>
                  </a:lnTo>
                  <a:lnTo>
                    <a:pt x="509588" y="290512"/>
                  </a:lnTo>
                  <a:lnTo>
                    <a:pt x="485775" y="311943"/>
                  </a:lnTo>
                  <a:lnTo>
                    <a:pt x="397669" y="433387"/>
                  </a:lnTo>
                  <a:lnTo>
                    <a:pt x="242888" y="631031"/>
                  </a:lnTo>
                  <a:lnTo>
                    <a:pt x="61913" y="873918"/>
                  </a:lnTo>
                  <a:lnTo>
                    <a:pt x="0" y="885825"/>
                  </a:lnTo>
                  <a:lnTo>
                    <a:pt x="57150" y="716756"/>
                  </a:lnTo>
                  <a:lnTo>
                    <a:pt x="150019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6">
              <a:extLst>
                <a:ext uri="{FF2B5EF4-FFF2-40B4-BE49-F238E27FC236}">
                  <a16:creationId xmlns:a16="http://schemas.microsoft.com/office/drawing/2014/main" id="{1F53061A-254B-4BAE-814A-48E583B74345}"/>
                </a:ext>
              </a:extLst>
            </p:cNvPr>
            <p:cNvSpPr/>
            <p:nvPr/>
          </p:nvSpPr>
          <p:spPr>
            <a:xfrm>
              <a:off x="5091113" y="2522538"/>
              <a:ext cx="1754187" cy="2362200"/>
            </a:xfrm>
            <a:custGeom>
              <a:avLst/>
              <a:gdLst>
                <a:gd name="connsiteX0" fmla="*/ 441858 w 1755157"/>
                <a:gd name="connsiteY0" fmla="*/ 346736 h 2362712"/>
                <a:gd name="connsiteX1" fmla="*/ 270024 w 1755157"/>
                <a:gd name="connsiteY1" fmla="*/ 371283 h 2362712"/>
                <a:gd name="connsiteX2" fmla="*/ 58301 w 1755157"/>
                <a:gd name="connsiteY2" fmla="*/ 405036 h 2362712"/>
                <a:gd name="connsiteX3" fmla="*/ 0 w 1755157"/>
                <a:gd name="connsiteY3" fmla="*/ 245477 h 2362712"/>
                <a:gd name="connsiteX4" fmla="*/ 190244 w 1755157"/>
                <a:gd name="connsiteY4" fmla="*/ 230134 h 2362712"/>
                <a:gd name="connsiteX5" fmla="*/ 309914 w 1755157"/>
                <a:gd name="connsiteY5" fmla="*/ 220929 h 2362712"/>
                <a:gd name="connsiteX6" fmla="*/ 392763 w 1755157"/>
                <a:gd name="connsiteY6" fmla="*/ 196381 h 2362712"/>
                <a:gd name="connsiteX7" fmla="*/ 635171 w 1755157"/>
                <a:gd name="connsiteY7" fmla="*/ 156491 h 2362712"/>
                <a:gd name="connsiteX8" fmla="*/ 902126 w 1755157"/>
                <a:gd name="connsiteY8" fmla="*/ 110465 h 2362712"/>
                <a:gd name="connsiteX9" fmla="*/ 1212040 w 1755157"/>
                <a:gd name="connsiteY9" fmla="*/ 42959 h 2362712"/>
                <a:gd name="connsiteX10" fmla="*/ 1393079 w 1755157"/>
                <a:gd name="connsiteY10" fmla="*/ 0 h 2362712"/>
                <a:gd name="connsiteX11" fmla="*/ 1423764 w 1755157"/>
                <a:gd name="connsiteY11" fmla="*/ 0 h 2362712"/>
                <a:gd name="connsiteX12" fmla="*/ 1469791 w 1755157"/>
                <a:gd name="connsiteY12" fmla="*/ 21479 h 2362712"/>
                <a:gd name="connsiteX13" fmla="*/ 1561844 w 1755157"/>
                <a:gd name="connsiteY13" fmla="*/ 70575 h 2362712"/>
                <a:gd name="connsiteX14" fmla="*/ 1663103 w 1755157"/>
                <a:gd name="connsiteY14" fmla="*/ 135012 h 2362712"/>
                <a:gd name="connsiteX15" fmla="*/ 1706062 w 1755157"/>
                <a:gd name="connsiteY15" fmla="*/ 165697 h 2362712"/>
                <a:gd name="connsiteX16" fmla="*/ 1736746 w 1755157"/>
                <a:gd name="connsiteY16" fmla="*/ 193313 h 2362712"/>
                <a:gd name="connsiteX17" fmla="*/ 1749020 w 1755157"/>
                <a:gd name="connsiteY17" fmla="*/ 211724 h 2362712"/>
                <a:gd name="connsiteX18" fmla="*/ 1755157 w 1755157"/>
                <a:gd name="connsiteY18" fmla="*/ 230134 h 2362712"/>
                <a:gd name="connsiteX19" fmla="*/ 1755157 w 1755157"/>
                <a:gd name="connsiteY19" fmla="*/ 257750 h 2362712"/>
                <a:gd name="connsiteX20" fmla="*/ 1752089 w 1755157"/>
                <a:gd name="connsiteY20" fmla="*/ 291503 h 2362712"/>
                <a:gd name="connsiteX21" fmla="*/ 1739815 w 1755157"/>
                <a:gd name="connsiteY21" fmla="*/ 343667 h 2362712"/>
                <a:gd name="connsiteX22" fmla="*/ 1709130 w 1755157"/>
                <a:gd name="connsiteY22" fmla="*/ 411173 h 2362712"/>
                <a:gd name="connsiteX23" fmla="*/ 1706062 w 1755157"/>
                <a:gd name="connsiteY23" fmla="*/ 515501 h 2362712"/>
                <a:gd name="connsiteX24" fmla="*/ 1706062 w 1755157"/>
                <a:gd name="connsiteY24" fmla="*/ 975769 h 2362712"/>
                <a:gd name="connsiteX25" fmla="*/ 1699925 w 1755157"/>
                <a:gd name="connsiteY25" fmla="*/ 1402285 h 2362712"/>
                <a:gd name="connsiteX26" fmla="*/ 1690720 w 1755157"/>
                <a:gd name="connsiteY26" fmla="*/ 1644693 h 2362712"/>
                <a:gd name="connsiteX27" fmla="*/ 1684583 w 1755157"/>
                <a:gd name="connsiteY27" fmla="*/ 1828800 h 2362712"/>
                <a:gd name="connsiteX28" fmla="*/ 1675377 w 1755157"/>
                <a:gd name="connsiteY28" fmla="*/ 1988360 h 2362712"/>
                <a:gd name="connsiteX29" fmla="*/ 1663103 w 1755157"/>
                <a:gd name="connsiteY29" fmla="*/ 2101893 h 2362712"/>
                <a:gd name="connsiteX30" fmla="*/ 1650830 w 1755157"/>
                <a:gd name="connsiteY30" fmla="*/ 2172467 h 2362712"/>
                <a:gd name="connsiteX31" fmla="*/ 1629350 w 1755157"/>
                <a:gd name="connsiteY31" fmla="*/ 2236905 h 2362712"/>
                <a:gd name="connsiteX32" fmla="*/ 1614008 w 1755157"/>
                <a:gd name="connsiteY32" fmla="*/ 2267589 h 2362712"/>
                <a:gd name="connsiteX33" fmla="*/ 1592529 w 1755157"/>
                <a:gd name="connsiteY33" fmla="*/ 2301342 h 2362712"/>
                <a:gd name="connsiteX34" fmla="*/ 1552639 w 1755157"/>
                <a:gd name="connsiteY34" fmla="*/ 2335095 h 2362712"/>
                <a:gd name="connsiteX35" fmla="*/ 1515818 w 1755157"/>
                <a:gd name="connsiteY35" fmla="*/ 2359643 h 2362712"/>
                <a:gd name="connsiteX36" fmla="*/ 1503544 w 1755157"/>
                <a:gd name="connsiteY36" fmla="*/ 2362712 h 2362712"/>
                <a:gd name="connsiteX37" fmla="*/ 1478996 w 1755157"/>
                <a:gd name="connsiteY37" fmla="*/ 2350438 h 2362712"/>
                <a:gd name="connsiteX38" fmla="*/ 1451380 w 1755157"/>
                <a:gd name="connsiteY38" fmla="*/ 2325890 h 2362712"/>
                <a:gd name="connsiteX39" fmla="*/ 1439106 w 1755157"/>
                <a:gd name="connsiteY39" fmla="*/ 1966881 h 2362712"/>
                <a:gd name="connsiteX40" fmla="*/ 1439106 w 1755157"/>
                <a:gd name="connsiteY40" fmla="*/ 1534228 h 2362712"/>
                <a:gd name="connsiteX41" fmla="*/ 1436038 w 1755157"/>
                <a:gd name="connsiteY41" fmla="*/ 365146 h 2362712"/>
                <a:gd name="connsiteX42" fmla="*/ 1436038 w 1755157"/>
                <a:gd name="connsiteY42" fmla="*/ 319120 h 2362712"/>
                <a:gd name="connsiteX43" fmla="*/ 1423764 w 1755157"/>
                <a:gd name="connsiteY43" fmla="*/ 288435 h 2362712"/>
                <a:gd name="connsiteX44" fmla="*/ 1408422 w 1755157"/>
                <a:gd name="connsiteY44" fmla="*/ 270024 h 2362712"/>
                <a:gd name="connsiteX45" fmla="*/ 1393079 w 1755157"/>
                <a:gd name="connsiteY45" fmla="*/ 254682 h 2362712"/>
                <a:gd name="connsiteX46" fmla="*/ 1350121 w 1755157"/>
                <a:gd name="connsiteY46" fmla="*/ 239340 h 2362712"/>
                <a:gd name="connsiteX47" fmla="*/ 1208972 w 1755157"/>
                <a:gd name="connsiteY47" fmla="*/ 248545 h 2362712"/>
                <a:gd name="connsiteX48" fmla="*/ 963495 w 1755157"/>
                <a:gd name="connsiteY48" fmla="*/ 273093 h 2362712"/>
                <a:gd name="connsiteX49" fmla="*/ 699608 w 1755157"/>
                <a:gd name="connsiteY49" fmla="*/ 306846 h 2362712"/>
                <a:gd name="connsiteX50" fmla="*/ 441858 w 1755157"/>
                <a:gd name="connsiteY50" fmla="*/ 346736 h 23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5157" h="2362712">
                  <a:moveTo>
                    <a:pt x="441858" y="346736"/>
                  </a:moveTo>
                  <a:lnTo>
                    <a:pt x="270024" y="371283"/>
                  </a:lnTo>
                  <a:lnTo>
                    <a:pt x="58301" y="405036"/>
                  </a:lnTo>
                  <a:lnTo>
                    <a:pt x="0" y="245477"/>
                  </a:lnTo>
                  <a:lnTo>
                    <a:pt x="190244" y="230134"/>
                  </a:lnTo>
                  <a:lnTo>
                    <a:pt x="309914" y="220929"/>
                  </a:lnTo>
                  <a:lnTo>
                    <a:pt x="392763" y="196381"/>
                  </a:lnTo>
                  <a:lnTo>
                    <a:pt x="635171" y="156491"/>
                  </a:lnTo>
                  <a:lnTo>
                    <a:pt x="902126" y="110465"/>
                  </a:lnTo>
                  <a:lnTo>
                    <a:pt x="1212040" y="42959"/>
                  </a:lnTo>
                  <a:lnTo>
                    <a:pt x="1393079" y="0"/>
                  </a:lnTo>
                  <a:lnTo>
                    <a:pt x="1423764" y="0"/>
                  </a:lnTo>
                  <a:lnTo>
                    <a:pt x="1469791" y="21479"/>
                  </a:lnTo>
                  <a:lnTo>
                    <a:pt x="1561844" y="70575"/>
                  </a:lnTo>
                  <a:lnTo>
                    <a:pt x="1663103" y="135012"/>
                  </a:lnTo>
                  <a:lnTo>
                    <a:pt x="1706062" y="165697"/>
                  </a:lnTo>
                  <a:lnTo>
                    <a:pt x="1736746" y="193313"/>
                  </a:lnTo>
                  <a:lnTo>
                    <a:pt x="1749020" y="211724"/>
                  </a:lnTo>
                  <a:lnTo>
                    <a:pt x="1755157" y="230134"/>
                  </a:lnTo>
                  <a:lnTo>
                    <a:pt x="1755157" y="257750"/>
                  </a:lnTo>
                  <a:lnTo>
                    <a:pt x="1752089" y="291503"/>
                  </a:lnTo>
                  <a:lnTo>
                    <a:pt x="1739815" y="343667"/>
                  </a:lnTo>
                  <a:lnTo>
                    <a:pt x="1709130" y="411173"/>
                  </a:lnTo>
                  <a:cubicBezTo>
                    <a:pt x="1708107" y="445949"/>
                    <a:pt x="1707085" y="480725"/>
                    <a:pt x="1706062" y="515501"/>
                  </a:cubicBezTo>
                  <a:lnTo>
                    <a:pt x="1706062" y="975769"/>
                  </a:lnTo>
                  <a:cubicBezTo>
                    <a:pt x="1704016" y="1117941"/>
                    <a:pt x="1701971" y="1260113"/>
                    <a:pt x="1699925" y="1402285"/>
                  </a:cubicBezTo>
                  <a:lnTo>
                    <a:pt x="1690720" y="1644693"/>
                  </a:lnTo>
                  <a:lnTo>
                    <a:pt x="1684583" y="1828800"/>
                  </a:lnTo>
                  <a:lnTo>
                    <a:pt x="1675377" y="1988360"/>
                  </a:lnTo>
                  <a:lnTo>
                    <a:pt x="1663103" y="2101893"/>
                  </a:lnTo>
                  <a:lnTo>
                    <a:pt x="1650830" y="2172467"/>
                  </a:lnTo>
                  <a:lnTo>
                    <a:pt x="1629350" y="2236905"/>
                  </a:lnTo>
                  <a:lnTo>
                    <a:pt x="1614008" y="2267589"/>
                  </a:lnTo>
                  <a:lnTo>
                    <a:pt x="1592529" y="2301342"/>
                  </a:lnTo>
                  <a:lnTo>
                    <a:pt x="1552639" y="2335095"/>
                  </a:lnTo>
                  <a:lnTo>
                    <a:pt x="1515818" y="2359643"/>
                  </a:lnTo>
                  <a:lnTo>
                    <a:pt x="1503544" y="2362712"/>
                  </a:lnTo>
                  <a:lnTo>
                    <a:pt x="1478996" y="2350438"/>
                  </a:lnTo>
                  <a:lnTo>
                    <a:pt x="1451380" y="2325890"/>
                  </a:lnTo>
                  <a:lnTo>
                    <a:pt x="1439106" y="1966881"/>
                  </a:lnTo>
                  <a:lnTo>
                    <a:pt x="1439106" y="1534228"/>
                  </a:lnTo>
                  <a:cubicBezTo>
                    <a:pt x="1438081" y="1144534"/>
                    <a:pt x="1436038" y="754841"/>
                    <a:pt x="1436038" y="365146"/>
                  </a:cubicBezTo>
                  <a:lnTo>
                    <a:pt x="1436038" y="319120"/>
                  </a:lnTo>
                  <a:lnTo>
                    <a:pt x="1423764" y="288435"/>
                  </a:lnTo>
                  <a:lnTo>
                    <a:pt x="1408422" y="270024"/>
                  </a:lnTo>
                  <a:lnTo>
                    <a:pt x="1393079" y="254682"/>
                  </a:lnTo>
                  <a:lnTo>
                    <a:pt x="1350121" y="239340"/>
                  </a:lnTo>
                  <a:lnTo>
                    <a:pt x="1208972" y="248545"/>
                  </a:lnTo>
                  <a:lnTo>
                    <a:pt x="963495" y="273093"/>
                  </a:lnTo>
                  <a:lnTo>
                    <a:pt x="699608" y="306846"/>
                  </a:lnTo>
                  <a:lnTo>
                    <a:pt x="441858" y="346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7">
              <a:extLst>
                <a:ext uri="{FF2B5EF4-FFF2-40B4-BE49-F238E27FC236}">
                  <a16:creationId xmlns:a16="http://schemas.microsoft.com/office/drawing/2014/main" id="{7A4CC05B-5693-485A-B8D6-DDAEB246E34F}"/>
                </a:ext>
              </a:extLst>
            </p:cNvPr>
            <p:cNvSpPr/>
            <p:nvPr/>
          </p:nvSpPr>
          <p:spPr>
            <a:xfrm>
              <a:off x="5151438" y="3198813"/>
              <a:ext cx="1449387" cy="346075"/>
            </a:xfrm>
            <a:custGeom>
              <a:avLst/>
              <a:gdLst>
                <a:gd name="connsiteX0" fmla="*/ 552450 w 1450181"/>
                <a:gd name="connsiteY0" fmla="*/ 104775 h 347662"/>
                <a:gd name="connsiteX1" fmla="*/ 923925 w 1450181"/>
                <a:gd name="connsiteY1" fmla="*/ 61912 h 347662"/>
                <a:gd name="connsiteX2" fmla="*/ 1233487 w 1450181"/>
                <a:gd name="connsiteY2" fmla="*/ 23812 h 347662"/>
                <a:gd name="connsiteX3" fmla="*/ 1450181 w 1450181"/>
                <a:gd name="connsiteY3" fmla="*/ 0 h 347662"/>
                <a:gd name="connsiteX4" fmla="*/ 1445419 w 1450181"/>
                <a:gd name="connsiteY4" fmla="*/ 178594 h 347662"/>
                <a:gd name="connsiteX5" fmla="*/ 1193006 w 1450181"/>
                <a:gd name="connsiteY5" fmla="*/ 209550 h 347662"/>
                <a:gd name="connsiteX6" fmla="*/ 957262 w 1450181"/>
                <a:gd name="connsiteY6" fmla="*/ 238125 h 347662"/>
                <a:gd name="connsiteX7" fmla="*/ 700087 w 1450181"/>
                <a:gd name="connsiteY7" fmla="*/ 266700 h 347662"/>
                <a:gd name="connsiteX8" fmla="*/ 471487 w 1450181"/>
                <a:gd name="connsiteY8" fmla="*/ 295275 h 347662"/>
                <a:gd name="connsiteX9" fmla="*/ 245269 w 1450181"/>
                <a:gd name="connsiteY9" fmla="*/ 321469 h 347662"/>
                <a:gd name="connsiteX10" fmla="*/ 0 w 1450181"/>
                <a:gd name="connsiteY10" fmla="*/ 347662 h 347662"/>
                <a:gd name="connsiteX11" fmla="*/ 0 w 1450181"/>
                <a:gd name="connsiteY11" fmla="*/ 171450 h 347662"/>
                <a:gd name="connsiteX12" fmla="*/ 340519 w 1450181"/>
                <a:gd name="connsiteY12" fmla="*/ 130969 h 347662"/>
                <a:gd name="connsiteX13" fmla="*/ 552450 w 1450181"/>
                <a:gd name="connsiteY13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0181" h="347662">
                  <a:moveTo>
                    <a:pt x="552450" y="104775"/>
                  </a:moveTo>
                  <a:lnTo>
                    <a:pt x="923925" y="61912"/>
                  </a:lnTo>
                  <a:lnTo>
                    <a:pt x="1233487" y="23812"/>
                  </a:lnTo>
                  <a:lnTo>
                    <a:pt x="1450181" y="0"/>
                  </a:lnTo>
                  <a:lnTo>
                    <a:pt x="1445419" y="178594"/>
                  </a:lnTo>
                  <a:lnTo>
                    <a:pt x="1193006" y="209550"/>
                  </a:lnTo>
                  <a:lnTo>
                    <a:pt x="957262" y="238125"/>
                  </a:lnTo>
                  <a:lnTo>
                    <a:pt x="700087" y="266700"/>
                  </a:lnTo>
                  <a:lnTo>
                    <a:pt x="471487" y="295275"/>
                  </a:lnTo>
                  <a:lnTo>
                    <a:pt x="245269" y="321469"/>
                  </a:lnTo>
                  <a:lnTo>
                    <a:pt x="0" y="347662"/>
                  </a:lnTo>
                  <a:lnTo>
                    <a:pt x="0" y="171450"/>
                  </a:lnTo>
                  <a:lnTo>
                    <a:pt x="340519" y="130969"/>
                  </a:lnTo>
                  <a:lnTo>
                    <a:pt x="5524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8">
              <a:extLst>
                <a:ext uri="{FF2B5EF4-FFF2-40B4-BE49-F238E27FC236}">
                  <a16:creationId xmlns:a16="http://schemas.microsoft.com/office/drawing/2014/main" id="{99497D6B-EEBB-43DF-9A1F-BE45BBBBCBED}"/>
                </a:ext>
              </a:extLst>
            </p:cNvPr>
            <p:cNvSpPr/>
            <p:nvPr/>
          </p:nvSpPr>
          <p:spPr>
            <a:xfrm>
              <a:off x="5154613" y="3848100"/>
              <a:ext cx="1425575" cy="344488"/>
            </a:xfrm>
            <a:custGeom>
              <a:avLst/>
              <a:gdLst>
                <a:gd name="connsiteX0" fmla="*/ 678657 w 1423988"/>
                <a:gd name="connsiteY0" fmla="*/ 88106 h 345281"/>
                <a:gd name="connsiteX1" fmla="*/ 988219 w 1423988"/>
                <a:gd name="connsiteY1" fmla="*/ 52388 h 345281"/>
                <a:gd name="connsiteX2" fmla="*/ 1423988 w 1423988"/>
                <a:gd name="connsiteY2" fmla="*/ 0 h 345281"/>
                <a:gd name="connsiteX3" fmla="*/ 1423988 w 1423988"/>
                <a:gd name="connsiteY3" fmla="*/ 200025 h 345281"/>
                <a:gd name="connsiteX4" fmla="*/ 1150144 w 1423988"/>
                <a:gd name="connsiteY4" fmla="*/ 228600 h 345281"/>
                <a:gd name="connsiteX5" fmla="*/ 857250 w 1423988"/>
                <a:gd name="connsiteY5" fmla="*/ 259556 h 345281"/>
                <a:gd name="connsiteX6" fmla="*/ 552450 w 1423988"/>
                <a:gd name="connsiteY6" fmla="*/ 290513 h 345281"/>
                <a:gd name="connsiteX7" fmla="*/ 292894 w 1423988"/>
                <a:gd name="connsiteY7" fmla="*/ 316706 h 345281"/>
                <a:gd name="connsiteX8" fmla="*/ 0 w 1423988"/>
                <a:gd name="connsiteY8" fmla="*/ 345281 h 345281"/>
                <a:gd name="connsiteX9" fmla="*/ 2382 w 1423988"/>
                <a:gd name="connsiteY9" fmla="*/ 166688 h 345281"/>
                <a:gd name="connsiteX10" fmla="*/ 276225 w 1423988"/>
                <a:gd name="connsiteY10" fmla="*/ 135731 h 345281"/>
                <a:gd name="connsiteX11" fmla="*/ 678657 w 1423988"/>
                <a:gd name="connsiteY11" fmla="*/ 8810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3988" h="345281">
                  <a:moveTo>
                    <a:pt x="678657" y="88106"/>
                  </a:moveTo>
                  <a:lnTo>
                    <a:pt x="988219" y="52388"/>
                  </a:lnTo>
                  <a:lnTo>
                    <a:pt x="1423988" y="0"/>
                  </a:lnTo>
                  <a:lnTo>
                    <a:pt x="1423988" y="200025"/>
                  </a:lnTo>
                  <a:lnTo>
                    <a:pt x="1150144" y="228600"/>
                  </a:lnTo>
                  <a:lnTo>
                    <a:pt x="857250" y="259556"/>
                  </a:lnTo>
                  <a:lnTo>
                    <a:pt x="552450" y="290513"/>
                  </a:lnTo>
                  <a:lnTo>
                    <a:pt x="292894" y="316706"/>
                  </a:lnTo>
                  <a:lnTo>
                    <a:pt x="0" y="345281"/>
                  </a:lnTo>
                  <a:lnTo>
                    <a:pt x="2382" y="166688"/>
                  </a:lnTo>
                  <a:lnTo>
                    <a:pt x="276225" y="135731"/>
                  </a:lnTo>
                  <a:lnTo>
                    <a:pt x="6786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9">
              <a:extLst>
                <a:ext uri="{FF2B5EF4-FFF2-40B4-BE49-F238E27FC236}">
                  <a16:creationId xmlns:a16="http://schemas.microsoft.com/office/drawing/2014/main" id="{6DF8A9E1-8F4F-4D60-9C4D-299DCD855743}"/>
                </a:ext>
              </a:extLst>
            </p:cNvPr>
            <p:cNvSpPr/>
            <p:nvPr/>
          </p:nvSpPr>
          <p:spPr>
            <a:xfrm>
              <a:off x="5143500" y="4538663"/>
              <a:ext cx="1436688" cy="355600"/>
            </a:xfrm>
            <a:custGeom>
              <a:avLst/>
              <a:gdLst>
                <a:gd name="connsiteX0" fmla="*/ 607219 w 1435894"/>
                <a:gd name="connsiteY0" fmla="*/ 111918 h 354806"/>
                <a:gd name="connsiteX1" fmla="*/ 1047750 w 1435894"/>
                <a:gd name="connsiteY1" fmla="*/ 52387 h 354806"/>
                <a:gd name="connsiteX2" fmla="*/ 1435894 w 1435894"/>
                <a:gd name="connsiteY2" fmla="*/ 0 h 354806"/>
                <a:gd name="connsiteX3" fmla="*/ 1431131 w 1435894"/>
                <a:gd name="connsiteY3" fmla="*/ 333375 h 354806"/>
                <a:gd name="connsiteX4" fmla="*/ 1395413 w 1435894"/>
                <a:gd name="connsiteY4" fmla="*/ 304800 h 354806"/>
                <a:gd name="connsiteX5" fmla="*/ 1373981 w 1435894"/>
                <a:gd name="connsiteY5" fmla="*/ 283368 h 354806"/>
                <a:gd name="connsiteX6" fmla="*/ 1354931 w 1435894"/>
                <a:gd name="connsiteY6" fmla="*/ 247650 h 354806"/>
                <a:gd name="connsiteX7" fmla="*/ 1343025 w 1435894"/>
                <a:gd name="connsiteY7" fmla="*/ 230981 h 354806"/>
                <a:gd name="connsiteX8" fmla="*/ 1264444 w 1435894"/>
                <a:gd name="connsiteY8" fmla="*/ 235743 h 354806"/>
                <a:gd name="connsiteX9" fmla="*/ 1047750 w 1435894"/>
                <a:gd name="connsiteY9" fmla="*/ 250031 h 354806"/>
                <a:gd name="connsiteX10" fmla="*/ 733425 w 1435894"/>
                <a:gd name="connsiteY10" fmla="*/ 273843 h 354806"/>
                <a:gd name="connsiteX11" fmla="*/ 411956 w 1435894"/>
                <a:gd name="connsiteY11" fmla="*/ 304800 h 354806"/>
                <a:gd name="connsiteX12" fmla="*/ 152400 w 1435894"/>
                <a:gd name="connsiteY12" fmla="*/ 333375 h 354806"/>
                <a:gd name="connsiteX13" fmla="*/ 2381 w 1435894"/>
                <a:gd name="connsiteY13" fmla="*/ 354806 h 354806"/>
                <a:gd name="connsiteX14" fmla="*/ 0 w 1435894"/>
                <a:gd name="connsiteY14" fmla="*/ 192881 h 354806"/>
                <a:gd name="connsiteX15" fmla="*/ 283369 w 1435894"/>
                <a:gd name="connsiteY15" fmla="*/ 159543 h 354806"/>
                <a:gd name="connsiteX16" fmla="*/ 607219 w 1435894"/>
                <a:gd name="connsiteY16" fmla="*/ 11191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5894" h="354806">
                  <a:moveTo>
                    <a:pt x="607219" y="111918"/>
                  </a:moveTo>
                  <a:lnTo>
                    <a:pt x="1047750" y="52387"/>
                  </a:lnTo>
                  <a:lnTo>
                    <a:pt x="1435894" y="0"/>
                  </a:lnTo>
                  <a:cubicBezTo>
                    <a:pt x="1434306" y="111125"/>
                    <a:pt x="1432719" y="222250"/>
                    <a:pt x="1431131" y="333375"/>
                  </a:cubicBezTo>
                  <a:lnTo>
                    <a:pt x="1395413" y="304800"/>
                  </a:lnTo>
                  <a:lnTo>
                    <a:pt x="1373981" y="283368"/>
                  </a:lnTo>
                  <a:lnTo>
                    <a:pt x="1354931" y="247650"/>
                  </a:lnTo>
                  <a:lnTo>
                    <a:pt x="1343025" y="230981"/>
                  </a:lnTo>
                  <a:lnTo>
                    <a:pt x="1264444" y="235743"/>
                  </a:lnTo>
                  <a:lnTo>
                    <a:pt x="1047750" y="250031"/>
                  </a:lnTo>
                  <a:lnTo>
                    <a:pt x="733425" y="273843"/>
                  </a:lnTo>
                  <a:lnTo>
                    <a:pt x="411956" y="304800"/>
                  </a:lnTo>
                  <a:lnTo>
                    <a:pt x="152400" y="333375"/>
                  </a:lnTo>
                  <a:lnTo>
                    <a:pt x="2381" y="354806"/>
                  </a:lnTo>
                  <a:cubicBezTo>
                    <a:pt x="1587" y="300831"/>
                    <a:pt x="794" y="246856"/>
                    <a:pt x="0" y="192881"/>
                  </a:cubicBezTo>
                  <a:lnTo>
                    <a:pt x="283369" y="159543"/>
                  </a:lnTo>
                  <a:lnTo>
                    <a:pt x="607219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0">
              <a:extLst>
                <a:ext uri="{FF2B5EF4-FFF2-40B4-BE49-F238E27FC236}">
                  <a16:creationId xmlns:a16="http://schemas.microsoft.com/office/drawing/2014/main" id="{1084F800-21B5-4BB0-ABEE-4E553EAA3BC6}"/>
                </a:ext>
              </a:extLst>
            </p:cNvPr>
            <p:cNvSpPr/>
            <p:nvPr/>
          </p:nvSpPr>
          <p:spPr>
            <a:xfrm>
              <a:off x="4448175" y="4913313"/>
              <a:ext cx="1303338" cy="993775"/>
            </a:xfrm>
            <a:custGeom>
              <a:avLst/>
              <a:gdLst>
                <a:gd name="connsiteX0" fmla="*/ 657225 w 1302544"/>
                <a:gd name="connsiteY0" fmla="*/ 428625 h 995362"/>
                <a:gd name="connsiteX1" fmla="*/ 812006 w 1302544"/>
                <a:gd name="connsiteY1" fmla="*/ 280987 h 995362"/>
                <a:gd name="connsiteX2" fmla="*/ 890588 w 1302544"/>
                <a:gd name="connsiteY2" fmla="*/ 200025 h 995362"/>
                <a:gd name="connsiteX3" fmla="*/ 900113 w 1302544"/>
                <a:gd name="connsiteY3" fmla="*/ 185737 h 995362"/>
                <a:gd name="connsiteX4" fmla="*/ 902494 w 1302544"/>
                <a:gd name="connsiteY4" fmla="*/ 173831 h 995362"/>
                <a:gd name="connsiteX5" fmla="*/ 902494 w 1302544"/>
                <a:gd name="connsiteY5" fmla="*/ 154781 h 995362"/>
                <a:gd name="connsiteX6" fmla="*/ 888206 w 1302544"/>
                <a:gd name="connsiteY6" fmla="*/ 123825 h 995362"/>
                <a:gd name="connsiteX7" fmla="*/ 850106 w 1302544"/>
                <a:gd name="connsiteY7" fmla="*/ 73819 h 995362"/>
                <a:gd name="connsiteX8" fmla="*/ 831056 w 1302544"/>
                <a:gd name="connsiteY8" fmla="*/ 54769 h 995362"/>
                <a:gd name="connsiteX9" fmla="*/ 814388 w 1302544"/>
                <a:gd name="connsiteY9" fmla="*/ 45244 h 995362"/>
                <a:gd name="connsiteX10" fmla="*/ 814388 w 1302544"/>
                <a:gd name="connsiteY10" fmla="*/ 26194 h 995362"/>
                <a:gd name="connsiteX11" fmla="*/ 838200 w 1302544"/>
                <a:gd name="connsiteY11" fmla="*/ 7144 h 995362"/>
                <a:gd name="connsiteX12" fmla="*/ 878681 w 1302544"/>
                <a:gd name="connsiteY12" fmla="*/ 0 h 995362"/>
                <a:gd name="connsiteX13" fmla="*/ 931069 w 1302544"/>
                <a:gd name="connsiteY13" fmla="*/ 4762 h 995362"/>
                <a:gd name="connsiteX14" fmla="*/ 988219 w 1302544"/>
                <a:gd name="connsiteY14" fmla="*/ 14287 h 995362"/>
                <a:gd name="connsiteX15" fmla="*/ 1031081 w 1302544"/>
                <a:gd name="connsiteY15" fmla="*/ 28575 h 995362"/>
                <a:gd name="connsiteX16" fmla="*/ 1071563 w 1302544"/>
                <a:gd name="connsiteY16" fmla="*/ 42862 h 995362"/>
                <a:gd name="connsiteX17" fmla="*/ 1147763 w 1302544"/>
                <a:gd name="connsiteY17" fmla="*/ 80962 h 995362"/>
                <a:gd name="connsiteX18" fmla="*/ 1202531 w 1302544"/>
                <a:gd name="connsiteY18" fmla="*/ 114300 h 995362"/>
                <a:gd name="connsiteX19" fmla="*/ 1233488 w 1302544"/>
                <a:gd name="connsiteY19" fmla="*/ 138112 h 995362"/>
                <a:gd name="connsiteX20" fmla="*/ 1254919 w 1302544"/>
                <a:gd name="connsiteY20" fmla="*/ 154781 h 995362"/>
                <a:gd name="connsiteX21" fmla="*/ 1281113 w 1302544"/>
                <a:gd name="connsiteY21" fmla="*/ 180975 h 995362"/>
                <a:gd name="connsiteX22" fmla="*/ 1295400 w 1302544"/>
                <a:gd name="connsiteY22" fmla="*/ 200025 h 995362"/>
                <a:gd name="connsiteX23" fmla="*/ 1302544 w 1302544"/>
                <a:gd name="connsiteY23" fmla="*/ 219075 h 995362"/>
                <a:gd name="connsiteX24" fmla="*/ 1302544 w 1302544"/>
                <a:gd name="connsiteY24" fmla="*/ 233362 h 995362"/>
                <a:gd name="connsiteX25" fmla="*/ 1297781 w 1302544"/>
                <a:gd name="connsiteY25" fmla="*/ 257175 h 995362"/>
                <a:gd name="connsiteX26" fmla="*/ 1283494 w 1302544"/>
                <a:gd name="connsiteY26" fmla="*/ 273844 h 995362"/>
                <a:gd name="connsiteX27" fmla="*/ 1254919 w 1302544"/>
                <a:gd name="connsiteY27" fmla="*/ 288131 h 995362"/>
                <a:gd name="connsiteX28" fmla="*/ 1197769 w 1302544"/>
                <a:gd name="connsiteY28" fmla="*/ 300037 h 995362"/>
                <a:gd name="connsiteX29" fmla="*/ 1092994 w 1302544"/>
                <a:gd name="connsiteY29" fmla="*/ 376237 h 995362"/>
                <a:gd name="connsiteX30" fmla="*/ 916781 w 1302544"/>
                <a:gd name="connsiteY30" fmla="*/ 509587 h 995362"/>
                <a:gd name="connsiteX31" fmla="*/ 771525 w 1302544"/>
                <a:gd name="connsiteY31" fmla="*/ 607219 h 995362"/>
                <a:gd name="connsiteX32" fmla="*/ 650081 w 1302544"/>
                <a:gd name="connsiteY32" fmla="*/ 685800 h 995362"/>
                <a:gd name="connsiteX33" fmla="*/ 523875 w 1302544"/>
                <a:gd name="connsiteY33" fmla="*/ 764381 h 995362"/>
                <a:gd name="connsiteX34" fmla="*/ 330994 w 1302544"/>
                <a:gd name="connsiteY34" fmla="*/ 869156 h 995362"/>
                <a:gd name="connsiteX35" fmla="*/ 152400 w 1302544"/>
                <a:gd name="connsiteY35" fmla="*/ 954881 h 995362"/>
                <a:gd name="connsiteX36" fmla="*/ 59531 w 1302544"/>
                <a:gd name="connsiteY36" fmla="*/ 990600 h 995362"/>
                <a:gd name="connsiteX37" fmla="*/ 33338 w 1302544"/>
                <a:gd name="connsiteY37" fmla="*/ 995362 h 995362"/>
                <a:gd name="connsiteX38" fmla="*/ 14288 w 1302544"/>
                <a:gd name="connsiteY38" fmla="*/ 992981 h 995362"/>
                <a:gd name="connsiteX39" fmla="*/ 0 w 1302544"/>
                <a:gd name="connsiteY39" fmla="*/ 985837 h 995362"/>
                <a:gd name="connsiteX40" fmla="*/ 0 w 1302544"/>
                <a:gd name="connsiteY40" fmla="*/ 969169 h 995362"/>
                <a:gd name="connsiteX41" fmla="*/ 9525 w 1302544"/>
                <a:gd name="connsiteY41" fmla="*/ 945356 h 995362"/>
                <a:gd name="connsiteX42" fmla="*/ 50006 w 1302544"/>
                <a:gd name="connsiteY42" fmla="*/ 912019 h 995362"/>
                <a:gd name="connsiteX43" fmla="*/ 235744 w 1302544"/>
                <a:gd name="connsiteY43" fmla="*/ 778669 h 995362"/>
                <a:gd name="connsiteX44" fmla="*/ 414338 w 1302544"/>
                <a:gd name="connsiteY44" fmla="*/ 640556 h 995362"/>
                <a:gd name="connsiteX45" fmla="*/ 657225 w 1302544"/>
                <a:gd name="connsiteY45" fmla="*/ 428625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02544" h="995362">
                  <a:moveTo>
                    <a:pt x="657225" y="428625"/>
                  </a:moveTo>
                  <a:lnTo>
                    <a:pt x="812006" y="280987"/>
                  </a:lnTo>
                  <a:lnTo>
                    <a:pt x="890588" y="200025"/>
                  </a:lnTo>
                  <a:lnTo>
                    <a:pt x="900113" y="185737"/>
                  </a:lnTo>
                  <a:lnTo>
                    <a:pt x="902494" y="173831"/>
                  </a:lnTo>
                  <a:lnTo>
                    <a:pt x="902494" y="154781"/>
                  </a:lnTo>
                  <a:lnTo>
                    <a:pt x="888206" y="123825"/>
                  </a:lnTo>
                  <a:lnTo>
                    <a:pt x="850106" y="73819"/>
                  </a:lnTo>
                  <a:lnTo>
                    <a:pt x="831056" y="54769"/>
                  </a:lnTo>
                  <a:lnTo>
                    <a:pt x="814388" y="45244"/>
                  </a:lnTo>
                  <a:lnTo>
                    <a:pt x="814388" y="26194"/>
                  </a:lnTo>
                  <a:lnTo>
                    <a:pt x="838200" y="7144"/>
                  </a:lnTo>
                  <a:lnTo>
                    <a:pt x="878681" y="0"/>
                  </a:lnTo>
                  <a:lnTo>
                    <a:pt x="931069" y="4762"/>
                  </a:lnTo>
                  <a:lnTo>
                    <a:pt x="988219" y="14287"/>
                  </a:lnTo>
                  <a:lnTo>
                    <a:pt x="1031081" y="28575"/>
                  </a:lnTo>
                  <a:lnTo>
                    <a:pt x="1071563" y="42862"/>
                  </a:lnTo>
                  <a:lnTo>
                    <a:pt x="1147763" y="80962"/>
                  </a:lnTo>
                  <a:lnTo>
                    <a:pt x="1202531" y="114300"/>
                  </a:lnTo>
                  <a:lnTo>
                    <a:pt x="1233488" y="138112"/>
                  </a:lnTo>
                  <a:lnTo>
                    <a:pt x="1254919" y="154781"/>
                  </a:lnTo>
                  <a:lnTo>
                    <a:pt x="1281113" y="180975"/>
                  </a:lnTo>
                  <a:lnTo>
                    <a:pt x="1295400" y="200025"/>
                  </a:lnTo>
                  <a:lnTo>
                    <a:pt x="1302544" y="219075"/>
                  </a:lnTo>
                  <a:lnTo>
                    <a:pt x="1302544" y="233362"/>
                  </a:lnTo>
                  <a:lnTo>
                    <a:pt x="1297781" y="257175"/>
                  </a:lnTo>
                  <a:lnTo>
                    <a:pt x="1283494" y="273844"/>
                  </a:lnTo>
                  <a:lnTo>
                    <a:pt x="1254919" y="288131"/>
                  </a:lnTo>
                  <a:lnTo>
                    <a:pt x="1197769" y="300037"/>
                  </a:lnTo>
                  <a:lnTo>
                    <a:pt x="1092994" y="376237"/>
                  </a:lnTo>
                  <a:lnTo>
                    <a:pt x="916781" y="509587"/>
                  </a:lnTo>
                  <a:lnTo>
                    <a:pt x="771525" y="607219"/>
                  </a:lnTo>
                  <a:lnTo>
                    <a:pt x="650081" y="685800"/>
                  </a:lnTo>
                  <a:lnTo>
                    <a:pt x="523875" y="764381"/>
                  </a:lnTo>
                  <a:lnTo>
                    <a:pt x="330994" y="869156"/>
                  </a:lnTo>
                  <a:lnTo>
                    <a:pt x="152400" y="954881"/>
                  </a:lnTo>
                  <a:lnTo>
                    <a:pt x="59531" y="990600"/>
                  </a:lnTo>
                  <a:lnTo>
                    <a:pt x="33338" y="995362"/>
                  </a:lnTo>
                  <a:lnTo>
                    <a:pt x="14288" y="992981"/>
                  </a:lnTo>
                  <a:lnTo>
                    <a:pt x="0" y="985837"/>
                  </a:lnTo>
                  <a:lnTo>
                    <a:pt x="0" y="969169"/>
                  </a:lnTo>
                  <a:lnTo>
                    <a:pt x="9525" y="945356"/>
                  </a:lnTo>
                  <a:lnTo>
                    <a:pt x="50006" y="912019"/>
                  </a:lnTo>
                  <a:lnTo>
                    <a:pt x="235744" y="778669"/>
                  </a:lnTo>
                  <a:lnTo>
                    <a:pt x="414338" y="640556"/>
                  </a:lnTo>
                  <a:lnTo>
                    <a:pt x="65722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3138" name="グループ化 1">
            <a:extLst>
              <a:ext uri="{FF2B5EF4-FFF2-40B4-BE49-F238E27FC236}">
                <a16:creationId xmlns:a16="http://schemas.microsoft.com/office/drawing/2014/main" id="{C2FC60BA-1E5F-4CFB-B916-86C87BEBC047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620838"/>
            <a:ext cx="4770438" cy="4349750"/>
            <a:chOff x="2362200" y="1620838"/>
            <a:chExt cx="4770438" cy="4349750"/>
          </a:xfrm>
        </p:grpSpPr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16105108-A998-4382-B45A-AAC1805F8BD0}"/>
                </a:ext>
              </a:extLst>
            </p:cNvPr>
            <p:cNvSpPr/>
            <p:nvPr/>
          </p:nvSpPr>
          <p:spPr>
            <a:xfrm>
              <a:off x="2695575" y="1741488"/>
              <a:ext cx="1801813" cy="527050"/>
            </a:xfrm>
            <a:custGeom>
              <a:avLst/>
              <a:gdLst>
                <a:gd name="connsiteX0" fmla="*/ 990600 w 1802606"/>
                <a:gd name="connsiteY0" fmla="*/ 354806 h 528637"/>
                <a:gd name="connsiteX1" fmla="*/ 1202531 w 1802606"/>
                <a:gd name="connsiteY1" fmla="*/ 276225 h 528637"/>
                <a:gd name="connsiteX2" fmla="*/ 1304925 w 1802606"/>
                <a:gd name="connsiteY2" fmla="*/ 240506 h 528637"/>
                <a:gd name="connsiteX3" fmla="*/ 1323975 w 1802606"/>
                <a:gd name="connsiteY3" fmla="*/ 238125 h 528637"/>
                <a:gd name="connsiteX4" fmla="*/ 1604963 w 1802606"/>
                <a:gd name="connsiteY4" fmla="*/ 369094 h 528637"/>
                <a:gd name="connsiteX5" fmla="*/ 1662113 w 1802606"/>
                <a:gd name="connsiteY5" fmla="*/ 361950 h 528637"/>
                <a:gd name="connsiteX6" fmla="*/ 1704975 w 1802606"/>
                <a:gd name="connsiteY6" fmla="*/ 352425 h 528637"/>
                <a:gd name="connsiteX7" fmla="*/ 1740694 w 1802606"/>
                <a:gd name="connsiteY7" fmla="*/ 340519 h 528637"/>
                <a:gd name="connsiteX8" fmla="*/ 1778794 w 1802606"/>
                <a:gd name="connsiteY8" fmla="*/ 316706 h 528637"/>
                <a:gd name="connsiteX9" fmla="*/ 1795463 w 1802606"/>
                <a:gd name="connsiteY9" fmla="*/ 297656 h 528637"/>
                <a:gd name="connsiteX10" fmla="*/ 1802606 w 1802606"/>
                <a:gd name="connsiteY10" fmla="*/ 276225 h 528637"/>
                <a:gd name="connsiteX11" fmla="*/ 1802606 w 1802606"/>
                <a:gd name="connsiteY11" fmla="*/ 252412 h 528637"/>
                <a:gd name="connsiteX12" fmla="*/ 1795463 w 1802606"/>
                <a:gd name="connsiteY12" fmla="*/ 230981 h 528637"/>
                <a:gd name="connsiteX13" fmla="*/ 1776413 w 1802606"/>
                <a:gd name="connsiteY13" fmla="*/ 202406 h 528637"/>
                <a:gd name="connsiteX14" fmla="*/ 1740694 w 1802606"/>
                <a:gd name="connsiteY14" fmla="*/ 169069 h 528637"/>
                <a:gd name="connsiteX15" fmla="*/ 1683544 w 1802606"/>
                <a:gd name="connsiteY15" fmla="*/ 128587 h 528637"/>
                <a:gd name="connsiteX16" fmla="*/ 1609725 w 1802606"/>
                <a:gd name="connsiteY16" fmla="*/ 83344 h 528637"/>
                <a:gd name="connsiteX17" fmla="*/ 1531144 w 1802606"/>
                <a:gd name="connsiteY17" fmla="*/ 42862 h 528637"/>
                <a:gd name="connsiteX18" fmla="*/ 1471613 w 1802606"/>
                <a:gd name="connsiteY18" fmla="*/ 16669 h 528637"/>
                <a:gd name="connsiteX19" fmla="*/ 1416844 w 1802606"/>
                <a:gd name="connsiteY19" fmla="*/ 0 h 528637"/>
                <a:gd name="connsiteX20" fmla="*/ 1393031 w 1802606"/>
                <a:gd name="connsiteY20" fmla="*/ 2381 h 528637"/>
                <a:gd name="connsiteX21" fmla="*/ 1381125 w 1802606"/>
                <a:gd name="connsiteY21" fmla="*/ 14287 h 528637"/>
                <a:gd name="connsiteX22" fmla="*/ 1312069 w 1802606"/>
                <a:gd name="connsiteY22" fmla="*/ 57150 h 528637"/>
                <a:gd name="connsiteX23" fmla="*/ 1228725 w 1802606"/>
                <a:gd name="connsiteY23" fmla="*/ 100012 h 528637"/>
                <a:gd name="connsiteX24" fmla="*/ 1143000 w 1802606"/>
                <a:gd name="connsiteY24" fmla="*/ 133350 h 528637"/>
                <a:gd name="connsiteX25" fmla="*/ 1004888 w 1802606"/>
                <a:gd name="connsiteY25" fmla="*/ 173831 h 528637"/>
                <a:gd name="connsiteX26" fmla="*/ 897731 w 1802606"/>
                <a:gd name="connsiteY26" fmla="*/ 195262 h 528637"/>
                <a:gd name="connsiteX27" fmla="*/ 757238 w 1802606"/>
                <a:gd name="connsiteY27" fmla="*/ 221456 h 528637"/>
                <a:gd name="connsiteX28" fmla="*/ 647700 w 1802606"/>
                <a:gd name="connsiteY28" fmla="*/ 240506 h 528637"/>
                <a:gd name="connsiteX29" fmla="*/ 511969 w 1802606"/>
                <a:gd name="connsiteY29" fmla="*/ 257175 h 528637"/>
                <a:gd name="connsiteX30" fmla="*/ 414338 w 1802606"/>
                <a:gd name="connsiteY30" fmla="*/ 264319 h 528637"/>
                <a:gd name="connsiteX31" fmla="*/ 366713 w 1802606"/>
                <a:gd name="connsiteY31" fmla="*/ 264319 h 528637"/>
                <a:gd name="connsiteX32" fmla="*/ 309563 w 1802606"/>
                <a:gd name="connsiteY32" fmla="*/ 259556 h 528637"/>
                <a:gd name="connsiteX33" fmla="*/ 257175 w 1802606"/>
                <a:gd name="connsiteY33" fmla="*/ 252412 h 528637"/>
                <a:gd name="connsiteX34" fmla="*/ 195263 w 1802606"/>
                <a:gd name="connsiteY34" fmla="*/ 240506 h 528637"/>
                <a:gd name="connsiteX35" fmla="*/ 126206 w 1802606"/>
                <a:gd name="connsiteY35" fmla="*/ 216694 h 528637"/>
                <a:gd name="connsiteX36" fmla="*/ 61913 w 1802606"/>
                <a:gd name="connsiteY36" fmla="*/ 180975 h 528637"/>
                <a:gd name="connsiteX37" fmla="*/ 42863 w 1802606"/>
                <a:gd name="connsiteY37" fmla="*/ 171450 h 528637"/>
                <a:gd name="connsiteX38" fmla="*/ 28575 w 1802606"/>
                <a:gd name="connsiteY38" fmla="*/ 169069 h 528637"/>
                <a:gd name="connsiteX39" fmla="*/ 9525 w 1802606"/>
                <a:gd name="connsiteY39" fmla="*/ 171450 h 528637"/>
                <a:gd name="connsiteX40" fmla="*/ 0 w 1802606"/>
                <a:gd name="connsiteY40" fmla="*/ 183356 h 528637"/>
                <a:gd name="connsiteX41" fmla="*/ 0 w 1802606"/>
                <a:gd name="connsiteY41" fmla="*/ 200025 h 528637"/>
                <a:gd name="connsiteX42" fmla="*/ 19050 w 1802606"/>
                <a:gd name="connsiteY42" fmla="*/ 223837 h 528637"/>
                <a:gd name="connsiteX43" fmla="*/ 61913 w 1802606"/>
                <a:gd name="connsiteY43" fmla="*/ 273844 h 528637"/>
                <a:gd name="connsiteX44" fmla="*/ 121444 w 1802606"/>
                <a:gd name="connsiteY44" fmla="*/ 330994 h 528637"/>
                <a:gd name="connsiteX45" fmla="*/ 164306 w 1802606"/>
                <a:gd name="connsiteY45" fmla="*/ 369094 h 528637"/>
                <a:gd name="connsiteX46" fmla="*/ 204788 w 1802606"/>
                <a:gd name="connsiteY46" fmla="*/ 404812 h 528637"/>
                <a:gd name="connsiteX47" fmla="*/ 252413 w 1802606"/>
                <a:gd name="connsiteY47" fmla="*/ 442912 h 528637"/>
                <a:gd name="connsiteX48" fmla="*/ 278606 w 1802606"/>
                <a:gd name="connsiteY48" fmla="*/ 461962 h 528637"/>
                <a:gd name="connsiteX49" fmla="*/ 314325 w 1802606"/>
                <a:gd name="connsiteY49" fmla="*/ 483394 h 528637"/>
                <a:gd name="connsiteX50" fmla="*/ 357188 w 1802606"/>
                <a:gd name="connsiteY50" fmla="*/ 502444 h 528637"/>
                <a:gd name="connsiteX51" fmla="*/ 402431 w 1802606"/>
                <a:gd name="connsiteY51" fmla="*/ 521494 h 528637"/>
                <a:gd name="connsiteX52" fmla="*/ 428625 w 1802606"/>
                <a:gd name="connsiteY52" fmla="*/ 526256 h 528637"/>
                <a:gd name="connsiteX53" fmla="*/ 457200 w 1802606"/>
                <a:gd name="connsiteY53" fmla="*/ 528637 h 528637"/>
                <a:gd name="connsiteX54" fmla="*/ 500063 w 1802606"/>
                <a:gd name="connsiteY54" fmla="*/ 523875 h 528637"/>
                <a:gd name="connsiteX55" fmla="*/ 569119 w 1802606"/>
                <a:gd name="connsiteY55" fmla="*/ 507206 h 528637"/>
                <a:gd name="connsiteX56" fmla="*/ 714375 w 1802606"/>
                <a:gd name="connsiteY56" fmla="*/ 454819 h 528637"/>
                <a:gd name="connsiteX57" fmla="*/ 935831 w 1802606"/>
                <a:gd name="connsiteY57" fmla="*/ 373856 h 528637"/>
                <a:gd name="connsiteX58" fmla="*/ 990600 w 1802606"/>
                <a:gd name="connsiteY58" fmla="*/ 35480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02606" h="528637">
                  <a:moveTo>
                    <a:pt x="990600" y="354806"/>
                  </a:moveTo>
                  <a:lnTo>
                    <a:pt x="1202531" y="276225"/>
                  </a:lnTo>
                  <a:lnTo>
                    <a:pt x="1304925" y="240506"/>
                  </a:lnTo>
                  <a:lnTo>
                    <a:pt x="1323975" y="238125"/>
                  </a:lnTo>
                  <a:lnTo>
                    <a:pt x="1604963" y="369094"/>
                  </a:lnTo>
                  <a:lnTo>
                    <a:pt x="1662113" y="361950"/>
                  </a:lnTo>
                  <a:lnTo>
                    <a:pt x="1704975" y="352425"/>
                  </a:lnTo>
                  <a:lnTo>
                    <a:pt x="1740694" y="340519"/>
                  </a:lnTo>
                  <a:lnTo>
                    <a:pt x="1778794" y="316706"/>
                  </a:lnTo>
                  <a:lnTo>
                    <a:pt x="1795463" y="297656"/>
                  </a:lnTo>
                  <a:lnTo>
                    <a:pt x="1802606" y="276225"/>
                  </a:lnTo>
                  <a:lnTo>
                    <a:pt x="1802606" y="252412"/>
                  </a:lnTo>
                  <a:lnTo>
                    <a:pt x="1795463" y="230981"/>
                  </a:lnTo>
                  <a:lnTo>
                    <a:pt x="1776413" y="202406"/>
                  </a:lnTo>
                  <a:lnTo>
                    <a:pt x="1740694" y="169069"/>
                  </a:lnTo>
                  <a:lnTo>
                    <a:pt x="1683544" y="128587"/>
                  </a:lnTo>
                  <a:lnTo>
                    <a:pt x="1609725" y="83344"/>
                  </a:lnTo>
                  <a:lnTo>
                    <a:pt x="1531144" y="42862"/>
                  </a:lnTo>
                  <a:lnTo>
                    <a:pt x="1471613" y="16669"/>
                  </a:lnTo>
                  <a:lnTo>
                    <a:pt x="1416844" y="0"/>
                  </a:lnTo>
                  <a:lnTo>
                    <a:pt x="1393031" y="2381"/>
                  </a:lnTo>
                  <a:lnTo>
                    <a:pt x="1381125" y="14287"/>
                  </a:lnTo>
                  <a:lnTo>
                    <a:pt x="1312069" y="57150"/>
                  </a:lnTo>
                  <a:lnTo>
                    <a:pt x="1228725" y="100012"/>
                  </a:lnTo>
                  <a:lnTo>
                    <a:pt x="1143000" y="133350"/>
                  </a:lnTo>
                  <a:lnTo>
                    <a:pt x="1004888" y="173831"/>
                  </a:lnTo>
                  <a:lnTo>
                    <a:pt x="897731" y="195262"/>
                  </a:lnTo>
                  <a:lnTo>
                    <a:pt x="757238" y="221456"/>
                  </a:lnTo>
                  <a:lnTo>
                    <a:pt x="647700" y="240506"/>
                  </a:lnTo>
                  <a:lnTo>
                    <a:pt x="511969" y="257175"/>
                  </a:lnTo>
                  <a:lnTo>
                    <a:pt x="414338" y="264319"/>
                  </a:lnTo>
                  <a:lnTo>
                    <a:pt x="366713" y="264319"/>
                  </a:lnTo>
                  <a:lnTo>
                    <a:pt x="309563" y="259556"/>
                  </a:lnTo>
                  <a:lnTo>
                    <a:pt x="257175" y="252412"/>
                  </a:lnTo>
                  <a:lnTo>
                    <a:pt x="195263" y="240506"/>
                  </a:lnTo>
                  <a:lnTo>
                    <a:pt x="126206" y="216694"/>
                  </a:lnTo>
                  <a:lnTo>
                    <a:pt x="61913" y="180975"/>
                  </a:lnTo>
                  <a:lnTo>
                    <a:pt x="42863" y="171450"/>
                  </a:lnTo>
                  <a:lnTo>
                    <a:pt x="28575" y="169069"/>
                  </a:lnTo>
                  <a:lnTo>
                    <a:pt x="9525" y="171450"/>
                  </a:lnTo>
                  <a:lnTo>
                    <a:pt x="0" y="183356"/>
                  </a:lnTo>
                  <a:lnTo>
                    <a:pt x="0" y="200025"/>
                  </a:lnTo>
                  <a:lnTo>
                    <a:pt x="19050" y="223837"/>
                  </a:lnTo>
                  <a:lnTo>
                    <a:pt x="61913" y="273844"/>
                  </a:lnTo>
                  <a:lnTo>
                    <a:pt x="121444" y="330994"/>
                  </a:lnTo>
                  <a:lnTo>
                    <a:pt x="164306" y="369094"/>
                  </a:lnTo>
                  <a:lnTo>
                    <a:pt x="204788" y="404812"/>
                  </a:lnTo>
                  <a:lnTo>
                    <a:pt x="252413" y="442912"/>
                  </a:lnTo>
                  <a:lnTo>
                    <a:pt x="278606" y="461962"/>
                  </a:lnTo>
                  <a:lnTo>
                    <a:pt x="314325" y="483394"/>
                  </a:lnTo>
                  <a:lnTo>
                    <a:pt x="357188" y="502444"/>
                  </a:lnTo>
                  <a:lnTo>
                    <a:pt x="402431" y="521494"/>
                  </a:lnTo>
                  <a:lnTo>
                    <a:pt x="428625" y="526256"/>
                  </a:lnTo>
                  <a:lnTo>
                    <a:pt x="457200" y="528637"/>
                  </a:lnTo>
                  <a:lnTo>
                    <a:pt x="500063" y="523875"/>
                  </a:lnTo>
                  <a:lnTo>
                    <a:pt x="569119" y="507206"/>
                  </a:lnTo>
                  <a:lnTo>
                    <a:pt x="714375" y="454819"/>
                  </a:lnTo>
                  <a:lnTo>
                    <a:pt x="935831" y="373856"/>
                  </a:lnTo>
                  <a:lnTo>
                    <a:pt x="9906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883E17AE-8717-4A7B-8B2C-96190B22EB83}"/>
                </a:ext>
              </a:extLst>
            </p:cNvPr>
            <p:cNvSpPr/>
            <p:nvPr/>
          </p:nvSpPr>
          <p:spPr>
            <a:xfrm>
              <a:off x="4576763" y="1620838"/>
              <a:ext cx="2376487" cy="517525"/>
            </a:xfrm>
            <a:custGeom>
              <a:avLst/>
              <a:gdLst>
                <a:gd name="connsiteX0" fmla="*/ 883443 w 2376487"/>
                <a:gd name="connsiteY0" fmla="*/ 240507 h 516732"/>
                <a:gd name="connsiteX1" fmla="*/ 1316831 w 2376487"/>
                <a:gd name="connsiteY1" fmla="*/ 169069 h 516732"/>
                <a:gd name="connsiteX2" fmla="*/ 1581150 w 2376487"/>
                <a:gd name="connsiteY2" fmla="*/ 123825 h 516732"/>
                <a:gd name="connsiteX3" fmla="*/ 1669256 w 2376487"/>
                <a:gd name="connsiteY3" fmla="*/ 109538 h 516732"/>
                <a:gd name="connsiteX4" fmla="*/ 1807368 w 2376487"/>
                <a:gd name="connsiteY4" fmla="*/ 59532 h 516732"/>
                <a:gd name="connsiteX5" fmla="*/ 1964531 w 2376487"/>
                <a:gd name="connsiteY5" fmla="*/ 2382 h 516732"/>
                <a:gd name="connsiteX6" fmla="*/ 2000250 w 2376487"/>
                <a:gd name="connsiteY6" fmla="*/ 0 h 516732"/>
                <a:gd name="connsiteX7" fmla="*/ 2085975 w 2376487"/>
                <a:gd name="connsiteY7" fmla="*/ 16669 h 516732"/>
                <a:gd name="connsiteX8" fmla="*/ 2174081 w 2376487"/>
                <a:gd name="connsiteY8" fmla="*/ 40482 h 516732"/>
                <a:gd name="connsiteX9" fmla="*/ 2231231 w 2376487"/>
                <a:gd name="connsiteY9" fmla="*/ 59532 h 516732"/>
                <a:gd name="connsiteX10" fmla="*/ 2305050 w 2376487"/>
                <a:gd name="connsiteY10" fmla="*/ 95250 h 516732"/>
                <a:gd name="connsiteX11" fmla="*/ 2352675 w 2376487"/>
                <a:gd name="connsiteY11" fmla="*/ 126207 h 516732"/>
                <a:gd name="connsiteX12" fmla="*/ 2364581 w 2376487"/>
                <a:gd name="connsiteY12" fmla="*/ 140494 h 516732"/>
                <a:gd name="connsiteX13" fmla="*/ 2374106 w 2376487"/>
                <a:gd name="connsiteY13" fmla="*/ 159544 h 516732"/>
                <a:gd name="connsiteX14" fmla="*/ 2376487 w 2376487"/>
                <a:gd name="connsiteY14" fmla="*/ 176213 h 516732"/>
                <a:gd name="connsiteX15" fmla="*/ 2376487 w 2376487"/>
                <a:gd name="connsiteY15" fmla="*/ 204788 h 516732"/>
                <a:gd name="connsiteX16" fmla="*/ 2364581 w 2376487"/>
                <a:gd name="connsiteY16" fmla="*/ 235744 h 516732"/>
                <a:gd name="connsiteX17" fmla="*/ 2340768 w 2376487"/>
                <a:gd name="connsiteY17" fmla="*/ 259557 h 516732"/>
                <a:gd name="connsiteX18" fmla="*/ 2300287 w 2376487"/>
                <a:gd name="connsiteY18" fmla="*/ 273844 h 516732"/>
                <a:gd name="connsiteX19" fmla="*/ 2257425 w 2376487"/>
                <a:gd name="connsiteY19" fmla="*/ 283369 h 516732"/>
                <a:gd name="connsiteX20" fmla="*/ 2188368 w 2376487"/>
                <a:gd name="connsiteY20" fmla="*/ 288132 h 516732"/>
                <a:gd name="connsiteX21" fmla="*/ 2085975 w 2376487"/>
                <a:gd name="connsiteY21" fmla="*/ 290513 h 516732"/>
                <a:gd name="connsiteX22" fmla="*/ 1966912 w 2376487"/>
                <a:gd name="connsiteY22" fmla="*/ 292894 h 516732"/>
                <a:gd name="connsiteX23" fmla="*/ 1816893 w 2376487"/>
                <a:gd name="connsiteY23" fmla="*/ 297657 h 516732"/>
                <a:gd name="connsiteX24" fmla="*/ 1645443 w 2376487"/>
                <a:gd name="connsiteY24" fmla="*/ 311944 h 516732"/>
                <a:gd name="connsiteX25" fmla="*/ 1433512 w 2376487"/>
                <a:gd name="connsiteY25" fmla="*/ 330994 h 516732"/>
                <a:gd name="connsiteX26" fmla="*/ 1193006 w 2376487"/>
                <a:gd name="connsiteY26" fmla="*/ 359569 h 516732"/>
                <a:gd name="connsiteX27" fmla="*/ 995362 w 2376487"/>
                <a:gd name="connsiteY27" fmla="*/ 400050 h 516732"/>
                <a:gd name="connsiteX28" fmla="*/ 752475 w 2376487"/>
                <a:gd name="connsiteY28" fmla="*/ 445294 h 516732"/>
                <a:gd name="connsiteX29" fmla="*/ 507206 w 2376487"/>
                <a:gd name="connsiteY29" fmla="*/ 492919 h 516732"/>
                <a:gd name="connsiteX30" fmla="*/ 373856 w 2376487"/>
                <a:gd name="connsiteY30" fmla="*/ 514350 h 516732"/>
                <a:gd name="connsiteX31" fmla="*/ 345281 w 2376487"/>
                <a:gd name="connsiteY31" fmla="*/ 516732 h 516732"/>
                <a:gd name="connsiteX32" fmla="*/ 311943 w 2376487"/>
                <a:gd name="connsiteY32" fmla="*/ 509588 h 516732"/>
                <a:gd name="connsiteX33" fmla="*/ 264318 w 2376487"/>
                <a:gd name="connsiteY33" fmla="*/ 483394 h 516732"/>
                <a:gd name="connsiteX34" fmla="*/ 197643 w 2376487"/>
                <a:gd name="connsiteY34" fmla="*/ 433388 h 516732"/>
                <a:gd name="connsiteX35" fmla="*/ 121443 w 2376487"/>
                <a:gd name="connsiteY35" fmla="*/ 359569 h 516732"/>
                <a:gd name="connsiteX36" fmla="*/ 40481 w 2376487"/>
                <a:gd name="connsiteY36" fmla="*/ 264319 h 516732"/>
                <a:gd name="connsiteX37" fmla="*/ 14287 w 2376487"/>
                <a:gd name="connsiteY37" fmla="*/ 228600 h 516732"/>
                <a:gd name="connsiteX38" fmla="*/ 2381 w 2376487"/>
                <a:gd name="connsiteY38" fmla="*/ 197644 h 516732"/>
                <a:gd name="connsiteX39" fmla="*/ 0 w 2376487"/>
                <a:gd name="connsiteY39" fmla="*/ 178594 h 516732"/>
                <a:gd name="connsiteX40" fmla="*/ 7143 w 2376487"/>
                <a:gd name="connsiteY40" fmla="*/ 164307 h 516732"/>
                <a:gd name="connsiteX41" fmla="*/ 23812 w 2376487"/>
                <a:gd name="connsiteY41" fmla="*/ 161925 h 516732"/>
                <a:gd name="connsiteX42" fmla="*/ 57150 w 2376487"/>
                <a:gd name="connsiteY42" fmla="*/ 176213 h 516732"/>
                <a:gd name="connsiteX43" fmla="*/ 147637 w 2376487"/>
                <a:gd name="connsiteY43" fmla="*/ 221457 h 516732"/>
                <a:gd name="connsiteX44" fmla="*/ 240506 w 2376487"/>
                <a:gd name="connsiteY44" fmla="*/ 257175 h 516732"/>
                <a:gd name="connsiteX45" fmla="*/ 321468 w 2376487"/>
                <a:gd name="connsiteY45" fmla="*/ 280988 h 516732"/>
                <a:gd name="connsiteX46" fmla="*/ 402431 w 2376487"/>
                <a:gd name="connsiteY46" fmla="*/ 295275 h 516732"/>
                <a:gd name="connsiteX47" fmla="*/ 488156 w 2376487"/>
                <a:gd name="connsiteY47" fmla="*/ 302419 h 516732"/>
                <a:gd name="connsiteX48" fmla="*/ 581025 w 2376487"/>
                <a:gd name="connsiteY48" fmla="*/ 292894 h 516732"/>
                <a:gd name="connsiteX49" fmla="*/ 831056 w 2376487"/>
                <a:gd name="connsiteY49" fmla="*/ 250032 h 516732"/>
                <a:gd name="connsiteX50" fmla="*/ 883443 w 2376487"/>
                <a:gd name="connsiteY50" fmla="*/ 240507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76487" h="516732">
                  <a:moveTo>
                    <a:pt x="883443" y="240507"/>
                  </a:moveTo>
                  <a:lnTo>
                    <a:pt x="1316831" y="169069"/>
                  </a:lnTo>
                  <a:lnTo>
                    <a:pt x="1581150" y="123825"/>
                  </a:lnTo>
                  <a:lnTo>
                    <a:pt x="1669256" y="109538"/>
                  </a:lnTo>
                  <a:lnTo>
                    <a:pt x="1807368" y="59532"/>
                  </a:lnTo>
                  <a:lnTo>
                    <a:pt x="1964531" y="2382"/>
                  </a:lnTo>
                  <a:lnTo>
                    <a:pt x="2000250" y="0"/>
                  </a:lnTo>
                  <a:lnTo>
                    <a:pt x="2085975" y="16669"/>
                  </a:lnTo>
                  <a:lnTo>
                    <a:pt x="2174081" y="40482"/>
                  </a:lnTo>
                  <a:lnTo>
                    <a:pt x="2231231" y="59532"/>
                  </a:lnTo>
                  <a:lnTo>
                    <a:pt x="2305050" y="95250"/>
                  </a:lnTo>
                  <a:lnTo>
                    <a:pt x="2352675" y="126207"/>
                  </a:lnTo>
                  <a:lnTo>
                    <a:pt x="2364581" y="140494"/>
                  </a:lnTo>
                  <a:lnTo>
                    <a:pt x="2374106" y="159544"/>
                  </a:lnTo>
                  <a:lnTo>
                    <a:pt x="2376487" y="176213"/>
                  </a:lnTo>
                  <a:lnTo>
                    <a:pt x="2376487" y="204788"/>
                  </a:lnTo>
                  <a:lnTo>
                    <a:pt x="2364581" y="235744"/>
                  </a:lnTo>
                  <a:lnTo>
                    <a:pt x="2340768" y="259557"/>
                  </a:lnTo>
                  <a:lnTo>
                    <a:pt x="2300287" y="273844"/>
                  </a:lnTo>
                  <a:lnTo>
                    <a:pt x="2257425" y="283369"/>
                  </a:lnTo>
                  <a:lnTo>
                    <a:pt x="2188368" y="288132"/>
                  </a:lnTo>
                  <a:lnTo>
                    <a:pt x="2085975" y="290513"/>
                  </a:lnTo>
                  <a:lnTo>
                    <a:pt x="1966912" y="292894"/>
                  </a:lnTo>
                  <a:lnTo>
                    <a:pt x="1816893" y="297657"/>
                  </a:lnTo>
                  <a:lnTo>
                    <a:pt x="1645443" y="311944"/>
                  </a:lnTo>
                  <a:lnTo>
                    <a:pt x="1433512" y="330994"/>
                  </a:lnTo>
                  <a:lnTo>
                    <a:pt x="1193006" y="359569"/>
                  </a:lnTo>
                  <a:lnTo>
                    <a:pt x="995362" y="400050"/>
                  </a:lnTo>
                  <a:lnTo>
                    <a:pt x="752475" y="445294"/>
                  </a:lnTo>
                  <a:lnTo>
                    <a:pt x="507206" y="492919"/>
                  </a:lnTo>
                  <a:lnTo>
                    <a:pt x="373856" y="514350"/>
                  </a:lnTo>
                  <a:lnTo>
                    <a:pt x="345281" y="516732"/>
                  </a:lnTo>
                  <a:lnTo>
                    <a:pt x="311943" y="509588"/>
                  </a:lnTo>
                  <a:lnTo>
                    <a:pt x="264318" y="483394"/>
                  </a:lnTo>
                  <a:lnTo>
                    <a:pt x="197643" y="433388"/>
                  </a:lnTo>
                  <a:lnTo>
                    <a:pt x="121443" y="359569"/>
                  </a:lnTo>
                  <a:lnTo>
                    <a:pt x="40481" y="264319"/>
                  </a:lnTo>
                  <a:lnTo>
                    <a:pt x="14287" y="228600"/>
                  </a:lnTo>
                  <a:lnTo>
                    <a:pt x="2381" y="197644"/>
                  </a:lnTo>
                  <a:lnTo>
                    <a:pt x="0" y="178594"/>
                  </a:lnTo>
                  <a:lnTo>
                    <a:pt x="7143" y="164307"/>
                  </a:lnTo>
                  <a:lnTo>
                    <a:pt x="23812" y="161925"/>
                  </a:lnTo>
                  <a:lnTo>
                    <a:pt x="57150" y="176213"/>
                  </a:lnTo>
                  <a:lnTo>
                    <a:pt x="147637" y="221457"/>
                  </a:lnTo>
                  <a:lnTo>
                    <a:pt x="240506" y="257175"/>
                  </a:lnTo>
                  <a:lnTo>
                    <a:pt x="321468" y="280988"/>
                  </a:lnTo>
                  <a:lnTo>
                    <a:pt x="402431" y="295275"/>
                  </a:lnTo>
                  <a:lnTo>
                    <a:pt x="488156" y="302419"/>
                  </a:lnTo>
                  <a:lnTo>
                    <a:pt x="581025" y="292894"/>
                  </a:lnTo>
                  <a:lnTo>
                    <a:pt x="831056" y="250032"/>
                  </a:lnTo>
                  <a:lnTo>
                    <a:pt x="88344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D4493F01-8881-45E0-B76E-21A6309E8444}"/>
                </a:ext>
              </a:extLst>
            </p:cNvPr>
            <p:cNvSpPr/>
            <p:nvPr/>
          </p:nvSpPr>
          <p:spPr>
            <a:xfrm>
              <a:off x="4840288" y="2678113"/>
              <a:ext cx="384175" cy="2316162"/>
            </a:xfrm>
            <a:custGeom>
              <a:avLst/>
              <a:gdLst>
                <a:gd name="connsiteX0" fmla="*/ 372313 w 384227"/>
                <a:gd name="connsiteY0" fmla="*/ 330614 h 2317274"/>
                <a:gd name="connsiteX1" fmla="*/ 372313 w 384227"/>
                <a:gd name="connsiteY1" fmla="*/ 217431 h 2317274"/>
                <a:gd name="connsiteX2" fmla="*/ 303807 w 384227"/>
                <a:gd name="connsiteY2" fmla="*/ 83398 h 2317274"/>
                <a:gd name="connsiteX3" fmla="*/ 220409 w 384227"/>
                <a:gd name="connsiteY3" fmla="*/ 56591 h 2317274"/>
                <a:gd name="connsiteX4" fmla="*/ 116162 w 384227"/>
                <a:gd name="connsiteY4" fmla="*/ 26806 h 2317274"/>
                <a:gd name="connsiteX5" fmla="*/ 68506 w 384227"/>
                <a:gd name="connsiteY5" fmla="*/ 14892 h 2317274"/>
                <a:gd name="connsiteX6" fmla="*/ 23828 w 384227"/>
                <a:gd name="connsiteY6" fmla="*/ 0 h 2317274"/>
                <a:gd name="connsiteX7" fmla="*/ 5957 w 384227"/>
                <a:gd name="connsiteY7" fmla="*/ 5957 h 2317274"/>
                <a:gd name="connsiteX8" fmla="*/ 0 w 384227"/>
                <a:gd name="connsiteY8" fmla="*/ 23828 h 2317274"/>
                <a:gd name="connsiteX9" fmla="*/ 14893 w 384227"/>
                <a:gd name="connsiteY9" fmla="*/ 56591 h 2317274"/>
                <a:gd name="connsiteX10" fmla="*/ 74463 w 384227"/>
                <a:gd name="connsiteY10" fmla="*/ 145947 h 2317274"/>
                <a:gd name="connsiteX11" fmla="*/ 160839 w 384227"/>
                <a:gd name="connsiteY11" fmla="*/ 297850 h 2317274"/>
                <a:gd name="connsiteX12" fmla="*/ 172753 w 384227"/>
                <a:gd name="connsiteY12" fmla="*/ 327635 h 2317274"/>
                <a:gd name="connsiteX13" fmla="*/ 172753 w 384227"/>
                <a:gd name="connsiteY13" fmla="*/ 509324 h 2317274"/>
                <a:gd name="connsiteX14" fmla="*/ 169775 w 384227"/>
                <a:gd name="connsiteY14" fmla="*/ 902486 h 2317274"/>
                <a:gd name="connsiteX15" fmla="*/ 157861 w 384227"/>
                <a:gd name="connsiteY15" fmla="*/ 1429681 h 2317274"/>
                <a:gd name="connsiteX16" fmla="*/ 148925 w 384227"/>
                <a:gd name="connsiteY16" fmla="*/ 1653068 h 2317274"/>
                <a:gd name="connsiteX17" fmla="*/ 148925 w 384227"/>
                <a:gd name="connsiteY17" fmla="*/ 1706681 h 2317274"/>
                <a:gd name="connsiteX18" fmla="*/ 142968 w 384227"/>
                <a:gd name="connsiteY18" fmla="*/ 1763273 h 2317274"/>
                <a:gd name="connsiteX19" fmla="*/ 128076 w 384227"/>
                <a:gd name="connsiteY19" fmla="*/ 1831778 h 2317274"/>
                <a:gd name="connsiteX20" fmla="*/ 110205 w 384227"/>
                <a:gd name="connsiteY20" fmla="*/ 1891348 h 2317274"/>
                <a:gd name="connsiteX21" fmla="*/ 104248 w 384227"/>
                <a:gd name="connsiteY21" fmla="*/ 1915177 h 2317274"/>
                <a:gd name="connsiteX22" fmla="*/ 119140 w 384227"/>
                <a:gd name="connsiteY22" fmla="*/ 2004532 h 2317274"/>
                <a:gd name="connsiteX23" fmla="*/ 137011 w 384227"/>
                <a:gd name="connsiteY23" fmla="*/ 2081973 h 2317274"/>
                <a:gd name="connsiteX24" fmla="*/ 157861 w 384227"/>
                <a:gd name="connsiteY24" fmla="*/ 2150478 h 2317274"/>
                <a:gd name="connsiteX25" fmla="*/ 181689 w 384227"/>
                <a:gd name="connsiteY25" fmla="*/ 2213027 h 2317274"/>
                <a:gd name="connsiteX26" fmla="*/ 205517 w 384227"/>
                <a:gd name="connsiteY26" fmla="*/ 2269618 h 2317274"/>
                <a:gd name="connsiteX27" fmla="*/ 232323 w 384227"/>
                <a:gd name="connsiteY27" fmla="*/ 2299403 h 2317274"/>
                <a:gd name="connsiteX28" fmla="*/ 259130 w 384227"/>
                <a:gd name="connsiteY28" fmla="*/ 2317274 h 2317274"/>
                <a:gd name="connsiteX29" fmla="*/ 288915 w 384227"/>
                <a:gd name="connsiteY29" fmla="*/ 2317274 h 2317274"/>
                <a:gd name="connsiteX30" fmla="*/ 306786 w 384227"/>
                <a:gd name="connsiteY30" fmla="*/ 2302382 h 2317274"/>
                <a:gd name="connsiteX31" fmla="*/ 333592 w 384227"/>
                <a:gd name="connsiteY31" fmla="*/ 2263661 h 2317274"/>
                <a:gd name="connsiteX32" fmla="*/ 384227 w 384227"/>
                <a:gd name="connsiteY32" fmla="*/ 2186220 h 2317274"/>
                <a:gd name="connsiteX33" fmla="*/ 372313 w 384227"/>
                <a:gd name="connsiteY33" fmla="*/ 1986661 h 2317274"/>
                <a:gd name="connsiteX34" fmla="*/ 372313 w 384227"/>
                <a:gd name="connsiteY34" fmla="*/ 1477337 h 2317274"/>
                <a:gd name="connsiteX35" fmla="*/ 372313 w 384227"/>
                <a:gd name="connsiteY35" fmla="*/ 839937 h 2317274"/>
                <a:gd name="connsiteX36" fmla="*/ 372313 w 384227"/>
                <a:gd name="connsiteY36" fmla="*/ 330614 h 23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84227" h="2317274">
                  <a:moveTo>
                    <a:pt x="372313" y="330614"/>
                  </a:moveTo>
                  <a:lnTo>
                    <a:pt x="372313" y="217431"/>
                  </a:lnTo>
                  <a:lnTo>
                    <a:pt x="303807" y="83398"/>
                  </a:lnTo>
                  <a:lnTo>
                    <a:pt x="220409" y="56591"/>
                  </a:lnTo>
                  <a:lnTo>
                    <a:pt x="116162" y="26806"/>
                  </a:lnTo>
                  <a:lnTo>
                    <a:pt x="68506" y="14892"/>
                  </a:lnTo>
                  <a:lnTo>
                    <a:pt x="23828" y="0"/>
                  </a:lnTo>
                  <a:lnTo>
                    <a:pt x="5957" y="5957"/>
                  </a:lnTo>
                  <a:lnTo>
                    <a:pt x="0" y="23828"/>
                  </a:lnTo>
                  <a:lnTo>
                    <a:pt x="14893" y="56591"/>
                  </a:lnTo>
                  <a:lnTo>
                    <a:pt x="74463" y="145947"/>
                  </a:lnTo>
                  <a:lnTo>
                    <a:pt x="160839" y="297850"/>
                  </a:lnTo>
                  <a:lnTo>
                    <a:pt x="172753" y="327635"/>
                  </a:lnTo>
                  <a:lnTo>
                    <a:pt x="172753" y="509324"/>
                  </a:lnTo>
                  <a:cubicBezTo>
                    <a:pt x="171760" y="640378"/>
                    <a:pt x="170768" y="771432"/>
                    <a:pt x="169775" y="902486"/>
                  </a:cubicBezTo>
                  <a:lnTo>
                    <a:pt x="157861" y="1429681"/>
                  </a:lnTo>
                  <a:lnTo>
                    <a:pt x="148925" y="1653068"/>
                  </a:lnTo>
                  <a:lnTo>
                    <a:pt x="148925" y="1706681"/>
                  </a:lnTo>
                  <a:lnTo>
                    <a:pt x="142968" y="1763273"/>
                  </a:lnTo>
                  <a:lnTo>
                    <a:pt x="128076" y="1831778"/>
                  </a:lnTo>
                  <a:lnTo>
                    <a:pt x="110205" y="1891348"/>
                  </a:lnTo>
                  <a:lnTo>
                    <a:pt x="104248" y="1915177"/>
                  </a:lnTo>
                  <a:lnTo>
                    <a:pt x="119140" y="2004532"/>
                  </a:lnTo>
                  <a:lnTo>
                    <a:pt x="137011" y="2081973"/>
                  </a:lnTo>
                  <a:lnTo>
                    <a:pt x="157861" y="2150478"/>
                  </a:lnTo>
                  <a:lnTo>
                    <a:pt x="181689" y="2213027"/>
                  </a:lnTo>
                  <a:lnTo>
                    <a:pt x="205517" y="2269618"/>
                  </a:lnTo>
                  <a:lnTo>
                    <a:pt x="232323" y="2299403"/>
                  </a:lnTo>
                  <a:lnTo>
                    <a:pt x="259130" y="2317274"/>
                  </a:lnTo>
                  <a:lnTo>
                    <a:pt x="288915" y="2317274"/>
                  </a:lnTo>
                  <a:lnTo>
                    <a:pt x="306786" y="2302382"/>
                  </a:lnTo>
                  <a:lnTo>
                    <a:pt x="333592" y="2263661"/>
                  </a:lnTo>
                  <a:lnTo>
                    <a:pt x="384227" y="2186220"/>
                  </a:lnTo>
                  <a:lnTo>
                    <a:pt x="372313" y="1986661"/>
                  </a:lnTo>
                  <a:lnTo>
                    <a:pt x="372313" y="1477337"/>
                  </a:lnTo>
                  <a:lnTo>
                    <a:pt x="372313" y="839937"/>
                  </a:lnTo>
                  <a:lnTo>
                    <a:pt x="372313" y="33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0ACFAEB5-D76A-4EA7-A287-21B2BBDFBE94}"/>
                </a:ext>
              </a:extLst>
            </p:cNvPr>
            <p:cNvSpPr/>
            <p:nvPr/>
          </p:nvSpPr>
          <p:spPr>
            <a:xfrm>
              <a:off x="6067425" y="4895850"/>
              <a:ext cx="1065213" cy="982663"/>
            </a:xfrm>
            <a:custGeom>
              <a:avLst/>
              <a:gdLst>
                <a:gd name="connsiteX0" fmla="*/ 461963 w 1064419"/>
                <a:gd name="connsiteY0" fmla="*/ 421481 h 983456"/>
                <a:gd name="connsiteX1" fmla="*/ 414338 w 1064419"/>
                <a:gd name="connsiteY1" fmla="*/ 373856 h 983456"/>
                <a:gd name="connsiteX2" fmla="*/ 350044 w 1064419"/>
                <a:gd name="connsiteY2" fmla="*/ 311944 h 983456"/>
                <a:gd name="connsiteX3" fmla="*/ 285750 w 1064419"/>
                <a:gd name="connsiteY3" fmla="*/ 257175 h 983456"/>
                <a:gd name="connsiteX4" fmla="*/ 192881 w 1064419"/>
                <a:gd name="connsiteY4" fmla="*/ 180975 h 983456"/>
                <a:gd name="connsiteX5" fmla="*/ 90488 w 1064419"/>
                <a:gd name="connsiteY5" fmla="*/ 104775 h 983456"/>
                <a:gd name="connsiteX6" fmla="*/ 26194 w 1064419"/>
                <a:gd name="connsiteY6" fmla="*/ 61913 h 983456"/>
                <a:gd name="connsiteX7" fmla="*/ 9525 w 1064419"/>
                <a:gd name="connsiteY7" fmla="*/ 42863 h 983456"/>
                <a:gd name="connsiteX8" fmla="*/ 0 w 1064419"/>
                <a:gd name="connsiteY8" fmla="*/ 19050 h 983456"/>
                <a:gd name="connsiteX9" fmla="*/ 4763 w 1064419"/>
                <a:gd name="connsiteY9" fmla="*/ 4763 h 983456"/>
                <a:gd name="connsiteX10" fmla="*/ 23813 w 1064419"/>
                <a:gd name="connsiteY10" fmla="*/ 0 h 983456"/>
                <a:gd name="connsiteX11" fmla="*/ 71438 w 1064419"/>
                <a:gd name="connsiteY11" fmla="*/ 9525 h 983456"/>
                <a:gd name="connsiteX12" fmla="*/ 173831 w 1064419"/>
                <a:gd name="connsiteY12" fmla="*/ 45244 h 983456"/>
                <a:gd name="connsiteX13" fmla="*/ 330994 w 1064419"/>
                <a:gd name="connsiteY13" fmla="*/ 102394 h 983456"/>
                <a:gd name="connsiteX14" fmla="*/ 411956 w 1064419"/>
                <a:gd name="connsiteY14" fmla="*/ 135731 h 983456"/>
                <a:gd name="connsiteX15" fmla="*/ 495300 w 1064419"/>
                <a:gd name="connsiteY15" fmla="*/ 171450 h 983456"/>
                <a:gd name="connsiteX16" fmla="*/ 581025 w 1064419"/>
                <a:gd name="connsiteY16" fmla="*/ 211931 h 983456"/>
                <a:gd name="connsiteX17" fmla="*/ 666750 w 1064419"/>
                <a:gd name="connsiteY17" fmla="*/ 259556 h 983456"/>
                <a:gd name="connsiteX18" fmla="*/ 731044 w 1064419"/>
                <a:gd name="connsiteY18" fmla="*/ 297656 h 983456"/>
                <a:gd name="connsiteX19" fmla="*/ 781050 w 1064419"/>
                <a:gd name="connsiteY19" fmla="*/ 335756 h 983456"/>
                <a:gd name="connsiteX20" fmla="*/ 838200 w 1064419"/>
                <a:gd name="connsiteY20" fmla="*/ 381000 h 983456"/>
                <a:gd name="connsiteX21" fmla="*/ 878681 w 1064419"/>
                <a:gd name="connsiteY21" fmla="*/ 421481 h 983456"/>
                <a:gd name="connsiteX22" fmla="*/ 926306 w 1064419"/>
                <a:gd name="connsiteY22" fmla="*/ 478631 h 983456"/>
                <a:gd name="connsiteX23" fmla="*/ 962025 w 1064419"/>
                <a:gd name="connsiteY23" fmla="*/ 526256 h 983456"/>
                <a:gd name="connsiteX24" fmla="*/ 992981 w 1064419"/>
                <a:gd name="connsiteY24" fmla="*/ 571500 h 983456"/>
                <a:gd name="connsiteX25" fmla="*/ 1009650 w 1064419"/>
                <a:gd name="connsiteY25" fmla="*/ 604838 h 983456"/>
                <a:gd name="connsiteX26" fmla="*/ 1028700 w 1064419"/>
                <a:gd name="connsiteY26" fmla="*/ 642938 h 983456"/>
                <a:gd name="connsiteX27" fmla="*/ 1045369 w 1064419"/>
                <a:gd name="connsiteY27" fmla="*/ 690563 h 983456"/>
                <a:gd name="connsiteX28" fmla="*/ 1057275 w 1064419"/>
                <a:gd name="connsiteY28" fmla="*/ 733425 h 983456"/>
                <a:gd name="connsiteX29" fmla="*/ 1064419 w 1064419"/>
                <a:gd name="connsiteY29" fmla="*/ 773906 h 983456"/>
                <a:gd name="connsiteX30" fmla="*/ 1064419 w 1064419"/>
                <a:gd name="connsiteY30" fmla="*/ 821531 h 983456"/>
                <a:gd name="connsiteX31" fmla="*/ 1062038 w 1064419"/>
                <a:gd name="connsiteY31" fmla="*/ 864394 h 983456"/>
                <a:gd name="connsiteX32" fmla="*/ 1050131 w 1064419"/>
                <a:gd name="connsiteY32" fmla="*/ 900113 h 983456"/>
                <a:gd name="connsiteX33" fmla="*/ 1026319 w 1064419"/>
                <a:gd name="connsiteY33" fmla="*/ 947738 h 983456"/>
                <a:gd name="connsiteX34" fmla="*/ 997744 w 1064419"/>
                <a:gd name="connsiteY34" fmla="*/ 971550 h 983456"/>
                <a:gd name="connsiteX35" fmla="*/ 969169 w 1064419"/>
                <a:gd name="connsiteY35" fmla="*/ 983456 h 983456"/>
                <a:gd name="connsiteX36" fmla="*/ 952500 w 1064419"/>
                <a:gd name="connsiteY36" fmla="*/ 983456 h 983456"/>
                <a:gd name="connsiteX37" fmla="*/ 914400 w 1064419"/>
                <a:gd name="connsiteY37" fmla="*/ 973931 h 983456"/>
                <a:gd name="connsiteX38" fmla="*/ 869156 w 1064419"/>
                <a:gd name="connsiteY38" fmla="*/ 947738 h 983456"/>
                <a:gd name="connsiteX39" fmla="*/ 838200 w 1064419"/>
                <a:gd name="connsiteY39" fmla="*/ 916781 h 983456"/>
                <a:gd name="connsiteX40" fmla="*/ 790575 w 1064419"/>
                <a:gd name="connsiteY40" fmla="*/ 828675 h 983456"/>
                <a:gd name="connsiteX41" fmla="*/ 731044 w 1064419"/>
                <a:gd name="connsiteY41" fmla="*/ 733425 h 983456"/>
                <a:gd name="connsiteX42" fmla="*/ 642938 w 1064419"/>
                <a:gd name="connsiteY42" fmla="*/ 619125 h 983456"/>
                <a:gd name="connsiteX43" fmla="*/ 535781 w 1064419"/>
                <a:gd name="connsiteY43" fmla="*/ 495300 h 983456"/>
                <a:gd name="connsiteX44" fmla="*/ 461963 w 1064419"/>
                <a:gd name="connsiteY44" fmla="*/ 421481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64419" h="983456">
                  <a:moveTo>
                    <a:pt x="461963" y="421481"/>
                  </a:moveTo>
                  <a:lnTo>
                    <a:pt x="414338" y="373856"/>
                  </a:lnTo>
                  <a:lnTo>
                    <a:pt x="350044" y="311944"/>
                  </a:lnTo>
                  <a:lnTo>
                    <a:pt x="285750" y="257175"/>
                  </a:lnTo>
                  <a:lnTo>
                    <a:pt x="192881" y="180975"/>
                  </a:lnTo>
                  <a:lnTo>
                    <a:pt x="90488" y="104775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71438" y="9525"/>
                  </a:lnTo>
                  <a:lnTo>
                    <a:pt x="173831" y="45244"/>
                  </a:lnTo>
                  <a:lnTo>
                    <a:pt x="330994" y="102394"/>
                  </a:lnTo>
                  <a:lnTo>
                    <a:pt x="411956" y="135731"/>
                  </a:lnTo>
                  <a:lnTo>
                    <a:pt x="495300" y="171450"/>
                  </a:lnTo>
                  <a:lnTo>
                    <a:pt x="581025" y="211931"/>
                  </a:lnTo>
                  <a:lnTo>
                    <a:pt x="666750" y="259556"/>
                  </a:lnTo>
                  <a:lnTo>
                    <a:pt x="731044" y="297656"/>
                  </a:lnTo>
                  <a:lnTo>
                    <a:pt x="781050" y="335756"/>
                  </a:lnTo>
                  <a:lnTo>
                    <a:pt x="838200" y="381000"/>
                  </a:lnTo>
                  <a:lnTo>
                    <a:pt x="878681" y="421481"/>
                  </a:lnTo>
                  <a:lnTo>
                    <a:pt x="926306" y="478631"/>
                  </a:lnTo>
                  <a:lnTo>
                    <a:pt x="962025" y="526256"/>
                  </a:lnTo>
                  <a:lnTo>
                    <a:pt x="992981" y="571500"/>
                  </a:lnTo>
                  <a:lnTo>
                    <a:pt x="1009650" y="604838"/>
                  </a:lnTo>
                  <a:lnTo>
                    <a:pt x="1028700" y="642938"/>
                  </a:lnTo>
                  <a:lnTo>
                    <a:pt x="1045369" y="690563"/>
                  </a:lnTo>
                  <a:lnTo>
                    <a:pt x="1057275" y="733425"/>
                  </a:lnTo>
                  <a:lnTo>
                    <a:pt x="1064419" y="773906"/>
                  </a:lnTo>
                  <a:lnTo>
                    <a:pt x="1064419" y="821531"/>
                  </a:lnTo>
                  <a:lnTo>
                    <a:pt x="1062038" y="864394"/>
                  </a:lnTo>
                  <a:lnTo>
                    <a:pt x="1050131" y="900113"/>
                  </a:lnTo>
                  <a:lnTo>
                    <a:pt x="1026319" y="947738"/>
                  </a:lnTo>
                  <a:lnTo>
                    <a:pt x="997744" y="971550"/>
                  </a:lnTo>
                  <a:lnTo>
                    <a:pt x="969169" y="983456"/>
                  </a:lnTo>
                  <a:lnTo>
                    <a:pt x="952500" y="983456"/>
                  </a:lnTo>
                  <a:lnTo>
                    <a:pt x="914400" y="973931"/>
                  </a:lnTo>
                  <a:lnTo>
                    <a:pt x="869156" y="947738"/>
                  </a:lnTo>
                  <a:lnTo>
                    <a:pt x="838200" y="916781"/>
                  </a:lnTo>
                  <a:lnTo>
                    <a:pt x="790575" y="828675"/>
                  </a:lnTo>
                  <a:lnTo>
                    <a:pt x="731044" y="733425"/>
                  </a:lnTo>
                  <a:lnTo>
                    <a:pt x="642938" y="619125"/>
                  </a:lnTo>
                  <a:lnTo>
                    <a:pt x="535781" y="495300"/>
                  </a:lnTo>
                  <a:lnTo>
                    <a:pt x="461963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A71D2E90-8374-4411-BF09-AD6855BBFFD6}"/>
                </a:ext>
              </a:extLst>
            </p:cNvPr>
            <p:cNvSpPr/>
            <p:nvPr/>
          </p:nvSpPr>
          <p:spPr>
            <a:xfrm>
              <a:off x="3649663" y="1947863"/>
              <a:ext cx="730250" cy="719137"/>
            </a:xfrm>
            <a:custGeom>
              <a:avLst/>
              <a:gdLst>
                <a:gd name="connsiteX0" fmla="*/ 250032 w 728663"/>
                <a:gd name="connsiteY0" fmla="*/ 292893 h 719137"/>
                <a:gd name="connsiteX1" fmla="*/ 373857 w 728663"/>
                <a:gd name="connsiteY1" fmla="*/ 107156 h 719137"/>
                <a:gd name="connsiteX2" fmla="*/ 383382 w 728663"/>
                <a:gd name="connsiteY2" fmla="*/ 88106 h 719137"/>
                <a:gd name="connsiteX3" fmla="*/ 388144 w 728663"/>
                <a:gd name="connsiteY3" fmla="*/ 61912 h 719137"/>
                <a:gd name="connsiteX4" fmla="*/ 388144 w 728663"/>
                <a:gd name="connsiteY4" fmla="*/ 33337 h 719137"/>
                <a:gd name="connsiteX5" fmla="*/ 385763 w 728663"/>
                <a:gd name="connsiteY5" fmla="*/ 0 h 719137"/>
                <a:gd name="connsiteX6" fmla="*/ 728663 w 728663"/>
                <a:gd name="connsiteY6" fmla="*/ 147637 h 719137"/>
                <a:gd name="connsiteX7" fmla="*/ 683419 w 728663"/>
                <a:gd name="connsiteY7" fmla="*/ 157162 h 719137"/>
                <a:gd name="connsiteX8" fmla="*/ 650082 w 728663"/>
                <a:gd name="connsiteY8" fmla="*/ 161925 h 719137"/>
                <a:gd name="connsiteX9" fmla="*/ 571500 w 728663"/>
                <a:gd name="connsiteY9" fmla="*/ 238125 h 719137"/>
                <a:gd name="connsiteX10" fmla="*/ 445294 w 728663"/>
                <a:gd name="connsiteY10" fmla="*/ 364331 h 719137"/>
                <a:gd name="connsiteX11" fmla="*/ 314325 w 728663"/>
                <a:gd name="connsiteY11" fmla="*/ 490537 h 719137"/>
                <a:gd name="connsiteX12" fmla="*/ 180975 w 728663"/>
                <a:gd name="connsiteY12" fmla="*/ 614362 h 719137"/>
                <a:gd name="connsiteX13" fmla="*/ 59532 w 728663"/>
                <a:gd name="connsiteY13" fmla="*/ 719137 h 719137"/>
                <a:gd name="connsiteX14" fmla="*/ 0 w 728663"/>
                <a:gd name="connsiteY14" fmla="*/ 664368 h 719137"/>
                <a:gd name="connsiteX15" fmla="*/ 52388 w 728663"/>
                <a:gd name="connsiteY15" fmla="*/ 581025 h 719137"/>
                <a:gd name="connsiteX16" fmla="*/ 135732 w 728663"/>
                <a:gd name="connsiteY16" fmla="*/ 461962 h 719137"/>
                <a:gd name="connsiteX17" fmla="*/ 250032 w 728663"/>
                <a:gd name="connsiteY17" fmla="*/ 29289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8663" h="719137">
                  <a:moveTo>
                    <a:pt x="250032" y="292893"/>
                  </a:moveTo>
                  <a:lnTo>
                    <a:pt x="373857" y="107156"/>
                  </a:lnTo>
                  <a:lnTo>
                    <a:pt x="383382" y="88106"/>
                  </a:lnTo>
                  <a:lnTo>
                    <a:pt x="388144" y="61912"/>
                  </a:lnTo>
                  <a:lnTo>
                    <a:pt x="388144" y="33337"/>
                  </a:lnTo>
                  <a:lnTo>
                    <a:pt x="385763" y="0"/>
                  </a:lnTo>
                  <a:lnTo>
                    <a:pt x="728663" y="147637"/>
                  </a:lnTo>
                  <a:lnTo>
                    <a:pt x="683419" y="157162"/>
                  </a:lnTo>
                  <a:lnTo>
                    <a:pt x="650082" y="161925"/>
                  </a:lnTo>
                  <a:lnTo>
                    <a:pt x="571500" y="238125"/>
                  </a:lnTo>
                  <a:lnTo>
                    <a:pt x="445294" y="364331"/>
                  </a:lnTo>
                  <a:lnTo>
                    <a:pt x="314325" y="490537"/>
                  </a:lnTo>
                  <a:lnTo>
                    <a:pt x="180975" y="614362"/>
                  </a:lnTo>
                  <a:lnTo>
                    <a:pt x="59532" y="719137"/>
                  </a:lnTo>
                  <a:lnTo>
                    <a:pt x="0" y="664368"/>
                  </a:lnTo>
                  <a:lnTo>
                    <a:pt x="52388" y="581025"/>
                  </a:lnTo>
                  <a:lnTo>
                    <a:pt x="135732" y="461962"/>
                  </a:lnTo>
                  <a:lnTo>
                    <a:pt x="250032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A32C5B5A-DB2C-4CD5-A63D-29C53C0C31A6}"/>
                </a:ext>
              </a:extLst>
            </p:cNvPr>
            <p:cNvSpPr/>
            <p:nvPr/>
          </p:nvSpPr>
          <p:spPr>
            <a:xfrm>
              <a:off x="3198813" y="2381250"/>
              <a:ext cx="742950" cy="609600"/>
            </a:xfrm>
            <a:custGeom>
              <a:avLst/>
              <a:gdLst>
                <a:gd name="connsiteX0" fmla="*/ 654844 w 742950"/>
                <a:gd name="connsiteY0" fmla="*/ 276225 h 609600"/>
                <a:gd name="connsiteX1" fmla="*/ 602456 w 742950"/>
                <a:gd name="connsiteY1" fmla="*/ 188119 h 609600"/>
                <a:gd name="connsiteX2" fmla="*/ 502444 w 742950"/>
                <a:gd name="connsiteY2" fmla="*/ 154781 h 609600"/>
                <a:gd name="connsiteX3" fmla="*/ 421481 w 742950"/>
                <a:gd name="connsiteY3" fmla="*/ 119063 h 609600"/>
                <a:gd name="connsiteX4" fmla="*/ 314325 w 742950"/>
                <a:gd name="connsiteY4" fmla="*/ 73819 h 609600"/>
                <a:gd name="connsiteX5" fmla="*/ 228600 w 742950"/>
                <a:gd name="connsiteY5" fmla="*/ 42863 h 609600"/>
                <a:gd name="connsiteX6" fmla="*/ 164306 w 742950"/>
                <a:gd name="connsiteY6" fmla="*/ 23813 h 609600"/>
                <a:gd name="connsiteX7" fmla="*/ 97631 w 742950"/>
                <a:gd name="connsiteY7" fmla="*/ 9525 h 609600"/>
                <a:gd name="connsiteX8" fmla="*/ 45244 w 742950"/>
                <a:gd name="connsiteY8" fmla="*/ 0 h 609600"/>
                <a:gd name="connsiteX9" fmla="*/ 23812 w 742950"/>
                <a:gd name="connsiteY9" fmla="*/ 2381 h 609600"/>
                <a:gd name="connsiteX10" fmla="*/ 4762 w 742950"/>
                <a:gd name="connsiteY10" fmla="*/ 11906 h 609600"/>
                <a:gd name="connsiteX11" fmla="*/ 0 w 742950"/>
                <a:gd name="connsiteY11" fmla="*/ 28575 h 609600"/>
                <a:gd name="connsiteX12" fmla="*/ 7144 w 742950"/>
                <a:gd name="connsiteY12" fmla="*/ 42863 h 609600"/>
                <a:gd name="connsiteX13" fmla="*/ 38100 w 742950"/>
                <a:gd name="connsiteY13" fmla="*/ 64294 h 609600"/>
                <a:gd name="connsiteX14" fmla="*/ 128587 w 742950"/>
                <a:gd name="connsiteY14" fmla="*/ 126206 h 609600"/>
                <a:gd name="connsiteX15" fmla="*/ 233362 w 742950"/>
                <a:gd name="connsiteY15" fmla="*/ 202406 h 609600"/>
                <a:gd name="connsiteX16" fmla="*/ 309562 w 742950"/>
                <a:gd name="connsiteY16" fmla="*/ 261938 h 609600"/>
                <a:gd name="connsiteX17" fmla="*/ 366712 w 742950"/>
                <a:gd name="connsiteY17" fmla="*/ 311944 h 609600"/>
                <a:gd name="connsiteX18" fmla="*/ 411956 w 742950"/>
                <a:gd name="connsiteY18" fmla="*/ 357188 h 609600"/>
                <a:gd name="connsiteX19" fmla="*/ 450056 w 742950"/>
                <a:gd name="connsiteY19" fmla="*/ 400050 h 609600"/>
                <a:gd name="connsiteX20" fmla="*/ 483394 w 742950"/>
                <a:gd name="connsiteY20" fmla="*/ 442913 h 609600"/>
                <a:gd name="connsiteX21" fmla="*/ 516731 w 742950"/>
                <a:gd name="connsiteY21" fmla="*/ 502444 h 609600"/>
                <a:gd name="connsiteX22" fmla="*/ 547687 w 742950"/>
                <a:gd name="connsiteY22" fmla="*/ 561975 h 609600"/>
                <a:gd name="connsiteX23" fmla="*/ 561975 w 742950"/>
                <a:gd name="connsiteY23" fmla="*/ 583406 h 609600"/>
                <a:gd name="connsiteX24" fmla="*/ 588169 w 742950"/>
                <a:gd name="connsiteY24" fmla="*/ 602456 h 609600"/>
                <a:gd name="connsiteX25" fmla="*/ 621506 w 742950"/>
                <a:gd name="connsiteY25" fmla="*/ 609600 h 609600"/>
                <a:gd name="connsiteX26" fmla="*/ 657225 w 742950"/>
                <a:gd name="connsiteY26" fmla="*/ 602456 h 609600"/>
                <a:gd name="connsiteX27" fmla="*/ 685800 w 742950"/>
                <a:gd name="connsiteY27" fmla="*/ 585788 h 609600"/>
                <a:gd name="connsiteX28" fmla="*/ 709612 w 742950"/>
                <a:gd name="connsiteY28" fmla="*/ 566738 h 609600"/>
                <a:gd name="connsiteX29" fmla="*/ 726281 w 742950"/>
                <a:gd name="connsiteY29" fmla="*/ 538163 h 609600"/>
                <a:gd name="connsiteX30" fmla="*/ 735806 w 742950"/>
                <a:gd name="connsiteY30" fmla="*/ 502444 h 609600"/>
                <a:gd name="connsiteX31" fmla="*/ 740569 w 742950"/>
                <a:gd name="connsiteY31" fmla="*/ 473869 h 609600"/>
                <a:gd name="connsiteX32" fmla="*/ 742950 w 742950"/>
                <a:gd name="connsiteY32" fmla="*/ 431006 h 609600"/>
                <a:gd name="connsiteX33" fmla="*/ 738187 w 742950"/>
                <a:gd name="connsiteY33" fmla="*/ 414338 h 609600"/>
                <a:gd name="connsiteX34" fmla="*/ 711994 w 742950"/>
                <a:gd name="connsiteY34" fmla="*/ 369094 h 609600"/>
                <a:gd name="connsiteX35" fmla="*/ 654844 w 742950"/>
                <a:gd name="connsiteY35" fmla="*/ 27622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2950" h="609600">
                  <a:moveTo>
                    <a:pt x="654844" y="276225"/>
                  </a:moveTo>
                  <a:lnTo>
                    <a:pt x="602456" y="188119"/>
                  </a:lnTo>
                  <a:lnTo>
                    <a:pt x="502444" y="154781"/>
                  </a:lnTo>
                  <a:lnTo>
                    <a:pt x="421481" y="119063"/>
                  </a:lnTo>
                  <a:lnTo>
                    <a:pt x="314325" y="73819"/>
                  </a:lnTo>
                  <a:lnTo>
                    <a:pt x="228600" y="42863"/>
                  </a:lnTo>
                  <a:lnTo>
                    <a:pt x="164306" y="23813"/>
                  </a:lnTo>
                  <a:lnTo>
                    <a:pt x="97631" y="9525"/>
                  </a:lnTo>
                  <a:lnTo>
                    <a:pt x="45244" y="0"/>
                  </a:lnTo>
                  <a:lnTo>
                    <a:pt x="23812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38100" y="64294"/>
                  </a:lnTo>
                  <a:lnTo>
                    <a:pt x="128587" y="126206"/>
                  </a:lnTo>
                  <a:lnTo>
                    <a:pt x="233362" y="202406"/>
                  </a:lnTo>
                  <a:lnTo>
                    <a:pt x="309562" y="261938"/>
                  </a:lnTo>
                  <a:lnTo>
                    <a:pt x="366712" y="311944"/>
                  </a:lnTo>
                  <a:lnTo>
                    <a:pt x="411956" y="357188"/>
                  </a:lnTo>
                  <a:lnTo>
                    <a:pt x="450056" y="400050"/>
                  </a:lnTo>
                  <a:lnTo>
                    <a:pt x="483394" y="442913"/>
                  </a:lnTo>
                  <a:lnTo>
                    <a:pt x="516731" y="502444"/>
                  </a:lnTo>
                  <a:lnTo>
                    <a:pt x="547687" y="561975"/>
                  </a:lnTo>
                  <a:lnTo>
                    <a:pt x="561975" y="583406"/>
                  </a:lnTo>
                  <a:lnTo>
                    <a:pt x="588169" y="602456"/>
                  </a:lnTo>
                  <a:lnTo>
                    <a:pt x="621506" y="609600"/>
                  </a:lnTo>
                  <a:lnTo>
                    <a:pt x="657225" y="602456"/>
                  </a:lnTo>
                  <a:lnTo>
                    <a:pt x="685800" y="585788"/>
                  </a:lnTo>
                  <a:lnTo>
                    <a:pt x="709612" y="566738"/>
                  </a:lnTo>
                  <a:lnTo>
                    <a:pt x="726281" y="538163"/>
                  </a:lnTo>
                  <a:lnTo>
                    <a:pt x="735806" y="502444"/>
                  </a:lnTo>
                  <a:lnTo>
                    <a:pt x="740569" y="473869"/>
                  </a:lnTo>
                  <a:lnTo>
                    <a:pt x="742950" y="431006"/>
                  </a:lnTo>
                  <a:lnTo>
                    <a:pt x="738187" y="414338"/>
                  </a:lnTo>
                  <a:lnTo>
                    <a:pt x="711994" y="369094"/>
                  </a:lnTo>
                  <a:lnTo>
                    <a:pt x="65484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36B2B4DC-3E58-4666-A3CB-77DA83DF6763}"/>
                </a:ext>
              </a:extLst>
            </p:cNvPr>
            <p:cNvSpPr/>
            <p:nvPr/>
          </p:nvSpPr>
          <p:spPr>
            <a:xfrm>
              <a:off x="2362200" y="2846388"/>
              <a:ext cx="2354263" cy="698500"/>
            </a:xfrm>
            <a:custGeom>
              <a:avLst/>
              <a:gdLst>
                <a:gd name="connsiteX0" fmla="*/ 1297781 w 2355056"/>
                <a:gd name="connsiteY0" fmla="*/ 221456 h 700087"/>
                <a:gd name="connsiteX1" fmla="*/ 1123950 w 2355056"/>
                <a:gd name="connsiteY1" fmla="*/ 271462 h 700087"/>
                <a:gd name="connsiteX2" fmla="*/ 928688 w 2355056"/>
                <a:gd name="connsiteY2" fmla="*/ 326231 h 700087"/>
                <a:gd name="connsiteX3" fmla="*/ 795338 w 2355056"/>
                <a:gd name="connsiteY3" fmla="*/ 361950 h 700087"/>
                <a:gd name="connsiteX4" fmla="*/ 654844 w 2355056"/>
                <a:gd name="connsiteY4" fmla="*/ 400050 h 700087"/>
                <a:gd name="connsiteX5" fmla="*/ 564356 w 2355056"/>
                <a:gd name="connsiteY5" fmla="*/ 419100 h 700087"/>
                <a:gd name="connsiteX6" fmla="*/ 495300 w 2355056"/>
                <a:gd name="connsiteY6" fmla="*/ 433387 h 700087"/>
                <a:gd name="connsiteX7" fmla="*/ 440531 w 2355056"/>
                <a:gd name="connsiteY7" fmla="*/ 442912 h 700087"/>
                <a:gd name="connsiteX8" fmla="*/ 402431 w 2355056"/>
                <a:gd name="connsiteY8" fmla="*/ 447675 h 700087"/>
                <a:gd name="connsiteX9" fmla="*/ 366713 w 2355056"/>
                <a:gd name="connsiteY9" fmla="*/ 450056 h 700087"/>
                <a:gd name="connsiteX10" fmla="*/ 323850 w 2355056"/>
                <a:gd name="connsiteY10" fmla="*/ 447675 h 700087"/>
                <a:gd name="connsiteX11" fmla="*/ 252413 w 2355056"/>
                <a:gd name="connsiteY11" fmla="*/ 435769 h 700087"/>
                <a:gd name="connsiteX12" fmla="*/ 169069 w 2355056"/>
                <a:gd name="connsiteY12" fmla="*/ 411956 h 700087"/>
                <a:gd name="connsiteX13" fmla="*/ 104775 w 2355056"/>
                <a:gd name="connsiteY13" fmla="*/ 383381 h 700087"/>
                <a:gd name="connsiteX14" fmla="*/ 45244 w 2355056"/>
                <a:gd name="connsiteY14" fmla="*/ 350044 h 700087"/>
                <a:gd name="connsiteX15" fmla="*/ 28575 w 2355056"/>
                <a:gd name="connsiteY15" fmla="*/ 347662 h 700087"/>
                <a:gd name="connsiteX16" fmla="*/ 4763 w 2355056"/>
                <a:gd name="connsiteY16" fmla="*/ 350044 h 700087"/>
                <a:gd name="connsiteX17" fmla="*/ 0 w 2355056"/>
                <a:gd name="connsiteY17" fmla="*/ 366712 h 700087"/>
                <a:gd name="connsiteX18" fmla="*/ 9525 w 2355056"/>
                <a:gd name="connsiteY18" fmla="*/ 395287 h 700087"/>
                <a:gd name="connsiteX19" fmla="*/ 45244 w 2355056"/>
                <a:gd name="connsiteY19" fmla="*/ 435769 h 700087"/>
                <a:gd name="connsiteX20" fmla="*/ 130969 w 2355056"/>
                <a:gd name="connsiteY20" fmla="*/ 516731 h 700087"/>
                <a:gd name="connsiteX21" fmla="*/ 226219 w 2355056"/>
                <a:gd name="connsiteY21" fmla="*/ 595312 h 700087"/>
                <a:gd name="connsiteX22" fmla="*/ 316706 w 2355056"/>
                <a:gd name="connsiteY22" fmla="*/ 657225 h 700087"/>
                <a:gd name="connsiteX23" fmla="*/ 366713 w 2355056"/>
                <a:gd name="connsiteY23" fmla="*/ 681037 h 700087"/>
                <a:gd name="connsiteX24" fmla="*/ 404813 w 2355056"/>
                <a:gd name="connsiteY24" fmla="*/ 692944 h 700087"/>
                <a:gd name="connsiteX25" fmla="*/ 450056 w 2355056"/>
                <a:gd name="connsiteY25" fmla="*/ 700087 h 700087"/>
                <a:gd name="connsiteX26" fmla="*/ 538163 w 2355056"/>
                <a:gd name="connsiteY26" fmla="*/ 666750 h 700087"/>
                <a:gd name="connsiteX27" fmla="*/ 764381 w 2355056"/>
                <a:gd name="connsiteY27" fmla="*/ 585787 h 700087"/>
                <a:gd name="connsiteX28" fmla="*/ 1026319 w 2355056"/>
                <a:gd name="connsiteY28" fmla="*/ 492919 h 700087"/>
                <a:gd name="connsiteX29" fmla="*/ 1276350 w 2355056"/>
                <a:gd name="connsiteY29" fmla="*/ 409575 h 700087"/>
                <a:gd name="connsiteX30" fmla="*/ 1543050 w 2355056"/>
                <a:gd name="connsiteY30" fmla="*/ 328612 h 700087"/>
                <a:gd name="connsiteX31" fmla="*/ 1709738 w 2355056"/>
                <a:gd name="connsiteY31" fmla="*/ 280987 h 700087"/>
                <a:gd name="connsiteX32" fmla="*/ 1774031 w 2355056"/>
                <a:gd name="connsiteY32" fmla="*/ 269081 h 700087"/>
                <a:gd name="connsiteX33" fmla="*/ 1807369 w 2355056"/>
                <a:gd name="connsiteY33" fmla="*/ 269081 h 700087"/>
                <a:gd name="connsiteX34" fmla="*/ 1835944 w 2355056"/>
                <a:gd name="connsiteY34" fmla="*/ 276225 h 700087"/>
                <a:gd name="connsiteX35" fmla="*/ 2116931 w 2355056"/>
                <a:gd name="connsiteY35" fmla="*/ 381000 h 700087"/>
                <a:gd name="connsiteX36" fmla="*/ 2219325 w 2355056"/>
                <a:gd name="connsiteY36" fmla="*/ 357187 h 700087"/>
                <a:gd name="connsiteX37" fmla="*/ 2293144 w 2355056"/>
                <a:gd name="connsiteY37" fmla="*/ 333375 h 700087"/>
                <a:gd name="connsiteX38" fmla="*/ 2326481 w 2355056"/>
                <a:gd name="connsiteY38" fmla="*/ 321469 h 700087"/>
                <a:gd name="connsiteX39" fmla="*/ 2340769 w 2355056"/>
                <a:gd name="connsiteY39" fmla="*/ 314325 h 700087"/>
                <a:gd name="connsiteX40" fmla="*/ 2352675 w 2355056"/>
                <a:gd name="connsiteY40" fmla="*/ 302419 h 700087"/>
                <a:gd name="connsiteX41" fmla="*/ 2355056 w 2355056"/>
                <a:gd name="connsiteY41" fmla="*/ 288131 h 700087"/>
                <a:gd name="connsiteX42" fmla="*/ 2350294 w 2355056"/>
                <a:gd name="connsiteY42" fmla="*/ 259556 h 700087"/>
                <a:gd name="connsiteX43" fmla="*/ 2331244 w 2355056"/>
                <a:gd name="connsiteY43" fmla="*/ 221456 h 700087"/>
                <a:gd name="connsiteX44" fmla="*/ 2297906 w 2355056"/>
                <a:gd name="connsiteY44" fmla="*/ 183356 h 700087"/>
                <a:gd name="connsiteX45" fmla="*/ 2231231 w 2355056"/>
                <a:gd name="connsiteY45" fmla="*/ 128587 h 700087"/>
                <a:gd name="connsiteX46" fmla="*/ 2152650 w 2355056"/>
                <a:gd name="connsiteY46" fmla="*/ 76200 h 700087"/>
                <a:gd name="connsiteX47" fmla="*/ 2085975 w 2355056"/>
                <a:gd name="connsiteY47" fmla="*/ 38100 h 700087"/>
                <a:gd name="connsiteX48" fmla="*/ 2031206 w 2355056"/>
                <a:gd name="connsiteY48" fmla="*/ 14287 h 700087"/>
                <a:gd name="connsiteX49" fmla="*/ 1985963 w 2355056"/>
                <a:gd name="connsiteY49" fmla="*/ 2381 h 700087"/>
                <a:gd name="connsiteX50" fmla="*/ 1950244 w 2355056"/>
                <a:gd name="connsiteY50" fmla="*/ 0 h 700087"/>
                <a:gd name="connsiteX51" fmla="*/ 1935956 w 2355056"/>
                <a:gd name="connsiteY51" fmla="*/ 2381 h 700087"/>
                <a:gd name="connsiteX52" fmla="*/ 1914525 w 2355056"/>
                <a:gd name="connsiteY52" fmla="*/ 16669 h 700087"/>
                <a:gd name="connsiteX53" fmla="*/ 1857375 w 2355056"/>
                <a:gd name="connsiteY53" fmla="*/ 45244 h 700087"/>
                <a:gd name="connsiteX54" fmla="*/ 1728788 w 2355056"/>
                <a:gd name="connsiteY54" fmla="*/ 88106 h 700087"/>
                <a:gd name="connsiteX55" fmla="*/ 1538288 w 2355056"/>
                <a:gd name="connsiteY55" fmla="*/ 152400 h 700087"/>
                <a:gd name="connsiteX56" fmla="*/ 1297781 w 2355056"/>
                <a:gd name="connsiteY56" fmla="*/ 22145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5056" h="700087">
                  <a:moveTo>
                    <a:pt x="1297781" y="221456"/>
                  </a:moveTo>
                  <a:lnTo>
                    <a:pt x="1123950" y="271462"/>
                  </a:lnTo>
                  <a:lnTo>
                    <a:pt x="928688" y="326231"/>
                  </a:lnTo>
                  <a:lnTo>
                    <a:pt x="795338" y="361950"/>
                  </a:lnTo>
                  <a:lnTo>
                    <a:pt x="654844" y="400050"/>
                  </a:lnTo>
                  <a:lnTo>
                    <a:pt x="564356" y="419100"/>
                  </a:lnTo>
                  <a:lnTo>
                    <a:pt x="495300" y="433387"/>
                  </a:lnTo>
                  <a:lnTo>
                    <a:pt x="440531" y="442912"/>
                  </a:lnTo>
                  <a:lnTo>
                    <a:pt x="402431" y="447675"/>
                  </a:lnTo>
                  <a:lnTo>
                    <a:pt x="366713" y="450056"/>
                  </a:lnTo>
                  <a:lnTo>
                    <a:pt x="323850" y="447675"/>
                  </a:lnTo>
                  <a:lnTo>
                    <a:pt x="252413" y="435769"/>
                  </a:lnTo>
                  <a:lnTo>
                    <a:pt x="169069" y="411956"/>
                  </a:lnTo>
                  <a:lnTo>
                    <a:pt x="104775" y="383381"/>
                  </a:lnTo>
                  <a:lnTo>
                    <a:pt x="45244" y="350044"/>
                  </a:lnTo>
                  <a:lnTo>
                    <a:pt x="28575" y="347662"/>
                  </a:lnTo>
                  <a:lnTo>
                    <a:pt x="4763" y="350044"/>
                  </a:lnTo>
                  <a:lnTo>
                    <a:pt x="0" y="366712"/>
                  </a:lnTo>
                  <a:lnTo>
                    <a:pt x="9525" y="395287"/>
                  </a:lnTo>
                  <a:lnTo>
                    <a:pt x="45244" y="435769"/>
                  </a:lnTo>
                  <a:lnTo>
                    <a:pt x="130969" y="516731"/>
                  </a:lnTo>
                  <a:lnTo>
                    <a:pt x="226219" y="595312"/>
                  </a:lnTo>
                  <a:lnTo>
                    <a:pt x="316706" y="657225"/>
                  </a:lnTo>
                  <a:lnTo>
                    <a:pt x="366713" y="681037"/>
                  </a:lnTo>
                  <a:lnTo>
                    <a:pt x="404813" y="692944"/>
                  </a:lnTo>
                  <a:lnTo>
                    <a:pt x="450056" y="700087"/>
                  </a:lnTo>
                  <a:lnTo>
                    <a:pt x="538163" y="666750"/>
                  </a:lnTo>
                  <a:lnTo>
                    <a:pt x="764381" y="585787"/>
                  </a:lnTo>
                  <a:lnTo>
                    <a:pt x="1026319" y="492919"/>
                  </a:lnTo>
                  <a:lnTo>
                    <a:pt x="1276350" y="409575"/>
                  </a:lnTo>
                  <a:lnTo>
                    <a:pt x="1543050" y="328612"/>
                  </a:lnTo>
                  <a:lnTo>
                    <a:pt x="1709738" y="280987"/>
                  </a:lnTo>
                  <a:lnTo>
                    <a:pt x="1774031" y="269081"/>
                  </a:lnTo>
                  <a:lnTo>
                    <a:pt x="1807369" y="269081"/>
                  </a:lnTo>
                  <a:lnTo>
                    <a:pt x="1835944" y="276225"/>
                  </a:lnTo>
                  <a:lnTo>
                    <a:pt x="2116931" y="381000"/>
                  </a:lnTo>
                  <a:lnTo>
                    <a:pt x="2219325" y="357187"/>
                  </a:lnTo>
                  <a:lnTo>
                    <a:pt x="2293144" y="333375"/>
                  </a:lnTo>
                  <a:lnTo>
                    <a:pt x="2326481" y="321469"/>
                  </a:lnTo>
                  <a:lnTo>
                    <a:pt x="2340769" y="314325"/>
                  </a:lnTo>
                  <a:lnTo>
                    <a:pt x="2352675" y="302419"/>
                  </a:lnTo>
                  <a:lnTo>
                    <a:pt x="2355056" y="288131"/>
                  </a:lnTo>
                  <a:lnTo>
                    <a:pt x="2350294" y="259556"/>
                  </a:lnTo>
                  <a:lnTo>
                    <a:pt x="2331244" y="221456"/>
                  </a:lnTo>
                  <a:lnTo>
                    <a:pt x="2297906" y="183356"/>
                  </a:lnTo>
                  <a:lnTo>
                    <a:pt x="2231231" y="128587"/>
                  </a:lnTo>
                  <a:lnTo>
                    <a:pt x="2152650" y="76200"/>
                  </a:lnTo>
                  <a:lnTo>
                    <a:pt x="2085975" y="38100"/>
                  </a:lnTo>
                  <a:lnTo>
                    <a:pt x="2031206" y="14287"/>
                  </a:lnTo>
                  <a:lnTo>
                    <a:pt x="1985963" y="2381"/>
                  </a:lnTo>
                  <a:lnTo>
                    <a:pt x="1950244" y="0"/>
                  </a:lnTo>
                  <a:lnTo>
                    <a:pt x="1935956" y="2381"/>
                  </a:lnTo>
                  <a:lnTo>
                    <a:pt x="1914525" y="16669"/>
                  </a:lnTo>
                  <a:lnTo>
                    <a:pt x="1857375" y="45244"/>
                  </a:lnTo>
                  <a:lnTo>
                    <a:pt x="1728788" y="88106"/>
                  </a:lnTo>
                  <a:lnTo>
                    <a:pt x="1538288" y="152400"/>
                  </a:lnTo>
                  <a:lnTo>
                    <a:pt x="129778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F4F4FAA6-3335-4958-AF10-C96133C68B52}"/>
                </a:ext>
              </a:extLst>
            </p:cNvPr>
            <p:cNvSpPr/>
            <p:nvPr/>
          </p:nvSpPr>
          <p:spPr>
            <a:xfrm>
              <a:off x="3789363" y="3052763"/>
              <a:ext cx="774700" cy="614362"/>
            </a:xfrm>
            <a:custGeom>
              <a:avLst/>
              <a:gdLst>
                <a:gd name="connsiteX0" fmla="*/ 180975 w 776287"/>
                <a:gd name="connsiteY0" fmla="*/ 381000 h 614362"/>
                <a:gd name="connsiteX1" fmla="*/ 302419 w 776287"/>
                <a:gd name="connsiteY1" fmla="*/ 247650 h 614362"/>
                <a:gd name="connsiteX2" fmla="*/ 366712 w 776287"/>
                <a:gd name="connsiteY2" fmla="*/ 171450 h 614362"/>
                <a:gd name="connsiteX3" fmla="*/ 395287 w 776287"/>
                <a:gd name="connsiteY3" fmla="*/ 133350 h 614362"/>
                <a:gd name="connsiteX4" fmla="*/ 404812 w 776287"/>
                <a:gd name="connsiteY4" fmla="*/ 111918 h 614362"/>
                <a:gd name="connsiteX5" fmla="*/ 407194 w 776287"/>
                <a:gd name="connsiteY5" fmla="*/ 92868 h 614362"/>
                <a:gd name="connsiteX6" fmla="*/ 407194 w 776287"/>
                <a:gd name="connsiteY6" fmla="*/ 73818 h 614362"/>
                <a:gd name="connsiteX7" fmla="*/ 395287 w 776287"/>
                <a:gd name="connsiteY7" fmla="*/ 50006 h 614362"/>
                <a:gd name="connsiteX8" fmla="*/ 388144 w 776287"/>
                <a:gd name="connsiteY8" fmla="*/ 0 h 614362"/>
                <a:gd name="connsiteX9" fmla="*/ 776287 w 776287"/>
                <a:gd name="connsiteY9" fmla="*/ 150018 h 614362"/>
                <a:gd name="connsiteX10" fmla="*/ 721519 w 776287"/>
                <a:gd name="connsiteY10" fmla="*/ 166687 h 614362"/>
                <a:gd name="connsiteX11" fmla="*/ 685800 w 776287"/>
                <a:gd name="connsiteY11" fmla="*/ 176212 h 614362"/>
                <a:gd name="connsiteX12" fmla="*/ 623887 w 776287"/>
                <a:gd name="connsiteY12" fmla="*/ 221456 h 614362"/>
                <a:gd name="connsiteX13" fmla="*/ 442912 w 776287"/>
                <a:gd name="connsiteY13" fmla="*/ 345281 h 614362"/>
                <a:gd name="connsiteX14" fmla="*/ 290512 w 776287"/>
                <a:gd name="connsiteY14" fmla="*/ 442912 h 614362"/>
                <a:gd name="connsiteX15" fmla="*/ 90487 w 776287"/>
                <a:gd name="connsiteY15" fmla="*/ 566737 h 614362"/>
                <a:gd name="connsiteX16" fmla="*/ 0 w 776287"/>
                <a:gd name="connsiteY16" fmla="*/ 614362 h 614362"/>
                <a:gd name="connsiteX17" fmla="*/ 50006 w 776287"/>
                <a:gd name="connsiteY17" fmla="*/ 528637 h 614362"/>
                <a:gd name="connsiteX18" fmla="*/ 180975 w 776287"/>
                <a:gd name="connsiteY18" fmla="*/ 3810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6287" h="614362">
                  <a:moveTo>
                    <a:pt x="180975" y="381000"/>
                  </a:moveTo>
                  <a:lnTo>
                    <a:pt x="302419" y="247650"/>
                  </a:lnTo>
                  <a:lnTo>
                    <a:pt x="366712" y="171450"/>
                  </a:lnTo>
                  <a:lnTo>
                    <a:pt x="395287" y="133350"/>
                  </a:lnTo>
                  <a:lnTo>
                    <a:pt x="404812" y="111918"/>
                  </a:lnTo>
                  <a:lnTo>
                    <a:pt x="407194" y="92868"/>
                  </a:lnTo>
                  <a:lnTo>
                    <a:pt x="407194" y="73818"/>
                  </a:lnTo>
                  <a:lnTo>
                    <a:pt x="395287" y="50006"/>
                  </a:lnTo>
                  <a:lnTo>
                    <a:pt x="388144" y="0"/>
                  </a:lnTo>
                  <a:lnTo>
                    <a:pt x="776287" y="150018"/>
                  </a:lnTo>
                  <a:lnTo>
                    <a:pt x="721519" y="166687"/>
                  </a:lnTo>
                  <a:lnTo>
                    <a:pt x="685800" y="176212"/>
                  </a:lnTo>
                  <a:lnTo>
                    <a:pt x="623887" y="221456"/>
                  </a:lnTo>
                  <a:lnTo>
                    <a:pt x="442912" y="345281"/>
                  </a:lnTo>
                  <a:lnTo>
                    <a:pt x="290512" y="442912"/>
                  </a:lnTo>
                  <a:lnTo>
                    <a:pt x="90487" y="566737"/>
                  </a:lnTo>
                  <a:lnTo>
                    <a:pt x="0" y="614362"/>
                  </a:lnTo>
                  <a:lnTo>
                    <a:pt x="50006" y="528637"/>
                  </a:lnTo>
                  <a:lnTo>
                    <a:pt x="180975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0DD574CD-D564-45D3-8237-436EA6BA0C71}"/>
                </a:ext>
              </a:extLst>
            </p:cNvPr>
            <p:cNvSpPr/>
            <p:nvPr/>
          </p:nvSpPr>
          <p:spPr>
            <a:xfrm>
              <a:off x="3479800" y="3390900"/>
              <a:ext cx="438150" cy="2579688"/>
            </a:xfrm>
            <a:custGeom>
              <a:avLst/>
              <a:gdLst>
                <a:gd name="connsiteX0" fmla="*/ 177617 w 437464"/>
                <a:gd name="connsiteY0" fmla="*/ 1075571 h 2578740"/>
                <a:gd name="connsiteX1" fmla="*/ 190774 w 437464"/>
                <a:gd name="connsiteY1" fmla="*/ 697312 h 2578740"/>
                <a:gd name="connsiteX2" fmla="*/ 194063 w 437464"/>
                <a:gd name="connsiteY2" fmla="*/ 585479 h 2578740"/>
                <a:gd name="connsiteX3" fmla="*/ 187485 w 437464"/>
                <a:gd name="connsiteY3" fmla="*/ 463779 h 2578740"/>
                <a:gd name="connsiteX4" fmla="*/ 177617 w 437464"/>
                <a:gd name="connsiteY4" fmla="*/ 404573 h 2578740"/>
                <a:gd name="connsiteX5" fmla="*/ 161171 w 437464"/>
                <a:gd name="connsiteY5" fmla="*/ 342078 h 2578740"/>
                <a:gd name="connsiteX6" fmla="*/ 131568 w 437464"/>
                <a:gd name="connsiteY6" fmla="*/ 269715 h 2578740"/>
                <a:gd name="connsiteX7" fmla="*/ 78941 w 437464"/>
                <a:gd name="connsiteY7" fmla="*/ 171039 h 2578740"/>
                <a:gd name="connsiteX8" fmla="*/ 16446 w 437464"/>
                <a:gd name="connsiteY8" fmla="*/ 62495 h 2578740"/>
                <a:gd name="connsiteX9" fmla="*/ 3289 w 437464"/>
                <a:gd name="connsiteY9" fmla="*/ 29603 h 2578740"/>
                <a:gd name="connsiteX10" fmla="*/ 0 w 437464"/>
                <a:gd name="connsiteY10" fmla="*/ 9868 h 2578740"/>
                <a:gd name="connsiteX11" fmla="*/ 3289 w 437464"/>
                <a:gd name="connsiteY11" fmla="*/ 3289 h 2578740"/>
                <a:gd name="connsiteX12" fmla="*/ 19735 w 437464"/>
                <a:gd name="connsiteY12" fmla="*/ 0 h 2578740"/>
                <a:gd name="connsiteX13" fmla="*/ 55916 w 437464"/>
                <a:gd name="connsiteY13" fmla="*/ 13157 h 2578740"/>
                <a:gd name="connsiteX14" fmla="*/ 141436 w 437464"/>
                <a:gd name="connsiteY14" fmla="*/ 46049 h 2578740"/>
                <a:gd name="connsiteX15" fmla="*/ 249980 w 437464"/>
                <a:gd name="connsiteY15" fmla="*/ 98676 h 2578740"/>
                <a:gd name="connsiteX16" fmla="*/ 322342 w 437464"/>
                <a:gd name="connsiteY16" fmla="*/ 138147 h 2578740"/>
                <a:gd name="connsiteX17" fmla="*/ 378259 w 437464"/>
                <a:gd name="connsiteY17" fmla="*/ 174328 h 2578740"/>
                <a:gd name="connsiteX18" fmla="*/ 414440 w 437464"/>
                <a:gd name="connsiteY18" fmla="*/ 220377 h 2578740"/>
                <a:gd name="connsiteX19" fmla="*/ 430886 w 437464"/>
                <a:gd name="connsiteY19" fmla="*/ 276294 h 2578740"/>
                <a:gd name="connsiteX20" fmla="*/ 437464 w 437464"/>
                <a:gd name="connsiteY20" fmla="*/ 345367 h 2578740"/>
                <a:gd name="connsiteX21" fmla="*/ 437464 w 437464"/>
                <a:gd name="connsiteY21" fmla="*/ 381548 h 2578740"/>
                <a:gd name="connsiteX22" fmla="*/ 427597 w 437464"/>
                <a:gd name="connsiteY22" fmla="*/ 486803 h 2578740"/>
                <a:gd name="connsiteX23" fmla="*/ 414440 w 437464"/>
                <a:gd name="connsiteY23" fmla="*/ 684155 h 2578740"/>
                <a:gd name="connsiteX24" fmla="*/ 401283 w 437464"/>
                <a:gd name="connsiteY24" fmla="*/ 1003209 h 2578740"/>
                <a:gd name="connsiteX25" fmla="*/ 394705 w 437464"/>
                <a:gd name="connsiteY25" fmla="*/ 1368311 h 2578740"/>
                <a:gd name="connsiteX26" fmla="*/ 394705 w 437464"/>
                <a:gd name="connsiteY26" fmla="*/ 1763016 h 2578740"/>
                <a:gd name="connsiteX27" fmla="*/ 391416 w 437464"/>
                <a:gd name="connsiteY27" fmla="*/ 1989971 h 2578740"/>
                <a:gd name="connsiteX28" fmla="*/ 394705 w 437464"/>
                <a:gd name="connsiteY28" fmla="*/ 2141275 h 2578740"/>
                <a:gd name="connsiteX29" fmla="*/ 391416 w 437464"/>
                <a:gd name="connsiteY29" fmla="*/ 2207059 h 2578740"/>
                <a:gd name="connsiteX30" fmla="*/ 384837 w 437464"/>
                <a:gd name="connsiteY30" fmla="*/ 2256397 h 2578740"/>
                <a:gd name="connsiteX31" fmla="*/ 371680 w 437464"/>
                <a:gd name="connsiteY31" fmla="*/ 2318892 h 2578740"/>
                <a:gd name="connsiteX32" fmla="*/ 348656 w 437464"/>
                <a:gd name="connsiteY32" fmla="*/ 2384676 h 2578740"/>
                <a:gd name="connsiteX33" fmla="*/ 315764 w 437464"/>
                <a:gd name="connsiteY33" fmla="*/ 2447171 h 2578740"/>
                <a:gd name="connsiteX34" fmla="*/ 269715 w 437464"/>
                <a:gd name="connsiteY34" fmla="*/ 2506377 h 2578740"/>
                <a:gd name="connsiteX35" fmla="*/ 226955 w 437464"/>
                <a:gd name="connsiteY35" fmla="*/ 2552426 h 2578740"/>
                <a:gd name="connsiteX36" fmla="*/ 194063 w 437464"/>
                <a:gd name="connsiteY36" fmla="*/ 2578740 h 2578740"/>
                <a:gd name="connsiteX37" fmla="*/ 184195 w 437464"/>
                <a:gd name="connsiteY37" fmla="*/ 2578740 h 2578740"/>
                <a:gd name="connsiteX38" fmla="*/ 164460 w 437464"/>
                <a:gd name="connsiteY38" fmla="*/ 2568872 h 2578740"/>
                <a:gd name="connsiteX39" fmla="*/ 144725 w 437464"/>
                <a:gd name="connsiteY39" fmla="*/ 2535980 h 2578740"/>
                <a:gd name="connsiteX40" fmla="*/ 148014 w 437464"/>
                <a:gd name="connsiteY40" fmla="*/ 1940633 h 2578740"/>
                <a:gd name="connsiteX41" fmla="*/ 157882 w 437464"/>
                <a:gd name="connsiteY41" fmla="*/ 1716967 h 2578740"/>
                <a:gd name="connsiteX42" fmla="*/ 167749 w 437464"/>
                <a:gd name="connsiteY42" fmla="*/ 1414360 h 2578740"/>
                <a:gd name="connsiteX43" fmla="*/ 177617 w 437464"/>
                <a:gd name="connsiteY43" fmla="*/ 1075571 h 25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7464" h="2578740">
                  <a:moveTo>
                    <a:pt x="177617" y="1075571"/>
                  </a:moveTo>
                  <a:lnTo>
                    <a:pt x="190774" y="697312"/>
                  </a:lnTo>
                  <a:cubicBezTo>
                    <a:pt x="191870" y="660034"/>
                    <a:pt x="192967" y="622757"/>
                    <a:pt x="194063" y="585479"/>
                  </a:cubicBezTo>
                  <a:lnTo>
                    <a:pt x="187485" y="463779"/>
                  </a:lnTo>
                  <a:lnTo>
                    <a:pt x="177617" y="404573"/>
                  </a:lnTo>
                  <a:lnTo>
                    <a:pt x="161171" y="342078"/>
                  </a:lnTo>
                  <a:lnTo>
                    <a:pt x="131568" y="269715"/>
                  </a:lnTo>
                  <a:lnTo>
                    <a:pt x="78941" y="171039"/>
                  </a:lnTo>
                  <a:lnTo>
                    <a:pt x="16446" y="62495"/>
                  </a:lnTo>
                  <a:lnTo>
                    <a:pt x="3289" y="29603"/>
                  </a:lnTo>
                  <a:lnTo>
                    <a:pt x="0" y="9868"/>
                  </a:lnTo>
                  <a:lnTo>
                    <a:pt x="3289" y="3289"/>
                  </a:lnTo>
                  <a:lnTo>
                    <a:pt x="19735" y="0"/>
                  </a:lnTo>
                  <a:lnTo>
                    <a:pt x="55916" y="13157"/>
                  </a:lnTo>
                  <a:lnTo>
                    <a:pt x="141436" y="46049"/>
                  </a:lnTo>
                  <a:lnTo>
                    <a:pt x="249980" y="98676"/>
                  </a:lnTo>
                  <a:lnTo>
                    <a:pt x="322342" y="138147"/>
                  </a:lnTo>
                  <a:lnTo>
                    <a:pt x="378259" y="174328"/>
                  </a:lnTo>
                  <a:lnTo>
                    <a:pt x="414440" y="220377"/>
                  </a:lnTo>
                  <a:lnTo>
                    <a:pt x="430886" y="276294"/>
                  </a:lnTo>
                  <a:lnTo>
                    <a:pt x="437464" y="345367"/>
                  </a:lnTo>
                  <a:lnTo>
                    <a:pt x="437464" y="381548"/>
                  </a:lnTo>
                  <a:lnTo>
                    <a:pt x="427597" y="486803"/>
                  </a:lnTo>
                  <a:lnTo>
                    <a:pt x="414440" y="684155"/>
                  </a:lnTo>
                  <a:lnTo>
                    <a:pt x="401283" y="1003209"/>
                  </a:lnTo>
                  <a:lnTo>
                    <a:pt x="394705" y="1368311"/>
                  </a:lnTo>
                  <a:lnTo>
                    <a:pt x="394705" y="1763016"/>
                  </a:lnTo>
                  <a:cubicBezTo>
                    <a:pt x="393609" y="1838668"/>
                    <a:pt x="392512" y="1914319"/>
                    <a:pt x="391416" y="1989971"/>
                  </a:cubicBezTo>
                  <a:cubicBezTo>
                    <a:pt x="392512" y="2040406"/>
                    <a:pt x="393609" y="2090840"/>
                    <a:pt x="394705" y="2141275"/>
                  </a:cubicBezTo>
                  <a:lnTo>
                    <a:pt x="391416" y="2207059"/>
                  </a:lnTo>
                  <a:lnTo>
                    <a:pt x="384837" y="2256397"/>
                  </a:lnTo>
                  <a:lnTo>
                    <a:pt x="371680" y="2318892"/>
                  </a:lnTo>
                  <a:lnTo>
                    <a:pt x="348656" y="2384676"/>
                  </a:lnTo>
                  <a:lnTo>
                    <a:pt x="315764" y="2447171"/>
                  </a:lnTo>
                  <a:lnTo>
                    <a:pt x="269715" y="2506377"/>
                  </a:lnTo>
                  <a:lnTo>
                    <a:pt x="226955" y="2552426"/>
                  </a:lnTo>
                  <a:lnTo>
                    <a:pt x="194063" y="2578740"/>
                  </a:lnTo>
                  <a:lnTo>
                    <a:pt x="184195" y="2578740"/>
                  </a:lnTo>
                  <a:lnTo>
                    <a:pt x="164460" y="2568872"/>
                  </a:lnTo>
                  <a:lnTo>
                    <a:pt x="144725" y="2535980"/>
                  </a:lnTo>
                  <a:cubicBezTo>
                    <a:pt x="145821" y="2337531"/>
                    <a:pt x="146918" y="2139082"/>
                    <a:pt x="148014" y="1940633"/>
                  </a:cubicBezTo>
                  <a:lnTo>
                    <a:pt x="157882" y="1716967"/>
                  </a:lnTo>
                  <a:lnTo>
                    <a:pt x="167749" y="1414360"/>
                  </a:lnTo>
                  <a:lnTo>
                    <a:pt x="177617" y="1075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C7BFB291-743E-43BD-A6E9-15A838E43DE6}"/>
                </a:ext>
              </a:extLst>
            </p:cNvPr>
            <p:cNvSpPr/>
            <p:nvPr/>
          </p:nvSpPr>
          <p:spPr>
            <a:xfrm>
              <a:off x="2951163" y="5281613"/>
              <a:ext cx="755650" cy="685800"/>
            </a:xfrm>
            <a:custGeom>
              <a:avLst/>
              <a:gdLst>
                <a:gd name="connsiteX0" fmla="*/ 314325 w 757237"/>
                <a:gd name="connsiteY0" fmla="*/ 264318 h 685800"/>
                <a:gd name="connsiteX1" fmla="*/ 364331 w 757237"/>
                <a:gd name="connsiteY1" fmla="*/ 304800 h 685800"/>
                <a:gd name="connsiteX2" fmla="*/ 423862 w 757237"/>
                <a:gd name="connsiteY2" fmla="*/ 354806 h 685800"/>
                <a:gd name="connsiteX3" fmla="*/ 478631 w 757237"/>
                <a:gd name="connsiteY3" fmla="*/ 407193 h 685800"/>
                <a:gd name="connsiteX4" fmla="*/ 528637 w 757237"/>
                <a:gd name="connsiteY4" fmla="*/ 457200 h 685800"/>
                <a:gd name="connsiteX5" fmla="*/ 576262 w 757237"/>
                <a:gd name="connsiteY5" fmla="*/ 509587 h 685800"/>
                <a:gd name="connsiteX6" fmla="*/ 623887 w 757237"/>
                <a:gd name="connsiteY6" fmla="*/ 571500 h 685800"/>
                <a:gd name="connsiteX7" fmla="*/ 657225 w 757237"/>
                <a:gd name="connsiteY7" fmla="*/ 616743 h 685800"/>
                <a:gd name="connsiteX8" fmla="*/ 673894 w 757237"/>
                <a:gd name="connsiteY8" fmla="*/ 647700 h 685800"/>
                <a:gd name="connsiteX9" fmla="*/ 700087 w 757237"/>
                <a:gd name="connsiteY9" fmla="*/ 676275 h 685800"/>
                <a:gd name="connsiteX10" fmla="*/ 719137 w 757237"/>
                <a:gd name="connsiteY10" fmla="*/ 685800 h 685800"/>
                <a:gd name="connsiteX11" fmla="*/ 757237 w 757237"/>
                <a:gd name="connsiteY11" fmla="*/ 657225 h 685800"/>
                <a:gd name="connsiteX12" fmla="*/ 678656 w 757237"/>
                <a:gd name="connsiteY12" fmla="*/ 23812 h 685800"/>
                <a:gd name="connsiteX13" fmla="*/ 673894 w 757237"/>
                <a:gd name="connsiteY13" fmla="*/ 73818 h 685800"/>
                <a:gd name="connsiteX14" fmla="*/ 664369 w 757237"/>
                <a:gd name="connsiteY14" fmla="*/ 95250 h 685800"/>
                <a:gd name="connsiteX15" fmla="*/ 642937 w 757237"/>
                <a:gd name="connsiteY15" fmla="*/ 116681 h 685800"/>
                <a:gd name="connsiteX16" fmla="*/ 604837 w 757237"/>
                <a:gd name="connsiteY16" fmla="*/ 130968 h 685800"/>
                <a:gd name="connsiteX17" fmla="*/ 581025 w 757237"/>
                <a:gd name="connsiteY17" fmla="*/ 135731 h 685800"/>
                <a:gd name="connsiteX18" fmla="*/ 540544 w 757237"/>
                <a:gd name="connsiteY18" fmla="*/ 135731 h 685800"/>
                <a:gd name="connsiteX19" fmla="*/ 440531 w 757237"/>
                <a:gd name="connsiteY19" fmla="*/ 121443 h 685800"/>
                <a:gd name="connsiteX20" fmla="*/ 290512 w 757237"/>
                <a:gd name="connsiteY20" fmla="*/ 88106 h 685800"/>
                <a:gd name="connsiteX21" fmla="*/ 154781 w 757237"/>
                <a:gd name="connsiteY21" fmla="*/ 42862 h 685800"/>
                <a:gd name="connsiteX22" fmla="*/ 73819 w 757237"/>
                <a:gd name="connsiteY22" fmla="*/ 7143 h 685800"/>
                <a:gd name="connsiteX23" fmla="*/ 52387 w 757237"/>
                <a:gd name="connsiteY23" fmla="*/ 0 h 685800"/>
                <a:gd name="connsiteX24" fmla="*/ 38100 w 757237"/>
                <a:gd name="connsiteY24" fmla="*/ 0 h 685800"/>
                <a:gd name="connsiteX25" fmla="*/ 16669 w 757237"/>
                <a:gd name="connsiteY25" fmla="*/ 0 h 685800"/>
                <a:gd name="connsiteX26" fmla="*/ 2381 w 757237"/>
                <a:gd name="connsiteY26" fmla="*/ 9525 h 685800"/>
                <a:gd name="connsiteX27" fmla="*/ 0 w 757237"/>
                <a:gd name="connsiteY27" fmla="*/ 26193 h 685800"/>
                <a:gd name="connsiteX28" fmla="*/ 9525 w 757237"/>
                <a:gd name="connsiteY28" fmla="*/ 45243 h 685800"/>
                <a:gd name="connsiteX29" fmla="*/ 40481 w 757237"/>
                <a:gd name="connsiteY29" fmla="*/ 76200 h 685800"/>
                <a:gd name="connsiteX30" fmla="*/ 111919 w 757237"/>
                <a:gd name="connsiteY30" fmla="*/ 121443 h 685800"/>
                <a:gd name="connsiteX31" fmla="*/ 209550 w 757237"/>
                <a:gd name="connsiteY31" fmla="*/ 188118 h 685800"/>
                <a:gd name="connsiteX32" fmla="*/ 314325 w 757237"/>
                <a:gd name="connsiteY32" fmla="*/ 26431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7" h="685800">
                  <a:moveTo>
                    <a:pt x="314325" y="264318"/>
                  </a:moveTo>
                  <a:lnTo>
                    <a:pt x="364331" y="304800"/>
                  </a:lnTo>
                  <a:lnTo>
                    <a:pt x="423862" y="354806"/>
                  </a:lnTo>
                  <a:lnTo>
                    <a:pt x="478631" y="407193"/>
                  </a:lnTo>
                  <a:lnTo>
                    <a:pt x="528637" y="457200"/>
                  </a:lnTo>
                  <a:lnTo>
                    <a:pt x="576262" y="509587"/>
                  </a:lnTo>
                  <a:lnTo>
                    <a:pt x="623887" y="571500"/>
                  </a:lnTo>
                  <a:lnTo>
                    <a:pt x="657225" y="616743"/>
                  </a:lnTo>
                  <a:lnTo>
                    <a:pt x="673894" y="647700"/>
                  </a:lnTo>
                  <a:lnTo>
                    <a:pt x="700087" y="676275"/>
                  </a:lnTo>
                  <a:lnTo>
                    <a:pt x="719137" y="685800"/>
                  </a:lnTo>
                  <a:lnTo>
                    <a:pt x="757237" y="657225"/>
                  </a:lnTo>
                  <a:lnTo>
                    <a:pt x="678656" y="23812"/>
                  </a:lnTo>
                  <a:lnTo>
                    <a:pt x="673894" y="73818"/>
                  </a:lnTo>
                  <a:lnTo>
                    <a:pt x="664369" y="95250"/>
                  </a:lnTo>
                  <a:lnTo>
                    <a:pt x="642937" y="116681"/>
                  </a:lnTo>
                  <a:lnTo>
                    <a:pt x="604837" y="130968"/>
                  </a:lnTo>
                  <a:lnTo>
                    <a:pt x="581025" y="135731"/>
                  </a:lnTo>
                  <a:lnTo>
                    <a:pt x="540544" y="135731"/>
                  </a:lnTo>
                  <a:lnTo>
                    <a:pt x="440531" y="121443"/>
                  </a:lnTo>
                  <a:lnTo>
                    <a:pt x="290512" y="88106"/>
                  </a:lnTo>
                  <a:lnTo>
                    <a:pt x="154781" y="42862"/>
                  </a:lnTo>
                  <a:lnTo>
                    <a:pt x="73819" y="7143"/>
                  </a:lnTo>
                  <a:lnTo>
                    <a:pt x="52387" y="0"/>
                  </a:lnTo>
                  <a:lnTo>
                    <a:pt x="38100" y="0"/>
                  </a:lnTo>
                  <a:lnTo>
                    <a:pt x="16669" y="0"/>
                  </a:lnTo>
                  <a:lnTo>
                    <a:pt x="2381" y="9525"/>
                  </a:lnTo>
                  <a:lnTo>
                    <a:pt x="0" y="26193"/>
                  </a:lnTo>
                  <a:lnTo>
                    <a:pt x="9525" y="45243"/>
                  </a:lnTo>
                  <a:lnTo>
                    <a:pt x="40481" y="76200"/>
                  </a:lnTo>
                  <a:lnTo>
                    <a:pt x="111919" y="121443"/>
                  </a:lnTo>
                  <a:lnTo>
                    <a:pt x="209550" y="188118"/>
                  </a:lnTo>
                  <a:lnTo>
                    <a:pt x="31432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17E38005-40C3-44F3-A06D-E564F8B615E1}"/>
                </a:ext>
              </a:extLst>
            </p:cNvPr>
            <p:cNvSpPr/>
            <p:nvPr/>
          </p:nvSpPr>
          <p:spPr>
            <a:xfrm>
              <a:off x="5362575" y="1947863"/>
              <a:ext cx="609600" cy="885825"/>
            </a:xfrm>
            <a:custGeom>
              <a:avLst/>
              <a:gdLst>
                <a:gd name="connsiteX0" fmla="*/ 150019 w 609600"/>
                <a:gd name="connsiteY0" fmla="*/ 471487 h 885825"/>
                <a:gd name="connsiteX1" fmla="*/ 197644 w 609600"/>
                <a:gd name="connsiteY1" fmla="*/ 350043 h 885825"/>
                <a:gd name="connsiteX2" fmla="*/ 216694 w 609600"/>
                <a:gd name="connsiteY2" fmla="*/ 295275 h 885825"/>
                <a:gd name="connsiteX3" fmla="*/ 226219 w 609600"/>
                <a:gd name="connsiteY3" fmla="*/ 250031 h 885825"/>
                <a:gd name="connsiteX4" fmla="*/ 230981 w 609600"/>
                <a:gd name="connsiteY4" fmla="*/ 202406 h 885825"/>
                <a:gd name="connsiteX5" fmla="*/ 226219 w 609600"/>
                <a:gd name="connsiteY5" fmla="*/ 152400 h 885825"/>
                <a:gd name="connsiteX6" fmla="*/ 214313 w 609600"/>
                <a:gd name="connsiteY6" fmla="*/ 102393 h 885825"/>
                <a:gd name="connsiteX7" fmla="*/ 192881 w 609600"/>
                <a:gd name="connsiteY7" fmla="*/ 23812 h 885825"/>
                <a:gd name="connsiteX8" fmla="*/ 381000 w 609600"/>
                <a:gd name="connsiteY8" fmla="*/ 0 h 885825"/>
                <a:gd name="connsiteX9" fmla="*/ 471488 w 609600"/>
                <a:gd name="connsiteY9" fmla="*/ 45243 h 885825"/>
                <a:gd name="connsiteX10" fmla="*/ 504825 w 609600"/>
                <a:gd name="connsiteY10" fmla="*/ 61912 h 885825"/>
                <a:gd name="connsiteX11" fmla="*/ 547688 w 609600"/>
                <a:gd name="connsiteY11" fmla="*/ 85725 h 885825"/>
                <a:gd name="connsiteX12" fmla="*/ 581025 w 609600"/>
                <a:gd name="connsiteY12" fmla="*/ 109537 h 885825"/>
                <a:gd name="connsiteX13" fmla="*/ 597694 w 609600"/>
                <a:gd name="connsiteY13" fmla="*/ 126206 h 885825"/>
                <a:gd name="connsiteX14" fmla="*/ 604838 w 609600"/>
                <a:gd name="connsiteY14" fmla="*/ 138112 h 885825"/>
                <a:gd name="connsiteX15" fmla="*/ 609600 w 609600"/>
                <a:gd name="connsiteY15" fmla="*/ 154781 h 885825"/>
                <a:gd name="connsiteX16" fmla="*/ 607219 w 609600"/>
                <a:gd name="connsiteY16" fmla="*/ 183356 h 885825"/>
                <a:gd name="connsiteX17" fmla="*/ 597694 w 609600"/>
                <a:gd name="connsiteY17" fmla="*/ 204787 h 885825"/>
                <a:gd name="connsiteX18" fmla="*/ 566738 w 609600"/>
                <a:gd name="connsiteY18" fmla="*/ 245268 h 885825"/>
                <a:gd name="connsiteX19" fmla="*/ 509588 w 609600"/>
                <a:gd name="connsiteY19" fmla="*/ 290512 h 885825"/>
                <a:gd name="connsiteX20" fmla="*/ 485775 w 609600"/>
                <a:gd name="connsiteY20" fmla="*/ 311943 h 885825"/>
                <a:gd name="connsiteX21" fmla="*/ 397669 w 609600"/>
                <a:gd name="connsiteY21" fmla="*/ 433387 h 885825"/>
                <a:gd name="connsiteX22" fmla="*/ 242888 w 609600"/>
                <a:gd name="connsiteY22" fmla="*/ 631031 h 885825"/>
                <a:gd name="connsiteX23" fmla="*/ 61913 w 609600"/>
                <a:gd name="connsiteY23" fmla="*/ 873918 h 885825"/>
                <a:gd name="connsiteX24" fmla="*/ 0 w 609600"/>
                <a:gd name="connsiteY24" fmla="*/ 885825 h 885825"/>
                <a:gd name="connsiteX25" fmla="*/ 57150 w 609600"/>
                <a:gd name="connsiteY25" fmla="*/ 716756 h 885825"/>
                <a:gd name="connsiteX26" fmla="*/ 150019 w 609600"/>
                <a:gd name="connsiteY26" fmla="*/ 47148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9600" h="885825">
                  <a:moveTo>
                    <a:pt x="150019" y="471487"/>
                  </a:moveTo>
                  <a:lnTo>
                    <a:pt x="197644" y="350043"/>
                  </a:lnTo>
                  <a:lnTo>
                    <a:pt x="216694" y="295275"/>
                  </a:lnTo>
                  <a:lnTo>
                    <a:pt x="226219" y="250031"/>
                  </a:lnTo>
                  <a:lnTo>
                    <a:pt x="230981" y="202406"/>
                  </a:lnTo>
                  <a:lnTo>
                    <a:pt x="226219" y="152400"/>
                  </a:lnTo>
                  <a:lnTo>
                    <a:pt x="214313" y="102393"/>
                  </a:lnTo>
                  <a:lnTo>
                    <a:pt x="192881" y="23812"/>
                  </a:lnTo>
                  <a:lnTo>
                    <a:pt x="381000" y="0"/>
                  </a:lnTo>
                  <a:lnTo>
                    <a:pt x="471488" y="45243"/>
                  </a:lnTo>
                  <a:lnTo>
                    <a:pt x="504825" y="61912"/>
                  </a:lnTo>
                  <a:lnTo>
                    <a:pt x="547688" y="85725"/>
                  </a:lnTo>
                  <a:lnTo>
                    <a:pt x="581025" y="109537"/>
                  </a:lnTo>
                  <a:lnTo>
                    <a:pt x="597694" y="126206"/>
                  </a:lnTo>
                  <a:lnTo>
                    <a:pt x="604838" y="138112"/>
                  </a:lnTo>
                  <a:lnTo>
                    <a:pt x="609600" y="154781"/>
                  </a:lnTo>
                  <a:lnTo>
                    <a:pt x="607219" y="183356"/>
                  </a:lnTo>
                  <a:lnTo>
                    <a:pt x="597694" y="204787"/>
                  </a:lnTo>
                  <a:lnTo>
                    <a:pt x="566738" y="245268"/>
                  </a:lnTo>
                  <a:lnTo>
                    <a:pt x="509588" y="290512"/>
                  </a:lnTo>
                  <a:lnTo>
                    <a:pt x="485775" y="311943"/>
                  </a:lnTo>
                  <a:lnTo>
                    <a:pt x="397669" y="433387"/>
                  </a:lnTo>
                  <a:lnTo>
                    <a:pt x="242888" y="631031"/>
                  </a:lnTo>
                  <a:lnTo>
                    <a:pt x="61913" y="873918"/>
                  </a:lnTo>
                  <a:lnTo>
                    <a:pt x="0" y="885825"/>
                  </a:lnTo>
                  <a:lnTo>
                    <a:pt x="57150" y="716756"/>
                  </a:lnTo>
                  <a:lnTo>
                    <a:pt x="150019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9C32AF83-9AAC-4DA1-8410-FDF2843ACD22}"/>
                </a:ext>
              </a:extLst>
            </p:cNvPr>
            <p:cNvSpPr/>
            <p:nvPr/>
          </p:nvSpPr>
          <p:spPr>
            <a:xfrm>
              <a:off x="5091113" y="2522538"/>
              <a:ext cx="1754187" cy="2362200"/>
            </a:xfrm>
            <a:custGeom>
              <a:avLst/>
              <a:gdLst>
                <a:gd name="connsiteX0" fmla="*/ 441858 w 1755157"/>
                <a:gd name="connsiteY0" fmla="*/ 346736 h 2362712"/>
                <a:gd name="connsiteX1" fmla="*/ 270024 w 1755157"/>
                <a:gd name="connsiteY1" fmla="*/ 371283 h 2362712"/>
                <a:gd name="connsiteX2" fmla="*/ 58301 w 1755157"/>
                <a:gd name="connsiteY2" fmla="*/ 405036 h 2362712"/>
                <a:gd name="connsiteX3" fmla="*/ 0 w 1755157"/>
                <a:gd name="connsiteY3" fmla="*/ 245477 h 2362712"/>
                <a:gd name="connsiteX4" fmla="*/ 190244 w 1755157"/>
                <a:gd name="connsiteY4" fmla="*/ 230134 h 2362712"/>
                <a:gd name="connsiteX5" fmla="*/ 309914 w 1755157"/>
                <a:gd name="connsiteY5" fmla="*/ 220929 h 2362712"/>
                <a:gd name="connsiteX6" fmla="*/ 392763 w 1755157"/>
                <a:gd name="connsiteY6" fmla="*/ 196381 h 2362712"/>
                <a:gd name="connsiteX7" fmla="*/ 635171 w 1755157"/>
                <a:gd name="connsiteY7" fmla="*/ 156491 h 2362712"/>
                <a:gd name="connsiteX8" fmla="*/ 902126 w 1755157"/>
                <a:gd name="connsiteY8" fmla="*/ 110465 h 2362712"/>
                <a:gd name="connsiteX9" fmla="*/ 1212040 w 1755157"/>
                <a:gd name="connsiteY9" fmla="*/ 42959 h 2362712"/>
                <a:gd name="connsiteX10" fmla="*/ 1393079 w 1755157"/>
                <a:gd name="connsiteY10" fmla="*/ 0 h 2362712"/>
                <a:gd name="connsiteX11" fmla="*/ 1423764 w 1755157"/>
                <a:gd name="connsiteY11" fmla="*/ 0 h 2362712"/>
                <a:gd name="connsiteX12" fmla="*/ 1469791 w 1755157"/>
                <a:gd name="connsiteY12" fmla="*/ 21479 h 2362712"/>
                <a:gd name="connsiteX13" fmla="*/ 1561844 w 1755157"/>
                <a:gd name="connsiteY13" fmla="*/ 70575 h 2362712"/>
                <a:gd name="connsiteX14" fmla="*/ 1663103 w 1755157"/>
                <a:gd name="connsiteY14" fmla="*/ 135012 h 2362712"/>
                <a:gd name="connsiteX15" fmla="*/ 1706062 w 1755157"/>
                <a:gd name="connsiteY15" fmla="*/ 165697 h 2362712"/>
                <a:gd name="connsiteX16" fmla="*/ 1736746 w 1755157"/>
                <a:gd name="connsiteY16" fmla="*/ 193313 h 2362712"/>
                <a:gd name="connsiteX17" fmla="*/ 1749020 w 1755157"/>
                <a:gd name="connsiteY17" fmla="*/ 211724 h 2362712"/>
                <a:gd name="connsiteX18" fmla="*/ 1755157 w 1755157"/>
                <a:gd name="connsiteY18" fmla="*/ 230134 h 2362712"/>
                <a:gd name="connsiteX19" fmla="*/ 1755157 w 1755157"/>
                <a:gd name="connsiteY19" fmla="*/ 257750 h 2362712"/>
                <a:gd name="connsiteX20" fmla="*/ 1752089 w 1755157"/>
                <a:gd name="connsiteY20" fmla="*/ 291503 h 2362712"/>
                <a:gd name="connsiteX21" fmla="*/ 1739815 w 1755157"/>
                <a:gd name="connsiteY21" fmla="*/ 343667 h 2362712"/>
                <a:gd name="connsiteX22" fmla="*/ 1709130 w 1755157"/>
                <a:gd name="connsiteY22" fmla="*/ 411173 h 2362712"/>
                <a:gd name="connsiteX23" fmla="*/ 1706062 w 1755157"/>
                <a:gd name="connsiteY23" fmla="*/ 515501 h 2362712"/>
                <a:gd name="connsiteX24" fmla="*/ 1706062 w 1755157"/>
                <a:gd name="connsiteY24" fmla="*/ 975769 h 2362712"/>
                <a:gd name="connsiteX25" fmla="*/ 1699925 w 1755157"/>
                <a:gd name="connsiteY25" fmla="*/ 1402285 h 2362712"/>
                <a:gd name="connsiteX26" fmla="*/ 1690720 w 1755157"/>
                <a:gd name="connsiteY26" fmla="*/ 1644693 h 2362712"/>
                <a:gd name="connsiteX27" fmla="*/ 1684583 w 1755157"/>
                <a:gd name="connsiteY27" fmla="*/ 1828800 h 2362712"/>
                <a:gd name="connsiteX28" fmla="*/ 1675377 w 1755157"/>
                <a:gd name="connsiteY28" fmla="*/ 1988360 h 2362712"/>
                <a:gd name="connsiteX29" fmla="*/ 1663103 w 1755157"/>
                <a:gd name="connsiteY29" fmla="*/ 2101893 h 2362712"/>
                <a:gd name="connsiteX30" fmla="*/ 1650830 w 1755157"/>
                <a:gd name="connsiteY30" fmla="*/ 2172467 h 2362712"/>
                <a:gd name="connsiteX31" fmla="*/ 1629350 w 1755157"/>
                <a:gd name="connsiteY31" fmla="*/ 2236905 h 2362712"/>
                <a:gd name="connsiteX32" fmla="*/ 1614008 w 1755157"/>
                <a:gd name="connsiteY32" fmla="*/ 2267589 h 2362712"/>
                <a:gd name="connsiteX33" fmla="*/ 1592529 w 1755157"/>
                <a:gd name="connsiteY33" fmla="*/ 2301342 h 2362712"/>
                <a:gd name="connsiteX34" fmla="*/ 1552639 w 1755157"/>
                <a:gd name="connsiteY34" fmla="*/ 2335095 h 2362712"/>
                <a:gd name="connsiteX35" fmla="*/ 1515818 w 1755157"/>
                <a:gd name="connsiteY35" fmla="*/ 2359643 h 2362712"/>
                <a:gd name="connsiteX36" fmla="*/ 1503544 w 1755157"/>
                <a:gd name="connsiteY36" fmla="*/ 2362712 h 2362712"/>
                <a:gd name="connsiteX37" fmla="*/ 1478996 w 1755157"/>
                <a:gd name="connsiteY37" fmla="*/ 2350438 h 2362712"/>
                <a:gd name="connsiteX38" fmla="*/ 1451380 w 1755157"/>
                <a:gd name="connsiteY38" fmla="*/ 2325890 h 2362712"/>
                <a:gd name="connsiteX39" fmla="*/ 1439106 w 1755157"/>
                <a:gd name="connsiteY39" fmla="*/ 1966881 h 2362712"/>
                <a:gd name="connsiteX40" fmla="*/ 1439106 w 1755157"/>
                <a:gd name="connsiteY40" fmla="*/ 1534228 h 2362712"/>
                <a:gd name="connsiteX41" fmla="*/ 1436038 w 1755157"/>
                <a:gd name="connsiteY41" fmla="*/ 365146 h 2362712"/>
                <a:gd name="connsiteX42" fmla="*/ 1436038 w 1755157"/>
                <a:gd name="connsiteY42" fmla="*/ 319120 h 2362712"/>
                <a:gd name="connsiteX43" fmla="*/ 1423764 w 1755157"/>
                <a:gd name="connsiteY43" fmla="*/ 288435 h 2362712"/>
                <a:gd name="connsiteX44" fmla="*/ 1408422 w 1755157"/>
                <a:gd name="connsiteY44" fmla="*/ 270024 h 2362712"/>
                <a:gd name="connsiteX45" fmla="*/ 1393079 w 1755157"/>
                <a:gd name="connsiteY45" fmla="*/ 254682 h 2362712"/>
                <a:gd name="connsiteX46" fmla="*/ 1350121 w 1755157"/>
                <a:gd name="connsiteY46" fmla="*/ 239340 h 2362712"/>
                <a:gd name="connsiteX47" fmla="*/ 1208972 w 1755157"/>
                <a:gd name="connsiteY47" fmla="*/ 248545 h 2362712"/>
                <a:gd name="connsiteX48" fmla="*/ 963495 w 1755157"/>
                <a:gd name="connsiteY48" fmla="*/ 273093 h 2362712"/>
                <a:gd name="connsiteX49" fmla="*/ 699608 w 1755157"/>
                <a:gd name="connsiteY49" fmla="*/ 306846 h 2362712"/>
                <a:gd name="connsiteX50" fmla="*/ 441858 w 1755157"/>
                <a:gd name="connsiteY50" fmla="*/ 346736 h 23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5157" h="2362712">
                  <a:moveTo>
                    <a:pt x="441858" y="346736"/>
                  </a:moveTo>
                  <a:lnTo>
                    <a:pt x="270024" y="371283"/>
                  </a:lnTo>
                  <a:lnTo>
                    <a:pt x="58301" y="405036"/>
                  </a:lnTo>
                  <a:lnTo>
                    <a:pt x="0" y="245477"/>
                  </a:lnTo>
                  <a:lnTo>
                    <a:pt x="190244" y="230134"/>
                  </a:lnTo>
                  <a:lnTo>
                    <a:pt x="309914" y="220929"/>
                  </a:lnTo>
                  <a:lnTo>
                    <a:pt x="392763" y="196381"/>
                  </a:lnTo>
                  <a:lnTo>
                    <a:pt x="635171" y="156491"/>
                  </a:lnTo>
                  <a:lnTo>
                    <a:pt x="902126" y="110465"/>
                  </a:lnTo>
                  <a:lnTo>
                    <a:pt x="1212040" y="42959"/>
                  </a:lnTo>
                  <a:lnTo>
                    <a:pt x="1393079" y="0"/>
                  </a:lnTo>
                  <a:lnTo>
                    <a:pt x="1423764" y="0"/>
                  </a:lnTo>
                  <a:lnTo>
                    <a:pt x="1469791" y="21479"/>
                  </a:lnTo>
                  <a:lnTo>
                    <a:pt x="1561844" y="70575"/>
                  </a:lnTo>
                  <a:lnTo>
                    <a:pt x="1663103" y="135012"/>
                  </a:lnTo>
                  <a:lnTo>
                    <a:pt x="1706062" y="165697"/>
                  </a:lnTo>
                  <a:lnTo>
                    <a:pt x="1736746" y="193313"/>
                  </a:lnTo>
                  <a:lnTo>
                    <a:pt x="1749020" y="211724"/>
                  </a:lnTo>
                  <a:lnTo>
                    <a:pt x="1755157" y="230134"/>
                  </a:lnTo>
                  <a:lnTo>
                    <a:pt x="1755157" y="257750"/>
                  </a:lnTo>
                  <a:lnTo>
                    <a:pt x="1752089" y="291503"/>
                  </a:lnTo>
                  <a:lnTo>
                    <a:pt x="1739815" y="343667"/>
                  </a:lnTo>
                  <a:lnTo>
                    <a:pt x="1709130" y="411173"/>
                  </a:lnTo>
                  <a:cubicBezTo>
                    <a:pt x="1708107" y="445949"/>
                    <a:pt x="1707085" y="480725"/>
                    <a:pt x="1706062" y="515501"/>
                  </a:cubicBezTo>
                  <a:lnTo>
                    <a:pt x="1706062" y="975769"/>
                  </a:lnTo>
                  <a:cubicBezTo>
                    <a:pt x="1704016" y="1117941"/>
                    <a:pt x="1701971" y="1260113"/>
                    <a:pt x="1699925" y="1402285"/>
                  </a:cubicBezTo>
                  <a:lnTo>
                    <a:pt x="1690720" y="1644693"/>
                  </a:lnTo>
                  <a:lnTo>
                    <a:pt x="1684583" y="1828800"/>
                  </a:lnTo>
                  <a:lnTo>
                    <a:pt x="1675377" y="1988360"/>
                  </a:lnTo>
                  <a:lnTo>
                    <a:pt x="1663103" y="2101893"/>
                  </a:lnTo>
                  <a:lnTo>
                    <a:pt x="1650830" y="2172467"/>
                  </a:lnTo>
                  <a:lnTo>
                    <a:pt x="1629350" y="2236905"/>
                  </a:lnTo>
                  <a:lnTo>
                    <a:pt x="1614008" y="2267589"/>
                  </a:lnTo>
                  <a:lnTo>
                    <a:pt x="1592529" y="2301342"/>
                  </a:lnTo>
                  <a:lnTo>
                    <a:pt x="1552639" y="2335095"/>
                  </a:lnTo>
                  <a:lnTo>
                    <a:pt x="1515818" y="2359643"/>
                  </a:lnTo>
                  <a:lnTo>
                    <a:pt x="1503544" y="2362712"/>
                  </a:lnTo>
                  <a:lnTo>
                    <a:pt x="1478996" y="2350438"/>
                  </a:lnTo>
                  <a:lnTo>
                    <a:pt x="1451380" y="2325890"/>
                  </a:lnTo>
                  <a:lnTo>
                    <a:pt x="1439106" y="1966881"/>
                  </a:lnTo>
                  <a:lnTo>
                    <a:pt x="1439106" y="1534228"/>
                  </a:lnTo>
                  <a:cubicBezTo>
                    <a:pt x="1438081" y="1144534"/>
                    <a:pt x="1436038" y="754841"/>
                    <a:pt x="1436038" y="365146"/>
                  </a:cubicBezTo>
                  <a:lnTo>
                    <a:pt x="1436038" y="319120"/>
                  </a:lnTo>
                  <a:lnTo>
                    <a:pt x="1423764" y="288435"/>
                  </a:lnTo>
                  <a:lnTo>
                    <a:pt x="1408422" y="270024"/>
                  </a:lnTo>
                  <a:lnTo>
                    <a:pt x="1393079" y="254682"/>
                  </a:lnTo>
                  <a:lnTo>
                    <a:pt x="1350121" y="239340"/>
                  </a:lnTo>
                  <a:lnTo>
                    <a:pt x="1208972" y="248545"/>
                  </a:lnTo>
                  <a:lnTo>
                    <a:pt x="963495" y="273093"/>
                  </a:lnTo>
                  <a:lnTo>
                    <a:pt x="699608" y="306846"/>
                  </a:lnTo>
                  <a:lnTo>
                    <a:pt x="441858" y="346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65B6E09E-CEAE-4BF9-BE63-222D80261B1D}"/>
                </a:ext>
              </a:extLst>
            </p:cNvPr>
            <p:cNvSpPr/>
            <p:nvPr/>
          </p:nvSpPr>
          <p:spPr>
            <a:xfrm>
              <a:off x="5151438" y="3198813"/>
              <a:ext cx="1449387" cy="346075"/>
            </a:xfrm>
            <a:custGeom>
              <a:avLst/>
              <a:gdLst>
                <a:gd name="connsiteX0" fmla="*/ 552450 w 1450181"/>
                <a:gd name="connsiteY0" fmla="*/ 104775 h 347662"/>
                <a:gd name="connsiteX1" fmla="*/ 923925 w 1450181"/>
                <a:gd name="connsiteY1" fmla="*/ 61912 h 347662"/>
                <a:gd name="connsiteX2" fmla="*/ 1233487 w 1450181"/>
                <a:gd name="connsiteY2" fmla="*/ 23812 h 347662"/>
                <a:gd name="connsiteX3" fmla="*/ 1450181 w 1450181"/>
                <a:gd name="connsiteY3" fmla="*/ 0 h 347662"/>
                <a:gd name="connsiteX4" fmla="*/ 1445419 w 1450181"/>
                <a:gd name="connsiteY4" fmla="*/ 178594 h 347662"/>
                <a:gd name="connsiteX5" fmla="*/ 1193006 w 1450181"/>
                <a:gd name="connsiteY5" fmla="*/ 209550 h 347662"/>
                <a:gd name="connsiteX6" fmla="*/ 957262 w 1450181"/>
                <a:gd name="connsiteY6" fmla="*/ 238125 h 347662"/>
                <a:gd name="connsiteX7" fmla="*/ 700087 w 1450181"/>
                <a:gd name="connsiteY7" fmla="*/ 266700 h 347662"/>
                <a:gd name="connsiteX8" fmla="*/ 471487 w 1450181"/>
                <a:gd name="connsiteY8" fmla="*/ 295275 h 347662"/>
                <a:gd name="connsiteX9" fmla="*/ 245269 w 1450181"/>
                <a:gd name="connsiteY9" fmla="*/ 321469 h 347662"/>
                <a:gd name="connsiteX10" fmla="*/ 0 w 1450181"/>
                <a:gd name="connsiteY10" fmla="*/ 347662 h 347662"/>
                <a:gd name="connsiteX11" fmla="*/ 0 w 1450181"/>
                <a:gd name="connsiteY11" fmla="*/ 171450 h 347662"/>
                <a:gd name="connsiteX12" fmla="*/ 340519 w 1450181"/>
                <a:gd name="connsiteY12" fmla="*/ 130969 h 347662"/>
                <a:gd name="connsiteX13" fmla="*/ 552450 w 1450181"/>
                <a:gd name="connsiteY13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0181" h="347662">
                  <a:moveTo>
                    <a:pt x="552450" y="104775"/>
                  </a:moveTo>
                  <a:lnTo>
                    <a:pt x="923925" y="61912"/>
                  </a:lnTo>
                  <a:lnTo>
                    <a:pt x="1233487" y="23812"/>
                  </a:lnTo>
                  <a:lnTo>
                    <a:pt x="1450181" y="0"/>
                  </a:lnTo>
                  <a:lnTo>
                    <a:pt x="1445419" y="178594"/>
                  </a:lnTo>
                  <a:lnTo>
                    <a:pt x="1193006" y="209550"/>
                  </a:lnTo>
                  <a:lnTo>
                    <a:pt x="957262" y="238125"/>
                  </a:lnTo>
                  <a:lnTo>
                    <a:pt x="700087" y="266700"/>
                  </a:lnTo>
                  <a:lnTo>
                    <a:pt x="471487" y="295275"/>
                  </a:lnTo>
                  <a:lnTo>
                    <a:pt x="245269" y="321469"/>
                  </a:lnTo>
                  <a:lnTo>
                    <a:pt x="0" y="347662"/>
                  </a:lnTo>
                  <a:lnTo>
                    <a:pt x="0" y="171450"/>
                  </a:lnTo>
                  <a:lnTo>
                    <a:pt x="340519" y="130969"/>
                  </a:lnTo>
                  <a:lnTo>
                    <a:pt x="5524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8C6F0F3F-2E43-4EAC-BEC9-2FC87FDE5DCF}"/>
                </a:ext>
              </a:extLst>
            </p:cNvPr>
            <p:cNvSpPr/>
            <p:nvPr/>
          </p:nvSpPr>
          <p:spPr>
            <a:xfrm>
              <a:off x="5154613" y="3848100"/>
              <a:ext cx="1425575" cy="344488"/>
            </a:xfrm>
            <a:custGeom>
              <a:avLst/>
              <a:gdLst>
                <a:gd name="connsiteX0" fmla="*/ 678657 w 1423988"/>
                <a:gd name="connsiteY0" fmla="*/ 88106 h 345281"/>
                <a:gd name="connsiteX1" fmla="*/ 988219 w 1423988"/>
                <a:gd name="connsiteY1" fmla="*/ 52388 h 345281"/>
                <a:gd name="connsiteX2" fmla="*/ 1423988 w 1423988"/>
                <a:gd name="connsiteY2" fmla="*/ 0 h 345281"/>
                <a:gd name="connsiteX3" fmla="*/ 1423988 w 1423988"/>
                <a:gd name="connsiteY3" fmla="*/ 200025 h 345281"/>
                <a:gd name="connsiteX4" fmla="*/ 1150144 w 1423988"/>
                <a:gd name="connsiteY4" fmla="*/ 228600 h 345281"/>
                <a:gd name="connsiteX5" fmla="*/ 857250 w 1423988"/>
                <a:gd name="connsiteY5" fmla="*/ 259556 h 345281"/>
                <a:gd name="connsiteX6" fmla="*/ 552450 w 1423988"/>
                <a:gd name="connsiteY6" fmla="*/ 290513 h 345281"/>
                <a:gd name="connsiteX7" fmla="*/ 292894 w 1423988"/>
                <a:gd name="connsiteY7" fmla="*/ 316706 h 345281"/>
                <a:gd name="connsiteX8" fmla="*/ 0 w 1423988"/>
                <a:gd name="connsiteY8" fmla="*/ 345281 h 345281"/>
                <a:gd name="connsiteX9" fmla="*/ 2382 w 1423988"/>
                <a:gd name="connsiteY9" fmla="*/ 166688 h 345281"/>
                <a:gd name="connsiteX10" fmla="*/ 276225 w 1423988"/>
                <a:gd name="connsiteY10" fmla="*/ 135731 h 345281"/>
                <a:gd name="connsiteX11" fmla="*/ 678657 w 1423988"/>
                <a:gd name="connsiteY11" fmla="*/ 8810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3988" h="345281">
                  <a:moveTo>
                    <a:pt x="678657" y="88106"/>
                  </a:moveTo>
                  <a:lnTo>
                    <a:pt x="988219" y="52388"/>
                  </a:lnTo>
                  <a:lnTo>
                    <a:pt x="1423988" y="0"/>
                  </a:lnTo>
                  <a:lnTo>
                    <a:pt x="1423988" y="200025"/>
                  </a:lnTo>
                  <a:lnTo>
                    <a:pt x="1150144" y="228600"/>
                  </a:lnTo>
                  <a:lnTo>
                    <a:pt x="857250" y="259556"/>
                  </a:lnTo>
                  <a:lnTo>
                    <a:pt x="552450" y="290513"/>
                  </a:lnTo>
                  <a:lnTo>
                    <a:pt x="292894" y="316706"/>
                  </a:lnTo>
                  <a:lnTo>
                    <a:pt x="0" y="345281"/>
                  </a:lnTo>
                  <a:lnTo>
                    <a:pt x="2382" y="166688"/>
                  </a:lnTo>
                  <a:lnTo>
                    <a:pt x="276225" y="135731"/>
                  </a:lnTo>
                  <a:lnTo>
                    <a:pt x="6786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6D0F1060-27A0-4019-8129-40E3FF02D969}"/>
                </a:ext>
              </a:extLst>
            </p:cNvPr>
            <p:cNvSpPr/>
            <p:nvPr/>
          </p:nvSpPr>
          <p:spPr>
            <a:xfrm>
              <a:off x="5143500" y="4538663"/>
              <a:ext cx="1436688" cy="355600"/>
            </a:xfrm>
            <a:custGeom>
              <a:avLst/>
              <a:gdLst>
                <a:gd name="connsiteX0" fmla="*/ 607219 w 1435894"/>
                <a:gd name="connsiteY0" fmla="*/ 111918 h 354806"/>
                <a:gd name="connsiteX1" fmla="*/ 1047750 w 1435894"/>
                <a:gd name="connsiteY1" fmla="*/ 52387 h 354806"/>
                <a:gd name="connsiteX2" fmla="*/ 1435894 w 1435894"/>
                <a:gd name="connsiteY2" fmla="*/ 0 h 354806"/>
                <a:gd name="connsiteX3" fmla="*/ 1431131 w 1435894"/>
                <a:gd name="connsiteY3" fmla="*/ 333375 h 354806"/>
                <a:gd name="connsiteX4" fmla="*/ 1395413 w 1435894"/>
                <a:gd name="connsiteY4" fmla="*/ 304800 h 354806"/>
                <a:gd name="connsiteX5" fmla="*/ 1373981 w 1435894"/>
                <a:gd name="connsiteY5" fmla="*/ 283368 h 354806"/>
                <a:gd name="connsiteX6" fmla="*/ 1354931 w 1435894"/>
                <a:gd name="connsiteY6" fmla="*/ 247650 h 354806"/>
                <a:gd name="connsiteX7" fmla="*/ 1343025 w 1435894"/>
                <a:gd name="connsiteY7" fmla="*/ 230981 h 354806"/>
                <a:gd name="connsiteX8" fmla="*/ 1264444 w 1435894"/>
                <a:gd name="connsiteY8" fmla="*/ 235743 h 354806"/>
                <a:gd name="connsiteX9" fmla="*/ 1047750 w 1435894"/>
                <a:gd name="connsiteY9" fmla="*/ 250031 h 354806"/>
                <a:gd name="connsiteX10" fmla="*/ 733425 w 1435894"/>
                <a:gd name="connsiteY10" fmla="*/ 273843 h 354806"/>
                <a:gd name="connsiteX11" fmla="*/ 411956 w 1435894"/>
                <a:gd name="connsiteY11" fmla="*/ 304800 h 354806"/>
                <a:gd name="connsiteX12" fmla="*/ 152400 w 1435894"/>
                <a:gd name="connsiteY12" fmla="*/ 333375 h 354806"/>
                <a:gd name="connsiteX13" fmla="*/ 2381 w 1435894"/>
                <a:gd name="connsiteY13" fmla="*/ 354806 h 354806"/>
                <a:gd name="connsiteX14" fmla="*/ 0 w 1435894"/>
                <a:gd name="connsiteY14" fmla="*/ 192881 h 354806"/>
                <a:gd name="connsiteX15" fmla="*/ 283369 w 1435894"/>
                <a:gd name="connsiteY15" fmla="*/ 159543 h 354806"/>
                <a:gd name="connsiteX16" fmla="*/ 607219 w 1435894"/>
                <a:gd name="connsiteY16" fmla="*/ 11191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5894" h="354806">
                  <a:moveTo>
                    <a:pt x="607219" y="111918"/>
                  </a:moveTo>
                  <a:lnTo>
                    <a:pt x="1047750" y="52387"/>
                  </a:lnTo>
                  <a:lnTo>
                    <a:pt x="1435894" y="0"/>
                  </a:lnTo>
                  <a:cubicBezTo>
                    <a:pt x="1434306" y="111125"/>
                    <a:pt x="1432719" y="222250"/>
                    <a:pt x="1431131" y="333375"/>
                  </a:cubicBezTo>
                  <a:lnTo>
                    <a:pt x="1395413" y="304800"/>
                  </a:lnTo>
                  <a:lnTo>
                    <a:pt x="1373981" y="283368"/>
                  </a:lnTo>
                  <a:lnTo>
                    <a:pt x="1354931" y="247650"/>
                  </a:lnTo>
                  <a:lnTo>
                    <a:pt x="1343025" y="230981"/>
                  </a:lnTo>
                  <a:lnTo>
                    <a:pt x="1264444" y="235743"/>
                  </a:lnTo>
                  <a:lnTo>
                    <a:pt x="1047750" y="250031"/>
                  </a:lnTo>
                  <a:lnTo>
                    <a:pt x="733425" y="273843"/>
                  </a:lnTo>
                  <a:lnTo>
                    <a:pt x="411956" y="304800"/>
                  </a:lnTo>
                  <a:lnTo>
                    <a:pt x="152400" y="333375"/>
                  </a:lnTo>
                  <a:lnTo>
                    <a:pt x="2381" y="354806"/>
                  </a:lnTo>
                  <a:cubicBezTo>
                    <a:pt x="1587" y="300831"/>
                    <a:pt x="794" y="246856"/>
                    <a:pt x="0" y="192881"/>
                  </a:cubicBezTo>
                  <a:lnTo>
                    <a:pt x="283369" y="159543"/>
                  </a:lnTo>
                  <a:lnTo>
                    <a:pt x="607219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49E80158-AA35-47EC-A153-B02C55C753FE}"/>
                </a:ext>
              </a:extLst>
            </p:cNvPr>
            <p:cNvSpPr/>
            <p:nvPr/>
          </p:nvSpPr>
          <p:spPr>
            <a:xfrm>
              <a:off x="4448175" y="4913313"/>
              <a:ext cx="1303338" cy="993775"/>
            </a:xfrm>
            <a:custGeom>
              <a:avLst/>
              <a:gdLst>
                <a:gd name="connsiteX0" fmla="*/ 657225 w 1302544"/>
                <a:gd name="connsiteY0" fmla="*/ 428625 h 995362"/>
                <a:gd name="connsiteX1" fmla="*/ 812006 w 1302544"/>
                <a:gd name="connsiteY1" fmla="*/ 280987 h 995362"/>
                <a:gd name="connsiteX2" fmla="*/ 890588 w 1302544"/>
                <a:gd name="connsiteY2" fmla="*/ 200025 h 995362"/>
                <a:gd name="connsiteX3" fmla="*/ 900113 w 1302544"/>
                <a:gd name="connsiteY3" fmla="*/ 185737 h 995362"/>
                <a:gd name="connsiteX4" fmla="*/ 902494 w 1302544"/>
                <a:gd name="connsiteY4" fmla="*/ 173831 h 995362"/>
                <a:gd name="connsiteX5" fmla="*/ 902494 w 1302544"/>
                <a:gd name="connsiteY5" fmla="*/ 154781 h 995362"/>
                <a:gd name="connsiteX6" fmla="*/ 888206 w 1302544"/>
                <a:gd name="connsiteY6" fmla="*/ 123825 h 995362"/>
                <a:gd name="connsiteX7" fmla="*/ 850106 w 1302544"/>
                <a:gd name="connsiteY7" fmla="*/ 73819 h 995362"/>
                <a:gd name="connsiteX8" fmla="*/ 831056 w 1302544"/>
                <a:gd name="connsiteY8" fmla="*/ 54769 h 995362"/>
                <a:gd name="connsiteX9" fmla="*/ 814388 w 1302544"/>
                <a:gd name="connsiteY9" fmla="*/ 45244 h 995362"/>
                <a:gd name="connsiteX10" fmla="*/ 814388 w 1302544"/>
                <a:gd name="connsiteY10" fmla="*/ 26194 h 995362"/>
                <a:gd name="connsiteX11" fmla="*/ 838200 w 1302544"/>
                <a:gd name="connsiteY11" fmla="*/ 7144 h 995362"/>
                <a:gd name="connsiteX12" fmla="*/ 878681 w 1302544"/>
                <a:gd name="connsiteY12" fmla="*/ 0 h 995362"/>
                <a:gd name="connsiteX13" fmla="*/ 931069 w 1302544"/>
                <a:gd name="connsiteY13" fmla="*/ 4762 h 995362"/>
                <a:gd name="connsiteX14" fmla="*/ 988219 w 1302544"/>
                <a:gd name="connsiteY14" fmla="*/ 14287 h 995362"/>
                <a:gd name="connsiteX15" fmla="*/ 1031081 w 1302544"/>
                <a:gd name="connsiteY15" fmla="*/ 28575 h 995362"/>
                <a:gd name="connsiteX16" fmla="*/ 1071563 w 1302544"/>
                <a:gd name="connsiteY16" fmla="*/ 42862 h 995362"/>
                <a:gd name="connsiteX17" fmla="*/ 1147763 w 1302544"/>
                <a:gd name="connsiteY17" fmla="*/ 80962 h 995362"/>
                <a:gd name="connsiteX18" fmla="*/ 1202531 w 1302544"/>
                <a:gd name="connsiteY18" fmla="*/ 114300 h 995362"/>
                <a:gd name="connsiteX19" fmla="*/ 1233488 w 1302544"/>
                <a:gd name="connsiteY19" fmla="*/ 138112 h 995362"/>
                <a:gd name="connsiteX20" fmla="*/ 1254919 w 1302544"/>
                <a:gd name="connsiteY20" fmla="*/ 154781 h 995362"/>
                <a:gd name="connsiteX21" fmla="*/ 1281113 w 1302544"/>
                <a:gd name="connsiteY21" fmla="*/ 180975 h 995362"/>
                <a:gd name="connsiteX22" fmla="*/ 1295400 w 1302544"/>
                <a:gd name="connsiteY22" fmla="*/ 200025 h 995362"/>
                <a:gd name="connsiteX23" fmla="*/ 1302544 w 1302544"/>
                <a:gd name="connsiteY23" fmla="*/ 219075 h 995362"/>
                <a:gd name="connsiteX24" fmla="*/ 1302544 w 1302544"/>
                <a:gd name="connsiteY24" fmla="*/ 233362 h 995362"/>
                <a:gd name="connsiteX25" fmla="*/ 1297781 w 1302544"/>
                <a:gd name="connsiteY25" fmla="*/ 257175 h 995362"/>
                <a:gd name="connsiteX26" fmla="*/ 1283494 w 1302544"/>
                <a:gd name="connsiteY26" fmla="*/ 273844 h 995362"/>
                <a:gd name="connsiteX27" fmla="*/ 1254919 w 1302544"/>
                <a:gd name="connsiteY27" fmla="*/ 288131 h 995362"/>
                <a:gd name="connsiteX28" fmla="*/ 1197769 w 1302544"/>
                <a:gd name="connsiteY28" fmla="*/ 300037 h 995362"/>
                <a:gd name="connsiteX29" fmla="*/ 1092994 w 1302544"/>
                <a:gd name="connsiteY29" fmla="*/ 376237 h 995362"/>
                <a:gd name="connsiteX30" fmla="*/ 916781 w 1302544"/>
                <a:gd name="connsiteY30" fmla="*/ 509587 h 995362"/>
                <a:gd name="connsiteX31" fmla="*/ 771525 w 1302544"/>
                <a:gd name="connsiteY31" fmla="*/ 607219 h 995362"/>
                <a:gd name="connsiteX32" fmla="*/ 650081 w 1302544"/>
                <a:gd name="connsiteY32" fmla="*/ 685800 h 995362"/>
                <a:gd name="connsiteX33" fmla="*/ 523875 w 1302544"/>
                <a:gd name="connsiteY33" fmla="*/ 764381 h 995362"/>
                <a:gd name="connsiteX34" fmla="*/ 330994 w 1302544"/>
                <a:gd name="connsiteY34" fmla="*/ 869156 h 995362"/>
                <a:gd name="connsiteX35" fmla="*/ 152400 w 1302544"/>
                <a:gd name="connsiteY35" fmla="*/ 954881 h 995362"/>
                <a:gd name="connsiteX36" fmla="*/ 59531 w 1302544"/>
                <a:gd name="connsiteY36" fmla="*/ 990600 h 995362"/>
                <a:gd name="connsiteX37" fmla="*/ 33338 w 1302544"/>
                <a:gd name="connsiteY37" fmla="*/ 995362 h 995362"/>
                <a:gd name="connsiteX38" fmla="*/ 14288 w 1302544"/>
                <a:gd name="connsiteY38" fmla="*/ 992981 h 995362"/>
                <a:gd name="connsiteX39" fmla="*/ 0 w 1302544"/>
                <a:gd name="connsiteY39" fmla="*/ 985837 h 995362"/>
                <a:gd name="connsiteX40" fmla="*/ 0 w 1302544"/>
                <a:gd name="connsiteY40" fmla="*/ 969169 h 995362"/>
                <a:gd name="connsiteX41" fmla="*/ 9525 w 1302544"/>
                <a:gd name="connsiteY41" fmla="*/ 945356 h 995362"/>
                <a:gd name="connsiteX42" fmla="*/ 50006 w 1302544"/>
                <a:gd name="connsiteY42" fmla="*/ 912019 h 995362"/>
                <a:gd name="connsiteX43" fmla="*/ 235744 w 1302544"/>
                <a:gd name="connsiteY43" fmla="*/ 778669 h 995362"/>
                <a:gd name="connsiteX44" fmla="*/ 414338 w 1302544"/>
                <a:gd name="connsiteY44" fmla="*/ 640556 h 995362"/>
                <a:gd name="connsiteX45" fmla="*/ 657225 w 1302544"/>
                <a:gd name="connsiteY45" fmla="*/ 428625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02544" h="995362">
                  <a:moveTo>
                    <a:pt x="657225" y="428625"/>
                  </a:moveTo>
                  <a:lnTo>
                    <a:pt x="812006" y="280987"/>
                  </a:lnTo>
                  <a:lnTo>
                    <a:pt x="890588" y="200025"/>
                  </a:lnTo>
                  <a:lnTo>
                    <a:pt x="900113" y="185737"/>
                  </a:lnTo>
                  <a:lnTo>
                    <a:pt x="902494" y="173831"/>
                  </a:lnTo>
                  <a:lnTo>
                    <a:pt x="902494" y="154781"/>
                  </a:lnTo>
                  <a:lnTo>
                    <a:pt x="888206" y="123825"/>
                  </a:lnTo>
                  <a:lnTo>
                    <a:pt x="850106" y="73819"/>
                  </a:lnTo>
                  <a:lnTo>
                    <a:pt x="831056" y="54769"/>
                  </a:lnTo>
                  <a:lnTo>
                    <a:pt x="814388" y="45244"/>
                  </a:lnTo>
                  <a:lnTo>
                    <a:pt x="814388" y="26194"/>
                  </a:lnTo>
                  <a:lnTo>
                    <a:pt x="838200" y="7144"/>
                  </a:lnTo>
                  <a:lnTo>
                    <a:pt x="878681" y="0"/>
                  </a:lnTo>
                  <a:lnTo>
                    <a:pt x="931069" y="4762"/>
                  </a:lnTo>
                  <a:lnTo>
                    <a:pt x="988219" y="14287"/>
                  </a:lnTo>
                  <a:lnTo>
                    <a:pt x="1031081" y="28575"/>
                  </a:lnTo>
                  <a:lnTo>
                    <a:pt x="1071563" y="42862"/>
                  </a:lnTo>
                  <a:lnTo>
                    <a:pt x="1147763" y="80962"/>
                  </a:lnTo>
                  <a:lnTo>
                    <a:pt x="1202531" y="114300"/>
                  </a:lnTo>
                  <a:lnTo>
                    <a:pt x="1233488" y="138112"/>
                  </a:lnTo>
                  <a:lnTo>
                    <a:pt x="1254919" y="154781"/>
                  </a:lnTo>
                  <a:lnTo>
                    <a:pt x="1281113" y="180975"/>
                  </a:lnTo>
                  <a:lnTo>
                    <a:pt x="1295400" y="200025"/>
                  </a:lnTo>
                  <a:lnTo>
                    <a:pt x="1302544" y="219075"/>
                  </a:lnTo>
                  <a:lnTo>
                    <a:pt x="1302544" y="233362"/>
                  </a:lnTo>
                  <a:lnTo>
                    <a:pt x="1297781" y="257175"/>
                  </a:lnTo>
                  <a:lnTo>
                    <a:pt x="1283494" y="273844"/>
                  </a:lnTo>
                  <a:lnTo>
                    <a:pt x="1254919" y="288131"/>
                  </a:lnTo>
                  <a:lnTo>
                    <a:pt x="1197769" y="300037"/>
                  </a:lnTo>
                  <a:lnTo>
                    <a:pt x="1092994" y="376237"/>
                  </a:lnTo>
                  <a:lnTo>
                    <a:pt x="916781" y="509587"/>
                  </a:lnTo>
                  <a:lnTo>
                    <a:pt x="771525" y="607219"/>
                  </a:lnTo>
                  <a:lnTo>
                    <a:pt x="650081" y="685800"/>
                  </a:lnTo>
                  <a:lnTo>
                    <a:pt x="523875" y="764381"/>
                  </a:lnTo>
                  <a:lnTo>
                    <a:pt x="330994" y="869156"/>
                  </a:lnTo>
                  <a:lnTo>
                    <a:pt x="152400" y="954881"/>
                  </a:lnTo>
                  <a:lnTo>
                    <a:pt x="59531" y="990600"/>
                  </a:lnTo>
                  <a:lnTo>
                    <a:pt x="33338" y="995362"/>
                  </a:lnTo>
                  <a:lnTo>
                    <a:pt x="14288" y="992981"/>
                  </a:lnTo>
                  <a:lnTo>
                    <a:pt x="0" y="985837"/>
                  </a:lnTo>
                  <a:lnTo>
                    <a:pt x="0" y="969169"/>
                  </a:lnTo>
                  <a:lnTo>
                    <a:pt x="9525" y="945356"/>
                  </a:lnTo>
                  <a:lnTo>
                    <a:pt x="50006" y="912019"/>
                  </a:lnTo>
                  <a:lnTo>
                    <a:pt x="235744" y="778669"/>
                  </a:lnTo>
                  <a:lnTo>
                    <a:pt x="414338" y="640556"/>
                  </a:lnTo>
                  <a:lnTo>
                    <a:pt x="65722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394CA10E-984A-4107-91B1-E9E8F0D7CC45}"/>
              </a:ext>
            </a:extLst>
          </p:cNvPr>
          <p:cNvSpPr/>
          <p:nvPr/>
        </p:nvSpPr>
        <p:spPr>
          <a:xfrm>
            <a:off x="2968625" y="1466850"/>
            <a:ext cx="347663" cy="2087563"/>
          </a:xfrm>
          <a:custGeom>
            <a:avLst/>
            <a:gdLst>
              <a:gd name="connsiteX0" fmla="*/ 348846 w 348846"/>
              <a:gd name="connsiteY0" fmla="*/ 462485 h 2087792"/>
              <a:gd name="connsiteX1" fmla="*/ 348846 w 348846"/>
              <a:gd name="connsiteY1" fmla="*/ 240492 h 2087792"/>
              <a:gd name="connsiteX2" fmla="*/ 325061 w 348846"/>
              <a:gd name="connsiteY2" fmla="*/ 84569 h 2087792"/>
              <a:gd name="connsiteX3" fmla="*/ 272206 w 348846"/>
              <a:gd name="connsiteY3" fmla="*/ 63426 h 2087792"/>
              <a:gd name="connsiteX4" fmla="*/ 227278 w 348846"/>
              <a:gd name="connsiteY4" fmla="*/ 44927 h 2087792"/>
              <a:gd name="connsiteX5" fmla="*/ 182351 w 348846"/>
              <a:gd name="connsiteY5" fmla="*/ 29070 h 2087792"/>
              <a:gd name="connsiteX6" fmla="*/ 137424 w 348846"/>
              <a:gd name="connsiteY6" fmla="*/ 13214 h 2087792"/>
              <a:gd name="connsiteX7" fmla="*/ 100425 w 348846"/>
              <a:gd name="connsiteY7" fmla="*/ 2643 h 2087792"/>
              <a:gd name="connsiteX8" fmla="*/ 68712 w 348846"/>
              <a:gd name="connsiteY8" fmla="*/ 0 h 2087792"/>
              <a:gd name="connsiteX9" fmla="*/ 29070 w 348846"/>
              <a:gd name="connsiteY9" fmla="*/ 0 h 2087792"/>
              <a:gd name="connsiteX10" fmla="*/ 7928 w 348846"/>
              <a:gd name="connsiteY10" fmla="*/ 7928 h 2087792"/>
              <a:gd name="connsiteX11" fmla="*/ 0 w 348846"/>
              <a:gd name="connsiteY11" fmla="*/ 18499 h 2087792"/>
              <a:gd name="connsiteX12" fmla="*/ 2643 w 348846"/>
              <a:gd name="connsiteY12" fmla="*/ 39642 h 2087792"/>
              <a:gd name="connsiteX13" fmla="*/ 13214 w 348846"/>
              <a:gd name="connsiteY13" fmla="*/ 55498 h 2087792"/>
              <a:gd name="connsiteX14" fmla="*/ 34356 w 348846"/>
              <a:gd name="connsiteY14" fmla="*/ 81926 h 2087792"/>
              <a:gd name="connsiteX15" fmla="*/ 66069 w 348846"/>
              <a:gd name="connsiteY15" fmla="*/ 121568 h 2087792"/>
              <a:gd name="connsiteX16" fmla="*/ 89854 w 348846"/>
              <a:gd name="connsiteY16" fmla="*/ 150638 h 2087792"/>
              <a:gd name="connsiteX17" fmla="*/ 110996 w 348846"/>
              <a:gd name="connsiteY17" fmla="*/ 187637 h 2087792"/>
              <a:gd name="connsiteX18" fmla="*/ 124210 w 348846"/>
              <a:gd name="connsiteY18" fmla="*/ 214065 h 2087792"/>
              <a:gd name="connsiteX19" fmla="*/ 137424 w 348846"/>
              <a:gd name="connsiteY19" fmla="*/ 251063 h 2087792"/>
              <a:gd name="connsiteX20" fmla="*/ 145352 w 348846"/>
              <a:gd name="connsiteY20" fmla="*/ 290705 h 2087792"/>
              <a:gd name="connsiteX21" fmla="*/ 145352 w 348846"/>
              <a:gd name="connsiteY21" fmla="*/ 364703 h 2087792"/>
              <a:gd name="connsiteX22" fmla="*/ 137424 w 348846"/>
              <a:gd name="connsiteY22" fmla="*/ 713549 h 2087792"/>
              <a:gd name="connsiteX23" fmla="*/ 126853 w 348846"/>
              <a:gd name="connsiteY23" fmla="*/ 1170749 h 2087792"/>
              <a:gd name="connsiteX24" fmla="*/ 126853 w 348846"/>
              <a:gd name="connsiteY24" fmla="*/ 1279103 h 2087792"/>
              <a:gd name="connsiteX25" fmla="*/ 116282 w 348846"/>
              <a:gd name="connsiteY25" fmla="*/ 1371600 h 2087792"/>
              <a:gd name="connsiteX26" fmla="*/ 97782 w 348846"/>
              <a:gd name="connsiteY26" fmla="*/ 1474668 h 2087792"/>
              <a:gd name="connsiteX27" fmla="*/ 79283 w 348846"/>
              <a:gd name="connsiteY27" fmla="*/ 1559237 h 2087792"/>
              <a:gd name="connsiteX28" fmla="*/ 58141 w 348846"/>
              <a:gd name="connsiteY28" fmla="*/ 1627949 h 2087792"/>
              <a:gd name="connsiteX29" fmla="*/ 58141 w 348846"/>
              <a:gd name="connsiteY29" fmla="*/ 1678162 h 2087792"/>
              <a:gd name="connsiteX30" fmla="*/ 66069 w 348846"/>
              <a:gd name="connsiteY30" fmla="*/ 1781230 h 2087792"/>
              <a:gd name="connsiteX31" fmla="*/ 84569 w 348846"/>
              <a:gd name="connsiteY31" fmla="*/ 1921297 h 2087792"/>
              <a:gd name="connsiteX32" fmla="*/ 103068 w 348846"/>
              <a:gd name="connsiteY32" fmla="*/ 2003223 h 2087792"/>
              <a:gd name="connsiteX33" fmla="*/ 118925 w 348846"/>
              <a:gd name="connsiteY33" fmla="*/ 2037579 h 2087792"/>
              <a:gd name="connsiteX34" fmla="*/ 140067 w 348846"/>
              <a:gd name="connsiteY34" fmla="*/ 2066650 h 2087792"/>
              <a:gd name="connsiteX35" fmla="*/ 161209 w 348846"/>
              <a:gd name="connsiteY35" fmla="*/ 2085149 h 2087792"/>
              <a:gd name="connsiteX36" fmla="*/ 177066 w 348846"/>
              <a:gd name="connsiteY36" fmla="*/ 2087792 h 2087792"/>
              <a:gd name="connsiteX37" fmla="*/ 203493 w 348846"/>
              <a:gd name="connsiteY37" fmla="*/ 2074578 h 2087792"/>
              <a:gd name="connsiteX38" fmla="*/ 224636 w 348846"/>
              <a:gd name="connsiteY38" fmla="*/ 2056078 h 2087792"/>
              <a:gd name="connsiteX39" fmla="*/ 248421 w 348846"/>
              <a:gd name="connsiteY39" fmla="*/ 2024365 h 2087792"/>
              <a:gd name="connsiteX40" fmla="*/ 272206 w 348846"/>
              <a:gd name="connsiteY40" fmla="*/ 1982081 h 2087792"/>
              <a:gd name="connsiteX41" fmla="*/ 298633 w 348846"/>
              <a:gd name="connsiteY41" fmla="*/ 1918654 h 2087792"/>
              <a:gd name="connsiteX42" fmla="*/ 327704 w 348846"/>
              <a:gd name="connsiteY42" fmla="*/ 1781230 h 2087792"/>
              <a:gd name="connsiteX43" fmla="*/ 348846 w 348846"/>
              <a:gd name="connsiteY43" fmla="*/ 1342529 h 2087792"/>
              <a:gd name="connsiteX44" fmla="*/ 348846 w 348846"/>
              <a:gd name="connsiteY44" fmla="*/ 1099394 h 2087792"/>
              <a:gd name="connsiteX45" fmla="*/ 348846 w 348846"/>
              <a:gd name="connsiteY45" fmla="*/ 769047 h 2087792"/>
              <a:gd name="connsiteX46" fmla="*/ 348846 w 348846"/>
              <a:gd name="connsiteY46" fmla="*/ 462485 h 2087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48846" h="2087792">
                <a:moveTo>
                  <a:pt x="348846" y="462485"/>
                </a:moveTo>
                <a:lnTo>
                  <a:pt x="348846" y="240492"/>
                </a:lnTo>
                <a:lnTo>
                  <a:pt x="325061" y="84569"/>
                </a:lnTo>
                <a:lnTo>
                  <a:pt x="272206" y="63426"/>
                </a:lnTo>
                <a:lnTo>
                  <a:pt x="227278" y="44927"/>
                </a:lnTo>
                <a:lnTo>
                  <a:pt x="182351" y="29070"/>
                </a:lnTo>
                <a:lnTo>
                  <a:pt x="137424" y="13214"/>
                </a:lnTo>
                <a:lnTo>
                  <a:pt x="100425" y="2643"/>
                </a:lnTo>
                <a:lnTo>
                  <a:pt x="68712" y="0"/>
                </a:lnTo>
                <a:lnTo>
                  <a:pt x="29070" y="0"/>
                </a:lnTo>
                <a:lnTo>
                  <a:pt x="7928" y="7928"/>
                </a:lnTo>
                <a:lnTo>
                  <a:pt x="0" y="18499"/>
                </a:lnTo>
                <a:lnTo>
                  <a:pt x="2643" y="39642"/>
                </a:lnTo>
                <a:lnTo>
                  <a:pt x="13214" y="55498"/>
                </a:lnTo>
                <a:lnTo>
                  <a:pt x="34356" y="81926"/>
                </a:lnTo>
                <a:lnTo>
                  <a:pt x="66069" y="121568"/>
                </a:lnTo>
                <a:lnTo>
                  <a:pt x="89854" y="150638"/>
                </a:lnTo>
                <a:lnTo>
                  <a:pt x="110996" y="187637"/>
                </a:lnTo>
                <a:lnTo>
                  <a:pt x="124210" y="214065"/>
                </a:lnTo>
                <a:lnTo>
                  <a:pt x="137424" y="251063"/>
                </a:lnTo>
                <a:lnTo>
                  <a:pt x="145352" y="290705"/>
                </a:lnTo>
                <a:lnTo>
                  <a:pt x="145352" y="364703"/>
                </a:lnTo>
                <a:lnTo>
                  <a:pt x="137424" y="713549"/>
                </a:lnTo>
                <a:lnTo>
                  <a:pt x="126853" y="1170749"/>
                </a:lnTo>
                <a:lnTo>
                  <a:pt x="126853" y="1279103"/>
                </a:lnTo>
                <a:lnTo>
                  <a:pt x="116282" y="1371600"/>
                </a:lnTo>
                <a:lnTo>
                  <a:pt x="97782" y="1474668"/>
                </a:lnTo>
                <a:lnTo>
                  <a:pt x="79283" y="1559237"/>
                </a:lnTo>
                <a:lnTo>
                  <a:pt x="58141" y="1627949"/>
                </a:lnTo>
                <a:lnTo>
                  <a:pt x="58141" y="1678162"/>
                </a:lnTo>
                <a:lnTo>
                  <a:pt x="66069" y="1781230"/>
                </a:lnTo>
                <a:lnTo>
                  <a:pt x="84569" y="1921297"/>
                </a:lnTo>
                <a:lnTo>
                  <a:pt x="103068" y="2003223"/>
                </a:lnTo>
                <a:lnTo>
                  <a:pt x="118925" y="2037579"/>
                </a:lnTo>
                <a:lnTo>
                  <a:pt x="140067" y="2066650"/>
                </a:lnTo>
                <a:lnTo>
                  <a:pt x="161209" y="2085149"/>
                </a:lnTo>
                <a:lnTo>
                  <a:pt x="177066" y="2087792"/>
                </a:lnTo>
                <a:lnTo>
                  <a:pt x="203493" y="2074578"/>
                </a:lnTo>
                <a:lnTo>
                  <a:pt x="224636" y="2056078"/>
                </a:lnTo>
                <a:lnTo>
                  <a:pt x="248421" y="2024365"/>
                </a:lnTo>
                <a:lnTo>
                  <a:pt x="272206" y="1982081"/>
                </a:lnTo>
                <a:lnTo>
                  <a:pt x="298633" y="1918654"/>
                </a:lnTo>
                <a:lnTo>
                  <a:pt x="327704" y="1781230"/>
                </a:lnTo>
                <a:lnTo>
                  <a:pt x="348846" y="1342529"/>
                </a:lnTo>
                <a:lnTo>
                  <a:pt x="348846" y="1099394"/>
                </a:lnTo>
                <a:lnTo>
                  <a:pt x="348846" y="769047"/>
                </a:lnTo>
                <a:lnTo>
                  <a:pt x="348846" y="4624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FE7B3E15-C025-473B-8A05-C6D4D1EA559C}"/>
              </a:ext>
            </a:extLst>
          </p:cNvPr>
          <p:cNvSpPr/>
          <p:nvPr/>
        </p:nvSpPr>
        <p:spPr>
          <a:xfrm>
            <a:off x="3233738" y="1357313"/>
            <a:ext cx="1443037" cy="381000"/>
          </a:xfrm>
          <a:custGeom>
            <a:avLst/>
            <a:gdLst>
              <a:gd name="connsiteX0" fmla="*/ 402431 w 1443037"/>
              <a:gd name="connsiteY0" fmla="*/ 338137 h 381000"/>
              <a:gd name="connsiteX1" fmla="*/ 266700 w 1443037"/>
              <a:gd name="connsiteY1" fmla="*/ 354806 h 381000"/>
              <a:gd name="connsiteX2" fmla="*/ 28575 w 1443037"/>
              <a:gd name="connsiteY2" fmla="*/ 381000 h 381000"/>
              <a:gd name="connsiteX3" fmla="*/ 0 w 1443037"/>
              <a:gd name="connsiteY3" fmla="*/ 173831 h 381000"/>
              <a:gd name="connsiteX4" fmla="*/ 71437 w 1443037"/>
              <a:gd name="connsiteY4" fmla="*/ 197643 h 381000"/>
              <a:gd name="connsiteX5" fmla="*/ 135731 w 1443037"/>
              <a:gd name="connsiteY5" fmla="*/ 197643 h 381000"/>
              <a:gd name="connsiteX6" fmla="*/ 283368 w 1443037"/>
              <a:gd name="connsiteY6" fmla="*/ 183356 h 381000"/>
              <a:gd name="connsiteX7" fmla="*/ 528637 w 1443037"/>
              <a:gd name="connsiteY7" fmla="*/ 147637 h 381000"/>
              <a:gd name="connsiteX8" fmla="*/ 704850 w 1443037"/>
              <a:gd name="connsiteY8" fmla="*/ 119062 h 381000"/>
              <a:gd name="connsiteX9" fmla="*/ 842962 w 1443037"/>
              <a:gd name="connsiteY9" fmla="*/ 92868 h 381000"/>
              <a:gd name="connsiteX10" fmla="*/ 933450 w 1443037"/>
              <a:gd name="connsiteY10" fmla="*/ 73818 h 381000"/>
              <a:gd name="connsiteX11" fmla="*/ 1042987 w 1443037"/>
              <a:gd name="connsiteY11" fmla="*/ 45243 h 381000"/>
              <a:gd name="connsiteX12" fmla="*/ 1123950 w 1443037"/>
              <a:gd name="connsiteY12" fmla="*/ 21431 h 381000"/>
              <a:gd name="connsiteX13" fmla="*/ 1143000 w 1443037"/>
              <a:gd name="connsiteY13" fmla="*/ 9525 h 381000"/>
              <a:gd name="connsiteX14" fmla="*/ 1171575 w 1443037"/>
              <a:gd name="connsiteY14" fmla="*/ 0 h 381000"/>
              <a:gd name="connsiteX15" fmla="*/ 1216818 w 1443037"/>
              <a:gd name="connsiteY15" fmla="*/ 2381 h 381000"/>
              <a:gd name="connsiteX16" fmla="*/ 1269206 w 1443037"/>
              <a:gd name="connsiteY16" fmla="*/ 11906 h 381000"/>
              <a:gd name="connsiteX17" fmla="*/ 1326356 w 1443037"/>
              <a:gd name="connsiteY17" fmla="*/ 28575 h 381000"/>
              <a:gd name="connsiteX18" fmla="*/ 1381125 w 1443037"/>
              <a:gd name="connsiteY18" fmla="*/ 52387 h 381000"/>
              <a:gd name="connsiteX19" fmla="*/ 1407318 w 1443037"/>
              <a:gd name="connsiteY19" fmla="*/ 69056 h 381000"/>
              <a:gd name="connsiteX20" fmla="*/ 1428750 w 1443037"/>
              <a:gd name="connsiteY20" fmla="*/ 88106 h 381000"/>
              <a:gd name="connsiteX21" fmla="*/ 1440656 w 1443037"/>
              <a:gd name="connsiteY21" fmla="*/ 109537 h 381000"/>
              <a:gd name="connsiteX22" fmla="*/ 1443037 w 1443037"/>
              <a:gd name="connsiteY22" fmla="*/ 123825 h 381000"/>
              <a:gd name="connsiteX23" fmla="*/ 1443037 w 1443037"/>
              <a:gd name="connsiteY23" fmla="*/ 142875 h 381000"/>
              <a:gd name="connsiteX24" fmla="*/ 1435893 w 1443037"/>
              <a:gd name="connsiteY24" fmla="*/ 169068 h 381000"/>
              <a:gd name="connsiteX25" fmla="*/ 1426368 w 1443037"/>
              <a:gd name="connsiteY25" fmla="*/ 190500 h 381000"/>
              <a:gd name="connsiteX26" fmla="*/ 1409700 w 1443037"/>
              <a:gd name="connsiteY26" fmla="*/ 209550 h 381000"/>
              <a:gd name="connsiteX27" fmla="*/ 1381125 w 1443037"/>
              <a:gd name="connsiteY27" fmla="*/ 223837 h 381000"/>
              <a:gd name="connsiteX28" fmla="*/ 1331118 w 1443037"/>
              <a:gd name="connsiteY28" fmla="*/ 235743 h 381000"/>
              <a:gd name="connsiteX29" fmla="*/ 1281112 w 1443037"/>
              <a:gd name="connsiteY29" fmla="*/ 242887 h 381000"/>
              <a:gd name="connsiteX30" fmla="*/ 1200150 w 1443037"/>
              <a:gd name="connsiteY30" fmla="*/ 242887 h 381000"/>
              <a:gd name="connsiteX31" fmla="*/ 1081087 w 1443037"/>
              <a:gd name="connsiteY31" fmla="*/ 245268 h 381000"/>
              <a:gd name="connsiteX32" fmla="*/ 962025 w 1443037"/>
              <a:gd name="connsiteY32" fmla="*/ 252412 h 381000"/>
              <a:gd name="connsiteX33" fmla="*/ 842962 w 1443037"/>
              <a:gd name="connsiteY33" fmla="*/ 264318 h 381000"/>
              <a:gd name="connsiteX34" fmla="*/ 619125 w 1443037"/>
              <a:gd name="connsiteY34" fmla="*/ 309562 h 381000"/>
              <a:gd name="connsiteX35" fmla="*/ 402431 w 1443037"/>
              <a:gd name="connsiteY35" fmla="*/ 33813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43037" h="381000">
                <a:moveTo>
                  <a:pt x="402431" y="338137"/>
                </a:moveTo>
                <a:lnTo>
                  <a:pt x="266700" y="354806"/>
                </a:lnTo>
                <a:lnTo>
                  <a:pt x="28575" y="381000"/>
                </a:lnTo>
                <a:lnTo>
                  <a:pt x="0" y="173831"/>
                </a:lnTo>
                <a:lnTo>
                  <a:pt x="71437" y="197643"/>
                </a:lnTo>
                <a:lnTo>
                  <a:pt x="135731" y="197643"/>
                </a:lnTo>
                <a:lnTo>
                  <a:pt x="283368" y="183356"/>
                </a:lnTo>
                <a:lnTo>
                  <a:pt x="528637" y="147637"/>
                </a:lnTo>
                <a:lnTo>
                  <a:pt x="704850" y="119062"/>
                </a:lnTo>
                <a:lnTo>
                  <a:pt x="842962" y="92868"/>
                </a:lnTo>
                <a:lnTo>
                  <a:pt x="933450" y="73818"/>
                </a:lnTo>
                <a:lnTo>
                  <a:pt x="1042987" y="45243"/>
                </a:lnTo>
                <a:lnTo>
                  <a:pt x="1123950" y="21431"/>
                </a:lnTo>
                <a:lnTo>
                  <a:pt x="1143000" y="9525"/>
                </a:lnTo>
                <a:lnTo>
                  <a:pt x="1171575" y="0"/>
                </a:lnTo>
                <a:lnTo>
                  <a:pt x="1216818" y="2381"/>
                </a:lnTo>
                <a:lnTo>
                  <a:pt x="1269206" y="11906"/>
                </a:lnTo>
                <a:lnTo>
                  <a:pt x="1326356" y="28575"/>
                </a:lnTo>
                <a:lnTo>
                  <a:pt x="1381125" y="52387"/>
                </a:lnTo>
                <a:lnTo>
                  <a:pt x="1407318" y="69056"/>
                </a:lnTo>
                <a:lnTo>
                  <a:pt x="1428750" y="88106"/>
                </a:lnTo>
                <a:lnTo>
                  <a:pt x="1440656" y="109537"/>
                </a:lnTo>
                <a:lnTo>
                  <a:pt x="1443037" y="123825"/>
                </a:lnTo>
                <a:lnTo>
                  <a:pt x="1443037" y="142875"/>
                </a:lnTo>
                <a:lnTo>
                  <a:pt x="1435893" y="169068"/>
                </a:lnTo>
                <a:lnTo>
                  <a:pt x="1426368" y="190500"/>
                </a:lnTo>
                <a:lnTo>
                  <a:pt x="1409700" y="209550"/>
                </a:lnTo>
                <a:lnTo>
                  <a:pt x="1381125" y="223837"/>
                </a:lnTo>
                <a:lnTo>
                  <a:pt x="1331118" y="235743"/>
                </a:lnTo>
                <a:lnTo>
                  <a:pt x="1281112" y="242887"/>
                </a:lnTo>
                <a:lnTo>
                  <a:pt x="1200150" y="242887"/>
                </a:lnTo>
                <a:lnTo>
                  <a:pt x="1081087" y="245268"/>
                </a:lnTo>
                <a:lnTo>
                  <a:pt x="962025" y="252412"/>
                </a:lnTo>
                <a:lnTo>
                  <a:pt x="842962" y="264318"/>
                </a:lnTo>
                <a:lnTo>
                  <a:pt x="619125" y="309562"/>
                </a:lnTo>
                <a:lnTo>
                  <a:pt x="402431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4B4A68FD-3DEB-483C-9E1F-30E57E5BDB53}"/>
              </a:ext>
            </a:extLst>
          </p:cNvPr>
          <p:cNvSpPr/>
          <p:nvPr/>
        </p:nvSpPr>
        <p:spPr>
          <a:xfrm>
            <a:off x="3792538" y="1570038"/>
            <a:ext cx="331787" cy="565150"/>
          </a:xfrm>
          <a:custGeom>
            <a:avLst/>
            <a:gdLst>
              <a:gd name="connsiteX0" fmla="*/ 35719 w 330994"/>
              <a:gd name="connsiteY0" fmla="*/ 321469 h 566737"/>
              <a:gd name="connsiteX1" fmla="*/ 47625 w 330994"/>
              <a:gd name="connsiteY1" fmla="*/ 228600 h 566737"/>
              <a:gd name="connsiteX2" fmla="*/ 54769 w 330994"/>
              <a:gd name="connsiteY2" fmla="*/ 154781 h 566737"/>
              <a:gd name="connsiteX3" fmla="*/ 59532 w 330994"/>
              <a:gd name="connsiteY3" fmla="*/ 33337 h 566737"/>
              <a:gd name="connsiteX4" fmla="*/ 285750 w 330994"/>
              <a:gd name="connsiteY4" fmla="*/ 0 h 566737"/>
              <a:gd name="connsiteX5" fmla="*/ 311944 w 330994"/>
              <a:gd name="connsiteY5" fmla="*/ 64294 h 566737"/>
              <a:gd name="connsiteX6" fmla="*/ 323850 w 330994"/>
              <a:gd name="connsiteY6" fmla="*/ 92869 h 566737"/>
              <a:gd name="connsiteX7" fmla="*/ 330994 w 330994"/>
              <a:gd name="connsiteY7" fmla="*/ 116681 h 566737"/>
              <a:gd name="connsiteX8" fmla="*/ 330994 w 330994"/>
              <a:gd name="connsiteY8" fmla="*/ 128587 h 566737"/>
              <a:gd name="connsiteX9" fmla="*/ 316707 w 330994"/>
              <a:gd name="connsiteY9" fmla="*/ 147637 h 566737"/>
              <a:gd name="connsiteX10" fmla="*/ 297657 w 330994"/>
              <a:gd name="connsiteY10" fmla="*/ 171450 h 566737"/>
              <a:gd name="connsiteX11" fmla="*/ 273844 w 330994"/>
              <a:gd name="connsiteY11" fmla="*/ 207169 h 566737"/>
              <a:gd name="connsiteX12" fmla="*/ 245269 w 330994"/>
              <a:gd name="connsiteY12" fmla="*/ 261937 h 566737"/>
              <a:gd name="connsiteX13" fmla="*/ 219075 w 330994"/>
              <a:gd name="connsiteY13" fmla="*/ 338137 h 566737"/>
              <a:gd name="connsiteX14" fmla="*/ 192882 w 330994"/>
              <a:gd name="connsiteY14" fmla="*/ 426244 h 566737"/>
              <a:gd name="connsiteX15" fmla="*/ 159544 w 330994"/>
              <a:gd name="connsiteY15" fmla="*/ 540544 h 566737"/>
              <a:gd name="connsiteX16" fmla="*/ 0 w 330994"/>
              <a:gd name="connsiteY16" fmla="*/ 566737 h 566737"/>
              <a:gd name="connsiteX17" fmla="*/ 21432 w 330994"/>
              <a:gd name="connsiteY17" fmla="*/ 421481 h 566737"/>
              <a:gd name="connsiteX18" fmla="*/ 35719 w 330994"/>
              <a:gd name="connsiteY18" fmla="*/ 321469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30994" h="566737">
                <a:moveTo>
                  <a:pt x="35719" y="321469"/>
                </a:moveTo>
                <a:lnTo>
                  <a:pt x="47625" y="228600"/>
                </a:lnTo>
                <a:lnTo>
                  <a:pt x="54769" y="154781"/>
                </a:lnTo>
                <a:lnTo>
                  <a:pt x="59532" y="33337"/>
                </a:lnTo>
                <a:lnTo>
                  <a:pt x="285750" y="0"/>
                </a:lnTo>
                <a:lnTo>
                  <a:pt x="311944" y="64294"/>
                </a:lnTo>
                <a:lnTo>
                  <a:pt x="323850" y="92869"/>
                </a:lnTo>
                <a:lnTo>
                  <a:pt x="330994" y="116681"/>
                </a:lnTo>
                <a:lnTo>
                  <a:pt x="330994" y="128587"/>
                </a:lnTo>
                <a:lnTo>
                  <a:pt x="316707" y="147637"/>
                </a:lnTo>
                <a:lnTo>
                  <a:pt x="297657" y="171450"/>
                </a:lnTo>
                <a:lnTo>
                  <a:pt x="273844" y="207169"/>
                </a:lnTo>
                <a:lnTo>
                  <a:pt x="245269" y="261937"/>
                </a:lnTo>
                <a:lnTo>
                  <a:pt x="219075" y="338137"/>
                </a:lnTo>
                <a:lnTo>
                  <a:pt x="192882" y="426244"/>
                </a:lnTo>
                <a:lnTo>
                  <a:pt x="159544" y="540544"/>
                </a:lnTo>
                <a:lnTo>
                  <a:pt x="0" y="566737"/>
                </a:lnTo>
                <a:lnTo>
                  <a:pt x="21432" y="421481"/>
                </a:lnTo>
                <a:lnTo>
                  <a:pt x="35719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0587B1CA-FDAF-474B-A4FF-E6E1B18F9EE6}"/>
              </a:ext>
            </a:extLst>
          </p:cNvPr>
          <p:cNvSpPr/>
          <p:nvPr/>
        </p:nvSpPr>
        <p:spPr>
          <a:xfrm>
            <a:off x="3267075" y="1933575"/>
            <a:ext cx="1490663" cy="862013"/>
          </a:xfrm>
          <a:custGeom>
            <a:avLst/>
            <a:gdLst>
              <a:gd name="connsiteX0" fmla="*/ 388144 w 1490663"/>
              <a:gd name="connsiteY0" fmla="*/ 140494 h 862013"/>
              <a:gd name="connsiteX1" fmla="*/ 288131 w 1490663"/>
              <a:gd name="connsiteY1" fmla="*/ 159544 h 862013"/>
              <a:gd name="connsiteX2" fmla="*/ 226219 w 1490663"/>
              <a:gd name="connsiteY2" fmla="*/ 166688 h 862013"/>
              <a:gd name="connsiteX3" fmla="*/ 123825 w 1490663"/>
              <a:gd name="connsiteY3" fmla="*/ 176213 h 862013"/>
              <a:gd name="connsiteX4" fmla="*/ 0 w 1490663"/>
              <a:gd name="connsiteY4" fmla="*/ 180975 h 862013"/>
              <a:gd name="connsiteX5" fmla="*/ 0 w 1490663"/>
              <a:gd name="connsiteY5" fmla="*/ 338138 h 862013"/>
              <a:gd name="connsiteX6" fmla="*/ 166688 w 1490663"/>
              <a:gd name="connsiteY6" fmla="*/ 323850 h 862013"/>
              <a:gd name="connsiteX7" fmla="*/ 304800 w 1490663"/>
              <a:gd name="connsiteY7" fmla="*/ 307181 h 862013"/>
              <a:gd name="connsiteX8" fmla="*/ 459581 w 1490663"/>
              <a:gd name="connsiteY8" fmla="*/ 283369 h 862013"/>
              <a:gd name="connsiteX9" fmla="*/ 619125 w 1490663"/>
              <a:gd name="connsiteY9" fmla="*/ 252413 h 862013"/>
              <a:gd name="connsiteX10" fmla="*/ 735806 w 1490663"/>
              <a:gd name="connsiteY10" fmla="*/ 233363 h 862013"/>
              <a:gd name="connsiteX11" fmla="*/ 807244 w 1490663"/>
              <a:gd name="connsiteY11" fmla="*/ 221456 h 862013"/>
              <a:gd name="connsiteX12" fmla="*/ 885825 w 1490663"/>
              <a:gd name="connsiteY12" fmla="*/ 211931 h 862013"/>
              <a:gd name="connsiteX13" fmla="*/ 966788 w 1490663"/>
              <a:gd name="connsiteY13" fmla="*/ 204788 h 862013"/>
              <a:gd name="connsiteX14" fmla="*/ 1050131 w 1490663"/>
              <a:gd name="connsiteY14" fmla="*/ 202406 h 862013"/>
              <a:gd name="connsiteX15" fmla="*/ 1066800 w 1490663"/>
              <a:gd name="connsiteY15" fmla="*/ 202406 h 862013"/>
              <a:gd name="connsiteX16" fmla="*/ 1085850 w 1490663"/>
              <a:gd name="connsiteY16" fmla="*/ 207169 h 862013"/>
              <a:gd name="connsiteX17" fmla="*/ 1100138 w 1490663"/>
              <a:gd name="connsiteY17" fmla="*/ 211931 h 862013"/>
              <a:gd name="connsiteX18" fmla="*/ 1109663 w 1490663"/>
              <a:gd name="connsiteY18" fmla="*/ 221456 h 862013"/>
              <a:gd name="connsiteX19" fmla="*/ 1116806 w 1490663"/>
              <a:gd name="connsiteY19" fmla="*/ 235744 h 862013"/>
              <a:gd name="connsiteX20" fmla="*/ 1119188 w 1490663"/>
              <a:gd name="connsiteY20" fmla="*/ 257175 h 862013"/>
              <a:gd name="connsiteX21" fmla="*/ 1119188 w 1490663"/>
              <a:gd name="connsiteY21" fmla="*/ 285750 h 862013"/>
              <a:gd name="connsiteX22" fmla="*/ 1090613 w 1490663"/>
              <a:gd name="connsiteY22" fmla="*/ 466725 h 862013"/>
              <a:gd name="connsiteX23" fmla="*/ 1071563 w 1490663"/>
              <a:gd name="connsiteY23" fmla="*/ 588169 h 862013"/>
              <a:gd name="connsiteX24" fmla="*/ 1019175 w 1490663"/>
              <a:gd name="connsiteY24" fmla="*/ 678656 h 862013"/>
              <a:gd name="connsiteX25" fmla="*/ 1012031 w 1490663"/>
              <a:gd name="connsiteY25" fmla="*/ 731044 h 862013"/>
              <a:gd name="connsiteX26" fmla="*/ 1016794 w 1490663"/>
              <a:gd name="connsiteY26" fmla="*/ 764381 h 862013"/>
              <a:gd name="connsiteX27" fmla="*/ 1028700 w 1490663"/>
              <a:gd name="connsiteY27" fmla="*/ 804863 h 862013"/>
              <a:gd name="connsiteX28" fmla="*/ 1040606 w 1490663"/>
              <a:gd name="connsiteY28" fmla="*/ 823913 h 862013"/>
              <a:gd name="connsiteX29" fmla="*/ 1050131 w 1490663"/>
              <a:gd name="connsiteY29" fmla="*/ 835819 h 862013"/>
              <a:gd name="connsiteX30" fmla="*/ 1066800 w 1490663"/>
              <a:gd name="connsiteY30" fmla="*/ 845344 h 862013"/>
              <a:gd name="connsiteX31" fmla="*/ 1088231 w 1490663"/>
              <a:gd name="connsiteY31" fmla="*/ 850106 h 862013"/>
              <a:gd name="connsiteX32" fmla="*/ 1102519 w 1490663"/>
              <a:gd name="connsiteY32" fmla="*/ 852488 h 862013"/>
              <a:gd name="connsiteX33" fmla="*/ 1121569 w 1490663"/>
              <a:gd name="connsiteY33" fmla="*/ 859631 h 862013"/>
              <a:gd name="connsiteX34" fmla="*/ 1147763 w 1490663"/>
              <a:gd name="connsiteY34" fmla="*/ 862013 h 862013"/>
              <a:gd name="connsiteX35" fmla="*/ 1169194 w 1490663"/>
              <a:gd name="connsiteY35" fmla="*/ 857250 h 862013"/>
              <a:gd name="connsiteX36" fmla="*/ 1185863 w 1490663"/>
              <a:gd name="connsiteY36" fmla="*/ 842963 h 862013"/>
              <a:gd name="connsiteX37" fmla="*/ 1204913 w 1490663"/>
              <a:gd name="connsiteY37" fmla="*/ 814388 h 862013"/>
              <a:gd name="connsiteX38" fmla="*/ 1228725 w 1490663"/>
              <a:gd name="connsiteY38" fmla="*/ 759619 h 862013"/>
              <a:gd name="connsiteX39" fmla="*/ 1290638 w 1490663"/>
              <a:gd name="connsiteY39" fmla="*/ 604838 h 862013"/>
              <a:gd name="connsiteX40" fmla="*/ 1397794 w 1490663"/>
              <a:gd name="connsiteY40" fmla="*/ 345281 h 862013"/>
              <a:gd name="connsiteX41" fmla="*/ 1404938 w 1490663"/>
              <a:gd name="connsiteY41" fmla="*/ 323850 h 862013"/>
              <a:gd name="connsiteX42" fmla="*/ 1414463 w 1490663"/>
              <a:gd name="connsiteY42" fmla="*/ 311944 h 862013"/>
              <a:gd name="connsiteX43" fmla="*/ 1431131 w 1490663"/>
              <a:gd name="connsiteY43" fmla="*/ 304800 h 862013"/>
              <a:gd name="connsiteX44" fmla="*/ 1457325 w 1490663"/>
              <a:gd name="connsiteY44" fmla="*/ 290513 h 862013"/>
              <a:gd name="connsiteX45" fmla="*/ 1478756 w 1490663"/>
              <a:gd name="connsiteY45" fmla="*/ 273844 h 862013"/>
              <a:gd name="connsiteX46" fmla="*/ 1488281 w 1490663"/>
              <a:gd name="connsiteY46" fmla="*/ 257175 h 862013"/>
              <a:gd name="connsiteX47" fmla="*/ 1490663 w 1490663"/>
              <a:gd name="connsiteY47" fmla="*/ 238125 h 862013"/>
              <a:gd name="connsiteX48" fmla="*/ 1488281 w 1490663"/>
              <a:gd name="connsiteY48" fmla="*/ 219075 h 862013"/>
              <a:gd name="connsiteX49" fmla="*/ 1481138 w 1490663"/>
              <a:gd name="connsiteY49" fmla="*/ 204788 h 862013"/>
              <a:gd name="connsiteX50" fmla="*/ 1457325 w 1490663"/>
              <a:gd name="connsiteY50" fmla="*/ 180975 h 862013"/>
              <a:gd name="connsiteX51" fmla="*/ 1362075 w 1490663"/>
              <a:gd name="connsiteY51" fmla="*/ 102394 h 862013"/>
              <a:gd name="connsiteX52" fmla="*/ 1269206 w 1490663"/>
              <a:gd name="connsiteY52" fmla="*/ 38100 h 862013"/>
              <a:gd name="connsiteX53" fmla="*/ 1228725 w 1490663"/>
              <a:gd name="connsiteY53" fmla="*/ 9525 h 862013"/>
              <a:gd name="connsiteX54" fmla="*/ 1209675 w 1490663"/>
              <a:gd name="connsiteY54" fmla="*/ 0 h 862013"/>
              <a:gd name="connsiteX55" fmla="*/ 1147763 w 1490663"/>
              <a:gd name="connsiteY55" fmla="*/ 14288 h 862013"/>
              <a:gd name="connsiteX56" fmla="*/ 990600 w 1490663"/>
              <a:gd name="connsiteY56" fmla="*/ 42863 h 862013"/>
              <a:gd name="connsiteX57" fmla="*/ 876300 w 1490663"/>
              <a:gd name="connsiteY57" fmla="*/ 59531 h 862013"/>
              <a:gd name="connsiteX58" fmla="*/ 785813 w 1490663"/>
              <a:gd name="connsiteY58" fmla="*/ 66675 h 862013"/>
              <a:gd name="connsiteX59" fmla="*/ 700088 w 1490663"/>
              <a:gd name="connsiteY59" fmla="*/ 69056 h 862013"/>
              <a:gd name="connsiteX60" fmla="*/ 554831 w 1490663"/>
              <a:gd name="connsiteY60" fmla="*/ 107156 h 862013"/>
              <a:gd name="connsiteX61" fmla="*/ 388144 w 1490663"/>
              <a:gd name="connsiteY61" fmla="*/ 140494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0663" h="862013">
                <a:moveTo>
                  <a:pt x="388144" y="140494"/>
                </a:moveTo>
                <a:lnTo>
                  <a:pt x="288131" y="159544"/>
                </a:lnTo>
                <a:lnTo>
                  <a:pt x="226219" y="166688"/>
                </a:lnTo>
                <a:lnTo>
                  <a:pt x="123825" y="176213"/>
                </a:lnTo>
                <a:lnTo>
                  <a:pt x="0" y="180975"/>
                </a:lnTo>
                <a:lnTo>
                  <a:pt x="0" y="338138"/>
                </a:lnTo>
                <a:lnTo>
                  <a:pt x="166688" y="323850"/>
                </a:lnTo>
                <a:lnTo>
                  <a:pt x="304800" y="307181"/>
                </a:lnTo>
                <a:lnTo>
                  <a:pt x="459581" y="283369"/>
                </a:lnTo>
                <a:lnTo>
                  <a:pt x="619125" y="252413"/>
                </a:lnTo>
                <a:lnTo>
                  <a:pt x="735806" y="233363"/>
                </a:lnTo>
                <a:lnTo>
                  <a:pt x="807244" y="221456"/>
                </a:lnTo>
                <a:lnTo>
                  <a:pt x="885825" y="211931"/>
                </a:lnTo>
                <a:lnTo>
                  <a:pt x="966788" y="204788"/>
                </a:lnTo>
                <a:lnTo>
                  <a:pt x="1050131" y="202406"/>
                </a:lnTo>
                <a:lnTo>
                  <a:pt x="1066800" y="202406"/>
                </a:lnTo>
                <a:lnTo>
                  <a:pt x="1085850" y="207169"/>
                </a:lnTo>
                <a:lnTo>
                  <a:pt x="1100138" y="211931"/>
                </a:lnTo>
                <a:lnTo>
                  <a:pt x="1109663" y="221456"/>
                </a:lnTo>
                <a:lnTo>
                  <a:pt x="1116806" y="235744"/>
                </a:lnTo>
                <a:lnTo>
                  <a:pt x="1119188" y="257175"/>
                </a:lnTo>
                <a:lnTo>
                  <a:pt x="1119188" y="285750"/>
                </a:lnTo>
                <a:lnTo>
                  <a:pt x="1090613" y="466725"/>
                </a:lnTo>
                <a:lnTo>
                  <a:pt x="1071563" y="588169"/>
                </a:lnTo>
                <a:lnTo>
                  <a:pt x="1019175" y="678656"/>
                </a:lnTo>
                <a:lnTo>
                  <a:pt x="1012031" y="731044"/>
                </a:lnTo>
                <a:lnTo>
                  <a:pt x="1016794" y="764381"/>
                </a:lnTo>
                <a:lnTo>
                  <a:pt x="1028700" y="804863"/>
                </a:lnTo>
                <a:lnTo>
                  <a:pt x="1040606" y="823913"/>
                </a:lnTo>
                <a:lnTo>
                  <a:pt x="1050131" y="835819"/>
                </a:lnTo>
                <a:lnTo>
                  <a:pt x="1066800" y="845344"/>
                </a:lnTo>
                <a:lnTo>
                  <a:pt x="1088231" y="850106"/>
                </a:lnTo>
                <a:lnTo>
                  <a:pt x="1102519" y="852488"/>
                </a:lnTo>
                <a:lnTo>
                  <a:pt x="1121569" y="859631"/>
                </a:lnTo>
                <a:lnTo>
                  <a:pt x="1147763" y="862013"/>
                </a:lnTo>
                <a:lnTo>
                  <a:pt x="1169194" y="857250"/>
                </a:lnTo>
                <a:lnTo>
                  <a:pt x="1185863" y="842963"/>
                </a:lnTo>
                <a:lnTo>
                  <a:pt x="1204913" y="814388"/>
                </a:lnTo>
                <a:lnTo>
                  <a:pt x="1228725" y="759619"/>
                </a:lnTo>
                <a:lnTo>
                  <a:pt x="1290638" y="604838"/>
                </a:lnTo>
                <a:lnTo>
                  <a:pt x="1397794" y="345281"/>
                </a:lnTo>
                <a:lnTo>
                  <a:pt x="1404938" y="323850"/>
                </a:lnTo>
                <a:lnTo>
                  <a:pt x="1414463" y="311944"/>
                </a:lnTo>
                <a:lnTo>
                  <a:pt x="1431131" y="304800"/>
                </a:lnTo>
                <a:lnTo>
                  <a:pt x="1457325" y="290513"/>
                </a:lnTo>
                <a:lnTo>
                  <a:pt x="1478756" y="273844"/>
                </a:lnTo>
                <a:lnTo>
                  <a:pt x="1488281" y="257175"/>
                </a:lnTo>
                <a:lnTo>
                  <a:pt x="1490663" y="238125"/>
                </a:lnTo>
                <a:lnTo>
                  <a:pt x="1488281" y="219075"/>
                </a:lnTo>
                <a:lnTo>
                  <a:pt x="1481138" y="204788"/>
                </a:lnTo>
                <a:lnTo>
                  <a:pt x="1457325" y="180975"/>
                </a:lnTo>
                <a:lnTo>
                  <a:pt x="1362075" y="102394"/>
                </a:lnTo>
                <a:lnTo>
                  <a:pt x="1269206" y="38100"/>
                </a:lnTo>
                <a:lnTo>
                  <a:pt x="1228725" y="9525"/>
                </a:lnTo>
                <a:lnTo>
                  <a:pt x="1209675" y="0"/>
                </a:lnTo>
                <a:lnTo>
                  <a:pt x="1147763" y="14288"/>
                </a:lnTo>
                <a:lnTo>
                  <a:pt x="990600" y="42863"/>
                </a:lnTo>
                <a:lnTo>
                  <a:pt x="876300" y="59531"/>
                </a:lnTo>
                <a:lnTo>
                  <a:pt x="785813" y="66675"/>
                </a:lnTo>
                <a:lnTo>
                  <a:pt x="700088" y="69056"/>
                </a:lnTo>
                <a:lnTo>
                  <a:pt x="554831" y="107156"/>
                </a:lnTo>
                <a:lnTo>
                  <a:pt x="388144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A631B864-E531-40BE-B3A1-9E3D842BBF9B}"/>
              </a:ext>
            </a:extLst>
          </p:cNvPr>
          <p:cNvSpPr/>
          <p:nvPr/>
        </p:nvSpPr>
        <p:spPr>
          <a:xfrm>
            <a:off x="3257550" y="2484438"/>
            <a:ext cx="1141413" cy="352425"/>
          </a:xfrm>
          <a:custGeom>
            <a:avLst/>
            <a:gdLst>
              <a:gd name="connsiteX0" fmla="*/ 592931 w 1140619"/>
              <a:gd name="connsiteY0" fmla="*/ 83344 h 352425"/>
              <a:gd name="connsiteX1" fmla="*/ 283369 w 1140619"/>
              <a:gd name="connsiteY1" fmla="*/ 130969 h 352425"/>
              <a:gd name="connsiteX2" fmla="*/ 0 w 1140619"/>
              <a:gd name="connsiteY2" fmla="*/ 176212 h 352425"/>
              <a:gd name="connsiteX3" fmla="*/ 7144 w 1140619"/>
              <a:gd name="connsiteY3" fmla="*/ 352425 h 352425"/>
              <a:gd name="connsiteX4" fmla="*/ 195263 w 1140619"/>
              <a:gd name="connsiteY4" fmla="*/ 314325 h 352425"/>
              <a:gd name="connsiteX5" fmla="*/ 352425 w 1140619"/>
              <a:gd name="connsiteY5" fmla="*/ 280987 h 352425"/>
              <a:gd name="connsiteX6" fmla="*/ 507206 w 1140619"/>
              <a:gd name="connsiteY6" fmla="*/ 245269 h 352425"/>
              <a:gd name="connsiteX7" fmla="*/ 762000 w 1140619"/>
              <a:gd name="connsiteY7" fmla="*/ 207169 h 352425"/>
              <a:gd name="connsiteX8" fmla="*/ 888206 w 1140619"/>
              <a:gd name="connsiteY8" fmla="*/ 173831 h 352425"/>
              <a:gd name="connsiteX9" fmla="*/ 1038225 w 1140619"/>
              <a:gd name="connsiteY9" fmla="*/ 140494 h 352425"/>
              <a:gd name="connsiteX10" fmla="*/ 1140619 w 1140619"/>
              <a:gd name="connsiteY10" fmla="*/ 128587 h 352425"/>
              <a:gd name="connsiteX11" fmla="*/ 1133475 w 1140619"/>
              <a:gd name="connsiteY11" fmla="*/ 0 h 352425"/>
              <a:gd name="connsiteX12" fmla="*/ 995363 w 1140619"/>
              <a:gd name="connsiteY12" fmla="*/ 23812 h 352425"/>
              <a:gd name="connsiteX13" fmla="*/ 592931 w 1140619"/>
              <a:gd name="connsiteY13" fmla="*/ 83344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40619" h="352425">
                <a:moveTo>
                  <a:pt x="592931" y="83344"/>
                </a:moveTo>
                <a:lnTo>
                  <a:pt x="283369" y="130969"/>
                </a:lnTo>
                <a:lnTo>
                  <a:pt x="0" y="176212"/>
                </a:lnTo>
                <a:lnTo>
                  <a:pt x="7144" y="352425"/>
                </a:lnTo>
                <a:lnTo>
                  <a:pt x="195263" y="314325"/>
                </a:lnTo>
                <a:lnTo>
                  <a:pt x="352425" y="280987"/>
                </a:lnTo>
                <a:lnTo>
                  <a:pt x="507206" y="245269"/>
                </a:lnTo>
                <a:lnTo>
                  <a:pt x="762000" y="207169"/>
                </a:lnTo>
                <a:lnTo>
                  <a:pt x="888206" y="173831"/>
                </a:lnTo>
                <a:lnTo>
                  <a:pt x="1038225" y="140494"/>
                </a:lnTo>
                <a:lnTo>
                  <a:pt x="1140619" y="128587"/>
                </a:lnTo>
                <a:lnTo>
                  <a:pt x="1133475" y="0"/>
                </a:lnTo>
                <a:lnTo>
                  <a:pt x="995363" y="23812"/>
                </a:lnTo>
                <a:lnTo>
                  <a:pt x="592931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FCF41AB0-6208-432C-94F9-5998BE3EE193}"/>
              </a:ext>
            </a:extLst>
          </p:cNvPr>
          <p:cNvSpPr/>
          <p:nvPr/>
        </p:nvSpPr>
        <p:spPr>
          <a:xfrm>
            <a:off x="3695700" y="2647950"/>
            <a:ext cx="392113" cy="563563"/>
          </a:xfrm>
          <a:custGeom>
            <a:avLst/>
            <a:gdLst>
              <a:gd name="connsiteX0" fmla="*/ 66675 w 392906"/>
              <a:gd name="connsiteY0" fmla="*/ 342900 h 564356"/>
              <a:gd name="connsiteX1" fmla="*/ 85725 w 392906"/>
              <a:gd name="connsiteY1" fmla="*/ 221456 h 564356"/>
              <a:gd name="connsiteX2" fmla="*/ 88106 w 392906"/>
              <a:gd name="connsiteY2" fmla="*/ 200025 h 564356"/>
              <a:gd name="connsiteX3" fmla="*/ 88106 w 392906"/>
              <a:gd name="connsiteY3" fmla="*/ 183356 h 564356"/>
              <a:gd name="connsiteX4" fmla="*/ 85725 w 392906"/>
              <a:gd name="connsiteY4" fmla="*/ 166688 h 564356"/>
              <a:gd name="connsiteX5" fmla="*/ 80963 w 392906"/>
              <a:gd name="connsiteY5" fmla="*/ 147638 h 564356"/>
              <a:gd name="connsiteX6" fmla="*/ 69056 w 392906"/>
              <a:gd name="connsiteY6" fmla="*/ 121444 h 564356"/>
              <a:gd name="connsiteX7" fmla="*/ 54769 w 392906"/>
              <a:gd name="connsiteY7" fmla="*/ 97631 h 564356"/>
              <a:gd name="connsiteX8" fmla="*/ 0 w 392906"/>
              <a:gd name="connsiteY8" fmla="*/ 30956 h 564356"/>
              <a:gd name="connsiteX9" fmla="*/ 285750 w 392906"/>
              <a:gd name="connsiteY9" fmla="*/ 0 h 564356"/>
              <a:gd name="connsiteX10" fmla="*/ 342900 w 392906"/>
              <a:gd name="connsiteY10" fmla="*/ 71438 h 564356"/>
              <a:gd name="connsiteX11" fmla="*/ 373856 w 392906"/>
              <a:gd name="connsiteY11" fmla="*/ 107156 h 564356"/>
              <a:gd name="connsiteX12" fmla="*/ 385763 w 392906"/>
              <a:gd name="connsiteY12" fmla="*/ 121444 h 564356"/>
              <a:gd name="connsiteX13" fmla="*/ 392906 w 392906"/>
              <a:gd name="connsiteY13" fmla="*/ 135731 h 564356"/>
              <a:gd name="connsiteX14" fmla="*/ 392906 w 392906"/>
              <a:gd name="connsiteY14" fmla="*/ 164306 h 564356"/>
              <a:gd name="connsiteX15" fmla="*/ 385763 w 392906"/>
              <a:gd name="connsiteY15" fmla="*/ 185738 h 564356"/>
              <a:gd name="connsiteX16" fmla="*/ 369094 w 392906"/>
              <a:gd name="connsiteY16" fmla="*/ 204788 h 564356"/>
              <a:gd name="connsiteX17" fmla="*/ 338138 w 392906"/>
              <a:gd name="connsiteY17" fmla="*/ 221456 h 564356"/>
              <a:gd name="connsiteX18" fmla="*/ 326231 w 392906"/>
              <a:gd name="connsiteY18" fmla="*/ 250031 h 564356"/>
              <a:gd name="connsiteX19" fmla="*/ 240506 w 392906"/>
              <a:gd name="connsiteY19" fmla="*/ 540544 h 564356"/>
              <a:gd name="connsiteX20" fmla="*/ 35719 w 392906"/>
              <a:gd name="connsiteY20" fmla="*/ 564356 h 564356"/>
              <a:gd name="connsiteX21" fmla="*/ 47625 w 392906"/>
              <a:gd name="connsiteY21" fmla="*/ 461963 h 564356"/>
              <a:gd name="connsiteX22" fmla="*/ 66675 w 392906"/>
              <a:gd name="connsiteY22" fmla="*/ 342900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92906" h="564356">
                <a:moveTo>
                  <a:pt x="66675" y="342900"/>
                </a:moveTo>
                <a:lnTo>
                  <a:pt x="85725" y="221456"/>
                </a:lnTo>
                <a:lnTo>
                  <a:pt x="88106" y="200025"/>
                </a:lnTo>
                <a:lnTo>
                  <a:pt x="88106" y="183356"/>
                </a:lnTo>
                <a:lnTo>
                  <a:pt x="85725" y="166688"/>
                </a:lnTo>
                <a:lnTo>
                  <a:pt x="80963" y="147638"/>
                </a:lnTo>
                <a:lnTo>
                  <a:pt x="69056" y="121444"/>
                </a:lnTo>
                <a:lnTo>
                  <a:pt x="54769" y="97631"/>
                </a:lnTo>
                <a:lnTo>
                  <a:pt x="0" y="30956"/>
                </a:lnTo>
                <a:lnTo>
                  <a:pt x="285750" y="0"/>
                </a:lnTo>
                <a:lnTo>
                  <a:pt x="342900" y="71438"/>
                </a:lnTo>
                <a:lnTo>
                  <a:pt x="373856" y="107156"/>
                </a:lnTo>
                <a:lnTo>
                  <a:pt x="385763" y="121444"/>
                </a:lnTo>
                <a:lnTo>
                  <a:pt x="392906" y="135731"/>
                </a:lnTo>
                <a:lnTo>
                  <a:pt x="392906" y="164306"/>
                </a:lnTo>
                <a:lnTo>
                  <a:pt x="385763" y="185738"/>
                </a:lnTo>
                <a:lnTo>
                  <a:pt x="369094" y="204788"/>
                </a:lnTo>
                <a:lnTo>
                  <a:pt x="338138" y="221456"/>
                </a:lnTo>
                <a:lnTo>
                  <a:pt x="326231" y="250031"/>
                </a:lnTo>
                <a:lnTo>
                  <a:pt x="240506" y="540544"/>
                </a:lnTo>
                <a:lnTo>
                  <a:pt x="35719" y="564356"/>
                </a:lnTo>
                <a:lnTo>
                  <a:pt x="47625" y="461963"/>
                </a:lnTo>
                <a:lnTo>
                  <a:pt x="66675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F50FADA9-E4E9-4B09-BFD7-C193965881B5}"/>
              </a:ext>
            </a:extLst>
          </p:cNvPr>
          <p:cNvSpPr/>
          <p:nvPr/>
        </p:nvSpPr>
        <p:spPr>
          <a:xfrm>
            <a:off x="3198813" y="3005138"/>
            <a:ext cx="1555750" cy="395287"/>
          </a:xfrm>
          <a:custGeom>
            <a:avLst/>
            <a:gdLst>
              <a:gd name="connsiteX0" fmla="*/ 435769 w 1557337"/>
              <a:gd name="connsiteY0" fmla="*/ 307181 h 395287"/>
              <a:gd name="connsiteX1" fmla="*/ 264319 w 1557337"/>
              <a:gd name="connsiteY1" fmla="*/ 340518 h 395287"/>
              <a:gd name="connsiteX2" fmla="*/ 0 w 1557337"/>
              <a:gd name="connsiteY2" fmla="*/ 395287 h 395287"/>
              <a:gd name="connsiteX3" fmla="*/ 14287 w 1557337"/>
              <a:gd name="connsiteY3" fmla="*/ 235743 h 395287"/>
              <a:gd name="connsiteX4" fmla="*/ 209550 w 1557337"/>
              <a:gd name="connsiteY4" fmla="*/ 200025 h 395287"/>
              <a:gd name="connsiteX5" fmla="*/ 414337 w 1557337"/>
              <a:gd name="connsiteY5" fmla="*/ 159543 h 395287"/>
              <a:gd name="connsiteX6" fmla="*/ 566737 w 1557337"/>
              <a:gd name="connsiteY6" fmla="*/ 128587 h 395287"/>
              <a:gd name="connsiteX7" fmla="*/ 754856 w 1557337"/>
              <a:gd name="connsiteY7" fmla="*/ 90487 h 395287"/>
              <a:gd name="connsiteX8" fmla="*/ 997744 w 1557337"/>
              <a:gd name="connsiteY8" fmla="*/ 64293 h 395287"/>
              <a:gd name="connsiteX9" fmla="*/ 1164431 w 1557337"/>
              <a:gd name="connsiteY9" fmla="*/ 45243 h 395287"/>
              <a:gd name="connsiteX10" fmla="*/ 1200150 w 1557337"/>
              <a:gd name="connsiteY10" fmla="*/ 28575 h 395287"/>
              <a:gd name="connsiteX11" fmla="*/ 1245394 w 1557337"/>
              <a:gd name="connsiteY11" fmla="*/ 4762 h 395287"/>
              <a:gd name="connsiteX12" fmla="*/ 1266825 w 1557337"/>
              <a:gd name="connsiteY12" fmla="*/ 0 h 395287"/>
              <a:gd name="connsiteX13" fmla="*/ 1323975 w 1557337"/>
              <a:gd name="connsiteY13" fmla="*/ 4762 h 395287"/>
              <a:gd name="connsiteX14" fmla="*/ 1371600 w 1557337"/>
              <a:gd name="connsiteY14" fmla="*/ 11906 h 395287"/>
              <a:gd name="connsiteX15" fmla="*/ 1423987 w 1557337"/>
              <a:gd name="connsiteY15" fmla="*/ 28575 h 395287"/>
              <a:gd name="connsiteX16" fmla="*/ 1454944 w 1557337"/>
              <a:gd name="connsiteY16" fmla="*/ 42862 h 395287"/>
              <a:gd name="connsiteX17" fmla="*/ 1488281 w 1557337"/>
              <a:gd name="connsiteY17" fmla="*/ 61912 h 395287"/>
              <a:gd name="connsiteX18" fmla="*/ 1519237 w 1557337"/>
              <a:gd name="connsiteY18" fmla="*/ 83343 h 395287"/>
              <a:gd name="connsiteX19" fmla="*/ 1543050 w 1557337"/>
              <a:gd name="connsiteY19" fmla="*/ 104775 h 395287"/>
              <a:gd name="connsiteX20" fmla="*/ 1552575 w 1557337"/>
              <a:gd name="connsiteY20" fmla="*/ 119062 h 395287"/>
              <a:gd name="connsiteX21" fmla="*/ 1557337 w 1557337"/>
              <a:gd name="connsiteY21" fmla="*/ 130968 h 395287"/>
              <a:gd name="connsiteX22" fmla="*/ 1554956 w 1557337"/>
              <a:gd name="connsiteY22" fmla="*/ 154781 h 395287"/>
              <a:gd name="connsiteX23" fmla="*/ 1543050 w 1557337"/>
              <a:gd name="connsiteY23" fmla="*/ 178593 h 395287"/>
              <a:gd name="connsiteX24" fmla="*/ 1514475 w 1557337"/>
              <a:gd name="connsiteY24" fmla="*/ 202406 h 395287"/>
              <a:gd name="connsiteX25" fmla="*/ 1464469 w 1557337"/>
              <a:gd name="connsiteY25" fmla="*/ 223837 h 395287"/>
              <a:gd name="connsiteX26" fmla="*/ 1438275 w 1557337"/>
              <a:gd name="connsiteY26" fmla="*/ 223837 h 395287"/>
              <a:gd name="connsiteX27" fmla="*/ 1335881 w 1557337"/>
              <a:gd name="connsiteY27" fmla="*/ 221456 h 395287"/>
              <a:gd name="connsiteX28" fmla="*/ 1197769 w 1557337"/>
              <a:gd name="connsiteY28" fmla="*/ 223837 h 395287"/>
              <a:gd name="connsiteX29" fmla="*/ 1033462 w 1557337"/>
              <a:gd name="connsiteY29" fmla="*/ 233362 h 395287"/>
              <a:gd name="connsiteX30" fmla="*/ 883444 w 1557337"/>
              <a:gd name="connsiteY30" fmla="*/ 245268 h 395287"/>
              <a:gd name="connsiteX31" fmla="*/ 688181 w 1557337"/>
              <a:gd name="connsiteY31" fmla="*/ 266700 h 395287"/>
              <a:gd name="connsiteX32" fmla="*/ 435769 w 1557337"/>
              <a:gd name="connsiteY32" fmla="*/ 307181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57337" h="395287">
                <a:moveTo>
                  <a:pt x="435769" y="307181"/>
                </a:moveTo>
                <a:lnTo>
                  <a:pt x="264319" y="340518"/>
                </a:lnTo>
                <a:lnTo>
                  <a:pt x="0" y="395287"/>
                </a:lnTo>
                <a:lnTo>
                  <a:pt x="14287" y="235743"/>
                </a:lnTo>
                <a:lnTo>
                  <a:pt x="209550" y="200025"/>
                </a:lnTo>
                <a:lnTo>
                  <a:pt x="414337" y="159543"/>
                </a:lnTo>
                <a:lnTo>
                  <a:pt x="566737" y="128587"/>
                </a:lnTo>
                <a:lnTo>
                  <a:pt x="754856" y="90487"/>
                </a:lnTo>
                <a:lnTo>
                  <a:pt x="997744" y="64293"/>
                </a:lnTo>
                <a:lnTo>
                  <a:pt x="1164431" y="45243"/>
                </a:lnTo>
                <a:lnTo>
                  <a:pt x="1200150" y="28575"/>
                </a:lnTo>
                <a:lnTo>
                  <a:pt x="1245394" y="4762"/>
                </a:lnTo>
                <a:lnTo>
                  <a:pt x="1266825" y="0"/>
                </a:lnTo>
                <a:lnTo>
                  <a:pt x="1323975" y="4762"/>
                </a:lnTo>
                <a:lnTo>
                  <a:pt x="1371600" y="11906"/>
                </a:lnTo>
                <a:lnTo>
                  <a:pt x="1423987" y="28575"/>
                </a:lnTo>
                <a:lnTo>
                  <a:pt x="1454944" y="42862"/>
                </a:lnTo>
                <a:lnTo>
                  <a:pt x="1488281" y="61912"/>
                </a:lnTo>
                <a:lnTo>
                  <a:pt x="1519237" y="83343"/>
                </a:lnTo>
                <a:lnTo>
                  <a:pt x="1543050" y="104775"/>
                </a:lnTo>
                <a:lnTo>
                  <a:pt x="1552575" y="119062"/>
                </a:lnTo>
                <a:lnTo>
                  <a:pt x="1557337" y="130968"/>
                </a:lnTo>
                <a:lnTo>
                  <a:pt x="1554956" y="154781"/>
                </a:lnTo>
                <a:lnTo>
                  <a:pt x="1543050" y="178593"/>
                </a:lnTo>
                <a:lnTo>
                  <a:pt x="1514475" y="202406"/>
                </a:lnTo>
                <a:lnTo>
                  <a:pt x="1464469" y="223837"/>
                </a:lnTo>
                <a:lnTo>
                  <a:pt x="1438275" y="223837"/>
                </a:lnTo>
                <a:lnTo>
                  <a:pt x="1335881" y="221456"/>
                </a:lnTo>
                <a:lnTo>
                  <a:pt x="1197769" y="223837"/>
                </a:lnTo>
                <a:lnTo>
                  <a:pt x="1033462" y="233362"/>
                </a:lnTo>
                <a:lnTo>
                  <a:pt x="883444" y="245268"/>
                </a:lnTo>
                <a:lnTo>
                  <a:pt x="688181" y="266700"/>
                </a:lnTo>
                <a:lnTo>
                  <a:pt x="435769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32D116D1-3CC8-4746-B897-EBB65F41EB79}"/>
              </a:ext>
            </a:extLst>
          </p:cNvPr>
          <p:cNvSpPr/>
          <p:nvPr/>
        </p:nvSpPr>
        <p:spPr>
          <a:xfrm>
            <a:off x="4643438" y="1271588"/>
            <a:ext cx="1041400" cy="1412875"/>
          </a:xfrm>
          <a:custGeom>
            <a:avLst/>
            <a:gdLst>
              <a:gd name="connsiteX0" fmla="*/ 588168 w 1040606"/>
              <a:gd name="connsiteY0" fmla="*/ 528637 h 1412081"/>
              <a:gd name="connsiteX1" fmla="*/ 654843 w 1040606"/>
              <a:gd name="connsiteY1" fmla="*/ 404812 h 1412081"/>
              <a:gd name="connsiteX2" fmla="*/ 697706 w 1040606"/>
              <a:gd name="connsiteY2" fmla="*/ 297656 h 1412081"/>
              <a:gd name="connsiteX3" fmla="*/ 704850 w 1040606"/>
              <a:gd name="connsiteY3" fmla="*/ 266700 h 1412081"/>
              <a:gd name="connsiteX4" fmla="*/ 702468 w 1040606"/>
              <a:gd name="connsiteY4" fmla="*/ 254793 h 1412081"/>
              <a:gd name="connsiteX5" fmla="*/ 678656 w 1040606"/>
              <a:gd name="connsiteY5" fmla="*/ 211931 h 1412081"/>
              <a:gd name="connsiteX6" fmla="*/ 631031 w 1040606"/>
              <a:gd name="connsiteY6" fmla="*/ 126206 h 1412081"/>
              <a:gd name="connsiteX7" fmla="*/ 600075 w 1040606"/>
              <a:gd name="connsiteY7" fmla="*/ 71437 h 1412081"/>
              <a:gd name="connsiteX8" fmla="*/ 585787 w 1040606"/>
              <a:gd name="connsiteY8" fmla="*/ 42862 h 1412081"/>
              <a:gd name="connsiteX9" fmla="*/ 581025 w 1040606"/>
              <a:gd name="connsiteY9" fmla="*/ 21431 h 1412081"/>
              <a:gd name="connsiteX10" fmla="*/ 581025 w 1040606"/>
              <a:gd name="connsiteY10" fmla="*/ 11906 h 1412081"/>
              <a:gd name="connsiteX11" fmla="*/ 585787 w 1040606"/>
              <a:gd name="connsiteY11" fmla="*/ 2381 h 1412081"/>
              <a:gd name="connsiteX12" fmla="*/ 600075 w 1040606"/>
              <a:gd name="connsiteY12" fmla="*/ 0 h 1412081"/>
              <a:gd name="connsiteX13" fmla="*/ 633412 w 1040606"/>
              <a:gd name="connsiteY13" fmla="*/ 4762 h 1412081"/>
              <a:gd name="connsiteX14" fmla="*/ 676275 w 1040606"/>
              <a:gd name="connsiteY14" fmla="*/ 23812 h 1412081"/>
              <a:gd name="connsiteX15" fmla="*/ 714375 w 1040606"/>
              <a:gd name="connsiteY15" fmla="*/ 50006 h 1412081"/>
              <a:gd name="connsiteX16" fmla="*/ 812006 w 1040606"/>
              <a:gd name="connsiteY16" fmla="*/ 116681 h 1412081"/>
              <a:gd name="connsiteX17" fmla="*/ 902493 w 1040606"/>
              <a:gd name="connsiteY17" fmla="*/ 185737 h 1412081"/>
              <a:gd name="connsiteX18" fmla="*/ 1009650 w 1040606"/>
              <a:gd name="connsiteY18" fmla="*/ 276225 h 1412081"/>
              <a:gd name="connsiteX19" fmla="*/ 1033462 w 1040606"/>
              <a:gd name="connsiteY19" fmla="*/ 295275 h 1412081"/>
              <a:gd name="connsiteX20" fmla="*/ 1040606 w 1040606"/>
              <a:gd name="connsiteY20" fmla="*/ 307181 h 1412081"/>
              <a:gd name="connsiteX21" fmla="*/ 1038225 w 1040606"/>
              <a:gd name="connsiteY21" fmla="*/ 323850 h 1412081"/>
              <a:gd name="connsiteX22" fmla="*/ 1028700 w 1040606"/>
              <a:gd name="connsiteY22" fmla="*/ 359568 h 1412081"/>
              <a:gd name="connsiteX23" fmla="*/ 1002506 w 1040606"/>
              <a:gd name="connsiteY23" fmla="*/ 404812 h 1412081"/>
              <a:gd name="connsiteX24" fmla="*/ 950118 w 1040606"/>
              <a:gd name="connsiteY24" fmla="*/ 473868 h 1412081"/>
              <a:gd name="connsiteX25" fmla="*/ 840581 w 1040606"/>
              <a:gd name="connsiteY25" fmla="*/ 628650 h 1412081"/>
              <a:gd name="connsiteX26" fmla="*/ 757237 w 1040606"/>
              <a:gd name="connsiteY26" fmla="*/ 747712 h 1412081"/>
              <a:gd name="connsiteX27" fmla="*/ 633412 w 1040606"/>
              <a:gd name="connsiteY27" fmla="*/ 890587 h 1412081"/>
              <a:gd name="connsiteX28" fmla="*/ 519112 w 1040606"/>
              <a:gd name="connsiteY28" fmla="*/ 1009650 h 1412081"/>
              <a:gd name="connsiteX29" fmla="*/ 357187 w 1040606"/>
              <a:gd name="connsiteY29" fmla="*/ 1162050 h 1412081"/>
              <a:gd name="connsiteX30" fmla="*/ 185737 w 1040606"/>
              <a:gd name="connsiteY30" fmla="*/ 1309687 h 1412081"/>
              <a:gd name="connsiteX31" fmla="*/ 80962 w 1040606"/>
              <a:gd name="connsiteY31" fmla="*/ 1397793 h 1412081"/>
              <a:gd name="connsiteX32" fmla="*/ 52387 w 1040606"/>
              <a:gd name="connsiteY32" fmla="*/ 1407318 h 1412081"/>
              <a:gd name="connsiteX33" fmla="*/ 26193 w 1040606"/>
              <a:gd name="connsiteY33" fmla="*/ 1412081 h 1412081"/>
              <a:gd name="connsiteX34" fmla="*/ 9525 w 1040606"/>
              <a:gd name="connsiteY34" fmla="*/ 1412081 h 1412081"/>
              <a:gd name="connsiteX35" fmla="*/ 0 w 1040606"/>
              <a:gd name="connsiteY35" fmla="*/ 1402556 h 1412081"/>
              <a:gd name="connsiteX36" fmla="*/ 0 w 1040606"/>
              <a:gd name="connsiteY36" fmla="*/ 1385887 h 1412081"/>
              <a:gd name="connsiteX37" fmla="*/ 7143 w 1040606"/>
              <a:gd name="connsiteY37" fmla="*/ 1357312 h 1412081"/>
              <a:gd name="connsiteX38" fmla="*/ 47625 w 1040606"/>
              <a:gd name="connsiteY38" fmla="*/ 1312068 h 1412081"/>
              <a:gd name="connsiteX39" fmla="*/ 171450 w 1040606"/>
              <a:gd name="connsiteY39" fmla="*/ 1164431 h 1412081"/>
              <a:gd name="connsiteX40" fmla="*/ 254793 w 1040606"/>
              <a:gd name="connsiteY40" fmla="*/ 1057275 h 1412081"/>
              <a:gd name="connsiteX41" fmla="*/ 361950 w 1040606"/>
              <a:gd name="connsiteY41" fmla="*/ 907256 h 1412081"/>
              <a:gd name="connsiteX42" fmla="*/ 454818 w 1040606"/>
              <a:gd name="connsiteY42" fmla="*/ 766762 h 1412081"/>
              <a:gd name="connsiteX43" fmla="*/ 588168 w 1040606"/>
              <a:gd name="connsiteY43" fmla="*/ 528637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40606" h="1412081">
                <a:moveTo>
                  <a:pt x="588168" y="528637"/>
                </a:moveTo>
                <a:lnTo>
                  <a:pt x="654843" y="404812"/>
                </a:lnTo>
                <a:lnTo>
                  <a:pt x="697706" y="297656"/>
                </a:lnTo>
                <a:lnTo>
                  <a:pt x="704850" y="266700"/>
                </a:lnTo>
                <a:lnTo>
                  <a:pt x="702468" y="254793"/>
                </a:lnTo>
                <a:lnTo>
                  <a:pt x="678656" y="211931"/>
                </a:lnTo>
                <a:lnTo>
                  <a:pt x="631031" y="126206"/>
                </a:lnTo>
                <a:lnTo>
                  <a:pt x="600075" y="71437"/>
                </a:lnTo>
                <a:lnTo>
                  <a:pt x="585787" y="42862"/>
                </a:lnTo>
                <a:lnTo>
                  <a:pt x="581025" y="21431"/>
                </a:lnTo>
                <a:lnTo>
                  <a:pt x="581025" y="11906"/>
                </a:lnTo>
                <a:lnTo>
                  <a:pt x="585787" y="2381"/>
                </a:lnTo>
                <a:lnTo>
                  <a:pt x="600075" y="0"/>
                </a:lnTo>
                <a:lnTo>
                  <a:pt x="633412" y="4762"/>
                </a:lnTo>
                <a:lnTo>
                  <a:pt x="676275" y="23812"/>
                </a:lnTo>
                <a:lnTo>
                  <a:pt x="714375" y="50006"/>
                </a:lnTo>
                <a:lnTo>
                  <a:pt x="812006" y="116681"/>
                </a:lnTo>
                <a:lnTo>
                  <a:pt x="902493" y="185737"/>
                </a:lnTo>
                <a:lnTo>
                  <a:pt x="1009650" y="276225"/>
                </a:lnTo>
                <a:lnTo>
                  <a:pt x="1033462" y="295275"/>
                </a:lnTo>
                <a:lnTo>
                  <a:pt x="1040606" y="307181"/>
                </a:lnTo>
                <a:lnTo>
                  <a:pt x="1038225" y="323850"/>
                </a:lnTo>
                <a:lnTo>
                  <a:pt x="1028700" y="359568"/>
                </a:lnTo>
                <a:lnTo>
                  <a:pt x="1002506" y="404812"/>
                </a:lnTo>
                <a:lnTo>
                  <a:pt x="950118" y="473868"/>
                </a:lnTo>
                <a:lnTo>
                  <a:pt x="840581" y="628650"/>
                </a:lnTo>
                <a:lnTo>
                  <a:pt x="757237" y="747712"/>
                </a:lnTo>
                <a:lnTo>
                  <a:pt x="633412" y="890587"/>
                </a:lnTo>
                <a:lnTo>
                  <a:pt x="519112" y="1009650"/>
                </a:lnTo>
                <a:lnTo>
                  <a:pt x="357187" y="1162050"/>
                </a:lnTo>
                <a:lnTo>
                  <a:pt x="185737" y="1309687"/>
                </a:lnTo>
                <a:lnTo>
                  <a:pt x="80962" y="1397793"/>
                </a:lnTo>
                <a:lnTo>
                  <a:pt x="52387" y="1407318"/>
                </a:lnTo>
                <a:lnTo>
                  <a:pt x="26193" y="1412081"/>
                </a:lnTo>
                <a:lnTo>
                  <a:pt x="9525" y="1412081"/>
                </a:lnTo>
                <a:lnTo>
                  <a:pt x="0" y="1402556"/>
                </a:lnTo>
                <a:lnTo>
                  <a:pt x="0" y="1385887"/>
                </a:lnTo>
                <a:lnTo>
                  <a:pt x="7143" y="1357312"/>
                </a:lnTo>
                <a:lnTo>
                  <a:pt x="47625" y="1312068"/>
                </a:lnTo>
                <a:lnTo>
                  <a:pt x="171450" y="1164431"/>
                </a:lnTo>
                <a:lnTo>
                  <a:pt x="254793" y="1057275"/>
                </a:lnTo>
                <a:lnTo>
                  <a:pt x="361950" y="907256"/>
                </a:lnTo>
                <a:lnTo>
                  <a:pt x="454818" y="766762"/>
                </a:lnTo>
                <a:lnTo>
                  <a:pt x="588168" y="5286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5EE29944-9C06-446E-8C3A-216F4BB339C8}"/>
              </a:ext>
            </a:extLst>
          </p:cNvPr>
          <p:cNvSpPr/>
          <p:nvPr/>
        </p:nvSpPr>
        <p:spPr>
          <a:xfrm>
            <a:off x="5237163" y="1800225"/>
            <a:ext cx="1639887" cy="385763"/>
          </a:xfrm>
          <a:custGeom>
            <a:avLst/>
            <a:gdLst>
              <a:gd name="connsiteX0" fmla="*/ 792956 w 1640681"/>
              <a:gd name="connsiteY0" fmla="*/ 169069 h 385763"/>
              <a:gd name="connsiteX1" fmla="*/ 638175 w 1640681"/>
              <a:gd name="connsiteY1" fmla="*/ 188119 h 385763"/>
              <a:gd name="connsiteX2" fmla="*/ 516731 w 1640681"/>
              <a:gd name="connsiteY2" fmla="*/ 197644 h 385763"/>
              <a:gd name="connsiteX3" fmla="*/ 402431 w 1640681"/>
              <a:gd name="connsiteY3" fmla="*/ 202406 h 385763"/>
              <a:gd name="connsiteX4" fmla="*/ 250031 w 1640681"/>
              <a:gd name="connsiteY4" fmla="*/ 202406 h 385763"/>
              <a:gd name="connsiteX5" fmla="*/ 119062 w 1640681"/>
              <a:gd name="connsiteY5" fmla="*/ 192881 h 385763"/>
              <a:gd name="connsiteX6" fmla="*/ 69056 w 1640681"/>
              <a:gd name="connsiteY6" fmla="*/ 192881 h 385763"/>
              <a:gd name="connsiteX7" fmla="*/ 0 w 1640681"/>
              <a:gd name="connsiteY7" fmla="*/ 314325 h 385763"/>
              <a:gd name="connsiteX8" fmla="*/ 111919 w 1640681"/>
              <a:gd name="connsiteY8" fmla="*/ 345281 h 385763"/>
              <a:gd name="connsiteX9" fmla="*/ 190500 w 1640681"/>
              <a:gd name="connsiteY9" fmla="*/ 361950 h 385763"/>
              <a:gd name="connsiteX10" fmla="*/ 264319 w 1640681"/>
              <a:gd name="connsiteY10" fmla="*/ 373856 h 385763"/>
              <a:gd name="connsiteX11" fmla="*/ 335756 w 1640681"/>
              <a:gd name="connsiteY11" fmla="*/ 381000 h 385763"/>
              <a:gd name="connsiteX12" fmla="*/ 390525 w 1640681"/>
              <a:gd name="connsiteY12" fmla="*/ 385763 h 385763"/>
              <a:gd name="connsiteX13" fmla="*/ 476250 w 1640681"/>
              <a:gd name="connsiteY13" fmla="*/ 383381 h 385763"/>
              <a:gd name="connsiteX14" fmla="*/ 590550 w 1640681"/>
              <a:gd name="connsiteY14" fmla="*/ 373856 h 385763"/>
              <a:gd name="connsiteX15" fmla="*/ 781050 w 1640681"/>
              <a:gd name="connsiteY15" fmla="*/ 352425 h 385763"/>
              <a:gd name="connsiteX16" fmla="*/ 995362 w 1640681"/>
              <a:gd name="connsiteY16" fmla="*/ 323850 h 385763"/>
              <a:gd name="connsiteX17" fmla="*/ 1200150 w 1640681"/>
              <a:gd name="connsiteY17" fmla="*/ 292894 h 385763"/>
              <a:gd name="connsiteX18" fmla="*/ 1362075 w 1640681"/>
              <a:gd name="connsiteY18" fmla="*/ 266700 h 385763"/>
              <a:gd name="connsiteX19" fmla="*/ 1485900 w 1640681"/>
              <a:gd name="connsiteY19" fmla="*/ 245269 h 385763"/>
              <a:gd name="connsiteX20" fmla="*/ 1519237 w 1640681"/>
              <a:gd name="connsiteY20" fmla="*/ 235744 h 385763"/>
              <a:gd name="connsiteX21" fmla="*/ 1571625 w 1640681"/>
              <a:gd name="connsiteY21" fmla="*/ 211931 h 385763"/>
              <a:gd name="connsiteX22" fmla="*/ 1602581 w 1640681"/>
              <a:gd name="connsiteY22" fmla="*/ 192881 h 385763"/>
              <a:gd name="connsiteX23" fmla="*/ 1626394 w 1640681"/>
              <a:gd name="connsiteY23" fmla="*/ 171450 h 385763"/>
              <a:gd name="connsiteX24" fmla="*/ 1638300 w 1640681"/>
              <a:gd name="connsiteY24" fmla="*/ 154781 h 385763"/>
              <a:gd name="connsiteX25" fmla="*/ 1640681 w 1640681"/>
              <a:gd name="connsiteY25" fmla="*/ 133350 h 385763"/>
              <a:gd name="connsiteX26" fmla="*/ 1635919 w 1640681"/>
              <a:gd name="connsiteY26" fmla="*/ 119063 h 385763"/>
              <a:gd name="connsiteX27" fmla="*/ 1621631 w 1640681"/>
              <a:gd name="connsiteY27" fmla="*/ 104775 h 385763"/>
              <a:gd name="connsiteX28" fmla="*/ 1578769 w 1640681"/>
              <a:gd name="connsiteY28" fmla="*/ 78581 h 385763"/>
              <a:gd name="connsiteX29" fmla="*/ 1502569 w 1640681"/>
              <a:gd name="connsiteY29" fmla="*/ 35719 h 385763"/>
              <a:gd name="connsiteX30" fmla="*/ 1445419 w 1640681"/>
              <a:gd name="connsiteY30" fmla="*/ 11906 h 385763"/>
              <a:gd name="connsiteX31" fmla="*/ 1402556 w 1640681"/>
              <a:gd name="connsiteY31" fmla="*/ 0 h 385763"/>
              <a:gd name="connsiteX32" fmla="*/ 1364456 w 1640681"/>
              <a:gd name="connsiteY32" fmla="*/ 7144 h 385763"/>
              <a:gd name="connsiteX33" fmla="*/ 1312069 w 1640681"/>
              <a:gd name="connsiteY33" fmla="*/ 26194 h 385763"/>
              <a:gd name="connsiteX34" fmla="*/ 1257300 w 1640681"/>
              <a:gd name="connsiteY34" fmla="*/ 54769 h 385763"/>
              <a:gd name="connsiteX35" fmla="*/ 1207294 w 1640681"/>
              <a:gd name="connsiteY35" fmla="*/ 85725 h 385763"/>
              <a:gd name="connsiteX36" fmla="*/ 1169194 w 1640681"/>
              <a:gd name="connsiteY36" fmla="*/ 97631 h 385763"/>
              <a:gd name="connsiteX37" fmla="*/ 971550 w 1640681"/>
              <a:gd name="connsiteY37" fmla="*/ 140494 h 385763"/>
              <a:gd name="connsiteX38" fmla="*/ 792956 w 1640681"/>
              <a:gd name="connsiteY38" fmla="*/ 169069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40681" h="385763">
                <a:moveTo>
                  <a:pt x="792956" y="169069"/>
                </a:moveTo>
                <a:lnTo>
                  <a:pt x="638175" y="188119"/>
                </a:lnTo>
                <a:lnTo>
                  <a:pt x="516731" y="197644"/>
                </a:lnTo>
                <a:lnTo>
                  <a:pt x="402431" y="202406"/>
                </a:lnTo>
                <a:lnTo>
                  <a:pt x="250031" y="202406"/>
                </a:lnTo>
                <a:lnTo>
                  <a:pt x="119062" y="192881"/>
                </a:lnTo>
                <a:lnTo>
                  <a:pt x="69056" y="192881"/>
                </a:lnTo>
                <a:lnTo>
                  <a:pt x="0" y="314325"/>
                </a:lnTo>
                <a:lnTo>
                  <a:pt x="111919" y="345281"/>
                </a:lnTo>
                <a:lnTo>
                  <a:pt x="190500" y="361950"/>
                </a:lnTo>
                <a:lnTo>
                  <a:pt x="264319" y="373856"/>
                </a:lnTo>
                <a:lnTo>
                  <a:pt x="335756" y="381000"/>
                </a:lnTo>
                <a:lnTo>
                  <a:pt x="390525" y="385763"/>
                </a:lnTo>
                <a:lnTo>
                  <a:pt x="476250" y="383381"/>
                </a:lnTo>
                <a:lnTo>
                  <a:pt x="590550" y="373856"/>
                </a:lnTo>
                <a:lnTo>
                  <a:pt x="781050" y="352425"/>
                </a:lnTo>
                <a:lnTo>
                  <a:pt x="995362" y="323850"/>
                </a:lnTo>
                <a:lnTo>
                  <a:pt x="1200150" y="292894"/>
                </a:lnTo>
                <a:lnTo>
                  <a:pt x="1362075" y="266700"/>
                </a:lnTo>
                <a:lnTo>
                  <a:pt x="1485900" y="245269"/>
                </a:lnTo>
                <a:lnTo>
                  <a:pt x="1519237" y="235744"/>
                </a:lnTo>
                <a:lnTo>
                  <a:pt x="1571625" y="211931"/>
                </a:lnTo>
                <a:lnTo>
                  <a:pt x="1602581" y="192881"/>
                </a:lnTo>
                <a:lnTo>
                  <a:pt x="1626394" y="171450"/>
                </a:lnTo>
                <a:lnTo>
                  <a:pt x="1638300" y="154781"/>
                </a:lnTo>
                <a:lnTo>
                  <a:pt x="1640681" y="133350"/>
                </a:lnTo>
                <a:lnTo>
                  <a:pt x="1635919" y="119063"/>
                </a:lnTo>
                <a:lnTo>
                  <a:pt x="1621631" y="104775"/>
                </a:lnTo>
                <a:lnTo>
                  <a:pt x="1578769" y="78581"/>
                </a:lnTo>
                <a:lnTo>
                  <a:pt x="1502569" y="35719"/>
                </a:lnTo>
                <a:lnTo>
                  <a:pt x="1445419" y="11906"/>
                </a:lnTo>
                <a:lnTo>
                  <a:pt x="1402556" y="0"/>
                </a:lnTo>
                <a:lnTo>
                  <a:pt x="1364456" y="7144"/>
                </a:lnTo>
                <a:lnTo>
                  <a:pt x="1312069" y="26194"/>
                </a:lnTo>
                <a:lnTo>
                  <a:pt x="1257300" y="54769"/>
                </a:lnTo>
                <a:lnTo>
                  <a:pt x="1207294" y="85725"/>
                </a:lnTo>
                <a:lnTo>
                  <a:pt x="1169194" y="97631"/>
                </a:lnTo>
                <a:lnTo>
                  <a:pt x="971550" y="140494"/>
                </a:lnTo>
                <a:lnTo>
                  <a:pt x="792956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F08B4D73-E177-4768-A04A-65AE32916837}"/>
              </a:ext>
            </a:extLst>
          </p:cNvPr>
          <p:cNvSpPr/>
          <p:nvPr/>
        </p:nvSpPr>
        <p:spPr>
          <a:xfrm>
            <a:off x="5211763" y="2579688"/>
            <a:ext cx="1511300" cy="361950"/>
          </a:xfrm>
          <a:custGeom>
            <a:avLst/>
            <a:gdLst>
              <a:gd name="connsiteX0" fmla="*/ 681038 w 1509713"/>
              <a:gd name="connsiteY0" fmla="*/ 145256 h 361950"/>
              <a:gd name="connsiteX1" fmla="*/ 909638 w 1509713"/>
              <a:gd name="connsiteY1" fmla="*/ 109537 h 361950"/>
              <a:gd name="connsiteX2" fmla="*/ 1119188 w 1509713"/>
              <a:gd name="connsiteY2" fmla="*/ 69056 h 361950"/>
              <a:gd name="connsiteX3" fmla="*/ 1235869 w 1509713"/>
              <a:gd name="connsiteY3" fmla="*/ 35719 h 361950"/>
              <a:gd name="connsiteX4" fmla="*/ 1269207 w 1509713"/>
              <a:gd name="connsiteY4" fmla="*/ 21431 h 361950"/>
              <a:gd name="connsiteX5" fmla="*/ 1295400 w 1509713"/>
              <a:gd name="connsiteY5" fmla="*/ 4762 h 361950"/>
              <a:gd name="connsiteX6" fmla="*/ 1321594 w 1509713"/>
              <a:gd name="connsiteY6" fmla="*/ 0 h 361950"/>
              <a:gd name="connsiteX7" fmla="*/ 1390650 w 1509713"/>
              <a:gd name="connsiteY7" fmla="*/ 9525 h 361950"/>
              <a:gd name="connsiteX8" fmla="*/ 1440657 w 1509713"/>
              <a:gd name="connsiteY8" fmla="*/ 28575 h 361950"/>
              <a:gd name="connsiteX9" fmla="*/ 1466850 w 1509713"/>
              <a:gd name="connsiteY9" fmla="*/ 40481 h 361950"/>
              <a:gd name="connsiteX10" fmla="*/ 1488282 w 1509713"/>
              <a:gd name="connsiteY10" fmla="*/ 54769 h 361950"/>
              <a:gd name="connsiteX11" fmla="*/ 1502569 w 1509713"/>
              <a:gd name="connsiteY11" fmla="*/ 76200 h 361950"/>
              <a:gd name="connsiteX12" fmla="*/ 1509713 w 1509713"/>
              <a:gd name="connsiteY12" fmla="*/ 97631 h 361950"/>
              <a:gd name="connsiteX13" fmla="*/ 1509713 w 1509713"/>
              <a:gd name="connsiteY13" fmla="*/ 119062 h 361950"/>
              <a:gd name="connsiteX14" fmla="*/ 1502569 w 1509713"/>
              <a:gd name="connsiteY14" fmla="*/ 145256 h 361950"/>
              <a:gd name="connsiteX15" fmla="*/ 1483519 w 1509713"/>
              <a:gd name="connsiteY15" fmla="*/ 173831 h 361950"/>
              <a:gd name="connsiteX16" fmla="*/ 1452563 w 1509713"/>
              <a:gd name="connsiteY16" fmla="*/ 202406 h 361950"/>
              <a:gd name="connsiteX17" fmla="*/ 1402557 w 1509713"/>
              <a:gd name="connsiteY17" fmla="*/ 223837 h 361950"/>
              <a:gd name="connsiteX18" fmla="*/ 1359694 w 1509713"/>
              <a:gd name="connsiteY18" fmla="*/ 238125 h 361950"/>
              <a:gd name="connsiteX19" fmla="*/ 1214438 w 1509713"/>
              <a:gd name="connsiteY19" fmla="*/ 261937 h 361950"/>
              <a:gd name="connsiteX20" fmla="*/ 812007 w 1509713"/>
              <a:gd name="connsiteY20" fmla="*/ 314325 h 361950"/>
              <a:gd name="connsiteX21" fmla="*/ 521494 w 1509713"/>
              <a:gd name="connsiteY21" fmla="*/ 347662 h 361950"/>
              <a:gd name="connsiteX22" fmla="*/ 330994 w 1509713"/>
              <a:gd name="connsiteY22" fmla="*/ 361950 h 361950"/>
              <a:gd name="connsiteX23" fmla="*/ 292894 w 1509713"/>
              <a:gd name="connsiteY23" fmla="*/ 354806 h 361950"/>
              <a:gd name="connsiteX24" fmla="*/ 216694 w 1509713"/>
              <a:gd name="connsiteY24" fmla="*/ 328612 h 361950"/>
              <a:gd name="connsiteX25" fmla="*/ 154782 w 1509713"/>
              <a:gd name="connsiteY25" fmla="*/ 297656 h 361950"/>
              <a:gd name="connsiteX26" fmla="*/ 109538 w 1509713"/>
              <a:gd name="connsiteY26" fmla="*/ 264319 h 361950"/>
              <a:gd name="connsiteX27" fmla="*/ 69057 w 1509713"/>
              <a:gd name="connsiteY27" fmla="*/ 226219 h 361950"/>
              <a:gd name="connsiteX28" fmla="*/ 30957 w 1509713"/>
              <a:gd name="connsiteY28" fmla="*/ 183356 h 361950"/>
              <a:gd name="connsiteX29" fmla="*/ 9525 w 1509713"/>
              <a:gd name="connsiteY29" fmla="*/ 150019 h 361950"/>
              <a:gd name="connsiteX30" fmla="*/ 0 w 1509713"/>
              <a:gd name="connsiteY30" fmla="*/ 121444 h 361950"/>
              <a:gd name="connsiteX31" fmla="*/ 0 w 1509713"/>
              <a:gd name="connsiteY31" fmla="*/ 97631 h 361950"/>
              <a:gd name="connsiteX32" fmla="*/ 7144 w 1509713"/>
              <a:gd name="connsiteY32" fmla="*/ 90487 h 361950"/>
              <a:gd name="connsiteX33" fmla="*/ 19050 w 1509713"/>
              <a:gd name="connsiteY33" fmla="*/ 92869 h 361950"/>
              <a:gd name="connsiteX34" fmla="*/ 42863 w 1509713"/>
              <a:gd name="connsiteY34" fmla="*/ 109537 h 361950"/>
              <a:gd name="connsiteX35" fmla="*/ 76200 w 1509713"/>
              <a:gd name="connsiteY35" fmla="*/ 133350 h 361950"/>
              <a:gd name="connsiteX36" fmla="*/ 119063 w 1509713"/>
              <a:gd name="connsiteY36" fmla="*/ 154781 h 361950"/>
              <a:gd name="connsiteX37" fmla="*/ 161925 w 1509713"/>
              <a:gd name="connsiteY37" fmla="*/ 171450 h 361950"/>
              <a:gd name="connsiteX38" fmla="*/ 223838 w 1509713"/>
              <a:gd name="connsiteY38" fmla="*/ 188119 h 361950"/>
              <a:gd name="connsiteX39" fmla="*/ 276225 w 1509713"/>
              <a:gd name="connsiteY39" fmla="*/ 192881 h 361950"/>
              <a:gd name="connsiteX40" fmla="*/ 328613 w 1509713"/>
              <a:gd name="connsiteY40" fmla="*/ 192881 h 361950"/>
              <a:gd name="connsiteX41" fmla="*/ 402432 w 1509713"/>
              <a:gd name="connsiteY41" fmla="*/ 185737 h 361950"/>
              <a:gd name="connsiteX42" fmla="*/ 545307 w 1509713"/>
              <a:gd name="connsiteY42" fmla="*/ 166687 h 361950"/>
              <a:gd name="connsiteX43" fmla="*/ 681038 w 1509713"/>
              <a:gd name="connsiteY43" fmla="*/ 145256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09713" h="361950">
                <a:moveTo>
                  <a:pt x="681038" y="145256"/>
                </a:moveTo>
                <a:lnTo>
                  <a:pt x="909638" y="109537"/>
                </a:lnTo>
                <a:lnTo>
                  <a:pt x="1119188" y="69056"/>
                </a:lnTo>
                <a:lnTo>
                  <a:pt x="1235869" y="35719"/>
                </a:lnTo>
                <a:lnTo>
                  <a:pt x="1269207" y="21431"/>
                </a:lnTo>
                <a:lnTo>
                  <a:pt x="1295400" y="4762"/>
                </a:lnTo>
                <a:lnTo>
                  <a:pt x="1321594" y="0"/>
                </a:lnTo>
                <a:lnTo>
                  <a:pt x="1390650" y="9525"/>
                </a:lnTo>
                <a:lnTo>
                  <a:pt x="1440657" y="28575"/>
                </a:lnTo>
                <a:lnTo>
                  <a:pt x="1466850" y="40481"/>
                </a:lnTo>
                <a:lnTo>
                  <a:pt x="1488282" y="54769"/>
                </a:lnTo>
                <a:lnTo>
                  <a:pt x="1502569" y="76200"/>
                </a:lnTo>
                <a:lnTo>
                  <a:pt x="1509713" y="97631"/>
                </a:lnTo>
                <a:lnTo>
                  <a:pt x="1509713" y="119062"/>
                </a:lnTo>
                <a:lnTo>
                  <a:pt x="1502569" y="145256"/>
                </a:lnTo>
                <a:lnTo>
                  <a:pt x="1483519" y="173831"/>
                </a:lnTo>
                <a:lnTo>
                  <a:pt x="1452563" y="202406"/>
                </a:lnTo>
                <a:lnTo>
                  <a:pt x="1402557" y="223837"/>
                </a:lnTo>
                <a:lnTo>
                  <a:pt x="1359694" y="238125"/>
                </a:lnTo>
                <a:lnTo>
                  <a:pt x="1214438" y="261937"/>
                </a:lnTo>
                <a:lnTo>
                  <a:pt x="812007" y="314325"/>
                </a:lnTo>
                <a:lnTo>
                  <a:pt x="521494" y="347662"/>
                </a:lnTo>
                <a:lnTo>
                  <a:pt x="330994" y="361950"/>
                </a:lnTo>
                <a:lnTo>
                  <a:pt x="292894" y="354806"/>
                </a:lnTo>
                <a:lnTo>
                  <a:pt x="216694" y="328612"/>
                </a:lnTo>
                <a:lnTo>
                  <a:pt x="154782" y="297656"/>
                </a:lnTo>
                <a:lnTo>
                  <a:pt x="109538" y="264319"/>
                </a:lnTo>
                <a:lnTo>
                  <a:pt x="69057" y="226219"/>
                </a:lnTo>
                <a:lnTo>
                  <a:pt x="30957" y="183356"/>
                </a:lnTo>
                <a:lnTo>
                  <a:pt x="9525" y="150019"/>
                </a:lnTo>
                <a:lnTo>
                  <a:pt x="0" y="121444"/>
                </a:lnTo>
                <a:lnTo>
                  <a:pt x="0" y="97631"/>
                </a:lnTo>
                <a:lnTo>
                  <a:pt x="7144" y="90487"/>
                </a:lnTo>
                <a:lnTo>
                  <a:pt x="19050" y="92869"/>
                </a:lnTo>
                <a:lnTo>
                  <a:pt x="42863" y="109537"/>
                </a:lnTo>
                <a:lnTo>
                  <a:pt x="76200" y="133350"/>
                </a:lnTo>
                <a:lnTo>
                  <a:pt x="119063" y="154781"/>
                </a:lnTo>
                <a:lnTo>
                  <a:pt x="161925" y="171450"/>
                </a:lnTo>
                <a:lnTo>
                  <a:pt x="223838" y="188119"/>
                </a:lnTo>
                <a:lnTo>
                  <a:pt x="276225" y="192881"/>
                </a:lnTo>
                <a:lnTo>
                  <a:pt x="328613" y="192881"/>
                </a:lnTo>
                <a:lnTo>
                  <a:pt x="402432" y="185737"/>
                </a:lnTo>
                <a:lnTo>
                  <a:pt x="545307" y="166687"/>
                </a:lnTo>
                <a:lnTo>
                  <a:pt x="681038" y="145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CCD28436-88BF-4AE6-8E23-889DB5CE38B0}"/>
              </a:ext>
            </a:extLst>
          </p:cNvPr>
          <p:cNvSpPr/>
          <p:nvPr/>
        </p:nvSpPr>
        <p:spPr>
          <a:xfrm>
            <a:off x="3846513" y="3386138"/>
            <a:ext cx="320675" cy="1774825"/>
          </a:xfrm>
          <a:custGeom>
            <a:avLst/>
            <a:gdLst>
              <a:gd name="connsiteX0" fmla="*/ 90487 w 321469"/>
              <a:gd name="connsiteY0" fmla="*/ 795337 h 1774031"/>
              <a:gd name="connsiteX1" fmla="*/ 95250 w 321469"/>
              <a:gd name="connsiteY1" fmla="*/ 509587 h 1774031"/>
              <a:gd name="connsiteX2" fmla="*/ 95250 w 321469"/>
              <a:gd name="connsiteY2" fmla="*/ 283368 h 1774031"/>
              <a:gd name="connsiteX3" fmla="*/ 95250 w 321469"/>
              <a:gd name="connsiteY3" fmla="*/ 252412 h 1774031"/>
              <a:gd name="connsiteX4" fmla="*/ 90487 w 321469"/>
              <a:gd name="connsiteY4" fmla="*/ 223837 h 1774031"/>
              <a:gd name="connsiteX5" fmla="*/ 80962 w 321469"/>
              <a:gd name="connsiteY5" fmla="*/ 192881 h 1774031"/>
              <a:gd name="connsiteX6" fmla="*/ 69056 w 321469"/>
              <a:gd name="connsiteY6" fmla="*/ 161925 h 1774031"/>
              <a:gd name="connsiteX7" fmla="*/ 47625 w 321469"/>
              <a:gd name="connsiteY7" fmla="*/ 126206 h 1774031"/>
              <a:gd name="connsiteX8" fmla="*/ 26194 w 321469"/>
              <a:gd name="connsiteY8" fmla="*/ 92868 h 1774031"/>
              <a:gd name="connsiteX9" fmla="*/ 9525 w 321469"/>
              <a:gd name="connsiteY9" fmla="*/ 71437 h 1774031"/>
              <a:gd name="connsiteX10" fmla="*/ 0 w 321469"/>
              <a:gd name="connsiteY10" fmla="*/ 47625 h 1774031"/>
              <a:gd name="connsiteX11" fmla="*/ 2381 w 321469"/>
              <a:gd name="connsiteY11" fmla="*/ 26193 h 1774031"/>
              <a:gd name="connsiteX12" fmla="*/ 4762 w 321469"/>
              <a:gd name="connsiteY12" fmla="*/ 16668 h 1774031"/>
              <a:gd name="connsiteX13" fmla="*/ 14287 w 321469"/>
              <a:gd name="connsiteY13" fmla="*/ 9525 h 1774031"/>
              <a:gd name="connsiteX14" fmla="*/ 26194 w 321469"/>
              <a:gd name="connsiteY14" fmla="*/ 4762 h 1774031"/>
              <a:gd name="connsiteX15" fmla="*/ 50006 w 321469"/>
              <a:gd name="connsiteY15" fmla="*/ 0 h 1774031"/>
              <a:gd name="connsiteX16" fmla="*/ 66675 w 321469"/>
              <a:gd name="connsiteY16" fmla="*/ 0 h 1774031"/>
              <a:gd name="connsiteX17" fmla="*/ 107156 w 321469"/>
              <a:gd name="connsiteY17" fmla="*/ 9525 h 1774031"/>
              <a:gd name="connsiteX18" fmla="*/ 147637 w 321469"/>
              <a:gd name="connsiteY18" fmla="*/ 26193 h 1774031"/>
              <a:gd name="connsiteX19" fmla="*/ 214312 w 321469"/>
              <a:gd name="connsiteY19" fmla="*/ 59531 h 1774031"/>
              <a:gd name="connsiteX20" fmla="*/ 302419 w 321469"/>
              <a:gd name="connsiteY20" fmla="*/ 111918 h 1774031"/>
              <a:gd name="connsiteX21" fmla="*/ 319087 w 321469"/>
              <a:gd name="connsiteY21" fmla="*/ 266700 h 1774031"/>
              <a:gd name="connsiteX22" fmla="*/ 319087 w 321469"/>
              <a:gd name="connsiteY22" fmla="*/ 588168 h 1774031"/>
              <a:gd name="connsiteX23" fmla="*/ 319087 w 321469"/>
              <a:gd name="connsiteY23" fmla="*/ 1012031 h 1774031"/>
              <a:gd name="connsiteX24" fmla="*/ 321469 w 321469"/>
              <a:gd name="connsiteY24" fmla="*/ 1504950 h 1774031"/>
              <a:gd name="connsiteX25" fmla="*/ 316706 w 321469"/>
              <a:gd name="connsiteY25" fmla="*/ 1654968 h 1774031"/>
              <a:gd name="connsiteX26" fmla="*/ 295275 w 321469"/>
              <a:gd name="connsiteY26" fmla="*/ 1695450 h 1774031"/>
              <a:gd name="connsiteX27" fmla="*/ 261937 w 321469"/>
              <a:gd name="connsiteY27" fmla="*/ 1731168 h 1774031"/>
              <a:gd name="connsiteX28" fmla="*/ 223837 w 321469"/>
              <a:gd name="connsiteY28" fmla="*/ 1754981 h 1774031"/>
              <a:gd name="connsiteX29" fmla="*/ 178594 w 321469"/>
              <a:gd name="connsiteY29" fmla="*/ 1774031 h 1774031"/>
              <a:gd name="connsiteX30" fmla="*/ 154781 w 321469"/>
              <a:gd name="connsiteY30" fmla="*/ 1774031 h 1774031"/>
              <a:gd name="connsiteX31" fmla="*/ 133350 w 321469"/>
              <a:gd name="connsiteY31" fmla="*/ 1764506 h 1774031"/>
              <a:gd name="connsiteX32" fmla="*/ 119062 w 321469"/>
              <a:gd name="connsiteY32" fmla="*/ 1752600 h 1774031"/>
              <a:gd name="connsiteX33" fmla="*/ 104775 w 321469"/>
              <a:gd name="connsiteY33" fmla="*/ 1728787 h 1774031"/>
              <a:gd name="connsiteX34" fmla="*/ 92869 w 321469"/>
              <a:gd name="connsiteY34" fmla="*/ 1700212 h 1774031"/>
              <a:gd name="connsiteX35" fmla="*/ 80962 w 321469"/>
              <a:gd name="connsiteY35" fmla="*/ 1633537 h 1774031"/>
              <a:gd name="connsiteX36" fmla="*/ 73819 w 321469"/>
              <a:gd name="connsiteY36" fmla="*/ 1564481 h 1774031"/>
              <a:gd name="connsiteX37" fmla="*/ 73819 w 321469"/>
              <a:gd name="connsiteY37" fmla="*/ 1464468 h 1774031"/>
              <a:gd name="connsiteX38" fmla="*/ 80962 w 321469"/>
              <a:gd name="connsiteY38" fmla="*/ 1300162 h 1774031"/>
              <a:gd name="connsiteX39" fmla="*/ 90487 w 321469"/>
              <a:gd name="connsiteY39" fmla="*/ 795337 h 177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1469" h="1774031">
                <a:moveTo>
                  <a:pt x="90487" y="795337"/>
                </a:moveTo>
                <a:cubicBezTo>
                  <a:pt x="92075" y="700087"/>
                  <a:pt x="93662" y="604837"/>
                  <a:pt x="95250" y="509587"/>
                </a:cubicBezTo>
                <a:lnTo>
                  <a:pt x="95250" y="283368"/>
                </a:lnTo>
                <a:lnTo>
                  <a:pt x="95250" y="252412"/>
                </a:lnTo>
                <a:lnTo>
                  <a:pt x="90487" y="223837"/>
                </a:lnTo>
                <a:lnTo>
                  <a:pt x="80962" y="192881"/>
                </a:lnTo>
                <a:lnTo>
                  <a:pt x="69056" y="161925"/>
                </a:lnTo>
                <a:lnTo>
                  <a:pt x="47625" y="126206"/>
                </a:lnTo>
                <a:lnTo>
                  <a:pt x="26194" y="92868"/>
                </a:lnTo>
                <a:lnTo>
                  <a:pt x="9525" y="71437"/>
                </a:lnTo>
                <a:lnTo>
                  <a:pt x="0" y="47625"/>
                </a:lnTo>
                <a:lnTo>
                  <a:pt x="2381" y="26193"/>
                </a:lnTo>
                <a:lnTo>
                  <a:pt x="4762" y="16668"/>
                </a:lnTo>
                <a:lnTo>
                  <a:pt x="14287" y="9525"/>
                </a:lnTo>
                <a:lnTo>
                  <a:pt x="26194" y="4762"/>
                </a:lnTo>
                <a:lnTo>
                  <a:pt x="50006" y="0"/>
                </a:lnTo>
                <a:lnTo>
                  <a:pt x="66675" y="0"/>
                </a:lnTo>
                <a:lnTo>
                  <a:pt x="107156" y="9525"/>
                </a:lnTo>
                <a:lnTo>
                  <a:pt x="147637" y="26193"/>
                </a:lnTo>
                <a:lnTo>
                  <a:pt x="214312" y="59531"/>
                </a:lnTo>
                <a:lnTo>
                  <a:pt x="302419" y="111918"/>
                </a:lnTo>
                <a:lnTo>
                  <a:pt x="319087" y="266700"/>
                </a:lnTo>
                <a:lnTo>
                  <a:pt x="319087" y="588168"/>
                </a:lnTo>
                <a:lnTo>
                  <a:pt x="319087" y="1012031"/>
                </a:lnTo>
                <a:lnTo>
                  <a:pt x="321469" y="1504950"/>
                </a:lnTo>
                <a:lnTo>
                  <a:pt x="316706" y="1654968"/>
                </a:lnTo>
                <a:lnTo>
                  <a:pt x="295275" y="1695450"/>
                </a:lnTo>
                <a:lnTo>
                  <a:pt x="261937" y="1731168"/>
                </a:lnTo>
                <a:lnTo>
                  <a:pt x="223837" y="1754981"/>
                </a:lnTo>
                <a:lnTo>
                  <a:pt x="178594" y="1774031"/>
                </a:lnTo>
                <a:lnTo>
                  <a:pt x="154781" y="1774031"/>
                </a:lnTo>
                <a:lnTo>
                  <a:pt x="133350" y="1764506"/>
                </a:lnTo>
                <a:lnTo>
                  <a:pt x="119062" y="1752600"/>
                </a:lnTo>
                <a:lnTo>
                  <a:pt x="104775" y="1728787"/>
                </a:lnTo>
                <a:lnTo>
                  <a:pt x="92869" y="1700212"/>
                </a:lnTo>
                <a:lnTo>
                  <a:pt x="80962" y="1633537"/>
                </a:lnTo>
                <a:lnTo>
                  <a:pt x="73819" y="1564481"/>
                </a:lnTo>
                <a:lnTo>
                  <a:pt x="73819" y="1464468"/>
                </a:lnTo>
                <a:lnTo>
                  <a:pt x="80962" y="1300162"/>
                </a:lnTo>
                <a:lnTo>
                  <a:pt x="90487" y="795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C202162F-B7E1-4E84-889A-D71DEA8FE063}"/>
              </a:ext>
            </a:extLst>
          </p:cNvPr>
          <p:cNvSpPr/>
          <p:nvPr/>
        </p:nvSpPr>
        <p:spPr>
          <a:xfrm>
            <a:off x="4068763" y="3287713"/>
            <a:ext cx="2035175" cy="1765300"/>
          </a:xfrm>
          <a:custGeom>
            <a:avLst/>
            <a:gdLst>
              <a:gd name="connsiteX0" fmla="*/ 628650 w 2033588"/>
              <a:gd name="connsiteY0" fmla="*/ 147638 h 1764507"/>
              <a:gd name="connsiteX1" fmla="*/ 421482 w 2033588"/>
              <a:gd name="connsiteY1" fmla="*/ 169069 h 1764507"/>
              <a:gd name="connsiteX2" fmla="*/ 226219 w 2033588"/>
              <a:gd name="connsiteY2" fmla="*/ 190500 h 1764507"/>
              <a:gd name="connsiteX3" fmla="*/ 0 w 2033588"/>
              <a:gd name="connsiteY3" fmla="*/ 216694 h 1764507"/>
              <a:gd name="connsiteX4" fmla="*/ 16669 w 2033588"/>
              <a:gd name="connsiteY4" fmla="*/ 395288 h 1764507"/>
              <a:gd name="connsiteX5" fmla="*/ 209550 w 2033588"/>
              <a:gd name="connsiteY5" fmla="*/ 366713 h 1764507"/>
              <a:gd name="connsiteX6" fmla="*/ 364332 w 2033588"/>
              <a:gd name="connsiteY6" fmla="*/ 345282 h 1764507"/>
              <a:gd name="connsiteX7" fmla="*/ 545307 w 2033588"/>
              <a:gd name="connsiteY7" fmla="*/ 321469 h 1764507"/>
              <a:gd name="connsiteX8" fmla="*/ 742950 w 2033588"/>
              <a:gd name="connsiteY8" fmla="*/ 297657 h 1764507"/>
              <a:gd name="connsiteX9" fmla="*/ 931069 w 2033588"/>
              <a:gd name="connsiteY9" fmla="*/ 278607 h 1764507"/>
              <a:gd name="connsiteX10" fmla="*/ 1119188 w 2033588"/>
              <a:gd name="connsiteY10" fmla="*/ 261938 h 1764507"/>
              <a:gd name="connsiteX11" fmla="*/ 1314450 w 2033588"/>
              <a:gd name="connsiteY11" fmla="*/ 247650 h 1764507"/>
              <a:gd name="connsiteX12" fmla="*/ 1457325 w 2033588"/>
              <a:gd name="connsiteY12" fmla="*/ 238125 h 1764507"/>
              <a:gd name="connsiteX13" fmla="*/ 1604963 w 2033588"/>
              <a:gd name="connsiteY13" fmla="*/ 230982 h 1764507"/>
              <a:gd name="connsiteX14" fmla="*/ 1638300 w 2033588"/>
              <a:gd name="connsiteY14" fmla="*/ 233363 h 1764507"/>
              <a:gd name="connsiteX15" fmla="*/ 1652588 w 2033588"/>
              <a:gd name="connsiteY15" fmla="*/ 238125 h 1764507"/>
              <a:gd name="connsiteX16" fmla="*/ 1662113 w 2033588"/>
              <a:gd name="connsiteY16" fmla="*/ 242888 h 1764507"/>
              <a:gd name="connsiteX17" fmla="*/ 1671638 w 2033588"/>
              <a:gd name="connsiteY17" fmla="*/ 252413 h 1764507"/>
              <a:gd name="connsiteX18" fmla="*/ 1676400 w 2033588"/>
              <a:gd name="connsiteY18" fmla="*/ 266700 h 1764507"/>
              <a:gd name="connsiteX19" fmla="*/ 1681163 w 2033588"/>
              <a:gd name="connsiteY19" fmla="*/ 316707 h 1764507"/>
              <a:gd name="connsiteX20" fmla="*/ 1681163 w 2033588"/>
              <a:gd name="connsiteY20" fmla="*/ 502444 h 1764507"/>
              <a:gd name="connsiteX21" fmla="*/ 1681163 w 2033588"/>
              <a:gd name="connsiteY21" fmla="*/ 973932 h 1764507"/>
              <a:gd name="connsiteX22" fmla="*/ 1681163 w 2033588"/>
              <a:gd name="connsiteY22" fmla="*/ 1119188 h 1764507"/>
              <a:gd name="connsiteX23" fmla="*/ 1654969 w 2033588"/>
              <a:gd name="connsiteY23" fmla="*/ 1476375 h 1764507"/>
              <a:gd name="connsiteX24" fmla="*/ 1659732 w 2033588"/>
              <a:gd name="connsiteY24" fmla="*/ 1600200 h 1764507"/>
              <a:gd name="connsiteX25" fmla="*/ 1662113 w 2033588"/>
              <a:gd name="connsiteY25" fmla="*/ 1626394 h 1764507"/>
              <a:gd name="connsiteX26" fmla="*/ 1671638 w 2033588"/>
              <a:gd name="connsiteY26" fmla="*/ 1659732 h 1764507"/>
              <a:gd name="connsiteX27" fmla="*/ 1688307 w 2033588"/>
              <a:gd name="connsiteY27" fmla="*/ 1690688 h 1764507"/>
              <a:gd name="connsiteX28" fmla="*/ 1704975 w 2033588"/>
              <a:gd name="connsiteY28" fmla="*/ 1712119 h 1764507"/>
              <a:gd name="connsiteX29" fmla="*/ 1733550 w 2033588"/>
              <a:gd name="connsiteY29" fmla="*/ 1738313 h 1764507"/>
              <a:gd name="connsiteX30" fmla="*/ 1762125 w 2033588"/>
              <a:gd name="connsiteY30" fmla="*/ 1752600 h 1764507"/>
              <a:gd name="connsiteX31" fmla="*/ 1783557 w 2033588"/>
              <a:gd name="connsiteY31" fmla="*/ 1759744 h 1764507"/>
              <a:gd name="connsiteX32" fmla="*/ 1814513 w 2033588"/>
              <a:gd name="connsiteY32" fmla="*/ 1764507 h 1764507"/>
              <a:gd name="connsiteX33" fmla="*/ 1840707 w 2033588"/>
              <a:gd name="connsiteY33" fmla="*/ 1757363 h 1764507"/>
              <a:gd name="connsiteX34" fmla="*/ 1857375 w 2033588"/>
              <a:gd name="connsiteY34" fmla="*/ 1745457 h 1764507"/>
              <a:gd name="connsiteX35" fmla="*/ 1871663 w 2033588"/>
              <a:gd name="connsiteY35" fmla="*/ 1731169 h 1764507"/>
              <a:gd name="connsiteX36" fmla="*/ 1881188 w 2033588"/>
              <a:gd name="connsiteY36" fmla="*/ 1704975 h 1764507"/>
              <a:gd name="connsiteX37" fmla="*/ 1909763 w 2033588"/>
              <a:gd name="connsiteY37" fmla="*/ 1588294 h 1764507"/>
              <a:gd name="connsiteX38" fmla="*/ 1924050 w 2033588"/>
              <a:gd name="connsiteY38" fmla="*/ 1526382 h 1764507"/>
              <a:gd name="connsiteX39" fmla="*/ 1931194 w 2033588"/>
              <a:gd name="connsiteY39" fmla="*/ 1409700 h 1764507"/>
              <a:gd name="connsiteX40" fmla="*/ 1945482 w 2033588"/>
              <a:gd name="connsiteY40" fmla="*/ 1104900 h 1764507"/>
              <a:gd name="connsiteX41" fmla="*/ 1962150 w 2033588"/>
              <a:gd name="connsiteY41" fmla="*/ 752475 h 1764507"/>
              <a:gd name="connsiteX42" fmla="*/ 1981200 w 2033588"/>
              <a:gd name="connsiteY42" fmla="*/ 457200 h 1764507"/>
              <a:gd name="connsiteX43" fmla="*/ 1990725 w 2033588"/>
              <a:gd name="connsiteY43" fmla="*/ 376238 h 1764507"/>
              <a:gd name="connsiteX44" fmla="*/ 2000250 w 2033588"/>
              <a:gd name="connsiteY44" fmla="*/ 352425 h 1764507"/>
              <a:gd name="connsiteX45" fmla="*/ 2009775 w 2033588"/>
              <a:gd name="connsiteY45" fmla="*/ 330994 h 1764507"/>
              <a:gd name="connsiteX46" fmla="*/ 2019300 w 2033588"/>
              <a:gd name="connsiteY46" fmla="*/ 307182 h 1764507"/>
              <a:gd name="connsiteX47" fmla="*/ 2031207 w 2033588"/>
              <a:gd name="connsiteY47" fmla="*/ 273844 h 1764507"/>
              <a:gd name="connsiteX48" fmla="*/ 2033588 w 2033588"/>
              <a:gd name="connsiteY48" fmla="*/ 252413 h 1764507"/>
              <a:gd name="connsiteX49" fmla="*/ 2033588 w 2033588"/>
              <a:gd name="connsiteY49" fmla="*/ 226219 h 1764507"/>
              <a:gd name="connsiteX50" fmla="*/ 2026444 w 2033588"/>
              <a:gd name="connsiteY50" fmla="*/ 202407 h 1764507"/>
              <a:gd name="connsiteX51" fmla="*/ 2014538 w 2033588"/>
              <a:gd name="connsiteY51" fmla="*/ 180975 h 1764507"/>
              <a:gd name="connsiteX52" fmla="*/ 1966913 w 2033588"/>
              <a:gd name="connsiteY52" fmla="*/ 140494 h 1764507"/>
              <a:gd name="connsiteX53" fmla="*/ 1881188 w 2033588"/>
              <a:gd name="connsiteY53" fmla="*/ 71438 h 1764507"/>
              <a:gd name="connsiteX54" fmla="*/ 1826419 w 2033588"/>
              <a:gd name="connsiteY54" fmla="*/ 30957 h 1764507"/>
              <a:gd name="connsiteX55" fmla="*/ 1776413 w 2033588"/>
              <a:gd name="connsiteY55" fmla="*/ 4763 h 1764507"/>
              <a:gd name="connsiteX56" fmla="*/ 1754982 w 2033588"/>
              <a:gd name="connsiteY56" fmla="*/ 0 h 1764507"/>
              <a:gd name="connsiteX57" fmla="*/ 1740694 w 2033588"/>
              <a:gd name="connsiteY57" fmla="*/ 2382 h 1764507"/>
              <a:gd name="connsiteX58" fmla="*/ 1728788 w 2033588"/>
              <a:gd name="connsiteY58" fmla="*/ 7144 h 1764507"/>
              <a:gd name="connsiteX59" fmla="*/ 1697832 w 2033588"/>
              <a:gd name="connsiteY59" fmla="*/ 23813 h 1764507"/>
              <a:gd name="connsiteX60" fmla="*/ 1609725 w 2033588"/>
              <a:gd name="connsiteY60" fmla="*/ 50007 h 1764507"/>
              <a:gd name="connsiteX61" fmla="*/ 1500188 w 2033588"/>
              <a:gd name="connsiteY61" fmla="*/ 61913 h 1764507"/>
              <a:gd name="connsiteX62" fmla="*/ 1173957 w 2033588"/>
              <a:gd name="connsiteY62" fmla="*/ 90488 h 1764507"/>
              <a:gd name="connsiteX63" fmla="*/ 628650 w 2033588"/>
              <a:gd name="connsiteY63" fmla="*/ 147638 h 1764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033588" h="1764507">
                <a:moveTo>
                  <a:pt x="628650" y="147638"/>
                </a:moveTo>
                <a:lnTo>
                  <a:pt x="421482" y="169069"/>
                </a:lnTo>
                <a:lnTo>
                  <a:pt x="226219" y="190500"/>
                </a:lnTo>
                <a:lnTo>
                  <a:pt x="0" y="216694"/>
                </a:lnTo>
                <a:lnTo>
                  <a:pt x="16669" y="395288"/>
                </a:lnTo>
                <a:lnTo>
                  <a:pt x="209550" y="366713"/>
                </a:lnTo>
                <a:lnTo>
                  <a:pt x="364332" y="345282"/>
                </a:lnTo>
                <a:lnTo>
                  <a:pt x="545307" y="321469"/>
                </a:lnTo>
                <a:lnTo>
                  <a:pt x="742950" y="297657"/>
                </a:lnTo>
                <a:lnTo>
                  <a:pt x="931069" y="278607"/>
                </a:lnTo>
                <a:lnTo>
                  <a:pt x="1119188" y="261938"/>
                </a:lnTo>
                <a:lnTo>
                  <a:pt x="1314450" y="247650"/>
                </a:lnTo>
                <a:lnTo>
                  <a:pt x="1457325" y="238125"/>
                </a:lnTo>
                <a:lnTo>
                  <a:pt x="1604963" y="230982"/>
                </a:lnTo>
                <a:lnTo>
                  <a:pt x="1638300" y="233363"/>
                </a:lnTo>
                <a:lnTo>
                  <a:pt x="1652588" y="238125"/>
                </a:lnTo>
                <a:lnTo>
                  <a:pt x="1662113" y="242888"/>
                </a:lnTo>
                <a:lnTo>
                  <a:pt x="1671638" y="252413"/>
                </a:lnTo>
                <a:lnTo>
                  <a:pt x="1676400" y="266700"/>
                </a:lnTo>
                <a:lnTo>
                  <a:pt x="1681163" y="316707"/>
                </a:lnTo>
                <a:lnTo>
                  <a:pt x="1681163" y="502444"/>
                </a:lnTo>
                <a:lnTo>
                  <a:pt x="1681163" y="973932"/>
                </a:lnTo>
                <a:lnTo>
                  <a:pt x="1681163" y="1119188"/>
                </a:lnTo>
                <a:lnTo>
                  <a:pt x="1654969" y="1476375"/>
                </a:lnTo>
                <a:lnTo>
                  <a:pt x="1659732" y="1600200"/>
                </a:lnTo>
                <a:lnTo>
                  <a:pt x="1662113" y="1626394"/>
                </a:lnTo>
                <a:lnTo>
                  <a:pt x="1671638" y="1659732"/>
                </a:lnTo>
                <a:lnTo>
                  <a:pt x="1688307" y="1690688"/>
                </a:lnTo>
                <a:lnTo>
                  <a:pt x="1704975" y="1712119"/>
                </a:lnTo>
                <a:lnTo>
                  <a:pt x="1733550" y="1738313"/>
                </a:lnTo>
                <a:lnTo>
                  <a:pt x="1762125" y="1752600"/>
                </a:lnTo>
                <a:lnTo>
                  <a:pt x="1783557" y="1759744"/>
                </a:lnTo>
                <a:lnTo>
                  <a:pt x="1814513" y="1764507"/>
                </a:lnTo>
                <a:lnTo>
                  <a:pt x="1840707" y="1757363"/>
                </a:lnTo>
                <a:lnTo>
                  <a:pt x="1857375" y="1745457"/>
                </a:lnTo>
                <a:lnTo>
                  <a:pt x="1871663" y="1731169"/>
                </a:lnTo>
                <a:lnTo>
                  <a:pt x="1881188" y="1704975"/>
                </a:lnTo>
                <a:lnTo>
                  <a:pt x="1909763" y="1588294"/>
                </a:lnTo>
                <a:lnTo>
                  <a:pt x="1924050" y="1526382"/>
                </a:lnTo>
                <a:lnTo>
                  <a:pt x="1931194" y="1409700"/>
                </a:lnTo>
                <a:lnTo>
                  <a:pt x="1945482" y="1104900"/>
                </a:lnTo>
                <a:lnTo>
                  <a:pt x="1962150" y="752475"/>
                </a:lnTo>
                <a:lnTo>
                  <a:pt x="1981200" y="457200"/>
                </a:lnTo>
                <a:lnTo>
                  <a:pt x="1990725" y="376238"/>
                </a:lnTo>
                <a:lnTo>
                  <a:pt x="2000250" y="352425"/>
                </a:lnTo>
                <a:lnTo>
                  <a:pt x="2009775" y="330994"/>
                </a:lnTo>
                <a:lnTo>
                  <a:pt x="2019300" y="307182"/>
                </a:lnTo>
                <a:lnTo>
                  <a:pt x="2031207" y="273844"/>
                </a:lnTo>
                <a:lnTo>
                  <a:pt x="2033588" y="252413"/>
                </a:lnTo>
                <a:lnTo>
                  <a:pt x="2033588" y="226219"/>
                </a:lnTo>
                <a:lnTo>
                  <a:pt x="2026444" y="202407"/>
                </a:lnTo>
                <a:lnTo>
                  <a:pt x="2014538" y="180975"/>
                </a:lnTo>
                <a:lnTo>
                  <a:pt x="1966913" y="140494"/>
                </a:lnTo>
                <a:lnTo>
                  <a:pt x="1881188" y="71438"/>
                </a:lnTo>
                <a:lnTo>
                  <a:pt x="1826419" y="30957"/>
                </a:lnTo>
                <a:lnTo>
                  <a:pt x="1776413" y="4763"/>
                </a:lnTo>
                <a:lnTo>
                  <a:pt x="1754982" y="0"/>
                </a:lnTo>
                <a:lnTo>
                  <a:pt x="1740694" y="2382"/>
                </a:lnTo>
                <a:lnTo>
                  <a:pt x="1728788" y="7144"/>
                </a:lnTo>
                <a:lnTo>
                  <a:pt x="1697832" y="23813"/>
                </a:lnTo>
                <a:lnTo>
                  <a:pt x="1609725" y="50007"/>
                </a:lnTo>
                <a:lnTo>
                  <a:pt x="1500188" y="61913"/>
                </a:lnTo>
                <a:lnTo>
                  <a:pt x="1173957" y="90488"/>
                </a:lnTo>
                <a:lnTo>
                  <a:pt x="628650" y="147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EC66ECAF-5136-4618-9D83-8CD182C96077}"/>
              </a:ext>
            </a:extLst>
          </p:cNvPr>
          <p:cNvSpPr/>
          <p:nvPr/>
        </p:nvSpPr>
        <p:spPr>
          <a:xfrm>
            <a:off x="4105275" y="3762375"/>
            <a:ext cx="1731963" cy="342900"/>
          </a:xfrm>
          <a:custGeom>
            <a:avLst/>
            <a:gdLst>
              <a:gd name="connsiteX0" fmla="*/ 885825 w 1731169"/>
              <a:gd name="connsiteY0" fmla="*/ 76200 h 342900"/>
              <a:gd name="connsiteX1" fmla="*/ 642938 w 1731169"/>
              <a:gd name="connsiteY1" fmla="*/ 104775 h 342900"/>
              <a:gd name="connsiteX2" fmla="*/ 390525 w 1731169"/>
              <a:gd name="connsiteY2" fmla="*/ 135731 h 342900"/>
              <a:gd name="connsiteX3" fmla="*/ 0 w 1731169"/>
              <a:gd name="connsiteY3" fmla="*/ 190500 h 342900"/>
              <a:gd name="connsiteX4" fmla="*/ 7144 w 1731169"/>
              <a:gd name="connsiteY4" fmla="*/ 342900 h 342900"/>
              <a:gd name="connsiteX5" fmla="*/ 142875 w 1731169"/>
              <a:gd name="connsiteY5" fmla="*/ 321469 h 342900"/>
              <a:gd name="connsiteX6" fmla="*/ 333375 w 1731169"/>
              <a:gd name="connsiteY6" fmla="*/ 290513 h 342900"/>
              <a:gd name="connsiteX7" fmla="*/ 550069 w 1731169"/>
              <a:gd name="connsiteY7" fmla="*/ 257175 h 342900"/>
              <a:gd name="connsiteX8" fmla="*/ 759619 w 1731169"/>
              <a:gd name="connsiteY8" fmla="*/ 230981 h 342900"/>
              <a:gd name="connsiteX9" fmla="*/ 973931 w 1731169"/>
              <a:gd name="connsiteY9" fmla="*/ 204788 h 342900"/>
              <a:gd name="connsiteX10" fmla="*/ 1121569 w 1731169"/>
              <a:gd name="connsiteY10" fmla="*/ 190500 h 342900"/>
              <a:gd name="connsiteX11" fmla="*/ 1254919 w 1731169"/>
              <a:gd name="connsiteY11" fmla="*/ 180975 h 342900"/>
              <a:gd name="connsiteX12" fmla="*/ 1400175 w 1731169"/>
              <a:gd name="connsiteY12" fmla="*/ 169069 h 342900"/>
              <a:gd name="connsiteX13" fmla="*/ 1552575 w 1731169"/>
              <a:gd name="connsiteY13" fmla="*/ 161925 h 342900"/>
              <a:gd name="connsiteX14" fmla="*/ 1731169 w 1731169"/>
              <a:gd name="connsiteY14" fmla="*/ 154781 h 342900"/>
              <a:gd name="connsiteX15" fmla="*/ 1702594 w 1731169"/>
              <a:gd name="connsiteY15" fmla="*/ 0 h 342900"/>
              <a:gd name="connsiteX16" fmla="*/ 1519238 w 1731169"/>
              <a:gd name="connsiteY16" fmla="*/ 14288 h 342900"/>
              <a:gd name="connsiteX17" fmla="*/ 1307306 w 1731169"/>
              <a:gd name="connsiteY17" fmla="*/ 33338 h 342900"/>
              <a:gd name="connsiteX18" fmla="*/ 1052513 w 1731169"/>
              <a:gd name="connsiteY18" fmla="*/ 59531 h 342900"/>
              <a:gd name="connsiteX19" fmla="*/ 885825 w 1731169"/>
              <a:gd name="connsiteY19" fmla="*/ 7620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31169" h="342900">
                <a:moveTo>
                  <a:pt x="885825" y="76200"/>
                </a:moveTo>
                <a:lnTo>
                  <a:pt x="642938" y="104775"/>
                </a:lnTo>
                <a:lnTo>
                  <a:pt x="390525" y="135731"/>
                </a:lnTo>
                <a:lnTo>
                  <a:pt x="0" y="190500"/>
                </a:lnTo>
                <a:lnTo>
                  <a:pt x="7144" y="342900"/>
                </a:lnTo>
                <a:lnTo>
                  <a:pt x="142875" y="321469"/>
                </a:lnTo>
                <a:lnTo>
                  <a:pt x="333375" y="290513"/>
                </a:lnTo>
                <a:lnTo>
                  <a:pt x="550069" y="257175"/>
                </a:lnTo>
                <a:lnTo>
                  <a:pt x="759619" y="230981"/>
                </a:lnTo>
                <a:lnTo>
                  <a:pt x="973931" y="204788"/>
                </a:lnTo>
                <a:lnTo>
                  <a:pt x="1121569" y="190500"/>
                </a:lnTo>
                <a:lnTo>
                  <a:pt x="1254919" y="180975"/>
                </a:lnTo>
                <a:lnTo>
                  <a:pt x="1400175" y="169069"/>
                </a:lnTo>
                <a:lnTo>
                  <a:pt x="1552575" y="161925"/>
                </a:lnTo>
                <a:lnTo>
                  <a:pt x="1731169" y="154781"/>
                </a:lnTo>
                <a:lnTo>
                  <a:pt x="1702594" y="0"/>
                </a:lnTo>
                <a:lnTo>
                  <a:pt x="1519238" y="14288"/>
                </a:lnTo>
                <a:lnTo>
                  <a:pt x="1307306" y="33338"/>
                </a:lnTo>
                <a:lnTo>
                  <a:pt x="1052513" y="59531"/>
                </a:lnTo>
                <a:lnTo>
                  <a:pt x="885825" y="76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E4CABE59-F0B5-4753-81C6-94050E36E998}"/>
              </a:ext>
            </a:extLst>
          </p:cNvPr>
          <p:cNvSpPr/>
          <p:nvPr/>
        </p:nvSpPr>
        <p:spPr>
          <a:xfrm>
            <a:off x="4105275" y="4229100"/>
            <a:ext cx="1716088" cy="303213"/>
          </a:xfrm>
          <a:custGeom>
            <a:avLst/>
            <a:gdLst>
              <a:gd name="connsiteX0" fmla="*/ 821531 w 1716881"/>
              <a:gd name="connsiteY0" fmla="*/ 66675 h 302419"/>
              <a:gd name="connsiteX1" fmla="*/ 604838 w 1716881"/>
              <a:gd name="connsiteY1" fmla="*/ 85725 h 302419"/>
              <a:gd name="connsiteX2" fmla="*/ 342900 w 1716881"/>
              <a:gd name="connsiteY2" fmla="*/ 111919 h 302419"/>
              <a:gd name="connsiteX3" fmla="*/ 0 w 1716881"/>
              <a:gd name="connsiteY3" fmla="*/ 145256 h 302419"/>
              <a:gd name="connsiteX4" fmla="*/ 0 w 1716881"/>
              <a:gd name="connsiteY4" fmla="*/ 302419 h 302419"/>
              <a:gd name="connsiteX5" fmla="*/ 159544 w 1716881"/>
              <a:gd name="connsiteY5" fmla="*/ 280988 h 302419"/>
              <a:gd name="connsiteX6" fmla="*/ 302419 w 1716881"/>
              <a:gd name="connsiteY6" fmla="*/ 264319 h 302419"/>
              <a:gd name="connsiteX7" fmla="*/ 535781 w 1716881"/>
              <a:gd name="connsiteY7" fmla="*/ 240506 h 302419"/>
              <a:gd name="connsiteX8" fmla="*/ 707231 w 1716881"/>
              <a:gd name="connsiteY8" fmla="*/ 223838 h 302419"/>
              <a:gd name="connsiteX9" fmla="*/ 897731 w 1716881"/>
              <a:gd name="connsiteY9" fmla="*/ 209550 h 302419"/>
              <a:gd name="connsiteX10" fmla="*/ 1050131 w 1716881"/>
              <a:gd name="connsiteY10" fmla="*/ 200025 h 302419"/>
              <a:gd name="connsiteX11" fmla="*/ 1240631 w 1716881"/>
              <a:gd name="connsiteY11" fmla="*/ 190500 h 302419"/>
              <a:gd name="connsiteX12" fmla="*/ 1407319 w 1716881"/>
              <a:gd name="connsiteY12" fmla="*/ 185738 h 302419"/>
              <a:gd name="connsiteX13" fmla="*/ 1588294 w 1716881"/>
              <a:gd name="connsiteY13" fmla="*/ 180975 h 302419"/>
              <a:gd name="connsiteX14" fmla="*/ 1716881 w 1716881"/>
              <a:gd name="connsiteY14" fmla="*/ 185738 h 302419"/>
              <a:gd name="connsiteX15" fmla="*/ 1700213 w 1716881"/>
              <a:gd name="connsiteY15" fmla="*/ 0 h 302419"/>
              <a:gd name="connsiteX16" fmla="*/ 1512094 w 1716881"/>
              <a:gd name="connsiteY16" fmla="*/ 14288 h 302419"/>
              <a:gd name="connsiteX17" fmla="*/ 1271588 w 1716881"/>
              <a:gd name="connsiteY17" fmla="*/ 30956 h 302419"/>
              <a:gd name="connsiteX18" fmla="*/ 1028700 w 1716881"/>
              <a:gd name="connsiteY18" fmla="*/ 50006 h 302419"/>
              <a:gd name="connsiteX19" fmla="*/ 821531 w 1716881"/>
              <a:gd name="connsiteY19" fmla="*/ 66675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16881" h="302419">
                <a:moveTo>
                  <a:pt x="821531" y="66675"/>
                </a:moveTo>
                <a:lnTo>
                  <a:pt x="604838" y="85725"/>
                </a:lnTo>
                <a:lnTo>
                  <a:pt x="342900" y="111919"/>
                </a:lnTo>
                <a:lnTo>
                  <a:pt x="0" y="145256"/>
                </a:lnTo>
                <a:lnTo>
                  <a:pt x="0" y="302419"/>
                </a:lnTo>
                <a:lnTo>
                  <a:pt x="159544" y="280988"/>
                </a:lnTo>
                <a:lnTo>
                  <a:pt x="302419" y="264319"/>
                </a:lnTo>
                <a:lnTo>
                  <a:pt x="535781" y="240506"/>
                </a:lnTo>
                <a:lnTo>
                  <a:pt x="707231" y="223838"/>
                </a:lnTo>
                <a:lnTo>
                  <a:pt x="897731" y="209550"/>
                </a:lnTo>
                <a:lnTo>
                  <a:pt x="1050131" y="200025"/>
                </a:lnTo>
                <a:lnTo>
                  <a:pt x="1240631" y="190500"/>
                </a:lnTo>
                <a:lnTo>
                  <a:pt x="1407319" y="185738"/>
                </a:lnTo>
                <a:lnTo>
                  <a:pt x="1588294" y="180975"/>
                </a:lnTo>
                <a:lnTo>
                  <a:pt x="1716881" y="185738"/>
                </a:lnTo>
                <a:lnTo>
                  <a:pt x="1700213" y="0"/>
                </a:lnTo>
                <a:lnTo>
                  <a:pt x="1512094" y="14288"/>
                </a:lnTo>
                <a:lnTo>
                  <a:pt x="1271588" y="30956"/>
                </a:lnTo>
                <a:lnTo>
                  <a:pt x="1028700" y="50006"/>
                </a:lnTo>
                <a:lnTo>
                  <a:pt x="821531" y="66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448C78C4-B85D-43C9-93C3-7E8822E3ED84}"/>
              </a:ext>
            </a:extLst>
          </p:cNvPr>
          <p:cNvSpPr/>
          <p:nvPr/>
        </p:nvSpPr>
        <p:spPr>
          <a:xfrm>
            <a:off x="4078288" y="4722813"/>
            <a:ext cx="1730375" cy="325437"/>
          </a:xfrm>
          <a:custGeom>
            <a:avLst/>
            <a:gdLst>
              <a:gd name="connsiteX0" fmla="*/ 723900 w 1728788"/>
              <a:gd name="connsiteY0" fmla="*/ 71437 h 326231"/>
              <a:gd name="connsiteX1" fmla="*/ 971550 w 1728788"/>
              <a:gd name="connsiteY1" fmla="*/ 50006 h 326231"/>
              <a:gd name="connsiteX2" fmla="*/ 1193007 w 1728788"/>
              <a:gd name="connsiteY2" fmla="*/ 33337 h 326231"/>
              <a:gd name="connsiteX3" fmla="*/ 1443038 w 1728788"/>
              <a:gd name="connsiteY3" fmla="*/ 14287 h 326231"/>
              <a:gd name="connsiteX4" fmla="*/ 1728788 w 1728788"/>
              <a:gd name="connsiteY4" fmla="*/ 0 h 326231"/>
              <a:gd name="connsiteX5" fmla="*/ 1716882 w 1728788"/>
              <a:gd name="connsiteY5" fmla="*/ 159544 h 326231"/>
              <a:gd name="connsiteX6" fmla="*/ 1528763 w 1728788"/>
              <a:gd name="connsiteY6" fmla="*/ 166687 h 326231"/>
              <a:gd name="connsiteX7" fmla="*/ 1288257 w 1728788"/>
              <a:gd name="connsiteY7" fmla="*/ 178594 h 326231"/>
              <a:gd name="connsiteX8" fmla="*/ 1171575 w 1728788"/>
              <a:gd name="connsiteY8" fmla="*/ 185737 h 326231"/>
              <a:gd name="connsiteX9" fmla="*/ 921544 w 1728788"/>
              <a:gd name="connsiteY9" fmla="*/ 209550 h 326231"/>
              <a:gd name="connsiteX10" fmla="*/ 688182 w 1728788"/>
              <a:gd name="connsiteY10" fmla="*/ 235744 h 326231"/>
              <a:gd name="connsiteX11" fmla="*/ 476250 w 1728788"/>
              <a:gd name="connsiteY11" fmla="*/ 261937 h 326231"/>
              <a:gd name="connsiteX12" fmla="*/ 247650 w 1728788"/>
              <a:gd name="connsiteY12" fmla="*/ 292894 h 326231"/>
              <a:gd name="connsiteX13" fmla="*/ 135732 w 1728788"/>
              <a:gd name="connsiteY13" fmla="*/ 307181 h 326231"/>
              <a:gd name="connsiteX14" fmla="*/ 23813 w 1728788"/>
              <a:gd name="connsiteY14" fmla="*/ 326231 h 326231"/>
              <a:gd name="connsiteX15" fmla="*/ 0 w 1728788"/>
              <a:gd name="connsiteY15" fmla="*/ 326231 h 326231"/>
              <a:gd name="connsiteX16" fmla="*/ 2382 w 1728788"/>
              <a:gd name="connsiteY16" fmla="*/ 142875 h 326231"/>
              <a:gd name="connsiteX17" fmla="*/ 154782 w 1728788"/>
              <a:gd name="connsiteY17" fmla="*/ 128587 h 326231"/>
              <a:gd name="connsiteX18" fmla="*/ 359569 w 1728788"/>
              <a:gd name="connsiteY18" fmla="*/ 104775 h 326231"/>
              <a:gd name="connsiteX19" fmla="*/ 723900 w 1728788"/>
              <a:gd name="connsiteY19" fmla="*/ 71437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28788" h="326231">
                <a:moveTo>
                  <a:pt x="723900" y="71437"/>
                </a:moveTo>
                <a:lnTo>
                  <a:pt x="971550" y="50006"/>
                </a:lnTo>
                <a:lnTo>
                  <a:pt x="1193007" y="33337"/>
                </a:lnTo>
                <a:lnTo>
                  <a:pt x="1443038" y="14287"/>
                </a:lnTo>
                <a:lnTo>
                  <a:pt x="1728788" y="0"/>
                </a:lnTo>
                <a:lnTo>
                  <a:pt x="1716882" y="159544"/>
                </a:lnTo>
                <a:lnTo>
                  <a:pt x="1528763" y="166687"/>
                </a:lnTo>
                <a:lnTo>
                  <a:pt x="1288257" y="178594"/>
                </a:lnTo>
                <a:lnTo>
                  <a:pt x="1171575" y="185737"/>
                </a:lnTo>
                <a:lnTo>
                  <a:pt x="921544" y="209550"/>
                </a:lnTo>
                <a:lnTo>
                  <a:pt x="688182" y="235744"/>
                </a:lnTo>
                <a:lnTo>
                  <a:pt x="476250" y="261937"/>
                </a:lnTo>
                <a:lnTo>
                  <a:pt x="247650" y="292894"/>
                </a:lnTo>
                <a:lnTo>
                  <a:pt x="135732" y="307181"/>
                </a:lnTo>
                <a:lnTo>
                  <a:pt x="23813" y="326231"/>
                </a:lnTo>
                <a:lnTo>
                  <a:pt x="0" y="326231"/>
                </a:lnTo>
                <a:lnTo>
                  <a:pt x="2382" y="142875"/>
                </a:lnTo>
                <a:lnTo>
                  <a:pt x="154782" y="128587"/>
                </a:lnTo>
                <a:lnTo>
                  <a:pt x="359569" y="104775"/>
                </a:lnTo>
                <a:lnTo>
                  <a:pt x="723900" y="71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381A2FBA-0CC8-4C26-AB0B-335DECCBE747}"/>
              </a:ext>
            </a:extLst>
          </p:cNvPr>
          <p:cNvSpPr/>
          <p:nvPr/>
        </p:nvSpPr>
        <p:spPr>
          <a:xfrm>
            <a:off x="2925763" y="4945063"/>
            <a:ext cx="1751012" cy="1208087"/>
          </a:xfrm>
          <a:custGeom>
            <a:avLst/>
            <a:gdLst>
              <a:gd name="connsiteX0" fmla="*/ 1073944 w 1750219"/>
              <a:gd name="connsiteY0" fmla="*/ 531019 h 1207294"/>
              <a:gd name="connsiteX1" fmla="*/ 1176338 w 1750219"/>
              <a:gd name="connsiteY1" fmla="*/ 423863 h 1207294"/>
              <a:gd name="connsiteX2" fmla="*/ 1254919 w 1750219"/>
              <a:gd name="connsiteY2" fmla="*/ 333375 h 1207294"/>
              <a:gd name="connsiteX3" fmla="*/ 1326357 w 1750219"/>
              <a:gd name="connsiteY3" fmla="*/ 242888 h 1207294"/>
              <a:gd name="connsiteX4" fmla="*/ 1357313 w 1750219"/>
              <a:gd name="connsiteY4" fmla="*/ 204788 h 1207294"/>
              <a:gd name="connsiteX5" fmla="*/ 1376363 w 1750219"/>
              <a:gd name="connsiteY5" fmla="*/ 176213 h 1207294"/>
              <a:gd name="connsiteX6" fmla="*/ 1390650 w 1750219"/>
              <a:gd name="connsiteY6" fmla="*/ 147638 h 1207294"/>
              <a:gd name="connsiteX7" fmla="*/ 1400175 w 1750219"/>
              <a:gd name="connsiteY7" fmla="*/ 114300 h 1207294"/>
              <a:gd name="connsiteX8" fmla="*/ 1400175 w 1750219"/>
              <a:gd name="connsiteY8" fmla="*/ 92869 h 1207294"/>
              <a:gd name="connsiteX9" fmla="*/ 1383507 w 1750219"/>
              <a:gd name="connsiteY9" fmla="*/ 26194 h 1207294"/>
              <a:gd name="connsiteX10" fmla="*/ 1519238 w 1750219"/>
              <a:gd name="connsiteY10" fmla="*/ 0 h 1207294"/>
              <a:gd name="connsiteX11" fmla="*/ 1581150 w 1750219"/>
              <a:gd name="connsiteY11" fmla="*/ 73819 h 1207294"/>
              <a:gd name="connsiteX12" fmla="*/ 1645444 w 1750219"/>
              <a:gd name="connsiteY12" fmla="*/ 135732 h 1207294"/>
              <a:gd name="connsiteX13" fmla="*/ 1697832 w 1750219"/>
              <a:gd name="connsiteY13" fmla="*/ 178594 h 1207294"/>
              <a:gd name="connsiteX14" fmla="*/ 1731169 w 1750219"/>
              <a:gd name="connsiteY14" fmla="*/ 200025 h 1207294"/>
              <a:gd name="connsiteX15" fmla="*/ 1743075 w 1750219"/>
              <a:gd name="connsiteY15" fmla="*/ 211932 h 1207294"/>
              <a:gd name="connsiteX16" fmla="*/ 1747838 w 1750219"/>
              <a:gd name="connsiteY16" fmla="*/ 223838 h 1207294"/>
              <a:gd name="connsiteX17" fmla="*/ 1750219 w 1750219"/>
              <a:gd name="connsiteY17" fmla="*/ 242888 h 1207294"/>
              <a:gd name="connsiteX18" fmla="*/ 1743075 w 1750219"/>
              <a:gd name="connsiteY18" fmla="*/ 264319 h 1207294"/>
              <a:gd name="connsiteX19" fmla="*/ 1726407 w 1750219"/>
              <a:gd name="connsiteY19" fmla="*/ 280988 h 1207294"/>
              <a:gd name="connsiteX20" fmla="*/ 1681163 w 1750219"/>
              <a:gd name="connsiteY20" fmla="*/ 302419 h 1207294"/>
              <a:gd name="connsiteX21" fmla="*/ 1640682 w 1750219"/>
              <a:gd name="connsiteY21" fmla="*/ 314325 h 1207294"/>
              <a:gd name="connsiteX22" fmla="*/ 1614488 w 1750219"/>
              <a:gd name="connsiteY22" fmla="*/ 342900 h 1207294"/>
              <a:gd name="connsiteX23" fmla="*/ 1476375 w 1750219"/>
              <a:gd name="connsiteY23" fmla="*/ 481013 h 1207294"/>
              <a:gd name="connsiteX24" fmla="*/ 1321594 w 1750219"/>
              <a:gd name="connsiteY24" fmla="*/ 616744 h 1207294"/>
              <a:gd name="connsiteX25" fmla="*/ 1176338 w 1750219"/>
              <a:gd name="connsiteY25" fmla="*/ 723900 h 1207294"/>
              <a:gd name="connsiteX26" fmla="*/ 1047750 w 1750219"/>
              <a:gd name="connsiteY26" fmla="*/ 812007 h 1207294"/>
              <a:gd name="connsiteX27" fmla="*/ 942975 w 1750219"/>
              <a:gd name="connsiteY27" fmla="*/ 876300 h 1207294"/>
              <a:gd name="connsiteX28" fmla="*/ 778669 w 1750219"/>
              <a:gd name="connsiteY28" fmla="*/ 966788 h 1207294"/>
              <a:gd name="connsiteX29" fmla="*/ 623888 w 1750219"/>
              <a:gd name="connsiteY29" fmla="*/ 1042988 h 1207294"/>
              <a:gd name="connsiteX30" fmla="*/ 421482 w 1750219"/>
              <a:gd name="connsiteY30" fmla="*/ 1126332 h 1207294"/>
              <a:gd name="connsiteX31" fmla="*/ 302419 w 1750219"/>
              <a:gd name="connsiteY31" fmla="*/ 1164432 h 1207294"/>
              <a:gd name="connsiteX32" fmla="*/ 180975 w 1750219"/>
              <a:gd name="connsiteY32" fmla="*/ 1193007 h 1207294"/>
              <a:gd name="connsiteX33" fmla="*/ 107157 w 1750219"/>
              <a:gd name="connsiteY33" fmla="*/ 1202532 h 1207294"/>
              <a:gd name="connsiteX34" fmla="*/ 59532 w 1750219"/>
              <a:gd name="connsiteY34" fmla="*/ 1207294 h 1207294"/>
              <a:gd name="connsiteX35" fmla="*/ 35719 w 1750219"/>
              <a:gd name="connsiteY35" fmla="*/ 1207294 h 1207294"/>
              <a:gd name="connsiteX36" fmla="*/ 19050 w 1750219"/>
              <a:gd name="connsiteY36" fmla="*/ 1204913 h 1207294"/>
              <a:gd name="connsiteX37" fmla="*/ 4763 w 1750219"/>
              <a:gd name="connsiteY37" fmla="*/ 1197769 h 1207294"/>
              <a:gd name="connsiteX38" fmla="*/ 0 w 1750219"/>
              <a:gd name="connsiteY38" fmla="*/ 1188244 h 1207294"/>
              <a:gd name="connsiteX39" fmla="*/ 9525 w 1750219"/>
              <a:gd name="connsiteY39" fmla="*/ 1166813 h 1207294"/>
              <a:gd name="connsiteX40" fmla="*/ 23813 w 1750219"/>
              <a:gd name="connsiteY40" fmla="*/ 1147763 h 1207294"/>
              <a:gd name="connsiteX41" fmla="*/ 57150 w 1750219"/>
              <a:gd name="connsiteY41" fmla="*/ 1135857 h 1207294"/>
              <a:gd name="connsiteX42" fmla="*/ 150019 w 1750219"/>
              <a:gd name="connsiteY42" fmla="*/ 1104900 h 1207294"/>
              <a:gd name="connsiteX43" fmla="*/ 250032 w 1750219"/>
              <a:gd name="connsiteY43" fmla="*/ 1069182 h 1207294"/>
              <a:gd name="connsiteX44" fmla="*/ 352425 w 1750219"/>
              <a:gd name="connsiteY44" fmla="*/ 1026319 h 1207294"/>
              <a:gd name="connsiteX45" fmla="*/ 440532 w 1750219"/>
              <a:gd name="connsiteY45" fmla="*/ 985838 h 1207294"/>
              <a:gd name="connsiteX46" fmla="*/ 564357 w 1750219"/>
              <a:gd name="connsiteY46" fmla="*/ 921544 h 1207294"/>
              <a:gd name="connsiteX47" fmla="*/ 678657 w 1750219"/>
              <a:gd name="connsiteY47" fmla="*/ 852488 h 1207294"/>
              <a:gd name="connsiteX48" fmla="*/ 800100 w 1750219"/>
              <a:gd name="connsiteY48" fmla="*/ 766763 h 1207294"/>
              <a:gd name="connsiteX49" fmla="*/ 885825 w 1750219"/>
              <a:gd name="connsiteY49" fmla="*/ 700088 h 1207294"/>
              <a:gd name="connsiteX50" fmla="*/ 981075 w 1750219"/>
              <a:gd name="connsiteY50" fmla="*/ 619125 h 1207294"/>
              <a:gd name="connsiteX51" fmla="*/ 1073944 w 1750219"/>
              <a:gd name="connsiteY51" fmla="*/ 531019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50219" h="1207294">
                <a:moveTo>
                  <a:pt x="1073944" y="531019"/>
                </a:moveTo>
                <a:lnTo>
                  <a:pt x="1176338" y="423863"/>
                </a:lnTo>
                <a:lnTo>
                  <a:pt x="1254919" y="333375"/>
                </a:lnTo>
                <a:lnTo>
                  <a:pt x="1326357" y="242888"/>
                </a:lnTo>
                <a:lnTo>
                  <a:pt x="1357313" y="204788"/>
                </a:lnTo>
                <a:lnTo>
                  <a:pt x="1376363" y="176213"/>
                </a:lnTo>
                <a:lnTo>
                  <a:pt x="1390650" y="147638"/>
                </a:lnTo>
                <a:lnTo>
                  <a:pt x="1400175" y="114300"/>
                </a:lnTo>
                <a:lnTo>
                  <a:pt x="1400175" y="92869"/>
                </a:lnTo>
                <a:lnTo>
                  <a:pt x="1383507" y="26194"/>
                </a:lnTo>
                <a:lnTo>
                  <a:pt x="1519238" y="0"/>
                </a:lnTo>
                <a:lnTo>
                  <a:pt x="1581150" y="73819"/>
                </a:lnTo>
                <a:lnTo>
                  <a:pt x="1645444" y="135732"/>
                </a:lnTo>
                <a:lnTo>
                  <a:pt x="1697832" y="178594"/>
                </a:lnTo>
                <a:lnTo>
                  <a:pt x="1731169" y="200025"/>
                </a:lnTo>
                <a:lnTo>
                  <a:pt x="1743075" y="211932"/>
                </a:lnTo>
                <a:lnTo>
                  <a:pt x="1747838" y="223838"/>
                </a:lnTo>
                <a:lnTo>
                  <a:pt x="1750219" y="242888"/>
                </a:lnTo>
                <a:lnTo>
                  <a:pt x="1743075" y="264319"/>
                </a:lnTo>
                <a:lnTo>
                  <a:pt x="1726407" y="280988"/>
                </a:lnTo>
                <a:lnTo>
                  <a:pt x="1681163" y="302419"/>
                </a:lnTo>
                <a:lnTo>
                  <a:pt x="1640682" y="314325"/>
                </a:lnTo>
                <a:lnTo>
                  <a:pt x="1614488" y="342900"/>
                </a:lnTo>
                <a:lnTo>
                  <a:pt x="1476375" y="481013"/>
                </a:lnTo>
                <a:lnTo>
                  <a:pt x="1321594" y="616744"/>
                </a:lnTo>
                <a:lnTo>
                  <a:pt x="1176338" y="723900"/>
                </a:lnTo>
                <a:lnTo>
                  <a:pt x="1047750" y="812007"/>
                </a:lnTo>
                <a:lnTo>
                  <a:pt x="942975" y="876300"/>
                </a:lnTo>
                <a:lnTo>
                  <a:pt x="778669" y="966788"/>
                </a:lnTo>
                <a:lnTo>
                  <a:pt x="623888" y="1042988"/>
                </a:lnTo>
                <a:lnTo>
                  <a:pt x="421482" y="1126332"/>
                </a:lnTo>
                <a:lnTo>
                  <a:pt x="302419" y="1164432"/>
                </a:lnTo>
                <a:lnTo>
                  <a:pt x="180975" y="1193007"/>
                </a:lnTo>
                <a:lnTo>
                  <a:pt x="107157" y="1202532"/>
                </a:lnTo>
                <a:lnTo>
                  <a:pt x="59532" y="1207294"/>
                </a:lnTo>
                <a:lnTo>
                  <a:pt x="35719" y="1207294"/>
                </a:lnTo>
                <a:lnTo>
                  <a:pt x="19050" y="1204913"/>
                </a:lnTo>
                <a:lnTo>
                  <a:pt x="4763" y="1197769"/>
                </a:lnTo>
                <a:lnTo>
                  <a:pt x="0" y="1188244"/>
                </a:lnTo>
                <a:lnTo>
                  <a:pt x="9525" y="1166813"/>
                </a:lnTo>
                <a:lnTo>
                  <a:pt x="23813" y="1147763"/>
                </a:lnTo>
                <a:lnTo>
                  <a:pt x="57150" y="1135857"/>
                </a:lnTo>
                <a:lnTo>
                  <a:pt x="150019" y="1104900"/>
                </a:lnTo>
                <a:lnTo>
                  <a:pt x="250032" y="1069182"/>
                </a:lnTo>
                <a:lnTo>
                  <a:pt x="352425" y="1026319"/>
                </a:lnTo>
                <a:lnTo>
                  <a:pt x="440532" y="985838"/>
                </a:lnTo>
                <a:lnTo>
                  <a:pt x="564357" y="921544"/>
                </a:lnTo>
                <a:lnTo>
                  <a:pt x="678657" y="852488"/>
                </a:lnTo>
                <a:lnTo>
                  <a:pt x="800100" y="766763"/>
                </a:lnTo>
                <a:lnTo>
                  <a:pt x="885825" y="700088"/>
                </a:lnTo>
                <a:lnTo>
                  <a:pt x="981075" y="619125"/>
                </a:lnTo>
                <a:lnTo>
                  <a:pt x="1073944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62D54810-5A81-45CF-B26D-F1144AB69C0C}"/>
              </a:ext>
            </a:extLst>
          </p:cNvPr>
          <p:cNvSpPr/>
          <p:nvPr/>
        </p:nvSpPr>
        <p:spPr>
          <a:xfrm>
            <a:off x="5033963" y="4856163"/>
            <a:ext cx="2233612" cy="1117600"/>
          </a:xfrm>
          <a:custGeom>
            <a:avLst/>
            <a:gdLst>
              <a:gd name="connsiteX0" fmla="*/ 935831 w 2233612"/>
              <a:gd name="connsiteY0" fmla="*/ 1116806 h 1119187"/>
              <a:gd name="connsiteX1" fmla="*/ 1178718 w 2233612"/>
              <a:gd name="connsiteY1" fmla="*/ 1119187 h 1119187"/>
              <a:gd name="connsiteX2" fmla="*/ 1395412 w 2233612"/>
              <a:gd name="connsiteY2" fmla="*/ 1114425 h 1119187"/>
              <a:gd name="connsiteX3" fmla="*/ 1650206 w 2233612"/>
              <a:gd name="connsiteY3" fmla="*/ 1102519 h 1119187"/>
              <a:gd name="connsiteX4" fmla="*/ 1781175 w 2233612"/>
              <a:gd name="connsiteY4" fmla="*/ 1095375 h 1119187"/>
              <a:gd name="connsiteX5" fmla="*/ 1900237 w 2233612"/>
              <a:gd name="connsiteY5" fmla="*/ 1090612 h 1119187"/>
              <a:gd name="connsiteX6" fmla="*/ 2005012 w 2233612"/>
              <a:gd name="connsiteY6" fmla="*/ 1083469 h 1119187"/>
              <a:gd name="connsiteX7" fmla="*/ 2121693 w 2233612"/>
              <a:gd name="connsiteY7" fmla="*/ 1064419 h 1119187"/>
              <a:gd name="connsiteX8" fmla="*/ 2164556 w 2233612"/>
              <a:gd name="connsiteY8" fmla="*/ 1054894 h 1119187"/>
              <a:gd name="connsiteX9" fmla="*/ 2190750 w 2233612"/>
              <a:gd name="connsiteY9" fmla="*/ 1038225 h 1119187"/>
              <a:gd name="connsiteX10" fmla="*/ 2212181 w 2233612"/>
              <a:gd name="connsiteY10" fmla="*/ 1016794 h 1119187"/>
              <a:gd name="connsiteX11" fmla="*/ 2228850 w 2233612"/>
              <a:gd name="connsiteY11" fmla="*/ 990600 h 1119187"/>
              <a:gd name="connsiteX12" fmla="*/ 2233612 w 2233612"/>
              <a:gd name="connsiteY12" fmla="*/ 957262 h 1119187"/>
              <a:gd name="connsiteX13" fmla="*/ 2231231 w 2233612"/>
              <a:gd name="connsiteY13" fmla="*/ 933450 h 1119187"/>
              <a:gd name="connsiteX14" fmla="*/ 2224087 w 2233612"/>
              <a:gd name="connsiteY14" fmla="*/ 904875 h 1119187"/>
              <a:gd name="connsiteX15" fmla="*/ 2212181 w 2233612"/>
              <a:gd name="connsiteY15" fmla="*/ 881062 h 1119187"/>
              <a:gd name="connsiteX16" fmla="*/ 2193131 w 2233612"/>
              <a:gd name="connsiteY16" fmla="*/ 857250 h 1119187"/>
              <a:gd name="connsiteX17" fmla="*/ 2164556 w 2233612"/>
              <a:gd name="connsiteY17" fmla="*/ 831056 h 1119187"/>
              <a:gd name="connsiteX18" fmla="*/ 1624012 w 2233612"/>
              <a:gd name="connsiteY18" fmla="*/ 862012 h 1119187"/>
              <a:gd name="connsiteX19" fmla="*/ 1545431 w 2233612"/>
              <a:gd name="connsiteY19" fmla="*/ 876300 h 1119187"/>
              <a:gd name="connsiteX20" fmla="*/ 1412081 w 2233612"/>
              <a:gd name="connsiteY20" fmla="*/ 892969 h 1119187"/>
              <a:gd name="connsiteX21" fmla="*/ 1290637 w 2233612"/>
              <a:gd name="connsiteY21" fmla="*/ 907256 h 1119187"/>
              <a:gd name="connsiteX22" fmla="*/ 1107281 w 2233612"/>
              <a:gd name="connsiteY22" fmla="*/ 916781 h 1119187"/>
              <a:gd name="connsiteX23" fmla="*/ 871537 w 2233612"/>
              <a:gd name="connsiteY23" fmla="*/ 919162 h 1119187"/>
              <a:gd name="connsiteX24" fmla="*/ 685800 w 2233612"/>
              <a:gd name="connsiteY24" fmla="*/ 912019 h 1119187"/>
              <a:gd name="connsiteX25" fmla="*/ 554831 w 2233612"/>
              <a:gd name="connsiteY25" fmla="*/ 900112 h 1119187"/>
              <a:gd name="connsiteX26" fmla="*/ 476250 w 2233612"/>
              <a:gd name="connsiteY26" fmla="*/ 885825 h 1119187"/>
              <a:gd name="connsiteX27" fmla="*/ 411956 w 2233612"/>
              <a:gd name="connsiteY27" fmla="*/ 869156 h 1119187"/>
              <a:gd name="connsiteX28" fmla="*/ 366712 w 2233612"/>
              <a:gd name="connsiteY28" fmla="*/ 847725 h 1119187"/>
              <a:gd name="connsiteX29" fmla="*/ 330993 w 2233612"/>
              <a:gd name="connsiteY29" fmla="*/ 819150 h 1119187"/>
              <a:gd name="connsiteX30" fmla="*/ 304800 w 2233612"/>
              <a:gd name="connsiteY30" fmla="*/ 788194 h 1119187"/>
              <a:gd name="connsiteX31" fmla="*/ 285750 w 2233612"/>
              <a:gd name="connsiteY31" fmla="*/ 754856 h 1119187"/>
              <a:gd name="connsiteX32" fmla="*/ 271462 w 2233612"/>
              <a:gd name="connsiteY32" fmla="*/ 704850 h 1119187"/>
              <a:gd name="connsiteX33" fmla="*/ 266700 w 2233612"/>
              <a:gd name="connsiteY33" fmla="*/ 661987 h 1119187"/>
              <a:gd name="connsiteX34" fmla="*/ 271462 w 2233612"/>
              <a:gd name="connsiteY34" fmla="*/ 590550 h 1119187"/>
              <a:gd name="connsiteX35" fmla="*/ 283368 w 2233612"/>
              <a:gd name="connsiteY35" fmla="*/ 523875 h 1119187"/>
              <a:gd name="connsiteX36" fmla="*/ 311943 w 2233612"/>
              <a:gd name="connsiteY36" fmla="*/ 419100 h 1119187"/>
              <a:gd name="connsiteX37" fmla="*/ 338137 w 2233612"/>
              <a:gd name="connsiteY37" fmla="*/ 347662 h 1119187"/>
              <a:gd name="connsiteX38" fmla="*/ 369093 w 2233612"/>
              <a:gd name="connsiteY38" fmla="*/ 276225 h 1119187"/>
              <a:gd name="connsiteX39" fmla="*/ 378618 w 2233612"/>
              <a:gd name="connsiteY39" fmla="*/ 254794 h 1119187"/>
              <a:gd name="connsiteX40" fmla="*/ 378618 w 2233612"/>
              <a:gd name="connsiteY40" fmla="*/ 247650 h 1119187"/>
              <a:gd name="connsiteX41" fmla="*/ 369093 w 2233612"/>
              <a:gd name="connsiteY41" fmla="*/ 223837 h 1119187"/>
              <a:gd name="connsiteX42" fmla="*/ 338137 w 2233612"/>
              <a:gd name="connsiteY42" fmla="*/ 166687 h 1119187"/>
              <a:gd name="connsiteX43" fmla="*/ 297656 w 2233612"/>
              <a:gd name="connsiteY43" fmla="*/ 109537 h 1119187"/>
              <a:gd name="connsiteX44" fmla="*/ 245268 w 2233612"/>
              <a:gd name="connsiteY44" fmla="*/ 42862 h 1119187"/>
              <a:gd name="connsiteX45" fmla="*/ 209550 w 2233612"/>
              <a:gd name="connsiteY45" fmla="*/ 0 h 1119187"/>
              <a:gd name="connsiteX46" fmla="*/ 0 w 2233612"/>
              <a:gd name="connsiteY46" fmla="*/ 19050 h 1119187"/>
              <a:gd name="connsiteX47" fmla="*/ 33337 w 2233612"/>
              <a:gd name="connsiteY47" fmla="*/ 92869 h 1119187"/>
              <a:gd name="connsiteX48" fmla="*/ 54768 w 2233612"/>
              <a:gd name="connsiteY48" fmla="*/ 147637 h 1119187"/>
              <a:gd name="connsiteX49" fmla="*/ 64293 w 2233612"/>
              <a:gd name="connsiteY49" fmla="*/ 190500 h 1119187"/>
              <a:gd name="connsiteX50" fmla="*/ 66675 w 2233612"/>
              <a:gd name="connsiteY50" fmla="*/ 245269 h 1119187"/>
              <a:gd name="connsiteX51" fmla="*/ 69056 w 2233612"/>
              <a:gd name="connsiteY51" fmla="*/ 431006 h 1119187"/>
              <a:gd name="connsiteX52" fmla="*/ 69056 w 2233612"/>
              <a:gd name="connsiteY52" fmla="*/ 609600 h 1119187"/>
              <a:gd name="connsiteX53" fmla="*/ 73818 w 2233612"/>
              <a:gd name="connsiteY53" fmla="*/ 700087 h 1119187"/>
              <a:gd name="connsiteX54" fmla="*/ 85725 w 2233612"/>
              <a:gd name="connsiteY54" fmla="*/ 773906 h 1119187"/>
              <a:gd name="connsiteX55" fmla="*/ 102393 w 2233612"/>
              <a:gd name="connsiteY55" fmla="*/ 828675 h 1119187"/>
              <a:gd name="connsiteX56" fmla="*/ 121443 w 2233612"/>
              <a:gd name="connsiteY56" fmla="*/ 869156 h 1119187"/>
              <a:gd name="connsiteX57" fmla="*/ 142875 w 2233612"/>
              <a:gd name="connsiteY57" fmla="*/ 904875 h 1119187"/>
              <a:gd name="connsiteX58" fmla="*/ 176212 w 2233612"/>
              <a:gd name="connsiteY58" fmla="*/ 947737 h 1119187"/>
              <a:gd name="connsiteX59" fmla="*/ 200025 w 2233612"/>
              <a:gd name="connsiteY59" fmla="*/ 973931 h 1119187"/>
              <a:gd name="connsiteX60" fmla="*/ 223837 w 2233612"/>
              <a:gd name="connsiteY60" fmla="*/ 992981 h 1119187"/>
              <a:gd name="connsiteX61" fmla="*/ 257175 w 2233612"/>
              <a:gd name="connsiteY61" fmla="*/ 1014412 h 1119187"/>
              <a:gd name="connsiteX62" fmla="*/ 314325 w 2233612"/>
              <a:gd name="connsiteY62" fmla="*/ 1038225 h 1119187"/>
              <a:gd name="connsiteX63" fmla="*/ 411956 w 2233612"/>
              <a:gd name="connsiteY63" fmla="*/ 1066800 h 1119187"/>
              <a:gd name="connsiteX64" fmla="*/ 569118 w 2233612"/>
              <a:gd name="connsiteY64" fmla="*/ 1090612 h 1119187"/>
              <a:gd name="connsiteX65" fmla="*/ 676275 w 2233612"/>
              <a:gd name="connsiteY65" fmla="*/ 1102519 h 1119187"/>
              <a:gd name="connsiteX66" fmla="*/ 935831 w 2233612"/>
              <a:gd name="connsiteY66" fmla="*/ 1116806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33612" h="1119187">
                <a:moveTo>
                  <a:pt x="935831" y="1116806"/>
                </a:moveTo>
                <a:lnTo>
                  <a:pt x="1178718" y="1119187"/>
                </a:lnTo>
                <a:lnTo>
                  <a:pt x="1395412" y="1114425"/>
                </a:lnTo>
                <a:lnTo>
                  <a:pt x="1650206" y="1102519"/>
                </a:lnTo>
                <a:lnTo>
                  <a:pt x="1781175" y="1095375"/>
                </a:lnTo>
                <a:lnTo>
                  <a:pt x="1900237" y="1090612"/>
                </a:lnTo>
                <a:lnTo>
                  <a:pt x="2005012" y="1083469"/>
                </a:lnTo>
                <a:lnTo>
                  <a:pt x="2121693" y="1064419"/>
                </a:lnTo>
                <a:lnTo>
                  <a:pt x="2164556" y="1054894"/>
                </a:lnTo>
                <a:lnTo>
                  <a:pt x="2190750" y="1038225"/>
                </a:lnTo>
                <a:lnTo>
                  <a:pt x="2212181" y="1016794"/>
                </a:lnTo>
                <a:lnTo>
                  <a:pt x="2228850" y="990600"/>
                </a:lnTo>
                <a:lnTo>
                  <a:pt x="2233612" y="957262"/>
                </a:lnTo>
                <a:lnTo>
                  <a:pt x="2231231" y="933450"/>
                </a:lnTo>
                <a:lnTo>
                  <a:pt x="2224087" y="904875"/>
                </a:lnTo>
                <a:lnTo>
                  <a:pt x="2212181" y="881062"/>
                </a:lnTo>
                <a:lnTo>
                  <a:pt x="2193131" y="857250"/>
                </a:lnTo>
                <a:lnTo>
                  <a:pt x="2164556" y="831056"/>
                </a:lnTo>
                <a:lnTo>
                  <a:pt x="1624012" y="862012"/>
                </a:lnTo>
                <a:lnTo>
                  <a:pt x="1545431" y="876300"/>
                </a:lnTo>
                <a:lnTo>
                  <a:pt x="1412081" y="892969"/>
                </a:lnTo>
                <a:lnTo>
                  <a:pt x="1290637" y="907256"/>
                </a:lnTo>
                <a:lnTo>
                  <a:pt x="1107281" y="916781"/>
                </a:lnTo>
                <a:lnTo>
                  <a:pt x="871537" y="919162"/>
                </a:lnTo>
                <a:lnTo>
                  <a:pt x="685800" y="912019"/>
                </a:lnTo>
                <a:lnTo>
                  <a:pt x="554831" y="900112"/>
                </a:lnTo>
                <a:lnTo>
                  <a:pt x="476250" y="885825"/>
                </a:lnTo>
                <a:lnTo>
                  <a:pt x="411956" y="869156"/>
                </a:lnTo>
                <a:lnTo>
                  <a:pt x="366712" y="847725"/>
                </a:lnTo>
                <a:lnTo>
                  <a:pt x="330993" y="819150"/>
                </a:lnTo>
                <a:lnTo>
                  <a:pt x="304800" y="788194"/>
                </a:lnTo>
                <a:lnTo>
                  <a:pt x="285750" y="754856"/>
                </a:lnTo>
                <a:lnTo>
                  <a:pt x="271462" y="704850"/>
                </a:lnTo>
                <a:lnTo>
                  <a:pt x="266700" y="661987"/>
                </a:lnTo>
                <a:lnTo>
                  <a:pt x="271462" y="590550"/>
                </a:lnTo>
                <a:lnTo>
                  <a:pt x="283368" y="523875"/>
                </a:lnTo>
                <a:lnTo>
                  <a:pt x="311943" y="419100"/>
                </a:lnTo>
                <a:lnTo>
                  <a:pt x="338137" y="347662"/>
                </a:lnTo>
                <a:lnTo>
                  <a:pt x="369093" y="276225"/>
                </a:lnTo>
                <a:lnTo>
                  <a:pt x="378618" y="254794"/>
                </a:lnTo>
                <a:lnTo>
                  <a:pt x="378618" y="247650"/>
                </a:lnTo>
                <a:lnTo>
                  <a:pt x="369093" y="223837"/>
                </a:lnTo>
                <a:lnTo>
                  <a:pt x="338137" y="166687"/>
                </a:lnTo>
                <a:lnTo>
                  <a:pt x="297656" y="109537"/>
                </a:lnTo>
                <a:lnTo>
                  <a:pt x="245268" y="42862"/>
                </a:lnTo>
                <a:lnTo>
                  <a:pt x="209550" y="0"/>
                </a:lnTo>
                <a:lnTo>
                  <a:pt x="0" y="19050"/>
                </a:lnTo>
                <a:lnTo>
                  <a:pt x="33337" y="92869"/>
                </a:lnTo>
                <a:lnTo>
                  <a:pt x="54768" y="147637"/>
                </a:lnTo>
                <a:lnTo>
                  <a:pt x="64293" y="190500"/>
                </a:lnTo>
                <a:lnTo>
                  <a:pt x="66675" y="245269"/>
                </a:lnTo>
                <a:cubicBezTo>
                  <a:pt x="67469" y="307181"/>
                  <a:pt x="68262" y="369094"/>
                  <a:pt x="69056" y="431006"/>
                </a:cubicBezTo>
                <a:lnTo>
                  <a:pt x="69056" y="609600"/>
                </a:lnTo>
                <a:lnTo>
                  <a:pt x="73818" y="700087"/>
                </a:lnTo>
                <a:lnTo>
                  <a:pt x="85725" y="773906"/>
                </a:lnTo>
                <a:lnTo>
                  <a:pt x="102393" y="828675"/>
                </a:lnTo>
                <a:lnTo>
                  <a:pt x="121443" y="869156"/>
                </a:lnTo>
                <a:lnTo>
                  <a:pt x="142875" y="904875"/>
                </a:lnTo>
                <a:lnTo>
                  <a:pt x="176212" y="947737"/>
                </a:lnTo>
                <a:lnTo>
                  <a:pt x="200025" y="973931"/>
                </a:lnTo>
                <a:lnTo>
                  <a:pt x="223837" y="992981"/>
                </a:lnTo>
                <a:lnTo>
                  <a:pt x="257175" y="1014412"/>
                </a:lnTo>
                <a:lnTo>
                  <a:pt x="314325" y="1038225"/>
                </a:lnTo>
                <a:lnTo>
                  <a:pt x="411956" y="1066800"/>
                </a:lnTo>
                <a:lnTo>
                  <a:pt x="569118" y="1090612"/>
                </a:lnTo>
                <a:lnTo>
                  <a:pt x="676275" y="1102519"/>
                </a:lnTo>
                <a:lnTo>
                  <a:pt x="935831" y="1116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CB9FFA78-8AA4-440B-ACBE-54BD8D71936A}"/>
              </a:ext>
            </a:extLst>
          </p:cNvPr>
          <p:cNvSpPr/>
          <p:nvPr/>
        </p:nvSpPr>
        <p:spPr>
          <a:xfrm>
            <a:off x="6484938" y="4919663"/>
            <a:ext cx="762000" cy="825500"/>
          </a:xfrm>
          <a:custGeom>
            <a:avLst/>
            <a:gdLst>
              <a:gd name="connsiteX0" fmla="*/ 538162 w 762000"/>
              <a:gd name="connsiteY0" fmla="*/ 240506 h 826293"/>
              <a:gd name="connsiteX1" fmla="*/ 502444 w 762000"/>
              <a:gd name="connsiteY1" fmla="*/ 402431 h 826293"/>
              <a:gd name="connsiteX2" fmla="*/ 473869 w 762000"/>
              <a:gd name="connsiteY2" fmla="*/ 504825 h 826293"/>
              <a:gd name="connsiteX3" fmla="*/ 447675 w 762000"/>
              <a:gd name="connsiteY3" fmla="*/ 578643 h 826293"/>
              <a:gd name="connsiteX4" fmla="*/ 428625 w 762000"/>
              <a:gd name="connsiteY4" fmla="*/ 623887 h 826293"/>
              <a:gd name="connsiteX5" fmla="*/ 407194 w 762000"/>
              <a:gd name="connsiteY5" fmla="*/ 659606 h 826293"/>
              <a:gd name="connsiteX6" fmla="*/ 383381 w 762000"/>
              <a:gd name="connsiteY6" fmla="*/ 688181 h 826293"/>
              <a:gd name="connsiteX7" fmla="*/ 350044 w 762000"/>
              <a:gd name="connsiteY7" fmla="*/ 716756 h 826293"/>
              <a:gd name="connsiteX8" fmla="*/ 304800 w 762000"/>
              <a:gd name="connsiteY8" fmla="*/ 742950 h 826293"/>
              <a:gd name="connsiteX9" fmla="*/ 254794 w 762000"/>
              <a:gd name="connsiteY9" fmla="*/ 766762 h 826293"/>
              <a:gd name="connsiteX10" fmla="*/ 202406 w 762000"/>
              <a:gd name="connsiteY10" fmla="*/ 785812 h 826293"/>
              <a:gd name="connsiteX11" fmla="*/ 152400 w 762000"/>
              <a:gd name="connsiteY11" fmla="*/ 800100 h 826293"/>
              <a:gd name="connsiteX12" fmla="*/ 71437 w 762000"/>
              <a:gd name="connsiteY12" fmla="*/ 816768 h 826293"/>
              <a:gd name="connsiteX13" fmla="*/ 0 w 762000"/>
              <a:gd name="connsiteY13" fmla="*/ 826293 h 826293"/>
              <a:gd name="connsiteX14" fmla="*/ 762000 w 762000"/>
              <a:gd name="connsiteY14" fmla="*/ 826293 h 826293"/>
              <a:gd name="connsiteX15" fmla="*/ 742950 w 762000"/>
              <a:gd name="connsiteY15" fmla="*/ 797718 h 826293"/>
              <a:gd name="connsiteX16" fmla="*/ 707231 w 762000"/>
              <a:gd name="connsiteY16" fmla="*/ 754856 h 826293"/>
              <a:gd name="connsiteX17" fmla="*/ 681037 w 762000"/>
              <a:gd name="connsiteY17" fmla="*/ 721518 h 826293"/>
              <a:gd name="connsiteX18" fmla="*/ 654844 w 762000"/>
              <a:gd name="connsiteY18" fmla="*/ 671512 h 826293"/>
              <a:gd name="connsiteX19" fmla="*/ 640556 w 762000"/>
              <a:gd name="connsiteY19" fmla="*/ 628650 h 826293"/>
              <a:gd name="connsiteX20" fmla="*/ 631031 w 762000"/>
              <a:gd name="connsiteY20" fmla="*/ 571500 h 826293"/>
              <a:gd name="connsiteX21" fmla="*/ 626269 w 762000"/>
              <a:gd name="connsiteY21" fmla="*/ 481012 h 826293"/>
              <a:gd name="connsiteX22" fmla="*/ 640556 w 762000"/>
              <a:gd name="connsiteY22" fmla="*/ 235743 h 826293"/>
              <a:gd name="connsiteX23" fmla="*/ 647700 w 762000"/>
              <a:gd name="connsiteY23" fmla="*/ 50006 h 826293"/>
              <a:gd name="connsiteX24" fmla="*/ 645319 w 762000"/>
              <a:gd name="connsiteY24" fmla="*/ 23812 h 826293"/>
              <a:gd name="connsiteX25" fmla="*/ 638175 w 762000"/>
              <a:gd name="connsiteY25" fmla="*/ 7143 h 826293"/>
              <a:gd name="connsiteX26" fmla="*/ 631031 w 762000"/>
              <a:gd name="connsiteY26" fmla="*/ 2381 h 826293"/>
              <a:gd name="connsiteX27" fmla="*/ 621506 w 762000"/>
              <a:gd name="connsiteY27" fmla="*/ 0 h 826293"/>
              <a:gd name="connsiteX28" fmla="*/ 604837 w 762000"/>
              <a:gd name="connsiteY28" fmla="*/ 7143 h 826293"/>
              <a:gd name="connsiteX29" fmla="*/ 585787 w 762000"/>
              <a:gd name="connsiteY29" fmla="*/ 23812 h 826293"/>
              <a:gd name="connsiteX30" fmla="*/ 578644 w 762000"/>
              <a:gd name="connsiteY30" fmla="*/ 47625 h 826293"/>
              <a:gd name="connsiteX31" fmla="*/ 552450 w 762000"/>
              <a:gd name="connsiteY31" fmla="*/ 176212 h 826293"/>
              <a:gd name="connsiteX32" fmla="*/ 538162 w 762000"/>
              <a:gd name="connsiteY32" fmla="*/ 240506 h 82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62000" h="826293">
                <a:moveTo>
                  <a:pt x="538162" y="240506"/>
                </a:moveTo>
                <a:lnTo>
                  <a:pt x="502444" y="402431"/>
                </a:lnTo>
                <a:lnTo>
                  <a:pt x="473869" y="504825"/>
                </a:lnTo>
                <a:lnTo>
                  <a:pt x="447675" y="578643"/>
                </a:lnTo>
                <a:lnTo>
                  <a:pt x="428625" y="623887"/>
                </a:lnTo>
                <a:lnTo>
                  <a:pt x="407194" y="659606"/>
                </a:lnTo>
                <a:lnTo>
                  <a:pt x="383381" y="688181"/>
                </a:lnTo>
                <a:lnTo>
                  <a:pt x="350044" y="716756"/>
                </a:lnTo>
                <a:lnTo>
                  <a:pt x="304800" y="742950"/>
                </a:lnTo>
                <a:lnTo>
                  <a:pt x="254794" y="766762"/>
                </a:lnTo>
                <a:lnTo>
                  <a:pt x="202406" y="785812"/>
                </a:lnTo>
                <a:lnTo>
                  <a:pt x="152400" y="800100"/>
                </a:lnTo>
                <a:lnTo>
                  <a:pt x="71437" y="816768"/>
                </a:lnTo>
                <a:lnTo>
                  <a:pt x="0" y="826293"/>
                </a:lnTo>
                <a:lnTo>
                  <a:pt x="762000" y="826293"/>
                </a:lnTo>
                <a:lnTo>
                  <a:pt x="742950" y="797718"/>
                </a:lnTo>
                <a:lnTo>
                  <a:pt x="707231" y="754856"/>
                </a:lnTo>
                <a:lnTo>
                  <a:pt x="681037" y="721518"/>
                </a:lnTo>
                <a:lnTo>
                  <a:pt x="654844" y="671512"/>
                </a:lnTo>
                <a:lnTo>
                  <a:pt x="640556" y="628650"/>
                </a:lnTo>
                <a:lnTo>
                  <a:pt x="631031" y="571500"/>
                </a:lnTo>
                <a:lnTo>
                  <a:pt x="626269" y="481012"/>
                </a:lnTo>
                <a:lnTo>
                  <a:pt x="640556" y="235743"/>
                </a:lnTo>
                <a:lnTo>
                  <a:pt x="647700" y="50006"/>
                </a:lnTo>
                <a:lnTo>
                  <a:pt x="645319" y="23812"/>
                </a:lnTo>
                <a:lnTo>
                  <a:pt x="638175" y="7143"/>
                </a:lnTo>
                <a:lnTo>
                  <a:pt x="631031" y="2381"/>
                </a:lnTo>
                <a:lnTo>
                  <a:pt x="621506" y="0"/>
                </a:lnTo>
                <a:lnTo>
                  <a:pt x="604837" y="7143"/>
                </a:lnTo>
                <a:lnTo>
                  <a:pt x="585787" y="23812"/>
                </a:lnTo>
                <a:lnTo>
                  <a:pt x="578644" y="47625"/>
                </a:lnTo>
                <a:lnTo>
                  <a:pt x="552450" y="176212"/>
                </a:lnTo>
                <a:lnTo>
                  <a:pt x="538162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ABD03076-2D87-48E0-A3EA-97BB09425F37}"/>
              </a:ext>
            </a:extLst>
          </p:cNvPr>
          <p:cNvGrpSpPr>
            <a:grpSpLocks/>
          </p:cNvGrpSpPr>
          <p:nvPr/>
        </p:nvGrpSpPr>
        <p:grpSpPr bwMode="auto">
          <a:xfrm>
            <a:off x="2905125" y="1284288"/>
            <a:ext cx="4341813" cy="4881562"/>
            <a:chOff x="3078163" y="1423988"/>
            <a:chExt cx="4341812" cy="4881562"/>
          </a:xfrm>
        </p:grpSpPr>
        <p:sp>
          <p:nvSpPr>
            <p:cNvPr id="39" name="フリーフォーム 134">
              <a:extLst>
                <a:ext uri="{FF2B5EF4-FFF2-40B4-BE49-F238E27FC236}">
                  <a16:creationId xmlns:a16="http://schemas.microsoft.com/office/drawing/2014/main" id="{88C7BE87-179F-484F-9A7D-CFF4D177BD51}"/>
                </a:ext>
              </a:extLst>
            </p:cNvPr>
            <p:cNvSpPr/>
            <p:nvPr/>
          </p:nvSpPr>
          <p:spPr>
            <a:xfrm>
              <a:off x="3121026" y="1619250"/>
              <a:ext cx="347662" cy="2087563"/>
            </a:xfrm>
            <a:custGeom>
              <a:avLst/>
              <a:gdLst>
                <a:gd name="connsiteX0" fmla="*/ 348846 w 348846"/>
                <a:gd name="connsiteY0" fmla="*/ 462485 h 2087792"/>
                <a:gd name="connsiteX1" fmla="*/ 348846 w 348846"/>
                <a:gd name="connsiteY1" fmla="*/ 240492 h 2087792"/>
                <a:gd name="connsiteX2" fmla="*/ 325061 w 348846"/>
                <a:gd name="connsiteY2" fmla="*/ 84569 h 2087792"/>
                <a:gd name="connsiteX3" fmla="*/ 272206 w 348846"/>
                <a:gd name="connsiteY3" fmla="*/ 63426 h 2087792"/>
                <a:gd name="connsiteX4" fmla="*/ 227278 w 348846"/>
                <a:gd name="connsiteY4" fmla="*/ 44927 h 2087792"/>
                <a:gd name="connsiteX5" fmla="*/ 182351 w 348846"/>
                <a:gd name="connsiteY5" fmla="*/ 29070 h 2087792"/>
                <a:gd name="connsiteX6" fmla="*/ 137424 w 348846"/>
                <a:gd name="connsiteY6" fmla="*/ 13214 h 2087792"/>
                <a:gd name="connsiteX7" fmla="*/ 100425 w 348846"/>
                <a:gd name="connsiteY7" fmla="*/ 2643 h 2087792"/>
                <a:gd name="connsiteX8" fmla="*/ 68712 w 348846"/>
                <a:gd name="connsiteY8" fmla="*/ 0 h 2087792"/>
                <a:gd name="connsiteX9" fmla="*/ 29070 w 348846"/>
                <a:gd name="connsiteY9" fmla="*/ 0 h 2087792"/>
                <a:gd name="connsiteX10" fmla="*/ 7928 w 348846"/>
                <a:gd name="connsiteY10" fmla="*/ 7928 h 2087792"/>
                <a:gd name="connsiteX11" fmla="*/ 0 w 348846"/>
                <a:gd name="connsiteY11" fmla="*/ 18499 h 2087792"/>
                <a:gd name="connsiteX12" fmla="*/ 2643 w 348846"/>
                <a:gd name="connsiteY12" fmla="*/ 39642 h 2087792"/>
                <a:gd name="connsiteX13" fmla="*/ 13214 w 348846"/>
                <a:gd name="connsiteY13" fmla="*/ 55498 h 2087792"/>
                <a:gd name="connsiteX14" fmla="*/ 34356 w 348846"/>
                <a:gd name="connsiteY14" fmla="*/ 81926 h 2087792"/>
                <a:gd name="connsiteX15" fmla="*/ 66069 w 348846"/>
                <a:gd name="connsiteY15" fmla="*/ 121568 h 2087792"/>
                <a:gd name="connsiteX16" fmla="*/ 89854 w 348846"/>
                <a:gd name="connsiteY16" fmla="*/ 150638 h 2087792"/>
                <a:gd name="connsiteX17" fmla="*/ 110996 w 348846"/>
                <a:gd name="connsiteY17" fmla="*/ 187637 h 2087792"/>
                <a:gd name="connsiteX18" fmla="*/ 124210 w 348846"/>
                <a:gd name="connsiteY18" fmla="*/ 214065 h 2087792"/>
                <a:gd name="connsiteX19" fmla="*/ 137424 w 348846"/>
                <a:gd name="connsiteY19" fmla="*/ 251063 h 2087792"/>
                <a:gd name="connsiteX20" fmla="*/ 145352 w 348846"/>
                <a:gd name="connsiteY20" fmla="*/ 290705 h 2087792"/>
                <a:gd name="connsiteX21" fmla="*/ 145352 w 348846"/>
                <a:gd name="connsiteY21" fmla="*/ 364703 h 2087792"/>
                <a:gd name="connsiteX22" fmla="*/ 137424 w 348846"/>
                <a:gd name="connsiteY22" fmla="*/ 713549 h 2087792"/>
                <a:gd name="connsiteX23" fmla="*/ 126853 w 348846"/>
                <a:gd name="connsiteY23" fmla="*/ 1170749 h 2087792"/>
                <a:gd name="connsiteX24" fmla="*/ 126853 w 348846"/>
                <a:gd name="connsiteY24" fmla="*/ 1279103 h 2087792"/>
                <a:gd name="connsiteX25" fmla="*/ 116282 w 348846"/>
                <a:gd name="connsiteY25" fmla="*/ 1371600 h 2087792"/>
                <a:gd name="connsiteX26" fmla="*/ 97782 w 348846"/>
                <a:gd name="connsiteY26" fmla="*/ 1474668 h 2087792"/>
                <a:gd name="connsiteX27" fmla="*/ 79283 w 348846"/>
                <a:gd name="connsiteY27" fmla="*/ 1559237 h 2087792"/>
                <a:gd name="connsiteX28" fmla="*/ 58141 w 348846"/>
                <a:gd name="connsiteY28" fmla="*/ 1627949 h 2087792"/>
                <a:gd name="connsiteX29" fmla="*/ 58141 w 348846"/>
                <a:gd name="connsiteY29" fmla="*/ 1678162 h 2087792"/>
                <a:gd name="connsiteX30" fmla="*/ 66069 w 348846"/>
                <a:gd name="connsiteY30" fmla="*/ 1781230 h 2087792"/>
                <a:gd name="connsiteX31" fmla="*/ 84569 w 348846"/>
                <a:gd name="connsiteY31" fmla="*/ 1921297 h 2087792"/>
                <a:gd name="connsiteX32" fmla="*/ 103068 w 348846"/>
                <a:gd name="connsiteY32" fmla="*/ 2003223 h 2087792"/>
                <a:gd name="connsiteX33" fmla="*/ 118925 w 348846"/>
                <a:gd name="connsiteY33" fmla="*/ 2037579 h 2087792"/>
                <a:gd name="connsiteX34" fmla="*/ 140067 w 348846"/>
                <a:gd name="connsiteY34" fmla="*/ 2066650 h 2087792"/>
                <a:gd name="connsiteX35" fmla="*/ 161209 w 348846"/>
                <a:gd name="connsiteY35" fmla="*/ 2085149 h 2087792"/>
                <a:gd name="connsiteX36" fmla="*/ 177066 w 348846"/>
                <a:gd name="connsiteY36" fmla="*/ 2087792 h 2087792"/>
                <a:gd name="connsiteX37" fmla="*/ 203493 w 348846"/>
                <a:gd name="connsiteY37" fmla="*/ 2074578 h 2087792"/>
                <a:gd name="connsiteX38" fmla="*/ 224636 w 348846"/>
                <a:gd name="connsiteY38" fmla="*/ 2056078 h 2087792"/>
                <a:gd name="connsiteX39" fmla="*/ 248421 w 348846"/>
                <a:gd name="connsiteY39" fmla="*/ 2024365 h 2087792"/>
                <a:gd name="connsiteX40" fmla="*/ 272206 w 348846"/>
                <a:gd name="connsiteY40" fmla="*/ 1982081 h 2087792"/>
                <a:gd name="connsiteX41" fmla="*/ 298633 w 348846"/>
                <a:gd name="connsiteY41" fmla="*/ 1918654 h 2087792"/>
                <a:gd name="connsiteX42" fmla="*/ 327704 w 348846"/>
                <a:gd name="connsiteY42" fmla="*/ 1781230 h 2087792"/>
                <a:gd name="connsiteX43" fmla="*/ 348846 w 348846"/>
                <a:gd name="connsiteY43" fmla="*/ 1342529 h 2087792"/>
                <a:gd name="connsiteX44" fmla="*/ 348846 w 348846"/>
                <a:gd name="connsiteY44" fmla="*/ 1099394 h 2087792"/>
                <a:gd name="connsiteX45" fmla="*/ 348846 w 348846"/>
                <a:gd name="connsiteY45" fmla="*/ 769047 h 2087792"/>
                <a:gd name="connsiteX46" fmla="*/ 348846 w 348846"/>
                <a:gd name="connsiteY46" fmla="*/ 462485 h 208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8846" h="2087792">
                  <a:moveTo>
                    <a:pt x="348846" y="462485"/>
                  </a:moveTo>
                  <a:lnTo>
                    <a:pt x="348846" y="240492"/>
                  </a:lnTo>
                  <a:lnTo>
                    <a:pt x="325061" y="84569"/>
                  </a:lnTo>
                  <a:lnTo>
                    <a:pt x="272206" y="63426"/>
                  </a:lnTo>
                  <a:lnTo>
                    <a:pt x="227278" y="44927"/>
                  </a:lnTo>
                  <a:lnTo>
                    <a:pt x="182351" y="29070"/>
                  </a:lnTo>
                  <a:lnTo>
                    <a:pt x="137424" y="13214"/>
                  </a:lnTo>
                  <a:lnTo>
                    <a:pt x="100425" y="2643"/>
                  </a:lnTo>
                  <a:lnTo>
                    <a:pt x="68712" y="0"/>
                  </a:lnTo>
                  <a:lnTo>
                    <a:pt x="29070" y="0"/>
                  </a:lnTo>
                  <a:lnTo>
                    <a:pt x="7928" y="7928"/>
                  </a:lnTo>
                  <a:lnTo>
                    <a:pt x="0" y="18499"/>
                  </a:lnTo>
                  <a:lnTo>
                    <a:pt x="2643" y="39642"/>
                  </a:lnTo>
                  <a:lnTo>
                    <a:pt x="13214" y="55498"/>
                  </a:lnTo>
                  <a:lnTo>
                    <a:pt x="34356" y="81926"/>
                  </a:lnTo>
                  <a:lnTo>
                    <a:pt x="66069" y="121568"/>
                  </a:lnTo>
                  <a:lnTo>
                    <a:pt x="89854" y="150638"/>
                  </a:lnTo>
                  <a:lnTo>
                    <a:pt x="110996" y="187637"/>
                  </a:lnTo>
                  <a:lnTo>
                    <a:pt x="124210" y="214065"/>
                  </a:lnTo>
                  <a:lnTo>
                    <a:pt x="137424" y="251063"/>
                  </a:lnTo>
                  <a:lnTo>
                    <a:pt x="145352" y="290705"/>
                  </a:lnTo>
                  <a:lnTo>
                    <a:pt x="145352" y="364703"/>
                  </a:lnTo>
                  <a:lnTo>
                    <a:pt x="137424" y="713549"/>
                  </a:lnTo>
                  <a:lnTo>
                    <a:pt x="126853" y="1170749"/>
                  </a:lnTo>
                  <a:lnTo>
                    <a:pt x="126853" y="1279103"/>
                  </a:lnTo>
                  <a:lnTo>
                    <a:pt x="116282" y="1371600"/>
                  </a:lnTo>
                  <a:lnTo>
                    <a:pt x="97782" y="1474668"/>
                  </a:lnTo>
                  <a:lnTo>
                    <a:pt x="79283" y="1559237"/>
                  </a:lnTo>
                  <a:lnTo>
                    <a:pt x="58141" y="1627949"/>
                  </a:lnTo>
                  <a:lnTo>
                    <a:pt x="58141" y="1678162"/>
                  </a:lnTo>
                  <a:lnTo>
                    <a:pt x="66069" y="1781230"/>
                  </a:lnTo>
                  <a:lnTo>
                    <a:pt x="84569" y="1921297"/>
                  </a:lnTo>
                  <a:lnTo>
                    <a:pt x="103068" y="2003223"/>
                  </a:lnTo>
                  <a:lnTo>
                    <a:pt x="118925" y="2037579"/>
                  </a:lnTo>
                  <a:lnTo>
                    <a:pt x="140067" y="2066650"/>
                  </a:lnTo>
                  <a:lnTo>
                    <a:pt x="161209" y="2085149"/>
                  </a:lnTo>
                  <a:lnTo>
                    <a:pt x="177066" y="2087792"/>
                  </a:lnTo>
                  <a:lnTo>
                    <a:pt x="203493" y="2074578"/>
                  </a:lnTo>
                  <a:lnTo>
                    <a:pt x="224636" y="2056078"/>
                  </a:lnTo>
                  <a:lnTo>
                    <a:pt x="248421" y="2024365"/>
                  </a:lnTo>
                  <a:lnTo>
                    <a:pt x="272206" y="1982081"/>
                  </a:lnTo>
                  <a:lnTo>
                    <a:pt x="298633" y="1918654"/>
                  </a:lnTo>
                  <a:lnTo>
                    <a:pt x="327704" y="1781230"/>
                  </a:lnTo>
                  <a:lnTo>
                    <a:pt x="348846" y="1342529"/>
                  </a:lnTo>
                  <a:lnTo>
                    <a:pt x="348846" y="1099394"/>
                  </a:lnTo>
                  <a:lnTo>
                    <a:pt x="348846" y="769047"/>
                  </a:lnTo>
                  <a:lnTo>
                    <a:pt x="348846" y="4624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5">
              <a:extLst>
                <a:ext uri="{FF2B5EF4-FFF2-40B4-BE49-F238E27FC236}">
                  <a16:creationId xmlns:a16="http://schemas.microsoft.com/office/drawing/2014/main" id="{12F481F9-488B-4CE2-9DE8-3C8F45F9FD9D}"/>
                </a:ext>
              </a:extLst>
            </p:cNvPr>
            <p:cNvSpPr/>
            <p:nvPr/>
          </p:nvSpPr>
          <p:spPr>
            <a:xfrm>
              <a:off x="3386138" y="1509713"/>
              <a:ext cx="1443038" cy="381000"/>
            </a:xfrm>
            <a:custGeom>
              <a:avLst/>
              <a:gdLst>
                <a:gd name="connsiteX0" fmla="*/ 402431 w 1443037"/>
                <a:gd name="connsiteY0" fmla="*/ 338137 h 381000"/>
                <a:gd name="connsiteX1" fmla="*/ 266700 w 1443037"/>
                <a:gd name="connsiteY1" fmla="*/ 354806 h 381000"/>
                <a:gd name="connsiteX2" fmla="*/ 28575 w 1443037"/>
                <a:gd name="connsiteY2" fmla="*/ 381000 h 381000"/>
                <a:gd name="connsiteX3" fmla="*/ 0 w 1443037"/>
                <a:gd name="connsiteY3" fmla="*/ 173831 h 381000"/>
                <a:gd name="connsiteX4" fmla="*/ 71437 w 1443037"/>
                <a:gd name="connsiteY4" fmla="*/ 197643 h 381000"/>
                <a:gd name="connsiteX5" fmla="*/ 135731 w 1443037"/>
                <a:gd name="connsiteY5" fmla="*/ 197643 h 381000"/>
                <a:gd name="connsiteX6" fmla="*/ 283368 w 1443037"/>
                <a:gd name="connsiteY6" fmla="*/ 183356 h 381000"/>
                <a:gd name="connsiteX7" fmla="*/ 528637 w 1443037"/>
                <a:gd name="connsiteY7" fmla="*/ 147637 h 381000"/>
                <a:gd name="connsiteX8" fmla="*/ 704850 w 1443037"/>
                <a:gd name="connsiteY8" fmla="*/ 119062 h 381000"/>
                <a:gd name="connsiteX9" fmla="*/ 842962 w 1443037"/>
                <a:gd name="connsiteY9" fmla="*/ 92868 h 381000"/>
                <a:gd name="connsiteX10" fmla="*/ 933450 w 1443037"/>
                <a:gd name="connsiteY10" fmla="*/ 73818 h 381000"/>
                <a:gd name="connsiteX11" fmla="*/ 1042987 w 1443037"/>
                <a:gd name="connsiteY11" fmla="*/ 45243 h 381000"/>
                <a:gd name="connsiteX12" fmla="*/ 1123950 w 1443037"/>
                <a:gd name="connsiteY12" fmla="*/ 21431 h 381000"/>
                <a:gd name="connsiteX13" fmla="*/ 1143000 w 1443037"/>
                <a:gd name="connsiteY13" fmla="*/ 9525 h 381000"/>
                <a:gd name="connsiteX14" fmla="*/ 1171575 w 1443037"/>
                <a:gd name="connsiteY14" fmla="*/ 0 h 381000"/>
                <a:gd name="connsiteX15" fmla="*/ 1216818 w 1443037"/>
                <a:gd name="connsiteY15" fmla="*/ 2381 h 381000"/>
                <a:gd name="connsiteX16" fmla="*/ 1269206 w 1443037"/>
                <a:gd name="connsiteY16" fmla="*/ 11906 h 381000"/>
                <a:gd name="connsiteX17" fmla="*/ 1326356 w 1443037"/>
                <a:gd name="connsiteY17" fmla="*/ 28575 h 381000"/>
                <a:gd name="connsiteX18" fmla="*/ 1381125 w 1443037"/>
                <a:gd name="connsiteY18" fmla="*/ 52387 h 381000"/>
                <a:gd name="connsiteX19" fmla="*/ 1407318 w 1443037"/>
                <a:gd name="connsiteY19" fmla="*/ 69056 h 381000"/>
                <a:gd name="connsiteX20" fmla="*/ 1428750 w 1443037"/>
                <a:gd name="connsiteY20" fmla="*/ 88106 h 381000"/>
                <a:gd name="connsiteX21" fmla="*/ 1440656 w 1443037"/>
                <a:gd name="connsiteY21" fmla="*/ 109537 h 381000"/>
                <a:gd name="connsiteX22" fmla="*/ 1443037 w 1443037"/>
                <a:gd name="connsiteY22" fmla="*/ 123825 h 381000"/>
                <a:gd name="connsiteX23" fmla="*/ 1443037 w 1443037"/>
                <a:gd name="connsiteY23" fmla="*/ 142875 h 381000"/>
                <a:gd name="connsiteX24" fmla="*/ 1435893 w 1443037"/>
                <a:gd name="connsiteY24" fmla="*/ 169068 h 381000"/>
                <a:gd name="connsiteX25" fmla="*/ 1426368 w 1443037"/>
                <a:gd name="connsiteY25" fmla="*/ 190500 h 381000"/>
                <a:gd name="connsiteX26" fmla="*/ 1409700 w 1443037"/>
                <a:gd name="connsiteY26" fmla="*/ 209550 h 381000"/>
                <a:gd name="connsiteX27" fmla="*/ 1381125 w 1443037"/>
                <a:gd name="connsiteY27" fmla="*/ 223837 h 381000"/>
                <a:gd name="connsiteX28" fmla="*/ 1331118 w 1443037"/>
                <a:gd name="connsiteY28" fmla="*/ 235743 h 381000"/>
                <a:gd name="connsiteX29" fmla="*/ 1281112 w 1443037"/>
                <a:gd name="connsiteY29" fmla="*/ 242887 h 381000"/>
                <a:gd name="connsiteX30" fmla="*/ 1200150 w 1443037"/>
                <a:gd name="connsiteY30" fmla="*/ 242887 h 381000"/>
                <a:gd name="connsiteX31" fmla="*/ 1081087 w 1443037"/>
                <a:gd name="connsiteY31" fmla="*/ 245268 h 381000"/>
                <a:gd name="connsiteX32" fmla="*/ 962025 w 1443037"/>
                <a:gd name="connsiteY32" fmla="*/ 252412 h 381000"/>
                <a:gd name="connsiteX33" fmla="*/ 842962 w 1443037"/>
                <a:gd name="connsiteY33" fmla="*/ 264318 h 381000"/>
                <a:gd name="connsiteX34" fmla="*/ 619125 w 1443037"/>
                <a:gd name="connsiteY34" fmla="*/ 309562 h 381000"/>
                <a:gd name="connsiteX35" fmla="*/ 402431 w 1443037"/>
                <a:gd name="connsiteY35" fmla="*/ 3381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43037" h="381000">
                  <a:moveTo>
                    <a:pt x="402431" y="338137"/>
                  </a:moveTo>
                  <a:lnTo>
                    <a:pt x="266700" y="354806"/>
                  </a:lnTo>
                  <a:lnTo>
                    <a:pt x="28575" y="381000"/>
                  </a:lnTo>
                  <a:lnTo>
                    <a:pt x="0" y="173831"/>
                  </a:lnTo>
                  <a:lnTo>
                    <a:pt x="71437" y="197643"/>
                  </a:lnTo>
                  <a:lnTo>
                    <a:pt x="135731" y="197643"/>
                  </a:lnTo>
                  <a:lnTo>
                    <a:pt x="283368" y="183356"/>
                  </a:lnTo>
                  <a:lnTo>
                    <a:pt x="528637" y="147637"/>
                  </a:lnTo>
                  <a:lnTo>
                    <a:pt x="704850" y="119062"/>
                  </a:lnTo>
                  <a:lnTo>
                    <a:pt x="842962" y="92868"/>
                  </a:lnTo>
                  <a:lnTo>
                    <a:pt x="933450" y="73818"/>
                  </a:lnTo>
                  <a:lnTo>
                    <a:pt x="1042987" y="45243"/>
                  </a:lnTo>
                  <a:lnTo>
                    <a:pt x="1123950" y="21431"/>
                  </a:lnTo>
                  <a:lnTo>
                    <a:pt x="1143000" y="9525"/>
                  </a:lnTo>
                  <a:lnTo>
                    <a:pt x="1171575" y="0"/>
                  </a:lnTo>
                  <a:lnTo>
                    <a:pt x="1216818" y="2381"/>
                  </a:lnTo>
                  <a:lnTo>
                    <a:pt x="1269206" y="11906"/>
                  </a:lnTo>
                  <a:lnTo>
                    <a:pt x="1326356" y="28575"/>
                  </a:lnTo>
                  <a:lnTo>
                    <a:pt x="1381125" y="52387"/>
                  </a:lnTo>
                  <a:lnTo>
                    <a:pt x="1407318" y="69056"/>
                  </a:lnTo>
                  <a:lnTo>
                    <a:pt x="1428750" y="88106"/>
                  </a:lnTo>
                  <a:lnTo>
                    <a:pt x="1440656" y="109537"/>
                  </a:lnTo>
                  <a:lnTo>
                    <a:pt x="1443037" y="123825"/>
                  </a:lnTo>
                  <a:lnTo>
                    <a:pt x="1443037" y="142875"/>
                  </a:lnTo>
                  <a:lnTo>
                    <a:pt x="1435893" y="169068"/>
                  </a:lnTo>
                  <a:lnTo>
                    <a:pt x="1426368" y="190500"/>
                  </a:lnTo>
                  <a:lnTo>
                    <a:pt x="1409700" y="209550"/>
                  </a:lnTo>
                  <a:lnTo>
                    <a:pt x="1381125" y="223837"/>
                  </a:lnTo>
                  <a:lnTo>
                    <a:pt x="1331118" y="235743"/>
                  </a:lnTo>
                  <a:lnTo>
                    <a:pt x="1281112" y="242887"/>
                  </a:lnTo>
                  <a:lnTo>
                    <a:pt x="1200150" y="242887"/>
                  </a:lnTo>
                  <a:lnTo>
                    <a:pt x="1081087" y="245268"/>
                  </a:lnTo>
                  <a:lnTo>
                    <a:pt x="962025" y="252412"/>
                  </a:lnTo>
                  <a:lnTo>
                    <a:pt x="842962" y="264318"/>
                  </a:lnTo>
                  <a:lnTo>
                    <a:pt x="619125" y="309562"/>
                  </a:lnTo>
                  <a:lnTo>
                    <a:pt x="402431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6">
              <a:extLst>
                <a:ext uri="{FF2B5EF4-FFF2-40B4-BE49-F238E27FC236}">
                  <a16:creationId xmlns:a16="http://schemas.microsoft.com/office/drawing/2014/main" id="{12D72599-138B-4411-BA8D-54DE07C40C2B}"/>
                </a:ext>
              </a:extLst>
            </p:cNvPr>
            <p:cNvSpPr/>
            <p:nvPr/>
          </p:nvSpPr>
          <p:spPr>
            <a:xfrm>
              <a:off x="3944938" y="1722438"/>
              <a:ext cx="331788" cy="565150"/>
            </a:xfrm>
            <a:custGeom>
              <a:avLst/>
              <a:gdLst>
                <a:gd name="connsiteX0" fmla="*/ 35719 w 330994"/>
                <a:gd name="connsiteY0" fmla="*/ 321469 h 566737"/>
                <a:gd name="connsiteX1" fmla="*/ 47625 w 330994"/>
                <a:gd name="connsiteY1" fmla="*/ 228600 h 566737"/>
                <a:gd name="connsiteX2" fmla="*/ 54769 w 330994"/>
                <a:gd name="connsiteY2" fmla="*/ 154781 h 566737"/>
                <a:gd name="connsiteX3" fmla="*/ 59532 w 330994"/>
                <a:gd name="connsiteY3" fmla="*/ 33337 h 566737"/>
                <a:gd name="connsiteX4" fmla="*/ 285750 w 330994"/>
                <a:gd name="connsiteY4" fmla="*/ 0 h 566737"/>
                <a:gd name="connsiteX5" fmla="*/ 311944 w 330994"/>
                <a:gd name="connsiteY5" fmla="*/ 64294 h 566737"/>
                <a:gd name="connsiteX6" fmla="*/ 323850 w 330994"/>
                <a:gd name="connsiteY6" fmla="*/ 92869 h 566737"/>
                <a:gd name="connsiteX7" fmla="*/ 330994 w 330994"/>
                <a:gd name="connsiteY7" fmla="*/ 116681 h 566737"/>
                <a:gd name="connsiteX8" fmla="*/ 330994 w 330994"/>
                <a:gd name="connsiteY8" fmla="*/ 128587 h 566737"/>
                <a:gd name="connsiteX9" fmla="*/ 316707 w 330994"/>
                <a:gd name="connsiteY9" fmla="*/ 147637 h 566737"/>
                <a:gd name="connsiteX10" fmla="*/ 297657 w 330994"/>
                <a:gd name="connsiteY10" fmla="*/ 171450 h 566737"/>
                <a:gd name="connsiteX11" fmla="*/ 273844 w 330994"/>
                <a:gd name="connsiteY11" fmla="*/ 207169 h 566737"/>
                <a:gd name="connsiteX12" fmla="*/ 245269 w 330994"/>
                <a:gd name="connsiteY12" fmla="*/ 261937 h 566737"/>
                <a:gd name="connsiteX13" fmla="*/ 219075 w 330994"/>
                <a:gd name="connsiteY13" fmla="*/ 338137 h 566737"/>
                <a:gd name="connsiteX14" fmla="*/ 192882 w 330994"/>
                <a:gd name="connsiteY14" fmla="*/ 426244 h 566737"/>
                <a:gd name="connsiteX15" fmla="*/ 159544 w 330994"/>
                <a:gd name="connsiteY15" fmla="*/ 540544 h 566737"/>
                <a:gd name="connsiteX16" fmla="*/ 0 w 330994"/>
                <a:gd name="connsiteY16" fmla="*/ 566737 h 566737"/>
                <a:gd name="connsiteX17" fmla="*/ 21432 w 330994"/>
                <a:gd name="connsiteY17" fmla="*/ 421481 h 566737"/>
                <a:gd name="connsiteX18" fmla="*/ 35719 w 330994"/>
                <a:gd name="connsiteY18" fmla="*/ 321469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0994" h="566737">
                  <a:moveTo>
                    <a:pt x="35719" y="321469"/>
                  </a:moveTo>
                  <a:lnTo>
                    <a:pt x="47625" y="228600"/>
                  </a:lnTo>
                  <a:lnTo>
                    <a:pt x="54769" y="154781"/>
                  </a:lnTo>
                  <a:lnTo>
                    <a:pt x="59532" y="33337"/>
                  </a:lnTo>
                  <a:lnTo>
                    <a:pt x="285750" y="0"/>
                  </a:lnTo>
                  <a:lnTo>
                    <a:pt x="311944" y="64294"/>
                  </a:lnTo>
                  <a:lnTo>
                    <a:pt x="323850" y="92869"/>
                  </a:lnTo>
                  <a:lnTo>
                    <a:pt x="330994" y="116681"/>
                  </a:lnTo>
                  <a:lnTo>
                    <a:pt x="330994" y="128587"/>
                  </a:lnTo>
                  <a:lnTo>
                    <a:pt x="316707" y="147637"/>
                  </a:lnTo>
                  <a:lnTo>
                    <a:pt x="297657" y="171450"/>
                  </a:lnTo>
                  <a:lnTo>
                    <a:pt x="273844" y="207169"/>
                  </a:lnTo>
                  <a:lnTo>
                    <a:pt x="245269" y="261937"/>
                  </a:lnTo>
                  <a:lnTo>
                    <a:pt x="219075" y="338137"/>
                  </a:lnTo>
                  <a:lnTo>
                    <a:pt x="192882" y="426244"/>
                  </a:lnTo>
                  <a:lnTo>
                    <a:pt x="159544" y="540544"/>
                  </a:lnTo>
                  <a:lnTo>
                    <a:pt x="0" y="566737"/>
                  </a:lnTo>
                  <a:lnTo>
                    <a:pt x="21432" y="421481"/>
                  </a:lnTo>
                  <a:lnTo>
                    <a:pt x="35719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7">
              <a:extLst>
                <a:ext uri="{FF2B5EF4-FFF2-40B4-BE49-F238E27FC236}">
                  <a16:creationId xmlns:a16="http://schemas.microsoft.com/office/drawing/2014/main" id="{3F101A2F-33E1-4BBA-91CB-12FF72F4845C}"/>
                </a:ext>
              </a:extLst>
            </p:cNvPr>
            <p:cNvSpPr/>
            <p:nvPr/>
          </p:nvSpPr>
          <p:spPr>
            <a:xfrm>
              <a:off x="3419476" y="2085975"/>
              <a:ext cx="1490662" cy="862013"/>
            </a:xfrm>
            <a:custGeom>
              <a:avLst/>
              <a:gdLst>
                <a:gd name="connsiteX0" fmla="*/ 388144 w 1490663"/>
                <a:gd name="connsiteY0" fmla="*/ 140494 h 862013"/>
                <a:gd name="connsiteX1" fmla="*/ 288131 w 1490663"/>
                <a:gd name="connsiteY1" fmla="*/ 159544 h 862013"/>
                <a:gd name="connsiteX2" fmla="*/ 226219 w 1490663"/>
                <a:gd name="connsiteY2" fmla="*/ 166688 h 862013"/>
                <a:gd name="connsiteX3" fmla="*/ 123825 w 1490663"/>
                <a:gd name="connsiteY3" fmla="*/ 176213 h 862013"/>
                <a:gd name="connsiteX4" fmla="*/ 0 w 1490663"/>
                <a:gd name="connsiteY4" fmla="*/ 180975 h 862013"/>
                <a:gd name="connsiteX5" fmla="*/ 0 w 1490663"/>
                <a:gd name="connsiteY5" fmla="*/ 338138 h 862013"/>
                <a:gd name="connsiteX6" fmla="*/ 166688 w 1490663"/>
                <a:gd name="connsiteY6" fmla="*/ 323850 h 862013"/>
                <a:gd name="connsiteX7" fmla="*/ 304800 w 1490663"/>
                <a:gd name="connsiteY7" fmla="*/ 307181 h 862013"/>
                <a:gd name="connsiteX8" fmla="*/ 459581 w 1490663"/>
                <a:gd name="connsiteY8" fmla="*/ 283369 h 862013"/>
                <a:gd name="connsiteX9" fmla="*/ 619125 w 1490663"/>
                <a:gd name="connsiteY9" fmla="*/ 252413 h 862013"/>
                <a:gd name="connsiteX10" fmla="*/ 735806 w 1490663"/>
                <a:gd name="connsiteY10" fmla="*/ 233363 h 862013"/>
                <a:gd name="connsiteX11" fmla="*/ 807244 w 1490663"/>
                <a:gd name="connsiteY11" fmla="*/ 221456 h 862013"/>
                <a:gd name="connsiteX12" fmla="*/ 885825 w 1490663"/>
                <a:gd name="connsiteY12" fmla="*/ 211931 h 862013"/>
                <a:gd name="connsiteX13" fmla="*/ 966788 w 1490663"/>
                <a:gd name="connsiteY13" fmla="*/ 204788 h 862013"/>
                <a:gd name="connsiteX14" fmla="*/ 1050131 w 1490663"/>
                <a:gd name="connsiteY14" fmla="*/ 202406 h 862013"/>
                <a:gd name="connsiteX15" fmla="*/ 1066800 w 1490663"/>
                <a:gd name="connsiteY15" fmla="*/ 202406 h 862013"/>
                <a:gd name="connsiteX16" fmla="*/ 1085850 w 1490663"/>
                <a:gd name="connsiteY16" fmla="*/ 207169 h 862013"/>
                <a:gd name="connsiteX17" fmla="*/ 1100138 w 1490663"/>
                <a:gd name="connsiteY17" fmla="*/ 211931 h 862013"/>
                <a:gd name="connsiteX18" fmla="*/ 1109663 w 1490663"/>
                <a:gd name="connsiteY18" fmla="*/ 221456 h 862013"/>
                <a:gd name="connsiteX19" fmla="*/ 1116806 w 1490663"/>
                <a:gd name="connsiteY19" fmla="*/ 235744 h 862013"/>
                <a:gd name="connsiteX20" fmla="*/ 1119188 w 1490663"/>
                <a:gd name="connsiteY20" fmla="*/ 257175 h 862013"/>
                <a:gd name="connsiteX21" fmla="*/ 1119188 w 1490663"/>
                <a:gd name="connsiteY21" fmla="*/ 285750 h 862013"/>
                <a:gd name="connsiteX22" fmla="*/ 1090613 w 1490663"/>
                <a:gd name="connsiteY22" fmla="*/ 466725 h 862013"/>
                <a:gd name="connsiteX23" fmla="*/ 1071563 w 1490663"/>
                <a:gd name="connsiteY23" fmla="*/ 588169 h 862013"/>
                <a:gd name="connsiteX24" fmla="*/ 1019175 w 1490663"/>
                <a:gd name="connsiteY24" fmla="*/ 678656 h 862013"/>
                <a:gd name="connsiteX25" fmla="*/ 1012031 w 1490663"/>
                <a:gd name="connsiteY25" fmla="*/ 731044 h 862013"/>
                <a:gd name="connsiteX26" fmla="*/ 1016794 w 1490663"/>
                <a:gd name="connsiteY26" fmla="*/ 764381 h 862013"/>
                <a:gd name="connsiteX27" fmla="*/ 1028700 w 1490663"/>
                <a:gd name="connsiteY27" fmla="*/ 804863 h 862013"/>
                <a:gd name="connsiteX28" fmla="*/ 1040606 w 1490663"/>
                <a:gd name="connsiteY28" fmla="*/ 823913 h 862013"/>
                <a:gd name="connsiteX29" fmla="*/ 1050131 w 1490663"/>
                <a:gd name="connsiteY29" fmla="*/ 835819 h 862013"/>
                <a:gd name="connsiteX30" fmla="*/ 1066800 w 1490663"/>
                <a:gd name="connsiteY30" fmla="*/ 845344 h 862013"/>
                <a:gd name="connsiteX31" fmla="*/ 1088231 w 1490663"/>
                <a:gd name="connsiteY31" fmla="*/ 850106 h 862013"/>
                <a:gd name="connsiteX32" fmla="*/ 1102519 w 1490663"/>
                <a:gd name="connsiteY32" fmla="*/ 852488 h 862013"/>
                <a:gd name="connsiteX33" fmla="*/ 1121569 w 1490663"/>
                <a:gd name="connsiteY33" fmla="*/ 859631 h 862013"/>
                <a:gd name="connsiteX34" fmla="*/ 1147763 w 1490663"/>
                <a:gd name="connsiteY34" fmla="*/ 862013 h 862013"/>
                <a:gd name="connsiteX35" fmla="*/ 1169194 w 1490663"/>
                <a:gd name="connsiteY35" fmla="*/ 857250 h 862013"/>
                <a:gd name="connsiteX36" fmla="*/ 1185863 w 1490663"/>
                <a:gd name="connsiteY36" fmla="*/ 842963 h 862013"/>
                <a:gd name="connsiteX37" fmla="*/ 1204913 w 1490663"/>
                <a:gd name="connsiteY37" fmla="*/ 814388 h 862013"/>
                <a:gd name="connsiteX38" fmla="*/ 1228725 w 1490663"/>
                <a:gd name="connsiteY38" fmla="*/ 759619 h 862013"/>
                <a:gd name="connsiteX39" fmla="*/ 1290638 w 1490663"/>
                <a:gd name="connsiteY39" fmla="*/ 604838 h 862013"/>
                <a:gd name="connsiteX40" fmla="*/ 1397794 w 1490663"/>
                <a:gd name="connsiteY40" fmla="*/ 345281 h 862013"/>
                <a:gd name="connsiteX41" fmla="*/ 1404938 w 1490663"/>
                <a:gd name="connsiteY41" fmla="*/ 323850 h 862013"/>
                <a:gd name="connsiteX42" fmla="*/ 1414463 w 1490663"/>
                <a:gd name="connsiteY42" fmla="*/ 311944 h 862013"/>
                <a:gd name="connsiteX43" fmla="*/ 1431131 w 1490663"/>
                <a:gd name="connsiteY43" fmla="*/ 304800 h 862013"/>
                <a:gd name="connsiteX44" fmla="*/ 1457325 w 1490663"/>
                <a:gd name="connsiteY44" fmla="*/ 290513 h 862013"/>
                <a:gd name="connsiteX45" fmla="*/ 1478756 w 1490663"/>
                <a:gd name="connsiteY45" fmla="*/ 273844 h 862013"/>
                <a:gd name="connsiteX46" fmla="*/ 1488281 w 1490663"/>
                <a:gd name="connsiteY46" fmla="*/ 257175 h 862013"/>
                <a:gd name="connsiteX47" fmla="*/ 1490663 w 1490663"/>
                <a:gd name="connsiteY47" fmla="*/ 238125 h 862013"/>
                <a:gd name="connsiteX48" fmla="*/ 1488281 w 1490663"/>
                <a:gd name="connsiteY48" fmla="*/ 219075 h 862013"/>
                <a:gd name="connsiteX49" fmla="*/ 1481138 w 1490663"/>
                <a:gd name="connsiteY49" fmla="*/ 204788 h 862013"/>
                <a:gd name="connsiteX50" fmla="*/ 1457325 w 1490663"/>
                <a:gd name="connsiteY50" fmla="*/ 180975 h 862013"/>
                <a:gd name="connsiteX51" fmla="*/ 1362075 w 1490663"/>
                <a:gd name="connsiteY51" fmla="*/ 102394 h 862013"/>
                <a:gd name="connsiteX52" fmla="*/ 1269206 w 1490663"/>
                <a:gd name="connsiteY52" fmla="*/ 38100 h 862013"/>
                <a:gd name="connsiteX53" fmla="*/ 1228725 w 1490663"/>
                <a:gd name="connsiteY53" fmla="*/ 9525 h 862013"/>
                <a:gd name="connsiteX54" fmla="*/ 1209675 w 1490663"/>
                <a:gd name="connsiteY54" fmla="*/ 0 h 862013"/>
                <a:gd name="connsiteX55" fmla="*/ 1147763 w 1490663"/>
                <a:gd name="connsiteY55" fmla="*/ 14288 h 862013"/>
                <a:gd name="connsiteX56" fmla="*/ 990600 w 1490663"/>
                <a:gd name="connsiteY56" fmla="*/ 42863 h 862013"/>
                <a:gd name="connsiteX57" fmla="*/ 876300 w 1490663"/>
                <a:gd name="connsiteY57" fmla="*/ 59531 h 862013"/>
                <a:gd name="connsiteX58" fmla="*/ 785813 w 1490663"/>
                <a:gd name="connsiteY58" fmla="*/ 66675 h 862013"/>
                <a:gd name="connsiteX59" fmla="*/ 700088 w 1490663"/>
                <a:gd name="connsiteY59" fmla="*/ 69056 h 862013"/>
                <a:gd name="connsiteX60" fmla="*/ 554831 w 1490663"/>
                <a:gd name="connsiteY60" fmla="*/ 107156 h 862013"/>
                <a:gd name="connsiteX61" fmla="*/ 388144 w 1490663"/>
                <a:gd name="connsiteY61" fmla="*/ 140494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0663" h="862013">
                  <a:moveTo>
                    <a:pt x="388144" y="140494"/>
                  </a:moveTo>
                  <a:lnTo>
                    <a:pt x="288131" y="159544"/>
                  </a:lnTo>
                  <a:lnTo>
                    <a:pt x="226219" y="166688"/>
                  </a:lnTo>
                  <a:lnTo>
                    <a:pt x="123825" y="176213"/>
                  </a:lnTo>
                  <a:lnTo>
                    <a:pt x="0" y="180975"/>
                  </a:lnTo>
                  <a:lnTo>
                    <a:pt x="0" y="338138"/>
                  </a:lnTo>
                  <a:lnTo>
                    <a:pt x="166688" y="323850"/>
                  </a:lnTo>
                  <a:lnTo>
                    <a:pt x="304800" y="307181"/>
                  </a:lnTo>
                  <a:lnTo>
                    <a:pt x="459581" y="283369"/>
                  </a:lnTo>
                  <a:lnTo>
                    <a:pt x="619125" y="252413"/>
                  </a:lnTo>
                  <a:lnTo>
                    <a:pt x="735806" y="233363"/>
                  </a:lnTo>
                  <a:lnTo>
                    <a:pt x="807244" y="221456"/>
                  </a:lnTo>
                  <a:lnTo>
                    <a:pt x="885825" y="211931"/>
                  </a:lnTo>
                  <a:lnTo>
                    <a:pt x="966788" y="204788"/>
                  </a:lnTo>
                  <a:lnTo>
                    <a:pt x="1050131" y="202406"/>
                  </a:lnTo>
                  <a:lnTo>
                    <a:pt x="1066800" y="202406"/>
                  </a:lnTo>
                  <a:lnTo>
                    <a:pt x="1085850" y="207169"/>
                  </a:lnTo>
                  <a:lnTo>
                    <a:pt x="1100138" y="211931"/>
                  </a:lnTo>
                  <a:lnTo>
                    <a:pt x="1109663" y="221456"/>
                  </a:lnTo>
                  <a:lnTo>
                    <a:pt x="1116806" y="235744"/>
                  </a:lnTo>
                  <a:lnTo>
                    <a:pt x="1119188" y="257175"/>
                  </a:lnTo>
                  <a:lnTo>
                    <a:pt x="1119188" y="285750"/>
                  </a:lnTo>
                  <a:lnTo>
                    <a:pt x="1090613" y="466725"/>
                  </a:lnTo>
                  <a:lnTo>
                    <a:pt x="1071563" y="588169"/>
                  </a:lnTo>
                  <a:lnTo>
                    <a:pt x="1019175" y="678656"/>
                  </a:lnTo>
                  <a:lnTo>
                    <a:pt x="1012031" y="731044"/>
                  </a:lnTo>
                  <a:lnTo>
                    <a:pt x="1016794" y="764381"/>
                  </a:lnTo>
                  <a:lnTo>
                    <a:pt x="1028700" y="804863"/>
                  </a:lnTo>
                  <a:lnTo>
                    <a:pt x="1040606" y="823913"/>
                  </a:lnTo>
                  <a:lnTo>
                    <a:pt x="1050131" y="835819"/>
                  </a:lnTo>
                  <a:lnTo>
                    <a:pt x="1066800" y="845344"/>
                  </a:lnTo>
                  <a:lnTo>
                    <a:pt x="1088231" y="850106"/>
                  </a:lnTo>
                  <a:lnTo>
                    <a:pt x="1102519" y="852488"/>
                  </a:lnTo>
                  <a:lnTo>
                    <a:pt x="1121569" y="859631"/>
                  </a:lnTo>
                  <a:lnTo>
                    <a:pt x="1147763" y="862013"/>
                  </a:lnTo>
                  <a:lnTo>
                    <a:pt x="1169194" y="857250"/>
                  </a:lnTo>
                  <a:lnTo>
                    <a:pt x="1185863" y="842963"/>
                  </a:lnTo>
                  <a:lnTo>
                    <a:pt x="1204913" y="814388"/>
                  </a:lnTo>
                  <a:lnTo>
                    <a:pt x="1228725" y="759619"/>
                  </a:lnTo>
                  <a:lnTo>
                    <a:pt x="1290638" y="604838"/>
                  </a:lnTo>
                  <a:lnTo>
                    <a:pt x="1397794" y="345281"/>
                  </a:lnTo>
                  <a:lnTo>
                    <a:pt x="1404938" y="323850"/>
                  </a:lnTo>
                  <a:lnTo>
                    <a:pt x="1414463" y="311944"/>
                  </a:lnTo>
                  <a:lnTo>
                    <a:pt x="1431131" y="304800"/>
                  </a:lnTo>
                  <a:lnTo>
                    <a:pt x="1457325" y="290513"/>
                  </a:lnTo>
                  <a:lnTo>
                    <a:pt x="1478756" y="273844"/>
                  </a:lnTo>
                  <a:lnTo>
                    <a:pt x="1488281" y="257175"/>
                  </a:lnTo>
                  <a:lnTo>
                    <a:pt x="1490663" y="238125"/>
                  </a:lnTo>
                  <a:lnTo>
                    <a:pt x="1488281" y="219075"/>
                  </a:lnTo>
                  <a:lnTo>
                    <a:pt x="1481138" y="204788"/>
                  </a:lnTo>
                  <a:lnTo>
                    <a:pt x="1457325" y="180975"/>
                  </a:lnTo>
                  <a:lnTo>
                    <a:pt x="1362075" y="102394"/>
                  </a:lnTo>
                  <a:lnTo>
                    <a:pt x="1269206" y="38100"/>
                  </a:lnTo>
                  <a:lnTo>
                    <a:pt x="1228725" y="9525"/>
                  </a:lnTo>
                  <a:lnTo>
                    <a:pt x="1209675" y="0"/>
                  </a:lnTo>
                  <a:lnTo>
                    <a:pt x="1147763" y="14288"/>
                  </a:lnTo>
                  <a:lnTo>
                    <a:pt x="990600" y="42863"/>
                  </a:lnTo>
                  <a:lnTo>
                    <a:pt x="876300" y="59531"/>
                  </a:lnTo>
                  <a:lnTo>
                    <a:pt x="785813" y="66675"/>
                  </a:lnTo>
                  <a:lnTo>
                    <a:pt x="700088" y="69056"/>
                  </a:lnTo>
                  <a:lnTo>
                    <a:pt x="554831" y="107156"/>
                  </a:lnTo>
                  <a:lnTo>
                    <a:pt x="388144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8">
              <a:extLst>
                <a:ext uri="{FF2B5EF4-FFF2-40B4-BE49-F238E27FC236}">
                  <a16:creationId xmlns:a16="http://schemas.microsoft.com/office/drawing/2014/main" id="{69114436-E8FD-48E9-ABF6-9964E6EB1D20}"/>
                </a:ext>
              </a:extLst>
            </p:cNvPr>
            <p:cNvSpPr/>
            <p:nvPr/>
          </p:nvSpPr>
          <p:spPr>
            <a:xfrm>
              <a:off x="3409951" y="2636838"/>
              <a:ext cx="1141412" cy="352425"/>
            </a:xfrm>
            <a:custGeom>
              <a:avLst/>
              <a:gdLst>
                <a:gd name="connsiteX0" fmla="*/ 592931 w 1140619"/>
                <a:gd name="connsiteY0" fmla="*/ 83344 h 352425"/>
                <a:gd name="connsiteX1" fmla="*/ 283369 w 1140619"/>
                <a:gd name="connsiteY1" fmla="*/ 130969 h 352425"/>
                <a:gd name="connsiteX2" fmla="*/ 0 w 1140619"/>
                <a:gd name="connsiteY2" fmla="*/ 176212 h 352425"/>
                <a:gd name="connsiteX3" fmla="*/ 7144 w 1140619"/>
                <a:gd name="connsiteY3" fmla="*/ 352425 h 352425"/>
                <a:gd name="connsiteX4" fmla="*/ 195263 w 1140619"/>
                <a:gd name="connsiteY4" fmla="*/ 314325 h 352425"/>
                <a:gd name="connsiteX5" fmla="*/ 352425 w 1140619"/>
                <a:gd name="connsiteY5" fmla="*/ 280987 h 352425"/>
                <a:gd name="connsiteX6" fmla="*/ 507206 w 1140619"/>
                <a:gd name="connsiteY6" fmla="*/ 245269 h 352425"/>
                <a:gd name="connsiteX7" fmla="*/ 762000 w 1140619"/>
                <a:gd name="connsiteY7" fmla="*/ 207169 h 352425"/>
                <a:gd name="connsiteX8" fmla="*/ 888206 w 1140619"/>
                <a:gd name="connsiteY8" fmla="*/ 173831 h 352425"/>
                <a:gd name="connsiteX9" fmla="*/ 1038225 w 1140619"/>
                <a:gd name="connsiteY9" fmla="*/ 140494 h 352425"/>
                <a:gd name="connsiteX10" fmla="*/ 1140619 w 1140619"/>
                <a:gd name="connsiteY10" fmla="*/ 128587 h 352425"/>
                <a:gd name="connsiteX11" fmla="*/ 1133475 w 1140619"/>
                <a:gd name="connsiteY11" fmla="*/ 0 h 352425"/>
                <a:gd name="connsiteX12" fmla="*/ 995363 w 1140619"/>
                <a:gd name="connsiteY12" fmla="*/ 23812 h 352425"/>
                <a:gd name="connsiteX13" fmla="*/ 592931 w 1140619"/>
                <a:gd name="connsiteY13" fmla="*/ 833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0619" h="352425">
                  <a:moveTo>
                    <a:pt x="592931" y="83344"/>
                  </a:moveTo>
                  <a:lnTo>
                    <a:pt x="283369" y="130969"/>
                  </a:lnTo>
                  <a:lnTo>
                    <a:pt x="0" y="176212"/>
                  </a:lnTo>
                  <a:lnTo>
                    <a:pt x="7144" y="352425"/>
                  </a:lnTo>
                  <a:lnTo>
                    <a:pt x="195263" y="314325"/>
                  </a:lnTo>
                  <a:lnTo>
                    <a:pt x="352425" y="280987"/>
                  </a:lnTo>
                  <a:lnTo>
                    <a:pt x="507206" y="245269"/>
                  </a:lnTo>
                  <a:lnTo>
                    <a:pt x="762000" y="207169"/>
                  </a:lnTo>
                  <a:lnTo>
                    <a:pt x="888206" y="173831"/>
                  </a:lnTo>
                  <a:lnTo>
                    <a:pt x="1038225" y="140494"/>
                  </a:lnTo>
                  <a:lnTo>
                    <a:pt x="1140619" y="128587"/>
                  </a:lnTo>
                  <a:lnTo>
                    <a:pt x="1133475" y="0"/>
                  </a:lnTo>
                  <a:lnTo>
                    <a:pt x="995363" y="23812"/>
                  </a:lnTo>
                  <a:lnTo>
                    <a:pt x="592931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9">
              <a:extLst>
                <a:ext uri="{FF2B5EF4-FFF2-40B4-BE49-F238E27FC236}">
                  <a16:creationId xmlns:a16="http://schemas.microsoft.com/office/drawing/2014/main" id="{68011B28-FFE9-4694-BAF8-E391F282120D}"/>
                </a:ext>
              </a:extLst>
            </p:cNvPr>
            <p:cNvSpPr/>
            <p:nvPr/>
          </p:nvSpPr>
          <p:spPr>
            <a:xfrm>
              <a:off x="3848101" y="2800350"/>
              <a:ext cx="392112" cy="563563"/>
            </a:xfrm>
            <a:custGeom>
              <a:avLst/>
              <a:gdLst>
                <a:gd name="connsiteX0" fmla="*/ 66675 w 392906"/>
                <a:gd name="connsiteY0" fmla="*/ 342900 h 564356"/>
                <a:gd name="connsiteX1" fmla="*/ 85725 w 392906"/>
                <a:gd name="connsiteY1" fmla="*/ 221456 h 564356"/>
                <a:gd name="connsiteX2" fmla="*/ 88106 w 392906"/>
                <a:gd name="connsiteY2" fmla="*/ 200025 h 564356"/>
                <a:gd name="connsiteX3" fmla="*/ 88106 w 392906"/>
                <a:gd name="connsiteY3" fmla="*/ 183356 h 564356"/>
                <a:gd name="connsiteX4" fmla="*/ 85725 w 392906"/>
                <a:gd name="connsiteY4" fmla="*/ 166688 h 564356"/>
                <a:gd name="connsiteX5" fmla="*/ 80963 w 392906"/>
                <a:gd name="connsiteY5" fmla="*/ 147638 h 564356"/>
                <a:gd name="connsiteX6" fmla="*/ 69056 w 392906"/>
                <a:gd name="connsiteY6" fmla="*/ 121444 h 564356"/>
                <a:gd name="connsiteX7" fmla="*/ 54769 w 392906"/>
                <a:gd name="connsiteY7" fmla="*/ 97631 h 564356"/>
                <a:gd name="connsiteX8" fmla="*/ 0 w 392906"/>
                <a:gd name="connsiteY8" fmla="*/ 30956 h 564356"/>
                <a:gd name="connsiteX9" fmla="*/ 285750 w 392906"/>
                <a:gd name="connsiteY9" fmla="*/ 0 h 564356"/>
                <a:gd name="connsiteX10" fmla="*/ 342900 w 392906"/>
                <a:gd name="connsiteY10" fmla="*/ 71438 h 564356"/>
                <a:gd name="connsiteX11" fmla="*/ 373856 w 392906"/>
                <a:gd name="connsiteY11" fmla="*/ 107156 h 564356"/>
                <a:gd name="connsiteX12" fmla="*/ 385763 w 392906"/>
                <a:gd name="connsiteY12" fmla="*/ 121444 h 564356"/>
                <a:gd name="connsiteX13" fmla="*/ 392906 w 392906"/>
                <a:gd name="connsiteY13" fmla="*/ 135731 h 564356"/>
                <a:gd name="connsiteX14" fmla="*/ 392906 w 392906"/>
                <a:gd name="connsiteY14" fmla="*/ 164306 h 564356"/>
                <a:gd name="connsiteX15" fmla="*/ 385763 w 392906"/>
                <a:gd name="connsiteY15" fmla="*/ 185738 h 564356"/>
                <a:gd name="connsiteX16" fmla="*/ 369094 w 392906"/>
                <a:gd name="connsiteY16" fmla="*/ 204788 h 564356"/>
                <a:gd name="connsiteX17" fmla="*/ 338138 w 392906"/>
                <a:gd name="connsiteY17" fmla="*/ 221456 h 564356"/>
                <a:gd name="connsiteX18" fmla="*/ 326231 w 392906"/>
                <a:gd name="connsiteY18" fmla="*/ 250031 h 564356"/>
                <a:gd name="connsiteX19" fmla="*/ 240506 w 392906"/>
                <a:gd name="connsiteY19" fmla="*/ 540544 h 564356"/>
                <a:gd name="connsiteX20" fmla="*/ 35719 w 392906"/>
                <a:gd name="connsiteY20" fmla="*/ 564356 h 564356"/>
                <a:gd name="connsiteX21" fmla="*/ 47625 w 392906"/>
                <a:gd name="connsiteY21" fmla="*/ 461963 h 564356"/>
                <a:gd name="connsiteX22" fmla="*/ 66675 w 392906"/>
                <a:gd name="connsiteY22" fmla="*/ 34290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2906" h="564356">
                  <a:moveTo>
                    <a:pt x="66675" y="342900"/>
                  </a:moveTo>
                  <a:lnTo>
                    <a:pt x="85725" y="221456"/>
                  </a:lnTo>
                  <a:lnTo>
                    <a:pt x="88106" y="200025"/>
                  </a:lnTo>
                  <a:lnTo>
                    <a:pt x="88106" y="183356"/>
                  </a:lnTo>
                  <a:lnTo>
                    <a:pt x="85725" y="166688"/>
                  </a:lnTo>
                  <a:lnTo>
                    <a:pt x="80963" y="147638"/>
                  </a:lnTo>
                  <a:lnTo>
                    <a:pt x="69056" y="121444"/>
                  </a:lnTo>
                  <a:lnTo>
                    <a:pt x="54769" y="97631"/>
                  </a:lnTo>
                  <a:lnTo>
                    <a:pt x="0" y="30956"/>
                  </a:lnTo>
                  <a:lnTo>
                    <a:pt x="285750" y="0"/>
                  </a:lnTo>
                  <a:lnTo>
                    <a:pt x="342900" y="71438"/>
                  </a:lnTo>
                  <a:lnTo>
                    <a:pt x="373856" y="107156"/>
                  </a:lnTo>
                  <a:lnTo>
                    <a:pt x="385763" y="121444"/>
                  </a:lnTo>
                  <a:lnTo>
                    <a:pt x="392906" y="135731"/>
                  </a:lnTo>
                  <a:lnTo>
                    <a:pt x="392906" y="164306"/>
                  </a:lnTo>
                  <a:lnTo>
                    <a:pt x="385763" y="185738"/>
                  </a:lnTo>
                  <a:lnTo>
                    <a:pt x="369094" y="204788"/>
                  </a:lnTo>
                  <a:lnTo>
                    <a:pt x="338138" y="221456"/>
                  </a:lnTo>
                  <a:lnTo>
                    <a:pt x="326231" y="250031"/>
                  </a:lnTo>
                  <a:lnTo>
                    <a:pt x="240506" y="540544"/>
                  </a:lnTo>
                  <a:lnTo>
                    <a:pt x="35719" y="564356"/>
                  </a:lnTo>
                  <a:lnTo>
                    <a:pt x="47625" y="461963"/>
                  </a:lnTo>
                  <a:lnTo>
                    <a:pt x="66675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0">
              <a:extLst>
                <a:ext uri="{FF2B5EF4-FFF2-40B4-BE49-F238E27FC236}">
                  <a16:creationId xmlns:a16="http://schemas.microsoft.com/office/drawing/2014/main" id="{C61627C4-5E8F-4C0F-B666-7D5516CC13D9}"/>
                </a:ext>
              </a:extLst>
            </p:cNvPr>
            <p:cNvSpPr/>
            <p:nvPr/>
          </p:nvSpPr>
          <p:spPr>
            <a:xfrm>
              <a:off x="3351213" y="3157538"/>
              <a:ext cx="1555750" cy="395287"/>
            </a:xfrm>
            <a:custGeom>
              <a:avLst/>
              <a:gdLst>
                <a:gd name="connsiteX0" fmla="*/ 435769 w 1557337"/>
                <a:gd name="connsiteY0" fmla="*/ 307181 h 395287"/>
                <a:gd name="connsiteX1" fmla="*/ 264319 w 1557337"/>
                <a:gd name="connsiteY1" fmla="*/ 340518 h 395287"/>
                <a:gd name="connsiteX2" fmla="*/ 0 w 1557337"/>
                <a:gd name="connsiteY2" fmla="*/ 395287 h 395287"/>
                <a:gd name="connsiteX3" fmla="*/ 14287 w 1557337"/>
                <a:gd name="connsiteY3" fmla="*/ 235743 h 395287"/>
                <a:gd name="connsiteX4" fmla="*/ 209550 w 1557337"/>
                <a:gd name="connsiteY4" fmla="*/ 200025 h 395287"/>
                <a:gd name="connsiteX5" fmla="*/ 414337 w 1557337"/>
                <a:gd name="connsiteY5" fmla="*/ 159543 h 395287"/>
                <a:gd name="connsiteX6" fmla="*/ 566737 w 1557337"/>
                <a:gd name="connsiteY6" fmla="*/ 128587 h 395287"/>
                <a:gd name="connsiteX7" fmla="*/ 754856 w 1557337"/>
                <a:gd name="connsiteY7" fmla="*/ 90487 h 395287"/>
                <a:gd name="connsiteX8" fmla="*/ 997744 w 1557337"/>
                <a:gd name="connsiteY8" fmla="*/ 64293 h 395287"/>
                <a:gd name="connsiteX9" fmla="*/ 1164431 w 1557337"/>
                <a:gd name="connsiteY9" fmla="*/ 45243 h 395287"/>
                <a:gd name="connsiteX10" fmla="*/ 1200150 w 1557337"/>
                <a:gd name="connsiteY10" fmla="*/ 28575 h 395287"/>
                <a:gd name="connsiteX11" fmla="*/ 1245394 w 1557337"/>
                <a:gd name="connsiteY11" fmla="*/ 4762 h 395287"/>
                <a:gd name="connsiteX12" fmla="*/ 1266825 w 1557337"/>
                <a:gd name="connsiteY12" fmla="*/ 0 h 395287"/>
                <a:gd name="connsiteX13" fmla="*/ 1323975 w 1557337"/>
                <a:gd name="connsiteY13" fmla="*/ 4762 h 395287"/>
                <a:gd name="connsiteX14" fmla="*/ 1371600 w 1557337"/>
                <a:gd name="connsiteY14" fmla="*/ 11906 h 395287"/>
                <a:gd name="connsiteX15" fmla="*/ 1423987 w 1557337"/>
                <a:gd name="connsiteY15" fmla="*/ 28575 h 395287"/>
                <a:gd name="connsiteX16" fmla="*/ 1454944 w 1557337"/>
                <a:gd name="connsiteY16" fmla="*/ 42862 h 395287"/>
                <a:gd name="connsiteX17" fmla="*/ 1488281 w 1557337"/>
                <a:gd name="connsiteY17" fmla="*/ 61912 h 395287"/>
                <a:gd name="connsiteX18" fmla="*/ 1519237 w 1557337"/>
                <a:gd name="connsiteY18" fmla="*/ 83343 h 395287"/>
                <a:gd name="connsiteX19" fmla="*/ 1543050 w 1557337"/>
                <a:gd name="connsiteY19" fmla="*/ 104775 h 395287"/>
                <a:gd name="connsiteX20" fmla="*/ 1552575 w 1557337"/>
                <a:gd name="connsiteY20" fmla="*/ 119062 h 395287"/>
                <a:gd name="connsiteX21" fmla="*/ 1557337 w 1557337"/>
                <a:gd name="connsiteY21" fmla="*/ 130968 h 395287"/>
                <a:gd name="connsiteX22" fmla="*/ 1554956 w 1557337"/>
                <a:gd name="connsiteY22" fmla="*/ 154781 h 395287"/>
                <a:gd name="connsiteX23" fmla="*/ 1543050 w 1557337"/>
                <a:gd name="connsiteY23" fmla="*/ 178593 h 395287"/>
                <a:gd name="connsiteX24" fmla="*/ 1514475 w 1557337"/>
                <a:gd name="connsiteY24" fmla="*/ 202406 h 395287"/>
                <a:gd name="connsiteX25" fmla="*/ 1464469 w 1557337"/>
                <a:gd name="connsiteY25" fmla="*/ 223837 h 395287"/>
                <a:gd name="connsiteX26" fmla="*/ 1438275 w 1557337"/>
                <a:gd name="connsiteY26" fmla="*/ 223837 h 395287"/>
                <a:gd name="connsiteX27" fmla="*/ 1335881 w 1557337"/>
                <a:gd name="connsiteY27" fmla="*/ 221456 h 395287"/>
                <a:gd name="connsiteX28" fmla="*/ 1197769 w 1557337"/>
                <a:gd name="connsiteY28" fmla="*/ 223837 h 395287"/>
                <a:gd name="connsiteX29" fmla="*/ 1033462 w 1557337"/>
                <a:gd name="connsiteY29" fmla="*/ 233362 h 395287"/>
                <a:gd name="connsiteX30" fmla="*/ 883444 w 1557337"/>
                <a:gd name="connsiteY30" fmla="*/ 245268 h 395287"/>
                <a:gd name="connsiteX31" fmla="*/ 688181 w 1557337"/>
                <a:gd name="connsiteY31" fmla="*/ 266700 h 395287"/>
                <a:gd name="connsiteX32" fmla="*/ 435769 w 1557337"/>
                <a:gd name="connsiteY32" fmla="*/ 307181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7337" h="395287">
                  <a:moveTo>
                    <a:pt x="435769" y="307181"/>
                  </a:moveTo>
                  <a:lnTo>
                    <a:pt x="264319" y="340518"/>
                  </a:lnTo>
                  <a:lnTo>
                    <a:pt x="0" y="395287"/>
                  </a:lnTo>
                  <a:lnTo>
                    <a:pt x="14287" y="235743"/>
                  </a:lnTo>
                  <a:lnTo>
                    <a:pt x="209550" y="200025"/>
                  </a:lnTo>
                  <a:lnTo>
                    <a:pt x="414337" y="159543"/>
                  </a:lnTo>
                  <a:lnTo>
                    <a:pt x="566737" y="128587"/>
                  </a:lnTo>
                  <a:lnTo>
                    <a:pt x="754856" y="90487"/>
                  </a:lnTo>
                  <a:lnTo>
                    <a:pt x="997744" y="64293"/>
                  </a:lnTo>
                  <a:lnTo>
                    <a:pt x="1164431" y="45243"/>
                  </a:lnTo>
                  <a:lnTo>
                    <a:pt x="1200150" y="28575"/>
                  </a:lnTo>
                  <a:lnTo>
                    <a:pt x="1245394" y="4762"/>
                  </a:lnTo>
                  <a:lnTo>
                    <a:pt x="1266825" y="0"/>
                  </a:lnTo>
                  <a:lnTo>
                    <a:pt x="1323975" y="4762"/>
                  </a:lnTo>
                  <a:lnTo>
                    <a:pt x="1371600" y="11906"/>
                  </a:lnTo>
                  <a:lnTo>
                    <a:pt x="1423987" y="28575"/>
                  </a:lnTo>
                  <a:lnTo>
                    <a:pt x="1454944" y="42862"/>
                  </a:lnTo>
                  <a:lnTo>
                    <a:pt x="1488281" y="61912"/>
                  </a:lnTo>
                  <a:lnTo>
                    <a:pt x="1519237" y="83343"/>
                  </a:lnTo>
                  <a:lnTo>
                    <a:pt x="1543050" y="104775"/>
                  </a:lnTo>
                  <a:lnTo>
                    <a:pt x="1552575" y="119062"/>
                  </a:lnTo>
                  <a:lnTo>
                    <a:pt x="1557337" y="130968"/>
                  </a:lnTo>
                  <a:lnTo>
                    <a:pt x="1554956" y="154781"/>
                  </a:lnTo>
                  <a:lnTo>
                    <a:pt x="1543050" y="178593"/>
                  </a:lnTo>
                  <a:lnTo>
                    <a:pt x="1514475" y="202406"/>
                  </a:lnTo>
                  <a:lnTo>
                    <a:pt x="1464469" y="223837"/>
                  </a:lnTo>
                  <a:lnTo>
                    <a:pt x="1438275" y="223837"/>
                  </a:lnTo>
                  <a:lnTo>
                    <a:pt x="1335881" y="221456"/>
                  </a:lnTo>
                  <a:lnTo>
                    <a:pt x="1197769" y="223837"/>
                  </a:lnTo>
                  <a:lnTo>
                    <a:pt x="1033462" y="233362"/>
                  </a:lnTo>
                  <a:lnTo>
                    <a:pt x="883444" y="245268"/>
                  </a:lnTo>
                  <a:lnTo>
                    <a:pt x="688181" y="266700"/>
                  </a:lnTo>
                  <a:lnTo>
                    <a:pt x="435769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1">
              <a:extLst>
                <a:ext uri="{FF2B5EF4-FFF2-40B4-BE49-F238E27FC236}">
                  <a16:creationId xmlns:a16="http://schemas.microsoft.com/office/drawing/2014/main" id="{0BC62173-5AF5-4546-BB8F-EAB30F4BBB04}"/>
                </a:ext>
              </a:extLst>
            </p:cNvPr>
            <p:cNvSpPr/>
            <p:nvPr/>
          </p:nvSpPr>
          <p:spPr>
            <a:xfrm>
              <a:off x="4795838" y="1423988"/>
              <a:ext cx="1041400" cy="1412875"/>
            </a:xfrm>
            <a:custGeom>
              <a:avLst/>
              <a:gdLst>
                <a:gd name="connsiteX0" fmla="*/ 588168 w 1040606"/>
                <a:gd name="connsiteY0" fmla="*/ 528637 h 1412081"/>
                <a:gd name="connsiteX1" fmla="*/ 654843 w 1040606"/>
                <a:gd name="connsiteY1" fmla="*/ 404812 h 1412081"/>
                <a:gd name="connsiteX2" fmla="*/ 697706 w 1040606"/>
                <a:gd name="connsiteY2" fmla="*/ 297656 h 1412081"/>
                <a:gd name="connsiteX3" fmla="*/ 704850 w 1040606"/>
                <a:gd name="connsiteY3" fmla="*/ 266700 h 1412081"/>
                <a:gd name="connsiteX4" fmla="*/ 702468 w 1040606"/>
                <a:gd name="connsiteY4" fmla="*/ 254793 h 1412081"/>
                <a:gd name="connsiteX5" fmla="*/ 678656 w 1040606"/>
                <a:gd name="connsiteY5" fmla="*/ 211931 h 1412081"/>
                <a:gd name="connsiteX6" fmla="*/ 631031 w 1040606"/>
                <a:gd name="connsiteY6" fmla="*/ 126206 h 1412081"/>
                <a:gd name="connsiteX7" fmla="*/ 600075 w 1040606"/>
                <a:gd name="connsiteY7" fmla="*/ 71437 h 1412081"/>
                <a:gd name="connsiteX8" fmla="*/ 585787 w 1040606"/>
                <a:gd name="connsiteY8" fmla="*/ 42862 h 1412081"/>
                <a:gd name="connsiteX9" fmla="*/ 581025 w 1040606"/>
                <a:gd name="connsiteY9" fmla="*/ 21431 h 1412081"/>
                <a:gd name="connsiteX10" fmla="*/ 581025 w 1040606"/>
                <a:gd name="connsiteY10" fmla="*/ 11906 h 1412081"/>
                <a:gd name="connsiteX11" fmla="*/ 585787 w 1040606"/>
                <a:gd name="connsiteY11" fmla="*/ 2381 h 1412081"/>
                <a:gd name="connsiteX12" fmla="*/ 600075 w 1040606"/>
                <a:gd name="connsiteY12" fmla="*/ 0 h 1412081"/>
                <a:gd name="connsiteX13" fmla="*/ 633412 w 1040606"/>
                <a:gd name="connsiteY13" fmla="*/ 4762 h 1412081"/>
                <a:gd name="connsiteX14" fmla="*/ 676275 w 1040606"/>
                <a:gd name="connsiteY14" fmla="*/ 23812 h 1412081"/>
                <a:gd name="connsiteX15" fmla="*/ 714375 w 1040606"/>
                <a:gd name="connsiteY15" fmla="*/ 50006 h 1412081"/>
                <a:gd name="connsiteX16" fmla="*/ 812006 w 1040606"/>
                <a:gd name="connsiteY16" fmla="*/ 116681 h 1412081"/>
                <a:gd name="connsiteX17" fmla="*/ 902493 w 1040606"/>
                <a:gd name="connsiteY17" fmla="*/ 185737 h 1412081"/>
                <a:gd name="connsiteX18" fmla="*/ 1009650 w 1040606"/>
                <a:gd name="connsiteY18" fmla="*/ 276225 h 1412081"/>
                <a:gd name="connsiteX19" fmla="*/ 1033462 w 1040606"/>
                <a:gd name="connsiteY19" fmla="*/ 295275 h 1412081"/>
                <a:gd name="connsiteX20" fmla="*/ 1040606 w 1040606"/>
                <a:gd name="connsiteY20" fmla="*/ 307181 h 1412081"/>
                <a:gd name="connsiteX21" fmla="*/ 1038225 w 1040606"/>
                <a:gd name="connsiteY21" fmla="*/ 323850 h 1412081"/>
                <a:gd name="connsiteX22" fmla="*/ 1028700 w 1040606"/>
                <a:gd name="connsiteY22" fmla="*/ 359568 h 1412081"/>
                <a:gd name="connsiteX23" fmla="*/ 1002506 w 1040606"/>
                <a:gd name="connsiteY23" fmla="*/ 404812 h 1412081"/>
                <a:gd name="connsiteX24" fmla="*/ 950118 w 1040606"/>
                <a:gd name="connsiteY24" fmla="*/ 473868 h 1412081"/>
                <a:gd name="connsiteX25" fmla="*/ 840581 w 1040606"/>
                <a:gd name="connsiteY25" fmla="*/ 628650 h 1412081"/>
                <a:gd name="connsiteX26" fmla="*/ 757237 w 1040606"/>
                <a:gd name="connsiteY26" fmla="*/ 747712 h 1412081"/>
                <a:gd name="connsiteX27" fmla="*/ 633412 w 1040606"/>
                <a:gd name="connsiteY27" fmla="*/ 890587 h 1412081"/>
                <a:gd name="connsiteX28" fmla="*/ 519112 w 1040606"/>
                <a:gd name="connsiteY28" fmla="*/ 1009650 h 1412081"/>
                <a:gd name="connsiteX29" fmla="*/ 357187 w 1040606"/>
                <a:gd name="connsiteY29" fmla="*/ 1162050 h 1412081"/>
                <a:gd name="connsiteX30" fmla="*/ 185737 w 1040606"/>
                <a:gd name="connsiteY30" fmla="*/ 1309687 h 1412081"/>
                <a:gd name="connsiteX31" fmla="*/ 80962 w 1040606"/>
                <a:gd name="connsiteY31" fmla="*/ 1397793 h 1412081"/>
                <a:gd name="connsiteX32" fmla="*/ 52387 w 1040606"/>
                <a:gd name="connsiteY32" fmla="*/ 1407318 h 1412081"/>
                <a:gd name="connsiteX33" fmla="*/ 26193 w 1040606"/>
                <a:gd name="connsiteY33" fmla="*/ 1412081 h 1412081"/>
                <a:gd name="connsiteX34" fmla="*/ 9525 w 1040606"/>
                <a:gd name="connsiteY34" fmla="*/ 1412081 h 1412081"/>
                <a:gd name="connsiteX35" fmla="*/ 0 w 1040606"/>
                <a:gd name="connsiteY35" fmla="*/ 1402556 h 1412081"/>
                <a:gd name="connsiteX36" fmla="*/ 0 w 1040606"/>
                <a:gd name="connsiteY36" fmla="*/ 1385887 h 1412081"/>
                <a:gd name="connsiteX37" fmla="*/ 7143 w 1040606"/>
                <a:gd name="connsiteY37" fmla="*/ 1357312 h 1412081"/>
                <a:gd name="connsiteX38" fmla="*/ 47625 w 1040606"/>
                <a:gd name="connsiteY38" fmla="*/ 1312068 h 1412081"/>
                <a:gd name="connsiteX39" fmla="*/ 171450 w 1040606"/>
                <a:gd name="connsiteY39" fmla="*/ 1164431 h 1412081"/>
                <a:gd name="connsiteX40" fmla="*/ 254793 w 1040606"/>
                <a:gd name="connsiteY40" fmla="*/ 1057275 h 1412081"/>
                <a:gd name="connsiteX41" fmla="*/ 361950 w 1040606"/>
                <a:gd name="connsiteY41" fmla="*/ 907256 h 1412081"/>
                <a:gd name="connsiteX42" fmla="*/ 454818 w 1040606"/>
                <a:gd name="connsiteY42" fmla="*/ 766762 h 1412081"/>
                <a:gd name="connsiteX43" fmla="*/ 588168 w 1040606"/>
                <a:gd name="connsiteY43" fmla="*/ 528637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0606" h="1412081">
                  <a:moveTo>
                    <a:pt x="588168" y="528637"/>
                  </a:moveTo>
                  <a:lnTo>
                    <a:pt x="654843" y="404812"/>
                  </a:lnTo>
                  <a:lnTo>
                    <a:pt x="697706" y="297656"/>
                  </a:lnTo>
                  <a:lnTo>
                    <a:pt x="704850" y="266700"/>
                  </a:lnTo>
                  <a:lnTo>
                    <a:pt x="702468" y="254793"/>
                  </a:lnTo>
                  <a:lnTo>
                    <a:pt x="678656" y="211931"/>
                  </a:lnTo>
                  <a:lnTo>
                    <a:pt x="631031" y="126206"/>
                  </a:lnTo>
                  <a:lnTo>
                    <a:pt x="600075" y="71437"/>
                  </a:lnTo>
                  <a:lnTo>
                    <a:pt x="585787" y="42862"/>
                  </a:lnTo>
                  <a:lnTo>
                    <a:pt x="581025" y="21431"/>
                  </a:lnTo>
                  <a:lnTo>
                    <a:pt x="581025" y="11906"/>
                  </a:lnTo>
                  <a:lnTo>
                    <a:pt x="585787" y="2381"/>
                  </a:lnTo>
                  <a:lnTo>
                    <a:pt x="600075" y="0"/>
                  </a:lnTo>
                  <a:lnTo>
                    <a:pt x="633412" y="4762"/>
                  </a:lnTo>
                  <a:lnTo>
                    <a:pt x="676275" y="23812"/>
                  </a:lnTo>
                  <a:lnTo>
                    <a:pt x="714375" y="50006"/>
                  </a:lnTo>
                  <a:lnTo>
                    <a:pt x="812006" y="116681"/>
                  </a:lnTo>
                  <a:lnTo>
                    <a:pt x="902493" y="185737"/>
                  </a:lnTo>
                  <a:lnTo>
                    <a:pt x="1009650" y="276225"/>
                  </a:lnTo>
                  <a:lnTo>
                    <a:pt x="1033462" y="295275"/>
                  </a:lnTo>
                  <a:lnTo>
                    <a:pt x="1040606" y="307181"/>
                  </a:lnTo>
                  <a:lnTo>
                    <a:pt x="1038225" y="323850"/>
                  </a:lnTo>
                  <a:lnTo>
                    <a:pt x="1028700" y="359568"/>
                  </a:lnTo>
                  <a:lnTo>
                    <a:pt x="1002506" y="404812"/>
                  </a:lnTo>
                  <a:lnTo>
                    <a:pt x="950118" y="473868"/>
                  </a:lnTo>
                  <a:lnTo>
                    <a:pt x="840581" y="628650"/>
                  </a:lnTo>
                  <a:lnTo>
                    <a:pt x="757237" y="747712"/>
                  </a:lnTo>
                  <a:lnTo>
                    <a:pt x="633412" y="890587"/>
                  </a:lnTo>
                  <a:lnTo>
                    <a:pt x="519112" y="1009650"/>
                  </a:lnTo>
                  <a:lnTo>
                    <a:pt x="357187" y="1162050"/>
                  </a:lnTo>
                  <a:lnTo>
                    <a:pt x="185737" y="1309687"/>
                  </a:lnTo>
                  <a:lnTo>
                    <a:pt x="80962" y="1397793"/>
                  </a:lnTo>
                  <a:lnTo>
                    <a:pt x="52387" y="1407318"/>
                  </a:lnTo>
                  <a:lnTo>
                    <a:pt x="26193" y="1412081"/>
                  </a:lnTo>
                  <a:lnTo>
                    <a:pt x="9525" y="1412081"/>
                  </a:lnTo>
                  <a:lnTo>
                    <a:pt x="0" y="1402556"/>
                  </a:lnTo>
                  <a:lnTo>
                    <a:pt x="0" y="1385887"/>
                  </a:lnTo>
                  <a:lnTo>
                    <a:pt x="7143" y="1357312"/>
                  </a:lnTo>
                  <a:lnTo>
                    <a:pt x="47625" y="1312068"/>
                  </a:lnTo>
                  <a:lnTo>
                    <a:pt x="171450" y="1164431"/>
                  </a:lnTo>
                  <a:lnTo>
                    <a:pt x="254793" y="1057275"/>
                  </a:lnTo>
                  <a:lnTo>
                    <a:pt x="361950" y="907256"/>
                  </a:lnTo>
                  <a:lnTo>
                    <a:pt x="454818" y="766762"/>
                  </a:lnTo>
                  <a:lnTo>
                    <a:pt x="588168" y="5286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42">
              <a:extLst>
                <a:ext uri="{FF2B5EF4-FFF2-40B4-BE49-F238E27FC236}">
                  <a16:creationId xmlns:a16="http://schemas.microsoft.com/office/drawing/2014/main" id="{5FBB70E8-AB34-459F-A6B0-FF152D22954A}"/>
                </a:ext>
              </a:extLst>
            </p:cNvPr>
            <p:cNvSpPr/>
            <p:nvPr/>
          </p:nvSpPr>
          <p:spPr>
            <a:xfrm>
              <a:off x="5389562" y="1952625"/>
              <a:ext cx="1639888" cy="385763"/>
            </a:xfrm>
            <a:custGeom>
              <a:avLst/>
              <a:gdLst>
                <a:gd name="connsiteX0" fmla="*/ 792956 w 1640681"/>
                <a:gd name="connsiteY0" fmla="*/ 169069 h 385763"/>
                <a:gd name="connsiteX1" fmla="*/ 638175 w 1640681"/>
                <a:gd name="connsiteY1" fmla="*/ 188119 h 385763"/>
                <a:gd name="connsiteX2" fmla="*/ 516731 w 1640681"/>
                <a:gd name="connsiteY2" fmla="*/ 197644 h 385763"/>
                <a:gd name="connsiteX3" fmla="*/ 402431 w 1640681"/>
                <a:gd name="connsiteY3" fmla="*/ 202406 h 385763"/>
                <a:gd name="connsiteX4" fmla="*/ 250031 w 1640681"/>
                <a:gd name="connsiteY4" fmla="*/ 202406 h 385763"/>
                <a:gd name="connsiteX5" fmla="*/ 119062 w 1640681"/>
                <a:gd name="connsiteY5" fmla="*/ 192881 h 385763"/>
                <a:gd name="connsiteX6" fmla="*/ 69056 w 1640681"/>
                <a:gd name="connsiteY6" fmla="*/ 192881 h 385763"/>
                <a:gd name="connsiteX7" fmla="*/ 0 w 1640681"/>
                <a:gd name="connsiteY7" fmla="*/ 314325 h 385763"/>
                <a:gd name="connsiteX8" fmla="*/ 111919 w 1640681"/>
                <a:gd name="connsiteY8" fmla="*/ 345281 h 385763"/>
                <a:gd name="connsiteX9" fmla="*/ 190500 w 1640681"/>
                <a:gd name="connsiteY9" fmla="*/ 361950 h 385763"/>
                <a:gd name="connsiteX10" fmla="*/ 264319 w 1640681"/>
                <a:gd name="connsiteY10" fmla="*/ 373856 h 385763"/>
                <a:gd name="connsiteX11" fmla="*/ 335756 w 1640681"/>
                <a:gd name="connsiteY11" fmla="*/ 381000 h 385763"/>
                <a:gd name="connsiteX12" fmla="*/ 390525 w 1640681"/>
                <a:gd name="connsiteY12" fmla="*/ 385763 h 385763"/>
                <a:gd name="connsiteX13" fmla="*/ 476250 w 1640681"/>
                <a:gd name="connsiteY13" fmla="*/ 383381 h 385763"/>
                <a:gd name="connsiteX14" fmla="*/ 590550 w 1640681"/>
                <a:gd name="connsiteY14" fmla="*/ 373856 h 385763"/>
                <a:gd name="connsiteX15" fmla="*/ 781050 w 1640681"/>
                <a:gd name="connsiteY15" fmla="*/ 352425 h 385763"/>
                <a:gd name="connsiteX16" fmla="*/ 995362 w 1640681"/>
                <a:gd name="connsiteY16" fmla="*/ 323850 h 385763"/>
                <a:gd name="connsiteX17" fmla="*/ 1200150 w 1640681"/>
                <a:gd name="connsiteY17" fmla="*/ 292894 h 385763"/>
                <a:gd name="connsiteX18" fmla="*/ 1362075 w 1640681"/>
                <a:gd name="connsiteY18" fmla="*/ 266700 h 385763"/>
                <a:gd name="connsiteX19" fmla="*/ 1485900 w 1640681"/>
                <a:gd name="connsiteY19" fmla="*/ 245269 h 385763"/>
                <a:gd name="connsiteX20" fmla="*/ 1519237 w 1640681"/>
                <a:gd name="connsiteY20" fmla="*/ 235744 h 385763"/>
                <a:gd name="connsiteX21" fmla="*/ 1571625 w 1640681"/>
                <a:gd name="connsiteY21" fmla="*/ 211931 h 385763"/>
                <a:gd name="connsiteX22" fmla="*/ 1602581 w 1640681"/>
                <a:gd name="connsiteY22" fmla="*/ 192881 h 385763"/>
                <a:gd name="connsiteX23" fmla="*/ 1626394 w 1640681"/>
                <a:gd name="connsiteY23" fmla="*/ 171450 h 385763"/>
                <a:gd name="connsiteX24" fmla="*/ 1638300 w 1640681"/>
                <a:gd name="connsiteY24" fmla="*/ 154781 h 385763"/>
                <a:gd name="connsiteX25" fmla="*/ 1640681 w 1640681"/>
                <a:gd name="connsiteY25" fmla="*/ 133350 h 385763"/>
                <a:gd name="connsiteX26" fmla="*/ 1635919 w 1640681"/>
                <a:gd name="connsiteY26" fmla="*/ 119063 h 385763"/>
                <a:gd name="connsiteX27" fmla="*/ 1621631 w 1640681"/>
                <a:gd name="connsiteY27" fmla="*/ 104775 h 385763"/>
                <a:gd name="connsiteX28" fmla="*/ 1578769 w 1640681"/>
                <a:gd name="connsiteY28" fmla="*/ 78581 h 385763"/>
                <a:gd name="connsiteX29" fmla="*/ 1502569 w 1640681"/>
                <a:gd name="connsiteY29" fmla="*/ 35719 h 385763"/>
                <a:gd name="connsiteX30" fmla="*/ 1445419 w 1640681"/>
                <a:gd name="connsiteY30" fmla="*/ 11906 h 385763"/>
                <a:gd name="connsiteX31" fmla="*/ 1402556 w 1640681"/>
                <a:gd name="connsiteY31" fmla="*/ 0 h 385763"/>
                <a:gd name="connsiteX32" fmla="*/ 1364456 w 1640681"/>
                <a:gd name="connsiteY32" fmla="*/ 7144 h 385763"/>
                <a:gd name="connsiteX33" fmla="*/ 1312069 w 1640681"/>
                <a:gd name="connsiteY33" fmla="*/ 26194 h 385763"/>
                <a:gd name="connsiteX34" fmla="*/ 1257300 w 1640681"/>
                <a:gd name="connsiteY34" fmla="*/ 54769 h 385763"/>
                <a:gd name="connsiteX35" fmla="*/ 1207294 w 1640681"/>
                <a:gd name="connsiteY35" fmla="*/ 85725 h 385763"/>
                <a:gd name="connsiteX36" fmla="*/ 1169194 w 1640681"/>
                <a:gd name="connsiteY36" fmla="*/ 97631 h 385763"/>
                <a:gd name="connsiteX37" fmla="*/ 971550 w 1640681"/>
                <a:gd name="connsiteY37" fmla="*/ 140494 h 385763"/>
                <a:gd name="connsiteX38" fmla="*/ 792956 w 1640681"/>
                <a:gd name="connsiteY38" fmla="*/ 16906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0681" h="385763">
                  <a:moveTo>
                    <a:pt x="792956" y="169069"/>
                  </a:moveTo>
                  <a:lnTo>
                    <a:pt x="638175" y="188119"/>
                  </a:lnTo>
                  <a:lnTo>
                    <a:pt x="516731" y="197644"/>
                  </a:lnTo>
                  <a:lnTo>
                    <a:pt x="402431" y="202406"/>
                  </a:lnTo>
                  <a:lnTo>
                    <a:pt x="250031" y="202406"/>
                  </a:lnTo>
                  <a:lnTo>
                    <a:pt x="119062" y="192881"/>
                  </a:lnTo>
                  <a:lnTo>
                    <a:pt x="69056" y="192881"/>
                  </a:lnTo>
                  <a:lnTo>
                    <a:pt x="0" y="314325"/>
                  </a:lnTo>
                  <a:lnTo>
                    <a:pt x="111919" y="345281"/>
                  </a:lnTo>
                  <a:lnTo>
                    <a:pt x="190500" y="361950"/>
                  </a:lnTo>
                  <a:lnTo>
                    <a:pt x="264319" y="373856"/>
                  </a:lnTo>
                  <a:lnTo>
                    <a:pt x="335756" y="381000"/>
                  </a:lnTo>
                  <a:lnTo>
                    <a:pt x="390525" y="385763"/>
                  </a:lnTo>
                  <a:lnTo>
                    <a:pt x="476250" y="383381"/>
                  </a:lnTo>
                  <a:lnTo>
                    <a:pt x="590550" y="373856"/>
                  </a:lnTo>
                  <a:lnTo>
                    <a:pt x="781050" y="352425"/>
                  </a:lnTo>
                  <a:lnTo>
                    <a:pt x="995362" y="323850"/>
                  </a:lnTo>
                  <a:lnTo>
                    <a:pt x="1200150" y="292894"/>
                  </a:lnTo>
                  <a:lnTo>
                    <a:pt x="1362075" y="266700"/>
                  </a:lnTo>
                  <a:lnTo>
                    <a:pt x="1485900" y="245269"/>
                  </a:lnTo>
                  <a:lnTo>
                    <a:pt x="1519237" y="235744"/>
                  </a:lnTo>
                  <a:lnTo>
                    <a:pt x="1571625" y="211931"/>
                  </a:lnTo>
                  <a:lnTo>
                    <a:pt x="1602581" y="192881"/>
                  </a:lnTo>
                  <a:lnTo>
                    <a:pt x="1626394" y="171450"/>
                  </a:lnTo>
                  <a:lnTo>
                    <a:pt x="1638300" y="154781"/>
                  </a:lnTo>
                  <a:lnTo>
                    <a:pt x="1640681" y="133350"/>
                  </a:lnTo>
                  <a:lnTo>
                    <a:pt x="1635919" y="119063"/>
                  </a:lnTo>
                  <a:lnTo>
                    <a:pt x="1621631" y="104775"/>
                  </a:lnTo>
                  <a:lnTo>
                    <a:pt x="1578769" y="78581"/>
                  </a:lnTo>
                  <a:lnTo>
                    <a:pt x="1502569" y="35719"/>
                  </a:lnTo>
                  <a:lnTo>
                    <a:pt x="1445419" y="11906"/>
                  </a:lnTo>
                  <a:lnTo>
                    <a:pt x="1402556" y="0"/>
                  </a:lnTo>
                  <a:lnTo>
                    <a:pt x="1364456" y="7144"/>
                  </a:lnTo>
                  <a:lnTo>
                    <a:pt x="1312069" y="26194"/>
                  </a:lnTo>
                  <a:lnTo>
                    <a:pt x="1257300" y="54769"/>
                  </a:lnTo>
                  <a:lnTo>
                    <a:pt x="1207294" y="85725"/>
                  </a:lnTo>
                  <a:lnTo>
                    <a:pt x="1169194" y="97631"/>
                  </a:lnTo>
                  <a:lnTo>
                    <a:pt x="971550" y="140494"/>
                  </a:lnTo>
                  <a:lnTo>
                    <a:pt x="792956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43">
              <a:extLst>
                <a:ext uri="{FF2B5EF4-FFF2-40B4-BE49-F238E27FC236}">
                  <a16:creationId xmlns:a16="http://schemas.microsoft.com/office/drawing/2014/main" id="{1B28DC37-AC67-4063-A791-AE99D8D1D65F}"/>
                </a:ext>
              </a:extLst>
            </p:cNvPr>
            <p:cNvSpPr/>
            <p:nvPr/>
          </p:nvSpPr>
          <p:spPr>
            <a:xfrm>
              <a:off x="5364162" y="2732088"/>
              <a:ext cx="1511300" cy="361950"/>
            </a:xfrm>
            <a:custGeom>
              <a:avLst/>
              <a:gdLst>
                <a:gd name="connsiteX0" fmla="*/ 681038 w 1509713"/>
                <a:gd name="connsiteY0" fmla="*/ 145256 h 361950"/>
                <a:gd name="connsiteX1" fmla="*/ 909638 w 1509713"/>
                <a:gd name="connsiteY1" fmla="*/ 109537 h 361950"/>
                <a:gd name="connsiteX2" fmla="*/ 1119188 w 1509713"/>
                <a:gd name="connsiteY2" fmla="*/ 69056 h 361950"/>
                <a:gd name="connsiteX3" fmla="*/ 1235869 w 1509713"/>
                <a:gd name="connsiteY3" fmla="*/ 35719 h 361950"/>
                <a:gd name="connsiteX4" fmla="*/ 1269207 w 1509713"/>
                <a:gd name="connsiteY4" fmla="*/ 21431 h 361950"/>
                <a:gd name="connsiteX5" fmla="*/ 1295400 w 1509713"/>
                <a:gd name="connsiteY5" fmla="*/ 4762 h 361950"/>
                <a:gd name="connsiteX6" fmla="*/ 1321594 w 1509713"/>
                <a:gd name="connsiteY6" fmla="*/ 0 h 361950"/>
                <a:gd name="connsiteX7" fmla="*/ 1390650 w 1509713"/>
                <a:gd name="connsiteY7" fmla="*/ 9525 h 361950"/>
                <a:gd name="connsiteX8" fmla="*/ 1440657 w 1509713"/>
                <a:gd name="connsiteY8" fmla="*/ 28575 h 361950"/>
                <a:gd name="connsiteX9" fmla="*/ 1466850 w 1509713"/>
                <a:gd name="connsiteY9" fmla="*/ 40481 h 361950"/>
                <a:gd name="connsiteX10" fmla="*/ 1488282 w 1509713"/>
                <a:gd name="connsiteY10" fmla="*/ 54769 h 361950"/>
                <a:gd name="connsiteX11" fmla="*/ 1502569 w 1509713"/>
                <a:gd name="connsiteY11" fmla="*/ 76200 h 361950"/>
                <a:gd name="connsiteX12" fmla="*/ 1509713 w 1509713"/>
                <a:gd name="connsiteY12" fmla="*/ 97631 h 361950"/>
                <a:gd name="connsiteX13" fmla="*/ 1509713 w 1509713"/>
                <a:gd name="connsiteY13" fmla="*/ 119062 h 361950"/>
                <a:gd name="connsiteX14" fmla="*/ 1502569 w 1509713"/>
                <a:gd name="connsiteY14" fmla="*/ 145256 h 361950"/>
                <a:gd name="connsiteX15" fmla="*/ 1483519 w 1509713"/>
                <a:gd name="connsiteY15" fmla="*/ 173831 h 361950"/>
                <a:gd name="connsiteX16" fmla="*/ 1452563 w 1509713"/>
                <a:gd name="connsiteY16" fmla="*/ 202406 h 361950"/>
                <a:gd name="connsiteX17" fmla="*/ 1402557 w 1509713"/>
                <a:gd name="connsiteY17" fmla="*/ 223837 h 361950"/>
                <a:gd name="connsiteX18" fmla="*/ 1359694 w 1509713"/>
                <a:gd name="connsiteY18" fmla="*/ 238125 h 361950"/>
                <a:gd name="connsiteX19" fmla="*/ 1214438 w 1509713"/>
                <a:gd name="connsiteY19" fmla="*/ 261937 h 361950"/>
                <a:gd name="connsiteX20" fmla="*/ 812007 w 1509713"/>
                <a:gd name="connsiteY20" fmla="*/ 314325 h 361950"/>
                <a:gd name="connsiteX21" fmla="*/ 521494 w 1509713"/>
                <a:gd name="connsiteY21" fmla="*/ 347662 h 361950"/>
                <a:gd name="connsiteX22" fmla="*/ 330994 w 1509713"/>
                <a:gd name="connsiteY22" fmla="*/ 361950 h 361950"/>
                <a:gd name="connsiteX23" fmla="*/ 292894 w 1509713"/>
                <a:gd name="connsiteY23" fmla="*/ 354806 h 361950"/>
                <a:gd name="connsiteX24" fmla="*/ 216694 w 1509713"/>
                <a:gd name="connsiteY24" fmla="*/ 328612 h 361950"/>
                <a:gd name="connsiteX25" fmla="*/ 154782 w 1509713"/>
                <a:gd name="connsiteY25" fmla="*/ 297656 h 361950"/>
                <a:gd name="connsiteX26" fmla="*/ 109538 w 1509713"/>
                <a:gd name="connsiteY26" fmla="*/ 264319 h 361950"/>
                <a:gd name="connsiteX27" fmla="*/ 69057 w 1509713"/>
                <a:gd name="connsiteY27" fmla="*/ 226219 h 361950"/>
                <a:gd name="connsiteX28" fmla="*/ 30957 w 1509713"/>
                <a:gd name="connsiteY28" fmla="*/ 183356 h 361950"/>
                <a:gd name="connsiteX29" fmla="*/ 9525 w 1509713"/>
                <a:gd name="connsiteY29" fmla="*/ 150019 h 361950"/>
                <a:gd name="connsiteX30" fmla="*/ 0 w 1509713"/>
                <a:gd name="connsiteY30" fmla="*/ 121444 h 361950"/>
                <a:gd name="connsiteX31" fmla="*/ 0 w 1509713"/>
                <a:gd name="connsiteY31" fmla="*/ 97631 h 361950"/>
                <a:gd name="connsiteX32" fmla="*/ 7144 w 1509713"/>
                <a:gd name="connsiteY32" fmla="*/ 90487 h 361950"/>
                <a:gd name="connsiteX33" fmla="*/ 19050 w 1509713"/>
                <a:gd name="connsiteY33" fmla="*/ 92869 h 361950"/>
                <a:gd name="connsiteX34" fmla="*/ 42863 w 1509713"/>
                <a:gd name="connsiteY34" fmla="*/ 109537 h 361950"/>
                <a:gd name="connsiteX35" fmla="*/ 76200 w 1509713"/>
                <a:gd name="connsiteY35" fmla="*/ 133350 h 361950"/>
                <a:gd name="connsiteX36" fmla="*/ 119063 w 1509713"/>
                <a:gd name="connsiteY36" fmla="*/ 154781 h 361950"/>
                <a:gd name="connsiteX37" fmla="*/ 161925 w 1509713"/>
                <a:gd name="connsiteY37" fmla="*/ 171450 h 361950"/>
                <a:gd name="connsiteX38" fmla="*/ 223838 w 1509713"/>
                <a:gd name="connsiteY38" fmla="*/ 188119 h 361950"/>
                <a:gd name="connsiteX39" fmla="*/ 276225 w 1509713"/>
                <a:gd name="connsiteY39" fmla="*/ 192881 h 361950"/>
                <a:gd name="connsiteX40" fmla="*/ 328613 w 1509713"/>
                <a:gd name="connsiteY40" fmla="*/ 192881 h 361950"/>
                <a:gd name="connsiteX41" fmla="*/ 402432 w 1509713"/>
                <a:gd name="connsiteY41" fmla="*/ 185737 h 361950"/>
                <a:gd name="connsiteX42" fmla="*/ 545307 w 1509713"/>
                <a:gd name="connsiteY42" fmla="*/ 166687 h 361950"/>
                <a:gd name="connsiteX43" fmla="*/ 681038 w 1509713"/>
                <a:gd name="connsiteY43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09713" h="361950">
                  <a:moveTo>
                    <a:pt x="681038" y="145256"/>
                  </a:moveTo>
                  <a:lnTo>
                    <a:pt x="909638" y="109537"/>
                  </a:lnTo>
                  <a:lnTo>
                    <a:pt x="1119188" y="69056"/>
                  </a:lnTo>
                  <a:lnTo>
                    <a:pt x="1235869" y="35719"/>
                  </a:lnTo>
                  <a:lnTo>
                    <a:pt x="1269207" y="21431"/>
                  </a:lnTo>
                  <a:lnTo>
                    <a:pt x="1295400" y="4762"/>
                  </a:lnTo>
                  <a:lnTo>
                    <a:pt x="1321594" y="0"/>
                  </a:lnTo>
                  <a:lnTo>
                    <a:pt x="1390650" y="9525"/>
                  </a:lnTo>
                  <a:lnTo>
                    <a:pt x="1440657" y="28575"/>
                  </a:lnTo>
                  <a:lnTo>
                    <a:pt x="1466850" y="40481"/>
                  </a:lnTo>
                  <a:lnTo>
                    <a:pt x="1488282" y="54769"/>
                  </a:lnTo>
                  <a:lnTo>
                    <a:pt x="1502569" y="76200"/>
                  </a:lnTo>
                  <a:lnTo>
                    <a:pt x="1509713" y="97631"/>
                  </a:lnTo>
                  <a:lnTo>
                    <a:pt x="1509713" y="119062"/>
                  </a:lnTo>
                  <a:lnTo>
                    <a:pt x="1502569" y="145256"/>
                  </a:lnTo>
                  <a:lnTo>
                    <a:pt x="1483519" y="173831"/>
                  </a:lnTo>
                  <a:lnTo>
                    <a:pt x="1452563" y="202406"/>
                  </a:lnTo>
                  <a:lnTo>
                    <a:pt x="1402557" y="223837"/>
                  </a:lnTo>
                  <a:lnTo>
                    <a:pt x="1359694" y="238125"/>
                  </a:lnTo>
                  <a:lnTo>
                    <a:pt x="1214438" y="261937"/>
                  </a:lnTo>
                  <a:lnTo>
                    <a:pt x="812007" y="314325"/>
                  </a:lnTo>
                  <a:lnTo>
                    <a:pt x="521494" y="347662"/>
                  </a:lnTo>
                  <a:lnTo>
                    <a:pt x="330994" y="361950"/>
                  </a:lnTo>
                  <a:lnTo>
                    <a:pt x="292894" y="354806"/>
                  </a:lnTo>
                  <a:lnTo>
                    <a:pt x="216694" y="328612"/>
                  </a:lnTo>
                  <a:lnTo>
                    <a:pt x="154782" y="297656"/>
                  </a:lnTo>
                  <a:lnTo>
                    <a:pt x="109538" y="264319"/>
                  </a:lnTo>
                  <a:lnTo>
                    <a:pt x="69057" y="226219"/>
                  </a:lnTo>
                  <a:lnTo>
                    <a:pt x="30957" y="183356"/>
                  </a:lnTo>
                  <a:lnTo>
                    <a:pt x="9525" y="150019"/>
                  </a:lnTo>
                  <a:lnTo>
                    <a:pt x="0" y="121444"/>
                  </a:lnTo>
                  <a:lnTo>
                    <a:pt x="0" y="97631"/>
                  </a:lnTo>
                  <a:lnTo>
                    <a:pt x="7144" y="90487"/>
                  </a:lnTo>
                  <a:lnTo>
                    <a:pt x="19050" y="92869"/>
                  </a:lnTo>
                  <a:lnTo>
                    <a:pt x="42863" y="109537"/>
                  </a:lnTo>
                  <a:lnTo>
                    <a:pt x="76200" y="133350"/>
                  </a:lnTo>
                  <a:lnTo>
                    <a:pt x="119063" y="154781"/>
                  </a:lnTo>
                  <a:lnTo>
                    <a:pt x="161925" y="171450"/>
                  </a:lnTo>
                  <a:lnTo>
                    <a:pt x="223838" y="188119"/>
                  </a:lnTo>
                  <a:lnTo>
                    <a:pt x="276225" y="192881"/>
                  </a:lnTo>
                  <a:lnTo>
                    <a:pt x="328613" y="192881"/>
                  </a:lnTo>
                  <a:lnTo>
                    <a:pt x="402432" y="185737"/>
                  </a:lnTo>
                  <a:lnTo>
                    <a:pt x="545307" y="166687"/>
                  </a:lnTo>
                  <a:lnTo>
                    <a:pt x="681038" y="145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44">
              <a:extLst>
                <a:ext uri="{FF2B5EF4-FFF2-40B4-BE49-F238E27FC236}">
                  <a16:creationId xmlns:a16="http://schemas.microsoft.com/office/drawing/2014/main" id="{8CEC225D-7137-41A9-A83C-9BD9B945A83F}"/>
                </a:ext>
              </a:extLst>
            </p:cNvPr>
            <p:cNvSpPr/>
            <p:nvPr/>
          </p:nvSpPr>
          <p:spPr>
            <a:xfrm>
              <a:off x="3998913" y="3538538"/>
              <a:ext cx="320675" cy="1774825"/>
            </a:xfrm>
            <a:custGeom>
              <a:avLst/>
              <a:gdLst>
                <a:gd name="connsiteX0" fmla="*/ 90487 w 321469"/>
                <a:gd name="connsiteY0" fmla="*/ 795337 h 1774031"/>
                <a:gd name="connsiteX1" fmla="*/ 95250 w 321469"/>
                <a:gd name="connsiteY1" fmla="*/ 509587 h 1774031"/>
                <a:gd name="connsiteX2" fmla="*/ 95250 w 321469"/>
                <a:gd name="connsiteY2" fmla="*/ 283368 h 1774031"/>
                <a:gd name="connsiteX3" fmla="*/ 95250 w 321469"/>
                <a:gd name="connsiteY3" fmla="*/ 252412 h 1774031"/>
                <a:gd name="connsiteX4" fmla="*/ 90487 w 321469"/>
                <a:gd name="connsiteY4" fmla="*/ 223837 h 1774031"/>
                <a:gd name="connsiteX5" fmla="*/ 80962 w 321469"/>
                <a:gd name="connsiteY5" fmla="*/ 192881 h 1774031"/>
                <a:gd name="connsiteX6" fmla="*/ 69056 w 321469"/>
                <a:gd name="connsiteY6" fmla="*/ 161925 h 1774031"/>
                <a:gd name="connsiteX7" fmla="*/ 47625 w 321469"/>
                <a:gd name="connsiteY7" fmla="*/ 126206 h 1774031"/>
                <a:gd name="connsiteX8" fmla="*/ 26194 w 321469"/>
                <a:gd name="connsiteY8" fmla="*/ 92868 h 1774031"/>
                <a:gd name="connsiteX9" fmla="*/ 9525 w 321469"/>
                <a:gd name="connsiteY9" fmla="*/ 71437 h 1774031"/>
                <a:gd name="connsiteX10" fmla="*/ 0 w 321469"/>
                <a:gd name="connsiteY10" fmla="*/ 47625 h 1774031"/>
                <a:gd name="connsiteX11" fmla="*/ 2381 w 321469"/>
                <a:gd name="connsiteY11" fmla="*/ 26193 h 1774031"/>
                <a:gd name="connsiteX12" fmla="*/ 4762 w 321469"/>
                <a:gd name="connsiteY12" fmla="*/ 16668 h 1774031"/>
                <a:gd name="connsiteX13" fmla="*/ 14287 w 321469"/>
                <a:gd name="connsiteY13" fmla="*/ 9525 h 1774031"/>
                <a:gd name="connsiteX14" fmla="*/ 26194 w 321469"/>
                <a:gd name="connsiteY14" fmla="*/ 4762 h 1774031"/>
                <a:gd name="connsiteX15" fmla="*/ 50006 w 321469"/>
                <a:gd name="connsiteY15" fmla="*/ 0 h 1774031"/>
                <a:gd name="connsiteX16" fmla="*/ 66675 w 321469"/>
                <a:gd name="connsiteY16" fmla="*/ 0 h 1774031"/>
                <a:gd name="connsiteX17" fmla="*/ 107156 w 321469"/>
                <a:gd name="connsiteY17" fmla="*/ 9525 h 1774031"/>
                <a:gd name="connsiteX18" fmla="*/ 147637 w 321469"/>
                <a:gd name="connsiteY18" fmla="*/ 26193 h 1774031"/>
                <a:gd name="connsiteX19" fmla="*/ 214312 w 321469"/>
                <a:gd name="connsiteY19" fmla="*/ 59531 h 1774031"/>
                <a:gd name="connsiteX20" fmla="*/ 302419 w 321469"/>
                <a:gd name="connsiteY20" fmla="*/ 111918 h 1774031"/>
                <a:gd name="connsiteX21" fmla="*/ 319087 w 321469"/>
                <a:gd name="connsiteY21" fmla="*/ 266700 h 1774031"/>
                <a:gd name="connsiteX22" fmla="*/ 319087 w 321469"/>
                <a:gd name="connsiteY22" fmla="*/ 588168 h 1774031"/>
                <a:gd name="connsiteX23" fmla="*/ 319087 w 321469"/>
                <a:gd name="connsiteY23" fmla="*/ 1012031 h 1774031"/>
                <a:gd name="connsiteX24" fmla="*/ 321469 w 321469"/>
                <a:gd name="connsiteY24" fmla="*/ 1504950 h 1774031"/>
                <a:gd name="connsiteX25" fmla="*/ 316706 w 321469"/>
                <a:gd name="connsiteY25" fmla="*/ 1654968 h 1774031"/>
                <a:gd name="connsiteX26" fmla="*/ 295275 w 321469"/>
                <a:gd name="connsiteY26" fmla="*/ 1695450 h 1774031"/>
                <a:gd name="connsiteX27" fmla="*/ 261937 w 321469"/>
                <a:gd name="connsiteY27" fmla="*/ 1731168 h 1774031"/>
                <a:gd name="connsiteX28" fmla="*/ 223837 w 321469"/>
                <a:gd name="connsiteY28" fmla="*/ 1754981 h 1774031"/>
                <a:gd name="connsiteX29" fmla="*/ 178594 w 321469"/>
                <a:gd name="connsiteY29" fmla="*/ 1774031 h 1774031"/>
                <a:gd name="connsiteX30" fmla="*/ 154781 w 321469"/>
                <a:gd name="connsiteY30" fmla="*/ 1774031 h 1774031"/>
                <a:gd name="connsiteX31" fmla="*/ 133350 w 321469"/>
                <a:gd name="connsiteY31" fmla="*/ 1764506 h 1774031"/>
                <a:gd name="connsiteX32" fmla="*/ 119062 w 321469"/>
                <a:gd name="connsiteY32" fmla="*/ 1752600 h 1774031"/>
                <a:gd name="connsiteX33" fmla="*/ 104775 w 321469"/>
                <a:gd name="connsiteY33" fmla="*/ 1728787 h 1774031"/>
                <a:gd name="connsiteX34" fmla="*/ 92869 w 321469"/>
                <a:gd name="connsiteY34" fmla="*/ 1700212 h 1774031"/>
                <a:gd name="connsiteX35" fmla="*/ 80962 w 321469"/>
                <a:gd name="connsiteY35" fmla="*/ 1633537 h 1774031"/>
                <a:gd name="connsiteX36" fmla="*/ 73819 w 321469"/>
                <a:gd name="connsiteY36" fmla="*/ 1564481 h 1774031"/>
                <a:gd name="connsiteX37" fmla="*/ 73819 w 321469"/>
                <a:gd name="connsiteY37" fmla="*/ 1464468 h 1774031"/>
                <a:gd name="connsiteX38" fmla="*/ 80962 w 321469"/>
                <a:gd name="connsiteY38" fmla="*/ 1300162 h 1774031"/>
                <a:gd name="connsiteX39" fmla="*/ 90487 w 321469"/>
                <a:gd name="connsiteY39" fmla="*/ 795337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1469" h="1774031">
                  <a:moveTo>
                    <a:pt x="90487" y="795337"/>
                  </a:moveTo>
                  <a:cubicBezTo>
                    <a:pt x="92075" y="700087"/>
                    <a:pt x="93662" y="604837"/>
                    <a:pt x="95250" y="509587"/>
                  </a:cubicBezTo>
                  <a:lnTo>
                    <a:pt x="95250" y="283368"/>
                  </a:lnTo>
                  <a:lnTo>
                    <a:pt x="95250" y="252412"/>
                  </a:lnTo>
                  <a:lnTo>
                    <a:pt x="90487" y="223837"/>
                  </a:lnTo>
                  <a:lnTo>
                    <a:pt x="80962" y="192881"/>
                  </a:lnTo>
                  <a:lnTo>
                    <a:pt x="69056" y="161925"/>
                  </a:lnTo>
                  <a:lnTo>
                    <a:pt x="47625" y="126206"/>
                  </a:lnTo>
                  <a:lnTo>
                    <a:pt x="26194" y="92868"/>
                  </a:lnTo>
                  <a:lnTo>
                    <a:pt x="9525" y="71437"/>
                  </a:lnTo>
                  <a:lnTo>
                    <a:pt x="0" y="47625"/>
                  </a:lnTo>
                  <a:lnTo>
                    <a:pt x="2381" y="26193"/>
                  </a:lnTo>
                  <a:lnTo>
                    <a:pt x="4762" y="16668"/>
                  </a:lnTo>
                  <a:lnTo>
                    <a:pt x="14287" y="9525"/>
                  </a:lnTo>
                  <a:lnTo>
                    <a:pt x="26194" y="4762"/>
                  </a:lnTo>
                  <a:lnTo>
                    <a:pt x="50006" y="0"/>
                  </a:lnTo>
                  <a:lnTo>
                    <a:pt x="66675" y="0"/>
                  </a:lnTo>
                  <a:lnTo>
                    <a:pt x="107156" y="9525"/>
                  </a:lnTo>
                  <a:lnTo>
                    <a:pt x="147637" y="26193"/>
                  </a:lnTo>
                  <a:lnTo>
                    <a:pt x="214312" y="59531"/>
                  </a:lnTo>
                  <a:lnTo>
                    <a:pt x="302419" y="111918"/>
                  </a:lnTo>
                  <a:lnTo>
                    <a:pt x="319087" y="266700"/>
                  </a:lnTo>
                  <a:lnTo>
                    <a:pt x="319087" y="588168"/>
                  </a:lnTo>
                  <a:lnTo>
                    <a:pt x="319087" y="1012031"/>
                  </a:lnTo>
                  <a:lnTo>
                    <a:pt x="321469" y="1504950"/>
                  </a:lnTo>
                  <a:lnTo>
                    <a:pt x="316706" y="1654968"/>
                  </a:lnTo>
                  <a:lnTo>
                    <a:pt x="295275" y="1695450"/>
                  </a:lnTo>
                  <a:lnTo>
                    <a:pt x="261937" y="1731168"/>
                  </a:lnTo>
                  <a:lnTo>
                    <a:pt x="223837" y="1754981"/>
                  </a:lnTo>
                  <a:lnTo>
                    <a:pt x="178594" y="1774031"/>
                  </a:lnTo>
                  <a:lnTo>
                    <a:pt x="154781" y="1774031"/>
                  </a:lnTo>
                  <a:lnTo>
                    <a:pt x="133350" y="1764506"/>
                  </a:lnTo>
                  <a:lnTo>
                    <a:pt x="119062" y="1752600"/>
                  </a:lnTo>
                  <a:lnTo>
                    <a:pt x="104775" y="1728787"/>
                  </a:lnTo>
                  <a:lnTo>
                    <a:pt x="92869" y="1700212"/>
                  </a:lnTo>
                  <a:lnTo>
                    <a:pt x="80962" y="1633537"/>
                  </a:lnTo>
                  <a:lnTo>
                    <a:pt x="73819" y="1564481"/>
                  </a:lnTo>
                  <a:lnTo>
                    <a:pt x="73819" y="1464468"/>
                  </a:lnTo>
                  <a:lnTo>
                    <a:pt x="80962" y="1300162"/>
                  </a:lnTo>
                  <a:lnTo>
                    <a:pt x="90487" y="795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45">
              <a:extLst>
                <a:ext uri="{FF2B5EF4-FFF2-40B4-BE49-F238E27FC236}">
                  <a16:creationId xmlns:a16="http://schemas.microsoft.com/office/drawing/2014/main" id="{CEE0792C-4757-40FD-B5D1-8F47BAA30655}"/>
                </a:ext>
              </a:extLst>
            </p:cNvPr>
            <p:cNvSpPr/>
            <p:nvPr/>
          </p:nvSpPr>
          <p:spPr>
            <a:xfrm>
              <a:off x="4221163" y="3440113"/>
              <a:ext cx="2035175" cy="1765300"/>
            </a:xfrm>
            <a:custGeom>
              <a:avLst/>
              <a:gdLst>
                <a:gd name="connsiteX0" fmla="*/ 628650 w 2033588"/>
                <a:gd name="connsiteY0" fmla="*/ 147638 h 1764507"/>
                <a:gd name="connsiteX1" fmla="*/ 421482 w 2033588"/>
                <a:gd name="connsiteY1" fmla="*/ 169069 h 1764507"/>
                <a:gd name="connsiteX2" fmla="*/ 226219 w 2033588"/>
                <a:gd name="connsiteY2" fmla="*/ 190500 h 1764507"/>
                <a:gd name="connsiteX3" fmla="*/ 0 w 2033588"/>
                <a:gd name="connsiteY3" fmla="*/ 216694 h 1764507"/>
                <a:gd name="connsiteX4" fmla="*/ 16669 w 2033588"/>
                <a:gd name="connsiteY4" fmla="*/ 395288 h 1764507"/>
                <a:gd name="connsiteX5" fmla="*/ 209550 w 2033588"/>
                <a:gd name="connsiteY5" fmla="*/ 366713 h 1764507"/>
                <a:gd name="connsiteX6" fmla="*/ 364332 w 2033588"/>
                <a:gd name="connsiteY6" fmla="*/ 345282 h 1764507"/>
                <a:gd name="connsiteX7" fmla="*/ 545307 w 2033588"/>
                <a:gd name="connsiteY7" fmla="*/ 321469 h 1764507"/>
                <a:gd name="connsiteX8" fmla="*/ 742950 w 2033588"/>
                <a:gd name="connsiteY8" fmla="*/ 297657 h 1764507"/>
                <a:gd name="connsiteX9" fmla="*/ 931069 w 2033588"/>
                <a:gd name="connsiteY9" fmla="*/ 278607 h 1764507"/>
                <a:gd name="connsiteX10" fmla="*/ 1119188 w 2033588"/>
                <a:gd name="connsiteY10" fmla="*/ 261938 h 1764507"/>
                <a:gd name="connsiteX11" fmla="*/ 1314450 w 2033588"/>
                <a:gd name="connsiteY11" fmla="*/ 247650 h 1764507"/>
                <a:gd name="connsiteX12" fmla="*/ 1457325 w 2033588"/>
                <a:gd name="connsiteY12" fmla="*/ 238125 h 1764507"/>
                <a:gd name="connsiteX13" fmla="*/ 1604963 w 2033588"/>
                <a:gd name="connsiteY13" fmla="*/ 230982 h 1764507"/>
                <a:gd name="connsiteX14" fmla="*/ 1638300 w 2033588"/>
                <a:gd name="connsiteY14" fmla="*/ 233363 h 1764507"/>
                <a:gd name="connsiteX15" fmla="*/ 1652588 w 2033588"/>
                <a:gd name="connsiteY15" fmla="*/ 238125 h 1764507"/>
                <a:gd name="connsiteX16" fmla="*/ 1662113 w 2033588"/>
                <a:gd name="connsiteY16" fmla="*/ 242888 h 1764507"/>
                <a:gd name="connsiteX17" fmla="*/ 1671638 w 2033588"/>
                <a:gd name="connsiteY17" fmla="*/ 252413 h 1764507"/>
                <a:gd name="connsiteX18" fmla="*/ 1676400 w 2033588"/>
                <a:gd name="connsiteY18" fmla="*/ 266700 h 1764507"/>
                <a:gd name="connsiteX19" fmla="*/ 1681163 w 2033588"/>
                <a:gd name="connsiteY19" fmla="*/ 316707 h 1764507"/>
                <a:gd name="connsiteX20" fmla="*/ 1681163 w 2033588"/>
                <a:gd name="connsiteY20" fmla="*/ 502444 h 1764507"/>
                <a:gd name="connsiteX21" fmla="*/ 1681163 w 2033588"/>
                <a:gd name="connsiteY21" fmla="*/ 973932 h 1764507"/>
                <a:gd name="connsiteX22" fmla="*/ 1681163 w 2033588"/>
                <a:gd name="connsiteY22" fmla="*/ 1119188 h 1764507"/>
                <a:gd name="connsiteX23" fmla="*/ 1654969 w 2033588"/>
                <a:gd name="connsiteY23" fmla="*/ 1476375 h 1764507"/>
                <a:gd name="connsiteX24" fmla="*/ 1659732 w 2033588"/>
                <a:gd name="connsiteY24" fmla="*/ 1600200 h 1764507"/>
                <a:gd name="connsiteX25" fmla="*/ 1662113 w 2033588"/>
                <a:gd name="connsiteY25" fmla="*/ 1626394 h 1764507"/>
                <a:gd name="connsiteX26" fmla="*/ 1671638 w 2033588"/>
                <a:gd name="connsiteY26" fmla="*/ 1659732 h 1764507"/>
                <a:gd name="connsiteX27" fmla="*/ 1688307 w 2033588"/>
                <a:gd name="connsiteY27" fmla="*/ 1690688 h 1764507"/>
                <a:gd name="connsiteX28" fmla="*/ 1704975 w 2033588"/>
                <a:gd name="connsiteY28" fmla="*/ 1712119 h 1764507"/>
                <a:gd name="connsiteX29" fmla="*/ 1733550 w 2033588"/>
                <a:gd name="connsiteY29" fmla="*/ 1738313 h 1764507"/>
                <a:gd name="connsiteX30" fmla="*/ 1762125 w 2033588"/>
                <a:gd name="connsiteY30" fmla="*/ 1752600 h 1764507"/>
                <a:gd name="connsiteX31" fmla="*/ 1783557 w 2033588"/>
                <a:gd name="connsiteY31" fmla="*/ 1759744 h 1764507"/>
                <a:gd name="connsiteX32" fmla="*/ 1814513 w 2033588"/>
                <a:gd name="connsiteY32" fmla="*/ 1764507 h 1764507"/>
                <a:gd name="connsiteX33" fmla="*/ 1840707 w 2033588"/>
                <a:gd name="connsiteY33" fmla="*/ 1757363 h 1764507"/>
                <a:gd name="connsiteX34" fmla="*/ 1857375 w 2033588"/>
                <a:gd name="connsiteY34" fmla="*/ 1745457 h 1764507"/>
                <a:gd name="connsiteX35" fmla="*/ 1871663 w 2033588"/>
                <a:gd name="connsiteY35" fmla="*/ 1731169 h 1764507"/>
                <a:gd name="connsiteX36" fmla="*/ 1881188 w 2033588"/>
                <a:gd name="connsiteY36" fmla="*/ 1704975 h 1764507"/>
                <a:gd name="connsiteX37" fmla="*/ 1909763 w 2033588"/>
                <a:gd name="connsiteY37" fmla="*/ 1588294 h 1764507"/>
                <a:gd name="connsiteX38" fmla="*/ 1924050 w 2033588"/>
                <a:gd name="connsiteY38" fmla="*/ 1526382 h 1764507"/>
                <a:gd name="connsiteX39" fmla="*/ 1931194 w 2033588"/>
                <a:gd name="connsiteY39" fmla="*/ 1409700 h 1764507"/>
                <a:gd name="connsiteX40" fmla="*/ 1945482 w 2033588"/>
                <a:gd name="connsiteY40" fmla="*/ 1104900 h 1764507"/>
                <a:gd name="connsiteX41" fmla="*/ 1962150 w 2033588"/>
                <a:gd name="connsiteY41" fmla="*/ 752475 h 1764507"/>
                <a:gd name="connsiteX42" fmla="*/ 1981200 w 2033588"/>
                <a:gd name="connsiteY42" fmla="*/ 457200 h 1764507"/>
                <a:gd name="connsiteX43" fmla="*/ 1990725 w 2033588"/>
                <a:gd name="connsiteY43" fmla="*/ 376238 h 1764507"/>
                <a:gd name="connsiteX44" fmla="*/ 2000250 w 2033588"/>
                <a:gd name="connsiteY44" fmla="*/ 352425 h 1764507"/>
                <a:gd name="connsiteX45" fmla="*/ 2009775 w 2033588"/>
                <a:gd name="connsiteY45" fmla="*/ 330994 h 1764507"/>
                <a:gd name="connsiteX46" fmla="*/ 2019300 w 2033588"/>
                <a:gd name="connsiteY46" fmla="*/ 307182 h 1764507"/>
                <a:gd name="connsiteX47" fmla="*/ 2031207 w 2033588"/>
                <a:gd name="connsiteY47" fmla="*/ 273844 h 1764507"/>
                <a:gd name="connsiteX48" fmla="*/ 2033588 w 2033588"/>
                <a:gd name="connsiteY48" fmla="*/ 252413 h 1764507"/>
                <a:gd name="connsiteX49" fmla="*/ 2033588 w 2033588"/>
                <a:gd name="connsiteY49" fmla="*/ 226219 h 1764507"/>
                <a:gd name="connsiteX50" fmla="*/ 2026444 w 2033588"/>
                <a:gd name="connsiteY50" fmla="*/ 202407 h 1764507"/>
                <a:gd name="connsiteX51" fmla="*/ 2014538 w 2033588"/>
                <a:gd name="connsiteY51" fmla="*/ 180975 h 1764507"/>
                <a:gd name="connsiteX52" fmla="*/ 1966913 w 2033588"/>
                <a:gd name="connsiteY52" fmla="*/ 140494 h 1764507"/>
                <a:gd name="connsiteX53" fmla="*/ 1881188 w 2033588"/>
                <a:gd name="connsiteY53" fmla="*/ 71438 h 1764507"/>
                <a:gd name="connsiteX54" fmla="*/ 1826419 w 2033588"/>
                <a:gd name="connsiteY54" fmla="*/ 30957 h 1764507"/>
                <a:gd name="connsiteX55" fmla="*/ 1776413 w 2033588"/>
                <a:gd name="connsiteY55" fmla="*/ 4763 h 1764507"/>
                <a:gd name="connsiteX56" fmla="*/ 1754982 w 2033588"/>
                <a:gd name="connsiteY56" fmla="*/ 0 h 1764507"/>
                <a:gd name="connsiteX57" fmla="*/ 1740694 w 2033588"/>
                <a:gd name="connsiteY57" fmla="*/ 2382 h 1764507"/>
                <a:gd name="connsiteX58" fmla="*/ 1728788 w 2033588"/>
                <a:gd name="connsiteY58" fmla="*/ 7144 h 1764507"/>
                <a:gd name="connsiteX59" fmla="*/ 1697832 w 2033588"/>
                <a:gd name="connsiteY59" fmla="*/ 23813 h 1764507"/>
                <a:gd name="connsiteX60" fmla="*/ 1609725 w 2033588"/>
                <a:gd name="connsiteY60" fmla="*/ 50007 h 1764507"/>
                <a:gd name="connsiteX61" fmla="*/ 1500188 w 2033588"/>
                <a:gd name="connsiteY61" fmla="*/ 61913 h 1764507"/>
                <a:gd name="connsiteX62" fmla="*/ 1173957 w 2033588"/>
                <a:gd name="connsiteY62" fmla="*/ 90488 h 1764507"/>
                <a:gd name="connsiteX63" fmla="*/ 628650 w 2033588"/>
                <a:gd name="connsiteY63" fmla="*/ 147638 h 17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3588" h="1764507">
                  <a:moveTo>
                    <a:pt x="628650" y="147638"/>
                  </a:moveTo>
                  <a:lnTo>
                    <a:pt x="421482" y="169069"/>
                  </a:lnTo>
                  <a:lnTo>
                    <a:pt x="226219" y="190500"/>
                  </a:lnTo>
                  <a:lnTo>
                    <a:pt x="0" y="216694"/>
                  </a:lnTo>
                  <a:lnTo>
                    <a:pt x="16669" y="395288"/>
                  </a:lnTo>
                  <a:lnTo>
                    <a:pt x="209550" y="366713"/>
                  </a:lnTo>
                  <a:lnTo>
                    <a:pt x="364332" y="345282"/>
                  </a:lnTo>
                  <a:lnTo>
                    <a:pt x="545307" y="321469"/>
                  </a:lnTo>
                  <a:lnTo>
                    <a:pt x="742950" y="297657"/>
                  </a:lnTo>
                  <a:lnTo>
                    <a:pt x="931069" y="278607"/>
                  </a:lnTo>
                  <a:lnTo>
                    <a:pt x="1119188" y="261938"/>
                  </a:lnTo>
                  <a:lnTo>
                    <a:pt x="1314450" y="247650"/>
                  </a:lnTo>
                  <a:lnTo>
                    <a:pt x="1457325" y="238125"/>
                  </a:lnTo>
                  <a:lnTo>
                    <a:pt x="1604963" y="230982"/>
                  </a:lnTo>
                  <a:lnTo>
                    <a:pt x="1638300" y="233363"/>
                  </a:lnTo>
                  <a:lnTo>
                    <a:pt x="1652588" y="238125"/>
                  </a:lnTo>
                  <a:lnTo>
                    <a:pt x="1662113" y="242888"/>
                  </a:lnTo>
                  <a:lnTo>
                    <a:pt x="1671638" y="252413"/>
                  </a:lnTo>
                  <a:lnTo>
                    <a:pt x="1676400" y="266700"/>
                  </a:lnTo>
                  <a:lnTo>
                    <a:pt x="1681163" y="316707"/>
                  </a:lnTo>
                  <a:lnTo>
                    <a:pt x="1681163" y="502444"/>
                  </a:lnTo>
                  <a:lnTo>
                    <a:pt x="1681163" y="973932"/>
                  </a:lnTo>
                  <a:lnTo>
                    <a:pt x="1681163" y="1119188"/>
                  </a:lnTo>
                  <a:lnTo>
                    <a:pt x="1654969" y="1476375"/>
                  </a:lnTo>
                  <a:lnTo>
                    <a:pt x="1659732" y="1600200"/>
                  </a:lnTo>
                  <a:lnTo>
                    <a:pt x="1662113" y="1626394"/>
                  </a:lnTo>
                  <a:lnTo>
                    <a:pt x="1671638" y="1659732"/>
                  </a:lnTo>
                  <a:lnTo>
                    <a:pt x="1688307" y="1690688"/>
                  </a:lnTo>
                  <a:lnTo>
                    <a:pt x="1704975" y="1712119"/>
                  </a:lnTo>
                  <a:lnTo>
                    <a:pt x="1733550" y="1738313"/>
                  </a:lnTo>
                  <a:lnTo>
                    <a:pt x="1762125" y="1752600"/>
                  </a:lnTo>
                  <a:lnTo>
                    <a:pt x="1783557" y="1759744"/>
                  </a:lnTo>
                  <a:lnTo>
                    <a:pt x="1814513" y="1764507"/>
                  </a:lnTo>
                  <a:lnTo>
                    <a:pt x="1840707" y="1757363"/>
                  </a:lnTo>
                  <a:lnTo>
                    <a:pt x="1857375" y="1745457"/>
                  </a:lnTo>
                  <a:lnTo>
                    <a:pt x="1871663" y="1731169"/>
                  </a:lnTo>
                  <a:lnTo>
                    <a:pt x="1881188" y="1704975"/>
                  </a:lnTo>
                  <a:lnTo>
                    <a:pt x="1909763" y="1588294"/>
                  </a:lnTo>
                  <a:lnTo>
                    <a:pt x="1924050" y="1526382"/>
                  </a:lnTo>
                  <a:lnTo>
                    <a:pt x="1931194" y="1409700"/>
                  </a:lnTo>
                  <a:lnTo>
                    <a:pt x="1945482" y="1104900"/>
                  </a:lnTo>
                  <a:lnTo>
                    <a:pt x="1962150" y="752475"/>
                  </a:lnTo>
                  <a:lnTo>
                    <a:pt x="1981200" y="457200"/>
                  </a:lnTo>
                  <a:lnTo>
                    <a:pt x="1990725" y="376238"/>
                  </a:lnTo>
                  <a:lnTo>
                    <a:pt x="2000250" y="352425"/>
                  </a:lnTo>
                  <a:lnTo>
                    <a:pt x="2009775" y="330994"/>
                  </a:lnTo>
                  <a:lnTo>
                    <a:pt x="2019300" y="307182"/>
                  </a:lnTo>
                  <a:lnTo>
                    <a:pt x="2031207" y="273844"/>
                  </a:lnTo>
                  <a:lnTo>
                    <a:pt x="2033588" y="252413"/>
                  </a:lnTo>
                  <a:lnTo>
                    <a:pt x="2033588" y="226219"/>
                  </a:lnTo>
                  <a:lnTo>
                    <a:pt x="2026444" y="202407"/>
                  </a:lnTo>
                  <a:lnTo>
                    <a:pt x="2014538" y="180975"/>
                  </a:lnTo>
                  <a:lnTo>
                    <a:pt x="1966913" y="140494"/>
                  </a:lnTo>
                  <a:lnTo>
                    <a:pt x="1881188" y="71438"/>
                  </a:lnTo>
                  <a:lnTo>
                    <a:pt x="1826419" y="30957"/>
                  </a:lnTo>
                  <a:lnTo>
                    <a:pt x="1776413" y="4763"/>
                  </a:lnTo>
                  <a:lnTo>
                    <a:pt x="1754982" y="0"/>
                  </a:lnTo>
                  <a:lnTo>
                    <a:pt x="1740694" y="2382"/>
                  </a:lnTo>
                  <a:lnTo>
                    <a:pt x="1728788" y="7144"/>
                  </a:lnTo>
                  <a:lnTo>
                    <a:pt x="1697832" y="23813"/>
                  </a:lnTo>
                  <a:lnTo>
                    <a:pt x="1609725" y="50007"/>
                  </a:lnTo>
                  <a:lnTo>
                    <a:pt x="1500188" y="61913"/>
                  </a:lnTo>
                  <a:lnTo>
                    <a:pt x="1173957" y="90488"/>
                  </a:lnTo>
                  <a:lnTo>
                    <a:pt x="628650" y="147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46">
              <a:extLst>
                <a:ext uri="{FF2B5EF4-FFF2-40B4-BE49-F238E27FC236}">
                  <a16:creationId xmlns:a16="http://schemas.microsoft.com/office/drawing/2014/main" id="{ABABDBD4-0BBE-43A9-8FEF-1BB2DDC187A1}"/>
                </a:ext>
              </a:extLst>
            </p:cNvPr>
            <p:cNvSpPr/>
            <p:nvPr/>
          </p:nvSpPr>
          <p:spPr>
            <a:xfrm>
              <a:off x="4257676" y="3914775"/>
              <a:ext cx="1731962" cy="342900"/>
            </a:xfrm>
            <a:custGeom>
              <a:avLst/>
              <a:gdLst>
                <a:gd name="connsiteX0" fmla="*/ 885825 w 1731169"/>
                <a:gd name="connsiteY0" fmla="*/ 76200 h 342900"/>
                <a:gd name="connsiteX1" fmla="*/ 642938 w 1731169"/>
                <a:gd name="connsiteY1" fmla="*/ 104775 h 342900"/>
                <a:gd name="connsiteX2" fmla="*/ 390525 w 1731169"/>
                <a:gd name="connsiteY2" fmla="*/ 135731 h 342900"/>
                <a:gd name="connsiteX3" fmla="*/ 0 w 1731169"/>
                <a:gd name="connsiteY3" fmla="*/ 190500 h 342900"/>
                <a:gd name="connsiteX4" fmla="*/ 7144 w 1731169"/>
                <a:gd name="connsiteY4" fmla="*/ 342900 h 342900"/>
                <a:gd name="connsiteX5" fmla="*/ 142875 w 1731169"/>
                <a:gd name="connsiteY5" fmla="*/ 321469 h 342900"/>
                <a:gd name="connsiteX6" fmla="*/ 333375 w 1731169"/>
                <a:gd name="connsiteY6" fmla="*/ 290513 h 342900"/>
                <a:gd name="connsiteX7" fmla="*/ 550069 w 1731169"/>
                <a:gd name="connsiteY7" fmla="*/ 257175 h 342900"/>
                <a:gd name="connsiteX8" fmla="*/ 759619 w 1731169"/>
                <a:gd name="connsiteY8" fmla="*/ 230981 h 342900"/>
                <a:gd name="connsiteX9" fmla="*/ 973931 w 1731169"/>
                <a:gd name="connsiteY9" fmla="*/ 204788 h 342900"/>
                <a:gd name="connsiteX10" fmla="*/ 1121569 w 1731169"/>
                <a:gd name="connsiteY10" fmla="*/ 190500 h 342900"/>
                <a:gd name="connsiteX11" fmla="*/ 1254919 w 1731169"/>
                <a:gd name="connsiteY11" fmla="*/ 180975 h 342900"/>
                <a:gd name="connsiteX12" fmla="*/ 1400175 w 1731169"/>
                <a:gd name="connsiteY12" fmla="*/ 169069 h 342900"/>
                <a:gd name="connsiteX13" fmla="*/ 1552575 w 1731169"/>
                <a:gd name="connsiteY13" fmla="*/ 161925 h 342900"/>
                <a:gd name="connsiteX14" fmla="*/ 1731169 w 1731169"/>
                <a:gd name="connsiteY14" fmla="*/ 154781 h 342900"/>
                <a:gd name="connsiteX15" fmla="*/ 1702594 w 1731169"/>
                <a:gd name="connsiteY15" fmla="*/ 0 h 342900"/>
                <a:gd name="connsiteX16" fmla="*/ 1519238 w 1731169"/>
                <a:gd name="connsiteY16" fmla="*/ 14288 h 342900"/>
                <a:gd name="connsiteX17" fmla="*/ 1307306 w 1731169"/>
                <a:gd name="connsiteY17" fmla="*/ 33338 h 342900"/>
                <a:gd name="connsiteX18" fmla="*/ 1052513 w 1731169"/>
                <a:gd name="connsiteY18" fmla="*/ 59531 h 342900"/>
                <a:gd name="connsiteX19" fmla="*/ 885825 w 1731169"/>
                <a:gd name="connsiteY19" fmla="*/ 762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1169" h="342900">
                  <a:moveTo>
                    <a:pt x="885825" y="76200"/>
                  </a:moveTo>
                  <a:lnTo>
                    <a:pt x="642938" y="104775"/>
                  </a:lnTo>
                  <a:lnTo>
                    <a:pt x="390525" y="135731"/>
                  </a:lnTo>
                  <a:lnTo>
                    <a:pt x="0" y="190500"/>
                  </a:lnTo>
                  <a:lnTo>
                    <a:pt x="7144" y="342900"/>
                  </a:lnTo>
                  <a:lnTo>
                    <a:pt x="142875" y="321469"/>
                  </a:lnTo>
                  <a:lnTo>
                    <a:pt x="333375" y="290513"/>
                  </a:lnTo>
                  <a:lnTo>
                    <a:pt x="550069" y="257175"/>
                  </a:lnTo>
                  <a:lnTo>
                    <a:pt x="759619" y="230981"/>
                  </a:lnTo>
                  <a:lnTo>
                    <a:pt x="973931" y="204788"/>
                  </a:lnTo>
                  <a:lnTo>
                    <a:pt x="1121569" y="190500"/>
                  </a:lnTo>
                  <a:lnTo>
                    <a:pt x="1254919" y="180975"/>
                  </a:lnTo>
                  <a:lnTo>
                    <a:pt x="1400175" y="169069"/>
                  </a:lnTo>
                  <a:lnTo>
                    <a:pt x="1552575" y="161925"/>
                  </a:lnTo>
                  <a:lnTo>
                    <a:pt x="1731169" y="154781"/>
                  </a:lnTo>
                  <a:lnTo>
                    <a:pt x="1702594" y="0"/>
                  </a:lnTo>
                  <a:lnTo>
                    <a:pt x="1519238" y="14288"/>
                  </a:lnTo>
                  <a:lnTo>
                    <a:pt x="1307306" y="33338"/>
                  </a:lnTo>
                  <a:lnTo>
                    <a:pt x="1052513" y="59531"/>
                  </a:lnTo>
                  <a:lnTo>
                    <a:pt x="885825" y="76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47">
              <a:extLst>
                <a:ext uri="{FF2B5EF4-FFF2-40B4-BE49-F238E27FC236}">
                  <a16:creationId xmlns:a16="http://schemas.microsoft.com/office/drawing/2014/main" id="{D904DA5A-6D4B-4BC2-89B3-9D165C9E0D23}"/>
                </a:ext>
              </a:extLst>
            </p:cNvPr>
            <p:cNvSpPr/>
            <p:nvPr/>
          </p:nvSpPr>
          <p:spPr>
            <a:xfrm>
              <a:off x="4257676" y="4381500"/>
              <a:ext cx="1716087" cy="303213"/>
            </a:xfrm>
            <a:custGeom>
              <a:avLst/>
              <a:gdLst>
                <a:gd name="connsiteX0" fmla="*/ 821531 w 1716881"/>
                <a:gd name="connsiteY0" fmla="*/ 66675 h 302419"/>
                <a:gd name="connsiteX1" fmla="*/ 604838 w 1716881"/>
                <a:gd name="connsiteY1" fmla="*/ 85725 h 302419"/>
                <a:gd name="connsiteX2" fmla="*/ 342900 w 1716881"/>
                <a:gd name="connsiteY2" fmla="*/ 111919 h 302419"/>
                <a:gd name="connsiteX3" fmla="*/ 0 w 1716881"/>
                <a:gd name="connsiteY3" fmla="*/ 145256 h 302419"/>
                <a:gd name="connsiteX4" fmla="*/ 0 w 1716881"/>
                <a:gd name="connsiteY4" fmla="*/ 302419 h 302419"/>
                <a:gd name="connsiteX5" fmla="*/ 159544 w 1716881"/>
                <a:gd name="connsiteY5" fmla="*/ 280988 h 302419"/>
                <a:gd name="connsiteX6" fmla="*/ 302419 w 1716881"/>
                <a:gd name="connsiteY6" fmla="*/ 264319 h 302419"/>
                <a:gd name="connsiteX7" fmla="*/ 535781 w 1716881"/>
                <a:gd name="connsiteY7" fmla="*/ 240506 h 302419"/>
                <a:gd name="connsiteX8" fmla="*/ 707231 w 1716881"/>
                <a:gd name="connsiteY8" fmla="*/ 223838 h 302419"/>
                <a:gd name="connsiteX9" fmla="*/ 897731 w 1716881"/>
                <a:gd name="connsiteY9" fmla="*/ 209550 h 302419"/>
                <a:gd name="connsiteX10" fmla="*/ 1050131 w 1716881"/>
                <a:gd name="connsiteY10" fmla="*/ 200025 h 302419"/>
                <a:gd name="connsiteX11" fmla="*/ 1240631 w 1716881"/>
                <a:gd name="connsiteY11" fmla="*/ 190500 h 302419"/>
                <a:gd name="connsiteX12" fmla="*/ 1407319 w 1716881"/>
                <a:gd name="connsiteY12" fmla="*/ 185738 h 302419"/>
                <a:gd name="connsiteX13" fmla="*/ 1588294 w 1716881"/>
                <a:gd name="connsiteY13" fmla="*/ 180975 h 302419"/>
                <a:gd name="connsiteX14" fmla="*/ 1716881 w 1716881"/>
                <a:gd name="connsiteY14" fmla="*/ 185738 h 302419"/>
                <a:gd name="connsiteX15" fmla="*/ 1700213 w 1716881"/>
                <a:gd name="connsiteY15" fmla="*/ 0 h 302419"/>
                <a:gd name="connsiteX16" fmla="*/ 1512094 w 1716881"/>
                <a:gd name="connsiteY16" fmla="*/ 14288 h 302419"/>
                <a:gd name="connsiteX17" fmla="*/ 1271588 w 1716881"/>
                <a:gd name="connsiteY17" fmla="*/ 30956 h 302419"/>
                <a:gd name="connsiteX18" fmla="*/ 1028700 w 1716881"/>
                <a:gd name="connsiteY18" fmla="*/ 50006 h 302419"/>
                <a:gd name="connsiteX19" fmla="*/ 821531 w 1716881"/>
                <a:gd name="connsiteY19" fmla="*/ 6667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6881" h="302419">
                  <a:moveTo>
                    <a:pt x="821531" y="66675"/>
                  </a:moveTo>
                  <a:lnTo>
                    <a:pt x="604838" y="85725"/>
                  </a:lnTo>
                  <a:lnTo>
                    <a:pt x="342900" y="111919"/>
                  </a:lnTo>
                  <a:lnTo>
                    <a:pt x="0" y="145256"/>
                  </a:lnTo>
                  <a:lnTo>
                    <a:pt x="0" y="302419"/>
                  </a:lnTo>
                  <a:lnTo>
                    <a:pt x="159544" y="280988"/>
                  </a:lnTo>
                  <a:lnTo>
                    <a:pt x="302419" y="264319"/>
                  </a:lnTo>
                  <a:lnTo>
                    <a:pt x="535781" y="240506"/>
                  </a:lnTo>
                  <a:lnTo>
                    <a:pt x="707231" y="223838"/>
                  </a:lnTo>
                  <a:lnTo>
                    <a:pt x="897731" y="209550"/>
                  </a:lnTo>
                  <a:lnTo>
                    <a:pt x="1050131" y="200025"/>
                  </a:lnTo>
                  <a:lnTo>
                    <a:pt x="1240631" y="190500"/>
                  </a:lnTo>
                  <a:lnTo>
                    <a:pt x="1407319" y="185738"/>
                  </a:lnTo>
                  <a:lnTo>
                    <a:pt x="1588294" y="180975"/>
                  </a:lnTo>
                  <a:lnTo>
                    <a:pt x="1716881" y="185738"/>
                  </a:lnTo>
                  <a:lnTo>
                    <a:pt x="1700213" y="0"/>
                  </a:lnTo>
                  <a:lnTo>
                    <a:pt x="1512094" y="14288"/>
                  </a:lnTo>
                  <a:lnTo>
                    <a:pt x="1271588" y="30956"/>
                  </a:lnTo>
                  <a:lnTo>
                    <a:pt x="1028700" y="50006"/>
                  </a:lnTo>
                  <a:lnTo>
                    <a:pt x="821531" y="66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48">
              <a:extLst>
                <a:ext uri="{FF2B5EF4-FFF2-40B4-BE49-F238E27FC236}">
                  <a16:creationId xmlns:a16="http://schemas.microsoft.com/office/drawing/2014/main" id="{3D254C56-3028-441D-8045-5281B7564D9E}"/>
                </a:ext>
              </a:extLst>
            </p:cNvPr>
            <p:cNvSpPr/>
            <p:nvPr/>
          </p:nvSpPr>
          <p:spPr>
            <a:xfrm>
              <a:off x="4230688" y="4875213"/>
              <a:ext cx="1730375" cy="325437"/>
            </a:xfrm>
            <a:custGeom>
              <a:avLst/>
              <a:gdLst>
                <a:gd name="connsiteX0" fmla="*/ 723900 w 1728788"/>
                <a:gd name="connsiteY0" fmla="*/ 71437 h 326231"/>
                <a:gd name="connsiteX1" fmla="*/ 971550 w 1728788"/>
                <a:gd name="connsiteY1" fmla="*/ 50006 h 326231"/>
                <a:gd name="connsiteX2" fmla="*/ 1193007 w 1728788"/>
                <a:gd name="connsiteY2" fmla="*/ 33337 h 326231"/>
                <a:gd name="connsiteX3" fmla="*/ 1443038 w 1728788"/>
                <a:gd name="connsiteY3" fmla="*/ 14287 h 326231"/>
                <a:gd name="connsiteX4" fmla="*/ 1728788 w 1728788"/>
                <a:gd name="connsiteY4" fmla="*/ 0 h 326231"/>
                <a:gd name="connsiteX5" fmla="*/ 1716882 w 1728788"/>
                <a:gd name="connsiteY5" fmla="*/ 159544 h 326231"/>
                <a:gd name="connsiteX6" fmla="*/ 1528763 w 1728788"/>
                <a:gd name="connsiteY6" fmla="*/ 166687 h 326231"/>
                <a:gd name="connsiteX7" fmla="*/ 1288257 w 1728788"/>
                <a:gd name="connsiteY7" fmla="*/ 178594 h 326231"/>
                <a:gd name="connsiteX8" fmla="*/ 1171575 w 1728788"/>
                <a:gd name="connsiteY8" fmla="*/ 185737 h 326231"/>
                <a:gd name="connsiteX9" fmla="*/ 921544 w 1728788"/>
                <a:gd name="connsiteY9" fmla="*/ 209550 h 326231"/>
                <a:gd name="connsiteX10" fmla="*/ 688182 w 1728788"/>
                <a:gd name="connsiteY10" fmla="*/ 235744 h 326231"/>
                <a:gd name="connsiteX11" fmla="*/ 476250 w 1728788"/>
                <a:gd name="connsiteY11" fmla="*/ 261937 h 326231"/>
                <a:gd name="connsiteX12" fmla="*/ 247650 w 1728788"/>
                <a:gd name="connsiteY12" fmla="*/ 292894 h 326231"/>
                <a:gd name="connsiteX13" fmla="*/ 135732 w 1728788"/>
                <a:gd name="connsiteY13" fmla="*/ 307181 h 326231"/>
                <a:gd name="connsiteX14" fmla="*/ 23813 w 1728788"/>
                <a:gd name="connsiteY14" fmla="*/ 326231 h 326231"/>
                <a:gd name="connsiteX15" fmla="*/ 0 w 1728788"/>
                <a:gd name="connsiteY15" fmla="*/ 326231 h 326231"/>
                <a:gd name="connsiteX16" fmla="*/ 2382 w 1728788"/>
                <a:gd name="connsiteY16" fmla="*/ 142875 h 326231"/>
                <a:gd name="connsiteX17" fmla="*/ 154782 w 1728788"/>
                <a:gd name="connsiteY17" fmla="*/ 128587 h 326231"/>
                <a:gd name="connsiteX18" fmla="*/ 359569 w 1728788"/>
                <a:gd name="connsiteY18" fmla="*/ 104775 h 326231"/>
                <a:gd name="connsiteX19" fmla="*/ 723900 w 1728788"/>
                <a:gd name="connsiteY19" fmla="*/ 71437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8788" h="326231">
                  <a:moveTo>
                    <a:pt x="723900" y="71437"/>
                  </a:moveTo>
                  <a:lnTo>
                    <a:pt x="971550" y="50006"/>
                  </a:lnTo>
                  <a:lnTo>
                    <a:pt x="1193007" y="33337"/>
                  </a:lnTo>
                  <a:lnTo>
                    <a:pt x="1443038" y="14287"/>
                  </a:lnTo>
                  <a:lnTo>
                    <a:pt x="1728788" y="0"/>
                  </a:lnTo>
                  <a:lnTo>
                    <a:pt x="1716882" y="159544"/>
                  </a:lnTo>
                  <a:lnTo>
                    <a:pt x="1528763" y="166687"/>
                  </a:lnTo>
                  <a:lnTo>
                    <a:pt x="1288257" y="178594"/>
                  </a:lnTo>
                  <a:lnTo>
                    <a:pt x="1171575" y="185737"/>
                  </a:lnTo>
                  <a:lnTo>
                    <a:pt x="921544" y="209550"/>
                  </a:lnTo>
                  <a:lnTo>
                    <a:pt x="688182" y="235744"/>
                  </a:lnTo>
                  <a:lnTo>
                    <a:pt x="476250" y="261937"/>
                  </a:lnTo>
                  <a:lnTo>
                    <a:pt x="247650" y="292894"/>
                  </a:lnTo>
                  <a:lnTo>
                    <a:pt x="135732" y="307181"/>
                  </a:lnTo>
                  <a:lnTo>
                    <a:pt x="23813" y="326231"/>
                  </a:lnTo>
                  <a:lnTo>
                    <a:pt x="0" y="326231"/>
                  </a:lnTo>
                  <a:lnTo>
                    <a:pt x="2382" y="142875"/>
                  </a:lnTo>
                  <a:lnTo>
                    <a:pt x="154782" y="128587"/>
                  </a:lnTo>
                  <a:lnTo>
                    <a:pt x="359569" y="104775"/>
                  </a:lnTo>
                  <a:lnTo>
                    <a:pt x="723900" y="71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49">
              <a:extLst>
                <a:ext uri="{FF2B5EF4-FFF2-40B4-BE49-F238E27FC236}">
                  <a16:creationId xmlns:a16="http://schemas.microsoft.com/office/drawing/2014/main" id="{DCA22122-1669-4698-9717-0713646E9955}"/>
                </a:ext>
              </a:extLst>
            </p:cNvPr>
            <p:cNvSpPr/>
            <p:nvPr/>
          </p:nvSpPr>
          <p:spPr>
            <a:xfrm>
              <a:off x="3078163" y="5097463"/>
              <a:ext cx="1751013" cy="1208087"/>
            </a:xfrm>
            <a:custGeom>
              <a:avLst/>
              <a:gdLst>
                <a:gd name="connsiteX0" fmla="*/ 1073944 w 1750219"/>
                <a:gd name="connsiteY0" fmla="*/ 531019 h 1207294"/>
                <a:gd name="connsiteX1" fmla="*/ 1176338 w 1750219"/>
                <a:gd name="connsiteY1" fmla="*/ 423863 h 1207294"/>
                <a:gd name="connsiteX2" fmla="*/ 1254919 w 1750219"/>
                <a:gd name="connsiteY2" fmla="*/ 333375 h 1207294"/>
                <a:gd name="connsiteX3" fmla="*/ 1326357 w 1750219"/>
                <a:gd name="connsiteY3" fmla="*/ 242888 h 1207294"/>
                <a:gd name="connsiteX4" fmla="*/ 1357313 w 1750219"/>
                <a:gd name="connsiteY4" fmla="*/ 204788 h 1207294"/>
                <a:gd name="connsiteX5" fmla="*/ 1376363 w 1750219"/>
                <a:gd name="connsiteY5" fmla="*/ 176213 h 1207294"/>
                <a:gd name="connsiteX6" fmla="*/ 1390650 w 1750219"/>
                <a:gd name="connsiteY6" fmla="*/ 147638 h 1207294"/>
                <a:gd name="connsiteX7" fmla="*/ 1400175 w 1750219"/>
                <a:gd name="connsiteY7" fmla="*/ 114300 h 1207294"/>
                <a:gd name="connsiteX8" fmla="*/ 1400175 w 1750219"/>
                <a:gd name="connsiteY8" fmla="*/ 92869 h 1207294"/>
                <a:gd name="connsiteX9" fmla="*/ 1383507 w 1750219"/>
                <a:gd name="connsiteY9" fmla="*/ 26194 h 1207294"/>
                <a:gd name="connsiteX10" fmla="*/ 1519238 w 1750219"/>
                <a:gd name="connsiteY10" fmla="*/ 0 h 1207294"/>
                <a:gd name="connsiteX11" fmla="*/ 1581150 w 1750219"/>
                <a:gd name="connsiteY11" fmla="*/ 73819 h 1207294"/>
                <a:gd name="connsiteX12" fmla="*/ 1645444 w 1750219"/>
                <a:gd name="connsiteY12" fmla="*/ 135732 h 1207294"/>
                <a:gd name="connsiteX13" fmla="*/ 1697832 w 1750219"/>
                <a:gd name="connsiteY13" fmla="*/ 178594 h 1207294"/>
                <a:gd name="connsiteX14" fmla="*/ 1731169 w 1750219"/>
                <a:gd name="connsiteY14" fmla="*/ 200025 h 1207294"/>
                <a:gd name="connsiteX15" fmla="*/ 1743075 w 1750219"/>
                <a:gd name="connsiteY15" fmla="*/ 211932 h 1207294"/>
                <a:gd name="connsiteX16" fmla="*/ 1747838 w 1750219"/>
                <a:gd name="connsiteY16" fmla="*/ 223838 h 1207294"/>
                <a:gd name="connsiteX17" fmla="*/ 1750219 w 1750219"/>
                <a:gd name="connsiteY17" fmla="*/ 242888 h 1207294"/>
                <a:gd name="connsiteX18" fmla="*/ 1743075 w 1750219"/>
                <a:gd name="connsiteY18" fmla="*/ 264319 h 1207294"/>
                <a:gd name="connsiteX19" fmla="*/ 1726407 w 1750219"/>
                <a:gd name="connsiteY19" fmla="*/ 280988 h 1207294"/>
                <a:gd name="connsiteX20" fmla="*/ 1681163 w 1750219"/>
                <a:gd name="connsiteY20" fmla="*/ 302419 h 1207294"/>
                <a:gd name="connsiteX21" fmla="*/ 1640682 w 1750219"/>
                <a:gd name="connsiteY21" fmla="*/ 314325 h 1207294"/>
                <a:gd name="connsiteX22" fmla="*/ 1614488 w 1750219"/>
                <a:gd name="connsiteY22" fmla="*/ 342900 h 1207294"/>
                <a:gd name="connsiteX23" fmla="*/ 1476375 w 1750219"/>
                <a:gd name="connsiteY23" fmla="*/ 481013 h 1207294"/>
                <a:gd name="connsiteX24" fmla="*/ 1321594 w 1750219"/>
                <a:gd name="connsiteY24" fmla="*/ 616744 h 1207294"/>
                <a:gd name="connsiteX25" fmla="*/ 1176338 w 1750219"/>
                <a:gd name="connsiteY25" fmla="*/ 723900 h 1207294"/>
                <a:gd name="connsiteX26" fmla="*/ 1047750 w 1750219"/>
                <a:gd name="connsiteY26" fmla="*/ 812007 h 1207294"/>
                <a:gd name="connsiteX27" fmla="*/ 942975 w 1750219"/>
                <a:gd name="connsiteY27" fmla="*/ 876300 h 1207294"/>
                <a:gd name="connsiteX28" fmla="*/ 778669 w 1750219"/>
                <a:gd name="connsiteY28" fmla="*/ 966788 h 1207294"/>
                <a:gd name="connsiteX29" fmla="*/ 623888 w 1750219"/>
                <a:gd name="connsiteY29" fmla="*/ 1042988 h 1207294"/>
                <a:gd name="connsiteX30" fmla="*/ 421482 w 1750219"/>
                <a:gd name="connsiteY30" fmla="*/ 1126332 h 1207294"/>
                <a:gd name="connsiteX31" fmla="*/ 302419 w 1750219"/>
                <a:gd name="connsiteY31" fmla="*/ 1164432 h 1207294"/>
                <a:gd name="connsiteX32" fmla="*/ 180975 w 1750219"/>
                <a:gd name="connsiteY32" fmla="*/ 1193007 h 1207294"/>
                <a:gd name="connsiteX33" fmla="*/ 107157 w 1750219"/>
                <a:gd name="connsiteY33" fmla="*/ 1202532 h 1207294"/>
                <a:gd name="connsiteX34" fmla="*/ 59532 w 1750219"/>
                <a:gd name="connsiteY34" fmla="*/ 1207294 h 1207294"/>
                <a:gd name="connsiteX35" fmla="*/ 35719 w 1750219"/>
                <a:gd name="connsiteY35" fmla="*/ 1207294 h 1207294"/>
                <a:gd name="connsiteX36" fmla="*/ 19050 w 1750219"/>
                <a:gd name="connsiteY36" fmla="*/ 1204913 h 1207294"/>
                <a:gd name="connsiteX37" fmla="*/ 4763 w 1750219"/>
                <a:gd name="connsiteY37" fmla="*/ 1197769 h 1207294"/>
                <a:gd name="connsiteX38" fmla="*/ 0 w 1750219"/>
                <a:gd name="connsiteY38" fmla="*/ 1188244 h 1207294"/>
                <a:gd name="connsiteX39" fmla="*/ 9525 w 1750219"/>
                <a:gd name="connsiteY39" fmla="*/ 1166813 h 1207294"/>
                <a:gd name="connsiteX40" fmla="*/ 23813 w 1750219"/>
                <a:gd name="connsiteY40" fmla="*/ 1147763 h 1207294"/>
                <a:gd name="connsiteX41" fmla="*/ 57150 w 1750219"/>
                <a:gd name="connsiteY41" fmla="*/ 1135857 h 1207294"/>
                <a:gd name="connsiteX42" fmla="*/ 150019 w 1750219"/>
                <a:gd name="connsiteY42" fmla="*/ 1104900 h 1207294"/>
                <a:gd name="connsiteX43" fmla="*/ 250032 w 1750219"/>
                <a:gd name="connsiteY43" fmla="*/ 1069182 h 1207294"/>
                <a:gd name="connsiteX44" fmla="*/ 352425 w 1750219"/>
                <a:gd name="connsiteY44" fmla="*/ 1026319 h 1207294"/>
                <a:gd name="connsiteX45" fmla="*/ 440532 w 1750219"/>
                <a:gd name="connsiteY45" fmla="*/ 985838 h 1207294"/>
                <a:gd name="connsiteX46" fmla="*/ 564357 w 1750219"/>
                <a:gd name="connsiteY46" fmla="*/ 921544 h 1207294"/>
                <a:gd name="connsiteX47" fmla="*/ 678657 w 1750219"/>
                <a:gd name="connsiteY47" fmla="*/ 852488 h 1207294"/>
                <a:gd name="connsiteX48" fmla="*/ 800100 w 1750219"/>
                <a:gd name="connsiteY48" fmla="*/ 766763 h 1207294"/>
                <a:gd name="connsiteX49" fmla="*/ 885825 w 1750219"/>
                <a:gd name="connsiteY49" fmla="*/ 700088 h 1207294"/>
                <a:gd name="connsiteX50" fmla="*/ 981075 w 1750219"/>
                <a:gd name="connsiteY50" fmla="*/ 619125 h 1207294"/>
                <a:gd name="connsiteX51" fmla="*/ 1073944 w 1750219"/>
                <a:gd name="connsiteY51" fmla="*/ 53101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0219" h="1207294">
                  <a:moveTo>
                    <a:pt x="1073944" y="531019"/>
                  </a:moveTo>
                  <a:lnTo>
                    <a:pt x="1176338" y="423863"/>
                  </a:lnTo>
                  <a:lnTo>
                    <a:pt x="1254919" y="333375"/>
                  </a:lnTo>
                  <a:lnTo>
                    <a:pt x="1326357" y="242888"/>
                  </a:lnTo>
                  <a:lnTo>
                    <a:pt x="1357313" y="204788"/>
                  </a:lnTo>
                  <a:lnTo>
                    <a:pt x="1376363" y="176213"/>
                  </a:lnTo>
                  <a:lnTo>
                    <a:pt x="1390650" y="147638"/>
                  </a:lnTo>
                  <a:lnTo>
                    <a:pt x="1400175" y="114300"/>
                  </a:lnTo>
                  <a:lnTo>
                    <a:pt x="1400175" y="92869"/>
                  </a:lnTo>
                  <a:lnTo>
                    <a:pt x="1383507" y="26194"/>
                  </a:lnTo>
                  <a:lnTo>
                    <a:pt x="1519238" y="0"/>
                  </a:lnTo>
                  <a:lnTo>
                    <a:pt x="1581150" y="73819"/>
                  </a:lnTo>
                  <a:lnTo>
                    <a:pt x="1645444" y="135732"/>
                  </a:lnTo>
                  <a:lnTo>
                    <a:pt x="1697832" y="178594"/>
                  </a:lnTo>
                  <a:lnTo>
                    <a:pt x="1731169" y="200025"/>
                  </a:lnTo>
                  <a:lnTo>
                    <a:pt x="1743075" y="211932"/>
                  </a:lnTo>
                  <a:lnTo>
                    <a:pt x="1747838" y="223838"/>
                  </a:lnTo>
                  <a:lnTo>
                    <a:pt x="1750219" y="242888"/>
                  </a:lnTo>
                  <a:lnTo>
                    <a:pt x="1743075" y="264319"/>
                  </a:lnTo>
                  <a:lnTo>
                    <a:pt x="1726407" y="280988"/>
                  </a:lnTo>
                  <a:lnTo>
                    <a:pt x="1681163" y="302419"/>
                  </a:lnTo>
                  <a:lnTo>
                    <a:pt x="1640682" y="314325"/>
                  </a:lnTo>
                  <a:lnTo>
                    <a:pt x="1614488" y="342900"/>
                  </a:lnTo>
                  <a:lnTo>
                    <a:pt x="1476375" y="481013"/>
                  </a:lnTo>
                  <a:lnTo>
                    <a:pt x="1321594" y="616744"/>
                  </a:lnTo>
                  <a:lnTo>
                    <a:pt x="1176338" y="723900"/>
                  </a:lnTo>
                  <a:lnTo>
                    <a:pt x="1047750" y="812007"/>
                  </a:lnTo>
                  <a:lnTo>
                    <a:pt x="942975" y="876300"/>
                  </a:lnTo>
                  <a:lnTo>
                    <a:pt x="778669" y="966788"/>
                  </a:lnTo>
                  <a:lnTo>
                    <a:pt x="623888" y="1042988"/>
                  </a:lnTo>
                  <a:lnTo>
                    <a:pt x="421482" y="1126332"/>
                  </a:lnTo>
                  <a:lnTo>
                    <a:pt x="302419" y="1164432"/>
                  </a:lnTo>
                  <a:lnTo>
                    <a:pt x="180975" y="1193007"/>
                  </a:lnTo>
                  <a:lnTo>
                    <a:pt x="107157" y="1202532"/>
                  </a:lnTo>
                  <a:lnTo>
                    <a:pt x="59532" y="1207294"/>
                  </a:lnTo>
                  <a:lnTo>
                    <a:pt x="35719" y="1207294"/>
                  </a:lnTo>
                  <a:lnTo>
                    <a:pt x="19050" y="1204913"/>
                  </a:lnTo>
                  <a:lnTo>
                    <a:pt x="4763" y="1197769"/>
                  </a:lnTo>
                  <a:lnTo>
                    <a:pt x="0" y="1188244"/>
                  </a:lnTo>
                  <a:lnTo>
                    <a:pt x="9525" y="1166813"/>
                  </a:lnTo>
                  <a:lnTo>
                    <a:pt x="23813" y="1147763"/>
                  </a:lnTo>
                  <a:lnTo>
                    <a:pt x="57150" y="1135857"/>
                  </a:lnTo>
                  <a:lnTo>
                    <a:pt x="150019" y="1104900"/>
                  </a:lnTo>
                  <a:lnTo>
                    <a:pt x="250032" y="1069182"/>
                  </a:lnTo>
                  <a:lnTo>
                    <a:pt x="352425" y="1026319"/>
                  </a:lnTo>
                  <a:lnTo>
                    <a:pt x="440532" y="985838"/>
                  </a:lnTo>
                  <a:lnTo>
                    <a:pt x="564357" y="921544"/>
                  </a:lnTo>
                  <a:lnTo>
                    <a:pt x="678657" y="852488"/>
                  </a:lnTo>
                  <a:lnTo>
                    <a:pt x="800100" y="766763"/>
                  </a:lnTo>
                  <a:lnTo>
                    <a:pt x="885825" y="700088"/>
                  </a:lnTo>
                  <a:lnTo>
                    <a:pt x="981075" y="619125"/>
                  </a:lnTo>
                  <a:lnTo>
                    <a:pt x="1073944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0">
              <a:extLst>
                <a:ext uri="{FF2B5EF4-FFF2-40B4-BE49-F238E27FC236}">
                  <a16:creationId xmlns:a16="http://schemas.microsoft.com/office/drawing/2014/main" id="{FF609925-FA19-4FB6-91CD-4CEE9CE5C564}"/>
                </a:ext>
              </a:extLst>
            </p:cNvPr>
            <p:cNvSpPr/>
            <p:nvPr/>
          </p:nvSpPr>
          <p:spPr>
            <a:xfrm>
              <a:off x="5186363" y="5008563"/>
              <a:ext cx="2233612" cy="1117600"/>
            </a:xfrm>
            <a:custGeom>
              <a:avLst/>
              <a:gdLst>
                <a:gd name="connsiteX0" fmla="*/ 935831 w 2233612"/>
                <a:gd name="connsiteY0" fmla="*/ 1116806 h 1119187"/>
                <a:gd name="connsiteX1" fmla="*/ 1178718 w 2233612"/>
                <a:gd name="connsiteY1" fmla="*/ 1119187 h 1119187"/>
                <a:gd name="connsiteX2" fmla="*/ 1395412 w 2233612"/>
                <a:gd name="connsiteY2" fmla="*/ 1114425 h 1119187"/>
                <a:gd name="connsiteX3" fmla="*/ 1650206 w 2233612"/>
                <a:gd name="connsiteY3" fmla="*/ 1102519 h 1119187"/>
                <a:gd name="connsiteX4" fmla="*/ 1781175 w 2233612"/>
                <a:gd name="connsiteY4" fmla="*/ 1095375 h 1119187"/>
                <a:gd name="connsiteX5" fmla="*/ 1900237 w 2233612"/>
                <a:gd name="connsiteY5" fmla="*/ 1090612 h 1119187"/>
                <a:gd name="connsiteX6" fmla="*/ 2005012 w 2233612"/>
                <a:gd name="connsiteY6" fmla="*/ 1083469 h 1119187"/>
                <a:gd name="connsiteX7" fmla="*/ 2121693 w 2233612"/>
                <a:gd name="connsiteY7" fmla="*/ 1064419 h 1119187"/>
                <a:gd name="connsiteX8" fmla="*/ 2164556 w 2233612"/>
                <a:gd name="connsiteY8" fmla="*/ 1054894 h 1119187"/>
                <a:gd name="connsiteX9" fmla="*/ 2190750 w 2233612"/>
                <a:gd name="connsiteY9" fmla="*/ 1038225 h 1119187"/>
                <a:gd name="connsiteX10" fmla="*/ 2212181 w 2233612"/>
                <a:gd name="connsiteY10" fmla="*/ 1016794 h 1119187"/>
                <a:gd name="connsiteX11" fmla="*/ 2228850 w 2233612"/>
                <a:gd name="connsiteY11" fmla="*/ 990600 h 1119187"/>
                <a:gd name="connsiteX12" fmla="*/ 2233612 w 2233612"/>
                <a:gd name="connsiteY12" fmla="*/ 957262 h 1119187"/>
                <a:gd name="connsiteX13" fmla="*/ 2231231 w 2233612"/>
                <a:gd name="connsiteY13" fmla="*/ 933450 h 1119187"/>
                <a:gd name="connsiteX14" fmla="*/ 2224087 w 2233612"/>
                <a:gd name="connsiteY14" fmla="*/ 904875 h 1119187"/>
                <a:gd name="connsiteX15" fmla="*/ 2212181 w 2233612"/>
                <a:gd name="connsiteY15" fmla="*/ 881062 h 1119187"/>
                <a:gd name="connsiteX16" fmla="*/ 2193131 w 2233612"/>
                <a:gd name="connsiteY16" fmla="*/ 857250 h 1119187"/>
                <a:gd name="connsiteX17" fmla="*/ 2164556 w 2233612"/>
                <a:gd name="connsiteY17" fmla="*/ 831056 h 1119187"/>
                <a:gd name="connsiteX18" fmla="*/ 1624012 w 2233612"/>
                <a:gd name="connsiteY18" fmla="*/ 862012 h 1119187"/>
                <a:gd name="connsiteX19" fmla="*/ 1545431 w 2233612"/>
                <a:gd name="connsiteY19" fmla="*/ 876300 h 1119187"/>
                <a:gd name="connsiteX20" fmla="*/ 1412081 w 2233612"/>
                <a:gd name="connsiteY20" fmla="*/ 892969 h 1119187"/>
                <a:gd name="connsiteX21" fmla="*/ 1290637 w 2233612"/>
                <a:gd name="connsiteY21" fmla="*/ 907256 h 1119187"/>
                <a:gd name="connsiteX22" fmla="*/ 1107281 w 2233612"/>
                <a:gd name="connsiteY22" fmla="*/ 916781 h 1119187"/>
                <a:gd name="connsiteX23" fmla="*/ 871537 w 2233612"/>
                <a:gd name="connsiteY23" fmla="*/ 919162 h 1119187"/>
                <a:gd name="connsiteX24" fmla="*/ 685800 w 2233612"/>
                <a:gd name="connsiteY24" fmla="*/ 912019 h 1119187"/>
                <a:gd name="connsiteX25" fmla="*/ 554831 w 2233612"/>
                <a:gd name="connsiteY25" fmla="*/ 900112 h 1119187"/>
                <a:gd name="connsiteX26" fmla="*/ 476250 w 2233612"/>
                <a:gd name="connsiteY26" fmla="*/ 885825 h 1119187"/>
                <a:gd name="connsiteX27" fmla="*/ 411956 w 2233612"/>
                <a:gd name="connsiteY27" fmla="*/ 869156 h 1119187"/>
                <a:gd name="connsiteX28" fmla="*/ 366712 w 2233612"/>
                <a:gd name="connsiteY28" fmla="*/ 847725 h 1119187"/>
                <a:gd name="connsiteX29" fmla="*/ 330993 w 2233612"/>
                <a:gd name="connsiteY29" fmla="*/ 819150 h 1119187"/>
                <a:gd name="connsiteX30" fmla="*/ 304800 w 2233612"/>
                <a:gd name="connsiteY30" fmla="*/ 788194 h 1119187"/>
                <a:gd name="connsiteX31" fmla="*/ 285750 w 2233612"/>
                <a:gd name="connsiteY31" fmla="*/ 754856 h 1119187"/>
                <a:gd name="connsiteX32" fmla="*/ 271462 w 2233612"/>
                <a:gd name="connsiteY32" fmla="*/ 704850 h 1119187"/>
                <a:gd name="connsiteX33" fmla="*/ 266700 w 2233612"/>
                <a:gd name="connsiteY33" fmla="*/ 661987 h 1119187"/>
                <a:gd name="connsiteX34" fmla="*/ 271462 w 2233612"/>
                <a:gd name="connsiteY34" fmla="*/ 590550 h 1119187"/>
                <a:gd name="connsiteX35" fmla="*/ 283368 w 2233612"/>
                <a:gd name="connsiteY35" fmla="*/ 523875 h 1119187"/>
                <a:gd name="connsiteX36" fmla="*/ 311943 w 2233612"/>
                <a:gd name="connsiteY36" fmla="*/ 419100 h 1119187"/>
                <a:gd name="connsiteX37" fmla="*/ 338137 w 2233612"/>
                <a:gd name="connsiteY37" fmla="*/ 347662 h 1119187"/>
                <a:gd name="connsiteX38" fmla="*/ 369093 w 2233612"/>
                <a:gd name="connsiteY38" fmla="*/ 276225 h 1119187"/>
                <a:gd name="connsiteX39" fmla="*/ 378618 w 2233612"/>
                <a:gd name="connsiteY39" fmla="*/ 254794 h 1119187"/>
                <a:gd name="connsiteX40" fmla="*/ 378618 w 2233612"/>
                <a:gd name="connsiteY40" fmla="*/ 247650 h 1119187"/>
                <a:gd name="connsiteX41" fmla="*/ 369093 w 2233612"/>
                <a:gd name="connsiteY41" fmla="*/ 223837 h 1119187"/>
                <a:gd name="connsiteX42" fmla="*/ 338137 w 2233612"/>
                <a:gd name="connsiteY42" fmla="*/ 166687 h 1119187"/>
                <a:gd name="connsiteX43" fmla="*/ 297656 w 2233612"/>
                <a:gd name="connsiteY43" fmla="*/ 109537 h 1119187"/>
                <a:gd name="connsiteX44" fmla="*/ 245268 w 2233612"/>
                <a:gd name="connsiteY44" fmla="*/ 42862 h 1119187"/>
                <a:gd name="connsiteX45" fmla="*/ 209550 w 2233612"/>
                <a:gd name="connsiteY45" fmla="*/ 0 h 1119187"/>
                <a:gd name="connsiteX46" fmla="*/ 0 w 2233612"/>
                <a:gd name="connsiteY46" fmla="*/ 19050 h 1119187"/>
                <a:gd name="connsiteX47" fmla="*/ 33337 w 2233612"/>
                <a:gd name="connsiteY47" fmla="*/ 92869 h 1119187"/>
                <a:gd name="connsiteX48" fmla="*/ 54768 w 2233612"/>
                <a:gd name="connsiteY48" fmla="*/ 147637 h 1119187"/>
                <a:gd name="connsiteX49" fmla="*/ 64293 w 2233612"/>
                <a:gd name="connsiteY49" fmla="*/ 190500 h 1119187"/>
                <a:gd name="connsiteX50" fmla="*/ 66675 w 2233612"/>
                <a:gd name="connsiteY50" fmla="*/ 245269 h 1119187"/>
                <a:gd name="connsiteX51" fmla="*/ 69056 w 2233612"/>
                <a:gd name="connsiteY51" fmla="*/ 431006 h 1119187"/>
                <a:gd name="connsiteX52" fmla="*/ 69056 w 2233612"/>
                <a:gd name="connsiteY52" fmla="*/ 609600 h 1119187"/>
                <a:gd name="connsiteX53" fmla="*/ 73818 w 2233612"/>
                <a:gd name="connsiteY53" fmla="*/ 700087 h 1119187"/>
                <a:gd name="connsiteX54" fmla="*/ 85725 w 2233612"/>
                <a:gd name="connsiteY54" fmla="*/ 773906 h 1119187"/>
                <a:gd name="connsiteX55" fmla="*/ 102393 w 2233612"/>
                <a:gd name="connsiteY55" fmla="*/ 828675 h 1119187"/>
                <a:gd name="connsiteX56" fmla="*/ 121443 w 2233612"/>
                <a:gd name="connsiteY56" fmla="*/ 869156 h 1119187"/>
                <a:gd name="connsiteX57" fmla="*/ 142875 w 2233612"/>
                <a:gd name="connsiteY57" fmla="*/ 904875 h 1119187"/>
                <a:gd name="connsiteX58" fmla="*/ 176212 w 2233612"/>
                <a:gd name="connsiteY58" fmla="*/ 947737 h 1119187"/>
                <a:gd name="connsiteX59" fmla="*/ 200025 w 2233612"/>
                <a:gd name="connsiteY59" fmla="*/ 973931 h 1119187"/>
                <a:gd name="connsiteX60" fmla="*/ 223837 w 2233612"/>
                <a:gd name="connsiteY60" fmla="*/ 992981 h 1119187"/>
                <a:gd name="connsiteX61" fmla="*/ 257175 w 2233612"/>
                <a:gd name="connsiteY61" fmla="*/ 1014412 h 1119187"/>
                <a:gd name="connsiteX62" fmla="*/ 314325 w 2233612"/>
                <a:gd name="connsiteY62" fmla="*/ 1038225 h 1119187"/>
                <a:gd name="connsiteX63" fmla="*/ 411956 w 2233612"/>
                <a:gd name="connsiteY63" fmla="*/ 1066800 h 1119187"/>
                <a:gd name="connsiteX64" fmla="*/ 569118 w 2233612"/>
                <a:gd name="connsiteY64" fmla="*/ 1090612 h 1119187"/>
                <a:gd name="connsiteX65" fmla="*/ 676275 w 2233612"/>
                <a:gd name="connsiteY65" fmla="*/ 1102519 h 1119187"/>
                <a:gd name="connsiteX66" fmla="*/ 935831 w 2233612"/>
                <a:gd name="connsiteY66" fmla="*/ 11168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3612" h="1119187">
                  <a:moveTo>
                    <a:pt x="935831" y="1116806"/>
                  </a:moveTo>
                  <a:lnTo>
                    <a:pt x="1178718" y="1119187"/>
                  </a:lnTo>
                  <a:lnTo>
                    <a:pt x="1395412" y="1114425"/>
                  </a:lnTo>
                  <a:lnTo>
                    <a:pt x="1650206" y="1102519"/>
                  </a:lnTo>
                  <a:lnTo>
                    <a:pt x="1781175" y="1095375"/>
                  </a:lnTo>
                  <a:lnTo>
                    <a:pt x="1900237" y="1090612"/>
                  </a:lnTo>
                  <a:lnTo>
                    <a:pt x="2005012" y="1083469"/>
                  </a:lnTo>
                  <a:lnTo>
                    <a:pt x="2121693" y="1064419"/>
                  </a:lnTo>
                  <a:lnTo>
                    <a:pt x="2164556" y="1054894"/>
                  </a:lnTo>
                  <a:lnTo>
                    <a:pt x="2190750" y="1038225"/>
                  </a:lnTo>
                  <a:lnTo>
                    <a:pt x="2212181" y="1016794"/>
                  </a:lnTo>
                  <a:lnTo>
                    <a:pt x="2228850" y="990600"/>
                  </a:lnTo>
                  <a:lnTo>
                    <a:pt x="2233612" y="957262"/>
                  </a:lnTo>
                  <a:lnTo>
                    <a:pt x="2231231" y="933450"/>
                  </a:lnTo>
                  <a:lnTo>
                    <a:pt x="2224087" y="904875"/>
                  </a:lnTo>
                  <a:lnTo>
                    <a:pt x="2212181" y="881062"/>
                  </a:lnTo>
                  <a:lnTo>
                    <a:pt x="2193131" y="857250"/>
                  </a:lnTo>
                  <a:lnTo>
                    <a:pt x="2164556" y="831056"/>
                  </a:lnTo>
                  <a:lnTo>
                    <a:pt x="1624012" y="862012"/>
                  </a:lnTo>
                  <a:lnTo>
                    <a:pt x="1545431" y="876300"/>
                  </a:lnTo>
                  <a:lnTo>
                    <a:pt x="1412081" y="892969"/>
                  </a:lnTo>
                  <a:lnTo>
                    <a:pt x="1290637" y="907256"/>
                  </a:lnTo>
                  <a:lnTo>
                    <a:pt x="1107281" y="916781"/>
                  </a:lnTo>
                  <a:lnTo>
                    <a:pt x="871537" y="919162"/>
                  </a:lnTo>
                  <a:lnTo>
                    <a:pt x="685800" y="912019"/>
                  </a:lnTo>
                  <a:lnTo>
                    <a:pt x="554831" y="900112"/>
                  </a:lnTo>
                  <a:lnTo>
                    <a:pt x="476250" y="885825"/>
                  </a:lnTo>
                  <a:lnTo>
                    <a:pt x="411956" y="869156"/>
                  </a:lnTo>
                  <a:lnTo>
                    <a:pt x="366712" y="847725"/>
                  </a:lnTo>
                  <a:lnTo>
                    <a:pt x="330993" y="819150"/>
                  </a:lnTo>
                  <a:lnTo>
                    <a:pt x="304800" y="788194"/>
                  </a:lnTo>
                  <a:lnTo>
                    <a:pt x="285750" y="754856"/>
                  </a:lnTo>
                  <a:lnTo>
                    <a:pt x="271462" y="704850"/>
                  </a:lnTo>
                  <a:lnTo>
                    <a:pt x="266700" y="661987"/>
                  </a:lnTo>
                  <a:lnTo>
                    <a:pt x="271462" y="590550"/>
                  </a:lnTo>
                  <a:lnTo>
                    <a:pt x="283368" y="523875"/>
                  </a:lnTo>
                  <a:lnTo>
                    <a:pt x="311943" y="419100"/>
                  </a:lnTo>
                  <a:lnTo>
                    <a:pt x="338137" y="347662"/>
                  </a:lnTo>
                  <a:lnTo>
                    <a:pt x="369093" y="276225"/>
                  </a:lnTo>
                  <a:lnTo>
                    <a:pt x="378618" y="254794"/>
                  </a:lnTo>
                  <a:lnTo>
                    <a:pt x="378618" y="247650"/>
                  </a:lnTo>
                  <a:lnTo>
                    <a:pt x="369093" y="223837"/>
                  </a:lnTo>
                  <a:lnTo>
                    <a:pt x="338137" y="166687"/>
                  </a:lnTo>
                  <a:lnTo>
                    <a:pt x="297656" y="109537"/>
                  </a:lnTo>
                  <a:lnTo>
                    <a:pt x="245268" y="42862"/>
                  </a:lnTo>
                  <a:lnTo>
                    <a:pt x="209550" y="0"/>
                  </a:lnTo>
                  <a:lnTo>
                    <a:pt x="0" y="19050"/>
                  </a:lnTo>
                  <a:lnTo>
                    <a:pt x="33337" y="92869"/>
                  </a:lnTo>
                  <a:lnTo>
                    <a:pt x="54768" y="147637"/>
                  </a:lnTo>
                  <a:lnTo>
                    <a:pt x="64293" y="190500"/>
                  </a:lnTo>
                  <a:lnTo>
                    <a:pt x="66675" y="245269"/>
                  </a:lnTo>
                  <a:cubicBezTo>
                    <a:pt x="67469" y="307181"/>
                    <a:pt x="68262" y="369094"/>
                    <a:pt x="69056" y="431006"/>
                  </a:cubicBezTo>
                  <a:lnTo>
                    <a:pt x="69056" y="609600"/>
                  </a:lnTo>
                  <a:lnTo>
                    <a:pt x="73818" y="700087"/>
                  </a:lnTo>
                  <a:lnTo>
                    <a:pt x="85725" y="773906"/>
                  </a:lnTo>
                  <a:lnTo>
                    <a:pt x="102393" y="828675"/>
                  </a:lnTo>
                  <a:lnTo>
                    <a:pt x="121443" y="869156"/>
                  </a:lnTo>
                  <a:lnTo>
                    <a:pt x="142875" y="904875"/>
                  </a:lnTo>
                  <a:lnTo>
                    <a:pt x="176212" y="947737"/>
                  </a:lnTo>
                  <a:lnTo>
                    <a:pt x="200025" y="973931"/>
                  </a:lnTo>
                  <a:lnTo>
                    <a:pt x="223837" y="992981"/>
                  </a:lnTo>
                  <a:lnTo>
                    <a:pt x="257175" y="1014412"/>
                  </a:lnTo>
                  <a:lnTo>
                    <a:pt x="314325" y="1038225"/>
                  </a:lnTo>
                  <a:lnTo>
                    <a:pt x="411956" y="1066800"/>
                  </a:lnTo>
                  <a:lnTo>
                    <a:pt x="569118" y="1090612"/>
                  </a:lnTo>
                  <a:lnTo>
                    <a:pt x="676275" y="1102519"/>
                  </a:lnTo>
                  <a:lnTo>
                    <a:pt x="935831" y="1116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51">
              <a:extLst>
                <a:ext uri="{FF2B5EF4-FFF2-40B4-BE49-F238E27FC236}">
                  <a16:creationId xmlns:a16="http://schemas.microsoft.com/office/drawing/2014/main" id="{BB0B180B-6200-48B3-B872-88C7D84A09F4}"/>
                </a:ext>
              </a:extLst>
            </p:cNvPr>
            <p:cNvSpPr/>
            <p:nvPr/>
          </p:nvSpPr>
          <p:spPr>
            <a:xfrm>
              <a:off x="6637337" y="5072063"/>
              <a:ext cx="762000" cy="825500"/>
            </a:xfrm>
            <a:custGeom>
              <a:avLst/>
              <a:gdLst>
                <a:gd name="connsiteX0" fmla="*/ 538162 w 762000"/>
                <a:gd name="connsiteY0" fmla="*/ 240506 h 826293"/>
                <a:gd name="connsiteX1" fmla="*/ 502444 w 762000"/>
                <a:gd name="connsiteY1" fmla="*/ 402431 h 826293"/>
                <a:gd name="connsiteX2" fmla="*/ 473869 w 762000"/>
                <a:gd name="connsiteY2" fmla="*/ 504825 h 826293"/>
                <a:gd name="connsiteX3" fmla="*/ 447675 w 762000"/>
                <a:gd name="connsiteY3" fmla="*/ 578643 h 826293"/>
                <a:gd name="connsiteX4" fmla="*/ 428625 w 762000"/>
                <a:gd name="connsiteY4" fmla="*/ 623887 h 826293"/>
                <a:gd name="connsiteX5" fmla="*/ 407194 w 762000"/>
                <a:gd name="connsiteY5" fmla="*/ 659606 h 826293"/>
                <a:gd name="connsiteX6" fmla="*/ 383381 w 762000"/>
                <a:gd name="connsiteY6" fmla="*/ 688181 h 826293"/>
                <a:gd name="connsiteX7" fmla="*/ 350044 w 762000"/>
                <a:gd name="connsiteY7" fmla="*/ 716756 h 826293"/>
                <a:gd name="connsiteX8" fmla="*/ 304800 w 762000"/>
                <a:gd name="connsiteY8" fmla="*/ 742950 h 826293"/>
                <a:gd name="connsiteX9" fmla="*/ 254794 w 762000"/>
                <a:gd name="connsiteY9" fmla="*/ 766762 h 826293"/>
                <a:gd name="connsiteX10" fmla="*/ 202406 w 762000"/>
                <a:gd name="connsiteY10" fmla="*/ 785812 h 826293"/>
                <a:gd name="connsiteX11" fmla="*/ 152400 w 762000"/>
                <a:gd name="connsiteY11" fmla="*/ 800100 h 826293"/>
                <a:gd name="connsiteX12" fmla="*/ 71437 w 762000"/>
                <a:gd name="connsiteY12" fmla="*/ 816768 h 826293"/>
                <a:gd name="connsiteX13" fmla="*/ 0 w 762000"/>
                <a:gd name="connsiteY13" fmla="*/ 826293 h 826293"/>
                <a:gd name="connsiteX14" fmla="*/ 762000 w 762000"/>
                <a:gd name="connsiteY14" fmla="*/ 826293 h 826293"/>
                <a:gd name="connsiteX15" fmla="*/ 742950 w 762000"/>
                <a:gd name="connsiteY15" fmla="*/ 797718 h 826293"/>
                <a:gd name="connsiteX16" fmla="*/ 707231 w 762000"/>
                <a:gd name="connsiteY16" fmla="*/ 754856 h 826293"/>
                <a:gd name="connsiteX17" fmla="*/ 681037 w 762000"/>
                <a:gd name="connsiteY17" fmla="*/ 721518 h 826293"/>
                <a:gd name="connsiteX18" fmla="*/ 654844 w 762000"/>
                <a:gd name="connsiteY18" fmla="*/ 671512 h 826293"/>
                <a:gd name="connsiteX19" fmla="*/ 640556 w 762000"/>
                <a:gd name="connsiteY19" fmla="*/ 628650 h 826293"/>
                <a:gd name="connsiteX20" fmla="*/ 631031 w 762000"/>
                <a:gd name="connsiteY20" fmla="*/ 571500 h 826293"/>
                <a:gd name="connsiteX21" fmla="*/ 626269 w 762000"/>
                <a:gd name="connsiteY21" fmla="*/ 481012 h 826293"/>
                <a:gd name="connsiteX22" fmla="*/ 640556 w 762000"/>
                <a:gd name="connsiteY22" fmla="*/ 235743 h 826293"/>
                <a:gd name="connsiteX23" fmla="*/ 647700 w 762000"/>
                <a:gd name="connsiteY23" fmla="*/ 50006 h 826293"/>
                <a:gd name="connsiteX24" fmla="*/ 645319 w 762000"/>
                <a:gd name="connsiteY24" fmla="*/ 23812 h 826293"/>
                <a:gd name="connsiteX25" fmla="*/ 638175 w 762000"/>
                <a:gd name="connsiteY25" fmla="*/ 7143 h 826293"/>
                <a:gd name="connsiteX26" fmla="*/ 631031 w 762000"/>
                <a:gd name="connsiteY26" fmla="*/ 2381 h 826293"/>
                <a:gd name="connsiteX27" fmla="*/ 621506 w 762000"/>
                <a:gd name="connsiteY27" fmla="*/ 0 h 826293"/>
                <a:gd name="connsiteX28" fmla="*/ 604837 w 762000"/>
                <a:gd name="connsiteY28" fmla="*/ 7143 h 826293"/>
                <a:gd name="connsiteX29" fmla="*/ 585787 w 762000"/>
                <a:gd name="connsiteY29" fmla="*/ 23812 h 826293"/>
                <a:gd name="connsiteX30" fmla="*/ 578644 w 762000"/>
                <a:gd name="connsiteY30" fmla="*/ 47625 h 826293"/>
                <a:gd name="connsiteX31" fmla="*/ 552450 w 762000"/>
                <a:gd name="connsiteY31" fmla="*/ 176212 h 826293"/>
                <a:gd name="connsiteX32" fmla="*/ 538162 w 762000"/>
                <a:gd name="connsiteY32" fmla="*/ 240506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2000" h="826293">
                  <a:moveTo>
                    <a:pt x="538162" y="240506"/>
                  </a:moveTo>
                  <a:lnTo>
                    <a:pt x="502444" y="402431"/>
                  </a:lnTo>
                  <a:lnTo>
                    <a:pt x="473869" y="504825"/>
                  </a:lnTo>
                  <a:lnTo>
                    <a:pt x="447675" y="578643"/>
                  </a:lnTo>
                  <a:lnTo>
                    <a:pt x="428625" y="623887"/>
                  </a:lnTo>
                  <a:lnTo>
                    <a:pt x="407194" y="659606"/>
                  </a:lnTo>
                  <a:lnTo>
                    <a:pt x="383381" y="688181"/>
                  </a:lnTo>
                  <a:lnTo>
                    <a:pt x="350044" y="716756"/>
                  </a:lnTo>
                  <a:lnTo>
                    <a:pt x="304800" y="742950"/>
                  </a:lnTo>
                  <a:lnTo>
                    <a:pt x="254794" y="766762"/>
                  </a:lnTo>
                  <a:lnTo>
                    <a:pt x="202406" y="785812"/>
                  </a:lnTo>
                  <a:lnTo>
                    <a:pt x="152400" y="800100"/>
                  </a:lnTo>
                  <a:lnTo>
                    <a:pt x="71437" y="816768"/>
                  </a:lnTo>
                  <a:lnTo>
                    <a:pt x="0" y="826293"/>
                  </a:lnTo>
                  <a:lnTo>
                    <a:pt x="762000" y="826293"/>
                  </a:lnTo>
                  <a:lnTo>
                    <a:pt x="742950" y="797718"/>
                  </a:lnTo>
                  <a:lnTo>
                    <a:pt x="707231" y="754856"/>
                  </a:lnTo>
                  <a:lnTo>
                    <a:pt x="681037" y="721518"/>
                  </a:lnTo>
                  <a:lnTo>
                    <a:pt x="654844" y="671512"/>
                  </a:lnTo>
                  <a:lnTo>
                    <a:pt x="640556" y="628650"/>
                  </a:lnTo>
                  <a:lnTo>
                    <a:pt x="631031" y="571500"/>
                  </a:lnTo>
                  <a:lnTo>
                    <a:pt x="626269" y="481012"/>
                  </a:lnTo>
                  <a:lnTo>
                    <a:pt x="640556" y="235743"/>
                  </a:lnTo>
                  <a:lnTo>
                    <a:pt x="647700" y="50006"/>
                  </a:lnTo>
                  <a:lnTo>
                    <a:pt x="645319" y="23812"/>
                  </a:lnTo>
                  <a:lnTo>
                    <a:pt x="638175" y="7143"/>
                  </a:lnTo>
                  <a:lnTo>
                    <a:pt x="631031" y="2381"/>
                  </a:lnTo>
                  <a:lnTo>
                    <a:pt x="621506" y="0"/>
                  </a:lnTo>
                  <a:lnTo>
                    <a:pt x="604837" y="7143"/>
                  </a:lnTo>
                  <a:lnTo>
                    <a:pt x="585787" y="23812"/>
                  </a:lnTo>
                  <a:lnTo>
                    <a:pt x="578644" y="47625"/>
                  </a:lnTo>
                  <a:lnTo>
                    <a:pt x="552450" y="176212"/>
                  </a:lnTo>
                  <a:lnTo>
                    <a:pt x="538162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01787EA8-316D-4707-B0BA-24E407640911}"/>
              </a:ext>
            </a:extLst>
          </p:cNvPr>
          <p:cNvGrpSpPr>
            <a:grpSpLocks/>
          </p:cNvGrpSpPr>
          <p:nvPr/>
        </p:nvGrpSpPr>
        <p:grpSpPr bwMode="auto">
          <a:xfrm>
            <a:off x="2925763" y="1271588"/>
            <a:ext cx="4341812" cy="4881562"/>
            <a:chOff x="2925763" y="1271588"/>
            <a:chExt cx="4341812" cy="4881562"/>
          </a:xfrm>
        </p:grpSpPr>
        <p:sp>
          <p:nvSpPr>
            <p:cNvPr id="79" name="フリーフォーム 134">
              <a:extLst>
                <a:ext uri="{FF2B5EF4-FFF2-40B4-BE49-F238E27FC236}">
                  <a16:creationId xmlns:a16="http://schemas.microsoft.com/office/drawing/2014/main" id="{CDAD8FCF-FD87-434D-BA8A-3D51F3CD50E9}"/>
                </a:ext>
              </a:extLst>
            </p:cNvPr>
            <p:cNvSpPr/>
            <p:nvPr/>
          </p:nvSpPr>
          <p:spPr>
            <a:xfrm>
              <a:off x="2968625" y="1466850"/>
              <a:ext cx="347663" cy="2087563"/>
            </a:xfrm>
            <a:custGeom>
              <a:avLst/>
              <a:gdLst>
                <a:gd name="connsiteX0" fmla="*/ 348846 w 348846"/>
                <a:gd name="connsiteY0" fmla="*/ 462485 h 2087792"/>
                <a:gd name="connsiteX1" fmla="*/ 348846 w 348846"/>
                <a:gd name="connsiteY1" fmla="*/ 240492 h 2087792"/>
                <a:gd name="connsiteX2" fmla="*/ 325061 w 348846"/>
                <a:gd name="connsiteY2" fmla="*/ 84569 h 2087792"/>
                <a:gd name="connsiteX3" fmla="*/ 272206 w 348846"/>
                <a:gd name="connsiteY3" fmla="*/ 63426 h 2087792"/>
                <a:gd name="connsiteX4" fmla="*/ 227278 w 348846"/>
                <a:gd name="connsiteY4" fmla="*/ 44927 h 2087792"/>
                <a:gd name="connsiteX5" fmla="*/ 182351 w 348846"/>
                <a:gd name="connsiteY5" fmla="*/ 29070 h 2087792"/>
                <a:gd name="connsiteX6" fmla="*/ 137424 w 348846"/>
                <a:gd name="connsiteY6" fmla="*/ 13214 h 2087792"/>
                <a:gd name="connsiteX7" fmla="*/ 100425 w 348846"/>
                <a:gd name="connsiteY7" fmla="*/ 2643 h 2087792"/>
                <a:gd name="connsiteX8" fmla="*/ 68712 w 348846"/>
                <a:gd name="connsiteY8" fmla="*/ 0 h 2087792"/>
                <a:gd name="connsiteX9" fmla="*/ 29070 w 348846"/>
                <a:gd name="connsiteY9" fmla="*/ 0 h 2087792"/>
                <a:gd name="connsiteX10" fmla="*/ 7928 w 348846"/>
                <a:gd name="connsiteY10" fmla="*/ 7928 h 2087792"/>
                <a:gd name="connsiteX11" fmla="*/ 0 w 348846"/>
                <a:gd name="connsiteY11" fmla="*/ 18499 h 2087792"/>
                <a:gd name="connsiteX12" fmla="*/ 2643 w 348846"/>
                <a:gd name="connsiteY12" fmla="*/ 39642 h 2087792"/>
                <a:gd name="connsiteX13" fmla="*/ 13214 w 348846"/>
                <a:gd name="connsiteY13" fmla="*/ 55498 h 2087792"/>
                <a:gd name="connsiteX14" fmla="*/ 34356 w 348846"/>
                <a:gd name="connsiteY14" fmla="*/ 81926 h 2087792"/>
                <a:gd name="connsiteX15" fmla="*/ 66069 w 348846"/>
                <a:gd name="connsiteY15" fmla="*/ 121568 h 2087792"/>
                <a:gd name="connsiteX16" fmla="*/ 89854 w 348846"/>
                <a:gd name="connsiteY16" fmla="*/ 150638 h 2087792"/>
                <a:gd name="connsiteX17" fmla="*/ 110996 w 348846"/>
                <a:gd name="connsiteY17" fmla="*/ 187637 h 2087792"/>
                <a:gd name="connsiteX18" fmla="*/ 124210 w 348846"/>
                <a:gd name="connsiteY18" fmla="*/ 214065 h 2087792"/>
                <a:gd name="connsiteX19" fmla="*/ 137424 w 348846"/>
                <a:gd name="connsiteY19" fmla="*/ 251063 h 2087792"/>
                <a:gd name="connsiteX20" fmla="*/ 145352 w 348846"/>
                <a:gd name="connsiteY20" fmla="*/ 290705 h 2087792"/>
                <a:gd name="connsiteX21" fmla="*/ 145352 w 348846"/>
                <a:gd name="connsiteY21" fmla="*/ 364703 h 2087792"/>
                <a:gd name="connsiteX22" fmla="*/ 137424 w 348846"/>
                <a:gd name="connsiteY22" fmla="*/ 713549 h 2087792"/>
                <a:gd name="connsiteX23" fmla="*/ 126853 w 348846"/>
                <a:gd name="connsiteY23" fmla="*/ 1170749 h 2087792"/>
                <a:gd name="connsiteX24" fmla="*/ 126853 w 348846"/>
                <a:gd name="connsiteY24" fmla="*/ 1279103 h 2087792"/>
                <a:gd name="connsiteX25" fmla="*/ 116282 w 348846"/>
                <a:gd name="connsiteY25" fmla="*/ 1371600 h 2087792"/>
                <a:gd name="connsiteX26" fmla="*/ 97782 w 348846"/>
                <a:gd name="connsiteY26" fmla="*/ 1474668 h 2087792"/>
                <a:gd name="connsiteX27" fmla="*/ 79283 w 348846"/>
                <a:gd name="connsiteY27" fmla="*/ 1559237 h 2087792"/>
                <a:gd name="connsiteX28" fmla="*/ 58141 w 348846"/>
                <a:gd name="connsiteY28" fmla="*/ 1627949 h 2087792"/>
                <a:gd name="connsiteX29" fmla="*/ 58141 w 348846"/>
                <a:gd name="connsiteY29" fmla="*/ 1678162 h 2087792"/>
                <a:gd name="connsiteX30" fmla="*/ 66069 w 348846"/>
                <a:gd name="connsiteY30" fmla="*/ 1781230 h 2087792"/>
                <a:gd name="connsiteX31" fmla="*/ 84569 w 348846"/>
                <a:gd name="connsiteY31" fmla="*/ 1921297 h 2087792"/>
                <a:gd name="connsiteX32" fmla="*/ 103068 w 348846"/>
                <a:gd name="connsiteY32" fmla="*/ 2003223 h 2087792"/>
                <a:gd name="connsiteX33" fmla="*/ 118925 w 348846"/>
                <a:gd name="connsiteY33" fmla="*/ 2037579 h 2087792"/>
                <a:gd name="connsiteX34" fmla="*/ 140067 w 348846"/>
                <a:gd name="connsiteY34" fmla="*/ 2066650 h 2087792"/>
                <a:gd name="connsiteX35" fmla="*/ 161209 w 348846"/>
                <a:gd name="connsiteY35" fmla="*/ 2085149 h 2087792"/>
                <a:gd name="connsiteX36" fmla="*/ 177066 w 348846"/>
                <a:gd name="connsiteY36" fmla="*/ 2087792 h 2087792"/>
                <a:gd name="connsiteX37" fmla="*/ 203493 w 348846"/>
                <a:gd name="connsiteY37" fmla="*/ 2074578 h 2087792"/>
                <a:gd name="connsiteX38" fmla="*/ 224636 w 348846"/>
                <a:gd name="connsiteY38" fmla="*/ 2056078 h 2087792"/>
                <a:gd name="connsiteX39" fmla="*/ 248421 w 348846"/>
                <a:gd name="connsiteY39" fmla="*/ 2024365 h 2087792"/>
                <a:gd name="connsiteX40" fmla="*/ 272206 w 348846"/>
                <a:gd name="connsiteY40" fmla="*/ 1982081 h 2087792"/>
                <a:gd name="connsiteX41" fmla="*/ 298633 w 348846"/>
                <a:gd name="connsiteY41" fmla="*/ 1918654 h 2087792"/>
                <a:gd name="connsiteX42" fmla="*/ 327704 w 348846"/>
                <a:gd name="connsiteY42" fmla="*/ 1781230 h 2087792"/>
                <a:gd name="connsiteX43" fmla="*/ 348846 w 348846"/>
                <a:gd name="connsiteY43" fmla="*/ 1342529 h 2087792"/>
                <a:gd name="connsiteX44" fmla="*/ 348846 w 348846"/>
                <a:gd name="connsiteY44" fmla="*/ 1099394 h 2087792"/>
                <a:gd name="connsiteX45" fmla="*/ 348846 w 348846"/>
                <a:gd name="connsiteY45" fmla="*/ 769047 h 2087792"/>
                <a:gd name="connsiteX46" fmla="*/ 348846 w 348846"/>
                <a:gd name="connsiteY46" fmla="*/ 462485 h 208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8846" h="2087792">
                  <a:moveTo>
                    <a:pt x="348846" y="462485"/>
                  </a:moveTo>
                  <a:lnTo>
                    <a:pt x="348846" y="240492"/>
                  </a:lnTo>
                  <a:lnTo>
                    <a:pt x="325061" y="84569"/>
                  </a:lnTo>
                  <a:lnTo>
                    <a:pt x="272206" y="63426"/>
                  </a:lnTo>
                  <a:lnTo>
                    <a:pt x="227278" y="44927"/>
                  </a:lnTo>
                  <a:lnTo>
                    <a:pt x="182351" y="29070"/>
                  </a:lnTo>
                  <a:lnTo>
                    <a:pt x="137424" y="13214"/>
                  </a:lnTo>
                  <a:lnTo>
                    <a:pt x="100425" y="2643"/>
                  </a:lnTo>
                  <a:lnTo>
                    <a:pt x="68712" y="0"/>
                  </a:lnTo>
                  <a:lnTo>
                    <a:pt x="29070" y="0"/>
                  </a:lnTo>
                  <a:lnTo>
                    <a:pt x="7928" y="7928"/>
                  </a:lnTo>
                  <a:lnTo>
                    <a:pt x="0" y="18499"/>
                  </a:lnTo>
                  <a:lnTo>
                    <a:pt x="2643" y="39642"/>
                  </a:lnTo>
                  <a:lnTo>
                    <a:pt x="13214" y="55498"/>
                  </a:lnTo>
                  <a:lnTo>
                    <a:pt x="34356" y="81926"/>
                  </a:lnTo>
                  <a:lnTo>
                    <a:pt x="66069" y="121568"/>
                  </a:lnTo>
                  <a:lnTo>
                    <a:pt x="89854" y="150638"/>
                  </a:lnTo>
                  <a:lnTo>
                    <a:pt x="110996" y="187637"/>
                  </a:lnTo>
                  <a:lnTo>
                    <a:pt x="124210" y="214065"/>
                  </a:lnTo>
                  <a:lnTo>
                    <a:pt x="137424" y="251063"/>
                  </a:lnTo>
                  <a:lnTo>
                    <a:pt x="145352" y="290705"/>
                  </a:lnTo>
                  <a:lnTo>
                    <a:pt x="145352" y="364703"/>
                  </a:lnTo>
                  <a:lnTo>
                    <a:pt x="137424" y="713549"/>
                  </a:lnTo>
                  <a:lnTo>
                    <a:pt x="126853" y="1170749"/>
                  </a:lnTo>
                  <a:lnTo>
                    <a:pt x="126853" y="1279103"/>
                  </a:lnTo>
                  <a:lnTo>
                    <a:pt x="116282" y="1371600"/>
                  </a:lnTo>
                  <a:lnTo>
                    <a:pt x="97782" y="1474668"/>
                  </a:lnTo>
                  <a:lnTo>
                    <a:pt x="79283" y="1559237"/>
                  </a:lnTo>
                  <a:lnTo>
                    <a:pt x="58141" y="1627949"/>
                  </a:lnTo>
                  <a:lnTo>
                    <a:pt x="58141" y="1678162"/>
                  </a:lnTo>
                  <a:lnTo>
                    <a:pt x="66069" y="1781230"/>
                  </a:lnTo>
                  <a:lnTo>
                    <a:pt x="84569" y="1921297"/>
                  </a:lnTo>
                  <a:lnTo>
                    <a:pt x="103068" y="2003223"/>
                  </a:lnTo>
                  <a:lnTo>
                    <a:pt x="118925" y="2037579"/>
                  </a:lnTo>
                  <a:lnTo>
                    <a:pt x="140067" y="2066650"/>
                  </a:lnTo>
                  <a:lnTo>
                    <a:pt x="161209" y="2085149"/>
                  </a:lnTo>
                  <a:lnTo>
                    <a:pt x="177066" y="2087792"/>
                  </a:lnTo>
                  <a:lnTo>
                    <a:pt x="203493" y="2074578"/>
                  </a:lnTo>
                  <a:lnTo>
                    <a:pt x="224636" y="2056078"/>
                  </a:lnTo>
                  <a:lnTo>
                    <a:pt x="248421" y="2024365"/>
                  </a:lnTo>
                  <a:lnTo>
                    <a:pt x="272206" y="1982081"/>
                  </a:lnTo>
                  <a:lnTo>
                    <a:pt x="298633" y="1918654"/>
                  </a:lnTo>
                  <a:lnTo>
                    <a:pt x="327704" y="1781230"/>
                  </a:lnTo>
                  <a:lnTo>
                    <a:pt x="348846" y="1342529"/>
                  </a:lnTo>
                  <a:lnTo>
                    <a:pt x="348846" y="1099394"/>
                  </a:lnTo>
                  <a:lnTo>
                    <a:pt x="348846" y="769047"/>
                  </a:lnTo>
                  <a:lnTo>
                    <a:pt x="348846" y="462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135">
              <a:extLst>
                <a:ext uri="{FF2B5EF4-FFF2-40B4-BE49-F238E27FC236}">
                  <a16:creationId xmlns:a16="http://schemas.microsoft.com/office/drawing/2014/main" id="{FD8F161D-8E73-4E61-8D9C-F1EC45E7C4D3}"/>
                </a:ext>
              </a:extLst>
            </p:cNvPr>
            <p:cNvSpPr/>
            <p:nvPr/>
          </p:nvSpPr>
          <p:spPr>
            <a:xfrm>
              <a:off x="3233738" y="1357313"/>
              <a:ext cx="1443037" cy="381000"/>
            </a:xfrm>
            <a:custGeom>
              <a:avLst/>
              <a:gdLst>
                <a:gd name="connsiteX0" fmla="*/ 402431 w 1443037"/>
                <a:gd name="connsiteY0" fmla="*/ 338137 h 381000"/>
                <a:gd name="connsiteX1" fmla="*/ 266700 w 1443037"/>
                <a:gd name="connsiteY1" fmla="*/ 354806 h 381000"/>
                <a:gd name="connsiteX2" fmla="*/ 28575 w 1443037"/>
                <a:gd name="connsiteY2" fmla="*/ 381000 h 381000"/>
                <a:gd name="connsiteX3" fmla="*/ 0 w 1443037"/>
                <a:gd name="connsiteY3" fmla="*/ 173831 h 381000"/>
                <a:gd name="connsiteX4" fmla="*/ 71437 w 1443037"/>
                <a:gd name="connsiteY4" fmla="*/ 197643 h 381000"/>
                <a:gd name="connsiteX5" fmla="*/ 135731 w 1443037"/>
                <a:gd name="connsiteY5" fmla="*/ 197643 h 381000"/>
                <a:gd name="connsiteX6" fmla="*/ 283368 w 1443037"/>
                <a:gd name="connsiteY6" fmla="*/ 183356 h 381000"/>
                <a:gd name="connsiteX7" fmla="*/ 528637 w 1443037"/>
                <a:gd name="connsiteY7" fmla="*/ 147637 h 381000"/>
                <a:gd name="connsiteX8" fmla="*/ 704850 w 1443037"/>
                <a:gd name="connsiteY8" fmla="*/ 119062 h 381000"/>
                <a:gd name="connsiteX9" fmla="*/ 842962 w 1443037"/>
                <a:gd name="connsiteY9" fmla="*/ 92868 h 381000"/>
                <a:gd name="connsiteX10" fmla="*/ 933450 w 1443037"/>
                <a:gd name="connsiteY10" fmla="*/ 73818 h 381000"/>
                <a:gd name="connsiteX11" fmla="*/ 1042987 w 1443037"/>
                <a:gd name="connsiteY11" fmla="*/ 45243 h 381000"/>
                <a:gd name="connsiteX12" fmla="*/ 1123950 w 1443037"/>
                <a:gd name="connsiteY12" fmla="*/ 21431 h 381000"/>
                <a:gd name="connsiteX13" fmla="*/ 1143000 w 1443037"/>
                <a:gd name="connsiteY13" fmla="*/ 9525 h 381000"/>
                <a:gd name="connsiteX14" fmla="*/ 1171575 w 1443037"/>
                <a:gd name="connsiteY14" fmla="*/ 0 h 381000"/>
                <a:gd name="connsiteX15" fmla="*/ 1216818 w 1443037"/>
                <a:gd name="connsiteY15" fmla="*/ 2381 h 381000"/>
                <a:gd name="connsiteX16" fmla="*/ 1269206 w 1443037"/>
                <a:gd name="connsiteY16" fmla="*/ 11906 h 381000"/>
                <a:gd name="connsiteX17" fmla="*/ 1326356 w 1443037"/>
                <a:gd name="connsiteY17" fmla="*/ 28575 h 381000"/>
                <a:gd name="connsiteX18" fmla="*/ 1381125 w 1443037"/>
                <a:gd name="connsiteY18" fmla="*/ 52387 h 381000"/>
                <a:gd name="connsiteX19" fmla="*/ 1407318 w 1443037"/>
                <a:gd name="connsiteY19" fmla="*/ 69056 h 381000"/>
                <a:gd name="connsiteX20" fmla="*/ 1428750 w 1443037"/>
                <a:gd name="connsiteY20" fmla="*/ 88106 h 381000"/>
                <a:gd name="connsiteX21" fmla="*/ 1440656 w 1443037"/>
                <a:gd name="connsiteY21" fmla="*/ 109537 h 381000"/>
                <a:gd name="connsiteX22" fmla="*/ 1443037 w 1443037"/>
                <a:gd name="connsiteY22" fmla="*/ 123825 h 381000"/>
                <a:gd name="connsiteX23" fmla="*/ 1443037 w 1443037"/>
                <a:gd name="connsiteY23" fmla="*/ 142875 h 381000"/>
                <a:gd name="connsiteX24" fmla="*/ 1435893 w 1443037"/>
                <a:gd name="connsiteY24" fmla="*/ 169068 h 381000"/>
                <a:gd name="connsiteX25" fmla="*/ 1426368 w 1443037"/>
                <a:gd name="connsiteY25" fmla="*/ 190500 h 381000"/>
                <a:gd name="connsiteX26" fmla="*/ 1409700 w 1443037"/>
                <a:gd name="connsiteY26" fmla="*/ 209550 h 381000"/>
                <a:gd name="connsiteX27" fmla="*/ 1381125 w 1443037"/>
                <a:gd name="connsiteY27" fmla="*/ 223837 h 381000"/>
                <a:gd name="connsiteX28" fmla="*/ 1331118 w 1443037"/>
                <a:gd name="connsiteY28" fmla="*/ 235743 h 381000"/>
                <a:gd name="connsiteX29" fmla="*/ 1281112 w 1443037"/>
                <a:gd name="connsiteY29" fmla="*/ 242887 h 381000"/>
                <a:gd name="connsiteX30" fmla="*/ 1200150 w 1443037"/>
                <a:gd name="connsiteY30" fmla="*/ 242887 h 381000"/>
                <a:gd name="connsiteX31" fmla="*/ 1081087 w 1443037"/>
                <a:gd name="connsiteY31" fmla="*/ 245268 h 381000"/>
                <a:gd name="connsiteX32" fmla="*/ 962025 w 1443037"/>
                <a:gd name="connsiteY32" fmla="*/ 252412 h 381000"/>
                <a:gd name="connsiteX33" fmla="*/ 842962 w 1443037"/>
                <a:gd name="connsiteY33" fmla="*/ 264318 h 381000"/>
                <a:gd name="connsiteX34" fmla="*/ 619125 w 1443037"/>
                <a:gd name="connsiteY34" fmla="*/ 309562 h 381000"/>
                <a:gd name="connsiteX35" fmla="*/ 402431 w 1443037"/>
                <a:gd name="connsiteY35" fmla="*/ 3381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43037" h="381000">
                  <a:moveTo>
                    <a:pt x="402431" y="338137"/>
                  </a:moveTo>
                  <a:lnTo>
                    <a:pt x="266700" y="354806"/>
                  </a:lnTo>
                  <a:lnTo>
                    <a:pt x="28575" y="381000"/>
                  </a:lnTo>
                  <a:lnTo>
                    <a:pt x="0" y="173831"/>
                  </a:lnTo>
                  <a:lnTo>
                    <a:pt x="71437" y="197643"/>
                  </a:lnTo>
                  <a:lnTo>
                    <a:pt x="135731" y="197643"/>
                  </a:lnTo>
                  <a:lnTo>
                    <a:pt x="283368" y="183356"/>
                  </a:lnTo>
                  <a:lnTo>
                    <a:pt x="528637" y="147637"/>
                  </a:lnTo>
                  <a:lnTo>
                    <a:pt x="704850" y="119062"/>
                  </a:lnTo>
                  <a:lnTo>
                    <a:pt x="842962" y="92868"/>
                  </a:lnTo>
                  <a:lnTo>
                    <a:pt x="933450" y="73818"/>
                  </a:lnTo>
                  <a:lnTo>
                    <a:pt x="1042987" y="45243"/>
                  </a:lnTo>
                  <a:lnTo>
                    <a:pt x="1123950" y="21431"/>
                  </a:lnTo>
                  <a:lnTo>
                    <a:pt x="1143000" y="9525"/>
                  </a:lnTo>
                  <a:lnTo>
                    <a:pt x="1171575" y="0"/>
                  </a:lnTo>
                  <a:lnTo>
                    <a:pt x="1216818" y="2381"/>
                  </a:lnTo>
                  <a:lnTo>
                    <a:pt x="1269206" y="11906"/>
                  </a:lnTo>
                  <a:lnTo>
                    <a:pt x="1326356" y="28575"/>
                  </a:lnTo>
                  <a:lnTo>
                    <a:pt x="1381125" y="52387"/>
                  </a:lnTo>
                  <a:lnTo>
                    <a:pt x="1407318" y="69056"/>
                  </a:lnTo>
                  <a:lnTo>
                    <a:pt x="1428750" y="88106"/>
                  </a:lnTo>
                  <a:lnTo>
                    <a:pt x="1440656" y="109537"/>
                  </a:lnTo>
                  <a:lnTo>
                    <a:pt x="1443037" y="123825"/>
                  </a:lnTo>
                  <a:lnTo>
                    <a:pt x="1443037" y="142875"/>
                  </a:lnTo>
                  <a:lnTo>
                    <a:pt x="1435893" y="169068"/>
                  </a:lnTo>
                  <a:lnTo>
                    <a:pt x="1426368" y="190500"/>
                  </a:lnTo>
                  <a:lnTo>
                    <a:pt x="1409700" y="209550"/>
                  </a:lnTo>
                  <a:lnTo>
                    <a:pt x="1381125" y="223837"/>
                  </a:lnTo>
                  <a:lnTo>
                    <a:pt x="1331118" y="235743"/>
                  </a:lnTo>
                  <a:lnTo>
                    <a:pt x="1281112" y="242887"/>
                  </a:lnTo>
                  <a:lnTo>
                    <a:pt x="1200150" y="242887"/>
                  </a:lnTo>
                  <a:lnTo>
                    <a:pt x="1081087" y="245268"/>
                  </a:lnTo>
                  <a:lnTo>
                    <a:pt x="962025" y="252412"/>
                  </a:lnTo>
                  <a:lnTo>
                    <a:pt x="842962" y="264318"/>
                  </a:lnTo>
                  <a:lnTo>
                    <a:pt x="619125" y="309562"/>
                  </a:lnTo>
                  <a:lnTo>
                    <a:pt x="40243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136">
              <a:extLst>
                <a:ext uri="{FF2B5EF4-FFF2-40B4-BE49-F238E27FC236}">
                  <a16:creationId xmlns:a16="http://schemas.microsoft.com/office/drawing/2014/main" id="{D182F2AD-F2A8-4612-9110-9A5AE640DCEA}"/>
                </a:ext>
              </a:extLst>
            </p:cNvPr>
            <p:cNvSpPr/>
            <p:nvPr/>
          </p:nvSpPr>
          <p:spPr>
            <a:xfrm>
              <a:off x="3792538" y="1570038"/>
              <a:ext cx="331787" cy="565150"/>
            </a:xfrm>
            <a:custGeom>
              <a:avLst/>
              <a:gdLst>
                <a:gd name="connsiteX0" fmla="*/ 35719 w 330994"/>
                <a:gd name="connsiteY0" fmla="*/ 321469 h 566737"/>
                <a:gd name="connsiteX1" fmla="*/ 47625 w 330994"/>
                <a:gd name="connsiteY1" fmla="*/ 228600 h 566737"/>
                <a:gd name="connsiteX2" fmla="*/ 54769 w 330994"/>
                <a:gd name="connsiteY2" fmla="*/ 154781 h 566737"/>
                <a:gd name="connsiteX3" fmla="*/ 59532 w 330994"/>
                <a:gd name="connsiteY3" fmla="*/ 33337 h 566737"/>
                <a:gd name="connsiteX4" fmla="*/ 285750 w 330994"/>
                <a:gd name="connsiteY4" fmla="*/ 0 h 566737"/>
                <a:gd name="connsiteX5" fmla="*/ 311944 w 330994"/>
                <a:gd name="connsiteY5" fmla="*/ 64294 h 566737"/>
                <a:gd name="connsiteX6" fmla="*/ 323850 w 330994"/>
                <a:gd name="connsiteY6" fmla="*/ 92869 h 566737"/>
                <a:gd name="connsiteX7" fmla="*/ 330994 w 330994"/>
                <a:gd name="connsiteY7" fmla="*/ 116681 h 566737"/>
                <a:gd name="connsiteX8" fmla="*/ 330994 w 330994"/>
                <a:gd name="connsiteY8" fmla="*/ 128587 h 566737"/>
                <a:gd name="connsiteX9" fmla="*/ 316707 w 330994"/>
                <a:gd name="connsiteY9" fmla="*/ 147637 h 566737"/>
                <a:gd name="connsiteX10" fmla="*/ 297657 w 330994"/>
                <a:gd name="connsiteY10" fmla="*/ 171450 h 566737"/>
                <a:gd name="connsiteX11" fmla="*/ 273844 w 330994"/>
                <a:gd name="connsiteY11" fmla="*/ 207169 h 566737"/>
                <a:gd name="connsiteX12" fmla="*/ 245269 w 330994"/>
                <a:gd name="connsiteY12" fmla="*/ 261937 h 566737"/>
                <a:gd name="connsiteX13" fmla="*/ 219075 w 330994"/>
                <a:gd name="connsiteY13" fmla="*/ 338137 h 566737"/>
                <a:gd name="connsiteX14" fmla="*/ 192882 w 330994"/>
                <a:gd name="connsiteY14" fmla="*/ 426244 h 566737"/>
                <a:gd name="connsiteX15" fmla="*/ 159544 w 330994"/>
                <a:gd name="connsiteY15" fmla="*/ 540544 h 566737"/>
                <a:gd name="connsiteX16" fmla="*/ 0 w 330994"/>
                <a:gd name="connsiteY16" fmla="*/ 566737 h 566737"/>
                <a:gd name="connsiteX17" fmla="*/ 21432 w 330994"/>
                <a:gd name="connsiteY17" fmla="*/ 421481 h 566737"/>
                <a:gd name="connsiteX18" fmla="*/ 35719 w 330994"/>
                <a:gd name="connsiteY18" fmla="*/ 321469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0994" h="566737">
                  <a:moveTo>
                    <a:pt x="35719" y="321469"/>
                  </a:moveTo>
                  <a:lnTo>
                    <a:pt x="47625" y="228600"/>
                  </a:lnTo>
                  <a:lnTo>
                    <a:pt x="54769" y="154781"/>
                  </a:lnTo>
                  <a:lnTo>
                    <a:pt x="59532" y="33337"/>
                  </a:lnTo>
                  <a:lnTo>
                    <a:pt x="285750" y="0"/>
                  </a:lnTo>
                  <a:lnTo>
                    <a:pt x="311944" y="64294"/>
                  </a:lnTo>
                  <a:lnTo>
                    <a:pt x="323850" y="92869"/>
                  </a:lnTo>
                  <a:lnTo>
                    <a:pt x="330994" y="116681"/>
                  </a:lnTo>
                  <a:lnTo>
                    <a:pt x="330994" y="128587"/>
                  </a:lnTo>
                  <a:lnTo>
                    <a:pt x="316707" y="147637"/>
                  </a:lnTo>
                  <a:lnTo>
                    <a:pt x="297657" y="171450"/>
                  </a:lnTo>
                  <a:lnTo>
                    <a:pt x="273844" y="207169"/>
                  </a:lnTo>
                  <a:lnTo>
                    <a:pt x="245269" y="261937"/>
                  </a:lnTo>
                  <a:lnTo>
                    <a:pt x="219075" y="338137"/>
                  </a:lnTo>
                  <a:lnTo>
                    <a:pt x="192882" y="426244"/>
                  </a:lnTo>
                  <a:lnTo>
                    <a:pt x="159544" y="540544"/>
                  </a:lnTo>
                  <a:lnTo>
                    <a:pt x="0" y="566737"/>
                  </a:lnTo>
                  <a:lnTo>
                    <a:pt x="21432" y="421481"/>
                  </a:lnTo>
                  <a:lnTo>
                    <a:pt x="35719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137">
              <a:extLst>
                <a:ext uri="{FF2B5EF4-FFF2-40B4-BE49-F238E27FC236}">
                  <a16:creationId xmlns:a16="http://schemas.microsoft.com/office/drawing/2014/main" id="{CDB4250D-FA3C-4F5D-A90C-26297EA6D41F}"/>
                </a:ext>
              </a:extLst>
            </p:cNvPr>
            <p:cNvSpPr/>
            <p:nvPr/>
          </p:nvSpPr>
          <p:spPr>
            <a:xfrm>
              <a:off x="3267075" y="1933575"/>
              <a:ext cx="1490663" cy="862013"/>
            </a:xfrm>
            <a:custGeom>
              <a:avLst/>
              <a:gdLst>
                <a:gd name="connsiteX0" fmla="*/ 388144 w 1490663"/>
                <a:gd name="connsiteY0" fmla="*/ 140494 h 862013"/>
                <a:gd name="connsiteX1" fmla="*/ 288131 w 1490663"/>
                <a:gd name="connsiteY1" fmla="*/ 159544 h 862013"/>
                <a:gd name="connsiteX2" fmla="*/ 226219 w 1490663"/>
                <a:gd name="connsiteY2" fmla="*/ 166688 h 862013"/>
                <a:gd name="connsiteX3" fmla="*/ 123825 w 1490663"/>
                <a:gd name="connsiteY3" fmla="*/ 176213 h 862013"/>
                <a:gd name="connsiteX4" fmla="*/ 0 w 1490663"/>
                <a:gd name="connsiteY4" fmla="*/ 180975 h 862013"/>
                <a:gd name="connsiteX5" fmla="*/ 0 w 1490663"/>
                <a:gd name="connsiteY5" fmla="*/ 338138 h 862013"/>
                <a:gd name="connsiteX6" fmla="*/ 166688 w 1490663"/>
                <a:gd name="connsiteY6" fmla="*/ 323850 h 862013"/>
                <a:gd name="connsiteX7" fmla="*/ 304800 w 1490663"/>
                <a:gd name="connsiteY7" fmla="*/ 307181 h 862013"/>
                <a:gd name="connsiteX8" fmla="*/ 459581 w 1490663"/>
                <a:gd name="connsiteY8" fmla="*/ 283369 h 862013"/>
                <a:gd name="connsiteX9" fmla="*/ 619125 w 1490663"/>
                <a:gd name="connsiteY9" fmla="*/ 252413 h 862013"/>
                <a:gd name="connsiteX10" fmla="*/ 735806 w 1490663"/>
                <a:gd name="connsiteY10" fmla="*/ 233363 h 862013"/>
                <a:gd name="connsiteX11" fmla="*/ 807244 w 1490663"/>
                <a:gd name="connsiteY11" fmla="*/ 221456 h 862013"/>
                <a:gd name="connsiteX12" fmla="*/ 885825 w 1490663"/>
                <a:gd name="connsiteY12" fmla="*/ 211931 h 862013"/>
                <a:gd name="connsiteX13" fmla="*/ 966788 w 1490663"/>
                <a:gd name="connsiteY13" fmla="*/ 204788 h 862013"/>
                <a:gd name="connsiteX14" fmla="*/ 1050131 w 1490663"/>
                <a:gd name="connsiteY14" fmla="*/ 202406 h 862013"/>
                <a:gd name="connsiteX15" fmla="*/ 1066800 w 1490663"/>
                <a:gd name="connsiteY15" fmla="*/ 202406 h 862013"/>
                <a:gd name="connsiteX16" fmla="*/ 1085850 w 1490663"/>
                <a:gd name="connsiteY16" fmla="*/ 207169 h 862013"/>
                <a:gd name="connsiteX17" fmla="*/ 1100138 w 1490663"/>
                <a:gd name="connsiteY17" fmla="*/ 211931 h 862013"/>
                <a:gd name="connsiteX18" fmla="*/ 1109663 w 1490663"/>
                <a:gd name="connsiteY18" fmla="*/ 221456 h 862013"/>
                <a:gd name="connsiteX19" fmla="*/ 1116806 w 1490663"/>
                <a:gd name="connsiteY19" fmla="*/ 235744 h 862013"/>
                <a:gd name="connsiteX20" fmla="*/ 1119188 w 1490663"/>
                <a:gd name="connsiteY20" fmla="*/ 257175 h 862013"/>
                <a:gd name="connsiteX21" fmla="*/ 1119188 w 1490663"/>
                <a:gd name="connsiteY21" fmla="*/ 285750 h 862013"/>
                <a:gd name="connsiteX22" fmla="*/ 1090613 w 1490663"/>
                <a:gd name="connsiteY22" fmla="*/ 466725 h 862013"/>
                <a:gd name="connsiteX23" fmla="*/ 1071563 w 1490663"/>
                <a:gd name="connsiteY23" fmla="*/ 588169 h 862013"/>
                <a:gd name="connsiteX24" fmla="*/ 1019175 w 1490663"/>
                <a:gd name="connsiteY24" fmla="*/ 678656 h 862013"/>
                <a:gd name="connsiteX25" fmla="*/ 1012031 w 1490663"/>
                <a:gd name="connsiteY25" fmla="*/ 731044 h 862013"/>
                <a:gd name="connsiteX26" fmla="*/ 1016794 w 1490663"/>
                <a:gd name="connsiteY26" fmla="*/ 764381 h 862013"/>
                <a:gd name="connsiteX27" fmla="*/ 1028700 w 1490663"/>
                <a:gd name="connsiteY27" fmla="*/ 804863 h 862013"/>
                <a:gd name="connsiteX28" fmla="*/ 1040606 w 1490663"/>
                <a:gd name="connsiteY28" fmla="*/ 823913 h 862013"/>
                <a:gd name="connsiteX29" fmla="*/ 1050131 w 1490663"/>
                <a:gd name="connsiteY29" fmla="*/ 835819 h 862013"/>
                <a:gd name="connsiteX30" fmla="*/ 1066800 w 1490663"/>
                <a:gd name="connsiteY30" fmla="*/ 845344 h 862013"/>
                <a:gd name="connsiteX31" fmla="*/ 1088231 w 1490663"/>
                <a:gd name="connsiteY31" fmla="*/ 850106 h 862013"/>
                <a:gd name="connsiteX32" fmla="*/ 1102519 w 1490663"/>
                <a:gd name="connsiteY32" fmla="*/ 852488 h 862013"/>
                <a:gd name="connsiteX33" fmla="*/ 1121569 w 1490663"/>
                <a:gd name="connsiteY33" fmla="*/ 859631 h 862013"/>
                <a:gd name="connsiteX34" fmla="*/ 1147763 w 1490663"/>
                <a:gd name="connsiteY34" fmla="*/ 862013 h 862013"/>
                <a:gd name="connsiteX35" fmla="*/ 1169194 w 1490663"/>
                <a:gd name="connsiteY35" fmla="*/ 857250 h 862013"/>
                <a:gd name="connsiteX36" fmla="*/ 1185863 w 1490663"/>
                <a:gd name="connsiteY36" fmla="*/ 842963 h 862013"/>
                <a:gd name="connsiteX37" fmla="*/ 1204913 w 1490663"/>
                <a:gd name="connsiteY37" fmla="*/ 814388 h 862013"/>
                <a:gd name="connsiteX38" fmla="*/ 1228725 w 1490663"/>
                <a:gd name="connsiteY38" fmla="*/ 759619 h 862013"/>
                <a:gd name="connsiteX39" fmla="*/ 1290638 w 1490663"/>
                <a:gd name="connsiteY39" fmla="*/ 604838 h 862013"/>
                <a:gd name="connsiteX40" fmla="*/ 1397794 w 1490663"/>
                <a:gd name="connsiteY40" fmla="*/ 345281 h 862013"/>
                <a:gd name="connsiteX41" fmla="*/ 1404938 w 1490663"/>
                <a:gd name="connsiteY41" fmla="*/ 323850 h 862013"/>
                <a:gd name="connsiteX42" fmla="*/ 1414463 w 1490663"/>
                <a:gd name="connsiteY42" fmla="*/ 311944 h 862013"/>
                <a:gd name="connsiteX43" fmla="*/ 1431131 w 1490663"/>
                <a:gd name="connsiteY43" fmla="*/ 304800 h 862013"/>
                <a:gd name="connsiteX44" fmla="*/ 1457325 w 1490663"/>
                <a:gd name="connsiteY44" fmla="*/ 290513 h 862013"/>
                <a:gd name="connsiteX45" fmla="*/ 1478756 w 1490663"/>
                <a:gd name="connsiteY45" fmla="*/ 273844 h 862013"/>
                <a:gd name="connsiteX46" fmla="*/ 1488281 w 1490663"/>
                <a:gd name="connsiteY46" fmla="*/ 257175 h 862013"/>
                <a:gd name="connsiteX47" fmla="*/ 1490663 w 1490663"/>
                <a:gd name="connsiteY47" fmla="*/ 238125 h 862013"/>
                <a:gd name="connsiteX48" fmla="*/ 1488281 w 1490663"/>
                <a:gd name="connsiteY48" fmla="*/ 219075 h 862013"/>
                <a:gd name="connsiteX49" fmla="*/ 1481138 w 1490663"/>
                <a:gd name="connsiteY49" fmla="*/ 204788 h 862013"/>
                <a:gd name="connsiteX50" fmla="*/ 1457325 w 1490663"/>
                <a:gd name="connsiteY50" fmla="*/ 180975 h 862013"/>
                <a:gd name="connsiteX51" fmla="*/ 1362075 w 1490663"/>
                <a:gd name="connsiteY51" fmla="*/ 102394 h 862013"/>
                <a:gd name="connsiteX52" fmla="*/ 1269206 w 1490663"/>
                <a:gd name="connsiteY52" fmla="*/ 38100 h 862013"/>
                <a:gd name="connsiteX53" fmla="*/ 1228725 w 1490663"/>
                <a:gd name="connsiteY53" fmla="*/ 9525 h 862013"/>
                <a:gd name="connsiteX54" fmla="*/ 1209675 w 1490663"/>
                <a:gd name="connsiteY54" fmla="*/ 0 h 862013"/>
                <a:gd name="connsiteX55" fmla="*/ 1147763 w 1490663"/>
                <a:gd name="connsiteY55" fmla="*/ 14288 h 862013"/>
                <a:gd name="connsiteX56" fmla="*/ 990600 w 1490663"/>
                <a:gd name="connsiteY56" fmla="*/ 42863 h 862013"/>
                <a:gd name="connsiteX57" fmla="*/ 876300 w 1490663"/>
                <a:gd name="connsiteY57" fmla="*/ 59531 h 862013"/>
                <a:gd name="connsiteX58" fmla="*/ 785813 w 1490663"/>
                <a:gd name="connsiteY58" fmla="*/ 66675 h 862013"/>
                <a:gd name="connsiteX59" fmla="*/ 700088 w 1490663"/>
                <a:gd name="connsiteY59" fmla="*/ 69056 h 862013"/>
                <a:gd name="connsiteX60" fmla="*/ 554831 w 1490663"/>
                <a:gd name="connsiteY60" fmla="*/ 107156 h 862013"/>
                <a:gd name="connsiteX61" fmla="*/ 388144 w 1490663"/>
                <a:gd name="connsiteY61" fmla="*/ 140494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0663" h="862013">
                  <a:moveTo>
                    <a:pt x="388144" y="140494"/>
                  </a:moveTo>
                  <a:lnTo>
                    <a:pt x="288131" y="159544"/>
                  </a:lnTo>
                  <a:lnTo>
                    <a:pt x="226219" y="166688"/>
                  </a:lnTo>
                  <a:lnTo>
                    <a:pt x="123825" y="176213"/>
                  </a:lnTo>
                  <a:lnTo>
                    <a:pt x="0" y="180975"/>
                  </a:lnTo>
                  <a:lnTo>
                    <a:pt x="0" y="338138"/>
                  </a:lnTo>
                  <a:lnTo>
                    <a:pt x="166688" y="323850"/>
                  </a:lnTo>
                  <a:lnTo>
                    <a:pt x="304800" y="307181"/>
                  </a:lnTo>
                  <a:lnTo>
                    <a:pt x="459581" y="283369"/>
                  </a:lnTo>
                  <a:lnTo>
                    <a:pt x="619125" y="252413"/>
                  </a:lnTo>
                  <a:lnTo>
                    <a:pt x="735806" y="233363"/>
                  </a:lnTo>
                  <a:lnTo>
                    <a:pt x="807244" y="221456"/>
                  </a:lnTo>
                  <a:lnTo>
                    <a:pt x="885825" y="211931"/>
                  </a:lnTo>
                  <a:lnTo>
                    <a:pt x="966788" y="204788"/>
                  </a:lnTo>
                  <a:lnTo>
                    <a:pt x="1050131" y="202406"/>
                  </a:lnTo>
                  <a:lnTo>
                    <a:pt x="1066800" y="202406"/>
                  </a:lnTo>
                  <a:lnTo>
                    <a:pt x="1085850" y="207169"/>
                  </a:lnTo>
                  <a:lnTo>
                    <a:pt x="1100138" y="211931"/>
                  </a:lnTo>
                  <a:lnTo>
                    <a:pt x="1109663" y="221456"/>
                  </a:lnTo>
                  <a:lnTo>
                    <a:pt x="1116806" y="235744"/>
                  </a:lnTo>
                  <a:lnTo>
                    <a:pt x="1119188" y="257175"/>
                  </a:lnTo>
                  <a:lnTo>
                    <a:pt x="1119188" y="285750"/>
                  </a:lnTo>
                  <a:lnTo>
                    <a:pt x="1090613" y="466725"/>
                  </a:lnTo>
                  <a:lnTo>
                    <a:pt x="1071563" y="588169"/>
                  </a:lnTo>
                  <a:lnTo>
                    <a:pt x="1019175" y="678656"/>
                  </a:lnTo>
                  <a:lnTo>
                    <a:pt x="1012031" y="731044"/>
                  </a:lnTo>
                  <a:lnTo>
                    <a:pt x="1016794" y="764381"/>
                  </a:lnTo>
                  <a:lnTo>
                    <a:pt x="1028700" y="804863"/>
                  </a:lnTo>
                  <a:lnTo>
                    <a:pt x="1040606" y="823913"/>
                  </a:lnTo>
                  <a:lnTo>
                    <a:pt x="1050131" y="835819"/>
                  </a:lnTo>
                  <a:lnTo>
                    <a:pt x="1066800" y="845344"/>
                  </a:lnTo>
                  <a:lnTo>
                    <a:pt x="1088231" y="850106"/>
                  </a:lnTo>
                  <a:lnTo>
                    <a:pt x="1102519" y="852488"/>
                  </a:lnTo>
                  <a:lnTo>
                    <a:pt x="1121569" y="859631"/>
                  </a:lnTo>
                  <a:lnTo>
                    <a:pt x="1147763" y="862013"/>
                  </a:lnTo>
                  <a:lnTo>
                    <a:pt x="1169194" y="857250"/>
                  </a:lnTo>
                  <a:lnTo>
                    <a:pt x="1185863" y="842963"/>
                  </a:lnTo>
                  <a:lnTo>
                    <a:pt x="1204913" y="814388"/>
                  </a:lnTo>
                  <a:lnTo>
                    <a:pt x="1228725" y="759619"/>
                  </a:lnTo>
                  <a:lnTo>
                    <a:pt x="1290638" y="604838"/>
                  </a:lnTo>
                  <a:lnTo>
                    <a:pt x="1397794" y="345281"/>
                  </a:lnTo>
                  <a:lnTo>
                    <a:pt x="1404938" y="323850"/>
                  </a:lnTo>
                  <a:lnTo>
                    <a:pt x="1414463" y="311944"/>
                  </a:lnTo>
                  <a:lnTo>
                    <a:pt x="1431131" y="304800"/>
                  </a:lnTo>
                  <a:lnTo>
                    <a:pt x="1457325" y="290513"/>
                  </a:lnTo>
                  <a:lnTo>
                    <a:pt x="1478756" y="273844"/>
                  </a:lnTo>
                  <a:lnTo>
                    <a:pt x="1488281" y="257175"/>
                  </a:lnTo>
                  <a:lnTo>
                    <a:pt x="1490663" y="238125"/>
                  </a:lnTo>
                  <a:lnTo>
                    <a:pt x="1488281" y="219075"/>
                  </a:lnTo>
                  <a:lnTo>
                    <a:pt x="1481138" y="204788"/>
                  </a:lnTo>
                  <a:lnTo>
                    <a:pt x="1457325" y="180975"/>
                  </a:lnTo>
                  <a:lnTo>
                    <a:pt x="1362075" y="102394"/>
                  </a:lnTo>
                  <a:lnTo>
                    <a:pt x="1269206" y="38100"/>
                  </a:lnTo>
                  <a:lnTo>
                    <a:pt x="1228725" y="9525"/>
                  </a:lnTo>
                  <a:lnTo>
                    <a:pt x="1209675" y="0"/>
                  </a:lnTo>
                  <a:lnTo>
                    <a:pt x="1147763" y="14288"/>
                  </a:lnTo>
                  <a:lnTo>
                    <a:pt x="990600" y="42863"/>
                  </a:lnTo>
                  <a:lnTo>
                    <a:pt x="876300" y="59531"/>
                  </a:lnTo>
                  <a:lnTo>
                    <a:pt x="785813" y="66675"/>
                  </a:lnTo>
                  <a:lnTo>
                    <a:pt x="700088" y="69056"/>
                  </a:lnTo>
                  <a:lnTo>
                    <a:pt x="554831" y="107156"/>
                  </a:lnTo>
                  <a:lnTo>
                    <a:pt x="3881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138">
              <a:extLst>
                <a:ext uri="{FF2B5EF4-FFF2-40B4-BE49-F238E27FC236}">
                  <a16:creationId xmlns:a16="http://schemas.microsoft.com/office/drawing/2014/main" id="{2357BEDB-03B0-4ED4-BB05-7525BB3B5730}"/>
                </a:ext>
              </a:extLst>
            </p:cNvPr>
            <p:cNvSpPr/>
            <p:nvPr/>
          </p:nvSpPr>
          <p:spPr>
            <a:xfrm>
              <a:off x="3257550" y="2484438"/>
              <a:ext cx="1141413" cy="352425"/>
            </a:xfrm>
            <a:custGeom>
              <a:avLst/>
              <a:gdLst>
                <a:gd name="connsiteX0" fmla="*/ 592931 w 1140619"/>
                <a:gd name="connsiteY0" fmla="*/ 83344 h 352425"/>
                <a:gd name="connsiteX1" fmla="*/ 283369 w 1140619"/>
                <a:gd name="connsiteY1" fmla="*/ 130969 h 352425"/>
                <a:gd name="connsiteX2" fmla="*/ 0 w 1140619"/>
                <a:gd name="connsiteY2" fmla="*/ 176212 h 352425"/>
                <a:gd name="connsiteX3" fmla="*/ 7144 w 1140619"/>
                <a:gd name="connsiteY3" fmla="*/ 352425 h 352425"/>
                <a:gd name="connsiteX4" fmla="*/ 195263 w 1140619"/>
                <a:gd name="connsiteY4" fmla="*/ 314325 h 352425"/>
                <a:gd name="connsiteX5" fmla="*/ 352425 w 1140619"/>
                <a:gd name="connsiteY5" fmla="*/ 280987 h 352425"/>
                <a:gd name="connsiteX6" fmla="*/ 507206 w 1140619"/>
                <a:gd name="connsiteY6" fmla="*/ 245269 h 352425"/>
                <a:gd name="connsiteX7" fmla="*/ 762000 w 1140619"/>
                <a:gd name="connsiteY7" fmla="*/ 207169 h 352425"/>
                <a:gd name="connsiteX8" fmla="*/ 888206 w 1140619"/>
                <a:gd name="connsiteY8" fmla="*/ 173831 h 352425"/>
                <a:gd name="connsiteX9" fmla="*/ 1038225 w 1140619"/>
                <a:gd name="connsiteY9" fmla="*/ 140494 h 352425"/>
                <a:gd name="connsiteX10" fmla="*/ 1140619 w 1140619"/>
                <a:gd name="connsiteY10" fmla="*/ 128587 h 352425"/>
                <a:gd name="connsiteX11" fmla="*/ 1133475 w 1140619"/>
                <a:gd name="connsiteY11" fmla="*/ 0 h 352425"/>
                <a:gd name="connsiteX12" fmla="*/ 995363 w 1140619"/>
                <a:gd name="connsiteY12" fmla="*/ 23812 h 352425"/>
                <a:gd name="connsiteX13" fmla="*/ 592931 w 1140619"/>
                <a:gd name="connsiteY13" fmla="*/ 833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0619" h="352425">
                  <a:moveTo>
                    <a:pt x="592931" y="83344"/>
                  </a:moveTo>
                  <a:lnTo>
                    <a:pt x="283369" y="130969"/>
                  </a:lnTo>
                  <a:lnTo>
                    <a:pt x="0" y="176212"/>
                  </a:lnTo>
                  <a:lnTo>
                    <a:pt x="7144" y="352425"/>
                  </a:lnTo>
                  <a:lnTo>
                    <a:pt x="195263" y="314325"/>
                  </a:lnTo>
                  <a:lnTo>
                    <a:pt x="352425" y="280987"/>
                  </a:lnTo>
                  <a:lnTo>
                    <a:pt x="507206" y="245269"/>
                  </a:lnTo>
                  <a:lnTo>
                    <a:pt x="762000" y="207169"/>
                  </a:lnTo>
                  <a:lnTo>
                    <a:pt x="888206" y="173831"/>
                  </a:lnTo>
                  <a:lnTo>
                    <a:pt x="1038225" y="140494"/>
                  </a:lnTo>
                  <a:lnTo>
                    <a:pt x="1140619" y="128587"/>
                  </a:lnTo>
                  <a:lnTo>
                    <a:pt x="1133475" y="0"/>
                  </a:lnTo>
                  <a:lnTo>
                    <a:pt x="995363" y="23812"/>
                  </a:lnTo>
                  <a:lnTo>
                    <a:pt x="59293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139">
              <a:extLst>
                <a:ext uri="{FF2B5EF4-FFF2-40B4-BE49-F238E27FC236}">
                  <a16:creationId xmlns:a16="http://schemas.microsoft.com/office/drawing/2014/main" id="{D07C419A-C021-4951-9F99-9F3835FFA851}"/>
                </a:ext>
              </a:extLst>
            </p:cNvPr>
            <p:cNvSpPr/>
            <p:nvPr/>
          </p:nvSpPr>
          <p:spPr>
            <a:xfrm>
              <a:off x="3695700" y="2647950"/>
              <a:ext cx="392113" cy="563563"/>
            </a:xfrm>
            <a:custGeom>
              <a:avLst/>
              <a:gdLst>
                <a:gd name="connsiteX0" fmla="*/ 66675 w 392906"/>
                <a:gd name="connsiteY0" fmla="*/ 342900 h 564356"/>
                <a:gd name="connsiteX1" fmla="*/ 85725 w 392906"/>
                <a:gd name="connsiteY1" fmla="*/ 221456 h 564356"/>
                <a:gd name="connsiteX2" fmla="*/ 88106 w 392906"/>
                <a:gd name="connsiteY2" fmla="*/ 200025 h 564356"/>
                <a:gd name="connsiteX3" fmla="*/ 88106 w 392906"/>
                <a:gd name="connsiteY3" fmla="*/ 183356 h 564356"/>
                <a:gd name="connsiteX4" fmla="*/ 85725 w 392906"/>
                <a:gd name="connsiteY4" fmla="*/ 166688 h 564356"/>
                <a:gd name="connsiteX5" fmla="*/ 80963 w 392906"/>
                <a:gd name="connsiteY5" fmla="*/ 147638 h 564356"/>
                <a:gd name="connsiteX6" fmla="*/ 69056 w 392906"/>
                <a:gd name="connsiteY6" fmla="*/ 121444 h 564356"/>
                <a:gd name="connsiteX7" fmla="*/ 54769 w 392906"/>
                <a:gd name="connsiteY7" fmla="*/ 97631 h 564356"/>
                <a:gd name="connsiteX8" fmla="*/ 0 w 392906"/>
                <a:gd name="connsiteY8" fmla="*/ 30956 h 564356"/>
                <a:gd name="connsiteX9" fmla="*/ 285750 w 392906"/>
                <a:gd name="connsiteY9" fmla="*/ 0 h 564356"/>
                <a:gd name="connsiteX10" fmla="*/ 342900 w 392906"/>
                <a:gd name="connsiteY10" fmla="*/ 71438 h 564356"/>
                <a:gd name="connsiteX11" fmla="*/ 373856 w 392906"/>
                <a:gd name="connsiteY11" fmla="*/ 107156 h 564356"/>
                <a:gd name="connsiteX12" fmla="*/ 385763 w 392906"/>
                <a:gd name="connsiteY12" fmla="*/ 121444 h 564356"/>
                <a:gd name="connsiteX13" fmla="*/ 392906 w 392906"/>
                <a:gd name="connsiteY13" fmla="*/ 135731 h 564356"/>
                <a:gd name="connsiteX14" fmla="*/ 392906 w 392906"/>
                <a:gd name="connsiteY14" fmla="*/ 164306 h 564356"/>
                <a:gd name="connsiteX15" fmla="*/ 385763 w 392906"/>
                <a:gd name="connsiteY15" fmla="*/ 185738 h 564356"/>
                <a:gd name="connsiteX16" fmla="*/ 369094 w 392906"/>
                <a:gd name="connsiteY16" fmla="*/ 204788 h 564356"/>
                <a:gd name="connsiteX17" fmla="*/ 338138 w 392906"/>
                <a:gd name="connsiteY17" fmla="*/ 221456 h 564356"/>
                <a:gd name="connsiteX18" fmla="*/ 326231 w 392906"/>
                <a:gd name="connsiteY18" fmla="*/ 250031 h 564356"/>
                <a:gd name="connsiteX19" fmla="*/ 240506 w 392906"/>
                <a:gd name="connsiteY19" fmla="*/ 540544 h 564356"/>
                <a:gd name="connsiteX20" fmla="*/ 35719 w 392906"/>
                <a:gd name="connsiteY20" fmla="*/ 564356 h 564356"/>
                <a:gd name="connsiteX21" fmla="*/ 47625 w 392906"/>
                <a:gd name="connsiteY21" fmla="*/ 461963 h 564356"/>
                <a:gd name="connsiteX22" fmla="*/ 66675 w 392906"/>
                <a:gd name="connsiteY22" fmla="*/ 34290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2906" h="564356">
                  <a:moveTo>
                    <a:pt x="66675" y="342900"/>
                  </a:moveTo>
                  <a:lnTo>
                    <a:pt x="85725" y="221456"/>
                  </a:lnTo>
                  <a:lnTo>
                    <a:pt x="88106" y="200025"/>
                  </a:lnTo>
                  <a:lnTo>
                    <a:pt x="88106" y="183356"/>
                  </a:lnTo>
                  <a:lnTo>
                    <a:pt x="85725" y="166688"/>
                  </a:lnTo>
                  <a:lnTo>
                    <a:pt x="80963" y="147638"/>
                  </a:lnTo>
                  <a:lnTo>
                    <a:pt x="69056" y="121444"/>
                  </a:lnTo>
                  <a:lnTo>
                    <a:pt x="54769" y="97631"/>
                  </a:lnTo>
                  <a:lnTo>
                    <a:pt x="0" y="30956"/>
                  </a:lnTo>
                  <a:lnTo>
                    <a:pt x="285750" y="0"/>
                  </a:lnTo>
                  <a:lnTo>
                    <a:pt x="342900" y="71438"/>
                  </a:lnTo>
                  <a:lnTo>
                    <a:pt x="373856" y="107156"/>
                  </a:lnTo>
                  <a:lnTo>
                    <a:pt x="385763" y="121444"/>
                  </a:lnTo>
                  <a:lnTo>
                    <a:pt x="392906" y="135731"/>
                  </a:lnTo>
                  <a:lnTo>
                    <a:pt x="392906" y="164306"/>
                  </a:lnTo>
                  <a:lnTo>
                    <a:pt x="385763" y="185738"/>
                  </a:lnTo>
                  <a:lnTo>
                    <a:pt x="369094" y="204788"/>
                  </a:lnTo>
                  <a:lnTo>
                    <a:pt x="338138" y="221456"/>
                  </a:lnTo>
                  <a:lnTo>
                    <a:pt x="326231" y="250031"/>
                  </a:lnTo>
                  <a:lnTo>
                    <a:pt x="240506" y="540544"/>
                  </a:lnTo>
                  <a:lnTo>
                    <a:pt x="35719" y="564356"/>
                  </a:lnTo>
                  <a:lnTo>
                    <a:pt x="47625" y="461963"/>
                  </a:lnTo>
                  <a:lnTo>
                    <a:pt x="666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140">
              <a:extLst>
                <a:ext uri="{FF2B5EF4-FFF2-40B4-BE49-F238E27FC236}">
                  <a16:creationId xmlns:a16="http://schemas.microsoft.com/office/drawing/2014/main" id="{159CB693-5EB3-40F9-993D-078D002E53C4}"/>
                </a:ext>
              </a:extLst>
            </p:cNvPr>
            <p:cNvSpPr/>
            <p:nvPr/>
          </p:nvSpPr>
          <p:spPr>
            <a:xfrm>
              <a:off x="3198813" y="3005138"/>
              <a:ext cx="1555750" cy="395287"/>
            </a:xfrm>
            <a:custGeom>
              <a:avLst/>
              <a:gdLst>
                <a:gd name="connsiteX0" fmla="*/ 435769 w 1557337"/>
                <a:gd name="connsiteY0" fmla="*/ 307181 h 395287"/>
                <a:gd name="connsiteX1" fmla="*/ 264319 w 1557337"/>
                <a:gd name="connsiteY1" fmla="*/ 340518 h 395287"/>
                <a:gd name="connsiteX2" fmla="*/ 0 w 1557337"/>
                <a:gd name="connsiteY2" fmla="*/ 395287 h 395287"/>
                <a:gd name="connsiteX3" fmla="*/ 14287 w 1557337"/>
                <a:gd name="connsiteY3" fmla="*/ 235743 h 395287"/>
                <a:gd name="connsiteX4" fmla="*/ 209550 w 1557337"/>
                <a:gd name="connsiteY4" fmla="*/ 200025 h 395287"/>
                <a:gd name="connsiteX5" fmla="*/ 414337 w 1557337"/>
                <a:gd name="connsiteY5" fmla="*/ 159543 h 395287"/>
                <a:gd name="connsiteX6" fmla="*/ 566737 w 1557337"/>
                <a:gd name="connsiteY6" fmla="*/ 128587 h 395287"/>
                <a:gd name="connsiteX7" fmla="*/ 754856 w 1557337"/>
                <a:gd name="connsiteY7" fmla="*/ 90487 h 395287"/>
                <a:gd name="connsiteX8" fmla="*/ 997744 w 1557337"/>
                <a:gd name="connsiteY8" fmla="*/ 64293 h 395287"/>
                <a:gd name="connsiteX9" fmla="*/ 1164431 w 1557337"/>
                <a:gd name="connsiteY9" fmla="*/ 45243 h 395287"/>
                <a:gd name="connsiteX10" fmla="*/ 1200150 w 1557337"/>
                <a:gd name="connsiteY10" fmla="*/ 28575 h 395287"/>
                <a:gd name="connsiteX11" fmla="*/ 1245394 w 1557337"/>
                <a:gd name="connsiteY11" fmla="*/ 4762 h 395287"/>
                <a:gd name="connsiteX12" fmla="*/ 1266825 w 1557337"/>
                <a:gd name="connsiteY12" fmla="*/ 0 h 395287"/>
                <a:gd name="connsiteX13" fmla="*/ 1323975 w 1557337"/>
                <a:gd name="connsiteY13" fmla="*/ 4762 h 395287"/>
                <a:gd name="connsiteX14" fmla="*/ 1371600 w 1557337"/>
                <a:gd name="connsiteY14" fmla="*/ 11906 h 395287"/>
                <a:gd name="connsiteX15" fmla="*/ 1423987 w 1557337"/>
                <a:gd name="connsiteY15" fmla="*/ 28575 h 395287"/>
                <a:gd name="connsiteX16" fmla="*/ 1454944 w 1557337"/>
                <a:gd name="connsiteY16" fmla="*/ 42862 h 395287"/>
                <a:gd name="connsiteX17" fmla="*/ 1488281 w 1557337"/>
                <a:gd name="connsiteY17" fmla="*/ 61912 h 395287"/>
                <a:gd name="connsiteX18" fmla="*/ 1519237 w 1557337"/>
                <a:gd name="connsiteY18" fmla="*/ 83343 h 395287"/>
                <a:gd name="connsiteX19" fmla="*/ 1543050 w 1557337"/>
                <a:gd name="connsiteY19" fmla="*/ 104775 h 395287"/>
                <a:gd name="connsiteX20" fmla="*/ 1552575 w 1557337"/>
                <a:gd name="connsiteY20" fmla="*/ 119062 h 395287"/>
                <a:gd name="connsiteX21" fmla="*/ 1557337 w 1557337"/>
                <a:gd name="connsiteY21" fmla="*/ 130968 h 395287"/>
                <a:gd name="connsiteX22" fmla="*/ 1554956 w 1557337"/>
                <a:gd name="connsiteY22" fmla="*/ 154781 h 395287"/>
                <a:gd name="connsiteX23" fmla="*/ 1543050 w 1557337"/>
                <a:gd name="connsiteY23" fmla="*/ 178593 h 395287"/>
                <a:gd name="connsiteX24" fmla="*/ 1514475 w 1557337"/>
                <a:gd name="connsiteY24" fmla="*/ 202406 h 395287"/>
                <a:gd name="connsiteX25" fmla="*/ 1464469 w 1557337"/>
                <a:gd name="connsiteY25" fmla="*/ 223837 h 395287"/>
                <a:gd name="connsiteX26" fmla="*/ 1438275 w 1557337"/>
                <a:gd name="connsiteY26" fmla="*/ 223837 h 395287"/>
                <a:gd name="connsiteX27" fmla="*/ 1335881 w 1557337"/>
                <a:gd name="connsiteY27" fmla="*/ 221456 h 395287"/>
                <a:gd name="connsiteX28" fmla="*/ 1197769 w 1557337"/>
                <a:gd name="connsiteY28" fmla="*/ 223837 h 395287"/>
                <a:gd name="connsiteX29" fmla="*/ 1033462 w 1557337"/>
                <a:gd name="connsiteY29" fmla="*/ 233362 h 395287"/>
                <a:gd name="connsiteX30" fmla="*/ 883444 w 1557337"/>
                <a:gd name="connsiteY30" fmla="*/ 245268 h 395287"/>
                <a:gd name="connsiteX31" fmla="*/ 688181 w 1557337"/>
                <a:gd name="connsiteY31" fmla="*/ 266700 h 395287"/>
                <a:gd name="connsiteX32" fmla="*/ 435769 w 1557337"/>
                <a:gd name="connsiteY32" fmla="*/ 307181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7337" h="395287">
                  <a:moveTo>
                    <a:pt x="435769" y="307181"/>
                  </a:moveTo>
                  <a:lnTo>
                    <a:pt x="264319" y="340518"/>
                  </a:lnTo>
                  <a:lnTo>
                    <a:pt x="0" y="395287"/>
                  </a:lnTo>
                  <a:lnTo>
                    <a:pt x="14287" y="235743"/>
                  </a:lnTo>
                  <a:lnTo>
                    <a:pt x="209550" y="200025"/>
                  </a:lnTo>
                  <a:lnTo>
                    <a:pt x="414337" y="159543"/>
                  </a:lnTo>
                  <a:lnTo>
                    <a:pt x="566737" y="128587"/>
                  </a:lnTo>
                  <a:lnTo>
                    <a:pt x="754856" y="90487"/>
                  </a:lnTo>
                  <a:lnTo>
                    <a:pt x="997744" y="64293"/>
                  </a:lnTo>
                  <a:lnTo>
                    <a:pt x="1164431" y="45243"/>
                  </a:lnTo>
                  <a:lnTo>
                    <a:pt x="1200150" y="28575"/>
                  </a:lnTo>
                  <a:lnTo>
                    <a:pt x="1245394" y="4762"/>
                  </a:lnTo>
                  <a:lnTo>
                    <a:pt x="1266825" y="0"/>
                  </a:lnTo>
                  <a:lnTo>
                    <a:pt x="1323975" y="4762"/>
                  </a:lnTo>
                  <a:lnTo>
                    <a:pt x="1371600" y="11906"/>
                  </a:lnTo>
                  <a:lnTo>
                    <a:pt x="1423987" y="28575"/>
                  </a:lnTo>
                  <a:lnTo>
                    <a:pt x="1454944" y="42862"/>
                  </a:lnTo>
                  <a:lnTo>
                    <a:pt x="1488281" y="61912"/>
                  </a:lnTo>
                  <a:lnTo>
                    <a:pt x="1519237" y="83343"/>
                  </a:lnTo>
                  <a:lnTo>
                    <a:pt x="1543050" y="104775"/>
                  </a:lnTo>
                  <a:lnTo>
                    <a:pt x="1552575" y="119062"/>
                  </a:lnTo>
                  <a:lnTo>
                    <a:pt x="1557337" y="130968"/>
                  </a:lnTo>
                  <a:lnTo>
                    <a:pt x="1554956" y="154781"/>
                  </a:lnTo>
                  <a:lnTo>
                    <a:pt x="1543050" y="178593"/>
                  </a:lnTo>
                  <a:lnTo>
                    <a:pt x="1514475" y="202406"/>
                  </a:lnTo>
                  <a:lnTo>
                    <a:pt x="1464469" y="223837"/>
                  </a:lnTo>
                  <a:lnTo>
                    <a:pt x="1438275" y="223837"/>
                  </a:lnTo>
                  <a:lnTo>
                    <a:pt x="1335881" y="221456"/>
                  </a:lnTo>
                  <a:lnTo>
                    <a:pt x="1197769" y="223837"/>
                  </a:lnTo>
                  <a:lnTo>
                    <a:pt x="1033462" y="233362"/>
                  </a:lnTo>
                  <a:lnTo>
                    <a:pt x="883444" y="245268"/>
                  </a:lnTo>
                  <a:lnTo>
                    <a:pt x="688181" y="266700"/>
                  </a:lnTo>
                  <a:lnTo>
                    <a:pt x="4357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141">
              <a:extLst>
                <a:ext uri="{FF2B5EF4-FFF2-40B4-BE49-F238E27FC236}">
                  <a16:creationId xmlns:a16="http://schemas.microsoft.com/office/drawing/2014/main" id="{0463399D-A209-4ACA-BCFF-AB0527C0F740}"/>
                </a:ext>
              </a:extLst>
            </p:cNvPr>
            <p:cNvSpPr/>
            <p:nvPr/>
          </p:nvSpPr>
          <p:spPr>
            <a:xfrm>
              <a:off x="4643438" y="1271588"/>
              <a:ext cx="1041400" cy="1412875"/>
            </a:xfrm>
            <a:custGeom>
              <a:avLst/>
              <a:gdLst>
                <a:gd name="connsiteX0" fmla="*/ 588168 w 1040606"/>
                <a:gd name="connsiteY0" fmla="*/ 528637 h 1412081"/>
                <a:gd name="connsiteX1" fmla="*/ 654843 w 1040606"/>
                <a:gd name="connsiteY1" fmla="*/ 404812 h 1412081"/>
                <a:gd name="connsiteX2" fmla="*/ 697706 w 1040606"/>
                <a:gd name="connsiteY2" fmla="*/ 297656 h 1412081"/>
                <a:gd name="connsiteX3" fmla="*/ 704850 w 1040606"/>
                <a:gd name="connsiteY3" fmla="*/ 266700 h 1412081"/>
                <a:gd name="connsiteX4" fmla="*/ 702468 w 1040606"/>
                <a:gd name="connsiteY4" fmla="*/ 254793 h 1412081"/>
                <a:gd name="connsiteX5" fmla="*/ 678656 w 1040606"/>
                <a:gd name="connsiteY5" fmla="*/ 211931 h 1412081"/>
                <a:gd name="connsiteX6" fmla="*/ 631031 w 1040606"/>
                <a:gd name="connsiteY6" fmla="*/ 126206 h 1412081"/>
                <a:gd name="connsiteX7" fmla="*/ 600075 w 1040606"/>
                <a:gd name="connsiteY7" fmla="*/ 71437 h 1412081"/>
                <a:gd name="connsiteX8" fmla="*/ 585787 w 1040606"/>
                <a:gd name="connsiteY8" fmla="*/ 42862 h 1412081"/>
                <a:gd name="connsiteX9" fmla="*/ 581025 w 1040606"/>
                <a:gd name="connsiteY9" fmla="*/ 21431 h 1412081"/>
                <a:gd name="connsiteX10" fmla="*/ 581025 w 1040606"/>
                <a:gd name="connsiteY10" fmla="*/ 11906 h 1412081"/>
                <a:gd name="connsiteX11" fmla="*/ 585787 w 1040606"/>
                <a:gd name="connsiteY11" fmla="*/ 2381 h 1412081"/>
                <a:gd name="connsiteX12" fmla="*/ 600075 w 1040606"/>
                <a:gd name="connsiteY12" fmla="*/ 0 h 1412081"/>
                <a:gd name="connsiteX13" fmla="*/ 633412 w 1040606"/>
                <a:gd name="connsiteY13" fmla="*/ 4762 h 1412081"/>
                <a:gd name="connsiteX14" fmla="*/ 676275 w 1040606"/>
                <a:gd name="connsiteY14" fmla="*/ 23812 h 1412081"/>
                <a:gd name="connsiteX15" fmla="*/ 714375 w 1040606"/>
                <a:gd name="connsiteY15" fmla="*/ 50006 h 1412081"/>
                <a:gd name="connsiteX16" fmla="*/ 812006 w 1040606"/>
                <a:gd name="connsiteY16" fmla="*/ 116681 h 1412081"/>
                <a:gd name="connsiteX17" fmla="*/ 902493 w 1040606"/>
                <a:gd name="connsiteY17" fmla="*/ 185737 h 1412081"/>
                <a:gd name="connsiteX18" fmla="*/ 1009650 w 1040606"/>
                <a:gd name="connsiteY18" fmla="*/ 276225 h 1412081"/>
                <a:gd name="connsiteX19" fmla="*/ 1033462 w 1040606"/>
                <a:gd name="connsiteY19" fmla="*/ 295275 h 1412081"/>
                <a:gd name="connsiteX20" fmla="*/ 1040606 w 1040606"/>
                <a:gd name="connsiteY20" fmla="*/ 307181 h 1412081"/>
                <a:gd name="connsiteX21" fmla="*/ 1038225 w 1040606"/>
                <a:gd name="connsiteY21" fmla="*/ 323850 h 1412081"/>
                <a:gd name="connsiteX22" fmla="*/ 1028700 w 1040606"/>
                <a:gd name="connsiteY22" fmla="*/ 359568 h 1412081"/>
                <a:gd name="connsiteX23" fmla="*/ 1002506 w 1040606"/>
                <a:gd name="connsiteY23" fmla="*/ 404812 h 1412081"/>
                <a:gd name="connsiteX24" fmla="*/ 950118 w 1040606"/>
                <a:gd name="connsiteY24" fmla="*/ 473868 h 1412081"/>
                <a:gd name="connsiteX25" fmla="*/ 840581 w 1040606"/>
                <a:gd name="connsiteY25" fmla="*/ 628650 h 1412081"/>
                <a:gd name="connsiteX26" fmla="*/ 757237 w 1040606"/>
                <a:gd name="connsiteY26" fmla="*/ 747712 h 1412081"/>
                <a:gd name="connsiteX27" fmla="*/ 633412 w 1040606"/>
                <a:gd name="connsiteY27" fmla="*/ 890587 h 1412081"/>
                <a:gd name="connsiteX28" fmla="*/ 519112 w 1040606"/>
                <a:gd name="connsiteY28" fmla="*/ 1009650 h 1412081"/>
                <a:gd name="connsiteX29" fmla="*/ 357187 w 1040606"/>
                <a:gd name="connsiteY29" fmla="*/ 1162050 h 1412081"/>
                <a:gd name="connsiteX30" fmla="*/ 185737 w 1040606"/>
                <a:gd name="connsiteY30" fmla="*/ 1309687 h 1412081"/>
                <a:gd name="connsiteX31" fmla="*/ 80962 w 1040606"/>
                <a:gd name="connsiteY31" fmla="*/ 1397793 h 1412081"/>
                <a:gd name="connsiteX32" fmla="*/ 52387 w 1040606"/>
                <a:gd name="connsiteY32" fmla="*/ 1407318 h 1412081"/>
                <a:gd name="connsiteX33" fmla="*/ 26193 w 1040606"/>
                <a:gd name="connsiteY33" fmla="*/ 1412081 h 1412081"/>
                <a:gd name="connsiteX34" fmla="*/ 9525 w 1040606"/>
                <a:gd name="connsiteY34" fmla="*/ 1412081 h 1412081"/>
                <a:gd name="connsiteX35" fmla="*/ 0 w 1040606"/>
                <a:gd name="connsiteY35" fmla="*/ 1402556 h 1412081"/>
                <a:gd name="connsiteX36" fmla="*/ 0 w 1040606"/>
                <a:gd name="connsiteY36" fmla="*/ 1385887 h 1412081"/>
                <a:gd name="connsiteX37" fmla="*/ 7143 w 1040606"/>
                <a:gd name="connsiteY37" fmla="*/ 1357312 h 1412081"/>
                <a:gd name="connsiteX38" fmla="*/ 47625 w 1040606"/>
                <a:gd name="connsiteY38" fmla="*/ 1312068 h 1412081"/>
                <a:gd name="connsiteX39" fmla="*/ 171450 w 1040606"/>
                <a:gd name="connsiteY39" fmla="*/ 1164431 h 1412081"/>
                <a:gd name="connsiteX40" fmla="*/ 254793 w 1040606"/>
                <a:gd name="connsiteY40" fmla="*/ 1057275 h 1412081"/>
                <a:gd name="connsiteX41" fmla="*/ 361950 w 1040606"/>
                <a:gd name="connsiteY41" fmla="*/ 907256 h 1412081"/>
                <a:gd name="connsiteX42" fmla="*/ 454818 w 1040606"/>
                <a:gd name="connsiteY42" fmla="*/ 766762 h 1412081"/>
                <a:gd name="connsiteX43" fmla="*/ 588168 w 1040606"/>
                <a:gd name="connsiteY43" fmla="*/ 528637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0606" h="1412081">
                  <a:moveTo>
                    <a:pt x="588168" y="528637"/>
                  </a:moveTo>
                  <a:lnTo>
                    <a:pt x="654843" y="404812"/>
                  </a:lnTo>
                  <a:lnTo>
                    <a:pt x="697706" y="297656"/>
                  </a:lnTo>
                  <a:lnTo>
                    <a:pt x="704850" y="266700"/>
                  </a:lnTo>
                  <a:lnTo>
                    <a:pt x="702468" y="254793"/>
                  </a:lnTo>
                  <a:lnTo>
                    <a:pt x="678656" y="211931"/>
                  </a:lnTo>
                  <a:lnTo>
                    <a:pt x="631031" y="126206"/>
                  </a:lnTo>
                  <a:lnTo>
                    <a:pt x="600075" y="71437"/>
                  </a:lnTo>
                  <a:lnTo>
                    <a:pt x="585787" y="42862"/>
                  </a:lnTo>
                  <a:lnTo>
                    <a:pt x="581025" y="21431"/>
                  </a:lnTo>
                  <a:lnTo>
                    <a:pt x="581025" y="11906"/>
                  </a:lnTo>
                  <a:lnTo>
                    <a:pt x="585787" y="2381"/>
                  </a:lnTo>
                  <a:lnTo>
                    <a:pt x="600075" y="0"/>
                  </a:lnTo>
                  <a:lnTo>
                    <a:pt x="633412" y="4762"/>
                  </a:lnTo>
                  <a:lnTo>
                    <a:pt x="676275" y="23812"/>
                  </a:lnTo>
                  <a:lnTo>
                    <a:pt x="714375" y="50006"/>
                  </a:lnTo>
                  <a:lnTo>
                    <a:pt x="812006" y="116681"/>
                  </a:lnTo>
                  <a:lnTo>
                    <a:pt x="902493" y="185737"/>
                  </a:lnTo>
                  <a:lnTo>
                    <a:pt x="1009650" y="276225"/>
                  </a:lnTo>
                  <a:lnTo>
                    <a:pt x="1033462" y="295275"/>
                  </a:lnTo>
                  <a:lnTo>
                    <a:pt x="1040606" y="307181"/>
                  </a:lnTo>
                  <a:lnTo>
                    <a:pt x="1038225" y="323850"/>
                  </a:lnTo>
                  <a:lnTo>
                    <a:pt x="1028700" y="359568"/>
                  </a:lnTo>
                  <a:lnTo>
                    <a:pt x="1002506" y="404812"/>
                  </a:lnTo>
                  <a:lnTo>
                    <a:pt x="950118" y="473868"/>
                  </a:lnTo>
                  <a:lnTo>
                    <a:pt x="840581" y="628650"/>
                  </a:lnTo>
                  <a:lnTo>
                    <a:pt x="757237" y="747712"/>
                  </a:lnTo>
                  <a:lnTo>
                    <a:pt x="633412" y="890587"/>
                  </a:lnTo>
                  <a:lnTo>
                    <a:pt x="519112" y="1009650"/>
                  </a:lnTo>
                  <a:lnTo>
                    <a:pt x="357187" y="1162050"/>
                  </a:lnTo>
                  <a:lnTo>
                    <a:pt x="185737" y="1309687"/>
                  </a:lnTo>
                  <a:lnTo>
                    <a:pt x="80962" y="1397793"/>
                  </a:lnTo>
                  <a:lnTo>
                    <a:pt x="52387" y="1407318"/>
                  </a:lnTo>
                  <a:lnTo>
                    <a:pt x="26193" y="1412081"/>
                  </a:lnTo>
                  <a:lnTo>
                    <a:pt x="9525" y="1412081"/>
                  </a:lnTo>
                  <a:lnTo>
                    <a:pt x="0" y="1402556"/>
                  </a:lnTo>
                  <a:lnTo>
                    <a:pt x="0" y="1385887"/>
                  </a:lnTo>
                  <a:lnTo>
                    <a:pt x="7143" y="1357312"/>
                  </a:lnTo>
                  <a:lnTo>
                    <a:pt x="47625" y="1312068"/>
                  </a:lnTo>
                  <a:lnTo>
                    <a:pt x="171450" y="1164431"/>
                  </a:lnTo>
                  <a:lnTo>
                    <a:pt x="254793" y="1057275"/>
                  </a:lnTo>
                  <a:lnTo>
                    <a:pt x="361950" y="907256"/>
                  </a:lnTo>
                  <a:lnTo>
                    <a:pt x="454818" y="766762"/>
                  </a:lnTo>
                  <a:lnTo>
                    <a:pt x="58816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142">
              <a:extLst>
                <a:ext uri="{FF2B5EF4-FFF2-40B4-BE49-F238E27FC236}">
                  <a16:creationId xmlns:a16="http://schemas.microsoft.com/office/drawing/2014/main" id="{511DFDD0-316E-45E4-A38A-9560F98134EC}"/>
                </a:ext>
              </a:extLst>
            </p:cNvPr>
            <p:cNvSpPr/>
            <p:nvPr/>
          </p:nvSpPr>
          <p:spPr>
            <a:xfrm>
              <a:off x="5237163" y="1800225"/>
              <a:ext cx="1639887" cy="385763"/>
            </a:xfrm>
            <a:custGeom>
              <a:avLst/>
              <a:gdLst>
                <a:gd name="connsiteX0" fmla="*/ 792956 w 1640681"/>
                <a:gd name="connsiteY0" fmla="*/ 169069 h 385763"/>
                <a:gd name="connsiteX1" fmla="*/ 638175 w 1640681"/>
                <a:gd name="connsiteY1" fmla="*/ 188119 h 385763"/>
                <a:gd name="connsiteX2" fmla="*/ 516731 w 1640681"/>
                <a:gd name="connsiteY2" fmla="*/ 197644 h 385763"/>
                <a:gd name="connsiteX3" fmla="*/ 402431 w 1640681"/>
                <a:gd name="connsiteY3" fmla="*/ 202406 h 385763"/>
                <a:gd name="connsiteX4" fmla="*/ 250031 w 1640681"/>
                <a:gd name="connsiteY4" fmla="*/ 202406 h 385763"/>
                <a:gd name="connsiteX5" fmla="*/ 119062 w 1640681"/>
                <a:gd name="connsiteY5" fmla="*/ 192881 h 385763"/>
                <a:gd name="connsiteX6" fmla="*/ 69056 w 1640681"/>
                <a:gd name="connsiteY6" fmla="*/ 192881 h 385763"/>
                <a:gd name="connsiteX7" fmla="*/ 0 w 1640681"/>
                <a:gd name="connsiteY7" fmla="*/ 314325 h 385763"/>
                <a:gd name="connsiteX8" fmla="*/ 111919 w 1640681"/>
                <a:gd name="connsiteY8" fmla="*/ 345281 h 385763"/>
                <a:gd name="connsiteX9" fmla="*/ 190500 w 1640681"/>
                <a:gd name="connsiteY9" fmla="*/ 361950 h 385763"/>
                <a:gd name="connsiteX10" fmla="*/ 264319 w 1640681"/>
                <a:gd name="connsiteY10" fmla="*/ 373856 h 385763"/>
                <a:gd name="connsiteX11" fmla="*/ 335756 w 1640681"/>
                <a:gd name="connsiteY11" fmla="*/ 381000 h 385763"/>
                <a:gd name="connsiteX12" fmla="*/ 390525 w 1640681"/>
                <a:gd name="connsiteY12" fmla="*/ 385763 h 385763"/>
                <a:gd name="connsiteX13" fmla="*/ 476250 w 1640681"/>
                <a:gd name="connsiteY13" fmla="*/ 383381 h 385763"/>
                <a:gd name="connsiteX14" fmla="*/ 590550 w 1640681"/>
                <a:gd name="connsiteY14" fmla="*/ 373856 h 385763"/>
                <a:gd name="connsiteX15" fmla="*/ 781050 w 1640681"/>
                <a:gd name="connsiteY15" fmla="*/ 352425 h 385763"/>
                <a:gd name="connsiteX16" fmla="*/ 995362 w 1640681"/>
                <a:gd name="connsiteY16" fmla="*/ 323850 h 385763"/>
                <a:gd name="connsiteX17" fmla="*/ 1200150 w 1640681"/>
                <a:gd name="connsiteY17" fmla="*/ 292894 h 385763"/>
                <a:gd name="connsiteX18" fmla="*/ 1362075 w 1640681"/>
                <a:gd name="connsiteY18" fmla="*/ 266700 h 385763"/>
                <a:gd name="connsiteX19" fmla="*/ 1485900 w 1640681"/>
                <a:gd name="connsiteY19" fmla="*/ 245269 h 385763"/>
                <a:gd name="connsiteX20" fmla="*/ 1519237 w 1640681"/>
                <a:gd name="connsiteY20" fmla="*/ 235744 h 385763"/>
                <a:gd name="connsiteX21" fmla="*/ 1571625 w 1640681"/>
                <a:gd name="connsiteY21" fmla="*/ 211931 h 385763"/>
                <a:gd name="connsiteX22" fmla="*/ 1602581 w 1640681"/>
                <a:gd name="connsiteY22" fmla="*/ 192881 h 385763"/>
                <a:gd name="connsiteX23" fmla="*/ 1626394 w 1640681"/>
                <a:gd name="connsiteY23" fmla="*/ 171450 h 385763"/>
                <a:gd name="connsiteX24" fmla="*/ 1638300 w 1640681"/>
                <a:gd name="connsiteY24" fmla="*/ 154781 h 385763"/>
                <a:gd name="connsiteX25" fmla="*/ 1640681 w 1640681"/>
                <a:gd name="connsiteY25" fmla="*/ 133350 h 385763"/>
                <a:gd name="connsiteX26" fmla="*/ 1635919 w 1640681"/>
                <a:gd name="connsiteY26" fmla="*/ 119063 h 385763"/>
                <a:gd name="connsiteX27" fmla="*/ 1621631 w 1640681"/>
                <a:gd name="connsiteY27" fmla="*/ 104775 h 385763"/>
                <a:gd name="connsiteX28" fmla="*/ 1578769 w 1640681"/>
                <a:gd name="connsiteY28" fmla="*/ 78581 h 385763"/>
                <a:gd name="connsiteX29" fmla="*/ 1502569 w 1640681"/>
                <a:gd name="connsiteY29" fmla="*/ 35719 h 385763"/>
                <a:gd name="connsiteX30" fmla="*/ 1445419 w 1640681"/>
                <a:gd name="connsiteY30" fmla="*/ 11906 h 385763"/>
                <a:gd name="connsiteX31" fmla="*/ 1402556 w 1640681"/>
                <a:gd name="connsiteY31" fmla="*/ 0 h 385763"/>
                <a:gd name="connsiteX32" fmla="*/ 1364456 w 1640681"/>
                <a:gd name="connsiteY32" fmla="*/ 7144 h 385763"/>
                <a:gd name="connsiteX33" fmla="*/ 1312069 w 1640681"/>
                <a:gd name="connsiteY33" fmla="*/ 26194 h 385763"/>
                <a:gd name="connsiteX34" fmla="*/ 1257300 w 1640681"/>
                <a:gd name="connsiteY34" fmla="*/ 54769 h 385763"/>
                <a:gd name="connsiteX35" fmla="*/ 1207294 w 1640681"/>
                <a:gd name="connsiteY35" fmla="*/ 85725 h 385763"/>
                <a:gd name="connsiteX36" fmla="*/ 1169194 w 1640681"/>
                <a:gd name="connsiteY36" fmla="*/ 97631 h 385763"/>
                <a:gd name="connsiteX37" fmla="*/ 971550 w 1640681"/>
                <a:gd name="connsiteY37" fmla="*/ 140494 h 385763"/>
                <a:gd name="connsiteX38" fmla="*/ 792956 w 1640681"/>
                <a:gd name="connsiteY38" fmla="*/ 16906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0681" h="385763">
                  <a:moveTo>
                    <a:pt x="792956" y="169069"/>
                  </a:moveTo>
                  <a:lnTo>
                    <a:pt x="638175" y="188119"/>
                  </a:lnTo>
                  <a:lnTo>
                    <a:pt x="516731" y="197644"/>
                  </a:lnTo>
                  <a:lnTo>
                    <a:pt x="402431" y="202406"/>
                  </a:lnTo>
                  <a:lnTo>
                    <a:pt x="250031" y="202406"/>
                  </a:lnTo>
                  <a:lnTo>
                    <a:pt x="119062" y="192881"/>
                  </a:lnTo>
                  <a:lnTo>
                    <a:pt x="69056" y="192881"/>
                  </a:lnTo>
                  <a:lnTo>
                    <a:pt x="0" y="314325"/>
                  </a:lnTo>
                  <a:lnTo>
                    <a:pt x="111919" y="345281"/>
                  </a:lnTo>
                  <a:lnTo>
                    <a:pt x="190500" y="361950"/>
                  </a:lnTo>
                  <a:lnTo>
                    <a:pt x="264319" y="373856"/>
                  </a:lnTo>
                  <a:lnTo>
                    <a:pt x="335756" y="381000"/>
                  </a:lnTo>
                  <a:lnTo>
                    <a:pt x="390525" y="385763"/>
                  </a:lnTo>
                  <a:lnTo>
                    <a:pt x="476250" y="383381"/>
                  </a:lnTo>
                  <a:lnTo>
                    <a:pt x="590550" y="373856"/>
                  </a:lnTo>
                  <a:lnTo>
                    <a:pt x="781050" y="352425"/>
                  </a:lnTo>
                  <a:lnTo>
                    <a:pt x="995362" y="323850"/>
                  </a:lnTo>
                  <a:lnTo>
                    <a:pt x="1200150" y="292894"/>
                  </a:lnTo>
                  <a:lnTo>
                    <a:pt x="1362075" y="266700"/>
                  </a:lnTo>
                  <a:lnTo>
                    <a:pt x="1485900" y="245269"/>
                  </a:lnTo>
                  <a:lnTo>
                    <a:pt x="1519237" y="235744"/>
                  </a:lnTo>
                  <a:lnTo>
                    <a:pt x="1571625" y="211931"/>
                  </a:lnTo>
                  <a:lnTo>
                    <a:pt x="1602581" y="192881"/>
                  </a:lnTo>
                  <a:lnTo>
                    <a:pt x="1626394" y="171450"/>
                  </a:lnTo>
                  <a:lnTo>
                    <a:pt x="1638300" y="154781"/>
                  </a:lnTo>
                  <a:lnTo>
                    <a:pt x="1640681" y="133350"/>
                  </a:lnTo>
                  <a:lnTo>
                    <a:pt x="1635919" y="119063"/>
                  </a:lnTo>
                  <a:lnTo>
                    <a:pt x="1621631" y="104775"/>
                  </a:lnTo>
                  <a:lnTo>
                    <a:pt x="1578769" y="78581"/>
                  </a:lnTo>
                  <a:lnTo>
                    <a:pt x="1502569" y="35719"/>
                  </a:lnTo>
                  <a:lnTo>
                    <a:pt x="1445419" y="11906"/>
                  </a:lnTo>
                  <a:lnTo>
                    <a:pt x="1402556" y="0"/>
                  </a:lnTo>
                  <a:lnTo>
                    <a:pt x="1364456" y="7144"/>
                  </a:lnTo>
                  <a:lnTo>
                    <a:pt x="1312069" y="26194"/>
                  </a:lnTo>
                  <a:lnTo>
                    <a:pt x="1257300" y="54769"/>
                  </a:lnTo>
                  <a:lnTo>
                    <a:pt x="1207294" y="85725"/>
                  </a:lnTo>
                  <a:lnTo>
                    <a:pt x="1169194" y="97631"/>
                  </a:lnTo>
                  <a:lnTo>
                    <a:pt x="971550" y="140494"/>
                  </a:lnTo>
                  <a:lnTo>
                    <a:pt x="7929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143">
              <a:extLst>
                <a:ext uri="{FF2B5EF4-FFF2-40B4-BE49-F238E27FC236}">
                  <a16:creationId xmlns:a16="http://schemas.microsoft.com/office/drawing/2014/main" id="{D5D54391-91AE-4FAA-B3A5-5865BE6399B3}"/>
                </a:ext>
              </a:extLst>
            </p:cNvPr>
            <p:cNvSpPr/>
            <p:nvPr/>
          </p:nvSpPr>
          <p:spPr>
            <a:xfrm>
              <a:off x="5211763" y="2579688"/>
              <a:ext cx="1511300" cy="361950"/>
            </a:xfrm>
            <a:custGeom>
              <a:avLst/>
              <a:gdLst>
                <a:gd name="connsiteX0" fmla="*/ 681038 w 1509713"/>
                <a:gd name="connsiteY0" fmla="*/ 145256 h 361950"/>
                <a:gd name="connsiteX1" fmla="*/ 909638 w 1509713"/>
                <a:gd name="connsiteY1" fmla="*/ 109537 h 361950"/>
                <a:gd name="connsiteX2" fmla="*/ 1119188 w 1509713"/>
                <a:gd name="connsiteY2" fmla="*/ 69056 h 361950"/>
                <a:gd name="connsiteX3" fmla="*/ 1235869 w 1509713"/>
                <a:gd name="connsiteY3" fmla="*/ 35719 h 361950"/>
                <a:gd name="connsiteX4" fmla="*/ 1269207 w 1509713"/>
                <a:gd name="connsiteY4" fmla="*/ 21431 h 361950"/>
                <a:gd name="connsiteX5" fmla="*/ 1295400 w 1509713"/>
                <a:gd name="connsiteY5" fmla="*/ 4762 h 361950"/>
                <a:gd name="connsiteX6" fmla="*/ 1321594 w 1509713"/>
                <a:gd name="connsiteY6" fmla="*/ 0 h 361950"/>
                <a:gd name="connsiteX7" fmla="*/ 1390650 w 1509713"/>
                <a:gd name="connsiteY7" fmla="*/ 9525 h 361950"/>
                <a:gd name="connsiteX8" fmla="*/ 1440657 w 1509713"/>
                <a:gd name="connsiteY8" fmla="*/ 28575 h 361950"/>
                <a:gd name="connsiteX9" fmla="*/ 1466850 w 1509713"/>
                <a:gd name="connsiteY9" fmla="*/ 40481 h 361950"/>
                <a:gd name="connsiteX10" fmla="*/ 1488282 w 1509713"/>
                <a:gd name="connsiteY10" fmla="*/ 54769 h 361950"/>
                <a:gd name="connsiteX11" fmla="*/ 1502569 w 1509713"/>
                <a:gd name="connsiteY11" fmla="*/ 76200 h 361950"/>
                <a:gd name="connsiteX12" fmla="*/ 1509713 w 1509713"/>
                <a:gd name="connsiteY12" fmla="*/ 97631 h 361950"/>
                <a:gd name="connsiteX13" fmla="*/ 1509713 w 1509713"/>
                <a:gd name="connsiteY13" fmla="*/ 119062 h 361950"/>
                <a:gd name="connsiteX14" fmla="*/ 1502569 w 1509713"/>
                <a:gd name="connsiteY14" fmla="*/ 145256 h 361950"/>
                <a:gd name="connsiteX15" fmla="*/ 1483519 w 1509713"/>
                <a:gd name="connsiteY15" fmla="*/ 173831 h 361950"/>
                <a:gd name="connsiteX16" fmla="*/ 1452563 w 1509713"/>
                <a:gd name="connsiteY16" fmla="*/ 202406 h 361950"/>
                <a:gd name="connsiteX17" fmla="*/ 1402557 w 1509713"/>
                <a:gd name="connsiteY17" fmla="*/ 223837 h 361950"/>
                <a:gd name="connsiteX18" fmla="*/ 1359694 w 1509713"/>
                <a:gd name="connsiteY18" fmla="*/ 238125 h 361950"/>
                <a:gd name="connsiteX19" fmla="*/ 1214438 w 1509713"/>
                <a:gd name="connsiteY19" fmla="*/ 261937 h 361950"/>
                <a:gd name="connsiteX20" fmla="*/ 812007 w 1509713"/>
                <a:gd name="connsiteY20" fmla="*/ 314325 h 361950"/>
                <a:gd name="connsiteX21" fmla="*/ 521494 w 1509713"/>
                <a:gd name="connsiteY21" fmla="*/ 347662 h 361950"/>
                <a:gd name="connsiteX22" fmla="*/ 330994 w 1509713"/>
                <a:gd name="connsiteY22" fmla="*/ 361950 h 361950"/>
                <a:gd name="connsiteX23" fmla="*/ 292894 w 1509713"/>
                <a:gd name="connsiteY23" fmla="*/ 354806 h 361950"/>
                <a:gd name="connsiteX24" fmla="*/ 216694 w 1509713"/>
                <a:gd name="connsiteY24" fmla="*/ 328612 h 361950"/>
                <a:gd name="connsiteX25" fmla="*/ 154782 w 1509713"/>
                <a:gd name="connsiteY25" fmla="*/ 297656 h 361950"/>
                <a:gd name="connsiteX26" fmla="*/ 109538 w 1509713"/>
                <a:gd name="connsiteY26" fmla="*/ 264319 h 361950"/>
                <a:gd name="connsiteX27" fmla="*/ 69057 w 1509713"/>
                <a:gd name="connsiteY27" fmla="*/ 226219 h 361950"/>
                <a:gd name="connsiteX28" fmla="*/ 30957 w 1509713"/>
                <a:gd name="connsiteY28" fmla="*/ 183356 h 361950"/>
                <a:gd name="connsiteX29" fmla="*/ 9525 w 1509713"/>
                <a:gd name="connsiteY29" fmla="*/ 150019 h 361950"/>
                <a:gd name="connsiteX30" fmla="*/ 0 w 1509713"/>
                <a:gd name="connsiteY30" fmla="*/ 121444 h 361950"/>
                <a:gd name="connsiteX31" fmla="*/ 0 w 1509713"/>
                <a:gd name="connsiteY31" fmla="*/ 97631 h 361950"/>
                <a:gd name="connsiteX32" fmla="*/ 7144 w 1509713"/>
                <a:gd name="connsiteY32" fmla="*/ 90487 h 361950"/>
                <a:gd name="connsiteX33" fmla="*/ 19050 w 1509713"/>
                <a:gd name="connsiteY33" fmla="*/ 92869 h 361950"/>
                <a:gd name="connsiteX34" fmla="*/ 42863 w 1509713"/>
                <a:gd name="connsiteY34" fmla="*/ 109537 h 361950"/>
                <a:gd name="connsiteX35" fmla="*/ 76200 w 1509713"/>
                <a:gd name="connsiteY35" fmla="*/ 133350 h 361950"/>
                <a:gd name="connsiteX36" fmla="*/ 119063 w 1509713"/>
                <a:gd name="connsiteY36" fmla="*/ 154781 h 361950"/>
                <a:gd name="connsiteX37" fmla="*/ 161925 w 1509713"/>
                <a:gd name="connsiteY37" fmla="*/ 171450 h 361950"/>
                <a:gd name="connsiteX38" fmla="*/ 223838 w 1509713"/>
                <a:gd name="connsiteY38" fmla="*/ 188119 h 361950"/>
                <a:gd name="connsiteX39" fmla="*/ 276225 w 1509713"/>
                <a:gd name="connsiteY39" fmla="*/ 192881 h 361950"/>
                <a:gd name="connsiteX40" fmla="*/ 328613 w 1509713"/>
                <a:gd name="connsiteY40" fmla="*/ 192881 h 361950"/>
                <a:gd name="connsiteX41" fmla="*/ 402432 w 1509713"/>
                <a:gd name="connsiteY41" fmla="*/ 185737 h 361950"/>
                <a:gd name="connsiteX42" fmla="*/ 545307 w 1509713"/>
                <a:gd name="connsiteY42" fmla="*/ 166687 h 361950"/>
                <a:gd name="connsiteX43" fmla="*/ 681038 w 1509713"/>
                <a:gd name="connsiteY43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09713" h="361950">
                  <a:moveTo>
                    <a:pt x="681038" y="145256"/>
                  </a:moveTo>
                  <a:lnTo>
                    <a:pt x="909638" y="109537"/>
                  </a:lnTo>
                  <a:lnTo>
                    <a:pt x="1119188" y="69056"/>
                  </a:lnTo>
                  <a:lnTo>
                    <a:pt x="1235869" y="35719"/>
                  </a:lnTo>
                  <a:lnTo>
                    <a:pt x="1269207" y="21431"/>
                  </a:lnTo>
                  <a:lnTo>
                    <a:pt x="1295400" y="4762"/>
                  </a:lnTo>
                  <a:lnTo>
                    <a:pt x="1321594" y="0"/>
                  </a:lnTo>
                  <a:lnTo>
                    <a:pt x="1390650" y="9525"/>
                  </a:lnTo>
                  <a:lnTo>
                    <a:pt x="1440657" y="28575"/>
                  </a:lnTo>
                  <a:lnTo>
                    <a:pt x="1466850" y="40481"/>
                  </a:lnTo>
                  <a:lnTo>
                    <a:pt x="1488282" y="54769"/>
                  </a:lnTo>
                  <a:lnTo>
                    <a:pt x="1502569" y="76200"/>
                  </a:lnTo>
                  <a:lnTo>
                    <a:pt x="1509713" y="97631"/>
                  </a:lnTo>
                  <a:lnTo>
                    <a:pt x="1509713" y="119062"/>
                  </a:lnTo>
                  <a:lnTo>
                    <a:pt x="1502569" y="145256"/>
                  </a:lnTo>
                  <a:lnTo>
                    <a:pt x="1483519" y="173831"/>
                  </a:lnTo>
                  <a:lnTo>
                    <a:pt x="1452563" y="202406"/>
                  </a:lnTo>
                  <a:lnTo>
                    <a:pt x="1402557" y="223837"/>
                  </a:lnTo>
                  <a:lnTo>
                    <a:pt x="1359694" y="238125"/>
                  </a:lnTo>
                  <a:lnTo>
                    <a:pt x="1214438" y="261937"/>
                  </a:lnTo>
                  <a:lnTo>
                    <a:pt x="812007" y="314325"/>
                  </a:lnTo>
                  <a:lnTo>
                    <a:pt x="521494" y="347662"/>
                  </a:lnTo>
                  <a:lnTo>
                    <a:pt x="330994" y="361950"/>
                  </a:lnTo>
                  <a:lnTo>
                    <a:pt x="292894" y="354806"/>
                  </a:lnTo>
                  <a:lnTo>
                    <a:pt x="216694" y="328612"/>
                  </a:lnTo>
                  <a:lnTo>
                    <a:pt x="154782" y="297656"/>
                  </a:lnTo>
                  <a:lnTo>
                    <a:pt x="109538" y="264319"/>
                  </a:lnTo>
                  <a:lnTo>
                    <a:pt x="69057" y="226219"/>
                  </a:lnTo>
                  <a:lnTo>
                    <a:pt x="30957" y="183356"/>
                  </a:lnTo>
                  <a:lnTo>
                    <a:pt x="9525" y="150019"/>
                  </a:lnTo>
                  <a:lnTo>
                    <a:pt x="0" y="121444"/>
                  </a:lnTo>
                  <a:lnTo>
                    <a:pt x="0" y="97631"/>
                  </a:lnTo>
                  <a:lnTo>
                    <a:pt x="7144" y="90487"/>
                  </a:lnTo>
                  <a:lnTo>
                    <a:pt x="19050" y="92869"/>
                  </a:lnTo>
                  <a:lnTo>
                    <a:pt x="42863" y="109537"/>
                  </a:lnTo>
                  <a:lnTo>
                    <a:pt x="76200" y="133350"/>
                  </a:lnTo>
                  <a:lnTo>
                    <a:pt x="119063" y="154781"/>
                  </a:lnTo>
                  <a:lnTo>
                    <a:pt x="161925" y="171450"/>
                  </a:lnTo>
                  <a:lnTo>
                    <a:pt x="223838" y="188119"/>
                  </a:lnTo>
                  <a:lnTo>
                    <a:pt x="276225" y="192881"/>
                  </a:lnTo>
                  <a:lnTo>
                    <a:pt x="328613" y="192881"/>
                  </a:lnTo>
                  <a:lnTo>
                    <a:pt x="402432" y="185737"/>
                  </a:lnTo>
                  <a:lnTo>
                    <a:pt x="545307" y="166687"/>
                  </a:lnTo>
                  <a:lnTo>
                    <a:pt x="681038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144">
              <a:extLst>
                <a:ext uri="{FF2B5EF4-FFF2-40B4-BE49-F238E27FC236}">
                  <a16:creationId xmlns:a16="http://schemas.microsoft.com/office/drawing/2014/main" id="{D2B7AE60-4CEB-4DBA-8546-B17528593707}"/>
                </a:ext>
              </a:extLst>
            </p:cNvPr>
            <p:cNvSpPr/>
            <p:nvPr/>
          </p:nvSpPr>
          <p:spPr>
            <a:xfrm>
              <a:off x="3846513" y="3386138"/>
              <a:ext cx="320675" cy="1774825"/>
            </a:xfrm>
            <a:custGeom>
              <a:avLst/>
              <a:gdLst>
                <a:gd name="connsiteX0" fmla="*/ 90487 w 321469"/>
                <a:gd name="connsiteY0" fmla="*/ 795337 h 1774031"/>
                <a:gd name="connsiteX1" fmla="*/ 95250 w 321469"/>
                <a:gd name="connsiteY1" fmla="*/ 509587 h 1774031"/>
                <a:gd name="connsiteX2" fmla="*/ 95250 w 321469"/>
                <a:gd name="connsiteY2" fmla="*/ 283368 h 1774031"/>
                <a:gd name="connsiteX3" fmla="*/ 95250 w 321469"/>
                <a:gd name="connsiteY3" fmla="*/ 252412 h 1774031"/>
                <a:gd name="connsiteX4" fmla="*/ 90487 w 321469"/>
                <a:gd name="connsiteY4" fmla="*/ 223837 h 1774031"/>
                <a:gd name="connsiteX5" fmla="*/ 80962 w 321469"/>
                <a:gd name="connsiteY5" fmla="*/ 192881 h 1774031"/>
                <a:gd name="connsiteX6" fmla="*/ 69056 w 321469"/>
                <a:gd name="connsiteY6" fmla="*/ 161925 h 1774031"/>
                <a:gd name="connsiteX7" fmla="*/ 47625 w 321469"/>
                <a:gd name="connsiteY7" fmla="*/ 126206 h 1774031"/>
                <a:gd name="connsiteX8" fmla="*/ 26194 w 321469"/>
                <a:gd name="connsiteY8" fmla="*/ 92868 h 1774031"/>
                <a:gd name="connsiteX9" fmla="*/ 9525 w 321469"/>
                <a:gd name="connsiteY9" fmla="*/ 71437 h 1774031"/>
                <a:gd name="connsiteX10" fmla="*/ 0 w 321469"/>
                <a:gd name="connsiteY10" fmla="*/ 47625 h 1774031"/>
                <a:gd name="connsiteX11" fmla="*/ 2381 w 321469"/>
                <a:gd name="connsiteY11" fmla="*/ 26193 h 1774031"/>
                <a:gd name="connsiteX12" fmla="*/ 4762 w 321469"/>
                <a:gd name="connsiteY12" fmla="*/ 16668 h 1774031"/>
                <a:gd name="connsiteX13" fmla="*/ 14287 w 321469"/>
                <a:gd name="connsiteY13" fmla="*/ 9525 h 1774031"/>
                <a:gd name="connsiteX14" fmla="*/ 26194 w 321469"/>
                <a:gd name="connsiteY14" fmla="*/ 4762 h 1774031"/>
                <a:gd name="connsiteX15" fmla="*/ 50006 w 321469"/>
                <a:gd name="connsiteY15" fmla="*/ 0 h 1774031"/>
                <a:gd name="connsiteX16" fmla="*/ 66675 w 321469"/>
                <a:gd name="connsiteY16" fmla="*/ 0 h 1774031"/>
                <a:gd name="connsiteX17" fmla="*/ 107156 w 321469"/>
                <a:gd name="connsiteY17" fmla="*/ 9525 h 1774031"/>
                <a:gd name="connsiteX18" fmla="*/ 147637 w 321469"/>
                <a:gd name="connsiteY18" fmla="*/ 26193 h 1774031"/>
                <a:gd name="connsiteX19" fmla="*/ 214312 w 321469"/>
                <a:gd name="connsiteY19" fmla="*/ 59531 h 1774031"/>
                <a:gd name="connsiteX20" fmla="*/ 302419 w 321469"/>
                <a:gd name="connsiteY20" fmla="*/ 111918 h 1774031"/>
                <a:gd name="connsiteX21" fmla="*/ 319087 w 321469"/>
                <a:gd name="connsiteY21" fmla="*/ 266700 h 1774031"/>
                <a:gd name="connsiteX22" fmla="*/ 319087 w 321469"/>
                <a:gd name="connsiteY22" fmla="*/ 588168 h 1774031"/>
                <a:gd name="connsiteX23" fmla="*/ 319087 w 321469"/>
                <a:gd name="connsiteY23" fmla="*/ 1012031 h 1774031"/>
                <a:gd name="connsiteX24" fmla="*/ 321469 w 321469"/>
                <a:gd name="connsiteY24" fmla="*/ 1504950 h 1774031"/>
                <a:gd name="connsiteX25" fmla="*/ 316706 w 321469"/>
                <a:gd name="connsiteY25" fmla="*/ 1654968 h 1774031"/>
                <a:gd name="connsiteX26" fmla="*/ 295275 w 321469"/>
                <a:gd name="connsiteY26" fmla="*/ 1695450 h 1774031"/>
                <a:gd name="connsiteX27" fmla="*/ 261937 w 321469"/>
                <a:gd name="connsiteY27" fmla="*/ 1731168 h 1774031"/>
                <a:gd name="connsiteX28" fmla="*/ 223837 w 321469"/>
                <a:gd name="connsiteY28" fmla="*/ 1754981 h 1774031"/>
                <a:gd name="connsiteX29" fmla="*/ 178594 w 321469"/>
                <a:gd name="connsiteY29" fmla="*/ 1774031 h 1774031"/>
                <a:gd name="connsiteX30" fmla="*/ 154781 w 321469"/>
                <a:gd name="connsiteY30" fmla="*/ 1774031 h 1774031"/>
                <a:gd name="connsiteX31" fmla="*/ 133350 w 321469"/>
                <a:gd name="connsiteY31" fmla="*/ 1764506 h 1774031"/>
                <a:gd name="connsiteX32" fmla="*/ 119062 w 321469"/>
                <a:gd name="connsiteY32" fmla="*/ 1752600 h 1774031"/>
                <a:gd name="connsiteX33" fmla="*/ 104775 w 321469"/>
                <a:gd name="connsiteY33" fmla="*/ 1728787 h 1774031"/>
                <a:gd name="connsiteX34" fmla="*/ 92869 w 321469"/>
                <a:gd name="connsiteY34" fmla="*/ 1700212 h 1774031"/>
                <a:gd name="connsiteX35" fmla="*/ 80962 w 321469"/>
                <a:gd name="connsiteY35" fmla="*/ 1633537 h 1774031"/>
                <a:gd name="connsiteX36" fmla="*/ 73819 w 321469"/>
                <a:gd name="connsiteY36" fmla="*/ 1564481 h 1774031"/>
                <a:gd name="connsiteX37" fmla="*/ 73819 w 321469"/>
                <a:gd name="connsiteY37" fmla="*/ 1464468 h 1774031"/>
                <a:gd name="connsiteX38" fmla="*/ 80962 w 321469"/>
                <a:gd name="connsiteY38" fmla="*/ 1300162 h 1774031"/>
                <a:gd name="connsiteX39" fmla="*/ 90487 w 321469"/>
                <a:gd name="connsiteY39" fmla="*/ 795337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1469" h="1774031">
                  <a:moveTo>
                    <a:pt x="90487" y="795337"/>
                  </a:moveTo>
                  <a:cubicBezTo>
                    <a:pt x="92075" y="700087"/>
                    <a:pt x="93662" y="604837"/>
                    <a:pt x="95250" y="509587"/>
                  </a:cubicBezTo>
                  <a:lnTo>
                    <a:pt x="95250" y="283368"/>
                  </a:lnTo>
                  <a:lnTo>
                    <a:pt x="95250" y="252412"/>
                  </a:lnTo>
                  <a:lnTo>
                    <a:pt x="90487" y="223837"/>
                  </a:lnTo>
                  <a:lnTo>
                    <a:pt x="80962" y="192881"/>
                  </a:lnTo>
                  <a:lnTo>
                    <a:pt x="69056" y="161925"/>
                  </a:lnTo>
                  <a:lnTo>
                    <a:pt x="47625" y="126206"/>
                  </a:lnTo>
                  <a:lnTo>
                    <a:pt x="26194" y="92868"/>
                  </a:lnTo>
                  <a:lnTo>
                    <a:pt x="9525" y="71437"/>
                  </a:lnTo>
                  <a:lnTo>
                    <a:pt x="0" y="47625"/>
                  </a:lnTo>
                  <a:lnTo>
                    <a:pt x="2381" y="26193"/>
                  </a:lnTo>
                  <a:lnTo>
                    <a:pt x="4762" y="16668"/>
                  </a:lnTo>
                  <a:lnTo>
                    <a:pt x="14287" y="9525"/>
                  </a:lnTo>
                  <a:lnTo>
                    <a:pt x="26194" y="4762"/>
                  </a:lnTo>
                  <a:lnTo>
                    <a:pt x="50006" y="0"/>
                  </a:lnTo>
                  <a:lnTo>
                    <a:pt x="66675" y="0"/>
                  </a:lnTo>
                  <a:lnTo>
                    <a:pt x="107156" y="9525"/>
                  </a:lnTo>
                  <a:lnTo>
                    <a:pt x="147637" y="26193"/>
                  </a:lnTo>
                  <a:lnTo>
                    <a:pt x="214312" y="59531"/>
                  </a:lnTo>
                  <a:lnTo>
                    <a:pt x="302419" y="111918"/>
                  </a:lnTo>
                  <a:lnTo>
                    <a:pt x="319087" y="266700"/>
                  </a:lnTo>
                  <a:lnTo>
                    <a:pt x="319087" y="588168"/>
                  </a:lnTo>
                  <a:lnTo>
                    <a:pt x="319087" y="1012031"/>
                  </a:lnTo>
                  <a:lnTo>
                    <a:pt x="321469" y="1504950"/>
                  </a:lnTo>
                  <a:lnTo>
                    <a:pt x="316706" y="1654968"/>
                  </a:lnTo>
                  <a:lnTo>
                    <a:pt x="295275" y="1695450"/>
                  </a:lnTo>
                  <a:lnTo>
                    <a:pt x="261937" y="1731168"/>
                  </a:lnTo>
                  <a:lnTo>
                    <a:pt x="223837" y="1754981"/>
                  </a:lnTo>
                  <a:lnTo>
                    <a:pt x="178594" y="1774031"/>
                  </a:lnTo>
                  <a:lnTo>
                    <a:pt x="154781" y="1774031"/>
                  </a:lnTo>
                  <a:lnTo>
                    <a:pt x="133350" y="1764506"/>
                  </a:lnTo>
                  <a:lnTo>
                    <a:pt x="119062" y="1752600"/>
                  </a:lnTo>
                  <a:lnTo>
                    <a:pt x="104775" y="1728787"/>
                  </a:lnTo>
                  <a:lnTo>
                    <a:pt x="92869" y="1700212"/>
                  </a:lnTo>
                  <a:lnTo>
                    <a:pt x="80962" y="1633537"/>
                  </a:lnTo>
                  <a:lnTo>
                    <a:pt x="73819" y="1564481"/>
                  </a:lnTo>
                  <a:lnTo>
                    <a:pt x="73819" y="1464468"/>
                  </a:lnTo>
                  <a:lnTo>
                    <a:pt x="80962" y="1300162"/>
                  </a:lnTo>
                  <a:lnTo>
                    <a:pt x="90487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145">
              <a:extLst>
                <a:ext uri="{FF2B5EF4-FFF2-40B4-BE49-F238E27FC236}">
                  <a16:creationId xmlns:a16="http://schemas.microsoft.com/office/drawing/2014/main" id="{7178FFEA-8127-44D8-A5A3-DA8FE16B81F1}"/>
                </a:ext>
              </a:extLst>
            </p:cNvPr>
            <p:cNvSpPr/>
            <p:nvPr/>
          </p:nvSpPr>
          <p:spPr>
            <a:xfrm>
              <a:off x="4068763" y="3287713"/>
              <a:ext cx="2035175" cy="1765300"/>
            </a:xfrm>
            <a:custGeom>
              <a:avLst/>
              <a:gdLst>
                <a:gd name="connsiteX0" fmla="*/ 628650 w 2033588"/>
                <a:gd name="connsiteY0" fmla="*/ 147638 h 1764507"/>
                <a:gd name="connsiteX1" fmla="*/ 421482 w 2033588"/>
                <a:gd name="connsiteY1" fmla="*/ 169069 h 1764507"/>
                <a:gd name="connsiteX2" fmla="*/ 226219 w 2033588"/>
                <a:gd name="connsiteY2" fmla="*/ 190500 h 1764507"/>
                <a:gd name="connsiteX3" fmla="*/ 0 w 2033588"/>
                <a:gd name="connsiteY3" fmla="*/ 216694 h 1764507"/>
                <a:gd name="connsiteX4" fmla="*/ 16669 w 2033588"/>
                <a:gd name="connsiteY4" fmla="*/ 395288 h 1764507"/>
                <a:gd name="connsiteX5" fmla="*/ 209550 w 2033588"/>
                <a:gd name="connsiteY5" fmla="*/ 366713 h 1764507"/>
                <a:gd name="connsiteX6" fmla="*/ 364332 w 2033588"/>
                <a:gd name="connsiteY6" fmla="*/ 345282 h 1764507"/>
                <a:gd name="connsiteX7" fmla="*/ 545307 w 2033588"/>
                <a:gd name="connsiteY7" fmla="*/ 321469 h 1764507"/>
                <a:gd name="connsiteX8" fmla="*/ 742950 w 2033588"/>
                <a:gd name="connsiteY8" fmla="*/ 297657 h 1764507"/>
                <a:gd name="connsiteX9" fmla="*/ 931069 w 2033588"/>
                <a:gd name="connsiteY9" fmla="*/ 278607 h 1764507"/>
                <a:gd name="connsiteX10" fmla="*/ 1119188 w 2033588"/>
                <a:gd name="connsiteY10" fmla="*/ 261938 h 1764507"/>
                <a:gd name="connsiteX11" fmla="*/ 1314450 w 2033588"/>
                <a:gd name="connsiteY11" fmla="*/ 247650 h 1764507"/>
                <a:gd name="connsiteX12" fmla="*/ 1457325 w 2033588"/>
                <a:gd name="connsiteY12" fmla="*/ 238125 h 1764507"/>
                <a:gd name="connsiteX13" fmla="*/ 1604963 w 2033588"/>
                <a:gd name="connsiteY13" fmla="*/ 230982 h 1764507"/>
                <a:gd name="connsiteX14" fmla="*/ 1638300 w 2033588"/>
                <a:gd name="connsiteY14" fmla="*/ 233363 h 1764507"/>
                <a:gd name="connsiteX15" fmla="*/ 1652588 w 2033588"/>
                <a:gd name="connsiteY15" fmla="*/ 238125 h 1764507"/>
                <a:gd name="connsiteX16" fmla="*/ 1662113 w 2033588"/>
                <a:gd name="connsiteY16" fmla="*/ 242888 h 1764507"/>
                <a:gd name="connsiteX17" fmla="*/ 1671638 w 2033588"/>
                <a:gd name="connsiteY17" fmla="*/ 252413 h 1764507"/>
                <a:gd name="connsiteX18" fmla="*/ 1676400 w 2033588"/>
                <a:gd name="connsiteY18" fmla="*/ 266700 h 1764507"/>
                <a:gd name="connsiteX19" fmla="*/ 1681163 w 2033588"/>
                <a:gd name="connsiteY19" fmla="*/ 316707 h 1764507"/>
                <a:gd name="connsiteX20" fmla="*/ 1681163 w 2033588"/>
                <a:gd name="connsiteY20" fmla="*/ 502444 h 1764507"/>
                <a:gd name="connsiteX21" fmla="*/ 1681163 w 2033588"/>
                <a:gd name="connsiteY21" fmla="*/ 973932 h 1764507"/>
                <a:gd name="connsiteX22" fmla="*/ 1681163 w 2033588"/>
                <a:gd name="connsiteY22" fmla="*/ 1119188 h 1764507"/>
                <a:gd name="connsiteX23" fmla="*/ 1654969 w 2033588"/>
                <a:gd name="connsiteY23" fmla="*/ 1476375 h 1764507"/>
                <a:gd name="connsiteX24" fmla="*/ 1659732 w 2033588"/>
                <a:gd name="connsiteY24" fmla="*/ 1600200 h 1764507"/>
                <a:gd name="connsiteX25" fmla="*/ 1662113 w 2033588"/>
                <a:gd name="connsiteY25" fmla="*/ 1626394 h 1764507"/>
                <a:gd name="connsiteX26" fmla="*/ 1671638 w 2033588"/>
                <a:gd name="connsiteY26" fmla="*/ 1659732 h 1764507"/>
                <a:gd name="connsiteX27" fmla="*/ 1688307 w 2033588"/>
                <a:gd name="connsiteY27" fmla="*/ 1690688 h 1764507"/>
                <a:gd name="connsiteX28" fmla="*/ 1704975 w 2033588"/>
                <a:gd name="connsiteY28" fmla="*/ 1712119 h 1764507"/>
                <a:gd name="connsiteX29" fmla="*/ 1733550 w 2033588"/>
                <a:gd name="connsiteY29" fmla="*/ 1738313 h 1764507"/>
                <a:gd name="connsiteX30" fmla="*/ 1762125 w 2033588"/>
                <a:gd name="connsiteY30" fmla="*/ 1752600 h 1764507"/>
                <a:gd name="connsiteX31" fmla="*/ 1783557 w 2033588"/>
                <a:gd name="connsiteY31" fmla="*/ 1759744 h 1764507"/>
                <a:gd name="connsiteX32" fmla="*/ 1814513 w 2033588"/>
                <a:gd name="connsiteY32" fmla="*/ 1764507 h 1764507"/>
                <a:gd name="connsiteX33" fmla="*/ 1840707 w 2033588"/>
                <a:gd name="connsiteY33" fmla="*/ 1757363 h 1764507"/>
                <a:gd name="connsiteX34" fmla="*/ 1857375 w 2033588"/>
                <a:gd name="connsiteY34" fmla="*/ 1745457 h 1764507"/>
                <a:gd name="connsiteX35" fmla="*/ 1871663 w 2033588"/>
                <a:gd name="connsiteY35" fmla="*/ 1731169 h 1764507"/>
                <a:gd name="connsiteX36" fmla="*/ 1881188 w 2033588"/>
                <a:gd name="connsiteY36" fmla="*/ 1704975 h 1764507"/>
                <a:gd name="connsiteX37" fmla="*/ 1909763 w 2033588"/>
                <a:gd name="connsiteY37" fmla="*/ 1588294 h 1764507"/>
                <a:gd name="connsiteX38" fmla="*/ 1924050 w 2033588"/>
                <a:gd name="connsiteY38" fmla="*/ 1526382 h 1764507"/>
                <a:gd name="connsiteX39" fmla="*/ 1931194 w 2033588"/>
                <a:gd name="connsiteY39" fmla="*/ 1409700 h 1764507"/>
                <a:gd name="connsiteX40" fmla="*/ 1945482 w 2033588"/>
                <a:gd name="connsiteY40" fmla="*/ 1104900 h 1764507"/>
                <a:gd name="connsiteX41" fmla="*/ 1962150 w 2033588"/>
                <a:gd name="connsiteY41" fmla="*/ 752475 h 1764507"/>
                <a:gd name="connsiteX42" fmla="*/ 1981200 w 2033588"/>
                <a:gd name="connsiteY42" fmla="*/ 457200 h 1764507"/>
                <a:gd name="connsiteX43" fmla="*/ 1990725 w 2033588"/>
                <a:gd name="connsiteY43" fmla="*/ 376238 h 1764507"/>
                <a:gd name="connsiteX44" fmla="*/ 2000250 w 2033588"/>
                <a:gd name="connsiteY44" fmla="*/ 352425 h 1764507"/>
                <a:gd name="connsiteX45" fmla="*/ 2009775 w 2033588"/>
                <a:gd name="connsiteY45" fmla="*/ 330994 h 1764507"/>
                <a:gd name="connsiteX46" fmla="*/ 2019300 w 2033588"/>
                <a:gd name="connsiteY46" fmla="*/ 307182 h 1764507"/>
                <a:gd name="connsiteX47" fmla="*/ 2031207 w 2033588"/>
                <a:gd name="connsiteY47" fmla="*/ 273844 h 1764507"/>
                <a:gd name="connsiteX48" fmla="*/ 2033588 w 2033588"/>
                <a:gd name="connsiteY48" fmla="*/ 252413 h 1764507"/>
                <a:gd name="connsiteX49" fmla="*/ 2033588 w 2033588"/>
                <a:gd name="connsiteY49" fmla="*/ 226219 h 1764507"/>
                <a:gd name="connsiteX50" fmla="*/ 2026444 w 2033588"/>
                <a:gd name="connsiteY50" fmla="*/ 202407 h 1764507"/>
                <a:gd name="connsiteX51" fmla="*/ 2014538 w 2033588"/>
                <a:gd name="connsiteY51" fmla="*/ 180975 h 1764507"/>
                <a:gd name="connsiteX52" fmla="*/ 1966913 w 2033588"/>
                <a:gd name="connsiteY52" fmla="*/ 140494 h 1764507"/>
                <a:gd name="connsiteX53" fmla="*/ 1881188 w 2033588"/>
                <a:gd name="connsiteY53" fmla="*/ 71438 h 1764507"/>
                <a:gd name="connsiteX54" fmla="*/ 1826419 w 2033588"/>
                <a:gd name="connsiteY54" fmla="*/ 30957 h 1764507"/>
                <a:gd name="connsiteX55" fmla="*/ 1776413 w 2033588"/>
                <a:gd name="connsiteY55" fmla="*/ 4763 h 1764507"/>
                <a:gd name="connsiteX56" fmla="*/ 1754982 w 2033588"/>
                <a:gd name="connsiteY56" fmla="*/ 0 h 1764507"/>
                <a:gd name="connsiteX57" fmla="*/ 1740694 w 2033588"/>
                <a:gd name="connsiteY57" fmla="*/ 2382 h 1764507"/>
                <a:gd name="connsiteX58" fmla="*/ 1728788 w 2033588"/>
                <a:gd name="connsiteY58" fmla="*/ 7144 h 1764507"/>
                <a:gd name="connsiteX59" fmla="*/ 1697832 w 2033588"/>
                <a:gd name="connsiteY59" fmla="*/ 23813 h 1764507"/>
                <a:gd name="connsiteX60" fmla="*/ 1609725 w 2033588"/>
                <a:gd name="connsiteY60" fmla="*/ 50007 h 1764507"/>
                <a:gd name="connsiteX61" fmla="*/ 1500188 w 2033588"/>
                <a:gd name="connsiteY61" fmla="*/ 61913 h 1764507"/>
                <a:gd name="connsiteX62" fmla="*/ 1173957 w 2033588"/>
                <a:gd name="connsiteY62" fmla="*/ 90488 h 1764507"/>
                <a:gd name="connsiteX63" fmla="*/ 628650 w 2033588"/>
                <a:gd name="connsiteY63" fmla="*/ 147638 h 17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3588" h="1764507">
                  <a:moveTo>
                    <a:pt x="628650" y="147638"/>
                  </a:moveTo>
                  <a:lnTo>
                    <a:pt x="421482" y="169069"/>
                  </a:lnTo>
                  <a:lnTo>
                    <a:pt x="226219" y="190500"/>
                  </a:lnTo>
                  <a:lnTo>
                    <a:pt x="0" y="216694"/>
                  </a:lnTo>
                  <a:lnTo>
                    <a:pt x="16669" y="395288"/>
                  </a:lnTo>
                  <a:lnTo>
                    <a:pt x="209550" y="366713"/>
                  </a:lnTo>
                  <a:lnTo>
                    <a:pt x="364332" y="345282"/>
                  </a:lnTo>
                  <a:lnTo>
                    <a:pt x="545307" y="321469"/>
                  </a:lnTo>
                  <a:lnTo>
                    <a:pt x="742950" y="297657"/>
                  </a:lnTo>
                  <a:lnTo>
                    <a:pt x="931069" y="278607"/>
                  </a:lnTo>
                  <a:lnTo>
                    <a:pt x="1119188" y="261938"/>
                  </a:lnTo>
                  <a:lnTo>
                    <a:pt x="1314450" y="247650"/>
                  </a:lnTo>
                  <a:lnTo>
                    <a:pt x="1457325" y="238125"/>
                  </a:lnTo>
                  <a:lnTo>
                    <a:pt x="1604963" y="230982"/>
                  </a:lnTo>
                  <a:lnTo>
                    <a:pt x="1638300" y="233363"/>
                  </a:lnTo>
                  <a:lnTo>
                    <a:pt x="1652588" y="238125"/>
                  </a:lnTo>
                  <a:lnTo>
                    <a:pt x="1662113" y="242888"/>
                  </a:lnTo>
                  <a:lnTo>
                    <a:pt x="1671638" y="252413"/>
                  </a:lnTo>
                  <a:lnTo>
                    <a:pt x="1676400" y="266700"/>
                  </a:lnTo>
                  <a:lnTo>
                    <a:pt x="1681163" y="316707"/>
                  </a:lnTo>
                  <a:lnTo>
                    <a:pt x="1681163" y="502444"/>
                  </a:lnTo>
                  <a:lnTo>
                    <a:pt x="1681163" y="973932"/>
                  </a:lnTo>
                  <a:lnTo>
                    <a:pt x="1681163" y="1119188"/>
                  </a:lnTo>
                  <a:lnTo>
                    <a:pt x="1654969" y="1476375"/>
                  </a:lnTo>
                  <a:lnTo>
                    <a:pt x="1659732" y="1600200"/>
                  </a:lnTo>
                  <a:lnTo>
                    <a:pt x="1662113" y="1626394"/>
                  </a:lnTo>
                  <a:lnTo>
                    <a:pt x="1671638" y="1659732"/>
                  </a:lnTo>
                  <a:lnTo>
                    <a:pt x="1688307" y="1690688"/>
                  </a:lnTo>
                  <a:lnTo>
                    <a:pt x="1704975" y="1712119"/>
                  </a:lnTo>
                  <a:lnTo>
                    <a:pt x="1733550" y="1738313"/>
                  </a:lnTo>
                  <a:lnTo>
                    <a:pt x="1762125" y="1752600"/>
                  </a:lnTo>
                  <a:lnTo>
                    <a:pt x="1783557" y="1759744"/>
                  </a:lnTo>
                  <a:lnTo>
                    <a:pt x="1814513" y="1764507"/>
                  </a:lnTo>
                  <a:lnTo>
                    <a:pt x="1840707" y="1757363"/>
                  </a:lnTo>
                  <a:lnTo>
                    <a:pt x="1857375" y="1745457"/>
                  </a:lnTo>
                  <a:lnTo>
                    <a:pt x="1871663" y="1731169"/>
                  </a:lnTo>
                  <a:lnTo>
                    <a:pt x="1881188" y="1704975"/>
                  </a:lnTo>
                  <a:lnTo>
                    <a:pt x="1909763" y="1588294"/>
                  </a:lnTo>
                  <a:lnTo>
                    <a:pt x="1924050" y="1526382"/>
                  </a:lnTo>
                  <a:lnTo>
                    <a:pt x="1931194" y="1409700"/>
                  </a:lnTo>
                  <a:lnTo>
                    <a:pt x="1945482" y="1104900"/>
                  </a:lnTo>
                  <a:lnTo>
                    <a:pt x="1962150" y="752475"/>
                  </a:lnTo>
                  <a:lnTo>
                    <a:pt x="1981200" y="457200"/>
                  </a:lnTo>
                  <a:lnTo>
                    <a:pt x="1990725" y="376238"/>
                  </a:lnTo>
                  <a:lnTo>
                    <a:pt x="2000250" y="352425"/>
                  </a:lnTo>
                  <a:lnTo>
                    <a:pt x="2009775" y="330994"/>
                  </a:lnTo>
                  <a:lnTo>
                    <a:pt x="2019300" y="307182"/>
                  </a:lnTo>
                  <a:lnTo>
                    <a:pt x="2031207" y="273844"/>
                  </a:lnTo>
                  <a:lnTo>
                    <a:pt x="2033588" y="252413"/>
                  </a:lnTo>
                  <a:lnTo>
                    <a:pt x="2033588" y="226219"/>
                  </a:lnTo>
                  <a:lnTo>
                    <a:pt x="2026444" y="202407"/>
                  </a:lnTo>
                  <a:lnTo>
                    <a:pt x="2014538" y="180975"/>
                  </a:lnTo>
                  <a:lnTo>
                    <a:pt x="1966913" y="140494"/>
                  </a:lnTo>
                  <a:lnTo>
                    <a:pt x="1881188" y="71438"/>
                  </a:lnTo>
                  <a:lnTo>
                    <a:pt x="1826419" y="30957"/>
                  </a:lnTo>
                  <a:lnTo>
                    <a:pt x="1776413" y="4763"/>
                  </a:lnTo>
                  <a:lnTo>
                    <a:pt x="1754982" y="0"/>
                  </a:lnTo>
                  <a:lnTo>
                    <a:pt x="1740694" y="2382"/>
                  </a:lnTo>
                  <a:lnTo>
                    <a:pt x="1728788" y="7144"/>
                  </a:lnTo>
                  <a:lnTo>
                    <a:pt x="1697832" y="23813"/>
                  </a:lnTo>
                  <a:lnTo>
                    <a:pt x="1609725" y="50007"/>
                  </a:lnTo>
                  <a:lnTo>
                    <a:pt x="1500188" y="61913"/>
                  </a:lnTo>
                  <a:lnTo>
                    <a:pt x="1173957" y="90488"/>
                  </a:lnTo>
                  <a:lnTo>
                    <a:pt x="628650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146">
              <a:extLst>
                <a:ext uri="{FF2B5EF4-FFF2-40B4-BE49-F238E27FC236}">
                  <a16:creationId xmlns:a16="http://schemas.microsoft.com/office/drawing/2014/main" id="{F76F7909-E045-43B7-B977-D6D7F4F187D5}"/>
                </a:ext>
              </a:extLst>
            </p:cNvPr>
            <p:cNvSpPr/>
            <p:nvPr/>
          </p:nvSpPr>
          <p:spPr>
            <a:xfrm>
              <a:off x="4105275" y="3762375"/>
              <a:ext cx="1731963" cy="342900"/>
            </a:xfrm>
            <a:custGeom>
              <a:avLst/>
              <a:gdLst>
                <a:gd name="connsiteX0" fmla="*/ 885825 w 1731169"/>
                <a:gd name="connsiteY0" fmla="*/ 76200 h 342900"/>
                <a:gd name="connsiteX1" fmla="*/ 642938 w 1731169"/>
                <a:gd name="connsiteY1" fmla="*/ 104775 h 342900"/>
                <a:gd name="connsiteX2" fmla="*/ 390525 w 1731169"/>
                <a:gd name="connsiteY2" fmla="*/ 135731 h 342900"/>
                <a:gd name="connsiteX3" fmla="*/ 0 w 1731169"/>
                <a:gd name="connsiteY3" fmla="*/ 190500 h 342900"/>
                <a:gd name="connsiteX4" fmla="*/ 7144 w 1731169"/>
                <a:gd name="connsiteY4" fmla="*/ 342900 h 342900"/>
                <a:gd name="connsiteX5" fmla="*/ 142875 w 1731169"/>
                <a:gd name="connsiteY5" fmla="*/ 321469 h 342900"/>
                <a:gd name="connsiteX6" fmla="*/ 333375 w 1731169"/>
                <a:gd name="connsiteY6" fmla="*/ 290513 h 342900"/>
                <a:gd name="connsiteX7" fmla="*/ 550069 w 1731169"/>
                <a:gd name="connsiteY7" fmla="*/ 257175 h 342900"/>
                <a:gd name="connsiteX8" fmla="*/ 759619 w 1731169"/>
                <a:gd name="connsiteY8" fmla="*/ 230981 h 342900"/>
                <a:gd name="connsiteX9" fmla="*/ 973931 w 1731169"/>
                <a:gd name="connsiteY9" fmla="*/ 204788 h 342900"/>
                <a:gd name="connsiteX10" fmla="*/ 1121569 w 1731169"/>
                <a:gd name="connsiteY10" fmla="*/ 190500 h 342900"/>
                <a:gd name="connsiteX11" fmla="*/ 1254919 w 1731169"/>
                <a:gd name="connsiteY11" fmla="*/ 180975 h 342900"/>
                <a:gd name="connsiteX12" fmla="*/ 1400175 w 1731169"/>
                <a:gd name="connsiteY12" fmla="*/ 169069 h 342900"/>
                <a:gd name="connsiteX13" fmla="*/ 1552575 w 1731169"/>
                <a:gd name="connsiteY13" fmla="*/ 161925 h 342900"/>
                <a:gd name="connsiteX14" fmla="*/ 1731169 w 1731169"/>
                <a:gd name="connsiteY14" fmla="*/ 154781 h 342900"/>
                <a:gd name="connsiteX15" fmla="*/ 1702594 w 1731169"/>
                <a:gd name="connsiteY15" fmla="*/ 0 h 342900"/>
                <a:gd name="connsiteX16" fmla="*/ 1519238 w 1731169"/>
                <a:gd name="connsiteY16" fmla="*/ 14288 h 342900"/>
                <a:gd name="connsiteX17" fmla="*/ 1307306 w 1731169"/>
                <a:gd name="connsiteY17" fmla="*/ 33338 h 342900"/>
                <a:gd name="connsiteX18" fmla="*/ 1052513 w 1731169"/>
                <a:gd name="connsiteY18" fmla="*/ 59531 h 342900"/>
                <a:gd name="connsiteX19" fmla="*/ 885825 w 1731169"/>
                <a:gd name="connsiteY19" fmla="*/ 762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1169" h="342900">
                  <a:moveTo>
                    <a:pt x="885825" y="76200"/>
                  </a:moveTo>
                  <a:lnTo>
                    <a:pt x="642938" y="104775"/>
                  </a:lnTo>
                  <a:lnTo>
                    <a:pt x="390525" y="135731"/>
                  </a:lnTo>
                  <a:lnTo>
                    <a:pt x="0" y="190500"/>
                  </a:lnTo>
                  <a:lnTo>
                    <a:pt x="7144" y="342900"/>
                  </a:lnTo>
                  <a:lnTo>
                    <a:pt x="142875" y="321469"/>
                  </a:lnTo>
                  <a:lnTo>
                    <a:pt x="333375" y="290513"/>
                  </a:lnTo>
                  <a:lnTo>
                    <a:pt x="550069" y="257175"/>
                  </a:lnTo>
                  <a:lnTo>
                    <a:pt x="759619" y="230981"/>
                  </a:lnTo>
                  <a:lnTo>
                    <a:pt x="973931" y="204788"/>
                  </a:lnTo>
                  <a:lnTo>
                    <a:pt x="1121569" y="190500"/>
                  </a:lnTo>
                  <a:lnTo>
                    <a:pt x="1254919" y="180975"/>
                  </a:lnTo>
                  <a:lnTo>
                    <a:pt x="1400175" y="169069"/>
                  </a:lnTo>
                  <a:lnTo>
                    <a:pt x="1552575" y="161925"/>
                  </a:lnTo>
                  <a:lnTo>
                    <a:pt x="1731169" y="154781"/>
                  </a:lnTo>
                  <a:lnTo>
                    <a:pt x="1702594" y="0"/>
                  </a:lnTo>
                  <a:lnTo>
                    <a:pt x="1519238" y="14288"/>
                  </a:lnTo>
                  <a:lnTo>
                    <a:pt x="1307306" y="33338"/>
                  </a:lnTo>
                  <a:lnTo>
                    <a:pt x="1052513" y="59531"/>
                  </a:lnTo>
                  <a:lnTo>
                    <a:pt x="885825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147">
              <a:extLst>
                <a:ext uri="{FF2B5EF4-FFF2-40B4-BE49-F238E27FC236}">
                  <a16:creationId xmlns:a16="http://schemas.microsoft.com/office/drawing/2014/main" id="{EAF2AF6C-05D8-4C6F-BD37-B3E4BF550C08}"/>
                </a:ext>
              </a:extLst>
            </p:cNvPr>
            <p:cNvSpPr/>
            <p:nvPr/>
          </p:nvSpPr>
          <p:spPr>
            <a:xfrm>
              <a:off x="4105275" y="4229100"/>
              <a:ext cx="1716088" cy="303213"/>
            </a:xfrm>
            <a:custGeom>
              <a:avLst/>
              <a:gdLst>
                <a:gd name="connsiteX0" fmla="*/ 821531 w 1716881"/>
                <a:gd name="connsiteY0" fmla="*/ 66675 h 302419"/>
                <a:gd name="connsiteX1" fmla="*/ 604838 w 1716881"/>
                <a:gd name="connsiteY1" fmla="*/ 85725 h 302419"/>
                <a:gd name="connsiteX2" fmla="*/ 342900 w 1716881"/>
                <a:gd name="connsiteY2" fmla="*/ 111919 h 302419"/>
                <a:gd name="connsiteX3" fmla="*/ 0 w 1716881"/>
                <a:gd name="connsiteY3" fmla="*/ 145256 h 302419"/>
                <a:gd name="connsiteX4" fmla="*/ 0 w 1716881"/>
                <a:gd name="connsiteY4" fmla="*/ 302419 h 302419"/>
                <a:gd name="connsiteX5" fmla="*/ 159544 w 1716881"/>
                <a:gd name="connsiteY5" fmla="*/ 280988 h 302419"/>
                <a:gd name="connsiteX6" fmla="*/ 302419 w 1716881"/>
                <a:gd name="connsiteY6" fmla="*/ 264319 h 302419"/>
                <a:gd name="connsiteX7" fmla="*/ 535781 w 1716881"/>
                <a:gd name="connsiteY7" fmla="*/ 240506 h 302419"/>
                <a:gd name="connsiteX8" fmla="*/ 707231 w 1716881"/>
                <a:gd name="connsiteY8" fmla="*/ 223838 h 302419"/>
                <a:gd name="connsiteX9" fmla="*/ 897731 w 1716881"/>
                <a:gd name="connsiteY9" fmla="*/ 209550 h 302419"/>
                <a:gd name="connsiteX10" fmla="*/ 1050131 w 1716881"/>
                <a:gd name="connsiteY10" fmla="*/ 200025 h 302419"/>
                <a:gd name="connsiteX11" fmla="*/ 1240631 w 1716881"/>
                <a:gd name="connsiteY11" fmla="*/ 190500 h 302419"/>
                <a:gd name="connsiteX12" fmla="*/ 1407319 w 1716881"/>
                <a:gd name="connsiteY12" fmla="*/ 185738 h 302419"/>
                <a:gd name="connsiteX13" fmla="*/ 1588294 w 1716881"/>
                <a:gd name="connsiteY13" fmla="*/ 180975 h 302419"/>
                <a:gd name="connsiteX14" fmla="*/ 1716881 w 1716881"/>
                <a:gd name="connsiteY14" fmla="*/ 185738 h 302419"/>
                <a:gd name="connsiteX15" fmla="*/ 1700213 w 1716881"/>
                <a:gd name="connsiteY15" fmla="*/ 0 h 302419"/>
                <a:gd name="connsiteX16" fmla="*/ 1512094 w 1716881"/>
                <a:gd name="connsiteY16" fmla="*/ 14288 h 302419"/>
                <a:gd name="connsiteX17" fmla="*/ 1271588 w 1716881"/>
                <a:gd name="connsiteY17" fmla="*/ 30956 h 302419"/>
                <a:gd name="connsiteX18" fmla="*/ 1028700 w 1716881"/>
                <a:gd name="connsiteY18" fmla="*/ 50006 h 302419"/>
                <a:gd name="connsiteX19" fmla="*/ 821531 w 1716881"/>
                <a:gd name="connsiteY19" fmla="*/ 6667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6881" h="302419">
                  <a:moveTo>
                    <a:pt x="821531" y="66675"/>
                  </a:moveTo>
                  <a:lnTo>
                    <a:pt x="604838" y="85725"/>
                  </a:lnTo>
                  <a:lnTo>
                    <a:pt x="342900" y="111919"/>
                  </a:lnTo>
                  <a:lnTo>
                    <a:pt x="0" y="145256"/>
                  </a:lnTo>
                  <a:lnTo>
                    <a:pt x="0" y="302419"/>
                  </a:lnTo>
                  <a:lnTo>
                    <a:pt x="159544" y="280988"/>
                  </a:lnTo>
                  <a:lnTo>
                    <a:pt x="302419" y="264319"/>
                  </a:lnTo>
                  <a:lnTo>
                    <a:pt x="535781" y="240506"/>
                  </a:lnTo>
                  <a:lnTo>
                    <a:pt x="707231" y="223838"/>
                  </a:lnTo>
                  <a:lnTo>
                    <a:pt x="897731" y="209550"/>
                  </a:lnTo>
                  <a:lnTo>
                    <a:pt x="1050131" y="200025"/>
                  </a:lnTo>
                  <a:lnTo>
                    <a:pt x="1240631" y="190500"/>
                  </a:lnTo>
                  <a:lnTo>
                    <a:pt x="1407319" y="185738"/>
                  </a:lnTo>
                  <a:lnTo>
                    <a:pt x="1588294" y="180975"/>
                  </a:lnTo>
                  <a:lnTo>
                    <a:pt x="1716881" y="185738"/>
                  </a:lnTo>
                  <a:lnTo>
                    <a:pt x="1700213" y="0"/>
                  </a:lnTo>
                  <a:lnTo>
                    <a:pt x="1512094" y="14288"/>
                  </a:lnTo>
                  <a:lnTo>
                    <a:pt x="1271588" y="30956"/>
                  </a:lnTo>
                  <a:lnTo>
                    <a:pt x="1028700" y="50006"/>
                  </a:lnTo>
                  <a:lnTo>
                    <a:pt x="82153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148">
              <a:extLst>
                <a:ext uri="{FF2B5EF4-FFF2-40B4-BE49-F238E27FC236}">
                  <a16:creationId xmlns:a16="http://schemas.microsoft.com/office/drawing/2014/main" id="{C446D6B0-7BD7-49A7-AB25-BA4CC0270C4E}"/>
                </a:ext>
              </a:extLst>
            </p:cNvPr>
            <p:cNvSpPr/>
            <p:nvPr/>
          </p:nvSpPr>
          <p:spPr>
            <a:xfrm>
              <a:off x="4078288" y="4722813"/>
              <a:ext cx="1730375" cy="325437"/>
            </a:xfrm>
            <a:custGeom>
              <a:avLst/>
              <a:gdLst>
                <a:gd name="connsiteX0" fmla="*/ 723900 w 1728788"/>
                <a:gd name="connsiteY0" fmla="*/ 71437 h 326231"/>
                <a:gd name="connsiteX1" fmla="*/ 971550 w 1728788"/>
                <a:gd name="connsiteY1" fmla="*/ 50006 h 326231"/>
                <a:gd name="connsiteX2" fmla="*/ 1193007 w 1728788"/>
                <a:gd name="connsiteY2" fmla="*/ 33337 h 326231"/>
                <a:gd name="connsiteX3" fmla="*/ 1443038 w 1728788"/>
                <a:gd name="connsiteY3" fmla="*/ 14287 h 326231"/>
                <a:gd name="connsiteX4" fmla="*/ 1728788 w 1728788"/>
                <a:gd name="connsiteY4" fmla="*/ 0 h 326231"/>
                <a:gd name="connsiteX5" fmla="*/ 1716882 w 1728788"/>
                <a:gd name="connsiteY5" fmla="*/ 159544 h 326231"/>
                <a:gd name="connsiteX6" fmla="*/ 1528763 w 1728788"/>
                <a:gd name="connsiteY6" fmla="*/ 166687 h 326231"/>
                <a:gd name="connsiteX7" fmla="*/ 1288257 w 1728788"/>
                <a:gd name="connsiteY7" fmla="*/ 178594 h 326231"/>
                <a:gd name="connsiteX8" fmla="*/ 1171575 w 1728788"/>
                <a:gd name="connsiteY8" fmla="*/ 185737 h 326231"/>
                <a:gd name="connsiteX9" fmla="*/ 921544 w 1728788"/>
                <a:gd name="connsiteY9" fmla="*/ 209550 h 326231"/>
                <a:gd name="connsiteX10" fmla="*/ 688182 w 1728788"/>
                <a:gd name="connsiteY10" fmla="*/ 235744 h 326231"/>
                <a:gd name="connsiteX11" fmla="*/ 476250 w 1728788"/>
                <a:gd name="connsiteY11" fmla="*/ 261937 h 326231"/>
                <a:gd name="connsiteX12" fmla="*/ 247650 w 1728788"/>
                <a:gd name="connsiteY12" fmla="*/ 292894 h 326231"/>
                <a:gd name="connsiteX13" fmla="*/ 135732 w 1728788"/>
                <a:gd name="connsiteY13" fmla="*/ 307181 h 326231"/>
                <a:gd name="connsiteX14" fmla="*/ 23813 w 1728788"/>
                <a:gd name="connsiteY14" fmla="*/ 326231 h 326231"/>
                <a:gd name="connsiteX15" fmla="*/ 0 w 1728788"/>
                <a:gd name="connsiteY15" fmla="*/ 326231 h 326231"/>
                <a:gd name="connsiteX16" fmla="*/ 2382 w 1728788"/>
                <a:gd name="connsiteY16" fmla="*/ 142875 h 326231"/>
                <a:gd name="connsiteX17" fmla="*/ 154782 w 1728788"/>
                <a:gd name="connsiteY17" fmla="*/ 128587 h 326231"/>
                <a:gd name="connsiteX18" fmla="*/ 359569 w 1728788"/>
                <a:gd name="connsiteY18" fmla="*/ 104775 h 326231"/>
                <a:gd name="connsiteX19" fmla="*/ 723900 w 1728788"/>
                <a:gd name="connsiteY19" fmla="*/ 71437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8788" h="326231">
                  <a:moveTo>
                    <a:pt x="723900" y="71437"/>
                  </a:moveTo>
                  <a:lnTo>
                    <a:pt x="971550" y="50006"/>
                  </a:lnTo>
                  <a:lnTo>
                    <a:pt x="1193007" y="33337"/>
                  </a:lnTo>
                  <a:lnTo>
                    <a:pt x="1443038" y="14287"/>
                  </a:lnTo>
                  <a:lnTo>
                    <a:pt x="1728788" y="0"/>
                  </a:lnTo>
                  <a:lnTo>
                    <a:pt x="1716882" y="159544"/>
                  </a:lnTo>
                  <a:lnTo>
                    <a:pt x="1528763" y="166687"/>
                  </a:lnTo>
                  <a:lnTo>
                    <a:pt x="1288257" y="178594"/>
                  </a:lnTo>
                  <a:lnTo>
                    <a:pt x="1171575" y="185737"/>
                  </a:lnTo>
                  <a:lnTo>
                    <a:pt x="921544" y="209550"/>
                  </a:lnTo>
                  <a:lnTo>
                    <a:pt x="688182" y="235744"/>
                  </a:lnTo>
                  <a:lnTo>
                    <a:pt x="476250" y="261937"/>
                  </a:lnTo>
                  <a:lnTo>
                    <a:pt x="247650" y="292894"/>
                  </a:lnTo>
                  <a:lnTo>
                    <a:pt x="135732" y="307181"/>
                  </a:lnTo>
                  <a:lnTo>
                    <a:pt x="23813" y="326231"/>
                  </a:lnTo>
                  <a:lnTo>
                    <a:pt x="0" y="326231"/>
                  </a:lnTo>
                  <a:lnTo>
                    <a:pt x="2382" y="142875"/>
                  </a:lnTo>
                  <a:lnTo>
                    <a:pt x="154782" y="128587"/>
                  </a:lnTo>
                  <a:lnTo>
                    <a:pt x="359569" y="104775"/>
                  </a:lnTo>
                  <a:lnTo>
                    <a:pt x="723900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149">
              <a:extLst>
                <a:ext uri="{FF2B5EF4-FFF2-40B4-BE49-F238E27FC236}">
                  <a16:creationId xmlns:a16="http://schemas.microsoft.com/office/drawing/2014/main" id="{32307F41-0070-464E-A4BA-827F16FA93BB}"/>
                </a:ext>
              </a:extLst>
            </p:cNvPr>
            <p:cNvSpPr/>
            <p:nvPr/>
          </p:nvSpPr>
          <p:spPr>
            <a:xfrm>
              <a:off x="2925763" y="4945063"/>
              <a:ext cx="1751012" cy="1208087"/>
            </a:xfrm>
            <a:custGeom>
              <a:avLst/>
              <a:gdLst>
                <a:gd name="connsiteX0" fmla="*/ 1073944 w 1750219"/>
                <a:gd name="connsiteY0" fmla="*/ 531019 h 1207294"/>
                <a:gd name="connsiteX1" fmla="*/ 1176338 w 1750219"/>
                <a:gd name="connsiteY1" fmla="*/ 423863 h 1207294"/>
                <a:gd name="connsiteX2" fmla="*/ 1254919 w 1750219"/>
                <a:gd name="connsiteY2" fmla="*/ 333375 h 1207294"/>
                <a:gd name="connsiteX3" fmla="*/ 1326357 w 1750219"/>
                <a:gd name="connsiteY3" fmla="*/ 242888 h 1207294"/>
                <a:gd name="connsiteX4" fmla="*/ 1357313 w 1750219"/>
                <a:gd name="connsiteY4" fmla="*/ 204788 h 1207294"/>
                <a:gd name="connsiteX5" fmla="*/ 1376363 w 1750219"/>
                <a:gd name="connsiteY5" fmla="*/ 176213 h 1207294"/>
                <a:gd name="connsiteX6" fmla="*/ 1390650 w 1750219"/>
                <a:gd name="connsiteY6" fmla="*/ 147638 h 1207294"/>
                <a:gd name="connsiteX7" fmla="*/ 1400175 w 1750219"/>
                <a:gd name="connsiteY7" fmla="*/ 114300 h 1207294"/>
                <a:gd name="connsiteX8" fmla="*/ 1400175 w 1750219"/>
                <a:gd name="connsiteY8" fmla="*/ 92869 h 1207294"/>
                <a:gd name="connsiteX9" fmla="*/ 1383507 w 1750219"/>
                <a:gd name="connsiteY9" fmla="*/ 26194 h 1207294"/>
                <a:gd name="connsiteX10" fmla="*/ 1519238 w 1750219"/>
                <a:gd name="connsiteY10" fmla="*/ 0 h 1207294"/>
                <a:gd name="connsiteX11" fmla="*/ 1581150 w 1750219"/>
                <a:gd name="connsiteY11" fmla="*/ 73819 h 1207294"/>
                <a:gd name="connsiteX12" fmla="*/ 1645444 w 1750219"/>
                <a:gd name="connsiteY12" fmla="*/ 135732 h 1207294"/>
                <a:gd name="connsiteX13" fmla="*/ 1697832 w 1750219"/>
                <a:gd name="connsiteY13" fmla="*/ 178594 h 1207294"/>
                <a:gd name="connsiteX14" fmla="*/ 1731169 w 1750219"/>
                <a:gd name="connsiteY14" fmla="*/ 200025 h 1207294"/>
                <a:gd name="connsiteX15" fmla="*/ 1743075 w 1750219"/>
                <a:gd name="connsiteY15" fmla="*/ 211932 h 1207294"/>
                <a:gd name="connsiteX16" fmla="*/ 1747838 w 1750219"/>
                <a:gd name="connsiteY16" fmla="*/ 223838 h 1207294"/>
                <a:gd name="connsiteX17" fmla="*/ 1750219 w 1750219"/>
                <a:gd name="connsiteY17" fmla="*/ 242888 h 1207294"/>
                <a:gd name="connsiteX18" fmla="*/ 1743075 w 1750219"/>
                <a:gd name="connsiteY18" fmla="*/ 264319 h 1207294"/>
                <a:gd name="connsiteX19" fmla="*/ 1726407 w 1750219"/>
                <a:gd name="connsiteY19" fmla="*/ 280988 h 1207294"/>
                <a:gd name="connsiteX20" fmla="*/ 1681163 w 1750219"/>
                <a:gd name="connsiteY20" fmla="*/ 302419 h 1207294"/>
                <a:gd name="connsiteX21" fmla="*/ 1640682 w 1750219"/>
                <a:gd name="connsiteY21" fmla="*/ 314325 h 1207294"/>
                <a:gd name="connsiteX22" fmla="*/ 1614488 w 1750219"/>
                <a:gd name="connsiteY22" fmla="*/ 342900 h 1207294"/>
                <a:gd name="connsiteX23" fmla="*/ 1476375 w 1750219"/>
                <a:gd name="connsiteY23" fmla="*/ 481013 h 1207294"/>
                <a:gd name="connsiteX24" fmla="*/ 1321594 w 1750219"/>
                <a:gd name="connsiteY24" fmla="*/ 616744 h 1207294"/>
                <a:gd name="connsiteX25" fmla="*/ 1176338 w 1750219"/>
                <a:gd name="connsiteY25" fmla="*/ 723900 h 1207294"/>
                <a:gd name="connsiteX26" fmla="*/ 1047750 w 1750219"/>
                <a:gd name="connsiteY26" fmla="*/ 812007 h 1207294"/>
                <a:gd name="connsiteX27" fmla="*/ 942975 w 1750219"/>
                <a:gd name="connsiteY27" fmla="*/ 876300 h 1207294"/>
                <a:gd name="connsiteX28" fmla="*/ 778669 w 1750219"/>
                <a:gd name="connsiteY28" fmla="*/ 966788 h 1207294"/>
                <a:gd name="connsiteX29" fmla="*/ 623888 w 1750219"/>
                <a:gd name="connsiteY29" fmla="*/ 1042988 h 1207294"/>
                <a:gd name="connsiteX30" fmla="*/ 421482 w 1750219"/>
                <a:gd name="connsiteY30" fmla="*/ 1126332 h 1207294"/>
                <a:gd name="connsiteX31" fmla="*/ 302419 w 1750219"/>
                <a:gd name="connsiteY31" fmla="*/ 1164432 h 1207294"/>
                <a:gd name="connsiteX32" fmla="*/ 180975 w 1750219"/>
                <a:gd name="connsiteY32" fmla="*/ 1193007 h 1207294"/>
                <a:gd name="connsiteX33" fmla="*/ 107157 w 1750219"/>
                <a:gd name="connsiteY33" fmla="*/ 1202532 h 1207294"/>
                <a:gd name="connsiteX34" fmla="*/ 59532 w 1750219"/>
                <a:gd name="connsiteY34" fmla="*/ 1207294 h 1207294"/>
                <a:gd name="connsiteX35" fmla="*/ 35719 w 1750219"/>
                <a:gd name="connsiteY35" fmla="*/ 1207294 h 1207294"/>
                <a:gd name="connsiteX36" fmla="*/ 19050 w 1750219"/>
                <a:gd name="connsiteY36" fmla="*/ 1204913 h 1207294"/>
                <a:gd name="connsiteX37" fmla="*/ 4763 w 1750219"/>
                <a:gd name="connsiteY37" fmla="*/ 1197769 h 1207294"/>
                <a:gd name="connsiteX38" fmla="*/ 0 w 1750219"/>
                <a:gd name="connsiteY38" fmla="*/ 1188244 h 1207294"/>
                <a:gd name="connsiteX39" fmla="*/ 9525 w 1750219"/>
                <a:gd name="connsiteY39" fmla="*/ 1166813 h 1207294"/>
                <a:gd name="connsiteX40" fmla="*/ 23813 w 1750219"/>
                <a:gd name="connsiteY40" fmla="*/ 1147763 h 1207294"/>
                <a:gd name="connsiteX41" fmla="*/ 57150 w 1750219"/>
                <a:gd name="connsiteY41" fmla="*/ 1135857 h 1207294"/>
                <a:gd name="connsiteX42" fmla="*/ 150019 w 1750219"/>
                <a:gd name="connsiteY42" fmla="*/ 1104900 h 1207294"/>
                <a:gd name="connsiteX43" fmla="*/ 250032 w 1750219"/>
                <a:gd name="connsiteY43" fmla="*/ 1069182 h 1207294"/>
                <a:gd name="connsiteX44" fmla="*/ 352425 w 1750219"/>
                <a:gd name="connsiteY44" fmla="*/ 1026319 h 1207294"/>
                <a:gd name="connsiteX45" fmla="*/ 440532 w 1750219"/>
                <a:gd name="connsiteY45" fmla="*/ 985838 h 1207294"/>
                <a:gd name="connsiteX46" fmla="*/ 564357 w 1750219"/>
                <a:gd name="connsiteY46" fmla="*/ 921544 h 1207294"/>
                <a:gd name="connsiteX47" fmla="*/ 678657 w 1750219"/>
                <a:gd name="connsiteY47" fmla="*/ 852488 h 1207294"/>
                <a:gd name="connsiteX48" fmla="*/ 800100 w 1750219"/>
                <a:gd name="connsiteY48" fmla="*/ 766763 h 1207294"/>
                <a:gd name="connsiteX49" fmla="*/ 885825 w 1750219"/>
                <a:gd name="connsiteY49" fmla="*/ 700088 h 1207294"/>
                <a:gd name="connsiteX50" fmla="*/ 981075 w 1750219"/>
                <a:gd name="connsiteY50" fmla="*/ 619125 h 1207294"/>
                <a:gd name="connsiteX51" fmla="*/ 1073944 w 1750219"/>
                <a:gd name="connsiteY51" fmla="*/ 53101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0219" h="1207294">
                  <a:moveTo>
                    <a:pt x="1073944" y="531019"/>
                  </a:moveTo>
                  <a:lnTo>
                    <a:pt x="1176338" y="423863"/>
                  </a:lnTo>
                  <a:lnTo>
                    <a:pt x="1254919" y="333375"/>
                  </a:lnTo>
                  <a:lnTo>
                    <a:pt x="1326357" y="242888"/>
                  </a:lnTo>
                  <a:lnTo>
                    <a:pt x="1357313" y="204788"/>
                  </a:lnTo>
                  <a:lnTo>
                    <a:pt x="1376363" y="176213"/>
                  </a:lnTo>
                  <a:lnTo>
                    <a:pt x="1390650" y="147638"/>
                  </a:lnTo>
                  <a:lnTo>
                    <a:pt x="1400175" y="114300"/>
                  </a:lnTo>
                  <a:lnTo>
                    <a:pt x="1400175" y="92869"/>
                  </a:lnTo>
                  <a:lnTo>
                    <a:pt x="1383507" y="26194"/>
                  </a:lnTo>
                  <a:lnTo>
                    <a:pt x="1519238" y="0"/>
                  </a:lnTo>
                  <a:lnTo>
                    <a:pt x="1581150" y="73819"/>
                  </a:lnTo>
                  <a:lnTo>
                    <a:pt x="1645444" y="135732"/>
                  </a:lnTo>
                  <a:lnTo>
                    <a:pt x="1697832" y="178594"/>
                  </a:lnTo>
                  <a:lnTo>
                    <a:pt x="1731169" y="200025"/>
                  </a:lnTo>
                  <a:lnTo>
                    <a:pt x="1743075" y="211932"/>
                  </a:lnTo>
                  <a:lnTo>
                    <a:pt x="1747838" y="223838"/>
                  </a:lnTo>
                  <a:lnTo>
                    <a:pt x="1750219" y="242888"/>
                  </a:lnTo>
                  <a:lnTo>
                    <a:pt x="1743075" y="264319"/>
                  </a:lnTo>
                  <a:lnTo>
                    <a:pt x="1726407" y="280988"/>
                  </a:lnTo>
                  <a:lnTo>
                    <a:pt x="1681163" y="302419"/>
                  </a:lnTo>
                  <a:lnTo>
                    <a:pt x="1640682" y="314325"/>
                  </a:lnTo>
                  <a:lnTo>
                    <a:pt x="1614488" y="342900"/>
                  </a:lnTo>
                  <a:lnTo>
                    <a:pt x="1476375" y="481013"/>
                  </a:lnTo>
                  <a:lnTo>
                    <a:pt x="1321594" y="616744"/>
                  </a:lnTo>
                  <a:lnTo>
                    <a:pt x="1176338" y="723900"/>
                  </a:lnTo>
                  <a:lnTo>
                    <a:pt x="1047750" y="812007"/>
                  </a:lnTo>
                  <a:lnTo>
                    <a:pt x="942975" y="876300"/>
                  </a:lnTo>
                  <a:lnTo>
                    <a:pt x="778669" y="966788"/>
                  </a:lnTo>
                  <a:lnTo>
                    <a:pt x="623888" y="1042988"/>
                  </a:lnTo>
                  <a:lnTo>
                    <a:pt x="421482" y="1126332"/>
                  </a:lnTo>
                  <a:lnTo>
                    <a:pt x="302419" y="1164432"/>
                  </a:lnTo>
                  <a:lnTo>
                    <a:pt x="180975" y="1193007"/>
                  </a:lnTo>
                  <a:lnTo>
                    <a:pt x="107157" y="1202532"/>
                  </a:lnTo>
                  <a:lnTo>
                    <a:pt x="59532" y="1207294"/>
                  </a:lnTo>
                  <a:lnTo>
                    <a:pt x="35719" y="1207294"/>
                  </a:lnTo>
                  <a:lnTo>
                    <a:pt x="19050" y="1204913"/>
                  </a:lnTo>
                  <a:lnTo>
                    <a:pt x="4763" y="1197769"/>
                  </a:lnTo>
                  <a:lnTo>
                    <a:pt x="0" y="1188244"/>
                  </a:lnTo>
                  <a:lnTo>
                    <a:pt x="9525" y="1166813"/>
                  </a:lnTo>
                  <a:lnTo>
                    <a:pt x="23813" y="1147763"/>
                  </a:lnTo>
                  <a:lnTo>
                    <a:pt x="57150" y="1135857"/>
                  </a:lnTo>
                  <a:lnTo>
                    <a:pt x="150019" y="1104900"/>
                  </a:lnTo>
                  <a:lnTo>
                    <a:pt x="250032" y="1069182"/>
                  </a:lnTo>
                  <a:lnTo>
                    <a:pt x="352425" y="1026319"/>
                  </a:lnTo>
                  <a:lnTo>
                    <a:pt x="440532" y="985838"/>
                  </a:lnTo>
                  <a:lnTo>
                    <a:pt x="564357" y="921544"/>
                  </a:lnTo>
                  <a:lnTo>
                    <a:pt x="678657" y="852488"/>
                  </a:lnTo>
                  <a:lnTo>
                    <a:pt x="800100" y="766763"/>
                  </a:lnTo>
                  <a:lnTo>
                    <a:pt x="885825" y="700088"/>
                  </a:lnTo>
                  <a:lnTo>
                    <a:pt x="981075" y="619125"/>
                  </a:lnTo>
                  <a:lnTo>
                    <a:pt x="1073944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150">
              <a:extLst>
                <a:ext uri="{FF2B5EF4-FFF2-40B4-BE49-F238E27FC236}">
                  <a16:creationId xmlns:a16="http://schemas.microsoft.com/office/drawing/2014/main" id="{D446FC89-DE2A-4A9E-825B-81DBACF20D7E}"/>
                </a:ext>
              </a:extLst>
            </p:cNvPr>
            <p:cNvSpPr/>
            <p:nvPr/>
          </p:nvSpPr>
          <p:spPr>
            <a:xfrm>
              <a:off x="5033963" y="4856163"/>
              <a:ext cx="2233612" cy="1117600"/>
            </a:xfrm>
            <a:custGeom>
              <a:avLst/>
              <a:gdLst>
                <a:gd name="connsiteX0" fmla="*/ 935831 w 2233612"/>
                <a:gd name="connsiteY0" fmla="*/ 1116806 h 1119187"/>
                <a:gd name="connsiteX1" fmla="*/ 1178718 w 2233612"/>
                <a:gd name="connsiteY1" fmla="*/ 1119187 h 1119187"/>
                <a:gd name="connsiteX2" fmla="*/ 1395412 w 2233612"/>
                <a:gd name="connsiteY2" fmla="*/ 1114425 h 1119187"/>
                <a:gd name="connsiteX3" fmla="*/ 1650206 w 2233612"/>
                <a:gd name="connsiteY3" fmla="*/ 1102519 h 1119187"/>
                <a:gd name="connsiteX4" fmla="*/ 1781175 w 2233612"/>
                <a:gd name="connsiteY4" fmla="*/ 1095375 h 1119187"/>
                <a:gd name="connsiteX5" fmla="*/ 1900237 w 2233612"/>
                <a:gd name="connsiteY5" fmla="*/ 1090612 h 1119187"/>
                <a:gd name="connsiteX6" fmla="*/ 2005012 w 2233612"/>
                <a:gd name="connsiteY6" fmla="*/ 1083469 h 1119187"/>
                <a:gd name="connsiteX7" fmla="*/ 2121693 w 2233612"/>
                <a:gd name="connsiteY7" fmla="*/ 1064419 h 1119187"/>
                <a:gd name="connsiteX8" fmla="*/ 2164556 w 2233612"/>
                <a:gd name="connsiteY8" fmla="*/ 1054894 h 1119187"/>
                <a:gd name="connsiteX9" fmla="*/ 2190750 w 2233612"/>
                <a:gd name="connsiteY9" fmla="*/ 1038225 h 1119187"/>
                <a:gd name="connsiteX10" fmla="*/ 2212181 w 2233612"/>
                <a:gd name="connsiteY10" fmla="*/ 1016794 h 1119187"/>
                <a:gd name="connsiteX11" fmla="*/ 2228850 w 2233612"/>
                <a:gd name="connsiteY11" fmla="*/ 990600 h 1119187"/>
                <a:gd name="connsiteX12" fmla="*/ 2233612 w 2233612"/>
                <a:gd name="connsiteY12" fmla="*/ 957262 h 1119187"/>
                <a:gd name="connsiteX13" fmla="*/ 2231231 w 2233612"/>
                <a:gd name="connsiteY13" fmla="*/ 933450 h 1119187"/>
                <a:gd name="connsiteX14" fmla="*/ 2224087 w 2233612"/>
                <a:gd name="connsiteY14" fmla="*/ 904875 h 1119187"/>
                <a:gd name="connsiteX15" fmla="*/ 2212181 w 2233612"/>
                <a:gd name="connsiteY15" fmla="*/ 881062 h 1119187"/>
                <a:gd name="connsiteX16" fmla="*/ 2193131 w 2233612"/>
                <a:gd name="connsiteY16" fmla="*/ 857250 h 1119187"/>
                <a:gd name="connsiteX17" fmla="*/ 2164556 w 2233612"/>
                <a:gd name="connsiteY17" fmla="*/ 831056 h 1119187"/>
                <a:gd name="connsiteX18" fmla="*/ 1624012 w 2233612"/>
                <a:gd name="connsiteY18" fmla="*/ 862012 h 1119187"/>
                <a:gd name="connsiteX19" fmla="*/ 1545431 w 2233612"/>
                <a:gd name="connsiteY19" fmla="*/ 876300 h 1119187"/>
                <a:gd name="connsiteX20" fmla="*/ 1412081 w 2233612"/>
                <a:gd name="connsiteY20" fmla="*/ 892969 h 1119187"/>
                <a:gd name="connsiteX21" fmla="*/ 1290637 w 2233612"/>
                <a:gd name="connsiteY21" fmla="*/ 907256 h 1119187"/>
                <a:gd name="connsiteX22" fmla="*/ 1107281 w 2233612"/>
                <a:gd name="connsiteY22" fmla="*/ 916781 h 1119187"/>
                <a:gd name="connsiteX23" fmla="*/ 871537 w 2233612"/>
                <a:gd name="connsiteY23" fmla="*/ 919162 h 1119187"/>
                <a:gd name="connsiteX24" fmla="*/ 685800 w 2233612"/>
                <a:gd name="connsiteY24" fmla="*/ 912019 h 1119187"/>
                <a:gd name="connsiteX25" fmla="*/ 554831 w 2233612"/>
                <a:gd name="connsiteY25" fmla="*/ 900112 h 1119187"/>
                <a:gd name="connsiteX26" fmla="*/ 476250 w 2233612"/>
                <a:gd name="connsiteY26" fmla="*/ 885825 h 1119187"/>
                <a:gd name="connsiteX27" fmla="*/ 411956 w 2233612"/>
                <a:gd name="connsiteY27" fmla="*/ 869156 h 1119187"/>
                <a:gd name="connsiteX28" fmla="*/ 366712 w 2233612"/>
                <a:gd name="connsiteY28" fmla="*/ 847725 h 1119187"/>
                <a:gd name="connsiteX29" fmla="*/ 330993 w 2233612"/>
                <a:gd name="connsiteY29" fmla="*/ 819150 h 1119187"/>
                <a:gd name="connsiteX30" fmla="*/ 304800 w 2233612"/>
                <a:gd name="connsiteY30" fmla="*/ 788194 h 1119187"/>
                <a:gd name="connsiteX31" fmla="*/ 285750 w 2233612"/>
                <a:gd name="connsiteY31" fmla="*/ 754856 h 1119187"/>
                <a:gd name="connsiteX32" fmla="*/ 271462 w 2233612"/>
                <a:gd name="connsiteY32" fmla="*/ 704850 h 1119187"/>
                <a:gd name="connsiteX33" fmla="*/ 266700 w 2233612"/>
                <a:gd name="connsiteY33" fmla="*/ 661987 h 1119187"/>
                <a:gd name="connsiteX34" fmla="*/ 271462 w 2233612"/>
                <a:gd name="connsiteY34" fmla="*/ 590550 h 1119187"/>
                <a:gd name="connsiteX35" fmla="*/ 283368 w 2233612"/>
                <a:gd name="connsiteY35" fmla="*/ 523875 h 1119187"/>
                <a:gd name="connsiteX36" fmla="*/ 311943 w 2233612"/>
                <a:gd name="connsiteY36" fmla="*/ 419100 h 1119187"/>
                <a:gd name="connsiteX37" fmla="*/ 338137 w 2233612"/>
                <a:gd name="connsiteY37" fmla="*/ 347662 h 1119187"/>
                <a:gd name="connsiteX38" fmla="*/ 369093 w 2233612"/>
                <a:gd name="connsiteY38" fmla="*/ 276225 h 1119187"/>
                <a:gd name="connsiteX39" fmla="*/ 378618 w 2233612"/>
                <a:gd name="connsiteY39" fmla="*/ 254794 h 1119187"/>
                <a:gd name="connsiteX40" fmla="*/ 378618 w 2233612"/>
                <a:gd name="connsiteY40" fmla="*/ 247650 h 1119187"/>
                <a:gd name="connsiteX41" fmla="*/ 369093 w 2233612"/>
                <a:gd name="connsiteY41" fmla="*/ 223837 h 1119187"/>
                <a:gd name="connsiteX42" fmla="*/ 338137 w 2233612"/>
                <a:gd name="connsiteY42" fmla="*/ 166687 h 1119187"/>
                <a:gd name="connsiteX43" fmla="*/ 297656 w 2233612"/>
                <a:gd name="connsiteY43" fmla="*/ 109537 h 1119187"/>
                <a:gd name="connsiteX44" fmla="*/ 245268 w 2233612"/>
                <a:gd name="connsiteY44" fmla="*/ 42862 h 1119187"/>
                <a:gd name="connsiteX45" fmla="*/ 209550 w 2233612"/>
                <a:gd name="connsiteY45" fmla="*/ 0 h 1119187"/>
                <a:gd name="connsiteX46" fmla="*/ 0 w 2233612"/>
                <a:gd name="connsiteY46" fmla="*/ 19050 h 1119187"/>
                <a:gd name="connsiteX47" fmla="*/ 33337 w 2233612"/>
                <a:gd name="connsiteY47" fmla="*/ 92869 h 1119187"/>
                <a:gd name="connsiteX48" fmla="*/ 54768 w 2233612"/>
                <a:gd name="connsiteY48" fmla="*/ 147637 h 1119187"/>
                <a:gd name="connsiteX49" fmla="*/ 64293 w 2233612"/>
                <a:gd name="connsiteY49" fmla="*/ 190500 h 1119187"/>
                <a:gd name="connsiteX50" fmla="*/ 66675 w 2233612"/>
                <a:gd name="connsiteY50" fmla="*/ 245269 h 1119187"/>
                <a:gd name="connsiteX51" fmla="*/ 69056 w 2233612"/>
                <a:gd name="connsiteY51" fmla="*/ 431006 h 1119187"/>
                <a:gd name="connsiteX52" fmla="*/ 69056 w 2233612"/>
                <a:gd name="connsiteY52" fmla="*/ 609600 h 1119187"/>
                <a:gd name="connsiteX53" fmla="*/ 73818 w 2233612"/>
                <a:gd name="connsiteY53" fmla="*/ 700087 h 1119187"/>
                <a:gd name="connsiteX54" fmla="*/ 85725 w 2233612"/>
                <a:gd name="connsiteY54" fmla="*/ 773906 h 1119187"/>
                <a:gd name="connsiteX55" fmla="*/ 102393 w 2233612"/>
                <a:gd name="connsiteY55" fmla="*/ 828675 h 1119187"/>
                <a:gd name="connsiteX56" fmla="*/ 121443 w 2233612"/>
                <a:gd name="connsiteY56" fmla="*/ 869156 h 1119187"/>
                <a:gd name="connsiteX57" fmla="*/ 142875 w 2233612"/>
                <a:gd name="connsiteY57" fmla="*/ 904875 h 1119187"/>
                <a:gd name="connsiteX58" fmla="*/ 176212 w 2233612"/>
                <a:gd name="connsiteY58" fmla="*/ 947737 h 1119187"/>
                <a:gd name="connsiteX59" fmla="*/ 200025 w 2233612"/>
                <a:gd name="connsiteY59" fmla="*/ 973931 h 1119187"/>
                <a:gd name="connsiteX60" fmla="*/ 223837 w 2233612"/>
                <a:gd name="connsiteY60" fmla="*/ 992981 h 1119187"/>
                <a:gd name="connsiteX61" fmla="*/ 257175 w 2233612"/>
                <a:gd name="connsiteY61" fmla="*/ 1014412 h 1119187"/>
                <a:gd name="connsiteX62" fmla="*/ 314325 w 2233612"/>
                <a:gd name="connsiteY62" fmla="*/ 1038225 h 1119187"/>
                <a:gd name="connsiteX63" fmla="*/ 411956 w 2233612"/>
                <a:gd name="connsiteY63" fmla="*/ 1066800 h 1119187"/>
                <a:gd name="connsiteX64" fmla="*/ 569118 w 2233612"/>
                <a:gd name="connsiteY64" fmla="*/ 1090612 h 1119187"/>
                <a:gd name="connsiteX65" fmla="*/ 676275 w 2233612"/>
                <a:gd name="connsiteY65" fmla="*/ 1102519 h 1119187"/>
                <a:gd name="connsiteX66" fmla="*/ 935831 w 2233612"/>
                <a:gd name="connsiteY66" fmla="*/ 11168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3612" h="1119187">
                  <a:moveTo>
                    <a:pt x="935831" y="1116806"/>
                  </a:moveTo>
                  <a:lnTo>
                    <a:pt x="1178718" y="1119187"/>
                  </a:lnTo>
                  <a:lnTo>
                    <a:pt x="1395412" y="1114425"/>
                  </a:lnTo>
                  <a:lnTo>
                    <a:pt x="1650206" y="1102519"/>
                  </a:lnTo>
                  <a:lnTo>
                    <a:pt x="1781175" y="1095375"/>
                  </a:lnTo>
                  <a:lnTo>
                    <a:pt x="1900237" y="1090612"/>
                  </a:lnTo>
                  <a:lnTo>
                    <a:pt x="2005012" y="1083469"/>
                  </a:lnTo>
                  <a:lnTo>
                    <a:pt x="2121693" y="1064419"/>
                  </a:lnTo>
                  <a:lnTo>
                    <a:pt x="2164556" y="1054894"/>
                  </a:lnTo>
                  <a:lnTo>
                    <a:pt x="2190750" y="1038225"/>
                  </a:lnTo>
                  <a:lnTo>
                    <a:pt x="2212181" y="1016794"/>
                  </a:lnTo>
                  <a:lnTo>
                    <a:pt x="2228850" y="990600"/>
                  </a:lnTo>
                  <a:lnTo>
                    <a:pt x="2233612" y="957262"/>
                  </a:lnTo>
                  <a:lnTo>
                    <a:pt x="2231231" y="933450"/>
                  </a:lnTo>
                  <a:lnTo>
                    <a:pt x="2224087" y="904875"/>
                  </a:lnTo>
                  <a:lnTo>
                    <a:pt x="2212181" y="881062"/>
                  </a:lnTo>
                  <a:lnTo>
                    <a:pt x="2193131" y="857250"/>
                  </a:lnTo>
                  <a:lnTo>
                    <a:pt x="2164556" y="831056"/>
                  </a:lnTo>
                  <a:lnTo>
                    <a:pt x="1624012" y="862012"/>
                  </a:lnTo>
                  <a:lnTo>
                    <a:pt x="1545431" y="876300"/>
                  </a:lnTo>
                  <a:lnTo>
                    <a:pt x="1412081" y="892969"/>
                  </a:lnTo>
                  <a:lnTo>
                    <a:pt x="1290637" y="907256"/>
                  </a:lnTo>
                  <a:lnTo>
                    <a:pt x="1107281" y="916781"/>
                  </a:lnTo>
                  <a:lnTo>
                    <a:pt x="871537" y="919162"/>
                  </a:lnTo>
                  <a:lnTo>
                    <a:pt x="685800" y="912019"/>
                  </a:lnTo>
                  <a:lnTo>
                    <a:pt x="554831" y="900112"/>
                  </a:lnTo>
                  <a:lnTo>
                    <a:pt x="476250" y="885825"/>
                  </a:lnTo>
                  <a:lnTo>
                    <a:pt x="411956" y="869156"/>
                  </a:lnTo>
                  <a:lnTo>
                    <a:pt x="366712" y="847725"/>
                  </a:lnTo>
                  <a:lnTo>
                    <a:pt x="330993" y="819150"/>
                  </a:lnTo>
                  <a:lnTo>
                    <a:pt x="304800" y="788194"/>
                  </a:lnTo>
                  <a:lnTo>
                    <a:pt x="285750" y="754856"/>
                  </a:lnTo>
                  <a:lnTo>
                    <a:pt x="271462" y="704850"/>
                  </a:lnTo>
                  <a:lnTo>
                    <a:pt x="266700" y="661987"/>
                  </a:lnTo>
                  <a:lnTo>
                    <a:pt x="271462" y="590550"/>
                  </a:lnTo>
                  <a:lnTo>
                    <a:pt x="283368" y="523875"/>
                  </a:lnTo>
                  <a:lnTo>
                    <a:pt x="311943" y="419100"/>
                  </a:lnTo>
                  <a:lnTo>
                    <a:pt x="338137" y="347662"/>
                  </a:lnTo>
                  <a:lnTo>
                    <a:pt x="369093" y="276225"/>
                  </a:lnTo>
                  <a:lnTo>
                    <a:pt x="378618" y="254794"/>
                  </a:lnTo>
                  <a:lnTo>
                    <a:pt x="378618" y="247650"/>
                  </a:lnTo>
                  <a:lnTo>
                    <a:pt x="369093" y="223837"/>
                  </a:lnTo>
                  <a:lnTo>
                    <a:pt x="338137" y="166687"/>
                  </a:lnTo>
                  <a:lnTo>
                    <a:pt x="297656" y="109537"/>
                  </a:lnTo>
                  <a:lnTo>
                    <a:pt x="245268" y="42862"/>
                  </a:lnTo>
                  <a:lnTo>
                    <a:pt x="209550" y="0"/>
                  </a:lnTo>
                  <a:lnTo>
                    <a:pt x="0" y="19050"/>
                  </a:lnTo>
                  <a:lnTo>
                    <a:pt x="33337" y="92869"/>
                  </a:lnTo>
                  <a:lnTo>
                    <a:pt x="54768" y="147637"/>
                  </a:lnTo>
                  <a:lnTo>
                    <a:pt x="64293" y="190500"/>
                  </a:lnTo>
                  <a:lnTo>
                    <a:pt x="66675" y="245269"/>
                  </a:lnTo>
                  <a:cubicBezTo>
                    <a:pt x="67469" y="307181"/>
                    <a:pt x="68262" y="369094"/>
                    <a:pt x="69056" y="431006"/>
                  </a:cubicBezTo>
                  <a:lnTo>
                    <a:pt x="69056" y="609600"/>
                  </a:lnTo>
                  <a:lnTo>
                    <a:pt x="73818" y="700087"/>
                  </a:lnTo>
                  <a:lnTo>
                    <a:pt x="85725" y="773906"/>
                  </a:lnTo>
                  <a:lnTo>
                    <a:pt x="102393" y="828675"/>
                  </a:lnTo>
                  <a:lnTo>
                    <a:pt x="121443" y="869156"/>
                  </a:lnTo>
                  <a:lnTo>
                    <a:pt x="142875" y="904875"/>
                  </a:lnTo>
                  <a:lnTo>
                    <a:pt x="176212" y="947737"/>
                  </a:lnTo>
                  <a:lnTo>
                    <a:pt x="200025" y="973931"/>
                  </a:lnTo>
                  <a:lnTo>
                    <a:pt x="223837" y="992981"/>
                  </a:lnTo>
                  <a:lnTo>
                    <a:pt x="257175" y="1014412"/>
                  </a:lnTo>
                  <a:lnTo>
                    <a:pt x="314325" y="1038225"/>
                  </a:lnTo>
                  <a:lnTo>
                    <a:pt x="411956" y="1066800"/>
                  </a:lnTo>
                  <a:lnTo>
                    <a:pt x="569118" y="1090612"/>
                  </a:lnTo>
                  <a:lnTo>
                    <a:pt x="676275" y="1102519"/>
                  </a:lnTo>
                  <a:lnTo>
                    <a:pt x="935831" y="1116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151">
              <a:extLst>
                <a:ext uri="{FF2B5EF4-FFF2-40B4-BE49-F238E27FC236}">
                  <a16:creationId xmlns:a16="http://schemas.microsoft.com/office/drawing/2014/main" id="{13B4049C-E991-4A1C-BD66-3F6AA044BB52}"/>
                </a:ext>
              </a:extLst>
            </p:cNvPr>
            <p:cNvSpPr/>
            <p:nvPr/>
          </p:nvSpPr>
          <p:spPr>
            <a:xfrm>
              <a:off x="6484938" y="4919663"/>
              <a:ext cx="762000" cy="825500"/>
            </a:xfrm>
            <a:custGeom>
              <a:avLst/>
              <a:gdLst>
                <a:gd name="connsiteX0" fmla="*/ 538162 w 762000"/>
                <a:gd name="connsiteY0" fmla="*/ 240506 h 826293"/>
                <a:gd name="connsiteX1" fmla="*/ 502444 w 762000"/>
                <a:gd name="connsiteY1" fmla="*/ 402431 h 826293"/>
                <a:gd name="connsiteX2" fmla="*/ 473869 w 762000"/>
                <a:gd name="connsiteY2" fmla="*/ 504825 h 826293"/>
                <a:gd name="connsiteX3" fmla="*/ 447675 w 762000"/>
                <a:gd name="connsiteY3" fmla="*/ 578643 h 826293"/>
                <a:gd name="connsiteX4" fmla="*/ 428625 w 762000"/>
                <a:gd name="connsiteY4" fmla="*/ 623887 h 826293"/>
                <a:gd name="connsiteX5" fmla="*/ 407194 w 762000"/>
                <a:gd name="connsiteY5" fmla="*/ 659606 h 826293"/>
                <a:gd name="connsiteX6" fmla="*/ 383381 w 762000"/>
                <a:gd name="connsiteY6" fmla="*/ 688181 h 826293"/>
                <a:gd name="connsiteX7" fmla="*/ 350044 w 762000"/>
                <a:gd name="connsiteY7" fmla="*/ 716756 h 826293"/>
                <a:gd name="connsiteX8" fmla="*/ 304800 w 762000"/>
                <a:gd name="connsiteY8" fmla="*/ 742950 h 826293"/>
                <a:gd name="connsiteX9" fmla="*/ 254794 w 762000"/>
                <a:gd name="connsiteY9" fmla="*/ 766762 h 826293"/>
                <a:gd name="connsiteX10" fmla="*/ 202406 w 762000"/>
                <a:gd name="connsiteY10" fmla="*/ 785812 h 826293"/>
                <a:gd name="connsiteX11" fmla="*/ 152400 w 762000"/>
                <a:gd name="connsiteY11" fmla="*/ 800100 h 826293"/>
                <a:gd name="connsiteX12" fmla="*/ 71437 w 762000"/>
                <a:gd name="connsiteY12" fmla="*/ 816768 h 826293"/>
                <a:gd name="connsiteX13" fmla="*/ 0 w 762000"/>
                <a:gd name="connsiteY13" fmla="*/ 826293 h 826293"/>
                <a:gd name="connsiteX14" fmla="*/ 762000 w 762000"/>
                <a:gd name="connsiteY14" fmla="*/ 826293 h 826293"/>
                <a:gd name="connsiteX15" fmla="*/ 742950 w 762000"/>
                <a:gd name="connsiteY15" fmla="*/ 797718 h 826293"/>
                <a:gd name="connsiteX16" fmla="*/ 707231 w 762000"/>
                <a:gd name="connsiteY16" fmla="*/ 754856 h 826293"/>
                <a:gd name="connsiteX17" fmla="*/ 681037 w 762000"/>
                <a:gd name="connsiteY17" fmla="*/ 721518 h 826293"/>
                <a:gd name="connsiteX18" fmla="*/ 654844 w 762000"/>
                <a:gd name="connsiteY18" fmla="*/ 671512 h 826293"/>
                <a:gd name="connsiteX19" fmla="*/ 640556 w 762000"/>
                <a:gd name="connsiteY19" fmla="*/ 628650 h 826293"/>
                <a:gd name="connsiteX20" fmla="*/ 631031 w 762000"/>
                <a:gd name="connsiteY20" fmla="*/ 571500 h 826293"/>
                <a:gd name="connsiteX21" fmla="*/ 626269 w 762000"/>
                <a:gd name="connsiteY21" fmla="*/ 481012 h 826293"/>
                <a:gd name="connsiteX22" fmla="*/ 640556 w 762000"/>
                <a:gd name="connsiteY22" fmla="*/ 235743 h 826293"/>
                <a:gd name="connsiteX23" fmla="*/ 647700 w 762000"/>
                <a:gd name="connsiteY23" fmla="*/ 50006 h 826293"/>
                <a:gd name="connsiteX24" fmla="*/ 645319 w 762000"/>
                <a:gd name="connsiteY24" fmla="*/ 23812 h 826293"/>
                <a:gd name="connsiteX25" fmla="*/ 638175 w 762000"/>
                <a:gd name="connsiteY25" fmla="*/ 7143 h 826293"/>
                <a:gd name="connsiteX26" fmla="*/ 631031 w 762000"/>
                <a:gd name="connsiteY26" fmla="*/ 2381 h 826293"/>
                <a:gd name="connsiteX27" fmla="*/ 621506 w 762000"/>
                <a:gd name="connsiteY27" fmla="*/ 0 h 826293"/>
                <a:gd name="connsiteX28" fmla="*/ 604837 w 762000"/>
                <a:gd name="connsiteY28" fmla="*/ 7143 h 826293"/>
                <a:gd name="connsiteX29" fmla="*/ 585787 w 762000"/>
                <a:gd name="connsiteY29" fmla="*/ 23812 h 826293"/>
                <a:gd name="connsiteX30" fmla="*/ 578644 w 762000"/>
                <a:gd name="connsiteY30" fmla="*/ 47625 h 826293"/>
                <a:gd name="connsiteX31" fmla="*/ 552450 w 762000"/>
                <a:gd name="connsiteY31" fmla="*/ 176212 h 826293"/>
                <a:gd name="connsiteX32" fmla="*/ 538162 w 762000"/>
                <a:gd name="connsiteY32" fmla="*/ 240506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2000" h="826293">
                  <a:moveTo>
                    <a:pt x="538162" y="240506"/>
                  </a:moveTo>
                  <a:lnTo>
                    <a:pt x="502444" y="402431"/>
                  </a:lnTo>
                  <a:lnTo>
                    <a:pt x="473869" y="504825"/>
                  </a:lnTo>
                  <a:lnTo>
                    <a:pt x="447675" y="578643"/>
                  </a:lnTo>
                  <a:lnTo>
                    <a:pt x="428625" y="623887"/>
                  </a:lnTo>
                  <a:lnTo>
                    <a:pt x="407194" y="659606"/>
                  </a:lnTo>
                  <a:lnTo>
                    <a:pt x="383381" y="688181"/>
                  </a:lnTo>
                  <a:lnTo>
                    <a:pt x="350044" y="716756"/>
                  </a:lnTo>
                  <a:lnTo>
                    <a:pt x="304800" y="742950"/>
                  </a:lnTo>
                  <a:lnTo>
                    <a:pt x="254794" y="766762"/>
                  </a:lnTo>
                  <a:lnTo>
                    <a:pt x="202406" y="785812"/>
                  </a:lnTo>
                  <a:lnTo>
                    <a:pt x="152400" y="800100"/>
                  </a:lnTo>
                  <a:lnTo>
                    <a:pt x="71437" y="816768"/>
                  </a:lnTo>
                  <a:lnTo>
                    <a:pt x="0" y="826293"/>
                  </a:lnTo>
                  <a:lnTo>
                    <a:pt x="762000" y="826293"/>
                  </a:lnTo>
                  <a:lnTo>
                    <a:pt x="742950" y="797718"/>
                  </a:lnTo>
                  <a:lnTo>
                    <a:pt x="707231" y="754856"/>
                  </a:lnTo>
                  <a:lnTo>
                    <a:pt x="681037" y="721518"/>
                  </a:lnTo>
                  <a:lnTo>
                    <a:pt x="654844" y="671512"/>
                  </a:lnTo>
                  <a:lnTo>
                    <a:pt x="640556" y="628650"/>
                  </a:lnTo>
                  <a:lnTo>
                    <a:pt x="631031" y="571500"/>
                  </a:lnTo>
                  <a:lnTo>
                    <a:pt x="626269" y="481012"/>
                  </a:lnTo>
                  <a:lnTo>
                    <a:pt x="640556" y="235743"/>
                  </a:lnTo>
                  <a:lnTo>
                    <a:pt x="647700" y="50006"/>
                  </a:lnTo>
                  <a:lnTo>
                    <a:pt x="645319" y="23812"/>
                  </a:lnTo>
                  <a:lnTo>
                    <a:pt x="638175" y="7143"/>
                  </a:lnTo>
                  <a:lnTo>
                    <a:pt x="631031" y="2381"/>
                  </a:lnTo>
                  <a:lnTo>
                    <a:pt x="621506" y="0"/>
                  </a:lnTo>
                  <a:lnTo>
                    <a:pt x="604837" y="7143"/>
                  </a:lnTo>
                  <a:lnTo>
                    <a:pt x="585787" y="23812"/>
                  </a:lnTo>
                  <a:lnTo>
                    <a:pt x="578644" y="47625"/>
                  </a:lnTo>
                  <a:lnTo>
                    <a:pt x="552450" y="176212"/>
                  </a:lnTo>
                  <a:lnTo>
                    <a:pt x="538162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794" name="グループ化 1">
            <a:extLst>
              <a:ext uri="{FF2B5EF4-FFF2-40B4-BE49-F238E27FC236}">
                <a16:creationId xmlns:a16="http://schemas.microsoft.com/office/drawing/2014/main" id="{5A7CF9A4-D537-4505-B732-13CC46FCC90E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477963"/>
            <a:ext cx="4503737" cy="4411662"/>
            <a:chOff x="2700338" y="1477963"/>
            <a:chExt cx="4503737" cy="44116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4FE5865-48F1-4CAE-93C0-47C657B142B3}"/>
                </a:ext>
              </a:extLst>
            </p:cNvPr>
            <p:cNvSpPr/>
            <p:nvPr/>
          </p:nvSpPr>
          <p:spPr>
            <a:xfrm>
              <a:off x="2700338" y="1509713"/>
              <a:ext cx="1195387" cy="1222375"/>
            </a:xfrm>
            <a:custGeom>
              <a:avLst/>
              <a:gdLst>
                <a:gd name="connsiteX0" fmla="*/ 466725 w 1195387"/>
                <a:gd name="connsiteY0" fmla="*/ 966787 h 1221581"/>
                <a:gd name="connsiteX1" fmla="*/ 302418 w 1195387"/>
                <a:gd name="connsiteY1" fmla="*/ 1073943 h 1221581"/>
                <a:gd name="connsiteX2" fmla="*/ 178593 w 1195387"/>
                <a:gd name="connsiteY2" fmla="*/ 1152525 h 1221581"/>
                <a:gd name="connsiteX3" fmla="*/ 83343 w 1195387"/>
                <a:gd name="connsiteY3" fmla="*/ 1204912 h 1221581"/>
                <a:gd name="connsiteX4" fmla="*/ 47625 w 1195387"/>
                <a:gd name="connsiteY4" fmla="*/ 1219200 h 1221581"/>
                <a:gd name="connsiteX5" fmla="*/ 28575 w 1195387"/>
                <a:gd name="connsiteY5" fmla="*/ 1221581 h 1221581"/>
                <a:gd name="connsiteX6" fmla="*/ 14287 w 1195387"/>
                <a:gd name="connsiteY6" fmla="*/ 1219200 h 1221581"/>
                <a:gd name="connsiteX7" fmla="*/ 2381 w 1195387"/>
                <a:gd name="connsiteY7" fmla="*/ 1212056 h 1221581"/>
                <a:gd name="connsiteX8" fmla="*/ 0 w 1195387"/>
                <a:gd name="connsiteY8" fmla="*/ 1200150 h 1221581"/>
                <a:gd name="connsiteX9" fmla="*/ 4762 w 1195387"/>
                <a:gd name="connsiteY9" fmla="*/ 1176337 h 1221581"/>
                <a:gd name="connsiteX10" fmla="*/ 19050 w 1195387"/>
                <a:gd name="connsiteY10" fmla="*/ 1157287 h 1221581"/>
                <a:gd name="connsiteX11" fmla="*/ 90487 w 1195387"/>
                <a:gd name="connsiteY11" fmla="*/ 1102518 h 1221581"/>
                <a:gd name="connsiteX12" fmla="*/ 180975 w 1195387"/>
                <a:gd name="connsiteY12" fmla="*/ 1028700 h 1221581"/>
                <a:gd name="connsiteX13" fmla="*/ 278606 w 1195387"/>
                <a:gd name="connsiteY13" fmla="*/ 945356 h 1221581"/>
                <a:gd name="connsiteX14" fmla="*/ 335756 w 1195387"/>
                <a:gd name="connsiteY14" fmla="*/ 888206 h 1221581"/>
                <a:gd name="connsiteX15" fmla="*/ 419100 w 1195387"/>
                <a:gd name="connsiteY15" fmla="*/ 807243 h 1221581"/>
                <a:gd name="connsiteX16" fmla="*/ 511968 w 1195387"/>
                <a:gd name="connsiteY16" fmla="*/ 711993 h 1221581"/>
                <a:gd name="connsiteX17" fmla="*/ 578643 w 1195387"/>
                <a:gd name="connsiteY17" fmla="*/ 631031 h 1221581"/>
                <a:gd name="connsiteX18" fmla="*/ 661987 w 1195387"/>
                <a:gd name="connsiteY18" fmla="*/ 521493 h 1221581"/>
                <a:gd name="connsiteX19" fmla="*/ 719137 w 1195387"/>
                <a:gd name="connsiteY19" fmla="*/ 433387 h 1221581"/>
                <a:gd name="connsiteX20" fmla="*/ 769143 w 1195387"/>
                <a:gd name="connsiteY20" fmla="*/ 357187 h 1221581"/>
                <a:gd name="connsiteX21" fmla="*/ 807243 w 1195387"/>
                <a:gd name="connsiteY21" fmla="*/ 297656 h 1221581"/>
                <a:gd name="connsiteX22" fmla="*/ 831056 w 1195387"/>
                <a:gd name="connsiteY22" fmla="*/ 245268 h 1221581"/>
                <a:gd name="connsiteX23" fmla="*/ 838200 w 1195387"/>
                <a:gd name="connsiteY23" fmla="*/ 216693 h 1221581"/>
                <a:gd name="connsiteX24" fmla="*/ 838200 w 1195387"/>
                <a:gd name="connsiteY24" fmla="*/ 195262 h 1221581"/>
                <a:gd name="connsiteX25" fmla="*/ 831056 w 1195387"/>
                <a:gd name="connsiteY25" fmla="*/ 169068 h 1221581"/>
                <a:gd name="connsiteX26" fmla="*/ 816768 w 1195387"/>
                <a:gd name="connsiteY26" fmla="*/ 145256 h 1221581"/>
                <a:gd name="connsiteX27" fmla="*/ 783431 w 1195387"/>
                <a:gd name="connsiteY27" fmla="*/ 107156 h 1221581"/>
                <a:gd name="connsiteX28" fmla="*/ 757237 w 1195387"/>
                <a:gd name="connsiteY28" fmla="*/ 80962 h 1221581"/>
                <a:gd name="connsiteX29" fmla="*/ 745331 w 1195387"/>
                <a:gd name="connsiteY29" fmla="*/ 66675 h 1221581"/>
                <a:gd name="connsiteX30" fmla="*/ 735806 w 1195387"/>
                <a:gd name="connsiteY30" fmla="*/ 50006 h 1221581"/>
                <a:gd name="connsiteX31" fmla="*/ 731043 w 1195387"/>
                <a:gd name="connsiteY31" fmla="*/ 33337 h 1221581"/>
                <a:gd name="connsiteX32" fmla="*/ 738187 w 1195387"/>
                <a:gd name="connsiteY32" fmla="*/ 16668 h 1221581"/>
                <a:gd name="connsiteX33" fmla="*/ 762000 w 1195387"/>
                <a:gd name="connsiteY33" fmla="*/ 2381 h 1221581"/>
                <a:gd name="connsiteX34" fmla="*/ 783431 w 1195387"/>
                <a:gd name="connsiteY34" fmla="*/ 0 h 1221581"/>
                <a:gd name="connsiteX35" fmla="*/ 821531 w 1195387"/>
                <a:gd name="connsiteY35" fmla="*/ 4762 h 1221581"/>
                <a:gd name="connsiteX36" fmla="*/ 890587 w 1195387"/>
                <a:gd name="connsiteY36" fmla="*/ 26193 h 1221581"/>
                <a:gd name="connsiteX37" fmla="*/ 959643 w 1195387"/>
                <a:gd name="connsiteY37" fmla="*/ 54768 h 1221581"/>
                <a:gd name="connsiteX38" fmla="*/ 997743 w 1195387"/>
                <a:gd name="connsiteY38" fmla="*/ 73818 h 1221581"/>
                <a:gd name="connsiteX39" fmla="*/ 1035843 w 1195387"/>
                <a:gd name="connsiteY39" fmla="*/ 97631 h 1221581"/>
                <a:gd name="connsiteX40" fmla="*/ 1092993 w 1195387"/>
                <a:gd name="connsiteY40" fmla="*/ 140493 h 1221581"/>
                <a:gd name="connsiteX41" fmla="*/ 1140618 w 1195387"/>
                <a:gd name="connsiteY41" fmla="*/ 185737 h 1221581"/>
                <a:gd name="connsiteX42" fmla="*/ 1169193 w 1195387"/>
                <a:gd name="connsiteY42" fmla="*/ 221456 h 1221581"/>
                <a:gd name="connsiteX43" fmla="*/ 1185862 w 1195387"/>
                <a:gd name="connsiteY43" fmla="*/ 247650 h 1221581"/>
                <a:gd name="connsiteX44" fmla="*/ 1193006 w 1195387"/>
                <a:gd name="connsiteY44" fmla="*/ 273843 h 1221581"/>
                <a:gd name="connsiteX45" fmla="*/ 1195387 w 1195387"/>
                <a:gd name="connsiteY45" fmla="*/ 297656 h 1221581"/>
                <a:gd name="connsiteX46" fmla="*/ 1190625 w 1195387"/>
                <a:gd name="connsiteY46" fmla="*/ 326231 h 1221581"/>
                <a:gd name="connsiteX47" fmla="*/ 1176337 w 1195387"/>
                <a:gd name="connsiteY47" fmla="*/ 342900 h 1221581"/>
                <a:gd name="connsiteX48" fmla="*/ 1138237 w 1195387"/>
                <a:gd name="connsiteY48" fmla="*/ 361950 h 1221581"/>
                <a:gd name="connsiteX49" fmla="*/ 1107281 w 1195387"/>
                <a:gd name="connsiteY49" fmla="*/ 378618 h 1221581"/>
                <a:gd name="connsiteX50" fmla="*/ 1066800 w 1195387"/>
                <a:gd name="connsiteY50" fmla="*/ 416718 h 1221581"/>
                <a:gd name="connsiteX51" fmla="*/ 1019175 w 1195387"/>
                <a:gd name="connsiteY51" fmla="*/ 466725 h 1221581"/>
                <a:gd name="connsiteX52" fmla="*/ 909637 w 1195387"/>
                <a:gd name="connsiteY52" fmla="*/ 590550 h 1221581"/>
                <a:gd name="connsiteX53" fmla="*/ 790575 w 1195387"/>
                <a:gd name="connsiteY53" fmla="*/ 714375 h 1221581"/>
                <a:gd name="connsiteX54" fmla="*/ 633412 w 1195387"/>
                <a:gd name="connsiteY54" fmla="*/ 847725 h 1221581"/>
                <a:gd name="connsiteX55" fmla="*/ 466725 w 1195387"/>
                <a:gd name="connsiteY55" fmla="*/ 966787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95387" h="1221581">
                  <a:moveTo>
                    <a:pt x="466725" y="966787"/>
                  </a:moveTo>
                  <a:lnTo>
                    <a:pt x="302418" y="1073943"/>
                  </a:lnTo>
                  <a:lnTo>
                    <a:pt x="178593" y="1152525"/>
                  </a:lnTo>
                  <a:lnTo>
                    <a:pt x="83343" y="1204912"/>
                  </a:lnTo>
                  <a:lnTo>
                    <a:pt x="47625" y="1219200"/>
                  </a:lnTo>
                  <a:lnTo>
                    <a:pt x="28575" y="1221581"/>
                  </a:lnTo>
                  <a:lnTo>
                    <a:pt x="14287" y="1219200"/>
                  </a:lnTo>
                  <a:lnTo>
                    <a:pt x="2381" y="1212056"/>
                  </a:lnTo>
                  <a:lnTo>
                    <a:pt x="0" y="1200150"/>
                  </a:lnTo>
                  <a:lnTo>
                    <a:pt x="4762" y="1176337"/>
                  </a:lnTo>
                  <a:lnTo>
                    <a:pt x="19050" y="1157287"/>
                  </a:lnTo>
                  <a:lnTo>
                    <a:pt x="90487" y="1102518"/>
                  </a:lnTo>
                  <a:lnTo>
                    <a:pt x="180975" y="1028700"/>
                  </a:lnTo>
                  <a:lnTo>
                    <a:pt x="278606" y="945356"/>
                  </a:lnTo>
                  <a:lnTo>
                    <a:pt x="335756" y="888206"/>
                  </a:lnTo>
                  <a:lnTo>
                    <a:pt x="419100" y="807243"/>
                  </a:lnTo>
                  <a:lnTo>
                    <a:pt x="511968" y="711993"/>
                  </a:lnTo>
                  <a:lnTo>
                    <a:pt x="578643" y="631031"/>
                  </a:lnTo>
                  <a:lnTo>
                    <a:pt x="661987" y="521493"/>
                  </a:lnTo>
                  <a:lnTo>
                    <a:pt x="719137" y="433387"/>
                  </a:lnTo>
                  <a:lnTo>
                    <a:pt x="769143" y="357187"/>
                  </a:lnTo>
                  <a:lnTo>
                    <a:pt x="807243" y="297656"/>
                  </a:lnTo>
                  <a:lnTo>
                    <a:pt x="831056" y="245268"/>
                  </a:lnTo>
                  <a:lnTo>
                    <a:pt x="838200" y="216693"/>
                  </a:lnTo>
                  <a:lnTo>
                    <a:pt x="838200" y="195262"/>
                  </a:lnTo>
                  <a:lnTo>
                    <a:pt x="831056" y="169068"/>
                  </a:lnTo>
                  <a:lnTo>
                    <a:pt x="816768" y="145256"/>
                  </a:lnTo>
                  <a:lnTo>
                    <a:pt x="783431" y="107156"/>
                  </a:lnTo>
                  <a:lnTo>
                    <a:pt x="757237" y="80962"/>
                  </a:lnTo>
                  <a:lnTo>
                    <a:pt x="745331" y="66675"/>
                  </a:lnTo>
                  <a:lnTo>
                    <a:pt x="735806" y="50006"/>
                  </a:lnTo>
                  <a:lnTo>
                    <a:pt x="731043" y="33337"/>
                  </a:lnTo>
                  <a:lnTo>
                    <a:pt x="738187" y="16668"/>
                  </a:lnTo>
                  <a:lnTo>
                    <a:pt x="762000" y="2381"/>
                  </a:lnTo>
                  <a:lnTo>
                    <a:pt x="783431" y="0"/>
                  </a:lnTo>
                  <a:lnTo>
                    <a:pt x="821531" y="4762"/>
                  </a:lnTo>
                  <a:lnTo>
                    <a:pt x="890587" y="26193"/>
                  </a:lnTo>
                  <a:lnTo>
                    <a:pt x="959643" y="54768"/>
                  </a:lnTo>
                  <a:lnTo>
                    <a:pt x="997743" y="73818"/>
                  </a:lnTo>
                  <a:lnTo>
                    <a:pt x="1035843" y="97631"/>
                  </a:lnTo>
                  <a:lnTo>
                    <a:pt x="1092993" y="140493"/>
                  </a:lnTo>
                  <a:lnTo>
                    <a:pt x="1140618" y="185737"/>
                  </a:lnTo>
                  <a:lnTo>
                    <a:pt x="1169193" y="221456"/>
                  </a:lnTo>
                  <a:lnTo>
                    <a:pt x="1185862" y="247650"/>
                  </a:lnTo>
                  <a:lnTo>
                    <a:pt x="1193006" y="273843"/>
                  </a:lnTo>
                  <a:lnTo>
                    <a:pt x="1195387" y="297656"/>
                  </a:lnTo>
                  <a:lnTo>
                    <a:pt x="1190625" y="326231"/>
                  </a:lnTo>
                  <a:lnTo>
                    <a:pt x="1176337" y="342900"/>
                  </a:lnTo>
                  <a:lnTo>
                    <a:pt x="1138237" y="361950"/>
                  </a:lnTo>
                  <a:lnTo>
                    <a:pt x="1107281" y="378618"/>
                  </a:lnTo>
                  <a:lnTo>
                    <a:pt x="1066800" y="416718"/>
                  </a:lnTo>
                  <a:lnTo>
                    <a:pt x="1019175" y="466725"/>
                  </a:lnTo>
                  <a:lnTo>
                    <a:pt x="909637" y="590550"/>
                  </a:lnTo>
                  <a:lnTo>
                    <a:pt x="790575" y="714375"/>
                  </a:lnTo>
                  <a:lnTo>
                    <a:pt x="633412" y="847725"/>
                  </a:lnTo>
                  <a:lnTo>
                    <a:pt x="466725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425523A-0566-4E86-87C4-FCEC52E65C34}"/>
                </a:ext>
              </a:extLst>
            </p:cNvPr>
            <p:cNvSpPr/>
            <p:nvPr/>
          </p:nvSpPr>
          <p:spPr>
            <a:xfrm>
              <a:off x="4699000" y="1477963"/>
              <a:ext cx="938213" cy="1235075"/>
            </a:xfrm>
            <a:custGeom>
              <a:avLst/>
              <a:gdLst>
                <a:gd name="connsiteX0" fmla="*/ 507207 w 938213"/>
                <a:gd name="connsiteY0" fmla="*/ 831057 h 1233488"/>
                <a:gd name="connsiteX1" fmla="*/ 307182 w 938213"/>
                <a:gd name="connsiteY1" fmla="*/ 1012032 h 1233488"/>
                <a:gd name="connsiteX2" fmla="*/ 159544 w 938213"/>
                <a:gd name="connsiteY2" fmla="*/ 1135857 h 1233488"/>
                <a:gd name="connsiteX3" fmla="*/ 38100 w 938213"/>
                <a:gd name="connsiteY3" fmla="*/ 1231107 h 1233488"/>
                <a:gd name="connsiteX4" fmla="*/ 23813 w 938213"/>
                <a:gd name="connsiteY4" fmla="*/ 1233488 h 1233488"/>
                <a:gd name="connsiteX5" fmla="*/ 11907 w 938213"/>
                <a:gd name="connsiteY5" fmla="*/ 1228725 h 1233488"/>
                <a:gd name="connsiteX6" fmla="*/ 4763 w 938213"/>
                <a:gd name="connsiteY6" fmla="*/ 1219200 h 1233488"/>
                <a:gd name="connsiteX7" fmla="*/ 0 w 938213"/>
                <a:gd name="connsiteY7" fmla="*/ 1207294 h 1233488"/>
                <a:gd name="connsiteX8" fmla="*/ 4763 w 938213"/>
                <a:gd name="connsiteY8" fmla="*/ 1188244 h 1233488"/>
                <a:gd name="connsiteX9" fmla="*/ 40482 w 938213"/>
                <a:gd name="connsiteY9" fmla="*/ 1143000 h 1233488"/>
                <a:gd name="connsiteX10" fmla="*/ 116682 w 938213"/>
                <a:gd name="connsiteY10" fmla="*/ 1059657 h 1233488"/>
                <a:gd name="connsiteX11" fmla="*/ 202407 w 938213"/>
                <a:gd name="connsiteY11" fmla="*/ 952500 h 1233488"/>
                <a:gd name="connsiteX12" fmla="*/ 288132 w 938213"/>
                <a:gd name="connsiteY12" fmla="*/ 838200 h 1233488"/>
                <a:gd name="connsiteX13" fmla="*/ 357188 w 938213"/>
                <a:gd name="connsiteY13" fmla="*/ 745332 h 1233488"/>
                <a:gd name="connsiteX14" fmla="*/ 428625 w 938213"/>
                <a:gd name="connsiteY14" fmla="*/ 642938 h 1233488"/>
                <a:gd name="connsiteX15" fmla="*/ 485775 w 938213"/>
                <a:gd name="connsiteY15" fmla="*/ 550069 h 1233488"/>
                <a:gd name="connsiteX16" fmla="*/ 557213 w 938213"/>
                <a:gd name="connsiteY16" fmla="*/ 419100 h 1233488"/>
                <a:gd name="connsiteX17" fmla="*/ 604838 w 938213"/>
                <a:gd name="connsiteY17" fmla="*/ 326232 h 1233488"/>
                <a:gd name="connsiteX18" fmla="*/ 621507 w 938213"/>
                <a:gd name="connsiteY18" fmla="*/ 280988 h 1233488"/>
                <a:gd name="connsiteX19" fmla="*/ 623888 w 938213"/>
                <a:gd name="connsiteY19" fmla="*/ 250032 h 1233488"/>
                <a:gd name="connsiteX20" fmla="*/ 619125 w 938213"/>
                <a:gd name="connsiteY20" fmla="*/ 219075 h 1233488"/>
                <a:gd name="connsiteX21" fmla="*/ 602457 w 938213"/>
                <a:gd name="connsiteY21" fmla="*/ 171450 h 1233488"/>
                <a:gd name="connsiteX22" fmla="*/ 571500 w 938213"/>
                <a:gd name="connsiteY22" fmla="*/ 109538 h 1233488"/>
                <a:gd name="connsiteX23" fmla="*/ 545307 w 938213"/>
                <a:gd name="connsiteY23" fmla="*/ 69057 h 1233488"/>
                <a:gd name="connsiteX24" fmla="*/ 533400 w 938213"/>
                <a:gd name="connsiteY24" fmla="*/ 47625 h 1233488"/>
                <a:gd name="connsiteX25" fmla="*/ 528638 w 938213"/>
                <a:gd name="connsiteY25" fmla="*/ 28575 h 1233488"/>
                <a:gd name="connsiteX26" fmla="*/ 531019 w 938213"/>
                <a:gd name="connsiteY26" fmla="*/ 14288 h 1233488"/>
                <a:gd name="connsiteX27" fmla="*/ 540544 w 938213"/>
                <a:gd name="connsiteY27" fmla="*/ 2382 h 1233488"/>
                <a:gd name="connsiteX28" fmla="*/ 554832 w 938213"/>
                <a:gd name="connsiteY28" fmla="*/ 0 h 1233488"/>
                <a:gd name="connsiteX29" fmla="*/ 595313 w 938213"/>
                <a:gd name="connsiteY29" fmla="*/ 11907 h 1233488"/>
                <a:gd name="connsiteX30" fmla="*/ 657225 w 938213"/>
                <a:gd name="connsiteY30" fmla="*/ 40482 h 1233488"/>
                <a:gd name="connsiteX31" fmla="*/ 707232 w 938213"/>
                <a:gd name="connsiteY31" fmla="*/ 69057 h 1233488"/>
                <a:gd name="connsiteX32" fmla="*/ 773907 w 938213"/>
                <a:gd name="connsiteY32" fmla="*/ 111919 h 1233488"/>
                <a:gd name="connsiteX33" fmla="*/ 833438 w 938213"/>
                <a:gd name="connsiteY33" fmla="*/ 152400 h 1233488"/>
                <a:gd name="connsiteX34" fmla="*/ 873919 w 938213"/>
                <a:gd name="connsiteY34" fmla="*/ 188119 h 1233488"/>
                <a:gd name="connsiteX35" fmla="*/ 904875 w 938213"/>
                <a:gd name="connsiteY35" fmla="*/ 219075 h 1233488"/>
                <a:gd name="connsiteX36" fmla="*/ 933450 w 938213"/>
                <a:gd name="connsiteY36" fmla="*/ 257175 h 1233488"/>
                <a:gd name="connsiteX37" fmla="*/ 938213 w 938213"/>
                <a:gd name="connsiteY37" fmla="*/ 276225 h 1233488"/>
                <a:gd name="connsiteX38" fmla="*/ 931069 w 938213"/>
                <a:gd name="connsiteY38" fmla="*/ 302419 h 1233488"/>
                <a:gd name="connsiteX39" fmla="*/ 873919 w 938213"/>
                <a:gd name="connsiteY39" fmla="*/ 361950 h 1233488"/>
                <a:gd name="connsiteX40" fmla="*/ 819150 w 938213"/>
                <a:gd name="connsiteY40" fmla="*/ 419100 h 1233488"/>
                <a:gd name="connsiteX41" fmla="*/ 783432 w 938213"/>
                <a:gd name="connsiteY41" fmla="*/ 469107 h 1233488"/>
                <a:gd name="connsiteX42" fmla="*/ 728663 w 938213"/>
                <a:gd name="connsiteY42" fmla="*/ 559594 h 1233488"/>
                <a:gd name="connsiteX43" fmla="*/ 683419 w 938213"/>
                <a:gd name="connsiteY43" fmla="*/ 638175 h 1233488"/>
                <a:gd name="connsiteX44" fmla="*/ 609600 w 938213"/>
                <a:gd name="connsiteY44" fmla="*/ 728663 h 1233488"/>
                <a:gd name="connsiteX45" fmla="*/ 507207 w 938213"/>
                <a:gd name="connsiteY45" fmla="*/ 831057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8213" h="1233488">
                  <a:moveTo>
                    <a:pt x="507207" y="831057"/>
                  </a:moveTo>
                  <a:lnTo>
                    <a:pt x="307182" y="1012032"/>
                  </a:lnTo>
                  <a:lnTo>
                    <a:pt x="159544" y="1135857"/>
                  </a:lnTo>
                  <a:lnTo>
                    <a:pt x="38100" y="1231107"/>
                  </a:lnTo>
                  <a:lnTo>
                    <a:pt x="23813" y="1233488"/>
                  </a:lnTo>
                  <a:lnTo>
                    <a:pt x="11907" y="1228725"/>
                  </a:lnTo>
                  <a:lnTo>
                    <a:pt x="4763" y="1219200"/>
                  </a:lnTo>
                  <a:lnTo>
                    <a:pt x="0" y="1207294"/>
                  </a:lnTo>
                  <a:lnTo>
                    <a:pt x="4763" y="1188244"/>
                  </a:lnTo>
                  <a:lnTo>
                    <a:pt x="40482" y="1143000"/>
                  </a:lnTo>
                  <a:lnTo>
                    <a:pt x="116682" y="1059657"/>
                  </a:lnTo>
                  <a:lnTo>
                    <a:pt x="202407" y="952500"/>
                  </a:lnTo>
                  <a:lnTo>
                    <a:pt x="288132" y="838200"/>
                  </a:lnTo>
                  <a:lnTo>
                    <a:pt x="357188" y="745332"/>
                  </a:lnTo>
                  <a:lnTo>
                    <a:pt x="428625" y="642938"/>
                  </a:lnTo>
                  <a:lnTo>
                    <a:pt x="485775" y="550069"/>
                  </a:lnTo>
                  <a:lnTo>
                    <a:pt x="557213" y="419100"/>
                  </a:lnTo>
                  <a:lnTo>
                    <a:pt x="604838" y="326232"/>
                  </a:lnTo>
                  <a:lnTo>
                    <a:pt x="621507" y="280988"/>
                  </a:lnTo>
                  <a:lnTo>
                    <a:pt x="623888" y="250032"/>
                  </a:lnTo>
                  <a:lnTo>
                    <a:pt x="619125" y="219075"/>
                  </a:lnTo>
                  <a:lnTo>
                    <a:pt x="602457" y="171450"/>
                  </a:lnTo>
                  <a:lnTo>
                    <a:pt x="571500" y="109538"/>
                  </a:lnTo>
                  <a:lnTo>
                    <a:pt x="545307" y="69057"/>
                  </a:lnTo>
                  <a:lnTo>
                    <a:pt x="533400" y="47625"/>
                  </a:lnTo>
                  <a:lnTo>
                    <a:pt x="528638" y="28575"/>
                  </a:lnTo>
                  <a:lnTo>
                    <a:pt x="531019" y="14288"/>
                  </a:lnTo>
                  <a:lnTo>
                    <a:pt x="540544" y="2382"/>
                  </a:lnTo>
                  <a:lnTo>
                    <a:pt x="554832" y="0"/>
                  </a:lnTo>
                  <a:lnTo>
                    <a:pt x="595313" y="11907"/>
                  </a:lnTo>
                  <a:lnTo>
                    <a:pt x="657225" y="40482"/>
                  </a:lnTo>
                  <a:lnTo>
                    <a:pt x="707232" y="69057"/>
                  </a:lnTo>
                  <a:lnTo>
                    <a:pt x="773907" y="111919"/>
                  </a:lnTo>
                  <a:lnTo>
                    <a:pt x="833438" y="152400"/>
                  </a:lnTo>
                  <a:lnTo>
                    <a:pt x="873919" y="188119"/>
                  </a:lnTo>
                  <a:lnTo>
                    <a:pt x="904875" y="219075"/>
                  </a:lnTo>
                  <a:lnTo>
                    <a:pt x="933450" y="257175"/>
                  </a:lnTo>
                  <a:lnTo>
                    <a:pt x="938213" y="276225"/>
                  </a:lnTo>
                  <a:lnTo>
                    <a:pt x="931069" y="302419"/>
                  </a:lnTo>
                  <a:lnTo>
                    <a:pt x="873919" y="361950"/>
                  </a:lnTo>
                  <a:lnTo>
                    <a:pt x="819150" y="419100"/>
                  </a:lnTo>
                  <a:lnTo>
                    <a:pt x="783432" y="469107"/>
                  </a:lnTo>
                  <a:lnTo>
                    <a:pt x="728663" y="559594"/>
                  </a:lnTo>
                  <a:lnTo>
                    <a:pt x="683419" y="638175"/>
                  </a:lnTo>
                  <a:lnTo>
                    <a:pt x="609600" y="728663"/>
                  </a:lnTo>
                  <a:lnTo>
                    <a:pt x="507207" y="831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8426E0D-5116-4AA5-BB8F-2FF247C7CDB1}"/>
                </a:ext>
              </a:extLst>
            </p:cNvPr>
            <p:cNvSpPr/>
            <p:nvPr/>
          </p:nvSpPr>
          <p:spPr>
            <a:xfrm>
              <a:off x="4932363" y="3362325"/>
              <a:ext cx="2271712" cy="428625"/>
            </a:xfrm>
            <a:custGeom>
              <a:avLst/>
              <a:gdLst>
                <a:gd name="connsiteX0" fmla="*/ 1307306 w 2271712"/>
                <a:gd name="connsiteY0" fmla="*/ 278606 h 428625"/>
                <a:gd name="connsiteX1" fmla="*/ 1057275 w 2271712"/>
                <a:gd name="connsiteY1" fmla="*/ 319088 h 428625"/>
                <a:gd name="connsiteX2" fmla="*/ 871537 w 2271712"/>
                <a:gd name="connsiteY2" fmla="*/ 354806 h 428625"/>
                <a:gd name="connsiteX3" fmla="*/ 669131 w 2271712"/>
                <a:gd name="connsiteY3" fmla="*/ 378619 h 428625"/>
                <a:gd name="connsiteX4" fmla="*/ 542925 w 2271712"/>
                <a:gd name="connsiteY4" fmla="*/ 402431 h 428625"/>
                <a:gd name="connsiteX5" fmla="*/ 445294 w 2271712"/>
                <a:gd name="connsiteY5" fmla="*/ 423863 h 428625"/>
                <a:gd name="connsiteX6" fmla="*/ 407194 w 2271712"/>
                <a:gd name="connsiteY6" fmla="*/ 428625 h 428625"/>
                <a:gd name="connsiteX7" fmla="*/ 354806 w 2271712"/>
                <a:gd name="connsiteY7" fmla="*/ 423863 h 428625"/>
                <a:gd name="connsiteX8" fmla="*/ 326231 w 2271712"/>
                <a:gd name="connsiteY8" fmla="*/ 416719 h 428625"/>
                <a:gd name="connsiteX9" fmla="*/ 283369 w 2271712"/>
                <a:gd name="connsiteY9" fmla="*/ 397669 h 428625"/>
                <a:gd name="connsiteX10" fmla="*/ 223837 w 2271712"/>
                <a:gd name="connsiteY10" fmla="*/ 361950 h 428625"/>
                <a:gd name="connsiteX11" fmla="*/ 173831 w 2271712"/>
                <a:gd name="connsiteY11" fmla="*/ 323850 h 428625"/>
                <a:gd name="connsiteX12" fmla="*/ 114300 w 2271712"/>
                <a:gd name="connsiteY12" fmla="*/ 271463 h 428625"/>
                <a:gd name="connsiteX13" fmla="*/ 52387 w 2271712"/>
                <a:gd name="connsiteY13" fmla="*/ 209550 h 428625"/>
                <a:gd name="connsiteX14" fmla="*/ 21431 w 2271712"/>
                <a:gd name="connsiteY14" fmla="*/ 176213 h 428625"/>
                <a:gd name="connsiteX15" fmla="*/ 4762 w 2271712"/>
                <a:gd name="connsiteY15" fmla="*/ 147638 h 428625"/>
                <a:gd name="connsiteX16" fmla="*/ 0 w 2271712"/>
                <a:gd name="connsiteY16" fmla="*/ 116681 h 428625"/>
                <a:gd name="connsiteX17" fmla="*/ 4762 w 2271712"/>
                <a:gd name="connsiteY17" fmla="*/ 97631 h 428625"/>
                <a:gd name="connsiteX18" fmla="*/ 19050 w 2271712"/>
                <a:gd name="connsiteY18" fmla="*/ 88106 h 428625"/>
                <a:gd name="connsiteX19" fmla="*/ 28575 w 2271712"/>
                <a:gd name="connsiteY19" fmla="*/ 88106 h 428625"/>
                <a:gd name="connsiteX20" fmla="*/ 52387 w 2271712"/>
                <a:gd name="connsiteY20" fmla="*/ 104775 h 428625"/>
                <a:gd name="connsiteX21" fmla="*/ 92869 w 2271712"/>
                <a:gd name="connsiteY21" fmla="*/ 128588 h 428625"/>
                <a:gd name="connsiteX22" fmla="*/ 154781 w 2271712"/>
                <a:gd name="connsiteY22" fmla="*/ 154781 h 428625"/>
                <a:gd name="connsiteX23" fmla="*/ 226219 w 2271712"/>
                <a:gd name="connsiteY23" fmla="*/ 178594 h 428625"/>
                <a:gd name="connsiteX24" fmla="*/ 309562 w 2271712"/>
                <a:gd name="connsiteY24" fmla="*/ 197644 h 428625"/>
                <a:gd name="connsiteX25" fmla="*/ 366712 w 2271712"/>
                <a:gd name="connsiteY25" fmla="*/ 204788 h 428625"/>
                <a:gd name="connsiteX26" fmla="*/ 452437 w 2271712"/>
                <a:gd name="connsiteY26" fmla="*/ 202406 h 428625"/>
                <a:gd name="connsiteX27" fmla="*/ 638175 w 2271712"/>
                <a:gd name="connsiteY27" fmla="*/ 183356 h 428625"/>
                <a:gd name="connsiteX28" fmla="*/ 933450 w 2271712"/>
                <a:gd name="connsiteY28" fmla="*/ 152400 h 428625"/>
                <a:gd name="connsiteX29" fmla="*/ 1121569 w 2271712"/>
                <a:gd name="connsiteY29" fmla="*/ 119063 h 428625"/>
                <a:gd name="connsiteX30" fmla="*/ 1354931 w 2271712"/>
                <a:gd name="connsiteY30" fmla="*/ 92869 h 428625"/>
                <a:gd name="connsiteX31" fmla="*/ 1585912 w 2271712"/>
                <a:gd name="connsiteY31" fmla="*/ 64294 h 428625"/>
                <a:gd name="connsiteX32" fmla="*/ 1709737 w 2271712"/>
                <a:gd name="connsiteY32" fmla="*/ 42863 h 428625"/>
                <a:gd name="connsiteX33" fmla="*/ 1731169 w 2271712"/>
                <a:gd name="connsiteY33" fmla="*/ 26194 h 428625"/>
                <a:gd name="connsiteX34" fmla="*/ 1764506 w 2271712"/>
                <a:gd name="connsiteY34" fmla="*/ 9525 h 428625"/>
                <a:gd name="connsiteX35" fmla="*/ 1807369 w 2271712"/>
                <a:gd name="connsiteY35" fmla="*/ 0 h 428625"/>
                <a:gd name="connsiteX36" fmla="*/ 1854994 w 2271712"/>
                <a:gd name="connsiteY36" fmla="*/ 0 h 428625"/>
                <a:gd name="connsiteX37" fmla="*/ 1890712 w 2271712"/>
                <a:gd name="connsiteY37" fmla="*/ 4763 h 428625"/>
                <a:gd name="connsiteX38" fmla="*/ 1926431 w 2271712"/>
                <a:gd name="connsiteY38" fmla="*/ 19050 h 428625"/>
                <a:gd name="connsiteX39" fmla="*/ 1976437 w 2271712"/>
                <a:gd name="connsiteY39" fmla="*/ 45244 h 428625"/>
                <a:gd name="connsiteX40" fmla="*/ 2043112 w 2271712"/>
                <a:gd name="connsiteY40" fmla="*/ 92869 h 428625"/>
                <a:gd name="connsiteX41" fmla="*/ 2119312 w 2271712"/>
                <a:gd name="connsiteY41" fmla="*/ 157163 h 428625"/>
                <a:gd name="connsiteX42" fmla="*/ 2209800 w 2271712"/>
                <a:gd name="connsiteY42" fmla="*/ 240506 h 428625"/>
                <a:gd name="connsiteX43" fmla="*/ 2252662 w 2271712"/>
                <a:gd name="connsiteY43" fmla="*/ 295275 h 428625"/>
                <a:gd name="connsiteX44" fmla="*/ 2266950 w 2271712"/>
                <a:gd name="connsiteY44" fmla="*/ 319088 h 428625"/>
                <a:gd name="connsiteX45" fmla="*/ 2271712 w 2271712"/>
                <a:gd name="connsiteY45" fmla="*/ 340519 h 428625"/>
                <a:gd name="connsiteX46" fmla="*/ 2264569 w 2271712"/>
                <a:gd name="connsiteY46" fmla="*/ 373856 h 428625"/>
                <a:gd name="connsiteX47" fmla="*/ 2228850 w 2271712"/>
                <a:gd name="connsiteY47" fmla="*/ 402431 h 428625"/>
                <a:gd name="connsiteX48" fmla="*/ 2202656 w 2271712"/>
                <a:gd name="connsiteY48" fmla="*/ 416719 h 428625"/>
                <a:gd name="connsiteX49" fmla="*/ 1874044 w 2271712"/>
                <a:gd name="connsiteY49" fmla="*/ 230981 h 428625"/>
                <a:gd name="connsiteX50" fmla="*/ 1852612 w 2271712"/>
                <a:gd name="connsiteY50" fmla="*/ 223838 h 428625"/>
                <a:gd name="connsiteX51" fmla="*/ 1814512 w 2271712"/>
                <a:gd name="connsiteY51" fmla="*/ 221456 h 428625"/>
                <a:gd name="connsiteX52" fmla="*/ 1754981 w 2271712"/>
                <a:gd name="connsiteY52" fmla="*/ 226219 h 428625"/>
                <a:gd name="connsiteX53" fmla="*/ 1576387 w 2271712"/>
                <a:gd name="connsiteY53" fmla="*/ 240506 h 428625"/>
                <a:gd name="connsiteX54" fmla="*/ 1307306 w 2271712"/>
                <a:gd name="connsiteY54" fmla="*/ 2786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1712" h="428625">
                  <a:moveTo>
                    <a:pt x="1307306" y="278606"/>
                  </a:moveTo>
                  <a:lnTo>
                    <a:pt x="1057275" y="319088"/>
                  </a:lnTo>
                  <a:lnTo>
                    <a:pt x="871537" y="354806"/>
                  </a:lnTo>
                  <a:lnTo>
                    <a:pt x="669131" y="378619"/>
                  </a:lnTo>
                  <a:lnTo>
                    <a:pt x="542925" y="402431"/>
                  </a:lnTo>
                  <a:lnTo>
                    <a:pt x="445294" y="423863"/>
                  </a:lnTo>
                  <a:lnTo>
                    <a:pt x="407194" y="428625"/>
                  </a:lnTo>
                  <a:lnTo>
                    <a:pt x="354806" y="423863"/>
                  </a:lnTo>
                  <a:lnTo>
                    <a:pt x="326231" y="416719"/>
                  </a:lnTo>
                  <a:lnTo>
                    <a:pt x="283369" y="397669"/>
                  </a:lnTo>
                  <a:lnTo>
                    <a:pt x="223837" y="361950"/>
                  </a:lnTo>
                  <a:lnTo>
                    <a:pt x="173831" y="323850"/>
                  </a:lnTo>
                  <a:lnTo>
                    <a:pt x="114300" y="271463"/>
                  </a:lnTo>
                  <a:lnTo>
                    <a:pt x="52387" y="209550"/>
                  </a:lnTo>
                  <a:lnTo>
                    <a:pt x="21431" y="176213"/>
                  </a:lnTo>
                  <a:lnTo>
                    <a:pt x="4762" y="147638"/>
                  </a:lnTo>
                  <a:lnTo>
                    <a:pt x="0" y="116681"/>
                  </a:lnTo>
                  <a:lnTo>
                    <a:pt x="4762" y="97631"/>
                  </a:lnTo>
                  <a:lnTo>
                    <a:pt x="19050" y="88106"/>
                  </a:lnTo>
                  <a:lnTo>
                    <a:pt x="28575" y="88106"/>
                  </a:lnTo>
                  <a:lnTo>
                    <a:pt x="52387" y="104775"/>
                  </a:lnTo>
                  <a:lnTo>
                    <a:pt x="92869" y="128588"/>
                  </a:lnTo>
                  <a:lnTo>
                    <a:pt x="154781" y="154781"/>
                  </a:lnTo>
                  <a:lnTo>
                    <a:pt x="226219" y="178594"/>
                  </a:lnTo>
                  <a:lnTo>
                    <a:pt x="309562" y="197644"/>
                  </a:lnTo>
                  <a:lnTo>
                    <a:pt x="366712" y="204788"/>
                  </a:lnTo>
                  <a:lnTo>
                    <a:pt x="452437" y="202406"/>
                  </a:lnTo>
                  <a:lnTo>
                    <a:pt x="638175" y="183356"/>
                  </a:lnTo>
                  <a:lnTo>
                    <a:pt x="933450" y="152400"/>
                  </a:lnTo>
                  <a:lnTo>
                    <a:pt x="1121569" y="119063"/>
                  </a:lnTo>
                  <a:lnTo>
                    <a:pt x="1354931" y="92869"/>
                  </a:lnTo>
                  <a:lnTo>
                    <a:pt x="1585912" y="64294"/>
                  </a:lnTo>
                  <a:lnTo>
                    <a:pt x="1709737" y="42863"/>
                  </a:lnTo>
                  <a:lnTo>
                    <a:pt x="1731169" y="26194"/>
                  </a:lnTo>
                  <a:lnTo>
                    <a:pt x="1764506" y="9525"/>
                  </a:lnTo>
                  <a:lnTo>
                    <a:pt x="1807369" y="0"/>
                  </a:lnTo>
                  <a:lnTo>
                    <a:pt x="1854994" y="0"/>
                  </a:lnTo>
                  <a:lnTo>
                    <a:pt x="1890712" y="4763"/>
                  </a:lnTo>
                  <a:lnTo>
                    <a:pt x="1926431" y="19050"/>
                  </a:lnTo>
                  <a:lnTo>
                    <a:pt x="1976437" y="45244"/>
                  </a:lnTo>
                  <a:lnTo>
                    <a:pt x="2043112" y="92869"/>
                  </a:lnTo>
                  <a:lnTo>
                    <a:pt x="2119312" y="157163"/>
                  </a:lnTo>
                  <a:lnTo>
                    <a:pt x="2209800" y="240506"/>
                  </a:lnTo>
                  <a:lnTo>
                    <a:pt x="2252662" y="295275"/>
                  </a:lnTo>
                  <a:lnTo>
                    <a:pt x="2266950" y="319088"/>
                  </a:lnTo>
                  <a:lnTo>
                    <a:pt x="2271712" y="340519"/>
                  </a:lnTo>
                  <a:lnTo>
                    <a:pt x="2264569" y="373856"/>
                  </a:lnTo>
                  <a:lnTo>
                    <a:pt x="2228850" y="402431"/>
                  </a:lnTo>
                  <a:lnTo>
                    <a:pt x="2202656" y="416719"/>
                  </a:lnTo>
                  <a:lnTo>
                    <a:pt x="1874044" y="230981"/>
                  </a:lnTo>
                  <a:lnTo>
                    <a:pt x="1852612" y="223838"/>
                  </a:lnTo>
                  <a:lnTo>
                    <a:pt x="1814512" y="221456"/>
                  </a:lnTo>
                  <a:lnTo>
                    <a:pt x="1754981" y="226219"/>
                  </a:lnTo>
                  <a:lnTo>
                    <a:pt x="1576387" y="240506"/>
                  </a:lnTo>
                  <a:lnTo>
                    <a:pt x="1307306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302D660-2DF1-4B1D-89A7-46898A1715BC}"/>
                </a:ext>
              </a:extLst>
            </p:cNvPr>
            <p:cNvSpPr/>
            <p:nvPr/>
          </p:nvSpPr>
          <p:spPr>
            <a:xfrm rot="16200000">
              <a:off x="1701801" y="3951287"/>
              <a:ext cx="2838450" cy="796925"/>
            </a:xfrm>
            <a:custGeom>
              <a:avLst/>
              <a:gdLst>
                <a:gd name="connsiteX0" fmla="*/ 1609449 w 2838339"/>
                <a:gd name="connsiteY0" fmla="*/ 776976 h 798118"/>
                <a:gd name="connsiteX1" fmla="*/ 1427098 w 2838339"/>
                <a:gd name="connsiteY1" fmla="*/ 755834 h 798118"/>
                <a:gd name="connsiteX2" fmla="*/ 1353100 w 2838339"/>
                <a:gd name="connsiteY2" fmla="*/ 750548 h 798118"/>
                <a:gd name="connsiteX3" fmla="*/ 1202462 w 2838339"/>
                <a:gd name="connsiteY3" fmla="*/ 708264 h 798118"/>
                <a:gd name="connsiteX4" fmla="*/ 1054467 w 2838339"/>
                <a:gd name="connsiteY4" fmla="*/ 663337 h 798118"/>
                <a:gd name="connsiteX5" fmla="*/ 961969 w 2838339"/>
                <a:gd name="connsiteY5" fmla="*/ 628981 h 798118"/>
                <a:gd name="connsiteX6" fmla="*/ 882686 w 2838339"/>
                <a:gd name="connsiteY6" fmla="*/ 599910 h 798118"/>
                <a:gd name="connsiteX7" fmla="*/ 782261 w 2838339"/>
                <a:gd name="connsiteY7" fmla="*/ 557626 h 798118"/>
                <a:gd name="connsiteX8" fmla="*/ 671264 w 2838339"/>
                <a:gd name="connsiteY8" fmla="*/ 507413 h 798118"/>
                <a:gd name="connsiteX9" fmla="*/ 565553 w 2838339"/>
                <a:gd name="connsiteY9" fmla="*/ 457200 h 798118"/>
                <a:gd name="connsiteX10" fmla="*/ 475699 w 2838339"/>
                <a:gd name="connsiteY10" fmla="*/ 409630 h 798118"/>
                <a:gd name="connsiteX11" fmla="*/ 393773 w 2838339"/>
                <a:gd name="connsiteY11" fmla="*/ 364703 h 798118"/>
                <a:gd name="connsiteX12" fmla="*/ 282776 w 2838339"/>
                <a:gd name="connsiteY12" fmla="*/ 290705 h 798118"/>
                <a:gd name="connsiteX13" fmla="*/ 187637 w 2838339"/>
                <a:gd name="connsiteY13" fmla="*/ 216708 h 798118"/>
                <a:gd name="connsiteX14" fmla="*/ 97782 w 2838339"/>
                <a:gd name="connsiteY14" fmla="*/ 140067 h 798118"/>
                <a:gd name="connsiteX15" fmla="*/ 29070 w 2838339"/>
                <a:gd name="connsiteY15" fmla="*/ 76641 h 798118"/>
                <a:gd name="connsiteX16" fmla="*/ 10571 w 2838339"/>
                <a:gd name="connsiteY16" fmla="*/ 52856 h 798118"/>
                <a:gd name="connsiteX17" fmla="*/ 0 w 2838339"/>
                <a:gd name="connsiteY17" fmla="*/ 26428 h 798118"/>
                <a:gd name="connsiteX18" fmla="*/ 5285 w 2838339"/>
                <a:gd name="connsiteY18" fmla="*/ 7929 h 798118"/>
                <a:gd name="connsiteX19" fmla="*/ 13213 w 2838339"/>
                <a:gd name="connsiteY19" fmla="*/ 0 h 798118"/>
                <a:gd name="connsiteX20" fmla="*/ 31713 w 2838339"/>
                <a:gd name="connsiteY20" fmla="*/ 0 h 798118"/>
                <a:gd name="connsiteX21" fmla="*/ 44927 w 2838339"/>
                <a:gd name="connsiteY21" fmla="*/ 5286 h 798118"/>
                <a:gd name="connsiteX22" fmla="*/ 92497 w 2838339"/>
                <a:gd name="connsiteY22" fmla="*/ 34356 h 798118"/>
                <a:gd name="connsiteX23" fmla="*/ 200850 w 2838339"/>
                <a:gd name="connsiteY23" fmla="*/ 108354 h 798118"/>
                <a:gd name="connsiteX24" fmla="*/ 272205 w 2838339"/>
                <a:gd name="connsiteY24" fmla="*/ 153281 h 798118"/>
                <a:gd name="connsiteX25" fmla="*/ 354131 w 2838339"/>
                <a:gd name="connsiteY25" fmla="*/ 203494 h 798118"/>
                <a:gd name="connsiteX26" fmla="*/ 473056 w 2838339"/>
                <a:gd name="connsiteY26" fmla="*/ 266920 h 798118"/>
                <a:gd name="connsiteX27" fmla="*/ 533840 w 2838339"/>
                <a:gd name="connsiteY27" fmla="*/ 293348 h 798118"/>
                <a:gd name="connsiteX28" fmla="*/ 610480 w 2838339"/>
                <a:gd name="connsiteY28" fmla="*/ 330347 h 798118"/>
                <a:gd name="connsiteX29" fmla="*/ 689764 w 2838339"/>
                <a:gd name="connsiteY29" fmla="*/ 362060 h 798118"/>
                <a:gd name="connsiteX30" fmla="*/ 784904 w 2838339"/>
                <a:gd name="connsiteY30" fmla="*/ 396416 h 798118"/>
                <a:gd name="connsiteX31" fmla="*/ 874758 w 2838339"/>
                <a:gd name="connsiteY31" fmla="*/ 425487 h 798118"/>
                <a:gd name="connsiteX32" fmla="*/ 975183 w 2838339"/>
                <a:gd name="connsiteY32" fmla="*/ 449272 h 798118"/>
                <a:gd name="connsiteX33" fmla="*/ 1149606 w 2838339"/>
                <a:gd name="connsiteY33" fmla="*/ 486271 h 798118"/>
                <a:gd name="connsiteX34" fmla="*/ 1265889 w 2838339"/>
                <a:gd name="connsiteY34" fmla="*/ 504770 h 798118"/>
                <a:gd name="connsiteX35" fmla="*/ 1366314 w 2838339"/>
                <a:gd name="connsiteY35" fmla="*/ 520627 h 798118"/>
                <a:gd name="connsiteX36" fmla="*/ 1511667 w 2838339"/>
                <a:gd name="connsiteY36" fmla="*/ 539126 h 798118"/>
                <a:gd name="connsiteX37" fmla="*/ 1643805 w 2838339"/>
                <a:gd name="connsiteY37" fmla="*/ 552340 h 798118"/>
                <a:gd name="connsiteX38" fmla="*/ 1802372 w 2838339"/>
                <a:gd name="connsiteY38" fmla="*/ 565554 h 798118"/>
                <a:gd name="connsiteX39" fmla="*/ 1966224 w 2838339"/>
                <a:gd name="connsiteY39" fmla="*/ 570839 h 798118"/>
                <a:gd name="connsiteX40" fmla="*/ 2061364 w 2838339"/>
                <a:gd name="connsiteY40" fmla="*/ 573482 h 798118"/>
                <a:gd name="connsiteX41" fmla="*/ 2214645 w 2838339"/>
                <a:gd name="connsiteY41" fmla="*/ 570839 h 798118"/>
                <a:gd name="connsiteX42" fmla="*/ 2367926 w 2838339"/>
                <a:gd name="connsiteY42" fmla="*/ 565554 h 798118"/>
                <a:gd name="connsiteX43" fmla="*/ 2444566 w 2838339"/>
                <a:gd name="connsiteY43" fmla="*/ 560268 h 798118"/>
                <a:gd name="connsiteX44" fmla="*/ 2489493 w 2838339"/>
                <a:gd name="connsiteY44" fmla="*/ 554983 h 798118"/>
                <a:gd name="connsiteX45" fmla="*/ 2542349 w 2838339"/>
                <a:gd name="connsiteY45" fmla="*/ 547055 h 798118"/>
                <a:gd name="connsiteX46" fmla="*/ 2589919 w 2838339"/>
                <a:gd name="connsiteY46" fmla="*/ 533841 h 798118"/>
                <a:gd name="connsiteX47" fmla="*/ 2645417 w 2838339"/>
                <a:gd name="connsiteY47" fmla="*/ 510056 h 798118"/>
                <a:gd name="connsiteX48" fmla="*/ 2703558 w 2838339"/>
                <a:gd name="connsiteY48" fmla="*/ 473057 h 798118"/>
                <a:gd name="connsiteX49" fmla="*/ 2748485 w 2838339"/>
                <a:gd name="connsiteY49" fmla="*/ 436058 h 798118"/>
                <a:gd name="connsiteX50" fmla="*/ 2774913 w 2838339"/>
                <a:gd name="connsiteY50" fmla="*/ 406987 h 798118"/>
                <a:gd name="connsiteX51" fmla="*/ 2788127 w 2838339"/>
                <a:gd name="connsiteY51" fmla="*/ 391131 h 798118"/>
                <a:gd name="connsiteX52" fmla="*/ 2809269 w 2838339"/>
                <a:gd name="connsiteY52" fmla="*/ 383203 h 798118"/>
                <a:gd name="connsiteX53" fmla="*/ 2822483 w 2838339"/>
                <a:gd name="connsiteY53" fmla="*/ 385845 h 798118"/>
                <a:gd name="connsiteX54" fmla="*/ 2833054 w 2838339"/>
                <a:gd name="connsiteY54" fmla="*/ 391131 h 798118"/>
                <a:gd name="connsiteX55" fmla="*/ 2838339 w 2838339"/>
                <a:gd name="connsiteY55" fmla="*/ 409630 h 798118"/>
                <a:gd name="connsiteX56" fmla="*/ 2827768 w 2838339"/>
                <a:gd name="connsiteY56" fmla="*/ 443986 h 798118"/>
                <a:gd name="connsiteX57" fmla="*/ 2785484 w 2838339"/>
                <a:gd name="connsiteY57" fmla="*/ 539126 h 798118"/>
                <a:gd name="connsiteX58" fmla="*/ 2737914 w 2838339"/>
                <a:gd name="connsiteY58" fmla="*/ 644837 h 798118"/>
                <a:gd name="connsiteX59" fmla="*/ 2698272 w 2838339"/>
                <a:gd name="connsiteY59" fmla="*/ 724120 h 798118"/>
                <a:gd name="connsiteX60" fmla="*/ 2563491 w 2838339"/>
                <a:gd name="connsiteY60" fmla="*/ 798118 h 798118"/>
                <a:gd name="connsiteX61" fmla="*/ 2301856 w 2838339"/>
                <a:gd name="connsiteY61" fmla="*/ 795475 h 798118"/>
                <a:gd name="connsiteX62" fmla="*/ 2019079 w 2838339"/>
                <a:gd name="connsiteY62" fmla="*/ 798118 h 798118"/>
                <a:gd name="connsiteX63" fmla="*/ 1839371 w 2838339"/>
                <a:gd name="connsiteY63" fmla="*/ 792833 h 798118"/>
                <a:gd name="connsiteX64" fmla="*/ 1609449 w 2838339"/>
                <a:gd name="connsiteY64" fmla="*/ 776976 h 79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38339" h="798118">
                  <a:moveTo>
                    <a:pt x="1609449" y="776976"/>
                  </a:moveTo>
                  <a:lnTo>
                    <a:pt x="1427098" y="755834"/>
                  </a:lnTo>
                  <a:lnTo>
                    <a:pt x="1353100" y="750548"/>
                  </a:lnTo>
                  <a:lnTo>
                    <a:pt x="1202462" y="708264"/>
                  </a:lnTo>
                  <a:lnTo>
                    <a:pt x="1054467" y="663337"/>
                  </a:lnTo>
                  <a:lnTo>
                    <a:pt x="961969" y="628981"/>
                  </a:lnTo>
                  <a:lnTo>
                    <a:pt x="882686" y="599910"/>
                  </a:lnTo>
                  <a:lnTo>
                    <a:pt x="782261" y="557626"/>
                  </a:lnTo>
                  <a:lnTo>
                    <a:pt x="671264" y="507413"/>
                  </a:lnTo>
                  <a:lnTo>
                    <a:pt x="565553" y="457200"/>
                  </a:lnTo>
                  <a:lnTo>
                    <a:pt x="475699" y="409630"/>
                  </a:lnTo>
                  <a:lnTo>
                    <a:pt x="393773" y="364703"/>
                  </a:lnTo>
                  <a:lnTo>
                    <a:pt x="282776" y="290705"/>
                  </a:lnTo>
                  <a:lnTo>
                    <a:pt x="187637" y="216708"/>
                  </a:lnTo>
                  <a:lnTo>
                    <a:pt x="97782" y="140067"/>
                  </a:lnTo>
                  <a:lnTo>
                    <a:pt x="29070" y="76641"/>
                  </a:lnTo>
                  <a:lnTo>
                    <a:pt x="10571" y="52856"/>
                  </a:lnTo>
                  <a:lnTo>
                    <a:pt x="0" y="26428"/>
                  </a:lnTo>
                  <a:lnTo>
                    <a:pt x="5285" y="7929"/>
                  </a:lnTo>
                  <a:lnTo>
                    <a:pt x="13213" y="0"/>
                  </a:lnTo>
                  <a:lnTo>
                    <a:pt x="31713" y="0"/>
                  </a:lnTo>
                  <a:lnTo>
                    <a:pt x="44927" y="5286"/>
                  </a:lnTo>
                  <a:lnTo>
                    <a:pt x="92497" y="34356"/>
                  </a:lnTo>
                  <a:lnTo>
                    <a:pt x="200850" y="108354"/>
                  </a:lnTo>
                  <a:lnTo>
                    <a:pt x="272205" y="153281"/>
                  </a:lnTo>
                  <a:lnTo>
                    <a:pt x="354131" y="203494"/>
                  </a:lnTo>
                  <a:lnTo>
                    <a:pt x="473056" y="266920"/>
                  </a:lnTo>
                  <a:lnTo>
                    <a:pt x="533840" y="293348"/>
                  </a:lnTo>
                  <a:lnTo>
                    <a:pt x="610480" y="330347"/>
                  </a:lnTo>
                  <a:lnTo>
                    <a:pt x="689764" y="362060"/>
                  </a:lnTo>
                  <a:lnTo>
                    <a:pt x="784904" y="396416"/>
                  </a:lnTo>
                  <a:lnTo>
                    <a:pt x="874758" y="425487"/>
                  </a:lnTo>
                  <a:lnTo>
                    <a:pt x="975183" y="449272"/>
                  </a:lnTo>
                  <a:lnTo>
                    <a:pt x="1149606" y="486271"/>
                  </a:lnTo>
                  <a:lnTo>
                    <a:pt x="1265889" y="504770"/>
                  </a:lnTo>
                  <a:lnTo>
                    <a:pt x="1366314" y="520627"/>
                  </a:lnTo>
                  <a:lnTo>
                    <a:pt x="1511667" y="539126"/>
                  </a:lnTo>
                  <a:lnTo>
                    <a:pt x="1643805" y="552340"/>
                  </a:lnTo>
                  <a:lnTo>
                    <a:pt x="1802372" y="565554"/>
                  </a:lnTo>
                  <a:lnTo>
                    <a:pt x="1966224" y="570839"/>
                  </a:lnTo>
                  <a:lnTo>
                    <a:pt x="2061364" y="573482"/>
                  </a:lnTo>
                  <a:lnTo>
                    <a:pt x="2214645" y="570839"/>
                  </a:lnTo>
                  <a:lnTo>
                    <a:pt x="2367926" y="565554"/>
                  </a:lnTo>
                  <a:lnTo>
                    <a:pt x="2444566" y="560268"/>
                  </a:lnTo>
                  <a:lnTo>
                    <a:pt x="2489493" y="554983"/>
                  </a:lnTo>
                  <a:lnTo>
                    <a:pt x="2542349" y="547055"/>
                  </a:lnTo>
                  <a:lnTo>
                    <a:pt x="2589919" y="533841"/>
                  </a:lnTo>
                  <a:lnTo>
                    <a:pt x="2645417" y="510056"/>
                  </a:lnTo>
                  <a:lnTo>
                    <a:pt x="2703558" y="473057"/>
                  </a:lnTo>
                  <a:lnTo>
                    <a:pt x="2748485" y="436058"/>
                  </a:lnTo>
                  <a:lnTo>
                    <a:pt x="2774913" y="406987"/>
                  </a:lnTo>
                  <a:lnTo>
                    <a:pt x="2788127" y="391131"/>
                  </a:lnTo>
                  <a:lnTo>
                    <a:pt x="2809269" y="383203"/>
                  </a:lnTo>
                  <a:lnTo>
                    <a:pt x="2822483" y="385845"/>
                  </a:lnTo>
                  <a:lnTo>
                    <a:pt x="2833054" y="391131"/>
                  </a:lnTo>
                  <a:lnTo>
                    <a:pt x="2838339" y="409630"/>
                  </a:lnTo>
                  <a:lnTo>
                    <a:pt x="2827768" y="443986"/>
                  </a:lnTo>
                  <a:lnTo>
                    <a:pt x="2785484" y="539126"/>
                  </a:lnTo>
                  <a:lnTo>
                    <a:pt x="2737914" y="644837"/>
                  </a:lnTo>
                  <a:lnTo>
                    <a:pt x="2698272" y="724120"/>
                  </a:lnTo>
                  <a:lnTo>
                    <a:pt x="2563491" y="798118"/>
                  </a:lnTo>
                  <a:lnTo>
                    <a:pt x="2301856" y="795475"/>
                  </a:lnTo>
                  <a:lnTo>
                    <a:pt x="2019079" y="798118"/>
                  </a:lnTo>
                  <a:lnTo>
                    <a:pt x="1839371" y="792833"/>
                  </a:lnTo>
                  <a:lnTo>
                    <a:pt x="1609449" y="776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3089701-FFBD-48AC-A1E0-B2423CCC087B}"/>
                </a:ext>
              </a:extLst>
            </p:cNvPr>
            <p:cNvSpPr/>
            <p:nvPr/>
          </p:nvSpPr>
          <p:spPr>
            <a:xfrm>
              <a:off x="3400425" y="1909763"/>
              <a:ext cx="1389063" cy="358775"/>
            </a:xfrm>
            <a:custGeom>
              <a:avLst/>
              <a:gdLst>
                <a:gd name="connsiteX0" fmla="*/ 869156 w 1388269"/>
                <a:gd name="connsiteY0" fmla="*/ 292893 h 359568"/>
                <a:gd name="connsiteX1" fmla="*/ 454819 w 1388269"/>
                <a:gd name="connsiteY1" fmla="*/ 342900 h 359568"/>
                <a:gd name="connsiteX2" fmla="*/ 395288 w 1388269"/>
                <a:gd name="connsiteY2" fmla="*/ 357187 h 359568"/>
                <a:gd name="connsiteX3" fmla="*/ 288131 w 1388269"/>
                <a:gd name="connsiteY3" fmla="*/ 359568 h 359568"/>
                <a:gd name="connsiteX4" fmla="*/ 219075 w 1388269"/>
                <a:gd name="connsiteY4" fmla="*/ 354806 h 359568"/>
                <a:gd name="connsiteX5" fmla="*/ 159544 w 1388269"/>
                <a:gd name="connsiteY5" fmla="*/ 350043 h 359568"/>
                <a:gd name="connsiteX6" fmla="*/ 123825 w 1388269"/>
                <a:gd name="connsiteY6" fmla="*/ 345281 h 359568"/>
                <a:gd name="connsiteX7" fmla="*/ 0 w 1388269"/>
                <a:gd name="connsiteY7" fmla="*/ 316706 h 359568"/>
                <a:gd name="connsiteX8" fmla="*/ 185738 w 1388269"/>
                <a:gd name="connsiteY8" fmla="*/ 135731 h 359568"/>
                <a:gd name="connsiteX9" fmla="*/ 240506 w 1388269"/>
                <a:gd name="connsiteY9" fmla="*/ 180975 h 359568"/>
                <a:gd name="connsiteX10" fmla="*/ 330994 w 1388269"/>
                <a:gd name="connsiteY10" fmla="*/ 180975 h 359568"/>
                <a:gd name="connsiteX11" fmla="*/ 454819 w 1388269"/>
                <a:gd name="connsiteY11" fmla="*/ 173831 h 359568"/>
                <a:gd name="connsiteX12" fmla="*/ 561975 w 1388269"/>
                <a:gd name="connsiteY12" fmla="*/ 166687 h 359568"/>
                <a:gd name="connsiteX13" fmla="*/ 683419 w 1388269"/>
                <a:gd name="connsiteY13" fmla="*/ 150018 h 359568"/>
                <a:gd name="connsiteX14" fmla="*/ 800100 w 1388269"/>
                <a:gd name="connsiteY14" fmla="*/ 130968 h 359568"/>
                <a:gd name="connsiteX15" fmla="*/ 862013 w 1388269"/>
                <a:gd name="connsiteY15" fmla="*/ 116681 h 359568"/>
                <a:gd name="connsiteX16" fmla="*/ 916781 w 1388269"/>
                <a:gd name="connsiteY16" fmla="*/ 100012 h 359568"/>
                <a:gd name="connsiteX17" fmla="*/ 985838 w 1388269"/>
                <a:gd name="connsiteY17" fmla="*/ 73818 h 359568"/>
                <a:gd name="connsiteX18" fmla="*/ 1062038 w 1388269"/>
                <a:gd name="connsiteY18" fmla="*/ 40481 h 359568"/>
                <a:gd name="connsiteX19" fmla="*/ 1126331 w 1388269"/>
                <a:gd name="connsiteY19" fmla="*/ 0 h 359568"/>
                <a:gd name="connsiteX20" fmla="*/ 1173956 w 1388269"/>
                <a:gd name="connsiteY20" fmla="*/ 0 h 359568"/>
                <a:gd name="connsiteX21" fmla="*/ 1228725 w 1388269"/>
                <a:gd name="connsiteY21" fmla="*/ 7143 h 359568"/>
                <a:gd name="connsiteX22" fmla="*/ 1264444 w 1388269"/>
                <a:gd name="connsiteY22" fmla="*/ 19050 h 359568"/>
                <a:gd name="connsiteX23" fmla="*/ 1293019 w 1388269"/>
                <a:gd name="connsiteY23" fmla="*/ 28575 h 359568"/>
                <a:gd name="connsiteX24" fmla="*/ 1328738 w 1388269"/>
                <a:gd name="connsiteY24" fmla="*/ 47625 h 359568"/>
                <a:gd name="connsiteX25" fmla="*/ 1352550 w 1388269"/>
                <a:gd name="connsiteY25" fmla="*/ 69056 h 359568"/>
                <a:gd name="connsiteX26" fmla="*/ 1376363 w 1388269"/>
                <a:gd name="connsiteY26" fmla="*/ 95250 h 359568"/>
                <a:gd name="connsiteX27" fmla="*/ 1385888 w 1388269"/>
                <a:gd name="connsiteY27" fmla="*/ 116681 h 359568"/>
                <a:gd name="connsiteX28" fmla="*/ 1388269 w 1388269"/>
                <a:gd name="connsiteY28" fmla="*/ 130968 h 359568"/>
                <a:gd name="connsiteX29" fmla="*/ 1383506 w 1388269"/>
                <a:gd name="connsiteY29" fmla="*/ 157162 h 359568"/>
                <a:gd name="connsiteX30" fmla="*/ 1371600 w 1388269"/>
                <a:gd name="connsiteY30" fmla="*/ 183356 h 359568"/>
                <a:gd name="connsiteX31" fmla="*/ 1350169 w 1388269"/>
                <a:gd name="connsiteY31" fmla="*/ 204787 h 359568"/>
                <a:gd name="connsiteX32" fmla="*/ 1319213 w 1388269"/>
                <a:gd name="connsiteY32" fmla="*/ 221456 h 359568"/>
                <a:gd name="connsiteX33" fmla="*/ 1257300 w 1388269"/>
                <a:gd name="connsiteY33" fmla="*/ 238125 h 359568"/>
                <a:gd name="connsiteX34" fmla="*/ 1166813 w 1388269"/>
                <a:gd name="connsiteY34" fmla="*/ 252412 h 359568"/>
                <a:gd name="connsiteX35" fmla="*/ 1064419 w 1388269"/>
                <a:gd name="connsiteY35" fmla="*/ 264318 h 359568"/>
                <a:gd name="connsiteX36" fmla="*/ 869156 w 1388269"/>
                <a:gd name="connsiteY36" fmla="*/ 292893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88269" h="359568">
                  <a:moveTo>
                    <a:pt x="869156" y="292893"/>
                  </a:moveTo>
                  <a:lnTo>
                    <a:pt x="454819" y="342900"/>
                  </a:lnTo>
                  <a:lnTo>
                    <a:pt x="395288" y="357187"/>
                  </a:lnTo>
                  <a:lnTo>
                    <a:pt x="288131" y="359568"/>
                  </a:lnTo>
                  <a:lnTo>
                    <a:pt x="219075" y="354806"/>
                  </a:lnTo>
                  <a:lnTo>
                    <a:pt x="159544" y="350043"/>
                  </a:lnTo>
                  <a:lnTo>
                    <a:pt x="123825" y="345281"/>
                  </a:lnTo>
                  <a:lnTo>
                    <a:pt x="0" y="316706"/>
                  </a:lnTo>
                  <a:lnTo>
                    <a:pt x="185738" y="135731"/>
                  </a:lnTo>
                  <a:lnTo>
                    <a:pt x="240506" y="180975"/>
                  </a:lnTo>
                  <a:lnTo>
                    <a:pt x="330994" y="180975"/>
                  </a:lnTo>
                  <a:lnTo>
                    <a:pt x="454819" y="173831"/>
                  </a:lnTo>
                  <a:lnTo>
                    <a:pt x="561975" y="166687"/>
                  </a:lnTo>
                  <a:lnTo>
                    <a:pt x="683419" y="150018"/>
                  </a:lnTo>
                  <a:lnTo>
                    <a:pt x="800100" y="130968"/>
                  </a:lnTo>
                  <a:lnTo>
                    <a:pt x="862013" y="116681"/>
                  </a:lnTo>
                  <a:lnTo>
                    <a:pt x="916781" y="100012"/>
                  </a:lnTo>
                  <a:lnTo>
                    <a:pt x="985838" y="73818"/>
                  </a:lnTo>
                  <a:lnTo>
                    <a:pt x="1062038" y="40481"/>
                  </a:lnTo>
                  <a:lnTo>
                    <a:pt x="1126331" y="0"/>
                  </a:lnTo>
                  <a:lnTo>
                    <a:pt x="1173956" y="0"/>
                  </a:lnTo>
                  <a:lnTo>
                    <a:pt x="1228725" y="7143"/>
                  </a:lnTo>
                  <a:lnTo>
                    <a:pt x="1264444" y="19050"/>
                  </a:lnTo>
                  <a:lnTo>
                    <a:pt x="1293019" y="28575"/>
                  </a:lnTo>
                  <a:lnTo>
                    <a:pt x="1328738" y="47625"/>
                  </a:lnTo>
                  <a:lnTo>
                    <a:pt x="1352550" y="69056"/>
                  </a:lnTo>
                  <a:lnTo>
                    <a:pt x="1376363" y="95250"/>
                  </a:lnTo>
                  <a:lnTo>
                    <a:pt x="1385888" y="116681"/>
                  </a:lnTo>
                  <a:lnTo>
                    <a:pt x="1388269" y="130968"/>
                  </a:lnTo>
                  <a:lnTo>
                    <a:pt x="1383506" y="157162"/>
                  </a:lnTo>
                  <a:lnTo>
                    <a:pt x="1371600" y="183356"/>
                  </a:lnTo>
                  <a:lnTo>
                    <a:pt x="1350169" y="204787"/>
                  </a:lnTo>
                  <a:lnTo>
                    <a:pt x="1319213" y="221456"/>
                  </a:lnTo>
                  <a:lnTo>
                    <a:pt x="1257300" y="238125"/>
                  </a:lnTo>
                  <a:lnTo>
                    <a:pt x="1166813" y="252412"/>
                  </a:lnTo>
                  <a:lnTo>
                    <a:pt x="1064419" y="264318"/>
                  </a:lnTo>
                  <a:lnTo>
                    <a:pt x="869156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14F2E12-3992-4D21-B94C-24AE32A6F0D8}"/>
                </a:ext>
              </a:extLst>
            </p:cNvPr>
            <p:cNvSpPr/>
            <p:nvPr/>
          </p:nvSpPr>
          <p:spPr>
            <a:xfrm>
              <a:off x="3727450" y="2220913"/>
              <a:ext cx="482600" cy="565150"/>
            </a:xfrm>
            <a:custGeom>
              <a:avLst/>
              <a:gdLst>
                <a:gd name="connsiteX0" fmla="*/ 126207 w 483394"/>
                <a:gd name="connsiteY0" fmla="*/ 197644 h 564357"/>
                <a:gd name="connsiteX1" fmla="*/ 78582 w 483394"/>
                <a:gd name="connsiteY1" fmla="*/ 114300 h 564357"/>
                <a:gd name="connsiteX2" fmla="*/ 0 w 483394"/>
                <a:gd name="connsiteY2" fmla="*/ 0 h 564357"/>
                <a:gd name="connsiteX3" fmla="*/ 116682 w 483394"/>
                <a:gd name="connsiteY3" fmla="*/ 4763 h 564357"/>
                <a:gd name="connsiteX4" fmla="*/ 204788 w 483394"/>
                <a:gd name="connsiteY4" fmla="*/ 59532 h 564357"/>
                <a:gd name="connsiteX5" fmla="*/ 247650 w 483394"/>
                <a:gd name="connsiteY5" fmla="*/ 85725 h 564357"/>
                <a:gd name="connsiteX6" fmla="*/ 295275 w 483394"/>
                <a:gd name="connsiteY6" fmla="*/ 121444 h 564357"/>
                <a:gd name="connsiteX7" fmla="*/ 345282 w 483394"/>
                <a:gd name="connsiteY7" fmla="*/ 164307 h 564357"/>
                <a:gd name="connsiteX8" fmla="*/ 388144 w 483394"/>
                <a:gd name="connsiteY8" fmla="*/ 204788 h 564357"/>
                <a:gd name="connsiteX9" fmla="*/ 419100 w 483394"/>
                <a:gd name="connsiteY9" fmla="*/ 238125 h 564357"/>
                <a:gd name="connsiteX10" fmla="*/ 440532 w 483394"/>
                <a:gd name="connsiteY10" fmla="*/ 271463 h 564357"/>
                <a:gd name="connsiteX11" fmla="*/ 459582 w 483394"/>
                <a:gd name="connsiteY11" fmla="*/ 304800 h 564357"/>
                <a:gd name="connsiteX12" fmla="*/ 476250 w 483394"/>
                <a:gd name="connsiteY12" fmla="*/ 347663 h 564357"/>
                <a:gd name="connsiteX13" fmla="*/ 483394 w 483394"/>
                <a:gd name="connsiteY13" fmla="*/ 397669 h 564357"/>
                <a:gd name="connsiteX14" fmla="*/ 481013 w 483394"/>
                <a:gd name="connsiteY14" fmla="*/ 447675 h 564357"/>
                <a:gd name="connsiteX15" fmla="*/ 471488 w 483394"/>
                <a:gd name="connsiteY15" fmla="*/ 500063 h 564357"/>
                <a:gd name="connsiteX16" fmla="*/ 457200 w 483394"/>
                <a:gd name="connsiteY16" fmla="*/ 528638 h 564357"/>
                <a:gd name="connsiteX17" fmla="*/ 442913 w 483394"/>
                <a:gd name="connsiteY17" fmla="*/ 547688 h 564357"/>
                <a:gd name="connsiteX18" fmla="*/ 419100 w 483394"/>
                <a:gd name="connsiteY18" fmla="*/ 559594 h 564357"/>
                <a:gd name="connsiteX19" fmla="*/ 392907 w 483394"/>
                <a:gd name="connsiteY19" fmla="*/ 564357 h 564357"/>
                <a:gd name="connsiteX20" fmla="*/ 359569 w 483394"/>
                <a:gd name="connsiteY20" fmla="*/ 559594 h 564357"/>
                <a:gd name="connsiteX21" fmla="*/ 342900 w 483394"/>
                <a:gd name="connsiteY21" fmla="*/ 550069 h 564357"/>
                <a:gd name="connsiteX22" fmla="*/ 319088 w 483394"/>
                <a:gd name="connsiteY22" fmla="*/ 531019 h 564357"/>
                <a:gd name="connsiteX23" fmla="*/ 290513 w 483394"/>
                <a:gd name="connsiteY23" fmla="*/ 500063 h 564357"/>
                <a:gd name="connsiteX24" fmla="*/ 269082 w 483394"/>
                <a:gd name="connsiteY24" fmla="*/ 469107 h 564357"/>
                <a:gd name="connsiteX25" fmla="*/ 233363 w 483394"/>
                <a:gd name="connsiteY25" fmla="*/ 404813 h 564357"/>
                <a:gd name="connsiteX26" fmla="*/ 195263 w 483394"/>
                <a:gd name="connsiteY26" fmla="*/ 319088 h 564357"/>
                <a:gd name="connsiteX27" fmla="*/ 126207 w 483394"/>
                <a:gd name="connsiteY27" fmla="*/ 197644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564357">
                  <a:moveTo>
                    <a:pt x="126207" y="197644"/>
                  </a:moveTo>
                  <a:lnTo>
                    <a:pt x="78582" y="114300"/>
                  </a:lnTo>
                  <a:lnTo>
                    <a:pt x="0" y="0"/>
                  </a:lnTo>
                  <a:lnTo>
                    <a:pt x="116682" y="4763"/>
                  </a:lnTo>
                  <a:lnTo>
                    <a:pt x="204788" y="59532"/>
                  </a:lnTo>
                  <a:lnTo>
                    <a:pt x="247650" y="85725"/>
                  </a:lnTo>
                  <a:lnTo>
                    <a:pt x="295275" y="121444"/>
                  </a:lnTo>
                  <a:lnTo>
                    <a:pt x="345282" y="164307"/>
                  </a:lnTo>
                  <a:lnTo>
                    <a:pt x="388144" y="204788"/>
                  </a:lnTo>
                  <a:lnTo>
                    <a:pt x="419100" y="238125"/>
                  </a:lnTo>
                  <a:lnTo>
                    <a:pt x="440532" y="271463"/>
                  </a:lnTo>
                  <a:lnTo>
                    <a:pt x="459582" y="304800"/>
                  </a:lnTo>
                  <a:lnTo>
                    <a:pt x="476250" y="347663"/>
                  </a:lnTo>
                  <a:lnTo>
                    <a:pt x="483394" y="397669"/>
                  </a:lnTo>
                  <a:lnTo>
                    <a:pt x="481013" y="447675"/>
                  </a:lnTo>
                  <a:lnTo>
                    <a:pt x="471488" y="500063"/>
                  </a:lnTo>
                  <a:lnTo>
                    <a:pt x="457200" y="528638"/>
                  </a:lnTo>
                  <a:lnTo>
                    <a:pt x="442913" y="547688"/>
                  </a:lnTo>
                  <a:lnTo>
                    <a:pt x="419100" y="559594"/>
                  </a:lnTo>
                  <a:lnTo>
                    <a:pt x="392907" y="564357"/>
                  </a:lnTo>
                  <a:lnTo>
                    <a:pt x="359569" y="559594"/>
                  </a:lnTo>
                  <a:lnTo>
                    <a:pt x="342900" y="550069"/>
                  </a:lnTo>
                  <a:lnTo>
                    <a:pt x="319088" y="531019"/>
                  </a:lnTo>
                  <a:lnTo>
                    <a:pt x="290513" y="500063"/>
                  </a:lnTo>
                  <a:lnTo>
                    <a:pt x="269082" y="469107"/>
                  </a:lnTo>
                  <a:lnTo>
                    <a:pt x="233363" y="404813"/>
                  </a:lnTo>
                  <a:lnTo>
                    <a:pt x="195263" y="319088"/>
                  </a:lnTo>
                  <a:lnTo>
                    <a:pt x="12620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6536ED0-C1CD-4B84-8310-5658D77D3BD3}"/>
                </a:ext>
              </a:extLst>
            </p:cNvPr>
            <p:cNvSpPr/>
            <p:nvPr/>
          </p:nvSpPr>
          <p:spPr>
            <a:xfrm>
              <a:off x="5318125" y="1798638"/>
              <a:ext cx="1795463" cy="449262"/>
            </a:xfrm>
            <a:custGeom>
              <a:avLst/>
              <a:gdLst>
                <a:gd name="connsiteX0" fmla="*/ 1143000 w 1795463"/>
                <a:gd name="connsiteY0" fmla="*/ 335756 h 450056"/>
                <a:gd name="connsiteX1" fmla="*/ 745332 w 1795463"/>
                <a:gd name="connsiteY1" fmla="*/ 409575 h 450056"/>
                <a:gd name="connsiteX2" fmla="*/ 497682 w 1795463"/>
                <a:gd name="connsiteY2" fmla="*/ 442912 h 450056"/>
                <a:gd name="connsiteX3" fmla="*/ 416719 w 1795463"/>
                <a:gd name="connsiteY3" fmla="*/ 450056 h 450056"/>
                <a:gd name="connsiteX4" fmla="*/ 373857 w 1795463"/>
                <a:gd name="connsiteY4" fmla="*/ 450056 h 450056"/>
                <a:gd name="connsiteX5" fmla="*/ 326232 w 1795463"/>
                <a:gd name="connsiteY5" fmla="*/ 445294 h 450056"/>
                <a:gd name="connsiteX6" fmla="*/ 290513 w 1795463"/>
                <a:gd name="connsiteY6" fmla="*/ 440531 h 450056"/>
                <a:gd name="connsiteX7" fmla="*/ 233363 w 1795463"/>
                <a:gd name="connsiteY7" fmla="*/ 428625 h 450056"/>
                <a:gd name="connsiteX8" fmla="*/ 188119 w 1795463"/>
                <a:gd name="connsiteY8" fmla="*/ 411956 h 450056"/>
                <a:gd name="connsiteX9" fmla="*/ 130969 w 1795463"/>
                <a:gd name="connsiteY9" fmla="*/ 385762 h 450056"/>
                <a:gd name="connsiteX10" fmla="*/ 80963 w 1795463"/>
                <a:gd name="connsiteY10" fmla="*/ 357187 h 450056"/>
                <a:gd name="connsiteX11" fmla="*/ 0 w 1795463"/>
                <a:gd name="connsiteY11" fmla="*/ 309562 h 450056"/>
                <a:gd name="connsiteX12" fmla="*/ 64294 w 1795463"/>
                <a:gd name="connsiteY12" fmla="*/ 192881 h 450056"/>
                <a:gd name="connsiteX13" fmla="*/ 190500 w 1795463"/>
                <a:gd name="connsiteY13" fmla="*/ 257175 h 450056"/>
                <a:gd name="connsiteX14" fmla="*/ 240507 w 1795463"/>
                <a:gd name="connsiteY14" fmla="*/ 278606 h 450056"/>
                <a:gd name="connsiteX15" fmla="*/ 276225 w 1795463"/>
                <a:gd name="connsiteY15" fmla="*/ 288131 h 450056"/>
                <a:gd name="connsiteX16" fmla="*/ 316707 w 1795463"/>
                <a:gd name="connsiteY16" fmla="*/ 292894 h 450056"/>
                <a:gd name="connsiteX17" fmla="*/ 364332 w 1795463"/>
                <a:gd name="connsiteY17" fmla="*/ 292894 h 450056"/>
                <a:gd name="connsiteX18" fmla="*/ 469107 w 1795463"/>
                <a:gd name="connsiteY18" fmla="*/ 283369 h 450056"/>
                <a:gd name="connsiteX19" fmla="*/ 616744 w 1795463"/>
                <a:gd name="connsiteY19" fmla="*/ 261937 h 450056"/>
                <a:gd name="connsiteX20" fmla="*/ 819150 w 1795463"/>
                <a:gd name="connsiteY20" fmla="*/ 226219 h 450056"/>
                <a:gd name="connsiteX21" fmla="*/ 1002507 w 1795463"/>
                <a:gd name="connsiteY21" fmla="*/ 180975 h 450056"/>
                <a:gd name="connsiteX22" fmla="*/ 1178719 w 1795463"/>
                <a:gd name="connsiteY22" fmla="*/ 130969 h 450056"/>
                <a:gd name="connsiteX23" fmla="*/ 1288257 w 1795463"/>
                <a:gd name="connsiteY23" fmla="*/ 92869 h 450056"/>
                <a:gd name="connsiteX24" fmla="*/ 1414463 w 1795463"/>
                <a:gd name="connsiteY24" fmla="*/ 38100 h 450056"/>
                <a:gd name="connsiteX25" fmla="*/ 1485900 w 1795463"/>
                <a:gd name="connsiteY25" fmla="*/ 0 h 450056"/>
                <a:gd name="connsiteX26" fmla="*/ 1535907 w 1795463"/>
                <a:gd name="connsiteY26" fmla="*/ 4762 h 450056"/>
                <a:gd name="connsiteX27" fmla="*/ 1600200 w 1795463"/>
                <a:gd name="connsiteY27" fmla="*/ 19050 h 450056"/>
                <a:gd name="connsiteX28" fmla="*/ 1647825 w 1795463"/>
                <a:gd name="connsiteY28" fmla="*/ 33337 h 450056"/>
                <a:gd name="connsiteX29" fmla="*/ 1702594 w 1795463"/>
                <a:gd name="connsiteY29" fmla="*/ 52387 h 450056"/>
                <a:gd name="connsiteX30" fmla="*/ 1731169 w 1795463"/>
                <a:gd name="connsiteY30" fmla="*/ 66675 h 450056"/>
                <a:gd name="connsiteX31" fmla="*/ 1757363 w 1795463"/>
                <a:gd name="connsiteY31" fmla="*/ 83344 h 450056"/>
                <a:gd name="connsiteX32" fmla="*/ 1776413 w 1795463"/>
                <a:gd name="connsiteY32" fmla="*/ 95250 h 450056"/>
                <a:gd name="connsiteX33" fmla="*/ 1788319 w 1795463"/>
                <a:gd name="connsiteY33" fmla="*/ 111919 h 450056"/>
                <a:gd name="connsiteX34" fmla="*/ 1795463 w 1795463"/>
                <a:gd name="connsiteY34" fmla="*/ 130969 h 450056"/>
                <a:gd name="connsiteX35" fmla="*/ 1790700 w 1795463"/>
                <a:gd name="connsiteY35" fmla="*/ 161925 h 450056"/>
                <a:gd name="connsiteX36" fmla="*/ 1781175 w 1795463"/>
                <a:gd name="connsiteY36" fmla="*/ 188119 h 450056"/>
                <a:gd name="connsiteX37" fmla="*/ 1764507 w 1795463"/>
                <a:gd name="connsiteY37" fmla="*/ 207169 h 450056"/>
                <a:gd name="connsiteX38" fmla="*/ 1735932 w 1795463"/>
                <a:gd name="connsiteY38" fmla="*/ 226219 h 450056"/>
                <a:gd name="connsiteX39" fmla="*/ 1695450 w 1795463"/>
                <a:gd name="connsiteY39" fmla="*/ 238125 h 450056"/>
                <a:gd name="connsiteX40" fmla="*/ 1557338 w 1795463"/>
                <a:gd name="connsiteY40" fmla="*/ 264319 h 450056"/>
                <a:gd name="connsiteX41" fmla="*/ 1385888 w 1795463"/>
                <a:gd name="connsiteY41" fmla="*/ 297656 h 450056"/>
                <a:gd name="connsiteX42" fmla="*/ 1143000 w 1795463"/>
                <a:gd name="connsiteY42" fmla="*/ 3357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95463" h="450056">
                  <a:moveTo>
                    <a:pt x="1143000" y="335756"/>
                  </a:moveTo>
                  <a:lnTo>
                    <a:pt x="745332" y="409575"/>
                  </a:lnTo>
                  <a:lnTo>
                    <a:pt x="497682" y="442912"/>
                  </a:lnTo>
                  <a:lnTo>
                    <a:pt x="416719" y="450056"/>
                  </a:lnTo>
                  <a:lnTo>
                    <a:pt x="373857" y="450056"/>
                  </a:lnTo>
                  <a:lnTo>
                    <a:pt x="326232" y="445294"/>
                  </a:lnTo>
                  <a:lnTo>
                    <a:pt x="290513" y="440531"/>
                  </a:lnTo>
                  <a:lnTo>
                    <a:pt x="233363" y="428625"/>
                  </a:lnTo>
                  <a:lnTo>
                    <a:pt x="188119" y="411956"/>
                  </a:lnTo>
                  <a:lnTo>
                    <a:pt x="130969" y="385762"/>
                  </a:lnTo>
                  <a:lnTo>
                    <a:pt x="80963" y="357187"/>
                  </a:lnTo>
                  <a:lnTo>
                    <a:pt x="0" y="309562"/>
                  </a:lnTo>
                  <a:lnTo>
                    <a:pt x="64294" y="192881"/>
                  </a:lnTo>
                  <a:lnTo>
                    <a:pt x="190500" y="257175"/>
                  </a:lnTo>
                  <a:lnTo>
                    <a:pt x="240507" y="278606"/>
                  </a:lnTo>
                  <a:lnTo>
                    <a:pt x="276225" y="288131"/>
                  </a:lnTo>
                  <a:lnTo>
                    <a:pt x="316707" y="292894"/>
                  </a:lnTo>
                  <a:lnTo>
                    <a:pt x="364332" y="292894"/>
                  </a:lnTo>
                  <a:lnTo>
                    <a:pt x="469107" y="283369"/>
                  </a:lnTo>
                  <a:lnTo>
                    <a:pt x="616744" y="261937"/>
                  </a:lnTo>
                  <a:lnTo>
                    <a:pt x="819150" y="226219"/>
                  </a:lnTo>
                  <a:lnTo>
                    <a:pt x="1002507" y="180975"/>
                  </a:lnTo>
                  <a:lnTo>
                    <a:pt x="1178719" y="130969"/>
                  </a:lnTo>
                  <a:lnTo>
                    <a:pt x="1288257" y="92869"/>
                  </a:lnTo>
                  <a:lnTo>
                    <a:pt x="1414463" y="38100"/>
                  </a:lnTo>
                  <a:lnTo>
                    <a:pt x="1485900" y="0"/>
                  </a:lnTo>
                  <a:lnTo>
                    <a:pt x="1535907" y="4762"/>
                  </a:lnTo>
                  <a:lnTo>
                    <a:pt x="1600200" y="19050"/>
                  </a:lnTo>
                  <a:lnTo>
                    <a:pt x="1647825" y="33337"/>
                  </a:lnTo>
                  <a:lnTo>
                    <a:pt x="1702594" y="52387"/>
                  </a:lnTo>
                  <a:lnTo>
                    <a:pt x="1731169" y="66675"/>
                  </a:lnTo>
                  <a:lnTo>
                    <a:pt x="1757363" y="83344"/>
                  </a:lnTo>
                  <a:lnTo>
                    <a:pt x="1776413" y="95250"/>
                  </a:lnTo>
                  <a:lnTo>
                    <a:pt x="1788319" y="111919"/>
                  </a:lnTo>
                  <a:lnTo>
                    <a:pt x="1795463" y="130969"/>
                  </a:lnTo>
                  <a:lnTo>
                    <a:pt x="1790700" y="161925"/>
                  </a:lnTo>
                  <a:lnTo>
                    <a:pt x="1781175" y="188119"/>
                  </a:lnTo>
                  <a:lnTo>
                    <a:pt x="1764507" y="207169"/>
                  </a:lnTo>
                  <a:lnTo>
                    <a:pt x="1735932" y="226219"/>
                  </a:lnTo>
                  <a:lnTo>
                    <a:pt x="1695450" y="238125"/>
                  </a:lnTo>
                  <a:lnTo>
                    <a:pt x="1557338" y="264319"/>
                  </a:lnTo>
                  <a:lnTo>
                    <a:pt x="1385888" y="297656"/>
                  </a:lnTo>
                  <a:lnTo>
                    <a:pt x="1143000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CC52B68-3138-4A1E-9798-11F37FB76F47}"/>
                </a:ext>
              </a:extLst>
            </p:cNvPr>
            <p:cNvSpPr/>
            <p:nvPr/>
          </p:nvSpPr>
          <p:spPr>
            <a:xfrm>
              <a:off x="5532438" y="2147888"/>
              <a:ext cx="706437" cy="765175"/>
            </a:xfrm>
            <a:custGeom>
              <a:avLst/>
              <a:gdLst>
                <a:gd name="connsiteX0" fmla="*/ 195262 w 707231"/>
                <a:gd name="connsiteY0" fmla="*/ 490537 h 764381"/>
                <a:gd name="connsiteX1" fmla="*/ 264319 w 707231"/>
                <a:gd name="connsiteY1" fmla="*/ 392906 h 764381"/>
                <a:gd name="connsiteX2" fmla="*/ 311944 w 707231"/>
                <a:gd name="connsiteY2" fmla="*/ 314325 h 764381"/>
                <a:gd name="connsiteX3" fmla="*/ 347662 w 707231"/>
                <a:gd name="connsiteY3" fmla="*/ 242887 h 764381"/>
                <a:gd name="connsiteX4" fmla="*/ 373856 w 707231"/>
                <a:gd name="connsiteY4" fmla="*/ 166687 h 764381"/>
                <a:gd name="connsiteX5" fmla="*/ 335756 w 707231"/>
                <a:gd name="connsiteY5" fmla="*/ 26193 h 764381"/>
                <a:gd name="connsiteX6" fmla="*/ 511969 w 707231"/>
                <a:gd name="connsiteY6" fmla="*/ 0 h 764381"/>
                <a:gd name="connsiteX7" fmla="*/ 590550 w 707231"/>
                <a:gd name="connsiteY7" fmla="*/ 88106 h 764381"/>
                <a:gd name="connsiteX8" fmla="*/ 619125 w 707231"/>
                <a:gd name="connsiteY8" fmla="*/ 116681 h 764381"/>
                <a:gd name="connsiteX9" fmla="*/ 654844 w 707231"/>
                <a:gd name="connsiteY9" fmla="*/ 150018 h 764381"/>
                <a:gd name="connsiteX10" fmla="*/ 676275 w 707231"/>
                <a:gd name="connsiteY10" fmla="*/ 176212 h 764381"/>
                <a:gd name="connsiteX11" fmla="*/ 697706 w 707231"/>
                <a:gd name="connsiteY11" fmla="*/ 209550 h 764381"/>
                <a:gd name="connsiteX12" fmla="*/ 707231 w 707231"/>
                <a:gd name="connsiteY12" fmla="*/ 245268 h 764381"/>
                <a:gd name="connsiteX13" fmla="*/ 707231 w 707231"/>
                <a:gd name="connsiteY13" fmla="*/ 259556 h 764381"/>
                <a:gd name="connsiteX14" fmla="*/ 702469 w 707231"/>
                <a:gd name="connsiteY14" fmla="*/ 280987 h 764381"/>
                <a:gd name="connsiteX15" fmla="*/ 688181 w 707231"/>
                <a:gd name="connsiteY15" fmla="*/ 297656 h 764381"/>
                <a:gd name="connsiteX16" fmla="*/ 671512 w 707231"/>
                <a:gd name="connsiteY16" fmla="*/ 309562 h 764381"/>
                <a:gd name="connsiteX17" fmla="*/ 619125 w 707231"/>
                <a:gd name="connsiteY17" fmla="*/ 328612 h 764381"/>
                <a:gd name="connsiteX18" fmla="*/ 573881 w 707231"/>
                <a:gd name="connsiteY18" fmla="*/ 342900 h 764381"/>
                <a:gd name="connsiteX19" fmla="*/ 540544 w 707231"/>
                <a:gd name="connsiteY19" fmla="*/ 361950 h 764381"/>
                <a:gd name="connsiteX20" fmla="*/ 485775 w 707231"/>
                <a:gd name="connsiteY20" fmla="*/ 409575 h 764381"/>
                <a:gd name="connsiteX21" fmla="*/ 378619 w 707231"/>
                <a:gd name="connsiteY21" fmla="*/ 504825 h 764381"/>
                <a:gd name="connsiteX22" fmla="*/ 259556 w 707231"/>
                <a:gd name="connsiteY22" fmla="*/ 604837 h 764381"/>
                <a:gd name="connsiteX23" fmla="*/ 145256 w 707231"/>
                <a:gd name="connsiteY23" fmla="*/ 692943 h 764381"/>
                <a:gd name="connsiteX24" fmla="*/ 61912 w 707231"/>
                <a:gd name="connsiteY24" fmla="*/ 747712 h 764381"/>
                <a:gd name="connsiteX25" fmla="*/ 40481 w 707231"/>
                <a:gd name="connsiteY25" fmla="*/ 759618 h 764381"/>
                <a:gd name="connsiteX26" fmla="*/ 16669 w 707231"/>
                <a:gd name="connsiteY26" fmla="*/ 764381 h 764381"/>
                <a:gd name="connsiteX27" fmla="*/ 4762 w 707231"/>
                <a:gd name="connsiteY27" fmla="*/ 759618 h 764381"/>
                <a:gd name="connsiteX28" fmla="*/ 0 w 707231"/>
                <a:gd name="connsiteY28" fmla="*/ 752475 h 764381"/>
                <a:gd name="connsiteX29" fmla="*/ 0 w 707231"/>
                <a:gd name="connsiteY29" fmla="*/ 733425 h 764381"/>
                <a:gd name="connsiteX30" fmla="*/ 16669 w 707231"/>
                <a:gd name="connsiteY30" fmla="*/ 700087 h 764381"/>
                <a:gd name="connsiteX31" fmla="*/ 76200 w 707231"/>
                <a:gd name="connsiteY31" fmla="*/ 633412 h 764381"/>
                <a:gd name="connsiteX32" fmla="*/ 145256 w 707231"/>
                <a:gd name="connsiteY32" fmla="*/ 557212 h 764381"/>
                <a:gd name="connsiteX33" fmla="*/ 195262 w 707231"/>
                <a:gd name="connsiteY33" fmla="*/ 4905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764381">
                  <a:moveTo>
                    <a:pt x="195262" y="490537"/>
                  </a:moveTo>
                  <a:lnTo>
                    <a:pt x="264319" y="392906"/>
                  </a:lnTo>
                  <a:lnTo>
                    <a:pt x="311944" y="314325"/>
                  </a:lnTo>
                  <a:lnTo>
                    <a:pt x="347662" y="242887"/>
                  </a:lnTo>
                  <a:lnTo>
                    <a:pt x="373856" y="166687"/>
                  </a:lnTo>
                  <a:lnTo>
                    <a:pt x="335756" y="26193"/>
                  </a:lnTo>
                  <a:lnTo>
                    <a:pt x="511969" y="0"/>
                  </a:lnTo>
                  <a:lnTo>
                    <a:pt x="590550" y="88106"/>
                  </a:lnTo>
                  <a:lnTo>
                    <a:pt x="619125" y="116681"/>
                  </a:lnTo>
                  <a:lnTo>
                    <a:pt x="654844" y="150018"/>
                  </a:lnTo>
                  <a:lnTo>
                    <a:pt x="676275" y="176212"/>
                  </a:lnTo>
                  <a:lnTo>
                    <a:pt x="697706" y="209550"/>
                  </a:lnTo>
                  <a:lnTo>
                    <a:pt x="707231" y="245268"/>
                  </a:lnTo>
                  <a:lnTo>
                    <a:pt x="707231" y="259556"/>
                  </a:lnTo>
                  <a:lnTo>
                    <a:pt x="702469" y="280987"/>
                  </a:lnTo>
                  <a:lnTo>
                    <a:pt x="688181" y="297656"/>
                  </a:lnTo>
                  <a:lnTo>
                    <a:pt x="671512" y="309562"/>
                  </a:lnTo>
                  <a:lnTo>
                    <a:pt x="619125" y="328612"/>
                  </a:lnTo>
                  <a:lnTo>
                    <a:pt x="573881" y="342900"/>
                  </a:lnTo>
                  <a:lnTo>
                    <a:pt x="540544" y="361950"/>
                  </a:lnTo>
                  <a:lnTo>
                    <a:pt x="485775" y="409575"/>
                  </a:lnTo>
                  <a:lnTo>
                    <a:pt x="378619" y="504825"/>
                  </a:lnTo>
                  <a:lnTo>
                    <a:pt x="259556" y="604837"/>
                  </a:lnTo>
                  <a:lnTo>
                    <a:pt x="145256" y="692943"/>
                  </a:lnTo>
                  <a:lnTo>
                    <a:pt x="61912" y="747712"/>
                  </a:lnTo>
                  <a:lnTo>
                    <a:pt x="40481" y="759618"/>
                  </a:lnTo>
                  <a:lnTo>
                    <a:pt x="16669" y="764381"/>
                  </a:lnTo>
                  <a:lnTo>
                    <a:pt x="4762" y="759618"/>
                  </a:lnTo>
                  <a:lnTo>
                    <a:pt x="0" y="752475"/>
                  </a:lnTo>
                  <a:lnTo>
                    <a:pt x="0" y="733425"/>
                  </a:lnTo>
                  <a:lnTo>
                    <a:pt x="16669" y="700087"/>
                  </a:lnTo>
                  <a:lnTo>
                    <a:pt x="76200" y="633412"/>
                  </a:lnTo>
                  <a:lnTo>
                    <a:pt x="145256" y="557212"/>
                  </a:lnTo>
                  <a:lnTo>
                    <a:pt x="195262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2A4587E-B7CC-4EEC-9D77-9A590E7AC603}"/>
                </a:ext>
              </a:extLst>
            </p:cNvPr>
            <p:cNvSpPr/>
            <p:nvPr/>
          </p:nvSpPr>
          <p:spPr>
            <a:xfrm rot="16200000">
              <a:off x="2564606" y="3648869"/>
              <a:ext cx="2994025" cy="1404938"/>
            </a:xfrm>
            <a:custGeom>
              <a:avLst/>
              <a:gdLst>
                <a:gd name="connsiteX0" fmla="*/ 1594757 w 2993571"/>
                <a:gd name="connsiteY0" fmla="*/ 1257300 h 1404257"/>
                <a:gd name="connsiteX1" fmla="*/ 1118507 w 2993571"/>
                <a:gd name="connsiteY1" fmla="*/ 1251857 h 1404257"/>
                <a:gd name="connsiteX2" fmla="*/ 644978 w 2993571"/>
                <a:gd name="connsiteY2" fmla="*/ 1254579 h 1404257"/>
                <a:gd name="connsiteX3" fmla="*/ 598714 w 2993571"/>
                <a:gd name="connsiteY3" fmla="*/ 1268186 h 1404257"/>
                <a:gd name="connsiteX4" fmla="*/ 560614 w 2993571"/>
                <a:gd name="connsiteY4" fmla="*/ 1273629 h 1404257"/>
                <a:gd name="connsiteX5" fmla="*/ 476250 w 2993571"/>
                <a:gd name="connsiteY5" fmla="*/ 1279072 h 1404257"/>
                <a:gd name="connsiteX6" fmla="*/ 413657 w 2993571"/>
                <a:gd name="connsiteY6" fmla="*/ 1276350 h 1404257"/>
                <a:gd name="connsiteX7" fmla="*/ 359228 w 2993571"/>
                <a:gd name="connsiteY7" fmla="*/ 1268186 h 1404257"/>
                <a:gd name="connsiteX8" fmla="*/ 307521 w 2993571"/>
                <a:gd name="connsiteY8" fmla="*/ 1251857 h 1404257"/>
                <a:gd name="connsiteX9" fmla="*/ 220436 w 2993571"/>
                <a:gd name="connsiteY9" fmla="*/ 1216479 h 1404257"/>
                <a:gd name="connsiteX10" fmla="*/ 117021 w 2993571"/>
                <a:gd name="connsiteY10" fmla="*/ 1167493 h 1404257"/>
                <a:gd name="connsiteX11" fmla="*/ 51707 w 2993571"/>
                <a:gd name="connsiteY11" fmla="*/ 1123950 h 1404257"/>
                <a:gd name="connsiteX12" fmla="*/ 21771 w 2993571"/>
                <a:gd name="connsiteY12" fmla="*/ 1099457 h 1404257"/>
                <a:gd name="connsiteX13" fmla="*/ 5443 w 2993571"/>
                <a:gd name="connsiteY13" fmla="*/ 1077686 h 1404257"/>
                <a:gd name="connsiteX14" fmla="*/ 0 w 2993571"/>
                <a:gd name="connsiteY14" fmla="*/ 1055915 h 1404257"/>
                <a:gd name="connsiteX15" fmla="*/ 8164 w 2993571"/>
                <a:gd name="connsiteY15" fmla="*/ 1031422 h 1404257"/>
                <a:gd name="connsiteX16" fmla="*/ 27214 w 2993571"/>
                <a:gd name="connsiteY16" fmla="*/ 1004207 h 1404257"/>
                <a:gd name="connsiteX17" fmla="*/ 62593 w 2993571"/>
                <a:gd name="connsiteY17" fmla="*/ 979715 h 1404257"/>
                <a:gd name="connsiteX18" fmla="*/ 117021 w 2993571"/>
                <a:gd name="connsiteY18" fmla="*/ 947057 h 1404257"/>
                <a:gd name="connsiteX19" fmla="*/ 432707 w 2993571"/>
                <a:gd name="connsiteY19" fmla="*/ 982436 h 1404257"/>
                <a:gd name="connsiteX20" fmla="*/ 459921 w 2993571"/>
                <a:gd name="connsiteY20" fmla="*/ 1004207 h 1404257"/>
                <a:gd name="connsiteX21" fmla="*/ 484414 w 2993571"/>
                <a:gd name="connsiteY21" fmla="*/ 1015093 h 1404257"/>
                <a:gd name="connsiteX22" fmla="*/ 533400 w 2993571"/>
                <a:gd name="connsiteY22" fmla="*/ 1028700 h 1404257"/>
                <a:gd name="connsiteX23" fmla="*/ 650421 w 2993571"/>
                <a:gd name="connsiteY23" fmla="*/ 1028700 h 1404257"/>
                <a:gd name="connsiteX24" fmla="*/ 1145721 w 2993571"/>
                <a:gd name="connsiteY24" fmla="*/ 1028700 h 1404257"/>
                <a:gd name="connsiteX25" fmla="*/ 1445078 w 2993571"/>
                <a:gd name="connsiteY25" fmla="*/ 1025979 h 1404257"/>
                <a:gd name="connsiteX26" fmla="*/ 1575707 w 2993571"/>
                <a:gd name="connsiteY26" fmla="*/ 1031422 h 1404257"/>
                <a:gd name="connsiteX27" fmla="*/ 2062843 w 2993571"/>
                <a:gd name="connsiteY27" fmla="*/ 1047750 h 1404257"/>
                <a:gd name="connsiteX28" fmla="*/ 2226128 w 2993571"/>
                <a:gd name="connsiteY28" fmla="*/ 1053193 h 1404257"/>
                <a:gd name="connsiteX29" fmla="*/ 2615293 w 2993571"/>
                <a:gd name="connsiteY29" fmla="*/ 1053193 h 1404257"/>
                <a:gd name="connsiteX30" fmla="*/ 2691493 w 2993571"/>
                <a:gd name="connsiteY30" fmla="*/ 1050472 h 1404257"/>
                <a:gd name="connsiteX31" fmla="*/ 2729593 w 2993571"/>
                <a:gd name="connsiteY31" fmla="*/ 1042307 h 1404257"/>
                <a:gd name="connsiteX32" fmla="*/ 2756807 w 2993571"/>
                <a:gd name="connsiteY32" fmla="*/ 1028700 h 1404257"/>
                <a:gd name="connsiteX33" fmla="*/ 2775857 w 2993571"/>
                <a:gd name="connsiteY33" fmla="*/ 1004207 h 1404257"/>
                <a:gd name="connsiteX34" fmla="*/ 2792186 w 2993571"/>
                <a:gd name="connsiteY34" fmla="*/ 971550 h 1404257"/>
                <a:gd name="connsiteX35" fmla="*/ 2789464 w 2993571"/>
                <a:gd name="connsiteY35" fmla="*/ 947057 h 1404257"/>
                <a:gd name="connsiteX36" fmla="*/ 2743200 w 2993571"/>
                <a:gd name="connsiteY36" fmla="*/ 693965 h 1404257"/>
                <a:gd name="connsiteX37" fmla="*/ 2667000 w 2993571"/>
                <a:gd name="connsiteY37" fmla="*/ 359229 h 1404257"/>
                <a:gd name="connsiteX38" fmla="*/ 2607128 w 2993571"/>
                <a:gd name="connsiteY38" fmla="*/ 119743 h 1404257"/>
                <a:gd name="connsiteX39" fmla="*/ 2789464 w 2993571"/>
                <a:gd name="connsiteY39" fmla="*/ 0 h 1404257"/>
                <a:gd name="connsiteX40" fmla="*/ 2813957 w 2993571"/>
                <a:gd name="connsiteY40" fmla="*/ 136072 h 1404257"/>
                <a:gd name="connsiteX41" fmla="*/ 2841171 w 2993571"/>
                <a:gd name="connsiteY41" fmla="*/ 288472 h 1404257"/>
                <a:gd name="connsiteX42" fmla="*/ 2876550 w 2993571"/>
                <a:gd name="connsiteY42" fmla="*/ 498022 h 1404257"/>
                <a:gd name="connsiteX43" fmla="*/ 2914650 w 2993571"/>
                <a:gd name="connsiteY43" fmla="*/ 723900 h 1404257"/>
                <a:gd name="connsiteX44" fmla="*/ 2936421 w 2993571"/>
                <a:gd name="connsiteY44" fmla="*/ 835479 h 1404257"/>
                <a:gd name="connsiteX45" fmla="*/ 2958193 w 2993571"/>
                <a:gd name="connsiteY45" fmla="*/ 960665 h 1404257"/>
                <a:gd name="connsiteX46" fmla="*/ 2974521 w 2993571"/>
                <a:gd name="connsiteY46" fmla="*/ 1039586 h 1404257"/>
                <a:gd name="connsiteX47" fmla="*/ 2993571 w 2993571"/>
                <a:gd name="connsiteY47" fmla="*/ 1094015 h 1404257"/>
                <a:gd name="connsiteX48" fmla="*/ 2979964 w 2993571"/>
                <a:gd name="connsiteY48" fmla="*/ 1132115 h 1404257"/>
                <a:gd name="connsiteX49" fmla="*/ 2952750 w 2993571"/>
                <a:gd name="connsiteY49" fmla="*/ 1205593 h 1404257"/>
                <a:gd name="connsiteX50" fmla="*/ 2909207 w 2993571"/>
                <a:gd name="connsiteY50" fmla="*/ 1300843 h 1404257"/>
                <a:gd name="connsiteX51" fmla="*/ 2865664 w 2993571"/>
                <a:gd name="connsiteY51" fmla="*/ 1360715 h 1404257"/>
                <a:gd name="connsiteX52" fmla="*/ 2835728 w 2993571"/>
                <a:gd name="connsiteY52" fmla="*/ 1387929 h 1404257"/>
                <a:gd name="connsiteX53" fmla="*/ 2805793 w 2993571"/>
                <a:gd name="connsiteY53" fmla="*/ 1401536 h 1404257"/>
                <a:gd name="connsiteX54" fmla="*/ 2778578 w 2993571"/>
                <a:gd name="connsiteY54" fmla="*/ 1404257 h 1404257"/>
                <a:gd name="connsiteX55" fmla="*/ 2754086 w 2993571"/>
                <a:gd name="connsiteY55" fmla="*/ 1396093 h 1404257"/>
                <a:gd name="connsiteX56" fmla="*/ 2705100 w 2993571"/>
                <a:gd name="connsiteY56" fmla="*/ 1368879 h 1404257"/>
                <a:gd name="connsiteX57" fmla="*/ 2634343 w 2993571"/>
                <a:gd name="connsiteY57" fmla="*/ 1330779 h 1404257"/>
                <a:gd name="connsiteX58" fmla="*/ 2558143 w 2993571"/>
                <a:gd name="connsiteY58" fmla="*/ 1300843 h 1404257"/>
                <a:gd name="connsiteX59" fmla="*/ 2481943 w 2993571"/>
                <a:gd name="connsiteY59" fmla="*/ 1284515 h 1404257"/>
                <a:gd name="connsiteX60" fmla="*/ 2403021 w 2993571"/>
                <a:gd name="connsiteY60" fmla="*/ 1276350 h 1404257"/>
                <a:gd name="connsiteX61" fmla="*/ 2253343 w 2993571"/>
                <a:gd name="connsiteY61" fmla="*/ 1270907 h 1404257"/>
                <a:gd name="connsiteX62" fmla="*/ 1594757 w 2993571"/>
                <a:gd name="connsiteY62" fmla="*/ 1257300 h 14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93571" h="1404257">
                  <a:moveTo>
                    <a:pt x="1594757" y="1257300"/>
                  </a:moveTo>
                  <a:lnTo>
                    <a:pt x="1118507" y="1251857"/>
                  </a:lnTo>
                  <a:lnTo>
                    <a:pt x="644978" y="1254579"/>
                  </a:lnTo>
                  <a:lnTo>
                    <a:pt x="598714" y="1268186"/>
                  </a:lnTo>
                  <a:lnTo>
                    <a:pt x="560614" y="1273629"/>
                  </a:lnTo>
                  <a:lnTo>
                    <a:pt x="476250" y="1279072"/>
                  </a:lnTo>
                  <a:lnTo>
                    <a:pt x="413657" y="1276350"/>
                  </a:lnTo>
                  <a:lnTo>
                    <a:pt x="359228" y="1268186"/>
                  </a:lnTo>
                  <a:lnTo>
                    <a:pt x="307521" y="1251857"/>
                  </a:lnTo>
                  <a:lnTo>
                    <a:pt x="220436" y="1216479"/>
                  </a:lnTo>
                  <a:lnTo>
                    <a:pt x="117021" y="1167493"/>
                  </a:lnTo>
                  <a:lnTo>
                    <a:pt x="51707" y="1123950"/>
                  </a:lnTo>
                  <a:lnTo>
                    <a:pt x="21771" y="1099457"/>
                  </a:lnTo>
                  <a:lnTo>
                    <a:pt x="5443" y="1077686"/>
                  </a:lnTo>
                  <a:lnTo>
                    <a:pt x="0" y="1055915"/>
                  </a:lnTo>
                  <a:lnTo>
                    <a:pt x="8164" y="1031422"/>
                  </a:lnTo>
                  <a:lnTo>
                    <a:pt x="27214" y="1004207"/>
                  </a:lnTo>
                  <a:lnTo>
                    <a:pt x="62593" y="979715"/>
                  </a:lnTo>
                  <a:lnTo>
                    <a:pt x="117021" y="947057"/>
                  </a:lnTo>
                  <a:lnTo>
                    <a:pt x="432707" y="982436"/>
                  </a:lnTo>
                  <a:lnTo>
                    <a:pt x="459921" y="1004207"/>
                  </a:lnTo>
                  <a:lnTo>
                    <a:pt x="484414" y="1015093"/>
                  </a:lnTo>
                  <a:lnTo>
                    <a:pt x="533400" y="1028700"/>
                  </a:lnTo>
                  <a:lnTo>
                    <a:pt x="650421" y="1028700"/>
                  </a:lnTo>
                  <a:lnTo>
                    <a:pt x="1145721" y="1028700"/>
                  </a:lnTo>
                  <a:lnTo>
                    <a:pt x="1445078" y="1025979"/>
                  </a:lnTo>
                  <a:lnTo>
                    <a:pt x="1575707" y="1031422"/>
                  </a:lnTo>
                  <a:lnTo>
                    <a:pt x="2062843" y="1047750"/>
                  </a:lnTo>
                  <a:lnTo>
                    <a:pt x="2226128" y="1053193"/>
                  </a:lnTo>
                  <a:lnTo>
                    <a:pt x="2615293" y="1053193"/>
                  </a:lnTo>
                  <a:lnTo>
                    <a:pt x="2691493" y="1050472"/>
                  </a:lnTo>
                  <a:lnTo>
                    <a:pt x="2729593" y="1042307"/>
                  </a:lnTo>
                  <a:lnTo>
                    <a:pt x="2756807" y="1028700"/>
                  </a:lnTo>
                  <a:lnTo>
                    <a:pt x="2775857" y="1004207"/>
                  </a:lnTo>
                  <a:lnTo>
                    <a:pt x="2792186" y="971550"/>
                  </a:lnTo>
                  <a:lnTo>
                    <a:pt x="2789464" y="947057"/>
                  </a:lnTo>
                  <a:lnTo>
                    <a:pt x="2743200" y="693965"/>
                  </a:lnTo>
                  <a:lnTo>
                    <a:pt x="2667000" y="359229"/>
                  </a:lnTo>
                  <a:lnTo>
                    <a:pt x="2607128" y="119743"/>
                  </a:lnTo>
                  <a:lnTo>
                    <a:pt x="2789464" y="0"/>
                  </a:lnTo>
                  <a:lnTo>
                    <a:pt x="2813957" y="136072"/>
                  </a:lnTo>
                  <a:lnTo>
                    <a:pt x="2841171" y="288472"/>
                  </a:lnTo>
                  <a:lnTo>
                    <a:pt x="2876550" y="498022"/>
                  </a:lnTo>
                  <a:lnTo>
                    <a:pt x="2914650" y="723900"/>
                  </a:lnTo>
                  <a:lnTo>
                    <a:pt x="2936421" y="835479"/>
                  </a:lnTo>
                  <a:lnTo>
                    <a:pt x="2958193" y="960665"/>
                  </a:lnTo>
                  <a:lnTo>
                    <a:pt x="2974521" y="1039586"/>
                  </a:lnTo>
                  <a:lnTo>
                    <a:pt x="2993571" y="1094015"/>
                  </a:lnTo>
                  <a:lnTo>
                    <a:pt x="2979964" y="1132115"/>
                  </a:lnTo>
                  <a:lnTo>
                    <a:pt x="2952750" y="1205593"/>
                  </a:lnTo>
                  <a:lnTo>
                    <a:pt x="2909207" y="1300843"/>
                  </a:lnTo>
                  <a:lnTo>
                    <a:pt x="2865664" y="1360715"/>
                  </a:lnTo>
                  <a:lnTo>
                    <a:pt x="2835728" y="1387929"/>
                  </a:lnTo>
                  <a:lnTo>
                    <a:pt x="2805793" y="1401536"/>
                  </a:lnTo>
                  <a:lnTo>
                    <a:pt x="2778578" y="1404257"/>
                  </a:lnTo>
                  <a:lnTo>
                    <a:pt x="2754086" y="1396093"/>
                  </a:lnTo>
                  <a:lnTo>
                    <a:pt x="2705100" y="1368879"/>
                  </a:lnTo>
                  <a:lnTo>
                    <a:pt x="2634343" y="1330779"/>
                  </a:lnTo>
                  <a:lnTo>
                    <a:pt x="2558143" y="1300843"/>
                  </a:lnTo>
                  <a:lnTo>
                    <a:pt x="2481943" y="1284515"/>
                  </a:lnTo>
                  <a:lnTo>
                    <a:pt x="2403021" y="1276350"/>
                  </a:lnTo>
                  <a:lnTo>
                    <a:pt x="2253343" y="1270907"/>
                  </a:lnTo>
                  <a:lnTo>
                    <a:pt x="1594757" y="1257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08ACB0C6-EAA1-4773-88F6-3CFE9BED10D2}"/>
                </a:ext>
              </a:extLst>
            </p:cNvPr>
            <p:cNvSpPr/>
            <p:nvPr/>
          </p:nvSpPr>
          <p:spPr>
            <a:xfrm>
              <a:off x="3821113" y="5348288"/>
              <a:ext cx="579437" cy="419100"/>
            </a:xfrm>
            <a:custGeom>
              <a:avLst/>
              <a:gdLst>
                <a:gd name="connsiteX0" fmla="*/ 190500 w 578644"/>
                <a:gd name="connsiteY0" fmla="*/ 33337 h 419100"/>
                <a:gd name="connsiteX1" fmla="*/ 445294 w 578644"/>
                <a:gd name="connsiteY1" fmla="*/ 88106 h 419100"/>
                <a:gd name="connsiteX2" fmla="*/ 461963 w 578644"/>
                <a:gd name="connsiteY2" fmla="*/ 90487 h 419100"/>
                <a:gd name="connsiteX3" fmla="*/ 490538 w 578644"/>
                <a:gd name="connsiteY3" fmla="*/ 85725 h 419100"/>
                <a:gd name="connsiteX4" fmla="*/ 578644 w 578644"/>
                <a:gd name="connsiteY4" fmla="*/ 28575 h 419100"/>
                <a:gd name="connsiteX5" fmla="*/ 528638 w 578644"/>
                <a:gd name="connsiteY5" fmla="*/ 419100 h 419100"/>
                <a:gd name="connsiteX6" fmla="*/ 485775 w 578644"/>
                <a:gd name="connsiteY6" fmla="*/ 383381 h 419100"/>
                <a:gd name="connsiteX7" fmla="*/ 419100 w 578644"/>
                <a:gd name="connsiteY7" fmla="*/ 309562 h 419100"/>
                <a:gd name="connsiteX8" fmla="*/ 381000 w 578644"/>
                <a:gd name="connsiteY8" fmla="*/ 273843 h 419100"/>
                <a:gd name="connsiteX9" fmla="*/ 330994 w 578644"/>
                <a:gd name="connsiteY9" fmla="*/ 235743 h 419100"/>
                <a:gd name="connsiteX10" fmla="*/ 276225 w 578644"/>
                <a:gd name="connsiteY10" fmla="*/ 202406 h 419100"/>
                <a:gd name="connsiteX11" fmla="*/ 200025 w 578644"/>
                <a:gd name="connsiteY11" fmla="*/ 157162 h 419100"/>
                <a:gd name="connsiteX12" fmla="*/ 128588 w 578644"/>
                <a:gd name="connsiteY12" fmla="*/ 119062 h 419100"/>
                <a:gd name="connsiteX13" fmla="*/ 76200 w 578644"/>
                <a:gd name="connsiteY13" fmla="*/ 95250 h 419100"/>
                <a:gd name="connsiteX14" fmla="*/ 33338 w 578644"/>
                <a:gd name="connsiteY14" fmla="*/ 73818 h 419100"/>
                <a:gd name="connsiteX15" fmla="*/ 16669 w 578644"/>
                <a:gd name="connsiteY15" fmla="*/ 59531 h 419100"/>
                <a:gd name="connsiteX16" fmla="*/ 4763 w 578644"/>
                <a:gd name="connsiteY16" fmla="*/ 45243 h 419100"/>
                <a:gd name="connsiteX17" fmla="*/ 0 w 578644"/>
                <a:gd name="connsiteY17" fmla="*/ 26193 h 419100"/>
                <a:gd name="connsiteX18" fmla="*/ 7144 w 578644"/>
                <a:gd name="connsiteY18" fmla="*/ 9525 h 419100"/>
                <a:gd name="connsiteX19" fmla="*/ 26194 w 578644"/>
                <a:gd name="connsiteY19" fmla="*/ 2381 h 419100"/>
                <a:gd name="connsiteX20" fmla="*/ 50007 w 578644"/>
                <a:gd name="connsiteY20" fmla="*/ 0 h 419100"/>
                <a:gd name="connsiteX21" fmla="*/ 190500 w 578644"/>
                <a:gd name="connsiteY21" fmla="*/ 3333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8644" h="419100">
                  <a:moveTo>
                    <a:pt x="190500" y="33337"/>
                  </a:moveTo>
                  <a:lnTo>
                    <a:pt x="445294" y="88106"/>
                  </a:lnTo>
                  <a:lnTo>
                    <a:pt x="461963" y="90487"/>
                  </a:lnTo>
                  <a:lnTo>
                    <a:pt x="490538" y="85725"/>
                  </a:lnTo>
                  <a:lnTo>
                    <a:pt x="578644" y="28575"/>
                  </a:lnTo>
                  <a:lnTo>
                    <a:pt x="528638" y="419100"/>
                  </a:lnTo>
                  <a:lnTo>
                    <a:pt x="485775" y="383381"/>
                  </a:lnTo>
                  <a:lnTo>
                    <a:pt x="419100" y="309562"/>
                  </a:lnTo>
                  <a:lnTo>
                    <a:pt x="381000" y="273843"/>
                  </a:lnTo>
                  <a:lnTo>
                    <a:pt x="330994" y="235743"/>
                  </a:lnTo>
                  <a:lnTo>
                    <a:pt x="276225" y="202406"/>
                  </a:lnTo>
                  <a:lnTo>
                    <a:pt x="200025" y="157162"/>
                  </a:lnTo>
                  <a:lnTo>
                    <a:pt x="128588" y="119062"/>
                  </a:lnTo>
                  <a:lnTo>
                    <a:pt x="76200" y="95250"/>
                  </a:lnTo>
                  <a:lnTo>
                    <a:pt x="33338" y="73818"/>
                  </a:lnTo>
                  <a:lnTo>
                    <a:pt x="16669" y="59531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50007" y="0"/>
                  </a:lnTo>
                  <a:lnTo>
                    <a:pt x="19050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8ADA4B0-F47D-4327-89F4-ABA73FFE8D3A}"/>
                </a:ext>
              </a:extLst>
            </p:cNvPr>
            <p:cNvSpPr/>
            <p:nvPr/>
          </p:nvSpPr>
          <p:spPr>
            <a:xfrm>
              <a:off x="3448050" y="3600450"/>
              <a:ext cx="1017588" cy="333375"/>
            </a:xfrm>
            <a:custGeom>
              <a:avLst/>
              <a:gdLst>
                <a:gd name="connsiteX0" fmla="*/ 459581 w 1016794"/>
                <a:gd name="connsiteY0" fmla="*/ 259556 h 333375"/>
                <a:gd name="connsiteX1" fmla="*/ 0 w 1016794"/>
                <a:gd name="connsiteY1" fmla="*/ 333375 h 333375"/>
                <a:gd name="connsiteX2" fmla="*/ 0 w 1016794"/>
                <a:gd name="connsiteY2" fmla="*/ 135731 h 333375"/>
                <a:gd name="connsiteX3" fmla="*/ 128588 w 1016794"/>
                <a:gd name="connsiteY3" fmla="*/ 140494 h 333375"/>
                <a:gd name="connsiteX4" fmla="*/ 207169 w 1016794"/>
                <a:gd name="connsiteY4" fmla="*/ 135731 h 333375"/>
                <a:gd name="connsiteX5" fmla="*/ 311944 w 1016794"/>
                <a:gd name="connsiteY5" fmla="*/ 119063 h 333375"/>
                <a:gd name="connsiteX6" fmla="*/ 511969 w 1016794"/>
                <a:gd name="connsiteY6" fmla="*/ 80963 h 333375"/>
                <a:gd name="connsiteX7" fmla="*/ 726281 w 1016794"/>
                <a:gd name="connsiteY7" fmla="*/ 42863 h 333375"/>
                <a:gd name="connsiteX8" fmla="*/ 1016794 w 1016794"/>
                <a:gd name="connsiteY8" fmla="*/ 0 h 333375"/>
                <a:gd name="connsiteX9" fmla="*/ 1016794 w 1016794"/>
                <a:gd name="connsiteY9" fmla="*/ 185738 h 333375"/>
                <a:gd name="connsiteX10" fmla="*/ 716756 w 1016794"/>
                <a:gd name="connsiteY10" fmla="*/ 223838 h 333375"/>
                <a:gd name="connsiteX11" fmla="*/ 459581 w 1016794"/>
                <a:gd name="connsiteY11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6794" h="333375">
                  <a:moveTo>
                    <a:pt x="459581" y="259556"/>
                  </a:moveTo>
                  <a:lnTo>
                    <a:pt x="0" y="333375"/>
                  </a:lnTo>
                  <a:lnTo>
                    <a:pt x="0" y="135731"/>
                  </a:lnTo>
                  <a:lnTo>
                    <a:pt x="128588" y="140494"/>
                  </a:lnTo>
                  <a:lnTo>
                    <a:pt x="207169" y="135731"/>
                  </a:lnTo>
                  <a:lnTo>
                    <a:pt x="311944" y="119063"/>
                  </a:lnTo>
                  <a:lnTo>
                    <a:pt x="511969" y="80963"/>
                  </a:lnTo>
                  <a:lnTo>
                    <a:pt x="726281" y="42863"/>
                  </a:lnTo>
                  <a:lnTo>
                    <a:pt x="1016794" y="0"/>
                  </a:lnTo>
                  <a:lnTo>
                    <a:pt x="1016794" y="185738"/>
                  </a:lnTo>
                  <a:lnTo>
                    <a:pt x="716756" y="223838"/>
                  </a:lnTo>
                  <a:lnTo>
                    <a:pt x="45958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3B4E85C-5751-41DE-9A6B-BBBD01F5D467}"/>
                </a:ext>
              </a:extLst>
            </p:cNvPr>
            <p:cNvSpPr/>
            <p:nvPr/>
          </p:nvSpPr>
          <p:spPr>
            <a:xfrm>
              <a:off x="3357563" y="4248150"/>
              <a:ext cx="1090612" cy="334963"/>
            </a:xfrm>
            <a:custGeom>
              <a:avLst/>
              <a:gdLst>
                <a:gd name="connsiteX0" fmla="*/ 428625 w 1090612"/>
                <a:gd name="connsiteY0" fmla="*/ 250031 h 335756"/>
                <a:gd name="connsiteX1" fmla="*/ 0 w 1090612"/>
                <a:gd name="connsiteY1" fmla="*/ 335756 h 335756"/>
                <a:gd name="connsiteX2" fmla="*/ 7143 w 1090612"/>
                <a:gd name="connsiteY2" fmla="*/ 157163 h 335756"/>
                <a:gd name="connsiteX3" fmla="*/ 240506 w 1090612"/>
                <a:gd name="connsiteY3" fmla="*/ 121444 h 335756"/>
                <a:gd name="connsiteX4" fmla="*/ 514350 w 1090612"/>
                <a:gd name="connsiteY4" fmla="*/ 78581 h 335756"/>
                <a:gd name="connsiteX5" fmla="*/ 792956 w 1090612"/>
                <a:gd name="connsiteY5" fmla="*/ 35719 h 335756"/>
                <a:gd name="connsiteX6" fmla="*/ 1090612 w 1090612"/>
                <a:gd name="connsiteY6" fmla="*/ 0 h 335756"/>
                <a:gd name="connsiteX7" fmla="*/ 1083468 w 1090612"/>
                <a:gd name="connsiteY7" fmla="*/ 159544 h 335756"/>
                <a:gd name="connsiteX8" fmla="*/ 790575 w 1090612"/>
                <a:gd name="connsiteY8" fmla="*/ 192881 h 335756"/>
                <a:gd name="connsiteX9" fmla="*/ 428625 w 1090612"/>
                <a:gd name="connsiteY9" fmla="*/ 2500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0612" h="335756">
                  <a:moveTo>
                    <a:pt x="428625" y="250031"/>
                  </a:moveTo>
                  <a:lnTo>
                    <a:pt x="0" y="335756"/>
                  </a:lnTo>
                  <a:lnTo>
                    <a:pt x="7143" y="157163"/>
                  </a:lnTo>
                  <a:lnTo>
                    <a:pt x="240506" y="121444"/>
                  </a:lnTo>
                  <a:lnTo>
                    <a:pt x="514350" y="78581"/>
                  </a:lnTo>
                  <a:lnTo>
                    <a:pt x="792956" y="35719"/>
                  </a:lnTo>
                  <a:lnTo>
                    <a:pt x="1090612" y="0"/>
                  </a:lnTo>
                  <a:lnTo>
                    <a:pt x="1083468" y="159544"/>
                  </a:lnTo>
                  <a:lnTo>
                    <a:pt x="790575" y="192881"/>
                  </a:lnTo>
                  <a:lnTo>
                    <a:pt x="4286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23DDD9F-6BB9-4338-9DAE-3FAB99069AF6}"/>
                </a:ext>
              </a:extLst>
            </p:cNvPr>
            <p:cNvSpPr/>
            <p:nvPr/>
          </p:nvSpPr>
          <p:spPr>
            <a:xfrm rot="16200000">
              <a:off x="5393532" y="4121944"/>
              <a:ext cx="2319337" cy="1216025"/>
            </a:xfrm>
            <a:custGeom>
              <a:avLst/>
              <a:gdLst>
                <a:gd name="connsiteX0" fmla="*/ 1076325 w 2319338"/>
                <a:gd name="connsiteY0" fmla="*/ 569119 h 1216819"/>
                <a:gd name="connsiteX1" fmla="*/ 1245394 w 2319338"/>
                <a:gd name="connsiteY1" fmla="*/ 628650 h 1216819"/>
                <a:gd name="connsiteX2" fmla="*/ 1390650 w 2319338"/>
                <a:gd name="connsiteY2" fmla="*/ 676275 h 1216819"/>
                <a:gd name="connsiteX3" fmla="*/ 1516857 w 2319338"/>
                <a:gd name="connsiteY3" fmla="*/ 714375 h 1216819"/>
                <a:gd name="connsiteX4" fmla="*/ 1678782 w 2319338"/>
                <a:gd name="connsiteY4" fmla="*/ 757238 h 1216819"/>
                <a:gd name="connsiteX5" fmla="*/ 1800225 w 2319338"/>
                <a:gd name="connsiteY5" fmla="*/ 788194 h 1216819"/>
                <a:gd name="connsiteX6" fmla="*/ 1959769 w 2319338"/>
                <a:gd name="connsiteY6" fmla="*/ 823913 h 1216819"/>
                <a:gd name="connsiteX7" fmla="*/ 2083594 w 2319338"/>
                <a:gd name="connsiteY7" fmla="*/ 852488 h 1216819"/>
                <a:gd name="connsiteX8" fmla="*/ 2159794 w 2319338"/>
                <a:gd name="connsiteY8" fmla="*/ 866775 h 1216819"/>
                <a:gd name="connsiteX9" fmla="*/ 2219325 w 2319338"/>
                <a:gd name="connsiteY9" fmla="*/ 876300 h 1216819"/>
                <a:gd name="connsiteX10" fmla="*/ 2264569 w 2319338"/>
                <a:gd name="connsiteY10" fmla="*/ 878682 h 1216819"/>
                <a:gd name="connsiteX11" fmla="*/ 2283619 w 2319338"/>
                <a:gd name="connsiteY11" fmla="*/ 871538 h 1216819"/>
                <a:gd name="connsiteX12" fmla="*/ 2319338 w 2319338"/>
                <a:gd name="connsiteY12" fmla="*/ 823913 h 1216819"/>
                <a:gd name="connsiteX13" fmla="*/ 2140744 w 2319338"/>
                <a:gd name="connsiteY13" fmla="*/ 1216819 h 1216819"/>
                <a:gd name="connsiteX14" fmla="*/ 2112169 w 2319338"/>
                <a:gd name="connsiteY14" fmla="*/ 1190625 h 1216819"/>
                <a:gd name="connsiteX15" fmla="*/ 2057400 w 2319338"/>
                <a:gd name="connsiteY15" fmla="*/ 1135857 h 1216819"/>
                <a:gd name="connsiteX16" fmla="*/ 2016919 w 2319338"/>
                <a:gd name="connsiteY16" fmla="*/ 1102519 h 1216819"/>
                <a:gd name="connsiteX17" fmla="*/ 1957388 w 2319338"/>
                <a:gd name="connsiteY17" fmla="*/ 1083469 h 1216819"/>
                <a:gd name="connsiteX18" fmla="*/ 1702594 w 2319338"/>
                <a:gd name="connsiteY18" fmla="*/ 1009650 h 1216819"/>
                <a:gd name="connsiteX19" fmla="*/ 1421607 w 2319338"/>
                <a:gd name="connsiteY19" fmla="*/ 921544 h 1216819"/>
                <a:gd name="connsiteX20" fmla="*/ 1173957 w 2319338"/>
                <a:gd name="connsiteY20" fmla="*/ 840582 h 1216819"/>
                <a:gd name="connsiteX21" fmla="*/ 923925 w 2319338"/>
                <a:gd name="connsiteY21" fmla="*/ 750094 h 1216819"/>
                <a:gd name="connsiteX22" fmla="*/ 726282 w 2319338"/>
                <a:gd name="connsiteY22" fmla="*/ 673894 h 1216819"/>
                <a:gd name="connsiteX23" fmla="*/ 569119 w 2319338"/>
                <a:gd name="connsiteY23" fmla="*/ 604838 h 1216819"/>
                <a:gd name="connsiteX24" fmla="*/ 473869 w 2319338"/>
                <a:gd name="connsiteY24" fmla="*/ 554832 h 1216819"/>
                <a:gd name="connsiteX25" fmla="*/ 385763 w 2319338"/>
                <a:gd name="connsiteY25" fmla="*/ 500063 h 1216819"/>
                <a:gd name="connsiteX26" fmla="*/ 285750 w 2319338"/>
                <a:gd name="connsiteY26" fmla="*/ 433388 h 1216819"/>
                <a:gd name="connsiteX27" fmla="*/ 202407 w 2319338"/>
                <a:gd name="connsiteY27" fmla="*/ 371475 h 1216819"/>
                <a:gd name="connsiteX28" fmla="*/ 166688 w 2319338"/>
                <a:gd name="connsiteY28" fmla="*/ 335757 h 1216819"/>
                <a:gd name="connsiteX29" fmla="*/ 107157 w 2319338"/>
                <a:gd name="connsiteY29" fmla="*/ 278607 h 1216819"/>
                <a:gd name="connsiteX30" fmla="*/ 76200 w 2319338"/>
                <a:gd name="connsiteY30" fmla="*/ 245269 h 1216819"/>
                <a:gd name="connsiteX31" fmla="*/ 45244 w 2319338"/>
                <a:gd name="connsiteY31" fmla="*/ 204788 h 1216819"/>
                <a:gd name="connsiteX32" fmla="*/ 23813 w 2319338"/>
                <a:gd name="connsiteY32" fmla="*/ 164307 h 1216819"/>
                <a:gd name="connsiteX33" fmla="*/ 7144 w 2319338"/>
                <a:gd name="connsiteY33" fmla="*/ 111919 h 1216819"/>
                <a:gd name="connsiteX34" fmla="*/ 0 w 2319338"/>
                <a:gd name="connsiteY34" fmla="*/ 78582 h 1216819"/>
                <a:gd name="connsiteX35" fmla="*/ 4763 w 2319338"/>
                <a:gd name="connsiteY35" fmla="*/ 52388 h 1216819"/>
                <a:gd name="connsiteX36" fmla="*/ 14288 w 2319338"/>
                <a:gd name="connsiteY36" fmla="*/ 30957 h 1216819"/>
                <a:gd name="connsiteX37" fmla="*/ 38100 w 2319338"/>
                <a:gd name="connsiteY37" fmla="*/ 14288 h 1216819"/>
                <a:gd name="connsiteX38" fmla="*/ 88107 w 2319338"/>
                <a:gd name="connsiteY38" fmla="*/ 4763 h 1216819"/>
                <a:gd name="connsiteX39" fmla="*/ 133350 w 2319338"/>
                <a:gd name="connsiteY39" fmla="*/ 0 h 1216819"/>
                <a:gd name="connsiteX40" fmla="*/ 490538 w 2319338"/>
                <a:gd name="connsiteY40" fmla="*/ 200025 h 1216819"/>
                <a:gd name="connsiteX41" fmla="*/ 519113 w 2319338"/>
                <a:gd name="connsiteY41" fmla="*/ 238125 h 1216819"/>
                <a:gd name="connsiteX42" fmla="*/ 557213 w 2319338"/>
                <a:gd name="connsiteY42" fmla="*/ 276225 h 1216819"/>
                <a:gd name="connsiteX43" fmla="*/ 595313 w 2319338"/>
                <a:gd name="connsiteY43" fmla="*/ 316707 h 1216819"/>
                <a:gd name="connsiteX44" fmla="*/ 650082 w 2319338"/>
                <a:gd name="connsiteY44" fmla="*/ 359569 h 1216819"/>
                <a:gd name="connsiteX45" fmla="*/ 721519 w 2319338"/>
                <a:gd name="connsiteY45" fmla="*/ 407194 h 1216819"/>
                <a:gd name="connsiteX46" fmla="*/ 804863 w 2319338"/>
                <a:gd name="connsiteY46" fmla="*/ 452438 h 1216819"/>
                <a:gd name="connsiteX47" fmla="*/ 914400 w 2319338"/>
                <a:gd name="connsiteY47" fmla="*/ 504825 h 1216819"/>
                <a:gd name="connsiteX48" fmla="*/ 1076325 w 2319338"/>
                <a:gd name="connsiteY48" fmla="*/ 56911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19338" h="1216819">
                  <a:moveTo>
                    <a:pt x="1076325" y="569119"/>
                  </a:moveTo>
                  <a:lnTo>
                    <a:pt x="1245394" y="628650"/>
                  </a:lnTo>
                  <a:lnTo>
                    <a:pt x="1390650" y="676275"/>
                  </a:lnTo>
                  <a:lnTo>
                    <a:pt x="1516857" y="714375"/>
                  </a:lnTo>
                  <a:lnTo>
                    <a:pt x="1678782" y="757238"/>
                  </a:lnTo>
                  <a:lnTo>
                    <a:pt x="1800225" y="788194"/>
                  </a:lnTo>
                  <a:lnTo>
                    <a:pt x="1959769" y="823913"/>
                  </a:lnTo>
                  <a:lnTo>
                    <a:pt x="2083594" y="852488"/>
                  </a:lnTo>
                  <a:lnTo>
                    <a:pt x="2159794" y="866775"/>
                  </a:lnTo>
                  <a:lnTo>
                    <a:pt x="2219325" y="876300"/>
                  </a:lnTo>
                  <a:lnTo>
                    <a:pt x="2264569" y="878682"/>
                  </a:lnTo>
                  <a:lnTo>
                    <a:pt x="2283619" y="871538"/>
                  </a:lnTo>
                  <a:lnTo>
                    <a:pt x="2319338" y="823913"/>
                  </a:lnTo>
                  <a:lnTo>
                    <a:pt x="2140744" y="1216819"/>
                  </a:lnTo>
                  <a:lnTo>
                    <a:pt x="2112169" y="1190625"/>
                  </a:lnTo>
                  <a:lnTo>
                    <a:pt x="2057400" y="1135857"/>
                  </a:lnTo>
                  <a:lnTo>
                    <a:pt x="2016919" y="1102519"/>
                  </a:lnTo>
                  <a:lnTo>
                    <a:pt x="1957388" y="1083469"/>
                  </a:lnTo>
                  <a:lnTo>
                    <a:pt x="1702594" y="1009650"/>
                  </a:lnTo>
                  <a:lnTo>
                    <a:pt x="1421607" y="921544"/>
                  </a:lnTo>
                  <a:lnTo>
                    <a:pt x="1173957" y="840582"/>
                  </a:lnTo>
                  <a:lnTo>
                    <a:pt x="923925" y="750094"/>
                  </a:lnTo>
                  <a:lnTo>
                    <a:pt x="726282" y="673894"/>
                  </a:lnTo>
                  <a:lnTo>
                    <a:pt x="569119" y="604838"/>
                  </a:lnTo>
                  <a:lnTo>
                    <a:pt x="473869" y="554832"/>
                  </a:lnTo>
                  <a:lnTo>
                    <a:pt x="385763" y="500063"/>
                  </a:lnTo>
                  <a:lnTo>
                    <a:pt x="285750" y="433388"/>
                  </a:lnTo>
                  <a:lnTo>
                    <a:pt x="202407" y="371475"/>
                  </a:lnTo>
                  <a:lnTo>
                    <a:pt x="166688" y="335757"/>
                  </a:lnTo>
                  <a:lnTo>
                    <a:pt x="107157" y="278607"/>
                  </a:lnTo>
                  <a:lnTo>
                    <a:pt x="76200" y="245269"/>
                  </a:lnTo>
                  <a:lnTo>
                    <a:pt x="45244" y="204788"/>
                  </a:lnTo>
                  <a:lnTo>
                    <a:pt x="23813" y="164307"/>
                  </a:lnTo>
                  <a:lnTo>
                    <a:pt x="7144" y="111919"/>
                  </a:lnTo>
                  <a:lnTo>
                    <a:pt x="0" y="78582"/>
                  </a:lnTo>
                  <a:lnTo>
                    <a:pt x="4763" y="52388"/>
                  </a:lnTo>
                  <a:lnTo>
                    <a:pt x="14288" y="30957"/>
                  </a:lnTo>
                  <a:lnTo>
                    <a:pt x="38100" y="14288"/>
                  </a:lnTo>
                  <a:lnTo>
                    <a:pt x="88107" y="4763"/>
                  </a:lnTo>
                  <a:lnTo>
                    <a:pt x="133350" y="0"/>
                  </a:lnTo>
                  <a:lnTo>
                    <a:pt x="490538" y="200025"/>
                  </a:lnTo>
                  <a:lnTo>
                    <a:pt x="519113" y="238125"/>
                  </a:lnTo>
                  <a:lnTo>
                    <a:pt x="557213" y="276225"/>
                  </a:lnTo>
                  <a:lnTo>
                    <a:pt x="595313" y="316707"/>
                  </a:lnTo>
                  <a:lnTo>
                    <a:pt x="650082" y="359569"/>
                  </a:lnTo>
                  <a:lnTo>
                    <a:pt x="721519" y="407194"/>
                  </a:lnTo>
                  <a:lnTo>
                    <a:pt x="804863" y="452438"/>
                  </a:lnTo>
                  <a:lnTo>
                    <a:pt x="914400" y="504825"/>
                  </a:lnTo>
                  <a:lnTo>
                    <a:pt x="1076325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EE69DF1-D55D-42AB-A376-81F2A0B6CB8F}"/>
                </a:ext>
              </a:extLst>
            </p:cNvPr>
            <p:cNvSpPr/>
            <p:nvPr/>
          </p:nvSpPr>
          <p:spPr>
            <a:xfrm>
              <a:off x="5557838" y="5310188"/>
              <a:ext cx="660400" cy="482600"/>
            </a:xfrm>
            <a:custGeom>
              <a:avLst/>
              <a:gdLst>
                <a:gd name="connsiteX0" fmla="*/ 197643 w 659606"/>
                <a:gd name="connsiteY0" fmla="*/ 69056 h 483393"/>
                <a:gd name="connsiteX1" fmla="*/ 307181 w 659606"/>
                <a:gd name="connsiteY1" fmla="*/ 107156 h 483393"/>
                <a:gd name="connsiteX2" fmla="*/ 340518 w 659606"/>
                <a:gd name="connsiteY2" fmla="*/ 116681 h 483393"/>
                <a:gd name="connsiteX3" fmla="*/ 376237 w 659606"/>
                <a:gd name="connsiteY3" fmla="*/ 121443 h 483393"/>
                <a:gd name="connsiteX4" fmla="*/ 428625 w 659606"/>
                <a:gd name="connsiteY4" fmla="*/ 126206 h 483393"/>
                <a:gd name="connsiteX5" fmla="*/ 454818 w 659606"/>
                <a:gd name="connsiteY5" fmla="*/ 126206 h 483393"/>
                <a:gd name="connsiteX6" fmla="*/ 497681 w 659606"/>
                <a:gd name="connsiteY6" fmla="*/ 123825 h 483393"/>
                <a:gd name="connsiteX7" fmla="*/ 535781 w 659606"/>
                <a:gd name="connsiteY7" fmla="*/ 114300 h 483393"/>
                <a:gd name="connsiteX8" fmla="*/ 659606 w 659606"/>
                <a:gd name="connsiteY8" fmla="*/ 47625 h 483393"/>
                <a:gd name="connsiteX9" fmla="*/ 404812 w 659606"/>
                <a:gd name="connsiteY9" fmla="*/ 483393 h 483393"/>
                <a:gd name="connsiteX10" fmla="*/ 385762 w 659606"/>
                <a:gd name="connsiteY10" fmla="*/ 454818 h 483393"/>
                <a:gd name="connsiteX11" fmla="*/ 371475 w 659606"/>
                <a:gd name="connsiteY11" fmla="*/ 416718 h 483393"/>
                <a:gd name="connsiteX12" fmla="*/ 338137 w 659606"/>
                <a:gd name="connsiteY12" fmla="*/ 361950 h 483393"/>
                <a:gd name="connsiteX13" fmla="*/ 304800 w 659606"/>
                <a:gd name="connsiteY13" fmla="*/ 314325 h 483393"/>
                <a:gd name="connsiteX14" fmla="*/ 269081 w 659606"/>
                <a:gd name="connsiteY14" fmla="*/ 271462 h 483393"/>
                <a:gd name="connsiteX15" fmla="*/ 221456 w 659606"/>
                <a:gd name="connsiteY15" fmla="*/ 221456 h 483393"/>
                <a:gd name="connsiteX16" fmla="*/ 157162 w 659606"/>
                <a:gd name="connsiteY16" fmla="*/ 164306 h 483393"/>
                <a:gd name="connsiteX17" fmla="*/ 111918 w 659606"/>
                <a:gd name="connsiteY17" fmla="*/ 130968 h 483393"/>
                <a:gd name="connsiteX18" fmla="*/ 64293 w 659606"/>
                <a:gd name="connsiteY18" fmla="*/ 100012 h 483393"/>
                <a:gd name="connsiteX19" fmla="*/ 21431 w 659606"/>
                <a:gd name="connsiteY19" fmla="*/ 73818 h 483393"/>
                <a:gd name="connsiteX20" fmla="*/ 11906 w 659606"/>
                <a:gd name="connsiteY20" fmla="*/ 64293 h 483393"/>
                <a:gd name="connsiteX21" fmla="*/ 0 w 659606"/>
                <a:gd name="connsiteY21" fmla="*/ 47625 h 483393"/>
                <a:gd name="connsiteX22" fmla="*/ 0 w 659606"/>
                <a:gd name="connsiteY22" fmla="*/ 19050 h 483393"/>
                <a:gd name="connsiteX23" fmla="*/ 4762 w 659606"/>
                <a:gd name="connsiteY23" fmla="*/ 4762 h 483393"/>
                <a:gd name="connsiteX24" fmla="*/ 19050 w 659606"/>
                <a:gd name="connsiteY24" fmla="*/ 0 h 483393"/>
                <a:gd name="connsiteX25" fmla="*/ 47625 w 659606"/>
                <a:gd name="connsiteY25" fmla="*/ 9525 h 483393"/>
                <a:gd name="connsiteX26" fmla="*/ 197643 w 659606"/>
                <a:gd name="connsiteY26" fmla="*/ 69056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483393">
                  <a:moveTo>
                    <a:pt x="197643" y="69056"/>
                  </a:moveTo>
                  <a:lnTo>
                    <a:pt x="307181" y="107156"/>
                  </a:lnTo>
                  <a:lnTo>
                    <a:pt x="340518" y="116681"/>
                  </a:lnTo>
                  <a:lnTo>
                    <a:pt x="376237" y="121443"/>
                  </a:lnTo>
                  <a:lnTo>
                    <a:pt x="428625" y="126206"/>
                  </a:lnTo>
                  <a:lnTo>
                    <a:pt x="454818" y="126206"/>
                  </a:lnTo>
                  <a:lnTo>
                    <a:pt x="497681" y="123825"/>
                  </a:lnTo>
                  <a:lnTo>
                    <a:pt x="535781" y="114300"/>
                  </a:lnTo>
                  <a:lnTo>
                    <a:pt x="659606" y="47625"/>
                  </a:lnTo>
                  <a:lnTo>
                    <a:pt x="404812" y="483393"/>
                  </a:lnTo>
                  <a:lnTo>
                    <a:pt x="385762" y="454818"/>
                  </a:lnTo>
                  <a:lnTo>
                    <a:pt x="371475" y="416718"/>
                  </a:lnTo>
                  <a:lnTo>
                    <a:pt x="338137" y="361950"/>
                  </a:lnTo>
                  <a:lnTo>
                    <a:pt x="304800" y="314325"/>
                  </a:lnTo>
                  <a:lnTo>
                    <a:pt x="269081" y="271462"/>
                  </a:lnTo>
                  <a:lnTo>
                    <a:pt x="221456" y="221456"/>
                  </a:lnTo>
                  <a:lnTo>
                    <a:pt x="157162" y="164306"/>
                  </a:lnTo>
                  <a:lnTo>
                    <a:pt x="111918" y="130968"/>
                  </a:lnTo>
                  <a:lnTo>
                    <a:pt x="64293" y="100012"/>
                  </a:lnTo>
                  <a:lnTo>
                    <a:pt x="21431" y="73818"/>
                  </a:lnTo>
                  <a:lnTo>
                    <a:pt x="11906" y="64293"/>
                  </a:lnTo>
                  <a:lnTo>
                    <a:pt x="0" y="47625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97643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DDED3B5C-8E24-4211-BB6F-82A48686BAD5}"/>
                </a:ext>
              </a:extLst>
            </p:cNvPr>
            <p:cNvSpPr/>
            <p:nvPr/>
          </p:nvSpPr>
          <p:spPr>
            <a:xfrm rot="16200000">
              <a:off x="4122738" y="3379787"/>
              <a:ext cx="2706688" cy="1490663"/>
            </a:xfrm>
            <a:custGeom>
              <a:avLst/>
              <a:gdLst>
                <a:gd name="connsiteX0" fmla="*/ 1357433 w 2707139"/>
                <a:gd name="connsiteY0" fmla="*/ 1112735 h 1491373"/>
                <a:gd name="connsiteX1" fmla="*/ 1202886 w 2707139"/>
                <a:gd name="connsiteY1" fmla="*/ 1035461 h 1491373"/>
                <a:gd name="connsiteX2" fmla="*/ 1066370 w 2707139"/>
                <a:gd name="connsiteY2" fmla="*/ 958188 h 1491373"/>
                <a:gd name="connsiteX3" fmla="*/ 958188 w 2707139"/>
                <a:gd name="connsiteY3" fmla="*/ 891218 h 1491373"/>
                <a:gd name="connsiteX4" fmla="*/ 850005 w 2707139"/>
                <a:gd name="connsiteY4" fmla="*/ 824248 h 1491373"/>
                <a:gd name="connsiteX5" fmla="*/ 757277 w 2707139"/>
                <a:gd name="connsiteY5" fmla="*/ 759853 h 1491373"/>
                <a:gd name="connsiteX6" fmla="*/ 649095 w 2707139"/>
                <a:gd name="connsiteY6" fmla="*/ 677429 h 1491373"/>
                <a:gd name="connsiteX7" fmla="*/ 553791 w 2707139"/>
                <a:gd name="connsiteY7" fmla="*/ 602731 h 1491373"/>
                <a:gd name="connsiteX8" fmla="*/ 453336 w 2707139"/>
                <a:gd name="connsiteY8" fmla="*/ 517731 h 1491373"/>
                <a:gd name="connsiteX9" fmla="*/ 350305 w 2707139"/>
                <a:gd name="connsiteY9" fmla="*/ 425003 h 1491373"/>
                <a:gd name="connsiteX10" fmla="*/ 242122 w 2707139"/>
                <a:gd name="connsiteY10" fmla="*/ 316820 h 1491373"/>
                <a:gd name="connsiteX11" fmla="*/ 149394 w 2707139"/>
                <a:gd name="connsiteY11" fmla="*/ 216365 h 1491373"/>
                <a:gd name="connsiteX12" fmla="*/ 59242 w 2707139"/>
                <a:gd name="connsiteY12" fmla="*/ 113334 h 1491373"/>
                <a:gd name="connsiteX13" fmla="*/ 20606 w 2707139"/>
                <a:gd name="connsiteY13" fmla="*/ 72122 h 1491373"/>
                <a:gd name="connsiteX14" fmla="*/ 5151 w 2707139"/>
                <a:gd name="connsiteY14" fmla="*/ 48940 h 1491373"/>
                <a:gd name="connsiteX15" fmla="*/ 0 w 2707139"/>
                <a:gd name="connsiteY15" fmla="*/ 20606 h 1491373"/>
                <a:gd name="connsiteX16" fmla="*/ 5151 w 2707139"/>
                <a:gd name="connsiteY16" fmla="*/ 2576 h 1491373"/>
                <a:gd name="connsiteX17" fmla="*/ 20606 w 2707139"/>
                <a:gd name="connsiteY17" fmla="*/ 0 h 1491373"/>
                <a:gd name="connsiteX18" fmla="*/ 43788 w 2707139"/>
                <a:gd name="connsiteY18" fmla="*/ 2576 h 1491373"/>
                <a:gd name="connsiteX19" fmla="*/ 77273 w 2707139"/>
                <a:gd name="connsiteY19" fmla="*/ 23182 h 1491373"/>
                <a:gd name="connsiteX20" fmla="*/ 188031 w 2707139"/>
                <a:gd name="connsiteY20" fmla="*/ 121061 h 1491373"/>
                <a:gd name="connsiteX21" fmla="*/ 265304 w 2707139"/>
                <a:gd name="connsiteY21" fmla="*/ 190607 h 1491373"/>
                <a:gd name="connsiteX22" fmla="*/ 370911 w 2707139"/>
                <a:gd name="connsiteY22" fmla="*/ 275608 h 1491373"/>
                <a:gd name="connsiteX23" fmla="*/ 473942 w 2707139"/>
                <a:gd name="connsiteY23" fmla="*/ 355457 h 1491373"/>
                <a:gd name="connsiteX24" fmla="*/ 558943 w 2707139"/>
                <a:gd name="connsiteY24" fmla="*/ 422427 h 1491373"/>
                <a:gd name="connsiteX25" fmla="*/ 654246 w 2707139"/>
                <a:gd name="connsiteY25" fmla="*/ 491973 h 1491373"/>
                <a:gd name="connsiteX26" fmla="*/ 746974 w 2707139"/>
                <a:gd name="connsiteY26" fmla="*/ 556367 h 1491373"/>
                <a:gd name="connsiteX27" fmla="*/ 834551 w 2707139"/>
                <a:gd name="connsiteY27" fmla="*/ 613034 h 1491373"/>
                <a:gd name="connsiteX28" fmla="*/ 911824 w 2707139"/>
                <a:gd name="connsiteY28" fmla="*/ 661974 h 1491373"/>
                <a:gd name="connsiteX29" fmla="*/ 968491 w 2707139"/>
                <a:gd name="connsiteY29" fmla="*/ 690308 h 1491373"/>
                <a:gd name="connsiteX30" fmla="*/ 1058643 w 2707139"/>
                <a:gd name="connsiteY30" fmla="*/ 736672 h 1491373"/>
                <a:gd name="connsiteX31" fmla="*/ 1171977 w 2707139"/>
                <a:gd name="connsiteY31" fmla="*/ 793339 h 1491373"/>
                <a:gd name="connsiteX32" fmla="*/ 1300766 w 2707139"/>
                <a:gd name="connsiteY32" fmla="*/ 855157 h 1491373"/>
                <a:gd name="connsiteX33" fmla="*/ 1429554 w 2707139"/>
                <a:gd name="connsiteY33" fmla="*/ 911824 h 1491373"/>
                <a:gd name="connsiteX34" fmla="*/ 1548040 w 2707139"/>
                <a:gd name="connsiteY34" fmla="*/ 960764 h 1491373"/>
                <a:gd name="connsiteX35" fmla="*/ 1651071 w 2707139"/>
                <a:gd name="connsiteY35" fmla="*/ 999401 h 1491373"/>
                <a:gd name="connsiteX36" fmla="*/ 1766981 w 2707139"/>
                <a:gd name="connsiteY36" fmla="*/ 1043189 h 1491373"/>
                <a:gd name="connsiteX37" fmla="*/ 1947285 w 2707139"/>
                <a:gd name="connsiteY37" fmla="*/ 1102432 h 1491373"/>
                <a:gd name="connsiteX38" fmla="*/ 2060619 w 2707139"/>
                <a:gd name="connsiteY38" fmla="*/ 1125613 h 1491373"/>
                <a:gd name="connsiteX39" fmla="*/ 2240923 w 2707139"/>
                <a:gd name="connsiteY39" fmla="*/ 1161674 h 1491373"/>
                <a:gd name="connsiteX40" fmla="*/ 2310469 w 2707139"/>
                <a:gd name="connsiteY40" fmla="*/ 1171977 h 1491373"/>
                <a:gd name="connsiteX41" fmla="*/ 2364561 w 2707139"/>
                <a:gd name="connsiteY41" fmla="*/ 1177129 h 1491373"/>
                <a:gd name="connsiteX42" fmla="*/ 2416076 w 2707139"/>
                <a:gd name="connsiteY42" fmla="*/ 1177129 h 1491373"/>
                <a:gd name="connsiteX43" fmla="*/ 2472743 w 2707139"/>
                <a:gd name="connsiteY43" fmla="*/ 1169402 h 1491373"/>
                <a:gd name="connsiteX44" fmla="*/ 2555168 w 2707139"/>
                <a:gd name="connsiteY44" fmla="*/ 1141068 h 1491373"/>
                <a:gd name="connsiteX45" fmla="*/ 2616987 w 2707139"/>
                <a:gd name="connsiteY45" fmla="*/ 1110159 h 1491373"/>
                <a:gd name="connsiteX46" fmla="*/ 2645320 w 2707139"/>
                <a:gd name="connsiteY46" fmla="*/ 1089553 h 1491373"/>
                <a:gd name="connsiteX47" fmla="*/ 2663351 w 2707139"/>
                <a:gd name="connsiteY47" fmla="*/ 1086977 h 1491373"/>
                <a:gd name="connsiteX48" fmla="*/ 2689108 w 2707139"/>
                <a:gd name="connsiteY48" fmla="*/ 1092128 h 1491373"/>
                <a:gd name="connsiteX49" fmla="*/ 2704563 w 2707139"/>
                <a:gd name="connsiteY49" fmla="*/ 1110159 h 1491373"/>
                <a:gd name="connsiteX50" fmla="*/ 2707139 w 2707139"/>
                <a:gd name="connsiteY50" fmla="*/ 1130765 h 1491373"/>
                <a:gd name="connsiteX51" fmla="*/ 2683957 w 2707139"/>
                <a:gd name="connsiteY51" fmla="*/ 1182281 h 1491373"/>
                <a:gd name="connsiteX52" fmla="*/ 2611835 w 2707139"/>
                <a:gd name="connsiteY52" fmla="*/ 1303342 h 1491373"/>
                <a:gd name="connsiteX53" fmla="*/ 2524259 w 2707139"/>
                <a:gd name="connsiteY53" fmla="*/ 1432131 h 1491373"/>
                <a:gd name="connsiteX54" fmla="*/ 2493349 w 2707139"/>
                <a:gd name="connsiteY54" fmla="*/ 1468192 h 1491373"/>
                <a:gd name="connsiteX55" fmla="*/ 2467592 w 2707139"/>
                <a:gd name="connsiteY55" fmla="*/ 1486222 h 1491373"/>
                <a:gd name="connsiteX56" fmla="*/ 2436682 w 2707139"/>
                <a:gd name="connsiteY56" fmla="*/ 1491373 h 1491373"/>
                <a:gd name="connsiteX57" fmla="*/ 2392894 w 2707139"/>
                <a:gd name="connsiteY57" fmla="*/ 1488798 h 1491373"/>
                <a:gd name="connsiteX58" fmla="*/ 2356833 w 2707139"/>
                <a:gd name="connsiteY58" fmla="*/ 1478495 h 1491373"/>
                <a:gd name="connsiteX59" fmla="*/ 2310469 w 2707139"/>
                <a:gd name="connsiteY59" fmla="*/ 1455313 h 1491373"/>
                <a:gd name="connsiteX60" fmla="*/ 2251227 w 2707139"/>
                <a:gd name="connsiteY60" fmla="*/ 1421828 h 1491373"/>
                <a:gd name="connsiteX61" fmla="*/ 2189408 w 2707139"/>
                <a:gd name="connsiteY61" fmla="*/ 1398646 h 1491373"/>
                <a:gd name="connsiteX62" fmla="*/ 2086377 w 2707139"/>
                <a:gd name="connsiteY62" fmla="*/ 1372888 h 1491373"/>
                <a:gd name="connsiteX63" fmla="*/ 1973043 w 2707139"/>
                <a:gd name="connsiteY63" fmla="*/ 1349706 h 1491373"/>
                <a:gd name="connsiteX64" fmla="*/ 1805618 w 2707139"/>
                <a:gd name="connsiteY64" fmla="*/ 1290463 h 1491373"/>
                <a:gd name="connsiteX65" fmla="*/ 1622738 w 2707139"/>
                <a:gd name="connsiteY65" fmla="*/ 1223493 h 1491373"/>
                <a:gd name="connsiteX66" fmla="*/ 1493949 w 2707139"/>
                <a:gd name="connsiteY66" fmla="*/ 1169402 h 1491373"/>
                <a:gd name="connsiteX67" fmla="*/ 1357433 w 2707139"/>
                <a:gd name="connsiteY67" fmla="*/ 1112735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7139" h="1491373">
                  <a:moveTo>
                    <a:pt x="1357433" y="1112735"/>
                  </a:moveTo>
                  <a:lnTo>
                    <a:pt x="1202886" y="1035461"/>
                  </a:lnTo>
                  <a:lnTo>
                    <a:pt x="1066370" y="958188"/>
                  </a:lnTo>
                  <a:lnTo>
                    <a:pt x="958188" y="891218"/>
                  </a:lnTo>
                  <a:lnTo>
                    <a:pt x="850005" y="824248"/>
                  </a:lnTo>
                  <a:lnTo>
                    <a:pt x="757277" y="759853"/>
                  </a:lnTo>
                  <a:lnTo>
                    <a:pt x="649095" y="677429"/>
                  </a:lnTo>
                  <a:lnTo>
                    <a:pt x="553791" y="602731"/>
                  </a:lnTo>
                  <a:lnTo>
                    <a:pt x="453336" y="517731"/>
                  </a:lnTo>
                  <a:lnTo>
                    <a:pt x="350305" y="425003"/>
                  </a:lnTo>
                  <a:lnTo>
                    <a:pt x="242122" y="316820"/>
                  </a:lnTo>
                  <a:lnTo>
                    <a:pt x="149394" y="216365"/>
                  </a:lnTo>
                  <a:lnTo>
                    <a:pt x="59242" y="113334"/>
                  </a:lnTo>
                  <a:lnTo>
                    <a:pt x="20606" y="72122"/>
                  </a:lnTo>
                  <a:lnTo>
                    <a:pt x="5151" y="48940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20606" y="0"/>
                  </a:lnTo>
                  <a:lnTo>
                    <a:pt x="43788" y="2576"/>
                  </a:lnTo>
                  <a:lnTo>
                    <a:pt x="77273" y="23182"/>
                  </a:lnTo>
                  <a:lnTo>
                    <a:pt x="188031" y="121061"/>
                  </a:lnTo>
                  <a:lnTo>
                    <a:pt x="265304" y="190607"/>
                  </a:lnTo>
                  <a:lnTo>
                    <a:pt x="370911" y="275608"/>
                  </a:lnTo>
                  <a:lnTo>
                    <a:pt x="473942" y="355457"/>
                  </a:lnTo>
                  <a:lnTo>
                    <a:pt x="558943" y="422427"/>
                  </a:lnTo>
                  <a:lnTo>
                    <a:pt x="654246" y="491973"/>
                  </a:lnTo>
                  <a:lnTo>
                    <a:pt x="746974" y="556367"/>
                  </a:lnTo>
                  <a:lnTo>
                    <a:pt x="834551" y="613034"/>
                  </a:lnTo>
                  <a:lnTo>
                    <a:pt x="911824" y="661974"/>
                  </a:lnTo>
                  <a:lnTo>
                    <a:pt x="968491" y="690308"/>
                  </a:lnTo>
                  <a:lnTo>
                    <a:pt x="1058643" y="736672"/>
                  </a:lnTo>
                  <a:lnTo>
                    <a:pt x="1171977" y="793339"/>
                  </a:lnTo>
                  <a:lnTo>
                    <a:pt x="1300766" y="855157"/>
                  </a:lnTo>
                  <a:lnTo>
                    <a:pt x="1429554" y="911824"/>
                  </a:lnTo>
                  <a:lnTo>
                    <a:pt x="1548040" y="960764"/>
                  </a:lnTo>
                  <a:lnTo>
                    <a:pt x="1651071" y="999401"/>
                  </a:lnTo>
                  <a:lnTo>
                    <a:pt x="1766981" y="1043189"/>
                  </a:lnTo>
                  <a:lnTo>
                    <a:pt x="1947285" y="1102432"/>
                  </a:lnTo>
                  <a:lnTo>
                    <a:pt x="2060619" y="1125613"/>
                  </a:lnTo>
                  <a:lnTo>
                    <a:pt x="2240923" y="1161674"/>
                  </a:lnTo>
                  <a:lnTo>
                    <a:pt x="2310469" y="1171977"/>
                  </a:lnTo>
                  <a:lnTo>
                    <a:pt x="2364561" y="1177129"/>
                  </a:lnTo>
                  <a:lnTo>
                    <a:pt x="2416076" y="1177129"/>
                  </a:lnTo>
                  <a:lnTo>
                    <a:pt x="2472743" y="1169402"/>
                  </a:lnTo>
                  <a:lnTo>
                    <a:pt x="2555168" y="1141068"/>
                  </a:lnTo>
                  <a:lnTo>
                    <a:pt x="2616987" y="1110159"/>
                  </a:lnTo>
                  <a:lnTo>
                    <a:pt x="2645320" y="1089553"/>
                  </a:lnTo>
                  <a:lnTo>
                    <a:pt x="2663351" y="1086977"/>
                  </a:lnTo>
                  <a:lnTo>
                    <a:pt x="2689108" y="1092128"/>
                  </a:lnTo>
                  <a:lnTo>
                    <a:pt x="2704563" y="1110159"/>
                  </a:lnTo>
                  <a:lnTo>
                    <a:pt x="2707139" y="1130765"/>
                  </a:lnTo>
                  <a:lnTo>
                    <a:pt x="2683957" y="1182281"/>
                  </a:lnTo>
                  <a:lnTo>
                    <a:pt x="2611835" y="1303342"/>
                  </a:lnTo>
                  <a:lnTo>
                    <a:pt x="2524259" y="1432131"/>
                  </a:lnTo>
                  <a:lnTo>
                    <a:pt x="2493349" y="1468192"/>
                  </a:lnTo>
                  <a:lnTo>
                    <a:pt x="2467592" y="1486222"/>
                  </a:lnTo>
                  <a:lnTo>
                    <a:pt x="2436682" y="1491373"/>
                  </a:lnTo>
                  <a:lnTo>
                    <a:pt x="2392894" y="1488798"/>
                  </a:lnTo>
                  <a:lnTo>
                    <a:pt x="2356833" y="1478495"/>
                  </a:lnTo>
                  <a:lnTo>
                    <a:pt x="2310469" y="1455313"/>
                  </a:lnTo>
                  <a:lnTo>
                    <a:pt x="2251227" y="1421828"/>
                  </a:lnTo>
                  <a:lnTo>
                    <a:pt x="2189408" y="1398646"/>
                  </a:lnTo>
                  <a:lnTo>
                    <a:pt x="2086377" y="1372888"/>
                  </a:lnTo>
                  <a:lnTo>
                    <a:pt x="1973043" y="1349706"/>
                  </a:lnTo>
                  <a:lnTo>
                    <a:pt x="1805618" y="1290463"/>
                  </a:lnTo>
                  <a:lnTo>
                    <a:pt x="1622738" y="1223493"/>
                  </a:lnTo>
                  <a:lnTo>
                    <a:pt x="1493949" y="1169402"/>
                  </a:lnTo>
                  <a:lnTo>
                    <a:pt x="1357433" y="1112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5186" name="グループ化 1">
            <a:extLst>
              <a:ext uri="{FF2B5EF4-FFF2-40B4-BE49-F238E27FC236}">
                <a16:creationId xmlns:a16="http://schemas.microsoft.com/office/drawing/2014/main" id="{70BBCB8D-6458-4DA5-9515-B7F72A64A8A2}"/>
              </a:ext>
            </a:extLst>
          </p:cNvPr>
          <p:cNvGrpSpPr>
            <a:grpSpLocks/>
          </p:cNvGrpSpPr>
          <p:nvPr/>
        </p:nvGrpSpPr>
        <p:grpSpPr bwMode="auto">
          <a:xfrm>
            <a:off x="2925763" y="1271588"/>
            <a:ext cx="4341812" cy="4881562"/>
            <a:chOff x="2925763" y="1271588"/>
            <a:chExt cx="4341812" cy="4881562"/>
          </a:xfrm>
        </p:grpSpPr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4A04F5C7-2ADE-4B6A-AB13-9F92A7A5CB21}"/>
                </a:ext>
              </a:extLst>
            </p:cNvPr>
            <p:cNvSpPr/>
            <p:nvPr/>
          </p:nvSpPr>
          <p:spPr>
            <a:xfrm>
              <a:off x="2968625" y="1466850"/>
              <a:ext cx="347663" cy="2087563"/>
            </a:xfrm>
            <a:custGeom>
              <a:avLst/>
              <a:gdLst>
                <a:gd name="connsiteX0" fmla="*/ 348846 w 348846"/>
                <a:gd name="connsiteY0" fmla="*/ 462485 h 2087792"/>
                <a:gd name="connsiteX1" fmla="*/ 348846 w 348846"/>
                <a:gd name="connsiteY1" fmla="*/ 240492 h 2087792"/>
                <a:gd name="connsiteX2" fmla="*/ 325061 w 348846"/>
                <a:gd name="connsiteY2" fmla="*/ 84569 h 2087792"/>
                <a:gd name="connsiteX3" fmla="*/ 272206 w 348846"/>
                <a:gd name="connsiteY3" fmla="*/ 63426 h 2087792"/>
                <a:gd name="connsiteX4" fmla="*/ 227278 w 348846"/>
                <a:gd name="connsiteY4" fmla="*/ 44927 h 2087792"/>
                <a:gd name="connsiteX5" fmla="*/ 182351 w 348846"/>
                <a:gd name="connsiteY5" fmla="*/ 29070 h 2087792"/>
                <a:gd name="connsiteX6" fmla="*/ 137424 w 348846"/>
                <a:gd name="connsiteY6" fmla="*/ 13214 h 2087792"/>
                <a:gd name="connsiteX7" fmla="*/ 100425 w 348846"/>
                <a:gd name="connsiteY7" fmla="*/ 2643 h 2087792"/>
                <a:gd name="connsiteX8" fmla="*/ 68712 w 348846"/>
                <a:gd name="connsiteY8" fmla="*/ 0 h 2087792"/>
                <a:gd name="connsiteX9" fmla="*/ 29070 w 348846"/>
                <a:gd name="connsiteY9" fmla="*/ 0 h 2087792"/>
                <a:gd name="connsiteX10" fmla="*/ 7928 w 348846"/>
                <a:gd name="connsiteY10" fmla="*/ 7928 h 2087792"/>
                <a:gd name="connsiteX11" fmla="*/ 0 w 348846"/>
                <a:gd name="connsiteY11" fmla="*/ 18499 h 2087792"/>
                <a:gd name="connsiteX12" fmla="*/ 2643 w 348846"/>
                <a:gd name="connsiteY12" fmla="*/ 39642 h 2087792"/>
                <a:gd name="connsiteX13" fmla="*/ 13214 w 348846"/>
                <a:gd name="connsiteY13" fmla="*/ 55498 h 2087792"/>
                <a:gd name="connsiteX14" fmla="*/ 34356 w 348846"/>
                <a:gd name="connsiteY14" fmla="*/ 81926 h 2087792"/>
                <a:gd name="connsiteX15" fmla="*/ 66069 w 348846"/>
                <a:gd name="connsiteY15" fmla="*/ 121568 h 2087792"/>
                <a:gd name="connsiteX16" fmla="*/ 89854 w 348846"/>
                <a:gd name="connsiteY16" fmla="*/ 150638 h 2087792"/>
                <a:gd name="connsiteX17" fmla="*/ 110996 w 348846"/>
                <a:gd name="connsiteY17" fmla="*/ 187637 h 2087792"/>
                <a:gd name="connsiteX18" fmla="*/ 124210 w 348846"/>
                <a:gd name="connsiteY18" fmla="*/ 214065 h 2087792"/>
                <a:gd name="connsiteX19" fmla="*/ 137424 w 348846"/>
                <a:gd name="connsiteY19" fmla="*/ 251063 h 2087792"/>
                <a:gd name="connsiteX20" fmla="*/ 145352 w 348846"/>
                <a:gd name="connsiteY20" fmla="*/ 290705 h 2087792"/>
                <a:gd name="connsiteX21" fmla="*/ 145352 w 348846"/>
                <a:gd name="connsiteY21" fmla="*/ 364703 h 2087792"/>
                <a:gd name="connsiteX22" fmla="*/ 137424 w 348846"/>
                <a:gd name="connsiteY22" fmla="*/ 713549 h 2087792"/>
                <a:gd name="connsiteX23" fmla="*/ 126853 w 348846"/>
                <a:gd name="connsiteY23" fmla="*/ 1170749 h 2087792"/>
                <a:gd name="connsiteX24" fmla="*/ 126853 w 348846"/>
                <a:gd name="connsiteY24" fmla="*/ 1279103 h 2087792"/>
                <a:gd name="connsiteX25" fmla="*/ 116282 w 348846"/>
                <a:gd name="connsiteY25" fmla="*/ 1371600 h 2087792"/>
                <a:gd name="connsiteX26" fmla="*/ 97782 w 348846"/>
                <a:gd name="connsiteY26" fmla="*/ 1474668 h 2087792"/>
                <a:gd name="connsiteX27" fmla="*/ 79283 w 348846"/>
                <a:gd name="connsiteY27" fmla="*/ 1559237 h 2087792"/>
                <a:gd name="connsiteX28" fmla="*/ 58141 w 348846"/>
                <a:gd name="connsiteY28" fmla="*/ 1627949 h 2087792"/>
                <a:gd name="connsiteX29" fmla="*/ 58141 w 348846"/>
                <a:gd name="connsiteY29" fmla="*/ 1678162 h 2087792"/>
                <a:gd name="connsiteX30" fmla="*/ 66069 w 348846"/>
                <a:gd name="connsiteY30" fmla="*/ 1781230 h 2087792"/>
                <a:gd name="connsiteX31" fmla="*/ 84569 w 348846"/>
                <a:gd name="connsiteY31" fmla="*/ 1921297 h 2087792"/>
                <a:gd name="connsiteX32" fmla="*/ 103068 w 348846"/>
                <a:gd name="connsiteY32" fmla="*/ 2003223 h 2087792"/>
                <a:gd name="connsiteX33" fmla="*/ 118925 w 348846"/>
                <a:gd name="connsiteY33" fmla="*/ 2037579 h 2087792"/>
                <a:gd name="connsiteX34" fmla="*/ 140067 w 348846"/>
                <a:gd name="connsiteY34" fmla="*/ 2066650 h 2087792"/>
                <a:gd name="connsiteX35" fmla="*/ 161209 w 348846"/>
                <a:gd name="connsiteY35" fmla="*/ 2085149 h 2087792"/>
                <a:gd name="connsiteX36" fmla="*/ 177066 w 348846"/>
                <a:gd name="connsiteY36" fmla="*/ 2087792 h 2087792"/>
                <a:gd name="connsiteX37" fmla="*/ 203493 w 348846"/>
                <a:gd name="connsiteY37" fmla="*/ 2074578 h 2087792"/>
                <a:gd name="connsiteX38" fmla="*/ 224636 w 348846"/>
                <a:gd name="connsiteY38" fmla="*/ 2056078 h 2087792"/>
                <a:gd name="connsiteX39" fmla="*/ 248421 w 348846"/>
                <a:gd name="connsiteY39" fmla="*/ 2024365 h 2087792"/>
                <a:gd name="connsiteX40" fmla="*/ 272206 w 348846"/>
                <a:gd name="connsiteY40" fmla="*/ 1982081 h 2087792"/>
                <a:gd name="connsiteX41" fmla="*/ 298633 w 348846"/>
                <a:gd name="connsiteY41" fmla="*/ 1918654 h 2087792"/>
                <a:gd name="connsiteX42" fmla="*/ 327704 w 348846"/>
                <a:gd name="connsiteY42" fmla="*/ 1781230 h 2087792"/>
                <a:gd name="connsiteX43" fmla="*/ 348846 w 348846"/>
                <a:gd name="connsiteY43" fmla="*/ 1342529 h 2087792"/>
                <a:gd name="connsiteX44" fmla="*/ 348846 w 348846"/>
                <a:gd name="connsiteY44" fmla="*/ 1099394 h 2087792"/>
                <a:gd name="connsiteX45" fmla="*/ 348846 w 348846"/>
                <a:gd name="connsiteY45" fmla="*/ 769047 h 2087792"/>
                <a:gd name="connsiteX46" fmla="*/ 348846 w 348846"/>
                <a:gd name="connsiteY46" fmla="*/ 462485 h 208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8846" h="2087792">
                  <a:moveTo>
                    <a:pt x="348846" y="462485"/>
                  </a:moveTo>
                  <a:lnTo>
                    <a:pt x="348846" y="240492"/>
                  </a:lnTo>
                  <a:lnTo>
                    <a:pt x="325061" y="84569"/>
                  </a:lnTo>
                  <a:lnTo>
                    <a:pt x="272206" y="63426"/>
                  </a:lnTo>
                  <a:lnTo>
                    <a:pt x="227278" y="44927"/>
                  </a:lnTo>
                  <a:lnTo>
                    <a:pt x="182351" y="29070"/>
                  </a:lnTo>
                  <a:lnTo>
                    <a:pt x="137424" y="13214"/>
                  </a:lnTo>
                  <a:lnTo>
                    <a:pt x="100425" y="2643"/>
                  </a:lnTo>
                  <a:lnTo>
                    <a:pt x="68712" y="0"/>
                  </a:lnTo>
                  <a:lnTo>
                    <a:pt x="29070" y="0"/>
                  </a:lnTo>
                  <a:lnTo>
                    <a:pt x="7928" y="7928"/>
                  </a:lnTo>
                  <a:lnTo>
                    <a:pt x="0" y="18499"/>
                  </a:lnTo>
                  <a:lnTo>
                    <a:pt x="2643" y="39642"/>
                  </a:lnTo>
                  <a:lnTo>
                    <a:pt x="13214" y="55498"/>
                  </a:lnTo>
                  <a:lnTo>
                    <a:pt x="34356" y="81926"/>
                  </a:lnTo>
                  <a:lnTo>
                    <a:pt x="66069" y="121568"/>
                  </a:lnTo>
                  <a:lnTo>
                    <a:pt x="89854" y="150638"/>
                  </a:lnTo>
                  <a:lnTo>
                    <a:pt x="110996" y="187637"/>
                  </a:lnTo>
                  <a:lnTo>
                    <a:pt x="124210" y="214065"/>
                  </a:lnTo>
                  <a:lnTo>
                    <a:pt x="137424" y="251063"/>
                  </a:lnTo>
                  <a:lnTo>
                    <a:pt x="145352" y="290705"/>
                  </a:lnTo>
                  <a:lnTo>
                    <a:pt x="145352" y="364703"/>
                  </a:lnTo>
                  <a:lnTo>
                    <a:pt x="137424" y="713549"/>
                  </a:lnTo>
                  <a:lnTo>
                    <a:pt x="126853" y="1170749"/>
                  </a:lnTo>
                  <a:lnTo>
                    <a:pt x="126853" y="1279103"/>
                  </a:lnTo>
                  <a:lnTo>
                    <a:pt x="116282" y="1371600"/>
                  </a:lnTo>
                  <a:lnTo>
                    <a:pt x="97782" y="1474668"/>
                  </a:lnTo>
                  <a:lnTo>
                    <a:pt x="79283" y="1559237"/>
                  </a:lnTo>
                  <a:lnTo>
                    <a:pt x="58141" y="1627949"/>
                  </a:lnTo>
                  <a:lnTo>
                    <a:pt x="58141" y="1678162"/>
                  </a:lnTo>
                  <a:lnTo>
                    <a:pt x="66069" y="1781230"/>
                  </a:lnTo>
                  <a:lnTo>
                    <a:pt x="84569" y="1921297"/>
                  </a:lnTo>
                  <a:lnTo>
                    <a:pt x="103068" y="2003223"/>
                  </a:lnTo>
                  <a:lnTo>
                    <a:pt x="118925" y="2037579"/>
                  </a:lnTo>
                  <a:lnTo>
                    <a:pt x="140067" y="2066650"/>
                  </a:lnTo>
                  <a:lnTo>
                    <a:pt x="161209" y="2085149"/>
                  </a:lnTo>
                  <a:lnTo>
                    <a:pt x="177066" y="2087792"/>
                  </a:lnTo>
                  <a:lnTo>
                    <a:pt x="203493" y="2074578"/>
                  </a:lnTo>
                  <a:lnTo>
                    <a:pt x="224636" y="2056078"/>
                  </a:lnTo>
                  <a:lnTo>
                    <a:pt x="248421" y="2024365"/>
                  </a:lnTo>
                  <a:lnTo>
                    <a:pt x="272206" y="1982081"/>
                  </a:lnTo>
                  <a:lnTo>
                    <a:pt x="298633" y="1918654"/>
                  </a:lnTo>
                  <a:lnTo>
                    <a:pt x="327704" y="1781230"/>
                  </a:lnTo>
                  <a:lnTo>
                    <a:pt x="348846" y="1342529"/>
                  </a:lnTo>
                  <a:lnTo>
                    <a:pt x="348846" y="1099394"/>
                  </a:lnTo>
                  <a:lnTo>
                    <a:pt x="348846" y="769047"/>
                  </a:lnTo>
                  <a:lnTo>
                    <a:pt x="348846" y="462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FD184743-34C4-4A59-927D-369A996B95E1}"/>
                </a:ext>
              </a:extLst>
            </p:cNvPr>
            <p:cNvSpPr/>
            <p:nvPr/>
          </p:nvSpPr>
          <p:spPr>
            <a:xfrm>
              <a:off x="3233738" y="1357313"/>
              <a:ext cx="1443037" cy="381000"/>
            </a:xfrm>
            <a:custGeom>
              <a:avLst/>
              <a:gdLst>
                <a:gd name="connsiteX0" fmla="*/ 402431 w 1443037"/>
                <a:gd name="connsiteY0" fmla="*/ 338137 h 381000"/>
                <a:gd name="connsiteX1" fmla="*/ 266700 w 1443037"/>
                <a:gd name="connsiteY1" fmla="*/ 354806 h 381000"/>
                <a:gd name="connsiteX2" fmla="*/ 28575 w 1443037"/>
                <a:gd name="connsiteY2" fmla="*/ 381000 h 381000"/>
                <a:gd name="connsiteX3" fmla="*/ 0 w 1443037"/>
                <a:gd name="connsiteY3" fmla="*/ 173831 h 381000"/>
                <a:gd name="connsiteX4" fmla="*/ 71437 w 1443037"/>
                <a:gd name="connsiteY4" fmla="*/ 197643 h 381000"/>
                <a:gd name="connsiteX5" fmla="*/ 135731 w 1443037"/>
                <a:gd name="connsiteY5" fmla="*/ 197643 h 381000"/>
                <a:gd name="connsiteX6" fmla="*/ 283368 w 1443037"/>
                <a:gd name="connsiteY6" fmla="*/ 183356 h 381000"/>
                <a:gd name="connsiteX7" fmla="*/ 528637 w 1443037"/>
                <a:gd name="connsiteY7" fmla="*/ 147637 h 381000"/>
                <a:gd name="connsiteX8" fmla="*/ 704850 w 1443037"/>
                <a:gd name="connsiteY8" fmla="*/ 119062 h 381000"/>
                <a:gd name="connsiteX9" fmla="*/ 842962 w 1443037"/>
                <a:gd name="connsiteY9" fmla="*/ 92868 h 381000"/>
                <a:gd name="connsiteX10" fmla="*/ 933450 w 1443037"/>
                <a:gd name="connsiteY10" fmla="*/ 73818 h 381000"/>
                <a:gd name="connsiteX11" fmla="*/ 1042987 w 1443037"/>
                <a:gd name="connsiteY11" fmla="*/ 45243 h 381000"/>
                <a:gd name="connsiteX12" fmla="*/ 1123950 w 1443037"/>
                <a:gd name="connsiteY12" fmla="*/ 21431 h 381000"/>
                <a:gd name="connsiteX13" fmla="*/ 1143000 w 1443037"/>
                <a:gd name="connsiteY13" fmla="*/ 9525 h 381000"/>
                <a:gd name="connsiteX14" fmla="*/ 1171575 w 1443037"/>
                <a:gd name="connsiteY14" fmla="*/ 0 h 381000"/>
                <a:gd name="connsiteX15" fmla="*/ 1216818 w 1443037"/>
                <a:gd name="connsiteY15" fmla="*/ 2381 h 381000"/>
                <a:gd name="connsiteX16" fmla="*/ 1269206 w 1443037"/>
                <a:gd name="connsiteY16" fmla="*/ 11906 h 381000"/>
                <a:gd name="connsiteX17" fmla="*/ 1326356 w 1443037"/>
                <a:gd name="connsiteY17" fmla="*/ 28575 h 381000"/>
                <a:gd name="connsiteX18" fmla="*/ 1381125 w 1443037"/>
                <a:gd name="connsiteY18" fmla="*/ 52387 h 381000"/>
                <a:gd name="connsiteX19" fmla="*/ 1407318 w 1443037"/>
                <a:gd name="connsiteY19" fmla="*/ 69056 h 381000"/>
                <a:gd name="connsiteX20" fmla="*/ 1428750 w 1443037"/>
                <a:gd name="connsiteY20" fmla="*/ 88106 h 381000"/>
                <a:gd name="connsiteX21" fmla="*/ 1440656 w 1443037"/>
                <a:gd name="connsiteY21" fmla="*/ 109537 h 381000"/>
                <a:gd name="connsiteX22" fmla="*/ 1443037 w 1443037"/>
                <a:gd name="connsiteY22" fmla="*/ 123825 h 381000"/>
                <a:gd name="connsiteX23" fmla="*/ 1443037 w 1443037"/>
                <a:gd name="connsiteY23" fmla="*/ 142875 h 381000"/>
                <a:gd name="connsiteX24" fmla="*/ 1435893 w 1443037"/>
                <a:gd name="connsiteY24" fmla="*/ 169068 h 381000"/>
                <a:gd name="connsiteX25" fmla="*/ 1426368 w 1443037"/>
                <a:gd name="connsiteY25" fmla="*/ 190500 h 381000"/>
                <a:gd name="connsiteX26" fmla="*/ 1409700 w 1443037"/>
                <a:gd name="connsiteY26" fmla="*/ 209550 h 381000"/>
                <a:gd name="connsiteX27" fmla="*/ 1381125 w 1443037"/>
                <a:gd name="connsiteY27" fmla="*/ 223837 h 381000"/>
                <a:gd name="connsiteX28" fmla="*/ 1331118 w 1443037"/>
                <a:gd name="connsiteY28" fmla="*/ 235743 h 381000"/>
                <a:gd name="connsiteX29" fmla="*/ 1281112 w 1443037"/>
                <a:gd name="connsiteY29" fmla="*/ 242887 h 381000"/>
                <a:gd name="connsiteX30" fmla="*/ 1200150 w 1443037"/>
                <a:gd name="connsiteY30" fmla="*/ 242887 h 381000"/>
                <a:gd name="connsiteX31" fmla="*/ 1081087 w 1443037"/>
                <a:gd name="connsiteY31" fmla="*/ 245268 h 381000"/>
                <a:gd name="connsiteX32" fmla="*/ 962025 w 1443037"/>
                <a:gd name="connsiteY32" fmla="*/ 252412 h 381000"/>
                <a:gd name="connsiteX33" fmla="*/ 842962 w 1443037"/>
                <a:gd name="connsiteY33" fmla="*/ 264318 h 381000"/>
                <a:gd name="connsiteX34" fmla="*/ 619125 w 1443037"/>
                <a:gd name="connsiteY34" fmla="*/ 309562 h 381000"/>
                <a:gd name="connsiteX35" fmla="*/ 402431 w 1443037"/>
                <a:gd name="connsiteY35" fmla="*/ 3381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43037" h="381000">
                  <a:moveTo>
                    <a:pt x="402431" y="338137"/>
                  </a:moveTo>
                  <a:lnTo>
                    <a:pt x="266700" y="354806"/>
                  </a:lnTo>
                  <a:lnTo>
                    <a:pt x="28575" y="381000"/>
                  </a:lnTo>
                  <a:lnTo>
                    <a:pt x="0" y="173831"/>
                  </a:lnTo>
                  <a:lnTo>
                    <a:pt x="71437" y="197643"/>
                  </a:lnTo>
                  <a:lnTo>
                    <a:pt x="135731" y="197643"/>
                  </a:lnTo>
                  <a:lnTo>
                    <a:pt x="283368" y="183356"/>
                  </a:lnTo>
                  <a:lnTo>
                    <a:pt x="528637" y="147637"/>
                  </a:lnTo>
                  <a:lnTo>
                    <a:pt x="704850" y="119062"/>
                  </a:lnTo>
                  <a:lnTo>
                    <a:pt x="842962" y="92868"/>
                  </a:lnTo>
                  <a:lnTo>
                    <a:pt x="933450" y="73818"/>
                  </a:lnTo>
                  <a:lnTo>
                    <a:pt x="1042987" y="45243"/>
                  </a:lnTo>
                  <a:lnTo>
                    <a:pt x="1123950" y="21431"/>
                  </a:lnTo>
                  <a:lnTo>
                    <a:pt x="1143000" y="9525"/>
                  </a:lnTo>
                  <a:lnTo>
                    <a:pt x="1171575" y="0"/>
                  </a:lnTo>
                  <a:lnTo>
                    <a:pt x="1216818" y="2381"/>
                  </a:lnTo>
                  <a:lnTo>
                    <a:pt x="1269206" y="11906"/>
                  </a:lnTo>
                  <a:lnTo>
                    <a:pt x="1326356" y="28575"/>
                  </a:lnTo>
                  <a:lnTo>
                    <a:pt x="1381125" y="52387"/>
                  </a:lnTo>
                  <a:lnTo>
                    <a:pt x="1407318" y="69056"/>
                  </a:lnTo>
                  <a:lnTo>
                    <a:pt x="1428750" y="88106"/>
                  </a:lnTo>
                  <a:lnTo>
                    <a:pt x="1440656" y="109537"/>
                  </a:lnTo>
                  <a:lnTo>
                    <a:pt x="1443037" y="123825"/>
                  </a:lnTo>
                  <a:lnTo>
                    <a:pt x="1443037" y="142875"/>
                  </a:lnTo>
                  <a:lnTo>
                    <a:pt x="1435893" y="169068"/>
                  </a:lnTo>
                  <a:lnTo>
                    <a:pt x="1426368" y="190500"/>
                  </a:lnTo>
                  <a:lnTo>
                    <a:pt x="1409700" y="209550"/>
                  </a:lnTo>
                  <a:lnTo>
                    <a:pt x="1381125" y="223837"/>
                  </a:lnTo>
                  <a:lnTo>
                    <a:pt x="1331118" y="235743"/>
                  </a:lnTo>
                  <a:lnTo>
                    <a:pt x="1281112" y="242887"/>
                  </a:lnTo>
                  <a:lnTo>
                    <a:pt x="1200150" y="242887"/>
                  </a:lnTo>
                  <a:lnTo>
                    <a:pt x="1081087" y="245268"/>
                  </a:lnTo>
                  <a:lnTo>
                    <a:pt x="962025" y="252412"/>
                  </a:lnTo>
                  <a:lnTo>
                    <a:pt x="842962" y="264318"/>
                  </a:lnTo>
                  <a:lnTo>
                    <a:pt x="619125" y="309562"/>
                  </a:lnTo>
                  <a:lnTo>
                    <a:pt x="40243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E967E262-D1F6-4C60-99FF-3808CE68520A}"/>
                </a:ext>
              </a:extLst>
            </p:cNvPr>
            <p:cNvSpPr/>
            <p:nvPr/>
          </p:nvSpPr>
          <p:spPr>
            <a:xfrm>
              <a:off x="3792538" y="1570038"/>
              <a:ext cx="331787" cy="565150"/>
            </a:xfrm>
            <a:custGeom>
              <a:avLst/>
              <a:gdLst>
                <a:gd name="connsiteX0" fmla="*/ 35719 w 330994"/>
                <a:gd name="connsiteY0" fmla="*/ 321469 h 566737"/>
                <a:gd name="connsiteX1" fmla="*/ 47625 w 330994"/>
                <a:gd name="connsiteY1" fmla="*/ 228600 h 566737"/>
                <a:gd name="connsiteX2" fmla="*/ 54769 w 330994"/>
                <a:gd name="connsiteY2" fmla="*/ 154781 h 566737"/>
                <a:gd name="connsiteX3" fmla="*/ 59532 w 330994"/>
                <a:gd name="connsiteY3" fmla="*/ 33337 h 566737"/>
                <a:gd name="connsiteX4" fmla="*/ 285750 w 330994"/>
                <a:gd name="connsiteY4" fmla="*/ 0 h 566737"/>
                <a:gd name="connsiteX5" fmla="*/ 311944 w 330994"/>
                <a:gd name="connsiteY5" fmla="*/ 64294 h 566737"/>
                <a:gd name="connsiteX6" fmla="*/ 323850 w 330994"/>
                <a:gd name="connsiteY6" fmla="*/ 92869 h 566737"/>
                <a:gd name="connsiteX7" fmla="*/ 330994 w 330994"/>
                <a:gd name="connsiteY7" fmla="*/ 116681 h 566737"/>
                <a:gd name="connsiteX8" fmla="*/ 330994 w 330994"/>
                <a:gd name="connsiteY8" fmla="*/ 128587 h 566737"/>
                <a:gd name="connsiteX9" fmla="*/ 316707 w 330994"/>
                <a:gd name="connsiteY9" fmla="*/ 147637 h 566737"/>
                <a:gd name="connsiteX10" fmla="*/ 297657 w 330994"/>
                <a:gd name="connsiteY10" fmla="*/ 171450 h 566737"/>
                <a:gd name="connsiteX11" fmla="*/ 273844 w 330994"/>
                <a:gd name="connsiteY11" fmla="*/ 207169 h 566737"/>
                <a:gd name="connsiteX12" fmla="*/ 245269 w 330994"/>
                <a:gd name="connsiteY12" fmla="*/ 261937 h 566737"/>
                <a:gd name="connsiteX13" fmla="*/ 219075 w 330994"/>
                <a:gd name="connsiteY13" fmla="*/ 338137 h 566737"/>
                <a:gd name="connsiteX14" fmla="*/ 192882 w 330994"/>
                <a:gd name="connsiteY14" fmla="*/ 426244 h 566737"/>
                <a:gd name="connsiteX15" fmla="*/ 159544 w 330994"/>
                <a:gd name="connsiteY15" fmla="*/ 540544 h 566737"/>
                <a:gd name="connsiteX16" fmla="*/ 0 w 330994"/>
                <a:gd name="connsiteY16" fmla="*/ 566737 h 566737"/>
                <a:gd name="connsiteX17" fmla="*/ 21432 w 330994"/>
                <a:gd name="connsiteY17" fmla="*/ 421481 h 566737"/>
                <a:gd name="connsiteX18" fmla="*/ 35719 w 330994"/>
                <a:gd name="connsiteY18" fmla="*/ 321469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0994" h="566737">
                  <a:moveTo>
                    <a:pt x="35719" y="321469"/>
                  </a:moveTo>
                  <a:lnTo>
                    <a:pt x="47625" y="228600"/>
                  </a:lnTo>
                  <a:lnTo>
                    <a:pt x="54769" y="154781"/>
                  </a:lnTo>
                  <a:lnTo>
                    <a:pt x="59532" y="33337"/>
                  </a:lnTo>
                  <a:lnTo>
                    <a:pt x="285750" y="0"/>
                  </a:lnTo>
                  <a:lnTo>
                    <a:pt x="311944" y="64294"/>
                  </a:lnTo>
                  <a:lnTo>
                    <a:pt x="323850" y="92869"/>
                  </a:lnTo>
                  <a:lnTo>
                    <a:pt x="330994" y="116681"/>
                  </a:lnTo>
                  <a:lnTo>
                    <a:pt x="330994" y="128587"/>
                  </a:lnTo>
                  <a:lnTo>
                    <a:pt x="316707" y="147637"/>
                  </a:lnTo>
                  <a:lnTo>
                    <a:pt x="297657" y="171450"/>
                  </a:lnTo>
                  <a:lnTo>
                    <a:pt x="273844" y="207169"/>
                  </a:lnTo>
                  <a:lnTo>
                    <a:pt x="245269" y="261937"/>
                  </a:lnTo>
                  <a:lnTo>
                    <a:pt x="219075" y="338137"/>
                  </a:lnTo>
                  <a:lnTo>
                    <a:pt x="192882" y="426244"/>
                  </a:lnTo>
                  <a:lnTo>
                    <a:pt x="159544" y="540544"/>
                  </a:lnTo>
                  <a:lnTo>
                    <a:pt x="0" y="566737"/>
                  </a:lnTo>
                  <a:lnTo>
                    <a:pt x="21432" y="421481"/>
                  </a:lnTo>
                  <a:lnTo>
                    <a:pt x="35719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AA1B1013-C092-48BB-805A-8BEC4BF7B7D3}"/>
                </a:ext>
              </a:extLst>
            </p:cNvPr>
            <p:cNvSpPr/>
            <p:nvPr/>
          </p:nvSpPr>
          <p:spPr>
            <a:xfrm>
              <a:off x="3267075" y="1933575"/>
              <a:ext cx="1490663" cy="862013"/>
            </a:xfrm>
            <a:custGeom>
              <a:avLst/>
              <a:gdLst>
                <a:gd name="connsiteX0" fmla="*/ 388144 w 1490663"/>
                <a:gd name="connsiteY0" fmla="*/ 140494 h 862013"/>
                <a:gd name="connsiteX1" fmla="*/ 288131 w 1490663"/>
                <a:gd name="connsiteY1" fmla="*/ 159544 h 862013"/>
                <a:gd name="connsiteX2" fmla="*/ 226219 w 1490663"/>
                <a:gd name="connsiteY2" fmla="*/ 166688 h 862013"/>
                <a:gd name="connsiteX3" fmla="*/ 123825 w 1490663"/>
                <a:gd name="connsiteY3" fmla="*/ 176213 h 862013"/>
                <a:gd name="connsiteX4" fmla="*/ 0 w 1490663"/>
                <a:gd name="connsiteY4" fmla="*/ 180975 h 862013"/>
                <a:gd name="connsiteX5" fmla="*/ 0 w 1490663"/>
                <a:gd name="connsiteY5" fmla="*/ 338138 h 862013"/>
                <a:gd name="connsiteX6" fmla="*/ 166688 w 1490663"/>
                <a:gd name="connsiteY6" fmla="*/ 323850 h 862013"/>
                <a:gd name="connsiteX7" fmla="*/ 304800 w 1490663"/>
                <a:gd name="connsiteY7" fmla="*/ 307181 h 862013"/>
                <a:gd name="connsiteX8" fmla="*/ 459581 w 1490663"/>
                <a:gd name="connsiteY8" fmla="*/ 283369 h 862013"/>
                <a:gd name="connsiteX9" fmla="*/ 619125 w 1490663"/>
                <a:gd name="connsiteY9" fmla="*/ 252413 h 862013"/>
                <a:gd name="connsiteX10" fmla="*/ 735806 w 1490663"/>
                <a:gd name="connsiteY10" fmla="*/ 233363 h 862013"/>
                <a:gd name="connsiteX11" fmla="*/ 807244 w 1490663"/>
                <a:gd name="connsiteY11" fmla="*/ 221456 h 862013"/>
                <a:gd name="connsiteX12" fmla="*/ 885825 w 1490663"/>
                <a:gd name="connsiteY12" fmla="*/ 211931 h 862013"/>
                <a:gd name="connsiteX13" fmla="*/ 966788 w 1490663"/>
                <a:gd name="connsiteY13" fmla="*/ 204788 h 862013"/>
                <a:gd name="connsiteX14" fmla="*/ 1050131 w 1490663"/>
                <a:gd name="connsiteY14" fmla="*/ 202406 h 862013"/>
                <a:gd name="connsiteX15" fmla="*/ 1066800 w 1490663"/>
                <a:gd name="connsiteY15" fmla="*/ 202406 h 862013"/>
                <a:gd name="connsiteX16" fmla="*/ 1085850 w 1490663"/>
                <a:gd name="connsiteY16" fmla="*/ 207169 h 862013"/>
                <a:gd name="connsiteX17" fmla="*/ 1100138 w 1490663"/>
                <a:gd name="connsiteY17" fmla="*/ 211931 h 862013"/>
                <a:gd name="connsiteX18" fmla="*/ 1109663 w 1490663"/>
                <a:gd name="connsiteY18" fmla="*/ 221456 h 862013"/>
                <a:gd name="connsiteX19" fmla="*/ 1116806 w 1490663"/>
                <a:gd name="connsiteY19" fmla="*/ 235744 h 862013"/>
                <a:gd name="connsiteX20" fmla="*/ 1119188 w 1490663"/>
                <a:gd name="connsiteY20" fmla="*/ 257175 h 862013"/>
                <a:gd name="connsiteX21" fmla="*/ 1119188 w 1490663"/>
                <a:gd name="connsiteY21" fmla="*/ 285750 h 862013"/>
                <a:gd name="connsiteX22" fmla="*/ 1090613 w 1490663"/>
                <a:gd name="connsiteY22" fmla="*/ 466725 h 862013"/>
                <a:gd name="connsiteX23" fmla="*/ 1071563 w 1490663"/>
                <a:gd name="connsiteY23" fmla="*/ 588169 h 862013"/>
                <a:gd name="connsiteX24" fmla="*/ 1019175 w 1490663"/>
                <a:gd name="connsiteY24" fmla="*/ 678656 h 862013"/>
                <a:gd name="connsiteX25" fmla="*/ 1012031 w 1490663"/>
                <a:gd name="connsiteY25" fmla="*/ 731044 h 862013"/>
                <a:gd name="connsiteX26" fmla="*/ 1016794 w 1490663"/>
                <a:gd name="connsiteY26" fmla="*/ 764381 h 862013"/>
                <a:gd name="connsiteX27" fmla="*/ 1028700 w 1490663"/>
                <a:gd name="connsiteY27" fmla="*/ 804863 h 862013"/>
                <a:gd name="connsiteX28" fmla="*/ 1040606 w 1490663"/>
                <a:gd name="connsiteY28" fmla="*/ 823913 h 862013"/>
                <a:gd name="connsiteX29" fmla="*/ 1050131 w 1490663"/>
                <a:gd name="connsiteY29" fmla="*/ 835819 h 862013"/>
                <a:gd name="connsiteX30" fmla="*/ 1066800 w 1490663"/>
                <a:gd name="connsiteY30" fmla="*/ 845344 h 862013"/>
                <a:gd name="connsiteX31" fmla="*/ 1088231 w 1490663"/>
                <a:gd name="connsiteY31" fmla="*/ 850106 h 862013"/>
                <a:gd name="connsiteX32" fmla="*/ 1102519 w 1490663"/>
                <a:gd name="connsiteY32" fmla="*/ 852488 h 862013"/>
                <a:gd name="connsiteX33" fmla="*/ 1121569 w 1490663"/>
                <a:gd name="connsiteY33" fmla="*/ 859631 h 862013"/>
                <a:gd name="connsiteX34" fmla="*/ 1147763 w 1490663"/>
                <a:gd name="connsiteY34" fmla="*/ 862013 h 862013"/>
                <a:gd name="connsiteX35" fmla="*/ 1169194 w 1490663"/>
                <a:gd name="connsiteY35" fmla="*/ 857250 h 862013"/>
                <a:gd name="connsiteX36" fmla="*/ 1185863 w 1490663"/>
                <a:gd name="connsiteY36" fmla="*/ 842963 h 862013"/>
                <a:gd name="connsiteX37" fmla="*/ 1204913 w 1490663"/>
                <a:gd name="connsiteY37" fmla="*/ 814388 h 862013"/>
                <a:gd name="connsiteX38" fmla="*/ 1228725 w 1490663"/>
                <a:gd name="connsiteY38" fmla="*/ 759619 h 862013"/>
                <a:gd name="connsiteX39" fmla="*/ 1290638 w 1490663"/>
                <a:gd name="connsiteY39" fmla="*/ 604838 h 862013"/>
                <a:gd name="connsiteX40" fmla="*/ 1397794 w 1490663"/>
                <a:gd name="connsiteY40" fmla="*/ 345281 h 862013"/>
                <a:gd name="connsiteX41" fmla="*/ 1404938 w 1490663"/>
                <a:gd name="connsiteY41" fmla="*/ 323850 h 862013"/>
                <a:gd name="connsiteX42" fmla="*/ 1414463 w 1490663"/>
                <a:gd name="connsiteY42" fmla="*/ 311944 h 862013"/>
                <a:gd name="connsiteX43" fmla="*/ 1431131 w 1490663"/>
                <a:gd name="connsiteY43" fmla="*/ 304800 h 862013"/>
                <a:gd name="connsiteX44" fmla="*/ 1457325 w 1490663"/>
                <a:gd name="connsiteY44" fmla="*/ 290513 h 862013"/>
                <a:gd name="connsiteX45" fmla="*/ 1478756 w 1490663"/>
                <a:gd name="connsiteY45" fmla="*/ 273844 h 862013"/>
                <a:gd name="connsiteX46" fmla="*/ 1488281 w 1490663"/>
                <a:gd name="connsiteY46" fmla="*/ 257175 h 862013"/>
                <a:gd name="connsiteX47" fmla="*/ 1490663 w 1490663"/>
                <a:gd name="connsiteY47" fmla="*/ 238125 h 862013"/>
                <a:gd name="connsiteX48" fmla="*/ 1488281 w 1490663"/>
                <a:gd name="connsiteY48" fmla="*/ 219075 h 862013"/>
                <a:gd name="connsiteX49" fmla="*/ 1481138 w 1490663"/>
                <a:gd name="connsiteY49" fmla="*/ 204788 h 862013"/>
                <a:gd name="connsiteX50" fmla="*/ 1457325 w 1490663"/>
                <a:gd name="connsiteY50" fmla="*/ 180975 h 862013"/>
                <a:gd name="connsiteX51" fmla="*/ 1362075 w 1490663"/>
                <a:gd name="connsiteY51" fmla="*/ 102394 h 862013"/>
                <a:gd name="connsiteX52" fmla="*/ 1269206 w 1490663"/>
                <a:gd name="connsiteY52" fmla="*/ 38100 h 862013"/>
                <a:gd name="connsiteX53" fmla="*/ 1228725 w 1490663"/>
                <a:gd name="connsiteY53" fmla="*/ 9525 h 862013"/>
                <a:gd name="connsiteX54" fmla="*/ 1209675 w 1490663"/>
                <a:gd name="connsiteY54" fmla="*/ 0 h 862013"/>
                <a:gd name="connsiteX55" fmla="*/ 1147763 w 1490663"/>
                <a:gd name="connsiteY55" fmla="*/ 14288 h 862013"/>
                <a:gd name="connsiteX56" fmla="*/ 990600 w 1490663"/>
                <a:gd name="connsiteY56" fmla="*/ 42863 h 862013"/>
                <a:gd name="connsiteX57" fmla="*/ 876300 w 1490663"/>
                <a:gd name="connsiteY57" fmla="*/ 59531 h 862013"/>
                <a:gd name="connsiteX58" fmla="*/ 785813 w 1490663"/>
                <a:gd name="connsiteY58" fmla="*/ 66675 h 862013"/>
                <a:gd name="connsiteX59" fmla="*/ 700088 w 1490663"/>
                <a:gd name="connsiteY59" fmla="*/ 69056 h 862013"/>
                <a:gd name="connsiteX60" fmla="*/ 554831 w 1490663"/>
                <a:gd name="connsiteY60" fmla="*/ 107156 h 862013"/>
                <a:gd name="connsiteX61" fmla="*/ 388144 w 1490663"/>
                <a:gd name="connsiteY61" fmla="*/ 140494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0663" h="862013">
                  <a:moveTo>
                    <a:pt x="388144" y="140494"/>
                  </a:moveTo>
                  <a:lnTo>
                    <a:pt x="288131" y="159544"/>
                  </a:lnTo>
                  <a:lnTo>
                    <a:pt x="226219" y="166688"/>
                  </a:lnTo>
                  <a:lnTo>
                    <a:pt x="123825" y="176213"/>
                  </a:lnTo>
                  <a:lnTo>
                    <a:pt x="0" y="180975"/>
                  </a:lnTo>
                  <a:lnTo>
                    <a:pt x="0" y="338138"/>
                  </a:lnTo>
                  <a:lnTo>
                    <a:pt x="166688" y="323850"/>
                  </a:lnTo>
                  <a:lnTo>
                    <a:pt x="304800" y="307181"/>
                  </a:lnTo>
                  <a:lnTo>
                    <a:pt x="459581" y="283369"/>
                  </a:lnTo>
                  <a:lnTo>
                    <a:pt x="619125" y="252413"/>
                  </a:lnTo>
                  <a:lnTo>
                    <a:pt x="735806" y="233363"/>
                  </a:lnTo>
                  <a:lnTo>
                    <a:pt x="807244" y="221456"/>
                  </a:lnTo>
                  <a:lnTo>
                    <a:pt x="885825" y="211931"/>
                  </a:lnTo>
                  <a:lnTo>
                    <a:pt x="966788" y="204788"/>
                  </a:lnTo>
                  <a:lnTo>
                    <a:pt x="1050131" y="202406"/>
                  </a:lnTo>
                  <a:lnTo>
                    <a:pt x="1066800" y="202406"/>
                  </a:lnTo>
                  <a:lnTo>
                    <a:pt x="1085850" y="207169"/>
                  </a:lnTo>
                  <a:lnTo>
                    <a:pt x="1100138" y="211931"/>
                  </a:lnTo>
                  <a:lnTo>
                    <a:pt x="1109663" y="221456"/>
                  </a:lnTo>
                  <a:lnTo>
                    <a:pt x="1116806" y="235744"/>
                  </a:lnTo>
                  <a:lnTo>
                    <a:pt x="1119188" y="257175"/>
                  </a:lnTo>
                  <a:lnTo>
                    <a:pt x="1119188" y="285750"/>
                  </a:lnTo>
                  <a:lnTo>
                    <a:pt x="1090613" y="466725"/>
                  </a:lnTo>
                  <a:lnTo>
                    <a:pt x="1071563" y="588169"/>
                  </a:lnTo>
                  <a:lnTo>
                    <a:pt x="1019175" y="678656"/>
                  </a:lnTo>
                  <a:lnTo>
                    <a:pt x="1012031" y="731044"/>
                  </a:lnTo>
                  <a:lnTo>
                    <a:pt x="1016794" y="764381"/>
                  </a:lnTo>
                  <a:lnTo>
                    <a:pt x="1028700" y="804863"/>
                  </a:lnTo>
                  <a:lnTo>
                    <a:pt x="1040606" y="823913"/>
                  </a:lnTo>
                  <a:lnTo>
                    <a:pt x="1050131" y="835819"/>
                  </a:lnTo>
                  <a:lnTo>
                    <a:pt x="1066800" y="845344"/>
                  </a:lnTo>
                  <a:lnTo>
                    <a:pt x="1088231" y="850106"/>
                  </a:lnTo>
                  <a:lnTo>
                    <a:pt x="1102519" y="852488"/>
                  </a:lnTo>
                  <a:lnTo>
                    <a:pt x="1121569" y="859631"/>
                  </a:lnTo>
                  <a:lnTo>
                    <a:pt x="1147763" y="862013"/>
                  </a:lnTo>
                  <a:lnTo>
                    <a:pt x="1169194" y="857250"/>
                  </a:lnTo>
                  <a:lnTo>
                    <a:pt x="1185863" y="842963"/>
                  </a:lnTo>
                  <a:lnTo>
                    <a:pt x="1204913" y="814388"/>
                  </a:lnTo>
                  <a:lnTo>
                    <a:pt x="1228725" y="759619"/>
                  </a:lnTo>
                  <a:lnTo>
                    <a:pt x="1290638" y="604838"/>
                  </a:lnTo>
                  <a:lnTo>
                    <a:pt x="1397794" y="345281"/>
                  </a:lnTo>
                  <a:lnTo>
                    <a:pt x="1404938" y="323850"/>
                  </a:lnTo>
                  <a:lnTo>
                    <a:pt x="1414463" y="311944"/>
                  </a:lnTo>
                  <a:lnTo>
                    <a:pt x="1431131" y="304800"/>
                  </a:lnTo>
                  <a:lnTo>
                    <a:pt x="1457325" y="290513"/>
                  </a:lnTo>
                  <a:lnTo>
                    <a:pt x="1478756" y="273844"/>
                  </a:lnTo>
                  <a:lnTo>
                    <a:pt x="1488281" y="257175"/>
                  </a:lnTo>
                  <a:lnTo>
                    <a:pt x="1490663" y="238125"/>
                  </a:lnTo>
                  <a:lnTo>
                    <a:pt x="1488281" y="219075"/>
                  </a:lnTo>
                  <a:lnTo>
                    <a:pt x="1481138" y="204788"/>
                  </a:lnTo>
                  <a:lnTo>
                    <a:pt x="1457325" y="180975"/>
                  </a:lnTo>
                  <a:lnTo>
                    <a:pt x="1362075" y="102394"/>
                  </a:lnTo>
                  <a:lnTo>
                    <a:pt x="1269206" y="38100"/>
                  </a:lnTo>
                  <a:lnTo>
                    <a:pt x="1228725" y="9525"/>
                  </a:lnTo>
                  <a:lnTo>
                    <a:pt x="1209675" y="0"/>
                  </a:lnTo>
                  <a:lnTo>
                    <a:pt x="1147763" y="14288"/>
                  </a:lnTo>
                  <a:lnTo>
                    <a:pt x="990600" y="42863"/>
                  </a:lnTo>
                  <a:lnTo>
                    <a:pt x="876300" y="59531"/>
                  </a:lnTo>
                  <a:lnTo>
                    <a:pt x="785813" y="66675"/>
                  </a:lnTo>
                  <a:lnTo>
                    <a:pt x="700088" y="69056"/>
                  </a:lnTo>
                  <a:lnTo>
                    <a:pt x="554831" y="107156"/>
                  </a:lnTo>
                  <a:lnTo>
                    <a:pt x="3881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BF4DC939-81FC-45B5-A8C2-218D5EF759A0}"/>
                </a:ext>
              </a:extLst>
            </p:cNvPr>
            <p:cNvSpPr/>
            <p:nvPr/>
          </p:nvSpPr>
          <p:spPr>
            <a:xfrm>
              <a:off x="3257550" y="2484438"/>
              <a:ext cx="1141413" cy="352425"/>
            </a:xfrm>
            <a:custGeom>
              <a:avLst/>
              <a:gdLst>
                <a:gd name="connsiteX0" fmla="*/ 592931 w 1140619"/>
                <a:gd name="connsiteY0" fmla="*/ 83344 h 352425"/>
                <a:gd name="connsiteX1" fmla="*/ 283369 w 1140619"/>
                <a:gd name="connsiteY1" fmla="*/ 130969 h 352425"/>
                <a:gd name="connsiteX2" fmla="*/ 0 w 1140619"/>
                <a:gd name="connsiteY2" fmla="*/ 176212 h 352425"/>
                <a:gd name="connsiteX3" fmla="*/ 7144 w 1140619"/>
                <a:gd name="connsiteY3" fmla="*/ 352425 h 352425"/>
                <a:gd name="connsiteX4" fmla="*/ 195263 w 1140619"/>
                <a:gd name="connsiteY4" fmla="*/ 314325 h 352425"/>
                <a:gd name="connsiteX5" fmla="*/ 352425 w 1140619"/>
                <a:gd name="connsiteY5" fmla="*/ 280987 h 352425"/>
                <a:gd name="connsiteX6" fmla="*/ 507206 w 1140619"/>
                <a:gd name="connsiteY6" fmla="*/ 245269 h 352425"/>
                <a:gd name="connsiteX7" fmla="*/ 762000 w 1140619"/>
                <a:gd name="connsiteY7" fmla="*/ 207169 h 352425"/>
                <a:gd name="connsiteX8" fmla="*/ 888206 w 1140619"/>
                <a:gd name="connsiteY8" fmla="*/ 173831 h 352425"/>
                <a:gd name="connsiteX9" fmla="*/ 1038225 w 1140619"/>
                <a:gd name="connsiteY9" fmla="*/ 140494 h 352425"/>
                <a:gd name="connsiteX10" fmla="*/ 1140619 w 1140619"/>
                <a:gd name="connsiteY10" fmla="*/ 128587 h 352425"/>
                <a:gd name="connsiteX11" fmla="*/ 1133475 w 1140619"/>
                <a:gd name="connsiteY11" fmla="*/ 0 h 352425"/>
                <a:gd name="connsiteX12" fmla="*/ 995363 w 1140619"/>
                <a:gd name="connsiteY12" fmla="*/ 23812 h 352425"/>
                <a:gd name="connsiteX13" fmla="*/ 592931 w 1140619"/>
                <a:gd name="connsiteY13" fmla="*/ 833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0619" h="352425">
                  <a:moveTo>
                    <a:pt x="592931" y="83344"/>
                  </a:moveTo>
                  <a:lnTo>
                    <a:pt x="283369" y="130969"/>
                  </a:lnTo>
                  <a:lnTo>
                    <a:pt x="0" y="176212"/>
                  </a:lnTo>
                  <a:lnTo>
                    <a:pt x="7144" y="352425"/>
                  </a:lnTo>
                  <a:lnTo>
                    <a:pt x="195263" y="314325"/>
                  </a:lnTo>
                  <a:lnTo>
                    <a:pt x="352425" y="280987"/>
                  </a:lnTo>
                  <a:lnTo>
                    <a:pt x="507206" y="245269"/>
                  </a:lnTo>
                  <a:lnTo>
                    <a:pt x="762000" y="207169"/>
                  </a:lnTo>
                  <a:lnTo>
                    <a:pt x="888206" y="173831"/>
                  </a:lnTo>
                  <a:lnTo>
                    <a:pt x="1038225" y="140494"/>
                  </a:lnTo>
                  <a:lnTo>
                    <a:pt x="1140619" y="128587"/>
                  </a:lnTo>
                  <a:lnTo>
                    <a:pt x="1133475" y="0"/>
                  </a:lnTo>
                  <a:lnTo>
                    <a:pt x="995363" y="23812"/>
                  </a:lnTo>
                  <a:lnTo>
                    <a:pt x="59293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E8FD06FA-8D72-4BB8-8239-D0E21992BCAA}"/>
                </a:ext>
              </a:extLst>
            </p:cNvPr>
            <p:cNvSpPr/>
            <p:nvPr/>
          </p:nvSpPr>
          <p:spPr>
            <a:xfrm>
              <a:off x="3695700" y="2647950"/>
              <a:ext cx="392113" cy="563563"/>
            </a:xfrm>
            <a:custGeom>
              <a:avLst/>
              <a:gdLst>
                <a:gd name="connsiteX0" fmla="*/ 66675 w 392906"/>
                <a:gd name="connsiteY0" fmla="*/ 342900 h 564356"/>
                <a:gd name="connsiteX1" fmla="*/ 85725 w 392906"/>
                <a:gd name="connsiteY1" fmla="*/ 221456 h 564356"/>
                <a:gd name="connsiteX2" fmla="*/ 88106 w 392906"/>
                <a:gd name="connsiteY2" fmla="*/ 200025 h 564356"/>
                <a:gd name="connsiteX3" fmla="*/ 88106 w 392906"/>
                <a:gd name="connsiteY3" fmla="*/ 183356 h 564356"/>
                <a:gd name="connsiteX4" fmla="*/ 85725 w 392906"/>
                <a:gd name="connsiteY4" fmla="*/ 166688 h 564356"/>
                <a:gd name="connsiteX5" fmla="*/ 80963 w 392906"/>
                <a:gd name="connsiteY5" fmla="*/ 147638 h 564356"/>
                <a:gd name="connsiteX6" fmla="*/ 69056 w 392906"/>
                <a:gd name="connsiteY6" fmla="*/ 121444 h 564356"/>
                <a:gd name="connsiteX7" fmla="*/ 54769 w 392906"/>
                <a:gd name="connsiteY7" fmla="*/ 97631 h 564356"/>
                <a:gd name="connsiteX8" fmla="*/ 0 w 392906"/>
                <a:gd name="connsiteY8" fmla="*/ 30956 h 564356"/>
                <a:gd name="connsiteX9" fmla="*/ 285750 w 392906"/>
                <a:gd name="connsiteY9" fmla="*/ 0 h 564356"/>
                <a:gd name="connsiteX10" fmla="*/ 342900 w 392906"/>
                <a:gd name="connsiteY10" fmla="*/ 71438 h 564356"/>
                <a:gd name="connsiteX11" fmla="*/ 373856 w 392906"/>
                <a:gd name="connsiteY11" fmla="*/ 107156 h 564356"/>
                <a:gd name="connsiteX12" fmla="*/ 385763 w 392906"/>
                <a:gd name="connsiteY12" fmla="*/ 121444 h 564356"/>
                <a:gd name="connsiteX13" fmla="*/ 392906 w 392906"/>
                <a:gd name="connsiteY13" fmla="*/ 135731 h 564356"/>
                <a:gd name="connsiteX14" fmla="*/ 392906 w 392906"/>
                <a:gd name="connsiteY14" fmla="*/ 164306 h 564356"/>
                <a:gd name="connsiteX15" fmla="*/ 385763 w 392906"/>
                <a:gd name="connsiteY15" fmla="*/ 185738 h 564356"/>
                <a:gd name="connsiteX16" fmla="*/ 369094 w 392906"/>
                <a:gd name="connsiteY16" fmla="*/ 204788 h 564356"/>
                <a:gd name="connsiteX17" fmla="*/ 338138 w 392906"/>
                <a:gd name="connsiteY17" fmla="*/ 221456 h 564356"/>
                <a:gd name="connsiteX18" fmla="*/ 326231 w 392906"/>
                <a:gd name="connsiteY18" fmla="*/ 250031 h 564356"/>
                <a:gd name="connsiteX19" fmla="*/ 240506 w 392906"/>
                <a:gd name="connsiteY19" fmla="*/ 540544 h 564356"/>
                <a:gd name="connsiteX20" fmla="*/ 35719 w 392906"/>
                <a:gd name="connsiteY20" fmla="*/ 564356 h 564356"/>
                <a:gd name="connsiteX21" fmla="*/ 47625 w 392906"/>
                <a:gd name="connsiteY21" fmla="*/ 461963 h 564356"/>
                <a:gd name="connsiteX22" fmla="*/ 66675 w 392906"/>
                <a:gd name="connsiteY22" fmla="*/ 34290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2906" h="564356">
                  <a:moveTo>
                    <a:pt x="66675" y="342900"/>
                  </a:moveTo>
                  <a:lnTo>
                    <a:pt x="85725" y="221456"/>
                  </a:lnTo>
                  <a:lnTo>
                    <a:pt x="88106" y="200025"/>
                  </a:lnTo>
                  <a:lnTo>
                    <a:pt x="88106" y="183356"/>
                  </a:lnTo>
                  <a:lnTo>
                    <a:pt x="85725" y="166688"/>
                  </a:lnTo>
                  <a:lnTo>
                    <a:pt x="80963" y="147638"/>
                  </a:lnTo>
                  <a:lnTo>
                    <a:pt x="69056" y="121444"/>
                  </a:lnTo>
                  <a:lnTo>
                    <a:pt x="54769" y="97631"/>
                  </a:lnTo>
                  <a:lnTo>
                    <a:pt x="0" y="30956"/>
                  </a:lnTo>
                  <a:lnTo>
                    <a:pt x="285750" y="0"/>
                  </a:lnTo>
                  <a:lnTo>
                    <a:pt x="342900" y="71438"/>
                  </a:lnTo>
                  <a:lnTo>
                    <a:pt x="373856" y="107156"/>
                  </a:lnTo>
                  <a:lnTo>
                    <a:pt x="385763" y="121444"/>
                  </a:lnTo>
                  <a:lnTo>
                    <a:pt x="392906" y="135731"/>
                  </a:lnTo>
                  <a:lnTo>
                    <a:pt x="392906" y="164306"/>
                  </a:lnTo>
                  <a:lnTo>
                    <a:pt x="385763" y="185738"/>
                  </a:lnTo>
                  <a:lnTo>
                    <a:pt x="369094" y="204788"/>
                  </a:lnTo>
                  <a:lnTo>
                    <a:pt x="338138" y="221456"/>
                  </a:lnTo>
                  <a:lnTo>
                    <a:pt x="326231" y="250031"/>
                  </a:lnTo>
                  <a:lnTo>
                    <a:pt x="240506" y="540544"/>
                  </a:lnTo>
                  <a:lnTo>
                    <a:pt x="35719" y="564356"/>
                  </a:lnTo>
                  <a:lnTo>
                    <a:pt x="47625" y="461963"/>
                  </a:lnTo>
                  <a:lnTo>
                    <a:pt x="666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9D3D5EAF-D147-4CB8-B01F-8839E9A97C98}"/>
                </a:ext>
              </a:extLst>
            </p:cNvPr>
            <p:cNvSpPr/>
            <p:nvPr/>
          </p:nvSpPr>
          <p:spPr>
            <a:xfrm>
              <a:off x="3198813" y="3005138"/>
              <a:ext cx="1555750" cy="395287"/>
            </a:xfrm>
            <a:custGeom>
              <a:avLst/>
              <a:gdLst>
                <a:gd name="connsiteX0" fmla="*/ 435769 w 1557337"/>
                <a:gd name="connsiteY0" fmla="*/ 307181 h 395287"/>
                <a:gd name="connsiteX1" fmla="*/ 264319 w 1557337"/>
                <a:gd name="connsiteY1" fmla="*/ 340518 h 395287"/>
                <a:gd name="connsiteX2" fmla="*/ 0 w 1557337"/>
                <a:gd name="connsiteY2" fmla="*/ 395287 h 395287"/>
                <a:gd name="connsiteX3" fmla="*/ 14287 w 1557337"/>
                <a:gd name="connsiteY3" fmla="*/ 235743 h 395287"/>
                <a:gd name="connsiteX4" fmla="*/ 209550 w 1557337"/>
                <a:gd name="connsiteY4" fmla="*/ 200025 h 395287"/>
                <a:gd name="connsiteX5" fmla="*/ 414337 w 1557337"/>
                <a:gd name="connsiteY5" fmla="*/ 159543 h 395287"/>
                <a:gd name="connsiteX6" fmla="*/ 566737 w 1557337"/>
                <a:gd name="connsiteY6" fmla="*/ 128587 h 395287"/>
                <a:gd name="connsiteX7" fmla="*/ 754856 w 1557337"/>
                <a:gd name="connsiteY7" fmla="*/ 90487 h 395287"/>
                <a:gd name="connsiteX8" fmla="*/ 997744 w 1557337"/>
                <a:gd name="connsiteY8" fmla="*/ 64293 h 395287"/>
                <a:gd name="connsiteX9" fmla="*/ 1164431 w 1557337"/>
                <a:gd name="connsiteY9" fmla="*/ 45243 h 395287"/>
                <a:gd name="connsiteX10" fmla="*/ 1200150 w 1557337"/>
                <a:gd name="connsiteY10" fmla="*/ 28575 h 395287"/>
                <a:gd name="connsiteX11" fmla="*/ 1245394 w 1557337"/>
                <a:gd name="connsiteY11" fmla="*/ 4762 h 395287"/>
                <a:gd name="connsiteX12" fmla="*/ 1266825 w 1557337"/>
                <a:gd name="connsiteY12" fmla="*/ 0 h 395287"/>
                <a:gd name="connsiteX13" fmla="*/ 1323975 w 1557337"/>
                <a:gd name="connsiteY13" fmla="*/ 4762 h 395287"/>
                <a:gd name="connsiteX14" fmla="*/ 1371600 w 1557337"/>
                <a:gd name="connsiteY14" fmla="*/ 11906 h 395287"/>
                <a:gd name="connsiteX15" fmla="*/ 1423987 w 1557337"/>
                <a:gd name="connsiteY15" fmla="*/ 28575 h 395287"/>
                <a:gd name="connsiteX16" fmla="*/ 1454944 w 1557337"/>
                <a:gd name="connsiteY16" fmla="*/ 42862 h 395287"/>
                <a:gd name="connsiteX17" fmla="*/ 1488281 w 1557337"/>
                <a:gd name="connsiteY17" fmla="*/ 61912 h 395287"/>
                <a:gd name="connsiteX18" fmla="*/ 1519237 w 1557337"/>
                <a:gd name="connsiteY18" fmla="*/ 83343 h 395287"/>
                <a:gd name="connsiteX19" fmla="*/ 1543050 w 1557337"/>
                <a:gd name="connsiteY19" fmla="*/ 104775 h 395287"/>
                <a:gd name="connsiteX20" fmla="*/ 1552575 w 1557337"/>
                <a:gd name="connsiteY20" fmla="*/ 119062 h 395287"/>
                <a:gd name="connsiteX21" fmla="*/ 1557337 w 1557337"/>
                <a:gd name="connsiteY21" fmla="*/ 130968 h 395287"/>
                <a:gd name="connsiteX22" fmla="*/ 1554956 w 1557337"/>
                <a:gd name="connsiteY22" fmla="*/ 154781 h 395287"/>
                <a:gd name="connsiteX23" fmla="*/ 1543050 w 1557337"/>
                <a:gd name="connsiteY23" fmla="*/ 178593 h 395287"/>
                <a:gd name="connsiteX24" fmla="*/ 1514475 w 1557337"/>
                <a:gd name="connsiteY24" fmla="*/ 202406 h 395287"/>
                <a:gd name="connsiteX25" fmla="*/ 1464469 w 1557337"/>
                <a:gd name="connsiteY25" fmla="*/ 223837 h 395287"/>
                <a:gd name="connsiteX26" fmla="*/ 1438275 w 1557337"/>
                <a:gd name="connsiteY26" fmla="*/ 223837 h 395287"/>
                <a:gd name="connsiteX27" fmla="*/ 1335881 w 1557337"/>
                <a:gd name="connsiteY27" fmla="*/ 221456 h 395287"/>
                <a:gd name="connsiteX28" fmla="*/ 1197769 w 1557337"/>
                <a:gd name="connsiteY28" fmla="*/ 223837 h 395287"/>
                <a:gd name="connsiteX29" fmla="*/ 1033462 w 1557337"/>
                <a:gd name="connsiteY29" fmla="*/ 233362 h 395287"/>
                <a:gd name="connsiteX30" fmla="*/ 883444 w 1557337"/>
                <a:gd name="connsiteY30" fmla="*/ 245268 h 395287"/>
                <a:gd name="connsiteX31" fmla="*/ 688181 w 1557337"/>
                <a:gd name="connsiteY31" fmla="*/ 266700 h 395287"/>
                <a:gd name="connsiteX32" fmla="*/ 435769 w 1557337"/>
                <a:gd name="connsiteY32" fmla="*/ 307181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7337" h="395287">
                  <a:moveTo>
                    <a:pt x="435769" y="307181"/>
                  </a:moveTo>
                  <a:lnTo>
                    <a:pt x="264319" y="340518"/>
                  </a:lnTo>
                  <a:lnTo>
                    <a:pt x="0" y="395287"/>
                  </a:lnTo>
                  <a:lnTo>
                    <a:pt x="14287" y="235743"/>
                  </a:lnTo>
                  <a:lnTo>
                    <a:pt x="209550" y="200025"/>
                  </a:lnTo>
                  <a:lnTo>
                    <a:pt x="414337" y="159543"/>
                  </a:lnTo>
                  <a:lnTo>
                    <a:pt x="566737" y="128587"/>
                  </a:lnTo>
                  <a:lnTo>
                    <a:pt x="754856" y="90487"/>
                  </a:lnTo>
                  <a:lnTo>
                    <a:pt x="997744" y="64293"/>
                  </a:lnTo>
                  <a:lnTo>
                    <a:pt x="1164431" y="45243"/>
                  </a:lnTo>
                  <a:lnTo>
                    <a:pt x="1200150" y="28575"/>
                  </a:lnTo>
                  <a:lnTo>
                    <a:pt x="1245394" y="4762"/>
                  </a:lnTo>
                  <a:lnTo>
                    <a:pt x="1266825" y="0"/>
                  </a:lnTo>
                  <a:lnTo>
                    <a:pt x="1323975" y="4762"/>
                  </a:lnTo>
                  <a:lnTo>
                    <a:pt x="1371600" y="11906"/>
                  </a:lnTo>
                  <a:lnTo>
                    <a:pt x="1423987" y="28575"/>
                  </a:lnTo>
                  <a:lnTo>
                    <a:pt x="1454944" y="42862"/>
                  </a:lnTo>
                  <a:lnTo>
                    <a:pt x="1488281" y="61912"/>
                  </a:lnTo>
                  <a:lnTo>
                    <a:pt x="1519237" y="83343"/>
                  </a:lnTo>
                  <a:lnTo>
                    <a:pt x="1543050" y="104775"/>
                  </a:lnTo>
                  <a:lnTo>
                    <a:pt x="1552575" y="119062"/>
                  </a:lnTo>
                  <a:lnTo>
                    <a:pt x="1557337" y="130968"/>
                  </a:lnTo>
                  <a:lnTo>
                    <a:pt x="1554956" y="154781"/>
                  </a:lnTo>
                  <a:lnTo>
                    <a:pt x="1543050" y="178593"/>
                  </a:lnTo>
                  <a:lnTo>
                    <a:pt x="1514475" y="202406"/>
                  </a:lnTo>
                  <a:lnTo>
                    <a:pt x="1464469" y="223837"/>
                  </a:lnTo>
                  <a:lnTo>
                    <a:pt x="1438275" y="223837"/>
                  </a:lnTo>
                  <a:lnTo>
                    <a:pt x="1335881" y="221456"/>
                  </a:lnTo>
                  <a:lnTo>
                    <a:pt x="1197769" y="223837"/>
                  </a:lnTo>
                  <a:lnTo>
                    <a:pt x="1033462" y="233362"/>
                  </a:lnTo>
                  <a:lnTo>
                    <a:pt x="883444" y="245268"/>
                  </a:lnTo>
                  <a:lnTo>
                    <a:pt x="688181" y="266700"/>
                  </a:lnTo>
                  <a:lnTo>
                    <a:pt x="4357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6C4D2826-80EE-42B6-9E0E-14569928F718}"/>
                </a:ext>
              </a:extLst>
            </p:cNvPr>
            <p:cNvSpPr/>
            <p:nvPr/>
          </p:nvSpPr>
          <p:spPr>
            <a:xfrm>
              <a:off x="4643438" y="1271588"/>
              <a:ext cx="1041400" cy="1412875"/>
            </a:xfrm>
            <a:custGeom>
              <a:avLst/>
              <a:gdLst>
                <a:gd name="connsiteX0" fmla="*/ 588168 w 1040606"/>
                <a:gd name="connsiteY0" fmla="*/ 528637 h 1412081"/>
                <a:gd name="connsiteX1" fmla="*/ 654843 w 1040606"/>
                <a:gd name="connsiteY1" fmla="*/ 404812 h 1412081"/>
                <a:gd name="connsiteX2" fmla="*/ 697706 w 1040606"/>
                <a:gd name="connsiteY2" fmla="*/ 297656 h 1412081"/>
                <a:gd name="connsiteX3" fmla="*/ 704850 w 1040606"/>
                <a:gd name="connsiteY3" fmla="*/ 266700 h 1412081"/>
                <a:gd name="connsiteX4" fmla="*/ 702468 w 1040606"/>
                <a:gd name="connsiteY4" fmla="*/ 254793 h 1412081"/>
                <a:gd name="connsiteX5" fmla="*/ 678656 w 1040606"/>
                <a:gd name="connsiteY5" fmla="*/ 211931 h 1412081"/>
                <a:gd name="connsiteX6" fmla="*/ 631031 w 1040606"/>
                <a:gd name="connsiteY6" fmla="*/ 126206 h 1412081"/>
                <a:gd name="connsiteX7" fmla="*/ 600075 w 1040606"/>
                <a:gd name="connsiteY7" fmla="*/ 71437 h 1412081"/>
                <a:gd name="connsiteX8" fmla="*/ 585787 w 1040606"/>
                <a:gd name="connsiteY8" fmla="*/ 42862 h 1412081"/>
                <a:gd name="connsiteX9" fmla="*/ 581025 w 1040606"/>
                <a:gd name="connsiteY9" fmla="*/ 21431 h 1412081"/>
                <a:gd name="connsiteX10" fmla="*/ 581025 w 1040606"/>
                <a:gd name="connsiteY10" fmla="*/ 11906 h 1412081"/>
                <a:gd name="connsiteX11" fmla="*/ 585787 w 1040606"/>
                <a:gd name="connsiteY11" fmla="*/ 2381 h 1412081"/>
                <a:gd name="connsiteX12" fmla="*/ 600075 w 1040606"/>
                <a:gd name="connsiteY12" fmla="*/ 0 h 1412081"/>
                <a:gd name="connsiteX13" fmla="*/ 633412 w 1040606"/>
                <a:gd name="connsiteY13" fmla="*/ 4762 h 1412081"/>
                <a:gd name="connsiteX14" fmla="*/ 676275 w 1040606"/>
                <a:gd name="connsiteY14" fmla="*/ 23812 h 1412081"/>
                <a:gd name="connsiteX15" fmla="*/ 714375 w 1040606"/>
                <a:gd name="connsiteY15" fmla="*/ 50006 h 1412081"/>
                <a:gd name="connsiteX16" fmla="*/ 812006 w 1040606"/>
                <a:gd name="connsiteY16" fmla="*/ 116681 h 1412081"/>
                <a:gd name="connsiteX17" fmla="*/ 902493 w 1040606"/>
                <a:gd name="connsiteY17" fmla="*/ 185737 h 1412081"/>
                <a:gd name="connsiteX18" fmla="*/ 1009650 w 1040606"/>
                <a:gd name="connsiteY18" fmla="*/ 276225 h 1412081"/>
                <a:gd name="connsiteX19" fmla="*/ 1033462 w 1040606"/>
                <a:gd name="connsiteY19" fmla="*/ 295275 h 1412081"/>
                <a:gd name="connsiteX20" fmla="*/ 1040606 w 1040606"/>
                <a:gd name="connsiteY20" fmla="*/ 307181 h 1412081"/>
                <a:gd name="connsiteX21" fmla="*/ 1038225 w 1040606"/>
                <a:gd name="connsiteY21" fmla="*/ 323850 h 1412081"/>
                <a:gd name="connsiteX22" fmla="*/ 1028700 w 1040606"/>
                <a:gd name="connsiteY22" fmla="*/ 359568 h 1412081"/>
                <a:gd name="connsiteX23" fmla="*/ 1002506 w 1040606"/>
                <a:gd name="connsiteY23" fmla="*/ 404812 h 1412081"/>
                <a:gd name="connsiteX24" fmla="*/ 950118 w 1040606"/>
                <a:gd name="connsiteY24" fmla="*/ 473868 h 1412081"/>
                <a:gd name="connsiteX25" fmla="*/ 840581 w 1040606"/>
                <a:gd name="connsiteY25" fmla="*/ 628650 h 1412081"/>
                <a:gd name="connsiteX26" fmla="*/ 757237 w 1040606"/>
                <a:gd name="connsiteY26" fmla="*/ 747712 h 1412081"/>
                <a:gd name="connsiteX27" fmla="*/ 633412 w 1040606"/>
                <a:gd name="connsiteY27" fmla="*/ 890587 h 1412081"/>
                <a:gd name="connsiteX28" fmla="*/ 519112 w 1040606"/>
                <a:gd name="connsiteY28" fmla="*/ 1009650 h 1412081"/>
                <a:gd name="connsiteX29" fmla="*/ 357187 w 1040606"/>
                <a:gd name="connsiteY29" fmla="*/ 1162050 h 1412081"/>
                <a:gd name="connsiteX30" fmla="*/ 185737 w 1040606"/>
                <a:gd name="connsiteY30" fmla="*/ 1309687 h 1412081"/>
                <a:gd name="connsiteX31" fmla="*/ 80962 w 1040606"/>
                <a:gd name="connsiteY31" fmla="*/ 1397793 h 1412081"/>
                <a:gd name="connsiteX32" fmla="*/ 52387 w 1040606"/>
                <a:gd name="connsiteY32" fmla="*/ 1407318 h 1412081"/>
                <a:gd name="connsiteX33" fmla="*/ 26193 w 1040606"/>
                <a:gd name="connsiteY33" fmla="*/ 1412081 h 1412081"/>
                <a:gd name="connsiteX34" fmla="*/ 9525 w 1040606"/>
                <a:gd name="connsiteY34" fmla="*/ 1412081 h 1412081"/>
                <a:gd name="connsiteX35" fmla="*/ 0 w 1040606"/>
                <a:gd name="connsiteY35" fmla="*/ 1402556 h 1412081"/>
                <a:gd name="connsiteX36" fmla="*/ 0 w 1040606"/>
                <a:gd name="connsiteY36" fmla="*/ 1385887 h 1412081"/>
                <a:gd name="connsiteX37" fmla="*/ 7143 w 1040606"/>
                <a:gd name="connsiteY37" fmla="*/ 1357312 h 1412081"/>
                <a:gd name="connsiteX38" fmla="*/ 47625 w 1040606"/>
                <a:gd name="connsiteY38" fmla="*/ 1312068 h 1412081"/>
                <a:gd name="connsiteX39" fmla="*/ 171450 w 1040606"/>
                <a:gd name="connsiteY39" fmla="*/ 1164431 h 1412081"/>
                <a:gd name="connsiteX40" fmla="*/ 254793 w 1040606"/>
                <a:gd name="connsiteY40" fmla="*/ 1057275 h 1412081"/>
                <a:gd name="connsiteX41" fmla="*/ 361950 w 1040606"/>
                <a:gd name="connsiteY41" fmla="*/ 907256 h 1412081"/>
                <a:gd name="connsiteX42" fmla="*/ 454818 w 1040606"/>
                <a:gd name="connsiteY42" fmla="*/ 766762 h 1412081"/>
                <a:gd name="connsiteX43" fmla="*/ 588168 w 1040606"/>
                <a:gd name="connsiteY43" fmla="*/ 528637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0606" h="1412081">
                  <a:moveTo>
                    <a:pt x="588168" y="528637"/>
                  </a:moveTo>
                  <a:lnTo>
                    <a:pt x="654843" y="404812"/>
                  </a:lnTo>
                  <a:lnTo>
                    <a:pt x="697706" y="297656"/>
                  </a:lnTo>
                  <a:lnTo>
                    <a:pt x="704850" y="266700"/>
                  </a:lnTo>
                  <a:lnTo>
                    <a:pt x="702468" y="254793"/>
                  </a:lnTo>
                  <a:lnTo>
                    <a:pt x="678656" y="211931"/>
                  </a:lnTo>
                  <a:lnTo>
                    <a:pt x="631031" y="126206"/>
                  </a:lnTo>
                  <a:lnTo>
                    <a:pt x="600075" y="71437"/>
                  </a:lnTo>
                  <a:lnTo>
                    <a:pt x="585787" y="42862"/>
                  </a:lnTo>
                  <a:lnTo>
                    <a:pt x="581025" y="21431"/>
                  </a:lnTo>
                  <a:lnTo>
                    <a:pt x="581025" y="11906"/>
                  </a:lnTo>
                  <a:lnTo>
                    <a:pt x="585787" y="2381"/>
                  </a:lnTo>
                  <a:lnTo>
                    <a:pt x="600075" y="0"/>
                  </a:lnTo>
                  <a:lnTo>
                    <a:pt x="633412" y="4762"/>
                  </a:lnTo>
                  <a:lnTo>
                    <a:pt x="676275" y="23812"/>
                  </a:lnTo>
                  <a:lnTo>
                    <a:pt x="714375" y="50006"/>
                  </a:lnTo>
                  <a:lnTo>
                    <a:pt x="812006" y="116681"/>
                  </a:lnTo>
                  <a:lnTo>
                    <a:pt x="902493" y="185737"/>
                  </a:lnTo>
                  <a:lnTo>
                    <a:pt x="1009650" y="276225"/>
                  </a:lnTo>
                  <a:lnTo>
                    <a:pt x="1033462" y="295275"/>
                  </a:lnTo>
                  <a:lnTo>
                    <a:pt x="1040606" y="307181"/>
                  </a:lnTo>
                  <a:lnTo>
                    <a:pt x="1038225" y="323850"/>
                  </a:lnTo>
                  <a:lnTo>
                    <a:pt x="1028700" y="359568"/>
                  </a:lnTo>
                  <a:lnTo>
                    <a:pt x="1002506" y="404812"/>
                  </a:lnTo>
                  <a:lnTo>
                    <a:pt x="950118" y="473868"/>
                  </a:lnTo>
                  <a:lnTo>
                    <a:pt x="840581" y="628650"/>
                  </a:lnTo>
                  <a:lnTo>
                    <a:pt x="757237" y="747712"/>
                  </a:lnTo>
                  <a:lnTo>
                    <a:pt x="633412" y="890587"/>
                  </a:lnTo>
                  <a:lnTo>
                    <a:pt x="519112" y="1009650"/>
                  </a:lnTo>
                  <a:lnTo>
                    <a:pt x="357187" y="1162050"/>
                  </a:lnTo>
                  <a:lnTo>
                    <a:pt x="185737" y="1309687"/>
                  </a:lnTo>
                  <a:lnTo>
                    <a:pt x="80962" y="1397793"/>
                  </a:lnTo>
                  <a:lnTo>
                    <a:pt x="52387" y="1407318"/>
                  </a:lnTo>
                  <a:lnTo>
                    <a:pt x="26193" y="1412081"/>
                  </a:lnTo>
                  <a:lnTo>
                    <a:pt x="9525" y="1412081"/>
                  </a:lnTo>
                  <a:lnTo>
                    <a:pt x="0" y="1402556"/>
                  </a:lnTo>
                  <a:lnTo>
                    <a:pt x="0" y="1385887"/>
                  </a:lnTo>
                  <a:lnTo>
                    <a:pt x="7143" y="1357312"/>
                  </a:lnTo>
                  <a:lnTo>
                    <a:pt x="47625" y="1312068"/>
                  </a:lnTo>
                  <a:lnTo>
                    <a:pt x="171450" y="1164431"/>
                  </a:lnTo>
                  <a:lnTo>
                    <a:pt x="254793" y="1057275"/>
                  </a:lnTo>
                  <a:lnTo>
                    <a:pt x="361950" y="907256"/>
                  </a:lnTo>
                  <a:lnTo>
                    <a:pt x="454818" y="766762"/>
                  </a:lnTo>
                  <a:lnTo>
                    <a:pt x="58816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27F08EB9-A7D9-4566-A1AB-47D0275C8BF3}"/>
                </a:ext>
              </a:extLst>
            </p:cNvPr>
            <p:cNvSpPr/>
            <p:nvPr/>
          </p:nvSpPr>
          <p:spPr>
            <a:xfrm>
              <a:off x="5237163" y="1800225"/>
              <a:ext cx="1639887" cy="385763"/>
            </a:xfrm>
            <a:custGeom>
              <a:avLst/>
              <a:gdLst>
                <a:gd name="connsiteX0" fmla="*/ 792956 w 1640681"/>
                <a:gd name="connsiteY0" fmla="*/ 169069 h 385763"/>
                <a:gd name="connsiteX1" fmla="*/ 638175 w 1640681"/>
                <a:gd name="connsiteY1" fmla="*/ 188119 h 385763"/>
                <a:gd name="connsiteX2" fmla="*/ 516731 w 1640681"/>
                <a:gd name="connsiteY2" fmla="*/ 197644 h 385763"/>
                <a:gd name="connsiteX3" fmla="*/ 402431 w 1640681"/>
                <a:gd name="connsiteY3" fmla="*/ 202406 h 385763"/>
                <a:gd name="connsiteX4" fmla="*/ 250031 w 1640681"/>
                <a:gd name="connsiteY4" fmla="*/ 202406 h 385763"/>
                <a:gd name="connsiteX5" fmla="*/ 119062 w 1640681"/>
                <a:gd name="connsiteY5" fmla="*/ 192881 h 385763"/>
                <a:gd name="connsiteX6" fmla="*/ 69056 w 1640681"/>
                <a:gd name="connsiteY6" fmla="*/ 192881 h 385763"/>
                <a:gd name="connsiteX7" fmla="*/ 0 w 1640681"/>
                <a:gd name="connsiteY7" fmla="*/ 314325 h 385763"/>
                <a:gd name="connsiteX8" fmla="*/ 111919 w 1640681"/>
                <a:gd name="connsiteY8" fmla="*/ 345281 h 385763"/>
                <a:gd name="connsiteX9" fmla="*/ 190500 w 1640681"/>
                <a:gd name="connsiteY9" fmla="*/ 361950 h 385763"/>
                <a:gd name="connsiteX10" fmla="*/ 264319 w 1640681"/>
                <a:gd name="connsiteY10" fmla="*/ 373856 h 385763"/>
                <a:gd name="connsiteX11" fmla="*/ 335756 w 1640681"/>
                <a:gd name="connsiteY11" fmla="*/ 381000 h 385763"/>
                <a:gd name="connsiteX12" fmla="*/ 390525 w 1640681"/>
                <a:gd name="connsiteY12" fmla="*/ 385763 h 385763"/>
                <a:gd name="connsiteX13" fmla="*/ 476250 w 1640681"/>
                <a:gd name="connsiteY13" fmla="*/ 383381 h 385763"/>
                <a:gd name="connsiteX14" fmla="*/ 590550 w 1640681"/>
                <a:gd name="connsiteY14" fmla="*/ 373856 h 385763"/>
                <a:gd name="connsiteX15" fmla="*/ 781050 w 1640681"/>
                <a:gd name="connsiteY15" fmla="*/ 352425 h 385763"/>
                <a:gd name="connsiteX16" fmla="*/ 995362 w 1640681"/>
                <a:gd name="connsiteY16" fmla="*/ 323850 h 385763"/>
                <a:gd name="connsiteX17" fmla="*/ 1200150 w 1640681"/>
                <a:gd name="connsiteY17" fmla="*/ 292894 h 385763"/>
                <a:gd name="connsiteX18" fmla="*/ 1362075 w 1640681"/>
                <a:gd name="connsiteY18" fmla="*/ 266700 h 385763"/>
                <a:gd name="connsiteX19" fmla="*/ 1485900 w 1640681"/>
                <a:gd name="connsiteY19" fmla="*/ 245269 h 385763"/>
                <a:gd name="connsiteX20" fmla="*/ 1519237 w 1640681"/>
                <a:gd name="connsiteY20" fmla="*/ 235744 h 385763"/>
                <a:gd name="connsiteX21" fmla="*/ 1571625 w 1640681"/>
                <a:gd name="connsiteY21" fmla="*/ 211931 h 385763"/>
                <a:gd name="connsiteX22" fmla="*/ 1602581 w 1640681"/>
                <a:gd name="connsiteY22" fmla="*/ 192881 h 385763"/>
                <a:gd name="connsiteX23" fmla="*/ 1626394 w 1640681"/>
                <a:gd name="connsiteY23" fmla="*/ 171450 h 385763"/>
                <a:gd name="connsiteX24" fmla="*/ 1638300 w 1640681"/>
                <a:gd name="connsiteY24" fmla="*/ 154781 h 385763"/>
                <a:gd name="connsiteX25" fmla="*/ 1640681 w 1640681"/>
                <a:gd name="connsiteY25" fmla="*/ 133350 h 385763"/>
                <a:gd name="connsiteX26" fmla="*/ 1635919 w 1640681"/>
                <a:gd name="connsiteY26" fmla="*/ 119063 h 385763"/>
                <a:gd name="connsiteX27" fmla="*/ 1621631 w 1640681"/>
                <a:gd name="connsiteY27" fmla="*/ 104775 h 385763"/>
                <a:gd name="connsiteX28" fmla="*/ 1578769 w 1640681"/>
                <a:gd name="connsiteY28" fmla="*/ 78581 h 385763"/>
                <a:gd name="connsiteX29" fmla="*/ 1502569 w 1640681"/>
                <a:gd name="connsiteY29" fmla="*/ 35719 h 385763"/>
                <a:gd name="connsiteX30" fmla="*/ 1445419 w 1640681"/>
                <a:gd name="connsiteY30" fmla="*/ 11906 h 385763"/>
                <a:gd name="connsiteX31" fmla="*/ 1402556 w 1640681"/>
                <a:gd name="connsiteY31" fmla="*/ 0 h 385763"/>
                <a:gd name="connsiteX32" fmla="*/ 1364456 w 1640681"/>
                <a:gd name="connsiteY32" fmla="*/ 7144 h 385763"/>
                <a:gd name="connsiteX33" fmla="*/ 1312069 w 1640681"/>
                <a:gd name="connsiteY33" fmla="*/ 26194 h 385763"/>
                <a:gd name="connsiteX34" fmla="*/ 1257300 w 1640681"/>
                <a:gd name="connsiteY34" fmla="*/ 54769 h 385763"/>
                <a:gd name="connsiteX35" fmla="*/ 1207294 w 1640681"/>
                <a:gd name="connsiteY35" fmla="*/ 85725 h 385763"/>
                <a:gd name="connsiteX36" fmla="*/ 1169194 w 1640681"/>
                <a:gd name="connsiteY36" fmla="*/ 97631 h 385763"/>
                <a:gd name="connsiteX37" fmla="*/ 971550 w 1640681"/>
                <a:gd name="connsiteY37" fmla="*/ 140494 h 385763"/>
                <a:gd name="connsiteX38" fmla="*/ 792956 w 1640681"/>
                <a:gd name="connsiteY38" fmla="*/ 16906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0681" h="385763">
                  <a:moveTo>
                    <a:pt x="792956" y="169069"/>
                  </a:moveTo>
                  <a:lnTo>
                    <a:pt x="638175" y="188119"/>
                  </a:lnTo>
                  <a:lnTo>
                    <a:pt x="516731" y="197644"/>
                  </a:lnTo>
                  <a:lnTo>
                    <a:pt x="402431" y="202406"/>
                  </a:lnTo>
                  <a:lnTo>
                    <a:pt x="250031" y="202406"/>
                  </a:lnTo>
                  <a:lnTo>
                    <a:pt x="119062" y="192881"/>
                  </a:lnTo>
                  <a:lnTo>
                    <a:pt x="69056" y="192881"/>
                  </a:lnTo>
                  <a:lnTo>
                    <a:pt x="0" y="314325"/>
                  </a:lnTo>
                  <a:lnTo>
                    <a:pt x="111919" y="345281"/>
                  </a:lnTo>
                  <a:lnTo>
                    <a:pt x="190500" y="361950"/>
                  </a:lnTo>
                  <a:lnTo>
                    <a:pt x="264319" y="373856"/>
                  </a:lnTo>
                  <a:lnTo>
                    <a:pt x="335756" y="381000"/>
                  </a:lnTo>
                  <a:lnTo>
                    <a:pt x="390525" y="385763"/>
                  </a:lnTo>
                  <a:lnTo>
                    <a:pt x="476250" y="383381"/>
                  </a:lnTo>
                  <a:lnTo>
                    <a:pt x="590550" y="373856"/>
                  </a:lnTo>
                  <a:lnTo>
                    <a:pt x="781050" y="352425"/>
                  </a:lnTo>
                  <a:lnTo>
                    <a:pt x="995362" y="323850"/>
                  </a:lnTo>
                  <a:lnTo>
                    <a:pt x="1200150" y="292894"/>
                  </a:lnTo>
                  <a:lnTo>
                    <a:pt x="1362075" y="266700"/>
                  </a:lnTo>
                  <a:lnTo>
                    <a:pt x="1485900" y="245269"/>
                  </a:lnTo>
                  <a:lnTo>
                    <a:pt x="1519237" y="235744"/>
                  </a:lnTo>
                  <a:lnTo>
                    <a:pt x="1571625" y="211931"/>
                  </a:lnTo>
                  <a:lnTo>
                    <a:pt x="1602581" y="192881"/>
                  </a:lnTo>
                  <a:lnTo>
                    <a:pt x="1626394" y="171450"/>
                  </a:lnTo>
                  <a:lnTo>
                    <a:pt x="1638300" y="154781"/>
                  </a:lnTo>
                  <a:lnTo>
                    <a:pt x="1640681" y="133350"/>
                  </a:lnTo>
                  <a:lnTo>
                    <a:pt x="1635919" y="119063"/>
                  </a:lnTo>
                  <a:lnTo>
                    <a:pt x="1621631" y="104775"/>
                  </a:lnTo>
                  <a:lnTo>
                    <a:pt x="1578769" y="78581"/>
                  </a:lnTo>
                  <a:lnTo>
                    <a:pt x="1502569" y="35719"/>
                  </a:lnTo>
                  <a:lnTo>
                    <a:pt x="1445419" y="11906"/>
                  </a:lnTo>
                  <a:lnTo>
                    <a:pt x="1402556" y="0"/>
                  </a:lnTo>
                  <a:lnTo>
                    <a:pt x="1364456" y="7144"/>
                  </a:lnTo>
                  <a:lnTo>
                    <a:pt x="1312069" y="26194"/>
                  </a:lnTo>
                  <a:lnTo>
                    <a:pt x="1257300" y="54769"/>
                  </a:lnTo>
                  <a:lnTo>
                    <a:pt x="1207294" y="85725"/>
                  </a:lnTo>
                  <a:lnTo>
                    <a:pt x="1169194" y="97631"/>
                  </a:lnTo>
                  <a:lnTo>
                    <a:pt x="971550" y="140494"/>
                  </a:lnTo>
                  <a:lnTo>
                    <a:pt x="7929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59B84EE8-E164-46B3-AB7D-72911754470E}"/>
                </a:ext>
              </a:extLst>
            </p:cNvPr>
            <p:cNvSpPr/>
            <p:nvPr/>
          </p:nvSpPr>
          <p:spPr>
            <a:xfrm>
              <a:off x="5211763" y="2579688"/>
              <a:ext cx="1511300" cy="361950"/>
            </a:xfrm>
            <a:custGeom>
              <a:avLst/>
              <a:gdLst>
                <a:gd name="connsiteX0" fmla="*/ 681038 w 1509713"/>
                <a:gd name="connsiteY0" fmla="*/ 145256 h 361950"/>
                <a:gd name="connsiteX1" fmla="*/ 909638 w 1509713"/>
                <a:gd name="connsiteY1" fmla="*/ 109537 h 361950"/>
                <a:gd name="connsiteX2" fmla="*/ 1119188 w 1509713"/>
                <a:gd name="connsiteY2" fmla="*/ 69056 h 361950"/>
                <a:gd name="connsiteX3" fmla="*/ 1235869 w 1509713"/>
                <a:gd name="connsiteY3" fmla="*/ 35719 h 361950"/>
                <a:gd name="connsiteX4" fmla="*/ 1269207 w 1509713"/>
                <a:gd name="connsiteY4" fmla="*/ 21431 h 361950"/>
                <a:gd name="connsiteX5" fmla="*/ 1295400 w 1509713"/>
                <a:gd name="connsiteY5" fmla="*/ 4762 h 361950"/>
                <a:gd name="connsiteX6" fmla="*/ 1321594 w 1509713"/>
                <a:gd name="connsiteY6" fmla="*/ 0 h 361950"/>
                <a:gd name="connsiteX7" fmla="*/ 1390650 w 1509713"/>
                <a:gd name="connsiteY7" fmla="*/ 9525 h 361950"/>
                <a:gd name="connsiteX8" fmla="*/ 1440657 w 1509713"/>
                <a:gd name="connsiteY8" fmla="*/ 28575 h 361950"/>
                <a:gd name="connsiteX9" fmla="*/ 1466850 w 1509713"/>
                <a:gd name="connsiteY9" fmla="*/ 40481 h 361950"/>
                <a:gd name="connsiteX10" fmla="*/ 1488282 w 1509713"/>
                <a:gd name="connsiteY10" fmla="*/ 54769 h 361950"/>
                <a:gd name="connsiteX11" fmla="*/ 1502569 w 1509713"/>
                <a:gd name="connsiteY11" fmla="*/ 76200 h 361950"/>
                <a:gd name="connsiteX12" fmla="*/ 1509713 w 1509713"/>
                <a:gd name="connsiteY12" fmla="*/ 97631 h 361950"/>
                <a:gd name="connsiteX13" fmla="*/ 1509713 w 1509713"/>
                <a:gd name="connsiteY13" fmla="*/ 119062 h 361950"/>
                <a:gd name="connsiteX14" fmla="*/ 1502569 w 1509713"/>
                <a:gd name="connsiteY14" fmla="*/ 145256 h 361950"/>
                <a:gd name="connsiteX15" fmla="*/ 1483519 w 1509713"/>
                <a:gd name="connsiteY15" fmla="*/ 173831 h 361950"/>
                <a:gd name="connsiteX16" fmla="*/ 1452563 w 1509713"/>
                <a:gd name="connsiteY16" fmla="*/ 202406 h 361950"/>
                <a:gd name="connsiteX17" fmla="*/ 1402557 w 1509713"/>
                <a:gd name="connsiteY17" fmla="*/ 223837 h 361950"/>
                <a:gd name="connsiteX18" fmla="*/ 1359694 w 1509713"/>
                <a:gd name="connsiteY18" fmla="*/ 238125 h 361950"/>
                <a:gd name="connsiteX19" fmla="*/ 1214438 w 1509713"/>
                <a:gd name="connsiteY19" fmla="*/ 261937 h 361950"/>
                <a:gd name="connsiteX20" fmla="*/ 812007 w 1509713"/>
                <a:gd name="connsiteY20" fmla="*/ 314325 h 361950"/>
                <a:gd name="connsiteX21" fmla="*/ 521494 w 1509713"/>
                <a:gd name="connsiteY21" fmla="*/ 347662 h 361950"/>
                <a:gd name="connsiteX22" fmla="*/ 330994 w 1509713"/>
                <a:gd name="connsiteY22" fmla="*/ 361950 h 361950"/>
                <a:gd name="connsiteX23" fmla="*/ 292894 w 1509713"/>
                <a:gd name="connsiteY23" fmla="*/ 354806 h 361950"/>
                <a:gd name="connsiteX24" fmla="*/ 216694 w 1509713"/>
                <a:gd name="connsiteY24" fmla="*/ 328612 h 361950"/>
                <a:gd name="connsiteX25" fmla="*/ 154782 w 1509713"/>
                <a:gd name="connsiteY25" fmla="*/ 297656 h 361950"/>
                <a:gd name="connsiteX26" fmla="*/ 109538 w 1509713"/>
                <a:gd name="connsiteY26" fmla="*/ 264319 h 361950"/>
                <a:gd name="connsiteX27" fmla="*/ 69057 w 1509713"/>
                <a:gd name="connsiteY27" fmla="*/ 226219 h 361950"/>
                <a:gd name="connsiteX28" fmla="*/ 30957 w 1509713"/>
                <a:gd name="connsiteY28" fmla="*/ 183356 h 361950"/>
                <a:gd name="connsiteX29" fmla="*/ 9525 w 1509713"/>
                <a:gd name="connsiteY29" fmla="*/ 150019 h 361950"/>
                <a:gd name="connsiteX30" fmla="*/ 0 w 1509713"/>
                <a:gd name="connsiteY30" fmla="*/ 121444 h 361950"/>
                <a:gd name="connsiteX31" fmla="*/ 0 w 1509713"/>
                <a:gd name="connsiteY31" fmla="*/ 97631 h 361950"/>
                <a:gd name="connsiteX32" fmla="*/ 7144 w 1509713"/>
                <a:gd name="connsiteY32" fmla="*/ 90487 h 361950"/>
                <a:gd name="connsiteX33" fmla="*/ 19050 w 1509713"/>
                <a:gd name="connsiteY33" fmla="*/ 92869 h 361950"/>
                <a:gd name="connsiteX34" fmla="*/ 42863 w 1509713"/>
                <a:gd name="connsiteY34" fmla="*/ 109537 h 361950"/>
                <a:gd name="connsiteX35" fmla="*/ 76200 w 1509713"/>
                <a:gd name="connsiteY35" fmla="*/ 133350 h 361950"/>
                <a:gd name="connsiteX36" fmla="*/ 119063 w 1509713"/>
                <a:gd name="connsiteY36" fmla="*/ 154781 h 361950"/>
                <a:gd name="connsiteX37" fmla="*/ 161925 w 1509713"/>
                <a:gd name="connsiteY37" fmla="*/ 171450 h 361950"/>
                <a:gd name="connsiteX38" fmla="*/ 223838 w 1509713"/>
                <a:gd name="connsiteY38" fmla="*/ 188119 h 361950"/>
                <a:gd name="connsiteX39" fmla="*/ 276225 w 1509713"/>
                <a:gd name="connsiteY39" fmla="*/ 192881 h 361950"/>
                <a:gd name="connsiteX40" fmla="*/ 328613 w 1509713"/>
                <a:gd name="connsiteY40" fmla="*/ 192881 h 361950"/>
                <a:gd name="connsiteX41" fmla="*/ 402432 w 1509713"/>
                <a:gd name="connsiteY41" fmla="*/ 185737 h 361950"/>
                <a:gd name="connsiteX42" fmla="*/ 545307 w 1509713"/>
                <a:gd name="connsiteY42" fmla="*/ 166687 h 361950"/>
                <a:gd name="connsiteX43" fmla="*/ 681038 w 1509713"/>
                <a:gd name="connsiteY43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09713" h="361950">
                  <a:moveTo>
                    <a:pt x="681038" y="145256"/>
                  </a:moveTo>
                  <a:lnTo>
                    <a:pt x="909638" y="109537"/>
                  </a:lnTo>
                  <a:lnTo>
                    <a:pt x="1119188" y="69056"/>
                  </a:lnTo>
                  <a:lnTo>
                    <a:pt x="1235869" y="35719"/>
                  </a:lnTo>
                  <a:lnTo>
                    <a:pt x="1269207" y="21431"/>
                  </a:lnTo>
                  <a:lnTo>
                    <a:pt x="1295400" y="4762"/>
                  </a:lnTo>
                  <a:lnTo>
                    <a:pt x="1321594" y="0"/>
                  </a:lnTo>
                  <a:lnTo>
                    <a:pt x="1390650" y="9525"/>
                  </a:lnTo>
                  <a:lnTo>
                    <a:pt x="1440657" y="28575"/>
                  </a:lnTo>
                  <a:lnTo>
                    <a:pt x="1466850" y="40481"/>
                  </a:lnTo>
                  <a:lnTo>
                    <a:pt x="1488282" y="54769"/>
                  </a:lnTo>
                  <a:lnTo>
                    <a:pt x="1502569" y="76200"/>
                  </a:lnTo>
                  <a:lnTo>
                    <a:pt x="1509713" y="97631"/>
                  </a:lnTo>
                  <a:lnTo>
                    <a:pt x="1509713" y="119062"/>
                  </a:lnTo>
                  <a:lnTo>
                    <a:pt x="1502569" y="145256"/>
                  </a:lnTo>
                  <a:lnTo>
                    <a:pt x="1483519" y="173831"/>
                  </a:lnTo>
                  <a:lnTo>
                    <a:pt x="1452563" y="202406"/>
                  </a:lnTo>
                  <a:lnTo>
                    <a:pt x="1402557" y="223837"/>
                  </a:lnTo>
                  <a:lnTo>
                    <a:pt x="1359694" y="238125"/>
                  </a:lnTo>
                  <a:lnTo>
                    <a:pt x="1214438" y="261937"/>
                  </a:lnTo>
                  <a:lnTo>
                    <a:pt x="812007" y="314325"/>
                  </a:lnTo>
                  <a:lnTo>
                    <a:pt x="521494" y="347662"/>
                  </a:lnTo>
                  <a:lnTo>
                    <a:pt x="330994" y="361950"/>
                  </a:lnTo>
                  <a:lnTo>
                    <a:pt x="292894" y="354806"/>
                  </a:lnTo>
                  <a:lnTo>
                    <a:pt x="216694" y="328612"/>
                  </a:lnTo>
                  <a:lnTo>
                    <a:pt x="154782" y="297656"/>
                  </a:lnTo>
                  <a:lnTo>
                    <a:pt x="109538" y="264319"/>
                  </a:lnTo>
                  <a:lnTo>
                    <a:pt x="69057" y="226219"/>
                  </a:lnTo>
                  <a:lnTo>
                    <a:pt x="30957" y="183356"/>
                  </a:lnTo>
                  <a:lnTo>
                    <a:pt x="9525" y="150019"/>
                  </a:lnTo>
                  <a:lnTo>
                    <a:pt x="0" y="121444"/>
                  </a:lnTo>
                  <a:lnTo>
                    <a:pt x="0" y="97631"/>
                  </a:lnTo>
                  <a:lnTo>
                    <a:pt x="7144" y="90487"/>
                  </a:lnTo>
                  <a:lnTo>
                    <a:pt x="19050" y="92869"/>
                  </a:lnTo>
                  <a:lnTo>
                    <a:pt x="42863" y="109537"/>
                  </a:lnTo>
                  <a:lnTo>
                    <a:pt x="76200" y="133350"/>
                  </a:lnTo>
                  <a:lnTo>
                    <a:pt x="119063" y="154781"/>
                  </a:lnTo>
                  <a:lnTo>
                    <a:pt x="161925" y="171450"/>
                  </a:lnTo>
                  <a:lnTo>
                    <a:pt x="223838" y="188119"/>
                  </a:lnTo>
                  <a:lnTo>
                    <a:pt x="276225" y="192881"/>
                  </a:lnTo>
                  <a:lnTo>
                    <a:pt x="328613" y="192881"/>
                  </a:lnTo>
                  <a:lnTo>
                    <a:pt x="402432" y="185737"/>
                  </a:lnTo>
                  <a:lnTo>
                    <a:pt x="545307" y="166687"/>
                  </a:lnTo>
                  <a:lnTo>
                    <a:pt x="681038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2E6760A0-2A59-46B9-A698-62AED75E88AA}"/>
                </a:ext>
              </a:extLst>
            </p:cNvPr>
            <p:cNvSpPr/>
            <p:nvPr/>
          </p:nvSpPr>
          <p:spPr>
            <a:xfrm>
              <a:off x="3846513" y="3386138"/>
              <a:ext cx="320675" cy="1774825"/>
            </a:xfrm>
            <a:custGeom>
              <a:avLst/>
              <a:gdLst>
                <a:gd name="connsiteX0" fmla="*/ 90487 w 321469"/>
                <a:gd name="connsiteY0" fmla="*/ 795337 h 1774031"/>
                <a:gd name="connsiteX1" fmla="*/ 95250 w 321469"/>
                <a:gd name="connsiteY1" fmla="*/ 509587 h 1774031"/>
                <a:gd name="connsiteX2" fmla="*/ 95250 w 321469"/>
                <a:gd name="connsiteY2" fmla="*/ 283368 h 1774031"/>
                <a:gd name="connsiteX3" fmla="*/ 95250 w 321469"/>
                <a:gd name="connsiteY3" fmla="*/ 252412 h 1774031"/>
                <a:gd name="connsiteX4" fmla="*/ 90487 w 321469"/>
                <a:gd name="connsiteY4" fmla="*/ 223837 h 1774031"/>
                <a:gd name="connsiteX5" fmla="*/ 80962 w 321469"/>
                <a:gd name="connsiteY5" fmla="*/ 192881 h 1774031"/>
                <a:gd name="connsiteX6" fmla="*/ 69056 w 321469"/>
                <a:gd name="connsiteY6" fmla="*/ 161925 h 1774031"/>
                <a:gd name="connsiteX7" fmla="*/ 47625 w 321469"/>
                <a:gd name="connsiteY7" fmla="*/ 126206 h 1774031"/>
                <a:gd name="connsiteX8" fmla="*/ 26194 w 321469"/>
                <a:gd name="connsiteY8" fmla="*/ 92868 h 1774031"/>
                <a:gd name="connsiteX9" fmla="*/ 9525 w 321469"/>
                <a:gd name="connsiteY9" fmla="*/ 71437 h 1774031"/>
                <a:gd name="connsiteX10" fmla="*/ 0 w 321469"/>
                <a:gd name="connsiteY10" fmla="*/ 47625 h 1774031"/>
                <a:gd name="connsiteX11" fmla="*/ 2381 w 321469"/>
                <a:gd name="connsiteY11" fmla="*/ 26193 h 1774031"/>
                <a:gd name="connsiteX12" fmla="*/ 4762 w 321469"/>
                <a:gd name="connsiteY12" fmla="*/ 16668 h 1774031"/>
                <a:gd name="connsiteX13" fmla="*/ 14287 w 321469"/>
                <a:gd name="connsiteY13" fmla="*/ 9525 h 1774031"/>
                <a:gd name="connsiteX14" fmla="*/ 26194 w 321469"/>
                <a:gd name="connsiteY14" fmla="*/ 4762 h 1774031"/>
                <a:gd name="connsiteX15" fmla="*/ 50006 w 321469"/>
                <a:gd name="connsiteY15" fmla="*/ 0 h 1774031"/>
                <a:gd name="connsiteX16" fmla="*/ 66675 w 321469"/>
                <a:gd name="connsiteY16" fmla="*/ 0 h 1774031"/>
                <a:gd name="connsiteX17" fmla="*/ 107156 w 321469"/>
                <a:gd name="connsiteY17" fmla="*/ 9525 h 1774031"/>
                <a:gd name="connsiteX18" fmla="*/ 147637 w 321469"/>
                <a:gd name="connsiteY18" fmla="*/ 26193 h 1774031"/>
                <a:gd name="connsiteX19" fmla="*/ 214312 w 321469"/>
                <a:gd name="connsiteY19" fmla="*/ 59531 h 1774031"/>
                <a:gd name="connsiteX20" fmla="*/ 302419 w 321469"/>
                <a:gd name="connsiteY20" fmla="*/ 111918 h 1774031"/>
                <a:gd name="connsiteX21" fmla="*/ 319087 w 321469"/>
                <a:gd name="connsiteY21" fmla="*/ 266700 h 1774031"/>
                <a:gd name="connsiteX22" fmla="*/ 319087 w 321469"/>
                <a:gd name="connsiteY22" fmla="*/ 588168 h 1774031"/>
                <a:gd name="connsiteX23" fmla="*/ 319087 w 321469"/>
                <a:gd name="connsiteY23" fmla="*/ 1012031 h 1774031"/>
                <a:gd name="connsiteX24" fmla="*/ 321469 w 321469"/>
                <a:gd name="connsiteY24" fmla="*/ 1504950 h 1774031"/>
                <a:gd name="connsiteX25" fmla="*/ 316706 w 321469"/>
                <a:gd name="connsiteY25" fmla="*/ 1654968 h 1774031"/>
                <a:gd name="connsiteX26" fmla="*/ 295275 w 321469"/>
                <a:gd name="connsiteY26" fmla="*/ 1695450 h 1774031"/>
                <a:gd name="connsiteX27" fmla="*/ 261937 w 321469"/>
                <a:gd name="connsiteY27" fmla="*/ 1731168 h 1774031"/>
                <a:gd name="connsiteX28" fmla="*/ 223837 w 321469"/>
                <a:gd name="connsiteY28" fmla="*/ 1754981 h 1774031"/>
                <a:gd name="connsiteX29" fmla="*/ 178594 w 321469"/>
                <a:gd name="connsiteY29" fmla="*/ 1774031 h 1774031"/>
                <a:gd name="connsiteX30" fmla="*/ 154781 w 321469"/>
                <a:gd name="connsiteY30" fmla="*/ 1774031 h 1774031"/>
                <a:gd name="connsiteX31" fmla="*/ 133350 w 321469"/>
                <a:gd name="connsiteY31" fmla="*/ 1764506 h 1774031"/>
                <a:gd name="connsiteX32" fmla="*/ 119062 w 321469"/>
                <a:gd name="connsiteY32" fmla="*/ 1752600 h 1774031"/>
                <a:gd name="connsiteX33" fmla="*/ 104775 w 321469"/>
                <a:gd name="connsiteY33" fmla="*/ 1728787 h 1774031"/>
                <a:gd name="connsiteX34" fmla="*/ 92869 w 321469"/>
                <a:gd name="connsiteY34" fmla="*/ 1700212 h 1774031"/>
                <a:gd name="connsiteX35" fmla="*/ 80962 w 321469"/>
                <a:gd name="connsiteY35" fmla="*/ 1633537 h 1774031"/>
                <a:gd name="connsiteX36" fmla="*/ 73819 w 321469"/>
                <a:gd name="connsiteY36" fmla="*/ 1564481 h 1774031"/>
                <a:gd name="connsiteX37" fmla="*/ 73819 w 321469"/>
                <a:gd name="connsiteY37" fmla="*/ 1464468 h 1774031"/>
                <a:gd name="connsiteX38" fmla="*/ 80962 w 321469"/>
                <a:gd name="connsiteY38" fmla="*/ 1300162 h 1774031"/>
                <a:gd name="connsiteX39" fmla="*/ 90487 w 321469"/>
                <a:gd name="connsiteY39" fmla="*/ 795337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1469" h="1774031">
                  <a:moveTo>
                    <a:pt x="90487" y="795337"/>
                  </a:moveTo>
                  <a:cubicBezTo>
                    <a:pt x="92075" y="700087"/>
                    <a:pt x="93662" y="604837"/>
                    <a:pt x="95250" y="509587"/>
                  </a:cubicBezTo>
                  <a:lnTo>
                    <a:pt x="95250" y="283368"/>
                  </a:lnTo>
                  <a:lnTo>
                    <a:pt x="95250" y="252412"/>
                  </a:lnTo>
                  <a:lnTo>
                    <a:pt x="90487" y="223837"/>
                  </a:lnTo>
                  <a:lnTo>
                    <a:pt x="80962" y="192881"/>
                  </a:lnTo>
                  <a:lnTo>
                    <a:pt x="69056" y="161925"/>
                  </a:lnTo>
                  <a:lnTo>
                    <a:pt x="47625" y="126206"/>
                  </a:lnTo>
                  <a:lnTo>
                    <a:pt x="26194" y="92868"/>
                  </a:lnTo>
                  <a:lnTo>
                    <a:pt x="9525" y="71437"/>
                  </a:lnTo>
                  <a:lnTo>
                    <a:pt x="0" y="47625"/>
                  </a:lnTo>
                  <a:lnTo>
                    <a:pt x="2381" y="26193"/>
                  </a:lnTo>
                  <a:lnTo>
                    <a:pt x="4762" y="16668"/>
                  </a:lnTo>
                  <a:lnTo>
                    <a:pt x="14287" y="9525"/>
                  </a:lnTo>
                  <a:lnTo>
                    <a:pt x="26194" y="4762"/>
                  </a:lnTo>
                  <a:lnTo>
                    <a:pt x="50006" y="0"/>
                  </a:lnTo>
                  <a:lnTo>
                    <a:pt x="66675" y="0"/>
                  </a:lnTo>
                  <a:lnTo>
                    <a:pt x="107156" y="9525"/>
                  </a:lnTo>
                  <a:lnTo>
                    <a:pt x="147637" y="26193"/>
                  </a:lnTo>
                  <a:lnTo>
                    <a:pt x="214312" y="59531"/>
                  </a:lnTo>
                  <a:lnTo>
                    <a:pt x="302419" y="111918"/>
                  </a:lnTo>
                  <a:lnTo>
                    <a:pt x="319087" y="266700"/>
                  </a:lnTo>
                  <a:lnTo>
                    <a:pt x="319087" y="588168"/>
                  </a:lnTo>
                  <a:lnTo>
                    <a:pt x="319087" y="1012031"/>
                  </a:lnTo>
                  <a:lnTo>
                    <a:pt x="321469" y="1504950"/>
                  </a:lnTo>
                  <a:lnTo>
                    <a:pt x="316706" y="1654968"/>
                  </a:lnTo>
                  <a:lnTo>
                    <a:pt x="295275" y="1695450"/>
                  </a:lnTo>
                  <a:lnTo>
                    <a:pt x="261937" y="1731168"/>
                  </a:lnTo>
                  <a:lnTo>
                    <a:pt x="223837" y="1754981"/>
                  </a:lnTo>
                  <a:lnTo>
                    <a:pt x="178594" y="1774031"/>
                  </a:lnTo>
                  <a:lnTo>
                    <a:pt x="154781" y="1774031"/>
                  </a:lnTo>
                  <a:lnTo>
                    <a:pt x="133350" y="1764506"/>
                  </a:lnTo>
                  <a:lnTo>
                    <a:pt x="119062" y="1752600"/>
                  </a:lnTo>
                  <a:lnTo>
                    <a:pt x="104775" y="1728787"/>
                  </a:lnTo>
                  <a:lnTo>
                    <a:pt x="92869" y="1700212"/>
                  </a:lnTo>
                  <a:lnTo>
                    <a:pt x="80962" y="1633537"/>
                  </a:lnTo>
                  <a:lnTo>
                    <a:pt x="73819" y="1564481"/>
                  </a:lnTo>
                  <a:lnTo>
                    <a:pt x="73819" y="1464468"/>
                  </a:lnTo>
                  <a:lnTo>
                    <a:pt x="80962" y="1300162"/>
                  </a:lnTo>
                  <a:lnTo>
                    <a:pt x="90487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44AEE115-EA6A-4147-8468-61B91985E19F}"/>
                </a:ext>
              </a:extLst>
            </p:cNvPr>
            <p:cNvSpPr/>
            <p:nvPr/>
          </p:nvSpPr>
          <p:spPr>
            <a:xfrm>
              <a:off x="4068763" y="3287713"/>
              <a:ext cx="2035175" cy="1765300"/>
            </a:xfrm>
            <a:custGeom>
              <a:avLst/>
              <a:gdLst>
                <a:gd name="connsiteX0" fmla="*/ 628650 w 2033588"/>
                <a:gd name="connsiteY0" fmla="*/ 147638 h 1764507"/>
                <a:gd name="connsiteX1" fmla="*/ 421482 w 2033588"/>
                <a:gd name="connsiteY1" fmla="*/ 169069 h 1764507"/>
                <a:gd name="connsiteX2" fmla="*/ 226219 w 2033588"/>
                <a:gd name="connsiteY2" fmla="*/ 190500 h 1764507"/>
                <a:gd name="connsiteX3" fmla="*/ 0 w 2033588"/>
                <a:gd name="connsiteY3" fmla="*/ 216694 h 1764507"/>
                <a:gd name="connsiteX4" fmla="*/ 16669 w 2033588"/>
                <a:gd name="connsiteY4" fmla="*/ 395288 h 1764507"/>
                <a:gd name="connsiteX5" fmla="*/ 209550 w 2033588"/>
                <a:gd name="connsiteY5" fmla="*/ 366713 h 1764507"/>
                <a:gd name="connsiteX6" fmla="*/ 364332 w 2033588"/>
                <a:gd name="connsiteY6" fmla="*/ 345282 h 1764507"/>
                <a:gd name="connsiteX7" fmla="*/ 545307 w 2033588"/>
                <a:gd name="connsiteY7" fmla="*/ 321469 h 1764507"/>
                <a:gd name="connsiteX8" fmla="*/ 742950 w 2033588"/>
                <a:gd name="connsiteY8" fmla="*/ 297657 h 1764507"/>
                <a:gd name="connsiteX9" fmla="*/ 931069 w 2033588"/>
                <a:gd name="connsiteY9" fmla="*/ 278607 h 1764507"/>
                <a:gd name="connsiteX10" fmla="*/ 1119188 w 2033588"/>
                <a:gd name="connsiteY10" fmla="*/ 261938 h 1764507"/>
                <a:gd name="connsiteX11" fmla="*/ 1314450 w 2033588"/>
                <a:gd name="connsiteY11" fmla="*/ 247650 h 1764507"/>
                <a:gd name="connsiteX12" fmla="*/ 1457325 w 2033588"/>
                <a:gd name="connsiteY12" fmla="*/ 238125 h 1764507"/>
                <a:gd name="connsiteX13" fmla="*/ 1604963 w 2033588"/>
                <a:gd name="connsiteY13" fmla="*/ 230982 h 1764507"/>
                <a:gd name="connsiteX14" fmla="*/ 1638300 w 2033588"/>
                <a:gd name="connsiteY14" fmla="*/ 233363 h 1764507"/>
                <a:gd name="connsiteX15" fmla="*/ 1652588 w 2033588"/>
                <a:gd name="connsiteY15" fmla="*/ 238125 h 1764507"/>
                <a:gd name="connsiteX16" fmla="*/ 1662113 w 2033588"/>
                <a:gd name="connsiteY16" fmla="*/ 242888 h 1764507"/>
                <a:gd name="connsiteX17" fmla="*/ 1671638 w 2033588"/>
                <a:gd name="connsiteY17" fmla="*/ 252413 h 1764507"/>
                <a:gd name="connsiteX18" fmla="*/ 1676400 w 2033588"/>
                <a:gd name="connsiteY18" fmla="*/ 266700 h 1764507"/>
                <a:gd name="connsiteX19" fmla="*/ 1681163 w 2033588"/>
                <a:gd name="connsiteY19" fmla="*/ 316707 h 1764507"/>
                <a:gd name="connsiteX20" fmla="*/ 1681163 w 2033588"/>
                <a:gd name="connsiteY20" fmla="*/ 502444 h 1764507"/>
                <a:gd name="connsiteX21" fmla="*/ 1681163 w 2033588"/>
                <a:gd name="connsiteY21" fmla="*/ 973932 h 1764507"/>
                <a:gd name="connsiteX22" fmla="*/ 1681163 w 2033588"/>
                <a:gd name="connsiteY22" fmla="*/ 1119188 h 1764507"/>
                <a:gd name="connsiteX23" fmla="*/ 1654969 w 2033588"/>
                <a:gd name="connsiteY23" fmla="*/ 1476375 h 1764507"/>
                <a:gd name="connsiteX24" fmla="*/ 1659732 w 2033588"/>
                <a:gd name="connsiteY24" fmla="*/ 1600200 h 1764507"/>
                <a:gd name="connsiteX25" fmla="*/ 1662113 w 2033588"/>
                <a:gd name="connsiteY25" fmla="*/ 1626394 h 1764507"/>
                <a:gd name="connsiteX26" fmla="*/ 1671638 w 2033588"/>
                <a:gd name="connsiteY26" fmla="*/ 1659732 h 1764507"/>
                <a:gd name="connsiteX27" fmla="*/ 1688307 w 2033588"/>
                <a:gd name="connsiteY27" fmla="*/ 1690688 h 1764507"/>
                <a:gd name="connsiteX28" fmla="*/ 1704975 w 2033588"/>
                <a:gd name="connsiteY28" fmla="*/ 1712119 h 1764507"/>
                <a:gd name="connsiteX29" fmla="*/ 1733550 w 2033588"/>
                <a:gd name="connsiteY29" fmla="*/ 1738313 h 1764507"/>
                <a:gd name="connsiteX30" fmla="*/ 1762125 w 2033588"/>
                <a:gd name="connsiteY30" fmla="*/ 1752600 h 1764507"/>
                <a:gd name="connsiteX31" fmla="*/ 1783557 w 2033588"/>
                <a:gd name="connsiteY31" fmla="*/ 1759744 h 1764507"/>
                <a:gd name="connsiteX32" fmla="*/ 1814513 w 2033588"/>
                <a:gd name="connsiteY32" fmla="*/ 1764507 h 1764507"/>
                <a:gd name="connsiteX33" fmla="*/ 1840707 w 2033588"/>
                <a:gd name="connsiteY33" fmla="*/ 1757363 h 1764507"/>
                <a:gd name="connsiteX34" fmla="*/ 1857375 w 2033588"/>
                <a:gd name="connsiteY34" fmla="*/ 1745457 h 1764507"/>
                <a:gd name="connsiteX35" fmla="*/ 1871663 w 2033588"/>
                <a:gd name="connsiteY35" fmla="*/ 1731169 h 1764507"/>
                <a:gd name="connsiteX36" fmla="*/ 1881188 w 2033588"/>
                <a:gd name="connsiteY36" fmla="*/ 1704975 h 1764507"/>
                <a:gd name="connsiteX37" fmla="*/ 1909763 w 2033588"/>
                <a:gd name="connsiteY37" fmla="*/ 1588294 h 1764507"/>
                <a:gd name="connsiteX38" fmla="*/ 1924050 w 2033588"/>
                <a:gd name="connsiteY38" fmla="*/ 1526382 h 1764507"/>
                <a:gd name="connsiteX39" fmla="*/ 1931194 w 2033588"/>
                <a:gd name="connsiteY39" fmla="*/ 1409700 h 1764507"/>
                <a:gd name="connsiteX40" fmla="*/ 1945482 w 2033588"/>
                <a:gd name="connsiteY40" fmla="*/ 1104900 h 1764507"/>
                <a:gd name="connsiteX41" fmla="*/ 1962150 w 2033588"/>
                <a:gd name="connsiteY41" fmla="*/ 752475 h 1764507"/>
                <a:gd name="connsiteX42" fmla="*/ 1981200 w 2033588"/>
                <a:gd name="connsiteY42" fmla="*/ 457200 h 1764507"/>
                <a:gd name="connsiteX43" fmla="*/ 1990725 w 2033588"/>
                <a:gd name="connsiteY43" fmla="*/ 376238 h 1764507"/>
                <a:gd name="connsiteX44" fmla="*/ 2000250 w 2033588"/>
                <a:gd name="connsiteY44" fmla="*/ 352425 h 1764507"/>
                <a:gd name="connsiteX45" fmla="*/ 2009775 w 2033588"/>
                <a:gd name="connsiteY45" fmla="*/ 330994 h 1764507"/>
                <a:gd name="connsiteX46" fmla="*/ 2019300 w 2033588"/>
                <a:gd name="connsiteY46" fmla="*/ 307182 h 1764507"/>
                <a:gd name="connsiteX47" fmla="*/ 2031207 w 2033588"/>
                <a:gd name="connsiteY47" fmla="*/ 273844 h 1764507"/>
                <a:gd name="connsiteX48" fmla="*/ 2033588 w 2033588"/>
                <a:gd name="connsiteY48" fmla="*/ 252413 h 1764507"/>
                <a:gd name="connsiteX49" fmla="*/ 2033588 w 2033588"/>
                <a:gd name="connsiteY49" fmla="*/ 226219 h 1764507"/>
                <a:gd name="connsiteX50" fmla="*/ 2026444 w 2033588"/>
                <a:gd name="connsiteY50" fmla="*/ 202407 h 1764507"/>
                <a:gd name="connsiteX51" fmla="*/ 2014538 w 2033588"/>
                <a:gd name="connsiteY51" fmla="*/ 180975 h 1764507"/>
                <a:gd name="connsiteX52" fmla="*/ 1966913 w 2033588"/>
                <a:gd name="connsiteY52" fmla="*/ 140494 h 1764507"/>
                <a:gd name="connsiteX53" fmla="*/ 1881188 w 2033588"/>
                <a:gd name="connsiteY53" fmla="*/ 71438 h 1764507"/>
                <a:gd name="connsiteX54" fmla="*/ 1826419 w 2033588"/>
                <a:gd name="connsiteY54" fmla="*/ 30957 h 1764507"/>
                <a:gd name="connsiteX55" fmla="*/ 1776413 w 2033588"/>
                <a:gd name="connsiteY55" fmla="*/ 4763 h 1764507"/>
                <a:gd name="connsiteX56" fmla="*/ 1754982 w 2033588"/>
                <a:gd name="connsiteY56" fmla="*/ 0 h 1764507"/>
                <a:gd name="connsiteX57" fmla="*/ 1740694 w 2033588"/>
                <a:gd name="connsiteY57" fmla="*/ 2382 h 1764507"/>
                <a:gd name="connsiteX58" fmla="*/ 1728788 w 2033588"/>
                <a:gd name="connsiteY58" fmla="*/ 7144 h 1764507"/>
                <a:gd name="connsiteX59" fmla="*/ 1697832 w 2033588"/>
                <a:gd name="connsiteY59" fmla="*/ 23813 h 1764507"/>
                <a:gd name="connsiteX60" fmla="*/ 1609725 w 2033588"/>
                <a:gd name="connsiteY60" fmla="*/ 50007 h 1764507"/>
                <a:gd name="connsiteX61" fmla="*/ 1500188 w 2033588"/>
                <a:gd name="connsiteY61" fmla="*/ 61913 h 1764507"/>
                <a:gd name="connsiteX62" fmla="*/ 1173957 w 2033588"/>
                <a:gd name="connsiteY62" fmla="*/ 90488 h 1764507"/>
                <a:gd name="connsiteX63" fmla="*/ 628650 w 2033588"/>
                <a:gd name="connsiteY63" fmla="*/ 147638 h 17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3588" h="1764507">
                  <a:moveTo>
                    <a:pt x="628650" y="147638"/>
                  </a:moveTo>
                  <a:lnTo>
                    <a:pt x="421482" y="169069"/>
                  </a:lnTo>
                  <a:lnTo>
                    <a:pt x="226219" y="190500"/>
                  </a:lnTo>
                  <a:lnTo>
                    <a:pt x="0" y="216694"/>
                  </a:lnTo>
                  <a:lnTo>
                    <a:pt x="16669" y="395288"/>
                  </a:lnTo>
                  <a:lnTo>
                    <a:pt x="209550" y="366713"/>
                  </a:lnTo>
                  <a:lnTo>
                    <a:pt x="364332" y="345282"/>
                  </a:lnTo>
                  <a:lnTo>
                    <a:pt x="545307" y="321469"/>
                  </a:lnTo>
                  <a:lnTo>
                    <a:pt x="742950" y="297657"/>
                  </a:lnTo>
                  <a:lnTo>
                    <a:pt x="931069" y="278607"/>
                  </a:lnTo>
                  <a:lnTo>
                    <a:pt x="1119188" y="261938"/>
                  </a:lnTo>
                  <a:lnTo>
                    <a:pt x="1314450" y="247650"/>
                  </a:lnTo>
                  <a:lnTo>
                    <a:pt x="1457325" y="238125"/>
                  </a:lnTo>
                  <a:lnTo>
                    <a:pt x="1604963" y="230982"/>
                  </a:lnTo>
                  <a:lnTo>
                    <a:pt x="1638300" y="233363"/>
                  </a:lnTo>
                  <a:lnTo>
                    <a:pt x="1652588" y="238125"/>
                  </a:lnTo>
                  <a:lnTo>
                    <a:pt x="1662113" y="242888"/>
                  </a:lnTo>
                  <a:lnTo>
                    <a:pt x="1671638" y="252413"/>
                  </a:lnTo>
                  <a:lnTo>
                    <a:pt x="1676400" y="266700"/>
                  </a:lnTo>
                  <a:lnTo>
                    <a:pt x="1681163" y="316707"/>
                  </a:lnTo>
                  <a:lnTo>
                    <a:pt x="1681163" y="502444"/>
                  </a:lnTo>
                  <a:lnTo>
                    <a:pt x="1681163" y="973932"/>
                  </a:lnTo>
                  <a:lnTo>
                    <a:pt x="1681163" y="1119188"/>
                  </a:lnTo>
                  <a:lnTo>
                    <a:pt x="1654969" y="1476375"/>
                  </a:lnTo>
                  <a:lnTo>
                    <a:pt x="1659732" y="1600200"/>
                  </a:lnTo>
                  <a:lnTo>
                    <a:pt x="1662113" y="1626394"/>
                  </a:lnTo>
                  <a:lnTo>
                    <a:pt x="1671638" y="1659732"/>
                  </a:lnTo>
                  <a:lnTo>
                    <a:pt x="1688307" y="1690688"/>
                  </a:lnTo>
                  <a:lnTo>
                    <a:pt x="1704975" y="1712119"/>
                  </a:lnTo>
                  <a:lnTo>
                    <a:pt x="1733550" y="1738313"/>
                  </a:lnTo>
                  <a:lnTo>
                    <a:pt x="1762125" y="1752600"/>
                  </a:lnTo>
                  <a:lnTo>
                    <a:pt x="1783557" y="1759744"/>
                  </a:lnTo>
                  <a:lnTo>
                    <a:pt x="1814513" y="1764507"/>
                  </a:lnTo>
                  <a:lnTo>
                    <a:pt x="1840707" y="1757363"/>
                  </a:lnTo>
                  <a:lnTo>
                    <a:pt x="1857375" y="1745457"/>
                  </a:lnTo>
                  <a:lnTo>
                    <a:pt x="1871663" y="1731169"/>
                  </a:lnTo>
                  <a:lnTo>
                    <a:pt x="1881188" y="1704975"/>
                  </a:lnTo>
                  <a:lnTo>
                    <a:pt x="1909763" y="1588294"/>
                  </a:lnTo>
                  <a:lnTo>
                    <a:pt x="1924050" y="1526382"/>
                  </a:lnTo>
                  <a:lnTo>
                    <a:pt x="1931194" y="1409700"/>
                  </a:lnTo>
                  <a:lnTo>
                    <a:pt x="1945482" y="1104900"/>
                  </a:lnTo>
                  <a:lnTo>
                    <a:pt x="1962150" y="752475"/>
                  </a:lnTo>
                  <a:lnTo>
                    <a:pt x="1981200" y="457200"/>
                  </a:lnTo>
                  <a:lnTo>
                    <a:pt x="1990725" y="376238"/>
                  </a:lnTo>
                  <a:lnTo>
                    <a:pt x="2000250" y="352425"/>
                  </a:lnTo>
                  <a:lnTo>
                    <a:pt x="2009775" y="330994"/>
                  </a:lnTo>
                  <a:lnTo>
                    <a:pt x="2019300" y="307182"/>
                  </a:lnTo>
                  <a:lnTo>
                    <a:pt x="2031207" y="273844"/>
                  </a:lnTo>
                  <a:lnTo>
                    <a:pt x="2033588" y="252413"/>
                  </a:lnTo>
                  <a:lnTo>
                    <a:pt x="2033588" y="226219"/>
                  </a:lnTo>
                  <a:lnTo>
                    <a:pt x="2026444" y="202407"/>
                  </a:lnTo>
                  <a:lnTo>
                    <a:pt x="2014538" y="180975"/>
                  </a:lnTo>
                  <a:lnTo>
                    <a:pt x="1966913" y="140494"/>
                  </a:lnTo>
                  <a:lnTo>
                    <a:pt x="1881188" y="71438"/>
                  </a:lnTo>
                  <a:lnTo>
                    <a:pt x="1826419" y="30957"/>
                  </a:lnTo>
                  <a:lnTo>
                    <a:pt x="1776413" y="4763"/>
                  </a:lnTo>
                  <a:lnTo>
                    <a:pt x="1754982" y="0"/>
                  </a:lnTo>
                  <a:lnTo>
                    <a:pt x="1740694" y="2382"/>
                  </a:lnTo>
                  <a:lnTo>
                    <a:pt x="1728788" y="7144"/>
                  </a:lnTo>
                  <a:lnTo>
                    <a:pt x="1697832" y="23813"/>
                  </a:lnTo>
                  <a:lnTo>
                    <a:pt x="1609725" y="50007"/>
                  </a:lnTo>
                  <a:lnTo>
                    <a:pt x="1500188" y="61913"/>
                  </a:lnTo>
                  <a:lnTo>
                    <a:pt x="1173957" y="90488"/>
                  </a:lnTo>
                  <a:lnTo>
                    <a:pt x="628650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A57E56DB-88A3-47E8-B504-7FDE4BF78920}"/>
                </a:ext>
              </a:extLst>
            </p:cNvPr>
            <p:cNvSpPr/>
            <p:nvPr/>
          </p:nvSpPr>
          <p:spPr>
            <a:xfrm>
              <a:off x="4105275" y="3762375"/>
              <a:ext cx="1731963" cy="342900"/>
            </a:xfrm>
            <a:custGeom>
              <a:avLst/>
              <a:gdLst>
                <a:gd name="connsiteX0" fmla="*/ 885825 w 1731169"/>
                <a:gd name="connsiteY0" fmla="*/ 76200 h 342900"/>
                <a:gd name="connsiteX1" fmla="*/ 642938 w 1731169"/>
                <a:gd name="connsiteY1" fmla="*/ 104775 h 342900"/>
                <a:gd name="connsiteX2" fmla="*/ 390525 w 1731169"/>
                <a:gd name="connsiteY2" fmla="*/ 135731 h 342900"/>
                <a:gd name="connsiteX3" fmla="*/ 0 w 1731169"/>
                <a:gd name="connsiteY3" fmla="*/ 190500 h 342900"/>
                <a:gd name="connsiteX4" fmla="*/ 7144 w 1731169"/>
                <a:gd name="connsiteY4" fmla="*/ 342900 h 342900"/>
                <a:gd name="connsiteX5" fmla="*/ 142875 w 1731169"/>
                <a:gd name="connsiteY5" fmla="*/ 321469 h 342900"/>
                <a:gd name="connsiteX6" fmla="*/ 333375 w 1731169"/>
                <a:gd name="connsiteY6" fmla="*/ 290513 h 342900"/>
                <a:gd name="connsiteX7" fmla="*/ 550069 w 1731169"/>
                <a:gd name="connsiteY7" fmla="*/ 257175 h 342900"/>
                <a:gd name="connsiteX8" fmla="*/ 759619 w 1731169"/>
                <a:gd name="connsiteY8" fmla="*/ 230981 h 342900"/>
                <a:gd name="connsiteX9" fmla="*/ 973931 w 1731169"/>
                <a:gd name="connsiteY9" fmla="*/ 204788 h 342900"/>
                <a:gd name="connsiteX10" fmla="*/ 1121569 w 1731169"/>
                <a:gd name="connsiteY10" fmla="*/ 190500 h 342900"/>
                <a:gd name="connsiteX11" fmla="*/ 1254919 w 1731169"/>
                <a:gd name="connsiteY11" fmla="*/ 180975 h 342900"/>
                <a:gd name="connsiteX12" fmla="*/ 1400175 w 1731169"/>
                <a:gd name="connsiteY12" fmla="*/ 169069 h 342900"/>
                <a:gd name="connsiteX13" fmla="*/ 1552575 w 1731169"/>
                <a:gd name="connsiteY13" fmla="*/ 161925 h 342900"/>
                <a:gd name="connsiteX14" fmla="*/ 1731169 w 1731169"/>
                <a:gd name="connsiteY14" fmla="*/ 154781 h 342900"/>
                <a:gd name="connsiteX15" fmla="*/ 1702594 w 1731169"/>
                <a:gd name="connsiteY15" fmla="*/ 0 h 342900"/>
                <a:gd name="connsiteX16" fmla="*/ 1519238 w 1731169"/>
                <a:gd name="connsiteY16" fmla="*/ 14288 h 342900"/>
                <a:gd name="connsiteX17" fmla="*/ 1307306 w 1731169"/>
                <a:gd name="connsiteY17" fmla="*/ 33338 h 342900"/>
                <a:gd name="connsiteX18" fmla="*/ 1052513 w 1731169"/>
                <a:gd name="connsiteY18" fmla="*/ 59531 h 342900"/>
                <a:gd name="connsiteX19" fmla="*/ 885825 w 1731169"/>
                <a:gd name="connsiteY19" fmla="*/ 762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1169" h="342900">
                  <a:moveTo>
                    <a:pt x="885825" y="76200"/>
                  </a:moveTo>
                  <a:lnTo>
                    <a:pt x="642938" y="104775"/>
                  </a:lnTo>
                  <a:lnTo>
                    <a:pt x="390525" y="135731"/>
                  </a:lnTo>
                  <a:lnTo>
                    <a:pt x="0" y="190500"/>
                  </a:lnTo>
                  <a:lnTo>
                    <a:pt x="7144" y="342900"/>
                  </a:lnTo>
                  <a:lnTo>
                    <a:pt x="142875" y="321469"/>
                  </a:lnTo>
                  <a:lnTo>
                    <a:pt x="333375" y="290513"/>
                  </a:lnTo>
                  <a:lnTo>
                    <a:pt x="550069" y="257175"/>
                  </a:lnTo>
                  <a:lnTo>
                    <a:pt x="759619" y="230981"/>
                  </a:lnTo>
                  <a:lnTo>
                    <a:pt x="973931" y="204788"/>
                  </a:lnTo>
                  <a:lnTo>
                    <a:pt x="1121569" y="190500"/>
                  </a:lnTo>
                  <a:lnTo>
                    <a:pt x="1254919" y="180975"/>
                  </a:lnTo>
                  <a:lnTo>
                    <a:pt x="1400175" y="169069"/>
                  </a:lnTo>
                  <a:lnTo>
                    <a:pt x="1552575" y="161925"/>
                  </a:lnTo>
                  <a:lnTo>
                    <a:pt x="1731169" y="154781"/>
                  </a:lnTo>
                  <a:lnTo>
                    <a:pt x="1702594" y="0"/>
                  </a:lnTo>
                  <a:lnTo>
                    <a:pt x="1519238" y="14288"/>
                  </a:lnTo>
                  <a:lnTo>
                    <a:pt x="1307306" y="33338"/>
                  </a:lnTo>
                  <a:lnTo>
                    <a:pt x="1052513" y="59531"/>
                  </a:lnTo>
                  <a:lnTo>
                    <a:pt x="885825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56F84F91-4BB8-4026-9787-543D01E81E7B}"/>
                </a:ext>
              </a:extLst>
            </p:cNvPr>
            <p:cNvSpPr/>
            <p:nvPr/>
          </p:nvSpPr>
          <p:spPr>
            <a:xfrm>
              <a:off x="4105275" y="4229100"/>
              <a:ext cx="1716088" cy="303213"/>
            </a:xfrm>
            <a:custGeom>
              <a:avLst/>
              <a:gdLst>
                <a:gd name="connsiteX0" fmla="*/ 821531 w 1716881"/>
                <a:gd name="connsiteY0" fmla="*/ 66675 h 302419"/>
                <a:gd name="connsiteX1" fmla="*/ 604838 w 1716881"/>
                <a:gd name="connsiteY1" fmla="*/ 85725 h 302419"/>
                <a:gd name="connsiteX2" fmla="*/ 342900 w 1716881"/>
                <a:gd name="connsiteY2" fmla="*/ 111919 h 302419"/>
                <a:gd name="connsiteX3" fmla="*/ 0 w 1716881"/>
                <a:gd name="connsiteY3" fmla="*/ 145256 h 302419"/>
                <a:gd name="connsiteX4" fmla="*/ 0 w 1716881"/>
                <a:gd name="connsiteY4" fmla="*/ 302419 h 302419"/>
                <a:gd name="connsiteX5" fmla="*/ 159544 w 1716881"/>
                <a:gd name="connsiteY5" fmla="*/ 280988 h 302419"/>
                <a:gd name="connsiteX6" fmla="*/ 302419 w 1716881"/>
                <a:gd name="connsiteY6" fmla="*/ 264319 h 302419"/>
                <a:gd name="connsiteX7" fmla="*/ 535781 w 1716881"/>
                <a:gd name="connsiteY7" fmla="*/ 240506 h 302419"/>
                <a:gd name="connsiteX8" fmla="*/ 707231 w 1716881"/>
                <a:gd name="connsiteY8" fmla="*/ 223838 h 302419"/>
                <a:gd name="connsiteX9" fmla="*/ 897731 w 1716881"/>
                <a:gd name="connsiteY9" fmla="*/ 209550 h 302419"/>
                <a:gd name="connsiteX10" fmla="*/ 1050131 w 1716881"/>
                <a:gd name="connsiteY10" fmla="*/ 200025 h 302419"/>
                <a:gd name="connsiteX11" fmla="*/ 1240631 w 1716881"/>
                <a:gd name="connsiteY11" fmla="*/ 190500 h 302419"/>
                <a:gd name="connsiteX12" fmla="*/ 1407319 w 1716881"/>
                <a:gd name="connsiteY12" fmla="*/ 185738 h 302419"/>
                <a:gd name="connsiteX13" fmla="*/ 1588294 w 1716881"/>
                <a:gd name="connsiteY13" fmla="*/ 180975 h 302419"/>
                <a:gd name="connsiteX14" fmla="*/ 1716881 w 1716881"/>
                <a:gd name="connsiteY14" fmla="*/ 185738 h 302419"/>
                <a:gd name="connsiteX15" fmla="*/ 1700213 w 1716881"/>
                <a:gd name="connsiteY15" fmla="*/ 0 h 302419"/>
                <a:gd name="connsiteX16" fmla="*/ 1512094 w 1716881"/>
                <a:gd name="connsiteY16" fmla="*/ 14288 h 302419"/>
                <a:gd name="connsiteX17" fmla="*/ 1271588 w 1716881"/>
                <a:gd name="connsiteY17" fmla="*/ 30956 h 302419"/>
                <a:gd name="connsiteX18" fmla="*/ 1028700 w 1716881"/>
                <a:gd name="connsiteY18" fmla="*/ 50006 h 302419"/>
                <a:gd name="connsiteX19" fmla="*/ 821531 w 1716881"/>
                <a:gd name="connsiteY19" fmla="*/ 6667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6881" h="302419">
                  <a:moveTo>
                    <a:pt x="821531" y="66675"/>
                  </a:moveTo>
                  <a:lnTo>
                    <a:pt x="604838" y="85725"/>
                  </a:lnTo>
                  <a:lnTo>
                    <a:pt x="342900" y="111919"/>
                  </a:lnTo>
                  <a:lnTo>
                    <a:pt x="0" y="145256"/>
                  </a:lnTo>
                  <a:lnTo>
                    <a:pt x="0" y="302419"/>
                  </a:lnTo>
                  <a:lnTo>
                    <a:pt x="159544" y="280988"/>
                  </a:lnTo>
                  <a:lnTo>
                    <a:pt x="302419" y="264319"/>
                  </a:lnTo>
                  <a:lnTo>
                    <a:pt x="535781" y="240506"/>
                  </a:lnTo>
                  <a:lnTo>
                    <a:pt x="707231" y="223838"/>
                  </a:lnTo>
                  <a:lnTo>
                    <a:pt x="897731" y="209550"/>
                  </a:lnTo>
                  <a:lnTo>
                    <a:pt x="1050131" y="200025"/>
                  </a:lnTo>
                  <a:lnTo>
                    <a:pt x="1240631" y="190500"/>
                  </a:lnTo>
                  <a:lnTo>
                    <a:pt x="1407319" y="185738"/>
                  </a:lnTo>
                  <a:lnTo>
                    <a:pt x="1588294" y="180975"/>
                  </a:lnTo>
                  <a:lnTo>
                    <a:pt x="1716881" y="185738"/>
                  </a:lnTo>
                  <a:lnTo>
                    <a:pt x="1700213" y="0"/>
                  </a:lnTo>
                  <a:lnTo>
                    <a:pt x="1512094" y="14288"/>
                  </a:lnTo>
                  <a:lnTo>
                    <a:pt x="1271588" y="30956"/>
                  </a:lnTo>
                  <a:lnTo>
                    <a:pt x="1028700" y="50006"/>
                  </a:lnTo>
                  <a:lnTo>
                    <a:pt x="82153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3A7719C2-86E8-44AF-9412-DFC1EC6021C8}"/>
                </a:ext>
              </a:extLst>
            </p:cNvPr>
            <p:cNvSpPr/>
            <p:nvPr/>
          </p:nvSpPr>
          <p:spPr>
            <a:xfrm>
              <a:off x="4078288" y="4722813"/>
              <a:ext cx="1730375" cy="325437"/>
            </a:xfrm>
            <a:custGeom>
              <a:avLst/>
              <a:gdLst>
                <a:gd name="connsiteX0" fmla="*/ 723900 w 1728788"/>
                <a:gd name="connsiteY0" fmla="*/ 71437 h 326231"/>
                <a:gd name="connsiteX1" fmla="*/ 971550 w 1728788"/>
                <a:gd name="connsiteY1" fmla="*/ 50006 h 326231"/>
                <a:gd name="connsiteX2" fmla="*/ 1193007 w 1728788"/>
                <a:gd name="connsiteY2" fmla="*/ 33337 h 326231"/>
                <a:gd name="connsiteX3" fmla="*/ 1443038 w 1728788"/>
                <a:gd name="connsiteY3" fmla="*/ 14287 h 326231"/>
                <a:gd name="connsiteX4" fmla="*/ 1728788 w 1728788"/>
                <a:gd name="connsiteY4" fmla="*/ 0 h 326231"/>
                <a:gd name="connsiteX5" fmla="*/ 1716882 w 1728788"/>
                <a:gd name="connsiteY5" fmla="*/ 159544 h 326231"/>
                <a:gd name="connsiteX6" fmla="*/ 1528763 w 1728788"/>
                <a:gd name="connsiteY6" fmla="*/ 166687 h 326231"/>
                <a:gd name="connsiteX7" fmla="*/ 1288257 w 1728788"/>
                <a:gd name="connsiteY7" fmla="*/ 178594 h 326231"/>
                <a:gd name="connsiteX8" fmla="*/ 1171575 w 1728788"/>
                <a:gd name="connsiteY8" fmla="*/ 185737 h 326231"/>
                <a:gd name="connsiteX9" fmla="*/ 921544 w 1728788"/>
                <a:gd name="connsiteY9" fmla="*/ 209550 h 326231"/>
                <a:gd name="connsiteX10" fmla="*/ 688182 w 1728788"/>
                <a:gd name="connsiteY10" fmla="*/ 235744 h 326231"/>
                <a:gd name="connsiteX11" fmla="*/ 476250 w 1728788"/>
                <a:gd name="connsiteY11" fmla="*/ 261937 h 326231"/>
                <a:gd name="connsiteX12" fmla="*/ 247650 w 1728788"/>
                <a:gd name="connsiteY12" fmla="*/ 292894 h 326231"/>
                <a:gd name="connsiteX13" fmla="*/ 135732 w 1728788"/>
                <a:gd name="connsiteY13" fmla="*/ 307181 h 326231"/>
                <a:gd name="connsiteX14" fmla="*/ 23813 w 1728788"/>
                <a:gd name="connsiteY14" fmla="*/ 326231 h 326231"/>
                <a:gd name="connsiteX15" fmla="*/ 0 w 1728788"/>
                <a:gd name="connsiteY15" fmla="*/ 326231 h 326231"/>
                <a:gd name="connsiteX16" fmla="*/ 2382 w 1728788"/>
                <a:gd name="connsiteY16" fmla="*/ 142875 h 326231"/>
                <a:gd name="connsiteX17" fmla="*/ 154782 w 1728788"/>
                <a:gd name="connsiteY17" fmla="*/ 128587 h 326231"/>
                <a:gd name="connsiteX18" fmla="*/ 359569 w 1728788"/>
                <a:gd name="connsiteY18" fmla="*/ 104775 h 326231"/>
                <a:gd name="connsiteX19" fmla="*/ 723900 w 1728788"/>
                <a:gd name="connsiteY19" fmla="*/ 71437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8788" h="326231">
                  <a:moveTo>
                    <a:pt x="723900" y="71437"/>
                  </a:moveTo>
                  <a:lnTo>
                    <a:pt x="971550" y="50006"/>
                  </a:lnTo>
                  <a:lnTo>
                    <a:pt x="1193007" y="33337"/>
                  </a:lnTo>
                  <a:lnTo>
                    <a:pt x="1443038" y="14287"/>
                  </a:lnTo>
                  <a:lnTo>
                    <a:pt x="1728788" y="0"/>
                  </a:lnTo>
                  <a:lnTo>
                    <a:pt x="1716882" y="159544"/>
                  </a:lnTo>
                  <a:lnTo>
                    <a:pt x="1528763" y="166687"/>
                  </a:lnTo>
                  <a:lnTo>
                    <a:pt x="1288257" y="178594"/>
                  </a:lnTo>
                  <a:lnTo>
                    <a:pt x="1171575" y="185737"/>
                  </a:lnTo>
                  <a:lnTo>
                    <a:pt x="921544" y="209550"/>
                  </a:lnTo>
                  <a:lnTo>
                    <a:pt x="688182" y="235744"/>
                  </a:lnTo>
                  <a:lnTo>
                    <a:pt x="476250" y="261937"/>
                  </a:lnTo>
                  <a:lnTo>
                    <a:pt x="247650" y="292894"/>
                  </a:lnTo>
                  <a:lnTo>
                    <a:pt x="135732" y="307181"/>
                  </a:lnTo>
                  <a:lnTo>
                    <a:pt x="23813" y="326231"/>
                  </a:lnTo>
                  <a:lnTo>
                    <a:pt x="0" y="326231"/>
                  </a:lnTo>
                  <a:lnTo>
                    <a:pt x="2382" y="142875"/>
                  </a:lnTo>
                  <a:lnTo>
                    <a:pt x="154782" y="128587"/>
                  </a:lnTo>
                  <a:lnTo>
                    <a:pt x="359569" y="104775"/>
                  </a:lnTo>
                  <a:lnTo>
                    <a:pt x="723900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7583D566-F9B5-40EF-BBE9-D502FF77A294}"/>
                </a:ext>
              </a:extLst>
            </p:cNvPr>
            <p:cNvSpPr/>
            <p:nvPr/>
          </p:nvSpPr>
          <p:spPr>
            <a:xfrm>
              <a:off x="2925763" y="4945063"/>
              <a:ext cx="1751012" cy="1208087"/>
            </a:xfrm>
            <a:custGeom>
              <a:avLst/>
              <a:gdLst>
                <a:gd name="connsiteX0" fmla="*/ 1073944 w 1750219"/>
                <a:gd name="connsiteY0" fmla="*/ 531019 h 1207294"/>
                <a:gd name="connsiteX1" fmla="*/ 1176338 w 1750219"/>
                <a:gd name="connsiteY1" fmla="*/ 423863 h 1207294"/>
                <a:gd name="connsiteX2" fmla="*/ 1254919 w 1750219"/>
                <a:gd name="connsiteY2" fmla="*/ 333375 h 1207294"/>
                <a:gd name="connsiteX3" fmla="*/ 1326357 w 1750219"/>
                <a:gd name="connsiteY3" fmla="*/ 242888 h 1207294"/>
                <a:gd name="connsiteX4" fmla="*/ 1357313 w 1750219"/>
                <a:gd name="connsiteY4" fmla="*/ 204788 h 1207294"/>
                <a:gd name="connsiteX5" fmla="*/ 1376363 w 1750219"/>
                <a:gd name="connsiteY5" fmla="*/ 176213 h 1207294"/>
                <a:gd name="connsiteX6" fmla="*/ 1390650 w 1750219"/>
                <a:gd name="connsiteY6" fmla="*/ 147638 h 1207294"/>
                <a:gd name="connsiteX7" fmla="*/ 1400175 w 1750219"/>
                <a:gd name="connsiteY7" fmla="*/ 114300 h 1207294"/>
                <a:gd name="connsiteX8" fmla="*/ 1400175 w 1750219"/>
                <a:gd name="connsiteY8" fmla="*/ 92869 h 1207294"/>
                <a:gd name="connsiteX9" fmla="*/ 1383507 w 1750219"/>
                <a:gd name="connsiteY9" fmla="*/ 26194 h 1207294"/>
                <a:gd name="connsiteX10" fmla="*/ 1519238 w 1750219"/>
                <a:gd name="connsiteY10" fmla="*/ 0 h 1207294"/>
                <a:gd name="connsiteX11" fmla="*/ 1581150 w 1750219"/>
                <a:gd name="connsiteY11" fmla="*/ 73819 h 1207294"/>
                <a:gd name="connsiteX12" fmla="*/ 1645444 w 1750219"/>
                <a:gd name="connsiteY12" fmla="*/ 135732 h 1207294"/>
                <a:gd name="connsiteX13" fmla="*/ 1697832 w 1750219"/>
                <a:gd name="connsiteY13" fmla="*/ 178594 h 1207294"/>
                <a:gd name="connsiteX14" fmla="*/ 1731169 w 1750219"/>
                <a:gd name="connsiteY14" fmla="*/ 200025 h 1207294"/>
                <a:gd name="connsiteX15" fmla="*/ 1743075 w 1750219"/>
                <a:gd name="connsiteY15" fmla="*/ 211932 h 1207294"/>
                <a:gd name="connsiteX16" fmla="*/ 1747838 w 1750219"/>
                <a:gd name="connsiteY16" fmla="*/ 223838 h 1207294"/>
                <a:gd name="connsiteX17" fmla="*/ 1750219 w 1750219"/>
                <a:gd name="connsiteY17" fmla="*/ 242888 h 1207294"/>
                <a:gd name="connsiteX18" fmla="*/ 1743075 w 1750219"/>
                <a:gd name="connsiteY18" fmla="*/ 264319 h 1207294"/>
                <a:gd name="connsiteX19" fmla="*/ 1726407 w 1750219"/>
                <a:gd name="connsiteY19" fmla="*/ 280988 h 1207294"/>
                <a:gd name="connsiteX20" fmla="*/ 1681163 w 1750219"/>
                <a:gd name="connsiteY20" fmla="*/ 302419 h 1207294"/>
                <a:gd name="connsiteX21" fmla="*/ 1640682 w 1750219"/>
                <a:gd name="connsiteY21" fmla="*/ 314325 h 1207294"/>
                <a:gd name="connsiteX22" fmla="*/ 1614488 w 1750219"/>
                <a:gd name="connsiteY22" fmla="*/ 342900 h 1207294"/>
                <a:gd name="connsiteX23" fmla="*/ 1476375 w 1750219"/>
                <a:gd name="connsiteY23" fmla="*/ 481013 h 1207294"/>
                <a:gd name="connsiteX24" fmla="*/ 1321594 w 1750219"/>
                <a:gd name="connsiteY24" fmla="*/ 616744 h 1207294"/>
                <a:gd name="connsiteX25" fmla="*/ 1176338 w 1750219"/>
                <a:gd name="connsiteY25" fmla="*/ 723900 h 1207294"/>
                <a:gd name="connsiteX26" fmla="*/ 1047750 w 1750219"/>
                <a:gd name="connsiteY26" fmla="*/ 812007 h 1207294"/>
                <a:gd name="connsiteX27" fmla="*/ 942975 w 1750219"/>
                <a:gd name="connsiteY27" fmla="*/ 876300 h 1207294"/>
                <a:gd name="connsiteX28" fmla="*/ 778669 w 1750219"/>
                <a:gd name="connsiteY28" fmla="*/ 966788 h 1207294"/>
                <a:gd name="connsiteX29" fmla="*/ 623888 w 1750219"/>
                <a:gd name="connsiteY29" fmla="*/ 1042988 h 1207294"/>
                <a:gd name="connsiteX30" fmla="*/ 421482 w 1750219"/>
                <a:gd name="connsiteY30" fmla="*/ 1126332 h 1207294"/>
                <a:gd name="connsiteX31" fmla="*/ 302419 w 1750219"/>
                <a:gd name="connsiteY31" fmla="*/ 1164432 h 1207294"/>
                <a:gd name="connsiteX32" fmla="*/ 180975 w 1750219"/>
                <a:gd name="connsiteY32" fmla="*/ 1193007 h 1207294"/>
                <a:gd name="connsiteX33" fmla="*/ 107157 w 1750219"/>
                <a:gd name="connsiteY33" fmla="*/ 1202532 h 1207294"/>
                <a:gd name="connsiteX34" fmla="*/ 59532 w 1750219"/>
                <a:gd name="connsiteY34" fmla="*/ 1207294 h 1207294"/>
                <a:gd name="connsiteX35" fmla="*/ 35719 w 1750219"/>
                <a:gd name="connsiteY35" fmla="*/ 1207294 h 1207294"/>
                <a:gd name="connsiteX36" fmla="*/ 19050 w 1750219"/>
                <a:gd name="connsiteY36" fmla="*/ 1204913 h 1207294"/>
                <a:gd name="connsiteX37" fmla="*/ 4763 w 1750219"/>
                <a:gd name="connsiteY37" fmla="*/ 1197769 h 1207294"/>
                <a:gd name="connsiteX38" fmla="*/ 0 w 1750219"/>
                <a:gd name="connsiteY38" fmla="*/ 1188244 h 1207294"/>
                <a:gd name="connsiteX39" fmla="*/ 9525 w 1750219"/>
                <a:gd name="connsiteY39" fmla="*/ 1166813 h 1207294"/>
                <a:gd name="connsiteX40" fmla="*/ 23813 w 1750219"/>
                <a:gd name="connsiteY40" fmla="*/ 1147763 h 1207294"/>
                <a:gd name="connsiteX41" fmla="*/ 57150 w 1750219"/>
                <a:gd name="connsiteY41" fmla="*/ 1135857 h 1207294"/>
                <a:gd name="connsiteX42" fmla="*/ 150019 w 1750219"/>
                <a:gd name="connsiteY42" fmla="*/ 1104900 h 1207294"/>
                <a:gd name="connsiteX43" fmla="*/ 250032 w 1750219"/>
                <a:gd name="connsiteY43" fmla="*/ 1069182 h 1207294"/>
                <a:gd name="connsiteX44" fmla="*/ 352425 w 1750219"/>
                <a:gd name="connsiteY44" fmla="*/ 1026319 h 1207294"/>
                <a:gd name="connsiteX45" fmla="*/ 440532 w 1750219"/>
                <a:gd name="connsiteY45" fmla="*/ 985838 h 1207294"/>
                <a:gd name="connsiteX46" fmla="*/ 564357 w 1750219"/>
                <a:gd name="connsiteY46" fmla="*/ 921544 h 1207294"/>
                <a:gd name="connsiteX47" fmla="*/ 678657 w 1750219"/>
                <a:gd name="connsiteY47" fmla="*/ 852488 h 1207294"/>
                <a:gd name="connsiteX48" fmla="*/ 800100 w 1750219"/>
                <a:gd name="connsiteY48" fmla="*/ 766763 h 1207294"/>
                <a:gd name="connsiteX49" fmla="*/ 885825 w 1750219"/>
                <a:gd name="connsiteY49" fmla="*/ 700088 h 1207294"/>
                <a:gd name="connsiteX50" fmla="*/ 981075 w 1750219"/>
                <a:gd name="connsiteY50" fmla="*/ 619125 h 1207294"/>
                <a:gd name="connsiteX51" fmla="*/ 1073944 w 1750219"/>
                <a:gd name="connsiteY51" fmla="*/ 53101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0219" h="1207294">
                  <a:moveTo>
                    <a:pt x="1073944" y="531019"/>
                  </a:moveTo>
                  <a:lnTo>
                    <a:pt x="1176338" y="423863"/>
                  </a:lnTo>
                  <a:lnTo>
                    <a:pt x="1254919" y="333375"/>
                  </a:lnTo>
                  <a:lnTo>
                    <a:pt x="1326357" y="242888"/>
                  </a:lnTo>
                  <a:lnTo>
                    <a:pt x="1357313" y="204788"/>
                  </a:lnTo>
                  <a:lnTo>
                    <a:pt x="1376363" y="176213"/>
                  </a:lnTo>
                  <a:lnTo>
                    <a:pt x="1390650" y="147638"/>
                  </a:lnTo>
                  <a:lnTo>
                    <a:pt x="1400175" y="114300"/>
                  </a:lnTo>
                  <a:lnTo>
                    <a:pt x="1400175" y="92869"/>
                  </a:lnTo>
                  <a:lnTo>
                    <a:pt x="1383507" y="26194"/>
                  </a:lnTo>
                  <a:lnTo>
                    <a:pt x="1519238" y="0"/>
                  </a:lnTo>
                  <a:lnTo>
                    <a:pt x="1581150" y="73819"/>
                  </a:lnTo>
                  <a:lnTo>
                    <a:pt x="1645444" y="135732"/>
                  </a:lnTo>
                  <a:lnTo>
                    <a:pt x="1697832" y="178594"/>
                  </a:lnTo>
                  <a:lnTo>
                    <a:pt x="1731169" y="200025"/>
                  </a:lnTo>
                  <a:lnTo>
                    <a:pt x="1743075" y="211932"/>
                  </a:lnTo>
                  <a:lnTo>
                    <a:pt x="1747838" y="223838"/>
                  </a:lnTo>
                  <a:lnTo>
                    <a:pt x="1750219" y="242888"/>
                  </a:lnTo>
                  <a:lnTo>
                    <a:pt x="1743075" y="264319"/>
                  </a:lnTo>
                  <a:lnTo>
                    <a:pt x="1726407" y="280988"/>
                  </a:lnTo>
                  <a:lnTo>
                    <a:pt x="1681163" y="302419"/>
                  </a:lnTo>
                  <a:lnTo>
                    <a:pt x="1640682" y="314325"/>
                  </a:lnTo>
                  <a:lnTo>
                    <a:pt x="1614488" y="342900"/>
                  </a:lnTo>
                  <a:lnTo>
                    <a:pt x="1476375" y="481013"/>
                  </a:lnTo>
                  <a:lnTo>
                    <a:pt x="1321594" y="616744"/>
                  </a:lnTo>
                  <a:lnTo>
                    <a:pt x="1176338" y="723900"/>
                  </a:lnTo>
                  <a:lnTo>
                    <a:pt x="1047750" y="812007"/>
                  </a:lnTo>
                  <a:lnTo>
                    <a:pt x="942975" y="876300"/>
                  </a:lnTo>
                  <a:lnTo>
                    <a:pt x="778669" y="966788"/>
                  </a:lnTo>
                  <a:lnTo>
                    <a:pt x="623888" y="1042988"/>
                  </a:lnTo>
                  <a:lnTo>
                    <a:pt x="421482" y="1126332"/>
                  </a:lnTo>
                  <a:lnTo>
                    <a:pt x="302419" y="1164432"/>
                  </a:lnTo>
                  <a:lnTo>
                    <a:pt x="180975" y="1193007"/>
                  </a:lnTo>
                  <a:lnTo>
                    <a:pt x="107157" y="1202532"/>
                  </a:lnTo>
                  <a:lnTo>
                    <a:pt x="59532" y="1207294"/>
                  </a:lnTo>
                  <a:lnTo>
                    <a:pt x="35719" y="1207294"/>
                  </a:lnTo>
                  <a:lnTo>
                    <a:pt x="19050" y="1204913"/>
                  </a:lnTo>
                  <a:lnTo>
                    <a:pt x="4763" y="1197769"/>
                  </a:lnTo>
                  <a:lnTo>
                    <a:pt x="0" y="1188244"/>
                  </a:lnTo>
                  <a:lnTo>
                    <a:pt x="9525" y="1166813"/>
                  </a:lnTo>
                  <a:lnTo>
                    <a:pt x="23813" y="1147763"/>
                  </a:lnTo>
                  <a:lnTo>
                    <a:pt x="57150" y="1135857"/>
                  </a:lnTo>
                  <a:lnTo>
                    <a:pt x="150019" y="1104900"/>
                  </a:lnTo>
                  <a:lnTo>
                    <a:pt x="250032" y="1069182"/>
                  </a:lnTo>
                  <a:lnTo>
                    <a:pt x="352425" y="1026319"/>
                  </a:lnTo>
                  <a:lnTo>
                    <a:pt x="440532" y="985838"/>
                  </a:lnTo>
                  <a:lnTo>
                    <a:pt x="564357" y="921544"/>
                  </a:lnTo>
                  <a:lnTo>
                    <a:pt x="678657" y="852488"/>
                  </a:lnTo>
                  <a:lnTo>
                    <a:pt x="800100" y="766763"/>
                  </a:lnTo>
                  <a:lnTo>
                    <a:pt x="885825" y="700088"/>
                  </a:lnTo>
                  <a:lnTo>
                    <a:pt x="981075" y="619125"/>
                  </a:lnTo>
                  <a:lnTo>
                    <a:pt x="1073944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BCE855C1-3C18-48CA-B26E-651F36E4A96D}"/>
                </a:ext>
              </a:extLst>
            </p:cNvPr>
            <p:cNvSpPr/>
            <p:nvPr/>
          </p:nvSpPr>
          <p:spPr>
            <a:xfrm>
              <a:off x="5033963" y="4856163"/>
              <a:ext cx="2233612" cy="1117600"/>
            </a:xfrm>
            <a:custGeom>
              <a:avLst/>
              <a:gdLst>
                <a:gd name="connsiteX0" fmla="*/ 935831 w 2233612"/>
                <a:gd name="connsiteY0" fmla="*/ 1116806 h 1119187"/>
                <a:gd name="connsiteX1" fmla="*/ 1178718 w 2233612"/>
                <a:gd name="connsiteY1" fmla="*/ 1119187 h 1119187"/>
                <a:gd name="connsiteX2" fmla="*/ 1395412 w 2233612"/>
                <a:gd name="connsiteY2" fmla="*/ 1114425 h 1119187"/>
                <a:gd name="connsiteX3" fmla="*/ 1650206 w 2233612"/>
                <a:gd name="connsiteY3" fmla="*/ 1102519 h 1119187"/>
                <a:gd name="connsiteX4" fmla="*/ 1781175 w 2233612"/>
                <a:gd name="connsiteY4" fmla="*/ 1095375 h 1119187"/>
                <a:gd name="connsiteX5" fmla="*/ 1900237 w 2233612"/>
                <a:gd name="connsiteY5" fmla="*/ 1090612 h 1119187"/>
                <a:gd name="connsiteX6" fmla="*/ 2005012 w 2233612"/>
                <a:gd name="connsiteY6" fmla="*/ 1083469 h 1119187"/>
                <a:gd name="connsiteX7" fmla="*/ 2121693 w 2233612"/>
                <a:gd name="connsiteY7" fmla="*/ 1064419 h 1119187"/>
                <a:gd name="connsiteX8" fmla="*/ 2164556 w 2233612"/>
                <a:gd name="connsiteY8" fmla="*/ 1054894 h 1119187"/>
                <a:gd name="connsiteX9" fmla="*/ 2190750 w 2233612"/>
                <a:gd name="connsiteY9" fmla="*/ 1038225 h 1119187"/>
                <a:gd name="connsiteX10" fmla="*/ 2212181 w 2233612"/>
                <a:gd name="connsiteY10" fmla="*/ 1016794 h 1119187"/>
                <a:gd name="connsiteX11" fmla="*/ 2228850 w 2233612"/>
                <a:gd name="connsiteY11" fmla="*/ 990600 h 1119187"/>
                <a:gd name="connsiteX12" fmla="*/ 2233612 w 2233612"/>
                <a:gd name="connsiteY12" fmla="*/ 957262 h 1119187"/>
                <a:gd name="connsiteX13" fmla="*/ 2231231 w 2233612"/>
                <a:gd name="connsiteY13" fmla="*/ 933450 h 1119187"/>
                <a:gd name="connsiteX14" fmla="*/ 2224087 w 2233612"/>
                <a:gd name="connsiteY14" fmla="*/ 904875 h 1119187"/>
                <a:gd name="connsiteX15" fmla="*/ 2212181 w 2233612"/>
                <a:gd name="connsiteY15" fmla="*/ 881062 h 1119187"/>
                <a:gd name="connsiteX16" fmla="*/ 2193131 w 2233612"/>
                <a:gd name="connsiteY16" fmla="*/ 857250 h 1119187"/>
                <a:gd name="connsiteX17" fmla="*/ 2164556 w 2233612"/>
                <a:gd name="connsiteY17" fmla="*/ 831056 h 1119187"/>
                <a:gd name="connsiteX18" fmla="*/ 1624012 w 2233612"/>
                <a:gd name="connsiteY18" fmla="*/ 862012 h 1119187"/>
                <a:gd name="connsiteX19" fmla="*/ 1545431 w 2233612"/>
                <a:gd name="connsiteY19" fmla="*/ 876300 h 1119187"/>
                <a:gd name="connsiteX20" fmla="*/ 1412081 w 2233612"/>
                <a:gd name="connsiteY20" fmla="*/ 892969 h 1119187"/>
                <a:gd name="connsiteX21" fmla="*/ 1290637 w 2233612"/>
                <a:gd name="connsiteY21" fmla="*/ 907256 h 1119187"/>
                <a:gd name="connsiteX22" fmla="*/ 1107281 w 2233612"/>
                <a:gd name="connsiteY22" fmla="*/ 916781 h 1119187"/>
                <a:gd name="connsiteX23" fmla="*/ 871537 w 2233612"/>
                <a:gd name="connsiteY23" fmla="*/ 919162 h 1119187"/>
                <a:gd name="connsiteX24" fmla="*/ 685800 w 2233612"/>
                <a:gd name="connsiteY24" fmla="*/ 912019 h 1119187"/>
                <a:gd name="connsiteX25" fmla="*/ 554831 w 2233612"/>
                <a:gd name="connsiteY25" fmla="*/ 900112 h 1119187"/>
                <a:gd name="connsiteX26" fmla="*/ 476250 w 2233612"/>
                <a:gd name="connsiteY26" fmla="*/ 885825 h 1119187"/>
                <a:gd name="connsiteX27" fmla="*/ 411956 w 2233612"/>
                <a:gd name="connsiteY27" fmla="*/ 869156 h 1119187"/>
                <a:gd name="connsiteX28" fmla="*/ 366712 w 2233612"/>
                <a:gd name="connsiteY28" fmla="*/ 847725 h 1119187"/>
                <a:gd name="connsiteX29" fmla="*/ 330993 w 2233612"/>
                <a:gd name="connsiteY29" fmla="*/ 819150 h 1119187"/>
                <a:gd name="connsiteX30" fmla="*/ 304800 w 2233612"/>
                <a:gd name="connsiteY30" fmla="*/ 788194 h 1119187"/>
                <a:gd name="connsiteX31" fmla="*/ 285750 w 2233612"/>
                <a:gd name="connsiteY31" fmla="*/ 754856 h 1119187"/>
                <a:gd name="connsiteX32" fmla="*/ 271462 w 2233612"/>
                <a:gd name="connsiteY32" fmla="*/ 704850 h 1119187"/>
                <a:gd name="connsiteX33" fmla="*/ 266700 w 2233612"/>
                <a:gd name="connsiteY33" fmla="*/ 661987 h 1119187"/>
                <a:gd name="connsiteX34" fmla="*/ 271462 w 2233612"/>
                <a:gd name="connsiteY34" fmla="*/ 590550 h 1119187"/>
                <a:gd name="connsiteX35" fmla="*/ 283368 w 2233612"/>
                <a:gd name="connsiteY35" fmla="*/ 523875 h 1119187"/>
                <a:gd name="connsiteX36" fmla="*/ 311943 w 2233612"/>
                <a:gd name="connsiteY36" fmla="*/ 419100 h 1119187"/>
                <a:gd name="connsiteX37" fmla="*/ 338137 w 2233612"/>
                <a:gd name="connsiteY37" fmla="*/ 347662 h 1119187"/>
                <a:gd name="connsiteX38" fmla="*/ 369093 w 2233612"/>
                <a:gd name="connsiteY38" fmla="*/ 276225 h 1119187"/>
                <a:gd name="connsiteX39" fmla="*/ 378618 w 2233612"/>
                <a:gd name="connsiteY39" fmla="*/ 254794 h 1119187"/>
                <a:gd name="connsiteX40" fmla="*/ 378618 w 2233612"/>
                <a:gd name="connsiteY40" fmla="*/ 247650 h 1119187"/>
                <a:gd name="connsiteX41" fmla="*/ 369093 w 2233612"/>
                <a:gd name="connsiteY41" fmla="*/ 223837 h 1119187"/>
                <a:gd name="connsiteX42" fmla="*/ 338137 w 2233612"/>
                <a:gd name="connsiteY42" fmla="*/ 166687 h 1119187"/>
                <a:gd name="connsiteX43" fmla="*/ 297656 w 2233612"/>
                <a:gd name="connsiteY43" fmla="*/ 109537 h 1119187"/>
                <a:gd name="connsiteX44" fmla="*/ 245268 w 2233612"/>
                <a:gd name="connsiteY44" fmla="*/ 42862 h 1119187"/>
                <a:gd name="connsiteX45" fmla="*/ 209550 w 2233612"/>
                <a:gd name="connsiteY45" fmla="*/ 0 h 1119187"/>
                <a:gd name="connsiteX46" fmla="*/ 0 w 2233612"/>
                <a:gd name="connsiteY46" fmla="*/ 19050 h 1119187"/>
                <a:gd name="connsiteX47" fmla="*/ 33337 w 2233612"/>
                <a:gd name="connsiteY47" fmla="*/ 92869 h 1119187"/>
                <a:gd name="connsiteX48" fmla="*/ 54768 w 2233612"/>
                <a:gd name="connsiteY48" fmla="*/ 147637 h 1119187"/>
                <a:gd name="connsiteX49" fmla="*/ 64293 w 2233612"/>
                <a:gd name="connsiteY49" fmla="*/ 190500 h 1119187"/>
                <a:gd name="connsiteX50" fmla="*/ 66675 w 2233612"/>
                <a:gd name="connsiteY50" fmla="*/ 245269 h 1119187"/>
                <a:gd name="connsiteX51" fmla="*/ 69056 w 2233612"/>
                <a:gd name="connsiteY51" fmla="*/ 431006 h 1119187"/>
                <a:gd name="connsiteX52" fmla="*/ 69056 w 2233612"/>
                <a:gd name="connsiteY52" fmla="*/ 609600 h 1119187"/>
                <a:gd name="connsiteX53" fmla="*/ 73818 w 2233612"/>
                <a:gd name="connsiteY53" fmla="*/ 700087 h 1119187"/>
                <a:gd name="connsiteX54" fmla="*/ 85725 w 2233612"/>
                <a:gd name="connsiteY54" fmla="*/ 773906 h 1119187"/>
                <a:gd name="connsiteX55" fmla="*/ 102393 w 2233612"/>
                <a:gd name="connsiteY55" fmla="*/ 828675 h 1119187"/>
                <a:gd name="connsiteX56" fmla="*/ 121443 w 2233612"/>
                <a:gd name="connsiteY56" fmla="*/ 869156 h 1119187"/>
                <a:gd name="connsiteX57" fmla="*/ 142875 w 2233612"/>
                <a:gd name="connsiteY57" fmla="*/ 904875 h 1119187"/>
                <a:gd name="connsiteX58" fmla="*/ 176212 w 2233612"/>
                <a:gd name="connsiteY58" fmla="*/ 947737 h 1119187"/>
                <a:gd name="connsiteX59" fmla="*/ 200025 w 2233612"/>
                <a:gd name="connsiteY59" fmla="*/ 973931 h 1119187"/>
                <a:gd name="connsiteX60" fmla="*/ 223837 w 2233612"/>
                <a:gd name="connsiteY60" fmla="*/ 992981 h 1119187"/>
                <a:gd name="connsiteX61" fmla="*/ 257175 w 2233612"/>
                <a:gd name="connsiteY61" fmla="*/ 1014412 h 1119187"/>
                <a:gd name="connsiteX62" fmla="*/ 314325 w 2233612"/>
                <a:gd name="connsiteY62" fmla="*/ 1038225 h 1119187"/>
                <a:gd name="connsiteX63" fmla="*/ 411956 w 2233612"/>
                <a:gd name="connsiteY63" fmla="*/ 1066800 h 1119187"/>
                <a:gd name="connsiteX64" fmla="*/ 569118 w 2233612"/>
                <a:gd name="connsiteY64" fmla="*/ 1090612 h 1119187"/>
                <a:gd name="connsiteX65" fmla="*/ 676275 w 2233612"/>
                <a:gd name="connsiteY65" fmla="*/ 1102519 h 1119187"/>
                <a:gd name="connsiteX66" fmla="*/ 935831 w 2233612"/>
                <a:gd name="connsiteY66" fmla="*/ 11168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3612" h="1119187">
                  <a:moveTo>
                    <a:pt x="935831" y="1116806"/>
                  </a:moveTo>
                  <a:lnTo>
                    <a:pt x="1178718" y="1119187"/>
                  </a:lnTo>
                  <a:lnTo>
                    <a:pt x="1395412" y="1114425"/>
                  </a:lnTo>
                  <a:lnTo>
                    <a:pt x="1650206" y="1102519"/>
                  </a:lnTo>
                  <a:lnTo>
                    <a:pt x="1781175" y="1095375"/>
                  </a:lnTo>
                  <a:lnTo>
                    <a:pt x="1900237" y="1090612"/>
                  </a:lnTo>
                  <a:lnTo>
                    <a:pt x="2005012" y="1083469"/>
                  </a:lnTo>
                  <a:lnTo>
                    <a:pt x="2121693" y="1064419"/>
                  </a:lnTo>
                  <a:lnTo>
                    <a:pt x="2164556" y="1054894"/>
                  </a:lnTo>
                  <a:lnTo>
                    <a:pt x="2190750" y="1038225"/>
                  </a:lnTo>
                  <a:lnTo>
                    <a:pt x="2212181" y="1016794"/>
                  </a:lnTo>
                  <a:lnTo>
                    <a:pt x="2228850" y="990600"/>
                  </a:lnTo>
                  <a:lnTo>
                    <a:pt x="2233612" y="957262"/>
                  </a:lnTo>
                  <a:lnTo>
                    <a:pt x="2231231" y="933450"/>
                  </a:lnTo>
                  <a:lnTo>
                    <a:pt x="2224087" y="904875"/>
                  </a:lnTo>
                  <a:lnTo>
                    <a:pt x="2212181" y="881062"/>
                  </a:lnTo>
                  <a:lnTo>
                    <a:pt x="2193131" y="857250"/>
                  </a:lnTo>
                  <a:lnTo>
                    <a:pt x="2164556" y="831056"/>
                  </a:lnTo>
                  <a:lnTo>
                    <a:pt x="1624012" y="862012"/>
                  </a:lnTo>
                  <a:lnTo>
                    <a:pt x="1545431" y="876300"/>
                  </a:lnTo>
                  <a:lnTo>
                    <a:pt x="1412081" y="892969"/>
                  </a:lnTo>
                  <a:lnTo>
                    <a:pt x="1290637" y="907256"/>
                  </a:lnTo>
                  <a:lnTo>
                    <a:pt x="1107281" y="916781"/>
                  </a:lnTo>
                  <a:lnTo>
                    <a:pt x="871537" y="919162"/>
                  </a:lnTo>
                  <a:lnTo>
                    <a:pt x="685800" y="912019"/>
                  </a:lnTo>
                  <a:lnTo>
                    <a:pt x="554831" y="900112"/>
                  </a:lnTo>
                  <a:lnTo>
                    <a:pt x="476250" y="885825"/>
                  </a:lnTo>
                  <a:lnTo>
                    <a:pt x="411956" y="869156"/>
                  </a:lnTo>
                  <a:lnTo>
                    <a:pt x="366712" y="847725"/>
                  </a:lnTo>
                  <a:lnTo>
                    <a:pt x="330993" y="819150"/>
                  </a:lnTo>
                  <a:lnTo>
                    <a:pt x="304800" y="788194"/>
                  </a:lnTo>
                  <a:lnTo>
                    <a:pt x="285750" y="754856"/>
                  </a:lnTo>
                  <a:lnTo>
                    <a:pt x="271462" y="704850"/>
                  </a:lnTo>
                  <a:lnTo>
                    <a:pt x="266700" y="661987"/>
                  </a:lnTo>
                  <a:lnTo>
                    <a:pt x="271462" y="590550"/>
                  </a:lnTo>
                  <a:lnTo>
                    <a:pt x="283368" y="523875"/>
                  </a:lnTo>
                  <a:lnTo>
                    <a:pt x="311943" y="419100"/>
                  </a:lnTo>
                  <a:lnTo>
                    <a:pt x="338137" y="347662"/>
                  </a:lnTo>
                  <a:lnTo>
                    <a:pt x="369093" y="276225"/>
                  </a:lnTo>
                  <a:lnTo>
                    <a:pt x="378618" y="254794"/>
                  </a:lnTo>
                  <a:lnTo>
                    <a:pt x="378618" y="247650"/>
                  </a:lnTo>
                  <a:lnTo>
                    <a:pt x="369093" y="223837"/>
                  </a:lnTo>
                  <a:lnTo>
                    <a:pt x="338137" y="166687"/>
                  </a:lnTo>
                  <a:lnTo>
                    <a:pt x="297656" y="109537"/>
                  </a:lnTo>
                  <a:lnTo>
                    <a:pt x="245268" y="42862"/>
                  </a:lnTo>
                  <a:lnTo>
                    <a:pt x="209550" y="0"/>
                  </a:lnTo>
                  <a:lnTo>
                    <a:pt x="0" y="19050"/>
                  </a:lnTo>
                  <a:lnTo>
                    <a:pt x="33337" y="92869"/>
                  </a:lnTo>
                  <a:lnTo>
                    <a:pt x="54768" y="147637"/>
                  </a:lnTo>
                  <a:lnTo>
                    <a:pt x="64293" y="190500"/>
                  </a:lnTo>
                  <a:lnTo>
                    <a:pt x="66675" y="245269"/>
                  </a:lnTo>
                  <a:cubicBezTo>
                    <a:pt x="67469" y="307181"/>
                    <a:pt x="68262" y="369094"/>
                    <a:pt x="69056" y="431006"/>
                  </a:cubicBezTo>
                  <a:lnTo>
                    <a:pt x="69056" y="609600"/>
                  </a:lnTo>
                  <a:lnTo>
                    <a:pt x="73818" y="700087"/>
                  </a:lnTo>
                  <a:lnTo>
                    <a:pt x="85725" y="773906"/>
                  </a:lnTo>
                  <a:lnTo>
                    <a:pt x="102393" y="828675"/>
                  </a:lnTo>
                  <a:lnTo>
                    <a:pt x="121443" y="869156"/>
                  </a:lnTo>
                  <a:lnTo>
                    <a:pt x="142875" y="904875"/>
                  </a:lnTo>
                  <a:lnTo>
                    <a:pt x="176212" y="947737"/>
                  </a:lnTo>
                  <a:lnTo>
                    <a:pt x="200025" y="973931"/>
                  </a:lnTo>
                  <a:lnTo>
                    <a:pt x="223837" y="992981"/>
                  </a:lnTo>
                  <a:lnTo>
                    <a:pt x="257175" y="1014412"/>
                  </a:lnTo>
                  <a:lnTo>
                    <a:pt x="314325" y="1038225"/>
                  </a:lnTo>
                  <a:lnTo>
                    <a:pt x="411956" y="1066800"/>
                  </a:lnTo>
                  <a:lnTo>
                    <a:pt x="569118" y="1090612"/>
                  </a:lnTo>
                  <a:lnTo>
                    <a:pt x="676275" y="1102519"/>
                  </a:lnTo>
                  <a:lnTo>
                    <a:pt x="935831" y="1116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2F55B85E-2799-4C97-A345-7F8769CC5B95}"/>
                </a:ext>
              </a:extLst>
            </p:cNvPr>
            <p:cNvSpPr/>
            <p:nvPr/>
          </p:nvSpPr>
          <p:spPr>
            <a:xfrm>
              <a:off x="6484938" y="4919663"/>
              <a:ext cx="762000" cy="825500"/>
            </a:xfrm>
            <a:custGeom>
              <a:avLst/>
              <a:gdLst>
                <a:gd name="connsiteX0" fmla="*/ 538162 w 762000"/>
                <a:gd name="connsiteY0" fmla="*/ 240506 h 826293"/>
                <a:gd name="connsiteX1" fmla="*/ 502444 w 762000"/>
                <a:gd name="connsiteY1" fmla="*/ 402431 h 826293"/>
                <a:gd name="connsiteX2" fmla="*/ 473869 w 762000"/>
                <a:gd name="connsiteY2" fmla="*/ 504825 h 826293"/>
                <a:gd name="connsiteX3" fmla="*/ 447675 w 762000"/>
                <a:gd name="connsiteY3" fmla="*/ 578643 h 826293"/>
                <a:gd name="connsiteX4" fmla="*/ 428625 w 762000"/>
                <a:gd name="connsiteY4" fmla="*/ 623887 h 826293"/>
                <a:gd name="connsiteX5" fmla="*/ 407194 w 762000"/>
                <a:gd name="connsiteY5" fmla="*/ 659606 h 826293"/>
                <a:gd name="connsiteX6" fmla="*/ 383381 w 762000"/>
                <a:gd name="connsiteY6" fmla="*/ 688181 h 826293"/>
                <a:gd name="connsiteX7" fmla="*/ 350044 w 762000"/>
                <a:gd name="connsiteY7" fmla="*/ 716756 h 826293"/>
                <a:gd name="connsiteX8" fmla="*/ 304800 w 762000"/>
                <a:gd name="connsiteY8" fmla="*/ 742950 h 826293"/>
                <a:gd name="connsiteX9" fmla="*/ 254794 w 762000"/>
                <a:gd name="connsiteY9" fmla="*/ 766762 h 826293"/>
                <a:gd name="connsiteX10" fmla="*/ 202406 w 762000"/>
                <a:gd name="connsiteY10" fmla="*/ 785812 h 826293"/>
                <a:gd name="connsiteX11" fmla="*/ 152400 w 762000"/>
                <a:gd name="connsiteY11" fmla="*/ 800100 h 826293"/>
                <a:gd name="connsiteX12" fmla="*/ 71437 w 762000"/>
                <a:gd name="connsiteY12" fmla="*/ 816768 h 826293"/>
                <a:gd name="connsiteX13" fmla="*/ 0 w 762000"/>
                <a:gd name="connsiteY13" fmla="*/ 826293 h 826293"/>
                <a:gd name="connsiteX14" fmla="*/ 762000 w 762000"/>
                <a:gd name="connsiteY14" fmla="*/ 826293 h 826293"/>
                <a:gd name="connsiteX15" fmla="*/ 742950 w 762000"/>
                <a:gd name="connsiteY15" fmla="*/ 797718 h 826293"/>
                <a:gd name="connsiteX16" fmla="*/ 707231 w 762000"/>
                <a:gd name="connsiteY16" fmla="*/ 754856 h 826293"/>
                <a:gd name="connsiteX17" fmla="*/ 681037 w 762000"/>
                <a:gd name="connsiteY17" fmla="*/ 721518 h 826293"/>
                <a:gd name="connsiteX18" fmla="*/ 654844 w 762000"/>
                <a:gd name="connsiteY18" fmla="*/ 671512 h 826293"/>
                <a:gd name="connsiteX19" fmla="*/ 640556 w 762000"/>
                <a:gd name="connsiteY19" fmla="*/ 628650 h 826293"/>
                <a:gd name="connsiteX20" fmla="*/ 631031 w 762000"/>
                <a:gd name="connsiteY20" fmla="*/ 571500 h 826293"/>
                <a:gd name="connsiteX21" fmla="*/ 626269 w 762000"/>
                <a:gd name="connsiteY21" fmla="*/ 481012 h 826293"/>
                <a:gd name="connsiteX22" fmla="*/ 640556 w 762000"/>
                <a:gd name="connsiteY22" fmla="*/ 235743 h 826293"/>
                <a:gd name="connsiteX23" fmla="*/ 647700 w 762000"/>
                <a:gd name="connsiteY23" fmla="*/ 50006 h 826293"/>
                <a:gd name="connsiteX24" fmla="*/ 645319 w 762000"/>
                <a:gd name="connsiteY24" fmla="*/ 23812 h 826293"/>
                <a:gd name="connsiteX25" fmla="*/ 638175 w 762000"/>
                <a:gd name="connsiteY25" fmla="*/ 7143 h 826293"/>
                <a:gd name="connsiteX26" fmla="*/ 631031 w 762000"/>
                <a:gd name="connsiteY26" fmla="*/ 2381 h 826293"/>
                <a:gd name="connsiteX27" fmla="*/ 621506 w 762000"/>
                <a:gd name="connsiteY27" fmla="*/ 0 h 826293"/>
                <a:gd name="connsiteX28" fmla="*/ 604837 w 762000"/>
                <a:gd name="connsiteY28" fmla="*/ 7143 h 826293"/>
                <a:gd name="connsiteX29" fmla="*/ 585787 w 762000"/>
                <a:gd name="connsiteY29" fmla="*/ 23812 h 826293"/>
                <a:gd name="connsiteX30" fmla="*/ 578644 w 762000"/>
                <a:gd name="connsiteY30" fmla="*/ 47625 h 826293"/>
                <a:gd name="connsiteX31" fmla="*/ 552450 w 762000"/>
                <a:gd name="connsiteY31" fmla="*/ 176212 h 826293"/>
                <a:gd name="connsiteX32" fmla="*/ 538162 w 762000"/>
                <a:gd name="connsiteY32" fmla="*/ 240506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2000" h="826293">
                  <a:moveTo>
                    <a:pt x="538162" y="240506"/>
                  </a:moveTo>
                  <a:lnTo>
                    <a:pt x="502444" y="402431"/>
                  </a:lnTo>
                  <a:lnTo>
                    <a:pt x="473869" y="504825"/>
                  </a:lnTo>
                  <a:lnTo>
                    <a:pt x="447675" y="578643"/>
                  </a:lnTo>
                  <a:lnTo>
                    <a:pt x="428625" y="623887"/>
                  </a:lnTo>
                  <a:lnTo>
                    <a:pt x="407194" y="659606"/>
                  </a:lnTo>
                  <a:lnTo>
                    <a:pt x="383381" y="688181"/>
                  </a:lnTo>
                  <a:lnTo>
                    <a:pt x="350044" y="716756"/>
                  </a:lnTo>
                  <a:lnTo>
                    <a:pt x="304800" y="742950"/>
                  </a:lnTo>
                  <a:lnTo>
                    <a:pt x="254794" y="766762"/>
                  </a:lnTo>
                  <a:lnTo>
                    <a:pt x="202406" y="785812"/>
                  </a:lnTo>
                  <a:lnTo>
                    <a:pt x="152400" y="800100"/>
                  </a:lnTo>
                  <a:lnTo>
                    <a:pt x="71437" y="816768"/>
                  </a:lnTo>
                  <a:lnTo>
                    <a:pt x="0" y="826293"/>
                  </a:lnTo>
                  <a:lnTo>
                    <a:pt x="762000" y="826293"/>
                  </a:lnTo>
                  <a:lnTo>
                    <a:pt x="742950" y="797718"/>
                  </a:lnTo>
                  <a:lnTo>
                    <a:pt x="707231" y="754856"/>
                  </a:lnTo>
                  <a:lnTo>
                    <a:pt x="681037" y="721518"/>
                  </a:lnTo>
                  <a:lnTo>
                    <a:pt x="654844" y="671512"/>
                  </a:lnTo>
                  <a:lnTo>
                    <a:pt x="640556" y="628650"/>
                  </a:lnTo>
                  <a:lnTo>
                    <a:pt x="631031" y="571500"/>
                  </a:lnTo>
                  <a:lnTo>
                    <a:pt x="626269" y="481012"/>
                  </a:lnTo>
                  <a:lnTo>
                    <a:pt x="640556" y="235743"/>
                  </a:lnTo>
                  <a:lnTo>
                    <a:pt x="647700" y="50006"/>
                  </a:lnTo>
                  <a:lnTo>
                    <a:pt x="645319" y="23812"/>
                  </a:lnTo>
                  <a:lnTo>
                    <a:pt x="638175" y="7143"/>
                  </a:lnTo>
                  <a:lnTo>
                    <a:pt x="631031" y="2381"/>
                  </a:lnTo>
                  <a:lnTo>
                    <a:pt x="621506" y="0"/>
                  </a:lnTo>
                  <a:lnTo>
                    <a:pt x="604837" y="7143"/>
                  </a:lnTo>
                  <a:lnTo>
                    <a:pt x="585787" y="23812"/>
                  </a:lnTo>
                  <a:lnTo>
                    <a:pt x="578644" y="47625"/>
                  </a:lnTo>
                  <a:lnTo>
                    <a:pt x="552450" y="176212"/>
                  </a:lnTo>
                  <a:lnTo>
                    <a:pt x="538162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E17A663E-61E2-4E2D-A614-04B14D7F9EDF}"/>
              </a:ext>
            </a:extLst>
          </p:cNvPr>
          <p:cNvSpPr/>
          <p:nvPr/>
        </p:nvSpPr>
        <p:spPr>
          <a:xfrm>
            <a:off x="2476500" y="1552575"/>
            <a:ext cx="1422400" cy="1687513"/>
          </a:xfrm>
          <a:custGeom>
            <a:avLst/>
            <a:gdLst>
              <a:gd name="connsiteX0" fmla="*/ 940594 w 1421606"/>
              <a:gd name="connsiteY0" fmla="*/ 514350 h 1688306"/>
              <a:gd name="connsiteX1" fmla="*/ 771525 w 1421606"/>
              <a:gd name="connsiteY1" fmla="*/ 766763 h 1688306"/>
              <a:gd name="connsiteX2" fmla="*/ 671513 w 1421606"/>
              <a:gd name="connsiteY2" fmla="*/ 912019 h 1688306"/>
              <a:gd name="connsiteX3" fmla="*/ 633413 w 1421606"/>
              <a:gd name="connsiteY3" fmla="*/ 966788 h 1688306"/>
              <a:gd name="connsiteX4" fmla="*/ 554831 w 1421606"/>
              <a:gd name="connsiteY4" fmla="*/ 1059656 h 1688306"/>
              <a:gd name="connsiteX5" fmla="*/ 452438 w 1421606"/>
              <a:gd name="connsiteY5" fmla="*/ 1173956 h 1688306"/>
              <a:gd name="connsiteX6" fmla="*/ 321469 w 1421606"/>
              <a:gd name="connsiteY6" fmla="*/ 1314450 h 1688306"/>
              <a:gd name="connsiteX7" fmla="*/ 166688 w 1421606"/>
              <a:gd name="connsiteY7" fmla="*/ 1473994 h 1688306"/>
              <a:gd name="connsiteX8" fmla="*/ 30956 w 1421606"/>
              <a:gd name="connsiteY8" fmla="*/ 1612106 h 1688306"/>
              <a:gd name="connsiteX9" fmla="*/ 7144 w 1421606"/>
              <a:gd name="connsiteY9" fmla="*/ 1640681 h 1688306"/>
              <a:gd name="connsiteX10" fmla="*/ 2381 w 1421606"/>
              <a:gd name="connsiteY10" fmla="*/ 1652588 h 1688306"/>
              <a:gd name="connsiteX11" fmla="*/ 0 w 1421606"/>
              <a:gd name="connsiteY11" fmla="*/ 1674019 h 1688306"/>
              <a:gd name="connsiteX12" fmla="*/ 2381 w 1421606"/>
              <a:gd name="connsiteY12" fmla="*/ 1681163 h 1688306"/>
              <a:gd name="connsiteX13" fmla="*/ 4763 w 1421606"/>
              <a:gd name="connsiteY13" fmla="*/ 1688306 h 1688306"/>
              <a:gd name="connsiteX14" fmla="*/ 30956 w 1421606"/>
              <a:gd name="connsiteY14" fmla="*/ 1685925 h 1688306"/>
              <a:gd name="connsiteX15" fmla="*/ 61913 w 1421606"/>
              <a:gd name="connsiteY15" fmla="*/ 1671638 h 1688306"/>
              <a:gd name="connsiteX16" fmla="*/ 133350 w 1421606"/>
              <a:gd name="connsiteY16" fmla="*/ 1616869 h 1688306"/>
              <a:gd name="connsiteX17" fmla="*/ 300038 w 1421606"/>
              <a:gd name="connsiteY17" fmla="*/ 1493044 h 1688306"/>
              <a:gd name="connsiteX18" fmla="*/ 421481 w 1421606"/>
              <a:gd name="connsiteY18" fmla="*/ 1402556 h 1688306"/>
              <a:gd name="connsiteX19" fmla="*/ 545306 w 1421606"/>
              <a:gd name="connsiteY19" fmla="*/ 1285875 h 1688306"/>
              <a:gd name="connsiteX20" fmla="*/ 704850 w 1421606"/>
              <a:gd name="connsiteY20" fmla="*/ 1138238 h 1688306"/>
              <a:gd name="connsiteX21" fmla="*/ 859631 w 1421606"/>
              <a:gd name="connsiteY21" fmla="*/ 985838 h 1688306"/>
              <a:gd name="connsiteX22" fmla="*/ 1012031 w 1421606"/>
              <a:gd name="connsiteY22" fmla="*/ 816769 h 1688306"/>
              <a:gd name="connsiteX23" fmla="*/ 1159669 w 1421606"/>
              <a:gd name="connsiteY23" fmla="*/ 633413 h 1688306"/>
              <a:gd name="connsiteX24" fmla="*/ 1278731 w 1421606"/>
              <a:gd name="connsiteY24" fmla="*/ 476250 h 1688306"/>
              <a:gd name="connsiteX25" fmla="*/ 1352550 w 1421606"/>
              <a:gd name="connsiteY25" fmla="*/ 423863 h 1688306"/>
              <a:gd name="connsiteX26" fmla="*/ 1390650 w 1421606"/>
              <a:gd name="connsiteY26" fmla="*/ 390525 h 1688306"/>
              <a:gd name="connsiteX27" fmla="*/ 1407319 w 1421606"/>
              <a:gd name="connsiteY27" fmla="*/ 369094 h 1688306"/>
              <a:gd name="connsiteX28" fmla="*/ 1416844 w 1421606"/>
              <a:gd name="connsiteY28" fmla="*/ 347663 h 1688306"/>
              <a:gd name="connsiteX29" fmla="*/ 1421606 w 1421606"/>
              <a:gd name="connsiteY29" fmla="*/ 316706 h 1688306"/>
              <a:gd name="connsiteX30" fmla="*/ 1416844 w 1421606"/>
              <a:gd name="connsiteY30" fmla="*/ 285750 h 1688306"/>
              <a:gd name="connsiteX31" fmla="*/ 1388269 w 1421606"/>
              <a:gd name="connsiteY31" fmla="*/ 230981 h 1688306"/>
              <a:gd name="connsiteX32" fmla="*/ 1362075 w 1421606"/>
              <a:gd name="connsiteY32" fmla="*/ 195263 h 1688306"/>
              <a:gd name="connsiteX33" fmla="*/ 1316831 w 1421606"/>
              <a:gd name="connsiteY33" fmla="*/ 145256 h 1688306"/>
              <a:gd name="connsiteX34" fmla="*/ 1264444 w 1421606"/>
              <a:gd name="connsiteY34" fmla="*/ 92869 h 1688306"/>
              <a:gd name="connsiteX35" fmla="*/ 1219200 w 1421606"/>
              <a:gd name="connsiteY35" fmla="*/ 57150 h 1688306"/>
              <a:gd name="connsiteX36" fmla="*/ 1181100 w 1421606"/>
              <a:gd name="connsiteY36" fmla="*/ 35719 h 1688306"/>
              <a:gd name="connsiteX37" fmla="*/ 1133475 w 1421606"/>
              <a:gd name="connsiteY37" fmla="*/ 14288 h 1688306"/>
              <a:gd name="connsiteX38" fmla="*/ 1095375 w 1421606"/>
              <a:gd name="connsiteY38" fmla="*/ 4763 h 1688306"/>
              <a:gd name="connsiteX39" fmla="*/ 1062038 w 1421606"/>
              <a:gd name="connsiteY39" fmla="*/ 0 h 1688306"/>
              <a:gd name="connsiteX40" fmla="*/ 1007269 w 1421606"/>
              <a:gd name="connsiteY40" fmla="*/ 0 h 1688306"/>
              <a:gd name="connsiteX41" fmla="*/ 990600 w 1421606"/>
              <a:gd name="connsiteY41" fmla="*/ 4763 h 1688306"/>
              <a:gd name="connsiteX42" fmla="*/ 978694 w 1421606"/>
              <a:gd name="connsiteY42" fmla="*/ 11906 h 1688306"/>
              <a:gd name="connsiteX43" fmla="*/ 973931 w 1421606"/>
              <a:gd name="connsiteY43" fmla="*/ 26194 h 1688306"/>
              <a:gd name="connsiteX44" fmla="*/ 976313 w 1421606"/>
              <a:gd name="connsiteY44" fmla="*/ 45244 h 1688306"/>
              <a:gd name="connsiteX45" fmla="*/ 985838 w 1421606"/>
              <a:gd name="connsiteY45" fmla="*/ 61913 h 1688306"/>
              <a:gd name="connsiteX46" fmla="*/ 1042988 w 1421606"/>
              <a:gd name="connsiteY46" fmla="*/ 107156 h 1688306"/>
              <a:gd name="connsiteX47" fmla="*/ 1081088 w 1421606"/>
              <a:gd name="connsiteY47" fmla="*/ 145256 h 1688306"/>
              <a:gd name="connsiteX48" fmla="*/ 1100138 w 1421606"/>
              <a:gd name="connsiteY48" fmla="*/ 173831 h 1688306"/>
              <a:gd name="connsiteX49" fmla="*/ 1107281 w 1421606"/>
              <a:gd name="connsiteY49" fmla="*/ 195263 h 1688306"/>
              <a:gd name="connsiteX50" fmla="*/ 1104900 w 1421606"/>
              <a:gd name="connsiteY50" fmla="*/ 219075 h 1688306"/>
              <a:gd name="connsiteX51" fmla="*/ 1090613 w 1421606"/>
              <a:gd name="connsiteY51" fmla="*/ 257175 h 1688306"/>
              <a:gd name="connsiteX52" fmla="*/ 1040606 w 1421606"/>
              <a:gd name="connsiteY52" fmla="*/ 352425 h 1688306"/>
              <a:gd name="connsiteX53" fmla="*/ 940594 w 1421606"/>
              <a:gd name="connsiteY53" fmla="*/ 514350 h 16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21606" h="1688306">
                <a:moveTo>
                  <a:pt x="940594" y="514350"/>
                </a:moveTo>
                <a:lnTo>
                  <a:pt x="771525" y="766763"/>
                </a:lnTo>
                <a:lnTo>
                  <a:pt x="671513" y="912019"/>
                </a:lnTo>
                <a:lnTo>
                  <a:pt x="633413" y="966788"/>
                </a:lnTo>
                <a:lnTo>
                  <a:pt x="554831" y="1059656"/>
                </a:lnTo>
                <a:lnTo>
                  <a:pt x="452438" y="1173956"/>
                </a:lnTo>
                <a:lnTo>
                  <a:pt x="321469" y="1314450"/>
                </a:lnTo>
                <a:lnTo>
                  <a:pt x="166688" y="1473994"/>
                </a:lnTo>
                <a:lnTo>
                  <a:pt x="30956" y="1612106"/>
                </a:lnTo>
                <a:lnTo>
                  <a:pt x="7144" y="1640681"/>
                </a:lnTo>
                <a:lnTo>
                  <a:pt x="2381" y="1652588"/>
                </a:lnTo>
                <a:lnTo>
                  <a:pt x="0" y="1674019"/>
                </a:lnTo>
                <a:lnTo>
                  <a:pt x="2381" y="1681163"/>
                </a:lnTo>
                <a:lnTo>
                  <a:pt x="4763" y="1688306"/>
                </a:lnTo>
                <a:lnTo>
                  <a:pt x="30956" y="1685925"/>
                </a:lnTo>
                <a:lnTo>
                  <a:pt x="61913" y="1671638"/>
                </a:lnTo>
                <a:lnTo>
                  <a:pt x="133350" y="1616869"/>
                </a:lnTo>
                <a:lnTo>
                  <a:pt x="300038" y="1493044"/>
                </a:lnTo>
                <a:lnTo>
                  <a:pt x="421481" y="1402556"/>
                </a:lnTo>
                <a:lnTo>
                  <a:pt x="545306" y="1285875"/>
                </a:lnTo>
                <a:lnTo>
                  <a:pt x="704850" y="1138238"/>
                </a:lnTo>
                <a:lnTo>
                  <a:pt x="859631" y="985838"/>
                </a:lnTo>
                <a:lnTo>
                  <a:pt x="1012031" y="816769"/>
                </a:lnTo>
                <a:lnTo>
                  <a:pt x="1159669" y="633413"/>
                </a:lnTo>
                <a:lnTo>
                  <a:pt x="1278731" y="476250"/>
                </a:lnTo>
                <a:lnTo>
                  <a:pt x="1352550" y="423863"/>
                </a:lnTo>
                <a:lnTo>
                  <a:pt x="1390650" y="390525"/>
                </a:lnTo>
                <a:lnTo>
                  <a:pt x="1407319" y="369094"/>
                </a:lnTo>
                <a:lnTo>
                  <a:pt x="1416844" y="347663"/>
                </a:lnTo>
                <a:lnTo>
                  <a:pt x="1421606" y="316706"/>
                </a:lnTo>
                <a:lnTo>
                  <a:pt x="1416844" y="285750"/>
                </a:lnTo>
                <a:lnTo>
                  <a:pt x="1388269" y="230981"/>
                </a:lnTo>
                <a:lnTo>
                  <a:pt x="1362075" y="195263"/>
                </a:lnTo>
                <a:lnTo>
                  <a:pt x="1316831" y="145256"/>
                </a:lnTo>
                <a:lnTo>
                  <a:pt x="1264444" y="92869"/>
                </a:lnTo>
                <a:lnTo>
                  <a:pt x="1219200" y="57150"/>
                </a:lnTo>
                <a:lnTo>
                  <a:pt x="1181100" y="35719"/>
                </a:lnTo>
                <a:lnTo>
                  <a:pt x="1133475" y="14288"/>
                </a:lnTo>
                <a:lnTo>
                  <a:pt x="1095375" y="4763"/>
                </a:lnTo>
                <a:lnTo>
                  <a:pt x="1062038" y="0"/>
                </a:lnTo>
                <a:lnTo>
                  <a:pt x="1007269" y="0"/>
                </a:lnTo>
                <a:lnTo>
                  <a:pt x="990600" y="4763"/>
                </a:lnTo>
                <a:lnTo>
                  <a:pt x="978694" y="11906"/>
                </a:lnTo>
                <a:lnTo>
                  <a:pt x="973931" y="26194"/>
                </a:lnTo>
                <a:lnTo>
                  <a:pt x="976313" y="45244"/>
                </a:lnTo>
                <a:lnTo>
                  <a:pt x="985838" y="61913"/>
                </a:lnTo>
                <a:lnTo>
                  <a:pt x="1042988" y="107156"/>
                </a:lnTo>
                <a:lnTo>
                  <a:pt x="1081088" y="145256"/>
                </a:lnTo>
                <a:lnTo>
                  <a:pt x="1100138" y="173831"/>
                </a:lnTo>
                <a:lnTo>
                  <a:pt x="1107281" y="195263"/>
                </a:lnTo>
                <a:lnTo>
                  <a:pt x="1104900" y="219075"/>
                </a:lnTo>
                <a:lnTo>
                  <a:pt x="1090613" y="257175"/>
                </a:lnTo>
                <a:lnTo>
                  <a:pt x="1040606" y="352425"/>
                </a:lnTo>
                <a:lnTo>
                  <a:pt x="940594" y="514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9F51019-4E1B-46E2-9A7E-CAF5F71A976D}"/>
              </a:ext>
            </a:extLst>
          </p:cNvPr>
          <p:cNvSpPr/>
          <p:nvPr/>
        </p:nvSpPr>
        <p:spPr>
          <a:xfrm>
            <a:off x="2705100" y="4362450"/>
            <a:ext cx="565150" cy="633413"/>
          </a:xfrm>
          <a:custGeom>
            <a:avLst/>
            <a:gdLst>
              <a:gd name="connsiteX0" fmla="*/ 188119 w 564356"/>
              <a:gd name="connsiteY0" fmla="*/ 261938 h 633413"/>
              <a:gd name="connsiteX1" fmla="*/ 104775 w 564356"/>
              <a:gd name="connsiteY1" fmla="*/ 150019 h 633413"/>
              <a:gd name="connsiteX2" fmla="*/ 33338 w 564356"/>
              <a:gd name="connsiteY2" fmla="*/ 57150 h 633413"/>
              <a:gd name="connsiteX3" fmla="*/ 16669 w 564356"/>
              <a:gd name="connsiteY3" fmla="*/ 40481 h 633413"/>
              <a:gd name="connsiteX4" fmla="*/ 2381 w 564356"/>
              <a:gd name="connsiteY4" fmla="*/ 23813 h 633413"/>
              <a:gd name="connsiteX5" fmla="*/ 0 w 564356"/>
              <a:gd name="connsiteY5" fmla="*/ 11906 h 633413"/>
              <a:gd name="connsiteX6" fmla="*/ 4763 w 564356"/>
              <a:gd name="connsiteY6" fmla="*/ 2381 h 633413"/>
              <a:gd name="connsiteX7" fmla="*/ 28575 w 564356"/>
              <a:gd name="connsiteY7" fmla="*/ 0 h 633413"/>
              <a:gd name="connsiteX8" fmla="*/ 123825 w 564356"/>
              <a:gd name="connsiteY8" fmla="*/ 26194 h 633413"/>
              <a:gd name="connsiteX9" fmla="*/ 228600 w 564356"/>
              <a:gd name="connsiteY9" fmla="*/ 69056 h 633413"/>
              <a:gd name="connsiteX10" fmla="*/ 297656 w 564356"/>
              <a:gd name="connsiteY10" fmla="*/ 104775 h 633413"/>
              <a:gd name="connsiteX11" fmla="*/ 347663 w 564356"/>
              <a:gd name="connsiteY11" fmla="*/ 138113 h 633413"/>
              <a:gd name="connsiteX12" fmla="*/ 407194 w 564356"/>
              <a:gd name="connsiteY12" fmla="*/ 180975 h 633413"/>
              <a:gd name="connsiteX13" fmla="*/ 450056 w 564356"/>
              <a:gd name="connsiteY13" fmla="*/ 219075 h 633413"/>
              <a:gd name="connsiteX14" fmla="*/ 483394 w 564356"/>
              <a:gd name="connsiteY14" fmla="*/ 254794 h 633413"/>
              <a:gd name="connsiteX15" fmla="*/ 507206 w 564356"/>
              <a:gd name="connsiteY15" fmla="*/ 285750 h 633413"/>
              <a:gd name="connsiteX16" fmla="*/ 528638 w 564356"/>
              <a:gd name="connsiteY16" fmla="*/ 321469 h 633413"/>
              <a:gd name="connsiteX17" fmla="*/ 545306 w 564356"/>
              <a:gd name="connsiteY17" fmla="*/ 366713 h 633413"/>
              <a:gd name="connsiteX18" fmla="*/ 559594 w 564356"/>
              <a:gd name="connsiteY18" fmla="*/ 416719 h 633413"/>
              <a:gd name="connsiteX19" fmla="*/ 564356 w 564356"/>
              <a:gd name="connsiteY19" fmla="*/ 466725 h 633413"/>
              <a:gd name="connsiteX20" fmla="*/ 564356 w 564356"/>
              <a:gd name="connsiteY20" fmla="*/ 535781 h 633413"/>
              <a:gd name="connsiteX21" fmla="*/ 552450 w 564356"/>
              <a:gd name="connsiteY21" fmla="*/ 578644 h 633413"/>
              <a:gd name="connsiteX22" fmla="*/ 533400 w 564356"/>
              <a:gd name="connsiteY22" fmla="*/ 609600 h 633413"/>
              <a:gd name="connsiteX23" fmla="*/ 509588 w 564356"/>
              <a:gd name="connsiteY23" fmla="*/ 626269 h 633413"/>
              <a:gd name="connsiteX24" fmla="*/ 495300 w 564356"/>
              <a:gd name="connsiteY24" fmla="*/ 631031 h 633413"/>
              <a:gd name="connsiteX25" fmla="*/ 473869 w 564356"/>
              <a:gd name="connsiteY25" fmla="*/ 633413 h 633413"/>
              <a:gd name="connsiteX26" fmla="*/ 435769 w 564356"/>
              <a:gd name="connsiteY26" fmla="*/ 623888 h 633413"/>
              <a:gd name="connsiteX27" fmla="*/ 407194 w 564356"/>
              <a:gd name="connsiteY27" fmla="*/ 597694 h 633413"/>
              <a:gd name="connsiteX28" fmla="*/ 366713 w 564356"/>
              <a:gd name="connsiteY28" fmla="*/ 545306 h 633413"/>
              <a:gd name="connsiteX29" fmla="*/ 311944 w 564356"/>
              <a:gd name="connsiteY29" fmla="*/ 447675 h 633413"/>
              <a:gd name="connsiteX30" fmla="*/ 188119 w 564356"/>
              <a:gd name="connsiteY30" fmla="*/ 261938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4356" h="633413">
                <a:moveTo>
                  <a:pt x="188119" y="261938"/>
                </a:moveTo>
                <a:lnTo>
                  <a:pt x="104775" y="150019"/>
                </a:lnTo>
                <a:lnTo>
                  <a:pt x="33338" y="57150"/>
                </a:lnTo>
                <a:lnTo>
                  <a:pt x="16669" y="40481"/>
                </a:lnTo>
                <a:lnTo>
                  <a:pt x="2381" y="23813"/>
                </a:lnTo>
                <a:lnTo>
                  <a:pt x="0" y="11906"/>
                </a:lnTo>
                <a:lnTo>
                  <a:pt x="4763" y="2381"/>
                </a:lnTo>
                <a:lnTo>
                  <a:pt x="28575" y="0"/>
                </a:lnTo>
                <a:lnTo>
                  <a:pt x="123825" y="26194"/>
                </a:lnTo>
                <a:lnTo>
                  <a:pt x="228600" y="69056"/>
                </a:lnTo>
                <a:lnTo>
                  <a:pt x="297656" y="104775"/>
                </a:lnTo>
                <a:lnTo>
                  <a:pt x="347663" y="138113"/>
                </a:lnTo>
                <a:lnTo>
                  <a:pt x="407194" y="180975"/>
                </a:lnTo>
                <a:lnTo>
                  <a:pt x="450056" y="219075"/>
                </a:lnTo>
                <a:lnTo>
                  <a:pt x="483394" y="254794"/>
                </a:lnTo>
                <a:lnTo>
                  <a:pt x="507206" y="285750"/>
                </a:lnTo>
                <a:lnTo>
                  <a:pt x="528638" y="321469"/>
                </a:lnTo>
                <a:lnTo>
                  <a:pt x="545306" y="366713"/>
                </a:lnTo>
                <a:lnTo>
                  <a:pt x="559594" y="416719"/>
                </a:lnTo>
                <a:lnTo>
                  <a:pt x="564356" y="466725"/>
                </a:lnTo>
                <a:lnTo>
                  <a:pt x="564356" y="535781"/>
                </a:lnTo>
                <a:lnTo>
                  <a:pt x="552450" y="578644"/>
                </a:lnTo>
                <a:lnTo>
                  <a:pt x="533400" y="609600"/>
                </a:lnTo>
                <a:lnTo>
                  <a:pt x="509588" y="626269"/>
                </a:lnTo>
                <a:lnTo>
                  <a:pt x="495300" y="631031"/>
                </a:lnTo>
                <a:lnTo>
                  <a:pt x="473869" y="633413"/>
                </a:lnTo>
                <a:lnTo>
                  <a:pt x="435769" y="623888"/>
                </a:lnTo>
                <a:lnTo>
                  <a:pt x="407194" y="597694"/>
                </a:lnTo>
                <a:lnTo>
                  <a:pt x="366713" y="545306"/>
                </a:lnTo>
                <a:lnTo>
                  <a:pt x="311944" y="447675"/>
                </a:lnTo>
                <a:lnTo>
                  <a:pt x="188119" y="261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0CFD2B79-E9C5-488E-B375-9D24B2FAC900}"/>
              </a:ext>
            </a:extLst>
          </p:cNvPr>
          <p:cNvSpPr/>
          <p:nvPr/>
        </p:nvSpPr>
        <p:spPr>
          <a:xfrm>
            <a:off x="3975100" y="3960813"/>
            <a:ext cx="539750" cy="644525"/>
          </a:xfrm>
          <a:custGeom>
            <a:avLst/>
            <a:gdLst>
              <a:gd name="connsiteX0" fmla="*/ 152400 w 540544"/>
              <a:gd name="connsiteY0" fmla="*/ 316706 h 645319"/>
              <a:gd name="connsiteX1" fmla="*/ 69057 w 540544"/>
              <a:gd name="connsiteY1" fmla="*/ 476250 h 645319"/>
              <a:gd name="connsiteX2" fmla="*/ 7144 w 540544"/>
              <a:gd name="connsiteY2" fmla="*/ 595312 h 645319"/>
              <a:gd name="connsiteX3" fmla="*/ 0 w 540544"/>
              <a:gd name="connsiteY3" fmla="*/ 619125 h 645319"/>
              <a:gd name="connsiteX4" fmla="*/ 0 w 540544"/>
              <a:gd name="connsiteY4" fmla="*/ 635794 h 645319"/>
              <a:gd name="connsiteX5" fmla="*/ 7144 w 540544"/>
              <a:gd name="connsiteY5" fmla="*/ 645319 h 645319"/>
              <a:gd name="connsiteX6" fmla="*/ 30957 w 540544"/>
              <a:gd name="connsiteY6" fmla="*/ 645319 h 645319"/>
              <a:gd name="connsiteX7" fmla="*/ 61913 w 540544"/>
              <a:gd name="connsiteY7" fmla="*/ 626269 h 645319"/>
              <a:gd name="connsiteX8" fmla="*/ 130969 w 540544"/>
              <a:gd name="connsiteY8" fmla="*/ 571500 h 645319"/>
              <a:gd name="connsiteX9" fmla="*/ 216694 w 540544"/>
              <a:gd name="connsiteY9" fmla="*/ 502444 h 645319"/>
              <a:gd name="connsiteX10" fmla="*/ 285750 w 540544"/>
              <a:gd name="connsiteY10" fmla="*/ 452437 h 645319"/>
              <a:gd name="connsiteX11" fmla="*/ 361950 w 540544"/>
              <a:gd name="connsiteY11" fmla="*/ 395287 h 645319"/>
              <a:gd name="connsiteX12" fmla="*/ 423863 w 540544"/>
              <a:gd name="connsiteY12" fmla="*/ 352425 h 645319"/>
              <a:gd name="connsiteX13" fmla="*/ 445294 w 540544"/>
              <a:gd name="connsiteY13" fmla="*/ 342900 h 645319"/>
              <a:gd name="connsiteX14" fmla="*/ 481013 w 540544"/>
              <a:gd name="connsiteY14" fmla="*/ 335756 h 645319"/>
              <a:gd name="connsiteX15" fmla="*/ 511969 w 540544"/>
              <a:gd name="connsiteY15" fmla="*/ 323850 h 645319"/>
              <a:gd name="connsiteX16" fmla="*/ 528638 w 540544"/>
              <a:gd name="connsiteY16" fmla="*/ 309562 h 645319"/>
              <a:gd name="connsiteX17" fmla="*/ 535782 w 540544"/>
              <a:gd name="connsiteY17" fmla="*/ 292894 h 645319"/>
              <a:gd name="connsiteX18" fmla="*/ 540544 w 540544"/>
              <a:gd name="connsiteY18" fmla="*/ 280987 h 645319"/>
              <a:gd name="connsiteX19" fmla="*/ 538163 w 540544"/>
              <a:gd name="connsiteY19" fmla="*/ 257175 h 645319"/>
              <a:gd name="connsiteX20" fmla="*/ 528638 w 540544"/>
              <a:gd name="connsiteY20" fmla="*/ 230981 h 645319"/>
              <a:gd name="connsiteX21" fmla="*/ 507207 w 540544"/>
              <a:gd name="connsiteY21" fmla="*/ 188119 h 645319"/>
              <a:gd name="connsiteX22" fmla="*/ 495300 w 540544"/>
              <a:gd name="connsiteY22" fmla="*/ 171450 h 645319"/>
              <a:gd name="connsiteX23" fmla="*/ 473869 w 540544"/>
              <a:gd name="connsiteY23" fmla="*/ 150019 h 645319"/>
              <a:gd name="connsiteX24" fmla="*/ 431007 w 540544"/>
              <a:gd name="connsiteY24" fmla="*/ 114300 h 645319"/>
              <a:gd name="connsiteX25" fmla="*/ 385763 w 540544"/>
              <a:gd name="connsiteY25" fmla="*/ 83344 h 645319"/>
              <a:gd name="connsiteX26" fmla="*/ 314325 w 540544"/>
              <a:gd name="connsiteY26" fmla="*/ 45244 h 645319"/>
              <a:gd name="connsiteX27" fmla="*/ 245269 w 540544"/>
              <a:gd name="connsiteY27" fmla="*/ 11906 h 645319"/>
              <a:gd name="connsiteX28" fmla="*/ 209550 w 540544"/>
              <a:gd name="connsiteY28" fmla="*/ 0 h 645319"/>
              <a:gd name="connsiteX29" fmla="*/ 190500 w 540544"/>
              <a:gd name="connsiteY29" fmla="*/ 0 h 645319"/>
              <a:gd name="connsiteX30" fmla="*/ 178594 w 540544"/>
              <a:gd name="connsiteY30" fmla="*/ 4762 h 645319"/>
              <a:gd name="connsiteX31" fmla="*/ 180975 w 540544"/>
              <a:gd name="connsiteY31" fmla="*/ 23812 h 645319"/>
              <a:gd name="connsiteX32" fmla="*/ 195263 w 540544"/>
              <a:gd name="connsiteY32" fmla="*/ 47625 h 645319"/>
              <a:gd name="connsiteX33" fmla="*/ 211932 w 540544"/>
              <a:gd name="connsiteY33" fmla="*/ 73819 h 645319"/>
              <a:gd name="connsiteX34" fmla="*/ 223838 w 540544"/>
              <a:gd name="connsiteY34" fmla="*/ 102394 h 645319"/>
              <a:gd name="connsiteX35" fmla="*/ 228600 w 540544"/>
              <a:gd name="connsiteY35" fmla="*/ 138112 h 645319"/>
              <a:gd name="connsiteX36" fmla="*/ 223838 w 540544"/>
              <a:gd name="connsiteY36" fmla="*/ 166687 h 645319"/>
              <a:gd name="connsiteX37" fmla="*/ 204788 w 540544"/>
              <a:gd name="connsiteY37" fmla="*/ 214312 h 645319"/>
              <a:gd name="connsiteX38" fmla="*/ 152400 w 540544"/>
              <a:gd name="connsiteY38" fmla="*/ 316706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40544" h="645319">
                <a:moveTo>
                  <a:pt x="152400" y="316706"/>
                </a:moveTo>
                <a:lnTo>
                  <a:pt x="69057" y="476250"/>
                </a:lnTo>
                <a:lnTo>
                  <a:pt x="7144" y="595312"/>
                </a:lnTo>
                <a:lnTo>
                  <a:pt x="0" y="619125"/>
                </a:lnTo>
                <a:lnTo>
                  <a:pt x="0" y="635794"/>
                </a:lnTo>
                <a:lnTo>
                  <a:pt x="7144" y="645319"/>
                </a:lnTo>
                <a:lnTo>
                  <a:pt x="30957" y="645319"/>
                </a:lnTo>
                <a:lnTo>
                  <a:pt x="61913" y="626269"/>
                </a:lnTo>
                <a:lnTo>
                  <a:pt x="130969" y="571500"/>
                </a:lnTo>
                <a:lnTo>
                  <a:pt x="216694" y="502444"/>
                </a:lnTo>
                <a:lnTo>
                  <a:pt x="285750" y="452437"/>
                </a:lnTo>
                <a:lnTo>
                  <a:pt x="361950" y="395287"/>
                </a:lnTo>
                <a:lnTo>
                  <a:pt x="423863" y="352425"/>
                </a:lnTo>
                <a:lnTo>
                  <a:pt x="445294" y="342900"/>
                </a:lnTo>
                <a:lnTo>
                  <a:pt x="481013" y="335756"/>
                </a:lnTo>
                <a:lnTo>
                  <a:pt x="511969" y="323850"/>
                </a:lnTo>
                <a:lnTo>
                  <a:pt x="528638" y="309562"/>
                </a:lnTo>
                <a:lnTo>
                  <a:pt x="535782" y="292894"/>
                </a:lnTo>
                <a:lnTo>
                  <a:pt x="540544" y="280987"/>
                </a:lnTo>
                <a:lnTo>
                  <a:pt x="538163" y="257175"/>
                </a:lnTo>
                <a:lnTo>
                  <a:pt x="528638" y="230981"/>
                </a:lnTo>
                <a:lnTo>
                  <a:pt x="507207" y="188119"/>
                </a:lnTo>
                <a:lnTo>
                  <a:pt x="495300" y="171450"/>
                </a:lnTo>
                <a:lnTo>
                  <a:pt x="473869" y="150019"/>
                </a:lnTo>
                <a:lnTo>
                  <a:pt x="431007" y="114300"/>
                </a:lnTo>
                <a:lnTo>
                  <a:pt x="385763" y="83344"/>
                </a:lnTo>
                <a:lnTo>
                  <a:pt x="314325" y="45244"/>
                </a:lnTo>
                <a:lnTo>
                  <a:pt x="245269" y="11906"/>
                </a:lnTo>
                <a:lnTo>
                  <a:pt x="209550" y="0"/>
                </a:lnTo>
                <a:lnTo>
                  <a:pt x="190500" y="0"/>
                </a:lnTo>
                <a:lnTo>
                  <a:pt x="178594" y="4762"/>
                </a:lnTo>
                <a:lnTo>
                  <a:pt x="180975" y="23812"/>
                </a:lnTo>
                <a:lnTo>
                  <a:pt x="195263" y="47625"/>
                </a:lnTo>
                <a:lnTo>
                  <a:pt x="211932" y="73819"/>
                </a:lnTo>
                <a:lnTo>
                  <a:pt x="223838" y="102394"/>
                </a:lnTo>
                <a:lnTo>
                  <a:pt x="228600" y="138112"/>
                </a:lnTo>
                <a:lnTo>
                  <a:pt x="223838" y="166687"/>
                </a:lnTo>
                <a:lnTo>
                  <a:pt x="204788" y="214312"/>
                </a:lnTo>
                <a:lnTo>
                  <a:pt x="152400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540A1199-2A99-461D-A4DC-B6A158E21844}"/>
              </a:ext>
            </a:extLst>
          </p:cNvPr>
          <p:cNvSpPr/>
          <p:nvPr/>
        </p:nvSpPr>
        <p:spPr>
          <a:xfrm>
            <a:off x="5186363" y="2344738"/>
            <a:ext cx="447675" cy="625475"/>
          </a:xfrm>
          <a:custGeom>
            <a:avLst/>
            <a:gdLst>
              <a:gd name="connsiteX0" fmla="*/ 204787 w 447675"/>
              <a:gd name="connsiteY0" fmla="*/ 423863 h 623888"/>
              <a:gd name="connsiteX1" fmla="*/ 164306 w 447675"/>
              <a:gd name="connsiteY1" fmla="*/ 292894 h 623888"/>
              <a:gd name="connsiteX2" fmla="*/ 157162 w 447675"/>
              <a:gd name="connsiteY2" fmla="*/ 273844 h 623888"/>
              <a:gd name="connsiteX3" fmla="*/ 116681 w 447675"/>
              <a:gd name="connsiteY3" fmla="*/ 204788 h 623888"/>
              <a:gd name="connsiteX4" fmla="*/ 38100 w 447675"/>
              <a:gd name="connsiteY4" fmla="*/ 85725 h 623888"/>
              <a:gd name="connsiteX5" fmla="*/ 11906 w 447675"/>
              <a:gd name="connsiteY5" fmla="*/ 45244 h 623888"/>
              <a:gd name="connsiteX6" fmla="*/ 0 w 447675"/>
              <a:gd name="connsiteY6" fmla="*/ 23813 h 623888"/>
              <a:gd name="connsiteX7" fmla="*/ 0 w 447675"/>
              <a:gd name="connsiteY7" fmla="*/ 7144 h 623888"/>
              <a:gd name="connsiteX8" fmla="*/ 4762 w 447675"/>
              <a:gd name="connsiteY8" fmla="*/ 0 h 623888"/>
              <a:gd name="connsiteX9" fmla="*/ 16668 w 447675"/>
              <a:gd name="connsiteY9" fmla="*/ 0 h 623888"/>
              <a:gd name="connsiteX10" fmla="*/ 35718 w 447675"/>
              <a:gd name="connsiteY10" fmla="*/ 2382 h 623888"/>
              <a:gd name="connsiteX11" fmla="*/ 95250 w 447675"/>
              <a:gd name="connsiteY11" fmla="*/ 30957 h 623888"/>
              <a:gd name="connsiteX12" fmla="*/ 192881 w 447675"/>
              <a:gd name="connsiteY12" fmla="*/ 88107 h 623888"/>
              <a:gd name="connsiteX13" fmla="*/ 269081 w 447675"/>
              <a:gd name="connsiteY13" fmla="*/ 145257 h 623888"/>
              <a:gd name="connsiteX14" fmla="*/ 319087 w 447675"/>
              <a:gd name="connsiteY14" fmla="*/ 190500 h 623888"/>
              <a:gd name="connsiteX15" fmla="*/ 364331 w 447675"/>
              <a:gd name="connsiteY15" fmla="*/ 247650 h 623888"/>
              <a:gd name="connsiteX16" fmla="*/ 397668 w 447675"/>
              <a:gd name="connsiteY16" fmla="*/ 302419 h 623888"/>
              <a:gd name="connsiteX17" fmla="*/ 423862 w 447675"/>
              <a:gd name="connsiteY17" fmla="*/ 361950 h 623888"/>
              <a:gd name="connsiteX18" fmla="*/ 440531 w 447675"/>
              <a:gd name="connsiteY18" fmla="*/ 411957 h 623888"/>
              <a:gd name="connsiteX19" fmla="*/ 447675 w 447675"/>
              <a:gd name="connsiteY19" fmla="*/ 459582 h 623888"/>
              <a:gd name="connsiteX20" fmla="*/ 445293 w 447675"/>
              <a:gd name="connsiteY20" fmla="*/ 509588 h 623888"/>
              <a:gd name="connsiteX21" fmla="*/ 433387 w 447675"/>
              <a:gd name="connsiteY21" fmla="*/ 550069 h 623888"/>
              <a:gd name="connsiteX22" fmla="*/ 409575 w 447675"/>
              <a:gd name="connsiteY22" fmla="*/ 590550 h 623888"/>
              <a:gd name="connsiteX23" fmla="*/ 383381 w 447675"/>
              <a:gd name="connsiteY23" fmla="*/ 614363 h 623888"/>
              <a:gd name="connsiteX24" fmla="*/ 357187 w 447675"/>
              <a:gd name="connsiteY24" fmla="*/ 623888 h 623888"/>
              <a:gd name="connsiteX25" fmla="*/ 330993 w 447675"/>
              <a:gd name="connsiteY25" fmla="*/ 623888 h 623888"/>
              <a:gd name="connsiteX26" fmla="*/ 295275 w 447675"/>
              <a:gd name="connsiteY26" fmla="*/ 607219 h 623888"/>
              <a:gd name="connsiteX27" fmla="*/ 257175 w 447675"/>
              <a:gd name="connsiteY27" fmla="*/ 578644 h 623888"/>
              <a:gd name="connsiteX28" fmla="*/ 235743 w 447675"/>
              <a:gd name="connsiteY28" fmla="*/ 521494 h 623888"/>
              <a:gd name="connsiteX29" fmla="*/ 204787 w 447675"/>
              <a:gd name="connsiteY29" fmla="*/ 423863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7675" h="623888">
                <a:moveTo>
                  <a:pt x="204787" y="423863"/>
                </a:moveTo>
                <a:lnTo>
                  <a:pt x="164306" y="292894"/>
                </a:lnTo>
                <a:lnTo>
                  <a:pt x="157162" y="273844"/>
                </a:lnTo>
                <a:lnTo>
                  <a:pt x="116681" y="204788"/>
                </a:lnTo>
                <a:lnTo>
                  <a:pt x="38100" y="85725"/>
                </a:lnTo>
                <a:lnTo>
                  <a:pt x="11906" y="45244"/>
                </a:lnTo>
                <a:lnTo>
                  <a:pt x="0" y="23813"/>
                </a:lnTo>
                <a:lnTo>
                  <a:pt x="0" y="7144"/>
                </a:lnTo>
                <a:lnTo>
                  <a:pt x="4762" y="0"/>
                </a:lnTo>
                <a:lnTo>
                  <a:pt x="16668" y="0"/>
                </a:lnTo>
                <a:lnTo>
                  <a:pt x="35718" y="2382"/>
                </a:lnTo>
                <a:lnTo>
                  <a:pt x="95250" y="30957"/>
                </a:lnTo>
                <a:lnTo>
                  <a:pt x="192881" y="88107"/>
                </a:lnTo>
                <a:lnTo>
                  <a:pt x="269081" y="145257"/>
                </a:lnTo>
                <a:lnTo>
                  <a:pt x="319087" y="190500"/>
                </a:lnTo>
                <a:lnTo>
                  <a:pt x="364331" y="247650"/>
                </a:lnTo>
                <a:lnTo>
                  <a:pt x="397668" y="302419"/>
                </a:lnTo>
                <a:lnTo>
                  <a:pt x="423862" y="361950"/>
                </a:lnTo>
                <a:lnTo>
                  <a:pt x="440531" y="411957"/>
                </a:lnTo>
                <a:lnTo>
                  <a:pt x="447675" y="459582"/>
                </a:lnTo>
                <a:lnTo>
                  <a:pt x="445293" y="509588"/>
                </a:lnTo>
                <a:lnTo>
                  <a:pt x="433387" y="550069"/>
                </a:lnTo>
                <a:lnTo>
                  <a:pt x="409575" y="590550"/>
                </a:lnTo>
                <a:lnTo>
                  <a:pt x="383381" y="614363"/>
                </a:lnTo>
                <a:lnTo>
                  <a:pt x="357187" y="623888"/>
                </a:lnTo>
                <a:lnTo>
                  <a:pt x="330993" y="623888"/>
                </a:lnTo>
                <a:lnTo>
                  <a:pt x="295275" y="607219"/>
                </a:lnTo>
                <a:lnTo>
                  <a:pt x="257175" y="578644"/>
                </a:lnTo>
                <a:lnTo>
                  <a:pt x="235743" y="521494"/>
                </a:lnTo>
                <a:lnTo>
                  <a:pt x="204787" y="423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27FD6885-A0C4-47B1-B9F5-6CD972A66B48}"/>
              </a:ext>
            </a:extLst>
          </p:cNvPr>
          <p:cNvSpPr/>
          <p:nvPr/>
        </p:nvSpPr>
        <p:spPr>
          <a:xfrm rot="16200000">
            <a:off x="2848769" y="3529807"/>
            <a:ext cx="3735387" cy="342900"/>
          </a:xfrm>
          <a:custGeom>
            <a:avLst/>
            <a:gdLst>
              <a:gd name="connsiteX0" fmla="*/ 2040523 w 3734311"/>
              <a:gd name="connsiteY0" fmla="*/ 135012 h 343667"/>
              <a:gd name="connsiteX1" fmla="*/ 1653898 w 3734311"/>
              <a:gd name="connsiteY1" fmla="*/ 131944 h 343667"/>
              <a:gd name="connsiteX2" fmla="*/ 1316368 w 3734311"/>
              <a:gd name="connsiteY2" fmla="*/ 131944 h 343667"/>
              <a:gd name="connsiteX3" fmla="*/ 1058617 w 3734311"/>
              <a:gd name="connsiteY3" fmla="*/ 131944 h 343667"/>
              <a:gd name="connsiteX4" fmla="*/ 843825 w 3734311"/>
              <a:gd name="connsiteY4" fmla="*/ 128875 h 343667"/>
              <a:gd name="connsiteX5" fmla="*/ 724155 w 3734311"/>
              <a:gd name="connsiteY5" fmla="*/ 122738 h 343667"/>
              <a:gd name="connsiteX6" fmla="*/ 546185 w 3734311"/>
              <a:gd name="connsiteY6" fmla="*/ 107396 h 343667"/>
              <a:gd name="connsiteX7" fmla="*/ 426515 w 3734311"/>
              <a:gd name="connsiteY7" fmla="*/ 88985 h 343667"/>
              <a:gd name="connsiteX8" fmla="*/ 316051 w 3734311"/>
              <a:gd name="connsiteY8" fmla="*/ 92054 h 343667"/>
              <a:gd name="connsiteX9" fmla="*/ 156491 w 3734311"/>
              <a:gd name="connsiteY9" fmla="*/ 107396 h 343667"/>
              <a:gd name="connsiteX10" fmla="*/ 104327 w 3734311"/>
              <a:gd name="connsiteY10" fmla="*/ 135012 h 343667"/>
              <a:gd name="connsiteX11" fmla="*/ 39890 w 3734311"/>
              <a:gd name="connsiteY11" fmla="*/ 184108 h 343667"/>
              <a:gd name="connsiteX12" fmla="*/ 12274 w 3734311"/>
              <a:gd name="connsiteY12" fmla="*/ 214792 h 343667"/>
              <a:gd name="connsiteX13" fmla="*/ 0 w 3734311"/>
              <a:gd name="connsiteY13" fmla="*/ 236271 h 343667"/>
              <a:gd name="connsiteX14" fmla="*/ 3068 w 3734311"/>
              <a:gd name="connsiteY14" fmla="*/ 263887 h 343667"/>
              <a:gd name="connsiteX15" fmla="*/ 12274 w 3734311"/>
              <a:gd name="connsiteY15" fmla="*/ 282298 h 343667"/>
              <a:gd name="connsiteX16" fmla="*/ 42958 w 3734311"/>
              <a:gd name="connsiteY16" fmla="*/ 303777 h 343667"/>
              <a:gd name="connsiteX17" fmla="*/ 76711 w 3734311"/>
              <a:gd name="connsiteY17" fmla="*/ 319120 h 343667"/>
              <a:gd name="connsiteX18" fmla="*/ 110464 w 3734311"/>
              <a:gd name="connsiteY18" fmla="*/ 328325 h 343667"/>
              <a:gd name="connsiteX19" fmla="*/ 156491 w 3734311"/>
              <a:gd name="connsiteY19" fmla="*/ 334462 h 343667"/>
              <a:gd name="connsiteX20" fmla="*/ 303777 w 3734311"/>
              <a:gd name="connsiteY20" fmla="*/ 337530 h 343667"/>
              <a:gd name="connsiteX21" fmla="*/ 616759 w 3734311"/>
              <a:gd name="connsiteY21" fmla="*/ 343667 h 343667"/>
              <a:gd name="connsiteX22" fmla="*/ 1006453 w 3734311"/>
              <a:gd name="connsiteY22" fmla="*/ 343667 h 343667"/>
              <a:gd name="connsiteX23" fmla="*/ 1445243 w 3734311"/>
              <a:gd name="connsiteY23" fmla="*/ 343667 h 343667"/>
              <a:gd name="connsiteX24" fmla="*/ 1795047 w 3734311"/>
              <a:gd name="connsiteY24" fmla="*/ 340599 h 343667"/>
              <a:gd name="connsiteX25" fmla="*/ 2209288 w 3734311"/>
              <a:gd name="connsiteY25" fmla="*/ 340599 h 343667"/>
              <a:gd name="connsiteX26" fmla="*/ 2783090 w 3734311"/>
              <a:gd name="connsiteY26" fmla="*/ 337530 h 343667"/>
              <a:gd name="connsiteX27" fmla="*/ 3390644 w 3734311"/>
              <a:gd name="connsiteY27" fmla="*/ 334462 h 343667"/>
              <a:gd name="connsiteX28" fmla="*/ 3458150 w 3734311"/>
              <a:gd name="connsiteY28" fmla="*/ 334462 h 343667"/>
              <a:gd name="connsiteX29" fmla="*/ 3608504 w 3734311"/>
              <a:gd name="connsiteY29" fmla="*/ 309914 h 343667"/>
              <a:gd name="connsiteX30" fmla="*/ 3639189 w 3734311"/>
              <a:gd name="connsiteY30" fmla="*/ 270024 h 343667"/>
              <a:gd name="connsiteX31" fmla="*/ 3676010 w 3734311"/>
              <a:gd name="connsiteY31" fmla="*/ 199450 h 343667"/>
              <a:gd name="connsiteX32" fmla="*/ 3703627 w 3734311"/>
              <a:gd name="connsiteY32" fmla="*/ 135012 h 343667"/>
              <a:gd name="connsiteX33" fmla="*/ 3725106 w 3734311"/>
              <a:gd name="connsiteY33" fmla="*/ 73643 h 343667"/>
              <a:gd name="connsiteX34" fmla="*/ 3734311 w 3734311"/>
              <a:gd name="connsiteY34" fmla="*/ 24548 h 343667"/>
              <a:gd name="connsiteX35" fmla="*/ 3731243 w 3734311"/>
              <a:gd name="connsiteY35" fmla="*/ 9205 h 343667"/>
              <a:gd name="connsiteX36" fmla="*/ 3725106 w 3734311"/>
              <a:gd name="connsiteY36" fmla="*/ 0 h 343667"/>
              <a:gd name="connsiteX37" fmla="*/ 3715900 w 3734311"/>
              <a:gd name="connsiteY37" fmla="*/ 0 h 343667"/>
              <a:gd name="connsiteX38" fmla="*/ 3688284 w 3734311"/>
              <a:gd name="connsiteY38" fmla="*/ 6137 h 343667"/>
              <a:gd name="connsiteX39" fmla="*/ 3657600 w 3734311"/>
              <a:gd name="connsiteY39" fmla="*/ 21479 h 343667"/>
              <a:gd name="connsiteX40" fmla="*/ 3614641 w 3734311"/>
              <a:gd name="connsiteY40" fmla="*/ 52164 h 343667"/>
              <a:gd name="connsiteX41" fmla="*/ 3568615 w 3734311"/>
              <a:gd name="connsiteY41" fmla="*/ 79780 h 343667"/>
              <a:gd name="connsiteX42" fmla="*/ 3507245 w 3734311"/>
              <a:gd name="connsiteY42" fmla="*/ 110465 h 343667"/>
              <a:gd name="connsiteX43" fmla="*/ 3448945 w 3734311"/>
              <a:gd name="connsiteY43" fmla="*/ 128875 h 343667"/>
              <a:gd name="connsiteX44" fmla="*/ 3356891 w 3734311"/>
              <a:gd name="connsiteY44" fmla="*/ 135012 h 343667"/>
              <a:gd name="connsiteX45" fmla="*/ 3074593 w 3734311"/>
              <a:gd name="connsiteY45" fmla="*/ 131944 h 343667"/>
              <a:gd name="connsiteX46" fmla="*/ 2519202 w 3734311"/>
              <a:gd name="connsiteY46" fmla="*/ 131944 h 343667"/>
              <a:gd name="connsiteX47" fmla="*/ 2040523 w 3734311"/>
              <a:gd name="connsiteY47" fmla="*/ 135012 h 343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734311" h="343667">
                <a:moveTo>
                  <a:pt x="2040523" y="135012"/>
                </a:moveTo>
                <a:lnTo>
                  <a:pt x="1653898" y="131944"/>
                </a:lnTo>
                <a:lnTo>
                  <a:pt x="1316368" y="131944"/>
                </a:lnTo>
                <a:lnTo>
                  <a:pt x="1058617" y="131944"/>
                </a:lnTo>
                <a:lnTo>
                  <a:pt x="843825" y="128875"/>
                </a:lnTo>
                <a:lnTo>
                  <a:pt x="724155" y="122738"/>
                </a:lnTo>
                <a:lnTo>
                  <a:pt x="546185" y="107396"/>
                </a:lnTo>
                <a:lnTo>
                  <a:pt x="426515" y="88985"/>
                </a:lnTo>
                <a:lnTo>
                  <a:pt x="316051" y="92054"/>
                </a:lnTo>
                <a:lnTo>
                  <a:pt x="156491" y="107396"/>
                </a:lnTo>
                <a:lnTo>
                  <a:pt x="104327" y="135012"/>
                </a:lnTo>
                <a:lnTo>
                  <a:pt x="39890" y="184108"/>
                </a:lnTo>
                <a:lnTo>
                  <a:pt x="12274" y="214792"/>
                </a:lnTo>
                <a:lnTo>
                  <a:pt x="0" y="236271"/>
                </a:lnTo>
                <a:lnTo>
                  <a:pt x="3068" y="263887"/>
                </a:lnTo>
                <a:lnTo>
                  <a:pt x="12274" y="282298"/>
                </a:lnTo>
                <a:lnTo>
                  <a:pt x="42958" y="303777"/>
                </a:lnTo>
                <a:lnTo>
                  <a:pt x="76711" y="319120"/>
                </a:lnTo>
                <a:lnTo>
                  <a:pt x="110464" y="328325"/>
                </a:lnTo>
                <a:lnTo>
                  <a:pt x="156491" y="334462"/>
                </a:lnTo>
                <a:lnTo>
                  <a:pt x="303777" y="337530"/>
                </a:lnTo>
                <a:lnTo>
                  <a:pt x="616759" y="343667"/>
                </a:lnTo>
                <a:lnTo>
                  <a:pt x="1006453" y="343667"/>
                </a:lnTo>
                <a:lnTo>
                  <a:pt x="1445243" y="343667"/>
                </a:lnTo>
                <a:lnTo>
                  <a:pt x="1795047" y="340599"/>
                </a:lnTo>
                <a:lnTo>
                  <a:pt x="2209288" y="340599"/>
                </a:lnTo>
                <a:lnTo>
                  <a:pt x="2783090" y="337530"/>
                </a:lnTo>
                <a:lnTo>
                  <a:pt x="3390644" y="334462"/>
                </a:lnTo>
                <a:lnTo>
                  <a:pt x="3458150" y="334462"/>
                </a:lnTo>
                <a:lnTo>
                  <a:pt x="3608504" y="309914"/>
                </a:lnTo>
                <a:lnTo>
                  <a:pt x="3639189" y="270024"/>
                </a:lnTo>
                <a:lnTo>
                  <a:pt x="3676010" y="199450"/>
                </a:lnTo>
                <a:lnTo>
                  <a:pt x="3703627" y="135012"/>
                </a:lnTo>
                <a:lnTo>
                  <a:pt x="3725106" y="73643"/>
                </a:lnTo>
                <a:lnTo>
                  <a:pt x="3734311" y="24548"/>
                </a:lnTo>
                <a:lnTo>
                  <a:pt x="3731243" y="9205"/>
                </a:lnTo>
                <a:lnTo>
                  <a:pt x="3725106" y="0"/>
                </a:lnTo>
                <a:lnTo>
                  <a:pt x="3715900" y="0"/>
                </a:lnTo>
                <a:lnTo>
                  <a:pt x="3688284" y="6137"/>
                </a:lnTo>
                <a:lnTo>
                  <a:pt x="3657600" y="21479"/>
                </a:lnTo>
                <a:lnTo>
                  <a:pt x="3614641" y="52164"/>
                </a:lnTo>
                <a:lnTo>
                  <a:pt x="3568615" y="79780"/>
                </a:lnTo>
                <a:lnTo>
                  <a:pt x="3507245" y="110465"/>
                </a:lnTo>
                <a:lnTo>
                  <a:pt x="3448945" y="128875"/>
                </a:lnTo>
                <a:lnTo>
                  <a:pt x="3356891" y="135012"/>
                </a:lnTo>
                <a:lnTo>
                  <a:pt x="3074593" y="131944"/>
                </a:lnTo>
                <a:lnTo>
                  <a:pt x="2519202" y="131944"/>
                </a:lnTo>
                <a:lnTo>
                  <a:pt x="2040523" y="135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1F2ECD32-C4E9-46CA-A5B1-DA220BED3551}"/>
              </a:ext>
            </a:extLst>
          </p:cNvPr>
          <p:cNvSpPr/>
          <p:nvPr/>
        </p:nvSpPr>
        <p:spPr>
          <a:xfrm>
            <a:off x="3686175" y="1954213"/>
            <a:ext cx="774700" cy="447675"/>
          </a:xfrm>
          <a:custGeom>
            <a:avLst/>
            <a:gdLst>
              <a:gd name="connsiteX0" fmla="*/ 357188 w 773906"/>
              <a:gd name="connsiteY0" fmla="*/ 290513 h 447675"/>
              <a:gd name="connsiteX1" fmla="*/ 230981 w 773906"/>
              <a:gd name="connsiteY1" fmla="*/ 207169 h 447675"/>
              <a:gd name="connsiteX2" fmla="*/ 123825 w 773906"/>
              <a:gd name="connsiteY2" fmla="*/ 138113 h 447675"/>
              <a:gd name="connsiteX3" fmla="*/ 0 w 773906"/>
              <a:gd name="connsiteY3" fmla="*/ 57150 h 447675"/>
              <a:gd name="connsiteX4" fmla="*/ 78581 w 773906"/>
              <a:gd name="connsiteY4" fmla="*/ 0 h 447675"/>
              <a:gd name="connsiteX5" fmla="*/ 197644 w 773906"/>
              <a:gd name="connsiteY5" fmla="*/ 40482 h 447675"/>
              <a:gd name="connsiteX6" fmla="*/ 345281 w 773906"/>
              <a:gd name="connsiteY6" fmla="*/ 92869 h 447675"/>
              <a:gd name="connsiteX7" fmla="*/ 485775 w 773906"/>
              <a:gd name="connsiteY7" fmla="*/ 147638 h 447675"/>
              <a:gd name="connsiteX8" fmla="*/ 583406 w 773906"/>
              <a:gd name="connsiteY8" fmla="*/ 192882 h 447675"/>
              <a:gd name="connsiteX9" fmla="*/ 669131 w 773906"/>
              <a:gd name="connsiteY9" fmla="*/ 242888 h 447675"/>
              <a:gd name="connsiteX10" fmla="*/ 711994 w 773906"/>
              <a:gd name="connsiteY10" fmla="*/ 276225 h 447675"/>
              <a:gd name="connsiteX11" fmla="*/ 742950 w 773906"/>
              <a:gd name="connsiteY11" fmla="*/ 309563 h 447675"/>
              <a:gd name="connsiteX12" fmla="*/ 762000 w 773906"/>
              <a:gd name="connsiteY12" fmla="*/ 340519 h 447675"/>
              <a:gd name="connsiteX13" fmla="*/ 771525 w 773906"/>
              <a:gd name="connsiteY13" fmla="*/ 366713 h 447675"/>
              <a:gd name="connsiteX14" fmla="*/ 773906 w 773906"/>
              <a:gd name="connsiteY14" fmla="*/ 392907 h 447675"/>
              <a:gd name="connsiteX15" fmla="*/ 764381 w 773906"/>
              <a:gd name="connsiteY15" fmla="*/ 414338 h 447675"/>
              <a:gd name="connsiteX16" fmla="*/ 742950 w 773906"/>
              <a:gd name="connsiteY16" fmla="*/ 433388 h 447675"/>
              <a:gd name="connsiteX17" fmla="*/ 723900 w 773906"/>
              <a:gd name="connsiteY17" fmla="*/ 442913 h 447675"/>
              <a:gd name="connsiteX18" fmla="*/ 692944 w 773906"/>
              <a:gd name="connsiteY18" fmla="*/ 447675 h 447675"/>
              <a:gd name="connsiteX19" fmla="*/ 657225 w 773906"/>
              <a:gd name="connsiteY19" fmla="*/ 447675 h 447675"/>
              <a:gd name="connsiteX20" fmla="*/ 597694 w 773906"/>
              <a:gd name="connsiteY20" fmla="*/ 433388 h 447675"/>
              <a:gd name="connsiteX21" fmla="*/ 535781 w 773906"/>
              <a:gd name="connsiteY21" fmla="*/ 409575 h 447675"/>
              <a:gd name="connsiteX22" fmla="*/ 476250 w 773906"/>
              <a:gd name="connsiteY22" fmla="*/ 371475 h 447675"/>
              <a:gd name="connsiteX23" fmla="*/ 357188 w 773906"/>
              <a:gd name="connsiteY23" fmla="*/ 290513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73906" h="447675">
                <a:moveTo>
                  <a:pt x="357188" y="290513"/>
                </a:moveTo>
                <a:lnTo>
                  <a:pt x="230981" y="207169"/>
                </a:lnTo>
                <a:lnTo>
                  <a:pt x="123825" y="138113"/>
                </a:lnTo>
                <a:lnTo>
                  <a:pt x="0" y="57150"/>
                </a:lnTo>
                <a:lnTo>
                  <a:pt x="78581" y="0"/>
                </a:lnTo>
                <a:lnTo>
                  <a:pt x="197644" y="40482"/>
                </a:lnTo>
                <a:lnTo>
                  <a:pt x="345281" y="92869"/>
                </a:lnTo>
                <a:lnTo>
                  <a:pt x="485775" y="147638"/>
                </a:lnTo>
                <a:lnTo>
                  <a:pt x="583406" y="192882"/>
                </a:lnTo>
                <a:lnTo>
                  <a:pt x="669131" y="242888"/>
                </a:lnTo>
                <a:lnTo>
                  <a:pt x="711994" y="276225"/>
                </a:lnTo>
                <a:lnTo>
                  <a:pt x="742950" y="309563"/>
                </a:lnTo>
                <a:lnTo>
                  <a:pt x="762000" y="340519"/>
                </a:lnTo>
                <a:lnTo>
                  <a:pt x="771525" y="366713"/>
                </a:lnTo>
                <a:lnTo>
                  <a:pt x="773906" y="392907"/>
                </a:lnTo>
                <a:lnTo>
                  <a:pt x="764381" y="414338"/>
                </a:lnTo>
                <a:lnTo>
                  <a:pt x="742950" y="433388"/>
                </a:lnTo>
                <a:lnTo>
                  <a:pt x="723900" y="442913"/>
                </a:lnTo>
                <a:lnTo>
                  <a:pt x="692944" y="447675"/>
                </a:lnTo>
                <a:lnTo>
                  <a:pt x="657225" y="447675"/>
                </a:lnTo>
                <a:lnTo>
                  <a:pt x="597694" y="433388"/>
                </a:lnTo>
                <a:lnTo>
                  <a:pt x="535781" y="409575"/>
                </a:lnTo>
                <a:lnTo>
                  <a:pt x="476250" y="371475"/>
                </a:lnTo>
                <a:lnTo>
                  <a:pt x="357188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CF357CCC-9491-483B-879E-58A9866AF406}"/>
              </a:ext>
            </a:extLst>
          </p:cNvPr>
          <p:cNvSpPr/>
          <p:nvPr/>
        </p:nvSpPr>
        <p:spPr>
          <a:xfrm>
            <a:off x="2886075" y="2808288"/>
            <a:ext cx="1362075" cy="354012"/>
          </a:xfrm>
          <a:custGeom>
            <a:avLst/>
            <a:gdLst>
              <a:gd name="connsiteX0" fmla="*/ 759619 w 1362075"/>
              <a:gd name="connsiteY0" fmla="*/ 123825 h 354806"/>
              <a:gd name="connsiteX1" fmla="*/ 652463 w 1362075"/>
              <a:gd name="connsiteY1" fmla="*/ 147637 h 354806"/>
              <a:gd name="connsiteX2" fmla="*/ 554831 w 1362075"/>
              <a:gd name="connsiteY2" fmla="*/ 164306 h 354806"/>
              <a:gd name="connsiteX3" fmla="*/ 461963 w 1362075"/>
              <a:gd name="connsiteY3" fmla="*/ 176212 h 354806"/>
              <a:gd name="connsiteX4" fmla="*/ 390525 w 1362075"/>
              <a:gd name="connsiteY4" fmla="*/ 180975 h 354806"/>
              <a:gd name="connsiteX5" fmla="*/ 316706 w 1362075"/>
              <a:gd name="connsiteY5" fmla="*/ 180975 h 354806"/>
              <a:gd name="connsiteX6" fmla="*/ 233363 w 1362075"/>
              <a:gd name="connsiteY6" fmla="*/ 180975 h 354806"/>
              <a:gd name="connsiteX7" fmla="*/ 164306 w 1362075"/>
              <a:gd name="connsiteY7" fmla="*/ 171450 h 354806"/>
              <a:gd name="connsiteX8" fmla="*/ 97631 w 1362075"/>
              <a:gd name="connsiteY8" fmla="*/ 159544 h 354806"/>
              <a:gd name="connsiteX9" fmla="*/ 35719 w 1362075"/>
              <a:gd name="connsiteY9" fmla="*/ 138112 h 354806"/>
              <a:gd name="connsiteX10" fmla="*/ 0 w 1362075"/>
              <a:gd name="connsiteY10" fmla="*/ 128587 h 354806"/>
              <a:gd name="connsiteX11" fmla="*/ 30956 w 1362075"/>
              <a:gd name="connsiteY11" fmla="*/ 178594 h 354806"/>
              <a:gd name="connsiteX12" fmla="*/ 71438 w 1362075"/>
              <a:gd name="connsiteY12" fmla="*/ 226219 h 354806"/>
              <a:gd name="connsiteX13" fmla="*/ 126206 w 1362075"/>
              <a:gd name="connsiteY13" fmla="*/ 266700 h 354806"/>
              <a:gd name="connsiteX14" fmla="*/ 180975 w 1362075"/>
              <a:gd name="connsiteY14" fmla="*/ 297656 h 354806"/>
              <a:gd name="connsiteX15" fmla="*/ 230981 w 1362075"/>
              <a:gd name="connsiteY15" fmla="*/ 319087 h 354806"/>
              <a:gd name="connsiteX16" fmla="*/ 297656 w 1362075"/>
              <a:gd name="connsiteY16" fmla="*/ 335756 h 354806"/>
              <a:gd name="connsiteX17" fmla="*/ 378619 w 1362075"/>
              <a:gd name="connsiteY17" fmla="*/ 347662 h 354806"/>
              <a:gd name="connsiteX18" fmla="*/ 516731 w 1362075"/>
              <a:gd name="connsiteY18" fmla="*/ 354806 h 354806"/>
              <a:gd name="connsiteX19" fmla="*/ 578644 w 1362075"/>
              <a:gd name="connsiteY19" fmla="*/ 352425 h 354806"/>
              <a:gd name="connsiteX20" fmla="*/ 750094 w 1362075"/>
              <a:gd name="connsiteY20" fmla="*/ 326231 h 354806"/>
              <a:gd name="connsiteX21" fmla="*/ 902494 w 1362075"/>
              <a:gd name="connsiteY21" fmla="*/ 295275 h 354806"/>
              <a:gd name="connsiteX22" fmla="*/ 1052513 w 1362075"/>
              <a:gd name="connsiteY22" fmla="*/ 257175 h 354806"/>
              <a:gd name="connsiteX23" fmla="*/ 1188244 w 1362075"/>
              <a:gd name="connsiteY23" fmla="*/ 216694 h 354806"/>
              <a:gd name="connsiteX24" fmla="*/ 1262063 w 1362075"/>
              <a:gd name="connsiteY24" fmla="*/ 185737 h 354806"/>
              <a:gd name="connsiteX25" fmla="*/ 1300163 w 1362075"/>
              <a:gd name="connsiteY25" fmla="*/ 166687 h 354806"/>
              <a:gd name="connsiteX26" fmla="*/ 1333500 w 1362075"/>
              <a:gd name="connsiteY26" fmla="*/ 145256 h 354806"/>
              <a:gd name="connsiteX27" fmla="*/ 1347788 w 1362075"/>
              <a:gd name="connsiteY27" fmla="*/ 128587 h 354806"/>
              <a:gd name="connsiteX28" fmla="*/ 1362075 w 1362075"/>
              <a:gd name="connsiteY28" fmla="*/ 97631 h 354806"/>
              <a:gd name="connsiteX29" fmla="*/ 1362075 w 1362075"/>
              <a:gd name="connsiteY29" fmla="*/ 80962 h 354806"/>
              <a:gd name="connsiteX30" fmla="*/ 1350169 w 1362075"/>
              <a:gd name="connsiteY30" fmla="*/ 57150 h 354806"/>
              <a:gd name="connsiteX31" fmla="*/ 1326356 w 1362075"/>
              <a:gd name="connsiteY31" fmla="*/ 35719 h 354806"/>
              <a:gd name="connsiteX32" fmla="*/ 1307306 w 1362075"/>
              <a:gd name="connsiteY32" fmla="*/ 21431 h 354806"/>
              <a:gd name="connsiteX33" fmla="*/ 1266825 w 1362075"/>
              <a:gd name="connsiteY33" fmla="*/ 9525 h 354806"/>
              <a:gd name="connsiteX34" fmla="*/ 1207294 w 1362075"/>
              <a:gd name="connsiteY34" fmla="*/ 0 h 354806"/>
              <a:gd name="connsiteX35" fmla="*/ 1145381 w 1362075"/>
              <a:gd name="connsiteY35" fmla="*/ 0 h 354806"/>
              <a:gd name="connsiteX36" fmla="*/ 1097756 w 1362075"/>
              <a:gd name="connsiteY36" fmla="*/ 2381 h 354806"/>
              <a:gd name="connsiteX37" fmla="*/ 1064419 w 1362075"/>
              <a:gd name="connsiteY37" fmla="*/ 16669 h 354806"/>
              <a:gd name="connsiteX38" fmla="*/ 1007269 w 1362075"/>
              <a:gd name="connsiteY38" fmla="*/ 40481 h 354806"/>
              <a:gd name="connsiteX39" fmla="*/ 919163 w 1362075"/>
              <a:gd name="connsiteY39" fmla="*/ 78581 h 354806"/>
              <a:gd name="connsiteX40" fmla="*/ 759619 w 1362075"/>
              <a:gd name="connsiteY40" fmla="*/ 123825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62075" h="354806">
                <a:moveTo>
                  <a:pt x="759619" y="123825"/>
                </a:moveTo>
                <a:lnTo>
                  <a:pt x="652463" y="147637"/>
                </a:lnTo>
                <a:lnTo>
                  <a:pt x="554831" y="164306"/>
                </a:lnTo>
                <a:lnTo>
                  <a:pt x="461963" y="176212"/>
                </a:lnTo>
                <a:lnTo>
                  <a:pt x="390525" y="180975"/>
                </a:lnTo>
                <a:lnTo>
                  <a:pt x="316706" y="180975"/>
                </a:lnTo>
                <a:lnTo>
                  <a:pt x="233363" y="180975"/>
                </a:lnTo>
                <a:lnTo>
                  <a:pt x="164306" y="171450"/>
                </a:lnTo>
                <a:lnTo>
                  <a:pt x="97631" y="159544"/>
                </a:lnTo>
                <a:lnTo>
                  <a:pt x="35719" y="138112"/>
                </a:lnTo>
                <a:lnTo>
                  <a:pt x="0" y="128587"/>
                </a:lnTo>
                <a:lnTo>
                  <a:pt x="30956" y="178594"/>
                </a:lnTo>
                <a:lnTo>
                  <a:pt x="71438" y="226219"/>
                </a:lnTo>
                <a:lnTo>
                  <a:pt x="126206" y="266700"/>
                </a:lnTo>
                <a:lnTo>
                  <a:pt x="180975" y="297656"/>
                </a:lnTo>
                <a:lnTo>
                  <a:pt x="230981" y="319087"/>
                </a:lnTo>
                <a:lnTo>
                  <a:pt x="297656" y="335756"/>
                </a:lnTo>
                <a:lnTo>
                  <a:pt x="378619" y="347662"/>
                </a:lnTo>
                <a:lnTo>
                  <a:pt x="516731" y="354806"/>
                </a:lnTo>
                <a:lnTo>
                  <a:pt x="578644" y="352425"/>
                </a:lnTo>
                <a:lnTo>
                  <a:pt x="750094" y="326231"/>
                </a:lnTo>
                <a:lnTo>
                  <a:pt x="902494" y="295275"/>
                </a:lnTo>
                <a:lnTo>
                  <a:pt x="1052513" y="257175"/>
                </a:lnTo>
                <a:lnTo>
                  <a:pt x="1188244" y="216694"/>
                </a:lnTo>
                <a:lnTo>
                  <a:pt x="1262063" y="185737"/>
                </a:lnTo>
                <a:lnTo>
                  <a:pt x="1300163" y="166687"/>
                </a:lnTo>
                <a:lnTo>
                  <a:pt x="1333500" y="145256"/>
                </a:lnTo>
                <a:lnTo>
                  <a:pt x="1347788" y="128587"/>
                </a:lnTo>
                <a:lnTo>
                  <a:pt x="1362075" y="97631"/>
                </a:lnTo>
                <a:lnTo>
                  <a:pt x="1362075" y="80962"/>
                </a:lnTo>
                <a:lnTo>
                  <a:pt x="1350169" y="57150"/>
                </a:lnTo>
                <a:lnTo>
                  <a:pt x="1326356" y="35719"/>
                </a:lnTo>
                <a:lnTo>
                  <a:pt x="1307306" y="21431"/>
                </a:lnTo>
                <a:lnTo>
                  <a:pt x="1266825" y="9525"/>
                </a:lnTo>
                <a:lnTo>
                  <a:pt x="1207294" y="0"/>
                </a:lnTo>
                <a:lnTo>
                  <a:pt x="1145381" y="0"/>
                </a:lnTo>
                <a:lnTo>
                  <a:pt x="1097756" y="2381"/>
                </a:lnTo>
                <a:lnTo>
                  <a:pt x="1064419" y="16669"/>
                </a:lnTo>
                <a:lnTo>
                  <a:pt x="1007269" y="40481"/>
                </a:lnTo>
                <a:lnTo>
                  <a:pt x="919163" y="78581"/>
                </a:lnTo>
                <a:lnTo>
                  <a:pt x="759619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C7DB12CA-C97A-4219-A2C2-930435370DDF}"/>
              </a:ext>
            </a:extLst>
          </p:cNvPr>
          <p:cNvSpPr/>
          <p:nvPr/>
        </p:nvSpPr>
        <p:spPr>
          <a:xfrm>
            <a:off x="2632075" y="3476625"/>
            <a:ext cx="1747838" cy="487363"/>
          </a:xfrm>
          <a:custGeom>
            <a:avLst/>
            <a:gdLst>
              <a:gd name="connsiteX0" fmla="*/ 764382 w 1747838"/>
              <a:gd name="connsiteY0" fmla="*/ 211931 h 488156"/>
              <a:gd name="connsiteX1" fmla="*/ 895350 w 1747838"/>
              <a:gd name="connsiteY1" fmla="*/ 173831 h 488156"/>
              <a:gd name="connsiteX2" fmla="*/ 1088232 w 1747838"/>
              <a:gd name="connsiteY2" fmla="*/ 135731 h 488156"/>
              <a:gd name="connsiteX3" fmla="*/ 1226344 w 1747838"/>
              <a:gd name="connsiteY3" fmla="*/ 100013 h 488156"/>
              <a:gd name="connsiteX4" fmla="*/ 1302544 w 1747838"/>
              <a:gd name="connsiteY4" fmla="*/ 73819 h 488156"/>
              <a:gd name="connsiteX5" fmla="*/ 1366838 w 1747838"/>
              <a:gd name="connsiteY5" fmla="*/ 47625 h 488156"/>
              <a:gd name="connsiteX6" fmla="*/ 1423988 w 1747838"/>
              <a:gd name="connsiteY6" fmla="*/ 26194 h 488156"/>
              <a:gd name="connsiteX7" fmla="*/ 1478757 w 1747838"/>
              <a:gd name="connsiteY7" fmla="*/ 0 h 488156"/>
              <a:gd name="connsiteX8" fmla="*/ 1535907 w 1747838"/>
              <a:gd name="connsiteY8" fmla="*/ 0 h 488156"/>
              <a:gd name="connsiteX9" fmla="*/ 1600200 w 1747838"/>
              <a:gd name="connsiteY9" fmla="*/ 11906 h 488156"/>
              <a:gd name="connsiteX10" fmla="*/ 1645444 w 1747838"/>
              <a:gd name="connsiteY10" fmla="*/ 26194 h 488156"/>
              <a:gd name="connsiteX11" fmla="*/ 1671638 w 1747838"/>
              <a:gd name="connsiteY11" fmla="*/ 35719 h 488156"/>
              <a:gd name="connsiteX12" fmla="*/ 1700213 w 1747838"/>
              <a:gd name="connsiteY12" fmla="*/ 50006 h 488156"/>
              <a:gd name="connsiteX13" fmla="*/ 1716882 w 1747838"/>
              <a:gd name="connsiteY13" fmla="*/ 64294 h 488156"/>
              <a:gd name="connsiteX14" fmla="*/ 1733550 w 1747838"/>
              <a:gd name="connsiteY14" fmla="*/ 85725 h 488156"/>
              <a:gd name="connsiteX15" fmla="*/ 1745457 w 1747838"/>
              <a:gd name="connsiteY15" fmla="*/ 107156 h 488156"/>
              <a:gd name="connsiteX16" fmla="*/ 1747838 w 1747838"/>
              <a:gd name="connsiteY16" fmla="*/ 130969 h 488156"/>
              <a:gd name="connsiteX17" fmla="*/ 1738313 w 1747838"/>
              <a:gd name="connsiteY17" fmla="*/ 152400 h 488156"/>
              <a:gd name="connsiteX18" fmla="*/ 1714500 w 1747838"/>
              <a:gd name="connsiteY18" fmla="*/ 176213 h 488156"/>
              <a:gd name="connsiteX19" fmla="*/ 1681163 w 1747838"/>
              <a:gd name="connsiteY19" fmla="*/ 190500 h 488156"/>
              <a:gd name="connsiteX20" fmla="*/ 1628775 w 1747838"/>
              <a:gd name="connsiteY20" fmla="*/ 209550 h 488156"/>
              <a:gd name="connsiteX21" fmla="*/ 1571625 w 1747838"/>
              <a:gd name="connsiteY21" fmla="*/ 219075 h 488156"/>
              <a:gd name="connsiteX22" fmla="*/ 1533525 w 1747838"/>
              <a:gd name="connsiteY22" fmla="*/ 219075 h 488156"/>
              <a:gd name="connsiteX23" fmla="*/ 1421607 w 1747838"/>
              <a:gd name="connsiteY23" fmla="*/ 242888 h 488156"/>
              <a:gd name="connsiteX24" fmla="*/ 1214438 w 1747838"/>
              <a:gd name="connsiteY24" fmla="*/ 285750 h 488156"/>
              <a:gd name="connsiteX25" fmla="*/ 1083469 w 1747838"/>
              <a:gd name="connsiteY25" fmla="*/ 314325 h 488156"/>
              <a:gd name="connsiteX26" fmla="*/ 883444 w 1747838"/>
              <a:gd name="connsiteY26" fmla="*/ 354806 h 488156"/>
              <a:gd name="connsiteX27" fmla="*/ 795338 w 1747838"/>
              <a:gd name="connsiteY27" fmla="*/ 383381 h 488156"/>
              <a:gd name="connsiteX28" fmla="*/ 709613 w 1747838"/>
              <a:gd name="connsiteY28" fmla="*/ 409575 h 488156"/>
              <a:gd name="connsiteX29" fmla="*/ 640557 w 1747838"/>
              <a:gd name="connsiteY29" fmla="*/ 428625 h 488156"/>
              <a:gd name="connsiteX30" fmla="*/ 561975 w 1747838"/>
              <a:gd name="connsiteY30" fmla="*/ 450056 h 488156"/>
              <a:gd name="connsiteX31" fmla="*/ 509588 w 1747838"/>
              <a:gd name="connsiteY31" fmla="*/ 461963 h 488156"/>
              <a:gd name="connsiteX32" fmla="*/ 447675 w 1747838"/>
              <a:gd name="connsiteY32" fmla="*/ 476250 h 488156"/>
              <a:gd name="connsiteX33" fmla="*/ 404813 w 1747838"/>
              <a:gd name="connsiteY33" fmla="*/ 483394 h 488156"/>
              <a:gd name="connsiteX34" fmla="*/ 369094 w 1747838"/>
              <a:gd name="connsiteY34" fmla="*/ 488156 h 488156"/>
              <a:gd name="connsiteX35" fmla="*/ 297657 w 1747838"/>
              <a:gd name="connsiteY35" fmla="*/ 485775 h 488156"/>
              <a:gd name="connsiteX36" fmla="*/ 247650 w 1747838"/>
              <a:gd name="connsiteY36" fmla="*/ 481013 h 488156"/>
              <a:gd name="connsiteX37" fmla="*/ 202407 w 1747838"/>
              <a:gd name="connsiteY37" fmla="*/ 469106 h 488156"/>
              <a:gd name="connsiteX38" fmla="*/ 154782 w 1747838"/>
              <a:gd name="connsiteY38" fmla="*/ 450056 h 488156"/>
              <a:gd name="connsiteX39" fmla="*/ 111919 w 1747838"/>
              <a:gd name="connsiteY39" fmla="*/ 426244 h 488156"/>
              <a:gd name="connsiteX40" fmla="*/ 80963 w 1747838"/>
              <a:gd name="connsiteY40" fmla="*/ 404813 h 488156"/>
              <a:gd name="connsiteX41" fmla="*/ 40482 w 1747838"/>
              <a:gd name="connsiteY41" fmla="*/ 364331 h 488156"/>
              <a:gd name="connsiteX42" fmla="*/ 9525 w 1747838"/>
              <a:gd name="connsiteY42" fmla="*/ 328613 h 488156"/>
              <a:gd name="connsiteX43" fmla="*/ 0 w 1747838"/>
              <a:gd name="connsiteY43" fmla="*/ 307181 h 488156"/>
              <a:gd name="connsiteX44" fmla="*/ 0 w 1747838"/>
              <a:gd name="connsiteY44" fmla="*/ 295275 h 488156"/>
              <a:gd name="connsiteX45" fmla="*/ 7144 w 1747838"/>
              <a:gd name="connsiteY45" fmla="*/ 288131 h 488156"/>
              <a:gd name="connsiteX46" fmla="*/ 30957 w 1747838"/>
              <a:gd name="connsiteY46" fmla="*/ 285750 h 488156"/>
              <a:gd name="connsiteX47" fmla="*/ 100013 w 1747838"/>
              <a:gd name="connsiteY47" fmla="*/ 297656 h 488156"/>
              <a:gd name="connsiteX48" fmla="*/ 183357 w 1747838"/>
              <a:gd name="connsiteY48" fmla="*/ 307181 h 488156"/>
              <a:gd name="connsiteX49" fmla="*/ 283369 w 1747838"/>
              <a:gd name="connsiteY49" fmla="*/ 309563 h 488156"/>
              <a:gd name="connsiteX50" fmla="*/ 328613 w 1747838"/>
              <a:gd name="connsiteY50" fmla="*/ 307181 h 488156"/>
              <a:gd name="connsiteX51" fmla="*/ 450057 w 1747838"/>
              <a:gd name="connsiteY51" fmla="*/ 288131 h 488156"/>
              <a:gd name="connsiteX52" fmla="*/ 640557 w 1747838"/>
              <a:gd name="connsiteY52" fmla="*/ 242888 h 488156"/>
              <a:gd name="connsiteX53" fmla="*/ 764382 w 1747838"/>
              <a:gd name="connsiteY53" fmla="*/ 21193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47838" h="488156">
                <a:moveTo>
                  <a:pt x="764382" y="211931"/>
                </a:moveTo>
                <a:lnTo>
                  <a:pt x="895350" y="173831"/>
                </a:lnTo>
                <a:lnTo>
                  <a:pt x="1088232" y="135731"/>
                </a:lnTo>
                <a:lnTo>
                  <a:pt x="1226344" y="100013"/>
                </a:lnTo>
                <a:lnTo>
                  <a:pt x="1302544" y="73819"/>
                </a:lnTo>
                <a:lnTo>
                  <a:pt x="1366838" y="47625"/>
                </a:lnTo>
                <a:lnTo>
                  <a:pt x="1423988" y="26194"/>
                </a:lnTo>
                <a:lnTo>
                  <a:pt x="1478757" y="0"/>
                </a:lnTo>
                <a:lnTo>
                  <a:pt x="1535907" y="0"/>
                </a:lnTo>
                <a:lnTo>
                  <a:pt x="1600200" y="11906"/>
                </a:lnTo>
                <a:lnTo>
                  <a:pt x="1645444" y="26194"/>
                </a:lnTo>
                <a:lnTo>
                  <a:pt x="1671638" y="35719"/>
                </a:lnTo>
                <a:lnTo>
                  <a:pt x="1700213" y="50006"/>
                </a:lnTo>
                <a:lnTo>
                  <a:pt x="1716882" y="64294"/>
                </a:lnTo>
                <a:lnTo>
                  <a:pt x="1733550" y="85725"/>
                </a:lnTo>
                <a:lnTo>
                  <a:pt x="1745457" y="107156"/>
                </a:lnTo>
                <a:lnTo>
                  <a:pt x="1747838" y="130969"/>
                </a:lnTo>
                <a:lnTo>
                  <a:pt x="1738313" y="152400"/>
                </a:lnTo>
                <a:lnTo>
                  <a:pt x="1714500" y="176213"/>
                </a:lnTo>
                <a:lnTo>
                  <a:pt x="1681163" y="190500"/>
                </a:lnTo>
                <a:lnTo>
                  <a:pt x="1628775" y="209550"/>
                </a:lnTo>
                <a:lnTo>
                  <a:pt x="1571625" y="219075"/>
                </a:lnTo>
                <a:lnTo>
                  <a:pt x="1533525" y="219075"/>
                </a:lnTo>
                <a:lnTo>
                  <a:pt x="1421607" y="242888"/>
                </a:lnTo>
                <a:lnTo>
                  <a:pt x="1214438" y="285750"/>
                </a:lnTo>
                <a:lnTo>
                  <a:pt x="1083469" y="314325"/>
                </a:lnTo>
                <a:lnTo>
                  <a:pt x="883444" y="354806"/>
                </a:lnTo>
                <a:lnTo>
                  <a:pt x="795338" y="383381"/>
                </a:lnTo>
                <a:lnTo>
                  <a:pt x="709613" y="409575"/>
                </a:lnTo>
                <a:lnTo>
                  <a:pt x="640557" y="428625"/>
                </a:lnTo>
                <a:lnTo>
                  <a:pt x="561975" y="450056"/>
                </a:lnTo>
                <a:lnTo>
                  <a:pt x="509588" y="461963"/>
                </a:lnTo>
                <a:lnTo>
                  <a:pt x="447675" y="476250"/>
                </a:lnTo>
                <a:lnTo>
                  <a:pt x="404813" y="483394"/>
                </a:lnTo>
                <a:lnTo>
                  <a:pt x="369094" y="488156"/>
                </a:lnTo>
                <a:lnTo>
                  <a:pt x="297657" y="485775"/>
                </a:lnTo>
                <a:lnTo>
                  <a:pt x="247650" y="481013"/>
                </a:lnTo>
                <a:lnTo>
                  <a:pt x="202407" y="469106"/>
                </a:lnTo>
                <a:lnTo>
                  <a:pt x="154782" y="450056"/>
                </a:lnTo>
                <a:lnTo>
                  <a:pt x="111919" y="426244"/>
                </a:lnTo>
                <a:lnTo>
                  <a:pt x="80963" y="404813"/>
                </a:lnTo>
                <a:lnTo>
                  <a:pt x="40482" y="364331"/>
                </a:lnTo>
                <a:lnTo>
                  <a:pt x="9525" y="328613"/>
                </a:lnTo>
                <a:lnTo>
                  <a:pt x="0" y="307181"/>
                </a:lnTo>
                <a:lnTo>
                  <a:pt x="0" y="295275"/>
                </a:lnTo>
                <a:lnTo>
                  <a:pt x="7144" y="288131"/>
                </a:lnTo>
                <a:lnTo>
                  <a:pt x="30957" y="285750"/>
                </a:lnTo>
                <a:lnTo>
                  <a:pt x="100013" y="297656"/>
                </a:lnTo>
                <a:lnTo>
                  <a:pt x="183357" y="307181"/>
                </a:lnTo>
                <a:lnTo>
                  <a:pt x="283369" y="309563"/>
                </a:lnTo>
                <a:lnTo>
                  <a:pt x="328613" y="307181"/>
                </a:lnTo>
                <a:lnTo>
                  <a:pt x="450057" y="288131"/>
                </a:lnTo>
                <a:lnTo>
                  <a:pt x="640557" y="242888"/>
                </a:lnTo>
                <a:lnTo>
                  <a:pt x="764382" y="211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84BE0EA3-42CD-4F1E-A306-B1F8450FDBF0}"/>
              </a:ext>
            </a:extLst>
          </p:cNvPr>
          <p:cNvSpPr/>
          <p:nvPr/>
        </p:nvSpPr>
        <p:spPr>
          <a:xfrm>
            <a:off x="3398838" y="3090863"/>
            <a:ext cx="369887" cy="2106612"/>
          </a:xfrm>
          <a:custGeom>
            <a:avLst/>
            <a:gdLst>
              <a:gd name="connsiteX0" fmla="*/ 117022 w 370115"/>
              <a:gd name="connsiteY0" fmla="*/ 1328057 h 2106386"/>
              <a:gd name="connsiteX1" fmla="*/ 119743 w 370115"/>
              <a:gd name="connsiteY1" fmla="*/ 2106386 h 2106386"/>
              <a:gd name="connsiteX2" fmla="*/ 321129 w 370115"/>
              <a:gd name="connsiteY2" fmla="*/ 2016578 h 2106386"/>
              <a:gd name="connsiteX3" fmla="*/ 318407 w 370115"/>
              <a:gd name="connsiteY3" fmla="*/ 1670957 h 2106386"/>
              <a:gd name="connsiteX4" fmla="*/ 323850 w 370115"/>
              <a:gd name="connsiteY4" fmla="*/ 1385207 h 2106386"/>
              <a:gd name="connsiteX5" fmla="*/ 329293 w 370115"/>
              <a:gd name="connsiteY5" fmla="*/ 1159328 h 2106386"/>
              <a:gd name="connsiteX6" fmla="*/ 337457 w 370115"/>
              <a:gd name="connsiteY6" fmla="*/ 881743 h 2106386"/>
              <a:gd name="connsiteX7" fmla="*/ 342900 w 370115"/>
              <a:gd name="connsiteY7" fmla="*/ 674914 h 2106386"/>
              <a:gd name="connsiteX8" fmla="*/ 340179 w 370115"/>
              <a:gd name="connsiteY8" fmla="*/ 489857 h 2106386"/>
              <a:gd name="connsiteX9" fmla="*/ 342900 w 370115"/>
              <a:gd name="connsiteY9" fmla="*/ 378278 h 2106386"/>
              <a:gd name="connsiteX10" fmla="*/ 351065 w 370115"/>
              <a:gd name="connsiteY10" fmla="*/ 318407 h 2106386"/>
              <a:gd name="connsiteX11" fmla="*/ 364672 w 370115"/>
              <a:gd name="connsiteY11" fmla="*/ 258536 h 2106386"/>
              <a:gd name="connsiteX12" fmla="*/ 370115 w 370115"/>
              <a:gd name="connsiteY12" fmla="*/ 217714 h 2106386"/>
              <a:gd name="connsiteX13" fmla="*/ 367393 w 370115"/>
              <a:gd name="connsiteY13" fmla="*/ 182336 h 2106386"/>
              <a:gd name="connsiteX14" fmla="*/ 356507 w 370115"/>
              <a:gd name="connsiteY14" fmla="*/ 152400 h 2106386"/>
              <a:gd name="connsiteX15" fmla="*/ 337457 w 370115"/>
              <a:gd name="connsiteY15" fmla="*/ 125186 h 2106386"/>
              <a:gd name="connsiteX16" fmla="*/ 318407 w 370115"/>
              <a:gd name="connsiteY16" fmla="*/ 106136 h 2106386"/>
              <a:gd name="connsiteX17" fmla="*/ 288472 w 370115"/>
              <a:gd name="connsiteY17" fmla="*/ 84364 h 2106386"/>
              <a:gd name="connsiteX18" fmla="*/ 234043 w 370115"/>
              <a:gd name="connsiteY18" fmla="*/ 59871 h 2106386"/>
              <a:gd name="connsiteX19" fmla="*/ 168729 w 370115"/>
              <a:gd name="connsiteY19" fmla="*/ 13607 h 2106386"/>
              <a:gd name="connsiteX20" fmla="*/ 160565 w 370115"/>
              <a:gd name="connsiteY20" fmla="*/ 0 h 2106386"/>
              <a:gd name="connsiteX21" fmla="*/ 0 w 370115"/>
              <a:gd name="connsiteY21" fmla="*/ 19050 h 2106386"/>
              <a:gd name="connsiteX22" fmla="*/ 48986 w 370115"/>
              <a:gd name="connsiteY22" fmla="*/ 103414 h 2106386"/>
              <a:gd name="connsiteX23" fmla="*/ 76200 w 370115"/>
              <a:gd name="connsiteY23" fmla="*/ 157843 h 2106386"/>
              <a:gd name="connsiteX24" fmla="*/ 100693 w 370115"/>
              <a:gd name="connsiteY24" fmla="*/ 231321 h 2106386"/>
              <a:gd name="connsiteX25" fmla="*/ 114300 w 370115"/>
              <a:gd name="connsiteY25" fmla="*/ 302078 h 2106386"/>
              <a:gd name="connsiteX26" fmla="*/ 117022 w 370115"/>
              <a:gd name="connsiteY26" fmla="*/ 416378 h 2106386"/>
              <a:gd name="connsiteX27" fmla="*/ 117022 w 370115"/>
              <a:gd name="connsiteY27" fmla="*/ 623207 h 2106386"/>
              <a:gd name="connsiteX28" fmla="*/ 117022 w 370115"/>
              <a:gd name="connsiteY28" fmla="*/ 1328057 h 2106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70115" h="2106386">
                <a:moveTo>
                  <a:pt x="117022" y="1328057"/>
                </a:moveTo>
                <a:lnTo>
                  <a:pt x="119743" y="2106386"/>
                </a:lnTo>
                <a:lnTo>
                  <a:pt x="321129" y="2016578"/>
                </a:lnTo>
                <a:cubicBezTo>
                  <a:pt x="320222" y="1901371"/>
                  <a:pt x="319314" y="1786164"/>
                  <a:pt x="318407" y="1670957"/>
                </a:cubicBezTo>
                <a:lnTo>
                  <a:pt x="323850" y="1385207"/>
                </a:lnTo>
                <a:lnTo>
                  <a:pt x="329293" y="1159328"/>
                </a:lnTo>
                <a:lnTo>
                  <a:pt x="337457" y="881743"/>
                </a:lnTo>
                <a:lnTo>
                  <a:pt x="342900" y="674914"/>
                </a:lnTo>
                <a:lnTo>
                  <a:pt x="340179" y="489857"/>
                </a:lnTo>
                <a:lnTo>
                  <a:pt x="342900" y="378278"/>
                </a:lnTo>
                <a:lnTo>
                  <a:pt x="351065" y="318407"/>
                </a:lnTo>
                <a:lnTo>
                  <a:pt x="364672" y="258536"/>
                </a:lnTo>
                <a:lnTo>
                  <a:pt x="370115" y="217714"/>
                </a:lnTo>
                <a:lnTo>
                  <a:pt x="367393" y="182336"/>
                </a:lnTo>
                <a:lnTo>
                  <a:pt x="356507" y="152400"/>
                </a:lnTo>
                <a:lnTo>
                  <a:pt x="337457" y="125186"/>
                </a:lnTo>
                <a:lnTo>
                  <a:pt x="318407" y="106136"/>
                </a:lnTo>
                <a:lnTo>
                  <a:pt x="288472" y="84364"/>
                </a:lnTo>
                <a:lnTo>
                  <a:pt x="234043" y="59871"/>
                </a:lnTo>
                <a:lnTo>
                  <a:pt x="168729" y="13607"/>
                </a:lnTo>
                <a:lnTo>
                  <a:pt x="160565" y="0"/>
                </a:lnTo>
                <a:lnTo>
                  <a:pt x="0" y="19050"/>
                </a:lnTo>
                <a:lnTo>
                  <a:pt x="48986" y="103414"/>
                </a:lnTo>
                <a:lnTo>
                  <a:pt x="76200" y="157843"/>
                </a:lnTo>
                <a:lnTo>
                  <a:pt x="100693" y="231321"/>
                </a:lnTo>
                <a:lnTo>
                  <a:pt x="114300" y="302078"/>
                </a:lnTo>
                <a:cubicBezTo>
                  <a:pt x="115207" y="340178"/>
                  <a:pt x="116115" y="378278"/>
                  <a:pt x="117022" y="416378"/>
                </a:cubicBezTo>
                <a:lnTo>
                  <a:pt x="117022" y="623207"/>
                </a:lnTo>
                <a:lnTo>
                  <a:pt x="117022" y="13280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E7F05C8-CD48-4CB1-8948-586146573FB5}"/>
              </a:ext>
            </a:extLst>
          </p:cNvPr>
          <p:cNvSpPr/>
          <p:nvPr/>
        </p:nvSpPr>
        <p:spPr>
          <a:xfrm>
            <a:off x="2509838" y="4741863"/>
            <a:ext cx="1917700" cy="936625"/>
          </a:xfrm>
          <a:custGeom>
            <a:avLst/>
            <a:gdLst>
              <a:gd name="connsiteX0" fmla="*/ 940593 w 1916906"/>
              <a:gd name="connsiteY0" fmla="*/ 414337 h 938212"/>
              <a:gd name="connsiteX1" fmla="*/ 619125 w 1916906"/>
              <a:gd name="connsiteY1" fmla="*/ 540544 h 938212"/>
              <a:gd name="connsiteX2" fmla="*/ 414337 w 1916906"/>
              <a:gd name="connsiteY2" fmla="*/ 619125 h 938212"/>
              <a:gd name="connsiteX3" fmla="*/ 378618 w 1916906"/>
              <a:gd name="connsiteY3" fmla="*/ 631031 h 938212"/>
              <a:gd name="connsiteX4" fmla="*/ 347662 w 1916906"/>
              <a:gd name="connsiteY4" fmla="*/ 635794 h 938212"/>
              <a:gd name="connsiteX5" fmla="*/ 326231 w 1916906"/>
              <a:gd name="connsiteY5" fmla="*/ 635794 h 938212"/>
              <a:gd name="connsiteX6" fmla="*/ 266700 w 1916906"/>
              <a:gd name="connsiteY6" fmla="*/ 626269 h 938212"/>
              <a:gd name="connsiteX7" fmla="*/ 207168 w 1916906"/>
              <a:gd name="connsiteY7" fmla="*/ 607219 h 938212"/>
              <a:gd name="connsiteX8" fmla="*/ 123825 w 1916906"/>
              <a:gd name="connsiteY8" fmla="*/ 578644 h 938212"/>
              <a:gd name="connsiteX9" fmla="*/ 69056 w 1916906"/>
              <a:gd name="connsiteY9" fmla="*/ 550069 h 938212"/>
              <a:gd name="connsiteX10" fmla="*/ 33337 w 1916906"/>
              <a:gd name="connsiteY10" fmla="*/ 533400 h 938212"/>
              <a:gd name="connsiteX11" fmla="*/ 19050 w 1916906"/>
              <a:gd name="connsiteY11" fmla="*/ 533400 h 938212"/>
              <a:gd name="connsiteX12" fmla="*/ 9525 w 1916906"/>
              <a:gd name="connsiteY12" fmla="*/ 535781 h 938212"/>
              <a:gd name="connsiteX13" fmla="*/ 2381 w 1916906"/>
              <a:gd name="connsiteY13" fmla="*/ 540544 h 938212"/>
              <a:gd name="connsiteX14" fmla="*/ 0 w 1916906"/>
              <a:gd name="connsiteY14" fmla="*/ 552450 h 938212"/>
              <a:gd name="connsiteX15" fmla="*/ 7143 w 1916906"/>
              <a:gd name="connsiteY15" fmla="*/ 588169 h 938212"/>
              <a:gd name="connsiteX16" fmla="*/ 23812 w 1916906"/>
              <a:gd name="connsiteY16" fmla="*/ 628650 h 938212"/>
              <a:gd name="connsiteX17" fmla="*/ 90487 w 1916906"/>
              <a:gd name="connsiteY17" fmla="*/ 707231 h 938212"/>
              <a:gd name="connsiteX18" fmla="*/ 183356 w 1916906"/>
              <a:gd name="connsiteY18" fmla="*/ 795337 h 938212"/>
              <a:gd name="connsiteX19" fmla="*/ 242887 w 1916906"/>
              <a:gd name="connsiteY19" fmla="*/ 850106 h 938212"/>
              <a:gd name="connsiteX20" fmla="*/ 288131 w 1916906"/>
              <a:gd name="connsiteY20" fmla="*/ 890587 h 938212"/>
              <a:gd name="connsiteX21" fmla="*/ 319087 w 1916906"/>
              <a:gd name="connsiteY21" fmla="*/ 914400 h 938212"/>
              <a:gd name="connsiteX22" fmla="*/ 340518 w 1916906"/>
              <a:gd name="connsiteY22" fmla="*/ 928687 h 938212"/>
              <a:gd name="connsiteX23" fmla="*/ 352425 w 1916906"/>
              <a:gd name="connsiteY23" fmla="*/ 933450 h 938212"/>
              <a:gd name="connsiteX24" fmla="*/ 383381 w 1916906"/>
              <a:gd name="connsiteY24" fmla="*/ 938212 h 938212"/>
              <a:gd name="connsiteX25" fmla="*/ 402431 w 1916906"/>
              <a:gd name="connsiteY25" fmla="*/ 935831 h 938212"/>
              <a:gd name="connsiteX26" fmla="*/ 435768 w 1916906"/>
              <a:gd name="connsiteY26" fmla="*/ 926306 h 938212"/>
              <a:gd name="connsiteX27" fmla="*/ 459581 w 1916906"/>
              <a:gd name="connsiteY27" fmla="*/ 912019 h 938212"/>
              <a:gd name="connsiteX28" fmla="*/ 497681 w 1916906"/>
              <a:gd name="connsiteY28" fmla="*/ 873919 h 938212"/>
              <a:gd name="connsiteX29" fmla="*/ 542925 w 1916906"/>
              <a:gd name="connsiteY29" fmla="*/ 838200 h 938212"/>
              <a:gd name="connsiteX30" fmla="*/ 614362 w 1916906"/>
              <a:gd name="connsiteY30" fmla="*/ 795337 h 938212"/>
              <a:gd name="connsiteX31" fmla="*/ 821531 w 1916906"/>
              <a:gd name="connsiteY31" fmla="*/ 690562 h 938212"/>
              <a:gd name="connsiteX32" fmla="*/ 1112043 w 1916906"/>
              <a:gd name="connsiteY32" fmla="*/ 535781 h 938212"/>
              <a:gd name="connsiteX33" fmla="*/ 1426368 w 1916906"/>
              <a:gd name="connsiteY33" fmla="*/ 354806 h 938212"/>
              <a:gd name="connsiteX34" fmla="*/ 1707356 w 1916906"/>
              <a:gd name="connsiteY34" fmla="*/ 178594 h 938212"/>
              <a:gd name="connsiteX35" fmla="*/ 1885950 w 1916906"/>
              <a:gd name="connsiteY35" fmla="*/ 59531 h 938212"/>
              <a:gd name="connsiteX36" fmla="*/ 1907381 w 1916906"/>
              <a:gd name="connsiteY36" fmla="*/ 42862 h 938212"/>
              <a:gd name="connsiteX37" fmla="*/ 1914525 w 1916906"/>
              <a:gd name="connsiteY37" fmla="*/ 26194 h 938212"/>
              <a:gd name="connsiteX38" fmla="*/ 1916906 w 1916906"/>
              <a:gd name="connsiteY38" fmla="*/ 9525 h 938212"/>
              <a:gd name="connsiteX39" fmla="*/ 1907381 w 1916906"/>
              <a:gd name="connsiteY39" fmla="*/ 0 h 938212"/>
              <a:gd name="connsiteX40" fmla="*/ 1895475 w 1916906"/>
              <a:gd name="connsiteY40" fmla="*/ 0 h 938212"/>
              <a:gd name="connsiteX41" fmla="*/ 1864518 w 1916906"/>
              <a:gd name="connsiteY41" fmla="*/ 4762 h 938212"/>
              <a:gd name="connsiteX42" fmla="*/ 1788318 w 1916906"/>
              <a:gd name="connsiteY42" fmla="*/ 38100 h 938212"/>
              <a:gd name="connsiteX43" fmla="*/ 1614487 w 1916906"/>
              <a:gd name="connsiteY43" fmla="*/ 121444 h 938212"/>
              <a:gd name="connsiteX44" fmla="*/ 1402556 w 1916906"/>
              <a:gd name="connsiteY44" fmla="*/ 211931 h 938212"/>
              <a:gd name="connsiteX45" fmla="*/ 1176337 w 1916906"/>
              <a:gd name="connsiteY45" fmla="*/ 311944 h 938212"/>
              <a:gd name="connsiteX46" fmla="*/ 940593 w 1916906"/>
              <a:gd name="connsiteY46" fmla="*/ 414337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16906" h="938212">
                <a:moveTo>
                  <a:pt x="940593" y="414337"/>
                </a:moveTo>
                <a:lnTo>
                  <a:pt x="619125" y="540544"/>
                </a:lnTo>
                <a:lnTo>
                  <a:pt x="414337" y="619125"/>
                </a:lnTo>
                <a:lnTo>
                  <a:pt x="378618" y="631031"/>
                </a:lnTo>
                <a:lnTo>
                  <a:pt x="347662" y="635794"/>
                </a:lnTo>
                <a:lnTo>
                  <a:pt x="326231" y="635794"/>
                </a:lnTo>
                <a:lnTo>
                  <a:pt x="266700" y="626269"/>
                </a:lnTo>
                <a:lnTo>
                  <a:pt x="207168" y="607219"/>
                </a:lnTo>
                <a:lnTo>
                  <a:pt x="123825" y="578644"/>
                </a:lnTo>
                <a:lnTo>
                  <a:pt x="69056" y="550069"/>
                </a:lnTo>
                <a:lnTo>
                  <a:pt x="33337" y="533400"/>
                </a:lnTo>
                <a:lnTo>
                  <a:pt x="19050" y="533400"/>
                </a:lnTo>
                <a:lnTo>
                  <a:pt x="9525" y="535781"/>
                </a:lnTo>
                <a:lnTo>
                  <a:pt x="2381" y="540544"/>
                </a:lnTo>
                <a:lnTo>
                  <a:pt x="0" y="552450"/>
                </a:lnTo>
                <a:lnTo>
                  <a:pt x="7143" y="588169"/>
                </a:lnTo>
                <a:lnTo>
                  <a:pt x="23812" y="628650"/>
                </a:lnTo>
                <a:lnTo>
                  <a:pt x="90487" y="707231"/>
                </a:lnTo>
                <a:lnTo>
                  <a:pt x="183356" y="795337"/>
                </a:lnTo>
                <a:lnTo>
                  <a:pt x="242887" y="850106"/>
                </a:lnTo>
                <a:lnTo>
                  <a:pt x="288131" y="890587"/>
                </a:lnTo>
                <a:lnTo>
                  <a:pt x="319087" y="914400"/>
                </a:lnTo>
                <a:lnTo>
                  <a:pt x="340518" y="928687"/>
                </a:lnTo>
                <a:lnTo>
                  <a:pt x="352425" y="933450"/>
                </a:lnTo>
                <a:lnTo>
                  <a:pt x="383381" y="938212"/>
                </a:lnTo>
                <a:lnTo>
                  <a:pt x="402431" y="935831"/>
                </a:lnTo>
                <a:lnTo>
                  <a:pt x="435768" y="926306"/>
                </a:lnTo>
                <a:lnTo>
                  <a:pt x="459581" y="912019"/>
                </a:lnTo>
                <a:lnTo>
                  <a:pt x="497681" y="873919"/>
                </a:lnTo>
                <a:lnTo>
                  <a:pt x="542925" y="838200"/>
                </a:lnTo>
                <a:lnTo>
                  <a:pt x="614362" y="795337"/>
                </a:lnTo>
                <a:lnTo>
                  <a:pt x="821531" y="690562"/>
                </a:lnTo>
                <a:lnTo>
                  <a:pt x="1112043" y="535781"/>
                </a:lnTo>
                <a:lnTo>
                  <a:pt x="1426368" y="354806"/>
                </a:lnTo>
                <a:lnTo>
                  <a:pt x="1707356" y="178594"/>
                </a:lnTo>
                <a:lnTo>
                  <a:pt x="1885950" y="59531"/>
                </a:lnTo>
                <a:lnTo>
                  <a:pt x="1907381" y="42862"/>
                </a:lnTo>
                <a:lnTo>
                  <a:pt x="1914525" y="26194"/>
                </a:lnTo>
                <a:lnTo>
                  <a:pt x="1916906" y="9525"/>
                </a:lnTo>
                <a:lnTo>
                  <a:pt x="1907381" y="0"/>
                </a:lnTo>
                <a:lnTo>
                  <a:pt x="1895475" y="0"/>
                </a:lnTo>
                <a:lnTo>
                  <a:pt x="1864518" y="4762"/>
                </a:lnTo>
                <a:lnTo>
                  <a:pt x="1788318" y="38100"/>
                </a:lnTo>
                <a:lnTo>
                  <a:pt x="1614487" y="121444"/>
                </a:lnTo>
                <a:lnTo>
                  <a:pt x="1402556" y="211931"/>
                </a:lnTo>
                <a:lnTo>
                  <a:pt x="1176337" y="311944"/>
                </a:lnTo>
                <a:lnTo>
                  <a:pt x="940593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F1A0C782-A72D-4789-A505-B78945683282}"/>
              </a:ext>
            </a:extLst>
          </p:cNvPr>
          <p:cNvSpPr/>
          <p:nvPr/>
        </p:nvSpPr>
        <p:spPr>
          <a:xfrm rot="16200000">
            <a:off x="3833019" y="2610644"/>
            <a:ext cx="4332287" cy="2403475"/>
          </a:xfrm>
          <a:custGeom>
            <a:avLst/>
            <a:gdLst>
              <a:gd name="connsiteX0" fmla="*/ 3954162 w 4331926"/>
              <a:gd name="connsiteY0" fmla="*/ 924991 h 2404272"/>
              <a:gd name="connsiteX1" fmla="*/ 3918857 w 4331926"/>
              <a:gd name="connsiteY1" fmla="*/ 621368 h 2404272"/>
              <a:gd name="connsiteX2" fmla="*/ 3876491 w 4331926"/>
              <a:gd name="connsiteY2" fmla="*/ 314214 h 2404272"/>
              <a:gd name="connsiteX3" fmla="*/ 3837656 w 4331926"/>
              <a:gd name="connsiteY3" fmla="*/ 21183 h 2404272"/>
              <a:gd name="connsiteX4" fmla="*/ 4017711 w 4331926"/>
              <a:gd name="connsiteY4" fmla="*/ 0 h 2404272"/>
              <a:gd name="connsiteX5" fmla="*/ 4035364 w 4331926"/>
              <a:gd name="connsiteY5" fmla="*/ 197708 h 2404272"/>
              <a:gd name="connsiteX6" fmla="*/ 4063608 w 4331926"/>
              <a:gd name="connsiteY6" fmla="*/ 441312 h 2404272"/>
              <a:gd name="connsiteX7" fmla="*/ 4116566 w 4331926"/>
              <a:gd name="connsiteY7" fmla="*/ 847320 h 2404272"/>
              <a:gd name="connsiteX8" fmla="*/ 4180115 w 4331926"/>
              <a:gd name="connsiteY8" fmla="*/ 1278041 h 2404272"/>
              <a:gd name="connsiteX9" fmla="*/ 4233072 w 4331926"/>
              <a:gd name="connsiteY9" fmla="*/ 1606378 h 2404272"/>
              <a:gd name="connsiteX10" fmla="*/ 4268377 w 4331926"/>
              <a:gd name="connsiteY10" fmla="*/ 1789964 h 2404272"/>
              <a:gd name="connsiteX11" fmla="*/ 4286030 w 4331926"/>
              <a:gd name="connsiteY11" fmla="*/ 1825269 h 2404272"/>
              <a:gd name="connsiteX12" fmla="*/ 4314274 w 4331926"/>
              <a:gd name="connsiteY12" fmla="*/ 1874696 h 2404272"/>
              <a:gd name="connsiteX13" fmla="*/ 4328396 w 4331926"/>
              <a:gd name="connsiteY13" fmla="*/ 1913532 h 2404272"/>
              <a:gd name="connsiteX14" fmla="*/ 4331926 w 4331926"/>
              <a:gd name="connsiteY14" fmla="*/ 1948837 h 2404272"/>
              <a:gd name="connsiteX15" fmla="*/ 4317804 w 4331926"/>
              <a:gd name="connsiteY15" fmla="*/ 2001794 h 2404272"/>
              <a:gd name="connsiteX16" fmla="*/ 4261316 w 4331926"/>
              <a:gd name="connsiteY16" fmla="*/ 2111240 h 2404272"/>
              <a:gd name="connsiteX17" fmla="*/ 4201298 w 4331926"/>
              <a:gd name="connsiteY17" fmla="*/ 2213624 h 2404272"/>
              <a:gd name="connsiteX18" fmla="*/ 4130688 w 4331926"/>
              <a:gd name="connsiteY18" fmla="*/ 2312479 h 2404272"/>
              <a:gd name="connsiteX19" fmla="*/ 4084791 w 4331926"/>
              <a:gd name="connsiteY19" fmla="*/ 2365436 h 2404272"/>
              <a:gd name="connsiteX20" fmla="*/ 4056547 w 4331926"/>
              <a:gd name="connsiteY20" fmla="*/ 2390150 h 2404272"/>
              <a:gd name="connsiteX21" fmla="*/ 4024772 w 4331926"/>
              <a:gd name="connsiteY21" fmla="*/ 2404272 h 2404272"/>
              <a:gd name="connsiteX22" fmla="*/ 3996528 w 4331926"/>
              <a:gd name="connsiteY22" fmla="*/ 2404272 h 2404272"/>
              <a:gd name="connsiteX23" fmla="*/ 3964754 w 4331926"/>
              <a:gd name="connsiteY23" fmla="*/ 2390150 h 2404272"/>
              <a:gd name="connsiteX24" fmla="*/ 3929449 w 4331926"/>
              <a:gd name="connsiteY24" fmla="*/ 2358375 h 2404272"/>
              <a:gd name="connsiteX25" fmla="*/ 3890613 w 4331926"/>
              <a:gd name="connsiteY25" fmla="*/ 2326601 h 2404272"/>
              <a:gd name="connsiteX26" fmla="*/ 3834125 w 4331926"/>
              <a:gd name="connsiteY26" fmla="*/ 2294826 h 2404272"/>
              <a:gd name="connsiteX27" fmla="*/ 3756454 w 4331926"/>
              <a:gd name="connsiteY27" fmla="*/ 2273643 h 2404272"/>
              <a:gd name="connsiteX28" fmla="*/ 3583460 w 4331926"/>
              <a:gd name="connsiteY28" fmla="*/ 2270112 h 2404272"/>
              <a:gd name="connsiteX29" fmla="*/ 3173922 w 4331926"/>
              <a:gd name="connsiteY29" fmla="*/ 2273643 h 2404272"/>
              <a:gd name="connsiteX30" fmla="*/ 2280705 w 4331926"/>
              <a:gd name="connsiteY30" fmla="*/ 2273643 h 2404272"/>
              <a:gd name="connsiteX31" fmla="*/ 1659336 w 4331926"/>
              <a:gd name="connsiteY31" fmla="*/ 2270112 h 2404272"/>
              <a:gd name="connsiteX32" fmla="*/ 1203901 w 4331926"/>
              <a:gd name="connsiteY32" fmla="*/ 2270112 h 2404272"/>
              <a:gd name="connsiteX33" fmla="*/ 864973 w 4331926"/>
              <a:gd name="connsiteY33" fmla="*/ 2270112 h 2404272"/>
              <a:gd name="connsiteX34" fmla="*/ 639021 w 4331926"/>
              <a:gd name="connsiteY34" fmla="*/ 2270112 h 2404272"/>
              <a:gd name="connsiteX35" fmla="*/ 494271 w 4331926"/>
              <a:gd name="connsiteY35" fmla="*/ 2266582 h 2404272"/>
              <a:gd name="connsiteX36" fmla="*/ 360111 w 4331926"/>
              <a:gd name="connsiteY36" fmla="*/ 2255990 h 2404272"/>
              <a:gd name="connsiteX37" fmla="*/ 257727 w 4331926"/>
              <a:gd name="connsiteY37" fmla="*/ 2234807 h 2404272"/>
              <a:gd name="connsiteX38" fmla="*/ 165934 w 4331926"/>
              <a:gd name="connsiteY38" fmla="*/ 2199502 h 2404272"/>
              <a:gd name="connsiteX39" fmla="*/ 102385 w 4331926"/>
              <a:gd name="connsiteY39" fmla="*/ 2160667 h 2404272"/>
              <a:gd name="connsiteX40" fmla="*/ 49427 w 4331926"/>
              <a:gd name="connsiteY40" fmla="*/ 2121831 h 2404272"/>
              <a:gd name="connsiteX41" fmla="*/ 14122 w 4331926"/>
              <a:gd name="connsiteY41" fmla="*/ 2082996 h 2404272"/>
              <a:gd name="connsiteX42" fmla="*/ 0 w 4331926"/>
              <a:gd name="connsiteY42" fmla="*/ 2051221 h 2404272"/>
              <a:gd name="connsiteX43" fmla="*/ 0 w 4331926"/>
              <a:gd name="connsiteY43" fmla="*/ 2026508 h 2404272"/>
              <a:gd name="connsiteX44" fmla="*/ 10592 w 4331926"/>
              <a:gd name="connsiteY44" fmla="*/ 2005325 h 2404272"/>
              <a:gd name="connsiteX45" fmla="*/ 42366 w 4331926"/>
              <a:gd name="connsiteY45" fmla="*/ 1987672 h 2404272"/>
              <a:gd name="connsiteX46" fmla="*/ 109446 w 4331926"/>
              <a:gd name="connsiteY46" fmla="*/ 1955898 h 2404272"/>
              <a:gd name="connsiteX47" fmla="*/ 526045 w 4331926"/>
              <a:gd name="connsiteY47" fmla="*/ 2015916 h 2404272"/>
              <a:gd name="connsiteX48" fmla="*/ 720223 w 4331926"/>
              <a:gd name="connsiteY48" fmla="*/ 2030038 h 2404272"/>
              <a:gd name="connsiteX49" fmla="*/ 1239206 w 4331926"/>
              <a:gd name="connsiteY49" fmla="*/ 2040630 h 2404272"/>
              <a:gd name="connsiteX50" fmla="*/ 1892349 w 4331926"/>
              <a:gd name="connsiteY50" fmla="*/ 2047691 h 2404272"/>
              <a:gd name="connsiteX51" fmla="*/ 2594919 w 4331926"/>
              <a:gd name="connsiteY51" fmla="*/ 2047691 h 2404272"/>
              <a:gd name="connsiteX52" fmla="*/ 3032701 w 4331926"/>
              <a:gd name="connsiteY52" fmla="*/ 2047691 h 2404272"/>
              <a:gd name="connsiteX53" fmla="*/ 3435179 w 4331926"/>
              <a:gd name="connsiteY53" fmla="*/ 2030038 h 2404272"/>
              <a:gd name="connsiteX54" fmla="*/ 3929449 w 4331926"/>
              <a:gd name="connsiteY54" fmla="*/ 2022977 h 2404272"/>
              <a:gd name="connsiteX55" fmla="*/ 3971815 w 4331926"/>
              <a:gd name="connsiteY55" fmla="*/ 2008855 h 2404272"/>
              <a:gd name="connsiteX56" fmla="*/ 4014181 w 4331926"/>
              <a:gd name="connsiteY56" fmla="*/ 1987672 h 2404272"/>
              <a:gd name="connsiteX57" fmla="*/ 4045955 w 4331926"/>
              <a:gd name="connsiteY57" fmla="*/ 1959428 h 2404272"/>
              <a:gd name="connsiteX58" fmla="*/ 4063608 w 4331926"/>
              <a:gd name="connsiteY58" fmla="*/ 1931184 h 2404272"/>
              <a:gd name="connsiteX59" fmla="*/ 4067139 w 4331926"/>
              <a:gd name="connsiteY59" fmla="*/ 1910001 h 2404272"/>
              <a:gd name="connsiteX60" fmla="*/ 4067139 w 4331926"/>
              <a:gd name="connsiteY60" fmla="*/ 1864105 h 2404272"/>
              <a:gd name="connsiteX61" fmla="*/ 4042425 w 4331926"/>
              <a:gd name="connsiteY61" fmla="*/ 1638153 h 2404272"/>
              <a:gd name="connsiteX62" fmla="*/ 4007120 w 4331926"/>
              <a:gd name="connsiteY62" fmla="*/ 1341590 h 2404272"/>
              <a:gd name="connsiteX63" fmla="*/ 3954162 w 4331926"/>
              <a:gd name="connsiteY63" fmla="*/ 924991 h 240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331926" h="2404272">
                <a:moveTo>
                  <a:pt x="3954162" y="924991"/>
                </a:moveTo>
                <a:lnTo>
                  <a:pt x="3918857" y="621368"/>
                </a:lnTo>
                <a:lnTo>
                  <a:pt x="3876491" y="314214"/>
                </a:lnTo>
                <a:lnTo>
                  <a:pt x="3837656" y="21183"/>
                </a:lnTo>
                <a:lnTo>
                  <a:pt x="4017711" y="0"/>
                </a:lnTo>
                <a:lnTo>
                  <a:pt x="4035364" y="197708"/>
                </a:lnTo>
                <a:lnTo>
                  <a:pt x="4063608" y="441312"/>
                </a:lnTo>
                <a:lnTo>
                  <a:pt x="4116566" y="847320"/>
                </a:lnTo>
                <a:lnTo>
                  <a:pt x="4180115" y="1278041"/>
                </a:lnTo>
                <a:lnTo>
                  <a:pt x="4233072" y="1606378"/>
                </a:lnTo>
                <a:lnTo>
                  <a:pt x="4268377" y="1789964"/>
                </a:lnTo>
                <a:lnTo>
                  <a:pt x="4286030" y="1825269"/>
                </a:lnTo>
                <a:lnTo>
                  <a:pt x="4314274" y="1874696"/>
                </a:lnTo>
                <a:lnTo>
                  <a:pt x="4328396" y="1913532"/>
                </a:lnTo>
                <a:lnTo>
                  <a:pt x="4331926" y="1948837"/>
                </a:lnTo>
                <a:lnTo>
                  <a:pt x="4317804" y="2001794"/>
                </a:lnTo>
                <a:lnTo>
                  <a:pt x="4261316" y="2111240"/>
                </a:lnTo>
                <a:lnTo>
                  <a:pt x="4201298" y="2213624"/>
                </a:lnTo>
                <a:lnTo>
                  <a:pt x="4130688" y="2312479"/>
                </a:lnTo>
                <a:lnTo>
                  <a:pt x="4084791" y="2365436"/>
                </a:lnTo>
                <a:lnTo>
                  <a:pt x="4056547" y="2390150"/>
                </a:lnTo>
                <a:lnTo>
                  <a:pt x="4024772" y="2404272"/>
                </a:lnTo>
                <a:lnTo>
                  <a:pt x="3996528" y="2404272"/>
                </a:lnTo>
                <a:lnTo>
                  <a:pt x="3964754" y="2390150"/>
                </a:lnTo>
                <a:lnTo>
                  <a:pt x="3929449" y="2358375"/>
                </a:lnTo>
                <a:lnTo>
                  <a:pt x="3890613" y="2326601"/>
                </a:lnTo>
                <a:lnTo>
                  <a:pt x="3834125" y="2294826"/>
                </a:lnTo>
                <a:lnTo>
                  <a:pt x="3756454" y="2273643"/>
                </a:lnTo>
                <a:lnTo>
                  <a:pt x="3583460" y="2270112"/>
                </a:lnTo>
                <a:lnTo>
                  <a:pt x="3173922" y="2273643"/>
                </a:lnTo>
                <a:lnTo>
                  <a:pt x="2280705" y="2273643"/>
                </a:lnTo>
                <a:lnTo>
                  <a:pt x="1659336" y="2270112"/>
                </a:lnTo>
                <a:lnTo>
                  <a:pt x="1203901" y="2270112"/>
                </a:lnTo>
                <a:lnTo>
                  <a:pt x="864973" y="2270112"/>
                </a:lnTo>
                <a:lnTo>
                  <a:pt x="639021" y="2270112"/>
                </a:lnTo>
                <a:lnTo>
                  <a:pt x="494271" y="2266582"/>
                </a:lnTo>
                <a:lnTo>
                  <a:pt x="360111" y="2255990"/>
                </a:lnTo>
                <a:lnTo>
                  <a:pt x="257727" y="2234807"/>
                </a:lnTo>
                <a:lnTo>
                  <a:pt x="165934" y="2199502"/>
                </a:lnTo>
                <a:lnTo>
                  <a:pt x="102385" y="2160667"/>
                </a:lnTo>
                <a:lnTo>
                  <a:pt x="49427" y="2121831"/>
                </a:lnTo>
                <a:lnTo>
                  <a:pt x="14122" y="2082996"/>
                </a:lnTo>
                <a:lnTo>
                  <a:pt x="0" y="2051221"/>
                </a:lnTo>
                <a:lnTo>
                  <a:pt x="0" y="2026508"/>
                </a:lnTo>
                <a:lnTo>
                  <a:pt x="10592" y="2005325"/>
                </a:lnTo>
                <a:lnTo>
                  <a:pt x="42366" y="1987672"/>
                </a:lnTo>
                <a:lnTo>
                  <a:pt x="109446" y="1955898"/>
                </a:lnTo>
                <a:lnTo>
                  <a:pt x="526045" y="2015916"/>
                </a:lnTo>
                <a:lnTo>
                  <a:pt x="720223" y="2030038"/>
                </a:lnTo>
                <a:lnTo>
                  <a:pt x="1239206" y="2040630"/>
                </a:lnTo>
                <a:lnTo>
                  <a:pt x="1892349" y="2047691"/>
                </a:lnTo>
                <a:lnTo>
                  <a:pt x="2594919" y="2047691"/>
                </a:lnTo>
                <a:lnTo>
                  <a:pt x="3032701" y="2047691"/>
                </a:lnTo>
                <a:lnTo>
                  <a:pt x="3435179" y="2030038"/>
                </a:lnTo>
                <a:lnTo>
                  <a:pt x="3929449" y="2022977"/>
                </a:lnTo>
                <a:lnTo>
                  <a:pt x="3971815" y="2008855"/>
                </a:lnTo>
                <a:lnTo>
                  <a:pt x="4014181" y="1987672"/>
                </a:lnTo>
                <a:lnTo>
                  <a:pt x="4045955" y="1959428"/>
                </a:lnTo>
                <a:lnTo>
                  <a:pt x="4063608" y="1931184"/>
                </a:lnTo>
                <a:lnTo>
                  <a:pt x="4067139" y="1910001"/>
                </a:lnTo>
                <a:lnTo>
                  <a:pt x="4067139" y="1864105"/>
                </a:lnTo>
                <a:lnTo>
                  <a:pt x="4042425" y="1638153"/>
                </a:lnTo>
                <a:lnTo>
                  <a:pt x="4007120" y="1341590"/>
                </a:lnTo>
                <a:lnTo>
                  <a:pt x="3954162" y="9249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95845638-3752-4B54-980E-958F16345AC5}"/>
              </a:ext>
            </a:extLst>
          </p:cNvPr>
          <p:cNvSpPr/>
          <p:nvPr/>
        </p:nvSpPr>
        <p:spPr>
          <a:xfrm rot="16200000">
            <a:off x="6161881" y="5298282"/>
            <a:ext cx="677863" cy="660400"/>
          </a:xfrm>
          <a:custGeom>
            <a:avLst/>
            <a:gdLst>
              <a:gd name="connsiteX0" fmla="*/ 552450 w 678656"/>
              <a:gd name="connsiteY0" fmla="*/ 195263 h 659606"/>
              <a:gd name="connsiteX1" fmla="*/ 495300 w 678656"/>
              <a:gd name="connsiteY1" fmla="*/ 364331 h 659606"/>
              <a:gd name="connsiteX2" fmla="*/ 457200 w 678656"/>
              <a:gd name="connsiteY2" fmla="*/ 476250 h 659606"/>
              <a:gd name="connsiteX3" fmla="*/ 445294 w 678656"/>
              <a:gd name="connsiteY3" fmla="*/ 514350 h 659606"/>
              <a:gd name="connsiteX4" fmla="*/ 442913 w 678656"/>
              <a:gd name="connsiteY4" fmla="*/ 550069 h 659606"/>
              <a:gd name="connsiteX5" fmla="*/ 447675 w 678656"/>
              <a:gd name="connsiteY5" fmla="*/ 576263 h 659606"/>
              <a:gd name="connsiteX6" fmla="*/ 461963 w 678656"/>
              <a:gd name="connsiteY6" fmla="*/ 600075 h 659606"/>
              <a:gd name="connsiteX7" fmla="*/ 478631 w 678656"/>
              <a:gd name="connsiteY7" fmla="*/ 619125 h 659606"/>
              <a:gd name="connsiteX8" fmla="*/ 495300 w 678656"/>
              <a:gd name="connsiteY8" fmla="*/ 626269 h 659606"/>
              <a:gd name="connsiteX9" fmla="*/ 526256 w 678656"/>
              <a:gd name="connsiteY9" fmla="*/ 640556 h 659606"/>
              <a:gd name="connsiteX10" fmla="*/ 559594 w 678656"/>
              <a:gd name="connsiteY10" fmla="*/ 647700 h 659606"/>
              <a:gd name="connsiteX11" fmla="*/ 678656 w 678656"/>
              <a:gd name="connsiteY11" fmla="*/ 659606 h 659606"/>
              <a:gd name="connsiteX12" fmla="*/ 0 w 678656"/>
              <a:gd name="connsiteY12" fmla="*/ 633413 h 659606"/>
              <a:gd name="connsiteX13" fmla="*/ 47625 w 678656"/>
              <a:gd name="connsiteY13" fmla="*/ 607219 h 659606"/>
              <a:gd name="connsiteX14" fmla="*/ 100013 w 678656"/>
              <a:gd name="connsiteY14" fmla="*/ 578644 h 659606"/>
              <a:gd name="connsiteX15" fmla="*/ 147638 w 678656"/>
              <a:gd name="connsiteY15" fmla="*/ 547688 h 659606"/>
              <a:gd name="connsiteX16" fmla="*/ 209550 w 678656"/>
              <a:gd name="connsiteY16" fmla="*/ 502444 h 659606"/>
              <a:gd name="connsiteX17" fmla="*/ 254794 w 678656"/>
              <a:gd name="connsiteY17" fmla="*/ 459581 h 659606"/>
              <a:gd name="connsiteX18" fmla="*/ 292894 w 678656"/>
              <a:gd name="connsiteY18" fmla="*/ 411956 h 659606"/>
              <a:gd name="connsiteX19" fmla="*/ 378619 w 678656"/>
              <a:gd name="connsiteY19" fmla="*/ 278606 h 659606"/>
              <a:gd name="connsiteX20" fmla="*/ 507206 w 678656"/>
              <a:gd name="connsiteY20" fmla="*/ 88106 h 659606"/>
              <a:gd name="connsiteX21" fmla="*/ 557213 w 678656"/>
              <a:gd name="connsiteY21" fmla="*/ 16669 h 659606"/>
              <a:gd name="connsiteX22" fmla="*/ 573881 w 678656"/>
              <a:gd name="connsiteY22" fmla="*/ 4763 h 659606"/>
              <a:gd name="connsiteX23" fmla="*/ 585788 w 678656"/>
              <a:gd name="connsiteY23" fmla="*/ 0 h 659606"/>
              <a:gd name="connsiteX24" fmla="*/ 592931 w 678656"/>
              <a:gd name="connsiteY24" fmla="*/ 2381 h 659606"/>
              <a:gd name="connsiteX25" fmla="*/ 600075 w 678656"/>
              <a:gd name="connsiteY25" fmla="*/ 9525 h 659606"/>
              <a:gd name="connsiteX26" fmla="*/ 602456 w 678656"/>
              <a:gd name="connsiteY26" fmla="*/ 35719 h 659606"/>
              <a:gd name="connsiteX27" fmla="*/ 581025 w 678656"/>
              <a:gd name="connsiteY27" fmla="*/ 116681 h 659606"/>
              <a:gd name="connsiteX28" fmla="*/ 552450 w 678656"/>
              <a:gd name="connsiteY28" fmla="*/ 195263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78656" h="659606">
                <a:moveTo>
                  <a:pt x="552450" y="195263"/>
                </a:moveTo>
                <a:lnTo>
                  <a:pt x="495300" y="364331"/>
                </a:lnTo>
                <a:lnTo>
                  <a:pt x="457200" y="476250"/>
                </a:lnTo>
                <a:lnTo>
                  <a:pt x="445294" y="514350"/>
                </a:lnTo>
                <a:lnTo>
                  <a:pt x="442913" y="550069"/>
                </a:lnTo>
                <a:lnTo>
                  <a:pt x="447675" y="576263"/>
                </a:lnTo>
                <a:lnTo>
                  <a:pt x="461963" y="600075"/>
                </a:lnTo>
                <a:lnTo>
                  <a:pt x="478631" y="619125"/>
                </a:lnTo>
                <a:lnTo>
                  <a:pt x="495300" y="626269"/>
                </a:lnTo>
                <a:lnTo>
                  <a:pt x="526256" y="640556"/>
                </a:lnTo>
                <a:lnTo>
                  <a:pt x="559594" y="647700"/>
                </a:lnTo>
                <a:lnTo>
                  <a:pt x="678656" y="659606"/>
                </a:lnTo>
                <a:lnTo>
                  <a:pt x="0" y="633413"/>
                </a:lnTo>
                <a:lnTo>
                  <a:pt x="47625" y="607219"/>
                </a:lnTo>
                <a:lnTo>
                  <a:pt x="100013" y="578644"/>
                </a:lnTo>
                <a:lnTo>
                  <a:pt x="147638" y="547688"/>
                </a:lnTo>
                <a:lnTo>
                  <a:pt x="209550" y="502444"/>
                </a:lnTo>
                <a:lnTo>
                  <a:pt x="254794" y="459581"/>
                </a:lnTo>
                <a:lnTo>
                  <a:pt x="292894" y="411956"/>
                </a:lnTo>
                <a:lnTo>
                  <a:pt x="378619" y="278606"/>
                </a:lnTo>
                <a:lnTo>
                  <a:pt x="507206" y="88106"/>
                </a:lnTo>
                <a:lnTo>
                  <a:pt x="557213" y="16669"/>
                </a:lnTo>
                <a:lnTo>
                  <a:pt x="573881" y="4763"/>
                </a:lnTo>
                <a:lnTo>
                  <a:pt x="585788" y="0"/>
                </a:lnTo>
                <a:lnTo>
                  <a:pt x="592931" y="2381"/>
                </a:lnTo>
                <a:lnTo>
                  <a:pt x="600075" y="9525"/>
                </a:lnTo>
                <a:lnTo>
                  <a:pt x="602456" y="35719"/>
                </a:lnTo>
                <a:lnTo>
                  <a:pt x="581025" y="116681"/>
                </a:lnTo>
                <a:lnTo>
                  <a:pt x="552450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7E3DADE5-EF2E-4415-B4F0-CD44E9AFCD02}"/>
              </a:ext>
            </a:extLst>
          </p:cNvPr>
          <p:cNvSpPr/>
          <p:nvPr/>
        </p:nvSpPr>
        <p:spPr>
          <a:xfrm>
            <a:off x="5756275" y="2200275"/>
            <a:ext cx="639763" cy="1084263"/>
          </a:xfrm>
          <a:custGeom>
            <a:avLst/>
            <a:gdLst>
              <a:gd name="connsiteX0" fmla="*/ 145257 w 640557"/>
              <a:gd name="connsiteY0" fmla="*/ 769144 h 1083469"/>
              <a:gd name="connsiteX1" fmla="*/ 188119 w 640557"/>
              <a:gd name="connsiteY1" fmla="*/ 671513 h 1083469"/>
              <a:gd name="connsiteX2" fmla="*/ 219075 w 640557"/>
              <a:gd name="connsiteY2" fmla="*/ 595313 h 1083469"/>
              <a:gd name="connsiteX3" fmla="*/ 245269 w 640557"/>
              <a:gd name="connsiteY3" fmla="*/ 519113 h 1083469"/>
              <a:gd name="connsiteX4" fmla="*/ 269082 w 640557"/>
              <a:gd name="connsiteY4" fmla="*/ 447675 h 1083469"/>
              <a:gd name="connsiteX5" fmla="*/ 285750 w 640557"/>
              <a:gd name="connsiteY5" fmla="*/ 385763 h 1083469"/>
              <a:gd name="connsiteX6" fmla="*/ 297657 w 640557"/>
              <a:gd name="connsiteY6" fmla="*/ 335756 h 1083469"/>
              <a:gd name="connsiteX7" fmla="*/ 304800 w 640557"/>
              <a:gd name="connsiteY7" fmla="*/ 285750 h 1083469"/>
              <a:gd name="connsiteX8" fmla="*/ 304800 w 640557"/>
              <a:gd name="connsiteY8" fmla="*/ 230981 h 1083469"/>
              <a:gd name="connsiteX9" fmla="*/ 302419 w 640557"/>
              <a:gd name="connsiteY9" fmla="*/ 200025 h 1083469"/>
              <a:gd name="connsiteX10" fmla="*/ 295275 w 640557"/>
              <a:gd name="connsiteY10" fmla="*/ 164306 h 1083469"/>
              <a:gd name="connsiteX11" fmla="*/ 283369 w 640557"/>
              <a:gd name="connsiteY11" fmla="*/ 138113 h 1083469"/>
              <a:gd name="connsiteX12" fmla="*/ 264319 w 640557"/>
              <a:gd name="connsiteY12" fmla="*/ 111919 h 1083469"/>
              <a:gd name="connsiteX13" fmla="*/ 228600 w 640557"/>
              <a:gd name="connsiteY13" fmla="*/ 80963 h 1083469"/>
              <a:gd name="connsiteX14" fmla="*/ 204788 w 640557"/>
              <a:gd name="connsiteY14" fmla="*/ 54769 h 1083469"/>
              <a:gd name="connsiteX15" fmla="*/ 192882 w 640557"/>
              <a:gd name="connsiteY15" fmla="*/ 28575 h 1083469"/>
              <a:gd name="connsiteX16" fmla="*/ 192882 w 640557"/>
              <a:gd name="connsiteY16" fmla="*/ 16669 h 1083469"/>
              <a:gd name="connsiteX17" fmla="*/ 195263 w 640557"/>
              <a:gd name="connsiteY17" fmla="*/ 7144 h 1083469"/>
              <a:gd name="connsiteX18" fmla="*/ 209550 w 640557"/>
              <a:gd name="connsiteY18" fmla="*/ 0 h 1083469"/>
              <a:gd name="connsiteX19" fmla="*/ 254794 w 640557"/>
              <a:gd name="connsiteY19" fmla="*/ 4763 h 1083469"/>
              <a:gd name="connsiteX20" fmla="*/ 359569 w 640557"/>
              <a:gd name="connsiteY20" fmla="*/ 40481 h 1083469"/>
              <a:gd name="connsiteX21" fmla="*/ 469107 w 640557"/>
              <a:gd name="connsiteY21" fmla="*/ 97631 h 1083469"/>
              <a:gd name="connsiteX22" fmla="*/ 592932 w 640557"/>
              <a:gd name="connsiteY22" fmla="*/ 176213 h 1083469"/>
              <a:gd name="connsiteX23" fmla="*/ 621507 w 640557"/>
              <a:gd name="connsiteY23" fmla="*/ 200025 h 1083469"/>
              <a:gd name="connsiteX24" fmla="*/ 633413 w 640557"/>
              <a:gd name="connsiteY24" fmla="*/ 214313 h 1083469"/>
              <a:gd name="connsiteX25" fmla="*/ 640557 w 640557"/>
              <a:gd name="connsiteY25" fmla="*/ 230981 h 1083469"/>
              <a:gd name="connsiteX26" fmla="*/ 640557 w 640557"/>
              <a:gd name="connsiteY26" fmla="*/ 247650 h 1083469"/>
              <a:gd name="connsiteX27" fmla="*/ 635794 w 640557"/>
              <a:gd name="connsiteY27" fmla="*/ 276225 h 1083469"/>
              <a:gd name="connsiteX28" fmla="*/ 621507 w 640557"/>
              <a:gd name="connsiteY28" fmla="*/ 297656 h 1083469"/>
              <a:gd name="connsiteX29" fmla="*/ 581025 w 640557"/>
              <a:gd name="connsiteY29" fmla="*/ 323850 h 1083469"/>
              <a:gd name="connsiteX30" fmla="*/ 540544 w 640557"/>
              <a:gd name="connsiteY30" fmla="*/ 354806 h 1083469"/>
              <a:gd name="connsiteX31" fmla="*/ 516732 w 640557"/>
              <a:gd name="connsiteY31" fmla="*/ 388144 h 1083469"/>
              <a:gd name="connsiteX32" fmla="*/ 461963 w 640557"/>
              <a:gd name="connsiteY32" fmla="*/ 488156 h 1083469"/>
              <a:gd name="connsiteX33" fmla="*/ 302419 w 640557"/>
              <a:gd name="connsiteY33" fmla="*/ 745331 h 1083469"/>
              <a:gd name="connsiteX34" fmla="*/ 69057 w 640557"/>
              <a:gd name="connsiteY34" fmla="*/ 1078706 h 1083469"/>
              <a:gd name="connsiteX35" fmla="*/ 0 w 640557"/>
              <a:gd name="connsiteY35" fmla="*/ 1083469 h 1083469"/>
              <a:gd name="connsiteX36" fmla="*/ 57150 w 640557"/>
              <a:gd name="connsiteY36" fmla="*/ 950119 h 1083469"/>
              <a:gd name="connsiteX37" fmla="*/ 145257 w 640557"/>
              <a:gd name="connsiteY37" fmla="*/ 769144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0557" h="1083469">
                <a:moveTo>
                  <a:pt x="145257" y="769144"/>
                </a:moveTo>
                <a:lnTo>
                  <a:pt x="188119" y="671513"/>
                </a:lnTo>
                <a:lnTo>
                  <a:pt x="219075" y="595313"/>
                </a:lnTo>
                <a:lnTo>
                  <a:pt x="245269" y="519113"/>
                </a:lnTo>
                <a:lnTo>
                  <a:pt x="269082" y="447675"/>
                </a:lnTo>
                <a:lnTo>
                  <a:pt x="285750" y="385763"/>
                </a:lnTo>
                <a:lnTo>
                  <a:pt x="297657" y="335756"/>
                </a:lnTo>
                <a:lnTo>
                  <a:pt x="304800" y="285750"/>
                </a:lnTo>
                <a:lnTo>
                  <a:pt x="304800" y="230981"/>
                </a:lnTo>
                <a:lnTo>
                  <a:pt x="302419" y="200025"/>
                </a:lnTo>
                <a:lnTo>
                  <a:pt x="295275" y="164306"/>
                </a:lnTo>
                <a:lnTo>
                  <a:pt x="283369" y="138113"/>
                </a:lnTo>
                <a:lnTo>
                  <a:pt x="264319" y="111919"/>
                </a:lnTo>
                <a:lnTo>
                  <a:pt x="228600" y="80963"/>
                </a:lnTo>
                <a:lnTo>
                  <a:pt x="204788" y="54769"/>
                </a:lnTo>
                <a:lnTo>
                  <a:pt x="192882" y="28575"/>
                </a:lnTo>
                <a:lnTo>
                  <a:pt x="192882" y="16669"/>
                </a:lnTo>
                <a:lnTo>
                  <a:pt x="195263" y="7144"/>
                </a:lnTo>
                <a:lnTo>
                  <a:pt x="209550" y="0"/>
                </a:lnTo>
                <a:lnTo>
                  <a:pt x="254794" y="4763"/>
                </a:lnTo>
                <a:lnTo>
                  <a:pt x="359569" y="40481"/>
                </a:lnTo>
                <a:lnTo>
                  <a:pt x="469107" y="97631"/>
                </a:lnTo>
                <a:lnTo>
                  <a:pt x="592932" y="176213"/>
                </a:lnTo>
                <a:lnTo>
                  <a:pt x="621507" y="200025"/>
                </a:lnTo>
                <a:lnTo>
                  <a:pt x="633413" y="214313"/>
                </a:lnTo>
                <a:lnTo>
                  <a:pt x="640557" y="230981"/>
                </a:lnTo>
                <a:lnTo>
                  <a:pt x="640557" y="247650"/>
                </a:lnTo>
                <a:lnTo>
                  <a:pt x="635794" y="276225"/>
                </a:lnTo>
                <a:lnTo>
                  <a:pt x="621507" y="297656"/>
                </a:lnTo>
                <a:lnTo>
                  <a:pt x="581025" y="323850"/>
                </a:lnTo>
                <a:lnTo>
                  <a:pt x="540544" y="354806"/>
                </a:lnTo>
                <a:lnTo>
                  <a:pt x="516732" y="388144"/>
                </a:lnTo>
                <a:lnTo>
                  <a:pt x="461963" y="488156"/>
                </a:lnTo>
                <a:lnTo>
                  <a:pt x="302419" y="745331"/>
                </a:lnTo>
                <a:lnTo>
                  <a:pt x="69057" y="1078706"/>
                </a:lnTo>
                <a:lnTo>
                  <a:pt x="0" y="1083469"/>
                </a:lnTo>
                <a:lnTo>
                  <a:pt x="57150" y="950119"/>
                </a:lnTo>
                <a:lnTo>
                  <a:pt x="145257" y="769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63768DA1-2DED-4552-82E6-D7EC553F9965}"/>
              </a:ext>
            </a:extLst>
          </p:cNvPr>
          <p:cNvSpPr/>
          <p:nvPr/>
        </p:nvSpPr>
        <p:spPr>
          <a:xfrm>
            <a:off x="5065713" y="3049588"/>
            <a:ext cx="1495425" cy="333375"/>
          </a:xfrm>
          <a:custGeom>
            <a:avLst/>
            <a:gdLst>
              <a:gd name="connsiteX0" fmla="*/ 609600 w 1495425"/>
              <a:gd name="connsiteY0" fmla="*/ 154782 h 333375"/>
              <a:gd name="connsiteX1" fmla="*/ 357187 w 1495425"/>
              <a:gd name="connsiteY1" fmla="*/ 185738 h 333375"/>
              <a:gd name="connsiteX2" fmla="*/ 188119 w 1495425"/>
              <a:gd name="connsiteY2" fmla="*/ 207169 h 333375"/>
              <a:gd name="connsiteX3" fmla="*/ 152400 w 1495425"/>
              <a:gd name="connsiteY3" fmla="*/ 209550 h 333375"/>
              <a:gd name="connsiteX4" fmla="*/ 102394 w 1495425"/>
              <a:gd name="connsiteY4" fmla="*/ 204788 h 333375"/>
              <a:gd name="connsiteX5" fmla="*/ 59531 w 1495425"/>
              <a:gd name="connsiteY5" fmla="*/ 192882 h 333375"/>
              <a:gd name="connsiteX6" fmla="*/ 33337 w 1495425"/>
              <a:gd name="connsiteY6" fmla="*/ 178594 h 333375"/>
              <a:gd name="connsiteX7" fmla="*/ 9525 w 1495425"/>
              <a:gd name="connsiteY7" fmla="*/ 173832 h 333375"/>
              <a:gd name="connsiteX8" fmla="*/ 0 w 1495425"/>
              <a:gd name="connsiteY8" fmla="*/ 178594 h 333375"/>
              <a:gd name="connsiteX9" fmla="*/ 2381 w 1495425"/>
              <a:gd name="connsiteY9" fmla="*/ 192882 h 333375"/>
              <a:gd name="connsiteX10" fmla="*/ 19050 w 1495425"/>
              <a:gd name="connsiteY10" fmla="*/ 230982 h 333375"/>
              <a:gd name="connsiteX11" fmla="*/ 45244 w 1495425"/>
              <a:gd name="connsiteY11" fmla="*/ 266700 h 333375"/>
              <a:gd name="connsiteX12" fmla="*/ 78581 w 1495425"/>
              <a:gd name="connsiteY12" fmla="*/ 288132 h 333375"/>
              <a:gd name="connsiteX13" fmla="*/ 133350 w 1495425"/>
              <a:gd name="connsiteY13" fmla="*/ 309563 h 333375"/>
              <a:gd name="connsiteX14" fmla="*/ 190500 w 1495425"/>
              <a:gd name="connsiteY14" fmla="*/ 323850 h 333375"/>
              <a:gd name="connsiteX15" fmla="*/ 254794 w 1495425"/>
              <a:gd name="connsiteY15" fmla="*/ 333375 h 333375"/>
              <a:gd name="connsiteX16" fmla="*/ 342900 w 1495425"/>
              <a:gd name="connsiteY16" fmla="*/ 333375 h 333375"/>
              <a:gd name="connsiteX17" fmla="*/ 433387 w 1495425"/>
              <a:gd name="connsiteY17" fmla="*/ 326232 h 333375"/>
              <a:gd name="connsiteX18" fmla="*/ 554831 w 1495425"/>
              <a:gd name="connsiteY18" fmla="*/ 307182 h 333375"/>
              <a:gd name="connsiteX19" fmla="*/ 776287 w 1495425"/>
              <a:gd name="connsiteY19" fmla="*/ 283369 h 333375"/>
              <a:gd name="connsiteX20" fmla="*/ 1069181 w 1495425"/>
              <a:gd name="connsiteY20" fmla="*/ 235744 h 333375"/>
              <a:gd name="connsiteX21" fmla="*/ 1373981 w 1495425"/>
              <a:gd name="connsiteY21" fmla="*/ 173832 h 333375"/>
              <a:gd name="connsiteX22" fmla="*/ 1440656 w 1495425"/>
              <a:gd name="connsiteY22" fmla="*/ 154782 h 333375"/>
              <a:gd name="connsiteX23" fmla="*/ 1471612 w 1495425"/>
              <a:gd name="connsiteY23" fmla="*/ 133350 h 333375"/>
              <a:gd name="connsiteX24" fmla="*/ 1490662 w 1495425"/>
              <a:gd name="connsiteY24" fmla="*/ 109538 h 333375"/>
              <a:gd name="connsiteX25" fmla="*/ 1495425 w 1495425"/>
              <a:gd name="connsiteY25" fmla="*/ 83344 h 333375"/>
              <a:gd name="connsiteX26" fmla="*/ 1495425 w 1495425"/>
              <a:gd name="connsiteY26" fmla="*/ 71438 h 333375"/>
              <a:gd name="connsiteX27" fmla="*/ 1490662 w 1495425"/>
              <a:gd name="connsiteY27" fmla="*/ 61913 h 333375"/>
              <a:gd name="connsiteX28" fmla="*/ 1466850 w 1495425"/>
              <a:gd name="connsiteY28" fmla="*/ 40482 h 333375"/>
              <a:gd name="connsiteX29" fmla="*/ 1433512 w 1495425"/>
              <a:gd name="connsiteY29" fmla="*/ 26194 h 333375"/>
              <a:gd name="connsiteX30" fmla="*/ 1357312 w 1495425"/>
              <a:gd name="connsiteY30" fmla="*/ 9525 h 333375"/>
              <a:gd name="connsiteX31" fmla="*/ 1233487 w 1495425"/>
              <a:gd name="connsiteY31" fmla="*/ 0 h 333375"/>
              <a:gd name="connsiteX32" fmla="*/ 1185862 w 1495425"/>
              <a:gd name="connsiteY32" fmla="*/ 4763 h 333375"/>
              <a:gd name="connsiteX33" fmla="*/ 1152525 w 1495425"/>
              <a:gd name="connsiteY33" fmla="*/ 19050 h 333375"/>
              <a:gd name="connsiteX34" fmla="*/ 1123950 w 1495425"/>
              <a:gd name="connsiteY34" fmla="*/ 35719 h 333375"/>
              <a:gd name="connsiteX35" fmla="*/ 1097756 w 1495425"/>
              <a:gd name="connsiteY35" fmla="*/ 50007 h 333375"/>
              <a:gd name="connsiteX36" fmla="*/ 1050131 w 1495425"/>
              <a:gd name="connsiteY36" fmla="*/ 71438 h 333375"/>
              <a:gd name="connsiteX37" fmla="*/ 959644 w 1495425"/>
              <a:gd name="connsiteY37" fmla="*/ 90488 h 333375"/>
              <a:gd name="connsiteX38" fmla="*/ 821531 w 1495425"/>
              <a:gd name="connsiteY38" fmla="*/ 114300 h 333375"/>
              <a:gd name="connsiteX39" fmla="*/ 714375 w 1495425"/>
              <a:gd name="connsiteY39" fmla="*/ 138113 h 333375"/>
              <a:gd name="connsiteX40" fmla="*/ 609600 w 1495425"/>
              <a:gd name="connsiteY40" fmla="*/ 154782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95425" h="333375">
                <a:moveTo>
                  <a:pt x="609600" y="154782"/>
                </a:moveTo>
                <a:lnTo>
                  <a:pt x="357187" y="185738"/>
                </a:lnTo>
                <a:lnTo>
                  <a:pt x="188119" y="207169"/>
                </a:lnTo>
                <a:lnTo>
                  <a:pt x="152400" y="209550"/>
                </a:lnTo>
                <a:lnTo>
                  <a:pt x="102394" y="204788"/>
                </a:lnTo>
                <a:lnTo>
                  <a:pt x="59531" y="192882"/>
                </a:lnTo>
                <a:lnTo>
                  <a:pt x="33337" y="178594"/>
                </a:lnTo>
                <a:lnTo>
                  <a:pt x="9525" y="173832"/>
                </a:lnTo>
                <a:lnTo>
                  <a:pt x="0" y="178594"/>
                </a:lnTo>
                <a:lnTo>
                  <a:pt x="2381" y="192882"/>
                </a:lnTo>
                <a:lnTo>
                  <a:pt x="19050" y="230982"/>
                </a:lnTo>
                <a:lnTo>
                  <a:pt x="45244" y="266700"/>
                </a:lnTo>
                <a:lnTo>
                  <a:pt x="78581" y="288132"/>
                </a:lnTo>
                <a:lnTo>
                  <a:pt x="133350" y="309563"/>
                </a:lnTo>
                <a:lnTo>
                  <a:pt x="190500" y="323850"/>
                </a:lnTo>
                <a:lnTo>
                  <a:pt x="254794" y="333375"/>
                </a:lnTo>
                <a:lnTo>
                  <a:pt x="342900" y="333375"/>
                </a:lnTo>
                <a:lnTo>
                  <a:pt x="433387" y="326232"/>
                </a:lnTo>
                <a:lnTo>
                  <a:pt x="554831" y="307182"/>
                </a:lnTo>
                <a:lnTo>
                  <a:pt x="776287" y="283369"/>
                </a:lnTo>
                <a:lnTo>
                  <a:pt x="1069181" y="235744"/>
                </a:lnTo>
                <a:lnTo>
                  <a:pt x="1373981" y="173832"/>
                </a:lnTo>
                <a:lnTo>
                  <a:pt x="1440656" y="154782"/>
                </a:lnTo>
                <a:lnTo>
                  <a:pt x="1471612" y="133350"/>
                </a:lnTo>
                <a:lnTo>
                  <a:pt x="1490662" y="109538"/>
                </a:lnTo>
                <a:lnTo>
                  <a:pt x="1495425" y="83344"/>
                </a:lnTo>
                <a:lnTo>
                  <a:pt x="1495425" y="71438"/>
                </a:lnTo>
                <a:lnTo>
                  <a:pt x="1490662" y="61913"/>
                </a:lnTo>
                <a:lnTo>
                  <a:pt x="1466850" y="40482"/>
                </a:lnTo>
                <a:lnTo>
                  <a:pt x="1433512" y="26194"/>
                </a:lnTo>
                <a:lnTo>
                  <a:pt x="1357312" y="9525"/>
                </a:lnTo>
                <a:lnTo>
                  <a:pt x="1233487" y="0"/>
                </a:lnTo>
                <a:lnTo>
                  <a:pt x="1185862" y="4763"/>
                </a:lnTo>
                <a:lnTo>
                  <a:pt x="1152525" y="19050"/>
                </a:lnTo>
                <a:lnTo>
                  <a:pt x="1123950" y="35719"/>
                </a:lnTo>
                <a:lnTo>
                  <a:pt x="1097756" y="50007"/>
                </a:lnTo>
                <a:lnTo>
                  <a:pt x="1050131" y="71438"/>
                </a:lnTo>
                <a:lnTo>
                  <a:pt x="959644" y="90488"/>
                </a:lnTo>
                <a:lnTo>
                  <a:pt x="821531" y="114300"/>
                </a:lnTo>
                <a:lnTo>
                  <a:pt x="714375" y="138113"/>
                </a:lnTo>
                <a:lnTo>
                  <a:pt x="609600" y="1547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9B8975EA-948A-45BA-912B-36C1288AC0D8}"/>
              </a:ext>
            </a:extLst>
          </p:cNvPr>
          <p:cNvSpPr/>
          <p:nvPr/>
        </p:nvSpPr>
        <p:spPr>
          <a:xfrm>
            <a:off x="5543550" y="3305175"/>
            <a:ext cx="393700" cy="1352550"/>
          </a:xfrm>
          <a:custGeom>
            <a:avLst/>
            <a:gdLst>
              <a:gd name="connsiteX0" fmla="*/ 161925 w 392906"/>
              <a:gd name="connsiteY0" fmla="*/ 926306 h 1352550"/>
              <a:gd name="connsiteX1" fmla="*/ 166688 w 392906"/>
              <a:gd name="connsiteY1" fmla="*/ 719138 h 1352550"/>
              <a:gd name="connsiteX2" fmla="*/ 171450 w 392906"/>
              <a:gd name="connsiteY2" fmla="*/ 545306 h 1352550"/>
              <a:gd name="connsiteX3" fmla="*/ 178594 w 392906"/>
              <a:gd name="connsiteY3" fmla="*/ 407194 h 1352550"/>
              <a:gd name="connsiteX4" fmla="*/ 185738 w 392906"/>
              <a:gd name="connsiteY4" fmla="*/ 328613 h 1352550"/>
              <a:gd name="connsiteX5" fmla="*/ 185738 w 392906"/>
              <a:gd name="connsiteY5" fmla="*/ 297656 h 1352550"/>
              <a:gd name="connsiteX6" fmla="*/ 178594 w 392906"/>
              <a:gd name="connsiteY6" fmla="*/ 259556 h 1352550"/>
              <a:gd name="connsiteX7" fmla="*/ 161925 w 392906"/>
              <a:gd name="connsiteY7" fmla="*/ 216694 h 1352550"/>
              <a:gd name="connsiteX8" fmla="*/ 142875 w 392906"/>
              <a:gd name="connsiteY8" fmla="*/ 176213 h 1352550"/>
              <a:gd name="connsiteX9" fmla="*/ 109538 w 392906"/>
              <a:gd name="connsiteY9" fmla="*/ 126206 h 1352550"/>
              <a:gd name="connsiteX10" fmla="*/ 69056 w 392906"/>
              <a:gd name="connsiteY10" fmla="*/ 78581 h 1352550"/>
              <a:gd name="connsiteX11" fmla="*/ 0 w 392906"/>
              <a:gd name="connsiteY11" fmla="*/ 11906 h 1352550"/>
              <a:gd name="connsiteX12" fmla="*/ 150019 w 392906"/>
              <a:gd name="connsiteY12" fmla="*/ 0 h 1352550"/>
              <a:gd name="connsiteX13" fmla="*/ 261938 w 392906"/>
              <a:gd name="connsiteY13" fmla="*/ 42863 h 1352550"/>
              <a:gd name="connsiteX14" fmla="*/ 333375 w 392906"/>
              <a:gd name="connsiteY14" fmla="*/ 85725 h 1352550"/>
              <a:gd name="connsiteX15" fmla="*/ 369094 w 392906"/>
              <a:gd name="connsiteY15" fmla="*/ 116681 h 1352550"/>
              <a:gd name="connsiteX16" fmla="*/ 385763 w 392906"/>
              <a:gd name="connsiteY16" fmla="*/ 140494 h 1352550"/>
              <a:gd name="connsiteX17" fmla="*/ 392906 w 392906"/>
              <a:gd name="connsiteY17" fmla="*/ 169069 h 1352550"/>
              <a:gd name="connsiteX18" fmla="*/ 392906 w 392906"/>
              <a:gd name="connsiteY18" fmla="*/ 195263 h 1352550"/>
              <a:gd name="connsiteX19" fmla="*/ 381000 w 392906"/>
              <a:gd name="connsiteY19" fmla="*/ 242888 h 1352550"/>
              <a:gd name="connsiteX20" fmla="*/ 366713 w 392906"/>
              <a:gd name="connsiteY20" fmla="*/ 297656 h 1352550"/>
              <a:gd name="connsiteX21" fmla="*/ 350044 w 392906"/>
              <a:gd name="connsiteY21" fmla="*/ 400050 h 1352550"/>
              <a:gd name="connsiteX22" fmla="*/ 340519 w 392906"/>
              <a:gd name="connsiteY22" fmla="*/ 509588 h 1352550"/>
              <a:gd name="connsiteX23" fmla="*/ 340519 w 392906"/>
              <a:gd name="connsiteY23" fmla="*/ 709613 h 1352550"/>
              <a:gd name="connsiteX24" fmla="*/ 342900 w 392906"/>
              <a:gd name="connsiteY24" fmla="*/ 1314450 h 1352550"/>
              <a:gd name="connsiteX25" fmla="*/ 159544 w 392906"/>
              <a:gd name="connsiteY25" fmla="*/ 1352550 h 1352550"/>
              <a:gd name="connsiteX26" fmla="*/ 161925 w 392906"/>
              <a:gd name="connsiteY26" fmla="*/ 1171575 h 1352550"/>
              <a:gd name="connsiteX27" fmla="*/ 161925 w 392906"/>
              <a:gd name="connsiteY27" fmla="*/ 92630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92906" h="1352550">
                <a:moveTo>
                  <a:pt x="161925" y="926306"/>
                </a:moveTo>
                <a:lnTo>
                  <a:pt x="166688" y="719138"/>
                </a:lnTo>
                <a:lnTo>
                  <a:pt x="171450" y="545306"/>
                </a:lnTo>
                <a:lnTo>
                  <a:pt x="178594" y="407194"/>
                </a:lnTo>
                <a:lnTo>
                  <a:pt x="185738" y="328613"/>
                </a:lnTo>
                <a:lnTo>
                  <a:pt x="185738" y="297656"/>
                </a:lnTo>
                <a:lnTo>
                  <a:pt x="178594" y="259556"/>
                </a:lnTo>
                <a:lnTo>
                  <a:pt x="161925" y="216694"/>
                </a:lnTo>
                <a:lnTo>
                  <a:pt x="142875" y="176213"/>
                </a:lnTo>
                <a:lnTo>
                  <a:pt x="109538" y="126206"/>
                </a:lnTo>
                <a:lnTo>
                  <a:pt x="69056" y="78581"/>
                </a:lnTo>
                <a:lnTo>
                  <a:pt x="0" y="11906"/>
                </a:lnTo>
                <a:lnTo>
                  <a:pt x="150019" y="0"/>
                </a:lnTo>
                <a:lnTo>
                  <a:pt x="261938" y="42863"/>
                </a:lnTo>
                <a:lnTo>
                  <a:pt x="333375" y="85725"/>
                </a:lnTo>
                <a:lnTo>
                  <a:pt x="369094" y="116681"/>
                </a:lnTo>
                <a:lnTo>
                  <a:pt x="385763" y="140494"/>
                </a:lnTo>
                <a:lnTo>
                  <a:pt x="392906" y="169069"/>
                </a:lnTo>
                <a:lnTo>
                  <a:pt x="392906" y="195263"/>
                </a:lnTo>
                <a:lnTo>
                  <a:pt x="381000" y="242888"/>
                </a:lnTo>
                <a:lnTo>
                  <a:pt x="366713" y="297656"/>
                </a:lnTo>
                <a:lnTo>
                  <a:pt x="350044" y="400050"/>
                </a:lnTo>
                <a:lnTo>
                  <a:pt x="340519" y="509588"/>
                </a:lnTo>
                <a:lnTo>
                  <a:pt x="340519" y="709613"/>
                </a:lnTo>
                <a:cubicBezTo>
                  <a:pt x="341313" y="911225"/>
                  <a:pt x="342106" y="1112838"/>
                  <a:pt x="342900" y="1314450"/>
                </a:cubicBezTo>
                <a:lnTo>
                  <a:pt x="159544" y="1352550"/>
                </a:lnTo>
                <a:cubicBezTo>
                  <a:pt x="160338" y="1292225"/>
                  <a:pt x="161131" y="1231900"/>
                  <a:pt x="161925" y="1171575"/>
                </a:cubicBezTo>
                <a:lnTo>
                  <a:pt x="161925" y="926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C8949C7A-E8CA-4320-8B50-0E4501137E5F}"/>
              </a:ext>
            </a:extLst>
          </p:cNvPr>
          <p:cNvSpPr/>
          <p:nvPr/>
        </p:nvSpPr>
        <p:spPr>
          <a:xfrm>
            <a:off x="5099050" y="3671888"/>
            <a:ext cx="1252538" cy="1260475"/>
          </a:xfrm>
          <a:custGeom>
            <a:avLst/>
            <a:gdLst>
              <a:gd name="connsiteX0" fmla="*/ 271463 w 1252538"/>
              <a:gd name="connsiteY0" fmla="*/ 573881 h 1259681"/>
              <a:gd name="connsiteX1" fmla="*/ 266700 w 1252538"/>
              <a:gd name="connsiteY1" fmla="*/ 750093 h 1259681"/>
              <a:gd name="connsiteX2" fmla="*/ 257175 w 1252538"/>
              <a:gd name="connsiteY2" fmla="*/ 902493 h 1259681"/>
              <a:gd name="connsiteX3" fmla="*/ 252413 w 1252538"/>
              <a:gd name="connsiteY3" fmla="*/ 954881 h 1259681"/>
              <a:gd name="connsiteX4" fmla="*/ 250032 w 1252538"/>
              <a:gd name="connsiteY4" fmla="*/ 966787 h 1259681"/>
              <a:gd name="connsiteX5" fmla="*/ 250032 w 1252538"/>
              <a:gd name="connsiteY5" fmla="*/ 978693 h 1259681"/>
              <a:gd name="connsiteX6" fmla="*/ 261938 w 1252538"/>
              <a:gd name="connsiteY6" fmla="*/ 978693 h 1259681"/>
              <a:gd name="connsiteX7" fmla="*/ 323850 w 1252538"/>
              <a:gd name="connsiteY7" fmla="*/ 962025 h 1259681"/>
              <a:gd name="connsiteX8" fmla="*/ 471488 w 1252538"/>
              <a:gd name="connsiteY8" fmla="*/ 923925 h 1259681"/>
              <a:gd name="connsiteX9" fmla="*/ 628650 w 1252538"/>
              <a:gd name="connsiteY9" fmla="*/ 892968 h 1259681"/>
              <a:gd name="connsiteX10" fmla="*/ 778669 w 1252538"/>
              <a:gd name="connsiteY10" fmla="*/ 876300 h 1259681"/>
              <a:gd name="connsiteX11" fmla="*/ 909638 w 1252538"/>
              <a:gd name="connsiteY11" fmla="*/ 862012 h 1259681"/>
              <a:gd name="connsiteX12" fmla="*/ 1066800 w 1252538"/>
              <a:gd name="connsiteY12" fmla="*/ 852487 h 1259681"/>
              <a:gd name="connsiteX13" fmla="*/ 1252538 w 1252538"/>
              <a:gd name="connsiteY13" fmla="*/ 854868 h 1259681"/>
              <a:gd name="connsiteX14" fmla="*/ 1243013 w 1252538"/>
              <a:gd name="connsiteY14" fmla="*/ 985837 h 1259681"/>
              <a:gd name="connsiteX15" fmla="*/ 1121569 w 1252538"/>
              <a:gd name="connsiteY15" fmla="*/ 988218 h 1259681"/>
              <a:gd name="connsiteX16" fmla="*/ 947738 w 1252538"/>
              <a:gd name="connsiteY16" fmla="*/ 1004887 h 1259681"/>
              <a:gd name="connsiteX17" fmla="*/ 812007 w 1252538"/>
              <a:gd name="connsiteY17" fmla="*/ 1023937 h 1259681"/>
              <a:gd name="connsiteX18" fmla="*/ 683419 w 1252538"/>
              <a:gd name="connsiteY18" fmla="*/ 1047750 h 1259681"/>
              <a:gd name="connsiteX19" fmla="*/ 500063 w 1252538"/>
              <a:gd name="connsiteY19" fmla="*/ 1095375 h 1259681"/>
              <a:gd name="connsiteX20" fmla="*/ 438150 w 1252538"/>
              <a:gd name="connsiteY20" fmla="*/ 1109662 h 1259681"/>
              <a:gd name="connsiteX21" fmla="*/ 378619 w 1252538"/>
              <a:gd name="connsiteY21" fmla="*/ 1133475 h 1259681"/>
              <a:gd name="connsiteX22" fmla="*/ 321469 w 1252538"/>
              <a:gd name="connsiteY22" fmla="*/ 1166812 h 1259681"/>
              <a:gd name="connsiteX23" fmla="*/ 252413 w 1252538"/>
              <a:gd name="connsiteY23" fmla="*/ 1216818 h 1259681"/>
              <a:gd name="connsiteX24" fmla="*/ 223838 w 1252538"/>
              <a:gd name="connsiteY24" fmla="*/ 1235868 h 1259681"/>
              <a:gd name="connsiteX25" fmla="*/ 169069 w 1252538"/>
              <a:gd name="connsiteY25" fmla="*/ 1257300 h 1259681"/>
              <a:gd name="connsiteX26" fmla="*/ 133350 w 1252538"/>
              <a:gd name="connsiteY26" fmla="*/ 1259681 h 1259681"/>
              <a:gd name="connsiteX27" fmla="*/ 102394 w 1252538"/>
              <a:gd name="connsiteY27" fmla="*/ 1250156 h 1259681"/>
              <a:gd name="connsiteX28" fmla="*/ 80963 w 1252538"/>
              <a:gd name="connsiteY28" fmla="*/ 1228725 h 1259681"/>
              <a:gd name="connsiteX29" fmla="*/ 54769 w 1252538"/>
              <a:gd name="connsiteY29" fmla="*/ 1176337 h 1259681"/>
              <a:gd name="connsiteX30" fmla="*/ 28575 w 1252538"/>
              <a:gd name="connsiteY30" fmla="*/ 1090612 h 1259681"/>
              <a:gd name="connsiteX31" fmla="*/ 26194 w 1252538"/>
              <a:gd name="connsiteY31" fmla="*/ 1052512 h 1259681"/>
              <a:gd name="connsiteX32" fmla="*/ 45244 w 1252538"/>
              <a:gd name="connsiteY32" fmla="*/ 990600 h 1259681"/>
              <a:gd name="connsiteX33" fmla="*/ 61913 w 1252538"/>
              <a:gd name="connsiteY33" fmla="*/ 914400 h 1259681"/>
              <a:gd name="connsiteX34" fmla="*/ 73819 w 1252538"/>
              <a:gd name="connsiteY34" fmla="*/ 835818 h 1259681"/>
              <a:gd name="connsiteX35" fmla="*/ 85725 w 1252538"/>
              <a:gd name="connsiteY35" fmla="*/ 752475 h 1259681"/>
              <a:gd name="connsiteX36" fmla="*/ 90488 w 1252538"/>
              <a:gd name="connsiteY36" fmla="*/ 669131 h 1259681"/>
              <a:gd name="connsiteX37" fmla="*/ 92869 w 1252538"/>
              <a:gd name="connsiteY37" fmla="*/ 552450 h 1259681"/>
              <a:gd name="connsiteX38" fmla="*/ 90488 w 1252538"/>
              <a:gd name="connsiteY38" fmla="*/ 250031 h 1259681"/>
              <a:gd name="connsiteX39" fmla="*/ 88107 w 1252538"/>
              <a:gd name="connsiteY39" fmla="*/ 200025 h 1259681"/>
              <a:gd name="connsiteX40" fmla="*/ 78582 w 1252538"/>
              <a:gd name="connsiteY40" fmla="*/ 154781 h 1259681"/>
              <a:gd name="connsiteX41" fmla="*/ 59532 w 1252538"/>
              <a:gd name="connsiteY41" fmla="*/ 111918 h 1259681"/>
              <a:gd name="connsiteX42" fmla="*/ 35719 w 1252538"/>
              <a:gd name="connsiteY42" fmla="*/ 80962 h 1259681"/>
              <a:gd name="connsiteX43" fmla="*/ 16669 w 1252538"/>
              <a:gd name="connsiteY43" fmla="*/ 57150 h 1259681"/>
              <a:gd name="connsiteX44" fmla="*/ 0 w 1252538"/>
              <a:gd name="connsiteY44" fmla="*/ 23812 h 1259681"/>
              <a:gd name="connsiteX45" fmla="*/ 0 w 1252538"/>
              <a:gd name="connsiteY45" fmla="*/ 11906 h 1259681"/>
              <a:gd name="connsiteX46" fmla="*/ 2382 w 1252538"/>
              <a:gd name="connsiteY46" fmla="*/ 4762 h 1259681"/>
              <a:gd name="connsiteX47" fmla="*/ 14288 w 1252538"/>
              <a:gd name="connsiteY47" fmla="*/ 0 h 1259681"/>
              <a:gd name="connsiteX48" fmla="*/ 47625 w 1252538"/>
              <a:gd name="connsiteY48" fmla="*/ 4762 h 1259681"/>
              <a:gd name="connsiteX49" fmla="*/ 104775 w 1252538"/>
              <a:gd name="connsiteY49" fmla="*/ 9525 h 1259681"/>
              <a:gd name="connsiteX50" fmla="*/ 169069 w 1252538"/>
              <a:gd name="connsiteY50" fmla="*/ 23812 h 1259681"/>
              <a:gd name="connsiteX51" fmla="*/ 221457 w 1252538"/>
              <a:gd name="connsiteY51" fmla="*/ 45243 h 1259681"/>
              <a:gd name="connsiteX52" fmla="*/ 254794 w 1252538"/>
              <a:gd name="connsiteY52" fmla="*/ 64293 h 1259681"/>
              <a:gd name="connsiteX53" fmla="*/ 283369 w 1252538"/>
              <a:gd name="connsiteY53" fmla="*/ 88106 h 1259681"/>
              <a:gd name="connsiteX54" fmla="*/ 295275 w 1252538"/>
              <a:gd name="connsiteY54" fmla="*/ 107156 h 1259681"/>
              <a:gd name="connsiteX55" fmla="*/ 304800 w 1252538"/>
              <a:gd name="connsiteY55" fmla="*/ 130968 h 1259681"/>
              <a:gd name="connsiteX56" fmla="*/ 307182 w 1252538"/>
              <a:gd name="connsiteY56" fmla="*/ 164306 h 1259681"/>
              <a:gd name="connsiteX57" fmla="*/ 302419 w 1252538"/>
              <a:gd name="connsiteY57" fmla="*/ 197643 h 1259681"/>
              <a:gd name="connsiteX58" fmla="*/ 288132 w 1252538"/>
              <a:gd name="connsiteY58" fmla="*/ 250031 h 1259681"/>
              <a:gd name="connsiteX59" fmla="*/ 278607 w 1252538"/>
              <a:gd name="connsiteY59" fmla="*/ 307181 h 1259681"/>
              <a:gd name="connsiteX60" fmla="*/ 271463 w 1252538"/>
              <a:gd name="connsiteY60" fmla="*/ 433387 h 1259681"/>
              <a:gd name="connsiteX61" fmla="*/ 271463 w 1252538"/>
              <a:gd name="connsiteY61" fmla="*/ 573881 h 125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252538" h="1259681">
                <a:moveTo>
                  <a:pt x="271463" y="573881"/>
                </a:moveTo>
                <a:lnTo>
                  <a:pt x="266700" y="750093"/>
                </a:lnTo>
                <a:lnTo>
                  <a:pt x="257175" y="902493"/>
                </a:lnTo>
                <a:lnTo>
                  <a:pt x="252413" y="954881"/>
                </a:lnTo>
                <a:lnTo>
                  <a:pt x="250032" y="966787"/>
                </a:lnTo>
                <a:lnTo>
                  <a:pt x="250032" y="978693"/>
                </a:lnTo>
                <a:lnTo>
                  <a:pt x="261938" y="978693"/>
                </a:lnTo>
                <a:lnTo>
                  <a:pt x="323850" y="962025"/>
                </a:lnTo>
                <a:lnTo>
                  <a:pt x="471488" y="923925"/>
                </a:lnTo>
                <a:lnTo>
                  <a:pt x="628650" y="892968"/>
                </a:lnTo>
                <a:lnTo>
                  <a:pt x="778669" y="876300"/>
                </a:lnTo>
                <a:lnTo>
                  <a:pt x="909638" y="862012"/>
                </a:lnTo>
                <a:lnTo>
                  <a:pt x="1066800" y="852487"/>
                </a:lnTo>
                <a:lnTo>
                  <a:pt x="1252538" y="854868"/>
                </a:lnTo>
                <a:lnTo>
                  <a:pt x="1243013" y="985837"/>
                </a:lnTo>
                <a:lnTo>
                  <a:pt x="1121569" y="988218"/>
                </a:lnTo>
                <a:lnTo>
                  <a:pt x="947738" y="1004887"/>
                </a:lnTo>
                <a:lnTo>
                  <a:pt x="812007" y="1023937"/>
                </a:lnTo>
                <a:lnTo>
                  <a:pt x="683419" y="1047750"/>
                </a:lnTo>
                <a:lnTo>
                  <a:pt x="500063" y="1095375"/>
                </a:lnTo>
                <a:lnTo>
                  <a:pt x="438150" y="1109662"/>
                </a:lnTo>
                <a:lnTo>
                  <a:pt x="378619" y="1133475"/>
                </a:lnTo>
                <a:lnTo>
                  <a:pt x="321469" y="1166812"/>
                </a:lnTo>
                <a:lnTo>
                  <a:pt x="252413" y="1216818"/>
                </a:lnTo>
                <a:lnTo>
                  <a:pt x="223838" y="1235868"/>
                </a:lnTo>
                <a:lnTo>
                  <a:pt x="169069" y="1257300"/>
                </a:lnTo>
                <a:lnTo>
                  <a:pt x="133350" y="1259681"/>
                </a:lnTo>
                <a:lnTo>
                  <a:pt x="102394" y="1250156"/>
                </a:lnTo>
                <a:lnTo>
                  <a:pt x="80963" y="1228725"/>
                </a:lnTo>
                <a:lnTo>
                  <a:pt x="54769" y="1176337"/>
                </a:lnTo>
                <a:lnTo>
                  <a:pt x="28575" y="1090612"/>
                </a:lnTo>
                <a:lnTo>
                  <a:pt x="26194" y="1052512"/>
                </a:lnTo>
                <a:lnTo>
                  <a:pt x="45244" y="990600"/>
                </a:lnTo>
                <a:lnTo>
                  <a:pt x="61913" y="914400"/>
                </a:lnTo>
                <a:lnTo>
                  <a:pt x="73819" y="835818"/>
                </a:lnTo>
                <a:lnTo>
                  <a:pt x="85725" y="752475"/>
                </a:lnTo>
                <a:lnTo>
                  <a:pt x="90488" y="669131"/>
                </a:lnTo>
                <a:cubicBezTo>
                  <a:pt x="91282" y="630237"/>
                  <a:pt x="92075" y="591344"/>
                  <a:pt x="92869" y="552450"/>
                </a:cubicBezTo>
                <a:cubicBezTo>
                  <a:pt x="92075" y="451644"/>
                  <a:pt x="91282" y="350837"/>
                  <a:pt x="90488" y="250031"/>
                </a:cubicBezTo>
                <a:lnTo>
                  <a:pt x="88107" y="200025"/>
                </a:lnTo>
                <a:lnTo>
                  <a:pt x="78582" y="154781"/>
                </a:lnTo>
                <a:lnTo>
                  <a:pt x="59532" y="111918"/>
                </a:lnTo>
                <a:lnTo>
                  <a:pt x="35719" y="80962"/>
                </a:lnTo>
                <a:lnTo>
                  <a:pt x="16669" y="57150"/>
                </a:lnTo>
                <a:lnTo>
                  <a:pt x="0" y="23812"/>
                </a:lnTo>
                <a:lnTo>
                  <a:pt x="0" y="11906"/>
                </a:lnTo>
                <a:lnTo>
                  <a:pt x="2382" y="4762"/>
                </a:lnTo>
                <a:lnTo>
                  <a:pt x="14288" y="0"/>
                </a:lnTo>
                <a:lnTo>
                  <a:pt x="47625" y="4762"/>
                </a:lnTo>
                <a:lnTo>
                  <a:pt x="104775" y="9525"/>
                </a:lnTo>
                <a:lnTo>
                  <a:pt x="169069" y="23812"/>
                </a:lnTo>
                <a:lnTo>
                  <a:pt x="221457" y="45243"/>
                </a:lnTo>
                <a:lnTo>
                  <a:pt x="254794" y="64293"/>
                </a:lnTo>
                <a:lnTo>
                  <a:pt x="283369" y="88106"/>
                </a:lnTo>
                <a:lnTo>
                  <a:pt x="295275" y="107156"/>
                </a:lnTo>
                <a:lnTo>
                  <a:pt x="304800" y="130968"/>
                </a:lnTo>
                <a:lnTo>
                  <a:pt x="307182" y="164306"/>
                </a:lnTo>
                <a:lnTo>
                  <a:pt x="302419" y="197643"/>
                </a:lnTo>
                <a:lnTo>
                  <a:pt x="288132" y="250031"/>
                </a:lnTo>
                <a:lnTo>
                  <a:pt x="278607" y="307181"/>
                </a:lnTo>
                <a:lnTo>
                  <a:pt x="271463" y="433387"/>
                </a:lnTo>
                <a:lnTo>
                  <a:pt x="271463" y="573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D2C43388-74C5-4AA5-BA94-989A3CB52E13}"/>
              </a:ext>
            </a:extLst>
          </p:cNvPr>
          <p:cNvSpPr/>
          <p:nvPr/>
        </p:nvSpPr>
        <p:spPr>
          <a:xfrm>
            <a:off x="6194425" y="3560763"/>
            <a:ext cx="376238" cy="1406525"/>
          </a:xfrm>
          <a:custGeom>
            <a:avLst/>
            <a:gdLst>
              <a:gd name="connsiteX0" fmla="*/ 100013 w 376238"/>
              <a:gd name="connsiteY0" fmla="*/ 552450 h 1407319"/>
              <a:gd name="connsiteX1" fmla="*/ 76200 w 376238"/>
              <a:gd name="connsiteY1" fmla="*/ 873919 h 1407319"/>
              <a:gd name="connsiteX2" fmla="*/ 66675 w 376238"/>
              <a:gd name="connsiteY2" fmla="*/ 981075 h 1407319"/>
              <a:gd name="connsiteX3" fmla="*/ 47625 w 376238"/>
              <a:gd name="connsiteY3" fmla="*/ 1085850 h 1407319"/>
              <a:gd name="connsiteX4" fmla="*/ 50007 w 376238"/>
              <a:gd name="connsiteY4" fmla="*/ 1197769 h 1407319"/>
              <a:gd name="connsiteX5" fmla="*/ 59532 w 376238"/>
              <a:gd name="connsiteY5" fmla="*/ 1278731 h 1407319"/>
              <a:gd name="connsiteX6" fmla="*/ 71438 w 376238"/>
              <a:gd name="connsiteY6" fmla="*/ 1338262 h 1407319"/>
              <a:gd name="connsiteX7" fmla="*/ 78582 w 376238"/>
              <a:gd name="connsiteY7" fmla="*/ 1359694 h 1407319"/>
              <a:gd name="connsiteX8" fmla="*/ 92869 w 376238"/>
              <a:gd name="connsiteY8" fmla="*/ 1385887 h 1407319"/>
              <a:gd name="connsiteX9" fmla="*/ 109538 w 376238"/>
              <a:gd name="connsiteY9" fmla="*/ 1400175 h 1407319"/>
              <a:gd name="connsiteX10" fmla="*/ 126207 w 376238"/>
              <a:gd name="connsiteY10" fmla="*/ 1407319 h 1407319"/>
              <a:gd name="connsiteX11" fmla="*/ 140494 w 376238"/>
              <a:gd name="connsiteY11" fmla="*/ 1407319 h 1407319"/>
              <a:gd name="connsiteX12" fmla="*/ 169069 w 376238"/>
              <a:gd name="connsiteY12" fmla="*/ 1400175 h 1407319"/>
              <a:gd name="connsiteX13" fmla="*/ 183357 w 376238"/>
              <a:gd name="connsiteY13" fmla="*/ 1388269 h 1407319"/>
              <a:gd name="connsiteX14" fmla="*/ 207169 w 376238"/>
              <a:gd name="connsiteY14" fmla="*/ 1352550 h 1407319"/>
              <a:gd name="connsiteX15" fmla="*/ 221457 w 376238"/>
              <a:gd name="connsiteY15" fmla="*/ 1307306 h 1407319"/>
              <a:gd name="connsiteX16" fmla="*/ 235744 w 376238"/>
              <a:gd name="connsiteY16" fmla="*/ 1216819 h 1407319"/>
              <a:gd name="connsiteX17" fmla="*/ 259557 w 376238"/>
              <a:gd name="connsiteY17" fmla="*/ 1042987 h 1407319"/>
              <a:gd name="connsiteX18" fmla="*/ 280988 w 376238"/>
              <a:gd name="connsiteY18" fmla="*/ 840581 h 1407319"/>
              <a:gd name="connsiteX19" fmla="*/ 297657 w 376238"/>
              <a:gd name="connsiteY19" fmla="*/ 635794 h 1407319"/>
              <a:gd name="connsiteX20" fmla="*/ 316707 w 376238"/>
              <a:gd name="connsiteY20" fmla="*/ 385762 h 1407319"/>
              <a:gd name="connsiteX21" fmla="*/ 321469 w 376238"/>
              <a:gd name="connsiteY21" fmla="*/ 340519 h 1407319"/>
              <a:gd name="connsiteX22" fmla="*/ 328613 w 376238"/>
              <a:gd name="connsiteY22" fmla="*/ 309562 h 1407319"/>
              <a:gd name="connsiteX23" fmla="*/ 345282 w 376238"/>
              <a:gd name="connsiteY23" fmla="*/ 273844 h 1407319"/>
              <a:gd name="connsiteX24" fmla="*/ 361950 w 376238"/>
              <a:gd name="connsiteY24" fmla="*/ 247650 h 1407319"/>
              <a:gd name="connsiteX25" fmla="*/ 373857 w 376238"/>
              <a:gd name="connsiteY25" fmla="*/ 221456 h 1407319"/>
              <a:gd name="connsiteX26" fmla="*/ 376238 w 376238"/>
              <a:gd name="connsiteY26" fmla="*/ 200025 h 1407319"/>
              <a:gd name="connsiteX27" fmla="*/ 369094 w 376238"/>
              <a:gd name="connsiteY27" fmla="*/ 169069 h 1407319"/>
              <a:gd name="connsiteX28" fmla="*/ 342900 w 376238"/>
              <a:gd name="connsiteY28" fmla="*/ 135731 h 1407319"/>
              <a:gd name="connsiteX29" fmla="*/ 288132 w 376238"/>
              <a:gd name="connsiteY29" fmla="*/ 97631 h 1407319"/>
              <a:gd name="connsiteX30" fmla="*/ 219075 w 376238"/>
              <a:gd name="connsiteY30" fmla="*/ 59531 h 1407319"/>
              <a:gd name="connsiteX31" fmla="*/ 135732 w 376238"/>
              <a:gd name="connsiteY31" fmla="*/ 26194 h 1407319"/>
              <a:gd name="connsiteX32" fmla="*/ 23813 w 376238"/>
              <a:gd name="connsiteY32" fmla="*/ 0 h 1407319"/>
              <a:gd name="connsiteX33" fmla="*/ 14288 w 376238"/>
              <a:gd name="connsiteY33" fmla="*/ 0 h 1407319"/>
              <a:gd name="connsiteX34" fmla="*/ 0 w 376238"/>
              <a:gd name="connsiteY34" fmla="*/ 9525 h 1407319"/>
              <a:gd name="connsiteX35" fmla="*/ 2382 w 376238"/>
              <a:gd name="connsiteY35" fmla="*/ 33337 h 1407319"/>
              <a:gd name="connsiteX36" fmla="*/ 28575 w 376238"/>
              <a:gd name="connsiteY36" fmla="*/ 71437 h 1407319"/>
              <a:gd name="connsiteX37" fmla="*/ 47625 w 376238"/>
              <a:gd name="connsiteY37" fmla="*/ 90487 h 1407319"/>
              <a:gd name="connsiteX38" fmla="*/ 69057 w 376238"/>
              <a:gd name="connsiteY38" fmla="*/ 116681 h 1407319"/>
              <a:gd name="connsiteX39" fmla="*/ 85725 w 376238"/>
              <a:gd name="connsiteY39" fmla="*/ 142875 h 1407319"/>
              <a:gd name="connsiteX40" fmla="*/ 102394 w 376238"/>
              <a:gd name="connsiteY40" fmla="*/ 180975 h 1407319"/>
              <a:gd name="connsiteX41" fmla="*/ 116682 w 376238"/>
              <a:gd name="connsiteY41" fmla="*/ 245269 h 1407319"/>
              <a:gd name="connsiteX42" fmla="*/ 116682 w 376238"/>
              <a:gd name="connsiteY42" fmla="*/ 314325 h 1407319"/>
              <a:gd name="connsiteX43" fmla="*/ 100013 w 376238"/>
              <a:gd name="connsiteY43" fmla="*/ 552450 h 1407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76238" h="1407319">
                <a:moveTo>
                  <a:pt x="100013" y="552450"/>
                </a:moveTo>
                <a:lnTo>
                  <a:pt x="76200" y="873919"/>
                </a:lnTo>
                <a:lnTo>
                  <a:pt x="66675" y="981075"/>
                </a:lnTo>
                <a:lnTo>
                  <a:pt x="47625" y="1085850"/>
                </a:lnTo>
                <a:lnTo>
                  <a:pt x="50007" y="1197769"/>
                </a:lnTo>
                <a:lnTo>
                  <a:pt x="59532" y="1278731"/>
                </a:lnTo>
                <a:lnTo>
                  <a:pt x="71438" y="1338262"/>
                </a:lnTo>
                <a:lnTo>
                  <a:pt x="78582" y="1359694"/>
                </a:lnTo>
                <a:lnTo>
                  <a:pt x="92869" y="1385887"/>
                </a:lnTo>
                <a:lnTo>
                  <a:pt x="109538" y="1400175"/>
                </a:lnTo>
                <a:lnTo>
                  <a:pt x="126207" y="1407319"/>
                </a:lnTo>
                <a:lnTo>
                  <a:pt x="140494" y="1407319"/>
                </a:lnTo>
                <a:lnTo>
                  <a:pt x="169069" y="1400175"/>
                </a:lnTo>
                <a:lnTo>
                  <a:pt x="183357" y="1388269"/>
                </a:lnTo>
                <a:lnTo>
                  <a:pt x="207169" y="1352550"/>
                </a:lnTo>
                <a:lnTo>
                  <a:pt x="221457" y="1307306"/>
                </a:lnTo>
                <a:lnTo>
                  <a:pt x="235744" y="1216819"/>
                </a:lnTo>
                <a:lnTo>
                  <a:pt x="259557" y="1042987"/>
                </a:lnTo>
                <a:lnTo>
                  <a:pt x="280988" y="840581"/>
                </a:lnTo>
                <a:lnTo>
                  <a:pt x="297657" y="635794"/>
                </a:lnTo>
                <a:lnTo>
                  <a:pt x="316707" y="385762"/>
                </a:lnTo>
                <a:lnTo>
                  <a:pt x="321469" y="340519"/>
                </a:lnTo>
                <a:lnTo>
                  <a:pt x="328613" y="309562"/>
                </a:lnTo>
                <a:lnTo>
                  <a:pt x="345282" y="273844"/>
                </a:lnTo>
                <a:lnTo>
                  <a:pt x="361950" y="247650"/>
                </a:lnTo>
                <a:lnTo>
                  <a:pt x="373857" y="221456"/>
                </a:lnTo>
                <a:lnTo>
                  <a:pt x="376238" y="200025"/>
                </a:lnTo>
                <a:lnTo>
                  <a:pt x="369094" y="169069"/>
                </a:lnTo>
                <a:lnTo>
                  <a:pt x="342900" y="135731"/>
                </a:lnTo>
                <a:lnTo>
                  <a:pt x="288132" y="97631"/>
                </a:lnTo>
                <a:lnTo>
                  <a:pt x="219075" y="59531"/>
                </a:lnTo>
                <a:lnTo>
                  <a:pt x="135732" y="26194"/>
                </a:lnTo>
                <a:lnTo>
                  <a:pt x="23813" y="0"/>
                </a:lnTo>
                <a:lnTo>
                  <a:pt x="14288" y="0"/>
                </a:lnTo>
                <a:lnTo>
                  <a:pt x="0" y="9525"/>
                </a:lnTo>
                <a:lnTo>
                  <a:pt x="2382" y="33337"/>
                </a:lnTo>
                <a:lnTo>
                  <a:pt x="28575" y="71437"/>
                </a:lnTo>
                <a:lnTo>
                  <a:pt x="47625" y="90487"/>
                </a:lnTo>
                <a:lnTo>
                  <a:pt x="69057" y="116681"/>
                </a:lnTo>
                <a:lnTo>
                  <a:pt x="85725" y="142875"/>
                </a:lnTo>
                <a:lnTo>
                  <a:pt x="102394" y="180975"/>
                </a:lnTo>
                <a:lnTo>
                  <a:pt x="116682" y="245269"/>
                </a:lnTo>
                <a:lnTo>
                  <a:pt x="116682" y="314325"/>
                </a:lnTo>
                <a:lnTo>
                  <a:pt x="100013" y="552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3995F7C-F5D9-4BD6-9E5C-B617F841DAFD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52575"/>
            <a:ext cx="4724400" cy="4425950"/>
            <a:chOff x="2628900" y="1704975"/>
            <a:chExt cx="4724400" cy="4425950"/>
          </a:xfrm>
        </p:grpSpPr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C22379A5-9133-4D07-88F8-8B6F1B724AE9}"/>
                </a:ext>
              </a:extLst>
            </p:cNvPr>
            <p:cNvSpPr/>
            <p:nvPr/>
          </p:nvSpPr>
          <p:spPr>
            <a:xfrm>
              <a:off x="2628900" y="1704975"/>
              <a:ext cx="1422400" cy="1687513"/>
            </a:xfrm>
            <a:custGeom>
              <a:avLst/>
              <a:gdLst>
                <a:gd name="connsiteX0" fmla="*/ 940594 w 1421606"/>
                <a:gd name="connsiteY0" fmla="*/ 514350 h 1688306"/>
                <a:gd name="connsiteX1" fmla="*/ 771525 w 1421606"/>
                <a:gd name="connsiteY1" fmla="*/ 766763 h 1688306"/>
                <a:gd name="connsiteX2" fmla="*/ 671513 w 1421606"/>
                <a:gd name="connsiteY2" fmla="*/ 912019 h 1688306"/>
                <a:gd name="connsiteX3" fmla="*/ 633413 w 1421606"/>
                <a:gd name="connsiteY3" fmla="*/ 966788 h 1688306"/>
                <a:gd name="connsiteX4" fmla="*/ 554831 w 1421606"/>
                <a:gd name="connsiteY4" fmla="*/ 1059656 h 1688306"/>
                <a:gd name="connsiteX5" fmla="*/ 452438 w 1421606"/>
                <a:gd name="connsiteY5" fmla="*/ 1173956 h 1688306"/>
                <a:gd name="connsiteX6" fmla="*/ 321469 w 1421606"/>
                <a:gd name="connsiteY6" fmla="*/ 1314450 h 1688306"/>
                <a:gd name="connsiteX7" fmla="*/ 166688 w 1421606"/>
                <a:gd name="connsiteY7" fmla="*/ 1473994 h 1688306"/>
                <a:gd name="connsiteX8" fmla="*/ 30956 w 1421606"/>
                <a:gd name="connsiteY8" fmla="*/ 1612106 h 1688306"/>
                <a:gd name="connsiteX9" fmla="*/ 7144 w 1421606"/>
                <a:gd name="connsiteY9" fmla="*/ 1640681 h 1688306"/>
                <a:gd name="connsiteX10" fmla="*/ 2381 w 1421606"/>
                <a:gd name="connsiteY10" fmla="*/ 1652588 h 1688306"/>
                <a:gd name="connsiteX11" fmla="*/ 0 w 1421606"/>
                <a:gd name="connsiteY11" fmla="*/ 1674019 h 1688306"/>
                <a:gd name="connsiteX12" fmla="*/ 2381 w 1421606"/>
                <a:gd name="connsiteY12" fmla="*/ 1681163 h 1688306"/>
                <a:gd name="connsiteX13" fmla="*/ 4763 w 1421606"/>
                <a:gd name="connsiteY13" fmla="*/ 1688306 h 1688306"/>
                <a:gd name="connsiteX14" fmla="*/ 30956 w 1421606"/>
                <a:gd name="connsiteY14" fmla="*/ 1685925 h 1688306"/>
                <a:gd name="connsiteX15" fmla="*/ 61913 w 1421606"/>
                <a:gd name="connsiteY15" fmla="*/ 1671638 h 1688306"/>
                <a:gd name="connsiteX16" fmla="*/ 133350 w 1421606"/>
                <a:gd name="connsiteY16" fmla="*/ 1616869 h 1688306"/>
                <a:gd name="connsiteX17" fmla="*/ 300038 w 1421606"/>
                <a:gd name="connsiteY17" fmla="*/ 1493044 h 1688306"/>
                <a:gd name="connsiteX18" fmla="*/ 421481 w 1421606"/>
                <a:gd name="connsiteY18" fmla="*/ 1402556 h 1688306"/>
                <a:gd name="connsiteX19" fmla="*/ 545306 w 1421606"/>
                <a:gd name="connsiteY19" fmla="*/ 1285875 h 1688306"/>
                <a:gd name="connsiteX20" fmla="*/ 704850 w 1421606"/>
                <a:gd name="connsiteY20" fmla="*/ 1138238 h 1688306"/>
                <a:gd name="connsiteX21" fmla="*/ 859631 w 1421606"/>
                <a:gd name="connsiteY21" fmla="*/ 985838 h 1688306"/>
                <a:gd name="connsiteX22" fmla="*/ 1012031 w 1421606"/>
                <a:gd name="connsiteY22" fmla="*/ 816769 h 1688306"/>
                <a:gd name="connsiteX23" fmla="*/ 1159669 w 1421606"/>
                <a:gd name="connsiteY23" fmla="*/ 633413 h 1688306"/>
                <a:gd name="connsiteX24" fmla="*/ 1278731 w 1421606"/>
                <a:gd name="connsiteY24" fmla="*/ 476250 h 1688306"/>
                <a:gd name="connsiteX25" fmla="*/ 1352550 w 1421606"/>
                <a:gd name="connsiteY25" fmla="*/ 423863 h 1688306"/>
                <a:gd name="connsiteX26" fmla="*/ 1390650 w 1421606"/>
                <a:gd name="connsiteY26" fmla="*/ 390525 h 1688306"/>
                <a:gd name="connsiteX27" fmla="*/ 1407319 w 1421606"/>
                <a:gd name="connsiteY27" fmla="*/ 369094 h 1688306"/>
                <a:gd name="connsiteX28" fmla="*/ 1416844 w 1421606"/>
                <a:gd name="connsiteY28" fmla="*/ 347663 h 1688306"/>
                <a:gd name="connsiteX29" fmla="*/ 1421606 w 1421606"/>
                <a:gd name="connsiteY29" fmla="*/ 316706 h 1688306"/>
                <a:gd name="connsiteX30" fmla="*/ 1416844 w 1421606"/>
                <a:gd name="connsiteY30" fmla="*/ 285750 h 1688306"/>
                <a:gd name="connsiteX31" fmla="*/ 1388269 w 1421606"/>
                <a:gd name="connsiteY31" fmla="*/ 230981 h 1688306"/>
                <a:gd name="connsiteX32" fmla="*/ 1362075 w 1421606"/>
                <a:gd name="connsiteY32" fmla="*/ 195263 h 1688306"/>
                <a:gd name="connsiteX33" fmla="*/ 1316831 w 1421606"/>
                <a:gd name="connsiteY33" fmla="*/ 145256 h 1688306"/>
                <a:gd name="connsiteX34" fmla="*/ 1264444 w 1421606"/>
                <a:gd name="connsiteY34" fmla="*/ 92869 h 1688306"/>
                <a:gd name="connsiteX35" fmla="*/ 1219200 w 1421606"/>
                <a:gd name="connsiteY35" fmla="*/ 57150 h 1688306"/>
                <a:gd name="connsiteX36" fmla="*/ 1181100 w 1421606"/>
                <a:gd name="connsiteY36" fmla="*/ 35719 h 1688306"/>
                <a:gd name="connsiteX37" fmla="*/ 1133475 w 1421606"/>
                <a:gd name="connsiteY37" fmla="*/ 14288 h 1688306"/>
                <a:gd name="connsiteX38" fmla="*/ 1095375 w 1421606"/>
                <a:gd name="connsiteY38" fmla="*/ 4763 h 1688306"/>
                <a:gd name="connsiteX39" fmla="*/ 1062038 w 1421606"/>
                <a:gd name="connsiteY39" fmla="*/ 0 h 1688306"/>
                <a:gd name="connsiteX40" fmla="*/ 1007269 w 1421606"/>
                <a:gd name="connsiteY40" fmla="*/ 0 h 1688306"/>
                <a:gd name="connsiteX41" fmla="*/ 990600 w 1421606"/>
                <a:gd name="connsiteY41" fmla="*/ 4763 h 1688306"/>
                <a:gd name="connsiteX42" fmla="*/ 978694 w 1421606"/>
                <a:gd name="connsiteY42" fmla="*/ 11906 h 1688306"/>
                <a:gd name="connsiteX43" fmla="*/ 973931 w 1421606"/>
                <a:gd name="connsiteY43" fmla="*/ 26194 h 1688306"/>
                <a:gd name="connsiteX44" fmla="*/ 976313 w 1421606"/>
                <a:gd name="connsiteY44" fmla="*/ 45244 h 1688306"/>
                <a:gd name="connsiteX45" fmla="*/ 985838 w 1421606"/>
                <a:gd name="connsiteY45" fmla="*/ 61913 h 1688306"/>
                <a:gd name="connsiteX46" fmla="*/ 1042988 w 1421606"/>
                <a:gd name="connsiteY46" fmla="*/ 107156 h 1688306"/>
                <a:gd name="connsiteX47" fmla="*/ 1081088 w 1421606"/>
                <a:gd name="connsiteY47" fmla="*/ 145256 h 1688306"/>
                <a:gd name="connsiteX48" fmla="*/ 1100138 w 1421606"/>
                <a:gd name="connsiteY48" fmla="*/ 173831 h 1688306"/>
                <a:gd name="connsiteX49" fmla="*/ 1107281 w 1421606"/>
                <a:gd name="connsiteY49" fmla="*/ 195263 h 1688306"/>
                <a:gd name="connsiteX50" fmla="*/ 1104900 w 1421606"/>
                <a:gd name="connsiteY50" fmla="*/ 219075 h 1688306"/>
                <a:gd name="connsiteX51" fmla="*/ 1090613 w 1421606"/>
                <a:gd name="connsiteY51" fmla="*/ 257175 h 1688306"/>
                <a:gd name="connsiteX52" fmla="*/ 1040606 w 1421606"/>
                <a:gd name="connsiteY52" fmla="*/ 352425 h 1688306"/>
                <a:gd name="connsiteX53" fmla="*/ 940594 w 1421606"/>
                <a:gd name="connsiteY53" fmla="*/ 514350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21606" h="1688306">
                  <a:moveTo>
                    <a:pt x="940594" y="514350"/>
                  </a:moveTo>
                  <a:lnTo>
                    <a:pt x="771525" y="766763"/>
                  </a:lnTo>
                  <a:lnTo>
                    <a:pt x="671513" y="912019"/>
                  </a:lnTo>
                  <a:lnTo>
                    <a:pt x="633413" y="966788"/>
                  </a:lnTo>
                  <a:lnTo>
                    <a:pt x="554831" y="1059656"/>
                  </a:lnTo>
                  <a:lnTo>
                    <a:pt x="452438" y="1173956"/>
                  </a:lnTo>
                  <a:lnTo>
                    <a:pt x="321469" y="1314450"/>
                  </a:lnTo>
                  <a:lnTo>
                    <a:pt x="166688" y="1473994"/>
                  </a:lnTo>
                  <a:lnTo>
                    <a:pt x="30956" y="1612106"/>
                  </a:lnTo>
                  <a:lnTo>
                    <a:pt x="7144" y="1640681"/>
                  </a:lnTo>
                  <a:lnTo>
                    <a:pt x="2381" y="1652588"/>
                  </a:lnTo>
                  <a:lnTo>
                    <a:pt x="0" y="1674019"/>
                  </a:lnTo>
                  <a:lnTo>
                    <a:pt x="2381" y="1681163"/>
                  </a:lnTo>
                  <a:lnTo>
                    <a:pt x="4763" y="1688306"/>
                  </a:lnTo>
                  <a:lnTo>
                    <a:pt x="30956" y="1685925"/>
                  </a:lnTo>
                  <a:lnTo>
                    <a:pt x="61913" y="1671638"/>
                  </a:lnTo>
                  <a:lnTo>
                    <a:pt x="133350" y="1616869"/>
                  </a:lnTo>
                  <a:lnTo>
                    <a:pt x="300038" y="1493044"/>
                  </a:lnTo>
                  <a:lnTo>
                    <a:pt x="421481" y="1402556"/>
                  </a:lnTo>
                  <a:lnTo>
                    <a:pt x="545306" y="1285875"/>
                  </a:lnTo>
                  <a:lnTo>
                    <a:pt x="704850" y="1138238"/>
                  </a:lnTo>
                  <a:lnTo>
                    <a:pt x="859631" y="985838"/>
                  </a:lnTo>
                  <a:lnTo>
                    <a:pt x="1012031" y="816769"/>
                  </a:lnTo>
                  <a:lnTo>
                    <a:pt x="1159669" y="633413"/>
                  </a:lnTo>
                  <a:lnTo>
                    <a:pt x="1278731" y="476250"/>
                  </a:lnTo>
                  <a:lnTo>
                    <a:pt x="1352550" y="423863"/>
                  </a:lnTo>
                  <a:lnTo>
                    <a:pt x="1390650" y="390525"/>
                  </a:lnTo>
                  <a:lnTo>
                    <a:pt x="1407319" y="369094"/>
                  </a:lnTo>
                  <a:lnTo>
                    <a:pt x="1416844" y="347663"/>
                  </a:lnTo>
                  <a:lnTo>
                    <a:pt x="1421606" y="316706"/>
                  </a:lnTo>
                  <a:lnTo>
                    <a:pt x="1416844" y="285750"/>
                  </a:lnTo>
                  <a:lnTo>
                    <a:pt x="1388269" y="230981"/>
                  </a:lnTo>
                  <a:lnTo>
                    <a:pt x="1362075" y="195263"/>
                  </a:lnTo>
                  <a:lnTo>
                    <a:pt x="1316831" y="145256"/>
                  </a:lnTo>
                  <a:lnTo>
                    <a:pt x="1264444" y="92869"/>
                  </a:lnTo>
                  <a:lnTo>
                    <a:pt x="1219200" y="57150"/>
                  </a:lnTo>
                  <a:lnTo>
                    <a:pt x="1181100" y="35719"/>
                  </a:lnTo>
                  <a:lnTo>
                    <a:pt x="1133475" y="14288"/>
                  </a:lnTo>
                  <a:lnTo>
                    <a:pt x="1095375" y="4763"/>
                  </a:lnTo>
                  <a:lnTo>
                    <a:pt x="1062038" y="0"/>
                  </a:lnTo>
                  <a:lnTo>
                    <a:pt x="1007269" y="0"/>
                  </a:lnTo>
                  <a:lnTo>
                    <a:pt x="990600" y="4763"/>
                  </a:lnTo>
                  <a:lnTo>
                    <a:pt x="978694" y="11906"/>
                  </a:lnTo>
                  <a:lnTo>
                    <a:pt x="973931" y="26194"/>
                  </a:lnTo>
                  <a:lnTo>
                    <a:pt x="976313" y="45244"/>
                  </a:lnTo>
                  <a:lnTo>
                    <a:pt x="985838" y="61913"/>
                  </a:lnTo>
                  <a:lnTo>
                    <a:pt x="1042988" y="107156"/>
                  </a:lnTo>
                  <a:lnTo>
                    <a:pt x="1081088" y="145256"/>
                  </a:lnTo>
                  <a:lnTo>
                    <a:pt x="1100138" y="173831"/>
                  </a:lnTo>
                  <a:lnTo>
                    <a:pt x="1107281" y="195263"/>
                  </a:lnTo>
                  <a:lnTo>
                    <a:pt x="1104900" y="219075"/>
                  </a:lnTo>
                  <a:lnTo>
                    <a:pt x="1090613" y="257175"/>
                  </a:lnTo>
                  <a:lnTo>
                    <a:pt x="1040606" y="352425"/>
                  </a:lnTo>
                  <a:lnTo>
                    <a:pt x="940594" y="514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7">
              <a:extLst>
                <a:ext uri="{FF2B5EF4-FFF2-40B4-BE49-F238E27FC236}">
                  <a16:creationId xmlns:a16="http://schemas.microsoft.com/office/drawing/2014/main" id="{73ADB9F0-F4D3-43D8-96AE-AECCD9426A7B}"/>
                </a:ext>
              </a:extLst>
            </p:cNvPr>
            <p:cNvSpPr/>
            <p:nvPr/>
          </p:nvSpPr>
          <p:spPr>
            <a:xfrm>
              <a:off x="2857500" y="4514850"/>
              <a:ext cx="565150" cy="633413"/>
            </a:xfrm>
            <a:custGeom>
              <a:avLst/>
              <a:gdLst>
                <a:gd name="connsiteX0" fmla="*/ 188119 w 564356"/>
                <a:gd name="connsiteY0" fmla="*/ 261938 h 633413"/>
                <a:gd name="connsiteX1" fmla="*/ 104775 w 564356"/>
                <a:gd name="connsiteY1" fmla="*/ 150019 h 633413"/>
                <a:gd name="connsiteX2" fmla="*/ 33338 w 564356"/>
                <a:gd name="connsiteY2" fmla="*/ 57150 h 633413"/>
                <a:gd name="connsiteX3" fmla="*/ 16669 w 564356"/>
                <a:gd name="connsiteY3" fmla="*/ 40481 h 633413"/>
                <a:gd name="connsiteX4" fmla="*/ 2381 w 564356"/>
                <a:gd name="connsiteY4" fmla="*/ 23813 h 633413"/>
                <a:gd name="connsiteX5" fmla="*/ 0 w 564356"/>
                <a:gd name="connsiteY5" fmla="*/ 11906 h 633413"/>
                <a:gd name="connsiteX6" fmla="*/ 4763 w 564356"/>
                <a:gd name="connsiteY6" fmla="*/ 2381 h 633413"/>
                <a:gd name="connsiteX7" fmla="*/ 28575 w 564356"/>
                <a:gd name="connsiteY7" fmla="*/ 0 h 633413"/>
                <a:gd name="connsiteX8" fmla="*/ 123825 w 564356"/>
                <a:gd name="connsiteY8" fmla="*/ 26194 h 633413"/>
                <a:gd name="connsiteX9" fmla="*/ 228600 w 564356"/>
                <a:gd name="connsiteY9" fmla="*/ 69056 h 633413"/>
                <a:gd name="connsiteX10" fmla="*/ 297656 w 564356"/>
                <a:gd name="connsiteY10" fmla="*/ 104775 h 633413"/>
                <a:gd name="connsiteX11" fmla="*/ 347663 w 564356"/>
                <a:gd name="connsiteY11" fmla="*/ 138113 h 633413"/>
                <a:gd name="connsiteX12" fmla="*/ 407194 w 564356"/>
                <a:gd name="connsiteY12" fmla="*/ 180975 h 633413"/>
                <a:gd name="connsiteX13" fmla="*/ 450056 w 564356"/>
                <a:gd name="connsiteY13" fmla="*/ 219075 h 633413"/>
                <a:gd name="connsiteX14" fmla="*/ 483394 w 564356"/>
                <a:gd name="connsiteY14" fmla="*/ 254794 h 633413"/>
                <a:gd name="connsiteX15" fmla="*/ 507206 w 564356"/>
                <a:gd name="connsiteY15" fmla="*/ 285750 h 633413"/>
                <a:gd name="connsiteX16" fmla="*/ 528638 w 564356"/>
                <a:gd name="connsiteY16" fmla="*/ 321469 h 633413"/>
                <a:gd name="connsiteX17" fmla="*/ 545306 w 564356"/>
                <a:gd name="connsiteY17" fmla="*/ 366713 h 633413"/>
                <a:gd name="connsiteX18" fmla="*/ 559594 w 564356"/>
                <a:gd name="connsiteY18" fmla="*/ 416719 h 633413"/>
                <a:gd name="connsiteX19" fmla="*/ 564356 w 564356"/>
                <a:gd name="connsiteY19" fmla="*/ 466725 h 633413"/>
                <a:gd name="connsiteX20" fmla="*/ 564356 w 564356"/>
                <a:gd name="connsiteY20" fmla="*/ 535781 h 633413"/>
                <a:gd name="connsiteX21" fmla="*/ 552450 w 564356"/>
                <a:gd name="connsiteY21" fmla="*/ 578644 h 633413"/>
                <a:gd name="connsiteX22" fmla="*/ 533400 w 564356"/>
                <a:gd name="connsiteY22" fmla="*/ 609600 h 633413"/>
                <a:gd name="connsiteX23" fmla="*/ 509588 w 564356"/>
                <a:gd name="connsiteY23" fmla="*/ 626269 h 633413"/>
                <a:gd name="connsiteX24" fmla="*/ 495300 w 564356"/>
                <a:gd name="connsiteY24" fmla="*/ 631031 h 633413"/>
                <a:gd name="connsiteX25" fmla="*/ 473869 w 564356"/>
                <a:gd name="connsiteY25" fmla="*/ 633413 h 633413"/>
                <a:gd name="connsiteX26" fmla="*/ 435769 w 564356"/>
                <a:gd name="connsiteY26" fmla="*/ 623888 h 633413"/>
                <a:gd name="connsiteX27" fmla="*/ 407194 w 564356"/>
                <a:gd name="connsiteY27" fmla="*/ 597694 h 633413"/>
                <a:gd name="connsiteX28" fmla="*/ 366713 w 564356"/>
                <a:gd name="connsiteY28" fmla="*/ 545306 h 633413"/>
                <a:gd name="connsiteX29" fmla="*/ 311944 w 564356"/>
                <a:gd name="connsiteY29" fmla="*/ 447675 h 633413"/>
                <a:gd name="connsiteX30" fmla="*/ 188119 w 564356"/>
                <a:gd name="connsiteY30" fmla="*/ 26193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4356" h="633413">
                  <a:moveTo>
                    <a:pt x="188119" y="261938"/>
                  </a:moveTo>
                  <a:lnTo>
                    <a:pt x="104775" y="150019"/>
                  </a:lnTo>
                  <a:lnTo>
                    <a:pt x="33338" y="57150"/>
                  </a:lnTo>
                  <a:lnTo>
                    <a:pt x="16669" y="40481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8575" y="0"/>
                  </a:lnTo>
                  <a:lnTo>
                    <a:pt x="123825" y="26194"/>
                  </a:lnTo>
                  <a:lnTo>
                    <a:pt x="228600" y="69056"/>
                  </a:lnTo>
                  <a:lnTo>
                    <a:pt x="297656" y="104775"/>
                  </a:lnTo>
                  <a:lnTo>
                    <a:pt x="347663" y="138113"/>
                  </a:lnTo>
                  <a:lnTo>
                    <a:pt x="407194" y="180975"/>
                  </a:lnTo>
                  <a:lnTo>
                    <a:pt x="450056" y="219075"/>
                  </a:lnTo>
                  <a:lnTo>
                    <a:pt x="483394" y="254794"/>
                  </a:lnTo>
                  <a:lnTo>
                    <a:pt x="507206" y="285750"/>
                  </a:lnTo>
                  <a:lnTo>
                    <a:pt x="528638" y="321469"/>
                  </a:lnTo>
                  <a:lnTo>
                    <a:pt x="545306" y="366713"/>
                  </a:lnTo>
                  <a:lnTo>
                    <a:pt x="559594" y="416719"/>
                  </a:lnTo>
                  <a:lnTo>
                    <a:pt x="564356" y="466725"/>
                  </a:lnTo>
                  <a:lnTo>
                    <a:pt x="564356" y="535781"/>
                  </a:lnTo>
                  <a:lnTo>
                    <a:pt x="552450" y="578644"/>
                  </a:lnTo>
                  <a:lnTo>
                    <a:pt x="533400" y="609600"/>
                  </a:lnTo>
                  <a:lnTo>
                    <a:pt x="509588" y="626269"/>
                  </a:lnTo>
                  <a:lnTo>
                    <a:pt x="495300" y="631031"/>
                  </a:lnTo>
                  <a:lnTo>
                    <a:pt x="473869" y="633413"/>
                  </a:lnTo>
                  <a:lnTo>
                    <a:pt x="435769" y="623888"/>
                  </a:lnTo>
                  <a:lnTo>
                    <a:pt x="407194" y="597694"/>
                  </a:lnTo>
                  <a:lnTo>
                    <a:pt x="366713" y="545306"/>
                  </a:lnTo>
                  <a:lnTo>
                    <a:pt x="311944" y="447675"/>
                  </a:lnTo>
                  <a:lnTo>
                    <a:pt x="188119" y="261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1784042A-867D-4CB4-8D91-4A521F67639D}"/>
                </a:ext>
              </a:extLst>
            </p:cNvPr>
            <p:cNvSpPr/>
            <p:nvPr/>
          </p:nvSpPr>
          <p:spPr>
            <a:xfrm>
              <a:off x="4127500" y="4113213"/>
              <a:ext cx="539750" cy="644525"/>
            </a:xfrm>
            <a:custGeom>
              <a:avLst/>
              <a:gdLst>
                <a:gd name="connsiteX0" fmla="*/ 152400 w 540544"/>
                <a:gd name="connsiteY0" fmla="*/ 316706 h 645319"/>
                <a:gd name="connsiteX1" fmla="*/ 69057 w 540544"/>
                <a:gd name="connsiteY1" fmla="*/ 476250 h 645319"/>
                <a:gd name="connsiteX2" fmla="*/ 7144 w 540544"/>
                <a:gd name="connsiteY2" fmla="*/ 595312 h 645319"/>
                <a:gd name="connsiteX3" fmla="*/ 0 w 540544"/>
                <a:gd name="connsiteY3" fmla="*/ 619125 h 645319"/>
                <a:gd name="connsiteX4" fmla="*/ 0 w 540544"/>
                <a:gd name="connsiteY4" fmla="*/ 635794 h 645319"/>
                <a:gd name="connsiteX5" fmla="*/ 7144 w 540544"/>
                <a:gd name="connsiteY5" fmla="*/ 645319 h 645319"/>
                <a:gd name="connsiteX6" fmla="*/ 30957 w 540544"/>
                <a:gd name="connsiteY6" fmla="*/ 645319 h 645319"/>
                <a:gd name="connsiteX7" fmla="*/ 61913 w 540544"/>
                <a:gd name="connsiteY7" fmla="*/ 626269 h 645319"/>
                <a:gd name="connsiteX8" fmla="*/ 130969 w 540544"/>
                <a:gd name="connsiteY8" fmla="*/ 571500 h 645319"/>
                <a:gd name="connsiteX9" fmla="*/ 216694 w 540544"/>
                <a:gd name="connsiteY9" fmla="*/ 502444 h 645319"/>
                <a:gd name="connsiteX10" fmla="*/ 285750 w 540544"/>
                <a:gd name="connsiteY10" fmla="*/ 452437 h 645319"/>
                <a:gd name="connsiteX11" fmla="*/ 361950 w 540544"/>
                <a:gd name="connsiteY11" fmla="*/ 395287 h 645319"/>
                <a:gd name="connsiteX12" fmla="*/ 423863 w 540544"/>
                <a:gd name="connsiteY12" fmla="*/ 352425 h 645319"/>
                <a:gd name="connsiteX13" fmla="*/ 445294 w 540544"/>
                <a:gd name="connsiteY13" fmla="*/ 342900 h 645319"/>
                <a:gd name="connsiteX14" fmla="*/ 481013 w 540544"/>
                <a:gd name="connsiteY14" fmla="*/ 335756 h 645319"/>
                <a:gd name="connsiteX15" fmla="*/ 511969 w 540544"/>
                <a:gd name="connsiteY15" fmla="*/ 323850 h 645319"/>
                <a:gd name="connsiteX16" fmla="*/ 528638 w 540544"/>
                <a:gd name="connsiteY16" fmla="*/ 309562 h 645319"/>
                <a:gd name="connsiteX17" fmla="*/ 535782 w 540544"/>
                <a:gd name="connsiteY17" fmla="*/ 292894 h 645319"/>
                <a:gd name="connsiteX18" fmla="*/ 540544 w 540544"/>
                <a:gd name="connsiteY18" fmla="*/ 280987 h 645319"/>
                <a:gd name="connsiteX19" fmla="*/ 538163 w 540544"/>
                <a:gd name="connsiteY19" fmla="*/ 257175 h 645319"/>
                <a:gd name="connsiteX20" fmla="*/ 528638 w 540544"/>
                <a:gd name="connsiteY20" fmla="*/ 230981 h 645319"/>
                <a:gd name="connsiteX21" fmla="*/ 507207 w 540544"/>
                <a:gd name="connsiteY21" fmla="*/ 188119 h 645319"/>
                <a:gd name="connsiteX22" fmla="*/ 495300 w 540544"/>
                <a:gd name="connsiteY22" fmla="*/ 171450 h 645319"/>
                <a:gd name="connsiteX23" fmla="*/ 473869 w 540544"/>
                <a:gd name="connsiteY23" fmla="*/ 150019 h 645319"/>
                <a:gd name="connsiteX24" fmla="*/ 431007 w 540544"/>
                <a:gd name="connsiteY24" fmla="*/ 114300 h 645319"/>
                <a:gd name="connsiteX25" fmla="*/ 385763 w 540544"/>
                <a:gd name="connsiteY25" fmla="*/ 83344 h 645319"/>
                <a:gd name="connsiteX26" fmla="*/ 314325 w 540544"/>
                <a:gd name="connsiteY26" fmla="*/ 45244 h 645319"/>
                <a:gd name="connsiteX27" fmla="*/ 245269 w 540544"/>
                <a:gd name="connsiteY27" fmla="*/ 11906 h 645319"/>
                <a:gd name="connsiteX28" fmla="*/ 209550 w 540544"/>
                <a:gd name="connsiteY28" fmla="*/ 0 h 645319"/>
                <a:gd name="connsiteX29" fmla="*/ 190500 w 540544"/>
                <a:gd name="connsiteY29" fmla="*/ 0 h 645319"/>
                <a:gd name="connsiteX30" fmla="*/ 178594 w 540544"/>
                <a:gd name="connsiteY30" fmla="*/ 4762 h 645319"/>
                <a:gd name="connsiteX31" fmla="*/ 180975 w 540544"/>
                <a:gd name="connsiteY31" fmla="*/ 23812 h 645319"/>
                <a:gd name="connsiteX32" fmla="*/ 195263 w 540544"/>
                <a:gd name="connsiteY32" fmla="*/ 47625 h 645319"/>
                <a:gd name="connsiteX33" fmla="*/ 211932 w 540544"/>
                <a:gd name="connsiteY33" fmla="*/ 73819 h 645319"/>
                <a:gd name="connsiteX34" fmla="*/ 223838 w 540544"/>
                <a:gd name="connsiteY34" fmla="*/ 102394 h 645319"/>
                <a:gd name="connsiteX35" fmla="*/ 228600 w 540544"/>
                <a:gd name="connsiteY35" fmla="*/ 138112 h 645319"/>
                <a:gd name="connsiteX36" fmla="*/ 223838 w 540544"/>
                <a:gd name="connsiteY36" fmla="*/ 166687 h 645319"/>
                <a:gd name="connsiteX37" fmla="*/ 204788 w 540544"/>
                <a:gd name="connsiteY37" fmla="*/ 214312 h 645319"/>
                <a:gd name="connsiteX38" fmla="*/ 152400 w 540544"/>
                <a:gd name="connsiteY38" fmla="*/ 31670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645319">
                  <a:moveTo>
                    <a:pt x="152400" y="316706"/>
                  </a:moveTo>
                  <a:lnTo>
                    <a:pt x="69057" y="476250"/>
                  </a:lnTo>
                  <a:lnTo>
                    <a:pt x="7144" y="595312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7144" y="645319"/>
                  </a:lnTo>
                  <a:lnTo>
                    <a:pt x="30957" y="645319"/>
                  </a:lnTo>
                  <a:lnTo>
                    <a:pt x="61913" y="626269"/>
                  </a:lnTo>
                  <a:lnTo>
                    <a:pt x="130969" y="571500"/>
                  </a:lnTo>
                  <a:lnTo>
                    <a:pt x="216694" y="502444"/>
                  </a:lnTo>
                  <a:lnTo>
                    <a:pt x="285750" y="452437"/>
                  </a:lnTo>
                  <a:lnTo>
                    <a:pt x="361950" y="395287"/>
                  </a:lnTo>
                  <a:lnTo>
                    <a:pt x="423863" y="352425"/>
                  </a:lnTo>
                  <a:lnTo>
                    <a:pt x="445294" y="342900"/>
                  </a:lnTo>
                  <a:lnTo>
                    <a:pt x="481013" y="335756"/>
                  </a:lnTo>
                  <a:lnTo>
                    <a:pt x="511969" y="323850"/>
                  </a:lnTo>
                  <a:lnTo>
                    <a:pt x="528638" y="309562"/>
                  </a:lnTo>
                  <a:lnTo>
                    <a:pt x="535782" y="292894"/>
                  </a:lnTo>
                  <a:lnTo>
                    <a:pt x="540544" y="280987"/>
                  </a:lnTo>
                  <a:lnTo>
                    <a:pt x="538163" y="257175"/>
                  </a:lnTo>
                  <a:lnTo>
                    <a:pt x="528638" y="230981"/>
                  </a:lnTo>
                  <a:lnTo>
                    <a:pt x="507207" y="188119"/>
                  </a:lnTo>
                  <a:lnTo>
                    <a:pt x="495300" y="171450"/>
                  </a:lnTo>
                  <a:lnTo>
                    <a:pt x="473869" y="150019"/>
                  </a:lnTo>
                  <a:lnTo>
                    <a:pt x="431007" y="114300"/>
                  </a:lnTo>
                  <a:lnTo>
                    <a:pt x="385763" y="83344"/>
                  </a:lnTo>
                  <a:lnTo>
                    <a:pt x="314325" y="45244"/>
                  </a:lnTo>
                  <a:lnTo>
                    <a:pt x="245269" y="11906"/>
                  </a:lnTo>
                  <a:lnTo>
                    <a:pt x="209550" y="0"/>
                  </a:lnTo>
                  <a:lnTo>
                    <a:pt x="190500" y="0"/>
                  </a:lnTo>
                  <a:lnTo>
                    <a:pt x="178594" y="4762"/>
                  </a:lnTo>
                  <a:lnTo>
                    <a:pt x="180975" y="23812"/>
                  </a:lnTo>
                  <a:lnTo>
                    <a:pt x="195263" y="47625"/>
                  </a:lnTo>
                  <a:lnTo>
                    <a:pt x="211932" y="73819"/>
                  </a:lnTo>
                  <a:lnTo>
                    <a:pt x="223838" y="102394"/>
                  </a:lnTo>
                  <a:lnTo>
                    <a:pt x="228600" y="138112"/>
                  </a:lnTo>
                  <a:lnTo>
                    <a:pt x="223838" y="166687"/>
                  </a:lnTo>
                  <a:lnTo>
                    <a:pt x="204788" y="214312"/>
                  </a:lnTo>
                  <a:lnTo>
                    <a:pt x="152400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1">
              <a:extLst>
                <a:ext uri="{FF2B5EF4-FFF2-40B4-BE49-F238E27FC236}">
                  <a16:creationId xmlns:a16="http://schemas.microsoft.com/office/drawing/2014/main" id="{329839E3-B3A2-4800-A683-861BCB83B457}"/>
                </a:ext>
              </a:extLst>
            </p:cNvPr>
            <p:cNvSpPr/>
            <p:nvPr/>
          </p:nvSpPr>
          <p:spPr>
            <a:xfrm>
              <a:off x="5338763" y="2497138"/>
              <a:ext cx="447675" cy="625475"/>
            </a:xfrm>
            <a:custGeom>
              <a:avLst/>
              <a:gdLst>
                <a:gd name="connsiteX0" fmla="*/ 204787 w 447675"/>
                <a:gd name="connsiteY0" fmla="*/ 423863 h 623888"/>
                <a:gd name="connsiteX1" fmla="*/ 164306 w 447675"/>
                <a:gd name="connsiteY1" fmla="*/ 292894 h 623888"/>
                <a:gd name="connsiteX2" fmla="*/ 157162 w 447675"/>
                <a:gd name="connsiteY2" fmla="*/ 273844 h 623888"/>
                <a:gd name="connsiteX3" fmla="*/ 116681 w 447675"/>
                <a:gd name="connsiteY3" fmla="*/ 204788 h 623888"/>
                <a:gd name="connsiteX4" fmla="*/ 38100 w 447675"/>
                <a:gd name="connsiteY4" fmla="*/ 85725 h 623888"/>
                <a:gd name="connsiteX5" fmla="*/ 11906 w 447675"/>
                <a:gd name="connsiteY5" fmla="*/ 45244 h 623888"/>
                <a:gd name="connsiteX6" fmla="*/ 0 w 447675"/>
                <a:gd name="connsiteY6" fmla="*/ 23813 h 623888"/>
                <a:gd name="connsiteX7" fmla="*/ 0 w 447675"/>
                <a:gd name="connsiteY7" fmla="*/ 7144 h 623888"/>
                <a:gd name="connsiteX8" fmla="*/ 4762 w 447675"/>
                <a:gd name="connsiteY8" fmla="*/ 0 h 623888"/>
                <a:gd name="connsiteX9" fmla="*/ 16668 w 447675"/>
                <a:gd name="connsiteY9" fmla="*/ 0 h 623888"/>
                <a:gd name="connsiteX10" fmla="*/ 35718 w 447675"/>
                <a:gd name="connsiteY10" fmla="*/ 2382 h 623888"/>
                <a:gd name="connsiteX11" fmla="*/ 95250 w 447675"/>
                <a:gd name="connsiteY11" fmla="*/ 30957 h 623888"/>
                <a:gd name="connsiteX12" fmla="*/ 192881 w 447675"/>
                <a:gd name="connsiteY12" fmla="*/ 88107 h 623888"/>
                <a:gd name="connsiteX13" fmla="*/ 269081 w 447675"/>
                <a:gd name="connsiteY13" fmla="*/ 145257 h 623888"/>
                <a:gd name="connsiteX14" fmla="*/ 319087 w 447675"/>
                <a:gd name="connsiteY14" fmla="*/ 190500 h 623888"/>
                <a:gd name="connsiteX15" fmla="*/ 364331 w 447675"/>
                <a:gd name="connsiteY15" fmla="*/ 247650 h 623888"/>
                <a:gd name="connsiteX16" fmla="*/ 397668 w 447675"/>
                <a:gd name="connsiteY16" fmla="*/ 302419 h 623888"/>
                <a:gd name="connsiteX17" fmla="*/ 423862 w 447675"/>
                <a:gd name="connsiteY17" fmla="*/ 361950 h 623888"/>
                <a:gd name="connsiteX18" fmla="*/ 440531 w 447675"/>
                <a:gd name="connsiteY18" fmla="*/ 411957 h 623888"/>
                <a:gd name="connsiteX19" fmla="*/ 447675 w 447675"/>
                <a:gd name="connsiteY19" fmla="*/ 459582 h 623888"/>
                <a:gd name="connsiteX20" fmla="*/ 445293 w 447675"/>
                <a:gd name="connsiteY20" fmla="*/ 509588 h 623888"/>
                <a:gd name="connsiteX21" fmla="*/ 433387 w 447675"/>
                <a:gd name="connsiteY21" fmla="*/ 550069 h 623888"/>
                <a:gd name="connsiteX22" fmla="*/ 409575 w 447675"/>
                <a:gd name="connsiteY22" fmla="*/ 590550 h 623888"/>
                <a:gd name="connsiteX23" fmla="*/ 383381 w 447675"/>
                <a:gd name="connsiteY23" fmla="*/ 614363 h 623888"/>
                <a:gd name="connsiteX24" fmla="*/ 357187 w 447675"/>
                <a:gd name="connsiteY24" fmla="*/ 623888 h 623888"/>
                <a:gd name="connsiteX25" fmla="*/ 330993 w 447675"/>
                <a:gd name="connsiteY25" fmla="*/ 623888 h 623888"/>
                <a:gd name="connsiteX26" fmla="*/ 295275 w 447675"/>
                <a:gd name="connsiteY26" fmla="*/ 607219 h 623888"/>
                <a:gd name="connsiteX27" fmla="*/ 257175 w 447675"/>
                <a:gd name="connsiteY27" fmla="*/ 578644 h 623888"/>
                <a:gd name="connsiteX28" fmla="*/ 235743 w 447675"/>
                <a:gd name="connsiteY28" fmla="*/ 521494 h 623888"/>
                <a:gd name="connsiteX29" fmla="*/ 204787 w 447675"/>
                <a:gd name="connsiteY29" fmla="*/ 423863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623888">
                  <a:moveTo>
                    <a:pt x="204787" y="423863"/>
                  </a:moveTo>
                  <a:lnTo>
                    <a:pt x="164306" y="292894"/>
                  </a:lnTo>
                  <a:lnTo>
                    <a:pt x="157162" y="273844"/>
                  </a:lnTo>
                  <a:lnTo>
                    <a:pt x="116681" y="204788"/>
                  </a:lnTo>
                  <a:lnTo>
                    <a:pt x="38100" y="85725"/>
                  </a:lnTo>
                  <a:lnTo>
                    <a:pt x="11906" y="45244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35718" y="2382"/>
                  </a:lnTo>
                  <a:lnTo>
                    <a:pt x="95250" y="30957"/>
                  </a:lnTo>
                  <a:lnTo>
                    <a:pt x="192881" y="88107"/>
                  </a:lnTo>
                  <a:lnTo>
                    <a:pt x="269081" y="145257"/>
                  </a:lnTo>
                  <a:lnTo>
                    <a:pt x="319087" y="190500"/>
                  </a:lnTo>
                  <a:lnTo>
                    <a:pt x="364331" y="247650"/>
                  </a:lnTo>
                  <a:lnTo>
                    <a:pt x="397668" y="302419"/>
                  </a:lnTo>
                  <a:lnTo>
                    <a:pt x="423862" y="361950"/>
                  </a:lnTo>
                  <a:lnTo>
                    <a:pt x="440531" y="411957"/>
                  </a:lnTo>
                  <a:lnTo>
                    <a:pt x="447675" y="459582"/>
                  </a:lnTo>
                  <a:lnTo>
                    <a:pt x="445293" y="509588"/>
                  </a:lnTo>
                  <a:lnTo>
                    <a:pt x="433387" y="550069"/>
                  </a:lnTo>
                  <a:lnTo>
                    <a:pt x="409575" y="590550"/>
                  </a:lnTo>
                  <a:lnTo>
                    <a:pt x="383381" y="614363"/>
                  </a:lnTo>
                  <a:lnTo>
                    <a:pt x="357187" y="623888"/>
                  </a:lnTo>
                  <a:lnTo>
                    <a:pt x="330993" y="623888"/>
                  </a:lnTo>
                  <a:lnTo>
                    <a:pt x="295275" y="607219"/>
                  </a:lnTo>
                  <a:lnTo>
                    <a:pt x="257175" y="578644"/>
                  </a:lnTo>
                  <a:lnTo>
                    <a:pt x="235743" y="521494"/>
                  </a:lnTo>
                  <a:lnTo>
                    <a:pt x="204787" y="423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8">
              <a:extLst>
                <a:ext uri="{FF2B5EF4-FFF2-40B4-BE49-F238E27FC236}">
                  <a16:creationId xmlns:a16="http://schemas.microsoft.com/office/drawing/2014/main" id="{1D498414-185A-4428-B570-6EA5954803A1}"/>
                </a:ext>
              </a:extLst>
            </p:cNvPr>
            <p:cNvSpPr/>
            <p:nvPr/>
          </p:nvSpPr>
          <p:spPr>
            <a:xfrm rot="16200000">
              <a:off x="3001169" y="3682207"/>
              <a:ext cx="3735387" cy="342900"/>
            </a:xfrm>
            <a:custGeom>
              <a:avLst/>
              <a:gdLst>
                <a:gd name="connsiteX0" fmla="*/ 2040523 w 3734311"/>
                <a:gd name="connsiteY0" fmla="*/ 135012 h 343667"/>
                <a:gd name="connsiteX1" fmla="*/ 1653898 w 3734311"/>
                <a:gd name="connsiteY1" fmla="*/ 131944 h 343667"/>
                <a:gd name="connsiteX2" fmla="*/ 1316368 w 3734311"/>
                <a:gd name="connsiteY2" fmla="*/ 131944 h 343667"/>
                <a:gd name="connsiteX3" fmla="*/ 1058617 w 3734311"/>
                <a:gd name="connsiteY3" fmla="*/ 131944 h 343667"/>
                <a:gd name="connsiteX4" fmla="*/ 843825 w 3734311"/>
                <a:gd name="connsiteY4" fmla="*/ 128875 h 343667"/>
                <a:gd name="connsiteX5" fmla="*/ 724155 w 3734311"/>
                <a:gd name="connsiteY5" fmla="*/ 122738 h 343667"/>
                <a:gd name="connsiteX6" fmla="*/ 546185 w 3734311"/>
                <a:gd name="connsiteY6" fmla="*/ 107396 h 343667"/>
                <a:gd name="connsiteX7" fmla="*/ 426515 w 3734311"/>
                <a:gd name="connsiteY7" fmla="*/ 88985 h 343667"/>
                <a:gd name="connsiteX8" fmla="*/ 316051 w 3734311"/>
                <a:gd name="connsiteY8" fmla="*/ 92054 h 343667"/>
                <a:gd name="connsiteX9" fmla="*/ 156491 w 3734311"/>
                <a:gd name="connsiteY9" fmla="*/ 107396 h 343667"/>
                <a:gd name="connsiteX10" fmla="*/ 104327 w 3734311"/>
                <a:gd name="connsiteY10" fmla="*/ 135012 h 343667"/>
                <a:gd name="connsiteX11" fmla="*/ 39890 w 3734311"/>
                <a:gd name="connsiteY11" fmla="*/ 184108 h 343667"/>
                <a:gd name="connsiteX12" fmla="*/ 12274 w 3734311"/>
                <a:gd name="connsiteY12" fmla="*/ 214792 h 343667"/>
                <a:gd name="connsiteX13" fmla="*/ 0 w 3734311"/>
                <a:gd name="connsiteY13" fmla="*/ 236271 h 343667"/>
                <a:gd name="connsiteX14" fmla="*/ 3068 w 3734311"/>
                <a:gd name="connsiteY14" fmla="*/ 263887 h 343667"/>
                <a:gd name="connsiteX15" fmla="*/ 12274 w 3734311"/>
                <a:gd name="connsiteY15" fmla="*/ 282298 h 343667"/>
                <a:gd name="connsiteX16" fmla="*/ 42958 w 3734311"/>
                <a:gd name="connsiteY16" fmla="*/ 303777 h 343667"/>
                <a:gd name="connsiteX17" fmla="*/ 76711 w 3734311"/>
                <a:gd name="connsiteY17" fmla="*/ 319120 h 343667"/>
                <a:gd name="connsiteX18" fmla="*/ 110464 w 3734311"/>
                <a:gd name="connsiteY18" fmla="*/ 328325 h 343667"/>
                <a:gd name="connsiteX19" fmla="*/ 156491 w 3734311"/>
                <a:gd name="connsiteY19" fmla="*/ 334462 h 343667"/>
                <a:gd name="connsiteX20" fmla="*/ 303777 w 3734311"/>
                <a:gd name="connsiteY20" fmla="*/ 337530 h 343667"/>
                <a:gd name="connsiteX21" fmla="*/ 616759 w 3734311"/>
                <a:gd name="connsiteY21" fmla="*/ 343667 h 343667"/>
                <a:gd name="connsiteX22" fmla="*/ 1006453 w 3734311"/>
                <a:gd name="connsiteY22" fmla="*/ 343667 h 343667"/>
                <a:gd name="connsiteX23" fmla="*/ 1445243 w 3734311"/>
                <a:gd name="connsiteY23" fmla="*/ 343667 h 343667"/>
                <a:gd name="connsiteX24" fmla="*/ 1795047 w 3734311"/>
                <a:gd name="connsiteY24" fmla="*/ 340599 h 343667"/>
                <a:gd name="connsiteX25" fmla="*/ 2209288 w 3734311"/>
                <a:gd name="connsiteY25" fmla="*/ 340599 h 343667"/>
                <a:gd name="connsiteX26" fmla="*/ 2783090 w 3734311"/>
                <a:gd name="connsiteY26" fmla="*/ 337530 h 343667"/>
                <a:gd name="connsiteX27" fmla="*/ 3390644 w 3734311"/>
                <a:gd name="connsiteY27" fmla="*/ 334462 h 343667"/>
                <a:gd name="connsiteX28" fmla="*/ 3458150 w 3734311"/>
                <a:gd name="connsiteY28" fmla="*/ 334462 h 343667"/>
                <a:gd name="connsiteX29" fmla="*/ 3608504 w 3734311"/>
                <a:gd name="connsiteY29" fmla="*/ 309914 h 343667"/>
                <a:gd name="connsiteX30" fmla="*/ 3639189 w 3734311"/>
                <a:gd name="connsiteY30" fmla="*/ 270024 h 343667"/>
                <a:gd name="connsiteX31" fmla="*/ 3676010 w 3734311"/>
                <a:gd name="connsiteY31" fmla="*/ 199450 h 343667"/>
                <a:gd name="connsiteX32" fmla="*/ 3703627 w 3734311"/>
                <a:gd name="connsiteY32" fmla="*/ 135012 h 343667"/>
                <a:gd name="connsiteX33" fmla="*/ 3725106 w 3734311"/>
                <a:gd name="connsiteY33" fmla="*/ 73643 h 343667"/>
                <a:gd name="connsiteX34" fmla="*/ 3734311 w 3734311"/>
                <a:gd name="connsiteY34" fmla="*/ 24548 h 343667"/>
                <a:gd name="connsiteX35" fmla="*/ 3731243 w 3734311"/>
                <a:gd name="connsiteY35" fmla="*/ 9205 h 343667"/>
                <a:gd name="connsiteX36" fmla="*/ 3725106 w 3734311"/>
                <a:gd name="connsiteY36" fmla="*/ 0 h 343667"/>
                <a:gd name="connsiteX37" fmla="*/ 3715900 w 3734311"/>
                <a:gd name="connsiteY37" fmla="*/ 0 h 343667"/>
                <a:gd name="connsiteX38" fmla="*/ 3688284 w 3734311"/>
                <a:gd name="connsiteY38" fmla="*/ 6137 h 343667"/>
                <a:gd name="connsiteX39" fmla="*/ 3657600 w 3734311"/>
                <a:gd name="connsiteY39" fmla="*/ 21479 h 343667"/>
                <a:gd name="connsiteX40" fmla="*/ 3614641 w 3734311"/>
                <a:gd name="connsiteY40" fmla="*/ 52164 h 343667"/>
                <a:gd name="connsiteX41" fmla="*/ 3568615 w 3734311"/>
                <a:gd name="connsiteY41" fmla="*/ 79780 h 343667"/>
                <a:gd name="connsiteX42" fmla="*/ 3507245 w 3734311"/>
                <a:gd name="connsiteY42" fmla="*/ 110465 h 343667"/>
                <a:gd name="connsiteX43" fmla="*/ 3448945 w 3734311"/>
                <a:gd name="connsiteY43" fmla="*/ 128875 h 343667"/>
                <a:gd name="connsiteX44" fmla="*/ 3356891 w 3734311"/>
                <a:gd name="connsiteY44" fmla="*/ 135012 h 343667"/>
                <a:gd name="connsiteX45" fmla="*/ 3074593 w 3734311"/>
                <a:gd name="connsiteY45" fmla="*/ 131944 h 343667"/>
                <a:gd name="connsiteX46" fmla="*/ 2519202 w 3734311"/>
                <a:gd name="connsiteY46" fmla="*/ 131944 h 343667"/>
                <a:gd name="connsiteX47" fmla="*/ 2040523 w 3734311"/>
                <a:gd name="connsiteY47" fmla="*/ 135012 h 34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734311" h="343667">
                  <a:moveTo>
                    <a:pt x="2040523" y="135012"/>
                  </a:moveTo>
                  <a:lnTo>
                    <a:pt x="1653898" y="131944"/>
                  </a:lnTo>
                  <a:lnTo>
                    <a:pt x="1316368" y="131944"/>
                  </a:lnTo>
                  <a:lnTo>
                    <a:pt x="1058617" y="131944"/>
                  </a:lnTo>
                  <a:lnTo>
                    <a:pt x="843825" y="128875"/>
                  </a:lnTo>
                  <a:lnTo>
                    <a:pt x="724155" y="122738"/>
                  </a:lnTo>
                  <a:lnTo>
                    <a:pt x="546185" y="107396"/>
                  </a:lnTo>
                  <a:lnTo>
                    <a:pt x="426515" y="88985"/>
                  </a:lnTo>
                  <a:lnTo>
                    <a:pt x="316051" y="92054"/>
                  </a:lnTo>
                  <a:lnTo>
                    <a:pt x="156491" y="107396"/>
                  </a:lnTo>
                  <a:lnTo>
                    <a:pt x="104327" y="135012"/>
                  </a:lnTo>
                  <a:lnTo>
                    <a:pt x="39890" y="184108"/>
                  </a:lnTo>
                  <a:lnTo>
                    <a:pt x="12274" y="214792"/>
                  </a:lnTo>
                  <a:lnTo>
                    <a:pt x="0" y="236271"/>
                  </a:lnTo>
                  <a:lnTo>
                    <a:pt x="3068" y="263887"/>
                  </a:lnTo>
                  <a:lnTo>
                    <a:pt x="12274" y="282298"/>
                  </a:lnTo>
                  <a:lnTo>
                    <a:pt x="42958" y="303777"/>
                  </a:lnTo>
                  <a:lnTo>
                    <a:pt x="76711" y="319120"/>
                  </a:lnTo>
                  <a:lnTo>
                    <a:pt x="110464" y="328325"/>
                  </a:lnTo>
                  <a:lnTo>
                    <a:pt x="156491" y="334462"/>
                  </a:lnTo>
                  <a:lnTo>
                    <a:pt x="303777" y="337530"/>
                  </a:lnTo>
                  <a:lnTo>
                    <a:pt x="616759" y="343667"/>
                  </a:lnTo>
                  <a:lnTo>
                    <a:pt x="1006453" y="343667"/>
                  </a:lnTo>
                  <a:lnTo>
                    <a:pt x="1445243" y="343667"/>
                  </a:lnTo>
                  <a:lnTo>
                    <a:pt x="1795047" y="340599"/>
                  </a:lnTo>
                  <a:lnTo>
                    <a:pt x="2209288" y="340599"/>
                  </a:lnTo>
                  <a:lnTo>
                    <a:pt x="2783090" y="337530"/>
                  </a:lnTo>
                  <a:lnTo>
                    <a:pt x="3390644" y="334462"/>
                  </a:lnTo>
                  <a:lnTo>
                    <a:pt x="3458150" y="334462"/>
                  </a:lnTo>
                  <a:lnTo>
                    <a:pt x="3608504" y="309914"/>
                  </a:lnTo>
                  <a:lnTo>
                    <a:pt x="3639189" y="270024"/>
                  </a:lnTo>
                  <a:lnTo>
                    <a:pt x="3676010" y="199450"/>
                  </a:lnTo>
                  <a:lnTo>
                    <a:pt x="3703627" y="135012"/>
                  </a:lnTo>
                  <a:lnTo>
                    <a:pt x="3725106" y="73643"/>
                  </a:lnTo>
                  <a:lnTo>
                    <a:pt x="3734311" y="24548"/>
                  </a:lnTo>
                  <a:lnTo>
                    <a:pt x="3731243" y="9205"/>
                  </a:lnTo>
                  <a:lnTo>
                    <a:pt x="3725106" y="0"/>
                  </a:lnTo>
                  <a:lnTo>
                    <a:pt x="3715900" y="0"/>
                  </a:lnTo>
                  <a:lnTo>
                    <a:pt x="3688284" y="6137"/>
                  </a:lnTo>
                  <a:lnTo>
                    <a:pt x="3657600" y="21479"/>
                  </a:lnTo>
                  <a:lnTo>
                    <a:pt x="3614641" y="52164"/>
                  </a:lnTo>
                  <a:lnTo>
                    <a:pt x="3568615" y="79780"/>
                  </a:lnTo>
                  <a:lnTo>
                    <a:pt x="3507245" y="110465"/>
                  </a:lnTo>
                  <a:lnTo>
                    <a:pt x="3448945" y="128875"/>
                  </a:lnTo>
                  <a:lnTo>
                    <a:pt x="3356891" y="135012"/>
                  </a:lnTo>
                  <a:lnTo>
                    <a:pt x="3074593" y="131944"/>
                  </a:lnTo>
                  <a:lnTo>
                    <a:pt x="2519202" y="131944"/>
                  </a:lnTo>
                  <a:lnTo>
                    <a:pt x="2040523" y="135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CDB1947B-E0D9-44E1-B0C2-2830B6F2953F}"/>
                </a:ext>
              </a:extLst>
            </p:cNvPr>
            <p:cNvSpPr/>
            <p:nvPr/>
          </p:nvSpPr>
          <p:spPr>
            <a:xfrm>
              <a:off x="3838575" y="2106613"/>
              <a:ext cx="774700" cy="447675"/>
            </a:xfrm>
            <a:custGeom>
              <a:avLst/>
              <a:gdLst>
                <a:gd name="connsiteX0" fmla="*/ 357188 w 773906"/>
                <a:gd name="connsiteY0" fmla="*/ 290513 h 447675"/>
                <a:gd name="connsiteX1" fmla="*/ 230981 w 773906"/>
                <a:gd name="connsiteY1" fmla="*/ 207169 h 447675"/>
                <a:gd name="connsiteX2" fmla="*/ 123825 w 773906"/>
                <a:gd name="connsiteY2" fmla="*/ 138113 h 447675"/>
                <a:gd name="connsiteX3" fmla="*/ 0 w 773906"/>
                <a:gd name="connsiteY3" fmla="*/ 57150 h 447675"/>
                <a:gd name="connsiteX4" fmla="*/ 78581 w 773906"/>
                <a:gd name="connsiteY4" fmla="*/ 0 h 447675"/>
                <a:gd name="connsiteX5" fmla="*/ 197644 w 773906"/>
                <a:gd name="connsiteY5" fmla="*/ 40482 h 447675"/>
                <a:gd name="connsiteX6" fmla="*/ 345281 w 773906"/>
                <a:gd name="connsiteY6" fmla="*/ 92869 h 447675"/>
                <a:gd name="connsiteX7" fmla="*/ 485775 w 773906"/>
                <a:gd name="connsiteY7" fmla="*/ 147638 h 447675"/>
                <a:gd name="connsiteX8" fmla="*/ 583406 w 773906"/>
                <a:gd name="connsiteY8" fmla="*/ 192882 h 447675"/>
                <a:gd name="connsiteX9" fmla="*/ 669131 w 773906"/>
                <a:gd name="connsiteY9" fmla="*/ 242888 h 447675"/>
                <a:gd name="connsiteX10" fmla="*/ 711994 w 773906"/>
                <a:gd name="connsiteY10" fmla="*/ 276225 h 447675"/>
                <a:gd name="connsiteX11" fmla="*/ 742950 w 773906"/>
                <a:gd name="connsiteY11" fmla="*/ 309563 h 447675"/>
                <a:gd name="connsiteX12" fmla="*/ 762000 w 773906"/>
                <a:gd name="connsiteY12" fmla="*/ 340519 h 447675"/>
                <a:gd name="connsiteX13" fmla="*/ 771525 w 773906"/>
                <a:gd name="connsiteY13" fmla="*/ 366713 h 447675"/>
                <a:gd name="connsiteX14" fmla="*/ 773906 w 773906"/>
                <a:gd name="connsiteY14" fmla="*/ 392907 h 447675"/>
                <a:gd name="connsiteX15" fmla="*/ 764381 w 773906"/>
                <a:gd name="connsiteY15" fmla="*/ 414338 h 447675"/>
                <a:gd name="connsiteX16" fmla="*/ 742950 w 773906"/>
                <a:gd name="connsiteY16" fmla="*/ 433388 h 447675"/>
                <a:gd name="connsiteX17" fmla="*/ 723900 w 773906"/>
                <a:gd name="connsiteY17" fmla="*/ 442913 h 447675"/>
                <a:gd name="connsiteX18" fmla="*/ 692944 w 773906"/>
                <a:gd name="connsiteY18" fmla="*/ 447675 h 447675"/>
                <a:gd name="connsiteX19" fmla="*/ 657225 w 773906"/>
                <a:gd name="connsiteY19" fmla="*/ 447675 h 447675"/>
                <a:gd name="connsiteX20" fmla="*/ 597694 w 773906"/>
                <a:gd name="connsiteY20" fmla="*/ 433388 h 447675"/>
                <a:gd name="connsiteX21" fmla="*/ 535781 w 773906"/>
                <a:gd name="connsiteY21" fmla="*/ 409575 h 447675"/>
                <a:gd name="connsiteX22" fmla="*/ 476250 w 773906"/>
                <a:gd name="connsiteY22" fmla="*/ 371475 h 447675"/>
                <a:gd name="connsiteX23" fmla="*/ 357188 w 773906"/>
                <a:gd name="connsiteY23" fmla="*/ 29051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906" h="447675">
                  <a:moveTo>
                    <a:pt x="357188" y="290513"/>
                  </a:moveTo>
                  <a:lnTo>
                    <a:pt x="230981" y="207169"/>
                  </a:lnTo>
                  <a:lnTo>
                    <a:pt x="123825" y="138113"/>
                  </a:lnTo>
                  <a:lnTo>
                    <a:pt x="0" y="57150"/>
                  </a:lnTo>
                  <a:lnTo>
                    <a:pt x="78581" y="0"/>
                  </a:lnTo>
                  <a:lnTo>
                    <a:pt x="197644" y="40482"/>
                  </a:lnTo>
                  <a:lnTo>
                    <a:pt x="345281" y="92869"/>
                  </a:lnTo>
                  <a:lnTo>
                    <a:pt x="485775" y="147638"/>
                  </a:lnTo>
                  <a:lnTo>
                    <a:pt x="583406" y="192882"/>
                  </a:lnTo>
                  <a:lnTo>
                    <a:pt x="669131" y="242888"/>
                  </a:lnTo>
                  <a:lnTo>
                    <a:pt x="711994" y="276225"/>
                  </a:lnTo>
                  <a:lnTo>
                    <a:pt x="742950" y="309563"/>
                  </a:lnTo>
                  <a:lnTo>
                    <a:pt x="762000" y="340519"/>
                  </a:lnTo>
                  <a:lnTo>
                    <a:pt x="771525" y="366713"/>
                  </a:lnTo>
                  <a:lnTo>
                    <a:pt x="773906" y="392907"/>
                  </a:lnTo>
                  <a:lnTo>
                    <a:pt x="764381" y="414338"/>
                  </a:lnTo>
                  <a:lnTo>
                    <a:pt x="742950" y="433388"/>
                  </a:lnTo>
                  <a:lnTo>
                    <a:pt x="723900" y="442913"/>
                  </a:lnTo>
                  <a:lnTo>
                    <a:pt x="692944" y="447675"/>
                  </a:lnTo>
                  <a:lnTo>
                    <a:pt x="657225" y="447675"/>
                  </a:lnTo>
                  <a:lnTo>
                    <a:pt x="597694" y="433388"/>
                  </a:lnTo>
                  <a:lnTo>
                    <a:pt x="535781" y="409575"/>
                  </a:lnTo>
                  <a:lnTo>
                    <a:pt x="476250" y="371475"/>
                  </a:lnTo>
                  <a:lnTo>
                    <a:pt x="357188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F7C88D43-DEA6-4EF9-B0B9-354A18652978}"/>
                </a:ext>
              </a:extLst>
            </p:cNvPr>
            <p:cNvSpPr/>
            <p:nvPr/>
          </p:nvSpPr>
          <p:spPr>
            <a:xfrm>
              <a:off x="3038475" y="2960688"/>
              <a:ext cx="1362075" cy="354012"/>
            </a:xfrm>
            <a:custGeom>
              <a:avLst/>
              <a:gdLst>
                <a:gd name="connsiteX0" fmla="*/ 759619 w 1362075"/>
                <a:gd name="connsiteY0" fmla="*/ 123825 h 354806"/>
                <a:gd name="connsiteX1" fmla="*/ 652463 w 1362075"/>
                <a:gd name="connsiteY1" fmla="*/ 147637 h 354806"/>
                <a:gd name="connsiteX2" fmla="*/ 554831 w 1362075"/>
                <a:gd name="connsiteY2" fmla="*/ 164306 h 354806"/>
                <a:gd name="connsiteX3" fmla="*/ 461963 w 1362075"/>
                <a:gd name="connsiteY3" fmla="*/ 176212 h 354806"/>
                <a:gd name="connsiteX4" fmla="*/ 390525 w 1362075"/>
                <a:gd name="connsiteY4" fmla="*/ 180975 h 354806"/>
                <a:gd name="connsiteX5" fmla="*/ 316706 w 1362075"/>
                <a:gd name="connsiteY5" fmla="*/ 180975 h 354806"/>
                <a:gd name="connsiteX6" fmla="*/ 233363 w 1362075"/>
                <a:gd name="connsiteY6" fmla="*/ 180975 h 354806"/>
                <a:gd name="connsiteX7" fmla="*/ 164306 w 1362075"/>
                <a:gd name="connsiteY7" fmla="*/ 171450 h 354806"/>
                <a:gd name="connsiteX8" fmla="*/ 97631 w 1362075"/>
                <a:gd name="connsiteY8" fmla="*/ 159544 h 354806"/>
                <a:gd name="connsiteX9" fmla="*/ 35719 w 1362075"/>
                <a:gd name="connsiteY9" fmla="*/ 138112 h 354806"/>
                <a:gd name="connsiteX10" fmla="*/ 0 w 1362075"/>
                <a:gd name="connsiteY10" fmla="*/ 128587 h 354806"/>
                <a:gd name="connsiteX11" fmla="*/ 30956 w 1362075"/>
                <a:gd name="connsiteY11" fmla="*/ 178594 h 354806"/>
                <a:gd name="connsiteX12" fmla="*/ 71438 w 1362075"/>
                <a:gd name="connsiteY12" fmla="*/ 226219 h 354806"/>
                <a:gd name="connsiteX13" fmla="*/ 126206 w 1362075"/>
                <a:gd name="connsiteY13" fmla="*/ 266700 h 354806"/>
                <a:gd name="connsiteX14" fmla="*/ 180975 w 1362075"/>
                <a:gd name="connsiteY14" fmla="*/ 297656 h 354806"/>
                <a:gd name="connsiteX15" fmla="*/ 230981 w 1362075"/>
                <a:gd name="connsiteY15" fmla="*/ 319087 h 354806"/>
                <a:gd name="connsiteX16" fmla="*/ 297656 w 1362075"/>
                <a:gd name="connsiteY16" fmla="*/ 335756 h 354806"/>
                <a:gd name="connsiteX17" fmla="*/ 378619 w 1362075"/>
                <a:gd name="connsiteY17" fmla="*/ 347662 h 354806"/>
                <a:gd name="connsiteX18" fmla="*/ 516731 w 1362075"/>
                <a:gd name="connsiteY18" fmla="*/ 354806 h 354806"/>
                <a:gd name="connsiteX19" fmla="*/ 578644 w 1362075"/>
                <a:gd name="connsiteY19" fmla="*/ 352425 h 354806"/>
                <a:gd name="connsiteX20" fmla="*/ 750094 w 1362075"/>
                <a:gd name="connsiteY20" fmla="*/ 326231 h 354806"/>
                <a:gd name="connsiteX21" fmla="*/ 902494 w 1362075"/>
                <a:gd name="connsiteY21" fmla="*/ 295275 h 354806"/>
                <a:gd name="connsiteX22" fmla="*/ 1052513 w 1362075"/>
                <a:gd name="connsiteY22" fmla="*/ 257175 h 354806"/>
                <a:gd name="connsiteX23" fmla="*/ 1188244 w 1362075"/>
                <a:gd name="connsiteY23" fmla="*/ 216694 h 354806"/>
                <a:gd name="connsiteX24" fmla="*/ 1262063 w 1362075"/>
                <a:gd name="connsiteY24" fmla="*/ 185737 h 354806"/>
                <a:gd name="connsiteX25" fmla="*/ 1300163 w 1362075"/>
                <a:gd name="connsiteY25" fmla="*/ 166687 h 354806"/>
                <a:gd name="connsiteX26" fmla="*/ 1333500 w 1362075"/>
                <a:gd name="connsiteY26" fmla="*/ 145256 h 354806"/>
                <a:gd name="connsiteX27" fmla="*/ 1347788 w 1362075"/>
                <a:gd name="connsiteY27" fmla="*/ 128587 h 354806"/>
                <a:gd name="connsiteX28" fmla="*/ 1362075 w 1362075"/>
                <a:gd name="connsiteY28" fmla="*/ 97631 h 354806"/>
                <a:gd name="connsiteX29" fmla="*/ 1362075 w 1362075"/>
                <a:gd name="connsiteY29" fmla="*/ 80962 h 354806"/>
                <a:gd name="connsiteX30" fmla="*/ 1350169 w 1362075"/>
                <a:gd name="connsiteY30" fmla="*/ 57150 h 354806"/>
                <a:gd name="connsiteX31" fmla="*/ 1326356 w 1362075"/>
                <a:gd name="connsiteY31" fmla="*/ 35719 h 354806"/>
                <a:gd name="connsiteX32" fmla="*/ 1307306 w 1362075"/>
                <a:gd name="connsiteY32" fmla="*/ 21431 h 354806"/>
                <a:gd name="connsiteX33" fmla="*/ 1266825 w 1362075"/>
                <a:gd name="connsiteY33" fmla="*/ 9525 h 354806"/>
                <a:gd name="connsiteX34" fmla="*/ 1207294 w 1362075"/>
                <a:gd name="connsiteY34" fmla="*/ 0 h 354806"/>
                <a:gd name="connsiteX35" fmla="*/ 1145381 w 1362075"/>
                <a:gd name="connsiteY35" fmla="*/ 0 h 354806"/>
                <a:gd name="connsiteX36" fmla="*/ 1097756 w 1362075"/>
                <a:gd name="connsiteY36" fmla="*/ 2381 h 354806"/>
                <a:gd name="connsiteX37" fmla="*/ 1064419 w 1362075"/>
                <a:gd name="connsiteY37" fmla="*/ 16669 h 354806"/>
                <a:gd name="connsiteX38" fmla="*/ 1007269 w 1362075"/>
                <a:gd name="connsiteY38" fmla="*/ 40481 h 354806"/>
                <a:gd name="connsiteX39" fmla="*/ 919163 w 1362075"/>
                <a:gd name="connsiteY39" fmla="*/ 78581 h 354806"/>
                <a:gd name="connsiteX40" fmla="*/ 759619 w 1362075"/>
                <a:gd name="connsiteY40" fmla="*/ 12382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62075" h="354806">
                  <a:moveTo>
                    <a:pt x="759619" y="123825"/>
                  </a:moveTo>
                  <a:lnTo>
                    <a:pt x="652463" y="147637"/>
                  </a:lnTo>
                  <a:lnTo>
                    <a:pt x="554831" y="164306"/>
                  </a:lnTo>
                  <a:lnTo>
                    <a:pt x="461963" y="176212"/>
                  </a:lnTo>
                  <a:lnTo>
                    <a:pt x="390525" y="180975"/>
                  </a:lnTo>
                  <a:lnTo>
                    <a:pt x="316706" y="180975"/>
                  </a:lnTo>
                  <a:lnTo>
                    <a:pt x="233363" y="180975"/>
                  </a:lnTo>
                  <a:lnTo>
                    <a:pt x="164306" y="171450"/>
                  </a:lnTo>
                  <a:lnTo>
                    <a:pt x="97631" y="159544"/>
                  </a:lnTo>
                  <a:lnTo>
                    <a:pt x="35719" y="138112"/>
                  </a:lnTo>
                  <a:lnTo>
                    <a:pt x="0" y="128587"/>
                  </a:lnTo>
                  <a:lnTo>
                    <a:pt x="30956" y="178594"/>
                  </a:lnTo>
                  <a:lnTo>
                    <a:pt x="71438" y="226219"/>
                  </a:lnTo>
                  <a:lnTo>
                    <a:pt x="126206" y="266700"/>
                  </a:lnTo>
                  <a:lnTo>
                    <a:pt x="180975" y="297656"/>
                  </a:lnTo>
                  <a:lnTo>
                    <a:pt x="230981" y="319087"/>
                  </a:lnTo>
                  <a:lnTo>
                    <a:pt x="297656" y="335756"/>
                  </a:lnTo>
                  <a:lnTo>
                    <a:pt x="378619" y="347662"/>
                  </a:lnTo>
                  <a:lnTo>
                    <a:pt x="516731" y="354806"/>
                  </a:lnTo>
                  <a:lnTo>
                    <a:pt x="578644" y="352425"/>
                  </a:lnTo>
                  <a:lnTo>
                    <a:pt x="750094" y="326231"/>
                  </a:lnTo>
                  <a:lnTo>
                    <a:pt x="902494" y="295275"/>
                  </a:lnTo>
                  <a:lnTo>
                    <a:pt x="1052513" y="257175"/>
                  </a:lnTo>
                  <a:lnTo>
                    <a:pt x="1188244" y="216694"/>
                  </a:lnTo>
                  <a:lnTo>
                    <a:pt x="1262063" y="185737"/>
                  </a:lnTo>
                  <a:lnTo>
                    <a:pt x="1300163" y="166687"/>
                  </a:lnTo>
                  <a:lnTo>
                    <a:pt x="1333500" y="145256"/>
                  </a:lnTo>
                  <a:lnTo>
                    <a:pt x="1347788" y="128587"/>
                  </a:lnTo>
                  <a:lnTo>
                    <a:pt x="1362075" y="97631"/>
                  </a:lnTo>
                  <a:lnTo>
                    <a:pt x="1362075" y="80962"/>
                  </a:lnTo>
                  <a:lnTo>
                    <a:pt x="1350169" y="57150"/>
                  </a:lnTo>
                  <a:lnTo>
                    <a:pt x="1326356" y="35719"/>
                  </a:lnTo>
                  <a:lnTo>
                    <a:pt x="1307306" y="21431"/>
                  </a:lnTo>
                  <a:lnTo>
                    <a:pt x="1266825" y="9525"/>
                  </a:lnTo>
                  <a:lnTo>
                    <a:pt x="1207294" y="0"/>
                  </a:lnTo>
                  <a:lnTo>
                    <a:pt x="1145381" y="0"/>
                  </a:lnTo>
                  <a:lnTo>
                    <a:pt x="1097756" y="2381"/>
                  </a:lnTo>
                  <a:lnTo>
                    <a:pt x="1064419" y="16669"/>
                  </a:lnTo>
                  <a:lnTo>
                    <a:pt x="1007269" y="40481"/>
                  </a:lnTo>
                  <a:lnTo>
                    <a:pt x="919163" y="78581"/>
                  </a:lnTo>
                  <a:lnTo>
                    <a:pt x="759619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6">
              <a:extLst>
                <a:ext uri="{FF2B5EF4-FFF2-40B4-BE49-F238E27FC236}">
                  <a16:creationId xmlns:a16="http://schemas.microsoft.com/office/drawing/2014/main" id="{97F5F221-4684-48FB-B3F5-9F419CDBE1E5}"/>
                </a:ext>
              </a:extLst>
            </p:cNvPr>
            <p:cNvSpPr/>
            <p:nvPr/>
          </p:nvSpPr>
          <p:spPr>
            <a:xfrm>
              <a:off x="2784475" y="3629025"/>
              <a:ext cx="1747838" cy="487363"/>
            </a:xfrm>
            <a:custGeom>
              <a:avLst/>
              <a:gdLst>
                <a:gd name="connsiteX0" fmla="*/ 764382 w 1747838"/>
                <a:gd name="connsiteY0" fmla="*/ 211931 h 488156"/>
                <a:gd name="connsiteX1" fmla="*/ 895350 w 1747838"/>
                <a:gd name="connsiteY1" fmla="*/ 173831 h 488156"/>
                <a:gd name="connsiteX2" fmla="*/ 1088232 w 1747838"/>
                <a:gd name="connsiteY2" fmla="*/ 135731 h 488156"/>
                <a:gd name="connsiteX3" fmla="*/ 1226344 w 1747838"/>
                <a:gd name="connsiteY3" fmla="*/ 100013 h 488156"/>
                <a:gd name="connsiteX4" fmla="*/ 1302544 w 1747838"/>
                <a:gd name="connsiteY4" fmla="*/ 73819 h 488156"/>
                <a:gd name="connsiteX5" fmla="*/ 1366838 w 1747838"/>
                <a:gd name="connsiteY5" fmla="*/ 47625 h 488156"/>
                <a:gd name="connsiteX6" fmla="*/ 1423988 w 1747838"/>
                <a:gd name="connsiteY6" fmla="*/ 26194 h 488156"/>
                <a:gd name="connsiteX7" fmla="*/ 1478757 w 1747838"/>
                <a:gd name="connsiteY7" fmla="*/ 0 h 488156"/>
                <a:gd name="connsiteX8" fmla="*/ 1535907 w 1747838"/>
                <a:gd name="connsiteY8" fmla="*/ 0 h 488156"/>
                <a:gd name="connsiteX9" fmla="*/ 1600200 w 1747838"/>
                <a:gd name="connsiteY9" fmla="*/ 11906 h 488156"/>
                <a:gd name="connsiteX10" fmla="*/ 1645444 w 1747838"/>
                <a:gd name="connsiteY10" fmla="*/ 26194 h 488156"/>
                <a:gd name="connsiteX11" fmla="*/ 1671638 w 1747838"/>
                <a:gd name="connsiteY11" fmla="*/ 35719 h 488156"/>
                <a:gd name="connsiteX12" fmla="*/ 1700213 w 1747838"/>
                <a:gd name="connsiteY12" fmla="*/ 50006 h 488156"/>
                <a:gd name="connsiteX13" fmla="*/ 1716882 w 1747838"/>
                <a:gd name="connsiteY13" fmla="*/ 64294 h 488156"/>
                <a:gd name="connsiteX14" fmla="*/ 1733550 w 1747838"/>
                <a:gd name="connsiteY14" fmla="*/ 85725 h 488156"/>
                <a:gd name="connsiteX15" fmla="*/ 1745457 w 1747838"/>
                <a:gd name="connsiteY15" fmla="*/ 107156 h 488156"/>
                <a:gd name="connsiteX16" fmla="*/ 1747838 w 1747838"/>
                <a:gd name="connsiteY16" fmla="*/ 130969 h 488156"/>
                <a:gd name="connsiteX17" fmla="*/ 1738313 w 1747838"/>
                <a:gd name="connsiteY17" fmla="*/ 152400 h 488156"/>
                <a:gd name="connsiteX18" fmla="*/ 1714500 w 1747838"/>
                <a:gd name="connsiteY18" fmla="*/ 176213 h 488156"/>
                <a:gd name="connsiteX19" fmla="*/ 1681163 w 1747838"/>
                <a:gd name="connsiteY19" fmla="*/ 190500 h 488156"/>
                <a:gd name="connsiteX20" fmla="*/ 1628775 w 1747838"/>
                <a:gd name="connsiteY20" fmla="*/ 209550 h 488156"/>
                <a:gd name="connsiteX21" fmla="*/ 1571625 w 1747838"/>
                <a:gd name="connsiteY21" fmla="*/ 219075 h 488156"/>
                <a:gd name="connsiteX22" fmla="*/ 1533525 w 1747838"/>
                <a:gd name="connsiteY22" fmla="*/ 219075 h 488156"/>
                <a:gd name="connsiteX23" fmla="*/ 1421607 w 1747838"/>
                <a:gd name="connsiteY23" fmla="*/ 242888 h 488156"/>
                <a:gd name="connsiteX24" fmla="*/ 1214438 w 1747838"/>
                <a:gd name="connsiteY24" fmla="*/ 285750 h 488156"/>
                <a:gd name="connsiteX25" fmla="*/ 1083469 w 1747838"/>
                <a:gd name="connsiteY25" fmla="*/ 314325 h 488156"/>
                <a:gd name="connsiteX26" fmla="*/ 883444 w 1747838"/>
                <a:gd name="connsiteY26" fmla="*/ 354806 h 488156"/>
                <a:gd name="connsiteX27" fmla="*/ 795338 w 1747838"/>
                <a:gd name="connsiteY27" fmla="*/ 383381 h 488156"/>
                <a:gd name="connsiteX28" fmla="*/ 709613 w 1747838"/>
                <a:gd name="connsiteY28" fmla="*/ 409575 h 488156"/>
                <a:gd name="connsiteX29" fmla="*/ 640557 w 1747838"/>
                <a:gd name="connsiteY29" fmla="*/ 428625 h 488156"/>
                <a:gd name="connsiteX30" fmla="*/ 561975 w 1747838"/>
                <a:gd name="connsiteY30" fmla="*/ 450056 h 488156"/>
                <a:gd name="connsiteX31" fmla="*/ 509588 w 1747838"/>
                <a:gd name="connsiteY31" fmla="*/ 461963 h 488156"/>
                <a:gd name="connsiteX32" fmla="*/ 447675 w 1747838"/>
                <a:gd name="connsiteY32" fmla="*/ 476250 h 488156"/>
                <a:gd name="connsiteX33" fmla="*/ 404813 w 1747838"/>
                <a:gd name="connsiteY33" fmla="*/ 483394 h 488156"/>
                <a:gd name="connsiteX34" fmla="*/ 369094 w 1747838"/>
                <a:gd name="connsiteY34" fmla="*/ 488156 h 488156"/>
                <a:gd name="connsiteX35" fmla="*/ 297657 w 1747838"/>
                <a:gd name="connsiteY35" fmla="*/ 485775 h 488156"/>
                <a:gd name="connsiteX36" fmla="*/ 247650 w 1747838"/>
                <a:gd name="connsiteY36" fmla="*/ 481013 h 488156"/>
                <a:gd name="connsiteX37" fmla="*/ 202407 w 1747838"/>
                <a:gd name="connsiteY37" fmla="*/ 469106 h 488156"/>
                <a:gd name="connsiteX38" fmla="*/ 154782 w 1747838"/>
                <a:gd name="connsiteY38" fmla="*/ 450056 h 488156"/>
                <a:gd name="connsiteX39" fmla="*/ 111919 w 1747838"/>
                <a:gd name="connsiteY39" fmla="*/ 426244 h 488156"/>
                <a:gd name="connsiteX40" fmla="*/ 80963 w 1747838"/>
                <a:gd name="connsiteY40" fmla="*/ 404813 h 488156"/>
                <a:gd name="connsiteX41" fmla="*/ 40482 w 1747838"/>
                <a:gd name="connsiteY41" fmla="*/ 364331 h 488156"/>
                <a:gd name="connsiteX42" fmla="*/ 9525 w 1747838"/>
                <a:gd name="connsiteY42" fmla="*/ 328613 h 488156"/>
                <a:gd name="connsiteX43" fmla="*/ 0 w 1747838"/>
                <a:gd name="connsiteY43" fmla="*/ 307181 h 488156"/>
                <a:gd name="connsiteX44" fmla="*/ 0 w 1747838"/>
                <a:gd name="connsiteY44" fmla="*/ 295275 h 488156"/>
                <a:gd name="connsiteX45" fmla="*/ 7144 w 1747838"/>
                <a:gd name="connsiteY45" fmla="*/ 288131 h 488156"/>
                <a:gd name="connsiteX46" fmla="*/ 30957 w 1747838"/>
                <a:gd name="connsiteY46" fmla="*/ 285750 h 488156"/>
                <a:gd name="connsiteX47" fmla="*/ 100013 w 1747838"/>
                <a:gd name="connsiteY47" fmla="*/ 297656 h 488156"/>
                <a:gd name="connsiteX48" fmla="*/ 183357 w 1747838"/>
                <a:gd name="connsiteY48" fmla="*/ 307181 h 488156"/>
                <a:gd name="connsiteX49" fmla="*/ 283369 w 1747838"/>
                <a:gd name="connsiteY49" fmla="*/ 309563 h 488156"/>
                <a:gd name="connsiteX50" fmla="*/ 328613 w 1747838"/>
                <a:gd name="connsiteY50" fmla="*/ 307181 h 488156"/>
                <a:gd name="connsiteX51" fmla="*/ 450057 w 1747838"/>
                <a:gd name="connsiteY51" fmla="*/ 288131 h 488156"/>
                <a:gd name="connsiteX52" fmla="*/ 640557 w 1747838"/>
                <a:gd name="connsiteY52" fmla="*/ 242888 h 488156"/>
                <a:gd name="connsiteX53" fmla="*/ 764382 w 1747838"/>
                <a:gd name="connsiteY53" fmla="*/ 21193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47838" h="488156">
                  <a:moveTo>
                    <a:pt x="764382" y="211931"/>
                  </a:moveTo>
                  <a:lnTo>
                    <a:pt x="895350" y="173831"/>
                  </a:lnTo>
                  <a:lnTo>
                    <a:pt x="1088232" y="135731"/>
                  </a:lnTo>
                  <a:lnTo>
                    <a:pt x="1226344" y="100013"/>
                  </a:lnTo>
                  <a:lnTo>
                    <a:pt x="1302544" y="73819"/>
                  </a:lnTo>
                  <a:lnTo>
                    <a:pt x="1366838" y="47625"/>
                  </a:lnTo>
                  <a:lnTo>
                    <a:pt x="1423988" y="26194"/>
                  </a:lnTo>
                  <a:lnTo>
                    <a:pt x="1478757" y="0"/>
                  </a:lnTo>
                  <a:lnTo>
                    <a:pt x="1535907" y="0"/>
                  </a:lnTo>
                  <a:lnTo>
                    <a:pt x="1600200" y="11906"/>
                  </a:lnTo>
                  <a:lnTo>
                    <a:pt x="1645444" y="26194"/>
                  </a:lnTo>
                  <a:lnTo>
                    <a:pt x="1671638" y="35719"/>
                  </a:lnTo>
                  <a:lnTo>
                    <a:pt x="1700213" y="50006"/>
                  </a:lnTo>
                  <a:lnTo>
                    <a:pt x="1716882" y="64294"/>
                  </a:lnTo>
                  <a:lnTo>
                    <a:pt x="1733550" y="85725"/>
                  </a:lnTo>
                  <a:lnTo>
                    <a:pt x="1745457" y="107156"/>
                  </a:lnTo>
                  <a:lnTo>
                    <a:pt x="1747838" y="130969"/>
                  </a:lnTo>
                  <a:lnTo>
                    <a:pt x="1738313" y="152400"/>
                  </a:lnTo>
                  <a:lnTo>
                    <a:pt x="1714500" y="176213"/>
                  </a:lnTo>
                  <a:lnTo>
                    <a:pt x="1681163" y="190500"/>
                  </a:lnTo>
                  <a:lnTo>
                    <a:pt x="1628775" y="209550"/>
                  </a:lnTo>
                  <a:lnTo>
                    <a:pt x="1571625" y="219075"/>
                  </a:lnTo>
                  <a:lnTo>
                    <a:pt x="1533525" y="219075"/>
                  </a:lnTo>
                  <a:lnTo>
                    <a:pt x="1421607" y="242888"/>
                  </a:lnTo>
                  <a:lnTo>
                    <a:pt x="1214438" y="285750"/>
                  </a:lnTo>
                  <a:lnTo>
                    <a:pt x="1083469" y="314325"/>
                  </a:lnTo>
                  <a:lnTo>
                    <a:pt x="883444" y="354806"/>
                  </a:lnTo>
                  <a:lnTo>
                    <a:pt x="795338" y="383381"/>
                  </a:lnTo>
                  <a:lnTo>
                    <a:pt x="709613" y="409575"/>
                  </a:lnTo>
                  <a:lnTo>
                    <a:pt x="640557" y="428625"/>
                  </a:lnTo>
                  <a:lnTo>
                    <a:pt x="561975" y="450056"/>
                  </a:lnTo>
                  <a:lnTo>
                    <a:pt x="509588" y="461963"/>
                  </a:lnTo>
                  <a:lnTo>
                    <a:pt x="447675" y="476250"/>
                  </a:lnTo>
                  <a:lnTo>
                    <a:pt x="404813" y="483394"/>
                  </a:lnTo>
                  <a:lnTo>
                    <a:pt x="369094" y="488156"/>
                  </a:lnTo>
                  <a:lnTo>
                    <a:pt x="297657" y="485775"/>
                  </a:lnTo>
                  <a:lnTo>
                    <a:pt x="247650" y="481013"/>
                  </a:lnTo>
                  <a:lnTo>
                    <a:pt x="202407" y="469106"/>
                  </a:lnTo>
                  <a:lnTo>
                    <a:pt x="154782" y="450056"/>
                  </a:lnTo>
                  <a:lnTo>
                    <a:pt x="111919" y="426244"/>
                  </a:lnTo>
                  <a:lnTo>
                    <a:pt x="80963" y="404813"/>
                  </a:lnTo>
                  <a:lnTo>
                    <a:pt x="40482" y="364331"/>
                  </a:lnTo>
                  <a:lnTo>
                    <a:pt x="9525" y="328613"/>
                  </a:lnTo>
                  <a:lnTo>
                    <a:pt x="0" y="307181"/>
                  </a:lnTo>
                  <a:lnTo>
                    <a:pt x="0" y="295275"/>
                  </a:lnTo>
                  <a:lnTo>
                    <a:pt x="7144" y="288131"/>
                  </a:lnTo>
                  <a:lnTo>
                    <a:pt x="30957" y="285750"/>
                  </a:lnTo>
                  <a:lnTo>
                    <a:pt x="100013" y="297656"/>
                  </a:lnTo>
                  <a:lnTo>
                    <a:pt x="183357" y="307181"/>
                  </a:lnTo>
                  <a:lnTo>
                    <a:pt x="283369" y="309563"/>
                  </a:lnTo>
                  <a:lnTo>
                    <a:pt x="328613" y="307181"/>
                  </a:lnTo>
                  <a:lnTo>
                    <a:pt x="450057" y="288131"/>
                  </a:lnTo>
                  <a:lnTo>
                    <a:pt x="640557" y="242888"/>
                  </a:lnTo>
                  <a:lnTo>
                    <a:pt x="764382" y="211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0">
              <a:extLst>
                <a:ext uri="{FF2B5EF4-FFF2-40B4-BE49-F238E27FC236}">
                  <a16:creationId xmlns:a16="http://schemas.microsoft.com/office/drawing/2014/main" id="{F828040C-AB55-4726-B75C-D484F03C4029}"/>
                </a:ext>
              </a:extLst>
            </p:cNvPr>
            <p:cNvSpPr/>
            <p:nvPr/>
          </p:nvSpPr>
          <p:spPr>
            <a:xfrm>
              <a:off x="3551238" y="3243263"/>
              <a:ext cx="369887" cy="2106612"/>
            </a:xfrm>
            <a:custGeom>
              <a:avLst/>
              <a:gdLst>
                <a:gd name="connsiteX0" fmla="*/ 117022 w 370115"/>
                <a:gd name="connsiteY0" fmla="*/ 1328057 h 2106386"/>
                <a:gd name="connsiteX1" fmla="*/ 119743 w 370115"/>
                <a:gd name="connsiteY1" fmla="*/ 2106386 h 2106386"/>
                <a:gd name="connsiteX2" fmla="*/ 321129 w 370115"/>
                <a:gd name="connsiteY2" fmla="*/ 2016578 h 2106386"/>
                <a:gd name="connsiteX3" fmla="*/ 318407 w 370115"/>
                <a:gd name="connsiteY3" fmla="*/ 1670957 h 2106386"/>
                <a:gd name="connsiteX4" fmla="*/ 323850 w 370115"/>
                <a:gd name="connsiteY4" fmla="*/ 1385207 h 2106386"/>
                <a:gd name="connsiteX5" fmla="*/ 329293 w 370115"/>
                <a:gd name="connsiteY5" fmla="*/ 1159328 h 2106386"/>
                <a:gd name="connsiteX6" fmla="*/ 337457 w 370115"/>
                <a:gd name="connsiteY6" fmla="*/ 881743 h 2106386"/>
                <a:gd name="connsiteX7" fmla="*/ 342900 w 370115"/>
                <a:gd name="connsiteY7" fmla="*/ 674914 h 2106386"/>
                <a:gd name="connsiteX8" fmla="*/ 340179 w 370115"/>
                <a:gd name="connsiteY8" fmla="*/ 489857 h 2106386"/>
                <a:gd name="connsiteX9" fmla="*/ 342900 w 370115"/>
                <a:gd name="connsiteY9" fmla="*/ 378278 h 2106386"/>
                <a:gd name="connsiteX10" fmla="*/ 351065 w 370115"/>
                <a:gd name="connsiteY10" fmla="*/ 318407 h 2106386"/>
                <a:gd name="connsiteX11" fmla="*/ 364672 w 370115"/>
                <a:gd name="connsiteY11" fmla="*/ 258536 h 2106386"/>
                <a:gd name="connsiteX12" fmla="*/ 370115 w 370115"/>
                <a:gd name="connsiteY12" fmla="*/ 217714 h 2106386"/>
                <a:gd name="connsiteX13" fmla="*/ 367393 w 370115"/>
                <a:gd name="connsiteY13" fmla="*/ 182336 h 2106386"/>
                <a:gd name="connsiteX14" fmla="*/ 356507 w 370115"/>
                <a:gd name="connsiteY14" fmla="*/ 152400 h 2106386"/>
                <a:gd name="connsiteX15" fmla="*/ 337457 w 370115"/>
                <a:gd name="connsiteY15" fmla="*/ 125186 h 2106386"/>
                <a:gd name="connsiteX16" fmla="*/ 318407 w 370115"/>
                <a:gd name="connsiteY16" fmla="*/ 106136 h 2106386"/>
                <a:gd name="connsiteX17" fmla="*/ 288472 w 370115"/>
                <a:gd name="connsiteY17" fmla="*/ 84364 h 2106386"/>
                <a:gd name="connsiteX18" fmla="*/ 234043 w 370115"/>
                <a:gd name="connsiteY18" fmla="*/ 59871 h 2106386"/>
                <a:gd name="connsiteX19" fmla="*/ 168729 w 370115"/>
                <a:gd name="connsiteY19" fmla="*/ 13607 h 2106386"/>
                <a:gd name="connsiteX20" fmla="*/ 160565 w 370115"/>
                <a:gd name="connsiteY20" fmla="*/ 0 h 2106386"/>
                <a:gd name="connsiteX21" fmla="*/ 0 w 370115"/>
                <a:gd name="connsiteY21" fmla="*/ 19050 h 2106386"/>
                <a:gd name="connsiteX22" fmla="*/ 48986 w 370115"/>
                <a:gd name="connsiteY22" fmla="*/ 103414 h 2106386"/>
                <a:gd name="connsiteX23" fmla="*/ 76200 w 370115"/>
                <a:gd name="connsiteY23" fmla="*/ 157843 h 2106386"/>
                <a:gd name="connsiteX24" fmla="*/ 100693 w 370115"/>
                <a:gd name="connsiteY24" fmla="*/ 231321 h 2106386"/>
                <a:gd name="connsiteX25" fmla="*/ 114300 w 370115"/>
                <a:gd name="connsiteY25" fmla="*/ 302078 h 2106386"/>
                <a:gd name="connsiteX26" fmla="*/ 117022 w 370115"/>
                <a:gd name="connsiteY26" fmla="*/ 416378 h 2106386"/>
                <a:gd name="connsiteX27" fmla="*/ 117022 w 370115"/>
                <a:gd name="connsiteY27" fmla="*/ 623207 h 2106386"/>
                <a:gd name="connsiteX28" fmla="*/ 117022 w 370115"/>
                <a:gd name="connsiteY28" fmla="*/ 1328057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0115" h="2106386">
                  <a:moveTo>
                    <a:pt x="117022" y="1328057"/>
                  </a:moveTo>
                  <a:lnTo>
                    <a:pt x="119743" y="2106386"/>
                  </a:lnTo>
                  <a:lnTo>
                    <a:pt x="321129" y="2016578"/>
                  </a:lnTo>
                  <a:cubicBezTo>
                    <a:pt x="320222" y="1901371"/>
                    <a:pt x="319314" y="1786164"/>
                    <a:pt x="318407" y="1670957"/>
                  </a:cubicBezTo>
                  <a:lnTo>
                    <a:pt x="323850" y="1385207"/>
                  </a:lnTo>
                  <a:lnTo>
                    <a:pt x="329293" y="1159328"/>
                  </a:lnTo>
                  <a:lnTo>
                    <a:pt x="337457" y="881743"/>
                  </a:lnTo>
                  <a:lnTo>
                    <a:pt x="342900" y="674914"/>
                  </a:lnTo>
                  <a:lnTo>
                    <a:pt x="340179" y="489857"/>
                  </a:lnTo>
                  <a:lnTo>
                    <a:pt x="342900" y="378278"/>
                  </a:lnTo>
                  <a:lnTo>
                    <a:pt x="351065" y="318407"/>
                  </a:lnTo>
                  <a:lnTo>
                    <a:pt x="364672" y="258536"/>
                  </a:lnTo>
                  <a:lnTo>
                    <a:pt x="370115" y="217714"/>
                  </a:lnTo>
                  <a:lnTo>
                    <a:pt x="367393" y="182336"/>
                  </a:lnTo>
                  <a:lnTo>
                    <a:pt x="356507" y="152400"/>
                  </a:lnTo>
                  <a:lnTo>
                    <a:pt x="337457" y="125186"/>
                  </a:lnTo>
                  <a:lnTo>
                    <a:pt x="318407" y="106136"/>
                  </a:lnTo>
                  <a:lnTo>
                    <a:pt x="288472" y="84364"/>
                  </a:lnTo>
                  <a:lnTo>
                    <a:pt x="234043" y="59871"/>
                  </a:lnTo>
                  <a:lnTo>
                    <a:pt x="168729" y="13607"/>
                  </a:lnTo>
                  <a:lnTo>
                    <a:pt x="160565" y="0"/>
                  </a:lnTo>
                  <a:lnTo>
                    <a:pt x="0" y="19050"/>
                  </a:lnTo>
                  <a:lnTo>
                    <a:pt x="48986" y="103414"/>
                  </a:lnTo>
                  <a:lnTo>
                    <a:pt x="76200" y="157843"/>
                  </a:lnTo>
                  <a:lnTo>
                    <a:pt x="100693" y="231321"/>
                  </a:lnTo>
                  <a:lnTo>
                    <a:pt x="114300" y="302078"/>
                  </a:lnTo>
                  <a:cubicBezTo>
                    <a:pt x="115207" y="340178"/>
                    <a:pt x="116115" y="378278"/>
                    <a:pt x="117022" y="416378"/>
                  </a:cubicBezTo>
                  <a:lnTo>
                    <a:pt x="117022" y="623207"/>
                  </a:lnTo>
                  <a:lnTo>
                    <a:pt x="117022" y="13280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DC64F5A9-C33E-41A3-A095-D2A8F4FFDA3A}"/>
                </a:ext>
              </a:extLst>
            </p:cNvPr>
            <p:cNvSpPr/>
            <p:nvPr/>
          </p:nvSpPr>
          <p:spPr>
            <a:xfrm>
              <a:off x="2662238" y="4894263"/>
              <a:ext cx="1917700" cy="936625"/>
            </a:xfrm>
            <a:custGeom>
              <a:avLst/>
              <a:gdLst>
                <a:gd name="connsiteX0" fmla="*/ 940593 w 1916906"/>
                <a:gd name="connsiteY0" fmla="*/ 414337 h 938212"/>
                <a:gd name="connsiteX1" fmla="*/ 619125 w 1916906"/>
                <a:gd name="connsiteY1" fmla="*/ 540544 h 938212"/>
                <a:gd name="connsiteX2" fmla="*/ 414337 w 1916906"/>
                <a:gd name="connsiteY2" fmla="*/ 619125 h 938212"/>
                <a:gd name="connsiteX3" fmla="*/ 378618 w 1916906"/>
                <a:gd name="connsiteY3" fmla="*/ 631031 h 938212"/>
                <a:gd name="connsiteX4" fmla="*/ 347662 w 1916906"/>
                <a:gd name="connsiteY4" fmla="*/ 635794 h 938212"/>
                <a:gd name="connsiteX5" fmla="*/ 326231 w 1916906"/>
                <a:gd name="connsiteY5" fmla="*/ 635794 h 938212"/>
                <a:gd name="connsiteX6" fmla="*/ 266700 w 1916906"/>
                <a:gd name="connsiteY6" fmla="*/ 626269 h 938212"/>
                <a:gd name="connsiteX7" fmla="*/ 207168 w 1916906"/>
                <a:gd name="connsiteY7" fmla="*/ 607219 h 938212"/>
                <a:gd name="connsiteX8" fmla="*/ 123825 w 1916906"/>
                <a:gd name="connsiteY8" fmla="*/ 578644 h 938212"/>
                <a:gd name="connsiteX9" fmla="*/ 69056 w 1916906"/>
                <a:gd name="connsiteY9" fmla="*/ 550069 h 938212"/>
                <a:gd name="connsiteX10" fmla="*/ 33337 w 1916906"/>
                <a:gd name="connsiteY10" fmla="*/ 533400 h 938212"/>
                <a:gd name="connsiteX11" fmla="*/ 19050 w 1916906"/>
                <a:gd name="connsiteY11" fmla="*/ 533400 h 938212"/>
                <a:gd name="connsiteX12" fmla="*/ 9525 w 1916906"/>
                <a:gd name="connsiteY12" fmla="*/ 535781 h 938212"/>
                <a:gd name="connsiteX13" fmla="*/ 2381 w 1916906"/>
                <a:gd name="connsiteY13" fmla="*/ 540544 h 938212"/>
                <a:gd name="connsiteX14" fmla="*/ 0 w 1916906"/>
                <a:gd name="connsiteY14" fmla="*/ 552450 h 938212"/>
                <a:gd name="connsiteX15" fmla="*/ 7143 w 1916906"/>
                <a:gd name="connsiteY15" fmla="*/ 588169 h 938212"/>
                <a:gd name="connsiteX16" fmla="*/ 23812 w 1916906"/>
                <a:gd name="connsiteY16" fmla="*/ 628650 h 938212"/>
                <a:gd name="connsiteX17" fmla="*/ 90487 w 1916906"/>
                <a:gd name="connsiteY17" fmla="*/ 707231 h 938212"/>
                <a:gd name="connsiteX18" fmla="*/ 183356 w 1916906"/>
                <a:gd name="connsiteY18" fmla="*/ 795337 h 938212"/>
                <a:gd name="connsiteX19" fmla="*/ 242887 w 1916906"/>
                <a:gd name="connsiteY19" fmla="*/ 850106 h 938212"/>
                <a:gd name="connsiteX20" fmla="*/ 288131 w 1916906"/>
                <a:gd name="connsiteY20" fmla="*/ 890587 h 938212"/>
                <a:gd name="connsiteX21" fmla="*/ 319087 w 1916906"/>
                <a:gd name="connsiteY21" fmla="*/ 914400 h 938212"/>
                <a:gd name="connsiteX22" fmla="*/ 340518 w 1916906"/>
                <a:gd name="connsiteY22" fmla="*/ 928687 h 938212"/>
                <a:gd name="connsiteX23" fmla="*/ 352425 w 1916906"/>
                <a:gd name="connsiteY23" fmla="*/ 933450 h 938212"/>
                <a:gd name="connsiteX24" fmla="*/ 383381 w 1916906"/>
                <a:gd name="connsiteY24" fmla="*/ 938212 h 938212"/>
                <a:gd name="connsiteX25" fmla="*/ 402431 w 1916906"/>
                <a:gd name="connsiteY25" fmla="*/ 935831 h 938212"/>
                <a:gd name="connsiteX26" fmla="*/ 435768 w 1916906"/>
                <a:gd name="connsiteY26" fmla="*/ 926306 h 938212"/>
                <a:gd name="connsiteX27" fmla="*/ 459581 w 1916906"/>
                <a:gd name="connsiteY27" fmla="*/ 912019 h 938212"/>
                <a:gd name="connsiteX28" fmla="*/ 497681 w 1916906"/>
                <a:gd name="connsiteY28" fmla="*/ 873919 h 938212"/>
                <a:gd name="connsiteX29" fmla="*/ 542925 w 1916906"/>
                <a:gd name="connsiteY29" fmla="*/ 838200 h 938212"/>
                <a:gd name="connsiteX30" fmla="*/ 614362 w 1916906"/>
                <a:gd name="connsiteY30" fmla="*/ 795337 h 938212"/>
                <a:gd name="connsiteX31" fmla="*/ 821531 w 1916906"/>
                <a:gd name="connsiteY31" fmla="*/ 690562 h 938212"/>
                <a:gd name="connsiteX32" fmla="*/ 1112043 w 1916906"/>
                <a:gd name="connsiteY32" fmla="*/ 535781 h 938212"/>
                <a:gd name="connsiteX33" fmla="*/ 1426368 w 1916906"/>
                <a:gd name="connsiteY33" fmla="*/ 354806 h 938212"/>
                <a:gd name="connsiteX34" fmla="*/ 1707356 w 1916906"/>
                <a:gd name="connsiteY34" fmla="*/ 178594 h 938212"/>
                <a:gd name="connsiteX35" fmla="*/ 1885950 w 1916906"/>
                <a:gd name="connsiteY35" fmla="*/ 59531 h 938212"/>
                <a:gd name="connsiteX36" fmla="*/ 1907381 w 1916906"/>
                <a:gd name="connsiteY36" fmla="*/ 42862 h 938212"/>
                <a:gd name="connsiteX37" fmla="*/ 1914525 w 1916906"/>
                <a:gd name="connsiteY37" fmla="*/ 26194 h 938212"/>
                <a:gd name="connsiteX38" fmla="*/ 1916906 w 1916906"/>
                <a:gd name="connsiteY38" fmla="*/ 9525 h 938212"/>
                <a:gd name="connsiteX39" fmla="*/ 1907381 w 1916906"/>
                <a:gd name="connsiteY39" fmla="*/ 0 h 938212"/>
                <a:gd name="connsiteX40" fmla="*/ 1895475 w 1916906"/>
                <a:gd name="connsiteY40" fmla="*/ 0 h 938212"/>
                <a:gd name="connsiteX41" fmla="*/ 1864518 w 1916906"/>
                <a:gd name="connsiteY41" fmla="*/ 4762 h 938212"/>
                <a:gd name="connsiteX42" fmla="*/ 1788318 w 1916906"/>
                <a:gd name="connsiteY42" fmla="*/ 38100 h 938212"/>
                <a:gd name="connsiteX43" fmla="*/ 1614487 w 1916906"/>
                <a:gd name="connsiteY43" fmla="*/ 121444 h 938212"/>
                <a:gd name="connsiteX44" fmla="*/ 1402556 w 1916906"/>
                <a:gd name="connsiteY44" fmla="*/ 211931 h 938212"/>
                <a:gd name="connsiteX45" fmla="*/ 1176337 w 1916906"/>
                <a:gd name="connsiteY45" fmla="*/ 311944 h 938212"/>
                <a:gd name="connsiteX46" fmla="*/ 940593 w 1916906"/>
                <a:gd name="connsiteY46" fmla="*/ 414337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16906" h="938212">
                  <a:moveTo>
                    <a:pt x="940593" y="414337"/>
                  </a:moveTo>
                  <a:lnTo>
                    <a:pt x="619125" y="540544"/>
                  </a:lnTo>
                  <a:lnTo>
                    <a:pt x="414337" y="619125"/>
                  </a:lnTo>
                  <a:lnTo>
                    <a:pt x="378618" y="631031"/>
                  </a:lnTo>
                  <a:lnTo>
                    <a:pt x="347662" y="635794"/>
                  </a:lnTo>
                  <a:lnTo>
                    <a:pt x="326231" y="635794"/>
                  </a:lnTo>
                  <a:lnTo>
                    <a:pt x="266700" y="626269"/>
                  </a:lnTo>
                  <a:lnTo>
                    <a:pt x="207168" y="607219"/>
                  </a:lnTo>
                  <a:lnTo>
                    <a:pt x="123825" y="578644"/>
                  </a:lnTo>
                  <a:lnTo>
                    <a:pt x="69056" y="550069"/>
                  </a:lnTo>
                  <a:lnTo>
                    <a:pt x="33337" y="533400"/>
                  </a:lnTo>
                  <a:lnTo>
                    <a:pt x="19050" y="533400"/>
                  </a:lnTo>
                  <a:lnTo>
                    <a:pt x="9525" y="535781"/>
                  </a:lnTo>
                  <a:lnTo>
                    <a:pt x="2381" y="540544"/>
                  </a:lnTo>
                  <a:lnTo>
                    <a:pt x="0" y="552450"/>
                  </a:lnTo>
                  <a:lnTo>
                    <a:pt x="7143" y="588169"/>
                  </a:lnTo>
                  <a:lnTo>
                    <a:pt x="23812" y="628650"/>
                  </a:lnTo>
                  <a:lnTo>
                    <a:pt x="90487" y="707231"/>
                  </a:lnTo>
                  <a:lnTo>
                    <a:pt x="183356" y="795337"/>
                  </a:lnTo>
                  <a:lnTo>
                    <a:pt x="242887" y="850106"/>
                  </a:lnTo>
                  <a:lnTo>
                    <a:pt x="288131" y="890587"/>
                  </a:lnTo>
                  <a:lnTo>
                    <a:pt x="319087" y="914400"/>
                  </a:lnTo>
                  <a:lnTo>
                    <a:pt x="340518" y="928687"/>
                  </a:lnTo>
                  <a:lnTo>
                    <a:pt x="352425" y="933450"/>
                  </a:lnTo>
                  <a:lnTo>
                    <a:pt x="383381" y="938212"/>
                  </a:lnTo>
                  <a:lnTo>
                    <a:pt x="402431" y="935831"/>
                  </a:lnTo>
                  <a:lnTo>
                    <a:pt x="435768" y="926306"/>
                  </a:lnTo>
                  <a:lnTo>
                    <a:pt x="459581" y="912019"/>
                  </a:lnTo>
                  <a:lnTo>
                    <a:pt x="497681" y="873919"/>
                  </a:lnTo>
                  <a:lnTo>
                    <a:pt x="542925" y="838200"/>
                  </a:lnTo>
                  <a:lnTo>
                    <a:pt x="614362" y="795337"/>
                  </a:lnTo>
                  <a:lnTo>
                    <a:pt x="821531" y="690562"/>
                  </a:lnTo>
                  <a:lnTo>
                    <a:pt x="1112043" y="535781"/>
                  </a:lnTo>
                  <a:lnTo>
                    <a:pt x="1426368" y="354806"/>
                  </a:lnTo>
                  <a:lnTo>
                    <a:pt x="1707356" y="178594"/>
                  </a:lnTo>
                  <a:lnTo>
                    <a:pt x="1885950" y="59531"/>
                  </a:lnTo>
                  <a:lnTo>
                    <a:pt x="1907381" y="42862"/>
                  </a:lnTo>
                  <a:lnTo>
                    <a:pt x="1914525" y="26194"/>
                  </a:lnTo>
                  <a:lnTo>
                    <a:pt x="1916906" y="9525"/>
                  </a:lnTo>
                  <a:lnTo>
                    <a:pt x="1907381" y="0"/>
                  </a:lnTo>
                  <a:lnTo>
                    <a:pt x="1895475" y="0"/>
                  </a:lnTo>
                  <a:lnTo>
                    <a:pt x="1864518" y="4762"/>
                  </a:lnTo>
                  <a:lnTo>
                    <a:pt x="1788318" y="38100"/>
                  </a:lnTo>
                  <a:lnTo>
                    <a:pt x="1614487" y="121444"/>
                  </a:lnTo>
                  <a:lnTo>
                    <a:pt x="1402556" y="211931"/>
                  </a:lnTo>
                  <a:lnTo>
                    <a:pt x="1176337" y="311944"/>
                  </a:lnTo>
                  <a:lnTo>
                    <a:pt x="940593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852A1D3D-8810-46CE-9B68-D940FB0C91A9}"/>
                </a:ext>
              </a:extLst>
            </p:cNvPr>
            <p:cNvSpPr/>
            <p:nvPr/>
          </p:nvSpPr>
          <p:spPr>
            <a:xfrm rot="16200000">
              <a:off x="3985419" y="2763044"/>
              <a:ext cx="4332287" cy="2403475"/>
            </a:xfrm>
            <a:custGeom>
              <a:avLst/>
              <a:gdLst>
                <a:gd name="connsiteX0" fmla="*/ 3954162 w 4331926"/>
                <a:gd name="connsiteY0" fmla="*/ 924991 h 2404272"/>
                <a:gd name="connsiteX1" fmla="*/ 3918857 w 4331926"/>
                <a:gd name="connsiteY1" fmla="*/ 621368 h 2404272"/>
                <a:gd name="connsiteX2" fmla="*/ 3876491 w 4331926"/>
                <a:gd name="connsiteY2" fmla="*/ 314214 h 2404272"/>
                <a:gd name="connsiteX3" fmla="*/ 3837656 w 4331926"/>
                <a:gd name="connsiteY3" fmla="*/ 21183 h 2404272"/>
                <a:gd name="connsiteX4" fmla="*/ 4017711 w 4331926"/>
                <a:gd name="connsiteY4" fmla="*/ 0 h 2404272"/>
                <a:gd name="connsiteX5" fmla="*/ 4035364 w 4331926"/>
                <a:gd name="connsiteY5" fmla="*/ 197708 h 2404272"/>
                <a:gd name="connsiteX6" fmla="*/ 4063608 w 4331926"/>
                <a:gd name="connsiteY6" fmla="*/ 441312 h 2404272"/>
                <a:gd name="connsiteX7" fmla="*/ 4116566 w 4331926"/>
                <a:gd name="connsiteY7" fmla="*/ 847320 h 2404272"/>
                <a:gd name="connsiteX8" fmla="*/ 4180115 w 4331926"/>
                <a:gd name="connsiteY8" fmla="*/ 1278041 h 2404272"/>
                <a:gd name="connsiteX9" fmla="*/ 4233072 w 4331926"/>
                <a:gd name="connsiteY9" fmla="*/ 1606378 h 2404272"/>
                <a:gd name="connsiteX10" fmla="*/ 4268377 w 4331926"/>
                <a:gd name="connsiteY10" fmla="*/ 1789964 h 2404272"/>
                <a:gd name="connsiteX11" fmla="*/ 4286030 w 4331926"/>
                <a:gd name="connsiteY11" fmla="*/ 1825269 h 2404272"/>
                <a:gd name="connsiteX12" fmla="*/ 4314274 w 4331926"/>
                <a:gd name="connsiteY12" fmla="*/ 1874696 h 2404272"/>
                <a:gd name="connsiteX13" fmla="*/ 4328396 w 4331926"/>
                <a:gd name="connsiteY13" fmla="*/ 1913532 h 2404272"/>
                <a:gd name="connsiteX14" fmla="*/ 4331926 w 4331926"/>
                <a:gd name="connsiteY14" fmla="*/ 1948837 h 2404272"/>
                <a:gd name="connsiteX15" fmla="*/ 4317804 w 4331926"/>
                <a:gd name="connsiteY15" fmla="*/ 2001794 h 2404272"/>
                <a:gd name="connsiteX16" fmla="*/ 4261316 w 4331926"/>
                <a:gd name="connsiteY16" fmla="*/ 2111240 h 2404272"/>
                <a:gd name="connsiteX17" fmla="*/ 4201298 w 4331926"/>
                <a:gd name="connsiteY17" fmla="*/ 2213624 h 2404272"/>
                <a:gd name="connsiteX18" fmla="*/ 4130688 w 4331926"/>
                <a:gd name="connsiteY18" fmla="*/ 2312479 h 2404272"/>
                <a:gd name="connsiteX19" fmla="*/ 4084791 w 4331926"/>
                <a:gd name="connsiteY19" fmla="*/ 2365436 h 2404272"/>
                <a:gd name="connsiteX20" fmla="*/ 4056547 w 4331926"/>
                <a:gd name="connsiteY20" fmla="*/ 2390150 h 2404272"/>
                <a:gd name="connsiteX21" fmla="*/ 4024772 w 4331926"/>
                <a:gd name="connsiteY21" fmla="*/ 2404272 h 2404272"/>
                <a:gd name="connsiteX22" fmla="*/ 3996528 w 4331926"/>
                <a:gd name="connsiteY22" fmla="*/ 2404272 h 2404272"/>
                <a:gd name="connsiteX23" fmla="*/ 3964754 w 4331926"/>
                <a:gd name="connsiteY23" fmla="*/ 2390150 h 2404272"/>
                <a:gd name="connsiteX24" fmla="*/ 3929449 w 4331926"/>
                <a:gd name="connsiteY24" fmla="*/ 2358375 h 2404272"/>
                <a:gd name="connsiteX25" fmla="*/ 3890613 w 4331926"/>
                <a:gd name="connsiteY25" fmla="*/ 2326601 h 2404272"/>
                <a:gd name="connsiteX26" fmla="*/ 3834125 w 4331926"/>
                <a:gd name="connsiteY26" fmla="*/ 2294826 h 2404272"/>
                <a:gd name="connsiteX27" fmla="*/ 3756454 w 4331926"/>
                <a:gd name="connsiteY27" fmla="*/ 2273643 h 2404272"/>
                <a:gd name="connsiteX28" fmla="*/ 3583460 w 4331926"/>
                <a:gd name="connsiteY28" fmla="*/ 2270112 h 2404272"/>
                <a:gd name="connsiteX29" fmla="*/ 3173922 w 4331926"/>
                <a:gd name="connsiteY29" fmla="*/ 2273643 h 2404272"/>
                <a:gd name="connsiteX30" fmla="*/ 2280705 w 4331926"/>
                <a:gd name="connsiteY30" fmla="*/ 2273643 h 2404272"/>
                <a:gd name="connsiteX31" fmla="*/ 1659336 w 4331926"/>
                <a:gd name="connsiteY31" fmla="*/ 2270112 h 2404272"/>
                <a:gd name="connsiteX32" fmla="*/ 1203901 w 4331926"/>
                <a:gd name="connsiteY32" fmla="*/ 2270112 h 2404272"/>
                <a:gd name="connsiteX33" fmla="*/ 864973 w 4331926"/>
                <a:gd name="connsiteY33" fmla="*/ 2270112 h 2404272"/>
                <a:gd name="connsiteX34" fmla="*/ 639021 w 4331926"/>
                <a:gd name="connsiteY34" fmla="*/ 2270112 h 2404272"/>
                <a:gd name="connsiteX35" fmla="*/ 494271 w 4331926"/>
                <a:gd name="connsiteY35" fmla="*/ 2266582 h 2404272"/>
                <a:gd name="connsiteX36" fmla="*/ 360111 w 4331926"/>
                <a:gd name="connsiteY36" fmla="*/ 2255990 h 2404272"/>
                <a:gd name="connsiteX37" fmla="*/ 257727 w 4331926"/>
                <a:gd name="connsiteY37" fmla="*/ 2234807 h 2404272"/>
                <a:gd name="connsiteX38" fmla="*/ 165934 w 4331926"/>
                <a:gd name="connsiteY38" fmla="*/ 2199502 h 2404272"/>
                <a:gd name="connsiteX39" fmla="*/ 102385 w 4331926"/>
                <a:gd name="connsiteY39" fmla="*/ 2160667 h 2404272"/>
                <a:gd name="connsiteX40" fmla="*/ 49427 w 4331926"/>
                <a:gd name="connsiteY40" fmla="*/ 2121831 h 2404272"/>
                <a:gd name="connsiteX41" fmla="*/ 14122 w 4331926"/>
                <a:gd name="connsiteY41" fmla="*/ 2082996 h 2404272"/>
                <a:gd name="connsiteX42" fmla="*/ 0 w 4331926"/>
                <a:gd name="connsiteY42" fmla="*/ 2051221 h 2404272"/>
                <a:gd name="connsiteX43" fmla="*/ 0 w 4331926"/>
                <a:gd name="connsiteY43" fmla="*/ 2026508 h 2404272"/>
                <a:gd name="connsiteX44" fmla="*/ 10592 w 4331926"/>
                <a:gd name="connsiteY44" fmla="*/ 2005325 h 2404272"/>
                <a:gd name="connsiteX45" fmla="*/ 42366 w 4331926"/>
                <a:gd name="connsiteY45" fmla="*/ 1987672 h 2404272"/>
                <a:gd name="connsiteX46" fmla="*/ 109446 w 4331926"/>
                <a:gd name="connsiteY46" fmla="*/ 1955898 h 2404272"/>
                <a:gd name="connsiteX47" fmla="*/ 526045 w 4331926"/>
                <a:gd name="connsiteY47" fmla="*/ 2015916 h 2404272"/>
                <a:gd name="connsiteX48" fmla="*/ 720223 w 4331926"/>
                <a:gd name="connsiteY48" fmla="*/ 2030038 h 2404272"/>
                <a:gd name="connsiteX49" fmla="*/ 1239206 w 4331926"/>
                <a:gd name="connsiteY49" fmla="*/ 2040630 h 2404272"/>
                <a:gd name="connsiteX50" fmla="*/ 1892349 w 4331926"/>
                <a:gd name="connsiteY50" fmla="*/ 2047691 h 2404272"/>
                <a:gd name="connsiteX51" fmla="*/ 2594919 w 4331926"/>
                <a:gd name="connsiteY51" fmla="*/ 2047691 h 2404272"/>
                <a:gd name="connsiteX52" fmla="*/ 3032701 w 4331926"/>
                <a:gd name="connsiteY52" fmla="*/ 2047691 h 2404272"/>
                <a:gd name="connsiteX53" fmla="*/ 3435179 w 4331926"/>
                <a:gd name="connsiteY53" fmla="*/ 2030038 h 2404272"/>
                <a:gd name="connsiteX54" fmla="*/ 3929449 w 4331926"/>
                <a:gd name="connsiteY54" fmla="*/ 2022977 h 2404272"/>
                <a:gd name="connsiteX55" fmla="*/ 3971815 w 4331926"/>
                <a:gd name="connsiteY55" fmla="*/ 2008855 h 2404272"/>
                <a:gd name="connsiteX56" fmla="*/ 4014181 w 4331926"/>
                <a:gd name="connsiteY56" fmla="*/ 1987672 h 2404272"/>
                <a:gd name="connsiteX57" fmla="*/ 4045955 w 4331926"/>
                <a:gd name="connsiteY57" fmla="*/ 1959428 h 2404272"/>
                <a:gd name="connsiteX58" fmla="*/ 4063608 w 4331926"/>
                <a:gd name="connsiteY58" fmla="*/ 1931184 h 2404272"/>
                <a:gd name="connsiteX59" fmla="*/ 4067139 w 4331926"/>
                <a:gd name="connsiteY59" fmla="*/ 1910001 h 2404272"/>
                <a:gd name="connsiteX60" fmla="*/ 4067139 w 4331926"/>
                <a:gd name="connsiteY60" fmla="*/ 1864105 h 2404272"/>
                <a:gd name="connsiteX61" fmla="*/ 4042425 w 4331926"/>
                <a:gd name="connsiteY61" fmla="*/ 1638153 h 2404272"/>
                <a:gd name="connsiteX62" fmla="*/ 4007120 w 4331926"/>
                <a:gd name="connsiteY62" fmla="*/ 1341590 h 2404272"/>
                <a:gd name="connsiteX63" fmla="*/ 3954162 w 4331926"/>
                <a:gd name="connsiteY63" fmla="*/ 924991 h 240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1926" h="2404272">
                  <a:moveTo>
                    <a:pt x="3954162" y="924991"/>
                  </a:moveTo>
                  <a:lnTo>
                    <a:pt x="3918857" y="621368"/>
                  </a:lnTo>
                  <a:lnTo>
                    <a:pt x="3876491" y="314214"/>
                  </a:lnTo>
                  <a:lnTo>
                    <a:pt x="3837656" y="21183"/>
                  </a:lnTo>
                  <a:lnTo>
                    <a:pt x="4017711" y="0"/>
                  </a:lnTo>
                  <a:lnTo>
                    <a:pt x="4035364" y="197708"/>
                  </a:lnTo>
                  <a:lnTo>
                    <a:pt x="4063608" y="441312"/>
                  </a:lnTo>
                  <a:lnTo>
                    <a:pt x="4116566" y="847320"/>
                  </a:lnTo>
                  <a:lnTo>
                    <a:pt x="4180115" y="1278041"/>
                  </a:lnTo>
                  <a:lnTo>
                    <a:pt x="4233072" y="1606378"/>
                  </a:lnTo>
                  <a:lnTo>
                    <a:pt x="4268377" y="1789964"/>
                  </a:lnTo>
                  <a:lnTo>
                    <a:pt x="4286030" y="1825269"/>
                  </a:lnTo>
                  <a:lnTo>
                    <a:pt x="4314274" y="1874696"/>
                  </a:lnTo>
                  <a:lnTo>
                    <a:pt x="4328396" y="1913532"/>
                  </a:lnTo>
                  <a:lnTo>
                    <a:pt x="4331926" y="1948837"/>
                  </a:lnTo>
                  <a:lnTo>
                    <a:pt x="4317804" y="2001794"/>
                  </a:lnTo>
                  <a:lnTo>
                    <a:pt x="4261316" y="2111240"/>
                  </a:lnTo>
                  <a:lnTo>
                    <a:pt x="4201298" y="2213624"/>
                  </a:lnTo>
                  <a:lnTo>
                    <a:pt x="4130688" y="2312479"/>
                  </a:lnTo>
                  <a:lnTo>
                    <a:pt x="4084791" y="2365436"/>
                  </a:lnTo>
                  <a:lnTo>
                    <a:pt x="4056547" y="2390150"/>
                  </a:lnTo>
                  <a:lnTo>
                    <a:pt x="4024772" y="2404272"/>
                  </a:lnTo>
                  <a:lnTo>
                    <a:pt x="3996528" y="2404272"/>
                  </a:lnTo>
                  <a:lnTo>
                    <a:pt x="3964754" y="2390150"/>
                  </a:lnTo>
                  <a:lnTo>
                    <a:pt x="3929449" y="2358375"/>
                  </a:lnTo>
                  <a:lnTo>
                    <a:pt x="3890613" y="2326601"/>
                  </a:lnTo>
                  <a:lnTo>
                    <a:pt x="3834125" y="2294826"/>
                  </a:lnTo>
                  <a:lnTo>
                    <a:pt x="3756454" y="2273643"/>
                  </a:lnTo>
                  <a:lnTo>
                    <a:pt x="3583460" y="2270112"/>
                  </a:lnTo>
                  <a:lnTo>
                    <a:pt x="3173922" y="2273643"/>
                  </a:lnTo>
                  <a:lnTo>
                    <a:pt x="2280705" y="2273643"/>
                  </a:lnTo>
                  <a:lnTo>
                    <a:pt x="1659336" y="2270112"/>
                  </a:lnTo>
                  <a:lnTo>
                    <a:pt x="1203901" y="2270112"/>
                  </a:lnTo>
                  <a:lnTo>
                    <a:pt x="864973" y="2270112"/>
                  </a:lnTo>
                  <a:lnTo>
                    <a:pt x="639021" y="2270112"/>
                  </a:lnTo>
                  <a:lnTo>
                    <a:pt x="494271" y="2266582"/>
                  </a:lnTo>
                  <a:lnTo>
                    <a:pt x="360111" y="2255990"/>
                  </a:lnTo>
                  <a:lnTo>
                    <a:pt x="257727" y="2234807"/>
                  </a:lnTo>
                  <a:lnTo>
                    <a:pt x="165934" y="2199502"/>
                  </a:lnTo>
                  <a:lnTo>
                    <a:pt x="102385" y="2160667"/>
                  </a:lnTo>
                  <a:lnTo>
                    <a:pt x="49427" y="2121831"/>
                  </a:lnTo>
                  <a:lnTo>
                    <a:pt x="14122" y="2082996"/>
                  </a:lnTo>
                  <a:lnTo>
                    <a:pt x="0" y="2051221"/>
                  </a:lnTo>
                  <a:lnTo>
                    <a:pt x="0" y="2026508"/>
                  </a:lnTo>
                  <a:lnTo>
                    <a:pt x="10592" y="2005325"/>
                  </a:lnTo>
                  <a:lnTo>
                    <a:pt x="42366" y="1987672"/>
                  </a:lnTo>
                  <a:lnTo>
                    <a:pt x="109446" y="1955898"/>
                  </a:lnTo>
                  <a:lnTo>
                    <a:pt x="526045" y="2015916"/>
                  </a:lnTo>
                  <a:lnTo>
                    <a:pt x="720223" y="2030038"/>
                  </a:lnTo>
                  <a:lnTo>
                    <a:pt x="1239206" y="2040630"/>
                  </a:lnTo>
                  <a:lnTo>
                    <a:pt x="1892349" y="2047691"/>
                  </a:lnTo>
                  <a:lnTo>
                    <a:pt x="2594919" y="2047691"/>
                  </a:lnTo>
                  <a:lnTo>
                    <a:pt x="3032701" y="2047691"/>
                  </a:lnTo>
                  <a:lnTo>
                    <a:pt x="3435179" y="2030038"/>
                  </a:lnTo>
                  <a:lnTo>
                    <a:pt x="3929449" y="2022977"/>
                  </a:lnTo>
                  <a:lnTo>
                    <a:pt x="3971815" y="2008855"/>
                  </a:lnTo>
                  <a:lnTo>
                    <a:pt x="4014181" y="1987672"/>
                  </a:lnTo>
                  <a:lnTo>
                    <a:pt x="4045955" y="1959428"/>
                  </a:lnTo>
                  <a:lnTo>
                    <a:pt x="4063608" y="1931184"/>
                  </a:lnTo>
                  <a:lnTo>
                    <a:pt x="4067139" y="1910001"/>
                  </a:lnTo>
                  <a:lnTo>
                    <a:pt x="4067139" y="1864105"/>
                  </a:lnTo>
                  <a:lnTo>
                    <a:pt x="4042425" y="1638153"/>
                  </a:lnTo>
                  <a:lnTo>
                    <a:pt x="4007120" y="1341590"/>
                  </a:lnTo>
                  <a:lnTo>
                    <a:pt x="3954162" y="9249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0">
              <a:extLst>
                <a:ext uri="{FF2B5EF4-FFF2-40B4-BE49-F238E27FC236}">
                  <a16:creationId xmlns:a16="http://schemas.microsoft.com/office/drawing/2014/main" id="{15F24C7A-B0E9-4DD5-800B-7F43FD5F1FED}"/>
                </a:ext>
              </a:extLst>
            </p:cNvPr>
            <p:cNvSpPr/>
            <p:nvPr/>
          </p:nvSpPr>
          <p:spPr>
            <a:xfrm rot="16200000">
              <a:off x="6314281" y="5450682"/>
              <a:ext cx="677863" cy="660400"/>
            </a:xfrm>
            <a:custGeom>
              <a:avLst/>
              <a:gdLst>
                <a:gd name="connsiteX0" fmla="*/ 552450 w 678656"/>
                <a:gd name="connsiteY0" fmla="*/ 195263 h 659606"/>
                <a:gd name="connsiteX1" fmla="*/ 495300 w 678656"/>
                <a:gd name="connsiteY1" fmla="*/ 364331 h 659606"/>
                <a:gd name="connsiteX2" fmla="*/ 457200 w 678656"/>
                <a:gd name="connsiteY2" fmla="*/ 476250 h 659606"/>
                <a:gd name="connsiteX3" fmla="*/ 445294 w 678656"/>
                <a:gd name="connsiteY3" fmla="*/ 514350 h 659606"/>
                <a:gd name="connsiteX4" fmla="*/ 442913 w 678656"/>
                <a:gd name="connsiteY4" fmla="*/ 550069 h 659606"/>
                <a:gd name="connsiteX5" fmla="*/ 447675 w 678656"/>
                <a:gd name="connsiteY5" fmla="*/ 576263 h 659606"/>
                <a:gd name="connsiteX6" fmla="*/ 461963 w 678656"/>
                <a:gd name="connsiteY6" fmla="*/ 600075 h 659606"/>
                <a:gd name="connsiteX7" fmla="*/ 478631 w 678656"/>
                <a:gd name="connsiteY7" fmla="*/ 619125 h 659606"/>
                <a:gd name="connsiteX8" fmla="*/ 495300 w 678656"/>
                <a:gd name="connsiteY8" fmla="*/ 626269 h 659606"/>
                <a:gd name="connsiteX9" fmla="*/ 526256 w 678656"/>
                <a:gd name="connsiteY9" fmla="*/ 640556 h 659606"/>
                <a:gd name="connsiteX10" fmla="*/ 559594 w 678656"/>
                <a:gd name="connsiteY10" fmla="*/ 647700 h 659606"/>
                <a:gd name="connsiteX11" fmla="*/ 678656 w 678656"/>
                <a:gd name="connsiteY11" fmla="*/ 659606 h 659606"/>
                <a:gd name="connsiteX12" fmla="*/ 0 w 678656"/>
                <a:gd name="connsiteY12" fmla="*/ 633413 h 659606"/>
                <a:gd name="connsiteX13" fmla="*/ 47625 w 678656"/>
                <a:gd name="connsiteY13" fmla="*/ 607219 h 659606"/>
                <a:gd name="connsiteX14" fmla="*/ 100013 w 678656"/>
                <a:gd name="connsiteY14" fmla="*/ 578644 h 659606"/>
                <a:gd name="connsiteX15" fmla="*/ 147638 w 678656"/>
                <a:gd name="connsiteY15" fmla="*/ 547688 h 659606"/>
                <a:gd name="connsiteX16" fmla="*/ 209550 w 678656"/>
                <a:gd name="connsiteY16" fmla="*/ 502444 h 659606"/>
                <a:gd name="connsiteX17" fmla="*/ 254794 w 678656"/>
                <a:gd name="connsiteY17" fmla="*/ 459581 h 659606"/>
                <a:gd name="connsiteX18" fmla="*/ 292894 w 678656"/>
                <a:gd name="connsiteY18" fmla="*/ 411956 h 659606"/>
                <a:gd name="connsiteX19" fmla="*/ 378619 w 678656"/>
                <a:gd name="connsiteY19" fmla="*/ 278606 h 659606"/>
                <a:gd name="connsiteX20" fmla="*/ 507206 w 678656"/>
                <a:gd name="connsiteY20" fmla="*/ 88106 h 659606"/>
                <a:gd name="connsiteX21" fmla="*/ 557213 w 678656"/>
                <a:gd name="connsiteY21" fmla="*/ 16669 h 659606"/>
                <a:gd name="connsiteX22" fmla="*/ 573881 w 678656"/>
                <a:gd name="connsiteY22" fmla="*/ 4763 h 659606"/>
                <a:gd name="connsiteX23" fmla="*/ 585788 w 678656"/>
                <a:gd name="connsiteY23" fmla="*/ 0 h 659606"/>
                <a:gd name="connsiteX24" fmla="*/ 592931 w 678656"/>
                <a:gd name="connsiteY24" fmla="*/ 2381 h 659606"/>
                <a:gd name="connsiteX25" fmla="*/ 600075 w 678656"/>
                <a:gd name="connsiteY25" fmla="*/ 9525 h 659606"/>
                <a:gd name="connsiteX26" fmla="*/ 602456 w 678656"/>
                <a:gd name="connsiteY26" fmla="*/ 35719 h 659606"/>
                <a:gd name="connsiteX27" fmla="*/ 581025 w 678656"/>
                <a:gd name="connsiteY27" fmla="*/ 116681 h 659606"/>
                <a:gd name="connsiteX28" fmla="*/ 552450 w 678656"/>
                <a:gd name="connsiteY28" fmla="*/ 195263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78656" h="659606">
                  <a:moveTo>
                    <a:pt x="552450" y="195263"/>
                  </a:moveTo>
                  <a:lnTo>
                    <a:pt x="495300" y="364331"/>
                  </a:lnTo>
                  <a:lnTo>
                    <a:pt x="457200" y="476250"/>
                  </a:lnTo>
                  <a:lnTo>
                    <a:pt x="445294" y="514350"/>
                  </a:lnTo>
                  <a:lnTo>
                    <a:pt x="442913" y="550069"/>
                  </a:lnTo>
                  <a:lnTo>
                    <a:pt x="447675" y="576263"/>
                  </a:lnTo>
                  <a:lnTo>
                    <a:pt x="461963" y="600075"/>
                  </a:lnTo>
                  <a:lnTo>
                    <a:pt x="478631" y="619125"/>
                  </a:lnTo>
                  <a:lnTo>
                    <a:pt x="495300" y="626269"/>
                  </a:lnTo>
                  <a:lnTo>
                    <a:pt x="526256" y="640556"/>
                  </a:lnTo>
                  <a:lnTo>
                    <a:pt x="559594" y="647700"/>
                  </a:lnTo>
                  <a:lnTo>
                    <a:pt x="678656" y="659606"/>
                  </a:lnTo>
                  <a:lnTo>
                    <a:pt x="0" y="633413"/>
                  </a:lnTo>
                  <a:lnTo>
                    <a:pt x="47625" y="607219"/>
                  </a:lnTo>
                  <a:lnTo>
                    <a:pt x="100013" y="578644"/>
                  </a:lnTo>
                  <a:lnTo>
                    <a:pt x="147638" y="547688"/>
                  </a:lnTo>
                  <a:lnTo>
                    <a:pt x="209550" y="502444"/>
                  </a:lnTo>
                  <a:lnTo>
                    <a:pt x="254794" y="459581"/>
                  </a:lnTo>
                  <a:lnTo>
                    <a:pt x="292894" y="411956"/>
                  </a:lnTo>
                  <a:lnTo>
                    <a:pt x="378619" y="278606"/>
                  </a:lnTo>
                  <a:lnTo>
                    <a:pt x="507206" y="88106"/>
                  </a:lnTo>
                  <a:lnTo>
                    <a:pt x="557213" y="16669"/>
                  </a:lnTo>
                  <a:lnTo>
                    <a:pt x="573881" y="4763"/>
                  </a:lnTo>
                  <a:lnTo>
                    <a:pt x="585788" y="0"/>
                  </a:lnTo>
                  <a:lnTo>
                    <a:pt x="592931" y="2381"/>
                  </a:lnTo>
                  <a:lnTo>
                    <a:pt x="600075" y="9525"/>
                  </a:lnTo>
                  <a:lnTo>
                    <a:pt x="602456" y="35719"/>
                  </a:lnTo>
                  <a:lnTo>
                    <a:pt x="581025" y="116681"/>
                  </a:lnTo>
                  <a:lnTo>
                    <a:pt x="552450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2">
              <a:extLst>
                <a:ext uri="{FF2B5EF4-FFF2-40B4-BE49-F238E27FC236}">
                  <a16:creationId xmlns:a16="http://schemas.microsoft.com/office/drawing/2014/main" id="{7BFCB84D-A40F-4BFF-ACEA-C3F6075D6271}"/>
                </a:ext>
              </a:extLst>
            </p:cNvPr>
            <p:cNvSpPr/>
            <p:nvPr/>
          </p:nvSpPr>
          <p:spPr>
            <a:xfrm>
              <a:off x="5908675" y="2352675"/>
              <a:ext cx="639763" cy="1084263"/>
            </a:xfrm>
            <a:custGeom>
              <a:avLst/>
              <a:gdLst>
                <a:gd name="connsiteX0" fmla="*/ 145257 w 640557"/>
                <a:gd name="connsiteY0" fmla="*/ 769144 h 1083469"/>
                <a:gd name="connsiteX1" fmla="*/ 188119 w 640557"/>
                <a:gd name="connsiteY1" fmla="*/ 671513 h 1083469"/>
                <a:gd name="connsiteX2" fmla="*/ 219075 w 640557"/>
                <a:gd name="connsiteY2" fmla="*/ 595313 h 1083469"/>
                <a:gd name="connsiteX3" fmla="*/ 245269 w 640557"/>
                <a:gd name="connsiteY3" fmla="*/ 519113 h 1083469"/>
                <a:gd name="connsiteX4" fmla="*/ 269082 w 640557"/>
                <a:gd name="connsiteY4" fmla="*/ 447675 h 1083469"/>
                <a:gd name="connsiteX5" fmla="*/ 285750 w 640557"/>
                <a:gd name="connsiteY5" fmla="*/ 385763 h 1083469"/>
                <a:gd name="connsiteX6" fmla="*/ 297657 w 640557"/>
                <a:gd name="connsiteY6" fmla="*/ 335756 h 1083469"/>
                <a:gd name="connsiteX7" fmla="*/ 304800 w 640557"/>
                <a:gd name="connsiteY7" fmla="*/ 285750 h 1083469"/>
                <a:gd name="connsiteX8" fmla="*/ 304800 w 640557"/>
                <a:gd name="connsiteY8" fmla="*/ 230981 h 1083469"/>
                <a:gd name="connsiteX9" fmla="*/ 302419 w 640557"/>
                <a:gd name="connsiteY9" fmla="*/ 200025 h 1083469"/>
                <a:gd name="connsiteX10" fmla="*/ 295275 w 640557"/>
                <a:gd name="connsiteY10" fmla="*/ 164306 h 1083469"/>
                <a:gd name="connsiteX11" fmla="*/ 283369 w 640557"/>
                <a:gd name="connsiteY11" fmla="*/ 138113 h 1083469"/>
                <a:gd name="connsiteX12" fmla="*/ 264319 w 640557"/>
                <a:gd name="connsiteY12" fmla="*/ 111919 h 1083469"/>
                <a:gd name="connsiteX13" fmla="*/ 228600 w 640557"/>
                <a:gd name="connsiteY13" fmla="*/ 80963 h 1083469"/>
                <a:gd name="connsiteX14" fmla="*/ 204788 w 640557"/>
                <a:gd name="connsiteY14" fmla="*/ 54769 h 1083469"/>
                <a:gd name="connsiteX15" fmla="*/ 192882 w 640557"/>
                <a:gd name="connsiteY15" fmla="*/ 28575 h 1083469"/>
                <a:gd name="connsiteX16" fmla="*/ 192882 w 640557"/>
                <a:gd name="connsiteY16" fmla="*/ 16669 h 1083469"/>
                <a:gd name="connsiteX17" fmla="*/ 195263 w 640557"/>
                <a:gd name="connsiteY17" fmla="*/ 7144 h 1083469"/>
                <a:gd name="connsiteX18" fmla="*/ 209550 w 640557"/>
                <a:gd name="connsiteY18" fmla="*/ 0 h 1083469"/>
                <a:gd name="connsiteX19" fmla="*/ 254794 w 640557"/>
                <a:gd name="connsiteY19" fmla="*/ 4763 h 1083469"/>
                <a:gd name="connsiteX20" fmla="*/ 359569 w 640557"/>
                <a:gd name="connsiteY20" fmla="*/ 40481 h 1083469"/>
                <a:gd name="connsiteX21" fmla="*/ 469107 w 640557"/>
                <a:gd name="connsiteY21" fmla="*/ 97631 h 1083469"/>
                <a:gd name="connsiteX22" fmla="*/ 592932 w 640557"/>
                <a:gd name="connsiteY22" fmla="*/ 176213 h 1083469"/>
                <a:gd name="connsiteX23" fmla="*/ 621507 w 640557"/>
                <a:gd name="connsiteY23" fmla="*/ 200025 h 1083469"/>
                <a:gd name="connsiteX24" fmla="*/ 633413 w 640557"/>
                <a:gd name="connsiteY24" fmla="*/ 214313 h 1083469"/>
                <a:gd name="connsiteX25" fmla="*/ 640557 w 640557"/>
                <a:gd name="connsiteY25" fmla="*/ 230981 h 1083469"/>
                <a:gd name="connsiteX26" fmla="*/ 640557 w 640557"/>
                <a:gd name="connsiteY26" fmla="*/ 247650 h 1083469"/>
                <a:gd name="connsiteX27" fmla="*/ 635794 w 640557"/>
                <a:gd name="connsiteY27" fmla="*/ 276225 h 1083469"/>
                <a:gd name="connsiteX28" fmla="*/ 621507 w 640557"/>
                <a:gd name="connsiteY28" fmla="*/ 297656 h 1083469"/>
                <a:gd name="connsiteX29" fmla="*/ 581025 w 640557"/>
                <a:gd name="connsiteY29" fmla="*/ 323850 h 1083469"/>
                <a:gd name="connsiteX30" fmla="*/ 540544 w 640557"/>
                <a:gd name="connsiteY30" fmla="*/ 354806 h 1083469"/>
                <a:gd name="connsiteX31" fmla="*/ 516732 w 640557"/>
                <a:gd name="connsiteY31" fmla="*/ 388144 h 1083469"/>
                <a:gd name="connsiteX32" fmla="*/ 461963 w 640557"/>
                <a:gd name="connsiteY32" fmla="*/ 488156 h 1083469"/>
                <a:gd name="connsiteX33" fmla="*/ 302419 w 640557"/>
                <a:gd name="connsiteY33" fmla="*/ 745331 h 1083469"/>
                <a:gd name="connsiteX34" fmla="*/ 69057 w 640557"/>
                <a:gd name="connsiteY34" fmla="*/ 1078706 h 1083469"/>
                <a:gd name="connsiteX35" fmla="*/ 0 w 640557"/>
                <a:gd name="connsiteY35" fmla="*/ 1083469 h 1083469"/>
                <a:gd name="connsiteX36" fmla="*/ 57150 w 640557"/>
                <a:gd name="connsiteY36" fmla="*/ 950119 h 1083469"/>
                <a:gd name="connsiteX37" fmla="*/ 145257 w 640557"/>
                <a:gd name="connsiteY37" fmla="*/ 76914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7" h="1083469">
                  <a:moveTo>
                    <a:pt x="145257" y="769144"/>
                  </a:moveTo>
                  <a:lnTo>
                    <a:pt x="188119" y="671513"/>
                  </a:lnTo>
                  <a:lnTo>
                    <a:pt x="219075" y="595313"/>
                  </a:lnTo>
                  <a:lnTo>
                    <a:pt x="245269" y="519113"/>
                  </a:lnTo>
                  <a:lnTo>
                    <a:pt x="269082" y="447675"/>
                  </a:lnTo>
                  <a:lnTo>
                    <a:pt x="285750" y="385763"/>
                  </a:lnTo>
                  <a:lnTo>
                    <a:pt x="297657" y="335756"/>
                  </a:lnTo>
                  <a:lnTo>
                    <a:pt x="304800" y="285750"/>
                  </a:lnTo>
                  <a:lnTo>
                    <a:pt x="304800" y="230981"/>
                  </a:lnTo>
                  <a:lnTo>
                    <a:pt x="302419" y="200025"/>
                  </a:lnTo>
                  <a:lnTo>
                    <a:pt x="295275" y="164306"/>
                  </a:lnTo>
                  <a:lnTo>
                    <a:pt x="283369" y="138113"/>
                  </a:lnTo>
                  <a:lnTo>
                    <a:pt x="264319" y="111919"/>
                  </a:lnTo>
                  <a:lnTo>
                    <a:pt x="228600" y="80963"/>
                  </a:lnTo>
                  <a:lnTo>
                    <a:pt x="204788" y="54769"/>
                  </a:lnTo>
                  <a:lnTo>
                    <a:pt x="192882" y="28575"/>
                  </a:lnTo>
                  <a:lnTo>
                    <a:pt x="192882" y="16669"/>
                  </a:lnTo>
                  <a:lnTo>
                    <a:pt x="195263" y="7144"/>
                  </a:lnTo>
                  <a:lnTo>
                    <a:pt x="209550" y="0"/>
                  </a:lnTo>
                  <a:lnTo>
                    <a:pt x="254794" y="4763"/>
                  </a:lnTo>
                  <a:lnTo>
                    <a:pt x="359569" y="40481"/>
                  </a:lnTo>
                  <a:lnTo>
                    <a:pt x="469107" y="97631"/>
                  </a:lnTo>
                  <a:lnTo>
                    <a:pt x="592932" y="176213"/>
                  </a:lnTo>
                  <a:lnTo>
                    <a:pt x="621507" y="200025"/>
                  </a:lnTo>
                  <a:lnTo>
                    <a:pt x="633413" y="214313"/>
                  </a:lnTo>
                  <a:lnTo>
                    <a:pt x="640557" y="230981"/>
                  </a:lnTo>
                  <a:lnTo>
                    <a:pt x="640557" y="247650"/>
                  </a:lnTo>
                  <a:lnTo>
                    <a:pt x="635794" y="276225"/>
                  </a:lnTo>
                  <a:lnTo>
                    <a:pt x="621507" y="297656"/>
                  </a:lnTo>
                  <a:lnTo>
                    <a:pt x="581025" y="323850"/>
                  </a:lnTo>
                  <a:lnTo>
                    <a:pt x="540544" y="354806"/>
                  </a:lnTo>
                  <a:lnTo>
                    <a:pt x="516732" y="388144"/>
                  </a:lnTo>
                  <a:lnTo>
                    <a:pt x="461963" y="488156"/>
                  </a:lnTo>
                  <a:lnTo>
                    <a:pt x="302419" y="745331"/>
                  </a:lnTo>
                  <a:lnTo>
                    <a:pt x="69057" y="1078706"/>
                  </a:lnTo>
                  <a:lnTo>
                    <a:pt x="0" y="1083469"/>
                  </a:lnTo>
                  <a:lnTo>
                    <a:pt x="57150" y="950119"/>
                  </a:lnTo>
                  <a:lnTo>
                    <a:pt x="145257" y="769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3">
              <a:extLst>
                <a:ext uri="{FF2B5EF4-FFF2-40B4-BE49-F238E27FC236}">
                  <a16:creationId xmlns:a16="http://schemas.microsoft.com/office/drawing/2014/main" id="{E14B1F74-0F87-447C-AA24-00B38AC2B40F}"/>
                </a:ext>
              </a:extLst>
            </p:cNvPr>
            <p:cNvSpPr/>
            <p:nvPr/>
          </p:nvSpPr>
          <p:spPr>
            <a:xfrm>
              <a:off x="5218113" y="3201988"/>
              <a:ext cx="1495425" cy="333375"/>
            </a:xfrm>
            <a:custGeom>
              <a:avLst/>
              <a:gdLst>
                <a:gd name="connsiteX0" fmla="*/ 609600 w 1495425"/>
                <a:gd name="connsiteY0" fmla="*/ 154782 h 333375"/>
                <a:gd name="connsiteX1" fmla="*/ 357187 w 1495425"/>
                <a:gd name="connsiteY1" fmla="*/ 185738 h 333375"/>
                <a:gd name="connsiteX2" fmla="*/ 188119 w 1495425"/>
                <a:gd name="connsiteY2" fmla="*/ 207169 h 333375"/>
                <a:gd name="connsiteX3" fmla="*/ 152400 w 1495425"/>
                <a:gd name="connsiteY3" fmla="*/ 209550 h 333375"/>
                <a:gd name="connsiteX4" fmla="*/ 102394 w 1495425"/>
                <a:gd name="connsiteY4" fmla="*/ 204788 h 333375"/>
                <a:gd name="connsiteX5" fmla="*/ 59531 w 1495425"/>
                <a:gd name="connsiteY5" fmla="*/ 192882 h 333375"/>
                <a:gd name="connsiteX6" fmla="*/ 33337 w 1495425"/>
                <a:gd name="connsiteY6" fmla="*/ 178594 h 333375"/>
                <a:gd name="connsiteX7" fmla="*/ 9525 w 1495425"/>
                <a:gd name="connsiteY7" fmla="*/ 173832 h 333375"/>
                <a:gd name="connsiteX8" fmla="*/ 0 w 1495425"/>
                <a:gd name="connsiteY8" fmla="*/ 178594 h 333375"/>
                <a:gd name="connsiteX9" fmla="*/ 2381 w 1495425"/>
                <a:gd name="connsiteY9" fmla="*/ 192882 h 333375"/>
                <a:gd name="connsiteX10" fmla="*/ 19050 w 1495425"/>
                <a:gd name="connsiteY10" fmla="*/ 230982 h 333375"/>
                <a:gd name="connsiteX11" fmla="*/ 45244 w 1495425"/>
                <a:gd name="connsiteY11" fmla="*/ 266700 h 333375"/>
                <a:gd name="connsiteX12" fmla="*/ 78581 w 1495425"/>
                <a:gd name="connsiteY12" fmla="*/ 288132 h 333375"/>
                <a:gd name="connsiteX13" fmla="*/ 133350 w 1495425"/>
                <a:gd name="connsiteY13" fmla="*/ 309563 h 333375"/>
                <a:gd name="connsiteX14" fmla="*/ 190500 w 1495425"/>
                <a:gd name="connsiteY14" fmla="*/ 323850 h 333375"/>
                <a:gd name="connsiteX15" fmla="*/ 254794 w 1495425"/>
                <a:gd name="connsiteY15" fmla="*/ 333375 h 333375"/>
                <a:gd name="connsiteX16" fmla="*/ 342900 w 1495425"/>
                <a:gd name="connsiteY16" fmla="*/ 333375 h 333375"/>
                <a:gd name="connsiteX17" fmla="*/ 433387 w 1495425"/>
                <a:gd name="connsiteY17" fmla="*/ 326232 h 333375"/>
                <a:gd name="connsiteX18" fmla="*/ 554831 w 1495425"/>
                <a:gd name="connsiteY18" fmla="*/ 307182 h 333375"/>
                <a:gd name="connsiteX19" fmla="*/ 776287 w 1495425"/>
                <a:gd name="connsiteY19" fmla="*/ 283369 h 333375"/>
                <a:gd name="connsiteX20" fmla="*/ 1069181 w 1495425"/>
                <a:gd name="connsiteY20" fmla="*/ 235744 h 333375"/>
                <a:gd name="connsiteX21" fmla="*/ 1373981 w 1495425"/>
                <a:gd name="connsiteY21" fmla="*/ 173832 h 333375"/>
                <a:gd name="connsiteX22" fmla="*/ 1440656 w 1495425"/>
                <a:gd name="connsiteY22" fmla="*/ 154782 h 333375"/>
                <a:gd name="connsiteX23" fmla="*/ 1471612 w 1495425"/>
                <a:gd name="connsiteY23" fmla="*/ 133350 h 333375"/>
                <a:gd name="connsiteX24" fmla="*/ 1490662 w 1495425"/>
                <a:gd name="connsiteY24" fmla="*/ 109538 h 333375"/>
                <a:gd name="connsiteX25" fmla="*/ 1495425 w 1495425"/>
                <a:gd name="connsiteY25" fmla="*/ 83344 h 333375"/>
                <a:gd name="connsiteX26" fmla="*/ 1495425 w 1495425"/>
                <a:gd name="connsiteY26" fmla="*/ 71438 h 333375"/>
                <a:gd name="connsiteX27" fmla="*/ 1490662 w 1495425"/>
                <a:gd name="connsiteY27" fmla="*/ 61913 h 333375"/>
                <a:gd name="connsiteX28" fmla="*/ 1466850 w 1495425"/>
                <a:gd name="connsiteY28" fmla="*/ 40482 h 333375"/>
                <a:gd name="connsiteX29" fmla="*/ 1433512 w 1495425"/>
                <a:gd name="connsiteY29" fmla="*/ 26194 h 333375"/>
                <a:gd name="connsiteX30" fmla="*/ 1357312 w 1495425"/>
                <a:gd name="connsiteY30" fmla="*/ 9525 h 333375"/>
                <a:gd name="connsiteX31" fmla="*/ 1233487 w 1495425"/>
                <a:gd name="connsiteY31" fmla="*/ 0 h 333375"/>
                <a:gd name="connsiteX32" fmla="*/ 1185862 w 1495425"/>
                <a:gd name="connsiteY32" fmla="*/ 4763 h 333375"/>
                <a:gd name="connsiteX33" fmla="*/ 1152525 w 1495425"/>
                <a:gd name="connsiteY33" fmla="*/ 19050 h 333375"/>
                <a:gd name="connsiteX34" fmla="*/ 1123950 w 1495425"/>
                <a:gd name="connsiteY34" fmla="*/ 35719 h 333375"/>
                <a:gd name="connsiteX35" fmla="*/ 1097756 w 1495425"/>
                <a:gd name="connsiteY35" fmla="*/ 50007 h 333375"/>
                <a:gd name="connsiteX36" fmla="*/ 1050131 w 1495425"/>
                <a:gd name="connsiteY36" fmla="*/ 71438 h 333375"/>
                <a:gd name="connsiteX37" fmla="*/ 959644 w 1495425"/>
                <a:gd name="connsiteY37" fmla="*/ 90488 h 333375"/>
                <a:gd name="connsiteX38" fmla="*/ 821531 w 1495425"/>
                <a:gd name="connsiteY38" fmla="*/ 114300 h 333375"/>
                <a:gd name="connsiteX39" fmla="*/ 714375 w 1495425"/>
                <a:gd name="connsiteY39" fmla="*/ 138113 h 333375"/>
                <a:gd name="connsiteX40" fmla="*/ 609600 w 1495425"/>
                <a:gd name="connsiteY40" fmla="*/ 154782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95425" h="333375">
                  <a:moveTo>
                    <a:pt x="609600" y="154782"/>
                  </a:moveTo>
                  <a:lnTo>
                    <a:pt x="357187" y="185738"/>
                  </a:lnTo>
                  <a:lnTo>
                    <a:pt x="188119" y="207169"/>
                  </a:lnTo>
                  <a:lnTo>
                    <a:pt x="152400" y="209550"/>
                  </a:lnTo>
                  <a:lnTo>
                    <a:pt x="102394" y="204788"/>
                  </a:lnTo>
                  <a:lnTo>
                    <a:pt x="59531" y="192882"/>
                  </a:lnTo>
                  <a:lnTo>
                    <a:pt x="33337" y="178594"/>
                  </a:lnTo>
                  <a:lnTo>
                    <a:pt x="9525" y="173832"/>
                  </a:lnTo>
                  <a:lnTo>
                    <a:pt x="0" y="178594"/>
                  </a:lnTo>
                  <a:lnTo>
                    <a:pt x="2381" y="192882"/>
                  </a:lnTo>
                  <a:lnTo>
                    <a:pt x="19050" y="230982"/>
                  </a:lnTo>
                  <a:lnTo>
                    <a:pt x="45244" y="266700"/>
                  </a:lnTo>
                  <a:lnTo>
                    <a:pt x="78581" y="288132"/>
                  </a:lnTo>
                  <a:lnTo>
                    <a:pt x="133350" y="309563"/>
                  </a:lnTo>
                  <a:lnTo>
                    <a:pt x="190500" y="323850"/>
                  </a:lnTo>
                  <a:lnTo>
                    <a:pt x="254794" y="333375"/>
                  </a:lnTo>
                  <a:lnTo>
                    <a:pt x="342900" y="333375"/>
                  </a:lnTo>
                  <a:lnTo>
                    <a:pt x="433387" y="326232"/>
                  </a:lnTo>
                  <a:lnTo>
                    <a:pt x="554831" y="307182"/>
                  </a:lnTo>
                  <a:lnTo>
                    <a:pt x="776287" y="283369"/>
                  </a:lnTo>
                  <a:lnTo>
                    <a:pt x="1069181" y="235744"/>
                  </a:lnTo>
                  <a:lnTo>
                    <a:pt x="1373981" y="173832"/>
                  </a:lnTo>
                  <a:lnTo>
                    <a:pt x="1440656" y="154782"/>
                  </a:lnTo>
                  <a:lnTo>
                    <a:pt x="1471612" y="133350"/>
                  </a:lnTo>
                  <a:lnTo>
                    <a:pt x="1490662" y="109538"/>
                  </a:lnTo>
                  <a:lnTo>
                    <a:pt x="1495425" y="83344"/>
                  </a:lnTo>
                  <a:lnTo>
                    <a:pt x="1495425" y="71438"/>
                  </a:lnTo>
                  <a:lnTo>
                    <a:pt x="1490662" y="61913"/>
                  </a:lnTo>
                  <a:lnTo>
                    <a:pt x="1466850" y="40482"/>
                  </a:lnTo>
                  <a:lnTo>
                    <a:pt x="1433512" y="26194"/>
                  </a:lnTo>
                  <a:lnTo>
                    <a:pt x="1357312" y="9525"/>
                  </a:lnTo>
                  <a:lnTo>
                    <a:pt x="1233487" y="0"/>
                  </a:lnTo>
                  <a:lnTo>
                    <a:pt x="1185862" y="4763"/>
                  </a:lnTo>
                  <a:lnTo>
                    <a:pt x="1152525" y="19050"/>
                  </a:lnTo>
                  <a:lnTo>
                    <a:pt x="1123950" y="35719"/>
                  </a:lnTo>
                  <a:lnTo>
                    <a:pt x="1097756" y="50007"/>
                  </a:lnTo>
                  <a:lnTo>
                    <a:pt x="1050131" y="71438"/>
                  </a:lnTo>
                  <a:lnTo>
                    <a:pt x="959644" y="90488"/>
                  </a:lnTo>
                  <a:lnTo>
                    <a:pt x="821531" y="114300"/>
                  </a:lnTo>
                  <a:lnTo>
                    <a:pt x="714375" y="138113"/>
                  </a:lnTo>
                  <a:lnTo>
                    <a:pt x="609600" y="1547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4">
              <a:extLst>
                <a:ext uri="{FF2B5EF4-FFF2-40B4-BE49-F238E27FC236}">
                  <a16:creationId xmlns:a16="http://schemas.microsoft.com/office/drawing/2014/main" id="{9C0020D1-CD5E-4664-980C-B6F9BB823182}"/>
                </a:ext>
              </a:extLst>
            </p:cNvPr>
            <p:cNvSpPr/>
            <p:nvPr/>
          </p:nvSpPr>
          <p:spPr>
            <a:xfrm>
              <a:off x="5695950" y="3457575"/>
              <a:ext cx="393700" cy="1352550"/>
            </a:xfrm>
            <a:custGeom>
              <a:avLst/>
              <a:gdLst>
                <a:gd name="connsiteX0" fmla="*/ 161925 w 392906"/>
                <a:gd name="connsiteY0" fmla="*/ 926306 h 1352550"/>
                <a:gd name="connsiteX1" fmla="*/ 166688 w 392906"/>
                <a:gd name="connsiteY1" fmla="*/ 719138 h 1352550"/>
                <a:gd name="connsiteX2" fmla="*/ 171450 w 392906"/>
                <a:gd name="connsiteY2" fmla="*/ 545306 h 1352550"/>
                <a:gd name="connsiteX3" fmla="*/ 178594 w 392906"/>
                <a:gd name="connsiteY3" fmla="*/ 407194 h 1352550"/>
                <a:gd name="connsiteX4" fmla="*/ 185738 w 392906"/>
                <a:gd name="connsiteY4" fmla="*/ 328613 h 1352550"/>
                <a:gd name="connsiteX5" fmla="*/ 185738 w 392906"/>
                <a:gd name="connsiteY5" fmla="*/ 297656 h 1352550"/>
                <a:gd name="connsiteX6" fmla="*/ 178594 w 392906"/>
                <a:gd name="connsiteY6" fmla="*/ 259556 h 1352550"/>
                <a:gd name="connsiteX7" fmla="*/ 161925 w 392906"/>
                <a:gd name="connsiteY7" fmla="*/ 216694 h 1352550"/>
                <a:gd name="connsiteX8" fmla="*/ 142875 w 392906"/>
                <a:gd name="connsiteY8" fmla="*/ 176213 h 1352550"/>
                <a:gd name="connsiteX9" fmla="*/ 109538 w 392906"/>
                <a:gd name="connsiteY9" fmla="*/ 126206 h 1352550"/>
                <a:gd name="connsiteX10" fmla="*/ 69056 w 392906"/>
                <a:gd name="connsiteY10" fmla="*/ 78581 h 1352550"/>
                <a:gd name="connsiteX11" fmla="*/ 0 w 392906"/>
                <a:gd name="connsiteY11" fmla="*/ 11906 h 1352550"/>
                <a:gd name="connsiteX12" fmla="*/ 150019 w 392906"/>
                <a:gd name="connsiteY12" fmla="*/ 0 h 1352550"/>
                <a:gd name="connsiteX13" fmla="*/ 261938 w 392906"/>
                <a:gd name="connsiteY13" fmla="*/ 42863 h 1352550"/>
                <a:gd name="connsiteX14" fmla="*/ 333375 w 392906"/>
                <a:gd name="connsiteY14" fmla="*/ 85725 h 1352550"/>
                <a:gd name="connsiteX15" fmla="*/ 369094 w 392906"/>
                <a:gd name="connsiteY15" fmla="*/ 116681 h 1352550"/>
                <a:gd name="connsiteX16" fmla="*/ 385763 w 392906"/>
                <a:gd name="connsiteY16" fmla="*/ 140494 h 1352550"/>
                <a:gd name="connsiteX17" fmla="*/ 392906 w 392906"/>
                <a:gd name="connsiteY17" fmla="*/ 169069 h 1352550"/>
                <a:gd name="connsiteX18" fmla="*/ 392906 w 392906"/>
                <a:gd name="connsiteY18" fmla="*/ 195263 h 1352550"/>
                <a:gd name="connsiteX19" fmla="*/ 381000 w 392906"/>
                <a:gd name="connsiteY19" fmla="*/ 242888 h 1352550"/>
                <a:gd name="connsiteX20" fmla="*/ 366713 w 392906"/>
                <a:gd name="connsiteY20" fmla="*/ 297656 h 1352550"/>
                <a:gd name="connsiteX21" fmla="*/ 350044 w 392906"/>
                <a:gd name="connsiteY21" fmla="*/ 400050 h 1352550"/>
                <a:gd name="connsiteX22" fmla="*/ 340519 w 392906"/>
                <a:gd name="connsiteY22" fmla="*/ 509588 h 1352550"/>
                <a:gd name="connsiteX23" fmla="*/ 340519 w 392906"/>
                <a:gd name="connsiteY23" fmla="*/ 709613 h 1352550"/>
                <a:gd name="connsiteX24" fmla="*/ 342900 w 392906"/>
                <a:gd name="connsiteY24" fmla="*/ 1314450 h 1352550"/>
                <a:gd name="connsiteX25" fmla="*/ 159544 w 392906"/>
                <a:gd name="connsiteY25" fmla="*/ 1352550 h 1352550"/>
                <a:gd name="connsiteX26" fmla="*/ 161925 w 392906"/>
                <a:gd name="connsiteY26" fmla="*/ 1171575 h 1352550"/>
                <a:gd name="connsiteX27" fmla="*/ 161925 w 392906"/>
                <a:gd name="connsiteY27" fmla="*/ 9263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2906" h="1352550">
                  <a:moveTo>
                    <a:pt x="161925" y="926306"/>
                  </a:moveTo>
                  <a:lnTo>
                    <a:pt x="166688" y="719138"/>
                  </a:lnTo>
                  <a:lnTo>
                    <a:pt x="171450" y="545306"/>
                  </a:lnTo>
                  <a:lnTo>
                    <a:pt x="178594" y="407194"/>
                  </a:lnTo>
                  <a:lnTo>
                    <a:pt x="185738" y="328613"/>
                  </a:lnTo>
                  <a:lnTo>
                    <a:pt x="185738" y="297656"/>
                  </a:lnTo>
                  <a:lnTo>
                    <a:pt x="178594" y="259556"/>
                  </a:lnTo>
                  <a:lnTo>
                    <a:pt x="161925" y="216694"/>
                  </a:lnTo>
                  <a:lnTo>
                    <a:pt x="142875" y="176213"/>
                  </a:lnTo>
                  <a:lnTo>
                    <a:pt x="109538" y="126206"/>
                  </a:lnTo>
                  <a:lnTo>
                    <a:pt x="69056" y="78581"/>
                  </a:lnTo>
                  <a:lnTo>
                    <a:pt x="0" y="11906"/>
                  </a:lnTo>
                  <a:lnTo>
                    <a:pt x="150019" y="0"/>
                  </a:lnTo>
                  <a:lnTo>
                    <a:pt x="261938" y="42863"/>
                  </a:lnTo>
                  <a:lnTo>
                    <a:pt x="333375" y="85725"/>
                  </a:lnTo>
                  <a:lnTo>
                    <a:pt x="369094" y="116681"/>
                  </a:lnTo>
                  <a:lnTo>
                    <a:pt x="385763" y="140494"/>
                  </a:lnTo>
                  <a:lnTo>
                    <a:pt x="392906" y="169069"/>
                  </a:lnTo>
                  <a:lnTo>
                    <a:pt x="392906" y="195263"/>
                  </a:lnTo>
                  <a:lnTo>
                    <a:pt x="381000" y="242888"/>
                  </a:lnTo>
                  <a:lnTo>
                    <a:pt x="366713" y="297656"/>
                  </a:lnTo>
                  <a:lnTo>
                    <a:pt x="350044" y="400050"/>
                  </a:lnTo>
                  <a:lnTo>
                    <a:pt x="340519" y="509588"/>
                  </a:lnTo>
                  <a:lnTo>
                    <a:pt x="340519" y="709613"/>
                  </a:lnTo>
                  <a:cubicBezTo>
                    <a:pt x="341313" y="911225"/>
                    <a:pt x="342106" y="1112838"/>
                    <a:pt x="342900" y="1314450"/>
                  </a:cubicBezTo>
                  <a:lnTo>
                    <a:pt x="159544" y="1352550"/>
                  </a:lnTo>
                  <a:cubicBezTo>
                    <a:pt x="160338" y="1292225"/>
                    <a:pt x="161131" y="1231900"/>
                    <a:pt x="161925" y="1171575"/>
                  </a:cubicBezTo>
                  <a:lnTo>
                    <a:pt x="161925" y="926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5">
              <a:extLst>
                <a:ext uri="{FF2B5EF4-FFF2-40B4-BE49-F238E27FC236}">
                  <a16:creationId xmlns:a16="http://schemas.microsoft.com/office/drawing/2014/main" id="{AADE5639-DF36-4E38-B34E-879FDDF2359A}"/>
                </a:ext>
              </a:extLst>
            </p:cNvPr>
            <p:cNvSpPr/>
            <p:nvPr/>
          </p:nvSpPr>
          <p:spPr>
            <a:xfrm>
              <a:off x="5251450" y="3824288"/>
              <a:ext cx="1252538" cy="1260475"/>
            </a:xfrm>
            <a:custGeom>
              <a:avLst/>
              <a:gdLst>
                <a:gd name="connsiteX0" fmla="*/ 271463 w 1252538"/>
                <a:gd name="connsiteY0" fmla="*/ 573881 h 1259681"/>
                <a:gd name="connsiteX1" fmla="*/ 266700 w 1252538"/>
                <a:gd name="connsiteY1" fmla="*/ 750093 h 1259681"/>
                <a:gd name="connsiteX2" fmla="*/ 257175 w 1252538"/>
                <a:gd name="connsiteY2" fmla="*/ 902493 h 1259681"/>
                <a:gd name="connsiteX3" fmla="*/ 252413 w 1252538"/>
                <a:gd name="connsiteY3" fmla="*/ 954881 h 1259681"/>
                <a:gd name="connsiteX4" fmla="*/ 250032 w 1252538"/>
                <a:gd name="connsiteY4" fmla="*/ 966787 h 1259681"/>
                <a:gd name="connsiteX5" fmla="*/ 250032 w 1252538"/>
                <a:gd name="connsiteY5" fmla="*/ 978693 h 1259681"/>
                <a:gd name="connsiteX6" fmla="*/ 261938 w 1252538"/>
                <a:gd name="connsiteY6" fmla="*/ 978693 h 1259681"/>
                <a:gd name="connsiteX7" fmla="*/ 323850 w 1252538"/>
                <a:gd name="connsiteY7" fmla="*/ 962025 h 1259681"/>
                <a:gd name="connsiteX8" fmla="*/ 471488 w 1252538"/>
                <a:gd name="connsiteY8" fmla="*/ 923925 h 1259681"/>
                <a:gd name="connsiteX9" fmla="*/ 628650 w 1252538"/>
                <a:gd name="connsiteY9" fmla="*/ 892968 h 1259681"/>
                <a:gd name="connsiteX10" fmla="*/ 778669 w 1252538"/>
                <a:gd name="connsiteY10" fmla="*/ 876300 h 1259681"/>
                <a:gd name="connsiteX11" fmla="*/ 909638 w 1252538"/>
                <a:gd name="connsiteY11" fmla="*/ 862012 h 1259681"/>
                <a:gd name="connsiteX12" fmla="*/ 1066800 w 1252538"/>
                <a:gd name="connsiteY12" fmla="*/ 852487 h 1259681"/>
                <a:gd name="connsiteX13" fmla="*/ 1252538 w 1252538"/>
                <a:gd name="connsiteY13" fmla="*/ 854868 h 1259681"/>
                <a:gd name="connsiteX14" fmla="*/ 1243013 w 1252538"/>
                <a:gd name="connsiteY14" fmla="*/ 985837 h 1259681"/>
                <a:gd name="connsiteX15" fmla="*/ 1121569 w 1252538"/>
                <a:gd name="connsiteY15" fmla="*/ 988218 h 1259681"/>
                <a:gd name="connsiteX16" fmla="*/ 947738 w 1252538"/>
                <a:gd name="connsiteY16" fmla="*/ 1004887 h 1259681"/>
                <a:gd name="connsiteX17" fmla="*/ 812007 w 1252538"/>
                <a:gd name="connsiteY17" fmla="*/ 1023937 h 1259681"/>
                <a:gd name="connsiteX18" fmla="*/ 683419 w 1252538"/>
                <a:gd name="connsiteY18" fmla="*/ 1047750 h 1259681"/>
                <a:gd name="connsiteX19" fmla="*/ 500063 w 1252538"/>
                <a:gd name="connsiteY19" fmla="*/ 1095375 h 1259681"/>
                <a:gd name="connsiteX20" fmla="*/ 438150 w 1252538"/>
                <a:gd name="connsiteY20" fmla="*/ 1109662 h 1259681"/>
                <a:gd name="connsiteX21" fmla="*/ 378619 w 1252538"/>
                <a:gd name="connsiteY21" fmla="*/ 1133475 h 1259681"/>
                <a:gd name="connsiteX22" fmla="*/ 321469 w 1252538"/>
                <a:gd name="connsiteY22" fmla="*/ 1166812 h 1259681"/>
                <a:gd name="connsiteX23" fmla="*/ 252413 w 1252538"/>
                <a:gd name="connsiteY23" fmla="*/ 1216818 h 1259681"/>
                <a:gd name="connsiteX24" fmla="*/ 223838 w 1252538"/>
                <a:gd name="connsiteY24" fmla="*/ 1235868 h 1259681"/>
                <a:gd name="connsiteX25" fmla="*/ 169069 w 1252538"/>
                <a:gd name="connsiteY25" fmla="*/ 1257300 h 1259681"/>
                <a:gd name="connsiteX26" fmla="*/ 133350 w 1252538"/>
                <a:gd name="connsiteY26" fmla="*/ 1259681 h 1259681"/>
                <a:gd name="connsiteX27" fmla="*/ 102394 w 1252538"/>
                <a:gd name="connsiteY27" fmla="*/ 1250156 h 1259681"/>
                <a:gd name="connsiteX28" fmla="*/ 80963 w 1252538"/>
                <a:gd name="connsiteY28" fmla="*/ 1228725 h 1259681"/>
                <a:gd name="connsiteX29" fmla="*/ 54769 w 1252538"/>
                <a:gd name="connsiteY29" fmla="*/ 1176337 h 1259681"/>
                <a:gd name="connsiteX30" fmla="*/ 28575 w 1252538"/>
                <a:gd name="connsiteY30" fmla="*/ 1090612 h 1259681"/>
                <a:gd name="connsiteX31" fmla="*/ 26194 w 1252538"/>
                <a:gd name="connsiteY31" fmla="*/ 1052512 h 1259681"/>
                <a:gd name="connsiteX32" fmla="*/ 45244 w 1252538"/>
                <a:gd name="connsiteY32" fmla="*/ 990600 h 1259681"/>
                <a:gd name="connsiteX33" fmla="*/ 61913 w 1252538"/>
                <a:gd name="connsiteY33" fmla="*/ 914400 h 1259681"/>
                <a:gd name="connsiteX34" fmla="*/ 73819 w 1252538"/>
                <a:gd name="connsiteY34" fmla="*/ 835818 h 1259681"/>
                <a:gd name="connsiteX35" fmla="*/ 85725 w 1252538"/>
                <a:gd name="connsiteY35" fmla="*/ 752475 h 1259681"/>
                <a:gd name="connsiteX36" fmla="*/ 90488 w 1252538"/>
                <a:gd name="connsiteY36" fmla="*/ 669131 h 1259681"/>
                <a:gd name="connsiteX37" fmla="*/ 92869 w 1252538"/>
                <a:gd name="connsiteY37" fmla="*/ 552450 h 1259681"/>
                <a:gd name="connsiteX38" fmla="*/ 90488 w 1252538"/>
                <a:gd name="connsiteY38" fmla="*/ 250031 h 1259681"/>
                <a:gd name="connsiteX39" fmla="*/ 88107 w 1252538"/>
                <a:gd name="connsiteY39" fmla="*/ 200025 h 1259681"/>
                <a:gd name="connsiteX40" fmla="*/ 78582 w 1252538"/>
                <a:gd name="connsiteY40" fmla="*/ 154781 h 1259681"/>
                <a:gd name="connsiteX41" fmla="*/ 59532 w 1252538"/>
                <a:gd name="connsiteY41" fmla="*/ 111918 h 1259681"/>
                <a:gd name="connsiteX42" fmla="*/ 35719 w 1252538"/>
                <a:gd name="connsiteY42" fmla="*/ 80962 h 1259681"/>
                <a:gd name="connsiteX43" fmla="*/ 16669 w 1252538"/>
                <a:gd name="connsiteY43" fmla="*/ 57150 h 1259681"/>
                <a:gd name="connsiteX44" fmla="*/ 0 w 1252538"/>
                <a:gd name="connsiteY44" fmla="*/ 23812 h 1259681"/>
                <a:gd name="connsiteX45" fmla="*/ 0 w 1252538"/>
                <a:gd name="connsiteY45" fmla="*/ 11906 h 1259681"/>
                <a:gd name="connsiteX46" fmla="*/ 2382 w 1252538"/>
                <a:gd name="connsiteY46" fmla="*/ 4762 h 1259681"/>
                <a:gd name="connsiteX47" fmla="*/ 14288 w 1252538"/>
                <a:gd name="connsiteY47" fmla="*/ 0 h 1259681"/>
                <a:gd name="connsiteX48" fmla="*/ 47625 w 1252538"/>
                <a:gd name="connsiteY48" fmla="*/ 4762 h 1259681"/>
                <a:gd name="connsiteX49" fmla="*/ 104775 w 1252538"/>
                <a:gd name="connsiteY49" fmla="*/ 9525 h 1259681"/>
                <a:gd name="connsiteX50" fmla="*/ 169069 w 1252538"/>
                <a:gd name="connsiteY50" fmla="*/ 23812 h 1259681"/>
                <a:gd name="connsiteX51" fmla="*/ 221457 w 1252538"/>
                <a:gd name="connsiteY51" fmla="*/ 45243 h 1259681"/>
                <a:gd name="connsiteX52" fmla="*/ 254794 w 1252538"/>
                <a:gd name="connsiteY52" fmla="*/ 64293 h 1259681"/>
                <a:gd name="connsiteX53" fmla="*/ 283369 w 1252538"/>
                <a:gd name="connsiteY53" fmla="*/ 88106 h 1259681"/>
                <a:gd name="connsiteX54" fmla="*/ 295275 w 1252538"/>
                <a:gd name="connsiteY54" fmla="*/ 107156 h 1259681"/>
                <a:gd name="connsiteX55" fmla="*/ 304800 w 1252538"/>
                <a:gd name="connsiteY55" fmla="*/ 130968 h 1259681"/>
                <a:gd name="connsiteX56" fmla="*/ 307182 w 1252538"/>
                <a:gd name="connsiteY56" fmla="*/ 164306 h 1259681"/>
                <a:gd name="connsiteX57" fmla="*/ 302419 w 1252538"/>
                <a:gd name="connsiteY57" fmla="*/ 197643 h 1259681"/>
                <a:gd name="connsiteX58" fmla="*/ 288132 w 1252538"/>
                <a:gd name="connsiteY58" fmla="*/ 250031 h 1259681"/>
                <a:gd name="connsiteX59" fmla="*/ 278607 w 1252538"/>
                <a:gd name="connsiteY59" fmla="*/ 307181 h 1259681"/>
                <a:gd name="connsiteX60" fmla="*/ 271463 w 1252538"/>
                <a:gd name="connsiteY60" fmla="*/ 433387 h 1259681"/>
                <a:gd name="connsiteX61" fmla="*/ 271463 w 1252538"/>
                <a:gd name="connsiteY61" fmla="*/ 57388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2538" h="1259681">
                  <a:moveTo>
                    <a:pt x="271463" y="573881"/>
                  </a:moveTo>
                  <a:lnTo>
                    <a:pt x="266700" y="750093"/>
                  </a:lnTo>
                  <a:lnTo>
                    <a:pt x="257175" y="902493"/>
                  </a:lnTo>
                  <a:lnTo>
                    <a:pt x="252413" y="954881"/>
                  </a:lnTo>
                  <a:lnTo>
                    <a:pt x="250032" y="966787"/>
                  </a:lnTo>
                  <a:lnTo>
                    <a:pt x="250032" y="978693"/>
                  </a:lnTo>
                  <a:lnTo>
                    <a:pt x="261938" y="978693"/>
                  </a:lnTo>
                  <a:lnTo>
                    <a:pt x="323850" y="962025"/>
                  </a:lnTo>
                  <a:lnTo>
                    <a:pt x="471488" y="923925"/>
                  </a:lnTo>
                  <a:lnTo>
                    <a:pt x="628650" y="892968"/>
                  </a:lnTo>
                  <a:lnTo>
                    <a:pt x="778669" y="876300"/>
                  </a:lnTo>
                  <a:lnTo>
                    <a:pt x="909638" y="862012"/>
                  </a:lnTo>
                  <a:lnTo>
                    <a:pt x="1066800" y="852487"/>
                  </a:lnTo>
                  <a:lnTo>
                    <a:pt x="1252538" y="854868"/>
                  </a:lnTo>
                  <a:lnTo>
                    <a:pt x="1243013" y="985837"/>
                  </a:lnTo>
                  <a:lnTo>
                    <a:pt x="1121569" y="988218"/>
                  </a:lnTo>
                  <a:lnTo>
                    <a:pt x="947738" y="1004887"/>
                  </a:lnTo>
                  <a:lnTo>
                    <a:pt x="812007" y="1023937"/>
                  </a:lnTo>
                  <a:lnTo>
                    <a:pt x="683419" y="1047750"/>
                  </a:lnTo>
                  <a:lnTo>
                    <a:pt x="500063" y="1095375"/>
                  </a:lnTo>
                  <a:lnTo>
                    <a:pt x="438150" y="1109662"/>
                  </a:lnTo>
                  <a:lnTo>
                    <a:pt x="378619" y="1133475"/>
                  </a:lnTo>
                  <a:lnTo>
                    <a:pt x="321469" y="1166812"/>
                  </a:lnTo>
                  <a:lnTo>
                    <a:pt x="252413" y="1216818"/>
                  </a:lnTo>
                  <a:lnTo>
                    <a:pt x="223838" y="1235868"/>
                  </a:lnTo>
                  <a:lnTo>
                    <a:pt x="169069" y="1257300"/>
                  </a:lnTo>
                  <a:lnTo>
                    <a:pt x="133350" y="1259681"/>
                  </a:lnTo>
                  <a:lnTo>
                    <a:pt x="102394" y="1250156"/>
                  </a:lnTo>
                  <a:lnTo>
                    <a:pt x="80963" y="1228725"/>
                  </a:lnTo>
                  <a:lnTo>
                    <a:pt x="54769" y="1176337"/>
                  </a:lnTo>
                  <a:lnTo>
                    <a:pt x="28575" y="1090612"/>
                  </a:lnTo>
                  <a:lnTo>
                    <a:pt x="26194" y="1052512"/>
                  </a:lnTo>
                  <a:lnTo>
                    <a:pt x="45244" y="990600"/>
                  </a:lnTo>
                  <a:lnTo>
                    <a:pt x="61913" y="914400"/>
                  </a:lnTo>
                  <a:lnTo>
                    <a:pt x="73819" y="835818"/>
                  </a:lnTo>
                  <a:lnTo>
                    <a:pt x="85725" y="752475"/>
                  </a:lnTo>
                  <a:lnTo>
                    <a:pt x="90488" y="669131"/>
                  </a:lnTo>
                  <a:cubicBezTo>
                    <a:pt x="91282" y="630237"/>
                    <a:pt x="92075" y="591344"/>
                    <a:pt x="92869" y="552450"/>
                  </a:cubicBezTo>
                  <a:cubicBezTo>
                    <a:pt x="92075" y="451644"/>
                    <a:pt x="91282" y="350837"/>
                    <a:pt x="90488" y="250031"/>
                  </a:cubicBezTo>
                  <a:lnTo>
                    <a:pt x="88107" y="200025"/>
                  </a:lnTo>
                  <a:lnTo>
                    <a:pt x="78582" y="154781"/>
                  </a:lnTo>
                  <a:lnTo>
                    <a:pt x="59532" y="111918"/>
                  </a:lnTo>
                  <a:lnTo>
                    <a:pt x="35719" y="80962"/>
                  </a:lnTo>
                  <a:lnTo>
                    <a:pt x="16669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47625" y="4762"/>
                  </a:lnTo>
                  <a:lnTo>
                    <a:pt x="104775" y="9525"/>
                  </a:lnTo>
                  <a:lnTo>
                    <a:pt x="169069" y="23812"/>
                  </a:lnTo>
                  <a:lnTo>
                    <a:pt x="221457" y="45243"/>
                  </a:lnTo>
                  <a:lnTo>
                    <a:pt x="254794" y="64293"/>
                  </a:lnTo>
                  <a:lnTo>
                    <a:pt x="283369" y="88106"/>
                  </a:lnTo>
                  <a:lnTo>
                    <a:pt x="295275" y="107156"/>
                  </a:lnTo>
                  <a:lnTo>
                    <a:pt x="304800" y="130968"/>
                  </a:lnTo>
                  <a:lnTo>
                    <a:pt x="307182" y="164306"/>
                  </a:lnTo>
                  <a:lnTo>
                    <a:pt x="302419" y="197643"/>
                  </a:lnTo>
                  <a:lnTo>
                    <a:pt x="288132" y="250031"/>
                  </a:lnTo>
                  <a:lnTo>
                    <a:pt x="278607" y="307181"/>
                  </a:lnTo>
                  <a:lnTo>
                    <a:pt x="271463" y="433387"/>
                  </a:lnTo>
                  <a:lnTo>
                    <a:pt x="271463" y="573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6">
              <a:extLst>
                <a:ext uri="{FF2B5EF4-FFF2-40B4-BE49-F238E27FC236}">
                  <a16:creationId xmlns:a16="http://schemas.microsoft.com/office/drawing/2014/main" id="{D7DB9B04-ABC4-4877-8988-01789BC809F9}"/>
                </a:ext>
              </a:extLst>
            </p:cNvPr>
            <p:cNvSpPr/>
            <p:nvPr/>
          </p:nvSpPr>
          <p:spPr>
            <a:xfrm>
              <a:off x="6346825" y="3713163"/>
              <a:ext cx="376238" cy="1406525"/>
            </a:xfrm>
            <a:custGeom>
              <a:avLst/>
              <a:gdLst>
                <a:gd name="connsiteX0" fmla="*/ 100013 w 376238"/>
                <a:gd name="connsiteY0" fmla="*/ 552450 h 1407319"/>
                <a:gd name="connsiteX1" fmla="*/ 76200 w 376238"/>
                <a:gd name="connsiteY1" fmla="*/ 873919 h 1407319"/>
                <a:gd name="connsiteX2" fmla="*/ 66675 w 376238"/>
                <a:gd name="connsiteY2" fmla="*/ 981075 h 1407319"/>
                <a:gd name="connsiteX3" fmla="*/ 47625 w 376238"/>
                <a:gd name="connsiteY3" fmla="*/ 1085850 h 1407319"/>
                <a:gd name="connsiteX4" fmla="*/ 50007 w 376238"/>
                <a:gd name="connsiteY4" fmla="*/ 1197769 h 1407319"/>
                <a:gd name="connsiteX5" fmla="*/ 59532 w 376238"/>
                <a:gd name="connsiteY5" fmla="*/ 1278731 h 1407319"/>
                <a:gd name="connsiteX6" fmla="*/ 71438 w 376238"/>
                <a:gd name="connsiteY6" fmla="*/ 1338262 h 1407319"/>
                <a:gd name="connsiteX7" fmla="*/ 78582 w 376238"/>
                <a:gd name="connsiteY7" fmla="*/ 1359694 h 1407319"/>
                <a:gd name="connsiteX8" fmla="*/ 92869 w 376238"/>
                <a:gd name="connsiteY8" fmla="*/ 1385887 h 1407319"/>
                <a:gd name="connsiteX9" fmla="*/ 109538 w 376238"/>
                <a:gd name="connsiteY9" fmla="*/ 1400175 h 1407319"/>
                <a:gd name="connsiteX10" fmla="*/ 126207 w 376238"/>
                <a:gd name="connsiteY10" fmla="*/ 1407319 h 1407319"/>
                <a:gd name="connsiteX11" fmla="*/ 140494 w 376238"/>
                <a:gd name="connsiteY11" fmla="*/ 1407319 h 1407319"/>
                <a:gd name="connsiteX12" fmla="*/ 169069 w 376238"/>
                <a:gd name="connsiteY12" fmla="*/ 1400175 h 1407319"/>
                <a:gd name="connsiteX13" fmla="*/ 183357 w 376238"/>
                <a:gd name="connsiteY13" fmla="*/ 1388269 h 1407319"/>
                <a:gd name="connsiteX14" fmla="*/ 207169 w 376238"/>
                <a:gd name="connsiteY14" fmla="*/ 1352550 h 1407319"/>
                <a:gd name="connsiteX15" fmla="*/ 221457 w 376238"/>
                <a:gd name="connsiteY15" fmla="*/ 1307306 h 1407319"/>
                <a:gd name="connsiteX16" fmla="*/ 235744 w 376238"/>
                <a:gd name="connsiteY16" fmla="*/ 1216819 h 1407319"/>
                <a:gd name="connsiteX17" fmla="*/ 259557 w 376238"/>
                <a:gd name="connsiteY17" fmla="*/ 1042987 h 1407319"/>
                <a:gd name="connsiteX18" fmla="*/ 280988 w 376238"/>
                <a:gd name="connsiteY18" fmla="*/ 840581 h 1407319"/>
                <a:gd name="connsiteX19" fmla="*/ 297657 w 376238"/>
                <a:gd name="connsiteY19" fmla="*/ 635794 h 1407319"/>
                <a:gd name="connsiteX20" fmla="*/ 316707 w 376238"/>
                <a:gd name="connsiteY20" fmla="*/ 385762 h 1407319"/>
                <a:gd name="connsiteX21" fmla="*/ 321469 w 376238"/>
                <a:gd name="connsiteY21" fmla="*/ 340519 h 1407319"/>
                <a:gd name="connsiteX22" fmla="*/ 328613 w 376238"/>
                <a:gd name="connsiteY22" fmla="*/ 309562 h 1407319"/>
                <a:gd name="connsiteX23" fmla="*/ 345282 w 376238"/>
                <a:gd name="connsiteY23" fmla="*/ 273844 h 1407319"/>
                <a:gd name="connsiteX24" fmla="*/ 361950 w 376238"/>
                <a:gd name="connsiteY24" fmla="*/ 247650 h 1407319"/>
                <a:gd name="connsiteX25" fmla="*/ 373857 w 376238"/>
                <a:gd name="connsiteY25" fmla="*/ 221456 h 1407319"/>
                <a:gd name="connsiteX26" fmla="*/ 376238 w 376238"/>
                <a:gd name="connsiteY26" fmla="*/ 200025 h 1407319"/>
                <a:gd name="connsiteX27" fmla="*/ 369094 w 376238"/>
                <a:gd name="connsiteY27" fmla="*/ 169069 h 1407319"/>
                <a:gd name="connsiteX28" fmla="*/ 342900 w 376238"/>
                <a:gd name="connsiteY28" fmla="*/ 135731 h 1407319"/>
                <a:gd name="connsiteX29" fmla="*/ 288132 w 376238"/>
                <a:gd name="connsiteY29" fmla="*/ 97631 h 1407319"/>
                <a:gd name="connsiteX30" fmla="*/ 219075 w 376238"/>
                <a:gd name="connsiteY30" fmla="*/ 59531 h 1407319"/>
                <a:gd name="connsiteX31" fmla="*/ 135732 w 376238"/>
                <a:gd name="connsiteY31" fmla="*/ 26194 h 1407319"/>
                <a:gd name="connsiteX32" fmla="*/ 23813 w 376238"/>
                <a:gd name="connsiteY32" fmla="*/ 0 h 1407319"/>
                <a:gd name="connsiteX33" fmla="*/ 14288 w 376238"/>
                <a:gd name="connsiteY33" fmla="*/ 0 h 1407319"/>
                <a:gd name="connsiteX34" fmla="*/ 0 w 376238"/>
                <a:gd name="connsiteY34" fmla="*/ 9525 h 1407319"/>
                <a:gd name="connsiteX35" fmla="*/ 2382 w 376238"/>
                <a:gd name="connsiteY35" fmla="*/ 33337 h 1407319"/>
                <a:gd name="connsiteX36" fmla="*/ 28575 w 376238"/>
                <a:gd name="connsiteY36" fmla="*/ 71437 h 1407319"/>
                <a:gd name="connsiteX37" fmla="*/ 47625 w 376238"/>
                <a:gd name="connsiteY37" fmla="*/ 90487 h 1407319"/>
                <a:gd name="connsiteX38" fmla="*/ 69057 w 376238"/>
                <a:gd name="connsiteY38" fmla="*/ 116681 h 1407319"/>
                <a:gd name="connsiteX39" fmla="*/ 85725 w 376238"/>
                <a:gd name="connsiteY39" fmla="*/ 142875 h 1407319"/>
                <a:gd name="connsiteX40" fmla="*/ 102394 w 376238"/>
                <a:gd name="connsiteY40" fmla="*/ 180975 h 1407319"/>
                <a:gd name="connsiteX41" fmla="*/ 116682 w 376238"/>
                <a:gd name="connsiteY41" fmla="*/ 245269 h 1407319"/>
                <a:gd name="connsiteX42" fmla="*/ 116682 w 376238"/>
                <a:gd name="connsiteY42" fmla="*/ 314325 h 1407319"/>
                <a:gd name="connsiteX43" fmla="*/ 100013 w 376238"/>
                <a:gd name="connsiteY43" fmla="*/ 552450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6238" h="1407319">
                  <a:moveTo>
                    <a:pt x="100013" y="552450"/>
                  </a:moveTo>
                  <a:lnTo>
                    <a:pt x="76200" y="873919"/>
                  </a:lnTo>
                  <a:lnTo>
                    <a:pt x="66675" y="981075"/>
                  </a:lnTo>
                  <a:lnTo>
                    <a:pt x="47625" y="1085850"/>
                  </a:lnTo>
                  <a:lnTo>
                    <a:pt x="50007" y="1197769"/>
                  </a:lnTo>
                  <a:lnTo>
                    <a:pt x="59532" y="1278731"/>
                  </a:lnTo>
                  <a:lnTo>
                    <a:pt x="71438" y="1338262"/>
                  </a:lnTo>
                  <a:lnTo>
                    <a:pt x="78582" y="1359694"/>
                  </a:lnTo>
                  <a:lnTo>
                    <a:pt x="92869" y="1385887"/>
                  </a:lnTo>
                  <a:lnTo>
                    <a:pt x="109538" y="1400175"/>
                  </a:lnTo>
                  <a:lnTo>
                    <a:pt x="126207" y="1407319"/>
                  </a:lnTo>
                  <a:lnTo>
                    <a:pt x="140494" y="1407319"/>
                  </a:lnTo>
                  <a:lnTo>
                    <a:pt x="169069" y="1400175"/>
                  </a:lnTo>
                  <a:lnTo>
                    <a:pt x="183357" y="1388269"/>
                  </a:lnTo>
                  <a:lnTo>
                    <a:pt x="207169" y="1352550"/>
                  </a:lnTo>
                  <a:lnTo>
                    <a:pt x="221457" y="1307306"/>
                  </a:lnTo>
                  <a:lnTo>
                    <a:pt x="235744" y="1216819"/>
                  </a:lnTo>
                  <a:lnTo>
                    <a:pt x="259557" y="1042987"/>
                  </a:lnTo>
                  <a:lnTo>
                    <a:pt x="280988" y="840581"/>
                  </a:lnTo>
                  <a:lnTo>
                    <a:pt x="297657" y="635794"/>
                  </a:lnTo>
                  <a:lnTo>
                    <a:pt x="316707" y="385762"/>
                  </a:lnTo>
                  <a:lnTo>
                    <a:pt x="321469" y="340519"/>
                  </a:lnTo>
                  <a:lnTo>
                    <a:pt x="328613" y="309562"/>
                  </a:lnTo>
                  <a:lnTo>
                    <a:pt x="345282" y="273844"/>
                  </a:lnTo>
                  <a:lnTo>
                    <a:pt x="361950" y="247650"/>
                  </a:lnTo>
                  <a:lnTo>
                    <a:pt x="373857" y="221456"/>
                  </a:lnTo>
                  <a:lnTo>
                    <a:pt x="376238" y="200025"/>
                  </a:lnTo>
                  <a:lnTo>
                    <a:pt x="369094" y="169069"/>
                  </a:lnTo>
                  <a:lnTo>
                    <a:pt x="342900" y="135731"/>
                  </a:lnTo>
                  <a:lnTo>
                    <a:pt x="288132" y="97631"/>
                  </a:lnTo>
                  <a:lnTo>
                    <a:pt x="219075" y="59531"/>
                  </a:lnTo>
                  <a:lnTo>
                    <a:pt x="135732" y="26194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0" y="9525"/>
                  </a:lnTo>
                  <a:lnTo>
                    <a:pt x="2382" y="33337"/>
                  </a:lnTo>
                  <a:lnTo>
                    <a:pt x="28575" y="71437"/>
                  </a:lnTo>
                  <a:lnTo>
                    <a:pt x="47625" y="90487"/>
                  </a:lnTo>
                  <a:lnTo>
                    <a:pt x="69057" y="116681"/>
                  </a:lnTo>
                  <a:lnTo>
                    <a:pt x="85725" y="142875"/>
                  </a:lnTo>
                  <a:lnTo>
                    <a:pt x="102394" y="180975"/>
                  </a:lnTo>
                  <a:lnTo>
                    <a:pt x="116682" y="245269"/>
                  </a:lnTo>
                  <a:lnTo>
                    <a:pt x="116682" y="314325"/>
                  </a:lnTo>
                  <a:lnTo>
                    <a:pt x="100013" y="552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49E63A06-0B46-43B4-8F70-4774883087AC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68450"/>
            <a:ext cx="4724400" cy="4425950"/>
            <a:chOff x="2476500" y="1552575"/>
            <a:chExt cx="4724400" cy="4425950"/>
          </a:xfrm>
        </p:grpSpPr>
        <p:sp>
          <p:nvSpPr>
            <p:cNvPr id="38" name="フリーフォーム 63">
              <a:extLst>
                <a:ext uri="{FF2B5EF4-FFF2-40B4-BE49-F238E27FC236}">
                  <a16:creationId xmlns:a16="http://schemas.microsoft.com/office/drawing/2014/main" id="{88CBF7D2-257E-40B9-9751-1879F056C9E1}"/>
                </a:ext>
              </a:extLst>
            </p:cNvPr>
            <p:cNvSpPr/>
            <p:nvPr/>
          </p:nvSpPr>
          <p:spPr>
            <a:xfrm>
              <a:off x="2476500" y="1552575"/>
              <a:ext cx="1422400" cy="1687513"/>
            </a:xfrm>
            <a:custGeom>
              <a:avLst/>
              <a:gdLst>
                <a:gd name="connsiteX0" fmla="*/ 940594 w 1421606"/>
                <a:gd name="connsiteY0" fmla="*/ 514350 h 1688306"/>
                <a:gd name="connsiteX1" fmla="*/ 771525 w 1421606"/>
                <a:gd name="connsiteY1" fmla="*/ 766763 h 1688306"/>
                <a:gd name="connsiteX2" fmla="*/ 671513 w 1421606"/>
                <a:gd name="connsiteY2" fmla="*/ 912019 h 1688306"/>
                <a:gd name="connsiteX3" fmla="*/ 633413 w 1421606"/>
                <a:gd name="connsiteY3" fmla="*/ 966788 h 1688306"/>
                <a:gd name="connsiteX4" fmla="*/ 554831 w 1421606"/>
                <a:gd name="connsiteY4" fmla="*/ 1059656 h 1688306"/>
                <a:gd name="connsiteX5" fmla="*/ 452438 w 1421606"/>
                <a:gd name="connsiteY5" fmla="*/ 1173956 h 1688306"/>
                <a:gd name="connsiteX6" fmla="*/ 321469 w 1421606"/>
                <a:gd name="connsiteY6" fmla="*/ 1314450 h 1688306"/>
                <a:gd name="connsiteX7" fmla="*/ 166688 w 1421606"/>
                <a:gd name="connsiteY7" fmla="*/ 1473994 h 1688306"/>
                <a:gd name="connsiteX8" fmla="*/ 30956 w 1421606"/>
                <a:gd name="connsiteY8" fmla="*/ 1612106 h 1688306"/>
                <a:gd name="connsiteX9" fmla="*/ 7144 w 1421606"/>
                <a:gd name="connsiteY9" fmla="*/ 1640681 h 1688306"/>
                <a:gd name="connsiteX10" fmla="*/ 2381 w 1421606"/>
                <a:gd name="connsiteY10" fmla="*/ 1652588 h 1688306"/>
                <a:gd name="connsiteX11" fmla="*/ 0 w 1421606"/>
                <a:gd name="connsiteY11" fmla="*/ 1674019 h 1688306"/>
                <a:gd name="connsiteX12" fmla="*/ 2381 w 1421606"/>
                <a:gd name="connsiteY12" fmla="*/ 1681163 h 1688306"/>
                <a:gd name="connsiteX13" fmla="*/ 4763 w 1421606"/>
                <a:gd name="connsiteY13" fmla="*/ 1688306 h 1688306"/>
                <a:gd name="connsiteX14" fmla="*/ 30956 w 1421606"/>
                <a:gd name="connsiteY14" fmla="*/ 1685925 h 1688306"/>
                <a:gd name="connsiteX15" fmla="*/ 61913 w 1421606"/>
                <a:gd name="connsiteY15" fmla="*/ 1671638 h 1688306"/>
                <a:gd name="connsiteX16" fmla="*/ 133350 w 1421606"/>
                <a:gd name="connsiteY16" fmla="*/ 1616869 h 1688306"/>
                <a:gd name="connsiteX17" fmla="*/ 300038 w 1421606"/>
                <a:gd name="connsiteY17" fmla="*/ 1493044 h 1688306"/>
                <a:gd name="connsiteX18" fmla="*/ 421481 w 1421606"/>
                <a:gd name="connsiteY18" fmla="*/ 1402556 h 1688306"/>
                <a:gd name="connsiteX19" fmla="*/ 545306 w 1421606"/>
                <a:gd name="connsiteY19" fmla="*/ 1285875 h 1688306"/>
                <a:gd name="connsiteX20" fmla="*/ 704850 w 1421606"/>
                <a:gd name="connsiteY20" fmla="*/ 1138238 h 1688306"/>
                <a:gd name="connsiteX21" fmla="*/ 859631 w 1421606"/>
                <a:gd name="connsiteY21" fmla="*/ 985838 h 1688306"/>
                <a:gd name="connsiteX22" fmla="*/ 1012031 w 1421606"/>
                <a:gd name="connsiteY22" fmla="*/ 816769 h 1688306"/>
                <a:gd name="connsiteX23" fmla="*/ 1159669 w 1421606"/>
                <a:gd name="connsiteY23" fmla="*/ 633413 h 1688306"/>
                <a:gd name="connsiteX24" fmla="*/ 1278731 w 1421606"/>
                <a:gd name="connsiteY24" fmla="*/ 476250 h 1688306"/>
                <a:gd name="connsiteX25" fmla="*/ 1352550 w 1421606"/>
                <a:gd name="connsiteY25" fmla="*/ 423863 h 1688306"/>
                <a:gd name="connsiteX26" fmla="*/ 1390650 w 1421606"/>
                <a:gd name="connsiteY26" fmla="*/ 390525 h 1688306"/>
                <a:gd name="connsiteX27" fmla="*/ 1407319 w 1421606"/>
                <a:gd name="connsiteY27" fmla="*/ 369094 h 1688306"/>
                <a:gd name="connsiteX28" fmla="*/ 1416844 w 1421606"/>
                <a:gd name="connsiteY28" fmla="*/ 347663 h 1688306"/>
                <a:gd name="connsiteX29" fmla="*/ 1421606 w 1421606"/>
                <a:gd name="connsiteY29" fmla="*/ 316706 h 1688306"/>
                <a:gd name="connsiteX30" fmla="*/ 1416844 w 1421606"/>
                <a:gd name="connsiteY30" fmla="*/ 285750 h 1688306"/>
                <a:gd name="connsiteX31" fmla="*/ 1388269 w 1421606"/>
                <a:gd name="connsiteY31" fmla="*/ 230981 h 1688306"/>
                <a:gd name="connsiteX32" fmla="*/ 1362075 w 1421606"/>
                <a:gd name="connsiteY32" fmla="*/ 195263 h 1688306"/>
                <a:gd name="connsiteX33" fmla="*/ 1316831 w 1421606"/>
                <a:gd name="connsiteY33" fmla="*/ 145256 h 1688306"/>
                <a:gd name="connsiteX34" fmla="*/ 1264444 w 1421606"/>
                <a:gd name="connsiteY34" fmla="*/ 92869 h 1688306"/>
                <a:gd name="connsiteX35" fmla="*/ 1219200 w 1421606"/>
                <a:gd name="connsiteY35" fmla="*/ 57150 h 1688306"/>
                <a:gd name="connsiteX36" fmla="*/ 1181100 w 1421606"/>
                <a:gd name="connsiteY36" fmla="*/ 35719 h 1688306"/>
                <a:gd name="connsiteX37" fmla="*/ 1133475 w 1421606"/>
                <a:gd name="connsiteY37" fmla="*/ 14288 h 1688306"/>
                <a:gd name="connsiteX38" fmla="*/ 1095375 w 1421606"/>
                <a:gd name="connsiteY38" fmla="*/ 4763 h 1688306"/>
                <a:gd name="connsiteX39" fmla="*/ 1062038 w 1421606"/>
                <a:gd name="connsiteY39" fmla="*/ 0 h 1688306"/>
                <a:gd name="connsiteX40" fmla="*/ 1007269 w 1421606"/>
                <a:gd name="connsiteY40" fmla="*/ 0 h 1688306"/>
                <a:gd name="connsiteX41" fmla="*/ 990600 w 1421606"/>
                <a:gd name="connsiteY41" fmla="*/ 4763 h 1688306"/>
                <a:gd name="connsiteX42" fmla="*/ 978694 w 1421606"/>
                <a:gd name="connsiteY42" fmla="*/ 11906 h 1688306"/>
                <a:gd name="connsiteX43" fmla="*/ 973931 w 1421606"/>
                <a:gd name="connsiteY43" fmla="*/ 26194 h 1688306"/>
                <a:gd name="connsiteX44" fmla="*/ 976313 w 1421606"/>
                <a:gd name="connsiteY44" fmla="*/ 45244 h 1688306"/>
                <a:gd name="connsiteX45" fmla="*/ 985838 w 1421606"/>
                <a:gd name="connsiteY45" fmla="*/ 61913 h 1688306"/>
                <a:gd name="connsiteX46" fmla="*/ 1042988 w 1421606"/>
                <a:gd name="connsiteY46" fmla="*/ 107156 h 1688306"/>
                <a:gd name="connsiteX47" fmla="*/ 1081088 w 1421606"/>
                <a:gd name="connsiteY47" fmla="*/ 145256 h 1688306"/>
                <a:gd name="connsiteX48" fmla="*/ 1100138 w 1421606"/>
                <a:gd name="connsiteY48" fmla="*/ 173831 h 1688306"/>
                <a:gd name="connsiteX49" fmla="*/ 1107281 w 1421606"/>
                <a:gd name="connsiteY49" fmla="*/ 195263 h 1688306"/>
                <a:gd name="connsiteX50" fmla="*/ 1104900 w 1421606"/>
                <a:gd name="connsiteY50" fmla="*/ 219075 h 1688306"/>
                <a:gd name="connsiteX51" fmla="*/ 1090613 w 1421606"/>
                <a:gd name="connsiteY51" fmla="*/ 257175 h 1688306"/>
                <a:gd name="connsiteX52" fmla="*/ 1040606 w 1421606"/>
                <a:gd name="connsiteY52" fmla="*/ 352425 h 1688306"/>
                <a:gd name="connsiteX53" fmla="*/ 940594 w 1421606"/>
                <a:gd name="connsiteY53" fmla="*/ 514350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21606" h="1688306">
                  <a:moveTo>
                    <a:pt x="940594" y="514350"/>
                  </a:moveTo>
                  <a:lnTo>
                    <a:pt x="771525" y="766763"/>
                  </a:lnTo>
                  <a:lnTo>
                    <a:pt x="671513" y="912019"/>
                  </a:lnTo>
                  <a:lnTo>
                    <a:pt x="633413" y="966788"/>
                  </a:lnTo>
                  <a:lnTo>
                    <a:pt x="554831" y="1059656"/>
                  </a:lnTo>
                  <a:lnTo>
                    <a:pt x="452438" y="1173956"/>
                  </a:lnTo>
                  <a:lnTo>
                    <a:pt x="321469" y="1314450"/>
                  </a:lnTo>
                  <a:lnTo>
                    <a:pt x="166688" y="1473994"/>
                  </a:lnTo>
                  <a:lnTo>
                    <a:pt x="30956" y="1612106"/>
                  </a:lnTo>
                  <a:lnTo>
                    <a:pt x="7144" y="1640681"/>
                  </a:lnTo>
                  <a:lnTo>
                    <a:pt x="2381" y="1652588"/>
                  </a:lnTo>
                  <a:lnTo>
                    <a:pt x="0" y="1674019"/>
                  </a:lnTo>
                  <a:lnTo>
                    <a:pt x="2381" y="1681163"/>
                  </a:lnTo>
                  <a:lnTo>
                    <a:pt x="4763" y="1688306"/>
                  </a:lnTo>
                  <a:lnTo>
                    <a:pt x="30956" y="1685925"/>
                  </a:lnTo>
                  <a:lnTo>
                    <a:pt x="61913" y="1671638"/>
                  </a:lnTo>
                  <a:lnTo>
                    <a:pt x="133350" y="1616869"/>
                  </a:lnTo>
                  <a:lnTo>
                    <a:pt x="300038" y="1493044"/>
                  </a:lnTo>
                  <a:lnTo>
                    <a:pt x="421481" y="1402556"/>
                  </a:lnTo>
                  <a:lnTo>
                    <a:pt x="545306" y="1285875"/>
                  </a:lnTo>
                  <a:lnTo>
                    <a:pt x="704850" y="1138238"/>
                  </a:lnTo>
                  <a:lnTo>
                    <a:pt x="859631" y="985838"/>
                  </a:lnTo>
                  <a:lnTo>
                    <a:pt x="1012031" y="816769"/>
                  </a:lnTo>
                  <a:lnTo>
                    <a:pt x="1159669" y="633413"/>
                  </a:lnTo>
                  <a:lnTo>
                    <a:pt x="1278731" y="476250"/>
                  </a:lnTo>
                  <a:lnTo>
                    <a:pt x="1352550" y="423863"/>
                  </a:lnTo>
                  <a:lnTo>
                    <a:pt x="1390650" y="390525"/>
                  </a:lnTo>
                  <a:lnTo>
                    <a:pt x="1407319" y="369094"/>
                  </a:lnTo>
                  <a:lnTo>
                    <a:pt x="1416844" y="347663"/>
                  </a:lnTo>
                  <a:lnTo>
                    <a:pt x="1421606" y="316706"/>
                  </a:lnTo>
                  <a:lnTo>
                    <a:pt x="1416844" y="285750"/>
                  </a:lnTo>
                  <a:lnTo>
                    <a:pt x="1388269" y="230981"/>
                  </a:lnTo>
                  <a:lnTo>
                    <a:pt x="1362075" y="195263"/>
                  </a:lnTo>
                  <a:lnTo>
                    <a:pt x="1316831" y="145256"/>
                  </a:lnTo>
                  <a:lnTo>
                    <a:pt x="1264444" y="92869"/>
                  </a:lnTo>
                  <a:lnTo>
                    <a:pt x="1219200" y="57150"/>
                  </a:lnTo>
                  <a:lnTo>
                    <a:pt x="1181100" y="35719"/>
                  </a:lnTo>
                  <a:lnTo>
                    <a:pt x="1133475" y="14288"/>
                  </a:lnTo>
                  <a:lnTo>
                    <a:pt x="1095375" y="4763"/>
                  </a:lnTo>
                  <a:lnTo>
                    <a:pt x="1062038" y="0"/>
                  </a:lnTo>
                  <a:lnTo>
                    <a:pt x="1007269" y="0"/>
                  </a:lnTo>
                  <a:lnTo>
                    <a:pt x="990600" y="4763"/>
                  </a:lnTo>
                  <a:lnTo>
                    <a:pt x="978694" y="11906"/>
                  </a:lnTo>
                  <a:lnTo>
                    <a:pt x="973931" y="26194"/>
                  </a:lnTo>
                  <a:lnTo>
                    <a:pt x="976313" y="45244"/>
                  </a:lnTo>
                  <a:lnTo>
                    <a:pt x="985838" y="61913"/>
                  </a:lnTo>
                  <a:lnTo>
                    <a:pt x="1042988" y="107156"/>
                  </a:lnTo>
                  <a:lnTo>
                    <a:pt x="1081088" y="145256"/>
                  </a:lnTo>
                  <a:lnTo>
                    <a:pt x="1100138" y="173831"/>
                  </a:lnTo>
                  <a:lnTo>
                    <a:pt x="1107281" y="195263"/>
                  </a:lnTo>
                  <a:lnTo>
                    <a:pt x="1104900" y="219075"/>
                  </a:lnTo>
                  <a:lnTo>
                    <a:pt x="1090613" y="257175"/>
                  </a:lnTo>
                  <a:lnTo>
                    <a:pt x="1040606" y="352425"/>
                  </a:lnTo>
                  <a:lnTo>
                    <a:pt x="940594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7">
              <a:extLst>
                <a:ext uri="{FF2B5EF4-FFF2-40B4-BE49-F238E27FC236}">
                  <a16:creationId xmlns:a16="http://schemas.microsoft.com/office/drawing/2014/main" id="{9CC652FE-3391-4218-B357-D3AEC47F1D6D}"/>
                </a:ext>
              </a:extLst>
            </p:cNvPr>
            <p:cNvSpPr/>
            <p:nvPr/>
          </p:nvSpPr>
          <p:spPr>
            <a:xfrm>
              <a:off x="2705100" y="4362450"/>
              <a:ext cx="565150" cy="633413"/>
            </a:xfrm>
            <a:custGeom>
              <a:avLst/>
              <a:gdLst>
                <a:gd name="connsiteX0" fmla="*/ 188119 w 564356"/>
                <a:gd name="connsiteY0" fmla="*/ 261938 h 633413"/>
                <a:gd name="connsiteX1" fmla="*/ 104775 w 564356"/>
                <a:gd name="connsiteY1" fmla="*/ 150019 h 633413"/>
                <a:gd name="connsiteX2" fmla="*/ 33338 w 564356"/>
                <a:gd name="connsiteY2" fmla="*/ 57150 h 633413"/>
                <a:gd name="connsiteX3" fmla="*/ 16669 w 564356"/>
                <a:gd name="connsiteY3" fmla="*/ 40481 h 633413"/>
                <a:gd name="connsiteX4" fmla="*/ 2381 w 564356"/>
                <a:gd name="connsiteY4" fmla="*/ 23813 h 633413"/>
                <a:gd name="connsiteX5" fmla="*/ 0 w 564356"/>
                <a:gd name="connsiteY5" fmla="*/ 11906 h 633413"/>
                <a:gd name="connsiteX6" fmla="*/ 4763 w 564356"/>
                <a:gd name="connsiteY6" fmla="*/ 2381 h 633413"/>
                <a:gd name="connsiteX7" fmla="*/ 28575 w 564356"/>
                <a:gd name="connsiteY7" fmla="*/ 0 h 633413"/>
                <a:gd name="connsiteX8" fmla="*/ 123825 w 564356"/>
                <a:gd name="connsiteY8" fmla="*/ 26194 h 633413"/>
                <a:gd name="connsiteX9" fmla="*/ 228600 w 564356"/>
                <a:gd name="connsiteY9" fmla="*/ 69056 h 633413"/>
                <a:gd name="connsiteX10" fmla="*/ 297656 w 564356"/>
                <a:gd name="connsiteY10" fmla="*/ 104775 h 633413"/>
                <a:gd name="connsiteX11" fmla="*/ 347663 w 564356"/>
                <a:gd name="connsiteY11" fmla="*/ 138113 h 633413"/>
                <a:gd name="connsiteX12" fmla="*/ 407194 w 564356"/>
                <a:gd name="connsiteY12" fmla="*/ 180975 h 633413"/>
                <a:gd name="connsiteX13" fmla="*/ 450056 w 564356"/>
                <a:gd name="connsiteY13" fmla="*/ 219075 h 633413"/>
                <a:gd name="connsiteX14" fmla="*/ 483394 w 564356"/>
                <a:gd name="connsiteY14" fmla="*/ 254794 h 633413"/>
                <a:gd name="connsiteX15" fmla="*/ 507206 w 564356"/>
                <a:gd name="connsiteY15" fmla="*/ 285750 h 633413"/>
                <a:gd name="connsiteX16" fmla="*/ 528638 w 564356"/>
                <a:gd name="connsiteY16" fmla="*/ 321469 h 633413"/>
                <a:gd name="connsiteX17" fmla="*/ 545306 w 564356"/>
                <a:gd name="connsiteY17" fmla="*/ 366713 h 633413"/>
                <a:gd name="connsiteX18" fmla="*/ 559594 w 564356"/>
                <a:gd name="connsiteY18" fmla="*/ 416719 h 633413"/>
                <a:gd name="connsiteX19" fmla="*/ 564356 w 564356"/>
                <a:gd name="connsiteY19" fmla="*/ 466725 h 633413"/>
                <a:gd name="connsiteX20" fmla="*/ 564356 w 564356"/>
                <a:gd name="connsiteY20" fmla="*/ 535781 h 633413"/>
                <a:gd name="connsiteX21" fmla="*/ 552450 w 564356"/>
                <a:gd name="connsiteY21" fmla="*/ 578644 h 633413"/>
                <a:gd name="connsiteX22" fmla="*/ 533400 w 564356"/>
                <a:gd name="connsiteY22" fmla="*/ 609600 h 633413"/>
                <a:gd name="connsiteX23" fmla="*/ 509588 w 564356"/>
                <a:gd name="connsiteY23" fmla="*/ 626269 h 633413"/>
                <a:gd name="connsiteX24" fmla="*/ 495300 w 564356"/>
                <a:gd name="connsiteY24" fmla="*/ 631031 h 633413"/>
                <a:gd name="connsiteX25" fmla="*/ 473869 w 564356"/>
                <a:gd name="connsiteY25" fmla="*/ 633413 h 633413"/>
                <a:gd name="connsiteX26" fmla="*/ 435769 w 564356"/>
                <a:gd name="connsiteY26" fmla="*/ 623888 h 633413"/>
                <a:gd name="connsiteX27" fmla="*/ 407194 w 564356"/>
                <a:gd name="connsiteY27" fmla="*/ 597694 h 633413"/>
                <a:gd name="connsiteX28" fmla="*/ 366713 w 564356"/>
                <a:gd name="connsiteY28" fmla="*/ 545306 h 633413"/>
                <a:gd name="connsiteX29" fmla="*/ 311944 w 564356"/>
                <a:gd name="connsiteY29" fmla="*/ 447675 h 633413"/>
                <a:gd name="connsiteX30" fmla="*/ 188119 w 564356"/>
                <a:gd name="connsiteY30" fmla="*/ 26193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4356" h="633413">
                  <a:moveTo>
                    <a:pt x="188119" y="261938"/>
                  </a:moveTo>
                  <a:lnTo>
                    <a:pt x="104775" y="150019"/>
                  </a:lnTo>
                  <a:lnTo>
                    <a:pt x="33338" y="57150"/>
                  </a:lnTo>
                  <a:lnTo>
                    <a:pt x="16669" y="40481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8575" y="0"/>
                  </a:lnTo>
                  <a:lnTo>
                    <a:pt x="123825" y="26194"/>
                  </a:lnTo>
                  <a:lnTo>
                    <a:pt x="228600" y="69056"/>
                  </a:lnTo>
                  <a:lnTo>
                    <a:pt x="297656" y="104775"/>
                  </a:lnTo>
                  <a:lnTo>
                    <a:pt x="347663" y="138113"/>
                  </a:lnTo>
                  <a:lnTo>
                    <a:pt x="407194" y="180975"/>
                  </a:lnTo>
                  <a:lnTo>
                    <a:pt x="450056" y="219075"/>
                  </a:lnTo>
                  <a:lnTo>
                    <a:pt x="483394" y="254794"/>
                  </a:lnTo>
                  <a:lnTo>
                    <a:pt x="507206" y="285750"/>
                  </a:lnTo>
                  <a:lnTo>
                    <a:pt x="528638" y="321469"/>
                  </a:lnTo>
                  <a:lnTo>
                    <a:pt x="545306" y="366713"/>
                  </a:lnTo>
                  <a:lnTo>
                    <a:pt x="559594" y="416719"/>
                  </a:lnTo>
                  <a:lnTo>
                    <a:pt x="564356" y="466725"/>
                  </a:lnTo>
                  <a:lnTo>
                    <a:pt x="564356" y="535781"/>
                  </a:lnTo>
                  <a:lnTo>
                    <a:pt x="552450" y="578644"/>
                  </a:lnTo>
                  <a:lnTo>
                    <a:pt x="533400" y="609600"/>
                  </a:lnTo>
                  <a:lnTo>
                    <a:pt x="509588" y="626269"/>
                  </a:lnTo>
                  <a:lnTo>
                    <a:pt x="495300" y="631031"/>
                  </a:lnTo>
                  <a:lnTo>
                    <a:pt x="473869" y="633413"/>
                  </a:lnTo>
                  <a:lnTo>
                    <a:pt x="435769" y="623888"/>
                  </a:lnTo>
                  <a:lnTo>
                    <a:pt x="407194" y="597694"/>
                  </a:lnTo>
                  <a:lnTo>
                    <a:pt x="366713" y="545306"/>
                  </a:lnTo>
                  <a:lnTo>
                    <a:pt x="311944" y="447675"/>
                  </a:lnTo>
                  <a:lnTo>
                    <a:pt x="18811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8">
              <a:extLst>
                <a:ext uri="{FF2B5EF4-FFF2-40B4-BE49-F238E27FC236}">
                  <a16:creationId xmlns:a16="http://schemas.microsoft.com/office/drawing/2014/main" id="{A9A913B6-B344-45AD-9CA3-7B765ED7D72F}"/>
                </a:ext>
              </a:extLst>
            </p:cNvPr>
            <p:cNvSpPr/>
            <p:nvPr/>
          </p:nvSpPr>
          <p:spPr>
            <a:xfrm>
              <a:off x="3975100" y="3960813"/>
              <a:ext cx="539750" cy="644525"/>
            </a:xfrm>
            <a:custGeom>
              <a:avLst/>
              <a:gdLst>
                <a:gd name="connsiteX0" fmla="*/ 152400 w 540544"/>
                <a:gd name="connsiteY0" fmla="*/ 316706 h 645319"/>
                <a:gd name="connsiteX1" fmla="*/ 69057 w 540544"/>
                <a:gd name="connsiteY1" fmla="*/ 476250 h 645319"/>
                <a:gd name="connsiteX2" fmla="*/ 7144 w 540544"/>
                <a:gd name="connsiteY2" fmla="*/ 595312 h 645319"/>
                <a:gd name="connsiteX3" fmla="*/ 0 w 540544"/>
                <a:gd name="connsiteY3" fmla="*/ 619125 h 645319"/>
                <a:gd name="connsiteX4" fmla="*/ 0 w 540544"/>
                <a:gd name="connsiteY4" fmla="*/ 635794 h 645319"/>
                <a:gd name="connsiteX5" fmla="*/ 7144 w 540544"/>
                <a:gd name="connsiteY5" fmla="*/ 645319 h 645319"/>
                <a:gd name="connsiteX6" fmla="*/ 30957 w 540544"/>
                <a:gd name="connsiteY6" fmla="*/ 645319 h 645319"/>
                <a:gd name="connsiteX7" fmla="*/ 61913 w 540544"/>
                <a:gd name="connsiteY7" fmla="*/ 626269 h 645319"/>
                <a:gd name="connsiteX8" fmla="*/ 130969 w 540544"/>
                <a:gd name="connsiteY8" fmla="*/ 571500 h 645319"/>
                <a:gd name="connsiteX9" fmla="*/ 216694 w 540544"/>
                <a:gd name="connsiteY9" fmla="*/ 502444 h 645319"/>
                <a:gd name="connsiteX10" fmla="*/ 285750 w 540544"/>
                <a:gd name="connsiteY10" fmla="*/ 452437 h 645319"/>
                <a:gd name="connsiteX11" fmla="*/ 361950 w 540544"/>
                <a:gd name="connsiteY11" fmla="*/ 395287 h 645319"/>
                <a:gd name="connsiteX12" fmla="*/ 423863 w 540544"/>
                <a:gd name="connsiteY12" fmla="*/ 352425 h 645319"/>
                <a:gd name="connsiteX13" fmla="*/ 445294 w 540544"/>
                <a:gd name="connsiteY13" fmla="*/ 342900 h 645319"/>
                <a:gd name="connsiteX14" fmla="*/ 481013 w 540544"/>
                <a:gd name="connsiteY14" fmla="*/ 335756 h 645319"/>
                <a:gd name="connsiteX15" fmla="*/ 511969 w 540544"/>
                <a:gd name="connsiteY15" fmla="*/ 323850 h 645319"/>
                <a:gd name="connsiteX16" fmla="*/ 528638 w 540544"/>
                <a:gd name="connsiteY16" fmla="*/ 309562 h 645319"/>
                <a:gd name="connsiteX17" fmla="*/ 535782 w 540544"/>
                <a:gd name="connsiteY17" fmla="*/ 292894 h 645319"/>
                <a:gd name="connsiteX18" fmla="*/ 540544 w 540544"/>
                <a:gd name="connsiteY18" fmla="*/ 280987 h 645319"/>
                <a:gd name="connsiteX19" fmla="*/ 538163 w 540544"/>
                <a:gd name="connsiteY19" fmla="*/ 257175 h 645319"/>
                <a:gd name="connsiteX20" fmla="*/ 528638 w 540544"/>
                <a:gd name="connsiteY20" fmla="*/ 230981 h 645319"/>
                <a:gd name="connsiteX21" fmla="*/ 507207 w 540544"/>
                <a:gd name="connsiteY21" fmla="*/ 188119 h 645319"/>
                <a:gd name="connsiteX22" fmla="*/ 495300 w 540544"/>
                <a:gd name="connsiteY22" fmla="*/ 171450 h 645319"/>
                <a:gd name="connsiteX23" fmla="*/ 473869 w 540544"/>
                <a:gd name="connsiteY23" fmla="*/ 150019 h 645319"/>
                <a:gd name="connsiteX24" fmla="*/ 431007 w 540544"/>
                <a:gd name="connsiteY24" fmla="*/ 114300 h 645319"/>
                <a:gd name="connsiteX25" fmla="*/ 385763 w 540544"/>
                <a:gd name="connsiteY25" fmla="*/ 83344 h 645319"/>
                <a:gd name="connsiteX26" fmla="*/ 314325 w 540544"/>
                <a:gd name="connsiteY26" fmla="*/ 45244 h 645319"/>
                <a:gd name="connsiteX27" fmla="*/ 245269 w 540544"/>
                <a:gd name="connsiteY27" fmla="*/ 11906 h 645319"/>
                <a:gd name="connsiteX28" fmla="*/ 209550 w 540544"/>
                <a:gd name="connsiteY28" fmla="*/ 0 h 645319"/>
                <a:gd name="connsiteX29" fmla="*/ 190500 w 540544"/>
                <a:gd name="connsiteY29" fmla="*/ 0 h 645319"/>
                <a:gd name="connsiteX30" fmla="*/ 178594 w 540544"/>
                <a:gd name="connsiteY30" fmla="*/ 4762 h 645319"/>
                <a:gd name="connsiteX31" fmla="*/ 180975 w 540544"/>
                <a:gd name="connsiteY31" fmla="*/ 23812 h 645319"/>
                <a:gd name="connsiteX32" fmla="*/ 195263 w 540544"/>
                <a:gd name="connsiteY32" fmla="*/ 47625 h 645319"/>
                <a:gd name="connsiteX33" fmla="*/ 211932 w 540544"/>
                <a:gd name="connsiteY33" fmla="*/ 73819 h 645319"/>
                <a:gd name="connsiteX34" fmla="*/ 223838 w 540544"/>
                <a:gd name="connsiteY34" fmla="*/ 102394 h 645319"/>
                <a:gd name="connsiteX35" fmla="*/ 228600 w 540544"/>
                <a:gd name="connsiteY35" fmla="*/ 138112 h 645319"/>
                <a:gd name="connsiteX36" fmla="*/ 223838 w 540544"/>
                <a:gd name="connsiteY36" fmla="*/ 166687 h 645319"/>
                <a:gd name="connsiteX37" fmla="*/ 204788 w 540544"/>
                <a:gd name="connsiteY37" fmla="*/ 214312 h 645319"/>
                <a:gd name="connsiteX38" fmla="*/ 152400 w 540544"/>
                <a:gd name="connsiteY38" fmla="*/ 31670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645319">
                  <a:moveTo>
                    <a:pt x="152400" y="316706"/>
                  </a:moveTo>
                  <a:lnTo>
                    <a:pt x="69057" y="476250"/>
                  </a:lnTo>
                  <a:lnTo>
                    <a:pt x="7144" y="595312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7144" y="645319"/>
                  </a:lnTo>
                  <a:lnTo>
                    <a:pt x="30957" y="645319"/>
                  </a:lnTo>
                  <a:lnTo>
                    <a:pt x="61913" y="626269"/>
                  </a:lnTo>
                  <a:lnTo>
                    <a:pt x="130969" y="571500"/>
                  </a:lnTo>
                  <a:lnTo>
                    <a:pt x="216694" y="502444"/>
                  </a:lnTo>
                  <a:lnTo>
                    <a:pt x="285750" y="452437"/>
                  </a:lnTo>
                  <a:lnTo>
                    <a:pt x="361950" y="395287"/>
                  </a:lnTo>
                  <a:lnTo>
                    <a:pt x="423863" y="352425"/>
                  </a:lnTo>
                  <a:lnTo>
                    <a:pt x="445294" y="342900"/>
                  </a:lnTo>
                  <a:lnTo>
                    <a:pt x="481013" y="335756"/>
                  </a:lnTo>
                  <a:lnTo>
                    <a:pt x="511969" y="323850"/>
                  </a:lnTo>
                  <a:lnTo>
                    <a:pt x="528638" y="309562"/>
                  </a:lnTo>
                  <a:lnTo>
                    <a:pt x="535782" y="292894"/>
                  </a:lnTo>
                  <a:lnTo>
                    <a:pt x="540544" y="280987"/>
                  </a:lnTo>
                  <a:lnTo>
                    <a:pt x="538163" y="257175"/>
                  </a:lnTo>
                  <a:lnTo>
                    <a:pt x="528638" y="230981"/>
                  </a:lnTo>
                  <a:lnTo>
                    <a:pt x="507207" y="188119"/>
                  </a:lnTo>
                  <a:lnTo>
                    <a:pt x="495300" y="171450"/>
                  </a:lnTo>
                  <a:lnTo>
                    <a:pt x="473869" y="150019"/>
                  </a:lnTo>
                  <a:lnTo>
                    <a:pt x="431007" y="114300"/>
                  </a:lnTo>
                  <a:lnTo>
                    <a:pt x="385763" y="83344"/>
                  </a:lnTo>
                  <a:lnTo>
                    <a:pt x="314325" y="45244"/>
                  </a:lnTo>
                  <a:lnTo>
                    <a:pt x="245269" y="11906"/>
                  </a:lnTo>
                  <a:lnTo>
                    <a:pt x="209550" y="0"/>
                  </a:lnTo>
                  <a:lnTo>
                    <a:pt x="190500" y="0"/>
                  </a:lnTo>
                  <a:lnTo>
                    <a:pt x="178594" y="4762"/>
                  </a:lnTo>
                  <a:lnTo>
                    <a:pt x="180975" y="23812"/>
                  </a:lnTo>
                  <a:lnTo>
                    <a:pt x="195263" y="47625"/>
                  </a:lnTo>
                  <a:lnTo>
                    <a:pt x="211932" y="73819"/>
                  </a:lnTo>
                  <a:lnTo>
                    <a:pt x="223838" y="102394"/>
                  </a:lnTo>
                  <a:lnTo>
                    <a:pt x="228600" y="138112"/>
                  </a:lnTo>
                  <a:lnTo>
                    <a:pt x="223838" y="166687"/>
                  </a:lnTo>
                  <a:lnTo>
                    <a:pt x="204788" y="214312"/>
                  </a:lnTo>
                  <a:lnTo>
                    <a:pt x="1524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1">
              <a:extLst>
                <a:ext uri="{FF2B5EF4-FFF2-40B4-BE49-F238E27FC236}">
                  <a16:creationId xmlns:a16="http://schemas.microsoft.com/office/drawing/2014/main" id="{3B19287D-9484-42FE-9A93-A7B80450C3E0}"/>
                </a:ext>
              </a:extLst>
            </p:cNvPr>
            <p:cNvSpPr/>
            <p:nvPr/>
          </p:nvSpPr>
          <p:spPr>
            <a:xfrm>
              <a:off x="5186363" y="2344738"/>
              <a:ext cx="447675" cy="625475"/>
            </a:xfrm>
            <a:custGeom>
              <a:avLst/>
              <a:gdLst>
                <a:gd name="connsiteX0" fmla="*/ 204787 w 447675"/>
                <a:gd name="connsiteY0" fmla="*/ 423863 h 623888"/>
                <a:gd name="connsiteX1" fmla="*/ 164306 w 447675"/>
                <a:gd name="connsiteY1" fmla="*/ 292894 h 623888"/>
                <a:gd name="connsiteX2" fmla="*/ 157162 w 447675"/>
                <a:gd name="connsiteY2" fmla="*/ 273844 h 623888"/>
                <a:gd name="connsiteX3" fmla="*/ 116681 w 447675"/>
                <a:gd name="connsiteY3" fmla="*/ 204788 h 623888"/>
                <a:gd name="connsiteX4" fmla="*/ 38100 w 447675"/>
                <a:gd name="connsiteY4" fmla="*/ 85725 h 623888"/>
                <a:gd name="connsiteX5" fmla="*/ 11906 w 447675"/>
                <a:gd name="connsiteY5" fmla="*/ 45244 h 623888"/>
                <a:gd name="connsiteX6" fmla="*/ 0 w 447675"/>
                <a:gd name="connsiteY6" fmla="*/ 23813 h 623888"/>
                <a:gd name="connsiteX7" fmla="*/ 0 w 447675"/>
                <a:gd name="connsiteY7" fmla="*/ 7144 h 623888"/>
                <a:gd name="connsiteX8" fmla="*/ 4762 w 447675"/>
                <a:gd name="connsiteY8" fmla="*/ 0 h 623888"/>
                <a:gd name="connsiteX9" fmla="*/ 16668 w 447675"/>
                <a:gd name="connsiteY9" fmla="*/ 0 h 623888"/>
                <a:gd name="connsiteX10" fmla="*/ 35718 w 447675"/>
                <a:gd name="connsiteY10" fmla="*/ 2382 h 623888"/>
                <a:gd name="connsiteX11" fmla="*/ 95250 w 447675"/>
                <a:gd name="connsiteY11" fmla="*/ 30957 h 623888"/>
                <a:gd name="connsiteX12" fmla="*/ 192881 w 447675"/>
                <a:gd name="connsiteY12" fmla="*/ 88107 h 623888"/>
                <a:gd name="connsiteX13" fmla="*/ 269081 w 447675"/>
                <a:gd name="connsiteY13" fmla="*/ 145257 h 623888"/>
                <a:gd name="connsiteX14" fmla="*/ 319087 w 447675"/>
                <a:gd name="connsiteY14" fmla="*/ 190500 h 623888"/>
                <a:gd name="connsiteX15" fmla="*/ 364331 w 447675"/>
                <a:gd name="connsiteY15" fmla="*/ 247650 h 623888"/>
                <a:gd name="connsiteX16" fmla="*/ 397668 w 447675"/>
                <a:gd name="connsiteY16" fmla="*/ 302419 h 623888"/>
                <a:gd name="connsiteX17" fmla="*/ 423862 w 447675"/>
                <a:gd name="connsiteY17" fmla="*/ 361950 h 623888"/>
                <a:gd name="connsiteX18" fmla="*/ 440531 w 447675"/>
                <a:gd name="connsiteY18" fmla="*/ 411957 h 623888"/>
                <a:gd name="connsiteX19" fmla="*/ 447675 w 447675"/>
                <a:gd name="connsiteY19" fmla="*/ 459582 h 623888"/>
                <a:gd name="connsiteX20" fmla="*/ 445293 w 447675"/>
                <a:gd name="connsiteY20" fmla="*/ 509588 h 623888"/>
                <a:gd name="connsiteX21" fmla="*/ 433387 w 447675"/>
                <a:gd name="connsiteY21" fmla="*/ 550069 h 623888"/>
                <a:gd name="connsiteX22" fmla="*/ 409575 w 447675"/>
                <a:gd name="connsiteY22" fmla="*/ 590550 h 623888"/>
                <a:gd name="connsiteX23" fmla="*/ 383381 w 447675"/>
                <a:gd name="connsiteY23" fmla="*/ 614363 h 623888"/>
                <a:gd name="connsiteX24" fmla="*/ 357187 w 447675"/>
                <a:gd name="connsiteY24" fmla="*/ 623888 h 623888"/>
                <a:gd name="connsiteX25" fmla="*/ 330993 w 447675"/>
                <a:gd name="connsiteY25" fmla="*/ 623888 h 623888"/>
                <a:gd name="connsiteX26" fmla="*/ 295275 w 447675"/>
                <a:gd name="connsiteY26" fmla="*/ 607219 h 623888"/>
                <a:gd name="connsiteX27" fmla="*/ 257175 w 447675"/>
                <a:gd name="connsiteY27" fmla="*/ 578644 h 623888"/>
                <a:gd name="connsiteX28" fmla="*/ 235743 w 447675"/>
                <a:gd name="connsiteY28" fmla="*/ 521494 h 623888"/>
                <a:gd name="connsiteX29" fmla="*/ 204787 w 447675"/>
                <a:gd name="connsiteY29" fmla="*/ 423863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623888">
                  <a:moveTo>
                    <a:pt x="204787" y="423863"/>
                  </a:moveTo>
                  <a:lnTo>
                    <a:pt x="164306" y="292894"/>
                  </a:lnTo>
                  <a:lnTo>
                    <a:pt x="157162" y="273844"/>
                  </a:lnTo>
                  <a:lnTo>
                    <a:pt x="116681" y="204788"/>
                  </a:lnTo>
                  <a:lnTo>
                    <a:pt x="38100" y="85725"/>
                  </a:lnTo>
                  <a:lnTo>
                    <a:pt x="11906" y="45244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35718" y="2382"/>
                  </a:lnTo>
                  <a:lnTo>
                    <a:pt x="95250" y="30957"/>
                  </a:lnTo>
                  <a:lnTo>
                    <a:pt x="192881" y="88107"/>
                  </a:lnTo>
                  <a:lnTo>
                    <a:pt x="269081" y="145257"/>
                  </a:lnTo>
                  <a:lnTo>
                    <a:pt x="319087" y="190500"/>
                  </a:lnTo>
                  <a:lnTo>
                    <a:pt x="364331" y="247650"/>
                  </a:lnTo>
                  <a:lnTo>
                    <a:pt x="397668" y="302419"/>
                  </a:lnTo>
                  <a:lnTo>
                    <a:pt x="423862" y="361950"/>
                  </a:lnTo>
                  <a:lnTo>
                    <a:pt x="440531" y="411957"/>
                  </a:lnTo>
                  <a:lnTo>
                    <a:pt x="447675" y="459582"/>
                  </a:lnTo>
                  <a:lnTo>
                    <a:pt x="445293" y="509588"/>
                  </a:lnTo>
                  <a:lnTo>
                    <a:pt x="433387" y="550069"/>
                  </a:lnTo>
                  <a:lnTo>
                    <a:pt x="409575" y="590550"/>
                  </a:lnTo>
                  <a:lnTo>
                    <a:pt x="383381" y="614363"/>
                  </a:lnTo>
                  <a:lnTo>
                    <a:pt x="357187" y="623888"/>
                  </a:lnTo>
                  <a:lnTo>
                    <a:pt x="330993" y="623888"/>
                  </a:lnTo>
                  <a:lnTo>
                    <a:pt x="295275" y="607219"/>
                  </a:lnTo>
                  <a:lnTo>
                    <a:pt x="257175" y="578644"/>
                  </a:lnTo>
                  <a:lnTo>
                    <a:pt x="235743" y="521494"/>
                  </a:lnTo>
                  <a:lnTo>
                    <a:pt x="204787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8">
              <a:extLst>
                <a:ext uri="{FF2B5EF4-FFF2-40B4-BE49-F238E27FC236}">
                  <a16:creationId xmlns:a16="http://schemas.microsoft.com/office/drawing/2014/main" id="{EDC32755-4790-4B2E-A6E1-8A3AC4738EA6}"/>
                </a:ext>
              </a:extLst>
            </p:cNvPr>
            <p:cNvSpPr/>
            <p:nvPr/>
          </p:nvSpPr>
          <p:spPr>
            <a:xfrm rot="16200000">
              <a:off x="2848769" y="3529807"/>
              <a:ext cx="3735387" cy="342900"/>
            </a:xfrm>
            <a:custGeom>
              <a:avLst/>
              <a:gdLst>
                <a:gd name="connsiteX0" fmla="*/ 2040523 w 3734311"/>
                <a:gd name="connsiteY0" fmla="*/ 135012 h 343667"/>
                <a:gd name="connsiteX1" fmla="*/ 1653898 w 3734311"/>
                <a:gd name="connsiteY1" fmla="*/ 131944 h 343667"/>
                <a:gd name="connsiteX2" fmla="*/ 1316368 w 3734311"/>
                <a:gd name="connsiteY2" fmla="*/ 131944 h 343667"/>
                <a:gd name="connsiteX3" fmla="*/ 1058617 w 3734311"/>
                <a:gd name="connsiteY3" fmla="*/ 131944 h 343667"/>
                <a:gd name="connsiteX4" fmla="*/ 843825 w 3734311"/>
                <a:gd name="connsiteY4" fmla="*/ 128875 h 343667"/>
                <a:gd name="connsiteX5" fmla="*/ 724155 w 3734311"/>
                <a:gd name="connsiteY5" fmla="*/ 122738 h 343667"/>
                <a:gd name="connsiteX6" fmla="*/ 546185 w 3734311"/>
                <a:gd name="connsiteY6" fmla="*/ 107396 h 343667"/>
                <a:gd name="connsiteX7" fmla="*/ 426515 w 3734311"/>
                <a:gd name="connsiteY7" fmla="*/ 88985 h 343667"/>
                <a:gd name="connsiteX8" fmla="*/ 316051 w 3734311"/>
                <a:gd name="connsiteY8" fmla="*/ 92054 h 343667"/>
                <a:gd name="connsiteX9" fmla="*/ 156491 w 3734311"/>
                <a:gd name="connsiteY9" fmla="*/ 107396 h 343667"/>
                <a:gd name="connsiteX10" fmla="*/ 104327 w 3734311"/>
                <a:gd name="connsiteY10" fmla="*/ 135012 h 343667"/>
                <a:gd name="connsiteX11" fmla="*/ 39890 w 3734311"/>
                <a:gd name="connsiteY11" fmla="*/ 184108 h 343667"/>
                <a:gd name="connsiteX12" fmla="*/ 12274 w 3734311"/>
                <a:gd name="connsiteY12" fmla="*/ 214792 h 343667"/>
                <a:gd name="connsiteX13" fmla="*/ 0 w 3734311"/>
                <a:gd name="connsiteY13" fmla="*/ 236271 h 343667"/>
                <a:gd name="connsiteX14" fmla="*/ 3068 w 3734311"/>
                <a:gd name="connsiteY14" fmla="*/ 263887 h 343667"/>
                <a:gd name="connsiteX15" fmla="*/ 12274 w 3734311"/>
                <a:gd name="connsiteY15" fmla="*/ 282298 h 343667"/>
                <a:gd name="connsiteX16" fmla="*/ 42958 w 3734311"/>
                <a:gd name="connsiteY16" fmla="*/ 303777 h 343667"/>
                <a:gd name="connsiteX17" fmla="*/ 76711 w 3734311"/>
                <a:gd name="connsiteY17" fmla="*/ 319120 h 343667"/>
                <a:gd name="connsiteX18" fmla="*/ 110464 w 3734311"/>
                <a:gd name="connsiteY18" fmla="*/ 328325 h 343667"/>
                <a:gd name="connsiteX19" fmla="*/ 156491 w 3734311"/>
                <a:gd name="connsiteY19" fmla="*/ 334462 h 343667"/>
                <a:gd name="connsiteX20" fmla="*/ 303777 w 3734311"/>
                <a:gd name="connsiteY20" fmla="*/ 337530 h 343667"/>
                <a:gd name="connsiteX21" fmla="*/ 616759 w 3734311"/>
                <a:gd name="connsiteY21" fmla="*/ 343667 h 343667"/>
                <a:gd name="connsiteX22" fmla="*/ 1006453 w 3734311"/>
                <a:gd name="connsiteY22" fmla="*/ 343667 h 343667"/>
                <a:gd name="connsiteX23" fmla="*/ 1445243 w 3734311"/>
                <a:gd name="connsiteY23" fmla="*/ 343667 h 343667"/>
                <a:gd name="connsiteX24" fmla="*/ 1795047 w 3734311"/>
                <a:gd name="connsiteY24" fmla="*/ 340599 h 343667"/>
                <a:gd name="connsiteX25" fmla="*/ 2209288 w 3734311"/>
                <a:gd name="connsiteY25" fmla="*/ 340599 h 343667"/>
                <a:gd name="connsiteX26" fmla="*/ 2783090 w 3734311"/>
                <a:gd name="connsiteY26" fmla="*/ 337530 h 343667"/>
                <a:gd name="connsiteX27" fmla="*/ 3390644 w 3734311"/>
                <a:gd name="connsiteY27" fmla="*/ 334462 h 343667"/>
                <a:gd name="connsiteX28" fmla="*/ 3458150 w 3734311"/>
                <a:gd name="connsiteY28" fmla="*/ 334462 h 343667"/>
                <a:gd name="connsiteX29" fmla="*/ 3608504 w 3734311"/>
                <a:gd name="connsiteY29" fmla="*/ 309914 h 343667"/>
                <a:gd name="connsiteX30" fmla="*/ 3639189 w 3734311"/>
                <a:gd name="connsiteY30" fmla="*/ 270024 h 343667"/>
                <a:gd name="connsiteX31" fmla="*/ 3676010 w 3734311"/>
                <a:gd name="connsiteY31" fmla="*/ 199450 h 343667"/>
                <a:gd name="connsiteX32" fmla="*/ 3703627 w 3734311"/>
                <a:gd name="connsiteY32" fmla="*/ 135012 h 343667"/>
                <a:gd name="connsiteX33" fmla="*/ 3725106 w 3734311"/>
                <a:gd name="connsiteY33" fmla="*/ 73643 h 343667"/>
                <a:gd name="connsiteX34" fmla="*/ 3734311 w 3734311"/>
                <a:gd name="connsiteY34" fmla="*/ 24548 h 343667"/>
                <a:gd name="connsiteX35" fmla="*/ 3731243 w 3734311"/>
                <a:gd name="connsiteY35" fmla="*/ 9205 h 343667"/>
                <a:gd name="connsiteX36" fmla="*/ 3725106 w 3734311"/>
                <a:gd name="connsiteY36" fmla="*/ 0 h 343667"/>
                <a:gd name="connsiteX37" fmla="*/ 3715900 w 3734311"/>
                <a:gd name="connsiteY37" fmla="*/ 0 h 343667"/>
                <a:gd name="connsiteX38" fmla="*/ 3688284 w 3734311"/>
                <a:gd name="connsiteY38" fmla="*/ 6137 h 343667"/>
                <a:gd name="connsiteX39" fmla="*/ 3657600 w 3734311"/>
                <a:gd name="connsiteY39" fmla="*/ 21479 h 343667"/>
                <a:gd name="connsiteX40" fmla="*/ 3614641 w 3734311"/>
                <a:gd name="connsiteY40" fmla="*/ 52164 h 343667"/>
                <a:gd name="connsiteX41" fmla="*/ 3568615 w 3734311"/>
                <a:gd name="connsiteY41" fmla="*/ 79780 h 343667"/>
                <a:gd name="connsiteX42" fmla="*/ 3507245 w 3734311"/>
                <a:gd name="connsiteY42" fmla="*/ 110465 h 343667"/>
                <a:gd name="connsiteX43" fmla="*/ 3448945 w 3734311"/>
                <a:gd name="connsiteY43" fmla="*/ 128875 h 343667"/>
                <a:gd name="connsiteX44" fmla="*/ 3356891 w 3734311"/>
                <a:gd name="connsiteY44" fmla="*/ 135012 h 343667"/>
                <a:gd name="connsiteX45" fmla="*/ 3074593 w 3734311"/>
                <a:gd name="connsiteY45" fmla="*/ 131944 h 343667"/>
                <a:gd name="connsiteX46" fmla="*/ 2519202 w 3734311"/>
                <a:gd name="connsiteY46" fmla="*/ 131944 h 343667"/>
                <a:gd name="connsiteX47" fmla="*/ 2040523 w 3734311"/>
                <a:gd name="connsiteY47" fmla="*/ 135012 h 34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734311" h="343667">
                  <a:moveTo>
                    <a:pt x="2040523" y="135012"/>
                  </a:moveTo>
                  <a:lnTo>
                    <a:pt x="1653898" y="131944"/>
                  </a:lnTo>
                  <a:lnTo>
                    <a:pt x="1316368" y="131944"/>
                  </a:lnTo>
                  <a:lnTo>
                    <a:pt x="1058617" y="131944"/>
                  </a:lnTo>
                  <a:lnTo>
                    <a:pt x="843825" y="128875"/>
                  </a:lnTo>
                  <a:lnTo>
                    <a:pt x="724155" y="122738"/>
                  </a:lnTo>
                  <a:lnTo>
                    <a:pt x="546185" y="107396"/>
                  </a:lnTo>
                  <a:lnTo>
                    <a:pt x="426515" y="88985"/>
                  </a:lnTo>
                  <a:lnTo>
                    <a:pt x="316051" y="92054"/>
                  </a:lnTo>
                  <a:lnTo>
                    <a:pt x="156491" y="107396"/>
                  </a:lnTo>
                  <a:lnTo>
                    <a:pt x="104327" y="135012"/>
                  </a:lnTo>
                  <a:lnTo>
                    <a:pt x="39890" y="184108"/>
                  </a:lnTo>
                  <a:lnTo>
                    <a:pt x="12274" y="214792"/>
                  </a:lnTo>
                  <a:lnTo>
                    <a:pt x="0" y="236271"/>
                  </a:lnTo>
                  <a:lnTo>
                    <a:pt x="3068" y="263887"/>
                  </a:lnTo>
                  <a:lnTo>
                    <a:pt x="12274" y="282298"/>
                  </a:lnTo>
                  <a:lnTo>
                    <a:pt x="42958" y="303777"/>
                  </a:lnTo>
                  <a:lnTo>
                    <a:pt x="76711" y="319120"/>
                  </a:lnTo>
                  <a:lnTo>
                    <a:pt x="110464" y="328325"/>
                  </a:lnTo>
                  <a:lnTo>
                    <a:pt x="156491" y="334462"/>
                  </a:lnTo>
                  <a:lnTo>
                    <a:pt x="303777" y="337530"/>
                  </a:lnTo>
                  <a:lnTo>
                    <a:pt x="616759" y="343667"/>
                  </a:lnTo>
                  <a:lnTo>
                    <a:pt x="1006453" y="343667"/>
                  </a:lnTo>
                  <a:lnTo>
                    <a:pt x="1445243" y="343667"/>
                  </a:lnTo>
                  <a:lnTo>
                    <a:pt x="1795047" y="340599"/>
                  </a:lnTo>
                  <a:lnTo>
                    <a:pt x="2209288" y="340599"/>
                  </a:lnTo>
                  <a:lnTo>
                    <a:pt x="2783090" y="337530"/>
                  </a:lnTo>
                  <a:lnTo>
                    <a:pt x="3390644" y="334462"/>
                  </a:lnTo>
                  <a:lnTo>
                    <a:pt x="3458150" y="334462"/>
                  </a:lnTo>
                  <a:lnTo>
                    <a:pt x="3608504" y="309914"/>
                  </a:lnTo>
                  <a:lnTo>
                    <a:pt x="3639189" y="270024"/>
                  </a:lnTo>
                  <a:lnTo>
                    <a:pt x="3676010" y="199450"/>
                  </a:lnTo>
                  <a:lnTo>
                    <a:pt x="3703627" y="135012"/>
                  </a:lnTo>
                  <a:lnTo>
                    <a:pt x="3725106" y="73643"/>
                  </a:lnTo>
                  <a:lnTo>
                    <a:pt x="3734311" y="24548"/>
                  </a:lnTo>
                  <a:lnTo>
                    <a:pt x="3731243" y="9205"/>
                  </a:lnTo>
                  <a:lnTo>
                    <a:pt x="3725106" y="0"/>
                  </a:lnTo>
                  <a:lnTo>
                    <a:pt x="3715900" y="0"/>
                  </a:lnTo>
                  <a:lnTo>
                    <a:pt x="3688284" y="6137"/>
                  </a:lnTo>
                  <a:lnTo>
                    <a:pt x="3657600" y="21479"/>
                  </a:lnTo>
                  <a:lnTo>
                    <a:pt x="3614641" y="52164"/>
                  </a:lnTo>
                  <a:lnTo>
                    <a:pt x="3568615" y="79780"/>
                  </a:lnTo>
                  <a:lnTo>
                    <a:pt x="3507245" y="110465"/>
                  </a:lnTo>
                  <a:lnTo>
                    <a:pt x="3448945" y="128875"/>
                  </a:lnTo>
                  <a:lnTo>
                    <a:pt x="3356891" y="135012"/>
                  </a:lnTo>
                  <a:lnTo>
                    <a:pt x="3074593" y="131944"/>
                  </a:lnTo>
                  <a:lnTo>
                    <a:pt x="2519202" y="131944"/>
                  </a:lnTo>
                  <a:lnTo>
                    <a:pt x="2040523" y="135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4">
              <a:extLst>
                <a:ext uri="{FF2B5EF4-FFF2-40B4-BE49-F238E27FC236}">
                  <a16:creationId xmlns:a16="http://schemas.microsoft.com/office/drawing/2014/main" id="{2108AF8D-280A-4D3F-8B21-98D1B0EBDE61}"/>
                </a:ext>
              </a:extLst>
            </p:cNvPr>
            <p:cNvSpPr/>
            <p:nvPr/>
          </p:nvSpPr>
          <p:spPr>
            <a:xfrm>
              <a:off x="3686175" y="1954213"/>
              <a:ext cx="774700" cy="447675"/>
            </a:xfrm>
            <a:custGeom>
              <a:avLst/>
              <a:gdLst>
                <a:gd name="connsiteX0" fmla="*/ 357188 w 773906"/>
                <a:gd name="connsiteY0" fmla="*/ 290513 h 447675"/>
                <a:gd name="connsiteX1" fmla="*/ 230981 w 773906"/>
                <a:gd name="connsiteY1" fmla="*/ 207169 h 447675"/>
                <a:gd name="connsiteX2" fmla="*/ 123825 w 773906"/>
                <a:gd name="connsiteY2" fmla="*/ 138113 h 447675"/>
                <a:gd name="connsiteX3" fmla="*/ 0 w 773906"/>
                <a:gd name="connsiteY3" fmla="*/ 57150 h 447675"/>
                <a:gd name="connsiteX4" fmla="*/ 78581 w 773906"/>
                <a:gd name="connsiteY4" fmla="*/ 0 h 447675"/>
                <a:gd name="connsiteX5" fmla="*/ 197644 w 773906"/>
                <a:gd name="connsiteY5" fmla="*/ 40482 h 447675"/>
                <a:gd name="connsiteX6" fmla="*/ 345281 w 773906"/>
                <a:gd name="connsiteY6" fmla="*/ 92869 h 447675"/>
                <a:gd name="connsiteX7" fmla="*/ 485775 w 773906"/>
                <a:gd name="connsiteY7" fmla="*/ 147638 h 447675"/>
                <a:gd name="connsiteX8" fmla="*/ 583406 w 773906"/>
                <a:gd name="connsiteY8" fmla="*/ 192882 h 447675"/>
                <a:gd name="connsiteX9" fmla="*/ 669131 w 773906"/>
                <a:gd name="connsiteY9" fmla="*/ 242888 h 447675"/>
                <a:gd name="connsiteX10" fmla="*/ 711994 w 773906"/>
                <a:gd name="connsiteY10" fmla="*/ 276225 h 447675"/>
                <a:gd name="connsiteX11" fmla="*/ 742950 w 773906"/>
                <a:gd name="connsiteY11" fmla="*/ 309563 h 447675"/>
                <a:gd name="connsiteX12" fmla="*/ 762000 w 773906"/>
                <a:gd name="connsiteY12" fmla="*/ 340519 h 447675"/>
                <a:gd name="connsiteX13" fmla="*/ 771525 w 773906"/>
                <a:gd name="connsiteY13" fmla="*/ 366713 h 447675"/>
                <a:gd name="connsiteX14" fmla="*/ 773906 w 773906"/>
                <a:gd name="connsiteY14" fmla="*/ 392907 h 447675"/>
                <a:gd name="connsiteX15" fmla="*/ 764381 w 773906"/>
                <a:gd name="connsiteY15" fmla="*/ 414338 h 447675"/>
                <a:gd name="connsiteX16" fmla="*/ 742950 w 773906"/>
                <a:gd name="connsiteY16" fmla="*/ 433388 h 447675"/>
                <a:gd name="connsiteX17" fmla="*/ 723900 w 773906"/>
                <a:gd name="connsiteY17" fmla="*/ 442913 h 447675"/>
                <a:gd name="connsiteX18" fmla="*/ 692944 w 773906"/>
                <a:gd name="connsiteY18" fmla="*/ 447675 h 447675"/>
                <a:gd name="connsiteX19" fmla="*/ 657225 w 773906"/>
                <a:gd name="connsiteY19" fmla="*/ 447675 h 447675"/>
                <a:gd name="connsiteX20" fmla="*/ 597694 w 773906"/>
                <a:gd name="connsiteY20" fmla="*/ 433388 h 447675"/>
                <a:gd name="connsiteX21" fmla="*/ 535781 w 773906"/>
                <a:gd name="connsiteY21" fmla="*/ 409575 h 447675"/>
                <a:gd name="connsiteX22" fmla="*/ 476250 w 773906"/>
                <a:gd name="connsiteY22" fmla="*/ 371475 h 447675"/>
                <a:gd name="connsiteX23" fmla="*/ 357188 w 773906"/>
                <a:gd name="connsiteY23" fmla="*/ 29051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906" h="447675">
                  <a:moveTo>
                    <a:pt x="357188" y="290513"/>
                  </a:moveTo>
                  <a:lnTo>
                    <a:pt x="230981" y="207169"/>
                  </a:lnTo>
                  <a:lnTo>
                    <a:pt x="123825" y="138113"/>
                  </a:lnTo>
                  <a:lnTo>
                    <a:pt x="0" y="57150"/>
                  </a:lnTo>
                  <a:lnTo>
                    <a:pt x="78581" y="0"/>
                  </a:lnTo>
                  <a:lnTo>
                    <a:pt x="197644" y="40482"/>
                  </a:lnTo>
                  <a:lnTo>
                    <a:pt x="345281" y="92869"/>
                  </a:lnTo>
                  <a:lnTo>
                    <a:pt x="485775" y="147638"/>
                  </a:lnTo>
                  <a:lnTo>
                    <a:pt x="583406" y="192882"/>
                  </a:lnTo>
                  <a:lnTo>
                    <a:pt x="669131" y="242888"/>
                  </a:lnTo>
                  <a:lnTo>
                    <a:pt x="711994" y="276225"/>
                  </a:lnTo>
                  <a:lnTo>
                    <a:pt x="742950" y="309563"/>
                  </a:lnTo>
                  <a:lnTo>
                    <a:pt x="762000" y="340519"/>
                  </a:lnTo>
                  <a:lnTo>
                    <a:pt x="771525" y="366713"/>
                  </a:lnTo>
                  <a:lnTo>
                    <a:pt x="773906" y="392907"/>
                  </a:lnTo>
                  <a:lnTo>
                    <a:pt x="764381" y="414338"/>
                  </a:lnTo>
                  <a:lnTo>
                    <a:pt x="742950" y="433388"/>
                  </a:lnTo>
                  <a:lnTo>
                    <a:pt x="723900" y="442913"/>
                  </a:lnTo>
                  <a:lnTo>
                    <a:pt x="692944" y="447675"/>
                  </a:lnTo>
                  <a:lnTo>
                    <a:pt x="657225" y="447675"/>
                  </a:lnTo>
                  <a:lnTo>
                    <a:pt x="597694" y="433388"/>
                  </a:lnTo>
                  <a:lnTo>
                    <a:pt x="535781" y="409575"/>
                  </a:lnTo>
                  <a:lnTo>
                    <a:pt x="476250" y="371475"/>
                  </a:lnTo>
                  <a:lnTo>
                    <a:pt x="357188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5">
              <a:extLst>
                <a:ext uri="{FF2B5EF4-FFF2-40B4-BE49-F238E27FC236}">
                  <a16:creationId xmlns:a16="http://schemas.microsoft.com/office/drawing/2014/main" id="{8F1F1F46-C6EE-4880-9CE2-C50C36CA0BCA}"/>
                </a:ext>
              </a:extLst>
            </p:cNvPr>
            <p:cNvSpPr/>
            <p:nvPr/>
          </p:nvSpPr>
          <p:spPr>
            <a:xfrm>
              <a:off x="2886075" y="2808288"/>
              <a:ext cx="1362075" cy="354012"/>
            </a:xfrm>
            <a:custGeom>
              <a:avLst/>
              <a:gdLst>
                <a:gd name="connsiteX0" fmla="*/ 759619 w 1362075"/>
                <a:gd name="connsiteY0" fmla="*/ 123825 h 354806"/>
                <a:gd name="connsiteX1" fmla="*/ 652463 w 1362075"/>
                <a:gd name="connsiteY1" fmla="*/ 147637 h 354806"/>
                <a:gd name="connsiteX2" fmla="*/ 554831 w 1362075"/>
                <a:gd name="connsiteY2" fmla="*/ 164306 h 354806"/>
                <a:gd name="connsiteX3" fmla="*/ 461963 w 1362075"/>
                <a:gd name="connsiteY3" fmla="*/ 176212 h 354806"/>
                <a:gd name="connsiteX4" fmla="*/ 390525 w 1362075"/>
                <a:gd name="connsiteY4" fmla="*/ 180975 h 354806"/>
                <a:gd name="connsiteX5" fmla="*/ 316706 w 1362075"/>
                <a:gd name="connsiteY5" fmla="*/ 180975 h 354806"/>
                <a:gd name="connsiteX6" fmla="*/ 233363 w 1362075"/>
                <a:gd name="connsiteY6" fmla="*/ 180975 h 354806"/>
                <a:gd name="connsiteX7" fmla="*/ 164306 w 1362075"/>
                <a:gd name="connsiteY7" fmla="*/ 171450 h 354806"/>
                <a:gd name="connsiteX8" fmla="*/ 97631 w 1362075"/>
                <a:gd name="connsiteY8" fmla="*/ 159544 h 354806"/>
                <a:gd name="connsiteX9" fmla="*/ 35719 w 1362075"/>
                <a:gd name="connsiteY9" fmla="*/ 138112 h 354806"/>
                <a:gd name="connsiteX10" fmla="*/ 0 w 1362075"/>
                <a:gd name="connsiteY10" fmla="*/ 128587 h 354806"/>
                <a:gd name="connsiteX11" fmla="*/ 30956 w 1362075"/>
                <a:gd name="connsiteY11" fmla="*/ 178594 h 354806"/>
                <a:gd name="connsiteX12" fmla="*/ 71438 w 1362075"/>
                <a:gd name="connsiteY12" fmla="*/ 226219 h 354806"/>
                <a:gd name="connsiteX13" fmla="*/ 126206 w 1362075"/>
                <a:gd name="connsiteY13" fmla="*/ 266700 h 354806"/>
                <a:gd name="connsiteX14" fmla="*/ 180975 w 1362075"/>
                <a:gd name="connsiteY14" fmla="*/ 297656 h 354806"/>
                <a:gd name="connsiteX15" fmla="*/ 230981 w 1362075"/>
                <a:gd name="connsiteY15" fmla="*/ 319087 h 354806"/>
                <a:gd name="connsiteX16" fmla="*/ 297656 w 1362075"/>
                <a:gd name="connsiteY16" fmla="*/ 335756 h 354806"/>
                <a:gd name="connsiteX17" fmla="*/ 378619 w 1362075"/>
                <a:gd name="connsiteY17" fmla="*/ 347662 h 354806"/>
                <a:gd name="connsiteX18" fmla="*/ 516731 w 1362075"/>
                <a:gd name="connsiteY18" fmla="*/ 354806 h 354806"/>
                <a:gd name="connsiteX19" fmla="*/ 578644 w 1362075"/>
                <a:gd name="connsiteY19" fmla="*/ 352425 h 354806"/>
                <a:gd name="connsiteX20" fmla="*/ 750094 w 1362075"/>
                <a:gd name="connsiteY20" fmla="*/ 326231 h 354806"/>
                <a:gd name="connsiteX21" fmla="*/ 902494 w 1362075"/>
                <a:gd name="connsiteY21" fmla="*/ 295275 h 354806"/>
                <a:gd name="connsiteX22" fmla="*/ 1052513 w 1362075"/>
                <a:gd name="connsiteY22" fmla="*/ 257175 h 354806"/>
                <a:gd name="connsiteX23" fmla="*/ 1188244 w 1362075"/>
                <a:gd name="connsiteY23" fmla="*/ 216694 h 354806"/>
                <a:gd name="connsiteX24" fmla="*/ 1262063 w 1362075"/>
                <a:gd name="connsiteY24" fmla="*/ 185737 h 354806"/>
                <a:gd name="connsiteX25" fmla="*/ 1300163 w 1362075"/>
                <a:gd name="connsiteY25" fmla="*/ 166687 h 354806"/>
                <a:gd name="connsiteX26" fmla="*/ 1333500 w 1362075"/>
                <a:gd name="connsiteY26" fmla="*/ 145256 h 354806"/>
                <a:gd name="connsiteX27" fmla="*/ 1347788 w 1362075"/>
                <a:gd name="connsiteY27" fmla="*/ 128587 h 354806"/>
                <a:gd name="connsiteX28" fmla="*/ 1362075 w 1362075"/>
                <a:gd name="connsiteY28" fmla="*/ 97631 h 354806"/>
                <a:gd name="connsiteX29" fmla="*/ 1362075 w 1362075"/>
                <a:gd name="connsiteY29" fmla="*/ 80962 h 354806"/>
                <a:gd name="connsiteX30" fmla="*/ 1350169 w 1362075"/>
                <a:gd name="connsiteY30" fmla="*/ 57150 h 354806"/>
                <a:gd name="connsiteX31" fmla="*/ 1326356 w 1362075"/>
                <a:gd name="connsiteY31" fmla="*/ 35719 h 354806"/>
                <a:gd name="connsiteX32" fmla="*/ 1307306 w 1362075"/>
                <a:gd name="connsiteY32" fmla="*/ 21431 h 354806"/>
                <a:gd name="connsiteX33" fmla="*/ 1266825 w 1362075"/>
                <a:gd name="connsiteY33" fmla="*/ 9525 h 354806"/>
                <a:gd name="connsiteX34" fmla="*/ 1207294 w 1362075"/>
                <a:gd name="connsiteY34" fmla="*/ 0 h 354806"/>
                <a:gd name="connsiteX35" fmla="*/ 1145381 w 1362075"/>
                <a:gd name="connsiteY35" fmla="*/ 0 h 354806"/>
                <a:gd name="connsiteX36" fmla="*/ 1097756 w 1362075"/>
                <a:gd name="connsiteY36" fmla="*/ 2381 h 354806"/>
                <a:gd name="connsiteX37" fmla="*/ 1064419 w 1362075"/>
                <a:gd name="connsiteY37" fmla="*/ 16669 h 354806"/>
                <a:gd name="connsiteX38" fmla="*/ 1007269 w 1362075"/>
                <a:gd name="connsiteY38" fmla="*/ 40481 h 354806"/>
                <a:gd name="connsiteX39" fmla="*/ 919163 w 1362075"/>
                <a:gd name="connsiteY39" fmla="*/ 78581 h 354806"/>
                <a:gd name="connsiteX40" fmla="*/ 759619 w 1362075"/>
                <a:gd name="connsiteY40" fmla="*/ 12382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62075" h="354806">
                  <a:moveTo>
                    <a:pt x="759619" y="123825"/>
                  </a:moveTo>
                  <a:lnTo>
                    <a:pt x="652463" y="147637"/>
                  </a:lnTo>
                  <a:lnTo>
                    <a:pt x="554831" y="164306"/>
                  </a:lnTo>
                  <a:lnTo>
                    <a:pt x="461963" y="176212"/>
                  </a:lnTo>
                  <a:lnTo>
                    <a:pt x="390525" y="180975"/>
                  </a:lnTo>
                  <a:lnTo>
                    <a:pt x="316706" y="180975"/>
                  </a:lnTo>
                  <a:lnTo>
                    <a:pt x="233363" y="180975"/>
                  </a:lnTo>
                  <a:lnTo>
                    <a:pt x="164306" y="171450"/>
                  </a:lnTo>
                  <a:lnTo>
                    <a:pt x="97631" y="159544"/>
                  </a:lnTo>
                  <a:lnTo>
                    <a:pt x="35719" y="138112"/>
                  </a:lnTo>
                  <a:lnTo>
                    <a:pt x="0" y="128587"/>
                  </a:lnTo>
                  <a:lnTo>
                    <a:pt x="30956" y="178594"/>
                  </a:lnTo>
                  <a:lnTo>
                    <a:pt x="71438" y="226219"/>
                  </a:lnTo>
                  <a:lnTo>
                    <a:pt x="126206" y="266700"/>
                  </a:lnTo>
                  <a:lnTo>
                    <a:pt x="180975" y="297656"/>
                  </a:lnTo>
                  <a:lnTo>
                    <a:pt x="230981" y="319087"/>
                  </a:lnTo>
                  <a:lnTo>
                    <a:pt x="297656" y="335756"/>
                  </a:lnTo>
                  <a:lnTo>
                    <a:pt x="378619" y="347662"/>
                  </a:lnTo>
                  <a:lnTo>
                    <a:pt x="516731" y="354806"/>
                  </a:lnTo>
                  <a:lnTo>
                    <a:pt x="578644" y="352425"/>
                  </a:lnTo>
                  <a:lnTo>
                    <a:pt x="750094" y="326231"/>
                  </a:lnTo>
                  <a:lnTo>
                    <a:pt x="902494" y="295275"/>
                  </a:lnTo>
                  <a:lnTo>
                    <a:pt x="1052513" y="257175"/>
                  </a:lnTo>
                  <a:lnTo>
                    <a:pt x="1188244" y="216694"/>
                  </a:lnTo>
                  <a:lnTo>
                    <a:pt x="1262063" y="185737"/>
                  </a:lnTo>
                  <a:lnTo>
                    <a:pt x="1300163" y="166687"/>
                  </a:lnTo>
                  <a:lnTo>
                    <a:pt x="1333500" y="145256"/>
                  </a:lnTo>
                  <a:lnTo>
                    <a:pt x="1347788" y="128587"/>
                  </a:lnTo>
                  <a:lnTo>
                    <a:pt x="1362075" y="97631"/>
                  </a:lnTo>
                  <a:lnTo>
                    <a:pt x="1362075" y="80962"/>
                  </a:lnTo>
                  <a:lnTo>
                    <a:pt x="1350169" y="57150"/>
                  </a:lnTo>
                  <a:lnTo>
                    <a:pt x="1326356" y="35719"/>
                  </a:lnTo>
                  <a:lnTo>
                    <a:pt x="1307306" y="21431"/>
                  </a:lnTo>
                  <a:lnTo>
                    <a:pt x="1266825" y="9525"/>
                  </a:lnTo>
                  <a:lnTo>
                    <a:pt x="1207294" y="0"/>
                  </a:lnTo>
                  <a:lnTo>
                    <a:pt x="1145381" y="0"/>
                  </a:lnTo>
                  <a:lnTo>
                    <a:pt x="1097756" y="2381"/>
                  </a:lnTo>
                  <a:lnTo>
                    <a:pt x="1064419" y="16669"/>
                  </a:lnTo>
                  <a:lnTo>
                    <a:pt x="1007269" y="40481"/>
                  </a:lnTo>
                  <a:lnTo>
                    <a:pt x="919163" y="78581"/>
                  </a:lnTo>
                  <a:lnTo>
                    <a:pt x="75961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6">
              <a:extLst>
                <a:ext uri="{FF2B5EF4-FFF2-40B4-BE49-F238E27FC236}">
                  <a16:creationId xmlns:a16="http://schemas.microsoft.com/office/drawing/2014/main" id="{C86F3E22-9DCC-4480-B831-BC0A5DE75855}"/>
                </a:ext>
              </a:extLst>
            </p:cNvPr>
            <p:cNvSpPr/>
            <p:nvPr/>
          </p:nvSpPr>
          <p:spPr>
            <a:xfrm>
              <a:off x="2632075" y="3476625"/>
              <a:ext cx="1747838" cy="487363"/>
            </a:xfrm>
            <a:custGeom>
              <a:avLst/>
              <a:gdLst>
                <a:gd name="connsiteX0" fmla="*/ 764382 w 1747838"/>
                <a:gd name="connsiteY0" fmla="*/ 211931 h 488156"/>
                <a:gd name="connsiteX1" fmla="*/ 895350 w 1747838"/>
                <a:gd name="connsiteY1" fmla="*/ 173831 h 488156"/>
                <a:gd name="connsiteX2" fmla="*/ 1088232 w 1747838"/>
                <a:gd name="connsiteY2" fmla="*/ 135731 h 488156"/>
                <a:gd name="connsiteX3" fmla="*/ 1226344 w 1747838"/>
                <a:gd name="connsiteY3" fmla="*/ 100013 h 488156"/>
                <a:gd name="connsiteX4" fmla="*/ 1302544 w 1747838"/>
                <a:gd name="connsiteY4" fmla="*/ 73819 h 488156"/>
                <a:gd name="connsiteX5" fmla="*/ 1366838 w 1747838"/>
                <a:gd name="connsiteY5" fmla="*/ 47625 h 488156"/>
                <a:gd name="connsiteX6" fmla="*/ 1423988 w 1747838"/>
                <a:gd name="connsiteY6" fmla="*/ 26194 h 488156"/>
                <a:gd name="connsiteX7" fmla="*/ 1478757 w 1747838"/>
                <a:gd name="connsiteY7" fmla="*/ 0 h 488156"/>
                <a:gd name="connsiteX8" fmla="*/ 1535907 w 1747838"/>
                <a:gd name="connsiteY8" fmla="*/ 0 h 488156"/>
                <a:gd name="connsiteX9" fmla="*/ 1600200 w 1747838"/>
                <a:gd name="connsiteY9" fmla="*/ 11906 h 488156"/>
                <a:gd name="connsiteX10" fmla="*/ 1645444 w 1747838"/>
                <a:gd name="connsiteY10" fmla="*/ 26194 h 488156"/>
                <a:gd name="connsiteX11" fmla="*/ 1671638 w 1747838"/>
                <a:gd name="connsiteY11" fmla="*/ 35719 h 488156"/>
                <a:gd name="connsiteX12" fmla="*/ 1700213 w 1747838"/>
                <a:gd name="connsiteY12" fmla="*/ 50006 h 488156"/>
                <a:gd name="connsiteX13" fmla="*/ 1716882 w 1747838"/>
                <a:gd name="connsiteY13" fmla="*/ 64294 h 488156"/>
                <a:gd name="connsiteX14" fmla="*/ 1733550 w 1747838"/>
                <a:gd name="connsiteY14" fmla="*/ 85725 h 488156"/>
                <a:gd name="connsiteX15" fmla="*/ 1745457 w 1747838"/>
                <a:gd name="connsiteY15" fmla="*/ 107156 h 488156"/>
                <a:gd name="connsiteX16" fmla="*/ 1747838 w 1747838"/>
                <a:gd name="connsiteY16" fmla="*/ 130969 h 488156"/>
                <a:gd name="connsiteX17" fmla="*/ 1738313 w 1747838"/>
                <a:gd name="connsiteY17" fmla="*/ 152400 h 488156"/>
                <a:gd name="connsiteX18" fmla="*/ 1714500 w 1747838"/>
                <a:gd name="connsiteY18" fmla="*/ 176213 h 488156"/>
                <a:gd name="connsiteX19" fmla="*/ 1681163 w 1747838"/>
                <a:gd name="connsiteY19" fmla="*/ 190500 h 488156"/>
                <a:gd name="connsiteX20" fmla="*/ 1628775 w 1747838"/>
                <a:gd name="connsiteY20" fmla="*/ 209550 h 488156"/>
                <a:gd name="connsiteX21" fmla="*/ 1571625 w 1747838"/>
                <a:gd name="connsiteY21" fmla="*/ 219075 h 488156"/>
                <a:gd name="connsiteX22" fmla="*/ 1533525 w 1747838"/>
                <a:gd name="connsiteY22" fmla="*/ 219075 h 488156"/>
                <a:gd name="connsiteX23" fmla="*/ 1421607 w 1747838"/>
                <a:gd name="connsiteY23" fmla="*/ 242888 h 488156"/>
                <a:gd name="connsiteX24" fmla="*/ 1214438 w 1747838"/>
                <a:gd name="connsiteY24" fmla="*/ 285750 h 488156"/>
                <a:gd name="connsiteX25" fmla="*/ 1083469 w 1747838"/>
                <a:gd name="connsiteY25" fmla="*/ 314325 h 488156"/>
                <a:gd name="connsiteX26" fmla="*/ 883444 w 1747838"/>
                <a:gd name="connsiteY26" fmla="*/ 354806 h 488156"/>
                <a:gd name="connsiteX27" fmla="*/ 795338 w 1747838"/>
                <a:gd name="connsiteY27" fmla="*/ 383381 h 488156"/>
                <a:gd name="connsiteX28" fmla="*/ 709613 w 1747838"/>
                <a:gd name="connsiteY28" fmla="*/ 409575 h 488156"/>
                <a:gd name="connsiteX29" fmla="*/ 640557 w 1747838"/>
                <a:gd name="connsiteY29" fmla="*/ 428625 h 488156"/>
                <a:gd name="connsiteX30" fmla="*/ 561975 w 1747838"/>
                <a:gd name="connsiteY30" fmla="*/ 450056 h 488156"/>
                <a:gd name="connsiteX31" fmla="*/ 509588 w 1747838"/>
                <a:gd name="connsiteY31" fmla="*/ 461963 h 488156"/>
                <a:gd name="connsiteX32" fmla="*/ 447675 w 1747838"/>
                <a:gd name="connsiteY32" fmla="*/ 476250 h 488156"/>
                <a:gd name="connsiteX33" fmla="*/ 404813 w 1747838"/>
                <a:gd name="connsiteY33" fmla="*/ 483394 h 488156"/>
                <a:gd name="connsiteX34" fmla="*/ 369094 w 1747838"/>
                <a:gd name="connsiteY34" fmla="*/ 488156 h 488156"/>
                <a:gd name="connsiteX35" fmla="*/ 297657 w 1747838"/>
                <a:gd name="connsiteY35" fmla="*/ 485775 h 488156"/>
                <a:gd name="connsiteX36" fmla="*/ 247650 w 1747838"/>
                <a:gd name="connsiteY36" fmla="*/ 481013 h 488156"/>
                <a:gd name="connsiteX37" fmla="*/ 202407 w 1747838"/>
                <a:gd name="connsiteY37" fmla="*/ 469106 h 488156"/>
                <a:gd name="connsiteX38" fmla="*/ 154782 w 1747838"/>
                <a:gd name="connsiteY38" fmla="*/ 450056 h 488156"/>
                <a:gd name="connsiteX39" fmla="*/ 111919 w 1747838"/>
                <a:gd name="connsiteY39" fmla="*/ 426244 h 488156"/>
                <a:gd name="connsiteX40" fmla="*/ 80963 w 1747838"/>
                <a:gd name="connsiteY40" fmla="*/ 404813 h 488156"/>
                <a:gd name="connsiteX41" fmla="*/ 40482 w 1747838"/>
                <a:gd name="connsiteY41" fmla="*/ 364331 h 488156"/>
                <a:gd name="connsiteX42" fmla="*/ 9525 w 1747838"/>
                <a:gd name="connsiteY42" fmla="*/ 328613 h 488156"/>
                <a:gd name="connsiteX43" fmla="*/ 0 w 1747838"/>
                <a:gd name="connsiteY43" fmla="*/ 307181 h 488156"/>
                <a:gd name="connsiteX44" fmla="*/ 0 w 1747838"/>
                <a:gd name="connsiteY44" fmla="*/ 295275 h 488156"/>
                <a:gd name="connsiteX45" fmla="*/ 7144 w 1747838"/>
                <a:gd name="connsiteY45" fmla="*/ 288131 h 488156"/>
                <a:gd name="connsiteX46" fmla="*/ 30957 w 1747838"/>
                <a:gd name="connsiteY46" fmla="*/ 285750 h 488156"/>
                <a:gd name="connsiteX47" fmla="*/ 100013 w 1747838"/>
                <a:gd name="connsiteY47" fmla="*/ 297656 h 488156"/>
                <a:gd name="connsiteX48" fmla="*/ 183357 w 1747838"/>
                <a:gd name="connsiteY48" fmla="*/ 307181 h 488156"/>
                <a:gd name="connsiteX49" fmla="*/ 283369 w 1747838"/>
                <a:gd name="connsiteY49" fmla="*/ 309563 h 488156"/>
                <a:gd name="connsiteX50" fmla="*/ 328613 w 1747838"/>
                <a:gd name="connsiteY50" fmla="*/ 307181 h 488156"/>
                <a:gd name="connsiteX51" fmla="*/ 450057 w 1747838"/>
                <a:gd name="connsiteY51" fmla="*/ 288131 h 488156"/>
                <a:gd name="connsiteX52" fmla="*/ 640557 w 1747838"/>
                <a:gd name="connsiteY52" fmla="*/ 242888 h 488156"/>
                <a:gd name="connsiteX53" fmla="*/ 764382 w 1747838"/>
                <a:gd name="connsiteY53" fmla="*/ 21193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47838" h="488156">
                  <a:moveTo>
                    <a:pt x="764382" y="211931"/>
                  </a:moveTo>
                  <a:lnTo>
                    <a:pt x="895350" y="173831"/>
                  </a:lnTo>
                  <a:lnTo>
                    <a:pt x="1088232" y="135731"/>
                  </a:lnTo>
                  <a:lnTo>
                    <a:pt x="1226344" y="100013"/>
                  </a:lnTo>
                  <a:lnTo>
                    <a:pt x="1302544" y="73819"/>
                  </a:lnTo>
                  <a:lnTo>
                    <a:pt x="1366838" y="47625"/>
                  </a:lnTo>
                  <a:lnTo>
                    <a:pt x="1423988" y="26194"/>
                  </a:lnTo>
                  <a:lnTo>
                    <a:pt x="1478757" y="0"/>
                  </a:lnTo>
                  <a:lnTo>
                    <a:pt x="1535907" y="0"/>
                  </a:lnTo>
                  <a:lnTo>
                    <a:pt x="1600200" y="11906"/>
                  </a:lnTo>
                  <a:lnTo>
                    <a:pt x="1645444" y="26194"/>
                  </a:lnTo>
                  <a:lnTo>
                    <a:pt x="1671638" y="35719"/>
                  </a:lnTo>
                  <a:lnTo>
                    <a:pt x="1700213" y="50006"/>
                  </a:lnTo>
                  <a:lnTo>
                    <a:pt x="1716882" y="64294"/>
                  </a:lnTo>
                  <a:lnTo>
                    <a:pt x="1733550" y="85725"/>
                  </a:lnTo>
                  <a:lnTo>
                    <a:pt x="1745457" y="107156"/>
                  </a:lnTo>
                  <a:lnTo>
                    <a:pt x="1747838" y="130969"/>
                  </a:lnTo>
                  <a:lnTo>
                    <a:pt x="1738313" y="152400"/>
                  </a:lnTo>
                  <a:lnTo>
                    <a:pt x="1714500" y="176213"/>
                  </a:lnTo>
                  <a:lnTo>
                    <a:pt x="1681163" y="190500"/>
                  </a:lnTo>
                  <a:lnTo>
                    <a:pt x="1628775" y="209550"/>
                  </a:lnTo>
                  <a:lnTo>
                    <a:pt x="1571625" y="219075"/>
                  </a:lnTo>
                  <a:lnTo>
                    <a:pt x="1533525" y="219075"/>
                  </a:lnTo>
                  <a:lnTo>
                    <a:pt x="1421607" y="242888"/>
                  </a:lnTo>
                  <a:lnTo>
                    <a:pt x="1214438" y="285750"/>
                  </a:lnTo>
                  <a:lnTo>
                    <a:pt x="1083469" y="314325"/>
                  </a:lnTo>
                  <a:lnTo>
                    <a:pt x="883444" y="354806"/>
                  </a:lnTo>
                  <a:lnTo>
                    <a:pt x="795338" y="383381"/>
                  </a:lnTo>
                  <a:lnTo>
                    <a:pt x="709613" y="409575"/>
                  </a:lnTo>
                  <a:lnTo>
                    <a:pt x="640557" y="428625"/>
                  </a:lnTo>
                  <a:lnTo>
                    <a:pt x="561975" y="450056"/>
                  </a:lnTo>
                  <a:lnTo>
                    <a:pt x="509588" y="461963"/>
                  </a:lnTo>
                  <a:lnTo>
                    <a:pt x="447675" y="476250"/>
                  </a:lnTo>
                  <a:lnTo>
                    <a:pt x="404813" y="483394"/>
                  </a:lnTo>
                  <a:lnTo>
                    <a:pt x="369094" y="488156"/>
                  </a:lnTo>
                  <a:lnTo>
                    <a:pt x="297657" y="485775"/>
                  </a:lnTo>
                  <a:lnTo>
                    <a:pt x="247650" y="481013"/>
                  </a:lnTo>
                  <a:lnTo>
                    <a:pt x="202407" y="469106"/>
                  </a:lnTo>
                  <a:lnTo>
                    <a:pt x="154782" y="450056"/>
                  </a:lnTo>
                  <a:lnTo>
                    <a:pt x="111919" y="426244"/>
                  </a:lnTo>
                  <a:lnTo>
                    <a:pt x="80963" y="404813"/>
                  </a:lnTo>
                  <a:lnTo>
                    <a:pt x="40482" y="364331"/>
                  </a:lnTo>
                  <a:lnTo>
                    <a:pt x="9525" y="328613"/>
                  </a:lnTo>
                  <a:lnTo>
                    <a:pt x="0" y="307181"/>
                  </a:lnTo>
                  <a:lnTo>
                    <a:pt x="0" y="295275"/>
                  </a:lnTo>
                  <a:lnTo>
                    <a:pt x="7144" y="288131"/>
                  </a:lnTo>
                  <a:lnTo>
                    <a:pt x="30957" y="285750"/>
                  </a:lnTo>
                  <a:lnTo>
                    <a:pt x="100013" y="297656"/>
                  </a:lnTo>
                  <a:lnTo>
                    <a:pt x="183357" y="307181"/>
                  </a:lnTo>
                  <a:lnTo>
                    <a:pt x="283369" y="309563"/>
                  </a:lnTo>
                  <a:lnTo>
                    <a:pt x="328613" y="307181"/>
                  </a:lnTo>
                  <a:lnTo>
                    <a:pt x="450057" y="288131"/>
                  </a:lnTo>
                  <a:lnTo>
                    <a:pt x="640557" y="242888"/>
                  </a:lnTo>
                  <a:lnTo>
                    <a:pt x="7643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0">
              <a:extLst>
                <a:ext uri="{FF2B5EF4-FFF2-40B4-BE49-F238E27FC236}">
                  <a16:creationId xmlns:a16="http://schemas.microsoft.com/office/drawing/2014/main" id="{C17D058B-0BA7-45F1-9312-5F139DB0FA31}"/>
                </a:ext>
              </a:extLst>
            </p:cNvPr>
            <p:cNvSpPr/>
            <p:nvPr/>
          </p:nvSpPr>
          <p:spPr>
            <a:xfrm>
              <a:off x="3398838" y="3090863"/>
              <a:ext cx="369887" cy="2106612"/>
            </a:xfrm>
            <a:custGeom>
              <a:avLst/>
              <a:gdLst>
                <a:gd name="connsiteX0" fmla="*/ 117022 w 370115"/>
                <a:gd name="connsiteY0" fmla="*/ 1328057 h 2106386"/>
                <a:gd name="connsiteX1" fmla="*/ 119743 w 370115"/>
                <a:gd name="connsiteY1" fmla="*/ 2106386 h 2106386"/>
                <a:gd name="connsiteX2" fmla="*/ 321129 w 370115"/>
                <a:gd name="connsiteY2" fmla="*/ 2016578 h 2106386"/>
                <a:gd name="connsiteX3" fmla="*/ 318407 w 370115"/>
                <a:gd name="connsiteY3" fmla="*/ 1670957 h 2106386"/>
                <a:gd name="connsiteX4" fmla="*/ 323850 w 370115"/>
                <a:gd name="connsiteY4" fmla="*/ 1385207 h 2106386"/>
                <a:gd name="connsiteX5" fmla="*/ 329293 w 370115"/>
                <a:gd name="connsiteY5" fmla="*/ 1159328 h 2106386"/>
                <a:gd name="connsiteX6" fmla="*/ 337457 w 370115"/>
                <a:gd name="connsiteY6" fmla="*/ 881743 h 2106386"/>
                <a:gd name="connsiteX7" fmla="*/ 342900 w 370115"/>
                <a:gd name="connsiteY7" fmla="*/ 674914 h 2106386"/>
                <a:gd name="connsiteX8" fmla="*/ 340179 w 370115"/>
                <a:gd name="connsiteY8" fmla="*/ 489857 h 2106386"/>
                <a:gd name="connsiteX9" fmla="*/ 342900 w 370115"/>
                <a:gd name="connsiteY9" fmla="*/ 378278 h 2106386"/>
                <a:gd name="connsiteX10" fmla="*/ 351065 w 370115"/>
                <a:gd name="connsiteY10" fmla="*/ 318407 h 2106386"/>
                <a:gd name="connsiteX11" fmla="*/ 364672 w 370115"/>
                <a:gd name="connsiteY11" fmla="*/ 258536 h 2106386"/>
                <a:gd name="connsiteX12" fmla="*/ 370115 w 370115"/>
                <a:gd name="connsiteY12" fmla="*/ 217714 h 2106386"/>
                <a:gd name="connsiteX13" fmla="*/ 367393 w 370115"/>
                <a:gd name="connsiteY13" fmla="*/ 182336 h 2106386"/>
                <a:gd name="connsiteX14" fmla="*/ 356507 w 370115"/>
                <a:gd name="connsiteY14" fmla="*/ 152400 h 2106386"/>
                <a:gd name="connsiteX15" fmla="*/ 337457 w 370115"/>
                <a:gd name="connsiteY15" fmla="*/ 125186 h 2106386"/>
                <a:gd name="connsiteX16" fmla="*/ 318407 w 370115"/>
                <a:gd name="connsiteY16" fmla="*/ 106136 h 2106386"/>
                <a:gd name="connsiteX17" fmla="*/ 288472 w 370115"/>
                <a:gd name="connsiteY17" fmla="*/ 84364 h 2106386"/>
                <a:gd name="connsiteX18" fmla="*/ 234043 w 370115"/>
                <a:gd name="connsiteY18" fmla="*/ 59871 h 2106386"/>
                <a:gd name="connsiteX19" fmla="*/ 168729 w 370115"/>
                <a:gd name="connsiteY19" fmla="*/ 13607 h 2106386"/>
                <a:gd name="connsiteX20" fmla="*/ 160565 w 370115"/>
                <a:gd name="connsiteY20" fmla="*/ 0 h 2106386"/>
                <a:gd name="connsiteX21" fmla="*/ 0 w 370115"/>
                <a:gd name="connsiteY21" fmla="*/ 19050 h 2106386"/>
                <a:gd name="connsiteX22" fmla="*/ 48986 w 370115"/>
                <a:gd name="connsiteY22" fmla="*/ 103414 h 2106386"/>
                <a:gd name="connsiteX23" fmla="*/ 76200 w 370115"/>
                <a:gd name="connsiteY23" fmla="*/ 157843 h 2106386"/>
                <a:gd name="connsiteX24" fmla="*/ 100693 w 370115"/>
                <a:gd name="connsiteY24" fmla="*/ 231321 h 2106386"/>
                <a:gd name="connsiteX25" fmla="*/ 114300 w 370115"/>
                <a:gd name="connsiteY25" fmla="*/ 302078 h 2106386"/>
                <a:gd name="connsiteX26" fmla="*/ 117022 w 370115"/>
                <a:gd name="connsiteY26" fmla="*/ 416378 h 2106386"/>
                <a:gd name="connsiteX27" fmla="*/ 117022 w 370115"/>
                <a:gd name="connsiteY27" fmla="*/ 623207 h 2106386"/>
                <a:gd name="connsiteX28" fmla="*/ 117022 w 370115"/>
                <a:gd name="connsiteY28" fmla="*/ 1328057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0115" h="2106386">
                  <a:moveTo>
                    <a:pt x="117022" y="1328057"/>
                  </a:moveTo>
                  <a:lnTo>
                    <a:pt x="119743" y="2106386"/>
                  </a:lnTo>
                  <a:lnTo>
                    <a:pt x="321129" y="2016578"/>
                  </a:lnTo>
                  <a:cubicBezTo>
                    <a:pt x="320222" y="1901371"/>
                    <a:pt x="319314" y="1786164"/>
                    <a:pt x="318407" y="1670957"/>
                  </a:cubicBezTo>
                  <a:lnTo>
                    <a:pt x="323850" y="1385207"/>
                  </a:lnTo>
                  <a:lnTo>
                    <a:pt x="329293" y="1159328"/>
                  </a:lnTo>
                  <a:lnTo>
                    <a:pt x="337457" y="881743"/>
                  </a:lnTo>
                  <a:lnTo>
                    <a:pt x="342900" y="674914"/>
                  </a:lnTo>
                  <a:lnTo>
                    <a:pt x="340179" y="489857"/>
                  </a:lnTo>
                  <a:lnTo>
                    <a:pt x="342900" y="378278"/>
                  </a:lnTo>
                  <a:lnTo>
                    <a:pt x="351065" y="318407"/>
                  </a:lnTo>
                  <a:lnTo>
                    <a:pt x="364672" y="258536"/>
                  </a:lnTo>
                  <a:lnTo>
                    <a:pt x="370115" y="217714"/>
                  </a:lnTo>
                  <a:lnTo>
                    <a:pt x="367393" y="182336"/>
                  </a:lnTo>
                  <a:lnTo>
                    <a:pt x="356507" y="152400"/>
                  </a:lnTo>
                  <a:lnTo>
                    <a:pt x="337457" y="125186"/>
                  </a:lnTo>
                  <a:lnTo>
                    <a:pt x="318407" y="106136"/>
                  </a:lnTo>
                  <a:lnTo>
                    <a:pt x="288472" y="84364"/>
                  </a:lnTo>
                  <a:lnTo>
                    <a:pt x="234043" y="59871"/>
                  </a:lnTo>
                  <a:lnTo>
                    <a:pt x="168729" y="13607"/>
                  </a:lnTo>
                  <a:lnTo>
                    <a:pt x="160565" y="0"/>
                  </a:lnTo>
                  <a:lnTo>
                    <a:pt x="0" y="19050"/>
                  </a:lnTo>
                  <a:lnTo>
                    <a:pt x="48986" y="103414"/>
                  </a:lnTo>
                  <a:lnTo>
                    <a:pt x="76200" y="157843"/>
                  </a:lnTo>
                  <a:lnTo>
                    <a:pt x="100693" y="231321"/>
                  </a:lnTo>
                  <a:lnTo>
                    <a:pt x="114300" y="302078"/>
                  </a:lnTo>
                  <a:cubicBezTo>
                    <a:pt x="115207" y="340178"/>
                    <a:pt x="116115" y="378278"/>
                    <a:pt x="117022" y="416378"/>
                  </a:cubicBezTo>
                  <a:lnTo>
                    <a:pt x="117022" y="623207"/>
                  </a:lnTo>
                  <a:lnTo>
                    <a:pt x="117022" y="1328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9">
              <a:extLst>
                <a:ext uri="{FF2B5EF4-FFF2-40B4-BE49-F238E27FC236}">
                  <a16:creationId xmlns:a16="http://schemas.microsoft.com/office/drawing/2014/main" id="{293C07E3-C5F0-4AF2-AC21-20CED72F9AAF}"/>
                </a:ext>
              </a:extLst>
            </p:cNvPr>
            <p:cNvSpPr/>
            <p:nvPr/>
          </p:nvSpPr>
          <p:spPr>
            <a:xfrm>
              <a:off x="2509838" y="4741863"/>
              <a:ext cx="1917700" cy="936625"/>
            </a:xfrm>
            <a:custGeom>
              <a:avLst/>
              <a:gdLst>
                <a:gd name="connsiteX0" fmla="*/ 940593 w 1916906"/>
                <a:gd name="connsiteY0" fmla="*/ 414337 h 938212"/>
                <a:gd name="connsiteX1" fmla="*/ 619125 w 1916906"/>
                <a:gd name="connsiteY1" fmla="*/ 540544 h 938212"/>
                <a:gd name="connsiteX2" fmla="*/ 414337 w 1916906"/>
                <a:gd name="connsiteY2" fmla="*/ 619125 h 938212"/>
                <a:gd name="connsiteX3" fmla="*/ 378618 w 1916906"/>
                <a:gd name="connsiteY3" fmla="*/ 631031 h 938212"/>
                <a:gd name="connsiteX4" fmla="*/ 347662 w 1916906"/>
                <a:gd name="connsiteY4" fmla="*/ 635794 h 938212"/>
                <a:gd name="connsiteX5" fmla="*/ 326231 w 1916906"/>
                <a:gd name="connsiteY5" fmla="*/ 635794 h 938212"/>
                <a:gd name="connsiteX6" fmla="*/ 266700 w 1916906"/>
                <a:gd name="connsiteY6" fmla="*/ 626269 h 938212"/>
                <a:gd name="connsiteX7" fmla="*/ 207168 w 1916906"/>
                <a:gd name="connsiteY7" fmla="*/ 607219 h 938212"/>
                <a:gd name="connsiteX8" fmla="*/ 123825 w 1916906"/>
                <a:gd name="connsiteY8" fmla="*/ 578644 h 938212"/>
                <a:gd name="connsiteX9" fmla="*/ 69056 w 1916906"/>
                <a:gd name="connsiteY9" fmla="*/ 550069 h 938212"/>
                <a:gd name="connsiteX10" fmla="*/ 33337 w 1916906"/>
                <a:gd name="connsiteY10" fmla="*/ 533400 h 938212"/>
                <a:gd name="connsiteX11" fmla="*/ 19050 w 1916906"/>
                <a:gd name="connsiteY11" fmla="*/ 533400 h 938212"/>
                <a:gd name="connsiteX12" fmla="*/ 9525 w 1916906"/>
                <a:gd name="connsiteY12" fmla="*/ 535781 h 938212"/>
                <a:gd name="connsiteX13" fmla="*/ 2381 w 1916906"/>
                <a:gd name="connsiteY13" fmla="*/ 540544 h 938212"/>
                <a:gd name="connsiteX14" fmla="*/ 0 w 1916906"/>
                <a:gd name="connsiteY14" fmla="*/ 552450 h 938212"/>
                <a:gd name="connsiteX15" fmla="*/ 7143 w 1916906"/>
                <a:gd name="connsiteY15" fmla="*/ 588169 h 938212"/>
                <a:gd name="connsiteX16" fmla="*/ 23812 w 1916906"/>
                <a:gd name="connsiteY16" fmla="*/ 628650 h 938212"/>
                <a:gd name="connsiteX17" fmla="*/ 90487 w 1916906"/>
                <a:gd name="connsiteY17" fmla="*/ 707231 h 938212"/>
                <a:gd name="connsiteX18" fmla="*/ 183356 w 1916906"/>
                <a:gd name="connsiteY18" fmla="*/ 795337 h 938212"/>
                <a:gd name="connsiteX19" fmla="*/ 242887 w 1916906"/>
                <a:gd name="connsiteY19" fmla="*/ 850106 h 938212"/>
                <a:gd name="connsiteX20" fmla="*/ 288131 w 1916906"/>
                <a:gd name="connsiteY20" fmla="*/ 890587 h 938212"/>
                <a:gd name="connsiteX21" fmla="*/ 319087 w 1916906"/>
                <a:gd name="connsiteY21" fmla="*/ 914400 h 938212"/>
                <a:gd name="connsiteX22" fmla="*/ 340518 w 1916906"/>
                <a:gd name="connsiteY22" fmla="*/ 928687 h 938212"/>
                <a:gd name="connsiteX23" fmla="*/ 352425 w 1916906"/>
                <a:gd name="connsiteY23" fmla="*/ 933450 h 938212"/>
                <a:gd name="connsiteX24" fmla="*/ 383381 w 1916906"/>
                <a:gd name="connsiteY24" fmla="*/ 938212 h 938212"/>
                <a:gd name="connsiteX25" fmla="*/ 402431 w 1916906"/>
                <a:gd name="connsiteY25" fmla="*/ 935831 h 938212"/>
                <a:gd name="connsiteX26" fmla="*/ 435768 w 1916906"/>
                <a:gd name="connsiteY26" fmla="*/ 926306 h 938212"/>
                <a:gd name="connsiteX27" fmla="*/ 459581 w 1916906"/>
                <a:gd name="connsiteY27" fmla="*/ 912019 h 938212"/>
                <a:gd name="connsiteX28" fmla="*/ 497681 w 1916906"/>
                <a:gd name="connsiteY28" fmla="*/ 873919 h 938212"/>
                <a:gd name="connsiteX29" fmla="*/ 542925 w 1916906"/>
                <a:gd name="connsiteY29" fmla="*/ 838200 h 938212"/>
                <a:gd name="connsiteX30" fmla="*/ 614362 w 1916906"/>
                <a:gd name="connsiteY30" fmla="*/ 795337 h 938212"/>
                <a:gd name="connsiteX31" fmla="*/ 821531 w 1916906"/>
                <a:gd name="connsiteY31" fmla="*/ 690562 h 938212"/>
                <a:gd name="connsiteX32" fmla="*/ 1112043 w 1916906"/>
                <a:gd name="connsiteY32" fmla="*/ 535781 h 938212"/>
                <a:gd name="connsiteX33" fmla="*/ 1426368 w 1916906"/>
                <a:gd name="connsiteY33" fmla="*/ 354806 h 938212"/>
                <a:gd name="connsiteX34" fmla="*/ 1707356 w 1916906"/>
                <a:gd name="connsiteY34" fmla="*/ 178594 h 938212"/>
                <a:gd name="connsiteX35" fmla="*/ 1885950 w 1916906"/>
                <a:gd name="connsiteY35" fmla="*/ 59531 h 938212"/>
                <a:gd name="connsiteX36" fmla="*/ 1907381 w 1916906"/>
                <a:gd name="connsiteY36" fmla="*/ 42862 h 938212"/>
                <a:gd name="connsiteX37" fmla="*/ 1914525 w 1916906"/>
                <a:gd name="connsiteY37" fmla="*/ 26194 h 938212"/>
                <a:gd name="connsiteX38" fmla="*/ 1916906 w 1916906"/>
                <a:gd name="connsiteY38" fmla="*/ 9525 h 938212"/>
                <a:gd name="connsiteX39" fmla="*/ 1907381 w 1916906"/>
                <a:gd name="connsiteY39" fmla="*/ 0 h 938212"/>
                <a:gd name="connsiteX40" fmla="*/ 1895475 w 1916906"/>
                <a:gd name="connsiteY40" fmla="*/ 0 h 938212"/>
                <a:gd name="connsiteX41" fmla="*/ 1864518 w 1916906"/>
                <a:gd name="connsiteY41" fmla="*/ 4762 h 938212"/>
                <a:gd name="connsiteX42" fmla="*/ 1788318 w 1916906"/>
                <a:gd name="connsiteY42" fmla="*/ 38100 h 938212"/>
                <a:gd name="connsiteX43" fmla="*/ 1614487 w 1916906"/>
                <a:gd name="connsiteY43" fmla="*/ 121444 h 938212"/>
                <a:gd name="connsiteX44" fmla="*/ 1402556 w 1916906"/>
                <a:gd name="connsiteY44" fmla="*/ 211931 h 938212"/>
                <a:gd name="connsiteX45" fmla="*/ 1176337 w 1916906"/>
                <a:gd name="connsiteY45" fmla="*/ 311944 h 938212"/>
                <a:gd name="connsiteX46" fmla="*/ 940593 w 1916906"/>
                <a:gd name="connsiteY46" fmla="*/ 414337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16906" h="938212">
                  <a:moveTo>
                    <a:pt x="940593" y="414337"/>
                  </a:moveTo>
                  <a:lnTo>
                    <a:pt x="619125" y="540544"/>
                  </a:lnTo>
                  <a:lnTo>
                    <a:pt x="414337" y="619125"/>
                  </a:lnTo>
                  <a:lnTo>
                    <a:pt x="378618" y="631031"/>
                  </a:lnTo>
                  <a:lnTo>
                    <a:pt x="347662" y="635794"/>
                  </a:lnTo>
                  <a:lnTo>
                    <a:pt x="326231" y="635794"/>
                  </a:lnTo>
                  <a:lnTo>
                    <a:pt x="266700" y="626269"/>
                  </a:lnTo>
                  <a:lnTo>
                    <a:pt x="207168" y="607219"/>
                  </a:lnTo>
                  <a:lnTo>
                    <a:pt x="123825" y="578644"/>
                  </a:lnTo>
                  <a:lnTo>
                    <a:pt x="69056" y="550069"/>
                  </a:lnTo>
                  <a:lnTo>
                    <a:pt x="33337" y="533400"/>
                  </a:lnTo>
                  <a:lnTo>
                    <a:pt x="19050" y="533400"/>
                  </a:lnTo>
                  <a:lnTo>
                    <a:pt x="9525" y="535781"/>
                  </a:lnTo>
                  <a:lnTo>
                    <a:pt x="2381" y="540544"/>
                  </a:lnTo>
                  <a:lnTo>
                    <a:pt x="0" y="552450"/>
                  </a:lnTo>
                  <a:lnTo>
                    <a:pt x="7143" y="588169"/>
                  </a:lnTo>
                  <a:lnTo>
                    <a:pt x="23812" y="628650"/>
                  </a:lnTo>
                  <a:lnTo>
                    <a:pt x="90487" y="707231"/>
                  </a:lnTo>
                  <a:lnTo>
                    <a:pt x="183356" y="795337"/>
                  </a:lnTo>
                  <a:lnTo>
                    <a:pt x="242887" y="850106"/>
                  </a:lnTo>
                  <a:lnTo>
                    <a:pt x="288131" y="890587"/>
                  </a:lnTo>
                  <a:lnTo>
                    <a:pt x="319087" y="914400"/>
                  </a:lnTo>
                  <a:lnTo>
                    <a:pt x="340518" y="928687"/>
                  </a:lnTo>
                  <a:lnTo>
                    <a:pt x="352425" y="933450"/>
                  </a:lnTo>
                  <a:lnTo>
                    <a:pt x="383381" y="938212"/>
                  </a:lnTo>
                  <a:lnTo>
                    <a:pt x="402431" y="935831"/>
                  </a:lnTo>
                  <a:lnTo>
                    <a:pt x="435768" y="926306"/>
                  </a:lnTo>
                  <a:lnTo>
                    <a:pt x="459581" y="912019"/>
                  </a:lnTo>
                  <a:lnTo>
                    <a:pt x="497681" y="873919"/>
                  </a:lnTo>
                  <a:lnTo>
                    <a:pt x="542925" y="838200"/>
                  </a:lnTo>
                  <a:lnTo>
                    <a:pt x="614362" y="795337"/>
                  </a:lnTo>
                  <a:lnTo>
                    <a:pt x="821531" y="690562"/>
                  </a:lnTo>
                  <a:lnTo>
                    <a:pt x="1112043" y="535781"/>
                  </a:lnTo>
                  <a:lnTo>
                    <a:pt x="1426368" y="354806"/>
                  </a:lnTo>
                  <a:lnTo>
                    <a:pt x="1707356" y="178594"/>
                  </a:lnTo>
                  <a:lnTo>
                    <a:pt x="1885950" y="59531"/>
                  </a:lnTo>
                  <a:lnTo>
                    <a:pt x="1907381" y="42862"/>
                  </a:lnTo>
                  <a:lnTo>
                    <a:pt x="1914525" y="26194"/>
                  </a:lnTo>
                  <a:lnTo>
                    <a:pt x="1916906" y="9525"/>
                  </a:lnTo>
                  <a:lnTo>
                    <a:pt x="1907381" y="0"/>
                  </a:lnTo>
                  <a:lnTo>
                    <a:pt x="1895475" y="0"/>
                  </a:lnTo>
                  <a:lnTo>
                    <a:pt x="1864518" y="4762"/>
                  </a:lnTo>
                  <a:lnTo>
                    <a:pt x="1788318" y="38100"/>
                  </a:lnTo>
                  <a:lnTo>
                    <a:pt x="1614487" y="121444"/>
                  </a:lnTo>
                  <a:lnTo>
                    <a:pt x="1402556" y="211931"/>
                  </a:lnTo>
                  <a:lnTo>
                    <a:pt x="1176337" y="311944"/>
                  </a:lnTo>
                  <a:lnTo>
                    <a:pt x="94059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9">
              <a:extLst>
                <a:ext uri="{FF2B5EF4-FFF2-40B4-BE49-F238E27FC236}">
                  <a16:creationId xmlns:a16="http://schemas.microsoft.com/office/drawing/2014/main" id="{A54EBC86-DC05-4284-B580-B480F6F6F065}"/>
                </a:ext>
              </a:extLst>
            </p:cNvPr>
            <p:cNvSpPr/>
            <p:nvPr/>
          </p:nvSpPr>
          <p:spPr>
            <a:xfrm rot="16200000">
              <a:off x="3833019" y="2610644"/>
              <a:ext cx="4332287" cy="2403475"/>
            </a:xfrm>
            <a:custGeom>
              <a:avLst/>
              <a:gdLst>
                <a:gd name="connsiteX0" fmla="*/ 3954162 w 4331926"/>
                <a:gd name="connsiteY0" fmla="*/ 924991 h 2404272"/>
                <a:gd name="connsiteX1" fmla="*/ 3918857 w 4331926"/>
                <a:gd name="connsiteY1" fmla="*/ 621368 h 2404272"/>
                <a:gd name="connsiteX2" fmla="*/ 3876491 w 4331926"/>
                <a:gd name="connsiteY2" fmla="*/ 314214 h 2404272"/>
                <a:gd name="connsiteX3" fmla="*/ 3837656 w 4331926"/>
                <a:gd name="connsiteY3" fmla="*/ 21183 h 2404272"/>
                <a:gd name="connsiteX4" fmla="*/ 4017711 w 4331926"/>
                <a:gd name="connsiteY4" fmla="*/ 0 h 2404272"/>
                <a:gd name="connsiteX5" fmla="*/ 4035364 w 4331926"/>
                <a:gd name="connsiteY5" fmla="*/ 197708 h 2404272"/>
                <a:gd name="connsiteX6" fmla="*/ 4063608 w 4331926"/>
                <a:gd name="connsiteY6" fmla="*/ 441312 h 2404272"/>
                <a:gd name="connsiteX7" fmla="*/ 4116566 w 4331926"/>
                <a:gd name="connsiteY7" fmla="*/ 847320 h 2404272"/>
                <a:gd name="connsiteX8" fmla="*/ 4180115 w 4331926"/>
                <a:gd name="connsiteY8" fmla="*/ 1278041 h 2404272"/>
                <a:gd name="connsiteX9" fmla="*/ 4233072 w 4331926"/>
                <a:gd name="connsiteY9" fmla="*/ 1606378 h 2404272"/>
                <a:gd name="connsiteX10" fmla="*/ 4268377 w 4331926"/>
                <a:gd name="connsiteY10" fmla="*/ 1789964 h 2404272"/>
                <a:gd name="connsiteX11" fmla="*/ 4286030 w 4331926"/>
                <a:gd name="connsiteY11" fmla="*/ 1825269 h 2404272"/>
                <a:gd name="connsiteX12" fmla="*/ 4314274 w 4331926"/>
                <a:gd name="connsiteY12" fmla="*/ 1874696 h 2404272"/>
                <a:gd name="connsiteX13" fmla="*/ 4328396 w 4331926"/>
                <a:gd name="connsiteY13" fmla="*/ 1913532 h 2404272"/>
                <a:gd name="connsiteX14" fmla="*/ 4331926 w 4331926"/>
                <a:gd name="connsiteY14" fmla="*/ 1948837 h 2404272"/>
                <a:gd name="connsiteX15" fmla="*/ 4317804 w 4331926"/>
                <a:gd name="connsiteY15" fmla="*/ 2001794 h 2404272"/>
                <a:gd name="connsiteX16" fmla="*/ 4261316 w 4331926"/>
                <a:gd name="connsiteY16" fmla="*/ 2111240 h 2404272"/>
                <a:gd name="connsiteX17" fmla="*/ 4201298 w 4331926"/>
                <a:gd name="connsiteY17" fmla="*/ 2213624 h 2404272"/>
                <a:gd name="connsiteX18" fmla="*/ 4130688 w 4331926"/>
                <a:gd name="connsiteY18" fmla="*/ 2312479 h 2404272"/>
                <a:gd name="connsiteX19" fmla="*/ 4084791 w 4331926"/>
                <a:gd name="connsiteY19" fmla="*/ 2365436 h 2404272"/>
                <a:gd name="connsiteX20" fmla="*/ 4056547 w 4331926"/>
                <a:gd name="connsiteY20" fmla="*/ 2390150 h 2404272"/>
                <a:gd name="connsiteX21" fmla="*/ 4024772 w 4331926"/>
                <a:gd name="connsiteY21" fmla="*/ 2404272 h 2404272"/>
                <a:gd name="connsiteX22" fmla="*/ 3996528 w 4331926"/>
                <a:gd name="connsiteY22" fmla="*/ 2404272 h 2404272"/>
                <a:gd name="connsiteX23" fmla="*/ 3964754 w 4331926"/>
                <a:gd name="connsiteY23" fmla="*/ 2390150 h 2404272"/>
                <a:gd name="connsiteX24" fmla="*/ 3929449 w 4331926"/>
                <a:gd name="connsiteY24" fmla="*/ 2358375 h 2404272"/>
                <a:gd name="connsiteX25" fmla="*/ 3890613 w 4331926"/>
                <a:gd name="connsiteY25" fmla="*/ 2326601 h 2404272"/>
                <a:gd name="connsiteX26" fmla="*/ 3834125 w 4331926"/>
                <a:gd name="connsiteY26" fmla="*/ 2294826 h 2404272"/>
                <a:gd name="connsiteX27" fmla="*/ 3756454 w 4331926"/>
                <a:gd name="connsiteY27" fmla="*/ 2273643 h 2404272"/>
                <a:gd name="connsiteX28" fmla="*/ 3583460 w 4331926"/>
                <a:gd name="connsiteY28" fmla="*/ 2270112 h 2404272"/>
                <a:gd name="connsiteX29" fmla="*/ 3173922 w 4331926"/>
                <a:gd name="connsiteY29" fmla="*/ 2273643 h 2404272"/>
                <a:gd name="connsiteX30" fmla="*/ 2280705 w 4331926"/>
                <a:gd name="connsiteY30" fmla="*/ 2273643 h 2404272"/>
                <a:gd name="connsiteX31" fmla="*/ 1659336 w 4331926"/>
                <a:gd name="connsiteY31" fmla="*/ 2270112 h 2404272"/>
                <a:gd name="connsiteX32" fmla="*/ 1203901 w 4331926"/>
                <a:gd name="connsiteY32" fmla="*/ 2270112 h 2404272"/>
                <a:gd name="connsiteX33" fmla="*/ 864973 w 4331926"/>
                <a:gd name="connsiteY33" fmla="*/ 2270112 h 2404272"/>
                <a:gd name="connsiteX34" fmla="*/ 639021 w 4331926"/>
                <a:gd name="connsiteY34" fmla="*/ 2270112 h 2404272"/>
                <a:gd name="connsiteX35" fmla="*/ 494271 w 4331926"/>
                <a:gd name="connsiteY35" fmla="*/ 2266582 h 2404272"/>
                <a:gd name="connsiteX36" fmla="*/ 360111 w 4331926"/>
                <a:gd name="connsiteY36" fmla="*/ 2255990 h 2404272"/>
                <a:gd name="connsiteX37" fmla="*/ 257727 w 4331926"/>
                <a:gd name="connsiteY37" fmla="*/ 2234807 h 2404272"/>
                <a:gd name="connsiteX38" fmla="*/ 165934 w 4331926"/>
                <a:gd name="connsiteY38" fmla="*/ 2199502 h 2404272"/>
                <a:gd name="connsiteX39" fmla="*/ 102385 w 4331926"/>
                <a:gd name="connsiteY39" fmla="*/ 2160667 h 2404272"/>
                <a:gd name="connsiteX40" fmla="*/ 49427 w 4331926"/>
                <a:gd name="connsiteY40" fmla="*/ 2121831 h 2404272"/>
                <a:gd name="connsiteX41" fmla="*/ 14122 w 4331926"/>
                <a:gd name="connsiteY41" fmla="*/ 2082996 h 2404272"/>
                <a:gd name="connsiteX42" fmla="*/ 0 w 4331926"/>
                <a:gd name="connsiteY42" fmla="*/ 2051221 h 2404272"/>
                <a:gd name="connsiteX43" fmla="*/ 0 w 4331926"/>
                <a:gd name="connsiteY43" fmla="*/ 2026508 h 2404272"/>
                <a:gd name="connsiteX44" fmla="*/ 10592 w 4331926"/>
                <a:gd name="connsiteY44" fmla="*/ 2005325 h 2404272"/>
                <a:gd name="connsiteX45" fmla="*/ 42366 w 4331926"/>
                <a:gd name="connsiteY45" fmla="*/ 1987672 h 2404272"/>
                <a:gd name="connsiteX46" fmla="*/ 109446 w 4331926"/>
                <a:gd name="connsiteY46" fmla="*/ 1955898 h 2404272"/>
                <a:gd name="connsiteX47" fmla="*/ 526045 w 4331926"/>
                <a:gd name="connsiteY47" fmla="*/ 2015916 h 2404272"/>
                <a:gd name="connsiteX48" fmla="*/ 720223 w 4331926"/>
                <a:gd name="connsiteY48" fmla="*/ 2030038 h 2404272"/>
                <a:gd name="connsiteX49" fmla="*/ 1239206 w 4331926"/>
                <a:gd name="connsiteY49" fmla="*/ 2040630 h 2404272"/>
                <a:gd name="connsiteX50" fmla="*/ 1892349 w 4331926"/>
                <a:gd name="connsiteY50" fmla="*/ 2047691 h 2404272"/>
                <a:gd name="connsiteX51" fmla="*/ 2594919 w 4331926"/>
                <a:gd name="connsiteY51" fmla="*/ 2047691 h 2404272"/>
                <a:gd name="connsiteX52" fmla="*/ 3032701 w 4331926"/>
                <a:gd name="connsiteY52" fmla="*/ 2047691 h 2404272"/>
                <a:gd name="connsiteX53" fmla="*/ 3435179 w 4331926"/>
                <a:gd name="connsiteY53" fmla="*/ 2030038 h 2404272"/>
                <a:gd name="connsiteX54" fmla="*/ 3929449 w 4331926"/>
                <a:gd name="connsiteY54" fmla="*/ 2022977 h 2404272"/>
                <a:gd name="connsiteX55" fmla="*/ 3971815 w 4331926"/>
                <a:gd name="connsiteY55" fmla="*/ 2008855 h 2404272"/>
                <a:gd name="connsiteX56" fmla="*/ 4014181 w 4331926"/>
                <a:gd name="connsiteY56" fmla="*/ 1987672 h 2404272"/>
                <a:gd name="connsiteX57" fmla="*/ 4045955 w 4331926"/>
                <a:gd name="connsiteY57" fmla="*/ 1959428 h 2404272"/>
                <a:gd name="connsiteX58" fmla="*/ 4063608 w 4331926"/>
                <a:gd name="connsiteY58" fmla="*/ 1931184 h 2404272"/>
                <a:gd name="connsiteX59" fmla="*/ 4067139 w 4331926"/>
                <a:gd name="connsiteY59" fmla="*/ 1910001 h 2404272"/>
                <a:gd name="connsiteX60" fmla="*/ 4067139 w 4331926"/>
                <a:gd name="connsiteY60" fmla="*/ 1864105 h 2404272"/>
                <a:gd name="connsiteX61" fmla="*/ 4042425 w 4331926"/>
                <a:gd name="connsiteY61" fmla="*/ 1638153 h 2404272"/>
                <a:gd name="connsiteX62" fmla="*/ 4007120 w 4331926"/>
                <a:gd name="connsiteY62" fmla="*/ 1341590 h 2404272"/>
                <a:gd name="connsiteX63" fmla="*/ 3954162 w 4331926"/>
                <a:gd name="connsiteY63" fmla="*/ 924991 h 240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1926" h="2404272">
                  <a:moveTo>
                    <a:pt x="3954162" y="924991"/>
                  </a:moveTo>
                  <a:lnTo>
                    <a:pt x="3918857" y="621368"/>
                  </a:lnTo>
                  <a:lnTo>
                    <a:pt x="3876491" y="314214"/>
                  </a:lnTo>
                  <a:lnTo>
                    <a:pt x="3837656" y="21183"/>
                  </a:lnTo>
                  <a:lnTo>
                    <a:pt x="4017711" y="0"/>
                  </a:lnTo>
                  <a:lnTo>
                    <a:pt x="4035364" y="197708"/>
                  </a:lnTo>
                  <a:lnTo>
                    <a:pt x="4063608" y="441312"/>
                  </a:lnTo>
                  <a:lnTo>
                    <a:pt x="4116566" y="847320"/>
                  </a:lnTo>
                  <a:lnTo>
                    <a:pt x="4180115" y="1278041"/>
                  </a:lnTo>
                  <a:lnTo>
                    <a:pt x="4233072" y="1606378"/>
                  </a:lnTo>
                  <a:lnTo>
                    <a:pt x="4268377" y="1789964"/>
                  </a:lnTo>
                  <a:lnTo>
                    <a:pt x="4286030" y="1825269"/>
                  </a:lnTo>
                  <a:lnTo>
                    <a:pt x="4314274" y="1874696"/>
                  </a:lnTo>
                  <a:lnTo>
                    <a:pt x="4328396" y="1913532"/>
                  </a:lnTo>
                  <a:lnTo>
                    <a:pt x="4331926" y="1948837"/>
                  </a:lnTo>
                  <a:lnTo>
                    <a:pt x="4317804" y="2001794"/>
                  </a:lnTo>
                  <a:lnTo>
                    <a:pt x="4261316" y="2111240"/>
                  </a:lnTo>
                  <a:lnTo>
                    <a:pt x="4201298" y="2213624"/>
                  </a:lnTo>
                  <a:lnTo>
                    <a:pt x="4130688" y="2312479"/>
                  </a:lnTo>
                  <a:lnTo>
                    <a:pt x="4084791" y="2365436"/>
                  </a:lnTo>
                  <a:lnTo>
                    <a:pt x="4056547" y="2390150"/>
                  </a:lnTo>
                  <a:lnTo>
                    <a:pt x="4024772" y="2404272"/>
                  </a:lnTo>
                  <a:lnTo>
                    <a:pt x="3996528" y="2404272"/>
                  </a:lnTo>
                  <a:lnTo>
                    <a:pt x="3964754" y="2390150"/>
                  </a:lnTo>
                  <a:lnTo>
                    <a:pt x="3929449" y="2358375"/>
                  </a:lnTo>
                  <a:lnTo>
                    <a:pt x="3890613" y="2326601"/>
                  </a:lnTo>
                  <a:lnTo>
                    <a:pt x="3834125" y="2294826"/>
                  </a:lnTo>
                  <a:lnTo>
                    <a:pt x="3756454" y="2273643"/>
                  </a:lnTo>
                  <a:lnTo>
                    <a:pt x="3583460" y="2270112"/>
                  </a:lnTo>
                  <a:lnTo>
                    <a:pt x="3173922" y="2273643"/>
                  </a:lnTo>
                  <a:lnTo>
                    <a:pt x="2280705" y="2273643"/>
                  </a:lnTo>
                  <a:lnTo>
                    <a:pt x="1659336" y="2270112"/>
                  </a:lnTo>
                  <a:lnTo>
                    <a:pt x="1203901" y="2270112"/>
                  </a:lnTo>
                  <a:lnTo>
                    <a:pt x="864973" y="2270112"/>
                  </a:lnTo>
                  <a:lnTo>
                    <a:pt x="639021" y="2270112"/>
                  </a:lnTo>
                  <a:lnTo>
                    <a:pt x="494271" y="2266582"/>
                  </a:lnTo>
                  <a:lnTo>
                    <a:pt x="360111" y="2255990"/>
                  </a:lnTo>
                  <a:lnTo>
                    <a:pt x="257727" y="2234807"/>
                  </a:lnTo>
                  <a:lnTo>
                    <a:pt x="165934" y="2199502"/>
                  </a:lnTo>
                  <a:lnTo>
                    <a:pt x="102385" y="2160667"/>
                  </a:lnTo>
                  <a:lnTo>
                    <a:pt x="49427" y="2121831"/>
                  </a:lnTo>
                  <a:lnTo>
                    <a:pt x="14122" y="2082996"/>
                  </a:lnTo>
                  <a:lnTo>
                    <a:pt x="0" y="2051221"/>
                  </a:lnTo>
                  <a:lnTo>
                    <a:pt x="0" y="2026508"/>
                  </a:lnTo>
                  <a:lnTo>
                    <a:pt x="10592" y="2005325"/>
                  </a:lnTo>
                  <a:lnTo>
                    <a:pt x="42366" y="1987672"/>
                  </a:lnTo>
                  <a:lnTo>
                    <a:pt x="109446" y="1955898"/>
                  </a:lnTo>
                  <a:lnTo>
                    <a:pt x="526045" y="2015916"/>
                  </a:lnTo>
                  <a:lnTo>
                    <a:pt x="720223" y="2030038"/>
                  </a:lnTo>
                  <a:lnTo>
                    <a:pt x="1239206" y="2040630"/>
                  </a:lnTo>
                  <a:lnTo>
                    <a:pt x="1892349" y="2047691"/>
                  </a:lnTo>
                  <a:lnTo>
                    <a:pt x="2594919" y="2047691"/>
                  </a:lnTo>
                  <a:lnTo>
                    <a:pt x="3032701" y="2047691"/>
                  </a:lnTo>
                  <a:lnTo>
                    <a:pt x="3435179" y="2030038"/>
                  </a:lnTo>
                  <a:lnTo>
                    <a:pt x="3929449" y="2022977"/>
                  </a:lnTo>
                  <a:lnTo>
                    <a:pt x="3971815" y="2008855"/>
                  </a:lnTo>
                  <a:lnTo>
                    <a:pt x="4014181" y="1987672"/>
                  </a:lnTo>
                  <a:lnTo>
                    <a:pt x="4045955" y="1959428"/>
                  </a:lnTo>
                  <a:lnTo>
                    <a:pt x="4063608" y="1931184"/>
                  </a:lnTo>
                  <a:lnTo>
                    <a:pt x="4067139" y="1910001"/>
                  </a:lnTo>
                  <a:lnTo>
                    <a:pt x="4067139" y="1864105"/>
                  </a:lnTo>
                  <a:lnTo>
                    <a:pt x="4042425" y="1638153"/>
                  </a:lnTo>
                  <a:lnTo>
                    <a:pt x="4007120" y="1341590"/>
                  </a:lnTo>
                  <a:lnTo>
                    <a:pt x="3954162" y="92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0">
              <a:extLst>
                <a:ext uri="{FF2B5EF4-FFF2-40B4-BE49-F238E27FC236}">
                  <a16:creationId xmlns:a16="http://schemas.microsoft.com/office/drawing/2014/main" id="{41F600FD-41AE-48BF-BCDD-E9CDDB8A4446}"/>
                </a:ext>
              </a:extLst>
            </p:cNvPr>
            <p:cNvSpPr/>
            <p:nvPr/>
          </p:nvSpPr>
          <p:spPr>
            <a:xfrm rot="16200000">
              <a:off x="6161881" y="5298282"/>
              <a:ext cx="677863" cy="660400"/>
            </a:xfrm>
            <a:custGeom>
              <a:avLst/>
              <a:gdLst>
                <a:gd name="connsiteX0" fmla="*/ 552450 w 678656"/>
                <a:gd name="connsiteY0" fmla="*/ 195263 h 659606"/>
                <a:gd name="connsiteX1" fmla="*/ 495300 w 678656"/>
                <a:gd name="connsiteY1" fmla="*/ 364331 h 659606"/>
                <a:gd name="connsiteX2" fmla="*/ 457200 w 678656"/>
                <a:gd name="connsiteY2" fmla="*/ 476250 h 659606"/>
                <a:gd name="connsiteX3" fmla="*/ 445294 w 678656"/>
                <a:gd name="connsiteY3" fmla="*/ 514350 h 659606"/>
                <a:gd name="connsiteX4" fmla="*/ 442913 w 678656"/>
                <a:gd name="connsiteY4" fmla="*/ 550069 h 659606"/>
                <a:gd name="connsiteX5" fmla="*/ 447675 w 678656"/>
                <a:gd name="connsiteY5" fmla="*/ 576263 h 659606"/>
                <a:gd name="connsiteX6" fmla="*/ 461963 w 678656"/>
                <a:gd name="connsiteY6" fmla="*/ 600075 h 659606"/>
                <a:gd name="connsiteX7" fmla="*/ 478631 w 678656"/>
                <a:gd name="connsiteY7" fmla="*/ 619125 h 659606"/>
                <a:gd name="connsiteX8" fmla="*/ 495300 w 678656"/>
                <a:gd name="connsiteY8" fmla="*/ 626269 h 659606"/>
                <a:gd name="connsiteX9" fmla="*/ 526256 w 678656"/>
                <a:gd name="connsiteY9" fmla="*/ 640556 h 659606"/>
                <a:gd name="connsiteX10" fmla="*/ 559594 w 678656"/>
                <a:gd name="connsiteY10" fmla="*/ 647700 h 659606"/>
                <a:gd name="connsiteX11" fmla="*/ 678656 w 678656"/>
                <a:gd name="connsiteY11" fmla="*/ 659606 h 659606"/>
                <a:gd name="connsiteX12" fmla="*/ 0 w 678656"/>
                <a:gd name="connsiteY12" fmla="*/ 633413 h 659606"/>
                <a:gd name="connsiteX13" fmla="*/ 47625 w 678656"/>
                <a:gd name="connsiteY13" fmla="*/ 607219 h 659606"/>
                <a:gd name="connsiteX14" fmla="*/ 100013 w 678656"/>
                <a:gd name="connsiteY14" fmla="*/ 578644 h 659606"/>
                <a:gd name="connsiteX15" fmla="*/ 147638 w 678656"/>
                <a:gd name="connsiteY15" fmla="*/ 547688 h 659606"/>
                <a:gd name="connsiteX16" fmla="*/ 209550 w 678656"/>
                <a:gd name="connsiteY16" fmla="*/ 502444 h 659606"/>
                <a:gd name="connsiteX17" fmla="*/ 254794 w 678656"/>
                <a:gd name="connsiteY17" fmla="*/ 459581 h 659606"/>
                <a:gd name="connsiteX18" fmla="*/ 292894 w 678656"/>
                <a:gd name="connsiteY18" fmla="*/ 411956 h 659606"/>
                <a:gd name="connsiteX19" fmla="*/ 378619 w 678656"/>
                <a:gd name="connsiteY19" fmla="*/ 278606 h 659606"/>
                <a:gd name="connsiteX20" fmla="*/ 507206 w 678656"/>
                <a:gd name="connsiteY20" fmla="*/ 88106 h 659606"/>
                <a:gd name="connsiteX21" fmla="*/ 557213 w 678656"/>
                <a:gd name="connsiteY21" fmla="*/ 16669 h 659606"/>
                <a:gd name="connsiteX22" fmla="*/ 573881 w 678656"/>
                <a:gd name="connsiteY22" fmla="*/ 4763 h 659606"/>
                <a:gd name="connsiteX23" fmla="*/ 585788 w 678656"/>
                <a:gd name="connsiteY23" fmla="*/ 0 h 659606"/>
                <a:gd name="connsiteX24" fmla="*/ 592931 w 678656"/>
                <a:gd name="connsiteY24" fmla="*/ 2381 h 659606"/>
                <a:gd name="connsiteX25" fmla="*/ 600075 w 678656"/>
                <a:gd name="connsiteY25" fmla="*/ 9525 h 659606"/>
                <a:gd name="connsiteX26" fmla="*/ 602456 w 678656"/>
                <a:gd name="connsiteY26" fmla="*/ 35719 h 659606"/>
                <a:gd name="connsiteX27" fmla="*/ 581025 w 678656"/>
                <a:gd name="connsiteY27" fmla="*/ 116681 h 659606"/>
                <a:gd name="connsiteX28" fmla="*/ 552450 w 678656"/>
                <a:gd name="connsiteY28" fmla="*/ 195263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78656" h="659606">
                  <a:moveTo>
                    <a:pt x="552450" y="195263"/>
                  </a:moveTo>
                  <a:lnTo>
                    <a:pt x="495300" y="364331"/>
                  </a:lnTo>
                  <a:lnTo>
                    <a:pt x="457200" y="476250"/>
                  </a:lnTo>
                  <a:lnTo>
                    <a:pt x="445294" y="514350"/>
                  </a:lnTo>
                  <a:lnTo>
                    <a:pt x="442913" y="550069"/>
                  </a:lnTo>
                  <a:lnTo>
                    <a:pt x="447675" y="576263"/>
                  </a:lnTo>
                  <a:lnTo>
                    <a:pt x="461963" y="600075"/>
                  </a:lnTo>
                  <a:lnTo>
                    <a:pt x="478631" y="619125"/>
                  </a:lnTo>
                  <a:lnTo>
                    <a:pt x="495300" y="626269"/>
                  </a:lnTo>
                  <a:lnTo>
                    <a:pt x="526256" y="640556"/>
                  </a:lnTo>
                  <a:lnTo>
                    <a:pt x="559594" y="647700"/>
                  </a:lnTo>
                  <a:lnTo>
                    <a:pt x="678656" y="659606"/>
                  </a:lnTo>
                  <a:lnTo>
                    <a:pt x="0" y="633413"/>
                  </a:lnTo>
                  <a:lnTo>
                    <a:pt x="47625" y="607219"/>
                  </a:lnTo>
                  <a:lnTo>
                    <a:pt x="100013" y="578644"/>
                  </a:lnTo>
                  <a:lnTo>
                    <a:pt x="147638" y="547688"/>
                  </a:lnTo>
                  <a:lnTo>
                    <a:pt x="209550" y="502444"/>
                  </a:lnTo>
                  <a:lnTo>
                    <a:pt x="254794" y="459581"/>
                  </a:lnTo>
                  <a:lnTo>
                    <a:pt x="292894" y="411956"/>
                  </a:lnTo>
                  <a:lnTo>
                    <a:pt x="378619" y="278606"/>
                  </a:lnTo>
                  <a:lnTo>
                    <a:pt x="507206" y="88106"/>
                  </a:lnTo>
                  <a:lnTo>
                    <a:pt x="557213" y="16669"/>
                  </a:lnTo>
                  <a:lnTo>
                    <a:pt x="573881" y="4763"/>
                  </a:lnTo>
                  <a:lnTo>
                    <a:pt x="585788" y="0"/>
                  </a:lnTo>
                  <a:lnTo>
                    <a:pt x="592931" y="2381"/>
                  </a:lnTo>
                  <a:lnTo>
                    <a:pt x="600075" y="9525"/>
                  </a:lnTo>
                  <a:lnTo>
                    <a:pt x="602456" y="35719"/>
                  </a:lnTo>
                  <a:lnTo>
                    <a:pt x="581025" y="116681"/>
                  </a:lnTo>
                  <a:lnTo>
                    <a:pt x="552450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2">
              <a:extLst>
                <a:ext uri="{FF2B5EF4-FFF2-40B4-BE49-F238E27FC236}">
                  <a16:creationId xmlns:a16="http://schemas.microsoft.com/office/drawing/2014/main" id="{3A23A0CD-2C41-4E88-9B88-187A4FCC3F81}"/>
                </a:ext>
              </a:extLst>
            </p:cNvPr>
            <p:cNvSpPr/>
            <p:nvPr/>
          </p:nvSpPr>
          <p:spPr>
            <a:xfrm>
              <a:off x="5756275" y="2200275"/>
              <a:ext cx="639763" cy="1084263"/>
            </a:xfrm>
            <a:custGeom>
              <a:avLst/>
              <a:gdLst>
                <a:gd name="connsiteX0" fmla="*/ 145257 w 640557"/>
                <a:gd name="connsiteY0" fmla="*/ 769144 h 1083469"/>
                <a:gd name="connsiteX1" fmla="*/ 188119 w 640557"/>
                <a:gd name="connsiteY1" fmla="*/ 671513 h 1083469"/>
                <a:gd name="connsiteX2" fmla="*/ 219075 w 640557"/>
                <a:gd name="connsiteY2" fmla="*/ 595313 h 1083469"/>
                <a:gd name="connsiteX3" fmla="*/ 245269 w 640557"/>
                <a:gd name="connsiteY3" fmla="*/ 519113 h 1083469"/>
                <a:gd name="connsiteX4" fmla="*/ 269082 w 640557"/>
                <a:gd name="connsiteY4" fmla="*/ 447675 h 1083469"/>
                <a:gd name="connsiteX5" fmla="*/ 285750 w 640557"/>
                <a:gd name="connsiteY5" fmla="*/ 385763 h 1083469"/>
                <a:gd name="connsiteX6" fmla="*/ 297657 w 640557"/>
                <a:gd name="connsiteY6" fmla="*/ 335756 h 1083469"/>
                <a:gd name="connsiteX7" fmla="*/ 304800 w 640557"/>
                <a:gd name="connsiteY7" fmla="*/ 285750 h 1083469"/>
                <a:gd name="connsiteX8" fmla="*/ 304800 w 640557"/>
                <a:gd name="connsiteY8" fmla="*/ 230981 h 1083469"/>
                <a:gd name="connsiteX9" fmla="*/ 302419 w 640557"/>
                <a:gd name="connsiteY9" fmla="*/ 200025 h 1083469"/>
                <a:gd name="connsiteX10" fmla="*/ 295275 w 640557"/>
                <a:gd name="connsiteY10" fmla="*/ 164306 h 1083469"/>
                <a:gd name="connsiteX11" fmla="*/ 283369 w 640557"/>
                <a:gd name="connsiteY11" fmla="*/ 138113 h 1083469"/>
                <a:gd name="connsiteX12" fmla="*/ 264319 w 640557"/>
                <a:gd name="connsiteY12" fmla="*/ 111919 h 1083469"/>
                <a:gd name="connsiteX13" fmla="*/ 228600 w 640557"/>
                <a:gd name="connsiteY13" fmla="*/ 80963 h 1083469"/>
                <a:gd name="connsiteX14" fmla="*/ 204788 w 640557"/>
                <a:gd name="connsiteY14" fmla="*/ 54769 h 1083469"/>
                <a:gd name="connsiteX15" fmla="*/ 192882 w 640557"/>
                <a:gd name="connsiteY15" fmla="*/ 28575 h 1083469"/>
                <a:gd name="connsiteX16" fmla="*/ 192882 w 640557"/>
                <a:gd name="connsiteY16" fmla="*/ 16669 h 1083469"/>
                <a:gd name="connsiteX17" fmla="*/ 195263 w 640557"/>
                <a:gd name="connsiteY17" fmla="*/ 7144 h 1083469"/>
                <a:gd name="connsiteX18" fmla="*/ 209550 w 640557"/>
                <a:gd name="connsiteY18" fmla="*/ 0 h 1083469"/>
                <a:gd name="connsiteX19" fmla="*/ 254794 w 640557"/>
                <a:gd name="connsiteY19" fmla="*/ 4763 h 1083469"/>
                <a:gd name="connsiteX20" fmla="*/ 359569 w 640557"/>
                <a:gd name="connsiteY20" fmla="*/ 40481 h 1083469"/>
                <a:gd name="connsiteX21" fmla="*/ 469107 w 640557"/>
                <a:gd name="connsiteY21" fmla="*/ 97631 h 1083469"/>
                <a:gd name="connsiteX22" fmla="*/ 592932 w 640557"/>
                <a:gd name="connsiteY22" fmla="*/ 176213 h 1083469"/>
                <a:gd name="connsiteX23" fmla="*/ 621507 w 640557"/>
                <a:gd name="connsiteY23" fmla="*/ 200025 h 1083469"/>
                <a:gd name="connsiteX24" fmla="*/ 633413 w 640557"/>
                <a:gd name="connsiteY24" fmla="*/ 214313 h 1083469"/>
                <a:gd name="connsiteX25" fmla="*/ 640557 w 640557"/>
                <a:gd name="connsiteY25" fmla="*/ 230981 h 1083469"/>
                <a:gd name="connsiteX26" fmla="*/ 640557 w 640557"/>
                <a:gd name="connsiteY26" fmla="*/ 247650 h 1083469"/>
                <a:gd name="connsiteX27" fmla="*/ 635794 w 640557"/>
                <a:gd name="connsiteY27" fmla="*/ 276225 h 1083469"/>
                <a:gd name="connsiteX28" fmla="*/ 621507 w 640557"/>
                <a:gd name="connsiteY28" fmla="*/ 297656 h 1083469"/>
                <a:gd name="connsiteX29" fmla="*/ 581025 w 640557"/>
                <a:gd name="connsiteY29" fmla="*/ 323850 h 1083469"/>
                <a:gd name="connsiteX30" fmla="*/ 540544 w 640557"/>
                <a:gd name="connsiteY30" fmla="*/ 354806 h 1083469"/>
                <a:gd name="connsiteX31" fmla="*/ 516732 w 640557"/>
                <a:gd name="connsiteY31" fmla="*/ 388144 h 1083469"/>
                <a:gd name="connsiteX32" fmla="*/ 461963 w 640557"/>
                <a:gd name="connsiteY32" fmla="*/ 488156 h 1083469"/>
                <a:gd name="connsiteX33" fmla="*/ 302419 w 640557"/>
                <a:gd name="connsiteY33" fmla="*/ 745331 h 1083469"/>
                <a:gd name="connsiteX34" fmla="*/ 69057 w 640557"/>
                <a:gd name="connsiteY34" fmla="*/ 1078706 h 1083469"/>
                <a:gd name="connsiteX35" fmla="*/ 0 w 640557"/>
                <a:gd name="connsiteY35" fmla="*/ 1083469 h 1083469"/>
                <a:gd name="connsiteX36" fmla="*/ 57150 w 640557"/>
                <a:gd name="connsiteY36" fmla="*/ 950119 h 1083469"/>
                <a:gd name="connsiteX37" fmla="*/ 145257 w 640557"/>
                <a:gd name="connsiteY37" fmla="*/ 76914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7" h="1083469">
                  <a:moveTo>
                    <a:pt x="145257" y="769144"/>
                  </a:moveTo>
                  <a:lnTo>
                    <a:pt x="188119" y="671513"/>
                  </a:lnTo>
                  <a:lnTo>
                    <a:pt x="219075" y="595313"/>
                  </a:lnTo>
                  <a:lnTo>
                    <a:pt x="245269" y="519113"/>
                  </a:lnTo>
                  <a:lnTo>
                    <a:pt x="269082" y="447675"/>
                  </a:lnTo>
                  <a:lnTo>
                    <a:pt x="285750" y="385763"/>
                  </a:lnTo>
                  <a:lnTo>
                    <a:pt x="297657" y="335756"/>
                  </a:lnTo>
                  <a:lnTo>
                    <a:pt x="304800" y="285750"/>
                  </a:lnTo>
                  <a:lnTo>
                    <a:pt x="304800" y="230981"/>
                  </a:lnTo>
                  <a:lnTo>
                    <a:pt x="302419" y="200025"/>
                  </a:lnTo>
                  <a:lnTo>
                    <a:pt x="295275" y="164306"/>
                  </a:lnTo>
                  <a:lnTo>
                    <a:pt x="283369" y="138113"/>
                  </a:lnTo>
                  <a:lnTo>
                    <a:pt x="264319" y="111919"/>
                  </a:lnTo>
                  <a:lnTo>
                    <a:pt x="228600" y="80963"/>
                  </a:lnTo>
                  <a:lnTo>
                    <a:pt x="204788" y="54769"/>
                  </a:lnTo>
                  <a:lnTo>
                    <a:pt x="192882" y="28575"/>
                  </a:lnTo>
                  <a:lnTo>
                    <a:pt x="192882" y="16669"/>
                  </a:lnTo>
                  <a:lnTo>
                    <a:pt x="195263" y="7144"/>
                  </a:lnTo>
                  <a:lnTo>
                    <a:pt x="209550" y="0"/>
                  </a:lnTo>
                  <a:lnTo>
                    <a:pt x="254794" y="4763"/>
                  </a:lnTo>
                  <a:lnTo>
                    <a:pt x="359569" y="40481"/>
                  </a:lnTo>
                  <a:lnTo>
                    <a:pt x="469107" y="97631"/>
                  </a:lnTo>
                  <a:lnTo>
                    <a:pt x="592932" y="176213"/>
                  </a:lnTo>
                  <a:lnTo>
                    <a:pt x="621507" y="200025"/>
                  </a:lnTo>
                  <a:lnTo>
                    <a:pt x="633413" y="214313"/>
                  </a:lnTo>
                  <a:lnTo>
                    <a:pt x="640557" y="230981"/>
                  </a:lnTo>
                  <a:lnTo>
                    <a:pt x="640557" y="247650"/>
                  </a:lnTo>
                  <a:lnTo>
                    <a:pt x="635794" y="276225"/>
                  </a:lnTo>
                  <a:lnTo>
                    <a:pt x="621507" y="297656"/>
                  </a:lnTo>
                  <a:lnTo>
                    <a:pt x="581025" y="323850"/>
                  </a:lnTo>
                  <a:lnTo>
                    <a:pt x="540544" y="354806"/>
                  </a:lnTo>
                  <a:lnTo>
                    <a:pt x="516732" y="388144"/>
                  </a:lnTo>
                  <a:lnTo>
                    <a:pt x="461963" y="488156"/>
                  </a:lnTo>
                  <a:lnTo>
                    <a:pt x="302419" y="745331"/>
                  </a:lnTo>
                  <a:lnTo>
                    <a:pt x="69057" y="1078706"/>
                  </a:lnTo>
                  <a:lnTo>
                    <a:pt x="0" y="1083469"/>
                  </a:lnTo>
                  <a:lnTo>
                    <a:pt x="57150" y="950119"/>
                  </a:lnTo>
                  <a:lnTo>
                    <a:pt x="145257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3">
              <a:extLst>
                <a:ext uri="{FF2B5EF4-FFF2-40B4-BE49-F238E27FC236}">
                  <a16:creationId xmlns:a16="http://schemas.microsoft.com/office/drawing/2014/main" id="{EB24D6F9-1856-4127-98B3-F57B92ED85C0}"/>
                </a:ext>
              </a:extLst>
            </p:cNvPr>
            <p:cNvSpPr/>
            <p:nvPr/>
          </p:nvSpPr>
          <p:spPr>
            <a:xfrm>
              <a:off x="5065713" y="3049588"/>
              <a:ext cx="1495425" cy="333375"/>
            </a:xfrm>
            <a:custGeom>
              <a:avLst/>
              <a:gdLst>
                <a:gd name="connsiteX0" fmla="*/ 609600 w 1495425"/>
                <a:gd name="connsiteY0" fmla="*/ 154782 h 333375"/>
                <a:gd name="connsiteX1" fmla="*/ 357187 w 1495425"/>
                <a:gd name="connsiteY1" fmla="*/ 185738 h 333375"/>
                <a:gd name="connsiteX2" fmla="*/ 188119 w 1495425"/>
                <a:gd name="connsiteY2" fmla="*/ 207169 h 333375"/>
                <a:gd name="connsiteX3" fmla="*/ 152400 w 1495425"/>
                <a:gd name="connsiteY3" fmla="*/ 209550 h 333375"/>
                <a:gd name="connsiteX4" fmla="*/ 102394 w 1495425"/>
                <a:gd name="connsiteY4" fmla="*/ 204788 h 333375"/>
                <a:gd name="connsiteX5" fmla="*/ 59531 w 1495425"/>
                <a:gd name="connsiteY5" fmla="*/ 192882 h 333375"/>
                <a:gd name="connsiteX6" fmla="*/ 33337 w 1495425"/>
                <a:gd name="connsiteY6" fmla="*/ 178594 h 333375"/>
                <a:gd name="connsiteX7" fmla="*/ 9525 w 1495425"/>
                <a:gd name="connsiteY7" fmla="*/ 173832 h 333375"/>
                <a:gd name="connsiteX8" fmla="*/ 0 w 1495425"/>
                <a:gd name="connsiteY8" fmla="*/ 178594 h 333375"/>
                <a:gd name="connsiteX9" fmla="*/ 2381 w 1495425"/>
                <a:gd name="connsiteY9" fmla="*/ 192882 h 333375"/>
                <a:gd name="connsiteX10" fmla="*/ 19050 w 1495425"/>
                <a:gd name="connsiteY10" fmla="*/ 230982 h 333375"/>
                <a:gd name="connsiteX11" fmla="*/ 45244 w 1495425"/>
                <a:gd name="connsiteY11" fmla="*/ 266700 h 333375"/>
                <a:gd name="connsiteX12" fmla="*/ 78581 w 1495425"/>
                <a:gd name="connsiteY12" fmla="*/ 288132 h 333375"/>
                <a:gd name="connsiteX13" fmla="*/ 133350 w 1495425"/>
                <a:gd name="connsiteY13" fmla="*/ 309563 h 333375"/>
                <a:gd name="connsiteX14" fmla="*/ 190500 w 1495425"/>
                <a:gd name="connsiteY14" fmla="*/ 323850 h 333375"/>
                <a:gd name="connsiteX15" fmla="*/ 254794 w 1495425"/>
                <a:gd name="connsiteY15" fmla="*/ 333375 h 333375"/>
                <a:gd name="connsiteX16" fmla="*/ 342900 w 1495425"/>
                <a:gd name="connsiteY16" fmla="*/ 333375 h 333375"/>
                <a:gd name="connsiteX17" fmla="*/ 433387 w 1495425"/>
                <a:gd name="connsiteY17" fmla="*/ 326232 h 333375"/>
                <a:gd name="connsiteX18" fmla="*/ 554831 w 1495425"/>
                <a:gd name="connsiteY18" fmla="*/ 307182 h 333375"/>
                <a:gd name="connsiteX19" fmla="*/ 776287 w 1495425"/>
                <a:gd name="connsiteY19" fmla="*/ 283369 h 333375"/>
                <a:gd name="connsiteX20" fmla="*/ 1069181 w 1495425"/>
                <a:gd name="connsiteY20" fmla="*/ 235744 h 333375"/>
                <a:gd name="connsiteX21" fmla="*/ 1373981 w 1495425"/>
                <a:gd name="connsiteY21" fmla="*/ 173832 h 333375"/>
                <a:gd name="connsiteX22" fmla="*/ 1440656 w 1495425"/>
                <a:gd name="connsiteY22" fmla="*/ 154782 h 333375"/>
                <a:gd name="connsiteX23" fmla="*/ 1471612 w 1495425"/>
                <a:gd name="connsiteY23" fmla="*/ 133350 h 333375"/>
                <a:gd name="connsiteX24" fmla="*/ 1490662 w 1495425"/>
                <a:gd name="connsiteY24" fmla="*/ 109538 h 333375"/>
                <a:gd name="connsiteX25" fmla="*/ 1495425 w 1495425"/>
                <a:gd name="connsiteY25" fmla="*/ 83344 h 333375"/>
                <a:gd name="connsiteX26" fmla="*/ 1495425 w 1495425"/>
                <a:gd name="connsiteY26" fmla="*/ 71438 h 333375"/>
                <a:gd name="connsiteX27" fmla="*/ 1490662 w 1495425"/>
                <a:gd name="connsiteY27" fmla="*/ 61913 h 333375"/>
                <a:gd name="connsiteX28" fmla="*/ 1466850 w 1495425"/>
                <a:gd name="connsiteY28" fmla="*/ 40482 h 333375"/>
                <a:gd name="connsiteX29" fmla="*/ 1433512 w 1495425"/>
                <a:gd name="connsiteY29" fmla="*/ 26194 h 333375"/>
                <a:gd name="connsiteX30" fmla="*/ 1357312 w 1495425"/>
                <a:gd name="connsiteY30" fmla="*/ 9525 h 333375"/>
                <a:gd name="connsiteX31" fmla="*/ 1233487 w 1495425"/>
                <a:gd name="connsiteY31" fmla="*/ 0 h 333375"/>
                <a:gd name="connsiteX32" fmla="*/ 1185862 w 1495425"/>
                <a:gd name="connsiteY32" fmla="*/ 4763 h 333375"/>
                <a:gd name="connsiteX33" fmla="*/ 1152525 w 1495425"/>
                <a:gd name="connsiteY33" fmla="*/ 19050 h 333375"/>
                <a:gd name="connsiteX34" fmla="*/ 1123950 w 1495425"/>
                <a:gd name="connsiteY34" fmla="*/ 35719 h 333375"/>
                <a:gd name="connsiteX35" fmla="*/ 1097756 w 1495425"/>
                <a:gd name="connsiteY35" fmla="*/ 50007 h 333375"/>
                <a:gd name="connsiteX36" fmla="*/ 1050131 w 1495425"/>
                <a:gd name="connsiteY36" fmla="*/ 71438 h 333375"/>
                <a:gd name="connsiteX37" fmla="*/ 959644 w 1495425"/>
                <a:gd name="connsiteY37" fmla="*/ 90488 h 333375"/>
                <a:gd name="connsiteX38" fmla="*/ 821531 w 1495425"/>
                <a:gd name="connsiteY38" fmla="*/ 114300 h 333375"/>
                <a:gd name="connsiteX39" fmla="*/ 714375 w 1495425"/>
                <a:gd name="connsiteY39" fmla="*/ 138113 h 333375"/>
                <a:gd name="connsiteX40" fmla="*/ 609600 w 1495425"/>
                <a:gd name="connsiteY40" fmla="*/ 154782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95425" h="333375">
                  <a:moveTo>
                    <a:pt x="609600" y="154782"/>
                  </a:moveTo>
                  <a:lnTo>
                    <a:pt x="357187" y="185738"/>
                  </a:lnTo>
                  <a:lnTo>
                    <a:pt x="188119" y="207169"/>
                  </a:lnTo>
                  <a:lnTo>
                    <a:pt x="152400" y="209550"/>
                  </a:lnTo>
                  <a:lnTo>
                    <a:pt x="102394" y="204788"/>
                  </a:lnTo>
                  <a:lnTo>
                    <a:pt x="59531" y="192882"/>
                  </a:lnTo>
                  <a:lnTo>
                    <a:pt x="33337" y="178594"/>
                  </a:lnTo>
                  <a:lnTo>
                    <a:pt x="9525" y="173832"/>
                  </a:lnTo>
                  <a:lnTo>
                    <a:pt x="0" y="178594"/>
                  </a:lnTo>
                  <a:lnTo>
                    <a:pt x="2381" y="192882"/>
                  </a:lnTo>
                  <a:lnTo>
                    <a:pt x="19050" y="230982"/>
                  </a:lnTo>
                  <a:lnTo>
                    <a:pt x="45244" y="266700"/>
                  </a:lnTo>
                  <a:lnTo>
                    <a:pt x="78581" y="288132"/>
                  </a:lnTo>
                  <a:lnTo>
                    <a:pt x="133350" y="309563"/>
                  </a:lnTo>
                  <a:lnTo>
                    <a:pt x="190500" y="323850"/>
                  </a:lnTo>
                  <a:lnTo>
                    <a:pt x="254794" y="333375"/>
                  </a:lnTo>
                  <a:lnTo>
                    <a:pt x="342900" y="333375"/>
                  </a:lnTo>
                  <a:lnTo>
                    <a:pt x="433387" y="326232"/>
                  </a:lnTo>
                  <a:lnTo>
                    <a:pt x="554831" y="307182"/>
                  </a:lnTo>
                  <a:lnTo>
                    <a:pt x="776287" y="283369"/>
                  </a:lnTo>
                  <a:lnTo>
                    <a:pt x="1069181" y="235744"/>
                  </a:lnTo>
                  <a:lnTo>
                    <a:pt x="1373981" y="173832"/>
                  </a:lnTo>
                  <a:lnTo>
                    <a:pt x="1440656" y="154782"/>
                  </a:lnTo>
                  <a:lnTo>
                    <a:pt x="1471612" y="133350"/>
                  </a:lnTo>
                  <a:lnTo>
                    <a:pt x="1490662" y="109538"/>
                  </a:lnTo>
                  <a:lnTo>
                    <a:pt x="1495425" y="83344"/>
                  </a:lnTo>
                  <a:lnTo>
                    <a:pt x="1495425" y="71438"/>
                  </a:lnTo>
                  <a:lnTo>
                    <a:pt x="1490662" y="61913"/>
                  </a:lnTo>
                  <a:lnTo>
                    <a:pt x="1466850" y="40482"/>
                  </a:lnTo>
                  <a:lnTo>
                    <a:pt x="1433512" y="26194"/>
                  </a:lnTo>
                  <a:lnTo>
                    <a:pt x="1357312" y="9525"/>
                  </a:lnTo>
                  <a:lnTo>
                    <a:pt x="1233487" y="0"/>
                  </a:lnTo>
                  <a:lnTo>
                    <a:pt x="1185862" y="4763"/>
                  </a:lnTo>
                  <a:lnTo>
                    <a:pt x="1152525" y="19050"/>
                  </a:lnTo>
                  <a:lnTo>
                    <a:pt x="1123950" y="35719"/>
                  </a:lnTo>
                  <a:lnTo>
                    <a:pt x="1097756" y="50007"/>
                  </a:lnTo>
                  <a:lnTo>
                    <a:pt x="1050131" y="71438"/>
                  </a:lnTo>
                  <a:lnTo>
                    <a:pt x="959644" y="90488"/>
                  </a:lnTo>
                  <a:lnTo>
                    <a:pt x="821531" y="114300"/>
                  </a:lnTo>
                  <a:lnTo>
                    <a:pt x="714375" y="138113"/>
                  </a:lnTo>
                  <a:lnTo>
                    <a:pt x="609600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4">
              <a:extLst>
                <a:ext uri="{FF2B5EF4-FFF2-40B4-BE49-F238E27FC236}">
                  <a16:creationId xmlns:a16="http://schemas.microsoft.com/office/drawing/2014/main" id="{1F93E051-5F30-496E-9B61-EB8F51CAF887}"/>
                </a:ext>
              </a:extLst>
            </p:cNvPr>
            <p:cNvSpPr/>
            <p:nvPr/>
          </p:nvSpPr>
          <p:spPr>
            <a:xfrm>
              <a:off x="5543550" y="3305175"/>
              <a:ext cx="393700" cy="1352550"/>
            </a:xfrm>
            <a:custGeom>
              <a:avLst/>
              <a:gdLst>
                <a:gd name="connsiteX0" fmla="*/ 161925 w 392906"/>
                <a:gd name="connsiteY0" fmla="*/ 926306 h 1352550"/>
                <a:gd name="connsiteX1" fmla="*/ 166688 w 392906"/>
                <a:gd name="connsiteY1" fmla="*/ 719138 h 1352550"/>
                <a:gd name="connsiteX2" fmla="*/ 171450 w 392906"/>
                <a:gd name="connsiteY2" fmla="*/ 545306 h 1352550"/>
                <a:gd name="connsiteX3" fmla="*/ 178594 w 392906"/>
                <a:gd name="connsiteY3" fmla="*/ 407194 h 1352550"/>
                <a:gd name="connsiteX4" fmla="*/ 185738 w 392906"/>
                <a:gd name="connsiteY4" fmla="*/ 328613 h 1352550"/>
                <a:gd name="connsiteX5" fmla="*/ 185738 w 392906"/>
                <a:gd name="connsiteY5" fmla="*/ 297656 h 1352550"/>
                <a:gd name="connsiteX6" fmla="*/ 178594 w 392906"/>
                <a:gd name="connsiteY6" fmla="*/ 259556 h 1352550"/>
                <a:gd name="connsiteX7" fmla="*/ 161925 w 392906"/>
                <a:gd name="connsiteY7" fmla="*/ 216694 h 1352550"/>
                <a:gd name="connsiteX8" fmla="*/ 142875 w 392906"/>
                <a:gd name="connsiteY8" fmla="*/ 176213 h 1352550"/>
                <a:gd name="connsiteX9" fmla="*/ 109538 w 392906"/>
                <a:gd name="connsiteY9" fmla="*/ 126206 h 1352550"/>
                <a:gd name="connsiteX10" fmla="*/ 69056 w 392906"/>
                <a:gd name="connsiteY10" fmla="*/ 78581 h 1352550"/>
                <a:gd name="connsiteX11" fmla="*/ 0 w 392906"/>
                <a:gd name="connsiteY11" fmla="*/ 11906 h 1352550"/>
                <a:gd name="connsiteX12" fmla="*/ 150019 w 392906"/>
                <a:gd name="connsiteY12" fmla="*/ 0 h 1352550"/>
                <a:gd name="connsiteX13" fmla="*/ 261938 w 392906"/>
                <a:gd name="connsiteY13" fmla="*/ 42863 h 1352550"/>
                <a:gd name="connsiteX14" fmla="*/ 333375 w 392906"/>
                <a:gd name="connsiteY14" fmla="*/ 85725 h 1352550"/>
                <a:gd name="connsiteX15" fmla="*/ 369094 w 392906"/>
                <a:gd name="connsiteY15" fmla="*/ 116681 h 1352550"/>
                <a:gd name="connsiteX16" fmla="*/ 385763 w 392906"/>
                <a:gd name="connsiteY16" fmla="*/ 140494 h 1352550"/>
                <a:gd name="connsiteX17" fmla="*/ 392906 w 392906"/>
                <a:gd name="connsiteY17" fmla="*/ 169069 h 1352550"/>
                <a:gd name="connsiteX18" fmla="*/ 392906 w 392906"/>
                <a:gd name="connsiteY18" fmla="*/ 195263 h 1352550"/>
                <a:gd name="connsiteX19" fmla="*/ 381000 w 392906"/>
                <a:gd name="connsiteY19" fmla="*/ 242888 h 1352550"/>
                <a:gd name="connsiteX20" fmla="*/ 366713 w 392906"/>
                <a:gd name="connsiteY20" fmla="*/ 297656 h 1352550"/>
                <a:gd name="connsiteX21" fmla="*/ 350044 w 392906"/>
                <a:gd name="connsiteY21" fmla="*/ 400050 h 1352550"/>
                <a:gd name="connsiteX22" fmla="*/ 340519 w 392906"/>
                <a:gd name="connsiteY22" fmla="*/ 509588 h 1352550"/>
                <a:gd name="connsiteX23" fmla="*/ 340519 w 392906"/>
                <a:gd name="connsiteY23" fmla="*/ 709613 h 1352550"/>
                <a:gd name="connsiteX24" fmla="*/ 342900 w 392906"/>
                <a:gd name="connsiteY24" fmla="*/ 1314450 h 1352550"/>
                <a:gd name="connsiteX25" fmla="*/ 159544 w 392906"/>
                <a:gd name="connsiteY25" fmla="*/ 1352550 h 1352550"/>
                <a:gd name="connsiteX26" fmla="*/ 161925 w 392906"/>
                <a:gd name="connsiteY26" fmla="*/ 1171575 h 1352550"/>
                <a:gd name="connsiteX27" fmla="*/ 161925 w 392906"/>
                <a:gd name="connsiteY27" fmla="*/ 9263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2906" h="1352550">
                  <a:moveTo>
                    <a:pt x="161925" y="926306"/>
                  </a:moveTo>
                  <a:lnTo>
                    <a:pt x="166688" y="719138"/>
                  </a:lnTo>
                  <a:lnTo>
                    <a:pt x="171450" y="545306"/>
                  </a:lnTo>
                  <a:lnTo>
                    <a:pt x="178594" y="407194"/>
                  </a:lnTo>
                  <a:lnTo>
                    <a:pt x="185738" y="328613"/>
                  </a:lnTo>
                  <a:lnTo>
                    <a:pt x="185738" y="297656"/>
                  </a:lnTo>
                  <a:lnTo>
                    <a:pt x="178594" y="259556"/>
                  </a:lnTo>
                  <a:lnTo>
                    <a:pt x="161925" y="216694"/>
                  </a:lnTo>
                  <a:lnTo>
                    <a:pt x="142875" y="176213"/>
                  </a:lnTo>
                  <a:lnTo>
                    <a:pt x="109538" y="126206"/>
                  </a:lnTo>
                  <a:lnTo>
                    <a:pt x="69056" y="78581"/>
                  </a:lnTo>
                  <a:lnTo>
                    <a:pt x="0" y="11906"/>
                  </a:lnTo>
                  <a:lnTo>
                    <a:pt x="150019" y="0"/>
                  </a:lnTo>
                  <a:lnTo>
                    <a:pt x="261938" y="42863"/>
                  </a:lnTo>
                  <a:lnTo>
                    <a:pt x="333375" y="85725"/>
                  </a:lnTo>
                  <a:lnTo>
                    <a:pt x="369094" y="116681"/>
                  </a:lnTo>
                  <a:lnTo>
                    <a:pt x="385763" y="140494"/>
                  </a:lnTo>
                  <a:lnTo>
                    <a:pt x="392906" y="169069"/>
                  </a:lnTo>
                  <a:lnTo>
                    <a:pt x="392906" y="195263"/>
                  </a:lnTo>
                  <a:lnTo>
                    <a:pt x="381000" y="242888"/>
                  </a:lnTo>
                  <a:lnTo>
                    <a:pt x="366713" y="297656"/>
                  </a:lnTo>
                  <a:lnTo>
                    <a:pt x="350044" y="400050"/>
                  </a:lnTo>
                  <a:lnTo>
                    <a:pt x="340519" y="509588"/>
                  </a:lnTo>
                  <a:lnTo>
                    <a:pt x="340519" y="709613"/>
                  </a:lnTo>
                  <a:cubicBezTo>
                    <a:pt x="341313" y="911225"/>
                    <a:pt x="342106" y="1112838"/>
                    <a:pt x="342900" y="1314450"/>
                  </a:cubicBezTo>
                  <a:lnTo>
                    <a:pt x="159544" y="1352550"/>
                  </a:lnTo>
                  <a:cubicBezTo>
                    <a:pt x="160338" y="1292225"/>
                    <a:pt x="161131" y="1231900"/>
                    <a:pt x="161925" y="1171575"/>
                  </a:cubicBezTo>
                  <a:lnTo>
                    <a:pt x="1619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5">
              <a:extLst>
                <a:ext uri="{FF2B5EF4-FFF2-40B4-BE49-F238E27FC236}">
                  <a16:creationId xmlns:a16="http://schemas.microsoft.com/office/drawing/2014/main" id="{88A1656D-BFB0-4A49-8F0D-1402E3820D12}"/>
                </a:ext>
              </a:extLst>
            </p:cNvPr>
            <p:cNvSpPr/>
            <p:nvPr/>
          </p:nvSpPr>
          <p:spPr>
            <a:xfrm>
              <a:off x="5099050" y="3671888"/>
              <a:ext cx="1252538" cy="1260475"/>
            </a:xfrm>
            <a:custGeom>
              <a:avLst/>
              <a:gdLst>
                <a:gd name="connsiteX0" fmla="*/ 271463 w 1252538"/>
                <a:gd name="connsiteY0" fmla="*/ 573881 h 1259681"/>
                <a:gd name="connsiteX1" fmla="*/ 266700 w 1252538"/>
                <a:gd name="connsiteY1" fmla="*/ 750093 h 1259681"/>
                <a:gd name="connsiteX2" fmla="*/ 257175 w 1252538"/>
                <a:gd name="connsiteY2" fmla="*/ 902493 h 1259681"/>
                <a:gd name="connsiteX3" fmla="*/ 252413 w 1252538"/>
                <a:gd name="connsiteY3" fmla="*/ 954881 h 1259681"/>
                <a:gd name="connsiteX4" fmla="*/ 250032 w 1252538"/>
                <a:gd name="connsiteY4" fmla="*/ 966787 h 1259681"/>
                <a:gd name="connsiteX5" fmla="*/ 250032 w 1252538"/>
                <a:gd name="connsiteY5" fmla="*/ 978693 h 1259681"/>
                <a:gd name="connsiteX6" fmla="*/ 261938 w 1252538"/>
                <a:gd name="connsiteY6" fmla="*/ 978693 h 1259681"/>
                <a:gd name="connsiteX7" fmla="*/ 323850 w 1252538"/>
                <a:gd name="connsiteY7" fmla="*/ 962025 h 1259681"/>
                <a:gd name="connsiteX8" fmla="*/ 471488 w 1252538"/>
                <a:gd name="connsiteY8" fmla="*/ 923925 h 1259681"/>
                <a:gd name="connsiteX9" fmla="*/ 628650 w 1252538"/>
                <a:gd name="connsiteY9" fmla="*/ 892968 h 1259681"/>
                <a:gd name="connsiteX10" fmla="*/ 778669 w 1252538"/>
                <a:gd name="connsiteY10" fmla="*/ 876300 h 1259681"/>
                <a:gd name="connsiteX11" fmla="*/ 909638 w 1252538"/>
                <a:gd name="connsiteY11" fmla="*/ 862012 h 1259681"/>
                <a:gd name="connsiteX12" fmla="*/ 1066800 w 1252538"/>
                <a:gd name="connsiteY12" fmla="*/ 852487 h 1259681"/>
                <a:gd name="connsiteX13" fmla="*/ 1252538 w 1252538"/>
                <a:gd name="connsiteY13" fmla="*/ 854868 h 1259681"/>
                <a:gd name="connsiteX14" fmla="*/ 1243013 w 1252538"/>
                <a:gd name="connsiteY14" fmla="*/ 985837 h 1259681"/>
                <a:gd name="connsiteX15" fmla="*/ 1121569 w 1252538"/>
                <a:gd name="connsiteY15" fmla="*/ 988218 h 1259681"/>
                <a:gd name="connsiteX16" fmla="*/ 947738 w 1252538"/>
                <a:gd name="connsiteY16" fmla="*/ 1004887 h 1259681"/>
                <a:gd name="connsiteX17" fmla="*/ 812007 w 1252538"/>
                <a:gd name="connsiteY17" fmla="*/ 1023937 h 1259681"/>
                <a:gd name="connsiteX18" fmla="*/ 683419 w 1252538"/>
                <a:gd name="connsiteY18" fmla="*/ 1047750 h 1259681"/>
                <a:gd name="connsiteX19" fmla="*/ 500063 w 1252538"/>
                <a:gd name="connsiteY19" fmla="*/ 1095375 h 1259681"/>
                <a:gd name="connsiteX20" fmla="*/ 438150 w 1252538"/>
                <a:gd name="connsiteY20" fmla="*/ 1109662 h 1259681"/>
                <a:gd name="connsiteX21" fmla="*/ 378619 w 1252538"/>
                <a:gd name="connsiteY21" fmla="*/ 1133475 h 1259681"/>
                <a:gd name="connsiteX22" fmla="*/ 321469 w 1252538"/>
                <a:gd name="connsiteY22" fmla="*/ 1166812 h 1259681"/>
                <a:gd name="connsiteX23" fmla="*/ 252413 w 1252538"/>
                <a:gd name="connsiteY23" fmla="*/ 1216818 h 1259681"/>
                <a:gd name="connsiteX24" fmla="*/ 223838 w 1252538"/>
                <a:gd name="connsiteY24" fmla="*/ 1235868 h 1259681"/>
                <a:gd name="connsiteX25" fmla="*/ 169069 w 1252538"/>
                <a:gd name="connsiteY25" fmla="*/ 1257300 h 1259681"/>
                <a:gd name="connsiteX26" fmla="*/ 133350 w 1252538"/>
                <a:gd name="connsiteY26" fmla="*/ 1259681 h 1259681"/>
                <a:gd name="connsiteX27" fmla="*/ 102394 w 1252538"/>
                <a:gd name="connsiteY27" fmla="*/ 1250156 h 1259681"/>
                <a:gd name="connsiteX28" fmla="*/ 80963 w 1252538"/>
                <a:gd name="connsiteY28" fmla="*/ 1228725 h 1259681"/>
                <a:gd name="connsiteX29" fmla="*/ 54769 w 1252538"/>
                <a:gd name="connsiteY29" fmla="*/ 1176337 h 1259681"/>
                <a:gd name="connsiteX30" fmla="*/ 28575 w 1252538"/>
                <a:gd name="connsiteY30" fmla="*/ 1090612 h 1259681"/>
                <a:gd name="connsiteX31" fmla="*/ 26194 w 1252538"/>
                <a:gd name="connsiteY31" fmla="*/ 1052512 h 1259681"/>
                <a:gd name="connsiteX32" fmla="*/ 45244 w 1252538"/>
                <a:gd name="connsiteY32" fmla="*/ 990600 h 1259681"/>
                <a:gd name="connsiteX33" fmla="*/ 61913 w 1252538"/>
                <a:gd name="connsiteY33" fmla="*/ 914400 h 1259681"/>
                <a:gd name="connsiteX34" fmla="*/ 73819 w 1252538"/>
                <a:gd name="connsiteY34" fmla="*/ 835818 h 1259681"/>
                <a:gd name="connsiteX35" fmla="*/ 85725 w 1252538"/>
                <a:gd name="connsiteY35" fmla="*/ 752475 h 1259681"/>
                <a:gd name="connsiteX36" fmla="*/ 90488 w 1252538"/>
                <a:gd name="connsiteY36" fmla="*/ 669131 h 1259681"/>
                <a:gd name="connsiteX37" fmla="*/ 92869 w 1252538"/>
                <a:gd name="connsiteY37" fmla="*/ 552450 h 1259681"/>
                <a:gd name="connsiteX38" fmla="*/ 90488 w 1252538"/>
                <a:gd name="connsiteY38" fmla="*/ 250031 h 1259681"/>
                <a:gd name="connsiteX39" fmla="*/ 88107 w 1252538"/>
                <a:gd name="connsiteY39" fmla="*/ 200025 h 1259681"/>
                <a:gd name="connsiteX40" fmla="*/ 78582 w 1252538"/>
                <a:gd name="connsiteY40" fmla="*/ 154781 h 1259681"/>
                <a:gd name="connsiteX41" fmla="*/ 59532 w 1252538"/>
                <a:gd name="connsiteY41" fmla="*/ 111918 h 1259681"/>
                <a:gd name="connsiteX42" fmla="*/ 35719 w 1252538"/>
                <a:gd name="connsiteY42" fmla="*/ 80962 h 1259681"/>
                <a:gd name="connsiteX43" fmla="*/ 16669 w 1252538"/>
                <a:gd name="connsiteY43" fmla="*/ 57150 h 1259681"/>
                <a:gd name="connsiteX44" fmla="*/ 0 w 1252538"/>
                <a:gd name="connsiteY44" fmla="*/ 23812 h 1259681"/>
                <a:gd name="connsiteX45" fmla="*/ 0 w 1252538"/>
                <a:gd name="connsiteY45" fmla="*/ 11906 h 1259681"/>
                <a:gd name="connsiteX46" fmla="*/ 2382 w 1252538"/>
                <a:gd name="connsiteY46" fmla="*/ 4762 h 1259681"/>
                <a:gd name="connsiteX47" fmla="*/ 14288 w 1252538"/>
                <a:gd name="connsiteY47" fmla="*/ 0 h 1259681"/>
                <a:gd name="connsiteX48" fmla="*/ 47625 w 1252538"/>
                <a:gd name="connsiteY48" fmla="*/ 4762 h 1259681"/>
                <a:gd name="connsiteX49" fmla="*/ 104775 w 1252538"/>
                <a:gd name="connsiteY49" fmla="*/ 9525 h 1259681"/>
                <a:gd name="connsiteX50" fmla="*/ 169069 w 1252538"/>
                <a:gd name="connsiteY50" fmla="*/ 23812 h 1259681"/>
                <a:gd name="connsiteX51" fmla="*/ 221457 w 1252538"/>
                <a:gd name="connsiteY51" fmla="*/ 45243 h 1259681"/>
                <a:gd name="connsiteX52" fmla="*/ 254794 w 1252538"/>
                <a:gd name="connsiteY52" fmla="*/ 64293 h 1259681"/>
                <a:gd name="connsiteX53" fmla="*/ 283369 w 1252538"/>
                <a:gd name="connsiteY53" fmla="*/ 88106 h 1259681"/>
                <a:gd name="connsiteX54" fmla="*/ 295275 w 1252538"/>
                <a:gd name="connsiteY54" fmla="*/ 107156 h 1259681"/>
                <a:gd name="connsiteX55" fmla="*/ 304800 w 1252538"/>
                <a:gd name="connsiteY55" fmla="*/ 130968 h 1259681"/>
                <a:gd name="connsiteX56" fmla="*/ 307182 w 1252538"/>
                <a:gd name="connsiteY56" fmla="*/ 164306 h 1259681"/>
                <a:gd name="connsiteX57" fmla="*/ 302419 w 1252538"/>
                <a:gd name="connsiteY57" fmla="*/ 197643 h 1259681"/>
                <a:gd name="connsiteX58" fmla="*/ 288132 w 1252538"/>
                <a:gd name="connsiteY58" fmla="*/ 250031 h 1259681"/>
                <a:gd name="connsiteX59" fmla="*/ 278607 w 1252538"/>
                <a:gd name="connsiteY59" fmla="*/ 307181 h 1259681"/>
                <a:gd name="connsiteX60" fmla="*/ 271463 w 1252538"/>
                <a:gd name="connsiteY60" fmla="*/ 433387 h 1259681"/>
                <a:gd name="connsiteX61" fmla="*/ 271463 w 1252538"/>
                <a:gd name="connsiteY61" fmla="*/ 57388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2538" h="1259681">
                  <a:moveTo>
                    <a:pt x="271463" y="573881"/>
                  </a:moveTo>
                  <a:lnTo>
                    <a:pt x="266700" y="750093"/>
                  </a:lnTo>
                  <a:lnTo>
                    <a:pt x="257175" y="902493"/>
                  </a:lnTo>
                  <a:lnTo>
                    <a:pt x="252413" y="954881"/>
                  </a:lnTo>
                  <a:lnTo>
                    <a:pt x="250032" y="966787"/>
                  </a:lnTo>
                  <a:lnTo>
                    <a:pt x="250032" y="978693"/>
                  </a:lnTo>
                  <a:lnTo>
                    <a:pt x="261938" y="978693"/>
                  </a:lnTo>
                  <a:lnTo>
                    <a:pt x="323850" y="962025"/>
                  </a:lnTo>
                  <a:lnTo>
                    <a:pt x="471488" y="923925"/>
                  </a:lnTo>
                  <a:lnTo>
                    <a:pt x="628650" y="892968"/>
                  </a:lnTo>
                  <a:lnTo>
                    <a:pt x="778669" y="876300"/>
                  </a:lnTo>
                  <a:lnTo>
                    <a:pt x="909638" y="862012"/>
                  </a:lnTo>
                  <a:lnTo>
                    <a:pt x="1066800" y="852487"/>
                  </a:lnTo>
                  <a:lnTo>
                    <a:pt x="1252538" y="854868"/>
                  </a:lnTo>
                  <a:lnTo>
                    <a:pt x="1243013" y="985837"/>
                  </a:lnTo>
                  <a:lnTo>
                    <a:pt x="1121569" y="988218"/>
                  </a:lnTo>
                  <a:lnTo>
                    <a:pt x="947738" y="1004887"/>
                  </a:lnTo>
                  <a:lnTo>
                    <a:pt x="812007" y="1023937"/>
                  </a:lnTo>
                  <a:lnTo>
                    <a:pt x="683419" y="1047750"/>
                  </a:lnTo>
                  <a:lnTo>
                    <a:pt x="500063" y="1095375"/>
                  </a:lnTo>
                  <a:lnTo>
                    <a:pt x="438150" y="1109662"/>
                  </a:lnTo>
                  <a:lnTo>
                    <a:pt x="378619" y="1133475"/>
                  </a:lnTo>
                  <a:lnTo>
                    <a:pt x="321469" y="1166812"/>
                  </a:lnTo>
                  <a:lnTo>
                    <a:pt x="252413" y="1216818"/>
                  </a:lnTo>
                  <a:lnTo>
                    <a:pt x="223838" y="1235868"/>
                  </a:lnTo>
                  <a:lnTo>
                    <a:pt x="169069" y="1257300"/>
                  </a:lnTo>
                  <a:lnTo>
                    <a:pt x="133350" y="1259681"/>
                  </a:lnTo>
                  <a:lnTo>
                    <a:pt x="102394" y="1250156"/>
                  </a:lnTo>
                  <a:lnTo>
                    <a:pt x="80963" y="1228725"/>
                  </a:lnTo>
                  <a:lnTo>
                    <a:pt x="54769" y="1176337"/>
                  </a:lnTo>
                  <a:lnTo>
                    <a:pt x="28575" y="1090612"/>
                  </a:lnTo>
                  <a:lnTo>
                    <a:pt x="26194" y="1052512"/>
                  </a:lnTo>
                  <a:lnTo>
                    <a:pt x="45244" y="990600"/>
                  </a:lnTo>
                  <a:lnTo>
                    <a:pt x="61913" y="914400"/>
                  </a:lnTo>
                  <a:lnTo>
                    <a:pt x="73819" y="835818"/>
                  </a:lnTo>
                  <a:lnTo>
                    <a:pt x="85725" y="752475"/>
                  </a:lnTo>
                  <a:lnTo>
                    <a:pt x="90488" y="669131"/>
                  </a:lnTo>
                  <a:cubicBezTo>
                    <a:pt x="91282" y="630237"/>
                    <a:pt x="92075" y="591344"/>
                    <a:pt x="92869" y="552450"/>
                  </a:cubicBezTo>
                  <a:cubicBezTo>
                    <a:pt x="92075" y="451644"/>
                    <a:pt x="91282" y="350837"/>
                    <a:pt x="90488" y="250031"/>
                  </a:cubicBezTo>
                  <a:lnTo>
                    <a:pt x="88107" y="200025"/>
                  </a:lnTo>
                  <a:lnTo>
                    <a:pt x="78582" y="154781"/>
                  </a:lnTo>
                  <a:lnTo>
                    <a:pt x="59532" y="111918"/>
                  </a:lnTo>
                  <a:lnTo>
                    <a:pt x="35719" y="80962"/>
                  </a:lnTo>
                  <a:lnTo>
                    <a:pt x="16669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47625" y="4762"/>
                  </a:lnTo>
                  <a:lnTo>
                    <a:pt x="104775" y="9525"/>
                  </a:lnTo>
                  <a:lnTo>
                    <a:pt x="169069" y="23812"/>
                  </a:lnTo>
                  <a:lnTo>
                    <a:pt x="221457" y="45243"/>
                  </a:lnTo>
                  <a:lnTo>
                    <a:pt x="254794" y="64293"/>
                  </a:lnTo>
                  <a:lnTo>
                    <a:pt x="283369" y="88106"/>
                  </a:lnTo>
                  <a:lnTo>
                    <a:pt x="295275" y="107156"/>
                  </a:lnTo>
                  <a:lnTo>
                    <a:pt x="304800" y="130968"/>
                  </a:lnTo>
                  <a:lnTo>
                    <a:pt x="307182" y="164306"/>
                  </a:lnTo>
                  <a:lnTo>
                    <a:pt x="302419" y="197643"/>
                  </a:lnTo>
                  <a:lnTo>
                    <a:pt x="288132" y="250031"/>
                  </a:lnTo>
                  <a:lnTo>
                    <a:pt x="278607" y="307181"/>
                  </a:lnTo>
                  <a:lnTo>
                    <a:pt x="271463" y="433387"/>
                  </a:lnTo>
                  <a:lnTo>
                    <a:pt x="271463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6">
              <a:extLst>
                <a:ext uri="{FF2B5EF4-FFF2-40B4-BE49-F238E27FC236}">
                  <a16:creationId xmlns:a16="http://schemas.microsoft.com/office/drawing/2014/main" id="{74CFBF60-3D40-4D33-97D3-D09FAE002873}"/>
                </a:ext>
              </a:extLst>
            </p:cNvPr>
            <p:cNvSpPr/>
            <p:nvPr/>
          </p:nvSpPr>
          <p:spPr>
            <a:xfrm>
              <a:off x="6194425" y="3560763"/>
              <a:ext cx="376238" cy="1406525"/>
            </a:xfrm>
            <a:custGeom>
              <a:avLst/>
              <a:gdLst>
                <a:gd name="connsiteX0" fmla="*/ 100013 w 376238"/>
                <a:gd name="connsiteY0" fmla="*/ 552450 h 1407319"/>
                <a:gd name="connsiteX1" fmla="*/ 76200 w 376238"/>
                <a:gd name="connsiteY1" fmla="*/ 873919 h 1407319"/>
                <a:gd name="connsiteX2" fmla="*/ 66675 w 376238"/>
                <a:gd name="connsiteY2" fmla="*/ 981075 h 1407319"/>
                <a:gd name="connsiteX3" fmla="*/ 47625 w 376238"/>
                <a:gd name="connsiteY3" fmla="*/ 1085850 h 1407319"/>
                <a:gd name="connsiteX4" fmla="*/ 50007 w 376238"/>
                <a:gd name="connsiteY4" fmla="*/ 1197769 h 1407319"/>
                <a:gd name="connsiteX5" fmla="*/ 59532 w 376238"/>
                <a:gd name="connsiteY5" fmla="*/ 1278731 h 1407319"/>
                <a:gd name="connsiteX6" fmla="*/ 71438 w 376238"/>
                <a:gd name="connsiteY6" fmla="*/ 1338262 h 1407319"/>
                <a:gd name="connsiteX7" fmla="*/ 78582 w 376238"/>
                <a:gd name="connsiteY7" fmla="*/ 1359694 h 1407319"/>
                <a:gd name="connsiteX8" fmla="*/ 92869 w 376238"/>
                <a:gd name="connsiteY8" fmla="*/ 1385887 h 1407319"/>
                <a:gd name="connsiteX9" fmla="*/ 109538 w 376238"/>
                <a:gd name="connsiteY9" fmla="*/ 1400175 h 1407319"/>
                <a:gd name="connsiteX10" fmla="*/ 126207 w 376238"/>
                <a:gd name="connsiteY10" fmla="*/ 1407319 h 1407319"/>
                <a:gd name="connsiteX11" fmla="*/ 140494 w 376238"/>
                <a:gd name="connsiteY11" fmla="*/ 1407319 h 1407319"/>
                <a:gd name="connsiteX12" fmla="*/ 169069 w 376238"/>
                <a:gd name="connsiteY12" fmla="*/ 1400175 h 1407319"/>
                <a:gd name="connsiteX13" fmla="*/ 183357 w 376238"/>
                <a:gd name="connsiteY13" fmla="*/ 1388269 h 1407319"/>
                <a:gd name="connsiteX14" fmla="*/ 207169 w 376238"/>
                <a:gd name="connsiteY14" fmla="*/ 1352550 h 1407319"/>
                <a:gd name="connsiteX15" fmla="*/ 221457 w 376238"/>
                <a:gd name="connsiteY15" fmla="*/ 1307306 h 1407319"/>
                <a:gd name="connsiteX16" fmla="*/ 235744 w 376238"/>
                <a:gd name="connsiteY16" fmla="*/ 1216819 h 1407319"/>
                <a:gd name="connsiteX17" fmla="*/ 259557 w 376238"/>
                <a:gd name="connsiteY17" fmla="*/ 1042987 h 1407319"/>
                <a:gd name="connsiteX18" fmla="*/ 280988 w 376238"/>
                <a:gd name="connsiteY18" fmla="*/ 840581 h 1407319"/>
                <a:gd name="connsiteX19" fmla="*/ 297657 w 376238"/>
                <a:gd name="connsiteY19" fmla="*/ 635794 h 1407319"/>
                <a:gd name="connsiteX20" fmla="*/ 316707 w 376238"/>
                <a:gd name="connsiteY20" fmla="*/ 385762 h 1407319"/>
                <a:gd name="connsiteX21" fmla="*/ 321469 w 376238"/>
                <a:gd name="connsiteY21" fmla="*/ 340519 h 1407319"/>
                <a:gd name="connsiteX22" fmla="*/ 328613 w 376238"/>
                <a:gd name="connsiteY22" fmla="*/ 309562 h 1407319"/>
                <a:gd name="connsiteX23" fmla="*/ 345282 w 376238"/>
                <a:gd name="connsiteY23" fmla="*/ 273844 h 1407319"/>
                <a:gd name="connsiteX24" fmla="*/ 361950 w 376238"/>
                <a:gd name="connsiteY24" fmla="*/ 247650 h 1407319"/>
                <a:gd name="connsiteX25" fmla="*/ 373857 w 376238"/>
                <a:gd name="connsiteY25" fmla="*/ 221456 h 1407319"/>
                <a:gd name="connsiteX26" fmla="*/ 376238 w 376238"/>
                <a:gd name="connsiteY26" fmla="*/ 200025 h 1407319"/>
                <a:gd name="connsiteX27" fmla="*/ 369094 w 376238"/>
                <a:gd name="connsiteY27" fmla="*/ 169069 h 1407319"/>
                <a:gd name="connsiteX28" fmla="*/ 342900 w 376238"/>
                <a:gd name="connsiteY28" fmla="*/ 135731 h 1407319"/>
                <a:gd name="connsiteX29" fmla="*/ 288132 w 376238"/>
                <a:gd name="connsiteY29" fmla="*/ 97631 h 1407319"/>
                <a:gd name="connsiteX30" fmla="*/ 219075 w 376238"/>
                <a:gd name="connsiteY30" fmla="*/ 59531 h 1407319"/>
                <a:gd name="connsiteX31" fmla="*/ 135732 w 376238"/>
                <a:gd name="connsiteY31" fmla="*/ 26194 h 1407319"/>
                <a:gd name="connsiteX32" fmla="*/ 23813 w 376238"/>
                <a:gd name="connsiteY32" fmla="*/ 0 h 1407319"/>
                <a:gd name="connsiteX33" fmla="*/ 14288 w 376238"/>
                <a:gd name="connsiteY33" fmla="*/ 0 h 1407319"/>
                <a:gd name="connsiteX34" fmla="*/ 0 w 376238"/>
                <a:gd name="connsiteY34" fmla="*/ 9525 h 1407319"/>
                <a:gd name="connsiteX35" fmla="*/ 2382 w 376238"/>
                <a:gd name="connsiteY35" fmla="*/ 33337 h 1407319"/>
                <a:gd name="connsiteX36" fmla="*/ 28575 w 376238"/>
                <a:gd name="connsiteY36" fmla="*/ 71437 h 1407319"/>
                <a:gd name="connsiteX37" fmla="*/ 47625 w 376238"/>
                <a:gd name="connsiteY37" fmla="*/ 90487 h 1407319"/>
                <a:gd name="connsiteX38" fmla="*/ 69057 w 376238"/>
                <a:gd name="connsiteY38" fmla="*/ 116681 h 1407319"/>
                <a:gd name="connsiteX39" fmla="*/ 85725 w 376238"/>
                <a:gd name="connsiteY39" fmla="*/ 142875 h 1407319"/>
                <a:gd name="connsiteX40" fmla="*/ 102394 w 376238"/>
                <a:gd name="connsiteY40" fmla="*/ 180975 h 1407319"/>
                <a:gd name="connsiteX41" fmla="*/ 116682 w 376238"/>
                <a:gd name="connsiteY41" fmla="*/ 245269 h 1407319"/>
                <a:gd name="connsiteX42" fmla="*/ 116682 w 376238"/>
                <a:gd name="connsiteY42" fmla="*/ 314325 h 1407319"/>
                <a:gd name="connsiteX43" fmla="*/ 100013 w 376238"/>
                <a:gd name="connsiteY43" fmla="*/ 552450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6238" h="1407319">
                  <a:moveTo>
                    <a:pt x="100013" y="552450"/>
                  </a:moveTo>
                  <a:lnTo>
                    <a:pt x="76200" y="873919"/>
                  </a:lnTo>
                  <a:lnTo>
                    <a:pt x="66675" y="981075"/>
                  </a:lnTo>
                  <a:lnTo>
                    <a:pt x="47625" y="1085850"/>
                  </a:lnTo>
                  <a:lnTo>
                    <a:pt x="50007" y="1197769"/>
                  </a:lnTo>
                  <a:lnTo>
                    <a:pt x="59532" y="1278731"/>
                  </a:lnTo>
                  <a:lnTo>
                    <a:pt x="71438" y="1338262"/>
                  </a:lnTo>
                  <a:lnTo>
                    <a:pt x="78582" y="1359694"/>
                  </a:lnTo>
                  <a:lnTo>
                    <a:pt x="92869" y="1385887"/>
                  </a:lnTo>
                  <a:lnTo>
                    <a:pt x="109538" y="1400175"/>
                  </a:lnTo>
                  <a:lnTo>
                    <a:pt x="126207" y="1407319"/>
                  </a:lnTo>
                  <a:lnTo>
                    <a:pt x="140494" y="1407319"/>
                  </a:lnTo>
                  <a:lnTo>
                    <a:pt x="169069" y="1400175"/>
                  </a:lnTo>
                  <a:lnTo>
                    <a:pt x="183357" y="1388269"/>
                  </a:lnTo>
                  <a:lnTo>
                    <a:pt x="207169" y="1352550"/>
                  </a:lnTo>
                  <a:lnTo>
                    <a:pt x="221457" y="1307306"/>
                  </a:lnTo>
                  <a:lnTo>
                    <a:pt x="235744" y="1216819"/>
                  </a:lnTo>
                  <a:lnTo>
                    <a:pt x="259557" y="1042987"/>
                  </a:lnTo>
                  <a:lnTo>
                    <a:pt x="280988" y="840581"/>
                  </a:lnTo>
                  <a:lnTo>
                    <a:pt x="297657" y="635794"/>
                  </a:lnTo>
                  <a:lnTo>
                    <a:pt x="316707" y="385762"/>
                  </a:lnTo>
                  <a:lnTo>
                    <a:pt x="321469" y="340519"/>
                  </a:lnTo>
                  <a:lnTo>
                    <a:pt x="328613" y="309562"/>
                  </a:lnTo>
                  <a:lnTo>
                    <a:pt x="345282" y="273844"/>
                  </a:lnTo>
                  <a:lnTo>
                    <a:pt x="361950" y="247650"/>
                  </a:lnTo>
                  <a:lnTo>
                    <a:pt x="373857" y="221456"/>
                  </a:lnTo>
                  <a:lnTo>
                    <a:pt x="376238" y="200025"/>
                  </a:lnTo>
                  <a:lnTo>
                    <a:pt x="369094" y="169069"/>
                  </a:lnTo>
                  <a:lnTo>
                    <a:pt x="342900" y="135731"/>
                  </a:lnTo>
                  <a:lnTo>
                    <a:pt x="288132" y="97631"/>
                  </a:lnTo>
                  <a:lnTo>
                    <a:pt x="219075" y="59531"/>
                  </a:lnTo>
                  <a:lnTo>
                    <a:pt x="135732" y="26194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0" y="9525"/>
                  </a:lnTo>
                  <a:lnTo>
                    <a:pt x="2382" y="33337"/>
                  </a:lnTo>
                  <a:lnTo>
                    <a:pt x="28575" y="71437"/>
                  </a:lnTo>
                  <a:lnTo>
                    <a:pt x="47625" y="90487"/>
                  </a:lnTo>
                  <a:lnTo>
                    <a:pt x="69057" y="116681"/>
                  </a:lnTo>
                  <a:lnTo>
                    <a:pt x="85725" y="142875"/>
                  </a:lnTo>
                  <a:lnTo>
                    <a:pt x="102394" y="180975"/>
                  </a:lnTo>
                  <a:lnTo>
                    <a:pt x="116682" y="245269"/>
                  </a:lnTo>
                  <a:lnTo>
                    <a:pt x="116682" y="314325"/>
                  </a:lnTo>
                  <a:lnTo>
                    <a:pt x="100013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7234" name="グループ化 1">
            <a:extLst>
              <a:ext uri="{FF2B5EF4-FFF2-40B4-BE49-F238E27FC236}">
                <a16:creationId xmlns:a16="http://schemas.microsoft.com/office/drawing/2014/main" id="{99583264-B5E4-4334-8818-2B339CC3BD1B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52575"/>
            <a:ext cx="4724400" cy="4425950"/>
            <a:chOff x="2476500" y="1552575"/>
            <a:chExt cx="4724400" cy="4425950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F246E08B-89B6-400D-8113-1CFCE2ADCF17}"/>
                </a:ext>
              </a:extLst>
            </p:cNvPr>
            <p:cNvSpPr/>
            <p:nvPr/>
          </p:nvSpPr>
          <p:spPr>
            <a:xfrm>
              <a:off x="2476500" y="1552575"/>
              <a:ext cx="1422400" cy="1687513"/>
            </a:xfrm>
            <a:custGeom>
              <a:avLst/>
              <a:gdLst>
                <a:gd name="connsiteX0" fmla="*/ 940594 w 1421606"/>
                <a:gd name="connsiteY0" fmla="*/ 514350 h 1688306"/>
                <a:gd name="connsiteX1" fmla="*/ 771525 w 1421606"/>
                <a:gd name="connsiteY1" fmla="*/ 766763 h 1688306"/>
                <a:gd name="connsiteX2" fmla="*/ 671513 w 1421606"/>
                <a:gd name="connsiteY2" fmla="*/ 912019 h 1688306"/>
                <a:gd name="connsiteX3" fmla="*/ 633413 w 1421606"/>
                <a:gd name="connsiteY3" fmla="*/ 966788 h 1688306"/>
                <a:gd name="connsiteX4" fmla="*/ 554831 w 1421606"/>
                <a:gd name="connsiteY4" fmla="*/ 1059656 h 1688306"/>
                <a:gd name="connsiteX5" fmla="*/ 452438 w 1421606"/>
                <a:gd name="connsiteY5" fmla="*/ 1173956 h 1688306"/>
                <a:gd name="connsiteX6" fmla="*/ 321469 w 1421606"/>
                <a:gd name="connsiteY6" fmla="*/ 1314450 h 1688306"/>
                <a:gd name="connsiteX7" fmla="*/ 166688 w 1421606"/>
                <a:gd name="connsiteY7" fmla="*/ 1473994 h 1688306"/>
                <a:gd name="connsiteX8" fmla="*/ 30956 w 1421606"/>
                <a:gd name="connsiteY8" fmla="*/ 1612106 h 1688306"/>
                <a:gd name="connsiteX9" fmla="*/ 7144 w 1421606"/>
                <a:gd name="connsiteY9" fmla="*/ 1640681 h 1688306"/>
                <a:gd name="connsiteX10" fmla="*/ 2381 w 1421606"/>
                <a:gd name="connsiteY10" fmla="*/ 1652588 h 1688306"/>
                <a:gd name="connsiteX11" fmla="*/ 0 w 1421606"/>
                <a:gd name="connsiteY11" fmla="*/ 1674019 h 1688306"/>
                <a:gd name="connsiteX12" fmla="*/ 2381 w 1421606"/>
                <a:gd name="connsiteY12" fmla="*/ 1681163 h 1688306"/>
                <a:gd name="connsiteX13" fmla="*/ 4763 w 1421606"/>
                <a:gd name="connsiteY13" fmla="*/ 1688306 h 1688306"/>
                <a:gd name="connsiteX14" fmla="*/ 30956 w 1421606"/>
                <a:gd name="connsiteY14" fmla="*/ 1685925 h 1688306"/>
                <a:gd name="connsiteX15" fmla="*/ 61913 w 1421606"/>
                <a:gd name="connsiteY15" fmla="*/ 1671638 h 1688306"/>
                <a:gd name="connsiteX16" fmla="*/ 133350 w 1421606"/>
                <a:gd name="connsiteY16" fmla="*/ 1616869 h 1688306"/>
                <a:gd name="connsiteX17" fmla="*/ 300038 w 1421606"/>
                <a:gd name="connsiteY17" fmla="*/ 1493044 h 1688306"/>
                <a:gd name="connsiteX18" fmla="*/ 421481 w 1421606"/>
                <a:gd name="connsiteY18" fmla="*/ 1402556 h 1688306"/>
                <a:gd name="connsiteX19" fmla="*/ 545306 w 1421606"/>
                <a:gd name="connsiteY19" fmla="*/ 1285875 h 1688306"/>
                <a:gd name="connsiteX20" fmla="*/ 704850 w 1421606"/>
                <a:gd name="connsiteY20" fmla="*/ 1138238 h 1688306"/>
                <a:gd name="connsiteX21" fmla="*/ 859631 w 1421606"/>
                <a:gd name="connsiteY21" fmla="*/ 985838 h 1688306"/>
                <a:gd name="connsiteX22" fmla="*/ 1012031 w 1421606"/>
                <a:gd name="connsiteY22" fmla="*/ 816769 h 1688306"/>
                <a:gd name="connsiteX23" fmla="*/ 1159669 w 1421606"/>
                <a:gd name="connsiteY23" fmla="*/ 633413 h 1688306"/>
                <a:gd name="connsiteX24" fmla="*/ 1278731 w 1421606"/>
                <a:gd name="connsiteY24" fmla="*/ 476250 h 1688306"/>
                <a:gd name="connsiteX25" fmla="*/ 1352550 w 1421606"/>
                <a:gd name="connsiteY25" fmla="*/ 423863 h 1688306"/>
                <a:gd name="connsiteX26" fmla="*/ 1390650 w 1421606"/>
                <a:gd name="connsiteY26" fmla="*/ 390525 h 1688306"/>
                <a:gd name="connsiteX27" fmla="*/ 1407319 w 1421606"/>
                <a:gd name="connsiteY27" fmla="*/ 369094 h 1688306"/>
                <a:gd name="connsiteX28" fmla="*/ 1416844 w 1421606"/>
                <a:gd name="connsiteY28" fmla="*/ 347663 h 1688306"/>
                <a:gd name="connsiteX29" fmla="*/ 1421606 w 1421606"/>
                <a:gd name="connsiteY29" fmla="*/ 316706 h 1688306"/>
                <a:gd name="connsiteX30" fmla="*/ 1416844 w 1421606"/>
                <a:gd name="connsiteY30" fmla="*/ 285750 h 1688306"/>
                <a:gd name="connsiteX31" fmla="*/ 1388269 w 1421606"/>
                <a:gd name="connsiteY31" fmla="*/ 230981 h 1688306"/>
                <a:gd name="connsiteX32" fmla="*/ 1362075 w 1421606"/>
                <a:gd name="connsiteY32" fmla="*/ 195263 h 1688306"/>
                <a:gd name="connsiteX33" fmla="*/ 1316831 w 1421606"/>
                <a:gd name="connsiteY33" fmla="*/ 145256 h 1688306"/>
                <a:gd name="connsiteX34" fmla="*/ 1264444 w 1421606"/>
                <a:gd name="connsiteY34" fmla="*/ 92869 h 1688306"/>
                <a:gd name="connsiteX35" fmla="*/ 1219200 w 1421606"/>
                <a:gd name="connsiteY35" fmla="*/ 57150 h 1688306"/>
                <a:gd name="connsiteX36" fmla="*/ 1181100 w 1421606"/>
                <a:gd name="connsiteY36" fmla="*/ 35719 h 1688306"/>
                <a:gd name="connsiteX37" fmla="*/ 1133475 w 1421606"/>
                <a:gd name="connsiteY37" fmla="*/ 14288 h 1688306"/>
                <a:gd name="connsiteX38" fmla="*/ 1095375 w 1421606"/>
                <a:gd name="connsiteY38" fmla="*/ 4763 h 1688306"/>
                <a:gd name="connsiteX39" fmla="*/ 1062038 w 1421606"/>
                <a:gd name="connsiteY39" fmla="*/ 0 h 1688306"/>
                <a:gd name="connsiteX40" fmla="*/ 1007269 w 1421606"/>
                <a:gd name="connsiteY40" fmla="*/ 0 h 1688306"/>
                <a:gd name="connsiteX41" fmla="*/ 990600 w 1421606"/>
                <a:gd name="connsiteY41" fmla="*/ 4763 h 1688306"/>
                <a:gd name="connsiteX42" fmla="*/ 978694 w 1421606"/>
                <a:gd name="connsiteY42" fmla="*/ 11906 h 1688306"/>
                <a:gd name="connsiteX43" fmla="*/ 973931 w 1421606"/>
                <a:gd name="connsiteY43" fmla="*/ 26194 h 1688306"/>
                <a:gd name="connsiteX44" fmla="*/ 976313 w 1421606"/>
                <a:gd name="connsiteY44" fmla="*/ 45244 h 1688306"/>
                <a:gd name="connsiteX45" fmla="*/ 985838 w 1421606"/>
                <a:gd name="connsiteY45" fmla="*/ 61913 h 1688306"/>
                <a:gd name="connsiteX46" fmla="*/ 1042988 w 1421606"/>
                <a:gd name="connsiteY46" fmla="*/ 107156 h 1688306"/>
                <a:gd name="connsiteX47" fmla="*/ 1081088 w 1421606"/>
                <a:gd name="connsiteY47" fmla="*/ 145256 h 1688306"/>
                <a:gd name="connsiteX48" fmla="*/ 1100138 w 1421606"/>
                <a:gd name="connsiteY48" fmla="*/ 173831 h 1688306"/>
                <a:gd name="connsiteX49" fmla="*/ 1107281 w 1421606"/>
                <a:gd name="connsiteY49" fmla="*/ 195263 h 1688306"/>
                <a:gd name="connsiteX50" fmla="*/ 1104900 w 1421606"/>
                <a:gd name="connsiteY50" fmla="*/ 219075 h 1688306"/>
                <a:gd name="connsiteX51" fmla="*/ 1090613 w 1421606"/>
                <a:gd name="connsiteY51" fmla="*/ 257175 h 1688306"/>
                <a:gd name="connsiteX52" fmla="*/ 1040606 w 1421606"/>
                <a:gd name="connsiteY52" fmla="*/ 352425 h 1688306"/>
                <a:gd name="connsiteX53" fmla="*/ 940594 w 1421606"/>
                <a:gd name="connsiteY53" fmla="*/ 514350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21606" h="1688306">
                  <a:moveTo>
                    <a:pt x="940594" y="514350"/>
                  </a:moveTo>
                  <a:lnTo>
                    <a:pt x="771525" y="766763"/>
                  </a:lnTo>
                  <a:lnTo>
                    <a:pt x="671513" y="912019"/>
                  </a:lnTo>
                  <a:lnTo>
                    <a:pt x="633413" y="966788"/>
                  </a:lnTo>
                  <a:lnTo>
                    <a:pt x="554831" y="1059656"/>
                  </a:lnTo>
                  <a:lnTo>
                    <a:pt x="452438" y="1173956"/>
                  </a:lnTo>
                  <a:lnTo>
                    <a:pt x="321469" y="1314450"/>
                  </a:lnTo>
                  <a:lnTo>
                    <a:pt x="166688" y="1473994"/>
                  </a:lnTo>
                  <a:lnTo>
                    <a:pt x="30956" y="1612106"/>
                  </a:lnTo>
                  <a:lnTo>
                    <a:pt x="7144" y="1640681"/>
                  </a:lnTo>
                  <a:lnTo>
                    <a:pt x="2381" y="1652588"/>
                  </a:lnTo>
                  <a:lnTo>
                    <a:pt x="0" y="1674019"/>
                  </a:lnTo>
                  <a:lnTo>
                    <a:pt x="2381" y="1681163"/>
                  </a:lnTo>
                  <a:lnTo>
                    <a:pt x="4763" y="1688306"/>
                  </a:lnTo>
                  <a:lnTo>
                    <a:pt x="30956" y="1685925"/>
                  </a:lnTo>
                  <a:lnTo>
                    <a:pt x="61913" y="1671638"/>
                  </a:lnTo>
                  <a:lnTo>
                    <a:pt x="133350" y="1616869"/>
                  </a:lnTo>
                  <a:lnTo>
                    <a:pt x="300038" y="1493044"/>
                  </a:lnTo>
                  <a:lnTo>
                    <a:pt x="421481" y="1402556"/>
                  </a:lnTo>
                  <a:lnTo>
                    <a:pt x="545306" y="1285875"/>
                  </a:lnTo>
                  <a:lnTo>
                    <a:pt x="704850" y="1138238"/>
                  </a:lnTo>
                  <a:lnTo>
                    <a:pt x="859631" y="985838"/>
                  </a:lnTo>
                  <a:lnTo>
                    <a:pt x="1012031" y="816769"/>
                  </a:lnTo>
                  <a:lnTo>
                    <a:pt x="1159669" y="633413"/>
                  </a:lnTo>
                  <a:lnTo>
                    <a:pt x="1278731" y="476250"/>
                  </a:lnTo>
                  <a:lnTo>
                    <a:pt x="1352550" y="423863"/>
                  </a:lnTo>
                  <a:lnTo>
                    <a:pt x="1390650" y="390525"/>
                  </a:lnTo>
                  <a:lnTo>
                    <a:pt x="1407319" y="369094"/>
                  </a:lnTo>
                  <a:lnTo>
                    <a:pt x="1416844" y="347663"/>
                  </a:lnTo>
                  <a:lnTo>
                    <a:pt x="1421606" y="316706"/>
                  </a:lnTo>
                  <a:lnTo>
                    <a:pt x="1416844" y="285750"/>
                  </a:lnTo>
                  <a:lnTo>
                    <a:pt x="1388269" y="230981"/>
                  </a:lnTo>
                  <a:lnTo>
                    <a:pt x="1362075" y="195263"/>
                  </a:lnTo>
                  <a:lnTo>
                    <a:pt x="1316831" y="145256"/>
                  </a:lnTo>
                  <a:lnTo>
                    <a:pt x="1264444" y="92869"/>
                  </a:lnTo>
                  <a:lnTo>
                    <a:pt x="1219200" y="57150"/>
                  </a:lnTo>
                  <a:lnTo>
                    <a:pt x="1181100" y="35719"/>
                  </a:lnTo>
                  <a:lnTo>
                    <a:pt x="1133475" y="14288"/>
                  </a:lnTo>
                  <a:lnTo>
                    <a:pt x="1095375" y="4763"/>
                  </a:lnTo>
                  <a:lnTo>
                    <a:pt x="1062038" y="0"/>
                  </a:lnTo>
                  <a:lnTo>
                    <a:pt x="1007269" y="0"/>
                  </a:lnTo>
                  <a:lnTo>
                    <a:pt x="990600" y="4763"/>
                  </a:lnTo>
                  <a:lnTo>
                    <a:pt x="978694" y="11906"/>
                  </a:lnTo>
                  <a:lnTo>
                    <a:pt x="973931" y="26194"/>
                  </a:lnTo>
                  <a:lnTo>
                    <a:pt x="976313" y="45244"/>
                  </a:lnTo>
                  <a:lnTo>
                    <a:pt x="985838" y="61913"/>
                  </a:lnTo>
                  <a:lnTo>
                    <a:pt x="1042988" y="107156"/>
                  </a:lnTo>
                  <a:lnTo>
                    <a:pt x="1081088" y="145256"/>
                  </a:lnTo>
                  <a:lnTo>
                    <a:pt x="1100138" y="173831"/>
                  </a:lnTo>
                  <a:lnTo>
                    <a:pt x="1107281" y="195263"/>
                  </a:lnTo>
                  <a:lnTo>
                    <a:pt x="1104900" y="219075"/>
                  </a:lnTo>
                  <a:lnTo>
                    <a:pt x="1090613" y="257175"/>
                  </a:lnTo>
                  <a:lnTo>
                    <a:pt x="1040606" y="352425"/>
                  </a:lnTo>
                  <a:lnTo>
                    <a:pt x="940594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3E3D8DE3-BFB4-407A-B7CA-54C61994B5CF}"/>
                </a:ext>
              </a:extLst>
            </p:cNvPr>
            <p:cNvSpPr/>
            <p:nvPr/>
          </p:nvSpPr>
          <p:spPr>
            <a:xfrm>
              <a:off x="2705100" y="4362450"/>
              <a:ext cx="565150" cy="633413"/>
            </a:xfrm>
            <a:custGeom>
              <a:avLst/>
              <a:gdLst>
                <a:gd name="connsiteX0" fmla="*/ 188119 w 564356"/>
                <a:gd name="connsiteY0" fmla="*/ 261938 h 633413"/>
                <a:gd name="connsiteX1" fmla="*/ 104775 w 564356"/>
                <a:gd name="connsiteY1" fmla="*/ 150019 h 633413"/>
                <a:gd name="connsiteX2" fmla="*/ 33338 w 564356"/>
                <a:gd name="connsiteY2" fmla="*/ 57150 h 633413"/>
                <a:gd name="connsiteX3" fmla="*/ 16669 w 564356"/>
                <a:gd name="connsiteY3" fmla="*/ 40481 h 633413"/>
                <a:gd name="connsiteX4" fmla="*/ 2381 w 564356"/>
                <a:gd name="connsiteY4" fmla="*/ 23813 h 633413"/>
                <a:gd name="connsiteX5" fmla="*/ 0 w 564356"/>
                <a:gd name="connsiteY5" fmla="*/ 11906 h 633413"/>
                <a:gd name="connsiteX6" fmla="*/ 4763 w 564356"/>
                <a:gd name="connsiteY6" fmla="*/ 2381 h 633413"/>
                <a:gd name="connsiteX7" fmla="*/ 28575 w 564356"/>
                <a:gd name="connsiteY7" fmla="*/ 0 h 633413"/>
                <a:gd name="connsiteX8" fmla="*/ 123825 w 564356"/>
                <a:gd name="connsiteY8" fmla="*/ 26194 h 633413"/>
                <a:gd name="connsiteX9" fmla="*/ 228600 w 564356"/>
                <a:gd name="connsiteY9" fmla="*/ 69056 h 633413"/>
                <a:gd name="connsiteX10" fmla="*/ 297656 w 564356"/>
                <a:gd name="connsiteY10" fmla="*/ 104775 h 633413"/>
                <a:gd name="connsiteX11" fmla="*/ 347663 w 564356"/>
                <a:gd name="connsiteY11" fmla="*/ 138113 h 633413"/>
                <a:gd name="connsiteX12" fmla="*/ 407194 w 564356"/>
                <a:gd name="connsiteY12" fmla="*/ 180975 h 633413"/>
                <a:gd name="connsiteX13" fmla="*/ 450056 w 564356"/>
                <a:gd name="connsiteY13" fmla="*/ 219075 h 633413"/>
                <a:gd name="connsiteX14" fmla="*/ 483394 w 564356"/>
                <a:gd name="connsiteY14" fmla="*/ 254794 h 633413"/>
                <a:gd name="connsiteX15" fmla="*/ 507206 w 564356"/>
                <a:gd name="connsiteY15" fmla="*/ 285750 h 633413"/>
                <a:gd name="connsiteX16" fmla="*/ 528638 w 564356"/>
                <a:gd name="connsiteY16" fmla="*/ 321469 h 633413"/>
                <a:gd name="connsiteX17" fmla="*/ 545306 w 564356"/>
                <a:gd name="connsiteY17" fmla="*/ 366713 h 633413"/>
                <a:gd name="connsiteX18" fmla="*/ 559594 w 564356"/>
                <a:gd name="connsiteY18" fmla="*/ 416719 h 633413"/>
                <a:gd name="connsiteX19" fmla="*/ 564356 w 564356"/>
                <a:gd name="connsiteY19" fmla="*/ 466725 h 633413"/>
                <a:gd name="connsiteX20" fmla="*/ 564356 w 564356"/>
                <a:gd name="connsiteY20" fmla="*/ 535781 h 633413"/>
                <a:gd name="connsiteX21" fmla="*/ 552450 w 564356"/>
                <a:gd name="connsiteY21" fmla="*/ 578644 h 633413"/>
                <a:gd name="connsiteX22" fmla="*/ 533400 w 564356"/>
                <a:gd name="connsiteY22" fmla="*/ 609600 h 633413"/>
                <a:gd name="connsiteX23" fmla="*/ 509588 w 564356"/>
                <a:gd name="connsiteY23" fmla="*/ 626269 h 633413"/>
                <a:gd name="connsiteX24" fmla="*/ 495300 w 564356"/>
                <a:gd name="connsiteY24" fmla="*/ 631031 h 633413"/>
                <a:gd name="connsiteX25" fmla="*/ 473869 w 564356"/>
                <a:gd name="connsiteY25" fmla="*/ 633413 h 633413"/>
                <a:gd name="connsiteX26" fmla="*/ 435769 w 564356"/>
                <a:gd name="connsiteY26" fmla="*/ 623888 h 633413"/>
                <a:gd name="connsiteX27" fmla="*/ 407194 w 564356"/>
                <a:gd name="connsiteY27" fmla="*/ 597694 h 633413"/>
                <a:gd name="connsiteX28" fmla="*/ 366713 w 564356"/>
                <a:gd name="connsiteY28" fmla="*/ 545306 h 633413"/>
                <a:gd name="connsiteX29" fmla="*/ 311944 w 564356"/>
                <a:gd name="connsiteY29" fmla="*/ 447675 h 633413"/>
                <a:gd name="connsiteX30" fmla="*/ 188119 w 564356"/>
                <a:gd name="connsiteY30" fmla="*/ 26193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4356" h="633413">
                  <a:moveTo>
                    <a:pt x="188119" y="261938"/>
                  </a:moveTo>
                  <a:lnTo>
                    <a:pt x="104775" y="150019"/>
                  </a:lnTo>
                  <a:lnTo>
                    <a:pt x="33338" y="57150"/>
                  </a:lnTo>
                  <a:lnTo>
                    <a:pt x="16669" y="40481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8575" y="0"/>
                  </a:lnTo>
                  <a:lnTo>
                    <a:pt x="123825" y="26194"/>
                  </a:lnTo>
                  <a:lnTo>
                    <a:pt x="228600" y="69056"/>
                  </a:lnTo>
                  <a:lnTo>
                    <a:pt x="297656" y="104775"/>
                  </a:lnTo>
                  <a:lnTo>
                    <a:pt x="347663" y="138113"/>
                  </a:lnTo>
                  <a:lnTo>
                    <a:pt x="407194" y="180975"/>
                  </a:lnTo>
                  <a:lnTo>
                    <a:pt x="450056" y="219075"/>
                  </a:lnTo>
                  <a:lnTo>
                    <a:pt x="483394" y="254794"/>
                  </a:lnTo>
                  <a:lnTo>
                    <a:pt x="507206" y="285750"/>
                  </a:lnTo>
                  <a:lnTo>
                    <a:pt x="528638" y="321469"/>
                  </a:lnTo>
                  <a:lnTo>
                    <a:pt x="545306" y="366713"/>
                  </a:lnTo>
                  <a:lnTo>
                    <a:pt x="559594" y="416719"/>
                  </a:lnTo>
                  <a:lnTo>
                    <a:pt x="564356" y="466725"/>
                  </a:lnTo>
                  <a:lnTo>
                    <a:pt x="564356" y="535781"/>
                  </a:lnTo>
                  <a:lnTo>
                    <a:pt x="552450" y="578644"/>
                  </a:lnTo>
                  <a:lnTo>
                    <a:pt x="533400" y="609600"/>
                  </a:lnTo>
                  <a:lnTo>
                    <a:pt x="509588" y="626269"/>
                  </a:lnTo>
                  <a:lnTo>
                    <a:pt x="495300" y="631031"/>
                  </a:lnTo>
                  <a:lnTo>
                    <a:pt x="473869" y="633413"/>
                  </a:lnTo>
                  <a:lnTo>
                    <a:pt x="435769" y="623888"/>
                  </a:lnTo>
                  <a:lnTo>
                    <a:pt x="407194" y="597694"/>
                  </a:lnTo>
                  <a:lnTo>
                    <a:pt x="366713" y="545306"/>
                  </a:lnTo>
                  <a:lnTo>
                    <a:pt x="311944" y="447675"/>
                  </a:lnTo>
                  <a:lnTo>
                    <a:pt x="18811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77ED5016-E9CA-479D-B8D2-9A9895B9F9D1}"/>
                </a:ext>
              </a:extLst>
            </p:cNvPr>
            <p:cNvSpPr/>
            <p:nvPr/>
          </p:nvSpPr>
          <p:spPr>
            <a:xfrm>
              <a:off x="3975100" y="3960813"/>
              <a:ext cx="539750" cy="644525"/>
            </a:xfrm>
            <a:custGeom>
              <a:avLst/>
              <a:gdLst>
                <a:gd name="connsiteX0" fmla="*/ 152400 w 540544"/>
                <a:gd name="connsiteY0" fmla="*/ 316706 h 645319"/>
                <a:gd name="connsiteX1" fmla="*/ 69057 w 540544"/>
                <a:gd name="connsiteY1" fmla="*/ 476250 h 645319"/>
                <a:gd name="connsiteX2" fmla="*/ 7144 w 540544"/>
                <a:gd name="connsiteY2" fmla="*/ 595312 h 645319"/>
                <a:gd name="connsiteX3" fmla="*/ 0 w 540544"/>
                <a:gd name="connsiteY3" fmla="*/ 619125 h 645319"/>
                <a:gd name="connsiteX4" fmla="*/ 0 w 540544"/>
                <a:gd name="connsiteY4" fmla="*/ 635794 h 645319"/>
                <a:gd name="connsiteX5" fmla="*/ 7144 w 540544"/>
                <a:gd name="connsiteY5" fmla="*/ 645319 h 645319"/>
                <a:gd name="connsiteX6" fmla="*/ 30957 w 540544"/>
                <a:gd name="connsiteY6" fmla="*/ 645319 h 645319"/>
                <a:gd name="connsiteX7" fmla="*/ 61913 w 540544"/>
                <a:gd name="connsiteY7" fmla="*/ 626269 h 645319"/>
                <a:gd name="connsiteX8" fmla="*/ 130969 w 540544"/>
                <a:gd name="connsiteY8" fmla="*/ 571500 h 645319"/>
                <a:gd name="connsiteX9" fmla="*/ 216694 w 540544"/>
                <a:gd name="connsiteY9" fmla="*/ 502444 h 645319"/>
                <a:gd name="connsiteX10" fmla="*/ 285750 w 540544"/>
                <a:gd name="connsiteY10" fmla="*/ 452437 h 645319"/>
                <a:gd name="connsiteX11" fmla="*/ 361950 w 540544"/>
                <a:gd name="connsiteY11" fmla="*/ 395287 h 645319"/>
                <a:gd name="connsiteX12" fmla="*/ 423863 w 540544"/>
                <a:gd name="connsiteY12" fmla="*/ 352425 h 645319"/>
                <a:gd name="connsiteX13" fmla="*/ 445294 w 540544"/>
                <a:gd name="connsiteY13" fmla="*/ 342900 h 645319"/>
                <a:gd name="connsiteX14" fmla="*/ 481013 w 540544"/>
                <a:gd name="connsiteY14" fmla="*/ 335756 h 645319"/>
                <a:gd name="connsiteX15" fmla="*/ 511969 w 540544"/>
                <a:gd name="connsiteY15" fmla="*/ 323850 h 645319"/>
                <a:gd name="connsiteX16" fmla="*/ 528638 w 540544"/>
                <a:gd name="connsiteY16" fmla="*/ 309562 h 645319"/>
                <a:gd name="connsiteX17" fmla="*/ 535782 w 540544"/>
                <a:gd name="connsiteY17" fmla="*/ 292894 h 645319"/>
                <a:gd name="connsiteX18" fmla="*/ 540544 w 540544"/>
                <a:gd name="connsiteY18" fmla="*/ 280987 h 645319"/>
                <a:gd name="connsiteX19" fmla="*/ 538163 w 540544"/>
                <a:gd name="connsiteY19" fmla="*/ 257175 h 645319"/>
                <a:gd name="connsiteX20" fmla="*/ 528638 w 540544"/>
                <a:gd name="connsiteY20" fmla="*/ 230981 h 645319"/>
                <a:gd name="connsiteX21" fmla="*/ 507207 w 540544"/>
                <a:gd name="connsiteY21" fmla="*/ 188119 h 645319"/>
                <a:gd name="connsiteX22" fmla="*/ 495300 w 540544"/>
                <a:gd name="connsiteY22" fmla="*/ 171450 h 645319"/>
                <a:gd name="connsiteX23" fmla="*/ 473869 w 540544"/>
                <a:gd name="connsiteY23" fmla="*/ 150019 h 645319"/>
                <a:gd name="connsiteX24" fmla="*/ 431007 w 540544"/>
                <a:gd name="connsiteY24" fmla="*/ 114300 h 645319"/>
                <a:gd name="connsiteX25" fmla="*/ 385763 w 540544"/>
                <a:gd name="connsiteY25" fmla="*/ 83344 h 645319"/>
                <a:gd name="connsiteX26" fmla="*/ 314325 w 540544"/>
                <a:gd name="connsiteY26" fmla="*/ 45244 h 645319"/>
                <a:gd name="connsiteX27" fmla="*/ 245269 w 540544"/>
                <a:gd name="connsiteY27" fmla="*/ 11906 h 645319"/>
                <a:gd name="connsiteX28" fmla="*/ 209550 w 540544"/>
                <a:gd name="connsiteY28" fmla="*/ 0 h 645319"/>
                <a:gd name="connsiteX29" fmla="*/ 190500 w 540544"/>
                <a:gd name="connsiteY29" fmla="*/ 0 h 645319"/>
                <a:gd name="connsiteX30" fmla="*/ 178594 w 540544"/>
                <a:gd name="connsiteY30" fmla="*/ 4762 h 645319"/>
                <a:gd name="connsiteX31" fmla="*/ 180975 w 540544"/>
                <a:gd name="connsiteY31" fmla="*/ 23812 h 645319"/>
                <a:gd name="connsiteX32" fmla="*/ 195263 w 540544"/>
                <a:gd name="connsiteY32" fmla="*/ 47625 h 645319"/>
                <a:gd name="connsiteX33" fmla="*/ 211932 w 540544"/>
                <a:gd name="connsiteY33" fmla="*/ 73819 h 645319"/>
                <a:gd name="connsiteX34" fmla="*/ 223838 w 540544"/>
                <a:gd name="connsiteY34" fmla="*/ 102394 h 645319"/>
                <a:gd name="connsiteX35" fmla="*/ 228600 w 540544"/>
                <a:gd name="connsiteY35" fmla="*/ 138112 h 645319"/>
                <a:gd name="connsiteX36" fmla="*/ 223838 w 540544"/>
                <a:gd name="connsiteY36" fmla="*/ 166687 h 645319"/>
                <a:gd name="connsiteX37" fmla="*/ 204788 w 540544"/>
                <a:gd name="connsiteY37" fmla="*/ 214312 h 645319"/>
                <a:gd name="connsiteX38" fmla="*/ 152400 w 540544"/>
                <a:gd name="connsiteY38" fmla="*/ 31670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645319">
                  <a:moveTo>
                    <a:pt x="152400" y="316706"/>
                  </a:moveTo>
                  <a:lnTo>
                    <a:pt x="69057" y="476250"/>
                  </a:lnTo>
                  <a:lnTo>
                    <a:pt x="7144" y="595312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7144" y="645319"/>
                  </a:lnTo>
                  <a:lnTo>
                    <a:pt x="30957" y="645319"/>
                  </a:lnTo>
                  <a:lnTo>
                    <a:pt x="61913" y="626269"/>
                  </a:lnTo>
                  <a:lnTo>
                    <a:pt x="130969" y="571500"/>
                  </a:lnTo>
                  <a:lnTo>
                    <a:pt x="216694" y="502444"/>
                  </a:lnTo>
                  <a:lnTo>
                    <a:pt x="285750" y="452437"/>
                  </a:lnTo>
                  <a:lnTo>
                    <a:pt x="361950" y="395287"/>
                  </a:lnTo>
                  <a:lnTo>
                    <a:pt x="423863" y="352425"/>
                  </a:lnTo>
                  <a:lnTo>
                    <a:pt x="445294" y="342900"/>
                  </a:lnTo>
                  <a:lnTo>
                    <a:pt x="481013" y="335756"/>
                  </a:lnTo>
                  <a:lnTo>
                    <a:pt x="511969" y="323850"/>
                  </a:lnTo>
                  <a:lnTo>
                    <a:pt x="528638" y="309562"/>
                  </a:lnTo>
                  <a:lnTo>
                    <a:pt x="535782" y="292894"/>
                  </a:lnTo>
                  <a:lnTo>
                    <a:pt x="540544" y="280987"/>
                  </a:lnTo>
                  <a:lnTo>
                    <a:pt x="538163" y="257175"/>
                  </a:lnTo>
                  <a:lnTo>
                    <a:pt x="528638" y="230981"/>
                  </a:lnTo>
                  <a:lnTo>
                    <a:pt x="507207" y="188119"/>
                  </a:lnTo>
                  <a:lnTo>
                    <a:pt x="495300" y="171450"/>
                  </a:lnTo>
                  <a:lnTo>
                    <a:pt x="473869" y="150019"/>
                  </a:lnTo>
                  <a:lnTo>
                    <a:pt x="431007" y="114300"/>
                  </a:lnTo>
                  <a:lnTo>
                    <a:pt x="385763" y="83344"/>
                  </a:lnTo>
                  <a:lnTo>
                    <a:pt x="314325" y="45244"/>
                  </a:lnTo>
                  <a:lnTo>
                    <a:pt x="245269" y="11906"/>
                  </a:lnTo>
                  <a:lnTo>
                    <a:pt x="209550" y="0"/>
                  </a:lnTo>
                  <a:lnTo>
                    <a:pt x="190500" y="0"/>
                  </a:lnTo>
                  <a:lnTo>
                    <a:pt x="178594" y="4762"/>
                  </a:lnTo>
                  <a:lnTo>
                    <a:pt x="180975" y="23812"/>
                  </a:lnTo>
                  <a:lnTo>
                    <a:pt x="195263" y="47625"/>
                  </a:lnTo>
                  <a:lnTo>
                    <a:pt x="211932" y="73819"/>
                  </a:lnTo>
                  <a:lnTo>
                    <a:pt x="223838" y="102394"/>
                  </a:lnTo>
                  <a:lnTo>
                    <a:pt x="228600" y="138112"/>
                  </a:lnTo>
                  <a:lnTo>
                    <a:pt x="223838" y="166687"/>
                  </a:lnTo>
                  <a:lnTo>
                    <a:pt x="204788" y="214312"/>
                  </a:lnTo>
                  <a:lnTo>
                    <a:pt x="1524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5BFEB657-E08C-4BBC-826D-88B2B49C4505}"/>
                </a:ext>
              </a:extLst>
            </p:cNvPr>
            <p:cNvSpPr/>
            <p:nvPr/>
          </p:nvSpPr>
          <p:spPr>
            <a:xfrm>
              <a:off x="5186363" y="2344738"/>
              <a:ext cx="447675" cy="625475"/>
            </a:xfrm>
            <a:custGeom>
              <a:avLst/>
              <a:gdLst>
                <a:gd name="connsiteX0" fmla="*/ 204787 w 447675"/>
                <a:gd name="connsiteY0" fmla="*/ 423863 h 623888"/>
                <a:gd name="connsiteX1" fmla="*/ 164306 w 447675"/>
                <a:gd name="connsiteY1" fmla="*/ 292894 h 623888"/>
                <a:gd name="connsiteX2" fmla="*/ 157162 w 447675"/>
                <a:gd name="connsiteY2" fmla="*/ 273844 h 623888"/>
                <a:gd name="connsiteX3" fmla="*/ 116681 w 447675"/>
                <a:gd name="connsiteY3" fmla="*/ 204788 h 623888"/>
                <a:gd name="connsiteX4" fmla="*/ 38100 w 447675"/>
                <a:gd name="connsiteY4" fmla="*/ 85725 h 623888"/>
                <a:gd name="connsiteX5" fmla="*/ 11906 w 447675"/>
                <a:gd name="connsiteY5" fmla="*/ 45244 h 623888"/>
                <a:gd name="connsiteX6" fmla="*/ 0 w 447675"/>
                <a:gd name="connsiteY6" fmla="*/ 23813 h 623888"/>
                <a:gd name="connsiteX7" fmla="*/ 0 w 447675"/>
                <a:gd name="connsiteY7" fmla="*/ 7144 h 623888"/>
                <a:gd name="connsiteX8" fmla="*/ 4762 w 447675"/>
                <a:gd name="connsiteY8" fmla="*/ 0 h 623888"/>
                <a:gd name="connsiteX9" fmla="*/ 16668 w 447675"/>
                <a:gd name="connsiteY9" fmla="*/ 0 h 623888"/>
                <a:gd name="connsiteX10" fmla="*/ 35718 w 447675"/>
                <a:gd name="connsiteY10" fmla="*/ 2382 h 623888"/>
                <a:gd name="connsiteX11" fmla="*/ 95250 w 447675"/>
                <a:gd name="connsiteY11" fmla="*/ 30957 h 623888"/>
                <a:gd name="connsiteX12" fmla="*/ 192881 w 447675"/>
                <a:gd name="connsiteY12" fmla="*/ 88107 h 623888"/>
                <a:gd name="connsiteX13" fmla="*/ 269081 w 447675"/>
                <a:gd name="connsiteY13" fmla="*/ 145257 h 623888"/>
                <a:gd name="connsiteX14" fmla="*/ 319087 w 447675"/>
                <a:gd name="connsiteY14" fmla="*/ 190500 h 623888"/>
                <a:gd name="connsiteX15" fmla="*/ 364331 w 447675"/>
                <a:gd name="connsiteY15" fmla="*/ 247650 h 623888"/>
                <a:gd name="connsiteX16" fmla="*/ 397668 w 447675"/>
                <a:gd name="connsiteY16" fmla="*/ 302419 h 623888"/>
                <a:gd name="connsiteX17" fmla="*/ 423862 w 447675"/>
                <a:gd name="connsiteY17" fmla="*/ 361950 h 623888"/>
                <a:gd name="connsiteX18" fmla="*/ 440531 w 447675"/>
                <a:gd name="connsiteY18" fmla="*/ 411957 h 623888"/>
                <a:gd name="connsiteX19" fmla="*/ 447675 w 447675"/>
                <a:gd name="connsiteY19" fmla="*/ 459582 h 623888"/>
                <a:gd name="connsiteX20" fmla="*/ 445293 w 447675"/>
                <a:gd name="connsiteY20" fmla="*/ 509588 h 623888"/>
                <a:gd name="connsiteX21" fmla="*/ 433387 w 447675"/>
                <a:gd name="connsiteY21" fmla="*/ 550069 h 623888"/>
                <a:gd name="connsiteX22" fmla="*/ 409575 w 447675"/>
                <a:gd name="connsiteY22" fmla="*/ 590550 h 623888"/>
                <a:gd name="connsiteX23" fmla="*/ 383381 w 447675"/>
                <a:gd name="connsiteY23" fmla="*/ 614363 h 623888"/>
                <a:gd name="connsiteX24" fmla="*/ 357187 w 447675"/>
                <a:gd name="connsiteY24" fmla="*/ 623888 h 623888"/>
                <a:gd name="connsiteX25" fmla="*/ 330993 w 447675"/>
                <a:gd name="connsiteY25" fmla="*/ 623888 h 623888"/>
                <a:gd name="connsiteX26" fmla="*/ 295275 w 447675"/>
                <a:gd name="connsiteY26" fmla="*/ 607219 h 623888"/>
                <a:gd name="connsiteX27" fmla="*/ 257175 w 447675"/>
                <a:gd name="connsiteY27" fmla="*/ 578644 h 623888"/>
                <a:gd name="connsiteX28" fmla="*/ 235743 w 447675"/>
                <a:gd name="connsiteY28" fmla="*/ 521494 h 623888"/>
                <a:gd name="connsiteX29" fmla="*/ 204787 w 447675"/>
                <a:gd name="connsiteY29" fmla="*/ 423863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623888">
                  <a:moveTo>
                    <a:pt x="204787" y="423863"/>
                  </a:moveTo>
                  <a:lnTo>
                    <a:pt x="164306" y="292894"/>
                  </a:lnTo>
                  <a:lnTo>
                    <a:pt x="157162" y="273844"/>
                  </a:lnTo>
                  <a:lnTo>
                    <a:pt x="116681" y="204788"/>
                  </a:lnTo>
                  <a:lnTo>
                    <a:pt x="38100" y="85725"/>
                  </a:lnTo>
                  <a:lnTo>
                    <a:pt x="11906" y="45244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35718" y="2382"/>
                  </a:lnTo>
                  <a:lnTo>
                    <a:pt x="95250" y="30957"/>
                  </a:lnTo>
                  <a:lnTo>
                    <a:pt x="192881" y="88107"/>
                  </a:lnTo>
                  <a:lnTo>
                    <a:pt x="269081" y="145257"/>
                  </a:lnTo>
                  <a:lnTo>
                    <a:pt x="319087" y="190500"/>
                  </a:lnTo>
                  <a:lnTo>
                    <a:pt x="364331" y="247650"/>
                  </a:lnTo>
                  <a:lnTo>
                    <a:pt x="397668" y="302419"/>
                  </a:lnTo>
                  <a:lnTo>
                    <a:pt x="423862" y="361950"/>
                  </a:lnTo>
                  <a:lnTo>
                    <a:pt x="440531" y="411957"/>
                  </a:lnTo>
                  <a:lnTo>
                    <a:pt x="447675" y="459582"/>
                  </a:lnTo>
                  <a:lnTo>
                    <a:pt x="445293" y="509588"/>
                  </a:lnTo>
                  <a:lnTo>
                    <a:pt x="433387" y="550069"/>
                  </a:lnTo>
                  <a:lnTo>
                    <a:pt x="409575" y="590550"/>
                  </a:lnTo>
                  <a:lnTo>
                    <a:pt x="383381" y="614363"/>
                  </a:lnTo>
                  <a:lnTo>
                    <a:pt x="357187" y="623888"/>
                  </a:lnTo>
                  <a:lnTo>
                    <a:pt x="330993" y="623888"/>
                  </a:lnTo>
                  <a:lnTo>
                    <a:pt x="295275" y="607219"/>
                  </a:lnTo>
                  <a:lnTo>
                    <a:pt x="257175" y="578644"/>
                  </a:lnTo>
                  <a:lnTo>
                    <a:pt x="235743" y="521494"/>
                  </a:lnTo>
                  <a:lnTo>
                    <a:pt x="204787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5D0B7FC8-1F22-4577-87B6-BD09F3B31154}"/>
                </a:ext>
              </a:extLst>
            </p:cNvPr>
            <p:cNvSpPr/>
            <p:nvPr/>
          </p:nvSpPr>
          <p:spPr>
            <a:xfrm rot="16200000">
              <a:off x="2848769" y="3529807"/>
              <a:ext cx="3735387" cy="342900"/>
            </a:xfrm>
            <a:custGeom>
              <a:avLst/>
              <a:gdLst>
                <a:gd name="connsiteX0" fmla="*/ 2040523 w 3734311"/>
                <a:gd name="connsiteY0" fmla="*/ 135012 h 343667"/>
                <a:gd name="connsiteX1" fmla="*/ 1653898 w 3734311"/>
                <a:gd name="connsiteY1" fmla="*/ 131944 h 343667"/>
                <a:gd name="connsiteX2" fmla="*/ 1316368 w 3734311"/>
                <a:gd name="connsiteY2" fmla="*/ 131944 h 343667"/>
                <a:gd name="connsiteX3" fmla="*/ 1058617 w 3734311"/>
                <a:gd name="connsiteY3" fmla="*/ 131944 h 343667"/>
                <a:gd name="connsiteX4" fmla="*/ 843825 w 3734311"/>
                <a:gd name="connsiteY4" fmla="*/ 128875 h 343667"/>
                <a:gd name="connsiteX5" fmla="*/ 724155 w 3734311"/>
                <a:gd name="connsiteY5" fmla="*/ 122738 h 343667"/>
                <a:gd name="connsiteX6" fmla="*/ 546185 w 3734311"/>
                <a:gd name="connsiteY6" fmla="*/ 107396 h 343667"/>
                <a:gd name="connsiteX7" fmla="*/ 426515 w 3734311"/>
                <a:gd name="connsiteY7" fmla="*/ 88985 h 343667"/>
                <a:gd name="connsiteX8" fmla="*/ 316051 w 3734311"/>
                <a:gd name="connsiteY8" fmla="*/ 92054 h 343667"/>
                <a:gd name="connsiteX9" fmla="*/ 156491 w 3734311"/>
                <a:gd name="connsiteY9" fmla="*/ 107396 h 343667"/>
                <a:gd name="connsiteX10" fmla="*/ 104327 w 3734311"/>
                <a:gd name="connsiteY10" fmla="*/ 135012 h 343667"/>
                <a:gd name="connsiteX11" fmla="*/ 39890 w 3734311"/>
                <a:gd name="connsiteY11" fmla="*/ 184108 h 343667"/>
                <a:gd name="connsiteX12" fmla="*/ 12274 w 3734311"/>
                <a:gd name="connsiteY12" fmla="*/ 214792 h 343667"/>
                <a:gd name="connsiteX13" fmla="*/ 0 w 3734311"/>
                <a:gd name="connsiteY13" fmla="*/ 236271 h 343667"/>
                <a:gd name="connsiteX14" fmla="*/ 3068 w 3734311"/>
                <a:gd name="connsiteY14" fmla="*/ 263887 h 343667"/>
                <a:gd name="connsiteX15" fmla="*/ 12274 w 3734311"/>
                <a:gd name="connsiteY15" fmla="*/ 282298 h 343667"/>
                <a:gd name="connsiteX16" fmla="*/ 42958 w 3734311"/>
                <a:gd name="connsiteY16" fmla="*/ 303777 h 343667"/>
                <a:gd name="connsiteX17" fmla="*/ 76711 w 3734311"/>
                <a:gd name="connsiteY17" fmla="*/ 319120 h 343667"/>
                <a:gd name="connsiteX18" fmla="*/ 110464 w 3734311"/>
                <a:gd name="connsiteY18" fmla="*/ 328325 h 343667"/>
                <a:gd name="connsiteX19" fmla="*/ 156491 w 3734311"/>
                <a:gd name="connsiteY19" fmla="*/ 334462 h 343667"/>
                <a:gd name="connsiteX20" fmla="*/ 303777 w 3734311"/>
                <a:gd name="connsiteY20" fmla="*/ 337530 h 343667"/>
                <a:gd name="connsiteX21" fmla="*/ 616759 w 3734311"/>
                <a:gd name="connsiteY21" fmla="*/ 343667 h 343667"/>
                <a:gd name="connsiteX22" fmla="*/ 1006453 w 3734311"/>
                <a:gd name="connsiteY22" fmla="*/ 343667 h 343667"/>
                <a:gd name="connsiteX23" fmla="*/ 1445243 w 3734311"/>
                <a:gd name="connsiteY23" fmla="*/ 343667 h 343667"/>
                <a:gd name="connsiteX24" fmla="*/ 1795047 w 3734311"/>
                <a:gd name="connsiteY24" fmla="*/ 340599 h 343667"/>
                <a:gd name="connsiteX25" fmla="*/ 2209288 w 3734311"/>
                <a:gd name="connsiteY25" fmla="*/ 340599 h 343667"/>
                <a:gd name="connsiteX26" fmla="*/ 2783090 w 3734311"/>
                <a:gd name="connsiteY26" fmla="*/ 337530 h 343667"/>
                <a:gd name="connsiteX27" fmla="*/ 3390644 w 3734311"/>
                <a:gd name="connsiteY27" fmla="*/ 334462 h 343667"/>
                <a:gd name="connsiteX28" fmla="*/ 3458150 w 3734311"/>
                <a:gd name="connsiteY28" fmla="*/ 334462 h 343667"/>
                <a:gd name="connsiteX29" fmla="*/ 3608504 w 3734311"/>
                <a:gd name="connsiteY29" fmla="*/ 309914 h 343667"/>
                <a:gd name="connsiteX30" fmla="*/ 3639189 w 3734311"/>
                <a:gd name="connsiteY30" fmla="*/ 270024 h 343667"/>
                <a:gd name="connsiteX31" fmla="*/ 3676010 w 3734311"/>
                <a:gd name="connsiteY31" fmla="*/ 199450 h 343667"/>
                <a:gd name="connsiteX32" fmla="*/ 3703627 w 3734311"/>
                <a:gd name="connsiteY32" fmla="*/ 135012 h 343667"/>
                <a:gd name="connsiteX33" fmla="*/ 3725106 w 3734311"/>
                <a:gd name="connsiteY33" fmla="*/ 73643 h 343667"/>
                <a:gd name="connsiteX34" fmla="*/ 3734311 w 3734311"/>
                <a:gd name="connsiteY34" fmla="*/ 24548 h 343667"/>
                <a:gd name="connsiteX35" fmla="*/ 3731243 w 3734311"/>
                <a:gd name="connsiteY35" fmla="*/ 9205 h 343667"/>
                <a:gd name="connsiteX36" fmla="*/ 3725106 w 3734311"/>
                <a:gd name="connsiteY36" fmla="*/ 0 h 343667"/>
                <a:gd name="connsiteX37" fmla="*/ 3715900 w 3734311"/>
                <a:gd name="connsiteY37" fmla="*/ 0 h 343667"/>
                <a:gd name="connsiteX38" fmla="*/ 3688284 w 3734311"/>
                <a:gd name="connsiteY38" fmla="*/ 6137 h 343667"/>
                <a:gd name="connsiteX39" fmla="*/ 3657600 w 3734311"/>
                <a:gd name="connsiteY39" fmla="*/ 21479 h 343667"/>
                <a:gd name="connsiteX40" fmla="*/ 3614641 w 3734311"/>
                <a:gd name="connsiteY40" fmla="*/ 52164 h 343667"/>
                <a:gd name="connsiteX41" fmla="*/ 3568615 w 3734311"/>
                <a:gd name="connsiteY41" fmla="*/ 79780 h 343667"/>
                <a:gd name="connsiteX42" fmla="*/ 3507245 w 3734311"/>
                <a:gd name="connsiteY42" fmla="*/ 110465 h 343667"/>
                <a:gd name="connsiteX43" fmla="*/ 3448945 w 3734311"/>
                <a:gd name="connsiteY43" fmla="*/ 128875 h 343667"/>
                <a:gd name="connsiteX44" fmla="*/ 3356891 w 3734311"/>
                <a:gd name="connsiteY44" fmla="*/ 135012 h 343667"/>
                <a:gd name="connsiteX45" fmla="*/ 3074593 w 3734311"/>
                <a:gd name="connsiteY45" fmla="*/ 131944 h 343667"/>
                <a:gd name="connsiteX46" fmla="*/ 2519202 w 3734311"/>
                <a:gd name="connsiteY46" fmla="*/ 131944 h 343667"/>
                <a:gd name="connsiteX47" fmla="*/ 2040523 w 3734311"/>
                <a:gd name="connsiteY47" fmla="*/ 135012 h 34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734311" h="343667">
                  <a:moveTo>
                    <a:pt x="2040523" y="135012"/>
                  </a:moveTo>
                  <a:lnTo>
                    <a:pt x="1653898" y="131944"/>
                  </a:lnTo>
                  <a:lnTo>
                    <a:pt x="1316368" y="131944"/>
                  </a:lnTo>
                  <a:lnTo>
                    <a:pt x="1058617" y="131944"/>
                  </a:lnTo>
                  <a:lnTo>
                    <a:pt x="843825" y="128875"/>
                  </a:lnTo>
                  <a:lnTo>
                    <a:pt x="724155" y="122738"/>
                  </a:lnTo>
                  <a:lnTo>
                    <a:pt x="546185" y="107396"/>
                  </a:lnTo>
                  <a:lnTo>
                    <a:pt x="426515" y="88985"/>
                  </a:lnTo>
                  <a:lnTo>
                    <a:pt x="316051" y="92054"/>
                  </a:lnTo>
                  <a:lnTo>
                    <a:pt x="156491" y="107396"/>
                  </a:lnTo>
                  <a:lnTo>
                    <a:pt x="104327" y="135012"/>
                  </a:lnTo>
                  <a:lnTo>
                    <a:pt x="39890" y="184108"/>
                  </a:lnTo>
                  <a:lnTo>
                    <a:pt x="12274" y="214792"/>
                  </a:lnTo>
                  <a:lnTo>
                    <a:pt x="0" y="236271"/>
                  </a:lnTo>
                  <a:lnTo>
                    <a:pt x="3068" y="263887"/>
                  </a:lnTo>
                  <a:lnTo>
                    <a:pt x="12274" y="282298"/>
                  </a:lnTo>
                  <a:lnTo>
                    <a:pt x="42958" y="303777"/>
                  </a:lnTo>
                  <a:lnTo>
                    <a:pt x="76711" y="319120"/>
                  </a:lnTo>
                  <a:lnTo>
                    <a:pt x="110464" y="328325"/>
                  </a:lnTo>
                  <a:lnTo>
                    <a:pt x="156491" y="334462"/>
                  </a:lnTo>
                  <a:lnTo>
                    <a:pt x="303777" y="337530"/>
                  </a:lnTo>
                  <a:lnTo>
                    <a:pt x="616759" y="343667"/>
                  </a:lnTo>
                  <a:lnTo>
                    <a:pt x="1006453" y="343667"/>
                  </a:lnTo>
                  <a:lnTo>
                    <a:pt x="1445243" y="343667"/>
                  </a:lnTo>
                  <a:lnTo>
                    <a:pt x="1795047" y="340599"/>
                  </a:lnTo>
                  <a:lnTo>
                    <a:pt x="2209288" y="340599"/>
                  </a:lnTo>
                  <a:lnTo>
                    <a:pt x="2783090" y="337530"/>
                  </a:lnTo>
                  <a:lnTo>
                    <a:pt x="3390644" y="334462"/>
                  </a:lnTo>
                  <a:lnTo>
                    <a:pt x="3458150" y="334462"/>
                  </a:lnTo>
                  <a:lnTo>
                    <a:pt x="3608504" y="309914"/>
                  </a:lnTo>
                  <a:lnTo>
                    <a:pt x="3639189" y="270024"/>
                  </a:lnTo>
                  <a:lnTo>
                    <a:pt x="3676010" y="199450"/>
                  </a:lnTo>
                  <a:lnTo>
                    <a:pt x="3703627" y="135012"/>
                  </a:lnTo>
                  <a:lnTo>
                    <a:pt x="3725106" y="73643"/>
                  </a:lnTo>
                  <a:lnTo>
                    <a:pt x="3734311" y="24548"/>
                  </a:lnTo>
                  <a:lnTo>
                    <a:pt x="3731243" y="9205"/>
                  </a:lnTo>
                  <a:lnTo>
                    <a:pt x="3725106" y="0"/>
                  </a:lnTo>
                  <a:lnTo>
                    <a:pt x="3715900" y="0"/>
                  </a:lnTo>
                  <a:lnTo>
                    <a:pt x="3688284" y="6137"/>
                  </a:lnTo>
                  <a:lnTo>
                    <a:pt x="3657600" y="21479"/>
                  </a:lnTo>
                  <a:lnTo>
                    <a:pt x="3614641" y="52164"/>
                  </a:lnTo>
                  <a:lnTo>
                    <a:pt x="3568615" y="79780"/>
                  </a:lnTo>
                  <a:lnTo>
                    <a:pt x="3507245" y="110465"/>
                  </a:lnTo>
                  <a:lnTo>
                    <a:pt x="3448945" y="128875"/>
                  </a:lnTo>
                  <a:lnTo>
                    <a:pt x="3356891" y="135012"/>
                  </a:lnTo>
                  <a:lnTo>
                    <a:pt x="3074593" y="131944"/>
                  </a:lnTo>
                  <a:lnTo>
                    <a:pt x="2519202" y="131944"/>
                  </a:lnTo>
                  <a:lnTo>
                    <a:pt x="2040523" y="135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55F7316F-8DFA-4355-AC6A-D9E6AB8A91AD}"/>
                </a:ext>
              </a:extLst>
            </p:cNvPr>
            <p:cNvSpPr/>
            <p:nvPr/>
          </p:nvSpPr>
          <p:spPr>
            <a:xfrm>
              <a:off x="3686175" y="1954213"/>
              <a:ext cx="774700" cy="447675"/>
            </a:xfrm>
            <a:custGeom>
              <a:avLst/>
              <a:gdLst>
                <a:gd name="connsiteX0" fmla="*/ 357188 w 773906"/>
                <a:gd name="connsiteY0" fmla="*/ 290513 h 447675"/>
                <a:gd name="connsiteX1" fmla="*/ 230981 w 773906"/>
                <a:gd name="connsiteY1" fmla="*/ 207169 h 447675"/>
                <a:gd name="connsiteX2" fmla="*/ 123825 w 773906"/>
                <a:gd name="connsiteY2" fmla="*/ 138113 h 447675"/>
                <a:gd name="connsiteX3" fmla="*/ 0 w 773906"/>
                <a:gd name="connsiteY3" fmla="*/ 57150 h 447675"/>
                <a:gd name="connsiteX4" fmla="*/ 78581 w 773906"/>
                <a:gd name="connsiteY4" fmla="*/ 0 h 447675"/>
                <a:gd name="connsiteX5" fmla="*/ 197644 w 773906"/>
                <a:gd name="connsiteY5" fmla="*/ 40482 h 447675"/>
                <a:gd name="connsiteX6" fmla="*/ 345281 w 773906"/>
                <a:gd name="connsiteY6" fmla="*/ 92869 h 447675"/>
                <a:gd name="connsiteX7" fmla="*/ 485775 w 773906"/>
                <a:gd name="connsiteY7" fmla="*/ 147638 h 447675"/>
                <a:gd name="connsiteX8" fmla="*/ 583406 w 773906"/>
                <a:gd name="connsiteY8" fmla="*/ 192882 h 447675"/>
                <a:gd name="connsiteX9" fmla="*/ 669131 w 773906"/>
                <a:gd name="connsiteY9" fmla="*/ 242888 h 447675"/>
                <a:gd name="connsiteX10" fmla="*/ 711994 w 773906"/>
                <a:gd name="connsiteY10" fmla="*/ 276225 h 447675"/>
                <a:gd name="connsiteX11" fmla="*/ 742950 w 773906"/>
                <a:gd name="connsiteY11" fmla="*/ 309563 h 447675"/>
                <a:gd name="connsiteX12" fmla="*/ 762000 w 773906"/>
                <a:gd name="connsiteY12" fmla="*/ 340519 h 447675"/>
                <a:gd name="connsiteX13" fmla="*/ 771525 w 773906"/>
                <a:gd name="connsiteY13" fmla="*/ 366713 h 447675"/>
                <a:gd name="connsiteX14" fmla="*/ 773906 w 773906"/>
                <a:gd name="connsiteY14" fmla="*/ 392907 h 447675"/>
                <a:gd name="connsiteX15" fmla="*/ 764381 w 773906"/>
                <a:gd name="connsiteY15" fmla="*/ 414338 h 447675"/>
                <a:gd name="connsiteX16" fmla="*/ 742950 w 773906"/>
                <a:gd name="connsiteY16" fmla="*/ 433388 h 447675"/>
                <a:gd name="connsiteX17" fmla="*/ 723900 w 773906"/>
                <a:gd name="connsiteY17" fmla="*/ 442913 h 447675"/>
                <a:gd name="connsiteX18" fmla="*/ 692944 w 773906"/>
                <a:gd name="connsiteY18" fmla="*/ 447675 h 447675"/>
                <a:gd name="connsiteX19" fmla="*/ 657225 w 773906"/>
                <a:gd name="connsiteY19" fmla="*/ 447675 h 447675"/>
                <a:gd name="connsiteX20" fmla="*/ 597694 w 773906"/>
                <a:gd name="connsiteY20" fmla="*/ 433388 h 447675"/>
                <a:gd name="connsiteX21" fmla="*/ 535781 w 773906"/>
                <a:gd name="connsiteY21" fmla="*/ 409575 h 447675"/>
                <a:gd name="connsiteX22" fmla="*/ 476250 w 773906"/>
                <a:gd name="connsiteY22" fmla="*/ 371475 h 447675"/>
                <a:gd name="connsiteX23" fmla="*/ 357188 w 773906"/>
                <a:gd name="connsiteY23" fmla="*/ 29051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906" h="447675">
                  <a:moveTo>
                    <a:pt x="357188" y="290513"/>
                  </a:moveTo>
                  <a:lnTo>
                    <a:pt x="230981" y="207169"/>
                  </a:lnTo>
                  <a:lnTo>
                    <a:pt x="123825" y="138113"/>
                  </a:lnTo>
                  <a:lnTo>
                    <a:pt x="0" y="57150"/>
                  </a:lnTo>
                  <a:lnTo>
                    <a:pt x="78581" y="0"/>
                  </a:lnTo>
                  <a:lnTo>
                    <a:pt x="197644" y="40482"/>
                  </a:lnTo>
                  <a:lnTo>
                    <a:pt x="345281" y="92869"/>
                  </a:lnTo>
                  <a:lnTo>
                    <a:pt x="485775" y="147638"/>
                  </a:lnTo>
                  <a:lnTo>
                    <a:pt x="583406" y="192882"/>
                  </a:lnTo>
                  <a:lnTo>
                    <a:pt x="669131" y="242888"/>
                  </a:lnTo>
                  <a:lnTo>
                    <a:pt x="711994" y="276225"/>
                  </a:lnTo>
                  <a:lnTo>
                    <a:pt x="742950" y="309563"/>
                  </a:lnTo>
                  <a:lnTo>
                    <a:pt x="762000" y="340519"/>
                  </a:lnTo>
                  <a:lnTo>
                    <a:pt x="771525" y="366713"/>
                  </a:lnTo>
                  <a:lnTo>
                    <a:pt x="773906" y="392907"/>
                  </a:lnTo>
                  <a:lnTo>
                    <a:pt x="764381" y="414338"/>
                  </a:lnTo>
                  <a:lnTo>
                    <a:pt x="742950" y="433388"/>
                  </a:lnTo>
                  <a:lnTo>
                    <a:pt x="723900" y="442913"/>
                  </a:lnTo>
                  <a:lnTo>
                    <a:pt x="692944" y="447675"/>
                  </a:lnTo>
                  <a:lnTo>
                    <a:pt x="657225" y="447675"/>
                  </a:lnTo>
                  <a:lnTo>
                    <a:pt x="597694" y="433388"/>
                  </a:lnTo>
                  <a:lnTo>
                    <a:pt x="535781" y="409575"/>
                  </a:lnTo>
                  <a:lnTo>
                    <a:pt x="476250" y="371475"/>
                  </a:lnTo>
                  <a:lnTo>
                    <a:pt x="357188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1CFFF4DB-0F66-4342-938E-372044E07FD9}"/>
                </a:ext>
              </a:extLst>
            </p:cNvPr>
            <p:cNvSpPr/>
            <p:nvPr/>
          </p:nvSpPr>
          <p:spPr>
            <a:xfrm>
              <a:off x="2886075" y="2808288"/>
              <a:ext cx="1362075" cy="354012"/>
            </a:xfrm>
            <a:custGeom>
              <a:avLst/>
              <a:gdLst>
                <a:gd name="connsiteX0" fmla="*/ 759619 w 1362075"/>
                <a:gd name="connsiteY0" fmla="*/ 123825 h 354806"/>
                <a:gd name="connsiteX1" fmla="*/ 652463 w 1362075"/>
                <a:gd name="connsiteY1" fmla="*/ 147637 h 354806"/>
                <a:gd name="connsiteX2" fmla="*/ 554831 w 1362075"/>
                <a:gd name="connsiteY2" fmla="*/ 164306 h 354806"/>
                <a:gd name="connsiteX3" fmla="*/ 461963 w 1362075"/>
                <a:gd name="connsiteY3" fmla="*/ 176212 h 354806"/>
                <a:gd name="connsiteX4" fmla="*/ 390525 w 1362075"/>
                <a:gd name="connsiteY4" fmla="*/ 180975 h 354806"/>
                <a:gd name="connsiteX5" fmla="*/ 316706 w 1362075"/>
                <a:gd name="connsiteY5" fmla="*/ 180975 h 354806"/>
                <a:gd name="connsiteX6" fmla="*/ 233363 w 1362075"/>
                <a:gd name="connsiteY6" fmla="*/ 180975 h 354806"/>
                <a:gd name="connsiteX7" fmla="*/ 164306 w 1362075"/>
                <a:gd name="connsiteY7" fmla="*/ 171450 h 354806"/>
                <a:gd name="connsiteX8" fmla="*/ 97631 w 1362075"/>
                <a:gd name="connsiteY8" fmla="*/ 159544 h 354806"/>
                <a:gd name="connsiteX9" fmla="*/ 35719 w 1362075"/>
                <a:gd name="connsiteY9" fmla="*/ 138112 h 354806"/>
                <a:gd name="connsiteX10" fmla="*/ 0 w 1362075"/>
                <a:gd name="connsiteY10" fmla="*/ 128587 h 354806"/>
                <a:gd name="connsiteX11" fmla="*/ 30956 w 1362075"/>
                <a:gd name="connsiteY11" fmla="*/ 178594 h 354806"/>
                <a:gd name="connsiteX12" fmla="*/ 71438 w 1362075"/>
                <a:gd name="connsiteY12" fmla="*/ 226219 h 354806"/>
                <a:gd name="connsiteX13" fmla="*/ 126206 w 1362075"/>
                <a:gd name="connsiteY13" fmla="*/ 266700 h 354806"/>
                <a:gd name="connsiteX14" fmla="*/ 180975 w 1362075"/>
                <a:gd name="connsiteY14" fmla="*/ 297656 h 354806"/>
                <a:gd name="connsiteX15" fmla="*/ 230981 w 1362075"/>
                <a:gd name="connsiteY15" fmla="*/ 319087 h 354806"/>
                <a:gd name="connsiteX16" fmla="*/ 297656 w 1362075"/>
                <a:gd name="connsiteY16" fmla="*/ 335756 h 354806"/>
                <a:gd name="connsiteX17" fmla="*/ 378619 w 1362075"/>
                <a:gd name="connsiteY17" fmla="*/ 347662 h 354806"/>
                <a:gd name="connsiteX18" fmla="*/ 516731 w 1362075"/>
                <a:gd name="connsiteY18" fmla="*/ 354806 h 354806"/>
                <a:gd name="connsiteX19" fmla="*/ 578644 w 1362075"/>
                <a:gd name="connsiteY19" fmla="*/ 352425 h 354806"/>
                <a:gd name="connsiteX20" fmla="*/ 750094 w 1362075"/>
                <a:gd name="connsiteY20" fmla="*/ 326231 h 354806"/>
                <a:gd name="connsiteX21" fmla="*/ 902494 w 1362075"/>
                <a:gd name="connsiteY21" fmla="*/ 295275 h 354806"/>
                <a:gd name="connsiteX22" fmla="*/ 1052513 w 1362075"/>
                <a:gd name="connsiteY22" fmla="*/ 257175 h 354806"/>
                <a:gd name="connsiteX23" fmla="*/ 1188244 w 1362075"/>
                <a:gd name="connsiteY23" fmla="*/ 216694 h 354806"/>
                <a:gd name="connsiteX24" fmla="*/ 1262063 w 1362075"/>
                <a:gd name="connsiteY24" fmla="*/ 185737 h 354806"/>
                <a:gd name="connsiteX25" fmla="*/ 1300163 w 1362075"/>
                <a:gd name="connsiteY25" fmla="*/ 166687 h 354806"/>
                <a:gd name="connsiteX26" fmla="*/ 1333500 w 1362075"/>
                <a:gd name="connsiteY26" fmla="*/ 145256 h 354806"/>
                <a:gd name="connsiteX27" fmla="*/ 1347788 w 1362075"/>
                <a:gd name="connsiteY27" fmla="*/ 128587 h 354806"/>
                <a:gd name="connsiteX28" fmla="*/ 1362075 w 1362075"/>
                <a:gd name="connsiteY28" fmla="*/ 97631 h 354806"/>
                <a:gd name="connsiteX29" fmla="*/ 1362075 w 1362075"/>
                <a:gd name="connsiteY29" fmla="*/ 80962 h 354806"/>
                <a:gd name="connsiteX30" fmla="*/ 1350169 w 1362075"/>
                <a:gd name="connsiteY30" fmla="*/ 57150 h 354806"/>
                <a:gd name="connsiteX31" fmla="*/ 1326356 w 1362075"/>
                <a:gd name="connsiteY31" fmla="*/ 35719 h 354806"/>
                <a:gd name="connsiteX32" fmla="*/ 1307306 w 1362075"/>
                <a:gd name="connsiteY32" fmla="*/ 21431 h 354806"/>
                <a:gd name="connsiteX33" fmla="*/ 1266825 w 1362075"/>
                <a:gd name="connsiteY33" fmla="*/ 9525 h 354806"/>
                <a:gd name="connsiteX34" fmla="*/ 1207294 w 1362075"/>
                <a:gd name="connsiteY34" fmla="*/ 0 h 354806"/>
                <a:gd name="connsiteX35" fmla="*/ 1145381 w 1362075"/>
                <a:gd name="connsiteY35" fmla="*/ 0 h 354806"/>
                <a:gd name="connsiteX36" fmla="*/ 1097756 w 1362075"/>
                <a:gd name="connsiteY36" fmla="*/ 2381 h 354806"/>
                <a:gd name="connsiteX37" fmla="*/ 1064419 w 1362075"/>
                <a:gd name="connsiteY37" fmla="*/ 16669 h 354806"/>
                <a:gd name="connsiteX38" fmla="*/ 1007269 w 1362075"/>
                <a:gd name="connsiteY38" fmla="*/ 40481 h 354806"/>
                <a:gd name="connsiteX39" fmla="*/ 919163 w 1362075"/>
                <a:gd name="connsiteY39" fmla="*/ 78581 h 354806"/>
                <a:gd name="connsiteX40" fmla="*/ 759619 w 1362075"/>
                <a:gd name="connsiteY40" fmla="*/ 12382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62075" h="354806">
                  <a:moveTo>
                    <a:pt x="759619" y="123825"/>
                  </a:moveTo>
                  <a:lnTo>
                    <a:pt x="652463" y="147637"/>
                  </a:lnTo>
                  <a:lnTo>
                    <a:pt x="554831" y="164306"/>
                  </a:lnTo>
                  <a:lnTo>
                    <a:pt x="461963" y="176212"/>
                  </a:lnTo>
                  <a:lnTo>
                    <a:pt x="390525" y="180975"/>
                  </a:lnTo>
                  <a:lnTo>
                    <a:pt x="316706" y="180975"/>
                  </a:lnTo>
                  <a:lnTo>
                    <a:pt x="233363" y="180975"/>
                  </a:lnTo>
                  <a:lnTo>
                    <a:pt x="164306" y="171450"/>
                  </a:lnTo>
                  <a:lnTo>
                    <a:pt x="97631" y="159544"/>
                  </a:lnTo>
                  <a:lnTo>
                    <a:pt x="35719" y="138112"/>
                  </a:lnTo>
                  <a:lnTo>
                    <a:pt x="0" y="128587"/>
                  </a:lnTo>
                  <a:lnTo>
                    <a:pt x="30956" y="178594"/>
                  </a:lnTo>
                  <a:lnTo>
                    <a:pt x="71438" y="226219"/>
                  </a:lnTo>
                  <a:lnTo>
                    <a:pt x="126206" y="266700"/>
                  </a:lnTo>
                  <a:lnTo>
                    <a:pt x="180975" y="297656"/>
                  </a:lnTo>
                  <a:lnTo>
                    <a:pt x="230981" y="319087"/>
                  </a:lnTo>
                  <a:lnTo>
                    <a:pt x="297656" y="335756"/>
                  </a:lnTo>
                  <a:lnTo>
                    <a:pt x="378619" y="347662"/>
                  </a:lnTo>
                  <a:lnTo>
                    <a:pt x="516731" y="354806"/>
                  </a:lnTo>
                  <a:lnTo>
                    <a:pt x="578644" y="352425"/>
                  </a:lnTo>
                  <a:lnTo>
                    <a:pt x="750094" y="326231"/>
                  </a:lnTo>
                  <a:lnTo>
                    <a:pt x="902494" y="295275"/>
                  </a:lnTo>
                  <a:lnTo>
                    <a:pt x="1052513" y="257175"/>
                  </a:lnTo>
                  <a:lnTo>
                    <a:pt x="1188244" y="216694"/>
                  </a:lnTo>
                  <a:lnTo>
                    <a:pt x="1262063" y="185737"/>
                  </a:lnTo>
                  <a:lnTo>
                    <a:pt x="1300163" y="166687"/>
                  </a:lnTo>
                  <a:lnTo>
                    <a:pt x="1333500" y="145256"/>
                  </a:lnTo>
                  <a:lnTo>
                    <a:pt x="1347788" y="128587"/>
                  </a:lnTo>
                  <a:lnTo>
                    <a:pt x="1362075" y="97631"/>
                  </a:lnTo>
                  <a:lnTo>
                    <a:pt x="1362075" y="80962"/>
                  </a:lnTo>
                  <a:lnTo>
                    <a:pt x="1350169" y="57150"/>
                  </a:lnTo>
                  <a:lnTo>
                    <a:pt x="1326356" y="35719"/>
                  </a:lnTo>
                  <a:lnTo>
                    <a:pt x="1307306" y="21431"/>
                  </a:lnTo>
                  <a:lnTo>
                    <a:pt x="1266825" y="9525"/>
                  </a:lnTo>
                  <a:lnTo>
                    <a:pt x="1207294" y="0"/>
                  </a:lnTo>
                  <a:lnTo>
                    <a:pt x="1145381" y="0"/>
                  </a:lnTo>
                  <a:lnTo>
                    <a:pt x="1097756" y="2381"/>
                  </a:lnTo>
                  <a:lnTo>
                    <a:pt x="1064419" y="16669"/>
                  </a:lnTo>
                  <a:lnTo>
                    <a:pt x="1007269" y="40481"/>
                  </a:lnTo>
                  <a:lnTo>
                    <a:pt x="919163" y="78581"/>
                  </a:lnTo>
                  <a:lnTo>
                    <a:pt x="75961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75A12E69-B82C-4E76-87A2-FC2FEF9A3406}"/>
                </a:ext>
              </a:extLst>
            </p:cNvPr>
            <p:cNvSpPr/>
            <p:nvPr/>
          </p:nvSpPr>
          <p:spPr>
            <a:xfrm>
              <a:off x="2632075" y="3476625"/>
              <a:ext cx="1747838" cy="487363"/>
            </a:xfrm>
            <a:custGeom>
              <a:avLst/>
              <a:gdLst>
                <a:gd name="connsiteX0" fmla="*/ 764382 w 1747838"/>
                <a:gd name="connsiteY0" fmla="*/ 211931 h 488156"/>
                <a:gd name="connsiteX1" fmla="*/ 895350 w 1747838"/>
                <a:gd name="connsiteY1" fmla="*/ 173831 h 488156"/>
                <a:gd name="connsiteX2" fmla="*/ 1088232 w 1747838"/>
                <a:gd name="connsiteY2" fmla="*/ 135731 h 488156"/>
                <a:gd name="connsiteX3" fmla="*/ 1226344 w 1747838"/>
                <a:gd name="connsiteY3" fmla="*/ 100013 h 488156"/>
                <a:gd name="connsiteX4" fmla="*/ 1302544 w 1747838"/>
                <a:gd name="connsiteY4" fmla="*/ 73819 h 488156"/>
                <a:gd name="connsiteX5" fmla="*/ 1366838 w 1747838"/>
                <a:gd name="connsiteY5" fmla="*/ 47625 h 488156"/>
                <a:gd name="connsiteX6" fmla="*/ 1423988 w 1747838"/>
                <a:gd name="connsiteY6" fmla="*/ 26194 h 488156"/>
                <a:gd name="connsiteX7" fmla="*/ 1478757 w 1747838"/>
                <a:gd name="connsiteY7" fmla="*/ 0 h 488156"/>
                <a:gd name="connsiteX8" fmla="*/ 1535907 w 1747838"/>
                <a:gd name="connsiteY8" fmla="*/ 0 h 488156"/>
                <a:gd name="connsiteX9" fmla="*/ 1600200 w 1747838"/>
                <a:gd name="connsiteY9" fmla="*/ 11906 h 488156"/>
                <a:gd name="connsiteX10" fmla="*/ 1645444 w 1747838"/>
                <a:gd name="connsiteY10" fmla="*/ 26194 h 488156"/>
                <a:gd name="connsiteX11" fmla="*/ 1671638 w 1747838"/>
                <a:gd name="connsiteY11" fmla="*/ 35719 h 488156"/>
                <a:gd name="connsiteX12" fmla="*/ 1700213 w 1747838"/>
                <a:gd name="connsiteY12" fmla="*/ 50006 h 488156"/>
                <a:gd name="connsiteX13" fmla="*/ 1716882 w 1747838"/>
                <a:gd name="connsiteY13" fmla="*/ 64294 h 488156"/>
                <a:gd name="connsiteX14" fmla="*/ 1733550 w 1747838"/>
                <a:gd name="connsiteY14" fmla="*/ 85725 h 488156"/>
                <a:gd name="connsiteX15" fmla="*/ 1745457 w 1747838"/>
                <a:gd name="connsiteY15" fmla="*/ 107156 h 488156"/>
                <a:gd name="connsiteX16" fmla="*/ 1747838 w 1747838"/>
                <a:gd name="connsiteY16" fmla="*/ 130969 h 488156"/>
                <a:gd name="connsiteX17" fmla="*/ 1738313 w 1747838"/>
                <a:gd name="connsiteY17" fmla="*/ 152400 h 488156"/>
                <a:gd name="connsiteX18" fmla="*/ 1714500 w 1747838"/>
                <a:gd name="connsiteY18" fmla="*/ 176213 h 488156"/>
                <a:gd name="connsiteX19" fmla="*/ 1681163 w 1747838"/>
                <a:gd name="connsiteY19" fmla="*/ 190500 h 488156"/>
                <a:gd name="connsiteX20" fmla="*/ 1628775 w 1747838"/>
                <a:gd name="connsiteY20" fmla="*/ 209550 h 488156"/>
                <a:gd name="connsiteX21" fmla="*/ 1571625 w 1747838"/>
                <a:gd name="connsiteY21" fmla="*/ 219075 h 488156"/>
                <a:gd name="connsiteX22" fmla="*/ 1533525 w 1747838"/>
                <a:gd name="connsiteY22" fmla="*/ 219075 h 488156"/>
                <a:gd name="connsiteX23" fmla="*/ 1421607 w 1747838"/>
                <a:gd name="connsiteY23" fmla="*/ 242888 h 488156"/>
                <a:gd name="connsiteX24" fmla="*/ 1214438 w 1747838"/>
                <a:gd name="connsiteY24" fmla="*/ 285750 h 488156"/>
                <a:gd name="connsiteX25" fmla="*/ 1083469 w 1747838"/>
                <a:gd name="connsiteY25" fmla="*/ 314325 h 488156"/>
                <a:gd name="connsiteX26" fmla="*/ 883444 w 1747838"/>
                <a:gd name="connsiteY26" fmla="*/ 354806 h 488156"/>
                <a:gd name="connsiteX27" fmla="*/ 795338 w 1747838"/>
                <a:gd name="connsiteY27" fmla="*/ 383381 h 488156"/>
                <a:gd name="connsiteX28" fmla="*/ 709613 w 1747838"/>
                <a:gd name="connsiteY28" fmla="*/ 409575 h 488156"/>
                <a:gd name="connsiteX29" fmla="*/ 640557 w 1747838"/>
                <a:gd name="connsiteY29" fmla="*/ 428625 h 488156"/>
                <a:gd name="connsiteX30" fmla="*/ 561975 w 1747838"/>
                <a:gd name="connsiteY30" fmla="*/ 450056 h 488156"/>
                <a:gd name="connsiteX31" fmla="*/ 509588 w 1747838"/>
                <a:gd name="connsiteY31" fmla="*/ 461963 h 488156"/>
                <a:gd name="connsiteX32" fmla="*/ 447675 w 1747838"/>
                <a:gd name="connsiteY32" fmla="*/ 476250 h 488156"/>
                <a:gd name="connsiteX33" fmla="*/ 404813 w 1747838"/>
                <a:gd name="connsiteY33" fmla="*/ 483394 h 488156"/>
                <a:gd name="connsiteX34" fmla="*/ 369094 w 1747838"/>
                <a:gd name="connsiteY34" fmla="*/ 488156 h 488156"/>
                <a:gd name="connsiteX35" fmla="*/ 297657 w 1747838"/>
                <a:gd name="connsiteY35" fmla="*/ 485775 h 488156"/>
                <a:gd name="connsiteX36" fmla="*/ 247650 w 1747838"/>
                <a:gd name="connsiteY36" fmla="*/ 481013 h 488156"/>
                <a:gd name="connsiteX37" fmla="*/ 202407 w 1747838"/>
                <a:gd name="connsiteY37" fmla="*/ 469106 h 488156"/>
                <a:gd name="connsiteX38" fmla="*/ 154782 w 1747838"/>
                <a:gd name="connsiteY38" fmla="*/ 450056 h 488156"/>
                <a:gd name="connsiteX39" fmla="*/ 111919 w 1747838"/>
                <a:gd name="connsiteY39" fmla="*/ 426244 h 488156"/>
                <a:gd name="connsiteX40" fmla="*/ 80963 w 1747838"/>
                <a:gd name="connsiteY40" fmla="*/ 404813 h 488156"/>
                <a:gd name="connsiteX41" fmla="*/ 40482 w 1747838"/>
                <a:gd name="connsiteY41" fmla="*/ 364331 h 488156"/>
                <a:gd name="connsiteX42" fmla="*/ 9525 w 1747838"/>
                <a:gd name="connsiteY42" fmla="*/ 328613 h 488156"/>
                <a:gd name="connsiteX43" fmla="*/ 0 w 1747838"/>
                <a:gd name="connsiteY43" fmla="*/ 307181 h 488156"/>
                <a:gd name="connsiteX44" fmla="*/ 0 w 1747838"/>
                <a:gd name="connsiteY44" fmla="*/ 295275 h 488156"/>
                <a:gd name="connsiteX45" fmla="*/ 7144 w 1747838"/>
                <a:gd name="connsiteY45" fmla="*/ 288131 h 488156"/>
                <a:gd name="connsiteX46" fmla="*/ 30957 w 1747838"/>
                <a:gd name="connsiteY46" fmla="*/ 285750 h 488156"/>
                <a:gd name="connsiteX47" fmla="*/ 100013 w 1747838"/>
                <a:gd name="connsiteY47" fmla="*/ 297656 h 488156"/>
                <a:gd name="connsiteX48" fmla="*/ 183357 w 1747838"/>
                <a:gd name="connsiteY48" fmla="*/ 307181 h 488156"/>
                <a:gd name="connsiteX49" fmla="*/ 283369 w 1747838"/>
                <a:gd name="connsiteY49" fmla="*/ 309563 h 488156"/>
                <a:gd name="connsiteX50" fmla="*/ 328613 w 1747838"/>
                <a:gd name="connsiteY50" fmla="*/ 307181 h 488156"/>
                <a:gd name="connsiteX51" fmla="*/ 450057 w 1747838"/>
                <a:gd name="connsiteY51" fmla="*/ 288131 h 488156"/>
                <a:gd name="connsiteX52" fmla="*/ 640557 w 1747838"/>
                <a:gd name="connsiteY52" fmla="*/ 242888 h 488156"/>
                <a:gd name="connsiteX53" fmla="*/ 764382 w 1747838"/>
                <a:gd name="connsiteY53" fmla="*/ 21193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47838" h="488156">
                  <a:moveTo>
                    <a:pt x="764382" y="211931"/>
                  </a:moveTo>
                  <a:lnTo>
                    <a:pt x="895350" y="173831"/>
                  </a:lnTo>
                  <a:lnTo>
                    <a:pt x="1088232" y="135731"/>
                  </a:lnTo>
                  <a:lnTo>
                    <a:pt x="1226344" y="100013"/>
                  </a:lnTo>
                  <a:lnTo>
                    <a:pt x="1302544" y="73819"/>
                  </a:lnTo>
                  <a:lnTo>
                    <a:pt x="1366838" y="47625"/>
                  </a:lnTo>
                  <a:lnTo>
                    <a:pt x="1423988" y="26194"/>
                  </a:lnTo>
                  <a:lnTo>
                    <a:pt x="1478757" y="0"/>
                  </a:lnTo>
                  <a:lnTo>
                    <a:pt x="1535907" y="0"/>
                  </a:lnTo>
                  <a:lnTo>
                    <a:pt x="1600200" y="11906"/>
                  </a:lnTo>
                  <a:lnTo>
                    <a:pt x="1645444" y="26194"/>
                  </a:lnTo>
                  <a:lnTo>
                    <a:pt x="1671638" y="35719"/>
                  </a:lnTo>
                  <a:lnTo>
                    <a:pt x="1700213" y="50006"/>
                  </a:lnTo>
                  <a:lnTo>
                    <a:pt x="1716882" y="64294"/>
                  </a:lnTo>
                  <a:lnTo>
                    <a:pt x="1733550" y="85725"/>
                  </a:lnTo>
                  <a:lnTo>
                    <a:pt x="1745457" y="107156"/>
                  </a:lnTo>
                  <a:lnTo>
                    <a:pt x="1747838" y="130969"/>
                  </a:lnTo>
                  <a:lnTo>
                    <a:pt x="1738313" y="152400"/>
                  </a:lnTo>
                  <a:lnTo>
                    <a:pt x="1714500" y="176213"/>
                  </a:lnTo>
                  <a:lnTo>
                    <a:pt x="1681163" y="190500"/>
                  </a:lnTo>
                  <a:lnTo>
                    <a:pt x="1628775" y="209550"/>
                  </a:lnTo>
                  <a:lnTo>
                    <a:pt x="1571625" y="219075"/>
                  </a:lnTo>
                  <a:lnTo>
                    <a:pt x="1533525" y="219075"/>
                  </a:lnTo>
                  <a:lnTo>
                    <a:pt x="1421607" y="242888"/>
                  </a:lnTo>
                  <a:lnTo>
                    <a:pt x="1214438" y="285750"/>
                  </a:lnTo>
                  <a:lnTo>
                    <a:pt x="1083469" y="314325"/>
                  </a:lnTo>
                  <a:lnTo>
                    <a:pt x="883444" y="354806"/>
                  </a:lnTo>
                  <a:lnTo>
                    <a:pt x="795338" y="383381"/>
                  </a:lnTo>
                  <a:lnTo>
                    <a:pt x="709613" y="409575"/>
                  </a:lnTo>
                  <a:lnTo>
                    <a:pt x="640557" y="428625"/>
                  </a:lnTo>
                  <a:lnTo>
                    <a:pt x="561975" y="450056"/>
                  </a:lnTo>
                  <a:lnTo>
                    <a:pt x="509588" y="461963"/>
                  </a:lnTo>
                  <a:lnTo>
                    <a:pt x="447675" y="476250"/>
                  </a:lnTo>
                  <a:lnTo>
                    <a:pt x="404813" y="483394"/>
                  </a:lnTo>
                  <a:lnTo>
                    <a:pt x="369094" y="488156"/>
                  </a:lnTo>
                  <a:lnTo>
                    <a:pt x="297657" y="485775"/>
                  </a:lnTo>
                  <a:lnTo>
                    <a:pt x="247650" y="481013"/>
                  </a:lnTo>
                  <a:lnTo>
                    <a:pt x="202407" y="469106"/>
                  </a:lnTo>
                  <a:lnTo>
                    <a:pt x="154782" y="450056"/>
                  </a:lnTo>
                  <a:lnTo>
                    <a:pt x="111919" y="426244"/>
                  </a:lnTo>
                  <a:lnTo>
                    <a:pt x="80963" y="404813"/>
                  </a:lnTo>
                  <a:lnTo>
                    <a:pt x="40482" y="364331"/>
                  </a:lnTo>
                  <a:lnTo>
                    <a:pt x="9525" y="328613"/>
                  </a:lnTo>
                  <a:lnTo>
                    <a:pt x="0" y="307181"/>
                  </a:lnTo>
                  <a:lnTo>
                    <a:pt x="0" y="295275"/>
                  </a:lnTo>
                  <a:lnTo>
                    <a:pt x="7144" y="288131"/>
                  </a:lnTo>
                  <a:lnTo>
                    <a:pt x="30957" y="285750"/>
                  </a:lnTo>
                  <a:lnTo>
                    <a:pt x="100013" y="297656"/>
                  </a:lnTo>
                  <a:lnTo>
                    <a:pt x="183357" y="307181"/>
                  </a:lnTo>
                  <a:lnTo>
                    <a:pt x="283369" y="309563"/>
                  </a:lnTo>
                  <a:lnTo>
                    <a:pt x="328613" y="307181"/>
                  </a:lnTo>
                  <a:lnTo>
                    <a:pt x="450057" y="288131"/>
                  </a:lnTo>
                  <a:lnTo>
                    <a:pt x="640557" y="242888"/>
                  </a:lnTo>
                  <a:lnTo>
                    <a:pt x="7643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2E429CCF-E2F9-4311-B628-3FDE762FABF0}"/>
                </a:ext>
              </a:extLst>
            </p:cNvPr>
            <p:cNvSpPr/>
            <p:nvPr/>
          </p:nvSpPr>
          <p:spPr>
            <a:xfrm>
              <a:off x="3398838" y="3090863"/>
              <a:ext cx="369887" cy="2106612"/>
            </a:xfrm>
            <a:custGeom>
              <a:avLst/>
              <a:gdLst>
                <a:gd name="connsiteX0" fmla="*/ 117022 w 370115"/>
                <a:gd name="connsiteY0" fmla="*/ 1328057 h 2106386"/>
                <a:gd name="connsiteX1" fmla="*/ 119743 w 370115"/>
                <a:gd name="connsiteY1" fmla="*/ 2106386 h 2106386"/>
                <a:gd name="connsiteX2" fmla="*/ 321129 w 370115"/>
                <a:gd name="connsiteY2" fmla="*/ 2016578 h 2106386"/>
                <a:gd name="connsiteX3" fmla="*/ 318407 w 370115"/>
                <a:gd name="connsiteY3" fmla="*/ 1670957 h 2106386"/>
                <a:gd name="connsiteX4" fmla="*/ 323850 w 370115"/>
                <a:gd name="connsiteY4" fmla="*/ 1385207 h 2106386"/>
                <a:gd name="connsiteX5" fmla="*/ 329293 w 370115"/>
                <a:gd name="connsiteY5" fmla="*/ 1159328 h 2106386"/>
                <a:gd name="connsiteX6" fmla="*/ 337457 w 370115"/>
                <a:gd name="connsiteY6" fmla="*/ 881743 h 2106386"/>
                <a:gd name="connsiteX7" fmla="*/ 342900 w 370115"/>
                <a:gd name="connsiteY7" fmla="*/ 674914 h 2106386"/>
                <a:gd name="connsiteX8" fmla="*/ 340179 w 370115"/>
                <a:gd name="connsiteY8" fmla="*/ 489857 h 2106386"/>
                <a:gd name="connsiteX9" fmla="*/ 342900 w 370115"/>
                <a:gd name="connsiteY9" fmla="*/ 378278 h 2106386"/>
                <a:gd name="connsiteX10" fmla="*/ 351065 w 370115"/>
                <a:gd name="connsiteY10" fmla="*/ 318407 h 2106386"/>
                <a:gd name="connsiteX11" fmla="*/ 364672 w 370115"/>
                <a:gd name="connsiteY11" fmla="*/ 258536 h 2106386"/>
                <a:gd name="connsiteX12" fmla="*/ 370115 w 370115"/>
                <a:gd name="connsiteY12" fmla="*/ 217714 h 2106386"/>
                <a:gd name="connsiteX13" fmla="*/ 367393 w 370115"/>
                <a:gd name="connsiteY13" fmla="*/ 182336 h 2106386"/>
                <a:gd name="connsiteX14" fmla="*/ 356507 w 370115"/>
                <a:gd name="connsiteY14" fmla="*/ 152400 h 2106386"/>
                <a:gd name="connsiteX15" fmla="*/ 337457 w 370115"/>
                <a:gd name="connsiteY15" fmla="*/ 125186 h 2106386"/>
                <a:gd name="connsiteX16" fmla="*/ 318407 w 370115"/>
                <a:gd name="connsiteY16" fmla="*/ 106136 h 2106386"/>
                <a:gd name="connsiteX17" fmla="*/ 288472 w 370115"/>
                <a:gd name="connsiteY17" fmla="*/ 84364 h 2106386"/>
                <a:gd name="connsiteX18" fmla="*/ 234043 w 370115"/>
                <a:gd name="connsiteY18" fmla="*/ 59871 h 2106386"/>
                <a:gd name="connsiteX19" fmla="*/ 168729 w 370115"/>
                <a:gd name="connsiteY19" fmla="*/ 13607 h 2106386"/>
                <a:gd name="connsiteX20" fmla="*/ 160565 w 370115"/>
                <a:gd name="connsiteY20" fmla="*/ 0 h 2106386"/>
                <a:gd name="connsiteX21" fmla="*/ 0 w 370115"/>
                <a:gd name="connsiteY21" fmla="*/ 19050 h 2106386"/>
                <a:gd name="connsiteX22" fmla="*/ 48986 w 370115"/>
                <a:gd name="connsiteY22" fmla="*/ 103414 h 2106386"/>
                <a:gd name="connsiteX23" fmla="*/ 76200 w 370115"/>
                <a:gd name="connsiteY23" fmla="*/ 157843 h 2106386"/>
                <a:gd name="connsiteX24" fmla="*/ 100693 w 370115"/>
                <a:gd name="connsiteY24" fmla="*/ 231321 h 2106386"/>
                <a:gd name="connsiteX25" fmla="*/ 114300 w 370115"/>
                <a:gd name="connsiteY25" fmla="*/ 302078 h 2106386"/>
                <a:gd name="connsiteX26" fmla="*/ 117022 w 370115"/>
                <a:gd name="connsiteY26" fmla="*/ 416378 h 2106386"/>
                <a:gd name="connsiteX27" fmla="*/ 117022 w 370115"/>
                <a:gd name="connsiteY27" fmla="*/ 623207 h 2106386"/>
                <a:gd name="connsiteX28" fmla="*/ 117022 w 370115"/>
                <a:gd name="connsiteY28" fmla="*/ 1328057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0115" h="2106386">
                  <a:moveTo>
                    <a:pt x="117022" y="1328057"/>
                  </a:moveTo>
                  <a:lnTo>
                    <a:pt x="119743" y="2106386"/>
                  </a:lnTo>
                  <a:lnTo>
                    <a:pt x="321129" y="2016578"/>
                  </a:lnTo>
                  <a:cubicBezTo>
                    <a:pt x="320222" y="1901371"/>
                    <a:pt x="319314" y="1786164"/>
                    <a:pt x="318407" y="1670957"/>
                  </a:cubicBezTo>
                  <a:lnTo>
                    <a:pt x="323850" y="1385207"/>
                  </a:lnTo>
                  <a:lnTo>
                    <a:pt x="329293" y="1159328"/>
                  </a:lnTo>
                  <a:lnTo>
                    <a:pt x="337457" y="881743"/>
                  </a:lnTo>
                  <a:lnTo>
                    <a:pt x="342900" y="674914"/>
                  </a:lnTo>
                  <a:lnTo>
                    <a:pt x="340179" y="489857"/>
                  </a:lnTo>
                  <a:lnTo>
                    <a:pt x="342900" y="378278"/>
                  </a:lnTo>
                  <a:lnTo>
                    <a:pt x="351065" y="318407"/>
                  </a:lnTo>
                  <a:lnTo>
                    <a:pt x="364672" y="258536"/>
                  </a:lnTo>
                  <a:lnTo>
                    <a:pt x="370115" y="217714"/>
                  </a:lnTo>
                  <a:lnTo>
                    <a:pt x="367393" y="182336"/>
                  </a:lnTo>
                  <a:lnTo>
                    <a:pt x="356507" y="152400"/>
                  </a:lnTo>
                  <a:lnTo>
                    <a:pt x="337457" y="125186"/>
                  </a:lnTo>
                  <a:lnTo>
                    <a:pt x="318407" y="106136"/>
                  </a:lnTo>
                  <a:lnTo>
                    <a:pt x="288472" y="84364"/>
                  </a:lnTo>
                  <a:lnTo>
                    <a:pt x="234043" y="59871"/>
                  </a:lnTo>
                  <a:lnTo>
                    <a:pt x="168729" y="13607"/>
                  </a:lnTo>
                  <a:lnTo>
                    <a:pt x="160565" y="0"/>
                  </a:lnTo>
                  <a:lnTo>
                    <a:pt x="0" y="19050"/>
                  </a:lnTo>
                  <a:lnTo>
                    <a:pt x="48986" y="103414"/>
                  </a:lnTo>
                  <a:lnTo>
                    <a:pt x="76200" y="157843"/>
                  </a:lnTo>
                  <a:lnTo>
                    <a:pt x="100693" y="231321"/>
                  </a:lnTo>
                  <a:lnTo>
                    <a:pt x="114300" y="302078"/>
                  </a:lnTo>
                  <a:cubicBezTo>
                    <a:pt x="115207" y="340178"/>
                    <a:pt x="116115" y="378278"/>
                    <a:pt x="117022" y="416378"/>
                  </a:cubicBezTo>
                  <a:lnTo>
                    <a:pt x="117022" y="623207"/>
                  </a:lnTo>
                  <a:lnTo>
                    <a:pt x="117022" y="1328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314F6E5B-16AD-4BC4-B42F-EAD203F81923}"/>
                </a:ext>
              </a:extLst>
            </p:cNvPr>
            <p:cNvSpPr/>
            <p:nvPr/>
          </p:nvSpPr>
          <p:spPr>
            <a:xfrm>
              <a:off x="2509838" y="4741863"/>
              <a:ext cx="1917700" cy="936625"/>
            </a:xfrm>
            <a:custGeom>
              <a:avLst/>
              <a:gdLst>
                <a:gd name="connsiteX0" fmla="*/ 940593 w 1916906"/>
                <a:gd name="connsiteY0" fmla="*/ 414337 h 938212"/>
                <a:gd name="connsiteX1" fmla="*/ 619125 w 1916906"/>
                <a:gd name="connsiteY1" fmla="*/ 540544 h 938212"/>
                <a:gd name="connsiteX2" fmla="*/ 414337 w 1916906"/>
                <a:gd name="connsiteY2" fmla="*/ 619125 h 938212"/>
                <a:gd name="connsiteX3" fmla="*/ 378618 w 1916906"/>
                <a:gd name="connsiteY3" fmla="*/ 631031 h 938212"/>
                <a:gd name="connsiteX4" fmla="*/ 347662 w 1916906"/>
                <a:gd name="connsiteY4" fmla="*/ 635794 h 938212"/>
                <a:gd name="connsiteX5" fmla="*/ 326231 w 1916906"/>
                <a:gd name="connsiteY5" fmla="*/ 635794 h 938212"/>
                <a:gd name="connsiteX6" fmla="*/ 266700 w 1916906"/>
                <a:gd name="connsiteY6" fmla="*/ 626269 h 938212"/>
                <a:gd name="connsiteX7" fmla="*/ 207168 w 1916906"/>
                <a:gd name="connsiteY7" fmla="*/ 607219 h 938212"/>
                <a:gd name="connsiteX8" fmla="*/ 123825 w 1916906"/>
                <a:gd name="connsiteY8" fmla="*/ 578644 h 938212"/>
                <a:gd name="connsiteX9" fmla="*/ 69056 w 1916906"/>
                <a:gd name="connsiteY9" fmla="*/ 550069 h 938212"/>
                <a:gd name="connsiteX10" fmla="*/ 33337 w 1916906"/>
                <a:gd name="connsiteY10" fmla="*/ 533400 h 938212"/>
                <a:gd name="connsiteX11" fmla="*/ 19050 w 1916906"/>
                <a:gd name="connsiteY11" fmla="*/ 533400 h 938212"/>
                <a:gd name="connsiteX12" fmla="*/ 9525 w 1916906"/>
                <a:gd name="connsiteY12" fmla="*/ 535781 h 938212"/>
                <a:gd name="connsiteX13" fmla="*/ 2381 w 1916906"/>
                <a:gd name="connsiteY13" fmla="*/ 540544 h 938212"/>
                <a:gd name="connsiteX14" fmla="*/ 0 w 1916906"/>
                <a:gd name="connsiteY14" fmla="*/ 552450 h 938212"/>
                <a:gd name="connsiteX15" fmla="*/ 7143 w 1916906"/>
                <a:gd name="connsiteY15" fmla="*/ 588169 h 938212"/>
                <a:gd name="connsiteX16" fmla="*/ 23812 w 1916906"/>
                <a:gd name="connsiteY16" fmla="*/ 628650 h 938212"/>
                <a:gd name="connsiteX17" fmla="*/ 90487 w 1916906"/>
                <a:gd name="connsiteY17" fmla="*/ 707231 h 938212"/>
                <a:gd name="connsiteX18" fmla="*/ 183356 w 1916906"/>
                <a:gd name="connsiteY18" fmla="*/ 795337 h 938212"/>
                <a:gd name="connsiteX19" fmla="*/ 242887 w 1916906"/>
                <a:gd name="connsiteY19" fmla="*/ 850106 h 938212"/>
                <a:gd name="connsiteX20" fmla="*/ 288131 w 1916906"/>
                <a:gd name="connsiteY20" fmla="*/ 890587 h 938212"/>
                <a:gd name="connsiteX21" fmla="*/ 319087 w 1916906"/>
                <a:gd name="connsiteY21" fmla="*/ 914400 h 938212"/>
                <a:gd name="connsiteX22" fmla="*/ 340518 w 1916906"/>
                <a:gd name="connsiteY22" fmla="*/ 928687 h 938212"/>
                <a:gd name="connsiteX23" fmla="*/ 352425 w 1916906"/>
                <a:gd name="connsiteY23" fmla="*/ 933450 h 938212"/>
                <a:gd name="connsiteX24" fmla="*/ 383381 w 1916906"/>
                <a:gd name="connsiteY24" fmla="*/ 938212 h 938212"/>
                <a:gd name="connsiteX25" fmla="*/ 402431 w 1916906"/>
                <a:gd name="connsiteY25" fmla="*/ 935831 h 938212"/>
                <a:gd name="connsiteX26" fmla="*/ 435768 w 1916906"/>
                <a:gd name="connsiteY26" fmla="*/ 926306 h 938212"/>
                <a:gd name="connsiteX27" fmla="*/ 459581 w 1916906"/>
                <a:gd name="connsiteY27" fmla="*/ 912019 h 938212"/>
                <a:gd name="connsiteX28" fmla="*/ 497681 w 1916906"/>
                <a:gd name="connsiteY28" fmla="*/ 873919 h 938212"/>
                <a:gd name="connsiteX29" fmla="*/ 542925 w 1916906"/>
                <a:gd name="connsiteY29" fmla="*/ 838200 h 938212"/>
                <a:gd name="connsiteX30" fmla="*/ 614362 w 1916906"/>
                <a:gd name="connsiteY30" fmla="*/ 795337 h 938212"/>
                <a:gd name="connsiteX31" fmla="*/ 821531 w 1916906"/>
                <a:gd name="connsiteY31" fmla="*/ 690562 h 938212"/>
                <a:gd name="connsiteX32" fmla="*/ 1112043 w 1916906"/>
                <a:gd name="connsiteY32" fmla="*/ 535781 h 938212"/>
                <a:gd name="connsiteX33" fmla="*/ 1426368 w 1916906"/>
                <a:gd name="connsiteY33" fmla="*/ 354806 h 938212"/>
                <a:gd name="connsiteX34" fmla="*/ 1707356 w 1916906"/>
                <a:gd name="connsiteY34" fmla="*/ 178594 h 938212"/>
                <a:gd name="connsiteX35" fmla="*/ 1885950 w 1916906"/>
                <a:gd name="connsiteY35" fmla="*/ 59531 h 938212"/>
                <a:gd name="connsiteX36" fmla="*/ 1907381 w 1916906"/>
                <a:gd name="connsiteY36" fmla="*/ 42862 h 938212"/>
                <a:gd name="connsiteX37" fmla="*/ 1914525 w 1916906"/>
                <a:gd name="connsiteY37" fmla="*/ 26194 h 938212"/>
                <a:gd name="connsiteX38" fmla="*/ 1916906 w 1916906"/>
                <a:gd name="connsiteY38" fmla="*/ 9525 h 938212"/>
                <a:gd name="connsiteX39" fmla="*/ 1907381 w 1916906"/>
                <a:gd name="connsiteY39" fmla="*/ 0 h 938212"/>
                <a:gd name="connsiteX40" fmla="*/ 1895475 w 1916906"/>
                <a:gd name="connsiteY40" fmla="*/ 0 h 938212"/>
                <a:gd name="connsiteX41" fmla="*/ 1864518 w 1916906"/>
                <a:gd name="connsiteY41" fmla="*/ 4762 h 938212"/>
                <a:gd name="connsiteX42" fmla="*/ 1788318 w 1916906"/>
                <a:gd name="connsiteY42" fmla="*/ 38100 h 938212"/>
                <a:gd name="connsiteX43" fmla="*/ 1614487 w 1916906"/>
                <a:gd name="connsiteY43" fmla="*/ 121444 h 938212"/>
                <a:gd name="connsiteX44" fmla="*/ 1402556 w 1916906"/>
                <a:gd name="connsiteY44" fmla="*/ 211931 h 938212"/>
                <a:gd name="connsiteX45" fmla="*/ 1176337 w 1916906"/>
                <a:gd name="connsiteY45" fmla="*/ 311944 h 938212"/>
                <a:gd name="connsiteX46" fmla="*/ 940593 w 1916906"/>
                <a:gd name="connsiteY46" fmla="*/ 414337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16906" h="938212">
                  <a:moveTo>
                    <a:pt x="940593" y="414337"/>
                  </a:moveTo>
                  <a:lnTo>
                    <a:pt x="619125" y="540544"/>
                  </a:lnTo>
                  <a:lnTo>
                    <a:pt x="414337" y="619125"/>
                  </a:lnTo>
                  <a:lnTo>
                    <a:pt x="378618" y="631031"/>
                  </a:lnTo>
                  <a:lnTo>
                    <a:pt x="347662" y="635794"/>
                  </a:lnTo>
                  <a:lnTo>
                    <a:pt x="326231" y="635794"/>
                  </a:lnTo>
                  <a:lnTo>
                    <a:pt x="266700" y="626269"/>
                  </a:lnTo>
                  <a:lnTo>
                    <a:pt x="207168" y="607219"/>
                  </a:lnTo>
                  <a:lnTo>
                    <a:pt x="123825" y="578644"/>
                  </a:lnTo>
                  <a:lnTo>
                    <a:pt x="69056" y="550069"/>
                  </a:lnTo>
                  <a:lnTo>
                    <a:pt x="33337" y="533400"/>
                  </a:lnTo>
                  <a:lnTo>
                    <a:pt x="19050" y="533400"/>
                  </a:lnTo>
                  <a:lnTo>
                    <a:pt x="9525" y="535781"/>
                  </a:lnTo>
                  <a:lnTo>
                    <a:pt x="2381" y="540544"/>
                  </a:lnTo>
                  <a:lnTo>
                    <a:pt x="0" y="552450"/>
                  </a:lnTo>
                  <a:lnTo>
                    <a:pt x="7143" y="588169"/>
                  </a:lnTo>
                  <a:lnTo>
                    <a:pt x="23812" y="628650"/>
                  </a:lnTo>
                  <a:lnTo>
                    <a:pt x="90487" y="707231"/>
                  </a:lnTo>
                  <a:lnTo>
                    <a:pt x="183356" y="795337"/>
                  </a:lnTo>
                  <a:lnTo>
                    <a:pt x="242887" y="850106"/>
                  </a:lnTo>
                  <a:lnTo>
                    <a:pt x="288131" y="890587"/>
                  </a:lnTo>
                  <a:lnTo>
                    <a:pt x="319087" y="914400"/>
                  </a:lnTo>
                  <a:lnTo>
                    <a:pt x="340518" y="928687"/>
                  </a:lnTo>
                  <a:lnTo>
                    <a:pt x="352425" y="933450"/>
                  </a:lnTo>
                  <a:lnTo>
                    <a:pt x="383381" y="938212"/>
                  </a:lnTo>
                  <a:lnTo>
                    <a:pt x="402431" y="935831"/>
                  </a:lnTo>
                  <a:lnTo>
                    <a:pt x="435768" y="926306"/>
                  </a:lnTo>
                  <a:lnTo>
                    <a:pt x="459581" y="912019"/>
                  </a:lnTo>
                  <a:lnTo>
                    <a:pt x="497681" y="873919"/>
                  </a:lnTo>
                  <a:lnTo>
                    <a:pt x="542925" y="838200"/>
                  </a:lnTo>
                  <a:lnTo>
                    <a:pt x="614362" y="795337"/>
                  </a:lnTo>
                  <a:lnTo>
                    <a:pt x="821531" y="690562"/>
                  </a:lnTo>
                  <a:lnTo>
                    <a:pt x="1112043" y="535781"/>
                  </a:lnTo>
                  <a:lnTo>
                    <a:pt x="1426368" y="354806"/>
                  </a:lnTo>
                  <a:lnTo>
                    <a:pt x="1707356" y="178594"/>
                  </a:lnTo>
                  <a:lnTo>
                    <a:pt x="1885950" y="59531"/>
                  </a:lnTo>
                  <a:lnTo>
                    <a:pt x="1907381" y="42862"/>
                  </a:lnTo>
                  <a:lnTo>
                    <a:pt x="1914525" y="26194"/>
                  </a:lnTo>
                  <a:lnTo>
                    <a:pt x="1916906" y="9525"/>
                  </a:lnTo>
                  <a:lnTo>
                    <a:pt x="1907381" y="0"/>
                  </a:lnTo>
                  <a:lnTo>
                    <a:pt x="1895475" y="0"/>
                  </a:lnTo>
                  <a:lnTo>
                    <a:pt x="1864518" y="4762"/>
                  </a:lnTo>
                  <a:lnTo>
                    <a:pt x="1788318" y="38100"/>
                  </a:lnTo>
                  <a:lnTo>
                    <a:pt x="1614487" y="121444"/>
                  </a:lnTo>
                  <a:lnTo>
                    <a:pt x="1402556" y="211931"/>
                  </a:lnTo>
                  <a:lnTo>
                    <a:pt x="1176337" y="311944"/>
                  </a:lnTo>
                  <a:lnTo>
                    <a:pt x="94059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BD79812B-1FFC-4525-81EE-7F197FF5BAF8}"/>
                </a:ext>
              </a:extLst>
            </p:cNvPr>
            <p:cNvSpPr/>
            <p:nvPr/>
          </p:nvSpPr>
          <p:spPr>
            <a:xfrm rot="16200000">
              <a:off x="3833019" y="2610644"/>
              <a:ext cx="4332287" cy="2403475"/>
            </a:xfrm>
            <a:custGeom>
              <a:avLst/>
              <a:gdLst>
                <a:gd name="connsiteX0" fmla="*/ 3954162 w 4331926"/>
                <a:gd name="connsiteY0" fmla="*/ 924991 h 2404272"/>
                <a:gd name="connsiteX1" fmla="*/ 3918857 w 4331926"/>
                <a:gd name="connsiteY1" fmla="*/ 621368 h 2404272"/>
                <a:gd name="connsiteX2" fmla="*/ 3876491 w 4331926"/>
                <a:gd name="connsiteY2" fmla="*/ 314214 h 2404272"/>
                <a:gd name="connsiteX3" fmla="*/ 3837656 w 4331926"/>
                <a:gd name="connsiteY3" fmla="*/ 21183 h 2404272"/>
                <a:gd name="connsiteX4" fmla="*/ 4017711 w 4331926"/>
                <a:gd name="connsiteY4" fmla="*/ 0 h 2404272"/>
                <a:gd name="connsiteX5" fmla="*/ 4035364 w 4331926"/>
                <a:gd name="connsiteY5" fmla="*/ 197708 h 2404272"/>
                <a:gd name="connsiteX6" fmla="*/ 4063608 w 4331926"/>
                <a:gd name="connsiteY6" fmla="*/ 441312 h 2404272"/>
                <a:gd name="connsiteX7" fmla="*/ 4116566 w 4331926"/>
                <a:gd name="connsiteY7" fmla="*/ 847320 h 2404272"/>
                <a:gd name="connsiteX8" fmla="*/ 4180115 w 4331926"/>
                <a:gd name="connsiteY8" fmla="*/ 1278041 h 2404272"/>
                <a:gd name="connsiteX9" fmla="*/ 4233072 w 4331926"/>
                <a:gd name="connsiteY9" fmla="*/ 1606378 h 2404272"/>
                <a:gd name="connsiteX10" fmla="*/ 4268377 w 4331926"/>
                <a:gd name="connsiteY10" fmla="*/ 1789964 h 2404272"/>
                <a:gd name="connsiteX11" fmla="*/ 4286030 w 4331926"/>
                <a:gd name="connsiteY11" fmla="*/ 1825269 h 2404272"/>
                <a:gd name="connsiteX12" fmla="*/ 4314274 w 4331926"/>
                <a:gd name="connsiteY12" fmla="*/ 1874696 h 2404272"/>
                <a:gd name="connsiteX13" fmla="*/ 4328396 w 4331926"/>
                <a:gd name="connsiteY13" fmla="*/ 1913532 h 2404272"/>
                <a:gd name="connsiteX14" fmla="*/ 4331926 w 4331926"/>
                <a:gd name="connsiteY14" fmla="*/ 1948837 h 2404272"/>
                <a:gd name="connsiteX15" fmla="*/ 4317804 w 4331926"/>
                <a:gd name="connsiteY15" fmla="*/ 2001794 h 2404272"/>
                <a:gd name="connsiteX16" fmla="*/ 4261316 w 4331926"/>
                <a:gd name="connsiteY16" fmla="*/ 2111240 h 2404272"/>
                <a:gd name="connsiteX17" fmla="*/ 4201298 w 4331926"/>
                <a:gd name="connsiteY17" fmla="*/ 2213624 h 2404272"/>
                <a:gd name="connsiteX18" fmla="*/ 4130688 w 4331926"/>
                <a:gd name="connsiteY18" fmla="*/ 2312479 h 2404272"/>
                <a:gd name="connsiteX19" fmla="*/ 4084791 w 4331926"/>
                <a:gd name="connsiteY19" fmla="*/ 2365436 h 2404272"/>
                <a:gd name="connsiteX20" fmla="*/ 4056547 w 4331926"/>
                <a:gd name="connsiteY20" fmla="*/ 2390150 h 2404272"/>
                <a:gd name="connsiteX21" fmla="*/ 4024772 w 4331926"/>
                <a:gd name="connsiteY21" fmla="*/ 2404272 h 2404272"/>
                <a:gd name="connsiteX22" fmla="*/ 3996528 w 4331926"/>
                <a:gd name="connsiteY22" fmla="*/ 2404272 h 2404272"/>
                <a:gd name="connsiteX23" fmla="*/ 3964754 w 4331926"/>
                <a:gd name="connsiteY23" fmla="*/ 2390150 h 2404272"/>
                <a:gd name="connsiteX24" fmla="*/ 3929449 w 4331926"/>
                <a:gd name="connsiteY24" fmla="*/ 2358375 h 2404272"/>
                <a:gd name="connsiteX25" fmla="*/ 3890613 w 4331926"/>
                <a:gd name="connsiteY25" fmla="*/ 2326601 h 2404272"/>
                <a:gd name="connsiteX26" fmla="*/ 3834125 w 4331926"/>
                <a:gd name="connsiteY26" fmla="*/ 2294826 h 2404272"/>
                <a:gd name="connsiteX27" fmla="*/ 3756454 w 4331926"/>
                <a:gd name="connsiteY27" fmla="*/ 2273643 h 2404272"/>
                <a:gd name="connsiteX28" fmla="*/ 3583460 w 4331926"/>
                <a:gd name="connsiteY28" fmla="*/ 2270112 h 2404272"/>
                <a:gd name="connsiteX29" fmla="*/ 3173922 w 4331926"/>
                <a:gd name="connsiteY29" fmla="*/ 2273643 h 2404272"/>
                <a:gd name="connsiteX30" fmla="*/ 2280705 w 4331926"/>
                <a:gd name="connsiteY30" fmla="*/ 2273643 h 2404272"/>
                <a:gd name="connsiteX31" fmla="*/ 1659336 w 4331926"/>
                <a:gd name="connsiteY31" fmla="*/ 2270112 h 2404272"/>
                <a:gd name="connsiteX32" fmla="*/ 1203901 w 4331926"/>
                <a:gd name="connsiteY32" fmla="*/ 2270112 h 2404272"/>
                <a:gd name="connsiteX33" fmla="*/ 864973 w 4331926"/>
                <a:gd name="connsiteY33" fmla="*/ 2270112 h 2404272"/>
                <a:gd name="connsiteX34" fmla="*/ 639021 w 4331926"/>
                <a:gd name="connsiteY34" fmla="*/ 2270112 h 2404272"/>
                <a:gd name="connsiteX35" fmla="*/ 494271 w 4331926"/>
                <a:gd name="connsiteY35" fmla="*/ 2266582 h 2404272"/>
                <a:gd name="connsiteX36" fmla="*/ 360111 w 4331926"/>
                <a:gd name="connsiteY36" fmla="*/ 2255990 h 2404272"/>
                <a:gd name="connsiteX37" fmla="*/ 257727 w 4331926"/>
                <a:gd name="connsiteY37" fmla="*/ 2234807 h 2404272"/>
                <a:gd name="connsiteX38" fmla="*/ 165934 w 4331926"/>
                <a:gd name="connsiteY38" fmla="*/ 2199502 h 2404272"/>
                <a:gd name="connsiteX39" fmla="*/ 102385 w 4331926"/>
                <a:gd name="connsiteY39" fmla="*/ 2160667 h 2404272"/>
                <a:gd name="connsiteX40" fmla="*/ 49427 w 4331926"/>
                <a:gd name="connsiteY40" fmla="*/ 2121831 h 2404272"/>
                <a:gd name="connsiteX41" fmla="*/ 14122 w 4331926"/>
                <a:gd name="connsiteY41" fmla="*/ 2082996 h 2404272"/>
                <a:gd name="connsiteX42" fmla="*/ 0 w 4331926"/>
                <a:gd name="connsiteY42" fmla="*/ 2051221 h 2404272"/>
                <a:gd name="connsiteX43" fmla="*/ 0 w 4331926"/>
                <a:gd name="connsiteY43" fmla="*/ 2026508 h 2404272"/>
                <a:gd name="connsiteX44" fmla="*/ 10592 w 4331926"/>
                <a:gd name="connsiteY44" fmla="*/ 2005325 h 2404272"/>
                <a:gd name="connsiteX45" fmla="*/ 42366 w 4331926"/>
                <a:gd name="connsiteY45" fmla="*/ 1987672 h 2404272"/>
                <a:gd name="connsiteX46" fmla="*/ 109446 w 4331926"/>
                <a:gd name="connsiteY46" fmla="*/ 1955898 h 2404272"/>
                <a:gd name="connsiteX47" fmla="*/ 526045 w 4331926"/>
                <a:gd name="connsiteY47" fmla="*/ 2015916 h 2404272"/>
                <a:gd name="connsiteX48" fmla="*/ 720223 w 4331926"/>
                <a:gd name="connsiteY48" fmla="*/ 2030038 h 2404272"/>
                <a:gd name="connsiteX49" fmla="*/ 1239206 w 4331926"/>
                <a:gd name="connsiteY49" fmla="*/ 2040630 h 2404272"/>
                <a:gd name="connsiteX50" fmla="*/ 1892349 w 4331926"/>
                <a:gd name="connsiteY50" fmla="*/ 2047691 h 2404272"/>
                <a:gd name="connsiteX51" fmla="*/ 2594919 w 4331926"/>
                <a:gd name="connsiteY51" fmla="*/ 2047691 h 2404272"/>
                <a:gd name="connsiteX52" fmla="*/ 3032701 w 4331926"/>
                <a:gd name="connsiteY52" fmla="*/ 2047691 h 2404272"/>
                <a:gd name="connsiteX53" fmla="*/ 3435179 w 4331926"/>
                <a:gd name="connsiteY53" fmla="*/ 2030038 h 2404272"/>
                <a:gd name="connsiteX54" fmla="*/ 3929449 w 4331926"/>
                <a:gd name="connsiteY54" fmla="*/ 2022977 h 2404272"/>
                <a:gd name="connsiteX55" fmla="*/ 3971815 w 4331926"/>
                <a:gd name="connsiteY55" fmla="*/ 2008855 h 2404272"/>
                <a:gd name="connsiteX56" fmla="*/ 4014181 w 4331926"/>
                <a:gd name="connsiteY56" fmla="*/ 1987672 h 2404272"/>
                <a:gd name="connsiteX57" fmla="*/ 4045955 w 4331926"/>
                <a:gd name="connsiteY57" fmla="*/ 1959428 h 2404272"/>
                <a:gd name="connsiteX58" fmla="*/ 4063608 w 4331926"/>
                <a:gd name="connsiteY58" fmla="*/ 1931184 h 2404272"/>
                <a:gd name="connsiteX59" fmla="*/ 4067139 w 4331926"/>
                <a:gd name="connsiteY59" fmla="*/ 1910001 h 2404272"/>
                <a:gd name="connsiteX60" fmla="*/ 4067139 w 4331926"/>
                <a:gd name="connsiteY60" fmla="*/ 1864105 h 2404272"/>
                <a:gd name="connsiteX61" fmla="*/ 4042425 w 4331926"/>
                <a:gd name="connsiteY61" fmla="*/ 1638153 h 2404272"/>
                <a:gd name="connsiteX62" fmla="*/ 4007120 w 4331926"/>
                <a:gd name="connsiteY62" fmla="*/ 1341590 h 2404272"/>
                <a:gd name="connsiteX63" fmla="*/ 3954162 w 4331926"/>
                <a:gd name="connsiteY63" fmla="*/ 924991 h 240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1926" h="2404272">
                  <a:moveTo>
                    <a:pt x="3954162" y="924991"/>
                  </a:moveTo>
                  <a:lnTo>
                    <a:pt x="3918857" y="621368"/>
                  </a:lnTo>
                  <a:lnTo>
                    <a:pt x="3876491" y="314214"/>
                  </a:lnTo>
                  <a:lnTo>
                    <a:pt x="3837656" y="21183"/>
                  </a:lnTo>
                  <a:lnTo>
                    <a:pt x="4017711" y="0"/>
                  </a:lnTo>
                  <a:lnTo>
                    <a:pt x="4035364" y="197708"/>
                  </a:lnTo>
                  <a:lnTo>
                    <a:pt x="4063608" y="441312"/>
                  </a:lnTo>
                  <a:lnTo>
                    <a:pt x="4116566" y="847320"/>
                  </a:lnTo>
                  <a:lnTo>
                    <a:pt x="4180115" y="1278041"/>
                  </a:lnTo>
                  <a:lnTo>
                    <a:pt x="4233072" y="1606378"/>
                  </a:lnTo>
                  <a:lnTo>
                    <a:pt x="4268377" y="1789964"/>
                  </a:lnTo>
                  <a:lnTo>
                    <a:pt x="4286030" y="1825269"/>
                  </a:lnTo>
                  <a:lnTo>
                    <a:pt x="4314274" y="1874696"/>
                  </a:lnTo>
                  <a:lnTo>
                    <a:pt x="4328396" y="1913532"/>
                  </a:lnTo>
                  <a:lnTo>
                    <a:pt x="4331926" y="1948837"/>
                  </a:lnTo>
                  <a:lnTo>
                    <a:pt x="4317804" y="2001794"/>
                  </a:lnTo>
                  <a:lnTo>
                    <a:pt x="4261316" y="2111240"/>
                  </a:lnTo>
                  <a:lnTo>
                    <a:pt x="4201298" y="2213624"/>
                  </a:lnTo>
                  <a:lnTo>
                    <a:pt x="4130688" y="2312479"/>
                  </a:lnTo>
                  <a:lnTo>
                    <a:pt x="4084791" y="2365436"/>
                  </a:lnTo>
                  <a:lnTo>
                    <a:pt x="4056547" y="2390150"/>
                  </a:lnTo>
                  <a:lnTo>
                    <a:pt x="4024772" y="2404272"/>
                  </a:lnTo>
                  <a:lnTo>
                    <a:pt x="3996528" y="2404272"/>
                  </a:lnTo>
                  <a:lnTo>
                    <a:pt x="3964754" y="2390150"/>
                  </a:lnTo>
                  <a:lnTo>
                    <a:pt x="3929449" y="2358375"/>
                  </a:lnTo>
                  <a:lnTo>
                    <a:pt x="3890613" y="2326601"/>
                  </a:lnTo>
                  <a:lnTo>
                    <a:pt x="3834125" y="2294826"/>
                  </a:lnTo>
                  <a:lnTo>
                    <a:pt x="3756454" y="2273643"/>
                  </a:lnTo>
                  <a:lnTo>
                    <a:pt x="3583460" y="2270112"/>
                  </a:lnTo>
                  <a:lnTo>
                    <a:pt x="3173922" y="2273643"/>
                  </a:lnTo>
                  <a:lnTo>
                    <a:pt x="2280705" y="2273643"/>
                  </a:lnTo>
                  <a:lnTo>
                    <a:pt x="1659336" y="2270112"/>
                  </a:lnTo>
                  <a:lnTo>
                    <a:pt x="1203901" y="2270112"/>
                  </a:lnTo>
                  <a:lnTo>
                    <a:pt x="864973" y="2270112"/>
                  </a:lnTo>
                  <a:lnTo>
                    <a:pt x="639021" y="2270112"/>
                  </a:lnTo>
                  <a:lnTo>
                    <a:pt x="494271" y="2266582"/>
                  </a:lnTo>
                  <a:lnTo>
                    <a:pt x="360111" y="2255990"/>
                  </a:lnTo>
                  <a:lnTo>
                    <a:pt x="257727" y="2234807"/>
                  </a:lnTo>
                  <a:lnTo>
                    <a:pt x="165934" y="2199502"/>
                  </a:lnTo>
                  <a:lnTo>
                    <a:pt x="102385" y="2160667"/>
                  </a:lnTo>
                  <a:lnTo>
                    <a:pt x="49427" y="2121831"/>
                  </a:lnTo>
                  <a:lnTo>
                    <a:pt x="14122" y="2082996"/>
                  </a:lnTo>
                  <a:lnTo>
                    <a:pt x="0" y="2051221"/>
                  </a:lnTo>
                  <a:lnTo>
                    <a:pt x="0" y="2026508"/>
                  </a:lnTo>
                  <a:lnTo>
                    <a:pt x="10592" y="2005325"/>
                  </a:lnTo>
                  <a:lnTo>
                    <a:pt x="42366" y="1987672"/>
                  </a:lnTo>
                  <a:lnTo>
                    <a:pt x="109446" y="1955898"/>
                  </a:lnTo>
                  <a:lnTo>
                    <a:pt x="526045" y="2015916"/>
                  </a:lnTo>
                  <a:lnTo>
                    <a:pt x="720223" y="2030038"/>
                  </a:lnTo>
                  <a:lnTo>
                    <a:pt x="1239206" y="2040630"/>
                  </a:lnTo>
                  <a:lnTo>
                    <a:pt x="1892349" y="2047691"/>
                  </a:lnTo>
                  <a:lnTo>
                    <a:pt x="2594919" y="2047691"/>
                  </a:lnTo>
                  <a:lnTo>
                    <a:pt x="3032701" y="2047691"/>
                  </a:lnTo>
                  <a:lnTo>
                    <a:pt x="3435179" y="2030038"/>
                  </a:lnTo>
                  <a:lnTo>
                    <a:pt x="3929449" y="2022977"/>
                  </a:lnTo>
                  <a:lnTo>
                    <a:pt x="3971815" y="2008855"/>
                  </a:lnTo>
                  <a:lnTo>
                    <a:pt x="4014181" y="1987672"/>
                  </a:lnTo>
                  <a:lnTo>
                    <a:pt x="4045955" y="1959428"/>
                  </a:lnTo>
                  <a:lnTo>
                    <a:pt x="4063608" y="1931184"/>
                  </a:lnTo>
                  <a:lnTo>
                    <a:pt x="4067139" y="1910001"/>
                  </a:lnTo>
                  <a:lnTo>
                    <a:pt x="4067139" y="1864105"/>
                  </a:lnTo>
                  <a:lnTo>
                    <a:pt x="4042425" y="1638153"/>
                  </a:lnTo>
                  <a:lnTo>
                    <a:pt x="4007120" y="1341590"/>
                  </a:lnTo>
                  <a:lnTo>
                    <a:pt x="3954162" y="92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F8A27C1E-D592-464E-AFAD-BEA3F2EE3F49}"/>
                </a:ext>
              </a:extLst>
            </p:cNvPr>
            <p:cNvSpPr/>
            <p:nvPr/>
          </p:nvSpPr>
          <p:spPr>
            <a:xfrm rot="16200000">
              <a:off x="6161881" y="5298282"/>
              <a:ext cx="677863" cy="660400"/>
            </a:xfrm>
            <a:custGeom>
              <a:avLst/>
              <a:gdLst>
                <a:gd name="connsiteX0" fmla="*/ 552450 w 678656"/>
                <a:gd name="connsiteY0" fmla="*/ 195263 h 659606"/>
                <a:gd name="connsiteX1" fmla="*/ 495300 w 678656"/>
                <a:gd name="connsiteY1" fmla="*/ 364331 h 659606"/>
                <a:gd name="connsiteX2" fmla="*/ 457200 w 678656"/>
                <a:gd name="connsiteY2" fmla="*/ 476250 h 659606"/>
                <a:gd name="connsiteX3" fmla="*/ 445294 w 678656"/>
                <a:gd name="connsiteY3" fmla="*/ 514350 h 659606"/>
                <a:gd name="connsiteX4" fmla="*/ 442913 w 678656"/>
                <a:gd name="connsiteY4" fmla="*/ 550069 h 659606"/>
                <a:gd name="connsiteX5" fmla="*/ 447675 w 678656"/>
                <a:gd name="connsiteY5" fmla="*/ 576263 h 659606"/>
                <a:gd name="connsiteX6" fmla="*/ 461963 w 678656"/>
                <a:gd name="connsiteY6" fmla="*/ 600075 h 659606"/>
                <a:gd name="connsiteX7" fmla="*/ 478631 w 678656"/>
                <a:gd name="connsiteY7" fmla="*/ 619125 h 659606"/>
                <a:gd name="connsiteX8" fmla="*/ 495300 w 678656"/>
                <a:gd name="connsiteY8" fmla="*/ 626269 h 659606"/>
                <a:gd name="connsiteX9" fmla="*/ 526256 w 678656"/>
                <a:gd name="connsiteY9" fmla="*/ 640556 h 659606"/>
                <a:gd name="connsiteX10" fmla="*/ 559594 w 678656"/>
                <a:gd name="connsiteY10" fmla="*/ 647700 h 659606"/>
                <a:gd name="connsiteX11" fmla="*/ 678656 w 678656"/>
                <a:gd name="connsiteY11" fmla="*/ 659606 h 659606"/>
                <a:gd name="connsiteX12" fmla="*/ 0 w 678656"/>
                <a:gd name="connsiteY12" fmla="*/ 633413 h 659606"/>
                <a:gd name="connsiteX13" fmla="*/ 47625 w 678656"/>
                <a:gd name="connsiteY13" fmla="*/ 607219 h 659606"/>
                <a:gd name="connsiteX14" fmla="*/ 100013 w 678656"/>
                <a:gd name="connsiteY14" fmla="*/ 578644 h 659606"/>
                <a:gd name="connsiteX15" fmla="*/ 147638 w 678656"/>
                <a:gd name="connsiteY15" fmla="*/ 547688 h 659606"/>
                <a:gd name="connsiteX16" fmla="*/ 209550 w 678656"/>
                <a:gd name="connsiteY16" fmla="*/ 502444 h 659606"/>
                <a:gd name="connsiteX17" fmla="*/ 254794 w 678656"/>
                <a:gd name="connsiteY17" fmla="*/ 459581 h 659606"/>
                <a:gd name="connsiteX18" fmla="*/ 292894 w 678656"/>
                <a:gd name="connsiteY18" fmla="*/ 411956 h 659606"/>
                <a:gd name="connsiteX19" fmla="*/ 378619 w 678656"/>
                <a:gd name="connsiteY19" fmla="*/ 278606 h 659606"/>
                <a:gd name="connsiteX20" fmla="*/ 507206 w 678656"/>
                <a:gd name="connsiteY20" fmla="*/ 88106 h 659606"/>
                <a:gd name="connsiteX21" fmla="*/ 557213 w 678656"/>
                <a:gd name="connsiteY21" fmla="*/ 16669 h 659606"/>
                <a:gd name="connsiteX22" fmla="*/ 573881 w 678656"/>
                <a:gd name="connsiteY22" fmla="*/ 4763 h 659606"/>
                <a:gd name="connsiteX23" fmla="*/ 585788 w 678656"/>
                <a:gd name="connsiteY23" fmla="*/ 0 h 659606"/>
                <a:gd name="connsiteX24" fmla="*/ 592931 w 678656"/>
                <a:gd name="connsiteY24" fmla="*/ 2381 h 659606"/>
                <a:gd name="connsiteX25" fmla="*/ 600075 w 678656"/>
                <a:gd name="connsiteY25" fmla="*/ 9525 h 659606"/>
                <a:gd name="connsiteX26" fmla="*/ 602456 w 678656"/>
                <a:gd name="connsiteY26" fmla="*/ 35719 h 659606"/>
                <a:gd name="connsiteX27" fmla="*/ 581025 w 678656"/>
                <a:gd name="connsiteY27" fmla="*/ 116681 h 659606"/>
                <a:gd name="connsiteX28" fmla="*/ 552450 w 678656"/>
                <a:gd name="connsiteY28" fmla="*/ 195263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78656" h="659606">
                  <a:moveTo>
                    <a:pt x="552450" y="195263"/>
                  </a:moveTo>
                  <a:lnTo>
                    <a:pt x="495300" y="364331"/>
                  </a:lnTo>
                  <a:lnTo>
                    <a:pt x="457200" y="476250"/>
                  </a:lnTo>
                  <a:lnTo>
                    <a:pt x="445294" y="514350"/>
                  </a:lnTo>
                  <a:lnTo>
                    <a:pt x="442913" y="550069"/>
                  </a:lnTo>
                  <a:lnTo>
                    <a:pt x="447675" y="576263"/>
                  </a:lnTo>
                  <a:lnTo>
                    <a:pt x="461963" y="600075"/>
                  </a:lnTo>
                  <a:lnTo>
                    <a:pt x="478631" y="619125"/>
                  </a:lnTo>
                  <a:lnTo>
                    <a:pt x="495300" y="626269"/>
                  </a:lnTo>
                  <a:lnTo>
                    <a:pt x="526256" y="640556"/>
                  </a:lnTo>
                  <a:lnTo>
                    <a:pt x="559594" y="647700"/>
                  </a:lnTo>
                  <a:lnTo>
                    <a:pt x="678656" y="659606"/>
                  </a:lnTo>
                  <a:lnTo>
                    <a:pt x="0" y="633413"/>
                  </a:lnTo>
                  <a:lnTo>
                    <a:pt x="47625" y="607219"/>
                  </a:lnTo>
                  <a:lnTo>
                    <a:pt x="100013" y="578644"/>
                  </a:lnTo>
                  <a:lnTo>
                    <a:pt x="147638" y="547688"/>
                  </a:lnTo>
                  <a:lnTo>
                    <a:pt x="209550" y="502444"/>
                  </a:lnTo>
                  <a:lnTo>
                    <a:pt x="254794" y="459581"/>
                  </a:lnTo>
                  <a:lnTo>
                    <a:pt x="292894" y="411956"/>
                  </a:lnTo>
                  <a:lnTo>
                    <a:pt x="378619" y="278606"/>
                  </a:lnTo>
                  <a:lnTo>
                    <a:pt x="507206" y="88106"/>
                  </a:lnTo>
                  <a:lnTo>
                    <a:pt x="557213" y="16669"/>
                  </a:lnTo>
                  <a:lnTo>
                    <a:pt x="573881" y="4763"/>
                  </a:lnTo>
                  <a:lnTo>
                    <a:pt x="585788" y="0"/>
                  </a:lnTo>
                  <a:lnTo>
                    <a:pt x="592931" y="2381"/>
                  </a:lnTo>
                  <a:lnTo>
                    <a:pt x="600075" y="9525"/>
                  </a:lnTo>
                  <a:lnTo>
                    <a:pt x="602456" y="35719"/>
                  </a:lnTo>
                  <a:lnTo>
                    <a:pt x="581025" y="116681"/>
                  </a:lnTo>
                  <a:lnTo>
                    <a:pt x="552450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21DA71B7-986B-4ED1-BC4F-DDEB8E73BD4F}"/>
                </a:ext>
              </a:extLst>
            </p:cNvPr>
            <p:cNvSpPr/>
            <p:nvPr/>
          </p:nvSpPr>
          <p:spPr>
            <a:xfrm>
              <a:off x="5756275" y="2200275"/>
              <a:ext cx="639763" cy="1084263"/>
            </a:xfrm>
            <a:custGeom>
              <a:avLst/>
              <a:gdLst>
                <a:gd name="connsiteX0" fmla="*/ 145257 w 640557"/>
                <a:gd name="connsiteY0" fmla="*/ 769144 h 1083469"/>
                <a:gd name="connsiteX1" fmla="*/ 188119 w 640557"/>
                <a:gd name="connsiteY1" fmla="*/ 671513 h 1083469"/>
                <a:gd name="connsiteX2" fmla="*/ 219075 w 640557"/>
                <a:gd name="connsiteY2" fmla="*/ 595313 h 1083469"/>
                <a:gd name="connsiteX3" fmla="*/ 245269 w 640557"/>
                <a:gd name="connsiteY3" fmla="*/ 519113 h 1083469"/>
                <a:gd name="connsiteX4" fmla="*/ 269082 w 640557"/>
                <a:gd name="connsiteY4" fmla="*/ 447675 h 1083469"/>
                <a:gd name="connsiteX5" fmla="*/ 285750 w 640557"/>
                <a:gd name="connsiteY5" fmla="*/ 385763 h 1083469"/>
                <a:gd name="connsiteX6" fmla="*/ 297657 w 640557"/>
                <a:gd name="connsiteY6" fmla="*/ 335756 h 1083469"/>
                <a:gd name="connsiteX7" fmla="*/ 304800 w 640557"/>
                <a:gd name="connsiteY7" fmla="*/ 285750 h 1083469"/>
                <a:gd name="connsiteX8" fmla="*/ 304800 w 640557"/>
                <a:gd name="connsiteY8" fmla="*/ 230981 h 1083469"/>
                <a:gd name="connsiteX9" fmla="*/ 302419 w 640557"/>
                <a:gd name="connsiteY9" fmla="*/ 200025 h 1083469"/>
                <a:gd name="connsiteX10" fmla="*/ 295275 w 640557"/>
                <a:gd name="connsiteY10" fmla="*/ 164306 h 1083469"/>
                <a:gd name="connsiteX11" fmla="*/ 283369 w 640557"/>
                <a:gd name="connsiteY11" fmla="*/ 138113 h 1083469"/>
                <a:gd name="connsiteX12" fmla="*/ 264319 w 640557"/>
                <a:gd name="connsiteY12" fmla="*/ 111919 h 1083469"/>
                <a:gd name="connsiteX13" fmla="*/ 228600 w 640557"/>
                <a:gd name="connsiteY13" fmla="*/ 80963 h 1083469"/>
                <a:gd name="connsiteX14" fmla="*/ 204788 w 640557"/>
                <a:gd name="connsiteY14" fmla="*/ 54769 h 1083469"/>
                <a:gd name="connsiteX15" fmla="*/ 192882 w 640557"/>
                <a:gd name="connsiteY15" fmla="*/ 28575 h 1083469"/>
                <a:gd name="connsiteX16" fmla="*/ 192882 w 640557"/>
                <a:gd name="connsiteY16" fmla="*/ 16669 h 1083469"/>
                <a:gd name="connsiteX17" fmla="*/ 195263 w 640557"/>
                <a:gd name="connsiteY17" fmla="*/ 7144 h 1083469"/>
                <a:gd name="connsiteX18" fmla="*/ 209550 w 640557"/>
                <a:gd name="connsiteY18" fmla="*/ 0 h 1083469"/>
                <a:gd name="connsiteX19" fmla="*/ 254794 w 640557"/>
                <a:gd name="connsiteY19" fmla="*/ 4763 h 1083469"/>
                <a:gd name="connsiteX20" fmla="*/ 359569 w 640557"/>
                <a:gd name="connsiteY20" fmla="*/ 40481 h 1083469"/>
                <a:gd name="connsiteX21" fmla="*/ 469107 w 640557"/>
                <a:gd name="connsiteY21" fmla="*/ 97631 h 1083469"/>
                <a:gd name="connsiteX22" fmla="*/ 592932 w 640557"/>
                <a:gd name="connsiteY22" fmla="*/ 176213 h 1083469"/>
                <a:gd name="connsiteX23" fmla="*/ 621507 w 640557"/>
                <a:gd name="connsiteY23" fmla="*/ 200025 h 1083469"/>
                <a:gd name="connsiteX24" fmla="*/ 633413 w 640557"/>
                <a:gd name="connsiteY24" fmla="*/ 214313 h 1083469"/>
                <a:gd name="connsiteX25" fmla="*/ 640557 w 640557"/>
                <a:gd name="connsiteY25" fmla="*/ 230981 h 1083469"/>
                <a:gd name="connsiteX26" fmla="*/ 640557 w 640557"/>
                <a:gd name="connsiteY26" fmla="*/ 247650 h 1083469"/>
                <a:gd name="connsiteX27" fmla="*/ 635794 w 640557"/>
                <a:gd name="connsiteY27" fmla="*/ 276225 h 1083469"/>
                <a:gd name="connsiteX28" fmla="*/ 621507 w 640557"/>
                <a:gd name="connsiteY28" fmla="*/ 297656 h 1083469"/>
                <a:gd name="connsiteX29" fmla="*/ 581025 w 640557"/>
                <a:gd name="connsiteY29" fmla="*/ 323850 h 1083469"/>
                <a:gd name="connsiteX30" fmla="*/ 540544 w 640557"/>
                <a:gd name="connsiteY30" fmla="*/ 354806 h 1083469"/>
                <a:gd name="connsiteX31" fmla="*/ 516732 w 640557"/>
                <a:gd name="connsiteY31" fmla="*/ 388144 h 1083469"/>
                <a:gd name="connsiteX32" fmla="*/ 461963 w 640557"/>
                <a:gd name="connsiteY32" fmla="*/ 488156 h 1083469"/>
                <a:gd name="connsiteX33" fmla="*/ 302419 w 640557"/>
                <a:gd name="connsiteY33" fmla="*/ 745331 h 1083469"/>
                <a:gd name="connsiteX34" fmla="*/ 69057 w 640557"/>
                <a:gd name="connsiteY34" fmla="*/ 1078706 h 1083469"/>
                <a:gd name="connsiteX35" fmla="*/ 0 w 640557"/>
                <a:gd name="connsiteY35" fmla="*/ 1083469 h 1083469"/>
                <a:gd name="connsiteX36" fmla="*/ 57150 w 640557"/>
                <a:gd name="connsiteY36" fmla="*/ 950119 h 1083469"/>
                <a:gd name="connsiteX37" fmla="*/ 145257 w 640557"/>
                <a:gd name="connsiteY37" fmla="*/ 76914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7" h="1083469">
                  <a:moveTo>
                    <a:pt x="145257" y="769144"/>
                  </a:moveTo>
                  <a:lnTo>
                    <a:pt x="188119" y="671513"/>
                  </a:lnTo>
                  <a:lnTo>
                    <a:pt x="219075" y="595313"/>
                  </a:lnTo>
                  <a:lnTo>
                    <a:pt x="245269" y="519113"/>
                  </a:lnTo>
                  <a:lnTo>
                    <a:pt x="269082" y="447675"/>
                  </a:lnTo>
                  <a:lnTo>
                    <a:pt x="285750" y="385763"/>
                  </a:lnTo>
                  <a:lnTo>
                    <a:pt x="297657" y="335756"/>
                  </a:lnTo>
                  <a:lnTo>
                    <a:pt x="304800" y="285750"/>
                  </a:lnTo>
                  <a:lnTo>
                    <a:pt x="304800" y="230981"/>
                  </a:lnTo>
                  <a:lnTo>
                    <a:pt x="302419" y="200025"/>
                  </a:lnTo>
                  <a:lnTo>
                    <a:pt x="295275" y="164306"/>
                  </a:lnTo>
                  <a:lnTo>
                    <a:pt x="283369" y="138113"/>
                  </a:lnTo>
                  <a:lnTo>
                    <a:pt x="264319" y="111919"/>
                  </a:lnTo>
                  <a:lnTo>
                    <a:pt x="228600" y="80963"/>
                  </a:lnTo>
                  <a:lnTo>
                    <a:pt x="204788" y="54769"/>
                  </a:lnTo>
                  <a:lnTo>
                    <a:pt x="192882" y="28575"/>
                  </a:lnTo>
                  <a:lnTo>
                    <a:pt x="192882" y="16669"/>
                  </a:lnTo>
                  <a:lnTo>
                    <a:pt x="195263" y="7144"/>
                  </a:lnTo>
                  <a:lnTo>
                    <a:pt x="209550" y="0"/>
                  </a:lnTo>
                  <a:lnTo>
                    <a:pt x="254794" y="4763"/>
                  </a:lnTo>
                  <a:lnTo>
                    <a:pt x="359569" y="40481"/>
                  </a:lnTo>
                  <a:lnTo>
                    <a:pt x="469107" y="97631"/>
                  </a:lnTo>
                  <a:lnTo>
                    <a:pt x="592932" y="176213"/>
                  </a:lnTo>
                  <a:lnTo>
                    <a:pt x="621507" y="200025"/>
                  </a:lnTo>
                  <a:lnTo>
                    <a:pt x="633413" y="214313"/>
                  </a:lnTo>
                  <a:lnTo>
                    <a:pt x="640557" y="230981"/>
                  </a:lnTo>
                  <a:lnTo>
                    <a:pt x="640557" y="247650"/>
                  </a:lnTo>
                  <a:lnTo>
                    <a:pt x="635794" y="276225"/>
                  </a:lnTo>
                  <a:lnTo>
                    <a:pt x="621507" y="297656"/>
                  </a:lnTo>
                  <a:lnTo>
                    <a:pt x="581025" y="323850"/>
                  </a:lnTo>
                  <a:lnTo>
                    <a:pt x="540544" y="354806"/>
                  </a:lnTo>
                  <a:lnTo>
                    <a:pt x="516732" y="388144"/>
                  </a:lnTo>
                  <a:lnTo>
                    <a:pt x="461963" y="488156"/>
                  </a:lnTo>
                  <a:lnTo>
                    <a:pt x="302419" y="745331"/>
                  </a:lnTo>
                  <a:lnTo>
                    <a:pt x="69057" y="1078706"/>
                  </a:lnTo>
                  <a:lnTo>
                    <a:pt x="0" y="1083469"/>
                  </a:lnTo>
                  <a:lnTo>
                    <a:pt x="57150" y="950119"/>
                  </a:lnTo>
                  <a:lnTo>
                    <a:pt x="145257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A78F07D8-BEA6-4851-8C08-EB440DE2F5CA}"/>
                </a:ext>
              </a:extLst>
            </p:cNvPr>
            <p:cNvSpPr/>
            <p:nvPr/>
          </p:nvSpPr>
          <p:spPr>
            <a:xfrm>
              <a:off x="5065713" y="3049588"/>
              <a:ext cx="1495425" cy="333375"/>
            </a:xfrm>
            <a:custGeom>
              <a:avLst/>
              <a:gdLst>
                <a:gd name="connsiteX0" fmla="*/ 609600 w 1495425"/>
                <a:gd name="connsiteY0" fmla="*/ 154782 h 333375"/>
                <a:gd name="connsiteX1" fmla="*/ 357187 w 1495425"/>
                <a:gd name="connsiteY1" fmla="*/ 185738 h 333375"/>
                <a:gd name="connsiteX2" fmla="*/ 188119 w 1495425"/>
                <a:gd name="connsiteY2" fmla="*/ 207169 h 333375"/>
                <a:gd name="connsiteX3" fmla="*/ 152400 w 1495425"/>
                <a:gd name="connsiteY3" fmla="*/ 209550 h 333375"/>
                <a:gd name="connsiteX4" fmla="*/ 102394 w 1495425"/>
                <a:gd name="connsiteY4" fmla="*/ 204788 h 333375"/>
                <a:gd name="connsiteX5" fmla="*/ 59531 w 1495425"/>
                <a:gd name="connsiteY5" fmla="*/ 192882 h 333375"/>
                <a:gd name="connsiteX6" fmla="*/ 33337 w 1495425"/>
                <a:gd name="connsiteY6" fmla="*/ 178594 h 333375"/>
                <a:gd name="connsiteX7" fmla="*/ 9525 w 1495425"/>
                <a:gd name="connsiteY7" fmla="*/ 173832 h 333375"/>
                <a:gd name="connsiteX8" fmla="*/ 0 w 1495425"/>
                <a:gd name="connsiteY8" fmla="*/ 178594 h 333375"/>
                <a:gd name="connsiteX9" fmla="*/ 2381 w 1495425"/>
                <a:gd name="connsiteY9" fmla="*/ 192882 h 333375"/>
                <a:gd name="connsiteX10" fmla="*/ 19050 w 1495425"/>
                <a:gd name="connsiteY10" fmla="*/ 230982 h 333375"/>
                <a:gd name="connsiteX11" fmla="*/ 45244 w 1495425"/>
                <a:gd name="connsiteY11" fmla="*/ 266700 h 333375"/>
                <a:gd name="connsiteX12" fmla="*/ 78581 w 1495425"/>
                <a:gd name="connsiteY12" fmla="*/ 288132 h 333375"/>
                <a:gd name="connsiteX13" fmla="*/ 133350 w 1495425"/>
                <a:gd name="connsiteY13" fmla="*/ 309563 h 333375"/>
                <a:gd name="connsiteX14" fmla="*/ 190500 w 1495425"/>
                <a:gd name="connsiteY14" fmla="*/ 323850 h 333375"/>
                <a:gd name="connsiteX15" fmla="*/ 254794 w 1495425"/>
                <a:gd name="connsiteY15" fmla="*/ 333375 h 333375"/>
                <a:gd name="connsiteX16" fmla="*/ 342900 w 1495425"/>
                <a:gd name="connsiteY16" fmla="*/ 333375 h 333375"/>
                <a:gd name="connsiteX17" fmla="*/ 433387 w 1495425"/>
                <a:gd name="connsiteY17" fmla="*/ 326232 h 333375"/>
                <a:gd name="connsiteX18" fmla="*/ 554831 w 1495425"/>
                <a:gd name="connsiteY18" fmla="*/ 307182 h 333375"/>
                <a:gd name="connsiteX19" fmla="*/ 776287 w 1495425"/>
                <a:gd name="connsiteY19" fmla="*/ 283369 h 333375"/>
                <a:gd name="connsiteX20" fmla="*/ 1069181 w 1495425"/>
                <a:gd name="connsiteY20" fmla="*/ 235744 h 333375"/>
                <a:gd name="connsiteX21" fmla="*/ 1373981 w 1495425"/>
                <a:gd name="connsiteY21" fmla="*/ 173832 h 333375"/>
                <a:gd name="connsiteX22" fmla="*/ 1440656 w 1495425"/>
                <a:gd name="connsiteY22" fmla="*/ 154782 h 333375"/>
                <a:gd name="connsiteX23" fmla="*/ 1471612 w 1495425"/>
                <a:gd name="connsiteY23" fmla="*/ 133350 h 333375"/>
                <a:gd name="connsiteX24" fmla="*/ 1490662 w 1495425"/>
                <a:gd name="connsiteY24" fmla="*/ 109538 h 333375"/>
                <a:gd name="connsiteX25" fmla="*/ 1495425 w 1495425"/>
                <a:gd name="connsiteY25" fmla="*/ 83344 h 333375"/>
                <a:gd name="connsiteX26" fmla="*/ 1495425 w 1495425"/>
                <a:gd name="connsiteY26" fmla="*/ 71438 h 333375"/>
                <a:gd name="connsiteX27" fmla="*/ 1490662 w 1495425"/>
                <a:gd name="connsiteY27" fmla="*/ 61913 h 333375"/>
                <a:gd name="connsiteX28" fmla="*/ 1466850 w 1495425"/>
                <a:gd name="connsiteY28" fmla="*/ 40482 h 333375"/>
                <a:gd name="connsiteX29" fmla="*/ 1433512 w 1495425"/>
                <a:gd name="connsiteY29" fmla="*/ 26194 h 333375"/>
                <a:gd name="connsiteX30" fmla="*/ 1357312 w 1495425"/>
                <a:gd name="connsiteY30" fmla="*/ 9525 h 333375"/>
                <a:gd name="connsiteX31" fmla="*/ 1233487 w 1495425"/>
                <a:gd name="connsiteY31" fmla="*/ 0 h 333375"/>
                <a:gd name="connsiteX32" fmla="*/ 1185862 w 1495425"/>
                <a:gd name="connsiteY32" fmla="*/ 4763 h 333375"/>
                <a:gd name="connsiteX33" fmla="*/ 1152525 w 1495425"/>
                <a:gd name="connsiteY33" fmla="*/ 19050 h 333375"/>
                <a:gd name="connsiteX34" fmla="*/ 1123950 w 1495425"/>
                <a:gd name="connsiteY34" fmla="*/ 35719 h 333375"/>
                <a:gd name="connsiteX35" fmla="*/ 1097756 w 1495425"/>
                <a:gd name="connsiteY35" fmla="*/ 50007 h 333375"/>
                <a:gd name="connsiteX36" fmla="*/ 1050131 w 1495425"/>
                <a:gd name="connsiteY36" fmla="*/ 71438 h 333375"/>
                <a:gd name="connsiteX37" fmla="*/ 959644 w 1495425"/>
                <a:gd name="connsiteY37" fmla="*/ 90488 h 333375"/>
                <a:gd name="connsiteX38" fmla="*/ 821531 w 1495425"/>
                <a:gd name="connsiteY38" fmla="*/ 114300 h 333375"/>
                <a:gd name="connsiteX39" fmla="*/ 714375 w 1495425"/>
                <a:gd name="connsiteY39" fmla="*/ 138113 h 333375"/>
                <a:gd name="connsiteX40" fmla="*/ 609600 w 1495425"/>
                <a:gd name="connsiteY40" fmla="*/ 154782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95425" h="333375">
                  <a:moveTo>
                    <a:pt x="609600" y="154782"/>
                  </a:moveTo>
                  <a:lnTo>
                    <a:pt x="357187" y="185738"/>
                  </a:lnTo>
                  <a:lnTo>
                    <a:pt x="188119" y="207169"/>
                  </a:lnTo>
                  <a:lnTo>
                    <a:pt x="152400" y="209550"/>
                  </a:lnTo>
                  <a:lnTo>
                    <a:pt x="102394" y="204788"/>
                  </a:lnTo>
                  <a:lnTo>
                    <a:pt x="59531" y="192882"/>
                  </a:lnTo>
                  <a:lnTo>
                    <a:pt x="33337" y="178594"/>
                  </a:lnTo>
                  <a:lnTo>
                    <a:pt x="9525" y="173832"/>
                  </a:lnTo>
                  <a:lnTo>
                    <a:pt x="0" y="178594"/>
                  </a:lnTo>
                  <a:lnTo>
                    <a:pt x="2381" y="192882"/>
                  </a:lnTo>
                  <a:lnTo>
                    <a:pt x="19050" y="230982"/>
                  </a:lnTo>
                  <a:lnTo>
                    <a:pt x="45244" y="266700"/>
                  </a:lnTo>
                  <a:lnTo>
                    <a:pt x="78581" y="288132"/>
                  </a:lnTo>
                  <a:lnTo>
                    <a:pt x="133350" y="309563"/>
                  </a:lnTo>
                  <a:lnTo>
                    <a:pt x="190500" y="323850"/>
                  </a:lnTo>
                  <a:lnTo>
                    <a:pt x="254794" y="333375"/>
                  </a:lnTo>
                  <a:lnTo>
                    <a:pt x="342900" y="333375"/>
                  </a:lnTo>
                  <a:lnTo>
                    <a:pt x="433387" y="326232"/>
                  </a:lnTo>
                  <a:lnTo>
                    <a:pt x="554831" y="307182"/>
                  </a:lnTo>
                  <a:lnTo>
                    <a:pt x="776287" y="283369"/>
                  </a:lnTo>
                  <a:lnTo>
                    <a:pt x="1069181" y="235744"/>
                  </a:lnTo>
                  <a:lnTo>
                    <a:pt x="1373981" y="173832"/>
                  </a:lnTo>
                  <a:lnTo>
                    <a:pt x="1440656" y="154782"/>
                  </a:lnTo>
                  <a:lnTo>
                    <a:pt x="1471612" y="133350"/>
                  </a:lnTo>
                  <a:lnTo>
                    <a:pt x="1490662" y="109538"/>
                  </a:lnTo>
                  <a:lnTo>
                    <a:pt x="1495425" y="83344"/>
                  </a:lnTo>
                  <a:lnTo>
                    <a:pt x="1495425" y="71438"/>
                  </a:lnTo>
                  <a:lnTo>
                    <a:pt x="1490662" y="61913"/>
                  </a:lnTo>
                  <a:lnTo>
                    <a:pt x="1466850" y="40482"/>
                  </a:lnTo>
                  <a:lnTo>
                    <a:pt x="1433512" y="26194"/>
                  </a:lnTo>
                  <a:lnTo>
                    <a:pt x="1357312" y="9525"/>
                  </a:lnTo>
                  <a:lnTo>
                    <a:pt x="1233487" y="0"/>
                  </a:lnTo>
                  <a:lnTo>
                    <a:pt x="1185862" y="4763"/>
                  </a:lnTo>
                  <a:lnTo>
                    <a:pt x="1152525" y="19050"/>
                  </a:lnTo>
                  <a:lnTo>
                    <a:pt x="1123950" y="35719"/>
                  </a:lnTo>
                  <a:lnTo>
                    <a:pt x="1097756" y="50007"/>
                  </a:lnTo>
                  <a:lnTo>
                    <a:pt x="1050131" y="71438"/>
                  </a:lnTo>
                  <a:lnTo>
                    <a:pt x="959644" y="90488"/>
                  </a:lnTo>
                  <a:lnTo>
                    <a:pt x="821531" y="114300"/>
                  </a:lnTo>
                  <a:lnTo>
                    <a:pt x="714375" y="138113"/>
                  </a:lnTo>
                  <a:lnTo>
                    <a:pt x="609600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B8CFB7F3-E8BF-416E-A95D-C29C7446FA5F}"/>
                </a:ext>
              </a:extLst>
            </p:cNvPr>
            <p:cNvSpPr/>
            <p:nvPr/>
          </p:nvSpPr>
          <p:spPr>
            <a:xfrm>
              <a:off x="5543550" y="3305175"/>
              <a:ext cx="393700" cy="1352550"/>
            </a:xfrm>
            <a:custGeom>
              <a:avLst/>
              <a:gdLst>
                <a:gd name="connsiteX0" fmla="*/ 161925 w 392906"/>
                <a:gd name="connsiteY0" fmla="*/ 926306 h 1352550"/>
                <a:gd name="connsiteX1" fmla="*/ 166688 w 392906"/>
                <a:gd name="connsiteY1" fmla="*/ 719138 h 1352550"/>
                <a:gd name="connsiteX2" fmla="*/ 171450 w 392906"/>
                <a:gd name="connsiteY2" fmla="*/ 545306 h 1352550"/>
                <a:gd name="connsiteX3" fmla="*/ 178594 w 392906"/>
                <a:gd name="connsiteY3" fmla="*/ 407194 h 1352550"/>
                <a:gd name="connsiteX4" fmla="*/ 185738 w 392906"/>
                <a:gd name="connsiteY4" fmla="*/ 328613 h 1352550"/>
                <a:gd name="connsiteX5" fmla="*/ 185738 w 392906"/>
                <a:gd name="connsiteY5" fmla="*/ 297656 h 1352550"/>
                <a:gd name="connsiteX6" fmla="*/ 178594 w 392906"/>
                <a:gd name="connsiteY6" fmla="*/ 259556 h 1352550"/>
                <a:gd name="connsiteX7" fmla="*/ 161925 w 392906"/>
                <a:gd name="connsiteY7" fmla="*/ 216694 h 1352550"/>
                <a:gd name="connsiteX8" fmla="*/ 142875 w 392906"/>
                <a:gd name="connsiteY8" fmla="*/ 176213 h 1352550"/>
                <a:gd name="connsiteX9" fmla="*/ 109538 w 392906"/>
                <a:gd name="connsiteY9" fmla="*/ 126206 h 1352550"/>
                <a:gd name="connsiteX10" fmla="*/ 69056 w 392906"/>
                <a:gd name="connsiteY10" fmla="*/ 78581 h 1352550"/>
                <a:gd name="connsiteX11" fmla="*/ 0 w 392906"/>
                <a:gd name="connsiteY11" fmla="*/ 11906 h 1352550"/>
                <a:gd name="connsiteX12" fmla="*/ 150019 w 392906"/>
                <a:gd name="connsiteY12" fmla="*/ 0 h 1352550"/>
                <a:gd name="connsiteX13" fmla="*/ 261938 w 392906"/>
                <a:gd name="connsiteY13" fmla="*/ 42863 h 1352550"/>
                <a:gd name="connsiteX14" fmla="*/ 333375 w 392906"/>
                <a:gd name="connsiteY14" fmla="*/ 85725 h 1352550"/>
                <a:gd name="connsiteX15" fmla="*/ 369094 w 392906"/>
                <a:gd name="connsiteY15" fmla="*/ 116681 h 1352550"/>
                <a:gd name="connsiteX16" fmla="*/ 385763 w 392906"/>
                <a:gd name="connsiteY16" fmla="*/ 140494 h 1352550"/>
                <a:gd name="connsiteX17" fmla="*/ 392906 w 392906"/>
                <a:gd name="connsiteY17" fmla="*/ 169069 h 1352550"/>
                <a:gd name="connsiteX18" fmla="*/ 392906 w 392906"/>
                <a:gd name="connsiteY18" fmla="*/ 195263 h 1352550"/>
                <a:gd name="connsiteX19" fmla="*/ 381000 w 392906"/>
                <a:gd name="connsiteY19" fmla="*/ 242888 h 1352550"/>
                <a:gd name="connsiteX20" fmla="*/ 366713 w 392906"/>
                <a:gd name="connsiteY20" fmla="*/ 297656 h 1352550"/>
                <a:gd name="connsiteX21" fmla="*/ 350044 w 392906"/>
                <a:gd name="connsiteY21" fmla="*/ 400050 h 1352550"/>
                <a:gd name="connsiteX22" fmla="*/ 340519 w 392906"/>
                <a:gd name="connsiteY22" fmla="*/ 509588 h 1352550"/>
                <a:gd name="connsiteX23" fmla="*/ 340519 w 392906"/>
                <a:gd name="connsiteY23" fmla="*/ 709613 h 1352550"/>
                <a:gd name="connsiteX24" fmla="*/ 342900 w 392906"/>
                <a:gd name="connsiteY24" fmla="*/ 1314450 h 1352550"/>
                <a:gd name="connsiteX25" fmla="*/ 159544 w 392906"/>
                <a:gd name="connsiteY25" fmla="*/ 1352550 h 1352550"/>
                <a:gd name="connsiteX26" fmla="*/ 161925 w 392906"/>
                <a:gd name="connsiteY26" fmla="*/ 1171575 h 1352550"/>
                <a:gd name="connsiteX27" fmla="*/ 161925 w 392906"/>
                <a:gd name="connsiteY27" fmla="*/ 9263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2906" h="1352550">
                  <a:moveTo>
                    <a:pt x="161925" y="926306"/>
                  </a:moveTo>
                  <a:lnTo>
                    <a:pt x="166688" y="719138"/>
                  </a:lnTo>
                  <a:lnTo>
                    <a:pt x="171450" y="545306"/>
                  </a:lnTo>
                  <a:lnTo>
                    <a:pt x="178594" y="407194"/>
                  </a:lnTo>
                  <a:lnTo>
                    <a:pt x="185738" y="328613"/>
                  </a:lnTo>
                  <a:lnTo>
                    <a:pt x="185738" y="297656"/>
                  </a:lnTo>
                  <a:lnTo>
                    <a:pt x="178594" y="259556"/>
                  </a:lnTo>
                  <a:lnTo>
                    <a:pt x="161925" y="216694"/>
                  </a:lnTo>
                  <a:lnTo>
                    <a:pt x="142875" y="176213"/>
                  </a:lnTo>
                  <a:lnTo>
                    <a:pt x="109538" y="126206"/>
                  </a:lnTo>
                  <a:lnTo>
                    <a:pt x="69056" y="78581"/>
                  </a:lnTo>
                  <a:lnTo>
                    <a:pt x="0" y="11906"/>
                  </a:lnTo>
                  <a:lnTo>
                    <a:pt x="150019" y="0"/>
                  </a:lnTo>
                  <a:lnTo>
                    <a:pt x="261938" y="42863"/>
                  </a:lnTo>
                  <a:lnTo>
                    <a:pt x="333375" y="85725"/>
                  </a:lnTo>
                  <a:lnTo>
                    <a:pt x="369094" y="116681"/>
                  </a:lnTo>
                  <a:lnTo>
                    <a:pt x="385763" y="140494"/>
                  </a:lnTo>
                  <a:lnTo>
                    <a:pt x="392906" y="169069"/>
                  </a:lnTo>
                  <a:lnTo>
                    <a:pt x="392906" y="195263"/>
                  </a:lnTo>
                  <a:lnTo>
                    <a:pt x="381000" y="242888"/>
                  </a:lnTo>
                  <a:lnTo>
                    <a:pt x="366713" y="297656"/>
                  </a:lnTo>
                  <a:lnTo>
                    <a:pt x="350044" y="400050"/>
                  </a:lnTo>
                  <a:lnTo>
                    <a:pt x="340519" y="509588"/>
                  </a:lnTo>
                  <a:lnTo>
                    <a:pt x="340519" y="709613"/>
                  </a:lnTo>
                  <a:cubicBezTo>
                    <a:pt x="341313" y="911225"/>
                    <a:pt x="342106" y="1112838"/>
                    <a:pt x="342900" y="1314450"/>
                  </a:cubicBezTo>
                  <a:lnTo>
                    <a:pt x="159544" y="1352550"/>
                  </a:lnTo>
                  <a:cubicBezTo>
                    <a:pt x="160338" y="1292225"/>
                    <a:pt x="161131" y="1231900"/>
                    <a:pt x="161925" y="1171575"/>
                  </a:cubicBezTo>
                  <a:lnTo>
                    <a:pt x="1619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F219322E-3C49-44D7-8837-28B3BE29E0F7}"/>
                </a:ext>
              </a:extLst>
            </p:cNvPr>
            <p:cNvSpPr/>
            <p:nvPr/>
          </p:nvSpPr>
          <p:spPr>
            <a:xfrm>
              <a:off x="5099050" y="3671888"/>
              <a:ext cx="1252538" cy="1260475"/>
            </a:xfrm>
            <a:custGeom>
              <a:avLst/>
              <a:gdLst>
                <a:gd name="connsiteX0" fmla="*/ 271463 w 1252538"/>
                <a:gd name="connsiteY0" fmla="*/ 573881 h 1259681"/>
                <a:gd name="connsiteX1" fmla="*/ 266700 w 1252538"/>
                <a:gd name="connsiteY1" fmla="*/ 750093 h 1259681"/>
                <a:gd name="connsiteX2" fmla="*/ 257175 w 1252538"/>
                <a:gd name="connsiteY2" fmla="*/ 902493 h 1259681"/>
                <a:gd name="connsiteX3" fmla="*/ 252413 w 1252538"/>
                <a:gd name="connsiteY3" fmla="*/ 954881 h 1259681"/>
                <a:gd name="connsiteX4" fmla="*/ 250032 w 1252538"/>
                <a:gd name="connsiteY4" fmla="*/ 966787 h 1259681"/>
                <a:gd name="connsiteX5" fmla="*/ 250032 w 1252538"/>
                <a:gd name="connsiteY5" fmla="*/ 978693 h 1259681"/>
                <a:gd name="connsiteX6" fmla="*/ 261938 w 1252538"/>
                <a:gd name="connsiteY6" fmla="*/ 978693 h 1259681"/>
                <a:gd name="connsiteX7" fmla="*/ 323850 w 1252538"/>
                <a:gd name="connsiteY7" fmla="*/ 962025 h 1259681"/>
                <a:gd name="connsiteX8" fmla="*/ 471488 w 1252538"/>
                <a:gd name="connsiteY8" fmla="*/ 923925 h 1259681"/>
                <a:gd name="connsiteX9" fmla="*/ 628650 w 1252538"/>
                <a:gd name="connsiteY9" fmla="*/ 892968 h 1259681"/>
                <a:gd name="connsiteX10" fmla="*/ 778669 w 1252538"/>
                <a:gd name="connsiteY10" fmla="*/ 876300 h 1259681"/>
                <a:gd name="connsiteX11" fmla="*/ 909638 w 1252538"/>
                <a:gd name="connsiteY11" fmla="*/ 862012 h 1259681"/>
                <a:gd name="connsiteX12" fmla="*/ 1066800 w 1252538"/>
                <a:gd name="connsiteY12" fmla="*/ 852487 h 1259681"/>
                <a:gd name="connsiteX13" fmla="*/ 1252538 w 1252538"/>
                <a:gd name="connsiteY13" fmla="*/ 854868 h 1259681"/>
                <a:gd name="connsiteX14" fmla="*/ 1243013 w 1252538"/>
                <a:gd name="connsiteY14" fmla="*/ 985837 h 1259681"/>
                <a:gd name="connsiteX15" fmla="*/ 1121569 w 1252538"/>
                <a:gd name="connsiteY15" fmla="*/ 988218 h 1259681"/>
                <a:gd name="connsiteX16" fmla="*/ 947738 w 1252538"/>
                <a:gd name="connsiteY16" fmla="*/ 1004887 h 1259681"/>
                <a:gd name="connsiteX17" fmla="*/ 812007 w 1252538"/>
                <a:gd name="connsiteY17" fmla="*/ 1023937 h 1259681"/>
                <a:gd name="connsiteX18" fmla="*/ 683419 w 1252538"/>
                <a:gd name="connsiteY18" fmla="*/ 1047750 h 1259681"/>
                <a:gd name="connsiteX19" fmla="*/ 500063 w 1252538"/>
                <a:gd name="connsiteY19" fmla="*/ 1095375 h 1259681"/>
                <a:gd name="connsiteX20" fmla="*/ 438150 w 1252538"/>
                <a:gd name="connsiteY20" fmla="*/ 1109662 h 1259681"/>
                <a:gd name="connsiteX21" fmla="*/ 378619 w 1252538"/>
                <a:gd name="connsiteY21" fmla="*/ 1133475 h 1259681"/>
                <a:gd name="connsiteX22" fmla="*/ 321469 w 1252538"/>
                <a:gd name="connsiteY22" fmla="*/ 1166812 h 1259681"/>
                <a:gd name="connsiteX23" fmla="*/ 252413 w 1252538"/>
                <a:gd name="connsiteY23" fmla="*/ 1216818 h 1259681"/>
                <a:gd name="connsiteX24" fmla="*/ 223838 w 1252538"/>
                <a:gd name="connsiteY24" fmla="*/ 1235868 h 1259681"/>
                <a:gd name="connsiteX25" fmla="*/ 169069 w 1252538"/>
                <a:gd name="connsiteY25" fmla="*/ 1257300 h 1259681"/>
                <a:gd name="connsiteX26" fmla="*/ 133350 w 1252538"/>
                <a:gd name="connsiteY26" fmla="*/ 1259681 h 1259681"/>
                <a:gd name="connsiteX27" fmla="*/ 102394 w 1252538"/>
                <a:gd name="connsiteY27" fmla="*/ 1250156 h 1259681"/>
                <a:gd name="connsiteX28" fmla="*/ 80963 w 1252538"/>
                <a:gd name="connsiteY28" fmla="*/ 1228725 h 1259681"/>
                <a:gd name="connsiteX29" fmla="*/ 54769 w 1252538"/>
                <a:gd name="connsiteY29" fmla="*/ 1176337 h 1259681"/>
                <a:gd name="connsiteX30" fmla="*/ 28575 w 1252538"/>
                <a:gd name="connsiteY30" fmla="*/ 1090612 h 1259681"/>
                <a:gd name="connsiteX31" fmla="*/ 26194 w 1252538"/>
                <a:gd name="connsiteY31" fmla="*/ 1052512 h 1259681"/>
                <a:gd name="connsiteX32" fmla="*/ 45244 w 1252538"/>
                <a:gd name="connsiteY32" fmla="*/ 990600 h 1259681"/>
                <a:gd name="connsiteX33" fmla="*/ 61913 w 1252538"/>
                <a:gd name="connsiteY33" fmla="*/ 914400 h 1259681"/>
                <a:gd name="connsiteX34" fmla="*/ 73819 w 1252538"/>
                <a:gd name="connsiteY34" fmla="*/ 835818 h 1259681"/>
                <a:gd name="connsiteX35" fmla="*/ 85725 w 1252538"/>
                <a:gd name="connsiteY35" fmla="*/ 752475 h 1259681"/>
                <a:gd name="connsiteX36" fmla="*/ 90488 w 1252538"/>
                <a:gd name="connsiteY36" fmla="*/ 669131 h 1259681"/>
                <a:gd name="connsiteX37" fmla="*/ 92869 w 1252538"/>
                <a:gd name="connsiteY37" fmla="*/ 552450 h 1259681"/>
                <a:gd name="connsiteX38" fmla="*/ 90488 w 1252538"/>
                <a:gd name="connsiteY38" fmla="*/ 250031 h 1259681"/>
                <a:gd name="connsiteX39" fmla="*/ 88107 w 1252538"/>
                <a:gd name="connsiteY39" fmla="*/ 200025 h 1259681"/>
                <a:gd name="connsiteX40" fmla="*/ 78582 w 1252538"/>
                <a:gd name="connsiteY40" fmla="*/ 154781 h 1259681"/>
                <a:gd name="connsiteX41" fmla="*/ 59532 w 1252538"/>
                <a:gd name="connsiteY41" fmla="*/ 111918 h 1259681"/>
                <a:gd name="connsiteX42" fmla="*/ 35719 w 1252538"/>
                <a:gd name="connsiteY42" fmla="*/ 80962 h 1259681"/>
                <a:gd name="connsiteX43" fmla="*/ 16669 w 1252538"/>
                <a:gd name="connsiteY43" fmla="*/ 57150 h 1259681"/>
                <a:gd name="connsiteX44" fmla="*/ 0 w 1252538"/>
                <a:gd name="connsiteY44" fmla="*/ 23812 h 1259681"/>
                <a:gd name="connsiteX45" fmla="*/ 0 w 1252538"/>
                <a:gd name="connsiteY45" fmla="*/ 11906 h 1259681"/>
                <a:gd name="connsiteX46" fmla="*/ 2382 w 1252538"/>
                <a:gd name="connsiteY46" fmla="*/ 4762 h 1259681"/>
                <a:gd name="connsiteX47" fmla="*/ 14288 w 1252538"/>
                <a:gd name="connsiteY47" fmla="*/ 0 h 1259681"/>
                <a:gd name="connsiteX48" fmla="*/ 47625 w 1252538"/>
                <a:gd name="connsiteY48" fmla="*/ 4762 h 1259681"/>
                <a:gd name="connsiteX49" fmla="*/ 104775 w 1252538"/>
                <a:gd name="connsiteY49" fmla="*/ 9525 h 1259681"/>
                <a:gd name="connsiteX50" fmla="*/ 169069 w 1252538"/>
                <a:gd name="connsiteY50" fmla="*/ 23812 h 1259681"/>
                <a:gd name="connsiteX51" fmla="*/ 221457 w 1252538"/>
                <a:gd name="connsiteY51" fmla="*/ 45243 h 1259681"/>
                <a:gd name="connsiteX52" fmla="*/ 254794 w 1252538"/>
                <a:gd name="connsiteY52" fmla="*/ 64293 h 1259681"/>
                <a:gd name="connsiteX53" fmla="*/ 283369 w 1252538"/>
                <a:gd name="connsiteY53" fmla="*/ 88106 h 1259681"/>
                <a:gd name="connsiteX54" fmla="*/ 295275 w 1252538"/>
                <a:gd name="connsiteY54" fmla="*/ 107156 h 1259681"/>
                <a:gd name="connsiteX55" fmla="*/ 304800 w 1252538"/>
                <a:gd name="connsiteY55" fmla="*/ 130968 h 1259681"/>
                <a:gd name="connsiteX56" fmla="*/ 307182 w 1252538"/>
                <a:gd name="connsiteY56" fmla="*/ 164306 h 1259681"/>
                <a:gd name="connsiteX57" fmla="*/ 302419 w 1252538"/>
                <a:gd name="connsiteY57" fmla="*/ 197643 h 1259681"/>
                <a:gd name="connsiteX58" fmla="*/ 288132 w 1252538"/>
                <a:gd name="connsiteY58" fmla="*/ 250031 h 1259681"/>
                <a:gd name="connsiteX59" fmla="*/ 278607 w 1252538"/>
                <a:gd name="connsiteY59" fmla="*/ 307181 h 1259681"/>
                <a:gd name="connsiteX60" fmla="*/ 271463 w 1252538"/>
                <a:gd name="connsiteY60" fmla="*/ 433387 h 1259681"/>
                <a:gd name="connsiteX61" fmla="*/ 271463 w 1252538"/>
                <a:gd name="connsiteY61" fmla="*/ 57388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2538" h="1259681">
                  <a:moveTo>
                    <a:pt x="271463" y="573881"/>
                  </a:moveTo>
                  <a:lnTo>
                    <a:pt x="266700" y="750093"/>
                  </a:lnTo>
                  <a:lnTo>
                    <a:pt x="257175" y="902493"/>
                  </a:lnTo>
                  <a:lnTo>
                    <a:pt x="252413" y="954881"/>
                  </a:lnTo>
                  <a:lnTo>
                    <a:pt x="250032" y="966787"/>
                  </a:lnTo>
                  <a:lnTo>
                    <a:pt x="250032" y="978693"/>
                  </a:lnTo>
                  <a:lnTo>
                    <a:pt x="261938" y="978693"/>
                  </a:lnTo>
                  <a:lnTo>
                    <a:pt x="323850" y="962025"/>
                  </a:lnTo>
                  <a:lnTo>
                    <a:pt x="471488" y="923925"/>
                  </a:lnTo>
                  <a:lnTo>
                    <a:pt x="628650" y="892968"/>
                  </a:lnTo>
                  <a:lnTo>
                    <a:pt x="778669" y="876300"/>
                  </a:lnTo>
                  <a:lnTo>
                    <a:pt x="909638" y="862012"/>
                  </a:lnTo>
                  <a:lnTo>
                    <a:pt x="1066800" y="852487"/>
                  </a:lnTo>
                  <a:lnTo>
                    <a:pt x="1252538" y="854868"/>
                  </a:lnTo>
                  <a:lnTo>
                    <a:pt x="1243013" y="985837"/>
                  </a:lnTo>
                  <a:lnTo>
                    <a:pt x="1121569" y="988218"/>
                  </a:lnTo>
                  <a:lnTo>
                    <a:pt x="947738" y="1004887"/>
                  </a:lnTo>
                  <a:lnTo>
                    <a:pt x="812007" y="1023937"/>
                  </a:lnTo>
                  <a:lnTo>
                    <a:pt x="683419" y="1047750"/>
                  </a:lnTo>
                  <a:lnTo>
                    <a:pt x="500063" y="1095375"/>
                  </a:lnTo>
                  <a:lnTo>
                    <a:pt x="438150" y="1109662"/>
                  </a:lnTo>
                  <a:lnTo>
                    <a:pt x="378619" y="1133475"/>
                  </a:lnTo>
                  <a:lnTo>
                    <a:pt x="321469" y="1166812"/>
                  </a:lnTo>
                  <a:lnTo>
                    <a:pt x="252413" y="1216818"/>
                  </a:lnTo>
                  <a:lnTo>
                    <a:pt x="223838" y="1235868"/>
                  </a:lnTo>
                  <a:lnTo>
                    <a:pt x="169069" y="1257300"/>
                  </a:lnTo>
                  <a:lnTo>
                    <a:pt x="133350" y="1259681"/>
                  </a:lnTo>
                  <a:lnTo>
                    <a:pt x="102394" y="1250156"/>
                  </a:lnTo>
                  <a:lnTo>
                    <a:pt x="80963" y="1228725"/>
                  </a:lnTo>
                  <a:lnTo>
                    <a:pt x="54769" y="1176337"/>
                  </a:lnTo>
                  <a:lnTo>
                    <a:pt x="28575" y="1090612"/>
                  </a:lnTo>
                  <a:lnTo>
                    <a:pt x="26194" y="1052512"/>
                  </a:lnTo>
                  <a:lnTo>
                    <a:pt x="45244" y="990600"/>
                  </a:lnTo>
                  <a:lnTo>
                    <a:pt x="61913" y="914400"/>
                  </a:lnTo>
                  <a:lnTo>
                    <a:pt x="73819" y="835818"/>
                  </a:lnTo>
                  <a:lnTo>
                    <a:pt x="85725" y="752475"/>
                  </a:lnTo>
                  <a:lnTo>
                    <a:pt x="90488" y="669131"/>
                  </a:lnTo>
                  <a:cubicBezTo>
                    <a:pt x="91282" y="630237"/>
                    <a:pt x="92075" y="591344"/>
                    <a:pt x="92869" y="552450"/>
                  </a:cubicBezTo>
                  <a:cubicBezTo>
                    <a:pt x="92075" y="451644"/>
                    <a:pt x="91282" y="350837"/>
                    <a:pt x="90488" y="250031"/>
                  </a:cubicBezTo>
                  <a:lnTo>
                    <a:pt x="88107" y="200025"/>
                  </a:lnTo>
                  <a:lnTo>
                    <a:pt x="78582" y="154781"/>
                  </a:lnTo>
                  <a:lnTo>
                    <a:pt x="59532" y="111918"/>
                  </a:lnTo>
                  <a:lnTo>
                    <a:pt x="35719" y="80962"/>
                  </a:lnTo>
                  <a:lnTo>
                    <a:pt x="16669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47625" y="4762"/>
                  </a:lnTo>
                  <a:lnTo>
                    <a:pt x="104775" y="9525"/>
                  </a:lnTo>
                  <a:lnTo>
                    <a:pt x="169069" y="23812"/>
                  </a:lnTo>
                  <a:lnTo>
                    <a:pt x="221457" y="45243"/>
                  </a:lnTo>
                  <a:lnTo>
                    <a:pt x="254794" y="64293"/>
                  </a:lnTo>
                  <a:lnTo>
                    <a:pt x="283369" y="88106"/>
                  </a:lnTo>
                  <a:lnTo>
                    <a:pt x="295275" y="107156"/>
                  </a:lnTo>
                  <a:lnTo>
                    <a:pt x="304800" y="130968"/>
                  </a:lnTo>
                  <a:lnTo>
                    <a:pt x="307182" y="164306"/>
                  </a:lnTo>
                  <a:lnTo>
                    <a:pt x="302419" y="197643"/>
                  </a:lnTo>
                  <a:lnTo>
                    <a:pt x="288132" y="250031"/>
                  </a:lnTo>
                  <a:lnTo>
                    <a:pt x="278607" y="307181"/>
                  </a:lnTo>
                  <a:lnTo>
                    <a:pt x="271463" y="433387"/>
                  </a:lnTo>
                  <a:lnTo>
                    <a:pt x="271463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22D70B64-151C-4483-A738-DF3FAEDA5DFF}"/>
                </a:ext>
              </a:extLst>
            </p:cNvPr>
            <p:cNvSpPr/>
            <p:nvPr/>
          </p:nvSpPr>
          <p:spPr>
            <a:xfrm>
              <a:off x="6194425" y="3560763"/>
              <a:ext cx="376238" cy="1406525"/>
            </a:xfrm>
            <a:custGeom>
              <a:avLst/>
              <a:gdLst>
                <a:gd name="connsiteX0" fmla="*/ 100013 w 376238"/>
                <a:gd name="connsiteY0" fmla="*/ 552450 h 1407319"/>
                <a:gd name="connsiteX1" fmla="*/ 76200 w 376238"/>
                <a:gd name="connsiteY1" fmla="*/ 873919 h 1407319"/>
                <a:gd name="connsiteX2" fmla="*/ 66675 w 376238"/>
                <a:gd name="connsiteY2" fmla="*/ 981075 h 1407319"/>
                <a:gd name="connsiteX3" fmla="*/ 47625 w 376238"/>
                <a:gd name="connsiteY3" fmla="*/ 1085850 h 1407319"/>
                <a:gd name="connsiteX4" fmla="*/ 50007 w 376238"/>
                <a:gd name="connsiteY4" fmla="*/ 1197769 h 1407319"/>
                <a:gd name="connsiteX5" fmla="*/ 59532 w 376238"/>
                <a:gd name="connsiteY5" fmla="*/ 1278731 h 1407319"/>
                <a:gd name="connsiteX6" fmla="*/ 71438 w 376238"/>
                <a:gd name="connsiteY6" fmla="*/ 1338262 h 1407319"/>
                <a:gd name="connsiteX7" fmla="*/ 78582 w 376238"/>
                <a:gd name="connsiteY7" fmla="*/ 1359694 h 1407319"/>
                <a:gd name="connsiteX8" fmla="*/ 92869 w 376238"/>
                <a:gd name="connsiteY8" fmla="*/ 1385887 h 1407319"/>
                <a:gd name="connsiteX9" fmla="*/ 109538 w 376238"/>
                <a:gd name="connsiteY9" fmla="*/ 1400175 h 1407319"/>
                <a:gd name="connsiteX10" fmla="*/ 126207 w 376238"/>
                <a:gd name="connsiteY10" fmla="*/ 1407319 h 1407319"/>
                <a:gd name="connsiteX11" fmla="*/ 140494 w 376238"/>
                <a:gd name="connsiteY11" fmla="*/ 1407319 h 1407319"/>
                <a:gd name="connsiteX12" fmla="*/ 169069 w 376238"/>
                <a:gd name="connsiteY12" fmla="*/ 1400175 h 1407319"/>
                <a:gd name="connsiteX13" fmla="*/ 183357 w 376238"/>
                <a:gd name="connsiteY13" fmla="*/ 1388269 h 1407319"/>
                <a:gd name="connsiteX14" fmla="*/ 207169 w 376238"/>
                <a:gd name="connsiteY14" fmla="*/ 1352550 h 1407319"/>
                <a:gd name="connsiteX15" fmla="*/ 221457 w 376238"/>
                <a:gd name="connsiteY15" fmla="*/ 1307306 h 1407319"/>
                <a:gd name="connsiteX16" fmla="*/ 235744 w 376238"/>
                <a:gd name="connsiteY16" fmla="*/ 1216819 h 1407319"/>
                <a:gd name="connsiteX17" fmla="*/ 259557 w 376238"/>
                <a:gd name="connsiteY17" fmla="*/ 1042987 h 1407319"/>
                <a:gd name="connsiteX18" fmla="*/ 280988 w 376238"/>
                <a:gd name="connsiteY18" fmla="*/ 840581 h 1407319"/>
                <a:gd name="connsiteX19" fmla="*/ 297657 w 376238"/>
                <a:gd name="connsiteY19" fmla="*/ 635794 h 1407319"/>
                <a:gd name="connsiteX20" fmla="*/ 316707 w 376238"/>
                <a:gd name="connsiteY20" fmla="*/ 385762 h 1407319"/>
                <a:gd name="connsiteX21" fmla="*/ 321469 w 376238"/>
                <a:gd name="connsiteY21" fmla="*/ 340519 h 1407319"/>
                <a:gd name="connsiteX22" fmla="*/ 328613 w 376238"/>
                <a:gd name="connsiteY22" fmla="*/ 309562 h 1407319"/>
                <a:gd name="connsiteX23" fmla="*/ 345282 w 376238"/>
                <a:gd name="connsiteY23" fmla="*/ 273844 h 1407319"/>
                <a:gd name="connsiteX24" fmla="*/ 361950 w 376238"/>
                <a:gd name="connsiteY24" fmla="*/ 247650 h 1407319"/>
                <a:gd name="connsiteX25" fmla="*/ 373857 w 376238"/>
                <a:gd name="connsiteY25" fmla="*/ 221456 h 1407319"/>
                <a:gd name="connsiteX26" fmla="*/ 376238 w 376238"/>
                <a:gd name="connsiteY26" fmla="*/ 200025 h 1407319"/>
                <a:gd name="connsiteX27" fmla="*/ 369094 w 376238"/>
                <a:gd name="connsiteY27" fmla="*/ 169069 h 1407319"/>
                <a:gd name="connsiteX28" fmla="*/ 342900 w 376238"/>
                <a:gd name="connsiteY28" fmla="*/ 135731 h 1407319"/>
                <a:gd name="connsiteX29" fmla="*/ 288132 w 376238"/>
                <a:gd name="connsiteY29" fmla="*/ 97631 h 1407319"/>
                <a:gd name="connsiteX30" fmla="*/ 219075 w 376238"/>
                <a:gd name="connsiteY30" fmla="*/ 59531 h 1407319"/>
                <a:gd name="connsiteX31" fmla="*/ 135732 w 376238"/>
                <a:gd name="connsiteY31" fmla="*/ 26194 h 1407319"/>
                <a:gd name="connsiteX32" fmla="*/ 23813 w 376238"/>
                <a:gd name="connsiteY32" fmla="*/ 0 h 1407319"/>
                <a:gd name="connsiteX33" fmla="*/ 14288 w 376238"/>
                <a:gd name="connsiteY33" fmla="*/ 0 h 1407319"/>
                <a:gd name="connsiteX34" fmla="*/ 0 w 376238"/>
                <a:gd name="connsiteY34" fmla="*/ 9525 h 1407319"/>
                <a:gd name="connsiteX35" fmla="*/ 2382 w 376238"/>
                <a:gd name="connsiteY35" fmla="*/ 33337 h 1407319"/>
                <a:gd name="connsiteX36" fmla="*/ 28575 w 376238"/>
                <a:gd name="connsiteY36" fmla="*/ 71437 h 1407319"/>
                <a:gd name="connsiteX37" fmla="*/ 47625 w 376238"/>
                <a:gd name="connsiteY37" fmla="*/ 90487 h 1407319"/>
                <a:gd name="connsiteX38" fmla="*/ 69057 w 376238"/>
                <a:gd name="connsiteY38" fmla="*/ 116681 h 1407319"/>
                <a:gd name="connsiteX39" fmla="*/ 85725 w 376238"/>
                <a:gd name="connsiteY39" fmla="*/ 142875 h 1407319"/>
                <a:gd name="connsiteX40" fmla="*/ 102394 w 376238"/>
                <a:gd name="connsiteY40" fmla="*/ 180975 h 1407319"/>
                <a:gd name="connsiteX41" fmla="*/ 116682 w 376238"/>
                <a:gd name="connsiteY41" fmla="*/ 245269 h 1407319"/>
                <a:gd name="connsiteX42" fmla="*/ 116682 w 376238"/>
                <a:gd name="connsiteY42" fmla="*/ 314325 h 1407319"/>
                <a:gd name="connsiteX43" fmla="*/ 100013 w 376238"/>
                <a:gd name="connsiteY43" fmla="*/ 552450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6238" h="1407319">
                  <a:moveTo>
                    <a:pt x="100013" y="552450"/>
                  </a:moveTo>
                  <a:lnTo>
                    <a:pt x="76200" y="873919"/>
                  </a:lnTo>
                  <a:lnTo>
                    <a:pt x="66675" y="981075"/>
                  </a:lnTo>
                  <a:lnTo>
                    <a:pt x="47625" y="1085850"/>
                  </a:lnTo>
                  <a:lnTo>
                    <a:pt x="50007" y="1197769"/>
                  </a:lnTo>
                  <a:lnTo>
                    <a:pt x="59532" y="1278731"/>
                  </a:lnTo>
                  <a:lnTo>
                    <a:pt x="71438" y="1338262"/>
                  </a:lnTo>
                  <a:lnTo>
                    <a:pt x="78582" y="1359694"/>
                  </a:lnTo>
                  <a:lnTo>
                    <a:pt x="92869" y="1385887"/>
                  </a:lnTo>
                  <a:lnTo>
                    <a:pt x="109538" y="1400175"/>
                  </a:lnTo>
                  <a:lnTo>
                    <a:pt x="126207" y="1407319"/>
                  </a:lnTo>
                  <a:lnTo>
                    <a:pt x="140494" y="1407319"/>
                  </a:lnTo>
                  <a:lnTo>
                    <a:pt x="169069" y="1400175"/>
                  </a:lnTo>
                  <a:lnTo>
                    <a:pt x="183357" y="1388269"/>
                  </a:lnTo>
                  <a:lnTo>
                    <a:pt x="207169" y="1352550"/>
                  </a:lnTo>
                  <a:lnTo>
                    <a:pt x="221457" y="1307306"/>
                  </a:lnTo>
                  <a:lnTo>
                    <a:pt x="235744" y="1216819"/>
                  </a:lnTo>
                  <a:lnTo>
                    <a:pt x="259557" y="1042987"/>
                  </a:lnTo>
                  <a:lnTo>
                    <a:pt x="280988" y="840581"/>
                  </a:lnTo>
                  <a:lnTo>
                    <a:pt x="297657" y="635794"/>
                  </a:lnTo>
                  <a:lnTo>
                    <a:pt x="316707" y="385762"/>
                  </a:lnTo>
                  <a:lnTo>
                    <a:pt x="321469" y="340519"/>
                  </a:lnTo>
                  <a:lnTo>
                    <a:pt x="328613" y="309562"/>
                  </a:lnTo>
                  <a:lnTo>
                    <a:pt x="345282" y="273844"/>
                  </a:lnTo>
                  <a:lnTo>
                    <a:pt x="361950" y="247650"/>
                  </a:lnTo>
                  <a:lnTo>
                    <a:pt x="373857" y="221456"/>
                  </a:lnTo>
                  <a:lnTo>
                    <a:pt x="376238" y="200025"/>
                  </a:lnTo>
                  <a:lnTo>
                    <a:pt x="369094" y="169069"/>
                  </a:lnTo>
                  <a:lnTo>
                    <a:pt x="342900" y="135731"/>
                  </a:lnTo>
                  <a:lnTo>
                    <a:pt x="288132" y="97631"/>
                  </a:lnTo>
                  <a:lnTo>
                    <a:pt x="219075" y="59531"/>
                  </a:lnTo>
                  <a:lnTo>
                    <a:pt x="135732" y="26194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0" y="9525"/>
                  </a:lnTo>
                  <a:lnTo>
                    <a:pt x="2382" y="33337"/>
                  </a:lnTo>
                  <a:lnTo>
                    <a:pt x="28575" y="71437"/>
                  </a:lnTo>
                  <a:lnTo>
                    <a:pt x="47625" y="90487"/>
                  </a:lnTo>
                  <a:lnTo>
                    <a:pt x="69057" y="116681"/>
                  </a:lnTo>
                  <a:lnTo>
                    <a:pt x="85725" y="142875"/>
                  </a:lnTo>
                  <a:lnTo>
                    <a:pt x="102394" y="180975"/>
                  </a:lnTo>
                  <a:lnTo>
                    <a:pt x="116682" y="245269"/>
                  </a:lnTo>
                  <a:lnTo>
                    <a:pt x="116682" y="314325"/>
                  </a:lnTo>
                  <a:lnTo>
                    <a:pt x="100013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201D2F1C-03F0-402F-806C-68615EAD4035}"/>
              </a:ext>
            </a:extLst>
          </p:cNvPr>
          <p:cNvSpPr/>
          <p:nvPr/>
        </p:nvSpPr>
        <p:spPr>
          <a:xfrm>
            <a:off x="4557713" y="1552575"/>
            <a:ext cx="615950" cy="1141413"/>
          </a:xfrm>
          <a:custGeom>
            <a:avLst/>
            <a:gdLst>
              <a:gd name="connsiteX0" fmla="*/ 240506 w 616743"/>
              <a:gd name="connsiteY0" fmla="*/ 623888 h 1140619"/>
              <a:gd name="connsiteX1" fmla="*/ 209550 w 616743"/>
              <a:gd name="connsiteY1" fmla="*/ 259556 h 1140619"/>
              <a:gd name="connsiteX2" fmla="*/ 207168 w 616743"/>
              <a:gd name="connsiteY2" fmla="*/ 247650 h 1140619"/>
              <a:gd name="connsiteX3" fmla="*/ 197643 w 616743"/>
              <a:gd name="connsiteY3" fmla="*/ 228600 h 1140619"/>
              <a:gd name="connsiteX4" fmla="*/ 171450 w 616743"/>
              <a:gd name="connsiteY4" fmla="*/ 192881 h 1140619"/>
              <a:gd name="connsiteX5" fmla="*/ 133350 w 616743"/>
              <a:gd name="connsiteY5" fmla="*/ 150019 h 1140619"/>
              <a:gd name="connsiteX6" fmla="*/ 97631 w 616743"/>
              <a:gd name="connsiteY6" fmla="*/ 116681 h 1140619"/>
              <a:gd name="connsiteX7" fmla="*/ 69056 w 616743"/>
              <a:gd name="connsiteY7" fmla="*/ 95250 h 1140619"/>
              <a:gd name="connsiteX8" fmla="*/ 30956 w 616743"/>
              <a:gd name="connsiteY8" fmla="*/ 69056 h 1140619"/>
              <a:gd name="connsiteX9" fmla="*/ 21431 w 616743"/>
              <a:gd name="connsiteY9" fmla="*/ 61913 h 1140619"/>
              <a:gd name="connsiteX10" fmla="*/ 7143 w 616743"/>
              <a:gd name="connsiteY10" fmla="*/ 42863 h 1140619"/>
              <a:gd name="connsiteX11" fmla="*/ 0 w 616743"/>
              <a:gd name="connsiteY11" fmla="*/ 28575 h 1140619"/>
              <a:gd name="connsiteX12" fmla="*/ 0 w 616743"/>
              <a:gd name="connsiteY12" fmla="*/ 16669 h 1140619"/>
              <a:gd name="connsiteX13" fmla="*/ 4762 w 616743"/>
              <a:gd name="connsiteY13" fmla="*/ 7144 h 1140619"/>
              <a:gd name="connsiteX14" fmla="*/ 28575 w 616743"/>
              <a:gd name="connsiteY14" fmla="*/ 0 h 1140619"/>
              <a:gd name="connsiteX15" fmla="*/ 97631 w 616743"/>
              <a:gd name="connsiteY15" fmla="*/ 2381 h 1140619"/>
              <a:gd name="connsiteX16" fmla="*/ 240506 w 616743"/>
              <a:gd name="connsiteY16" fmla="*/ 21431 h 1140619"/>
              <a:gd name="connsiteX17" fmla="*/ 402431 w 616743"/>
              <a:gd name="connsiteY17" fmla="*/ 54769 h 1140619"/>
              <a:gd name="connsiteX18" fmla="*/ 464343 w 616743"/>
              <a:gd name="connsiteY18" fmla="*/ 71438 h 1140619"/>
              <a:gd name="connsiteX19" fmla="*/ 500062 w 616743"/>
              <a:gd name="connsiteY19" fmla="*/ 88106 h 1140619"/>
              <a:gd name="connsiteX20" fmla="*/ 533400 w 616743"/>
              <a:gd name="connsiteY20" fmla="*/ 104775 h 1140619"/>
              <a:gd name="connsiteX21" fmla="*/ 559593 w 616743"/>
              <a:gd name="connsiteY21" fmla="*/ 126206 h 1140619"/>
              <a:gd name="connsiteX22" fmla="*/ 585787 w 616743"/>
              <a:gd name="connsiteY22" fmla="*/ 147638 h 1140619"/>
              <a:gd name="connsiteX23" fmla="*/ 602456 w 616743"/>
              <a:gd name="connsiteY23" fmla="*/ 164306 h 1140619"/>
              <a:gd name="connsiteX24" fmla="*/ 609600 w 616743"/>
              <a:gd name="connsiteY24" fmla="*/ 173831 h 1140619"/>
              <a:gd name="connsiteX25" fmla="*/ 614362 w 616743"/>
              <a:gd name="connsiteY25" fmla="*/ 188119 h 1140619"/>
              <a:gd name="connsiteX26" fmla="*/ 616743 w 616743"/>
              <a:gd name="connsiteY26" fmla="*/ 207169 h 1140619"/>
              <a:gd name="connsiteX27" fmla="*/ 616743 w 616743"/>
              <a:gd name="connsiteY27" fmla="*/ 226219 h 1140619"/>
              <a:gd name="connsiteX28" fmla="*/ 602456 w 616743"/>
              <a:gd name="connsiteY28" fmla="*/ 259556 h 1140619"/>
              <a:gd name="connsiteX29" fmla="*/ 583406 w 616743"/>
              <a:gd name="connsiteY29" fmla="*/ 290513 h 1140619"/>
              <a:gd name="connsiteX30" fmla="*/ 552450 w 616743"/>
              <a:gd name="connsiteY30" fmla="*/ 326231 h 1140619"/>
              <a:gd name="connsiteX31" fmla="*/ 547687 w 616743"/>
              <a:gd name="connsiteY31" fmla="*/ 338138 h 1140619"/>
              <a:gd name="connsiteX32" fmla="*/ 542925 w 616743"/>
              <a:gd name="connsiteY32" fmla="*/ 350044 h 1140619"/>
              <a:gd name="connsiteX33" fmla="*/ 535781 w 616743"/>
              <a:gd name="connsiteY33" fmla="*/ 450056 h 1140619"/>
              <a:gd name="connsiteX34" fmla="*/ 523875 w 616743"/>
              <a:gd name="connsiteY34" fmla="*/ 607219 h 1140619"/>
              <a:gd name="connsiteX35" fmla="*/ 521493 w 616743"/>
              <a:gd name="connsiteY35" fmla="*/ 716756 h 1140619"/>
              <a:gd name="connsiteX36" fmla="*/ 521493 w 616743"/>
              <a:gd name="connsiteY36" fmla="*/ 1109663 h 1140619"/>
              <a:gd name="connsiteX37" fmla="*/ 285750 w 616743"/>
              <a:gd name="connsiteY37" fmla="*/ 1140619 h 1140619"/>
              <a:gd name="connsiteX38" fmla="*/ 269081 w 616743"/>
              <a:gd name="connsiteY38" fmla="*/ 969169 h 1140619"/>
              <a:gd name="connsiteX39" fmla="*/ 240506 w 616743"/>
              <a:gd name="connsiteY39" fmla="*/ 623888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16743" h="1140619">
                <a:moveTo>
                  <a:pt x="240506" y="623888"/>
                </a:moveTo>
                <a:lnTo>
                  <a:pt x="209550" y="259556"/>
                </a:lnTo>
                <a:lnTo>
                  <a:pt x="207168" y="247650"/>
                </a:lnTo>
                <a:lnTo>
                  <a:pt x="197643" y="228600"/>
                </a:lnTo>
                <a:lnTo>
                  <a:pt x="171450" y="192881"/>
                </a:lnTo>
                <a:lnTo>
                  <a:pt x="133350" y="150019"/>
                </a:lnTo>
                <a:lnTo>
                  <a:pt x="97631" y="116681"/>
                </a:lnTo>
                <a:lnTo>
                  <a:pt x="69056" y="95250"/>
                </a:lnTo>
                <a:lnTo>
                  <a:pt x="30956" y="69056"/>
                </a:lnTo>
                <a:lnTo>
                  <a:pt x="21431" y="61913"/>
                </a:lnTo>
                <a:lnTo>
                  <a:pt x="7143" y="42863"/>
                </a:lnTo>
                <a:lnTo>
                  <a:pt x="0" y="28575"/>
                </a:lnTo>
                <a:lnTo>
                  <a:pt x="0" y="16669"/>
                </a:lnTo>
                <a:lnTo>
                  <a:pt x="4762" y="7144"/>
                </a:lnTo>
                <a:lnTo>
                  <a:pt x="28575" y="0"/>
                </a:lnTo>
                <a:lnTo>
                  <a:pt x="97631" y="2381"/>
                </a:lnTo>
                <a:lnTo>
                  <a:pt x="240506" y="21431"/>
                </a:lnTo>
                <a:lnTo>
                  <a:pt x="402431" y="54769"/>
                </a:lnTo>
                <a:lnTo>
                  <a:pt x="464343" y="71438"/>
                </a:lnTo>
                <a:lnTo>
                  <a:pt x="500062" y="88106"/>
                </a:lnTo>
                <a:lnTo>
                  <a:pt x="533400" y="104775"/>
                </a:lnTo>
                <a:lnTo>
                  <a:pt x="559593" y="126206"/>
                </a:lnTo>
                <a:lnTo>
                  <a:pt x="585787" y="147638"/>
                </a:lnTo>
                <a:lnTo>
                  <a:pt x="602456" y="164306"/>
                </a:lnTo>
                <a:lnTo>
                  <a:pt x="609600" y="173831"/>
                </a:lnTo>
                <a:lnTo>
                  <a:pt x="614362" y="188119"/>
                </a:lnTo>
                <a:lnTo>
                  <a:pt x="616743" y="207169"/>
                </a:lnTo>
                <a:lnTo>
                  <a:pt x="616743" y="226219"/>
                </a:lnTo>
                <a:lnTo>
                  <a:pt x="602456" y="259556"/>
                </a:lnTo>
                <a:lnTo>
                  <a:pt x="583406" y="290513"/>
                </a:lnTo>
                <a:lnTo>
                  <a:pt x="552450" y="326231"/>
                </a:lnTo>
                <a:lnTo>
                  <a:pt x="547687" y="338138"/>
                </a:lnTo>
                <a:lnTo>
                  <a:pt x="542925" y="350044"/>
                </a:lnTo>
                <a:lnTo>
                  <a:pt x="535781" y="450056"/>
                </a:lnTo>
                <a:lnTo>
                  <a:pt x="523875" y="607219"/>
                </a:lnTo>
                <a:lnTo>
                  <a:pt x="521493" y="716756"/>
                </a:lnTo>
                <a:lnTo>
                  <a:pt x="521493" y="1109663"/>
                </a:lnTo>
                <a:lnTo>
                  <a:pt x="285750" y="1140619"/>
                </a:lnTo>
                <a:lnTo>
                  <a:pt x="269081" y="969169"/>
                </a:lnTo>
                <a:lnTo>
                  <a:pt x="240506" y="6238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6632085A-1490-4100-ACE0-73153B3074AD}"/>
              </a:ext>
            </a:extLst>
          </p:cNvPr>
          <p:cNvSpPr/>
          <p:nvPr/>
        </p:nvSpPr>
        <p:spPr>
          <a:xfrm>
            <a:off x="2711450" y="2425700"/>
            <a:ext cx="4402138" cy="681038"/>
          </a:xfrm>
          <a:custGeom>
            <a:avLst/>
            <a:gdLst>
              <a:gd name="connsiteX0" fmla="*/ 3007988 w 4402536"/>
              <a:gd name="connsiteY0" fmla="*/ 95323 h 681387"/>
              <a:gd name="connsiteX1" fmla="*/ 2672590 w 4402536"/>
              <a:gd name="connsiteY1" fmla="*/ 116506 h 681387"/>
              <a:gd name="connsiteX2" fmla="*/ 2407803 w 4402536"/>
              <a:gd name="connsiteY2" fmla="*/ 130628 h 681387"/>
              <a:gd name="connsiteX3" fmla="*/ 2326601 w 4402536"/>
              <a:gd name="connsiteY3" fmla="*/ 134159 h 681387"/>
              <a:gd name="connsiteX4" fmla="*/ 2135954 w 4402536"/>
              <a:gd name="connsiteY4" fmla="*/ 172994 h 681387"/>
              <a:gd name="connsiteX5" fmla="*/ 1842922 w 4402536"/>
              <a:gd name="connsiteY5" fmla="*/ 215360 h 681387"/>
              <a:gd name="connsiteX6" fmla="*/ 1447506 w 4402536"/>
              <a:gd name="connsiteY6" fmla="*/ 268318 h 681387"/>
              <a:gd name="connsiteX7" fmla="*/ 1034438 w 4402536"/>
              <a:gd name="connsiteY7" fmla="*/ 324806 h 681387"/>
              <a:gd name="connsiteX8" fmla="*/ 783772 w 4402536"/>
              <a:gd name="connsiteY8" fmla="*/ 360111 h 681387"/>
              <a:gd name="connsiteX9" fmla="*/ 575472 w 4402536"/>
              <a:gd name="connsiteY9" fmla="*/ 384825 h 681387"/>
              <a:gd name="connsiteX10" fmla="*/ 398947 w 4402536"/>
              <a:gd name="connsiteY10" fmla="*/ 398947 h 681387"/>
              <a:gd name="connsiteX11" fmla="*/ 370703 w 4402536"/>
              <a:gd name="connsiteY11" fmla="*/ 395416 h 681387"/>
              <a:gd name="connsiteX12" fmla="*/ 321276 w 4402536"/>
              <a:gd name="connsiteY12" fmla="*/ 384825 h 681387"/>
              <a:gd name="connsiteX13" fmla="*/ 240075 w 4402536"/>
              <a:gd name="connsiteY13" fmla="*/ 363642 h 681387"/>
              <a:gd name="connsiteX14" fmla="*/ 158873 w 4402536"/>
              <a:gd name="connsiteY14" fmla="*/ 328337 h 681387"/>
              <a:gd name="connsiteX15" fmla="*/ 109446 w 4402536"/>
              <a:gd name="connsiteY15" fmla="*/ 300092 h 681387"/>
              <a:gd name="connsiteX16" fmla="*/ 88263 w 4402536"/>
              <a:gd name="connsiteY16" fmla="*/ 282440 h 681387"/>
              <a:gd name="connsiteX17" fmla="*/ 70611 w 4402536"/>
              <a:gd name="connsiteY17" fmla="*/ 264787 h 681387"/>
              <a:gd name="connsiteX18" fmla="*/ 42367 w 4402536"/>
              <a:gd name="connsiteY18" fmla="*/ 247135 h 681387"/>
              <a:gd name="connsiteX19" fmla="*/ 28244 w 4402536"/>
              <a:gd name="connsiteY19" fmla="*/ 243604 h 681387"/>
              <a:gd name="connsiteX20" fmla="*/ 17653 w 4402536"/>
              <a:gd name="connsiteY20" fmla="*/ 243604 h 681387"/>
              <a:gd name="connsiteX21" fmla="*/ 7061 w 4402536"/>
              <a:gd name="connsiteY21" fmla="*/ 243604 h 681387"/>
              <a:gd name="connsiteX22" fmla="*/ 0 w 4402536"/>
              <a:gd name="connsiteY22" fmla="*/ 250665 h 681387"/>
              <a:gd name="connsiteX23" fmla="*/ 0 w 4402536"/>
              <a:gd name="connsiteY23" fmla="*/ 289501 h 681387"/>
              <a:gd name="connsiteX24" fmla="*/ 10592 w 4402536"/>
              <a:gd name="connsiteY24" fmla="*/ 317745 h 681387"/>
              <a:gd name="connsiteX25" fmla="*/ 42367 w 4402536"/>
              <a:gd name="connsiteY25" fmla="*/ 367172 h 681387"/>
              <a:gd name="connsiteX26" fmla="*/ 109446 w 4402536"/>
              <a:gd name="connsiteY26" fmla="*/ 451904 h 681387"/>
              <a:gd name="connsiteX27" fmla="*/ 165934 w 4402536"/>
              <a:gd name="connsiteY27" fmla="*/ 511923 h 681387"/>
              <a:gd name="connsiteX28" fmla="*/ 201239 w 4402536"/>
              <a:gd name="connsiteY28" fmla="*/ 543697 h 681387"/>
              <a:gd name="connsiteX29" fmla="*/ 233014 w 4402536"/>
              <a:gd name="connsiteY29" fmla="*/ 564880 h 681387"/>
              <a:gd name="connsiteX30" fmla="*/ 254197 w 4402536"/>
              <a:gd name="connsiteY30" fmla="*/ 582533 h 681387"/>
              <a:gd name="connsiteX31" fmla="*/ 293032 w 4402536"/>
              <a:gd name="connsiteY31" fmla="*/ 624899 h 681387"/>
              <a:gd name="connsiteX32" fmla="*/ 335398 w 4402536"/>
              <a:gd name="connsiteY32" fmla="*/ 653143 h 681387"/>
              <a:gd name="connsiteX33" fmla="*/ 374234 w 4402536"/>
              <a:gd name="connsiteY33" fmla="*/ 670795 h 681387"/>
              <a:gd name="connsiteX34" fmla="*/ 413069 w 4402536"/>
              <a:gd name="connsiteY34" fmla="*/ 681387 h 681387"/>
              <a:gd name="connsiteX35" fmla="*/ 455435 w 4402536"/>
              <a:gd name="connsiteY35" fmla="*/ 681387 h 681387"/>
              <a:gd name="connsiteX36" fmla="*/ 518984 w 4402536"/>
              <a:gd name="connsiteY36" fmla="*/ 660204 h 681387"/>
              <a:gd name="connsiteX37" fmla="*/ 614308 w 4402536"/>
              <a:gd name="connsiteY37" fmla="*/ 635490 h 681387"/>
              <a:gd name="connsiteX38" fmla="*/ 727284 w 4402536"/>
              <a:gd name="connsiteY38" fmla="*/ 614307 h 681387"/>
              <a:gd name="connsiteX39" fmla="*/ 822607 w 4402536"/>
              <a:gd name="connsiteY39" fmla="*/ 596655 h 681387"/>
              <a:gd name="connsiteX40" fmla="*/ 1076804 w 4402536"/>
              <a:gd name="connsiteY40" fmla="*/ 550758 h 681387"/>
              <a:gd name="connsiteX41" fmla="*/ 1362774 w 4402536"/>
              <a:gd name="connsiteY41" fmla="*/ 494270 h 681387"/>
              <a:gd name="connsiteX42" fmla="*/ 1712294 w 4402536"/>
              <a:gd name="connsiteY42" fmla="*/ 434252 h 681387"/>
              <a:gd name="connsiteX43" fmla="*/ 1917063 w 4402536"/>
              <a:gd name="connsiteY43" fmla="*/ 402477 h 681387"/>
              <a:gd name="connsiteX44" fmla="*/ 2224217 w 4402536"/>
              <a:gd name="connsiteY44" fmla="*/ 363642 h 681387"/>
              <a:gd name="connsiteX45" fmla="*/ 2510187 w 4402536"/>
              <a:gd name="connsiteY45" fmla="*/ 338928 h 681387"/>
              <a:gd name="connsiteX46" fmla="*/ 2827933 w 4402536"/>
              <a:gd name="connsiteY46" fmla="*/ 321276 h 681387"/>
              <a:gd name="connsiteX47" fmla="*/ 3110373 w 4402536"/>
              <a:gd name="connsiteY47" fmla="*/ 310684 h 681387"/>
              <a:gd name="connsiteX48" fmla="*/ 3325733 w 4402536"/>
              <a:gd name="connsiteY48" fmla="*/ 310684 h 681387"/>
              <a:gd name="connsiteX49" fmla="*/ 3495197 w 4402536"/>
              <a:gd name="connsiteY49" fmla="*/ 310684 h 681387"/>
              <a:gd name="connsiteX50" fmla="*/ 3777638 w 4402536"/>
              <a:gd name="connsiteY50" fmla="*/ 314214 h 681387"/>
              <a:gd name="connsiteX51" fmla="*/ 4003590 w 4402536"/>
              <a:gd name="connsiteY51" fmla="*/ 321276 h 681387"/>
              <a:gd name="connsiteX52" fmla="*/ 4197767 w 4402536"/>
              <a:gd name="connsiteY52" fmla="*/ 331867 h 681387"/>
              <a:gd name="connsiteX53" fmla="*/ 4233072 w 4402536"/>
              <a:gd name="connsiteY53" fmla="*/ 328337 h 681387"/>
              <a:gd name="connsiteX54" fmla="*/ 4286030 w 4402536"/>
              <a:gd name="connsiteY54" fmla="*/ 314214 h 681387"/>
              <a:gd name="connsiteX55" fmla="*/ 4349579 w 4402536"/>
              <a:gd name="connsiteY55" fmla="*/ 285970 h 681387"/>
              <a:gd name="connsiteX56" fmla="*/ 4381353 w 4402536"/>
              <a:gd name="connsiteY56" fmla="*/ 264787 h 681387"/>
              <a:gd name="connsiteX57" fmla="*/ 4399006 w 4402536"/>
              <a:gd name="connsiteY57" fmla="*/ 240074 h 681387"/>
              <a:gd name="connsiteX58" fmla="*/ 4402536 w 4402536"/>
              <a:gd name="connsiteY58" fmla="*/ 222421 h 681387"/>
              <a:gd name="connsiteX59" fmla="*/ 4399006 w 4402536"/>
              <a:gd name="connsiteY59" fmla="*/ 194177 h 681387"/>
              <a:gd name="connsiteX60" fmla="*/ 4384884 w 4402536"/>
              <a:gd name="connsiteY60" fmla="*/ 172994 h 681387"/>
              <a:gd name="connsiteX61" fmla="*/ 4360170 w 4402536"/>
              <a:gd name="connsiteY61" fmla="*/ 144750 h 681387"/>
              <a:gd name="connsiteX62" fmla="*/ 4328396 w 4402536"/>
              <a:gd name="connsiteY62" fmla="*/ 123567 h 681387"/>
              <a:gd name="connsiteX63" fmla="*/ 4268377 w 4402536"/>
              <a:gd name="connsiteY63" fmla="*/ 91793 h 681387"/>
              <a:gd name="connsiteX64" fmla="*/ 4176584 w 4402536"/>
              <a:gd name="connsiteY64" fmla="*/ 60018 h 681387"/>
              <a:gd name="connsiteX65" fmla="*/ 4091852 w 4402536"/>
              <a:gd name="connsiteY65" fmla="*/ 35305 h 681387"/>
              <a:gd name="connsiteX66" fmla="*/ 3947102 w 4402536"/>
              <a:gd name="connsiteY66" fmla="*/ 0 h 681387"/>
              <a:gd name="connsiteX67" fmla="*/ 3925919 w 4402536"/>
              <a:gd name="connsiteY67" fmla="*/ 0 h 681387"/>
              <a:gd name="connsiteX68" fmla="*/ 3827065 w 4402536"/>
              <a:gd name="connsiteY68" fmla="*/ 17652 h 681387"/>
              <a:gd name="connsiteX69" fmla="*/ 3654070 w 4402536"/>
              <a:gd name="connsiteY69" fmla="*/ 42366 h 681387"/>
              <a:gd name="connsiteX70" fmla="*/ 3565807 w 4402536"/>
              <a:gd name="connsiteY70" fmla="*/ 45896 h 681387"/>
              <a:gd name="connsiteX71" fmla="*/ 3445770 w 4402536"/>
              <a:gd name="connsiteY71" fmla="*/ 52957 h 681387"/>
              <a:gd name="connsiteX72" fmla="*/ 3276306 w 4402536"/>
              <a:gd name="connsiteY72" fmla="*/ 70610 h 681387"/>
              <a:gd name="connsiteX73" fmla="*/ 3170391 w 4402536"/>
              <a:gd name="connsiteY73" fmla="*/ 84732 h 681387"/>
              <a:gd name="connsiteX74" fmla="*/ 3007988 w 4402536"/>
              <a:gd name="connsiteY74" fmla="*/ 95323 h 681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402536" h="681387">
                <a:moveTo>
                  <a:pt x="3007988" y="95323"/>
                </a:moveTo>
                <a:lnTo>
                  <a:pt x="2672590" y="116506"/>
                </a:lnTo>
                <a:lnTo>
                  <a:pt x="2407803" y="130628"/>
                </a:lnTo>
                <a:lnTo>
                  <a:pt x="2326601" y="134159"/>
                </a:lnTo>
                <a:lnTo>
                  <a:pt x="2135954" y="172994"/>
                </a:lnTo>
                <a:lnTo>
                  <a:pt x="1842922" y="215360"/>
                </a:lnTo>
                <a:lnTo>
                  <a:pt x="1447506" y="268318"/>
                </a:lnTo>
                <a:lnTo>
                  <a:pt x="1034438" y="324806"/>
                </a:lnTo>
                <a:lnTo>
                  <a:pt x="783772" y="360111"/>
                </a:lnTo>
                <a:lnTo>
                  <a:pt x="575472" y="384825"/>
                </a:lnTo>
                <a:lnTo>
                  <a:pt x="398947" y="398947"/>
                </a:lnTo>
                <a:lnTo>
                  <a:pt x="370703" y="395416"/>
                </a:lnTo>
                <a:lnTo>
                  <a:pt x="321276" y="384825"/>
                </a:lnTo>
                <a:lnTo>
                  <a:pt x="240075" y="363642"/>
                </a:lnTo>
                <a:lnTo>
                  <a:pt x="158873" y="328337"/>
                </a:lnTo>
                <a:lnTo>
                  <a:pt x="109446" y="300092"/>
                </a:lnTo>
                <a:lnTo>
                  <a:pt x="88263" y="282440"/>
                </a:lnTo>
                <a:lnTo>
                  <a:pt x="70611" y="264787"/>
                </a:lnTo>
                <a:lnTo>
                  <a:pt x="42367" y="247135"/>
                </a:lnTo>
                <a:lnTo>
                  <a:pt x="28244" y="243604"/>
                </a:lnTo>
                <a:lnTo>
                  <a:pt x="17653" y="243604"/>
                </a:lnTo>
                <a:lnTo>
                  <a:pt x="7061" y="243604"/>
                </a:lnTo>
                <a:lnTo>
                  <a:pt x="0" y="250665"/>
                </a:lnTo>
                <a:lnTo>
                  <a:pt x="0" y="289501"/>
                </a:lnTo>
                <a:lnTo>
                  <a:pt x="10592" y="317745"/>
                </a:lnTo>
                <a:lnTo>
                  <a:pt x="42367" y="367172"/>
                </a:lnTo>
                <a:lnTo>
                  <a:pt x="109446" y="451904"/>
                </a:lnTo>
                <a:lnTo>
                  <a:pt x="165934" y="511923"/>
                </a:lnTo>
                <a:lnTo>
                  <a:pt x="201239" y="543697"/>
                </a:lnTo>
                <a:lnTo>
                  <a:pt x="233014" y="564880"/>
                </a:lnTo>
                <a:lnTo>
                  <a:pt x="254197" y="582533"/>
                </a:lnTo>
                <a:lnTo>
                  <a:pt x="293032" y="624899"/>
                </a:lnTo>
                <a:lnTo>
                  <a:pt x="335398" y="653143"/>
                </a:lnTo>
                <a:lnTo>
                  <a:pt x="374234" y="670795"/>
                </a:lnTo>
                <a:lnTo>
                  <a:pt x="413069" y="681387"/>
                </a:lnTo>
                <a:lnTo>
                  <a:pt x="455435" y="681387"/>
                </a:lnTo>
                <a:lnTo>
                  <a:pt x="518984" y="660204"/>
                </a:lnTo>
                <a:lnTo>
                  <a:pt x="614308" y="635490"/>
                </a:lnTo>
                <a:lnTo>
                  <a:pt x="727284" y="614307"/>
                </a:lnTo>
                <a:lnTo>
                  <a:pt x="822607" y="596655"/>
                </a:lnTo>
                <a:lnTo>
                  <a:pt x="1076804" y="550758"/>
                </a:lnTo>
                <a:lnTo>
                  <a:pt x="1362774" y="494270"/>
                </a:lnTo>
                <a:lnTo>
                  <a:pt x="1712294" y="434252"/>
                </a:lnTo>
                <a:lnTo>
                  <a:pt x="1917063" y="402477"/>
                </a:lnTo>
                <a:lnTo>
                  <a:pt x="2224217" y="363642"/>
                </a:lnTo>
                <a:lnTo>
                  <a:pt x="2510187" y="338928"/>
                </a:lnTo>
                <a:lnTo>
                  <a:pt x="2827933" y="321276"/>
                </a:lnTo>
                <a:lnTo>
                  <a:pt x="3110373" y="310684"/>
                </a:lnTo>
                <a:lnTo>
                  <a:pt x="3325733" y="310684"/>
                </a:lnTo>
                <a:lnTo>
                  <a:pt x="3495197" y="310684"/>
                </a:lnTo>
                <a:lnTo>
                  <a:pt x="3777638" y="314214"/>
                </a:lnTo>
                <a:lnTo>
                  <a:pt x="4003590" y="321276"/>
                </a:lnTo>
                <a:lnTo>
                  <a:pt x="4197767" y="331867"/>
                </a:lnTo>
                <a:lnTo>
                  <a:pt x="4233072" y="328337"/>
                </a:lnTo>
                <a:lnTo>
                  <a:pt x="4286030" y="314214"/>
                </a:lnTo>
                <a:lnTo>
                  <a:pt x="4349579" y="285970"/>
                </a:lnTo>
                <a:lnTo>
                  <a:pt x="4381353" y="264787"/>
                </a:lnTo>
                <a:lnTo>
                  <a:pt x="4399006" y="240074"/>
                </a:lnTo>
                <a:lnTo>
                  <a:pt x="4402536" y="222421"/>
                </a:lnTo>
                <a:lnTo>
                  <a:pt x="4399006" y="194177"/>
                </a:lnTo>
                <a:lnTo>
                  <a:pt x="4384884" y="172994"/>
                </a:lnTo>
                <a:lnTo>
                  <a:pt x="4360170" y="144750"/>
                </a:lnTo>
                <a:lnTo>
                  <a:pt x="4328396" y="123567"/>
                </a:lnTo>
                <a:lnTo>
                  <a:pt x="4268377" y="91793"/>
                </a:lnTo>
                <a:lnTo>
                  <a:pt x="4176584" y="60018"/>
                </a:lnTo>
                <a:lnTo>
                  <a:pt x="4091852" y="35305"/>
                </a:lnTo>
                <a:lnTo>
                  <a:pt x="3947102" y="0"/>
                </a:lnTo>
                <a:lnTo>
                  <a:pt x="3925919" y="0"/>
                </a:lnTo>
                <a:lnTo>
                  <a:pt x="3827065" y="17652"/>
                </a:lnTo>
                <a:lnTo>
                  <a:pt x="3654070" y="42366"/>
                </a:lnTo>
                <a:lnTo>
                  <a:pt x="3565807" y="45896"/>
                </a:lnTo>
                <a:lnTo>
                  <a:pt x="3445770" y="52957"/>
                </a:lnTo>
                <a:lnTo>
                  <a:pt x="3276306" y="70610"/>
                </a:lnTo>
                <a:lnTo>
                  <a:pt x="3170391" y="84732"/>
                </a:lnTo>
                <a:lnTo>
                  <a:pt x="3007988" y="953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0419930-9040-4A34-AD9C-1DCE19718393}"/>
              </a:ext>
            </a:extLst>
          </p:cNvPr>
          <p:cNvSpPr/>
          <p:nvPr/>
        </p:nvSpPr>
        <p:spPr>
          <a:xfrm>
            <a:off x="3476625" y="2943225"/>
            <a:ext cx="3254375" cy="2492375"/>
          </a:xfrm>
          <a:custGeom>
            <a:avLst/>
            <a:gdLst>
              <a:gd name="connsiteX0" fmla="*/ 165100 w 3254375"/>
              <a:gd name="connsiteY0" fmla="*/ 809625 h 2492375"/>
              <a:gd name="connsiteX1" fmla="*/ 174625 w 3254375"/>
              <a:gd name="connsiteY1" fmla="*/ 384175 h 2492375"/>
              <a:gd name="connsiteX2" fmla="*/ 171450 w 3254375"/>
              <a:gd name="connsiteY2" fmla="*/ 346075 h 2492375"/>
              <a:gd name="connsiteX3" fmla="*/ 161925 w 3254375"/>
              <a:gd name="connsiteY3" fmla="*/ 304800 h 2492375"/>
              <a:gd name="connsiteX4" fmla="*/ 146050 w 3254375"/>
              <a:gd name="connsiteY4" fmla="*/ 257175 h 2492375"/>
              <a:gd name="connsiteX5" fmla="*/ 114300 w 3254375"/>
              <a:gd name="connsiteY5" fmla="*/ 193675 h 2492375"/>
              <a:gd name="connsiteX6" fmla="*/ 73025 w 3254375"/>
              <a:gd name="connsiteY6" fmla="*/ 130175 h 2492375"/>
              <a:gd name="connsiteX7" fmla="*/ 0 w 3254375"/>
              <a:gd name="connsiteY7" fmla="*/ 31750 h 2492375"/>
              <a:gd name="connsiteX8" fmla="*/ 206375 w 3254375"/>
              <a:gd name="connsiteY8" fmla="*/ 0 h 2492375"/>
              <a:gd name="connsiteX9" fmla="*/ 320675 w 3254375"/>
              <a:gd name="connsiteY9" fmla="*/ 76200 h 2492375"/>
              <a:gd name="connsiteX10" fmla="*/ 381000 w 3254375"/>
              <a:gd name="connsiteY10" fmla="*/ 130175 h 2492375"/>
              <a:gd name="connsiteX11" fmla="*/ 409575 w 3254375"/>
              <a:gd name="connsiteY11" fmla="*/ 161925 h 2492375"/>
              <a:gd name="connsiteX12" fmla="*/ 428625 w 3254375"/>
              <a:gd name="connsiteY12" fmla="*/ 190500 h 2492375"/>
              <a:gd name="connsiteX13" fmla="*/ 441325 w 3254375"/>
              <a:gd name="connsiteY13" fmla="*/ 219075 h 2492375"/>
              <a:gd name="connsiteX14" fmla="*/ 444500 w 3254375"/>
              <a:gd name="connsiteY14" fmla="*/ 260350 h 2492375"/>
              <a:gd name="connsiteX15" fmla="*/ 441325 w 3254375"/>
              <a:gd name="connsiteY15" fmla="*/ 485775 h 2492375"/>
              <a:gd name="connsiteX16" fmla="*/ 441325 w 3254375"/>
              <a:gd name="connsiteY16" fmla="*/ 669925 h 2492375"/>
              <a:gd name="connsiteX17" fmla="*/ 419100 w 3254375"/>
              <a:gd name="connsiteY17" fmla="*/ 942975 h 2492375"/>
              <a:gd name="connsiteX18" fmla="*/ 403225 w 3254375"/>
              <a:gd name="connsiteY18" fmla="*/ 1165225 h 2492375"/>
              <a:gd name="connsiteX19" fmla="*/ 387350 w 3254375"/>
              <a:gd name="connsiteY19" fmla="*/ 1403350 h 2492375"/>
              <a:gd name="connsiteX20" fmla="*/ 377825 w 3254375"/>
              <a:gd name="connsiteY20" fmla="*/ 1565275 h 2492375"/>
              <a:gd name="connsiteX21" fmla="*/ 371475 w 3254375"/>
              <a:gd name="connsiteY21" fmla="*/ 1670050 h 2492375"/>
              <a:gd name="connsiteX22" fmla="*/ 377825 w 3254375"/>
              <a:gd name="connsiteY22" fmla="*/ 1746250 h 2492375"/>
              <a:gd name="connsiteX23" fmla="*/ 393700 w 3254375"/>
              <a:gd name="connsiteY23" fmla="*/ 1838325 h 2492375"/>
              <a:gd name="connsiteX24" fmla="*/ 415925 w 3254375"/>
              <a:gd name="connsiteY24" fmla="*/ 1914525 h 2492375"/>
              <a:gd name="connsiteX25" fmla="*/ 447675 w 3254375"/>
              <a:gd name="connsiteY25" fmla="*/ 1981200 h 2492375"/>
              <a:gd name="connsiteX26" fmla="*/ 479425 w 3254375"/>
              <a:gd name="connsiteY26" fmla="*/ 2028825 h 2492375"/>
              <a:gd name="connsiteX27" fmla="*/ 517525 w 3254375"/>
              <a:gd name="connsiteY27" fmla="*/ 2079625 h 2492375"/>
              <a:gd name="connsiteX28" fmla="*/ 558800 w 3254375"/>
              <a:gd name="connsiteY28" fmla="*/ 2117725 h 2492375"/>
              <a:gd name="connsiteX29" fmla="*/ 596900 w 3254375"/>
              <a:gd name="connsiteY29" fmla="*/ 2139950 h 2492375"/>
              <a:gd name="connsiteX30" fmla="*/ 644525 w 3254375"/>
              <a:gd name="connsiteY30" fmla="*/ 2165350 h 2492375"/>
              <a:gd name="connsiteX31" fmla="*/ 714375 w 3254375"/>
              <a:gd name="connsiteY31" fmla="*/ 2190750 h 2492375"/>
              <a:gd name="connsiteX32" fmla="*/ 831850 w 3254375"/>
              <a:gd name="connsiteY32" fmla="*/ 2216150 h 2492375"/>
              <a:gd name="connsiteX33" fmla="*/ 1025525 w 3254375"/>
              <a:gd name="connsiteY33" fmla="*/ 2241550 h 2492375"/>
              <a:gd name="connsiteX34" fmla="*/ 1308100 w 3254375"/>
              <a:gd name="connsiteY34" fmla="*/ 2247900 h 2492375"/>
              <a:gd name="connsiteX35" fmla="*/ 1606550 w 3254375"/>
              <a:gd name="connsiteY35" fmla="*/ 2244725 h 2492375"/>
              <a:gd name="connsiteX36" fmla="*/ 1889125 w 3254375"/>
              <a:gd name="connsiteY36" fmla="*/ 2238375 h 2492375"/>
              <a:gd name="connsiteX37" fmla="*/ 2216150 w 3254375"/>
              <a:gd name="connsiteY37" fmla="*/ 2222500 h 2492375"/>
              <a:gd name="connsiteX38" fmla="*/ 2428875 w 3254375"/>
              <a:gd name="connsiteY38" fmla="*/ 2203450 h 2492375"/>
              <a:gd name="connsiteX39" fmla="*/ 2501900 w 3254375"/>
              <a:gd name="connsiteY39" fmla="*/ 2184400 h 2492375"/>
              <a:gd name="connsiteX40" fmla="*/ 2562225 w 3254375"/>
              <a:gd name="connsiteY40" fmla="*/ 2165350 h 2492375"/>
              <a:gd name="connsiteX41" fmla="*/ 2593975 w 3254375"/>
              <a:gd name="connsiteY41" fmla="*/ 2149475 h 2492375"/>
              <a:gd name="connsiteX42" fmla="*/ 2625725 w 3254375"/>
              <a:gd name="connsiteY42" fmla="*/ 2127250 h 2492375"/>
              <a:gd name="connsiteX43" fmla="*/ 2651125 w 3254375"/>
              <a:gd name="connsiteY43" fmla="*/ 2101850 h 2492375"/>
              <a:gd name="connsiteX44" fmla="*/ 2657475 w 3254375"/>
              <a:gd name="connsiteY44" fmla="*/ 2095500 h 2492375"/>
              <a:gd name="connsiteX45" fmla="*/ 2705100 w 3254375"/>
              <a:gd name="connsiteY45" fmla="*/ 2098675 h 2492375"/>
              <a:gd name="connsiteX46" fmla="*/ 2879725 w 3254375"/>
              <a:gd name="connsiteY46" fmla="*/ 2127250 h 2492375"/>
              <a:gd name="connsiteX47" fmla="*/ 3019425 w 3254375"/>
              <a:gd name="connsiteY47" fmla="*/ 2155825 h 2492375"/>
              <a:gd name="connsiteX48" fmla="*/ 3098800 w 3254375"/>
              <a:gd name="connsiteY48" fmla="*/ 2184400 h 2492375"/>
              <a:gd name="connsiteX49" fmla="*/ 3143250 w 3254375"/>
              <a:gd name="connsiteY49" fmla="*/ 2206625 h 2492375"/>
              <a:gd name="connsiteX50" fmla="*/ 3187700 w 3254375"/>
              <a:gd name="connsiteY50" fmla="*/ 2235200 h 2492375"/>
              <a:gd name="connsiteX51" fmla="*/ 3225800 w 3254375"/>
              <a:gd name="connsiteY51" fmla="*/ 2263775 h 2492375"/>
              <a:gd name="connsiteX52" fmla="*/ 3248025 w 3254375"/>
              <a:gd name="connsiteY52" fmla="*/ 2282825 h 2492375"/>
              <a:gd name="connsiteX53" fmla="*/ 3254375 w 3254375"/>
              <a:gd name="connsiteY53" fmla="*/ 2305050 h 2492375"/>
              <a:gd name="connsiteX54" fmla="*/ 3251200 w 3254375"/>
              <a:gd name="connsiteY54" fmla="*/ 2330450 h 2492375"/>
              <a:gd name="connsiteX55" fmla="*/ 3232150 w 3254375"/>
              <a:gd name="connsiteY55" fmla="*/ 2362200 h 2492375"/>
              <a:gd name="connsiteX56" fmla="*/ 3181350 w 3254375"/>
              <a:gd name="connsiteY56" fmla="*/ 2403475 h 2492375"/>
              <a:gd name="connsiteX57" fmla="*/ 3152775 w 3254375"/>
              <a:gd name="connsiteY57" fmla="*/ 2422525 h 2492375"/>
              <a:gd name="connsiteX58" fmla="*/ 3073400 w 3254375"/>
              <a:gd name="connsiteY58" fmla="*/ 2438400 h 2492375"/>
              <a:gd name="connsiteX59" fmla="*/ 2870200 w 3254375"/>
              <a:gd name="connsiteY59" fmla="*/ 2460625 h 2492375"/>
              <a:gd name="connsiteX60" fmla="*/ 2628900 w 3254375"/>
              <a:gd name="connsiteY60" fmla="*/ 2473325 h 2492375"/>
              <a:gd name="connsiteX61" fmla="*/ 2508250 w 3254375"/>
              <a:gd name="connsiteY61" fmla="*/ 2473325 h 2492375"/>
              <a:gd name="connsiteX62" fmla="*/ 2289175 w 3254375"/>
              <a:gd name="connsiteY62" fmla="*/ 2489200 h 2492375"/>
              <a:gd name="connsiteX63" fmla="*/ 2022475 w 3254375"/>
              <a:gd name="connsiteY63" fmla="*/ 2492375 h 2492375"/>
              <a:gd name="connsiteX64" fmla="*/ 1701800 w 3254375"/>
              <a:gd name="connsiteY64" fmla="*/ 2492375 h 2492375"/>
              <a:gd name="connsiteX65" fmla="*/ 1431925 w 3254375"/>
              <a:gd name="connsiteY65" fmla="*/ 2489200 h 2492375"/>
              <a:gd name="connsiteX66" fmla="*/ 1212850 w 3254375"/>
              <a:gd name="connsiteY66" fmla="*/ 2479675 h 2492375"/>
              <a:gd name="connsiteX67" fmla="*/ 1079500 w 3254375"/>
              <a:gd name="connsiteY67" fmla="*/ 2466975 h 2492375"/>
              <a:gd name="connsiteX68" fmla="*/ 917575 w 3254375"/>
              <a:gd name="connsiteY68" fmla="*/ 2451100 h 2492375"/>
              <a:gd name="connsiteX69" fmla="*/ 758825 w 3254375"/>
              <a:gd name="connsiteY69" fmla="*/ 2422525 h 2492375"/>
              <a:gd name="connsiteX70" fmla="*/ 590550 w 3254375"/>
              <a:gd name="connsiteY70" fmla="*/ 2378075 h 2492375"/>
              <a:gd name="connsiteX71" fmla="*/ 488950 w 3254375"/>
              <a:gd name="connsiteY71" fmla="*/ 2339975 h 2492375"/>
              <a:gd name="connsiteX72" fmla="*/ 425450 w 3254375"/>
              <a:gd name="connsiteY72" fmla="*/ 2305050 h 2492375"/>
              <a:gd name="connsiteX73" fmla="*/ 368300 w 3254375"/>
              <a:gd name="connsiteY73" fmla="*/ 2266950 h 2492375"/>
              <a:gd name="connsiteX74" fmla="*/ 327025 w 3254375"/>
              <a:gd name="connsiteY74" fmla="*/ 2225675 h 2492375"/>
              <a:gd name="connsiteX75" fmla="*/ 273050 w 3254375"/>
              <a:gd name="connsiteY75" fmla="*/ 2159000 h 2492375"/>
              <a:gd name="connsiteX76" fmla="*/ 231775 w 3254375"/>
              <a:gd name="connsiteY76" fmla="*/ 2085975 h 2492375"/>
              <a:gd name="connsiteX77" fmla="*/ 203200 w 3254375"/>
              <a:gd name="connsiteY77" fmla="*/ 2028825 h 2492375"/>
              <a:gd name="connsiteX78" fmla="*/ 177800 w 3254375"/>
              <a:gd name="connsiteY78" fmla="*/ 1943100 h 2492375"/>
              <a:gd name="connsiteX79" fmla="*/ 158750 w 3254375"/>
              <a:gd name="connsiteY79" fmla="*/ 1847850 h 2492375"/>
              <a:gd name="connsiteX80" fmla="*/ 149225 w 3254375"/>
              <a:gd name="connsiteY80" fmla="*/ 1720850 h 2492375"/>
              <a:gd name="connsiteX81" fmla="*/ 155575 w 3254375"/>
              <a:gd name="connsiteY81" fmla="*/ 1530350 h 2492375"/>
              <a:gd name="connsiteX82" fmla="*/ 161925 w 3254375"/>
              <a:gd name="connsiteY82" fmla="*/ 1168400 h 2492375"/>
              <a:gd name="connsiteX83" fmla="*/ 165100 w 3254375"/>
              <a:gd name="connsiteY83" fmla="*/ 809625 h 2492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254375" h="2492375">
                <a:moveTo>
                  <a:pt x="165100" y="809625"/>
                </a:moveTo>
                <a:lnTo>
                  <a:pt x="174625" y="384175"/>
                </a:lnTo>
                <a:lnTo>
                  <a:pt x="171450" y="346075"/>
                </a:lnTo>
                <a:lnTo>
                  <a:pt x="161925" y="304800"/>
                </a:lnTo>
                <a:lnTo>
                  <a:pt x="146050" y="257175"/>
                </a:lnTo>
                <a:lnTo>
                  <a:pt x="114300" y="193675"/>
                </a:lnTo>
                <a:lnTo>
                  <a:pt x="73025" y="130175"/>
                </a:lnTo>
                <a:lnTo>
                  <a:pt x="0" y="31750"/>
                </a:lnTo>
                <a:lnTo>
                  <a:pt x="206375" y="0"/>
                </a:lnTo>
                <a:lnTo>
                  <a:pt x="320675" y="76200"/>
                </a:lnTo>
                <a:lnTo>
                  <a:pt x="381000" y="130175"/>
                </a:lnTo>
                <a:lnTo>
                  <a:pt x="409575" y="161925"/>
                </a:lnTo>
                <a:lnTo>
                  <a:pt x="428625" y="190500"/>
                </a:lnTo>
                <a:lnTo>
                  <a:pt x="441325" y="219075"/>
                </a:lnTo>
                <a:lnTo>
                  <a:pt x="444500" y="260350"/>
                </a:lnTo>
                <a:cubicBezTo>
                  <a:pt x="443442" y="335492"/>
                  <a:pt x="442383" y="410633"/>
                  <a:pt x="441325" y="485775"/>
                </a:cubicBezTo>
                <a:lnTo>
                  <a:pt x="441325" y="669925"/>
                </a:lnTo>
                <a:lnTo>
                  <a:pt x="419100" y="942975"/>
                </a:lnTo>
                <a:lnTo>
                  <a:pt x="403225" y="1165225"/>
                </a:lnTo>
                <a:lnTo>
                  <a:pt x="387350" y="1403350"/>
                </a:lnTo>
                <a:lnTo>
                  <a:pt x="377825" y="1565275"/>
                </a:lnTo>
                <a:lnTo>
                  <a:pt x="371475" y="1670050"/>
                </a:lnTo>
                <a:lnTo>
                  <a:pt x="377825" y="1746250"/>
                </a:lnTo>
                <a:lnTo>
                  <a:pt x="393700" y="1838325"/>
                </a:lnTo>
                <a:lnTo>
                  <a:pt x="415925" y="1914525"/>
                </a:lnTo>
                <a:lnTo>
                  <a:pt x="447675" y="1981200"/>
                </a:lnTo>
                <a:lnTo>
                  <a:pt x="479425" y="2028825"/>
                </a:lnTo>
                <a:lnTo>
                  <a:pt x="517525" y="2079625"/>
                </a:lnTo>
                <a:lnTo>
                  <a:pt x="558800" y="2117725"/>
                </a:lnTo>
                <a:lnTo>
                  <a:pt x="596900" y="2139950"/>
                </a:lnTo>
                <a:lnTo>
                  <a:pt x="644525" y="2165350"/>
                </a:lnTo>
                <a:lnTo>
                  <a:pt x="714375" y="2190750"/>
                </a:lnTo>
                <a:lnTo>
                  <a:pt x="831850" y="2216150"/>
                </a:lnTo>
                <a:lnTo>
                  <a:pt x="1025525" y="2241550"/>
                </a:lnTo>
                <a:lnTo>
                  <a:pt x="1308100" y="2247900"/>
                </a:lnTo>
                <a:lnTo>
                  <a:pt x="1606550" y="2244725"/>
                </a:lnTo>
                <a:lnTo>
                  <a:pt x="1889125" y="2238375"/>
                </a:lnTo>
                <a:lnTo>
                  <a:pt x="2216150" y="2222500"/>
                </a:lnTo>
                <a:lnTo>
                  <a:pt x="2428875" y="2203450"/>
                </a:lnTo>
                <a:lnTo>
                  <a:pt x="2501900" y="2184400"/>
                </a:lnTo>
                <a:lnTo>
                  <a:pt x="2562225" y="2165350"/>
                </a:lnTo>
                <a:lnTo>
                  <a:pt x="2593975" y="2149475"/>
                </a:lnTo>
                <a:lnTo>
                  <a:pt x="2625725" y="2127250"/>
                </a:lnTo>
                <a:lnTo>
                  <a:pt x="2651125" y="2101850"/>
                </a:lnTo>
                <a:lnTo>
                  <a:pt x="2657475" y="2095500"/>
                </a:lnTo>
                <a:lnTo>
                  <a:pt x="2705100" y="2098675"/>
                </a:lnTo>
                <a:lnTo>
                  <a:pt x="2879725" y="2127250"/>
                </a:lnTo>
                <a:lnTo>
                  <a:pt x="3019425" y="2155825"/>
                </a:lnTo>
                <a:lnTo>
                  <a:pt x="3098800" y="2184400"/>
                </a:lnTo>
                <a:lnTo>
                  <a:pt x="3143250" y="2206625"/>
                </a:lnTo>
                <a:lnTo>
                  <a:pt x="3187700" y="2235200"/>
                </a:lnTo>
                <a:lnTo>
                  <a:pt x="3225800" y="2263775"/>
                </a:lnTo>
                <a:lnTo>
                  <a:pt x="3248025" y="2282825"/>
                </a:lnTo>
                <a:lnTo>
                  <a:pt x="3254375" y="2305050"/>
                </a:lnTo>
                <a:lnTo>
                  <a:pt x="3251200" y="2330450"/>
                </a:lnTo>
                <a:lnTo>
                  <a:pt x="3232150" y="2362200"/>
                </a:lnTo>
                <a:lnTo>
                  <a:pt x="3181350" y="2403475"/>
                </a:lnTo>
                <a:lnTo>
                  <a:pt x="3152775" y="2422525"/>
                </a:lnTo>
                <a:lnTo>
                  <a:pt x="3073400" y="2438400"/>
                </a:lnTo>
                <a:lnTo>
                  <a:pt x="2870200" y="2460625"/>
                </a:lnTo>
                <a:lnTo>
                  <a:pt x="2628900" y="2473325"/>
                </a:lnTo>
                <a:lnTo>
                  <a:pt x="2508250" y="2473325"/>
                </a:lnTo>
                <a:lnTo>
                  <a:pt x="2289175" y="2489200"/>
                </a:lnTo>
                <a:lnTo>
                  <a:pt x="2022475" y="2492375"/>
                </a:lnTo>
                <a:lnTo>
                  <a:pt x="1701800" y="2492375"/>
                </a:lnTo>
                <a:lnTo>
                  <a:pt x="1431925" y="2489200"/>
                </a:lnTo>
                <a:lnTo>
                  <a:pt x="1212850" y="2479675"/>
                </a:lnTo>
                <a:lnTo>
                  <a:pt x="1079500" y="2466975"/>
                </a:lnTo>
                <a:lnTo>
                  <a:pt x="917575" y="2451100"/>
                </a:lnTo>
                <a:lnTo>
                  <a:pt x="758825" y="2422525"/>
                </a:lnTo>
                <a:lnTo>
                  <a:pt x="590550" y="2378075"/>
                </a:lnTo>
                <a:lnTo>
                  <a:pt x="488950" y="2339975"/>
                </a:lnTo>
                <a:lnTo>
                  <a:pt x="425450" y="2305050"/>
                </a:lnTo>
                <a:lnTo>
                  <a:pt x="368300" y="2266950"/>
                </a:lnTo>
                <a:lnTo>
                  <a:pt x="327025" y="2225675"/>
                </a:lnTo>
                <a:lnTo>
                  <a:pt x="273050" y="2159000"/>
                </a:lnTo>
                <a:lnTo>
                  <a:pt x="231775" y="2085975"/>
                </a:lnTo>
                <a:lnTo>
                  <a:pt x="203200" y="2028825"/>
                </a:lnTo>
                <a:lnTo>
                  <a:pt x="177800" y="1943100"/>
                </a:lnTo>
                <a:lnTo>
                  <a:pt x="158750" y="1847850"/>
                </a:lnTo>
                <a:lnTo>
                  <a:pt x="149225" y="1720850"/>
                </a:lnTo>
                <a:lnTo>
                  <a:pt x="155575" y="1530350"/>
                </a:lnTo>
                <a:lnTo>
                  <a:pt x="161925" y="1168400"/>
                </a:lnTo>
                <a:cubicBezTo>
                  <a:pt x="162983" y="1055158"/>
                  <a:pt x="164042" y="941917"/>
                  <a:pt x="165100" y="8096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54E2B6A-E4E6-4F1C-8FC9-027B4C3D5F96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552575"/>
            <a:ext cx="4403725" cy="3883025"/>
            <a:chOff x="2863850" y="1704975"/>
            <a:chExt cx="4402138" cy="3883025"/>
          </a:xfrm>
        </p:grpSpPr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3A3CFAE8-E127-4096-BC4F-9691439B1749}"/>
                </a:ext>
              </a:extLst>
            </p:cNvPr>
            <p:cNvSpPr/>
            <p:nvPr/>
          </p:nvSpPr>
          <p:spPr>
            <a:xfrm>
              <a:off x="4709447" y="1704975"/>
              <a:ext cx="617315" cy="1141413"/>
            </a:xfrm>
            <a:custGeom>
              <a:avLst/>
              <a:gdLst>
                <a:gd name="connsiteX0" fmla="*/ 240506 w 616743"/>
                <a:gd name="connsiteY0" fmla="*/ 623888 h 1140619"/>
                <a:gd name="connsiteX1" fmla="*/ 209550 w 616743"/>
                <a:gd name="connsiteY1" fmla="*/ 259556 h 1140619"/>
                <a:gd name="connsiteX2" fmla="*/ 207168 w 616743"/>
                <a:gd name="connsiteY2" fmla="*/ 247650 h 1140619"/>
                <a:gd name="connsiteX3" fmla="*/ 197643 w 616743"/>
                <a:gd name="connsiteY3" fmla="*/ 228600 h 1140619"/>
                <a:gd name="connsiteX4" fmla="*/ 171450 w 616743"/>
                <a:gd name="connsiteY4" fmla="*/ 192881 h 1140619"/>
                <a:gd name="connsiteX5" fmla="*/ 133350 w 616743"/>
                <a:gd name="connsiteY5" fmla="*/ 150019 h 1140619"/>
                <a:gd name="connsiteX6" fmla="*/ 97631 w 616743"/>
                <a:gd name="connsiteY6" fmla="*/ 116681 h 1140619"/>
                <a:gd name="connsiteX7" fmla="*/ 69056 w 616743"/>
                <a:gd name="connsiteY7" fmla="*/ 95250 h 1140619"/>
                <a:gd name="connsiteX8" fmla="*/ 30956 w 616743"/>
                <a:gd name="connsiteY8" fmla="*/ 69056 h 1140619"/>
                <a:gd name="connsiteX9" fmla="*/ 21431 w 616743"/>
                <a:gd name="connsiteY9" fmla="*/ 61913 h 1140619"/>
                <a:gd name="connsiteX10" fmla="*/ 7143 w 616743"/>
                <a:gd name="connsiteY10" fmla="*/ 42863 h 1140619"/>
                <a:gd name="connsiteX11" fmla="*/ 0 w 616743"/>
                <a:gd name="connsiteY11" fmla="*/ 28575 h 1140619"/>
                <a:gd name="connsiteX12" fmla="*/ 0 w 616743"/>
                <a:gd name="connsiteY12" fmla="*/ 16669 h 1140619"/>
                <a:gd name="connsiteX13" fmla="*/ 4762 w 616743"/>
                <a:gd name="connsiteY13" fmla="*/ 7144 h 1140619"/>
                <a:gd name="connsiteX14" fmla="*/ 28575 w 616743"/>
                <a:gd name="connsiteY14" fmla="*/ 0 h 1140619"/>
                <a:gd name="connsiteX15" fmla="*/ 97631 w 616743"/>
                <a:gd name="connsiteY15" fmla="*/ 2381 h 1140619"/>
                <a:gd name="connsiteX16" fmla="*/ 240506 w 616743"/>
                <a:gd name="connsiteY16" fmla="*/ 21431 h 1140619"/>
                <a:gd name="connsiteX17" fmla="*/ 402431 w 616743"/>
                <a:gd name="connsiteY17" fmla="*/ 54769 h 1140619"/>
                <a:gd name="connsiteX18" fmla="*/ 464343 w 616743"/>
                <a:gd name="connsiteY18" fmla="*/ 71438 h 1140619"/>
                <a:gd name="connsiteX19" fmla="*/ 500062 w 616743"/>
                <a:gd name="connsiteY19" fmla="*/ 88106 h 1140619"/>
                <a:gd name="connsiteX20" fmla="*/ 533400 w 616743"/>
                <a:gd name="connsiteY20" fmla="*/ 104775 h 1140619"/>
                <a:gd name="connsiteX21" fmla="*/ 559593 w 616743"/>
                <a:gd name="connsiteY21" fmla="*/ 126206 h 1140619"/>
                <a:gd name="connsiteX22" fmla="*/ 585787 w 616743"/>
                <a:gd name="connsiteY22" fmla="*/ 147638 h 1140619"/>
                <a:gd name="connsiteX23" fmla="*/ 602456 w 616743"/>
                <a:gd name="connsiteY23" fmla="*/ 164306 h 1140619"/>
                <a:gd name="connsiteX24" fmla="*/ 609600 w 616743"/>
                <a:gd name="connsiteY24" fmla="*/ 173831 h 1140619"/>
                <a:gd name="connsiteX25" fmla="*/ 614362 w 616743"/>
                <a:gd name="connsiteY25" fmla="*/ 188119 h 1140619"/>
                <a:gd name="connsiteX26" fmla="*/ 616743 w 616743"/>
                <a:gd name="connsiteY26" fmla="*/ 207169 h 1140619"/>
                <a:gd name="connsiteX27" fmla="*/ 616743 w 616743"/>
                <a:gd name="connsiteY27" fmla="*/ 226219 h 1140619"/>
                <a:gd name="connsiteX28" fmla="*/ 602456 w 616743"/>
                <a:gd name="connsiteY28" fmla="*/ 259556 h 1140619"/>
                <a:gd name="connsiteX29" fmla="*/ 583406 w 616743"/>
                <a:gd name="connsiteY29" fmla="*/ 290513 h 1140619"/>
                <a:gd name="connsiteX30" fmla="*/ 552450 w 616743"/>
                <a:gd name="connsiteY30" fmla="*/ 326231 h 1140619"/>
                <a:gd name="connsiteX31" fmla="*/ 547687 w 616743"/>
                <a:gd name="connsiteY31" fmla="*/ 338138 h 1140619"/>
                <a:gd name="connsiteX32" fmla="*/ 542925 w 616743"/>
                <a:gd name="connsiteY32" fmla="*/ 350044 h 1140619"/>
                <a:gd name="connsiteX33" fmla="*/ 535781 w 616743"/>
                <a:gd name="connsiteY33" fmla="*/ 450056 h 1140619"/>
                <a:gd name="connsiteX34" fmla="*/ 523875 w 616743"/>
                <a:gd name="connsiteY34" fmla="*/ 607219 h 1140619"/>
                <a:gd name="connsiteX35" fmla="*/ 521493 w 616743"/>
                <a:gd name="connsiteY35" fmla="*/ 716756 h 1140619"/>
                <a:gd name="connsiteX36" fmla="*/ 521493 w 616743"/>
                <a:gd name="connsiteY36" fmla="*/ 1109663 h 1140619"/>
                <a:gd name="connsiteX37" fmla="*/ 285750 w 616743"/>
                <a:gd name="connsiteY37" fmla="*/ 1140619 h 1140619"/>
                <a:gd name="connsiteX38" fmla="*/ 269081 w 616743"/>
                <a:gd name="connsiteY38" fmla="*/ 969169 h 1140619"/>
                <a:gd name="connsiteX39" fmla="*/ 240506 w 616743"/>
                <a:gd name="connsiteY39" fmla="*/ 623888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3" h="1140619">
                  <a:moveTo>
                    <a:pt x="240506" y="623888"/>
                  </a:moveTo>
                  <a:lnTo>
                    <a:pt x="209550" y="259556"/>
                  </a:lnTo>
                  <a:lnTo>
                    <a:pt x="207168" y="247650"/>
                  </a:lnTo>
                  <a:lnTo>
                    <a:pt x="197643" y="228600"/>
                  </a:lnTo>
                  <a:lnTo>
                    <a:pt x="171450" y="192881"/>
                  </a:lnTo>
                  <a:lnTo>
                    <a:pt x="133350" y="150019"/>
                  </a:lnTo>
                  <a:lnTo>
                    <a:pt x="97631" y="116681"/>
                  </a:lnTo>
                  <a:lnTo>
                    <a:pt x="69056" y="95250"/>
                  </a:lnTo>
                  <a:lnTo>
                    <a:pt x="30956" y="69056"/>
                  </a:lnTo>
                  <a:lnTo>
                    <a:pt x="21431" y="61913"/>
                  </a:lnTo>
                  <a:lnTo>
                    <a:pt x="7143" y="42863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28575" y="0"/>
                  </a:lnTo>
                  <a:lnTo>
                    <a:pt x="97631" y="2381"/>
                  </a:lnTo>
                  <a:lnTo>
                    <a:pt x="240506" y="21431"/>
                  </a:lnTo>
                  <a:lnTo>
                    <a:pt x="402431" y="54769"/>
                  </a:lnTo>
                  <a:lnTo>
                    <a:pt x="464343" y="71438"/>
                  </a:lnTo>
                  <a:lnTo>
                    <a:pt x="500062" y="88106"/>
                  </a:lnTo>
                  <a:lnTo>
                    <a:pt x="533400" y="104775"/>
                  </a:lnTo>
                  <a:lnTo>
                    <a:pt x="559593" y="126206"/>
                  </a:lnTo>
                  <a:lnTo>
                    <a:pt x="585787" y="147638"/>
                  </a:lnTo>
                  <a:lnTo>
                    <a:pt x="602456" y="164306"/>
                  </a:lnTo>
                  <a:lnTo>
                    <a:pt x="609600" y="173831"/>
                  </a:lnTo>
                  <a:lnTo>
                    <a:pt x="614362" y="188119"/>
                  </a:lnTo>
                  <a:lnTo>
                    <a:pt x="616743" y="207169"/>
                  </a:lnTo>
                  <a:lnTo>
                    <a:pt x="616743" y="226219"/>
                  </a:lnTo>
                  <a:lnTo>
                    <a:pt x="602456" y="259556"/>
                  </a:lnTo>
                  <a:lnTo>
                    <a:pt x="583406" y="290513"/>
                  </a:lnTo>
                  <a:lnTo>
                    <a:pt x="552450" y="326231"/>
                  </a:lnTo>
                  <a:lnTo>
                    <a:pt x="547687" y="338138"/>
                  </a:lnTo>
                  <a:lnTo>
                    <a:pt x="542925" y="350044"/>
                  </a:lnTo>
                  <a:lnTo>
                    <a:pt x="535781" y="450056"/>
                  </a:lnTo>
                  <a:lnTo>
                    <a:pt x="523875" y="607219"/>
                  </a:lnTo>
                  <a:lnTo>
                    <a:pt x="521493" y="716756"/>
                  </a:lnTo>
                  <a:lnTo>
                    <a:pt x="521493" y="1109663"/>
                  </a:lnTo>
                  <a:lnTo>
                    <a:pt x="285750" y="1140619"/>
                  </a:lnTo>
                  <a:lnTo>
                    <a:pt x="269081" y="969169"/>
                  </a:lnTo>
                  <a:lnTo>
                    <a:pt x="240506" y="6238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1">
              <a:extLst>
                <a:ext uri="{FF2B5EF4-FFF2-40B4-BE49-F238E27FC236}">
                  <a16:creationId xmlns:a16="http://schemas.microsoft.com/office/drawing/2014/main" id="{B13D5AB0-ED1F-4B5D-B1A9-3A5B8C0D14E5}"/>
                </a:ext>
              </a:extLst>
            </p:cNvPr>
            <p:cNvSpPr/>
            <p:nvPr/>
          </p:nvSpPr>
          <p:spPr>
            <a:xfrm>
              <a:off x="2863850" y="2578100"/>
              <a:ext cx="4402138" cy="681038"/>
            </a:xfrm>
            <a:custGeom>
              <a:avLst/>
              <a:gdLst>
                <a:gd name="connsiteX0" fmla="*/ 3007988 w 4402536"/>
                <a:gd name="connsiteY0" fmla="*/ 95323 h 681387"/>
                <a:gd name="connsiteX1" fmla="*/ 2672590 w 4402536"/>
                <a:gd name="connsiteY1" fmla="*/ 116506 h 681387"/>
                <a:gd name="connsiteX2" fmla="*/ 2407803 w 4402536"/>
                <a:gd name="connsiteY2" fmla="*/ 130628 h 681387"/>
                <a:gd name="connsiteX3" fmla="*/ 2326601 w 4402536"/>
                <a:gd name="connsiteY3" fmla="*/ 134159 h 681387"/>
                <a:gd name="connsiteX4" fmla="*/ 2135954 w 4402536"/>
                <a:gd name="connsiteY4" fmla="*/ 172994 h 681387"/>
                <a:gd name="connsiteX5" fmla="*/ 1842922 w 4402536"/>
                <a:gd name="connsiteY5" fmla="*/ 215360 h 681387"/>
                <a:gd name="connsiteX6" fmla="*/ 1447506 w 4402536"/>
                <a:gd name="connsiteY6" fmla="*/ 268318 h 681387"/>
                <a:gd name="connsiteX7" fmla="*/ 1034438 w 4402536"/>
                <a:gd name="connsiteY7" fmla="*/ 324806 h 681387"/>
                <a:gd name="connsiteX8" fmla="*/ 783772 w 4402536"/>
                <a:gd name="connsiteY8" fmla="*/ 360111 h 681387"/>
                <a:gd name="connsiteX9" fmla="*/ 575472 w 4402536"/>
                <a:gd name="connsiteY9" fmla="*/ 384825 h 681387"/>
                <a:gd name="connsiteX10" fmla="*/ 398947 w 4402536"/>
                <a:gd name="connsiteY10" fmla="*/ 398947 h 681387"/>
                <a:gd name="connsiteX11" fmla="*/ 370703 w 4402536"/>
                <a:gd name="connsiteY11" fmla="*/ 395416 h 681387"/>
                <a:gd name="connsiteX12" fmla="*/ 321276 w 4402536"/>
                <a:gd name="connsiteY12" fmla="*/ 384825 h 681387"/>
                <a:gd name="connsiteX13" fmla="*/ 240075 w 4402536"/>
                <a:gd name="connsiteY13" fmla="*/ 363642 h 681387"/>
                <a:gd name="connsiteX14" fmla="*/ 158873 w 4402536"/>
                <a:gd name="connsiteY14" fmla="*/ 328337 h 681387"/>
                <a:gd name="connsiteX15" fmla="*/ 109446 w 4402536"/>
                <a:gd name="connsiteY15" fmla="*/ 300092 h 681387"/>
                <a:gd name="connsiteX16" fmla="*/ 88263 w 4402536"/>
                <a:gd name="connsiteY16" fmla="*/ 282440 h 681387"/>
                <a:gd name="connsiteX17" fmla="*/ 70611 w 4402536"/>
                <a:gd name="connsiteY17" fmla="*/ 264787 h 681387"/>
                <a:gd name="connsiteX18" fmla="*/ 42367 w 4402536"/>
                <a:gd name="connsiteY18" fmla="*/ 247135 h 681387"/>
                <a:gd name="connsiteX19" fmla="*/ 28244 w 4402536"/>
                <a:gd name="connsiteY19" fmla="*/ 243604 h 681387"/>
                <a:gd name="connsiteX20" fmla="*/ 17653 w 4402536"/>
                <a:gd name="connsiteY20" fmla="*/ 243604 h 681387"/>
                <a:gd name="connsiteX21" fmla="*/ 7061 w 4402536"/>
                <a:gd name="connsiteY21" fmla="*/ 243604 h 681387"/>
                <a:gd name="connsiteX22" fmla="*/ 0 w 4402536"/>
                <a:gd name="connsiteY22" fmla="*/ 250665 h 681387"/>
                <a:gd name="connsiteX23" fmla="*/ 0 w 4402536"/>
                <a:gd name="connsiteY23" fmla="*/ 289501 h 681387"/>
                <a:gd name="connsiteX24" fmla="*/ 10592 w 4402536"/>
                <a:gd name="connsiteY24" fmla="*/ 317745 h 681387"/>
                <a:gd name="connsiteX25" fmla="*/ 42367 w 4402536"/>
                <a:gd name="connsiteY25" fmla="*/ 367172 h 681387"/>
                <a:gd name="connsiteX26" fmla="*/ 109446 w 4402536"/>
                <a:gd name="connsiteY26" fmla="*/ 451904 h 681387"/>
                <a:gd name="connsiteX27" fmla="*/ 165934 w 4402536"/>
                <a:gd name="connsiteY27" fmla="*/ 511923 h 681387"/>
                <a:gd name="connsiteX28" fmla="*/ 201239 w 4402536"/>
                <a:gd name="connsiteY28" fmla="*/ 543697 h 681387"/>
                <a:gd name="connsiteX29" fmla="*/ 233014 w 4402536"/>
                <a:gd name="connsiteY29" fmla="*/ 564880 h 681387"/>
                <a:gd name="connsiteX30" fmla="*/ 254197 w 4402536"/>
                <a:gd name="connsiteY30" fmla="*/ 582533 h 681387"/>
                <a:gd name="connsiteX31" fmla="*/ 293032 w 4402536"/>
                <a:gd name="connsiteY31" fmla="*/ 624899 h 681387"/>
                <a:gd name="connsiteX32" fmla="*/ 335398 w 4402536"/>
                <a:gd name="connsiteY32" fmla="*/ 653143 h 681387"/>
                <a:gd name="connsiteX33" fmla="*/ 374234 w 4402536"/>
                <a:gd name="connsiteY33" fmla="*/ 670795 h 681387"/>
                <a:gd name="connsiteX34" fmla="*/ 413069 w 4402536"/>
                <a:gd name="connsiteY34" fmla="*/ 681387 h 681387"/>
                <a:gd name="connsiteX35" fmla="*/ 455435 w 4402536"/>
                <a:gd name="connsiteY35" fmla="*/ 681387 h 681387"/>
                <a:gd name="connsiteX36" fmla="*/ 518984 w 4402536"/>
                <a:gd name="connsiteY36" fmla="*/ 660204 h 681387"/>
                <a:gd name="connsiteX37" fmla="*/ 614308 w 4402536"/>
                <a:gd name="connsiteY37" fmla="*/ 635490 h 681387"/>
                <a:gd name="connsiteX38" fmla="*/ 727284 w 4402536"/>
                <a:gd name="connsiteY38" fmla="*/ 614307 h 681387"/>
                <a:gd name="connsiteX39" fmla="*/ 822607 w 4402536"/>
                <a:gd name="connsiteY39" fmla="*/ 596655 h 681387"/>
                <a:gd name="connsiteX40" fmla="*/ 1076804 w 4402536"/>
                <a:gd name="connsiteY40" fmla="*/ 550758 h 681387"/>
                <a:gd name="connsiteX41" fmla="*/ 1362774 w 4402536"/>
                <a:gd name="connsiteY41" fmla="*/ 494270 h 681387"/>
                <a:gd name="connsiteX42" fmla="*/ 1712294 w 4402536"/>
                <a:gd name="connsiteY42" fmla="*/ 434252 h 681387"/>
                <a:gd name="connsiteX43" fmla="*/ 1917063 w 4402536"/>
                <a:gd name="connsiteY43" fmla="*/ 402477 h 681387"/>
                <a:gd name="connsiteX44" fmla="*/ 2224217 w 4402536"/>
                <a:gd name="connsiteY44" fmla="*/ 363642 h 681387"/>
                <a:gd name="connsiteX45" fmla="*/ 2510187 w 4402536"/>
                <a:gd name="connsiteY45" fmla="*/ 338928 h 681387"/>
                <a:gd name="connsiteX46" fmla="*/ 2827933 w 4402536"/>
                <a:gd name="connsiteY46" fmla="*/ 321276 h 681387"/>
                <a:gd name="connsiteX47" fmla="*/ 3110373 w 4402536"/>
                <a:gd name="connsiteY47" fmla="*/ 310684 h 681387"/>
                <a:gd name="connsiteX48" fmla="*/ 3325733 w 4402536"/>
                <a:gd name="connsiteY48" fmla="*/ 310684 h 681387"/>
                <a:gd name="connsiteX49" fmla="*/ 3495197 w 4402536"/>
                <a:gd name="connsiteY49" fmla="*/ 310684 h 681387"/>
                <a:gd name="connsiteX50" fmla="*/ 3777638 w 4402536"/>
                <a:gd name="connsiteY50" fmla="*/ 314214 h 681387"/>
                <a:gd name="connsiteX51" fmla="*/ 4003590 w 4402536"/>
                <a:gd name="connsiteY51" fmla="*/ 321276 h 681387"/>
                <a:gd name="connsiteX52" fmla="*/ 4197767 w 4402536"/>
                <a:gd name="connsiteY52" fmla="*/ 331867 h 681387"/>
                <a:gd name="connsiteX53" fmla="*/ 4233072 w 4402536"/>
                <a:gd name="connsiteY53" fmla="*/ 328337 h 681387"/>
                <a:gd name="connsiteX54" fmla="*/ 4286030 w 4402536"/>
                <a:gd name="connsiteY54" fmla="*/ 314214 h 681387"/>
                <a:gd name="connsiteX55" fmla="*/ 4349579 w 4402536"/>
                <a:gd name="connsiteY55" fmla="*/ 285970 h 681387"/>
                <a:gd name="connsiteX56" fmla="*/ 4381353 w 4402536"/>
                <a:gd name="connsiteY56" fmla="*/ 264787 h 681387"/>
                <a:gd name="connsiteX57" fmla="*/ 4399006 w 4402536"/>
                <a:gd name="connsiteY57" fmla="*/ 240074 h 681387"/>
                <a:gd name="connsiteX58" fmla="*/ 4402536 w 4402536"/>
                <a:gd name="connsiteY58" fmla="*/ 222421 h 681387"/>
                <a:gd name="connsiteX59" fmla="*/ 4399006 w 4402536"/>
                <a:gd name="connsiteY59" fmla="*/ 194177 h 681387"/>
                <a:gd name="connsiteX60" fmla="*/ 4384884 w 4402536"/>
                <a:gd name="connsiteY60" fmla="*/ 172994 h 681387"/>
                <a:gd name="connsiteX61" fmla="*/ 4360170 w 4402536"/>
                <a:gd name="connsiteY61" fmla="*/ 144750 h 681387"/>
                <a:gd name="connsiteX62" fmla="*/ 4328396 w 4402536"/>
                <a:gd name="connsiteY62" fmla="*/ 123567 h 681387"/>
                <a:gd name="connsiteX63" fmla="*/ 4268377 w 4402536"/>
                <a:gd name="connsiteY63" fmla="*/ 91793 h 681387"/>
                <a:gd name="connsiteX64" fmla="*/ 4176584 w 4402536"/>
                <a:gd name="connsiteY64" fmla="*/ 60018 h 681387"/>
                <a:gd name="connsiteX65" fmla="*/ 4091852 w 4402536"/>
                <a:gd name="connsiteY65" fmla="*/ 35305 h 681387"/>
                <a:gd name="connsiteX66" fmla="*/ 3947102 w 4402536"/>
                <a:gd name="connsiteY66" fmla="*/ 0 h 681387"/>
                <a:gd name="connsiteX67" fmla="*/ 3925919 w 4402536"/>
                <a:gd name="connsiteY67" fmla="*/ 0 h 681387"/>
                <a:gd name="connsiteX68" fmla="*/ 3827065 w 4402536"/>
                <a:gd name="connsiteY68" fmla="*/ 17652 h 681387"/>
                <a:gd name="connsiteX69" fmla="*/ 3654070 w 4402536"/>
                <a:gd name="connsiteY69" fmla="*/ 42366 h 681387"/>
                <a:gd name="connsiteX70" fmla="*/ 3565807 w 4402536"/>
                <a:gd name="connsiteY70" fmla="*/ 45896 h 681387"/>
                <a:gd name="connsiteX71" fmla="*/ 3445770 w 4402536"/>
                <a:gd name="connsiteY71" fmla="*/ 52957 h 681387"/>
                <a:gd name="connsiteX72" fmla="*/ 3276306 w 4402536"/>
                <a:gd name="connsiteY72" fmla="*/ 70610 h 681387"/>
                <a:gd name="connsiteX73" fmla="*/ 3170391 w 4402536"/>
                <a:gd name="connsiteY73" fmla="*/ 84732 h 681387"/>
                <a:gd name="connsiteX74" fmla="*/ 3007988 w 4402536"/>
                <a:gd name="connsiteY74" fmla="*/ 95323 h 68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02536" h="681387">
                  <a:moveTo>
                    <a:pt x="3007988" y="95323"/>
                  </a:moveTo>
                  <a:lnTo>
                    <a:pt x="2672590" y="116506"/>
                  </a:lnTo>
                  <a:lnTo>
                    <a:pt x="2407803" y="130628"/>
                  </a:lnTo>
                  <a:lnTo>
                    <a:pt x="2326601" y="134159"/>
                  </a:lnTo>
                  <a:lnTo>
                    <a:pt x="2135954" y="172994"/>
                  </a:lnTo>
                  <a:lnTo>
                    <a:pt x="1842922" y="215360"/>
                  </a:lnTo>
                  <a:lnTo>
                    <a:pt x="1447506" y="268318"/>
                  </a:lnTo>
                  <a:lnTo>
                    <a:pt x="1034438" y="324806"/>
                  </a:lnTo>
                  <a:lnTo>
                    <a:pt x="783772" y="360111"/>
                  </a:lnTo>
                  <a:lnTo>
                    <a:pt x="575472" y="384825"/>
                  </a:lnTo>
                  <a:lnTo>
                    <a:pt x="398947" y="398947"/>
                  </a:lnTo>
                  <a:lnTo>
                    <a:pt x="370703" y="395416"/>
                  </a:lnTo>
                  <a:lnTo>
                    <a:pt x="321276" y="384825"/>
                  </a:lnTo>
                  <a:lnTo>
                    <a:pt x="240075" y="363642"/>
                  </a:lnTo>
                  <a:lnTo>
                    <a:pt x="158873" y="328337"/>
                  </a:lnTo>
                  <a:lnTo>
                    <a:pt x="109446" y="300092"/>
                  </a:lnTo>
                  <a:lnTo>
                    <a:pt x="88263" y="282440"/>
                  </a:lnTo>
                  <a:lnTo>
                    <a:pt x="70611" y="264787"/>
                  </a:lnTo>
                  <a:lnTo>
                    <a:pt x="42367" y="247135"/>
                  </a:lnTo>
                  <a:lnTo>
                    <a:pt x="28244" y="243604"/>
                  </a:lnTo>
                  <a:lnTo>
                    <a:pt x="17653" y="243604"/>
                  </a:lnTo>
                  <a:lnTo>
                    <a:pt x="7061" y="243604"/>
                  </a:lnTo>
                  <a:lnTo>
                    <a:pt x="0" y="250665"/>
                  </a:lnTo>
                  <a:lnTo>
                    <a:pt x="0" y="289501"/>
                  </a:lnTo>
                  <a:lnTo>
                    <a:pt x="10592" y="317745"/>
                  </a:lnTo>
                  <a:lnTo>
                    <a:pt x="42367" y="367172"/>
                  </a:lnTo>
                  <a:lnTo>
                    <a:pt x="109446" y="451904"/>
                  </a:lnTo>
                  <a:lnTo>
                    <a:pt x="165934" y="511923"/>
                  </a:lnTo>
                  <a:lnTo>
                    <a:pt x="201239" y="543697"/>
                  </a:lnTo>
                  <a:lnTo>
                    <a:pt x="233014" y="564880"/>
                  </a:lnTo>
                  <a:lnTo>
                    <a:pt x="254197" y="582533"/>
                  </a:lnTo>
                  <a:lnTo>
                    <a:pt x="293032" y="624899"/>
                  </a:lnTo>
                  <a:lnTo>
                    <a:pt x="335398" y="653143"/>
                  </a:lnTo>
                  <a:lnTo>
                    <a:pt x="374234" y="670795"/>
                  </a:lnTo>
                  <a:lnTo>
                    <a:pt x="413069" y="681387"/>
                  </a:lnTo>
                  <a:lnTo>
                    <a:pt x="455435" y="681387"/>
                  </a:lnTo>
                  <a:lnTo>
                    <a:pt x="518984" y="660204"/>
                  </a:lnTo>
                  <a:lnTo>
                    <a:pt x="614308" y="635490"/>
                  </a:lnTo>
                  <a:lnTo>
                    <a:pt x="727284" y="614307"/>
                  </a:lnTo>
                  <a:lnTo>
                    <a:pt x="822607" y="596655"/>
                  </a:lnTo>
                  <a:lnTo>
                    <a:pt x="1076804" y="550758"/>
                  </a:lnTo>
                  <a:lnTo>
                    <a:pt x="1362774" y="494270"/>
                  </a:lnTo>
                  <a:lnTo>
                    <a:pt x="1712294" y="434252"/>
                  </a:lnTo>
                  <a:lnTo>
                    <a:pt x="1917063" y="402477"/>
                  </a:lnTo>
                  <a:lnTo>
                    <a:pt x="2224217" y="363642"/>
                  </a:lnTo>
                  <a:lnTo>
                    <a:pt x="2510187" y="338928"/>
                  </a:lnTo>
                  <a:lnTo>
                    <a:pt x="2827933" y="321276"/>
                  </a:lnTo>
                  <a:lnTo>
                    <a:pt x="3110373" y="310684"/>
                  </a:lnTo>
                  <a:lnTo>
                    <a:pt x="3325733" y="310684"/>
                  </a:lnTo>
                  <a:lnTo>
                    <a:pt x="3495197" y="310684"/>
                  </a:lnTo>
                  <a:lnTo>
                    <a:pt x="3777638" y="314214"/>
                  </a:lnTo>
                  <a:lnTo>
                    <a:pt x="4003590" y="321276"/>
                  </a:lnTo>
                  <a:lnTo>
                    <a:pt x="4197767" y="331867"/>
                  </a:lnTo>
                  <a:lnTo>
                    <a:pt x="4233072" y="328337"/>
                  </a:lnTo>
                  <a:lnTo>
                    <a:pt x="4286030" y="314214"/>
                  </a:lnTo>
                  <a:lnTo>
                    <a:pt x="4349579" y="285970"/>
                  </a:lnTo>
                  <a:lnTo>
                    <a:pt x="4381353" y="264787"/>
                  </a:lnTo>
                  <a:lnTo>
                    <a:pt x="4399006" y="240074"/>
                  </a:lnTo>
                  <a:lnTo>
                    <a:pt x="4402536" y="222421"/>
                  </a:lnTo>
                  <a:lnTo>
                    <a:pt x="4399006" y="194177"/>
                  </a:lnTo>
                  <a:lnTo>
                    <a:pt x="4384884" y="172994"/>
                  </a:lnTo>
                  <a:lnTo>
                    <a:pt x="4360170" y="144750"/>
                  </a:lnTo>
                  <a:lnTo>
                    <a:pt x="4328396" y="123567"/>
                  </a:lnTo>
                  <a:lnTo>
                    <a:pt x="4268377" y="91793"/>
                  </a:lnTo>
                  <a:lnTo>
                    <a:pt x="4176584" y="60018"/>
                  </a:lnTo>
                  <a:lnTo>
                    <a:pt x="4091852" y="35305"/>
                  </a:lnTo>
                  <a:lnTo>
                    <a:pt x="3947102" y="0"/>
                  </a:lnTo>
                  <a:lnTo>
                    <a:pt x="3925919" y="0"/>
                  </a:lnTo>
                  <a:lnTo>
                    <a:pt x="3827065" y="17652"/>
                  </a:lnTo>
                  <a:lnTo>
                    <a:pt x="3654070" y="42366"/>
                  </a:lnTo>
                  <a:lnTo>
                    <a:pt x="3565807" y="45896"/>
                  </a:lnTo>
                  <a:lnTo>
                    <a:pt x="3445770" y="52957"/>
                  </a:lnTo>
                  <a:lnTo>
                    <a:pt x="3276306" y="70610"/>
                  </a:lnTo>
                  <a:lnTo>
                    <a:pt x="3170391" y="84732"/>
                  </a:lnTo>
                  <a:lnTo>
                    <a:pt x="3007988" y="953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52">
              <a:extLst>
                <a:ext uri="{FF2B5EF4-FFF2-40B4-BE49-F238E27FC236}">
                  <a16:creationId xmlns:a16="http://schemas.microsoft.com/office/drawing/2014/main" id="{8631990A-F860-4ACB-BC00-855373F4B215}"/>
                </a:ext>
              </a:extLst>
            </p:cNvPr>
            <p:cNvSpPr/>
            <p:nvPr/>
          </p:nvSpPr>
          <p:spPr>
            <a:xfrm>
              <a:off x="3628749" y="3095625"/>
              <a:ext cx="3254789" cy="2492375"/>
            </a:xfrm>
            <a:custGeom>
              <a:avLst/>
              <a:gdLst>
                <a:gd name="connsiteX0" fmla="*/ 165100 w 3254375"/>
                <a:gd name="connsiteY0" fmla="*/ 809625 h 2492375"/>
                <a:gd name="connsiteX1" fmla="*/ 174625 w 3254375"/>
                <a:gd name="connsiteY1" fmla="*/ 384175 h 2492375"/>
                <a:gd name="connsiteX2" fmla="*/ 171450 w 3254375"/>
                <a:gd name="connsiteY2" fmla="*/ 346075 h 2492375"/>
                <a:gd name="connsiteX3" fmla="*/ 161925 w 3254375"/>
                <a:gd name="connsiteY3" fmla="*/ 304800 h 2492375"/>
                <a:gd name="connsiteX4" fmla="*/ 146050 w 3254375"/>
                <a:gd name="connsiteY4" fmla="*/ 257175 h 2492375"/>
                <a:gd name="connsiteX5" fmla="*/ 114300 w 3254375"/>
                <a:gd name="connsiteY5" fmla="*/ 193675 h 2492375"/>
                <a:gd name="connsiteX6" fmla="*/ 73025 w 3254375"/>
                <a:gd name="connsiteY6" fmla="*/ 130175 h 2492375"/>
                <a:gd name="connsiteX7" fmla="*/ 0 w 3254375"/>
                <a:gd name="connsiteY7" fmla="*/ 31750 h 2492375"/>
                <a:gd name="connsiteX8" fmla="*/ 206375 w 3254375"/>
                <a:gd name="connsiteY8" fmla="*/ 0 h 2492375"/>
                <a:gd name="connsiteX9" fmla="*/ 320675 w 3254375"/>
                <a:gd name="connsiteY9" fmla="*/ 76200 h 2492375"/>
                <a:gd name="connsiteX10" fmla="*/ 381000 w 3254375"/>
                <a:gd name="connsiteY10" fmla="*/ 130175 h 2492375"/>
                <a:gd name="connsiteX11" fmla="*/ 409575 w 3254375"/>
                <a:gd name="connsiteY11" fmla="*/ 161925 h 2492375"/>
                <a:gd name="connsiteX12" fmla="*/ 428625 w 3254375"/>
                <a:gd name="connsiteY12" fmla="*/ 190500 h 2492375"/>
                <a:gd name="connsiteX13" fmla="*/ 441325 w 3254375"/>
                <a:gd name="connsiteY13" fmla="*/ 219075 h 2492375"/>
                <a:gd name="connsiteX14" fmla="*/ 444500 w 3254375"/>
                <a:gd name="connsiteY14" fmla="*/ 260350 h 2492375"/>
                <a:gd name="connsiteX15" fmla="*/ 441325 w 3254375"/>
                <a:gd name="connsiteY15" fmla="*/ 485775 h 2492375"/>
                <a:gd name="connsiteX16" fmla="*/ 441325 w 3254375"/>
                <a:gd name="connsiteY16" fmla="*/ 669925 h 2492375"/>
                <a:gd name="connsiteX17" fmla="*/ 419100 w 3254375"/>
                <a:gd name="connsiteY17" fmla="*/ 942975 h 2492375"/>
                <a:gd name="connsiteX18" fmla="*/ 403225 w 3254375"/>
                <a:gd name="connsiteY18" fmla="*/ 1165225 h 2492375"/>
                <a:gd name="connsiteX19" fmla="*/ 387350 w 3254375"/>
                <a:gd name="connsiteY19" fmla="*/ 1403350 h 2492375"/>
                <a:gd name="connsiteX20" fmla="*/ 377825 w 3254375"/>
                <a:gd name="connsiteY20" fmla="*/ 1565275 h 2492375"/>
                <a:gd name="connsiteX21" fmla="*/ 371475 w 3254375"/>
                <a:gd name="connsiteY21" fmla="*/ 1670050 h 2492375"/>
                <a:gd name="connsiteX22" fmla="*/ 377825 w 3254375"/>
                <a:gd name="connsiteY22" fmla="*/ 1746250 h 2492375"/>
                <a:gd name="connsiteX23" fmla="*/ 393700 w 3254375"/>
                <a:gd name="connsiteY23" fmla="*/ 1838325 h 2492375"/>
                <a:gd name="connsiteX24" fmla="*/ 415925 w 3254375"/>
                <a:gd name="connsiteY24" fmla="*/ 1914525 h 2492375"/>
                <a:gd name="connsiteX25" fmla="*/ 447675 w 3254375"/>
                <a:gd name="connsiteY25" fmla="*/ 1981200 h 2492375"/>
                <a:gd name="connsiteX26" fmla="*/ 479425 w 3254375"/>
                <a:gd name="connsiteY26" fmla="*/ 2028825 h 2492375"/>
                <a:gd name="connsiteX27" fmla="*/ 517525 w 3254375"/>
                <a:gd name="connsiteY27" fmla="*/ 2079625 h 2492375"/>
                <a:gd name="connsiteX28" fmla="*/ 558800 w 3254375"/>
                <a:gd name="connsiteY28" fmla="*/ 2117725 h 2492375"/>
                <a:gd name="connsiteX29" fmla="*/ 596900 w 3254375"/>
                <a:gd name="connsiteY29" fmla="*/ 2139950 h 2492375"/>
                <a:gd name="connsiteX30" fmla="*/ 644525 w 3254375"/>
                <a:gd name="connsiteY30" fmla="*/ 2165350 h 2492375"/>
                <a:gd name="connsiteX31" fmla="*/ 714375 w 3254375"/>
                <a:gd name="connsiteY31" fmla="*/ 2190750 h 2492375"/>
                <a:gd name="connsiteX32" fmla="*/ 831850 w 3254375"/>
                <a:gd name="connsiteY32" fmla="*/ 2216150 h 2492375"/>
                <a:gd name="connsiteX33" fmla="*/ 1025525 w 3254375"/>
                <a:gd name="connsiteY33" fmla="*/ 2241550 h 2492375"/>
                <a:gd name="connsiteX34" fmla="*/ 1308100 w 3254375"/>
                <a:gd name="connsiteY34" fmla="*/ 2247900 h 2492375"/>
                <a:gd name="connsiteX35" fmla="*/ 1606550 w 3254375"/>
                <a:gd name="connsiteY35" fmla="*/ 2244725 h 2492375"/>
                <a:gd name="connsiteX36" fmla="*/ 1889125 w 3254375"/>
                <a:gd name="connsiteY36" fmla="*/ 2238375 h 2492375"/>
                <a:gd name="connsiteX37" fmla="*/ 2216150 w 3254375"/>
                <a:gd name="connsiteY37" fmla="*/ 2222500 h 2492375"/>
                <a:gd name="connsiteX38" fmla="*/ 2428875 w 3254375"/>
                <a:gd name="connsiteY38" fmla="*/ 2203450 h 2492375"/>
                <a:gd name="connsiteX39" fmla="*/ 2501900 w 3254375"/>
                <a:gd name="connsiteY39" fmla="*/ 2184400 h 2492375"/>
                <a:gd name="connsiteX40" fmla="*/ 2562225 w 3254375"/>
                <a:gd name="connsiteY40" fmla="*/ 2165350 h 2492375"/>
                <a:gd name="connsiteX41" fmla="*/ 2593975 w 3254375"/>
                <a:gd name="connsiteY41" fmla="*/ 2149475 h 2492375"/>
                <a:gd name="connsiteX42" fmla="*/ 2625725 w 3254375"/>
                <a:gd name="connsiteY42" fmla="*/ 2127250 h 2492375"/>
                <a:gd name="connsiteX43" fmla="*/ 2651125 w 3254375"/>
                <a:gd name="connsiteY43" fmla="*/ 2101850 h 2492375"/>
                <a:gd name="connsiteX44" fmla="*/ 2657475 w 3254375"/>
                <a:gd name="connsiteY44" fmla="*/ 2095500 h 2492375"/>
                <a:gd name="connsiteX45" fmla="*/ 2705100 w 3254375"/>
                <a:gd name="connsiteY45" fmla="*/ 2098675 h 2492375"/>
                <a:gd name="connsiteX46" fmla="*/ 2879725 w 3254375"/>
                <a:gd name="connsiteY46" fmla="*/ 2127250 h 2492375"/>
                <a:gd name="connsiteX47" fmla="*/ 3019425 w 3254375"/>
                <a:gd name="connsiteY47" fmla="*/ 2155825 h 2492375"/>
                <a:gd name="connsiteX48" fmla="*/ 3098800 w 3254375"/>
                <a:gd name="connsiteY48" fmla="*/ 2184400 h 2492375"/>
                <a:gd name="connsiteX49" fmla="*/ 3143250 w 3254375"/>
                <a:gd name="connsiteY49" fmla="*/ 2206625 h 2492375"/>
                <a:gd name="connsiteX50" fmla="*/ 3187700 w 3254375"/>
                <a:gd name="connsiteY50" fmla="*/ 2235200 h 2492375"/>
                <a:gd name="connsiteX51" fmla="*/ 3225800 w 3254375"/>
                <a:gd name="connsiteY51" fmla="*/ 2263775 h 2492375"/>
                <a:gd name="connsiteX52" fmla="*/ 3248025 w 3254375"/>
                <a:gd name="connsiteY52" fmla="*/ 2282825 h 2492375"/>
                <a:gd name="connsiteX53" fmla="*/ 3254375 w 3254375"/>
                <a:gd name="connsiteY53" fmla="*/ 2305050 h 2492375"/>
                <a:gd name="connsiteX54" fmla="*/ 3251200 w 3254375"/>
                <a:gd name="connsiteY54" fmla="*/ 2330450 h 2492375"/>
                <a:gd name="connsiteX55" fmla="*/ 3232150 w 3254375"/>
                <a:gd name="connsiteY55" fmla="*/ 2362200 h 2492375"/>
                <a:gd name="connsiteX56" fmla="*/ 3181350 w 3254375"/>
                <a:gd name="connsiteY56" fmla="*/ 2403475 h 2492375"/>
                <a:gd name="connsiteX57" fmla="*/ 3152775 w 3254375"/>
                <a:gd name="connsiteY57" fmla="*/ 2422525 h 2492375"/>
                <a:gd name="connsiteX58" fmla="*/ 3073400 w 3254375"/>
                <a:gd name="connsiteY58" fmla="*/ 2438400 h 2492375"/>
                <a:gd name="connsiteX59" fmla="*/ 2870200 w 3254375"/>
                <a:gd name="connsiteY59" fmla="*/ 2460625 h 2492375"/>
                <a:gd name="connsiteX60" fmla="*/ 2628900 w 3254375"/>
                <a:gd name="connsiteY60" fmla="*/ 2473325 h 2492375"/>
                <a:gd name="connsiteX61" fmla="*/ 2508250 w 3254375"/>
                <a:gd name="connsiteY61" fmla="*/ 2473325 h 2492375"/>
                <a:gd name="connsiteX62" fmla="*/ 2289175 w 3254375"/>
                <a:gd name="connsiteY62" fmla="*/ 2489200 h 2492375"/>
                <a:gd name="connsiteX63" fmla="*/ 2022475 w 3254375"/>
                <a:gd name="connsiteY63" fmla="*/ 2492375 h 2492375"/>
                <a:gd name="connsiteX64" fmla="*/ 1701800 w 3254375"/>
                <a:gd name="connsiteY64" fmla="*/ 2492375 h 2492375"/>
                <a:gd name="connsiteX65" fmla="*/ 1431925 w 3254375"/>
                <a:gd name="connsiteY65" fmla="*/ 2489200 h 2492375"/>
                <a:gd name="connsiteX66" fmla="*/ 1212850 w 3254375"/>
                <a:gd name="connsiteY66" fmla="*/ 2479675 h 2492375"/>
                <a:gd name="connsiteX67" fmla="*/ 1079500 w 3254375"/>
                <a:gd name="connsiteY67" fmla="*/ 2466975 h 2492375"/>
                <a:gd name="connsiteX68" fmla="*/ 917575 w 3254375"/>
                <a:gd name="connsiteY68" fmla="*/ 2451100 h 2492375"/>
                <a:gd name="connsiteX69" fmla="*/ 758825 w 3254375"/>
                <a:gd name="connsiteY69" fmla="*/ 2422525 h 2492375"/>
                <a:gd name="connsiteX70" fmla="*/ 590550 w 3254375"/>
                <a:gd name="connsiteY70" fmla="*/ 2378075 h 2492375"/>
                <a:gd name="connsiteX71" fmla="*/ 488950 w 3254375"/>
                <a:gd name="connsiteY71" fmla="*/ 2339975 h 2492375"/>
                <a:gd name="connsiteX72" fmla="*/ 425450 w 3254375"/>
                <a:gd name="connsiteY72" fmla="*/ 2305050 h 2492375"/>
                <a:gd name="connsiteX73" fmla="*/ 368300 w 3254375"/>
                <a:gd name="connsiteY73" fmla="*/ 2266950 h 2492375"/>
                <a:gd name="connsiteX74" fmla="*/ 327025 w 3254375"/>
                <a:gd name="connsiteY74" fmla="*/ 2225675 h 2492375"/>
                <a:gd name="connsiteX75" fmla="*/ 273050 w 3254375"/>
                <a:gd name="connsiteY75" fmla="*/ 2159000 h 2492375"/>
                <a:gd name="connsiteX76" fmla="*/ 231775 w 3254375"/>
                <a:gd name="connsiteY76" fmla="*/ 2085975 h 2492375"/>
                <a:gd name="connsiteX77" fmla="*/ 203200 w 3254375"/>
                <a:gd name="connsiteY77" fmla="*/ 2028825 h 2492375"/>
                <a:gd name="connsiteX78" fmla="*/ 177800 w 3254375"/>
                <a:gd name="connsiteY78" fmla="*/ 1943100 h 2492375"/>
                <a:gd name="connsiteX79" fmla="*/ 158750 w 3254375"/>
                <a:gd name="connsiteY79" fmla="*/ 1847850 h 2492375"/>
                <a:gd name="connsiteX80" fmla="*/ 149225 w 3254375"/>
                <a:gd name="connsiteY80" fmla="*/ 1720850 h 2492375"/>
                <a:gd name="connsiteX81" fmla="*/ 155575 w 3254375"/>
                <a:gd name="connsiteY81" fmla="*/ 1530350 h 2492375"/>
                <a:gd name="connsiteX82" fmla="*/ 161925 w 3254375"/>
                <a:gd name="connsiteY82" fmla="*/ 1168400 h 2492375"/>
                <a:gd name="connsiteX83" fmla="*/ 165100 w 3254375"/>
                <a:gd name="connsiteY83" fmla="*/ 809625 h 249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254375" h="2492375">
                  <a:moveTo>
                    <a:pt x="165100" y="809625"/>
                  </a:moveTo>
                  <a:lnTo>
                    <a:pt x="174625" y="384175"/>
                  </a:lnTo>
                  <a:lnTo>
                    <a:pt x="171450" y="346075"/>
                  </a:lnTo>
                  <a:lnTo>
                    <a:pt x="161925" y="304800"/>
                  </a:lnTo>
                  <a:lnTo>
                    <a:pt x="146050" y="257175"/>
                  </a:lnTo>
                  <a:lnTo>
                    <a:pt x="114300" y="193675"/>
                  </a:lnTo>
                  <a:lnTo>
                    <a:pt x="73025" y="130175"/>
                  </a:lnTo>
                  <a:lnTo>
                    <a:pt x="0" y="31750"/>
                  </a:lnTo>
                  <a:lnTo>
                    <a:pt x="206375" y="0"/>
                  </a:lnTo>
                  <a:lnTo>
                    <a:pt x="320675" y="76200"/>
                  </a:lnTo>
                  <a:lnTo>
                    <a:pt x="381000" y="130175"/>
                  </a:lnTo>
                  <a:lnTo>
                    <a:pt x="409575" y="161925"/>
                  </a:lnTo>
                  <a:lnTo>
                    <a:pt x="428625" y="190500"/>
                  </a:lnTo>
                  <a:lnTo>
                    <a:pt x="441325" y="219075"/>
                  </a:lnTo>
                  <a:lnTo>
                    <a:pt x="444500" y="260350"/>
                  </a:lnTo>
                  <a:cubicBezTo>
                    <a:pt x="443442" y="335492"/>
                    <a:pt x="442383" y="410633"/>
                    <a:pt x="441325" y="485775"/>
                  </a:cubicBezTo>
                  <a:lnTo>
                    <a:pt x="441325" y="669925"/>
                  </a:lnTo>
                  <a:lnTo>
                    <a:pt x="419100" y="942975"/>
                  </a:lnTo>
                  <a:lnTo>
                    <a:pt x="403225" y="1165225"/>
                  </a:lnTo>
                  <a:lnTo>
                    <a:pt x="387350" y="1403350"/>
                  </a:lnTo>
                  <a:lnTo>
                    <a:pt x="377825" y="1565275"/>
                  </a:lnTo>
                  <a:lnTo>
                    <a:pt x="371475" y="1670050"/>
                  </a:lnTo>
                  <a:lnTo>
                    <a:pt x="377825" y="1746250"/>
                  </a:lnTo>
                  <a:lnTo>
                    <a:pt x="393700" y="1838325"/>
                  </a:lnTo>
                  <a:lnTo>
                    <a:pt x="415925" y="1914525"/>
                  </a:lnTo>
                  <a:lnTo>
                    <a:pt x="447675" y="1981200"/>
                  </a:lnTo>
                  <a:lnTo>
                    <a:pt x="479425" y="2028825"/>
                  </a:lnTo>
                  <a:lnTo>
                    <a:pt x="517525" y="2079625"/>
                  </a:lnTo>
                  <a:lnTo>
                    <a:pt x="558800" y="2117725"/>
                  </a:lnTo>
                  <a:lnTo>
                    <a:pt x="596900" y="2139950"/>
                  </a:lnTo>
                  <a:lnTo>
                    <a:pt x="644525" y="2165350"/>
                  </a:lnTo>
                  <a:lnTo>
                    <a:pt x="714375" y="2190750"/>
                  </a:lnTo>
                  <a:lnTo>
                    <a:pt x="831850" y="2216150"/>
                  </a:lnTo>
                  <a:lnTo>
                    <a:pt x="1025525" y="2241550"/>
                  </a:lnTo>
                  <a:lnTo>
                    <a:pt x="1308100" y="2247900"/>
                  </a:lnTo>
                  <a:lnTo>
                    <a:pt x="1606550" y="2244725"/>
                  </a:lnTo>
                  <a:lnTo>
                    <a:pt x="1889125" y="2238375"/>
                  </a:lnTo>
                  <a:lnTo>
                    <a:pt x="2216150" y="2222500"/>
                  </a:lnTo>
                  <a:lnTo>
                    <a:pt x="2428875" y="2203450"/>
                  </a:lnTo>
                  <a:lnTo>
                    <a:pt x="2501900" y="2184400"/>
                  </a:lnTo>
                  <a:lnTo>
                    <a:pt x="2562225" y="2165350"/>
                  </a:lnTo>
                  <a:lnTo>
                    <a:pt x="2593975" y="2149475"/>
                  </a:lnTo>
                  <a:lnTo>
                    <a:pt x="2625725" y="2127250"/>
                  </a:lnTo>
                  <a:lnTo>
                    <a:pt x="2651125" y="2101850"/>
                  </a:lnTo>
                  <a:lnTo>
                    <a:pt x="2657475" y="2095500"/>
                  </a:lnTo>
                  <a:lnTo>
                    <a:pt x="2705100" y="2098675"/>
                  </a:lnTo>
                  <a:lnTo>
                    <a:pt x="2879725" y="2127250"/>
                  </a:lnTo>
                  <a:lnTo>
                    <a:pt x="3019425" y="2155825"/>
                  </a:lnTo>
                  <a:lnTo>
                    <a:pt x="3098800" y="2184400"/>
                  </a:lnTo>
                  <a:lnTo>
                    <a:pt x="3143250" y="2206625"/>
                  </a:lnTo>
                  <a:lnTo>
                    <a:pt x="3187700" y="2235200"/>
                  </a:lnTo>
                  <a:lnTo>
                    <a:pt x="3225800" y="2263775"/>
                  </a:lnTo>
                  <a:lnTo>
                    <a:pt x="3248025" y="2282825"/>
                  </a:lnTo>
                  <a:lnTo>
                    <a:pt x="3254375" y="2305050"/>
                  </a:lnTo>
                  <a:lnTo>
                    <a:pt x="3251200" y="2330450"/>
                  </a:lnTo>
                  <a:lnTo>
                    <a:pt x="3232150" y="2362200"/>
                  </a:lnTo>
                  <a:lnTo>
                    <a:pt x="3181350" y="2403475"/>
                  </a:lnTo>
                  <a:lnTo>
                    <a:pt x="3152775" y="2422525"/>
                  </a:lnTo>
                  <a:lnTo>
                    <a:pt x="3073400" y="2438400"/>
                  </a:lnTo>
                  <a:lnTo>
                    <a:pt x="2870200" y="2460625"/>
                  </a:lnTo>
                  <a:lnTo>
                    <a:pt x="2628900" y="2473325"/>
                  </a:lnTo>
                  <a:lnTo>
                    <a:pt x="2508250" y="2473325"/>
                  </a:lnTo>
                  <a:lnTo>
                    <a:pt x="2289175" y="2489200"/>
                  </a:lnTo>
                  <a:lnTo>
                    <a:pt x="2022475" y="2492375"/>
                  </a:lnTo>
                  <a:lnTo>
                    <a:pt x="1701800" y="2492375"/>
                  </a:lnTo>
                  <a:lnTo>
                    <a:pt x="1431925" y="2489200"/>
                  </a:lnTo>
                  <a:lnTo>
                    <a:pt x="1212850" y="2479675"/>
                  </a:lnTo>
                  <a:lnTo>
                    <a:pt x="1079500" y="2466975"/>
                  </a:lnTo>
                  <a:lnTo>
                    <a:pt x="917575" y="2451100"/>
                  </a:lnTo>
                  <a:lnTo>
                    <a:pt x="758825" y="2422525"/>
                  </a:lnTo>
                  <a:lnTo>
                    <a:pt x="590550" y="2378075"/>
                  </a:lnTo>
                  <a:lnTo>
                    <a:pt x="488950" y="2339975"/>
                  </a:lnTo>
                  <a:lnTo>
                    <a:pt x="425450" y="2305050"/>
                  </a:lnTo>
                  <a:lnTo>
                    <a:pt x="368300" y="2266950"/>
                  </a:lnTo>
                  <a:lnTo>
                    <a:pt x="327025" y="2225675"/>
                  </a:lnTo>
                  <a:lnTo>
                    <a:pt x="273050" y="2159000"/>
                  </a:lnTo>
                  <a:lnTo>
                    <a:pt x="231775" y="2085975"/>
                  </a:lnTo>
                  <a:lnTo>
                    <a:pt x="203200" y="2028825"/>
                  </a:lnTo>
                  <a:lnTo>
                    <a:pt x="177800" y="1943100"/>
                  </a:lnTo>
                  <a:lnTo>
                    <a:pt x="158750" y="1847850"/>
                  </a:lnTo>
                  <a:lnTo>
                    <a:pt x="149225" y="1720850"/>
                  </a:lnTo>
                  <a:lnTo>
                    <a:pt x="155575" y="1530350"/>
                  </a:lnTo>
                  <a:lnTo>
                    <a:pt x="161925" y="1168400"/>
                  </a:lnTo>
                  <a:cubicBezTo>
                    <a:pt x="162983" y="1055158"/>
                    <a:pt x="164042" y="941917"/>
                    <a:pt x="165100" y="8096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8AD49421-5367-4750-AB9D-28EDB5AAADF8}"/>
              </a:ext>
            </a:extLst>
          </p:cNvPr>
          <p:cNvGrpSpPr>
            <a:grpSpLocks/>
          </p:cNvGrpSpPr>
          <p:nvPr/>
        </p:nvGrpSpPr>
        <p:grpSpPr bwMode="auto">
          <a:xfrm>
            <a:off x="2747963" y="1552575"/>
            <a:ext cx="4402137" cy="3883025"/>
            <a:chOff x="2711450" y="1552575"/>
            <a:chExt cx="4402138" cy="3883025"/>
          </a:xfrm>
        </p:grpSpPr>
        <p:sp>
          <p:nvSpPr>
            <p:cNvPr id="10" name="フリーフォーム 50">
              <a:extLst>
                <a:ext uri="{FF2B5EF4-FFF2-40B4-BE49-F238E27FC236}">
                  <a16:creationId xmlns:a16="http://schemas.microsoft.com/office/drawing/2014/main" id="{C5D79E71-D7CF-4295-9D40-822B43447280}"/>
                </a:ext>
              </a:extLst>
            </p:cNvPr>
            <p:cNvSpPr/>
            <p:nvPr/>
          </p:nvSpPr>
          <p:spPr>
            <a:xfrm>
              <a:off x="4557712" y="1552575"/>
              <a:ext cx="615950" cy="1141413"/>
            </a:xfrm>
            <a:custGeom>
              <a:avLst/>
              <a:gdLst>
                <a:gd name="connsiteX0" fmla="*/ 240506 w 616743"/>
                <a:gd name="connsiteY0" fmla="*/ 623888 h 1140619"/>
                <a:gd name="connsiteX1" fmla="*/ 209550 w 616743"/>
                <a:gd name="connsiteY1" fmla="*/ 259556 h 1140619"/>
                <a:gd name="connsiteX2" fmla="*/ 207168 w 616743"/>
                <a:gd name="connsiteY2" fmla="*/ 247650 h 1140619"/>
                <a:gd name="connsiteX3" fmla="*/ 197643 w 616743"/>
                <a:gd name="connsiteY3" fmla="*/ 228600 h 1140619"/>
                <a:gd name="connsiteX4" fmla="*/ 171450 w 616743"/>
                <a:gd name="connsiteY4" fmla="*/ 192881 h 1140619"/>
                <a:gd name="connsiteX5" fmla="*/ 133350 w 616743"/>
                <a:gd name="connsiteY5" fmla="*/ 150019 h 1140619"/>
                <a:gd name="connsiteX6" fmla="*/ 97631 w 616743"/>
                <a:gd name="connsiteY6" fmla="*/ 116681 h 1140619"/>
                <a:gd name="connsiteX7" fmla="*/ 69056 w 616743"/>
                <a:gd name="connsiteY7" fmla="*/ 95250 h 1140619"/>
                <a:gd name="connsiteX8" fmla="*/ 30956 w 616743"/>
                <a:gd name="connsiteY8" fmla="*/ 69056 h 1140619"/>
                <a:gd name="connsiteX9" fmla="*/ 21431 w 616743"/>
                <a:gd name="connsiteY9" fmla="*/ 61913 h 1140619"/>
                <a:gd name="connsiteX10" fmla="*/ 7143 w 616743"/>
                <a:gd name="connsiteY10" fmla="*/ 42863 h 1140619"/>
                <a:gd name="connsiteX11" fmla="*/ 0 w 616743"/>
                <a:gd name="connsiteY11" fmla="*/ 28575 h 1140619"/>
                <a:gd name="connsiteX12" fmla="*/ 0 w 616743"/>
                <a:gd name="connsiteY12" fmla="*/ 16669 h 1140619"/>
                <a:gd name="connsiteX13" fmla="*/ 4762 w 616743"/>
                <a:gd name="connsiteY13" fmla="*/ 7144 h 1140619"/>
                <a:gd name="connsiteX14" fmla="*/ 28575 w 616743"/>
                <a:gd name="connsiteY14" fmla="*/ 0 h 1140619"/>
                <a:gd name="connsiteX15" fmla="*/ 97631 w 616743"/>
                <a:gd name="connsiteY15" fmla="*/ 2381 h 1140619"/>
                <a:gd name="connsiteX16" fmla="*/ 240506 w 616743"/>
                <a:gd name="connsiteY16" fmla="*/ 21431 h 1140619"/>
                <a:gd name="connsiteX17" fmla="*/ 402431 w 616743"/>
                <a:gd name="connsiteY17" fmla="*/ 54769 h 1140619"/>
                <a:gd name="connsiteX18" fmla="*/ 464343 w 616743"/>
                <a:gd name="connsiteY18" fmla="*/ 71438 h 1140619"/>
                <a:gd name="connsiteX19" fmla="*/ 500062 w 616743"/>
                <a:gd name="connsiteY19" fmla="*/ 88106 h 1140619"/>
                <a:gd name="connsiteX20" fmla="*/ 533400 w 616743"/>
                <a:gd name="connsiteY20" fmla="*/ 104775 h 1140619"/>
                <a:gd name="connsiteX21" fmla="*/ 559593 w 616743"/>
                <a:gd name="connsiteY21" fmla="*/ 126206 h 1140619"/>
                <a:gd name="connsiteX22" fmla="*/ 585787 w 616743"/>
                <a:gd name="connsiteY22" fmla="*/ 147638 h 1140619"/>
                <a:gd name="connsiteX23" fmla="*/ 602456 w 616743"/>
                <a:gd name="connsiteY23" fmla="*/ 164306 h 1140619"/>
                <a:gd name="connsiteX24" fmla="*/ 609600 w 616743"/>
                <a:gd name="connsiteY24" fmla="*/ 173831 h 1140619"/>
                <a:gd name="connsiteX25" fmla="*/ 614362 w 616743"/>
                <a:gd name="connsiteY25" fmla="*/ 188119 h 1140619"/>
                <a:gd name="connsiteX26" fmla="*/ 616743 w 616743"/>
                <a:gd name="connsiteY26" fmla="*/ 207169 h 1140619"/>
                <a:gd name="connsiteX27" fmla="*/ 616743 w 616743"/>
                <a:gd name="connsiteY27" fmla="*/ 226219 h 1140619"/>
                <a:gd name="connsiteX28" fmla="*/ 602456 w 616743"/>
                <a:gd name="connsiteY28" fmla="*/ 259556 h 1140619"/>
                <a:gd name="connsiteX29" fmla="*/ 583406 w 616743"/>
                <a:gd name="connsiteY29" fmla="*/ 290513 h 1140619"/>
                <a:gd name="connsiteX30" fmla="*/ 552450 w 616743"/>
                <a:gd name="connsiteY30" fmla="*/ 326231 h 1140619"/>
                <a:gd name="connsiteX31" fmla="*/ 547687 w 616743"/>
                <a:gd name="connsiteY31" fmla="*/ 338138 h 1140619"/>
                <a:gd name="connsiteX32" fmla="*/ 542925 w 616743"/>
                <a:gd name="connsiteY32" fmla="*/ 350044 h 1140619"/>
                <a:gd name="connsiteX33" fmla="*/ 535781 w 616743"/>
                <a:gd name="connsiteY33" fmla="*/ 450056 h 1140619"/>
                <a:gd name="connsiteX34" fmla="*/ 523875 w 616743"/>
                <a:gd name="connsiteY34" fmla="*/ 607219 h 1140619"/>
                <a:gd name="connsiteX35" fmla="*/ 521493 w 616743"/>
                <a:gd name="connsiteY35" fmla="*/ 716756 h 1140619"/>
                <a:gd name="connsiteX36" fmla="*/ 521493 w 616743"/>
                <a:gd name="connsiteY36" fmla="*/ 1109663 h 1140619"/>
                <a:gd name="connsiteX37" fmla="*/ 285750 w 616743"/>
                <a:gd name="connsiteY37" fmla="*/ 1140619 h 1140619"/>
                <a:gd name="connsiteX38" fmla="*/ 269081 w 616743"/>
                <a:gd name="connsiteY38" fmla="*/ 969169 h 1140619"/>
                <a:gd name="connsiteX39" fmla="*/ 240506 w 616743"/>
                <a:gd name="connsiteY39" fmla="*/ 623888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3" h="1140619">
                  <a:moveTo>
                    <a:pt x="240506" y="623888"/>
                  </a:moveTo>
                  <a:lnTo>
                    <a:pt x="209550" y="259556"/>
                  </a:lnTo>
                  <a:lnTo>
                    <a:pt x="207168" y="247650"/>
                  </a:lnTo>
                  <a:lnTo>
                    <a:pt x="197643" y="228600"/>
                  </a:lnTo>
                  <a:lnTo>
                    <a:pt x="171450" y="192881"/>
                  </a:lnTo>
                  <a:lnTo>
                    <a:pt x="133350" y="150019"/>
                  </a:lnTo>
                  <a:lnTo>
                    <a:pt x="97631" y="116681"/>
                  </a:lnTo>
                  <a:lnTo>
                    <a:pt x="69056" y="95250"/>
                  </a:lnTo>
                  <a:lnTo>
                    <a:pt x="30956" y="69056"/>
                  </a:lnTo>
                  <a:lnTo>
                    <a:pt x="21431" y="61913"/>
                  </a:lnTo>
                  <a:lnTo>
                    <a:pt x="7143" y="42863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28575" y="0"/>
                  </a:lnTo>
                  <a:lnTo>
                    <a:pt x="97631" y="2381"/>
                  </a:lnTo>
                  <a:lnTo>
                    <a:pt x="240506" y="21431"/>
                  </a:lnTo>
                  <a:lnTo>
                    <a:pt x="402431" y="54769"/>
                  </a:lnTo>
                  <a:lnTo>
                    <a:pt x="464343" y="71438"/>
                  </a:lnTo>
                  <a:lnTo>
                    <a:pt x="500062" y="88106"/>
                  </a:lnTo>
                  <a:lnTo>
                    <a:pt x="533400" y="104775"/>
                  </a:lnTo>
                  <a:lnTo>
                    <a:pt x="559593" y="126206"/>
                  </a:lnTo>
                  <a:lnTo>
                    <a:pt x="585787" y="147638"/>
                  </a:lnTo>
                  <a:lnTo>
                    <a:pt x="602456" y="164306"/>
                  </a:lnTo>
                  <a:lnTo>
                    <a:pt x="609600" y="173831"/>
                  </a:lnTo>
                  <a:lnTo>
                    <a:pt x="614362" y="188119"/>
                  </a:lnTo>
                  <a:lnTo>
                    <a:pt x="616743" y="207169"/>
                  </a:lnTo>
                  <a:lnTo>
                    <a:pt x="616743" y="226219"/>
                  </a:lnTo>
                  <a:lnTo>
                    <a:pt x="602456" y="259556"/>
                  </a:lnTo>
                  <a:lnTo>
                    <a:pt x="583406" y="290513"/>
                  </a:lnTo>
                  <a:lnTo>
                    <a:pt x="552450" y="326231"/>
                  </a:lnTo>
                  <a:lnTo>
                    <a:pt x="547687" y="338138"/>
                  </a:lnTo>
                  <a:lnTo>
                    <a:pt x="542925" y="350044"/>
                  </a:lnTo>
                  <a:lnTo>
                    <a:pt x="535781" y="450056"/>
                  </a:lnTo>
                  <a:lnTo>
                    <a:pt x="523875" y="607219"/>
                  </a:lnTo>
                  <a:lnTo>
                    <a:pt x="521493" y="716756"/>
                  </a:lnTo>
                  <a:lnTo>
                    <a:pt x="521493" y="1109663"/>
                  </a:lnTo>
                  <a:lnTo>
                    <a:pt x="285750" y="1140619"/>
                  </a:lnTo>
                  <a:lnTo>
                    <a:pt x="269081" y="969169"/>
                  </a:lnTo>
                  <a:lnTo>
                    <a:pt x="240506" y="623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7AD0E162-9F1F-4C78-8EAC-932917F337BE}"/>
                </a:ext>
              </a:extLst>
            </p:cNvPr>
            <p:cNvSpPr/>
            <p:nvPr/>
          </p:nvSpPr>
          <p:spPr>
            <a:xfrm>
              <a:off x="2711450" y="2425700"/>
              <a:ext cx="4402138" cy="681038"/>
            </a:xfrm>
            <a:custGeom>
              <a:avLst/>
              <a:gdLst>
                <a:gd name="connsiteX0" fmla="*/ 3007988 w 4402536"/>
                <a:gd name="connsiteY0" fmla="*/ 95323 h 681387"/>
                <a:gd name="connsiteX1" fmla="*/ 2672590 w 4402536"/>
                <a:gd name="connsiteY1" fmla="*/ 116506 h 681387"/>
                <a:gd name="connsiteX2" fmla="*/ 2407803 w 4402536"/>
                <a:gd name="connsiteY2" fmla="*/ 130628 h 681387"/>
                <a:gd name="connsiteX3" fmla="*/ 2326601 w 4402536"/>
                <a:gd name="connsiteY3" fmla="*/ 134159 h 681387"/>
                <a:gd name="connsiteX4" fmla="*/ 2135954 w 4402536"/>
                <a:gd name="connsiteY4" fmla="*/ 172994 h 681387"/>
                <a:gd name="connsiteX5" fmla="*/ 1842922 w 4402536"/>
                <a:gd name="connsiteY5" fmla="*/ 215360 h 681387"/>
                <a:gd name="connsiteX6" fmla="*/ 1447506 w 4402536"/>
                <a:gd name="connsiteY6" fmla="*/ 268318 h 681387"/>
                <a:gd name="connsiteX7" fmla="*/ 1034438 w 4402536"/>
                <a:gd name="connsiteY7" fmla="*/ 324806 h 681387"/>
                <a:gd name="connsiteX8" fmla="*/ 783772 w 4402536"/>
                <a:gd name="connsiteY8" fmla="*/ 360111 h 681387"/>
                <a:gd name="connsiteX9" fmla="*/ 575472 w 4402536"/>
                <a:gd name="connsiteY9" fmla="*/ 384825 h 681387"/>
                <a:gd name="connsiteX10" fmla="*/ 398947 w 4402536"/>
                <a:gd name="connsiteY10" fmla="*/ 398947 h 681387"/>
                <a:gd name="connsiteX11" fmla="*/ 370703 w 4402536"/>
                <a:gd name="connsiteY11" fmla="*/ 395416 h 681387"/>
                <a:gd name="connsiteX12" fmla="*/ 321276 w 4402536"/>
                <a:gd name="connsiteY12" fmla="*/ 384825 h 681387"/>
                <a:gd name="connsiteX13" fmla="*/ 240075 w 4402536"/>
                <a:gd name="connsiteY13" fmla="*/ 363642 h 681387"/>
                <a:gd name="connsiteX14" fmla="*/ 158873 w 4402536"/>
                <a:gd name="connsiteY14" fmla="*/ 328337 h 681387"/>
                <a:gd name="connsiteX15" fmla="*/ 109446 w 4402536"/>
                <a:gd name="connsiteY15" fmla="*/ 300092 h 681387"/>
                <a:gd name="connsiteX16" fmla="*/ 88263 w 4402536"/>
                <a:gd name="connsiteY16" fmla="*/ 282440 h 681387"/>
                <a:gd name="connsiteX17" fmla="*/ 70611 w 4402536"/>
                <a:gd name="connsiteY17" fmla="*/ 264787 h 681387"/>
                <a:gd name="connsiteX18" fmla="*/ 42367 w 4402536"/>
                <a:gd name="connsiteY18" fmla="*/ 247135 h 681387"/>
                <a:gd name="connsiteX19" fmla="*/ 28244 w 4402536"/>
                <a:gd name="connsiteY19" fmla="*/ 243604 h 681387"/>
                <a:gd name="connsiteX20" fmla="*/ 17653 w 4402536"/>
                <a:gd name="connsiteY20" fmla="*/ 243604 h 681387"/>
                <a:gd name="connsiteX21" fmla="*/ 7061 w 4402536"/>
                <a:gd name="connsiteY21" fmla="*/ 243604 h 681387"/>
                <a:gd name="connsiteX22" fmla="*/ 0 w 4402536"/>
                <a:gd name="connsiteY22" fmla="*/ 250665 h 681387"/>
                <a:gd name="connsiteX23" fmla="*/ 0 w 4402536"/>
                <a:gd name="connsiteY23" fmla="*/ 289501 h 681387"/>
                <a:gd name="connsiteX24" fmla="*/ 10592 w 4402536"/>
                <a:gd name="connsiteY24" fmla="*/ 317745 h 681387"/>
                <a:gd name="connsiteX25" fmla="*/ 42367 w 4402536"/>
                <a:gd name="connsiteY25" fmla="*/ 367172 h 681387"/>
                <a:gd name="connsiteX26" fmla="*/ 109446 w 4402536"/>
                <a:gd name="connsiteY26" fmla="*/ 451904 h 681387"/>
                <a:gd name="connsiteX27" fmla="*/ 165934 w 4402536"/>
                <a:gd name="connsiteY27" fmla="*/ 511923 h 681387"/>
                <a:gd name="connsiteX28" fmla="*/ 201239 w 4402536"/>
                <a:gd name="connsiteY28" fmla="*/ 543697 h 681387"/>
                <a:gd name="connsiteX29" fmla="*/ 233014 w 4402536"/>
                <a:gd name="connsiteY29" fmla="*/ 564880 h 681387"/>
                <a:gd name="connsiteX30" fmla="*/ 254197 w 4402536"/>
                <a:gd name="connsiteY30" fmla="*/ 582533 h 681387"/>
                <a:gd name="connsiteX31" fmla="*/ 293032 w 4402536"/>
                <a:gd name="connsiteY31" fmla="*/ 624899 h 681387"/>
                <a:gd name="connsiteX32" fmla="*/ 335398 w 4402536"/>
                <a:gd name="connsiteY32" fmla="*/ 653143 h 681387"/>
                <a:gd name="connsiteX33" fmla="*/ 374234 w 4402536"/>
                <a:gd name="connsiteY33" fmla="*/ 670795 h 681387"/>
                <a:gd name="connsiteX34" fmla="*/ 413069 w 4402536"/>
                <a:gd name="connsiteY34" fmla="*/ 681387 h 681387"/>
                <a:gd name="connsiteX35" fmla="*/ 455435 w 4402536"/>
                <a:gd name="connsiteY35" fmla="*/ 681387 h 681387"/>
                <a:gd name="connsiteX36" fmla="*/ 518984 w 4402536"/>
                <a:gd name="connsiteY36" fmla="*/ 660204 h 681387"/>
                <a:gd name="connsiteX37" fmla="*/ 614308 w 4402536"/>
                <a:gd name="connsiteY37" fmla="*/ 635490 h 681387"/>
                <a:gd name="connsiteX38" fmla="*/ 727284 w 4402536"/>
                <a:gd name="connsiteY38" fmla="*/ 614307 h 681387"/>
                <a:gd name="connsiteX39" fmla="*/ 822607 w 4402536"/>
                <a:gd name="connsiteY39" fmla="*/ 596655 h 681387"/>
                <a:gd name="connsiteX40" fmla="*/ 1076804 w 4402536"/>
                <a:gd name="connsiteY40" fmla="*/ 550758 h 681387"/>
                <a:gd name="connsiteX41" fmla="*/ 1362774 w 4402536"/>
                <a:gd name="connsiteY41" fmla="*/ 494270 h 681387"/>
                <a:gd name="connsiteX42" fmla="*/ 1712294 w 4402536"/>
                <a:gd name="connsiteY42" fmla="*/ 434252 h 681387"/>
                <a:gd name="connsiteX43" fmla="*/ 1917063 w 4402536"/>
                <a:gd name="connsiteY43" fmla="*/ 402477 h 681387"/>
                <a:gd name="connsiteX44" fmla="*/ 2224217 w 4402536"/>
                <a:gd name="connsiteY44" fmla="*/ 363642 h 681387"/>
                <a:gd name="connsiteX45" fmla="*/ 2510187 w 4402536"/>
                <a:gd name="connsiteY45" fmla="*/ 338928 h 681387"/>
                <a:gd name="connsiteX46" fmla="*/ 2827933 w 4402536"/>
                <a:gd name="connsiteY46" fmla="*/ 321276 h 681387"/>
                <a:gd name="connsiteX47" fmla="*/ 3110373 w 4402536"/>
                <a:gd name="connsiteY47" fmla="*/ 310684 h 681387"/>
                <a:gd name="connsiteX48" fmla="*/ 3325733 w 4402536"/>
                <a:gd name="connsiteY48" fmla="*/ 310684 h 681387"/>
                <a:gd name="connsiteX49" fmla="*/ 3495197 w 4402536"/>
                <a:gd name="connsiteY49" fmla="*/ 310684 h 681387"/>
                <a:gd name="connsiteX50" fmla="*/ 3777638 w 4402536"/>
                <a:gd name="connsiteY50" fmla="*/ 314214 h 681387"/>
                <a:gd name="connsiteX51" fmla="*/ 4003590 w 4402536"/>
                <a:gd name="connsiteY51" fmla="*/ 321276 h 681387"/>
                <a:gd name="connsiteX52" fmla="*/ 4197767 w 4402536"/>
                <a:gd name="connsiteY52" fmla="*/ 331867 h 681387"/>
                <a:gd name="connsiteX53" fmla="*/ 4233072 w 4402536"/>
                <a:gd name="connsiteY53" fmla="*/ 328337 h 681387"/>
                <a:gd name="connsiteX54" fmla="*/ 4286030 w 4402536"/>
                <a:gd name="connsiteY54" fmla="*/ 314214 h 681387"/>
                <a:gd name="connsiteX55" fmla="*/ 4349579 w 4402536"/>
                <a:gd name="connsiteY55" fmla="*/ 285970 h 681387"/>
                <a:gd name="connsiteX56" fmla="*/ 4381353 w 4402536"/>
                <a:gd name="connsiteY56" fmla="*/ 264787 h 681387"/>
                <a:gd name="connsiteX57" fmla="*/ 4399006 w 4402536"/>
                <a:gd name="connsiteY57" fmla="*/ 240074 h 681387"/>
                <a:gd name="connsiteX58" fmla="*/ 4402536 w 4402536"/>
                <a:gd name="connsiteY58" fmla="*/ 222421 h 681387"/>
                <a:gd name="connsiteX59" fmla="*/ 4399006 w 4402536"/>
                <a:gd name="connsiteY59" fmla="*/ 194177 h 681387"/>
                <a:gd name="connsiteX60" fmla="*/ 4384884 w 4402536"/>
                <a:gd name="connsiteY60" fmla="*/ 172994 h 681387"/>
                <a:gd name="connsiteX61" fmla="*/ 4360170 w 4402536"/>
                <a:gd name="connsiteY61" fmla="*/ 144750 h 681387"/>
                <a:gd name="connsiteX62" fmla="*/ 4328396 w 4402536"/>
                <a:gd name="connsiteY62" fmla="*/ 123567 h 681387"/>
                <a:gd name="connsiteX63" fmla="*/ 4268377 w 4402536"/>
                <a:gd name="connsiteY63" fmla="*/ 91793 h 681387"/>
                <a:gd name="connsiteX64" fmla="*/ 4176584 w 4402536"/>
                <a:gd name="connsiteY64" fmla="*/ 60018 h 681387"/>
                <a:gd name="connsiteX65" fmla="*/ 4091852 w 4402536"/>
                <a:gd name="connsiteY65" fmla="*/ 35305 h 681387"/>
                <a:gd name="connsiteX66" fmla="*/ 3947102 w 4402536"/>
                <a:gd name="connsiteY66" fmla="*/ 0 h 681387"/>
                <a:gd name="connsiteX67" fmla="*/ 3925919 w 4402536"/>
                <a:gd name="connsiteY67" fmla="*/ 0 h 681387"/>
                <a:gd name="connsiteX68" fmla="*/ 3827065 w 4402536"/>
                <a:gd name="connsiteY68" fmla="*/ 17652 h 681387"/>
                <a:gd name="connsiteX69" fmla="*/ 3654070 w 4402536"/>
                <a:gd name="connsiteY69" fmla="*/ 42366 h 681387"/>
                <a:gd name="connsiteX70" fmla="*/ 3565807 w 4402536"/>
                <a:gd name="connsiteY70" fmla="*/ 45896 h 681387"/>
                <a:gd name="connsiteX71" fmla="*/ 3445770 w 4402536"/>
                <a:gd name="connsiteY71" fmla="*/ 52957 h 681387"/>
                <a:gd name="connsiteX72" fmla="*/ 3276306 w 4402536"/>
                <a:gd name="connsiteY72" fmla="*/ 70610 h 681387"/>
                <a:gd name="connsiteX73" fmla="*/ 3170391 w 4402536"/>
                <a:gd name="connsiteY73" fmla="*/ 84732 h 681387"/>
                <a:gd name="connsiteX74" fmla="*/ 3007988 w 4402536"/>
                <a:gd name="connsiteY74" fmla="*/ 95323 h 68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02536" h="681387">
                  <a:moveTo>
                    <a:pt x="3007988" y="95323"/>
                  </a:moveTo>
                  <a:lnTo>
                    <a:pt x="2672590" y="116506"/>
                  </a:lnTo>
                  <a:lnTo>
                    <a:pt x="2407803" y="130628"/>
                  </a:lnTo>
                  <a:lnTo>
                    <a:pt x="2326601" y="134159"/>
                  </a:lnTo>
                  <a:lnTo>
                    <a:pt x="2135954" y="172994"/>
                  </a:lnTo>
                  <a:lnTo>
                    <a:pt x="1842922" y="215360"/>
                  </a:lnTo>
                  <a:lnTo>
                    <a:pt x="1447506" y="268318"/>
                  </a:lnTo>
                  <a:lnTo>
                    <a:pt x="1034438" y="324806"/>
                  </a:lnTo>
                  <a:lnTo>
                    <a:pt x="783772" y="360111"/>
                  </a:lnTo>
                  <a:lnTo>
                    <a:pt x="575472" y="384825"/>
                  </a:lnTo>
                  <a:lnTo>
                    <a:pt x="398947" y="398947"/>
                  </a:lnTo>
                  <a:lnTo>
                    <a:pt x="370703" y="395416"/>
                  </a:lnTo>
                  <a:lnTo>
                    <a:pt x="321276" y="384825"/>
                  </a:lnTo>
                  <a:lnTo>
                    <a:pt x="240075" y="363642"/>
                  </a:lnTo>
                  <a:lnTo>
                    <a:pt x="158873" y="328337"/>
                  </a:lnTo>
                  <a:lnTo>
                    <a:pt x="109446" y="300092"/>
                  </a:lnTo>
                  <a:lnTo>
                    <a:pt x="88263" y="282440"/>
                  </a:lnTo>
                  <a:lnTo>
                    <a:pt x="70611" y="264787"/>
                  </a:lnTo>
                  <a:lnTo>
                    <a:pt x="42367" y="247135"/>
                  </a:lnTo>
                  <a:lnTo>
                    <a:pt x="28244" y="243604"/>
                  </a:lnTo>
                  <a:lnTo>
                    <a:pt x="17653" y="243604"/>
                  </a:lnTo>
                  <a:lnTo>
                    <a:pt x="7061" y="243604"/>
                  </a:lnTo>
                  <a:lnTo>
                    <a:pt x="0" y="250665"/>
                  </a:lnTo>
                  <a:lnTo>
                    <a:pt x="0" y="289501"/>
                  </a:lnTo>
                  <a:lnTo>
                    <a:pt x="10592" y="317745"/>
                  </a:lnTo>
                  <a:lnTo>
                    <a:pt x="42367" y="367172"/>
                  </a:lnTo>
                  <a:lnTo>
                    <a:pt x="109446" y="451904"/>
                  </a:lnTo>
                  <a:lnTo>
                    <a:pt x="165934" y="511923"/>
                  </a:lnTo>
                  <a:lnTo>
                    <a:pt x="201239" y="543697"/>
                  </a:lnTo>
                  <a:lnTo>
                    <a:pt x="233014" y="564880"/>
                  </a:lnTo>
                  <a:lnTo>
                    <a:pt x="254197" y="582533"/>
                  </a:lnTo>
                  <a:lnTo>
                    <a:pt x="293032" y="624899"/>
                  </a:lnTo>
                  <a:lnTo>
                    <a:pt x="335398" y="653143"/>
                  </a:lnTo>
                  <a:lnTo>
                    <a:pt x="374234" y="670795"/>
                  </a:lnTo>
                  <a:lnTo>
                    <a:pt x="413069" y="681387"/>
                  </a:lnTo>
                  <a:lnTo>
                    <a:pt x="455435" y="681387"/>
                  </a:lnTo>
                  <a:lnTo>
                    <a:pt x="518984" y="660204"/>
                  </a:lnTo>
                  <a:lnTo>
                    <a:pt x="614308" y="635490"/>
                  </a:lnTo>
                  <a:lnTo>
                    <a:pt x="727284" y="614307"/>
                  </a:lnTo>
                  <a:lnTo>
                    <a:pt x="822607" y="596655"/>
                  </a:lnTo>
                  <a:lnTo>
                    <a:pt x="1076804" y="550758"/>
                  </a:lnTo>
                  <a:lnTo>
                    <a:pt x="1362774" y="494270"/>
                  </a:lnTo>
                  <a:lnTo>
                    <a:pt x="1712294" y="434252"/>
                  </a:lnTo>
                  <a:lnTo>
                    <a:pt x="1917063" y="402477"/>
                  </a:lnTo>
                  <a:lnTo>
                    <a:pt x="2224217" y="363642"/>
                  </a:lnTo>
                  <a:lnTo>
                    <a:pt x="2510187" y="338928"/>
                  </a:lnTo>
                  <a:lnTo>
                    <a:pt x="2827933" y="321276"/>
                  </a:lnTo>
                  <a:lnTo>
                    <a:pt x="3110373" y="310684"/>
                  </a:lnTo>
                  <a:lnTo>
                    <a:pt x="3325733" y="310684"/>
                  </a:lnTo>
                  <a:lnTo>
                    <a:pt x="3495197" y="310684"/>
                  </a:lnTo>
                  <a:lnTo>
                    <a:pt x="3777638" y="314214"/>
                  </a:lnTo>
                  <a:lnTo>
                    <a:pt x="4003590" y="321276"/>
                  </a:lnTo>
                  <a:lnTo>
                    <a:pt x="4197767" y="331867"/>
                  </a:lnTo>
                  <a:lnTo>
                    <a:pt x="4233072" y="328337"/>
                  </a:lnTo>
                  <a:lnTo>
                    <a:pt x="4286030" y="314214"/>
                  </a:lnTo>
                  <a:lnTo>
                    <a:pt x="4349579" y="285970"/>
                  </a:lnTo>
                  <a:lnTo>
                    <a:pt x="4381353" y="264787"/>
                  </a:lnTo>
                  <a:lnTo>
                    <a:pt x="4399006" y="240074"/>
                  </a:lnTo>
                  <a:lnTo>
                    <a:pt x="4402536" y="222421"/>
                  </a:lnTo>
                  <a:lnTo>
                    <a:pt x="4399006" y="194177"/>
                  </a:lnTo>
                  <a:lnTo>
                    <a:pt x="4384884" y="172994"/>
                  </a:lnTo>
                  <a:lnTo>
                    <a:pt x="4360170" y="144750"/>
                  </a:lnTo>
                  <a:lnTo>
                    <a:pt x="4328396" y="123567"/>
                  </a:lnTo>
                  <a:lnTo>
                    <a:pt x="4268377" y="91793"/>
                  </a:lnTo>
                  <a:lnTo>
                    <a:pt x="4176584" y="60018"/>
                  </a:lnTo>
                  <a:lnTo>
                    <a:pt x="4091852" y="35305"/>
                  </a:lnTo>
                  <a:lnTo>
                    <a:pt x="3947102" y="0"/>
                  </a:lnTo>
                  <a:lnTo>
                    <a:pt x="3925919" y="0"/>
                  </a:lnTo>
                  <a:lnTo>
                    <a:pt x="3827065" y="17652"/>
                  </a:lnTo>
                  <a:lnTo>
                    <a:pt x="3654070" y="42366"/>
                  </a:lnTo>
                  <a:lnTo>
                    <a:pt x="3565807" y="45896"/>
                  </a:lnTo>
                  <a:lnTo>
                    <a:pt x="3445770" y="52957"/>
                  </a:lnTo>
                  <a:lnTo>
                    <a:pt x="3276306" y="70610"/>
                  </a:lnTo>
                  <a:lnTo>
                    <a:pt x="3170391" y="84732"/>
                  </a:lnTo>
                  <a:lnTo>
                    <a:pt x="3007988" y="953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660C1E4D-6C4E-41D8-AB9F-746C14BEEA2B}"/>
                </a:ext>
              </a:extLst>
            </p:cNvPr>
            <p:cNvSpPr/>
            <p:nvPr/>
          </p:nvSpPr>
          <p:spPr>
            <a:xfrm>
              <a:off x="3476625" y="2943225"/>
              <a:ext cx="3254376" cy="2492375"/>
            </a:xfrm>
            <a:custGeom>
              <a:avLst/>
              <a:gdLst>
                <a:gd name="connsiteX0" fmla="*/ 165100 w 3254375"/>
                <a:gd name="connsiteY0" fmla="*/ 809625 h 2492375"/>
                <a:gd name="connsiteX1" fmla="*/ 174625 w 3254375"/>
                <a:gd name="connsiteY1" fmla="*/ 384175 h 2492375"/>
                <a:gd name="connsiteX2" fmla="*/ 171450 w 3254375"/>
                <a:gd name="connsiteY2" fmla="*/ 346075 h 2492375"/>
                <a:gd name="connsiteX3" fmla="*/ 161925 w 3254375"/>
                <a:gd name="connsiteY3" fmla="*/ 304800 h 2492375"/>
                <a:gd name="connsiteX4" fmla="*/ 146050 w 3254375"/>
                <a:gd name="connsiteY4" fmla="*/ 257175 h 2492375"/>
                <a:gd name="connsiteX5" fmla="*/ 114300 w 3254375"/>
                <a:gd name="connsiteY5" fmla="*/ 193675 h 2492375"/>
                <a:gd name="connsiteX6" fmla="*/ 73025 w 3254375"/>
                <a:gd name="connsiteY6" fmla="*/ 130175 h 2492375"/>
                <a:gd name="connsiteX7" fmla="*/ 0 w 3254375"/>
                <a:gd name="connsiteY7" fmla="*/ 31750 h 2492375"/>
                <a:gd name="connsiteX8" fmla="*/ 206375 w 3254375"/>
                <a:gd name="connsiteY8" fmla="*/ 0 h 2492375"/>
                <a:gd name="connsiteX9" fmla="*/ 320675 w 3254375"/>
                <a:gd name="connsiteY9" fmla="*/ 76200 h 2492375"/>
                <a:gd name="connsiteX10" fmla="*/ 381000 w 3254375"/>
                <a:gd name="connsiteY10" fmla="*/ 130175 h 2492375"/>
                <a:gd name="connsiteX11" fmla="*/ 409575 w 3254375"/>
                <a:gd name="connsiteY11" fmla="*/ 161925 h 2492375"/>
                <a:gd name="connsiteX12" fmla="*/ 428625 w 3254375"/>
                <a:gd name="connsiteY12" fmla="*/ 190500 h 2492375"/>
                <a:gd name="connsiteX13" fmla="*/ 441325 w 3254375"/>
                <a:gd name="connsiteY13" fmla="*/ 219075 h 2492375"/>
                <a:gd name="connsiteX14" fmla="*/ 444500 w 3254375"/>
                <a:gd name="connsiteY14" fmla="*/ 260350 h 2492375"/>
                <a:gd name="connsiteX15" fmla="*/ 441325 w 3254375"/>
                <a:gd name="connsiteY15" fmla="*/ 485775 h 2492375"/>
                <a:gd name="connsiteX16" fmla="*/ 441325 w 3254375"/>
                <a:gd name="connsiteY16" fmla="*/ 669925 h 2492375"/>
                <a:gd name="connsiteX17" fmla="*/ 419100 w 3254375"/>
                <a:gd name="connsiteY17" fmla="*/ 942975 h 2492375"/>
                <a:gd name="connsiteX18" fmla="*/ 403225 w 3254375"/>
                <a:gd name="connsiteY18" fmla="*/ 1165225 h 2492375"/>
                <a:gd name="connsiteX19" fmla="*/ 387350 w 3254375"/>
                <a:gd name="connsiteY19" fmla="*/ 1403350 h 2492375"/>
                <a:gd name="connsiteX20" fmla="*/ 377825 w 3254375"/>
                <a:gd name="connsiteY20" fmla="*/ 1565275 h 2492375"/>
                <a:gd name="connsiteX21" fmla="*/ 371475 w 3254375"/>
                <a:gd name="connsiteY21" fmla="*/ 1670050 h 2492375"/>
                <a:gd name="connsiteX22" fmla="*/ 377825 w 3254375"/>
                <a:gd name="connsiteY22" fmla="*/ 1746250 h 2492375"/>
                <a:gd name="connsiteX23" fmla="*/ 393700 w 3254375"/>
                <a:gd name="connsiteY23" fmla="*/ 1838325 h 2492375"/>
                <a:gd name="connsiteX24" fmla="*/ 415925 w 3254375"/>
                <a:gd name="connsiteY24" fmla="*/ 1914525 h 2492375"/>
                <a:gd name="connsiteX25" fmla="*/ 447675 w 3254375"/>
                <a:gd name="connsiteY25" fmla="*/ 1981200 h 2492375"/>
                <a:gd name="connsiteX26" fmla="*/ 479425 w 3254375"/>
                <a:gd name="connsiteY26" fmla="*/ 2028825 h 2492375"/>
                <a:gd name="connsiteX27" fmla="*/ 517525 w 3254375"/>
                <a:gd name="connsiteY27" fmla="*/ 2079625 h 2492375"/>
                <a:gd name="connsiteX28" fmla="*/ 558800 w 3254375"/>
                <a:gd name="connsiteY28" fmla="*/ 2117725 h 2492375"/>
                <a:gd name="connsiteX29" fmla="*/ 596900 w 3254375"/>
                <a:gd name="connsiteY29" fmla="*/ 2139950 h 2492375"/>
                <a:gd name="connsiteX30" fmla="*/ 644525 w 3254375"/>
                <a:gd name="connsiteY30" fmla="*/ 2165350 h 2492375"/>
                <a:gd name="connsiteX31" fmla="*/ 714375 w 3254375"/>
                <a:gd name="connsiteY31" fmla="*/ 2190750 h 2492375"/>
                <a:gd name="connsiteX32" fmla="*/ 831850 w 3254375"/>
                <a:gd name="connsiteY32" fmla="*/ 2216150 h 2492375"/>
                <a:gd name="connsiteX33" fmla="*/ 1025525 w 3254375"/>
                <a:gd name="connsiteY33" fmla="*/ 2241550 h 2492375"/>
                <a:gd name="connsiteX34" fmla="*/ 1308100 w 3254375"/>
                <a:gd name="connsiteY34" fmla="*/ 2247900 h 2492375"/>
                <a:gd name="connsiteX35" fmla="*/ 1606550 w 3254375"/>
                <a:gd name="connsiteY35" fmla="*/ 2244725 h 2492375"/>
                <a:gd name="connsiteX36" fmla="*/ 1889125 w 3254375"/>
                <a:gd name="connsiteY36" fmla="*/ 2238375 h 2492375"/>
                <a:gd name="connsiteX37" fmla="*/ 2216150 w 3254375"/>
                <a:gd name="connsiteY37" fmla="*/ 2222500 h 2492375"/>
                <a:gd name="connsiteX38" fmla="*/ 2428875 w 3254375"/>
                <a:gd name="connsiteY38" fmla="*/ 2203450 h 2492375"/>
                <a:gd name="connsiteX39" fmla="*/ 2501900 w 3254375"/>
                <a:gd name="connsiteY39" fmla="*/ 2184400 h 2492375"/>
                <a:gd name="connsiteX40" fmla="*/ 2562225 w 3254375"/>
                <a:gd name="connsiteY40" fmla="*/ 2165350 h 2492375"/>
                <a:gd name="connsiteX41" fmla="*/ 2593975 w 3254375"/>
                <a:gd name="connsiteY41" fmla="*/ 2149475 h 2492375"/>
                <a:gd name="connsiteX42" fmla="*/ 2625725 w 3254375"/>
                <a:gd name="connsiteY42" fmla="*/ 2127250 h 2492375"/>
                <a:gd name="connsiteX43" fmla="*/ 2651125 w 3254375"/>
                <a:gd name="connsiteY43" fmla="*/ 2101850 h 2492375"/>
                <a:gd name="connsiteX44" fmla="*/ 2657475 w 3254375"/>
                <a:gd name="connsiteY44" fmla="*/ 2095500 h 2492375"/>
                <a:gd name="connsiteX45" fmla="*/ 2705100 w 3254375"/>
                <a:gd name="connsiteY45" fmla="*/ 2098675 h 2492375"/>
                <a:gd name="connsiteX46" fmla="*/ 2879725 w 3254375"/>
                <a:gd name="connsiteY46" fmla="*/ 2127250 h 2492375"/>
                <a:gd name="connsiteX47" fmla="*/ 3019425 w 3254375"/>
                <a:gd name="connsiteY47" fmla="*/ 2155825 h 2492375"/>
                <a:gd name="connsiteX48" fmla="*/ 3098800 w 3254375"/>
                <a:gd name="connsiteY48" fmla="*/ 2184400 h 2492375"/>
                <a:gd name="connsiteX49" fmla="*/ 3143250 w 3254375"/>
                <a:gd name="connsiteY49" fmla="*/ 2206625 h 2492375"/>
                <a:gd name="connsiteX50" fmla="*/ 3187700 w 3254375"/>
                <a:gd name="connsiteY50" fmla="*/ 2235200 h 2492375"/>
                <a:gd name="connsiteX51" fmla="*/ 3225800 w 3254375"/>
                <a:gd name="connsiteY51" fmla="*/ 2263775 h 2492375"/>
                <a:gd name="connsiteX52" fmla="*/ 3248025 w 3254375"/>
                <a:gd name="connsiteY52" fmla="*/ 2282825 h 2492375"/>
                <a:gd name="connsiteX53" fmla="*/ 3254375 w 3254375"/>
                <a:gd name="connsiteY53" fmla="*/ 2305050 h 2492375"/>
                <a:gd name="connsiteX54" fmla="*/ 3251200 w 3254375"/>
                <a:gd name="connsiteY54" fmla="*/ 2330450 h 2492375"/>
                <a:gd name="connsiteX55" fmla="*/ 3232150 w 3254375"/>
                <a:gd name="connsiteY55" fmla="*/ 2362200 h 2492375"/>
                <a:gd name="connsiteX56" fmla="*/ 3181350 w 3254375"/>
                <a:gd name="connsiteY56" fmla="*/ 2403475 h 2492375"/>
                <a:gd name="connsiteX57" fmla="*/ 3152775 w 3254375"/>
                <a:gd name="connsiteY57" fmla="*/ 2422525 h 2492375"/>
                <a:gd name="connsiteX58" fmla="*/ 3073400 w 3254375"/>
                <a:gd name="connsiteY58" fmla="*/ 2438400 h 2492375"/>
                <a:gd name="connsiteX59" fmla="*/ 2870200 w 3254375"/>
                <a:gd name="connsiteY59" fmla="*/ 2460625 h 2492375"/>
                <a:gd name="connsiteX60" fmla="*/ 2628900 w 3254375"/>
                <a:gd name="connsiteY60" fmla="*/ 2473325 h 2492375"/>
                <a:gd name="connsiteX61" fmla="*/ 2508250 w 3254375"/>
                <a:gd name="connsiteY61" fmla="*/ 2473325 h 2492375"/>
                <a:gd name="connsiteX62" fmla="*/ 2289175 w 3254375"/>
                <a:gd name="connsiteY62" fmla="*/ 2489200 h 2492375"/>
                <a:gd name="connsiteX63" fmla="*/ 2022475 w 3254375"/>
                <a:gd name="connsiteY63" fmla="*/ 2492375 h 2492375"/>
                <a:gd name="connsiteX64" fmla="*/ 1701800 w 3254375"/>
                <a:gd name="connsiteY64" fmla="*/ 2492375 h 2492375"/>
                <a:gd name="connsiteX65" fmla="*/ 1431925 w 3254375"/>
                <a:gd name="connsiteY65" fmla="*/ 2489200 h 2492375"/>
                <a:gd name="connsiteX66" fmla="*/ 1212850 w 3254375"/>
                <a:gd name="connsiteY66" fmla="*/ 2479675 h 2492375"/>
                <a:gd name="connsiteX67" fmla="*/ 1079500 w 3254375"/>
                <a:gd name="connsiteY67" fmla="*/ 2466975 h 2492375"/>
                <a:gd name="connsiteX68" fmla="*/ 917575 w 3254375"/>
                <a:gd name="connsiteY68" fmla="*/ 2451100 h 2492375"/>
                <a:gd name="connsiteX69" fmla="*/ 758825 w 3254375"/>
                <a:gd name="connsiteY69" fmla="*/ 2422525 h 2492375"/>
                <a:gd name="connsiteX70" fmla="*/ 590550 w 3254375"/>
                <a:gd name="connsiteY70" fmla="*/ 2378075 h 2492375"/>
                <a:gd name="connsiteX71" fmla="*/ 488950 w 3254375"/>
                <a:gd name="connsiteY71" fmla="*/ 2339975 h 2492375"/>
                <a:gd name="connsiteX72" fmla="*/ 425450 w 3254375"/>
                <a:gd name="connsiteY72" fmla="*/ 2305050 h 2492375"/>
                <a:gd name="connsiteX73" fmla="*/ 368300 w 3254375"/>
                <a:gd name="connsiteY73" fmla="*/ 2266950 h 2492375"/>
                <a:gd name="connsiteX74" fmla="*/ 327025 w 3254375"/>
                <a:gd name="connsiteY74" fmla="*/ 2225675 h 2492375"/>
                <a:gd name="connsiteX75" fmla="*/ 273050 w 3254375"/>
                <a:gd name="connsiteY75" fmla="*/ 2159000 h 2492375"/>
                <a:gd name="connsiteX76" fmla="*/ 231775 w 3254375"/>
                <a:gd name="connsiteY76" fmla="*/ 2085975 h 2492375"/>
                <a:gd name="connsiteX77" fmla="*/ 203200 w 3254375"/>
                <a:gd name="connsiteY77" fmla="*/ 2028825 h 2492375"/>
                <a:gd name="connsiteX78" fmla="*/ 177800 w 3254375"/>
                <a:gd name="connsiteY78" fmla="*/ 1943100 h 2492375"/>
                <a:gd name="connsiteX79" fmla="*/ 158750 w 3254375"/>
                <a:gd name="connsiteY79" fmla="*/ 1847850 h 2492375"/>
                <a:gd name="connsiteX80" fmla="*/ 149225 w 3254375"/>
                <a:gd name="connsiteY80" fmla="*/ 1720850 h 2492375"/>
                <a:gd name="connsiteX81" fmla="*/ 155575 w 3254375"/>
                <a:gd name="connsiteY81" fmla="*/ 1530350 h 2492375"/>
                <a:gd name="connsiteX82" fmla="*/ 161925 w 3254375"/>
                <a:gd name="connsiteY82" fmla="*/ 1168400 h 2492375"/>
                <a:gd name="connsiteX83" fmla="*/ 165100 w 3254375"/>
                <a:gd name="connsiteY83" fmla="*/ 809625 h 249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254375" h="2492375">
                  <a:moveTo>
                    <a:pt x="165100" y="809625"/>
                  </a:moveTo>
                  <a:lnTo>
                    <a:pt x="174625" y="384175"/>
                  </a:lnTo>
                  <a:lnTo>
                    <a:pt x="171450" y="346075"/>
                  </a:lnTo>
                  <a:lnTo>
                    <a:pt x="161925" y="304800"/>
                  </a:lnTo>
                  <a:lnTo>
                    <a:pt x="146050" y="257175"/>
                  </a:lnTo>
                  <a:lnTo>
                    <a:pt x="114300" y="193675"/>
                  </a:lnTo>
                  <a:lnTo>
                    <a:pt x="73025" y="130175"/>
                  </a:lnTo>
                  <a:lnTo>
                    <a:pt x="0" y="31750"/>
                  </a:lnTo>
                  <a:lnTo>
                    <a:pt x="206375" y="0"/>
                  </a:lnTo>
                  <a:lnTo>
                    <a:pt x="320675" y="76200"/>
                  </a:lnTo>
                  <a:lnTo>
                    <a:pt x="381000" y="130175"/>
                  </a:lnTo>
                  <a:lnTo>
                    <a:pt x="409575" y="161925"/>
                  </a:lnTo>
                  <a:lnTo>
                    <a:pt x="428625" y="190500"/>
                  </a:lnTo>
                  <a:lnTo>
                    <a:pt x="441325" y="219075"/>
                  </a:lnTo>
                  <a:lnTo>
                    <a:pt x="444500" y="260350"/>
                  </a:lnTo>
                  <a:cubicBezTo>
                    <a:pt x="443442" y="335492"/>
                    <a:pt x="442383" y="410633"/>
                    <a:pt x="441325" y="485775"/>
                  </a:cubicBezTo>
                  <a:lnTo>
                    <a:pt x="441325" y="669925"/>
                  </a:lnTo>
                  <a:lnTo>
                    <a:pt x="419100" y="942975"/>
                  </a:lnTo>
                  <a:lnTo>
                    <a:pt x="403225" y="1165225"/>
                  </a:lnTo>
                  <a:lnTo>
                    <a:pt x="387350" y="1403350"/>
                  </a:lnTo>
                  <a:lnTo>
                    <a:pt x="377825" y="1565275"/>
                  </a:lnTo>
                  <a:lnTo>
                    <a:pt x="371475" y="1670050"/>
                  </a:lnTo>
                  <a:lnTo>
                    <a:pt x="377825" y="1746250"/>
                  </a:lnTo>
                  <a:lnTo>
                    <a:pt x="393700" y="1838325"/>
                  </a:lnTo>
                  <a:lnTo>
                    <a:pt x="415925" y="1914525"/>
                  </a:lnTo>
                  <a:lnTo>
                    <a:pt x="447675" y="1981200"/>
                  </a:lnTo>
                  <a:lnTo>
                    <a:pt x="479425" y="2028825"/>
                  </a:lnTo>
                  <a:lnTo>
                    <a:pt x="517525" y="2079625"/>
                  </a:lnTo>
                  <a:lnTo>
                    <a:pt x="558800" y="2117725"/>
                  </a:lnTo>
                  <a:lnTo>
                    <a:pt x="596900" y="2139950"/>
                  </a:lnTo>
                  <a:lnTo>
                    <a:pt x="644525" y="2165350"/>
                  </a:lnTo>
                  <a:lnTo>
                    <a:pt x="714375" y="2190750"/>
                  </a:lnTo>
                  <a:lnTo>
                    <a:pt x="831850" y="2216150"/>
                  </a:lnTo>
                  <a:lnTo>
                    <a:pt x="1025525" y="2241550"/>
                  </a:lnTo>
                  <a:lnTo>
                    <a:pt x="1308100" y="2247900"/>
                  </a:lnTo>
                  <a:lnTo>
                    <a:pt x="1606550" y="2244725"/>
                  </a:lnTo>
                  <a:lnTo>
                    <a:pt x="1889125" y="2238375"/>
                  </a:lnTo>
                  <a:lnTo>
                    <a:pt x="2216150" y="2222500"/>
                  </a:lnTo>
                  <a:lnTo>
                    <a:pt x="2428875" y="2203450"/>
                  </a:lnTo>
                  <a:lnTo>
                    <a:pt x="2501900" y="2184400"/>
                  </a:lnTo>
                  <a:lnTo>
                    <a:pt x="2562225" y="2165350"/>
                  </a:lnTo>
                  <a:lnTo>
                    <a:pt x="2593975" y="2149475"/>
                  </a:lnTo>
                  <a:lnTo>
                    <a:pt x="2625725" y="2127250"/>
                  </a:lnTo>
                  <a:lnTo>
                    <a:pt x="2651125" y="2101850"/>
                  </a:lnTo>
                  <a:lnTo>
                    <a:pt x="2657475" y="2095500"/>
                  </a:lnTo>
                  <a:lnTo>
                    <a:pt x="2705100" y="2098675"/>
                  </a:lnTo>
                  <a:lnTo>
                    <a:pt x="2879725" y="2127250"/>
                  </a:lnTo>
                  <a:lnTo>
                    <a:pt x="3019425" y="2155825"/>
                  </a:lnTo>
                  <a:lnTo>
                    <a:pt x="3098800" y="2184400"/>
                  </a:lnTo>
                  <a:lnTo>
                    <a:pt x="3143250" y="2206625"/>
                  </a:lnTo>
                  <a:lnTo>
                    <a:pt x="3187700" y="2235200"/>
                  </a:lnTo>
                  <a:lnTo>
                    <a:pt x="3225800" y="2263775"/>
                  </a:lnTo>
                  <a:lnTo>
                    <a:pt x="3248025" y="2282825"/>
                  </a:lnTo>
                  <a:lnTo>
                    <a:pt x="3254375" y="2305050"/>
                  </a:lnTo>
                  <a:lnTo>
                    <a:pt x="3251200" y="2330450"/>
                  </a:lnTo>
                  <a:lnTo>
                    <a:pt x="3232150" y="2362200"/>
                  </a:lnTo>
                  <a:lnTo>
                    <a:pt x="3181350" y="2403475"/>
                  </a:lnTo>
                  <a:lnTo>
                    <a:pt x="3152775" y="2422525"/>
                  </a:lnTo>
                  <a:lnTo>
                    <a:pt x="3073400" y="2438400"/>
                  </a:lnTo>
                  <a:lnTo>
                    <a:pt x="2870200" y="2460625"/>
                  </a:lnTo>
                  <a:lnTo>
                    <a:pt x="2628900" y="2473325"/>
                  </a:lnTo>
                  <a:lnTo>
                    <a:pt x="2508250" y="2473325"/>
                  </a:lnTo>
                  <a:lnTo>
                    <a:pt x="2289175" y="2489200"/>
                  </a:lnTo>
                  <a:lnTo>
                    <a:pt x="2022475" y="2492375"/>
                  </a:lnTo>
                  <a:lnTo>
                    <a:pt x="1701800" y="2492375"/>
                  </a:lnTo>
                  <a:lnTo>
                    <a:pt x="1431925" y="2489200"/>
                  </a:lnTo>
                  <a:lnTo>
                    <a:pt x="1212850" y="2479675"/>
                  </a:lnTo>
                  <a:lnTo>
                    <a:pt x="1079500" y="2466975"/>
                  </a:lnTo>
                  <a:lnTo>
                    <a:pt x="917575" y="2451100"/>
                  </a:lnTo>
                  <a:lnTo>
                    <a:pt x="758825" y="2422525"/>
                  </a:lnTo>
                  <a:lnTo>
                    <a:pt x="590550" y="2378075"/>
                  </a:lnTo>
                  <a:lnTo>
                    <a:pt x="488950" y="2339975"/>
                  </a:lnTo>
                  <a:lnTo>
                    <a:pt x="425450" y="2305050"/>
                  </a:lnTo>
                  <a:lnTo>
                    <a:pt x="368300" y="2266950"/>
                  </a:lnTo>
                  <a:lnTo>
                    <a:pt x="327025" y="2225675"/>
                  </a:lnTo>
                  <a:lnTo>
                    <a:pt x="273050" y="2159000"/>
                  </a:lnTo>
                  <a:lnTo>
                    <a:pt x="231775" y="2085975"/>
                  </a:lnTo>
                  <a:lnTo>
                    <a:pt x="203200" y="2028825"/>
                  </a:lnTo>
                  <a:lnTo>
                    <a:pt x="177800" y="1943100"/>
                  </a:lnTo>
                  <a:lnTo>
                    <a:pt x="158750" y="1847850"/>
                  </a:lnTo>
                  <a:lnTo>
                    <a:pt x="149225" y="1720850"/>
                  </a:lnTo>
                  <a:lnTo>
                    <a:pt x="155575" y="1530350"/>
                  </a:lnTo>
                  <a:lnTo>
                    <a:pt x="161925" y="1168400"/>
                  </a:lnTo>
                  <a:cubicBezTo>
                    <a:pt x="162983" y="1055158"/>
                    <a:pt x="164042" y="941917"/>
                    <a:pt x="165100" y="8096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282" name="グループ化 1">
            <a:extLst>
              <a:ext uri="{FF2B5EF4-FFF2-40B4-BE49-F238E27FC236}">
                <a16:creationId xmlns:a16="http://schemas.microsoft.com/office/drawing/2014/main" id="{D9176EA9-5AA3-4A7C-9DF7-05B1DF63546B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552575"/>
            <a:ext cx="4402138" cy="3883025"/>
            <a:chOff x="2711450" y="1552575"/>
            <a:chExt cx="4402138" cy="3883025"/>
          </a:xfrm>
        </p:grpSpPr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E69CB2ED-8A16-4AED-9918-E001F335E7D1}"/>
                </a:ext>
              </a:extLst>
            </p:cNvPr>
            <p:cNvSpPr/>
            <p:nvPr/>
          </p:nvSpPr>
          <p:spPr>
            <a:xfrm>
              <a:off x="4557713" y="1552575"/>
              <a:ext cx="615950" cy="1141413"/>
            </a:xfrm>
            <a:custGeom>
              <a:avLst/>
              <a:gdLst>
                <a:gd name="connsiteX0" fmla="*/ 240506 w 616743"/>
                <a:gd name="connsiteY0" fmla="*/ 623888 h 1140619"/>
                <a:gd name="connsiteX1" fmla="*/ 209550 w 616743"/>
                <a:gd name="connsiteY1" fmla="*/ 259556 h 1140619"/>
                <a:gd name="connsiteX2" fmla="*/ 207168 w 616743"/>
                <a:gd name="connsiteY2" fmla="*/ 247650 h 1140619"/>
                <a:gd name="connsiteX3" fmla="*/ 197643 w 616743"/>
                <a:gd name="connsiteY3" fmla="*/ 228600 h 1140619"/>
                <a:gd name="connsiteX4" fmla="*/ 171450 w 616743"/>
                <a:gd name="connsiteY4" fmla="*/ 192881 h 1140619"/>
                <a:gd name="connsiteX5" fmla="*/ 133350 w 616743"/>
                <a:gd name="connsiteY5" fmla="*/ 150019 h 1140619"/>
                <a:gd name="connsiteX6" fmla="*/ 97631 w 616743"/>
                <a:gd name="connsiteY6" fmla="*/ 116681 h 1140619"/>
                <a:gd name="connsiteX7" fmla="*/ 69056 w 616743"/>
                <a:gd name="connsiteY7" fmla="*/ 95250 h 1140619"/>
                <a:gd name="connsiteX8" fmla="*/ 30956 w 616743"/>
                <a:gd name="connsiteY8" fmla="*/ 69056 h 1140619"/>
                <a:gd name="connsiteX9" fmla="*/ 21431 w 616743"/>
                <a:gd name="connsiteY9" fmla="*/ 61913 h 1140619"/>
                <a:gd name="connsiteX10" fmla="*/ 7143 w 616743"/>
                <a:gd name="connsiteY10" fmla="*/ 42863 h 1140619"/>
                <a:gd name="connsiteX11" fmla="*/ 0 w 616743"/>
                <a:gd name="connsiteY11" fmla="*/ 28575 h 1140619"/>
                <a:gd name="connsiteX12" fmla="*/ 0 w 616743"/>
                <a:gd name="connsiteY12" fmla="*/ 16669 h 1140619"/>
                <a:gd name="connsiteX13" fmla="*/ 4762 w 616743"/>
                <a:gd name="connsiteY13" fmla="*/ 7144 h 1140619"/>
                <a:gd name="connsiteX14" fmla="*/ 28575 w 616743"/>
                <a:gd name="connsiteY14" fmla="*/ 0 h 1140619"/>
                <a:gd name="connsiteX15" fmla="*/ 97631 w 616743"/>
                <a:gd name="connsiteY15" fmla="*/ 2381 h 1140619"/>
                <a:gd name="connsiteX16" fmla="*/ 240506 w 616743"/>
                <a:gd name="connsiteY16" fmla="*/ 21431 h 1140619"/>
                <a:gd name="connsiteX17" fmla="*/ 402431 w 616743"/>
                <a:gd name="connsiteY17" fmla="*/ 54769 h 1140619"/>
                <a:gd name="connsiteX18" fmla="*/ 464343 w 616743"/>
                <a:gd name="connsiteY18" fmla="*/ 71438 h 1140619"/>
                <a:gd name="connsiteX19" fmla="*/ 500062 w 616743"/>
                <a:gd name="connsiteY19" fmla="*/ 88106 h 1140619"/>
                <a:gd name="connsiteX20" fmla="*/ 533400 w 616743"/>
                <a:gd name="connsiteY20" fmla="*/ 104775 h 1140619"/>
                <a:gd name="connsiteX21" fmla="*/ 559593 w 616743"/>
                <a:gd name="connsiteY21" fmla="*/ 126206 h 1140619"/>
                <a:gd name="connsiteX22" fmla="*/ 585787 w 616743"/>
                <a:gd name="connsiteY22" fmla="*/ 147638 h 1140619"/>
                <a:gd name="connsiteX23" fmla="*/ 602456 w 616743"/>
                <a:gd name="connsiteY23" fmla="*/ 164306 h 1140619"/>
                <a:gd name="connsiteX24" fmla="*/ 609600 w 616743"/>
                <a:gd name="connsiteY24" fmla="*/ 173831 h 1140619"/>
                <a:gd name="connsiteX25" fmla="*/ 614362 w 616743"/>
                <a:gd name="connsiteY25" fmla="*/ 188119 h 1140619"/>
                <a:gd name="connsiteX26" fmla="*/ 616743 w 616743"/>
                <a:gd name="connsiteY26" fmla="*/ 207169 h 1140619"/>
                <a:gd name="connsiteX27" fmla="*/ 616743 w 616743"/>
                <a:gd name="connsiteY27" fmla="*/ 226219 h 1140619"/>
                <a:gd name="connsiteX28" fmla="*/ 602456 w 616743"/>
                <a:gd name="connsiteY28" fmla="*/ 259556 h 1140619"/>
                <a:gd name="connsiteX29" fmla="*/ 583406 w 616743"/>
                <a:gd name="connsiteY29" fmla="*/ 290513 h 1140619"/>
                <a:gd name="connsiteX30" fmla="*/ 552450 w 616743"/>
                <a:gd name="connsiteY30" fmla="*/ 326231 h 1140619"/>
                <a:gd name="connsiteX31" fmla="*/ 547687 w 616743"/>
                <a:gd name="connsiteY31" fmla="*/ 338138 h 1140619"/>
                <a:gd name="connsiteX32" fmla="*/ 542925 w 616743"/>
                <a:gd name="connsiteY32" fmla="*/ 350044 h 1140619"/>
                <a:gd name="connsiteX33" fmla="*/ 535781 w 616743"/>
                <a:gd name="connsiteY33" fmla="*/ 450056 h 1140619"/>
                <a:gd name="connsiteX34" fmla="*/ 523875 w 616743"/>
                <a:gd name="connsiteY34" fmla="*/ 607219 h 1140619"/>
                <a:gd name="connsiteX35" fmla="*/ 521493 w 616743"/>
                <a:gd name="connsiteY35" fmla="*/ 716756 h 1140619"/>
                <a:gd name="connsiteX36" fmla="*/ 521493 w 616743"/>
                <a:gd name="connsiteY36" fmla="*/ 1109663 h 1140619"/>
                <a:gd name="connsiteX37" fmla="*/ 285750 w 616743"/>
                <a:gd name="connsiteY37" fmla="*/ 1140619 h 1140619"/>
                <a:gd name="connsiteX38" fmla="*/ 269081 w 616743"/>
                <a:gd name="connsiteY38" fmla="*/ 969169 h 1140619"/>
                <a:gd name="connsiteX39" fmla="*/ 240506 w 616743"/>
                <a:gd name="connsiteY39" fmla="*/ 623888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3" h="1140619">
                  <a:moveTo>
                    <a:pt x="240506" y="623888"/>
                  </a:moveTo>
                  <a:lnTo>
                    <a:pt x="209550" y="259556"/>
                  </a:lnTo>
                  <a:lnTo>
                    <a:pt x="207168" y="247650"/>
                  </a:lnTo>
                  <a:lnTo>
                    <a:pt x="197643" y="228600"/>
                  </a:lnTo>
                  <a:lnTo>
                    <a:pt x="171450" y="192881"/>
                  </a:lnTo>
                  <a:lnTo>
                    <a:pt x="133350" y="150019"/>
                  </a:lnTo>
                  <a:lnTo>
                    <a:pt x="97631" y="116681"/>
                  </a:lnTo>
                  <a:lnTo>
                    <a:pt x="69056" y="95250"/>
                  </a:lnTo>
                  <a:lnTo>
                    <a:pt x="30956" y="69056"/>
                  </a:lnTo>
                  <a:lnTo>
                    <a:pt x="21431" y="61913"/>
                  </a:lnTo>
                  <a:lnTo>
                    <a:pt x="7143" y="42863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28575" y="0"/>
                  </a:lnTo>
                  <a:lnTo>
                    <a:pt x="97631" y="2381"/>
                  </a:lnTo>
                  <a:lnTo>
                    <a:pt x="240506" y="21431"/>
                  </a:lnTo>
                  <a:lnTo>
                    <a:pt x="402431" y="54769"/>
                  </a:lnTo>
                  <a:lnTo>
                    <a:pt x="464343" y="71438"/>
                  </a:lnTo>
                  <a:lnTo>
                    <a:pt x="500062" y="88106"/>
                  </a:lnTo>
                  <a:lnTo>
                    <a:pt x="533400" y="104775"/>
                  </a:lnTo>
                  <a:lnTo>
                    <a:pt x="559593" y="126206"/>
                  </a:lnTo>
                  <a:lnTo>
                    <a:pt x="585787" y="147638"/>
                  </a:lnTo>
                  <a:lnTo>
                    <a:pt x="602456" y="164306"/>
                  </a:lnTo>
                  <a:lnTo>
                    <a:pt x="609600" y="173831"/>
                  </a:lnTo>
                  <a:lnTo>
                    <a:pt x="614362" y="188119"/>
                  </a:lnTo>
                  <a:lnTo>
                    <a:pt x="616743" y="207169"/>
                  </a:lnTo>
                  <a:lnTo>
                    <a:pt x="616743" y="226219"/>
                  </a:lnTo>
                  <a:lnTo>
                    <a:pt x="602456" y="259556"/>
                  </a:lnTo>
                  <a:lnTo>
                    <a:pt x="583406" y="290513"/>
                  </a:lnTo>
                  <a:lnTo>
                    <a:pt x="552450" y="326231"/>
                  </a:lnTo>
                  <a:lnTo>
                    <a:pt x="547687" y="338138"/>
                  </a:lnTo>
                  <a:lnTo>
                    <a:pt x="542925" y="350044"/>
                  </a:lnTo>
                  <a:lnTo>
                    <a:pt x="535781" y="450056"/>
                  </a:lnTo>
                  <a:lnTo>
                    <a:pt x="523875" y="607219"/>
                  </a:lnTo>
                  <a:lnTo>
                    <a:pt x="521493" y="716756"/>
                  </a:lnTo>
                  <a:lnTo>
                    <a:pt x="521493" y="1109663"/>
                  </a:lnTo>
                  <a:lnTo>
                    <a:pt x="285750" y="1140619"/>
                  </a:lnTo>
                  <a:lnTo>
                    <a:pt x="269081" y="969169"/>
                  </a:lnTo>
                  <a:lnTo>
                    <a:pt x="240506" y="623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0E7A5171-F71D-41AE-BF31-F0F2F828FB9A}"/>
                </a:ext>
              </a:extLst>
            </p:cNvPr>
            <p:cNvSpPr/>
            <p:nvPr/>
          </p:nvSpPr>
          <p:spPr>
            <a:xfrm>
              <a:off x="2711450" y="2425700"/>
              <a:ext cx="4402138" cy="681038"/>
            </a:xfrm>
            <a:custGeom>
              <a:avLst/>
              <a:gdLst>
                <a:gd name="connsiteX0" fmla="*/ 3007988 w 4402536"/>
                <a:gd name="connsiteY0" fmla="*/ 95323 h 681387"/>
                <a:gd name="connsiteX1" fmla="*/ 2672590 w 4402536"/>
                <a:gd name="connsiteY1" fmla="*/ 116506 h 681387"/>
                <a:gd name="connsiteX2" fmla="*/ 2407803 w 4402536"/>
                <a:gd name="connsiteY2" fmla="*/ 130628 h 681387"/>
                <a:gd name="connsiteX3" fmla="*/ 2326601 w 4402536"/>
                <a:gd name="connsiteY3" fmla="*/ 134159 h 681387"/>
                <a:gd name="connsiteX4" fmla="*/ 2135954 w 4402536"/>
                <a:gd name="connsiteY4" fmla="*/ 172994 h 681387"/>
                <a:gd name="connsiteX5" fmla="*/ 1842922 w 4402536"/>
                <a:gd name="connsiteY5" fmla="*/ 215360 h 681387"/>
                <a:gd name="connsiteX6" fmla="*/ 1447506 w 4402536"/>
                <a:gd name="connsiteY6" fmla="*/ 268318 h 681387"/>
                <a:gd name="connsiteX7" fmla="*/ 1034438 w 4402536"/>
                <a:gd name="connsiteY7" fmla="*/ 324806 h 681387"/>
                <a:gd name="connsiteX8" fmla="*/ 783772 w 4402536"/>
                <a:gd name="connsiteY8" fmla="*/ 360111 h 681387"/>
                <a:gd name="connsiteX9" fmla="*/ 575472 w 4402536"/>
                <a:gd name="connsiteY9" fmla="*/ 384825 h 681387"/>
                <a:gd name="connsiteX10" fmla="*/ 398947 w 4402536"/>
                <a:gd name="connsiteY10" fmla="*/ 398947 h 681387"/>
                <a:gd name="connsiteX11" fmla="*/ 370703 w 4402536"/>
                <a:gd name="connsiteY11" fmla="*/ 395416 h 681387"/>
                <a:gd name="connsiteX12" fmla="*/ 321276 w 4402536"/>
                <a:gd name="connsiteY12" fmla="*/ 384825 h 681387"/>
                <a:gd name="connsiteX13" fmla="*/ 240075 w 4402536"/>
                <a:gd name="connsiteY13" fmla="*/ 363642 h 681387"/>
                <a:gd name="connsiteX14" fmla="*/ 158873 w 4402536"/>
                <a:gd name="connsiteY14" fmla="*/ 328337 h 681387"/>
                <a:gd name="connsiteX15" fmla="*/ 109446 w 4402536"/>
                <a:gd name="connsiteY15" fmla="*/ 300092 h 681387"/>
                <a:gd name="connsiteX16" fmla="*/ 88263 w 4402536"/>
                <a:gd name="connsiteY16" fmla="*/ 282440 h 681387"/>
                <a:gd name="connsiteX17" fmla="*/ 70611 w 4402536"/>
                <a:gd name="connsiteY17" fmla="*/ 264787 h 681387"/>
                <a:gd name="connsiteX18" fmla="*/ 42367 w 4402536"/>
                <a:gd name="connsiteY18" fmla="*/ 247135 h 681387"/>
                <a:gd name="connsiteX19" fmla="*/ 28244 w 4402536"/>
                <a:gd name="connsiteY19" fmla="*/ 243604 h 681387"/>
                <a:gd name="connsiteX20" fmla="*/ 17653 w 4402536"/>
                <a:gd name="connsiteY20" fmla="*/ 243604 h 681387"/>
                <a:gd name="connsiteX21" fmla="*/ 7061 w 4402536"/>
                <a:gd name="connsiteY21" fmla="*/ 243604 h 681387"/>
                <a:gd name="connsiteX22" fmla="*/ 0 w 4402536"/>
                <a:gd name="connsiteY22" fmla="*/ 250665 h 681387"/>
                <a:gd name="connsiteX23" fmla="*/ 0 w 4402536"/>
                <a:gd name="connsiteY23" fmla="*/ 289501 h 681387"/>
                <a:gd name="connsiteX24" fmla="*/ 10592 w 4402536"/>
                <a:gd name="connsiteY24" fmla="*/ 317745 h 681387"/>
                <a:gd name="connsiteX25" fmla="*/ 42367 w 4402536"/>
                <a:gd name="connsiteY25" fmla="*/ 367172 h 681387"/>
                <a:gd name="connsiteX26" fmla="*/ 109446 w 4402536"/>
                <a:gd name="connsiteY26" fmla="*/ 451904 h 681387"/>
                <a:gd name="connsiteX27" fmla="*/ 165934 w 4402536"/>
                <a:gd name="connsiteY27" fmla="*/ 511923 h 681387"/>
                <a:gd name="connsiteX28" fmla="*/ 201239 w 4402536"/>
                <a:gd name="connsiteY28" fmla="*/ 543697 h 681387"/>
                <a:gd name="connsiteX29" fmla="*/ 233014 w 4402536"/>
                <a:gd name="connsiteY29" fmla="*/ 564880 h 681387"/>
                <a:gd name="connsiteX30" fmla="*/ 254197 w 4402536"/>
                <a:gd name="connsiteY30" fmla="*/ 582533 h 681387"/>
                <a:gd name="connsiteX31" fmla="*/ 293032 w 4402536"/>
                <a:gd name="connsiteY31" fmla="*/ 624899 h 681387"/>
                <a:gd name="connsiteX32" fmla="*/ 335398 w 4402536"/>
                <a:gd name="connsiteY32" fmla="*/ 653143 h 681387"/>
                <a:gd name="connsiteX33" fmla="*/ 374234 w 4402536"/>
                <a:gd name="connsiteY33" fmla="*/ 670795 h 681387"/>
                <a:gd name="connsiteX34" fmla="*/ 413069 w 4402536"/>
                <a:gd name="connsiteY34" fmla="*/ 681387 h 681387"/>
                <a:gd name="connsiteX35" fmla="*/ 455435 w 4402536"/>
                <a:gd name="connsiteY35" fmla="*/ 681387 h 681387"/>
                <a:gd name="connsiteX36" fmla="*/ 518984 w 4402536"/>
                <a:gd name="connsiteY36" fmla="*/ 660204 h 681387"/>
                <a:gd name="connsiteX37" fmla="*/ 614308 w 4402536"/>
                <a:gd name="connsiteY37" fmla="*/ 635490 h 681387"/>
                <a:gd name="connsiteX38" fmla="*/ 727284 w 4402536"/>
                <a:gd name="connsiteY38" fmla="*/ 614307 h 681387"/>
                <a:gd name="connsiteX39" fmla="*/ 822607 w 4402536"/>
                <a:gd name="connsiteY39" fmla="*/ 596655 h 681387"/>
                <a:gd name="connsiteX40" fmla="*/ 1076804 w 4402536"/>
                <a:gd name="connsiteY40" fmla="*/ 550758 h 681387"/>
                <a:gd name="connsiteX41" fmla="*/ 1362774 w 4402536"/>
                <a:gd name="connsiteY41" fmla="*/ 494270 h 681387"/>
                <a:gd name="connsiteX42" fmla="*/ 1712294 w 4402536"/>
                <a:gd name="connsiteY42" fmla="*/ 434252 h 681387"/>
                <a:gd name="connsiteX43" fmla="*/ 1917063 w 4402536"/>
                <a:gd name="connsiteY43" fmla="*/ 402477 h 681387"/>
                <a:gd name="connsiteX44" fmla="*/ 2224217 w 4402536"/>
                <a:gd name="connsiteY44" fmla="*/ 363642 h 681387"/>
                <a:gd name="connsiteX45" fmla="*/ 2510187 w 4402536"/>
                <a:gd name="connsiteY45" fmla="*/ 338928 h 681387"/>
                <a:gd name="connsiteX46" fmla="*/ 2827933 w 4402536"/>
                <a:gd name="connsiteY46" fmla="*/ 321276 h 681387"/>
                <a:gd name="connsiteX47" fmla="*/ 3110373 w 4402536"/>
                <a:gd name="connsiteY47" fmla="*/ 310684 h 681387"/>
                <a:gd name="connsiteX48" fmla="*/ 3325733 w 4402536"/>
                <a:gd name="connsiteY48" fmla="*/ 310684 h 681387"/>
                <a:gd name="connsiteX49" fmla="*/ 3495197 w 4402536"/>
                <a:gd name="connsiteY49" fmla="*/ 310684 h 681387"/>
                <a:gd name="connsiteX50" fmla="*/ 3777638 w 4402536"/>
                <a:gd name="connsiteY50" fmla="*/ 314214 h 681387"/>
                <a:gd name="connsiteX51" fmla="*/ 4003590 w 4402536"/>
                <a:gd name="connsiteY51" fmla="*/ 321276 h 681387"/>
                <a:gd name="connsiteX52" fmla="*/ 4197767 w 4402536"/>
                <a:gd name="connsiteY52" fmla="*/ 331867 h 681387"/>
                <a:gd name="connsiteX53" fmla="*/ 4233072 w 4402536"/>
                <a:gd name="connsiteY53" fmla="*/ 328337 h 681387"/>
                <a:gd name="connsiteX54" fmla="*/ 4286030 w 4402536"/>
                <a:gd name="connsiteY54" fmla="*/ 314214 h 681387"/>
                <a:gd name="connsiteX55" fmla="*/ 4349579 w 4402536"/>
                <a:gd name="connsiteY55" fmla="*/ 285970 h 681387"/>
                <a:gd name="connsiteX56" fmla="*/ 4381353 w 4402536"/>
                <a:gd name="connsiteY56" fmla="*/ 264787 h 681387"/>
                <a:gd name="connsiteX57" fmla="*/ 4399006 w 4402536"/>
                <a:gd name="connsiteY57" fmla="*/ 240074 h 681387"/>
                <a:gd name="connsiteX58" fmla="*/ 4402536 w 4402536"/>
                <a:gd name="connsiteY58" fmla="*/ 222421 h 681387"/>
                <a:gd name="connsiteX59" fmla="*/ 4399006 w 4402536"/>
                <a:gd name="connsiteY59" fmla="*/ 194177 h 681387"/>
                <a:gd name="connsiteX60" fmla="*/ 4384884 w 4402536"/>
                <a:gd name="connsiteY60" fmla="*/ 172994 h 681387"/>
                <a:gd name="connsiteX61" fmla="*/ 4360170 w 4402536"/>
                <a:gd name="connsiteY61" fmla="*/ 144750 h 681387"/>
                <a:gd name="connsiteX62" fmla="*/ 4328396 w 4402536"/>
                <a:gd name="connsiteY62" fmla="*/ 123567 h 681387"/>
                <a:gd name="connsiteX63" fmla="*/ 4268377 w 4402536"/>
                <a:gd name="connsiteY63" fmla="*/ 91793 h 681387"/>
                <a:gd name="connsiteX64" fmla="*/ 4176584 w 4402536"/>
                <a:gd name="connsiteY64" fmla="*/ 60018 h 681387"/>
                <a:gd name="connsiteX65" fmla="*/ 4091852 w 4402536"/>
                <a:gd name="connsiteY65" fmla="*/ 35305 h 681387"/>
                <a:gd name="connsiteX66" fmla="*/ 3947102 w 4402536"/>
                <a:gd name="connsiteY66" fmla="*/ 0 h 681387"/>
                <a:gd name="connsiteX67" fmla="*/ 3925919 w 4402536"/>
                <a:gd name="connsiteY67" fmla="*/ 0 h 681387"/>
                <a:gd name="connsiteX68" fmla="*/ 3827065 w 4402536"/>
                <a:gd name="connsiteY68" fmla="*/ 17652 h 681387"/>
                <a:gd name="connsiteX69" fmla="*/ 3654070 w 4402536"/>
                <a:gd name="connsiteY69" fmla="*/ 42366 h 681387"/>
                <a:gd name="connsiteX70" fmla="*/ 3565807 w 4402536"/>
                <a:gd name="connsiteY70" fmla="*/ 45896 h 681387"/>
                <a:gd name="connsiteX71" fmla="*/ 3445770 w 4402536"/>
                <a:gd name="connsiteY71" fmla="*/ 52957 h 681387"/>
                <a:gd name="connsiteX72" fmla="*/ 3276306 w 4402536"/>
                <a:gd name="connsiteY72" fmla="*/ 70610 h 681387"/>
                <a:gd name="connsiteX73" fmla="*/ 3170391 w 4402536"/>
                <a:gd name="connsiteY73" fmla="*/ 84732 h 681387"/>
                <a:gd name="connsiteX74" fmla="*/ 3007988 w 4402536"/>
                <a:gd name="connsiteY74" fmla="*/ 95323 h 68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02536" h="681387">
                  <a:moveTo>
                    <a:pt x="3007988" y="95323"/>
                  </a:moveTo>
                  <a:lnTo>
                    <a:pt x="2672590" y="116506"/>
                  </a:lnTo>
                  <a:lnTo>
                    <a:pt x="2407803" y="130628"/>
                  </a:lnTo>
                  <a:lnTo>
                    <a:pt x="2326601" y="134159"/>
                  </a:lnTo>
                  <a:lnTo>
                    <a:pt x="2135954" y="172994"/>
                  </a:lnTo>
                  <a:lnTo>
                    <a:pt x="1842922" y="215360"/>
                  </a:lnTo>
                  <a:lnTo>
                    <a:pt x="1447506" y="268318"/>
                  </a:lnTo>
                  <a:lnTo>
                    <a:pt x="1034438" y="324806"/>
                  </a:lnTo>
                  <a:lnTo>
                    <a:pt x="783772" y="360111"/>
                  </a:lnTo>
                  <a:lnTo>
                    <a:pt x="575472" y="384825"/>
                  </a:lnTo>
                  <a:lnTo>
                    <a:pt x="398947" y="398947"/>
                  </a:lnTo>
                  <a:lnTo>
                    <a:pt x="370703" y="395416"/>
                  </a:lnTo>
                  <a:lnTo>
                    <a:pt x="321276" y="384825"/>
                  </a:lnTo>
                  <a:lnTo>
                    <a:pt x="240075" y="363642"/>
                  </a:lnTo>
                  <a:lnTo>
                    <a:pt x="158873" y="328337"/>
                  </a:lnTo>
                  <a:lnTo>
                    <a:pt x="109446" y="300092"/>
                  </a:lnTo>
                  <a:lnTo>
                    <a:pt x="88263" y="282440"/>
                  </a:lnTo>
                  <a:lnTo>
                    <a:pt x="70611" y="264787"/>
                  </a:lnTo>
                  <a:lnTo>
                    <a:pt x="42367" y="247135"/>
                  </a:lnTo>
                  <a:lnTo>
                    <a:pt x="28244" y="243604"/>
                  </a:lnTo>
                  <a:lnTo>
                    <a:pt x="17653" y="243604"/>
                  </a:lnTo>
                  <a:lnTo>
                    <a:pt x="7061" y="243604"/>
                  </a:lnTo>
                  <a:lnTo>
                    <a:pt x="0" y="250665"/>
                  </a:lnTo>
                  <a:lnTo>
                    <a:pt x="0" y="289501"/>
                  </a:lnTo>
                  <a:lnTo>
                    <a:pt x="10592" y="317745"/>
                  </a:lnTo>
                  <a:lnTo>
                    <a:pt x="42367" y="367172"/>
                  </a:lnTo>
                  <a:lnTo>
                    <a:pt x="109446" y="451904"/>
                  </a:lnTo>
                  <a:lnTo>
                    <a:pt x="165934" y="511923"/>
                  </a:lnTo>
                  <a:lnTo>
                    <a:pt x="201239" y="543697"/>
                  </a:lnTo>
                  <a:lnTo>
                    <a:pt x="233014" y="564880"/>
                  </a:lnTo>
                  <a:lnTo>
                    <a:pt x="254197" y="582533"/>
                  </a:lnTo>
                  <a:lnTo>
                    <a:pt x="293032" y="624899"/>
                  </a:lnTo>
                  <a:lnTo>
                    <a:pt x="335398" y="653143"/>
                  </a:lnTo>
                  <a:lnTo>
                    <a:pt x="374234" y="670795"/>
                  </a:lnTo>
                  <a:lnTo>
                    <a:pt x="413069" y="681387"/>
                  </a:lnTo>
                  <a:lnTo>
                    <a:pt x="455435" y="681387"/>
                  </a:lnTo>
                  <a:lnTo>
                    <a:pt x="518984" y="660204"/>
                  </a:lnTo>
                  <a:lnTo>
                    <a:pt x="614308" y="635490"/>
                  </a:lnTo>
                  <a:lnTo>
                    <a:pt x="727284" y="614307"/>
                  </a:lnTo>
                  <a:lnTo>
                    <a:pt x="822607" y="596655"/>
                  </a:lnTo>
                  <a:lnTo>
                    <a:pt x="1076804" y="550758"/>
                  </a:lnTo>
                  <a:lnTo>
                    <a:pt x="1362774" y="494270"/>
                  </a:lnTo>
                  <a:lnTo>
                    <a:pt x="1712294" y="434252"/>
                  </a:lnTo>
                  <a:lnTo>
                    <a:pt x="1917063" y="402477"/>
                  </a:lnTo>
                  <a:lnTo>
                    <a:pt x="2224217" y="363642"/>
                  </a:lnTo>
                  <a:lnTo>
                    <a:pt x="2510187" y="338928"/>
                  </a:lnTo>
                  <a:lnTo>
                    <a:pt x="2827933" y="321276"/>
                  </a:lnTo>
                  <a:lnTo>
                    <a:pt x="3110373" y="310684"/>
                  </a:lnTo>
                  <a:lnTo>
                    <a:pt x="3325733" y="310684"/>
                  </a:lnTo>
                  <a:lnTo>
                    <a:pt x="3495197" y="310684"/>
                  </a:lnTo>
                  <a:lnTo>
                    <a:pt x="3777638" y="314214"/>
                  </a:lnTo>
                  <a:lnTo>
                    <a:pt x="4003590" y="321276"/>
                  </a:lnTo>
                  <a:lnTo>
                    <a:pt x="4197767" y="331867"/>
                  </a:lnTo>
                  <a:lnTo>
                    <a:pt x="4233072" y="328337"/>
                  </a:lnTo>
                  <a:lnTo>
                    <a:pt x="4286030" y="314214"/>
                  </a:lnTo>
                  <a:lnTo>
                    <a:pt x="4349579" y="285970"/>
                  </a:lnTo>
                  <a:lnTo>
                    <a:pt x="4381353" y="264787"/>
                  </a:lnTo>
                  <a:lnTo>
                    <a:pt x="4399006" y="240074"/>
                  </a:lnTo>
                  <a:lnTo>
                    <a:pt x="4402536" y="222421"/>
                  </a:lnTo>
                  <a:lnTo>
                    <a:pt x="4399006" y="194177"/>
                  </a:lnTo>
                  <a:lnTo>
                    <a:pt x="4384884" y="172994"/>
                  </a:lnTo>
                  <a:lnTo>
                    <a:pt x="4360170" y="144750"/>
                  </a:lnTo>
                  <a:lnTo>
                    <a:pt x="4328396" y="123567"/>
                  </a:lnTo>
                  <a:lnTo>
                    <a:pt x="4268377" y="91793"/>
                  </a:lnTo>
                  <a:lnTo>
                    <a:pt x="4176584" y="60018"/>
                  </a:lnTo>
                  <a:lnTo>
                    <a:pt x="4091852" y="35305"/>
                  </a:lnTo>
                  <a:lnTo>
                    <a:pt x="3947102" y="0"/>
                  </a:lnTo>
                  <a:lnTo>
                    <a:pt x="3925919" y="0"/>
                  </a:lnTo>
                  <a:lnTo>
                    <a:pt x="3827065" y="17652"/>
                  </a:lnTo>
                  <a:lnTo>
                    <a:pt x="3654070" y="42366"/>
                  </a:lnTo>
                  <a:lnTo>
                    <a:pt x="3565807" y="45896"/>
                  </a:lnTo>
                  <a:lnTo>
                    <a:pt x="3445770" y="52957"/>
                  </a:lnTo>
                  <a:lnTo>
                    <a:pt x="3276306" y="70610"/>
                  </a:lnTo>
                  <a:lnTo>
                    <a:pt x="3170391" y="84732"/>
                  </a:lnTo>
                  <a:lnTo>
                    <a:pt x="3007988" y="953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3818E1F1-C2E6-4B84-B707-41A4D1623549}"/>
                </a:ext>
              </a:extLst>
            </p:cNvPr>
            <p:cNvSpPr/>
            <p:nvPr/>
          </p:nvSpPr>
          <p:spPr>
            <a:xfrm>
              <a:off x="3476625" y="2943225"/>
              <a:ext cx="3254375" cy="2492375"/>
            </a:xfrm>
            <a:custGeom>
              <a:avLst/>
              <a:gdLst>
                <a:gd name="connsiteX0" fmla="*/ 165100 w 3254375"/>
                <a:gd name="connsiteY0" fmla="*/ 809625 h 2492375"/>
                <a:gd name="connsiteX1" fmla="*/ 174625 w 3254375"/>
                <a:gd name="connsiteY1" fmla="*/ 384175 h 2492375"/>
                <a:gd name="connsiteX2" fmla="*/ 171450 w 3254375"/>
                <a:gd name="connsiteY2" fmla="*/ 346075 h 2492375"/>
                <a:gd name="connsiteX3" fmla="*/ 161925 w 3254375"/>
                <a:gd name="connsiteY3" fmla="*/ 304800 h 2492375"/>
                <a:gd name="connsiteX4" fmla="*/ 146050 w 3254375"/>
                <a:gd name="connsiteY4" fmla="*/ 257175 h 2492375"/>
                <a:gd name="connsiteX5" fmla="*/ 114300 w 3254375"/>
                <a:gd name="connsiteY5" fmla="*/ 193675 h 2492375"/>
                <a:gd name="connsiteX6" fmla="*/ 73025 w 3254375"/>
                <a:gd name="connsiteY6" fmla="*/ 130175 h 2492375"/>
                <a:gd name="connsiteX7" fmla="*/ 0 w 3254375"/>
                <a:gd name="connsiteY7" fmla="*/ 31750 h 2492375"/>
                <a:gd name="connsiteX8" fmla="*/ 206375 w 3254375"/>
                <a:gd name="connsiteY8" fmla="*/ 0 h 2492375"/>
                <a:gd name="connsiteX9" fmla="*/ 320675 w 3254375"/>
                <a:gd name="connsiteY9" fmla="*/ 76200 h 2492375"/>
                <a:gd name="connsiteX10" fmla="*/ 381000 w 3254375"/>
                <a:gd name="connsiteY10" fmla="*/ 130175 h 2492375"/>
                <a:gd name="connsiteX11" fmla="*/ 409575 w 3254375"/>
                <a:gd name="connsiteY11" fmla="*/ 161925 h 2492375"/>
                <a:gd name="connsiteX12" fmla="*/ 428625 w 3254375"/>
                <a:gd name="connsiteY12" fmla="*/ 190500 h 2492375"/>
                <a:gd name="connsiteX13" fmla="*/ 441325 w 3254375"/>
                <a:gd name="connsiteY13" fmla="*/ 219075 h 2492375"/>
                <a:gd name="connsiteX14" fmla="*/ 444500 w 3254375"/>
                <a:gd name="connsiteY14" fmla="*/ 260350 h 2492375"/>
                <a:gd name="connsiteX15" fmla="*/ 441325 w 3254375"/>
                <a:gd name="connsiteY15" fmla="*/ 485775 h 2492375"/>
                <a:gd name="connsiteX16" fmla="*/ 441325 w 3254375"/>
                <a:gd name="connsiteY16" fmla="*/ 669925 h 2492375"/>
                <a:gd name="connsiteX17" fmla="*/ 419100 w 3254375"/>
                <a:gd name="connsiteY17" fmla="*/ 942975 h 2492375"/>
                <a:gd name="connsiteX18" fmla="*/ 403225 w 3254375"/>
                <a:gd name="connsiteY18" fmla="*/ 1165225 h 2492375"/>
                <a:gd name="connsiteX19" fmla="*/ 387350 w 3254375"/>
                <a:gd name="connsiteY19" fmla="*/ 1403350 h 2492375"/>
                <a:gd name="connsiteX20" fmla="*/ 377825 w 3254375"/>
                <a:gd name="connsiteY20" fmla="*/ 1565275 h 2492375"/>
                <a:gd name="connsiteX21" fmla="*/ 371475 w 3254375"/>
                <a:gd name="connsiteY21" fmla="*/ 1670050 h 2492375"/>
                <a:gd name="connsiteX22" fmla="*/ 377825 w 3254375"/>
                <a:gd name="connsiteY22" fmla="*/ 1746250 h 2492375"/>
                <a:gd name="connsiteX23" fmla="*/ 393700 w 3254375"/>
                <a:gd name="connsiteY23" fmla="*/ 1838325 h 2492375"/>
                <a:gd name="connsiteX24" fmla="*/ 415925 w 3254375"/>
                <a:gd name="connsiteY24" fmla="*/ 1914525 h 2492375"/>
                <a:gd name="connsiteX25" fmla="*/ 447675 w 3254375"/>
                <a:gd name="connsiteY25" fmla="*/ 1981200 h 2492375"/>
                <a:gd name="connsiteX26" fmla="*/ 479425 w 3254375"/>
                <a:gd name="connsiteY26" fmla="*/ 2028825 h 2492375"/>
                <a:gd name="connsiteX27" fmla="*/ 517525 w 3254375"/>
                <a:gd name="connsiteY27" fmla="*/ 2079625 h 2492375"/>
                <a:gd name="connsiteX28" fmla="*/ 558800 w 3254375"/>
                <a:gd name="connsiteY28" fmla="*/ 2117725 h 2492375"/>
                <a:gd name="connsiteX29" fmla="*/ 596900 w 3254375"/>
                <a:gd name="connsiteY29" fmla="*/ 2139950 h 2492375"/>
                <a:gd name="connsiteX30" fmla="*/ 644525 w 3254375"/>
                <a:gd name="connsiteY30" fmla="*/ 2165350 h 2492375"/>
                <a:gd name="connsiteX31" fmla="*/ 714375 w 3254375"/>
                <a:gd name="connsiteY31" fmla="*/ 2190750 h 2492375"/>
                <a:gd name="connsiteX32" fmla="*/ 831850 w 3254375"/>
                <a:gd name="connsiteY32" fmla="*/ 2216150 h 2492375"/>
                <a:gd name="connsiteX33" fmla="*/ 1025525 w 3254375"/>
                <a:gd name="connsiteY33" fmla="*/ 2241550 h 2492375"/>
                <a:gd name="connsiteX34" fmla="*/ 1308100 w 3254375"/>
                <a:gd name="connsiteY34" fmla="*/ 2247900 h 2492375"/>
                <a:gd name="connsiteX35" fmla="*/ 1606550 w 3254375"/>
                <a:gd name="connsiteY35" fmla="*/ 2244725 h 2492375"/>
                <a:gd name="connsiteX36" fmla="*/ 1889125 w 3254375"/>
                <a:gd name="connsiteY36" fmla="*/ 2238375 h 2492375"/>
                <a:gd name="connsiteX37" fmla="*/ 2216150 w 3254375"/>
                <a:gd name="connsiteY37" fmla="*/ 2222500 h 2492375"/>
                <a:gd name="connsiteX38" fmla="*/ 2428875 w 3254375"/>
                <a:gd name="connsiteY38" fmla="*/ 2203450 h 2492375"/>
                <a:gd name="connsiteX39" fmla="*/ 2501900 w 3254375"/>
                <a:gd name="connsiteY39" fmla="*/ 2184400 h 2492375"/>
                <a:gd name="connsiteX40" fmla="*/ 2562225 w 3254375"/>
                <a:gd name="connsiteY40" fmla="*/ 2165350 h 2492375"/>
                <a:gd name="connsiteX41" fmla="*/ 2593975 w 3254375"/>
                <a:gd name="connsiteY41" fmla="*/ 2149475 h 2492375"/>
                <a:gd name="connsiteX42" fmla="*/ 2625725 w 3254375"/>
                <a:gd name="connsiteY42" fmla="*/ 2127250 h 2492375"/>
                <a:gd name="connsiteX43" fmla="*/ 2651125 w 3254375"/>
                <a:gd name="connsiteY43" fmla="*/ 2101850 h 2492375"/>
                <a:gd name="connsiteX44" fmla="*/ 2657475 w 3254375"/>
                <a:gd name="connsiteY44" fmla="*/ 2095500 h 2492375"/>
                <a:gd name="connsiteX45" fmla="*/ 2705100 w 3254375"/>
                <a:gd name="connsiteY45" fmla="*/ 2098675 h 2492375"/>
                <a:gd name="connsiteX46" fmla="*/ 2879725 w 3254375"/>
                <a:gd name="connsiteY46" fmla="*/ 2127250 h 2492375"/>
                <a:gd name="connsiteX47" fmla="*/ 3019425 w 3254375"/>
                <a:gd name="connsiteY47" fmla="*/ 2155825 h 2492375"/>
                <a:gd name="connsiteX48" fmla="*/ 3098800 w 3254375"/>
                <a:gd name="connsiteY48" fmla="*/ 2184400 h 2492375"/>
                <a:gd name="connsiteX49" fmla="*/ 3143250 w 3254375"/>
                <a:gd name="connsiteY49" fmla="*/ 2206625 h 2492375"/>
                <a:gd name="connsiteX50" fmla="*/ 3187700 w 3254375"/>
                <a:gd name="connsiteY50" fmla="*/ 2235200 h 2492375"/>
                <a:gd name="connsiteX51" fmla="*/ 3225800 w 3254375"/>
                <a:gd name="connsiteY51" fmla="*/ 2263775 h 2492375"/>
                <a:gd name="connsiteX52" fmla="*/ 3248025 w 3254375"/>
                <a:gd name="connsiteY52" fmla="*/ 2282825 h 2492375"/>
                <a:gd name="connsiteX53" fmla="*/ 3254375 w 3254375"/>
                <a:gd name="connsiteY53" fmla="*/ 2305050 h 2492375"/>
                <a:gd name="connsiteX54" fmla="*/ 3251200 w 3254375"/>
                <a:gd name="connsiteY54" fmla="*/ 2330450 h 2492375"/>
                <a:gd name="connsiteX55" fmla="*/ 3232150 w 3254375"/>
                <a:gd name="connsiteY55" fmla="*/ 2362200 h 2492375"/>
                <a:gd name="connsiteX56" fmla="*/ 3181350 w 3254375"/>
                <a:gd name="connsiteY56" fmla="*/ 2403475 h 2492375"/>
                <a:gd name="connsiteX57" fmla="*/ 3152775 w 3254375"/>
                <a:gd name="connsiteY57" fmla="*/ 2422525 h 2492375"/>
                <a:gd name="connsiteX58" fmla="*/ 3073400 w 3254375"/>
                <a:gd name="connsiteY58" fmla="*/ 2438400 h 2492375"/>
                <a:gd name="connsiteX59" fmla="*/ 2870200 w 3254375"/>
                <a:gd name="connsiteY59" fmla="*/ 2460625 h 2492375"/>
                <a:gd name="connsiteX60" fmla="*/ 2628900 w 3254375"/>
                <a:gd name="connsiteY60" fmla="*/ 2473325 h 2492375"/>
                <a:gd name="connsiteX61" fmla="*/ 2508250 w 3254375"/>
                <a:gd name="connsiteY61" fmla="*/ 2473325 h 2492375"/>
                <a:gd name="connsiteX62" fmla="*/ 2289175 w 3254375"/>
                <a:gd name="connsiteY62" fmla="*/ 2489200 h 2492375"/>
                <a:gd name="connsiteX63" fmla="*/ 2022475 w 3254375"/>
                <a:gd name="connsiteY63" fmla="*/ 2492375 h 2492375"/>
                <a:gd name="connsiteX64" fmla="*/ 1701800 w 3254375"/>
                <a:gd name="connsiteY64" fmla="*/ 2492375 h 2492375"/>
                <a:gd name="connsiteX65" fmla="*/ 1431925 w 3254375"/>
                <a:gd name="connsiteY65" fmla="*/ 2489200 h 2492375"/>
                <a:gd name="connsiteX66" fmla="*/ 1212850 w 3254375"/>
                <a:gd name="connsiteY66" fmla="*/ 2479675 h 2492375"/>
                <a:gd name="connsiteX67" fmla="*/ 1079500 w 3254375"/>
                <a:gd name="connsiteY67" fmla="*/ 2466975 h 2492375"/>
                <a:gd name="connsiteX68" fmla="*/ 917575 w 3254375"/>
                <a:gd name="connsiteY68" fmla="*/ 2451100 h 2492375"/>
                <a:gd name="connsiteX69" fmla="*/ 758825 w 3254375"/>
                <a:gd name="connsiteY69" fmla="*/ 2422525 h 2492375"/>
                <a:gd name="connsiteX70" fmla="*/ 590550 w 3254375"/>
                <a:gd name="connsiteY70" fmla="*/ 2378075 h 2492375"/>
                <a:gd name="connsiteX71" fmla="*/ 488950 w 3254375"/>
                <a:gd name="connsiteY71" fmla="*/ 2339975 h 2492375"/>
                <a:gd name="connsiteX72" fmla="*/ 425450 w 3254375"/>
                <a:gd name="connsiteY72" fmla="*/ 2305050 h 2492375"/>
                <a:gd name="connsiteX73" fmla="*/ 368300 w 3254375"/>
                <a:gd name="connsiteY73" fmla="*/ 2266950 h 2492375"/>
                <a:gd name="connsiteX74" fmla="*/ 327025 w 3254375"/>
                <a:gd name="connsiteY74" fmla="*/ 2225675 h 2492375"/>
                <a:gd name="connsiteX75" fmla="*/ 273050 w 3254375"/>
                <a:gd name="connsiteY75" fmla="*/ 2159000 h 2492375"/>
                <a:gd name="connsiteX76" fmla="*/ 231775 w 3254375"/>
                <a:gd name="connsiteY76" fmla="*/ 2085975 h 2492375"/>
                <a:gd name="connsiteX77" fmla="*/ 203200 w 3254375"/>
                <a:gd name="connsiteY77" fmla="*/ 2028825 h 2492375"/>
                <a:gd name="connsiteX78" fmla="*/ 177800 w 3254375"/>
                <a:gd name="connsiteY78" fmla="*/ 1943100 h 2492375"/>
                <a:gd name="connsiteX79" fmla="*/ 158750 w 3254375"/>
                <a:gd name="connsiteY79" fmla="*/ 1847850 h 2492375"/>
                <a:gd name="connsiteX80" fmla="*/ 149225 w 3254375"/>
                <a:gd name="connsiteY80" fmla="*/ 1720850 h 2492375"/>
                <a:gd name="connsiteX81" fmla="*/ 155575 w 3254375"/>
                <a:gd name="connsiteY81" fmla="*/ 1530350 h 2492375"/>
                <a:gd name="connsiteX82" fmla="*/ 161925 w 3254375"/>
                <a:gd name="connsiteY82" fmla="*/ 1168400 h 2492375"/>
                <a:gd name="connsiteX83" fmla="*/ 165100 w 3254375"/>
                <a:gd name="connsiteY83" fmla="*/ 809625 h 249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254375" h="2492375">
                  <a:moveTo>
                    <a:pt x="165100" y="809625"/>
                  </a:moveTo>
                  <a:lnTo>
                    <a:pt x="174625" y="384175"/>
                  </a:lnTo>
                  <a:lnTo>
                    <a:pt x="171450" y="346075"/>
                  </a:lnTo>
                  <a:lnTo>
                    <a:pt x="161925" y="304800"/>
                  </a:lnTo>
                  <a:lnTo>
                    <a:pt x="146050" y="257175"/>
                  </a:lnTo>
                  <a:lnTo>
                    <a:pt x="114300" y="193675"/>
                  </a:lnTo>
                  <a:lnTo>
                    <a:pt x="73025" y="130175"/>
                  </a:lnTo>
                  <a:lnTo>
                    <a:pt x="0" y="31750"/>
                  </a:lnTo>
                  <a:lnTo>
                    <a:pt x="206375" y="0"/>
                  </a:lnTo>
                  <a:lnTo>
                    <a:pt x="320675" y="76200"/>
                  </a:lnTo>
                  <a:lnTo>
                    <a:pt x="381000" y="130175"/>
                  </a:lnTo>
                  <a:lnTo>
                    <a:pt x="409575" y="161925"/>
                  </a:lnTo>
                  <a:lnTo>
                    <a:pt x="428625" y="190500"/>
                  </a:lnTo>
                  <a:lnTo>
                    <a:pt x="441325" y="219075"/>
                  </a:lnTo>
                  <a:lnTo>
                    <a:pt x="444500" y="260350"/>
                  </a:lnTo>
                  <a:cubicBezTo>
                    <a:pt x="443442" y="335492"/>
                    <a:pt x="442383" y="410633"/>
                    <a:pt x="441325" y="485775"/>
                  </a:cubicBezTo>
                  <a:lnTo>
                    <a:pt x="441325" y="669925"/>
                  </a:lnTo>
                  <a:lnTo>
                    <a:pt x="419100" y="942975"/>
                  </a:lnTo>
                  <a:lnTo>
                    <a:pt x="403225" y="1165225"/>
                  </a:lnTo>
                  <a:lnTo>
                    <a:pt x="387350" y="1403350"/>
                  </a:lnTo>
                  <a:lnTo>
                    <a:pt x="377825" y="1565275"/>
                  </a:lnTo>
                  <a:lnTo>
                    <a:pt x="371475" y="1670050"/>
                  </a:lnTo>
                  <a:lnTo>
                    <a:pt x="377825" y="1746250"/>
                  </a:lnTo>
                  <a:lnTo>
                    <a:pt x="393700" y="1838325"/>
                  </a:lnTo>
                  <a:lnTo>
                    <a:pt x="415925" y="1914525"/>
                  </a:lnTo>
                  <a:lnTo>
                    <a:pt x="447675" y="1981200"/>
                  </a:lnTo>
                  <a:lnTo>
                    <a:pt x="479425" y="2028825"/>
                  </a:lnTo>
                  <a:lnTo>
                    <a:pt x="517525" y="2079625"/>
                  </a:lnTo>
                  <a:lnTo>
                    <a:pt x="558800" y="2117725"/>
                  </a:lnTo>
                  <a:lnTo>
                    <a:pt x="596900" y="2139950"/>
                  </a:lnTo>
                  <a:lnTo>
                    <a:pt x="644525" y="2165350"/>
                  </a:lnTo>
                  <a:lnTo>
                    <a:pt x="714375" y="2190750"/>
                  </a:lnTo>
                  <a:lnTo>
                    <a:pt x="831850" y="2216150"/>
                  </a:lnTo>
                  <a:lnTo>
                    <a:pt x="1025525" y="2241550"/>
                  </a:lnTo>
                  <a:lnTo>
                    <a:pt x="1308100" y="2247900"/>
                  </a:lnTo>
                  <a:lnTo>
                    <a:pt x="1606550" y="2244725"/>
                  </a:lnTo>
                  <a:lnTo>
                    <a:pt x="1889125" y="2238375"/>
                  </a:lnTo>
                  <a:lnTo>
                    <a:pt x="2216150" y="2222500"/>
                  </a:lnTo>
                  <a:lnTo>
                    <a:pt x="2428875" y="2203450"/>
                  </a:lnTo>
                  <a:lnTo>
                    <a:pt x="2501900" y="2184400"/>
                  </a:lnTo>
                  <a:lnTo>
                    <a:pt x="2562225" y="2165350"/>
                  </a:lnTo>
                  <a:lnTo>
                    <a:pt x="2593975" y="2149475"/>
                  </a:lnTo>
                  <a:lnTo>
                    <a:pt x="2625725" y="2127250"/>
                  </a:lnTo>
                  <a:lnTo>
                    <a:pt x="2651125" y="2101850"/>
                  </a:lnTo>
                  <a:lnTo>
                    <a:pt x="2657475" y="2095500"/>
                  </a:lnTo>
                  <a:lnTo>
                    <a:pt x="2705100" y="2098675"/>
                  </a:lnTo>
                  <a:lnTo>
                    <a:pt x="2879725" y="2127250"/>
                  </a:lnTo>
                  <a:lnTo>
                    <a:pt x="3019425" y="2155825"/>
                  </a:lnTo>
                  <a:lnTo>
                    <a:pt x="3098800" y="2184400"/>
                  </a:lnTo>
                  <a:lnTo>
                    <a:pt x="3143250" y="2206625"/>
                  </a:lnTo>
                  <a:lnTo>
                    <a:pt x="3187700" y="2235200"/>
                  </a:lnTo>
                  <a:lnTo>
                    <a:pt x="3225800" y="2263775"/>
                  </a:lnTo>
                  <a:lnTo>
                    <a:pt x="3248025" y="2282825"/>
                  </a:lnTo>
                  <a:lnTo>
                    <a:pt x="3254375" y="2305050"/>
                  </a:lnTo>
                  <a:lnTo>
                    <a:pt x="3251200" y="2330450"/>
                  </a:lnTo>
                  <a:lnTo>
                    <a:pt x="3232150" y="2362200"/>
                  </a:lnTo>
                  <a:lnTo>
                    <a:pt x="3181350" y="2403475"/>
                  </a:lnTo>
                  <a:lnTo>
                    <a:pt x="3152775" y="2422525"/>
                  </a:lnTo>
                  <a:lnTo>
                    <a:pt x="3073400" y="2438400"/>
                  </a:lnTo>
                  <a:lnTo>
                    <a:pt x="2870200" y="2460625"/>
                  </a:lnTo>
                  <a:lnTo>
                    <a:pt x="2628900" y="2473325"/>
                  </a:lnTo>
                  <a:lnTo>
                    <a:pt x="2508250" y="2473325"/>
                  </a:lnTo>
                  <a:lnTo>
                    <a:pt x="2289175" y="2489200"/>
                  </a:lnTo>
                  <a:lnTo>
                    <a:pt x="2022475" y="2492375"/>
                  </a:lnTo>
                  <a:lnTo>
                    <a:pt x="1701800" y="2492375"/>
                  </a:lnTo>
                  <a:lnTo>
                    <a:pt x="1431925" y="2489200"/>
                  </a:lnTo>
                  <a:lnTo>
                    <a:pt x="1212850" y="2479675"/>
                  </a:lnTo>
                  <a:lnTo>
                    <a:pt x="1079500" y="2466975"/>
                  </a:lnTo>
                  <a:lnTo>
                    <a:pt x="917575" y="2451100"/>
                  </a:lnTo>
                  <a:lnTo>
                    <a:pt x="758825" y="2422525"/>
                  </a:lnTo>
                  <a:lnTo>
                    <a:pt x="590550" y="2378075"/>
                  </a:lnTo>
                  <a:lnTo>
                    <a:pt x="488950" y="2339975"/>
                  </a:lnTo>
                  <a:lnTo>
                    <a:pt x="425450" y="2305050"/>
                  </a:lnTo>
                  <a:lnTo>
                    <a:pt x="368300" y="2266950"/>
                  </a:lnTo>
                  <a:lnTo>
                    <a:pt x="327025" y="2225675"/>
                  </a:lnTo>
                  <a:lnTo>
                    <a:pt x="273050" y="2159000"/>
                  </a:lnTo>
                  <a:lnTo>
                    <a:pt x="231775" y="2085975"/>
                  </a:lnTo>
                  <a:lnTo>
                    <a:pt x="203200" y="2028825"/>
                  </a:lnTo>
                  <a:lnTo>
                    <a:pt x="177800" y="1943100"/>
                  </a:lnTo>
                  <a:lnTo>
                    <a:pt x="158750" y="1847850"/>
                  </a:lnTo>
                  <a:lnTo>
                    <a:pt x="149225" y="1720850"/>
                  </a:lnTo>
                  <a:lnTo>
                    <a:pt x="155575" y="1530350"/>
                  </a:lnTo>
                  <a:lnTo>
                    <a:pt x="161925" y="1168400"/>
                  </a:lnTo>
                  <a:cubicBezTo>
                    <a:pt x="162983" y="1055158"/>
                    <a:pt x="164042" y="941917"/>
                    <a:pt x="165100" y="8096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狂言　柿山伏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CN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己 届 困 看 尺 染 退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6237221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2A0E797-8DD3-4079-85C0-C8920C55D015}"/>
              </a:ext>
            </a:extLst>
          </p:cNvPr>
          <p:cNvSpPr/>
          <p:nvPr/>
        </p:nvSpPr>
        <p:spPr>
          <a:xfrm>
            <a:off x="3257550" y="1644650"/>
            <a:ext cx="3200400" cy="1660525"/>
          </a:xfrm>
          <a:custGeom>
            <a:avLst/>
            <a:gdLst>
              <a:gd name="connsiteX0" fmla="*/ 1873250 w 3200400"/>
              <a:gd name="connsiteY0" fmla="*/ 361950 h 1660525"/>
              <a:gd name="connsiteX1" fmla="*/ 1524000 w 3200400"/>
              <a:gd name="connsiteY1" fmla="*/ 400050 h 1660525"/>
              <a:gd name="connsiteX2" fmla="*/ 1276350 w 3200400"/>
              <a:gd name="connsiteY2" fmla="*/ 434975 h 1660525"/>
              <a:gd name="connsiteX3" fmla="*/ 1041400 w 3200400"/>
              <a:gd name="connsiteY3" fmla="*/ 473075 h 1660525"/>
              <a:gd name="connsiteX4" fmla="*/ 815975 w 3200400"/>
              <a:gd name="connsiteY4" fmla="*/ 514350 h 1660525"/>
              <a:gd name="connsiteX5" fmla="*/ 644525 w 3200400"/>
              <a:gd name="connsiteY5" fmla="*/ 552450 h 1660525"/>
              <a:gd name="connsiteX6" fmla="*/ 463550 w 3200400"/>
              <a:gd name="connsiteY6" fmla="*/ 600075 h 1660525"/>
              <a:gd name="connsiteX7" fmla="*/ 431800 w 3200400"/>
              <a:gd name="connsiteY7" fmla="*/ 596900 h 1660525"/>
              <a:gd name="connsiteX8" fmla="*/ 381000 w 3200400"/>
              <a:gd name="connsiteY8" fmla="*/ 584200 h 1660525"/>
              <a:gd name="connsiteX9" fmla="*/ 330200 w 3200400"/>
              <a:gd name="connsiteY9" fmla="*/ 565150 h 1660525"/>
              <a:gd name="connsiteX10" fmla="*/ 276225 w 3200400"/>
              <a:gd name="connsiteY10" fmla="*/ 533400 h 1660525"/>
              <a:gd name="connsiteX11" fmla="*/ 200025 w 3200400"/>
              <a:gd name="connsiteY11" fmla="*/ 466725 h 1660525"/>
              <a:gd name="connsiteX12" fmla="*/ 152400 w 3200400"/>
              <a:gd name="connsiteY12" fmla="*/ 419100 h 1660525"/>
              <a:gd name="connsiteX13" fmla="*/ 111125 w 3200400"/>
              <a:gd name="connsiteY13" fmla="*/ 368300 h 1660525"/>
              <a:gd name="connsiteX14" fmla="*/ 66675 w 3200400"/>
              <a:gd name="connsiteY14" fmla="*/ 307975 h 1660525"/>
              <a:gd name="connsiteX15" fmla="*/ 38100 w 3200400"/>
              <a:gd name="connsiteY15" fmla="*/ 266700 h 1660525"/>
              <a:gd name="connsiteX16" fmla="*/ 12700 w 3200400"/>
              <a:gd name="connsiteY16" fmla="*/ 225425 h 1660525"/>
              <a:gd name="connsiteX17" fmla="*/ 0 w 3200400"/>
              <a:gd name="connsiteY17" fmla="*/ 196850 h 1660525"/>
              <a:gd name="connsiteX18" fmla="*/ 0 w 3200400"/>
              <a:gd name="connsiteY18" fmla="*/ 180975 h 1660525"/>
              <a:gd name="connsiteX19" fmla="*/ 6350 w 3200400"/>
              <a:gd name="connsiteY19" fmla="*/ 168275 h 1660525"/>
              <a:gd name="connsiteX20" fmla="*/ 19050 w 3200400"/>
              <a:gd name="connsiteY20" fmla="*/ 165100 h 1660525"/>
              <a:gd name="connsiteX21" fmla="*/ 47625 w 3200400"/>
              <a:gd name="connsiteY21" fmla="*/ 171450 h 1660525"/>
              <a:gd name="connsiteX22" fmla="*/ 76200 w 3200400"/>
              <a:gd name="connsiteY22" fmla="*/ 187325 h 1660525"/>
              <a:gd name="connsiteX23" fmla="*/ 155575 w 3200400"/>
              <a:gd name="connsiteY23" fmla="*/ 234950 h 1660525"/>
              <a:gd name="connsiteX24" fmla="*/ 222250 w 3200400"/>
              <a:gd name="connsiteY24" fmla="*/ 266700 h 1660525"/>
              <a:gd name="connsiteX25" fmla="*/ 301625 w 3200400"/>
              <a:gd name="connsiteY25" fmla="*/ 292100 h 1660525"/>
              <a:gd name="connsiteX26" fmla="*/ 390525 w 3200400"/>
              <a:gd name="connsiteY26" fmla="*/ 311150 h 1660525"/>
              <a:gd name="connsiteX27" fmla="*/ 476250 w 3200400"/>
              <a:gd name="connsiteY27" fmla="*/ 317500 h 1660525"/>
              <a:gd name="connsiteX28" fmla="*/ 581025 w 3200400"/>
              <a:gd name="connsiteY28" fmla="*/ 304800 h 1660525"/>
              <a:gd name="connsiteX29" fmla="*/ 977900 w 3200400"/>
              <a:gd name="connsiteY29" fmla="*/ 250825 h 1660525"/>
              <a:gd name="connsiteX30" fmla="*/ 1447800 w 3200400"/>
              <a:gd name="connsiteY30" fmla="*/ 196850 h 1660525"/>
              <a:gd name="connsiteX31" fmla="*/ 1866900 w 3200400"/>
              <a:gd name="connsiteY31" fmla="*/ 152400 h 1660525"/>
              <a:gd name="connsiteX32" fmla="*/ 2171700 w 3200400"/>
              <a:gd name="connsiteY32" fmla="*/ 123825 h 1660525"/>
              <a:gd name="connsiteX33" fmla="*/ 2378075 w 3200400"/>
              <a:gd name="connsiteY33" fmla="*/ 104775 h 1660525"/>
              <a:gd name="connsiteX34" fmla="*/ 2593975 w 3200400"/>
              <a:gd name="connsiteY34" fmla="*/ 88900 h 1660525"/>
              <a:gd name="connsiteX35" fmla="*/ 2644775 w 3200400"/>
              <a:gd name="connsiteY35" fmla="*/ 73025 h 1660525"/>
              <a:gd name="connsiteX36" fmla="*/ 2714625 w 3200400"/>
              <a:gd name="connsiteY36" fmla="*/ 34925 h 1660525"/>
              <a:gd name="connsiteX37" fmla="*/ 2762250 w 3200400"/>
              <a:gd name="connsiteY37" fmla="*/ 0 h 1660525"/>
              <a:gd name="connsiteX38" fmla="*/ 2781300 w 3200400"/>
              <a:gd name="connsiteY38" fmla="*/ 0 h 1660525"/>
              <a:gd name="connsiteX39" fmla="*/ 2822575 w 3200400"/>
              <a:gd name="connsiteY39" fmla="*/ 9525 h 1660525"/>
              <a:gd name="connsiteX40" fmla="*/ 2879725 w 3200400"/>
              <a:gd name="connsiteY40" fmla="*/ 28575 h 1660525"/>
              <a:gd name="connsiteX41" fmla="*/ 2936875 w 3200400"/>
              <a:gd name="connsiteY41" fmla="*/ 53975 h 1660525"/>
              <a:gd name="connsiteX42" fmla="*/ 3032125 w 3200400"/>
              <a:gd name="connsiteY42" fmla="*/ 111125 h 1660525"/>
              <a:gd name="connsiteX43" fmla="*/ 3111500 w 3200400"/>
              <a:gd name="connsiteY43" fmla="*/ 174625 h 1660525"/>
              <a:gd name="connsiteX44" fmla="*/ 3181350 w 3200400"/>
              <a:gd name="connsiteY44" fmla="*/ 238125 h 1660525"/>
              <a:gd name="connsiteX45" fmla="*/ 3190875 w 3200400"/>
              <a:gd name="connsiteY45" fmla="*/ 260350 h 1660525"/>
              <a:gd name="connsiteX46" fmla="*/ 3200400 w 3200400"/>
              <a:gd name="connsiteY46" fmla="*/ 279400 h 1660525"/>
              <a:gd name="connsiteX47" fmla="*/ 3200400 w 3200400"/>
              <a:gd name="connsiteY47" fmla="*/ 298450 h 1660525"/>
              <a:gd name="connsiteX48" fmla="*/ 3187700 w 3200400"/>
              <a:gd name="connsiteY48" fmla="*/ 327025 h 1660525"/>
              <a:gd name="connsiteX49" fmla="*/ 3152775 w 3200400"/>
              <a:gd name="connsiteY49" fmla="*/ 355600 h 1660525"/>
              <a:gd name="connsiteX50" fmla="*/ 3108325 w 3200400"/>
              <a:gd name="connsiteY50" fmla="*/ 381000 h 1660525"/>
              <a:gd name="connsiteX51" fmla="*/ 3086100 w 3200400"/>
              <a:gd name="connsiteY51" fmla="*/ 403225 h 1660525"/>
              <a:gd name="connsiteX52" fmla="*/ 3073400 w 3200400"/>
              <a:gd name="connsiteY52" fmla="*/ 425450 h 1660525"/>
              <a:gd name="connsiteX53" fmla="*/ 3041650 w 3200400"/>
              <a:gd name="connsiteY53" fmla="*/ 511175 h 1660525"/>
              <a:gd name="connsiteX54" fmla="*/ 2971800 w 3200400"/>
              <a:gd name="connsiteY54" fmla="*/ 749300 h 1660525"/>
              <a:gd name="connsiteX55" fmla="*/ 2895600 w 3200400"/>
              <a:gd name="connsiteY55" fmla="*/ 996950 h 1660525"/>
              <a:gd name="connsiteX56" fmla="*/ 2841625 w 3200400"/>
              <a:gd name="connsiteY56" fmla="*/ 1181100 h 1660525"/>
              <a:gd name="connsiteX57" fmla="*/ 2768600 w 3200400"/>
              <a:gd name="connsiteY57" fmla="*/ 1403350 h 1660525"/>
              <a:gd name="connsiteX58" fmla="*/ 2720975 w 3200400"/>
              <a:gd name="connsiteY58" fmla="*/ 1530350 h 1660525"/>
              <a:gd name="connsiteX59" fmla="*/ 2695575 w 3200400"/>
              <a:gd name="connsiteY59" fmla="*/ 1600200 h 1660525"/>
              <a:gd name="connsiteX60" fmla="*/ 2673350 w 3200400"/>
              <a:gd name="connsiteY60" fmla="*/ 1628775 h 1660525"/>
              <a:gd name="connsiteX61" fmla="*/ 2641600 w 3200400"/>
              <a:gd name="connsiteY61" fmla="*/ 1647825 h 1660525"/>
              <a:gd name="connsiteX62" fmla="*/ 2600325 w 3200400"/>
              <a:gd name="connsiteY62" fmla="*/ 1660525 h 1660525"/>
              <a:gd name="connsiteX63" fmla="*/ 2562225 w 3200400"/>
              <a:gd name="connsiteY63" fmla="*/ 1657350 h 1660525"/>
              <a:gd name="connsiteX64" fmla="*/ 2514600 w 3200400"/>
              <a:gd name="connsiteY64" fmla="*/ 1644650 h 1660525"/>
              <a:gd name="connsiteX65" fmla="*/ 2473325 w 3200400"/>
              <a:gd name="connsiteY65" fmla="*/ 1612900 h 1660525"/>
              <a:gd name="connsiteX66" fmla="*/ 2451100 w 3200400"/>
              <a:gd name="connsiteY66" fmla="*/ 1597025 h 1660525"/>
              <a:gd name="connsiteX67" fmla="*/ 2508250 w 3200400"/>
              <a:gd name="connsiteY67" fmla="*/ 1368425 h 1660525"/>
              <a:gd name="connsiteX68" fmla="*/ 2593975 w 3200400"/>
              <a:gd name="connsiteY68" fmla="*/ 1035050 h 1660525"/>
              <a:gd name="connsiteX69" fmla="*/ 2644775 w 3200400"/>
              <a:gd name="connsiteY69" fmla="*/ 800100 h 1660525"/>
              <a:gd name="connsiteX70" fmla="*/ 2686050 w 3200400"/>
              <a:gd name="connsiteY70" fmla="*/ 571500 h 1660525"/>
              <a:gd name="connsiteX71" fmla="*/ 2711450 w 3200400"/>
              <a:gd name="connsiteY71" fmla="*/ 450850 h 1660525"/>
              <a:gd name="connsiteX72" fmla="*/ 2717800 w 3200400"/>
              <a:gd name="connsiteY72" fmla="*/ 400050 h 1660525"/>
              <a:gd name="connsiteX73" fmla="*/ 2717800 w 3200400"/>
              <a:gd name="connsiteY73" fmla="*/ 374650 h 1660525"/>
              <a:gd name="connsiteX74" fmla="*/ 2708275 w 3200400"/>
              <a:gd name="connsiteY74" fmla="*/ 349250 h 1660525"/>
              <a:gd name="connsiteX75" fmla="*/ 2682875 w 3200400"/>
              <a:gd name="connsiteY75" fmla="*/ 330200 h 1660525"/>
              <a:gd name="connsiteX76" fmla="*/ 2638425 w 3200400"/>
              <a:gd name="connsiteY76" fmla="*/ 314325 h 1660525"/>
              <a:gd name="connsiteX77" fmla="*/ 2501900 w 3200400"/>
              <a:gd name="connsiteY77" fmla="*/ 317500 h 1660525"/>
              <a:gd name="connsiteX78" fmla="*/ 2292350 w 3200400"/>
              <a:gd name="connsiteY78" fmla="*/ 330200 h 1660525"/>
              <a:gd name="connsiteX79" fmla="*/ 1873250 w 3200400"/>
              <a:gd name="connsiteY79" fmla="*/ 361950 h 166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200400" h="1660525">
                <a:moveTo>
                  <a:pt x="1873250" y="361950"/>
                </a:moveTo>
                <a:lnTo>
                  <a:pt x="1524000" y="400050"/>
                </a:lnTo>
                <a:lnTo>
                  <a:pt x="1276350" y="434975"/>
                </a:lnTo>
                <a:lnTo>
                  <a:pt x="1041400" y="473075"/>
                </a:lnTo>
                <a:lnTo>
                  <a:pt x="815975" y="514350"/>
                </a:lnTo>
                <a:lnTo>
                  <a:pt x="644525" y="552450"/>
                </a:lnTo>
                <a:lnTo>
                  <a:pt x="463550" y="600075"/>
                </a:lnTo>
                <a:lnTo>
                  <a:pt x="431800" y="596900"/>
                </a:lnTo>
                <a:lnTo>
                  <a:pt x="381000" y="584200"/>
                </a:lnTo>
                <a:lnTo>
                  <a:pt x="330200" y="565150"/>
                </a:lnTo>
                <a:lnTo>
                  <a:pt x="276225" y="533400"/>
                </a:lnTo>
                <a:lnTo>
                  <a:pt x="200025" y="466725"/>
                </a:lnTo>
                <a:lnTo>
                  <a:pt x="152400" y="419100"/>
                </a:lnTo>
                <a:lnTo>
                  <a:pt x="111125" y="368300"/>
                </a:lnTo>
                <a:lnTo>
                  <a:pt x="66675" y="307975"/>
                </a:lnTo>
                <a:lnTo>
                  <a:pt x="38100" y="266700"/>
                </a:lnTo>
                <a:lnTo>
                  <a:pt x="12700" y="225425"/>
                </a:lnTo>
                <a:lnTo>
                  <a:pt x="0" y="196850"/>
                </a:lnTo>
                <a:lnTo>
                  <a:pt x="0" y="180975"/>
                </a:lnTo>
                <a:lnTo>
                  <a:pt x="6350" y="168275"/>
                </a:lnTo>
                <a:lnTo>
                  <a:pt x="19050" y="165100"/>
                </a:lnTo>
                <a:lnTo>
                  <a:pt x="47625" y="171450"/>
                </a:lnTo>
                <a:lnTo>
                  <a:pt x="76200" y="187325"/>
                </a:lnTo>
                <a:lnTo>
                  <a:pt x="155575" y="234950"/>
                </a:lnTo>
                <a:lnTo>
                  <a:pt x="222250" y="266700"/>
                </a:lnTo>
                <a:lnTo>
                  <a:pt x="301625" y="292100"/>
                </a:lnTo>
                <a:lnTo>
                  <a:pt x="390525" y="311150"/>
                </a:lnTo>
                <a:lnTo>
                  <a:pt x="476250" y="317500"/>
                </a:lnTo>
                <a:lnTo>
                  <a:pt x="581025" y="304800"/>
                </a:lnTo>
                <a:lnTo>
                  <a:pt x="977900" y="250825"/>
                </a:lnTo>
                <a:lnTo>
                  <a:pt x="1447800" y="196850"/>
                </a:lnTo>
                <a:lnTo>
                  <a:pt x="1866900" y="152400"/>
                </a:lnTo>
                <a:lnTo>
                  <a:pt x="2171700" y="123825"/>
                </a:lnTo>
                <a:lnTo>
                  <a:pt x="2378075" y="104775"/>
                </a:lnTo>
                <a:lnTo>
                  <a:pt x="2593975" y="88900"/>
                </a:lnTo>
                <a:lnTo>
                  <a:pt x="2644775" y="73025"/>
                </a:lnTo>
                <a:lnTo>
                  <a:pt x="2714625" y="34925"/>
                </a:lnTo>
                <a:lnTo>
                  <a:pt x="2762250" y="0"/>
                </a:lnTo>
                <a:lnTo>
                  <a:pt x="2781300" y="0"/>
                </a:lnTo>
                <a:lnTo>
                  <a:pt x="2822575" y="9525"/>
                </a:lnTo>
                <a:lnTo>
                  <a:pt x="2879725" y="28575"/>
                </a:lnTo>
                <a:lnTo>
                  <a:pt x="2936875" y="53975"/>
                </a:lnTo>
                <a:lnTo>
                  <a:pt x="3032125" y="111125"/>
                </a:lnTo>
                <a:lnTo>
                  <a:pt x="3111500" y="174625"/>
                </a:lnTo>
                <a:lnTo>
                  <a:pt x="3181350" y="238125"/>
                </a:lnTo>
                <a:lnTo>
                  <a:pt x="3190875" y="260350"/>
                </a:lnTo>
                <a:lnTo>
                  <a:pt x="3200400" y="279400"/>
                </a:lnTo>
                <a:lnTo>
                  <a:pt x="3200400" y="298450"/>
                </a:lnTo>
                <a:lnTo>
                  <a:pt x="3187700" y="327025"/>
                </a:lnTo>
                <a:lnTo>
                  <a:pt x="3152775" y="355600"/>
                </a:lnTo>
                <a:lnTo>
                  <a:pt x="3108325" y="381000"/>
                </a:lnTo>
                <a:lnTo>
                  <a:pt x="3086100" y="403225"/>
                </a:lnTo>
                <a:lnTo>
                  <a:pt x="3073400" y="425450"/>
                </a:lnTo>
                <a:lnTo>
                  <a:pt x="3041650" y="511175"/>
                </a:lnTo>
                <a:lnTo>
                  <a:pt x="2971800" y="749300"/>
                </a:lnTo>
                <a:lnTo>
                  <a:pt x="2895600" y="996950"/>
                </a:lnTo>
                <a:lnTo>
                  <a:pt x="2841625" y="1181100"/>
                </a:lnTo>
                <a:lnTo>
                  <a:pt x="2768600" y="1403350"/>
                </a:lnTo>
                <a:lnTo>
                  <a:pt x="2720975" y="1530350"/>
                </a:lnTo>
                <a:lnTo>
                  <a:pt x="2695575" y="1600200"/>
                </a:lnTo>
                <a:lnTo>
                  <a:pt x="2673350" y="1628775"/>
                </a:lnTo>
                <a:lnTo>
                  <a:pt x="2641600" y="1647825"/>
                </a:lnTo>
                <a:lnTo>
                  <a:pt x="2600325" y="1660525"/>
                </a:lnTo>
                <a:lnTo>
                  <a:pt x="2562225" y="1657350"/>
                </a:lnTo>
                <a:lnTo>
                  <a:pt x="2514600" y="1644650"/>
                </a:lnTo>
                <a:lnTo>
                  <a:pt x="2473325" y="1612900"/>
                </a:lnTo>
                <a:lnTo>
                  <a:pt x="2451100" y="1597025"/>
                </a:lnTo>
                <a:lnTo>
                  <a:pt x="2508250" y="1368425"/>
                </a:lnTo>
                <a:lnTo>
                  <a:pt x="2593975" y="1035050"/>
                </a:lnTo>
                <a:lnTo>
                  <a:pt x="2644775" y="800100"/>
                </a:lnTo>
                <a:lnTo>
                  <a:pt x="2686050" y="571500"/>
                </a:lnTo>
                <a:lnTo>
                  <a:pt x="2711450" y="450850"/>
                </a:lnTo>
                <a:lnTo>
                  <a:pt x="2717800" y="400050"/>
                </a:lnTo>
                <a:lnTo>
                  <a:pt x="2717800" y="374650"/>
                </a:lnTo>
                <a:lnTo>
                  <a:pt x="2708275" y="349250"/>
                </a:lnTo>
                <a:lnTo>
                  <a:pt x="2682875" y="330200"/>
                </a:lnTo>
                <a:lnTo>
                  <a:pt x="2638425" y="314325"/>
                </a:lnTo>
                <a:lnTo>
                  <a:pt x="2501900" y="317500"/>
                </a:lnTo>
                <a:lnTo>
                  <a:pt x="2292350" y="330200"/>
                </a:lnTo>
                <a:lnTo>
                  <a:pt x="1873250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6161DD6-4097-403C-97B6-6A8C482636E4}"/>
              </a:ext>
            </a:extLst>
          </p:cNvPr>
          <p:cNvSpPr/>
          <p:nvPr/>
        </p:nvSpPr>
        <p:spPr>
          <a:xfrm>
            <a:off x="3473450" y="2978150"/>
            <a:ext cx="2359025" cy="466725"/>
          </a:xfrm>
          <a:custGeom>
            <a:avLst/>
            <a:gdLst>
              <a:gd name="connsiteX0" fmla="*/ 1060450 w 2359025"/>
              <a:gd name="connsiteY0" fmla="*/ 298450 h 466725"/>
              <a:gd name="connsiteX1" fmla="*/ 698500 w 2359025"/>
              <a:gd name="connsiteY1" fmla="*/ 352425 h 466725"/>
              <a:gd name="connsiteX2" fmla="*/ 457200 w 2359025"/>
              <a:gd name="connsiteY2" fmla="*/ 390525 h 466725"/>
              <a:gd name="connsiteX3" fmla="*/ 209550 w 2359025"/>
              <a:gd name="connsiteY3" fmla="*/ 431800 h 466725"/>
              <a:gd name="connsiteX4" fmla="*/ 15875 w 2359025"/>
              <a:gd name="connsiteY4" fmla="*/ 466725 h 466725"/>
              <a:gd name="connsiteX5" fmla="*/ 0 w 2359025"/>
              <a:gd name="connsiteY5" fmla="*/ 234950 h 466725"/>
              <a:gd name="connsiteX6" fmla="*/ 161925 w 2359025"/>
              <a:gd name="connsiteY6" fmla="*/ 225425 h 466725"/>
              <a:gd name="connsiteX7" fmla="*/ 450850 w 2359025"/>
              <a:gd name="connsiteY7" fmla="*/ 193675 h 466725"/>
              <a:gd name="connsiteX8" fmla="*/ 701675 w 2359025"/>
              <a:gd name="connsiteY8" fmla="*/ 158750 h 466725"/>
              <a:gd name="connsiteX9" fmla="*/ 952500 w 2359025"/>
              <a:gd name="connsiteY9" fmla="*/ 120650 h 466725"/>
              <a:gd name="connsiteX10" fmla="*/ 1193800 w 2359025"/>
              <a:gd name="connsiteY10" fmla="*/ 85725 h 466725"/>
              <a:gd name="connsiteX11" fmla="*/ 1365250 w 2359025"/>
              <a:gd name="connsiteY11" fmla="*/ 60325 h 466725"/>
              <a:gd name="connsiteX12" fmla="*/ 1549400 w 2359025"/>
              <a:gd name="connsiteY12" fmla="*/ 38100 h 466725"/>
              <a:gd name="connsiteX13" fmla="*/ 1743075 w 2359025"/>
              <a:gd name="connsiteY13" fmla="*/ 22225 h 466725"/>
              <a:gd name="connsiteX14" fmla="*/ 1898650 w 2359025"/>
              <a:gd name="connsiteY14" fmla="*/ 9525 h 466725"/>
              <a:gd name="connsiteX15" fmla="*/ 2044700 w 2359025"/>
              <a:gd name="connsiteY15" fmla="*/ 3175 h 466725"/>
              <a:gd name="connsiteX16" fmla="*/ 2155825 w 2359025"/>
              <a:gd name="connsiteY16" fmla="*/ 0 h 466725"/>
              <a:gd name="connsiteX17" fmla="*/ 2260600 w 2359025"/>
              <a:gd name="connsiteY17" fmla="*/ 6350 h 466725"/>
              <a:gd name="connsiteX18" fmla="*/ 2359025 w 2359025"/>
              <a:gd name="connsiteY18" fmla="*/ 12700 h 466725"/>
              <a:gd name="connsiteX19" fmla="*/ 2311400 w 2359025"/>
              <a:gd name="connsiteY19" fmla="*/ 279400 h 466725"/>
              <a:gd name="connsiteX20" fmla="*/ 2235200 w 2359025"/>
              <a:gd name="connsiteY20" fmla="*/ 263525 h 466725"/>
              <a:gd name="connsiteX21" fmla="*/ 2168525 w 2359025"/>
              <a:gd name="connsiteY21" fmla="*/ 238125 h 466725"/>
              <a:gd name="connsiteX22" fmla="*/ 2089150 w 2359025"/>
              <a:gd name="connsiteY22" fmla="*/ 225425 h 466725"/>
              <a:gd name="connsiteX23" fmla="*/ 1993900 w 2359025"/>
              <a:gd name="connsiteY23" fmla="*/ 219075 h 466725"/>
              <a:gd name="connsiteX24" fmla="*/ 1866900 w 2359025"/>
              <a:gd name="connsiteY24" fmla="*/ 222250 h 466725"/>
              <a:gd name="connsiteX25" fmla="*/ 1717675 w 2359025"/>
              <a:gd name="connsiteY25" fmla="*/ 228600 h 466725"/>
              <a:gd name="connsiteX26" fmla="*/ 1539875 w 2359025"/>
              <a:gd name="connsiteY26" fmla="*/ 244475 h 466725"/>
              <a:gd name="connsiteX27" fmla="*/ 1320800 w 2359025"/>
              <a:gd name="connsiteY27" fmla="*/ 263525 h 466725"/>
              <a:gd name="connsiteX28" fmla="*/ 1060450 w 2359025"/>
              <a:gd name="connsiteY28" fmla="*/ 298450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59025" h="466725">
                <a:moveTo>
                  <a:pt x="1060450" y="298450"/>
                </a:moveTo>
                <a:lnTo>
                  <a:pt x="698500" y="352425"/>
                </a:lnTo>
                <a:lnTo>
                  <a:pt x="457200" y="390525"/>
                </a:lnTo>
                <a:lnTo>
                  <a:pt x="209550" y="431800"/>
                </a:lnTo>
                <a:lnTo>
                  <a:pt x="15875" y="466725"/>
                </a:lnTo>
                <a:lnTo>
                  <a:pt x="0" y="234950"/>
                </a:lnTo>
                <a:lnTo>
                  <a:pt x="161925" y="225425"/>
                </a:lnTo>
                <a:lnTo>
                  <a:pt x="450850" y="193675"/>
                </a:lnTo>
                <a:lnTo>
                  <a:pt x="701675" y="158750"/>
                </a:lnTo>
                <a:lnTo>
                  <a:pt x="952500" y="120650"/>
                </a:lnTo>
                <a:lnTo>
                  <a:pt x="1193800" y="85725"/>
                </a:lnTo>
                <a:lnTo>
                  <a:pt x="1365250" y="60325"/>
                </a:lnTo>
                <a:lnTo>
                  <a:pt x="1549400" y="38100"/>
                </a:lnTo>
                <a:lnTo>
                  <a:pt x="1743075" y="22225"/>
                </a:lnTo>
                <a:lnTo>
                  <a:pt x="1898650" y="9525"/>
                </a:lnTo>
                <a:lnTo>
                  <a:pt x="2044700" y="3175"/>
                </a:lnTo>
                <a:lnTo>
                  <a:pt x="2155825" y="0"/>
                </a:lnTo>
                <a:lnTo>
                  <a:pt x="2260600" y="6350"/>
                </a:lnTo>
                <a:lnTo>
                  <a:pt x="2359025" y="12700"/>
                </a:lnTo>
                <a:lnTo>
                  <a:pt x="2311400" y="279400"/>
                </a:lnTo>
                <a:lnTo>
                  <a:pt x="2235200" y="263525"/>
                </a:lnTo>
                <a:lnTo>
                  <a:pt x="2168525" y="238125"/>
                </a:lnTo>
                <a:lnTo>
                  <a:pt x="2089150" y="225425"/>
                </a:lnTo>
                <a:lnTo>
                  <a:pt x="1993900" y="219075"/>
                </a:lnTo>
                <a:lnTo>
                  <a:pt x="1866900" y="222250"/>
                </a:lnTo>
                <a:lnTo>
                  <a:pt x="1717675" y="228600"/>
                </a:lnTo>
                <a:lnTo>
                  <a:pt x="1539875" y="244475"/>
                </a:lnTo>
                <a:lnTo>
                  <a:pt x="1320800" y="263525"/>
                </a:lnTo>
                <a:lnTo>
                  <a:pt x="1060450" y="298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9F7F719-4ABC-42AA-A43E-ACD56D1F6709}"/>
              </a:ext>
            </a:extLst>
          </p:cNvPr>
          <p:cNvSpPr/>
          <p:nvPr/>
        </p:nvSpPr>
        <p:spPr>
          <a:xfrm>
            <a:off x="3178175" y="2928938"/>
            <a:ext cx="3914775" cy="2779712"/>
          </a:xfrm>
          <a:custGeom>
            <a:avLst/>
            <a:gdLst>
              <a:gd name="connsiteX0" fmla="*/ 1892175 w 3915624"/>
              <a:gd name="connsiteY0" fmla="*/ 2774887 h 2779414"/>
              <a:gd name="connsiteX1" fmla="*/ 1520983 w 3915624"/>
              <a:gd name="connsiteY1" fmla="*/ 2779414 h 2779414"/>
              <a:gd name="connsiteX2" fmla="*/ 1258432 w 3915624"/>
              <a:gd name="connsiteY2" fmla="*/ 2765834 h 2779414"/>
              <a:gd name="connsiteX3" fmla="*/ 1059256 w 3915624"/>
              <a:gd name="connsiteY3" fmla="*/ 2756780 h 2779414"/>
              <a:gd name="connsiteX4" fmla="*/ 946087 w 3915624"/>
              <a:gd name="connsiteY4" fmla="*/ 2752254 h 2779414"/>
              <a:gd name="connsiteX5" fmla="*/ 787652 w 3915624"/>
              <a:gd name="connsiteY5" fmla="*/ 2734147 h 2779414"/>
              <a:gd name="connsiteX6" fmla="*/ 674484 w 3915624"/>
              <a:gd name="connsiteY6" fmla="*/ 2720566 h 2779414"/>
              <a:gd name="connsiteX7" fmla="*/ 565842 w 3915624"/>
              <a:gd name="connsiteY7" fmla="*/ 2693406 h 2779414"/>
              <a:gd name="connsiteX8" fmla="*/ 475307 w 3915624"/>
              <a:gd name="connsiteY8" fmla="*/ 2661719 h 2779414"/>
              <a:gd name="connsiteX9" fmla="*/ 389299 w 3915624"/>
              <a:gd name="connsiteY9" fmla="*/ 2625505 h 2779414"/>
              <a:gd name="connsiteX10" fmla="*/ 325925 w 3915624"/>
              <a:gd name="connsiteY10" fmla="*/ 2589291 h 2779414"/>
              <a:gd name="connsiteX11" fmla="*/ 258024 w 3915624"/>
              <a:gd name="connsiteY11" fmla="*/ 2539497 h 2779414"/>
              <a:gd name="connsiteX12" fmla="*/ 203703 w 3915624"/>
              <a:gd name="connsiteY12" fmla="*/ 2480650 h 2779414"/>
              <a:gd name="connsiteX13" fmla="*/ 144856 w 3915624"/>
              <a:gd name="connsiteY13" fmla="*/ 2394642 h 2779414"/>
              <a:gd name="connsiteX14" fmla="*/ 108642 w 3915624"/>
              <a:gd name="connsiteY14" fmla="*/ 2317687 h 2779414"/>
              <a:gd name="connsiteX15" fmla="*/ 81482 w 3915624"/>
              <a:gd name="connsiteY15" fmla="*/ 2236206 h 2779414"/>
              <a:gd name="connsiteX16" fmla="*/ 63375 w 3915624"/>
              <a:gd name="connsiteY16" fmla="*/ 2145671 h 2779414"/>
              <a:gd name="connsiteX17" fmla="*/ 49794 w 3915624"/>
              <a:gd name="connsiteY17" fmla="*/ 2037030 h 2779414"/>
              <a:gd name="connsiteX18" fmla="*/ 45268 w 3915624"/>
              <a:gd name="connsiteY18" fmla="*/ 1932915 h 2779414"/>
              <a:gd name="connsiteX19" fmla="*/ 49794 w 3915624"/>
              <a:gd name="connsiteY19" fmla="*/ 1819747 h 2779414"/>
              <a:gd name="connsiteX20" fmla="*/ 76955 w 3915624"/>
              <a:gd name="connsiteY20" fmla="*/ 1348966 h 2779414"/>
              <a:gd name="connsiteX21" fmla="*/ 99588 w 3915624"/>
              <a:gd name="connsiteY21" fmla="*/ 964194 h 2779414"/>
              <a:gd name="connsiteX22" fmla="*/ 108642 w 3915624"/>
              <a:gd name="connsiteY22" fmla="*/ 737857 h 2779414"/>
              <a:gd name="connsiteX23" fmla="*/ 122222 w 3915624"/>
              <a:gd name="connsiteY23" fmla="*/ 529628 h 2779414"/>
              <a:gd name="connsiteX24" fmla="*/ 122222 w 3915624"/>
              <a:gd name="connsiteY24" fmla="*/ 398353 h 2779414"/>
              <a:gd name="connsiteX25" fmla="*/ 117695 w 3915624"/>
              <a:gd name="connsiteY25" fmla="*/ 330452 h 2779414"/>
              <a:gd name="connsiteX26" fmla="*/ 99588 w 3915624"/>
              <a:gd name="connsiteY26" fmla="*/ 253497 h 2779414"/>
              <a:gd name="connsiteX27" fmla="*/ 72428 w 3915624"/>
              <a:gd name="connsiteY27" fmla="*/ 176543 h 2779414"/>
              <a:gd name="connsiteX28" fmla="*/ 36214 w 3915624"/>
              <a:gd name="connsiteY28" fmla="*/ 117695 h 2779414"/>
              <a:gd name="connsiteX29" fmla="*/ 9054 w 3915624"/>
              <a:gd name="connsiteY29" fmla="*/ 63374 h 2779414"/>
              <a:gd name="connsiteX30" fmla="*/ 0 w 3915624"/>
              <a:gd name="connsiteY30" fmla="*/ 31687 h 2779414"/>
              <a:gd name="connsiteX31" fmla="*/ 0 w 3915624"/>
              <a:gd name="connsiteY31" fmla="*/ 9054 h 2779414"/>
              <a:gd name="connsiteX32" fmla="*/ 13581 w 3915624"/>
              <a:gd name="connsiteY32" fmla="*/ 4527 h 2779414"/>
              <a:gd name="connsiteX33" fmla="*/ 36214 w 3915624"/>
              <a:gd name="connsiteY33" fmla="*/ 0 h 2779414"/>
              <a:gd name="connsiteX34" fmla="*/ 72428 w 3915624"/>
              <a:gd name="connsiteY34" fmla="*/ 9054 h 2779414"/>
              <a:gd name="connsiteX35" fmla="*/ 126749 w 3915624"/>
              <a:gd name="connsiteY35" fmla="*/ 36214 h 2779414"/>
              <a:gd name="connsiteX36" fmla="*/ 172016 w 3915624"/>
              <a:gd name="connsiteY36" fmla="*/ 58848 h 2779414"/>
              <a:gd name="connsiteX37" fmla="*/ 253497 w 3915624"/>
              <a:gd name="connsiteY37" fmla="*/ 113168 h 2779414"/>
              <a:gd name="connsiteX38" fmla="*/ 325925 w 3915624"/>
              <a:gd name="connsiteY38" fmla="*/ 181069 h 2779414"/>
              <a:gd name="connsiteX39" fmla="*/ 420986 w 3915624"/>
              <a:gd name="connsiteY39" fmla="*/ 289711 h 2779414"/>
              <a:gd name="connsiteX40" fmla="*/ 407406 w 3915624"/>
              <a:gd name="connsiteY40" fmla="*/ 493414 h 2779414"/>
              <a:gd name="connsiteX41" fmla="*/ 371192 w 3915624"/>
              <a:gd name="connsiteY41" fmla="*/ 715224 h 2779414"/>
              <a:gd name="connsiteX42" fmla="*/ 330452 w 3915624"/>
              <a:gd name="connsiteY42" fmla="*/ 986828 h 2779414"/>
              <a:gd name="connsiteX43" fmla="*/ 303291 w 3915624"/>
              <a:gd name="connsiteY43" fmla="*/ 1217691 h 2779414"/>
              <a:gd name="connsiteX44" fmla="*/ 285184 w 3915624"/>
              <a:gd name="connsiteY44" fmla="*/ 1425921 h 2779414"/>
              <a:gd name="connsiteX45" fmla="*/ 267078 w 3915624"/>
              <a:gd name="connsiteY45" fmla="*/ 1616044 h 2779414"/>
              <a:gd name="connsiteX46" fmla="*/ 258024 w 3915624"/>
              <a:gd name="connsiteY46" fmla="*/ 1747319 h 2779414"/>
              <a:gd name="connsiteX47" fmla="*/ 253497 w 3915624"/>
              <a:gd name="connsiteY47" fmla="*/ 1892174 h 2779414"/>
              <a:gd name="connsiteX48" fmla="*/ 253497 w 3915624"/>
              <a:gd name="connsiteY48" fmla="*/ 1964602 h 2779414"/>
              <a:gd name="connsiteX49" fmla="*/ 253497 w 3915624"/>
              <a:gd name="connsiteY49" fmla="*/ 2041556 h 2779414"/>
              <a:gd name="connsiteX50" fmla="*/ 262551 w 3915624"/>
              <a:gd name="connsiteY50" fmla="*/ 2132091 h 2779414"/>
              <a:gd name="connsiteX51" fmla="*/ 280658 w 3915624"/>
              <a:gd name="connsiteY51" fmla="*/ 2186412 h 2779414"/>
              <a:gd name="connsiteX52" fmla="*/ 307818 w 3915624"/>
              <a:gd name="connsiteY52" fmla="*/ 2258840 h 2779414"/>
              <a:gd name="connsiteX53" fmla="*/ 344032 w 3915624"/>
              <a:gd name="connsiteY53" fmla="*/ 2322214 h 2779414"/>
              <a:gd name="connsiteX54" fmla="*/ 366666 w 3915624"/>
              <a:gd name="connsiteY54" fmla="*/ 2344848 h 2779414"/>
              <a:gd name="connsiteX55" fmla="*/ 402880 w 3915624"/>
              <a:gd name="connsiteY55" fmla="*/ 2376535 h 2779414"/>
              <a:gd name="connsiteX56" fmla="*/ 439093 w 3915624"/>
              <a:gd name="connsiteY56" fmla="*/ 2394642 h 2779414"/>
              <a:gd name="connsiteX57" fmla="*/ 506994 w 3915624"/>
              <a:gd name="connsiteY57" fmla="*/ 2421802 h 2779414"/>
              <a:gd name="connsiteX58" fmla="*/ 656377 w 3915624"/>
              <a:gd name="connsiteY58" fmla="*/ 2453489 h 2779414"/>
              <a:gd name="connsiteX59" fmla="*/ 882713 w 3915624"/>
              <a:gd name="connsiteY59" fmla="*/ 2480650 h 2779414"/>
              <a:gd name="connsiteX60" fmla="*/ 1195058 w 3915624"/>
              <a:gd name="connsiteY60" fmla="*/ 2503283 h 2779414"/>
              <a:gd name="connsiteX61" fmla="*/ 1525509 w 3915624"/>
              <a:gd name="connsiteY61" fmla="*/ 2512337 h 2779414"/>
              <a:gd name="connsiteX62" fmla="*/ 1883121 w 3915624"/>
              <a:gd name="connsiteY62" fmla="*/ 2512337 h 2779414"/>
              <a:gd name="connsiteX63" fmla="*/ 2172832 w 3915624"/>
              <a:gd name="connsiteY63" fmla="*/ 2507810 h 2779414"/>
              <a:gd name="connsiteX64" fmla="*/ 2435383 w 3915624"/>
              <a:gd name="connsiteY64" fmla="*/ 2503283 h 2779414"/>
              <a:gd name="connsiteX65" fmla="*/ 2756781 w 3915624"/>
              <a:gd name="connsiteY65" fmla="*/ 2485176 h 2779414"/>
              <a:gd name="connsiteX66" fmla="*/ 2978590 w 3915624"/>
              <a:gd name="connsiteY66" fmla="*/ 2471596 h 2779414"/>
              <a:gd name="connsiteX67" fmla="*/ 3137026 w 3915624"/>
              <a:gd name="connsiteY67" fmla="*/ 2453489 h 2779414"/>
              <a:gd name="connsiteX68" fmla="*/ 3218507 w 3915624"/>
              <a:gd name="connsiteY68" fmla="*/ 2435382 h 2779414"/>
              <a:gd name="connsiteX69" fmla="*/ 3286408 w 3915624"/>
              <a:gd name="connsiteY69" fmla="*/ 2408222 h 2779414"/>
              <a:gd name="connsiteX70" fmla="*/ 3349783 w 3915624"/>
              <a:gd name="connsiteY70" fmla="*/ 2367481 h 2779414"/>
              <a:gd name="connsiteX71" fmla="*/ 3770769 w 3915624"/>
              <a:gd name="connsiteY71" fmla="*/ 2317687 h 2779414"/>
              <a:gd name="connsiteX72" fmla="*/ 3806983 w 3915624"/>
              <a:gd name="connsiteY72" fmla="*/ 2367481 h 2779414"/>
              <a:gd name="connsiteX73" fmla="*/ 3847723 w 3915624"/>
              <a:gd name="connsiteY73" fmla="*/ 2403695 h 2779414"/>
              <a:gd name="connsiteX74" fmla="*/ 3879410 w 3915624"/>
              <a:gd name="connsiteY74" fmla="*/ 2426329 h 2779414"/>
              <a:gd name="connsiteX75" fmla="*/ 3897517 w 3915624"/>
              <a:gd name="connsiteY75" fmla="*/ 2448962 h 2779414"/>
              <a:gd name="connsiteX76" fmla="*/ 3915624 w 3915624"/>
              <a:gd name="connsiteY76" fmla="*/ 2485176 h 2779414"/>
              <a:gd name="connsiteX77" fmla="*/ 3915624 w 3915624"/>
              <a:gd name="connsiteY77" fmla="*/ 2503283 h 2779414"/>
              <a:gd name="connsiteX78" fmla="*/ 3897517 w 3915624"/>
              <a:gd name="connsiteY78" fmla="*/ 2534970 h 2779414"/>
              <a:gd name="connsiteX79" fmla="*/ 3856777 w 3915624"/>
              <a:gd name="connsiteY79" fmla="*/ 2562131 h 2779414"/>
              <a:gd name="connsiteX80" fmla="*/ 3788876 w 3915624"/>
              <a:gd name="connsiteY80" fmla="*/ 2607398 h 2779414"/>
              <a:gd name="connsiteX81" fmla="*/ 3684761 w 3915624"/>
              <a:gd name="connsiteY81" fmla="*/ 2643612 h 2779414"/>
              <a:gd name="connsiteX82" fmla="*/ 3553485 w 3915624"/>
              <a:gd name="connsiteY82" fmla="*/ 2679826 h 2779414"/>
              <a:gd name="connsiteX83" fmla="*/ 3404103 w 3915624"/>
              <a:gd name="connsiteY83" fmla="*/ 2711513 h 2779414"/>
              <a:gd name="connsiteX84" fmla="*/ 3200400 w 3915624"/>
              <a:gd name="connsiteY84" fmla="*/ 2734147 h 2779414"/>
              <a:gd name="connsiteX85" fmla="*/ 2928796 w 3915624"/>
              <a:gd name="connsiteY85" fmla="*/ 2756780 h 2779414"/>
              <a:gd name="connsiteX86" fmla="*/ 2575711 w 3915624"/>
              <a:gd name="connsiteY86" fmla="*/ 2770360 h 2779414"/>
              <a:gd name="connsiteX87" fmla="*/ 2272420 w 3915624"/>
              <a:gd name="connsiteY87" fmla="*/ 2779414 h 2779414"/>
              <a:gd name="connsiteX88" fmla="*/ 1892175 w 3915624"/>
              <a:gd name="connsiteY88" fmla="*/ 2774887 h 277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915624" h="2779414">
                <a:moveTo>
                  <a:pt x="1892175" y="2774887"/>
                </a:moveTo>
                <a:lnTo>
                  <a:pt x="1520983" y="2779414"/>
                </a:lnTo>
                <a:lnTo>
                  <a:pt x="1258432" y="2765834"/>
                </a:lnTo>
                <a:lnTo>
                  <a:pt x="1059256" y="2756780"/>
                </a:lnTo>
                <a:lnTo>
                  <a:pt x="946087" y="2752254"/>
                </a:lnTo>
                <a:lnTo>
                  <a:pt x="787652" y="2734147"/>
                </a:lnTo>
                <a:lnTo>
                  <a:pt x="674484" y="2720566"/>
                </a:lnTo>
                <a:lnTo>
                  <a:pt x="565842" y="2693406"/>
                </a:lnTo>
                <a:lnTo>
                  <a:pt x="475307" y="2661719"/>
                </a:lnTo>
                <a:lnTo>
                  <a:pt x="389299" y="2625505"/>
                </a:lnTo>
                <a:lnTo>
                  <a:pt x="325925" y="2589291"/>
                </a:lnTo>
                <a:lnTo>
                  <a:pt x="258024" y="2539497"/>
                </a:lnTo>
                <a:lnTo>
                  <a:pt x="203703" y="2480650"/>
                </a:lnTo>
                <a:lnTo>
                  <a:pt x="144856" y="2394642"/>
                </a:lnTo>
                <a:lnTo>
                  <a:pt x="108642" y="2317687"/>
                </a:lnTo>
                <a:lnTo>
                  <a:pt x="81482" y="2236206"/>
                </a:lnTo>
                <a:lnTo>
                  <a:pt x="63375" y="2145671"/>
                </a:lnTo>
                <a:lnTo>
                  <a:pt x="49794" y="2037030"/>
                </a:lnTo>
                <a:lnTo>
                  <a:pt x="45268" y="1932915"/>
                </a:lnTo>
                <a:lnTo>
                  <a:pt x="49794" y="1819747"/>
                </a:lnTo>
                <a:lnTo>
                  <a:pt x="76955" y="1348966"/>
                </a:lnTo>
                <a:lnTo>
                  <a:pt x="99588" y="964194"/>
                </a:lnTo>
                <a:lnTo>
                  <a:pt x="108642" y="737857"/>
                </a:lnTo>
                <a:lnTo>
                  <a:pt x="122222" y="529628"/>
                </a:lnTo>
                <a:lnTo>
                  <a:pt x="122222" y="398353"/>
                </a:lnTo>
                <a:lnTo>
                  <a:pt x="117695" y="330452"/>
                </a:lnTo>
                <a:lnTo>
                  <a:pt x="99588" y="253497"/>
                </a:lnTo>
                <a:lnTo>
                  <a:pt x="72428" y="176543"/>
                </a:lnTo>
                <a:lnTo>
                  <a:pt x="36214" y="117695"/>
                </a:lnTo>
                <a:lnTo>
                  <a:pt x="9054" y="63374"/>
                </a:lnTo>
                <a:lnTo>
                  <a:pt x="0" y="31687"/>
                </a:lnTo>
                <a:lnTo>
                  <a:pt x="0" y="9054"/>
                </a:lnTo>
                <a:lnTo>
                  <a:pt x="13581" y="4527"/>
                </a:lnTo>
                <a:lnTo>
                  <a:pt x="36214" y="0"/>
                </a:lnTo>
                <a:lnTo>
                  <a:pt x="72428" y="9054"/>
                </a:lnTo>
                <a:lnTo>
                  <a:pt x="126749" y="36214"/>
                </a:lnTo>
                <a:lnTo>
                  <a:pt x="172016" y="58848"/>
                </a:lnTo>
                <a:lnTo>
                  <a:pt x="253497" y="113168"/>
                </a:lnTo>
                <a:lnTo>
                  <a:pt x="325925" y="181069"/>
                </a:lnTo>
                <a:lnTo>
                  <a:pt x="420986" y="289711"/>
                </a:lnTo>
                <a:lnTo>
                  <a:pt x="407406" y="493414"/>
                </a:lnTo>
                <a:lnTo>
                  <a:pt x="371192" y="715224"/>
                </a:lnTo>
                <a:lnTo>
                  <a:pt x="330452" y="986828"/>
                </a:lnTo>
                <a:lnTo>
                  <a:pt x="303291" y="1217691"/>
                </a:lnTo>
                <a:lnTo>
                  <a:pt x="285184" y="1425921"/>
                </a:lnTo>
                <a:lnTo>
                  <a:pt x="267078" y="1616044"/>
                </a:lnTo>
                <a:lnTo>
                  <a:pt x="258024" y="1747319"/>
                </a:lnTo>
                <a:lnTo>
                  <a:pt x="253497" y="1892174"/>
                </a:lnTo>
                <a:lnTo>
                  <a:pt x="253497" y="1964602"/>
                </a:lnTo>
                <a:lnTo>
                  <a:pt x="253497" y="2041556"/>
                </a:lnTo>
                <a:lnTo>
                  <a:pt x="262551" y="2132091"/>
                </a:lnTo>
                <a:lnTo>
                  <a:pt x="280658" y="2186412"/>
                </a:lnTo>
                <a:lnTo>
                  <a:pt x="307818" y="2258840"/>
                </a:lnTo>
                <a:lnTo>
                  <a:pt x="344032" y="2322214"/>
                </a:lnTo>
                <a:lnTo>
                  <a:pt x="366666" y="2344848"/>
                </a:lnTo>
                <a:lnTo>
                  <a:pt x="402880" y="2376535"/>
                </a:lnTo>
                <a:lnTo>
                  <a:pt x="439093" y="2394642"/>
                </a:lnTo>
                <a:lnTo>
                  <a:pt x="506994" y="2421802"/>
                </a:lnTo>
                <a:lnTo>
                  <a:pt x="656377" y="2453489"/>
                </a:lnTo>
                <a:lnTo>
                  <a:pt x="882713" y="2480650"/>
                </a:lnTo>
                <a:lnTo>
                  <a:pt x="1195058" y="2503283"/>
                </a:lnTo>
                <a:lnTo>
                  <a:pt x="1525509" y="2512337"/>
                </a:lnTo>
                <a:lnTo>
                  <a:pt x="1883121" y="2512337"/>
                </a:lnTo>
                <a:lnTo>
                  <a:pt x="2172832" y="2507810"/>
                </a:lnTo>
                <a:lnTo>
                  <a:pt x="2435383" y="2503283"/>
                </a:lnTo>
                <a:lnTo>
                  <a:pt x="2756781" y="2485176"/>
                </a:lnTo>
                <a:lnTo>
                  <a:pt x="2978590" y="2471596"/>
                </a:lnTo>
                <a:lnTo>
                  <a:pt x="3137026" y="2453489"/>
                </a:lnTo>
                <a:lnTo>
                  <a:pt x="3218507" y="2435382"/>
                </a:lnTo>
                <a:lnTo>
                  <a:pt x="3286408" y="2408222"/>
                </a:lnTo>
                <a:lnTo>
                  <a:pt x="3349783" y="2367481"/>
                </a:lnTo>
                <a:lnTo>
                  <a:pt x="3770769" y="2317687"/>
                </a:lnTo>
                <a:lnTo>
                  <a:pt x="3806983" y="2367481"/>
                </a:lnTo>
                <a:lnTo>
                  <a:pt x="3847723" y="2403695"/>
                </a:lnTo>
                <a:lnTo>
                  <a:pt x="3879410" y="2426329"/>
                </a:lnTo>
                <a:lnTo>
                  <a:pt x="3897517" y="2448962"/>
                </a:lnTo>
                <a:lnTo>
                  <a:pt x="3915624" y="2485176"/>
                </a:lnTo>
                <a:lnTo>
                  <a:pt x="3915624" y="2503283"/>
                </a:lnTo>
                <a:lnTo>
                  <a:pt x="3897517" y="2534970"/>
                </a:lnTo>
                <a:lnTo>
                  <a:pt x="3856777" y="2562131"/>
                </a:lnTo>
                <a:lnTo>
                  <a:pt x="3788876" y="2607398"/>
                </a:lnTo>
                <a:lnTo>
                  <a:pt x="3684761" y="2643612"/>
                </a:lnTo>
                <a:lnTo>
                  <a:pt x="3553485" y="2679826"/>
                </a:lnTo>
                <a:lnTo>
                  <a:pt x="3404103" y="2711513"/>
                </a:lnTo>
                <a:lnTo>
                  <a:pt x="3200400" y="2734147"/>
                </a:lnTo>
                <a:lnTo>
                  <a:pt x="2928796" y="2756780"/>
                </a:lnTo>
                <a:lnTo>
                  <a:pt x="2575711" y="2770360"/>
                </a:lnTo>
                <a:lnTo>
                  <a:pt x="2272420" y="2779414"/>
                </a:lnTo>
                <a:lnTo>
                  <a:pt x="1892175" y="27748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70E2DCE-B201-4328-B554-4EF28686B7EE}"/>
              </a:ext>
            </a:extLst>
          </p:cNvPr>
          <p:cNvSpPr/>
          <p:nvPr/>
        </p:nvSpPr>
        <p:spPr>
          <a:xfrm>
            <a:off x="6505575" y="4217988"/>
            <a:ext cx="458788" cy="1116012"/>
          </a:xfrm>
          <a:custGeom>
            <a:avLst/>
            <a:gdLst>
              <a:gd name="connsiteX0" fmla="*/ 340519 w 459581"/>
              <a:gd name="connsiteY0" fmla="*/ 507206 h 1116806"/>
              <a:gd name="connsiteX1" fmla="*/ 352425 w 459581"/>
              <a:gd name="connsiteY1" fmla="*/ 700087 h 1116806"/>
              <a:gd name="connsiteX2" fmla="*/ 359569 w 459581"/>
              <a:gd name="connsiteY2" fmla="*/ 842962 h 1116806"/>
              <a:gd name="connsiteX3" fmla="*/ 397669 w 459581"/>
              <a:gd name="connsiteY3" fmla="*/ 933450 h 1116806"/>
              <a:gd name="connsiteX4" fmla="*/ 459581 w 459581"/>
              <a:gd name="connsiteY4" fmla="*/ 1069181 h 1116806"/>
              <a:gd name="connsiteX5" fmla="*/ 0 w 459581"/>
              <a:gd name="connsiteY5" fmla="*/ 1116806 h 1116806"/>
              <a:gd name="connsiteX6" fmla="*/ 21431 w 459581"/>
              <a:gd name="connsiteY6" fmla="*/ 1078706 h 1116806"/>
              <a:gd name="connsiteX7" fmla="*/ 50006 w 459581"/>
              <a:gd name="connsiteY7" fmla="*/ 1047750 h 1116806"/>
              <a:gd name="connsiteX8" fmla="*/ 78581 w 459581"/>
              <a:gd name="connsiteY8" fmla="*/ 1012031 h 1116806"/>
              <a:gd name="connsiteX9" fmla="*/ 109538 w 459581"/>
              <a:gd name="connsiteY9" fmla="*/ 964406 h 1116806"/>
              <a:gd name="connsiteX10" fmla="*/ 128588 w 459581"/>
              <a:gd name="connsiteY10" fmla="*/ 921544 h 1116806"/>
              <a:gd name="connsiteX11" fmla="*/ 138113 w 459581"/>
              <a:gd name="connsiteY11" fmla="*/ 873919 h 1116806"/>
              <a:gd name="connsiteX12" fmla="*/ 169069 w 459581"/>
              <a:gd name="connsiteY12" fmla="*/ 626269 h 1116806"/>
              <a:gd name="connsiteX13" fmla="*/ 200025 w 459581"/>
              <a:gd name="connsiteY13" fmla="*/ 402431 h 1116806"/>
              <a:gd name="connsiteX14" fmla="*/ 223838 w 459581"/>
              <a:gd name="connsiteY14" fmla="*/ 202406 h 1116806"/>
              <a:gd name="connsiteX15" fmla="*/ 240506 w 459581"/>
              <a:gd name="connsiteY15" fmla="*/ 66675 h 1116806"/>
              <a:gd name="connsiteX16" fmla="*/ 247650 w 459581"/>
              <a:gd name="connsiteY16" fmla="*/ 28575 h 1116806"/>
              <a:gd name="connsiteX17" fmla="*/ 257175 w 459581"/>
              <a:gd name="connsiteY17" fmla="*/ 11906 h 1116806"/>
              <a:gd name="connsiteX18" fmla="*/ 271463 w 459581"/>
              <a:gd name="connsiteY18" fmla="*/ 2381 h 1116806"/>
              <a:gd name="connsiteX19" fmla="*/ 280988 w 459581"/>
              <a:gd name="connsiteY19" fmla="*/ 0 h 1116806"/>
              <a:gd name="connsiteX20" fmla="*/ 297656 w 459581"/>
              <a:gd name="connsiteY20" fmla="*/ 2381 h 1116806"/>
              <a:gd name="connsiteX21" fmla="*/ 309563 w 459581"/>
              <a:gd name="connsiteY21" fmla="*/ 16669 h 1116806"/>
              <a:gd name="connsiteX22" fmla="*/ 319088 w 459581"/>
              <a:gd name="connsiteY22" fmla="*/ 40481 h 1116806"/>
              <a:gd name="connsiteX23" fmla="*/ 326231 w 459581"/>
              <a:gd name="connsiteY23" fmla="*/ 171450 h 1116806"/>
              <a:gd name="connsiteX24" fmla="*/ 340519 w 459581"/>
              <a:gd name="connsiteY24" fmla="*/ 507206 h 1116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59581" h="1116806">
                <a:moveTo>
                  <a:pt x="340519" y="507206"/>
                </a:moveTo>
                <a:lnTo>
                  <a:pt x="352425" y="700087"/>
                </a:lnTo>
                <a:lnTo>
                  <a:pt x="359569" y="842962"/>
                </a:lnTo>
                <a:lnTo>
                  <a:pt x="397669" y="933450"/>
                </a:lnTo>
                <a:lnTo>
                  <a:pt x="459581" y="1069181"/>
                </a:lnTo>
                <a:lnTo>
                  <a:pt x="0" y="1116806"/>
                </a:lnTo>
                <a:lnTo>
                  <a:pt x="21431" y="1078706"/>
                </a:lnTo>
                <a:lnTo>
                  <a:pt x="50006" y="1047750"/>
                </a:lnTo>
                <a:lnTo>
                  <a:pt x="78581" y="1012031"/>
                </a:lnTo>
                <a:lnTo>
                  <a:pt x="109538" y="964406"/>
                </a:lnTo>
                <a:lnTo>
                  <a:pt x="128588" y="921544"/>
                </a:lnTo>
                <a:lnTo>
                  <a:pt x="138113" y="873919"/>
                </a:lnTo>
                <a:lnTo>
                  <a:pt x="169069" y="626269"/>
                </a:lnTo>
                <a:lnTo>
                  <a:pt x="200025" y="402431"/>
                </a:lnTo>
                <a:lnTo>
                  <a:pt x="223838" y="202406"/>
                </a:lnTo>
                <a:lnTo>
                  <a:pt x="240506" y="66675"/>
                </a:lnTo>
                <a:lnTo>
                  <a:pt x="247650" y="28575"/>
                </a:lnTo>
                <a:lnTo>
                  <a:pt x="257175" y="11906"/>
                </a:lnTo>
                <a:lnTo>
                  <a:pt x="271463" y="2381"/>
                </a:lnTo>
                <a:lnTo>
                  <a:pt x="280988" y="0"/>
                </a:lnTo>
                <a:lnTo>
                  <a:pt x="297656" y="2381"/>
                </a:lnTo>
                <a:lnTo>
                  <a:pt x="309563" y="16669"/>
                </a:lnTo>
                <a:lnTo>
                  <a:pt x="319088" y="40481"/>
                </a:lnTo>
                <a:lnTo>
                  <a:pt x="326231" y="171450"/>
                </a:lnTo>
                <a:lnTo>
                  <a:pt x="340519" y="507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2AA0842-9477-43B2-AFB4-3F3A307592E6}"/>
              </a:ext>
            </a:extLst>
          </p:cNvPr>
          <p:cNvGrpSpPr>
            <a:grpSpLocks/>
          </p:cNvGrpSpPr>
          <p:nvPr/>
        </p:nvGrpSpPr>
        <p:grpSpPr bwMode="auto">
          <a:xfrm>
            <a:off x="3178175" y="1644650"/>
            <a:ext cx="3914775" cy="4064000"/>
            <a:chOff x="3330575" y="1797050"/>
            <a:chExt cx="3914775" cy="4064000"/>
          </a:xfrm>
        </p:grpSpPr>
        <p:sp>
          <p:nvSpPr>
            <p:cNvPr id="6" name="フリーフォーム 6">
              <a:extLst>
                <a:ext uri="{FF2B5EF4-FFF2-40B4-BE49-F238E27FC236}">
                  <a16:creationId xmlns:a16="http://schemas.microsoft.com/office/drawing/2014/main" id="{E8E554F7-8E26-4D48-9B82-CBAE527373BA}"/>
                </a:ext>
              </a:extLst>
            </p:cNvPr>
            <p:cNvSpPr/>
            <p:nvPr/>
          </p:nvSpPr>
          <p:spPr>
            <a:xfrm>
              <a:off x="3409950" y="1797050"/>
              <a:ext cx="3200400" cy="1660525"/>
            </a:xfrm>
            <a:custGeom>
              <a:avLst/>
              <a:gdLst>
                <a:gd name="connsiteX0" fmla="*/ 1873250 w 3200400"/>
                <a:gd name="connsiteY0" fmla="*/ 361950 h 1660525"/>
                <a:gd name="connsiteX1" fmla="*/ 1524000 w 3200400"/>
                <a:gd name="connsiteY1" fmla="*/ 400050 h 1660525"/>
                <a:gd name="connsiteX2" fmla="*/ 1276350 w 3200400"/>
                <a:gd name="connsiteY2" fmla="*/ 434975 h 1660525"/>
                <a:gd name="connsiteX3" fmla="*/ 1041400 w 3200400"/>
                <a:gd name="connsiteY3" fmla="*/ 473075 h 1660525"/>
                <a:gd name="connsiteX4" fmla="*/ 815975 w 3200400"/>
                <a:gd name="connsiteY4" fmla="*/ 514350 h 1660525"/>
                <a:gd name="connsiteX5" fmla="*/ 644525 w 3200400"/>
                <a:gd name="connsiteY5" fmla="*/ 552450 h 1660525"/>
                <a:gd name="connsiteX6" fmla="*/ 463550 w 3200400"/>
                <a:gd name="connsiteY6" fmla="*/ 600075 h 1660525"/>
                <a:gd name="connsiteX7" fmla="*/ 431800 w 3200400"/>
                <a:gd name="connsiteY7" fmla="*/ 596900 h 1660525"/>
                <a:gd name="connsiteX8" fmla="*/ 381000 w 3200400"/>
                <a:gd name="connsiteY8" fmla="*/ 584200 h 1660525"/>
                <a:gd name="connsiteX9" fmla="*/ 330200 w 3200400"/>
                <a:gd name="connsiteY9" fmla="*/ 565150 h 1660525"/>
                <a:gd name="connsiteX10" fmla="*/ 276225 w 3200400"/>
                <a:gd name="connsiteY10" fmla="*/ 533400 h 1660525"/>
                <a:gd name="connsiteX11" fmla="*/ 200025 w 3200400"/>
                <a:gd name="connsiteY11" fmla="*/ 466725 h 1660525"/>
                <a:gd name="connsiteX12" fmla="*/ 152400 w 3200400"/>
                <a:gd name="connsiteY12" fmla="*/ 419100 h 1660525"/>
                <a:gd name="connsiteX13" fmla="*/ 111125 w 3200400"/>
                <a:gd name="connsiteY13" fmla="*/ 368300 h 1660525"/>
                <a:gd name="connsiteX14" fmla="*/ 66675 w 3200400"/>
                <a:gd name="connsiteY14" fmla="*/ 307975 h 1660525"/>
                <a:gd name="connsiteX15" fmla="*/ 38100 w 3200400"/>
                <a:gd name="connsiteY15" fmla="*/ 266700 h 1660525"/>
                <a:gd name="connsiteX16" fmla="*/ 12700 w 3200400"/>
                <a:gd name="connsiteY16" fmla="*/ 225425 h 1660525"/>
                <a:gd name="connsiteX17" fmla="*/ 0 w 3200400"/>
                <a:gd name="connsiteY17" fmla="*/ 196850 h 1660525"/>
                <a:gd name="connsiteX18" fmla="*/ 0 w 3200400"/>
                <a:gd name="connsiteY18" fmla="*/ 180975 h 1660525"/>
                <a:gd name="connsiteX19" fmla="*/ 6350 w 3200400"/>
                <a:gd name="connsiteY19" fmla="*/ 168275 h 1660525"/>
                <a:gd name="connsiteX20" fmla="*/ 19050 w 3200400"/>
                <a:gd name="connsiteY20" fmla="*/ 165100 h 1660525"/>
                <a:gd name="connsiteX21" fmla="*/ 47625 w 3200400"/>
                <a:gd name="connsiteY21" fmla="*/ 171450 h 1660525"/>
                <a:gd name="connsiteX22" fmla="*/ 76200 w 3200400"/>
                <a:gd name="connsiteY22" fmla="*/ 187325 h 1660525"/>
                <a:gd name="connsiteX23" fmla="*/ 155575 w 3200400"/>
                <a:gd name="connsiteY23" fmla="*/ 234950 h 1660525"/>
                <a:gd name="connsiteX24" fmla="*/ 222250 w 3200400"/>
                <a:gd name="connsiteY24" fmla="*/ 266700 h 1660525"/>
                <a:gd name="connsiteX25" fmla="*/ 301625 w 3200400"/>
                <a:gd name="connsiteY25" fmla="*/ 292100 h 1660525"/>
                <a:gd name="connsiteX26" fmla="*/ 390525 w 3200400"/>
                <a:gd name="connsiteY26" fmla="*/ 311150 h 1660525"/>
                <a:gd name="connsiteX27" fmla="*/ 476250 w 3200400"/>
                <a:gd name="connsiteY27" fmla="*/ 317500 h 1660525"/>
                <a:gd name="connsiteX28" fmla="*/ 581025 w 3200400"/>
                <a:gd name="connsiteY28" fmla="*/ 304800 h 1660525"/>
                <a:gd name="connsiteX29" fmla="*/ 977900 w 3200400"/>
                <a:gd name="connsiteY29" fmla="*/ 250825 h 1660525"/>
                <a:gd name="connsiteX30" fmla="*/ 1447800 w 3200400"/>
                <a:gd name="connsiteY30" fmla="*/ 196850 h 1660525"/>
                <a:gd name="connsiteX31" fmla="*/ 1866900 w 3200400"/>
                <a:gd name="connsiteY31" fmla="*/ 152400 h 1660525"/>
                <a:gd name="connsiteX32" fmla="*/ 2171700 w 3200400"/>
                <a:gd name="connsiteY32" fmla="*/ 123825 h 1660525"/>
                <a:gd name="connsiteX33" fmla="*/ 2378075 w 3200400"/>
                <a:gd name="connsiteY33" fmla="*/ 104775 h 1660525"/>
                <a:gd name="connsiteX34" fmla="*/ 2593975 w 3200400"/>
                <a:gd name="connsiteY34" fmla="*/ 88900 h 1660525"/>
                <a:gd name="connsiteX35" fmla="*/ 2644775 w 3200400"/>
                <a:gd name="connsiteY35" fmla="*/ 73025 h 1660525"/>
                <a:gd name="connsiteX36" fmla="*/ 2714625 w 3200400"/>
                <a:gd name="connsiteY36" fmla="*/ 34925 h 1660525"/>
                <a:gd name="connsiteX37" fmla="*/ 2762250 w 3200400"/>
                <a:gd name="connsiteY37" fmla="*/ 0 h 1660525"/>
                <a:gd name="connsiteX38" fmla="*/ 2781300 w 3200400"/>
                <a:gd name="connsiteY38" fmla="*/ 0 h 1660525"/>
                <a:gd name="connsiteX39" fmla="*/ 2822575 w 3200400"/>
                <a:gd name="connsiteY39" fmla="*/ 9525 h 1660525"/>
                <a:gd name="connsiteX40" fmla="*/ 2879725 w 3200400"/>
                <a:gd name="connsiteY40" fmla="*/ 28575 h 1660525"/>
                <a:gd name="connsiteX41" fmla="*/ 2936875 w 3200400"/>
                <a:gd name="connsiteY41" fmla="*/ 53975 h 1660525"/>
                <a:gd name="connsiteX42" fmla="*/ 3032125 w 3200400"/>
                <a:gd name="connsiteY42" fmla="*/ 111125 h 1660525"/>
                <a:gd name="connsiteX43" fmla="*/ 3111500 w 3200400"/>
                <a:gd name="connsiteY43" fmla="*/ 174625 h 1660525"/>
                <a:gd name="connsiteX44" fmla="*/ 3181350 w 3200400"/>
                <a:gd name="connsiteY44" fmla="*/ 238125 h 1660525"/>
                <a:gd name="connsiteX45" fmla="*/ 3190875 w 3200400"/>
                <a:gd name="connsiteY45" fmla="*/ 260350 h 1660525"/>
                <a:gd name="connsiteX46" fmla="*/ 3200400 w 3200400"/>
                <a:gd name="connsiteY46" fmla="*/ 279400 h 1660525"/>
                <a:gd name="connsiteX47" fmla="*/ 3200400 w 3200400"/>
                <a:gd name="connsiteY47" fmla="*/ 298450 h 1660525"/>
                <a:gd name="connsiteX48" fmla="*/ 3187700 w 3200400"/>
                <a:gd name="connsiteY48" fmla="*/ 327025 h 1660525"/>
                <a:gd name="connsiteX49" fmla="*/ 3152775 w 3200400"/>
                <a:gd name="connsiteY49" fmla="*/ 355600 h 1660525"/>
                <a:gd name="connsiteX50" fmla="*/ 3108325 w 3200400"/>
                <a:gd name="connsiteY50" fmla="*/ 381000 h 1660525"/>
                <a:gd name="connsiteX51" fmla="*/ 3086100 w 3200400"/>
                <a:gd name="connsiteY51" fmla="*/ 403225 h 1660525"/>
                <a:gd name="connsiteX52" fmla="*/ 3073400 w 3200400"/>
                <a:gd name="connsiteY52" fmla="*/ 425450 h 1660525"/>
                <a:gd name="connsiteX53" fmla="*/ 3041650 w 3200400"/>
                <a:gd name="connsiteY53" fmla="*/ 511175 h 1660525"/>
                <a:gd name="connsiteX54" fmla="*/ 2971800 w 3200400"/>
                <a:gd name="connsiteY54" fmla="*/ 749300 h 1660525"/>
                <a:gd name="connsiteX55" fmla="*/ 2895600 w 3200400"/>
                <a:gd name="connsiteY55" fmla="*/ 996950 h 1660525"/>
                <a:gd name="connsiteX56" fmla="*/ 2841625 w 3200400"/>
                <a:gd name="connsiteY56" fmla="*/ 1181100 h 1660525"/>
                <a:gd name="connsiteX57" fmla="*/ 2768600 w 3200400"/>
                <a:gd name="connsiteY57" fmla="*/ 1403350 h 1660525"/>
                <a:gd name="connsiteX58" fmla="*/ 2720975 w 3200400"/>
                <a:gd name="connsiteY58" fmla="*/ 1530350 h 1660525"/>
                <a:gd name="connsiteX59" fmla="*/ 2695575 w 3200400"/>
                <a:gd name="connsiteY59" fmla="*/ 1600200 h 1660525"/>
                <a:gd name="connsiteX60" fmla="*/ 2673350 w 3200400"/>
                <a:gd name="connsiteY60" fmla="*/ 1628775 h 1660525"/>
                <a:gd name="connsiteX61" fmla="*/ 2641600 w 3200400"/>
                <a:gd name="connsiteY61" fmla="*/ 1647825 h 1660525"/>
                <a:gd name="connsiteX62" fmla="*/ 2600325 w 3200400"/>
                <a:gd name="connsiteY62" fmla="*/ 1660525 h 1660525"/>
                <a:gd name="connsiteX63" fmla="*/ 2562225 w 3200400"/>
                <a:gd name="connsiteY63" fmla="*/ 1657350 h 1660525"/>
                <a:gd name="connsiteX64" fmla="*/ 2514600 w 3200400"/>
                <a:gd name="connsiteY64" fmla="*/ 1644650 h 1660525"/>
                <a:gd name="connsiteX65" fmla="*/ 2473325 w 3200400"/>
                <a:gd name="connsiteY65" fmla="*/ 1612900 h 1660525"/>
                <a:gd name="connsiteX66" fmla="*/ 2451100 w 3200400"/>
                <a:gd name="connsiteY66" fmla="*/ 1597025 h 1660525"/>
                <a:gd name="connsiteX67" fmla="*/ 2508250 w 3200400"/>
                <a:gd name="connsiteY67" fmla="*/ 1368425 h 1660525"/>
                <a:gd name="connsiteX68" fmla="*/ 2593975 w 3200400"/>
                <a:gd name="connsiteY68" fmla="*/ 1035050 h 1660525"/>
                <a:gd name="connsiteX69" fmla="*/ 2644775 w 3200400"/>
                <a:gd name="connsiteY69" fmla="*/ 800100 h 1660525"/>
                <a:gd name="connsiteX70" fmla="*/ 2686050 w 3200400"/>
                <a:gd name="connsiteY70" fmla="*/ 571500 h 1660525"/>
                <a:gd name="connsiteX71" fmla="*/ 2711450 w 3200400"/>
                <a:gd name="connsiteY71" fmla="*/ 450850 h 1660525"/>
                <a:gd name="connsiteX72" fmla="*/ 2717800 w 3200400"/>
                <a:gd name="connsiteY72" fmla="*/ 400050 h 1660525"/>
                <a:gd name="connsiteX73" fmla="*/ 2717800 w 3200400"/>
                <a:gd name="connsiteY73" fmla="*/ 374650 h 1660525"/>
                <a:gd name="connsiteX74" fmla="*/ 2708275 w 3200400"/>
                <a:gd name="connsiteY74" fmla="*/ 349250 h 1660525"/>
                <a:gd name="connsiteX75" fmla="*/ 2682875 w 3200400"/>
                <a:gd name="connsiteY75" fmla="*/ 330200 h 1660525"/>
                <a:gd name="connsiteX76" fmla="*/ 2638425 w 3200400"/>
                <a:gd name="connsiteY76" fmla="*/ 314325 h 1660525"/>
                <a:gd name="connsiteX77" fmla="*/ 2501900 w 3200400"/>
                <a:gd name="connsiteY77" fmla="*/ 317500 h 1660525"/>
                <a:gd name="connsiteX78" fmla="*/ 2292350 w 3200400"/>
                <a:gd name="connsiteY78" fmla="*/ 330200 h 1660525"/>
                <a:gd name="connsiteX79" fmla="*/ 1873250 w 3200400"/>
                <a:gd name="connsiteY79" fmla="*/ 361950 h 166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00400" h="1660525">
                  <a:moveTo>
                    <a:pt x="1873250" y="361950"/>
                  </a:moveTo>
                  <a:lnTo>
                    <a:pt x="1524000" y="400050"/>
                  </a:lnTo>
                  <a:lnTo>
                    <a:pt x="1276350" y="434975"/>
                  </a:lnTo>
                  <a:lnTo>
                    <a:pt x="1041400" y="473075"/>
                  </a:lnTo>
                  <a:lnTo>
                    <a:pt x="815975" y="514350"/>
                  </a:lnTo>
                  <a:lnTo>
                    <a:pt x="644525" y="552450"/>
                  </a:lnTo>
                  <a:lnTo>
                    <a:pt x="463550" y="600075"/>
                  </a:lnTo>
                  <a:lnTo>
                    <a:pt x="431800" y="596900"/>
                  </a:lnTo>
                  <a:lnTo>
                    <a:pt x="381000" y="584200"/>
                  </a:lnTo>
                  <a:lnTo>
                    <a:pt x="330200" y="565150"/>
                  </a:lnTo>
                  <a:lnTo>
                    <a:pt x="276225" y="533400"/>
                  </a:lnTo>
                  <a:lnTo>
                    <a:pt x="200025" y="466725"/>
                  </a:lnTo>
                  <a:lnTo>
                    <a:pt x="152400" y="419100"/>
                  </a:lnTo>
                  <a:lnTo>
                    <a:pt x="111125" y="368300"/>
                  </a:lnTo>
                  <a:lnTo>
                    <a:pt x="66675" y="307975"/>
                  </a:lnTo>
                  <a:lnTo>
                    <a:pt x="38100" y="266700"/>
                  </a:lnTo>
                  <a:lnTo>
                    <a:pt x="12700" y="225425"/>
                  </a:lnTo>
                  <a:lnTo>
                    <a:pt x="0" y="196850"/>
                  </a:lnTo>
                  <a:lnTo>
                    <a:pt x="0" y="180975"/>
                  </a:lnTo>
                  <a:lnTo>
                    <a:pt x="6350" y="168275"/>
                  </a:lnTo>
                  <a:lnTo>
                    <a:pt x="19050" y="165100"/>
                  </a:lnTo>
                  <a:lnTo>
                    <a:pt x="47625" y="171450"/>
                  </a:lnTo>
                  <a:lnTo>
                    <a:pt x="76200" y="187325"/>
                  </a:lnTo>
                  <a:lnTo>
                    <a:pt x="155575" y="234950"/>
                  </a:lnTo>
                  <a:lnTo>
                    <a:pt x="222250" y="266700"/>
                  </a:lnTo>
                  <a:lnTo>
                    <a:pt x="301625" y="292100"/>
                  </a:lnTo>
                  <a:lnTo>
                    <a:pt x="390525" y="311150"/>
                  </a:lnTo>
                  <a:lnTo>
                    <a:pt x="476250" y="317500"/>
                  </a:lnTo>
                  <a:lnTo>
                    <a:pt x="581025" y="304800"/>
                  </a:lnTo>
                  <a:lnTo>
                    <a:pt x="977900" y="250825"/>
                  </a:lnTo>
                  <a:lnTo>
                    <a:pt x="1447800" y="196850"/>
                  </a:lnTo>
                  <a:lnTo>
                    <a:pt x="1866900" y="152400"/>
                  </a:lnTo>
                  <a:lnTo>
                    <a:pt x="2171700" y="123825"/>
                  </a:lnTo>
                  <a:lnTo>
                    <a:pt x="2378075" y="104775"/>
                  </a:lnTo>
                  <a:lnTo>
                    <a:pt x="2593975" y="88900"/>
                  </a:lnTo>
                  <a:lnTo>
                    <a:pt x="2644775" y="73025"/>
                  </a:lnTo>
                  <a:lnTo>
                    <a:pt x="2714625" y="34925"/>
                  </a:lnTo>
                  <a:lnTo>
                    <a:pt x="2762250" y="0"/>
                  </a:lnTo>
                  <a:lnTo>
                    <a:pt x="2781300" y="0"/>
                  </a:lnTo>
                  <a:lnTo>
                    <a:pt x="2822575" y="9525"/>
                  </a:lnTo>
                  <a:lnTo>
                    <a:pt x="2879725" y="28575"/>
                  </a:lnTo>
                  <a:lnTo>
                    <a:pt x="2936875" y="53975"/>
                  </a:lnTo>
                  <a:lnTo>
                    <a:pt x="3032125" y="111125"/>
                  </a:lnTo>
                  <a:lnTo>
                    <a:pt x="3111500" y="174625"/>
                  </a:lnTo>
                  <a:lnTo>
                    <a:pt x="3181350" y="238125"/>
                  </a:lnTo>
                  <a:lnTo>
                    <a:pt x="3190875" y="260350"/>
                  </a:lnTo>
                  <a:lnTo>
                    <a:pt x="3200400" y="279400"/>
                  </a:lnTo>
                  <a:lnTo>
                    <a:pt x="3200400" y="298450"/>
                  </a:lnTo>
                  <a:lnTo>
                    <a:pt x="3187700" y="327025"/>
                  </a:lnTo>
                  <a:lnTo>
                    <a:pt x="3152775" y="355600"/>
                  </a:lnTo>
                  <a:lnTo>
                    <a:pt x="3108325" y="381000"/>
                  </a:lnTo>
                  <a:lnTo>
                    <a:pt x="3086100" y="403225"/>
                  </a:lnTo>
                  <a:lnTo>
                    <a:pt x="3073400" y="425450"/>
                  </a:lnTo>
                  <a:lnTo>
                    <a:pt x="3041650" y="511175"/>
                  </a:lnTo>
                  <a:lnTo>
                    <a:pt x="2971800" y="749300"/>
                  </a:lnTo>
                  <a:lnTo>
                    <a:pt x="2895600" y="996950"/>
                  </a:lnTo>
                  <a:lnTo>
                    <a:pt x="2841625" y="1181100"/>
                  </a:lnTo>
                  <a:lnTo>
                    <a:pt x="2768600" y="1403350"/>
                  </a:lnTo>
                  <a:lnTo>
                    <a:pt x="2720975" y="1530350"/>
                  </a:lnTo>
                  <a:lnTo>
                    <a:pt x="2695575" y="1600200"/>
                  </a:lnTo>
                  <a:lnTo>
                    <a:pt x="2673350" y="1628775"/>
                  </a:lnTo>
                  <a:lnTo>
                    <a:pt x="2641600" y="1647825"/>
                  </a:lnTo>
                  <a:lnTo>
                    <a:pt x="2600325" y="1660525"/>
                  </a:lnTo>
                  <a:lnTo>
                    <a:pt x="2562225" y="1657350"/>
                  </a:lnTo>
                  <a:lnTo>
                    <a:pt x="2514600" y="1644650"/>
                  </a:lnTo>
                  <a:lnTo>
                    <a:pt x="2473325" y="1612900"/>
                  </a:lnTo>
                  <a:lnTo>
                    <a:pt x="2451100" y="1597025"/>
                  </a:lnTo>
                  <a:lnTo>
                    <a:pt x="2508250" y="1368425"/>
                  </a:lnTo>
                  <a:lnTo>
                    <a:pt x="2593975" y="1035050"/>
                  </a:lnTo>
                  <a:lnTo>
                    <a:pt x="2644775" y="800100"/>
                  </a:lnTo>
                  <a:lnTo>
                    <a:pt x="2686050" y="571500"/>
                  </a:lnTo>
                  <a:lnTo>
                    <a:pt x="2711450" y="450850"/>
                  </a:lnTo>
                  <a:lnTo>
                    <a:pt x="2717800" y="400050"/>
                  </a:lnTo>
                  <a:lnTo>
                    <a:pt x="2717800" y="374650"/>
                  </a:lnTo>
                  <a:lnTo>
                    <a:pt x="2708275" y="349250"/>
                  </a:lnTo>
                  <a:lnTo>
                    <a:pt x="2682875" y="330200"/>
                  </a:lnTo>
                  <a:lnTo>
                    <a:pt x="2638425" y="314325"/>
                  </a:lnTo>
                  <a:lnTo>
                    <a:pt x="2501900" y="317500"/>
                  </a:lnTo>
                  <a:lnTo>
                    <a:pt x="2292350" y="330200"/>
                  </a:lnTo>
                  <a:lnTo>
                    <a:pt x="1873250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7">
              <a:extLst>
                <a:ext uri="{FF2B5EF4-FFF2-40B4-BE49-F238E27FC236}">
                  <a16:creationId xmlns:a16="http://schemas.microsoft.com/office/drawing/2014/main" id="{E3236E06-18DA-40E1-A5F0-B8DFE5BE111F}"/>
                </a:ext>
              </a:extLst>
            </p:cNvPr>
            <p:cNvSpPr/>
            <p:nvPr/>
          </p:nvSpPr>
          <p:spPr>
            <a:xfrm>
              <a:off x="3625850" y="3130550"/>
              <a:ext cx="2359025" cy="466725"/>
            </a:xfrm>
            <a:custGeom>
              <a:avLst/>
              <a:gdLst>
                <a:gd name="connsiteX0" fmla="*/ 1060450 w 2359025"/>
                <a:gd name="connsiteY0" fmla="*/ 298450 h 466725"/>
                <a:gd name="connsiteX1" fmla="*/ 698500 w 2359025"/>
                <a:gd name="connsiteY1" fmla="*/ 352425 h 466725"/>
                <a:gd name="connsiteX2" fmla="*/ 457200 w 2359025"/>
                <a:gd name="connsiteY2" fmla="*/ 390525 h 466725"/>
                <a:gd name="connsiteX3" fmla="*/ 209550 w 2359025"/>
                <a:gd name="connsiteY3" fmla="*/ 431800 h 466725"/>
                <a:gd name="connsiteX4" fmla="*/ 15875 w 2359025"/>
                <a:gd name="connsiteY4" fmla="*/ 466725 h 466725"/>
                <a:gd name="connsiteX5" fmla="*/ 0 w 2359025"/>
                <a:gd name="connsiteY5" fmla="*/ 234950 h 466725"/>
                <a:gd name="connsiteX6" fmla="*/ 161925 w 2359025"/>
                <a:gd name="connsiteY6" fmla="*/ 225425 h 466725"/>
                <a:gd name="connsiteX7" fmla="*/ 450850 w 2359025"/>
                <a:gd name="connsiteY7" fmla="*/ 193675 h 466725"/>
                <a:gd name="connsiteX8" fmla="*/ 701675 w 2359025"/>
                <a:gd name="connsiteY8" fmla="*/ 158750 h 466725"/>
                <a:gd name="connsiteX9" fmla="*/ 952500 w 2359025"/>
                <a:gd name="connsiteY9" fmla="*/ 120650 h 466725"/>
                <a:gd name="connsiteX10" fmla="*/ 1193800 w 2359025"/>
                <a:gd name="connsiteY10" fmla="*/ 85725 h 466725"/>
                <a:gd name="connsiteX11" fmla="*/ 1365250 w 2359025"/>
                <a:gd name="connsiteY11" fmla="*/ 60325 h 466725"/>
                <a:gd name="connsiteX12" fmla="*/ 1549400 w 2359025"/>
                <a:gd name="connsiteY12" fmla="*/ 38100 h 466725"/>
                <a:gd name="connsiteX13" fmla="*/ 1743075 w 2359025"/>
                <a:gd name="connsiteY13" fmla="*/ 22225 h 466725"/>
                <a:gd name="connsiteX14" fmla="*/ 1898650 w 2359025"/>
                <a:gd name="connsiteY14" fmla="*/ 9525 h 466725"/>
                <a:gd name="connsiteX15" fmla="*/ 2044700 w 2359025"/>
                <a:gd name="connsiteY15" fmla="*/ 3175 h 466725"/>
                <a:gd name="connsiteX16" fmla="*/ 2155825 w 2359025"/>
                <a:gd name="connsiteY16" fmla="*/ 0 h 466725"/>
                <a:gd name="connsiteX17" fmla="*/ 2260600 w 2359025"/>
                <a:gd name="connsiteY17" fmla="*/ 6350 h 466725"/>
                <a:gd name="connsiteX18" fmla="*/ 2359025 w 2359025"/>
                <a:gd name="connsiteY18" fmla="*/ 12700 h 466725"/>
                <a:gd name="connsiteX19" fmla="*/ 2311400 w 2359025"/>
                <a:gd name="connsiteY19" fmla="*/ 279400 h 466725"/>
                <a:gd name="connsiteX20" fmla="*/ 2235200 w 2359025"/>
                <a:gd name="connsiteY20" fmla="*/ 263525 h 466725"/>
                <a:gd name="connsiteX21" fmla="*/ 2168525 w 2359025"/>
                <a:gd name="connsiteY21" fmla="*/ 238125 h 466725"/>
                <a:gd name="connsiteX22" fmla="*/ 2089150 w 2359025"/>
                <a:gd name="connsiteY22" fmla="*/ 225425 h 466725"/>
                <a:gd name="connsiteX23" fmla="*/ 1993900 w 2359025"/>
                <a:gd name="connsiteY23" fmla="*/ 219075 h 466725"/>
                <a:gd name="connsiteX24" fmla="*/ 1866900 w 2359025"/>
                <a:gd name="connsiteY24" fmla="*/ 222250 h 466725"/>
                <a:gd name="connsiteX25" fmla="*/ 1717675 w 2359025"/>
                <a:gd name="connsiteY25" fmla="*/ 228600 h 466725"/>
                <a:gd name="connsiteX26" fmla="*/ 1539875 w 2359025"/>
                <a:gd name="connsiteY26" fmla="*/ 244475 h 466725"/>
                <a:gd name="connsiteX27" fmla="*/ 1320800 w 2359025"/>
                <a:gd name="connsiteY27" fmla="*/ 263525 h 466725"/>
                <a:gd name="connsiteX28" fmla="*/ 1060450 w 2359025"/>
                <a:gd name="connsiteY28" fmla="*/ 2984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9025" h="466725">
                  <a:moveTo>
                    <a:pt x="1060450" y="298450"/>
                  </a:moveTo>
                  <a:lnTo>
                    <a:pt x="698500" y="352425"/>
                  </a:lnTo>
                  <a:lnTo>
                    <a:pt x="457200" y="390525"/>
                  </a:lnTo>
                  <a:lnTo>
                    <a:pt x="209550" y="431800"/>
                  </a:lnTo>
                  <a:lnTo>
                    <a:pt x="15875" y="466725"/>
                  </a:lnTo>
                  <a:lnTo>
                    <a:pt x="0" y="234950"/>
                  </a:lnTo>
                  <a:lnTo>
                    <a:pt x="161925" y="225425"/>
                  </a:lnTo>
                  <a:lnTo>
                    <a:pt x="450850" y="193675"/>
                  </a:lnTo>
                  <a:lnTo>
                    <a:pt x="701675" y="158750"/>
                  </a:lnTo>
                  <a:lnTo>
                    <a:pt x="952500" y="120650"/>
                  </a:lnTo>
                  <a:lnTo>
                    <a:pt x="1193800" y="85725"/>
                  </a:lnTo>
                  <a:lnTo>
                    <a:pt x="1365250" y="60325"/>
                  </a:lnTo>
                  <a:lnTo>
                    <a:pt x="1549400" y="38100"/>
                  </a:lnTo>
                  <a:lnTo>
                    <a:pt x="1743075" y="22225"/>
                  </a:lnTo>
                  <a:lnTo>
                    <a:pt x="1898650" y="9525"/>
                  </a:lnTo>
                  <a:lnTo>
                    <a:pt x="2044700" y="3175"/>
                  </a:lnTo>
                  <a:lnTo>
                    <a:pt x="2155825" y="0"/>
                  </a:lnTo>
                  <a:lnTo>
                    <a:pt x="2260600" y="6350"/>
                  </a:lnTo>
                  <a:lnTo>
                    <a:pt x="2359025" y="12700"/>
                  </a:lnTo>
                  <a:lnTo>
                    <a:pt x="2311400" y="279400"/>
                  </a:lnTo>
                  <a:lnTo>
                    <a:pt x="2235200" y="263525"/>
                  </a:lnTo>
                  <a:lnTo>
                    <a:pt x="2168525" y="238125"/>
                  </a:lnTo>
                  <a:lnTo>
                    <a:pt x="2089150" y="225425"/>
                  </a:lnTo>
                  <a:lnTo>
                    <a:pt x="1993900" y="219075"/>
                  </a:lnTo>
                  <a:lnTo>
                    <a:pt x="1866900" y="222250"/>
                  </a:lnTo>
                  <a:lnTo>
                    <a:pt x="1717675" y="228600"/>
                  </a:lnTo>
                  <a:lnTo>
                    <a:pt x="1539875" y="244475"/>
                  </a:lnTo>
                  <a:lnTo>
                    <a:pt x="1320800" y="263525"/>
                  </a:lnTo>
                  <a:lnTo>
                    <a:pt x="1060450" y="298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8">
              <a:extLst>
                <a:ext uri="{FF2B5EF4-FFF2-40B4-BE49-F238E27FC236}">
                  <a16:creationId xmlns:a16="http://schemas.microsoft.com/office/drawing/2014/main" id="{3A200EDB-B345-4861-A482-BCB0246BC171}"/>
                </a:ext>
              </a:extLst>
            </p:cNvPr>
            <p:cNvSpPr/>
            <p:nvPr/>
          </p:nvSpPr>
          <p:spPr>
            <a:xfrm>
              <a:off x="3330575" y="3081338"/>
              <a:ext cx="3914775" cy="2779712"/>
            </a:xfrm>
            <a:custGeom>
              <a:avLst/>
              <a:gdLst>
                <a:gd name="connsiteX0" fmla="*/ 1892175 w 3915624"/>
                <a:gd name="connsiteY0" fmla="*/ 2774887 h 2779414"/>
                <a:gd name="connsiteX1" fmla="*/ 1520983 w 3915624"/>
                <a:gd name="connsiteY1" fmla="*/ 2779414 h 2779414"/>
                <a:gd name="connsiteX2" fmla="*/ 1258432 w 3915624"/>
                <a:gd name="connsiteY2" fmla="*/ 2765834 h 2779414"/>
                <a:gd name="connsiteX3" fmla="*/ 1059256 w 3915624"/>
                <a:gd name="connsiteY3" fmla="*/ 2756780 h 2779414"/>
                <a:gd name="connsiteX4" fmla="*/ 946087 w 3915624"/>
                <a:gd name="connsiteY4" fmla="*/ 2752254 h 2779414"/>
                <a:gd name="connsiteX5" fmla="*/ 787652 w 3915624"/>
                <a:gd name="connsiteY5" fmla="*/ 2734147 h 2779414"/>
                <a:gd name="connsiteX6" fmla="*/ 674484 w 3915624"/>
                <a:gd name="connsiteY6" fmla="*/ 2720566 h 2779414"/>
                <a:gd name="connsiteX7" fmla="*/ 565842 w 3915624"/>
                <a:gd name="connsiteY7" fmla="*/ 2693406 h 2779414"/>
                <a:gd name="connsiteX8" fmla="*/ 475307 w 3915624"/>
                <a:gd name="connsiteY8" fmla="*/ 2661719 h 2779414"/>
                <a:gd name="connsiteX9" fmla="*/ 389299 w 3915624"/>
                <a:gd name="connsiteY9" fmla="*/ 2625505 h 2779414"/>
                <a:gd name="connsiteX10" fmla="*/ 325925 w 3915624"/>
                <a:gd name="connsiteY10" fmla="*/ 2589291 h 2779414"/>
                <a:gd name="connsiteX11" fmla="*/ 258024 w 3915624"/>
                <a:gd name="connsiteY11" fmla="*/ 2539497 h 2779414"/>
                <a:gd name="connsiteX12" fmla="*/ 203703 w 3915624"/>
                <a:gd name="connsiteY12" fmla="*/ 2480650 h 2779414"/>
                <a:gd name="connsiteX13" fmla="*/ 144856 w 3915624"/>
                <a:gd name="connsiteY13" fmla="*/ 2394642 h 2779414"/>
                <a:gd name="connsiteX14" fmla="*/ 108642 w 3915624"/>
                <a:gd name="connsiteY14" fmla="*/ 2317687 h 2779414"/>
                <a:gd name="connsiteX15" fmla="*/ 81482 w 3915624"/>
                <a:gd name="connsiteY15" fmla="*/ 2236206 h 2779414"/>
                <a:gd name="connsiteX16" fmla="*/ 63375 w 3915624"/>
                <a:gd name="connsiteY16" fmla="*/ 2145671 h 2779414"/>
                <a:gd name="connsiteX17" fmla="*/ 49794 w 3915624"/>
                <a:gd name="connsiteY17" fmla="*/ 2037030 h 2779414"/>
                <a:gd name="connsiteX18" fmla="*/ 45268 w 3915624"/>
                <a:gd name="connsiteY18" fmla="*/ 1932915 h 2779414"/>
                <a:gd name="connsiteX19" fmla="*/ 49794 w 3915624"/>
                <a:gd name="connsiteY19" fmla="*/ 1819747 h 2779414"/>
                <a:gd name="connsiteX20" fmla="*/ 76955 w 3915624"/>
                <a:gd name="connsiteY20" fmla="*/ 1348966 h 2779414"/>
                <a:gd name="connsiteX21" fmla="*/ 99588 w 3915624"/>
                <a:gd name="connsiteY21" fmla="*/ 964194 h 2779414"/>
                <a:gd name="connsiteX22" fmla="*/ 108642 w 3915624"/>
                <a:gd name="connsiteY22" fmla="*/ 737857 h 2779414"/>
                <a:gd name="connsiteX23" fmla="*/ 122222 w 3915624"/>
                <a:gd name="connsiteY23" fmla="*/ 529628 h 2779414"/>
                <a:gd name="connsiteX24" fmla="*/ 122222 w 3915624"/>
                <a:gd name="connsiteY24" fmla="*/ 398353 h 2779414"/>
                <a:gd name="connsiteX25" fmla="*/ 117695 w 3915624"/>
                <a:gd name="connsiteY25" fmla="*/ 330452 h 2779414"/>
                <a:gd name="connsiteX26" fmla="*/ 99588 w 3915624"/>
                <a:gd name="connsiteY26" fmla="*/ 253497 h 2779414"/>
                <a:gd name="connsiteX27" fmla="*/ 72428 w 3915624"/>
                <a:gd name="connsiteY27" fmla="*/ 176543 h 2779414"/>
                <a:gd name="connsiteX28" fmla="*/ 36214 w 3915624"/>
                <a:gd name="connsiteY28" fmla="*/ 117695 h 2779414"/>
                <a:gd name="connsiteX29" fmla="*/ 9054 w 3915624"/>
                <a:gd name="connsiteY29" fmla="*/ 63374 h 2779414"/>
                <a:gd name="connsiteX30" fmla="*/ 0 w 3915624"/>
                <a:gd name="connsiteY30" fmla="*/ 31687 h 2779414"/>
                <a:gd name="connsiteX31" fmla="*/ 0 w 3915624"/>
                <a:gd name="connsiteY31" fmla="*/ 9054 h 2779414"/>
                <a:gd name="connsiteX32" fmla="*/ 13581 w 3915624"/>
                <a:gd name="connsiteY32" fmla="*/ 4527 h 2779414"/>
                <a:gd name="connsiteX33" fmla="*/ 36214 w 3915624"/>
                <a:gd name="connsiteY33" fmla="*/ 0 h 2779414"/>
                <a:gd name="connsiteX34" fmla="*/ 72428 w 3915624"/>
                <a:gd name="connsiteY34" fmla="*/ 9054 h 2779414"/>
                <a:gd name="connsiteX35" fmla="*/ 126749 w 3915624"/>
                <a:gd name="connsiteY35" fmla="*/ 36214 h 2779414"/>
                <a:gd name="connsiteX36" fmla="*/ 172016 w 3915624"/>
                <a:gd name="connsiteY36" fmla="*/ 58848 h 2779414"/>
                <a:gd name="connsiteX37" fmla="*/ 253497 w 3915624"/>
                <a:gd name="connsiteY37" fmla="*/ 113168 h 2779414"/>
                <a:gd name="connsiteX38" fmla="*/ 325925 w 3915624"/>
                <a:gd name="connsiteY38" fmla="*/ 181069 h 2779414"/>
                <a:gd name="connsiteX39" fmla="*/ 420986 w 3915624"/>
                <a:gd name="connsiteY39" fmla="*/ 289711 h 2779414"/>
                <a:gd name="connsiteX40" fmla="*/ 407406 w 3915624"/>
                <a:gd name="connsiteY40" fmla="*/ 493414 h 2779414"/>
                <a:gd name="connsiteX41" fmla="*/ 371192 w 3915624"/>
                <a:gd name="connsiteY41" fmla="*/ 715224 h 2779414"/>
                <a:gd name="connsiteX42" fmla="*/ 330452 w 3915624"/>
                <a:gd name="connsiteY42" fmla="*/ 986828 h 2779414"/>
                <a:gd name="connsiteX43" fmla="*/ 303291 w 3915624"/>
                <a:gd name="connsiteY43" fmla="*/ 1217691 h 2779414"/>
                <a:gd name="connsiteX44" fmla="*/ 285184 w 3915624"/>
                <a:gd name="connsiteY44" fmla="*/ 1425921 h 2779414"/>
                <a:gd name="connsiteX45" fmla="*/ 267078 w 3915624"/>
                <a:gd name="connsiteY45" fmla="*/ 1616044 h 2779414"/>
                <a:gd name="connsiteX46" fmla="*/ 258024 w 3915624"/>
                <a:gd name="connsiteY46" fmla="*/ 1747319 h 2779414"/>
                <a:gd name="connsiteX47" fmla="*/ 253497 w 3915624"/>
                <a:gd name="connsiteY47" fmla="*/ 1892174 h 2779414"/>
                <a:gd name="connsiteX48" fmla="*/ 253497 w 3915624"/>
                <a:gd name="connsiteY48" fmla="*/ 1964602 h 2779414"/>
                <a:gd name="connsiteX49" fmla="*/ 253497 w 3915624"/>
                <a:gd name="connsiteY49" fmla="*/ 2041556 h 2779414"/>
                <a:gd name="connsiteX50" fmla="*/ 262551 w 3915624"/>
                <a:gd name="connsiteY50" fmla="*/ 2132091 h 2779414"/>
                <a:gd name="connsiteX51" fmla="*/ 280658 w 3915624"/>
                <a:gd name="connsiteY51" fmla="*/ 2186412 h 2779414"/>
                <a:gd name="connsiteX52" fmla="*/ 307818 w 3915624"/>
                <a:gd name="connsiteY52" fmla="*/ 2258840 h 2779414"/>
                <a:gd name="connsiteX53" fmla="*/ 344032 w 3915624"/>
                <a:gd name="connsiteY53" fmla="*/ 2322214 h 2779414"/>
                <a:gd name="connsiteX54" fmla="*/ 366666 w 3915624"/>
                <a:gd name="connsiteY54" fmla="*/ 2344848 h 2779414"/>
                <a:gd name="connsiteX55" fmla="*/ 402880 w 3915624"/>
                <a:gd name="connsiteY55" fmla="*/ 2376535 h 2779414"/>
                <a:gd name="connsiteX56" fmla="*/ 439093 w 3915624"/>
                <a:gd name="connsiteY56" fmla="*/ 2394642 h 2779414"/>
                <a:gd name="connsiteX57" fmla="*/ 506994 w 3915624"/>
                <a:gd name="connsiteY57" fmla="*/ 2421802 h 2779414"/>
                <a:gd name="connsiteX58" fmla="*/ 656377 w 3915624"/>
                <a:gd name="connsiteY58" fmla="*/ 2453489 h 2779414"/>
                <a:gd name="connsiteX59" fmla="*/ 882713 w 3915624"/>
                <a:gd name="connsiteY59" fmla="*/ 2480650 h 2779414"/>
                <a:gd name="connsiteX60" fmla="*/ 1195058 w 3915624"/>
                <a:gd name="connsiteY60" fmla="*/ 2503283 h 2779414"/>
                <a:gd name="connsiteX61" fmla="*/ 1525509 w 3915624"/>
                <a:gd name="connsiteY61" fmla="*/ 2512337 h 2779414"/>
                <a:gd name="connsiteX62" fmla="*/ 1883121 w 3915624"/>
                <a:gd name="connsiteY62" fmla="*/ 2512337 h 2779414"/>
                <a:gd name="connsiteX63" fmla="*/ 2172832 w 3915624"/>
                <a:gd name="connsiteY63" fmla="*/ 2507810 h 2779414"/>
                <a:gd name="connsiteX64" fmla="*/ 2435383 w 3915624"/>
                <a:gd name="connsiteY64" fmla="*/ 2503283 h 2779414"/>
                <a:gd name="connsiteX65" fmla="*/ 2756781 w 3915624"/>
                <a:gd name="connsiteY65" fmla="*/ 2485176 h 2779414"/>
                <a:gd name="connsiteX66" fmla="*/ 2978590 w 3915624"/>
                <a:gd name="connsiteY66" fmla="*/ 2471596 h 2779414"/>
                <a:gd name="connsiteX67" fmla="*/ 3137026 w 3915624"/>
                <a:gd name="connsiteY67" fmla="*/ 2453489 h 2779414"/>
                <a:gd name="connsiteX68" fmla="*/ 3218507 w 3915624"/>
                <a:gd name="connsiteY68" fmla="*/ 2435382 h 2779414"/>
                <a:gd name="connsiteX69" fmla="*/ 3286408 w 3915624"/>
                <a:gd name="connsiteY69" fmla="*/ 2408222 h 2779414"/>
                <a:gd name="connsiteX70" fmla="*/ 3349783 w 3915624"/>
                <a:gd name="connsiteY70" fmla="*/ 2367481 h 2779414"/>
                <a:gd name="connsiteX71" fmla="*/ 3770769 w 3915624"/>
                <a:gd name="connsiteY71" fmla="*/ 2317687 h 2779414"/>
                <a:gd name="connsiteX72" fmla="*/ 3806983 w 3915624"/>
                <a:gd name="connsiteY72" fmla="*/ 2367481 h 2779414"/>
                <a:gd name="connsiteX73" fmla="*/ 3847723 w 3915624"/>
                <a:gd name="connsiteY73" fmla="*/ 2403695 h 2779414"/>
                <a:gd name="connsiteX74" fmla="*/ 3879410 w 3915624"/>
                <a:gd name="connsiteY74" fmla="*/ 2426329 h 2779414"/>
                <a:gd name="connsiteX75" fmla="*/ 3897517 w 3915624"/>
                <a:gd name="connsiteY75" fmla="*/ 2448962 h 2779414"/>
                <a:gd name="connsiteX76" fmla="*/ 3915624 w 3915624"/>
                <a:gd name="connsiteY76" fmla="*/ 2485176 h 2779414"/>
                <a:gd name="connsiteX77" fmla="*/ 3915624 w 3915624"/>
                <a:gd name="connsiteY77" fmla="*/ 2503283 h 2779414"/>
                <a:gd name="connsiteX78" fmla="*/ 3897517 w 3915624"/>
                <a:gd name="connsiteY78" fmla="*/ 2534970 h 2779414"/>
                <a:gd name="connsiteX79" fmla="*/ 3856777 w 3915624"/>
                <a:gd name="connsiteY79" fmla="*/ 2562131 h 2779414"/>
                <a:gd name="connsiteX80" fmla="*/ 3788876 w 3915624"/>
                <a:gd name="connsiteY80" fmla="*/ 2607398 h 2779414"/>
                <a:gd name="connsiteX81" fmla="*/ 3684761 w 3915624"/>
                <a:gd name="connsiteY81" fmla="*/ 2643612 h 2779414"/>
                <a:gd name="connsiteX82" fmla="*/ 3553485 w 3915624"/>
                <a:gd name="connsiteY82" fmla="*/ 2679826 h 2779414"/>
                <a:gd name="connsiteX83" fmla="*/ 3404103 w 3915624"/>
                <a:gd name="connsiteY83" fmla="*/ 2711513 h 2779414"/>
                <a:gd name="connsiteX84" fmla="*/ 3200400 w 3915624"/>
                <a:gd name="connsiteY84" fmla="*/ 2734147 h 2779414"/>
                <a:gd name="connsiteX85" fmla="*/ 2928796 w 3915624"/>
                <a:gd name="connsiteY85" fmla="*/ 2756780 h 2779414"/>
                <a:gd name="connsiteX86" fmla="*/ 2575711 w 3915624"/>
                <a:gd name="connsiteY86" fmla="*/ 2770360 h 2779414"/>
                <a:gd name="connsiteX87" fmla="*/ 2272420 w 3915624"/>
                <a:gd name="connsiteY87" fmla="*/ 2779414 h 2779414"/>
                <a:gd name="connsiteX88" fmla="*/ 1892175 w 3915624"/>
                <a:gd name="connsiteY88" fmla="*/ 2774887 h 277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915624" h="2779414">
                  <a:moveTo>
                    <a:pt x="1892175" y="2774887"/>
                  </a:moveTo>
                  <a:lnTo>
                    <a:pt x="1520983" y="2779414"/>
                  </a:lnTo>
                  <a:lnTo>
                    <a:pt x="1258432" y="2765834"/>
                  </a:lnTo>
                  <a:lnTo>
                    <a:pt x="1059256" y="2756780"/>
                  </a:lnTo>
                  <a:lnTo>
                    <a:pt x="946087" y="2752254"/>
                  </a:lnTo>
                  <a:lnTo>
                    <a:pt x="787652" y="2734147"/>
                  </a:lnTo>
                  <a:lnTo>
                    <a:pt x="674484" y="2720566"/>
                  </a:lnTo>
                  <a:lnTo>
                    <a:pt x="565842" y="2693406"/>
                  </a:lnTo>
                  <a:lnTo>
                    <a:pt x="475307" y="2661719"/>
                  </a:lnTo>
                  <a:lnTo>
                    <a:pt x="389299" y="2625505"/>
                  </a:lnTo>
                  <a:lnTo>
                    <a:pt x="325925" y="2589291"/>
                  </a:lnTo>
                  <a:lnTo>
                    <a:pt x="258024" y="2539497"/>
                  </a:lnTo>
                  <a:lnTo>
                    <a:pt x="203703" y="2480650"/>
                  </a:lnTo>
                  <a:lnTo>
                    <a:pt x="144856" y="2394642"/>
                  </a:lnTo>
                  <a:lnTo>
                    <a:pt x="108642" y="2317687"/>
                  </a:lnTo>
                  <a:lnTo>
                    <a:pt x="81482" y="2236206"/>
                  </a:lnTo>
                  <a:lnTo>
                    <a:pt x="63375" y="2145671"/>
                  </a:lnTo>
                  <a:lnTo>
                    <a:pt x="49794" y="2037030"/>
                  </a:lnTo>
                  <a:lnTo>
                    <a:pt x="45268" y="1932915"/>
                  </a:lnTo>
                  <a:lnTo>
                    <a:pt x="49794" y="1819747"/>
                  </a:lnTo>
                  <a:lnTo>
                    <a:pt x="76955" y="1348966"/>
                  </a:lnTo>
                  <a:lnTo>
                    <a:pt x="99588" y="964194"/>
                  </a:lnTo>
                  <a:lnTo>
                    <a:pt x="108642" y="737857"/>
                  </a:lnTo>
                  <a:lnTo>
                    <a:pt x="122222" y="529628"/>
                  </a:lnTo>
                  <a:lnTo>
                    <a:pt x="122222" y="398353"/>
                  </a:lnTo>
                  <a:lnTo>
                    <a:pt x="117695" y="330452"/>
                  </a:lnTo>
                  <a:lnTo>
                    <a:pt x="99588" y="253497"/>
                  </a:lnTo>
                  <a:lnTo>
                    <a:pt x="72428" y="176543"/>
                  </a:lnTo>
                  <a:lnTo>
                    <a:pt x="36214" y="117695"/>
                  </a:lnTo>
                  <a:lnTo>
                    <a:pt x="9054" y="63374"/>
                  </a:lnTo>
                  <a:lnTo>
                    <a:pt x="0" y="31687"/>
                  </a:lnTo>
                  <a:lnTo>
                    <a:pt x="0" y="9054"/>
                  </a:lnTo>
                  <a:lnTo>
                    <a:pt x="13581" y="4527"/>
                  </a:lnTo>
                  <a:lnTo>
                    <a:pt x="36214" y="0"/>
                  </a:lnTo>
                  <a:lnTo>
                    <a:pt x="72428" y="9054"/>
                  </a:lnTo>
                  <a:lnTo>
                    <a:pt x="126749" y="36214"/>
                  </a:lnTo>
                  <a:lnTo>
                    <a:pt x="172016" y="58848"/>
                  </a:lnTo>
                  <a:lnTo>
                    <a:pt x="253497" y="113168"/>
                  </a:lnTo>
                  <a:lnTo>
                    <a:pt x="325925" y="181069"/>
                  </a:lnTo>
                  <a:lnTo>
                    <a:pt x="420986" y="289711"/>
                  </a:lnTo>
                  <a:lnTo>
                    <a:pt x="407406" y="493414"/>
                  </a:lnTo>
                  <a:lnTo>
                    <a:pt x="371192" y="715224"/>
                  </a:lnTo>
                  <a:lnTo>
                    <a:pt x="330452" y="986828"/>
                  </a:lnTo>
                  <a:lnTo>
                    <a:pt x="303291" y="1217691"/>
                  </a:lnTo>
                  <a:lnTo>
                    <a:pt x="285184" y="1425921"/>
                  </a:lnTo>
                  <a:lnTo>
                    <a:pt x="267078" y="1616044"/>
                  </a:lnTo>
                  <a:lnTo>
                    <a:pt x="258024" y="1747319"/>
                  </a:lnTo>
                  <a:lnTo>
                    <a:pt x="253497" y="1892174"/>
                  </a:lnTo>
                  <a:lnTo>
                    <a:pt x="253497" y="1964602"/>
                  </a:lnTo>
                  <a:lnTo>
                    <a:pt x="253497" y="2041556"/>
                  </a:lnTo>
                  <a:lnTo>
                    <a:pt x="262551" y="2132091"/>
                  </a:lnTo>
                  <a:lnTo>
                    <a:pt x="280658" y="2186412"/>
                  </a:lnTo>
                  <a:lnTo>
                    <a:pt x="307818" y="2258840"/>
                  </a:lnTo>
                  <a:lnTo>
                    <a:pt x="344032" y="2322214"/>
                  </a:lnTo>
                  <a:lnTo>
                    <a:pt x="366666" y="2344848"/>
                  </a:lnTo>
                  <a:lnTo>
                    <a:pt x="402880" y="2376535"/>
                  </a:lnTo>
                  <a:lnTo>
                    <a:pt x="439093" y="2394642"/>
                  </a:lnTo>
                  <a:lnTo>
                    <a:pt x="506994" y="2421802"/>
                  </a:lnTo>
                  <a:lnTo>
                    <a:pt x="656377" y="2453489"/>
                  </a:lnTo>
                  <a:lnTo>
                    <a:pt x="882713" y="2480650"/>
                  </a:lnTo>
                  <a:lnTo>
                    <a:pt x="1195058" y="2503283"/>
                  </a:lnTo>
                  <a:lnTo>
                    <a:pt x="1525509" y="2512337"/>
                  </a:lnTo>
                  <a:lnTo>
                    <a:pt x="1883121" y="2512337"/>
                  </a:lnTo>
                  <a:lnTo>
                    <a:pt x="2172832" y="2507810"/>
                  </a:lnTo>
                  <a:lnTo>
                    <a:pt x="2435383" y="2503283"/>
                  </a:lnTo>
                  <a:lnTo>
                    <a:pt x="2756781" y="2485176"/>
                  </a:lnTo>
                  <a:lnTo>
                    <a:pt x="2978590" y="2471596"/>
                  </a:lnTo>
                  <a:lnTo>
                    <a:pt x="3137026" y="2453489"/>
                  </a:lnTo>
                  <a:lnTo>
                    <a:pt x="3218507" y="2435382"/>
                  </a:lnTo>
                  <a:lnTo>
                    <a:pt x="3286408" y="2408222"/>
                  </a:lnTo>
                  <a:lnTo>
                    <a:pt x="3349783" y="2367481"/>
                  </a:lnTo>
                  <a:lnTo>
                    <a:pt x="3770769" y="2317687"/>
                  </a:lnTo>
                  <a:lnTo>
                    <a:pt x="3806983" y="2367481"/>
                  </a:lnTo>
                  <a:lnTo>
                    <a:pt x="3847723" y="2403695"/>
                  </a:lnTo>
                  <a:lnTo>
                    <a:pt x="3879410" y="2426329"/>
                  </a:lnTo>
                  <a:lnTo>
                    <a:pt x="3897517" y="2448962"/>
                  </a:lnTo>
                  <a:lnTo>
                    <a:pt x="3915624" y="2485176"/>
                  </a:lnTo>
                  <a:lnTo>
                    <a:pt x="3915624" y="2503283"/>
                  </a:lnTo>
                  <a:lnTo>
                    <a:pt x="3897517" y="2534970"/>
                  </a:lnTo>
                  <a:lnTo>
                    <a:pt x="3856777" y="2562131"/>
                  </a:lnTo>
                  <a:lnTo>
                    <a:pt x="3788876" y="2607398"/>
                  </a:lnTo>
                  <a:lnTo>
                    <a:pt x="3684761" y="2643612"/>
                  </a:lnTo>
                  <a:lnTo>
                    <a:pt x="3553485" y="2679826"/>
                  </a:lnTo>
                  <a:lnTo>
                    <a:pt x="3404103" y="2711513"/>
                  </a:lnTo>
                  <a:lnTo>
                    <a:pt x="3200400" y="2734147"/>
                  </a:lnTo>
                  <a:lnTo>
                    <a:pt x="2928796" y="2756780"/>
                  </a:lnTo>
                  <a:lnTo>
                    <a:pt x="2575711" y="2770360"/>
                  </a:lnTo>
                  <a:lnTo>
                    <a:pt x="2272420" y="2779414"/>
                  </a:lnTo>
                  <a:lnTo>
                    <a:pt x="1892175" y="27748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">
              <a:extLst>
                <a:ext uri="{FF2B5EF4-FFF2-40B4-BE49-F238E27FC236}">
                  <a16:creationId xmlns:a16="http://schemas.microsoft.com/office/drawing/2014/main" id="{9EA67507-CB60-457E-BD63-5FD1EC2DE48F}"/>
                </a:ext>
              </a:extLst>
            </p:cNvPr>
            <p:cNvSpPr/>
            <p:nvPr/>
          </p:nvSpPr>
          <p:spPr>
            <a:xfrm>
              <a:off x="6657975" y="4370388"/>
              <a:ext cx="458788" cy="1116012"/>
            </a:xfrm>
            <a:custGeom>
              <a:avLst/>
              <a:gdLst>
                <a:gd name="connsiteX0" fmla="*/ 340519 w 459581"/>
                <a:gd name="connsiteY0" fmla="*/ 507206 h 1116806"/>
                <a:gd name="connsiteX1" fmla="*/ 352425 w 459581"/>
                <a:gd name="connsiteY1" fmla="*/ 700087 h 1116806"/>
                <a:gd name="connsiteX2" fmla="*/ 359569 w 459581"/>
                <a:gd name="connsiteY2" fmla="*/ 842962 h 1116806"/>
                <a:gd name="connsiteX3" fmla="*/ 397669 w 459581"/>
                <a:gd name="connsiteY3" fmla="*/ 933450 h 1116806"/>
                <a:gd name="connsiteX4" fmla="*/ 459581 w 459581"/>
                <a:gd name="connsiteY4" fmla="*/ 1069181 h 1116806"/>
                <a:gd name="connsiteX5" fmla="*/ 0 w 459581"/>
                <a:gd name="connsiteY5" fmla="*/ 1116806 h 1116806"/>
                <a:gd name="connsiteX6" fmla="*/ 21431 w 459581"/>
                <a:gd name="connsiteY6" fmla="*/ 1078706 h 1116806"/>
                <a:gd name="connsiteX7" fmla="*/ 50006 w 459581"/>
                <a:gd name="connsiteY7" fmla="*/ 1047750 h 1116806"/>
                <a:gd name="connsiteX8" fmla="*/ 78581 w 459581"/>
                <a:gd name="connsiteY8" fmla="*/ 1012031 h 1116806"/>
                <a:gd name="connsiteX9" fmla="*/ 109538 w 459581"/>
                <a:gd name="connsiteY9" fmla="*/ 964406 h 1116806"/>
                <a:gd name="connsiteX10" fmla="*/ 128588 w 459581"/>
                <a:gd name="connsiteY10" fmla="*/ 921544 h 1116806"/>
                <a:gd name="connsiteX11" fmla="*/ 138113 w 459581"/>
                <a:gd name="connsiteY11" fmla="*/ 873919 h 1116806"/>
                <a:gd name="connsiteX12" fmla="*/ 169069 w 459581"/>
                <a:gd name="connsiteY12" fmla="*/ 626269 h 1116806"/>
                <a:gd name="connsiteX13" fmla="*/ 200025 w 459581"/>
                <a:gd name="connsiteY13" fmla="*/ 402431 h 1116806"/>
                <a:gd name="connsiteX14" fmla="*/ 223838 w 459581"/>
                <a:gd name="connsiteY14" fmla="*/ 202406 h 1116806"/>
                <a:gd name="connsiteX15" fmla="*/ 240506 w 459581"/>
                <a:gd name="connsiteY15" fmla="*/ 66675 h 1116806"/>
                <a:gd name="connsiteX16" fmla="*/ 247650 w 459581"/>
                <a:gd name="connsiteY16" fmla="*/ 28575 h 1116806"/>
                <a:gd name="connsiteX17" fmla="*/ 257175 w 459581"/>
                <a:gd name="connsiteY17" fmla="*/ 11906 h 1116806"/>
                <a:gd name="connsiteX18" fmla="*/ 271463 w 459581"/>
                <a:gd name="connsiteY18" fmla="*/ 2381 h 1116806"/>
                <a:gd name="connsiteX19" fmla="*/ 280988 w 459581"/>
                <a:gd name="connsiteY19" fmla="*/ 0 h 1116806"/>
                <a:gd name="connsiteX20" fmla="*/ 297656 w 459581"/>
                <a:gd name="connsiteY20" fmla="*/ 2381 h 1116806"/>
                <a:gd name="connsiteX21" fmla="*/ 309563 w 459581"/>
                <a:gd name="connsiteY21" fmla="*/ 16669 h 1116806"/>
                <a:gd name="connsiteX22" fmla="*/ 319088 w 459581"/>
                <a:gd name="connsiteY22" fmla="*/ 40481 h 1116806"/>
                <a:gd name="connsiteX23" fmla="*/ 326231 w 459581"/>
                <a:gd name="connsiteY23" fmla="*/ 171450 h 1116806"/>
                <a:gd name="connsiteX24" fmla="*/ 340519 w 459581"/>
                <a:gd name="connsiteY24" fmla="*/ 507206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9581" h="1116806">
                  <a:moveTo>
                    <a:pt x="340519" y="507206"/>
                  </a:moveTo>
                  <a:lnTo>
                    <a:pt x="352425" y="700087"/>
                  </a:lnTo>
                  <a:lnTo>
                    <a:pt x="359569" y="842962"/>
                  </a:lnTo>
                  <a:lnTo>
                    <a:pt x="397669" y="933450"/>
                  </a:lnTo>
                  <a:lnTo>
                    <a:pt x="459581" y="1069181"/>
                  </a:lnTo>
                  <a:lnTo>
                    <a:pt x="0" y="1116806"/>
                  </a:lnTo>
                  <a:lnTo>
                    <a:pt x="21431" y="1078706"/>
                  </a:lnTo>
                  <a:lnTo>
                    <a:pt x="50006" y="1047750"/>
                  </a:lnTo>
                  <a:lnTo>
                    <a:pt x="78581" y="1012031"/>
                  </a:lnTo>
                  <a:lnTo>
                    <a:pt x="109538" y="964406"/>
                  </a:lnTo>
                  <a:lnTo>
                    <a:pt x="128588" y="921544"/>
                  </a:lnTo>
                  <a:lnTo>
                    <a:pt x="138113" y="873919"/>
                  </a:lnTo>
                  <a:lnTo>
                    <a:pt x="169069" y="626269"/>
                  </a:lnTo>
                  <a:lnTo>
                    <a:pt x="200025" y="402431"/>
                  </a:lnTo>
                  <a:lnTo>
                    <a:pt x="223838" y="202406"/>
                  </a:lnTo>
                  <a:lnTo>
                    <a:pt x="240506" y="66675"/>
                  </a:lnTo>
                  <a:lnTo>
                    <a:pt x="247650" y="28575"/>
                  </a:lnTo>
                  <a:lnTo>
                    <a:pt x="257175" y="11906"/>
                  </a:lnTo>
                  <a:lnTo>
                    <a:pt x="271463" y="2381"/>
                  </a:lnTo>
                  <a:lnTo>
                    <a:pt x="280988" y="0"/>
                  </a:lnTo>
                  <a:lnTo>
                    <a:pt x="297656" y="2381"/>
                  </a:lnTo>
                  <a:lnTo>
                    <a:pt x="309563" y="16669"/>
                  </a:lnTo>
                  <a:lnTo>
                    <a:pt x="319088" y="40481"/>
                  </a:lnTo>
                  <a:lnTo>
                    <a:pt x="326231" y="171450"/>
                  </a:lnTo>
                  <a:lnTo>
                    <a:pt x="340519" y="507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077F9547-7689-4A7E-8133-7E000D6CAA5D}"/>
              </a:ext>
            </a:extLst>
          </p:cNvPr>
          <p:cNvGrpSpPr>
            <a:grpSpLocks/>
          </p:cNvGrpSpPr>
          <p:nvPr/>
        </p:nvGrpSpPr>
        <p:grpSpPr bwMode="auto">
          <a:xfrm>
            <a:off x="3178175" y="1644650"/>
            <a:ext cx="3914775" cy="4064000"/>
            <a:chOff x="3178175" y="1644650"/>
            <a:chExt cx="3914775" cy="406400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68F91A9E-6BB0-48BD-8242-DAD0AF4FDA5C}"/>
                </a:ext>
              </a:extLst>
            </p:cNvPr>
            <p:cNvSpPr/>
            <p:nvPr/>
          </p:nvSpPr>
          <p:spPr>
            <a:xfrm>
              <a:off x="3257550" y="1644650"/>
              <a:ext cx="3200400" cy="1660525"/>
            </a:xfrm>
            <a:custGeom>
              <a:avLst/>
              <a:gdLst>
                <a:gd name="connsiteX0" fmla="*/ 1873250 w 3200400"/>
                <a:gd name="connsiteY0" fmla="*/ 361950 h 1660525"/>
                <a:gd name="connsiteX1" fmla="*/ 1524000 w 3200400"/>
                <a:gd name="connsiteY1" fmla="*/ 400050 h 1660525"/>
                <a:gd name="connsiteX2" fmla="*/ 1276350 w 3200400"/>
                <a:gd name="connsiteY2" fmla="*/ 434975 h 1660525"/>
                <a:gd name="connsiteX3" fmla="*/ 1041400 w 3200400"/>
                <a:gd name="connsiteY3" fmla="*/ 473075 h 1660525"/>
                <a:gd name="connsiteX4" fmla="*/ 815975 w 3200400"/>
                <a:gd name="connsiteY4" fmla="*/ 514350 h 1660525"/>
                <a:gd name="connsiteX5" fmla="*/ 644525 w 3200400"/>
                <a:gd name="connsiteY5" fmla="*/ 552450 h 1660525"/>
                <a:gd name="connsiteX6" fmla="*/ 463550 w 3200400"/>
                <a:gd name="connsiteY6" fmla="*/ 600075 h 1660525"/>
                <a:gd name="connsiteX7" fmla="*/ 431800 w 3200400"/>
                <a:gd name="connsiteY7" fmla="*/ 596900 h 1660525"/>
                <a:gd name="connsiteX8" fmla="*/ 381000 w 3200400"/>
                <a:gd name="connsiteY8" fmla="*/ 584200 h 1660525"/>
                <a:gd name="connsiteX9" fmla="*/ 330200 w 3200400"/>
                <a:gd name="connsiteY9" fmla="*/ 565150 h 1660525"/>
                <a:gd name="connsiteX10" fmla="*/ 276225 w 3200400"/>
                <a:gd name="connsiteY10" fmla="*/ 533400 h 1660525"/>
                <a:gd name="connsiteX11" fmla="*/ 200025 w 3200400"/>
                <a:gd name="connsiteY11" fmla="*/ 466725 h 1660525"/>
                <a:gd name="connsiteX12" fmla="*/ 152400 w 3200400"/>
                <a:gd name="connsiteY12" fmla="*/ 419100 h 1660525"/>
                <a:gd name="connsiteX13" fmla="*/ 111125 w 3200400"/>
                <a:gd name="connsiteY13" fmla="*/ 368300 h 1660525"/>
                <a:gd name="connsiteX14" fmla="*/ 66675 w 3200400"/>
                <a:gd name="connsiteY14" fmla="*/ 307975 h 1660525"/>
                <a:gd name="connsiteX15" fmla="*/ 38100 w 3200400"/>
                <a:gd name="connsiteY15" fmla="*/ 266700 h 1660525"/>
                <a:gd name="connsiteX16" fmla="*/ 12700 w 3200400"/>
                <a:gd name="connsiteY16" fmla="*/ 225425 h 1660525"/>
                <a:gd name="connsiteX17" fmla="*/ 0 w 3200400"/>
                <a:gd name="connsiteY17" fmla="*/ 196850 h 1660525"/>
                <a:gd name="connsiteX18" fmla="*/ 0 w 3200400"/>
                <a:gd name="connsiteY18" fmla="*/ 180975 h 1660525"/>
                <a:gd name="connsiteX19" fmla="*/ 6350 w 3200400"/>
                <a:gd name="connsiteY19" fmla="*/ 168275 h 1660525"/>
                <a:gd name="connsiteX20" fmla="*/ 19050 w 3200400"/>
                <a:gd name="connsiteY20" fmla="*/ 165100 h 1660525"/>
                <a:gd name="connsiteX21" fmla="*/ 47625 w 3200400"/>
                <a:gd name="connsiteY21" fmla="*/ 171450 h 1660525"/>
                <a:gd name="connsiteX22" fmla="*/ 76200 w 3200400"/>
                <a:gd name="connsiteY22" fmla="*/ 187325 h 1660525"/>
                <a:gd name="connsiteX23" fmla="*/ 155575 w 3200400"/>
                <a:gd name="connsiteY23" fmla="*/ 234950 h 1660525"/>
                <a:gd name="connsiteX24" fmla="*/ 222250 w 3200400"/>
                <a:gd name="connsiteY24" fmla="*/ 266700 h 1660525"/>
                <a:gd name="connsiteX25" fmla="*/ 301625 w 3200400"/>
                <a:gd name="connsiteY25" fmla="*/ 292100 h 1660525"/>
                <a:gd name="connsiteX26" fmla="*/ 390525 w 3200400"/>
                <a:gd name="connsiteY26" fmla="*/ 311150 h 1660525"/>
                <a:gd name="connsiteX27" fmla="*/ 476250 w 3200400"/>
                <a:gd name="connsiteY27" fmla="*/ 317500 h 1660525"/>
                <a:gd name="connsiteX28" fmla="*/ 581025 w 3200400"/>
                <a:gd name="connsiteY28" fmla="*/ 304800 h 1660525"/>
                <a:gd name="connsiteX29" fmla="*/ 977900 w 3200400"/>
                <a:gd name="connsiteY29" fmla="*/ 250825 h 1660525"/>
                <a:gd name="connsiteX30" fmla="*/ 1447800 w 3200400"/>
                <a:gd name="connsiteY30" fmla="*/ 196850 h 1660525"/>
                <a:gd name="connsiteX31" fmla="*/ 1866900 w 3200400"/>
                <a:gd name="connsiteY31" fmla="*/ 152400 h 1660525"/>
                <a:gd name="connsiteX32" fmla="*/ 2171700 w 3200400"/>
                <a:gd name="connsiteY32" fmla="*/ 123825 h 1660525"/>
                <a:gd name="connsiteX33" fmla="*/ 2378075 w 3200400"/>
                <a:gd name="connsiteY33" fmla="*/ 104775 h 1660525"/>
                <a:gd name="connsiteX34" fmla="*/ 2593975 w 3200400"/>
                <a:gd name="connsiteY34" fmla="*/ 88900 h 1660525"/>
                <a:gd name="connsiteX35" fmla="*/ 2644775 w 3200400"/>
                <a:gd name="connsiteY35" fmla="*/ 73025 h 1660525"/>
                <a:gd name="connsiteX36" fmla="*/ 2714625 w 3200400"/>
                <a:gd name="connsiteY36" fmla="*/ 34925 h 1660525"/>
                <a:gd name="connsiteX37" fmla="*/ 2762250 w 3200400"/>
                <a:gd name="connsiteY37" fmla="*/ 0 h 1660525"/>
                <a:gd name="connsiteX38" fmla="*/ 2781300 w 3200400"/>
                <a:gd name="connsiteY38" fmla="*/ 0 h 1660525"/>
                <a:gd name="connsiteX39" fmla="*/ 2822575 w 3200400"/>
                <a:gd name="connsiteY39" fmla="*/ 9525 h 1660525"/>
                <a:gd name="connsiteX40" fmla="*/ 2879725 w 3200400"/>
                <a:gd name="connsiteY40" fmla="*/ 28575 h 1660525"/>
                <a:gd name="connsiteX41" fmla="*/ 2936875 w 3200400"/>
                <a:gd name="connsiteY41" fmla="*/ 53975 h 1660525"/>
                <a:gd name="connsiteX42" fmla="*/ 3032125 w 3200400"/>
                <a:gd name="connsiteY42" fmla="*/ 111125 h 1660525"/>
                <a:gd name="connsiteX43" fmla="*/ 3111500 w 3200400"/>
                <a:gd name="connsiteY43" fmla="*/ 174625 h 1660525"/>
                <a:gd name="connsiteX44" fmla="*/ 3181350 w 3200400"/>
                <a:gd name="connsiteY44" fmla="*/ 238125 h 1660525"/>
                <a:gd name="connsiteX45" fmla="*/ 3190875 w 3200400"/>
                <a:gd name="connsiteY45" fmla="*/ 260350 h 1660525"/>
                <a:gd name="connsiteX46" fmla="*/ 3200400 w 3200400"/>
                <a:gd name="connsiteY46" fmla="*/ 279400 h 1660525"/>
                <a:gd name="connsiteX47" fmla="*/ 3200400 w 3200400"/>
                <a:gd name="connsiteY47" fmla="*/ 298450 h 1660525"/>
                <a:gd name="connsiteX48" fmla="*/ 3187700 w 3200400"/>
                <a:gd name="connsiteY48" fmla="*/ 327025 h 1660525"/>
                <a:gd name="connsiteX49" fmla="*/ 3152775 w 3200400"/>
                <a:gd name="connsiteY49" fmla="*/ 355600 h 1660525"/>
                <a:gd name="connsiteX50" fmla="*/ 3108325 w 3200400"/>
                <a:gd name="connsiteY50" fmla="*/ 381000 h 1660525"/>
                <a:gd name="connsiteX51" fmla="*/ 3086100 w 3200400"/>
                <a:gd name="connsiteY51" fmla="*/ 403225 h 1660525"/>
                <a:gd name="connsiteX52" fmla="*/ 3073400 w 3200400"/>
                <a:gd name="connsiteY52" fmla="*/ 425450 h 1660525"/>
                <a:gd name="connsiteX53" fmla="*/ 3041650 w 3200400"/>
                <a:gd name="connsiteY53" fmla="*/ 511175 h 1660525"/>
                <a:gd name="connsiteX54" fmla="*/ 2971800 w 3200400"/>
                <a:gd name="connsiteY54" fmla="*/ 749300 h 1660525"/>
                <a:gd name="connsiteX55" fmla="*/ 2895600 w 3200400"/>
                <a:gd name="connsiteY55" fmla="*/ 996950 h 1660525"/>
                <a:gd name="connsiteX56" fmla="*/ 2841625 w 3200400"/>
                <a:gd name="connsiteY56" fmla="*/ 1181100 h 1660525"/>
                <a:gd name="connsiteX57" fmla="*/ 2768600 w 3200400"/>
                <a:gd name="connsiteY57" fmla="*/ 1403350 h 1660525"/>
                <a:gd name="connsiteX58" fmla="*/ 2720975 w 3200400"/>
                <a:gd name="connsiteY58" fmla="*/ 1530350 h 1660525"/>
                <a:gd name="connsiteX59" fmla="*/ 2695575 w 3200400"/>
                <a:gd name="connsiteY59" fmla="*/ 1600200 h 1660525"/>
                <a:gd name="connsiteX60" fmla="*/ 2673350 w 3200400"/>
                <a:gd name="connsiteY60" fmla="*/ 1628775 h 1660525"/>
                <a:gd name="connsiteX61" fmla="*/ 2641600 w 3200400"/>
                <a:gd name="connsiteY61" fmla="*/ 1647825 h 1660525"/>
                <a:gd name="connsiteX62" fmla="*/ 2600325 w 3200400"/>
                <a:gd name="connsiteY62" fmla="*/ 1660525 h 1660525"/>
                <a:gd name="connsiteX63" fmla="*/ 2562225 w 3200400"/>
                <a:gd name="connsiteY63" fmla="*/ 1657350 h 1660525"/>
                <a:gd name="connsiteX64" fmla="*/ 2514600 w 3200400"/>
                <a:gd name="connsiteY64" fmla="*/ 1644650 h 1660525"/>
                <a:gd name="connsiteX65" fmla="*/ 2473325 w 3200400"/>
                <a:gd name="connsiteY65" fmla="*/ 1612900 h 1660525"/>
                <a:gd name="connsiteX66" fmla="*/ 2451100 w 3200400"/>
                <a:gd name="connsiteY66" fmla="*/ 1597025 h 1660525"/>
                <a:gd name="connsiteX67" fmla="*/ 2508250 w 3200400"/>
                <a:gd name="connsiteY67" fmla="*/ 1368425 h 1660525"/>
                <a:gd name="connsiteX68" fmla="*/ 2593975 w 3200400"/>
                <a:gd name="connsiteY68" fmla="*/ 1035050 h 1660525"/>
                <a:gd name="connsiteX69" fmla="*/ 2644775 w 3200400"/>
                <a:gd name="connsiteY69" fmla="*/ 800100 h 1660525"/>
                <a:gd name="connsiteX70" fmla="*/ 2686050 w 3200400"/>
                <a:gd name="connsiteY70" fmla="*/ 571500 h 1660525"/>
                <a:gd name="connsiteX71" fmla="*/ 2711450 w 3200400"/>
                <a:gd name="connsiteY71" fmla="*/ 450850 h 1660525"/>
                <a:gd name="connsiteX72" fmla="*/ 2717800 w 3200400"/>
                <a:gd name="connsiteY72" fmla="*/ 400050 h 1660525"/>
                <a:gd name="connsiteX73" fmla="*/ 2717800 w 3200400"/>
                <a:gd name="connsiteY73" fmla="*/ 374650 h 1660525"/>
                <a:gd name="connsiteX74" fmla="*/ 2708275 w 3200400"/>
                <a:gd name="connsiteY74" fmla="*/ 349250 h 1660525"/>
                <a:gd name="connsiteX75" fmla="*/ 2682875 w 3200400"/>
                <a:gd name="connsiteY75" fmla="*/ 330200 h 1660525"/>
                <a:gd name="connsiteX76" fmla="*/ 2638425 w 3200400"/>
                <a:gd name="connsiteY76" fmla="*/ 314325 h 1660525"/>
                <a:gd name="connsiteX77" fmla="*/ 2501900 w 3200400"/>
                <a:gd name="connsiteY77" fmla="*/ 317500 h 1660525"/>
                <a:gd name="connsiteX78" fmla="*/ 2292350 w 3200400"/>
                <a:gd name="connsiteY78" fmla="*/ 330200 h 1660525"/>
                <a:gd name="connsiteX79" fmla="*/ 1873250 w 3200400"/>
                <a:gd name="connsiteY79" fmla="*/ 361950 h 166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00400" h="1660525">
                  <a:moveTo>
                    <a:pt x="1873250" y="361950"/>
                  </a:moveTo>
                  <a:lnTo>
                    <a:pt x="1524000" y="400050"/>
                  </a:lnTo>
                  <a:lnTo>
                    <a:pt x="1276350" y="434975"/>
                  </a:lnTo>
                  <a:lnTo>
                    <a:pt x="1041400" y="473075"/>
                  </a:lnTo>
                  <a:lnTo>
                    <a:pt x="815975" y="514350"/>
                  </a:lnTo>
                  <a:lnTo>
                    <a:pt x="644525" y="552450"/>
                  </a:lnTo>
                  <a:lnTo>
                    <a:pt x="463550" y="600075"/>
                  </a:lnTo>
                  <a:lnTo>
                    <a:pt x="431800" y="596900"/>
                  </a:lnTo>
                  <a:lnTo>
                    <a:pt x="381000" y="584200"/>
                  </a:lnTo>
                  <a:lnTo>
                    <a:pt x="330200" y="565150"/>
                  </a:lnTo>
                  <a:lnTo>
                    <a:pt x="276225" y="533400"/>
                  </a:lnTo>
                  <a:lnTo>
                    <a:pt x="200025" y="466725"/>
                  </a:lnTo>
                  <a:lnTo>
                    <a:pt x="152400" y="419100"/>
                  </a:lnTo>
                  <a:lnTo>
                    <a:pt x="111125" y="368300"/>
                  </a:lnTo>
                  <a:lnTo>
                    <a:pt x="66675" y="307975"/>
                  </a:lnTo>
                  <a:lnTo>
                    <a:pt x="38100" y="266700"/>
                  </a:lnTo>
                  <a:lnTo>
                    <a:pt x="12700" y="225425"/>
                  </a:lnTo>
                  <a:lnTo>
                    <a:pt x="0" y="196850"/>
                  </a:lnTo>
                  <a:lnTo>
                    <a:pt x="0" y="180975"/>
                  </a:lnTo>
                  <a:lnTo>
                    <a:pt x="6350" y="168275"/>
                  </a:lnTo>
                  <a:lnTo>
                    <a:pt x="19050" y="165100"/>
                  </a:lnTo>
                  <a:lnTo>
                    <a:pt x="47625" y="171450"/>
                  </a:lnTo>
                  <a:lnTo>
                    <a:pt x="76200" y="187325"/>
                  </a:lnTo>
                  <a:lnTo>
                    <a:pt x="155575" y="234950"/>
                  </a:lnTo>
                  <a:lnTo>
                    <a:pt x="222250" y="266700"/>
                  </a:lnTo>
                  <a:lnTo>
                    <a:pt x="301625" y="292100"/>
                  </a:lnTo>
                  <a:lnTo>
                    <a:pt x="390525" y="311150"/>
                  </a:lnTo>
                  <a:lnTo>
                    <a:pt x="476250" y="317500"/>
                  </a:lnTo>
                  <a:lnTo>
                    <a:pt x="581025" y="304800"/>
                  </a:lnTo>
                  <a:lnTo>
                    <a:pt x="977900" y="250825"/>
                  </a:lnTo>
                  <a:lnTo>
                    <a:pt x="1447800" y="196850"/>
                  </a:lnTo>
                  <a:lnTo>
                    <a:pt x="1866900" y="152400"/>
                  </a:lnTo>
                  <a:lnTo>
                    <a:pt x="2171700" y="123825"/>
                  </a:lnTo>
                  <a:lnTo>
                    <a:pt x="2378075" y="104775"/>
                  </a:lnTo>
                  <a:lnTo>
                    <a:pt x="2593975" y="88900"/>
                  </a:lnTo>
                  <a:lnTo>
                    <a:pt x="2644775" y="73025"/>
                  </a:lnTo>
                  <a:lnTo>
                    <a:pt x="2714625" y="34925"/>
                  </a:lnTo>
                  <a:lnTo>
                    <a:pt x="2762250" y="0"/>
                  </a:lnTo>
                  <a:lnTo>
                    <a:pt x="2781300" y="0"/>
                  </a:lnTo>
                  <a:lnTo>
                    <a:pt x="2822575" y="9525"/>
                  </a:lnTo>
                  <a:lnTo>
                    <a:pt x="2879725" y="28575"/>
                  </a:lnTo>
                  <a:lnTo>
                    <a:pt x="2936875" y="53975"/>
                  </a:lnTo>
                  <a:lnTo>
                    <a:pt x="3032125" y="111125"/>
                  </a:lnTo>
                  <a:lnTo>
                    <a:pt x="3111500" y="174625"/>
                  </a:lnTo>
                  <a:lnTo>
                    <a:pt x="3181350" y="238125"/>
                  </a:lnTo>
                  <a:lnTo>
                    <a:pt x="3190875" y="260350"/>
                  </a:lnTo>
                  <a:lnTo>
                    <a:pt x="3200400" y="279400"/>
                  </a:lnTo>
                  <a:lnTo>
                    <a:pt x="3200400" y="298450"/>
                  </a:lnTo>
                  <a:lnTo>
                    <a:pt x="3187700" y="327025"/>
                  </a:lnTo>
                  <a:lnTo>
                    <a:pt x="3152775" y="355600"/>
                  </a:lnTo>
                  <a:lnTo>
                    <a:pt x="3108325" y="381000"/>
                  </a:lnTo>
                  <a:lnTo>
                    <a:pt x="3086100" y="403225"/>
                  </a:lnTo>
                  <a:lnTo>
                    <a:pt x="3073400" y="425450"/>
                  </a:lnTo>
                  <a:lnTo>
                    <a:pt x="3041650" y="511175"/>
                  </a:lnTo>
                  <a:lnTo>
                    <a:pt x="2971800" y="749300"/>
                  </a:lnTo>
                  <a:lnTo>
                    <a:pt x="2895600" y="996950"/>
                  </a:lnTo>
                  <a:lnTo>
                    <a:pt x="2841625" y="1181100"/>
                  </a:lnTo>
                  <a:lnTo>
                    <a:pt x="2768600" y="1403350"/>
                  </a:lnTo>
                  <a:lnTo>
                    <a:pt x="2720975" y="1530350"/>
                  </a:lnTo>
                  <a:lnTo>
                    <a:pt x="2695575" y="1600200"/>
                  </a:lnTo>
                  <a:lnTo>
                    <a:pt x="2673350" y="1628775"/>
                  </a:lnTo>
                  <a:lnTo>
                    <a:pt x="2641600" y="1647825"/>
                  </a:lnTo>
                  <a:lnTo>
                    <a:pt x="2600325" y="1660525"/>
                  </a:lnTo>
                  <a:lnTo>
                    <a:pt x="2562225" y="1657350"/>
                  </a:lnTo>
                  <a:lnTo>
                    <a:pt x="2514600" y="1644650"/>
                  </a:lnTo>
                  <a:lnTo>
                    <a:pt x="2473325" y="1612900"/>
                  </a:lnTo>
                  <a:lnTo>
                    <a:pt x="2451100" y="1597025"/>
                  </a:lnTo>
                  <a:lnTo>
                    <a:pt x="2508250" y="1368425"/>
                  </a:lnTo>
                  <a:lnTo>
                    <a:pt x="2593975" y="1035050"/>
                  </a:lnTo>
                  <a:lnTo>
                    <a:pt x="2644775" y="800100"/>
                  </a:lnTo>
                  <a:lnTo>
                    <a:pt x="2686050" y="571500"/>
                  </a:lnTo>
                  <a:lnTo>
                    <a:pt x="2711450" y="450850"/>
                  </a:lnTo>
                  <a:lnTo>
                    <a:pt x="2717800" y="400050"/>
                  </a:lnTo>
                  <a:lnTo>
                    <a:pt x="2717800" y="374650"/>
                  </a:lnTo>
                  <a:lnTo>
                    <a:pt x="2708275" y="349250"/>
                  </a:lnTo>
                  <a:lnTo>
                    <a:pt x="2682875" y="330200"/>
                  </a:lnTo>
                  <a:lnTo>
                    <a:pt x="2638425" y="314325"/>
                  </a:lnTo>
                  <a:lnTo>
                    <a:pt x="2501900" y="317500"/>
                  </a:lnTo>
                  <a:lnTo>
                    <a:pt x="2292350" y="330200"/>
                  </a:lnTo>
                  <a:lnTo>
                    <a:pt x="187325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1F2EE335-1CDE-47FB-9D4B-A3AB208C5894}"/>
                </a:ext>
              </a:extLst>
            </p:cNvPr>
            <p:cNvSpPr/>
            <p:nvPr/>
          </p:nvSpPr>
          <p:spPr>
            <a:xfrm>
              <a:off x="3473450" y="2978150"/>
              <a:ext cx="2359025" cy="466725"/>
            </a:xfrm>
            <a:custGeom>
              <a:avLst/>
              <a:gdLst>
                <a:gd name="connsiteX0" fmla="*/ 1060450 w 2359025"/>
                <a:gd name="connsiteY0" fmla="*/ 298450 h 466725"/>
                <a:gd name="connsiteX1" fmla="*/ 698500 w 2359025"/>
                <a:gd name="connsiteY1" fmla="*/ 352425 h 466725"/>
                <a:gd name="connsiteX2" fmla="*/ 457200 w 2359025"/>
                <a:gd name="connsiteY2" fmla="*/ 390525 h 466725"/>
                <a:gd name="connsiteX3" fmla="*/ 209550 w 2359025"/>
                <a:gd name="connsiteY3" fmla="*/ 431800 h 466725"/>
                <a:gd name="connsiteX4" fmla="*/ 15875 w 2359025"/>
                <a:gd name="connsiteY4" fmla="*/ 466725 h 466725"/>
                <a:gd name="connsiteX5" fmla="*/ 0 w 2359025"/>
                <a:gd name="connsiteY5" fmla="*/ 234950 h 466725"/>
                <a:gd name="connsiteX6" fmla="*/ 161925 w 2359025"/>
                <a:gd name="connsiteY6" fmla="*/ 225425 h 466725"/>
                <a:gd name="connsiteX7" fmla="*/ 450850 w 2359025"/>
                <a:gd name="connsiteY7" fmla="*/ 193675 h 466725"/>
                <a:gd name="connsiteX8" fmla="*/ 701675 w 2359025"/>
                <a:gd name="connsiteY8" fmla="*/ 158750 h 466725"/>
                <a:gd name="connsiteX9" fmla="*/ 952500 w 2359025"/>
                <a:gd name="connsiteY9" fmla="*/ 120650 h 466725"/>
                <a:gd name="connsiteX10" fmla="*/ 1193800 w 2359025"/>
                <a:gd name="connsiteY10" fmla="*/ 85725 h 466725"/>
                <a:gd name="connsiteX11" fmla="*/ 1365250 w 2359025"/>
                <a:gd name="connsiteY11" fmla="*/ 60325 h 466725"/>
                <a:gd name="connsiteX12" fmla="*/ 1549400 w 2359025"/>
                <a:gd name="connsiteY12" fmla="*/ 38100 h 466725"/>
                <a:gd name="connsiteX13" fmla="*/ 1743075 w 2359025"/>
                <a:gd name="connsiteY13" fmla="*/ 22225 h 466725"/>
                <a:gd name="connsiteX14" fmla="*/ 1898650 w 2359025"/>
                <a:gd name="connsiteY14" fmla="*/ 9525 h 466725"/>
                <a:gd name="connsiteX15" fmla="*/ 2044700 w 2359025"/>
                <a:gd name="connsiteY15" fmla="*/ 3175 h 466725"/>
                <a:gd name="connsiteX16" fmla="*/ 2155825 w 2359025"/>
                <a:gd name="connsiteY16" fmla="*/ 0 h 466725"/>
                <a:gd name="connsiteX17" fmla="*/ 2260600 w 2359025"/>
                <a:gd name="connsiteY17" fmla="*/ 6350 h 466725"/>
                <a:gd name="connsiteX18" fmla="*/ 2359025 w 2359025"/>
                <a:gd name="connsiteY18" fmla="*/ 12700 h 466725"/>
                <a:gd name="connsiteX19" fmla="*/ 2311400 w 2359025"/>
                <a:gd name="connsiteY19" fmla="*/ 279400 h 466725"/>
                <a:gd name="connsiteX20" fmla="*/ 2235200 w 2359025"/>
                <a:gd name="connsiteY20" fmla="*/ 263525 h 466725"/>
                <a:gd name="connsiteX21" fmla="*/ 2168525 w 2359025"/>
                <a:gd name="connsiteY21" fmla="*/ 238125 h 466725"/>
                <a:gd name="connsiteX22" fmla="*/ 2089150 w 2359025"/>
                <a:gd name="connsiteY22" fmla="*/ 225425 h 466725"/>
                <a:gd name="connsiteX23" fmla="*/ 1993900 w 2359025"/>
                <a:gd name="connsiteY23" fmla="*/ 219075 h 466725"/>
                <a:gd name="connsiteX24" fmla="*/ 1866900 w 2359025"/>
                <a:gd name="connsiteY24" fmla="*/ 222250 h 466725"/>
                <a:gd name="connsiteX25" fmla="*/ 1717675 w 2359025"/>
                <a:gd name="connsiteY25" fmla="*/ 228600 h 466725"/>
                <a:gd name="connsiteX26" fmla="*/ 1539875 w 2359025"/>
                <a:gd name="connsiteY26" fmla="*/ 244475 h 466725"/>
                <a:gd name="connsiteX27" fmla="*/ 1320800 w 2359025"/>
                <a:gd name="connsiteY27" fmla="*/ 263525 h 466725"/>
                <a:gd name="connsiteX28" fmla="*/ 1060450 w 2359025"/>
                <a:gd name="connsiteY28" fmla="*/ 2984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9025" h="466725">
                  <a:moveTo>
                    <a:pt x="1060450" y="298450"/>
                  </a:moveTo>
                  <a:lnTo>
                    <a:pt x="698500" y="352425"/>
                  </a:lnTo>
                  <a:lnTo>
                    <a:pt x="457200" y="390525"/>
                  </a:lnTo>
                  <a:lnTo>
                    <a:pt x="209550" y="431800"/>
                  </a:lnTo>
                  <a:lnTo>
                    <a:pt x="15875" y="466725"/>
                  </a:lnTo>
                  <a:lnTo>
                    <a:pt x="0" y="234950"/>
                  </a:lnTo>
                  <a:lnTo>
                    <a:pt x="161925" y="225425"/>
                  </a:lnTo>
                  <a:lnTo>
                    <a:pt x="450850" y="193675"/>
                  </a:lnTo>
                  <a:lnTo>
                    <a:pt x="701675" y="158750"/>
                  </a:lnTo>
                  <a:lnTo>
                    <a:pt x="952500" y="120650"/>
                  </a:lnTo>
                  <a:lnTo>
                    <a:pt x="1193800" y="85725"/>
                  </a:lnTo>
                  <a:lnTo>
                    <a:pt x="1365250" y="60325"/>
                  </a:lnTo>
                  <a:lnTo>
                    <a:pt x="1549400" y="38100"/>
                  </a:lnTo>
                  <a:lnTo>
                    <a:pt x="1743075" y="22225"/>
                  </a:lnTo>
                  <a:lnTo>
                    <a:pt x="1898650" y="9525"/>
                  </a:lnTo>
                  <a:lnTo>
                    <a:pt x="2044700" y="3175"/>
                  </a:lnTo>
                  <a:lnTo>
                    <a:pt x="2155825" y="0"/>
                  </a:lnTo>
                  <a:lnTo>
                    <a:pt x="2260600" y="6350"/>
                  </a:lnTo>
                  <a:lnTo>
                    <a:pt x="2359025" y="12700"/>
                  </a:lnTo>
                  <a:lnTo>
                    <a:pt x="2311400" y="279400"/>
                  </a:lnTo>
                  <a:lnTo>
                    <a:pt x="2235200" y="263525"/>
                  </a:lnTo>
                  <a:lnTo>
                    <a:pt x="2168525" y="238125"/>
                  </a:lnTo>
                  <a:lnTo>
                    <a:pt x="2089150" y="225425"/>
                  </a:lnTo>
                  <a:lnTo>
                    <a:pt x="1993900" y="219075"/>
                  </a:lnTo>
                  <a:lnTo>
                    <a:pt x="1866900" y="222250"/>
                  </a:lnTo>
                  <a:lnTo>
                    <a:pt x="1717675" y="228600"/>
                  </a:lnTo>
                  <a:lnTo>
                    <a:pt x="1539875" y="244475"/>
                  </a:lnTo>
                  <a:lnTo>
                    <a:pt x="1320800" y="263525"/>
                  </a:lnTo>
                  <a:lnTo>
                    <a:pt x="1060450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53749599-8A79-4BDA-A9AA-F9B36609313A}"/>
                </a:ext>
              </a:extLst>
            </p:cNvPr>
            <p:cNvSpPr/>
            <p:nvPr/>
          </p:nvSpPr>
          <p:spPr>
            <a:xfrm>
              <a:off x="3178175" y="2928938"/>
              <a:ext cx="3914775" cy="2779712"/>
            </a:xfrm>
            <a:custGeom>
              <a:avLst/>
              <a:gdLst>
                <a:gd name="connsiteX0" fmla="*/ 1892175 w 3915624"/>
                <a:gd name="connsiteY0" fmla="*/ 2774887 h 2779414"/>
                <a:gd name="connsiteX1" fmla="*/ 1520983 w 3915624"/>
                <a:gd name="connsiteY1" fmla="*/ 2779414 h 2779414"/>
                <a:gd name="connsiteX2" fmla="*/ 1258432 w 3915624"/>
                <a:gd name="connsiteY2" fmla="*/ 2765834 h 2779414"/>
                <a:gd name="connsiteX3" fmla="*/ 1059256 w 3915624"/>
                <a:gd name="connsiteY3" fmla="*/ 2756780 h 2779414"/>
                <a:gd name="connsiteX4" fmla="*/ 946087 w 3915624"/>
                <a:gd name="connsiteY4" fmla="*/ 2752254 h 2779414"/>
                <a:gd name="connsiteX5" fmla="*/ 787652 w 3915624"/>
                <a:gd name="connsiteY5" fmla="*/ 2734147 h 2779414"/>
                <a:gd name="connsiteX6" fmla="*/ 674484 w 3915624"/>
                <a:gd name="connsiteY6" fmla="*/ 2720566 h 2779414"/>
                <a:gd name="connsiteX7" fmla="*/ 565842 w 3915624"/>
                <a:gd name="connsiteY7" fmla="*/ 2693406 h 2779414"/>
                <a:gd name="connsiteX8" fmla="*/ 475307 w 3915624"/>
                <a:gd name="connsiteY8" fmla="*/ 2661719 h 2779414"/>
                <a:gd name="connsiteX9" fmla="*/ 389299 w 3915624"/>
                <a:gd name="connsiteY9" fmla="*/ 2625505 h 2779414"/>
                <a:gd name="connsiteX10" fmla="*/ 325925 w 3915624"/>
                <a:gd name="connsiteY10" fmla="*/ 2589291 h 2779414"/>
                <a:gd name="connsiteX11" fmla="*/ 258024 w 3915624"/>
                <a:gd name="connsiteY11" fmla="*/ 2539497 h 2779414"/>
                <a:gd name="connsiteX12" fmla="*/ 203703 w 3915624"/>
                <a:gd name="connsiteY12" fmla="*/ 2480650 h 2779414"/>
                <a:gd name="connsiteX13" fmla="*/ 144856 w 3915624"/>
                <a:gd name="connsiteY13" fmla="*/ 2394642 h 2779414"/>
                <a:gd name="connsiteX14" fmla="*/ 108642 w 3915624"/>
                <a:gd name="connsiteY14" fmla="*/ 2317687 h 2779414"/>
                <a:gd name="connsiteX15" fmla="*/ 81482 w 3915624"/>
                <a:gd name="connsiteY15" fmla="*/ 2236206 h 2779414"/>
                <a:gd name="connsiteX16" fmla="*/ 63375 w 3915624"/>
                <a:gd name="connsiteY16" fmla="*/ 2145671 h 2779414"/>
                <a:gd name="connsiteX17" fmla="*/ 49794 w 3915624"/>
                <a:gd name="connsiteY17" fmla="*/ 2037030 h 2779414"/>
                <a:gd name="connsiteX18" fmla="*/ 45268 w 3915624"/>
                <a:gd name="connsiteY18" fmla="*/ 1932915 h 2779414"/>
                <a:gd name="connsiteX19" fmla="*/ 49794 w 3915624"/>
                <a:gd name="connsiteY19" fmla="*/ 1819747 h 2779414"/>
                <a:gd name="connsiteX20" fmla="*/ 76955 w 3915624"/>
                <a:gd name="connsiteY20" fmla="*/ 1348966 h 2779414"/>
                <a:gd name="connsiteX21" fmla="*/ 99588 w 3915624"/>
                <a:gd name="connsiteY21" fmla="*/ 964194 h 2779414"/>
                <a:gd name="connsiteX22" fmla="*/ 108642 w 3915624"/>
                <a:gd name="connsiteY22" fmla="*/ 737857 h 2779414"/>
                <a:gd name="connsiteX23" fmla="*/ 122222 w 3915624"/>
                <a:gd name="connsiteY23" fmla="*/ 529628 h 2779414"/>
                <a:gd name="connsiteX24" fmla="*/ 122222 w 3915624"/>
                <a:gd name="connsiteY24" fmla="*/ 398353 h 2779414"/>
                <a:gd name="connsiteX25" fmla="*/ 117695 w 3915624"/>
                <a:gd name="connsiteY25" fmla="*/ 330452 h 2779414"/>
                <a:gd name="connsiteX26" fmla="*/ 99588 w 3915624"/>
                <a:gd name="connsiteY26" fmla="*/ 253497 h 2779414"/>
                <a:gd name="connsiteX27" fmla="*/ 72428 w 3915624"/>
                <a:gd name="connsiteY27" fmla="*/ 176543 h 2779414"/>
                <a:gd name="connsiteX28" fmla="*/ 36214 w 3915624"/>
                <a:gd name="connsiteY28" fmla="*/ 117695 h 2779414"/>
                <a:gd name="connsiteX29" fmla="*/ 9054 w 3915624"/>
                <a:gd name="connsiteY29" fmla="*/ 63374 h 2779414"/>
                <a:gd name="connsiteX30" fmla="*/ 0 w 3915624"/>
                <a:gd name="connsiteY30" fmla="*/ 31687 h 2779414"/>
                <a:gd name="connsiteX31" fmla="*/ 0 w 3915624"/>
                <a:gd name="connsiteY31" fmla="*/ 9054 h 2779414"/>
                <a:gd name="connsiteX32" fmla="*/ 13581 w 3915624"/>
                <a:gd name="connsiteY32" fmla="*/ 4527 h 2779414"/>
                <a:gd name="connsiteX33" fmla="*/ 36214 w 3915624"/>
                <a:gd name="connsiteY33" fmla="*/ 0 h 2779414"/>
                <a:gd name="connsiteX34" fmla="*/ 72428 w 3915624"/>
                <a:gd name="connsiteY34" fmla="*/ 9054 h 2779414"/>
                <a:gd name="connsiteX35" fmla="*/ 126749 w 3915624"/>
                <a:gd name="connsiteY35" fmla="*/ 36214 h 2779414"/>
                <a:gd name="connsiteX36" fmla="*/ 172016 w 3915624"/>
                <a:gd name="connsiteY36" fmla="*/ 58848 h 2779414"/>
                <a:gd name="connsiteX37" fmla="*/ 253497 w 3915624"/>
                <a:gd name="connsiteY37" fmla="*/ 113168 h 2779414"/>
                <a:gd name="connsiteX38" fmla="*/ 325925 w 3915624"/>
                <a:gd name="connsiteY38" fmla="*/ 181069 h 2779414"/>
                <a:gd name="connsiteX39" fmla="*/ 420986 w 3915624"/>
                <a:gd name="connsiteY39" fmla="*/ 289711 h 2779414"/>
                <a:gd name="connsiteX40" fmla="*/ 407406 w 3915624"/>
                <a:gd name="connsiteY40" fmla="*/ 493414 h 2779414"/>
                <a:gd name="connsiteX41" fmla="*/ 371192 w 3915624"/>
                <a:gd name="connsiteY41" fmla="*/ 715224 h 2779414"/>
                <a:gd name="connsiteX42" fmla="*/ 330452 w 3915624"/>
                <a:gd name="connsiteY42" fmla="*/ 986828 h 2779414"/>
                <a:gd name="connsiteX43" fmla="*/ 303291 w 3915624"/>
                <a:gd name="connsiteY43" fmla="*/ 1217691 h 2779414"/>
                <a:gd name="connsiteX44" fmla="*/ 285184 w 3915624"/>
                <a:gd name="connsiteY44" fmla="*/ 1425921 h 2779414"/>
                <a:gd name="connsiteX45" fmla="*/ 267078 w 3915624"/>
                <a:gd name="connsiteY45" fmla="*/ 1616044 h 2779414"/>
                <a:gd name="connsiteX46" fmla="*/ 258024 w 3915624"/>
                <a:gd name="connsiteY46" fmla="*/ 1747319 h 2779414"/>
                <a:gd name="connsiteX47" fmla="*/ 253497 w 3915624"/>
                <a:gd name="connsiteY47" fmla="*/ 1892174 h 2779414"/>
                <a:gd name="connsiteX48" fmla="*/ 253497 w 3915624"/>
                <a:gd name="connsiteY48" fmla="*/ 1964602 h 2779414"/>
                <a:gd name="connsiteX49" fmla="*/ 253497 w 3915624"/>
                <a:gd name="connsiteY49" fmla="*/ 2041556 h 2779414"/>
                <a:gd name="connsiteX50" fmla="*/ 262551 w 3915624"/>
                <a:gd name="connsiteY50" fmla="*/ 2132091 h 2779414"/>
                <a:gd name="connsiteX51" fmla="*/ 280658 w 3915624"/>
                <a:gd name="connsiteY51" fmla="*/ 2186412 h 2779414"/>
                <a:gd name="connsiteX52" fmla="*/ 307818 w 3915624"/>
                <a:gd name="connsiteY52" fmla="*/ 2258840 h 2779414"/>
                <a:gd name="connsiteX53" fmla="*/ 344032 w 3915624"/>
                <a:gd name="connsiteY53" fmla="*/ 2322214 h 2779414"/>
                <a:gd name="connsiteX54" fmla="*/ 366666 w 3915624"/>
                <a:gd name="connsiteY54" fmla="*/ 2344848 h 2779414"/>
                <a:gd name="connsiteX55" fmla="*/ 402880 w 3915624"/>
                <a:gd name="connsiteY55" fmla="*/ 2376535 h 2779414"/>
                <a:gd name="connsiteX56" fmla="*/ 439093 w 3915624"/>
                <a:gd name="connsiteY56" fmla="*/ 2394642 h 2779414"/>
                <a:gd name="connsiteX57" fmla="*/ 506994 w 3915624"/>
                <a:gd name="connsiteY57" fmla="*/ 2421802 h 2779414"/>
                <a:gd name="connsiteX58" fmla="*/ 656377 w 3915624"/>
                <a:gd name="connsiteY58" fmla="*/ 2453489 h 2779414"/>
                <a:gd name="connsiteX59" fmla="*/ 882713 w 3915624"/>
                <a:gd name="connsiteY59" fmla="*/ 2480650 h 2779414"/>
                <a:gd name="connsiteX60" fmla="*/ 1195058 w 3915624"/>
                <a:gd name="connsiteY60" fmla="*/ 2503283 h 2779414"/>
                <a:gd name="connsiteX61" fmla="*/ 1525509 w 3915624"/>
                <a:gd name="connsiteY61" fmla="*/ 2512337 h 2779414"/>
                <a:gd name="connsiteX62" fmla="*/ 1883121 w 3915624"/>
                <a:gd name="connsiteY62" fmla="*/ 2512337 h 2779414"/>
                <a:gd name="connsiteX63" fmla="*/ 2172832 w 3915624"/>
                <a:gd name="connsiteY63" fmla="*/ 2507810 h 2779414"/>
                <a:gd name="connsiteX64" fmla="*/ 2435383 w 3915624"/>
                <a:gd name="connsiteY64" fmla="*/ 2503283 h 2779414"/>
                <a:gd name="connsiteX65" fmla="*/ 2756781 w 3915624"/>
                <a:gd name="connsiteY65" fmla="*/ 2485176 h 2779414"/>
                <a:gd name="connsiteX66" fmla="*/ 2978590 w 3915624"/>
                <a:gd name="connsiteY66" fmla="*/ 2471596 h 2779414"/>
                <a:gd name="connsiteX67" fmla="*/ 3137026 w 3915624"/>
                <a:gd name="connsiteY67" fmla="*/ 2453489 h 2779414"/>
                <a:gd name="connsiteX68" fmla="*/ 3218507 w 3915624"/>
                <a:gd name="connsiteY68" fmla="*/ 2435382 h 2779414"/>
                <a:gd name="connsiteX69" fmla="*/ 3286408 w 3915624"/>
                <a:gd name="connsiteY69" fmla="*/ 2408222 h 2779414"/>
                <a:gd name="connsiteX70" fmla="*/ 3349783 w 3915624"/>
                <a:gd name="connsiteY70" fmla="*/ 2367481 h 2779414"/>
                <a:gd name="connsiteX71" fmla="*/ 3770769 w 3915624"/>
                <a:gd name="connsiteY71" fmla="*/ 2317687 h 2779414"/>
                <a:gd name="connsiteX72" fmla="*/ 3806983 w 3915624"/>
                <a:gd name="connsiteY72" fmla="*/ 2367481 h 2779414"/>
                <a:gd name="connsiteX73" fmla="*/ 3847723 w 3915624"/>
                <a:gd name="connsiteY73" fmla="*/ 2403695 h 2779414"/>
                <a:gd name="connsiteX74" fmla="*/ 3879410 w 3915624"/>
                <a:gd name="connsiteY74" fmla="*/ 2426329 h 2779414"/>
                <a:gd name="connsiteX75" fmla="*/ 3897517 w 3915624"/>
                <a:gd name="connsiteY75" fmla="*/ 2448962 h 2779414"/>
                <a:gd name="connsiteX76" fmla="*/ 3915624 w 3915624"/>
                <a:gd name="connsiteY76" fmla="*/ 2485176 h 2779414"/>
                <a:gd name="connsiteX77" fmla="*/ 3915624 w 3915624"/>
                <a:gd name="connsiteY77" fmla="*/ 2503283 h 2779414"/>
                <a:gd name="connsiteX78" fmla="*/ 3897517 w 3915624"/>
                <a:gd name="connsiteY78" fmla="*/ 2534970 h 2779414"/>
                <a:gd name="connsiteX79" fmla="*/ 3856777 w 3915624"/>
                <a:gd name="connsiteY79" fmla="*/ 2562131 h 2779414"/>
                <a:gd name="connsiteX80" fmla="*/ 3788876 w 3915624"/>
                <a:gd name="connsiteY80" fmla="*/ 2607398 h 2779414"/>
                <a:gd name="connsiteX81" fmla="*/ 3684761 w 3915624"/>
                <a:gd name="connsiteY81" fmla="*/ 2643612 h 2779414"/>
                <a:gd name="connsiteX82" fmla="*/ 3553485 w 3915624"/>
                <a:gd name="connsiteY82" fmla="*/ 2679826 h 2779414"/>
                <a:gd name="connsiteX83" fmla="*/ 3404103 w 3915624"/>
                <a:gd name="connsiteY83" fmla="*/ 2711513 h 2779414"/>
                <a:gd name="connsiteX84" fmla="*/ 3200400 w 3915624"/>
                <a:gd name="connsiteY84" fmla="*/ 2734147 h 2779414"/>
                <a:gd name="connsiteX85" fmla="*/ 2928796 w 3915624"/>
                <a:gd name="connsiteY85" fmla="*/ 2756780 h 2779414"/>
                <a:gd name="connsiteX86" fmla="*/ 2575711 w 3915624"/>
                <a:gd name="connsiteY86" fmla="*/ 2770360 h 2779414"/>
                <a:gd name="connsiteX87" fmla="*/ 2272420 w 3915624"/>
                <a:gd name="connsiteY87" fmla="*/ 2779414 h 2779414"/>
                <a:gd name="connsiteX88" fmla="*/ 1892175 w 3915624"/>
                <a:gd name="connsiteY88" fmla="*/ 2774887 h 277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915624" h="2779414">
                  <a:moveTo>
                    <a:pt x="1892175" y="2774887"/>
                  </a:moveTo>
                  <a:lnTo>
                    <a:pt x="1520983" y="2779414"/>
                  </a:lnTo>
                  <a:lnTo>
                    <a:pt x="1258432" y="2765834"/>
                  </a:lnTo>
                  <a:lnTo>
                    <a:pt x="1059256" y="2756780"/>
                  </a:lnTo>
                  <a:lnTo>
                    <a:pt x="946087" y="2752254"/>
                  </a:lnTo>
                  <a:lnTo>
                    <a:pt x="787652" y="2734147"/>
                  </a:lnTo>
                  <a:lnTo>
                    <a:pt x="674484" y="2720566"/>
                  </a:lnTo>
                  <a:lnTo>
                    <a:pt x="565842" y="2693406"/>
                  </a:lnTo>
                  <a:lnTo>
                    <a:pt x="475307" y="2661719"/>
                  </a:lnTo>
                  <a:lnTo>
                    <a:pt x="389299" y="2625505"/>
                  </a:lnTo>
                  <a:lnTo>
                    <a:pt x="325925" y="2589291"/>
                  </a:lnTo>
                  <a:lnTo>
                    <a:pt x="258024" y="2539497"/>
                  </a:lnTo>
                  <a:lnTo>
                    <a:pt x="203703" y="2480650"/>
                  </a:lnTo>
                  <a:lnTo>
                    <a:pt x="144856" y="2394642"/>
                  </a:lnTo>
                  <a:lnTo>
                    <a:pt x="108642" y="2317687"/>
                  </a:lnTo>
                  <a:lnTo>
                    <a:pt x="81482" y="2236206"/>
                  </a:lnTo>
                  <a:lnTo>
                    <a:pt x="63375" y="2145671"/>
                  </a:lnTo>
                  <a:lnTo>
                    <a:pt x="49794" y="2037030"/>
                  </a:lnTo>
                  <a:lnTo>
                    <a:pt x="45268" y="1932915"/>
                  </a:lnTo>
                  <a:lnTo>
                    <a:pt x="49794" y="1819747"/>
                  </a:lnTo>
                  <a:lnTo>
                    <a:pt x="76955" y="1348966"/>
                  </a:lnTo>
                  <a:lnTo>
                    <a:pt x="99588" y="964194"/>
                  </a:lnTo>
                  <a:lnTo>
                    <a:pt x="108642" y="737857"/>
                  </a:lnTo>
                  <a:lnTo>
                    <a:pt x="122222" y="529628"/>
                  </a:lnTo>
                  <a:lnTo>
                    <a:pt x="122222" y="398353"/>
                  </a:lnTo>
                  <a:lnTo>
                    <a:pt x="117695" y="330452"/>
                  </a:lnTo>
                  <a:lnTo>
                    <a:pt x="99588" y="253497"/>
                  </a:lnTo>
                  <a:lnTo>
                    <a:pt x="72428" y="176543"/>
                  </a:lnTo>
                  <a:lnTo>
                    <a:pt x="36214" y="117695"/>
                  </a:lnTo>
                  <a:lnTo>
                    <a:pt x="9054" y="63374"/>
                  </a:lnTo>
                  <a:lnTo>
                    <a:pt x="0" y="31687"/>
                  </a:lnTo>
                  <a:lnTo>
                    <a:pt x="0" y="9054"/>
                  </a:lnTo>
                  <a:lnTo>
                    <a:pt x="13581" y="4527"/>
                  </a:lnTo>
                  <a:lnTo>
                    <a:pt x="36214" y="0"/>
                  </a:lnTo>
                  <a:lnTo>
                    <a:pt x="72428" y="9054"/>
                  </a:lnTo>
                  <a:lnTo>
                    <a:pt x="126749" y="36214"/>
                  </a:lnTo>
                  <a:lnTo>
                    <a:pt x="172016" y="58848"/>
                  </a:lnTo>
                  <a:lnTo>
                    <a:pt x="253497" y="113168"/>
                  </a:lnTo>
                  <a:lnTo>
                    <a:pt x="325925" y="181069"/>
                  </a:lnTo>
                  <a:lnTo>
                    <a:pt x="420986" y="289711"/>
                  </a:lnTo>
                  <a:lnTo>
                    <a:pt x="407406" y="493414"/>
                  </a:lnTo>
                  <a:lnTo>
                    <a:pt x="371192" y="715224"/>
                  </a:lnTo>
                  <a:lnTo>
                    <a:pt x="330452" y="986828"/>
                  </a:lnTo>
                  <a:lnTo>
                    <a:pt x="303291" y="1217691"/>
                  </a:lnTo>
                  <a:lnTo>
                    <a:pt x="285184" y="1425921"/>
                  </a:lnTo>
                  <a:lnTo>
                    <a:pt x="267078" y="1616044"/>
                  </a:lnTo>
                  <a:lnTo>
                    <a:pt x="258024" y="1747319"/>
                  </a:lnTo>
                  <a:lnTo>
                    <a:pt x="253497" y="1892174"/>
                  </a:lnTo>
                  <a:lnTo>
                    <a:pt x="253497" y="1964602"/>
                  </a:lnTo>
                  <a:lnTo>
                    <a:pt x="253497" y="2041556"/>
                  </a:lnTo>
                  <a:lnTo>
                    <a:pt x="262551" y="2132091"/>
                  </a:lnTo>
                  <a:lnTo>
                    <a:pt x="280658" y="2186412"/>
                  </a:lnTo>
                  <a:lnTo>
                    <a:pt x="307818" y="2258840"/>
                  </a:lnTo>
                  <a:lnTo>
                    <a:pt x="344032" y="2322214"/>
                  </a:lnTo>
                  <a:lnTo>
                    <a:pt x="366666" y="2344848"/>
                  </a:lnTo>
                  <a:lnTo>
                    <a:pt x="402880" y="2376535"/>
                  </a:lnTo>
                  <a:lnTo>
                    <a:pt x="439093" y="2394642"/>
                  </a:lnTo>
                  <a:lnTo>
                    <a:pt x="506994" y="2421802"/>
                  </a:lnTo>
                  <a:lnTo>
                    <a:pt x="656377" y="2453489"/>
                  </a:lnTo>
                  <a:lnTo>
                    <a:pt x="882713" y="2480650"/>
                  </a:lnTo>
                  <a:lnTo>
                    <a:pt x="1195058" y="2503283"/>
                  </a:lnTo>
                  <a:lnTo>
                    <a:pt x="1525509" y="2512337"/>
                  </a:lnTo>
                  <a:lnTo>
                    <a:pt x="1883121" y="2512337"/>
                  </a:lnTo>
                  <a:lnTo>
                    <a:pt x="2172832" y="2507810"/>
                  </a:lnTo>
                  <a:lnTo>
                    <a:pt x="2435383" y="2503283"/>
                  </a:lnTo>
                  <a:lnTo>
                    <a:pt x="2756781" y="2485176"/>
                  </a:lnTo>
                  <a:lnTo>
                    <a:pt x="2978590" y="2471596"/>
                  </a:lnTo>
                  <a:lnTo>
                    <a:pt x="3137026" y="2453489"/>
                  </a:lnTo>
                  <a:lnTo>
                    <a:pt x="3218507" y="2435382"/>
                  </a:lnTo>
                  <a:lnTo>
                    <a:pt x="3286408" y="2408222"/>
                  </a:lnTo>
                  <a:lnTo>
                    <a:pt x="3349783" y="2367481"/>
                  </a:lnTo>
                  <a:lnTo>
                    <a:pt x="3770769" y="2317687"/>
                  </a:lnTo>
                  <a:lnTo>
                    <a:pt x="3806983" y="2367481"/>
                  </a:lnTo>
                  <a:lnTo>
                    <a:pt x="3847723" y="2403695"/>
                  </a:lnTo>
                  <a:lnTo>
                    <a:pt x="3879410" y="2426329"/>
                  </a:lnTo>
                  <a:lnTo>
                    <a:pt x="3897517" y="2448962"/>
                  </a:lnTo>
                  <a:lnTo>
                    <a:pt x="3915624" y="2485176"/>
                  </a:lnTo>
                  <a:lnTo>
                    <a:pt x="3915624" y="2503283"/>
                  </a:lnTo>
                  <a:lnTo>
                    <a:pt x="3897517" y="2534970"/>
                  </a:lnTo>
                  <a:lnTo>
                    <a:pt x="3856777" y="2562131"/>
                  </a:lnTo>
                  <a:lnTo>
                    <a:pt x="3788876" y="2607398"/>
                  </a:lnTo>
                  <a:lnTo>
                    <a:pt x="3684761" y="2643612"/>
                  </a:lnTo>
                  <a:lnTo>
                    <a:pt x="3553485" y="2679826"/>
                  </a:lnTo>
                  <a:lnTo>
                    <a:pt x="3404103" y="2711513"/>
                  </a:lnTo>
                  <a:lnTo>
                    <a:pt x="3200400" y="2734147"/>
                  </a:lnTo>
                  <a:lnTo>
                    <a:pt x="2928796" y="2756780"/>
                  </a:lnTo>
                  <a:lnTo>
                    <a:pt x="2575711" y="2770360"/>
                  </a:lnTo>
                  <a:lnTo>
                    <a:pt x="2272420" y="2779414"/>
                  </a:lnTo>
                  <a:lnTo>
                    <a:pt x="1892175" y="277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C1BEA15D-50DD-4845-A034-F6FC4AF841ED}"/>
                </a:ext>
              </a:extLst>
            </p:cNvPr>
            <p:cNvSpPr/>
            <p:nvPr/>
          </p:nvSpPr>
          <p:spPr>
            <a:xfrm>
              <a:off x="6505575" y="4217988"/>
              <a:ext cx="458788" cy="1116012"/>
            </a:xfrm>
            <a:custGeom>
              <a:avLst/>
              <a:gdLst>
                <a:gd name="connsiteX0" fmla="*/ 340519 w 459581"/>
                <a:gd name="connsiteY0" fmla="*/ 507206 h 1116806"/>
                <a:gd name="connsiteX1" fmla="*/ 352425 w 459581"/>
                <a:gd name="connsiteY1" fmla="*/ 700087 h 1116806"/>
                <a:gd name="connsiteX2" fmla="*/ 359569 w 459581"/>
                <a:gd name="connsiteY2" fmla="*/ 842962 h 1116806"/>
                <a:gd name="connsiteX3" fmla="*/ 397669 w 459581"/>
                <a:gd name="connsiteY3" fmla="*/ 933450 h 1116806"/>
                <a:gd name="connsiteX4" fmla="*/ 459581 w 459581"/>
                <a:gd name="connsiteY4" fmla="*/ 1069181 h 1116806"/>
                <a:gd name="connsiteX5" fmla="*/ 0 w 459581"/>
                <a:gd name="connsiteY5" fmla="*/ 1116806 h 1116806"/>
                <a:gd name="connsiteX6" fmla="*/ 21431 w 459581"/>
                <a:gd name="connsiteY6" fmla="*/ 1078706 h 1116806"/>
                <a:gd name="connsiteX7" fmla="*/ 50006 w 459581"/>
                <a:gd name="connsiteY7" fmla="*/ 1047750 h 1116806"/>
                <a:gd name="connsiteX8" fmla="*/ 78581 w 459581"/>
                <a:gd name="connsiteY8" fmla="*/ 1012031 h 1116806"/>
                <a:gd name="connsiteX9" fmla="*/ 109538 w 459581"/>
                <a:gd name="connsiteY9" fmla="*/ 964406 h 1116806"/>
                <a:gd name="connsiteX10" fmla="*/ 128588 w 459581"/>
                <a:gd name="connsiteY10" fmla="*/ 921544 h 1116806"/>
                <a:gd name="connsiteX11" fmla="*/ 138113 w 459581"/>
                <a:gd name="connsiteY11" fmla="*/ 873919 h 1116806"/>
                <a:gd name="connsiteX12" fmla="*/ 169069 w 459581"/>
                <a:gd name="connsiteY12" fmla="*/ 626269 h 1116806"/>
                <a:gd name="connsiteX13" fmla="*/ 200025 w 459581"/>
                <a:gd name="connsiteY13" fmla="*/ 402431 h 1116806"/>
                <a:gd name="connsiteX14" fmla="*/ 223838 w 459581"/>
                <a:gd name="connsiteY14" fmla="*/ 202406 h 1116806"/>
                <a:gd name="connsiteX15" fmla="*/ 240506 w 459581"/>
                <a:gd name="connsiteY15" fmla="*/ 66675 h 1116806"/>
                <a:gd name="connsiteX16" fmla="*/ 247650 w 459581"/>
                <a:gd name="connsiteY16" fmla="*/ 28575 h 1116806"/>
                <a:gd name="connsiteX17" fmla="*/ 257175 w 459581"/>
                <a:gd name="connsiteY17" fmla="*/ 11906 h 1116806"/>
                <a:gd name="connsiteX18" fmla="*/ 271463 w 459581"/>
                <a:gd name="connsiteY18" fmla="*/ 2381 h 1116806"/>
                <a:gd name="connsiteX19" fmla="*/ 280988 w 459581"/>
                <a:gd name="connsiteY19" fmla="*/ 0 h 1116806"/>
                <a:gd name="connsiteX20" fmla="*/ 297656 w 459581"/>
                <a:gd name="connsiteY20" fmla="*/ 2381 h 1116806"/>
                <a:gd name="connsiteX21" fmla="*/ 309563 w 459581"/>
                <a:gd name="connsiteY21" fmla="*/ 16669 h 1116806"/>
                <a:gd name="connsiteX22" fmla="*/ 319088 w 459581"/>
                <a:gd name="connsiteY22" fmla="*/ 40481 h 1116806"/>
                <a:gd name="connsiteX23" fmla="*/ 326231 w 459581"/>
                <a:gd name="connsiteY23" fmla="*/ 171450 h 1116806"/>
                <a:gd name="connsiteX24" fmla="*/ 340519 w 459581"/>
                <a:gd name="connsiteY24" fmla="*/ 507206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9581" h="1116806">
                  <a:moveTo>
                    <a:pt x="340519" y="507206"/>
                  </a:moveTo>
                  <a:lnTo>
                    <a:pt x="352425" y="700087"/>
                  </a:lnTo>
                  <a:lnTo>
                    <a:pt x="359569" y="842962"/>
                  </a:lnTo>
                  <a:lnTo>
                    <a:pt x="397669" y="933450"/>
                  </a:lnTo>
                  <a:lnTo>
                    <a:pt x="459581" y="1069181"/>
                  </a:lnTo>
                  <a:lnTo>
                    <a:pt x="0" y="1116806"/>
                  </a:lnTo>
                  <a:lnTo>
                    <a:pt x="21431" y="1078706"/>
                  </a:lnTo>
                  <a:lnTo>
                    <a:pt x="50006" y="1047750"/>
                  </a:lnTo>
                  <a:lnTo>
                    <a:pt x="78581" y="1012031"/>
                  </a:lnTo>
                  <a:lnTo>
                    <a:pt x="109538" y="964406"/>
                  </a:lnTo>
                  <a:lnTo>
                    <a:pt x="128588" y="921544"/>
                  </a:lnTo>
                  <a:lnTo>
                    <a:pt x="138113" y="873919"/>
                  </a:lnTo>
                  <a:lnTo>
                    <a:pt x="169069" y="626269"/>
                  </a:lnTo>
                  <a:lnTo>
                    <a:pt x="200025" y="402431"/>
                  </a:lnTo>
                  <a:lnTo>
                    <a:pt x="223838" y="202406"/>
                  </a:lnTo>
                  <a:lnTo>
                    <a:pt x="240506" y="66675"/>
                  </a:lnTo>
                  <a:lnTo>
                    <a:pt x="247650" y="28575"/>
                  </a:lnTo>
                  <a:lnTo>
                    <a:pt x="257175" y="11906"/>
                  </a:lnTo>
                  <a:lnTo>
                    <a:pt x="271463" y="2381"/>
                  </a:lnTo>
                  <a:lnTo>
                    <a:pt x="280988" y="0"/>
                  </a:lnTo>
                  <a:lnTo>
                    <a:pt x="297656" y="2381"/>
                  </a:lnTo>
                  <a:lnTo>
                    <a:pt x="309563" y="16669"/>
                  </a:lnTo>
                  <a:lnTo>
                    <a:pt x="319088" y="40481"/>
                  </a:lnTo>
                  <a:lnTo>
                    <a:pt x="326231" y="171450"/>
                  </a:lnTo>
                  <a:lnTo>
                    <a:pt x="340519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330" name="グループ化 1">
            <a:extLst>
              <a:ext uri="{FF2B5EF4-FFF2-40B4-BE49-F238E27FC236}">
                <a16:creationId xmlns:a16="http://schemas.microsoft.com/office/drawing/2014/main" id="{2D236633-E92F-443F-A61B-C1AC916DBD27}"/>
              </a:ext>
            </a:extLst>
          </p:cNvPr>
          <p:cNvGrpSpPr>
            <a:grpSpLocks/>
          </p:cNvGrpSpPr>
          <p:nvPr/>
        </p:nvGrpSpPr>
        <p:grpSpPr bwMode="auto">
          <a:xfrm>
            <a:off x="3178175" y="1644650"/>
            <a:ext cx="3914775" cy="4064000"/>
            <a:chOff x="3178175" y="1644650"/>
            <a:chExt cx="3914775" cy="4064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79B9F88-BE35-4A4B-BF15-495458D85F19}"/>
                </a:ext>
              </a:extLst>
            </p:cNvPr>
            <p:cNvSpPr/>
            <p:nvPr/>
          </p:nvSpPr>
          <p:spPr>
            <a:xfrm>
              <a:off x="3257550" y="1644650"/>
              <a:ext cx="3200400" cy="1660525"/>
            </a:xfrm>
            <a:custGeom>
              <a:avLst/>
              <a:gdLst>
                <a:gd name="connsiteX0" fmla="*/ 1873250 w 3200400"/>
                <a:gd name="connsiteY0" fmla="*/ 361950 h 1660525"/>
                <a:gd name="connsiteX1" fmla="*/ 1524000 w 3200400"/>
                <a:gd name="connsiteY1" fmla="*/ 400050 h 1660525"/>
                <a:gd name="connsiteX2" fmla="*/ 1276350 w 3200400"/>
                <a:gd name="connsiteY2" fmla="*/ 434975 h 1660525"/>
                <a:gd name="connsiteX3" fmla="*/ 1041400 w 3200400"/>
                <a:gd name="connsiteY3" fmla="*/ 473075 h 1660525"/>
                <a:gd name="connsiteX4" fmla="*/ 815975 w 3200400"/>
                <a:gd name="connsiteY4" fmla="*/ 514350 h 1660525"/>
                <a:gd name="connsiteX5" fmla="*/ 644525 w 3200400"/>
                <a:gd name="connsiteY5" fmla="*/ 552450 h 1660525"/>
                <a:gd name="connsiteX6" fmla="*/ 463550 w 3200400"/>
                <a:gd name="connsiteY6" fmla="*/ 600075 h 1660525"/>
                <a:gd name="connsiteX7" fmla="*/ 431800 w 3200400"/>
                <a:gd name="connsiteY7" fmla="*/ 596900 h 1660525"/>
                <a:gd name="connsiteX8" fmla="*/ 381000 w 3200400"/>
                <a:gd name="connsiteY8" fmla="*/ 584200 h 1660525"/>
                <a:gd name="connsiteX9" fmla="*/ 330200 w 3200400"/>
                <a:gd name="connsiteY9" fmla="*/ 565150 h 1660525"/>
                <a:gd name="connsiteX10" fmla="*/ 276225 w 3200400"/>
                <a:gd name="connsiteY10" fmla="*/ 533400 h 1660525"/>
                <a:gd name="connsiteX11" fmla="*/ 200025 w 3200400"/>
                <a:gd name="connsiteY11" fmla="*/ 466725 h 1660525"/>
                <a:gd name="connsiteX12" fmla="*/ 152400 w 3200400"/>
                <a:gd name="connsiteY12" fmla="*/ 419100 h 1660525"/>
                <a:gd name="connsiteX13" fmla="*/ 111125 w 3200400"/>
                <a:gd name="connsiteY13" fmla="*/ 368300 h 1660525"/>
                <a:gd name="connsiteX14" fmla="*/ 66675 w 3200400"/>
                <a:gd name="connsiteY14" fmla="*/ 307975 h 1660525"/>
                <a:gd name="connsiteX15" fmla="*/ 38100 w 3200400"/>
                <a:gd name="connsiteY15" fmla="*/ 266700 h 1660525"/>
                <a:gd name="connsiteX16" fmla="*/ 12700 w 3200400"/>
                <a:gd name="connsiteY16" fmla="*/ 225425 h 1660525"/>
                <a:gd name="connsiteX17" fmla="*/ 0 w 3200400"/>
                <a:gd name="connsiteY17" fmla="*/ 196850 h 1660525"/>
                <a:gd name="connsiteX18" fmla="*/ 0 w 3200400"/>
                <a:gd name="connsiteY18" fmla="*/ 180975 h 1660525"/>
                <a:gd name="connsiteX19" fmla="*/ 6350 w 3200400"/>
                <a:gd name="connsiteY19" fmla="*/ 168275 h 1660525"/>
                <a:gd name="connsiteX20" fmla="*/ 19050 w 3200400"/>
                <a:gd name="connsiteY20" fmla="*/ 165100 h 1660525"/>
                <a:gd name="connsiteX21" fmla="*/ 47625 w 3200400"/>
                <a:gd name="connsiteY21" fmla="*/ 171450 h 1660525"/>
                <a:gd name="connsiteX22" fmla="*/ 76200 w 3200400"/>
                <a:gd name="connsiteY22" fmla="*/ 187325 h 1660525"/>
                <a:gd name="connsiteX23" fmla="*/ 155575 w 3200400"/>
                <a:gd name="connsiteY23" fmla="*/ 234950 h 1660525"/>
                <a:gd name="connsiteX24" fmla="*/ 222250 w 3200400"/>
                <a:gd name="connsiteY24" fmla="*/ 266700 h 1660525"/>
                <a:gd name="connsiteX25" fmla="*/ 301625 w 3200400"/>
                <a:gd name="connsiteY25" fmla="*/ 292100 h 1660525"/>
                <a:gd name="connsiteX26" fmla="*/ 390525 w 3200400"/>
                <a:gd name="connsiteY26" fmla="*/ 311150 h 1660525"/>
                <a:gd name="connsiteX27" fmla="*/ 476250 w 3200400"/>
                <a:gd name="connsiteY27" fmla="*/ 317500 h 1660525"/>
                <a:gd name="connsiteX28" fmla="*/ 581025 w 3200400"/>
                <a:gd name="connsiteY28" fmla="*/ 304800 h 1660525"/>
                <a:gd name="connsiteX29" fmla="*/ 977900 w 3200400"/>
                <a:gd name="connsiteY29" fmla="*/ 250825 h 1660525"/>
                <a:gd name="connsiteX30" fmla="*/ 1447800 w 3200400"/>
                <a:gd name="connsiteY30" fmla="*/ 196850 h 1660525"/>
                <a:gd name="connsiteX31" fmla="*/ 1866900 w 3200400"/>
                <a:gd name="connsiteY31" fmla="*/ 152400 h 1660525"/>
                <a:gd name="connsiteX32" fmla="*/ 2171700 w 3200400"/>
                <a:gd name="connsiteY32" fmla="*/ 123825 h 1660525"/>
                <a:gd name="connsiteX33" fmla="*/ 2378075 w 3200400"/>
                <a:gd name="connsiteY33" fmla="*/ 104775 h 1660525"/>
                <a:gd name="connsiteX34" fmla="*/ 2593975 w 3200400"/>
                <a:gd name="connsiteY34" fmla="*/ 88900 h 1660525"/>
                <a:gd name="connsiteX35" fmla="*/ 2644775 w 3200400"/>
                <a:gd name="connsiteY35" fmla="*/ 73025 h 1660525"/>
                <a:gd name="connsiteX36" fmla="*/ 2714625 w 3200400"/>
                <a:gd name="connsiteY36" fmla="*/ 34925 h 1660525"/>
                <a:gd name="connsiteX37" fmla="*/ 2762250 w 3200400"/>
                <a:gd name="connsiteY37" fmla="*/ 0 h 1660525"/>
                <a:gd name="connsiteX38" fmla="*/ 2781300 w 3200400"/>
                <a:gd name="connsiteY38" fmla="*/ 0 h 1660525"/>
                <a:gd name="connsiteX39" fmla="*/ 2822575 w 3200400"/>
                <a:gd name="connsiteY39" fmla="*/ 9525 h 1660525"/>
                <a:gd name="connsiteX40" fmla="*/ 2879725 w 3200400"/>
                <a:gd name="connsiteY40" fmla="*/ 28575 h 1660525"/>
                <a:gd name="connsiteX41" fmla="*/ 2936875 w 3200400"/>
                <a:gd name="connsiteY41" fmla="*/ 53975 h 1660525"/>
                <a:gd name="connsiteX42" fmla="*/ 3032125 w 3200400"/>
                <a:gd name="connsiteY42" fmla="*/ 111125 h 1660525"/>
                <a:gd name="connsiteX43" fmla="*/ 3111500 w 3200400"/>
                <a:gd name="connsiteY43" fmla="*/ 174625 h 1660525"/>
                <a:gd name="connsiteX44" fmla="*/ 3181350 w 3200400"/>
                <a:gd name="connsiteY44" fmla="*/ 238125 h 1660525"/>
                <a:gd name="connsiteX45" fmla="*/ 3190875 w 3200400"/>
                <a:gd name="connsiteY45" fmla="*/ 260350 h 1660525"/>
                <a:gd name="connsiteX46" fmla="*/ 3200400 w 3200400"/>
                <a:gd name="connsiteY46" fmla="*/ 279400 h 1660525"/>
                <a:gd name="connsiteX47" fmla="*/ 3200400 w 3200400"/>
                <a:gd name="connsiteY47" fmla="*/ 298450 h 1660525"/>
                <a:gd name="connsiteX48" fmla="*/ 3187700 w 3200400"/>
                <a:gd name="connsiteY48" fmla="*/ 327025 h 1660525"/>
                <a:gd name="connsiteX49" fmla="*/ 3152775 w 3200400"/>
                <a:gd name="connsiteY49" fmla="*/ 355600 h 1660525"/>
                <a:gd name="connsiteX50" fmla="*/ 3108325 w 3200400"/>
                <a:gd name="connsiteY50" fmla="*/ 381000 h 1660525"/>
                <a:gd name="connsiteX51" fmla="*/ 3086100 w 3200400"/>
                <a:gd name="connsiteY51" fmla="*/ 403225 h 1660525"/>
                <a:gd name="connsiteX52" fmla="*/ 3073400 w 3200400"/>
                <a:gd name="connsiteY52" fmla="*/ 425450 h 1660525"/>
                <a:gd name="connsiteX53" fmla="*/ 3041650 w 3200400"/>
                <a:gd name="connsiteY53" fmla="*/ 511175 h 1660525"/>
                <a:gd name="connsiteX54" fmla="*/ 2971800 w 3200400"/>
                <a:gd name="connsiteY54" fmla="*/ 749300 h 1660525"/>
                <a:gd name="connsiteX55" fmla="*/ 2895600 w 3200400"/>
                <a:gd name="connsiteY55" fmla="*/ 996950 h 1660525"/>
                <a:gd name="connsiteX56" fmla="*/ 2841625 w 3200400"/>
                <a:gd name="connsiteY56" fmla="*/ 1181100 h 1660525"/>
                <a:gd name="connsiteX57" fmla="*/ 2768600 w 3200400"/>
                <a:gd name="connsiteY57" fmla="*/ 1403350 h 1660525"/>
                <a:gd name="connsiteX58" fmla="*/ 2720975 w 3200400"/>
                <a:gd name="connsiteY58" fmla="*/ 1530350 h 1660525"/>
                <a:gd name="connsiteX59" fmla="*/ 2695575 w 3200400"/>
                <a:gd name="connsiteY59" fmla="*/ 1600200 h 1660525"/>
                <a:gd name="connsiteX60" fmla="*/ 2673350 w 3200400"/>
                <a:gd name="connsiteY60" fmla="*/ 1628775 h 1660525"/>
                <a:gd name="connsiteX61" fmla="*/ 2641600 w 3200400"/>
                <a:gd name="connsiteY61" fmla="*/ 1647825 h 1660525"/>
                <a:gd name="connsiteX62" fmla="*/ 2600325 w 3200400"/>
                <a:gd name="connsiteY62" fmla="*/ 1660525 h 1660525"/>
                <a:gd name="connsiteX63" fmla="*/ 2562225 w 3200400"/>
                <a:gd name="connsiteY63" fmla="*/ 1657350 h 1660525"/>
                <a:gd name="connsiteX64" fmla="*/ 2514600 w 3200400"/>
                <a:gd name="connsiteY64" fmla="*/ 1644650 h 1660525"/>
                <a:gd name="connsiteX65" fmla="*/ 2473325 w 3200400"/>
                <a:gd name="connsiteY65" fmla="*/ 1612900 h 1660525"/>
                <a:gd name="connsiteX66" fmla="*/ 2451100 w 3200400"/>
                <a:gd name="connsiteY66" fmla="*/ 1597025 h 1660525"/>
                <a:gd name="connsiteX67" fmla="*/ 2508250 w 3200400"/>
                <a:gd name="connsiteY67" fmla="*/ 1368425 h 1660525"/>
                <a:gd name="connsiteX68" fmla="*/ 2593975 w 3200400"/>
                <a:gd name="connsiteY68" fmla="*/ 1035050 h 1660525"/>
                <a:gd name="connsiteX69" fmla="*/ 2644775 w 3200400"/>
                <a:gd name="connsiteY69" fmla="*/ 800100 h 1660525"/>
                <a:gd name="connsiteX70" fmla="*/ 2686050 w 3200400"/>
                <a:gd name="connsiteY70" fmla="*/ 571500 h 1660525"/>
                <a:gd name="connsiteX71" fmla="*/ 2711450 w 3200400"/>
                <a:gd name="connsiteY71" fmla="*/ 450850 h 1660525"/>
                <a:gd name="connsiteX72" fmla="*/ 2717800 w 3200400"/>
                <a:gd name="connsiteY72" fmla="*/ 400050 h 1660525"/>
                <a:gd name="connsiteX73" fmla="*/ 2717800 w 3200400"/>
                <a:gd name="connsiteY73" fmla="*/ 374650 h 1660525"/>
                <a:gd name="connsiteX74" fmla="*/ 2708275 w 3200400"/>
                <a:gd name="connsiteY74" fmla="*/ 349250 h 1660525"/>
                <a:gd name="connsiteX75" fmla="*/ 2682875 w 3200400"/>
                <a:gd name="connsiteY75" fmla="*/ 330200 h 1660525"/>
                <a:gd name="connsiteX76" fmla="*/ 2638425 w 3200400"/>
                <a:gd name="connsiteY76" fmla="*/ 314325 h 1660525"/>
                <a:gd name="connsiteX77" fmla="*/ 2501900 w 3200400"/>
                <a:gd name="connsiteY77" fmla="*/ 317500 h 1660525"/>
                <a:gd name="connsiteX78" fmla="*/ 2292350 w 3200400"/>
                <a:gd name="connsiteY78" fmla="*/ 330200 h 1660525"/>
                <a:gd name="connsiteX79" fmla="*/ 1873250 w 3200400"/>
                <a:gd name="connsiteY79" fmla="*/ 361950 h 166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00400" h="1660525">
                  <a:moveTo>
                    <a:pt x="1873250" y="361950"/>
                  </a:moveTo>
                  <a:lnTo>
                    <a:pt x="1524000" y="400050"/>
                  </a:lnTo>
                  <a:lnTo>
                    <a:pt x="1276350" y="434975"/>
                  </a:lnTo>
                  <a:lnTo>
                    <a:pt x="1041400" y="473075"/>
                  </a:lnTo>
                  <a:lnTo>
                    <a:pt x="815975" y="514350"/>
                  </a:lnTo>
                  <a:lnTo>
                    <a:pt x="644525" y="552450"/>
                  </a:lnTo>
                  <a:lnTo>
                    <a:pt x="463550" y="600075"/>
                  </a:lnTo>
                  <a:lnTo>
                    <a:pt x="431800" y="596900"/>
                  </a:lnTo>
                  <a:lnTo>
                    <a:pt x="381000" y="584200"/>
                  </a:lnTo>
                  <a:lnTo>
                    <a:pt x="330200" y="565150"/>
                  </a:lnTo>
                  <a:lnTo>
                    <a:pt x="276225" y="533400"/>
                  </a:lnTo>
                  <a:lnTo>
                    <a:pt x="200025" y="466725"/>
                  </a:lnTo>
                  <a:lnTo>
                    <a:pt x="152400" y="419100"/>
                  </a:lnTo>
                  <a:lnTo>
                    <a:pt x="111125" y="368300"/>
                  </a:lnTo>
                  <a:lnTo>
                    <a:pt x="66675" y="307975"/>
                  </a:lnTo>
                  <a:lnTo>
                    <a:pt x="38100" y="266700"/>
                  </a:lnTo>
                  <a:lnTo>
                    <a:pt x="12700" y="225425"/>
                  </a:lnTo>
                  <a:lnTo>
                    <a:pt x="0" y="196850"/>
                  </a:lnTo>
                  <a:lnTo>
                    <a:pt x="0" y="180975"/>
                  </a:lnTo>
                  <a:lnTo>
                    <a:pt x="6350" y="168275"/>
                  </a:lnTo>
                  <a:lnTo>
                    <a:pt x="19050" y="165100"/>
                  </a:lnTo>
                  <a:lnTo>
                    <a:pt x="47625" y="171450"/>
                  </a:lnTo>
                  <a:lnTo>
                    <a:pt x="76200" y="187325"/>
                  </a:lnTo>
                  <a:lnTo>
                    <a:pt x="155575" y="234950"/>
                  </a:lnTo>
                  <a:lnTo>
                    <a:pt x="222250" y="266700"/>
                  </a:lnTo>
                  <a:lnTo>
                    <a:pt x="301625" y="292100"/>
                  </a:lnTo>
                  <a:lnTo>
                    <a:pt x="390525" y="311150"/>
                  </a:lnTo>
                  <a:lnTo>
                    <a:pt x="476250" y="317500"/>
                  </a:lnTo>
                  <a:lnTo>
                    <a:pt x="581025" y="304800"/>
                  </a:lnTo>
                  <a:lnTo>
                    <a:pt x="977900" y="250825"/>
                  </a:lnTo>
                  <a:lnTo>
                    <a:pt x="1447800" y="196850"/>
                  </a:lnTo>
                  <a:lnTo>
                    <a:pt x="1866900" y="152400"/>
                  </a:lnTo>
                  <a:lnTo>
                    <a:pt x="2171700" y="123825"/>
                  </a:lnTo>
                  <a:lnTo>
                    <a:pt x="2378075" y="104775"/>
                  </a:lnTo>
                  <a:lnTo>
                    <a:pt x="2593975" y="88900"/>
                  </a:lnTo>
                  <a:lnTo>
                    <a:pt x="2644775" y="73025"/>
                  </a:lnTo>
                  <a:lnTo>
                    <a:pt x="2714625" y="34925"/>
                  </a:lnTo>
                  <a:lnTo>
                    <a:pt x="2762250" y="0"/>
                  </a:lnTo>
                  <a:lnTo>
                    <a:pt x="2781300" y="0"/>
                  </a:lnTo>
                  <a:lnTo>
                    <a:pt x="2822575" y="9525"/>
                  </a:lnTo>
                  <a:lnTo>
                    <a:pt x="2879725" y="28575"/>
                  </a:lnTo>
                  <a:lnTo>
                    <a:pt x="2936875" y="53975"/>
                  </a:lnTo>
                  <a:lnTo>
                    <a:pt x="3032125" y="111125"/>
                  </a:lnTo>
                  <a:lnTo>
                    <a:pt x="3111500" y="174625"/>
                  </a:lnTo>
                  <a:lnTo>
                    <a:pt x="3181350" y="238125"/>
                  </a:lnTo>
                  <a:lnTo>
                    <a:pt x="3190875" y="260350"/>
                  </a:lnTo>
                  <a:lnTo>
                    <a:pt x="3200400" y="279400"/>
                  </a:lnTo>
                  <a:lnTo>
                    <a:pt x="3200400" y="298450"/>
                  </a:lnTo>
                  <a:lnTo>
                    <a:pt x="3187700" y="327025"/>
                  </a:lnTo>
                  <a:lnTo>
                    <a:pt x="3152775" y="355600"/>
                  </a:lnTo>
                  <a:lnTo>
                    <a:pt x="3108325" y="381000"/>
                  </a:lnTo>
                  <a:lnTo>
                    <a:pt x="3086100" y="403225"/>
                  </a:lnTo>
                  <a:lnTo>
                    <a:pt x="3073400" y="425450"/>
                  </a:lnTo>
                  <a:lnTo>
                    <a:pt x="3041650" y="511175"/>
                  </a:lnTo>
                  <a:lnTo>
                    <a:pt x="2971800" y="749300"/>
                  </a:lnTo>
                  <a:lnTo>
                    <a:pt x="2895600" y="996950"/>
                  </a:lnTo>
                  <a:lnTo>
                    <a:pt x="2841625" y="1181100"/>
                  </a:lnTo>
                  <a:lnTo>
                    <a:pt x="2768600" y="1403350"/>
                  </a:lnTo>
                  <a:lnTo>
                    <a:pt x="2720975" y="1530350"/>
                  </a:lnTo>
                  <a:lnTo>
                    <a:pt x="2695575" y="1600200"/>
                  </a:lnTo>
                  <a:lnTo>
                    <a:pt x="2673350" y="1628775"/>
                  </a:lnTo>
                  <a:lnTo>
                    <a:pt x="2641600" y="1647825"/>
                  </a:lnTo>
                  <a:lnTo>
                    <a:pt x="2600325" y="1660525"/>
                  </a:lnTo>
                  <a:lnTo>
                    <a:pt x="2562225" y="1657350"/>
                  </a:lnTo>
                  <a:lnTo>
                    <a:pt x="2514600" y="1644650"/>
                  </a:lnTo>
                  <a:lnTo>
                    <a:pt x="2473325" y="1612900"/>
                  </a:lnTo>
                  <a:lnTo>
                    <a:pt x="2451100" y="1597025"/>
                  </a:lnTo>
                  <a:lnTo>
                    <a:pt x="2508250" y="1368425"/>
                  </a:lnTo>
                  <a:lnTo>
                    <a:pt x="2593975" y="1035050"/>
                  </a:lnTo>
                  <a:lnTo>
                    <a:pt x="2644775" y="800100"/>
                  </a:lnTo>
                  <a:lnTo>
                    <a:pt x="2686050" y="571500"/>
                  </a:lnTo>
                  <a:lnTo>
                    <a:pt x="2711450" y="450850"/>
                  </a:lnTo>
                  <a:lnTo>
                    <a:pt x="2717800" y="400050"/>
                  </a:lnTo>
                  <a:lnTo>
                    <a:pt x="2717800" y="374650"/>
                  </a:lnTo>
                  <a:lnTo>
                    <a:pt x="2708275" y="349250"/>
                  </a:lnTo>
                  <a:lnTo>
                    <a:pt x="2682875" y="330200"/>
                  </a:lnTo>
                  <a:lnTo>
                    <a:pt x="2638425" y="314325"/>
                  </a:lnTo>
                  <a:lnTo>
                    <a:pt x="2501900" y="317500"/>
                  </a:lnTo>
                  <a:lnTo>
                    <a:pt x="2292350" y="330200"/>
                  </a:lnTo>
                  <a:lnTo>
                    <a:pt x="187325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416638B-96FD-468A-ADCA-F61E506372C0}"/>
                </a:ext>
              </a:extLst>
            </p:cNvPr>
            <p:cNvSpPr/>
            <p:nvPr/>
          </p:nvSpPr>
          <p:spPr>
            <a:xfrm>
              <a:off x="3473450" y="2978150"/>
              <a:ext cx="2359025" cy="466725"/>
            </a:xfrm>
            <a:custGeom>
              <a:avLst/>
              <a:gdLst>
                <a:gd name="connsiteX0" fmla="*/ 1060450 w 2359025"/>
                <a:gd name="connsiteY0" fmla="*/ 298450 h 466725"/>
                <a:gd name="connsiteX1" fmla="*/ 698500 w 2359025"/>
                <a:gd name="connsiteY1" fmla="*/ 352425 h 466725"/>
                <a:gd name="connsiteX2" fmla="*/ 457200 w 2359025"/>
                <a:gd name="connsiteY2" fmla="*/ 390525 h 466725"/>
                <a:gd name="connsiteX3" fmla="*/ 209550 w 2359025"/>
                <a:gd name="connsiteY3" fmla="*/ 431800 h 466725"/>
                <a:gd name="connsiteX4" fmla="*/ 15875 w 2359025"/>
                <a:gd name="connsiteY4" fmla="*/ 466725 h 466725"/>
                <a:gd name="connsiteX5" fmla="*/ 0 w 2359025"/>
                <a:gd name="connsiteY5" fmla="*/ 234950 h 466725"/>
                <a:gd name="connsiteX6" fmla="*/ 161925 w 2359025"/>
                <a:gd name="connsiteY6" fmla="*/ 225425 h 466725"/>
                <a:gd name="connsiteX7" fmla="*/ 450850 w 2359025"/>
                <a:gd name="connsiteY7" fmla="*/ 193675 h 466725"/>
                <a:gd name="connsiteX8" fmla="*/ 701675 w 2359025"/>
                <a:gd name="connsiteY8" fmla="*/ 158750 h 466725"/>
                <a:gd name="connsiteX9" fmla="*/ 952500 w 2359025"/>
                <a:gd name="connsiteY9" fmla="*/ 120650 h 466725"/>
                <a:gd name="connsiteX10" fmla="*/ 1193800 w 2359025"/>
                <a:gd name="connsiteY10" fmla="*/ 85725 h 466725"/>
                <a:gd name="connsiteX11" fmla="*/ 1365250 w 2359025"/>
                <a:gd name="connsiteY11" fmla="*/ 60325 h 466725"/>
                <a:gd name="connsiteX12" fmla="*/ 1549400 w 2359025"/>
                <a:gd name="connsiteY12" fmla="*/ 38100 h 466725"/>
                <a:gd name="connsiteX13" fmla="*/ 1743075 w 2359025"/>
                <a:gd name="connsiteY13" fmla="*/ 22225 h 466725"/>
                <a:gd name="connsiteX14" fmla="*/ 1898650 w 2359025"/>
                <a:gd name="connsiteY14" fmla="*/ 9525 h 466725"/>
                <a:gd name="connsiteX15" fmla="*/ 2044700 w 2359025"/>
                <a:gd name="connsiteY15" fmla="*/ 3175 h 466725"/>
                <a:gd name="connsiteX16" fmla="*/ 2155825 w 2359025"/>
                <a:gd name="connsiteY16" fmla="*/ 0 h 466725"/>
                <a:gd name="connsiteX17" fmla="*/ 2260600 w 2359025"/>
                <a:gd name="connsiteY17" fmla="*/ 6350 h 466725"/>
                <a:gd name="connsiteX18" fmla="*/ 2359025 w 2359025"/>
                <a:gd name="connsiteY18" fmla="*/ 12700 h 466725"/>
                <a:gd name="connsiteX19" fmla="*/ 2311400 w 2359025"/>
                <a:gd name="connsiteY19" fmla="*/ 279400 h 466725"/>
                <a:gd name="connsiteX20" fmla="*/ 2235200 w 2359025"/>
                <a:gd name="connsiteY20" fmla="*/ 263525 h 466725"/>
                <a:gd name="connsiteX21" fmla="*/ 2168525 w 2359025"/>
                <a:gd name="connsiteY21" fmla="*/ 238125 h 466725"/>
                <a:gd name="connsiteX22" fmla="*/ 2089150 w 2359025"/>
                <a:gd name="connsiteY22" fmla="*/ 225425 h 466725"/>
                <a:gd name="connsiteX23" fmla="*/ 1993900 w 2359025"/>
                <a:gd name="connsiteY23" fmla="*/ 219075 h 466725"/>
                <a:gd name="connsiteX24" fmla="*/ 1866900 w 2359025"/>
                <a:gd name="connsiteY24" fmla="*/ 222250 h 466725"/>
                <a:gd name="connsiteX25" fmla="*/ 1717675 w 2359025"/>
                <a:gd name="connsiteY25" fmla="*/ 228600 h 466725"/>
                <a:gd name="connsiteX26" fmla="*/ 1539875 w 2359025"/>
                <a:gd name="connsiteY26" fmla="*/ 244475 h 466725"/>
                <a:gd name="connsiteX27" fmla="*/ 1320800 w 2359025"/>
                <a:gd name="connsiteY27" fmla="*/ 263525 h 466725"/>
                <a:gd name="connsiteX28" fmla="*/ 1060450 w 2359025"/>
                <a:gd name="connsiteY28" fmla="*/ 2984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9025" h="466725">
                  <a:moveTo>
                    <a:pt x="1060450" y="298450"/>
                  </a:moveTo>
                  <a:lnTo>
                    <a:pt x="698500" y="352425"/>
                  </a:lnTo>
                  <a:lnTo>
                    <a:pt x="457200" y="390525"/>
                  </a:lnTo>
                  <a:lnTo>
                    <a:pt x="209550" y="431800"/>
                  </a:lnTo>
                  <a:lnTo>
                    <a:pt x="15875" y="466725"/>
                  </a:lnTo>
                  <a:lnTo>
                    <a:pt x="0" y="234950"/>
                  </a:lnTo>
                  <a:lnTo>
                    <a:pt x="161925" y="225425"/>
                  </a:lnTo>
                  <a:lnTo>
                    <a:pt x="450850" y="193675"/>
                  </a:lnTo>
                  <a:lnTo>
                    <a:pt x="701675" y="158750"/>
                  </a:lnTo>
                  <a:lnTo>
                    <a:pt x="952500" y="120650"/>
                  </a:lnTo>
                  <a:lnTo>
                    <a:pt x="1193800" y="85725"/>
                  </a:lnTo>
                  <a:lnTo>
                    <a:pt x="1365250" y="60325"/>
                  </a:lnTo>
                  <a:lnTo>
                    <a:pt x="1549400" y="38100"/>
                  </a:lnTo>
                  <a:lnTo>
                    <a:pt x="1743075" y="22225"/>
                  </a:lnTo>
                  <a:lnTo>
                    <a:pt x="1898650" y="9525"/>
                  </a:lnTo>
                  <a:lnTo>
                    <a:pt x="2044700" y="3175"/>
                  </a:lnTo>
                  <a:lnTo>
                    <a:pt x="2155825" y="0"/>
                  </a:lnTo>
                  <a:lnTo>
                    <a:pt x="2260600" y="6350"/>
                  </a:lnTo>
                  <a:lnTo>
                    <a:pt x="2359025" y="12700"/>
                  </a:lnTo>
                  <a:lnTo>
                    <a:pt x="2311400" y="279400"/>
                  </a:lnTo>
                  <a:lnTo>
                    <a:pt x="2235200" y="263525"/>
                  </a:lnTo>
                  <a:lnTo>
                    <a:pt x="2168525" y="238125"/>
                  </a:lnTo>
                  <a:lnTo>
                    <a:pt x="2089150" y="225425"/>
                  </a:lnTo>
                  <a:lnTo>
                    <a:pt x="1993900" y="219075"/>
                  </a:lnTo>
                  <a:lnTo>
                    <a:pt x="1866900" y="222250"/>
                  </a:lnTo>
                  <a:lnTo>
                    <a:pt x="1717675" y="228600"/>
                  </a:lnTo>
                  <a:lnTo>
                    <a:pt x="1539875" y="244475"/>
                  </a:lnTo>
                  <a:lnTo>
                    <a:pt x="1320800" y="263525"/>
                  </a:lnTo>
                  <a:lnTo>
                    <a:pt x="1060450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8785E74-3F66-49B0-AC1B-52F0EAD50214}"/>
                </a:ext>
              </a:extLst>
            </p:cNvPr>
            <p:cNvSpPr/>
            <p:nvPr/>
          </p:nvSpPr>
          <p:spPr>
            <a:xfrm>
              <a:off x="3178175" y="2928938"/>
              <a:ext cx="3914775" cy="2779712"/>
            </a:xfrm>
            <a:custGeom>
              <a:avLst/>
              <a:gdLst>
                <a:gd name="connsiteX0" fmla="*/ 1892175 w 3915624"/>
                <a:gd name="connsiteY0" fmla="*/ 2774887 h 2779414"/>
                <a:gd name="connsiteX1" fmla="*/ 1520983 w 3915624"/>
                <a:gd name="connsiteY1" fmla="*/ 2779414 h 2779414"/>
                <a:gd name="connsiteX2" fmla="*/ 1258432 w 3915624"/>
                <a:gd name="connsiteY2" fmla="*/ 2765834 h 2779414"/>
                <a:gd name="connsiteX3" fmla="*/ 1059256 w 3915624"/>
                <a:gd name="connsiteY3" fmla="*/ 2756780 h 2779414"/>
                <a:gd name="connsiteX4" fmla="*/ 946087 w 3915624"/>
                <a:gd name="connsiteY4" fmla="*/ 2752254 h 2779414"/>
                <a:gd name="connsiteX5" fmla="*/ 787652 w 3915624"/>
                <a:gd name="connsiteY5" fmla="*/ 2734147 h 2779414"/>
                <a:gd name="connsiteX6" fmla="*/ 674484 w 3915624"/>
                <a:gd name="connsiteY6" fmla="*/ 2720566 h 2779414"/>
                <a:gd name="connsiteX7" fmla="*/ 565842 w 3915624"/>
                <a:gd name="connsiteY7" fmla="*/ 2693406 h 2779414"/>
                <a:gd name="connsiteX8" fmla="*/ 475307 w 3915624"/>
                <a:gd name="connsiteY8" fmla="*/ 2661719 h 2779414"/>
                <a:gd name="connsiteX9" fmla="*/ 389299 w 3915624"/>
                <a:gd name="connsiteY9" fmla="*/ 2625505 h 2779414"/>
                <a:gd name="connsiteX10" fmla="*/ 325925 w 3915624"/>
                <a:gd name="connsiteY10" fmla="*/ 2589291 h 2779414"/>
                <a:gd name="connsiteX11" fmla="*/ 258024 w 3915624"/>
                <a:gd name="connsiteY11" fmla="*/ 2539497 h 2779414"/>
                <a:gd name="connsiteX12" fmla="*/ 203703 w 3915624"/>
                <a:gd name="connsiteY12" fmla="*/ 2480650 h 2779414"/>
                <a:gd name="connsiteX13" fmla="*/ 144856 w 3915624"/>
                <a:gd name="connsiteY13" fmla="*/ 2394642 h 2779414"/>
                <a:gd name="connsiteX14" fmla="*/ 108642 w 3915624"/>
                <a:gd name="connsiteY14" fmla="*/ 2317687 h 2779414"/>
                <a:gd name="connsiteX15" fmla="*/ 81482 w 3915624"/>
                <a:gd name="connsiteY15" fmla="*/ 2236206 h 2779414"/>
                <a:gd name="connsiteX16" fmla="*/ 63375 w 3915624"/>
                <a:gd name="connsiteY16" fmla="*/ 2145671 h 2779414"/>
                <a:gd name="connsiteX17" fmla="*/ 49794 w 3915624"/>
                <a:gd name="connsiteY17" fmla="*/ 2037030 h 2779414"/>
                <a:gd name="connsiteX18" fmla="*/ 45268 w 3915624"/>
                <a:gd name="connsiteY18" fmla="*/ 1932915 h 2779414"/>
                <a:gd name="connsiteX19" fmla="*/ 49794 w 3915624"/>
                <a:gd name="connsiteY19" fmla="*/ 1819747 h 2779414"/>
                <a:gd name="connsiteX20" fmla="*/ 76955 w 3915624"/>
                <a:gd name="connsiteY20" fmla="*/ 1348966 h 2779414"/>
                <a:gd name="connsiteX21" fmla="*/ 99588 w 3915624"/>
                <a:gd name="connsiteY21" fmla="*/ 964194 h 2779414"/>
                <a:gd name="connsiteX22" fmla="*/ 108642 w 3915624"/>
                <a:gd name="connsiteY22" fmla="*/ 737857 h 2779414"/>
                <a:gd name="connsiteX23" fmla="*/ 122222 w 3915624"/>
                <a:gd name="connsiteY23" fmla="*/ 529628 h 2779414"/>
                <a:gd name="connsiteX24" fmla="*/ 122222 w 3915624"/>
                <a:gd name="connsiteY24" fmla="*/ 398353 h 2779414"/>
                <a:gd name="connsiteX25" fmla="*/ 117695 w 3915624"/>
                <a:gd name="connsiteY25" fmla="*/ 330452 h 2779414"/>
                <a:gd name="connsiteX26" fmla="*/ 99588 w 3915624"/>
                <a:gd name="connsiteY26" fmla="*/ 253497 h 2779414"/>
                <a:gd name="connsiteX27" fmla="*/ 72428 w 3915624"/>
                <a:gd name="connsiteY27" fmla="*/ 176543 h 2779414"/>
                <a:gd name="connsiteX28" fmla="*/ 36214 w 3915624"/>
                <a:gd name="connsiteY28" fmla="*/ 117695 h 2779414"/>
                <a:gd name="connsiteX29" fmla="*/ 9054 w 3915624"/>
                <a:gd name="connsiteY29" fmla="*/ 63374 h 2779414"/>
                <a:gd name="connsiteX30" fmla="*/ 0 w 3915624"/>
                <a:gd name="connsiteY30" fmla="*/ 31687 h 2779414"/>
                <a:gd name="connsiteX31" fmla="*/ 0 w 3915624"/>
                <a:gd name="connsiteY31" fmla="*/ 9054 h 2779414"/>
                <a:gd name="connsiteX32" fmla="*/ 13581 w 3915624"/>
                <a:gd name="connsiteY32" fmla="*/ 4527 h 2779414"/>
                <a:gd name="connsiteX33" fmla="*/ 36214 w 3915624"/>
                <a:gd name="connsiteY33" fmla="*/ 0 h 2779414"/>
                <a:gd name="connsiteX34" fmla="*/ 72428 w 3915624"/>
                <a:gd name="connsiteY34" fmla="*/ 9054 h 2779414"/>
                <a:gd name="connsiteX35" fmla="*/ 126749 w 3915624"/>
                <a:gd name="connsiteY35" fmla="*/ 36214 h 2779414"/>
                <a:gd name="connsiteX36" fmla="*/ 172016 w 3915624"/>
                <a:gd name="connsiteY36" fmla="*/ 58848 h 2779414"/>
                <a:gd name="connsiteX37" fmla="*/ 253497 w 3915624"/>
                <a:gd name="connsiteY37" fmla="*/ 113168 h 2779414"/>
                <a:gd name="connsiteX38" fmla="*/ 325925 w 3915624"/>
                <a:gd name="connsiteY38" fmla="*/ 181069 h 2779414"/>
                <a:gd name="connsiteX39" fmla="*/ 420986 w 3915624"/>
                <a:gd name="connsiteY39" fmla="*/ 289711 h 2779414"/>
                <a:gd name="connsiteX40" fmla="*/ 407406 w 3915624"/>
                <a:gd name="connsiteY40" fmla="*/ 493414 h 2779414"/>
                <a:gd name="connsiteX41" fmla="*/ 371192 w 3915624"/>
                <a:gd name="connsiteY41" fmla="*/ 715224 h 2779414"/>
                <a:gd name="connsiteX42" fmla="*/ 330452 w 3915624"/>
                <a:gd name="connsiteY42" fmla="*/ 986828 h 2779414"/>
                <a:gd name="connsiteX43" fmla="*/ 303291 w 3915624"/>
                <a:gd name="connsiteY43" fmla="*/ 1217691 h 2779414"/>
                <a:gd name="connsiteX44" fmla="*/ 285184 w 3915624"/>
                <a:gd name="connsiteY44" fmla="*/ 1425921 h 2779414"/>
                <a:gd name="connsiteX45" fmla="*/ 267078 w 3915624"/>
                <a:gd name="connsiteY45" fmla="*/ 1616044 h 2779414"/>
                <a:gd name="connsiteX46" fmla="*/ 258024 w 3915624"/>
                <a:gd name="connsiteY46" fmla="*/ 1747319 h 2779414"/>
                <a:gd name="connsiteX47" fmla="*/ 253497 w 3915624"/>
                <a:gd name="connsiteY47" fmla="*/ 1892174 h 2779414"/>
                <a:gd name="connsiteX48" fmla="*/ 253497 w 3915624"/>
                <a:gd name="connsiteY48" fmla="*/ 1964602 h 2779414"/>
                <a:gd name="connsiteX49" fmla="*/ 253497 w 3915624"/>
                <a:gd name="connsiteY49" fmla="*/ 2041556 h 2779414"/>
                <a:gd name="connsiteX50" fmla="*/ 262551 w 3915624"/>
                <a:gd name="connsiteY50" fmla="*/ 2132091 h 2779414"/>
                <a:gd name="connsiteX51" fmla="*/ 280658 w 3915624"/>
                <a:gd name="connsiteY51" fmla="*/ 2186412 h 2779414"/>
                <a:gd name="connsiteX52" fmla="*/ 307818 w 3915624"/>
                <a:gd name="connsiteY52" fmla="*/ 2258840 h 2779414"/>
                <a:gd name="connsiteX53" fmla="*/ 344032 w 3915624"/>
                <a:gd name="connsiteY53" fmla="*/ 2322214 h 2779414"/>
                <a:gd name="connsiteX54" fmla="*/ 366666 w 3915624"/>
                <a:gd name="connsiteY54" fmla="*/ 2344848 h 2779414"/>
                <a:gd name="connsiteX55" fmla="*/ 402880 w 3915624"/>
                <a:gd name="connsiteY55" fmla="*/ 2376535 h 2779414"/>
                <a:gd name="connsiteX56" fmla="*/ 439093 w 3915624"/>
                <a:gd name="connsiteY56" fmla="*/ 2394642 h 2779414"/>
                <a:gd name="connsiteX57" fmla="*/ 506994 w 3915624"/>
                <a:gd name="connsiteY57" fmla="*/ 2421802 h 2779414"/>
                <a:gd name="connsiteX58" fmla="*/ 656377 w 3915624"/>
                <a:gd name="connsiteY58" fmla="*/ 2453489 h 2779414"/>
                <a:gd name="connsiteX59" fmla="*/ 882713 w 3915624"/>
                <a:gd name="connsiteY59" fmla="*/ 2480650 h 2779414"/>
                <a:gd name="connsiteX60" fmla="*/ 1195058 w 3915624"/>
                <a:gd name="connsiteY60" fmla="*/ 2503283 h 2779414"/>
                <a:gd name="connsiteX61" fmla="*/ 1525509 w 3915624"/>
                <a:gd name="connsiteY61" fmla="*/ 2512337 h 2779414"/>
                <a:gd name="connsiteX62" fmla="*/ 1883121 w 3915624"/>
                <a:gd name="connsiteY62" fmla="*/ 2512337 h 2779414"/>
                <a:gd name="connsiteX63" fmla="*/ 2172832 w 3915624"/>
                <a:gd name="connsiteY63" fmla="*/ 2507810 h 2779414"/>
                <a:gd name="connsiteX64" fmla="*/ 2435383 w 3915624"/>
                <a:gd name="connsiteY64" fmla="*/ 2503283 h 2779414"/>
                <a:gd name="connsiteX65" fmla="*/ 2756781 w 3915624"/>
                <a:gd name="connsiteY65" fmla="*/ 2485176 h 2779414"/>
                <a:gd name="connsiteX66" fmla="*/ 2978590 w 3915624"/>
                <a:gd name="connsiteY66" fmla="*/ 2471596 h 2779414"/>
                <a:gd name="connsiteX67" fmla="*/ 3137026 w 3915624"/>
                <a:gd name="connsiteY67" fmla="*/ 2453489 h 2779414"/>
                <a:gd name="connsiteX68" fmla="*/ 3218507 w 3915624"/>
                <a:gd name="connsiteY68" fmla="*/ 2435382 h 2779414"/>
                <a:gd name="connsiteX69" fmla="*/ 3286408 w 3915624"/>
                <a:gd name="connsiteY69" fmla="*/ 2408222 h 2779414"/>
                <a:gd name="connsiteX70" fmla="*/ 3349783 w 3915624"/>
                <a:gd name="connsiteY70" fmla="*/ 2367481 h 2779414"/>
                <a:gd name="connsiteX71" fmla="*/ 3770769 w 3915624"/>
                <a:gd name="connsiteY71" fmla="*/ 2317687 h 2779414"/>
                <a:gd name="connsiteX72" fmla="*/ 3806983 w 3915624"/>
                <a:gd name="connsiteY72" fmla="*/ 2367481 h 2779414"/>
                <a:gd name="connsiteX73" fmla="*/ 3847723 w 3915624"/>
                <a:gd name="connsiteY73" fmla="*/ 2403695 h 2779414"/>
                <a:gd name="connsiteX74" fmla="*/ 3879410 w 3915624"/>
                <a:gd name="connsiteY74" fmla="*/ 2426329 h 2779414"/>
                <a:gd name="connsiteX75" fmla="*/ 3897517 w 3915624"/>
                <a:gd name="connsiteY75" fmla="*/ 2448962 h 2779414"/>
                <a:gd name="connsiteX76" fmla="*/ 3915624 w 3915624"/>
                <a:gd name="connsiteY76" fmla="*/ 2485176 h 2779414"/>
                <a:gd name="connsiteX77" fmla="*/ 3915624 w 3915624"/>
                <a:gd name="connsiteY77" fmla="*/ 2503283 h 2779414"/>
                <a:gd name="connsiteX78" fmla="*/ 3897517 w 3915624"/>
                <a:gd name="connsiteY78" fmla="*/ 2534970 h 2779414"/>
                <a:gd name="connsiteX79" fmla="*/ 3856777 w 3915624"/>
                <a:gd name="connsiteY79" fmla="*/ 2562131 h 2779414"/>
                <a:gd name="connsiteX80" fmla="*/ 3788876 w 3915624"/>
                <a:gd name="connsiteY80" fmla="*/ 2607398 h 2779414"/>
                <a:gd name="connsiteX81" fmla="*/ 3684761 w 3915624"/>
                <a:gd name="connsiteY81" fmla="*/ 2643612 h 2779414"/>
                <a:gd name="connsiteX82" fmla="*/ 3553485 w 3915624"/>
                <a:gd name="connsiteY82" fmla="*/ 2679826 h 2779414"/>
                <a:gd name="connsiteX83" fmla="*/ 3404103 w 3915624"/>
                <a:gd name="connsiteY83" fmla="*/ 2711513 h 2779414"/>
                <a:gd name="connsiteX84" fmla="*/ 3200400 w 3915624"/>
                <a:gd name="connsiteY84" fmla="*/ 2734147 h 2779414"/>
                <a:gd name="connsiteX85" fmla="*/ 2928796 w 3915624"/>
                <a:gd name="connsiteY85" fmla="*/ 2756780 h 2779414"/>
                <a:gd name="connsiteX86" fmla="*/ 2575711 w 3915624"/>
                <a:gd name="connsiteY86" fmla="*/ 2770360 h 2779414"/>
                <a:gd name="connsiteX87" fmla="*/ 2272420 w 3915624"/>
                <a:gd name="connsiteY87" fmla="*/ 2779414 h 2779414"/>
                <a:gd name="connsiteX88" fmla="*/ 1892175 w 3915624"/>
                <a:gd name="connsiteY88" fmla="*/ 2774887 h 277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915624" h="2779414">
                  <a:moveTo>
                    <a:pt x="1892175" y="2774887"/>
                  </a:moveTo>
                  <a:lnTo>
                    <a:pt x="1520983" y="2779414"/>
                  </a:lnTo>
                  <a:lnTo>
                    <a:pt x="1258432" y="2765834"/>
                  </a:lnTo>
                  <a:lnTo>
                    <a:pt x="1059256" y="2756780"/>
                  </a:lnTo>
                  <a:lnTo>
                    <a:pt x="946087" y="2752254"/>
                  </a:lnTo>
                  <a:lnTo>
                    <a:pt x="787652" y="2734147"/>
                  </a:lnTo>
                  <a:lnTo>
                    <a:pt x="674484" y="2720566"/>
                  </a:lnTo>
                  <a:lnTo>
                    <a:pt x="565842" y="2693406"/>
                  </a:lnTo>
                  <a:lnTo>
                    <a:pt x="475307" y="2661719"/>
                  </a:lnTo>
                  <a:lnTo>
                    <a:pt x="389299" y="2625505"/>
                  </a:lnTo>
                  <a:lnTo>
                    <a:pt x="325925" y="2589291"/>
                  </a:lnTo>
                  <a:lnTo>
                    <a:pt x="258024" y="2539497"/>
                  </a:lnTo>
                  <a:lnTo>
                    <a:pt x="203703" y="2480650"/>
                  </a:lnTo>
                  <a:lnTo>
                    <a:pt x="144856" y="2394642"/>
                  </a:lnTo>
                  <a:lnTo>
                    <a:pt x="108642" y="2317687"/>
                  </a:lnTo>
                  <a:lnTo>
                    <a:pt x="81482" y="2236206"/>
                  </a:lnTo>
                  <a:lnTo>
                    <a:pt x="63375" y="2145671"/>
                  </a:lnTo>
                  <a:lnTo>
                    <a:pt x="49794" y="2037030"/>
                  </a:lnTo>
                  <a:lnTo>
                    <a:pt x="45268" y="1932915"/>
                  </a:lnTo>
                  <a:lnTo>
                    <a:pt x="49794" y="1819747"/>
                  </a:lnTo>
                  <a:lnTo>
                    <a:pt x="76955" y="1348966"/>
                  </a:lnTo>
                  <a:lnTo>
                    <a:pt x="99588" y="964194"/>
                  </a:lnTo>
                  <a:lnTo>
                    <a:pt x="108642" y="737857"/>
                  </a:lnTo>
                  <a:lnTo>
                    <a:pt x="122222" y="529628"/>
                  </a:lnTo>
                  <a:lnTo>
                    <a:pt x="122222" y="398353"/>
                  </a:lnTo>
                  <a:lnTo>
                    <a:pt x="117695" y="330452"/>
                  </a:lnTo>
                  <a:lnTo>
                    <a:pt x="99588" y="253497"/>
                  </a:lnTo>
                  <a:lnTo>
                    <a:pt x="72428" y="176543"/>
                  </a:lnTo>
                  <a:lnTo>
                    <a:pt x="36214" y="117695"/>
                  </a:lnTo>
                  <a:lnTo>
                    <a:pt x="9054" y="63374"/>
                  </a:lnTo>
                  <a:lnTo>
                    <a:pt x="0" y="31687"/>
                  </a:lnTo>
                  <a:lnTo>
                    <a:pt x="0" y="9054"/>
                  </a:lnTo>
                  <a:lnTo>
                    <a:pt x="13581" y="4527"/>
                  </a:lnTo>
                  <a:lnTo>
                    <a:pt x="36214" y="0"/>
                  </a:lnTo>
                  <a:lnTo>
                    <a:pt x="72428" y="9054"/>
                  </a:lnTo>
                  <a:lnTo>
                    <a:pt x="126749" y="36214"/>
                  </a:lnTo>
                  <a:lnTo>
                    <a:pt x="172016" y="58848"/>
                  </a:lnTo>
                  <a:lnTo>
                    <a:pt x="253497" y="113168"/>
                  </a:lnTo>
                  <a:lnTo>
                    <a:pt x="325925" y="181069"/>
                  </a:lnTo>
                  <a:lnTo>
                    <a:pt x="420986" y="289711"/>
                  </a:lnTo>
                  <a:lnTo>
                    <a:pt x="407406" y="493414"/>
                  </a:lnTo>
                  <a:lnTo>
                    <a:pt x="371192" y="715224"/>
                  </a:lnTo>
                  <a:lnTo>
                    <a:pt x="330452" y="986828"/>
                  </a:lnTo>
                  <a:lnTo>
                    <a:pt x="303291" y="1217691"/>
                  </a:lnTo>
                  <a:lnTo>
                    <a:pt x="285184" y="1425921"/>
                  </a:lnTo>
                  <a:lnTo>
                    <a:pt x="267078" y="1616044"/>
                  </a:lnTo>
                  <a:lnTo>
                    <a:pt x="258024" y="1747319"/>
                  </a:lnTo>
                  <a:lnTo>
                    <a:pt x="253497" y="1892174"/>
                  </a:lnTo>
                  <a:lnTo>
                    <a:pt x="253497" y="1964602"/>
                  </a:lnTo>
                  <a:lnTo>
                    <a:pt x="253497" y="2041556"/>
                  </a:lnTo>
                  <a:lnTo>
                    <a:pt x="262551" y="2132091"/>
                  </a:lnTo>
                  <a:lnTo>
                    <a:pt x="280658" y="2186412"/>
                  </a:lnTo>
                  <a:lnTo>
                    <a:pt x="307818" y="2258840"/>
                  </a:lnTo>
                  <a:lnTo>
                    <a:pt x="344032" y="2322214"/>
                  </a:lnTo>
                  <a:lnTo>
                    <a:pt x="366666" y="2344848"/>
                  </a:lnTo>
                  <a:lnTo>
                    <a:pt x="402880" y="2376535"/>
                  </a:lnTo>
                  <a:lnTo>
                    <a:pt x="439093" y="2394642"/>
                  </a:lnTo>
                  <a:lnTo>
                    <a:pt x="506994" y="2421802"/>
                  </a:lnTo>
                  <a:lnTo>
                    <a:pt x="656377" y="2453489"/>
                  </a:lnTo>
                  <a:lnTo>
                    <a:pt x="882713" y="2480650"/>
                  </a:lnTo>
                  <a:lnTo>
                    <a:pt x="1195058" y="2503283"/>
                  </a:lnTo>
                  <a:lnTo>
                    <a:pt x="1525509" y="2512337"/>
                  </a:lnTo>
                  <a:lnTo>
                    <a:pt x="1883121" y="2512337"/>
                  </a:lnTo>
                  <a:lnTo>
                    <a:pt x="2172832" y="2507810"/>
                  </a:lnTo>
                  <a:lnTo>
                    <a:pt x="2435383" y="2503283"/>
                  </a:lnTo>
                  <a:lnTo>
                    <a:pt x="2756781" y="2485176"/>
                  </a:lnTo>
                  <a:lnTo>
                    <a:pt x="2978590" y="2471596"/>
                  </a:lnTo>
                  <a:lnTo>
                    <a:pt x="3137026" y="2453489"/>
                  </a:lnTo>
                  <a:lnTo>
                    <a:pt x="3218507" y="2435382"/>
                  </a:lnTo>
                  <a:lnTo>
                    <a:pt x="3286408" y="2408222"/>
                  </a:lnTo>
                  <a:lnTo>
                    <a:pt x="3349783" y="2367481"/>
                  </a:lnTo>
                  <a:lnTo>
                    <a:pt x="3770769" y="2317687"/>
                  </a:lnTo>
                  <a:lnTo>
                    <a:pt x="3806983" y="2367481"/>
                  </a:lnTo>
                  <a:lnTo>
                    <a:pt x="3847723" y="2403695"/>
                  </a:lnTo>
                  <a:lnTo>
                    <a:pt x="3879410" y="2426329"/>
                  </a:lnTo>
                  <a:lnTo>
                    <a:pt x="3897517" y="2448962"/>
                  </a:lnTo>
                  <a:lnTo>
                    <a:pt x="3915624" y="2485176"/>
                  </a:lnTo>
                  <a:lnTo>
                    <a:pt x="3915624" y="2503283"/>
                  </a:lnTo>
                  <a:lnTo>
                    <a:pt x="3897517" y="2534970"/>
                  </a:lnTo>
                  <a:lnTo>
                    <a:pt x="3856777" y="2562131"/>
                  </a:lnTo>
                  <a:lnTo>
                    <a:pt x="3788876" y="2607398"/>
                  </a:lnTo>
                  <a:lnTo>
                    <a:pt x="3684761" y="2643612"/>
                  </a:lnTo>
                  <a:lnTo>
                    <a:pt x="3553485" y="2679826"/>
                  </a:lnTo>
                  <a:lnTo>
                    <a:pt x="3404103" y="2711513"/>
                  </a:lnTo>
                  <a:lnTo>
                    <a:pt x="3200400" y="2734147"/>
                  </a:lnTo>
                  <a:lnTo>
                    <a:pt x="2928796" y="2756780"/>
                  </a:lnTo>
                  <a:lnTo>
                    <a:pt x="2575711" y="2770360"/>
                  </a:lnTo>
                  <a:lnTo>
                    <a:pt x="2272420" y="2779414"/>
                  </a:lnTo>
                  <a:lnTo>
                    <a:pt x="1892175" y="277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B12A4C0-7B2C-48E1-91A8-F174E71A92B1}"/>
                </a:ext>
              </a:extLst>
            </p:cNvPr>
            <p:cNvSpPr/>
            <p:nvPr/>
          </p:nvSpPr>
          <p:spPr>
            <a:xfrm>
              <a:off x="6505575" y="4217988"/>
              <a:ext cx="458788" cy="1116012"/>
            </a:xfrm>
            <a:custGeom>
              <a:avLst/>
              <a:gdLst>
                <a:gd name="connsiteX0" fmla="*/ 340519 w 459581"/>
                <a:gd name="connsiteY0" fmla="*/ 507206 h 1116806"/>
                <a:gd name="connsiteX1" fmla="*/ 352425 w 459581"/>
                <a:gd name="connsiteY1" fmla="*/ 700087 h 1116806"/>
                <a:gd name="connsiteX2" fmla="*/ 359569 w 459581"/>
                <a:gd name="connsiteY2" fmla="*/ 842962 h 1116806"/>
                <a:gd name="connsiteX3" fmla="*/ 397669 w 459581"/>
                <a:gd name="connsiteY3" fmla="*/ 933450 h 1116806"/>
                <a:gd name="connsiteX4" fmla="*/ 459581 w 459581"/>
                <a:gd name="connsiteY4" fmla="*/ 1069181 h 1116806"/>
                <a:gd name="connsiteX5" fmla="*/ 0 w 459581"/>
                <a:gd name="connsiteY5" fmla="*/ 1116806 h 1116806"/>
                <a:gd name="connsiteX6" fmla="*/ 21431 w 459581"/>
                <a:gd name="connsiteY6" fmla="*/ 1078706 h 1116806"/>
                <a:gd name="connsiteX7" fmla="*/ 50006 w 459581"/>
                <a:gd name="connsiteY7" fmla="*/ 1047750 h 1116806"/>
                <a:gd name="connsiteX8" fmla="*/ 78581 w 459581"/>
                <a:gd name="connsiteY8" fmla="*/ 1012031 h 1116806"/>
                <a:gd name="connsiteX9" fmla="*/ 109538 w 459581"/>
                <a:gd name="connsiteY9" fmla="*/ 964406 h 1116806"/>
                <a:gd name="connsiteX10" fmla="*/ 128588 w 459581"/>
                <a:gd name="connsiteY10" fmla="*/ 921544 h 1116806"/>
                <a:gd name="connsiteX11" fmla="*/ 138113 w 459581"/>
                <a:gd name="connsiteY11" fmla="*/ 873919 h 1116806"/>
                <a:gd name="connsiteX12" fmla="*/ 169069 w 459581"/>
                <a:gd name="connsiteY12" fmla="*/ 626269 h 1116806"/>
                <a:gd name="connsiteX13" fmla="*/ 200025 w 459581"/>
                <a:gd name="connsiteY13" fmla="*/ 402431 h 1116806"/>
                <a:gd name="connsiteX14" fmla="*/ 223838 w 459581"/>
                <a:gd name="connsiteY14" fmla="*/ 202406 h 1116806"/>
                <a:gd name="connsiteX15" fmla="*/ 240506 w 459581"/>
                <a:gd name="connsiteY15" fmla="*/ 66675 h 1116806"/>
                <a:gd name="connsiteX16" fmla="*/ 247650 w 459581"/>
                <a:gd name="connsiteY16" fmla="*/ 28575 h 1116806"/>
                <a:gd name="connsiteX17" fmla="*/ 257175 w 459581"/>
                <a:gd name="connsiteY17" fmla="*/ 11906 h 1116806"/>
                <a:gd name="connsiteX18" fmla="*/ 271463 w 459581"/>
                <a:gd name="connsiteY18" fmla="*/ 2381 h 1116806"/>
                <a:gd name="connsiteX19" fmla="*/ 280988 w 459581"/>
                <a:gd name="connsiteY19" fmla="*/ 0 h 1116806"/>
                <a:gd name="connsiteX20" fmla="*/ 297656 w 459581"/>
                <a:gd name="connsiteY20" fmla="*/ 2381 h 1116806"/>
                <a:gd name="connsiteX21" fmla="*/ 309563 w 459581"/>
                <a:gd name="connsiteY21" fmla="*/ 16669 h 1116806"/>
                <a:gd name="connsiteX22" fmla="*/ 319088 w 459581"/>
                <a:gd name="connsiteY22" fmla="*/ 40481 h 1116806"/>
                <a:gd name="connsiteX23" fmla="*/ 326231 w 459581"/>
                <a:gd name="connsiteY23" fmla="*/ 171450 h 1116806"/>
                <a:gd name="connsiteX24" fmla="*/ 340519 w 459581"/>
                <a:gd name="connsiteY24" fmla="*/ 507206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9581" h="1116806">
                  <a:moveTo>
                    <a:pt x="340519" y="507206"/>
                  </a:moveTo>
                  <a:lnTo>
                    <a:pt x="352425" y="700087"/>
                  </a:lnTo>
                  <a:lnTo>
                    <a:pt x="359569" y="842962"/>
                  </a:lnTo>
                  <a:lnTo>
                    <a:pt x="397669" y="933450"/>
                  </a:lnTo>
                  <a:lnTo>
                    <a:pt x="459581" y="1069181"/>
                  </a:lnTo>
                  <a:lnTo>
                    <a:pt x="0" y="1116806"/>
                  </a:lnTo>
                  <a:lnTo>
                    <a:pt x="21431" y="1078706"/>
                  </a:lnTo>
                  <a:lnTo>
                    <a:pt x="50006" y="1047750"/>
                  </a:lnTo>
                  <a:lnTo>
                    <a:pt x="78581" y="1012031"/>
                  </a:lnTo>
                  <a:lnTo>
                    <a:pt x="109538" y="964406"/>
                  </a:lnTo>
                  <a:lnTo>
                    <a:pt x="128588" y="921544"/>
                  </a:lnTo>
                  <a:lnTo>
                    <a:pt x="138113" y="873919"/>
                  </a:lnTo>
                  <a:lnTo>
                    <a:pt x="169069" y="626269"/>
                  </a:lnTo>
                  <a:lnTo>
                    <a:pt x="200025" y="402431"/>
                  </a:lnTo>
                  <a:lnTo>
                    <a:pt x="223838" y="202406"/>
                  </a:lnTo>
                  <a:lnTo>
                    <a:pt x="240506" y="66675"/>
                  </a:lnTo>
                  <a:lnTo>
                    <a:pt x="247650" y="28575"/>
                  </a:lnTo>
                  <a:lnTo>
                    <a:pt x="257175" y="11906"/>
                  </a:lnTo>
                  <a:lnTo>
                    <a:pt x="271463" y="2381"/>
                  </a:lnTo>
                  <a:lnTo>
                    <a:pt x="280988" y="0"/>
                  </a:lnTo>
                  <a:lnTo>
                    <a:pt x="297656" y="2381"/>
                  </a:lnTo>
                  <a:lnTo>
                    <a:pt x="309563" y="16669"/>
                  </a:lnTo>
                  <a:lnTo>
                    <a:pt x="319088" y="40481"/>
                  </a:lnTo>
                  <a:lnTo>
                    <a:pt x="326231" y="171450"/>
                  </a:lnTo>
                  <a:lnTo>
                    <a:pt x="340519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91FC37A6-E249-44C0-8E49-D2FD07FDFAAE}"/>
              </a:ext>
            </a:extLst>
          </p:cNvPr>
          <p:cNvSpPr/>
          <p:nvPr/>
        </p:nvSpPr>
        <p:spPr>
          <a:xfrm>
            <a:off x="3754438" y="1685925"/>
            <a:ext cx="2876550" cy="1152525"/>
          </a:xfrm>
          <a:custGeom>
            <a:avLst/>
            <a:gdLst>
              <a:gd name="connsiteX0" fmla="*/ 1862138 w 2876550"/>
              <a:gd name="connsiteY0" fmla="*/ 95250 h 1152525"/>
              <a:gd name="connsiteX1" fmla="*/ 1662113 w 2876550"/>
              <a:gd name="connsiteY1" fmla="*/ 119063 h 1152525"/>
              <a:gd name="connsiteX2" fmla="*/ 1504950 w 2876550"/>
              <a:gd name="connsiteY2" fmla="*/ 135731 h 1152525"/>
              <a:gd name="connsiteX3" fmla="*/ 1340644 w 2876550"/>
              <a:gd name="connsiteY3" fmla="*/ 154781 h 1152525"/>
              <a:gd name="connsiteX4" fmla="*/ 1150144 w 2876550"/>
              <a:gd name="connsiteY4" fmla="*/ 176213 h 1152525"/>
              <a:gd name="connsiteX5" fmla="*/ 992982 w 2876550"/>
              <a:gd name="connsiteY5" fmla="*/ 192881 h 1152525"/>
              <a:gd name="connsiteX6" fmla="*/ 750094 w 2876550"/>
              <a:gd name="connsiteY6" fmla="*/ 219075 h 1152525"/>
              <a:gd name="connsiteX7" fmla="*/ 571500 w 2876550"/>
              <a:gd name="connsiteY7" fmla="*/ 238125 h 1152525"/>
              <a:gd name="connsiteX8" fmla="*/ 342900 w 2876550"/>
              <a:gd name="connsiteY8" fmla="*/ 261938 h 1152525"/>
              <a:gd name="connsiteX9" fmla="*/ 154782 w 2876550"/>
              <a:gd name="connsiteY9" fmla="*/ 280988 h 1152525"/>
              <a:gd name="connsiteX10" fmla="*/ 0 w 2876550"/>
              <a:gd name="connsiteY10" fmla="*/ 295275 h 1152525"/>
              <a:gd name="connsiteX11" fmla="*/ 30957 w 2876550"/>
              <a:gd name="connsiteY11" fmla="*/ 452438 h 1152525"/>
              <a:gd name="connsiteX12" fmla="*/ 276225 w 2876550"/>
              <a:gd name="connsiteY12" fmla="*/ 428625 h 1152525"/>
              <a:gd name="connsiteX13" fmla="*/ 473869 w 2876550"/>
              <a:gd name="connsiteY13" fmla="*/ 409575 h 1152525"/>
              <a:gd name="connsiteX14" fmla="*/ 797719 w 2876550"/>
              <a:gd name="connsiteY14" fmla="*/ 376238 h 1152525"/>
              <a:gd name="connsiteX15" fmla="*/ 1123950 w 2876550"/>
              <a:gd name="connsiteY15" fmla="*/ 342900 h 1152525"/>
              <a:gd name="connsiteX16" fmla="*/ 1419225 w 2876550"/>
              <a:gd name="connsiteY16" fmla="*/ 309563 h 1152525"/>
              <a:gd name="connsiteX17" fmla="*/ 1666875 w 2876550"/>
              <a:gd name="connsiteY17" fmla="*/ 280988 h 1152525"/>
              <a:gd name="connsiteX18" fmla="*/ 1974057 w 2876550"/>
              <a:gd name="connsiteY18" fmla="*/ 247650 h 1152525"/>
              <a:gd name="connsiteX19" fmla="*/ 2255044 w 2876550"/>
              <a:gd name="connsiteY19" fmla="*/ 214313 h 1152525"/>
              <a:gd name="connsiteX20" fmla="*/ 2350294 w 2876550"/>
              <a:gd name="connsiteY20" fmla="*/ 202406 h 1152525"/>
              <a:gd name="connsiteX21" fmla="*/ 2378869 w 2876550"/>
              <a:gd name="connsiteY21" fmla="*/ 204788 h 1152525"/>
              <a:gd name="connsiteX22" fmla="*/ 2407444 w 2876550"/>
              <a:gd name="connsiteY22" fmla="*/ 209550 h 1152525"/>
              <a:gd name="connsiteX23" fmla="*/ 2424113 w 2876550"/>
              <a:gd name="connsiteY23" fmla="*/ 216694 h 1152525"/>
              <a:gd name="connsiteX24" fmla="*/ 2431257 w 2876550"/>
              <a:gd name="connsiteY24" fmla="*/ 223838 h 1152525"/>
              <a:gd name="connsiteX25" fmla="*/ 2443163 w 2876550"/>
              <a:gd name="connsiteY25" fmla="*/ 238125 h 1152525"/>
              <a:gd name="connsiteX26" fmla="*/ 2450307 w 2876550"/>
              <a:gd name="connsiteY26" fmla="*/ 254794 h 1152525"/>
              <a:gd name="connsiteX27" fmla="*/ 2452688 w 2876550"/>
              <a:gd name="connsiteY27" fmla="*/ 273844 h 1152525"/>
              <a:gd name="connsiteX28" fmla="*/ 2447925 w 2876550"/>
              <a:gd name="connsiteY28" fmla="*/ 316706 h 1152525"/>
              <a:gd name="connsiteX29" fmla="*/ 2438400 w 2876550"/>
              <a:gd name="connsiteY29" fmla="*/ 361950 h 1152525"/>
              <a:gd name="connsiteX30" fmla="*/ 2414588 w 2876550"/>
              <a:gd name="connsiteY30" fmla="*/ 485775 h 1152525"/>
              <a:gd name="connsiteX31" fmla="*/ 2388394 w 2876550"/>
              <a:gd name="connsiteY31" fmla="*/ 609600 h 1152525"/>
              <a:gd name="connsiteX32" fmla="*/ 2352675 w 2876550"/>
              <a:gd name="connsiteY32" fmla="*/ 764381 h 1152525"/>
              <a:gd name="connsiteX33" fmla="*/ 2324100 w 2876550"/>
              <a:gd name="connsiteY33" fmla="*/ 878681 h 1152525"/>
              <a:gd name="connsiteX34" fmla="*/ 2290763 w 2876550"/>
              <a:gd name="connsiteY34" fmla="*/ 1054894 h 1152525"/>
              <a:gd name="connsiteX35" fmla="*/ 2312194 w 2876550"/>
              <a:gd name="connsiteY35" fmla="*/ 1088231 h 1152525"/>
              <a:gd name="connsiteX36" fmla="*/ 2336007 w 2876550"/>
              <a:gd name="connsiteY36" fmla="*/ 1112044 h 1152525"/>
              <a:gd name="connsiteX37" fmla="*/ 2355057 w 2876550"/>
              <a:gd name="connsiteY37" fmla="*/ 1126331 h 1152525"/>
              <a:gd name="connsiteX38" fmla="*/ 2383632 w 2876550"/>
              <a:gd name="connsiteY38" fmla="*/ 1140619 h 1152525"/>
              <a:gd name="connsiteX39" fmla="*/ 2397919 w 2876550"/>
              <a:gd name="connsiteY39" fmla="*/ 1147763 h 1152525"/>
              <a:gd name="connsiteX40" fmla="*/ 2419350 w 2876550"/>
              <a:gd name="connsiteY40" fmla="*/ 1152525 h 1152525"/>
              <a:gd name="connsiteX41" fmla="*/ 2447925 w 2876550"/>
              <a:gd name="connsiteY41" fmla="*/ 1150144 h 1152525"/>
              <a:gd name="connsiteX42" fmla="*/ 2481263 w 2876550"/>
              <a:gd name="connsiteY42" fmla="*/ 1140619 h 1152525"/>
              <a:gd name="connsiteX43" fmla="*/ 2507457 w 2876550"/>
              <a:gd name="connsiteY43" fmla="*/ 1128713 h 1152525"/>
              <a:gd name="connsiteX44" fmla="*/ 2526507 w 2876550"/>
              <a:gd name="connsiteY44" fmla="*/ 1109663 h 1152525"/>
              <a:gd name="connsiteX45" fmla="*/ 2538413 w 2876550"/>
              <a:gd name="connsiteY45" fmla="*/ 1088231 h 1152525"/>
              <a:gd name="connsiteX46" fmla="*/ 2547938 w 2876550"/>
              <a:gd name="connsiteY46" fmla="*/ 1059656 h 1152525"/>
              <a:gd name="connsiteX47" fmla="*/ 2559844 w 2876550"/>
              <a:gd name="connsiteY47" fmla="*/ 1016794 h 1152525"/>
              <a:gd name="connsiteX48" fmla="*/ 2569369 w 2876550"/>
              <a:gd name="connsiteY48" fmla="*/ 976313 h 1152525"/>
              <a:gd name="connsiteX49" fmla="*/ 2574132 w 2876550"/>
              <a:gd name="connsiteY49" fmla="*/ 935831 h 1152525"/>
              <a:gd name="connsiteX50" fmla="*/ 2583657 w 2876550"/>
              <a:gd name="connsiteY50" fmla="*/ 873919 h 1152525"/>
              <a:gd name="connsiteX51" fmla="*/ 2595563 w 2876550"/>
              <a:gd name="connsiteY51" fmla="*/ 814388 h 1152525"/>
              <a:gd name="connsiteX52" fmla="*/ 2616994 w 2876550"/>
              <a:gd name="connsiteY52" fmla="*/ 742950 h 1152525"/>
              <a:gd name="connsiteX53" fmla="*/ 2638425 w 2876550"/>
              <a:gd name="connsiteY53" fmla="*/ 676275 h 1152525"/>
              <a:gd name="connsiteX54" fmla="*/ 2662238 w 2876550"/>
              <a:gd name="connsiteY54" fmla="*/ 616744 h 1152525"/>
              <a:gd name="connsiteX55" fmla="*/ 2690813 w 2876550"/>
              <a:gd name="connsiteY55" fmla="*/ 554831 h 1152525"/>
              <a:gd name="connsiteX56" fmla="*/ 2712244 w 2876550"/>
              <a:gd name="connsiteY56" fmla="*/ 514350 h 1152525"/>
              <a:gd name="connsiteX57" fmla="*/ 2740819 w 2876550"/>
              <a:gd name="connsiteY57" fmla="*/ 476250 h 1152525"/>
              <a:gd name="connsiteX58" fmla="*/ 2778919 w 2876550"/>
              <a:gd name="connsiteY58" fmla="*/ 428625 h 1152525"/>
              <a:gd name="connsiteX59" fmla="*/ 2809875 w 2876550"/>
              <a:gd name="connsiteY59" fmla="*/ 392906 h 1152525"/>
              <a:gd name="connsiteX60" fmla="*/ 2819400 w 2876550"/>
              <a:gd name="connsiteY60" fmla="*/ 381000 h 1152525"/>
              <a:gd name="connsiteX61" fmla="*/ 2836069 w 2876550"/>
              <a:gd name="connsiteY61" fmla="*/ 371475 h 1152525"/>
              <a:gd name="connsiteX62" fmla="*/ 2850357 w 2876550"/>
              <a:gd name="connsiteY62" fmla="*/ 361950 h 1152525"/>
              <a:gd name="connsiteX63" fmla="*/ 2867025 w 2876550"/>
              <a:gd name="connsiteY63" fmla="*/ 345281 h 1152525"/>
              <a:gd name="connsiteX64" fmla="*/ 2876550 w 2876550"/>
              <a:gd name="connsiteY64" fmla="*/ 326231 h 1152525"/>
              <a:gd name="connsiteX65" fmla="*/ 2876550 w 2876550"/>
              <a:gd name="connsiteY65" fmla="*/ 311944 h 1152525"/>
              <a:gd name="connsiteX66" fmla="*/ 2874169 w 2876550"/>
              <a:gd name="connsiteY66" fmla="*/ 295275 h 1152525"/>
              <a:gd name="connsiteX67" fmla="*/ 2869407 w 2876550"/>
              <a:gd name="connsiteY67" fmla="*/ 276225 h 1152525"/>
              <a:gd name="connsiteX68" fmla="*/ 2859882 w 2876550"/>
              <a:gd name="connsiteY68" fmla="*/ 257175 h 1152525"/>
              <a:gd name="connsiteX69" fmla="*/ 2840832 w 2876550"/>
              <a:gd name="connsiteY69" fmla="*/ 235744 h 1152525"/>
              <a:gd name="connsiteX70" fmla="*/ 2814638 w 2876550"/>
              <a:gd name="connsiteY70" fmla="*/ 209550 h 1152525"/>
              <a:gd name="connsiteX71" fmla="*/ 2764632 w 2876550"/>
              <a:gd name="connsiteY71" fmla="*/ 171450 h 1152525"/>
              <a:gd name="connsiteX72" fmla="*/ 2695575 w 2876550"/>
              <a:gd name="connsiteY72" fmla="*/ 121444 h 1152525"/>
              <a:gd name="connsiteX73" fmla="*/ 2605088 w 2876550"/>
              <a:gd name="connsiteY73" fmla="*/ 61913 h 1152525"/>
              <a:gd name="connsiteX74" fmla="*/ 2566988 w 2876550"/>
              <a:gd name="connsiteY74" fmla="*/ 40481 h 1152525"/>
              <a:gd name="connsiteX75" fmla="*/ 2514600 w 2876550"/>
              <a:gd name="connsiteY75" fmla="*/ 14288 h 1152525"/>
              <a:gd name="connsiteX76" fmla="*/ 2488407 w 2876550"/>
              <a:gd name="connsiteY76" fmla="*/ 4763 h 1152525"/>
              <a:gd name="connsiteX77" fmla="*/ 2464594 w 2876550"/>
              <a:gd name="connsiteY77" fmla="*/ 0 h 1152525"/>
              <a:gd name="connsiteX78" fmla="*/ 2450307 w 2876550"/>
              <a:gd name="connsiteY78" fmla="*/ 0 h 1152525"/>
              <a:gd name="connsiteX79" fmla="*/ 2428875 w 2876550"/>
              <a:gd name="connsiteY79" fmla="*/ 9525 h 1152525"/>
              <a:gd name="connsiteX80" fmla="*/ 2376488 w 2876550"/>
              <a:gd name="connsiteY80" fmla="*/ 23813 h 1152525"/>
              <a:gd name="connsiteX81" fmla="*/ 2286000 w 2876550"/>
              <a:gd name="connsiteY81" fmla="*/ 42863 h 1152525"/>
              <a:gd name="connsiteX82" fmla="*/ 2200275 w 2876550"/>
              <a:gd name="connsiteY82" fmla="*/ 54769 h 1152525"/>
              <a:gd name="connsiteX83" fmla="*/ 1862138 w 2876550"/>
              <a:gd name="connsiteY83" fmla="*/ 952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876550" h="1152525">
                <a:moveTo>
                  <a:pt x="1862138" y="95250"/>
                </a:moveTo>
                <a:lnTo>
                  <a:pt x="1662113" y="119063"/>
                </a:lnTo>
                <a:lnTo>
                  <a:pt x="1504950" y="135731"/>
                </a:lnTo>
                <a:lnTo>
                  <a:pt x="1340644" y="154781"/>
                </a:lnTo>
                <a:lnTo>
                  <a:pt x="1150144" y="176213"/>
                </a:lnTo>
                <a:lnTo>
                  <a:pt x="992982" y="192881"/>
                </a:lnTo>
                <a:lnTo>
                  <a:pt x="750094" y="219075"/>
                </a:lnTo>
                <a:lnTo>
                  <a:pt x="571500" y="238125"/>
                </a:lnTo>
                <a:lnTo>
                  <a:pt x="342900" y="261938"/>
                </a:lnTo>
                <a:lnTo>
                  <a:pt x="154782" y="280988"/>
                </a:lnTo>
                <a:lnTo>
                  <a:pt x="0" y="295275"/>
                </a:lnTo>
                <a:lnTo>
                  <a:pt x="30957" y="452438"/>
                </a:lnTo>
                <a:lnTo>
                  <a:pt x="276225" y="428625"/>
                </a:lnTo>
                <a:lnTo>
                  <a:pt x="473869" y="409575"/>
                </a:lnTo>
                <a:lnTo>
                  <a:pt x="797719" y="376238"/>
                </a:lnTo>
                <a:lnTo>
                  <a:pt x="1123950" y="342900"/>
                </a:lnTo>
                <a:lnTo>
                  <a:pt x="1419225" y="309563"/>
                </a:lnTo>
                <a:lnTo>
                  <a:pt x="1666875" y="280988"/>
                </a:lnTo>
                <a:lnTo>
                  <a:pt x="1974057" y="247650"/>
                </a:lnTo>
                <a:lnTo>
                  <a:pt x="2255044" y="214313"/>
                </a:lnTo>
                <a:lnTo>
                  <a:pt x="2350294" y="202406"/>
                </a:lnTo>
                <a:lnTo>
                  <a:pt x="2378869" y="204788"/>
                </a:lnTo>
                <a:lnTo>
                  <a:pt x="2407444" y="209550"/>
                </a:lnTo>
                <a:lnTo>
                  <a:pt x="2424113" y="216694"/>
                </a:lnTo>
                <a:lnTo>
                  <a:pt x="2431257" y="223838"/>
                </a:lnTo>
                <a:lnTo>
                  <a:pt x="2443163" y="238125"/>
                </a:lnTo>
                <a:lnTo>
                  <a:pt x="2450307" y="254794"/>
                </a:lnTo>
                <a:lnTo>
                  <a:pt x="2452688" y="273844"/>
                </a:lnTo>
                <a:lnTo>
                  <a:pt x="2447925" y="316706"/>
                </a:lnTo>
                <a:lnTo>
                  <a:pt x="2438400" y="361950"/>
                </a:lnTo>
                <a:lnTo>
                  <a:pt x="2414588" y="485775"/>
                </a:lnTo>
                <a:lnTo>
                  <a:pt x="2388394" y="609600"/>
                </a:lnTo>
                <a:lnTo>
                  <a:pt x="2352675" y="764381"/>
                </a:lnTo>
                <a:lnTo>
                  <a:pt x="2324100" y="878681"/>
                </a:lnTo>
                <a:lnTo>
                  <a:pt x="2290763" y="1054894"/>
                </a:lnTo>
                <a:lnTo>
                  <a:pt x="2312194" y="1088231"/>
                </a:lnTo>
                <a:lnTo>
                  <a:pt x="2336007" y="1112044"/>
                </a:lnTo>
                <a:lnTo>
                  <a:pt x="2355057" y="1126331"/>
                </a:lnTo>
                <a:lnTo>
                  <a:pt x="2383632" y="1140619"/>
                </a:lnTo>
                <a:lnTo>
                  <a:pt x="2397919" y="1147763"/>
                </a:lnTo>
                <a:lnTo>
                  <a:pt x="2419350" y="1152525"/>
                </a:lnTo>
                <a:lnTo>
                  <a:pt x="2447925" y="1150144"/>
                </a:lnTo>
                <a:lnTo>
                  <a:pt x="2481263" y="1140619"/>
                </a:lnTo>
                <a:lnTo>
                  <a:pt x="2507457" y="1128713"/>
                </a:lnTo>
                <a:lnTo>
                  <a:pt x="2526507" y="1109663"/>
                </a:lnTo>
                <a:lnTo>
                  <a:pt x="2538413" y="1088231"/>
                </a:lnTo>
                <a:lnTo>
                  <a:pt x="2547938" y="1059656"/>
                </a:lnTo>
                <a:lnTo>
                  <a:pt x="2559844" y="1016794"/>
                </a:lnTo>
                <a:lnTo>
                  <a:pt x="2569369" y="976313"/>
                </a:lnTo>
                <a:lnTo>
                  <a:pt x="2574132" y="935831"/>
                </a:lnTo>
                <a:lnTo>
                  <a:pt x="2583657" y="873919"/>
                </a:lnTo>
                <a:lnTo>
                  <a:pt x="2595563" y="814388"/>
                </a:lnTo>
                <a:lnTo>
                  <a:pt x="2616994" y="742950"/>
                </a:lnTo>
                <a:lnTo>
                  <a:pt x="2638425" y="676275"/>
                </a:lnTo>
                <a:lnTo>
                  <a:pt x="2662238" y="616744"/>
                </a:lnTo>
                <a:lnTo>
                  <a:pt x="2690813" y="554831"/>
                </a:lnTo>
                <a:lnTo>
                  <a:pt x="2712244" y="514350"/>
                </a:lnTo>
                <a:lnTo>
                  <a:pt x="2740819" y="476250"/>
                </a:lnTo>
                <a:lnTo>
                  <a:pt x="2778919" y="428625"/>
                </a:lnTo>
                <a:lnTo>
                  <a:pt x="2809875" y="392906"/>
                </a:lnTo>
                <a:lnTo>
                  <a:pt x="2819400" y="381000"/>
                </a:lnTo>
                <a:lnTo>
                  <a:pt x="2836069" y="371475"/>
                </a:lnTo>
                <a:lnTo>
                  <a:pt x="2850357" y="361950"/>
                </a:lnTo>
                <a:lnTo>
                  <a:pt x="2867025" y="345281"/>
                </a:lnTo>
                <a:lnTo>
                  <a:pt x="2876550" y="326231"/>
                </a:lnTo>
                <a:lnTo>
                  <a:pt x="2876550" y="311944"/>
                </a:lnTo>
                <a:lnTo>
                  <a:pt x="2874169" y="295275"/>
                </a:lnTo>
                <a:lnTo>
                  <a:pt x="2869407" y="276225"/>
                </a:lnTo>
                <a:lnTo>
                  <a:pt x="2859882" y="257175"/>
                </a:lnTo>
                <a:lnTo>
                  <a:pt x="2840832" y="235744"/>
                </a:lnTo>
                <a:lnTo>
                  <a:pt x="2814638" y="209550"/>
                </a:lnTo>
                <a:lnTo>
                  <a:pt x="2764632" y="171450"/>
                </a:lnTo>
                <a:lnTo>
                  <a:pt x="2695575" y="121444"/>
                </a:lnTo>
                <a:lnTo>
                  <a:pt x="2605088" y="61913"/>
                </a:lnTo>
                <a:lnTo>
                  <a:pt x="2566988" y="40481"/>
                </a:lnTo>
                <a:lnTo>
                  <a:pt x="2514600" y="14288"/>
                </a:lnTo>
                <a:lnTo>
                  <a:pt x="2488407" y="4763"/>
                </a:lnTo>
                <a:lnTo>
                  <a:pt x="2464594" y="0"/>
                </a:lnTo>
                <a:lnTo>
                  <a:pt x="2450307" y="0"/>
                </a:lnTo>
                <a:lnTo>
                  <a:pt x="2428875" y="9525"/>
                </a:lnTo>
                <a:lnTo>
                  <a:pt x="2376488" y="23813"/>
                </a:lnTo>
                <a:lnTo>
                  <a:pt x="2286000" y="42863"/>
                </a:lnTo>
                <a:lnTo>
                  <a:pt x="2200275" y="54769"/>
                </a:lnTo>
                <a:lnTo>
                  <a:pt x="1862138" y="9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B631B4B4-A4E1-435B-B5C5-00DDBD4B1DCC}"/>
              </a:ext>
            </a:extLst>
          </p:cNvPr>
          <p:cNvSpPr/>
          <p:nvPr/>
        </p:nvSpPr>
        <p:spPr>
          <a:xfrm>
            <a:off x="3748088" y="2528888"/>
            <a:ext cx="2400300" cy="414337"/>
          </a:xfrm>
          <a:custGeom>
            <a:avLst/>
            <a:gdLst>
              <a:gd name="connsiteX0" fmla="*/ 1519237 w 2400300"/>
              <a:gd name="connsiteY0" fmla="*/ 104775 h 414337"/>
              <a:gd name="connsiteX1" fmla="*/ 1743075 w 2400300"/>
              <a:gd name="connsiteY1" fmla="*/ 78581 h 414337"/>
              <a:gd name="connsiteX2" fmla="*/ 1997868 w 2400300"/>
              <a:gd name="connsiteY2" fmla="*/ 47625 h 414337"/>
              <a:gd name="connsiteX3" fmla="*/ 2235993 w 2400300"/>
              <a:gd name="connsiteY3" fmla="*/ 19050 h 414337"/>
              <a:gd name="connsiteX4" fmla="*/ 2400300 w 2400300"/>
              <a:gd name="connsiteY4" fmla="*/ 0 h 414337"/>
              <a:gd name="connsiteX5" fmla="*/ 2376487 w 2400300"/>
              <a:gd name="connsiteY5" fmla="*/ 200025 h 414337"/>
              <a:gd name="connsiteX6" fmla="*/ 2162175 w 2400300"/>
              <a:gd name="connsiteY6" fmla="*/ 223837 h 414337"/>
              <a:gd name="connsiteX7" fmla="*/ 1935956 w 2400300"/>
              <a:gd name="connsiteY7" fmla="*/ 245268 h 414337"/>
              <a:gd name="connsiteX8" fmla="*/ 1695450 w 2400300"/>
              <a:gd name="connsiteY8" fmla="*/ 266700 h 414337"/>
              <a:gd name="connsiteX9" fmla="*/ 1438275 w 2400300"/>
              <a:gd name="connsiteY9" fmla="*/ 288131 h 414337"/>
              <a:gd name="connsiteX10" fmla="*/ 1126331 w 2400300"/>
              <a:gd name="connsiteY10" fmla="*/ 319087 h 414337"/>
              <a:gd name="connsiteX11" fmla="*/ 883443 w 2400300"/>
              <a:gd name="connsiteY11" fmla="*/ 338137 h 414337"/>
              <a:gd name="connsiteX12" fmla="*/ 652462 w 2400300"/>
              <a:gd name="connsiteY12" fmla="*/ 359568 h 414337"/>
              <a:gd name="connsiteX13" fmla="*/ 383381 w 2400300"/>
              <a:gd name="connsiteY13" fmla="*/ 383381 h 414337"/>
              <a:gd name="connsiteX14" fmla="*/ 200025 w 2400300"/>
              <a:gd name="connsiteY14" fmla="*/ 400050 h 414337"/>
              <a:gd name="connsiteX15" fmla="*/ 0 w 2400300"/>
              <a:gd name="connsiteY15" fmla="*/ 414337 h 414337"/>
              <a:gd name="connsiteX16" fmla="*/ 28575 w 2400300"/>
              <a:gd name="connsiteY16" fmla="*/ 230981 h 414337"/>
              <a:gd name="connsiteX17" fmla="*/ 216693 w 2400300"/>
              <a:gd name="connsiteY17" fmla="*/ 223837 h 414337"/>
              <a:gd name="connsiteX18" fmla="*/ 459581 w 2400300"/>
              <a:gd name="connsiteY18" fmla="*/ 207168 h 414337"/>
              <a:gd name="connsiteX19" fmla="*/ 800100 w 2400300"/>
              <a:gd name="connsiteY19" fmla="*/ 178593 h 414337"/>
              <a:gd name="connsiteX20" fmla="*/ 1076325 w 2400300"/>
              <a:gd name="connsiteY20" fmla="*/ 152400 h 414337"/>
              <a:gd name="connsiteX21" fmla="*/ 1519237 w 2400300"/>
              <a:gd name="connsiteY21" fmla="*/ 104775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400300" h="414337">
                <a:moveTo>
                  <a:pt x="1519237" y="104775"/>
                </a:moveTo>
                <a:lnTo>
                  <a:pt x="1743075" y="78581"/>
                </a:lnTo>
                <a:lnTo>
                  <a:pt x="1997868" y="47625"/>
                </a:lnTo>
                <a:lnTo>
                  <a:pt x="2235993" y="19050"/>
                </a:lnTo>
                <a:lnTo>
                  <a:pt x="2400300" y="0"/>
                </a:lnTo>
                <a:lnTo>
                  <a:pt x="2376487" y="200025"/>
                </a:lnTo>
                <a:lnTo>
                  <a:pt x="2162175" y="223837"/>
                </a:lnTo>
                <a:lnTo>
                  <a:pt x="1935956" y="245268"/>
                </a:lnTo>
                <a:lnTo>
                  <a:pt x="1695450" y="266700"/>
                </a:lnTo>
                <a:lnTo>
                  <a:pt x="1438275" y="288131"/>
                </a:lnTo>
                <a:lnTo>
                  <a:pt x="1126331" y="319087"/>
                </a:lnTo>
                <a:lnTo>
                  <a:pt x="883443" y="338137"/>
                </a:lnTo>
                <a:lnTo>
                  <a:pt x="652462" y="359568"/>
                </a:lnTo>
                <a:lnTo>
                  <a:pt x="383381" y="383381"/>
                </a:lnTo>
                <a:lnTo>
                  <a:pt x="200025" y="400050"/>
                </a:lnTo>
                <a:lnTo>
                  <a:pt x="0" y="414337"/>
                </a:lnTo>
                <a:lnTo>
                  <a:pt x="28575" y="230981"/>
                </a:lnTo>
                <a:lnTo>
                  <a:pt x="216693" y="223837"/>
                </a:lnTo>
                <a:lnTo>
                  <a:pt x="459581" y="207168"/>
                </a:lnTo>
                <a:lnTo>
                  <a:pt x="800100" y="178593"/>
                </a:lnTo>
                <a:lnTo>
                  <a:pt x="1076325" y="152400"/>
                </a:lnTo>
                <a:lnTo>
                  <a:pt x="1519237" y="104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A8E07861-4EF3-4372-BFDA-907B4685DBB8}"/>
              </a:ext>
            </a:extLst>
          </p:cNvPr>
          <p:cNvSpPr/>
          <p:nvPr/>
        </p:nvSpPr>
        <p:spPr>
          <a:xfrm rot="16200000">
            <a:off x="1499394" y="3032919"/>
            <a:ext cx="3556000" cy="1239838"/>
          </a:xfrm>
          <a:custGeom>
            <a:avLst/>
            <a:gdLst>
              <a:gd name="connsiteX0" fmla="*/ 1820147 w 3556641"/>
              <a:gd name="connsiteY0" fmla="*/ 784596 h 1240353"/>
              <a:gd name="connsiteX1" fmla="*/ 1923990 w 3556641"/>
              <a:gd name="connsiteY1" fmla="*/ 810557 h 1240353"/>
              <a:gd name="connsiteX2" fmla="*/ 2053795 w 3556641"/>
              <a:gd name="connsiteY2" fmla="*/ 836517 h 1240353"/>
              <a:gd name="connsiteX3" fmla="*/ 2203791 w 3556641"/>
              <a:gd name="connsiteY3" fmla="*/ 865363 h 1240353"/>
              <a:gd name="connsiteX4" fmla="*/ 2391286 w 3556641"/>
              <a:gd name="connsiteY4" fmla="*/ 894208 h 1240353"/>
              <a:gd name="connsiteX5" fmla="*/ 2512437 w 3556641"/>
              <a:gd name="connsiteY5" fmla="*/ 911516 h 1240353"/>
              <a:gd name="connsiteX6" fmla="*/ 2708586 w 3556641"/>
              <a:gd name="connsiteY6" fmla="*/ 931707 h 1240353"/>
              <a:gd name="connsiteX7" fmla="*/ 2855697 w 3556641"/>
              <a:gd name="connsiteY7" fmla="*/ 943246 h 1240353"/>
              <a:gd name="connsiteX8" fmla="*/ 2979733 w 3556641"/>
              <a:gd name="connsiteY8" fmla="*/ 949015 h 1240353"/>
              <a:gd name="connsiteX9" fmla="*/ 3095114 w 3556641"/>
              <a:gd name="connsiteY9" fmla="*/ 949015 h 1240353"/>
              <a:gd name="connsiteX10" fmla="*/ 3152805 w 3556641"/>
              <a:gd name="connsiteY10" fmla="*/ 949015 h 1240353"/>
              <a:gd name="connsiteX11" fmla="*/ 3190304 w 3556641"/>
              <a:gd name="connsiteY11" fmla="*/ 946130 h 1240353"/>
              <a:gd name="connsiteX12" fmla="*/ 3233573 w 3556641"/>
              <a:gd name="connsiteY12" fmla="*/ 937476 h 1240353"/>
              <a:gd name="connsiteX13" fmla="*/ 3273956 w 3556641"/>
              <a:gd name="connsiteY13" fmla="*/ 925938 h 1240353"/>
              <a:gd name="connsiteX14" fmla="*/ 3331647 w 3556641"/>
              <a:gd name="connsiteY14" fmla="*/ 905747 h 1240353"/>
              <a:gd name="connsiteX15" fmla="*/ 3383569 w 3556641"/>
              <a:gd name="connsiteY15" fmla="*/ 879786 h 1240353"/>
              <a:gd name="connsiteX16" fmla="*/ 3441260 w 3556641"/>
              <a:gd name="connsiteY16" fmla="*/ 842287 h 1240353"/>
              <a:gd name="connsiteX17" fmla="*/ 3484528 w 3556641"/>
              <a:gd name="connsiteY17" fmla="*/ 807672 h 1240353"/>
              <a:gd name="connsiteX18" fmla="*/ 3507604 w 3556641"/>
              <a:gd name="connsiteY18" fmla="*/ 787480 h 1240353"/>
              <a:gd name="connsiteX19" fmla="*/ 3524911 w 3556641"/>
              <a:gd name="connsiteY19" fmla="*/ 775942 h 1240353"/>
              <a:gd name="connsiteX20" fmla="*/ 3536450 w 3556641"/>
              <a:gd name="connsiteY20" fmla="*/ 773058 h 1240353"/>
              <a:gd name="connsiteX21" fmla="*/ 3542219 w 3556641"/>
              <a:gd name="connsiteY21" fmla="*/ 773058 h 1240353"/>
              <a:gd name="connsiteX22" fmla="*/ 3547988 w 3556641"/>
              <a:gd name="connsiteY22" fmla="*/ 773058 h 1240353"/>
              <a:gd name="connsiteX23" fmla="*/ 3556641 w 3556641"/>
              <a:gd name="connsiteY23" fmla="*/ 778827 h 1240353"/>
              <a:gd name="connsiteX24" fmla="*/ 3556641 w 3556641"/>
              <a:gd name="connsiteY24" fmla="*/ 793249 h 1240353"/>
              <a:gd name="connsiteX25" fmla="*/ 3550872 w 3556641"/>
              <a:gd name="connsiteY25" fmla="*/ 836517 h 1240353"/>
              <a:gd name="connsiteX26" fmla="*/ 3536450 w 3556641"/>
              <a:gd name="connsiteY26" fmla="*/ 885555 h 1240353"/>
              <a:gd name="connsiteX27" fmla="*/ 3524911 w 3556641"/>
              <a:gd name="connsiteY27" fmla="*/ 940361 h 1240353"/>
              <a:gd name="connsiteX28" fmla="*/ 3507604 w 3556641"/>
              <a:gd name="connsiteY28" fmla="*/ 1003821 h 1240353"/>
              <a:gd name="connsiteX29" fmla="*/ 3475874 w 3556641"/>
              <a:gd name="connsiteY29" fmla="*/ 1090357 h 1240353"/>
              <a:gd name="connsiteX30" fmla="*/ 3455682 w 3556641"/>
              <a:gd name="connsiteY30" fmla="*/ 1148048 h 1240353"/>
              <a:gd name="connsiteX31" fmla="*/ 3314340 w 3556641"/>
              <a:gd name="connsiteY31" fmla="*/ 1191316 h 1240353"/>
              <a:gd name="connsiteX32" fmla="*/ 3259533 w 3556641"/>
              <a:gd name="connsiteY32" fmla="*/ 1211508 h 1240353"/>
              <a:gd name="connsiteX33" fmla="*/ 3219150 w 3556641"/>
              <a:gd name="connsiteY33" fmla="*/ 1223046 h 1240353"/>
              <a:gd name="connsiteX34" fmla="*/ 3178766 w 3556641"/>
              <a:gd name="connsiteY34" fmla="*/ 1234584 h 1240353"/>
              <a:gd name="connsiteX35" fmla="*/ 3129729 w 3556641"/>
              <a:gd name="connsiteY35" fmla="*/ 1240353 h 1240353"/>
              <a:gd name="connsiteX36" fmla="*/ 3100884 w 3556641"/>
              <a:gd name="connsiteY36" fmla="*/ 1240353 h 1240353"/>
              <a:gd name="connsiteX37" fmla="*/ 3069154 w 3556641"/>
              <a:gd name="connsiteY37" fmla="*/ 1237469 h 1240353"/>
              <a:gd name="connsiteX38" fmla="*/ 2976848 w 3556641"/>
              <a:gd name="connsiteY38" fmla="*/ 1225931 h 1240353"/>
              <a:gd name="connsiteX39" fmla="*/ 2826852 w 3556641"/>
              <a:gd name="connsiteY39" fmla="*/ 1208623 h 1240353"/>
              <a:gd name="connsiteX40" fmla="*/ 2645126 w 3556641"/>
              <a:gd name="connsiteY40" fmla="*/ 1194201 h 1240353"/>
              <a:gd name="connsiteX41" fmla="*/ 2411478 w 3556641"/>
              <a:gd name="connsiteY41" fmla="*/ 1159586 h 1240353"/>
              <a:gd name="connsiteX42" fmla="*/ 2229752 w 3556641"/>
              <a:gd name="connsiteY42" fmla="*/ 1127856 h 1240353"/>
              <a:gd name="connsiteX43" fmla="*/ 2010526 w 3556641"/>
              <a:gd name="connsiteY43" fmla="*/ 1078819 h 1240353"/>
              <a:gd name="connsiteX44" fmla="*/ 1765340 w 3556641"/>
              <a:gd name="connsiteY44" fmla="*/ 1015359 h 1240353"/>
              <a:gd name="connsiteX45" fmla="*/ 1551884 w 3556641"/>
              <a:gd name="connsiteY45" fmla="*/ 949015 h 1240353"/>
              <a:gd name="connsiteX46" fmla="*/ 1404773 w 3556641"/>
              <a:gd name="connsiteY46" fmla="*/ 897093 h 1240353"/>
              <a:gd name="connsiteX47" fmla="*/ 1306698 w 3556641"/>
              <a:gd name="connsiteY47" fmla="*/ 859594 h 1240353"/>
              <a:gd name="connsiteX48" fmla="*/ 1197085 w 3556641"/>
              <a:gd name="connsiteY48" fmla="*/ 816326 h 1240353"/>
              <a:gd name="connsiteX49" fmla="*/ 1096126 w 3556641"/>
              <a:gd name="connsiteY49" fmla="*/ 773058 h 1240353"/>
              <a:gd name="connsiteX50" fmla="*/ 969207 w 3556641"/>
              <a:gd name="connsiteY50" fmla="*/ 712482 h 1240353"/>
              <a:gd name="connsiteX51" fmla="*/ 819210 w 3556641"/>
              <a:gd name="connsiteY51" fmla="*/ 628830 h 1240353"/>
              <a:gd name="connsiteX52" fmla="*/ 669214 w 3556641"/>
              <a:gd name="connsiteY52" fmla="*/ 536525 h 1240353"/>
              <a:gd name="connsiteX53" fmla="*/ 530756 w 3556641"/>
              <a:gd name="connsiteY53" fmla="*/ 449989 h 1240353"/>
              <a:gd name="connsiteX54" fmla="*/ 372106 w 3556641"/>
              <a:gd name="connsiteY54" fmla="*/ 340376 h 1240353"/>
              <a:gd name="connsiteX55" fmla="*/ 265378 w 3556641"/>
              <a:gd name="connsiteY55" fmla="*/ 259609 h 1240353"/>
              <a:gd name="connsiteX56" fmla="*/ 181726 w 3556641"/>
              <a:gd name="connsiteY56" fmla="*/ 196149 h 1240353"/>
              <a:gd name="connsiteX57" fmla="*/ 80767 w 3556641"/>
              <a:gd name="connsiteY57" fmla="*/ 115382 h 1240353"/>
              <a:gd name="connsiteX58" fmla="*/ 37499 w 3556641"/>
              <a:gd name="connsiteY58" fmla="*/ 77883 h 1240353"/>
              <a:gd name="connsiteX59" fmla="*/ 23077 w 3556641"/>
              <a:gd name="connsiteY59" fmla="*/ 60576 h 1240353"/>
              <a:gd name="connsiteX60" fmla="*/ 2885 w 3556641"/>
              <a:gd name="connsiteY60" fmla="*/ 25961 h 1240353"/>
              <a:gd name="connsiteX61" fmla="*/ 0 w 3556641"/>
              <a:gd name="connsiteY61" fmla="*/ 11538 h 1240353"/>
              <a:gd name="connsiteX62" fmla="*/ 5769 w 3556641"/>
              <a:gd name="connsiteY62" fmla="*/ 0 h 1240353"/>
              <a:gd name="connsiteX63" fmla="*/ 11538 w 3556641"/>
              <a:gd name="connsiteY63" fmla="*/ 0 h 1240353"/>
              <a:gd name="connsiteX64" fmla="*/ 23077 w 3556641"/>
              <a:gd name="connsiteY64" fmla="*/ 2885 h 1240353"/>
              <a:gd name="connsiteX65" fmla="*/ 54807 w 3556641"/>
              <a:gd name="connsiteY65" fmla="*/ 14423 h 1240353"/>
              <a:gd name="connsiteX66" fmla="*/ 103844 w 3556641"/>
              <a:gd name="connsiteY66" fmla="*/ 46153 h 1240353"/>
              <a:gd name="connsiteX67" fmla="*/ 199034 w 3556641"/>
              <a:gd name="connsiteY67" fmla="*/ 103844 h 1240353"/>
              <a:gd name="connsiteX68" fmla="*/ 311531 w 3556641"/>
              <a:gd name="connsiteY68" fmla="*/ 167304 h 1240353"/>
              <a:gd name="connsiteX69" fmla="*/ 392298 w 3556641"/>
              <a:gd name="connsiteY69" fmla="*/ 213456 h 1240353"/>
              <a:gd name="connsiteX70" fmla="*/ 501911 w 3556641"/>
              <a:gd name="connsiteY70" fmla="*/ 274032 h 1240353"/>
              <a:gd name="connsiteX71" fmla="*/ 574024 w 3556641"/>
              <a:gd name="connsiteY71" fmla="*/ 311531 h 1240353"/>
              <a:gd name="connsiteX72" fmla="*/ 677868 w 3556641"/>
              <a:gd name="connsiteY72" fmla="*/ 363452 h 1240353"/>
              <a:gd name="connsiteX73" fmla="*/ 807672 w 3556641"/>
              <a:gd name="connsiteY73" fmla="*/ 424028 h 1240353"/>
              <a:gd name="connsiteX74" fmla="*/ 928823 w 3556641"/>
              <a:gd name="connsiteY74" fmla="*/ 481719 h 1240353"/>
              <a:gd name="connsiteX75" fmla="*/ 1078819 w 3556641"/>
              <a:gd name="connsiteY75" fmla="*/ 545179 h 1240353"/>
              <a:gd name="connsiteX76" fmla="*/ 1217277 w 3556641"/>
              <a:gd name="connsiteY76" fmla="*/ 599985 h 1240353"/>
              <a:gd name="connsiteX77" fmla="*/ 1349966 w 3556641"/>
              <a:gd name="connsiteY77" fmla="*/ 646138 h 1240353"/>
              <a:gd name="connsiteX78" fmla="*/ 1479771 w 3556641"/>
              <a:gd name="connsiteY78" fmla="*/ 692290 h 1240353"/>
              <a:gd name="connsiteX79" fmla="*/ 1623998 w 3556641"/>
              <a:gd name="connsiteY79" fmla="*/ 735558 h 1240353"/>
              <a:gd name="connsiteX80" fmla="*/ 1820147 w 3556641"/>
              <a:gd name="connsiteY80" fmla="*/ 784596 h 1240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556641" h="1240353">
                <a:moveTo>
                  <a:pt x="1820147" y="784596"/>
                </a:moveTo>
                <a:lnTo>
                  <a:pt x="1923990" y="810557"/>
                </a:lnTo>
                <a:lnTo>
                  <a:pt x="2053795" y="836517"/>
                </a:lnTo>
                <a:lnTo>
                  <a:pt x="2203791" y="865363"/>
                </a:lnTo>
                <a:lnTo>
                  <a:pt x="2391286" y="894208"/>
                </a:lnTo>
                <a:lnTo>
                  <a:pt x="2512437" y="911516"/>
                </a:lnTo>
                <a:lnTo>
                  <a:pt x="2708586" y="931707"/>
                </a:lnTo>
                <a:lnTo>
                  <a:pt x="2855697" y="943246"/>
                </a:lnTo>
                <a:lnTo>
                  <a:pt x="2979733" y="949015"/>
                </a:lnTo>
                <a:lnTo>
                  <a:pt x="3095114" y="949015"/>
                </a:lnTo>
                <a:lnTo>
                  <a:pt x="3152805" y="949015"/>
                </a:lnTo>
                <a:lnTo>
                  <a:pt x="3190304" y="946130"/>
                </a:lnTo>
                <a:lnTo>
                  <a:pt x="3233573" y="937476"/>
                </a:lnTo>
                <a:lnTo>
                  <a:pt x="3273956" y="925938"/>
                </a:lnTo>
                <a:lnTo>
                  <a:pt x="3331647" y="905747"/>
                </a:lnTo>
                <a:lnTo>
                  <a:pt x="3383569" y="879786"/>
                </a:lnTo>
                <a:lnTo>
                  <a:pt x="3441260" y="842287"/>
                </a:lnTo>
                <a:lnTo>
                  <a:pt x="3484528" y="807672"/>
                </a:lnTo>
                <a:lnTo>
                  <a:pt x="3507604" y="787480"/>
                </a:lnTo>
                <a:lnTo>
                  <a:pt x="3524911" y="775942"/>
                </a:lnTo>
                <a:lnTo>
                  <a:pt x="3536450" y="773058"/>
                </a:lnTo>
                <a:lnTo>
                  <a:pt x="3542219" y="773058"/>
                </a:lnTo>
                <a:lnTo>
                  <a:pt x="3547988" y="773058"/>
                </a:lnTo>
                <a:lnTo>
                  <a:pt x="3556641" y="778827"/>
                </a:lnTo>
                <a:lnTo>
                  <a:pt x="3556641" y="793249"/>
                </a:lnTo>
                <a:lnTo>
                  <a:pt x="3550872" y="836517"/>
                </a:lnTo>
                <a:lnTo>
                  <a:pt x="3536450" y="885555"/>
                </a:lnTo>
                <a:lnTo>
                  <a:pt x="3524911" y="940361"/>
                </a:lnTo>
                <a:lnTo>
                  <a:pt x="3507604" y="1003821"/>
                </a:lnTo>
                <a:lnTo>
                  <a:pt x="3475874" y="1090357"/>
                </a:lnTo>
                <a:lnTo>
                  <a:pt x="3455682" y="1148048"/>
                </a:lnTo>
                <a:lnTo>
                  <a:pt x="3314340" y="1191316"/>
                </a:lnTo>
                <a:lnTo>
                  <a:pt x="3259533" y="1211508"/>
                </a:lnTo>
                <a:lnTo>
                  <a:pt x="3219150" y="1223046"/>
                </a:lnTo>
                <a:lnTo>
                  <a:pt x="3178766" y="1234584"/>
                </a:lnTo>
                <a:lnTo>
                  <a:pt x="3129729" y="1240353"/>
                </a:lnTo>
                <a:lnTo>
                  <a:pt x="3100884" y="1240353"/>
                </a:lnTo>
                <a:lnTo>
                  <a:pt x="3069154" y="1237469"/>
                </a:lnTo>
                <a:lnTo>
                  <a:pt x="2976848" y="1225931"/>
                </a:lnTo>
                <a:lnTo>
                  <a:pt x="2826852" y="1208623"/>
                </a:lnTo>
                <a:lnTo>
                  <a:pt x="2645126" y="1194201"/>
                </a:lnTo>
                <a:lnTo>
                  <a:pt x="2411478" y="1159586"/>
                </a:lnTo>
                <a:lnTo>
                  <a:pt x="2229752" y="1127856"/>
                </a:lnTo>
                <a:lnTo>
                  <a:pt x="2010526" y="1078819"/>
                </a:lnTo>
                <a:lnTo>
                  <a:pt x="1765340" y="1015359"/>
                </a:lnTo>
                <a:lnTo>
                  <a:pt x="1551884" y="949015"/>
                </a:lnTo>
                <a:lnTo>
                  <a:pt x="1404773" y="897093"/>
                </a:lnTo>
                <a:lnTo>
                  <a:pt x="1306698" y="859594"/>
                </a:lnTo>
                <a:lnTo>
                  <a:pt x="1197085" y="816326"/>
                </a:lnTo>
                <a:lnTo>
                  <a:pt x="1096126" y="773058"/>
                </a:lnTo>
                <a:lnTo>
                  <a:pt x="969207" y="712482"/>
                </a:lnTo>
                <a:lnTo>
                  <a:pt x="819210" y="628830"/>
                </a:lnTo>
                <a:lnTo>
                  <a:pt x="669214" y="536525"/>
                </a:lnTo>
                <a:lnTo>
                  <a:pt x="530756" y="449989"/>
                </a:lnTo>
                <a:lnTo>
                  <a:pt x="372106" y="340376"/>
                </a:lnTo>
                <a:lnTo>
                  <a:pt x="265378" y="259609"/>
                </a:lnTo>
                <a:lnTo>
                  <a:pt x="181726" y="196149"/>
                </a:lnTo>
                <a:lnTo>
                  <a:pt x="80767" y="115382"/>
                </a:lnTo>
                <a:lnTo>
                  <a:pt x="37499" y="77883"/>
                </a:lnTo>
                <a:lnTo>
                  <a:pt x="23077" y="60576"/>
                </a:lnTo>
                <a:lnTo>
                  <a:pt x="2885" y="25961"/>
                </a:lnTo>
                <a:lnTo>
                  <a:pt x="0" y="11538"/>
                </a:lnTo>
                <a:lnTo>
                  <a:pt x="5769" y="0"/>
                </a:lnTo>
                <a:lnTo>
                  <a:pt x="11538" y="0"/>
                </a:lnTo>
                <a:lnTo>
                  <a:pt x="23077" y="2885"/>
                </a:lnTo>
                <a:lnTo>
                  <a:pt x="54807" y="14423"/>
                </a:lnTo>
                <a:lnTo>
                  <a:pt x="103844" y="46153"/>
                </a:lnTo>
                <a:lnTo>
                  <a:pt x="199034" y="103844"/>
                </a:lnTo>
                <a:lnTo>
                  <a:pt x="311531" y="167304"/>
                </a:lnTo>
                <a:lnTo>
                  <a:pt x="392298" y="213456"/>
                </a:lnTo>
                <a:lnTo>
                  <a:pt x="501911" y="274032"/>
                </a:lnTo>
                <a:lnTo>
                  <a:pt x="574024" y="311531"/>
                </a:lnTo>
                <a:lnTo>
                  <a:pt x="677868" y="363452"/>
                </a:lnTo>
                <a:lnTo>
                  <a:pt x="807672" y="424028"/>
                </a:lnTo>
                <a:lnTo>
                  <a:pt x="928823" y="481719"/>
                </a:lnTo>
                <a:lnTo>
                  <a:pt x="1078819" y="545179"/>
                </a:lnTo>
                <a:lnTo>
                  <a:pt x="1217277" y="599985"/>
                </a:lnTo>
                <a:lnTo>
                  <a:pt x="1349966" y="646138"/>
                </a:lnTo>
                <a:lnTo>
                  <a:pt x="1479771" y="692290"/>
                </a:lnTo>
                <a:lnTo>
                  <a:pt x="1623998" y="735558"/>
                </a:lnTo>
                <a:lnTo>
                  <a:pt x="1820147" y="7845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C7027119-C677-4211-B6FB-389C29B5FE89}"/>
              </a:ext>
            </a:extLst>
          </p:cNvPr>
          <p:cNvSpPr/>
          <p:nvPr/>
        </p:nvSpPr>
        <p:spPr>
          <a:xfrm>
            <a:off x="3678238" y="3871913"/>
            <a:ext cx="598487" cy="2032000"/>
          </a:xfrm>
          <a:custGeom>
            <a:avLst/>
            <a:gdLst>
              <a:gd name="connsiteX0" fmla="*/ 417559 w 597267"/>
              <a:gd name="connsiteY0" fmla="*/ 438700 h 2032293"/>
              <a:gd name="connsiteX1" fmla="*/ 449272 w 597267"/>
              <a:gd name="connsiteY1" fmla="*/ 718834 h 2032293"/>
              <a:gd name="connsiteX2" fmla="*/ 467771 w 597267"/>
              <a:gd name="connsiteY2" fmla="*/ 874758 h 2032293"/>
              <a:gd name="connsiteX3" fmla="*/ 483628 w 597267"/>
              <a:gd name="connsiteY3" fmla="*/ 961970 h 2032293"/>
              <a:gd name="connsiteX4" fmla="*/ 502127 w 597267"/>
              <a:gd name="connsiteY4" fmla="*/ 1162821 h 2032293"/>
              <a:gd name="connsiteX5" fmla="*/ 528555 w 597267"/>
              <a:gd name="connsiteY5" fmla="*/ 1458811 h 2032293"/>
              <a:gd name="connsiteX6" fmla="*/ 554983 w 597267"/>
              <a:gd name="connsiteY6" fmla="*/ 1746874 h 2032293"/>
              <a:gd name="connsiteX7" fmla="*/ 597267 w 597267"/>
              <a:gd name="connsiteY7" fmla="*/ 1879012 h 2032293"/>
              <a:gd name="connsiteX8" fmla="*/ 589339 w 597267"/>
              <a:gd name="connsiteY8" fmla="*/ 1918654 h 2032293"/>
              <a:gd name="connsiteX9" fmla="*/ 576125 w 597267"/>
              <a:gd name="connsiteY9" fmla="*/ 1963581 h 2032293"/>
              <a:gd name="connsiteX10" fmla="*/ 562911 w 597267"/>
              <a:gd name="connsiteY10" fmla="*/ 1992652 h 2032293"/>
              <a:gd name="connsiteX11" fmla="*/ 547055 w 597267"/>
              <a:gd name="connsiteY11" fmla="*/ 2011151 h 2032293"/>
              <a:gd name="connsiteX12" fmla="*/ 533841 w 597267"/>
              <a:gd name="connsiteY12" fmla="*/ 2021722 h 2032293"/>
              <a:gd name="connsiteX13" fmla="*/ 517984 w 597267"/>
              <a:gd name="connsiteY13" fmla="*/ 2029651 h 2032293"/>
              <a:gd name="connsiteX14" fmla="*/ 504770 w 597267"/>
              <a:gd name="connsiteY14" fmla="*/ 2032293 h 2032293"/>
              <a:gd name="connsiteX15" fmla="*/ 488913 w 597267"/>
              <a:gd name="connsiteY15" fmla="*/ 2027008 h 2032293"/>
              <a:gd name="connsiteX16" fmla="*/ 467771 w 597267"/>
              <a:gd name="connsiteY16" fmla="*/ 2016437 h 2032293"/>
              <a:gd name="connsiteX17" fmla="*/ 443986 w 597267"/>
              <a:gd name="connsiteY17" fmla="*/ 1995295 h 2032293"/>
              <a:gd name="connsiteX18" fmla="*/ 428130 w 597267"/>
              <a:gd name="connsiteY18" fmla="*/ 1976795 h 2032293"/>
              <a:gd name="connsiteX19" fmla="*/ 406987 w 597267"/>
              <a:gd name="connsiteY19" fmla="*/ 1953010 h 2032293"/>
              <a:gd name="connsiteX20" fmla="*/ 388488 w 597267"/>
              <a:gd name="connsiteY20" fmla="*/ 1929225 h 2032293"/>
              <a:gd name="connsiteX21" fmla="*/ 367346 w 597267"/>
              <a:gd name="connsiteY21" fmla="*/ 1892226 h 2032293"/>
              <a:gd name="connsiteX22" fmla="*/ 348846 w 597267"/>
              <a:gd name="connsiteY22" fmla="*/ 1855227 h 2032293"/>
              <a:gd name="connsiteX23" fmla="*/ 335633 w 597267"/>
              <a:gd name="connsiteY23" fmla="*/ 1815586 h 2032293"/>
              <a:gd name="connsiteX24" fmla="*/ 319776 w 597267"/>
              <a:gd name="connsiteY24" fmla="*/ 1765373 h 2032293"/>
              <a:gd name="connsiteX25" fmla="*/ 309205 w 597267"/>
              <a:gd name="connsiteY25" fmla="*/ 1715160 h 2032293"/>
              <a:gd name="connsiteX26" fmla="*/ 309205 w 597267"/>
              <a:gd name="connsiteY26" fmla="*/ 1699304 h 2032293"/>
              <a:gd name="connsiteX27" fmla="*/ 306562 w 597267"/>
              <a:gd name="connsiteY27" fmla="*/ 1627949 h 2032293"/>
              <a:gd name="connsiteX28" fmla="*/ 306562 w 597267"/>
              <a:gd name="connsiteY28" fmla="*/ 1519595 h 2032293"/>
              <a:gd name="connsiteX29" fmla="*/ 306562 w 597267"/>
              <a:gd name="connsiteY29" fmla="*/ 1482596 h 2032293"/>
              <a:gd name="connsiteX30" fmla="*/ 298634 w 597267"/>
              <a:gd name="connsiteY30" fmla="*/ 1384814 h 2032293"/>
              <a:gd name="connsiteX31" fmla="*/ 288063 w 597267"/>
              <a:gd name="connsiteY31" fmla="*/ 1220962 h 2032293"/>
              <a:gd name="connsiteX32" fmla="*/ 269563 w 597267"/>
              <a:gd name="connsiteY32" fmla="*/ 1006897 h 2032293"/>
              <a:gd name="connsiteX33" fmla="*/ 248421 w 597267"/>
              <a:gd name="connsiteY33" fmla="*/ 739977 h 2032293"/>
              <a:gd name="connsiteX34" fmla="*/ 227279 w 597267"/>
              <a:gd name="connsiteY34" fmla="*/ 478342 h 2032293"/>
              <a:gd name="connsiteX35" fmla="*/ 219350 w 597267"/>
              <a:gd name="connsiteY35" fmla="*/ 362060 h 2032293"/>
              <a:gd name="connsiteX36" fmla="*/ 211422 w 597267"/>
              <a:gd name="connsiteY36" fmla="*/ 327704 h 2032293"/>
              <a:gd name="connsiteX37" fmla="*/ 203494 w 597267"/>
              <a:gd name="connsiteY37" fmla="*/ 293348 h 2032293"/>
              <a:gd name="connsiteX38" fmla="*/ 184994 w 597267"/>
              <a:gd name="connsiteY38" fmla="*/ 248421 h 2032293"/>
              <a:gd name="connsiteX39" fmla="*/ 150638 w 597267"/>
              <a:gd name="connsiteY39" fmla="*/ 198208 h 2032293"/>
              <a:gd name="connsiteX40" fmla="*/ 150638 w 597267"/>
              <a:gd name="connsiteY40" fmla="*/ 198208 h 2032293"/>
              <a:gd name="connsiteX41" fmla="*/ 134782 w 597267"/>
              <a:gd name="connsiteY41" fmla="*/ 179708 h 2032293"/>
              <a:gd name="connsiteX42" fmla="*/ 113640 w 597267"/>
              <a:gd name="connsiteY42" fmla="*/ 158566 h 2032293"/>
              <a:gd name="connsiteX43" fmla="*/ 92497 w 597267"/>
              <a:gd name="connsiteY43" fmla="*/ 140067 h 2032293"/>
              <a:gd name="connsiteX44" fmla="*/ 73998 w 597267"/>
              <a:gd name="connsiteY44" fmla="*/ 124210 h 2032293"/>
              <a:gd name="connsiteX45" fmla="*/ 55498 w 597267"/>
              <a:gd name="connsiteY45" fmla="*/ 110996 h 2032293"/>
              <a:gd name="connsiteX46" fmla="*/ 39642 w 597267"/>
              <a:gd name="connsiteY46" fmla="*/ 95140 h 2032293"/>
              <a:gd name="connsiteX47" fmla="*/ 15857 w 597267"/>
              <a:gd name="connsiteY47" fmla="*/ 66069 h 2032293"/>
              <a:gd name="connsiteX48" fmla="*/ 5286 w 597267"/>
              <a:gd name="connsiteY48" fmla="*/ 44927 h 2032293"/>
              <a:gd name="connsiteX49" fmla="*/ 0 w 597267"/>
              <a:gd name="connsiteY49" fmla="*/ 31713 h 2032293"/>
              <a:gd name="connsiteX50" fmla="*/ 0 w 597267"/>
              <a:gd name="connsiteY50" fmla="*/ 18499 h 2032293"/>
              <a:gd name="connsiteX51" fmla="*/ 2643 w 597267"/>
              <a:gd name="connsiteY51" fmla="*/ 7928 h 2032293"/>
              <a:gd name="connsiteX52" fmla="*/ 10571 w 597267"/>
              <a:gd name="connsiteY52" fmla="*/ 2643 h 2032293"/>
              <a:gd name="connsiteX53" fmla="*/ 44927 w 597267"/>
              <a:gd name="connsiteY53" fmla="*/ 0 h 2032293"/>
              <a:gd name="connsiteX54" fmla="*/ 103068 w 597267"/>
              <a:gd name="connsiteY54" fmla="*/ 10571 h 2032293"/>
              <a:gd name="connsiteX55" fmla="*/ 184994 w 597267"/>
              <a:gd name="connsiteY55" fmla="*/ 23785 h 2032293"/>
              <a:gd name="connsiteX56" fmla="*/ 251064 w 597267"/>
              <a:gd name="connsiteY56" fmla="*/ 39641 h 2032293"/>
              <a:gd name="connsiteX57" fmla="*/ 319776 w 597267"/>
              <a:gd name="connsiteY57" fmla="*/ 55498 h 2032293"/>
              <a:gd name="connsiteX58" fmla="*/ 391131 w 597267"/>
              <a:gd name="connsiteY58" fmla="*/ 224636 h 2032293"/>
              <a:gd name="connsiteX59" fmla="*/ 417559 w 597267"/>
              <a:gd name="connsiteY59" fmla="*/ 438700 h 20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97267" h="2032293">
                <a:moveTo>
                  <a:pt x="417559" y="438700"/>
                </a:moveTo>
                <a:lnTo>
                  <a:pt x="449272" y="718834"/>
                </a:lnTo>
                <a:lnTo>
                  <a:pt x="467771" y="874758"/>
                </a:lnTo>
                <a:lnTo>
                  <a:pt x="483628" y="961970"/>
                </a:lnTo>
                <a:lnTo>
                  <a:pt x="502127" y="1162821"/>
                </a:lnTo>
                <a:lnTo>
                  <a:pt x="528555" y="1458811"/>
                </a:lnTo>
                <a:lnTo>
                  <a:pt x="554983" y="1746874"/>
                </a:lnTo>
                <a:lnTo>
                  <a:pt x="597267" y="1879012"/>
                </a:lnTo>
                <a:lnTo>
                  <a:pt x="589339" y="1918654"/>
                </a:lnTo>
                <a:lnTo>
                  <a:pt x="576125" y="1963581"/>
                </a:lnTo>
                <a:lnTo>
                  <a:pt x="562911" y="1992652"/>
                </a:lnTo>
                <a:lnTo>
                  <a:pt x="547055" y="2011151"/>
                </a:lnTo>
                <a:lnTo>
                  <a:pt x="533841" y="2021722"/>
                </a:lnTo>
                <a:lnTo>
                  <a:pt x="517984" y="2029651"/>
                </a:lnTo>
                <a:lnTo>
                  <a:pt x="504770" y="2032293"/>
                </a:lnTo>
                <a:lnTo>
                  <a:pt x="488913" y="2027008"/>
                </a:lnTo>
                <a:lnTo>
                  <a:pt x="467771" y="2016437"/>
                </a:lnTo>
                <a:lnTo>
                  <a:pt x="443986" y="1995295"/>
                </a:lnTo>
                <a:lnTo>
                  <a:pt x="428130" y="1976795"/>
                </a:lnTo>
                <a:lnTo>
                  <a:pt x="406987" y="1953010"/>
                </a:lnTo>
                <a:lnTo>
                  <a:pt x="388488" y="1929225"/>
                </a:lnTo>
                <a:lnTo>
                  <a:pt x="367346" y="1892226"/>
                </a:lnTo>
                <a:lnTo>
                  <a:pt x="348846" y="1855227"/>
                </a:lnTo>
                <a:lnTo>
                  <a:pt x="335633" y="1815586"/>
                </a:lnTo>
                <a:lnTo>
                  <a:pt x="319776" y="1765373"/>
                </a:lnTo>
                <a:lnTo>
                  <a:pt x="309205" y="1715160"/>
                </a:lnTo>
                <a:lnTo>
                  <a:pt x="309205" y="1699304"/>
                </a:lnTo>
                <a:lnTo>
                  <a:pt x="306562" y="1627949"/>
                </a:lnTo>
                <a:lnTo>
                  <a:pt x="306562" y="1519595"/>
                </a:lnTo>
                <a:lnTo>
                  <a:pt x="306562" y="1482596"/>
                </a:lnTo>
                <a:lnTo>
                  <a:pt x="298634" y="1384814"/>
                </a:lnTo>
                <a:lnTo>
                  <a:pt x="288063" y="1220962"/>
                </a:lnTo>
                <a:lnTo>
                  <a:pt x="269563" y="1006897"/>
                </a:lnTo>
                <a:lnTo>
                  <a:pt x="248421" y="739977"/>
                </a:lnTo>
                <a:lnTo>
                  <a:pt x="227279" y="478342"/>
                </a:lnTo>
                <a:lnTo>
                  <a:pt x="219350" y="362060"/>
                </a:lnTo>
                <a:lnTo>
                  <a:pt x="211422" y="327704"/>
                </a:lnTo>
                <a:lnTo>
                  <a:pt x="203494" y="293348"/>
                </a:lnTo>
                <a:lnTo>
                  <a:pt x="184994" y="248421"/>
                </a:lnTo>
                <a:lnTo>
                  <a:pt x="150638" y="198208"/>
                </a:lnTo>
                <a:lnTo>
                  <a:pt x="150638" y="198208"/>
                </a:lnTo>
                <a:lnTo>
                  <a:pt x="134782" y="179708"/>
                </a:lnTo>
                <a:lnTo>
                  <a:pt x="113640" y="158566"/>
                </a:lnTo>
                <a:lnTo>
                  <a:pt x="92497" y="140067"/>
                </a:lnTo>
                <a:lnTo>
                  <a:pt x="73998" y="124210"/>
                </a:lnTo>
                <a:lnTo>
                  <a:pt x="55498" y="110996"/>
                </a:lnTo>
                <a:lnTo>
                  <a:pt x="39642" y="95140"/>
                </a:lnTo>
                <a:lnTo>
                  <a:pt x="15857" y="66069"/>
                </a:lnTo>
                <a:lnTo>
                  <a:pt x="5286" y="44927"/>
                </a:lnTo>
                <a:lnTo>
                  <a:pt x="0" y="31713"/>
                </a:lnTo>
                <a:lnTo>
                  <a:pt x="0" y="18499"/>
                </a:lnTo>
                <a:lnTo>
                  <a:pt x="2643" y="7928"/>
                </a:lnTo>
                <a:lnTo>
                  <a:pt x="10571" y="2643"/>
                </a:lnTo>
                <a:lnTo>
                  <a:pt x="44927" y="0"/>
                </a:lnTo>
                <a:lnTo>
                  <a:pt x="103068" y="10571"/>
                </a:lnTo>
                <a:lnTo>
                  <a:pt x="184994" y="23785"/>
                </a:lnTo>
                <a:lnTo>
                  <a:pt x="251064" y="39641"/>
                </a:lnTo>
                <a:lnTo>
                  <a:pt x="319776" y="55498"/>
                </a:lnTo>
                <a:lnTo>
                  <a:pt x="391131" y="224636"/>
                </a:lnTo>
                <a:lnTo>
                  <a:pt x="417559" y="438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03CEF4E8-B42E-464B-8875-77ED2CA12C59}"/>
              </a:ext>
            </a:extLst>
          </p:cNvPr>
          <p:cNvSpPr/>
          <p:nvPr/>
        </p:nvSpPr>
        <p:spPr>
          <a:xfrm>
            <a:off x="3933825" y="3614738"/>
            <a:ext cx="2865438" cy="2168525"/>
          </a:xfrm>
          <a:custGeom>
            <a:avLst/>
            <a:gdLst>
              <a:gd name="connsiteX0" fmla="*/ 928823 w 2864351"/>
              <a:gd name="connsiteY0" fmla="*/ 256724 h 2169176"/>
              <a:gd name="connsiteX1" fmla="*/ 793249 w 2864351"/>
              <a:gd name="connsiteY1" fmla="*/ 276916 h 2169176"/>
              <a:gd name="connsiteX2" fmla="*/ 651907 w 2864351"/>
              <a:gd name="connsiteY2" fmla="*/ 297108 h 2169176"/>
              <a:gd name="connsiteX3" fmla="*/ 533640 w 2864351"/>
              <a:gd name="connsiteY3" fmla="*/ 314415 h 2169176"/>
              <a:gd name="connsiteX4" fmla="*/ 447104 w 2864351"/>
              <a:gd name="connsiteY4" fmla="*/ 325953 h 2169176"/>
              <a:gd name="connsiteX5" fmla="*/ 392298 w 2864351"/>
              <a:gd name="connsiteY5" fmla="*/ 331722 h 2169176"/>
              <a:gd name="connsiteX6" fmla="*/ 331722 w 2864351"/>
              <a:gd name="connsiteY6" fmla="*/ 334607 h 2169176"/>
              <a:gd name="connsiteX7" fmla="*/ 253840 w 2864351"/>
              <a:gd name="connsiteY7" fmla="*/ 337491 h 2169176"/>
              <a:gd name="connsiteX8" fmla="*/ 190380 w 2864351"/>
              <a:gd name="connsiteY8" fmla="*/ 337491 h 2169176"/>
              <a:gd name="connsiteX9" fmla="*/ 141343 w 2864351"/>
              <a:gd name="connsiteY9" fmla="*/ 334607 h 2169176"/>
              <a:gd name="connsiteX10" fmla="*/ 89421 w 2864351"/>
              <a:gd name="connsiteY10" fmla="*/ 320184 h 2169176"/>
              <a:gd name="connsiteX11" fmla="*/ 66345 w 2864351"/>
              <a:gd name="connsiteY11" fmla="*/ 314415 h 2169176"/>
              <a:gd name="connsiteX12" fmla="*/ 0 w 2864351"/>
              <a:gd name="connsiteY12" fmla="*/ 299992 h 2169176"/>
              <a:gd name="connsiteX13" fmla="*/ 49037 w 2864351"/>
              <a:gd name="connsiteY13" fmla="*/ 493257 h 2169176"/>
              <a:gd name="connsiteX14" fmla="*/ 161534 w 2864351"/>
              <a:gd name="connsiteY14" fmla="*/ 513448 h 2169176"/>
              <a:gd name="connsiteX15" fmla="*/ 204803 w 2864351"/>
              <a:gd name="connsiteY15" fmla="*/ 519218 h 2169176"/>
              <a:gd name="connsiteX16" fmla="*/ 291339 w 2864351"/>
              <a:gd name="connsiteY16" fmla="*/ 513448 h 2169176"/>
              <a:gd name="connsiteX17" fmla="*/ 409605 w 2864351"/>
              <a:gd name="connsiteY17" fmla="*/ 499026 h 2169176"/>
              <a:gd name="connsiteX18" fmla="*/ 623061 w 2864351"/>
              <a:gd name="connsiteY18" fmla="*/ 473065 h 2169176"/>
              <a:gd name="connsiteX19" fmla="*/ 862478 w 2864351"/>
              <a:gd name="connsiteY19" fmla="*/ 438450 h 2169176"/>
              <a:gd name="connsiteX20" fmla="*/ 1159586 w 2864351"/>
              <a:gd name="connsiteY20" fmla="*/ 392298 h 2169176"/>
              <a:gd name="connsiteX21" fmla="*/ 1424964 w 2864351"/>
              <a:gd name="connsiteY21" fmla="*/ 343260 h 2169176"/>
              <a:gd name="connsiteX22" fmla="*/ 1499962 w 2864351"/>
              <a:gd name="connsiteY22" fmla="*/ 328838 h 2169176"/>
              <a:gd name="connsiteX23" fmla="*/ 1580729 w 2864351"/>
              <a:gd name="connsiteY23" fmla="*/ 317300 h 2169176"/>
              <a:gd name="connsiteX24" fmla="*/ 1696111 w 2864351"/>
              <a:gd name="connsiteY24" fmla="*/ 302877 h 2169176"/>
              <a:gd name="connsiteX25" fmla="*/ 1791301 w 2864351"/>
              <a:gd name="connsiteY25" fmla="*/ 294223 h 2169176"/>
              <a:gd name="connsiteX26" fmla="*/ 1973027 w 2864351"/>
              <a:gd name="connsiteY26" fmla="*/ 279800 h 2169176"/>
              <a:gd name="connsiteX27" fmla="*/ 2102832 w 2864351"/>
              <a:gd name="connsiteY27" fmla="*/ 271147 h 2169176"/>
              <a:gd name="connsiteX28" fmla="*/ 2229752 w 2864351"/>
              <a:gd name="connsiteY28" fmla="*/ 265378 h 2169176"/>
              <a:gd name="connsiteX29" fmla="*/ 2362440 w 2864351"/>
              <a:gd name="connsiteY29" fmla="*/ 259609 h 2169176"/>
              <a:gd name="connsiteX30" fmla="*/ 2391286 w 2864351"/>
              <a:gd name="connsiteY30" fmla="*/ 265378 h 2169176"/>
              <a:gd name="connsiteX31" fmla="*/ 2411478 w 2864351"/>
              <a:gd name="connsiteY31" fmla="*/ 271147 h 2169176"/>
              <a:gd name="connsiteX32" fmla="*/ 2425900 w 2864351"/>
              <a:gd name="connsiteY32" fmla="*/ 279800 h 2169176"/>
              <a:gd name="connsiteX33" fmla="*/ 2437439 w 2864351"/>
              <a:gd name="connsiteY33" fmla="*/ 285570 h 2169176"/>
              <a:gd name="connsiteX34" fmla="*/ 2446092 w 2864351"/>
              <a:gd name="connsiteY34" fmla="*/ 294223 h 2169176"/>
              <a:gd name="connsiteX35" fmla="*/ 2451861 w 2864351"/>
              <a:gd name="connsiteY35" fmla="*/ 305761 h 2169176"/>
              <a:gd name="connsiteX36" fmla="*/ 2460515 w 2864351"/>
              <a:gd name="connsiteY36" fmla="*/ 328838 h 2169176"/>
              <a:gd name="connsiteX37" fmla="*/ 2460515 w 2864351"/>
              <a:gd name="connsiteY37" fmla="*/ 346145 h 2169176"/>
              <a:gd name="connsiteX38" fmla="*/ 2454746 w 2864351"/>
              <a:gd name="connsiteY38" fmla="*/ 458642 h 2169176"/>
              <a:gd name="connsiteX39" fmla="*/ 2437439 w 2864351"/>
              <a:gd name="connsiteY39" fmla="*/ 703828 h 2169176"/>
              <a:gd name="connsiteX40" fmla="*/ 2414362 w 2864351"/>
              <a:gd name="connsiteY40" fmla="*/ 1006705 h 2169176"/>
              <a:gd name="connsiteX41" fmla="*/ 2397055 w 2864351"/>
              <a:gd name="connsiteY41" fmla="*/ 1064396 h 2169176"/>
              <a:gd name="connsiteX42" fmla="*/ 2373979 w 2864351"/>
              <a:gd name="connsiteY42" fmla="*/ 1225930 h 2169176"/>
              <a:gd name="connsiteX43" fmla="*/ 2327826 w 2864351"/>
              <a:gd name="connsiteY43" fmla="*/ 1514385 h 2169176"/>
              <a:gd name="connsiteX44" fmla="*/ 2278789 w 2864351"/>
              <a:gd name="connsiteY44" fmla="*/ 1811493 h 2169176"/>
              <a:gd name="connsiteX45" fmla="*/ 2316288 w 2864351"/>
              <a:gd name="connsiteY45" fmla="*/ 2120139 h 2169176"/>
              <a:gd name="connsiteX46" fmla="*/ 2336480 w 2864351"/>
              <a:gd name="connsiteY46" fmla="*/ 2143215 h 2169176"/>
              <a:gd name="connsiteX47" fmla="*/ 2356671 w 2864351"/>
              <a:gd name="connsiteY47" fmla="*/ 2157638 h 2169176"/>
              <a:gd name="connsiteX48" fmla="*/ 2373979 w 2864351"/>
              <a:gd name="connsiteY48" fmla="*/ 2166291 h 2169176"/>
              <a:gd name="connsiteX49" fmla="*/ 2391286 w 2864351"/>
              <a:gd name="connsiteY49" fmla="*/ 2169176 h 2169176"/>
              <a:gd name="connsiteX50" fmla="*/ 2408593 w 2864351"/>
              <a:gd name="connsiteY50" fmla="*/ 2169176 h 2169176"/>
              <a:gd name="connsiteX51" fmla="*/ 2423016 w 2864351"/>
              <a:gd name="connsiteY51" fmla="*/ 2166291 h 2169176"/>
              <a:gd name="connsiteX52" fmla="*/ 2440323 w 2864351"/>
              <a:gd name="connsiteY52" fmla="*/ 2154753 h 2169176"/>
              <a:gd name="connsiteX53" fmla="*/ 2460515 w 2864351"/>
              <a:gd name="connsiteY53" fmla="*/ 2134561 h 2169176"/>
              <a:gd name="connsiteX54" fmla="*/ 2477822 w 2864351"/>
              <a:gd name="connsiteY54" fmla="*/ 2105716 h 2169176"/>
              <a:gd name="connsiteX55" fmla="*/ 2486476 w 2864351"/>
              <a:gd name="connsiteY55" fmla="*/ 2079755 h 2169176"/>
              <a:gd name="connsiteX56" fmla="*/ 2492245 w 2864351"/>
              <a:gd name="connsiteY56" fmla="*/ 2062448 h 2169176"/>
              <a:gd name="connsiteX57" fmla="*/ 2506668 w 2864351"/>
              <a:gd name="connsiteY57" fmla="*/ 2010526 h 2169176"/>
              <a:gd name="connsiteX58" fmla="*/ 2518206 w 2864351"/>
              <a:gd name="connsiteY58" fmla="*/ 1973027 h 2169176"/>
              <a:gd name="connsiteX59" fmla="*/ 2532628 w 2864351"/>
              <a:gd name="connsiteY59" fmla="*/ 1903798 h 2169176"/>
              <a:gd name="connsiteX60" fmla="*/ 2544167 w 2864351"/>
              <a:gd name="connsiteY60" fmla="*/ 1840338 h 2169176"/>
              <a:gd name="connsiteX61" fmla="*/ 2558589 w 2864351"/>
              <a:gd name="connsiteY61" fmla="*/ 1724956 h 2169176"/>
              <a:gd name="connsiteX62" fmla="*/ 2584550 w 2864351"/>
              <a:gd name="connsiteY62" fmla="*/ 1540346 h 2169176"/>
              <a:gd name="connsiteX63" fmla="*/ 2616280 w 2864351"/>
              <a:gd name="connsiteY63" fmla="*/ 1335543 h 2169176"/>
              <a:gd name="connsiteX64" fmla="*/ 2650895 w 2864351"/>
              <a:gd name="connsiteY64" fmla="*/ 1099011 h 2169176"/>
              <a:gd name="connsiteX65" fmla="*/ 2679740 w 2864351"/>
              <a:gd name="connsiteY65" fmla="*/ 894208 h 2169176"/>
              <a:gd name="connsiteX66" fmla="*/ 2708586 w 2864351"/>
              <a:gd name="connsiteY66" fmla="*/ 692290 h 2169176"/>
              <a:gd name="connsiteX67" fmla="*/ 2725893 w 2864351"/>
              <a:gd name="connsiteY67" fmla="*/ 568255 h 2169176"/>
              <a:gd name="connsiteX68" fmla="*/ 2734546 w 2864351"/>
              <a:gd name="connsiteY68" fmla="*/ 530756 h 2169176"/>
              <a:gd name="connsiteX69" fmla="*/ 2746085 w 2864351"/>
              <a:gd name="connsiteY69" fmla="*/ 501910 h 2169176"/>
              <a:gd name="connsiteX70" fmla="*/ 2757623 w 2864351"/>
              <a:gd name="connsiteY70" fmla="*/ 475949 h 2169176"/>
              <a:gd name="connsiteX71" fmla="*/ 2774930 w 2864351"/>
              <a:gd name="connsiteY71" fmla="*/ 447104 h 2169176"/>
              <a:gd name="connsiteX72" fmla="*/ 2795122 w 2864351"/>
              <a:gd name="connsiteY72" fmla="*/ 418259 h 2169176"/>
              <a:gd name="connsiteX73" fmla="*/ 2821083 w 2864351"/>
              <a:gd name="connsiteY73" fmla="*/ 392298 h 2169176"/>
              <a:gd name="connsiteX74" fmla="*/ 2835505 w 2864351"/>
              <a:gd name="connsiteY74" fmla="*/ 377875 h 2169176"/>
              <a:gd name="connsiteX75" fmla="*/ 2847044 w 2864351"/>
              <a:gd name="connsiteY75" fmla="*/ 366337 h 2169176"/>
              <a:gd name="connsiteX76" fmla="*/ 2855697 w 2864351"/>
              <a:gd name="connsiteY76" fmla="*/ 351914 h 2169176"/>
              <a:gd name="connsiteX77" fmla="*/ 2861466 w 2864351"/>
              <a:gd name="connsiteY77" fmla="*/ 340376 h 2169176"/>
              <a:gd name="connsiteX78" fmla="*/ 2864351 w 2864351"/>
              <a:gd name="connsiteY78" fmla="*/ 325953 h 2169176"/>
              <a:gd name="connsiteX79" fmla="*/ 2864351 w 2864351"/>
              <a:gd name="connsiteY79" fmla="*/ 314415 h 2169176"/>
              <a:gd name="connsiteX80" fmla="*/ 2861466 w 2864351"/>
              <a:gd name="connsiteY80" fmla="*/ 299992 h 2169176"/>
              <a:gd name="connsiteX81" fmla="*/ 2858582 w 2864351"/>
              <a:gd name="connsiteY81" fmla="*/ 285570 h 2169176"/>
              <a:gd name="connsiteX82" fmla="*/ 2844159 w 2864351"/>
              <a:gd name="connsiteY82" fmla="*/ 259609 h 2169176"/>
              <a:gd name="connsiteX83" fmla="*/ 2815314 w 2864351"/>
              <a:gd name="connsiteY83" fmla="*/ 224994 h 2169176"/>
              <a:gd name="connsiteX84" fmla="*/ 2754738 w 2864351"/>
              <a:gd name="connsiteY84" fmla="*/ 173072 h 2169176"/>
              <a:gd name="connsiteX85" fmla="*/ 2679740 w 2864351"/>
              <a:gd name="connsiteY85" fmla="*/ 112497 h 2169176"/>
              <a:gd name="connsiteX86" fmla="*/ 2584550 w 2864351"/>
              <a:gd name="connsiteY86" fmla="*/ 46153 h 2169176"/>
              <a:gd name="connsiteX87" fmla="*/ 2526859 w 2864351"/>
              <a:gd name="connsiteY87" fmla="*/ 14423 h 2169176"/>
              <a:gd name="connsiteX88" fmla="*/ 2500899 w 2864351"/>
              <a:gd name="connsiteY88" fmla="*/ 5769 h 2169176"/>
              <a:gd name="connsiteX89" fmla="*/ 2477822 w 2864351"/>
              <a:gd name="connsiteY89" fmla="*/ 0 h 2169176"/>
              <a:gd name="connsiteX90" fmla="*/ 2463399 w 2864351"/>
              <a:gd name="connsiteY90" fmla="*/ 0 h 2169176"/>
              <a:gd name="connsiteX91" fmla="*/ 2448977 w 2864351"/>
              <a:gd name="connsiteY91" fmla="*/ 5769 h 2169176"/>
              <a:gd name="connsiteX92" fmla="*/ 2437439 w 2864351"/>
              <a:gd name="connsiteY92" fmla="*/ 14423 h 2169176"/>
              <a:gd name="connsiteX93" fmla="*/ 2391286 w 2864351"/>
              <a:gd name="connsiteY93" fmla="*/ 28845 h 2169176"/>
              <a:gd name="connsiteX94" fmla="*/ 2264366 w 2864351"/>
              <a:gd name="connsiteY94" fmla="*/ 57691 h 2169176"/>
              <a:gd name="connsiteX95" fmla="*/ 2229752 w 2864351"/>
              <a:gd name="connsiteY95" fmla="*/ 63460 h 2169176"/>
              <a:gd name="connsiteX96" fmla="*/ 2125908 w 2864351"/>
              <a:gd name="connsiteY96" fmla="*/ 77883 h 2169176"/>
              <a:gd name="connsiteX97" fmla="*/ 1900914 w 2864351"/>
              <a:gd name="connsiteY97" fmla="*/ 106728 h 2169176"/>
              <a:gd name="connsiteX98" fmla="*/ 1664381 w 2864351"/>
              <a:gd name="connsiteY98" fmla="*/ 138458 h 2169176"/>
              <a:gd name="connsiteX99" fmla="*/ 1471117 w 2864351"/>
              <a:gd name="connsiteY99" fmla="*/ 164419 h 2169176"/>
              <a:gd name="connsiteX100" fmla="*/ 1387465 w 2864351"/>
              <a:gd name="connsiteY100" fmla="*/ 175957 h 2169176"/>
              <a:gd name="connsiteX101" fmla="*/ 928823 w 2864351"/>
              <a:gd name="connsiteY101" fmla="*/ 256724 h 2169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864351" h="2169176">
                <a:moveTo>
                  <a:pt x="928823" y="256724"/>
                </a:moveTo>
                <a:lnTo>
                  <a:pt x="793249" y="276916"/>
                </a:lnTo>
                <a:lnTo>
                  <a:pt x="651907" y="297108"/>
                </a:lnTo>
                <a:lnTo>
                  <a:pt x="533640" y="314415"/>
                </a:lnTo>
                <a:lnTo>
                  <a:pt x="447104" y="325953"/>
                </a:lnTo>
                <a:lnTo>
                  <a:pt x="392298" y="331722"/>
                </a:lnTo>
                <a:lnTo>
                  <a:pt x="331722" y="334607"/>
                </a:lnTo>
                <a:lnTo>
                  <a:pt x="253840" y="337491"/>
                </a:lnTo>
                <a:lnTo>
                  <a:pt x="190380" y="337491"/>
                </a:lnTo>
                <a:lnTo>
                  <a:pt x="141343" y="334607"/>
                </a:lnTo>
                <a:lnTo>
                  <a:pt x="89421" y="320184"/>
                </a:lnTo>
                <a:lnTo>
                  <a:pt x="66345" y="314415"/>
                </a:lnTo>
                <a:lnTo>
                  <a:pt x="0" y="299992"/>
                </a:lnTo>
                <a:lnTo>
                  <a:pt x="49037" y="493257"/>
                </a:lnTo>
                <a:lnTo>
                  <a:pt x="161534" y="513448"/>
                </a:lnTo>
                <a:lnTo>
                  <a:pt x="204803" y="519218"/>
                </a:lnTo>
                <a:lnTo>
                  <a:pt x="291339" y="513448"/>
                </a:lnTo>
                <a:lnTo>
                  <a:pt x="409605" y="499026"/>
                </a:lnTo>
                <a:lnTo>
                  <a:pt x="623061" y="473065"/>
                </a:lnTo>
                <a:lnTo>
                  <a:pt x="862478" y="438450"/>
                </a:lnTo>
                <a:lnTo>
                  <a:pt x="1159586" y="392298"/>
                </a:lnTo>
                <a:lnTo>
                  <a:pt x="1424964" y="343260"/>
                </a:lnTo>
                <a:lnTo>
                  <a:pt x="1499962" y="328838"/>
                </a:lnTo>
                <a:lnTo>
                  <a:pt x="1580729" y="317300"/>
                </a:lnTo>
                <a:lnTo>
                  <a:pt x="1696111" y="302877"/>
                </a:lnTo>
                <a:lnTo>
                  <a:pt x="1791301" y="294223"/>
                </a:lnTo>
                <a:lnTo>
                  <a:pt x="1973027" y="279800"/>
                </a:lnTo>
                <a:lnTo>
                  <a:pt x="2102832" y="271147"/>
                </a:lnTo>
                <a:lnTo>
                  <a:pt x="2229752" y="265378"/>
                </a:lnTo>
                <a:lnTo>
                  <a:pt x="2362440" y="259609"/>
                </a:lnTo>
                <a:lnTo>
                  <a:pt x="2391286" y="265378"/>
                </a:lnTo>
                <a:lnTo>
                  <a:pt x="2411478" y="271147"/>
                </a:lnTo>
                <a:lnTo>
                  <a:pt x="2425900" y="279800"/>
                </a:lnTo>
                <a:lnTo>
                  <a:pt x="2437439" y="285570"/>
                </a:lnTo>
                <a:lnTo>
                  <a:pt x="2446092" y="294223"/>
                </a:lnTo>
                <a:lnTo>
                  <a:pt x="2451861" y="305761"/>
                </a:lnTo>
                <a:lnTo>
                  <a:pt x="2460515" y="328838"/>
                </a:lnTo>
                <a:lnTo>
                  <a:pt x="2460515" y="346145"/>
                </a:lnTo>
                <a:lnTo>
                  <a:pt x="2454746" y="458642"/>
                </a:lnTo>
                <a:lnTo>
                  <a:pt x="2437439" y="703828"/>
                </a:lnTo>
                <a:lnTo>
                  <a:pt x="2414362" y="1006705"/>
                </a:lnTo>
                <a:lnTo>
                  <a:pt x="2397055" y="1064396"/>
                </a:lnTo>
                <a:lnTo>
                  <a:pt x="2373979" y="1225930"/>
                </a:lnTo>
                <a:lnTo>
                  <a:pt x="2327826" y="1514385"/>
                </a:lnTo>
                <a:lnTo>
                  <a:pt x="2278789" y="1811493"/>
                </a:lnTo>
                <a:lnTo>
                  <a:pt x="2316288" y="2120139"/>
                </a:lnTo>
                <a:lnTo>
                  <a:pt x="2336480" y="2143215"/>
                </a:lnTo>
                <a:lnTo>
                  <a:pt x="2356671" y="2157638"/>
                </a:lnTo>
                <a:lnTo>
                  <a:pt x="2373979" y="2166291"/>
                </a:lnTo>
                <a:lnTo>
                  <a:pt x="2391286" y="2169176"/>
                </a:lnTo>
                <a:lnTo>
                  <a:pt x="2408593" y="2169176"/>
                </a:lnTo>
                <a:lnTo>
                  <a:pt x="2423016" y="2166291"/>
                </a:lnTo>
                <a:lnTo>
                  <a:pt x="2440323" y="2154753"/>
                </a:lnTo>
                <a:lnTo>
                  <a:pt x="2460515" y="2134561"/>
                </a:lnTo>
                <a:lnTo>
                  <a:pt x="2477822" y="2105716"/>
                </a:lnTo>
                <a:lnTo>
                  <a:pt x="2486476" y="2079755"/>
                </a:lnTo>
                <a:lnTo>
                  <a:pt x="2492245" y="2062448"/>
                </a:lnTo>
                <a:lnTo>
                  <a:pt x="2506668" y="2010526"/>
                </a:lnTo>
                <a:lnTo>
                  <a:pt x="2518206" y="1973027"/>
                </a:lnTo>
                <a:lnTo>
                  <a:pt x="2532628" y="1903798"/>
                </a:lnTo>
                <a:lnTo>
                  <a:pt x="2544167" y="1840338"/>
                </a:lnTo>
                <a:lnTo>
                  <a:pt x="2558589" y="1724956"/>
                </a:lnTo>
                <a:lnTo>
                  <a:pt x="2584550" y="1540346"/>
                </a:lnTo>
                <a:lnTo>
                  <a:pt x="2616280" y="1335543"/>
                </a:lnTo>
                <a:lnTo>
                  <a:pt x="2650895" y="1099011"/>
                </a:lnTo>
                <a:lnTo>
                  <a:pt x="2679740" y="894208"/>
                </a:lnTo>
                <a:lnTo>
                  <a:pt x="2708586" y="692290"/>
                </a:lnTo>
                <a:lnTo>
                  <a:pt x="2725893" y="568255"/>
                </a:lnTo>
                <a:lnTo>
                  <a:pt x="2734546" y="530756"/>
                </a:lnTo>
                <a:lnTo>
                  <a:pt x="2746085" y="501910"/>
                </a:lnTo>
                <a:lnTo>
                  <a:pt x="2757623" y="475949"/>
                </a:lnTo>
                <a:lnTo>
                  <a:pt x="2774930" y="447104"/>
                </a:lnTo>
                <a:lnTo>
                  <a:pt x="2795122" y="418259"/>
                </a:lnTo>
                <a:lnTo>
                  <a:pt x="2821083" y="392298"/>
                </a:lnTo>
                <a:lnTo>
                  <a:pt x="2835505" y="377875"/>
                </a:lnTo>
                <a:lnTo>
                  <a:pt x="2847044" y="366337"/>
                </a:lnTo>
                <a:lnTo>
                  <a:pt x="2855697" y="351914"/>
                </a:lnTo>
                <a:lnTo>
                  <a:pt x="2861466" y="340376"/>
                </a:lnTo>
                <a:lnTo>
                  <a:pt x="2864351" y="325953"/>
                </a:lnTo>
                <a:lnTo>
                  <a:pt x="2864351" y="314415"/>
                </a:lnTo>
                <a:lnTo>
                  <a:pt x="2861466" y="299992"/>
                </a:lnTo>
                <a:lnTo>
                  <a:pt x="2858582" y="285570"/>
                </a:lnTo>
                <a:lnTo>
                  <a:pt x="2844159" y="259609"/>
                </a:lnTo>
                <a:lnTo>
                  <a:pt x="2815314" y="224994"/>
                </a:lnTo>
                <a:lnTo>
                  <a:pt x="2754738" y="173072"/>
                </a:lnTo>
                <a:lnTo>
                  <a:pt x="2679740" y="112497"/>
                </a:lnTo>
                <a:lnTo>
                  <a:pt x="2584550" y="46153"/>
                </a:lnTo>
                <a:lnTo>
                  <a:pt x="2526859" y="14423"/>
                </a:lnTo>
                <a:lnTo>
                  <a:pt x="2500899" y="5769"/>
                </a:lnTo>
                <a:lnTo>
                  <a:pt x="2477822" y="0"/>
                </a:lnTo>
                <a:lnTo>
                  <a:pt x="2463399" y="0"/>
                </a:lnTo>
                <a:lnTo>
                  <a:pt x="2448977" y="5769"/>
                </a:lnTo>
                <a:lnTo>
                  <a:pt x="2437439" y="14423"/>
                </a:lnTo>
                <a:lnTo>
                  <a:pt x="2391286" y="28845"/>
                </a:lnTo>
                <a:lnTo>
                  <a:pt x="2264366" y="57691"/>
                </a:lnTo>
                <a:lnTo>
                  <a:pt x="2229752" y="63460"/>
                </a:lnTo>
                <a:lnTo>
                  <a:pt x="2125908" y="77883"/>
                </a:lnTo>
                <a:lnTo>
                  <a:pt x="1900914" y="106728"/>
                </a:lnTo>
                <a:lnTo>
                  <a:pt x="1664381" y="138458"/>
                </a:lnTo>
                <a:lnTo>
                  <a:pt x="1471117" y="164419"/>
                </a:lnTo>
                <a:lnTo>
                  <a:pt x="1387465" y="175957"/>
                </a:lnTo>
                <a:lnTo>
                  <a:pt x="928823" y="25672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B0EDCB7B-3396-4B1B-9D99-F51B76FD63BE}"/>
              </a:ext>
            </a:extLst>
          </p:cNvPr>
          <p:cNvSpPr/>
          <p:nvPr/>
        </p:nvSpPr>
        <p:spPr>
          <a:xfrm rot="16200000">
            <a:off x="3902869" y="4071144"/>
            <a:ext cx="2524125" cy="515937"/>
          </a:xfrm>
          <a:custGeom>
            <a:avLst/>
            <a:gdLst>
              <a:gd name="connsiteX0" fmla="*/ 1338262 w 2524125"/>
              <a:gd name="connsiteY0" fmla="*/ 173832 h 516732"/>
              <a:gd name="connsiteX1" fmla="*/ 1135856 w 2524125"/>
              <a:gd name="connsiteY1" fmla="*/ 173832 h 516732"/>
              <a:gd name="connsiteX2" fmla="*/ 952500 w 2524125"/>
              <a:gd name="connsiteY2" fmla="*/ 171450 h 516732"/>
              <a:gd name="connsiteX3" fmla="*/ 747712 w 2524125"/>
              <a:gd name="connsiteY3" fmla="*/ 173832 h 516732"/>
              <a:gd name="connsiteX4" fmla="*/ 564356 w 2524125"/>
              <a:gd name="connsiteY4" fmla="*/ 173832 h 516732"/>
              <a:gd name="connsiteX5" fmla="*/ 333375 w 2524125"/>
              <a:gd name="connsiteY5" fmla="*/ 173832 h 516732"/>
              <a:gd name="connsiteX6" fmla="*/ 0 w 2524125"/>
              <a:gd name="connsiteY6" fmla="*/ 173832 h 516732"/>
              <a:gd name="connsiteX7" fmla="*/ 16668 w 2524125"/>
              <a:gd name="connsiteY7" fmla="*/ 397669 h 516732"/>
              <a:gd name="connsiteX8" fmla="*/ 185737 w 2524125"/>
              <a:gd name="connsiteY8" fmla="*/ 400050 h 516732"/>
              <a:gd name="connsiteX9" fmla="*/ 376237 w 2524125"/>
              <a:gd name="connsiteY9" fmla="*/ 407194 h 516732"/>
              <a:gd name="connsiteX10" fmla="*/ 611981 w 2524125"/>
              <a:gd name="connsiteY10" fmla="*/ 414338 h 516732"/>
              <a:gd name="connsiteX11" fmla="*/ 845343 w 2524125"/>
              <a:gd name="connsiteY11" fmla="*/ 419100 h 516732"/>
              <a:gd name="connsiteX12" fmla="*/ 1107281 w 2524125"/>
              <a:gd name="connsiteY12" fmla="*/ 419100 h 516732"/>
              <a:gd name="connsiteX13" fmla="*/ 1293018 w 2524125"/>
              <a:gd name="connsiteY13" fmla="*/ 419100 h 516732"/>
              <a:gd name="connsiteX14" fmla="*/ 1490662 w 2524125"/>
              <a:gd name="connsiteY14" fmla="*/ 419100 h 516732"/>
              <a:gd name="connsiteX15" fmla="*/ 1647825 w 2524125"/>
              <a:gd name="connsiteY15" fmla="*/ 419100 h 516732"/>
              <a:gd name="connsiteX16" fmla="*/ 1781175 w 2524125"/>
              <a:gd name="connsiteY16" fmla="*/ 442913 h 516732"/>
              <a:gd name="connsiteX17" fmla="*/ 1847850 w 2524125"/>
              <a:gd name="connsiteY17" fmla="*/ 438150 h 516732"/>
              <a:gd name="connsiteX18" fmla="*/ 1907381 w 2524125"/>
              <a:gd name="connsiteY18" fmla="*/ 433388 h 516732"/>
              <a:gd name="connsiteX19" fmla="*/ 1962150 w 2524125"/>
              <a:gd name="connsiteY19" fmla="*/ 433388 h 516732"/>
              <a:gd name="connsiteX20" fmla="*/ 2016918 w 2524125"/>
              <a:gd name="connsiteY20" fmla="*/ 433388 h 516732"/>
              <a:gd name="connsiteX21" fmla="*/ 2064543 w 2524125"/>
              <a:gd name="connsiteY21" fmla="*/ 435769 h 516732"/>
              <a:gd name="connsiteX22" fmla="*/ 2116931 w 2524125"/>
              <a:gd name="connsiteY22" fmla="*/ 440532 h 516732"/>
              <a:gd name="connsiteX23" fmla="*/ 2166937 w 2524125"/>
              <a:gd name="connsiteY23" fmla="*/ 450057 h 516732"/>
              <a:gd name="connsiteX24" fmla="*/ 2190750 w 2524125"/>
              <a:gd name="connsiteY24" fmla="*/ 457200 h 516732"/>
              <a:gd name="connsiteX25" fmla="*/ 2202656 w 2524125"/>
              <a:gd name="connsiteY25" fmla="*/ 461963 h 516732"/>
              <a:gd name="connsiteX26" fmla="*/ 2214562 w 2524125"/>
              <a:gd name="connsiteY26" fmla="*/ 471488 h 516732"/>
              <a:gd name="connsiteX27" fmla="*/ 2233612 w 2524125"/>
              <a:gd name="connsiteY27" fmla="*/ 488157 h 516732"/>
              <a:gd name="connsiteX28" fmla="*/ 2252662 w 2524125"/>
              <a:gd name="connsiteY28" fmla="*/ 500063 h 516732"/>
              <a:gd name="connsiteX29" fmla="*/ 2281237 w 2524125"/>
              <a:gd name="connsiteY29" fmla="*/ 511969 h 516732"/>
              <a:gd name="connsiteX30" fmla="*/ 2309812 w 2524125"/>
              <a:gd name="connsiteY30" fmla="*/ 516732 h 516732"/>
              <a:gd name="connsiteX31" fmla="*/ 2326481 w 2524125"/>
              <a:gd name="connsiteY31" fmla="*/ 516732 h 516732"/>
              <a:gd name="connsiteX32" fmla="*/ 2343150 w 2524125"/>
              <a:gd name="connsiteY32" fmla="*/ 509588 h 516732"/>
              <a:gd name="connsiteX33" fmla="*/ 2366962 w 2524125"/>
              <a:gd name="connsiteY33" fmla="*/ 492919 h 516732"/>
              <a:gd name="connsiteX34" fmla="*/ 2386012 w 2524125"/>
              <a:gd name="connsiteY34" fmla="*/ 471488 h 516732"/>
              <a:gd name="connsiteX35" fmla="*/ 2407443 w 2524125"/>
              <a:gd name="connsiteY35" fmla="*/ 435769 h 516732"/>
              <a:gd name="connsiteX36" fmla="*/ 2428875 w 2524125"/>
              <a:gd name="connsiteY36" fmla="*/ 397669 h 516732"/>
              <a:gd name="connsiteX37" fmla="*/ 2450306 w 2524125"/>
              <a:gd name="connsiteY37" fmla="*/ 364332 h 516732"/>
              <a:gd name="connsiteX38" fmla="*/ 2466975 w 2524125"/>
              <a:gd name="connsiteY38" fmla="*/ 330994 h 516732"/>
              <a:gd name="connsiteX39" fmla="*/ 2483643 w 2524125"/>
              <a:gd name="connsiteY39" fmla="*/ 288132 h 516732"/>
              <a:gd name="connsiteX40" fmla="*/ 2493168 w 2524125"/>
              <a:gd name="connsiteY40" fmla="*/ 254794 h 516732"/>
              <a:gd name="connsiteX41" fmla="*/ 2505075 w 2524125"/>
              <a:gd name="connsiteY41" fmla="*/ 207169 h 516732"/>
              <a:gd name="connsiteX42" fmla="*/ 2512218 w 2524125"/>
              <a:gd name="connsiteY42" fmla="*/ 161925 h 516732"/>
              <a:gd name="connsiteX43" fmla="*/ 2521743 w 2524125"/>
              <a:gd name="connsiteY43" fmla="*/ 102394 h 516732"/>
              <a:gd name="connsiteX44" fmla="*/ 2524125 w 2524125"/>
              <a:gd name="connsiteY44" fmla="*/ 57150 h 516732"/>
              <a:gd name="connsiteX45" fmla="*/ 2521743 w 2524125"/>
              <a:gd name="connsiteY45" fmla="*/ 28575 h 516732"/>
              <a:gd name="connsiteX46" fmla="*/ 2516981 w 2524125"/>
              <a:gd name="connsiteY46" fmla="*/ 11907 h 516732"/>
              <a:gd name="connsiteX47" fmla="*/ 2509837 w 2524125"/>
              <a:gd name="connsiteY47" fmla="*/ 2382 h 516732"/>
              <a:gd name="connsiteX48" fmla="*/ 2502693 w 2524125"/>
              <a:gd name="connsiteY48" fmla="*/ 0 h 516732"/>
              <a:gd name="connsiteX49" fmla="*/ 2490787 w 2524125"/>
              <a:gd name="connsiteY49" fmla="*/ 0 h 516732"/>
              <a:gd name="connsiteX50" fmla="*/ 2471737 w 2524125"/>
              <a:gd name="connsiteY50" fmla="*/ 7144 h 516732"/>
              <a:gd name="connsiteX51" fmla="*/ 2450306 w 2524125"/>
              <a:gd name="connsiteY51" fmla="*/ 21432 h 516732"/>
              <a:gd name="connsiteX52" fmla="*/ 2433637 w 2524125"/>
              <a:gd name="connsiteY52" fmla="*/ 42863 h 516732"/>
              <a:gd name="connsiteX53" fmla="*/ 2407443 w 2524125"/>
              <a:gd name="connsiteY53" fmla="*/ 76200 h 516732"/>
              <a:gd name="connsiteX54" fmla="*/ 2364581 w 2524125"/>
              <a:gd name="connsiteY54" fmla="*/ 119063 h 516732"/>
              <a:gd name="connsiteX55" fmla="*/ 2324100 w 2524125"/>
              <a:gd name="connsiteY55" fmla="*/ 142875 h 516732"/>
              <a:gd name="connsiteX56" fmla="*/ 2290762 w 2524125"/>
              <a:gd name="connsiteY56" fmla="*/ 154782 h 516732"/>
              <a:gd name="connsiteX57" fmla="*/ 2243137 w 2524125"/>
              <a:gd name="connsiteY57" fmla="*/ 166688 h 516732"/>
              <a:gd name="connsiteX58" fmla="*/ 2197893 w 2524125"/>
              <a:gd name="connsiteY58" fmla="*/ 173832 h 516732"/>
              <a:gd name="connsiteX59" fmla="*/ 2100262 w 2524125"/>
              <a:gd name="connsiteY59" fmla="*/ 176213 h 516732"/>
              <a:gd name="connsiteX60" fmla="*/ 2005012 w 2524125"/>
              <a:gd name="connsiteY60" fmla="*/ 183357 h 516732"/>
              <a:gd name="connsiteX61" fmla="*/ 1845468 w 2524125"/>
              <a:gd name="connsiteY61" fmla="*/ 183357 h 516732"/>
              <a:gd name="connsiteX62" fmla="*/ 1738312 w 2524125"/>
              <a:gd name="connsiteY62" fmla="*/ 173832 h 516732"/>
              <a:gd name="connsiteX63" fmla="*/ 1338262 w 2524125"/>
              <a:gd name="connsiteY63" fmla="*/ 173832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24125" h="516732">
                <a:moveTo>
                  <a:pt x="1338262" y="173832"/>
                </a:moveTo>
                <a:lnTo>
                  <a:pt x="1135856" y="173832"/>
                </a:lnTo>
                <a:lnTo>
                  <a:pt x="952500" y="171450"/>
                </a:lnTo>
                <a:lnTo>
                  <a:pt x="747712" y="173832"/>
                </a:lnTo>
                <a:lnTo>
                  <a:pt x="564356" y="173832"/>
                </a:lnTo>
                <a:lnTo>
                  <a:pt x="333375" y="173832"/>
                </a:lnTo>
                <a:lnTo>
                  <a:pt x="0" y="173832"/>
                </a:lnTo>
                <a:lnTo>
                  <a:pt x="16668" y="397669"/>
                </a:lnTo>
                <a:lnTo>
                  <a:pt x="185737" y="400050"/>
                </a:lnTo>
                <a:lnTo>
                  <a:pt x="376237" y="407194"/>
                </a:lnTo>
                <a:lnTo>
                  <a:pt x="611981" y="414338"/>
                </a:lnTo>
                <a:lnTo>
                  <a:pt x="845343" y="419100"/>
                </a:lnTo>
                <a:lnTo>
                  <a:pt x="1107281" y="419100"/>
                </a:lnTo>
                <a:lnTo>
                  <a:pt x="1293018" y="419100"/>
                </a:lnTo>
                <a:lnTo>
                  <a:pt x="1490662" y="419100"/>
                </a:lnTo>
                <a:lnTo>
                  <a:pt x="1647825" y="419100"/>
                </a:lnTo>
                <a:lnTo>
                  <a:pt x="1781175" y="442913"/>
                </a:lnTo>
                <a:lnTo>
                  <a:pt x="1847850" y="438150"/>
                </a:lnTo>
                <a:lnTo>
                  <a:pt x="1907381" y="433388"/>
                </a:lnTo>
                <a:lnTo>
                  <a:pt x="1962150" y="433388"/>
                </a:lnTo>
                <a:lnTo>
                  <a:pt x="2016918" y="433388"/>
                </a:lnTo>
                <a:lnTo>
                  <a:pt x="2064543" y="435769"/>
                </a:lnTo>
                <a:lnTo>
                  <a:pt x="2116931" y="440532"/>
                </a:lnTo>
                <a:lnTo>
                  <a:pt x="2166937" y="450057"/>
                </a:lnTo>
                <a:lnTo>
                  <a:pt x="2190750" y="457200"/>
                </a:lnTo>
                <a:lnTo>
                  <a:pt x="2202656" y="461963"/>
                </a:lnTo>
                <a:lnTo>
                  <a:pt x="2214562" y="471488"/>
                </a:lnTo>
                <a:lnTo>
                  <a:pt x="2233612" y="488157"/>
                </a:lnTo>
                <a:lnTo>
                  <a:pt x="2252662" y="500063"/>
                </a:lnTo>
                <a:lnTo>
                  <a:pt x="2281237" y="511969"/>
                </a:lnTo>
                <a:lnTo>
                  <a:pt x="2309812" y="516732"/>
                </a:lnTo>
                <a:lnTo>
                  <a:pt x="2326481" y="516732"/>
                </a:lnTo>
                <a:lnTo>
                  <a:pt x="2343150" y="509588"/>
                </a:lnTo>
                <a:lnTo>
                  <a:pt x="2366962" y="492919"/>
                </a:lnTo>
                <a:lnTo>
                  <a:pt x="2386012" y="471488"/>
                </a:lnTo>
                <a:lnTo>
                  <a:pt x="2407443" y="435769"/>
                </a:lnTo>
                <a:lnTo>
                  <a:pt x="2428875" y="397669"/>
                </a:lnTo>
                <a:lnTo>
                  <a:pt x="2450306" y="364332"/>
                </a:lnTo>
                <a:lnTo>
                  <a:pt x="2466975" y="330994"/>
                </a:lnTo>
                <a:lnTo>
                  <a:pt x="2483643" y="288132"/>
                </a:lnTo>
                <a:lnTo>
                  <a:pt x="2493168" y="254794"/>
                </a:lnTo>
                <a:lnTo>
                  <a:pt x="2505075" y="207169"/>
                </a:lnTo>
                <a:lnTo>
                  <a:pt x="2512218" y="161925"/>
                </a:lnTo>
                <a:lnTo>
                  <a:pt x="2521743" y="102394"/>
                </a:lnTo>
                <a:lnTo>
                  <a:pt x="2524125" y="57150"/>
                </a:lnTo>
                <a:lnTo>
                  <a:pt x="2521743" y="28575"/>
                </a:lnTo>
                <a:lnTo>
                  <a:pt x="2516981" y="11907"/>
                </a:lnTo>
                <a:lnTo>
                  <a:pt x="2509837" y="2382"/>
                </a:lnTo>
                <a:lnTo>
                  <a:pt x="2502693" y="0"/>
                </a:lnTo>
                <a:lnTo>
                  <a:pt x="2490787" y="0"/>
                </a:lnTo>
                <a:lnTo>
                  <a:pt x="2471737" y="7144"/>
                </a:lnTo>
                <a:lnTo>
                  <a:pt x="2450306" y="21432"/>
                </a:lnTo>
                <a:lnTo>
                  <a:pt x="2433637" y="42863"/>
                </a:lnTo>
                <a:lnTo>
                  <a:pt x="2407443" y="76200"/>
                </a:lnTo>
                <a:lnTo>
                  <a:pt x="2364581" y="119063"/>
                </a:lnTo>
                <a:lnTo>
                  <a:pt x="2324100" y="142875"/>
                </a:lnTo>
                <a:lnTo>
                  <a:pt x="2290762" y="154782"/>
                </a:lnTo>
                <a:lnTo>
                  <a:pt x="2243137" y="166688"/>
                </a:lnTo>
                <a:lnTo>
                  <a:pt x="2197893" y="173832"/>
                </a:lnTo>
                <a:lnTo>
                  <a:pt x="2100262" y="176213"/>
                </a:lnTo>
                <a:lnTo>
                  <a:pt x="2005012" y="183357"/>
                </a:lnTo>
                <a:lnTo>
                  <a:pt x="1845468" y="183357"/>
                </a:lnTo>
                <a:lnTo>
                  <a:pt x="1738312" y="173832"/>
                </a:lnTo>
                <a:lnTo>
                  <a:pt x="1338262" y="173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512A64EA-4D02-4C1C-97EA-88624F5E450E}"/>
              </a:ext>
            </a:extLst>
          </p:cNvPr>
          <p:cNvSpPr/>
          <p:nvPr/>
        </p:nvSpPr>
        <p:spPr>
          <a:xfrm>
            <a:off x="4095750" y="4478338"/>
            <a:ext cx="2322513" cy="419100"/>
          </a:xfrm>
          <a:custGeom>
            <a:avLst/>
            <a:gdLst>
              <a:gd name="connsiteX0" fmla="*/ 1800225 w 2321719"/>
              <a:gd name="connsiteY0" fmla="*/ 221457 h 419100"/>
              <a:gd name="connsiteX1" fmla="*/ 1662113 w 2321719"/>
              <a:gd name="connsiteY1" fmla="*/ 238125 h 419100"/>
              <a:gd name="connsiteX2" fmla="*/ 1483519 w 2321719"/>
              <a:gd name="connsiteY2" fmla="*/ 261938 h 419100"/>
              <a:gd name="connsiteX3" fmla="*/ 1369219 w 2321719"/>
              <a:gd name="connsiteY3" fmla="*/ 273844 h 419100"/>
              <a:gd name="connsiteX4" fmla="*/ 1223963 w 2321719"/>
              <a:gd name="connsiteY4" fmla="*/ 290513 h 419100"/>
              <a:gd name="connsiteX5" fmla="*/ 995363 w 2321719"/>
              <a:gd name="connsiteY5" fmla="*/ 333375 h 419100"/>
              <a:gd name="connsiteX6" fmla="*/ 828675 w 2321719"/>
              <a:gd name="connsiteY6" fmla="*/ 354807 h 419100"/>
              <a:gd name="connsiteX7" fmla="*/ 697706 w 2321719"/>
              <a:gd name="connsiteY7" fmla="*/ 371475 h 419100"/>
              <a:gd name="connsiteX8" fmla="*/ 564356 w 2321719"/>
              <a:gd name="connsiteY8" fmla="*/ 383382 h 419100"/>
              <a:gd name="connsiteX9" fmla="*/ 452438 w 2321719"/>
              <a:gd name="connsiteY9" fmla="*/ 392907 h 419100"/>
              <a:gd name="connsiteX10" fmla="*/ 369094 w 2321719"/>
              <a:gd name="connsiteY10" fmla="*/ 400050 h 419100"/>
              <a:gd name="connsiteX11" fmla="*/ 335756 w 2321719"/>
              <a:gd name="connsiteY11" fmla="*/ 407194 h 419100"/>
              <a:gd name="connsiteX12" fmla="*/ 269081 w 2321719"/>
              <a:gd name="connsiteY12" fmla="*/ 416719 h 419100"/>
              <a:gd name="connsiteX13" fmla="*/ 235744 w 2321719"/>
              <a:gd name="connsiteY13" fmla="*/ 419100 h 419100"/>
              <a:gd name="connsiteX14" fmla="*/ 200025 w 2321719"/>
              <a:gd name="connsiteY14" fmla="*/ 419100 h 419100"/>
              <a:gd name="connsiteX15" fmla="*/ 161925 w 2321719"/>
              <a:gd name="connsiteY15" fmla="*/ 414338 h 419100"/>
              <a:gd name="connsiteX16" fmla="*/ 114300 w 2321719"/>
              <a:gd name="connsiteY16" fmla="*/ 402432 h 419100"/>
              <a:gd name="connsiteX17" fmla="*/ 4763 w 2321719"/>
              <a:gd name="connsiteY17" fmla="*/ 359569 h 419100"/>
              <a:gd name="connsiteX18" fmla="*/ 0 w 2321719"/>
              <a:gd name="connsiteY18" fmla="*/ 245269 h 419100"/>
              <a:gd name="connsiteX19" fmla="*/ 133350 w 2321719"/>
              <a:gd name="connsiteY19" fmla="*/ 245269 h 419100"/>
              <a:gd name="connsiteX20" fmla="*/ 295275 w 2321719"/>
              <a:gd name="connsiteY20" fmla="*/ 245269 h 419100"/>
              <a:gd name="connsiteX21" fmla="*/ 371475 w 2321719"/>
              <a:gd name="connsiteY21" fmla="*/ 233363 h 419100"/>
              <a:gd name="connsiteX22" fmla="*/ 571500 w 2321719"/>
              <a:gd name="connsiteY22" fmla="*/ 207169 h 419100"/>
              <a:gd name="connsiteX23" fmla="*/ 800100 w 2321719"/>
              <a:gd name="connsiteY23" fmla="*/ 178594 h 419100"/>
              <a:gd name="connsiteX24" fmla="*/ 1014413 w 2321719"/>
              <a:gd name="connsiteY24" fmla="*/ 152400 h 419100"/>
              <a:gd name="connsiteX25" fmla="*/ 1216819 w 2321719"/>
              <a:gd name="connsiteY25" fmla="*/ 114300 h 419100"/>
              <a:gd name="connsiteX26" fmla="*/ 1419225 w 2321719"/>
              <a:gd name="connsiteY26" fmla="*/ 85725 h 419100"/>
              <a:gd name="connsiteX27" fmla="*/ 1626394 w 2321719"/>
              <a:gd name="connsiteY27" fmla="*/ 54769 h 419100"/>
              <a:gd name="connsiteX28" fmla="*/ 1814513 w 2321719"/>
              <a:gd name="connsiteY28" fmla="*/ 26194 h 419100"/>
              <a:gd name="connsiteX29" fmla="*/ 1981200 w 2321719"/>
              <a:gd name="connsiteY29" fmla="*/ 0 h 419100"/>
              <a:gd name="connsiteX30" fmla="*/ 1993106 w 2321719"/>
              <a:gd name="connsiteY30" fmla="*/ 0 h 419100"/>
              <a:gd name="connsiteX31" fmla="*/ 2047875 w 2321719"/>
              <a:gd name="connsiteY31" fmla="*/ 9525 h 419100"/>
              <a:gd name="connsiteX32" fmla="*/ 2102644 w 2321719"/>
              <a:gd name="connsiteY32" fmla="*/ 23813 h 419100"/>
              <a:gd name="connsiteX33" fmla="*/ 2145506 w 2321719"/>
              <a:gd name="connsiteY33" fmla="*/ 38100 h 419100"/>
              <a:gd name="connsiteX34" fmla="*/ 2197894 w 2321719"/>
              <a:gd name="connsiteY34" fmla="*/ 61913 h 419100"/>
              <a:gd name="connsiteX35" fmla="*/ 2245519 w 2321719"/>
              <a:gd name="connsiteY35" fmla="*/ 95250 h 419100"/>
              <a:gd name="connsiteX36" fmla="*/ 2300288 w 2321719"/>
              <a:gd name="connsiteY36" fmla="*/ 135732 h 419100"/>
              <a:gd name="connsiteX37" fmla="*/ 2321719 w 2321719"/>
              <a:gd name="connsiteY37" fmla="*/ 150019 h 419100"/>
              <a:gd name="connsiteX38" fmla="*/ 2302669 w 2321719"/>
              <a:gd name="connsiteY38" fmla="*/ 228600 h 419100"/>
              <a:gd name="connsiteX39" fmla="*/ 2164556 w 2321719"/>
              <a:gd name="connsiteY39" fmla="*/ 216694 h 419100"/>
              <a:gd name="connsiteX40" fmla="*/ 2076450 w 2321719"/>
              <a:gd name="connsiteY40" fmla="*/ 211932 h 419100"/>
              <a:gd name="connsiteX41" fmla="*/ 1962150 w 2321719"/>
              <a:gd name="connsiteY41" fmla="*/ 211932 h 419100"/>
              <a:gd name="connsiteX42" fmla="*/ 1800225 w 2321719"/>
              <a:gd name="connsiteY42" fmla="*/ 221457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21719" h="419100">
                <a:moveTo>
                  <a:pt x="1800225" y="221457"/>
                </a:moveTo>
                <a:lnTo>
                  <a:pt x="1662113" y="238125"/>
                </a:lnTo>
                <a:lnTo>
                  <a:pt x="1483519" y="261938"/>
                </a:lnTo>
                <a:lnTo>
                  <a:pt x="1369219" y="273844"/>
                </a:lnTo>
                <a:lnTo>
                  <a:pt x="1223963" y="290513"/>
                </a:lnTo>
                <a:lnTo>
                  <a:pt x="995363" y="333375"/>
                </a:lnTo>
                <a:lnTo>
                  <a:pt x="828675" y="354807"/>
                </a:lnTo>
                <a:lnTo>
                  <a:pt x="697706" y="371475"/>
                </a:lnTo>
                <a:lnTo>
                  <a:pt x="564356" y="383382"/>
                </a:lnTo>
                <a:lnTo>
                  <a:pt x="452438" y="392907"/>
                </a:lnTo>
                <a:lnTo>
                  <a:pt x="369094" y="400050"/>
                </a:lnTo>
                <a:lnTo>
                  <a:pt x="335756" y="407194"/>
                </a:lnTo>
                <a:lnTo>
                  <a:pt x="269081" y="416719"/>
                </a:lnTo>
                <a:lnTo>
                  <a:pt x="235744" y="419100"/>
                </a:lnTo>
                <a:lnTo>
                  <a:pt x="200025" y="419100"/>
                </a:lnTo>
                <a:lnTo>
                  <a:pt x="161925" y="414338"/>
                </a:lnTo>
                <a:lnTo>
                  <a:pt x="114300" y="402432"/>
                </a:lnTo>
                <a:lnTo>
                  <a:pt x="4763" y="359569"/>
                </a:lnTo>
                <a:lnTo>
                  <a:pt x="0" y="245269"/>
                </a:lnTo>
                <a:lnTo>
                  <a:pt x="133350" y="245269"/>
                </a:lnTo>
                <a:lnTo>
                  <a:pt x="295275" y="245269"/>
                </a:lnTo>
                <a:lnTo>
                  <a:pt x="371475" y="233363"/>
                </a:lnTo>
                <a:lnTo>
                  <a:pt x="571500" y="207169"/>
                </a:lnTo>
                <a:lnTo>
                  <a:pt x="800100" y="178594"/>
                </a:lnTo>
                <a:lnTo>
                  <a:pt x="1014413" y="152400"/>
                </a:lnTo>
                <a:lnTo>
                  <a:pt x="1216819" y="114300"/>
                </a:lnTo>
                <a:lnTo>
                  <a:pt x="1419225" y="85725"/>
                </a:lnTo>
                <a:lnTo>
                  <a:pt x="1626394" y="54769"/>
                </a:lnTo>
                <a:lnTo>
                  <a:pt x="1814513" y="26194"/>
                </a:lnTo>
                <a:lnTo>
                  <a:pt x="1981200" y="0"/>
                </a:lnTo>
                <a:lnTo>
                  <a:pt x="1993106" y="0"/>
                </a:lnTo>
                <a:lnTo>
                  <a:pt x="2047875" y="9525"/>
                </a:lnTo>
                <a:lnTo>
                  <a:pt x="2102644" y="23813"/>
                </a:lnTo>
                <a:lnTo>
                  <a:pt x="2145506" y="38100"/>
                </a:lnTo>
                <a:lnTo>
                  <a:pt x="2197894" y="61913"/>
                </a:lnTo>
                <a:lnTo>
                  <a:pt x="2245519" y="95250"/>
                </a:lnTo>
                <a:lnTo>
                  <a:pt x="2300288" y="135732"/>
                </a:lnTo>
                <a:lnTo>
                  <a:pt x="2321719" y="150019"/>
                </a:lnTo>
                <a:lnTo>
                  <a:pt x="2302669" y="228600"/>
                </a:lnTo>
                <a:lnTo>
                  <a:pt x="2164556" y="216694"/>
                </a:lnTo>
                <a:lnTo>
                  <a:pt x="2076450" y="211932"/>
                </a:lnTo>
                <a:lnTo>
                  <a:pt x="1962150" y="211932"/>
                </a:lnTo>
                <a:lnTo>
                  <a:pt x="1800225" y="2214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20C4510-089F-4FD0-92AE-B57C4D345968}"/>
              </a:ext>
            </a:extLst>
          </p:cNvPr>
          <p:cNvSpPr/>
          <p:nvPr/>
        </p:nvSpPr>
        <p:spPr>
          <a:xfrm>
            <a:off x="4186238" y="5392738"/>
            <a:ext cx="2127250" cy="387350"/>
          </a:xfrm>
          <a:custGeom>
            <a:avLst/>
            <a:gdLst>
              <a:gd name="connsiteX0" fmla="*/ 1304925 w 2126456"/>
              <a:gd name="connsiteY0" fmla="*/ 250032 h 385763"/>
              <a:gd name="connsiteX1" fmla="*/ 1090612 w 2126456"/>
              <a:gd name="connsiteY1" fmla="*/ 266700 h 385763"/>
              <a:gd name="connsiteX2" fmla="*/ 900112 w 2126456"/>
              <a:gd name="connsiteY2" fmla="*/ 283369 h 385763"/>
              <a:gd name="connsiteX3" fmla="*/ 664368 w 2126456"/>
              <a:gd name="connsiteY3" fmla="*/ 304800 h 385763"/>
              <a:gd name="connsiteX4" fmla="*/ 407193 w 2126456"/>
              <a:gd name="connsiteY4" fmla="*/ 328613 h 385763"/>
              <a:gd name="connsiteX5" fmla="*/ 171450 w 2126456"/>
              <a:gd name="connsiteY5" fmla="*/ 350044 h 385763"/>
              <a:gd name="connsiteX6" fmla="*/ 21431 w 2126456"/>
              <a:gd name="connsiteY6" fmla="*/ 364332 h 385763"/>
              <a:gd name="connsiteX7" fmla="*/ 0 w 2126456"/>
              <a:gd name="connsiteY7" fmla="*/ 204788 h 385763"/>
              <a:gd name="connsiteX8" fmla="*/ 173831 w 2126456"/>
              <a:gd name="connsiteY8" fmla="*/ 188119 h 385763"/>
              <a:gd name="connsiteX9" fmla="*/ 545306 w 2126456"/>
              <a:gd name="connsiteY9" fmla="*/ 150019 h 385763"/>
              <a:gd name="connsiteX10" fmla="*/ 835818 w 2126456"/>
              <a:gd name="connsiteY10" fmla="*/ 119063 h 385763"/>
              <a:gd name="connsiteX11" fmla="*/ 916781 w 2126456"/>
              <a:gd name="connsiteY11" fmla="*/ 109538 h 385763"/>
              <a:gd name="connsiteX12" fmla="*/ 1109662 w 2126456"/>
              <a:gd name="connsiteY12" fmla="*/ 90488 h 385763"/>
              <a:gd name="connsiteX13" fmla="*/ 1345406 w 2126456"/>
              <a:gd name="connsiteY13" fmla="*/ 73819 h 385763"/>
              <a:gd name="connsiteX14" fmla="*/ 1607343 w 2126456"/>
              <a:gd name="connsiteY14" fmla="*/ 50007 h 385763"/>
              <a:gd name="connsiteX15" fmla="*/ 1857375 w 2126456"/>
              <a:gd name="connsiteY15" fmla="*/ 23813 h 385763"/>
              <a:gd name="connsiteX16" fmla="*/ 1874043 w 2126456"/>
              <a:gd name="connsiteY16" fmla="*/ 21432 h 385763"/>
              <a:gd name="connsiteX17" fmla="*/ 1909762 w 2126456"/>
              <a:gd name="connsiteY17" fmla="*/ 14288 h 385763"/>
              <a:gd name="connsiteX18" fmla="*/ 1943100 w 2126456"/>
              <a:gd name="connsiteY18" fmla="*/ 7144 h 385763"/>
              <a:gd name="connsiteX19" fmla="*/ 1981200 w 2126456"/>
              <a:gd name="connsiteY19" fmla="*/ 4763 h 385763"/>
              <a:gd name="connsiteX20" fmla="*/ 2107406 w 2126456"/>
              <a:gd name="connsiteY20" fmla="*/ 0 h 385763"/>
              <a:gd name="connsiteX21" fmla="*/ 2126456 w 2126456"/>
              <a:gd name="connsiteY21" fmla="*/ 385763 h 385763"/>
              <a:gd name="connsiteX22" fmla="*/ 2090737 w 2126456"/>
              <a:gd name="connsiteY22" fmla="*/ 366713 h 385763"/>
              <a:gd name="connsiteX23" fmla="*/ 2062162 w 2126456"/>
              <a:gd name="connsiteY23" fmla="*/ 345282 h 385763"/>
              <a:gd name="connsiteX24" fmla="*/ 2035968 w 2126456"/>
              <a:gd name="connsiteY24" fmla="*/ 323850 h 385763"/>
              <a:gd name="connsiteX25" fmla="*/ 2007393 w 2126456"/>
              <a:gd name="connsiteY25" fmla="*/ 297657 h 385763"/>
              <a:gd name="connsiteX26" fmla="*/ 1969293 w 2126456"/>
              <a:gd name="connsiteY26" fmla="*/ 261938 h 385763"/>
              <a:gd name="connsiteX27" fmla="*/ 1935956 w 2126456"/>
              <a:gd name="connsiteY27" fmla="*/ 223838 h 385763"/>
              <a:gd name="connsiteX28" fmla="*/ 1921668 w 2126456"/>
              <a:gd name="connsiteY28" fmla="*/ 204788 h 385763"/>
              <a:gd name="connsiteX29" fmla="*/ 1843087 w 2126456"/>
              <a:gd name="connsiteY29" fmla="*/ 207169 h 385763"/>
              <a:gd name="connsiteX30" fmla="*/ 1676400 w 2126456"/>
              <a:gd name="connsiteY30" fmla="*/ 221457 h 385763"/>
              <a:gd name="connsiteX31" fmla="*/ 1304925 w 2126456"/>
              <a:gd name="connsiteY31" fmla="*/ 250032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26456" h="385763">
                <a:moveTo>
                  <a:pt x="1304925" y="250032"/>
                </a:moveTo>
                <a:lnTo>
                  <a:pt x="1090612" y="266700"/>
                </a:lnTo>
                <a:lnTo>
                  <a:pt x="900112" y="283369"/>
                </a:lnTo>
                <a:lnTo>
                  <a:pt x="664368" y="304800"/>
                </a:lnTo>
                <a:lnTo>
                  <a:pt x="407193" y="328613"/>
                </a:lnTo>
                <a:lnTo>
                  <a:pt x="171450" y="350044"/>
                </a:lnTo>
                <a:lnTo>
                  <a:pt x="21431" y="364332"/>
                </a:lnTo>
                <a:lnTo>
                  <a:pt x="0" y="204788"/>
                </a:lnTo>
                <a:lnTo>
                  <a:pt x="173831" y="188119"/>
                </a:lnTo>
                <a:lnTo>
                  <a:pt x="545306" y="150019"/>
                </a:lnTo>
                <a:lnTo>
                  <a:pt x="835818" y="119063"/>
                </a:lnTo>
                <a:lnTo>
                  <a:pt x="916781" y="109538"/>
                </a:lnTo>
                <a:lnTo>
                  <a:pt x="1109662" y="90488"/>
                </a:lnTo>
                <a:lnTo>
                  <a:pt x="1345406" y="73819"/>
                </a:lnTo>
                <a:lnTo>
                  <a:pt x="1607343" y="50007"/>
                </a:lnTo>
                <a:lnTo>
                  <a:pt x="1857375" y="23813"/>
                </a:lnTo>
                <a:lnTo>
                  <a:pt x="1874043" y="21432"/>
                </a:lnTo>
                <a:lnTo>
                  <a:pt x="1909762" y="14288"/>
                </a:lnTo>
                <a:lnTo>
                  <a:pt x="1943100" y="7144"/>
                </a:lnTo>
                <a:lnTo>
                  <a:pt x="1981200" y="4763"/>
                </a:lnTo>
                <a:lnTo>
                  <a:pt x="2107406" y="0"/>
                </a:lnTo>
                <a:lnTo>
                  <a:pt x="2126456" y="385763"/>
                </a:lnTo>
                <a:lnTo>
                  <a:pt x="2090737" y="366713"/>
                </a:lnTo>
                <a:lnTo>
                  <a:pt x="2062162" y="345282"/>
                </a:lnTo>
                <a:lnTo>
                  <a:pt x="2035968" y="323850"/>
                </a:lnTo>
                <a:lnTo>
                  <a:pt x="2007393" y="297657"/>
                </a:lnTo>
                <a:lnTo>
                  <a:pt x="1969293" y="261938"/>
                </a:lnTo>
                <a:lnTo>
                  <a:pt x="1935956" y="223838"/>
                </a:lnTo>
                <a:lnTo>
                  <a:pt x="1921668" y="204788"/>
                </a:lnTo>
                <a:lnTo>
                  <a:pt x="1843087" y="207169"/>
                </a:lnTo>
                <a:lnTo>
                  <a:pt x="1676400" y="221457"/>
                </a:lnTo>
                <a:lnTo>
                  <a:pt x="1304925" y="250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2BE1FDA-6756-4564-A550-9933FDDF117F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685925"/>
            <a:ext cx="4141788" cy="4217988"/>
            <a:chOff x="2809875" y="1838325"/>
            <a:chExt cx="4141788" cy="4217988"/>
          </a:xfrm>
        </p:grpSpPr>
        <p:sp>
          <p:nvSpPr>
            <p:cNvPr id="18" name="フリーフォーム 119">
              <a:extLst>
                <a:ext uri="{FF2B5EF4-FFF2-40B4-BE49-F238E27FC236}">
                  <a16:creationId xmlns:a16="http://schemas.microsoft.com/office/drawing/2014/main" id="{B9E738C8-3272-4BE9-A292-77B752509017}"/>
                </a:ext>
              </a:extLst>
            </p:cNvPr>
            <p:cNvSpPr/>
            <p:nvPr/>
          </p:nvSpPr>
          <p:spPr>
            <a:xfrm>
              <a:off x="3906838" y="1838325"/>
              <a:ext cx="2876550" cy="1152525"/>
            </a:xfrm>
            <a:custGeom>
              <a:avLst/>
              <a:gdLst>
                <a:gd name="connsiteX0" fmla="*/ 1862138 w 2876550"/>
                <a:gd name="connsiteY0" fmla="*/ 95250 h 1152525"/>
                <a:gd name="connsiteX1" fmla="*/ 1662113 w 2876550"/>
                <a:gd name="connsiteY1" fmla="*/ 119063 h 1152525"/>
                <a:gd name="connsiteX2" fmla="*/ 1504950 w 2876550"/>
                <a:gd name="connsiteY2" fmla="*/ 135731 h 1152525"/>
                <a:gd name="connsiteX3" fmla="*/ 1340644 w 2876550"/>
                <a:gd name="connsiteY3" fmla="*/ 154781 h 1152525"/>
                <a:gd name="connsiteX4" fmla="*/ 1150144 w 2876550"/>
                <a:gd name="connsiteY4" fmla="*/ 176213 h 1152525"/>
                <a:gd name="connsiteX5" fmla="*/ 992982 w 2876550"/>
                <a:gd name="connsiteY5" fmla="*/ 192881 h 1152525"/>
                <a:gd name="connsiteX6" fmla="*/ 750094 w 2876550"/>
                <a:gd name="connsiteY6" fmla="*/ 219075 h 1152525"/>
                <a:gd name="connsiteX7" fmla="*/ 571500 w 2876550"/>
                <a:gd name="connsiteY7" fmla="*/ 238125 h 1152525"/>
                <a:gd name="connsiteX8" fmla="*/ 342900 w 2876550"/>
                <a:gd name="connsiteY8" fmla="*/ 261938 h 1152525"/>
                <a:gd name="connsiteX9" fmla="*/ 154782 w 2876550"/>
                <a:gd name="connsiteY9" fmla="*/ 280988 h 1152525"/>
                <a:gd name="connsiteX10" fmla="*/ 0 w 2876550"/>
                <a:gd name="connsiteY10" fmla="*/ 295275 h 1152525"/>
                <a:gd name="connsiteX11" fmla="*/ 30957 w 2876550"/>
                <a:gd name="connsiteY11" fmla="*/ 452438 h 1152525"/>
                <a:gd name="connsiteX12" fmla="*/ 276225 w 2876550"/>
                <a:gd name="connsiteY12" fmla="*/ 428625 h 1152525"/>
                <a:gd name="connsiteX13" fmla="*/ 473869 w 2876550"/>
                <a:gd name="connsiteY13" fmla="*/ 409575 h 1152525"/>
                <a:gd name="connsiteX14" fmla="*/ 797719 w 2876550"/>
                <a:gd name="connsiteY14" fmla="*/ 376238 h 1152525"/>
                <a:gd name="connsiteX15" fmla="*/ 1123950 w 2876550"/>
                <a:gd name="connsiteY15" fmla="*/ 342900 h 1152525"/>
                <a:gd name="connsiteX16" fmla="*/ 1419225 w 2876550"/>
                <a:gd name="connsiteY16" fmla="*/ 309563 h 1152525"/>
                <a:gd name="connsiteX17" fmla="*/ 1666875 w 2876550"/>
                <a:gd name="connsiteY17" fmla="*/ 280988 h 1152525"/>
                <a:gd name="connsiteX18" fmla="*/ 1974057 w 2876550"/>
                <a:gd name="connsiteY18" fmla="*/ 247650 h 1152525"/>
                <a:gd name="connsiteX19" fmla="*/ 2255044 w 2876550"/>
                <a:gd name="connsiteY19" fmla="*/ 214313 h 1152525"/>
                <a:gd name="connsiteX20" fmla="*/ 2350294 w 2876550"/>
                <a:gd name="connsiteY20" fmla="*/ 202406 h 1152525"/>
                <a:gd name="connsiteX21" fmla="*/ 2378869 w 2876550"/>
                <a:gd name="connsiteY21" fmla="*/ 204788 h 1152525"/>
                <a:gd name="connsiteX22" fmla="*/ 2407444 w 2876550"/>
                <a:gd name="connsiteY22" fmla="*/ 209550 h 1152525"/>
                <a:gd name="connsiteX23" fmla="*/ 2424113 w 2876550"/>
                <a:gd name="connsiteY23" fmla="*/ 216694 h 1152525"/>
                <a:gd name="connsiteX24" fmla="*/ 2431257 w 2876550"/>
                <a:gd name="connsiteY24" fmla="*/ 223838 h 1152525"/>
                <a:gd name="connsiteX25" fmla="*/ 2443163 w 2876550"/>
                <a:gd name="connsiteY25" fmla="*/ 238125 h 1152525"/>
                <a:gd name="connsiteX26" fmla="*/ 2450307 w 2876550"/>
                <a:gd name="connsiteY26" fmla="*/ 254794 h 1152525"/>
                <a:gd name="connsiteX27" fmla="*/ 2452688 w 2876550"/>
                <a:gd name="connsiteY27" fmla="*/ 273844 h 1152525"/>
                <a:gd name="connsiteX28" fmla="*/ 2447925 w 2876550"/>
                <a:gd name="connsiteY28" fmla="*/ 316706 h 1152525"/>
                <a:gd name="connsiteX29" fmla="*/ 2438400 w 2876550"/>
                <a:gd name="connsiteY29" fmla="*/ 361950 h 1152525"/>
                <a:gd name="connsiteX30" fmla="*/ 2414588 w 2876550"/>
                <a:gd name="connsiteY30" fmla="*/ 485775 h 1152525"/>
                <a:gd name="connsiteX31" fmla="*/ 2388394 w 2876550"/>
                <a:gd name="connsiteY31" fmla="*/ 609600 h 1152525"/>
                <a:gd name="connsiteX32" fmla="*/ 2352675 w 2876550"/>
                <a:gd name="connsiteY32" fmla="*/ 764381 h 1152525"/>
                <a:gd name="connsiteX33" fmla="*/ 2324100 w 2876550"/>
                <a:gd name="connsiteY33" fmla="*/ 878681 h 1152525"/>
                <a:gd name="connsiteX34" fmla="*/ 2290763 w 2876550"/>
                <a:gd name="connsiteY34" fmla="*/ 1054894 h 1152525"/>
                <a:gd name="connsiteX35" fmla="*/ 2312194 w 2876550"/>
                <a:gd name="connsiteY35" fmla="*/ 1088231 h 1152525"/>
                <a:gd name="connsiteX36" fmla="*/ 2336007 w 2876550"/>
                <a:gd name="connsiteY36" fmla="*/ 1112044 h 1152525"/>
                <a:gd name="connsiteX37" fmla="*/ 2355057 w 2876550"/>
                <a:gd name="connsiteY37" fmla="*/ 1126331 h 1152525"/>
                <a:gd name="connsiteX38" fmla="*/ 2383632 w 2876550"/>
                <a:gd name="connsiteY38" fmla="*/ 1140619 h 1152525"/>
                <a:gd name="connsiteX39" fmla="*/ 2397919 w 2876550"/>
                <a:gd name="connsiteY39" fmla="*/ 1147763 h 1152525"/>
                <a:gd name="connsiteX40" fmla="*/ 2419350 w 2876550"/>
                <a:gd name="connsiteY40" fmla="*/ 1152525 h 1152525"/>
                <a:gd name="connsiteX41" fmla="*/ 2447925 w 2876550"/>
                <a:gd name="connsiteY41" fmla="*/ 1150144 h 1152525"/>
                <a:gd name="connsiteX42" fmla="*/ 2481263 w 2876550"/>
                <a:gd name="connsiteY42" fmla="*/ 1140619 h 1152525"/>
                <a:gd name="connsiteX43" fmla="*/ 2507457 w 2876550"/>
                <a:gd name="connsiteY43" fmla="*/ 1128713 h 1152525"/>
                <a:gd name="connsiteX44" fmla="*/ 2526507 w 2876550"/>
                <a:gd name="connsiteY44" fmla="*/ 1109663 h 1152525"/>
                <a:gd name="connsiteX45" fmla="*/ 2538413 w 2876550"/>
                <a:gd name="connsiteY45" fmla="*/ 1088231 h 1152525"/>
                <a:gd name="connsiteX46" fmla="*/ 2547938 w 2876550"/>
                <a:gd name="connsiteY46" fmla="*/ 1059656 h 1152525"/>
                <a:gd name="connsiteX47" fmla="*/ 2559844 w 2876550"/>
                <a:gd name="connsiteY47" fmla="*/ 1016794 h 1152525"/>
                <a:gd name="connsiteX48" fmla="*/ 2569369 w 2876550"/>
                <a:gd name="connsiteY48" fmla="*/ 976313 h 1152525"/>
                <a:gd name="connsiteX49" fmla="*/ 2574132 w 2876550"/>
                <a:gd name="connsiteY49" fmla="*/ 935831 h 1152525"/>
                <a:gd name="connsiteX50" fmla="*/ 2583657 w 2876550"/>
                <a:gd name="connsiteY50" fmla="*/ 873919 h 1152525"/>
                <a:gd name="connsiteX51" fmla="*/ 2595563 w 2876550"/>
                <a:gd name="connsiteY51" fmla="*/ 814388 h 1152525"/>
                <a:gd name="connsiteX52" fmla="*/ 2616994 w 2876550"/>
                <a:gd name="connsiteY52" fmla="*/ 742950 h 1152525"/>
                <a:gd name="connsiteX53" fmla="*/ 2638425 w 2876550"/>
                <a:gd name="connsiteY53" fmla="*/ 676275 h 1152525"/>
                <a:gd name="connsiteX54" fmla="*/ 2662238 w 2876550"/>
                <a:gd name="connsiteY54" fmla="*/ 616744 h 1152525"/>
                <a:gd name="connsiteX55" fmla="*/ 2690813 w 2876550"/>
                <a:gd name="connsiteY55" fmla="*/ 554831 h 1152525"/>
                <a:gd name="connsiteX56" fmla="*/ 2712244 w 2876550"/>
                <a:gd name="connsiteY56" fmla="*/ 514350 h 1152525"/>
                <a:gd name="connsiteX57" fmla="*/ 2740819 w 2876550"/>
                <a:gd name="connsiteY57" fmla="*/ 476250 h 1152525"/>
                <a:gd name="connsiteX58" fmla="*/ 2778919 w 2876550"/>
                <a:gd name="connsiteY58" fmla="*/ 428625 h 1152525"/>
                <a:gd name="connsiteX59" fmla="*/ 2809875 w 2876550"/>
                <a:gd name="connsiteY59" fmla="*/ 392906 h 1152525"/>
                <a:gd name="connsiteX60" fmla="*/ 2819400 w 2876550"/>
                <a:gd name="connsiteY60" fmla="*/ 381000 h 1152525"/>
                <a:gd name="connsiteX61" fmla="*/ 2836069 w 2876550"/>
                <a:gd name="connsiteY61" fmla="*/ 371475 h 1152525"/>
                <a:gd name="connsiteX62" fmla="*/ 2850357 w 2876550"/>
                <a:gd name="connsiteY62" fmla="*/ 361950 h 1152525"/>
                <a:gd name="connsiteX63" fmla="*/ 2867025 w 2876550"/>
                <a:gd name="connsiteY63" fmla="*/ 345281 h 1152525"/>
                <a:gd name="connsiteX64" fmla="*/ 2876550 w 2876550"/>
                <a:gd name="connsiteY64" fmla="*/ 326231 h 1152525"/>
                <a:gd name="connsiteX65" fmla="*/ 2876550 w 2876550"/>
                <a:gd name="connsiteY65" fmla="*/ 311944 h 1152525"/>
                <a:gd name="connsiteX66" fmla="*/ 2874169 w 2876550"/>
                <a:gd name="connsiteY66" fmla="*/ 295275 h 1152525"/>
                <a:gd name="connsiteX67" fmla="*/ 2869407 w 2876550"/>
                <a:gd name="connsiteY67" fmla="*/ 276225 h 1152525"/>
                <a:gd name="connsiteX68" fmla="*/ 2859882 w 2876550"/>
                <a:gd name="connsiteY68" fmla="*/ 257175 h 1152525"/>
                <a:gd name="connsiteX69" fmla="*/ 2840832 w 2876550"/>
                <a:gd name="connsiteY69" fmla="*/ 235744 h 1152525"/>
                <a:gd name="connsiteX70" fmla="*/ 2814638 w 2876550"/>
                <a:gd name="connsiteY70" fmla="*/ 209550 h 1152525"/>
                <a:gd name="connsiteX71" fmla="*/ 2764632 w 2876550"/>
                <a:gd name="connsiteY71" fmla="*/ 171450 h 1152525"/>
                <a:gd name="connsiteX72" fmla="*/ 2695575 w 2876550"/>
                <a:gd name="connsiteY72" fmla="*/ 121444 h 1152525"/>
                <a:gd name="connsiteX73" fmla="*/ 2605088 w 2876550"/>
                <a:gd name="connsiteY73" fmla="*/ 61913 h 1152525"/>
                <a:gd name="connsiteX74" fmla="*/ 2566988 w 2876550"/>
                <a:gd name="connsiteY74" fmla="*/ 40481 h 1152525"/>
                <a:gd name="connsiteX75" fmla="*/ 2514600 w 2876550"/>
                <a:gd name="connsiteY75" fmla="*/ 14288 h 1152525"/>
                <a:gd name="connsiteX76" fmla="*/ 2488407 w 2876550"/>
                <a:gd name="connsiteY76" fmla="*/ 4763 h 1152525"/>
                <a:gd name="connsiteX77" fmla="*/ 2464594 w 2876550"/>
                <a:gd name="connsiteY77" fmla="*/ 0 h 1152525"/>
                <a:gd name="connsiteX78" fmla="*/ 2450307 w 2876550"/>
                <a:gd name="connsiteY78" fmla="*/ 0 h 1152525"/>
                <a:gd name="connsiteX79" fmla="*/ 2428875 w 2876550"/>
                <a:gd name="connsiteY79" fmla="*/ 9525 h 1152525"/>
                <a:gd name="connsiteX80" fmla="*/ 2376488 w 2876550"/>
                <a:gd name="connsiteY80" fmla="*/ 23813 h 1152525"/>
                <a:gd name="connsiteX81" fmla="*/ 2286000 w 2876550"/>
                <a:gd name="connsiteY81" fmla="*/ 42863 h 1152525"/>
                <a:gd name="connsiteX82" fmla="*/ 2200275 w 2876550"/>
                <a:gd name="connsiteY82" fmla="*/ 54769 h 1152525"/>
                <a:gd name="connsiteX83" fmla="*/ 1862138 w 2876550"/>
                <a:gd name="connsiteY83" fmla="*/ 952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76550" h="1152525">
                  <a:moveTo>
                    <a:pt x="1862138" y="95250"/>
                  </a:moveTo>
                  <a:lnTo>
                    <a:pt x="1662113" y="119063"/>
                  </a:lnTo>
                  <a:lnTo>
                    <a:pt x="1504950" y="135731"/>
                  </a:lnTo>
                  <a:lnTo>
                    <a:pt x="1340644" y="154781"/>
                  </a:lnTo>
                  <a:lnTo>
                    <a:pt x="1150144" y="176213"/>
                  </a:lnTo>
                  <a:lnTo>
                    <a:pt x="992982" y="192881"/>
                  </a:lnTo>
                  <a:lnTo>
                    <a:pt x="750094" y="219075"/>
                  </a:lnTo>
                  <a:lnTo>
                    <a:pt x="571500" y="238125"/>
                  </a:lnTo>
                  <a:lnTo>
                    <a:pt x="342900" y="261938"/>
                  </a:lnTo>
                  <a:lnTo>
                    <a:pt x="154782" y="280988"/>
                  </a:lnTo>
                  <a:lnTo>
                    <a:pt x="0" y="295275"/>
                  </a:lnTo>
                  <a:lnTo>
                    <a:pt x="30957" y="452438"/>
                  </a:lnTo>
                  <a:lnTo>
                    <a:pt x="276225" y="428625"/>
                  </a:lnTo>
                  <a:lnTo>
                    <a:pt x="473869" y="409575"/>
                  </a:lnTo>
                  <a:lnTo>
                    <a:pt x="797719" y="376238"/>
                  </a:lnTo>
                  <a:lnTo>
                    <a:pt x="1123950" y="342900"/>
                  </a:lnTo>
                  <a:lnTo>
                    <a:pt x="1419225" y="309563"/>
                  </a:lnTo>
                  <a:lnTo>
                    <a:pt x="1666875" y="280988"/>
                  </a:lnTo>
                  <a:lnTo>
                    <a:pt x="1974057" y="247650"/>
                  </a:lnTo>
                  <a:lnTo>
                    <a:pt x="2255044" y="214313"/>
                  </a:lnTo>
                  <a:lnTo>
                    <a:pt x="2350294" y="202406"/>
                  </a:lnTo>
                  <a:lnTo>
                    <a:pt x="2378869" y="204788"/>
                  </a:lnTo>
                  <a:lnTo>
                    <a:pt x="2407444" y="209550"/>
                  </a:lnTo>
                  <a:lnTo>
                    <a:pt x="2424113" y="216694"/>
                  </a:lnTo>
                  <a:lnTo>
                    <a:pt x="2431257" y="223838"/>
                  </a:lnTo>
                  <a:lnTo>
                    <a:pt x="2443163" y="238125"/>
                  </a:lnTo>
                  <a:lnTo>
                    <a:pt x="2450307" y="254794"/>
                  </a:lnTo>
                  <a:lnTo>
                    <a:pt x="2452688" y="273844"/>
                  </a:lnTo>
                  <a:lnTo>
                    <a:pt x="2447925" y="316706"/>
                  </a:lnTo>
                  <a:lnTo>
                    <a:pt x="2438400" y="361950"/>
                  </a:lnTo>
                  <a:lnTo>
                    <a:pt x="2414588" y="485775"/>
                  </a:lnTo>
                  <a:lnTo>
                    <a:pt x="2388394" y="609600"/>
                  </a:lnTo>
                  <a:lnTo>
                    <a:pt x="2352675" y="764381"/>
                  </a:lnTo>
                  <a:lnTo>
                    <a:pt x="2324100" y="878681"/>
                  </a:lnTo>
                  <a:lnTo>
                    <a:pt x="2290763" y="1054894"/>
                  </a:lnTo>
                  <a:lnTo>
                    <a:pt x="2312194" y="1088231"/>
                  </a:lnTo>
                  <a:lnTo>
                    <a:pt x="2336007" y="1112044"/>
                  </a:lnTo>
                  <a:lnTo>
                    <a:pt x="2355057" y="1126331"/>
                  </a:lnTo>
                  <a:lnTo>
                    <a:pt x="2383632" y="1140619"/>
                  </a:lnTo>
                  <a:lnTo>
                    <a:pt x="2397919" y="1147763"/>
                  </a:lnTo>
                  <a:lnTo>
                    <a:pt x="2419350" y="1152525"/>
                  </a:lnTo>
                  <a:lnTo>
                    <a:pt x="2447925" y="1150144"/>
                  </a:lnTo>
                  <a:lnTo>
                    <a:pt x="2481263" y="1140619"/>
                  </a:lnTo>
                  <a:lnTo>
                    <a:pt x="2507457" y="1128713"/>
                  </a:lnTo>
                  <a:lnTo>
                    <a:pt x="2526507" y="1109663"/>
                  </a:lnTo>
                  <a:lnTo>
                    <a:pt x="2538413" y="1088231"/>
                  </a:lnTo>
                  <a:lnTo>
                    <a:pt x="2547938" y="1059656"/>
                  </a:lnTo>
                  <a:lnTo>
                    <a:pt x="2559844" y="1016794"/>
                  </a:lnTo>
                  <a:lnTo>
                    <a:pt x="2569369" y="976313"/>
                  </a:lnTo>
                  <a:lnTo>
                    <a:pt x="2574132" y="935831"/>
                  </a:lnTo>
                  <a:lnTo>
                    <a:pt x="2583657" y="873919"/>
                  </a:lnTo>
                  <a:lnTo>
                    <a:pt x="2595563" y="814388"/>
                  </a:lnTo>
                  <a:lnTo>
                    <a:pt x="2616994" y="742950"/>
                  </a:lnTo>
                  <a:lnTo>
                    <a:pt x="2638425" y="676275"/>
                  </a:lnTo>
                  <a:lnTo>
                    <a:pt x="2662238" y="616744"/>
                  </a:lnTo>
                  <a:lnTo>
                    <a:pt x="2690813" y="554831"/>
                  </a:lnTo>
                  <a:lnTo>
                    <a:pt x="2712244" y="514350"/>
                  </a:lnTo>
                  <a:lnTo>
                    <a:pt x="2740819" y="476250"/>
                  </a:lnTo>
                  <a:lnTo>
                    <a:pt x="2778919" y="428625"/>
                  </a:lnTo>
                  <a:lnTo>
                    <a:pt x="2809875" y="392906"/>
                  </a:lnTo>
                  <a:lnTo>
                    <a:pt x="2819400" y="381000"/>
                  </a:lnTo>
                  <a:lnTo>
                    <a:pt x="2836069" y="371475"/>
                  </a:lnTo>
                  <a:lnTo>
                    <a:pt x="2850357" y="361950"/>
                  </a:lnTo>
                  <a:lnTo>
                    <a:pt x="2867025" y="345281"/>
                  </a:lnTo>
                  <a:lnTo>
                    <a:pt x="2876550" y="326231"/>
                  </a:lnTo>
                  <a:lnTo>
                    <a:pt x="2876550" y="311944"/>
                  </a:lnTo>
                  <a:lnTo>
                    <a:pt x="2874169" y="295275"/>
                  </a:lnTo>
                  <a:lnTo>
                    <a:pt x="2869407" y="276225"/>
                  </a:lnTo>
                  <a:lnTo>
                    <a:pt x="2859882" y="257175"/>
                  </a:lnTo>
                  <a:lnTo>
                    <a:pt x="2840832" y="235744"/>
                  </a:lnTo>
                  <a:lnTo>
                    <a:pt x="2814638" y="209550"/>
                  </a:lnTo>
                  <a:lnTo>
                    <a:pt x="2764632" y="171450"/>
                  </a:lnTo>
                  <a:lnTo>
                    <a:pt x="2695575" y="121444"/>
                  </a:lnTo>
                  <a:lnTo>
                    <a:pt x="2605088" y="61913"/>
                  </a:lnTo>
                  <a:lnTo>
                    <a:pt x="2566988" y="40481"/>
                  </a:lnTo>
                  <a:lnTo>
                    <a:pt x="2514600" y="14288"/>
                  </a:lnTo>
                  <a:lnTo>
                    <a:pt x="2488407" y="4763"/>
                  </a:lnTo>
                  <a:lnTo>
                    <a:pt x="2464594" y="0"/>
                  </a:lnTo>
                  <a:lnTo>
                    <a:pt x="2450307" y="0"/>
                  </a:lnTo>
                  <a:lnTo>
                    <a:pt x="2428875" y="9525"/>
                  </a:lnTo>
                  <a:lnTo>
                    <a:pt x="2376488" y="23813"/>
                  </a:lnTo>
                  <a:lnTo>
                    <a:pt x="2286000" y="42863"/>
                  </a:lnTo>
                  <a:lnTo>
                    <a:pt x="2200275" y="54769"/>
                  </a:lnTo>
                  <a:lnTo>
                    <a:pt x="1862138" y="9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0">
              <a:extLst>
                <a:ext uri="{FF2B5EF4-FFF2-40B4-BE49-F238E27FC236}">
                  <a16:creationId xmlns:a16="http://schemas.microsoft.com/office/drawing/2014/main" id="{5D426608-01D7-41A3-9245-C76A416FCCDF}"/>
                </a:ext>
              </a:extLst>
            </p:cNvPr>
            <p:cNvSpPr/>
            <p:nvPr/>
          </p:nvSpPr>
          <p:spPr>
            <a:xfrm>
              <a:off x="3900488" y="2681288"/>
              <a:ext cx="2400300" cy="414337"/>
            </a:xfrm>
            <a:custGeom>
              <a:avLst/>
              <a:gdLst>
                <a:gd name="connsiteX0" fmla="*/ 1519237 w 2400300"/>
                <a:gd name="connsiteY0" fmla="*/ 104775 h 414337"/>
                <a:gd name="connsiteX1" fmla="*/ 1743075 w 2400300"/>
                <a:gd name="connsiteY1" fmla="*/ 78581 h 414337"/>
                <a:gd name="connsiteX2" fmla="*/ 1997868 w 2400300"/>
                <a:gd name="connsiteY2" fmla="*/ 47625 h 414337"/>
                <a:gd name="connsiteX3" fmla="*/ 2235993 w 2400300"/>
                <a:gd name="connsiteY3" fmla="*/ 19050 h 414337"/>
                <a:gd name="connsiteX4" fmla="*/ 2400300 w 2400300"/>
                <a:gd name="connsiteY4" fmla="*/ 0 h 414337"/>
                <a:gd name="connsiteX5" fmla="*/ 2376487 w 2400300"/>
                <a:gd name="connsiteY5" fmla="*/ 200025 h 414337"/>
                <a:gd name="connsiteX6" fmla="*/ 2162175 w 2400300"/>
                <a:gd name="connsiteY6" fmla="*/ 223837 h 414337"/>
                <a:gd name="connsiteX7" fmla="*/ 1935956 w 2400300"/>
                <a:gd name="connsiteY7" fmla="*/ 245268 h 414337"/>
                <a:gd name="connsiteX8" fmla="*/ 1695450 w 2400300"/>
                <a:gd name="connsiteY8" fmla="*/ 266700 h 414337"/>
                <a:gd name="connsiteX9" fmla="*/ 1438275 w 2400300"/>
                <a:gd name="connsiteY9" fmla="*/ 288131 h 414337"/>
                <a:gd name="connsiteX10" fmla="*/ 1126331 w 2400300"/>
                <a:gd name="connsiteY10" fmla="*/ 319087 h 414337"/>
                <a:gd name="connsiteX11" fmla="*/ 883443 w 2400300"/>
                <a:gd name="connsiteY11" fmla="*/ 338137 h 414337"/>
                <a:gd name="connsiteX12" fmla="*/ 652462 w 2400300"/>
                <a:gd name="connsiteY12" fmla="*/ 359568 h 414337"/>
                <a:gd name="connsiteX13" fmla="*/ 383381 w 2400300"/>
                <a:gd name="connsiteY13" fmla="*/ 383381 h 414337"/>
                <a:gd name="connsiteX14" fmla="*/ 200025 w 2400300"/>
                <a:gd name="connsiteY14" fmla="*/ 400050 h 414337"/>
                <a:gd name="connsiteX15" fmla="*/ 0 w 2400300"/>
                <a:gd name="connsiteY15" fmla="*/ 414337 h 414337"/>
                <a:gd name="connsiteX16" fmla="*/ 28575 w 2400300"/>
                <a:gd name="connsiteY16" fmla="*/ 230981 h 414337"/>
                <a:gd name="connsiteX17" fmla="*/ 216693 w 2400300"/>
                <a:gd name="connsiteY17" fmla="*/ 223837 h 414337"/>
                <a:gd name="connsiteX18" fmla="*/ 459581 w 2400300"/>
                <a:gd name="connsiteY18" fmla="*/ 207168 h 414337"/>
                <a:gd name="connsiteX19" fmla="*/ 800100 w 2400300"/>
                <a:gd name="connsiteY19" fmla="*/ 178593 h 414337"/>
                <a:gd name="connsiteX20" fmla="*/ 1076325 w 2400300"/>
                <a:gd name="connsiteY20" fmla="*/ 152400 h 414337"/>
                <a:gd name="connsiteX21" fmla="*/ 1519237 w 2400300"/>
                <a:gd name="connsiteY21" fmla="*/ 1047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00300" h="414337">
                  <a:moveTo>
                    <a:pt x="1519237" y="104775"/>
                  </a:moveTo>
                  <a:lnTo>
                    <a:pt x="1743075" y="78581"/>
                  </a:lnTo>
                  <a:lnTo>
                    <a:pt x="1997868" y="47625"/>
                  </a:lnTo>
                  <a:lnTo>
                    <a:pt x="2235993" y="19050"/>
                  </a:lnTo>
                  <a:lnTo>
                    <a:pt x="2400300" y="0"/>
                  </a:lnTo>
                  <a:lnTo>
                    <a:pt x="2376487" y="200025"/>
                  </a:lnTo>
                  <a:lnTo>
                    <a:pt x="2162175" y="223837"/>
                  </a:lnTo>
                  <a:lnTo>
                    <a:pt x="1935956" y="245268"/>
                  </a:lnTo>
                  <a:lnTo>
                    <a:pt x="1695450" y="266700"/>
                  </a:lnTo>
                  <a:lnTo>
                    <a:pt x="1438275" y="288131"/>
                  </a:lnTo>
                  <a:lnTo>
                    <a:pt x="1126331" y="319087"/>
                  </a:lnTo>
                  <a:lnTo>
                    <a:pt x="883443" y="338137"/>
                  </a:lnTo>
                  <a:lnTo>
                    <a:pt x="652462" y="359568"/>
                  </a:lnTo>
                  <a:lnTo>
                    <a:pt x="383381" y="383381"/>
                  </a:lnTo>
                  <a:lnTo>
                    <a:pt x="200025" y="400050"/>
                  </a:lnTo>
                  <a:lnTo>
                    <a:pt x="0" y="414337"/>
                  </a:lnTo>
                  <a:lnTo>
                    <a:pt x="28575" y="230981"/>
                  </a:lnTo>
                  <a:lnTo>
                    <a:pt x="216693" y="223837"/>
                  </a:lnTo>
                  <a:lnTo>
                    <a:pt x="459581" y="207168"/>
                  </a:lnTo>
                  <a:lnTo>
                    <a:pt x="800100" y="178593"/>
                  </a:lnTo>
                  <a:lnTo>
                    <a:pt x="1076325" y="152400"/>
                  </a:lnTo>
                  <a:lnTo>
                    <a:pt x="1519237" y="104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6">
              <a:extLst>
                <a:ext uri="{FF2B5EF4-FFF2-40B4-BE49-F238E27FC236}">
                  <a16:creationId xmlns:a16="http://schemas.microsoft.com/office/drawing/2014/main" id="{263CC2B2-0A4F-4ABF-940A-06878628020E}"/>
                </a:ext>
              </a:extLst>
            </p:cNvPr>
            <p:cNvSpPr/>
            <p:nvPr/>
          </p:nvSpPr>
          <p:spPr>
            <a:xfrm rot="16200000">
              <a:off x="1651794" y="3185319"/>
              <a:ext cx="3556000" cy="1239838"/>
            </a:xfrm>
            <a:custGeom>
              <a:avLst/>
              <a:gdLst>
                <a:gd name="connsiteX0" fmla="*/ 1820147 w 3556641"/>
                <a:gd name="connsiteY0" fmla="*/ 784596 h 1240353"/>
                <a:gd name="connsiteX1" fmla="*/ 1923990 w 3556641"/>
                <a:gd name="connsiteY1" fmla="*/ 810557 h 1240353"/>
                <a:gd name="connsiteX2" fmla="*/ 2053795 w 3556641"/>
                <a:gd name="connsiteY2" fmla="*/ 836517 h 1240353"/>
                <a:gd name="connsiteX3" fmla="*/ 2203791 w 3556641"/>
                <a:gd name="connsiteY3" fmla="*/ 865363 h 1240353"/>
                <a:gd name="connsiteX4" fmla="*/ 2391286 w 3556641"/>
                <a:gd name="connsiteY4" fmla="*/ 894208 h 1240353"/>
                <a:gd name="connsiteX5" fmla="*/ 2512437 w 3556641"/>
                <a:gd name="connsiteY5" fmla="*/ 911516 h 1240353"/>
                <a:gd name="connsiteX6" fmla="*/ 2708586 w 3556641"/>
                <a:gd name="connsiteY6" fmla="*/ 931707 h 1240353"/>
                <a:gd name="connsiteX7" fmla="*/ 2855697 w 3556641"/>
                <a:gd name="connsiteY7" fmla="*/ 943246 h 1240353"/>
                <a:gd name="connsiteX8" fmla="*/ 2979733 w 3556641"/>
                <a:gd name="connsiteY8" fmla="*/ 949015 h 1240353"/>
                <a:gd name="connsiteX9" fmla="*/ 3095114 w 3556641"/>
                <a:gd name="connsiteY9" fmla="*/ 949015 h 1240353"/>
                <a:gd name="connsiteX10" fmla="*/ 3152805 w 3556641"/>
                <a:gd name="connsiteY10" fmla="*/ 949015 h 1240353"/>
                <a:gd name="connsiteX11" fmla="*/ 3190304 w 3556641"/>
                <a:gd name="connsiteY11" fmla="*/ 946130 h 1240353"/>
                <a:gd name="connsiteX12" fmla="*/ 3233573 w 3556641"/>
                <a:gd name="connsiteY12" fmla="*/ 937476 h 1240353"/>
                <a:gd name="connsiteX13" fmla="*/ 3273956 w 3556641"/>
                <a:gd name="connsiteY13" fmla="*/ 925938 h 1240353"/>
                <a:gd name="connsiteX14" fmla="*/ 3331647 w 3556641"/>
                <a:gd name="connsiteY14" fmla="*/ 905747 h 1240353"/>
                <a:gd name="connsiteX15" fmla="*/ 3383569 w 3556641"/>
                <a:gd name="connsiteY15" fmla="*/ 879786 h 1240353"/>
                <a:gd name="connsiteX16" fmla="*/ 3441260 w 3556641"/>
                <a:gd name="connsiteY16" fmla="*/ 842287 h 1240353"/>
                <a:gd name="connsiteX17" fmla="*/ 3484528 w 3556641"/>
                <a:gd name="connsiteY17" fmla="*/ 807672 h 1240353"/>
                <a:gd name="connsiteX18" fmla="*/ 3507604 w 3556641"/>
                <a:gd name="connsiteY18" fmla="*/ 787480 h 1240353"/>
                <a:gd name="connsiteX19" fmla="*/ 3524911 w 3556641"/>
                <a:gd name="connsiteY19" fmla="*/ 775942 h 1240353"/>
                <a:gd name="connsiteX20" fmla="*/ 3536450 w 3556641"/>
                <a:gd name="connsiteY20" fmla="*/ 773058 h 1240353"/>
                <a:gd name="connsiteX21" fmla="*/ 3542219 w 3556641"/>
                <a:gd name="connsiteY21" fmla="*/ 773058 h 1240353"/>
                <a:gd name="connsiteX22" fmla="*/ 3547988 w 3556641"/>
                <a:gd name="connsiteY22" fmla="*/ 773058 h 1240353"/>
                <a:gd name="connsiteX23" fmla="*/ 3556641 w 3556641"/>
                <a:gd name="connsiteY23" fmla="*/ 778827 h 1240353"/>
                <a:gd name="connsiteX24" fmla="*/ 3556641 w 3556641"/>
                <a:gd name="connsiteY24" fmla="*/ 793249 h 1240353"/>
                <a:gd name="connsiteX25" fmla="*/ 3550872 w 3556641"/>
                <a:gd name="connsiteY25" fmla="*/ 836517 h 1240353"/>
                <a:gd name="connsiteX26" fmla="*/ 3536450 w 3556641"/>
                <a:gd name="connsiteY26" fmla="*/ 885555 h 1240353"/>
                <a:gd name="connsiteX27" fmla="*/ 3524911 w 3556641"/>
                <a:gd name="connsiteY27" fmla="*/ 940361 h 1240353"/>
                <a:gd name="connsiteX28" fmla="*/ 3507604 w 3556641"/>
                <a:gd name="connsiteY28" fmla="*/ 1003821 h 1240353"/>
                <a:gd name="connsiteX29" fmla="*/ 3475874 w 3556641"/>
                <a:gd name="connsiteY29" fmla="*/ 1090357 h 1240353"/>
                <a:gd name="connsiteX30" fmla="*/ 3455682 w 3556641"/>
                <a:gd name="connsiteY30" fmla="*/ 1148048 h 1240353"/>
                <a:gd name="connsiteX31" fmla="*/ 3314340 w 3556641"/>
                <a:gd name="connsiteY31" fmla="*/ 1191316 h 1240353"/>
                <a:gd name="connsiteX32" fmla="*/ 3259533 w 3556641"/>
                <a:gd name="connsiteY32" fmla="*/ 1211508 h 1240353"/>
                <a:gd name="connsiteX33" fmla="*/ 3219150 w 3556641"/>
                <a:gd name="connsiteY33" fmla="*/ 1223046 h 1240353"/>
                <a:gd name="connsiteX34" fmla="*/ 3178766 w 3556641"/>
                <a:gd name="connsiteY34" fmla="*/ 1234584 h 1240353"/>
                <a:gd name="connsiteX35" fmla="*/ 3129729 w 3556641"/>
                <a:gd name="connsiteY35" fmla="*/ 1240353 h 1240353"/>
                <a:gd name="connsiteX36" fmla="*/ 3100884 w 3556641"/>
                <a:gd name="connsiteY36" fmla="*/ 1240353 h 1240353"/>
                <a:gd name="connsiteX37" fmla="*/ 3069154 w 3556641"/>
                <a:gd name="connsiteY37" fmla="*/ 1237469 h 1240353"/>
                <a:gd name="connsiteX38" fmla="*/ 2976848 w 3556641"/>
                <a:gd name="connsiteY38" fmla="*/ 1225931 h 1240353"/>
                <a:gd name="connsiteX39" fmla="*/ 2826852 w 3556641"/>
                <a:gd name="connsiteY39" fmla="*/ 1208623 h 1240353"/>
                <a:gd name="connsiteX40" fmla="*/ 2645126 w 3556641"/>
                <a:gd name="connsiteY40" fmla="*/ 1194201 h 1240353"/>
                <a:gd name="connsiteX41" fmla="*/ 2411478 w 3556641"/>
                <a:gd name="connsiteY41" fmla="*/ 1159586 h 1240353"/>
                <a:gd name="connsiteX42" fmla="*/ 2229752 w 3556641"/>
                <a:gd name="connsiteY42" fmla="*/ 1127856 h 1240353"/>
                <a:gd name="connsiteX43" fmla="*/ 2010526 w 3556641"/>
                <a:gd name="connsiteY43" fmla="*/ 1078819 h 1240353"/>
                <a:gd name="connsiteX44" fmla="*/ 1765340 w 3556641"/>
                <a:gd name="connsiteY44" fmla="*/ 1015359 h 1240353"/>
                <a:gd name="connsiteX45" fmla="*/ 1551884 w 3556641"/>
                <a:gd name="connsiteY45" fmla="*/ 949015 h 1240353"/>
                <a:gd name="connsiteX46" fmla="*/ 1404773 w 3556641"/>
                <a:gd name="connsiteY46" fmla="*/ 897093 h 1240353"/>
                <a:gd name="connsiteX47" fmla="*/ 1306698 w 3556641"/>
                <a:gd name="connsiteY47" fmla="*/ 859594 h 1240353"/>
                <a:gd name="connsiteX48" fmla="*/ 1197085 w 3556641"/>
                <a:gd name="connsiteY48" fmla="*/ 816326 h 1240353"/>
                <a:gd name="connsiteX49" fmla="*/ 1096126 w 3556641"/>
                <a:gd name="connsiteY49" fmla="*/ 773058 h 1240353"/>
                <a:gd name="connsiteX50" fmla="*/ 969207 w 3556641"/>
                <a:gd name="connsiteY50" fmla="*/ 712482 h 1240353"/>
                <a:gd name="connsiteX51" fmla="*/ 819210 w 3556641"/>
                <a:gd name="connsiteY51" fmla="*/ 628830 h 1240353"/>
                <a:gd name="connsiteX52" fmla="*/ 669214 w 3556641"/>
                <a:gd name="connsiteY52" fmla="*/ 536525 h 1240353"/>
                <a:gd name="connsiteX53" fmla="*/ 530756 w 3556641"/>
                <a:gd name="connsiteY53" fmla="*/ 449989 h 1240353"/>
                <a:gd name="connsiteX54" fmla="*/ 372106 w 3556641"/>
                <a:gd name="connsiteY54" fmla="*/ 340376 h 1240353"/>
                <a:gd name="connsiteX55" fmla="*/ 265378 w 3556641"/>
                <a:gd name="connsiteY55" fmla="*/ 259609 h 1240353"/>
                <a:gd name="connsiteX56" fmla="*/ 181726 w 3556641"/>
                <a:gd name="connsiteY56" fmla="*/ 196149 h 1240353"/>
                <a:gd name="connsiteX57" fmla="*/ 80767 w 3556641"/>
                <a:gd name="connsiteY57" fmla="*/ 115382 h 1240353"/>
                <a:gd name="connsiteX58" fmla="*/ 37499 w 3556641"/>
                <a:gd name="connsiteY58" fmla="*/ 77883 h 1240353"/>
                <a:gd name="connsiteX59" fmla="*/ 23077 w 3556641"/>
                <a:gd name="connsiteY59" fmla="*/ 60576 h 1240353"/>
                <a:gd name="connsiteX60" fmla="*/ 2885 w 3556641"/>
                <a:gd name="connsiteY60" fmla="*/ 25961 h 1240353"/>
                <a:gd name="connsiteX61" fmla="*/ 0 w 3556641"/>
                <a:gd name="connsiteY61" fmla="*/ 11538 h 1240353"/>
                <a:gd name="connsiteX62" fmla="*/ 5769 w 3556641"/>
                <a:gd name="connsiteY62" fmla="*/ 0 h 1240353"/>
                <a:gd name="connsiteX63" fmla="*/ 11538 w 3556641"/>
                <a:gd name="connsiteY63" fmla="*/ 0 h 1240353"/>
                <a:gd name="connsiteX64" fmla="*/ 23077 w 3556641"/>
                <a:gd name="connsiteY64" fmla="*/ 2885 h 1240353"/>
                <a:gd name="connsiteX65" fmla="*/ 54807 w 3556641"/>
                <a:gd name="connsiteY65" fmla="*/ 14423 h 1240353"/>
                <a:gd name="connsiteX66" fmla="*/ 103844 w 3556641"/>
                <a:gd name="connsiteY66" fmla="*/ 46153 h 1240353"/>
                <a:gd name="connsiteX67" fmla="*/ 199034 w 3556641"/>
                <a:gd name="connsiteY67" fmla="*/ 103844 h 1240353"/>
                <a:gd name="connsiteX68" fmla="*/ 311531 w 3556641"/>
                <a:gd name="connsiteY68" fmla="*/ 167304 h 1240353"/>
                <a:gd name="connsiteX69" fmla="*/ 392298 w 3556641"/>
                <a:gd name="connsiteY69" fmla="*/ 213456 h 1240353"/>
                <a:gd name="connsiteX70" fmla="*/ 501911 w 3556641"/>
                <a:gd name="connsiteY70" fmla="*/ 274032 h 1240353"/>
                <a:gd name="connsiteX71" fmla="*/ 574024 w 3556641"/>
                <a:gd name="connsiteY71" fmla="*/ 311531 h 1240353"/>
                <a:gd name="connsiteX72" fmla="*/ 677868 w 3556641"/>
                <a:gd name="connsiteY72" fmla="*/ 363452 h 1240353"/>
                <a:gd name="connsiteX73" fmla="*/ 807672 w 3556641"/>
                <a:gd name="connsiteY73" fmla="*/ 424028 h 1240353"/>
                <a:gd name="connsiteX74" fmla="*/ 928823 w 3556641"/>
                <a:gd name="connsiteY74" fmla="*/ 481719 h 1240353"/>
                <a:gd name="connsiteX75" fmla="*/ 1078819 w 3556641"/>
                <a:gd name="connsiteY75" fmla="*/ 545179 h 1240353"/>
                <a:gd name="connsiteX76" fmla="*/ 1217277 w 3556641"/>
                <a:gd name="connsiteY76" fmla="*/ 599985 h 1240353"/>
                <a:gd name="connsiteX77" fmla="*/ 1349966 w 3556641"/>
                <a:gd name="connsiteY77" fmla="*/ 646138 h 1240353"/>
                <a:gd name="connsiteX78" fmla="*/ 1479771 w 3556641"/>
                <a:gd name="connsiteY78" fmla="*/ 692290 h 1240353"/>
                <a:gd name="connsiteX79" fmla="*/ 1623998 w 3556641"/>
                <a:gd name="connsiteY79" fmla="*/ 735558 h 1240353"/>
                <a:gd name="connsiteX80" fmla="*/ 1820147 w 3556641"/>
                <a:gd name="connsiteY80" fmla="*/ 784596 h 12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556641" h="1240353">
                  <a:moveTo>
                    <a:pt x="1820147" y="784596"/>
                  </a:moveTo>
                  <a:lnTo>
                    <a:pt x="1923990" y="810557"/>
                  </a:lnTo>
                  <a:lnTo>
                    <a:pt x="2053795" y="836517"/>
                  </a:lnTo>
                  <a:lnTo>
                    <a:pt x="2203791" y="865363"/>
                  </a:lnTo>
                  <a:lnTo>
                    <a:pt x="2391286" y="894208"/>
                  </a:lnTo>
                  <a:lnTo>
                    <a:pt x="2512437" y="911516"/>
                  </a:lnTo>
                  <a:lnTo>
                    <a:pt x="2708586" y="931707"/>
                  </a:lnTo>
                  <a:lnTo>
                    <a:pt x="2855697" y="943246"/>
                  </a:lnTo>
                  <a:lnTo>
                    <a:pt x="2979733" y="949015"/>
                  </a:lnTo>
                  <a:lnTo>
                    <a:pt x="3095114" y="949015"/>
                  </a:lnTo>
                  <a:lnTo>
                    <a:pt x="3152805" y="949015"/>
                  </a:lnTo>
                  <a:lnTo>
                    <a:pt x="3190304" y="946130"/>
                  </a:lnTo>
                  <a:lnTo>
                    <a:pt x="3233573" y="937476"/>
                  </a:lnTo>
                  <a:lnTo>
                    <a:pt x="3273956" y="925938"/>
                  </a:lnTo>
                  <a:lnTo>
                    <a:pt x="3331647" y="905747"/>
                  </a:lnTo>
                  <a:lnTo>
                    <a:pt x="3383569" y="879786"/>
                  </a:lnTo>
                  <a:lnTo>
                    <a:pt x="3441260" y="842287"/>
                  </a:lnTo>
                  <a:lnTo>
                    <a:pt x="3484528" y="807672"/>
                  </a:lnTo>
                  <a:lnTo>
                    <a:pt x="3507604" y="787480"/>
                  </a:lnTo>
                  <a:lnTo>
                    <a:pt x="3524911" y="775942"/>
                  </a:lnTo>
                  <a:lnTo>
                    <a:pt x="3536450" y="773058"/>
                  </a:lnTo>
                  <a:lnTo>
                    <a:pt x="3542219" y="773058"/>
                  </a:lnTo>
                  <a:lnTo>
                    <a:pt x="3547988" y="773058"/>
                  </a:lnTo>
                  <a:lnTo>
                    <a:pt x="3556641" y="778827"/>
                  </a:lnTo>
                  <a:lnTo>
                    <a:pt x="3556641" y="793249"/>
                  </a:lnTo>
                  <a:lnTo>
                    <a:pt x="3550872" y="836517"/>
                  </a:lnTo>
                  <a:lnTo>
                    <a:pt x="3536450" y="885555"/>
                  </a:lnTo>
                  <a:lnTo>
                    <a:pt x="3524911" y="940361"/>
                  </a:lnTo>
                  <a:lnTo>
                    <a:pt x="3507604" y="1003821"/>
                  </a:lnTo>
                  <a:lnTo>
                    <a:pt x="3475874" y="1090357"/>
                  </a:lnTo>
                  <a:lnTo>
                    <a:pt x="3455682" y="1148048"/>
                  </a:lnTo>
                  <a:lnTo>
                    <a:pt x="3314340" y="1191316"/>
                  </a:lnTo>
                  <a:lnTo>
                    <a:pt x="3259533" y="1211508"/>
                  </a:lnTo>
                  <a:lnTo>
                    <a:pt x="3219150" y="1223046"/>
                  </a:lnTo>
                  <a:lnTo>
                    <a:pt x="3178766" y="1234584"/>
                  </a:lnTo>
                  <a:lnTo>
                    <a:pt x="3129729" y="1240353"/>
                  </a:lnTo>
                  <a:lnTo>
                    <a:pt x="3100884" y="1240353"/>
                  </a:lnTo>
                  <a:lnTo>
                    <a:pt x="3069154" y="1237469"/>
                  </a:lnTo>
                  <a:lnTo>
                    <a:pt x="2976848" y="1225931"/>
                  </a:lnTo>
                  <a:lnTo>
                    <a:pt x="2826852" y="1208623"/>
                  </a:lnTo>
                  <a:lnTo>
                    <a:pt x="2645126" y="1194201"/>
                  </a:lnTo>
                  <a:lnTo>
                    <a:pt x="2411478" y="1159586"/>
                  </a:lnTo>
                  <a:lnTo>
                    <a:pt x="2229752" y="1127856"/>
                  </a:lnTo>
                  <a:lnTo>
                    <a:pt x="2010526" y="1078819"/>
                  </a:lnTo>
                  <a:lnTo>
                    <a:pt x="1765340" y="1015359"/>
                  </a:lnTo>
                  <a:lnTo>
                    <a:pt x="1551884" y="949015"/>
                  </a:lnTo>
                  <a:lnTo>
                    <a:pt x="1404773" y="897093"/>
                  </a:lnTo>
                  <a:lnTo>
                    <a:pt x="1306698" y="859594"/>
                  </a:lnTo>
                  <a:lnTo>
                    <a:pt x="1197085" y="816326"/>
                  </a:lnTo>
                  <a:lnTo>
                    <a:pt x="1096126" y="773058"/>
                  </a:lnTo>
                  <a:lnTo>
                    <a:pt x="969207" y="712482"/>
                  </a:lnTo>
                  <a:lnTo>
                    <a:pt x="819210" y="628830"/>
                  </a:lnTo>
                  <a:lnTo>
                    <a:pt x="669214" y="536525"/>
                  </a:lnTo>
                  <a:lnTo>
                    <a:pt x="530756" y="449989"/>
                  </a:lnTo>
                  <a:lnTo>
                    <a:pt x="372106" y="340376"/>
                  </a:lnTo>
                  <a:lnTo>
                    <a:pt x="265378" y="259609"/>
                  </a:lnTo>
                  <a:lnTo>
                    <a:pt x="181726" y="196149"/>
                  </a:lnTo>
                  <a:lnTo>
                    <a:pt x="80767" y="115382"/>
                  </a:lnTo>
                  <a:lnTo>
                    <a:pt x="37499" y="77883"/>
                  </a:lnTo>
                  <a:lnTo>
                    <a:pt x="23077" y="60576"/>
                  </a:lnTo>
                  <a:lnTo>
                    <a:pt x="2885" y="25961"/>
                  </a:lnTo>
                  <a:lnTo>
                    <a:pt x="0" y="11538"/>
                  </a:lnTo>
                  <a:lnTo>
                    <a:pt x="5769" y="0"/>
                  </a:lnTo>
                  <a:lnTo>
                    <a:pt x="11538" y="0"/>
                  </a:lnTo>
                  <a:lnTo>
                    <a:pt x="23077" y="2885"/>
                  </a:lnTo>
                  <a:lnTo>
                    <a:pt x="54807" y="14423"/>
                  </a:lnTo>
                  <a:lnTo>
                    <a:pt x="103844" y="46153"/>
                  </a:lnTo>
                  <a:lnTo>
                    <a:pt x="199034" y="103844"/>
                  </a:lnTo>
                  <a:lnTo>
                    <a:pt x="311531" y="167304"/>
                  </a:lnTo>
                  <a:lnTo>
                    <a:pt x="392298" y="213456"/>
                  </a:lnTo>
                  <a:lnTo>
                    <a:pt x="501911" y="274032"/>
                  </a:lnTo>
                  <a:lnTo>
                    <a:pt x="574024" y="311531"/>
                  </a:lnTo>
                  <a:lnTo>
                    <a:pt x="677868" y="363452"/>
                  </a:lnTo>
                  <a:lnTo>
                    <a:pt x="807672" y="424028"/>
                  </a:lnTo>
                  <a:lnTo>
                    <a:pt x="928823" y="481719"/>
                  </a:lnTo>
                  <a:lnTo>
                    <a:pt x="1078819" y="545179"/>
                  </a:lnTo>
                  <a:lnTo>
                    <a:pt x="1217277" y="599985"/>
                  </a:lnTo>
                  <a:lnTo>
                    <a:pt x="1349966" y="646138"/>
                  </a:lnTo>
                  <a:lnTo>
                    <a:pt x="1479771" y="692290"/>
                  </a:lnTo>
                  <a:lnTo>
                    <a:pt x="1623998" y="735558"/>
                  </a:lnTo>
                  <a:lnTo>
                    <a:pt x="1820147" y="7845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1">
              <a:extLst>
                <a:ext uri="{FF2B5EF4-FFF2-40B4-BE49-F238E27FC236}">
                  <a16:creationId xmlns:a16="http://schemas.microsoft.com/office/drawing/2014/main" id="{D03CCAFE-92D2-46DE-96B1-B6792C721727}"/>
                </a:ext>
              </a:extLst>
            </p:cNvPr>
            <p:cNvSpPr/>
            <p:nvPr/>
          </p:nvSpPr>
          <p:spPr>
            <a:xfrm>
              <a:off x="3830638" y="4024313"/>
              <a:ext cx="598487" cy="2032000"/>
            </a:xfrm>
            <a:custGeom>
              <a:avLst/>
              <a:gdLst>
                <a:gd name="connsiteX0" fmla="*/ 417559 w 597267"/>
                <a:gd name="connsiteY0" fmla="*/ 438700 h 2032293"/>
                <a:gd name="connsiteX1" fmla="*/ 449272 w 597267"/>
                <a:gd name="connsiteY1" fmla="*/ 718834 h 2032293"/>
                <a:gd name="connsiteX2" fmla="*/ 467771 w 597267"/>
                <a:gd name="connsiteY2" fmla="*/ 874758 h 2032293"/>
                <a:gd name="connsiteX3" fmla="*/ 483628 w 597267"/>
                <a:gd name="connsiteY3" fmla="*/ 961970 h 2032293"/>
                <a:gd name="connsiteX4" fmla="*/ 502127 w 597267"/>
                <a:gd name="connsiteY4" fmla="*/ 1162821 h 2032293"/>
                <a:gd name="connsiteX5" fmla="*/ 528555 w 597267"/>
                <a:gd name="connsiteY5" fmla="*/ 1458811 h 2032293"/>
                <a:gd name="connsiteX6" fmla="*/ 554983 w 597267"/>
                <a:gd name="connsiteY6" fmla="*/ 1746874 h 2032293"/>
                <a:gd name="connsiteX7" fmla="*/ 597267 w 597267"/>
                <a:gd name="connsiteY7" fmla="*/ 1879012 h 2032293"/>
                <a:gd name="connsiteX8" fmla="*/ 589339 w 597267"/>
                <a:gd name="connsiteY8" fmla="*/ 1918654 h 2032293"/>
                <a:gd name="connsiteX9" fmla="*/ 576125 w 597267"/>
                <a:gd name="connsiteY9" fmla="*/ 1963581 h 2032293"/>
                <a:gd name="connsiteX10" fmla="*/ 562911 w 597267"/>
                <a:gd name="connsiteY10" fmla="*/ 1992652 h 2032293"/>
                <a:gd name="connsiteX11" fmla="*/ 547055 w 597267"/>
                <a:gd name="connsiteY11" fmla="*/ 2011151 h 2032293"/>
                <a:gd name="connsiteX12" fmla="*/ 533841 w 597267"/>
                <a:gd name="connsiteY12" fmla="*/ 2021722 h 2032293"/>
                <a:gd name="connsiteX13" fmla="*/ 517984 w 597267"/>
                <a:gd name="connsiteY13" fmla="*/ 2029651 h 2032293"/>
                <a:gd name="connsiteX14" fmla="*/ 504770 w 597267"/>
                <a:gd name="connsiteY14" fmla="*/ 2032293 h 2032293"/>
                <a:gd name="connsiteX15" fmla="*/ 488913 w 597267"/>
                <a:gd name="connsiteY15" fmla="*/ 2027008 h 2032293"/>
                <a:gd name="connsiteX16" fmla="*/ 467771 w 597267"/>
                <a:gd name="connsiteY16" fmla="*/ 2016437 h 2032293"/>
                <a:gd name="connsiteX17" fmla="*/ 443986 w 597267"/>
                <a:gd name="connsiteY17" fmla="*/ 1995295 h 2032293"/>
                <a:gd name="connsiteX18" fmla="*/ 428130 w 597267"/>
                <a:gd name="connsiteY18" fmla="*/ 1976795 h 2032293"/>
                <a:gd name="connsiteX19" fmla="*/ 406987 w 597267"/>
                <a:gd name="connsiteY19" fmla="*/ 1953010 h 2032293"/>
                <a:gd name="connsiteX20" fmla="*/ 388488 w 597267"/>
                <a:gd name="connsiteY20" fmla="*/ 1929225 h 2032293"/>
                <a:gd name="connsiteX21" fmla="*/ 367346 w 597267"/>
                <a:gd name="connsiteY21" fmla="*/ 1892226 h 2032293"/>
                <a:gd name="connsiteX22" fmla="*/ 348846 w 597267"/>
                <a:gd name="connsiteY22" fmla="*/ 1855227 h 2032293"/>
                <a:gd name="connsiteX23" fmla="*/ 335633 w 597267"/>
                <a:gd name="connsiteY23" fmla="*/ 1815586 h 2032293"/>
                <a:gd name="connsiteX24" fmla="*/ 319776 w 597267"/>
                <a:gd name="connsiteY24" fmla="*/ 1765373 h 2032293"/>
                <a:gd name="connsiteX25" fmla="*/ 309205 w 597267"/>
                <a:gd name="connsiteY25" fmla="*/ 1715160 h 2032293"/>
                <a:gd name="connsiteX26" fmla="*/ 309205 w 597267"/>
                <a:gd name="connsiteY26" fmla="*/ 1699304 h 2032293"/>
                <a:gd name="connsiteX27" fmla="*/ 306562 w 597267"/>
                <a:gd name="connsiteY27" fmla="*/ 1627949 h 2032293"/>
                <a:gd name="connsiteX28" fmla="*/ 306562 w 597267"/>
                <a:gd name="connsiteY28" fmla="*/ 1519595 h 2032293"/>
                <a:gd name="connsiteX29" fmla="*/ 306562 w 597267"/>
                <a:gd name="connsiteY29" fmla="*/ 1482596 h 2032293"/>
                <a:gd name="connsiteX30" fmla="*/ 298634 w 597267"/>
                <a:gd name="connsiteY30" fmla="*/ 1384814 h 2032293"/>
                <a:gd name="connsiteX31" fmla="*/ 288063 w 597267"/>
                <a:gd name="connsiteY31" fmla="*/ 1220962 h 2032293"/>
                <a:gd name="connsiteX32" fmla="*/ 269563 w 597267"/>
                <a:gd name="connsiteY32" fmla="*/ 1006897 h 2032293"/>
                <a:gd name="connsiteX33" fmla="*/ 248421 w 597267"/>
                <a:gd name="connsiteY33" fmla="*/ 739977 h 2032293"/>
                <a:gd name="connsiteX34" fmla="*/ 227279 w 597267"/>
                <a:gd name="connsiteY34" fmla="*/ 478342 h 2032293"/>
                <a:gd name="connsiteX35" fmla="*/ 219350 w 597267"/>
                <a:gd name="connsiteY35" fmla="*/ 362060 h 2032293"/>
                <a:gd name="connsiteX36" fmla="*/ 211422 w 597267"/>
                <a:gd name="connsiteY36" fmla="*/ 327704 h 2032293"/>
                <a:gd name="connsiteX37" fmla="*/ 203494 w 597267"/>
                <a:gd name="connsiteY37" fmla="*/ 293348 h 2032293"/>
                <a:gd name="connsiteX38" fmla="*/ 184994 w 597267"/>
                <a:gd name="connsiteY38" fmla="*/ 248421 h 2032293"/>
                <a:gd name="connsiteX39" fmla="*/ 150638 w 597267"/>
                <a:gd name="connsiteY39" fmla="*/ 198208 h 2032293"/>
                <a:gd name="connsiteX40" fmla="*/ 150638 w 597267"/>
                <a:gd name="connsiteY40" fmla="*/ 198208 h 2032293"/>
                <a:gd name="connsiteX41" fmla="*/ 134782 w 597267"/>
                <a:gd name="connsiteY41" fmla="*/ 179708 h 2032293"/>
                <a:gd name="connsiteX42" fmla="*/ 113640 w 597267"/>
                <a:gd name="connsiteY42" fmla="*/ 158566 h 2032293"/>
                <a:gd name="connsiteX43" fmla="*/ 92497 w 597267"/>
                <a:gd name="connsiteY43" fmla="*/ 140067 h 2032293"/>
                <a:gd name="connsiteX44" fmla="*/ 73998 w 597267"/>
                <a:gd name="connsiteY44" fmla="*/ 124210 h 2032293"/>
                <a:gd name="connsiteX45" fmla="*/ 55498 w 597267"/>
                <a:gd name="connsiteY45" fmla="*/ 110996 h 2032293"/>
                <a:gd name="connsiteX46" fmla="*/ 39642 w 597267"/>
                <a:gd name="connsiteY46" fmla="*/ 95140 h 2032293"/>
                <a:gd name="connsiteX47" fmla="*/ 15857 w 597267"/>
                <a:gd name="connsiteY47" fmla="*/ 66069 h 2032293"/>
                <a:gd name="connsiteX48" fmla="*/ 5286 w 597267"/>
                <a:gd name="connsiteY48" fmla="*/ 44927 h 2032293"/>
                <a:gd name="connsiteX49" fmla="*/ 0 w 597267"/>
                <a:gd name="connsiteY49" fmla="*/ 31713 h 2032293"/>
                <a:gd name="connsiteX50" fmla="*/ 0 w 597267"/>
                <a:gd name="connsiteY50" fmla="*/ 18499 h 2032293"/>
                <a:gd name="connsiteX51" fmla="*/ 2643 w 597267"/>
                <a:gd name="connsiteY51" fmla="*/ 7928 h 2032293"/>
                <a:gd name="connsiteX52" fmla="*/ 10571 w 597267"/>
                <a:gd name="connsiteY52" fmla="*/ 2643 h 2032293"/>
                <a:gd name="connsiteX53" fmla="*/ 44927 w 597267"/>
                <a:gd name="connsiteY53" fmla="*/ 0 h 2032293"/>
                <a:gd name="connsiteX54" fmla="*/ 103068 w 597267"/>
                <a:gd name="connsiteY54" fmla="*/ 10571 h 2032293"/>
                <a:gd name="connsiteX55" fmla="*/ 184994 w 597267"/>
                <a:gd name="connsiteY55" fmla="*/ 23785 h 2032293"/>
                <a:gd name="connsiteX56" fmla="*/ 251064 w 597267"/>
                <a:gd name="connsiteY56" fmla="*/ 39641 h 2032293"/>
                <a:gd name="connsiteX57" fmla="*/ 319776 w 597267"/>
                <a:gd name="connsiteY57" fmla="*/ 55498 h 2032293"/>
                <a:gd name="connsiteX58" fmla="*/ 391131 w 597267"/>
                <a:gd name="connsiteY58" fmla="*/ 224636 h 2032293"/>
                <a:gd name="connsiteX59" fmla="*/ 417559 w 597267"/>
                <a:gd name="connsiteY59" fmla="*/ 438700 h 203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97267" h="2032293">
                  <a:moveTo>
                    <a:pt x="417559" y="438700"/>
                  </a:moveTo>
                  <a:lnTo>
                    <a:pt x="449272" y="718834"/>
                  </a:lnTo>
                  <a:lnTo>
                    <a:pt x="467771" y="874758"/>
                  </a:lnTo>
                  <a:lnTo>
                    <a:pt x="483628" y="961970"/>
                  </a:lnTo>
                  <a:lnTo>
                    <a:pt x="502127" y="1162821"/>
                  </a:lnTo>
                  <a:lnTo>
                    <a:pt x="528555" y="1458811"/>
                  </a:lnTo>
                  <a:lnTo>
                    <a:pt x="554983" y="1746874"/>
                  </a:lnTo>
                  <a:lnTo>
                    <a:pt x="597267" y="1879012"/>
                  </a:lnTo>
                  <a:lnTo>
                    <a:pt x="589339" y="1918654"/>
                  </a:lnTo>
                  <a:lnTo>
                    <a:pt x="576125" y="1963581"/>
                  </a:lnTo>
                  <a:lnTo>
                    <a:pt x="562911" y="1992652"/>
                  </a:lnTo>
                  <a:lnTo>
                    <a:pt x="547055" y="2011151"/>
                  </a:lnTo>
                  <a:lnTo>
                    <a:pt x="533841" y="2021722"/>
                  </a:lnTo>
                  <a:lnTo>
                    <a:pt x="517984" y="2029651"/>
                  </a:lnTo>
                  <a:lnTo>
                    <a:pt x="504770" y="2032293"/>
                  </a:lnTo>
                  <a:lnTo>
                    <a:pt x="488913" y="2027008"/>
                  </a:lnTo>
                  <a:lnTo>
                    <a:pt x="467771" y="2016437"/>
                  </a:lnTo>
                  <a:lnTo>
                    <a:pt x="443986" y="1995295"/>
                  </a:lnTo>
                  <a:lnTo>
                    <a:pt x="428130" y="1976795"/>
                  </a:lnTo>
                  <a:lnTo>
                    <a:pt x="406987" y="1953010"/>
                  </a:lnTo>
                  <a:lnTo>
                    <a:pt x="388488" y="1929225"/>
                  </a:lnTo>
                  <a:lnTo>
                    <a:pt x="367346" y="1892226"/>
                  </a:lnTo>
                  <a:lnTo>
                    <a:pt x="348846" y="1855227"/>
                  </a:lnTo>
                  <a:lnTo>
                    <a:pt x="335633" y="1815586"/>
                  </a:lnTo>
                  <a:lnTo>
                    <a:pt x="319776" y="1765373"/>
                  </a:lnTo>
                  <a:lnTo>
                    <a:pt x="309205" y="1715160"/>
                  </a:lnTo>
                  <a:lnTo>
                    <a:pt x="309205" y="1699304"/>
                  </a:lnTo>
                  <a:lnTo>
                    <a:pt x="306562" y="1627949"/>
                  </a:lnTo>
                  <a:lnTo>
                    <a:pt x="306562" y="1519595"/>
                  </a:lnTo>
                  <a:lnTo>
                    <a:pt x="306562" y="1482596"/>
                  </a:lnTo>
                  <a:lnTo>
                    <a:pt x="298634" y="1384814"/>
                  </a:lnTo>
                  <a:lnTo>
                    <a:pt x="288063" y="1220962"/>
                  </a:lnTo>
                  <a:lnTo>
                    <a:pt x="269563" y="1006897"/>
                  </a:lnTo>
                  <a:lnTo>
                    <a:pt x="248421" y="739977"/>
                  </a:lnTo>
                  <a:lnTo>
                    <a:pt x="227279" y="478342"/>
                  </a:lnTo>
                  <a:lnTo>
                    <a:pt x="219350" y="362060"/>
                  </a:lnTo>
                  <a:lnTo>
                    <a:pt x="211422" y="327704"/>
                  </a:lnTo>
                  <a:lnTo>
                    <a:pt x="203494" y="293348"/>
                  </a:lnTo>
                  <a:lnTo>
                    <a:pt x="184994" y="248421"/>
                  </a:lnTo>
                  <a:lnTo>
                    <a:pt x="150638" y="198208"/>
                  </a:lnTo>
                  <a:lnTo>
                    <a:pt x="150638" y="198208"/>
                  </a:lnTo>
                  <a:lnTo>
                    <a:pt x="134782" y="179708"/>
                  </a:lnTo>
                  <a:lnTo>
                    <a:pt x="113640" y="158566"/>
                  </a:lnTo>
                  <a:lnTo>
                    <a:pt x="92497" y="140067"/>
                  </a:lnTo>
                  <a:lnTo>
                    <a:pt x="73998" y="124210"/>
                  </a:lnTo>
                  <a:lnTo>
                    <a:pt x="55498" y="110996"/>
                  </a:lnTo>
                  <a:lnTo>
                    <a:pt x="39642" y="95140"/>
                  </a:lnTo>
                  <a:lnTo>
                    <a:pt x="15857" y="66069"/>
                  </a:lnTo>
                  <a:lnTo>
                    <a:pt x="5286" y="44927"/>
                  </a:lnTo>
                  <a:lnTo>
                    <a:pt x="0" y="31713"/>
                  </a:lnTo>
                  <a:lnTo>
                    <a:pt x="0" y="18499"/>
                  </a:lnTo>
                  <a:lnTo>
                    <a:pt x="2643" y="7928"/>
                  </a:lnTo>
                  <a:lnTo>
                    <a:pt x="10571" y="2643"/>
                  </a:lnTo>
                  <a:lnTo>
                    <a:pt x="44927" y="0"/>
                  </a:lnTo>
                  <a:lnTo>
                    <a:pt x="103068" y="10571"/>
                  </a:lnTo>
                  <a:lnTo>
                    <a:pt x="184994" y="23785"/>
                  </a:lnTo>
                  <a:lnTo>
                    <a:pt x="251064" y="39641"/>
                  </a:lnTo>
                  <a:lnTo>
                    <a:pt x="319776" y="55498"/>
                  </a:lnTo>
                  <a:lnTo>
                    <a:pt x="391131" y="224636"/>
                  </a:lnTo>
                  <a:lnTo>
                    <a:pt x="417559" y="438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2">
              <a:extLst>
                <a:ext uri="{FF2B5EF4-FFF2-40B4-BE49-F238E27FC236}">
                  <a16:creationId xmlns:a16="http://schemas.microsoft.com/office/drawing/2014/main" id="{A74A75C1-0A94-4908-A496-4D54BB2BB456}"/>
                </a:ext>
              </a:extLst>
            </p:cNvPr>
            <p:cNvSpPr/>
            <p:nvPr/>
          </p:nvSpPr>
          <p:spPr>
            <a:xfrm>
              <a:off x="4086225" y="3767138"/>
              <a:ext cx="2865438" cy="2168525"/>
            </a:xfrm>
            <a:custGeom>
              <a:avLst/>
              <a:gdLst>
                <a:gd name="connsiteX0" fmla="*/ 928823 w 2864351"/>
                <a:gd name="connsiteY0" fmla="*/ 256724 h 2169176"/>
                <a:gd name="connsiteX1" fmla="*/ 793249 w 2864351"/>
                <a:gd name="connsiteY1" fmla="*/ 276916 h 2169176"/>
                <a:gd name="connsiteX2" fmla="*/ 651907 w 2864351"/>
                <a:gd name="connsiteY2" fmla="*/ 297108 h 2169176"/>
                <a:gd name="connsiteX3" fmla="*/ 533640 w 2864351"/>
                <a:gd name="connsiteY3" fmla="*/ 314415 h 2169176"/>
                <a:gd name="connsiteX4" fmla="*/ 447104 w 2864351"/>
                <a:gd name="connsiteY4" fmla="*/ 325953 h 2169176"/>
                <a:gd name="connsiteX5" fmla="*/ 392298 w 2864351"/>
                <a:gd name="connsiteY5" fmla="*/ 331722 h 2169176"/>
                <a:gd name="connsiteX6" fmla="*/ 331722 w 2864351"/>
                <a:gd name="connsiteY6" fmla="*/ 334607 h 2169176"/>
                <a:gd name="connsiteX7" fmla="*/ 253840 w 2864351"/>
                <a:gd name="connsiteY7" fmla="*/ 337491 h 2169176"/>
                <a:gd name="connsiteX8" fmla="*/ 190380 w 2864351"/>
                <a:gd name="connsiteY8" fmla="*/ 337491 h 2169176"/>
                <a:gd name="connsiteX9" fmla="*/ 141343 w 2864351"/>
                <a:gd name="connsiteY9" fmla="*/ 334607 h 2169176"/>
                <a:gd name="connsiteX10" fmla="*/ 89421 w 2864351"/>
                <a:gd name="connsiteY10" fmla="*/ 320184 h 2169176"/>
                <a:gd name="connsiteX11" fmla="*/ 66345 w 2864351"/>
                <a:gd name="connsiteY11" fmla="*/ 314415 h 2169176"/>
                <a:gd name="connsiteX12" fmla="*/ 0 w 2864351"/>
                <a:gd name="connsiteY12" fmla="*/ 299992 h 2169176"/>
                <a:gd name="connsiteX13" fmla="*/ 49037 w 2864351"/>
                <a:gd name="connsiteY13" fmla="*/ 493257 h 2169176"/>
                <a:gd name="connsiteX14" fmla="*/ 161534 w 2864351"/>
                <a:gd name="connsiteY14" fmla="*/ 513448 h 2169176"/>
                <a:gd name="connsiteX15" fmla="*/ 204803 w 2864351"/>
                <a:gd name="connsiteY15" fmla="*/ 519218 h 2169176"/>
                <a:gd name="connsiteX16" fmla="*/ 291339 w 2864351"/>
                <a:gd name="connsiteY16" fmla="*/ 513448 h 2169176"/>
                <a:gd name="connsiteX17" fmla="*/ 409605 w 2864351"/>
                <a:gd name="connsiteY17" fmla="*/ 499026 h 2169176"/>
                <a:gd name="connsiteX18" fmla="*/ 623061 w 2864351"/>
                <a:gd name="connsiteY18" fmla="*/ 473065 h 2169176"/>
                <a:gd name="connsiteX19" fmla="*/ 862478 w 2864351"/>
                <a:gd name="connsiteY19" fmla="*/ 438450 h 2169176"/>
                <a:gd name="connsiteX20" fmla="*/ 1159586 w 2864351"/>
                <a:gd name="connsiteY20" fmla="*/ 392298 h 2169176"/>
                <a:gd name="connsiteX21" fmla="*/ 1424964 w 2864351"/>
                <a:gd name="connsiteY21" fmla="*/ 343260 h 2169176"/>
                <a:gd name="connsiteX22" fmla="*/ 1499962 w 2864351"/>
                <a:gd name="connsiteY22" fmla="*/ 328838 h 2169176"/>
                <a:gd name="connsiteX23" fmla="*/ 1580729 w 2864351"/>
                <a:gd name="connsiteY23" fmla="*/ 317300 h 2169176"/>
                <a:gd name="connsiteX24" fmla="*/ 1696111 w 2864351"/>
                <a:gd name="connsiteY24" fmla="*/ 302877 h 2169176"/>
                <a:gd name="connsiteX25" fmla="*/ 1791301 w 2864351"/>
                <a:gd name="connsiteY25" fmla="*/ 294223 h 2169176"/>
                <a:gd name="connsiteX26" fmla="*/ 1973027 w 2864351"/>
                <a:gd name="connsiteY26" fmla="*/ 279800 h 2169176"/>
                <a:gd name="connsiteX27" fmla="*/ 2102832 w 2864351"/>
                <a:gd name="connsiteY27" fmla="*/ 271147 h 2169176"/>
                <a:gd name="connsiteX28" fmla="*/ 2229752 w 2864351"/>
                <a:gd name="connsiteY28" fmla="*/ 265378 h 2169176"/>
                <a:gd name="connsiteX29" fmla="*/ 2362440 w 2864351"/>
                <a:gd name="connsiteY29" fmla="*/ 259609 h 2169176"/>
                <a:gd name="connsiteX30" fmla="*/ 2391286 w 2864351"/>
                <a:gd name="connsiteY30" fmla="*/ 265378 h 2169176"/>
                <a:gd name="connsiteX31" fmla="*/ 2411478 w 2864351"/>
                <a:gd name="connsiteY31" fmla="*/ 271147 h 2169176"/>
                <a:gd name="connsiteX32" fmla="*/ 2425900 w 2864351"/>
                <a:gd name="connsiteY32" fmla="*/ 279800 h 2169176"/>
                <a:gd name="connsiteX33" fmla="*/ 2437439 w 2864351"/>
                <a:gd name="connsiteY33" fmla="*/ 285570 h 2169176"/>
                <a:gd name="connsiteX34" fmla="*/ 2446092 w 2864351"/>
                <a:gd name="connsiteY34" fmla="*/ 294223 h 2169176"/>
                <a:gd name="connsiteX35" fmla="*/ 2451861 w 2864351"/>
                <a:gd name="connsiteY35" fmla="*/ 305761 h 2169176"/>
                <a:gd name="connsiteX36" fmla="*/ 2460515 w 2864351"/>
                <a:gd name="connsiteY36" fmla="*/ 328838 h 2169176"/>
                <a:gd name="connsiteX37" fmla="*/ 2460515 w 2864351"/>
                <a:gd name="connsiteY37" fmla="*/ 346145 h 2169176"/>
                <a:gd name="connsiteX38" fmla="*/ 2454746 w 2864351"/>
                <a:gd name="connsiteY38" fmla="*/ 458642 h 2169176"/>
                <a:gd name="connsiteX39" fmla="*/ 2437439 w 2864351"/>
                <a:gd name="connsiteY39" fmla="*/ 703828 h 2169176"/>
                <a:gd name="connsiteX40" fmla="*/ 2414362 w 2864351"/>
                <a:gd name="connsiteY40" fmla="*/ 1006705 h 2169176"/>
                <a:gd name="connsiteX41" fmla="*/ 2397055 w 2864351"/>
                <a:gd name="connsiteY41" fmla="*/ 1064396 h 2169176"/>
                <a:gd name="connsiteX42" fmla="*/ 2373979 w 2864351"/>
                <a:gd name="connsiteY42" fmla="*/ 1225930 h 2169176"/>
                <a:gd name="connsiteX43" fmla="*/ 2327826 w 2864351"/>
                <a:gd name="connsiteY43" fmla="*/ 1514385 h 2169176"/>
                <a:gd name="connsiteX44" fmla="*/ 2278789 w 2864351"/>
                <a:gd name="connsiteY44" fmla="*/ 1811493 h 2169176"/>
                <a:gd name="connsiteX45" fmla="*/ 2316288 w 2864351"/>
                <a:gd name="connsiteY45" fmla="*/ 2120139 h 2169176"/>
                <a:gd name="connsiteX46" fmla="*/ 2336480 w 2864351"/>
                <a:gd name="connsiteY46" fmla="*/ 2143215 h 2169176"/>
                <a:gd name="connsiteX47" fmla="*/ 2356671 w 2864351"/>
                <a:gd name="connsiteY47" fmla="*/ 2157638 h 2169176"/>
                <a:gd name="connsiteX48" fmla="*/ 2373979 w 2864351"/>
                <a:gd name="connsiteY48" fmla="*/ 2166291 h 2169176"/>
                <a:gd name="connsiteX49" fmla="*/ 2391286 w 2864351"/>
                <a:gd name="connsiteY49" fmla="*/ 2169176 h 2169176"/>
                <a:gd name="connsiteX50" fmla="*/ 2408593 w 2864351"/>
                <a:gd name="connsiteY50" fmla="*/ 2169176 h 2169176"/>
                <a:gd name="connsiteX51" fmla="*/ 2423016 w 2864351"/>
                <a:gd name="connsiteY51" fmla="*/ 2166291 h 2169176"/>
                <a:gd name="connsiteX52" fmla="*/ 2440323 w 2864351"/>
                <a:gd name="connsiteY52" fmla="*/ 2154753 h 2169176"/>
                <a:gd name="connsiteX53" fmla="*/ 2460515 w 2864351"/>
                <a:gd name="connsiteY53" fmla="*/ 2134561 h 2169176"/>
                <a:gd name="connsiteX54" fmla="*/ 2477822 w 2864351"/>
                <a:gd name="connsiteY54" fmla="*/ 2105716 h 2169176"/>
                <a:gd name="connsiteX55" fmla="*/ 2486476 w 2864351"/>
                <a:gd name="connsiteY55" fmla="*/ 2079755 h 2169176"/>
                <a:gd name="connsiteX56" fmla="*/ 2492245 w 2864351"/>
                <a:gd name="connsiteY56" fmla="*/ 2062448 h 2169176"/>
                <a:gd name="connsiteX57" fmla="*/ 2506668 w 2864351"/>
                <a:gd name="connsiteY57" fmla="*/ 2010526 h 2169176"/>
                <a:gd name="connsiteX58" fmla="*/ 2518206 w 2864351"/>
                <a:gd name="connsiteY58" fmla="*/ 1973027 h 2169176"/>
                <a:gd name="connsiteX59" fmla="*/ 2532628 w 2864351"/>
                <a:gd name="connsiteY59" fmla="*/ 1903798 h 2169176"/>
                <a:gd name="connsiteX60" fmla="*/ 2544167 w 2864351"/>
                <a:gd name="connsiteY60" fmla="*/ 1840338 h 2169176"/>
                <a:gd name="connsiteX61" fmla="*/ 2558589 w 2864351"/>
                <a:gd name="connsiteY61" fmla="*/ 1724956 h 2169176"/>
                <a:gd name="connsiteX62" fmla="*/ 2584550 w 2864351"/>
                <a:gd name="connsiteY62" fmla="*/ 1540346 h 2169176"/>
                <a:gd name="connsiteX63" fmla="*/ 2616280 w 2864351"/>
                <a:gd name="connsiteY63" fmla="*/ 1335543 h 2169176"/>
                <a:gd name="connsiteX64" fmla="*/ 2650895 w 2864351"/>
                <a:gd name="connsiteY64" fmla="*/ 1099011 h 2169176"/>
                <a:gd name="connsiteX65" fmla="*/ 2679740 w 2864351"/>
                <a:gd name="connsiteY65" fmla="*/ 894208 h 2169176"/>
                <a:gd name="connsiteX66" fmla="*/ 2708586 w 2864351"/>
                <a:gd name="connsiteY66" fmla="*/ 692290 h 2169176"/>
                <a:gd name="connsiteX67" fmla="*/ 2725893 w 2864351"/>
                <a:gd name="connsiteY67" fmla="*/ 568255 h 2169176"/>
                <a:gd name="connsiteX68" fmla="*/ 2734546 w 2864351"/>
                <a:gd name="connsiteY68" fmla="*/ 530756 h 2169176"/>
                <a:gd name="connsiteX69" fmla="*/ 2746085 w 2864351"/>
                <a:gd name="connsiteY69" fmla="*/ 501910 h 2169176"/>
                <a:gd name="connsiteX70" fmla="*/ 2757623 w 2864351"/>
                <a:gd name="connsiteY70" fmla="*/ 475949 h 2169176"/>
                <a:gd name="connsiteX71" fmla="*/ 2774930 w 2864351"/>
                <a:gd name="connsiteY71" fmla="*/ 447104 h 2169176"/>
                <a:gd name="connsiteX72" fmla="*/ 2795122 w 2864351"/>
                <a:gd name="connsiteY72" fmla="*/ 418259 h 2169176"/>
                <a:gd name="connsiteX73" fmla="*/ 2821083 w 2864351"/>
                <a:gd name="connsiteY73" fmla="*/ 392298 h 2169176"/>
                <a:gd name="connsiteX74" fmla="*/ 2835505 w 2864351"/>
                <a:gd name="connsiteY74" fmla="*/ 377875 h 2169176"/>
                <a:gd name="connsiteX75" fmla="*/ 2847044 w 2864351"/>
                <a:gd name="connsiteY75" fmla="*/ 366337 h 2169176"/>
                <a:gd name="connsiteX76" fmla="*/ 2855697 w 2864351"/>
                <a:gd name="connsiteY76" fmla="*/ 351914 h 2169176"/>
                <a:gd name="connsiteX77" fmla="*/ 2861466 w 2864351"/>
                <a:gd name="connsiteY77" fmla="*/ 340376 h 2169176"/>
                <a:gd name="connsiteX78" fmla="*/ 2864351 w 2864351"/>
                <a:gd name="connsiteY78" fmla="*/ 325953 h 2169176"/>
                <a:gd name="connsiteX79" fmla="*/ 2864351 w 2864351"/>
                <a:gd name="connsiteY79" fmla="*/ 314415 h 2169176"/>
                <a:gd name="connsiteX80" fmla="*/ 2861466 w 2864351"/>
                <a:gd name="connsiteY80" fmla="*/ 299992 h 2169176"/>
                <a:gd name="connsiteX81" fmla="*/ 2858582 w 2864351"/>
                <a:gd name="connsiteY81" fmla="*/ 285570 h 2169176"/>
                <a:gd name="connsiteX82" fmla="*/ 2844159 w 2864351"/>
                <a:gd name="connsiteY82" fmla="*/ 259609 h 2169176"/>
                <a:gd name="connsiteX83" fmla="*/ 2815314 w 2864351"/>
                <a:gd name="connsiteY83" fmla="*/ 224994 h 2169176"/>
                <a:gd name="connsiteX84" fmla="*/ 2754738 w 2864351"/>
                <a:gd name="connsiteY84" fmla="*/ 173072 h 2169176"/>
                <a:gd name="connsiteX85" fmla="*/ 2679740 w 2864351"/>
                <a:gd name="connsiteY85" fmla="*/ 112497 h 2169176"/>
                <a:gd name="connsiteX86" fmla="*/ 2584550 w 2864351"/>
                <a:gd name="connsiteY86" fmla="*/ 46153 h 2169176"/>
                <a:gd name="connsiteX87" fmla="*/ 2526859 w 2864351"/>
                <a:gd name="connsiteY87" fmla="*/ 14423 h 2169176"/>
                <a:gd name="connsiteX88" fmla="*/ 2500899 w 2864351"/>
                <a:gd name="connsiteY88" fmla="*/ 5769 h 2169176"/>
                <a:gd name="connsiteX89" fmla="*/ 2477822 w 2864351"/>
                <a:gd name="connsiteY89" fmla="*/ 0 h 2169176"/>
                <a:gd name="connsiteX90" fmla="*/ 2463399 w 2864351"/>
                <a:gd name="connsiteY90" fmla="*/ 0 h 2169176"/>
                <a:gd name="connsiteX91" fmla="*/ 2448977 w 2864351"/>
                <a:gd name="connsiteY91" fmla="*/ 5769 h 2169176"/>
                <a:gd name="connsiteX92" fmla="*/ 2437439 w 2864351"/>
                <a:gd name="connsiteY92" fmla="*/ 14423 h 2169176"/>
                <a:gd name="connsiteX93" fmla="*/ 2391286 w 2864351"/>
                <a:gd name="connsiteY93" fmla="*/ 28845 h 2169176"/>
                <a:gd name="connsiteX94" fmla="*/ 2264366 w 2864351"/>
                <a:gd name="connsiteY94" fmla="*/ 57691 h 2169176"/>
                <a:gd name="connsiteX95" fmla="*/ 2229752 w 2864351"/>
                <a:gd name="connsiteY95" fmla="*/ 63460 h 2169176"/>
                <a:gd name="connsiteX96" fmla="*/ 2125908 w 2864351"/>
                <a:gd name="connsiteY96" fmla="*/ 77883 h 2169176"/>
                <a:gd name="connsiteX97" fmla="*/ 1900914 w 2864351"/>
                <a:gd name="connsiteY97" fmla="*/ 106728 h 2169176"/>
                <a:gd name="connsiteX98" fmla="*/ 1664381 w 2864351"/>
                <a:gd name="connsiteY98" fmla="*/ 138458 h 2169176"/>
                <a:gd name="connsiteX99" fmla="*/ 1471117 w 2864351"/>
                <a:gd name="connsiteY99" fmla="*/ 164419 h 2169176"/>
                <a:gd name="connsiteX100" fmla="*/ 1387465 w 2864351"/>
                <a:gd name="connsiteY100" fmla="*/ 175957 h 2169176"/>
                <a:gd name="connsiteX101" fmla="*/ 928823 w 2864351"/>
                <a:gd name="connsiteY101" fmla="*/ 256724 h 216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864351" h="2169176">
                  <a:moveTo>
                    <a:pt x="928823" y="256724"/>
                  </a:moveTo>
                  <a:lnTo>
                    <a:pt x="793249" y="276916"/>
                  </a:lnTo>
                  <a:lnTo>
                    <a:pt x="651907" y="297108"/>
                  </a:lnTo>
                  <a:lnTo>
                    <a:pt x="533640" y="314415"/>
                  </a:lnTo>
                  <a:lnTo>
                    <a:pt x="447104" y="325953"/>
                  </a:lnTo>
                  <a:lnTo>
                    <a:pt x="392298" y="331722"/>
                  </a:lnTo>
                  <a:lnTo>
                    <a:pt x="331722" y="334607"/>
                  </a:lnTo>
                  <a:lnTo>
                    <a:pt x="253840" y="337491"/>
                  </a:lnTo>
                  <a:lnTo>
                    <a:pt x="190380" y="337491"/>
                  </a:lnTo>
                  <a:lnTo>
                    <a:pt x="141343" y="334607"/>
                  </a:lnTo>
                  <a:lnTo>
                    <a:pt x="89421" y="320184"/>
                  </a:lnTo>
                  <a:lnTo>
                    <a:pt x="66345" y="314415"/>
                  </a:lnTo>
                  <a:lnTo>
                    <a:pt x="0" y="299992"/>
                  </a:lnTo>
                  <a:lnTo>
                    <a:pt x="49037" y="493257"/>
                  </a:lnTo>
                  <a:lnTo>
                    <a:pt x="161534" y="513448"/>
                  </a:lnTo>
                  <a:lnTo>
                    <a:pt x="204803" y="519218"/>
                  </a:lnTo>
                  <a:lnTo>
                    <a:pt x="291339" y="513448"/>
                  </a:lnTo>
                  <a:lnTo>
                    <a:pt x="409605" y="499026"/>
                  </a:lnTo>
                  <a:lnTo>
                    <a:pt x="623061" y="473065"/>
                  </a:lnTo>
                  <a:lnTo>
                    <a:pt x="862478" y="438450"/>
                  </a:lnTo>
                  <a:lnTo>
                    <a:pt x="1159586" y="392298"/>
                  </a:lnTo>
                  <a:lnTo>
                    <a:pt x="1424964" y="343260"/>
                  </a:lnTo>
                  <a:lnTo>
                    <a:pt x="1499962" y="328838"/>
                  </a:lnTo>
                  <a:lnTo>
                    <a:pt x="1580729" y="317300"/>
                  </a:lnTo>
                  <a:lnTo>
                    <a:pt x="1696111" y="302877"/>
                  </a:lnTo>
                  <a:lnTo>
                    <a:pt x="1791301" y="294223"/>
                  </a:lnTo>
                  <a:lnTo>
                    <a:pt x="1973027" y="279800"/>
                  </a:lnTo>
                  <a:lnTo>
                    <a:pt x="2102832" y="271147"/>
                  </a:lnTo>
                  <a:lnTo>
                    <a:pt x="2229752" y="265378"/>
                  </a:lnTo>
                  <a:lnTo>
                    <a:pt x="2362440" y="259609"/>
                  </a:lnTo>
                  <a:lnTo>
                    <a:pt x="2391286" y="265378"/>
                  </a:lnTo>
                  <a:lnTo>
                    <a:pt x="2411478" y="271147"/>
                  </a:lnTo>
                  <a:lnTo>
                    <a:pt x="2425900" y="279800"/>
                  </a:lnTo>
                  <a:lnTo>
                    <a:pt x="2437439" y="285570"/>
                  </a:lnTo>
                  <a:lnTo>
                    <a:pt x="2446092" y="294223"/>
                  </a:lnTo>
                  <a:lnTo>
                    <a:pt x="2451861" y="305761"/>
                  </a:lnTo>
                  <a:lnTo>
                    <a:pt x="2460515" y="328838"/>
                  </a:lnTo>
                  <a:lnTo>
                    <a:pt x="2460515" y="346145"/>
                  </a:lnTo>
                  <a:lnTo>
                    <a:pt x="2454746" y="458642"/>
                  </a:lnTo>
                  <a:lnTo>
                    <a:pt x="2437439" y="703828"/>
                  </a:lnTo>
                  <a:lnTo>
                    <a:pt x="2414362" y="1006705"/>
                  </a:lnTo>
                  <a:lnTo>
                    <a:pt x="2397055" y="1064396"/>
                  </a:lnTo>
                  <a:lnTo>
                    <a:pt x="2373979" y="1225930"/>
                  </a:lnTo>
                  <a:lnTo>
                    <a:pt x="2327826" y="1514385"/>
                  </a:lnTo>
                  <a:lnTo>
                    <a:pt x="2278789" y="1811493"/>
                  </a:lnTo>
                  <a:lnTo>
                    <a:pt x="2316288" y="2120139"/>
                  </a:lnTo>
                  <a:lnTo>
                    <a:pt x="2336480" y="2143215"/>
                  </a:lnTo>
                  <a:lnTo>
                    <a:pt x="2356671" y="2157638"/>
                  </a:lnTo>
                  <a:lnTo>
                    <a:pt x="2373979" y="2166291"/>
                  </a:lnTo>
                  <a:lnTo>
                    <a:pt x="2391286" y="2169176"/>
                  </a:lnTo>
                  <a:lnTo>
                    <a:pt x="2408593" y="2169176"/>
                  </a:lnTo>
                  <a:lnTo>
                    <a:pt x="2423016" y="2166291"/>
                  </a:lnTo>
                  <a:lnTo>
                    <a:pt x="2440323" y="2154753"/>
                  </a:lnTo>
                  <a:lnTo>
                    <a:pt x="2460515" y="2134561"/>
                  </a:lnTo>
                  <a:lnTo>
                    <a:pt x="2477822" y="2105716"/>
                  </a:lnTo>
                  <a:lnTo>
                    <a:pt x="2486476" y="2079755"/>
                  </a:lnTo>
                  <a:lnTo>
                    <a:pt x="2492245" y="2062448"/>
                  </a:lnTo>
                  <a:lnTo>
                    <a:pt x="2506668" y="2010526"/>
                  </a:lnTo>
                  <a:lnTo>
                    <a:pt x="2518206" y="1973027"/>
                  </a:lnTo>
                  <a:lnTo>
                    <a:pt x="2532628" y="1903798"/>
                  </a:lnTo>
                  <a:lnTo>
                    <a:pt x="2544167" y="1840338"/>
                  </a:lnTo>
                  <a:lnTo>
                    <a:pt x="2558589" y="1724956"/>
                  </a:lnTo>
                  <a:lnTo>
                    <a:pt x="2584550" y="1540346"/>
                  </a:lnTo>
                  <a:lnTo>
                    <a:pt x="2616280" y="1335543"/>
                  </a:lnTo>
                  <a:lnTo>
                    <a:pt x="2650895" y="1099011"/>
                  </a:lnTo>
                  <a:lnTo>
                    <a:pt x="2679740" y="894208"/>
                  </a:lnTo>
                  <a:lnTo>
                    <a:pt x="2708586" y="692290"/>
                  </a:lnTo>
                  <a:lnTo>
                    <a:pt x="2725893" y="568255"/>
                  </a:lnTo>
                  <a:lnTo>
                    <a:pt x="2734546" y="530756"/>
                  </a:lnTo>
                  <a:lnTo>
                    <a:pt x="2746085" y="501910"/>
                  </a:lnTo>
                  <a:lnTo>
                    <a:pt x="2757623" y="475949"/>
                  </a:lnTo>
                  <a:lnTo>
                    <a:pt x="2774930" y="447104"/>
                  </a:lnTo>
                  <a:lnTo>
                    <a:pt x="2795122" y="418259"/>
                  </a:lnTo>
                  <a:lnTo>
                    <a:pt x="2821083" y="392298"/>
                  </a:lnTo>
                  <a:lnTo>
                    <a:pt x="2835505" y="377875"/>
                  </a:lnTo>
                  <a:lnTo>
                    <a:pt x="2847044" y="366337"/>
                  </a:lnTo>
                  <a:lnTo>
                    <a:pt x="2855697" y="351914"/>
                  </a:lnTo>
                  <a:lnTo>
                    <a:pt x="2861466" y="340376"/>
                  </a:lnTo>
                  <a:lnTo>
                    <a:pt x="2864351" y="325953"/>
                  </a:lnTo>
                  <a:lnTo>
                    <a:pt x="2864351" y="314415"/>
                  </a:lnTo>
                  <a:lnTo>
                    <a:pt x="2861466" y="299992"/>
                  </a:lnTo>
                  <a:lnTo>
                    <a:pt x="2858582" y="285570"/>
                  </a:lnTo>
                  <a:lnTo>
                    <a:pt x="2844159" y="259609"/>
                  </a:lnTo>
                  <a:lnTo>
                    <a:pt x="2815314" y="224994"/>
                  </a:lnTo>
                  <a:lnTo>
                    <a:pt x="2754738" y="173072"/>
                  </a:lnTo>
                  <a:lnTo>
                    <a:pt x="2679740" y="112497"/>
                  </a:lnTo>
                  <a:lnTo>
                    <a:pt x="2584550" y="46153"/>
                  </a:lnTo>
                  <a:lnTo>
                    <a:pt x="2526859" y="14423"/>
                  </a:lnTo>
                  <a:lnTo>
                    <a:pt x="2500899" y="5769"/>
                  </a:lnTo>
                  <a:lnTo>
                    <a:pt x="2477822" y="0"/>
                  </a:lnTo>
                  <a:lnTo>
                    <a:pt x="2463399" y="0"/>
                  </a:lnTo>
                  <a:lnTo>
                    <a:pt x="2448977" y="5769"/>
                  </a:lnTo>
                  <a:lnTo>
                    <a:pt x="2437439" y="14423"/>
                  </a:lnTo>
                  <a:lnTo>
                    <a:pt x="2391286" y="28845"/>
                  </a:lnTo>
                  <a:lnTo>
                    <a:pt x="2264366" y="57691"/>
                  </a:lnTo>
                  <a:lnTo>
                    <a:pt x="2229752" y="63460"/>
                  </a:lnTo>
                  <a:lnTo>
                    <a:pt x="2125908" y="77883"/>
                  </a:lnTo>
                  <a:lnTo>
                    <a:pt x="1900914" y="106728"/>
                  </a:lnTo>
                  <a:lnTo>
                    <a:pt x="1664381" y="138458"/>
                  </a:lnTo>
                  <a:lnTo>
                    <a:pt x="1471117" y="164419"/>
                  </a:lnTo>
                  <a:lnTo>
                    <a:pt x="1387465" y="175957"/>
                  </a:lnTo>
                  <a:lnTo>
                    <a:pt x="928823" y="2567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7">
              <a:extLst>
                <a:ext uri="{FF2B5EF4-FFF2-40B4-BE49-F238E27FC236}">
                  <a16:creationId xmlns:a16="http://schemas.microsoft.com/office/drawing/2014/main" id="{28CD38FE-1FCE-40EF-A80E-5EFE4AC525BF}"/>
                </a:ext>
              </a:extLst>
            </p:cNvPr>
            <p:cNvSpPr/>
            <p:nvPr/>
          </p:nvSpPr>
          <p:spPr>
            <a:xfrm rot="16200000">
              <a:off x="4055269" y="4223544"/>
              <a:ext cx="2524125" cy="515937"/>
            </a:xfrm>
            <a:custGeom>
              <a:avLst/>
              <a:gdLst>
                <a:gd name="connsiteX0" fmla="*/ 1338262 w 2524125"/>
                <a:gd name="connsiteY0" fmla="*/ 173832 h 516732"/>
                <a:gd name="connsiteX1" fmla="*/ 1135856 w 2524125"/>
                <a:gd name="connsiteY1" fmla="*/ 173832 h 516732"/>
                <a:gd name="connsiteX2" fmla="*/ 952500 w 2524125"/>
                <a:gd name="connsiteY2" fmla="*/ 171450 h 516732"/>
                <a:gd name="connsiteX3" fmla="*/ 747712 w 2524125"/>
                <a:gd name="connsiteY3" fmla="*/ 173832 h 516732"/>
                <a:gd name="connsiteX4" fmla="*/ 564356 w 2524125"/>
                <a:gd name="connsiteY4" fmla="*/ 173832 h 516732"/>
                <a:gd name="connsiteX5" fmla="*/ 333375 w 2524125"/>
                <a:gd name="connsiteY5" fmla="*/ 173832 h 516732"/>
                <a:gd name="connsiteX6" fmla="*/ 0 w 2524125"/>
                <a:gd name="connsiteY6" fmla="*/ 173832 h 516732"/>
                <a:gd name="connsiteX7" fmla="*/ 16668 w 2524125"/>
                <a:gd name="connsiteY7" fmla="*/ 397669 h 516732"/>
                <a:gd name="connsiteX8" fmla="*/ 185737 w 2524125"/>
                <a:gd name="connsiteY8" fmla="*/ 400050 h 516732"/>
                <a:gd name="connsiteX9" fmla="*/ 376237 w 2524125"/>
                <a:gd name="connsiteY9" fmla="*/ 407194 h 516732"/>
                <a:gd name="connsiteX10" fmla="*/ 611981 w 2524125"/>
                <a:gd name="connsiteY10" fmla="*/ 414338 h 516732"/>
                <a:gd name="connsiteX11" fmla="*/ 845343 w 2524125"/>
                <a:gd name="connsiteY11" fmla="*/ 419100 h 516732"/>
                <a:gd name="connsiteX12" fmla="*/ 1107281 w 2524125"/>
                <a:gd name="connsiteY12" fmla="*/ 419100 h 516732"/>
                <a:gd name="connsiteX13" fmla="*/ 1293018 w 2524125"/>
                <a:gd name="connsiteY13" fmla="*/ 419100 h 516732"/>
                <a:gd name="connsiteX14" fmla="*/ 1490662 w 2524125"/>
                <a:gd name="connsiteY14" fmla="*/ 419100 h 516732"/>
                <a:gd name="connsiteX15" fmla="*/ 1647825 w 2524125"/>
                <a:gd name="connsiteY15" fmla="*/ 419100 h 516732"/>
                <a:gd name="connsiteX16" fmla="*/ 1781175 w 2524125"/>
                <a:gd name="connsiteY16" fmla="*/ 442913 h 516732"/>
                <a:gd name="connsiteX17" fmla="*/ 1847850 w 2524125"/>
                <a:gd name="connsiteY17" fmla="*/ 438150 h 516732"/>
                <a:gd name="connsiteX18" fmla="*/ 1907381 w 2524125"/>
                <a:gd name="connsiteY18" fmla="*/ 433388 h 516732"/>
                <a:gd name="connsiteX19" fmla="*/ 1962150 w 2524125"/>
                <a:gd name="connsiteY19" fmla="*/ 433388 h 516732"/>
                <a:gd name="connsiteX20" fmla="*/ 2016918 w 2524125"/>
                <a:gd name="connsiteY20" fmla="*/ 433388 h 516732"/>
                <a:gd name="connsiteX21" fmla="*/ 2064543 w 2524125"/>
                <a:gd name="connsiteY21" fmla="*/ 435769 h 516732"/>
                <a:gd name="connsiteX22" fmla="*/ 2116931 w 2524125"/>
                <a:gd name="connsiteY22" fmla="*/ 440532 h 516732"/>
                <a:gd name="connsiteX23" fmla="*/ 2166937 w 2524125"/>
                <a:gd name="connsiteY23" fmla="*/ 450057 h 516732"/>
                <a:gd name="connsiteX24" fmla="*/ 2190750 w 2524125"/>
                <a:gd name="connsiteY24" fmla="*/ 457200 h 516732"/>
                <a:gd name="connsiteX25" fmla="*/ 2202656 w 2524125"/>
                <a:gd name="connsiteY25" fmla="*/ 461963 h 516732"/>
                <a:gd name="connsiteX26" fmla="*/ 2214562 w 2524125"/>
                <a:gd name="connsiteY26" fmla="*/ 471488 h 516732"/>
                <a:gd name="connsiteX27" fmla="*/ 2233612 w 2524125"/>
                <a:gd name="connsiteY27" fmla="*/ 488157 h 516732"/>
                <a:gd name="connsiteX28" fmla="*/ 2252662 w 2524125"/>
                <a:gd name="connsiteY28" fmla="*/ 500063 h 516732"/>
                <a:gd name="connsiteX29" fmla="*/ 2281237 w 2524125"/>
                <a:gd name="connsiteY29" fmla="*/ 511969 h 516732"/>
                <a:gd name="connsiteX30" fmla="*/ 2309812 w 2524125"/>
                <a:gd name="connsiteY30" fmla="*/ 516732 h 516732"/>
                <a:gd name="connsiteX31" fmla="*/ 2326481 w 2524125"/>
                <a:gd name="connsiteY31" fmla="*/ 516732 h 516732"/>
                <a:gd name="connsiteX32" fmla="*/ 2343150 w 2524125"/>
                <a:gd name="connsiteY32" fmla="*/ 509588 h 516732"/>
                <a:gd name="connsiteX33" fmla="*/ 2366962 w 2524125"/>
                <a:gd name="connsiteY33" fmla="*/ 492919 h 516732"/>
                <a:gd name="connsiteX34" fmla="*/ 2386012 w 2524125"/>
                <a:gd name="connsiteY34" fmla="*/ 471488 h 516732"/>
                <a:gd name="connsiteX35" fmla="*/ 2407443 w 2524125"/>
                <a:gd name="connsiteY35" fmla="*/ 435769 h 516732"/>
                <a:gd name="connsiteX36" fmla="*/ 2428875 w 2524125"/>
                <a:gd name="connsiteY36" fmla="*/ 397669 h 516732"/>
                <a:gd name="connsiteX37" fmla="*/ 2450306 w 2524125"/>
                <a:gd name="connsiteY37" fmla="*/ 364332 h 516732"/>
                <a:gd name="connsiteX38" fmla="*/ 2466975 w 2524125"/>
                <a:gd name="connsiteY38" fmla="*/ 330994 h 516732"/>
                <a:gd name="connsiteX39" fmla="*/ 2483643 w 2524125"/>
                <a:gd name="connsiteY39" fmla="*/ 288132 h 516732"/>
                <a:gd name="connsiteX40" fmla="*/ 2493168 w 2524125"/>
                <a:gd name="connsiteY40" fmla="*/ 254794 h 516732"/>
                <a:gd name="connsiteX41" fmla="*/ 2505075 w 2524125"/>
                <a:gd name="connsiteY41" fmla="*/ 207169 h 516732"/>
                <a:gd name="connsiteX42" fmla="*/ 2512218 w 2524125"/>
                <a:gd name="connsiteY42" fmla="*/ 161925 h 516732"/>
                <a:gd name="connsiteX43" fmla="*/ 2521743 w 2524125"/>
                <a:gd name="connsiteY43" fmla="*/ 102394 h 516732"/>
                <a:gd name="connsiteX44" fmla="*/ 2524125 w 2524125"/>
                <a:gd name="connsiteY44" fmla="*/ 57150 h 516732"/>
                <a:gd name="connsiteX45" fmla="*/ 2521743 w 2524125"/>
                <a:gd name="connsiteY45" fmla="*/ 28575 h 516732"/>
                <a:gd name="connsiteX46" fmla="*/ 2516981 w 2524125"/>
                <a:gd name="connsiteY46" fmla="*/ 11907 h 516732"/>
                <a:gd name="connsiteX47" fmla="*/ 2509837 w 2524125"/>
                <a:gd name="connsiteY47" fmla="*/ 2382 h 516732"/>
                <a:gd name="connsiteX48" fmla="*/ 2502693 w 2524125"/>
                <a:gd name="connsiteY48" fmla="*/ 0 h 516732"/>
                <a:gd name="connsiteX49" fmla="*/ 2490787 w 2524125"/>
                <a:gd name="connsiteY49" fmla="*/ 0 h 516732"/>
                <a:gd name="connsiteX50" fmla="*/ 2471737 w 2524125"/>
                <a:gd name="connsiteY50" fmla="*/ 7144 h 516732"/>
                <a:gd name="connsiteX51" fmla="*/ 2450306 w 2524125"/>
                <a:gd name="connsiteY51" fmla="*/ 21432 h 516732"/>
                <a:gd name="connsiteX52" fmla="*/ 2433637 w 2524125"/>
                <a:gd name="connsiteY52" fmla="*/ 42863 h 516732"/>
                <a:gd name="connsiteX53" fmla="*/ 2407443 w 2524125"/>
                <a:gd name="connsiteY53" fmla="*/ 76200 h 516732"/>
                <a:gd name="connsiteX54" fmla="*/ 2364581 w 2524125"/>
                <a:gd name="connsiteY54" fmla="*/ 119063 h 516732"/>
                <a:gd name="connsiteX55" fmla="*/ 2324100 w 2524125"/>
                <a:gd name="connsiteY55" fmla="*/ 142875 h 516732"/>
                <a:gd name="connsiteX56" fmla="*/ 2290762 w 2524125"/>
                <a:gd name="connsiteY56" fmla="*/ 154782 h 516732"/>
                <a:gd name="connsiteX57" fmla="*/ 2243137 w 2524125"/>
                <a:gd name="connsiteY57" fmla="*/ 166688 h 516732"/>
                <a:gd name="connsiteX58" fmla="*/ 2197893 w 2524125"/>
                <a:gd name="connsiteY58" fmla="*/ 173832 h 516732"/>
                <a:gd name="connsiteX59" fmla="*/ 2100262 w 2524125"/>
                <a:gd name="connsiteY59" fmla="*/ 176213 h 516732"/>
                <a:gd name="connsiteX60" fmla="*/ 2005012 w 2524125"/>
                <a:gd name="connsiteY60" fmla="*/ 183357 h 516732"/>
                <a:gd name="connsiteX61" fmla="*/ 1845468 w 2524125"/>
                <a:gd name="connsiteY61" fmla="*/ 183357 h 516732"/>
                <a:gd name="connsiteX62" fmla="*/ 1738312 w 2524125"/>
                <a:gd name="connsiteY62" fmla="*/ 173832 h 516732"/>
                <a:gd name="connsiteX63" fmla="*/ 1338262 w 2524125"/>
                <a:gd name="connsiteY63" fmla="*/ 173832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4125" h="516732">
                  <a:moveTo>
                    <a:pt x="1338262" y="173832"/>
                  </a:moveTo>
                  <a:lnTo>
                    <a:pt x="1135856" y="173832"/>
                  </a:lnTo>
                  <a:lnTo>
                    <a:pt x="952500" y="171450"/>
                  </a:lnTo>
                  <a:lnTo>
                    <a:pt x="747712" y="173832"/>
                  </a:lnTo>
                  <a:lnTo>
                    <a:pt x="564356" y="173832"/>
                  </a:lnTo>
                  <a:lnTo>
                    <a:pt x="333375" y="173832"/>
                  </a:lnTo>
                  <a:lnTo>
                    <a:pt x="0" y="173832"/>
                  </a:lnTo>
                  <a:lnTo>
                    <a:pt x="16668" y="397669"/>
                  </a:lnTo>
                  <a:lnTo>
                    <a:pt x="185737" y="400050"/>
                  </a:lnTo>
                  <a:lnTo>
                    <a:pt x="376237" y="407194"/>
                  </a:lnTo>
                  <a:lnTo>
                    <a:pt x="611981" y="414338"/>
                  </a:lnTo>
                  <a:lnTo>
                    <a:pt x="845343" y="419100"/>
                  </a:lnTo>
                  <a:lnTo>
                    <a:pt x="1107281" y="419100"/>
                  </a:lnTo>
                  <a:lnTo>
                    <a:pt x="1293018" y="419100"/>
                  </a:lnTo>
                  <a:lnTo>
                    <a:pt x="1490662" y="419100"/>
                  </a:lnTo>
                  <a:lnTo>
                    <a:pt x="1647825" y="419100"/>
                  </a:lnTo>
                  <a:lnTo>
                    <a:pt x="1781175" y="442913"/>
                  </a:lnTo>
                  <a:lnTo>
                    <a:pt x="1847850" y="438150"/>
                  </a:lnTo>
                  <a:lnTo>
                    <a:pt x="1907381" y="433388"/>
                  </a:lnTo>
                  <a:lnTo>
                    <a:pt x="1962150" y="433388"/>
                  </a:lnTo>
                  <a:lnTo>
                    <a:pt x="2016918" y="433388"/>
                  </a:lnTo>
                  <a:lnTo>
                    <a:pt x="2064543" y="435769"/>
                  </a:lnTo>
                  <a:lnTo>
                    <a:pt x="2116931" y="440532"/>
                  </a:lnTo>
                  <a:lnTo>
                    <a:pt x="2166937" y="450057"/>
                  </a:lnTo>
                  <a:lnTo>
                    <a:pt x="2190750" y="457200"/>
                  </a:lnTo>
                  <a:lnTo>
                    <a:pt x="2202656" y="461963"/>
                  </a:lnTo>
                  <a:lnTo>
                    <a:pt x="2214562" y="471488"/>
                  </a:lnTo>
                  <a:lnTo>
                    <a:pt x="2233612" y="488157"/>
                  </a:lnTo>
                  <a:lnTo>
                    <a:pt x="2252662" y="500063"/>
                  </a:lnTo>
                  <a:lnTo>
                    <a:pt x="2281237" y="511969"/>
                  </a:lnTo>
                  <a:lnTo>
                    <a:pt x="2309812" y="516732"/>
                  </a:lnTo>
                  <a:lnTo>
                    <a:pt x="2326481" y="516732"/>
                  </a:lnTo>
                  <a:lnTo>
                    <a:pt x="2343150" y="509588"/>
                  </a:lnTo>
                  <a:lnTo>
                    <a:pt x="2366962" y="492919"/>
                  </a:lnTo>
                  <a:lnTo>
                    <a:pt x="2386012" y="471488"/>
                  </a:lnTo>
                  <a:lnTo>
                    <a:pt x="2407443" y="435769"/>
                  </a:lnTo>
                  <a:lnTo>
                    <a:pt x="2428875" y="397669"/>
                  </a:lnTo>
                  <a:lnTo>
                    <a:pt x="2450306" y="364332"/>
                  </a:lnTo>
                  <a:lnTo>
                    <a:pt x="2466975" y="330994"/>
                  </a:lnTo>
                  <a:lnTo>
                    <a:pt x="2483643" y="288132"/>
                  </a:lnTo>
                  <a:lnTo>
                    <a:pt x="2493168" y="254794"/>
                  </a:lnTo>
                  <a:lnTo>
                    <a:pt x="2505075" y="207169"/>
                  </a:lnTo>
                  <a:lnTo>
                    <a:pt x="2512218" y="161925"/>
                  </a:lnTo>
                  <a:lnTo>
                    <a:pt x="2521743" y="102394"/>
                  </a:lnTo>
                  <a:lnTo>
                    <a:pt x="2524125" y="57150"/>
                  </a:lnTo>
                  <a:lnTo>
                    <a:pt x="2521743" y="28575"/>
                  </a:lnTo>
                  <a:lnTo>
                    <a:pt x="2516981" y="11907"/>
                  </a:lnTo>
                  <a:lnTo>
                    <a:pt x="2509837" y="2382"/>
                  </a:lnTo>
                  <a:lnTo>
                    <a:pt x="2502693" y="0"/>
                  </a:lnTo>
                  <a:lnTo>
                    <a:pt x="2490787" y="0"/>
                  </a:lnTo>
                  <a:lnTo>
                    <a:pt x="2471737" y="7144"/>
                  </a:lnTo>
                  <a:lnTo>
                    <a:pt x="2450306" y="21432"/>
                  </a:lnTo>
                  <a:lnTo>
                    <a:pt x="2433637" y="42863"/>
                  </a:lnTo>
                  <a:lnTo>
                    <a:pt x="2407443" y="76200"/>
                  </a:lnTo>
                  <a:lnTo>
                    <a:pt x="2364581" y="119063"/>
                  </a:lnTo>
                  <a:lnTo>
                    <a:pt x="2324100" y="142875"/>
                  </a:lnTo>
                  <a:lnTo>
                    <a:pt x="2290762" y="154782"/>
                  </a:lnTo>
                  <a:lnTo>
                    <a:pt x="2243137" y="166688"/>
                  </a:lnTo>
                  <a:lnTo>
                    <a:pt x="2197893" y="173832"/>
                  </a:lnTo>
                  <a:lnTo>
                    <a:pt x="2100262" y="176213"/>
                  </a:lnTo>
                  <a:lnTo>
                    <a:pt x="2005012" y="183357"/>
                  </a:lnTo>
                  <a:lnTo>
                    <a:pt x="1845468" y="183357"/>
                  </a:lnTo>
                  <a:lnTo>
                    <a:pt x="1738312" y="173832"/>
                  </a:lnTo>
                  <a:lnTo>
                    <a:pt x="1338262" y="173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3">
              <a:extLst>
                <a:ext uri="{FF2B5EF4-FFF2-40B4-BE49-F238E27FC236}">
                  <a16:creationId xmlns:a16="http://schemas.microsoft.com/office/drawing/2014/main" id="{0E876DD5-8067-4E98-9BC3-92497891AE50}"/>
                </a:ext>
              </a:extLst>
            </p:cNvPr>
            <p:cNvSpPr/>
            <p:nvPr/>
          </p:nvSpPr>
          <p:spPr>
            <a:xfrm>
              <a:off x="4248150" y="4630738"/>
              <a:ext cx="2322513" cy="419100"/>
            </a:xfrm>
            <a:custGeom>
              <a:avLst/>
              <a:gdLst>
                <a:gd name="connsiteX0" fmla="*/ 1800225 w 2321719"/>
                <a:gd name="connsiteY0" fmla="*/ 221457 h 419100"/>
                <a:gd name="connsiteX1" fmla="*/ 1662113 w 2321719"/>
                <a:gd name="connsiteY1" fmla="*/ 238125 h 419100"/>
                <a:gd name="connsiteX2" fmla="*/ 1483519 w 2321719"/>
                <a:gd name="connsiteY2" fmla="*/ 261938 h 419100"/>
                <a:gd name="connsiteX3" fmla="*/ 1369219 w 2321719"/>
                <a:gd name="connsiteY3" fmla="*/ 273844 h 419100"/>
                <a:gd name="connsiteX4" fmla="*/ 1223963 w 2321719"/>
                <a:gd name="connsiteY4" fmla="*/ 290513 h 419100"/>
                <a:gd name="connsiteX5" fmla="*/ 995363 w 2321719"/>
                <a:gd name="connsiteY5" fmla="*/ 333375 h 419100"/>
                <a:gd name="connsiteX6" fmla="*/ 828675 w 2321719"/>
                <a:gd name="connsiteY6" fmla="*/ 354807 h 419100"/>
                <a:gd name="connsiteX7" fmla="*/ 697706 w 2321719"/>
                <a:gd name="connsiteY7" fmla="*/ 371475 h 419100"/>
                <a:gd name="connsiteX8" fmla="*/ 564356 w 2321719"/>
                <a:gd name="connsiteY8" fmla="*/ 383382 h 419100"/>
                <a:gd name="connsiteX9" fmla="*/ 452438 w 2321719"/>
                <a:gd name="connsiteY9" fmla="*/ 392907 h 419100"/>
                <a:gd name="connsiteX10" fmla="*/ 369094 w 2321719"/>
                <a:gd name="connsiteY10" fmla="*/ 400050 h 419100"/>
                <a:gd name="connsiteX11" fmla="*/ 335756 w 2321719"/>
                <a:gd name="connsiteY11" fmla="*/ 407194 h 419100"/>
                <a:gd name="connsiteX12" fmla="*/ 269081 w 2321719"/>
                <a:gd name="connsiteY12" fmla="*/ 416719 h 419100"/>
                <a:gd name="connsiteX13" fmla="*/ 235744 w 2321719"/>
                <a:gd name="connsiteY13" fmla="*/ 419100 h 419100"/>
                <a:gd name="connsiteX14" fmla="*/ 200025 w 2321719"/>
                <a:gd name="connsiteY14" fmla="*/ 419100 h 419100"/>
                <a:gd name="connsiteX15" fmla="*/ 161925 w 2321719"/>
                <a:gd name="connsiteY15" fmla="*/ 414338 h 419100"/>
                <a:gd name="connsiteX16" fmla="*/ 114300 w 2321719"/>
                <a:gd name="connsiteY16" fmla="*/ 402432 h 419100"/>
                <a:gd name="connsiteX17" fmla="*/ 4763 w 2321719"/>
                <a:gd name="connsiteY17" fmla="*/ 359569 h 419100"/>
                <a:gd name="connsiteX18" fmla="*/ 0 w 2321719"/>
                <a:gd name="connsiteY18" fmla="*/ 245269 h 419100"/>
                <a:gd name="connsiteX19" fmla="*/ 133350 w 2321719"/>
                <a:gd name="connsiteY19" fmla="*/ 245269 h 419100"/>
                <a:gd name="connsiteX20" fmla="*/ 295275 w 2321719"/>
                <a:gd name="connsiteY20" fmla="*/ 245269 h 419100"/>
                <a:gd name="connsiteX21" fmla="*/ 371475 w 2321719"/>
                <a:gd name="connsiteY21" fmla="*/ 233363 h 419100"/>
                <a:gd name="connsiteX22" fmla="*/ 571500 w 2321719"/>
                <a:gd name="connsiteY22" fmla="*/ 207169 h 419100"/>
                <a:gd name="connsiteX23" fmla="*/ 800100 w 2321719"/>
                <a:gd name="connsiteY23" fmla="*/ 178594 h 419100"/>
                <a:gd name="connsiteX24" fmla="*/ 1014413 w 2321719"/>
                <a:gd name="connsiteY24" fmla="*/ 152400 h 419100"/>
                <a:gd name="connsiteX25" fmla="*/ 1216819 w 2321719"/>
                <a:gd name="connsiteY25" fmla="*/ 114300 h 419100"/>
                <a:gd name="connsiteX26" fmla="*/ 1419225 w 2321719"/>
                <a:gd name="connsiteY26" fmla="*/ 85725 h 419100"/>
                <a:gd name="connsiteX27" fmla="*/ 1626394 w 2321719"/>
                <a:gd name="connsiteY27" fmla="*/ 54769 h 419100"/>
                <a:gd name="connsiteX28" fmla="*/ 1814513 w 2321719"/>
                <a:gd name="connsiteY28" fmla="*/ 26194 h 419100"/>
                <a:gd name="connsiteX29" fmla="*/ 1981200 w 2321719"/>
                <a:gd name="connsiteY29" fmla="*/ 0 h 419100"/>
                <a:gd name="connsiteX30" fmla="*/ 1993106 w 2321719"/>
                <a:gd name="connsiteY30" fmla="*/ 0 h 419100"/>
                <a:gd name="connsiteX31" fmla="*/ 2047875 w 2321719"/>
                <a:gd name="connsiteY31" fmla="*/ 9525 h 419100"/>
                <a:gd name="connsiteX32" fmla="*/ 2102644 w 2321719"/>
                <a:gd name="connsiteY32" fmla="*/ 23813 h 419100"/>
                <a:gd name="connsiteX33" fmla="*/ 2145506 w 2321719"/>
                <a:gd name="connsiteY33" fmla="*/ 38100 h 419100"/>
                <a:gd name="connsiteX34" fmla="*/ 2197894 w 2321719"/>
                <a:gd name="connsiteY34" fmla="*/ 61913 h 419100"/>
                <a:gd name="connsiteX35" fmla="*/ 2245519 w 2321719"/>
                <a:gd name="connsiteY35" fmla="*/ 95250 h 419100"/>
                <a:gd name="connsiteX36" fmla="*/ 2300288 w 2321719"/>
                <a:gd name="connsiteY36" fmla="*/ 135732 h 419100"/>
                <a:gd name="connsiteX37" fmla="*/ 2321719 w 2321719"/>
                <a:gd name="connsiteY37" fmla="*/ 150019 h 419100"/>
                <a:gd name="connsiteX38" fmla="*/ 2302669 w 2321719"/>
                <a:gd name="connsiteY38" fmla="*/ 228600 h 419100"/>
                <a:gd name="connsiteX39" fmla="*/ 2164556 w 2321719"/>
                <a:gd name="connsiteY39" fmla="*/ 216694 h 419100"/>
                <a:gd name="connsiteX40" fmla="*/ 2076450 w 2321719"/>
                <a:gd name="connsiteY40" fmla="*/ 211932 h 419100"/>
                <a:gd name="connsiteX41" fmla="*/ 1962150 w 2321719"/>
                <a:gd name="connsiteY41" fmla="*/ 211932 h 419100"/>
                <a:gd name="connsiteX42" fmla="*/ 1800225 w 2321719"/>
                <a:gd name="connsiteY42" fmla="*/ 22145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1719" h="419100">
                  <a:moveTo>
                    <a:pt x="1800225" y="221457"/>
                  </a:moveTo>
                  <a:lnTo>
                    <a:pt x="1662113" y="238125"/>
                  </a:lnTo>
                  <a:lnTo>
                    <a:pt x="1483519" y="261938"/>
                  </a:lnTo>
                  <a:lnTo>
                    <a:pt x="1369219" y="273844"/>
                  </a:lnTo>
                  <a:lnTo>
                    <a:pt x="1223963" y="290513"/>
                  </a:lnTo>
                  <a:lnTo>
                    <a:pt x="995363" y="333375"/>
                  </a:lnTo>
                  <a:lnTo>
                    <a:pt x="828675" y="354807"/>
                  </a:lnTo>
                  <a:lnTo>
                    <a:pt x="697706" y="371475"/>
                  </a:lnTo>
                  <a:lnTo>
                    <a:pt x="564356" y="383382"/>
                  </a:lnTo>
                  <a:lnTo>
                    <a:pt x="452438" y="392907"/>
                  </a:lnTo>
                  <a:lnTo>
                    <a:pt x="369094" y="400050"/>
                  </a:lnTo>
                  <a:lnTo>
                    <a:pt x="335756" y="407194"/>
                  </a:lnTo>
                  <a:lnTo>
                    <a:pt x="269081" y="416719"/>
                  </a:lnTo>
                  <a:lnTo>
                    <a:pt x="235744" y="419100"/>
                  </a:lnTo>
                  <a:lnTo>
                    <a:pt x="200025" y="419100"/>
                  </a:lnTo>
                  <a:lnTo>
                    <a:pt x="161925" y="414338"/>
                  </a:lnTo>
                  <a:lnTo>
                    <a:pt x="114300" y="402432"/>
                  </a:lnTo>
                  <a:lnTo>
                    <a:pt x="4763" y="359569"/>
                  </a:lnTo>
                  <a:lnTo>
                    <a:pt x="0" y="245269"/>
                  </a:lnTo>
                  <a:lnTo>
                    <a:pt x="133350" y="245269"/>
                  </a:lnTo>
                  <a:lnTo>
                    <a:pt x="295275" y="245269"/>
                  </a:lnTo>
                  <a:lnTo>
                    <a:pt x="371475" y="233363"/>
                  </a:lnTo>
                  <a:lnTo>
                    <a:pt x="571500" y="207169"/>
                  </a:lnTo>
                  <a:lnTo>
                    <a:pt x="800100" y="178594"/>
                  </a:lnTo>
                  <a:lnTo>
                    <a:pt x="1014413" y="152400"/>
                  </a:lnTo>
                  <a:lnTo>
                    <a:pt x="1216819" y="114300"/>
                  </a:lnTo>
                  <a:lnTo>
                    <a:pt x="1419225" y="85725"/>
                  </a:lnTo>
                  <a:lnTo>
                    <a:pt x="1626394" y="54769"/>
                  </a:lnTo>
                  <a:lnTo>
                    <a:pt x="1814513" y="26194"/>
                  </a:lnTo>
                  <a:lnTo>
                    <a:pt x="1981200" y="0"/>
                  </a:lnTo>
                  <a:lnTo>
                    <a:pt x="1993106" y="0"/>
                  </a:lnTo>
                  <a:lnTo>
                    <a:pt x="2047875" y="9525"/>
                  </a:lnTo>
                  <a:lnTo>
                    <a:pt x="2102644" y="23813"/>
                  </a:lnTo>
                  <a:lnTo>
                    <a:pt x="2145506" y="38100"/>
                  </a:lnTo>
                  <a:lnTo>
                    <a:pt x="2197894" y="61913"/>
                  </a:lnTo>
                  <a:lnTo>
                    <a:pt x="2245519" y="95250"/>
                  </a:lnTo>
                  <a:lnTo>
                    <a:pt x="2300288" y="135732"/>
                  </a:lnTo>
                  <a:lnTo>
                    <a:pt x="2321719" y="150019"/>
                  </a:lnTo>
                  <a:lnTo>
                    <a:pt x="2302669" y="228600"/>
                  </a:lnTo>
                  <a:lnTo>
                    <a:pt x="2164556" y="216694"/>
                  </a:lnTo>
                  <a:lnTo>
                    <a:pt x="2076450" y="211932"/>
                  </a:lnTo>
                  <a:lnTo>
                    <a:pt x="1962150" y="211932"/>
                  </a:lnTo>
                  <a:lnTo>
                    <a:pt x="1800225" y="2214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4">
              <a:extLst>
                <a:ext uri="{FF2B5EF4-FFF2-40B4-BE49-F238E27FC236}">
                  <a16:creationId xmlns:a16="http://schemas.microsoft.com/office/drawing/2014/main" id="{BE51E405-5023-49BE-AA5D-38D2E97A9C3F}"/>
                </a:ext>
              </a:extLst>
            </p:cNvPr>
            <p:cNvSpPr/>
            <p:nvPr/>
          </p:nvSpPr>
          <p:spPr>
            <a:xfrm>
              <a:off x="4338638" y="5545138"/>
              <a:ext cx="2127250" cy="387350"/>
            </a:xfrm>
            <a:custGeom>
              <a:avLst/>
              <a:gdLst>
                <a:gd name="connsiteX0" fmla="*/ 1304925 w 2126456"/>
                <a:gd name="connsiteY0" fmla="*/ 250032 h 385763"/>
                <a:gd name="connsiteX1" fmla="*/ 1090612 w 2126456"/>
                <a:gd name="connsiteY1" fmla="*/ 266700 h 385763"/>
                <a:gd name="connsiteX2" fmla="*/ 900112 w 2126456"/>
                <a:gd name="connsiteY2" fmla="*/ 283369 h 385763"/>
                <a:gd name="connsiteX3" fmla="*/ 664368 w 2126456"/>
                <a:gd name="connsiteY3" fmla="*/ 304800 h 385763"/>
                <a:gd name="connsiteX4" fmla="*/ 407193 w 2126456"/>
                <a:gd name="connsiteY4" fmla="*/ 328613 h 385763"/>
                <a:gd name="connsiteX5" fmla="*/ 171450 w 2126456"/>
                <a:gd name="connsiteY5" fmla="*/ 350044 h 385763"/>
                <a:gd name="connsiteX6" fmla="*/ 21431 w 2126456"/>
                <a:gd name="connsiteY6" fmla="*/ 364332 h 385763"/>
                <a:gd name="connsiteX7" fmla="*/ 0 w 2126456"/>
                <a:gd name="connsiteY7" fmla="*/ 204788 h 385763"/>
                <a:gd name="connsiteX8" fmla="*/ 173831 w 2126456"/>
                <a:gd name="connsiteY8" fmla="*/ 188119 h 385763"/>
                <a:gd name="connsiteX9" fmla="*/ 545306 w 2126456"/>
                <a:gd name="connsiteY9" fmla="*/ 150019 h 385763"/>
                <a:gd name="connsiteX10" fmla="*/ 835818 w 2126456"/>
                <a:gd name="connsiteY10" fmla="*/ 119063 h 385763"/>
                <a:gd name="connsiteX11" fmla="*/ 916781 w 2126456"/>
                <a:gd name="connsiteY11" fmla="*/ 109538 h 385763"/>
                <a:gd name="connsiteX12" fmla="*/ 1109662 w 2126456"/>
                <a:gd name="connsiteY12" fmla="*/ 90488 h 385763"/>
                <a:gd name="connsiteX13" fmla="*/ 1345406 w 2126456"/>
                <a:gd name="connsiteY13" fmla="*/ 73819 h 385763"/>
                <a:gd name="connsiteX14" fmla="*/ 1607343 w 2126456"/>
                <a:gd name="connsiteY14" fmla="*/ 50007 h 385763"/>
                <a:gd name="connsiteX15" fmla="*/ 1857375 w 2126456"/>
                <a:gd name="connsiteY15" fmla="*/ 23813 h 385763"/>
                <a:gd name="connsiteX16" fmla="*/ 1874043 w 2126456"/>
                <a:gd name="connsiteY16" fmla="*/ 21432 h 385763"/>
                <a:gd name="connsiteX17" fmla="*/ 1909762 w 2126456"/>
                <a:gd name="connsiteY17" fmla="*/ 14288 h 385763"/>
                <a:gd name="connsiteX18" fmla="*/ 1943100 w 2126456"/>
                <a:gd name="connsiteY18" fmla="*/ 7144 h 385763"/>
                <a:gd name="connsiteX19" fmla="*/ 1981200 w 2126456"/>
                <a:gd name="connsiteY19" fmla="*/ 4763 h 385763"/>
                <a:gd name="connsiteX20" fmla="*/ 2107406 w 2126456"/>
                <a:gd name="connsiteY20" fmla="*/ 0 h 385763"/>
                <a:gd name="connsiteX21" fmla="*/ 2126456 w 2126456"/>
                <a:gd name="connsiteY21" fmla="*/ 385763 h 385763"/>
                <a:gd name="connsiteX22" fmla="*/ 2090737 w 2126456"/>
                <a:gd name="connsiteY22" fmla="*/ 366713 h 385763"/>
                <a:gd name="connsiteX23" fmla="*/ 2062162 w 2126456"/>
                <a:gd name="connsiteY23" fmla="*/ 345282 h 385763"/>
                <a:gd name="connsiteX24" fmla="*/ 2035968 w 2126456"/>
                <a:gd name="connsiteY24" fmla="*/ 323850 h 385763"/>
                <a:gd name="connsiteX25" fmla="*/ 2007393 w 2126456"/>
                <a:gd name="connsiteY25" fmla="*/ 297657 h 385763"/>
                <a:gd name="connsiteX26" fmla="*/ 1969293 w 2126456"/>
                <a:gd name="connsiteY26" fmla="*/ 261938 h 385763"/>
                <a:gd name="connsiteX27" fmla="*/ 1935956 w 2126456"/>
                <a:gd name="connsiteY27" fmla="*/ 223838 h 385763"/>
                <a:gd name="connsiteX28" fmla="*/ 1921668 w 2126456"/>
                <a:gd name="connsiteY28" fmla="*/ 204788 h 385763"/>
                <a:gd name="connsiteX29" fmla="*/ 1843087 w 2126456"/>
                <a:gd name="connsiteY29" fmla="*/ 207169 h 385763"/>
                <a:gd name="connsiteX30" fmla="*/ 1676400 w 2126456"/>
                <a:gd name="connsiteY30" fmla="*/ 221457 h 385763"/>
                <a:gd name="connsiteX31" fmla="*/ 1304925 w 2126456"/>
                <a:gd name="connsiteY31" fmla="*/ 250032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26456" h="385763">
                  <a:moveTo>
                    <a:pt x="1304925" y="250032"/>
                  </a:moveTo>
                  <a:lnTo>
                    <a:pt x="1090612" y="266700"/>
                  </a:lnTo>
                  <a:lnTo>
                    <a:pt x="900112" y="283369"/>
                  </a:lnTo>
                  <a:lnTo>
                    <a:pt x="664368" y="304800"/>
                  </a:lnTo>
                  <a:lnTo>
                    <a:pt x="407193" y="328613"/>
                  </a:lnTo>
                  <a:lnTo>
                    <a:pt x="171450" y="350044"/>
                  </a:lnTo>
                  <a:lnTo>
                    <a:pt x="21431" y="364332"/>
                  </a:lnTo>
                  <a:lnTo>
                    <a:pt x="0" y="204788"/>
                  </a:lnTo>
                  <a:lnTo>
                    <a:pt x="173831" y="188119"/>
                  </a:lnTo>
                  <a:lnTo>
                    <a:pt x="545306" y="150019"/>
                  </a:lnTo>
                  <a:lnTo>
                    <a:pt x="835818" y="119063"/>
                  </a:lnTo>
                  <a:lnTo>
                    <a:pt x="916781" y="109538"/>
                  </a:lnTo>
                  <a:lnTo>
                    <a:pt x="1109662" y="90488"/>
                  </a:lnTo>
                  <a:lnTo>
                    <a:pt x="1345406" y="73819"/>
                  </a:lnTo>
                  <a:lnTo>
                    <a:pt x="1607343" y="50007"/>
                  </a:lnTo>
                  <a:lnTo>
                    <a:pt x="1857375" y="23813"/>
                  </a:lnTo>
                  <a:lnTo>
                    <a:pt x="1874043" y="21432"/>
                  </a:lnTo>
                  <a:lnTo>
                    <a:pt x="1909762" y="14288"/>
                  </a:lnTo>
                  <a:lnTo>
                    <a:pt x="1943100" y="7144"/>
                  </a:lnTo>
                  <a:lnTo>
                    <a:pt x="1981200" y="4763"/>
                  </a:lnTo>
                  <a:lnTo>
                    <a:pt x="2107406" y="0"/>
                  </a:lnTo>
                  <a:lnTo>
                    <a:pt x="2126456" y="385763"/>
                  </a:lnTo>
                  <a:lnTo>
                    <a:pt x="2090737" y="366713"/>
                  </a:lnTo>
                  <a:lnTo>
                    <a:pt x="2062162" y="345282"/>
                  </a:lnTo>
                  <a:lnTo>
                    <a:pt x="2035968" y="323850"/>
                  </a:lnTo>
                  <a:lnTo>
                    <a:pt x="2007393" y="297657"/>
                  </a:lnTo>
                  <a:lnTo>
                    <a:pt x="1969293" y="261938"/>
                  </a:lnTo>
                  <a:lnTo>
                    <a:pt x="1935956" y="223838"/>
                  </a:lnTo>
                  <a:lnTo>
                    <a:pt x="1921668" y="204788"/>
                  </a:lnTo>
                  <a:lnTo>
                    <a:pt x="1843087" y="207169"/>
                  </a:lnTo>
                  <a:lnTo>
                    <a:pt x="1676400" y="221457"/>
                  </a:lnTo>
                  <a:lnTo>
                    <a:pt x="1304925" y="250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03C5E172-6CA3-4A74-89FB-A31B136AC992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685925"/>
            <a:ext cx="4141788" cy="4217988"/>
            <a:chOff x="2657475" y="1685925"/>
            <a:chExt cx="4141788" cy="4217988"/>
          </a:xfrm>
        </p:grpSpPr>
        <p:sp>
          <p:nvSpPr>
            <p:cNvPr id="28" name="フリーフォーム 119">
              <a:extLst>
                <a:ext uri="{FF2B5EF4-FFF2-40B4-BE49-F238E27FC236}">
                  <a16:creationId xmlns:a16="http://schemas.microsoft.com/office/drawing/2014/main" id="{3BA5D9FD-BBFB-48AA-A2F6-2F65DDF67455}"/>
                </a:ext>
              </a:extLst>
            </p:cNvPr>
            <p:cNvSpPr/>
            <p:nvPr/>
          </p:nvSpPr>
          <p:spPr>
            <a:xfrm>
              <a:off x="3754438" y="1685925"/>
              <a:ext cx="2876550" cy="1152525"/>
            </a:xfrm>
            <a:custGeom>
              <a:avLst/>
              <a:gdLst>
                <a:gd name="connsiteX0" fmla="*/ 1862138 w 2876550"/>
                <a:gd name="connsiteY0" fmla="*/ 95250 h 1152525"/>
                <a:gd name="connsiteX1" fmla="*/ 1662113 w 2876550"/>
                <a:gd name="connsiteY1" fmla="*/ 119063 h 1152525"/>
                <a:gd name="connsiteX2" fmla="*/ 1504950 w 2876550"/>
                <a:gd name="connsiteY2" fmla="*/ 135731 h 1152525"/>
                <a:gd name="connsiteX3" fmla="*/ 1340644 w 2876550"/>
                <a:gd name="connsiteY3" fmla="*/ 154781 h 1152525"/>
                <a:gd name="connsiteX4" fmla="*/ 1150144 w 2876550"/>
                <a:gd name="connsiteY4" fmla="*/ 176213 h 1152525"/>
                <a:gd name="connsiteX5" fmla="*/ 992982 w 2876550"/>
                <a:gd name="connsiteY5" fmla="*/ 192881 h 1152525"/>
                <a:gd name="connsiteX6" fmla="*/ 750094 w 2876550"/>
                <a:gd name="connsiteY6" fmla="*/ 219075 h 1152525"/>
                <a:gd name="connsiteX7" fmla="*/ 571500 w 2876550"/>
                <a:gd name="connsiteY7" fmla="*/ 238125 h 1152525"/>
                <a:gd name="connsiteX8" fmla="*/ 342900 w 2876550"/>
                <a:gd name="connsiteY8" fmla="*/ 261938 h 1152525"/>
                <a:gd name="connsiteX9" fmla="*/ 154782 w 2876550"/>
                <a:gd name="connsiteY9" fmla="*/ 280988 h 1152525"/>
                <a:gd name="connsiteX10" fmla="*/ 0 w 2876550"/>
                <a:gd name="connsiteY10" fmla="*/ 295275 h 1152525"/>
                <a:gd name="connsiteX11" fmla="*/ 30957 w 2876550"/>
                <a:gd name="connsiteY11" fmla="*/ 452438 h 1152525"/>
                <a:gd name="connsiteX12" fmla="*/ 276225 w 2876550"/>
                <a:gd name="connsiteY12" fmla="*/ 428625 h 1152525"/>
                <a:gd name="connsiteX13" fmla="*/ 473869 w 2876550"/>
                <a:gd name="connsiteY13" fmla="*/ 409575 h 1152525"/>
                <a:gd name="connsiteX14" fmla="*/ 797719 w 2876550"/>
                <a:gd name="connsiteY14" fmla="*/ 376238 h 1152525"/>
                <a:gd name="connsiteX15" fmla="*/ 1123950 w 2876550"/>
                <a:gd name="connsiteY15" fmla="*/ 342900 h 1152525"/>
                <a:gd name="connsiteX16" fmla="*/ 1419225 w 2876550"/>
                <a:gd name="connsiteY16" fmla="*/ 309563 h 1152525"/>
                <a:gd name="connsiteX17" fmla="*/ 1666875 w 2876550"/>
                <a:gd name="connsiteY17" fmla="*/ 280988 h 1152525"/>
                <a:gd name="connsiteX18" fmla="*/ 1974057 w 2876550"/>
                <a:gd name="connsiteY18" fmla="*/ 247650 h 1152525"/>
                <a:gd name="connsiteX19" fmla="*/ 2255044 w 2876550"/>
                <a:gd name="connsiteY19" fmla="*/ 214313 h 1152525"/>
                <a:gd name="connsiteX20" fmla="*/ 2350294 w 2876550"/>
                <a:gd name="connsiteY20" fmla="*/ 202406 h 1152525"/>
                <a:gd name="connsiteX21" fmla="*/ 2378869 w 2876550"/>
                <a:gd name="connsiteY21" fmla="*/ 204788 h 1152525"/>
                <a:gd name="connsiteX22" fmla="*/ 2407444 w 2876550"/>
                <a:gd name="connsiteY22" fmla="*/ 209550 h 1152525"/>
                <a:gd name="connsiteX23" fmla="*/ 2424113 w 2876550"/>
                <a:gd name="connsiteY23" fmla="*/ 216694 h 1152525"/>
                <a:gd name="connsiteX24" fmla="*/ 2431257 w 2876550"/>
                <a:gd name="connsiteY24" fmla="*/ 223838 h 1152525"/>
                <a:gd name="connsiteX25" fmla="*/ 2443163 w 2876550"/>
                <a:gd name="connsiteY25" fmla="*/ 238125 h 1152525"/>
                <a:gd name="connsiteX26" fmla="*/ 2450307 w 2876550"/>
                <a:gd name="connsiteY26" fmla="*/ 254794 h 1152525"/>
                <a:gd name="connsiteX27" fmla="*/ 2452688 w 2876550"/>
                <a:gd name="connsiteY27" fmla="*/ 273844 h 1152525"/>
                <a:gd name="connsiteX28" fmla="*/ 2447925 w 2876550"/>
                <a:gd name="connsiteY28" fmla="*/ 316706 h 1152525"/>
                <a:gd name="connsiteX29" fmla="*/ 2438400 w 2876550"/>
                <a:gd name="connsiteY29" fmla="*/ 361950 h 1152525"/>
                <a:gd name="connsiteX30" fmla="*/ 2414588 w 2876550"/>
                <a:gd name="connsiteY30" fmla="*/ 485775 h 1152525"/>
                <a:gd name="connsiteX31" fmla="*/ 2388394 w 2876550"/>
                <a:gd name="connsiteY31" fmla="*/ 609600 h 1152525"/>
                <a:gd name="connsiteX32" fmla="*/ 2352675 w 2876550"/>
                <a:gd name="connsiteY32" fmla="*/ 764381 h 1152525"/>
                <a:gd name="connsiteX33" fmla="*/ 2324100 w 2876550"/>
                <a:gd name="connsiteY33" fmla="*/ 878681 h 1152525"/>
                <a:gd name="connsiteX34" fmla="*/ 2290763 w 2876550"/>
                <a:gd name="connsiteY34" fmla="*/ 1054894 h 1152525"/>
                <a:gd name="connsiteX35" fmla="*/ 2312194 w 2876550"/>
                <a:gd name="connsiteY35" fmla="*/ 1088231 h 1152525"/>
                <a:gd name="connsiteX36" fmla="*/ 2336007 w 2876550"/>
                <a:gd name="connsiteY36" fmla="*/ 1112044 h 1152525"/>
                <a:gd name="connsiteX37" fmla="*/ 2355057 w 2876550"/>
                <a:gd name="connsiteY37" fmla="*/ 1126331 h 1152525"/>
                <a:gd name="connsiteX38" fmla="*/ 2383632 w 2876550"/>
                <a:gd name="connsiteY38" fmla="*/ 1140619 h 1152525"/>
                <a:gd name="connsiteX39" fmla="*/ 2397919 w 2876550"/>
                <a:gd name="connsiteY39" fmla="*/ 1147763 h 1152525"/>
                <a:gd name="connsiteX40" fmla="*/ 2419350 w 2876550"/>
                <a:gd name="connsiteY40" fmla="*/ 1152525 h 1152525"/>
                <a:gd name="connsiteX41" fmla="*/ 2447925 w 2876550"/>
                <a:gd name="connsiteY41" fmla="*/ 1150144 h 1152525"/>
                <a:gd name="connsiteX42" fmla="*/ 2481263 w 2876550"/>
                <a:gd name="connsiteY42" fmla="*/ 1140619 h 1152525"/>
                <a:gd name="connsiteX43" fmla="*/ 2507457 w 2876550"/>
                <a:gd name="connsiteY43" fmla="*/ 1128713 h 1152525"/>
                <a:gd name="connsiteX44" fmla="*/ 2526507 w 2876550"/>
                <a:gd name="connsiteY44" fmla="*/ 1109663 h 1152525"/>
                <a:gd name="connsiteX45" fmla="*/ 2538413 w 2876550"/>
                <a:gd name="connsiteY45" fmla="*/ 1088231 h 1152525"/>
                <a:gd name="connsiteX46" fmla="*/ 2547938 w 2876550"/>
                <a:gd name="connsiteY46" fmla="*/ 1059656 h 1152525"/>
                <a:gd name="connsiteX47" fmla="*/ 2559844 w 2876550"/>
                <a:gd name="connsiteY47" fmla="*/ 1016794 h 1152525"/>
                <a:gd name="connsiteX48" fmla="*/ 2569369 w 2876550"/>
                <a:gd name="connsiteY48" fmla="*/ 976313 h 1152525"/>
                <a:gd name="connsiteX49" fmla="*/ 2574132 w 2876550"/>
                <a:gd name="connsiteY49" fmla="*/ 935831 h 1152525"/>
                <a:gd name="connsiteX50" fmla="*/ 2583657 w 2876550"/>
                <a:gd name="connsiteY50" fmla="*/ 873919 h 1152525"/>
                <a:gd name="connsiteX51" fmla="*/ 2595563 w 2876550"/>
                <a:gd name="connsiteY51" fmla="*/ 814388 h 1152525"/>
                <a:gd name="connsiteX52" fmla="*/ 2616994 w 2876550"/>
                <a:gd name="connsiteY52" fmla="*/ 742950 h 1152525"/>
                <a:gd name="connsiteX53" fmla="*/ 2638425 w 2876550"/>
                <a:gd name="connsiteY53" fmla="*/ 676275 h 1152525"/>
                <a:gd name="connsiteX54" fmla="*/ 2662238 w 2876550"/>
                <a:gd name="connsiteY54" fmla="*/ 616744 h 1152525"/>
                <a:gd name="connsiteX55" fmla="*/ 2690813 w 2876550"/>
                <a:gd name="connsiteY55" fmla="*/ 554831 h 1152525"/>
                <a:gd name="connsiteX56" fmla="*/ 2712244 w 2876550"/>
                <a:gd name="connsiteY56" fmla="*/ 514350 h 1152525"/>
                <a:gd name="connsiteX57" fmla="*/ 2740819 w 2876550"/>
                <a:gd name="connsiteY57" fmla="*/ 476250 h 1152525"/>
                <a:gd name="connsiteX58" fmla="*/ 2778919 w 2876550"/>
                <a:gd name="connsiteY58" fmla="*/ 428625 h 1152525"/>
                <a:gd name="connsiteX59" fmla="*/ 2809875 w 2876550"/>
                <a:gd name="connsiteY59" fmla="*/ 392906 h 1152525"/>
                <a:gd name="connsiteX60" fmla="*/ 2819400 w 2876550"/>
                <a:gd name="connsiteY60" fmla="*/ 381000 h 1152525"/>
                <a:gd name="connsiteX61" fmla="*/ 2836069 w 2876550"/>
                <a:gd name="connsiteY61" fmla="*/ 371475 h 1152525"/>
                <a:gd name="connsiteX62" fmla="*/ 2850357 w 2876550"/>
                <a:gd name="connsiteY62" fmla="*/ 361950 h 1152525"/>
                <a:gd name="connsiteX63" fmla="*/ 2867025 w 2876550"/>
                <a:gd name="connsiteY63" fmla="*/ 345281 h 1152525"/>
                <a:gd name="connsiteX64" fmla="*/ 2876550 w 2876550"/>
                <a:gd name="connsiteY64" fmla="*/ 326231 h 1152525"/>
                <a:gd name="connsiteX65" fmla="*/ 2876550 w 2876550"/>
                <a:gd name="connsiteY65" fmla="*/ 311944 h 1152525"/>
                <a:gd name="connsiteX66" fmla="*/ 2874169 w 2876550"/>
                <a:gd name="connsiteY66" fmla="*/ 295275 h 1152525"/>
                <a:gd name="connsiteX67" fmla="*/ 2869407 w 2876550"/>
                <a:gd name="connsiteY67" fmla="*/ 276225 h 1152525"/>
                <a:gd name="connsiteX68" fmla="*/ 2859882 w 2876550"/>
                <a:gd name="connsiteY68" fmla="*/ 257175 h 1152525"/>
                <a:gd name="connsiteX69" fmla="*/ 2840832 w 2876550"/>
                <a:gd name="connsiteY69" fmla="*/ 235744 h 1152525"/>
                <a:gd name="connsiteX70" fmla="*/ 2814638 w 2876550"/>
                <a:gd name="connsiteY70" fmla="*/ 209550 h 1152525"/>
                <a:gd name="connsiteX71" fmla="*/ 2764632 w 2876550"/>
                <a:gd name="connsiteY71" fmla="*/ 171450 h 1152525"/>
                <a:gd name="connsiteX72" fmla="*/ 2695575 w 2876550"/>
                <a:gd name="connsiteY72" fmla="*/ 121444 h 1152525"/>
                <a:gd name="connsiteX73" fmla="*/ 2605088 w 2876550"/>
                <a:gd name="connsiteY73" fmla="*/ 61913 h 1152525"/>
                <a:gd name="connsiteX74" fmla="*/ 2566988 w 2876550"/>
                <a:gd name="connsiteY74" fmla="*/ 40481 h 1152525"/>
                <a:gd name="connsiteX75" fmla="*/ 2514600 w 2876550"/>
                <a:gd name="connsiteY75" fmla="*/ 14288 h 1152525"/>
                <a:gd name="connsiteX76" fmla="*/ 2488407 w 2876550"/>
                <a:gd name="connsiteY76" fmla="*/ 4763 h 1152525"/>
                <a:gd name="connsiteX77" fmla="*/ 2464594 w 2876550"/>
                <a:gd name="connsiteY77" fmla="*/ 0 h 1152525"/>
                <a:gd name="connsiteX78" fmla="*/ 2450307 w 2876550"/>
                <a:gd name="connsiteY78" fmla="*/ 0 h 1152525"/>
                <a:gd name="connsiteX79" fmla="*/ 2428875 w 2876550"/>
                <a:gd name="connsiteY79" fmla="*/ 9525 h 1152525"/>
                <a:gd name="connsiteX80" fmla="*/ 2376488 w 2876550"/>
                <a:gd name="connsiteY80" fmla="*/ 23813 h 1152525"/>
                <a:gd name="connsiteX81" fmla="*/ 2286000 w 2876550"/>
                <a:gd name="connsiteY81" fmla="*/ 42863 h 1152525"/>
                <a:gd name="connsiteX82" fmla="*/ 2200275 w 2876550"/>
                <a:gd name="connsiteY82" fmla="*/ 54769 h 1152525"/>
                <a:gd name="connsiteX83" fmla="*/ 1862138 w 2876550"/>
                <a:gd name="connsiteY83" fmla="*/ 952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76550" h="1152525">
                  <a:moveTo>
                    <a:pt x="1862138" y="95250"/>
                  </a:moveTo>
                  <a:lnTo>
                    <a:pt x="1662113" y="119063"/>
                  </a:lnTo>
                  <a:lnTo>
                    <a:pt x="1504950" y="135731"/>
                  </a:lnTo>
                  <a:lnTo>
                    <a:pt x="1340644" y="154781"/>
                  </a:lnTo>
                  <a:lnTo>
                    <a:pt x="1150144" y="176213"/>
                  </a:lnTo>
                  <a:lnTo>
                    <a:pt x="992982" y="192881"/>
                  </a:lnTo>
                  <a:lnTo>
                    <a:pt x="750094" y="219075"/>
                  </a:lnTo>
                  <a:lnTo>
                    <a:pt x="571500" y="238125"/>
                  </a:lnTo>
                  <a:lnTo>
                    <a:pt x="342900" y="261938"/>
                  </a:lnTo>
                  <a:lnTo>
                    <a:pt x="154782" y="280988"/>
                  </a:lnTo>
                  <a:lnTo>
                    <a:pt x="0" y="295275"/>
                  </a:lnTo>
                  <a:lnTo>
                    <a:pt x="30957" y="452438"/>
                  </a:lnTo>
                  <a:lnTo>
                    <a:pt x="276225" y="428625"/>
                  </a:lnTo>
                  <a:lnTo>
                    <a:pt x="473869" y="409575"/>
                  </a:lnTo>
                  <a:lnTo>
                    <a:pt x="797719" y="376238"/>
                  </a:lnTo>
                  <a:lnTo>
                    <a:pt x="1123950" y="342900"/>
                  </a:lnTo>
                  <a:lnTo>
                    <a:pt x="1419225" y="309563"/>
                  </a:lnTo>
                  <a:lnTo>
                    <a:pt x="1666875" y="280988"/>
                  </a:lnTo>
                  <a:lnTo>
                    <a:pt x="1974057" y="247650"/>
                  </a:lnTo>
                  <a:lnTo>
                    <a:pt x="2255044" y="214313"/>
                  </a:lnTo>
                  <a:lnTo>
                    <a:pt x="2350294" y="202406"/>
                  </a:lnTo>
                  <a:lnTo>
                    <a:pt x="2378869" y="204788"/>
                  </a:lnTo>
                  <a:lnTo>
                    <a:pt x="2407444" y="209550"/>
                  </a:lnTo>
                  <a:lnTo>
                    <a:pt x="2424113" y="216694"/>
                  </a:lnTo>
                  <a:lnTo>
                    <a:pt x="2431257" y="223838"/>
                  </a:lnTo>
                  <a:lnTo>
                    <a:pt x="2443163" y="238125"/>
                  </a:lnTo>
                  <a:lnTo>
                    <a:pt x="2450307" y="254794"/>
                  </a:lnTo>
                  <a:lnTo>
                    <a:pt x="2452688" y="273844"/>
                  </a:lnTo>
                  <a:lnTo>
                    <a:pt x="2447925" y="316706"/>
                  </a:lnTo>
                  <a:lnTo>
                    <a:pt x="2438400" y="361950"/>
                  </a:lnTo>
                  <a:lnTo>
                    <a:pt x="2414588" y="485775"/>
                  </a:lnTo>
                  <a:lnTo>
                    <a:pt x="2388394" y="609600"/>
                  </a:lnTo>
                  <a:lnTo>
                    <a:pt x="2352675" y="764381"/>
                  </a:lnTo>
                  <a:lnTo>
                    <a:pt x="2324100" y="878681"/>
                  </a:lnTo>
                  <a:lnTo>
                    <a:pt x="2290763" y="1054894"/>
                  </a:lnTo>
                  <a:lnTo>
                    <a:pt x="2312194" y="1088231"/>
                  </a:lnTo>
                  <a:lnTo>
                    <a:pt x="2336007" y="1112044"/>
                  </a:lnTo>
                  <a:lnTo>
                    <a:pt x="2355057" y="1126331"/>
                  </a:lnTo>
                  <a:lnTo>
                    <a:pt x="2383632" y="1140619"/>
                  </a:lnTo>
                  <a:lnTo>
                    <a:pt x="2397919" y="1147763"/>
                  </a:lnTo>
                  <a:lnTo>
                    <a:pt x="2419350" y="1152525"/>
                  </a:lnTo>
                  <a:lnTo>
                    <a:pt x="2447925" y="1150144"/>
                  </a:lnTo>
                  <a:lnTo>
                    <a:pt x="2481263" y="1140619"/>
                  </a:lnTo>
                  <a:lnTo>
                    <a:pt x="2507457" y="1128713"/>
                  </a:lnTo>
                  <a:lnTo>
                    <a:pt x="2526507" y="1109663"/>
                  </a:lnTo>
                  <a:lnTo>
                    <a:pt x="2538413" y="1088231"/>
                  </a:lnTo>
                  <a:lnTo>
                    <a:pt x="2547938" y="1059656"/>
                  </a:lnTo>
                  <a:lnTo>
                    <a:pt x="2559844" y="1016794"/>
                  </a:lnTo>
                  <a:lnTo>
                    <a:pt x="2569369" y="976313"/>
                  </a:lnTo>
                  <a:lnTo>
                    <a:pt x="2574132" y="935831"/>
                  </a:lnTo>
                  <a:lnTo>
                    <a:pt x="2583657" y="873919"/>
                  </a:lnTo>
                  <a:lnTo>
                    <a:pt x="2595563" y="814388"/>
                  </a:lnTo>
                  <a:lnTo>
                    <a:pt x="2616994" y="742950"/>
                  </a:lnTo>
                  <a:lnTo>
                    <a:pt x="2638425" y="676275"/>
                  </a:lnTo>
                  <a:lnTo>
                    <a:pt x="2662238" y="616744"/>
                  </a:lnTo>
                  <a:lnTo>
                    <a:pt x="2690813" y="554831"/>
                  </a:lnTo>
                  <a:lnTo>
                    <a:pt x="2712244" y="514350"/>
                  </a:lnTo>
                  <a:lnTo>
                    <a:pt x="2740819" y="476250"/>
                  </a:lnTo>
                  <a:lnTo>
                    <a:pt x="2778919" y="428625"/>
                  </a:lnTo>
                  <a:lnTo>
                    <a:pt x="2809875" y="392906"/>
                  </a:lnTo>
                  <a:lnTo>
                    <a:pt x="2819400" y="381000"/>
                  </a:lnTo>
                  <a:lnTo>
                    <a:pt x="2836069" y="371475"/>
                  </a:lnTo>
                  <a:lnTo>
                    <a:pt x="2850357" y="361950"/>
                  </a:lnTo>
                  <a:lnTo>
                    <a:pt x="2867025" y="345281"/>
                  </a:lnTo>
                  <a:lnTo>
                    <a:pt x="2876550" y="326231"/>
                  </a:lnTo>
                  <a:lnTo>
                    <a:pt x="2876550" y="311944"/>
                  </a:lnTo>
                  <a:lnTo>
                    <a:pt x="2874169" y="295275"/>
                  </a:lnTo>
                  <a:lnTo>
                    <a:pt x="2869407" y="276225"/>
                  </a:lnTo>
                  <a:lnTo>
                    <a:pt x="2859882" y="257175"/>
                  </a:lnTo>
                  <a:lnTo>
                    <a:pt x="2840832" y="235744"/>
                  </a:lnTo>
                  <a:lnTo>
                    <a:pt x="2814638" y="209550"/>
                  </a:lnTo>
                  <a:lnTo>
                    <a:pt x="2764632" y="171450"/>
                  </a:lnTo>
                  <a:lnTo>
                    <a:pt x="2695575" y="121444"/>
                  </a:lnTo>
                  <a:lnTo>
                    <a:pt x="2605088" y="61913"/>
                  </a:lnTo>
                  <a:lnTo>
                    <a:pt x="2566988" y="40481"/>
                  </a:lnTo>
                  <a:lnTo>
                    <a:pt x="2514600" y="14288"/>
                  </a:lnTo>
                  <a:lnTo>
                    <a:pt x="2488407" y="4763"/>
                  </a:lnTo>
                  <a:lnTo>
                    <a:pt x="2464594" y="0"/>
                  </a:lnTo>
                  <a:lnTo>
                    <a:pt x="2450307" y="0"/>
                  </a:lnTo>
                  <a:lnTo>
                    <a:pt x="2428875" y="9525"/>
                  </a:lnTo>
                  <a:lnTo>
                    <a:pt x="2376488" y="23813"/>
                  </a:lnTo>
                  <a:lnTo>
                    <a:pt x="2286000" y="42863"/>
                  </a:lnTo>
                  <a:lnTo>
                    <a:pt x="2200275" y="54769"/>
                  </a:lnTo>
                  <a:lnTo>
                    <a:pt x="186213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0">
              <a:extLst>
                <a:ext uri="{FF2B5EF4-FFF2-40B4-BE49-F238E27FC236}">
                  <a16:creationId xmlns:a16="http://schemas.microsoft.com/office/drawing/2014/main" id="{E2DD8880-0B85-49E0-9075-8CF944A0A271}"/>
                </a:ext>
              </a:extLst>
            </p:cNvPr>
            <p:cNvSpPr/>
            <p:nvPr/>
          </p:nvSpPr>
          <p:spPr>
            <a:xfrm>
              <a:off x="3748088" y="2528888"/>
              <a:ext cx="2400300" cy="414337"/>
            </a:xfrm>
            <a:custGeom>
              <a:avLst/>
              <a:gdLst>
                <a:gd name="connsiteX0" fmla="*/ 1519237 w 2400300"/>
                <a:gd name="connsiteY0" fmla="*/ 104775 h 414337"/>
                <a:gd name="connsiteX1" fmla="*/ 1743075 w 2400300"/>
                <a:gd name="connsiteY1" fmla="*/ 78581 h 414337"/>
                <a:gd name="connsiteX2" fmla="*/ 1997868 w 2400300"/>
                <a:gd name="connsiteY2" fmla="*/ 47625 h 414337"/>
                <a:gd name="connsiteX3" fmla="*/ 2235993 w 2400300"/>
                <a:gd name="connsiteY3" fmla="*/ 19050 h 414337"/>
                <a:gd name="connsiteX4" fmla="*/ 2400300 w 2400300"/>
                <a:gd name="connsiteY4" fmla="*/ 0 h 414337"/>
                <a:gd name="connsiteX5" fmla="*/ 2376487 w 2400300"/>
                <a:gd name="connsiteY5" fmla="*/ 200025 h 414337"/>
                <a:gd name="connsiteX6" fmla="*/ 2162175 w 2400300"/>
                <a:gd name="connsiteY6" fmla="*/ 223837 h 414337"/>
                <a:gd name="connsiteX7" fmla="*/ 1935956 w 2400300"/>
                <a:gd name="connsiteY7" fmla="*/ 245268 h 414337"/>
                <a:gd name="connsiteX8" fmla="*/ 1695450 w 2400300"/>
                <a:gd name="connsiteY8" fmla="*/ 266700 h 414337"/>
                <a:gd name="connsiteX9" fmla="*/ 1438275 w 2400300"/>
                <a:gd name="connsiteY9" fmla="*/ 288131 h 414337"/>
                <a:gd name="connsiteX10" fmla="*/ 1126331 w 2400300"/>
                <a:gd name="connsiteY10" fmla="*/ 319087 h 414337"/>
                <a:gd name="connsiteX11" fmla="*/ 883443 w 2400300"/>
                <a:gd name="connsiteY11" fmla="*/ 338137 h 414337"/>
                <a:gd name="connsiteX12" fmla="*/ 652462 w 2400300"/>
                <a:gd name="connsiteY12" fmla="*/ 359568 h 414337"/>
                <a:gd name="connsiteX13" fmla="*/ 383381 w 2400300"/>
                <a:gd name="connsiteY13" fmla="*/ 383381 h 414337"/>
                <a:gd name="connsiteX14" fmla="*/ 200025 w 2400300"/>
                <a:gd name="connsiteY14" fmla="*/ 400050 h 414337"/>
                <a:gd name="connsiteX15" fmla="*/ 0 w 2400300"/>
                <a:gd name="connsiteY15" fmla="*/ 414337 h 414337"/>
                <a:gd name="connsiteX16" fmla="*/ 28575 w 2400300"/>
                <a:gd name="connsiteY16" fmla="*/ 230981 h 414337"/>
                <a:gd name="connsiteX17" fmla="*/ 216693 w 2400300"/>
                <a:gd name="connsiteY17" fmla="*/ 223837 h 414337"/>
                <a:gd name="connsiteX18" fmla="*/ 459581 w 2400300"/>
                <a:gd name="connsiteY18" fmla="*/ 207168 h 414337"/>
                <a:gd name="connsiteX19" fmla="*/ 800100 w 2400300"/>
                <a:gd name="connsiteY19" fmla="*/ 178593 h 414337"/>
                <a:gd name="connsiteX20" fmla="*/ 1076325 w 2400300"/>
                <a:gd name="connsiteY20" fmla="*/ 152400 h 414337"/>
                <a:gd name="connsiteX21" fmla="*/ 1519237 w 2400300"/>
                <a:gd name="connsiteY21" fmla="*/ 1047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00300" h="414337">
                  <a:moveTo>
                    <a:pt x="1519237" y="104775"/>
                  </a:moveTo>
                  <a:lnTo>
                    <a:pt x="1743075" y="78581"/>
                  </a:lnTo>
                  <a:lnTo>
                    <a:pt x="1997868" y="47625"/>
                  </a:lnTo>
                  <a:lnTo>
                    <a:pt x="2235993" y="19050"/>
                  </a:lnTo>
                  <a:lnTo>
                    <a:pt x="2400300" y="0"/>
                  </a:lnTo>
                  <a:lnTo>
                    <a:pt x="2376487" y="200025"/>
                  </a:lnTo>
                  <a:lnTo>
                    <a:pt x="2162175" y="223837"/>
                  </a:lnTo>
                  <a:lnTo>
                    <a:pt x="1935956" y="245268"/>
                  </a:lnTo>
                  <a:lnTo>
                    <a:pt x="1695450" y="266700"/>
                  </a:lnTo>
                  <a:lnTo>
                    <a:pt x="1438275" y="288131"/>
                  </a:lnTo>
                  <a:lnTo>
                    <a:pt x="1126331" y="319087"/>
                  </a:lnTo>
                  <a:lnTo>
                    <a:pt x="883443" y="338137"/>
                  </a:lnTo>
                  <a:lnTo>
                    <a:pt x="652462" y="359568"/>
                  </a:lnTo>
                  <a:lnTo>
                    <a:pt x="383381" y="383381"/>
                  </a:lnTo>
                  <a:lnTo>
                    <a:pt x="200025" y="400050"/>
                  </a:lnTo>
                  <a:lnTo>
                    <a:pt x="0" y="414337"/>
                  </a:lnTo>
                  <a:lnTo>
                    <a:pt x="28575" y="230981"/>
                  </a:lnTo>
                  <a:lnTo>
                    <a:pt x="216693" y="223837"/>
                  </a:lnTo>
                  <a:lnTo>
                    <a:pt x="459581" y="207168"/>
                  </a:lnTo>
                  <a:lnTo>
                    <a:pt x="800100" y="178593"/>
                  </a:lnTo>
                  <a:lnTo>
                    <a:pt x="1076325" y="152400"/>
                  </a:lnTo>
                  <a:lnTo>
                    <a:pt x="151923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6">
              <a:extLst>
                <a:ext uri="{FF2B5EF4-FFF2-40B4-BE49-F238E27FC236}">
                  <a16:creationId xmlns:a16="http://schemas.microsoft.com/office/drawing/2014/main" id="{4C385F21-FEDF-4C6E-9F27-F4FAB26D47B9}"/>
                </a:ext>
              </a:extLst>
            </p:cNvPr>
            <p:cNvSpPr/>
            <p:nvPr/>
          </p:nvSpPr>
          <p:spPr>
            <a:xfrm rot="16200000">
              <a:off x="1499394" y="3032919"/>
              <a:ext cx="3556000" cy="1239838"/>
            </a:xfrm>
            <a:custGeom>
              <a:avLst/>
              <a:gdLst>
                <a:gd name="connsiteX0" fmla="*/ 1820147 w 3556641"/>
                <a:gd name="connsiteY0" fmla="*/ 784596 h 1240353"/>
                <a:gd name="connsiteX1" fmla="*/ 1923990 w 3556641"/>
                <a:gd name="connsiteY1" fmla="*/ 810557 h 1240353"/>
                <a:gd name="connsiteX2" fmla="*/ 2053795 w 3556641"/>
                <a:gd name="connsiteY2" fmla="*/ 836517 h 1240353"/>
                <a:gd name="connsiteX3" fmla="*/ 2203791 w 3556641"/>
                <a:gd name="connsiteY3" fmla="*/ 865363 h 1240353"/>
                <a:gd name="connsiteX4" fmla="*/ 2391286 w 3556641"/>
                <a:gd name="connsiteY4" fmla="*/ 894208 h 1240353"/>
                <a:gd name="connsiteX5" fmla="*/ 2512437 w 3556641"/>
                <a:gd name="connsiteY5" fmla="*/ 911516 h 1240353"/>
                <a:gd name="connsiteX6" fmla="*/ 2708586 w 3556641"/>
                <a:gd name="connsiteY6" fmla="*/ 931707 h 1240353"/>
                <a:gd name="connsiteX7" fmla="*/ 2855697 w 3556641"/>
                <a:gd name="connsiteY7" fmla="*/ 943246 h 1240353"/>
                <a:gd name="connsiteX8" fmla="*/ 2979733 w 3556641"/>
                <a:gd name="connsiteY8" fmla="*/ 949015 h 1240353"/>
                <a:gd name="connsiteX9" fmla="*/ 3095114 w 3556641"/>
                <a:gd name="connsiteY9" fmla="*/ 949015 h 1240353"/>
                <a:gd name="connsiteX10" fmla="*/ 3152805 w 3556641"/>
                <a:gd name="connsiteY10" fmla="*/ 949015 h 1240353"/>
                <a:gd name="connsiteX11" fmla="*/ 3190304 w 3556641"/>
                <a:gd name="connsiteY11" fmla="*/ 946130 h 1240353"/>
                <a:gd name="connsiteX12" fmla="*/ 3233573 w 3556641"/>
                <a:gd name="connsiteY12" fmla="*/ 937476 h 1240353"/>
                <a:gd name="connsiteX13" fmla="*/ 3273956 w 3556641"/>
                <a:gd name="connsiteY13" fmla="*/ 925938 h 1240353"/>
                <a:gd name="connsiteX14" fmla="*/ 3331647 w 3556641"/>
                <a:gd name="connsiteY14" fmla="*/ 905747 h 1240353"/>
                <a:gd name="connsiteX15" fmla="*/ 3383569 w 3556641"/>
                <a:gd name="connsiteY15" fmla="*/ 879786 h 1240353"/>
                <a:gd name="connsiteX16" fmla="*/ 3441260 w 3556641"/>
                <a:gd name="connsiteY16" fmla="*/ 842287 h 1240353"/>
                <a:gd name="connsiteX17" fmla="*/ 3484528 w 3556641"/>
                <a:gd name="connsiteY17" fmla="*/ 807672 h 1240353"/>
                <a:gd name="connsiteX18" fmla="*/ 3507604 w 3556641"/>
                <a:gd name="connsiteY18" fmla="*/ 787480 h 1240353"/>
                <a:gd name="connsiteX19" fmla="*/ 3524911 w 3556641"/>
                <a:gd name="connsiteY19" fmla="*/ 775942 h 1240353"/>
                <a:gd name="connsiteX20" fmla="*/ 3536450 w 3556641"/>
                <a:gd name="connsiteY20" fmla="*/ 773058 h 1240353"/>
                <a:gd name="connsiteX21" fmla="*/ 3542219 w 3556641"/>
                <a:gd name="connsiteY21" fmla="*/ 773058 h 1240353"/>
                <a:gd name="connsiteX22" fmla="*/ 3547988 w 3556641"/>
                <a:gd name="connsiteY22" fmla="*/ 773058 h 1240353"/>
                <a:gd name="connsiteX23" fmla="*/ 3556641 w 3556641"/>
                <a:gd name="connsiteY23" fmla="*/ 778827 h 1240353"/>
                <a:gd name="connsiteX24" fmla="*/ 3556641 w 3556641"/>
                <a:gd name="connsiteY24" fmla="*/ 793249 h 1240353"/>
                <a:gd name="connsiteX25" fmla="*/ 3550872 w 3556641"/>
                <a:gd name="connsiteY25" fmla="*/ 836517 h 1240353"/>
                <a:gd name="connsiteX26" fmla="*/ 3536450 w 3556641"/>
                <a:gd name="connsiteY26" fmla="*/ 885555 h 1240353"/>
                <a:gd name="connsiteX27" fmla="*/ 3524911 w 3556641"/>
                <a:gd name="connsiteY27" fmla="*/ 940361 h 1240353"/>
                <a:gd name="connsiteX28" fmla="*/ 3507604 w 3556641"/>
                <a:gd name="connsiteY28" fmla="*/ 1003821 h 1240353"/>
                <a:gd name="connsiteX29" fmla="*/ 3475874 w 3556641"/>
                <a:gd name="connsiteY29" fmla="*/ 1090357 h 1240353"/>
                <a:gd name="connsiteX30" fmla="*/ 3455682 w 3556641"/>
                <a:gd name="connsiteY30" fmla="*/ 1148048 h 1240353"/>
                <a:gd name="connsiteX31" fmla="*/ 3314340 w 3556641"/>
                <a:gd name="connsiteY31" fmla="*/ 1191316 h 1240353"/>
                <a:gd name="connsiteX32" fmla="*/ 3259533 w 3556641"/>
                <a:gd name="connsiteY32" fmla="*/ 1211508 h 1240353"/>
                <a:gd name="connsiteX33" fmla="*/ 3219150 w 3556641"/>
                <a:gd name="connsiteY33" fmla="*/ 1223046 h 1240353"/>
                <a:gd name="connsiteX34" fmla="*/ 3178766 w 3556641"/>
                <a:gd name="connsiteY34" fmla="*/ 1234584 h 1240353"/>
                <a:gd name="connsiteX35" fmla="*/ 3129729 w 3556641"/>
                <a:gd name="connsiteY35" fmla="*/ 1240353 h 1240353"/>
                <a:gd name="connsiteX36" fmla="*/ 3100884 w 3556641"/>
                <a:gd name="connsiteY36" fmla="*/ 1240353 h 1240353"/>
                <a:gd name="connsiteX37" fmla="*/ 3069154 w 3556641"/>
                <a:gd name="connsiteY37" fmla="*/ 1237469 h 1240353"/>
                <a:gd name="connsiteX38" fmla="*/ 2976848 w 3556641"/>
                <a:gd name="connsiteY38" fmla="*/ 1225931 h 1240353"/>
                <a:gd name="connsiteX39" fmla="*/ 2826852 w 3556641"/>
                <a:gd name="connsiteY39" fmla="*/ 1208623 h 1240353"/>
                <a:gd name="connsiteX40" fmla="*/ 2645126 w 3556641"/>
                <a:gd name="connsiteY40" fmla="*/ 1194201 h 1240353"/>
                <a:gd name="connsiteX41" fmla="*/ 2411478 w 3556641"/>
                <a:gd name="connsiteY41" fmla="*/ 1159586 h 1240353"/>
                <a:gd name="connsiteX42" fmla="*/ 2229752 w 3556641"/>
                <a:gd name="connsiteY42" fmla="*/ 1127856 h 1240353"/>
                <a:gd name="connsiteX43" fmla="*/ 2010526 w 3556641"/>
                <a:gd name="connsiteY43" fmla="*/ 1078819 h 1240353"/>
                <a:gd name="connsiteX44" fmla="*/ 1765340 w 3556641"/>
                <a:gd name="connsiteY44" fmla="*/ 1015359 h 1240353"/>
                <a:gd name="connsiteX45" fmla="*/ 1551884 w 3556641"/>
                <a:gd name="connsiteY45" fmla="*/ 949015 h 1240353"/>
                <a:gd name="connsiteX46" fmla="*/ 1404773 w 3556641"/>
                <a:gd name="connsiteY46" fmla="*/ 897093 h 1240353"/>
                <a:gd name="connsiteX47" fmla="*/ 1306698 w 3556641"/>
                <a:gd name="connsiteY47" fmla="*/ 859594 h 1240353"/>
                <a:gd name="connsiteX48" fmla="*/ 1197085 w 3556641"/>
                <a:gd name="connsiteY48" fmla="*/ 816326 h 1240353"/>
                <a:gd name="connsiteX49" fmla="*/ 1096126 w 3556641"/>
                <a:gd name="connsiteY49" fmla="*/ 773058 h 1240353"/>
                <a:gd name="connsiteX50" fmla="*/ 969207 w 3556641"/>
                <a:gd name="connsiteY50" fmla="*/ 712482 h 1240353"/>
                <a:gd name="connsiteX51" fmla="*/ 819210 w 3556641"/>
                <a:gd name="connsiteY51" fmla="*/ 628830 h 1240353"/>
                <a:gd name="connsiteX52" fmla="*/ 669214 w 3556641"/>
                <a:gd name="connsiteY52" fmla="*/ 536525 h 1240353"/>
                <a:gd name="connsiteX53" fmla="*/ 530756 w 3556641"/>
                <a:gd name="connsiteY53" fmla="*/ 449989 h 1240353"/>
                <a:gd name="connsiteX54" fmla="*/ 372106 w 3556641"/>
                <a:gd name="connsiteY54" fmla="*/ 340376 h 1240353"/>
                <a:gd name="connsiteX55" fmla="*/ 265378 w 3556641"/>
                <a:gd name="connsiteY55" fmla="*/ 259609 h 1240353"/>
                <a:gd name="connsiteX56" fmla="*/ 181726 w 3556641"/>
                <a:gd name="connsiteY56" fmla="*/ 196149 h 1240353"/>
                <a:gd name="connsiteX57" fmla="*/ 80767 w 3556641"/>
                <a:gd name="connsiteY57" fmla="*/ 115382 h 1240353"/>
                <a:gd name="connsiteX58" fmla="*/ 37499 w 3556641"/>
                <a:gd name="connsiteY58" fmla="*/ 77883 h 1240353"/>
                <a:gd name="connsiteX59" fmla="*/ 23077 w 3556641"/>
                <a:gd name="connsiteY59" fmla="*/ 60576 h 1240353"/>
                <a:gd name="connsiteX60" fmla="*/ 2885 w 3556641"/>
                <a:gd name="connsiteY60" fmla="*/ 25961 h 1240353"/>
                <a:gd name="connsiteX61" fmla="*/ 0 w 3556641"/>
                <a:gd name="connsiteY61" fmla="*/ 11538 h 1240353"/>
                <a:gd name="connsiteX62" fmla="*/ 5769 w 3556641"/>
                <a:gd name="connsiteY62" fmla="*/ 0 h 1240353"/>
                <a:gd name="connsiteX63" fmla="*/ 11538 w 3556641"/>
                <a:gd name="connsiteY63" fmla="*/ 0 h 1240353"/>
                <a:gd name="connsiteX64" fmla="*/ 23077 w 3556641"/>
                <a:gd name="connsiteY64" fmla="*/ 2885 h 1240353"/>
                <a:gd name="connsiteX65" fmla="*/ 54807 w 3556641"/>
                <a:gd name="connsiteY65" fmla="*/ 14423 h 1240353"/>
                <a:gd name="connsiteX66" fmla="*/ 103844 w 3556641"/>
                <a:gd name="connsiteY66" fmla="*/ 46153 h 1240353"/>
                <a:gd name="connsiteX67" fmla="*/ 199034 w 3556641"/>
                <a:gd name="connsiteY67" fmla="*/ 103844 h 1240353"/>
                <a:gd name="connsiteX68" fmla="*/ 311531 w 3556641"/>
                <a:gd name="connsiteY68" fmla="*/ 167304 h 1240353"/>
                <a:gd name="connsiteX69" fmla="*/ 392298 w 3556641"/>
                <a:gd name="connsiteY69" fmla="*/ 213456 h 1240353"/>
                <a:gd name="connsiteX70" fmla="*/ 501911 w 3556641"/>
                <a:gd name="connsiteY70" fmla="*/ 274032 h 1240353"/>
                <a:gd name="connsiteX71" fmla="*/ 574024 w 3556641"/>
                <a:gd name="connsiteY71" fmla="*/ 311531 h 1240353"/>
                <a:gd name="connsiteX72" fmla="*/ 677868 w 3556641"/>
                <a:gd name="connsiteY72" fmla="*/ 363452 h 1240353"/>
                <a:gd name="connsiteX73" fmla="*/ 807672 w 3556641"/>
                <a:gd name="connsiteY73" fmla="*/ 424028 h 1240353"/>
                <a:gd name="connsiteX74" fmla="*/ 928823 w 3556641"/>
                <a:gd name="connsiteY74" fmla="*/ 481719 h 1240353"/>
                <a:gd name="connsiteX75" fmla="*/ 1078819 w 3556641"/>
                <a:gd name="connsiteY75" fmla="*/ 545179 h 1240353"/>
                <a:gd name="connsiteX76" fmla="*/ 1217277 w 3556641"/>
                <a:gd name="connsiteY76" fmla="*/ 599985 h 1240353"/>
                <a:gd name="connsiteX77" fmla="*/ 1349966 w 3556641"/>
                <a:gd name="connsiteY77" fmla="*/ 646138 h 1240353"/>
                <a:gd name="connsiteX78" fmla="*/ 1479771 w 3556641"/>
                <a:gd name="connsiteY78" fmla="*/ 692290 h 1240353"/>
                <a:gd name="connsiteX79" fmla="*/ 1623998 w 3556641"/>
                <a:gd name="connsiteY79" fmla="*/ 735558 h 1240353"/>
                <a:gd name="connsiteX80" fmla="*/ 1820147 w 3556641"/>
                <a:gd name="connsiteY80" fmla="*/ 784596 h 12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556641" h="1240353">
                  <a:moveTo>
                    <a:pt x="1820147" y="784596"/>
                  </a:moveTo>
                  <a:lnTo>
                    <a:pt x="1923990" y="810557"/>
                  </a:lnTo>
                  <a:lnTo>
                    <a:pt x="2053795" y="836517"/>
                  </a:lnTo>
                  <a:lnTo>
                    <a:pt x="2203791" y="865363"/>
                  </a:lnTo>
                  <a:lnTo>
                    <a:pt x="2391286" y="894208"/>
                  </a:lnTo>
                  <a:lnTo>
                    <a:pt x="2512437" y="911516"/>
                  </a:lnTo>
                  <a:lnTo>
                    <a:pt x="2708586" y="931707"/>
                  </a:lnTo>
                  <a:lnTo>
                    <a:pt x="2855697" y="943246"/>
                  </a:lnTo>
                  <a:lnTo>
                    <a:pt x="2979733" y="949015"/>
                  </a:lnTo>
                  <a:lnTo>
                    <a:pt x="3095114" y="949015"/>
                  </a:lnTo>
                  <a:lnTo>
                    <a:pt x="3152805" y="949015"/>
                  </a:lnTo>
                  <a:lnTo>
                    <a:pt x="3190304" y="946130"/>
                  </a:lnTo>
                  <a:lnTo>
                    <a:pt x="3233573" y="937476"/>
                  </a:lnTo>
                  <a:lnTo>
                    <a:pt x="3273956" y="925938"/>
                  </a:lnTo>
                  <a:lnTo>
                    <a:pt x="3331647" y="905747"/>
                  </a:lnTo>
                  <a:lnTo>
                    <a:pt x="3383569" y="879786"/>
                  </a:lnTo>
                  <a:lnTo>
                    <a:pt x="3441260" y="842287"/>
                  </a:lnTo>
                  <a:lnTo>
                    <a:pt x="3484528" y="807672"/>
                  </a:lnTo>
                  <a:lnTo>
                    <a:pt x="3507604" y="787480"/>
                  </a:lnTo>
                  <a:lnTo>
                    <a:pt x="3524911" y="775942"/>
                  </a:lnTo>
                  <a:lnTo>
                    <a:pt x="3536450" y="773058"/>
                  </a:lnTo>
                  <a:lnTo>
                    <a:pt x="3542219" y="773058"/>
                  </a:lnTo>
                  <a:lnTo>
                    <a:pt x="3547988" y="773058"/>
                  </a:lnTo>
                  <a:lnTo>
                    <a:pt x="3556641" y="778827"/>
                  </a:lnTo>
                  <a:lnTo>
                    <a:pt x="3556641" y="793249"/>
                  </a:lnTo>
                  <a:lnTo>
                    <a:pt x="3550872" y="836517"/>
                  </a:lnTo>
                  <a:lnTo>
                    <a:pt x="3536450" y="885555"/>
                  </a:lnTo>
                  <a:lnTo>
                    <a:pt x="3524911" y="940361"/>
                  </a:lnTo>
                  <a:lnTo>
                    <a:pt x="3507604" y="1003821"/>
                  </a:lnTo>
                  <a:lnTo>
                    <a:pt x="3475874" y="1090357"/>
                  </a:lnTo>
                  <a:lnTo>
                    <a:pt x="3455682" y="1148048"/>
                  </a:lnTo>
                  <a:lnTo>
                    <a:pt x="3314340" y="1191316"/>
                  </a:lnTo>
                  <a:lnTo>
                    <a:pt x="3259533" y="1211508"/>
                  </a:lnTo>
                  <a:lnTo>
                    <a:pt x="3219150" y="1223046"/>
                  </a:lnTo>
                  <a:lnTo>
                    <a:pt x="3178766" y="1234584"/>
                  </a:lnTo>
                  <a:lnTo>
                    <a:pt x="3129729" y="1240353"/>
                  </a:lnTo>
                  <a:lnTo>
                    <a:pt x="3100884" y="1240353"/>
                  </a:lnTo>
                  <a:lnTo>
                    <a:pt x="3069154" y="1237469"/>
                  </a:lnTo>
                  <a:lnTo>
                    <a:pt x="2976848" y="1225931"/>
                  </a:lnTo>
                  <a:lnTo>
                    <a:pt x="2826852" y="1208623"/>
                  </a:lnTo>
                  <a:lnTo>
                    <a:pt x="2645126" y="1194201"/>
                  </a:lnTo>
                  <a:lnTo>
                    <a:pt x="2411478" y="1159586"/>
                  </a:lnTo>
                  <a:lnTo>
                    <a:pt x="2229752" y="1127856"/>
                  </a:lnTo>
                  <a:lnTo>
                    <a:pt x="2010526" y="1078819"/>
                  </a:lnTo>
                  <a:lnTo>
                    <a:pt x="1765340" y="1015359"/>
                  </a:lnTo>
                  <a:lnTo>
                    <a:pt x="1551884" y="949015"/>
                  </a:lnTo>
                  <a:lnTo>
                    <a:pt x="1404773" y="897093"/>
                  </a:lnTo>
                  <a:lnTo>
                    <a:pt x="1306698" y="859594"/>
                  </a:lnTo>
                  <a:lnTo>
                    <a:pt x="1197085" y="816326"/>
                  </a:lnTo>
                  <a:lnTo>
                    <a:pt x="1096126" y="773058"/>
                  </a:lnTo>
                  <a:lnTo>
                    <a:pt x="969207" y="712482"/>
                  </a:lnTo>
                  <a:lnTo>
                    <a:pt x="819210" y="628830"/>
                  </a:lnTo>
                  <a:lnTo>
                    <a:pt x="669214" y="536525"/>
                  </a:lnTo>
                  <a:lnTo>
                    <a:pt x="530756" y="449989"/>
                  </a:lnTo>
                  <a:lnTo>
                    <a:pt x="372106" y="340376"/>
                  </a:lnTo>
                  <a:lnTo>
                    <a:pt x="265378" y="259609"/>
                  </a:lnTo>
                  <a:lnTo>
                    <a:pt x="181726" y="196149"/>
                  </a:lnTo>
                  <a:lnTo>
                    <a:pt x="80767" y="115382"/>
                  </a:lnTo>
                  <a:lnTo>
                    <a:pt x="37499" y="77883"/>
                  </a:lnTo>
                  <a:lnTo>
                    <a:pt x="23077" y="60576"/>
                  </a:lnTo>
                  <a:lnTo>
                    <a:pt x="2885" y="25961"/>
                  </a:lnTo>
                  <a:lnTo>
                    <a:pt x="0" y="11538"/>
                  </a:lnTo>
                  <a:lnTo>
                    <a:pt x="5769" y="0"/>
                  </a:lnTo>
                  <a:lnTo>
                    <a:pt x="11538" y="0"/>
                  </a:lnTo>
                  <a:lnTo>
                    <a:pt x="23077" y="2885"/>
                  </a:lnTo>
                  <a:lnTo>
                    <a:pt x="54807" y="14423"/>
                  </a:lnTo>
                  <a:lnTo>
                    <a:pt x="103844" y="46153"/>
                  </a:lnTo>
                  <a:lnTo>
                    <a:pt x="199034" y="103844"/>
                  </a:lnTo>
                  <a:lnTo>
                    <a:pt x="311531" y="167304"/>
                  </a:lnTo>
                  <a:lnTo>
                    <a:pt x="392298" y="213456"/>
                  </a:lnTo>
                  <a:lnTo>
                    <a:pt x="501911" y="274032"/>
                  </a:lnTo>
                  <a:lnTo>
                    <a:pt x="574024" y="311531"/>
                  </a:lnTo>
                  <a:lnTo>
                    <a:pt x="677868" y="363452"/>
                  </a:lnTo>
                  <a:lnTo>
                    <a:pt x="807672" y="424028"/>
                  </a:lnTo>
                  <a:lnTo>
                    <a:pt x="928823" y="481719"/>
                  </a:lnTo>
                  <a:lnTo>
                    <a:pt x="1078819" y="545179"/>
                  </a:lnTo>
                  <a:lnTo>
                    <a:pt x="1217277" y="599985"/>
                  </a:lnTo>
                  <a:lnTo>
                    <a:pt x="1349966" y="646138"/>
                  </a:lnTo>
                  <a:lnTo>
                    <a:pt x="1479771" y="692290"/>
                  </a:lnTo>
                  <a:lnTo>
                    <a:pt x="1623998" y="735558"/>
                  </a:lnTo>
                  <a:lnTo>
                    <a:pt x="1820147" y="7845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1">
              <a:extLst>
                <a:ext uri="{FF2B5EF4-FFF2-40B4-BE49-F238E27FC236}">
                  <a16:creationId xmlns:a16="http://schemas.microsoft.com/office/drawing/2014/main" id="{5C6459F5-4BA4-498B-B749-01DA4E40DB6C}"/>
                </a:ext>
              </a:extLst>
            </p:cNvPr>
            <p:cNvSpPr/>
            <p:nvPr/>
          </p:nvSpPr>
          <p:spPr>
            <a:xfrm>
              <a:off x="3678238" y="3871913"/>
              <a:ext cx="598487" cy="2032000"/>
            </a:xfrm>
            <a:custGeom>
              <a:avLst/>
              <a:gdLst>
                <a:gd name="connsiteX0" fmla="*/ 417559 w 597267"/>
                <a:gd name="connsiteY0" fmla="*/ 438700 h 2032293"/>
                <a:gd name="connsiteX1" fmla="*/ 449272 w 597267"/>
                <a:gd name="connsiteY1" fmla="*/ 718834 h 2032293"/>
                <a:gd name="connsiteX2" fmla="*/ 467771 w 597267"/>
                <a:gd name="connsiteY2" fmla="*/ 874758 h 2032293"/>
                <a:gd name="connsiteX3" fmla="*/ 483628 w 597267"/>
                <a:gd name="connsiteY3" fmla="*/ 961970 h 2032293"/>
                <a:gd name="connsiteX4" fmla="*/ 502127 w 597267"/>
                <a:gd name="connsiteY4" fmla="*/ 1162821 h 2032293"/>
                <a:gd name="connsiteX5" fmla="*/ 528555 w 597267"/>
                <a:gd name="connsiteY5" fmla="*/ 1458811 h 2032293"/>
                <a:gd name="connsiteX6" fmla="*/ 554983 w 597267"/>
                <a:gd name="connsiteY6" fmla="*/ 1746874 h 2032293"/>
                <a:gd name="connsiteX7" fmla="*/ 597267 w 597267"/>
                <a:gd name="connsiteY7" fmla="*/ 1879012 h 2032293"/>
                <a:gd name="connsiteX8" fmla="*/ 589339 w 597267"/>
                <a:gd name="connsiteY8" fmla="*/ 1918654 h 2032293"/>
                <a:gd name="connsiteX9" fmla="*/ 576125 w 597267"/>
                <a:gd name="connsiteY9" fmla="*/ 1963581 h 2032293"/>
                <a:gd name="connsiteX10" fmla="*/ 562911 w 597267"/>
                <a:gd name="connsiteY10" fmla="*/ 1992652 h 2032293"/>
                <a:gd name="connsiteX11" fmla="*/ 547055 w 597267"/>
                <a:gd name="connsiteY11" fmla="*/ 2011151 h 2032293"/>
                <a:gd name="connsiteX12" fmla="*/ 533841 w 597267"/>
                <a:gd name="connsiteY12" fmla="*/ 2021722 h 2032293"/>
                <a:gd name="connsiteX13" fmla="*/ 517984 w 597267"/>
                <a:gd name="connsiteY13" fmla="*/ 2029651 h 2032293"/>
                <a:gd name="connsiteX14" fmla="*/ 504770 w 597267"/>
                <a:gd name="connsiteY14" fmla="*/ 2032293 h 2032293"/>
                <a:gd name="connsiteX15" fmla="*/ 488913 w 597267"/>
                <a:gd name="connsiteY15" fmla="*/ 2027008 h 2032293"/>
                <a:gd name="connsiteX16" fmla="*/ 467771 w 597267"/>
                <a:gd name="connsiteY16" fmla="*/ 2016437 h 2032293"/>
                <a:gd name="connsiteX17" fmla="*/ 443986 w 597267"/>
                <a:gd name="connsiteY17" fmla="*/ 1995295 h 2032293"/>
                <a:gd name="connsiteX18" fmla="*/ 428130 w 597267"/>
                <a:gd name="connsiteY18" fmla="*/ 1976795 h 2032293"/>
                <a:gd name="connsiteX19" fmla="*/ 406987 w 597267"/>
                <a:gd name="connsiteY19" fmla="*/ 1953010 h 2032293"/>
                <a:gd name="connsiteX20" fmla="*/ 388488 w 597267"/>
                <a:gd name="connsiteY20" fmla="*/ 1929225 h 2032293"/>
                <a:gd name="connsiteX21" fmla="*/ 367346 w 597267"/>
                <a:gd name="connsiteY21" fmla="*/ 1892226 h 2032293"/>
                <a:gd name="connsiteX22" fmla="*/ 348846 w 597267"/>
                <a:gd name="connsiteY22" fmla="*/ 1855227 h 2032293"/>
                <a:gd name="connsiteX23" fmla="*/ 335633 w 597267"/>
                <a:gd name="connsiteY23" fmla="*/ 1815586 h 2032293"/>
                <a:gd name="connsiteX24" fmla="*/ 319776 w 597267"/>
                <a:gd name="connsiteY24" fmla="*/ 1765373 h 2032293"/>
                <a:gd name="connsiteX25" fmla="*/ 309205 w 597267"/>
                <a:gd name="connsiteY25" fmla="*/ 1715160 h 2032293"/>
                <a:gd name="connsiteX26" fmla="*/ 309205 w 597267"/>
                <a:gd name="connsiteY26" fmla="*/ 1699304 h 2032293"/>
                <a:gd name="connsiteX27" fmla="*/ 306562 w 597267"/>
                <a:gd name="connsiteY27" fmla="*/ 1627949 h 2032293"/>
                <a:gd name="connsiteX28" fmla="*/ 306562 w 597267"/>
                <a:gd name="connsiteY28" fmla="*/ 1519595 h 2032293"/>
                <a:gd name="connsiteX29" fmla="*/ 306562 w 597267"/>
                <a:gd name="connsiteY29" fmla="*/ 1482596 h 2032293"/>
                <a:gd name="connsiteX30" fmla="*/ 298634 w 597267"/>
                <a:gd name="connsiteY30" fmla="*/ 1384814 h 2032293"/>
                <a:gd name="connsiteX31" fmla="*/ 288063 w 597267"/>
                <a:gd name="connsiteY31" fmla="*/ 1220962 h 2032293"/>
                <a:gd name="connsiteX32" fmla="*/ 269563 w 597267"/>
                <a:gd name="connsiteY32" fmla="*/ 1006897 h 2032293"/>
                <a:gd name="connsiteX33" fmla="*/ 248421 w 597267"/>
                <a:gd name="connsiteY33" fmla="*/ 739977 h 2032293"/>
                <a:gd name="connsiteX34" fmla="*/ 227279 w 597267"/>
                <a:gd name="connsiteY34" fmla="*/ 478342 h 2032293"/>
                <a:gd name="connsiteX35" fmla="*/ 219350 w 597267"/>
                <a:gd name="connsiteY35" fmla="*/ 362060 h 2032293"/>
                <a:gd name="connsiteX36" fmla="*/ 211422 w 597267"/>
                <a:gd name="connsiteY36" fmla="*/ 327704 h 2032293"/>
                <a:gd name="connsiteX37" fmla="*/ 203494 w 597267"/>
                <a:gd name="connsiteY37" fmla="*/ 293348 h 2032293"/>
                <a:gd name="connsiteX38" fmla="*/ 184994 w 597267"/>
                <a:gd name="connsiteY38" fmla="*/ 248421 h 2032293"/>
                <a:gd name="connsiteX39" fmla="*/ 150638 w 597267"/>
                <a:gd name="connsiteY39" fmla="*/ 198208 h 2032293"/>
                <a:gd name="connsiteX40" fmla="*/ 150638 w 597267"/>
                <a:gd name="connsiteY40" fmla="*/ 198208 h 2032293"/>
                <a:gd name="connsiteX41" fmla="*/ 134782 w 597267"/>
                <a:gd name="connsiteY41" fmla="*/ 179708 h 2032293"/>
                <a:gd name="connsiteX42" fmla="*/ 113640 w 597267"/>
                <a:gd name="connsiteY42" fmla="*/ 158566 h 2032293"/>
                <a:gd name="connsiteX43" fmla="*/ 92497 w 597267"/>
                <a:gd name="connsiteY43" fmla="*/ 140067 h 2032293"/>
                <a:gd name="connsiteX44" fmla="*/ 73998 w 597267"/>
                <a:gd name="connsiteY44" fmla="*/ 124210 h 2032293"/>
                <a:gd name="connsiteX45" fmla="*/ 55498 w 597267"/>
                <a:gd name="connsiteY45" fmla="*/ 110996 h 2032293"/>
                <a:gd name="connsiteX46" fmla="*/ 39642 w 597267"/>
                <a:gd name="connsiteY46" fmla="*/ 95140 h 2032293"/>
                <a:gd name="connsiteX47" fmla="*/ 15857 w 597267"/>
                <a:gd name="connsiteY47" fmla="*/ 66069 h 2032293"/>
                <a:gd name="connsiteX48" fmla="*/ 5286 w 597267"/>
                <a:gd name="connsiteY48" fmla="*/ 44927 h 2032293"/>
                <a:gd name="connsiteX49" fmla="*/ 0 w 597267"/>
                <a:gd name="connsiteY49" fmla="*/ 31713 h 2032293"/>
                <a:gd name="connsiteX50" fmla="*/ 0 w 597267"/>
                <a:gd name="connsiteY50" fmla="*/ 18499 h 2032293"/>
                <a:gd name="connsiteX51" fmla="*/ 2643 w 597267"/>
                <a:gd name="connsiteY51" fmla="*/ 7928 h 2032293"/>
                <a:gd name="connsiteX52" fmla="*/ 10571 w 597267"/>
                <a:gd name="connsiteY52" fmla="*/ 2643 h 2032293"/>
                <a:gd name="connsiteX53" fmla="*/ 44927 w 597267"/>
                <a:gd name="connsiteY53" fmla="*/ 0 h 2032293"/>
                <a:gd name="connsiteX54" fmla="*/ 103068 w 597267"/>
                <a:gd name="connsiteY54" fmla="*/ 10571 h 2032293"/>
                <a:gd name="connsiteX55" fmla="*/ 184994 w 597267"/>
                <a:gd name="connsiteY55" fmla="*/ 23785 h 2032293"/>
                <a:gd name="connsiteX56" fmla="*/ 251064 w 597267"/>
                <a:gd name="connsiteY56" fmla="*/ 39641 h 2032293"/>
                <a:gd name="connsiteX57" fmla="*/ 319776 w 597267"/>
                <a:gd name="connsiteY57" fmla="*/ 55498 h 2032293"/>
                <a:gd name="connsiteX58" fmla="*/ 391131 w 597267"/>
                <a:gd name="connsiteY58" fmla="*/ 224636 h 2032293"/>
                <a:gd name="connsiteX59" fmla="*/ 417559 w 597267"/>
                <a:gd name="connsiteY59" fmla="*/ 438700 h 203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97267" h="2032293">
                  <a:moveTo>
                    <a:pt x="417559" y="438700"/>
                  </a:moveTo>
                  <a:lnTo>
                    <a:pt x="449272" y="718834"/>
                  </a:lnTo>
                  <a:lnTo>
                    <a:pt x="467771" y="874758"/>
                  </a:lnTo>
                  <a:lnTo>
                    <a:pt x="483628" y="961970"/>
                  </a:lnTo>
                  <a:lnTo>
                    <a:pt x="502127" y="1162821"/>
                  </a:lnTo>
                  <a:lnTo>
                    <a:pt x="528555" y="1458811"/>
                  </a:lnTo>
                  <a:lnTo>
                    <a:pt x="554983" y="1746874"/>
                  </a:lnTo>
                  <a:lnTo>
                    <a:pt x="597267" y="1879012"/>
                  </a:lnTo>
                  <a:lnTo>
                    <a:pt x="589339" y="1918654"/>
                  </a:lnTo>
                  <a:lnTo>
                    <a:pt x="576125" y="1963581"/>
                  </a:lnTo>
                  <a:lnTo>
                    <a:pt x="562911" y="1992652"/>
                  </a:lnTo>
                  <a:lnTo>
                    <a:pt x="547055" y="2011151"/>
                  </a:lnTo>
                  <a:lnTo>
                    <a:pt x="533841" y="2021722"/>
                  </a:lnTo>
                  <a:lnTo>
                    <a:pt x="517984" y="2029651"/>
                  </a:lnTo>
                  <a:lnTo>
                    <a:pt x="504770" y="2032293"/>
                  </a:lnTo>
                  <a:lnTo>
                    <a:pt x="488913" y="2027008"/>
                  </a:lnTo>
                  <a:lnTo>
                    <a:pt x="467771" y="2016437"/>
                  </a:lnTo>
                  <a:lnTo>
                    <a:pt x="443986" y="1995295"/>
                  </a:lnTo>
                  <a:lnTo>
                    <a:pt x="428130" y="1976795"/>
                  </a:lnTo>
                  <a:lnTo>
                    <a:pt x="406987" y="1953010"/>
                  </a:lnTo>
                  <a:lnTo>
                    <a:pt x="388488" y="1929225"/>
                  </a:lnTo>
                  <a:lnTo>
                    <a:pt x="367346" y="1892226"/>
                  </a:lnTo>
                  <a:lnTo>
                    <a:pt x="348846" y="1855227"/>
                  </a:lnTo>
                  <a:lnTo>
                    <a:pt x="335633" y="1815586"/>
                  </a:lnTo>
                  <a:lnTo>
                    <a:pt x="319776" y="1765373"/>
                  </a:lnTo>
                  <a:lnTo>
                    <a:pt x="309205" y="1715160"/>
                  </a:lnTo>
                  <a:lnTo>
                    <a:pt x="309205" y="1699304"/>
                  </a:lnTo>
                  <a:lnTo>
                    <a:pt x="306562" y="1627949"/>
                  </a:lnTo>
                  <a:lnTo>
                    <a:pt x="306562" y="1519595"/>
                  </a:lnTo>
                  <a:lnTo>
                    <a:pt x="306562" y="1482596"/>
                  </a:lnTo>
                  <a:lnTo>
                    <a:pt x="298634" y="1384814"/>
                  </a:lnTo>
                  <a:lnTo>
                    <a:pt x="288063" y="1220962"/>
                  </a:lnTo>
                  <a:lnTo>
                    <a:pt x="269563" y="1006897"/>
                  </a:lnTo>
                  <a:lnTo>
                    <a:pt x="248421" y="739977"/>
                  </a:lnTo>
                  <a:lnTo>
                    <a:pt x="227279" y="478342"/>
                  </a:lnTo>
                  <a:lnTo>
                    <a:pt x="219350" y="362060"/>
                  </a:lnTo>
                  <a:lnTo>
                    <a:pt x="211422" y="327704"/>
                  </a:lnTo>
                  <a:lnTo>
                    <a:pt x="203494" y="293348"/>
                  </a:lnTo>
                  <a:lnTo>
                    <a:pt x="184994" y="248421"/>
                  </a:lnTo>
                  <a:lnTo>
                    <a:pt x="150638" y="198208"/>
                  </a:lnTo>
                  <a:lnTo>
                    <a:pt x="150638" y="198208"/>
                  </a:lnTo>
                  <a:lnTo>
                    <a:pt x="134782" y="179708"/>
                  </a:lnTo>
                  <a:lnTo>
                    <a:pt x="113640" y="158566"/>
                  </a:lnTo>
                  <a:lnTo>
                    <a:pt x="92497" y="140067"/>
                  </a:lnTo>
                  <a:lnTo>
                    <a:pt x="73998" y="124210"/>
                  </a:lnTo>
                  <a:lnTo>
                    <a:pt x="55498" y="110996"/>
                  </a:lnTo>
                  <a:lnTo>
                    <a:pt x="39642" y="95140"/>
                  </a:lnTo>
                  <a:lnTo>
                    <a:pt x="15857" y="66069"/>
                  </a:lnTo>
                  <a:lnTo>
                    <a:pt x="5286" y="44927"/>
                  </a:lnTo>
                  <a:lnTo>
                    <a:pt x="0" y="31713"/>
                  </a:lnTo>
                  <a:lnTo>
                    <a:pt x="0" y="18499"/>
                  </a:lnTo>
                  <a:lnTo>
                    <a:pt x="2643" y="7928"/>
                  </a:lnTo>
                  <a:lnTo>
                    <a:pt x="10571" y="2643"/>
                  </a:lnTo>
                  <a:lnTo>
                    <a:pt x="44927" y="0"/>
                  </a:lnTo>
                  <a:lnTo>
                    <a:pt x="103068" y="10571"/>
                  </a:lnTo>
                  <a:lnTo>
                    <a:pt x="184994" y="23785"/>
                  </a:lnTo>
                  <a:lnTo>
                    <a:pt x="251064" y="39641"/>
                  </a:lnTo>
                  <a:lnTo>
                    <a:pt x="319776" y="55498"/>
                  </a:lnTo>
                  <a:lnTo>
                    <a:pt x="391131" y="224636"/>
                  </a:lnTo>
                  <a:lnTo>
                    <a:pt x="417559" y="43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2">
              <a:extLst>
                <a:ext uri="{FF2B5EF4-FFF2-40B4-BE49-F238E27FC236}">
                  <a16:creationId xmlns:a16="http://schemas.microsoft.com/office/drawing/2014/main" id="{E0FA0C22-BA5C-4CD4-9024-2D1A7B6C3885}"/>
                </a:ext>
              </a:extLst>
            </p:cNvPr>
            <p:cNvSpPr/>
            <p:nvPr/>
          </p:nvSpPr>
          <p:spPr>
            <a:xfrm>
              <a:off x="3933825" y="3614738"/>
              <a:ext cx="2865438" cy="2168525"/>
            </a:xfrm>
            <a:custGeom>
              <a:avLst/>
              <a:gdLst>
                <a:gd name="connsiteX0" fmla="*/ 928823 w 2864351"/>
                <a:gd name="connsiteY0" fmla="*/ 256724 h 2169176"/>
                <a:gd name="connsiteX1" fmla="*/ 793249 w 2864351"/>
                <a:gd name="connsiteY1" fmla="*/ 276916 h 2169176"/>
                <a:gd name="connsiteX2" fmla="*/ 651907 w 2864351"/>
                <a:gd name="connsiteY2" fmla="*/ 297108 h 2169176"/>
                <a:gd name="connsiteX3" fmla="*/ 533640 w 2864351"/>
                <a:gd name="connsiteY3" fmla="*/ 314415 h 2169176"/>
                <a:gd name="connsiteX4" fmla="*/ 447104 w 2864351"/>
                <a:gd name="connsiteY4" fmla="*/ 325953 h 2169176"/>
                <a:gd name="connsiteX5" fmla="*/ 392298 w 2864351"/>
                <a:gd name="connsiteY5" fmla="*/ 331722 h 2169176"/>
                <a:gd name="connsiteX6" fmla="*/ 331722 w 2864351"/>
                <a:gd name="connsiteY6" fmla="*/ 334607 h 2169176"/>
                <a:gd name="connsiteX7" fmla="*/ 253840 w 2864351"/>
                <a:gd name="connsiteY7" fmla="*/ 337491 h 2169176"/>
                <a:gd name="connsiteX8" fmla="*/ 190380 w 2864351"/>
                <a:gd name="connsiteY8" fmla="*/ 337491 h 2169176"/>
                <a:gd name="connsiteX9" fmla="*/ 141343 w 2864351"/>
                <a:gd name="connsiteY9" fmla="*/ 334607 h 2169176"/>
                <a:gd name="connsiteX10" fmla="*/ 89421 w 2864351"/>
                <a:gd name="connsiteY10" fmla="*/ 320184 h 2169176"/>
                <a:gd name="connsiteX11" fmla="*/ 66345 w 2864351"/>
                <a:gd name="connsiteY11" fmla="*/ 314415 h 2169176"/>
                <a:gd name="connsiteX12" fmla="*/ 0 w 2864351"/>
                <a:gd name="connsiteY12" fmla="*/ 299992 h 2169176"/>
                <a:gd name="connsiteX13" fmla="*/ 49037 w 2864351"/>
                <a:gd name="connsiteY13" fmla="*/ 493257 h 2169176"/>
                <a:gd name="connsiteX14" fmla="*/ 161534 w 2864351"/>
                <a:gd name="connsiteY14" fmla="*/ 513448 h 2169176"/>
                <a:gd name="connsiteX15" fmla="*/ 204803 w 2864351"/>
                <a:gd name="connsiteY15" fmla="*/ 519218 h 2169176"/>
                <a:gd name="connsiteX16" fmla="*/ 291339 w 2864351"/>
                <a:gd name="connsiteY16" fmla="*/ 513448 h 2169176"/>
                <a:gd name="connsiteX17" fmla="*/ 409605 w 2864351"/>
                <a:gd name="connsiteY17" fmla="*/ 499026 h 2169176"/>
                <a:gd name="connsiteX18" fmla="*/ 623061 w 2864351"/>
                <a:gd name="connsiteY18" fmla="*/ 473065 h 2169176"/>
                <a:gd name="connsiteX19" fmla="*/ 862478 w 2864351"/>
                <a:gd name="connsiteY19" fmla="*/ 438450 h 2169176"/>
                <a:gd name="connsiteX20" fmla="*/ 1159586 w 2864351"/>
                <a:gd name="connsiteY20" fmla="*/ 392298 h 2169176"/>
                <a:gd name="connsiteX21" fmla="*/ 1424964 w 2864351"/>
                <a:gd name="connsiteY21" fmla="*/ 343260 h 2169176"/>
                <a:gd name="connsiteX22" fmla="*/ 1499962 w 2864351"/>
                <a:gd name="connsiteY22" fmla="*/ 328838 h 2169176"/>
                <a:gd name="connsiteX23" fmla="*/ 1580729 w 2864351"/>
                <a:gd name="connsiteY23" fmla="*/ 317300 h 2169176"/>
                <a:gd name="connsiteX24" fmla="*/ 1696111 w 2864351"/>
                <a:gd name="connsiteY24" fmla="*/ 302877 h 2169176"/>
                <a:gd name="connsiteX25" fmla="*/ 1791301 w 2864351"/>
                <a:gd name="connsiteY25" fmla="*/ 294223 h 2169176"/>
                <a:gd name="connsiteX26" fmla="*/ 1973027 w 2864351"/>
                <a:gd name="connsiteY26" fmla="*/ 279800 h 2169176"/>
                <a:gd name="connsiteX27" fmla="*/ 2102832 w 2864351"/>
                <a:gd name="connsiteY27" fmla="*/ 271147 h 2169176"/>
                <a:gd name="connsiteX28" fmla="*/ 2229752 w 2864351"/>
                <a:gd name="connsiteY28" fmla="*/ 265378 h 2169176"/>
                <a:gd name="connsiteX29" fmla="*/ 2362440 w 2864351"/>
                <a:gd name="connsiteY29" fmla="*/ 259609 h 2169176"/>
                <a:gd name="connsiteX30" fmla="*/ 2391286 w 2864351"/>
                <a:gd name="connsiteY30" fmla="*/ 265378 h 2169176"/>
                <a:gd name="connsiteX31" fmla="*/ 2411478 w 2864351"/>
                <a:gd name="connsiteY31" fmla="*/ 271147 h 2169176"/>
                <a:gd name="connsiteX32" fmla="*/ 2425900 w 2864351"/>
                <a:gd name="connsiteY32" fmla="*/ 279800 h 2169176"/>
                <a:gd name="connsiteX33" fmla="*/ 2437439 w 2864351"/>
                <a:gd name="connsiteY33" fmla="*/ 285570 h 2169176"/>
                <a:gd name="connsiteX34" fmla="*/ 2446092 w 2864351"/>
                <a:gd name="connsiteY34" fmla="*/ 294223 h 2169176"/>
                <a:gd name="connsiteX35" fmla="*/ 2451861 w 2864351"/>
                <a:gd name="connsiteY35" fmla="*/ 305761 h 2169176"/>
                <a:gd name="connsiteX36" fmla="*/ 2460515 w 2864351"/>
                <a:gd name="connsiteY36" fmla="*/ 328838 h 2169176"/>
                <a:gd name="connsiteX37" fmla="*/ 2460515 w 2864351"/>
                <a:gd name="connsiteY37" fmla="*/ 346145 h 2169176"/>
                <a:gd name="connsiteX38" fmla="*/ 2454746 w 2864351"/>
                <a:gd name="connsiteY38" fmla="*/ 458642 h 2169176"/>
                <a:gd name="connsiteX39" fmla="*/ 2437439 w 2864351"/>
                <a:gd name="connsiteY39" fmla="*/ 703828 h 2169176"/>
                <a:gd name="connsiteX40" fmla="*/ 2414362 w 2864351"/>
                <a:gd name="connsiteY40" fmla="*/ 1006705 h 2169176"/>
                <a:gd name="connsiteX41" fmla="*/ 2397055 w 2864351"/>
                <a:gd name="connsiteY41" fmla="*/ 1064396 h 2169176"/>
                <a:gd name="connsiteX42" fmla="*/ 2373979 w 2864351"/>
                <a:gd name="connsiteY42" fmla="*/ 1225930 h 2169176"/>
                <a:gd name="connsiteX43" fmla="*/ 2327826 w 2864351"/>
                <a:gd name="connsiteY43" fmla="*/ 1514385 h 2169176"/>
                <a:gd name="connsiteX44" fmla="*/ 2278789 w 2864351"/>
                <a:gd name="connsiteY44" fmla="*/ 1811493 h 2169176"/>
                <a:gd name="connsiteX45" fmla="*/ 2316288 w 2864351"/>
                <a:gd name="connsiteY45" fmla="*/ 2120139 h 2169176"/>
                <a:gd name="connsiteX46" fmla="*/ 2336480 w 2864351"/>
                <a:gd name="connsiteY46" fmla="*/ 2143215 h 2169176"/>
                <a:gd name="connsiteX47" fmla="*/ 2356671 w 2864351"/>
                <a:gd name="connsiteY47" fmla="*/ 2157638 h 2169176"/>
                <a:gd name="connsiteX48" fmla="*/ 2373979 w 2864351"/>
                <a:gd name="connsiteY48" fmla="*/ 2166291 h 2169176"/>
                <a:gd name="connsiteX49" fmla="*/ 2391286 w 2864351"/>
                <a:gd name="connsiteY49" fmla="*/ 2169176 h 2169176"/>
                <a:gd name="connsiteX50" fmla="*/ 2408593 w 2864351"/>
                <a:gd name="connsiteY50" fmla="*/ 2169176 h 2169176"/>
                <a:gd name="connsiteX51" fmla="*/ 2423016 w 2864351"/>
                <a:gd name="connsiteY51" fmla="*/ 2166291 h 2169176"/>
                <a:gd name="connsiteX52" fmla="*/ 2440323 w 2864351"/>
                <a:gd name="connsiteY52" fmla="*/ 2154753 h 2169176"/>
                <a:gd name="connsiteX53" fmla="*/ 2460515 w 2864351"/>
                <a:gd name="connsiteY53" fmla="*/ 2134561 h 2169176"/>
                <a:gd name="connsiteX54" fmla="*/ 2477822 w 2864351"/>
                <a:gd name="connsiteY54" fmla="*/ 2105716 h 2169176"/>
                <a:gd name="connsiteX55" fmla="*/ 2486476 w 2864351"/>
                <a:gd name="connsiteY55" fmla="*/ 2079755 h 2169176"/>
                <a:gd name="connsiteX56" fmla="*/ 2492245 w 2864351"/>
                <a:gd name="connsiteY56" fmla="*/ 2062448 h 2169176"/>
                <a:gd name="connsiteX57" fmla="*/ 2506668 w 2864351"/>
                <a:gd name="connsiteY57" fmla="*/ 2010526 h 2169176"/>
                <a:gd name="connsiteX58" fmla="*/ 2518206 w 2864351"/>
                <a:gd name="connsiteY58" fmla="*/ 1973027 h 2169176"/>
                <a:gd name="connsiteX59" fmla="*/ 2532628 w 2864351"/>
                <a:gd name="connsiteY59" fmla="*/ 1903798 h 2169176"/>
                <a:gd name="connsiteX60" fmla="*/ 2544167 w 2864351"/>
                <a:gd name="connsiteY60" fmla="*/ 1840338 h 2169176"/>
                <a:gd name="connsiteX61" fmla="*/ 2558589 w 2864351"/>
                <a:gd name="connsiteY61" fmla="*/ 1724956 h 2169176"/>
                <a:gd name="connsiteX62" fmla="*/ 2584550 w 2864351"/>
                <a:gd name="connsiteY62" fmla="*/ 1540346 h 2169176"/>
                <a:gd name="connsiteX63" fmla="*/ 2616280 w 2864351"/>
                <a:gd name="connsiteY63" fmla="*/ 1335543 h 2169176"/>
                <a:gd name="connsiteX64" fmla="*/ 2650895 w 2864351"/>
                <a:gd name="connsiteY64" fmla="*/ 1099011 h 2169176"/>
                <a:gd name="connsiteX65" fmla="*/ 2679740 w 2864351"/>
                <a:gd name="connsiteY65" fmla="*/ 894208 h 2169176"/>
                <a:gd name="connsiteX66" fmla="*/ 2708586 w 2864351"/>
                <a:gd name="connsiteY66" fmla="*/ 692290 h 2169176"/>
                <a:gd name="connsiteX67" fmla="*/ 2725893 w 2864351"/>
                <a:gd name="connsiteY67" fmla="*/ 568255 h 2169176"/>
                <a:gd name="connsiteX68" fmla="*/ 2734546 w 2864351"/>
                <a:gd name="connsiteY68" fmla="*/ 530756 h 2169176"/>
                <a:gd name="connsiteX69" fmla="*/ 2746085 w 2864351"/>
                <a:gd name="connsiteY69" fmla="*/ 501910 h 2169176"/>
                <a:gd name="connsiteX70" fmla="*/ 2757623 w 2864351"/>
                <a:gd name="connsiteY70" fmla="*/ 475949 h 2169176"/>
                <a:gd name="connsiteX71" fmla="*/ 2774930 w 2864351"/>
                <a:gd name="connsiteY71" fmla="*/ 447104 h 2169176"/>
                <a:gd name="connsiteX72" fmla="*/ 2795122 w 2864351"/>
                <a:gd name="connsiteY72" fmla="*/ 418259 h 2169176"/>
                <a:gd name="connsiteX73" fmla="*/ 2821083 w 2864351"/>
                <a:gd name="connsiteY73" fmla="*/ 392298 h 2169176"/>
                <a:gd name="connsiteX74" fmla="*/ 2835505 w 2864351"/>
                <a:gd name="connsiteY74" fmla="*/ 377875 h 2169176"/>
                <a:gd name="connsiteX75" fmla="*/ 2847044 w 2864351"/>
                <a:gd name="connsiteY75" fmla="*/ 366337 h 2169176"/>
                <a:gd name="connsiteX76" fmla="*/ 2855697 w 2864351"/>
                <a:gd name="connsiteY76" fmla="*/ 351914 h 2169176"/>
                <a:gd name="connsiteX77" fmla="*/ 2861466 w 2864351"/>
                <a:gd name="connsiteY77" fmla="*/ 340376 h 2169176"/>
                <a:gd name="connsiteX78" fmla="*/ 2864351 w 2864351"/>
                <a:gd name="connsiteY78" fmla="*/ 325953 h 2169176"/>
                <a:gd name="connsiteX79" fmla="*/ 2864351 w 2864351"/>
                <a:gd name="connsiteY79" fmla="*/ 314415 h 2169176"/>
                <a:gd name="connsiteX80" fmla="*/ 2861466 w 2864351"/>
                <a:gd name="connsiteY80" fmla="*/ 299992 h 2169176"/>
                <a:gd name="connsiteX81" fmla="*/ 2858582 w 2864351"/>
                <a:gd name="connsiteY81" fmla="*/ 285570 h 2169176"/>
                <a:gd name="connsiteX82" fmla="*/ 2844159 w 2864351"/>
                <a:gd name="connsiteY82" fmla="*/ 259609 h 2169176"/>
                <a:gd name="connsiteX83" fmla="*/ 2815314 w 2864351"/>
                <a:gd name="connsiteY83" fmla="*/ 224994 h 2169176"/>
                <a:gd name="connsiteX84" fmla="*/ 2754738 w 2864351"/>
                <a:gd name="connsiteY84" fmla="*/ 173072 h 2169176"/>
                <a:gd name="connsiteX85" fmla="*/ 2679740 w 2864351"/>
                <a:gd name="connsiteY85" fmla="*/ 112497 h 2169176"/>
                <a:gd name="connsiteX86" fmla="*/ 2584550 w 2864351"/>
                <a:gd name="connsiteY86" fmla="*/ 46153 h 2169176"/>
                <a:gd name="connsiteX87" fmla="*/ 2526859 w 2864351"/>
                <a:gd name="connsiteY87" fmla="*/ 14423 h 2169176"/>
                <a:gd name="connsiteX88" fmla="*/ 2500899 w 2864351"/>
                <a:gd name="connsiteY88" fmla="*/ 5769 h 2169176"/>
                <a:gd name="connsiteX89" fmla="*/ 2477822 w 2864351"/>
                <a:gd name="connsiteY89" fmla="*/ 0 h 2169176"/>
                <a:gd name="connsiteX90" fmla="*/ 2463399 w 2864351"/>
                <a:gd name="connsiteY90" fmla="*/ 0 h 2169176"/>
                <a:gd name="connsiteX91" fmla="*/ 2448977 w 2864351"/>
                <a:gd name="connsiteY91" fmla="*/ 5769 h 2169176"/>
                <a:gd name="connsiteX92" fmla="*/ 2437439 w 2864351"/>
                <a:gd name="connsiteY92" fmla="*/ 14423 h 2169176"/>
                <a:gd name="connsiteX93" fmla="*/ 2391286 w 2864351"/>
                <a:gd name="connsiteY93" fmla="*/ 28845 h 2169176"/>
                <a:gd name="connsiteX94" fmla="*/ 2264366 w 2864351"/>
                <a:gd name="connsiteY94" fmla="*/ 57691 h 2169176"/>
                <a:gd name="connsiteX95" fmla="*/ 2229752 w 2864351"/>
                <a:gd name="connsiteY95" fmla="*/ 63460 h 2169176"/>
                <a:gd name="connsiteX96" fmla="*/ 2125908 w 2864351"/>
                <a:gd name="connsiteY96" fmla="*/ 77883 h 2169176"/>
                <a:gd name="connsiteX97" fmla="*/ 1900914 w 2864351"/>
                <a:gd name="connsiteY97" fmla="*/ 106728 h 2169176"/>
                <a:gd name="connsiteX98" fmla="*/ 1664381 w 2864351"/>
                <a:gd name="connsiteY98" fmla="*/ 138458 h 2169176"/>
                <a:gd name="connsiteX99" fmla="*/ 1471117 w 2864351"/>
                <a:gd name="connsiteY99" fmla="*/ 164419 h 2169176"/>
                <a:gd name="connsiteX100" fmla="*/ 1387465 w 2864351"/>
                <a:gd name="connsiteY100" fmla="*/ 175957 h 2169176"/>
                <a:gd name="connsiteX101" fmla="*/ 928823 w 2864351"/>
                <a:gd name="connsiteY101" fmla="*/ 256724 h 216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864351" h="2169176">
                  <a:moveTo>
                    <a:pt x="928823" y="256724"/>
                  </a:moveTo>
                  <a:lnTo>
                    <a:pt x="793249" y="276916"/>
                  </a:lnTo>
                  <a:lnTo>
                    <a:pt x="651907" y="297108"/>
                  </a:lnTo>
                  <a:lnTo>
                    <a:pt x="533640" y="314415"/>
                  </a:lnTo>
                  <a:lnTo>
                    <a:pt x="447104" y="325953"/>
                  </a:lnTo>
                  <a:lnTo>
                    <a:pt x="392298" y="331722"/>
                  </a:lnTo>
                  <a:lnTo>
                    <a:pt x="331722" y="334607"/>
                  </a:lnTo>
                  <a:lnTo>
                    <a:pt x="253840" y="337491"/>
                  </a:lnTo>
                  <a:lnTo>
                    <a:pt x="190380" y="337491"/>
                  </a:lnTo>
                  <a:lnTo>
                    <a:pt x="141343" y="334607"/>
                  </a:lnTo>
                  <a:lnTo>
                    <a:pt x="89421" y="320184"/>
                  </a:lnTo>
                  <a:lnTo>
                    <a:pt x="66345" y="314415"/>
                  </a:lnTo>
                  <a:lnTo>
                    <a:pt x="0" y="299992"/>
                  </a:lnTo>
                  <a:lnTo>
                    <a:pt x="49037" y="493257"/>
                  </a:lnTo>
                  <a:lnTo>
                    <a:pt x="161534" y="513448"/>
                  </a:lnTo>
                  <a:lnTo>
                    <a:pt x="204803" y="519218"/>
                  </a:lnTo>
                  <a:lnTo>
                    <a:pt x="291339" y="513448"/>
                  </a:lnTo>
                  <a:lnTo>
                    <a:pt x="409605" y="499026"/>
                  </a:lnTo>
                  <a:lnTo>
                    <a:pt x="623061" y="473065"/>
                  </a:lnTo>
                  <a:lnTo>
                    <a:pt x="862478" y="438450"/>
                  </a:lnTo>
                  <a:lnTo>
                    <a:pt x="1159586" y="392298"/>
                  </a:lnTo>
                  <a:lnTo>
                    <a:pt x="1424964" y="343260"/>
                  </a:lnTo>
                  <a:lnTo>
                    <a:pt x="1499962" y="328838"/>
                  </a:lnTo>
                  <a:lnTo>
                    <a:pt x="1580729" y="317300"/>
                  </a:lnTo>
                  <a:lnTo>
                    <a:pt x="1696111" y="302877"/>
                  </a:lnTo>
                  <a:lnTo>
                    <a:pt x="1791301" y="294223"/>
                  </a:lnTo>
                  <a:lnTo>
                    <a:pt x="1973027" y="279800"/>
                  </a:lnTo>
                  <a:lnTo>
                    <a:pt x="2102832" y="271147"/>
                  </a:lnTo>
                  <a:lnTo>
                    <a:pt x="2229752" y="265378"/>
                  </a:lnTo>
                  <a:lnTo>
                    <a:pt x="2362440" y="259609"/>
                  </a:lnTo>
                  <a:lnTo>
                    <a:pt x="2391286" y="265378"/>
                  </a:lnTo>
                  <a:lnTo>
                    <a:pt x="2411478" y="271147"/>
                  </a:lnTo>
                  <a:lnTo>
                    <a:pt x="2425900" y="279800"/>
                  </a:lnTo>
                  <a:lnTo>
                    <a:pt x="2437439" y="285570"/>
                  </a:lnTo>
                  <a:lnTo>
                    <a:pt x="2446092" y="294223"/>
                  </a:lnTo>
                  <a:lnTo>
                    <a:pt x="2451861" y="305761"/>
                  </a:lnTo>
                  <a:lnTo>
                    <a:pt x="2460515" y="328838"/>
                  </a:lnTo>
                  <a:lnTo>
                    <a:pt x="2460515" y="346145"/>
                  </a:lnTo>
                  <a:lnTo>
                    <a:pt x="2454746" y="458642"/>
                  </a:lnTo>
                  <a:lnTo>
                    <a:pt x="2437439" y="703828"/>
                  </a:lnTo>
                  <a:lnTo>
                    <a:pt x="2414362" y="1006705"/>
                  </a:lnTo>
                  <a:lnTo>
                    <a:pt x="2397055" y="1064396"/>
                  </a:lnTo>
                  <a:lnTo>
                    <a:pt x="2373979" y="1225930"/>
                  </a:lnTo>
                  <a:lnTo>
                    <a:pt x="2327826" y="1514385"/>
                  </a:lnTo>
                  <a:lnTo>
                    <a:pt x="2278789" y="1811493"/>
                  </a:lnTo>
                  <a:lnTo>
                    <a:pt x="2316288" y="2120139"/>
                  </a:lnTo>
                  <a:lnTo>
                    <a:pt x="2336480" y="2143215"/>
                  </a:lnTo>
                  <a:lnTo>
                    <a:pt x="2356671" y="2157638"/>
                  </a:lnTo>
                  <a:lnTo>
                    <a:pt x="2373979" y="2166291"/>
                  </a:lnTo>
                  <a:lnTo>
                    <a:pt x="2391286" y="2169176"/>
                  </a:lnTo>
                  <a:lnTo>
                    <a:pt x="2408593" y="2169176"/>
                  </a:lnTo>
                  <a:lnTo>
                    <a:pt x="2423016" y="2166291"/>
                  </a:lnTo>
                  <a:lnTo>
                    <a:pt x="2440323" y="2154753"/>
                  </a:lnTo>
                  <a:lnTo>
                    <a:pt x="2460515" y="2134561"/>
                  </a:lnTo>
                  <a:lnTo>
                    <a:pt x="2477822" y="2105716"/>
                  </a:lnTo>
                  <a:lnTo>
                    <a:pt x="2486476" y="2079755"/>
                  </a:lnTo>
                  <a:lnTo>
                    <a:pt x="2492245" y="2062448"/>
                  </a:lnTo>
                  <a:lnTo>
                    <a:pt x="2506668" y="2010526"/>
                  </a:lnTo>
                  <a:lnTo>
                    <a:pt x="2518206" y="1973027"/>
                  </a:lnTo>
                  <a:lnTo>
                    <a:pt x="2532628" y="1903798"/>
                  </a:lnTo>
                  <a:lnTo>
                    <a:pt x="2544167" y="1840338"/>
                  </a:lnTo>
                  <a:lnTo>
                    <a:pt x="2558589" y="1724956"/>
                  </a:lnTo>
                  <a:lnTo>
                    <a:pt x="2584550" y="1540346"/>
                  </a:lnTo>
                  <a:lnTo>
                    <a:pt x="2616280" y="1335543"/>
                  </a:lnTo>
                  <a:lnTo>
                    <a:pt x="2650895" y="1099011"/>
                  </a:lnTo>
                  <a:lnTo>
                    <a:pt x="2679740" y="894208"/>
                  </a:lnTo>
                  <a:lnTo>
                    <a:pt x="2708586" y="692290"/>
                  </a:lnTo>
                  <a:lnTo>
                    <a:pt x="2725893" y="568255"/>
                  </a:lnTo>
                  <a:lnTo>
                    <a:pt x="2734546" y="530756"/>
                  </a:lnTo>
                  <a:lnTo>
                    <a:pt x="2746085" y="501910"/>
                  </a:lnTo>
                  <a:lnTo>
                    <a:pt x="2757623" y="475949"/>
                  </a:lnTo>
                  <a:lnTo>
                    <a:pt x="2774930" y="447104"/>
                  </a:lnTo>
                  <a:lnTo>
                    <a:pt x="2795122" y="418259"/>
                  </a:lnTo>
                  <a:lnTo>
                    <a:pt x="2821083" y="392298"/>
                  </a:lnTo>
                  <a:lnTo>
                    <a:pt x="2835505" y="377875"/>
                  </a:lnTo>
                  <a:lnTo>
                    <a:pt x="2847044" y="366337"/>
                  </a:lnTo>
                  <a:lnTo>
                    <a:pt x="2855697" y="351914"/>
                  </a:lnTo>
                  <a:lnTo>
                    <a:pt x="2861466" y="340376"/>
                  </a:lnTo>
                  <a:lnTo>
                    <a:pt x="2864351" y="325953"/>
                  </a:lnTo>
                  <a:lnTo>
                    <a:pt x="2864351" y="314415"/>
                  </a:lnTo>
                  <a:lnTo>
                    <a:pt x="2861466" y="299992"/>
                  </a:lnTo>
                  <a:lnTo>
                    <a:pt x="2858582" y="285570"/>
                  </a:lnTo>
                  <a:lnTo>
                    <a:pt x="2844159" y="259609"/>
                  </a:lnTo>
                  <a:lnTo>
                    <a:pt x="2815314" y="224994"/>
                  </a:lnTo>
                  <a:lnTo>
                    <a:pt x="2754738" y="173072"/>
                  </a:lnTo>
                  <a:lnTo>
                    <a:pt x="2679740" y="112497"/>
                  </a:lnTo>
                  <a:lnTo>
                    <a:pt x="2584550" y="46153"/>
                  </a:lnTo>
                  <a:lnTo>
                    <a:pt x="2526859" y="14423"/>
                  </a:lnTo>
                  <a:lnTo>
                    <a:pt x="2500899" y="5769"/>
                  </a:lnTo>
                  <a:lnTo>
                    <a:pt x="2477822" y="0"/>
                  </a:lnTo>
                  <a:lnTo>
                    <a:pt x="2463399" y="0"/>
                  </a:lnTo>
                  <a:lnTo>
                    <a:pt x="2448977" y="5769"/>
                  </a:lnTo>
                  <a:lnTo>
                    <a:pt x="2437439" y="14423"/>
                  </a:lnTo>
                  <a:lnTo>
                    <a:pt x="2391286" y="28845"/>
                  </a:lnTo>
                  <a:lnTo>
                    <a:pt x="2264366" y="57691"/>
                  </a:lnTo>
                  <a:lnTo>
                    <a:pt x="2229752" y="63460"/>
                  </a:lnTo>
                  <a:lnTo>
                    <a:pt x="2125908" y="77883"/>
                  </a:lnTo>
                  <a:lnTo>
                    <a:pt x="1900914" y="106728"/>
                  </a:lnTo>
                  <a:lnTo>
                    <a:pt x="1664381" y="138458"/>
                  </a:lnTo>
                  <a:lnTo>
                    <a:pt x="1471117" y="164419"/>
                  </a:lnTo>
                  <a:lnTo>
                    <a:pt x="1387465" y="175957"/>
                  </a:lnTo>
                  <a:lnTo>
                    <a:pt x="928823" y="256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7">
              <a:extLst>
                <a:ext uri="{FF2B5EF4-FFF2-40B4-BE49-F238E27FC236}">
                  <a16:creationId xmlns:a16="http://schemas.microsoft.com/office/drawing/2014/main" id="{09047995-0F03-43DB-A8D7-E72066432FD3}"/>
                </a:ext>
              </a:extLst>
            </p:cNvPr>
            <p:cNvSpPr/>
            <p:nvPr/>
          </p:nvSpPr>
          <p:spPr>
            <a:xfrm rot="16200000">
              <a:off x="3902869" y="4071144"/>
              <a:ext cx="2524125" cy="515937"/>
            </a:xfrm>
            <a:custGeom>
              <a:avLst/>
              <a:gdLst>
                <a:gd name="connsiteX0" fmla="*/ 1338262 w 2524125"/>
                <a:gd name="connsiteY0" fmla="*/ 173832 h 516732"/>
                <a:gd name="connsiteX1" fmla="*/ 1135856 w 2524125"/>
                <a:gd name="connsiteY1" fmla="*/ 173832 h 516732"/>
                <a:gd name="connsiteX2" fmla="*/ 952500 w 2524125"/>
                <a:gd name="connsiteY2" fmla="*/ 171450 h 516732"/>
                <a:gd name="connsiteX3" fmla="*/ 747712 w 2524125"/>
                <a:gd name="connsiteY3" fmla="*/ 173832 h 516732"/>
                <a:gd name="connsiteX4" fmla="*/ 564356 w 2524125"/>
                <a:gd name="connsiteY4" fmla="*/ 173832 h 516732"/>
                <a:gd name="connsiteX5" fmla="*/ 333375 w 2524125"/>
                <a:gd name="connsiteY5" fmla="*/ 173832 h 516732"/>
                <a:gd name="connsiteX6" fmla="*/ 0 w 2524125"/>
                <a:gd name="connsiteY6" fmla="*/ 173832 h 516732"/>
                <a:gd name="connsiteX7" fmla="*/ 16668 w 2524125"/>
                <a:gd name="connsiteY7" fmla="*/ 397669 h 516732"/>
                <a:gd name="connsiteX8" fmla="*/ 185737 w 2524125"/>
                <a:gd name="connsiteY8" fmla="*/ 400050 h 516732"/>
                <a:gd name="connsiteX9" fmla="*/ 376237 w 2524125"/>
                <a:gd name="connsiteY9" fmla="*/ 407194 h 516732"/>
                <a:gd name="connsiteX10" fmla="*/ 611981 w 2524125"/>
                <a:gd name="connsiteY10" fmla="*/ 414338 h 516732"/>
                <a:gd name="connsiteX11" fmla="*/ 845343 w 2524125"/>
                <a:gd name="connsiteY11" fmla="*/ 419100 h 516732"/>
                <a:gd name="connsiteX12" fmla="*/ 1107281 w 2524125"/>
                <a:gd name="connsiteY12" fmla="*/ 419100 h 516732"/>
                <a:gd name="connsiteX13" fmla="*/ 1293018 w 2524125"/>
                <a:gd name="connsiteY13" fmla="*/ 419100 h 516732"/>
                <a:gd name="connsiteX14" fmla="*/ 1490662 w 2524125"/>
                <a:gd name="connsiteY14" fmla="*/ 419100 h 516732"/>
                <a:gd name="connsiteX15" fmla="*/ 1647825 w 2524125"/>
                <a:gd name="connsiteY15" fmla="*/ 419100 h 516732"/>
                <a:gd name="connsiteX16" fmla="*/ 1781175 w 2524125"/>
                <a:gd name="connsiteY16" fmla="*/ 442913 h 516732"/>
                <a:gd name="connsiteX17" fmla="*/ 1847850 w 2524125"/>
                <a:gd name="connsiteY17" fmla="*/ 438150 h 516732"/>
                <a:gd name="connsiteX18" fmla="*/ 1907381 w 2524125"/>
                <a:gd name="connsiteY18" fmla="*/ 433388 h 516732"/>
                <a:gd name="connsiteX19" fmla="*/ 1962150 w 2524125"/>
                <a:gd name="connsiteY19" fmla="*/ 433388 h 516732"/>
                <a:gd name="connsiteX20" fmla="*/ 2016918 w 2524125"/>
                <a:gd name="connsiteY20" fmla="*/ 433388 h 516732"/>
                <a:gd name="connsiteX21" fmla="*/ 2064543 w 2524125"/>
                <a:gd name="connsiteY21" fmla="*/ 435769 h 516732"/>
                <a:gd name="connsiteX22" fmla="*/ 2116931 w 2524125"/>
                <a:gd name="connsiteY22" fmla="*/ 440532 h 516732"/>
                <a:gd name="connsiteX23" fmla="*/ 2166937 w 2524125"/>
                <a:gd name="connsiteY23" fmla="*/ 450057 h 516732"/>
                <a:gd name="connsiteX24" fmla="*/ 2190750 w 2524125"/>
                <a:gd name="connsiteY24" fmla="*/ 457200 h 516732"/>
                <a:gd name="connsiteX25" fmla="*/ 2202656 w 2524125"/>
                <a:gd name="connsiteY25" fmla="*/ 461963 h 516732"/>
                <a:gd name="connsiteX26" fmla="*/ 2214562 w 2524125"/>
                <a:gd name="connsiteY26" fmla="*/ 471488 h 516732"/>
                <a:gd name="connsiteX27" fmla="*/ 2233612 w 2524125"/>
                <a:gd name="connsiteY27" fmla="*/ 488157 h 516732"/>
                <a:gd name="connsiteX28" fmla="*/ 2252662 w 2524125"/>
                <a:gd name="connsiteY28" fmla="*/ 500063 h 516732"/>
                <a:gd name="connsiteX29" fmla="*/ 2281237 w 2524125"/>
                <a:gd name="connsiteY29" fmla="*/ 511969 h 516732"/>
                <a:gd name="connsiteX30" fmla="*/ 2309812 w 2524125"/>
                <a:gd name="connsiteY30" fmla="*/ 516732 h 516732"/>
                <a:gd name="connsiteX31" fmla="*/ 2326481 w 2524125"/>
                <a:gd name="connsiteY31" fmla="*/ 516732 h 516732"/>
                <a:gd name="connsiteX32" fmla="*/ 2343150 w 2524125"/>
                <a:gd name="connsiteY32" fmla="*/ 509588 h 516732"/>
                <a:gd name="connsiteX33" fmla="*/ 2366962 w 2524125"/>
                <a:gd name="connsiteY33" fmla="*/ 492919 h 516732"/>
                <a:gd name="connsiteX34" fmla="*/ 2386012 w 2524125"/>
                <a:gd name="connsiteY34" fmla="*/ 471488 h 516732"/>
                <a:gd name="connsiteX35" fmla="*/ 2407443 w 2524125"/>
                <a:gd name="connsiteY35" fmla="*/ 435769 h 516732"/>
                <a:gd name="connsiteX36" fmla="*/ 2428875 w 2524125"/>
                <a:gd name="connsiteY36" fmla="*/ 397669 h 516732"/>
                <a:gd name="connsiteX37" fmla="*/ 2450306 w 2524125"/>
                <a:gd name="connsiteY37" fmla="*/ 364332 h 516732"/>
                <a:gd name="connsiteX38" fmla="*/ 2466975 w 2524125"/>
                <a:gd name="connsiteY38" fmla="*/ 330994 h 516732"/>
                <a:gd name="connsiteX39" fmla="*/ 2483643 w 2524125"/>
                <a:gd name="connsiteY39" fmla="*/ 288132 h 516732"/>
                <a:gd name="connsiteX40" fmla="*/ 2493168 w 2524125"/>
                <a:gd name="connsiteY40" fmla="*/ 254794 h 516732"/>
                <a:gd name="connsiteX41" fmla="*/ 2505075 w 2524125"/>
                <a:gd name="connsiteY41" fmla="*/ 207169 h 516732"/>
                <a:gd name="connsiteX42" fmla="*/ 2512218 w 2524125"/>
                <a:gd name="connsiteY42" fmla="*/ 161925 h 516732"/>
                <a:gd name="connsiteX43" fmla="*/ 2521743 w 2524125"/>
                <a:gd name="connsiteY43" fmla="*/ 102394 h 516732"/>
                <a:gd name="connsiteX44" fmla="*/ 2524125 w 2524125"/>
                <a:gd name="connsiteY44" fmla="*/ 57150 h 516732"/>
                <a:gd name="connsiteX45" fmla="*/ 2521743 w 2524125"/>
                <a:gd name="connsiteY45" fmla="*/ 28575 h 516732"/>
                <a:gd name="connsiteX46" fmla="*/ 2516981 w 2524125"/>
                <a:gd name="connsiteY46" fmla="*/ 11907 h 516732"/>
                <a:gd name="connsiteX47" fmla="*/ 2509837 w 2524125"/>
                <a:gd name="connsiteY47" fmla="*/ 2382 h 516732"/>
                <a:gd name="connsiteX48" fmla="*/ 2502693 w 2524125"/>
                <a:gd name="connsiteY48" fmla="*/ 0 h 516732"/>
                <a:gd name="connsiteX49" fmla="*/ 2490787 w 2524125"/>
                <a:gd name="connsiteY49" fmla="*/ 0 h 516732"/>
                <a:gd name="connsiteX50" fmla="*/ 2471737 w 2524125"/>
                <a:gd name="connsiteY50" fmla="*/ 7144 h 516732"/>
                <a:gd name="connsiteX51" fmla="*/ 2450306 w 2524125"/>
                <a:gd name="connsiteY51" fmla="*/ 21432 h 516732"/>
                <a:gd name="connsiteX52" fmla="*/ 2433637 w 2524125"/>
                <a:gd name="connsiteY52" fmla="*/ 42863 h 516732"/>
                <a:gd name="connsiteX53" fmla="*/ 2407443 w 2524125"/>
                <a:gd name="connsiteY53" fmla="*/ 76200 h 516732"/>
                <a:gd name="connsiteX54" fmla="*/ 2364581 w 2524125"/>
                <a:gd name="connsiteY54" fmla="*/ 119063 h 516732"/>
                <a:gd name="connsiteX55" fmla="*/ 2324100 w 2524125"/>
                <a:gd name="connsiteY55" fmla="*/ 142875 h 516732"/>
                <a:gd name="connsiteX56" fmla="*/ 2290762 w 2524125"/>
                <a:gd name="connsiteY56" fmla="*/ 154782 h 516732"/>
                <a:gd name="connsiteX57" fmla="*/ 2243137 w 2524125"/>
                <a:gd name="connsiteY57" fmla="*/ 166688 h 516732"/>
                <a:gd name="connsiteX58" fmla="*/ 2197893 w 2524125"/>
                <a:gd name="connsiteY58" fmla="*/ 173832 h 516732"/>
                <a:gd name="connsiteX59" fmla="*/ 2100262 w 2524125"/>
                <a:gd name="connsiteY59" fmla="*/ 176213 h 516732"/>
                <a:gd name="connsiteX60" fmla="*/ 2005012 w 2524125"/>
                <a:gd name="connsiteY60" fmla="*/ 183357 h 516732"/>
                <a:gd name="connsiteX61" fmla="*/ 1845468 w 2524125"/>
                <a:gd name="connsiteY61" fmla="*/ 183357 h 516732"/>
                <a:gd name="connsiteX62" fmla="*/ 1738312 w 2524125"/>
                <a:gd name="connsiteY62" fmla="*/ 173832 h 516732"/>
                <a:gd name="connsiteX63" fmla="*/ 1338262 w 2524125"/>
                <a:gd name="connsiteY63" fmla="*/ 173832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4125" h="516732">
                  <a:moveTo>
                    <a:pt x="1338262" y="173832"/>
                  </a:moveTo>
                  <a:lnTo>
                    <a:pt x="1135856" y="173832"/>
                  </a:lnTo>
                  <a:lnTo>
                    <a:pt x="952500" y="171450"/>
                  </a:lnTo>
                  <a:lnTo>
                    <a:pt x="747712" y="173832"/>
                  </a:lnTo>
                  <a:lnTo>
                    <a:pt x="564356" y="173832"/>
                  </a:lnTo>
                  <a:lnTo>
                    <a:pt x="333375" y="173832"/>
                  </a:lnTo>
                  <a:lnTo>
                    <a:pt x="0" y="173832"/>
                  </a:lnTo>
                  <a:lnTo>
                    <a:pt x="16668" y="397669"/>
                  </a:lnTo>
                  <a:lnTo>
                    <a:pt x="185737" y="400050"/>
                  </a:lnTo>
                  <a:lnTo>
                    <a:pt x="376237" y="407194"/>
                  </a:lnTo>
                  <a:lnTo>
                    <a:pt x="611981" y="414338"/>
                  </a:lnTo>
                  <a:lnTo>
                    <a:pt x="845343" y="419100"/>
                  </a:lnTo>
                  <a:lnTo>
                    <a:pt x="1107281" y="419100"/>
                  </a:lnTo>
                  <a:lnTo>
                    <a:pt x="1293018" y="419100"/>
                  </a:lnTo>
                  <a:lnTo>
                    <a:pt x="1490662" y="419100"/>
                  </a:lnTo>
                  <a:lnTo>
                    <a:pt x="1647825" y="419100"/>
                  </a:lnTo>
                  <a:lnTo>
                    <a:pt x="1781175" y="442913"/>
                  </a:lnTo>
                  <a:lnTo>
                    <a:pt x="1847850" y="438150"/>
                  </a:lnTo>
                  <a:lnTo>
                    <a:pt x="1907381" y="433388"/>
                  </a:lnTo>
                  <a:lnTo>
                    <a:pt x="1962150" y="433388"/>
                  </a:lnTo>
                  <a:lnTo>
                    <a:pt x="2016918" y="433388"/>
                  </a:lnTo>
                  <a:lnTo>
                    <a:pt x="2064543" y="435769"/>
                  </a:lnTo>
                  <a:lnTo>
                    <a:pt x="2116931" y="440532"/>
                  </a:lnTo>
                  <a:lnTo>
                    <a:pt x="2166937" y="450057"/>
                  </a:lnTo>
                  <a:lnTo>
                    <a:pt x="2190750" y="457200"/>
                  </a:lnTo>
                  <a:lnTo>
                    <a:pt x="2202656" y="461963"/>
                  </a:lnTo>
                  <a:lnTo>
                    <a:pt x="2214562" y="471488"/>
                  </a:lnTo>
                  <a:lnTo>
                    <a:pt x="2233612" y="488157"/>
                  </a:lnTo>
                  <a:lnTo>
                    <a:pt x="2252662" y="500063"/>
                  </a:lnTo>
                  <a:lnTo>
                    <a:pt x="2281237" y="511969"/>
                  </a:lnTo>
                  <a:lnTo>
                    <a:pt x="2309812" y="516732"/>
                  </a:lnTo>
                  <a:lnTo>
                    <a:pt x="2326481" y="516732"/>
                  </a:lnTo>
                  <a:lnTo>
                    <a:pt x="2343150" y="509588"/>
                  </a:lnTo>
                  <a:lnTo>
                    <a:pt x="2366962" y="492919"/>
                  </a:lnTo>
                  <a:lnTo>
                    <a:pt x="2386012" y="471488"/>
                  </a:lnTo>
                  <a:lnTo>
                    <a:pt x="2407443" y="435769"/>
                  </a:lnTo>
                  <a:lnTo>
                    <a:pt x="2428875" y="397669"/>
                  </a:lnTo>
                  <a:lnTo>
                    <a:pt x="2450306" y="364332"/>
                  </a:lnTo>
                  <a:lnTo>
                    <a:pt x="2466975" y="330994"/>
                  </a:lnTo>
                  <a:lnTo>
                    <a:pt x="2483643" y="288132"/>
                  </a:lnTo>
                  <a:lnTo>
                    <a:pt x="2493168" y="254794"/>
                  </a:lnTo>
                  <a:lnTo>
                    <a:pt x="2505075" y="207169"/>
                  </a:lnTo>
                  <a:lnTo>
                    <a:pt x="2512218" y="161925"/>
                  </a:lnTo>
                  <a:lnTo>
                    <a:pt x="2521743" y="102394"/>
                  </a:lnTo>
                  <a:lnTo>
                    <a:pt x="2524125" y="57150"/>
                  </a:lnTo>
                  <a:lnTo>
                    <a:pt x="2521743" y="28575"/>
                  </a:lnTo>
                  <a:lnTo>
                    <a:pt x="2516981" y="11907"/>
                  </a:lnTo>
                  <a:lnTo>
                    <a:pt x="2509837" y="2382"/>
                  </a:lnTo>
                  <a:lnTo>
                    <a:pt x="2502693" y="0"/>
                  </a:lnTo>
                  <a:lnTo>
                    <a:pt x="2490787" y="0"/>
                  </a:lnTo>
                  <a:lnTo>
                    <a:pt x="2471737" y="7144"/>
                  </a:lnTo>
                  <a:lnTo>
                    <a:pt x="2450306" y="21432"/>
                  </a:lnTo>
                  <a:lnTo>
                    <a:pt x="2433637" y="42863"/>
                  </a:lnTo>
                  <a:lnTo>
                    <a:pt x="2407443" y="76200"/>
                  </a:lnTo>
                  <a:lnTo>
                    <a:pt x="2364581" y="119063"/>
                  </a:lnTo>
                  <a:lnTo>
                    <a:pt x="2324100" y="142875"/>
                  </a:lnTo>
                  <a:lnTo>
                    <a:pt x="2290762" y="154782"/>
                  </a:lnTo>
                  <a:lnTo>
                    <a:pt x="2243137" y="166688"/>
                  </a:lnTo>
                  <a:lnTo>
                    <a:pt x="2197893" y="173832"/>
                  </a:lnTo>
                  <a:lnTo>
                    <a:pt x="2100262" y="176213"/>
                  </a:lnTo>
                  <a:lnTo>
                    <a:pt x="2005012" y="183357"/>
                  </a:lnTo>
                  <a:lnTo>
                    <a:pt x="1845468" y="183357"/>
                  </a:lnTo>
                  <a:lnTo>
                    <a:pt x="1738312" y="173832"/>
                  </a:lnTo>
                  <a:lnTo>
                    <a:pt x="1338262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3">
              <a:extLst>
                <a:ext uri="{FF2B5EF4-FFF2-40B4-BE49-F238E27FC236}">
                  <a16:creationId xmlns:a16="http://schemas.microsoft.com/office/drawing/2014/main" id="{05C9A308-DF58-45E1-9358-476A8AAFE0BF}"/>
                </a:ext>
              </a:extLst>
            </p:cNvPr>
            <p:cNvSpPr/>
            <p:nvPr/>
          </p:nvSpPr>
          <p:spPr>
            <a:xfrm>
              <a:off x="4095750" y="4478338"/>
              <a:ext cx="2322513" cy="419100"/>
            </a:xfrm>
            <a:custGeom>
              <a:avLst/>
              <a:gdLst>
                <a:gd name="connsiteX0" fmla="*/ 1800225 w 2321719"/>
                <a:gd name="connsiteY0" fmla="*/ 221457 h 419100"/>
                <a:gd name="connsiteX1" fmla="*/ 1662113 w 2321719"/>
                <a:gd name="connsiteY1" fmla="*/ 238125 h 419100"/>
                <a:gd name="connsiteX2" fmla="*/ 1483519 w 2321719"/>
                <a:gd name="connsiteY2" fmla="*/ 261938 h 419100"/>
                <a:gd name="connsiteX3" fmla="*/ 1369219 w 2321719"/>
                <a:gd name="connsiteY3" fmla="*/ 273844 h 419100"/>
                <a:gd name="connsiteX4" fmla="*/ 1223963 w 2321719"/>
                <a:gd name="connsiteY4" fmla="*/ 290513 h 419100"/>
                <a:gd name="connsiteX5" fmla="*/ 995363 w 2321719"/>
                <a:gd name="connsiteY5" fmla="*/ 333375 h 419100"/>
                <a:gd name="connsiteX6" fmla="*/ 828675 w 2321719"/>
                <a:gd name="connsiteY6" fmla="*/ 354807 h 419100"/>
                <a:gd name="connsiteX7" fmla="*/ 697706 w 2321719"/>
                <a:gd name="connsiteY7" fmla="*/ 371475 h 419100"/>
                <a:gd name="connsiteX8" fmla="*/ 564356 w 2321719"/>
                <a:gd name="connsiteY8" fmla="*/ 383382 h 419100"/>
                <a:gd name="connsiteX9" fmla="*/ 452438 w 2321719"/>
                <a:gd name="connsiteY9" fmla="*/ 392907 h 419100"/>
                <a:gd name="connsiteX10" fmla="*/ 369094 w 2321719"/>
                <a:gd name="connsiteY10" fmla="*/ 400050 h 419100"/>
                <a:gd name="connsiteX11" fmla="*/ 335756 w 2321719"/>
                <a:gd name="connsiteY11" fmla="*/ 407194 h 419100"/>
                <a:gd name="connsiteX12" fmla="*/ 269081 w 2321719"/>
                <a:gd name="connsiteY12" fmla="*/ 416719 h 419100"/>
                <a:gd name="connsiteX13" fmla="*/ 235744 w 2321719"/>
                <a:gd name="connsiteY13" fmla="*/ 419100 h 419100"/>
                <a:gd name="connsiteX14" fmla="*/ 200025 w 2321719"/>
                <a:gd name="connsiteY14" fmla="*/ 419100 h 419100"/>
                <a:gd name="connsiteX15" fmla="*/ 161925 w 2321719"/>
                <a:gd name="connsiteY15" fmla="*/ 414338 h 419100"/>
                <a:gd name="connsiteX16" fmla="*/ 114300 w 2321719"/>
                <a:gd name="connsiteY16" fmla="*/ 402432 h 419100"/>
                <a:gd name="connsiteX17" fmla="*/ 4763 w 2321719"/>
                <a:gd name="connsiteY17" fmla="*/ 359569 h 419100"/>
                <a:gd name="connsiteX18" fmla="*/ 0 w 2321719"/>
                <a:gd name="connsiteY18" fmla="*/ 245269 h 419100"/>
                <a:gd name="connsiteX19" fmla="*/ 133350 w 2321719"/>
                <a:gd name="connsiteY19" fmla="*/ 245269 h 419100"/>
                <a:gd name="connsiteX20" fmla="*/ 295275 w 2321719"/>
                <a:gd name="connsiteY20" fmla="*/ 245269 h 419100"/>
                <a:gd name="connsiteX21" fmla="*/ 371475 w 2321719"/>
                <a:gd name="connsiteY21" fmla="*/ 233363 h 419100"/>
                <a:gd name="connsiteX22" fmla="*/ 571500 w 2321719"/>
                <a:gd name="connsiteY22" fmla="*/ 207169 h 419100"/>
                <a:gd name="connsiteX23" fmla="*/ 800100 w 2321719"/>
                <a:gd name="connsiteY23" fmla="*/ 178594 h 419100"/>
                <a:gd name="connsiteX24" fmla="*/ 1014413 w 2321719"/>
                <a:gd name="connsiteY24" fmla="*/ 152400 h 419100"/>
                <a:gd name="connsiteX25" fmla="*/ 1216819 w 2321719"/>
                <a:gd name="connsiteY25" fmla="*/ 114300 h 419100"/>
                <a:gd name="connsiteX26" fmla="*/ 1419225 w 2321719"/>
                <a:gd name="connsiteY26" fmla="*/ 85725 h 419100"/>
                <a:gd name="connsiteX27" fmla="*/ 1626394 w 2321719"/>
                <a:gd name="connsiteY27" fmla="*/ 54769 h 419100"/>
                <a:gd name="connsiteX28" fmla="*/ 1814513 w 2321719"/>
                <a:gd name="connsiteY28" fmla="*/ 26194 h 419100"/>
                <a:gd name="connsiteX29" fmla="*/ 1981200 w 2321719"/>
                <a:gd name="connsiteY29" fmla="*/ 0 h 419100"/>
                <a:gd name="connsiteX30" fmla="*/ 1993106 w 2321719"/>
                <a:gd name="connsiteY30" fmla="*/ 0 h 419100"/>
                <a:gd name="connsiteX31" fmla="*/ 2047875 w 2321719"/>
                <a:gd name="connsiteY31" fmla="*/ 9525 h 419100"/>
                <a:gd name="connsiteX32" fmla="*/ 2102644 w 2321719"/>
                <a:gd name="connsiteY32" fmla="*/ 23813 h 419100"/>
                <a:gd name="connsiteX33" fmla="*/ 2145506 w 2321719"/>
                <a:gd name="connsiteY33" fmla="*/ 38100 h 419100"/>
                <a:gd name="connsiteX34" fmla="*/ 2197894 w 2321719"/>
                <a:gd name="connsiteY34" fmla="*/ 61913 h 419100"/>
                <a:gd name="connsiteX35" fmla="*/ 2245519 w 2321719"/>
                <a:gd name="connsiteY35" fmla="*/ 95250 h 419100"/>
                <a:gd name="connsiteX36" fmla="*/ 2300288 w 2321719"/>
                <a:gd name="connsiteY36" fmla="*/ 135732 h 419100"/>
                <a:gd name="connsiteX37" fmla="*/ 2321719 w 2321719"/>
                <a:gd name="connsiteY37" fmla="*/ 150019 h 419100"/>
                <a:gd name="connsiteX38" fmla="*/ 2302669 w 2321719"/>
                <a:gd name="connsiteY38" fmla="*/ 228600 h 419100"/>
                <a:gd name="connsiteX39" fmla="*/ 2164556 w 2321719"/>
                <a:gd name="connsiteY39" fmla="*/ 216694 h 419100"/>
                <a:gd name="connsiteX40" fmla="*/ 2076450 w 2321719"/>
                <a:gd name="connsiteY40" fmla="*/ 211932 h 419100"/>
                <a:gd name="connsiteX41" fmla="*/ 1962150 w 2321719"/>
                <a:gd name="connsiteY41" fmla="*/ 211932 h 419100"/>
                <a:gd name="connsiteX42" fmla="*/ 1800225 w 2321719"/>
                <a:gd name="connsiteY42" fmla="*/ 22145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1719" h="419100">
                  <a:moveTo>
                    <a:pt x="1800225" y="221457"/>
                  </a:moveTo>
                  <a:lnTo>
                    <a:pt x="1662113" y="238125"/>
                  </a:lnTo>
                  <a:lnTo>
                    <a:pt x="1483519" y="261938"/>
                  </a:lnTo>
                  <a:lnTo>
                    <a:pt x="1369219" y="273844"/>
                  </a:lnTo>
                  <a:lnTo>
                    <a:pt x="1223963" y="290513"/>
                  </a:lnTo>
                  <a:lnTo>
                    <a:pt x="995363" y="333375"/>
                  </a:lnTo>
                  <a:lnTo>
                    <a:pt x="828675" y="354807"/>
                  </a:lnTo>
                  <a:lnTo>
                    <a:pt x="697706" y="371475"/>
                  </a:lnTo>
                  <a:lnTo>
                    <a:pt x="564356" y="383382"/>
                  </a:lnTo>
                  <a:lnTo>
                    <a:pt x="452438" y="392907"/>
                  </a:lnTo>
                  <a:lnTo>
                    <a:pt x="369094" y="400050"/>
                  </a:lnTo>
                  <a:lnTo>
                    <a:pt x="335756" y="407194"/>
                  </a:lnTo>
                  <a:lnTo>
                    <a:pt x="269081" y="416719"/>
                  </a:lnTo>
                  <a:lnTo>
                    <a:pt x="235744" y="419100"/>
                  </a:lnTo>
                  <a:lnTo>
                    <a:pt x="200025" y="419100"/>
                  </a:lnTo>
                  <a:lnTo>
                    <a:pt x="161925" y="414338"/>
                  </a:lnTo>
                  <a:lnTo>
                    <a:pt x="114300" y="402432"/>
                  </a:lnTo>
                  <a:lnTo>
                    <a:pt x="4763" y="359569"/>
                  </a:lnTo>
                  <a:lnTo>
                    <a:pt x="0" y="245269"/>
                  </a:lnTo>
                  <a:lnTo>
                    <a:pt x="133350" y="245269"/>
                  </a:lnTo>
                  <a:lnTo>
                    <a:pt x="295275" y="245269"/>
                  </a:lnTo>
                  <a:lnTo>
                    <a:pt x="371475" y="233363"/>
                  </a:lnTo>
                  <a:lnTo>
                    <a:pt x="571500" y="207169"/>
                  </a:lnTo>
                  <a:lnTo>
                    <a:pt x="800100" y="178594"/>
                  </a:lnTo>
                  <a:lnTo>
                    <a:pt x="1014413" y="152400"/>
                  </a:lnTo>
                  <a:lnTo>
                    <a:pt x="1216819" y="114300"/>
                  </a:lnTo>
                  <a:lnTo>
                    <a:pt x="1419225" y="85725"/>
                  </a:lnTo>
                  <a:lnTo>
                    <a:pt x="1626394" y="54769"/>
                  </a:lnTo>
                  <a:lnTo>
                    <a:pt x="1814513" y="26194"/>
                  </a:lnTo>
                  <a:lnTo>
                    <a:pt x="1981200" y="0"/>
                  </a:lnTo>
                  <a:lnTo>
                    <a:pt x="1993106" y="0"/>
                  </a:lnTo>
                  <a:lnTo>
                    <a:pt x="2047875" y="9525"/>
                  </a:lnTo>
                  <a:lnTo>
                    <a:pt x="2102644" y="23813"/>
                  </a:lnTo>
                  <a:lnTo>
                    <a:pt x="2145506" y="38100"/>
                  </a:lnTo>
                  <a:lnTo>
                    <a:pt x="2197894" y="61913"/>
                  </a:lnTo>
                  <a:lnTo>
                    <a:pt x="2245519" y="95250"/>
                  </a:lnTo>
                  <a:lnTo>
                    <a:pt x="2300288" y="135732"/>
                  </a:lnTo>
                  <a:lnTo>
                    <a:pt x="2321719" y="150019"/>
                  </a:lnTo>
                  <a:lnTo>
                    <a:pt x="2302669" y="228600"/>
                  </a:lnTo>
                  <a:lnTo>
                    <a:pt x="2164556" y="216694"/>
                  </a:lnTo>
                  <a:lnTo>
                    <a:pt x="2076450" y="211932"/>
                  </a:lnTo>
                  <a:lnTo>
                    <a:pt x="1962150" y="211932"/>
                  </a:lnTo>
                  <a:lnTo>
                    <a:pt x="1800225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4">
              <a:extLst>
                <a:ext uri="{FF2B5EF4-FFF2-40B4-BE49-F238E27FC236}">
                  <a16:creationId xmlns:a16="http://schemas.microsoft.com/office/drawing/2014/main" id="{FB6375B5-72AE-409D-8E6C-6A36F57164AD}"/>
                </a:ext>
              </a:extLst>
            </p:cNvPr>
            <p:cNvSpPr/>
            <p:nvPr/>
          </p:nvSpPr>
          <p:spPr>
            <a:xfrm>
              <a:off x="4186238" y="5392738"/>
              <a:ext cx="2127250" cy="387350"/>
            </a:xfrm>
            <a:custGeom>
              <a:avLst/>
              <a:gdLst>
                <a:gd name="connsiteX0" fmla="*/ 1304925 w 2126456"/>
                <a:gd name="connsiteY0" fmla="*/ 250032 h 385763"/>
                <a:gd name="connsiteX1" fmla="*/ 1090612 w 2126456"/>
                <a:gd name="connsiteY1" fmla="*/ 266700 h 385763"/>
                <a:gd name="connsiteX2" fmla="*/ 900112 w 2126456"/>
                <a:gd name="connsiteY2" fmla="*/ 283369 h 385763"/>
                <a:gd name="connsiteX3" fmla="*/ 664368 w 2126456"/>
                <a:gd name="connsiteY3" fmla="*/ 304800 h 385763"/>
                <a:gd name="connsiteX4" fmla="*/ 407193 w 2126456"/>
                <a:gd name="connsiteY4" fmla="*/ 328613 h 385763"/>
                <a:gd name="connsiteX5" fmla="*/ 171450 w 2126456"/>
                <a:gd name="connsiteY5" fmla="*/ 350044 h 385763"/>
                <a:gd name="connsiteX6" fmla="*/ 21431 w 2126456"/>
                <a:gd name="connsiteY6" fmla="*/ 364332 h 385763"/>
                <a:gd name="connsiteX7" fmla="*/ 0 w 2126456"/>
                <a:gd name="connsiteY7" fmla="*/ 204788 h 385763"/>
                <a:gd name="connsiteX8" fmla="*/ 173831 w 2126456"/>
                <a:gd name="connsiteY8" fmla="*/ 188119 h 385763"/>
                <a:gd name="connsiteX9" fmla="*/ 545306 w 2126456"/>
                <a:gd name="connsiteY9" fmla="*/ 150019 h 385763"/>
                <a:gd name="connsiteX10" fmla="*/ 835818 w 2126456"/>
                <a:gd name="connsiteY10" fmla="*/ 119063 h 385763"/>
                <a:gd name="connsiteX11" fmla="*/ 916781 w 2126456"/>
                <a:gd name="connsiteY11" fmla="*/ 109538 h 385763"/>
                <a:gd name="connsiteX12" fmla="*/ 1109662 w 2126456"/>
                <a:gd name="connsiteY12" fmla="*/ 90488 h 385763"/>
                <a:gd name="connsiteX13" fmla="*/ 1345406 w 2126456"/>
                <a:gd name="connsiteY13" fmla="*/ 73819 h 385763"/>
                <a:gd name="connsiteX14" fmla="*/ 1607343 w 2126456"/>
                <a:gd name="connsiteY14" fmla="*/ 50007 h 385763"/>
                <a:gd name="connsiteX15" fmla="*/ 1857375 w 2126456"/>
                <a:gd name="connsiteY15" fmla="*/ 23813 h 385763"/>
                <a:gd name="connsiteX16" fmla="*/ 1874043 w 2126456"/>
                <a:gd name="connsiteY16" fmla="*/ 21432 h 385763"/>
                <a:gd name="connsiteX17" fmla="*/ 1909762 w 2126456"/>
                <a:gd name="connsiteY17" fmla="*/ 14288 h 385763"/>
                <a:gd name="connsiteX18" fmla="*/ 1943100 w 2126456"/>
                <a:gd name="connsiteY18" fmla="*/ 7144 h 385763"/>
                <a:gd name="connsiteX19" fmla="*/ 1981200 w 2126456"/>
                <a:gd name="connsiteY19" fmla="*/ 4763 h 385763"/>
                <a:gd name="connsiteX20" fmla="*/ 2107406 w 2126456"/>
                <a:gd name="connsiteY20" fmla="*/ 0 h 385763"/>
                <a:gd name="connsiteX21" fmla="*/ 2126456 w 2126456"/>
                <a:gd name="connsiteY21" fmla="*/ 385763 h 385763"/>
                <a:gd name="connsiteX22" fmla="*/ 2090737 w 2126456"/>
                <a:gd name="connsiteY22" fmla="*/ 366713 h 385763"/>
                <a:gd name="connsiteX23" fmla="*/ 2062162 w 2126456"/>
                <a:gd name="connsiteY23" fmla="*/ 345282 h 385763"/>
                <a:gd name="connsiteX24" fmla="*/ 2035968 w 2126456"/>
                <a:gd name="connsiteY24" fmla="*/ 323850 h 385763"/>
                <a:gd name="connsiteX25" fmla="*/ 2007393 w 2126456"/>
                <a:gd name="connsiteY25" fmla="*/ 297657 h 385763"/>
                <a:gd name="connsiteX26" fmla="*/ 1969293 w 2126456"/>
                <a:gd name="connsiteY26" fmla="*/ 261938 h 385763"/>
                <a:gd name="connsiteX27" fmla="*/ 1935956 w 2126456"/>
                <a:gd name="connsiteY27" fmla="*/ 223838 h 385763"/>
                <a:gd name="connsiteX28" fmla="*/ 1921668 w 2126456"/>
                <a:gd name="connsiteY28" fmla="*/ 204788 h 385763"/>
                <a:gd name="connsiteX29" fmla="*/ 1843087 w 2126456"/>
                <a:gd name="connsiteY29" fmla="*/ 207169 h 385763"/>
                <a:gd name="connsiteX30" fmla="*/ 1676400 w 2126456"/>
                <a:gd name="connsiteY30" fmla="*/ 221457 h 385763"/>
                <a:gd name="connsiteX31" fmla="*/ 1304925 w 2126456"/>
                <a:gd name="connsiteY31" fmla="*/ 250032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26456" h="385763">
                  <a:moveTo>
                    <a:pt x="1304925" y="250032"/>
                  </a:moveTo>
                  <a:lnTo>
                    <a:pt x="1090612" y="266700"/>
                  </a:lnTo>
                  <a:lnTo>
                    <a:pt x="900112" y="283369"/>
                  </a:lnTo>
                  <a:lnTo>
                    <a:pt x="664368" y="304800"/>
                  </a:lnTo>
                  <a:lnTo>
                    <a:pt x="407193" y="328613"/>
                  </a:lnTo>
                  <a:lnTo>
                    <a:pt x="171450" y="350044"/>
                  </a:lnTo>
                  <a:lnTo>
                    <a:pt x="21431" y="364332"/>
                  </a:lnTo>
                  <a:lnTo>
                    <a:pt x="0" y="204788"/>
                  </a:lnTo>
                  <a:lnTo>
                    <a:pt x="173831" y="188119"/>
                  </a:lnTo>
                  <a:lnTo>
                    <a:pt x="545306" y="150019"/>
                  </a:lnTo>
                  <a:lnTo>
                    <a:pt x="835818" y="119063"/>
                  </a:lnTo>
                  <a:lnTo>
                    <a:pt x="916781" y="109538"/>
                  </a:lnTo>
                  <a:lnTo>
                    <a:pt x="1109662" y="90488"/>
                  </a:lnTo>
                  <a:lnTo>
                    <a:pt x="1345406" y="73819"/>
                  </a:lnTo>
                  <a:lnTo>
                    <a:pt x="1607343" y="50007"/>
                  </a:lnTo>
                  <a:lnTo>
                    <a:pt x="1857375" y="23813"/>
                  </a:lnTo>
                  <a:lnTo>
                    <a:pt x="1874043" y="21432"/>
                  </a:lnTo>
                  <a:lnTo>
                    <a:pt x="1909762" y="14288"/>
                  </a:lnTo>
                  <a:lnTo>
                    <a:pt x="1943100" y="7144"/>
                  </a:lnTo>
                  <a:lnTo>
                    <a:pt x="1981200" y="4763"/>
                  </a:lnTo>
                  <a:lnTo>
                    <a:pt x="2107406" y="0"/>
                  </a:lnTo>
                  <a:lnTo>
                    <a:pt x="2126456" y="385763"/>
                  </a:lnTo>
                  <a:lnTo>
                    <a:pt x="2090737" y="366713"/>
                  </a:lnTo>
                  <a:lnTo>
                    <a:pt x="2062162" y="345282"/>
                  </a:lnTo>
                  <a:lnTo>
                    <a:pt x="2035968" y="323850"/>
                  </a:lnTo>
                  <a:lnTo>
                    <a:pt x="2007393" y="297657"/>
                  </a:lnTo>
                  <a:lnTo>
                    <a:pt x="1969293" y="261938"/>
                  </a:lnTo>
                  <a:lnTo>
                    <a:pt x="1935956" y="223838"/>
                  </a:lnTo>
                  <a:lnTo>
                    <a:pt x="1921668" y="204788"/>
                  </a:lnTo>
                  <a:lnTo>
                    <a:pt x="1843087" y="207169"/>
                  </a:lnTo>
                  <a:lnTo>
                    <a:pt x="1676400" y="221457"/>
                  </a:lnTo>
                  <a:lnTo>
                    <a:pt x="130492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378" name="グループ化 1">
            <a:extLst>
              <a:ext uri="{FF2B5EF4-FFF2-40B4-BE49-F238E27FC236}">
                <a16:creationId xmlns:a16="http://schemas.microsoft.com/office/drawing/2014/main" id="{78BB2AC7-A08A-4FCF-A48F-5009743CC27E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685925"/>
            <a:ext cx="4141788" cy="4217988"/>
            <a:chOff x="2657475" y="1685925"/>
            <a:chExt cx="4141788" cy="4217988"/>
          </a:xfrm>
        </p:grpSpPr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DE3DFBB7-9D15-4536-B0CC-E3F6B02F4214}"/>
                </a:ext>
              </a:extLst>
            </p:cNvPr>
            <p:cNvSpPr/>
            <p:nvPr/>
          </p:nvSpPr>
          <p:spPr>
            <a:xfrm>
              <a:off x="3754438" y="1685925"/>
              <a:ext cx="2876550" cy="1152525"/>
            </a:xfrm>
            <a:custGeom>
              <a:avLst/>
              <a:gdLst>
                <a:gd name="connsiteX0" fmla="*/ 1862138 w 2876550"/>
                <a:gd name="connsiteY0" fmla="*/ 95250 h 1152525"/>
                <a:gd name="connsiteX1" fmla="*/ 1662113 w 2876550"/>
                <a:gd name="connsiteY1" fmla="*/ 119063 h 1152525"/>
                <a:gd name="connsiteX2" fmla="*/ 1504950 w 2876550"/>
                <a:gd name="connsiteY2" fmla="*/ 135731 h 1152525"/>
                <a:gd name="connsiteX3" fmla="*/ 1340644 w 2876550"/>
                <a:gd name="connsiteY3" fmla="*/ 154781 h 1152525"/>
                <a:gd name="connsiteX4" fmla="*/ 1150144 w 2876550"/>
                <a:gd name="connsiteY4" fmla="*/ 176213 h 1152525"/>
                <a:gd name="connsiteX5" fmla="*/ 992982 w 2876550"/>
                <a:gd name="connsiteY5" fmla="*/ 192881 h 1152525"/>
                <a:gd name="connsiteX6" fmla="*/ 750094 w 2876550"/>
                <a:gd name="connsiteY6" fmla="*/ 219075 h 1152525"/>
                <a:gd name="connsiteX7" fmla="*/ 571500 w 2876550"/>
                <a:gd name="connsiteY7" fmla="*/ 238125 h 1152525"/>
                <a:gd name="connsiteX8" fmla="*/ 342900 w 2876550"/>
                <a:gd name="connsiteY8" fmla="*/ 261938 h 1152525"/>
                <a:gd name="connsiteX9" fmla="*/ 154782 w 2876550"/>
                <a:gd name="connsiteY9" fmla="*/ 280988 h 1152525"/>
                <a:gd name="connsiteX10" fmla="*/ 0 w 2876550"/>
                <a:gd name="connsiteY10" fmla="*/ 295275 h 1152525"/>
                <a:gd name="connsiteX11" fmla="*/ 30957 w 2876550"/>
                <a:gd name="connsiteY11" fmla="*/ 452438 h 1152525"/>
                <a:gd name="connsiteX12" fmla="*/ 276225 w 2876550"/>
                <a:gd name="connsiteY12" fmla="*/ 428625 h 1152525"/>
                <a:gd name="connsiteX13" fmla="*/ 473869 w 2876550"/>
                <a:gd name="connsiteY13" fmla="*/ 409575 h 1152525"/>
                <a:gd name="connsiteX14" fmla="*/ 797719 w 2876550"/>
                <a:gd name="connsiteY14" fmla="*/ 376238 h 1152525"/>
                <a:gd name="connsiteX15" fmla="*/ 1123950 w 2876550"/>
                <a:gd name="connsiteY15" fmla="*/ 342900 h 1152525"/>
                <a:gd name="connsiteX16" fmla="*/ 1419225 w 2876550"/>
                <a:gd name="connsiteY16" fmla="*/ 309563 h 1152525"/>
                <a:gd name="connsiteX17" fmla="*/ 1666875 w 2876550"/>
                <a:gd name="connsiteY17" fmla="*/ 280988 h 1152525"/>
                <a:gd name="connsiteX18" fmla="*/ 1974057 w 2876550"/>
                <a:gd name="connsiteY18" fmla="*/ 247650 h 1152525"/>
                <a:gd name="connsiteX19" fmla="*/ 2255044 w 2876550"/>
                <a:gd name="connsiteY19" fmla="*/ 214313 h 1152525"/>
                <a:gd name="connsiteX20" fmla="*/ 2350294 w 2876550"/>
                <a:gd name="connsiteY20" fmla="*/ 202406 h 1152525"/>
                <a:gd name="connsiteX21" fmla="*/ 2378869 w 2876550"/>
                <a:gd name="connsiteY21" fmla="*/ 204788 h 1152525"/>
                <a:gd name="connsiteX22" fmla="*/ 2407444 w 2876550"/>
                <a:gd name="connsiteY22" fmla="*/ 209550 h 1152525"/>
                <a:gd name="connsiteX23" fmla="*/ 2424113 w 2876550"/>
                <a:gd name="connsiteY23" fmla="*/ 216694 h 1152525"/>
                <a:gd name="connsiteX24" fmla="*/ 2431257 w 2876550"/>
                <a:gd name="connsiteY24" fmla="*/ 223838 h 1152525"/>
                <a:gd name="connsiteX25" fmla="*/ 2443163 w 2876550"/>
                <a:gd name="connsiteY25" fmla="*/ 238125 h 1152525"/>
                <a:gd name="connsiteX26" fmla="*/ 2450307 w 2876550"/>
                <a:gd name="connsiteY26" fmla="*/ 254794 h 1152525"/>
                <a:gd name="connsiteX27" fmla="*/ 2452688 w 2876550"/>
                <a:gd name="connsiteY27" fmla="*/ 273844 h 1152525"/>
                <a:gd name="connsiteX28" fmla="*/ 2447925 w 2876550"/>
                <a:gd name="connsiteY28" fmla="*/ 316706 h 1152525"/>
                <a:gd name="connsiteX29" fmla="*/ 2438400 w 2876550"/>
                <a:gd name="connsiteY29" fmla="*/ 361950 h 1152525"/>
                <a:gd name="connsiteX30" fmla="*/ 2414588 w 2876550"/>
                <a:gd name="connsiteY30" fmla="*/ 485775 h 1152525"/>
                <a:gd name="connsiteX31" fmla="*/ 2388394 w 2876550"/>
                <a:gd name="connsiteY31" fmla="*/ 609600 h 1152525"/>
                <a:gd name="connsiteX32" fmla="*/ 2352675 w 2876550"/>
                <a:gd name="connsiteY32" fmla="*/ 764381 h 1152525"/>
                <a:gd name="connsiteX33" fmla="*/ 2324100 w 2876550"/>
                <a:gd name="connsiteY33" fmla="*/ 878681 h 1152525"/>
                <a:gd name="connsiteX34" fmla="*/ 2290763 w 2876550"/>
                <a:gd name="connsiteY34" fmla="*/ 1054894 h 1152525"/>
                <a:gd name="connsiteX35" fmla="*/ 2312194 w 2876550"/>
                <a:gd name="connsiteY35" fmla="*/ 1088231 h 1152525"/>
                <a:gd name="connsiteX36" fmla="*/ 2336007 w 2876550"/>
                <a:gd name="connsiteY36" fmla="*/ 1112044 h 1152525"/>
                <a:gd name="connsiteX37" fmla="*/ 2355057 w 2876550"/>
                <a:gd name="connsiteY37" fmla="*/ 1126331 h 1152525"/>
                <a:gd name="connsiteX38" fmla="*/ 2383632 w 2876550"/>
                <a:gd name="connsiteY38" fmla="*/ 1140619 h 1152525"/>
                <a:gd name="connsiteX39" fmla="*/ 2397919 w 2876550"/>
                <a:gd name="connsiteY39" fmla="*/ 1147763 h 1152525"/>
                <a:gd name="connsiteX40" fmla="*/ 2419350 w 2876550"/>
                <a:gd name="connsiteY40" fmla="*/ 1152525 h 1152525"/>
                <a:gd name="connsiteX41" fmla="*/ 2447925 w 2876550"/>
                <a:gd name="connsiteY41" fmla="*/ 1150144 h 1152525"/>
                <a:gd name="connsiteX42" fmla="*/ 2481263 w 2876550"/>
                <a:gd name="connsiteY42" fmla="*/ 1140619 h 1152525"/>
                <a:gd name="connsiteX43" fmla="*/ 2507457 w 2876550"/>
                <a:gd name="connsiteY43" fmla="*/ 1128713 h 1152525"/>
                <a:gd name="connsiteX44" fmla="*/ 2526507 w 2876550"/>
                <a:gd name="connsiteY44" fmla="*/ 1109663 h 1152525"/>
                <a:gd name="connsiteX45" fmla="*/ 2538413 w 2876550"/>
                <a:gd name="connsiteY45" fmla="*/ 1088231 h 1152525"/>
                <a:gd name="connsiteX46" fmla="*/ 2547938 w 2876550"/>
                <a:gd name="connsiteY46" fmla="*/ 1059656 h 1152525"/>
                <a:gd name="connsiteX47" fmla="*/ 2559844 w 2876550"/>
                <a:gd name="connsiteY47" fmla="*/ 1016794 h 1152525"/>
                <a:gd name="connsiteX48" fmla="*/ 2569369 w 2876550"/>
                <a:gd name="connsiteY48" fmla="*/ 976313 h 1152525"/>
                <a:gd name="connsiteX49" fmla="*/ 2574132 w 2876550"/>
                <a:gd name="connsiteY49" fmla="*/ 935831 h 1152525"/>
                <a:gd name="connsiteX50" fmla="*/ 2583657 w 2876550"/>
                <a:gd name="connsiteY50" fmla="*/ 873919 h 1152525"/>
                <a:gd name="connsiteX51" fmla="*/ 2595563 w 2876550"/>
                <a:gd name="connsiteY51" fmla="*/ 814388 h 1152525"/>
                <a:gd name="connsiteX52" fmla="*/ 2616994 w 2876550"/>
                <a:gd name="connsiteY52" fmla="*/ 742950 h 1152525"/>
                <a:gd name="connsiteX53" fmla="*/ 2638425 w 2876550"/>
                <a:gd name="connsiteY53" fmla="*/ 676275 h 1152525"/>
                <a:gd name="connsiteX54" fmla="*/ 2662238 w 2876550"/>
                <a:gd name="connsiteY54" fmla="*/ 616744 h 1152525"/>
                <a:gd name="connsiteX55" fmla="*/ 2690813 w 2876550"/>
                <a:gd name="connsiteY55" fmla="*/ 554831 h 1152525"/>
                <a:gd name="connsiteX56" fmla="*/ 2712244 w 2876550"/>
                <a:gd name="connsiteY56" fmla="*/ 514350 h 1152525"/>
                <a:gd name="connsiteX57" fmla="*/ 2740819 w 2876550"/>
                <a:gd name="connsiteY57" fmla="*/ 476250 h 1152525"/>
                <a:gd name="connsiteX58" fmla="*/ 2778919 w 2876550"/>
                <a:gd name="connsiteY58" fmla="*/ 428625 h 1152525"/>
                <a:gd name="connsiteX59" fmla="*/ 2809875 w 2876550"/>
                <a:gd name="connsiteY59" fmla="*/ 392906 h 1152525"/>
                <a:gd name="connsiteX60" fmla="*/ 2819400 w 2876550"/>
                <a:gd name="connsiteY60" fmla="*/ 381000 h 1152525"/>
                <a:gd name="connsiteX61" fmla="*/ 2836069 w 2876550"/>
                <a:gd name="connsiteY61" fmla="*/ 371475 h 1152525"/>
                <a:gd name="connsiteX62" fmla="*/ 2850357 w 2876550"/>
                <a:gd name="connsiteY62" fmla="*/ 361950 h 1152525"/>
                <a:gd name="connsiteX63" fmla="*/ 2867025 w 2876550"/>
                <a:gd name="connsiteY63" fmla="*/ 345281 h 1152525"/>
                <a:gd name="connsiteX64" fmla="*/ 2876550 w 2876550"/>
                <a:gd name="connsiteY64" fmla="*/ 326231 h 1152525"/>
                <a:gd name="connsiteX65" fmla="*/ 2876550 w 2876550"/>
                <a:gd name="connsiteY65" fmla="*/ 311944 h 1152525"/>
                <a:gd name="connsiteX66" fmla="*/ 2874169 w 2876550"/>
                <a:gd name="connsiteY66" fmla="*/ 295275 h 1152525"/>
                <a:gd name="connsiteX67" fmla="*/ 2869407 w 2876550"/>
                <a:gd name="connsiteY67" fmla="*/ 276225 h 1152525"/>
                <a:gd name="connsiteX68" fmla="*/ 2859882 w 2876550"/>
                <a:gd name="connsiteY68" fmla="*/ 257175 h 1152525"/>
                <a:gd name="connsiteX69" fmla="*/ 2840832 w 2876550"/>
                <a:gd name="connsiteY69" fmla="*/ 235744 h 1152525"/>
                <a:gd name="connsiteX70" fmla="*/ 2814638 w 2876550"/>
                <a:gd name="connsiteY70" fmla="*/ 209550 h 1152525"/>
                <a:gd name="connsiteX71" fmla="*/ 2764632 w 2876550"/>
                <a:gd name="connsiteY71" fmla="*/ 171450 h 1152525"/>
                <a:gd name="connsiteX72" fmla="*/ 2695575 w 2876550"/>
                <a:gd name="connsiteY72" fmla="*/ 121444 h 1152525"/>
                <a:gd name="connsiteX73" fmla="*/ 2605088 w 2876550"/>
                <a:gd name="connsiteY73" fmla="*/ 61913 h 1152525"/>
                <a:gd name="connsiteX74" fmla="*/ 2566988 w 2876550"/>
                <a:gd name="connsiteY74" fmla="*/ 40481 h 1152525"/>
                <a:gd name="connsiteX75" fmla="*/ 2514600 w 2876550"/>
                <a:gd name="connsiteY75" fmla="*/ 14288 h 1152525"/>
                <a:gd name="connsiteX76" fmla="*/ 2488407 w 2876550"/>
                <a:gd name="connsiteY76" fmla="*/ 4763 h 1152525"/>
                <a:gd name="connsiteX77" fmla="*/ 2464594 w 2876550"/>
                <a:gd name="connsiteY77" fmla="*/ 0 h 1152525"/>
                <a:gd name="connsiteX78" fmla="*/ 2450307 w 2876550"/>
                <a:gd name="connsiteY78" fmla="*/ 0 h 1152525"/>
                <a:gd name="connsiteX79" fmla="*/ 2428875 w 2876550"/>
                <a:gd name="connsiteY79" fmla="*/ 9525 h 1152525"/>
                <a:gd name="connsiteX80" fmla="*/ 2376488 w 2876550"/>
                <a:gd name="connsiteY80" fmla="*/ 23813 h 1152525"/>
                <a:gd name="connsiteX81" fmla="*/ 2286000 w 2876550"/>
                <a:gd name="connsiteY81" fmla="*/ 42863 h 1152525"/>
                <a:gd name="connsiteX82" fmla="*/ 2200275 w 2876550"/>
                <a:gd name="connsiteY82" fmla="*/ 54769 h 1152525"/>
                <a:gd name="connsiteX83" fmla="*/ 1862138 w 2876550"/>
                <a:gd name="connsiteY83" fmla="*/ 952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76550" h="1152525">
                  <a:moveTo>
                    <a:pt x="1862138" y="95250"/>
                  </a:moveTo>
                  <a:lnTo>
                    <a:pt x="1662113" y="119063"/>
                  </a:lnTo>
                  <a:lnTo>
                    <a:pt x="1504950" y="135731"/>
                  </a:lnTo>
                  <a:lnTo>
                    <a:pt x="1340644" y="154781"/>
                  </a:lnTo>
                  <a:lnTo>
                    <a:pt x="1150144" y="176213"/>
                  </a:lnTo>
                  <a:lnTo>
                    <a:pt x="992982" y="192881"/>
                  </a:lnTo>
                  <a:lnTo>
                    <a:pt x="750094" y="219075"/>
                  </a:lnTo>
                  <a:lnTo>
                    <a:pt x="571500" y="238125"/>
                  </a:lnTo>
                  <a:lnTo>
                    <a:pt x="342900" y="261938"/>
                  </a:lnTo>
                  <a:lnTo>
                    <a:pt x="154782" y="280988"/>
                  </a:lnTo>
                  <a:lnTo>
                    <a:pt x="0" y="295275"/>
                  </a:lnTo>
                  <a:lnTo>
                    <a:pt x="30957" y="452438"/>
                  </a:lnTo>
                  <a:lnTo>
                    <a:pt x="276225" y="428625"/>
                  </a:lnTo>
                  <a:lnTo>
                    <a:pt x="473869" y="409575"/>
                  </a:lnTo>
                  <a:lnTo>
                    <a:pt x="797719" y="376238"/>
                  </a:lnTo>
                  <a:lnTo>
                    <a:pt x="1123950" y="342900"/>
                  </a:lnTo>
                  <a:lnTo>
                    <a:pt x="1419225" y="309563"/>
                  </a:lnTo>
                  <a:lnTo>
                    <a:pt x="1666875" y="280988"/>
                  </a:lnTo>
                  <a:lnTo>
                    <a:pt x="1974057" y="247650"/>
                  </a:lnTo>
                  <a:lnTo>
                    <a:pt x="2255044" y="214313"/>
                  </a:lnTo>
                  <a:lnTo>
                    <a:pt x="2350294" y="202406"/>
                  </a:lnTo>
                  <a:lnTo>
                    <a:pt x="2378869" y="204788"/>
                  </a:lnTo>
                  <a:lnTo>
                    <a:pt x="2407444" y="209550"/>
                  </a:lnTo>
                  <a:lnTo>
                    <a:pt x="2424113" y="216694"/>
                  </a:lnTo>
                  <a:lnTo>
                    <a:pt x="2431257" y="223838"/>
                  </a:lnTo>
                  <a:lnTo>
                    <a:pt x="2443163" y="238125"/>
                  </a:lnTo>
                  <a:lnTo>
                    <a:pt x="2450307" y="254794"/>
                  </a:lnTo>
                  <a:lnTo>
                    <a:pt x="2452688" y="273844"/>
                  </a:lnTo>
                  <a:lnTo>
                    <a:pt x="2447925" y="316706"/>
                  </a:lnTo>
                  <a:lnTo>
                    <a:pt x="2438400" y="361950"/>
                  </a:lnTo>
                  <a:lnTo>
                    <a:pt x="2414588" y="485775"/>
                  </a:lnTo>
                  <a:lnTo>
                    <a:pt x="2388394" y="609600"/>
                  </a:lnTo>
                  <a:lnTo>
                    <a:pt x="2352675" y="764381"/>
                  </a:lnTo>
                  <a:lnTo>
                    <a:pt x="2324100" y="878681"/>
                  </a:lnTo>
                  <a:lnTo>
                    <a:pt x="2290763" y="1054894"/>
                  </a:lnTo>
                  <a:lnTo>
                    <a:pt x="2312194" y="1088231"/>
                  </a:lnTo>
                  <a:lnTo>
                    <a:pt x="2336007" y="1112044"/>
                  </a:lnTo>
                  <a:lnTo>
                    <a:pt x="2355057" y="1126331"/>
                  </a:lnTo>
                  <a:lnTo>
                    <a:pt x="2383632" y="1140619"/>
                  </a:lnTo>
                  <a:lnTo>
                    <a:pt x="2397919" y="1147763"/>
                  </a:lnTo>
                  <a:lnTo>
                    <a:pt x="2419350" y="1152525"/>
                  </a:lnTo>
                  <a:lnTo>
                    <a:pt x="2447925" y="1150144"/>
                  </a:lnTo>
                  <a:lnTo>
                    <a:pt x="2481263" y="1140619"/>
                  </a:lnTo>
                  <a:lnTo>
                    <a:pt x="2507457" y="1128713"/>
                  </a:lnTo>
                  <a:lnTo>
                    <a:pt x="2526507" y="1109663"/>
                  </a:lnTo>
                  <a:lnTo>
                    <a:pt x="2538413" y="1088231"/>
                  </a:lnTo>
                  <a:lnTo>
                    <a:pt x="2547938" y="1059656"/>
                  </a:lnTo>
                  <a:lnTo>
                    <a:pt x="2559844" y="1016794"/>
                  </a:lnTo>
                  <a:lnTo>
                    <a:pt x="2569369" y="976313"/>
                  </a:lnTo>
                  <a:lnTo>
                    <a:pt x="2574132" y="935831"/>
                  </a:lnTo>
                  <a:lnTo>
                    <a:pt x="2583657" y="873919"/>
                  </a:lnTo>
                  <a:lnTo>
                    <a:pt x="2595563" y="814388"/>
                  </a:lnTo>
                  <a:lnTo>
                    <a:pt x="2616994" y="742950"/>
                  </a:lnTo>
                  <a:lnTo>
                    <a:pt x="2638425" y="676275"/>
                  </a:lnTo>
                  <a:lnTo>
                    <a:pt x="2662238" y="616744"/>
                  </a:lnTo>
                  <a:lnTo>
                    <a:pt x="2690813" y="554831"/>
                  </a:lnTo>
                  <a:lnTo>
                    <a:pt x="2712244" y="514350"/>
                  </a:lnTo>
                  <a:lnTo>
                    <a:pt x="2740819" y="476250"/>
                  </a:lnTo>
                  <a:lnTo>
                    <a:pt x="2778919" y="428625"/>
                  </a:lnTo>
                  <a:lnTo>
                    <a:pt x="2809875" y="392906"/>
                  </a:lnTo>
                  <a:lnTo>
                    <a:pt x="2819400" y="381000"/>
                  </a:lnTo>
                  <a:lnTo>
                    <a:pt x="2836069" y="371475"/>
                  </a:lnTo>
                  <a:lnTo>
                    <a:pt x="2850357" y="361950"/>
                  </a:lnTo>
                  <a:lnTo>
                    <a:pt x="2867025" y="345281"/>
                  </a:lnTo>
                  <a:lnTo>
                    <a:pt x="2876550" y="326231"/>
                  </a:lnTo>
                  <a:lnTo>
                    <a:pt x="2876550" y="311944"/>
                  </a:lnTo>
                  <a:lnTo>
                    <a:pt x="2874169" y="295275"/>
                  </a:lnTo>
                  <a:lnTo>
                    <a:pt x="2869407" y="276225"/>
                  </a:lnTo>
                  <a:lnTo>
                    <a:pt x="2859882" y="257175"/>
                  </a:lnTo>
                  <a:lnTo>
                    <a:pt x="2840832" y="235744"/>
                  </a:lnTo>
                  <a:lnTo>
                    <a:pt x="2814638" y="209550"/>
                  </a:lnTo>
                  <a:lnTo>
                    <a:pt x="2764632" y="171450"/>
                  </a:lnTo>
                  <a:lnTo>
                    <a:pt x="2695575" y="121444"/>
                  </a:lnTo>
                  <a:lnTo>
                    <a:pt x="2605088" y="61913"/>
                  </a:lnTo>
                  <a:lnTo>
                    <a:pt x="2566988" y="40481"/>
                  </a:lnTo>
                  <a:lnTo>
                    <a:pt x="2514600" y="14288"/>
                  </a:lnTo>
                  <a:lnTo>
                    <a:pt x="2488407" y="4763"/>
                  </a:lnTo>
                  <a:lnTo>
                    <a:pt x="2464594" y="0"/>
                  </a:lnTo>
                  <a:lnTo>
                    <a:pt x="2450307" y="0"/>
                  </a:lnTo>
                  <a:lnTo>
                    <a:pt x="2428875" y="9525"/>
                  </a:lnTo>
                  <a:lnTo>
                    <a:pt x="2376488" y="23813"/>
                  </a:lnTo>
                  <a:lnTo>
                    <a:pt x="2286000" y="42863"/>
                  </a:lnTo>
                  <a:lnTo>
                    <a:pt x="2200275" y="54769"/>
                  </a:lnTo>
                  <a:lnTo>
                    <a:pt x="186213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ACF894F1-0BE6-43BF-B9E7-40A5EA5C2CA8}"/>
                </a:ext>
              </a:extLst>
            </p:cNvPr>
            <p:cNvSpPr/>
            <p:nvPr/>
          </p:nvSpPr>
          <p:spPr>
            <a:xfrm>
              <a:off x="3748088" y="2528888"/>
              <a:ext cx="2400300" cy="414337"/>
            </a:xfrm>
            <a:custGeom>
              <a:avLst/>
              <a:gdLst>
                <a:gd name="connsiteX0" fmla="*/ 1519237 w 2400300"/>
                <a:gd name="connsiteY0" fmla="*/ 104775 h 414337"/>
                <a:gd name="connsiteX1" fmla="*/ 1743075 w 2400300"/>
                <a:gd name="connsiteY1" fmla="*/ 78581 h 414337"/>
                <a:gd name="connsiteX2" fmla="*/ 1997868 w 2400300"/>
                <a:gd name="connsiteY2" fmla="*/ 47625 h 414337"/>
                <a:gd name="connsiteX3" fmla="*/ 2235993 w 2400300"/>
                <a:gd name="connsiteY3" fmla="*/ 19050 h 414337"/>
                <a:gd name="connsiteX4" fmla="*/ 2400300 w 2400300"/>
                <a:gd name="connsiteY4" fmla="*/ 0 h 414337"/>
                <a:gd name="connsiteX5" fmla="*/ 2376487 w 2400300"/>
                <a:gd name="connsiteY5" fmla="*/ 200025 h 414337"/>
                <a:gd name="connsiteX6" fmla="*/ 2162175 w 2400300"/>
                <a:gd name="connsiteY6" fmla="*/ 223837 h 414337"/>
                <a:gd name="connsiteX7" fmla="*/ 1935956 w 2400300"/>
                <a:gd name="connsiteY7" fmla="*/ 245268 h 414337"/>
                <a:gd name="connsiteX8" fmla="*/ 1695450 w 2400300"/>
                <a:gd name="connsiteY8" fmla="*/ 266700 h 414337"/>
                <a:gd name="connsiteX9" fmla="*/ 1438275 w 2400300"/>
                <a:gd name="connsiteY9" fmla="*/ 288131 h 414337"/>
                <a:gd name="connsiteX10" fmla="*/ 1126331 w 2400300"/>
                <a:gd name="connsiteY10" fmla="*/ 319087 h 414337"/>
                <a:gd name="connsiteX11" fmla="*/ 883443 w 2400300"/>
                <a:gd name="connsiteY11" fmla="*/ 338137 h 414337"/>
                <a:gd name="connsiteX12" fmla="*/ 652462 w 2400300"/>
                <a:gd name="connsiteY12" fmla="*/ 359568 h 414337"/>
                <a:gd name="connsiteX13" fmla="*/ 383381 w 2400300"/>
                <a:gd name="connsiteY13" fmla="*/ 383381 h 414337"/>
                <a:gd name="connsiteX14" fmla="*/ 200025 w 2400300"/>
                <a:gd name="connsiteY14" fmla="*/ 400050 h 414337"/>
                <a:gd name="connsiteX15" fmla="*/ 0 w 2400300"/>
                <a:gd name="connsiteY15" fmla="*/ 414337 h 414337"/>
                <a:gd name="connsiteX16" fmla="*/ 28575 w 2400300"/>
                <a:gd name="connsiteY16" fmla="*/ 230981 h 414337"/>
                <a:gd name="connsiteX17" fmla="*/ 216693 w 2400300"/>
                <a:gd name="connsiteY17" fmla="*/ 223837 h 414337"/>
                <a:gd name="connsiteX18" fmla="*/ 459581 w 2400300"/>
                <a:gd name="connsiteY18" fmla="*/ 207168 h 414337"/>
                <a:gd name="connsiteX19" fmla="*/ 800100 w 2400300"/>
                <a:gd name="connsiteY19" fmla="*/ 178593 h 414337"/>
                <a:gd name="connsiteX20" fmla="*/ 1076325 w 2400300"/>
                <a:gd name="connsiteY20" fmla="*/ 152400 h 414337"/>
                <a:gd name="connsiteX21" fmla="*/ 1519237 w 2400300"/>
                <a:gd name="connsiteY21" fmla="*/ 1047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00300" h="414337">
                  <a:moveTo>
                    <a:pt x="1519237" y="104775"/>
                  </a:moveTo>
                  <a:lnTo>
                    <a:pt x="1743075" y="78581"/>
                  </a:lnTo>
                  <a:lnTo>
                    <a:pt x="1997868" y="47625"/>
                  </a:lnTo>
                  <a:lnTo>
                    <a:pt x="2235993" y="19050"/>
                  </a:lnTo>
                  <a:lnTo>
                    <a:pt x="2400300" y="0"/>
                  </a:lnTo>
                  <a:lnTo>
                    <a:pt x="2376487" y="200025"/>
                  </a:lnTo>
                  <a:lnTo>
                    <a:pt x="2162175" y="223837"/>
                  </a:lnTo>
                  <a:lnTo>
                    <a:pt x="1935956" y="245268"/>
                  </a:lnTo>
                  <a:lnTo>
                    <a:pt x="1695450" y="266700"/>
                  </a:lnTo>
                  <a:lnTo>
                    <a:pt x="1438275" y="288131"/>
                  </a:lnTo>
                  <a:lnTo>
                    <a:pt x="1126331" y="319087"/>
                  </a:lnTo>
                  <a:lnTo>
                    <a:pt x="883443" y="338137"/>
                  </a:lnTo>
                  <a:lnTo>
                    <a:pt x="652462" y="359568"/>
                  </a:lnTo>
                  <a:lnTo>
                    <a:pt x="383381" y="383381"/>
                  </a:lnTo>
                  <a:lnTo>
                    <a:pt x="200025" y="400050"/>
                  </a:lnTo>
                  <a:lnTo>
                    <a:pt x="0" y="414337"/>
                  </a:lnTo>
                  <a:lnTo>
                    <a:pt x="28575" y="230981"/>
                  </a:lnTo>
                  <a:lnTo>
                    <a:pt x="216693" y="223837"/>
                  </a:lnTo>
                  <a:lnTo>
                    <a:pt x="459581" y="207168"/>
                  </a:lnTo>
                  <a:lnTo>
                    <a:pt x="800100" y="178593"/>
                  </a:lnTo>
                  <a:lnTo>
                    <a:pt x="1076325" y="152400"/>
                  </a:lnTo>
                  <a:lnTo>
                    <a:pt x="151923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9004A6E9-F3BD-47D4-8F7E-39DDCD0EE0BB}"/>
                </a:ext>
              </a:extLst>
            </p:cNvPr>
            <p:cNvSpPr/>
            <p:nvPr/>
          </p:nvSpPr>
          <p:spPr>
            <a:xfrm rot="16200000">
              <a:off x="1499394" y="3032919"/>
              <a:ext cx="3556000" cy="1239838"/>
            </a:xfrm>
            <a:custGeom>
              <a:avLst/>
              <a:gdLst>
                <a:gd name="connsiteX0" fmla="*/ 1820147 w 3556641"/>
                <a:gd name="connsiteY0" fmla="*/ 784596 h 1240353"/>
                <a:gd name="connsiteX1" fmla="*/ 1923990 w 3556641"/>
                <a:gd name="connsiteY1" fmla="*/ 810557 h 1240353"/>
                <a:gd name="connsiteX2" fmla="*/ 2053795 w 3556641"/>
                <a:gd name="connsiteY2" fmla="*/ 836517 h 1240353"/>
                <a:gd name="connsiteX3" fmla="*/ 2203791 w 3556641"/>
                <a:gd name="connsiteY3" fmla="*/ 865363 h 1240353"/>
                <a:gd name="connsiteX4" fmla="*/ 2391286 w 3556641"/>
                <a:gd name="connsiteY4" fmla="*/ 894208 h 1240353"/>
                <a:gd name="connsiteX5" fmla="*/ 2512437 w 3556641"/>
                <a:gd name="connsiteY5" fmla="*/ 911516 h 1240353"/>
                <a:gd name="connsiteX6" fmla="*/ 2708586 w 3556641"/>
                <a:gd name="connsiteY6" fmla="*/ 931707 h 1240353"/>
                <a:gd name="connsiteX7" fmla="*/ 2855697 w 3556641"/>
                <a:gd name="connsiteY7" fmla="*/ 943246 h 1240353"/>
                <a:gd name="connsiteX8" fmla="*/ 2979733 w 3556641"/>
                <a:gd name="connsiteY8" fmla="*/ 949015 h 1240353"/>
                <a:gd name="connsiteX9" fmla="*/ 3095114 w 3556641"/>
                <a:gd name="connsiteY9" fmla="*/ 949015 h 1240353"/>
                <a:gd name="connsiteX10" fmla="*/ 3152805 w 3556641"/>
                <a:gd name="connsiteY10" fmla="*/ 949015 h 1240353"/>
                <a:gd name="connsiteX11" fmla="*/ 3190304 w 3556641"/>
                <a:gd name="connsiteY11" fmla="*/ 946130 h 1240353"/>
                <a:gd name="connsiteX12" fmla="*/ 3233573 w 3556641"/>
                <a:gd name="connsiteY12" fmla="*/ 937476 h 1240353"/>
                <a:gd name="connsiteX13" fmla="*/ 3273956 w 3556641"/>
                <a:gd name="connsiteY13" fmla="*/ 925938 h 1240353"/>
                <a:gd name="connsiteX14" fmla="*/ 3331647 w 3556641"/>
                <a:gd name="connsiteY14" fmla="*/ 905747 h 1240353"/>
                <a:gd name="connsiteX15" fmla="*/ 3383569 w 3556641"/>
                <a:gd name="connsiteY15" fmla="*/ 879786 h 1240353"/>
                <a:gd name="connsiteX16" fmla="*/ 3441260 w 3556641"/>
                <a:gd name="connsiteY16" fmla="*/ 842287 h 1240353"/>
                <a:gd name="connsiteX17" fmla="*/ 3484528 w 3556641"/>
                <a:gd name="connsiteY17" fmla="*/ 807672 h 1240353"/>
                <a:gd name="connsiteX18" fmla="*/ 3507604 w 3556641"/>
                <a:gd name="connsiteY18" fmla="*/ 787480 h 1240353"/>
                <a:gd name="connsiteX19" fmla="*/ 3524911 w 3556641"/>
                <a:gd name="connsiteY19" fmla="*/ 775942 h 1240353"/>
                <a:gd name="connsiteX20" fmla="*/ 3536450 w 3556641"/>
                <a:gd name="connsiteY20" fmla="*/ 773058 h 1240353"/>
                <a:gd name="connsiteX21" fmla="*/ 3542219 w 3556641"/>
                <a:gd name="connsiteY21" fmla="*/ 773058 h 1240353"/>
                <a:gd name="connsiteX22" fmla="*/ 3547988 w 3556641"/>
                <a:gd name="connsiteY22" fmla="*/ 773058 h 1240353"/>
                <a:gd name="connsiteX23" fmla="*/ 3556641 w 3556641"/>
                <a:gd name="connsiteY23" fmla="*/ 778827 h 1240353"/>
                <a:gd name="connsiteX24" fmla="*/ 3556641 w 3556641"/>
                <a:gd name="connsiteY24" fmla="*/ 793249 h 1240353"/>
                <a:gd name="connsiteX25" fmla="*/ 3550872 w 3556641"/>
                <a:gd name="connsiteY25" fmla="*/ 836517 h 1240353"/>
                <a:gd name="connsiteX26" fmla="*/ 3536450 w 3556641"/>
                <a:gd name="connsiteY26" fmla="*/ 885555 h 1240353"/>
                <a:gd name="connsiteX27" fmla="*/ 3524911 w 3556641"/>
                <a:gd name="connsiteY27" fmla="*/ 940361 h 1240353"/>
                <a:gd name="connsiteX28" fmla="*/ 3507604 w 3556641"/>
                <a:gd name="connsiteY28" fmla="*/ 1003821 h 1240353"/>
                <a:gd name="connsiteX29" fmla="*/ 3475874 w 3556641"/>
                <a:gd name="connsiteY29" fmla="*/ 1090357 h 1240353"/>
                <a:gd name="connsiteX30" fmla="*/ 3455682 w 3556641"/>
                <a:gd name="connsiteY30" fmla="*/ 1148048 h 1240353"/>
                <a:gd name="connsiteX31" fmla="*/ 3314340 w 3556641"/>
                <a:gd name="connsiteY31" fmla="*/ 1191316 h 1240353"/>
                <a:gd name="connsiteX32" fmla="*/ 3259533 w 3556641"/>
                <a:gd name="connsiteY32" fmla="*/ 1211508 h 1240353"/>
                <a:gd name="connsiteX33" fmla="*/ 3219150 w 3556641"/>
                <a:gd name="connsiteY33" fmla="*/ 1223046 h 1240353"/>
                <a:gd name="connsiteX34" fmla="*/ 3178766 w 3556641"/>
                <a:gd name="connsiteY34" fmla="*/ 1234584 h 1240353"/>
                <a:gd name="connsiteX35" fmla="*/ 3129729 w 3556641"/>
                <a:gd name="connsiteY35" fmla="*/ 1240353 h 1240353"/>
                <a:gd name="connsiteX36" fmla="*/ 3100884 w 3556641"/>
                <a:gd name="connsiteY36" fmla="*/ 1240353 h 1240353"/>
                <a:gd name="connsiteX37" fmla="*/ 3069154 w 3556641"/>
                <a:gd name="connsiteY37" fmla="*/ 1237469 h 1240353"/>
                <a:gd name="connsiteX38" fmla="*/ 2976848 w 3556641"/>
                <a:gd name="connsiteY38" fmla="*/ 1225931 h 1240353"/>
                <a:gd name="connsiteX39" fmla="*/ 2826852 w 3556641"/>
                <a:gd name="connsiteY39" fmla="*/ 1208623 h 1240353"/>
                <a:gd name="connsiteX40" fmla="*/ 2645126 w 3556641"/>
                <a:gd name="connsiteY40" fmla="*/ 1194201 h 1240353"/>
                <a:gd name="connsiteX41" fmla="*/ 2411478 w 3556641"/>
                <a:gd name="connsiteY41" fmla="*/ 1159586 h 1240353"/>
                <a:gd name="connsiteX42" fmla="*/ 2229752 w 3556641"/>
                <a:gd name="connsiteY42" fmla="*/ 1127856 h 1240353"/>
                <a:gd name="connsiteX43" fmla="*/ 2010526 w 3556641"/>
                <a:gd name="connsiteY43" fmla="*/ 1078819 h 1240353"/>
                <a:gd name="connsiteX44" fmla="*/ 1765340 w 3556641"/>
                <a:gd name="connsiteY44" fmla="*/ 1015359 h 1240353"/>
                <a:gd name="connsiteX45" fmla="*/ 1551884 w 3556641"/>
                <a:gd name="connsiteY45" fmla="*/ 949015 h 1240353"/>
                <a:gd name="connsiteX46" fmla="*/ 1404773 w 3556641"/>
                <a:gd name="connsiteY46" fmla="*/ 897093 h 1240353"/>
                <a:gd name="connsiteX47" fmla="*/ 1306698 w 3556641"/>
                <a:gd name="connsiteY47" fmla="*/ 859594 h 1240353"/>
                <a:gd name="connsiteX48" fmla="*/ 1197085 w 3556641"/>
                <a:gd name="connsiteY48" fmla="*/ 816326 h 1240353"/>
                <a:gd name="connsiteX49" fmla="*/ 1096126 w 3556641"/>
                <a:gd name="connsiteY49" fmla="*/ 773058 h 1240353"/>
                <a:gd name="connsiteX50" fmla="*/ 969207 w 3556641"/>
                <a:gd name="connsiteY50" fmla="*/ 712482 h 1240353"/>
                <a:gd name="connsiteX51" fmla="*/ 819210 w 3556641"/>
                <a:gd name="connsiteY51" fmla="*/ 628830 h 1240353"/>
                <a:gd name="connsiteX52" fmla="*/ 669214 w 3556641"/>
                <a:gd name="connsiteY52" fmla="*/ 536525 h 1240353"/>
                <a:gd name="connsiteX53" fmla="*/ 530756 w 3556641"/>
                <a:gd name="connsiteY53" fmla="*/ 449989 h 1240353"/>
                <a:gd name="connsiteX54" fmla="*/ 372106 w 3556641"/>
                <a:gd name="connsiteY54" fmla="*/ 340376 h 1240353"/>
                <a:gd name="connsiteX55" fmla="*/ 265378 w 3556641"/>
                <a:gd name="connsiteY55" fmla="*/ 259609 h 1240353"/>
                <a:gd name="connsiteX56" fmla="*/ 181726 w 3556641"/>
                <a:gd name="connsiteY56" fmla="*/ 196149 h 1240353"/>
                <a:gd name="connsiteX57" fmla="*/ 80767 w 3556641"/>
                <a:gd name="connsiteY57" fmla="*/ 115382 h 1240353"/>
                <a:gd name="connsiteX58" fmla="*/ 37499 w 3556641"/>
                <a:gd name="connsiteY58" fmla="*/ 77883 h 1240353"/>
                <a:gd name="connsiteX59" fmla="*/ 23077 w 3556641"/>
                <a:gd name="connsiteY59" fmla="*/ 60576 h 1240353"/>
                <a:gd name="connsiteX60" fmla="*/ 2885 w 3556641"/>
                <a:gd name="connsiteY60" fmla="*/ 25961 h 1240353"/>
                <a:gd name="connsiteX61" fmla="*/ 0 w 3556641"/>
                <a:gd name="connsiteY61" fmla="*/ 11538 h 1240353"/>
                <a:gd name="connsiteX62" fmla="*/ 5769 w 3556641"/>
                <a:gd name="connsiteY62" fmla="*/ 0 h 1240353"/>
                <a:gd name="connsiteX63" fmla="*/ 11538 w 3556641"/>
                <a:gd name="connsiteY63" fmla="*/ 0 h 1240353"/>
                <a:gd name="connsiteX64" fmla="*/ 23077 w 3556641"/>
                <a:gd name="connsiteY64" fmla="*/ 2885 h 1240353"/>
                <a:gd name="connsiteX65" fmla="*/ 54807 w 3556641"/>
                <a:gd name="connsiteY65" fmla="*/ 14423 h 1240353"/>
                <a:gd name="connsiteX66" fmla="*/ 103844 w 3556641"/>
                <a:gd name="connsiteY66" fmla="*/ 46153 h 1240353"/>
                <a:gd name="connsiteX67" fmla="*/ 199034 w 3556641"/>
                <a:gd name="connsiteY67" fmla="*/ 103844 h 1240353"/>
                <a:gd name="connsiteX68" fmla="*/ 311531 w 3556641"/>
                <a:gd name="connsiteY68" fmla="*/ 167304 h 1240353"/>
                <a:gd name="connsiteX69" fmla="*/ 392298 w 3556641"/>
                <a:gd name="connsiteY69" fmla="*/ 213456 h 1240353"/>
                <a:gd name="connsiteX70" fmla="*/ 501911 w 3556641"/>
                <a:gd name="connsiteY70" fmla="*/ 274032 h 1240353"/>
                <a:gd name="connsiteX71" fmla="*/ 574024 w 3556641"/>
                <a:gd name="connsiteY71" fmla="*/ 311531 h 1240353"/>
                <a:gd name="connsiteX72" fmla="*/ 677868 w 3556641"/>
                <a:gd name="connsiteY72" fmla="*/ 363452 h 1240353"/>
                <a:gd name="connsiteX73" fmla="*/ 807672 w 3556641"/>
                <a:gd name="connsiteY73" fmla="*/ 424028 h 1240353"/>
                <a:gd name="connsiteX74" fmla="*/ 928823 w 3556641"/>
                <a:gd name="connsiteY74" fmla="*/ 481719 h 1240353"/>
                <a:gd name="connsiteX75" fmla="*/ 1078819 w 3556641"/>
                <a:gd name="connsiteY75" fmla="*/ 545179 h 1240353"/>
                <a:gd name="connsiteX76" fmla="*/ 1217277 w 3556641"/>
                <a:gd name="connsiteY76" fmla="*/ 599985 h 1240353"/>
                <a:gd name="connsiteX77" fmla="*/ 1349966 w 3556641"/>
                <a:gd name="connsiteY77" fmla="*/ 646138 h 1240353"/>
                <a:gd name="connsiteX78" fmla="*/ 1479771 w 3556641"/>
                <a:gd name="connsiteY78" fmla="*/ 692290 h 1240353"/>
                <a:gd name="connsiteX79" fmla="*/ 1623998 w 3556641"/>
                <a:gd name="connsiteY79" fmla="*/ 735558 h 1240353"/>
                <a:gd name="connsiteX80" fmla="*/ 1820147 w 3556641"/>
                <a:gd name="connsiteY80" fmla="*/ 784596 h 12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556641" h="1240353">
                  <a:moveTo>
                    <a:pt x="1820147" y="784596"/>
                  </a:moveTo>
                  <a:lnTo>
                    <a:pt x="1923990" y="810557"/>
                  </a:lnTo>
                  <a:lnTo>
                    <a:pt x="2053795" y="836517"/>
                  </a:lnTo>
                  <a:lnTo>
                    <a:pt x="2203791" y="865363"/>
                  </a:lnTo>
                  <a:lnTo>
                    <a:pt x="2391286" y="894208"/>
                  </a:lnTo>
                  <a:lnTo>
                    <a:pt x="2512437" y="911516"/>
                  </a:lnTo>
                  <a:lnTo>
                    <a:pt x="2708586" y="931707"/>
                  </a:lnTo>
                  <a:lnTo>
                    <a:pt x="2855697" y="943246"/>
                  </a:lnTo>
                  <a:lnTo>
                    <a:pt x="2979733" y="949015"/>
                  </a:lnTo>
                  <a:lnTo>
                    <a:pt x="3095114" y="949015"/>
                  </a:lnTo>
                  <a:lnTo>
                    <a:pt x="3152805" y="949015"/>
                  </a:lnTo>
                  <a:lnTo>
                    <a:pt x="3190304" y="946130"/>
                  </a:lnTo>
                  <a:lnTo>
                    <a:pt x="3233573" y="937476"/>
                  </a:lnTo>
                  <a:lnTo>
                    <a:pt x="3273956" y="925938"/>
                  </a:lnTo>
                  <a:lnTo>
                    <a:pt x="3331647" y="905747"/>
                  </a:lnTo>
                  <a:lnTo>
                    <a:pt x="3383569" y="879786"/>
                  </a:lnTo>
                  <a:lnTo>
                    <a:pt x="3441260" y="842287"/>
                  </a:lnTo>
                  <a:lnTo>
                    <a:pt x="3484528" y="807672"/>
                  </a:lnTo>
                  <a:lnTo>
                    <a:pt x="3507604" y="787480"/>
                  </a:lnTo>
                  <a:lnTo>
                    <a:pt x="3524911" y="775942"/>
                  </a:lnTo>
                  <a:lnTo>
                    <a:pt x="3536450" y="773058"/>
                  </a:lnTo>
                  <a:lnTo>
                    <a:pt x="3542219" y="773058"/>
                  </a:lnTo>
                  <a:lnTo>
                    <a:pt x="3547988" y="773058"/>
                  </a:lnTo>
                  <a:lnTo>
                    <a:pt x="3556641" y="778827"/>
                  </a:lnTo>
                  <a:lnTo>
                    <a:pt x="3556641" y="793249"/>
                  </a:lnTo>
                  <a:lnTo>
                    <a:pt x="3550872" y="836517"/>
                  </a:lnTo>
                  <a:lnTo>
                    <a:pt x="3536450" y="885555"/>
                  </a:lnTo>
                  <a:lnTo>
                    <a:pt x="3524911" y="940361"/>
                  </a:lnTo>
                  <a:lnTo>
                    <a:pt x="3507604" y="1003821"/>
                  </a:lnTo>
                  <a:lnTo>
                    <a:pt x="3475874" y="1090357"/>
                  </a:lnTo>
                  <a:lnTo>
                    <a:pt x="3455682" y="1148048"/>
                  </a:lnTo>
                  <a:lnTo>
                    <a:pt x="3314340" y="1191316"/>
                  </a:lnTo>
                  <a:lnTo>
                    <a:pt x="3259533" y="1211508"/>
                  </a:lnTo>
                  <a:lnTo>
                    <a:pt x="3219150" y="1223046"/>
                  </a:lnTo>
                  <a:lnTo>
                    <a:pt x="3178766" y="1234584"/>
                  </a:lnTo>
                  <a:lnTo>
                    <a:pt x="3129729" y="1240353"/>
                  </a:lnTo>
                  <a:lnTo>
                    <a:pt x="3100884" y="1240353"/>
                  </a:lnTo>
                  <a:lnTo>
                    <a:pt x="3069154" y="1237469"/>
                  </a:lnTo>
                  <a:lnTo>
                    <a:pt x="2976848" y="1225931"/>
                  </a:lnTo>
                  <a:lnTo>
                    <a:pt x="2826852" y="1208623"/>
                  </a:lnTo>
                  <a:lnTo>
                    <a:pt x="2645126" y="1194201"/>
                  </a:lnTo>
                  <a:lnTo>
                    <a:pt x="2411478" y="1159586"/>
                  </a:lnTo>
                  <a:lnTo>
                    <a:pt x="2229752" y="1127856"/>
                  </a:lnTo>
                  <a:lnTo>
                    <a:pt x="2010526" y="1078819"/>
                  </a:lnTo>
                  <a:lnTo>
                    <a:pt x="1765340" y="1015359"/>
                  </a:lnTo>
                  <a:lnTo>
                    <a:pt x="1551884" y="949015"/>
                  </a:lnTo>
                  <a:lnTo>
                    <a:pt x="1404773" y="897093"/>
                  </a:lnTo>
                  <a:lnTo>
                    <a:pt x="1306698" y="859594"/>
                  </a:lnTo>
                  <a:lnTo>
                    <a:pt x="1197085" y="816326"/>
                  </a:lnTo>
                  <a:lnTo>
                    <a:pt x="1096126" y="773058"/>
                  </a:lnTo>
                  <a:lnTo>
                    <a:pt x="969207" y="712482"/>
                  </a:lnTo>
                  <a:lnTo>
                    <a:pt x="819210" y="628830"/>
                  </a:lnTo>
                  <a:lnTo>
                    <a:pt x="669214" y="536525"/>
                  </a:lnTo>
                  <a:lnTo>
                    <a:pt x="530756" y="449989"/>
                  </a:lnTo>
                  <a:lnTo>
                    <a:pt x="372106" y="340376"/>
                  </a:lnTo>
                  <a:lnTo>
                    <a:pt x="265378" y="259609"/>
                  </a:lnTo>
                  <a:lnTo>
                    <a:pt x="181726" y="196149"/>
                  </a:lnTo>
                  <a:lnTo>
                    <a:pt x="80767" y="115382"/>
                  </a:lnTo>
                  <a:lnTo>
                    <a:pt x="37499" y="77883"/>
                  </a:lnTo>
                  <a:lnTo>
                    <a:pt x="23077" y="60576"/>
                  </a:lnTo>
                  <a:lnTo>
                    <a:pt x="2885" y="25961"/>
                  </a:lnTo>
                  <a:lnTo>
                    <a:pt x="0" y="11538"/>
                  </a:lnTo>
                  <a:lnTo>
                    <a:pt x="5769" y="0"/>
                  </a:lnTo>
                  <a:lnTo>
                    <a:pt x="11538" y="0"/>
                  </a:lnTo>
                  <a:lnTo>
                    <a:pt x="23077" y="2885"/>
                  </a:lnTo>
                  <a:lnTo>
                    <a:pt x="54807" y="14423"/>
                  </a:lnTo>
                  <a:lnTo>
                    <a:pt x="103844" y="46153"/>
                  </a:lnTo>
                  <a:lnTo>
                    <a:pt x="199034" y="103844"/>
                  </a:lnTo>
                  <a:lnTo>
                    <a:pt x="311531" y="167304"/>
                  </a:lnTo>
                  <a:lnTo>
                    <a:pt x="392298" y="213456"/>
                  </a:lnTo>
                  <a:lnTo>
                    <a:pt x="501911" y="274032"/>
                  </a:lnTo>
                  <a:lnTo>
                    <a:pt x="574024" y="311531"/>
                  </a:lnTo>
                  <a:lnTo>
                    <a:pt x="677868" y="363452"/>
                  </a:lnTo>
                  <a:lnTo>
                    <a:pt x="807672" y="424028"/>
                  </a:lnTo>
                  <a:lnTo>
                    <a:pt x="928823" y="481719"/>
                  </a:lnTo>
                  <a:lnTo>
                    <a:pt x="1078819" y="545179"/>
                  </a:lnTo>
                  <a:lnTo>
                    <a:pt x="1217277" y="599985"/>
                  </a:lnTo>
                  <a:lnTo>
                    <a:pt x="1349966" y="646138"/>
                  </a:lnTo>
                  <a:lnTo>
                    <a:pt x="1479771" y="692290"/>
                  </a:lnTo>
                  <a:lnTo>
                    <a:pt x="1623998" y="735558"/>
                  </a:lnTo>
                  <a:lnTo>
                    <a:pt x="1820147" y="7845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817DE631-84AE-4B04-A243-17573C15127B}"/>
                </a:ext>
              </a:extLst>
            </p:cNvPr>
            <p:cNvSpPr/>
            <p:nvPr/>
          </p:nvSpPr>
          <p:spPr>
            <a:xfrm>
              <a:off x="3678238" y="3871913"/>
              <a:ext cx="598487" cy="2032000"/>
            </a:xfrm>
            <a:custGeom>
              <a:avLst/>
              <a:gdLst>
                <a:gd name="connsiteX0" fmla="*/ 417559 w 597267"/>
                <a:gd name="connsiteY0" fmla="*/ 438700 h 2032293"/>
                <a:gd name="connsiteX1" fmla="*/ 449272 w 597267"/>
                <a:gd name="connsiteY1" fmla="*/ 718834 h 2032293"/>
                <a:gd name="connsiteX2" fmla="*/ 467771 w 597267"/>
                <a:gd name="connsiteY2" fmla="*/ 874758 h 2032293"/>
                <a:gd name="connsiteX3" fmla="*/ 483628 w 597267"/>
                <a:gd name="connsiteY3" fmla="*/ 961970 h 2032293"/>
                <a:gd name="connsiteX4" fmla="*/ 502127 w 597267"/>
                <a:gd name="connsiteY4" fmla="*/ 1162821 h 2032293"/>
                <a:gd name="connsiteX5" fmla="*/ 528555 w 597267"/>
                <a:gd name="connsiteY5" fmla="*/ 1458811 h 2032293"/>
                <a:gd name="connsiteX6" fmla="*/ 554983 w 597267"/>
                <a:gd name="connsiteY6" fmla="*/ 1746874 h 2032293"/>
                <a:gd name="connsiteX7" fmla="*/ 597267 w 597267"/>
                <a:gd name="connsiteY7" fmla="*/ 1879012 h 2032293"/>
                <a:gd name="connsiteX8" fmla="*/ 589339 w 597267"/>
                <a:gd name="connsiteY8" fmla="*/ 1918654 h 2032293"/>
                <a:gd name="connsiteX9" fmla="*/ 576125 w 597267"/>
                <a:gd name="connsiteY9" fmla="*/ 1963581 h 2032293"/>
                <a:gd name="connsiteX10" fmla="*/ 562911 w 597267"/>
                <a:gd name="connsiteY10" fmla="*/ 1992652 h 2032293"/>
                <a:gd name="connsiteX11" fmla="*/ 547055 w 597267"/>
                <a:gd name="connsiteY11" fmla="*/ 2011151 h 2032293"/>
                <a:gd name="connsiteX12" fmla="*/ 533841 w 597267"/>
                <a:gd name="connsiteY12" fmla="*/ 2021722 h 2032293"/>
                <a:gd name="connsiteX13" fmla="*/ 517984 w 597267"/>
                <a:gd name="connsiteY13" fmla="*/ 2029651 h 2032293"/>
                <a:gd name="connsiteX14" fmla="*/ 504770 w 597267"/>
                <a:gd name="connsiteY14" fmla="*/ 2032293 h 2032293"/>
                <a:gd name="connsiteX15" fmla="*/ 488913 w 597267"/>
                <a:gd name="connsiteY15" fmla="*/ 2027008 h 2032293"/>
                <a:gd name="connsiteX16" fmla="*/ 467771 w 597267"/>
                <a:gd name="connsiteY16" fmla="*/ 2016437 h 2032293"/>
                <a:gd name="connsiteX17" fmla="*/ 443986 w 597267"/>
                <a:gd name="connsiteY17" fmla="*/ 1995295 h 2032293"/>
                <a:gd name="connsiteX18" fmla="*/ 428130 w 597267"/>
                <a:gd name="connsiteY18" fmla="*/ 1976795 h 2032293"/>
                <a:gd name="connsiteX19" fmla="*/ 406987 w 597267"/>
                <a:gd name="connsiteY19" fmla="*/ 1953010 h 2032293"/>
                <a:gd name="connsiteX20" fmla="*/ 388488 w 597267"/>
                <a:gd name="connsiteY20" fmla="*/ 1929225 h 2032293"/>
                <a:gd name="connsiteX21" fmla="*/ 367346 w 597267"/>
                <a:gd name="connsiteY21" fmla="*/ 1892226 h 2032293"/>
                <a:gd name="connsiteX22" fmla="*/ 348846 w 597267"/>
                <a:gd name="connsiteY22" fmla="*/ 1855227 h 2032293"/>
                <a:gd name="connsiteX23" fmla="*/ 335633 w 597267"/>
                <a:gd name="connsiteY23" fmla="*/ 1815586 h 2032293"/>
                <a:gd name="connsiteX24" fmla="*/ 319776 w 597267"/>
                <a:gd name="connsiteY24" fmla="*/ 1765373 h 2032293"/>
                <a:gd name="connsiteX25" fmla="*/ 309205 w 597267"/>
                <a:gd name="connsiteY25" fmla="*/ 1715160 h 2032293"/>
                <a:gd name="connsiteX26" fmla="*/ 309205 w 597267"/>
                <a:gd name="connsiteY26" fmla="*/ 1699304 h 2032293"/>
                <a:gd name="connsiteX27" fmla="*/ 306562 w 597267"/>
                <a:gd name="connsiteY27" fmla="*/ 1627949 h 2032293"/>
                <a:gd name="connsiteX28" fmla="*/ 306562 w 597267"/>
                <a:gd name="connsiteY28" fmla="*/ 1519595 h 2032293"/>
                <a:gd name="connsiteX29" fmla="*/ 306562 w 597267"/>
                <a:gd name="connsiteY29" fmla="*/ 1482596 h 2032293"/>
                <a:gd name="connsiteX30" fmla="*/ 298634 w 597267"/>
                <a:gd name="connsiteY30" fmla="*/ 1384814 h 2032293"/>
                <a:gd name="connsiteX31" fmla="*/ 288063 w 597267"/>
                <a:gd name="connsiteY31" fmla="*/ 1220962 h 2032293"/>
                <a:gd name="connsiteX32" fmla="*/ 269563 w 597267"/>
                <a:gd name="connsiteY32" fmla="*/ 1006897 h 2032293"/>
                <a:gd name="connsiteX33" fmla="*/ 248421 w 597267"/>
                <a:gd name="connsiteY33" fmla="*/ 739977 h 2032293"/>
                <a:gd name="connsiteX34" fmla="*/ 227279 w 597267"/>
                <a:gd name="connsiteY34" fmla="*/ 478342 h 2032293"/>
                <a:gd name="connsiteX35" fmla="*/ 219350 w 597267"/>
                <a:gd name="connsiteY35" fmla="*/ 362060 h 2032293"/>
                <a:gd name="connsiteX36" fmla="*/ 211422 w 597267"/>
                <a:gd name="connsiteY36" fmla="*/ 327704 h 2032293"/>
                <a:gd name="connsiteX37" fmla="*/ 203494 w 597267"/>
                <a:gd name="connsiteY37" fmla="*/ 293348 h 2032293"/>
                <a:gd name="connsiteX38" fmla="*/ 184994 w 597267"/>
                <a:gd name="connsiteY38" fmla="*/ 248421 h 2032293"/>
                <a:gd name="connsiteX39" fmla="*/ 150638 w 597267"/>
                <a:gd name="connsiteY39" fmla="*/ 198208 h 2032293"/>
                <a:gd name="connsiteX40" fmla="*/ 150638 w 597267"/>
                <a:gd name="connsiteY40" fmla="*/ 198208 h 2032293"/>
                <a:gd name="connsiteX41" fmla="*/ 134782 w 597267"/>
                <a:gd name="connsiteY41" fmla="*/ 179708 h 2032293"/>
                <a:gd name="connsiteX42" fmla="*/ 113640 w 597267"/>
                <a:gd name="connsiteY42" fmla="*/ 158566 h 2032293"/>
                <a:gd name="connsiteX43" fmla="*/ 92497 w 597267"/>
                <a:gd name="connsiteY43" fmla="*/ 140067 h 2032293"/>
                <a:gd name="connsiteX44" fmla="*/ 73998 w 597267"/>
                <a:gd name="connsiteY44" fmla="*/ 124210 h 2032293"/>
                <a:gd name="connsiteX45" fmla="*/ 55498 w 597267"/>
                <a:gd name="connsiteY45" fmla="*/ 110996 h 2032293"/>
                <a:gd name="connsiteX46" fmla="*/ 39642 w 597267"/>
                <a:gd name="connsiteY46" fmla="*/ 95140 h 2032293"/>
                <a:gd name="connsiteX47" fmla="*/ 15857 w 597267"/>
                <a:gd name="connsiteY47" fmla="*/ 66069 h 2032293"/>
                <a:gd name="connsiteX48" fmla="*/ 5286 w 597267"/>
                <a:gd name="connsiteY48" fmla="*/ 44927 h 2032293"/>
                <a:gd name="connsiteX49" fmla="*/ 0 w 597267"/>
                <a:gd name="connsiteY49" fmla="*/ 31713 h 2032293"/>
                <a:gd name="connsiteX50" fmla="*/ 0 w 597267"/>
                <a:gd name="connsiteY50" fmla="*/ 18499 h 2032293"/>
                <a:gd name="connsiteX51" fmla="*/ 2643 w 597267"/>
                <a:gd name="connsiteY51" fmla="*/ 7928 h 2032293"/>
                <a:gd name="connsiteX52" fmla="*/ 10571 w 597267"/>
                <a:gd name="connsiteY52" fmla="*/ 2643 h 2032293"/>
                <a:gd name="connsiteX53" fmla="*/ 44927 w 597267"/>
                <a:gd name="connsiteY53" fmla="*/ 0 h 2032293"/>
                <a:gd name="connsiteX54" fmla="*/ 103068 w 597267"/>
                <a:gd name="connsiteY54" fmla="*/ 10571 h 2032293"/>
                <a:gd name="connsiteX55" fmla="*/ 184994 w 597267"/>
                <a:gd name="connsiteY55" fmla="*/ 23785 h 2032293"/>
                <a:gd name="connsiteX56" fmla="*/ 251064 w 597267"/>
                <a:gd name="connsiteY56" fmla="*/ 39641 h 2032293"/>
                <a:gd name="connsiteX57" fmla="*/ 319776 w 597267"/>
                <a:gd name="connsiteY57" fmla="*/ 55498 h 2032293"/>
                <a:gd name="connsiteX58" fmla="*/ 391131 w 597267"/>
                <a:gd name="connsiteY58" fmla="*/ 224636 h 2032293"/>
                <a:gd name="connsiteX59" fmla="*/ 417559 w 597267"/>
                <a:gd name="connsiteY59" fmla="*/ 438700 h 203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97267" h="2032293">
                  <a:moveTo>
                    <a:pt x="417559" y="438700"/>
                  </a:moveTo>
                  <a:lnTo>
                    <a:pt x="449272" y="718834"/>
                  </a:lnTo>
                  <a:lnTo>
                    <a:pt x="467771" y="874758"/>
                  </a:lnTo>
                  <a:lnTo>
                    <a:pt x="483628" y="961970"/>
                  </a:lnTo>
                  <a:lnTo>
                    <a:pt x="502127" y="1162821"/>
                  </a:lnTo>
                  <a:lnTo>
                    <a:pt x="528555" y="1458811"/>
                  </a:lnTo>
                  <a:lnTo>
                    <a:pt x="554983" y="1746874"/>
                  </a:lnTo>
                  <a:lnTo>
                    <a:pt x="597267" y="1879012"/>
                  </a:lnTo>
                  <a:lnTo>
                    <a:pt x="589339" y="1918654"/>
                  </a:lnTo>
                  <a:lnTo>
                    <a:pt x="576125" y="1963581"/>
                  </a:lnTo>
                  <a:lnTo>
                    <a:pt x="562911" y="1992652"/>
                  </a:lnTo>
                  <a:lnTo>
                    <a:pt x="547055" y="2011151"/>
                  </a:lnTo>
                  <a:lnTo>
                    <a:pt x="533841" y="2021722"/>
                  </a:lnTo>
                  <a:lnTo>
                    <a:pt x="517984" y="2029651"/>
                  </a:lnTo>
                  <a:lnTo>
                    <a:pt x="504770" y="2032293"/>
                  </a:lnTo>
                  <a:lnTo>
                    <a:pt x="488913" y="2027008"/>
                  </a:lnTo>
                  <a:lnTo>
                    <a:pt x="467771" y="2016437"/>
                  </a:lnTo>
                  <a:lnTo>
                    <a:pt x="443986" y="1995295"/>
                  </a:lnTo>
                  <a:lnTo>
                    <a:pt x="428130" y="1976795"/>
                  </a:lnTo>
                  <a:lnTo>
                    <a:pt x="406987" y="1953010"/>
                  </a:lnTo>
                  <a:lnTo>
                    <a:pt x="388488" y="1929225"/>
                  </a:lnTo>
                  <a:lnTo>
                    <a:pt x="367346" y="1892226"/>
                  </a:lnTo>
                  <a:lnTo>
                    <a:pt x="348846" y="1855227"/>
                  </a:lnTo>
                  <a:lnTo>
                    <a:pt x="335633" y="1815586"/>
                  </a:lnTo>
                  <a:lnTo>
                    <a:pt x="319776" y="1765373"/>
                  </a:lnTo>
                  <a:lnTo>
                    <a:pt x="309205" y="1715160"/>
                  </a:lnTo>
                  <a:lnTo>
                    <a:pt x="309205" y="1699304"/>
                  </a:lnTo>
                  <a:lnTo>
                    <a:pt x="306562" y="1627949"/>
                  </a:lnTo>
                  <a:lnTo>
                    <a:pt x="306562" y="1519595"/>
                  </a:lnTo>
                  <a:lnTo>
                    <a:pt x="306562" y="1482596"/>
                  </a:lnTo>
                  <a:lnTo>
                    <a:pt x="298634" y="1384814"/>
                  </a:lnTo>
                  <a:lnTo>
                    <a:pt x="288063" y="1220962"/>
                  </a:lnTo>
                  <a:lnTo>
                    <a:pt x="269563" y="1006897"/>
                  </a:lnTo>
                  <a:lnTo>
                    <a:pt x="248421" y="739977"/>
                  </a:lnTo>
                  <a:lnTo>
                    <a:pt x="227279" y="478342"/>
                  </a:lnTo>
                  <a:lnTo>
                    <a:pt x="219350" y="362060"/>
                  </a:lnTo>
                  <a:lnTo>
                    <a:pt x="211422" y="327704"/>
                  </a:lnTo>
                  <a:lnTo>
                    <a:pt x="203494" y="293348"/>
                  </a:lnTo>
                  <a:lnTo>
                    <a:pt x="184994" y="248421"/>
                  </a:lnTo>
                  <a:lnTo>
                    <a:pt x="150638" y="198208"/>
                  </a:lnTo>
                  <a:lnTo>
                    <a:pt x="150638" y="198208"/>
                  </a:lnTo>
                  <a:lnTo>
                    <a:pt x="134782" y="179708"/>
                  </a:lnTo>
                  <a:lnTo>
                    <a:pt x="113640" y="158566"/>
                  </a:lnTo>
                  <a:lnTo>
                    <a:pt x="92497" y="140067"/>
                  </a:lnTo>
                  <a:lnTo>
                    <a:pt x="73998" y="124210"/>
                  </a:lnTo>
                  <a:lnTo>
                    <a:pt x="55498" y="110996"/>
                  </a:lnTo>
                  <a:lnTo>
                    <a:pt x="39642" y="95140"/>
                  </a:lnTo>
                  <a:lnTo>
                    <a:pt x="15857" y="66069"/>
                  </a:lnTo>
                  <a:lnTo>
                    <a:pt x="5286" y="44927"/>
                  </a:lnTo>
                  <a:lnTo>
                    <a:pt x="0" y="31713"/>
                  </a:lnTo>
                  <a:lnTo>
                    <a:pt x="0" y="18499"/>
                  </a:lnTo>
                  <a:lnTo>
                    <a:pt x="2643" y="7928"/>
                  </a:lnTo>
                  <a:lnTo>
                    <a:pt x="10571" y="2643"/>
                  </a:lnTo>
                  <a:lnTo>
                    <a:pt x="44927" y="0"/>
                  </a:lnTo>
                  <a:lnTo>
                    <a:pt x="103068" y="10571"/>
                  </a:lnTo>
                  <a:lnTo>
                    <a:pt x="184994" y="23785"/>
                  </a:lnTo>
                  <a:lnTo>
                    <a:pt x="251064" y="39641"/>
                  </a:lnTo>
                  <a:lnTo>
                    <a:pt x="319776" y="55498"/>
                  </a:lnTo>
                  <a:lnTo>
                    <a:pt x="391131" y="224636"/>
                  </a:lnTo>
                  <a:lnTo>
                    <a:pt x="417559" y="43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007A20A8-43D6-4EB2-BC82-6E87A07262FE}"/>
                </a:ext>
              </a:extLst>
            </p:cNvPr>
            <p:cNvSpPr/>
            <p:nvPr/>
          </p:nvSpPr>
          <p:spPr>
            <a:xfrm>
              <a:off x="3933825" y="3614738"/>
              <a:ext cx="2865438" cy="2168525"/>
            </a:xfrm>
            <a:custGeom>
              <a:avLst/>
              <a:gdLst>
                <a:gd name="connsiteX0" fmla="*/ 928823 w 2864351"/>
                <a:gd name="connsiteY0" fmla="*/ 256724 h 2169176"/>
                <a:gd name="connsiteX1" fmla="*/ 793249 w 2864351"/>
                <a:gd name="connsiteY1" fmla="*/ 276916 h 2169176"/>
                <a:gd name="connsiteX2" fmla="*/ 651907 w 2864351"/>
                <a:gd name="connsiteY2" fmla="*/ 297108 h 2169176"/>
                <a:gd name="connsiteX3" fmla="*/ 533640 w 2864351"/>
                <a:gd name="connsiteY3" fmla="*/ 314415 h 2169176"/>
                <a:gd name="connsiteX4" fmla="*/ 447104 w 2864351"/>
                <a:gd name="connsiteY4" fmla="*/ 325953 h 2169176"/>
                <a:gd name="connsiteX5" fmla="*/ 392298 w 2864351"/>
                <a:gd name="connsiteY5" fmla="*/ 331722 h 2169176"/>
                <a:gd name="connsiteX6" fmla="*/ 331722 w 2864351"/>
                <a:gd name="connsiteY6" fmla="*/ 334607 h 2169176"/>
                <a:gd name="connsiteX7" fmla="*/ 253840 w 2864351"/>
                <a:gd name="connsiteY7" fmla="*/ 337491 h 2169176"/>
                <a:gd name="connsiteX8" fmla="*/ 190380 w 2864351"/>
                <a:gd name="connsiteY8" fmla="*/ 337491 h 2169176"/>
                <a:gd name="connsiteX9" fmla="*/ 141343 w 2864351"/>
                <a:gd name="connsiteY9" fmla="*/ 334607 h 2169176"/>
                <a:gd name="connsiteX10" fmla="*/ 89421 w 2864351"/>
                <a:gd name="connsiteY10" fmla="*/ 320184 h 2169176"/>
                <a:gd name="connsiteX11" fmla="*/ 66345 w 2864351"/>
                <a:gd name="connsiteY11" fmla="*/ 314415 h 2169176"/>
                <a:gd name="connsiteX12" fmla="*/ 0 w 2864351"/>
                <a:gd name="connsiteY12" fmla="*/ 299992 h 2169176"/>
                <a:gd name="connsiteX13" fmla="*/ 49037 w 2864351"/>
                <a:gd name="connsiteY13" fmla="*/ 493257 h 2169176"/>
                <a:gd name="connsiteX14" fmla="*/ 161534 w 2864351"/>
                <a:gd name="connsiteY14" fmla="*/ 513448 h 2169176"/>
                <a:gd name="connsiteX15" fmla="*/ 204803 w 2864351"/>
                <a:gd name="connsiteY15" fmla="*/ 519218 h 2169176"/>
                <a:gd name="connsiteX16" fmla="*/ 291339 w 2864351"/>
                <a:gd name="connsiteY16" fmla="*/ 513448 h 2169176"/>
                <a:gd name="connsiteX17" fmla="*/ 409605 w 2864351"/>
                <a:gd name="connsiteY17" fmla="*/ 499026 h 2169176"/>
                <a:gd name="connsiteX18" fmla="*/ 623061 w 2864351"/>
                <a:gd name="connsiteY18" fmla="*/ 473065 h 2169176"/>
                <a:gd name="connsiteX19" fmla="*/ 862478 w 2864351"/>
                <a:gd name="connsiteY19" fmla="*/ 438450 h 2169176"/>
                <a:gd name="connsiteX20" fmla="*/ 1159586 w 2864351"/>
                <a:gd name="connsiteY20" fmla="*/ 392298 h 2169176"/>
                <a:gd name="connsiteX21" fmla="*/ 1424964 w 2864351"/>
                <a:gd name="connsiteY21" fmla="*/ 343260 h 2169176"/>
                <a:gd name="connsiteX22" fmla="*/ 1499962 w 2864351"/>
                <a:gd name="connsiteY22" fmla="*/ 328838 h 2169176"/>
                <a:gd name="connsiteX23" fmla="*/ 1580729 w 2864351"/>
                <a:gd name="connsiteY23" fmla="*/ 317300 h 2169176"/>
                <a:gd name="connsiteX24" fmla="*/ 1696111 w 2864351"/>
                <a:gd name="connsiteY24" fmla="*/ 302877 h 2169176"/>
                <a:gd name="connsiteX25" fmla="*/ 1791301 w 2864351"/>
                <a:gd name="connsiteY25" fmla="*/ 294223 h 2169176"/>
                <a:gd name="connsiteX26" fmla="*/ 1973027 w 2864351"/>
                <a:gd name="connsiteY26" fmla="*/ 279800 h 2169176"/>
                <a:gd name="connsiteX27" fmla="*/ 2102832 w 2864351"/>
                <a:gd name="connsiteY27" fmla="*/ 271147 h 2169176"/>
                <a:gd name="connsiteX28" fmla="*/ 2229752 w 2864351"/>
                <a:gd name="connsiteY28" fmla="*/ 265378 h 2169176"/>
                <a:gd name="connsiteX29" fmla="*/ 2362440 w 2864351"/>
                <a:gd name="connsiteY29" fmla="*/ 259609 h 2169176"/>
                <a:gd name="connsiteX30" fmla="*/ 2391286 w 2864351"/>
                <a:gd name="connsiteY30" fmla="*/ 265378 h 2169176"/>
                <a:gd name="connsiteX31" fmla="*/ 2411478 w 2864351"/>
                <a:gd name="connsiteY31" fmla="*/ 271147 h 2169176"/>
                <a:gd name="connsiteX32" fmla="*/ 2425900 w 2864351"/>
                <a:gd name="connsiteY32" fmla="*/ 279800 h 2169176"/>
                <a:gd name="connsiteX33" fmla="*/ 2437439 w 2864351"/>
                <a:gd name="connsiteY33" fmla="*/ 285570 h 2169176"/>
                <a:gd name="connsiteX34" fmla="*/ 2446092 w 2864351"/>
                <a:gd name="connsiteY34" fmla="*/ 294223 h 2169176"/>
                <a:gd name="connsiteX35" fmla="*/ 2451861 w 2864351"/>
                <a:gd name="connsiteY35" fmla="*/ 305761 h 2169176"/>
                <a:gd name="connsiteX36" fmla="*/ 2460515 w 2864351"/>
                <a:gd name="connsiteY36" fmla="*/ 328838 h 2169176"/>
                <a:gd name="connsiteX37" fmla="*/ 2460515 w 2864351"/>
                <a:gd name="connsiteY37" fmla="*/ 346145 h 2169176"/>
                <a:gd name="connsiteX38" fmla="*/ 2454746 w 2864351"/>
                <a:gd name="connsiteY38" fmla="*/ 458642 h 2169176"/>
                <a:gd name="connsiteX39" fmla="*/ 2437439 w 2864351"/>
                <a:gd name="connsiteY39" fmla="*/ 703828 h 2169176"/>
                <a:gd name="connsiteX40" fmla="*/ 2414362 w 2864351"/>
                <a:gd name="connsiteY40" fmla="*/ 1006705 h 2169176"/>
                <a:gd name="connsiteX41" fmla="*/ 2397055 w 2864351"/>
                <a:gd name="connsiteY41" fmla="*/ 1064396 h 2169176"/>
                <a:gd name="connsiteX42" fmla="*/ 2373979 w 2864351"/>
                <a:gd name="connsiteY42" fmla="*/ 1225930 h 2169176"/>
                <a:gd name="connsiteX43" fmla="*/ 2327826 w 2864351"/>
                <a:gd name="connsiteY43" fmla="*/ 1514385 h 2169176"/>
                <a:gd name="connsiteX44" fmla="*/ 2278789 w 2864351"/>
                <a:gd name="connsiteY44" fmla="*/ 1811493 h 2169176"/>
                <a:gd name="connsiteX45" fmla="*/ 2316288 w 2864351"/>
                <a:gd name="connsiteY45" fmla="*/ 2120139 h 2169176"/>
                <a:gd name="connsiteX46" fmla="*/ 2336480 w 2864351"/>
                <a:gd name="connsiteY46" fmla="*/ 2143215 h 2169176"/>
                <a:gd name="connsiteX47" fmla="*/ 2356671 w 2864351"/>
                <a:gd name="connsiteY47" fmla="*/ 2157638 h 2169176"/>
                <a:gd name="connsiteX48" fmla="*/ 2373979 w 2864351"/>
                <a:gd name="connsiteY48" fmla="*/ 2166291 h 2169176"/>
                <a:gd name="connsiteX49" fmla="*/ 2391286 w 2864351"/>
                <a:gd name="connsiteY49" fmla="*/ 2169176 h 2169176"/>
                <a:gd name="connsiteX50" fmla="*/ 2408593 w 2864351"/>
                <a:gd name="connsiteY50" fmla="*/ 2169176 h 2169176"/>
                <a:gd name="connsiteX51" fmla="*/ 2423016 w 2864351"/>
                <a:gd name="connsiteY51" fmla="*/ 2166291 h 2169176"/>
                <a:gd name="connsiteX52" fmla="*/ 2440323 w 2864351"/>
                <a:gd name="connsiteY52" fmla="*/ 2154753 h 2169176"/>
                <a:gd name="connsiteX53" fmla="*/ 2460515 w 2864351"/>
                <a:gd name="connsiteY53" fmla="*/ 2134561 h 2169176"/>
                <a:gd name="connsiteX54" fmla="*/ 2477822 w 2864351"/>
                <a:gd name="connsiteY54" fmla="*/ 2105716 h 2169176"/>
                <a:gd name="connsiteX55" fmla="*/ 2486476 w 2864351"/>
                <a:gd name="connsiteY55" fmla="*/ 2079755 h 2169176"/>
                <a:gd name="connsiteX56" fmla="*/ 2492245 w 2864351"/>
                <a:gd name="connsiteY56" fmla="*/ 2062448 h 2169176"/>
                <a:gd name="connsiteX57" fmla="*/ 2506668 w 2864351"/>
                <a:gd name="connsiteY57" fmla="*/ 2010526 h 2169176"/>
                <a:gd name="connsiteX58" fmla="*/ 2518206 w 2864351"/>
                <a:gd name="connsiteY58" fmla="*/ 1973027 h 2169176"/>
                <a:gd name="connsiteX59" fmla="*/ 2532628 w 2864351"/>
                <a:gd name="connsiteY59" fmla="*/ 1903798 h 2169176"/>
                <a:gd name="connsiteX60" fmla="*/ 2544167 w 2864351"/>
                <a:gd name="connsiteY60" fmla="*/ 1840338 h 2169176"/>
                <a:gd name="connsiteX61" fmla="*/ 2558589 w 2864351"/>
                <a:gd name="connsiteY61" fmla="*/ 1724956 h 2169176"/>
                <a:gd name="connsiteX62" fmla="*/ 2584550 w 2864351"/>
                <a:gd name="connsiteY62" fmla="*/ 1540346 h 2169176"/>
                <a:gd name="connsiteX63" fmla="*/ 2616280 w 2864351"/>
                <a:gd name="connsiteY63" fmla="*/ 1335543 h 2169176"/>
                <a:gd name="connsiteX64" fmla="*/ 2650895 w 2864351"/>
                <a:gd name="connsiteY64" fmla="*/ 1099011 h 2169176"/>
                <a:gd name="connsiteX65" fmla="*/ 2679740 w 2864351"/>
                <a:gd name="connsiteY65" fmla="*/ 894208 h 2169176"/>
                <a:gd name="connsiteX66" fmla="*/ 2708586 w 2864351"/>
                <a:gd name="connsiteY66" fmla="*/ 692290 h 2169176"/>
                <a:gd name="connsiteX67" fmla="*/ 2725893 w 2864351"/>
                <a:gd name="connsiteY67" fmla="*/ 568255 h 2169176"/>
                <a:gd name="connsiteX68" fmla="*/ 2734546 w 2864351"/>
                <a:gd name="connsiteY68" fmla="*/ 530756 h 2169176"/>
                <a:gd name="connsiteX69" fmla="*/ 2746085 w 2864351"/>
                <a:gd name="connsiteY69" fmla="*/ 501910 h 2169176"/>
                <a:gd name="connsiteX70" fmla="*/ 2757623 w 2864351"/>
                <a:gd name="connsiteY70" fmla="*/ 475949 h 2169176"/>
                <a:gd name="connsiteX71" fmla="*/ 2774930 w 2864351"/>
                <a:gd name="connsiteY71" fmla="*/ 447104 h 2169176"/>
                <a:gd name="connsiteX72" fmla="*/ 2795122 w 2864351"/>
                <a:gd name="connsiteY72" fmla="*/ 418259 h 2169176"/>
                <a:gd name="connsiteX73" fmla="*/ 2821083 w 2864351"/>
                <a:gd name="connsiteY73" fmla="*/ 392298 h 2169176"/>
                <a:gd name="connsiteX74" fmla="*/ 2835505 w 2864351"/>
                <a:gd name="connsiteY74" fmla="*/ 377875 h 2169176"/>
                <a:gd name="connsiteX75" fmla="*/ 2847044 w 2864351"/>
                <a:gd name="connsiteY75" fmla="*/ 366337 h 2169176"/>
                <a:gd name="connsiteX76" fmla="*/ 2855697 w 2864351"/>
                <a:gd name="connsiteY76" fmla="*/ 351914 h 2169176"/>
                <a:gd name="connsiteX77" fmla="*/ 2861466 w 2864351"/>
                <a:gd name="connsiteY77" fmla="*/ 340376 h 2169176"/>
                <a:gd name="connsiteX78" fmla="*/ 2864351 w 2864351"/>
                <a:gd name="connsiteY78" fmla="*/ 325953 h 2169176"/>
                <a:gd name="connsiteX79" fmla="*/ 2864351 w 2864351"/>
                <a:gd name="connsiteY79" fmla="*/ 314415 h 2169176"/>
                <a:gd name="connsiteX80" fmla="*/ 2861466 w 2864351"/>
                <a:gd name="connsiteY80" fmla="*/ 299992 h 2169176"/>
                <a:gd name="connsiteX81" fmla="*/ 2858582 w 2864351"/>
                <a:gd name="connsiteY81" fmla="*/ 285570 h 2169176"/>
                <a:gd name="connsiteX82" fmla="*/ 2844159 w 2864351"/>
                <a:gd name="connsiteY82" fmla="*/ 259609 h 2169176"/>
                <a:gd name="connsiteX83" fmla="*/ 2815314 w 2864351"/>
                <a:gd name="connsiteY83" fmla="*/ 224994 h 2169176"/>
                <a:gd name="connsiteX84" fmla="*/ 2754738 w 2864351"/>
                <a:gd name="connsiteY84" fmla="*/ 173072 h 2169176"/>
                <a:gd name="connsiteX85" fmla="*/ 2679740 w 2864351"/>
                <a:gd name="connsiteY85" fmla="*/ 112497 h 2169176"/>
                <a:gd name="connsiteX86" fmla="*/ 2584550 w 2864351"/>
                <a:gd name="connsiteY86" fmla="*/ 46153 h 2169176"/>
                <a:gd name="connsiteX87" fmla="*/ 2526859 w 2864351"/>
                <a:gd name="connsiteY87" fmla="*/ 14423 h 2169176"/>
                <a:gd name="connsiteX88" fmla="*/ 2500899 w 2864351"/>
                <a:gd name="connsiteY88" fmla="*/ 5769 h 2169176"/>
                <a:gd name="connsiteX89" fmla="*/ 2477822 w 2864351"/>
                <a:gd name="connsiteY89" fmla="*/ 0 h 2169176"/>
                <a:gd name="connsiteX90" fmla="*/ 2463399 w 2864351"/>
                <a:gd name="connsiteY90" fmla="*/ 0 h 2169176"/>
                <a:gd name="connsiteX91" fmla="*/ 2448977 w 2864351"/>
                <a:gd name="connsiteY91" fmla="*/ 5769 h 2169176"/>
                <a:gd name="connsiteX92" fmla="*/ 2437439 w 2864351"/>
                <a:gd name="connsiteY92" fmla="*/ 14423 h 2169176"/>
                <a:gd name="connsiteX93" fmla="*/ 2391286 w 2864351"/>
                <a:gd name="connsiteY93" fmla="*/ 28845 h 2169176"/>
                <a:gd name="connsiteX94" fmla="*/ 2264366 w 2864351"/>
                <a:gd name="connsiteY94" fmla="*/ 57691 h 2169176"/>
                <a:gd name="connsiteX95" fmla="*/ 2229752 w 2864351"/>
                <a:gd name="connsiteY95" fmla="*/ 63460 h 2169176"/>
                <a:gd name="connsiteX96" fmla="*/ 2125908 w 2864351"/>
                <a:gd name="connsiteY96" fmla="*/ 77883 h 2169176"/>
                <a:gd name="connsiteX97" fmla="*/ 1900914 w 2864351"/>
                <a:gd name="connsiteY97" fmla="*/ 106728 h 2169176"/>
                <a:gd name="connsiteX98" fmla="*/ 1664381 w 2864351"/>
                <a:gd name="connsiteY98" fmla="*/ 138458 h 2169176"/>
                <a:gd name="connsiteX99" fmla="*/ 1471117 w 2864351"/>
                <a:gd name="connsiteY99" fmla="*/ 164419 h 2169176"/>
                <a:gd name="connsiteX100" fmla="*/ 1387465 w 2864351"/>
                <a:gd name="connsiteY100" fmla="*/ 175957 h 2169176"/>
                <a:gd name="connsiteX101" fmla="*/ 928823 w 2864351"/>
                <a:gd name="connsiteY101" fmla="*/ 256724 h 216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864351" h="2169176">
                  <a:moveTo>
                    <a:pt x="928823" y="256724"/>
                  </a:moveTo>
                  <a:lnTo>
                    <a:pt x="793249" y="276916"/>
                  </a:lnTo>
                  <a:lnTo>
                    <a:pt x="651907" y="297108"/>
                  </a:lnTo>
                  <a:lnTo>
                    <a:pt x="533640" y="314415"/>
                  </a:lnTo>
                  <a:lnTo>
                    <a:pt x="447104" y="325953"/>
                  </a:lnTo>
                  <a:lnTo>
                    <a:pt x="392298" y="331722"/>
                  </a:lnTo>
                  <a:lnTo>
                    <a:pt x="331722" y="334607"/>
                  </a:lnTo>
                  <a:lnTo>
                    <a:pt x="253840" y="337491"/>
                  </a:lnTo>
                  <a:lnTo>
                    <a:pt x="190380" y="337491"/>
                  </a:lnTo>
                  <a:lnTo>
                    <a:pt x="141343" y="334607"/>
                  </a:lnTo>
                  <a:lnTo>
                    <a:pt x="89421" y="320184"/>
                  </a:lnTo>
                  <a:lnTo>
                    <a:pt x="66345" y="314415"/>
                  </a:lnTo>
                  <a:lnTo>
                    <a:pt x="0" y="299992"/>
                  </a:lnTo>
                  <a:lnTo>
                    <a:pt x="49037" y="493257"/>
                  </a:lnTo>
                  <a:lnTo>
                    <a:pt x="161534" y="513448"/>
                  </a:lnTo>
                  <a:lnTo>
                    <a:pt x="204803" y="519218"/>
                  </a:lnTo>
                  <a:lnTo>
                    <a:pt x="291339" y="513448"/>
                  </a:lnTo>
                  <a:lnTo>
                    <a:pt x="409605" y="499026"/>
                  </a:lnTo>
                  <a:lnTo>
                    <a:pt x="623061" y="473065"/>
                  </a:lnTo>
                  <a:lnTo>
                    <a:pt x="862478" y="438450"/>
                  </a:lnTo>
                  <a:lnTo>
                    <a:pt x="1159586" y="392298"/>
                  </a:lnTo>
                  <a:lnTo>
                    <a:pt x="1424964" y="343260"/>
                  </a:lnTo>
                  <a:lnTo>
                    <a:pt x="1499962" y="328838"/>
                  </a:lnTo>
                  <a:lnTo>
                    <a:pt x="1580729" y="317300"/>
                  </a:lnTo>
                  <a:lnTo>
                    <a:pt x="1696111" y="302877"/>
                  </a:lnTo>
                  <a:lnTo>
                    <a:pt x="1791301" y="294223"/>
                  </a:lnTo>
                  <a:lnTo>
                    <a:pt x="1973027" y="279800"/>
                  </a:lnTo>
                  <a:lnTo>
                    <a:pt x="2102832" y="271147"/>
                  </a:lnTo>
                  <a:lnTo>
                    <a:pt x="2229752" y="265378"/>
                  </a:lnTo>
                  <a:lnTo>
                    <a:pt x="2362440" y="259609"/>
                  </a:lnTo>
                  <a:lnTo>
                    <a:pt x="2391286" y="265378"/>
                  </a:lnTo>
                  <a:lnTo>
                    <a:pt x="2411478" y="271147"/>
                  </a:lnTo>
                  <a:lnTo>
                    <a:pt x="2425900" y="279800"/>
                  </a:lnTo>
                  <a:lnTo>
                    <a:pt x="2437439" y="285570"/>
                  </a:lnTo>
                  <a:lnTo>
                    <a:pt x="2446092" y="294223"/>
                  </a:lnTo>
                  <a:lnTo>
                    <a:pt x="2451861" y="305761"/>
                  </a:lnTo>
                  <a:lnTo>
                    <a:pt x="2460515" y="328838"/>
                  </a:lnTo>
                  <a:lnTo>
                    <a:pt x="2460515" y="346145"/>
                  </a:lnTo>
                  <a:lnTo>
                    <a:pt x="2454746" y="458642"/>
                  </a:lnTo>
                  <a:lnTo>
                    <a:pt x="2437439" y="703828"/>
                  </a:lnTo>
                  <a:lnTo>
                    <a:pt x="2414362" y="1006705"/>
                  </a:lnTo>
                  <a:lnTo>
                    <a:pt x="2397055" y="1064396"/>
                  </a:lnTo>
                  <a:lnTo>
                    <a:pt x="2373979" y="1225930"/>
                  </a:lnTo>
                  <a:lnTo>
                    <a:pt x="2327826" y="1514385"/>
                  </a:lnTo>
                  <a:lnTo>
                    <a:pt x="2278789" y="1811493"/>
                  </a:lnTo>
                  <a:lnTo>
                    <a:pt x="2316288" y="2120139"/>
                  </a:lnTo>
                  <a:lnTo>
                    <a:pt x="2336480" y="2143215"/>
                  </a:lnTo>
                  <a:lnTo>
                    <a:pt x="2356671" y="2157638"/>
                  </a:lnTo>
                  <a:lnTo>
                    <a:pt x="2373979" y="2166291"/>
                  </a:lnTo>
                  <a:lnTo>
                    <a:pt x="2391286" y="2169176"/>
                  </a:lnTo>
                  <a:lnTo>
                    <a:pt x="2408593" y="2169176"/>
                  </a:lnTo>
                  <a:lnTo>
                    <a:pt x="2423016" y="2166291"/>
                  </a:lnTo>
                  <a:lnTo>
                    <a:pt x="2440323" y="2154753"/>
                  </a:lnTo>
                  <a:lnTo>
                    <a:pt x="2460515" y="2134561"/>
                  </a:lnTo>
                  <a:lnTo>
                    <a:pt x="2477822" y="2105716"/>
                  </a:lnTo>
                  <a:lnTo>
                    <a:pt x="2486476" y="2079755"/>
                  </a:lnTo>
                  <a:lnTo>
                    <a:pt x="2492245" y="2062448"/>
                  </a:lnTo>
                  <a:lnTo>
                    <a:pt x="2506668" y="2010526"/>
                  </a:lnTo>
                  <a:lnTo>
                    <a:pt x="2518206" y="1973027"/>
                  </a:lnTo>
                  <a:lnTo>
                    <a:pt x="2532628" y="1903798"/>
                  </a:lnTo>
                  <a:lnTo>
                    <a:pt x="2544167" y="1840338"/>
                  </a:lnTo>
                  <a:lnTo>
                    <a:pt x="2558589" y="1724956"/>
                  </a:lnTo>
                  <a:lnTo>
                    <a:pt x="2584550" y="1540346"/>
                  </a:lnTo>
                  <a:lnTo>
                    <a:pt x="2616280" y="1335543"/>
                  </a:lnTo>
                  <a:lnTo>
                    <a:pt x="2650895" y="1099011"/>
                  </a:lnTo>
                  <a:lnTo>
                    <a:pt x="2679740" y="894208"/>
                  </a:lnTo>
                  <a:lnTo>
                    <a:pt x="2708586" y="692290"/>
                  </a:lnTo>
                  <a:lnTo>
                    <a:pt x="2725893" y="568255"/>
                  </a:lnTo>
                  <a:lnTo>
                    <a:pt x="2734546" y="530756"/>
                  </a:lnTo>
                  <a:lnTo>
                    <a:pt x="2746085" y="501910"/>
                  </a:lnTo>
                  <a:lnTo>
                    <a:pt x="2757623" y="475949"/>
                  </a:lnTo>
                  <a:lnTo>
                    <a:pt x="2774930" y="447104"/>
                  </a:lnTo>
                  <a:lnTo>
                    <a:pt x="2795122" y="418259"/>
                  </a:lnTo>
                  <a:lnTo>
                    <a:pt x="2821083" y="392298"/>
                  </a:lnTo>
                  <a:lnTo>
                    <a:pt x="2835505" y="377875"/>
                  </a:lnTo>
                  <a:lnTo>
                    <a:pt x="2847044" y="366337"/>
                  </a:lnTo>
                  <a:lnTo>
                    <a:pt x="2855697" y="351914"/>
                  </a:lnTo>
                  <a:lnTo>
                    <a:pt x="2861466" y="340376"/>
                  </a:lnTo>
                  <a:lnTo>
                    <a:pt x="2864351" y="325953"/>
                  </a:lnTo>
                  <a:lnTo>
                    <a:pt x="2864351" y="314415"/>
                  </a:lnTo>
                  <a:lnTo>
                    <a:pt x="2861466" y="299992"/>
                  </a:lnTo>
                  <a:lnTo>
                    <a:pt x="2858582" y="285570"/>
                  </a:lnTo>
                  <a:lnTo>
                    <a:pt x="2844159" y="259609"/>
                  </a:lnTo>
                  <a:lnTo>
                    <a:pt x="2815314" y="224994"/>
                  </a:lnTo>
                  <a:lnTo>
                    <a:pt x="2754738" y="173072"/>
                  </a:lnTo>
                  <a:lnTo>
                    <a:pt x="2679740" y="112497"/>
                  </a:lnTo>
                  <a:lnTo>
                    <a:pt x="2584550" y="46153"/>
                  </a:lnTo>
                  <a:lnTo>
                    <a:pt x="2526859" y="14423"/>
                  </a:lnTo>
                  <a:lnTo>
                    <a:pt x="2500899" y="5769"/>
                  </a:lnTo>
                  <a:lnTo>
                    <a:pt x="2477822" y="0"/>
                  </a:lnTo>
                  <a:lnTo>
                    <a:pt x="2463399" y="0"/>
                  </a:lnTo>
                  <a:lnTo>
                    <a:pt x="2448977" y="5769"/>
                  </a:lnTo>
                  <a:lnTo>
                    <a:pt x="2437439" y="14423"/>
                  </a:lnTo>
                  <a:lnTo>
                    <a:pt x="2391286" y="28845"/>
                  </a:lnTo>
                  <a:lnTo>
                    <a:pt x="2264366" y="57691"/>
                  </a:lnTo>
                  <a:lnTo>
                    <a:pt x="2229752" y="63460"/>
                  </a:lnTo>
                  <a:lnTo>
                    <a:pt x="2125908" y="77883"/>
                  </a:lnTo>
                  <a:lnTo>
                    <a:pt x="1900914" y="106728"/>
                  </a:lnTo>
                  <a:lnTo>
                    <a:pt x="1664381" y="138458"/>
                  </a:lnTo>
                  <a:lnTo>
                    <a:pt x="1471117" y="164419"/>
                  </a:lnTo>
                  <a:lnTo>
                    <a:pt x="1387465" y="175957"/>
                  </a:lnTo>
                  <a:lnTo>
                    <a:pt x="928823" y="256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48B1DA00-C555-45EB-BEBE-87B73080722F}"/>
                </a:ext>
              </a:extLst>
            </p:cNvPr>
            <p:cNvSpPr/>
            <p:nvPr/>
          </p:nvSpPr>
          <p:spPr>
            <a:xfrm rot="16200000">
              <a:off x="3902869" y="4071144"/>
              <a:ext cx="2524125" cy="515937"/>
            </a:xfrm>
            <a:custGeom>
              <a:avLst/>
              <a:gdLst>
                <a:gd name="connsiteX0" fmla="*/ 1338262 w 2524125"/>
                <a:gd name="connsiteY0" fmla="*/ 173832 h 516732"/>
                <a:gd name="connsiteX1" fmla="*/ 1135856 w 2524125"/>
                <a:gd name="connsiteY1" fmla="*/ 173832 h 516732"/>
                <a:gd name="connsiteX2" fmla="*/ 952500 w 2524125"/>
                <a:gd name="connsiteY2" fmla="*/ 171450 h 516732"/>
                <a:gd name="connsiteX3" fmla="*/ 747712 w 2524125"/>
                <a:gd name="connsiteY3" fmla="*/ 173832 h 516732"/>
                <a:gd name="connsiteX4" fmla="*/ 564356 w 2524125"/>
                <a:gd name="connsiteY4" fmla="*/ 173832 h 516732"/>
                <a:gd name="connsiteX5" fmla="*/ 333375 w 2524125"/>
                <a:gd name="connsiteY5" fmla="*/ 173832 h 516732"/>
                <a:gd name="connsiteX6" fmla="*/ 0 w 2524125"/>
                <a:gd name="connsiteY6" fmla="*/ 173832 h 516732"/>
                <a:gd name="connsiteX7" fmla="*/ 16668 w 2524125"/>
                <a:gd name="connsiteY7" fmla="*/ 397669 h 516732"/>
                <a:gd name="connsiteX8" fmla="*/ 185737 w 2524125"/>
                <a:gd name="connsiteY8" fmla="*/ 400050 h 516732"/>
                <a:gd name="connsiteX9" fmla="*/ 376237 w 2524125"/>
                <a:gd name="connsiteY9" fmla="*/ 407194 h 516732"/>
                <a:gd name="connsiteX10" fmla="*/ 611981 w 2524125"/>
                <a:gd name="connsiteY10" fmla="*/ 414338 h 516732"/>
                <a:gd name="connsiteX11" fmla="*/ 845343 w 2524125"/>
                <a:gd name="connsiteY11" fmla="*/ 419100 h 516732"/>
                <a:gd name="connsiteX12" fmla="*/ 1107281 w 2524125"/>
                <a:gd name="connsiteY12" fmla="*/ 419100 h 516732"/>
                <a:gd name="connsiteX13" fmla="*/ 1293018 w 2524125"/>
                <a:gd name="connsiteY13" fmla="*/ 419100 h 516732"/>
                <a:gd name="connsiteX14" fmla="*/ 1490662 w 2524125"/>
                <a:gd name="connsiteY14" fmla="*/ 419100 h 516732"/>
                <a:gd name="connsiteX15" fmla="*/ 1647825 w 2524125"/>
                <a:gd name="connsiteY15" fmla="*/ 419100 h 516732"/>
                <a:gd name="connsiteX16" fmla="*/ 1781175 w 2524125"/>
                <a:gd name="connsiteY16" fmla="*/ 442913 h 516732"/>
                <a:gd name="connsiteX17" fmla="*/ 1847850 w 2524125"/>
                <a:gd name="connsiteY17" fmla="*/ 438150 h 516732"/>
                <a:gd name="connsiteX18" fmla="*/ 1907381 w 2524125"/>
                <a:gd name="connsiteY18" fmla="*/ 433388 h 516732"/>
                <a:gd name="connsiteX19" fmla="*/ 1962150 w 2524125"/>
                <a:gd name="connsiteY19" fmla="*/ 433388 h 516732"/>
                <a:gd name="connsiteX20" fmla="*/ 2016918 w 2524125"/>
                <a:gd name="connsiteY20" fmla="*/ 433388 h 516732"/>
                <a:gd name="connsiteX21" fmla="*/ 2064543 w 2524125"/>
                <a:gd name="connsiteY21" fmla="*/ 435769 h 516732"/>
                <a:gd name="connsiteX22" fmla="*/ 2116931 w 2524125"/>
                <a:gd name="connsiteY22" fmla="*/ 440532 h 516732"/>
                <a:gd name="connsiteX23" fmla="*/ 2166937 w 2524125"/>
                <a:gd name="connsiteY23" fmla="*/ 450057 h 516732"/>
                <a:gd name="connsiteX24" fmla="*/ 2190750 w 2524125"/>
                <a:gd name="connsiteY24" fmla="*/ 457200 h 516732"/>
                <a:gd name="connsiteX25" fmla="*/ 2202656 w 2524125"/>
                <a:gd name="connsiteY25" fmla="*/ 461963 h 516732"/>
                <a:gd name="connsiteX26" fmla="*/ 2214562 w 2524125"/>
                <a:gd name="connsiteY26" fmla="*/ 471488 h 516732"/>
                <a:gd name="connsiteX27" fmla="*/ 2233612 w 2524125"/>
                <a:gd name="connsiteY27" fmla="*/ 488157 h 516732"/>
                <a:gd name="connsiteX28" fmla="*/ 2252662 w 2524125"/>
                <a:gd name="connsiteY28" fmla="*/ 500063 h 516732"/>
                <a:gd name="connsiteX29" fmla="*/ 2281237 w 2524125"/>
                <a:gd name="connsiteY29" fmla="*/ 511969 h 516732"/>
                <a:gd name="connsiteX30" fmla="*/ 2309812 w 2524125"/>
                <a:gd name="connsiteY30" fmla="*/ 516732 h 516732"/>
                <a:gd name="connsiteX31" fmla="*/ 2326481 w 2524125"/>
                <a:gd name="connsiteY31" fmla="*/ 516732 h 516732"/>
                <a:gd name="connsiteX32" fmla="*/ 2343150 w 2524125"/>
                <a:gd name="connsiteY32" fmla="*/ 509588 h 516732"/>
                <a:gd name="connsiteX33" fmla="*/ 2366962 w 2524125"/>
                <a:gd name="connsiteY33" fmla="*/ 492919 h 516732"/>
                <a:gd name="connsiteX34" fmla="*/ 2386012 w 2524125"/>
                <a:gd name="connsiteY34" fmla="*/ 471488 h 516732"/>
                <a:gd name="connsiteX35" fmla="*/ 2407443 w 2524125"/>
                <a:gd name="connsiteY35" fmla="*/ 435769 h 516732"/>
                <a:gd name="connsiteX36" fmla="*/ 2428875 w 2524125"/>
                <a:gd name="connsiteY36" fmla="*/ 397669 h 516732"/>
                <a:gd name="connsiteX37" fmla="*/ 2450306 w 2524125"/>
                <a:gd name="connsiteY37" fmla="*/ 364332 h 516732"/>
                <a:gd name="connsiteX38" fmla="*/ 2466975 w 2524125"/>
                <a:gd name="connsiteY38" fmla="*/ 330994 h 516732"/>
                <a:gd name="connsiteX39" fmla="*/ 2483643 w 2524125"/>
                <a:gd name="connsiteY39" fmla="*/ 288132 h 516732"/>
                <a:gd name="connsiteX40" fmla="*/ 2493168 w 2524125"/>
                <a:gd name="connsiteY40" fmla="*/ 254794 h 516732"/>
                <a:gd name="connsiteX41" fmla="*/ 2505075 w 2524125"/>
                <a:gd name="connsiteY41" fmla="*/ 207169 h 516732"/>
                <a:gd name="connsiteX42" fmla="*/ 2512218 w 2524125"/>
                <a:gd name="connsiteY42" fmla="*/ 161925 h 516732"/>
                <a:gd name="connsiteX43" fmla="*/ 2521743 w 2524125"/>
                <a:gd name="connsiteY43" fmla="*/ 102394 h 516732"/>
                <a:gd name="connsiteX44" fmla="*/ 2524125 w 2524125"/>
                <a:gd name="connsiteY44" fmla="*/ 57150 h 516732"/>
                <a:gd name="connsiteX45" fmla="*/ 2521743 w 2524125"/>
                <a:gd name="connsiteY45" fmla="*/ 28575 h 516732"/>
                <a:gd name="connsiteX46" fmla="*/ 2516981 w 2524125"/>
                <a:gd name="connsiteY46" fmla="*/ 11907 h 516732"/>
                <a:gd name="connsiteX47" fmla="*/ 2509837 w 2524125"/>
                <a:gd name="connsiteY47" fmla="*/ 2382 h 516732"/>
                <a:gd name="connsiteX48" fmla="*/ 2502693 w 2524125"/>
                <a:gd name="connsiteY48" fmla="*/ 0 h 516732"/>
                <a:gd name="connsiteX49" fmla="*/ 2490787 w 2524125"/>
                <a:gd name="connsiteY49" fmla="*/ 0 h 516732"/>
                <a:gd name="connsiteX50" fmla="*/ 2471737 w 2524125"/>
                <a:gd name="connsiteY50" fmla="*/ 7144 h 516732"/>
                <a:gd name="connsiteX51" fmla="*/ 2450306 w 2524125"/>
                <a:gd name="connsiteY51" fmla="*/ 21432 h 516732"/>
                <a:gd name="connsiteX52" fmla="*/ 2433637 w 2524125"/>
                <a:gd name="connsiteY52" fmla="*/ 42863 h 516732"/>
                <a:gd name="connsiteX53" fmla="*/ 2407443 w 2524125"/>
                <a:gd name="connsiteY53" fmla="*/ 76200 h 516732"/>
                <a:gd name="connsiteX54" fmla="*/ 2364581 w 2524125"/>
                <a:gd name="connsiteY54" fmla="*/ 119063 h 516732"/>
                <a:gd name="connsiteX55" fmla="*/ 2324100 w 2524125"/>
                <a:gd name="connsiteY55" fmla="*/ 142875 h 516732"/>
                <a:gd name="connsiteX56" fmla="*/ 2290762 w 2524125"/>
                <a:gd name="connsiteY56" fmla="*/ 154782 h 516732"/>
                <a:gd name="connsiteX57" fmla="*/ 2243137 w 2524125"/>
                <a:gd name="connsiteY57" fmla="*/ 166688 h 516732"/>
                <a:gd name="connsiteX58" fmla="*/ 2197893 w 2524125"/>
                <a:gd name="connsiteY58" fmla="*/ 173832 h 516732"/>
                <a:gd name="connsiteX59" fmla="*/ 2100262 w 2524125"/>
                <a:gd name="connsiteY59" fmla="*/ 176213 h 516732"/>
                <a:gd name="connsiteX60" fmla="*/ 2005012 w 2524125"/>
                <a:gd name="connsiteY60" fmla="*/ 183357 h 516732"/>
                <a:gd name="connsiteX61" fmla="*/ 1845468 w 2524125"/>
                <a:gd name="connsiteY61" fmla="*/ 183357 h 516732"/>
                <a:gd name="connsiteX62" fmla="*/ 1738312 w 2524125"/>
                <a:gd name="connsiteY62" fmla="*/ 173832 h 516732"/>
                <a:gd name="connsiteX63" fmla="*/ 1338262 w 2524125"/>
                <a:gd name="connsiteY63" fmla="*/ 173832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4125" h="516732">
                  <a:moveTo>
                    <a:pt x="1338262" y="173832"/>
                  </a:moveTo>
                  <a:lnTo>
                    <a:pt x="1135856" y="173832"/>
                  </a:lnTo>
                  <a:lnTo>
                    <a:pt x="952500" y="171450"/>
                  </a:lnTo>
                  <a:lnTo>
                    <a:pt x="747712" y="173832"/>
                  </a:lnTo>
                  <a:lnTo>
                    <a:pt x="564356" y="173832"/>
                  </a:lnTo>
                  <a:lnTo>
                    <a:pt x="333375" y="173832"/>
                  </a:lnTo>
                  <a:lnTo>
                    <a:pt x="0" y="173832"/>
                  </a:lnTo>
                  <a:lnTo>
                    <a:pt x="16668" y="397669"/>
                  </a:lnTo>
                  <a:lnTo>
                    <a:pt x="185737" y="400050"/>
                  </a:lnTo>
                  <a:lnTo>
                    <a:pt x="376237" y="407194"/>
                  </a:lnTo>
                  <a:lnTo>
                    <a:pt x="611981" y="414338"/>
                  </a:lnTo>
                  <a:lnTo>
                    <a:pt x="845343" y="419100"/>
                  </a:lnTo>
                  <a:lnTo>
                    <a:pt x="1107281" y="419100"/>
                  </a:lnTo>
                  <a:lnTo>
                    <a:pt x="1293018" y="419100"/>
                  </a:lnTo>
                  <a:lnTo>
                    <a:pt x="1490662" y="419100"/>
                  </a:lnTo>
                  <a:lnTo>
                    <a:pt x="1647825" y="419100"/>
                  </a:lnTo>
                  <a:lnTo>
                    <a:pt x="1781175" y="442913"/>
                  </a:lnTo>
                  <a:lnTo>
                    <a:pt x="1847850" y="438150"/>
                  </a:lnTo>
                  <a:lnTo>
                    <a:pt x="1907381" y="433388"/>
                  </a:lnTo>
                  <a:lnTo>
                    <a:pt x="1962150" y="433388"/>
                  </a:lnTo>
                  <a:lnTo>
                    <a:pt x="2016918" y="433388"/>
                  </a:lnTo>
                  <a:lnTo>
                    <a:pt x="2064543" y="435769"/>
                  </a:lnTo>
                  <a:lnTo>
                    <a:pt x="2116931" y="440532"/>
                  </a:lnTo>
                  <a:lnTo>
                    <a:pt x="2166937" y="450057"/>
                  </a:lnTo>
                  <a:lnTo>
                    <a:pt x="2190750" y="457200"/>
                  </a:lnTo>
                  <a:lnTo>
                    <a:pt x="2202656" y="461963"/>
                  </a:lnTo>
                  <a:lnTo>
                    <a:pt x="2214562" y="471488"/>
                  </a:lnTo>
                  <a:lnTo>
                    <a:pt x="2233612" y="488157"/>
                  </a:lnTo>
                  <a:lnTo>
                    <a:pt x="2252662" y="500063"/>
                  </a:lnTo>
                  <a:lnTo>
                    <a:pt x="2281237" y="511969"/>
                  </a:lnTo>
                  <a:lnTo>
                    <a:pt x="2309812" y="516732"/>
                  </a:lnTo>
                  <a:lnTo>
                    <a:pt x="2326481" y="516732"/>
                  </a:lnTo>
                  <a:lnTo>
                    <a:pt x="2343150" y="509588"/>
                  </a:lnTo>
                  <a:lnTo>
                    <a:pt x="2366962" y="492919"/>
                  </a:lnTo>
                  <a:lnTo>
                    <a:pt x="2386012" y="471488"/>
                  </a:lnTo>
                  <a:lnTo>
                    <a:pt x="2407443" y="435769"/>
                  </a:lnTo>
                  <a:lnTo>
                    <a:pt x="2428875" y="397669"/>
                  </a:lnTo>
                  <a:lnTo>
                    <a:pt x="2450306" y="364332"/>
                  </a:lnTo>
                  <a:lnTo>
                    <a:pt x="2466975" y="330994"/>
                  </a:lnTo>
                  <a:lnTo>
                    <a:pt x="2483643" y="288132"/>
                  </a:lnTo>
                  <a:lnTo>
                    <a:pt x="2493168" y="254794"/>
                  </a:lnTo>
                  <a:lnTo>
                    <a:pt x="2505075" y="207169"/>
                  </a:lnTo>
                  <a:lnTo>
                    <a:pt x="2512218" y="161925"/>
                  </a:lnTo>
                  <a:lnTo>
                    <a:pt x="2521743" y="102394"/>
                  </a:lnTo>
                  <a:lnTo>
                    <a:pt x="2524125" y="57150"/>
                  </a:lnTo>
                  <a:lnTo>
                    <a:pt x="2521743" y="28575"/>
                  </a:lnTo>
                  <a:lnTo>
                    <a:pt x="2516981" y="11907"/>
                  </a:lnTo>
                  <a:lnTo>
                    <a:pt x="2509837" y="2382"/>
                  </a:lnTo>
                  <a:lnTo>
                    <a:pt x="2502693" y="0"/>
                  </a:lnTo>
                  <a:lnTo>
                    <a:pt x="2490787" y="0"/>
                  </a:lnTo>
                  <a:lnTo>
                    <a:pt x="2471737" y="7144"/>
                  </a:lnTo>
                  <a:lnTo>
                    <a:pt x="2450306" y="21432"/>
                  </a:lnTo>
                  <a:lnTo>
                    <a:pt x="2433637" y="42863"/>
                  </a:lnTo>
                  <a:lnTo>
                    <a:pt x="2407443" y="76200"/>
                  </a:lnTo>
                  <a:lnTo>
                    <a:pt x="2364581" y="119063"/>
                  </a:lnTo>
                  <a:lnTo>
                    <a:pt x="2324100" y="142875"/>
                  </a:lnTo>
                  <a:lnTo>
                    <a:pt x="2290762" y="154782"/>
                  </a:lnTo>
                  <a:lnTo>
                    <a:pt x="2243137" y="166688"/>
                  </a:lnTo>
                  <a:lnTo>
                    <a:pt x="2197893" y="173832"/>
                  </a:lnTo>
                  <a:lnTo>
                    <a:pt x="2100262" y="176213"/>
                  </a:lnTo>
                  <a:lnTo>
                    <a:pt x="2005012" y="183357"/>
                  </a:lnTo>
                  <a:lnTo>
                    <a:pt x="1845468" y="183357"/>
                  </a:lnTo>
                  <a:lnTo>
                    <a:pt x="1738312" y="173832"/>
                  </a:lnTo>
                  <a:lnTo>
                    <a:pt x="1338262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9B23E43E-1870-4B1D-9B05-5BB264CB05F2}"/>
                </a:ext>
              </a:extLst>
            </p:cNvPr>
            <p:cNvSpPr/>
            <p:nvPr/>
          </p:nvSpPr>
          <p:spPr>
            <a:xfrm>
              <a:off x="4095750" y="4478338"/>
              <a:ext cx="2322513" cy="419100"/>
            </a:xfrm>
            <a:custGeom>
              <a:avLst/>
              <a:gdLst>
                <a:gd name="connsiteX0" fmla="*/ 1800225 w 2321719"/>
                <a:gd name="connsiteY0" fmla="*/ 221457 h 419100"/>
                <a:gd name="connsiteX1" fmla="*/ 1662113 w 2321719"/>
                <a:gd name="connsiteY1" fmla="*/ 238125 h 419100"/>
                <a:gd name="connsiteX2" fmla="*/ 1483519 w 2321719"/>
                <a:gd name="connsiteY2" fmla="*/ 261938 h 419100"/>
                <a:gd name="connsiteX3" fmla="*/ 1369219 w 2321719"/>
                <a:gd name="connsiteY3" fmla="*/ 273844 h 419100"/>
                <a:gd name="connsiteX4" fmla="*/ 1223963 w 2321719"/>
                <a:gd name="connsiteY4" fmla="*/ 290513 h 419100"/>
                <a:gd name="connsiteX5" fmla="*/ 995363 w 2321719"/>
                <a:gd name="connsiteY5" fmla="*/ 333375 h 419100"/>
                <a:gd name="connsiteX6" fmla="*/ 828675 w 2321719"/>
                <a:gd name="connsiteY6" fmla="*/ 354807 h 419100"/>
                <a:gd name="connsiteX7" fmla="*/ 697706 w 2321719"/>
                <a:gd name="connsiteY7" fmla="*/ 371475 h 419100"/>
                <a:gd name="connsiteX8" fmla="*/ 564356 w 2321719"/>
                <a:gd name="connsiteY8" fmla="*/ 383382 h 419100"/>
                <a:gd name="connsiteX9" fmla="*/ 452438 w 2321719"/>
                <a:gd name="connsiteY9" fmla="*/ 392907 h 419100"/>
                <a:gd name="connsiteX10" fmla="*/ 369094 w 2321719"/>
                <a:gd name="connsiteY10" fmla="*/ 400050 h 419100"/>
                <a:gd name="connsiteX11" fmla="*/ 335756 w 2321719"/>
                <a:gd name="connsiteY11" fmla="*/ 407194 h 419100"/>
                <a:gd name="connsiteX12" fmla="*/ 269081 w 2321719"/>
                <a:gd name="connsiteY12" fmla="*/ 416719 h 419100"/>
                <a:gd name="connsiteX13" fmla="*/ 235744 w 2321719"/>
                <a:gd name="connsiteY13" fmla="*/ 419100 h 419100"/>
                <a:gd name="connsiteX14" fmla="*/ 200025 w 2321719"/>
                <a:gd name="connsiteY14" fmla="*/ 419100 h 419100"/>
                <a:gd name="connsiteX15" fmla="*/ 161925 w 2321719"/>
                <a:gd name="connsiteY15" fmla="*/ 414338 h 419100"/>
                <a:gd name="connsiteX16" fmla="*/ 114300 w 2321719"/>
                <a:gd name="connsiteY16" fmla="*/ 402432 h 419100"/>
                <a:gd name="connsiteX17" fmla="*/ 4763 w 2321719"/>
                <a:gd name="connsiteY17" fmla="*/ 359569 h 419100"/>
                <a:gd name="connsiteX18" fmla="*/ 0 w 2321719"/>
                <a:gd name="connsiteY18" fmla="*/ 245269 h 419100"/>
                <a:gd name="connsiteX19" fmla="*/ 133350 w 2321719"/>
                <a:gd name="connsiteY19" fmla="*/ 245269 h 419100"/>
                <a:gd name="connsiteX20" fmla="*/ 295275 w 2321719"/>
                <a:gd name="connsiteY20" fmla="*/ 245269 h 419100"/>
                <a:gd name="connsiteX21" fmla="*/ 371475 w 2321719"/>
                <a:gd name="connsiteY21" fmla="*/ 233363 h 419100"/>
                <a:gd name="connsiteX22" fmla="*/ 571500 w 2321719"/>
                <a:gd name="connsiteY22" fmla="*/ 207169 h 419100"/>
                <a:gd name="connsiteX23" fmla="*/ 800100 w 2321719"/>
                <a:gd name="connsiteY23" fmla="*/ 178594 h 419100"/>
                <a:gd name="connsiteX24" fmla="*/ 1014413 w 2321719"/>
                <a:gd name="connsiteY24" fmla="*/ 152400 h 419100"/>
                <a:gd name="connsiteX25" fmla="*/ 1216819 w 2321719"/>
                <a:gd name="connsiteY25" fmla="*/ 114300 h 419100"/>
                <a:gd name="connsiteX26" fmla="*/ 1419225 w 2321719"/>
                <a:gd name="connsiteY26" fmla="*/ 85725 h 419100"/>
                <a:gd name="connsiteX27" fmla="*/ 1626394 w 2321719"/>
                <a:gd name="connsiteY27" fmla="*/ 54769 h 419100"/>
                <a:gd name="connsiteX28" fmla="*/ 1814513 w 2321719"/>
                <a:gd name="connsiteY28" fmla="*/ 26194 h 419100"/>
                <a:gd name="connsiteX29" fmla="*/ 1981200 w 2321719"/>
                <a:gd name="connsiteY29" fmla="*/ 0 h 419100"/>
                <a:gd name="connsiteX30" fmla="*/ 1993106 w 2321719"/>
                <a:gd name="connsiteY30" fmla="*/ 0 h 419100"/>
                <a:gd name="connsiteX31" fmla="*/ 2047875 w 2321719"/>
                <a:gd name="connsiteY31" fmla="*/ 9525 h 419100"/>
                <a:gd name="connsiteX32" fmla="*/ 2102644 w 2321719"/>
                <a:gd name="connsiteY32" fmla="*/ 23813 h 419100"/>
                <a:gd name="connsiteX33" fmla="*/ 2145506 w 2321719"/>
                <a:gd name="connsiteY33" fmla="*/ 38100 h 419100"/>
                <a:gd name="connsiteX34" fmla="*/ 2197894 w 2321719"/>
                <a:gd name="connsiteY34" fmla="*/ 61913 h 419100"/>
                <a:gd name="connsiteX35" fmla="*/ 2245519 w 2321719"/>
                <a:gd name="connsiteY35" fmla="*/ 95250 h 419100"/>
                <a:gd name="connsiteX36" fmla="*/ 2300288 w 2321719"/>
                <a:gd name="connsiteY36" fmla="*/ 135732 h 419100"/>
                <a:gd name="connsiteX37" fmla="*/ 2321719 w 2321719"/>
                <a:gd name="connsiteY37" fmla="*/ 150019 h 419100"/>
                <a:gd name="connsiteX38" fmla="*/ 2302669 w 2321719"/>
                <a:gd name="connsiteY38" fmla="*/ 228600 h 419100"/>
                <a:gd name="connsiteX39" fmla="*/ 2164556 w 2321719"/>
                <a:gd name="connsiteY39" fmla="*/ 216694 h 419100"/>
                <a:gd name="connsiteX40" fmla="*/ 2076450 w 2321719"/>
                <a:gd name="connsiteY40" fmla="*/ 211932 h 419100"/>
                <a:gd name="connsiteX41" fmla="*/ 1962150 w 2321719"/>
                <a:gd name="connsiteY41" fmla="*/ 211932 h 419100"/>
                <a:gd name="connsiteX42" fmla="*/ 1800225 w 2321719"/>
                <a:gd name="connsiteY42" fmla="*/ 22145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1719" h="419100">
                  <a:moveTo>
                    <a:pt x="1800225" y="221457"/>
                  </a:moveTo>
                  <a:lnTo>
                    <a:pt x="1662113" y="238125"/>
                  </a:lnTo>
                  <a:lnTo>
                    <a:pt x="1483519" y="261938"/>
                  </a:lnTo>
                  <a:lnTo>
                    <a:pt x="1369219" y="273844"/>
                  </a:lnTo>
                  <a:lnTo>
                    <a:pt x="1223963" y="290513"/>
                  </a:lnTo>
                  <a:lnTo>
                    <a:pt x="995363" y="333375"/>
                  </a:lnTo>
                  <a:lnTo>
                    <a:pt x="828675" y="354807"/>
                  </a:lnTo>
                  <a:lnTo>
                    <a:pt x="697706" y="371475"/>
                  </a:lnTo>
                  <a:lnTo>
                    <a:pt x="564356" y="383382"/>
                  </a:lnTo>
                  <a:lnTo>
                    <a:pt x="452438" y="392907"/>
                  </a:lnTo>
                  <a:lnTo>
                    <a:pt x="369094" y="400050"/>
                  </a:lnTo>
                  <a:lnTo>
                    <a:pt x="335756" y="407194"/>
                  </a:lnTo>
                  <a:lnTo>
                    <a:pt x="269081" y="416719"/>
                  </a:lnTo>
                  <a:lnTo>
                    <a:pt x="235744" y="419100"/>
                  </a:lnTo>
                  <a:lnTo>
                    <a:pt x="200025" y="419100"/>
                  </a:lnTo>
                  <a:lnTo>
                    <a:pt x="161925" y="414338"/>
                  </a:lnTo>
                  <a:lnTo>
                    <a:pt x="114300" y="402432"/>
                  </a:lnTo>
                  <a:lnTo>
                    <a:pt x="4763" y="359569"/>
                  </a:lnTo>
                  <a:lnTo>
                    <a:pt x="0" y="245269"/>
                  </a:lnTo>
                  <a:lnTo>
                    <a:pt x="133350" y="245269"/>
                  </a:lnTo>
                  <a:lnTo>
                    <a:pt x="295275" y="245269"/>
                  </a:lnTo>
                  <a:lnTo>
                    <a:pt x="371475" y="233363"/>
                  </a:lnTo>
                  <a:lnTo>
                    <a:pt x="571500" y="207169"/>
                  </a:lnTo>
                  <a:lnTo>
                    <a:pt x="800100" y="178594"/>
                  </a:lnTo>
                  <a:lnTo>
                    <a:pt x="1014413" y="152400"/>
                  </a:lnTo>
                  <a:lnTo>
                    <a:pt x="1216819" y="114300"/>
                  </a:lnTo>
                  <a:lnTo>
                    <a:pt x="1419225" y="85725"/>
                  </a:lnTo>
                  <a:lnTo>
                    <a:pt x="1626394" y="54769"/>
                  </a:lnTo>
                  <a:lnTo>
                    <a:pt x="1814513" y="26194"/>
                  </a:lnTo>
                  <a:lnTo>
                    <a:pt x="1981200" y="0"/>
                  </a:lnTo>
                  <a:lnTo>
                    <a:pt x="1993106" y="0"/>
                  </a:lnTo>
                  <a:lnTo>
                    <a:pt x="2047875" y="9525"/>
                  </a:lnTo>
                  <a:lnTo>
                    <a:pt x="2102644" y="23813"/>
                  </a:lnTo>
                  <a:lnTo>
                    <a:pt x="2145506" y="38100"/>
                  </a:lnTo>
                  <a:lnTo>
                    <a:pt x="2197894" y="61913"/>
                  </a:lnTo>
                  <a:lnTo>
                    <a:pt x="2245519" y="95250"/>
                  </a:lnTo>
                  <a:lnTo>
                    <a:pt x="2300288" y="135732"/>
                  </a:lnTo>
                  <a:lnTo>
                    <a:pt x="2321719" y="150019"/>
                  </a:lnTo>
                  <a:lnTo>
                    <a:pt x="2302669" y="228600"/>
                  </a:lnTo>
                  <a:lnTo>
                    <a:pt x="2164556" y="216694"/>
                  </a:lnTo>
                  <a:lnTo>
                    <a:pt x="2076450" y="211932"/>
                  </a:lnTo>
                  <a:lnTo>
                    <a:pt x="1962150" y="211932"/>
                  </a:lnTo>
                  <a:lnTo>
                    <a:pt x="1800225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527F6E70-E789-4E14-BFC2-BF888A2645C9}"/>
                </a:ext>
              </a:extLst>
            </p:cNvPr>
            <p:cNvSpPr/>
            <p:nvPr/>
          </p:nvSpPr>
          <p:spPr>
            <a:xfrm>
              <a:off x="4186238" y="5392738"/>
              <a:ext cx="2127250" cy="387350"/>
            </a:xfrm>
            <a:custGeom>
              <a:avLst/>
              <a:gdLst>
                <a:gd name="connsiteX0" fmla="*/ 1304925 w 2126456"/>
                <a:gd name="connsiteY0" fmla="*/ 250032 h 385763"/>
                <a:gd name="connsiteX1" fmla="*/ 1090612 w 2126456"/>
                <a:gd name="connsiteY1" fmla="*/ 266700 h 385763"/>
                <a:gd name="connsiteX2" fmla="*/ 900112 w 2126456"/>
                <a:gd name="connsiteY2" fmla="*/ 283369 h 385763"/>
                <a:gd name="connsiteX3" fmla="*/ 664368 w 2126456"/>
                <a:gd name="connsiteY3" fmla="*/ 304800 h 385763"/>
                <a:gd name="connsiteX4" fmla="*/ 407193 w 2126456"/>
                <a:gd name="connsiteY4" fmla="*/ 328613 h 385763"/>
                <a:gd name="connsiteX5" fmla="*/ 171450 w 2126456"/>
                <a:gd name="connsiteY5" fmla="*/ 350044 h 385763"/>
                <a:gd name="connsiteX6" fmla="*/ 21431 w 2126456"/>
                <a:gd name="connsiteY6" fmla="*/ 364332 h 385763"/>
                <a:gd name="connsiteX7" fmla="*/ 0 w 2126456"/>
                <a:gd name="connsiteY7" fmla="*/ 204788 h 385763"/>
                <a:gd name="connsiteX8" fmla="*/ 173831 w 2126456"/>
                <a:gd name="connsiteY8" fmla="*/ 188119 h 385763"/>
                <a:gd name="connsiteX9" fmla="*/ 545306 w 2126456"/>
                <a:gd name="connsiteY9" fmla="*/ 150019 h 385763"/>
                <a:gd name="connsiteX10" fmla="*/ 835818 w 2126456"/>
                <a:gd name="connsiteY10" fmla="*/ 119063 h 385763"/>
                <a:gd name="connsiteX11" fmla="*/ 916781 w 2126456"/>
                <a:gd name="connsiteY11" fmla="*/ 109538 h 385763"/>
                <a:gd name="connsiteX12" fmla="*/ 1109662 w 2126456"/>
                <a:gd name="connsiteY12" fmla="*/ 90488 h 385763"/>
                <a:gd name="connsiteX13" fmla="*/ 1345406 w 2126456"/>
                <a:gd name="connsiteY13" fmla="*/ 73819 h 385763"/>
                <a:gd name="connsiteX14" fmla="*/ 1607343 w 2126456"/>
                <a:gd name="connsiteY14" fmla="*/ 50007 h 385763"/>
                <a:gd name="connsiteX15" fmla="*/ 1857375 w 2126456"/>
                <a:gd name="connsiteY15" fmla="*/ 23813 h 385763"/>
                <a:gd name="connsiteX16" fmla="*/ 1874043 w 2126456"/>
                <a:gd name="connsiteY16" fmla="*/ 21432 h 385763"/>
                <a:gd name="connsiteX17" fmla="*/ 1909762 w 2126456"/>
                <a:gd name="connsiteY17" fmla="*/ 14288 h 385763"/>
                <a:gd name="connsiteX18" fmla="*/ 1943100 w 2126456"/>
                <a:gd name="connsiteY18" fmla="*/ 7144 h 385763"/>
                <a:gd name="connsiteX19" fmla="*/ 1981200 w 2126456"/>
                <a:gd name="connsiteY19" fmla="*/ 4763 h 385763"/>
                <a:gd name="connsiteX20" fmla="*/ 2107406 w 2126456"/>
                <a:gd name="connsiteY20" fmla="*/ 0 h 385763"/>
                <a:gd name="connsiteX21" fmla="*/ 2126456 w 2126456"/>
                <a:gd name="connsiteY21" fmla="*/ 385763 h 385763"/>
                <a:gd name="connsiteX22" fmla="*/ 2090737 w 2126456"/>
                <a:gd name="connsiteY22" fmla="*/ 366713 h 385763"/>
                <a:gd name="connsiteX23" fmla="*/ 2062162 w 2126456"/>
                <a:gd name="connsiteY23" fmla="*/ 345282 h 385763"/>
                <a:gd name="connsiteX24" fmla="*/ 2035968 w 2126456"/>
                <a:gd name="connsiteY24" fmla="*/ 323850 h 385763"/>
                <a:gd name="connsiteX25" fmla="*/ 2007393 w 2126456"/>
                <a:gd name="connsiteY25" fmla="*/ 297657 h 385763"/>
                <a:gd name="connsiteX26" fmla="*/ 1969293 w 2126456"/>
                <a:gd name="connsiteY26" fmla="*/ 261938 h 385763"/>
                <a:gd name="connsiteX27" fmla="*/ 1935956 w 2126456"/>
                <a:gd name="connsiteY27" fmla="*/ 223838 h 385763"/>
                <a:gd name="connsiteX28" fmla="*/ 1921668 w 2126456"/>
                <a:gd name="connsiteY28" fmla="*/ 204788 h 385763"/>
                <a:gd name="connsiteX29" fmla="*/ 1843087 w 2126456"/>
                <a:gd name="connsiteY29" fmla="*/ 207169 h 385763"/>
                <a:gd name="connsiteX30" fmla="*/ 1676400 w 2126456"/>
                <a:gd name="connsiteY30" fmla="*/ 221457 h 385763"/>
                <a:gd name="connsiteX31" fmla="*/ 1304925 w 2126456"/>
                <a:gd name="connsiteY31" fmla="*/ 250032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26456" h="385763">
                  <a:moveTo>
                    <a:pt x="1304925" y="250032"/>
                  </a:moveTo>
                  <a:lnTo>
                    <a:pt x="1090612" y="266700"/>
                  </a:lnTo>
                  <a:lnTo>
                    <a:pt x="900112" y="283369"/>
                  </a:lnTo>
                  <a:lnTo>
                    <a:pt x="664368" y="304800"/>
                  </a:lnTo>
                  <a:lnTo>
                    <a:pt x="407193" y="328613"/>
                  </a:lnTo>
                  <a:lnTo>
                    <a:pt x="171450" y="350044"/>
                  </a:lnTo>
                  <a:lnTo>
                    <a:pt x="21431" y="364332"/>
                  </a:lnTo>
                  <a:lnTo>
                    <a:pt x="0" y="204788"/>
                  </a:lnTo>
                  <a:lnTo>
                    <a:pt x="173831" y="188119"/>
                  </a:lnTo>
                  <a:lnTo>
                    <a:pt x="545306" y="150019"/>
                  </a:lnTo>
                  <a:lnTo>
                    <a:pt x="835818" y="119063"/>
                  </a:lnTo>
                  <a:lnTo>
                    <a:pt x="916781" y="109538"/>
                  </a:lnTo>
                  <a:lnTo>
                    <a:pt x="1109662" y="90488"/>
                  </a:lnTo>
                  <a:lnTo>
                    <a:pt x="1345406" y="73819"/>
                  </a:lnTo>
                  <a:lnTo>
                    <a:pt x="1607343" y="50007"/>
                  </a:lnTo>
                  <a:lnTo>
                    <a:pt x="1857375" y="23813"/>
                  </a:lnTo>
                  <a:lnTo>
                    <a:pt x="1874043" y="21432"/>
                  </a:lnTo>
                  <a:lnTo>
                    <a:pt x="1909762" y="14288"/>
                  </a:lnTo>
                  <a:lnTo>
                    <a:pt x="1943100" y="7144"/>
                  </a:lnTo>
                  <a:lnTo>
                    <a:pt x="1981200" y="4763"/>
                  </a:lnTo>
                  <a:lnTo>
                    <a:pt x="2107406" y="0"/>
                  </a:lnTo>
                  <a:lnTo>
                    <a:pt x="2126456" y="385763"/>
                  </a:lnTo>
                  <a:lnTo>
                    <a:pt x="2090737" y="366713"/>
                  </a:lnTo>
                  <a:lnTo>
                    <a:pt x="2062162" y="345282"/>
                  </a:lnTo>
                  <a:lnTo>
                    <a:pt x="2035968" y="323850"/>
                  </a:lnTo>
                  <a:lnTo>
                    <a:pt x="2007393" y="297657"/>
                  </a:lnTo>
                  <a:lnTo>
                    <a:pt x="1969293" y="261938"/>
                  </a:lnTo>
                  <a:lnTo>
                    <a:pt x="1935956" y="223838"/>
                  </a:lnTo>
                  <a:lnTo>
                    <a:pt x="1921668" y="204788"/>
                  </a:lnTo>
                  <a:lnTo>
                    <a:pt x="1843087" y="207169"/>
                  </a:lnTo>
                  <a:lnTo>
                    <a:pt x="1676400" y="221457"/>
                  </a:lnTo>
                  <a:lnTo>
                    <a:pt x="130492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5863A3A-371A-406A-9764-8640666D336A}"/>
              </a:ext>
            </a:extLst>
          </p:cNvPr>
          <p:cNvSpPr/>
          <p:nvPr/>
        </p:nvSpPr>
        <p:spPr>
          <a:xfrm>
            <a:off x="2701925" y="2246313"/>
            <a:ext cx="815975" cy="2338387"/>
          </a:xfrm>
          <a:custGeom>
            <a:avLst/>
            <a:gdLst>
              <a:gd name="connsiteX0" fmla="*/ 813131 w 816109"/>
              <a:gd name="connsiteY0" fmla="*/ 452732 h 2338124"/>
              <a:gd name="connsiteX1" fmla="*/ 816109 w 816109"/>
              <a:gd name="connsiteY1" fmla="*/ 357420 h 2338124"/>
              <a:gd name="connsiteX2" fmla="*/ 816109 w 816109"/>
              <a:gd name="connsiteY2" fmla="*/ 268065 h 2338124"/>
              <a:gd name="connsiteX3" fmla="*/ 768453 w 816109"/>
              <a:gd name="connsiteY3" fmla="*/ 110205 h 2338124"/>
              <a:gd name="connsiteX4" fmla="*/ 693991 w 816109"/>
              <a:gd name="connsiteY4" fmla="*/ 92334 h 2338124"/>
              <a:gd name="connsiteX5" fmla="*/ 631442 w 816109"/>
              <a:gd name="connsiteY5" fmla="*/ 74463 h 2338124"/>
              <a:gd name="connsiteX6" fmla="*/ 583786 w 816109"/>
              <a:gd name="connsiteY6" fmla="*/ 59570 h 2338124"/>
              <a:gd name="connsiteX7" fmla="*/ 512302 w 816109"/>
              <a:gd name="connsiteY7" fmla="*/ 32764 h 2338124"/>
              <a:gd name="connsiteX8" fmla="*/ 467625 w 816109"/>
              <a:gd name="connsiteY8" fmla="*/ 14893 h 2338124"/>
              <a:gd name="connsiteX9" fmla="*/ 434861 w 816109"/>
              <a:gd name="connsiteY9" fmla="*/ 0 h 2338124"/>
              <a:gd name="connsiteX10" fmla="*/ 416990 w 816109"/>
              <a:gd name="connsiteY10" fmla="*/ 2979 h 2338124"/>
              <a:gd name="connsiteX11" fmla="*/ 399119 w 816109"/>
              <a:gd name="connsiteY11" fmla="*/ 11914 h 2338124"/>
              <a:gd name="connsiteX12" fmla="*/ 390184 w 816109"/>
              <a:gd name="connsiteY12" fmla="*/ 23828 h 2338124"/>
              <a:gd name="connsiteX13" fmla="*/ 390184 w 816109"/>
              <a:gd name="connsiteY13" fmla="*/ 50635 h 2338124"/>
              <a:gd name="connsiteX14" fmla="*/ 393162 w 816109"/>
              <a:gd name="connsiteY14" fmla="*/ 62549 h 2338124"/>
              <a:gd name="connsiteX15" fmla="*/ 402098 w 816109"/>
              <a:gd name="connsiteY15" fmla="*/ 71484 h 2338124"/>
              <a:gd name="connsiteX16" fmla="*/ 443797 w 816109"/>
              <a:gd name="connsiteY16" fmla="*/ 95312 h 2338124"/>
              <a:gd name="connsiteX17" fmla="*/ 476560 w 816109"/>
              <a:gd name="connsiteY17" fmla="*/ 119140 h 2338124"/>
              <a:gd name="connsiteX18" fmla="*/ 503367 w 816109"/>
              <a:gd name="connsiteY18" fmla="*/ 148925 h 2338124"/>
              <a:gd name="connsiteX19" fmla="*/ 530173 w 816109"/>
              <a:gd name="connsiteY19" fmla="*/ 187646 h 2338124"/>
              <a:gd name="connsiteX20" fmla="*/ 545066 w 816109"/>
              <a:gd name="connsiteY20" fmla="*/ 217431 h 2338124"/>
              <a:gd name="connsiteX21" fmla="*/ 562937 w 816109"/>
              <a:gd name="connsiteY21" fmla="*/ 274022 h 2338124"/>
              <a:gd name="connsiteX22" fmla="*/ 568894 w 816109"/>
              <a:gd name="connsiteY22" fmla="*/ 312743 h 2338124"/>
              <a:gd name="connsiteX23" fmla="*/ 571872 w 816109"/>
              <a:gd name="connsiteY23" fmla="*/ 390184 h 2338124"/>
              <a:gd name="connsiteX24" fmla="*/ 568894 w 816109"/>
              <a:gd name="connsiteY24" fmla="*/ 568894 h 2338124"/>
              <a:gd name="connsiteX25" fmla="*/ 562937 w 816109"/>
              <a:gd name="connsiteY25" fmla="*/ 732712 h 2338124"/>
              <a:gd name="connsiteX26" fmla="*/ 556980 w 816109"/>
              <a:gd name="connsiteY26" fmla="*/ 839938 h 2338124"/>
              <a:gd name="connsiteX27" fmla="*/ 548044 w 816109"/>
              <a:gd name="connsiteY27" fmla="*/ 947164 h 2338124"/>
              <a:gd name="connsiteX28" fmla="*/ 533152 w 816109"/>
              <a:gd name="connsiteY28" fmla="*/ 1084175 h 2338124"/>
              <a:gd name="connsiteX29" fmla="*/ 512302 w 816109"/>
              <a:gd name="connsiteY29" fmla="*/ 1212250 h 2338124"/>
              <a:gd name="connsiteX30" fmla="*/ 482517 w 816109"/>
              <a:gd name="connsiteY30" fmla="*/ 1361175 h 2338124"/>
              <a:gd name="connsiteX31" fmla="*/ 443797 w 816109"/>
              <a:gd name="connsiteY31" fmla="*/ 1504144 h 2338124"/>
              <a:gd name="connsiteX32" fmla="*/ 405076 w 816109"/>
              <a:gd name="connsiteY32" fmla="*/ 1605413 h 2338124"/>
              <a:gd name="connsiteX33" fmla="*/ 354442 w 816109"/>
              <a:gd name="connsiteY33" fmla="*/ 1724553 h 2338124"/>
              <a:gd name="connsiteX34" fmla="*/ 282958 w 816109"/>
              <a:gd name="connsiteY34" fmla="*/ 1858585 h 2338124"/>
              <a:gd name="connsiteX35" fmla="*/ 184667 w 816109"/>
              <a:gd name="connsiteY35" fmla="*/ 2031338 h 2338124"/>
              <a:gd name="connsiteX36" fmla="*/ 71484 w 816109"/>
              <a:gd name="connsiteY36" fmla="*/ 2195156 h 2338124"/>
              <a:gd name="connsiteX37" fmla="*/ 14892 w 816109"/>
              <a:gd name="connsiteY37" fmla="*/ 2272597 h 2338124"/>
              <a:gd name="connsiteX38" fmla="*/ 5957 w 816109"/>
              <a:gd name="connsiteY38" fmla="*/ 2290468 h 2338124"/>
              <a:gd name="connsiteX39" fmla="*/ 0 w 816109"/>
              <a:gd name="connsiteY39" fmla="*/ 2317274 h 2338124"/>
              <a:gd name="connsiteX40" fmla="*/ 5957 w 816109"/>
              <a:gd name="connsiteY40" fmla="*/ 2335146 h 2338124"/>
              <a:gd name="connsiteX41" fmla="*/ 8935 w 816109"/>
              <a:gd name="connsiteY41" fmla="*/ 2338124 h 2338124"/>
              <a:gd name="connsiteX42" fmla="*/ 32763 w 816109"/>
              <a:gd name="connsiteY42" fmla="*/ 2338124 h 2338124"/>
              <a:gd name="connsiteX43" fmla="*/ 59570 w 816109"/>
              <a:gd name="connsiteY43" fmla="*/ 2329189 h 2338124"/>
              <a:gd name="connsiteX44" fmla="*/ 77441 w 816109"/>
              <a:gd name="connsiteY44" fmla="*/ 2317274 h 2338124"/>
              <a:gd name="connsiteX45" fmla="*/ 92334 w 816109"/>
              <a:gd name="connsiteY45" fmla="*/ 2305360 h 2338124"/>
              <a:gd name="connsiteX46" fmla="*/ 151904 w 816109"/>
              <a:gd name="connsiteY46" fmla="*/ 2248769 h 2338124"/>
              <a:gd name="connsiteX47" fmla="*/ 241259 w 816109"/>
              <a:gd name="connsiteY47" fmla="*/ 2147500 h 2338124"/>
              <a:gd name="connsiteX48" fmla="*/ 315721 w 816109"/>
              <a:gd name="connsiteY48" fmla="*/ 2055166 h 2338124"/>
              <a:gd name="connsiteX49" fmla="*/ 372313 w 816109"/>
              <a:gd name="connsiteY49" fmla="*/ 1974747 h 2338124"/>
              <a:gd name="connsiteX50" fmla="*/ 440818 w 816109"/>
              <a:gd name="connsiteY50" fmla="*/ 1873478 h 2338124"/>
              <a:gd name="connsiteX51" fmla="*/ 494431 w 816109"/>
              <a:gd name="connsiteY51" fmla="*/ 1784123 h 2338124"/>
              <a:gd name="connsiteX52" fmla="*/ 542087 w 816109"/>
              <a:gd name="connsiteY52" fmla="*/ 1694768 h 2338124"/>
              <a:gd name="connsiteX53" fmla="*/ 595700 w 816109"/>
              <a:gd name="connsiteY53" fmla="*/ 1584563 h 2338124"/>
              <a:gd name="connsiteX54" fmla="*/ 637399 w 816109"/>
              <a:gd name="connsiteY54" fmla="*/ 1486273 h 2338124"/>
              <a:gd name="connsiteX55" fmla="*/ 667184 w 816109"/>
              <a:gd name="connsiteY55" fmla="*/ 1402874 h 2338124"/>
              <a:gd name="connsiteX56" fmla="*/ 696969 w 816109"/>
              <a:gd name="connsiteY56" fmla="*/ 1316498 h 2338124"/>
              <a:gd name="connsiteX57" fmla="*/ 726754 w 816109"/>
              <a:gd name="connsiteY57" fmla="*/ 1218207 h 2338124"/>
              <a:gd name="connsiteX58" fmla="*/ 753561 w 816109"/>
              <a:gd name="connsiteY58" fmla="*/ 1093110 h 2338124"/>
              <a:gd name="connsiteX59" fmla="*/ 768453 w 816109"/>
              <a:gd name="connsiteY59" fmla="*/ 982906 h 2338124"/>
              <a:gd name="connsiteX60" fmla="*/ 783346 w 816109"/>
              <a:gd name="connsiteY60" fmla="*/ 863766 h 2338124"/>
              <a:gd name="connsiteX61" fmla="*/ 801217 w 816109"/>
              <a:gd name="connsiteY61" fmla="*/ 708884 h 2338124"/>
              <a:gd name="connsiteX62" fmla="*/ 813131 w 816109"/>
              <a:gd name="connsiteY62" fmla="*/ 452732 h 233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816109" h="2338124">
                <a:moveTo>
                  <a:pt x="813131" y="452732"/>
                </a:moveTo>
                <a:cubicBezTo>
                  <a:pt x="814124" y="420961"/>
                  <a:pt x="815116" y="389191"/>
                  <a:pt x="816109" y="357420"/>
                </a:cubicBezTo>
                <a:lnTo>
                  <a:pt x="816109" y="268065"/>
                </a:lnTo>
                <a:lnTo>
                  <a:pt x="768453" y="110205"/>
                </a:lnTo>
                <a:lnTo>
                  <a:pt x="693991" y="92334"/>
                </a:lnTo>
                <a:lnTo>
                  <a:pt x="631442" y="74463"/>
                </a:lnTo>
                <a:lnTo>
                  <a:pt x="583786" y="59570"/>
                </a:lnTo>
                <a:lnTo>
                  <a:pt x="512302" y="32764"/>
                </a:lnTo>
                <a:lnTo>
                  <a:pt x="467625" y="14893"/>
                </a:lnTo>
                <a:lnTo>
                  <a:pt x="434861" y="0"/>
                </a:lnTo>
                <a:lnTo>
                  <a:pt x="416990" y="2979"/>
                </a:lnTo>
                <a:lnTo>
                  <a:pt x="399119" y="11914"/>
                </a:lnTo>
                <a:lnTo>
                  <a:pt x="390184" y="23828"/>
                </a:lnTo>
                <a:lnTo>
                  <a:pt x="390184" y="50635"/>
                </a:lnTo>
                <a:lnTo>
                  <a:pt x="393162" y="62549"/>
                </a:lnTo>
                <a:lnTo>
                  <a:pt x="402098" y="71484"/>
                </a:lnTo>
                <a:lnTo>
                  <a:pt x="443797" y="95312"/>
                </a:lnTo>
                <a:lnTo>
                  <a:pt x="476560" y="119140"/>
                </a:lnTo>
                <a:lnTo>
                  <a:pt x="503367" y="148925"/>
                </a:lnTo>
                <a:lnTo>
                  <a:pt x="530173" y="187646"/>
                </a:lnTo>
                <a:lnTo>
                  <a:pt x="545066" y="217431"/>
                </a:lnTo>
                <a:lnTo>
                  <a:pt x="562937" y="274022"/>
                </a:lnTo>
                <a:lnTo>
                  <a:pt x="568894" y="312743"/>
                </a:lnTo>
                <a:lnTo>
                  <a:pt x="571872" y="390184"/>
                </a:lnTo>
                <a:cubicBezTo>
                  <a:pt x="570879" y="449754"/>
                  <a:pt x="569887" y="509324"/>
                  <a:pt x="568894" y="568894"/>
                </a:cubicBezTo>
                <a:lnTo>
                  <a:pt x="562937" y="732712"/>
                </a:lnTo>
                <a:lnTo>
                  <a:pt x="556980" y="839938"/>
                </a:lnTo>
                <a:lnTo>
                  <a:pt x="548044" y="947164"/>
                </a:lnTo>
                <a:lnTo>
                  <a:pt x="533152" y="1084175"/>
                </a:lnTo>
                <a:lnTo>
                  <a:pt x="512302" y="1212250"/>
                </a:lnTo>
                <a:lnTo>
                  <a:pt x="482517" y="1361175"/>
                </a:lnTo>
                <a:lnTo>
                  <a:pt x="443797" y="1504144"/>
                </a:lnTo>
                <a:lnTo>
                  <a:pt x="405076" y="1605413"/>
                </a:lnTo>
                <a:lnTo>
                  <a:pt x="354442" y="1724553"/>
                </a:lnTo>
                <a:lnTo>
                  <a:pt x="282958" y="1858585"/>
                </a:lnTo>
                <a:lnTo>
                  <a:pt x="184667" y="2031338"/>
                </a:lnTo>
                <a:lnTo>
                  <a:pt x="71484" y="2195156"/>
                </a:lnTo>
                <a:lnTo>
                  <a:pt x="14892" y="2272597"/>
                </a:lnTo>
                <a:lnTo>
                  <a:pt x="5957" y="2290468"/>
                </a:lnTo>
                <a:lnTo>
                  <a:pt x="0" y="2317274"/>
                </a:lnTo>
                <a:lnTo>
                  <a:pt x="5957" y="2335146"/>
                </a:lnTo>
                <a:lnTo>
                  <a:pt x="8935" y="2338124"/>
                </a:lnTo>
                <a:lnTo>
                  <a:pt x="32763" y="2338124"/>
                </a:lnTo>
                <a:lnTo>
                  <a:pt x="59570" y="2329189"/>
                </a:lnTo>
                <a:lnTo>
                  <a:pt x="77441" y="2317274"/>
                </a:lnTo>
                <a:lnTo>
                  <a:pt x="92334" y="2305360"/>
                </a:lnTo>
                <a:lnTo>
                  <a:pt x="151904" y="2248769"/>
                </a:lnTo>
                <a:lnTo>
                  <a:pt x="241259" y="2147500"/>
                </a:lnTo>
                <a:lnTo>
                  <a:pt x="315721" y="2055166"/>
                </a:lnTo>
                <a:lnTo>
                  <a:pt x="372313" y="1974747"/>
                </a:lnTo>
                <a:lnTo>
                  <a:pt x="440818" y="1873478"/>
                </a:lnTo>
                <a:lnTo>
                  <a:pt x="494431" y="1784123"/>
                </a:lnTo>
                <a:lnTo>
                  <a:pt x="542087" y="1694768"/>
                </a:lnTo>
                <a:lnTo>
                  <a:pt x="595700" y="1584563"/>
                </a:lnTo>
                <a:lnTo>
                  <a:pt x="637399" y="1486273"/>
                </a:lnTo>
                <a:lnTo>
                  <a:pt x="667184" y="1402874"/>
                </a:lnTo>
                <a:lnTo>
                  <a:pt x="696969" y="1316498"/>
                </a:lnTo>
                <a:lnTo>
                  <a:pt x="726754" y="1218207"/>
                </a:lnTo>
                <a:lnTo>
                  <a:pt x="753561" y="1093110"/>
                </a:lnTo>
                <a:lnTo>
                  <a:pt x="768453" y="982906"/>
                </a:lnTo>
                <a:lnTo>
                  <a:pt x="783346" y="863766"/>
                </a:lnTo>
                <a:lnTo>
                  <a:pt x="801217" y="708884"/>
                </a:lnTo>
                <a:lnTo>
                  <a:pt x="813131" y="4527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AD5D664-D76A-433E-91C2-1DA8C0224E14}"/>
              </a:ext>
            </a:extLst>
          </p:cNvPr>
          <p:cNvSpPr/>
          <p:nvPr/>
        </p:nvSpPr>
        <p:spPr>
          <a:xfrm>
            <a:off x="3368675" y="1916113"/>
            <a:ext cx="3211513" cy="609600"/>
          </a:xfrm>
          <a:custGeom>
            <a:avLst/>
            <a:gdLst>
              <a:gd name="connsiteX0" fmla="*/ 1305530 w 3210971"/>
              <a:gd name="connsiteY0" fmla="*/ 293348 h 610481"/>
              <a:gd name="connsiteX1" fmla="*/ 998968 w 3210971"/>
              <a:gd name="connsiteY1" fmla="*/ 330347 h 610481"/>
              <a:gd name="connsiteX2" fmla="*/ 700335 w 3210971"/>
              <a:gd name="connsiteY2" fmla="*/ 367346 h 610481"/>
              <a:gd name="connsiteX3" fmla="*/ 486270 w 3210971"/>
              <a:gd name="connsiteY3" fmla="*/ 396416 h 610481"/>
              <a:gd name="connsiteX4" fmla="*/ 422844 w 3210971"/>
              <a:gd name="connsiteY4" fmla="*/ 401702 h 610481"/>
              <a:gd name="connsiteX5" fmla="*/ 298633 w 3210971"/>
              <a:gd name="connsiteY5" fmla="*/ 412273 h 610481"/>
              <a:gd name="connsiteX6" fmla="*/ 134781 w 3210971"/>
              <a:gd name="connsiteY6" fmla="*/ 422844 h 610481"/>
              <a:gd name="connsiteX7" fmla="*/ 0 w 3210971"/>
              <a:gd name="connsiteY7" fmla="*/ 428130 h 610481"/>
              <a:gd name="connsiteX8" fmla="*/ 47570 w 3210971"/>
              <a:gd name="connsiteY8" fmla="*/ 610481 h 610481"/>
              <a:gd name="connsiteX9" fmla="*/ 298633 w 3210971"/>
              <a:gd name="connsiteY9" fmla="*/ 584053 h 610481"/>
              <a:gd name="connsiteX10" fmla="*/ 607838 w 3210971"/>
              <a:gd name="connsiteY10" fmla="*/ 544412 h 610481"/>
              <a:gd name="connsiteX11" fmla="*/ 991040 w 3210971"/>
              <a:gd name="connsiteY11" fmla="*/ 496842 h 610481"/>
              <a:gd name="connsiteX12" fmla="*/ 1342529 w 3210971"/>
              <a:gd name="connsiteY12" fmla="*/ 451915 h 610481"/>
              <a:gd name="connsiteX13" fmla="*/ 1583022 w 3210971"/>
              <a:gd name="connsiteY13" fmla="*/ 422844 h 610481"/>
              <a:gd name="connsiteX14" fmla="*/ 1923940 w 3210971"/>
              <a:gd name="connsiteY14" fmla="*/ 388488 h 610481"/>
              <a:gd name="connsiteX15" fmla="*/ 2293928 w 3210971"/>
              <a:gd name="connsiteY15" fmla="*/ 348846 h 610481"/>
              <a:gd name="connsiteX16" fmla="*/ 2597847 w 3210971"/>
              <a:gd name="connsiteY16" fmla="*/ 314490 h 610481"/>
              <a:gd name="connsiteX17" fmla="*/ 2743200 w 3210971"/>
              <a:gd name="connsiteY17" fmla="*/ 306562 h 610481"/>
              <a:gd name="connsiteX18" fmla="*/ 2920266 w 3210971"/>
              <a:gd name="connsiteY18" fmla="*/ 293348 h 610481"/>
              <a:gd name="connsiteX19" fmla="*/ 3057690 w 3210971"/>
              <a:gd name="connsiteY19" fmla="*/ 280134 h 610481"/>
              <a:gd name="connsiteX20" fmla="*/ 3134330 w 3210971"/>
              <a:gd name="connsiteY20" fmla="*/ 266920 h 610481"/>
              <a:gd name="connsiteX21" fmla="*/ 3166044 w 3210971"/>
              <a:gd name="connsiteY21" fmla="*/ 253707 h 610481"/>
              <a:gd name="connsiteX22" fmla="*/ 3189829 w 3210971"/>
              <a:gd name="connsiteY22" fmla="*/ 240493 h 610481"/>
              <a:gd name="connsiteX23" fmla="*/ 3208328 w 3210971"/>
              <a:gd name="connsiteY23" fmla="*/ 221993 h 610481"/>
              <a:gd name="connsiteX24" fmla="*/ 3210971 w 3210971"/>
              <a:gd name="connsiteY24" fmla="*/ 203494 h 610481"/>
              <a:gd name="connsiteX25" fmla="*/ 3210971 w 3210971"/>
              <a:gd name="connsiteY25" fmla="*/ 190280 h 610481"/>
              <a:gd name="connsiteX26" fmla="*/ 3208328 w 3210971"/>
              <a:gd name="connsiteY26" fmla="*/ 174423 h 610481"/>
              <a:gd name="connsiteX27" fmla="*/ 3192471 w 3210971"/>
              <a:gd name="connsiteY27" fmla="*/ 150638 h 610481"/>
              <a:gd name="connsiteX28" fmla="*/ 3176615 w 3210971"/>
              <a:gd name="connsiteY28" fmla="*/ 134782 h 610481"/>
              <a:gd name="connsiteX29" fmla="*/ 3102617 w 3210971"/>
              <a:gd name="connsiteY29" fmla="*/ 95140 h 610481"/>
              <a:gd name="connsiteX30" fmla="*/ 2991620 w 3210971"/>
              <a:gd name="connsiteY30" fmla="*/ 44927 h 610481"/>
              <a:gd name="connsiteX31" fmla="*/ 2896481 w 3210971"/>
              <a:gd name="connsiteY31" fmla="*/ 13214 h 610481"/>
              <a:gd name="connsiteX32" fmla="*/ 2833054 w 3210971"/>
              <a:gd name="connsiteY32" fmla="*/ 0 h 610481"/>
              <a:gd name="connsiteX33" fmla="*/ 2814555 w 3210971"/>
              <a:gd name="connsiteY33" fmla="*/ 0 h 610481"/>
              <a:gd name="connsiteX34" fmla="*/ 2777556 w 3210971"/>
              <a:gd name="connsiteY34" fmla="*/ 13214 h 610481"/>
              <a:gd name="connsiteX35" fmla="*/ 2671845 w 3210971"/>
              <a:gd name="connsiteY35" fmla="*/ 63427 h 610481"/>
              <a:gd name="connsiteX36" fmla="*/ 2547634 w 3210971"/>
              <a:gd name="connsiteY36" fmla="*/ 132139 h 610481"/>
              <a:gd name="connsiteX37" fmla="*/ 2468351 w 3210971"/>
              <a:gd name="connsiteY37" fmla="*/ 145353 h 610481"/>
              <a:gd name="connsiteX38" fmla="*/ 2177646 w 3210971"/>
              <a:gd name="connsiteY38" fmla="*/ 177066 h 610481"/>
              <a:gd name="connsiteX39" fmla="*/ 1847299 w 3210971"/>
              <a:gd name="connsiteY39" fmla="*/ 211422 h 610481"/>
              <a:gd name="connsiteX40" fmla="*/ 1715160 w 3210971"/>
              <a:gd name="connsiteY40" fmla="*/ 227279 h 610481"/>
              <a:gd name="connsiteX41" fmla="*/ 1509024 w 3210971"/>
              <a:gd name="connsiteY41" fmla="*/ 266920 h 610481"/>
              <a:gd name="connsiteX42" fmla="*/ 1305530 w 3210971"/>
              <a:gd name="connsiteY42" fmla="*/ 293348 h 61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10971" h="610481">
                <a:moveTo>
                  <a:pt x="1305530" y="293348"/>
                </a:moveTo>
                <a:lnTo>
                  <a:pt x="998968" y="330347"/>
                </a:lnTo>
                <a:lnTo>
                  <a:pt x="700335" y="367346"/>
                </a:lnTo>
                <a:lnTo>
                  <a:pt x="486270" y="396416"/>
                </a:lnTo>
                <a:lnTo>
                  <a:pt x="422844" y="401702"/>
                </a:lnTo>
                <a:lnTo>
                  <a:pt x="298633" y="412273"/>
                </a:lnTo>
                <a:lnTo>
                  <a:pt x="134781" y="422844"/>
                </a:lnTo>
                <a:lnTo>
                  <a:pt x="0" y="428130"/>
                </a:lnTo>
                <a:lnTo>
                  <a:pt x="47570" y="610481"/>
                </a:lnTo>
                <a:lnTo>
                  <a:pt x="298633" y="584053"/>
                </a:lnTo>
                <a:lnTo>
                  <a:pt x="607838" y="544412"/>
                </a:lnTo>
                <a:lnTo>
                  <a:pt x="991040" y="496842"/>
                </a:lnTo>
                <a:lnTo>
                  <a:pt x="1342529" y="451915"/>
                </a:lnTo>
                <a:lnTo>
                  <a:pt x="1583022" y="422844"/>
                </a:lnTo>
                <a:lnTo>
                  <a:pt x="1923940" y="388488"/>
                </a:lnTo>
                <a:lnTo>
                  <a:pt x="2293928" y="348846"/>
                </a:lnTo>
                <a:lnTo>
                  <a:pt x="2597847" y="314490"/>
                </a:lnTo>
                <a:lnTo>
                  <a:pt x="2743200" y="306562"/>
                </a:lnTo>
                <a:lnTo>
                  <a:pt x="2920266" y="293348"/>
                </a:lnTo>
                <a:lnTo>
                  <a:pt x="3057690" y="280134"/>
                </a:lnTo>
                <a:lnTo>
                  <a:pt x="3134330" y="266920"/>
                </a:lnTo>
                <a:lnTo>
                  <a:pt x="3166044" y="253707"/>
                </a:lnTo>
                <a:lnTo>
                  <a:pt x="3189829" y="240493"/>
                </a:lnTo>
                <a:lnTo>
                  <a:pt x="3208328" y="221993"/>
                </a:lnTo>
                <a:lnTo>
                  <a:pt x="3210971" y="203494"/>
                </a:lnTo>
                <a:lnTo>
                  <a:pt x="3210971" y="190280"/>
                </a:lnTo>
                <a:lnTo>
                  <a:pt x="3208328" y="174423"/>
                </a:lnTo>
                <a:lnTo>
                  <a:pt x="3192471" y="150638"/>
                </a:lnTo>
                <a:lnTo>
                  <a:pt x="3176615" y="134782"/>
                </a:lnTo>
                <a:lnTo>
                  <a:pt x="3102617" y="95140"/>
                </a:lnTo>
                <a:lnTo>
                  <a:pt x="2991620" y="44927"/>
                </a:lnTo>
                <a:lnTo>
                  <a:pt x="2896481" y="13214"/>
                </a:lnTo>
                <a:lnTo>
                  <a:pt x="2833054" y="0"/>
                </a:lnTo>
                <a:lnTo>
                  <a:pt x="2814555" y="0"/>
                </a:lnTo>
                <a:lnTo>
                  <a:pt x="2777556" y="13214"/>
                </a:lnTo>
                <a:lnTo>
                  <a:pt x="2671845" y="63427"/>
                </a:lnTo>
                <a:lnTo>
                  <a:pt x="2547634" y="132139"/>
                </a:lnTo>
                <a:lnTo>
                  <a:pt x="2468351" y="145353"/>
                </a:lnTo>
                <a:lnTo>
                  <a:pt x="2177646" y="177066"/>
                </a:lnTo>
                <a:lnTo>
                  <a:pt x="1847299" y="211422"/>
                </a:lnTo>
                <a:lnTo>
                  <a:pt x="1715160" y="227279"/>
                </a:lnTo>
                <a:lnTo>
                  <a:pt x="1509024" y="266920"/>
                </a:lnTo>
                <a:lnTo>
                  <a:pt x="1305530" y="2933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92FD5A98-ACB5-44FE-9FC9-5ACB7BDE43E9}"/>
              </a:ext>
            </a:extLst>
          </p:cNvPr>
          <p:cNvSpPr/>
          <p:nvPr/>
        </p:nvSpPr>
        <p:spPr>
          <a:xfrm>
            <a:off x="3368675" y="2924175"/>
            <a:ext cx="1435100" cy="447675"/>
          </a:xfrm>
          <a:custGeom>
            <a:avLst/>
            <a:gdLst>
              <a:gd name="connsiteX0" fmla="*/ 726763 w 1435026"/>
              <a:gd name="connsiteY0" fmla="*/ 348847 h 446629"/>
              <a:gd name="connsiteX1" fmla="*/ 549697 w 1435026"/>
              <a:gd name="connsiteY1" fmla="*/ 396417 h 446629"/>
              <a:gd name="connsiteX2" fmla="*/ 467771 w 1435026"/>
              <a:gd name="connsiteY2" fmla="*/ 414916 h 446629"/>
              <a:gd name="connsiteX3" fmla="*/ 375274 w 1435026"/>
              <a:gd name="connsiteY3" fmla="*/ 430773 h 446629"/>
              <a:gd name="connsiteX4" fmla="*/ 303919 w 1435026"/>
              <a:gd name="connsiteY4" fmla="*/ 441344 h 446629"/>
              <a:gd name="connsiteX5" fmla="*/ 256349 w 1435026"/>
              <a:gd name="connsiteY5" fmla="*/ 446629 h 446629"/>
              <a:gd name="connsiteX6" fmla="*/ 214065 w 1435026"/>
              <a:gd name="connsiteY6" fmla="*/ 441344 h 446629"/>
              <a:gd name="connsiteX7" fmla="*/ 103068 w 1435026"/>
              <a:gd name="connsiteY7" fmla="*/ 428130 h 446629"/>
              <a:gd name="connsiteX8" fmla="*/ 0 w 1435026"/>
              <a:gd name="connsiteY8" fmla="*/ 417559 h 446629"/>
              <a:gd name="connsiteX9" fmla="*/ 15856 w 1435026"/>
              <a:gd name="connsiteY9" fmla="*/ 264278 h 446629"/>
              <a:gd name="connsiteX10" fmla="*/ 177066 w 1435026"/>
              <a:gd name="connsiteY10" fmla="*/ 266921 h 446629"/>
              <a:gd name="connsiteX11" fmla="*/ 354132 w 1435026"/>
              <a:gd name="connsiteY11" fmla="*/ 266921 h 446629"/>
              <a:gd name="connsiteX12" fmla="*/ 367345 w 1435026"/>
              <a:gd name="connsiteY12" fmla="*/ 266921 h 446629"/>
              <a:gd name="connsiteX13" fmla="*/ 417558 w 1435026"/>
              <a:gd name="connsiteY13" fmla="*/ 256349 h 446629"/>
              <a:gd name="connsiteX14" fmla="*/ 597267 w 1435026"/>
              <a:gd name="connsiteY14" fmla="*/ 214065 h 446629"/>
              <a:gd name="connsiteX15" fmla="*/ 850973 w 1435026"/>
              <a:gd name="connsiteY15" fmla="*/ 137425 h 446629"/>
              <a:gd name="connsiteX16" fmla="*/ 932899 w 1435026"/>
              <a:gd name="connsiteY16" fmla="*/ 108354 h 446629"/>
              <a:gd name="connsiteX17" fmla="*/ 948756 w 1435026"/>
              <a:gd name="connsiteY17" fmla="*/ 92497 h 446629"/>
              <a:gd name="connsiteX18" fmla="*/ 972541 w 1435026"/>
              <a:gd name="connsiteY18" fmla="*/ 68712 h 446629"/>
              <a:gd name="connsiteX19" fmla="*/ 1006897 w 1435026"/>
              <a:gd name="connsiteY19" fmla="*/ 42285 h 446629"/>
              <a:gd name="connsiteX20" fmla="*/ 1043896 w 1435026"/>
              <a:gd name="connsiteY20" fmla="*/ 18500 h 446629"/>
              <a:gd name="connsiteX21" fmla="*/ 1078252 w 1435026"/>
              <a:gd name="connsiteY21" fmla="*/ 0 h 446629"/>
              <a:gd name="connsiteX22" fmla="*/ 1088823 w 1435026"/>
              <a:gd name="connsiteY22" fmla="*/ 0 h 446629"/>
              <a:gd name="connsiteX23" fmla="*/ 1107322 w 1435026"/>
              <a:gd name="connsiteY23" fmla="*/ 0 h 446629"/>
              <a:gd name="connsiteX24" fmla="*/ 1152249 w 1435026"/>
              <a:gd name="connsiteY24" fmla="*/ 18500 h 446629"/>
              <a:gd name="connsiteX25" fmla="*/ 1199819 w 1435026"/>
              <a:gd name="connsiteY25" fmla="*/ 42285 h 446629"/>
              <a:gd name="connsiteX26" fmla="*/ 1252675 w 1435026"/>
              <a:gd name="connsiteY26" fmla="*/ 79284 h 446629"/>
              <a:gd name="connsiteX27" fmla="*/ 1289674 w 1435026"/>
              <a:gd name="connsiteY27" fmla="*/ 108354 h 446629"/>
              <a:gd name="connsiteX28" fmla="*/ 1361029 w 1435026"/>
              <a:gd name="connsiteY28" fmla="*/ 174423 h 446629"/>
              <a:gd name="connsiteX29" fmla="*/ 1413884 w 1435026"/>
              <a:gd name="connsiteY29" fmla="*/ 229922 h 446629"/>
              <a:gd name="connsiteX30" fmla="*/ 1432384 w 1435026"/>
              <a:gd name="connsiteY30" fmla="*/ 253707 h 446629"/>
              <a:gd name="connsiteX31" fmla="*/ 1435026 w 1435026"/>
              <a:gd name="connsiteY31" fmla="*/ 266921 h 446629"/>
              <a:gd name="connsiteX32" fmla="*/ 1435026 w 1435026"/>
              <a:gd name="connsiteY32" fmla="*/ 282777 h 446629"/>
              <a:gd name="connsiteX33" fmla="*/ 1429741 w 1435026"/>
              <a:gd name="connsiteY33" fmla="*/ 303919 h 446629"/>
              <a:gd name="connsiteX34" fmla="*/ 1416527 w 1435026"/>
              <a:gd name="connsiteY34" fmla="*/ 325062 h 446629"/>
              <a:gd name="connsiteX35" fmla="*/ 1374243 w 1435026"/>
              <a:gd name="connsiteY35" fmla="*/ 364703 h 446629"/>
              <a:gd name="connsiteX36" fmla="*/ 1355743 w 1435026"/>
              <a:gd name="connsiteY36" fmla="*/ 375274 h 446629"/>
              <a:gd name="connsiteX37" fmla="*/ 1057110 w 1435026"/>
              <a:gd name="connsiteY37" fmla="*/ 277492 h 446629"/>
              <a:gd name="connsiteX38" fmla="*/ 1014825 w 1435026"/>
              <a:gd name="connsiteY38" fmla="*/ 266921 h 446629"/>
              <a:gd name="connsiteX39" fmla="*/ 998969 w 1435026"/>
              <a:gd name="connsiteY39" fmla="*/ 269563 h 446629"/>
              <a:gd name="connsiteX40" fmla="*/ 922328 w 1435026"/>
              <a:gd name="connsiteY40" fmla="*/ 290706 h 446629"/>
              <a:gd name="connsiteX41" fmla="*/ 726763 w 1435026"/>
              <a:gd name="connsiteY41" fmla="*/ 348847 h 446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35026" h="446629">
                <a:moveTo>
                  <a:pt x="726763" y="348847"/>
                </a:moveTo>
                <a:lnTo>
                  <a:pt x="549697" y="396417"/>
                </a:lnTo>
                <a:lnTo>
                  <a:pt x="467771" y="414916"/>
                </a:lnTo>
                <a:lnTo>
                  <a:pt x="375274" y="430773"/>
                </a:lnTo>
                <a:lnTo>
                  <a:pt x="303919" y="441344"/>
                </a:lnTo>
                <a:lnTo>
                  <a:pt x="256349" y="446629"/>
                </a:lnTo>
                <a:lnTo>
                  <a:pt x="214065" y="441344"/>
                </a:lnTo>
                <a:lnTo>
                  <a:pt x="103068" y="428130"/>
                </a:lnTo>
                <a:lnTo>
                  <a:pt x="0" y="417559"/>
                </a:lnTo>
                <a:lnTo>
                  <a:pt x="15856" y="264278"/>
                </a:lnTo>
                <a:lnTo>
                  <a:pt x="177066" y="266921"/>
                </a:lnTo>
                <a:lnTo>
                  <a:pt x="354132" y="266921"/>
                </a:lnTo>
                <a:lnTo>
                  <a:pt x="367345" y="266921"/>
                </a:lnTo>
                <a:lnTo>
                  <a:pt x="417558" y="256349"/>
                </a:lnTo>
                <a:lnTo>
                  <a:pt x="597267" y="214065"/>
                </a:lnTo>
                <a:lnTo>
                  <a:pt x="850973" y="137425"/>
                </a:lnTo>
                <a:lnTo>
                  <a:pt x="932899" y="108354"/>
                </a:lnTo>
                <a:lnTo>
                  <a:pt x="948756" y="92497"/>
                </a:lnTo>
                <a:lnTo>
                  <a:pt x="972541" y="68712"/>
                </a:lnTo>
                <a:lnTo>
                  <a:pt x="1006897" y="42285"/>
                </a:lnTo>
                <a:lnTo>
                  <a:pt x="1043896" y="18500"/>
                </a:lnTo>
                <a:lnTo>
                  <a:pt x="1078252" y="0"/>
                </a:lnTo>
                <a:lnTo>
                  <a:pt x="1088823" y="0"/>
                </a:lnTo>
                <a:lnTo>
                  <a:pt x="1107322" y="0"/>
                </a:lnTo>
                <a:lnTo>
                  <a:pt x="1152249" y="18500"/>
                </a:lnTo>
                <a:lnTo>
                  <a:pt x="1199819" y="42285"/>
                </a:lnTo>
                <a:lnTo>
                  <a:pt x="1252675" y="79284"/>
                </a:lnTo>
                <a:lnTo>
                  <a:pt x="1289674" y="108354"/>
                </a:lnTo>
                <a:lnTo>
                  <a:pt x="1361029" y="174423"/>
                </a:lnTo>
                <a:lnTo>
                  <a:pt x="1413884" y="229922"/>
                </a:lnTo>
                <a:lnTo>
                  <a:pt x="1432384" y="253707"/>
                </a:lnTo>
                <a:lnTo>
                  <a:pt x="1435026" y="266921"/>
                </a:lnTo>
                <a:lnTo>
                  <a:pt x="1435026" y="282777"/>
                </a:lnTo>
                <a:lnTo>
                  <a:pt x="1429741" y="303919"/>
                </a:lnTo>
                <a:lnTo>
                  <a:pt x="1416527" y="325062"/>
                </a:lnTo>
                <a:lnTo>
                  <a:pt x="1374243" y="364703"/>
                </a:lnTo>
                <a:lnTo>
                  <a:pt x="1355743" y="375274"/>
                </a:lnTo>
                <a:lnTo>
                  <a:pt x="1057110" y="277492"/>
                </a:lnTo>
                <a:lnTo>
                  <a:pt x="1014825" y="266921"/>
                </a:lnTo>
                <a:lnTo>
                  <a:pt x="998969" y="269563"/>
                </a:lnTo>
                <a:lnTo>
                  <a:pt x="922328" y="290706"/>
                </a:lnTo>
                <a:lnTo>
                  <a:pt x="726763" y="3488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F020FD9-6C1D-4AE2-B551-8AA0A3A58D29}"/>
              </a:ext>
            </a:extLst>
          </p:cNvPr>
          <p:cNvSpPr/>
          <p:nvPr/>
        </p:nvSpPr>
        <p:spPr>
          <a:xfrm>
            <a:off x="3984625" y="3149600"/>
            <a:ext cx="825500" cy="1482725"/>
          </a:xfrm>
          <a:custGeom>
            <a:avLst/>
            <a:gdLst>
              <a:gd name="connsiteX0" fmla="*/ 380560 w 824546"/>
              <a:gd name="connsiteY0" fmla="*/ 539126 h 1482597"/>
              <a:gd name="connsiteX1" fmla="*/ 422844 w 824546"/>
              <a:gd name="connsiteY1" fmla="*/ 409630 h 1482597"/>
              <a:gd name="connsiteX2" fmla="*/ 459843 w 824546"/>
              <a:gd name="connsiteY2" fmla="*/ 285420 h 1482597"/>
              <a:gd name="connsiteX3" fmla="*/ 486271 w 824546"/>
              <a:gd name="connsiteY3" fmla="*/ 184995 h 1482597"/>
              <a:gd name="connsiteX4" fmla="*/ 494199 w 824546"/>
              <a:gd name="connsiteY4" fmla="*/ 150638 h 1482597"/>
              <a:gd name="connsiteX5" fmla="*/ 494199 w 824546"/>
              <a:gd name="connsiteY5" fmla="*/ 132139 h 1482597"/>
              <a:gd name="connsiteX6" fmla="*/ 494199 w 824546"/>
              <a:gd name="connsiteY6" fmla="*/ 110997 h 1482597"/>
              <a:gd name="connsiteX7" fmla="*/ 483628 w 824546"/>
              <a:gd name="connsiteY7" fmla="*/ 79284 h 1482597"/>
              <a:gd name="connsiteX8" fmla="*/ 475699 w 824546"/>
              <a:gd name="connsiteY8" fmla="*/ 68712 h 1482597"/>
              <a:gd name="connsiteX9" fmla="*/ 417558 w 824546"/>
              <a:gd name="connsiteY9" fmla="*/ 0 h 1482597"/>
              <a:gd name="connsiteX10" fmla="*/ 824546 w 824546"/>
              <a:gd name="connsiteY10" fmla="*/ 100426 h 1482597"/>
              <a:gd name="connsiteX11" fmla="*/ 798118 w 824546"/>
              <a:gd name="connsiteY11" fmla="*/ 132139 h 1482597"/>
              <a:gd name="connsiteX12" fmla="*/ 766405 w 824546"/>
              <a:gd name="connsiteY12" fmla="*/ 161210 h 1482597"/>
              <a:gd name="connsiteX13" fmla="*/ 758476 w 824546"/>
              <a:gd name="connsiteY13" fmla="*/ 171781 h 1482597"/>
              <a:gd name="connsiteX14" fmla="*/ 718835 w 824546"/>
              <a:gd name="connsiteY14" fmla="*/ 274849 h 1482597"/>
              <a:gd name="connsiteX15" fmla="*/ 650123 w 824546"/>
              <a:gd name="connsiteY15" fmla="*/ 454558 h 1482597"/>
              <a:gd name="connsiteX16" fmla="*/ 584053 w 824546"/>
              <a:gd name="connsiteY16" fmla="*/ 623695 h 1482597"/>
              <a:gd name="connsiteX17" fmla="*/ 510056 w 824546"/>
              <a:gd name="connsiteY17" fmla="*/ 808689 h 1482597"/>
              <a:gd name="connsiteX18" fmla="*/ 473057 w 824546"/>
              <a:gd name="connsiteY18" fmla="*/ 895901 h 1482597"/>
              <a:gd name="connsiteX19" fmla="*/ 396416 w 824546"/>
              <a:gd name="connsiteY19" fmla="*/ 1070324 h 1482597"/>
              <a:gd name="connsiteX20" fmla="*/ 372631 w 824546"/>
              <a:gd name="connsiteY20" fmla="*/ 1117894 h 1482597"/>
              <a:gd name="connsiteX21" fmla="*/ 338275 w 824546"/>
              <a:gd name="connsiteY21" fmla="*/ 1189249 h 1482597"/>
              <a:gd name="connsiteX22" fmla="*/ 295991 w 824546"/>
              <a:gd name="connsiteY22" fmla="*/ 1263247 h 1482597"/>
              <a:gd name="connsiteX23" fmla="*/ 258992 w 824546"/>
              <a:gd name="connsiteY23" fmla="*/ 1324030 h 1482597"/>
              <a:gd name="connsiteX24" fmla="*/ 211422 w 824546"/>
              <a:gd name="connsiteY24" fmla="*/ 1384814 h 1482597"/>
              <a:gd name="connsiteX25" fmla="*/ 153281 w 824546"/>
              <a:gd name="connsiteY25" fmla="*/ 1442955 h 1482597"/>
              <a:gd name="connsiteX26" fmla="*/ 95140 w 824546"/>
              <a:gd name="connsiteY26" fmla="*/ 1482597 h 1482597"/>
              <a:gd name="connsiteX27" fmla="*/ 68712 w 824546"/>
              <a:gd name="connsiteY27" fmla="*/ 1482597 h 1482597"/>
              <a:gd name="connsiteX28" fmla="*/ 39642 w 824546"/>
              <a:gd name="connsiteY28" fmla="*/ 1469383 h 1482597"/>
              <a:gd name="connsiteX29" fmla="*/ 21142 w 824546"/>
              <a:gd name="connsiteY29" fmla="*/ 1445598 h 1482597"/>
              <a:gd name="connsiteX30" fmla="*/ 7928 w 824546"/>
              <a:gd name="connsiteY30" fmla="*/ 1403314 h 1482597"/>
              <a:gd name="connsiteX31" fmla="*/ 0 w 824546"/>
              <a:gd name="connsiteY31" fmla="*/ 1337244 h 1482597"/>
              <a:gd name="connsiteX32" fmla="*/ 184994 w 824546"/>
              <a:gd name="connsiteY32" fmla="*/ 985755 h 1482597"/>
              <a:gd name="connsiteX33" fmla="*/ 229921 w 824546"/>
              <a:gd name="connsiteY33" fmla="*/ 906472 h 1482597"/>
              <a:gd name="connsiteX34" fmla="*/ 274849 w 824546"/>
              <a:gd name="connsiteY34" fmla="*/ 813975 h 1482597"/>
              <a:gd name="connsiteX35" fmla="*/ 314490 w 824546"/>
              <a:gd name="connsiteY35" fmla="*/ 726763 h 1482597"/>
              <a:gd name="connsiteX36" fmla="*/ 380560 w 824546"/>
              <a:gd name="connsiteY36" fmla="*/ 539126 h 148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4546" h="1482597">
                <a:moveTo>
                  <a:pt x="380560" y="539126"/>
                </a:moveTo>
                <a:lnTo>
                  <a:pt x="422844" y="409630"/>
                </a:lnTo>
                <a:lnTo>
                  <a:pt x="459843" y="285420"/>
                </a:lnTo>
                <a:lnTo>
                  <a:pt x="486271" y="184995"/>
                </a:lnTo>
                <a:lnTo>
                  <a:pt x="494199" y="150638"/>
                </a:lnTo>
                <a:lnTo>
                  <a:pt x="494199" y="132139"/>
                </a:lnTo>
                <a:lnTo>
                  <a:pt x="494199" y="110997"/>
                </a:lnTo>
                <a:lnTo>
                  <a:pt x="483628" y="79284"/>
                </a:lnTo>
                <a:lnTo>
                  <a:pt x="475699" y="68712"/>
                </a:lnTo>
                <a:lnTo>
                  <a:pt x="417558" y="0"/>
                </a:lnTo>
                <a:lnTo>
                  <a:pt x="824546" y="100426"/>
                </a:lnTo>
                <a:lnTo>
                  <a:pt x="798118" y="132139"/>
                </a:lnTo>
                <a:lnTo>
                  <a:pt x="766405" y="161210"/>
                </a:lnTo>
                <a:lnTo>
                  <a:pt x="758476" y="171781"/>
                </a:lnTo>
                <a:lnTo>
                  <a:pt x="718835" y="274849"/>
                </a:lnTo>
                <a:lnTo>
                  <a:pt x="650123" y="454558"/>
                </a:lnTo>
                <a:lnTo>
                  <a:pt x="584053" y="623695"/>
                </a:lnTo>
                <a:lnTo>
                  <a:pt x="510056" y="808689"/>
                </a:lnTo>
                <a:lnTo>
                  <a:pt x="473057" y="895901"/>
                </a:lnTo>
                <a:lnTo>
                  <a:pt x="396416" y="1070324"/>
                </a:lnTo>
                <a:lnTo>
                  <a:pt x="372631" y="1117894"/>
                </a:lnTo>
                <a:lnTo>
                  <a:pt x="338275" y="1189249"/>
                </a:lnTo>
                <a:lnTo>
                  <a:pt x="295991" y="1263247"/>
                </a:lnTo>
                <a:lnTo>
                  <a:pt x="258992" y="1324030"/>
                </a:lnTo>
                <a:lnTo>
                  <a:pt x="211422" y="1384814"/>
                </a:lnTo>
                <a:lnTo>
                  <a:pt x="153281" y="1442955"/>
                </a:lnTo>
                <a:lnTo>
                  <a:pt x="95140" y="1482597"/>
                </a:lnTo>
                <a:lnTo>
                  <a:pt x="68712" y="1482597"/>
                </a:lnTo>
                <a:lnTo>
                  <a:pt x="39642" y="1469383"/>
                </a:lnTo>
                <a:lnTo>
                  <a:pt x="21142" y="1445598"/>
                </a:lnTo>
                <a:lnTo>
                  <a:pt x="7928" y="1403314"/>
                </a:lnTo>
                <a:lnTo>
                  <a:pt x="0" y="1337244"/>
                </a:lnTo>
                <a:lnTo>
                  <a:pt x="184994" y="985755"/>
                </a:lnTo>
                <a:lnTo>
                  <a:pt x="229921" y="906472"/>
                </a:lnTo>
                <a:lnTo>
                  <a:pt x="274849" y="813975"/>
                </a:lnTo>
                <a:lnTo>
                  <a:pt x="314490" y="726763"/>
                </a:lnTo>
                <a:lnTo>
                  <a:pt x="380560" y="5391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64705D49-D335-4D36-933D-DD4C80586E21}"/>
              </a:ext>
            </a:extLst>
          </p:cNvPr>
          <p:cNvSpPr/>
          <p:nvPr/>
        </p:nvSpPr>
        <p:spPr>
          <a:xfrm>
            <a:off x="3573463" y="4019550"/>
            <a:ext cx="636587" cy="587375"/>
          </a:xfrm>
          <a:custGeom>
            <a:avLst/>
            <a:gdLst>
              <a:gd name="connsiteX0" fmla="*/ 198208 w 636909"/>
              <a:gd name="connsiteY0" fmla="*/ 216708 h 586696"/>
              <a:gd name="connsiteX1" fmla="*/ 290705 w 636909"/>
              <a:gd name="connsiteY1" fmla="*/ 301276 h 586696"/>
              <a:gd name="connsiteX2" fmla="*/ 325061 w 636909"/>
              <a:gd name="connsiteY2" fmla="*/ 332990 h 586696"/>
              <a:gd name="connsiteX3" fmla="*/ 348846 w 636909"/>
              <a:gd name="connsiteY3" fmla="*/ 359417 h 586696"/>
              <a:gd name="connsiteX4" fmla="*/ 372631 w 636909"/>
              <a:gd name="connsiteY4" fmla="*/ 385845 h 586696"/>
              <a:gd name="connsiteX5" fmla="*/ 399059 w 636909"/>
              <a:gd name="connsiteY5" fmla="*/ 420201 h 586696"/>
              <a:gd name="connsiteX6" fmla="*/ 406987 w 636909"/>
              <a:gd name="connsiteY6" fmla="*/ 441343 h 586696"/>
              <a:gd name="connsiteX7" fmla="*/ 412273 w 636909"/>
              <a:gd name="connsiteY7" fmla="*/ 465128 h 586696"/>
              <a:gd name="connsiteX8" fmla="*/ 422844 w 636909"/>
              <a:gd name="connsiteY8" fmla="*/ 531198 h 586696"/>
              <a:gd name="connsiteX9" fmla="*/ 449272 w 636909"/>
              <a:gd name="connsiteY9" fmla="*/ 586696 h 586696"/>
              <a:gd name="connsiteX10" fmla="*/ 636909 w 636909"/>
              <a:gd name="connsiteY10" fmla="*/ 55498 h 586696"/>
              <a:gd name="connsiteX11" fmla="*/ 602553 w 636909"/>
              <a:gd name="connsiteY11" fmla="*/ 108354 h 586696"/>
              <a:gd name="connsiteX12" fmla="*/ 576125 w 636909"/>
              <a:gd name="connsiteY12" fmla="*/ 140067 h 586696"/>
              <a:gd name="connsiteX13" fmla="*/ 554983 w 636909"/>
              <a:gd name="connsiteY13" fmla="*/ 155924 h 586696"/>
              <a:gd name="connsiteX14" fmla="*/ 539126 w 636909"/>
              <a:gd name="connsiteY14" fmla="*/ 163852 h 586696"/>
              <a:gd name="connsiteX15" fmla="*/ 510056 w 636909"/>
              <a:gd name="connsiteY15" fmla="*/ 171780 h 586696"/>
              <a:gd name="connsiteX16" fmla="*/ 473057 w 636909"/>
              <a:gd name="connsiteY16" fmla="*/ 174423 h 586696"/>
              <a:gd name="connsiteX17" fmla="*/ 430772 w 636909"/>
              <a:gd name="connsiteY17" fmla="*/ 169138 h 586696"/>
              <a:gd name="connsiteX18" fmla="*/ 338275 w 636909"/>
              <a:gd name="connsiteY18" fmla="*/ 137424 h 586696"/>
              <a:gd name="connsiteX19" fmla="*/ 184994 w 636909"/>
              <a:gd name="connsiteY19" fmla="*/ 73998 h 586696"/>
              <a:gd name="connsiteX20" fmla="*/ 58141 w 636909"/>
              <a:gd name="connsiteY20" fmla="*/ 13214 h 586696"/>
              <a:gd name="connsiteX21" fmla="*/ 23785 w 636909"/>
              <a:gd name="connsiteY21" fmla="*/ 0 h 586696"/>
              <a:gd name="connsiteX22" fmla="*/ 10571 w 636909"/>
              <a:gd name="connsiteY22" fmla="*/ 0 h 586696"/>
              <a:gd name="connsiteX23" fmla="*/ 0 w 636909"/>
              <a:gd name="connsiteY23" fmla="*/ 5286 h 586696"/>
              <a:gd name="connsiteX24" fmla="*/ 0 w 636909"/>
              <a:gd name="connsiteY24" fmla="*/ 18500 h 586696"/>
              <a:gd name="connsiteX25" fmla="*/ 7929 w 636909"/>
              <a:gd name="connsiteY25" fmla="*/ 47570 h 586696"/>
              <a:gd name="connsiteX26" fmla="*/ 26428 w 636909"/>
              <a:gd name="connsiteY26" fmla="*/ 66069 h 586696"/>
              <a:gd name="connsiteX27" fmla="*/ 118925 w 636909"/>
              <a:gd name="connsiteY27" fmla="*/ 147995 h 586696"/>
              <a:gd name="connsiteX28" fmla="*/ 198208 w 636909"/>
              <a:gd name="connsiteY28" fmla="*/ 216708 h 58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36909" h="586696">
                <a:moveTo>
                  <a:pt x="198208" y="216708"/>
                </a:moveTo>
                <a:lnTo>
                  <a:pt x="290705" y="301276"/>
                </a:lnTo>
                <a:lnTo>
                  <a:pt x="325061" y="332990"/>
                </a:lnTo>
                <a:lnTo>
                  <a:pt x="348846" y="359417"/>
                </a:lnTo>
                <a:lnTo>
                  <a:pt x="372631" y="385845"/>
                </a:lnTo>
                <a:lnTo>
                  <a:pt x="399059" y="420201"/>
                </a:lnTo>
                <a:lnTo>
                  <a:pt x="406987" y="441343"/>
                </a:lnTo>
                <a:lnTo>
                  <a:pt x="412273" y="465128"/>
                </a:lnTo>
                <a:lnTo>
                  <a:pt x="422844" y="531198"/>
                </a:lnTo>
                <a:lnTo>
                  <a:pt x="449272" y="586696"/>
                </a:lnTo>
                <a:lnTo>
                  <a:pt x="636909" y="55498"/>
                </a:lnTo>
                <a:lnTo>
                  <a:pt x="602553" y="108354"/>
                </a:lnTo>
                <a:lnTo>
                  <a:pt x="576125" y="140067"/>
                </a:lnTo>
                <a:lnTo>
                  <a:pt x="554983" y="155924"/>
                </a:lnTo>
                <a:lnTo>
                  <a:pt x="539126" y="163852"/>
                </a:lnTo>
                <a:lnTo>
                  <a:pt x="510056" y="171780"/>
                </a:lnTo>
                <a:lnTo>
                  <a:pt x="473057" y="174423"/>
                </a:lnTo>
                <a:lnTo>
                  <a:pt x="430772" y="169138"/>
                </a:lnTo>
                <a:lnTo>
                  <a:pt x="338275" y="137424"/>
                </a:lnTo>
                <a:lnTo>
                  <a:pt x="184994" y="73998"/>
                </a:lnTo>
                <a:lnTo>
                  <a:pt x="58141" y="13214"/>
                </a:lnTo>
                <a:lnTo>
                  <a:pt x="23785" y="0"/>
                </a:lnTo>
                <a:lnTo>
                  <a:pt x="10571" y="0"/>
                </a:lnTo>
                <a:lnTo>
                  <a:pt x="0" y="5286"/>
                </a:lnTo>
                <a:lnTo>
                  <a:pt x="0" y="18500"/>
                </a:lnTo>
                <a:lnTo>
                  <a:pt x="7929" y="47570"/>
                </a:lnTo>
                <a:lnTo>
                  <a:pt x="26428" y="66069"/>
                </a:lnTo>
                <a:lnTo>
                  <a:pt x="118925" y="147995"/>
                </a:lnTo>
                <a:lnTo>
                  <a:pt x="198208" y="2167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7CE6A797-A9DC-4800-B125-C67DA90BB3E2}"/>
              </a:ext>
            </a:extLst>
          </p:cNvPr>
          <p:cNvSpPr/>
          <p:nvPr/>
        </p:nvSpPr>
        <p:spPr>
          <a:xfrm>
            <a:off x="4373563" y="1281113"/>
            <a:ext cx="2873375" cy="3535362"/>
          </a:xfrm>
          <a:custGeom>
            <a:avLst/>
            <a:gdLst>
              <a:gd name="connsiteX0" fmla="*/ 674483 w 2874475"/>
              <a:gd name="connsiteY0" fmla="*/ 593002 h 3535379"/>
              <a:gd name="connsiteX1" fmla="*/ 642796 w 2874475"/>
              <a:gd name="connsiteY1" fmla="*/ 457200 h 3535379"/>
              <a:gd name="connsiteX2" fmla="*/ 620162 w 2874475"/>
              <a:gd name="connsiteY2" fmla="*/ 339505 h 3535379"/>
              <a:gd name="connsiteX3" fmla="*/ 606582 w 2874475"/>
              <a:gd name="connsiteY3" fmla="*/ 258024 h 3535379"/>
              <a:gd name="connsiteX4" fmla="*/ 597528 w 2874475"/>
              <a:gd name="connsiteY4" fmla="*/ 185596 h 3535379"/>
              <a:gd name="connsiteX5" fmla="*/ 597528 w 2874475"/>
              <a:gd name="connsiteY5" fmla="*/ 153909 h 3535379"/>
              <a:gd name="connsiteX6" fmla="*/ 583948 w 2874475"/>
              <a:gd name="connsiteY6" fmla="*/ 117695 h 3535379"/>
              <a:gd name="connsiteX7" fmla="*/ 565841 w 2874475"/>
              <a:gd name="connsiteY7" fmla="*/ 90535 h 3535379"/>
              <a:gd name="connsiteX8" fmla="*/ 534154 w 2874475"/>
              <a:gd name="connsiteY8" fmla="*/ 63375 h 3535379"/>
              <a:gd name="connsiteX9" fmla="*/ 506994 w 2874475"/>
              <a:gd name="connsiteY9" fmla="*/ 49794 h 3535379"/>
              <a:gd name="connsiteX10" fmla="*/ 443620 w 2874475"/>
              <a:gd name="connsiteY10" fmla="*/ 27161 h 3535379"/>
              <a:gd name="connsiteX11" fmla="*/ 344031 w 2874475"/>
              <a:gd name="connsiteY11" fmla="*/ 9054 h 3535379"/>
              <a:gd name="connsiteX12" fmla="*/ 208229 w 2874475"/>
              <a:gd name="connsiteY12" fmla="*/ 0 h 3535379"/>
              <a:gd name="connsiteX13" fmla="*/ 99588 w 2874475"/>
              <a:gd name="connsiteY13" fmla="*/ 0 h 3535379"/>
              <a:gd name="connsiteX14" fmla="*/ 63374 w 2874475"/>
              <a:gd name="connsiteY14" fmla="*/ 4527 h 3535379"/>
              <a:gd name="connsiteX15" fmla="*/ 31687 w 2874475"/>
              <a:gd name="connsiteY15" fmla="*/ 13581 h 3535379"/>
              <a:gd name="connsiteX16" fmla="*/ 9053 w 2874475"/>
              <a:gd name="connsiteY16" fmla="*/ 22634 h 3535379"/>
              <a:gd name="connsiteX17" fmla="*/ 0 w 2874475"/>
              <a:gd name="connsiteY17" fmla="*/ 40741 h 3535379"/>
              <a:gd name="connsiteX18" fmla="*/ 0 w 2874475"/>
              <a:gd name="connsiteY18" fmla="*/ 58848 h 3535379"/>
              <a:gd name="connsiteX19" fmla="*/ 18107 w 2874475"/>
              <a:gd name="connsiteY19" fmla="*/ 76955 h 3535379"/>
              <a:gd name="connsiteX20" fmla="*/ 76954 w 2874475"/>
              <a:gd name="connsiteY20" fmla="*/ 99588 h 3535379"/>
              <a:gd name="connsiteX21" fmla="*/ 140328 w 2874475"/>
              <a:gd name="connsiteY21" fmla="*/ 117695 h 3535379"/>
              <a:gd name="connsiteX22" fmla="*/ 208229 w 2874475"/>
              <a:gd name="connsiteY22" fmla="*/ 149383 h 3535379"/>
              <a:gd name="connsiteX23" fmla="*/ 258024 w 2874475"/>
              <a:gd name="connsiteY23" fmla="*/ 181070 h 3535379"/>
              <a:gd name="connsiteX24" fmla="*/ 289711 w 2874475"/>
              <a:gd name="connsiteY24" fmla="*/ 208230 h 3535379"/>
              <a:gd name="connsiteX25" fmla="*/ 303291 w 2874475"/>
              <a:gd name="connsiteY25" fmla="*/ 239917 h 3535379"/>
              <a:gd name="connsiteX26" fmla="*/ 330451 w 2874475"/>
              <a:gd name="connsiteY26" fmla="*/ 362139 h 3535379"/>
              <a:gd name="connsiteX27" fmla="*/ 348558 w 2874475"/>
              <a:gd name="connsiteY27" fmla="*/ 439093 h 3535379"/>
              <a:gd name="connsiteX28" fmla="*/ 380245 w 2874475"/>
              <a:gd name="connsiteY28" fmla="*/ 552262 h 3535379"/>
              <a:gd name="connsiteX29" fmla="*/ 411932 w 2874475"/>
              <a:gd name="connsiteY29" fmla="*/ 651850 h 3535379"/>
              <a:gd name="connsiteX30" fmla="*/ 434566 w 2874475"/>
              <a:gd name="connsiteY30" fmla="*/ 724278 h 3535379"/>
              <a:gd name="connsiteX31" fmla="*/ 475307 w 2874475"/>
              <a:gd name="connsiteY31" fmla="*/ 837446 h 3535379"/>
              <a:gd name="connsiteX32" fmla="*/ 516047 w 2874475"/>
              <a:gd name="connsiteY32" fmla="*/ 946087 h 3535379"/>
              <a:gd name="connsiteX33" fmla="*/ 588475 w 2874475"/>
              <a:gd name="connsiteY33" fmla="*/ 1109050 h 3535379"/>
              <a:gd name="connsiteX34" fmla="*/ 669956 w 2874475"/>
              <a:gd name="connsiteY34" fmla="*/ 1303699 h 3535379"/>
              <a:gd name="connsiteX35" fmla="*/ 710697 w 2874475"/>
              <a:gd name="connsiteY35" fmla="*/ 1394234 h 3535379"/>
              <a:gd name="connsiteX36" fmla="*/ 774071 w 2874475"/>
              <a:gd name="connsiteY36" fmla="*/ 1516456 h 3535379"/>
              <a:gd name="connsiteX37" fmla="*/ 841972 w 2874475"/>
              <a:gd name="connsiteY37" fmla="*/ 1647731 h 3535379"/>
              <a:gd name="connsiteX38" fmla="*/ 918926 w 2874475"/>
              <a:gd name="connsiteY38" fmla="*/ 1783533 h 3535379"/>
              <a:gd name="connsiteX39" fmla="*/ 995881 w 2874475"/>
              <a:gd name="connsiteY39" fmla="*/ 1905755 h 3535379"/>
              <a:gd name="connsiteX40" fmla="*/ 1086416 w 2874475"/>
              <a:gd name="connsiteY40" fmla="*/ 2041557 h 3535379"/>
              <a:gd name="connsiteX41" fmla="*/ 1172424 w 2874475"/>
              <a:gd name="connsiteY41" fmla="*/ 2168305 h 3535379"/>
              <a:gd name="connsiteX42" fmla="*/ 1244851 w 2874475"/>
              <a:gd name="connsiteY42" fmla="*/ 2258840 h 3535379"/>
              <a:gd name="connsiteX43" fmla="*/ 1353493 w 2874475"/>
              <a:gd name="connsiteY43" fmla="*/ 2412749 h 3535379"/>
              <a:gd name="connsiteX44" fmla="*/ 1466661 w 2874475"/>
              <a:gd name="connsiteY44" fmla="*/ 2530444 h 3535379"/>
              <a:gd name="connsiteX45" fmla="*/ 1606990 w 2874475"/>
              <a:gd name="connsiteY45" fmla="*/ 2670773 h 3535379"/>
              <a:gd name="connsiteX46" fmla="*/ 1729212 w 2874475"/>
              <a:gd name="connsiteY46" fmla="*/ 2788468 h 3535379"/>
              <a:gd name="connsiteX47" fmla="*/ 1865014 w 2874475"/>
              <a:gd name="connsiteY47" fmla="*/ 2915216 h 3535379"/>
              <a:gd name="connsiteX48" fmla="*/ 1978182 w 2874475"/>
              <a:gd name="connsiteY48" fmla="*/ 3014804 h 3535379"/>
              <a:gd name="connsiteX49" fmla="*/ 2113984 w 2874475"/>
              <a:gd name="connsiteY49" fmla="*/ 3132499 h 3535379"/>
              <a:gd name="connsiteX50" fmla="*/ 2222626 w 2874475"/>
              <a:gd name="connsiteY50" fmla="*/ 3223034 h 3535379"/>
              <a:gd name="connsiteX51" fmla="*/ 2326740 w 2874475"/>
              <a:gd name="connsiteY51" fmla="*/ 3304515 h 3535379"/>
              <a:gd name="connsiteX52" fmla="*/ 2444435 w 2874475"/>
              <a:gd name="connsiteY52" fmla="*/ 3385996 h 3535379"/>
              <a:gd name="connsiteX53" fmla="*/ 2557604 w 2874475"/>
              <a:gd name="connsiteY53" fmla="*/ 3453897 h 3535379"/>
              <a:gd name="connsiteX54" fmla="*/ 2616451 w 2874475"/>
              <a:gd name="connsiteY54" fmla="*/ 3485585 h 3535379"/>
              <a:gd name="connsiteX55" fmla="*/ 2670772 w 2874475"/>
              <a:gd name="connsiteY55" fmla="*/ 3508218 h 3535379"/>
              <a:gd name="connsiteX56" fmla="*/ 2734146 w 2874475"/>
              <a:gd name="connsiteY56" fmla="*/ 3526325 h 3535379"/>
              <a:gd name="connsiteX57" fmla="*/ 2815627 w 2874475"/>
              <a:gd name="connsiteY57" fmla="*/ 3535379 h 3535379"/>
              <a:gd name="connsiteX58" fmla="*/ 2838261 w 2874475"/>
              <a:gd name="connsiteY58" fmla="*/ 3530852 h 3535379"/>
              <a:gd name="connsiteX59" fmla="*/ 2847315 w 2874475"/>
              <a:gd name="connsiteY59" fmla="*/ 3521798 h 3535379"/>
              <a:gd name="connsiteX60" fmla="*/ 2860895 w 2874475"/>
              <a:gd name="connsiteY60" fmla="*/ 3499165 h 3535379"/>
              <a:gd name="connsiteX61" fmla="*/ 2869948 w 2874475"/>
              <a:gd name="connsiteY61" fmla="*/ 3467478 h 3535379"/>
              <a:gd name="connsiteX62" fmla="*/ 2874475 w 2874475"/>
              <a:gd name="connsiteY62" fmla="*/ 3431264 h 3535379"/>
              <a:gd name="connsiteX63" fmla="*/ 2869948 w 2874475"/>
              <a:gd name="connsiteY63" fmla="*/ 3404103 h 3535379"/>
              <a:gd name="connsiteX64" fmla="*/ 2860895 w 2874475"/>
              <a:gd name="connsiteY64" fmla="*/ 3349783 h 3535379"/>
              <a:gd name="connsiteX65" fmla="*/ 2458016 w 2874475"/>
              <a:gd name="connsiteY65" fmla="*/ 3046491 h 3535379"/>
              <a:gd name="connsiteX66" fmla="*/ 2335794 w 2874475"/>
              <a:gd name="connsiteY66" fmla="*/ 2974064 h 3535379"/>
              <a:gd name="connsiteX67" fmla="*/ 2190938 w 2874475"/>
              <a:gd name="connsiteY67" fmla="*/ 2874476 h 3535379"/>
              <a:gd name="connsiteX68" fmla="*/ 2041556 w 2874475"/>
              <a:gd name="connsiteY68" fmla="*/ 2765834 h 3535379"/>
              <a:gd name="connsiteX69" fmla="*/ 1932915 w 2874475"/>
              <a:gd name="connsiteY69" fmla="*/ 2679826 h 3535379"/>
              <a:gd name="connsiteX70" fmla="*/ 1828800 w 2874475"/>
              <a:gd name="connsiteY70" fmla="*/ 2589291 h 3535379"/>
              <a:gd name="connsiteX71" fmla="*/ 1720158 w 2874475"/>
              <a:gd name="connsiteY71" fmla="*/ 2489703 h 3535379"/>
              <a:gd name="connsiteX72" fmla="*/ 1629624 w 2874475"/>
              <a:gd name="connsiteY72" fmla="*/ 2408222 h 3535379"/>
              <a:gd name="connsiteX73" fmla="*/ 1534562 w 2874475"/>
              <a:gd name="connsiteY73" fmla="*/ 2304107 h 3535379"/>
              <a:gd name="connsiteX74" fmla="*/ 1484768 w 2874475"/>
              <a:gd name="connsiteY74" fmla="*/ 2249786 h 3535379"/>
              <a:gd name="connsiteX75" fmla="*/ 1376126 w 2874475"/>
              <a:gd name="connsiteY75" fmla="*/ 2123038 h 3535379"/>
              <a:gd name="connsiteX76" fmla="*/ 1312752 w 2874475"/>
              <a:gd name="connsiteY76" fmla="*/ 2037030 h 3535379"/>
              <a:gd name="connsiteX77" fmla="*/ 1217691 w 2874475"/>
              <a:gd name="connsiteY77" fmla="*/ 1892175 h 3535379"/>
              <a:gd name="connsiteX78" fmla="*/ 1113576 w 2874475"/>
              <a:gd name="connsiteY78" fmla="*/ 1711105 h 3535379"/>
              <a:gd name="connsiteX79" fmla="*/ 1041148 w 2874475"/>
              <a:gd name="connsiteY79" fmla="*/ 1575303 h 3535379"/>
              <a:gd name="connsiteX80" fmla="*/ 955140 w 2874475"/>
              <a:gd name="connsiteY80" fmla="*/ 1403287 h 3535379"/>
              <a:gd name="connsiteX81" fmla="*/ 887239 w 2874475"/>
              <a:gd name="connsiteY81" fmla="*/ 1235798 h 3535379"/>
              <a:gd name="connsiteX82" fmla="*/ 846499 w 2874475"/>
              <a:gd name="connsiteY82" fmla="*/ 1127157 h 3535379"/>
              <a:gd name="connsiteX83" fmla="*/ 814812 w 2874475"/>
              <a:gd name="connsiteY83" fmla="*/ 1041149 h 3535379"/>
              <a:gd name="connsiteX84" fmla="*/ 755964 w 2874475"/>
              <a:gd name="connsiteY84" fmla="*/ 878186 h 3535379"/>
              <a:gd name="connsiteX85" fmla="*/ 715224 w 2874475"/>
              <a:gd name="connsiteY85" fmla="*/ 746911 h 3535379"/>
              <a:gd name="connsiteX86" fmla="*/ 674483 w 2874475"/>
              <a:gd name="connsiteY86" fmla="*/ 593002 h 353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2874475" h="3535379">
                <a:moveTo>
                  <a:pt x="674483" y="593002"/>
                </a:moveTo>
                <a:lnTo>
                  <a:pt x="642796" y="457200"/>
                </a:lnTo>
                <a:lnTo>
                  <a:pt x="620162" y="339505"/>
                </a:lnTo>
                <a:lnTo>
                  <a:pt x="606582" y="258024"/>
                </a:lnTo>
                <a:lnTo>
                  <a:pt x="597528" y="185596"/>
                </a:lnTo>
                <a:lnTo>
                  <a:pt x="597528" y="153909"/>
                </a:lnTo>
                <a:lnTo>
                  <a:pt x="583948" y="117695"/>
                </a:lnTo>
                <a:lnTo>
                  <a:pt x="565841" y="90535"/>
                </a:lnTo>
                <a:lnTo>
                  <a:pt x="534154" y="63375"/>
                </a:lnTo>
                <a:lnTo>
                  <a:pt x="506994" y="49794"/>
                </a:lnTo>
                <a:lnTo>
                  <a:pt x="443620" y="27161"/>
                </a:lnTo>
                <a:lnTo>
                  <a:pt x="344031" y="9054"/>
                </a:lnTo>
                <a:lnTo>
                  <a:pt x="208229" y="0"/>
                </a:lnTo>
                <a:lnTo>
                  <a:pt x="99588" y="0"/>
                </a:lnTo>
                <a:lnTo>
                  <a:pt x="63374" y="4527"/>
                </a:lnTo>
                <a:lnTo>
                  <a:pt x="31687" y="13581"/>
                </a:lnTo>
                <a:lnTo>
                  <a:pt x="9053" y="22634"/>
                </a:lnTo>
                <a:lnTo>
                  <a:pt x="0" y="40741"/>
                </a:lnTo>
                <a:lnTo>
                  <a:pt x="0" y="58848"/>
                </a:lnTo>
                <a:lnTo>
                  <a:pt x="18107" y="76955"/>
                </a:lnTo>
                <a:lnTo>
                  <a:pt x="76954" y="99588"/>
                </a:lnTo>
                <a:lnTo>
                  <a:pt x="140328" y="117695"/>
                </a:lnTo>
                <a:lnTo>
                  <a:pt x="208229" y="149383"/>
                </a:lnTo>
                <a:lnTo>
                  <a:pt x="258024" y="181070"/>
                </a:lnTo>
                <a:lnTo>
                  <a:pt x="289711" y="208230"/>
                </a:lnTo>
                <a:lnTo>
                  <a:pt x="303291" y="239917"/>
                </a:lnTo>
                <a:lnTo>
                  <a:pt x="330451" y="362139"/>
                </a:lnTo>
                <a:lnTo>
                  <a:pt x="348558" y="439093"/>
                </a:lnTo>
                <a:lnTo>
                  <a:pt x="380245" y="552262"/>
                </a:lnTo>
                <a:lnTo>
                  <a:pt x="411932" y="651850"/>
                </a:lnTo>
                <a:lnTo>
                  <a:pt x="434566" y="724278"/>
                </a:lnTo>
                <a:lnTo>
                  <a:pt x="475307" y="837446"/>
                </a:lnTo>
                <a:lnTo>
                  <a:pt x="516047" y="946087"/>
                </a:lnTo>
                <a:lnTo>
                  <a:pt x="588475" y="1109050"/>
                </a:lnTo>
                <a:lnTo>
                  <a:pt x="669956" y="1303699"/>
                </a:lnTo>
                <a:lnTo>
                  <a:pt x="710697" y="1394234"/>
                </a:lnTo>
                <a:lnTo>
                  <a:pt x="774071" y="1516456"/>
                </a:lnTo>
                <a:lnTo>
                  <a:pt x="841972" y="1647731"/>
                </a:lnTo>
                <a:lnTo>
                  <a:pt x="918926" y="1783533"/>
                </a:lnTo>
                <a:lnTo>
                  <a:pt x="995881" y="1905755"/>
                </a:lnTo>
                <a:lnTo>
                  <a:pt x="1086416" y="2041557"/>
                </a:lnTo>
                <a:lnTo>
                  <a:pt x="1172424" y="2168305"/>
                </a:lnTo>
                <a:lnTo>
                  <a:pt x="1244851" y="2258840"/>
                </a:lnTo>
                <a:lnTo>
                  <a:pt x="1353493" y="2412749"/>
                </a:lnTo>
                <a:lnTo>
                  <a:pt x="1466661" y="2530444"/>
                </a:lnTo>
                <a:lnTo>
                  <a:pt x="1606990" y="2670773"/>
                </a:lnTo>
                <a:lnTo>
                  <a:pt x="1729212" y="2788468"/>
                </a:lnTo>
                <a:lnTo>
                  <a:pt x="1865014" y="2915216"/>
                </a:lnTo>
                <a:lnTo>
                  <a:pt x="1978182" y="3014804"/>
                </a:lnTo>
                <a:lnTo>
                  <a:pt x="2113984" y="3132499"/>
                </a:lnTo>
                <a:lnTo>
                  <a:pt x="2222626" y="3223034"/>
                </a:lnTo>
                <a:lnTo>
                  <a:pt x="2326740" y="3304515"/>
                </a:lnTo>
                <a:lnTo>
                  <a:pt x="2444435" y="3385996"/>
                </a:lnTo>
                <a:lnTo>
                  <a:pt x="2557604" y="3453897"/>
                </a:lnTo>
                <a:lnTo>
                  <a:pt x="2616451" y="3485585"/>
                </a:lnTo>
                <a:lnTo>
                  <a:pt x="2670772" y="3508218"/>
                </a:lnTo>
                <a:lnTo>
                  <a:pt x="2734146" y="3526325"/>
                </a:lnTo>
                <a:lnTo>
                  <a:pt x="2815627" y="3535379"/>
                </a:lnTo>
                <a:lnTo>
                  <a:pt x="2838261" y="3530852"/>
                </a:lnTo>
                <a:lnTo>
                  <a:pt x="2847315" y="3521798"/>
                </a:lnTo>
                <a:lnTo>
                  <a:pt x="2860895" y="3499165"/>
                </a:lnTo>
                <a:lnTo>
                  <a:pt x="2869948" y="3467478"/>
                </a:lnTo>
                <a:lnTo>
                  <a:pt x="2874475" y="3431264"/>
                </a:lnTo>
                <a:lnTo>
                  <a:pt x="2869948" y="3404103"/>
                </a:lnTo>
                <a:lnTo>
                  <a:pt x="2860895" y="3349783"/>
                </a:lnTo>
                <a:lnTo>
                  <a:pt x="2458016" y="3046491"/>
                </a:lnTo>
                <a:lnTo>
                  <a:pt x="2335794" y="2974064"/>
                </a:lnTo>
                <a:lnTo>
                  <a:pt x="2190938" y="2874476"/>
                </a:lnTo>
                <a:lnTo>
                  <a:pt x="2041556" y="2765834"/>
                </a:lnTo>
                <a:lnTo>
                  <a:pt x="1932915" y="2679826"/>
                </a:lnTo>
                <a:lnTo>
                  <a:pt x="1828800" y="2589291"/>
                </a:lnTo>
                <a:lnTo>
                  <a:pt x="1720158" y="2489703"/>
                </a:lnTo>
                <a:lnTo>
                  <a:pt x="1629624" y="2408222"/>
                </a:lnTo>
                <a:lnTo>
                  <a:pt x="1534562" y="2304107"/>
                </a:lnTo>
                <a:lnTo>
                  <a:pt x="1484768" y="2249786"/>
                </a:lnTo>
                <a:lnTo>
                  <a:pt x="1376126" y="2123038"/>
                </a:lnTo>
                <a:lnTo>
                  <a:pt x="1312752" y="2037030"/>
                </a:lnTo>
                <a:lnTo>
                  <a:pt x="1217691" y="1892175"/>
                </a:lnTo>
                <a:lnTo>
                  <a:pt x="1113576" y="1711105"/>
                </a:lnTo>
                <a:lnTo>
                  <a:pt x="1041148" y="1575303"/>
                </a:lnTo>
                <a:lnTo>
                  <a:pt x="955140" y="1403287"/>
                </a:lnTo>
                <a:lnTo>
                  <a:pt x="887239" y="1235798"/>
                </a:lnTo>
                <a:lnTo>
                  <a:pt x="846499" y="1127157"/>
                </a:lnTo>
                <a:lnTo>
                  <a:pt x="814812" y="1041149"/>
                </a:lnTo>
                <a:lnTo>
                  <a:pt x="755964" y="878186"/>
                </a:lnTo>
                <a:lnTo>
                  <a:pt x="715224" y="746911"/>
                </a:lnTo>
                <a:lnTo>
                  <a:pt x="674483" y="5930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B8F9E8A-C55B-4783-A82E-72FAEEBA97CB}"/>
              </a:ext>
            </a:extLst>
          </p:cNvPr>
          <p:cNvSpPr/>
          <p:nvPr/>
        </p:nvSpPr>
        <p:spPr>
          <a:xfrm>
            <a:off x="6757988" y="3668713"/>
            <a:ext cx="485775" cy="1112837"/>
          </a:xfrm>
          <a:custGeom>
            <a:avLst/>
            <a:gdLst>
              <a:gd name="connsiteX0" fmla="*/ 411956 w 485775"/>
              <a:gd name="connsiteY0" fmla="*/ 214313 h 1112044"/>
              <a:gd name="connsiteX1" fmla="*/ 404812 w 485775"/>
              <a:gd name="connsiteY1" fmla="*/ 404813 h 1112044"/>
              <a:gd name="connsiteX2" fmla="*/ 400050 w 485775"/>
              <a:gd name="connsiteY2" fmla="*/ 500063 h 1112044"/>
              <a:gd name="connsiteX3" fmla="*/ 400050 w 485775"/>
              <a:gd name="connsiteY3" fmla="*/ 557213 h 1112044"/>
              <a:gd name="connsiteX4" fmla="*/ 404812 w 485775"/>
              <a:gd name="connsiteY4" fmla="*/ 631032 h 1112044"/>
              <a:gd name="connsiteX5" fmla="*/ 411956 w 485775"/>
              <a:gd name="connsiteY5" fmla="*/ 700088 h 1112044"/>
              <a:gd name="connsiteX6" fmla="*/ 423862 w 485775"/>
              <a:gd name="connsiteY6" fmla="*/ 771525 h 1112044"/>
              <a:gd name="connsiteX7" fmla="*/ 442912 w 485775"/>
              <a:gd name="connsiteY7" fmla="*/ 854869 h 1112044"/>
              <a:gd name="connsiteX8" fmla="*/ 466725 w 485775"/>
              <a:gd name="connsiteY8" fmla="*/ 931069 h 1112044"/>
              <a:gd name="connsiteX9" fmla="*/ 476250 w 485775"/>
              <a:gd name="connsiteY9" fmla="*/ 962025 h 1112044"/>
              <a:gd name="connsiteX10" fmla="*/ 485775 w 485775"/>
              <a:gd name="connsiteY10" fmla="*/ 1023938 h 1112044"/>
              <a:gd name="connsiteX11" fmla="*/ 478631 w 485775"/>
              <a:gd name="connsiteY11" fmla="*/ 1090613 h 1112044"/>
              <a:gd name="connsiteX12" fmla="*/ 466725 w 485775"/>
              <a:gd name="connsiteY12" fmla="*/ 1112044 h 1112044"/>
              <a:gd name="connsiteX13" fmla="*/ 0 w 485775"/>
              <a:gd name="connsiteY13" fmla="*/ 619125 h 1112044"/>
              <a:gd name="connsiteX14" fmla="*/ 78581 w 485775"/>
              <a:gd name="connsiteY14" fmla="*/ 659607 h 1112044"/>
              <a:gd name="connsiteX15" fmla="*/ 104775 w 485775"/>
              <a:gd name="connsiteY15" fmla="*/ 661988 h 1112044"/>
              <a:gd name="connsiteX16" fmla="*/ 130968 w 485775"/>
              <a:gd name="connsiteY16" fmla="*/ 661988 h 1112044"/>
              <a:gd name="connsiteX17" fmla="*/ 154781 w 485775"/>
              <a:gd name="connsiteY17" fmla="*/ 654844 h 1112044"/>
              <a:gd name="connsiteX18" fmla="*/ 169068 w 485775"/>
              <a:gd name="connsiteY18" fmla="*/ 645319 h 1112044"/>
              <a:gd name="connsiteX19" fmla="*/ 180975 w 485775"/>
              <a:gd name="connsiteY19" fmla="*/ 631032 h 1112044"/>
              <a:gd name="connsiteX20" fmla="*/ 195262 w 485775"/>
              <a:gd name="connsiteY20" fmla="*/ 592932 h 1112044"/>
              <a:gd name="connsiteX21" fmla="*/ 233362 w 485775"/>
              <a:gd name="connsiteY21" fmla="*/ 457200 h 1112044"/>
              <a:gd name="connsiteX22" fmla="*/ 280987 w 485775"/>
              <a:gd name="connsiteY22" fmla="*/ 285750 h 1112044"/>
              <a:gd name="connsiteX23" fmla="*/ 342900 w 485775"/>
              <a:gd name="connsiteY23" fmla="*/ 59532 h 1112044"/>
              <a:gd name="connsiteX24" fmla="*/ 354806 w 485775"/>
              <a:gd name="connsiteY24" fmla="*/ 28575 h 1112044"/>
              <a:gd name="connsiteX25" fmla="*/ 366712 w 485775"/>
              <a:gd name="connsiteY25" fmla="*/ 11907 h 1112044"/>
              <a:gd name="connsiteX26" fmla="*/ 383381 w 485775"/>
              <a:gd name="connsiteY26" fmla="*/ 2382 h 1112044"/>
              <a:gd name="connsiteX27" fmla="*/ 395287 w 485775"/>
              <a:gd name="connsiteY27" fmla="*/ 0 h 1112044"/>
              <a:gd name="connsiteX28" fmla="*/ 407193 w 485775"/>
              <a:gd name="connsiteY28" fmla="*/ 0 h 1112044"/>
              <a:gd name="connsiteX29" fmla="*/ 414337 w 485775"/>
              <a:gd name="connsiteY29" fmla="*/ 7144 h 1112044"/>
              <a:gd name="connsiteX30" fmla="*/ 419100 w 485775"/>
              <a:gd name="connsiteY30" fmla="*/ 19050 h 1112044"/>
              <a:gd name="connsiteX31" fmla="*/ 419100 w 485775"/>
              <a:gd name="connsiteY31" fmla="*/ 95250 h 1112044"/>
              <a:gd name="connsiteX32" fmla="*/ 411956 w 485775"/>
              <a:gd name="connsiteY32" fmla="*/ 214313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5775" h="1112044">
                <a:moveTo>
                  <a:pt x="411956" y="214313"/>
                </a:moveTo>
                <a:lnTo>
                  <a:pt x="404812" y="404813"/>
                </a:lnTo>
                <a:lnTo>
                  <a:pt x="400050" y="500063"/>
                </a:lnTo>
                <a:lnTo>
                  <a:pt x="400050" y="557213"/>
                </a:lnTo>
                <a:lnTo>
                  <a:pt x="404812" y="631032"/>
                </a:lnTo>
                <a:lnTo>
                  <a:pt x="411956" y="700088"/>
                </a:lnTo>
                <a:lnTo>
                  <a:pt x="423862" y="771525"/>
                </a:lnTo>
                <a:lnTo>
                  <a:pt x="442912" y="854869"/>
                </a:lnTo>
                <a:lnTo>
                  <a:pt x="466725" y="931069"/>
                </a:lnTo>
                <a:lnTo>
                  <a:pt x="476250" y="962025"/>
                </a:lnTo>
                <a:lnTo>
                  <a:pt x="485775" y="1023938"/>
                </a:lnTo>
                <a:lnTo>
                  <a:pt x="478631" y="1090613"/>
                </a:lnTo>
                <a:lnTo>
                  <a:pt x="466725" y="1112044"/>
                </a:lnTo>
                <a:lnTo>
                  <a:pt x="0" y="619125"/>
                </a:lnTo>
                <a:lnTo>
                  <a:pt x="78581" y="659607"/>
                </a:lnTo>
                <a:lnTo>
                  <a:pt x="104775" y="661988"/>
                </a:lnTo>
                <a:lnTo>
                  <a:pt x="130968" y="661988"/>
                </a:lnTo>
                <a:lnTo>
                  <a:pt x="154781" y="654844"/>
                </a:lnTo>
                <a:lnTo>
                  <a:pt x="169068" y="645319"/>
                </a:lnTo>
                <a:lnTo>
                  <a:pt x="180975" y="631032"/>
                </a:lnTo>
                <a:lnTo>
                  <a:pt x="195262" y="592932"/>
                </a:lnTo>
                <a:lnTo>
                  <a:pt x="233362" y="457200"/>
                </a:lnTo>
                <a:lnTo>
                  <a:pt x="280987" y="285750"/>
                </a:lnTo>
                <a:lnTo>
                  <a:pt x="342900" y="59532"/>
                </a:lnTo>
                <a:lnTo>
                  <a:pt x="354806" y="28575"/>
                </a:lnTo>
                <a:lnTo>
                  <a:pt x="366712" y="11907"/>
                </a:lnTo>
                <a:lnTo>
                  <a:pt x="383381" y="2382"/>
                </a:lnTo>
                <a:lnTo>
                  <a:pt x="395287" y="0"/>
                </a:lnTo>
                <a:lnTo>
                  <a:pt x="407193" y="0"/>
                </a:lnTo>
                <a:lnTo>
                  <a:pt x="414337" y="7144"/>
                </a:lnTo>
                <a:lnTo>
                  <a:pt x="419100" y="19050"/>
                </a:lnTo>
                <a:lnTo>
                  <a:pt x="419100" y="95250"/>
                </a:lnTo>
                <a:lnTo>
                  <a:pt x="411956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215009FD-C229-4C13-878E-D64308E55C9E}"/>
              </a:ext>
            </a:extLst>
          </p:cNvPr>
          <p:cNvSpPr/>
          <p:nvPr/>
        </p:nvSpPr>
        <p:spPr>
          <a:xfrm>
            <a:off x="4906963" y="2522538"/>
            <a:ext cx="1590675" cy="1677987"/>
          </a:xfrm>
          <a:custGeom>
            <a:avLst/>
            <a:gdLst>
              <a:gd name="connsiteX0" fmla="*/ 1385888 w 1590675"/>
              <a:gd name="connsiteY0" fmla="*/ 583406 h 1678781"/>
              <a:gd name="connsiteX1" fmla="*/ 1269207 w 1590675"/>
              <a:gd name="connsiteY1" fmla="*/ 721519 h 1678781"/>
              <a:gd name="connsiteX2" fmla="*/ 1133475 w 1590675"/>
              <a:gd name="connsiteY2" fmla="*/ 876300 h 1678781"/>
              <a:gd name="connsiteX3" fmla="*/ 1050132 w 1590675"/>
              <a:gd name="connsiteY3" fmla="*/ 966787 h 1678781"/>
              <a:gd name="connsiteX4" fmla="*/ 964407 w 1590675"/>
              <a:gd name="connsiteY4" fmla="*/ 1054894 h 1678781"/>
              <a:gd name="connsiteX5" fmla="*/ 783432 w 1590675"/>
              <a:gd name="connsiteY5" fmla="*/ 1204912 h 1678781"/>
              <a:gd name="connsiteX6" fmla="*/ 633413 w 1590675"/>
              <a:gd name="connsiteY6" fmla="*/ 1319212 h 1678781"/>
              <a:gd name="connsiteX7" fmla="*/ 457200 w 1590675"/>
              <a:gd name="connsiteY7" fmla="*/ 1440656 h 1678781"/>
              <a:gd name="connsiteX8" fmla="*/ 276225 w 1590675"/>
              <a:gd name="connsiteY8" fmla="*/ 1554956 h 1678781"/>
              <a:gd name="connsiteX9" fmla="*/ 195263 w 1590675"/>
              <a:gd name="connsiteY9" fmla="*/ 1602581 h 1678781"/>
              <a:gd name="connsiteX10" fmla="*/ 130969 w 1590675"/>
              <a:gd name="connsiteY10" fmla="*/ 1638300 h 1678781"/>
              <a:gd name="connsiteX11" fmla="*/ 83344 w 1590675"/>
              <a:gd name="connsiteY11" fmla="*/ 1664494 h 1678781"/>
              <a:gd name="connsiteX12" fmla="*/ 50007 w 1590675"/>
              <a:gd name="connsiteY12" fmla="*/ 1676400 h 1678781"/>
              <a:gd name="connsiteX13" fmla="*/ 26194 w 1590675"/>
              <a:gd name="connsiteY13" fmla="*/ 1678781 h 1678781"/>
              <a:gd name="connsiteX14" fmla="*/ 14288 w 1590675"/>
              <a:gd name="connsiteY14" fmla="*/ 1678781 h 1678781"/>
              <a:gd name="connsiteX15" fmla="*/ 4763 w 1590675"/>
              <a:gd name="connsiteY15" fmla="*/ 1676400 h 1678781"/>
              <a:gd name="connsiteX16" fmla="*/ 0 w 1590675"/>
              <a:gd name="connsiteY16" fmla="*/ 1664494 h 1678781"/>
              <a:gd name="connsiteX17" fmla="*/ 7144 w 1590675"/>
              <a:gd name="connsiteY17" fmla="*/ 1635919 h 1678781"/>
              <a:gd name="connsiteX18" fmla="*/ 21432 w 1590675"/>
              <a:gd name="connsiteY18" fmla="*/ 1614487 h 1678781"/>
              <a:gd name="connsiteX19" fmla="*/ 116682 w 1590675"/>
              <a:gd name="connsiteY19" fmla="*/ 1533525 h 1678781"/>
              <a:gd name="connsiteX20" fmla="*/ 245269 w 1590675"/>
              <a:gd name="connsiteY20" fmla="*/ 1419225 h 1678781"/>
              <a:gd name="connsiteX21" fmla="*/ 407194 w 1590675"/>
              <a:gd name="connsiteY21" fmla="*/ 1266825 h 1678781"/>
              <a:gd name="connsiteX22" fmla="*/ 504825 w 1590675"/>
              <a:gd name="connsiteY22" fmla="*/ 1173956 h 1678781"/>
              <a:gd name="connsiteX23" fmla="*/ 597694 w 1590675"/>
              <a:gd name="connsiteY23" fmla="*/ 1083469 h 1678781"/>
              <a:gd name="connsiteX24" fmla="*/ 709613 w 1590675"/>
              <a:gd name="connsiteY24" fmla="*/ 973931 h 1678781"/>
              <a:gd name="connsiteX25" fmla="*/ 942975 w 1590675"/>
              <a:gd name="connsiteY25" fmla="*/ 735806 h 1678781"/>
              <a:gd name="connsiteX26" fmla="*/ 1019175 w 1590675"/>
              <a:gd name="connsiteY26" fmla="*/ 652462 h 1678781"/>
              <a:gd name="connsiteX27" fmla="*/ 1092994 w 1590675"/>
              <a:gd name="connsiteY27" fmla="*/ 569119 h 1678781"/>
              <a:gd name="connsiteX28" fmla="*/ 1154907 w 1590675"/>
              <a:gd name="connsiteY28" fmla="*/ 490537 h 1678781"/>
              <a:gd name="connsiteX29" fmla="*/ 1183482 w 1590675"/>
              <a:gd name="connsiteY29" fmla="*/ 452437 h 1678781"/>
              <a:gd name="connsiteX30" fmla="*/ 1202532 w 1590675"/>
              <a:gd name="connsiteY30" fmla="*/ 419100 h 1678781"/>
              <a:gd name="connsiteX31" fmla="*/ 1212057 w 1590675"/>
              <a:gd name="connsiteY31" fmla="*/ 395287 h 1678781"/>
              <a:gd name="connsiteX32" fmla="*/ 1228725 w 1590675"/>
              <a:gd name="connsiteY32" fmla="*/ 340519 h 1678781"/>
              <a:gd name="connsiteX33" fmla="*/ 1235869 w 1590675"/>
              <a:gd name="connsiteY33" fmla="*/ 309562 h 1678781"/>
              <a:gd name="connsiteX34" fmla="*/ 1243013 w 1590675"/>
              <a:gd name="connsiteY34" fmla="*/ 269081 h 1678781"/>
              <a:gd name="connsiteX35" fmla="*/ 1243013 w 1590675"/>
              <a:gd name="connsiteY35" fmla="*/ 245269 h 1678781"/>
              <a:gd name="connsiteX36" fmla="*/ 1243013 w 1590675"/>
              <a:gd name="connsiteY36" fmla="*/ 223837 h 1678781"/>
              <a:gd name="connsiteX37" fmla="*/ 1240632 w 1590675"/>
              <a:gd name="connsiteY37" fmla="*/ 195262 h 1678781"/>
              <a:gd name="connsiteX38" fmla="*/ 1231107 w 1590675"/>
              <a:gd name="connsiteY38" fmla="*/ 157162 h 1678781"/>
              <a:gd name="connsiteX39" fmla="*/ 1212057 w 1590675"/>
              <a:gd name="connsiteY39" fmla="*/ 114300 h 1678781"/>
              <a:gd name="connsiteX40" fmla="*/ 1188244 w 1590675"/>
              <a:gd name="connsiteY40" fmla="*/ 76200 h 1678781"/>
              <a:gd name="connsiteX41" fmla="*/ 1166813 w 1590675"/>
              <a:gd name="connsiteY41" fmla="*/ 42862 h 1678781"/>
              <a:gd name="connsiteX42" fmla="*/ 1162050 w 1590675"/>
              <a:gd name="connsiteY42" fmla="*/ 23812 h 1678781"/>
              <a:gd name="connsiteX43" fmla="*/ 1162050 w 1590675"/>
              <a:gd name="connsiteY43" fmla="*/ 9525 h 1678781"/>
              <a:gd name="connsiteX44" fmla="*/ 1164432 w 1590675"/>
              <a:gd name="connsiteY44" fmla="*/ 4762 h 1678781"/>
              <a:gd name="connsiteX45" fmla="*/ 1173957 w 1590675"/>
              <a:gd name="connsiteY45" fmla="*/ 0 h 1678781"/>
              <a:gd name="connsiteX46" fmla="*/ 1190625 w 1590675"/>
              <a:gd name="connsiteY46" fmla="*/ 0 h 1678781"/>
              <a:gd name="connsiteX47" fmla="*/ 1226344 w 1590675"/>
              <a:gd name="connsiteY47" fmla="*/ 14287 h 1678781"/>
              <a:gd name="connsiteX48" fmla="*/ 1264444 w 1590675"/>
              <a:gd name="connsiteY48" fmla="*/ 23812 h 1678781"/>
              <a:gd name="connsiteX49" fmla="*/ 1335882 w 1590675"/>
              <a:gd name="connsiteY49" fmla="*/ 50006 h 1678781"/>
              <a:gd name="connsiteX50" fmla="*/ 1397794 w 1590675"/>
              <a:gd name="connsiteY50" fmla="*/ 85725 h 1678781"/>
              <a:gd name="connsiteX51" fmla="*/ 1447800 w 1590675"/>
              <a:gd name="connsiteY51" fmla="*/ 121444 h 1678781"/>
              <a:gd name="connsiteX52" fmla="*/ 1509713 w 1590675"/>
              <a:gd name="connsiteY52" fmla="*/ 185737 h 1678781"/>
              <a:gd name="connsiteX53" fmla="*/ 1554957 w 1590675"/>
              <a:gd name="connsiteY53" fmla="*/ 242887 h 1678781"/>
              <a:gd name="connsiteX54" fmla="*/ 1578769 w 1590675"/>
              <a:gd name="connsiteY54" fmla="*/ 278606 h 1678781"/>
              <a:gd name="connsiteX55" fmla="*/ 1585913 w 1590675"/>
              <a:gd name="connsiteY55" fmla="*/ 297656 h 1678781"/>
              <a:gd name="connsiteX56" fmla="*/ 1590675 w 1590675"/>
              <a:gd name="connsiteY56" fmla="*/ 323850 h 1678781"/>
              <a:gd name="connsiteX57" fmla="*/ 1590675 w 1590675"/>
              <a:gd name="connsiteY57" fmla="*/ 342900 h 1678781"/>
              <a:gd name="connsiteX58" fmla="*/ 1581150 w 1590675"/>
              <a:gd name="connsiteY58" fmla="*/ 371475 h 1678781"/>
              <a:gd name="connsiteX59" fmla="*/ 1562100 w 1590675"/>
              <a:gd name="connsiteY59" fmla="*/ 400050 h 1678781"/>
              <a:gd name="connsiteX60" fmla="*/ 1526382 w 1590675"/>
              <a:gd name="connsiteY60" fmla="*/ 433387 h 1678781"/>
              <a:gd name="connsiteX61" fmla="*/ 1493044 w 1590675"/>
              <a:gd name="connsiteY61" fmla="*/ 459581 h 1678781"/>
              <a:gd name="connsiteX62" fmla="*/ 1471613 w 1590675"/>
              <a:gd name="connsiteY62" fmla="*/ 483394 h 1678781"/>
              <a:gd name="connsiteX63" fmla="*/ 1385888 w 1590675"/>
              <a:gd name="connsiteY63" fmla="*/ 583406 h 167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590675" h="1678781">
                <a:moveTo>
                  <a:pt x="1385888" y="583406"/>
                </a:moveTo>
                <a:lnTo>
                  <a:pt x="1269207" y="721519"/>
                </a:lnTo>
                <a:lnTo>
                  <a:pt x="1133475" y="876300"/>
                </a:lnTo>
                <a:lnTo>
                  <a:pt x="1050132" y="966787"/>
                </a:lnTo>
                <a:lnTo>
                  <a:pt x="964407" y="1054894"/>
                </a:lnTo>
                <a:lnTo>
                  <a:pt x="783432" y="1204912"/>
                </a:lnTo>
                <a:lnTo>
                  <a:pt x="633413" y="1319212"/>
                </a:lnTo>
                <a:lnTo>
                  <a:pt x="457200" y="1440656"/>
                </a:lnTo>
                <a:lnTo>
                  <a:pt x="276225" y="1554956"/>
                </a:lnTo>
                <a:lnTo>
                  <a:pt x="195263" y="1602581"/>
                </a:lnTo>
                <a:lnTo>
                  <a:pt x="130969" y="1638300"/>
                </a:lnTo>
                <a:lnTo>
                  <a:pt x="83344" y="1664494"/>
                </a:lnTo>
                <a:lnTo>
                  <a:pt x="50007" y="1676400"/>
                </a:lnTo>
                <a:lnTo>
                  <a:pt x="26194" y="1678781"/>
                </a:lnTo>
                <a:lnTo>
                  <a:pt x="14288" y="1678781"/>
                </a:lnTo>
                <a:lnTo>
                  <a:pt x="4763" y="1676400"/>
                </a:lnTo>
                <a:lnTo>
                  <a:pt x="0" y="1664494"/>
                </a:lnTo>
                <a:lnTo>
                  <a:pt x="7144" y="1635919"/>
                </a:lnTo>
                <a:lnTo>
                  <a:pt x="21432" y="1614487"/>
                </a:lnTo>
                <a:lnTo>
                  <a:pt x="116682" y="1533525"/>
                </a:lnTo>
                <a:lnTo>
                  <a:pt x="245269" y="1419225"/>
                </a:lnTo>
                <a:lnTo>
                  <a:pt x="407194" y="1266825"/>
                </a:lnTo>
                <a:lnTo>
                  <a:pt x="504825" y="1173956"/>
                </a:lnTo>
                <a:lnTo>
                  <a:pt x="597694" y="1083469"/>
                </a:lnTo>
                <a:lnTo>
                  <a:pt x="709613" y="973931"/>
                </a:lnTo>
                <a:lnTo>
                  <a:pt x="942975" y="735806"/>
                </a:lnTo>
                <a:lnTo>
                  <a:pt x="1019175" y="652462"/>
                </a:lnTo>
                <a:lnTo>
                  <a:pt x="1092994" y="569119"/>
                </a:lnTo>
                <a:lnTo>
                  <a:pt x="1154907" y="490537"/>
                </a:lnTo>
                <a:lnTo>
                  <a:pt x="1183482" y="452437"/>
                </a:lnTo>
                <a:lnTo>
                  <a:pt x="1202532" y="419100"/>
                </a:lnTo>
                <a:lnTo>
                  <a:pt x="1212057" y="395287"/>
                </a:lnTo>
                <a:lnTo>
                  <a:pt x="1228725" y="340519"/>
                </a:lnTo>
                <a:lnTo>
                  <a:pt x="1235869" y="309562"/>
                </a:lnTo>
                <a:lnTo>
                  <a:pt x="1243013" y="269081"/>
                </a:lnTo>
                <a:lnTo>
                  <a:pt x="1243013" y="245269"/>
                </a:lnTo>
                <a:lnTo>
                  <a:pt x="1243013" y="223837"/>
                </a:lnTo>
                <a:lnTo>
                  <a:pt x="1240632" y="195262"/>
                </a:lnTo>
                <a:lnTo>
                  <a:pt x="1231107" y="157162"/>
                </a:lnTo>
                <a:lnTo>
                  <a:pt x="1212057" y="114300"/>
                </a:lnTo>
                <a:lnTo>
                  <a:pt x="1188244" y="76200"/>
                </a:lnTo>
                <a:lnTo>
                  <a:pt x="1166813" y="42862"/>
                </a:lnTo>
                <a:lnTo>
                  <a:pt x="1162050" y="23812"/>
                </a:lnTo>
                <a:lnTo>
                  <a:pt x="1162050" y="9525"/>
                </a:lnTo>
                <a:lnTo>
                  <a:pt x="1164432" y="4762"/>
                </a:lnTo>
                <a:lnTo>
                  <a:pt x="1173957" y="0"/>
                </a:lnTo>
                <a:lnTo>
                  <a:pt x="1190625" y="0"/>
                </a:lnTo>
                <a:lnTo>
                  <a:pt x="1226344" y="14287"/>
                </a:lnTo>
                <a:lnTo>
                  <a:pt x="1264444" y="23812"/>
                </a:lnTo>
                <a:lnTo>
                  <a:pt x="1335882" y="50006"/>
                </a:lnTo>
                <a:lnTo>
                  <a:pt x="1397794" y="85725"/>
                </a:lnTo>
                <a:lnTo>
                  <a:pt x="1447800" y="121444"/>
                </a:lnTo>
                <a:lnTo>
                  <a:pt x="1509713" y="185737"/>
                </a:lnTo>
                <a:lnTo>
                  <a:pt x="1554957" y="242887"/>
                </a:lnTo>
                <a:lnTo>
                  <a:pt x="1578769" y="278606"/>
                </a:lnTo>
                <a:lnTo>
                  <a:pt x="1585913" y="297656"/>
                </a:lnTo>
                <a:lnTo>
                  <a:pt x="1590675" y="323850"/>
                </a:lnTo>
                <a:lnTo>
                  <a:pt x="1590675" y="342900"/>
                </a:lnTo>
                <a:lnTo>
                  <a:pt x="1581150" y="371475"/>
                </a:lnTo>
                <a:lnTo>
                  <a:pt x="1562100" y="400050"/>
                </a:lnTo>
                <a:lnTo>
                  <a:pt x="1526382" y="433387"/>
                </a:lnTo>
                <a:lnTo>
                  <a:pt x="1493044" y="459581"/>
                </a:lnTo>
                <a:lnTo>
                  <a:pt x="1471613" y="483394"/>
                </a:lnTo>
                <a:lnTo>
                  <a:pt x="1385888" y="583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EA96DC60-1E9D-456D-95D7-61CF140D29D1}"/>
              </a:ext>
            </a:extLst>
          </p:cNvPr>
          <p:cNvSpPr/>
          <p:nvPr/>
        </p:nvSpPr>
        <p:spPr>
          <a:xfrm>
            <a:off x="5389563" y="1266825"/>
            <a:ext cx="742950" cy="554038"/>
          </a:xfrm>
          <a:custGeom>
            <a:avLst/>
            <a:gdLst>
              <a:gd name="connsiteX0" fmla="*/ 321469 w 742950"/>
              <a:gd name="connsiteY0" fmla="*/ 319088 h 554831"/>
              <a:gd name="connsiteX1" fmla="*/ 252412 w 742950"/>
              <a:gd name="connsiteY1" fmla="*/ 259556 h 554831"/>
              <a:gd name="connsiteX2" fmla="*/ 154781 w 742950"/>
              <a:gd name="connsiteY2" fmla="*/ 176213 h 554831"/>
              <a:gd name="connsiteX3" fmla="*/ 107156 w 742950"/>
              <a:gd name="connsiteY3" fmla="*/ 140494 h 554831"/>
              <a:gd name="connsiteX4" fmla="*/ 64294 w 742950"/>
              <a:gd name="connsiteY4" fmla="*/ 107156 h 554831"/>
              <a:gd name="connsiteX5" fmla="*/ 19050 w 742950"/>
              <a:gd name="connsiteY5" fmla="*/ 76200 h 554831"/>
              <a:gd name="connsiteX6" fmla="*/ 2381 w 742950"/>
              <a:gd name="connsiteY6" fmla="*/ 59531 h 554831"/>
              <a:gd name="connsiteX7" fmla="*/ 0 w 742950"/>
              <a:gd name="connsiteY7" fmla="*/ 47625 h 554831"/>
              <a:gd name="connsiteX8" fmla="*/ 0 w 742950"/>
              <a:gd name="connsiteY8" fmla="*/ 33338 h 554831"/>
              <a:gd name="connsiteX9" fmla="*/ 2381 w 742950"/>
              <a:gd name="connsiteY9" fmla="*/ 16669 h 554831"/>
              <a:gd name="connsiteX10" fmla="*/ 11906 w 742950"/>
              <a:gd name="connsiteY10" fmla="*/ 7144 h 554831"/>
              <a:gd name="connsiteX11" fmla="*/ 30956 w 742950"/>
              <a:gd name="connsiteY11" fmla="*/ 0 h 554831"/>
              <a:gd name="connsiteX12" fmla="*/ 57150 w 742950"/>
              <a:gd name="connsiteY12" fmla="*/ 2381 h 554831"/>
              <a:gd name="connsiteX13" fmla="*/ 173831 w 742950"/>
              <a:gd name="connsiteY13" fmla="*/ 35719 h 554831"/>
              <a:gd name="connsiteX14" fmla="*/ 383381 w 742950"/>
              <a:gd name="connsiteY14" fmla="*/ 100013 h 554831"/>
              <a:gd name="connsiteX15" fmla="*/ 557212 w 742950"/>
              <a:gd name="connsiteY15" fmla="*/ 152400 h 554831"/>
              <a:gd name="connsiteX16" fmla="*/ 583406 w 742950"/>
              <a:gd name="connsiteY16" fmla="*/ 166688 h 554831"/>
              <a:gd name="connsiteX17" fmla="*/ 623887 w 742950"/>
              <a:gd name="connsiteY17" fmla="*/ 202406 h 554831"/>
              <a:gd name="connsiteX18" fmla="*/ 661987 w 742950"/>
              <a:gd name="connsiteY18" fmla="*/ 247650 h 554831"/>
              <a:gd name="connsiteX19" fmla="*/ 692944 w 742950"/>
              <a:gd name="connsiteY19" fmla="*/ 300038 h 554831"/>
              <a:gd name="connsiteX20" fmla="*/ 714375 w 742950"/>
              <a:gd name="connsiteY20" fmla="*/ 350044 h 554831"/>
              <a:gd name="connsiteX21" fmla="*/ 731044 w 742950"/>
              <a:gd name="connsiteY21" fmla="*/ 400050 h 554831"/>
              <a:gd name="connsiteX22" fmla="*/ 740569 w 742950"/>
              <a:gd name="connsiteY22" fmla="*/ 471488 h 554831"/>
              <a:gd name="connsiteX23" fmla="*/ 742950 w 742950"/>
              <a:gd name="connsiteY23" fmla="*/ 507206 h 554831"/>
              <a:gd name="connsiteX24" fmla="*/ 735806 w 742950"/>
              <a:gd name="connsiteY24" fmla="*/ 523875 h 554831"/>
              <a:gd name="connsiteX25" fmla="*/ 714375 w 742950"/>
              <a:gd name="connsiteY25" fmla="*/ 542925 h 554831"/>
              <a:gd name="connsiteX26" fmla="*/ 688181 w 742950"/>
              <a:gd name="connsiteY26" fmla="*/ 552450 h 554831"/>
              <a:gd name="connsiteX27" fmla="*/ 654844 w 742950"/>
              <a:gd name="connsiteY27" fmla="*/ 554831 h 554831"/>
              <a:gd name="connsiteX28" fmla="*/ 623887 w 742950"/>
              <a:gd name="connsiteY28" fmla="*/ 554831 h 554831"/>
              <a:gd name="connsiteX29" fmla="*/ 592931 w 742950"/>
              <a:gd name="connsiteY29" fmla="*/ 547688 h 554831"/>
              <a:gd name="connsiteX30" fmla="*/ 542925 w 742950"/>
              <a:gd name="connsiteY30" fmla="*/ 521494 h 554831"/>
              <a:gd name="connsiteX31" fmla="*/ 497681 w 742950"/>
              <a:gd name="connsiteY31" fmla="*/ 488156 h 554831"/>
              <a:gd name="connsiteX32" fmla="*/ 447675 w 742950"/>
              <a:gd name="connsiteY32" fmla="*/ 440531 h 554831"/>
              <a:gd name="connsiteX33" fmla="*/ 376237 w 742950"/>
              <a:gd name="connsiteY33" fmla="*/ 371475 h 554831"/>
              <a:gd name="connsiteX34" fmla="*/ 321469 w 742950"/>
              <a:gd name="connsiteY34" fmla="*/ 319088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2950" h="554831">
                <a:moveTo>
                  <a:pt x="321469" y="319088"/>
                </a:moveTo>
                <a:lnTo>
                  <a:pt x="252412" y="259556"/>
                </a:lnTo>
                <a:lnTo>
                  <a:pt x="154781" y="176213"/>
                </a:lnTo>
                <a:lnTo>
                  <a:pt x="107156" y="140494"/>
                </a:lnTo>
                <a:lnTo>
                  <a:pt x="64294" y="107156"/>
                </a:lnTo>
                <a:lnTo>
                  <a:pt x="19050" y="76200"/>
                </a:lnTo>
                <a:lnTo>
                  <a:pt x="2381" y="59531"/>
                </a:lnTo>
                <a:lnTo>
                  <a:pt x="0" y="47625"/>
                </a:lnTo>
                <a:lnTo>
                  <a:pt x="0" y="33338"/>
                </a:lnTo>
                <a:lnTo>
                  <a:pt x="2381" y="16669"/>
                </a:lnTo>
                <a:lnTo>
                  <a:pt x="11906" y="7144"/>
                </a:lnTo>
                <a:lnTo>
                  <a:pt x="30956" y="0"/>
                </a:lnTo>
                <a:lnTo>
                  <a:pt x="57150" y="2381"/>
                </a:lnTo>
                <a:lnTo>
                  <a:pt x="173831" y="35719"/>
                </a:lnTo>
                <a:lnTo>
                  <a:pt x="383381" y="100013"/>
                </a:lnTo>
                <a:lnTo>
                  <a:pt x="557212" y="152400"/>
                </a:lnTo>
                <a:lnTo>
                  <a:pt x="583406" y="166688"/>
                </a:lnTo>
                <a:lnTo>
                  <a:pt x="623887" y="202406"/>
                </a:lnTo>
                <a:lnTo>
                  <a:pt x="661987" y="247650"/>
                </a:lnTo>
                <a:lnTo>
                  <a:pt x="692944" y="300038"/>
                </a:lnTo>
                <a:lnTo>
                  <a:pt x="714375" y="350044"/>
                </a:lnTo>
                <a:lnTo>
                  <a:pt x="731044" y="400050"/>
                </a:lnTo>
                <a:lnTo>
                  <a:pt x="740569" y="471488"/>
                </a:lnTo>
                <a:lnTo>
                  <a:pt x="742950" y="507206"/>
                </a:lnTo>
                <a:lnTo>
                  <a:pt x="735806" y="523875"/>
                </a:lnTo>
                <a:lnTo>
                  <a:pt x="714375" y="542925"/>
                </a:lnTo>
                <a:lnTo>
                  <a:pt x="688181" y="552450"/>
                </a:lnTo>
                <a:lnTo>
                  <a:pt x="654844" y="554831"/>
                </a:lnTo>
                <a:lnTo>
                  <a:pt x="623887" y="554831"/>
                </a:lnTo>
                <a:lnTo>
                  <a:pt x="592931" y="547688"/>
                </a:lnTo>
                <a:lnTo>
                  <a:pt x="542925" y="521494"/>
                </a:lnTo>
                <a:lnTo>
                  <a:pt x="497681" y="488156"/>
                </a:lnTo>
                <a:lnTo>
                  <a:pt x="447675" y="440531"/>
                </a:lnTo>
                <a:lnTo>
                  <a:pt x="376237" y="371475"/>
                </a:lnTo>
                <a:lnTo>
                  <a:pt x="321469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DEFC2229-A797-4E16-A1B8-C18491D1D68A}"/>
              </a:ext>
            </a:extLst>
          </p:cNvPr>
          <p:cNvSpPr/>
          <p:nvPr/>
        </p:nvSpPr>
        <p:spPr>
          <a:xfrm>
            <a:off x="3379788" y="4748213"/>
            <a:ext cx="434975" cy="1092200"/>
          </a:xfrm>
          <a:custGeom>
            <a:avLst/>
            <a:gdLst>
              <a:gd name="connsiteX0" fmla="*/ 400050 w 435769"/>
              <a:gd name="connsiteY0" fmla="*/ 538162 h 1092993"/>
              <a:gd name="connsiteX1" fmla="*/ 419100 w 435769"/>
              <a:gd name="connsiteY1" fmla="*/ 812006 h 1092993"/>
              <a:gd name="connsiteX2" fmla="*/ 435769 w 435769"/>
              <a:gd name="connsiteY2" fmla="*/ 1057275 h 1092993"/>
              <a:gd name="connsiteX3" fmla="*/ 216694 w 435769"/>
              <a:gd name="connsiteY3" fmla="*/ 1092993 h 1092993"/>
              <a:gd name="connsiteX4" fmla="*/ 195262 w 435769"/>
              <a:gd name="connsiteY4" fmla="*/ 871537 h 1092993"/>
              <a:gd name="connsiteX5" fmla="*/ 176212 w 435769"/>
              <a:gd name="connsiteY5" fmla="*/ 678656 h 1092993"/>
              <a:gd name="connsiteX6" fmla="*/ 154781 w 435769"/>
              <a:gd name="connsiteY6" fmla="*/ 445293 h 1092993"/>
              <a:gd name="connsiteX7" fmla="*/ 140494 w 435769"/>
              <a:gd name="connsiteY7" fmla="*/ 285750 h 1092993"/>
              <a:gd name="connsiteX8" fmla="*/ 138112 w 435769"/>
              <a:gd name="connsiteY8" fmla="*/ 269081 h 1092993"/>
              <a:gd name="connsiteX9" fmla="*/ 119062 w 435769"/>
              <a:gd name="connsiteY9" fmla="*/ 238125 h 1092993"/>
              <a:gd name="connsiteX10" fmla="*/ 90487 w 435769"/>
              <a:gd name="connsiteY10" fmla="*/ 197643 h 1092993"/>
              <a:gd name="connsiteX11" fmla="*/ 52387 w 435769"/>
              <a:gd name="connsiteY11" fmla="*/ 140493 h 1092993"/>
              <a:gd name="connsiteX12" fmla="*/ 21431 w 435769"/>
              <a:gd name="connsiteY12" fmla="*/ 92868 h 1092993"/>
              <a:gd name="connsiteX13" fmla="*/ 4762 w 435769"/>
              <a:gd name="connsiteY13" fmla="*/ 59531 h 1092993"/>
              <a:gd name="connsiteX14" fmla="*/ 0 w 435769"/>
              <a:gd name="connsiteY14" fmla="*/ 40481 h 1092993"/>
              <a:gd name="connsiteX15" fmla="*/ 2381 w 435769"/>
              <a:gd name="connsiteY15" fmla="*/ 19050 h 1092993"/>
              <a:gd name="connsiteX16" fmla="*/ 9525 w 435769"/>
              <a:gd name="connsiteY16" fmla="*/ 7143 h 1092993"/>
              <a:gd name="connsiteX17" fmla="*/ 23812 w 435769"/>
              <a:gd name="connsiteY17" fmla="*/ 0 h 1092993"/>
              <a:gd name="connsiteX18" fmla="*/ 42862 w 435769"/>
              <a:gd name="connsiteY18" fmla="*/ 0 h 1092993"/>
              <a:gd name="connsiteX19" fmla="*/ 100012 w 435769"/>
              <a:gd name="connsiteY19" fmla="*/ 7143 h 1092993"/>
              <a:gd name="connsiteX20" fmla="*/ 188119 w 435769"/>
              <a:gd name="connsiteY20" fmla="*/ 26193 h 1092993"/>
              <a:gd name="connsiteX21" fmla="*/ 269081 w 435769"/>
              <a:gd name="connsiteY21" fmla="*/ 52387 h 1092993"/>
              <a:gd name="connsiteX22" fmla="*/ 342900 w 435769"/>
              <a:gd name="connsiteY22" fmla="*/ 88106 h 1092993"/>
              <a:gd name="connsiteX23" fmla="*/ 381000 w 435769"/>
              <a:gd name="connsiteY23" fmla="*/ 240506 h 1092993"/>
              <a:gd name="connsiteX24" fmla="*/ 400050 w 435769"/>
              <a:gd name="connsiteY24" fmla="*/ 538162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35769" h="1092993">
                <a:moveTo>
                  <a:pt x="400050" y="538162"/>
                </a:moveTo>
                <a:lnTo>
                  <a:pt x="419100" y="812006"/>
                </a:lnTo>
                <a:lnTo>
                  <a:pt x="435769" y="1057275"/>
                </a:lnTo>
                <a:lnTo>
                  <a:pt x="216694" y="1092993"/>
                </a:lnTo>
                <a:lnTo>
                  <a:pt x="195262" y="871537"/>
                </a:lnTo>
                <a:lnTo>
                  <a:pt x="176212" y="678656"/>
                </a:lnTo>
                <a:lnTo>
                  <a:pt x="154781" y="445293"/>
                </a:lnTo>
                <a:lnTo>
                  <a:pt x="140494" y="285750"/>
                </a:lnTo>
                <a:lnTo>
                  <a:pt x="138112" y="269081"/>
                </a:lnTo>
                <a:lnTo>
                  <a:pt x="119062" y="238125"/>
                </a:lnTo>
                <a:lnTo>
                  <a:pt x="90487" y="197643"/>
                </a:lnTo>
                <a:lnTo>
                  <a:pt x="52387" y="140493"/>
                </a:lnTo>
                <a:lnTo>
                  <a:pt x="21431" y="92868"/>
                </a:lnTo>
                <a:lnTo>
                  <a:pt x="4762" y="59531"/>
                </a:lnTo>
                <a:lnTo>
                  <a:pt x="0" y="40481"/>
                </a:lnTo>
                <a:lnTo>
                  <a:pt x="2381" y="19050"/>
                </a:lnTo>
                <a:lnTo>
                  <a:pt x="9525" y="7143"/>
                </a:lnTo>
                <a:lnTo>
                  <a:pt x="23812" y="0"/>
                </a:lnTo>
                <a:lnTo>
                  <a:pt x="42862" y="0"/>
                </a:lnTo>
                <a:lnTo>
                  <a:pt x="100012" y="7143"/>
                </a:lnTo>
                <a:lnTo>
                  <a:pt x="188119" y="26193"/>
                </a:lnTo>
                <a:lnTo>
                  <a:pt x="269081" y="52387"/>
                </a:lnTo>
                <a:lnTo>
                  <a:pt x="342900" y="88106"/>
                </a:lnTo>
                <a:lnTo>
                  <a:pt x="381000" y="240506"/>
                </a:lnTo>
                <a:lnTo>
                  <a:pt x="400050" y="5381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807D1B24-751E-42E7-8033-B6415A642114}"/>
              </a:ext>
            </a:extLst>
          </p:cNvPr>
          <p:cNvSpPr/>
          <p:nvPr/>
        </p:nvSpPr>
        <p:spPr>
          <a:xfrm>
            <a:off x="3643313" y="4614863"/>
            <a:ext cx="2835275" cy="1085850"/>
          </a:xfrm>
          <a:custGeom>
            <a:avLst/>
            <a:gdLst>
              <a:gd name="connsiteX0" fmla="*/ 1364456 w 2836068"/>
              <a:gd name="connsiteY0" fmla="*/ 71437 h 1085850"/>
              <a:gd name="connsiteX1" fmla="*/ 1152525 w 2836068"/>
              <a:gd name="connsiteY1" fmla="*/ 85725 h 1085850"/>
              <a:gd name="connsiteX2" fmla="*/ 978693 w 2836068"/>
              <a:gd name="connsiteY2" fmla="*/ 100012 h 1085850"/>
              <a:gd name="connsiteX3" fmla="*/ 804862 w 2836068"/>
              <a:gd name="connsiteY3" fmla="*/ 116681 h 1085850"/>
              <a:gd name="connsiteX4" fmla="*/ 657225 w 2836068"/>
              <a:gd name="connsiteY4" fmla="*/ 133350 h 1085850"/>
              <a:gd name="connsiteX5" fmla="*/ 495300 w 2836068"/>
              <a:gd name="connsiteY5" fmla="*/ 154781 h 1085850"/>
              <a:gd name="connsiteX6" fmla="*/ 323850 w 2836068"/>
              <a:gd name="connsiteY6" fmla="*/ 178593 h 1085850"/>
              <a:gd name="connsiteX7" fmla="*/ 192881 w 2836068"/>
              <a:gd name="connsiteY7" fmla="*/ 200025 h 1085850"/>
              <a:gd name="connsiteX8" fmla="*/ 0 w 2836068"/>
              <a:gd name="connsiteY8" fmla="*/ 235743 h 1085850"/>
              <a:gd name="connsiteX9" fmla="*/ 40481 w 2836068"/>
              <a:gd name="connsiteY9" fmla="*/ 411956 h 1085850"/>
              <a:gd name="connsiteX10" fmla="*/ 190500 w 2836068"/>
              <a:gd name="connsiteY10" fmla="*/ 381000 h 1085850"/>
              <a:gd name="connsiteX11" fmla="*/ 316706 w 2836068"/>
              <a:gd name="connsiteY11" fmla="*/ 357187 h 1085850"/>
              <a:gd name="connsiteX12" fmla="*/ 400050 w 2836068"/>
              <a:gd name="connsiteY12" fmla="*/ 342900 h 1085850"/>
              <a:gd name="connsiteX13" fmla="*/ 495300 w 2836068"/>
              <a:gd name="connsiteY13" fmla="*/ 328612 h 1085850"/>
              <a:gd name="connsiteX14" fmla="*/ 597693 w 2836068"/>
              <a:gd name="connsiteY14" fmla="*/ 316706 h 1085850"/>
              <a:gd name="connsiteX15" fmla="*/ 716756 w 2836068"/>
              <a:gd name="connsiteY15" fmla="*/ 307181 h 1085850"/>
              <a:gd name="connsiteX16" fmla="*/ 959643 w 2836068"/>
              <a:gd name="connsiteY16" fmla="*/ 280987 h 1085850"/>
              <a:gd name="connsiteX17" fmla="*/ 1064418 w 2836068"/>
              <a:gd name="connsiteY17" fmla="*/ 269081 h 1085850"/>
              <a:gd name="connsiteX18" fmla="*/ 1150143 w 2836068"/>
              <a:gd name="connsiteY18" fmla="*/ 259556 h 1085850"/>
              <a:gd name="connsiteX19" fmla="*/ 1273968 w 2836068"/>
              <a:gd name="connsiteY19" fmla="*/ 250031 h 1085850"/>
              <a:gd name="connsiteX20" fmla="*/ 1385887 w 2836068"/>
              <a:gd name="connsiteY20" fmla="*/ 245268 h 1085850"/>
              <a:gd name="connsiteX21" fmla="*/ 1554956 w 2836068"/>
              <a:gd name="connsiteY21" fmla="*/ 245268 h 1085850"/>
              <a:gd name="connsiteX22" fmla="*/ 1885950 w 2836068"/>
              <a:gd name="connsiteY22" fmla="*/ 238125 h 1085850"/>
              <a:gd name="connsiteX23" fmla="*/ 2095500 w 2836068"/>
              <a:gd name="connsiteY23" fmla="*/ 233362 h 1085850"/>
              <a:gd name="connsiteX24" fmla="*/ 2257425 w 2836068"/>
              <a:gd name="connsiteY24" fmla="*/ 233362 h 1085850"/>
              <a:gd name="connsiteX25" fmla="*/ 2455068 w 2836068"/>
              <a:gd name="connsiteY25" fmla="*/ 240506 h 1085850"/>
              <a:gd name="connsiteX26" fmla="*/ 2497931 w 2836068"/>
              <a:gd name="connsiteY26" fmla="*/ 242887 h 1085850"/>
              <a:gd name="connsiteX27" fmla="*/ 2505075 w 2836068"/>
              <a:gd name="connsiteY27" fmla="*/ 247650 h 1085850"/>
              <a:gd name="connsiteX28" fmla="*/ 2505075 w 2836068"/>
              <a:gd name="connsiteY28" fmla="*/ 254793 h 1085850"/>
              <a:gd name="connsiteX29" fmla="*/ 2490787 w 2836068"/>
              <a:gd name="connsiteY29" fmla="*/ 319087 h 1085850"/>
              <a:gd name="connsiteX30" fmla="*/ 2424112 w 2836068"/>
              <a:gd name="connsiteY30" fmla="*/ 592931 h 1085850"/>
              <a:gd name="connsiteX31" fmla="*/ 2336006 w 2836068"/>
              <a:gd name="connsiteY31" fmla="*/ 957262 h 1085850"/>
              <a:gd name="connsiteX32" fmla="*/ 2302668 w 2836068"/>
              <a:gd name="connsiteY32" fmla="*/ 1085850 h 1085850"/>
              <a:gd name="connsiteX33" fmla="*/ 2452687 w 2836068"/>
              <a:gd name="connsiteY33" fmla="*/ 1085850 h 1085850"/>
              <a:gd name="connsiteX34" fmla="*/ 2562225 w 2836068"/>
              <a:gd name="connsiteY34" fmla="*/ 859631 h 1085850"/>
              <a:gd name="connsiteX35" fmla="*/ 2638425 w 2836068"/>
              <a:gd name="connsiteY35" fmla="*/ 685800 h 1085850"/>
              <a:gd name="connsiteX36" fmla="*/ 2714625 w 2836068"/>
              <a:gd name="connsiteY36" fmla="*/ 514350 h 1085850"/>
              <a:gd name="connsiteX37" fmla="*/ 2776537 w 2836068"/>
              <a:gd name="connsiteY37" fmla="*/ 376237 h 1085850"/>
              <a:gd name="connsiteX38" fmla="*/ 2788443 w 2836068"/>
              <a:gd name="connsiteY38" fmla="*/ 364331 h 1085850"/>
              <a:gd name="connsiteX39" fmla="*/ 2809875 w 2836068"/>
              <a:gd name="connsiteY39" fmla="*/ 340518 h 1085850"/>
              <a:gd name="connsiteX40" fmla="*/ 2828925 w 2836068"/>
              <a:gd name="connsiteY40" fmla="*/ 309562 h 1085850"/>
              <a:gd name="connsiteX41" fmla="*/ 2836068 w 2836068"/>
              <a:gd name="connsiteY41" fmla="*/ 278606 h 1085850"/>
              <a:gd name="connsiteX42" fmla="*/ 2836068 w 2836068"/>
              <a:gd name="connsiteY42" fmla="*/ 259556 h 1085850"/>
              <a:gd name="connsiteX43" fmla="*/ 2828925 w 2836068"/>
              <a:gd name="connsiteY43" fmla="*/ 230981 h 1085850"/>
              <a:gd name="connsiteX44" fmla="*/ 2797968 w 2836068"/>
              <a:gd name="connsiteY44" fmla="*/ 192881 h 1085850"/>
              <a:gd name="connsiteX45" fmla="*/ 2726531 w 2836068"/>
              <a:gd name="connsiteY45" fmla="*/ 123825 h 1085850"/>
              <a:gd name="connsiteX46" fmla="*/ 2662237 w 2836068"/>
              <a:gd name="connsiteY46" fmla="*/ 69056 h 1085850"/>
              <a:gd name="connsiteX47" fmla="*/ 2602706 w 2836068"/>
              <a:gd name="connsiteY47" fmla="*/ 23812 h 1085850"/>
              <a:gd name="connsiteX48" fmla="*/ 2578893 w 2836068"/>
              <a:gd name="connsiteY48" fmla="*/ 7143 h 1085850"/>
              <a:gd name="connsiteX49" fmla="*/ 2555081 w 2836068"/>
              <a:gd name="connsiteY49" fmla="*/ 0 h 1085850"/>
              <a:gd name="connsiteX50" fmla="*/ 2509837 w 2836068"/>
              <a:gd name="connsiteY50" fmla="*/ 2381 h 1085850"/>
              <a:gd name="connsiteX51" fmla="*/ 2457450 w 2836068"/>
              <a:gd name="connsiteY51" fmla="*/ 16668 h 1085850"/>
              <a:gd name="connsiteX52" fmla="*/ 2397918 w 2836068"/>
              <a:gd name="connsiteY52" fmla="*/ 40481 h 1085850"/>
              <a:gd name="connsiteX53" fmla="*/ 2328862 w 2836068"/>
              <a:gd name="connsiteY53" fmla="*/ 42862 h 1085850"/>
              <a:gd name="connsiteX54" fmla="*/ 2126456 w 2836068"/>
              <a:gd name="connsiteY54" fmla="*/ 45243 h 1085850"/>
              <a:gd name="connsiteX55" fmla="*/ 1940718 w 2836068"/>
              <a:gd name="connsiteY55" fmla="*/ 50006 h 1085850"/>
              <a:gd name="connsiteX56" fmla="*/ 1712118 w 2836068"/>
              <a:gd name="connsiteY56" fmla="*/ 54768 h 1085850"/>
              <a:gd name="connsiteX57" fmla="*/ 1364456 w 2836068"/>
              <a:gd name="connsiteY57" fmla="*/ 71437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36068" h="1085850">
                <a:moveTo>
                  <a:pt x="1364456" y="71437"/>
                </a:moveTo>
                <a:lnTo>
                  <a:pt x="1152525" y="85725"/>
                </a:lnTo>
                <a:lnTo>
                  <a:pt x="978693" y="100012"/>
                </a:lnTo>
                <a:lnTo>
                  <a:pt x="804862" y="116681"/>
                </a:lnTo>
                <a:lnTo>
                  <a:pt x="657225" y="133350"/>
                </a:lnTo>
                <a:lnTo>
                  <a:pt x="495300" y="154781"/>
                </a:lnTo>
                <a:lnTo>
                  <a:pt x="323850" y="178593"/>
                </a:lnTo>
                <a:lnTo>
                  <a:pt x="192881" y="200025"/>
                </a:lnTo>
                <a:lnTo>
                  <a:pt x="0" y="235743"/>
                </a:lnTo>
                <a:lnTo>
                  <a:pt x="40481" y="411956"/>
                </a:lnTo>
                <a:lnTo>
                  <a:pt x="190500" y="381000"/>
                </a:lnTo>
                <a:lnTo>
                  <a:pt x="316706" y="357187"/>
                </a:lnTo>
                <a:lnTo>
                  <a:pt x="400050" y="342900"/>
                </a:lnTo>
                <a:lnTo>
                  <a:pt x="495300" y="328612"/>
                </a:lnTo>
                <a:lnTo>
                  <a:pt x="597693" y="316706"/>
                </a:lnTo>
                <a:lnTo>
                  <a:pt x="716756" y="307181"/>
                </a:lnTo>
                <a:lnTo>
                  <a:pt x="959643" y="280987"/>
                </a:lnTo>
                <a:lnTo>
                  <a:pt x="1064418" y="269081"/>
                </a:lnTo>
                <a:lnTo>
                  <a:pt x="1150143" y="259556"/>
                </a:lnTo>
                <a:lnTo>
                  <a:pt x="1273968" y="250031"/>
                </a:lnTo>
                <a:lnTo>
                  <a:pt x="1385887" y="245268"/>
                </a:lnTo>
                <a:lnTo>
                  <a:pt x="1554956" y="245268"/>
                </a:lnTo>
                <a:lnTo>
                  <a:pt x="1885950" y="238125"/>
                </a:lnTo>
                <a:lnTo>
                  <a:pt x="2095500" y="233362"/>
                </a:lnTo>
                <a:lnTo>
                  <a:pt x="2257425" y="233362"/>
                </a:lnTo>
                <a:lnTo>
                  <a:pt x="2455068" y="240506"/>
                </a:lnTo>
                <a:lnTo>
                  <a:pt x="2497931" y="242887"/>
                </a:lnTo>
                <a:lnTo>
                  <a:pt x="2505075" y="247650"/>
                </a:lnTo>
                <a:lnTo>
                  <a:pt x="2505075" y="254793"/>
                </a:lnTo>
                <a:lnTo>
                  <a:pt x="2490787" y="319087"/>
                </a:lnTo>
                <a:lnTo>
                  <a:pt x="2424112" y="592931"/>
                </a:lnTo>
                <a:lnTo>
                  <a:pt x="2336006" y="957262"/>
                </a:lnTo>
                <a:lnTo>
                  <a:pt x="2302668" y="1085850"/>
                </a:lnTo>
                <a:lnTo>
                  <a:pt x="2452687" y="1085850"/>
                </a:lnTo>
                <a:lnTo>
                  <a:pt x="2562225" y="859631"/>
                </a:lnTo>
                <a:lnTo>
                  <a:pt x="2638425" y="685800"/>
                </a:lnTo>
                <a:lnTo>
                  <a:pt x="2714625" y="514350"/>
                </a:lnTo>
                <a:lnTo>
                  <a:pt x="2776537" y="376237"/>
                </a:lnTo>
                <a:lnTo>
                  <a:pt x="2788443" y="364331"/>
                </a:lnTo>
                <a:lnTo>
                  <a:pt x="2809875" y="340518"/>
                </a:lnTo>
                <a:lnTo>
                  <a:pt x="2828925" y="309562"/>
                </a:lnTo>
                <a:lnTo>
                  <a:pt x="2836068" y="278606"/>
                </a:lnTo>
                <a:lnTo>
                  <a:pt x="2836068" y="259556"/>
                </a:lnTo>
                <a:lnTo>
                  <a:pt x="2828925" y="230981"/>
                </a:lnTo>
                <a:lnTo>
                  <a:pt x="2797968" y="192881"/>
                </a:lnTo>
                <a:lnTo>
                  <a:pt x="2726531" y="123825"/>
                </a:lnTo>
                <a:lnTo>
                  <a:pt x="2662237" y="69056"/>
                </a:lnTo>
                <a:lnTo>
                  <a:pt x="2602706" y="23812"/>
                </a:lnTo>
                <a:lnTo>
                  <a:pt x="2578893" y="7143"/>
                </a:lnTo>
                <a:lnTo>
                  <a:pt x="2555081" y="0"/>
                </a:lnTo>
                <a:lnTo>
                  <a:pt x="2509837" y="2381"/>
                </a:lnTo>
                <a:lnTo>
                  <a:pt x="2457450" y="16668"/>
                </a:lnTo>
                <a:lnTo>
                  <a:pt x="2397918" y="40481"/>
                </a:lnTo>
                <a:lnTo>
                  <a:pt x="2328862" y="42862"/>
                </a:lnTo>
                <a:lnTo>
                  <a:pt x="2126456" y="45243"/>
                </a:lnTo>
                <a:lnTo>
                  <a:pt x="1940718" y="50006"/>
                </a:lnTo>
                <a:lnTo>
                  <a:pt x="1712118" y="54768"/>
                </a:lnTo>
                <a:lnTo>
                  <a:pt x="1364456" y="71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9A7E6675-1D6A-49CB-BE68-367A68043D9E}"/>
              </a:ext>
            </a:extLst>
          </p:cNvPr>
          <p:cNvSpPr/>
          <p:nvPr/>
        </p:nvSpPr>
        <p:spPr>
          <a:xfrm>
            <a:off x="4314825" y="4837113"/>
            <a:ext cx="228600" cy="896937"/>
          </a:xfrm>
          <a:custGeom>
            <a:avLst/>
            <a:gdLst>
              <a:gd name="connsiteX0" fmla="*/ 228600 w 228600"/>
              <a:gd name="connsiteY0" fmla="*/ 345281 h 897731"/>
              <a:gd name="connsiteX1" fmla="*/ 228600 w 228600"/>
              <a:gd name="connsiteY1" fmla="*/ 197644 h 897731"/>
              <a:gd name="connsiteX2" fmla="*/ 228600 w 228600"/>
              <a:gd name="connsiteY2" fmla="*/ 0 h 897731"/>
              <a:gd name="connsiteX3" fmla="*/ 0 w 228600"/>
              <a:gd name="connsiteY3" fmla="*/ 33337 h 897731"/>
              <a:gd name="connsiteX4" fmla="*/ 14288 w 228600"/>
              <a:gd name="connsiteY4" fmla="*/ 214312 h 897731"/>
              <a:gd name="connsiteX5" fmla="*/ 28575 w 228600"/>
              <a:gd name="connsiteY5" fmla="*/ 471487 h 897731"/>
              <a:gd name="connsiteX6" fmla="*/ 57150 w 228600"/>
              <a:gd name="connsiteY6" fmla="*/ 897731 h 897731"/>
              <a:gd name="connsiteX7" fmla="*/ 223838 w 228600"/>
              <a:gd name="connsiteY7" fmla="*/ 883444 h 897731"/>
              <a:gd name="connsiteX8" fmla="*/ 228600 w 228600"/>
              <a:gd name="connsiteY8" fmla="*/ 721519 h 897731"/>
              <a:gd name="connsiteX9" fmla="*/ 228600 w 228600"/>
              <a:gd name="connsiteY9" fmla="*/ 345281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8600" h="897731">
                <a:moveTo>
                  <a:pt x="228600" y="345281"/>
                </a:moveTo>
                <a:lnTo>
                  <a:pt x="228600" y="197644"/>
                </a:lnTo>
                <a:lnTo>
                  <a:pt x="228600" y="0"/>
                </a:lnTo>
                <a:lnTo>
                  <a:pt x="0" y="33337"/>
                </a:lnTo>
                <a:lnTo>
                  <a:pt x="14288" y="214312"/>
                </a:lnTo>
                <a:lnTo>
                  <a:pt x="28575" y="471487"/>
                </a:lnTo>
                <a:lnTo>
                  <a:pt x="57150" y="897731"/>
                </a:lnTo>
                <a:lnTo>
                  <a:pt x="223838" y="883444"/>
                </a:lnTo>
                <a:lnTo>
                  <a:pt x="228600" y="721519"/>
                </a:lnTo>
                <a:lnTo>
                  <a:pt x="228600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9D0638A4-4B42-40F3-B5EA-03C60ED93DA1}"/>
              </a:ext>
            </a:extLst>
          </p:cNvPr>
          <p:cNvSpPr/>
          <p:nvPr/>
        </p:nvSpPr>
        <p:spPr>
          <a:xfrm>
            <a:off x="5167313" y="4791075"/>
            <a:ext cx="273050" cy="903288"/>
          </a:xfrm>
          <a:custGeom>
            <a:avLst/>
            <a:gdLst>
              <a:gd name="connsiteX0" fmla="*/ 2381 w 273843"/>
              <a:gd name="connsiteY0" fmla="*/ 540544 h 902494"/>
              <a:gd name="connsiteX1" fmla="*/ 2381 w 273843"/>
              <a:gd name="connsiteY1" fmla="*/ 409575 h 902494"/>
              <a:gd name="connsiteX2" fmla="*/ 2381 w 273843"/>
              <a:gd name="connsiteY2" fmla="*/ 226219 h 902494"/>
              <a:gd name="connsiteX3" fmla="*/ 0 w 273843"/>
              <a:gd name="connsiteY3" fmla="*/ 4763 h 902494"/>
              <a:gd name="connsiteX4" fmla="*/ 273843 w 273843"/>
              <a:gd name="connsiteY4" fmla="*/ 0 h 902494"/>
              <a:gd name="connsiteX5" fmla="*/ 254793 w 273843"/>
              <a:gd name="connsiteY5" fmla="*/ 173831 h 902494"/>
              <a:gd name="connsiteX6" fmla="*/ 226218 w 273843"/>
              <a:gd name="connsiteY6" fmla="*/ 414338 h 902494"/>
              <a:gd name="connsiteX7" fmla="*/ 190500 w 273843"/>
              <a:gd name="connsiteY7" fmla="*/ 731044 h 902494"/>
              <a:gd name="connsiteX8" fmla="*/ 169068 w 273843"/>
              <a:gd name="connsiteY8" fmla="*/ 902494 h 902494"/>
              <a:gd name="connsiteX9" fmla="*/ 7143 w 273843"/>
              <a:gd name="connsiteY9" fmla="*/ 902494 h 902494"/>
              <a:gd name="connsiteX10" fmla="*/ 2381 w 273843"/>
              <a:gd name="connsiteY10" fmla="*/ 764381 h 902494"/>
              <a:gd name="connsiteX11" fmla="*/ 2381 w 273843"/>
              <a:gd name="connsiteY11" fmla="*/ 540544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843" h="902494">
                <a:moveTo>
                  <a:pt x="2381" y="540544"/>
                </a:moveTo>
                <a:lnTo>
                  <a:pt x="2381" y="409575"/>
                </a:lnTo>
                <a:lnTo>
                  <a:pt x="2381" y="226219"/>
                </a:lnTo>
                <a:cubicBezTo>
                  <a:pt x="1587" y="152400"/>
                  <a:pt x="794" y="78582"/>
                  <a:pt x="0" y="4763"/>
                </a:cubicBezTo>
                <a:lnTo>
                  <a:pt x="273843" y="0"/>
                </a:lnTo>
                <a:lnTo>
                  <a:pt x="254793" y="173831"/>
                </a:lnTo>
                <a:lnTo>
                  <a:pt x="226218" y="414338"/>
                </a:lnTo>
                <a:lnTo>
                  <a:pt x="190500" y="731044"/>
                </a:lnTo>
                <a:lnTo>
                  <a:pt x="169068" y="902494"/>
                </a:lnTo>
                <a:lnTo>
                  <a:pt x="7143" y="902494"/>
                </a:lnTo>
                <a:cubicBezTo>
                  <a:pt x="5528" y="856457"/>
                  <a:pt x="2381" y="810446"/>
                  <a:pt x="2381" y="764381"/>
                </a:cubicBezTo>
                <a:lnTo>
                  <a:pt x="2381" y="540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433AD37-893D-496F-9FA8-93AC36892C81}"/>
              </a:ext>
            </a:extLst>
          </p:cNvPr>
          <p:cNvSpPr/>
          <p:nvPr/>
        </p:nvSpPr>
        <p:spPr>
          <a:xfrm>
            <a:off x="2743200" y="5551488"/>
            <a:ext cx="4292600" cy="511175"/>
          </a:xfrm>
          <a:custGeom>
            <a:avLst/>
            <a:gdLst>
              <a:gd name="connsiteX0" fmla="*/ 2567221 w 4292504"/>
              <a:gd name="connsiteY0" fmla="*/ 224287 h 510684"/>
              <a:gd name="connsiteX1" fmla="*/ 2367088 w 4292504"/>
              <a:gd name="connsiteY1" fmla="*/ 227737 h 510684"/>
              <a:gd name="connsiteX2" fmla="*/ 2208362 w 4292504"/>
              <a:gd name="connsiteY2" fmla="*/ 231188 h 510684"/>
              <a:gd name="connsiteX3" fmla="*/ 1984075 w 4292504"/>
              <a:gd name="connsiteY3" fmla="*/ 241539 h 510684"/>
              <a:gd name="connsiteX4" fmla="*/ 1856405 w 4292504"/>
              <a:gd name="connsiteY4" fmla="*/ 248441 h 510684"/>
              <a:gd name="connsiteX5" fmla="*/ 1642469 w 4292504"/>
              <a:gd name="connsiteY5" fmla="*/ 265693 h 510684"/>
              <a:gd name="connsiteX6" fmla="*/ 1418183 w 4292504"/>
              <a:gd name="connsiteY6" fmla="*/ 289847 h 510684"/>
              <a:gd name="connsiteX7" fmla="*/ 1197346 w 4292504"/>
              <a:gd name="connsiteY7" fmla="*/ 320902 h 510684"/>
              <a:gd name="connsiteX8" fmla="*/ 1004115 w 4292504"/>
              <a:gd name="connsiteY8" fmla="*/ 351957 h 510684"/>
              <a:gd name="connsiteX9" fmla="*/ 807432 w 4292504"/>
              <a:gd name="connsiteY9" fmla="*/ 389914 h 510684"/>
              <a:gd name="connsiteX10" fmla="*/ 659058 w 4292504"/>
              <a:gd name="connsiteY10" fmla="*/ 427870 h 510684"/>
              <a:gd name="connsiteX11" fmla="*/ 514134 w 4292504"/>
              <a:gd name="connsiteY11" fmla="*/ 469277 h 510684"/>
              <a:gd name="connsiteX12" fmla="*/ 400266 w 4292504"/>
              <a:gd name="connsiteY12" fmla="*/ 507233 h 510684"/>
              <a:gd name="connsiteX13" fmla="*/ 376112 w 4292504"/>
              <a:gd name="connsiteY13" fmla="*/ 510684 h 510684"/>
              <a:gd name="connsiteX14" fmla="*/ 314002 w 4292504"/>
              <a:gd name="connsiteY14" fmla="*/ 493431 h 510684"/>
              <a:gd name="connsiteX15" fmla="*/ 231188 w 4292504"/>
              <a:gd name="connsiteY15" fmla="*/ 452024 h 510684"/>
              <a:gd name="connsiteX16" fmla="*/ 186331 w 4292504"/>
              <a:gd name="connsiteY16" fmla="*/ 420969 h 510684"/>
              <a:gd name="connsiteX17" fmla="*/ 138023 w 4292504"/>
              <a:gd name="connsiteY17" fmla="*/ 376111 h 510684"/>
              <a:gd name="connsiteX18" fmla="*/ 100066 w 4292504"/>
              <a:gd name="connsiteY18" fmla="*/ 334705 h 510684"/>
              <a:gd name="connsiteX19" fmla="*/ 58660 w 4292504"/>
              <a:gd name="connsiteY19" fmla="*/ 282946 h 510684"/>
              <a:gd name="connsiteX20" fmla="*/ 20703 w 4292504"/>
              <a:gd name="connsiteY20" fmla="*/ 234638 h 510684"/>
              <a:gd name="connsiteX21" fmla="*/ 3451 w 4292504"/>
              <a:gd name="connsiteY21" fmla="*/ 193231 h 510684"/>
              <a:gd name="connsiteX22" fmla="*/ 0 w 4292504"/>
              <a:gd name="connsiteY22" fmla="*/ 175979 h 510684"/>
              <a:gd name="connsiteX23" fmla="*/ 6901 w 4292504"/>
              <a:gd name="connsiteY23" fmla="*/ 162176 h 510684"/>
              <a:gd name="connsiteX24" fmla="*/ 17253 w 4292504"/>
              <a:gd name="connsiteY24" fmla="*/ 155275 h 510684"/>
              <a:gd name="connsiteX25" fmla="*/ 37956 w 4292504"/>
              <a:gd name="connsiteY25" fmla="*/ 155275 h 510684"/>
              <a:gd name="connsiteX26" fmla="*/ 72462 w 4292504"/>
              <a:gd name="connsiteY26" fmla="*/ 169077 h 510684"/>
              <a:gd name="connsiteX27" fmla="*/ 103517 w 4292504"/>
              <a:gd name="connsiteY27" fmla="*/ 182880 h 510684"/>
              <a:gd name="connsiteX28" fmla="*/ 175979 w 4292504"/>
              <a:gd name="connsiteY28" fmla="*/ 200133 h 510684"/>
              <a:gd name="connsiteX29" fmla="*/ 282946 w 4292504"/>
              <a:gd name="connsiteY29" fmla="*/ 217385 h 510684"/>
              <a:gd name="connsiteX30" fmla="*/ 424420 w 4292504"/>
              <a:gd name="connsiteY30" fmla="*/ 224287 h 510684"/>
              <a:gd name="connsiteX31" fmla="*/ 586596 w 4292504"/>
              <a:gd name="connsiteY31" fmla="*/ 217385 h 510684"/>
              <a:gd name="connsiteX32" fmla="*/ 755674 w 4292504"/>
              <a:gd name="connsiteY32" fmla="*/ 193231 h 510684"/>
              <a:gd name="connsiteX33" fmla="*/ 855740 w 4292504"/>
              <a:gd name="connsiteY33" fmla="*/ 175979 h 510684"/>
              <a:gd name="connsiteX34" fmla="*/ 1207698 w 4292504"/>
              <a:gd name="connsiteY34" fmla="*/ 138022 h 510684"/>
              <a:gd name="connsiteX35" fmla="*/ 1445787 w 4292504"/>
              <a:gd name="connsiteY35" fmla="*/ 106967 h 510684"/>
              <a:gd name="connsiteX36" fmla="*/ 1632118 w 4292504"/>
              <a:gd name="connsiteY36" fmla="*/ 86264 h 510684"/>
              <a:gd name="connsiteX37" fmla="*/ 1783943 w 4292504"/>
              <a:gd name="connsiteY37" fmla="*/ 65561 h 510684"/>
              <a:gd name="connsiteX38" fmla="*/ 1963372 w 4292504"/>
              <a:gd name="connsiteY38" fmla="*/ 58659 h 510684"/>
              <a:gd name="connsiteX39" fmla="*/ 2211813 w 4292504"/>
              <a:gd name="connsiteY39" fmla="*/ 48308 h 510684"/>
              <a:gd name="connsiteX40" fmla="*/ 2443001 w 4292504"/>
              <a:gd name="connsiteY40" fmla="*/ 44857 h 510684"/>
              <a:gd name="connsiteX41" fmla="*/ 2767354 w 4292504"/>
              <a:gd name="connsiteY41" fmla="*/ 44857 h 510684"/>
              <a:gd name="connsiteX42" fmla="*/ 3060652 w 4292504"/>
              <a:gd name="connsiteY42" fmla="*/ 41407 h 510684"/>
              <a:gd name="connsiteX43" fmla="*/ 3253884 w 4292504"/>
              <a:gd name="connsiteY43" fmla="*/ 44857 h 510684"/>
              <a:gd name="connsiteX44" fmla="*/ 3388456 w 4292504"/>
              <a:gd name="connsiteY44" fmla="*/ 41407 h 510684"/>
              <a:gd name="connsiteX45" fmla="*/ 3554083 w 4292504"/>
              <a:gd name="connsiteY45" fmla="*/ 37956 h 510684"/>
              <a:gd name="connsiteX46" fmla="*/ 3678303 w 4292504"/>
              <a:gd name="connsiteY46" fmla="*/ 31055 h 510684"/>
              <a:gd name="connsiteX47" fmla="*/ 3778370 w 4292504"/>
              <a:gd name="connsiteY47" fmla="*/ 17253 h 510684"/>
              <a:gd name="connsiteX48" fmla="*/ 3840480 w 4292504"/>
              <a:gd name="connsiteY48" fmla="*/ 0 h 510684"/>
              <a:gd name="connsiteX49" fmla="*/ 3854282 w 4292504"/>
              <a:gd name="connsiteY49" fmla="*/ 0 h 510684"/>
              <a:gd name="connsiteX50" fmla="*/ 3940546 w 4292504"/>
              <a:gd name="connsiteY50" fmla="*/ 27604 h 510684"/>
              <a:gd name="connsiteX51" fmla="*/ 4071668 w 4292504"/>
              <a:gd name="connsiteY51" fmla="*/ 82813 h 510684"/>
              <a:gd name="connsiteX52" fmla="*/ 4182086 w 4292504"/>
              <a:gd name="connsiteY52" fmla="*/ 148374 h 510684"/>
              <a:gd name="connsiteX53" fmla="*/ 4251097 w 4292504"/>
              <a:gd name="connsiteY53" fmla="*/ 193231 h 510684"/>
              <a:gd name="connsiteX54" fmla="*/ 4261449 w 4292504"/>
              <a:gd name="connsiteY54" fmla="*/ 203583 h 510684"/>
              <a:gd name="connsiteX55" fmla="*/ 4278702 w 4292504"/>
              <a:gd name="connsiteY55" fmla="*/ 238089 h 510684"/>
              <a:gd name="connsiteX56" fmla="*/ 4289054 w 4292504"/>
              <a:gd name="connsiteY56" fmla="*/ 272594 h 510684"/>
              <a:gd name="connsiteX57" fmla="*/ 4292504 w 4292504"/>
              <a:gd name="connsiteY57" fmla="*/ 314001 h 510684"/>
              <a:gd name="connsiteX58" fmla="*/ 4289054 w 4292504"/>
              <a:gd name="connsiteY58" fmla="*/ 327804 h 510684"/>
              <a:gd name="connsiteX59" fmla="*/ 4275251 w 4292504"/>
              <a:gd name="connsiteY59" fmla="*/ 338155 h 510684"/>
              <a:gd name="connsiteX60" fmla="*/ 4251097 w 4292504"/>
              <a:gd name="connsiteY60" fmla="*/ 351957 h 510684"/>
              <a:gd name="connsiteX61" fmla="*/ 4226943 w 4292504"/>
              <a:gd name="connsiteY61" fmla="*/ 355408 h 510684"/>
              <a:gd name="connsiteX62" fmla="*/ 4168284 w 4292504"/>
              <a:gd name="connsiteY62" fmla="*/ 348507 h 510684"/>
              <a:gd name="connsiteX63" fmla="*/ 3995755 w 4292504"/>
              <a:gd name="connsiteY63" fmla="*/ 314001 h 510684"/>
              <a:gd name="connsiteX64" fmla="*/ 3819777 w 4292504"/>
              <a:gd name="connsiteY64" fmla="*/ 286397 h 510684"/>
              <a:gd name="connsiteX65" fmla="*/ 3633446 w 4292504"/>
              <a:gd name="connsiteY65" fmla="*/ 258792 h 510684"/>
              <a:gd name="connsiteX66" fmla="*/ 3419511 w 4292504"/>
              <a:gd name="connsiteY66" fmla="*/ 241539 h 510684"/>
              <a:gd name="connsiteX67" fmla="*/ 3298741 w 4292504"/>
              <a:gd name="connsiteY67" fmla="*/ 234638 h 510684"/>
              <a:gd name="connsiteX68" fmla="*/ 3095158 w 4292504"/>
              <a:gd name="connsiteY68" fmla="*/ 224287 h 510684"/>
              <a:gd name="connsiteX69" fmla="*/ 2684540 w 4292504"/>
              <a:gd name="connsiteY69" fmla="*/ 220836 h 510684"/>
              <a:gd name="connsiteX70" fmla="*/ 2567221 w 4292504"/>
              <a:gd name="connsiteY70" fmla="*/ 224287 h 51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292504" h="510684">
                <a:moveTo>
                  <a:pt x="2567221" y="224287"/>
                </a:moveTo>
                <a:lnTo>
                  <a:pt x="2367088" y="227737"/>
                </a:lnTo>
                <a:lnTo>
                  <a:pt x="2208362" y="231188"/>
                </a:lnTo>
                <a:lnTo>
                  <a:pt x="1984075" y="241539"/>
                </a:lnTo>
                <a:lnTo>
                  <a:pt x="1856405" y="248441"/>
                </a:lnTo>
                <a:lnTo>
                  <a:pt x="1642469" y="265693"/>
                </a:lnTo>
                <a:lnTo>
                  <a:pt x="1418183" y="289847"/>
                </a:lnTo>
                <a:lnTo>
                  <a:pt x="1197346" y="320902"/>
                </a:lnTo>
                <a:lnTo>
                  <a:pt x="1004115" y="351957"/>
                </a:lnTo>
                <a:lnTo>
                  <a:pt x="807432" y="389914"/>
                </a:lnTo>
                <a:lnTo>
                  <a:pt x="659058" y="427870"/>
                </a:lnTo>
                <a:lnTo>
                  <a:pt x="514134" y="469277"/>
                </a:lnTo>
                <a:lnTo>
                  <a:pt x="400266" y="507233"/>
                </a:lnTo>
                <a:lnTo>
                  <a:pt x="376112" y="510684"/>
                </a:lnTo>
                <a:lnTo>
                  <a:pt x="314002" y="493431"/>
                </a:lnTo>
                <a:lnTo>
                  <a:pt x="231188" y="452024"/>
                </a:lnTo>
                <a:lnTo>
                  <a:pt x="186331" y="420969"/>
                </a:lnTo>
                <a:lnTo>
                  <a:pt x="138023" y="376111"/>
                </a:lnTo>
                <a:lnTo>
                  <a:pt x="100066" y="334705"/>
                </a:lnTo>
                <a:lnTo>
                  <a:pt x="58660" y="282946"/>
                </a:lnTo>
                <a:lnTo>
                  <a:pt x="20703" y="234638"/>
                </a:lnTo>
                <a:lnTo>
                  <a:pt x="3451" y="193231"/>
                </a:lnTo>
                <a:lnTo>
                  <a:pt x="0" y="175979"/>
                </a:lnTo>
                <a:lnTo>
                  <a:pt x="6901" y="162176"/>
                </a:lnTo>
                <a:lnTo>
                  <a:pt x="17253" y="155275"/>
                </a:lnTo>
                <a:lnTo>
                  <a:pt x="37956" y="155275"/>
                </a:lnTo>
                <a:lnTo>
                  <a:pt x="72462" y="169077"/>
                </a:lnTo>
                <a:lnTo>
                  <a:pt x="103517" y="182880"/>
                </a:lnTo>
                <a:lnTo>
                  <a:pt x="175979" y="200133"/>
                </a:lnTo>
                <a:lnTo>
                  <a:pt x="282946" y="217385"/>
                </a:lnTo>
                <a:lnTo>
                  <a:pt x="424420" y="224287"/>
                </a:lnTo>
                <a:lnTo>
                  <a:pt x="586596" y="217385"/>
                </a:lnTo>
                <a:lnTo>
                  <a:pt x="755674" y="193231"/>
                </a:lnTo>
                <a:lnTo>
                  <a:pt x="855740" y="175979"/>
                </a:lnTo>
                <a:lnTo>
                  <a:pt x="1207698" y="138022"/>
                </a:lnTo>
                <a:lnTo>
                  <a:pt x="1445787" y="106967"/>
                </a:lnTo>
                <a:lnTo>
                  <a:pt x="1632118" y="86264"/>
                </a:lnTo>
                <a:lnTo>
                  <a:pt x="1783943" y="65561"/>
                </a:lnTo>
                <a:lnTo>
                  <a:pt x="1963372" y="58659"/>
                </a:lnTo>
                <a:lnTo>
                  <a:pt x="2211813" y="48308"/>
                </a:lnTo>
                <a:lnTo>
                  <a:pt x="2443001" y="44857"/>
                </a:lnTo>
                <a:lnTo>
                  <a:pt x="2767354" y="44857"/>
                </a:lnTo>
                <a:lnTo>
                  <a:pt x="3060652" y="41407"/>
                </a:lnTo>
                <a:lnTo>
                  <a:pt x="3253884" y="44857"/>
                </a:lnTo>
                <a:lnTo>
                  <a:pt x="3388456" y="41407"/>
                </a:lnTo>
                <a:lnTo>
                  <a:pt x="3554083" y="37956"/>
                </a:lnTo>
                <a:lnTo>
                  <a:pt x="3678303" y="31055"/>
                </a:lnTo>
                <a:lnTo>
                  <a:pt x="3778370" y="17253"/>
                </a:lnTo>
                <a:lnTo>
                  <a:pt x="3840480" y="0"/>
                </a:lnTo>
                <a:lnTo>
                  <a:pt x="3854282" y="0"/>
                </a:lnTo>
                <a:lnTo>
                  <a:pt x="3940546" y="27604"/>
                </a:lnTo>
                <a:lnTo>
                  <a:pt x="4071668" y="82813"/>
                </a:lnTo>
                <a:lnTo>
                  <a:pt x="4182086" y="148374"/>
                </a:lnTo>
                <a:lnTo>
                  <a:pt x="4251097" y="193231"/>
                </a:lnTo>
                <a:lnTo>
                  <a:pt x="4261449" y="203583"/>
                </a:lnTo>
                <a:lnTo>
                  <a:pt x="4278702" y="238089"/>
                </a:lnTo>
                <a:lnTo>
                  <a:pt x="4289054" y="272594"/>
                </a:lnTo>
                <a:lnTo>
                  <a:pt x="4292504" y="314001"/>
                </a:lnTo>
                <a:lnTo>
                  <a:pt x="4289054" y="327804"/>
                </a:lnTo>
                <a:lnTo>
                  <a:pt x="4275251" y="338155"/>
                </a:lnTo>
                <a:lnTo>
                  <a:pt x="4251097" y="351957"/>
                </a:lnTo>
                <a:lnTo>
                  <a:pt x="4226943" y="355408"/>
                </a:lnTo>
                <a:lnTo>
                  <a:pt x="4168284" y="348507"/>
                </a:lnTo>
                <a:lnTo>
                  <a:pt x="3995755" y="314001"/>
                </a:lnTo>
                <a:lnTo>
                  <a:pt x="3819777" y="286397"/>
                </a:lnTo>
                <a:lnTo>
                  <a:pt x="3633446" y="258792"/>
                </a:lnTo>
                <a:lnTo>
                  <a:pt x="3419511" y="241539"/>
                </a:lnTo>
                <a:lnTo>
                  <a:pt x="3298741" y="234638"/>
                </a:lnTo>
                <a:lnTo>
                  <a:pt x="3095158" y="224287"/>
                </a:lnTo>
                <a:lnTo>
                  <a:pt x="2684540" y="220836"/>
                </a:lnTo>
                <a:lnTo>
                  <a:pt x="2567221" y="2242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3129D152-1D69-4603-956D-AEABE82653D0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271588"/>
            <a:ext cx="4545013" cy="4795837"/>
            <a:chOff x="2854325" y="1419225"/>
            <a:chExt cx="4545013" cy="4795838"/>
          </a:xfrm>
        </p:grpSpPr>
        <p:sp>
          <p:nvSpPr>
            <p:cNvPr id="132" name="フリーフォーム 63">
              <a:extLst>
                <a:ext uri="{FF2B5EF4-FFF2-40B4-BE49-F238E27FC236}">
                  <a16:creationId xmlns:a16="http://schemas.microsoft.com/office/drawing/2014/main" id="{821D5DEB-1876-4F90-88D5-98EE0AE5B133}"/>
                </a:ext>
              </a:extLst>
            </p:cNvPr>
            <p:cNvSpPr/>
            <p:nvPr/>
          </p:nvSpPr>
          <p:spPr>
            <a:xfrm>
              <a:off x="2854325" y="2398712"/>
              <a:ext cx="815975" cy="2338388"/>
            </a:xfrm>
            <a:custGeom>
              <a:avLst/>
              <a:gdLst>
                <a:gd name="connsiteX0" fmla="*/ 813131 w 816109"/>
                <a:gd name="connsiteY0" fmla="*/ 452732 h 2338124"/>
                <a:gd name="connsiteX1" fmla="*/ 816109 w 816109"/>
                <a:gd name="connsiteY1" fmla="*/ 357420 h 2338124"/>
                <a:gd name="connsiteX2" fmla="*/ 816109 w 816109"/>
                <a:gd name="connsiteY2" fmla="*/ 268065 h 2338124"/>
                <a:gd name="connsiteX3" fmla="*/ 768453 w 816109"/>
                <a:gd name="connsiteY3" fmla="*/ 110205 h 2338124"/>
                <a:gd name="connsiteX4" fmla="*/ 693991 w 816109"/>
                <a:gd name="connsiteY4" fmla="*/ 92334 h 2338124"/>
                <a:gd name="connsiteX5" fmla="*/ 631442 w 816109"/>
                <a:gd name="connsiteY5" fmla="*/ 74463 h 2338124"/>
                <a:gd name="connsiteX6" fmla="*/ 583786 w 816109"/>
                <a:gd name="connsiteY6" fmla="*/ 59570 h 2338124"/>
                <a:gd name="connsiteX7" fmla="*/ 512302 w 816109"/>
                <a:gd name="connsiteY7" fmla="*/ 32764 h 2338124"/>
                <a:gd name="connsiteX8" fmla="*/ 467625 w 816109"/>
                <a:gd name="connsiteY8" fmla="*/ 14893 h 2338124"/>
                <a:gd name="connsiteX9" fmla="*/ 434861 w 816109"/>
                <a:gd name="connsiteY9" fmla="*/ 0 h 2338124"/>
                <a:gd name="connsiteX10" fmla="*/ 416990 w 816109"/>
                <a:gd name="connsiteY10" fmla="*/ 2979 h 2338124"/>
                <a:gd name="connsiteX11" fmla="*/ 399119 w 816109"/>
                <a:gd name="connsiteY11" fmla="*/ 11914 h 2338124"/>
                <a:gd name="connsiteX12" fmla="*/ 390184 w 816109"/>
                <a:gd name="connsiteY12" fmla="*/ 23828 h 2338124"/>
                <a:gd name="connsiteX13" fmla="*/ 390184 w 816109"/>
                <a:gd name="connsiteY13" fmla="*/ 50635 h 2338124"/>
                <a:gd name="connsiteX14" fmla="*/ 393162 w 816109"/>
                <a:gd name="connsiteY14" fmla="*/ 62549 h 2338124"/>
                <a:gd name="connsiteX15" fmla="*/ 402098 w 816109"/>
                <a:gd name="connsiteY15" fmla="*/ 71484 h 2338124"/>
                <a:gd name="connsiteX16" fmla="*/ 443797 w 816109"/>
                <a:gd name="connsiteY16" fmla="*/ 95312 h 2338124"/>
                <a:gd name="connsiteX17" fmla="*/ 476560 w 816109"/>
                <a:gd name="connsiteY17" fmla="*/ 119140 h 2338124"/>
                <a:gd name="connsiteX18" fmla="*/ 503367 w 816109"/>
                <a:gd name="connsiteY18" fmla="*/ 148925 h 2338124"/>
                <a:gd name="connsiteX19" fmla="*/ 530173 w 816109"/>
                <a:gd name="connsiteY19" fmla="*/ 187646 h 2338124"/>
                <a:gd name="connsiteX20" fmla="*/ 545066 w 816109"/>
                <a:gd name="connsiteY20" fmla="*/ 217431 h 2338124"/>
                <a:gd name="connsiteX21" fmla="*/ 562937 w 816109"/>
                <a:gd name="connsiteY21" fmla="*/ 274022 h 2338124"/>
                <a:gd name="connsiteX22" fmla="*/ 568894 w 816109"/>
                <a:gd name="connsiteY22" fmla="*/ 312743 h 2338124"/>
                <a:gd name="connsiteX23" fmla="*/ 571872 w 816109"/>
                <a:gd name="connsiteY23" fmla="*/ 390184 h 2338124"/>
                <a:gd name="connsiteX24" fmla="*/ 568894 w 816109"/>
                <a:gd name="connsiteY24" fmla="*/ 568894 h 2338124"/>
                <a:gd name="connsiteX25" fmla="*/ 562937 w 816109"/>
                <a:gd name="connsiteY25" fmla="*/ 732712 h 2338124"/>
                <a:gd name="connsiteX26" fmla="*/ 556980 w 816109"/>
                <a:gd name="connsiteY26" fmla="*/ 839938 h 2338124"/>
                <a:gd name="connsiteX27" fmla="*/ 548044 w 816109"/>
                <a:gd name="connsiteY27" fmla="*/ 947164 h 2338124"/>
                <a:gd name="connsiteX28" fmla="*/ 533152 w 816109"/>
                <a:gd name="connsiteY28" fmla="*/ 1084175 h 2338124"/>
                <a:gd name="connsiteX29" fmla="*/ 512302 w 816109"/>
                <a:gd name="connsiteY29" fmla="*/ 1212250 h 2338124"/>
                <a:gd name="connsiteX30" fmla="*/ 482517 w 816109"/>
                <a:gd name="connsiteY30" fmla="*/ 1361175 h 2338124"/>
                <a:gd name="connsiteX31" fmla="*/ 443797 w 816109"/>
                <a:gd name="connsiteY31" fmla="*/ 1504144 h 2338124"/>
                <a:gd name="connsiteX32" fmla="*/ 405076 w 816109"/>
                <a:gd name="connsiteY32" fmla="*/ 1605413 h 2338124"/>
                <a:gd name="connsiteX33" fmla="*/ 354442 w 816109"/>
                <a:gd name="connsiteY33" fmla="*/ 1724553 h 2338124"/>
                <a:gd name="connsiteX34" fmla="*/ 282958 w 816109"/>
                <a:gd name="connsiteY34" fmla="*/ 1858585 h 2338124"/>
                <a:gd name="connsiteX35" fmla="*/ 184667 w 816109"/>
                <a:gd name="connsiteY35" fmla="*/ 2031338 h 2338124"/>
                <a:gd name="connsiteX36" fmla="*/ 71484 w 816109"/>
                <a:gd name="connsiteY36" fmla="*/ 2195156 h 2338124"/>
                <a:gd name="connsiteX37" fmla="*/ 14892 w 816109"/>
                <a:gd name="connsiteY37" fmla="*/ 2272597 h 2338124"/>
                <a:gd name="connsiteX38" fmla="*/ 5957 w 816109"/>
                <a:gd name="connsiteY38" fmla="*/ 2290468 h 2338124"/>
                <a:gd name="connsiteX39" fmla="*/ 0 w 816109"/>
                <a:gd name="connsiteY39" fmla="*/ 2317274 h 2338124"/>
                <a:gd name="connsiteX40" fmla="*/ 5957 w 816109"/>
                <a:gd name="connsiteY40" fmla="*/ 2335146 h 2338124"/>
                <a:gd name="connsiteX41" fmla="*/ 8935 w 816109"/>
                <a:gd name="connsiteY41" fmla="*/ 2338124 h 2338124"/>
                <a:gd name="connsiteX42" fmla="*/ 32763 w 816109"/>
                <a:gd name="connsiteY42" fmla="*/ 2338124 h 2338124"/>
                <a:gd name="connsiteX43" fmla="*/ 59570 w 816109"/>
                <a:gd name="connsiteY43" fmla="*/ 2329189 h 2338124"/>
                <a:gd name="connsiteX44" fmla="*/ 77441 w 816109"/>
                <a:gd name="connsiteY44" fmla="*/ 2317274 h 2338124"/>
                <a:gd name="connsiteX45" fmla="*/ 92334 w 816109"/>
                <a:gd name="connsiteY45" fmla="*/ 2305360 h 2338124"/>
                <a:gd name="connsiteX46" fmla="*/ 151904 w 816109"/>
                <a:gd name="connsiteY46" fmla="*/ 2248769 h 2338124"/>
                <a:gd name="connsiteX47" fmla="*/ 241259 w 816109"/>
                <a:gd name="connsiteY47" fmla="*/ 2147500 h 2338124"/>
                <a:gd name="connsiteX48" fmla="*/ 315721 w 816109"/>
                <a:gd name="connsiteY48" fmla="*/ 2055166 h 2338124"/>
                <a:gd name="connsiteX49" fmla="*/ 372313 w 816109"/>
                <a:gd name="connsiteY49" fmla="*/ 1974747 h 2338124"/>
                <a:gd name="connsiteX50" fmla="*/ 440818 w 816109"/>
                <a:gd name="connsiteY50" fmla="*/ 1873478 h 2338124"/>
                <a:gd name="connsiteX51" fmla="*/ 494431 w 816109"/>
                <a:gd name="connsiteY51" fmla="*/ 1784123 h 2338124"/>
                <a:gd name="connsiteX52" fmla="*/ 542087 w 816109"/>
                <a:gd name="connsiteY52" fmla="*/ 1694768 h 2338124"/>
                <a:gd name="connsiteX53" fmla="*/ 595700 w 816109"/>
                <a:gd name="connsiteY53" fmla="*/ 1584563 h 2338124"/>
                <a:gd name="connsiteX54" fmla="*/ 637399 w 816109"/>
                <a:gd name="connsiteY54" fmla="*/ 1486273 h 2338124"/>
                <a:gd name="connsiteX55" fmla="*/ 667184 w 816109"/>
                <a:gd name="connsiteY55" fmla="*/ 1402874 h 2338124"/>
                <a:gd name="connsiteX56" fmla="*/ 696969 w 816109"/>
                <a:gd name="connsiteY56" fmla="*/ 1316498 h 2338124"/>
                <a:gd name="connsiteX57" fmla="*/ 726754 w 816109"/>
                <a:gd name="connsiteY57" fmla="*/ 1218207 h 2338124"/>
                <a:gd name="connsiteX58" fmla="*/ 753561 w 816109"/>
                <a:gd name="connsiteY58" fmla="*/ 1093110 h 2338124"/>
                <a:gd name="connsiteX59" fmla="*/ 768453 w 816109"/>
                <a:gd name="connsiteY59" fmla="*/ 982906 h 2338124"/>
                <a:gd name="connsiteX60" fmla="*/ 783346 w 816109"/>
                <a:gd name="connsiteY60" fmla="*/ 863766 h 2338124"/>
                <a:gd name="connsiteX61" fmla="*/ 801217 w 816109"/>
                <a:gd name="connsiteY61" fmla="*/ 708884 h 2338124"/>
                <a:gd name="connsiteX62" fmla="*/ 813131 w 816109"/>
                <a:gd name="connsiteY62" fmla="*/ 452732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16109" h="2338124">
                  <a:moveTo>
                    <a:pt x="813131" y="452732"/>
                  </a:moveTo>
                  <a:cubicBezTo>
                    <a:pt x="814124" y="420961"/>
                    <a:pt x="815116" y="389191"/>
                    <a:pt x="816109" y="357420"/>
                  </a:cubicBezTo>
                  <a:lnTo>
                    <a:pt x="816109" y="268065"/>
                  </a:lnTo>
                  <a:lnTo>
                    <a:pt x="768453" y="110205"/>
                  </a:lnTo>
                  <a:lnTo>
                    <a:pt x="693991" y="92334"/>
                  </a:lnTo>
                  <a:lnTo>
                    <a:pt x="631442" y="74463"/>
                  </a:lnTo>
                  <a:lnTo>
                    <a:pt x="583786" y="59570"/>
                  </a:lnTo>
                  <a:lnTo>
                    <a:pt x="512302" y="32764"/>
                  </a:lnTo>
                  <a:lnTo>
                    <a:pt x="467625" y="14893"/>
                  </a:lnTo>
                  <a:lnTo>
                    <a:pt x="434861" y="0"/>
                  </a:lnTo>
                  <a:lnTo>
                    <a:pt x="416990" y="2979"/>
                  </a:lnTo>
                  <a:lnTo>
                    <a:pt x="399119" y="11914"/>
                  </a:lnTo>
                  <a:lnTo>
                    <a:pt x="390184" y="23828"/>
                  </a:lnTo>
                  <a:lnTo>
                    <a:pt x="390184" y="50635"/>
                  </a:lnTo>
                  <a:lnTo>
                    <a:pt x="393162" y="62549"/>
                  </a:lnTo>
                  <a:lnTo>
                    <a:pt x="402098" y="71484"/>
                  </a:lnTo>
                  <a:lnTo>
                    <a:pt x="443797" y="95312"/>
                  </a:lnTo>
                  <a:lnTo>
                    <a:pt x="476560" y="119140"/>
                  </a:lnTo>
                  <a:lnTo>
                    <a:pt x="503367" y="148925"/>
                  </a:lnTo>
                  <a:lnTo>
                    <a:pt x="530173" y="187646"/>
                  </a:lnTo>
                  <a:lnTo>
                    <a:pt x="545066" y="217431"/>
                  </a:lnTo>
                  <a:lnTo>
                    <a:pt x="562937" y="274022"/>
                  </a:lnTo>
                  <a:lnTo>
                    <a:pt x="568894" y="312743"/>
                  </a:lnTo>
                  <a:lnTo>
                    <a:pt x="571872" y="390184"/>
                  </a:lnTo>
                  <a:cubicBezTo>
                    <a:pt x="570879" y="449754"/>
                    <a:pt x="569887" y="509324"/>
                    <a:pt x="568894" y="568894"/>
                  </a:cubicBezTo>
                  <a:lnTo>
                    <a:pt x="562937" y="732712"/>
                  </a:lnTo>
                  <a:lnTo>
                    <a:pt x="556980" y="839938"/>
                  </a:lnTo>
                  <a:lnTo>
                    <a:pt x="548044" y="947164"/>
                  </a:lnTo>
                  <a:lnTo>
                    <a:pt x="533152" y="1084175"/>
                  </a:lnTo>
                  <a:lnTo>
                    <a:pt x="512302" y="1212250"/>
                  </a:lnTo>
                  <a:lnTo>
                    <a:pt x="482517" y="1361175"/>
                  </a:lnTo>
                  <a:lnTo>
                    <a:pt x="443797" y="1504144"/>
                  </a:lnTo>
                  <a:lnTo>
                    <a:pt x="405076" y="1605413"/>
                  </a:lnTo>
                  <a:lnTo>
                    <a:pt x="354442" y="1724553"/>
                  </a:lnTo>
                  <a:lnTo>
                    <a:pt x="282958" y="1858585"/>
                  </a:lnTo>
                  <a:lnTo>
                    <a:pt x="184667" y="2031338"/>
                  </a:lnTo>
                  <a:lnTo>
                    <a:pt x="71484" y="2195156"/>
                  </a:lnTo>
                  <a:lnTo>
                    <a:pt x="14892" y="2272597"/>
                  </a:lnTo>
                  <a:lnTo>
                    <a:pt x="5957" y="2290468"/>
                  </a:lnTo>
                  <a:lnTo>
                    <a:pt x="0" y="2317274"/>
                  </a:lnTo>
                  <a:lnTo>
                    <a:pt x="5957" y="2335146"/>
                  </a:lnTo>
                  <a:lnTo>
                    <a:pt x="8935" y="2338124"/>
                  </a:lnTo>
                  <a:lnTo>
                    <a:pt x="32763" y="2338124"/>
                  </a:lnTo>
                  <a:lnTo>
                    <a:pt x="59570" y="2329189"/>
                  </a:lnTo>
                  <a:lnTo>
                    <a:pt x="77441" y="2317274"/>
                  </a:lnTo>
                  <a:lnTo>
                    <a:pt x="92334" y="2305360"/>
                  </a:lnTo>
                  <a:lnTo>
                    <a:pt x="151904" y="2248769"/>
                  </a:lnTo>
                  <a:lnTo>
                    <a:pt x="241259" y="2147500"/>
                  </a:lnTo>
                  <a:lnTo>
                    <a:pt x="315721" y="2055166"/>
                  </a:lnTo>
                  <a:lnTo>
                    <a:pt x="372313" y="1974747"/>
                  </a:lnTo>
                  <a:lnTo>
                    <a:pt x="440818" y="1873478"/>
                  </a:lnTo>
                  <a:lnTo>
                    <a:pt x="494431" y="1784123"/>
                  </a:lnTo>
                  <a:lnTo>
                    <a:pt x="542087" y="1694768"/>
                  </a:lnTo>
                  <a:lnTo>
                    <a:pt x="595700" y="1584563"/>
                  </a:lnTo>
                  <a:lnTo>
                    <a:pt x="637399" y="1486273"/>
                  </a:lnTo>
                  <a:lnTo>
                    <a:pt x="667184" y="1402874"/>
                  </a:lnTo>
                  <a:lnTo>
                    <a:pt x="696969" y="1316498"/>
                  </a:lnTo>
                  <a:lnTo>
                    <a:pt x="726754" y="1218207"/>
                  </a:lnTo>
                  <a:lnTo>
                    <a:pt x="753561" y="1093110"/>
                  </a:lnTo>
                  <a:lnTo>
                    <a:pt x="768453" y="982906"/>
                  </a:lnTo>
                  <a:lnTo>
                    <a:pt x="783346" y="863766"/>
                  </a:lnTo>
                  <a:lnTo>
                    <a:pt x="801217" y="708884"/>
                  </a:lnTo>
                  <a:lnTo>
                    <a:pt x="813131" y="4527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64">
              <a:extLst>
                <a:ext uri="{FF2B5EF4-FFF2-40B4-BE49-F238E27FC236}">
                  <a16:creationId xmlns:a16="http://schemas.microsoft.com/office/drawing/2014/main" id="{AA81C665-EE77-4E6F-B642-A2364CDEF600}"/>
                </a:ext>
              </a:extLst>
            </p:cNvPr>
            <p:cNvSpPr/>
            <p:nvPr/>
          </p:nvSpPr>
          <p:spPr>
            <a:xfrm>
              <a:off x="3521075" y="2068512"/>
              <a:ext cx="3211513" cy="609600"/>
            </a:xfrm>
            <a:custGeom>
              <a:avLst/>
              <a:gdLst>
                <a:gd name="connsiteX0" fmla="*/ 1305530 w 3210971"/>
                <a:gd name="connsiteY0" fmla="*/ 293348 h 610481"/>
                <a:gd name="connsiteX1" fmla="*/ 998968 w 3210971"/>
                <a:gd name="connsiteY1" fmla="*/ 330347 h 610481"/>
                <a:gd name="connsiteX2" fmla="*/ 700335 w 3210971"/>
                <a:gd name="connsiteY2" fmla="*/ 367346 h 610481"/>
                <a:gd name="connsiteX3" fmla="*/ 486270 w 3210971"/>
                <a:gd name="connsiteY3" fmla="*/ 396416 h 610481"/>
                <a:gd name="connsiteX4" fmla="*/ 422844 w 3210971"/>
                <a:gd name="connsiteY4" fmla="*/ 401702 h 610481"/>
                <a:gd name="connsiteX5" fmla="*/ 298633 w 3210971"/>
                <a:gd name="connsiteY5" fmla="*/ 412273 h 610481"/>
                <a:gd name="connsiteX6" fmla="*/ 134781 w 3210971"/>
                <a:gd name="connsiteY6" fmla="*/ 422844 h 610481"/>
                <a:gd name="connsiteX7" fmla="*/ 0 w 3210971"/>
                <a:gd name="connsiteY7" fmla="*/ 428130 h 610481"/>
                <a:gd name="connsiteX8" fmla="*/ 47570 w 3210971"/>
                <a:gd name="connsiteY8" fmla="*/ 610481 h 610481"/>
                <a:gd name="connsiteX9" fmla="*/ 298633 w 3210971"/>
                <a:gd name="connsiteY9" fmla="*/ 584053 h 610481"/>
                <a:gd name="connsiteX10" fmla="*/ 607838 w 3210971"/>
                <a:gd name="connsiteY10" fmla="*/ 544412 h 610481"/>
                <a:gd name="connsiteX11" fmla="*/ 991040 w 3210971"/>
                <a:gd name="connsiteY11" fmla="*/ 496842 h 610481"/>
                <a:gd name="connsiteX12" fmla="*/ 1342529 w 3210971"/>
                <a:gd name="connsiteY12" fmla="*/ 451915 h 610481"/>
                <a:gd name="connsiteX13" fmla="*/ 1583022 w 3210971"/>
                <a:gd name="connsiteY13" fmla="*/ 422844 h 610481"/>
                <a:gd name="connsiteX14" fmla="*/ 1923940 w 3210971"/>
                <a:gd name="connsiteY14" fmla="*/ 388488 h 610481"/>
                <a:gd name="connsiteX15" fmla="*/ 2293928 w 3210971"/>
                <a:gd name="connsiteY15" fmla="*/ 348846 h 610481"/>
                <a:gd name="connsiteX16" fmla="*/ 2597847 w 3210971"/>
                <a:gd name="connsiteY16" fmla="*/ 314490 h 610481"/>
                <a:gd name="connsiteX17" fmla="*/ 2743200 w 3210971"/>
                <a:gd name="connsiteY17" fmla="*/ 306562 h 610481"/>
                <a:gd name="connsiteX18" fmla="*/ 2920266 w 3210971"/>
                <a:gd name="connsiteY18" fmla="*/ 293348 h 610481"/>
                <a:gd name="connsiteX19" fmla="*/ 3057690 w 3210971"/>
                <a:gd name="connsiteY19" fmla="*/ 280134 h 610481"/>
                <a:gd name="connsiteX20" fmla="*/ 3134330 w 3210971"/>
                <a:gd name="connsiteY20" fmla="*/ 266920 h 610481"/>
                <a:gd name="connsiteX21" fmla="*/ 3166044 w 3210971"/>
                <a:gd name="connsiteY21" fmla="*/ 253707 h 610481"/>
                <a:gd name="connsiteX22" fmla="*/ 3189829 w 3210971"/>
                <a:gd name="connsiteY22" fmla="*/ 240493 h 610481"/>
                <a:gd name="connsiteX23" fmla="*/ 3208328 w 3210971"/>
                <a:gd name="connsiteY23" fmla="*/ 221993 h 610481"/>
                <a:gd name="connsiteX24" fmla="*/ 3210971 w 3210971"/>
                <a:gd name="connsiteY24" fmla="*/ 203494 h 610481"/>
                <a:gd name="connsiteX25" fmla="*/ 3210971 w 3210971"/>
                <a:gd name="connsiteY25" fmla="*/ 190280 h 610481"/>
                <a:gd name="connsiteX26" fmla="*/ 3208328 w 3210971"/>
                <a:gd name="connsiteY26" fmla="*/ 174423 h 610481"/>
                <a:gd name="connsiteX27" fmla="*/ 3192471 w 3210971"/>
                <a:gd name="connsiteY27" fmla="*/ 150638 h 610481"/>
                <a:gd name="connsiteX28" fmla="*/ 3176615 w 3210971"/>
                <a:gd name="connsiteY28" fmla="*/ 134782 h 610481"/>
                <a:gd name="connsiteX29" fmla="*/ 3102617 w 3210971"/>
                <a:gd name="connsiteY29" fmla="*/ 95140 h 610481"/>
                <a:gd name="connsiteX30" fmla="*/ 2991620 w 3210971"/>
                <a:gd name="connsiteY30" fmla="*/ 44927 h 610481"/>
                <a:gd name="connsiteX31" fmla="*/ 2896481 w 3210971"/>
                <a:gd name="connsiteY31" fmla="*/ 13214 h 610481"/>
                <a:gd name="connsiteX32" fmla="*/ 2833054 w 3210971"/>
                <a:gd name="connsiteY32" fmla="*/ 0 h 610481"/>
                <a:gd name="connsiteX33" fmla="*/ 2814555 w 3210971"/>
                <a:gd name="connsiteY33" fmla="*/ 0 h 610481"/>
                <a:gd name="connsiteX34" fmla="*/ 2777556 w 3210971"/>
                <a:gd name="connsiteY34" fmla="*/ 13214 h 610481"/>
                <a:gd name="connsiteX35" fmla="*/ 2671845 w 3210971"/>
                <a:gd name="connsiteY35" fmla="*/ 63427 h 610481"/>
                <a:gd name="connsiteX36" fmla="*/ 2547634 w 3210971"/>
                <a:gd name="connsiteY36" fmla="*/ 132139 h 610481"/>
                <a:gd name="connsiteX37" fmla="*/ 2468351 w 3210971"/>
                <a:gd name="connsiteY37" fmla="*/ 145353 h 610481"/>
                <a:gd name="connsiteX38" fmla="*/ 2177646 w 3210971"/>
                <a:gd name="connsiteY38" fmla="*/ 177066 h 610481"/>
                <a:gd name="connsiteX39" fmla="*/ 1847299 w 3210971"/>
                <a:gd name="connsiteY39" fmla="*/ 211422 h 610481"/>
                <a:gd name="connsiteX40" fmla="*/ 1715160 w 3210971"/>
                <a:gd name="connsiteY40" fmla="*/ 227279 h 610481"/>
                <a:gd name="connsiteX41" fmla="*/ 1509024 w 3210971"/>
                <a:gd name="connsiteY41" fmla="*/ 266920 h 610481"/>
                <a:gd name="connsiteX42" fmla="*/ 1305530 w 3210971"/>
                <a:gd name="connsiteY42" fmla="*/ 293348 h 61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0971" h="610481">
                  <a:moveTo>
                    <a:pt x="1305530" y="293348"/>
                  </a:moveTo>
                  <a:lnTo>
                    <a:pt x="998968" y="330347"/>
                  </a:lnTo>
                  <a:lnTo>
                    <a:pt x="700335" y="367346"/>
                  </a:lnTo>
                  <a:lnTo>
                    <a:pt x="486270" y="396416"/>
                  </a:lnTo>
                  <a:lnTo>
                    <a:pt x="422844" y="401702"/>
                  </a:lnTo>
                  <a:lnTo>
                    <a:pt x="298633" y="412273"/>
                  </a:lnTo>
                  <a:lnTo>
                    <a:pt x="134781" y="422844"/>
                  </a:lnTo>
                  <a:lnTo>
                    <a:pt x="0" y="428130"/>
                  </a:lnTo>
                  <a:lnTo>
                    <a:pt x="47570" y="610481"/>
                  </a:lnTo>
                  <a:lnTo>
                    <a:pt x="298633" y="584053"/>
                  </a:lnTo>
                  <a:lnTo>
                    <a:pt x="607838" y="544412"/>
                  </a:lnTo>
                  <a:lnTo>
                    <a:pt x="991040" y="496842"/>
                  </a:lnTo>
                  <a:lnTo>
                    <a:pt x="1342529" y="451915"/>
                  </a:lnTo>
                  <a:lnTo>
                    <a:pt x="1583022" y="422844"/>
                  </a:lnTo>
                  <a:lnTo>
                    <a:pt x="1923940" y="388488"/>
                  </a:lnTo>
                  <a:lnTo>
                    <a:pt x="2293928" y="348846"/>
                  </a:lnTo>
                  <a:lnTo>
                    <a:pt x="2597847" y="314490"/>
                  </a:lnTo>
                  <a:lnTo>
                    <a:pt x="2743200" y="306562"/>
                  </a:lnTo>
                  <a:lnTo>
                    <a:pt x="2920266" y="293348"/>
                  </a:lnTo>
                  <a:lnTo>
                    <a:pt x="3057690" y="280134"/>
                  </a:lnTo>
                  <a:lnTo>
                    <a:pt x="3134330" y="266920"/>
                  </a:lnTo>
                  <a:lnTo>
                    <a:pt x="3166044" y="253707"/>
                  </a:lnTo>
                  <a:lnTo>
                    <a:pt x="3189829" y="240493"/>
                  </a:lnTo>
                  <a:lnTo>
                    <a:pt x="3208328" y="221993"/>
                  </a:lnTo>
                  <a:lnTo>
                    <a:pt x="3210971" y="203494"/>
                  </a:lnTo>
                  <a:lnTo>
                    <a:pt x="3210971" y="190280"/>
                  </a:lnTo>
                  <a:lnTo>
                    <a:pt x="3208328" y="174423"/>
                  </a:lnTo>
                  <a:lnTo>
                    <a:pt x="3192471" y="150638"/>
                  </a:lnTo>
                  <a:lnTo>
                    <a:pt x="3176615" y="134782"/>
                  </a:lnTo>
                  <a:lnTo>
                    <a:pt x="3102617" y="95140"/>
                  </a:lnTo>
                  <a:lnTo>
                    <a:pt x="2991620" y="44927"/>
                  </a:lnTo>
                  <a:lnTo>
                    <a:pt x="2896481" y="13214"/>
                  </a:lnTo>
                  <a:lnTo>
                    <a:pt x="2833054" y="0"/>
                  </a:lnTo>
                  <a:lnTo>
                    <a:pt x="2814555" y="0"/>
                  </a:lnTo>
                  <a:lnTo>
                    <a:pt x="2777556" y="13214"/>
                  </a:lnTo>
                  <a:lnTo>
                    <a:pt x="2671845" y="63427"/>
                  </a:lnTo>
                  <a:lnTo>
                    <a:pt x="2547634" y="132139"/>
                  </a:lnTo>
                  <a:lnTo>
                    <a:pt x="2468351" y="145353"/>
                  </a:lnTo>
                  <a:lnTo>
                    <a:pt x="2177646" y="177066"/>
                  </a:lnTo>
                  <a:lnTo>
                    <a:pt x="1847299" y="211422"/>
                  </a:lnTo>
                  <a:lnTo>
                    <a:pt x="1715160" y="227279"/>
                  </a:lnTo>
                  <a:lnTo>
                    <a:pt x="1509024" y="266920"/>
                  </a:lnTo>
                  <a:lnTo>
                    <a:pt x="1305530" y="2933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65">
              <a:extLst>
                <a:ext uri="{FF2B5EF4-FFF2-40B4-BE49-F238E27FC236}">
                  <a16:creationId xmlns:a16="http://schemas.microsoft.com/office/drawing/2014/main" id="{271340CE-8676-4140-A318-784221E4F817}"/>
                </a:ext>
              </a:extLst>
            </p:cNvPr>
            <p:cNvSpPr/>
            <p:nvPr/>
          </p:nvSpPr>
          <p:spPr>
            <a:xfrm>
              <a:off x="3521075" y="3076575"/>
              <a:ext cx="1435100" cy="447675"/>
            </a:xfrm>
            <a:custGeom>
              <a:avLst/>
              <a:gdLst>
                <a:gd name="connsiteX0" fmla="*/ 726763 w 1435026"/>
                <a:gd name="connsiteY0" fmla="*/ 348847 h 446629"/>
                <a:gd name="connsiteX1" fmla="*/ 549697 w 1435026"/>
                <a:gd name="connsiteY1" fmla="*/ 396417 h 446629"/>
                <a:gd name="connsiteX2" fmla="*/ 467771 w 1435026"/>
                <a:gd name="connsiteY2" fmla="*/ 414916 h 446629"/>
                <a:gd name="connsiteX3" fmla="*/ 375274 w 1435026"/>
                <a:gd name="connsiteY3" fmla="*/ 430773 h 446629"/>
                <a:gd name="connsiteX4" fmla="*/ 303919 w 1435026"/>
                <a:gd name="connsiteY4" fmla="*/ 441344 h 446629"/>
                <a:gd name="connsiteX5" fmla="*/ 256349 w 1435026"/>
                <a:gd name="connsiteY5" fmla="*/ 446629 h 446629"/>
                <a:gd name="connsiteX6" fmla="*/ 214065 w 1435026"/>
                <a:gd name="connsiteY6" fmla="*/ 441344 h 446629"/>
                <a:gd name="connsiteX7" fmla="*/ 103068 w 1435026"/>
                <a:gd name="connsiteY7" fmla="*/ 428130 h 446629"/>
                <a:gd name="connsiteX8" fmla="*/ 0 w 1435026"/>
                <a:gd name="connsiteY8" fmla="*/ 417559 h 446629"/>
                <a:gd name="connsiteX9" fmla="*/ 15856 w 1435026"/>
                <a:gd name="connsiteY9" fmla="*/ 264278 h 446629"/>
                <a:gd name="connsiteX10" fmla="*/ 177066 w 1435026"/>
                <a:gd name="connsiteY10" fmla="*/ 266921 h 446629"/>
                <a:gd name="connsiteX11" fmla="*/ 354132 w 1435026"/>
                <a:gd name="connsiteY11" fmla="*/ 266921 h 446629"/>
                <a:gd name="connsiteX12" fmla="*/ 367345 w 1435026"/>
                <a:gd name="connsiteY12" fmla="*/ 266921 h 446629"/>
                <a:gd name="connsiteX13" fmla="*/ 417558 w 1435026"/>
                <a:gd name="connsiteY13" fmla="*/ 256349 h 446629"/>
                <a:gd name="connsiteX14" fmla="*/ 597267 w 1435026"/>
                <a:gd name="connsiteY14" fmla="*/ 214065 h 446629"/>
                <a:gd name="connsiteX15" fmla="*/ 850973 w 1435026"/>
                <a:gd name="connsiteY15" fmla="*/ 137425 h 446629"/>
                <a:gd name="connsiteX16" fmla="*/ 932899 w 1435026"/>
                <a:gd name="connsiteY16" fmla="*/ 108354 h 446629"/>
                <a:gd name="connsiteX17" fmla="*/ 948756 w 1435026"/>
                <a:gd name="connsiteY17" fmla="*/ 92497 h 446629"/>
                <a:gd name="connsiteX18" fmla="*/ 972541 w 1435026"/>
                <a:gd name="connsiteY18" fmla="*/ 68712 h 446629"/>
                <a:gd name="connsiteX19" fmla="*/ 1006897 w 1435026"/>
                <a:gd name="connsiteY19" fmla="*/ 42285 h 446629"/>
                <a:gd name="connsiteX20" fmla="*/ 1043896 w 1435026"/>
                <a:gd name="connsiteY20" fmla="*/ 18500 h 446629"/>
                <a:gd name="connsiteX21" fmla="*/ 1078252 w 1435026"/>
                <a:gd name="connsiteY21" fmla="*/ 0 h 446629"/>
                <a:gd name="connsiteX22" fmla="*/ 1088823 w 1435026"/>
                <a:gd name="connsiteY22" fmla="*/ 0 h 446629"/>
                <a:gd name="connsiteX23" fmla="*/ 1107322 w 1435026"/>
                <a:gd name="connsiteY23" fmla="*/ 0 h 446629"/>
                <a:gd name="connsiteX24" fmla="*/ 1152249 w 1435026"/>
                <a:gd name="connsiteY24" fmla="*/ 18500 h 446629"/>
                <a:gd name="connsiteX25" fmla="*/ 1199819 w 1435026"/>
                <a:gd name="connsiteY25" fmla="*/ 42285 h 446629"/>
                <a:gd name="connsiteX26" fmla="*/ 1252675 w 1435026"/>
                <a:gd name="connsiteY26" fmla="*/ 79284 h 446629"/>
                <a:gd name="connsiteX27" fmla="*/ 1289674 w 1435026"/>
                <a:gd name="connsiteY27" fmla="*/ 108354 h 446629"/>
                <a:gd name="connsiteX28" fmla="*/ 1361029 w 1435026"/>
                <a:gd name="connsiteY28" fmla="*/ 174423 h 446629"/>
                <a:gd name="connsiteX29" fmla="*/ 1413884 w 1435026"/>
                <a:gd name="connsiteY29" fmla="*/ 229922 h 446629"/>
                <a:gd name="connsiteX30" fmla="*/ 1432384 w 1435026"/>
                <a:gd name="connsiteY30" fmla="*/ 253707 h 446629"/>
                <a:gd name="connsiteX31" fmla="*/ 1435026 w 1435026"/>
                <a:gd name="connsiteY31" fmla="*/ 266921 h 446629"/>
                <a:gd name="connsiteX32" fmla="*/ 1435026 w 1435026"/>
                <a:gd name="connsiteY32" fmla="*/ 282777 h 446629"/>
                <a:gd name="connsiteX33" fmla="*/ 1429741 w 1435026"/>
                <a:gd name="connsiteY33" fmla="*/ 303919 h 446629"/>
                <a:gd name="connsiteX34" fmla="*/ 1416527 w 1435026"/>
                <a:gd name="connsiteY34" fmla="*/ 325062 h 446629"/>
                <a:gd name="connsiteX35" fmla="*/ 1374243 w 1435026"/>
                <a:gd name="connsiteY35" fmla="*/ 364703 h 446629"/>
                <a:gd name="connsiteX36" fmla="*/ 1355743 w 1435026"/>
                <a:gd name="connsiteY36" fmla="*/ 375274 h 446629"/>
                <a:gd name="connsiteX37" fmla="*/ 1057110 w 1435026"/>
                <a:gd name="connsiteY37" fmla="*/ 277492 h 446629"/>
                <a:gd name="connsiteX38" fmla="*/ 1014825 w 1435026"/>
                <a:gd name="connsiteY38" fmla="*/ 266921 h 446629"/>
                <a:gd name="connsiteX39" fmla="*/ 998969 w 1435026"/>
                <a:gd name="connsiteY39" fmla="*/ 269563 h 446629"/>
                <a:gd name="connsiteX40" fmla="*/ 922328 w 1435026"/>
                <a:gd name="connsiteY40" fmla="*/ 290706 h 446629"/>
                <a:gd name="connsiteX41" fmla="*/ 726763 w 1435026"/>
                <a:gd name="connsiteY41" fmla="*/ 34884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35026" h="446629">
                  <a:moveTo>
                    <a:pt x="726763" y="348847"/>
                  </a:moveTo>
                  <a:lnTo>
                    <a:pt x="549697" y="396417"/>
                  </a:lnTo>
                  <a:lnTo>
                    <a:pt x="467771" y="414916"/>
                  </a:lnTo>
                  <a:lnTo>
                    <a:pt x="375274" y="430773"/>
                  </a:lnTo>
                  <a:lnTo>
                    <a:pt x="303919" y="441344"/>
                  </a:lnTo>
                  <a:lnTo>
                    <a:pt x="256349" y="446629"/>
                  </a:lnTo>
                  <a:lnTo>
                    <a:pt x="214065" y="441344"/>
                  </a:lnTo>
                  <a:lnTo>
                    <a:pt x="103068" y="428130"/>
                  </a:lnTo>
                  <a:lnTo>
                    <a:pt x="0" y="417559"/>
                  </a:lnTo>
                  <a:lnTo>
                    <a:pt x="15856" y="264278"/>
                  </a:lnTo>
                  <a:lnTo>
                    <a:pt x="177066" y="266921"/>
                  </a:lnTo>
                  <a:lnTo>
                    <a:pt x="354132" y="266921"/>
                  </a:lnTo>
                  <a:lnTo>
                    <a:pt x="367345" y="266921"/>
                  </a:lnTo>
                  <a:lnTo>
                    <a:pt x="417558" y="256349"/>
                  </a:lnTo>
                  <a:lnTo>
                    <a:pt x="597267" y="214065"/>
                  </a:lnTo>
                  <a:lnTo>
                    <a:pt x="850973" y="137425"/>
                  </a:lnTo>
                  <a:lnTo>
                    <a:pt x="932899" y="108354"/>
                  </a:lnTo>
                  <a:lnTo>
                    <a:pt x="948756" y="92497"/>
                  </a:lnTo>
                  <a:lnTo>
                    <a:pt x="972541" y="68712"/>
                  </a:lnTo>
                  <a:lnTo>
                    <a:pt x="1006897" y="42285"/>
                  </a:lnTo>
                  <a:lnTo>
                    <a:pt x="1043896" y="18500"/>
                  </a:lnTo>
                  <a:lnTo>
                    <a:pt x="1078252" y="0"/>
                  </a:lnTo>
                  <a:lnTo>
                    <a:pt x="1088823" y="0"/>
                  </a:lnTo>
                  <a:lnTo>
                    <a:pt x="1107322" y="0"/>
                  </a:lnTo>
                  <a:lnTo>
                    <a:pt x="1152249" y="18500"/>
                  </a:lnTo>
                  <a:lnTo>
                    <a:pt x="1199819" y="42285"/>
                  </a:lnTo>
                  <a:lnTo>
                    <a:pt x="1252675" y="79284"/>
                  </a:lnTo>
                  <a:lnTo>
                    <a:pt x="1289674" y="108354"/>
                  </a:lnTo>
                  <a:lnTo>
                    <a:pt x="1361029" y="174423"/>
                  </a:lnTo>
                  <a:lnTo>
                    <a:pt x="1413884" y="229922"/>
                  </a:lnTo>
                  <a:lnTo>
                    <a:pt x="1432384" y="253707"/>
                  </a:lnTo>
                  <a:lnTo>
                    <a:pt x="1435026" y="266921"/>
                  </a:lnTo>
                  <a:lnTo>
                    <a:pt x="1435026" y="282777"/>
                  </a:lnTo>
                  <a:lnTo>
                    <a:pt x="1429741" y="303919"/>
                  </a:lnTo>
                  <a:lnTo>
                    <a:pt x="1416527" y="325062"/>
                  </a:lnTo>
                  <a:lnTo>
                    <a:pt x="1374243" y="364703"/>
                  </a:lnTo>
                  <a:lnTo>
                    <a:pt x="1355743" y="375274"/>
                  </a:lnTo>
                  <a:lnTo>
                    <a:pt x="1057110" y="277492"/>
                  </a:lnTo>
                  <a:lnTo>
                    <a:pt x="1014825" y="266921"/>
                  </a:lnTo>
                  <a:lnTo>
                    <a:pt x="998969" y="269563"/>
                  </a:lnTo>
                  <a:lnTo>
                    <a:pt x="922328" y="290706"/>
                  </a:lnTo>
                  <a:lnTo>
                    <a:pt x="726763" y="3488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66">
              <a:extLst>
                <a:ext uri="{FF2B5EF4-FFF2-40B4-BE49-F238E27FC236}">
                  <a16:creationId xmlns:a16="http://schemas.microsoft.com/office/drawing/2014/main" id="{C7A89D31-0F23-4773-BF72-1EC58664CD64}"/>
                </a:ext>
              </a:extLst>
            </p:cNvPr>
            <p:cNvSpPr/>
            <p:nvPr/>
          </p:nvSpPr>
          <p:spPr>
            <a:xfrm>
              <a:off x="4137025" y="3302000"/>
              <a:ext cx="825500" cy="1482725"/>
            </a:xfrm>
            <a:custGeom>
              <a:avLst/>
              <a:gdLst>
                <a:gd name="connsiteX0" fmla="*/ 380560 w 824546"/>
                <a:gd name="connsiteY0" fmla="*/ 539126 h 1482597"/>
                <a:gd name="connsiteX1" fmla="*/ 422844 w 824546"/>
                <a:gd name="connsiteY1" fmla="*/ 409630 h 1482597"/>
                <a:gd name="connsiteX2" fmla="*/ 459843 w 824546"/>
                <a:gd name="connsiteY2" fmla="*/ 285420 h 1482597"/>
                <a:gd name="connsiteX3" fmla="*/ 486271 w 824546"/>
                <a:gd name="connsiteY3" fmla="*/ 184995 h 1482597"/>
                <a:gd name="connsiteX4" fmla="*/ 494199 w 824546"/>
                <a:gd name="connsiteY4" fmla="*/ 150638 h 1482597"/>
                <a:gd name="connsiteX5" fmla="*/ 494199 w 824546"/>
                <a:gd name="connsiteY5" fmla="*/ 132139 h 1482597"/>
                <a:gd name="connsiteX6" fmla="*/ 494199 w 824546"/>
                <a:gd name="connsiteY6" fmla="*/ 110997 h 1482597"/>
                <a:gd name="connsiteX7" fmla="*/ 483628 w 824546"/>
                <a:gd name="connsiteY7" fmla="*/ 79284 h 1482597"/>
                <a:gd name="connsiteX8" fmla="*/ 475699 w 824546"/>
                <a:gd name="connsiteY8" fmla="*/ 68712 h 1482597"/>
                <a:gd name="connsiteX9" fmla="*/ 417558 w 824546"/>
                <a:gd name="connsiteY9" fmla="*/ 0 h 1482597"/>
                <a:gd name="connsiteX10" fmla="*/ 824546 w 824546"/>
                <a:gd name="connsiteY10" fmla="*/ 100426 h 1482597"/>
                <a:gd name="connsiteX11" fmla="*/ 798118 w 824546"/>
                <a:gd name="connsiteY11" fmla="*/ 132139 h 1482597"/>
                <a:gd name="connsiteX12" fmla="*/ 766405 w 824546"/>
                <a:gd name="connsiteY12" fmla="*/ 161210 h 1482597"/>
                <a:gd name="connsiteX13" fmla="*/ 758476 w 824546"/>
                <a:gd name="connsiteY13" fmla="*/ 171781 h 1482597"/>
                <a:gd name="connsiteX14" fmla="*/ 718835 w 824546"/>
                <a:gd name="connsiteY14" fmla="*/ 274849 h 1482597"/>
                <a:gd name="connsiteX15" fmla="*/ 650123 w 824546"/>
                <a:gd name="connsiteY15" fmla="*/ 454558 h 1482597"/>
                <a:gd name="connsiteX16" fmla="*/ 584053 w 824546"/>
                <a:gd name="connsiteY16" fmla="*/ 623695 h 1482597"/>
                <a:gd name="connsiteX17" fmla="*/ 510056 w 824546"/>
                <a:gd name="connsiteY17" fmla="*/ 808689 h 1482597"/>
                <a:gd name="connsiteX18" fmla="*/ 473057 w 824546"/>
                <a:gd name="connsiteY18" fmla="*/ 895901 h 1482597"/>
                <a:gd name="connsiteX19" fmla="*/ 396416 w 824546"/>
                <a:gd name="connsiteY19" fmla="*/ 1070324 h 1482597"/>
                <a:gd name="connsiteX20" fmla="*/ 372631 w 824546"/>
                <a:gd name="connsiteY20" fmla="*/ 1117894 h 1482597"/>
                <a:gd name="connsiteX21" fmla="*/ 338275 w 824546"/>
                <a:gd name="connsiteY21" fmla="*/ 1189249 h 1482597"/>
                <a:gd name="connsiteX22" fmla="*/ 295991 w 824546"/>
                <a:gd name="connsiteY22" fmla="*/ 1263247 h 1482597"/>
                <a:gd name="connsiteX23" fmla="*/ 258992 w 824546"/>
                <a:gd name="connsiteY23" fmla="*/ 1324030 h 1482597"/>
                <a:gd name="connsiteX24" fmla="*/ 211422 w 824546"/>
                <a:gd name="connsiteY24" fmla="*/ 1384814 h 1482597"/>
                <a:gd name="connsiteX25" fmla="*/ 153281 w 824546"/>
                <a:gd name="connsiteY25" fmla="*/ 1442955 h 1482597"/>
                <a:gd name="connsiteX26" fmla="*/ 95140 w 824546"/>
                <a:gd name="connsiteY26" fmla="*/ 1482597 h 1482597"/>
                <a:gd name="connsiteX27" fmla="*/ 68712 w 824546"/>
                <a:gd name="connsiteY27" fmla="*/ 1482597 h 1482597"/>
                <a:gd name="connsiteX28" fmla="*/ 39642 w 824546"/>
                <a:gd name="connsiteY28" fmla="*/ 1469383 h 1482597"/>
                <a:gd name="connsiteX29" fmla="*/ 21142 w 824546"/>
                <a:gd name="connsiteY29" fmla="*/ 1445598 h 1482597"/>
                <a:gd name="connsiteX30" fmla="*/ 7928 w 824546"/>
                <a:gd name="connsiteY30" fmla="*/ 1403314 h 1482597"/>
                <a:gd name="connsiteX31" fmla="*/ 0 w 824546"/>
                <a:gd name="connsiteY31" fmla="*/ 1337244 h 1482597"/>
                <a:gd name="connsiteX32" fmla="*/ 184994 w 824546"/>
                <a:gd name="connsiteY32" fmla="*/ 985755 h 1482597"/>
                <a:gd name="connsiteX33" fmla="*/ 229921 w 824546"/>
                <a:gd name="connsiteY33" fmla="*/ 906472 h 1482597"/>
                <a:gd name="connsiteX34" fmla="*/ 274849 w 824546"/>
                <a:gd name="connsiteY34" fmla="*/ 813975 h 1482597"/>
                <a:gd name="connsiteX35" fmla="*/ 314490 w 824546"/>
                <a:gd name="connsiteY35" fmla="*/ 726763 h 1482597"/>
                <a:gd name="connsiteX36" fmla="*/ 380560 w 824546"/>
                <a:gd name="connsiteY36" fmla="*/ 539126 h 148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4546" h="1482597">
                  <a:moveTo>
                    <a:pt x="380560" y="539126"/>
                  </a:moveTo>
                  <a:lnTo>
                    <a:pt x="422844" y="409630"/>
                  </a:lnTo>
                  <a:lnTo>
                    <a:pt x="459843" y="285420"/>
                  </a:lnTo>
                  <a:lnTo>
                    <a:pt x="486271" y="184995"/>
                  </a:lnTo>
                  <a:lnTo>
                    <a:pt x="494199" y="150638"/>
                  </a:lnTo>
                  <a:lnTo>
                    <a:pt x="494199" y="132139"/>
                  </a:lnTo>
                  <a:lnTo>
                    <a:pt x="494199" y="110997"/>
                  </a:lnTo>
                  <a:lnTo>
                    <a:pt x="483628" y="79284"/>
                  </a:lnTo>
                  <a:lnTo>
                    <a:pt x="475699" y="68712"/>
                  </a:lnTo>
                  <a:lnTo>
                    <a:pt x="417558" y="0"/>
                  </a:lnTo>
                  <a:lnTo>
                    <a:pt x="824546" y="100426"/>
                  </a:lnTo>
                  <a:lnTo>
                    <a:pt x="798118" y="132139"/>
                  </a:lnTo>
                  <a:lnTo>
                    <a:pt x="766405" y="161210"/>
                  </a:lnTo>
                  <a:lnTo>
                    <a:pt x="758476" y="171781"/>
                  </a:lnTo>
                  <a:lnTo>
                    <a:pt x="718835" y="274849"/>
                  </a:lnTo>
                  <a:lnTo>
                    <a:pt x="650123" y="454558"/>
                  </a:lnTo>
                  <a:lnTo>
                    <a:pt x="584053" y="623695"/>
                  </a:lnTo>
                  <a:lnTo>
                    <a:pt x="510056" y="808689"/>
                  </a:lnTo>
                  <a:lnTo>
                    <a:pt x="473057" y="895901"/>
                  </a:lnTo>
                  <a:lnTo>
                    <a:pt x="396416" y="1070324"/>
                  </a:lnTo>
                  <a:lnTo>
                    <a:pt x="372631" y="1117894"/>
                  </a:lnTo>
                  <a:lnTo>
                    <a:pt x="338275" y="1189249"/>
                  </a:lnTo>
                  <a:lnTo>
                    <a:pt x="295991" y="1263247"/>
                  </a:lnTo>
                  <a:lnTo>
                    <a:pt x="258992" y="1324030"/>
                  </a:lnTo>
                  <a:lnTo>
                    <a:pt x="211422" y="1384814"/>
                  </a:lnTo>
                  <a:lnTo>
                    <a:pt x="153281" y="1442955"/>
                  </a:lnTo>
                  <a:lnTo>
                    <a:pt x="95140" y="1482597"/>
                  </a:lnTo>
                  <a:lnTo>
                    <a:pt x="68712" y="1482597"/>
                  </a:lnTo>
                  <a:lnTo>
                    <a:pt x="39642" y="1469383"/>
                  </a:lnTo>
                  <a:lnTo>
                    <a:pt x="21142" y="1445598"/>
                  </a:lnTo>
                  <a:lnTo>
                    <a:pt x="7928" y="1403314"/>
                  </a:lnTo>
                  <a:lnTo>
                    <a:pt x="0" y="1337244"/>
                  </a:lnTo>
                  <a:lnTo>
                    <a:pt x="184994" y="985755"/>
                  </a:lnTo>
                  <a:lnTo>
                    <a:pt x="229921" y="906472"/>
                  </a:lnTo>
                  <a:lnTo>
                    <a:pt x="274849" y="813975"/>
                  </a:lnTo>
                  <a:lnTo>
                    <a:pt x="314490" y="726763"/>
                  </a:lnTo>
                  <a:lnTo>
                    <a:pt x="380560" y="5391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67">
              <a:extLst>
                <a:ext uri="{FF2B5EF4-FFF2-40B4-BE49-F238E27FC236}">
                  <a16:creationId xmlns:a16="http://schemas.microsoft.com/office/drawing/2014/main" id="{8159F685-D0A1-42D4-9BD1-B15360A87C0A}"/>
                </a:ext>
              </a:extLst>
            </p:cNvPr>
            <p:cNvSpPr/>
            <p:nvPr/>
          </p:nvSpPr>
          <p:spPr>
            <a:xfrm>
              <a:off x="3725863" y="4171951"/>
              <a:ext cx="636587" cy="587375"/>
            </a:xfrm>
            <a:custGeom>
              <a:avLst/>
              <a:gdLst>
                <a:gd name="connsiteX0" fmla="*/ 198208 w 636909"/>
                <a:gd name="connsiteY0" fmla="*/ 216708 h 586696"/>
                <a:gd name="connsiteX1" fmla="*/ 290705 w 636909"/>
                <a:gd name="connsiteY1" fmla="*/ 301276 h 586696"/>
                <a:gd name="connsiteX2" fmla="*/ 325061 w 636909"/>
                <a:gd name="connsiteY2" fmla="*/ 332990 h 586696"/>
                <a:gd name="connsiteX3" fmla="*/ 348846 w 636909"/>
                <a:gd name="connsiteY3" fmla="*/ 359417 h 586696"/>
                <a:gd name="connsiteX4" fmla="*/ 372631 w 636909"/>
                <a:gd name="connsiteY4" fmla="*/ 385845 h 586696"/>
                <a:gd name="connsiteX5" fmla="*/ 399059 w 636909"/>
                <a:gd name="connsiteY5" fmla="*/ 420201 h 586696"/>
                <a:gd name="connsiteX6" fmla="*/ 406987 w 636909"/>
                <a:gd name="connsiteY6" fmla="*/ 441343 h 586696"/>
                <a:gd name="connsiteX7" fmla="*/ 412273 w 636909"/>
                <a:gd name="connsiteY7" fmla="*/ 465128 h 586696"/>
                <a:gd name="connsiteX8" fmla="*/ 422844 w 636909"/>
                <a:gd name="connsiteY8" fmla="*/ 531198 h 586696"/>
                <a:gd name="connsiteX9" fmla="*/ 449272 w 636909"/>
                <a:gd name="connsiteY9" fmla="*/ 586696 h 586696"/>
                <a:gd name="connsiteX10" fmla="*/ 636909 w 636909"/>
                <a:gd name="connsiteY10" fmla="*/ 55498 h 586696"/>
                <a:gd name="connsiteX11" fmla="*/ 602553 w 636909"/>
                <a:gd name="connsiteY11" fmla="*/ 108354 h 586696"/>
                <a:gd name="connsiteX12" fmla="*/ 576125 w 636909"/>
                <a:gd name="connsiteY12" fmla="*/ 140067 h 586696"/>
                <a:gd name="connsiteX13" fmla="*/ 554983 w 636909"/>
                <a:gd name="connsiteY13" fmla="*/ 155924 h 586696"/>
                <a:gd name="connsiteX14" fmla="*/ 539126 w 636909"/>
                <a:gd name="connsiteY14" fmla="*/ 163852 h 586696"/>
                <a:gd name="connsiteX15" fmla="*/ 510056 w 636909"/>
                <a:gd name="connsiteY15" fmla="*/ 171780 h 586696"/>
                <a:gd name="connsiteX16" fmla="*/ 473057 w 636909"/>
                <a:gd name="connsiteY16" fmla="*/ 174423 h 586696"/>
                <a:gd name="connsiteX17" fmla="*/ 430772 w 636909"/>
                <a:gd name="connsiteY17" fmla="*/ 169138 h 586696"/>
                <a:gd name="connsiteX18" fmla="*/ 338275 w 636909"/>
                <a:gd name="connsiteY18" fmla="*/ 137424 h 586696"/>
                <a:gd name="connsiteX19" fmla="*/ 184994 w 636909"/>
                <a:gd name="connsiteY19" fmla="*/ 73998 h 586696"/>
                <a:gd name="connsiteX20" fmla="*/ 58141 w 636909"/>
                <a:gd name="connsiteY20" fmla="*/ 13214 h 586696"/>
                <a:gd name="connsiteX21" fmla="*/ 23785 w 636909"/>
                <a:gd name="connsiteY21" fmla="*/ 0 h 586696"/>
                <a:gd name="connsiteX22" fmla="*/ 10571 w 636909"/>
                <a:gd name="connsiteY22" fmla="*/ 0 h 586696"/>
                <a:gd name="connsiteX23" fmla="*/ 0 w 636909"/>
                <a:gd name="connsiteY23" fmla="*/ 5286 h 586696"/>
                <a:gd name="connsiteX24" fmla="*/ 0 w 636909"/>
                <a:gd name="connsiteY24" fmla="*/ 18500 h 586696"/>
                <a:gd name="connsiteX25" fmla="*/ 7929 w 636909"/>
                <a:gd name="connsiteY25" fmla="*/ 47570 h 586696"/>
                <a:gd name="connsiteX26" fmla="*/ 26428 w 636909"/>
                <a:gd name="connsiteY26" fmla="*/ 66069 h 586696"/>
                <a:gd name="connsiteX27" fmla="*/ 118925 w 636909"/>
                <a:gd name="connsiteY27" fmla="*/ 147995 h 586696"/>
                <a:gd name="connsiteX28" fmla="*/ 198208 w 636909"/>
                <a:gd name="connsiteY28" fmla="*/ 216708 h 58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6909" h="586696">
                  <a:moveTo>
                    <a:pt x="198208" y="216708"/>
                  </a:moveTo>
                  <a:lnTo>
                    <a:pt x="290705" y="301276"/>
                  </a:lnTo>
                  <a:lnTo>
                    <a:pt x="325061" y="332990"/>
                  </a:lnTo>
                  <a:lnTo>
                    <a:pt x="348846" y="359417"/>
                  </a:lnTo>
                  <a:lnTo>
                    <a:pt x="372631" y="385845"/>
                  </a:lnTo>
                  <a:lnTo>
                    <a:pt x="399059" y="420201"/>
                  </a:lnTo>
                  <a:lnTo>
                    <a:pt x="406987" y="441343"/>
                  </a:lnTo>
                  <a:lnTo>
                    <a:pt x="412273" y="465128"/>
                  </a:lnTo>
                  <a:lnTo>
                    <a:pt x="422844" y="531198"/>
                  </a:lnTo>
                  <a:lnTo>
                    <a:pt x="449272" y="586696"/>
                  </a:lnTo>
                  <a:lnTo>
                    <a:pt x="636909" y="55498"/>
                  </a:lnTo>
                  <a:lnTo>
                    <a:pt x="602553" y="108354"/>
                  </a:lnTo>
                  <a:lnTo>
                    <a:pt x="576125" y="140067"/>
                  </a:lnTo>
                  <a:lnTo>
                    <a:pt x="554983" y="155924"/>
                  </a:lnTo>
                  <a:lnTo>
                    <a:pt x="539126" y="163852"/>
                  </a:lnTo>
                  <a:lnTo>
                    <a:pt x="510056" y="171780"/>
                  </a:lnTo>
                  <a:lnTo>
                    <a:pt x="473057" y="174423"/>
                  </a:lnTo>
                  <a:lnTo>
                    <a:pt x="430772" y="169138"/>
                  </a:lnTo>
                  <a:lnTo>
                    <a:pt x="338275" y="137424"/>
                  </a:lnTo>
                  <a:lnTo>
                    <a:pt x="184994" y="73998"/>
                  </a:lnTo>
                  <a:lnTo>
                    <a:pt x="58141" y="13214"/>
                  </a:lnTo>
                  <a:lnTo>
                    <a:pt x="23785" y="0"/>
                  </a:lnTo>
                  <a:lnTo>
                    <a:pt x="10571" y="0"/>
                  </a:lnTo>
                  <a:lnTo>
                    <a:pt x="0" y="5286"/>
                  </a:lnTo>
                  <a:lnTo>
                    <a:pt x="0" y="18500"/>
                  </a:lnTo>
                  <a:lnTo>
                    <a:pt x="7929" y="47570"/>
                  </a:lnTo>
                  <a:lnTo>
                    <a:pt x="26428" y="66069"/>
                  </a:lnTo>
                  <a:lnTo>
                    <a:pt x="118925" y="147995"/>
                  </a:lnTo>
                  <a:lnTo>
                    <a:pt x="198208" y="2167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68">
              <a:extLst>
                <a:ext uri="{FF2B5EF4-FFF2-40B4-BE49-F238E27FC236}">
                  <a16:creationId xmlns:a16="http://schemas.microsoft.com/office/drawing/2014/main" id="{2C64AFB7-DBF0-4640-AC75-39D6A3D0DDE4}"/>
                </a:ext>
              </a:extLst>
            </p:cNvPr>
            <p:cNvSpPr/>
            <p:nvPr/>
          </p:nvSpPr>
          <p:spPr>
            <a:xfrm>
              <a:off x="4525963" y="1433512"/>
              <a:ext cx="2873375" cy="3535364"/>
            </a:xfrm>
            <a:custGeom>
              <a:avLst/>
              <a:gdLst>
                <a:gd name="connsiteX0" fmla="*/ 674483 w 2874475"/>
                <a:gd name="connsiteY0" fmla="*/ 593002 h 3535379"/>
                <a:gd name="connsiteX1" fmla="*/ 642796 w 2874475"/>
                <a:gd name="connsiteY1" fmla="*/ 457200 h 3535379"/>
                <a:gd name="connsiteX2" fmla="*/ 620162 w 2874475"/>
                <a:gd name="connsiteY2" fmla="*/ 339505 h 3535379"/>
                <a:gd name="connsiteX3" fmla="*/ 606582 w 2874475"/>
                <a:gd name="connsiteY3" fmla="*/ 258024 h 3535379"/>
                <a:gd name="connsiteX4" fmla="*/ 597528 w 2874475"/>
                <a:gd name="connsiteY4" fmla="*/ 185596 h 3535379"/>
                <a:gd name="connsiteX5" fmla="*/ 597528 w 2874475"/>
                <a:gd name="connsiteY5" fmla="*/ 153909 h 3535379"/>
                <a:gd name="connsiteX6" fmla="*/ 583948 w 2874475"/>
                <a:gd name="connsiteY6" fmla="*/ 117695 h 3535379"/>
                <a:gd name="connsiteX7" fmla="*/ 565841 w 2874475"/>
                <a:gd name="connsiteY7" fmla="*/ 90535 h 3535379"/>
                <a:gd name="connsiteX8" fmla="*/ 534154 w 2874475"/>
                <a:gd name="connsiteY8" fmla="*/ 63375 h 3535379"/>
                <a:gd name="connsiteX9" fmla="*/ 506994 w 2874475"/>
                <a:gd name="connsiteY9" fmla="*/ 49794 h 3535379"/>
                <a:gd name="connsiteX10" fmla="*/ 443620 w 2874475"/>
                <a:gd name="connsiteY10" fmla="*/ 27161 h 3535379"/>
                <a:gd name="connsiteX11" fmla="*/ 344031 w 2874475"/>
                <a:gd name="connsiteY11" fmla="*/ 9054 h 3535379"/>
                <a:gd name="connsiteX12" fmla="*/ 208229 w 2874475"/>
                <a:gd name="connsiteY12" fmla="*/ 0 h 3535379"/>
                <a:gd name="connsiteX13" fmla="*/ 99588 w 2874475"/>
                <a:gd name="connsiteY13" fmla="*/ 0 h 3535379"/>
                <a:gd name="connsiteX14" fmla="*/ 63374 w 2874475"/>
                <a:gd name="connsiteY14" fmla="*/ 4527 h 3535379"/>
                <a:gd name="connsiteX15" fmla="*/ 31687 w 2874475"/>
                <a:gd name="connsiteY15" fmla="*/ 13581 h 3535379"/>
                <a:gd name="connsiteX16" fmla="*/ 9053 w 2874475"/>
                <a:gd name="connsiteY16" fmla="*/ 22634 h 3535379"/>
                <a:gd name="connsiteX17" fmla="*/ 0 w 2874475"/>
                <a:gd name="connsiteY17" fmla="*/ 40741 h 3535379"/>
                <a:gd name="connsiteX18" fmla="*/ 0 w 2874475"/>
                <a:gd name="connsiteY18" fmla="*/ 58848 h 3535379"/>
                <a:gd name="connsiteX19" fmla="*/ 18107 w 2874475"/>
                <a:gd name="connsiteY19" fmla="*/ 76955 h 3535379"/>
                <a:gd name="connsiteX20" fmla="*/ 76954 w 2874475"/>
                <a:gd name="connsiteY20" fmla="*/ 99588 h 3535379"/>
                <a:gd name="connsiteX21" fmla="*/ 140328 w 2874475"/>
                <a:gd name="connsiteY21" fmla="*/ 117695 h 3535379"/>
                <a:gd name="connsiteX22" fmla="*/ 208229 w 2874475"/>
                <a:gd name="connsiteY22" fmla="*/ 149383 h 3535379"/>
                <a:gd name="connsiteX23" fmla="*/ 258024 w 2874475"/>
                <a:gd name="connsiteY23" fmla="*/ 181070 h 3535379"/>
                <a:gd name="connsiteX24" fmla="*/ 289711 w 2874475"/>
                <a:gd name="connsiteY24" fmla="*/ 208230 h 3535379"/>
                <a:gd name="connsiteX25" fmla="*/ 303291 w 2874475"/>
                <a:gd name="connsiteY25" fmla="*/ 239917 h 3535379"/>
                <a:gd name="connsiteX26" fmla="*/ 330451 w 2874475"/>
                <a:gd name="connsiteY26" fmla="*/ 362139 h 3535379"/>
                <a:gd name="connsiteX27" fmla="*/ 348558 w 2874475"/>
                <a:gd name="connsiteY27" fmla="*/ 439093 h 3535379"/>
                <a:gd name="connsiteX28" fmla="*/ 380245 w 2874475"/>
                <a:gd name="connsiteY28" fmla="*/ 552262 h 3535379"/>
                <a:gd name="connsiteX29" fmla="*/ 411932 w 2874475"/>
                <a:gd name="connsiteY29" fmla="*/ 651850 h 3535379"/>
                <a:gd name="connsiteX30" fmla="*/ 434566 w 2874475"/>
                <a:gd name="connsiteY30" fmla="*/ 724278 h 3535379"/>
                <a:gd name="connsiteX31" fmla="*/ 475307 w 2874475"/>
                <a:gd name="connsiteY31" fmla="*/ 837446 h 3535379"/>
                <a:gd name="connsiteX32" fmla="*/ 516047 w 2874475"/>
                <a:gd name="connsiteY32" fmla="*/ 946087 h 3535379"/>
                <a:gd name="connsiteX33" fmla="*/ 588475 w 2874475"/>
                <a:gd name="connsiteY33" fmla="*/ 1109050 h 3535379"/>
                <a:gd name="connsiteX34" fmla="*/ 669956 w 2874475"/>
                <a:gd name="connsiteY34" fmla="*/ 1303699 h 3535379"/>
                <a:gd name="connsiteX35" fmla="*/ 710697 w 2874475"/>
                <a:gd name="connsiteY35" fmla="*/ 1394234 h 3535379"/>
                <a:gd name="connsiteX36" fmla="*/ 774071 w 2874475"/>
                <a:gd name="connsiteY36" fmla="*/ 1516456 h 3535379"/>
                <a:gd name="connsiteX37" fmla="*/ 841972 w 2874475"/>
                <a:gd name="connsiteY37" fmla="*/ 1647731 h 3535379"/>
                <a:gd name="connsiteX38" fmla="*/ 918926 w 2874475"/>
                <a:gd name="connsiteY38" fmla="*/ 1783533 h 3535379"/>
                <a:gd name="connsiteX39" fmla="*/ 995881 w 2874475"/>
                <a:gd name="connsiteY39" fmla="*/ 1905755 h 3535379"/>
                <a:gd name="connsiteX40" fmla="*/ 1086416 w 2874475"/>
                <a:gd name="connsiteY40" fmla="*/ 2041557 h 3535379"/>
                <a:gd name="connsiteX41" fmla="*/ 1172424 w 2874475"/>
                <a:gd name="connsiteY41" fmla="*/ 2168305 h 3535379"/>
                <a:gd name="connsiteX42" fmla="*/ 1244851 w 2874475"/>
                <a:gd name="connsiteY42" fmla="*/ 2258840 h 3535379"/>
                <a:gd name="connsiteX43" fmla="*/ 1353493 w 2874475"/>
                <a:gd name="connsiteY43" fmla="*/ 2412749 h 3535379"/>
                <a:gd name="connsiteX44" fmla="*/ 1466661 w 2874475"/>
                <a:gd name="connsiteY44" fmla="*/ 2530444 h 3535379"/>
                <a:gd name="connsiteX45" fmla="*/ 1606990 w 2874475"/>
                <a:gd name="connsiteY45" fmla="*/ 2670773 h 3535379"/>
                <a:gd name="connsiteX46" fmla="*/ 1729212 w 2874475"/>
                <a:gd name="connsiteY46" fmla="*/ 2788468 h 3535379"/>
                <a:gd name="connsiteX47" fmla="*/ 1865014 w 2874475"/>
                <a:gd name="connsiteY47" fmla="*/ 2915216 h 3535379"/>
                <a:gd name="connsiteX48" fmla="*/ 1978182 w 2874475"/>
                <a:gd name="connsiteY48" fmla="*/ 3014804 h 3535379"/>
                <a:gd name="connsiteX49" fmla="*/ 2113984 w 2874475"/>
                <a:gd name="connsiteY49" fmla="*/ 3132499 h 3535379"/>
                <a:gd name="connsiteX50" fmla="*/ 2222626 w 2874475"/>
                <a:gd name="connsiteY50" fmla="*/ 3223034 h 3535379"/>
                <a:gd name="connsiteX51" fmla="*/ 2326740 w 2874475"/>
                <a:gd name="connsiteY51" fmla="*/ 3304515 h 3535379"/>
                <a:gd name="connsiteX52" fmla="*/ 2444435 w 2874475"/>
                <a:gd name="connsiteY52" fmla="*/ 3385996 h 3535379"/>
                <a:gd name="connsiteX53" fmla="*/ 2557604 w 2874475"/>
                <a:gd name="connsiteY53" fmla="*/ 3453897 h 3535379"/>
                <a:gd name="connsiteX54" fmla="*/ 2616451 w 2874475"/>
                <a:gd name="connsiteY54" fmla="*/ 3485585 h 3535379"/>
                <a:gd name="connsiteX55" fmla="*/ 2670772 w 2874475"/>
                <a:gd name="connsiteY55" fmla="*/ 3508218 h 3535379"/>
                <a:gd name="connsiteX56" fmla="*/ 2734146 w 2874475"/>
                <a:gd name="connsiteY56" fmla="*/ 3526325 h 3535379"/>
                <a:gd name="connsiteX57" fmla="*/ 2815627 w 2874475"/>
                <a:gd name="connsiteY57" fmla="*/ 3535379 h 3535379"/>
                <a:gd name="connsiteX58" fmla="*/ 2838261 w 2874475"/>
                <a:gd name="connsiteY58" fmla="*/ 3530852 h 3535379"/>
                <a:gd name="connsiteX59" fmla="*/ 2847315 w 2874475"/>
                <a:gd name="connsiteY59" fmla="*/ 3521798 h 3535379"/>
                <a:gd name="connsiteX60" fmla="*/ 2860895 w 2874475"/>
                <a:gd name="connsiteY60" fmla="*/ 3499165 h 3535379"/>
                <a:gd name="connsiteX61" fmla="*/ 2869948 w 2874475"/>
                <a:gd name="connsiteY61" fmla="*/ 3467478 h 3535379"/>
                <a:gd name="connsiteX62" fmla="*/ 2874475 w 2874475"/>
                <a:gd name="connsiteY62" fmla="*/ 3431264 h 3535379"/>
                <a:gd name="connsiteX63" fmla="*/ 2869948 w 2874475"/>
                <a:gd name="connsiteY63" fmla="*/ 3404103 h 3535379"/>
                <a:gd name="connsiteX64" fmla="*/ 2860895 w 2874475"/>
                <a:gd name="connsiteY64" fmla="*/ 3349783 h 3535379"/>
                <a:gd name="connsiteX65" fmla="*/ 2458016 w 2874475"/>
                <a:gd name="connsiteY65" fmla="*/ 3046491 h 3535379"/>
                <a:gd name="connsiteX66" fmla="*/ 2335794 w 2874475"/>
                <a:gd name="connsiteY66" fmla="*/ 2974064 h 3535379"/>
                <a:gd name="connsiteX67" fmla="*/ 2190938 w 2874475"/>
                <a:gd name="connsiteY67" fmla="*/ 2874476 h 3535379"/>
                <a:gd name="connsiteX68" fmla="*/ 2041556 w 2874475"/>
                <a:gd name="connsiteY68" fmla="*/ 2765834 h 3535379"/>
                <a:gd name="connsiteX69" fmla="*/ 1932915 w 2874475"/>
                <a:gd name="connsiteY69" fmla="*/ 2679826 h 3535379"/>
                <a:gd name="connsiteX70" fmla="*/ 1828800 w 2874475"/>
                <a:gd name="connsiteY70" fmla="*/ 2589291 h 3535379"/>
                <a:gd name="connsiteX71" fmla="*/ 1720158 w 2874475"/>
                <a:gd name="connsiteY71" fmla="*/ 2489703 h 3535379"/>
                <a:gd name="connsiteX72" fmla="*/ 1629624 w 2874475"/>
                <a:gd name="connsiteY72" fmla="*/ 2408222 h 3535379"/>
                <a:gd name="connsiteX73" fmla="*/ 1534562 w 2874475"/>
                <a:gd name="connsiteY73" fmla="*/ 2304107 h 3535379"/>
                <a:gd name="connsiteX74" fmla="*/ 1484768 w 2874475"/>
                <a:gd name="connsiteY74" fmla="*/ 2249786 h 3535379"/>
                <a:gd name="connsiteX75" fmla="*/ 1376126 w 2874475"/>
                <a:gd name="connsiteY75" fmla="*/ 2123038 h 3535379"/>
                <a:gd name="connsiteX76" fmla="*/ 1312752 w 2874475"/>
                <a:gd name="connsiteY76" fmla="*/ 2037030 h 3535379"/>
                <a:gd name="connsiteX77" fmla="*/ 1217691 w 2874475"/>
                <a:gd name="connsiteY77" fmla="*/ 1892175 h 3535379"/>
                <a:gd name="connsiteX78" fmla="*/ 1113576 w 2874475"/>
                <a:gd name="connsiteY78" fmla="*/ 1711105 h 3535379"/>
                <a:gd name="connsiteX79" fmla="*/ 1041148 w 2874475"/>
                <a:gd name="connsiteY79" fmla="*/ 1575303 h 3535379"/>
                <a:gd name="connsiteX80" fmla="*/ 955140 w 2874475"/>
                <a:gd name="connsiteY80" fmla="*/ 1403287 h 3535379"/>
                <a:gd name="connsiteX81" fmla="*/ 887239 w 2874475"/>
                <a:gd name="connsiteY81" fmla="*/ 1235798 h 3535379"/>
                <a:gd name="connsiteX82" fmla="*/ 846499 w 2874475"/>
                <a:gd name="connsiteY82" fmla="*/ 1127157 h 3535379"/>
                <a:gd name="connsiteX83" fmla="*/ 814812 w 2874475"/>
                <a:gd name="connsiteY83" fmla="*/ 1041149 h 3535379"/>
                <a:gd name="connsiteX84" fmla="*/ 755964 w 2874475"/>
                <a:gd name="connsiteY84" fmla="*/ 878186 h 3535379"/>
                <a:gd name="connsiteX85" fmla="*/ 715224 w 2874475"/>
                <a:gd name="connsiteY85" fmla="*/ 746911 h 3535379"/>
                <a:gd name="connsiteX86" fmla="*/ 674483 w 2874475"/>
                <a:gd name="connsiteY86" fmla="*/ 593002 h 353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874475" h="3535379">
                  <a:moveTo>
                    <a:pt x="674483" y="593002"/>
                  </a:moveTo>
                  <a:lnTo>
                    <a:pt x="642796" y="457200"/>
                  </a:lnTo>
                  <a:lnTo>
                    <a:pt x="620162" y="339505"/>
                  </a:lnTo>
                  <a:lnTo>
                    <a:pt x="606582" y="258024"/>
                  </a:lnTo>
                  <a:lnTo>
                    <a:pt x="597528" y="185596"/>
                  </a:lnTo>
                  <a:lnTo>
                    <a:pt x="597528" y="153909"/>
                  </a:lnTo>
                  <a:lnTo>
                    <a:pt x="583948" y="117695"/>
                  </a:lnTo>
                  <a:lnTo>
                    <a:pt x="565841" y="90535"/>
                  </a:lnTo>
                  <a:lnTo>
                    <a:pt x="534154" y="63375"/>
                  </a:lnTo>
                  <a:lnTo>
                    <a:pt x="506994" y="49794"/>
                  </a:lnTo>
                  <a:lnTo>
                    <a:pt x="443620" y="27161"/>
                  </a:lnTo>
                  <a:lnTo>
                    <a:pt x="344031" y="9054"/>
                  </a:lnTo>
                  <a:lnTo>
                    <a:pt x="208229" y="0"/>
                  </a:lnTo>
                  <a:lnTo>
                    <a:pt x="99588" y="0"/>
                  </a:lnTo>
                  <a:lnTo>
                    <a:pt x="63374" y="4527"/>
                  </a:lnTo>
                  <a:lnTo>
                    <a:pt x="31687" y="13581"/>
                  </a:lnTo>
                  <a:lnTo>
                    <a:pt x="9053" y="22634"/>
                  </a:lnTo>
                  <a:lnTo>
                    <a:pt x="0" y="40741"/>
                  </a:lnTo>
                  <a:lnTo>
                    <a:pt x="0" y="58848"/>
                  </a:lnTo>
                  <a:lnTo>
                    <a:pt x="18107" y="76955"/>
                  </a:lnTo>
                  <a:lnTo>
                    <a:pt x="76954" y="99588"/>
                  </a:lnTo>
                  <a:lnTo>
                    <a:pt x="140328" y="117695"/>
                  </a:lnTo>
                  <a:lnTo>
                    <a:pt x="208229" y="149383"/>
                  </a:lnTo>
                  <a:lnTo>
                    <a:pt x="258024" y="181070"/>
                  </a:lnTo>
                  <a:lnTo>
                    <a:pt x="289711" y="208230"/>
                  </a:lnTo>
                  <a:lnTo>
                    <a:pt x="303291" y="239917"/>
                  </a:lnTo>
                  <a:lnTo>
                    <a:pt x="330451" y="362139"/>
                  </a:lnTo>
                  <a:lnTo>
                    <a:pt x="348558" y="439093"/>
                  </a:lnTo>
                  <a:lnTo>
                    <a:pt x="380245" y="552262"/>
                  </a:lnTo>
                  <a:lnTo>
                    <a:pt x="411932" y="651850"/>
                  </a:lnTo>
                  <a:lnTo>
                    <a:pt x="434566" y="724278"/>
                  </a:lnTo>
                  <a:lnTo>
                    <a:pt x="475307" y="837446"/>
                  </a:lnTo>
                  <a:lnTo>
                    <a:pt x="516047" y="946087"/>
                  </a:lnTo>
                  <a:lnTo>
                    <a:pt x="588475" y="1109050"/>
                  </a:lnTo>
                  <a:lnTo>
                    <a:pt x="669956" y="1303699"/>
                  </a:lnTo>
                  <a:lnTo>
                    <a:pt x="710697" y="1394234"/>
                  </a:lnTo>
                  <a:lnTo>
                    <a:pt x="774071" y="1516456"/>
                  </a:lnTo>
                  <a:lnTo>
                    <a:pt x="841972" y="1647731"/>
                  </a:lnTo>
                  <a:lnTo>
                    <a:pt x="918926" y="1783533"/>
                  </a:lnTo>
                  <a:lnTo>
                    <a:pt x="995881" y="1905755"/>
                  </a:lnTo>
                  <a:lnTo>
                    <a:pt x="1086416" y="2041557"/>
                  </a:lnTo>
                  <a:lnTo>
                    <a:pt x="1172424" y="2168305"/>
                  </a:lnTo>
                  <a:lnTo>
                    <a:pt x="1244851" y="2258840"/>
                  </a:lnTo>
                  <a:lnTo>
                    <a:pt x="1353493" y="2412749"/>
                  </a:lnTo>
                  <a:lnTo>
                    <a:pt x="1466661" y="2530444"/>
                  </a:lnTo>
                  <a:lnTo>
                    <a:pt x="1606990" y="2670773"/>
                  </a:lnTo>
                  <a:lnTo>
                    <a:pt x="1729212" y="2788468"/>
                  </a:lnTo>
                  <a:lnTo>
                    <a:pt x="1865014" y="2915216"/>
                  </a:lnTo>
                  <a:lnTo>
                    <a:pt x="1978182" y="3014804"/>
                  </a:lnTo>
                  <a:lnTo>
                    <a:pt x="2113984" y="3132499"/>
                  </a:lnTo>
                  <a:lnTo>
                    <a:pt x="2222626" y="3223034"/>
                  </a:lnTo>
                  <a:lnTo>
                    <a:pt x="2326740" y="3304515"/>
                  </a:lnTo>
                  <a:lnTo>
                    <a:pt x="2444435" y="3385996"/>
                  </a:lnTo>
                  <a:lnTo>
                    <a:pt x="2557604" y="3453897"/>
                  </a:lnTo>
                  <a:lnTo>
                    <a:pt x="2616451" y="3485585"/>
                  </a:lnTo>
                  <a:lnTo>
                    <a:pt x="2670772" y="3508218"/>
                  </a:lnTo>
                  <a:lnTo>
                    <a:pt x="2734146" y="3526325"/>
                  </a:lnTo>
                  <a:lnTo>
                    <a:pt x="2815627" y="3535379"/>
                  </a:lnTo>
                  <a:lnTo>
                    <a:pt x="2838261" y="3530852"/>
                  </a:lnTo>
                  <a:lnTo>
                    <a:pt x="2847315" y="3521798"/>
                  </a:lnTo>
                  <a:lnTo>
                    <a:pt x="2860895" y="3499165"/>
                  </a:lnTo>
                  <a:lnTo>
                    <a:pt x="2869948" y="3467478"/>
                  </a:lnTo>
                  <a:lnTo>
                    <a:pt x="2874475" y="3431264"/>
                  </a:lnTo>
                  <a:lnTo>
                    <a:pt x="2869948" y="3404103"/>
                  </a:lnTo>
                  <a:lnTo>
                    <a:pt x="2860895" y="3349783"/>
                  </a:lnTo>
                  <a:lnTo>
                    <a:pt x="2458016" y="3046491"/>
                  </a:lnTo>
                  <a:lnTo>
                    <a:pt x="2335794" y="2974064"/>
                  </a:lnTo>
                  <a:lnTo>
                    <a:pt x="2190938" y="2874476"/>
                  </a:lnTo>
                  <a:lnTo>
                    <a:pt x="2041556" y="2765834"/>
                  </a:lnTo>
                  <a:lnTo>
                    <a:pt x="1932915" y="2679826"/>
                  </a:lnTo>
                  <a:lnTo>
                    <a:pt x="1828800" y="2589291"/>
                  </a:lnTo>
                  <a:lnTo>
                    <a:pt x="1720158" y="2489703"/>
                  </a:lnTo>
                  <a:lnTo>
                    <a:pt x="1629624" y="2408222"/>
                  </a:lnTo>
                  <a:lnTo>
                    <a:pt x="1534562" y="2304107"/>
                  </a:lnTo>
                  <a:lnTo>
                    <a:pt x="1484768" y="2249786"/>
                  </a:lnTo>
                  <a:lnTo>
                    <a:pt x="1376126" y="2123038"/>
                  </a:lnTo>
                  <a:lnTo>
                    <a:pt x="1312752" y="2037030"/>
                  </a:lnTo>
                  <a:lnTo>
                    <a:pt x="1217691" y="1892175"/>
                  </a:lnTo>
                  <a:lnTo>
                    <a:pt x="1113576" y="1711105"/>
                  </a:lnTo>
                  <a:lnTo>
                    <a:pt x="1041148" y="1575303"/>
                  </a:lnTo>
                  <a:lnTo>
                    <a:pt x="955140" y="1403287"/>
                  </a:lnTo>
                  <a:lnTo>
                    <a:pt x="887239" y="1235798"/>
                  </a:lnTo>
                  <a:lnTo>
                    <a:pt x="846499" y="1127157"/>
                  </a:lnTo>
                  <a:lnTo>
                    <a:pt x="814812" y="1041149"/>
                  </a:lnTo>
                  <a:lnTo>
                    <a:pt x="755964" y="878186"/>
                  </a:lnTo>
                  <a:lnTo>
                    <a:pt x="715224" y="746911"/>
                  </a:lnTo>
                  <a:lnTo>
                    <a:pt x="674483" y="5930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69">
              <a:extLst>
                <a:ext uri="{FF2B5EF4-FFF2-40B4-BE49-F238E27FC236}">
                  <a16:creationId xmlns:a16="http://schemas.microsoft.com/office/drawing/2014/main" id="{192EEA47-8798-4122-A4EB-3D3B37FD5C57}"/>
                </a:ext>
              </a:extLst>
            </p:cNvPr>
            <p:cNvSpPr/>
            <p:nvPr/>
          </p:nvSpPr>
          <p:spPr>
            <a:xfrm>
              <a:off x="6910388" y="3821113"/>
              <a:ext cx="485775" cy="1112838"/>
            </a:xfrm>
            <a:custGeom>
              <a:avLst/>
              <a:gdLst>
                <a:gd name="connsiteX0" fmla="*/ 411956 w 485775"/>
                <a:gd name="connsiteY0" fmla="*/ 214313 h 1112044"/>
                <a:gd name="connsiteX1" fmla="*/ 404812 w 485775"/>
                <a:gd name="connsiteY1" fmla="*/ 404813 h 1112044"/>
                <a:gd name="connsiteX2" fmla="*/ 400050 w 485775"/>
                <a:gd name="connsiteY2" fmla="*/ 500063 h 1112044"/>
                <a:gd name="connsiteX3" fmla="*/ 400050 w 485775"/>
                <a:gd name="connsiteY3" fmla="*/ 557213 h 1112044"/>
                <a:gd name="connsiteX4" fmla="*/ 404812 w 485775"/>
                <a:gd name="connsiteY4" fmla="*/ 631032 h 1112044"/>
                <a:gd name="connsiteX5" fmla="*/ 411956 w 485775"/>
                <a:gd name="connsiteY5" fmla="*/ 700088 h 1112044"/>
                <a:gd name="connsiteX6" fmla="*/ 423862 w 485775"/>
                <a:gd name="connsiteY6" fmla="*/ 771525 h 1112044"/>
                <a:gd name="connsiteX7" fmla="*/ 442912 w 485775"/>
                <a:gd name="connsiteY7" fmla="*/ 854869 h 1112044"/>
                <a:gd name="connsiteX8" fmla="*/ 466725 w 485775"/>
                <a:gd name="connsiteY8" fmla="*/ 931069 h 1112044"/>
                <a:gd name="connsiteX9" fmla="*/ 476250 w 485775"/>
                <a:gd name="connsiteY9" fmla="*/ 962025 h 1112044"/>
                <a:gd name="connsiteX10" fmla="*/ 485775 w 485775"/>
                <a:gd name="connsiteY10" fmla="*/ 1023938 h 1112044"/>
                <a:gd name="connsiteX11" fmla="*/ 478631 w 485775"/>
                <a:gd name="connsiteY11" fmla="*/ 1090613 h 1112044"/>
                <a:gd name="connsiteX12" fmla="*/ 466725 w 485775"/>
                <a:gd name="connsiteY12" fmla="*/ 1112044 h 1112044"/>
                <a:gd name="connsiteX13" fmla="*/ 0 w 485775"/>
                <a:gd name="connsiteY13" fmla="*/ 619125 h 1112044"/>
                <a:gd name="connsiteX14" fmla="*/ 78581 w 485775"/>
                <a:gd name="connsiteY14" fmla="*/ 659607 h 1112044"/>
                <a:gd name="connsiteX15" fmla="*/ 104775 w 485775"/>
                <a:gd name="connsiteY15" fmla="*/ 661988 h 1112044"/>
                <a:gd name="connsiteX16" fmla="*/ 130968 w 485775"/>
                <a:gd name="connsiteY16" fmla="*/ 661988 h 1112044"/>
                <a:gd name="connsiteX17" fmla="*/ 154781 w 485775"/>
                <a:gd name="connsiteY17" fmla="*/ 654844 h 1112044"/>
                <a:gd name="connsiteX18" fmla="*/ 169068 w 485775"/>
                <a:gd name="connsiteY18" fmla="*/ 645319 h 1112044"/>
                <a:gd name="connsiteX19" fmla="*/ 180975 w 485775"/>
                <a:gd name="connsiteY19" fmla="*/ 631032 h 1112044"/>
                <a:gd name="connsiteX20" fmla="*/ 195262 w 485775"/>
                <a:gd name="connsiteY20" fmla="*/ 592932 h 1112044"/>
                <a:gd name="connsiteX21" fmla="*/ 233362 w 485775"/>
                <a:gd name="connsiteY21" fmla="*/ 457200 h 1112044"/>
                <a:gd name="connsiteX22" fmla="*/ 280987 w 485775"/>
                <a:gd name="connsiteY22" fmla="*/ 285750 h 1112044"/>
                <a:gd name="connsiteX23" fmla="*/ 342900 w 485775"/>
                <a:gd name="connsiteY23" fmla="*/ 59532 h 1112044"/>
                <a:gd name="connsiteX24" fmla="*/ 354806 w 485775"/>
                <a:gd name="connsiteY24" fmla="*/ 28575 h 1112044"/>
                <a:gd name="connsiteX25" fmla="*/ 366712 w 485775"/>
                <a:gd name="connsiteY25" fmla="*/ 11907 h 1112044"/>
                <a:gd name="connsiteX26" fmla="*/ 383381 w 485775"/>
                <a:gd name="connsiteY26" fmla="*/ 2382 h 1112044"/>
                <a:gd name="connsiteX27" fmla="*/ 395287 w 485775"/>
                <a:gd name="connsiteY27" fmla="*/ 0 h 1112044"/>
                <a:gd name="connsiteX28" fmla="*/ 407193 w 485775"/>
                <a:gd name="connsiteY28" fmla="*/ 0 h 1112044"/>
                <a:gd name="connsiteX29" fmla="*/ 414337 w 485775"/>
                <a:gd name="connsiteY29" fmla="*/ 7144 h 1112044"/>
                <a:gd name="connsiteX30" fmla="*/ 419100 w 485775"/>
                <a:gd name="connsiteY30" fmla="*/ 19050 h 1112044"/>
                <a:gd name="connsiteX31" fmla="*/ 419100 w 485775"/>
                <a:gd name="connsiteY31" fmla="*/ 95250 h 1112044"/>
                <a:gd name="connsiteX32" fmla="*/ 411956 w 485775"/>
                <a:gd name="connsiteY32" fmla="*/ 214313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5775" h="1112044">
                  <a:moveTo>
                    <a:pt x="411956" y="214313"/>
                  </a:moveTo>
                  <a:lnTo>
                    <a:pt x="404812" y="404813"/>
                  </a:lnTo>
                  <a:lnTo>
                    <a:pt x="400050" y="500063"/>
                  </a:lnTo>
                  <a:lnTo>
                    <a:pt x="400050" y="557213"/>
                  </a:lnTo>
                  <a:lnTo>
                    <a:pt x="404812" y="631032"/>
                  </a:lnTo>
                  <a:lnTo>
                    <a:pt x="411956" y="700088"/>
                  </a:lnTo>
                  <a:lnTo>
                    <a:pt x="423862" y="771525"/>
                  </a:lnTo>
                  <a:lnTo>
                    <a:pt x="442912" y="854869"/>
                  </a:lnTo>
                  <a:lnTo>
                    <a:pt x="466725" y="931069"/>
                  </a:lnTo>
                  <a:lnTo>
                    <a:pt x="476250" y="962025"/>
                  </a:lnTo>
                  <a:lnTo>
                    <a:pt x="485775" y="1023938"/>
                  </a:lnTo>
                  <a:lnTo>
                    <a:pt x="478631" y="1090613"/>
                  </a:lnTo>
                  <a:lnTo>
                    <a:pt x="466725" y="1112044"/>
                  </a:lnTo>
                  <a:lnTo>
                    <a:pt x="0" y="619125"/>
                  </a:lnTo>
                  <a:lnTo>
                    <a:pt x="78581" y="659607"/>
                  </a:lnTo>
                  <a:lnTo>
                    <a:pt x="104775" y="661988"/>
                  </a:lnTo>
                  <a:lnTo>
                    <a:pt x="130968" y="661988"/>
                  </a:lnTo>
                  <a:lnTo>
                    <a:pt x="154781" y="654844"/>
                  </a:lnTo>
                  <a:lnTo>
                    <a:pt x="169068" y="645319"/>
                  </a:lnTo>
                  <a:lnTo>
                    <a:pt x="180975" y="631032"/>
                  </a:lnTo>
                  <a:lnTo>
                    <a:pt x="195262" y="592932"/>
                  </a:lnTo>
                  <a:lnTo>
                    <a:pt x="233362" y="457200"/>
                  </a:lnTo>
                  <a:lnTo>
                    <a:pt x="280987" y="285750"/>
                  </a:lnTo>
                  <a:lnTo>
                    <a:pt x="342900" y="59532"/>
                  </a:lnTo>
                  <a:lnTo>
                    <a:pt x="354806" y="28575"/>
                  </a:lnTo>
                  <a:lnTo>
                    <a:pt x="366712" y="11907"/>
                  </a:lnTo>
                  <a:lnTo>
                    <a:pt x="383381" y="2382"/>
                  </a:lnTo>
                  <a:lnTo>
                    <a:pt x="395287" y="0"/>
                  </a:lnTo>
                  <a:lnTo>
                    <a:pt x="407193" y="0"/>
                  </a:lnTo>
                  <a:lnTo>
                    <a:pt x="414337" y="7144"/>
                  </a:lnTo>
                  <a:lnTo>
                    <a:pt x="419100" y="19050"/>
                  </a:lnTo>
                  <a:lnTo>
                    <a:pt x="419100" y="95250"/>
                  </a:lnTo>
                  <a:lnTo>
                    <a:pt x="411956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71">
              <a:extLst>
                <a:ext uri="{FF2B5EF4-FFF2-40B4-BE49-F238E27FC236}">
                  <a16:creationId xmlns:a16="http://schemas.microsoft.com/office/drawing/2014/main" id="{41E5F7F8-6C0D-4557-9155-325E23C62394}"/>
                </a:ext>
              </a:extLst>
            </p:cNvPr>
            <p:cNvSpPr/>
            <p:nvPr/>
          </p:nvSpPr>
          <p:spPr>
            <a:xfrm>
              <a:off x="5059363" y="2674937"/>
              <a:ext cx="1590675" cy="1677988"/>
            </a:xfrm>
            <a:custGeom>
              <a:avLst/>
              <a:gdLst>
                <a:gd name="connsiteX0" fmla="*/ 1385888 w 1590675"/>
                <a:gd name="connsiteY0" fmla="*/ 583406 h 1678781"/>
                <a:gd name="connsiteX1" fmla="*/ 1269207 w 1590675"/>
                <a:gd name="connsiteY1" fmla="*/ 721519 h 1678781"/>
                <a:gd name="connsiteX2" fmla="*/ 1133475 w 1590675"/>
                <a:gd name="connsiteY2" fmla="*/ 876300 h 1678781"/>
                <a:gd name="connsiteX3" fmla="*/ 1050132 w 1590675"/>
                <a:gd name="connsiteY3" fmla="*/ 966787 h 1678781"/>
                <a:gd name="connsiteX4" fmla="*/ 964407 w 1590675"/>
                <a:gd name="connsiteY4" fmla="*/ 1054894 h 1678781"/>
                <a:gd name="connsiteX5" fmla="*/ 783432 w 1590675"/>
                <a:gd name="connsiteY5" fmla="*/ 1204912 h 1678781"/>
                <a:gd name="connsiteX6" fmla="*/ 633413 w 1590675"/>
                <a:gd name="connsiteY6" fmla="*/ 1319212 h 1678781"/>
                <a:gd name="connsiteX7" fmla="*/ 457200 w 1590675"/>
                <a:gd name="connsiteY7" fmla="*/ 1440656 h 1678781"/>
                <a:gd name="connsiteX8" fmla="*/ 276225 w 1590675"/>
                <a:gd name="connsiteY8" fmla="*/ 1554956 h 1678781"/>
                <a:gd name="connsiteX9" fmla="*/ 195263 w 1590675"/>
                <a:gd name="connsiteY9" fmla="*/ 1602581 h 1678781"/>
                <a:gd name="connsiteX10" fmla="*/ 130969 w 1590675"/>
                <a:gd name="connsiteY10" fmla="*/ 1638300 h 1678781"/>
                <a:gd name="connsiteX11" fmla="*/ 83344 w 1590675"/>
                <a:gd name="connsiteY11" fmla="*/ 1664494 h 1678781"/>
                <a:gd name="connsiteX12" fmla="*/ 50007 w 1590675"/>
                <a:gd name="connsiteY12" fmla="*/ 1676400 h 1678781"/>
                <a:gd name="connsiteX13" fmla="*/ 26194 w 1590675"/>
                <a:gd name="connsiteY13" fmla="*/ 1678781 h 1678781"/>
                <a:gd name="connsiteX14" fmla="*/ 14288 w 1590675"/>
                <a:gd name="connsiteY14" fmla="*/ 1678781 h 1678781"/>
                <a:gd name="connsiteX15" fmla="*/ 4763 w 1590675"/>
                <a:gd name="connsiteY15" fmla="*/ 1676400 h 1678781"/>
                <a:gd name="connsiteX16" fmla="*/ 0 w 1590675"/>
                <a:gd name="connsiteY16" fmla="*/ 1664494 h 1678781"/>
                <a:gd name="connsiteX17" fmla="*/ 7144 w 1590675"/>
                <a:gd name="connsiteY17" fmla="*/ 1635919 h 1678781"/>
                <a:gd name="connsiteX18" fmla="*/ 21432 w 1590675"/>
                <a:gd name="connsiteY18" fmla="*/ 1614487 h 1678781"/>
                <a:gd name="connsiteX19" fmla="*/ 116682 w 1590675"/>
                <a:gd name="connsiteY19" fmla="*/ 1533525 h 1678781"/>
                <a:gd name="connsiteX20" fmla="*/ 245269 w 1590675"/>
                <a:gd name="connsiteY20" fmla="*/ 1419225 h 1678781"/>
                <a:gd name="connsiteX21" fmla="*/ 407194 w 1590675"/>
                <a:gd name="connsiteY21" fmla="*/ 1266825 h 1678781"/>
                <a:gd name="connsiteX22" fmla="*/ 504825 w 1590675"/>
                <a:gd name="connsiteY22" fmla="*/ 1173956 h 1678781"/>
                <a:gd name="connsiteX23" fmla="*/ 597694 w 1590675"/>
                <a:gd name="connsiteY23" fmla="*/ 1083469 h 1678781"/>
                <a:gd name="connsiteX24" fmla="*/ 709613 w 1590675"/>
                <a:gd name="connsiteY24" fmla="*/ 973931 h 1678781"/>
                <a:gd name="connsiteX25" fmla="*/ 942975 w 1590675"/>
                <a:gd name="connsiteY25" fmla="*/ 735806 h 1678781"/>
                <a:gd name="connsiteX26" fmla="*/ 1019175 w 1590675"/>
                <a:gd name="connsiteY26" fmla="*/ 652462 h 1678781"/>
                <a:gd name="connsiteX27" fmla="*/ 1092994 w 1590675"/>
                <a:gd name="connsiteY27" fmla="*/ 569119 h 1678781"/>
                <a:gd name="connsiteX28" fmla="*/ 1154907 w 1590675"/>
                <a:gd name="connsiteY28" fmla="*/ 490537 h 1678781"/>
                <a:gd name="connsiteX29" fmla="*/ 1183482 w 1590675"/>
                <a:gd name="connsiteY29" fmla="*/ 452437 h 1678781"/>
                <a:gd name="connsiteX30" fmla="*/ 1202532 w 1590675"/>
                <a:gd name="connsiteY30" fmla="*/ 419100 h 1678781"/>
                <a:gd name="connsiteX31" fmla="*/ 1212057 w 1590675"/>
                <a:gd name="connsiteY31" fmla="*/ 395287 h 1678781"/>
                <a:gd name="connsiteX32" fmla="*/ 1228725 w 1590675"/>
                <a:gd name="connsiteY32" fmla="*/ 340519 h 1678781"/>
                <a:gd name="connsiteX33" fmla="*/ 1235869 w 1590675"/>
                <a:gd name="connsiteY33" fmla="*/ 309562 h 1678781"/>
                <a:gd name="connsiteX34" fmla="*/ 1243013 w 1590675"/>
                <a:gd name="connsiteY34" fmla="*/ 269081 h 1678781"/>
                <a:gd name="connsiteX35" fmla="*/ 1243013 w 1590675"/>
                <a:gd name="connsiteY35" fmla="*/ 245269 h 1678781"/>
                <a:gd name="connsiteX36" fmla="*/ 1243013 w 1590675"/>
                <a:gd name="connsiteY36" fmla="*/ 223837 h 1678781"/>
                <a:gd name="connsiteX37" fmla="*/ 1240632 w 1590675"/>
                <a:gd name="connsiteY37" fmla="*/ 195262 h 1678781"/>
                <a:gd name="connsiteX38" fmla="*/ 1231107 w 1590675"/>
                <a:gd name="connsiteY38" fmla="*/ 157162 h 1678781"/>
                <a:gd name="connsiteX39" fmla="*/ 1212057 w 1590675"/>
                <a:gd name="connsiteY39" fmla="*/ 114300 h 1678781"/>
                <a:gd name="connsiteX40" fmla="*/ 1188244 w 1590675"/>
                <a:gd name="connsiteY40" fmla="*/ 76200 h 1678781"/>
                <a:gd name="connsiteX41" fmla="*/ 1166813 w 1590675"/>
                <a:gd name="connsiteY41" fmla="*/ 42862 h 1678781"/>
                <a:gd name="connsiteX42" fmla="*/ 1162050 w 1590675"/>
                <a:gd name="connsiteY42" fmla="*/ 23812 h 1678781"/>
                <a:gd name="connsiteX43" fmla="*/ 1162050 w 1590675"/>
                <a:gd name="connsiteY43" fmla="*/ 9525 h 1678781"/>
                <a:gd name="connsiteX44" fmla="*/ 1164432 w 1590675"/>
                <a:gd name="connsiteY44" fmla="*/ 4762 h 1678781"/>
                <a:gd name="connsiteX45" fmla="*/ 1173957 w 1590675"/>
                <a:gd name="connsiteY45" fmla="*/ 0 h 1678781"/>
                <a:gd name="connsiteX46" fmla="*/ 1190625 w 1590675"/>
                <a:gd name="connsiteY46" fmla="*/ 0 h 1678781"/>
                <a:gd name="connsiteX47" fmla="*/ 1226344 w 1590675"/>
                <a:gd name="connsiteY47" fmla="*/ 14287 h 1678781"/>
                <a:gd name="connsiteX48" fmla="*/ 1264444 w 1590675"/>
                <a:gd name="connsiteY48" fmla="*/ 23812 h 1678781"/>
                <a:gd name="connsiteX49" fmla="*/ 1335882 w 1590675"/>
                <a:gd name="connsiteY49" fmla="*/ 50006 h 1678781"/>
                <a:gd name="connsiteX50" fmla="*/ 1397794 w 1590675"/>
                <a:gd name="connsiteY50" fmla="*/ 85725 h 1678781"/>
                <a:gd name="connsiteX51" fmla="*/ 1447800 w 1590675"/>
                <a:gd name="connsiteY51" fmla="*/ 121444 h 1678781"/>
                <a:gd name="connsiteX52" fmla="*/ 1509713 w 1590675"/>
                <a:gd name="connsiteY52" fmla="*/ 185737 h 1678781"/>
                <a:gd name="connsiteX53" fmla="*/ 1554957 w 1590675"/>
                <a:gd name="connsiteY53" fmla="*/ 242887 h 1678781"/>
                <a:gd name="connsiteX54" fmla="*/ 1578769 w 1590675"/>
                <a:gd name="connsiteY54" fmla="*/ 278606 h 1678781"/>
                <a:gd name="connsiteX55" fmla="*/ 1585913 w 1590675"/>
                <a:gd name="connsiteY55" fmla="*/ 297656 h 1678781"/>
                <a:gd name="connsiteX56" fmla="*/ 1590675 w 1590675"/>
                <a:gd name="connsiteY56" fmla="*/ 323850 h 1678781"/>
                <a:gd name="connsiteX57" fmla="*/ 1590675 w 1590675"/>
                <a:gd name="connsiteY57" fmla="*/ 342900 h 1678781"/>
                <a:gd name="connsiteX58" fmla="*/ 1581150 w 1590675"/>
                <a:gd name="connsiteY58" fmla="*/ 371475 h 1678781"/>
                <a:gd name="connsiteX59" fmla="*/ 1562100 w 1590675"/>
                <a:gd name="connsiteY59" fmla="*/ 400050 h 1678781"/>
                <a:gd name="connsiteX60" fmla="*/ 1526382 w 1590675"/>
                <a:gd name="connsiteY60" fmla="*/ 433387 h 1678781"/>
                <a:gd name="connsiteX61" fmla="*/ 1493044 w 1590675"/>
                <a:gd name="connsiteY61" fmla="*/ 459581 h 1678781"/>
                <a:gd name="connsiteX62" fmla="*/ 1471613 w 1590675"/>
                <a:gd name="connsiteY62" fmla="*/ 483394 h 1678781"/>
                <a:gd name="connsiteX63" fmla="*/ 1385888 w 1590675"/>
                <a:gd name="connsiteY63" fmla="*/ 58340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90675" h="1678781">
                  <a:moveTo>
                    <a:pt x="1385888" y="583406"/>
                  </a:moveTo>
                  <a:lnTo>
                    <a:pt x="1269207" y="721519"/>
                  </a:lnTo>
                  <a:lnTo>
                    <a:pt x="1133475" y="876300"/>
                  </a:lnTo>
                  <a:lnTo>
                    <a:pt x="1050132" y="966787"/>
                  </a:lnTo>
                  <a:lnTo>
                    <a:pt x="964407" y="1054894"/>
                  </a:lnTo>
                  <a:lnTo>
                    <a:pt x="783432" y="1204912"/>
                  </a:lnTo>
                  <a:lnTo>
                    <a:pt x="633413" y="1319212"/>
                  </a:lnTo>
                  <a:lnTo>
                    <a:pt x="457200" y="1440656"/>
                  </a:lnTo>
                  <a:lnTo>
                    <a:pt x="276225" y="1554956"/>
                  </a:lnTo>
                  <a:lnTo>
                    <a:pt x="195263" y="1602581"/>
                  </a:lnTo>
                  <a:lnTo>
                    <a:pt x="130969" y="1638300"/>
                  </a:lnTo>
                  <a:lnTo>
                    <a:pt x="83344" y="1664494"/>
                  </a:lnTo>
                  <a:lnTo>
                    <a:pt x="50007" y="1676400"/>
                  </a:lnTo>
                  <a:lnTo>
                    <a:pt x="26194" y="1678781"/>
                  </a:lnTo>
                  <a:lnTo>
                    <a:pt x="14288" y="1678781"/>
                  </a:lnTo>
                  <a:lnTo>
                    <a:pt x="4763" y="1676400"/>
                  </a:lnTo>
                  <a:lnTo>
                    <a:pt x="0" y="1664494"/>
                  </a:lnTo>
                  <a:lnTo>
                    <a:pt x="7144" y="1635919"/>
                  </a:lnTo>
                  <a:lnTo>
                    <a:pt x="21432" y="1614487"/>
                  </a:lnTo>
                  <a:lnTo>
                    <a:pt x="116682" y="1533525"/>
                  </a:lnTo>
                  <a:lnTo>
                    <a:pt x="245269" y="1419225"/>
                  </a:lnTo>
                  <a:lnTo>
                    <a:pt x="407194" y="1266825"/>
                  </a:lnTo>
                  <a:lnTo>
                    <a:pt x="504825" y="1173956"/>
                  </a:lnTo>
                  <a:lnTo>
                    <a:pt x="597694" y="1083469"/>
                  </a:lnTo>
                  <a:lnTo>
                    <a:pt x="709613" y="973931"/>
                  </a:lnTo>
                  <a:lnTo>
                    <a:pt x="942975" y="735806"/>
                  </a:lnTo>
                  <a:lnTo>
                    <a:pt x="1019175" y="652462"/>
                  </a:lnTo>
                  <a:lnTo>
                    <a:pt x="1092994" y="569119"/>
                  </a:lnTo>
                  <a:lnTo>
                    <a:pt x="1154907" y="490537"/>
                  </a:lnTo>
                  <a:lnTo>
                    <a:pt x="1183482" y="452437"/>
                  </a:lnTo>
                  <a:lnTo>
                    <a:pt x="1202532" y="419100"/>
                  </a:lnTo>
                  <a:lnTo>
                    <a:pt x="1212057" y="395287"/>
                  </a:lnTo>
                  <a:lnTo>
                    <a:pt x="1228725" y="340519"/>
                  </a:lnTo>
                  <a:lnTo>
                    <a:pt x="1235869" y="309562"/>
                  </a:lnTo>
                  <a:lnTo>
                    <a:pt x="1243013" y="269081"/>
                  </a:lnTo>
                  <a:lnTo>
                    <a:pt x="1243013" y="245269"/>
                  </a:lnTo>
                  <a:lnTo>
                    <a:pt x="1243013" y="223837"/>
                  </a:lnTo>
                  <a:lnTo>
                    <a:pt x="1240632" y="195262"/>
                  </a:lnTo>
                  <a:lnTo>
                    <a:pt x="1231107" y="157162"/>
                  </a:lnTo>
                  <a:lnTo>
                    <a:pt x="1212057" y="114300"/>
                  </a:lnTo>
                  <a:lnTo>
                    <a:pt x="1188244" y="76200"/>
                  </a:lnTo>
                  <a:lnTo>
                    <a:pt x="1166813" y="42862"/>
                  </a:lnTo>
                  <a:lnTo>
                    <a:pt x="1162050" y="23812"/>
                  </a:lnTo>
                  <a:lnTo>
                    <a:pt x="1162050" y="9525"/>
                  </a:lnTo>
                  <a:lnTo>
                    <a:pt x="1164432" y="4762"/>
                  </a:lnTo>
                  <a:lnTo>
                    <a:pt x="1173957" y="0"/>
                  </a:lnTo>
                  <a:lnTo>
                    <a:pt x="1190625" y="0"/>
                  </a:lnTo>
                  <a:lnTo>
                    <a:pt x="1226344" y="14287"/>
                  </a:lnTo>
                  <a:lnTo>
                    <a:pt x="1264444" y="23812"/>
                  </a:lnTo>
                  <a:lnTo>
                    <a:pt x="1335882" y="50006"/>
                  </a:lnTo>
                  <a:lnTo>
                    <a:pt x="1397794" y="85725"/>
                  </a:lnTo>
                  <a:lnTo>
                    <a:pt x="1447800" y="121444"/>
                  </a:lnTo>
                  <a:lnTo>
                    <a:pt x="1509713" y="185737"/>
                  </a:lnTo>
                  <a:lnTo>
                    <a:pt x="1554957" y="242887"/>
                  </a:lnTo>
                  <a:lnTo>
                    <a:pt x="1578769" y="278606"/>
                  </a:lnTo>
                  <a:lnTo>
                    <a:pt x="1585913" y="297656"/>
                  </a:lnTo>
                  <a:lnTo>
                    <a:pt x="1590675" y="323850"/>
                  </a:lnTo>
                  <a:lnTo>
                    <a:pt x="1590675" y="342900"/>
                  </a:lnTo>
                  <a:lnTo>
                    <a:pt x="1581150" y="371475"/>
                  </a:lnTo>
                  <a:lnTo>
                    <a:pt x="1562100" y="400050"/>
                  </a:lnTo>
                  <a:lnTo>
                    <a:pt x="1526382" y="433387"/>
                  </a:lnTo>
                  <a:lnTo>
                    <a:pt x="1493044" y="459581"/>
                  </a:lnTo>
                  <a:lnTo>
                    <a:pt x="1471613" y="483394"/>
                  </a:lnTo>
                  <a:lnTo>
                    <a:pt x="1385888" y="583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70">
              <a:extLst>
                <a:ext uri="{FF2B5EF4-FFF2-40B4-BE49-F238E27FC236}">
                  <a16:creationId xmlns:a16="http://schemas.microsoft.com/office/drawing/2014/main" id="{ED8CE42C-6D96-42B5-87E6-056C3343C49C}"/>
                </a:ext>
              </a:extLst>
            </p:cNvPr>
            <p:cNvSpPr/>
            <p:nvPr/>
          </p:nvSpPr>
          <p:spPr>
            <a:xfrm>
              <a:off x="5541963" y="1419225"/>
              <a:ext cx="742950" cy="554037"/>
            </a:xfrm>
            <a:custGeom>
              <a:avLst/>
              <a:gdLst>
                <a:gd name="connsiteX0" fmla="*/ 321469 w 742950"/>
                <a:gd name="connsiteY0" fmla="*/ 319088 h 554831"/>
                <a:gd name="connsiteX1" fmla="*/ 252412 w 742950"/>
                <a:gd name="connsiteY1" fmla="*/ 259556 h 554831"/>
                <a:gd name="connsiteX2" fmla="*/ 154781 w 742950"/>
                <a:gd name="connsiteY2" fmla="*/ 176213 h 554831"/>
                <a:gd name="connsiteX3" fmla="*/ 107156 w 742950"/>
                <a:gd name="connsiteY3" fmla="*/ 140494 h 554831"/>
                <a:gd name="connsiteX4" fmla="*/ 64294 w 742950"/>
                <a:gd name="connsiteY4" fmla="*/ 107156 h 554831"/>
                <a:gd name="connsiteX5" fmla="*/ 19050 w 742950"/>
                <a:gd name="connsiteY5" fmla="*/ 76200 h 554831"/>
                <a:gd name="connsiteX6" fmla="*/ 2381 w 742950"/>
                <a:gd name="connsiteY6" fmla="*/ 59531 h 554831"/>
                <a:gd name="connsiteX7" fmla="*/ 0 w 742950"/>
                <a:gd name="connsiteY7" fmla="*/ 47625 h 554831"/>
                <a:gd name="connsiteX8" fmla="*/ 0 w 742950"/>
                <a:gd name="connsiteY8" fmla="*/ 33338 h 554831"/>
                <a:gd name="connsiteX9" fmla="*/ 2381 w 742950"/>
                <a:gd name="connsiteY9" fmla="*/ 16669 h 554831"/>
                <a:gd name="connsiteX10" fmla="*/ 11906 w 742950"/>
                <a:gd name="connsiteY10" fmla="*/ 7144 h 554831"/>
                <a:gd name="connsiteX11" fmla="*/ 30956 w 742950"/>
                <a:gd name="connsiteY11" fmla="*/ 0 h 554831"/>
                <a:gd name="connsiteX12" fmla="*/ 57150 w 742950"/>
                <a:gd name="connsiteY12" fmla="*/ 2381 h 554831"/>
                <a:gd name="connsiteX13" fmla="*/ 173831 w 742950"/>
                <a:gd name="connsiteY13" fmla="*/ 35719 h 554831"/>
                <a:gd name="connsiteX14" fmla="*/ 383381 w 742950"/>
                <a:gd name="connsiteY14" fmla="*/ 100013 h 554831"/>
                <a:gd name="connsiteX15" fmla="*/ 557212 w 742950"/>
                <a:gd name="connsiteY15" fmla="*/ 152400 h 554831"/>
                <a:gd name="connsiteX16" fmla="*/ 583406 w 742950"/>
                <a:gd name="connsiteY16" fmla="*/ 166688 h 554831"/>
                <a:gd name="connsiteX17" fmla="*/ 623887 w 742950"/>
                <a:gd name="connsiteY17" fmla="*/ 202406 h 554831"/>
                <a:gd name="connsiteX18" fmla="*/ 661987 w 742950"/>
                <a:gd name="connsiteY18" fmla="*/ 247650 h 554831"/>
                <a:gd name="connsiteX19" fmla="*/ 692944 w 742950"/>
                <a:gd name="connsiteY19" fmla="*/ 300038 h 554831"/>
                <a:gd name="connsiteX20" fmla="*/ 714375 w 742950"/>
                <a:gd name="connsiteY20" fmla="*/ 350044 h 554831"/>
                <a:gd name="connsiteX21" fmla="*/ 731044 w 742950"/>
                <a:gd name="connsiteY21" fmla="*/ 400050 h 554831"/>
                <a:gd name="connsiteX22" fmla="*/ 740569 w 742950"/>
                <a:gd name="connsiteY22" fmla="*/ 471488 h 554831"/>
                <a:gd name="connsiteX23" fmla="*/ 742950 w 742950"/>
                <a:gd name="connsiteY23" fmla="*/ 507206 h 554831"/>
                <a:gd name="connsiteX24" fmla="*/ 735806 w 742950"/>
                <a:gd name="connsiteY24" fmla="*/ 523875 h 554831"/>
                <a:gd name="connsiteX25" fmla="*/ 714375 w 742950"/>
                <a:gd name="connsiteY25" fmla="*/ 542925 h 554831"/>
                <a:gd name="connsiteX26" fmla="*/ 688181 w 742950"/>
                <a:gd name="connsiteY26" fmla="*/ 552450 h 554831"/>
                <a:gd name="connsiteX27" fmla="*/ 654844 w 742950"/>
                <a:gd name="connsiteY27" fmla="*/ 554831 h 554831"/>
                <a:gd name="connsiteX28" fmla="*/ 623887 w 742950"/>
                <a:gd name="connsiteY28" fmla="*/ 554831 h 554831"/>
                <a:gd name="connsiteX29" fmla="*/ 592931 w 742950"/>
                <a:gd name="connsiteY29" fmla="*/ 547688 h 554831"/>
                <a:gd name="connsiteX30" fmla="*/ 542925 w 742950"/>
                <a:gd name="connsiteY30" fmla="*/ 521494 h 554831"/>
                <a:gd name="connsiteX31" fmla="*/ 497681 w 742950"/>
                <a:gd name="connsiteY31" fmla="*/ 488156 h 554831"/>
                <a:gd name="connsiteX32" fmla="*/ 447675 w 742950"/>
                <a:gd name="connsiteY32" fmla="*/ 440531 h 554831"/>
                <a:gd name="connsiteX33" fmla="*/ 376237 w 742950"/>
                <a:gd name="connsiteY33" fmla="*/ 371475 h 554831"/>
                <a:gd name="connsiteX34" fmla="*/ 321469 w 742950"/>
                <a:gd name="connsiteY34" fmla="*/ 3190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2950" h="554831">
                  <a:moveTo>
                    <a:pt x="321469" y="319088"/>
                  </a:moveTo>
                  <a:lnTo>
                    <a:pt x="252412" y="259556"/>
                  </a:lnTo>
                  <a:lnTo>
                    <a:pt x="154781" y="176213"/>
                  </a:lnTo>
                  <a:lnTo>
                    <a:pt x="107156" y="140494"/>
                  </a:lnTo>
                  <a:lnTo>
                    <a:pt x="64294" y="107156"/>
                  </a:lnTo>
                  <a:lnTo>
                    <a:pt x="19050" y="76200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0"/>
                  </a:lnTo>
                  <a:lnTo>
                    <a:pt x="57150" y="2381"/>
                  </a:lnTo>
                  <a:lnTo>
                    <a:pt x="173831" y="35719"/>
                  </a:lnTo>
                  <a:lnTo>
                    <a:pt x="383381" y="100013"/>
                  </a:lnTo>
                  <a:lnTo>
                    <a:pt x="557212" y="152400"/>
                  </a:lnTo>
                  <a:lnTo>
                    <a:pt x="583406" y="166688"/>
                  </a:lnTo>
                  <a:lnTo>
                    <a:pt x="623887" y="202406"/>
                  </a:lnTo>
                  <a:lnTo>
                    <a:pt x="661987" y="247650"/>
                  </a:lnTo>
                  <a:lnTo>
                    <a:pt x="692944" y="300038"/>
                  </a:lnTo>
                  <a:lnTo>
                    <a:pt x="714375" y="350044"/>
                  </a:lnTo>
                  <a:lnTo>
                    <a:pt x="731044" y="400050"/>
                  </a:lnTo>
                  <a:lnTo>
                    <a:pt x="740569" y="471488"/>
                  </a:lnTo>
                  <a:lnTo>
                    <a:pt x="742950" y="507206"/>
                  </a:lnTo>
                  <a:lnTo>
                    <a:pt x="735806" y="523875"/>
                  </a:lnTo>
                  <a:lnTo>
                    <a:pt x="714375" y="542925"/>
                  </a:lnTo>
                  <a:lnTo>
                    <a:pt x="688181" y="552450"/>
                  </a:lnTo>
                  <a:lnTo>
                    <a:pt x="654844" y="554831"/>
                  </a:lnTo>
                  <a:lnTo>
                    <a:pt x="623887" y="554831"/>
                  </a:lnTo>
                  <a:lnTo>
                    <a:pt x="592931" y="547688"/>
                  </a:lnTo>
                  <a:lnTo>
                    <a:pt x="542925" y="521494"/>
                  </a:lnTo>
                  <a:lnTo>
                    <a:pt x="497681" y="488156"/>
                  </a:lnTo>
                  <a:lnTo>
                    <a:pt x="447675" y="440531"/>
                  </a:lnTo>
                  <a:lnTo>
                    <a:pt x="376237" y="371475"/>
                  </a:lnTo>
                  <a:lnTo>
                    <a:pt x="321469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72">
              <a:extLst>
                <a:ext uri="{FF2B5EF4-FFF2-40B4-BE49-F238E27FC236}">
                  <a16:creationId xmlns:a16="http://schemas.microsoft.com/office/drawing/2014/main" id="{24A53F2C-42B9-4B5A-A748-0E93726E3CF6}"/>
                </a:ext>
              </a:extLst>
            </p:cNvPr>
            <p:cNvSpPr/>
            <p:nvPr/>
          </p:nvSpPr>
          <p:spPr>
            <a:xfrm>
              <a:off x="3532188" y="4900613"/>
              <a:ext cx="434975" cy="1092200"/>
            </a:xfrm>
            <a:custGeom>
              <a:avLst/>
              <a:gdLst>
                <a:gd name="connsiteX0" fmla="*/ 400050 w 435769"/>
                <a:gd name="connsiteY0" fmla="*/ 538162 h 1092993"/>
                <a:gd name="connsiteX1" fmla="*/ 419100 w 435769"/>
                <a:gd name="connsiteY1" fmla="*/ 812006 h 1092993"/>
                <a:gd name="connsiteX2" fmla="*/ 435769 w 435769"/>
                <a:gd name="connsiteY2" fmla="*/ 1057275 h 1092993"/>
                <a:gd name="connsiteX3" fmla="*/ 216694 w 435769"/>
                <a:gd name="connsiteY3" fmla="*/ 1092993 h 1092993"/>
                <a:gd name="connsiteX4" fmla="*/ 195262 w 435769"/>
                <a:gd name="connsiteY4" fmla="*/ 871537 h 1092993"/>
                <a:gd name="connsiteX5" fmla="*/ 176212 w 435769"/>
                <a:gd name="connsiteY5" fmla="*/ 678656 h 1092993"/>
                <a:gd name="connsiteX6" fmla="*/ 154781 w 435769"/>
                <a:gd name="connsiteY6" fmla="*/ 445293 h 1092993"/>
                <a:gd name="connsiteX7" fmla="*/ 140494 w 435769"/>
                <a:gd name="connsiteY7" fmla="*/ 285750 h 1092993"/>
                <a:gd name="connsiteX8" fmla="*/ 138112 w 435769"/>
                <a:gd name="connsiteY8" fmla="*/ 269081 h 1092993"/>
                <a:gd name="connsiteX9" fmla="*/ 119062 w 435769"/>
                <a:gd name="connsiteY9" fmla="*/ 238125 h 1092993"/>
                <a:gd name="connsiteX10" fmla="*/ 90487 w 435769"/>
                <a:gd name="connsiteY10" fmla="*/ 197643 h 1092993"/>
                <a:gd name="connsiteX11" fmla="*/ 52387 w 435769"/>
                <a:gd name="connsiteY11" fmla="*/ 140493 h 1092993"/>
                <a:gd name="connsiteX12" fmla="*/ 21431 w 435769"/>
                <a:gd name="connsiteY12" fmla="*/ 92868 h 1092993"/>
                <a:gd name="connsiteX13" fmla="*/ 4762 w 435769"/>
                <a:gd name="connsiteY13" fmla="*/ 59531 h 1092993"/>
                <a:gd name="connsiteX14" fmla="*/ 0 w 435769"/>
                <a:gd name="connsiteY14" fmla="*/ 40481 h 1092993"/>
                <a:gd name="connsiteX15" fmla="*/ 2381 w 435769"/>
                <a:gd name="connsiteY15" fmla="*/ 19050 h 1092993"/>
                <a:gd name="connsiteX16" fmla="*/ 9525 w 435769"/>
                <a:gd name="connsiteY16" fmla="*/ 7143 h 1092993"/>
                <a:gd name="connsiteX17" fmla="*/ 23812 w 435769"/>
                <a:gd name="connsiteY17" fmla="*/ 0 h 1092993"/>
                <a:gd name="connsiteX18" fmla="*/ 42862 w 435769"/>
                <a:gd name="connsiteY18" fmla="*/ 0 h 1092993"/>
                <a:gd name="connsiteX19" fmla="*/ 100012 w 435769"/>
                <a:gd name="connsiteY19" fmla="*/ 7143 h 1092993"/>
                <a:gd name="connsiteX20" fmla="*/ 188119 w 435769"/>
                <a:gd name="connsiteY20" fmla="*/ 26193 h 1092993"/>
                <a:gd name="connsiteX21" fmla="*/ 269081 w 435769"/>
                <a:gd name="connsiteY21" fmla="*/ 52387 h 1092993"/>
                <a:gd name="connsiteX22" fmla="*/ 342900 w 435769"/>
                <a:gd name="connsiteY22" fmla="*/ 88106 h 1092993"/>
                <a:gd name="connsiteX23" fmla="*/ 381000 w 435769"/>
                <a:gd name="connsiteY23" fmla="*/ 240506 h 1092993"/>
                <a:gd name="connsiteX24" fmla="*/ 400050 w 435769"/>
                <a:gd name="connsiteY24" fmla="*/ 5381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5769" h="1092993">
                  <a:moveTo>
                    <a:pt x="400050" y="538162"/>
                  </a:moveTo>
                  <a:lnTo>
                    <a:pt x="419100" y="812006"/>
                  </a:lnTo>
                  <a:lnTo>
                    <a:pt x="435769" y="1057275"/>
                  </a:lnTo>
                  <a:lnTo>
                    <a:pt x="216694" y="1092993"/>
                  </a:lnTo>
                  <a:lnTo>
                    <a:pt x="195262" y="871537"/>
                  </a:lnTo>
                  <a:lnTo>
                    <a:pt x="176212" y="678656"/>
                  </a:lnTo>
                  <a:lnTo>
                    <a:pt x="154781" y="445293"/>
                  </a:lnTo>
                  <a:lnTo>
                    <a:pt x="140494" y="285750"/>
                  </a:lnTo>
                  <a:lnTo>
                    <a:pt x="138112" y="269081"/>
                  </a:lnTo>
                  <a:lnTo>
                    <a:pt x="119062" y="238125"/>
                  </a:lnTo>
                  <a:lnTo>
                    <a:pt x="90487" y="197643"/>
                  </a:lnTo>
                  <a:lnTo>
                    <a:pt x="52387" y="140493"/>
                  </a:lnTo>
                  <a:lnTo>
                    <a:pt x="21431" y="92868"/>
                  </a:lnTo>
                  <a:lnTo>
                    <a:pt x="4762" y="59531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9525" y="7143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0012" y="7143"/>
                  </a:lnTo>
                  <a:lnTo>
                    <a:pt x="188119" y="26193"/>
                  </a:lnTo>
                  <a:lnTo>
                    <a:pt x="269081" y="52387"/>
                  </a:lnTo>
                  <a:lnTo>
                    <a:pt x="342900" y="88106"/>
                  </a:lnTo>
                  <a:lnTo>
                    <a:pt x="381000" y="240506"/>
                  </a:lnTo>
                  <a:lnTo>
                    <a:pt x="400050" y="5381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73">
              <a:extLst>
                <a:ext uri="{FF2B5EF4-FFF2-40B4-BE49-F238E27FC236}">
                  <a16:creationId xmlns:a16="http://schemas.microsoft.com/office/drawing/2014/main" id="{EEC6529E-3126-4072-AD18-9A1AF217EFDD}"/>
                </a:ext>
              </a:extLst>
            </p:cNvPr>
            <p:cNvSpPr/>
            <p:nvPr/>
          </p:nvSpPr>
          <p:spPr>
            <a:xfrm>
              <a:off x="3795713" y="4767263"/>
              <a:ext cx="2835275" cy="1085850"/>
            </a:xfrm>
            <a:custGeom>
              <a:avLst/>
              <a:gdLst>
                <a:gd name="connsiteX0" fmla="*/ 1364456 w 2836068"/>
                <a:gd name="connsiteY0" fmla="*/ 71437 h 1085850"/>
                <a:gd name="connsiteX1" fmla="*/ 1152525 w 2836068"/>
                <a:gd name="connsiteY1" fmla="*/ 85725 h 1085850"/>
                <a:gd name="connsiteX2" fmla="*/ 978693 w 2836068"/>
                <a:gd name="connsiteY2" fmla="*/ 100012 h 1085850"/>
                <a:gd name="connsiteX3" fmla="*/ 804862 w 2836068"/>
                <a:gd name="connsiteY3" fmla="*/ 116681 h 1085850"/>
                <a:gd name="connsiteX4" fmla="*/ 657225 w 2836068"/>
                <a:gd name="connsiteY4" fmla="*/ 133350 h 1085850"/>
                <a:gd name="connsiteX5" fmla="*/ 495300 w 2836068"/>
                <a:gd name="connsiteY5" fmla="*/ 154781 h 1085850"/>
                <a:gd name="connsiteX6" fmla="*/ 323850 w 2836068"/>
                <a:gd name="connsiteY6" fmla="*/ 178593 h 1085850"/>
                <a:gd name="connsiteX7" fmla="*/ 192881 w 2836068"/>
                <a:gd name="connsiteY7" fmla="*/ 200025 h 1085850"/>
                <a:gd name="connsiteX8" fmla="*/ 0 w 2836068"/>
                <a:gd name="connsiteY8" fmla="*/ 235743 h 1085850"/>
                <a:gd name="connsiteX9" fmla="*/ 40481 w 2836068"/>
                <a:gd name="connsiteY9" fmla="*/ 411956 h 1085850"/>
                <a:gd name="connsiteX10" fmla="*/ 190500 w 2836068"/>
                <a:gd name="connsiteY10" fmla="*/ 381000 h 1085850"/>
                <a:gd name="connsiteX11" fmla="*/ 316706 w 2836068"/>
                <a:gd name="connsiteY11" fmla="*/ 357187 h 1085850"/>
                <a:gd name="connsiteX12" fmla="*/ 400050 w 2836068"/>
                <a:gd name="connsiteY12" fmla="*/ 342900 h 1085850"/>
                <a:gd name="connsiteX13" fmla="*/ 495300 w 2836068"/>
                <a:gd name="connsiteY13" fmla="*/ 328612 h 1085850"/>
                <a:gd name="connsiteX14" fmla="*/ 597693 w 2836068"/>
                <a:gd name="connsiteY14" fmla="*/ 316706 h 1085850"/>
                <a:gd name="connsiteX15" fmla="*/ 716756 w 2836068"/>
                <a:gd name="connsiteY15" fmla="*/ 307181 h 1085850"/>
                <a:gd name="connsiteX16" fmla="*/ 959643 w 2836068"/>
                <a:gd name="connsiteY16" fmla="*/ 280987 h 1085850"/>
                <a:gd name="connsiteX17" fmla="*/ 1064418 w 2836068"/>
                <a:gd name="connsiteY17" fmla="*/ 269081 h 1085850"/>
                <a:gd name="connsiteX18" fmla="*/ 1150143 w 2836068"/>
                <a:gd name="connsiteY18" fmla="*/ 259556 h 1085850"/>
                <a:gd name="connsiteX19" fmla="*/ 1273968 w 2836068"/>
                <a:gd name="connsiteY19" fmla="*/ 250031 h 1085850"/>
                <a:gd name="connsiteX20" fmla="*/ 1385887 w 2836068"/>
                <a:gd name="connsiteY20" fmla="*/ 245268 h 1085850"/>
                <a:gd name="connsiteX21" fmla="*/ 1554956 w 2836068"/>
                <a:gd name="connsiteY21" fmla="*/ 245268 h 1085850"/>
                <a:gd name="connsiteX22" fmla="*/ 1885950 w 2836068"/>
                <a:gd name="connsiteY22" fmla="*/ 238125 h 1085850"/>
                <a:gd name="connsiteX23" fmla="*/ 2095500 w 2836068"/>
                <a:gd name="connsiteY23" fmla="*/ 233362 h 1085850"/>
                <a:gd name="connsiteX24" fmla="*/ 2257425 w 2836068"/>
                <a:gd name="connsiteY24" fmla="*/ 233362 h 1085850"/>
                <a:gd name="connsiteX25" fmla="*/ 2455068 w 2836068"/>
                <a:gd name="connsiteY25" fmla="*/ 240506 h 1085850"/>
                <a:gd name="connsiteX26" fmla="*/ 2497931 w 2836068"/>
                <a:gd name="connsiteY26" fmla="*/ 242887 h 1085850"/>
                <a:gd name="connsiteX27" fmla="*/ 2505075 w 2836068"/>
                <a:gd name="connsiteY27" fmla="*/ 247650 h 1085850"/>
                <a:gd name="connsiteX28" fmla="*/ 2505075 w 2836068"/>
                <a:gd name="connsiteY28" fmla="*/ 254793 h 1085850"/>
                <a:gd name="connsiteX29" fmla="*/ 2490787 w 2836068"/>
                <a:gd name="connsiteY29" fmla="*/ 319087 h 1085850"/>
                <a:gd name="connsiteX30" fmla="*/ 2424112 w 2836068"/>
                <a:gd name="connsiteY30" fmla="*/ 592931 h 1085850"/>
                <a:gd name="connsiteX31" fmla="*/ 2336006 w 2836068"/>
                <a:gd name="connsiteY31" fmla="*/ 957262 h 1085850"/>
                <a:gd name="connsiteX32" fmla="*/ 2302668 w 2836068"/>
                <a:gd name="connsiteY32" fmla="*/ 1085850 h 1085850"/>
                <a:gd name="connsiteX33" fmla="*/ 2452687 w 2836068"/>
                <a:gd name="connsiteY33" fmla="*/ 1085850 h 1085850"/>
                <a:gd name="connsiteX34" fmla="*/ 2562225 w 2836068"/>
                <a:gd name="connsiteY34" fmla="*/ 859631 h 1085850"/>
                <a:gd name="connsiteX35" fmla="*/ 2638425 w 2836068"/>
                <a:gd name="connsiteY35" fmla="*/ 685800 h 1085850"/>
                <a:gd name="connsiteX36" fmla="*/ 2714625 w 2836068"/>
                <a:gd name="connsiteY36" fmla="*/ 514350 h 1085850"/>
                <a:gd name="connsiteX37" fmla="*/ 2776537 w 2836068"/>
                <a:gd name="connsiteY37" fmla="*/ 376237 h 1085850"/>
                <a:gd name="connsiteX38" fmla="*/ 2788443 w 2836068"/>
                <a:gd name="connsiteY38" fmla="*/ 364331 h 1085850"/>
                <a:gd name="connsiteX39" fmla="*/ 2809875 w 2836068"/>
                <a:gd name="connsiteY39" fmla="*/ 340518 h 1085850"/>
                <a:gd name="connsiteX40" fmla="*/ 2828925 w 2836068"/>
                <a:gd name="connsiteY40" fmla="*/ 309562 h 1085850"/>
                <a:gd name="connsiteX41" fmla="*/ 2836068 w 2836068"/>
                <a:gd name="connsiteY41" fmla="*/ 278606 h 1085850"/>
                <a:gd name="connsiteX42" fmla="*/ 2836068 w 2836068"/>
                <a:gd name="connsiteY42" fmla="*/ 259556 h 1085850"/>
                <a:gd name="connsiteX43" fmla="*/ 2828925 w 2836068"/>
                <a:gd name="connsiteY43" fmla="*/ 230981 h 1085850"/>
                <a:gd name="connsiteX44" fmla="*/ 2797968 w 2836068"/>
                <a:gd name="connsiteY44" fmla="*/ 192881 h 1085850"/>
                <a:gd name="connsiteX45" fmla="*/ 2726531 w 2836068"/>
                <a:gd name="connsiteY45" fmla="*/ 123825 h 1085850"/>
                <a:gd name="connsiteX46" fmla="*/ 2662237 w 2836068"/>
                <a:gd name="connsiteY46" fmla="*/ 69056 h 1085850"/>
                <a:gd name="connsiteX47" fmla="*/ 2602706 w 2836068"/>
                <a:gd name="connsiteY47" fmla="*/ 23812 h 1085850"/>
                <a:gd name="connsiteX48" fmla="*/ 2578893 w 2836068"/>
                <a:gd name="connsiteY48" fmla="*/ 7143 h 1085850"/>
                <a:gd name="connsiteX49" fmla="*/ 2555081 w 2836068"/>
                <a:gd name="connsiteY49" fmla="*/ 0 h 1085850"/>
                <a:gd name="connsiteX50" fmla="*/ 2509837 w 2836068"/>
                <a:gd name="connsiteY50" fmla="*/ 2381 h 1085850"/>
                <a:gd name="connsiteX51" fmla="*/ 2457450 w 2836068"/>
                <a:gd name="connsiteY51" fmla="*/ 16668 h 1085850"/>
                <a:gd name="connsiteX52" fmla="*/ 2397918 w 2836068"/>
                <a:gd name="connsiteY52" fmla="*/ 40481 h 1085850"/>
                <a:gd name="connsiteX53" fmla="*/ 2328862 w 2836068"/>
                <a:gd name="connsiteY53" fmla="*/ 42862 h 1085850"/>
                <a:gd name="connsiteX54" fmla="*/ 2126456 w 2836068"/>
                <a:gd name="connsiteY54" fmla="*/ 45243 h 1085850"/>
                <a:gd name="connsiteX55" fmla="*/ 1940718 w 2836068"/>
                <a:gd name="connsiteY55" fmla="*/ 50006 h 1085850"/>
                <a:gd name="connsiteX56" fmla="*/ 1712118 w 2836068"/>
                <a:gd name="connsiteY56" fmla="*/ 54768 h 1085850"/>
                <a:gd name="connsiteX57" fmla="*/ 1364456 w 2836068"/>
                <a:gd name="connsiteY57" fmla="*/ 714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36068" h="1085850">
                  <a:moveTo>
                    <a:pt x="1364456" y="71437"/>
                  </a:moveTo>
                  <a:lnTo>
                    <a:pt x="1152525" y="85725"/>
                  </a:lnTo>
                  <a:lnTo>
                    <a:pt x="978693" y="100012"/>
                  </a:lnTo>
                  <a:lnTo>
                    <a:pt x="804862" y="116681"/>
                  </a:lnTo>
                  <a:lnTo>
                    <a:pt x="657225" y="133350"/>
                  </a:lnTo>
                  <a:lnTo>
                    <a:pt x="495300" y="154781"/>
                  </a:lnTo>
                  <a:lnTo>
                    <a:pt x="323850" y="178593"/>
                  </a:lnTo>
                  <a:lnTo>
                    <a:pt x="192881" y="200025"/>
                  </a:lnTo>
                  <a:lnTo>
                    <a:pt x="0" y="235743"/>
                  </a:lnTo>
                  <a:lnTo>
                    <a:pt x="40481" y="411956"/>
                  </a:lnTo>
                  <a:lnTo>
                    <a:pt x="190500" y="381000"/>
                  </a:lnTo>
                  <a:lnTo>
                    <a:pt x="316706" y="357187"/>
                  </a:lnTo>
                  <a:lnTo>
                    <a:pt x="400050" y="342900"/>
                  </a:lnTo>
                  <a:lnTo>
                    <a:pt x="495300" y="328612"/>
                  </a:lnTo>
                  <a:lnTo>
                    <a:pt x="597693" y="316706"/>
                  </a:lnTo>
                  <a:lnTo>
                    <a:pt x="716756" y="307181"/>
                  </a:lnTo>
                  <a:lnTo>
                    <a:pt x="959643" y="280987"/>
                  </a:lnTo>
                  <a:lnTo>
                    <a:pt x="1064418" y="269081"/>
                  </a:lnTo>
                  <a:lnTo>
                    <a:pt x="1150143" y="259556"/>
                  </a:lnTo>
                  <a:lnTo>
                    <a:pt x="1273968" y="250031"/>
                  </a:lnTo>
                  <a:lnTo>
                    <a:pt x="1385887" y="245268"/>
                  </a:lnTo>
                  <a:lnTo>
                    <a:pt x="1554956" y="245268"/>
                  </a:lnTo>
                  <a:lnTo>
                    <a:pt x="1885950" y="238125"/>
                  </a:lnTo>
                  <a:lnTo>
                    <a:pt x="2095500" y="233362"/>
                  </a:lnTo>
                  <a:lnTo>
                    <a:pt x="2257425" y="233362"/>
                  </a:lnTo>
                  <a:lnTo>
                    <a:pt x="2455068" y="240506"/>
                  </a:lnTo>
                  <a:lnTo>
                    <a:pt x="2497931" y="242887"/>
                  </a:lnTo>
                  <a:lnTo>
                    <a:pt x="2505075" y="247650"/>
                  </a:lnTo>
                  <a:lnTo>
                    <a:pt x="2505075" y="254793"/>
                  </a:lnTo>
                  <a:lnTo>
                    <a:pt x="2490787" y="319087"/>
                  </a:lnTo>
                  <a:lnTo>
                    <a:pt x="2424112" y="592931"/>
                  </a:lnTo>
                  <a:lnTo>
                    <a:pt x="2336006" y="957262"/>
                  </a:lnTo>
                  <a:lnTo>
                    <a:pt x="2302668" y="1085850"/>
                  </a:lnTo>
                  <a:lnTo>
                    <a:pt x="2452687" y="1085850"/>
                  </a:lnTo>
                  <a:lnTo>
                    <a:pt x="2562225" y="859631"/>
                  </a:lnTo>
                  <a:lnTo>
                    <a:pt x="2638425" y="685800"/>
                  </a:lnTo>
                  <a:lnTo>
                    <a:pt x="2714625" y="514350"/>
                  </a:lnTo>
                  <a:lnTo>
                    <a:pt x="2776537" y="376237"/>
                  </a:lnTo>
                  <a:lnTo>
                    <a:pt x="2788443" y="364331"/>
                  </a:lnTo>
                  <a:lnTo>
                    <a:pt x="2809875" y="340518"/>
                  </a:lnTo>
                  <a:lnTo>
                    <a:pt x="2828925" y="309562"/>
                  </a:lnTo>
                  <a:lnTo>
                    <a:pt x="2836068" y="278606"/>
                  </a:lnTo>
                  <a:lnTo>
                    <a:pt x="2836068" y="259556"/>
                  </a:lnTo>
                  <a:lnTo>
                    <a:pt x="2828925" y="230981"/>
                  </a:lnTo>
                  <a:lnTo>
                    <a:pt x="2797968" y="192881"/>
                  </a:lnTo>
                  <a:lnTo>
                    <a:pt x="2726531" y="123825"/>
                  </a:lnTo>
                  <a:lnTo>
                    <a:pt x="2662237" y="69056"/>
                  </a:lnTo>
                  <a:lnTo>
                    <a:pt x="2602706" y="23812"/>
                  </a:lnTo>
                  <a:lnTo>
                    <a:pt x="2578893" y="7143"/>
                  </a:lnTo>
                  <a:lnTo>
                    <a:pt x="2555081" y="0"/>
                  </a:lnTo>
                  <a:lnTo>
                    <a:pt x="2509837" y="2381"/>
                  </a:lnTo>
                  <a:lnTo>
                    <a:pt x="2457450" y="16668"/>
                  </a:lnTo>
                  <a:lnTo>
                    <a:pt x="2397918" y="40481"/>
                  </a:lnTo>
                  <a:lnTo>
                    <a:pt x="2328862" y="42862"/>
                  </a:lnTo>
                  <a:lnTo>
                    <a:pt x="2126456" y="45243"/>
                  </a:lnTo>
                  <a:lnTo>
                    <a:pt x="1940718" y="50006"/>
                  </a:lnTo>
                  <a:lnTo>
                    <a:pt x="1712118" y="54768"/>
                  </a:lnTo>
                  <a:lnTo>
                    <a:pt x="1364456" y="71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74">
              <a:extLst>
                <a:ext uri="{FF2B5EF4-FFF2-40B4-BE49-F238E27FC236}">
                  <a16:creationId xmlns:a16="http://schemas.microsoft.com/office/drawing/2014/main" id="{F5E10039-1B5F-4646-9D97-1D4A1D48D5B3}"/>
                </a:ext>
              </a:extLst>
            </p:cNvPr>
            <p:cNvSpPr/>
            <p:nvPr/>
          </p:nvSpPr>
          <p:spPr>
            <a:xfrm>
              <a:off x="4467225" y="4989513"/>
              <a:ext cx="228600" cy="896938"/>
            </a:xfrm>
            <a:custGeom>
              <a:avLst/>
              <a:gdLst>
                <a:gd name="connsiteX0" fmla="*/ 228600 w 228600"/>
                <a:gd name="connsiteY0" fmla="*/ 345281 h 897731"/>
                <a:gd name="connsiteX1" fmla="*/ 228600 w 228600"/>
                <a:gd name="connsiteY1" fmla="*/ 197644 h 897731"/>
                <a:gd name="connsiteX2" fmla="*/ 228600 w 228600"/>
                <a:gd name="connsiteY2" fmla="*/ 0 h 897731"/>
                <a:gd name="connsiteX3" fmla="*/ 0 w 228600"/>
                <a:gd name="connsiteY3" fmla="*/ 33337 h 897731"/>
                <a:gd name="connsiteX4" fmla="*/ 14288 w 228600"/>
                <a:gd name="connsiteY4" fmla="*/ 214312 h 897731"/>
                <a:gd name="connsiteX5" fmla="*/ 28575 w 228600"/>
                <a:gd name="connsiteY5" fmla="*/ 471487 h 897731"/>
                <a:gd name="connsiteX6" fmla="*/ 57150 w 228600"/>
                <a:gd name="connsiteY6" fmla="*/ 897731 h 897731"/>
                <a:gd name="connsiteX7" fmla="*/ 223838 w 228600"/>
                <a:gd name="connsiteY7" fmla="*/ 883444 h 897731"/>
                <a:gd name="connsiteX8" fmla="*/ 228600 w 228600"/>
                <a:gd name="connsiteY8" fmla="*/ 721519 h 897731"/>
                <a:gd name="connsiteX9" fmla="*/ 228600 w 228600"/>
                <a:gd name="connsiteY9" fmla="*/ 3452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897731">
                  <a:moveTo>
                    <a:pt x="228600" y="345281"/>
                  </a:moveTo>
                  <a:lnTo>
                    <a:pt x="228600" y="197644"/>
                  </a:lnTo>
                  <a:lnTo>
                    <a:pt x="228600" y="0"/>
                  </a:lnTo>
                  <a:lnTo>
                    <a:pt x="0" y="33337"/>
                  </a:lnTo>
                  <a:lnTo>
                    <a:pt x="14288" y="214312"/>
                  </a:lnTo>
                  <a:lnTo>
                    <a:pt x="28575" y="471487"/>
                  </a:lnTo>
                  <a:lnTo>
                    <a:pt x="57150" y="897731"/>
                  </a:lnTo>
                  <a:lnTo>
                    <a:pt x="223838" y="883444"/>
                  </a:lnTo>
                  <a:lnTo>
                    <a:pt x="228600" y="721519"/>
                  </a:lnTo>
                  <a:lnTo>
                    <a:pt x="228600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75">
              <a:extLst>
                <a:ext uri="{FF2B5EF4-FFF2-40B4-BE49-F238E27FC236}">
                  <a16:creationId xmlns:a16="http://schemas.microsoft.com/office/drawing/2014/main" id="{6CA5704E-C2D4-4345-ADF1-48D41850CC0D}"/>
                </a:ext>
              </a:extLst>
            </p:cNvPr>
            <p:cNvSpPr/>
            <p:nvPr/>
          </p:nvSpPr>
          <p:spPr>
            <a:xfrm>
              <a:off x="5319713" y="4943476"/>
              <a:ext cx="273050" cy="903287"/>
            </a:xfrm>
            <a:custGeom>
              <a:avLst/>
              <a:gdLst>
                <a:gd name="connsiteX0" fmla="*/ 2381 w 273843"/>
                <a:gd name="connsiteY0" fmla="*/ 540544 h 902494"/>
                <a:gd name="connsiteX1" fmla="*/ 2381 w 273843"/>
                <a:gd name="connsiteY1" fmla="*/ 409575 h 902494"/>
                <a:gd name="connsiteX2" fmla="*/ 2381 w 273843"/>
                <a:gd name="connsiteY2" fmla="*/ 226219 h 902494"/>
                <a:gd name="connsiteX3" fmla="*/ 0 w 273843"/>
                <a:gd name="connsiteY3" fmla="*/ 4763 h 902494"/>
                <a:gd name="connsiteX4" fmla="*/ 273843 w 273843"/>
                <a:gd name="connsiteY4" fmla="*/ 0 h 902494"/>
                <a:gd name="connsiteX5" fmla="*/ 254793 w 273843"/>
                <a:gd name="connsiteY5" fmla="*/ 173831 h 902494"/>
                <a:gd name="connsiteX6" fmla="*/ 226218 w 273843"/>
                <a:gd name="connsiteY6" fmla="*/ 414338 h 902494"/>
                <a:gd name="connsiteX7" fmla="*/ 190500 w 273843"/>
                <a:gd name="connsiteY7" fmla="*/ 731044 h 902494"/>
                <a:gd name="connsiteX8" fmla="*/ 169068 w 273843"/>
                <a:gd name="connsiteY8" fmla="*/ 902494 h 902494"/>
                <a:gd name="connsiteX9" fmla="*/ 7143 w 273843"/>
                <a:gd name="connsiteY9" fmla="*/ 902494 h 902494"/>
                <a:gd name="connsiteX10" fmla="*/ 2381 w 273843"/>
                <a:gd name="connsiteY10" fmla="*/ 764381 h 902494"/>
                <a:gd name="connsiteX11" fmla="*/ 2381 w 273843"/>
                <a:gd name="connsiteY11" fmla="*/ 540544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43" h="902494">
                  <a:moveTo>
                    <a:pt x="2381" y="540544"/>
                  </a:moveTo>
                  <a:lnTo>
                    <a:pt x="2381" y="409575"/>
                  </a:lnTo>
                  <a:lnTo>
                    <a:pt x="2381" y="226219"/>
                  </a:lnTo>
                  <a:cubicBezTo>
                    <a:pt x="1587" y="152400"/>
                    <a:pt x="794" y="78582"/>
                    <a:pt x="0" y="4763"/>
                  </a:cubicBezTo>
                  <a:lnTo>
                    <a:pt x="273843" y="0"/>
                  </a:lnTo>
                  <a:lnTo>
                    <a:pt x="254793" y="173831"/>
                  </a:lnTo>
                  <a:lnTo>
                    <a:pt x="226218" y="414338"/>
                  </a:lnTo>
                  <a:lnTo>
                    <a:pt x="190500" y="731044"/>
                  </a:lnTo>
                  <a:lnTo>
                    <a:pt x="169068" y="902494"/>
                  </a:lnTo>
                  <a:lnTo>
                    <a:pt x="7143" y="902494"/>
                  </a:lnTo>
                  <a:cubicBezTo>
                    <a:pt x="5528" y="856457"/>
                    <a:pt x="2381" y="810446"/>
                    <a:pt x="2381" y="764381"/>
                  </a:cubicBezTo>
                  <a:lnTo>
                    <a:pt x="2381" y="540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76">
              <a:extLst>
                <a:ext uri="{FF2B5EF4-FFF2-40B4-BE49-F238E27FC236}">
                  <a16:creationId xmlns:a16="http://schemas.microsoft.com/office/drawing/2014/main" id="{7D1FD4CB-83C6-4E86-B87B-96931333BD99}"/>
                </a:ext>
              </a:extLst>
            </p:cNvPr>
            <p:cNvSpPr/>
            <p:nvPr/>
          </p:nvSpPr>
          <p:spPr>
            <a:xfrm>
              <a:off x="2895600" y="5703888"/>
              <a:ext cx="4292600" cy="511175"/>
            </a:xfrm>
            <a:custGeom>
              <a:avLst/>
              <a:gdLst>
                <a:gd name="connsiteX0" fmla="*/ 2567221 w 4292504"/>
                <a:gd name="connsiteY0" fmla="*/ 224287 h 510684"/>
                <a:gd name="connsiteX1" fmla="*/ 2367088 w 4292504"/>
                <a:gd name="connsiteY1" fmla="*/ 227737 h 510684"/>
                <a:gd name="connsiteX2" fmla="*/ 2208362 w 4292504"/>
                <a:gd name="connsiteY2" fmla="*/ 231188 h 510684"/>
                <a:gd name="connsiteX3" fmla="*/ 1984075 w 4292504"/>
                <a:gd name="connsiteY3" fmla="*/ 241539 h 510684"/>
                <a:gd name="connsiteX4" fmla="*/ 1856405 w 4292504"/>
                <a:gd name="connsiteY4" fmla="*/ 248441 h 510684"/>
                <a:gd name="connsiteX5" fmla="*/ 1642469 w 4292504"/>
                <a:gd name="connsiteY5" fmla="*/ 265693 h 510684"/>
                <a:gd name="connsiteX6" fmla="*/ 1418183 w 4292504"/>
                <a:gd name="connsiteY6" fmla="*/ 289847 h 510684"/>
                <a:gd name="connsiteX7" fmla="*/ 1197346 w 4292504"/>
                <a:gd name="connsiteY7" fmla="*/ 320902 h 510684"/>
                <a:gd name="connsiteX8" fmla="*/ 1004115 w 4292504"/>
                <a:gd name="connsiteY8" fmla="*/ 351957 h 510684"/>
                <a:gd name="connsiteX9" fmla="*/ 807432 w 4292504"/>
                <a:gd name="connsiteY9" fmla="*/ 389914 h 510684"/>
                <a:gd name="connsiteX10" fmla="*/ 659058 w 4292504"/>
                <a:gd name="connsiteY10" fmla="*/ 427870 h 510684"/>
                <a:gd name="connsiteX11" fmla="*/ 514134 w 4292504"/>
                <a:gd name="connsiteY11" fmla="*/ 469277 h 510684"/>
                <a:gd name="connsiteX12" fmla="*/ 400266 w 4292504"/>
                <a:gd name="connsiteY12" fmla="*/ 507233 h 510684"/>
                <a:gd name="connsiteX13" fmla="*/ 376112 w 4292504"/>
                <a:gd name="connsiteY13" fmla="*/ 510684 h 510684"/>
                <a:gd name="connsiteX14" fmla="*/ 314002 w 4292504"/>
                <a:gd name="connsiteY14" fmla="*/ 493431 h 510684"/>
                <a:gd name="connsiteX15" fmla="*/ 231188 w 4292504"/>
                <a:gd name="connsiteY15" fmla="*/ 452024 h 510684"/>
                <a:gd name="connsiteX16" fmla="*/ 186331 w 4292504"/>
                <a:gd name="connsiteY16" fmla="*/ 420969 h 510684"/>
                <a:gd name="connsiteX17" fmla="*/ 138023 w 4292504"/>
                <a:gd name="connsiteY17" fmla="*/ 376111 h 510684"/>
                <a:gd name="connsiteX18" fmla="*/ 100066 w 4292504"/>
                <a:gd name="connsiteY18" fmla="*/ 334705 h 510684"/>
                <a:gd name="connsiteX19" fmla="*/ 58660 w 4292504"/>
                <a:gd name="connsiteY19" fmla="*/ 282946 h 510684"/>
                <a:gd name="connsiteX20" fmla="*/ 20703 w 4292504"/>
                <a:gd name="connsiteY20" fmla="*/ 234638 h 510684"/>
                <a:gd name="connsiteX21" fmla="*/ 3451 w 4292504"/>
                <a:gd name="connsiteY21" fmla="*/ 193231 h 510684"/>
                <a:gd name="connsiteX22" fmla="*/ 0 w 4292504"/>
                <a:gd name="connsiteY22" fmla="*/ 175979 h 510684"/>
                <a:gd name="connsiteX23" fmla="*/ 6901 w 4292504"/>
                <a:gd name="connsiteY23" fmla="*/ 162176 h 510684"/>
                <a:gd name="connsiteX24" fmla="*/ 17253 w 4292504"/>
                <a:gd name="connsiteY24" fmla="*/ 155275 h 510684"/>
                <a:gd name="connsiteX25" fmla="*/ 37956 w 4292504"/>
                <a:gd name="connsiteY25" fmla="*/ 155275 h 510684"/>
                <a:gd name="connsiteX26" fmla="*/ 72462 w 4292504"/>
                <a:gd name="connsiteY26" fmla="*/ 169077 h 510684"/>
                <a:gd name="connsiteX27" fmla="*/ 103517 w 4292504"/>
                <a:gd name="connsiteY27" fmla="*/ 182880 h 510684"/>
                <a:gd name="connsiteX28" fmla="*/ 175979 w 4292504"/>
                <a:gd name="connsiteY28" fmla="*/ 200133 h 510684"/>
                <a:gd name="connsiteX29" fmla="*/ 282946 w 4292504"/>
                <a:gd name="connsiteY29" fmla="*/ 217385 h 510684"/>
                <a:gd name="connsiteX30" fmla="*/ 424420 w 4292504"/>
                <a:gd name="connsiteY30" fmla="*/ 224287 h 510684"/>
                <a:gd name="connsiteX31" fmla="*/ 586596 w 4292504"/>
                <a:gd name="connsiteY31" fmla="*/ 217385 h 510684"/>
                <a:gd name="connsiteX32" fmla="*/ 755674 w 4292504"/>
                <a:gd name="connsiteY32" fmla="*/ 193231 h 510684"/>
                <a:gd name="connsiteX33" fmla="*/ 855740 w 4292504"/>
                <a:gd name="connsiteY33" fmla="*/ 175979 h 510684"/>
                <a:gd name="connsiteX34" fmla="*/ 1207698 w 4292504"/>
                <a:gd name="connsiteY34" fmla="*/ 138022 h 510684"/>
                <a:gd name="connsiteX35" fmla="*/ 1445787 w 4292504"/>
                <a:gd name="connsiteY35" fmla="*/ 106967 h 510684"/>
                <a:gd name="connsiteX36" fmla="*/ 1632118 w 4292504"/>
                <a:gd name="connsiteY36" fmla="*/ 86264 h 510684"/>
                <a:gd name="connsiteX37" fmla="*/ 1783943 w 4292504"/>
                <a:gd name="connsiteY37" fmla="*/ 65561 h 510684"/>
                <a:gd name="connsiteX38" fmla="*/ 1963372 w 4292504"/>
                <a:gd name="connsiteY38" fmla="*/ 58659 h 510684"/>
                <a:gd name="connsiteX39" fmla="*/ 2211813 w 4292504"/>
                <a:gd name="connsiteY39" fmla="*/ 48308 h 510684"/>
                <a:gd name="connsiteX40" fmla="*/ 2443001 w 4292504"/>
                <a:gd name="connsiteY40" fmla="*/ 44857 h 510684"/>
                <a:gd name="connsiteX41" fmla="*/ 2767354 w 4292504"/>
                <a:gd name="connsiteY41" fmla="*/ 44857 h 510684"/>
                <a:gd name="connsiteX42" fmla="*/ 3060652 w 4292504"/>
                <a:gd name="connsiteY42" fmla="*/ 41407 h 510684"/>
                <a:gd name="connsiteX43" fmla="*/ 3253884 w 4292504"/>
                <a:gd name="connsiteY43" fmla="*/ 44857 h 510684"/>
                <a:gd name="connsiteX44" fmla="*/ 3388456 w 4292504"/>
                <a:gd name="connsiteY44" fmla="*/ 41407 h 510684"/>
                <a:gd name="connsiteX45" fmla="*/ 3554083 w 4292504"/>
                <a:gd name="connsiteY45" fmla="*/ 37956 h 510684"/>
                <a:gd name="connsiteX46" fmla="*/ 3678303 w 4292504"/>
                <a:gd name="connsiteY46" fmla="*/ 31055 h 510684"/>
                <a:gd name="connsiteX47" fmla="*/ 3778370 w 4292504"/>
                <a:gd name="connsiteY47" fmla="*/ 17253 h 510684"/>
                <a:gd name="connsiteX48" fmla="*/ 3840480 w 4292504"/>
                <a:gd name="connsiteY48" fmla="*/ 0 h 510684"/>
                <a:gd name="connsiteX49" fmla="*/ 3854282 w 4292504"/>
                <a:gd name="connsiteY49" fmla="*/ 0 h 510684"/>
                <a:gd name="connsiteX50" fmla="*/ 3940546 w 4292504"/>
                <a:gd name="connsiteY50" fmla="*/ 27604 h 510684"/>
                <a:gd name="connsiteX51" fmla="*/ 4071668 w 4292504"/>
                <a:gd name="connsiteY51" fmla="*/ 82813 h 510684"/>
                <a:gd name="connsiteX52" fmla="*/ 4182086 w 4292504"/>
                <a:gd name="connsiteY52" fmla="*/ 148374 h 510684"/>
                <a:gd name="connsiteX53" fmla="*/ 4251097 w 4292504"/>
                <a:gd name="connsiteY53" fmla="*/ 193231 h 510684"/>
                <a:gd name="connsiteX54" fmla="*/ 4261449 w 4292504"/>
                <a:gd name="connsiteY54" fmla="*/ 203583 h 510684"/>
                <a:gd name="connsiteX55" fmla="*/ 4278702 w 4292504"/>
                <a:gd name="connsiteY55" fmla="*/ 238089 h 510684"/>
                <a:gd name="connsiteX56" fmla="*/ 4289054 w 4292504"/>
                <a:gd name="connsiteY56" fmla="*/ 272594 h 510684"/>
                <a:gd name="connsiteX57" fmla="*/ 4292504 w 4292504"/>
                <a:gd name="connsiteY57" fmla="*/ 314001 h 510684"/>
                <a:gd name="connsiteX58" fmla="*/ 4289054 w 4292504"/>
                <a:gd name="connsiteY58" fmla="*/ 327804 h 510684"/>
                <a:gd name="connsiteX59" fmla="*/ 4275251 w 4292504"/>
                <a:gd name="connsiteY59" fmla="*/ 338155 h 510684"/>
                <a:gd name="connsiteX60" fmla="*/ 4251097 w 4292504"/>
                <a:gd name="connsiteY60" fmla="*/ 351957 h 510684"/>
                <a:gd name="connsiteX61" fmla="*/ 4226943 w 4292504"/>
                <a:gd name="connsiteY61" fmla="*/ 355408 h 510684"/>
                <a:gd name="connsiteX62" fmla="*/ 4168284 w 4292504"/>
                <a:gd name="connsiteY62" fmla="*/ 348507 h 510684"/>
                <a:gd name="connsiteX63" fmla="*/ 3995755 w 4292504"/>
                <a:gd name="connsiteY63" fmla="*/ 314001 h 510684"/>
                <a:gd name="connsiteX64" fmla="*/ 3819777 w 4292504"/>
                <a:gd name="connsiteY64" fmla="*/ 286397 h 510684"/>
                <a:gd name="connsiteX65" fmla="*/ 3633446 w 4292504"/>
                <a:gd name="connsiteY65" fmla="*/ 258792 h 510684"/>
                <a:gd name="connsiteX66" fmla="*/ 3419511 w 4292504"/>
                <a:gd name="connsiteY66" fmla="*/ 241539 h 510684"/>
                <a:gd name="connsiteX67" fmla="*/ 3298741 w 4292504"/>
                <a:gd name="connsiteY67" fmla="*/ 234638 h 510684"/>
                <a:gd name="connsiteX68" fmla="*/ 3095158 w 4292504"/>
                <a:gd name="connsiteY68" fmla="*/ 224287 h 510684"/>
                <a:gd name="connsiteX69" fmla="*/ 2684540 w 4292504"/>
                <a:gd name="connsiteY69" fmla="*/ 220836 h 510684"/>
                <a:gd name="connsiteX70" fmla="*/ 2567221 w 4292504"/>
                <a:gd name="connsiteY70" fmla="*/ 224287 h 5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92504" h="510684">
                  <a:moveTo>
                    <a:pt x="2567221" y="224287"/>
                  </a:moveTo>
                  <a:lnTo>
                    <a:pt x="2367088" y="227737"/>
                  </a:lnTo>
                  <a:lnTo>
                    <a:pt x="2208362" y="231188"/>
                  </a:lnTo>
                  <a:lnTo>
                    <a:pt x="1984075" y="241539"/>
                  </a:lnTo>
                  <a:lnTo>
                    <a:pt x="1856405" y="248441"/>
                  </a:lnTo>
                  <a:lnTo>
                    <a:pt x="1642469" y="265693"/>
                  </a:lnTo>
                  <a:lnTo>
                    <a:pt x="1418183" y="289847"/>
                  </a:lnTo>
                  <a:lnTo>
                    <a:pt x="1197346" y="320902"/>
                  </a:lnTo>
                  <a:lnTo>
                    <a:pt x="1004115" y="351957"/>
                  </a:lnTo>
                  <a:lnTo>
                    <a:pt x="807432" y="389914"/>
                  </a:lnTo>
                  <a:lnTo>
                    <a:pt x="659058" y="427870"/>
                  </a:lnTo>
                  <a:lnTo>
                    <a:pt x="514134" y="469277"/>
                  </a:lnTo>
                  <a:lnTo>
                    <a:pt x="400266" y="507233"/>
                  </a:lnTo>
                  <a:lnTo>
                    <a:pt x="376112" y="510684"/>
                  </a:lnTo>
                  <a:lnTo>
                    <a:pt x="314002" y="493431"/>
                  </a:lnTo>
                  <a:lnTo>
                    <a:pt x="231188" y="452024"/>
                  </a:lnTo>
                  <a:lnTo>
                    <a:pt x="186331" y="420969"/>
                  </a:lnTo>
                  <a:lnTo>
                    <a:pt x="138023" y="376111"/>
                  </a:lnTo>
                  <a:lnTo>
                    <a:pt x="100066" y="334705"/>
                  </a:lnTo>
                  <a:lnTo>
                    <a:pt x="58660" y="282946"/>
                  </a:lnTo>
                  <a:lnTo>
                    <a:pt x="20703" y="234638"/>
                  </a:lnTo>
                  <a:lnTo>
                    <a:pt x="3451" y="193231"/>
                  </a:lnTo>
                  <a:lnTo>
                    <a:pt x="0" y="175979"/>
                  </a:lnTo>
                  <a:lnTo>
                    <a:pt x="6901" y="162176"/>
                  </a:lnTo>
                  <a:lnTo>
                    <a:pt x="17253" y="155275"/>
                  </a:lnTo>
                  <a:lnTo>
                    <a:pt x="37956" y="155275"/>
                  </a:lnTo>
                  <a:lnTo>
                    <a:pt x="72462" y="169077"/>
                  </a:lnTo>
                  <a:lnTo>
                    <a:pt x="103517" y="182880"/>
                  </a:lnTo>
                  <a:lnTo>
                    <a:pt x="175979" y="200133"/>
                  </a:lnTo>
                  <a:lnTo>
                    <a:pt x="282946" y="217385"/>
                  </a:lnTo>
                  <a:lnTo>
                    <a:pt x="424420" y="224287"/>
                  </a:lnTo>
                  <a:lnTo>
                    <a:pt x="586596" y="217385"/>
                  </a:lnTo>
                  <a:lnTo>
                    <a:pt x="755674" y="193231"/>
                  </a:lnTo>
                  <a:lnTo>
                    <a:pt x="855740" y="175979"/>
                  </a:lnTo>
                  <a:lnTo>
                    <a:pt x="1207698" y="138022"/>
                  </a:lnTo>
                  <a:lnTo>
                    <a:pt x="1445787" y="106967"/>
                  </a:lnTo>
                  <a:lnTo>
                    <a:pt x="1632118" y="86264"/>
                  </a:lnTo>
                  <a:lnTo>
                    <a:pt x="1783943" y="65561"/>
                  </a:lnTo>
                  <a:lnTo>
                    <a:pt x="1963372" y="58659"/>
                  </a:lnTo>
                  <a:lnTo>
                    <a:pt x="2211813" y="48308"/>
                  </a:lnTo>
                  <a:lnTo>
                    <a:pt x="2443001" y="44857"/>
                  </a:lnTo>
                  <a:lnTo>
                    <a:pt x="2767354" y="44857"/>
                  </a:lnTo>
                  <a:lnTo>
                    <a:pt x="3060652" y="41407"/>
                  </a:lnTo>
                  <a:lnTo>
                    <a:pt x="3253884" y="44857"/>
                  </a:lnTo>
                  <a:lnTo>
                    <a:pt x="3388456" y="41407"/>
                  </a:lnTo>
                  <a:lnTo>
                    <a:pt x="3554083" y="37956"/>
                  </a:lnTo>
                  <a:lnTo>
                    <a:pt x="3678303" y="31055"/>
                  </a:lnTo>
                  <a:lnTo>
                    <a:pt x="3778370" y="17253"/>
                  </a:lnTo>
                  <a:lnTo>
                    <a:pt x="3840480" y="0"/>
                  </a:lnTo>
                  <a:lnTo>
                    <a:pt x="3854282" y="0"/>
                  </a:lnTo>
                  <a:lnTo>
                    <a:pt x="3940546" y="27604"/>
                  </a:lnTo>
                  <a:lnTo>
                    <a:pt x="4071668" y="82813"/>
                  </a:lnTo>
                  <a:lnTo>
                    <a:pt x="4182086" y="148374"/>
                  </a:lnTo>
                  <a:lnTo>
                    <a:pt x="4251097" y="193231"/>
                  </a:lnTo>
                  <a:lnTo>
                    <a:pt x="4261449" y="203583"/>
                  </a:lnTo>
                  <a:lnTo>
                    <a:pt x="4278702" y="238089"/>
                  </a:lnTo>
                  <a:lnTo>
                    <a:pt x="4289054" y="272594"/>
                  </a:lnTo>
                  <a:lnTo>
                    <a:pt x="4292504" y="314001"/>
                  </a:lnTo>
                  <a:lnTo>
                    <a:pt x="4289054" y="327804"/>
                  </a:lnTo>
                  <a:lnTo>
                    <a:pt x="4275251" y="338155"/>
                  </a:lnTo>
                  <a:lnTo>
                    <a:pt x="4251097" y="351957"/>
                  </a:lnTo>
                  <a:lnTo>
                    <a:pt x="4226943" y="355408"/>
                  </a:lnTo>
                  <a:lnTo>
                    <a:pt x="4168284" y="348507"/>
                  </a:lnTo>
                  <a:lnTo>
                    <a:pt x="3995755" y="314001"/>
                  </a:lnTo>
                  <a:lnTo>
                    <a:pt x="3819777" y="286397"/>
                  </a:lnTo>
                  <a:lnTo>
                    <a:pt x="3633446" y="258792"/>
                  </a:lnTo>
                  <a:lnTo>
                    <a:pt x="3419511" y="241539"/>
                  </a:lnTo>
                  <a:lnTo>
                    <a:pt x="3298741" y="234638"/>
                  </a:lnTo>
                  <a:lnTo>
                    <a:pt x="3095158" y="224287"/>
                  </a:lnTo>
                  <a:lnTo>
                    <a:pt x="2684540" y="220836"/>
                  </a:lnTo>
                  <a:lnTo>
                    <a:pt x="2567221" y="2242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6" name="グループ化 145">
            <a:extLst>
              <a:ext uri="{FF2B5EF4-FFF2-40B4-BE49-F238E27FC236}">
                <a16:creationId xmlns:a16="http://schemas.microsoft.com/office/drawing/2014/main" id="{DBCAF0C8-6511-4EF8-A332-BB6D2B40689A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266825"/>
            <a:ext cx="4545013" cy="4795838"/>
            <a:chOff x="2701925" y="1266825"/>
            <a:chExt cx="4545013" cy="4795838"/>
          </a:xfrm>
        </p:grpSpPr>
        <p:sp>
          <p:nvSpPr>
            <p:cNvPr id="147" name="フリーフォーム 63">
              <a:extLst>
                <a:ext uri="{FF2B5EF4-FFF2-40B4-BE49-F238E27FC236}">
                  <a16:creationId xmlns:a16="http://schemas.microsoft.com/office/drawing/2014/main" id="{58E04860-1228-4F87-80CD-EE11D4A70628}"/>
                </a:ext>
              </a:extLst>
            </p:cNvPr>
            <p:cNvSpPr/>
            <p:nvPr/>
          </p:nvSpPr>
          <p:spPr>
            <a:xfrm>
              <a:off x="2701925" y="2246313"/>
              <a:ext cx="815975" cy="2338387"/>
            </a:xfrm>
            <a:custGeom>
              <a:avLst/>
              <a:gdLst>
                <a:gd name="connsiteX0" fmla="*/ 813131 w 816109"/>
                <a:gd name="connsiteY0" fmla="*/ 452732 h 2338124"/>
                <a:gd name="connsiteX1" fmla="*/ 816109 w 816109"/>
                <a:gd name="connsiteY1" fmla="*/ 357420 h 2338124"/>
                <a:gd name="connsiteX2" fmla="*/ 816109 w 816109"/>
                <a:gd name="connsiteY2" fmla="*/ 268065 h 2338124"/>
                <a:gd name="connsiteX3" fmla="*/ 768453 w 816109"/>
                <a:gd name="connsiteY3" fmla="*/ 110205 h 2338124"/>
                <a:gd name="connsiteX4" fmla="*/ 693991 w 816109"/>
                <a:gd name="connsiteY4" fmla="*/ 92334 h 2338124"/>
                <a:gd name="connsiteX5" fmla="*/ 631442 w 816109"/>
                <a:gd name="connsiteY5" fmla="*/ 74463 h 2338124"/>
                <a:gd name="connsiteX6" fmla="*/ 583786 w 816109"/>
                <a:gd name="connsiteY6" fmla="*/ 59570 h 2338124"/>
                <a:gd name="connsiteX7" fmla="*/ 512302 w 816109"/>
                <a:gd name="connsiteY7" fmla="*/ 32764 h 2338124"/>
                <a:gd name="connsiteX8" fmla="*/ 467625 w 816109"/>
                <a:gd name="connsiteY8" fmla="*/ 14893 h 2338124"/>
                <a:gd name="connsiteX9" fmla="*/ 434861 w 816109"/>
                <a:gd name="connsiteY9" fmla="*/ 0 h 2338124"/>
                <a:gd name="connsiteX10" fmla="*/ 416990 w 816109"/>
                <a:gd name="connsiteY10" fmla="*/ 2979 h 2338124"/>
                <a:gd name="connsiteX11" fmla="*/ 399119 w 816109"/>
                <a:gd name="connsiteY11" fmla="*/ 11914 h 2338124"/>
                <a:gd name="connsiteX12" fmla="*/ 390184 w 816109"/>
                <a:gd name="connsiteY12" fmla="*/ 23828 h 2338124"/>
                <a:gd name="connsiteX13" fmla="*/ 390184 w 816109"/>
                <a:gd name="connsiteY13" fmla="*/ 50635 h 2338124"/>
                <a:gd name="connsiteX14" fmla="*/ 393162 w 816109"/>
                <a:gd name="connsiteY14" fmla="*/ 62549 h 2338124"/>
                <a:gd name="connsiteX15" fmla="*/ 402098 w 816109"/>
                <a:gd name="connsiteY15" fmla="*/ 71484 h 2338124"/>
                <a:gd name="connsiteX16" fmla="*/ 443797 w 816109"/>
                <a:gd name="connsiteY16" fmla="*/ 95312 h 2338124"/>
                <a:gd name="connsiteX17" fmla="*/ 476560 w 816109"/>
                <a:gd name="connsiteY17" fmla="*/ 119140 h 2338124"/>
                <a:gd name="connsiteX18" fmla="*/ 503367 w 816109"/>
                <a:gd name="connsiteY18" fmla="*/ 148925 h 2338124"/>
                <a:gd name="connsiteX19" fmla="*/ 530173 w 816109"/>
                <a:gd name="connsiteY19" fmla="*/ 187646 h 2338124"/>
                <a:gd name="connsiteX20" fmla="*/ 545066 w 816109"/>
                <a:gd name="connsiteY20" fmla="*/ 217431 h 2338124"/>
                <a:gd name="connsiteX21" fmla="*/ 562937 w 816109"/>
                <a:gd name="connsiteY21" fmla="*/ 274022 h 2338124"/>
                <a:gd name="connsiteX22" fmla="*/ 568894 w 816109"/>
                <a:gd name="connsiteY22" fmla="*/ 312743 h 2338124"/>
                <a:gd name="connsiteX23" fmla="*/ 571872 w 816109"/>
                <a:gd name="connsiteY23" fmla="*/ 390184 h 2338124"/>
                <a:gd name="connsiteX24" fmla="*/ 568894 w 816109"/>
                <a:gd name="connsiteY24" fmla="*/ 568894 h 2338124"/>
                <a:gd name="connsiteX25" fmla="*/ 562937 w 816109"/>
                <a:gd name="connsiteY25" fmla="*/ 732712 h 2338124"/>
                <a:gd name="connsiteX26" fmla="*/ 556980 w 816109"/>
                <a:gd name="connsiteY26" fmla="*/ 839938 h 2338124"/>
                <a:gd name="connsiteX27" fmla="*/ 548044 w 816109"/>
                <a:gd name="connsiteY27" fmla="*/ 947164 h 2338124"/>
                <a:gd name="connsiteX28" fmla="*/ 533152 w 816109"/>
                <a:gd name="connsiteY28" fmla="*/ 1084175 h 2338124"/>
                <a:gd name="connsiteX29" fmla="*/ 512302 w 816109"/>
                <a:gd name="connsiteY29" fmla="*/ 1212250 h 2338124"/>
                <a:gd name="connsiteX30" fmla="*/ 482517 w 816109"/>
                <a:gd name="connsiteY30" fmla="*/ 1361175 h 2338124"/>
                <a:gd name="connsiteX31" fmla="*/ 443797 w 816109"/>
                <a:gd name="connsiteY31" fmla="*/ 1504144 h 2338124"/>
                <a:gd name="connsiteX32" fmla="*/ 405076 w 816109"/>
                <a:gd name="connsiteY32" fmla="*/ 1605413 h 2338124"/>
                <a:gd name="connsiteX33" fmla="*/ 354442 w 816109"/>
                <a:gd name="connsiteY33" fmla="*/ 1724553 h 2338124"/>
                <a:gd name="connsiteX34" fmla="*/ 282958 w 816109"/>
                <a:gd name="connsiteY34" fmla="*/ 1858585 h 2338124"/>
                <a:gd name="connsiteX35" fmla="*/ 184667 w 816109"/>
                <a:gd name="connsiteY35" fmla="*/ 2031338 h 2338124"/>
                <a:gd name="connsiteX36" fmla="*/ 71484 w 816109"/>
                <a:gd name="connsiteY36" fmla="*/ 2195156 h 2338124"/>
                <a:gd name="connsiteX37" fmla="*/ 14892 w 816109"/>
                <a:gd name="connsiteY37" fmla="*/ 2272597 h 2338124"/>
                <a:gd name="connsiteX38" fmla="*/ 5957 w 816109"/>
                <a:gd name="connsiteY38" fmla="*/ 2290468 h 2338124"/>
                <a:gd name="connsiteX39" fmla="*/ 0 w 816109"/>
                <a:gd name="connsiteY39" fmla="*/ 2317274 h 2338124"/>
                <a:gd name="connsiteX40" fmla="*/ 5957 w 816109"/>
                <a:gd name="connsiteY40" fmla="*/ 2335146 h 2338124"/>
                <a:gd name="connsiteX41" fmla="*/ 8935 w 816109"/>
                <a:gd name="connsiteY41" fmla="*/ 2338124 h 2338124"/>
                <a:gd name="connsiteX42" fmla="*/ 32763 w 816109"/>
                <a:gd name="connsiteY42" fmla="*/ 2338124 h 2338124"/>
                <a:gd name="connsiteX43" fmla="*/ 59570 w 816109"/>
                <a:gd name="connsiteY43" fmla="*/ 2329189 h 2338124"/>
                <a:gd name="connsiteX44" fmla="*/ 77441 w 816109"/>
                <a:gd name="connsiteY44" fmla="*/ 2317274 h 2338124"/>
                <a:gd name="connsiteX45" fmla="*/ 92334 w 816109"/>
                <a:gd name="connsiteY45" fmla="*/ 2305360 h 2338124"/>
                <a:gd name="connsiteX46" fmla="*/ 151904 w 816109"/>
                <a:gd name="connsiteY46" fmla="*/ 2248769 h 2338124"/>
                <a:gd name="connsiteX47" fmla="*/ 241259 w 816109"/>
                <a:gd name="connsiteY47" fmla="*/ 2147500 h 2338124"/>
                <a:gd name="connsiteX48" fmla="*/ 315721 w 816109"/>
                <a:gd name="connsiteY48" fmla="*/ 2055166 h 2338124"/>
                <a:gd name="connsiteX49" fmla="*/ 372313 w 816109"/>
                <a:gd name="connsiteY49" fmla="*/ 1974747 h 2338124"/>
                <a:gd name="connsiteX50" fmla="*/ 440818 w 816109"/>
                <a:gd name="connsiteY50" fmla="*/ 1873478 h 2338124"/>
                <a:gd name="connsiteX51" fmla="*/ 494431 w 816109"/>
                <a:gd name="connsiteY51" fmla="*/ 1784123 h 2338124"/>
                <a:gd name="connsiteX52" fmla="*/ 542087 w 816109"/>
                <a:gd name="connsiteY52" fmla="*/ 1694768 h 2338124"/>
                <a:gd name="connsiteX53" fmla="*/ 595700 w 816109"/>
                <a:gd name="connsiteY53" fmla="*/ 1584563 h 2338124"/>
                <a:gd name="connsiteX54" fmla="*/ 637399 w 816109"/>
                <a:gd name="connsiteY54" fmla="*/ 1486273 h 2338124"/>
                <a:gd name="connsiteX55" fmla="*/ 667184 w 816109"/>
                <a:gd name="connsiteY55" fmla="*/ 1402874 h 2338124"/>
                <a:gd name="connsiteX56" fmla="*/ 696969 w 816109"/>
                <a:gd name="connsiteY56" fmla="*/ 1316498 h 2338124"/>
                <a:gd name="connsiteX57" fmla="*/ 726754 w 816109"/>
                <a:gd name="connsiteY57" fmla="*/ 1218207 h 2338124"/>
                <a:gd name="connsiteX58" fmla="*/ 753561 w 816109"/>
                <a:gd name="connsiteY58" fmla="*/ 1093110 h 2338124"/>
                <a:gd name="connsiteX59" fmla="*/ 768453 w 816109"/>
                <a:gd name="connsiteY59" fmla="*/ 982906 h 2338124"/>
                <a:gd name="connsiteX60" fmla="*/ 783346 w 816109"/>
                <a:gd name="connsiteY60" fmla="*/ 863766 h 2338124"/>
                <a:gd name="connsiteX61" fmla="*/ 801217 w 816109"/>
                <a:gd name="connsiteY61" fmla="*/ 708884 h 2338124"/>
                <a:gd name="connsiteX62" fmla="*/ 813131 w 816109"/>
                <a:gd name="connsiteY62" fmla="*/ 452732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16109" h="2338124">
                  <a:moveTo>
                    <a:pt x="813131" y="452732"/>
                  </a:moveTo>
                  <a:cubicBezTo>
                    <a:pt x="814124" y="420961"/>
                    <a:pt x="815116" y="389191"/>
                    <a:pt x="816109" y="357420"/>
                  </a:cubicBezTo>
                  <a:lnTo>
                    <a:pt x="816109" y="268065"/>
                  </a:lnTo>
                  <a:lnTo>
                    <a:pt x="768453" y="110205"/>
                  </a:lnTo>
                  <a:lnTo>
                    <a:pt x="693991" y="92334"/>
                  </a:lnTo>
                  <a:lnTo>
                    <a:pt x="631442" y="74463"/>
                  </a:lnTo>
                  <a:lnTo>
                    <a:pt x="583786" y="59570"/>
                  </a:lnTo>
                  <a:lnTo>
                    <a:pt x="512302" y="32764"/>
                  </a:lnTo>
                  <a:lnTo>
                    <a:pt x="467625" y="14893"/>
                  </a:lnTo>
                  <a:lnTo>
                    <a:pt x="434861" y="0"/>
                  </a:lnTo>
                  <a:lnTo>
                    <a:pt x="416990" y="2979"/>
                  </a:lnTo>
                  <a:lnTo>
                    <a:pt x="399119" y="11914"/>
                  </a:lnTo>
                  <a:lnTo>
                    <a:pt x="390184" y="23828"/>
                  </a:lnTo>
                  <a:lnTo>
                    <a:pt x="390184" y="50635"/>
                  </a:lnTo>
                  <a:lnTo>
                    <a:pt x="393162" y="62549"/>
                  </a:lnTo>
                  <a:lnTo>
                    <a:pt x="402098" y="71484"/>
                  </a:lnTo>
                  <a:lnTo>
                    <a:pt x="443797" y="95312"/>
                  </a:lnTo>
                  <a:lnTo>
                    <a:pt x="476560" y="119140"/>
                  </a:lnTo>
                  <a:lnTo>
                    <a:pt x="503367" y="148925"/>
                  </a:lnTo>
                  <a:lnTo>
                    <a:pt x="530173" y="187646"/>
                  </a:lnTo>
                  <a:lnTo>
                    <a:pt x="545066" y="217431"/>
                  </a:lnTo>
                  <a:lnTo>
                    <a:pt x="562937" y="274022"/>
                  </a:lnTo>
                  <a:lnTo>
                    <a:pt x="568894" y="312743"/>
                  </a:lnTo>
                  <a:lnTo>
                    <a:pt x="571872" y="390184"/>
                  </a:lnTo>
                  <a:cubicBezTo>
                    <a:pt x="570879" y="449754"/>
                    <a:pt x="569887" y="509324"/>
                    <a:pt x="568894" y="568894"/>
                  </a:cubicBezTo>
                  <a:lnTo>
                    <a:pt x="562937" y="732712"/>
                  </a:lnTo>
                  <a:lnTo>
                    <a:pt x="556980" y="839938"/>
                  </a:lnTo>
                  <a:lnTo>
                    <a:pt x="548044" y="947164"/>
                  </a:lnTo>
                  <a:lnTo>
                    <a:pt x="533152" y="1084175"/>
                  </a:lnTo>
                  <a:lnTo>
                    <a:pt x="512302" y="1212250"/>
                  </a:lnTo>
                  <a:lnTo>
                    <a:pt x="482517" y="1361175"/>
                  </a:lnTo>
                  <a:lnTo>
                    <a:pt x="443797" y="1504144"/>
                  </a:lnTo>
                  <a:lnTo>
                    <a:pt x="405076" y="1605413"/>
                  </a:lnTo>
                  <a:lnTo>
                    <a:pt x="354442" y="1724553"/>
                  </a:lnTo>
                  <a:lnTo>
                    <a:pt x="282958" y="1858585"/>
                  </a:lnTo>
                  <a:lnTo>
                    <a:pt x="184667" y="2031338"/>
                  </a:lnTo>
                  <a:lnTo>
                    <a:pt x="71484" y="2195156"/>
                  </a:lnTo>
                  <a:lnTo>
                    <a:pt x="14892" y="2272597"/>
                  </a:lnTo>
                  <a:lnTo>
                    <a:pt x="5957" y="2290468"/>
                  </a:lnTo>
                  <a:lnTo>
                    <a:pt x="0" y="2317274"/>
                  </a:lnTo>
                  <a:lnTo>
                    <a:pt x="5957" y="2335146"/>
                  </a:lnTo>
                  <a:lnTo>
                    <a:pt x="8935" y="2338124"/>
                  </a:lnTo>
                  <a:lnTo>
                    <a:pt x="32763" y="2338124"/>
                  </a:lnTo>
                  <a:lnTo>
                    <a:pt x="59570" y="2329189"/>
                  </a:lnTo>
                  <a:lnTo>
                    <a:pt x="77441" y="2317274"/>
                  </a:lnTo>
                  <a:lnTo>
                    <a:pt x="92334" y="2305360"/>
                  </a:lnTo>
                  <a:lnTo>
                    <a:pt x="151904" y="2248769"/>
                  </a:lnTo>
                  <a:lnTo>
                    <a:pt x="241259" y="2147500"/>
                  </a:lnTo>
                  <a:lnTo>
                    <a:pt x="315721" y="2055166"/>
                  </a:lnTo>
                  <a:lnTo>
                    <a:pt x="372313" y="1974747"/>
                  </a:lnTo>
                  <a:lnTo>
                    <a:pt x="440818" y="1873478"/>
                  </a:lnTo>
                  <a:lnTo>
                    <a:pt x="494431" y="1784123"/>
                  </a:lnTo>
                  <a:lnTo>
                    <a:pt x="542087" y="1694768"/>
                  </a:lnTo>
                  <a:lnTo>
                    <a:pt x="595700" y="1584563"/>
                  </a:lnTo>
                  <a:lnTo>
                    <a:pt x="637399" y="1486273"/>
                  </a:lnTo>
                  <a:lnTo>
                    <a:pt x="667184" y="1402874"/>
                  </a:lnTo>
                  <a:lnTo>
                    <a:pt x="696969" y="1316498"/>
                  </a:lnTo>
                  <a:lnTo>
                    <a:pt x="726754" y="1218207"/>
                  </a:lnTo>
                  <a:lnTo>
                    <a:pt x="753561" y="1093110"/>
                  </a:lnTo>
                  <a:lnTo>
                    <a:pt x="768453" y="982906"/>
                  </a:lnTo>
                  <a:lnTo>
                    <a:pt x="783346" y="863766"/>
                  </a:lnTo>
                  <a:lnTo>
                    <a:pt x="801217" y="708884"/>
                  </a:lnTo>
                  <a:lnTo>
                    <a:pt x="813131" y="452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64">
              <a:extLst>
                <a:ext uri="{FF2B5EF4-FFF2-40B4-BE49-F238E27FC236}">
                  <a16:creationId xmlns:a16="http://schemas.microsoft.com/office/drawing/2014/main" id="{40B1B5D4-F1C4-43A6-8073-D4D0EB1D47B2}"/>
                </a:ext>
              </a:extLst>
            </p:cNvPr>
            <p:cNvSpPr/>
            <p:nvPr/>
          </p:nvSpPr>
          <p:spPr>
            <a:xfrm>
              <a:off x="3368675" y="1916113"/>
              <a:ext cx="3211513" cy="609600"/>
            </a:xfrm>
            <a:custGeom>
              <a:avLst/>
              <a:gdLst>
                <a:gd name="connsiteX0" fmla="*/ 1305530 w 3210971"/>
                <a:gd name="connsiteY0" fmla="*/ 293348 h 610481"/>
                <a:gd name="connsiteX1" fmla="*/ 998968 w 3210971"/>
                <a:gd name="connsiteY1" fmla="*/ 330347 h 610481"/>
                <a:gd name="connsiteX2" fmla="*/ 700335 w 3210971"/>
                <a:gd name="connsiteY2" fmla="*/ 367346 h 610481"/>
                <a:gd name="connsiteX3" fmla="*/ 486270 w 3210971"/>
                <a:gd name="connsiteY3" fmla="*/ 396416 h 610481"/>
                <a:gd name="connsiteX4" fmla="*/ 422844 w 3210971"/>
                <a:gd name="connsiteY4" fmla="*/ 401702 h 610481"/>
                <a:gd name="connsiteX5" fmla="*/ 298633 w 3210971"/>
                <a:gd name="connsiteY5" fmla="*/ 412273 h 610481"/>
                <a:gd name="connsiteX6" fmla="*/ 134781 w 3210971"/>
                <a:gd name="connsiteY6" fmla="*/ 422844 h 610481"/>
                <a:gd name="connsiteX7" fmla="*/ 0 w 3210971"/>
                <a:gd name="connsiteY7" fmla="*/ 428130 h 610481"/>
                <a:gd name="connsiteX8" fmla="*/ 47570 w 3210971"/>
                <a:gd name="connsiteY8" fmla="*/ 610481 h 610481"/>
                <a:gd name="connsiteX9" fmla="*/ 298633 w 3210971"/>
                <a:gd name="connsiteY9" fmla="*/ 584053 h 610481"/>
                <a:gd name="connsiteX10" fmla="*/ 607838 w 3210971"/>
                <a:gd name="connsiteY10" fmla="*/ 544412 h 610481"/>
                <a:gd name="connsiteX11" fmla="*/ 991040 w 3210971"/>
                <a:gd name="connsiteY11" fmla="*/ 496842 h 610481"/>
                <a:gd name="connsiteX12" fmla="*/ 1342529 w 3210971"/>
                <a:gd name="connsiteY12" fmla="*/ 451915 h 610481"/>
                <a:gd name="connsiteX13" fmla="*/ 1583022 w 3210971"/>
                <a:gd name="connsiteY13" fmla="*/ 422844 h 610481"/>
                <a:gd name="connsiteX14" fmla="*/ 1923940 w 3210971"/>
                <a:gd name="connsiteY14" fmla="*/ 388488 h 610481"/>
                <a:gd name="connsiteX15" fmla="*/ 2293928 w 3210971"/>
                <a:gd name="connsiteY15" fmla="*/ 348846 h 610481"/>
                <a:gd name="connsiteX16" fmla="*/ 2597847 w 3210971"/>
                <a:gd name="connsiteY16" fmla="*/ 314490 h 610481"/>
                <a:gd name="connsiteX17" fmla="*/ 2743200 w 3210971"/>
                <a:gd name="connsiteY17" fmla="*/ 306562 h 610481"/>
                <a:gd name="connsiteX18" fmla="*/ 2920266 w 3210971"/>
                <a:gd name="connsiteY18" fmla="*/ 293348 h 610481"/>
                <a:gd name="connsiteX19" fmla="*/ 3057690 w 3210971"/>
                <a:gd name="connsiteY19" fmla="*/ 280134 h 610481"/>
                <a:gd name="connsiteX20" fmla="*/ 3134330 w 3210971"/>
                <a:gd name="connsiteY20" fmla="*/ 266920 h 610481"/>
                <a:gd name="connsiteX21" fmla="*/ 3166044 w 3210971"/>
                <a:gd name="connsiteY21" fmla="*/ 253707 h 610481"/>
                <a:gd name="connsiteX22" fmla="*/ 3189829 w 3210971"/>
                <a:gd name="connsiteY22" fmla="*/ 240493 h 610481"/>
                <a:gd name="connsiteX23" fmla="*/ 3208328 w 3210971"/>
                <a:gd name="connsiteY23" fmla="*/ 221993 h 610481"/>
                <a:gd name="connsiteX24" fmla="*/ 3210971 w 3210971"/>
                <a:gd name="connsiteY24" fmla="*/ 203494 h 610481"/>
                <a:gd name="connsiteX25" fmla="*/ 3210971 w 3210971"/>
                <a:gd name="connsiteY25" fmla="*/ 190280 h 610481"/>
                <a:gd name="connsiteX26" fmla="*/ 3208328 w 3210971"/>
                <a:gd name="connsiteY26" fmla="*/ 174423 h 610481"/>
                <a:gd name="connsiteX27" fmla="*/ 3192471 w 3210971"/>
                <a:gd name="connsiteY27" fmla="*/ 150638 h 610481"/>
                <a:gd name="connsiteX28" fmla="*/ 3176615 w 3210971"/>
                <a:gd name="connsiteY28" fmla="*/ 134782 h 610481"/>
                <a:gd name="connsiteX29" fmla="*/ 3102617 w 3210971"/>
                <a:gd name="connsiteY29" fmla="*/ 95140 h 610481"/>
                <a:gd name="connsiteX30" fmla="*/ 2991620 w 3210971"/>
                <a:gd name="connsiteY30" fmla="*/ 44927 h 610481"/>
                <a:gd name="connsiteX31" fmla="*/ 2896481 w 3210971"/>
                <a:gd name="connsiteY31" fmla="*/ 13214 h 610481"/>
                <a:gd name="connsiteX32" fmla="*/ 2833054 w 3210971"/>
                <a:gd name="connsiteY32" fmla="*/ 0 h 610481"/>
                <a:gd name="connsiteX33" fmla="*/ 2814555 w 3210971"/>
                <a:gd name="connsiteY33" fmla="*/ 0 h 610481"/>
                <a:gd name="connsiteX34" fmla="*/ 2777556 w 3210971"/>
                <a:gd name="connsiteY34" fmla="*/ 13214 h 610481"/>
                <a:gd name="connsiteX35" fmla="*/ 2671845 w 3210971"/>
                <a:gd name="connsiteY35" fmla="*/ 63427 h 610481"/>
                <a:gd name="connsiteX36" fmla="*/ 2547634 w 3210971"/>
                <a:gd name="connsiteY36" fmla="*/ 132139 h 610481"/>
                <a:gd name="connsiteX37" fmla="*/ 2468351 w 3210971"/>
                <a:gd name="connsiteY37" fmla="*/ 145353 h 610481"/>
                <a:gd name="connsiteX38" fmla="*/ 2177646 w 3210971"/>
                <a:gd name="connsiteY38" fmla="*/ 177066 h 610481"/>
                <a:gd name="connsiteX39" fmla="*/ 1847299 w 3210971"/>
                <a:gd name="connsiteY39" fmla="*/ 211422 h 610481"/>
                <a:gd name="connsiteX40" fmla="*/ 1715160 w 3210971"/>
                <a:gd name="connsiteY40" fmla="*/ 227279 h 610481"/>
                <a:gd name="connsiteX41" fmla="*/ 1509024 w 3210971"/>
                <a:gd name="connsiteY41" fmla="*/ 266920 h 610481"/>
                <a:gd name="connsiteX42" fmla="*/ 1305530 w 3210971"/>
                <a:gd name="connsiteY42" fmla="*/ 293348 h 61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0971" h="610481">
                  <a:moveTo>
                    <a:pt x="1305530" y="293348"/>
                  </a:moveTo>
                  <a:lnTo>
                    <a:pt x="998968" y="330347"/>
                  </a:lnTo>
                  <a:lnTo>
                    <a:pt x="700335" y="367346"/>
                  </a:lnTo>
                  <a:lnTo>
                    <a:pt x="486270" y="396416"/>
                  </a:lnTo>
                  <a:lnTo>
                    <a:pt x="422844" y="401702"/>
                  </a:lnTo>
                  <a:lnTo>
                    <a:pt x="298633" y="412273"/>
                  </a:lnTo>
                  <a:lnTo>
                    <a:pt x="134781" y="422844"/>
                  </a:lnTo>
                  <a:lnTo>
                    <a:pt x="0" y="428130"/>
                  </a:lnTo>
                  <a:lnTo>
                    <a:pt x="47570" y="610481"/>
                  </a:lnTo>
                  <a:lnTo>
                    <a:pt x="298633" y="584053"/>
                  </a:lnTo>
                  <a:lnTo>
                    <a:pt x="607838" y="544412"/>
                  </a:lnTo>
                  <a:lnTo>
                    <a:pt x="991040" y="496842"/>
                  </a:lnTo>
                  <a:lnTo>
                    <a:pt x="1342529" y="451915"/>
                  </a:lnTo>
                  <a:lnTo>
                    <a:pt x="1583022" y="422844"/>
                  </a:lnTo>
                  <a:lnTo>
                    <a:pt x="1923940" y="388488"/>
                  </a:lnTo>
                  <a:lnTo>
                    <a:pt x="2293928" y="348846"/>
                  </a:lnTo>
                  <a:lnTo>
                    <a:pt x="2597847" y="314490"/>
                  </a:lnTo>
                  <a:lnTo>
                    <a:pt x="2743200" y="306562"/>
                  </a:lnTo>
                  <a:lnTo>
                    <a:pt x="2920266" y="293348"/>
                  </a:lnTo>
                  <a:lnTo>
                    <a:pt x="3057690" y="280134"/>
                  </a:lnTo>
                  <a:lnTo>
                    <a:pt x="3134330" y="266920"/>
                  </a:lnTo>
                  <a:lnTo>
                    <a:pt x="3166044" y="253707"/>
                  </a:lnTo>
                  <a:lnTo>
                    <a:pt x="3189829" y="240493"/>
                  </a:lnTo>
                  <a:lnTo>
                    <a:pt x="3208328" y="221993"/>
                  </a:lnTo>
                  <a:lnTo>
                    <a:pt x="3210971" y="203494"/>
                  </a:lnTo>
                  <a:lnTo>
                    <a:pt x="3210971" y="190280"/>
                  </a:lnTo>
                  <a:lnTo>
                    <a:pt x="3208328" y="174423"/>
                  </a:lnTo>
                  <a:lnTo>
                    <a:pt x="3192471" y="150638"/>
                  </a:lnTo>
                  <a:lnTo>
                    <a:pt x="3176615" y="134782"/>
                  </a:lnTo>
                  <a:lnTo>
                    <a:pt x="3102617" y="95140"/>
                  </a:lnTo>
                  <a:lnTo>
                    <a:pt x="2991620" y="44927"/>
                  </a:lnTo>
                  <a:lnTo>
                    <a:pt x="2896481" y="13214"/>
                  </a:lnTo>
                  <a:lnTo>
                    <a:pt x="2833054" y="0"/>
                  </a:lnTo>
                  <a:lnTo>
                    <a:pt x="2814555" y="0"/>
                  </a:lnTo>
                  <a:lnTo>
                    <a:pt x="2777556" y="13214"/>
                  </a:lnTo>
                  <a:lnTo>
                    <a:pt x="2671845" y="63427"/>
                  </a:lnTo>
                  <a:lnTo>
                    <a:pt x="2547634" y="132139"/>
                  </a:lnTo>
                  <a:lnTo>
                    <a:pt x="2468351" y="145353"/>
                  </a:lnTo>
                  <a:lnTo>
                    <a:pt x="2177646" y="177066"/>
                  </a:lnTo>
                  <a:lnTo>
                    <a:pt x="1847299" y="211422"/>
                  </a:lnTo>
                  <a:lnTo>
                    <a:pt x="1715160" y="227279"/>
                  </a:lnTo>
                  <a:lnTo>
                    <a:pt x="1509024" y="266920"/>
                  </a:lnTo>
                  <a:lnTo>
                    <a:pt x="1305530" y="29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65">
              <a:extLst>
                <a:ext uri="{FF2B5EF4-FFF2-40B4-BE49-F238E27FC236}">
                  <a16:creationId xmlns:a16="http://schemas.microsoft.com/office/drawing/2014/main" id="{0E60A7D2-BE21-46BE-A443-DDFCE7CA25E3}"/>
                </a:ext>
              </a:extLst>
            </p:cNvPr>
            <p:cNvSpPr/>
            <p:nvPr/>
          </p:nvSpPr>
          <p:spPr>
            <a:xfrm>
              <a:off x="3368675" y="2924175"/>
              <a:ext cx="1435100" cy="447675"/>
            </a:xfrm>
            <a:custGeom>
              <a:avLst/>
              <a:gdLst>
                <a:gd name="connsiteX0" fmla="*/ 726763 w 1435026"/>
                <a:gd name="connsiteY0" fmla="*/ 348847 h 446629"/>
                <a:gd name="connsiteX1" fmla="*/ 549697 w 1435026"/>
                <a:gd name="connsiteY1" fmla="*/ 396417 h 446629"/>
                <a:gd name="connsiteX2" fmla="*/ 467771 w 1435026"/>
                <a:gd name="connsiteY2" fmla="*/ 414916 h 446629"/>
                <a:gd name="connsiteX3" fmla="*/ 375274 w 1435026"/>
                <a:gd name="connsiteY3" fmla="*/ 430773 h 446629"/>
                <a:gd name="connsiteX4" fmla="*/ 303919 w 1435026"/>
                <a:gd name="connsiteY4" fmla="*/ 441344 h 446629"/>
                <a:gd name="connsiteX5" fmla="*/ 256349 w 1435026"/>
                <a:gd name="connsiteY5" fmla="*/ 446629 h 446629"/>
                <a:gd name="connsiteX6" fmla="*/ 214065 w 1435026"/>
                <a:gd name="connsiteY6" fmla="*/ 441344 h 446629"/>
                <a:gd name="connsiteX7" fmla="*/ 103068 w 1435026"/>
                <a:gd name="connsiteY7" fmla="*/ 428130 h 446629"/>
                <a:gd name="connsiteX8" fmla="*/ 0 w 1435026"/>
                <a:gd name="connsiteY8" fmla="*/ 417559 h 446629"/>
                <a:gd name="connsiteX9" fmla="*/ 15856 w 1435026"/>
                <a:gd name="connsiteY9" fmla="*/ 264278 h 446629"/>
                <a:gd name="connsiteX10" fmla="*/ 177066 w 1435026"/>
                <a:gd name="connsiteY10" fmla="*/ 266921 h 446629"/>
                <a:gd name="connsiteX11" fmla="*/ 354132 w 1435026"/>
                <a:gd name="connsiteY11" fmla="*/ 266921 h 446629"/>
                <a:gd name="connsiteX12" fmla="*/ 367345 w 1435026"/>
                <a:gd name="connsiteY12" fmla="*/ 266921 h 446629"/>
                <a:gd name="connsiteX13" fmla="*/ 417558 w 1435026"/>
                <a:gd name="connsiteY13" fmla="*/ 256349 h 446629"/>
                <a:gd name="connsiteX14" fmla="*/ 597267 w 1435026"/>
                <a:gd name="connsiteY14" fmla="*/ 214065 h 446629"/>
                <a:gd name="connsiteX15" fmla="*/ 850973 w 1435026"/>
                <a:gd name="connsiteY15" fmla="*/ 137425 h 446629"/>
                <a:gd name="connsiteX16" fmla="*/ 932899 w 1435026"/>
                <a:gd name="connsiteY16" fmla="*/ 108354 h 446629"/>
                <a:gd name="connsiteX17" fmla="*/ 948756 w 1435026"/>
                <a:gd name="connsiteY17" fmla="*/ 92497 h 446629"/>
                <a:gd name="connsiteX18" fmla="*/ 972541 w 1435026"/>
                <a:gd name="connsiteY18" fmla="*/ 68712 h 446629"/>
                <a:gd name="connsiteX19" fmla="*/ 1006897 w 1435026"/>
                <a:gd name="connsiteY19" fmla="*/ 42285 h 446629"/>
                <a:gd name="connsiteX20" fmla="*/ 1043896 w 1435026"/>
                <a:gd name="connsiteY20" fmla="*/ 18500 h 446629"/>
                <a:gd name="connsiteX21" fmla="*/ 1078252 w 1435026"/>
                <a:gd name="connsiteY21" fmla="*/ 0 h 446629"/>
                <a:gd name="connsiteX22" fmla="*/ 1088823 w 1435026"/>
                <a:gd name="connsiteY22" fmla="*/ 0 h 446629"/>
                <a:gd name="connsiteX23" fmla="*/ 1107322 w 1435026"/>
                <a:gd name="connsiteY23" fmla="*/ 0 h 446629"/>
                <a:gd name="connsiteX24" fmla="*/ 1152249 w 1435026"/>
                <a:gd name="connsiteY24" fmla="*/ 18500 h 446629"/>
                <a:gd name="connsiteX25" fmla="*/ 1199819 w 1435026"/>
                <a:gd name="connsiteY25" fmla="*/ 42285 h 446629"/>
                <a:gd name="connsiteX26" fmla="*/ 1252675 w 1435026"/>
                <a:gd name="connsiteY26" fmla="*/ 79284 h 446629"/>
                <a:gd name="connsiteX27" fmla="*/ 1289674 w 1435026"/>
                <a:gd name="connsiteY27" fmla="*/ 108354 h 446629"/>
                <a:gd name="connsiteX28" fmla="*/ 1361029 w 1435026"/>
                <a:gd name="connsiteY28" fmla="*/ 174423 h 446629"/>
                <a:gd name="connsiteX29" fmla="*/ 1413884 w 1435026"/>
                <a:gd name="connsiteY29" fmla="*/ 229922 h 446629"/>
                <a:gd name="connsiteX30" fmla="*/ 1432384 w 1435026"/>
                <a:gd name="connsiteY30" fmla="*/ 253707 h 446629"/>
                <a:gd name="connsiteX31" fmla="*/ 1435026 w 1435026"/>
                <a:gd name="connsiteY31" fmla="*/ 266921 h 446629"/>
                <a:gd name="connsiteX32" fmla="*/ 1435026 w 1435026"/>
                <a:gd name="connsiteY32" fmla="*/ 282777 h 446629"/>
                <a:gd name="connsiteX33" fmla="*/ 1429741 w 1435026"/>
                <a:gd name="connsiteY33" fmla="*/ 303919 h 446629"/>
                <a:gd name="connsiteX34" fmla="*/ 1416527 w 1435026"/>
                <a:gd name="connsiteY34" fmla="*/ 325062 h 446629"/>
                <a:gd name="connsiteX35" fmla="*/ 1374243 w 1435026"/>
                <a:gd name="connsiteY35" fmla="*/ 364703 h 446629"/>
                <a:gd name="connsiteX36" fmla="*/ 1355743 w 1435026"/>
                <a:gd name="connsiteY36" fmla="*/ 375274 h 446629"/>
                <a:gd name="connsiteX37" fmla="*/ 1057110 w 1435026"/>
                <a:gd name="connsiteY37" fmla="*/ 277492 h 446629"/>
                <a:gd name="connsiteX38" fmla="*/ 1014825 w 1435026"/>
                <a:gd name="connsiteY38" fmla="*/ 266921 h 446629"/>
                <a:gd name="connsiteX39" fmla="*/ 998969 w 1435026"/>
                <a:gd name="connsiteY39" fmla="*/ 269563 h 446629"/>
                <a:gd name="connsiteX40" fmla="*/ 922328 w 1435026"/>
                <a:gd name="connsiteY40" fmla="*/ 290706 h 446629"/>
                <a:gd name="connsiteX41" fmla="*/ 726763 w 1435026"/>
                <a:gd name="connsiteY41" fmla="*/ 34884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35026" h="446629">
                  <a:moveTo>
                    <a:pt x="726763" y="348847"/>
                  </a:moveTo>
                  <a:lnTo>
                    <a:pt x="549697" y="396417"/>
                  </a:lnTo>
                  <a:lnTo>
                    <a:pt x="467771" y="414916"/>
                  </a:lnTo>
                  <a:lnTo>
                    <a:pt x="375274" y="430773"/>
                  </a:lnTo>
                  <a:lnTo>
                    <a:pt x="303919" y="441344"/>
                  </a:lnTo>
                  <a:lnTo>
                    <a:pt x="256349" y="446629"/>
                  </a:lnTo>
                  <a:lnTo>
                    <a:pt x="214065" y="441344"/>
                  </a:lnTo>
                  <a:lnTo>
                    <a:pt x="103068" y="428130"/>
                  </a:lnTo>
                  <a:lnTo>
                    <a:pt x="0" y="417559"/>
                  </a:lnTo>
                  <a:lnTo>
                    <a:pt x="15856" y="264278"/>
                  </a:lnTo>
                  <a:lnTo>
                    <a:pt x="177066" y="266921"/>
                  </a:lnTo>
                  <a:lnTo>
                    <a:pt x="354132" y="266921"/>
                  </a:lnTo>
                  <a:lnTo>
                    <a:pt x="367345" y="266921"/>
                  </a:lnTo>
                  <a:lnTo>
                    <a:pt x="417558" y="256349"/>
                  </a:lnTo>
                  <a:lnTo>
                    <a:pt x="597267" y="214065"/>
                  </a:lnTo>
                  <a:lnTo>
                    <a:pt x="850973" y="137425"/>
                  </a:lnTo>
                  <a:lnTo>
                    <a:pt x="932899" y="108354"/>
                  </a:lnTo>
                  <a:lnTo>
                    <a:pt x="948756" y="92497"/>
                  </a:lnTo>
                  <a:lnTo>
                    <a:pt x="972541" y="68712"/>
                  </a:lnTo>
                  <a:lnTo>
                    <a:pt x="1006897" y="42285"/>
                  </a:lnTo>
                  <a:lnTo>
                    <a:pt x="1043896" y="18500"/>
                  </a:lnTo>
                  <a:lnTo>
                    <a:pt x="1078252" y="0"/>
                  </a:lnTo>
                  <a:lnTo>
                    <a:pt x="1088823" y="0"/>
                  </a:lnTo>
                  <a:lnTo>
                    <a:pt x="1107322" y="0"/>
                  </a:lnTo>
                  <a:lnTo>
                    <a:pt x="1152249" y="18500"/>
                  </a:lnTo>
                  <a:lnTo>
                    <a:pt x="1199819" y="42285"/>
                  </a:lnTo>
                  <a:lnTo>
                    <a:pt x="1252675" y="79284"/>
                  </a:lnTo>
                  <a:lnTo>
                    <a:pt x="1289674" y="108354"/>
                  </a:lnTo>
                  <a:lnTo>
                    <a:pt x="1361029" y="174423"/>
                  </a:lnTo>
                  <a:lnTo>
                    <a:pt x="1413884" y="229922"/>
                  </a:lnTo>
                  <a:lnTo>
                    <a:pt x="1432384" y="253707"/>
                  </a:lnTo>
                  <a:lnTo>
                    <a:pt x="1435026" y="266921"/>
                  </a:lnTo>
                  <a:lnTo>
                    <a:pt x="1435026" y="282777"/>
                  </a:lnTo>
                  <a:lnTo>
                    <a:pt x="1429741" y="303919"/>
                  </a:lnTo>
                  <a:lnTo>
                    <a:pt x="1416527" y="325062"/>
                  </a:lnTo>
                  <a:lnTo>
                    <a:pt x="1374243" y="364703"/>
                  </a:lnTo>
                  <a:lnTo>
                    <a:pt x="1355743" y="375274"/>
                  </a:lnTo>
                  <a:lnTo>
                    <a:pt x="1057110" y="277492"/>
                  </a:lnTo>
                  <a:lnTo>
                    <a:pt x="1014825" y="266921"/>
                  </a:lnTo>
                  <a:lnTo>
                    <a:pt x="998969" y="269563"/>
                  </a:lnTo>
                  <a:lnTo>
                    <a:pt x="922328" y="290706"/>
                  </a:lnTo>
                  <a:lnTo>
                    <a:pt x="726763" y="348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66">
              <a:extLst>
                <a:ext uri="{FF2B5EF4-FFF2-40B4-BE49-F238E27FC236}">
                  <a16:creationId xmlns:a16="http://schemas.microsoft.com/office/drawing/2014/main" id="{EE5E7882-28CD-419A-A0AA-13AFED1A3FE8}"/>
                </a:ext>
              </a:extLst>
            </p:cNvPr>
            <p:cNvSpPr/>
            <p:nvPr/>
          </p:nvSpPr>
          <p:spPr>
            <a:xfrm>
              <a:off x="3984625" y="3149600"/>
              <a:ext cx="825500" cy="1482725"/>
            </a:xfrm>
            <a:custGeom>
              <a:avLst/>
              <a:gdLst>
                <a:gd name="connsiteX0" fmla="*/ 380560 w 824546"/>
                <a:gd name="connsiteY0" fmla="*/ 539126 h 1482597"/>
                <a:gd name="connsiteX1" fmla="*/ 422844 w 824546"/>
                <a:gd name="connsiteY1" fmla="*/ 409630 h 1482597"/>
                <a:gd name="connsiteX2" fmla="*/ 459843 w 824546"/>
                <a:gd name="connsiteY2" fmla="*/ 285420 h 1482597"/>
                <a:gd name="connsiteX3" fmla="*/ 486271 w 824546"/>
                <a:gd name="connsiteY3" fmla="*/ 184995 h 1482597"/>
                <a:gd name="connsiteX4" fmla="*/ 494199 w 824546"/>
                <a:gd name="connsiteY4" fmla="*/ 150638 h 1482597"/>
                <a:gd name="connsiteX5" fmla="*/ 494199 w 824546"/>
                <a:gd name="connsiteY5" fmla="*/ 132139 h 1482597"/>
                <a:gd name="connsiteX6" fmla="*/ 494199 w 824546"/>
                <a:gd name="connsiteY6" fmla="*/ 110997 h 1482597"/>
                <a:gd name="connsiteX7" fmla="*/ 483628 w 824546"/>
                <a:gd name="connsiteY7" fmla="*/ 79284 h 1482597"/>
                <a:gd name="connsiteX8" fmla="*/ 475699 w 824546"/>
                <a:gd name="connsiteY8" fmla="*/ 68712 h 1482597"/>
                <a:gd name="connsiteX9" fmla="*/ 417558 w 824546"/>
                <a:gd name="connsiteY9" fmla="*/ 0 h 1482597"/>
                <a:gd name="connsiteX10" fmla="*/ 824546 w 824546"/>
                <a:gd name="connsiteY10" fmla="*/ 100426 h 1482597"/>
                <a:gd name="connsiteX11" fmla="*/ 798118 w 824546"/>
                <a:gd name="connsiteY11" fmla="*/ 132139 h 1482597"/>
                <a:gd name="connsiteX12" fmla="*/ 766405 w 824546"/>
                <a:gd name="connsiteY12" fmla="*/ 161210 h 1482597"/>
                <a:gd name="connsiteX13" fmla="*/ 758476 w 824546"/>
                <a:gd name="connsiteY13" fmla="*/ 171781 h 1482597"/>
                <a:gd name="connsiteX14" fmla="*/ 718835 w 824546"/>
                <a:gd name="connsiteY14" fmla="*/ 274849 h 1482597"/>
                <a:gd name="connsiteX15" fmla="*/ 650123 w 824546"/>
                <a:gd name="connsiteY15" fmla="*/ 454558 h 1482597"/>
                <a:gd name="connsiteX16" fmla="*/ 584053 w 824546"/>
                <a:gd name="connsiteY16" fmla="*/ 623695 h 1482597"/>
                <a:gd name="connsiteX17" fmla="*/ 510056 w 824546"/>
                <a:gd name="connsiteY17" fmla="*/ 808689 h 1482597"/>
                <a:gd name="connsiteX18" fmla="*/ 473057 w 824546"/>
                <a:gd name="connsiteY18" fmla="*/ 895901 h 1482597"/>
                <a:gd name="connsiteX19" fmla="*/ 396416 w 824546"/>
                <a:gd name="connsiteY19" fmla="*/ 1070324 h 1482597"/>
                <a:gd name="connsiteX20" fmla="*/ 372631 w 824546"/>
                <a:gd name="connsiteY20" fmla="*/ 1117894 h 1482597"/>
                <a:gd name="connsiteX21" fmla="*/ 338275 w 824546"/>
                <a:gd name="connsiteY21" fmla="*/ 1189249 h 1482597"/>
                <a:gd name="connsiteX22" fmla="*/ 295991 w 824546"/>
                <a:gd name="connsiteY22" fmla="*/ 1263247 h 1482597"/>
                <a:gd name="connsiteX23" fmla="*/ 258992 w 824546"/>
                <a:gd name="connsiteY23" fmla="*/ 1324030 h 1482597"/>
                <a:gd name="connsiteX24" fmla="*/ 211422 w 824546"/>
                <a:gd name="connsiteY24" fmla="*/ 1384814 h 1482597"/>
                <a:gd name="connsiteX25" fmla="*/ 153281 w 824546"/>
                <a:gd name="connsiteY25" fmla="*/ 1442955 h 1482597"/>
                <a:gd name="connsiteX26" fmla="*/ 95140 w 824546"/>
                <a:gd name="connsiteY26" fmla="*/ 1482597 h 1482597"/>
                <a:gd name="connsiteX27" fmla="*/ 68712 w 824546"/>
                <a:gd name="connsiteY27" fmla="*/ 1482597 h 1482597"/>
                <a:gd name="connsiteX28" fmla="*/ 39642 w 824546"/>
                <a:gd name="connsiteY28" fmla="*/ 1469383 h 1482597"/>
                <a:gd name="connsiteX29" fmla="*/ 21142 w 824546"/>
                <a:gd name="connsiteY29" fmla="*/ 1445598 h 1482597"/>
                <a:gd name="connsiteX30" fmla="*/ 7928 w 824546"/>
                <a:gd name="connsiteY30" fmla="*/ 1403314 h 1482597"/>
                <a:gd name="connsiteX31" fmla="*/ 0 w 824546"/>
                <a:gd name="connsiteY31" fmla="*/ 1337244 h 1482597"/>
                <a:gd name="connsiteX32" fmla="*/ 184994 w 824546"/>
                <a:gd name="connsiteY32" fmla="*/ 985755 h 1482597"/>
                <a:gd name="connsiteX33" fmla="*/ 229921 w 824546"/>
                <a:gd name="connsiteY33" fmla="*/ 906472 h 1482597"/>
                <a:gd name="connsiteX34" fmla="*/ 274849 w 824546"/>
                <a:gd name="connsiteY34" fmla="*/ 813975 h 1482597"/>
                <a:gd name="connsiteX35" fmla="*/ 314490 w 824546"/>
                <a:gd name="connsiteY35" fmla="*/ 726763 h 1482597"/>
                <a:gd name="connsiteX36" fmla="*/ 380560 w 824546"/>
                <a:gd name="connsiteY36" fmla="*/ 539126 h 148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4546" h="1482597">
                  <a:moveTo>
                    <a:pt x="380560" y="539126"/>
                  </a:moveTo>
                  <a:lnTo>
                    <a:pt x="422844" y="409630"/>
                  </a:lnTo>
                  <a:lnTo>
                    <a:pt x="459843" y="285420"/>
                  </a:lnTo>
                  <a:lnTo>
                    <a:pt x="486271" y="184995"/>
                  </a:lnTo>
                  <a:lnTo>
                    <a:pt x="494199" y="150638"/>
                  </a:lnTo>
                  <a:lnTo>
                    <a:pt x="494199" y="132139"/>
                  </a:lnTo>
                  <a:lnTo>
                    <a:pt x="494199" y="110997"/>
                  </a:lnTo>
                  <a:lnTo>
                    <a:pt x="483628" y="79284"/>
                  </a:lnTo>
                  <a:lnTo>
                    <a:pt x="475699" y="68712"/>
                  </a:lnTo>
                  <a:lnTo>
                    <a:pt x="417558" y="0"/>
                  </a:lnTo>
                  <a:lnTo>
                    <a:pt x="824546" y="100426"/>
                  </a:lnTo>
                  <a:lnTo>
                    <a:pt x="798118" y="132139"/>
                  </a:lnTo>
                  <a:lnTo>
                    <a:pt x="766405" y="161210"/>
                  </a:lnTo>
                  <a:lnTo>
                    <a:pt x="758476" y="171781"/>
                  </a:lnTo>
                  <a:lnTo>
                    <a:pt x="718835" y="274849"/>
                  </a:lnTo>
                  <a:lnTo>
                    <a:pt x="650123" y="454558"/>
                  </a:lnTo>
                  <a:lnTo>
                    <a:pt x="584053" y="623695"/>
                  </a:lnTo>
                  <a:lnTo>
                    <a:pt x="510056" y="808689"/>
                  </a:lnTo>
                  <a:lnTo>
                    <a:pt x="473057" y="895901"/>
                  </a:lnTo>
                  <a:lnTo>
                    <a:pt x="396416" y="1070324"/>
                  </a:lnTo>
                  <a:lnTo>
                    <a:pt x="372631" y="1117894"/>
                  </a:lnTo>
                  <a:lnTo>
                    <a:pt x="338275" y="1189249"/>
                  </a:lnTo>
                  <a:lnTo>
                    <a:pt x="295991" y="1263247"/>
                  </a:lnTo>
                  <a:lnTo>
                    <a:pt x="258992" y="1324030"/>
                  </a:lnTo>
                  <a:lnTo>
                    <a:pt x="211422" y="1384814"/>
                  </a:lnTo>
                  <a:lnTo>
                    <a:pt x="153281" y="1442955"/>
                  </a:lnTo>
                  <a:lnTo>
                    <a:pt x="95140" y="1482597"/>
                  </a:lnTo>
                  <a:lnTo>
                    <a:pt x="68712" y="1482597"/>
                  </a:lnTo>
                  <a:lnTo>
                    <a:pt x="39642" y="1469383"/>
                  </a:lnTo>
                  <a:lnTo>
                    <a:pt x="21142" y="1445598"/>
                  </a:lnTo>
                  <a:lnTo>
                    <a:pt x="7928" y="1403314"/>
                  </a:lnTo>
                  <a:lnTo>
                    <a:pt x="0" y="1337244"/>
                  </a:lnTo>
                  <a:lnTo>
                    <a:pt x="184994" y="985755"/>
                  </a:lnTo>
                  <a:lnTo>
                    <a:pt x="229921" y="906472"/>
                  </a:lnTo>
                  <a:lnTo>
                    <a:pt x="274849" y="813975"/>
                  </a:lnTo>
                  <a:lnTo>
                    <a:pt x="314490" y="726763"/>
                  </a:lnTo>
                  <a:lnTo>
                    <a:pt x="380560" y="539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67">
              <a:extLst>
                <a:ext uri="{FF2B5EF4-FFF2-40B4-BE49-F238E27FC236}">
                  <a16:creationId xmlns:a16="http://schemas.microsoft.com/office/drawing/2014/main" id="{37978459-A8E7-4273-B96F-17A6A3C62932}"/>
                </a:ext>
              </a:extLst>
            </p:cNvPr>
            <p:cNvSpPr/>
            <p:nvPr/>
          </p:nvSpPr>
          <p:spPr>
            <a:xfrm>
              <a:off x="3573463" y="4019550"/>
              <a:ext cx="636587" cy="587375"/>
            </a:xfrm>
            <a:custGeom>
              <a:avLst/>
              <a:gdLst>
                <a:gd name="connsiteX0" fmla="*/ 198208 w 636909"/>
                <a:gd name="connsiteY0" fmla="*/ 216708 h 586696"/>
                <a:gd name="connsiteX1" fmla="*/ 290705 w 636909"/>
                <a:gd name="connsiteY1" fmla="*/ 301276 h 586696"/>
                <a:gd name="connsiteX2" fmla="*/ 325061 w 636909"/>
                <a:gd name="connsiteY2" fmla="*/ 332990 h 586696"/>
                <a:gd name="connsiteX3" fmla="*/ 348846 w 636909"/>
                <a:gd name="connsiteY3" fmla="*/ 359417 h 586696"/>
                <a:gd name="connsiteX4" fmla="*/ 372631 w 636909"/>
                <a:gd name="connsiteY4" fmla="*/ 385845 h 586696"/>
                <a:gd name="connsiteX5" fmla="*/ 399059 w 636909"/>
                <a:gd name="connsiteY5" fmla="*/ 420201 h 586696"/>
                <a:gd name="connsiteX6" fmla="*/ 406987 w 636909"/>
                <a:gd name="connsiteY6" fmla="*/ 441343 h 586696"/>
                <a:gd name="connsiteX7" fmla="*/ 412273 w 636909"/>
                <a:gd name="connsiteY7" fmla="*/ 465128 h 586696"/>
                <a:gd name="connsiteX8" fmla="*/ 422844 w 636909"/>
                <a:gd name="connsiteY8" fmla="*/ 531198 h 586696"/>
                <a:gd name="connsiteX9" fmla="*/ 449272 w 636909"/>
                <a:gd name="connsiteY9" fmla="*/ 586696 h 586696"/>
                <a:gd name="connsiteX10" fmla="*/ 636909 w 636909"/>
                <a:gd name="connsiteY10" fmla="*/ 55498 h 586696"/>
                <a:gd name="connsiteX11" fmla="*/ 602553 w 636909"/>
                <a:gd name="connsiteY11" fmla="*/ 108354 h 586696"/>
                <a:gd name="connsiteX12" fmla="*/ 576125 w 636909"/>
                <a:gd name="connsiteY12" fmla="*/ 140067 h 586696"/>
                <a:gd name="connsiteX13" fmla="*/ 554983 w 636909"/>
                <a:gd name="connsiteY13" fmla="*/ 155924 h 586696"/>
                <a:gd name="connsiteX14" fmla="*/ 539126 w 636909"/>
                <a:gd name="connsiteY14" fmla="*/ 163852 h 586696"/>
                <a:gd name="connsiteX15" fmla="*/ 510056 w 636909"/>
                <a:gd name="connsiteY15" fmla="*/ 171780 h 586696"/>
                <a:gd name="connsiteX16" fmla="*/ 473057 w 636909"/>
                <a:gd name="connsiteY16" fmla="*/ 174423 h 586696"/>
                <a:gd name="connsiteX17" fmla="*/ 430772 w 636909"/>
                <a:gd name="connsiteY17" fmla="*/ 169138 h 586696"/>
                <a:gd name="connsiteX18" fmla="*/ 338275 w 636909"/>
                <a:gd name="connsiteY18" fmla="*/ 137424 h 586696"/>
                <a:gd name="connsiteX19" fmla="*/ 184994 w 636909"/>
                <a:gd name="connsiteY19" fmla="*/ 73998 h 586696"/>
                <a:gd name="connsiteX20" fmla="*/ 58141 w 636909"/>
                <a:gd name="connsiteY20" fmla="*/ 13214 h 586696"/>
                <a:gd name="connsiteX21" fmla="*/ 23785 w 636909"/>
                <a:gd name="connsiteY21" fmla="*/ 0 h 586696"/>
                <a:gd name="connsiteX22" fmla="*/ 10571 w 636909"/>
                <a:gd name="connsiteY22" fmla="*/ 0 h 586696"/>
                <a:gd name="connsiteX23" fmla="*/ 0 w 636909"/>
                <a:gd name="connsiteY23" fmla="*/ 5286 h 586696"/>
                <a:gd name="connsiteX24" fmla="*/ 0 w 636909"/>
                <a:gd name="connsiteY24" fmla="*/ 18500 h 586696"/>
                <a:gd name="connsiteX25" fmla="*/ 7929 w 636909"/>
                <a:gd name="connsiteY25" fmla="*/ 47570 h 586696"/>
                <a:gd name="connsiteX26" fmla="*/ 26428 w 636909"/>
                <a:gd name="connsiteY26" fmla="*/ 66069 h 586696"/>
                <a:gd name="connsiteX27" fmla="*/ 118925 w 636909"/>
                <a:gd name="connsiteY27" fmla="*/ 147995 h 586696"/>
                <a:gd name="connsiteX28" fmla="*/ 198208 w 636909"/>
                <a:gd name="connsiteY28" fmla="*/ 216708 h 58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6909" h="586696">
                  <a:moveTo>
                    <a:pt x="198208" y="216708"/>
                  </a:moveTo>
                  <a:lnTo>
                    <a:pt x="290705" y="301276"/>
                  </a:lnTo>
                  <a:lnTo>
                    <a:pt x="325061" y="332990"/>
                  </a:lnTo>
                  <a:lnTo>
                    <a:pt x="348846" y="359417"/>
                  </a:lnTo>
                  <a:lnTo>
                    <a:pt x="372631" y="385845"/>
                  </a:lnTo>
                  <a:lnTo>
                    <a:pt x="399059" y="420201"/>
                  </a:lnTo>
                  <a:lnTo>
                    <a:pt x="406987" y="441343"/>
                  </a:lnTo>
                  <a:lnTo>
                    <a:pt x="412273" y="465128"/>
                  </a:lnTo>
                  <a:lnTo>
                    <a:pt x="422844" y="531198"/>
                  </a:lnTo>
                  <a:lnTo>
                    <a:pt x="449272" y="586696"/>
                  </a:lnTo>
                  <a:lnTo>
                    <a:pt x="636909" y="55498"/>
                  </a:lnTo>
                  <a:lnTo>
                    <a:pt x="602553" y="108354"/>
                  </a:lnTo>
                  <a:lnTo>
                    <a:pt x="576125" y="140067"/>
                  </a:lnTo>
                  <a:lnTo>
                    <a:pt x="554983" y="155924"/>
                  </a:lnTo>
                  <a:lnTo>
                    <a:pt x="539126" y="163852"/>
                  </a:lnTo>
                  <a:lnTo>
                    <a:pt x="510056" y="171780"/>
                  </a:lnTo>
                  <a:lnTo>
                    <a:pt x="473057" y="174423"/>
                  </a:lnTo>
                  <a:lnTo>
                    <a:pt x="430772" y="169138"/>
                  </a:lnTo>
                  <a:lnTo>
                    <a:pt x="338275" y="137424"/>
                  </a:lnTo>
                  <a:lnTo>
                    <a:pt x="184994" y="73998"/>
                  </a:lnTo>
                  <a:lnTo>
                    <a:pt x="58141" y="13214"/>
                  </a:lnTo>
                  <a:lnTo>
                    <a:pt x="23785" y="0"/>
                  </a:lnTo>
                  <a:lnTo>
                    <a:pt x="10571" y="0"/>
                  </a:lnTo>
                  <a:lnTo>
                    <a:pt x="0" y="5286"/>
                  </a:lnTo>
                  <a:lnTo>
                    <a:pt x="0" y="18500"/>
                  </a:lnTo>
                  <a:lnTo>
                    <a:pt x="7929" y="47570"/>
                  </a:lnTo>
                  <a:lnTo>
                    <a:pt x="26428" y="66069"/>
                  </a:lnTo>
                  <a:lnTo>
                    <a:pt x="118925" y="147995"/>
                  </a:lnTo>
                  <a:lnTo>
                    <a:pt x="198208" y="216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68">
              <a:extLst>
                <a:ext uri="{FF2B5EF4-FFF2-40B4-BE49-F238E27FC236}">
                  <a16:creationId xmlns:a16="http://schemas.microsoft.com/office/drawing/2014/main" id="{8456682A-4ABB-48AE-8E81-C4465B47E768}"/>
                </a:ext>
              </a:extLst>
            </p:cNvPr>
            <p:cNvSpPr/>
            <p:nvPr/>
          </p:nvSpPr>
          <p:spPr>
            <a:xfrm>
              <a:off x="4373563" y="1281113"/>
              <a:ext cx="2873375" cy="3535362"/>
            </a:xfrm>
            <a:custGeom>
              <a:avLst/>
              <a:gdLst>
                <a:gd name="connsiteX0" fmla="*/ 674483 w 2874475"/>
                <a:gd name="connsiteY0" fmla="*/ 593002 h 3535379"/>
                <a:gd name="connsiteX1" fmla="*/ 642796 w 2874475"/>
                <a:gd name="connsiteY1" fmla="*/ 457200 h 3535379"/>
                <a:gd name="connsiteX2" fmla="*/ 620162 w 2874475"/>
                <a:gd name="connsiteY2" fmla="*/ 339505 h 3535379"/>
                <a:gd name="connsiteX3" fmla="*/ 606582 w 2874475"/>
                <a:gd name="connsiteY3" fmla="*/ 258024 h 3535379"/>
                <a:gd name="connsiteX4" fmla="*/ 597528 w 2874475"/>
                <a:gd name="connsiteY4" fmla="*/ 185596 h 3535379"/>
                <a:gd name="connsiteX5" fmla="*/ 597528 w 2874475"/>
                <a:gd name="connsiteY5" fmla="*/ 153909 h 3535379"/>
                <a:gd name="connsiteX6" fmla="*/ 583948 w 2874475"/>
                <a:gd name="connsiteY6" fmla="*/ 117695 h 3535379"/>
                <a:gd name="connsiteX7" fmla="*/ 565841 w 2874475"/>
                <a:gd name="connsiteY7" fmla="*/ 90535 h 3535379"/>
                <a:gd name="connsiteX8" fmla="*/ 534154 w 2874475"/>
                <a:gd name="connsiteY8" fmla="*/ 63375 h 3535379"/>
                <a:gd name="connsiteX9" fmla="*/ 506994 w 2874475"/>
                <a:gd name="connsiteY9" fmla="*/ 49794 h 3535379"/>
                <a:gd name="connsiteX10" fmla="*/ 443620 w 2874475"/>
                <a:gd name="connsiteY10" fmla="*/ 27161 h 3535379"/>
                <a:gd name="connsiteX11" fmla="*/ 344031 w 2874475"/>
                <a:gd name="connsiteY11" fmla="*/ 9054 h 3535379"/>
                <a:gd name="connsiteX12" fmla="*/ 208229 w 2874475"/>
                <a:gd name="connsiteY12" fmla="*/ 0 h 3535379"/>
                <a:gd name="connsiteX13" fmla="*/ 99588 w 2874475"/>
                <a:gd name="connsiteY13" fmla="*/ 0 h 3535379"/>
                <a:gd name="connsiteX14" fmla="*/ 63374 w 2874475"/>
                <a:gd name="connsiteY14" fmla="*/ 4527 h 3535379"/>
                <a:gd name="connsiteX15" fmla="*/ 31687 w 2874475"/>
                <a:gd name="connsiteY15" fmla="*/ 13581 h 3535379"/>
                <a:gd name="connsiteX16" fmla="*/ 9053 w 2874475"/>
                <a:gd name="connsiteY16" fmla="*/ 22634 h 3535379"/>
                <a:gd name="connsiteX17" fmla="*/ 0 w 2874475"/>
                <a:gd name="connsiteY17" fmla="*/ 40741 h 3535379"/>
                <a:gd name="connsiteX18" fmla="*/ 0 w 2874475"/>
                <a:gd name="connsiteY18" fmla="*/ 58848 h 3535379"/>
                <a:gd name="connsiteX19" fmla="*/ 18107 w 2874475"/>
                <a:gd name="connsiteY19" fmla="*/ 76955 h 3535379"/>
                <a:gd name="connsiteX20" fmla="*/ 76954 w 2874475"/>
                <a:gd name="connsiteY20" fmla="*/ 99588 h 3535379"/>
                <a:gd name="connsiteX21" fmla="*/ 140328 w 2874475"/>
                <a:gd name="connsiteY21" fmla="*/ 117695 h 3535379"/>
                <a:gd name="connsiteX22" fmla="*/ 208229 w 2874475"/>
                <a:gd name="connsiteY22" fmla="*/ 149383 h 3535379"/>
                <a:gd name="connsiteX23" fmla="*/ 258024 w 2874475"/>
                <a:gd name="connsiteY23" fmla="*/ 181070 h 3535379"/>
                <a:gd name="connsiteX24" fmla="*/ 289711 w 2874475"/>
                <a:gd name="connsiteY24" fmla="*/ 208230 h 3535379"/>
                <a:gd name="connsiteX25" fmla="*/ 303291 w 2874475"/>
                <a:gd name="connsiteY25" fmla="*/ 239917 h 3535379"/>
                <a:gd name="connsiteX26" fmla="*/ 330451 w 2874475"/>
                <a:gd name="connsiteY26" fmla="*/ 362139 h 3535379"/>
                <a:gd name="connsiteX27" fmla="*/ 348558 w 2874475"/>
                <a:gd name="connsiteY27" fmla="*/ 439093 h 3535379"/>
                <a:gd name="connsiteX28" fmla="*/ 380245 w 2874475"/>
                <a:gd name="connsiteY28" fmla="*/ 552262 h 3535379"/>
                <a:gd name="connsiteX29" fmla="*/ 411932 w 2874475"/>
                <a:gd name="connsiteY29" fmla="*/ 651850 h 3535379"/>
                <a:gd name="connsiteX30" fmla="*/ 434566 w 2874475"/>
                <a:gd name="connsiteY30" fmla="*/ 724278 h 3535379"/>
                <a:gd name="connsiteX31" fmla="*/ 475307 w 2874475"/>
                <a:gd name="connsiteY31" fmla="*/ 837446 h 3535379"/>
                <a:gd name="connsiteX32" fmla="*/ 516047 w 2874475"/>
                <a:gd name="connsiteY32" fmla="*/ 946087 h 3535379"/>
                <a:gd name="connsiteX33" fmla="*/ 588475 w 2874475"/>
                <a:gd name="connsiteY33" fmla="*/ 1109050 h 3535379"/>
                <a:gd name="connsiteX34" fmla="*/ 669956 w 2874475"/>
                <a:gd name="connsiteY34" fmla="*/ 1303699 h 3535379"/>
                <a:gd name="connsiteX35" fmla="*/ 710697 w 2874475"/>
                <a:gd name="connsiteY35" fmla="*/ 1394234 h 3535379"/>
                <a:gd name="connsiteX36" fmla="*/ 774071 w 2874475"/>
                <a:gd name="connsiteY36" fmla="*/ 1516456 h 3535379"/>
                <a:gd name="connsiteX37" fmla="*/ 841972 w 2874475"/>
                <a:gd name="connsiteY37" fmla="*/ 1647731 h 3535379"/>
                <a:gd name="connsiteX38" fmla="*/ 918926 w 2874475"/>
                <a:gd name="connsiteY38" fmla="*/ 1783533 h 3535379"/>
                <a:gd name="connsiteX39" fmla="*/ 995881 w 2874475"/>
                <a:gd name="connsiteY39" fmla="*/ 1905755 h 3535379"/>
                <a:gd name="connsiteX40" fmla="*/ 1086416 w 2874475"/>
                <a:gd name="connsiteY40" fmla="*/ 2041557 h 3535379"/>
                <a:gd name="connsiteX41" fmla="*/ 1172424 w 2874475"/>
                <a:gd name="connsiteY41" fmla="*/ 2168305 h 3535379"/>
                <a:gd name="connsiteX42" fmla="*/ 1244851 w 2874475"/>
                <a:gd name="connsiteY42" fmla="*/ 2258840 h 3535379"/>
                <a:gd name="connsiteX43" fmla="*/ 1353493 w 2874475"/>
                <a:gd name="connsiteY43" fmla="*/ 2412749 h 3535379"/>
                <a:gd name="connsiteX44" fmla="*/ 1466661 w 2874475"/>
                <a:gd name="connsiteY44" fmla="*/ 2530444 h 3535379"/>
                <a:gd name="connsiteX45" fmla="*/ 1606990 w 2874475"/>
                <a:gd name="connsiteY45" fmla="*/ 2670773 h 3535379"/>
                <a:gd name="connsiteX46" fmla="*/ 1729212 w 2874475"/>
                <a:gd name="connsiteY46" fmla="*/ 2788468 h 3535379"/>
                <a:gd name="connsiteX47" fmla="*/ 1865014 w 2874475"/>
                <a:gd name="connsiteY47" fmla="*/ 2915216 h 3535379"/>
                <a:gd name="connsiteX48" fmla="*/ 1978182 w 2874475"/>
                <a:gd name="connsiteY48" fmla="*/ 3014804 h 3535379"/>
                <a:gd name="connsiteX49" fmla="*/ 2113984 w 2874475"/>
                <a:gd name="connsiteY49" fmla="*/ 3132499 h 3535379"/>
                <a:gd name="connsiteX50" fmla="*/ 2222626 w 2874475"/>
                <a:gd name="connsiteY50" fmla="*/ 3223034 h 3535379"/>
                <a:gd name="connsiteX51" fmla="*/ 2326740 w 2874475"/>
                <a:gd name="connsiteY51" fmla="*/ 3304515 h 3535379"/>
                <a:gd name="connsiteX52" fmla="*/ 2444435 w 2874475"/>
                <a:gd name="connsiteY52" fmla="*/ 3385996 h 3535379"/>
                <a:gd name="connsiteX53" fmla="*/ 2557604 w 2874475"/>
                <a:gd name="connsiteY53" fmla="*/ 3453897 h 3535379"/>
                <a:gd name="connsiteX54" fmla="*/ 2616451 w 2874475"/>
                <a:gd name="connsiteY54" fmla="*/ 3485585 h 3535379"/>
                <a:gd name="connsiteX55" fmla="*/ 2670772 w 2874475"/>
                <a:gd name="connsiteY55" fmla="*/ 3508218 h 3535379"/>
                <a:gd name="connsiteX56" fmla="*/ 2734146 w 2874475"/>
                <a:gd name="connsiteY56" fmla="*/ 3526325 h 3535379"/>
                <a:gd name="connsiteX57" fmla="*/ 2815627 w 2874475"/>
                <a:gd name="connsiteY57" fmla="*/ 3535379 h 3535379"/>
                <a:gd name="connsiteX58" fmla="*/ 2838261 w 2874475"/>
                <a:gd name="connsiteY58" fmla="*/ 3530852 h 3535379"/>
                <a:gd name="connsiteX59" fmla="*/ 2847315 w 2874475"/>
                <a:gd name="connsiteY59" fmla="*/ 3521798 h 3535379"/>
                <a:gd name="connsiteX60" fmla="*/ 2860895 w 2874475"/>
                <a:gd name="connsiteY60" fmla="*/ 3499165 h 3535379"/>
                <a:gd name="connsiteX61" fmla="*/ 2869948 w 2874475"/>
                <a:gd name="connsiteY61" fmla="*/ 3467478 h 3535379"/>
                <a:gd name="connsiteX62" fmla="*/ 2874475 w 2874475"/>
                <a:gd name="connsiteY62" fmla="*/ 3431264 h 3535379"/>
                <a:gd name="connsiteX63" fmla="*/ 2869948 w 2874475"/>
                <a:gd name="connsiteY63" fmla="*/ 3404103 h 3535379"/>
                <a:gd name="connsiteX64" fmla="*/ 2860895 w 2874475"/>
                <a:gd name="connsiteY64" fmla="*/ 3349783 h 3535379"/>
                <a:gd name="connsiteX65" fmla="*/ 2458016 w 2874475"/>
                <a:gd name="connsiteY65" fmla="*/ 3046491 h 3535379"/>
                <a:gd name="connsiteX66" fmla="*/ 2335794 w 2874475"/>
                <a:gd name="connsiteY66" fmla="*/ 2974064 h 3535379"/>
                <a:gd name="connsiteX67" fmla="*/ 2190938 w 2874475"/>
                <a:gd name="connsiteY67" fmla="*/ 2874476 h 3535379"/>
                <a:gd name="connsiteX68" fmla="*/ 2041556 w 2874475"/>
                <a:gd name="connsiteY68" fmla="*/ 2765834 h 3535379"/>
                <a:gd name="connsiteX69" fmla="*/ 1932915 w 2874475"/>
                <a:gd name="connsiteY69" fmla="*/ 2679826 h 3535379"/>
                <a:gd name="connsiteX70" fmla="*/ 1828800 w 2874475"/>
                <a:gd name="connsiteY70" fmla="*/ 2589291 h 3535379"/>
                <a:gd name="connsiteX71" fmla="*/ 1720158 w 2874475"/>
                <a:gd name="connsiteY71" fmla="*/ 2489703 h 3535379"/>
                <a:gd name="connsiteX72" fmla="*/ 1629624 w 2874475"/>
                <a:gd name="connsiteY72" fmla="*/ 2408222 h 3535379"/>
                <a:gd name="connsiteX73" fmla="*/ 1534562 w 2874475"/>
                <a:gd name="connsiteY73" fmla="*/ 2304107 h 3535379"/>
                <a:gd name="connsiteX74" fmla="*/ 1484768 w 2874475"/>
                <a:gd name="connsiteY74" fmla="*/ 2249786 h 3535379"/>
                <a:gd name="connsiteX75" fmla="*/ 1376126 w 2874475"/>
                <a:gd name="connsiteY75" fmla="*/ 2123038 h 3535379"/>
                <a:gd name="connsiteX76" fmla="*/ 1312752 w 2874475"/>
                <a:gd name="connsiteY76" fmla="*/ 2037030 h 3535379"/>
                <a:gd name="connsiteX77" fmla="*/ 1217691 w 2874475"/>
                <a:gd name="connsiteY77" fmla="*/ 1892175 h 3535379"/>
                <a:gd name="connsiteX78" fmla="*/ 1113576 w 2874475"/>
                <a:gd name="connsiteY78" fmla="*/ 1711105 h 3535379"/>
                <a:gd name="connsiteX79" fmla="*/ 1041148 w 2874475"/>
                <a:gd name="connsiteY79" fmla="*/ 1575303 h 3535379"/>
                <a:gd name="connsiteX80" fmla="*/ 955140 w 2874475"/>
                <a:gd name="connsiteY80" fmla="*/ 1403287 h 3535379"/>
                <a:gd name="connsiteX81" fmla="*/ 887239 w 2874475"/>
                <a:gd name="connsiteY81" fmla="*/ 1235798 h 3535379"/>
                <a:gd name="connsiteX82" fmla="*/ 846499 w 2874475"/>
                <a:gd name="connsiteY82" fmla="*/ 1127157 h 3535379"/>
                <a:gd name="connsiteX83" fmla="*/ 814812 w 2874475"/>
                <a:gd name="connsiteY83" fmla="*/ 1041149 h 3535379"/>
                <a:gd name="connsiteX84" fmla="*/ 755964 w 2874475"/>
                <a:gd name="connsiteY84" fmla="*/ 878186 h 3535379"/>
                <a:gd name="connsiteX85" fmla="*/ 715224 w 2874475"/>
                <a:gd name="connsiteY85" fmla="*/ 746911 h 3535379"/>
                <a:gd name="connsiteX86" fmla="*/ 674483 w 2874475"/>
                <a:gd name="connsiteY86" fmla="*/ 593002 h 353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874475" h="3535379">
                  <a:moveTo>
                    <a:pt x="674483" y="593002"/>
                  </a:moveTo>
                  <a:lnTo>
                    <a:pt x="642796" y="457200"/>
                  </a:lnTo>
                  <a:lnTo>
                    <a:pt x="620162" y="339505"/>
                  </a:lnTo>
                  <a:lnTo>
                    <a:pt x="606582" y="258024"/>
                  </a:lnTo>
                  <a:lnTo>
                    <a:pt x="597528" y="185596"/>
                  </a:lnTo>
                  <a:lnTo>
                    <a:pt x="597528" y="153909"/>
                  </a:lnTo>
                  <a:lnTo>
                    <a:pt x="583948" y="117695"/>
                  </a:lnTo>
                  <a:lnTo>
                    <a:pt x="565841" y="90535"/>
                  </a:lnTo>
                  <a:lnTo>
                    <a:pt x="534154" y="63375"/>
                  </a:lnTo>
                  <a:lnTo>
                    <a:pt x="506994" y="49794"/>
                  </a:lnTo>
                  <a:lnTo>
                    <a:pt x="443620" y="27161"/>
                  </a:lnTo>
                  <a:lnTo>
                    <a:pt x="344031" y="9054"/>
                  </a:lnTo>
                  <a:lnTo>
                    <a:pt x="208229" y="0"/>
                  </a:lnTo>
                  <a:lnTo>
                    <a:pt x="99588" y="0"/>
                  </a:lnTo>
                  <a:lnTo>
                    <a:pt x="63374" y="4527"/>
                  </a:lnTo>
                  <a:lnTo>
                    <a:pt x="31687" y="13581"/>
                  </a:lnTo>
                  <a:lnTo>
                    <a:pt x="9053" y="22634"/>
                  </a:lnTo>
                  <a:lnTo>
                    <a:pt x="0" y="40741"/>
                  </a:lnTo>
                  <a:lnTo>
                    <a:pt x="0" y="58848"/>
                  </a:lnTo>
                  <a:lnTo>
                    <a:pt x="18107" y="76955"/>
                  </a:lnTo>
                  <a:lnTo>
                    <a:pt x="76954" y="99588"/>
                  </a:lnTo>
                  <a:lnTo>
                    <a:pt x="140328" y="117695"/>
                  </a:lnTo>
                  <a:lnTo>
                    <a:pt x="208229" y="149383"/>
                  </a:lnTo>
                  <a:lnTo>
                    <a:pt x="258024" y="181070"/>
                  </a:lnTo>
                  <a:lnTo>
                    <a:pt x="289711" y="208230"/>
                  </a:lnTo>
                  <a:lnTo>
                    <a:pt x="303291" y="239917"/>
                  </a:lnTo>
                  <a:lnTo>
                    <a:pt x="330451" y="362139"/>
                  </a:lnTo>
                  <a:lnTo>
                    <a:pt x="348558" y="439093"/>
                  </a:lnTo>
                  <a:lnTo>
                    <a:pt x="380245" y="552262"/>
                  </a:lnTo>
                  <a:lnTo>
                    <a:pt x="411932" y="651850"/>
                  </a:lnTo>
                  <a:lnTo>
                    <a:pt x="434566" y="724278"/>
                  </a:lnTo>
                  <a:lnTo>
                    <a:pt x="475307" y="837446"/>
                  </a:lnTo>
                  <a:lnTo>
                    <a:pt x="516047" y="946087"/>
                  </a:lnTo>
                  <a:lnTo>
                    <a:pt x="588475" y="1109050"/>
                  </a:lnTo>
                  <a:lnTo>
                    <a:pt x="669956" y="1303699"/>
                  </a:lnTo>
                  <a:lnTo>
                    <a:pt x="710697" y="1394234"/>
                  </a:lnTo>
                  <a:lnTo>
                    <a:pt x="774071" y="1516456"/>
                  </a:lnTo>
                  <a:lnTo>
                    <a:pt x="841972" y="1647731"/>
                  </a:lnTo>
                  <a:lnTo>
                    <a:pt x="918926" y="1783533"/>
                  </a:lnTo>
                  <a:lnTo>
                    <a:pt x="995881" y="1905755"/>
                  </a:lnTo>
                  <a:lnTo>
                    <a:pt x="1086416" y="2041557"/>
                  </a:lnTo>
                  <a:lnTo>
                    <a:pt x="1172424" y="2168305"/>
                  </a:lnTo>
                  <a:lnTo>
                    <a:pt x="1244851" y="2258840"/>
                  </a:lnTo>
                  <a:lnTo>
                    <a:pt x="1353493" y="2412749"/>
                  </a:lnTo>
                  <a:lnTo>
                    <a:pt x="1466661" y="2530444"/>
                  </a:lnTo>
                  <a:lnTo>
                    <a:pt x="1606990" y="2670773"/>
                  </a:lnTo>
                  <a:lnTo>
                    <a:pt x="1729212" y="2788468"/>
                  </a:lnTo>
                  <a:lnTo>
                    <a:pt x="1865014" y="2915216"/>
                  </a:lnTo>
                  <a:lnTo>
                    <a:pt x="1978182" y="3014804"/>
                  </a:lnTo>
                  <a:lnTo>
                    <a:pt x="2113984" y="3132499"/>
                  </a:lnTo>
                  <a:lnTo>
                    <a:pt x="2222626" y="3223034"/>
                  </a:lnTo>
                  <a:lnTo>
                    <a:pt x="2326740" y="3304515"/>
                  </a:lnTo>
                  <a:lnTo>
                    <a:pt x="2444435" y="3385996"/>
                  </a:lnTo>
                  <a:lnTo>
                    <a:pt x="2557604" y="3453897"/>
                  </a:lnTo>
                  <a:lnTo>
                    <a:pt x="2616451" y="3485585"/>
                  </a:lnTo>
                  <a:lnTo>
                    <a:pt x="2670772" y="3508218"/>
                  </a:lnTo>
                  <a:lnTo>
                    <a:pt x="2734146" y="3526325"/>
                  </a:lnTo>
                  <a:lnTo>
                    <a:pt x="2815627" y="3535379"/>
                  </a:lnTo>
                  <a:lnTo>
                    <a:pt x="2838261" y="3530852"/>
                  </a:lnTo>
                  <a:lnTo>
                    <a:pt x="2847315" y="3521798"/>
                  </a:lnTo>
                  <a:lnTo>
                    <a:pt x="2860895" y="3499165"/>
                  </a:lnTo>
                  <a:lnTo>
                    <a:pt x="2869948" y="3467478"/>
                  </a:lnTo>
                  <a:lnTo>
                    <a:pt x="2874475" y="3431264"/>
                  </a:lnTo>
                  <a:lnTo>
                    <a:pt x="2869948" y="3404103"/>
                  </a:lnTo>
                  <a:lnTo>
                    <a:pt x="2860895" y="3349783"/>
                  </a:lnTo>
                  <a:lnTo>
                    <a:pt x="2458016" y="3046491"/>
                  </a:lnTo>
                  <a:lnTo>
                    <a:pt x="2335794" y="2974064"/>
                  </a:lnTo>
                  <a:lnTo>
                    <a:pt x="2190938" y="2874476"/>
                  </a:lnTo>
                  <a:lnTo>
                    <a:pt x="2041556" y="2765834"/>
                  </a:lnTo>
                  <a:lnTo>
                    <a:pt x="1932915" y="2679826"/>
                  </a:lnTo>
                  <a:lnTo>
                    <a:pt x="1828800" y="2589291"/>
                  </a:lnTo>
                  <a:lnTo>
                    <a:pt x="1720158" y="2489703"/>
                  </a:lnTo>
                  <a:lnTo>
                    <a:pt x="1629624" y="2408222"/>
                  </a:lnTo>
                  <a:lnTo>
                    <a:pt x="1534562" y="2304107"/>
                  </a:lnTo>
                  <a:lnTo>
                    <a:pt x="1484768" y="2249786"/>
                  </a:lnTo>
                  <a:lnTo>
                    <a:pt x="1376126" y="2123038"/>
                  </a:lnTo>
                  <a:lnTo>
                    <a:pt x="1312752" y="2037030"/>
                  </a:lnTo>
                  <a:lnTo>
                    <a:pt x="1217691" y="1892175"/>
                  </a:lnTo>
                  <a:lnTo>
                    <a:pt x="1113576" y="1711105"/>
                  </a:lnTo>
                  <a:lnTo>
                    <a:pt x="1041148" y="1575303"/>
                  </a:lnTo>
                  <a:lnTo>
                    <a:pt x="955140" y="1403287"/>
                  </a:lnTo>
                  <a:lnTo>
                    <a:pt x="887239" y="1235798"/>
                  </a:lnTo>
                  <a:lnTo>
                    <a:pt x="846499" y="1127157"/>
                  </a:lnTo>
                  <a:lnTo>
                    <a:pt x="814812" y="1041149"/>
                  </a:lnTo>
                  <a:lnTo>
                    <a:pt x="755964" y="878186"/>
                  </a:lnTo>
                  <a:lnTo>
                    <a:pt x="715224" y="746911"/>
                  </a:lnTo>
                  <a:lnTo>
                    <a:pt x="674483" y="593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69">
              <a:extLst>
                <a:ext uri="{FF2B5EF4-FFF2-40B4-BE49-F238E27FC236}">
                  <a16:creationId xmlns:a16="http://schemas.microsoft.com/office/drawing/2014/main" id="{1DBC9EFA-415B-43D7-AEA3-ED544C59C90D}"/>
                </a:ext>
              </a:extLst>
            </p:cNvPr>
            <p:cNvSpPr/>
            <p:nvPr/>
          </p:nvSpPr>
          <p:spPr>
            <a:xfrm>
              <a:off x="6757988" y="3668713"/>
              <a:ext cx="485775" cy="1112837"/>
            </a:xfrm>
            <a:custGeom>
              <a:avLst/>
              <a:gdLst>
                <a:gd name="connsiteX0" fmla="*/ 411956 w 485775"/>
                <a:gd name="connsiteY0" fmla="*/ 214313 h 1112044"/>
                <a:gd name="connsiteX1" fmla="*/ 404812 w 485775"/>
                <a:gd name="connsiteY1" fmla="*/ 404813 h 1112044"/>
                <a:gd name="connsiteX2" fmla="*/ 400050 w 485775"/>
                <a:gd name="connsiteY2" fmla="*/ 500063 h 1112044"/>
                <a:gd name="connsiteX3" fmla="*/ 400050 w 485775"/>
                <a:gd name="connsiteY3" fmla="*/ 557213 h 1112044"/>
                <a:gd name="connsiteX4" fmla="*/ 404812 w 485775"/>
                <a:gd name="connsiteY4" fmla="*/ 631032 h 1112044"/>
                <a:gd name="connsiteX5" fmla="*/ 411956 w 485775"/>
                <a:gd name="connsiteY5" fmla="*/ 700088 h 1112044"/>
                <a:gd name="connsiteX6" fmla="*/ 423862 w 485775"/>
                <a:gd name="connsiteY6" fmla="*/ 771525 h 1112044"/>
                <a:gd name="connsiteX7" fmla="*/ 442912 w 485775"/>
                <a:gd name="connsiteY7" fmla="*/ 854869 h 1112044"/>
                <a:gd name="connsiteX8" fmla="*/ 466725 w 485775"/>
                <a:gd name="connsiteY8" fmla="*/ 931069 h 1112044"/>
                <a:gd name="connsiteX9" fmla="*/ 476250 w 485775"/>
                <a:gd name="connsiteY9" fmla="*/ 962025 h 1112044"/>
                <a:gd name="connsiteX10" fmla="*/ 485775 w 485775"/>
                <a:gd name="connsiteY10" fmla="*/ 1023938 h 1112044"/>
                <a:gd name="connsiteX11" fmla="*/ 478631 w 485775"/>
                <a:gd name="connsiteY11" fmla="*/ 1090613 h 1112044"/>
                <a:gd name="connsiteX12" fmla="*/ 466725 w 485775"/>
                <a:gd name="connsiteY12" fmla="*/ 1112044 h 1112044"/>
                <a:gd name="connsiteX13" fmla="*/ 0 w 485775"/>
                <a:gd name="connsiteY13" fmla="*/ 619125 h 1112044"/>
                <a:gd name="connsiteX14" fmla="*/ 78581 w 485775"/>
                <a:gd name="connsiteY14" fmla="*/ 659607 h 1112044"/>
                <a:gd name="connsiteX15" fmla="*/ 104775 w 485775"/>
                <a:gd name="connsiteY15" fmla="*/ 661988 h 1112044"/>
                <a:gd name="connsiteX16" fmla="*/ 130968 w 485775"/>
                <a:gd name="connsiteY16" fmla="*/ 661988 h 1112044"/>
                <a:gd name="connsiteX17" fmla="*/ 154781 w 485775"/>
                <a:gd name="connsiteY17" fmla="*/ 654844 h 1112044"/>
                <a:gd name="connsiteX18" fmla="*/ 169068 w 485775"/>
                <a:gd name="connsiteY18" fmla="*/ 645319 h 1112044"/>
                <a:gd name="connsiteX19" fmla="*/ 180975 w 485775"/>
                <a:gd name="connsiteY19" fmla="*/ 631032 h 1112044"/>
                <a:gd name="connsiteX20" fmla="*/ 195262 w 485775"/>
                <a:gd name="connsiteY20" fmla="*/ 592932 h 1112044"/>
                <a:gd name="connsiteX21" fmla="*/ 233362 w 485775"/>
                <a:gd name="connsiteY21" fmla="*/ 457200 h 1112044"/>
                <a:gd name="connsiteX22" fmla="*/ 280987 w 485775"/>
                <a:gd name="connsiteY22" fmla="*/ 285750 h 1112044"/>
                <a:gd name="connsiteX23" fmla="*/ 342900 w 485775"/>
                <a:gd name="connsiteY23" fmla="*/ 59532 h 1112044"/>
                <a:gd name="connsiteX24" fmla="*/ 354806 w 485775"/>
                <a:gd name="connsiteY24" fmla="*/ 28575 h 1112044"/>
                <a:gd name="connsiteX25" fmla="*/ 366712 w 485775"/>
                <a:gd name="connsiteY25" fmla="*/ 11907 h 1112044"/>
                <a:gd name="connsiteX26" fmla="*/ 383381 w 485775"/>
                <a:gd name="connsiteY26" fmla="*/ 2382 h 1112044"/>
                <a:gd name="connsiteX27" fmla="*/ 395287 w 485775"/>
                <a:gd name="connsiteY27" fmla="*/ 0 h 1112044"/>
                <a:gd name="connsiteX28" fmla="*/ 407193 w 485775"/>
                <a:gd name="connsiteY28" fmla="*/ 0 h 1112044"/>
                <a:gd name="connsiteX29" fmla="*/ 414337 w 485775"/>
                <a:gd name="connsiteY29" fmla="*/ 7144 h 1112044"/>
                <a:gd name="connsiteX30" fmla="*/ 419100 w 485775"/>
                <a:gd name="connsiteY30" fmla="*/ 19050 h 1112044"/>
                <a:gd name="connsiteX31" fmla="*/ 419100 w 485775"/>
                <a:gd name="connsiteY31" fmla="*/ 95250 h 1112044"/>
                <a:gd name="connsiteX32" fmla="*/ 411956 w 485775"/>
                <a:gd name="connsiteY32" fmla="*/ 214313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5775" h="1112044">
                  <a:moveTo>
                    <a:pt x="411956" y="214313"/>
                  </a:moveTo>
                  <a:lnTo>
                    <a:pt x="404812" y="404813"/>
                  </a:lnTo>
                  <a:lnTo>
                    <a:pt x="400050" y="500063"/>
                  </a:lnTo>
                  <a:lnTo>
                    <a:pt x="400050" y="557213"/>
                  </a:lnTo>
                  <a:lnTo>
                    <a:pt x="404812" y="631032"/>
                  </a:lnTo>
                  <a:lnTo>
                    <a:pt x="411956" y="700088"/>
                  </a:lnTo>
                  <a:lnTo>
                    <a:pt x="423862" y="771525"/>
                  </a:lnTo>
                  <a:lnTo>
                    <a:pt x="442912" y="854869"/>
                  </a:lnTo>
                  <a:lnTo>
                    <a:pt x="466725" y="931069"/>
                  </a:lnTo>
                  <a:lnTo>
                    <a:pt x="476250" y="962025"/>
                  </a:lnTo>
                  <a:lnTo>
                    <a:pt x="485775" y="1023938"/>
                  </a:lnTo>
                  <a:lnTo>
                    <a:pt x="478631" y="1090613"/>
                  </a:lnTo>
                  <a:lnTo>
                    <a:pt x="466725" y="1112044"/>
                  </a:lnTo>
                  <a:lnTo>
                    <a:pt x="0" y="619125"/>
                  </a:lnTo>
                  <a:lnTo>
                    <a:pt x="78581" y="659607"/>
                  </a:lnTo>
                  <a:lnTo>
                    <a:pt x="104775" y="661988"/>
                  </a:lnTo>
                  <a:lnTo>
                    <a:pt x="130968" y="661988"/>
                  </a:lnTo>
                  <a:lnTo>
                    <a:pt x="154781" y="654844"/>
                  </a:lnTo>
                  <a:lnTo>
                    <a:pt x="169068" y="645319"/>
                  </a:lnTo>
                  <a:lnTo>
                    <a:pt x="180975" y="631032"/>
                  </a:lnTo>
                  <a:lnTo>
                    <a:pt x="195262" y="592932"/>
                  </a:lnTo>
                  <a:lnTo>
                    <a:pt x="233362" y="457200"/>
                  </a:lnTo>
                  <a:lnTo>
                    <a:pt x="280987" y="285750"/>
                  </a:lnTo>
                  <a:lnTo>
                    <a:pt x="342900" y="59532"/>
                  </a:lnTo>
                  <a:lnTo>
                    <a:pt x="354806" y="28575"/>
                  </a:lnTo>
                  <a:lnTo>
                    <a:pt x="366712" y="11907"/>
                  </a:lnTo>
                  <a:lnTo>
                    <a:pt x="383381" y="2382"/>
                  </a:lnTo>
                  <a:lnTo>
                    <a:pt x="395287" y="0"/>
                  </a:lnTo>
                  <a:lnTo>
                    <a:pt x="407193" y="0"/>
                  </a:lnTo>
                  <a:lnTo>
                    <a:pt x="414337" y="7144"/>
                  </a:lnTo>
                  <a:lnTo>
                    <a:pt x="419100" y="19050"/>
                  </a:lnTo>
                  <a:lnTo>
                    <a:pt x="419100" y="95250"/>
                  </a:lnTo>
                  <a:lnTo>
                    <a:pt x="411956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71">
              <a:extLst>
                <a:ext uri="{FF2B5EF4-FFF2-40B4-BE49-F238E27FC236}">
                  <a16:creationId xmlns:a16="http://schemas.microsoft.com/office/drawing/2014/main" id="{00A786A3-DEC6-42BB-A92D-69539B36A67B}"/>
                </a:ext>
              </a:extLst>
            </p:cNvPr>
            <p:cNvSpPr/>
            <p:nvPr/>
          </p:nvSpPr>
          <p:spPr>
            <a:xfrm>
              <a:off x="4906963" y="2522538"/>
              <a:ext cx="1590675" cy="1677987"/>
            </a:xfrm>
            <a:custGeom>
              <a:avLst/>
              <a:gdLst>
                <a:gd name="connsiteX0" fmla="*/ 1385888 w 1590675"/>
                <a:gd name="connsiteY0" fmla="*/ 583406 h 1678781"/>
                <a:gd name="connsiteX1" fmla="*/ 1269207 w 1590675"/>
                <a:gd name="connsiteY1" fmla="*/ 721519 h 1678781"/>
                <a:gd name="connsiteX2" fmla="*/ 1133475 w 1590675"/>
                <a:gd name="connsiteY2" fmla="*/ 876300 h 1678781"/>
                <a:gd name="connsiteX3" fmla="*/ 1050132 w 1590675"/>
                <a:gd name="connsiteY3" fmla="*/ 966787 h 1678781"/>
                <a:gd name="connsiteX4" fmla="*/ 964407 w 1590675"/>
                <a:gd name="connsiteY4" fmla="*/ 1054894 h 1678781"/>
                <a:gd name="connsiteX5" fmla="*/ 783432 w 1590675"/>
                <a:gd name="connsiteY5" fmla="*/ 1204912 h 1678781"/>
                <a:gd name="connsiteX6" fmla="*/ 633413 w 1590675"/>
                <a:gd name="connsiteY6" fmla="*/ 1319212 h 1678781"/>
                <a:gd name="connsiteX7" fmla="*/ 457200 w 1590675"/>
                <a:gd name="connsiteY7" fmla="*/ 1440656 h 1678781"/>
                <a:gd name="connsiteX8" fmla="*/ 276225 w 1590675"/>
                <a:gd name="connsiteY8" fmla="*/ 1554956 h 1678781"/>
                <a:gd name="connsiteX9" fmla="*/ 195263 w 1590675"/>
                <a:gd name="connsiteY9" fmla="*/ 1602581 h 1678781"/>
                <a:gd name="connsiteX10" fmla="*/ 130969 w 1590675"/>
                <a:gd name="connsiteY10" fmla="*/ 1638300 h 1678781"/>
                <a:gd name="connsiteX11" fmla="*/ 83344 w 1590675"/>
                <a:gd name="connsiteY11" fmla="*/ 1664494 h 1678781"/>
                <a:gd name="connsiteX12" fmla="*/ 50007 w 1590675"/>
                <a:gd name="connsiteY12" fmla="*/ 1676400 h 1678781"/>
                <a:gd name="connsiteX13" fmla="*/ 26194 w 1590675"/>
                <a:gd name="connsiteY13" fmla="*/ 1678781 h 1678781"/>
                <a:gd name="connsiteX14" fmla="*/ 14288 w 1590675"/>
                <a:gd name="connsiteY14" fmla="*/ 1678781 h 1678781"/>
                <a:gd name="connsiteX15" fmla="*/ 4763 w 1590675"/>
                <a:gd name="connsiteY15" fmla="*/ 1676400 h 1678781"/>
                <a:gd name="connsiteX16" fmla="*/ 0 w 1590675"/>
                <a:gd name="connsiteY16" fmla="*/ 1664494 h 1678781"/>
                <a:gd name="connsiteX17" fmla="*/ 7144 w 1590675"/>
                <a:gd name="connsiteY17" fmla="*/ 1635919 h 1678781"/>
                <a:gd name="connsiteX18" fmla="*/ 21432 w 1590675"/>
                <a:gd name="connsiteY18" fmla="*/ 1614487 h 1678781"/>
                <a:gd name="connsiteX19" fmla="*/ 116682 w 1590675"/>
                <a:gd name="connsiteY19" fmla="*/ 1533525 h 1678781"/>
                <a:gd name="connsiteX20" fmla="*/ 245269 w 1590675"/>
                <a:gd name="connsiteY20" fmla="*/ 1419225 h 1678781"/>
                <a:gd name="connsiteX21" fmla="*/ 407194 w 1590675"/>
                <a:gd name="connsiteY21" fmla="*/ 1266825 h 1678781"/>
                <a:gd name="connsiteX22" fmla="*/ 504825 w 1590675"/>
                <a:gd name="connsiteY22" fmla="*/ 1173956 h 1678781"/>
                <a:gd name="connsiteX23" fmla="*/ 597694 w 1590675"/>
                <a:gd name="connsiteY23" fmla="*/ 1083469 h 1678781"/>
                <a:gd name="connsiteX24" fmla="*/ 709613 w 1590675"/>
                <a:gd name="connsiteY24" fmla="*/ 973931 h 1678781"/>
                <a:gd name="connsiteX25" fmla="*/ 942975 w 1590675"/>
                <a:gd name="connsiteY25" fmla="*/ 735806 h 1678781"/>
                <a:gd name="connsiteX26" fmla="*/ 1019175 w 1590675"/>
                <a:gd name="connsiteY26" fmla="*/ 652462 h 1678781"/>
                <a:gd name="connsiteX27" fmla="*/ 1092994 w 1590675"/>
                <a:gd name="connsiteY27" fmla="*/ 569119 h 1678781"/>
                <a:gd name="connsiteX28" fmla="*/ 1154907 w 1590675"/>
                <a:gd name="connsiteY28" fmla="*/ 490537 h 1678781"/>
                <a:gd name="connsiteX29" fmla="*/ 1183482 w 1590675"/>
                <a:gd name="connsiteY29" fmla="*/ 452437 h 1678781"/>
                <a:gd name="connsiteX30" fmla="*/ 1202532 w 1590675"/>
                <a:gd name="connsiteY30" fmla="*/ 419100 h 1678781"/>
                <a:gd name="connsiteX31" fmla="*/ 1212057 w 1590675"/>
                <a:gd name="connsiteY31" fmla="*/ 395287 h 1678781"/>
                <a:gd name="connsiteX32" fmla="*/ 1228725 w 1590675"/>
                <a:gd name="connsiteY32" fmla="*/ 340519 h 1678781"/>
                <a:gd name="connsiteX33" fmla="*/ 1235869 w 1590675"/>
                <a:gd name="connsiteY33" fmla="*/ 309562 h 1678781"/>
                <a:gd name="connsiteX34" fmla="*/ 1243013 w 1590675"/>
                <a:gd name="connsiteY34" fmla="*/ 269081 h 1678781"/>
                <a:gd name="connsiteX35" fmla="*/ 1243013 w 1590675"/>
                <a:gd name="connsiteY35" fmla="*/ 245269 h 1678781"/>
                <a:gd name="connsiteX36" fmla="*/ 1243013 w 1590675"/>
                <a:gd name="connsiteY36" fmla="*/ 223837 h 1678781"/>
                <a:gd name="connsiteX37" fmla="*/ 1240632 w 1590675"/>
                <a:gd name="connsiteY37" fmla="*/ 195262 h 1678781"/>
                <a:gd name="connsiteX38" fmla="*/ 1231107 w 1590675"/>
                <a:gd name="connsiteY38" fmla="*/ 157162 h 1678781"/>
                <a:gd name="connsiteX39" fmla="*/ 1212057 w 1590675"/>
                <a:gd name="connsiteY39" fmla="*/ 114300 h 1678781"/>
                <a:gd name="connsiteX40" fmla="*/ 1188244 w 1590675"/>
                <a:gd name="connsiteY40" fmla="*/ 76200 h 1678781"/>
                <a:gd name="connsiteX41" fmla="*/ 1166813 w 1590675"/>
                <a:gd name="connsiteY41" fmla="*/ 42862 h 1678781"/>
                <a:gd name="connsiteX42" fmla="*/ 1162050 w 1590675"/>
                <a:gd name="connsiteY42" fmla="*/ 23812 h 1678781"/>
                <a:gd name="connsiteX43" fmla="*/ 1162050 w 1590675"/>
                <a:gd name="connsiteY43" fmla="*/ 9525 h 1678781"/>
                <a:gd name="connsiteX44" fmla="*/ 1164432 w 1590675"/>
                <a:gd name="connsiteY44" fmla="*/ 4762 h 1678781"/>
                <a:gd name="connsiteX45" fmla="*/ 1173957 w 1590675"/>
                <a:gd name="connsiteY45" fmla="*/ 0 h 1678781"/>
                <a:gd name="connsiteX46" fmla="*/ 1190625 w 1590675"/>
                <a:gd name="connsiteY46" fmla="*/ 0 h 1678781"/>
                <a:gd name="connsiteX47" fmla="*/ 1226344 w 1590675"/>
                <a:gd name="connsiteY47" fmla="*/ 14287 h 1678781"/>
                <a:gd name="connsiteX48" fmla="*/ 1264444 w 1590675"/>
                <a:gd name="connsiteY48" fmla="*/ 23812 h 1678781"/>
                <a:gd name="connsiteX49" fmla="*/ 1335882 w 1590675"/>
                <a:gd name="connsiteY49" fmla="*/ 50006 h 1678781"/>
                <a:gd name="connsiteX50" fmla="*/ 1397794 w 1590675"/>
                <a:gd name="connsiteY50" fmla="*/ 85725 h 1678781"/>
                <a:gd name="connsiteX51" fmla="*/ 1447800 w 1590675"/>
                <a:gd name="connsiteY51" fmla="*/ 121444 h 1678781"/>
                <a:gd name="connsiteX52" fmla="*/ 1509713 w 1590675"/>
                <a:gd name="connsiteY52" fmla="*/ 185737 h 1678781"/>
                <a:gd name="connsiteX53" fmla="*/ 1554957 w 1590675"/>
                <a:gd name="connsiteY53" fmla="*/ 242887 h 1678781"/>
                <a:gd name="connsiteX54" fmla="*/ 1578769 w 1590675"/>
                <a:gd name="connsiteY54" fmla="*/ 278606 h 1678781"/>
                <a:gd name="connsiteX55" fmla="*/ 1585913 w 1590675"/>
                <a:gd name="connsiteY55" fmla="*/ 297656 h 1678781"/>
                <a:gd name="connsiteX56" fmla="*/ 1590675 w 1590675"/>
                <a:gd name="connsiteY56" fmla="*/ 323850 h 1678781"/>
                <a:gd name="connsiteX57" fmla="*/ 1590675 w 1590675"/>
                <a:gd name="connsiteY57" fmla="*/ 342900 h 1678781"/>
                <a:gd name="connsiteX58" fmla="*/ 1581150 w 1590675"/>
                <a:gd name="connsiteY58" fmla="*/ 371475 h 1678781"/>
                <a:gd name="connsiteX59" fmla="*/ 1562100 w 1590675"/>
                <a:gd name="connsiteY59" fmla="*/ 400050 h 1678781"/>
                <a:gd name="connsiteX60" fmla="*/ 1526382 w 1590675"/>
                <a:gd name="connsiteY60" fmla="*/ 433387 h 1678781"/>
                <a:gd name="connsiteX61" fmla="*/ 1493044 w 1590675"/>
                <a:gd name="connsiteY61" fmla="*/ 459581 h 1678781"/>
                <a:gd name="connsiteX62" fmla="*/ 1471613 w 1590675"/>
                <a:gd name="connsiteY62" fmla="*/ 483394 h 1678781"/>
                <a:gd name="connsiteX63" fmla="*/ 1385888 w 1590675"/>
                <a:gd name="connsiteY63" fmla="*/ 58340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90675" h="1678781">
                  <a:moveTo>
                    <a:pt x="1385888" y="583406"/>
                  </a:moveTo>
                  <a:lnTo>
                    <a:pt x="1269207" y="721519"/>
                  </a:lnTo>
                  <a:lnTo>
                    <a:pt x="1133475" y="876300"/>
                  </a:lnTo>
                  <a:lnTo>
                    <a:pt x="1050132" y="966787"/>
                  </a:lnTo>
                  <a:lnTo>
                    <a:pt x="964407" y="1054894"/>
                  </a:lnTo>
                  <a:lnTo>
                    <a:pt x="783432" y="1204912"/>
                  </a:lnTo>
                  <a:lnTo>
                    <a:pt x="633413" y="1319212"/>
                  </a:lnTo>
                  <a:lnTo>
                    <a:pt x="457200" y="1440656"/>
                  </a:lnTo>
                  <a:lnTo>
                    <a:pt x="276225" y="1554956"/>
                  </a:lnTo>
                  <a:lnTo>
                    <a:pt x="195263" y="1602581"/>
                  </a:lnTo>
                  <a:lnTo>
                    <a:pt x="130969" y="1638300"/>
                  </a:lnTo>
                  <a:lnTo>
                    <a:pt x="83344" y="1664494"/>
                  </a:lnTo>
                  <a:lnTo>
                    <a:pt x="50007" y="1676400"/>
                  </a:lnTo>
                  <a:lnTo>
                    <a:pt x="26194" y="1678781"/>
                  </a:lnTo>
                  <a:lnTo>
                    <a:pt x="14288" y="1678781"/>
                  </a:lnTo>
                  <a:lnTo>
                    <a:pt x="4763" y="1676400"/>
                  </a:lnTo>
                  <a:lnTo>
                    <a:pt x="0" y="1664494"/>
                  </a:lnTo>
                  <a:lnTo>
                    <a:pt x="7144" y="1635919"/>
                  </a:lnTo>
                  <a:lnTo>
                    <a:pt x="21432" y="1614487"/>
                  </a:lnTo>
                  <a:lnTo>
                    <a:pt x="116682" y="1533525"/>
                  </a:lnTo>
                  <a:lnTo>
                    <a:pt x="245269" y="1419225"/>
                  </a:lnTo>
                  <a:lnTo>
                    <a:pt x="407194" y="1266825"/>
                  </a:lnTo>
                  <a:lnTo>
                    <a:pt x="504825" y="1173956"/>
                  </a:lnTo>
                  <a:lnTo>
                    <a:pt x="597694" y="1083469"/>
                  </a:lnTo>
                  <a:lnTo>
                    <a:pt x="709613" y="973931"/>
                  </a:lnTo>
                  <a:lnTo>
                    <a:pt x="942975" y="735806"/>
                  </a:lnTo>
                  <a:lnTo>
                    <a:pt x="1019175" y="652462"/>
                  </a:lnTo>
                  <a:lnTo>
                    <a:pt x="1092994" y="569119"/>
                  </a:lnTo>
                  <a:lnTo>
                    <a:pt x="1154907" y="490537"/>
                  </a:lnTo>
                  <a:lnTo>
                    <a:pt x="1183482" y="452437"/>
                  </a:lnTo>
                  <a:lnTo>
                    <a:pt x="1202532" y="419100"/>
                  </a:lnTo>
                  <a:lnTo>
                    <a:pt x="1212057" y="395287"/>
                  </a:lnTo>
                  <a:lnTo>
                    <a:pt x="1228725" y="340519"/>
                  </a:lnTo>
                  <a:lnTo>
                    <a:pt x="1235869" y="309562"/>
                  </a:lnTo>
                  <a:lnTo>
                    <a:pt x="1243013" y="269081"/>
                  </a:lnTo>
                  <a:lnTo>
                    <a:pt x="1243013" y="245269"/>
                  </a:lnTo>
                  <a:lnTo>
                    <a:pt x="1243013" y="223837"/>
                  </a:lnTo>
                  <a:lnTo>
                    <a:pt x="1240632" y="195262"/>
                  </a:lnTo>
                  <a:lnTo>
                    <a:pt x="1231107" y="157162"/>
                  </a:lnTo>
                  <a:lnTo>
                    <a:pt x="1212057" y="114300"/>
                  </a:lnTo>
                  <a:lnTo>
                    <a:pt x="1188244" y="76200"/>
                  </a:lnTo>
                  <a:lnTo>
                    <a:pt x="1166813" y="42862"/>
                  </a:lnTo>
                  <a:lnTo>
                    <a:pt x="1162050" y="23812"/>
                  </a:lnTo>
                  <a:lnTo>
                    <a:pt x="1162050" y="9525"/>
                  </a:lnTo>
                  <a:lnTo>
                    <a:pt x="1164432" y="4762"/>
                  </a:lnTo>
                  <a:lnTo>
                    <a:pt x="1173957" y="0"/>
                  </a:lnTo>
                  <a:lnTo>
                    <a:pt x="1190625" y="0"/>
                  </a:lnTo>
                  <a:lnTo>
                    <a:pt x="1226344" y="14287"/>
                  </a:lnTo>
                  <a:lnTo>
                    <a:pt x="1264444" y="23812"/>
                  </a:lnTo>
                  <a:lnTo>
                    <a:pt x="1335882" y="50006"/>
                  </a:lnTo>
                  <a:lnTo>
                    <a:pt x="1397794" y="85725"/>
                  </a:lnTo>
                  <a:lnTo>
                    <a:pt x="1447800" y="121444"/>
                  </a:lnTo>
                  <a:lnTo>
                    <a:pt x="1509713" y="185737"/>
                  </a:lnTo>
                  <a:lnTo>
                    <a:pt x="1554957" y="242887"/>
                  </a:lnTo>
                  <a:lnTo>
                    <a:pt x="1578769" y="278606"/>
                  </a:lnTo>
                  <a:lnTo>
                    <a:pt x="1585913" y="297656"/>
                  </a:lnTo>
                  <a:lnTo>
                    <a:pt x="1590675" y="323850"/>
                  </a:lnTo>
                  <a:lnTo>
                    <a:pt x="1590675" y="342900"/>
                  </a:lnTo>
                  <a:lnTo>
                    <a:pt x="1581150" y="371475"/>
                  </a:lnTo>
                  <a:lnTo>
                    <a:pt x="1562100" y="400050"/>
                  </a:lnTo>
                  <a:lnTo>
                    <a:pt x="1526382" y="433387"/>
                  </a:lnTo>
                  <a:lnTo>
                    <a:pt x="1493044" y="459581"/>
                  </a:lnTo>
                  <a:lnTo>
                    <a:pt x="1471613" y="483394"/>
                  </a:lnTo>
                  <a:lnTo>
                    <a:pt x="1385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70">
              <a:extLst>
                <a:ext uri="{FF2B5EF4-FFF2-40B4-BE49-F238E27FC236}">
                  <a16:creationId xmlns:a16="http://schemas.microsoft.com/office/drawing/2014/main" id="{924F2EE0-8C92-453C-A1B3-DF6575D36A11}"/>
                </a:ext>
              </a:extLst>
            </p:cNvPr>
            <p:cNvSpPr/>
            <p:nvPr/>
          </p:nvSpPr>
          <p:spPr>
            <a:xfrm>
              <a:off x="5389563" y="1266825"/>
              <a:ext cx="742950" cy="554038"/>
            </a:xfrm>
            <a:custGeom>
              <a:avLst/>
              <a:gdLst>
                <a:gd name="connsiteX0" fmla="*/ 321469 w 742950"/>
                <a:gd name="connsiteY0" fmla="*/ 319088 h 554831"/>
                <a:gd name="connsiteX1" fmla="*/ 252412 w 742950"/>
                <a:gd name="connsiteY1" fmla="*/ 259556 h 554831"/>
                <a:gd name="connsiteX2" fmla="*/ 154781 w 742950"/>
                <a:gd name="connsiteY2" fmla="*/ 176213 h 554831"/>
                <a:gd name="connsiteX3" fmla="*/ 107156 w 742950"/>
                <a:gd name="connsiteY3" fmla="*/ 140494 h 554831"/>
                <a:gd name="connsiteX4" fmla="*/ 64294 w 742950"/>
                <a:gd name="connsiteY4" fmla="*/ 107156 h 554831"/>
                <a:gd name="connsiteX5" fmla="*/ 19050 w 742950"/>
                <a:gd name="connsiteY5" fmla="*/ 76200 h 554831"/>
                <a:gd name="connsiteX6" fmla="*/ 2381 w 742950"/>
                <a:gd name="connsiteY6" fmla="*/ 59531 h 554831"/>
                <a:gd name="connsiteX7" fmla="*/ 0 w 742950"/>
                <a:gd name="connsiteY7" fmla="*/ 47625 h 554831"/>
                <a:gd name="connsiteX8" fmla="*/ 0 w 742950"/>
                <a:gd name="connsiteY8" fmla="*/ 33338 h 554831"/>
                <a:gd name="connsiteX9" fmla="*/ 2381 w 742950"/>
                <a:gd name="connsiteY9" fmla="*/ 16669 h 554831"/>
                <a:gd name="connsiteX10" fmla="*/ 11906 w 742950"/>
                <a:gd name="connsiteY10" fmla="*/ 7144 h 554831"/>
                <a:gd name="connsiteX11" fmla="*/ 30956 w 742950"/>
                <a:gd name="connsiteY11" fmla="*/ 0 h 554831"/>
                <a:gd name="connsiteX12" fmla="*/ 57150 w 742950"/>
                <a:gd name="connsiteY12" fmla="*/ 2381 h 554831"/>
                <a:gd name="connsiteX13" fmla="*/ 173831 w 742950"/>
                <a:gd name="connsiteY13" fmla="*/ 35719 h 554831"/>
                <a:gd name="connsiteX14" fmla="*/ 383381 w 742950"/>
                <a:gd name="connsiteY14" fmla="*/ 100013 h 554831"/>
                <a:gd name="connsiteX15" fmla="*/ 557212 w 742950"/>
                <a:gd name="connsiteY15" fmla="*/ 152400 h 554831"/>
                <a:gd name="connsiteX16" fmla="*/ 583406 w 742950"/>
                <a:gd name="connsiteY16" fmla="*/ 166688 h 554831"/>
                <a:gd name="connsiteX17" fmla="*/ 623887 w 742950"/>
                <a:gd name="connsiteY17" fmla="*/ 202406 h 554831"/>
                <a:gd name="connsiteX18" fmla="*/ 661987 w 742950"/>
                <a:gd name="connsiteY18" fmla="*/ 247650 h 554831"/>
                <a:gd name="connsiteX19" fmla="*/ 692944 w 742950"/>
                <a:gd name="connsiteY19" fmla="*/ 300038 h 554831"/>
                <a:gd name="connsiteX20" fmla="*/ 714375 w 742950"/>
                <a:gd name="connsiteY20" fmla="*/ 350044 h 554831"/>
                <a:gd name="connsiteX21" fmla="*/ 731044 w 742950"/>
                <a:gd name="connsiteY21" fmla="*/ 400050 h 554831"/>
                <a:gd name="connsiteX22" fmla="*/ 740569 w 742950"/>
                <a:gd name="connsiteY22" fmla="*/ 471488 h 554831"/>
                <a:gd name="connsiteX23" fmla="*/ 742950 w 742950"/>
                <a:gd name="connsiteY23" fmla="*/ 507206 h 554831"/>
                <a:gd name="connsiteX24" fmla="*/ 735806 w 742950"/>
                <a:gd name="connsiteY24" fmla="*/ 523875 h 554831"/>
                <a:gd name="connsiteX25" fmla="*/ 714375 w 742950"/>
                <a:gd name="connsiteY25" fmla="*/ 542925 h 554831"/>
                <a:gd name="connsiteX26" fmla="*/ 688181 w 742950"/>
                <a:gd name="connsiteY26" fmla="*/ 552450 h 554831"/>
                <a:gd name="connsiteX27" fmla="*/ 654844 w 742950"/>
                <a:gd name="connsiteY27" fmla="*/ 554831 h 554831"/>
                <a:gd name="connsiteX28" fmla="*/ 623887 w 742950"/>
                <a:gd name="connsiteY28" fmla="*/ 554831 h 554831"/>
                <a:gd name="connsiteX29" fmla="*/ 592931 w 742950"/>
                <a:gd name="connsiteY29" fmla="*/ 547688 h 554831"/>
                <a:gd name="connsiteX30" fmla="*/ 542925 w 742950"/>
                <a:gd name="connsiteY30" fmla="*/ 521494 h 554831"/>
                <a:gd name="connsiteX31" fmla="*/ 497681 w 742950"/>
                <a:gd name="connsiteY31" fmla="*/ 488156 h 554831"/>
                <a:gd name="connsiteX32" fmla="*/ 447675 w 742950"/>
                <a:gd name="connsiteY32" fmla="*/ 440531 h 554831"/>
                <a:gd name="connsiteX33" fmla="*/ 376237 w 742950"/>
                <a:gd name="connsiteY33" fmla="*/ 371475 h 554831"/>
                <a:gd name="connsiteX34" fmla="*/ 321469 w 742950"/>
                <a:gd name="connsiteY34" fmla="*/ 3190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2950" h="554831">
                  <a:moveTo>
                    <a:pt x="321469" y="319088"/>
                  </a:moveTo>
                  <a:lnTo>
                    <a:pt x="252412" y="259556"/>
                  </a:lnTo>
                  <a:lnTo>
                    <a:pt x="154781" y="176213"/>
                  </a:lnTo>
                  <a:lnTo>
                    <a:pt x="107156" y="140494"/>
                  </a:lnTo>
                  <a:lnTo>
                    <a:pt x="64294" y="107156"/>
                  </a:lnTo>
                  <a:lnTo>
                    <a:pt x="19050" y="76200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0"/>
                  </a:lnTo>
                  <a:lnTo>
                    <a:pt x="57150" y="2381"/>
                  </a:lnTo>
                  <a:lnTo>
                    <a:pt x="173831" y="35719"/>
                  </a:lnTo>
                  <a:lnTo>
                    <a:pt x="383381" y="100013"/>
                  </a:lnTo>
                  <a:lnTo>
                    <a:pt x="557212" y="152400"/>
                  </a:lnTo>
                  <a:lnTo>
                    <a:pt x="583406" y="166688"/>
                  </a:lnTo>
                  <a:lnTo>
                    <a:pt x="623887" y="202406"/>
                  </a:lnTo>
                  <a:lnTo>
                    <a:pt x="661987" y="247650"/>
                  </a:lnTo>
                  <a:lnTo>
                    <a:pt x="692944" y="300038"/>
                  </a:lnTo>
                  <a:lnTo>
                    <a:pt x="714375" y="350044"/>
                  </a:lnTo>
                  <a:lnTo>
                    <a:pt x="731044" y="400050"/>
                  </a:lnTo>
                  <a:lnTo>
                    <a:pt x="740569" y="471488"/>
                  </a:lnTo>
                  <a:lnTo>
                    <a:pt x="742950" y="507206"/>
                  </a:lnTo>
                  <a:lnTo>
                    <a:pt x="735806" y="523875"/>
                  </a:lnTo>
                  <a:lnTo>
                    <a:pt x="714375" y="542925"/>
                  </a:lnTo>
                  <a:lnTo>
                    <a:pt x="688181" y="552450"/>
                  </a:lnTo>
                  <a:lnTo>
                    <a:pt x="654844" y="554831"/>
                  </a:lnTo>
                  <a:lnTo>
                    <a:pt x="623887" y="554831"/>
                  </a:lnTo>
                  <a:lnTo>
                    <a:pt x="592931" y="547688"/>
                  </a:lnTo>
                  <a:lnTo>
                    <a:pt x="542925" y="521494"/>
                  </a:lnTo>
                  <a:lnTo>
                    <a:pt x="497681" y="488156"/>
                  </a:lnTo>
                  <a:lnTo>
                    <a:pt x="447675" y="440531"/>
                  </a:lnTo>
                  <a:lnTo>
                    <a:pt x="376237" y="371475"/>
                  </a:lnTo>
                  <a:lnTo>
                    <a:pt x="3214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72">
              <a:extLst>
                <a:ext uri="{FF2B5EF4-FFF2-40B4-BE49-F238E27FC236}">
                  <a16:creationId xmlns:a16="http://schemas.microsoft.com/office/drawing/2014/main" id="{2B913C46-5A1D-44B4-88DA-053B0A0C6FDE}"/>
                </a:ext>
              </a:extLst>
            </p:cNvPr>
            <p:cNvSpPr/>
            <p:nvPr/>
          </p:nvSpPr>
          <p:spPr>
            <a:xfrm>
              <a:off x="3379788" y="4748213"/>
              <a:ext cx="434975" cy="1092200"/>
            </a:xfrm>
            <a:custGeom>
              <a:avLst/>
              <a:gdLst>
                <a:gd name="connsiteX0" fmla="*/ 400050 w 435769"/>
                <a:gd name="connsiteY0" fmla="*/ 538162 h 1092993"/>
                <a:gd name="connsiteX1" fmla="*/ 419100 w 435769"/>
                <a:gd name="connsiteY1" fmla="*/ 812006 h 1092993"/>
                <a:gd name="connsiteX2" fmla="*/ 435769 w 435769"/>
                <a:gd name="connsiteY2" fmla="*/ 1057275 h 1092993"/>
                <a:gd name="connsiteX3" fmla="*/ 216694 w 435769"/>
                <a:gd name="connsiteY3" fmla="*/ 1092993 h 1092993"/>
                <a:gd name="connsiteX4" fmla="*/ 195262 w 435769"/>
                <a:gd name="connsiteY4" fmla="*/ 871537 h 1092993"/>
                <a:gd name="connsiteX5" fmla="*/ 176212 w 435769"/>
                <a:gd name="connsiteY5" fmla="*/ 678656 h 1092993"/>
                <a:gd name="connsiteX6" fmla="*/ 154781 w 435769"/>
                <a:gd name="connsiteY6" fmla="*/ 445293 h 1092993"/>
                <a:gd name="connsiteX7" fmla="*/ 140494 w 435769"/>
                <a:gd name="connsiteY7" fmla="*/ 285750 h 1092993"/>
                <a:gd name="connsiteX8" fmla="*/ 138112 w 435769"/>
                <a:gd name="connsiteY8" fmla="*/ 269081 h 1092993"/>
                <a:gd name="connsiteX9" fmla="*/ 119062 w 435769"/>
                <a:gd name="connsiteY9" fmla="*/ 238125 h 1092993"/>
                <a:gd name="connsiteX10" fmla="*/ 90487 w 435769"/>
                <a:gd name="connsiteY10" fmla="*/ 197643 h 1092993"/>
                <a:gd name="connsiteX11" fmla="*/ 52387 w 435769"/>
                <a:gd name="connsiteY11" fmla="*/ 140493 h 1092993"/>
                <a:gd name="connsiteX12" fmla="*/ 21431 w 435769"/>
                <a:gd name="connsiteY12" fmla="*/ 92868 h 1092993"/>
                <a:gd name="connsiteX13" fmla="*/ 4762 w 435769"/>
                <a:gd name="connsiteY13" fmla="*/ 59531 h 1092993"/>
                <a:gd name="connsiteX14" fmla="*/ 0 w 435769"/>
                <a:gd name="connsiteY14" fmla="*/ 40481 h 1092993"/>
                <a:gd name="connsiteX15" fmla="*/ 2381 w 435769"/>
                <a:gd name="connsiteY15" fmla="*/ 19050 h 1092993"/>
                <a:gd name="connsiteX16" fmla="*/ 9525 w 435769"/>
                <a:gd name="connsiteY16" fmla="*/ 7143 h 1092993"/>
                <a:gd name="connsiteX17" fmla="*/ 23812 w 435769"/>
                <a:gd name="connsiteY17" fmla="*/ 0 h 1092993"/>
                <a:gd name="connsiteX18" fmla="*/ 42862 w 435769"/>
                <a:gd name="connsiteY18" fmla="*/ 0 h 1092993"/>
                <a:gd name="connsiteX19" fmla="*/ 100012 w 435769"/>
                <a:gd name="connsiteY19" fmla="*/ 7143 h 1092993"/>
                <a:gd name="connsiteX20" fmla="*/ 188119 w 435769"/>
                <a:gd name="connsiteY20" fmla="*/ 26193 h 1092993"/>
                <a:gd name="connsiteX21" fmla="*/ 269081 w 435769"/>
                <a:gd name="connsiteY21" fmla="*/ 52387 h 1092993"/>
                <a:gd name="connsiteX22" fmla="*/ 342900 w 435769"/>
                <a:gd name="connsiteY22" fmla="*/ 88106 h 1092993"/>
                <a:gd name="connsiteX23" fmla="*/ 381000 w 435769"/>
                <a:gd name="connsiteY23" fmla="*/ 240506 h 1092993"/>
                <a:gd name="connsiteX24" fmla="*/ 400050 w 435769"/>
                <a:gd name="connsiteY24" fmla="*/ 5381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5769" h="1092993">
                  <a:moveTo>
                    <a:pt x="400050" y="538162"/>
                  </a:moveTo>
                  <a:lnTo>
                    <a:pt x="419100" y="812006"/>
                  </a:lnTo>
                  <a:lnTo>
                    <a:pt x="435769" y="1057275"/>
                  </a:lnTo>
                  <a:lnTo>
                    <a:pt x="216694" y="1092993"/>
                  </a:lnTo>
                  <a:lnTo>
                    <a:pt x="195262" y="871537"/>
                  </a:lnTo>
                  <a:lnTo>
                    <a:pt x="176212" y="678656"/>
                  </a:lnTo>
                  <a:lnTo>
                    <a:pt x="154781" y="445293"/>
                  </a:lnTo>
                  <a:lnTo>
                    <a:pt x="140494" y="285750"/>
                  </a:lnTo>
                  <a:lnTo>
                    <a:pt x="138112" y="269081"/>
                  </a:lnTo>
                  <a:lnTo>
                    <a:pt x="119062" y="238125"/>
                  </a:lnTo>
                  <a:lnTo>
                    <a:pt x="90487" y="197643"/>
                  </a:lnTo>
                  <a:lnTo>
                    <a:pt x="52387" y="140493"/>
                  </a:lnTo>
                  <a:lnTo>
                    <a:pt x="21431" y="92868"/>
                  </a:lnTo>
                  <a:lnTo>
                    <a:pt x="4762" y="59531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9525" y="7143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0012" y="7143"/>
                  </a:lnTo>
                  <a:lnTo>
                    <a:pt x="188119" y="26193"/>
                  </a:lnTo>
                  <a:lnTo>
                    <a:pt x="269081" y="52387"/>
                  </a:lnTo>
                  <a:lnTo>
                    <a:pt x="342900" y="88106"/>
                  </a:lnTo>
                  <a:lnTo>
                    <a:pt x="381000" y="240506"/>
                  </a:lnTo>
                  <a:lnTo>
                    <a:pt x="400050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73">
              <a:extLst>
                <a:ext uri="{FF2B5EF4-FFF2-40B4-BE49-F238E27FC236}">
                  <a16:creationId xmlns:a16="http://schemas.microsoft.com/office/drawing/2014/main" id="{D7346CC7-6933-493A-9682-4882FE6F209B}"/>
                </a:ext>
              </a:extLst>
            </p:cNvPr>
            <p:cNvSpPr/>
            <p:nvPr/>
          </p:nvSpPr>
          <p:spPr>
            <a:xfrm>
              <a:off x="3643313" y="4614863"/>
              <a:ext cx="2835275" cy="1085850"/>
            </a:xfrm>
            <a:custGeom>
              <a:avLst/>
              <a:gdLst>
                <a:gd name="connsiteX0" fmla="*/ 1364456 w 2836068"/>
                <a:gd name="connsiteY0" fmla="*/ 71437 h 1085850"/>
                <a:gd name="connsiteX1" fmla="*/ 1152525 w 2836068"/>
                <a:gd name="connsiteY1" fmla="*/ 85725 h 1085850"/>
                <a:gd name="connsiteX2" fmla="*/ 978693 w 2836068"/>
                <a:gd name="connsiteY2" fmla="*/ 100012 h 1085850"/>
                <a:gd name="connsiteX3" fmla="*/ 804862 w 2836068"/>
                <a:gd name="connsiteY3" fmla="*/ 116681 h 1085850"/>
                <a:gd name="connsiteX4" fmla="*/ 657225 w 2836068"/>
                <a:gd name="connsiteY4" fmla="*/ 133350 h 1085850"/>
                <a:gd name="connsiteX5" fmla="*/ 495300 w 2836068"/>
                <a:gd name="connsiteY5" fmla="*/ 154781 h 1085850"/>
                <a:gd name="connsiteX6" fmla="*/ 323850 w 2836068"/>
                <a:gd name="connsiteY6" fmla="*/ 178593 h 1085850"/>
                <a:gd name="connsiteX7" fmla="*/ 192881 w 2836068"/>
                <a:gd name="connsiteY7" fmla="*/ 200025 h 1085850"/>
                <a:gd name="connsiteX8" fmla="*/ 0 w 2836068"/>
                <a:gd name="connsiteY8" fmla="*/ 235743 h 1085850"/>
                <a:gd name="connsiteX9" fmla="*/ 40481 w 2836068"/>
                <a:gd name="connsiteY9" fmla="*/ 411956 h 1085850"/>
                <a:gd name="connsiteX10" fmla="*/ 190500 w 2836068"/>
                <a:gd name="connsiteY10" fmla="*/ 381000 h 1085850"/>
                <a:gd name="connsiteX11" fmla="*/ 316706 w 2836068"/>
                <a:gd name="connsiteY11" fmla="*/ 357187 h 1085850"/>
                <a:gd name="connsiteX12" fmla="*/ 400050 w 2836068"/>
                <a:gd name="connsiteY12" fmla="*/ 342900 h 1085850"/>
                <a:gd name="connsiteX13" fmla="*/ 495300 w 2836068"/>
                <a:gd name="connsiteY13" fmla="*/ 328612 h 1085850"/>
                <a:gd name="connsiteX14" fmla="*/ 597693 w 2836068"/>
                <a:gd name="connsiteY14" fmla="*/ 316706 h 1085850"/>
                <a:gd name="connsiteX15" fmla="*/ 716756 w 2836068"/>
                <a:gd name="connsiteY15" fmla="*/ 307181 h 1085850"/>
                <a:gd name="connsiteX16" fmla="*/ 959643 w 2836068"/>
                <a:gd name="connsiteY16" fmla="*/ 280987 h 1085850"/>
                <a:gd name="connsiteX17" fmla="*/ 1064418 w 2836068"/>
                <a:gd name="connsiteY17" fmla="*/ 269081 h 1085850"/>
                <a:gd name="connsiteX18" fmla="*/ 1150143 w 2836068"/>
                <a:gd name="connsiteY18" fmla="*/ 259556 h 1085850"/>
                <a:gd name="connsiteX19" fmla="*/ 1273968 w 2836068"/>
                <a:gd name="connsiteY19" fmla="*/ 250031 h 1085850"/>
                <a:gd name="connsiteX20" fmla="*/ 1385887 w 2836068"/>
                <a:gd name="connsiteY20" fmla="*/ 245268 h 1085850"/>
                <a:gd name="connsiteX21" fmla="*/ 1554956 w 2836068"/>
                <a:gd name="connsiteY21" fmla="*/ 245268 h 1085850"/>
                <a:gd name="connsiteX22" fmla="*/ 1885950 w 2836068"/>
                <a:gd name="connsiteY22" fmla="*/ 238125 h 1085850"/>
                <a:gd name="connsiteX23" fmla="*/ 2095500 w 2836068"/>
                <a:gd name="connsiteY23" fmla="*/ 233362 h 1085850"/>
                <a:gd name="connsiteX24" fmla="*/ 2257425 w 2836068"/>
                <a:gd name="connsiteY24" fmla="*/ 233362 h 1085850"/>
                <a:gd name="connsiteX25" fmla="*/ 2455068 w 2836068"/>
                <a:gd name="connsiteY25" fmla="*/ 240506 h 1085850"/>
                <a:gd name="connsiteX26" fmla="*/ 2497931 w 2836068"/>
                <a:gd name="connsiteY26" fmla="*/ 242887 h 1085850"/>
                <a:gd name="connsiteX27" fmla="*/ 2505075 w 2836068"/>
                <a:gd name="connsiteY27" fmla="*/ 247650 h 1085850"/>
                <a:gd name="connsiteX28" fmla="*/ 2505075 w 2836068"/>
                <a:gd name="connsiteY28" fmla="*/ 254793 h 1085850"/>
                <a:gd name="connsiteX29" fmla="*/ 2490787 w 2836068"/>
                <a:gd name="connsiteY29" fmla="*/ 319087 h 1085850"/>
                <a:gd name="connsiteX30" fmla="*/ 2424112 w 2836068"/>
                <a:gd name="connsiteY30" fmla="*/ 592931 h 1085850"/>
                <a:gd name="connsiteX31" fmla="*/ 2336006 w 2836068"/>
                <a:gd name="connsiteY31" fmla="*/ 957262 h 1085850"/>
                <a:gd name="connsiteX32" fmla="*/ 2302668 w 2836068"/>
                <a:gd name="connsiteY32" fmla="*/ 1085850 h 1085850"/>
                <a:gd name="connsiteX33" fmla="*/ 2452687 w 2836068"/>
                <a:gd name="connsiteY33" fmla="*/ 1085850 h 1085850"/>
                <a:gd name="connsiteX34" fmla="*/ 2562225 w 2836068"/>
                <a:gd name="connsiteY34" fmla="*/ 859631 h 1085850"/>
                <a:gd name="connsiteX35" fmla="*/ 2638425 w 2836068"/>
                <a:gd name="connsiteY35" fmla="*/ 685800 h 1085850"/>
                <a:gd name="connsiteX36" fmla="*/ 2714625 w 2836068"/>
                <a:gd name="connsiteY36" fmla="*/ 514350 h 1085850"/>
                <a:gd name="connsiteX37" fmla="*/ 2776537 w 2836068"/>
                <a:gd name="connsiteY37" fmla="*/ 376237 h 1085850"/>
                <a:gd name="connsiteX38" fmla="*/ 2788443 w 2836068"/>
                <a:gd name="connsiteY38" fmla="*/ 364331 h 1085850"/>
                <a:gd name="connsiteX39" fmla="*/ 2809875 w 2836068"/>
                <a:gd name="connsiteY39" fmla="*/ 340518 h 1085850"/>
                <a:gd name="connsiteX40" fmla="*/ 2828925 w 2836068"/>
                <a:gd name="connsiteY40" fmla="*/ 309562 h 1085850"/>
                <a:gd name="connsiteX41" fmla="*/ 2836068 w 2836068"/>
                <a:gd name="connsiteY41" fmla="*/ 278606 h 1085850"/>
                <a:gd name="connsiteX42" fmla="*/ 2836068 w 2836068"/>
                <a:gd name="connsiteY42" fmla="*/ 259556 h 1085850"/>
                <a:gd name="connsiteX43" fmla="*/ 2828925 w 2836068"/>
                <a:gd name="connsiteY43" fmla="*/ 230981 h 1085850"/>
                <a:gd name="connsiteX44" fmla="*/ 2797968 w 2836068"/>
                <a:gd name="connsiteY44" fmla="*/ 192881 h 1085850"/>
                <a:gd name="connsiteX45" fmla="*/ 2726531 w 2836068"/>
                <a:gd name="connsiteY45" fmla="*/ 123825 h 1085850"/>
                <a:gd name="connsiteX46" fmla="*/ 2662237 w 2836068"/>
                <a:gd name="connsiteY46" fmla="*/ 69056 h 1085850"/>
                <a:gd name="connsiteX47" fmla="*/ 2602706 w 2836068"/>
                <a:gd name="connsiteY47" fmla="*/ 23812 h 1085850"/>
                <a:gd name="connsiteX48" fmla="*/ 2578893 w 2836068"/>
                <a:gd name="connsiteY48" fmla="*/ 7143 h 1085850"/>
                <a:gd name="connsiteX49" fmla="*/ 2555081 w 2836068"/>
                <a:gd name="connsiteY49" fmla="*/ 0 h 1085850"/>
                <a:gd name="connsiteX50" fmla="*/ 2509837 w 2836068"/>
                <a:gd name="connsiteY50" fmla="*/ 2381 h 1085850"/>
                <a:gd name="connsiteX51" fmla="*/ 2457450 w 2836068"/>
                <a:gd name="connsiteY51" fmla="*/ 16668 h 1085850"/>
                <a:gd name="connsiteX52" fmla="*/ 2397918 w 2836068"/>
                <a:gd name="connsiteY52" fmla="*/ 40481 h 1085850"/>
                <a:gd name="connsiteX53" fmla="*/ 2328862 w 2836068"/>
                <a:gd name="connsiteY53" fmla="*/ 42862 h 1085850"/>
                <a:gd name="connsiteX54" fmla="*/ 2126456 w 2836068"/>
                <a:gd name="connsiteY54" fmla="*/ 45243 h 1085850"/>
                <a:gd name="connsiteX55" fmla="*/ 1940718 w 2836068"/>
                <a:gd name="connsiteY55" fmla="*/ 50006 h 1085850"/>
                <a:gd name="connsiteX56" fmla="*/ 1712118 w 2836068"/>
                <a:gd name="connsiteY56" fmla="*/ 54768 h 1085850"/>
                <a:gd name="connsiteX57" fmla="*/ 1364456 w 2836068"/>
                <a:gd name="connsiteY57" fmla="*/ 714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36068" h="1085850">
                  <a:moveTo>
                    <a:pt x="1364456" y="71437"/>
                  </a:moveTo>
                  <a:lnTo>
                    <a:pt x="1152525" y="85725"/>
                  </a:lnTo>
                  <a:lnTo>
                    <a:pt x="978693" y="100012"/>
                  </a:lnTo>
                  <a:lnTo>
                    <a:pt x="804862" y="116681"/>
                  </a:lnTo>
                  <a:lnTo>
                    <a:pt x="657225" y="133350"/>
                  </a:lnTo>
                  <a:lnTo>
                    <a:pt x="495300" y="154781"/>
                  </a:lnTo>
                  <a:lnTo>
                    <a:pt x="323850" y="178593"/>
                  </a:lnTo>
                  <a:lnTo>
                    <a:pt x="192881" y="200025"/>
                  </a:lnTo>
                  <a:lnTo>
                    <a:pt x="0" y="235743"/>
                  </a:lnTo>
                  <a:lnTo>
                    <a:pt x="40481" y="411956"/>
                  </a:lnTo>
                  <a:lnTo>
                    <a:pt x="190500" y="381000"/>
                  </a:lnTo>
                  <a:lnTo>
                    <a:pt x="316706" y="357187"/>
                  </a:lnTo>
                  <a:lnTo>
                    <a:pt x="400050" y="342900"/>
                  </a:lnTo>
                  <a:lnTo>
                    <a:pt x="495300" y="328612"/>
                  </a:lnTo>
                  <a:lnTo>
                    <a:pt x="597693" y="316706"/>
                  </a:lnTo>
                  <a:lnTo>
                    <a:pt x="716756" y="307181"/>
                  </a:lnTo>
                  <a:lnTo>
                    <a:pt x="959643" y="280987"/>
                  </a:lnTo>
                  <a:lnTo>
                    <a:pt x="1064418" y="269081"/>
                  </a:lnTo>
                  <a:lnTo>
                    <a:pt x="1150143" y="259556"/>
                  </a:lnTo>
                  <a:lnTo>
                    <a:pt x="1273968" y="250031"/>
                  </a:lnTo>
                  <a:lnTo>
                    <a:pt x="1385887" y="245268"/>
                  </a:lnTo>
                  <a:lnTo>
                    <a:pt x="1554956" y="245268"/>
                  </a:lnTo>
                  <a:lnTo>
                    <a:pt x="1885950" y="238125"/>
                  </a:lnTo>
                  <a:lnTo>
                    <a:pt x="2095500" y="233362"/>
                  </a:lnTo>
                  <a:lnTo>
                    <a:pt x="2257425" y="233362"/>
                  </a:lnTo>
                  <a:lnTo>
                    <a:pt x="2455068" y="240506"/>
                  </a:lnTo>
                  <a:lnTo>
                    <a:pt x="2497931" y="242887"/>
                  </a:lnTo>
                  <a:lnTo>
                    <a:pt x="2505075" y="247650"/>
                  </a:lnTo>
                  <a:lnTo>
                    <a:pt x="2505075" y="254793"/>
                  </a:lnTo>
                  <a:lnTo>
                    <a:pt x="2490787" y="319087"/>
                  </a:lnTo>
                  <a:lnTo>
                    <a:pt x="2424112" y="592931"/>
                  </a:lnTo>
                  <a:lnTo>
                    <a:pt x="2336006" y="957262"/>
                  </a:lnTo>
                  <a:lnTo>
                    <a:pt x="2302668" y="1085850"/>
                  </a:lnTo>
                  <a:lnTo>
                    <a:pt x="2452687" y="1085850"/>
                  </a:lnTo>
                  <a:lnTo>
                    <a:pt x="2562225" y="859631"/>
                  </a:lnTo>
                  <a:lnTo>
                    <a:pt x="2638425" y="685800"/>
                  </a:lnTo>
                  <a:lnTo>
                    <a:pt x="2714625" y="514350"/>
                  </a:lnTo>
                  <a:lnTo>
                    <a:pt x="2776537" y="376237"/>
                  </a:lnTo>
                  <a:lnTo>
                    <a:pt x="2788443" y="364331"/>
                  </a:lnTo>
                  <a:lnTo>
                    <a:pt x="2809875" y="340518"/>
                  </a:lnTo>
                  <a:lnTo>
                    <a:pt x="2828925" y="309562"/>
                  </a:lnTo>
                  <a:lnTo>
                    <a:pt x="2836068" y="278606"/>
                  </a:lnTo>
                  <a:lnTo>
                    <a:pt x="2836068" y="259556"/>
                  </a:lnTo>
                  <a:lnTo>
                    <a:pt x="2828925" y="230981"/>
                  </a:lnTo>
                  <a:lnTo>
                    <a:pt x="2797968" y="192881"/>
                  </a:lnTo>
                  <a:lnTo>
                    <a:pt x="2726531" y="123825"/>
                  </a:lnTo>
                  <a:lnTo>
                    <a:pt x="2662237" y="69056"/>
                  </a:lnTo>
                  <a:lnTo>
                    <a:pt x="2602706" y="23812"/>
                  </a:lnTo>
                  <a:lnTo>
                    <a:pt x="2578893" y="7143"/>
                  </a:lnTo>
                  <a:lnTo>
                    <a:pt x="2555081" y="0"/>
                  </a:lnTo>
                  <a:lnTo>
                    <a:pt x="2509837" y="2381"/>
                  </a:lnTo>
                  <a:lnTo>
                    <a:pt x="2457450" y="16668"/>
                  </a:lnTo>
                  <a:lnTo>
                    <a:pt x="2397918" y="40481"/>
                  </a:lnTo>
                  <a:lnTo>
                    <a:pt x="2328862" y="42862"/>
                  </a:lnTo>
                  <a:lnTo>
                    <a:pt x="2126456" y="45243"/>
                  </a:lnTo>
                  <a:lnTo>
                    <a:pt x="1940718" y="50006"/>
                  </a:lnTo>
                  <a:lnTo>
                    <a:pt x="1712118" y="54768"/>
                  </a:lnTo>
                  <a:lnTo>
                    <a:pt x="13644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74">
              <a:extLst>
                <a:ext uri="{FF2B5EF4-FFF2-40B4-BE49-F238E27FC236}">
                  <a16:creationId xmlns:a16="http://schemas.microsoft.com/office/drawing/2014/main" id="{A974E620-878B-4FEF-A3AB-2ABABF1F0AEE}"/>
                </a:ext>
              </a:extLst>
            </p:cNvPr>
            <p:cNvSpPr/>
            <p:nvPr/>
          </p:nvSpPr>
          <p:spPr>
            <a:xfrm>
              <a:off x="4314825" y="4837113"/>
              <a:ext cx="228600" cy="896937"/>
            </a:xfrm>
            <a:custGeom>
              <a:avLst/>
              <a:gdLst>
                <a:gd name="connsiteX0" fmla="*/ 228600 w 228600"/>
                <a:gd name="connsiteY0" fmla="*/ 345281 h 897731"/>
                <a:gd name="connsiteX1" fmla="*/ 228600 w 228600"/>
                <a:gd name="connsiteY1" fmla="*/ 197644 h 897731"/>
                <a:gd name="connsiteX2" fmla="*/ 228600 w 228600"/>
                <a:gd name="connsiteY2" fmla="*/ 0 h 897731"/>
                <a:gd name="connsiteX3" fmla="*/ 0 w 228600"/>
                <a:gd name="connsiteY3" fmla="*/ 33337 h 897731"/>
                <a:gd name="connsiteX4" fmla="*/ 14288 w 228600"/>
                <a:gd name="connsiteY4" fmla="*/ 214312 h 897731"/>
                <a:gd name="connsiteX5" fmla="*/ 28575 w 228600"/>
                <a:gd name="connsiteY5" fmla="*/ 471487 h 897731"/>
                <a:gd name="connsiteX6" fmla="*/ 57150 w 228600"/>
                <a:gd name="connsiteY6" fmla="*/ 897731 h 897731"/>
                <a:gd name="connsiteX7" fmla="*/ 223838 w 228600"/>
                <a:gd name="connsiteY7" fmla="*/ 883444 h 897731"/>
                <a:gd name="connsiteX8" fmla="*/ 228600 w 228600"/>
                <a:gd name="connsiteY8" fmla="*/ 721519 h 897731"/>
                <a:gd name="connsiteX9" fmla="*/ 228600 w 228600"/>
                <a:gd name="connsiteY9" fmla="*/ 3452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897731">
                  <a:moveTo>
                    <a:pt x="228600" y="345281"/>
                  </a:moveTo>
                  <a:lnTo>
                    <a:pt x="228600" y="197644"/>
                  </a:lnTo>
                  <a:lnTo>
                    <a:pt x="228600" y="0"/>
                  </a:lnTo>
                  <a:lnTo>
                    <a:pt x="0" y="33337"/>
                  </a:lnTo>
                  <a:lnTo>
                    <a:pt x="14288" y="214312"/>
                  </a:lnTo>
                  <a:lnTo>
                    <a:pt x="28575" y="471487"/>
                  </a:lnTo>
                  <a:lnTo>
                    <a:pt x="57150" y="897731"/>
                  </a:lnTo>
                  <a:lnTo>
                    <a:pt x="223838" y="883444"/>
                  </a:lnTo>
                  <a:lnTo>
                    <a:pt x="228600" y="721519"/>
                  </a:lnTo>
                  <a:lnTo>
                    <a:pt x="228600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75">
              <a:extLst>
                <a:ext uri="{FF2B5EF4-FFF2-40B4-BE49-F238E27FC236}">
                  <a16:creationId xmlns:a16="http://schemas.microsoft.com/office/drawing/2014/main" id="{A2A87E26-3F03-40DD-AE71-DB1549114A28}"/>
                </a:ext>
              </a:extLst>
            </p:cNvPr>
            <p:cNvSpPr/>
            <p:nvPr/>
          </p:nvSpPr>
          <p:spPr>
            <a:xfrm>
              <a:off x="5167313" y="4791075"/>
              <a:ext cx="273050" cy="903288"/>
            </a:xfrm>
            <a:custGeom>
              <a:avLst/>
              <a:gdLst>
                <a:gd name="connsiteX0" fmla="*/ 2381 w 273843"/>
                <a:gd name="connsiteY0" fmla="*/ 540544 h 902494"/>
                <a:gd name="connsiteX1" fmla="*/ 2381 w 273843"/>
                <a:gd name="connsiteY1" fmla="*/ 409575 h 902494"/>
                <a:gd name="connsiteX2" fmla="*/ 2381 w 273843"/>
                <a:gd name="connsiteY2" fmla="*/ 226219 h 902494"/>
                <a:gd name="connsiteX3" fmla="*/ 0 w 273843"/>
                <a:gd name="connsiteY3" fmla="*/ 4763 h 902494"/>
                <a:gd name="connsiteX4" fmla="*/ 273843 w 273843"/>
                <a:gd name="connsiteY4" fmla="*/ 0 h 902494"/>
                <a:gd name="connsiteX5" fmla="*/ 254793 w 273843"/>
                <a:gd name="connsiteY5" fmla="*/ 173831 h 902494"/>
                <a:gd name="connsiteX6" fmla="*/ 226218 w 273843"/>
                <a:gd name="connsiteY6" fmla="*/ 414338 h 902494"/>
                <a:gd name="connsiteX7" fmla="*/ 190500 w 273843"/>
                <a:gd name="connsiteY7" fmla="*/ 731044 h 902494"/>
                <a:gd name="connsiteX8" fmla="*/ 169068 w 273843"/>
                <a:gd name="connsiteY8" fmla="*/ 902494 h 902494"/>
                <a:gd name="connsiteX9" fmla="*/ 7143 w 273843"/>
                <a:gd name="connsiteY9" fmla="*/ 902494 h 902494"/>
                <a:gd name="connsiteX10" fmla="*/ 2381 w 273843"/>
                <a:gd name="connsiteY10" fmla="*/ 764381 h 902494"/>
                <a:gd name="connsiteX11" fmla="*/ 2381 w 273843"/>
                <a:gd name="connsiteY11" fmla="*/ 540544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43" h="902494">
                  <a:moveTo>
                    <a:pt x="2381" y="540544"/>
                  </a:moveTo>
                  <a:lnTo>
                    <a:pt x="2381" y="409575"/>
                  </a:lnTo>
                  <a:lnTo>
                    <a:pt x="2381" y="226219"/>
                  </a:lnTo>
                  <a:cubicBezTo>
                    <a:pt x="1587" y="152400"/>
                    <a:pt x="794" y="78582"/>
                    <a:pt x="0" y="4763"/>
                  </a:cubicBezTo>
                  <a:lnTo>
                    <a:pt x="273843" y="0"/>
                  </a:lnTo>
                  <a:lnTo>
                    <a:pt x="254793" y="173831"/>
                  </a:lnTo>
                  <a:lnTo>
                    <a:pt x="226218" y="414338"/>
                  </a:lnTo>
                  <a:lnTo>
                    <a:pt x="190500" y="731044"/>
                  </a:lnTo>
                  <a:lnTo>
                    <a:pt x="169068" y="902494"/>
                  </a:lnTo>
                  <a:lnTo>
                    <a:pt x="7143" y="902494"/>
                  </a:lnTo>
                  <a:cubicBezTo>
                    <a:pt x="5528" y="856457"/>
                    <a:pt x="2381" y="810446"/>
                    <a:pt x="2381" y="764381"/>
                  </a:cubicBezTo>
                  <a:lnTo>
                    <a:pt x="2381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76">
              <a:extLst>
                <a:ext uri="{FF2B5EF4-FFF2-40B4-BE49-F238E27FC236}">
                  <a16:creationId xmlns:a16="http://schemas.microsoft.com/office/drawing/2014/main" id="{6C0B9E58-E6A2-4A22-B93E-427265E8E850}"/>
                </a:ext>
              </a:extLst>
            </p:cNvPr>
            <p:cNvSpPr/>
            <p:nvPr/>
          </p:nvSpPr>
          <p:spPr>
            <a:xfrm>
              <a:off x="2743200" y="5551488"/>
              <a:ext cx="4292600" cy="511175"/>
            </a:xfrm>
            <a:custGeom>
              <a:avLst/>
              <a:gdLst>
                <a:gd name="connsiteX0" fmla="*/ 2567221 w 4292504"/>
                <a:gd name="connsiteY0" fmla="*/ 224287 h 510684"/>
                <a:gd name="connsiteX1" fmla="*/ 2367088 w 4292504"/>
                <a:gd name="connsiteY1" fmla="*/ 227737 h 510684"/>
                <a:gd name="connsiteX2" fmla="*/ 2208362 w 4292504"/>
                <a:gd name="connsiteY2" fmla="*/ 231188 h 510684"/>
                <a:gd name="connsiteX3" fmla="*/ 1984075 w 4292504"/>
                <a:gd name="connsiteY3" fmla="*/ 241539 h 510684"/>
                <a:gd name="connsiteX4" fmla="*/ 1856405 w 4292504"/>
                <a:gd name="connsiteY4" fmla="*/ 248441 h 510684"/>
                <a:gd name="connsiteX5" fmla="*/ 1642469 w 4292504"/>
                <a:gd name="connsiteY5" fmla="*/ 265693 h 510684"/>
                <a:gd name="connsiteX6" fmla="*/ 1418183 w 4292504"/>
                <a:gd name="connsiteY6" fmla="*/ 289847 h 510684"/>
                <a:gd name="connsiteX7" fmla="*/ 1197346 w 4292504"/>
                <a:gd name="connsiteY7" fmla="*/ 320902 h 510684"/>
                <a:gd name="connsiteX8" fmla="*/ 1004115 w 4292504"/>
                <a:gd name="connsiteY8" fmla="*/ 351957 h 510684"/>
                <a:gd name="connsiteX9" fmla="*/ 807432 w 4292504"/>
                <a:gd name="connsiteY9" fmla="*/ 389914 h 510684"/>
                <a:gd name="connsiteX10" fmla="*/ 659058 w 4292504"/>
                <a:gd name="connsiteY10" fmla="*/ 427870 h 510684"/>
                <a:gd name="connsiteX11" fmla="*/ 514134 w 4292504"/>
                <a:gd name="connsiteY11" fmla="*/ 469277 h 510684"/>
                <a:gd name="connsiteX12" fmla="*/ 400266 w 4292504"/>
                <a:gd name="connsiteY12" fmla="*/ 507233 h 510684"/>
                <a:gd name="connsiteX13" fmla="*/ 376112 w 4292504"/>
                <a:gd name="connsiteY13" fmla="*/ 510684 h 510684"/>
                <a:gd name="connsiteX14" fmla="*/ 314002 w 4292504"/>
                <a:gd name="connsiteY14" fmla="*/ 493431 h 510684"/>
                <a:gd name="connsiteX15" fmla="*/ 231188 w 4292504"/>
                <a:gd name="connsiteY15" fmla="*/ 452024 h 510684"/>
                <a:gd name="connsiteX16" fmla="*/ 186331 w 4292504"/>
                <a:gd name="connsiteY16" fmla="*/ 420969 h 510684"/>
                <a:gd name="connsiteX17" fmla="*/ 138023 w 4292504"/>
                <a:gd name="connsiteY17" fmla="*/ 376111 h 510684"/>
                <a:gd name="connsiteX18" fmla="*/ 100066 w 4292504"/>
                <a:gd name="connsiteY18" fmla="*/ 334705 h 510684"/>
                <a:gd name="connsiteX19" fmla="*/ 58660 w 4292504"/>
                <a:gd name="connsiteY19" fmla="*/ 282946 h 510684"/>
                <a:gd name="connsiteX20" fmla="*/ 20703 w 4292504"/>
                <a:gd name="connsiteY20" fmla="*/ 234638 h 510684"/>
                <a:gd name="connsiteX21" fmla="*/ 3451 w 4292504"/>
                <a:gd name="connsiteY21" fmla="*/ 193231 h 510684"/>
                <a:gd name="connsiteX22" fmla="*/ 0 w 4292504"/>
                <a:gd name="connsiteY22" fmla="*/ 175979 h 510684"/>
                <a:gd name="connsiteX23" fmla="*/ 6901 w 4292504"/>
                <a:gd name="connsiteY23" fmla="*/ 162176 h 510684"/>
                <a:gd name="connsiteX24" fmla="*/ 17253 w 4292504"/>
                <a:gd name="connsiteY24" fmla="*/ 155275 h 510684"/>
                <a:gd name="connsiteX25" fmla="*/ 37956 w 4292504"/>
                <a:gd name="connsiteY25" fmla="*/ 155275 h 510684"/>
                <a:gd name="connsiteX26" fmla="*/ 72462 w 4292504"/>
                <a:gd name="connsiteY26" fmla="*/ 169077 h 510684"/>
                <a:gd name="connsiteX27" fmla="*/ 103517 w 4292504"/>
                <a:gd name="connsiteY27" fmla="*/ 182880 h 510684"/>
                <a:gd name="connsiteX28" fmla="*/ 175979 w 4292504"/>
                <a:gd name="connsiteY28" fmla="*/ 200133 h 510684"/>
                <a:gd name="connsiteX29" fmla="*/ 282946 w 4292504"/>
                <a:gd name="connsiteY29" fmla="*/ 217385 h 510684"/>
                <a:gd name="connsiteX30" fmla="*/ 424420 w 4292504"/>
                <a:gd name="connsiteY30" fmla="*/ 224287 h 510684"/>
                <a:gd name="connsiteX31" fmla="*/ 586596 w 4292504"/>
                <a:gd name="connsiteY31" fmla="*/ 217385 h 510684"/>
                <a:gd name="connsiteX32" fmla="*/ 755674 w 4292504"/>
                <a:gd name="connsiteY32" fmla="*/ 193231 h 510684"/>
                <a:gd name="connsiteX33" fmla="*/ 855740 w 4292504"/>
                <a:gd name="connsiteY33" fmla="*/ 175979 h 510684"/>
                <a:gd name="connsiteX34" fmla="*/ 1207698 w 4292504"/>
                <a:gd name="connsiteY34" fmla="*/ 138022 h 510684"/>
                <a:gd name="connsiteX35" fmla="*/ 1445787 w 4292504"/>
                <a:gd name="connsiteY35" fmla="*/ 106967 h 510684"/>
                <a:gd name="connsiteX36" fmla="*/ 1632118 w 4292504"/>
                <a:gd name="connsiteY36" fmla="*/ 86264 h 510684"/>
                <a:gd name="connsiteX37" fmla="*/ 1783943 w 4292504"/>
                <a:gd name="connsiteY37" fmla="*/ 65561 h 510684"/>
                <a:gd name="connsiteX38" fmla="*/ 1963372 w 4292504"/>
                <a:gd name="connsiteY38" fmla="*/ 58659 h 510684"/>
                <a:gd name="connsiteX39" fmla="*/ 2211813 w 4292504"/>
                <a:gd name="connsiteY39" fmla="*/ 48308 h 510684"/>
                <a:gd name="connsiteX40" fmla="*/ 2443001 w 4292504"/>
                <a:gd name="connsiteY40" fmla="*/ 44857 h 510684"/>
                <a:gd name="connsiteX41" fmla="*/ 2767354 w 4292504"/>
                <a:gd name="connsiteY41" fmla="*/ 44857 h 510684"/>
                <a:gd name="connsiteX42" fmla="*/ 3060652 w 4292504"/>
                <a:gd name="connsiteY42" fmla="*/ 41407 h 510684"/>
                <a:gd name="connsiteX43" fmla="*/ 3253884 w 4292504"/>
                <a:gd name="connsiteY43" fmla="*/ 44857 h 510684"/>
                <a:gd name="connsiteX44" fmla="*/ 3388456 w 4292504"/>
                <a:gd name="connsiteY44" fmla="*/ 41407 h 510684"/>
                <a:gd name="connsiteX45" fmla="*/ 3554083 w 4292504"/>
                <a:gd name="connsiteY45" fmla="*/ 37956 h 510684"/>
                <a:gd name="connsiteX46" fmla="*/ 3678303 w 4292504"/>
                <a:gd name="connsiteY46" fmla="*/ 31055 h 510684"/>
                <a:gd name="connsiteX47" fmla="*/ 3778370 w 4292504"/>
                <a:gd name="connsiteY47" fmla="*/ 17253 h 510684"/>
                <a:gd name="connsiteX48" fmla="*/ 3840480 w 4292504"/>
                <a:gd name="connsiteY48" fmla="*/ 0 h 510684"/>
                <a:gd name="connsiteX49" fmla="*/ 3854282 w 4292504"/>
                <a:gd name="connsiteY49" fmla="*/ 0 h 510684"/>
                <a:gd name="connsiteX50" fmla="*/ 3940546 w 4292504"/>
                <a:gd name="connsiteY50" fmla="*/ 27604 h 510684"/>
                <a:gd name="connsiteX51" fmla="*/ 4071668 w 4292504"/>
                <a:gd name="connsiteY51" fmla="*/ 82813 h 510684"/>
                <a:gd name="connsiteX52" fmla="*/ 4182086 w 4292504"/>
                <a:gd name="connsiteY52" fmla="*/ 148374 h 510684"/>
                <a:gd name="connsiteX53" fmla="*/ 4251097 w 4292504"/>
                <a:gd name="connsiteY53" fmla="*/ 193231 h 510684"/>
                <a:gd name="connsiteX54" fmla="*/ 4261449 w 4292504"/>
                <a:gd name="connsiteY54" fmla="*/ 203583 h 510684"/>
                <a:gd name="connsiteX55" fmla="*/ 4278702 w 4292504"/>
                <a:gd name="connsiteY55" fmla="*/ 238089 h 510684"/>
                <a:gd name="connsiteX56" fmla="*/ 4289054 w 4292504"/>
                <a:gd name="connsiteY56" fmla="*/ 272594 h 510684"/>
                <a:gd name="connsiteX57" fmla="*/ 4292504 w 4292504"/>
                <a:gd name="connsiteY57" fmla="*/ 314001 h 510684"/>
                <a:gd name="connsiteX58" fmla="*/ 4289054 w 4292504"/>
                <a:gd name="connsiteY58" fmla="*/ 327804 h 510684"/>
                <a:gd name="connsiteX59" fmla="*/ 4275251 w 4292504"/>
                <a:gd name="connsiteY59" fmla="*/ 338155 h 510684"/>
                <a:gd name="connsiteX60" fmla="*/ 4251097 w 4292504"/>
                <a:gd name="connsiteY60" fmla="*/ 351957 h 510684"/>
                <a:gd name="connsiteX61" fmla="*/ 4226943 w 4292504"/>
                <a:gd name="connsiteY61" fmla="*/ 355408 h 510684"/>
                <a:gd name="connsiteX62" fmla="*/ 4168284 w 4292504"/>
                <a:gd name="connsiteY62" fmla="*/ 348507 h 510684"/>
                <a:gd name="connsiteX63" fmla="*/ 3995755 w 4292504"/>
                <a:gd name="connsiteY63" fmla="*/ 314001 h 510684"/>
                <a:gd name="connsiteX64" fmla="*/ 3819777 w 4292504"/>
                <a:gd name="connsiteY64" fmla="*/ 286397 h 510684"/>
                <a:gd name="connsiteX65" fmla="*/ 3633446 w 4292504"/>
                <a:gd name="connsiteY65" fmla="*/ 258792 h 510684"/>
                <a:gd name="connsiteX66" fmla="*/ 3419511 w 4292504"/>
                <a:gd name="connsiteY66" fmla="*/ 241539 h 510684"/>
                <a:gd name="connsiteX67" fmla="*/ 3298741 w 4292504"/>
                <a:gd name="connsiteY67" fmla="*/ 234638 h 510684"/>
                <a:gd name="connsiteX68" fmla="*/ 3095158 w 4292504"/>
                <a:gd name="connsiteY68" fmla="*/ 224287 h 510684"/>
                <a:gd name="connsiteX69" fmla="*/ 2684540 w 4292504"/>
                <a:gd name="connsiteY69" fmla="*/ 220836 h 510684"/>
                <a:gd name="connsiteX70" fmla="*/ 2567221 w 4292504"/>
                <a:gd name="connsiteY70" fmla="*/ 224287 h 5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92504" h="510684">
                  <a:moveTo>
                    <a:pt x="2567221" y="224287"/>
                  </a:moveTo>
                  <a:lnTo>
                    <a:pt x="2367088" y="227737"/>
                  </a:lnTo>
                  <a:lnTo>
                    <a:pt x="2208362" y="231188"/>
                  </a:lnTo>
                  <a:lnTo>
                    <a:pt x="1984075" y="241539"/>
                  </a:lnTo>
                  <a:lnTo>
                    <a:pt x="1856405" y="248441"/>
                  </a:lnTo>
                  <a:lnTo>
                    <a:pt x="1642469" y="265693"/>
                  </a:lnTo>
                  <a:lnTo>
                    <a:pt x="1418183" y="289847"/>
                  </a:lnTo>
                  <a:lnTo>
                    <a:pt x="1197346" y="320902"/>
                  </a:lnTo>
                  <a:lnTo>
                    <a:pt x="1004115" y="351957"/>
                  </a:lnTo>
                  <a:lnTo>
                    <a:pt x="807432" y="389914"/>
                  </a:lnTo>
                  <a:lnTo>
                    <a:pt x="659058" y="427870"/>
                  </a:lnTo>
                  <a:lnTo>
                    <a:pt x="514134" y="469277"/>
                  </a:lnTo>
                  <a:lnTo>
                    <a:pt x="400266" y="507233"/>
                  </a:lnTo>
                  <a:lnTo>
                    <a:pt x="376112" y="510684"/>
                  </a:lnTo>
                  <a:lnTo>
                    <a:pt x="314002" y="493431"/>
                  </a:lnTo>
                  <a:lnTo>
                    <a:pt x="231188" y="452024"/>
                  </a:lnTo>
                  <a:lnTo>
                    <a:pt x="186331" y="420969"/>
                  </a:lnTo>
                  <a:lnTo>
                    <a:pt x="138023" y="376111"/>
                  </a:lnTo>
                  <a:lnTo>
                    <a:pt x="100066" y="334705"/>
                  </a:lnTo>
                  <a:lnTo>
                    <a:pt x="58660" y="282946"/>
                  </a:lnTo>
                  <a:lnTo>
                    <a:pt x="20703" y="234638"/>
                  </a:lnTo>
                  <a:lnTo>
                    <a:pt x="3451" y="193231"/>
                  </a:lnTo>
                  <a:lnTo>
                    <a:pt x="0" y="175979"/>
                  </a:lnTo>
                  <a:lnTo>
                    <a:pt x="6901" y="162176"/>
                  </a:lnTo>
                  <a:lnTo>
                    <a:pt x="17253" y="155275"/>
                  </a:lnTo>
                  <a:lnTo>
                    <a:pt x="37956" y="155275"/>
                  </a:lnTo>
                  <a:lnTo>
                    <a:pt x="72462" y="169077"/>
                  </a:lnTo>
                  <a:lnTo>
                    <a:pt x="103517" y="182880"/>
                  </a:lnTo>
                  <a:lnTo>
                    <a:pt x="175979" y="200133"/>
                  </a:lnTo>
                  <a:lnTo>
                    <a:pt x="282946" y="217385"/>
                  </a:lnTo>
                  <a:lnTo>
                    <a:pt x="424420" y="224287"/>
                  </a:lnTo>
                  <a:lnTo>
                    <a:pt x="586596" y="217385"/>
                  </a:lnTo>
                  <a:lnTo>
                    <a:pt x="755674" y="193231"/>
                  </a:lnTo>
                  <a:lnTo>
                    <a:pt x="855740" y="175979"/>
                  </a:lnTo>
                  <a:lnTo>
                    <a:pt x="1207698" y="138022"/>
                  </a:lnTo>
                  <a:lnTo>
                    <a:pt x="1445787" y="106967"/>
                  </a:lnTo>
                  <a:lnTo>
                    <a:pt x="1632118" y="86264"/>
                  </a:lnTo>
                  <a:lnTo>
                    <a:pt x="1783943" y="65561"/>
                  </a:lnTo>
                  <a:lnTo>
                    <a:pt x="1963372" y="58659"/>
                  </a:lnTo>
                  <a:lnTo>
                    <a:pt x="2211813" y="48308"/>
                  </a:lnTo>
                  <a:lnTo>
                    <a:pt x="2443001" y="44857"/>
                  </a:lnTo>
                  <a:lnTo>
                    <a:pt x="2767354" y="44857"/>
                  </a:lnTo>
                  <a:lnTo>
                    <a:pt x="3060652" y="41407"/>
                  </a:lnTo>
                  <a:lnTo>
                    <a:pt x="3253884" y="44857"/>
                  </a:lnTo>
                  <a:lnTo>
                    <a:pt x="3388456" y="41407"/>
                  </a:lnTo>
                  <a:lnTo>
                    <a:pt x="3554083" y="37956"/>
                  </a:lnTo>
                  <a:lnTo>
                    <a:pt x="3678303" y="31055"/>
                  </a:lnTo>
                  <a:lnTo>
                    <a:pt x="3778370" y="17253"/>
                  </a:lnTo>
                  <a:lnTo>
                    <a:pt x="3840480" y="0"/>
                  </a:lnTo>
                  <a:lnTo>
                    <a:pt x="3854282" y="0"/>
                  </a:lnTo>
                  <a:lnTo>
                    <a:pt x="3940546" y="27604"/>
                  </a:lnTo>
                  <a:lnTo>
                    <a:pt x="4071668" y="82813"/>
                  </a:lnTo>
                  <a:lnTo>
                    <a:pt x="4182086" y="148374"/>
                  </a:lnTo>
                  <a:lnTo>
                    <a:pt x="4251097" y="193231"/>
                  </a:lnTo>
                  <a:lnTo>
                    <a:pt x="4261449" y="203583"/>
                  </a:lnTo>
                  <a:lnTo>
                    <a:pt x="4278702" y="238089"/>
                  </a:lnTo>
                  <a:lnTo>
                    <a:pt x="4289054" y="272594"/>
                  </a:lnTo>
                  <a:lnTo>
                    <a:pt x="4292504" y="314001"/>
                  </a:lnTo>
                  <a:lnTo>
                    <a:pt x="4289054" y="327804"/>
                  </a:lnTo>
                  <a:lnTo>
                    <a:pt x="4275251" y="338155"/>
                  </a:lnTo>
                  <a:lnTo>
                    <a:pt x="4251097" y="351957"/>
                  </a:lnTo>
                  <a:lnTo>
                    <a:pt x="4226943" y="355408"/>
                  </a:lnTo>
                  <a:lnTo>
                    <a:pt x="4168284" y="348507"/>
                  </a:lnTo>
                  <a:lnTo>
                    <a:pt x="3995755" y="314001"/>
                  </a:lnTo>
                  <a:lnTo>
                    <a:pt x="3819777" y="286397"/>
                  </a:lnTo>
                  <a:lnTo>
                    <a:pt x="3633446" y="258792"/>
                  </a:lnTo>
                  <a:lnTo>
                    <a:pt x="3419511" y="241539"/>
                  </a:lnTo>
                  <a:lnTo>
                    <a:pt x="3298741" y="234638"/>
                  </a:lnTo>
                  <a:lnTo>
                    <a:pt x="3095158" y="224287"/>
                  </a:lnTo>
                  <a:lnTo>
                    <a:pt x="2684540" y="220836"/>
                  </a:lnTo>
                  <a:lnTo>
                    <a:pt x="2567221" y="22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757F1F98-5585-4CD3-8797-EFC0FBC6D575}"/>
              </a:ext>
            </a:extLst>
          </p:cNvPr>
          <p:cNvSpPr/>
          <p:nvPr/>
        </p:nvSpPr>
        <p:spPr>
          <a:xfrm rot="16200000">
            <a:off x="1110457" y="3664744"/>
            <a:ext cx="4116387" cy="428625"/>
          </a:xfrm>
          <a:custGeom>
            <a:avLst/>
            <a:gdLst>
              <a:gd name="connsiteX0" fmla="*/ 2114337 w 4116499"/>
              <a:gd name="connsiteY0" fmla="*/ 166564 h 428307"/>
              <a:gd name="connsiteX1" fmla="*/ 2471259 w 4116499"/>
              <a:gd name="connsiteY1" fmla="*/ 173362 h 428307"/>
              <a:gd name="connsiteX2" fmla="*/ 2804386 w 4116499"/>
              <a:gd name="connsiteY2" fmla="*/ 176762 h 428307"/>
              <a:gd name="connsiteX3" fmla="*/ 3181704 w 4116499"/>
              <a:gd name="connsiteY3" fmla="*/ 180161 h 428307"/>
              <a:gd name="connsiteX4" fmla="*/ 3477439 w 4116499"/>
              <a:gd name="connsiteY4" fmla="*/ 180161 h 428307"/>
              <a:gd name="connsiteX5" fmla="*/ 3762977 w 4116499"/>
              <a:gd name="connsiteY5" fmla="*/ 183560 h 428307"/>
              <a:gd name="connsiteX6" fmla="*/ 3837760 w 4116499"/>
              <a:gd name="connsiteY6" fmla="*/ 176762 h 428307"/>
              <a:gd name="connsiteX7" fmla="*/ 3878551 w 4116499"/>
              <a:gd name="connsiteY7" fmla="*/ 163165 h 428307"/>
              <a:gd name="connsiteX8" fmla="*/ 3922742 w 4116499"/>
              <a:gd name="connsiteY8" fmla="*/ 139370 h 428307"/>
              <a:gd name="connsiteX9" fmla="*/ 3983928 w 4116499"/>
              <a:gd name="connsiteY9" fmla="*/ 91780 h 428307"/>
              <a:gd name="connsiteX10" fmla="*/ 4024719 w 4116499"/>
              <a:gd name="connsiteY10" fmla="*/ 50989 h 428307"/>
              <a:gd name="connsiteX11" fmla="*/ 4051913 w 4116499"/>
              <a:gd name="connsiteY11" fmla="*/ 20396 h 428307"/>
              <a:gd name="connsiteX12" fmla="*/ 4075708 w 4116499"/>
              <a:gd name="connsiteY12" fmla="*/ 3400 h 428307"/>
              <a:gd name="connsiteX13" fmla="*/ 4092704 w 4116499"/>
              <a:gd name="connsiteY13" fmla="*/ 0 h 428307"/>
              <a:gd name="connsiteX14" fmla="*/ 4106301 w 4116499"/>
              <a:gd name="connsiteY14" fmla="*/ 3400 h 428307"/>
              <a:gd name="connsiteX15" fmla="*/ 4109701 w 4116499"/>
              <a:gd name="connsiteY15" fmla="*/ 6799 h 428307"/>
              <a:gd name="connsiteX16" fmla="*/ 4116499 w 4116499"/>
              <a:gd name="connsiteY16" fmla="*/ 13597 h 428307"/>
              <a:gd name="connsiteX17" fmla="*/ 4116499 w 4116499"/>
              <a:gd name="connsiteY17" fmla="*/ 40791 h 428307"/>
              <a:gd name="connsiteX18" fmla="*/ 4106301 w 4116499"/>
              <a:gd name="connsiteY18" fmla="*/ 98579 h 428307"/>
              <a:gd name="connsiteX19" fmla="*/ 4079107 w 4116499"/>
              <a:gd name="connsiteY19" fmla="*/ 186959 h 428307"/>
              <a:gd name="connsiteX20" fmla="*/ 4028119 w 4116499"/>
              <a:gd name="connsiteY20" fmla="*/ 326329 h 428307"/>
              <a:gd name="connsiteX21" fmla="*/ 3861555 w 4116499"/>
              <a:gd name="connsiteY21" fmla="*/ 428307 h 428307"/>
              <a:gd name="connsiteX22" fmla="*/ 3654200 w 4116499"/>
              <a:gd name="connsiteY22" fmla="*/ 424907 h 428307"/>
              <a:gd name="connsiteX23" fmla="*/ 3331271 w 4116499"/>
              <a:gd name="connsiteY23" fmla="*/ 421508 h 428307"/>
              <a:gd name="connsiteX24" fmla="*/ 2879170 w 4116499"/>
              <a:gd name="connsiteY24" fmla="*/ 414710 h 428307"/>
              <a:gd name="connsiteX25" fmla="*/ 2287699 w 4116499"/>
              <a:gd name="connsiteY25" fmla="*/ 404512 h 428307"/>
              <a:gd name="connsiteX26" fmla="*/ 1937576 w 4116499"/>
              <a:gd name="connsiteY26" fmla="*/ 401113 h 428307"/>
              <a:gd name="connsiteX27" fmla="*/ 1658837 w 4116499"/>
              <a:gd name="connsiteY27" fmla="*/ 397713 h 428307"/>
              <a:gd name="connsiteX28" fmla="*/ 1329109 w 4116499"/>
              <a:gd name="connsiteY28" fmla="*/ 390915 h 428307"/>
              <a:gd name="connsiteX29" fmla="*/ 1026575 w 4116499"/>
              <a:gd name="connsiteY29" fmla="*/ 387516 h 428307"/>
              <a:gd name="connsiteX30" fmla="*/ 798825 w 4116499"/>
              <a:gd name="connsiteY30" fmla="*/ 384116 h 428307"/>
              <a:gd name="connsiteX31" fmla="*/ 751235 w 4116499"/>
              <a:gd name="connsiteY31" fmla="*/ 380717 h 428307"/>
              <a:gd name="connsiteX32" fmla="*/ 652657 w 4116499"/>
              <a:gd name="connsiteY32" fmla="*/ 370519 h 428307"/>
              <a:gd name="connsiteX33" fmla="*/ 509888 w 4116499"/>
              <a:gd name="connsiteY33" fmla="*/ 360322 h 428307"/>
              <a:gd name="connsiteX34" fmla="*/ 424907 w 4116499"/>
              <a:gd name="connsiteY34" fmla="*/ 363721 h 428307"/>
              <a:gd name="connsiteX35" fmla="*/ 350123 w 4116499"/>
              <a:gd name="connsiteY35" fmla="*/ 370519 h 428307"/>
              <a:gd name="connsiteX36" fmla="*/ 200556 w 4116499"/>
              <a:gd name="connsiteY36" fmla="*/ 360322 h 428307"/>
              <a:gd name="connsiteX37" fmla="*/ 125772 w 4116499"/>
              <a:gd name="connsiteY37" fmla="*/ 343325 h 428307"/>
              <a:gd name="connsiteX38" fmla="*/ 61186 w 4116499"/>
              <a:gd name="connsiteY38" fmla="*/ 316131 h 428307"/>
              <a:gd name="connsiteX39" fmla="*/ 37391 w 4116499"/>
              <a:gd name="connsiteY39" fmla="*/ 302534 h 428307"/>
              <a:gd name="connsiteX40" fmla="*/ 20395 w 4116499"/>
              <a:gd name="connsiteY40" fmla="*/ 285538 h 428307"/>
              <a:gd name="connsiteX41" fmla="*/ 3399 w 4116499"/>
              <a:gd name="connsiteY41" fmla="*/ 258344 h 428307"/>
              <a:gd name="connsiteX42" fmla="*/ 0 w 4116499"/>
              <a:gd name="connsiteY42" fmla="*/ 241348 h 428307"/>
              <a:gd name="connsiteX43" fmla="*/ 3399 w 4116499"/>
              <a:gd name="connsiteY43" fmla="*/ 224351 h 428307"/>
              <a:gd name="connsiteX44" fmla="*/ 13597 w 4116499"/>
              <a:gd name="connsiteY44" fmla="*/ 203956 h 428307"/>
              <a:gd name="connsiteX45" fmla="*/ 47589 w 4116499"/>
              <a:gd name="connsiteY45" fmla="*/ 183560 h 428307"/>
              <a:gd name="connsiteX46" fmla="*/ 139369 w 4116499"/>
              <a:gd name="connsiteY46" fmla="*/ 142769 h 428307"/>
              <a:gd name="connsiteX47" fmla="*/ 241347 w 4116499"/>
              <a:gd name="connsiteY47" fmla="*/ 108777 h 428307"/>
              <a:gd name="connsiteX48" fmla="*/ 295735 w 4116499"/>
              <a:gd name="connsiteY48" fmla="*/ 95180 h 428307"/>
              <a:gd name="connsiteX49" fmla="*/ 339925 w 4116499"/>
              <a:gd name="connsiteY49" fmla="*/ 71385 h 428307"/>
              <a:gd name="connsiteX50" fmla="*/ 380716 w 4116499"/>
              <a:gd name="connsiteY50" fmla="*/ 57788 h 428307"/>
              <a:gd name="connsiteX51" fmla="*/ 431705 w 4116499"/>
              <a:gd name="connsiteY51" fmla="*/ 47590 h 428307"/>
              <a:gd name="connsiteX52" fmla="*/ 462298 w 4116499"/>
              <a:gd name="connsiteY52" fmla="*/ 50989 h 428307"/>
              <a:gd name="connsiteX53" fmla="*/ 598269 w 4116499"/>
              <a:gd name="connsiteY53" fmla="*/ 84982 h 428307"/>
              <a:gd name="connsiteX54" fmla="*/ 666254 w 4116499"/>
              <a:gd name="connsiteY54" fmla="*/ 98579 h 428307"/>
              <a:gd name="connsiteX55" fmla="*/ 972187 w 4116499"/>
              <a:gd name="connsiteY55" fmla="*/ 115575 h 428307"/>
              <a:gd name="connsiteX56" fmla="*/ 1478676 w 4116499"/>
              <a:gd name="connsiteY56" fmla="*/ 146168 h 428307"/>
              <a:gd name="connsiteX57" fmla="*/ 2114337 w 4116499"/>
              <a:gd name="connsiteY57" fmla="*/ 166564 h 428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116499" h="428307">
                <a:moveTo>
                  <a:pt x="2114337" y="166564"/>
                </a:moveTo>
                <a:lnTo>
                  <a:pt x="2471259" y="173362"/>
                </a:lnTo>
                <a:lnTo>
                  <a:pt x="2804386" y="176762"/>
                </a:lnTo>
                <a:lnTo>
                  <a:pt x="3181704" y="180161"/>
                </a:lnTo>
                <a:lnTo>
                  <a:pt x="3477439" y="180161"/>
                </a:lnTo>
                <a:lnTo>
                  <a:pt x="3762977" y="183560"/>
                </a:lnTo>
                <a:lnTo>
                  <a:pt x="3837760" y="176762"/>
                </a:lnTo>
                <a:lnTo>
                  <a:pt x="3878551" y="163165"/>
                </a:lnTo>
                <a:lnTo>
                  <a:pt x="3922742" y="139370"/>
                </a:lnTo>
                <a:lnTo>
                  <a:pt x="3983928" y="91780"/>
                </a:lnTo>
                <a:lnTo>
                  <a:pt x="4024719" y="50989"/>
                </a:lnTo>
                <a:lnTo>
                  <a:pt x="4051913" y="20396"/>
                </a:lnTo>
                <a:lnTo>
                  <a:pt x="4075708" y="3400"/>
                </a:lnTo>
                <a:lnTo>
                  <a:pt x="4092704" y="0"/>
                </a:lnTo>
                <a:lnTo>
                  <a:pt x="4106301" y="3400"/>
                </a:lnTo>
                <a:lnTo>
                  <a:pt x="4109701" y="6799"/>
                </a:lnTo>
                <a:lnTo>
                  <a:pt x="4116499" y="13597"/>
                </a:lnTo>
                <a:lnTo>
                  <a:pt x="4116499" y="40791"/>
                </a:lnTo>
                <a:lnTo>
                  <a:pt x="4106301" y="98579"/>
                </a:lnTo>
                <a:lnTo>
                  <a:pt x="4079107" y="186959"/>
                </a:lnTo>
                <a:lnTo>
                  <a:pt x="4028119" y="326329"/>
                </a:lnTo>
                <a:lnTo>
                  <a:pt x="3861555" y="428307"/>
                </a:lnTo>
                <a:lnTo>
                  <a:pt x="3654200" y="424907"/>
                </a:lnTo>
                <a:lnTo>
                  <a:pt x="3331271" y="421508"/>
                </a:lnTo>
                <a:lnTo>
                  <a:pt x="2879170" y="414710"/>
                </a:lnTo>
                <a:lnTo>
                  <a:pt x="2287699" y="404512"/>
                </a:lnTo>
                <a:lnTo>
                  <a:pt x="1937576" y="401113"/>
                </a:lnTo>
                <a:lnTo>
                  <a:pt x="1658837" y="397713"/>
                </a:lnTo>
                <a:lnTo>
                  <a:pt x="1329109" y="390915"/>
                </a:lnTo>
                <a:lnTo>
                  <a:pt x="1026575" y="387516"/>
                </a:lnTo>
                <a:lnTo>
                  <a:pt x="798825" y="384116"/>
                </a:lnTo>
                <a:lnTo>
                  <a:pt x="751235" y="380717"/>
                </a:lnTo>
                <a:lnTo>
                  <a:pt x="652657" y="370519"/>
                </a:lnTo>
                <a:lnTo>
                  <a:pt x="509888" y="360322"/>
                </a:lnTo>
                <a:lnTo>
                  <a:pt x="424907" y="363721"/>
                </a:lnTo>
                <a:lnTo>
                  <a:pt x="350123" y="370519"/>
                </a:lnTo>
                <a:lnTo>
                  <a:pt x="200556" y="360322"/>
                </a:lnTo>
                <a:lnTo>
                  <a:pt x="125772" y="343325"/>
                </a:lnTo>
                <a:lnTo>
                  <a:pt x="61186" y="316131"/>
                </a:lnTo>
                <a:lnTo>
                  <a:pt x="37391" y="302534"/>
                </a:lnTo>
                <a:lnTo>
                  <a:pt x="20395" y="285538"/>
                </a:lnTo>
                <a:lnTo>
                  <a:pt x="3399" y="258344"/>
                </a:lnTo>
                <a:lnTo>
                  <a:pt x="0" y="241348"/>
                </a:lnTo>
                <a:lnTo>
                  <a:pt x="3399" y="224351"/>
                </a:lnTo>
                <a:lnTo>
                  <a:pt x="13597" y="203956"/>
                </a:lnTo>
                <a:lnTo>
                  <a:pt x="47589" y="183560"/>
                </a:lnTo>
                <a:lnTo>
                  <a:pt x="139369" y="142769"/>
                </a:lnTo>
                <a:lnTo>
                  <a:pt x="241347" y="108777"/>
                </a:lnTo>
                <a:lnTo>
                  <a:pt x="295735" y="95180"/>
                </a:lnTo>
                <a:lnTo>
                  <a:pt x="339925" y="71385"/>
                </a:lnTo>
                <a:lnTo>
                  <a:pt x="380716" y="57788"/>
                </a:lnTo>
                <a:lnTo>
                  <a:pt x="431705" y="47590"/>
                </a:lnTo>
                <a:lnTo>
                  <a:pt x="462298" y="50989"/>
                </a:lnTo>
                <a:lnTo>
                  <a:pt x="598269" y="84982"/>
                </a:lnTo>
                <a:lnTo>
                  <a:pt x="666254" y="98579"/>
                </a:lnTo>
                <a:lnTo>
                  <a:pt x="972187" y="115575"/>
                </a:lnTo>
                <a:lnTo>
                  <a:pt x="1478676" y="146168"/>
                </a:lnTo>
                <a:lnTo>
                  <a:pt x="2114337" y="16656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5BE1935-91FC-4D07-8056-6BF575F2E9AD}"/>
              </a:ext>
            </a:extLst>
          </p:cNvPr>
          <p:cNvSpPr/>
          <p:nvPr/>
        </p:nvSpPr>
        <p:spPr>
          <a:xfrm>
            <a:off x="3455988" y="2738438"/>
            <a:ext cx="2773362" cy="530225"/>
          </a:xfrm>
          <a:custGeom>
            <a:avLst/>
            <a:gdLst>
              <a:gd name="connsiteX0" fmla="*/ 876300 w 2774156"/>
              <a:gd name="connsiteY0" fmla="*/ 238125 h 531018"/>
              <a:gd name="connsiteX1" fmla="*/ 1042987 w 2774156"/>
              <a:gd name="connsiteY1" fmla="*/ 219075 h 531018"/>
              <a:gd name="connsiteX2" fmla="*/ 1333500 w 2774156"/>
              <a:gd name="connsiteY2" fmla="*/ 176212 h 531018"/>
              <a:gd name="connsiteX3" fmla="*/ 1647825 w 2774156"/>
              <a:gd name="connsiteY3" fmla="*/ 142875 h 531018"/>
              <a:gd name="connsiteX4" fmla="*/ 2007394 w 2774156"/>
              <a:gd name="connsiteY4" fmla="*/ 102393 h 531018"/>
              <a:gd name="connsiteX5" fmla="*/ 2133600 w 2774156"/>
              <a:gd name="connsiteY5" fmla="*/ 88106 h 531018"/>
              <a:gd name="connsiteX6" fmla="*/ 2181225 w 2774156"/>
              <a:gd name="connsiteY6" fmla="*/ 64293 h 531018"/>
              <a:gd name="connsiteX7" fmla="*/ 2286000 w 2774156"/>
              <a:gd name="connsiteY7" fmla="*/ 11906 h 531018"/>
              <a:gd name="connsiteX8" fmla="*/ 2314575 w 2774156"/>
              <a:gd name="connsiteY8" fmla="*/ 0 h 531018"/>
              <a:gd name="connsiteX9" fmla="*/ 2390775 w 2774156"/>
              <a:gd name="connsiteY9" fmla="*/ 11906 h 531018"/>
              <a:gd name="connsiteX10" fmla="*/ 2531269 w 2774156"/>
              <a:gd name="connsiteY10" fmla="*/ 35718 h 531018"/>
              <a:gd name="connsiteX11" fmla="*/ 2581275 w 2774156"/>
              <a:gd name="connsiteY11" fmla="*/ 42862 h 531018"/>
              <a:gd name="connsiteX12" fmla="*/ 2612231 w 2774156"/>
              <a:gd name="connsiteY12" fmla="*/ 50006 h 531018"/>
              <a:gd name="connsiteX13" fmla="*/ 2664619 w 2774156"/>
              <a:gd name="connsiteY13" fmla="*/ 76200 h 531018"/>
              <a:gd name="connsiteX14" fmla="*/ 2702719 w 2774156"/>
              <a:gd name="connsiteY14" fmla="*/ 97631 h 531018"/>
              <a:gd name="connsiteX15" fmla="*/ 2733675 w 2774156"/>
              <a:gd name="connsiteY15" fmla="*/ 121443 h 531018"/>
              <a:gd name="connsiteX16" fmla="*/ 2755106 w 2774156"/>
              <a:gd name="connsiteY16" fmla="*/ 142875 h 531018"/>
              <a:gd name="connsiteX17" fmla="*/ 2769394 w 2774156"/>
              <a:gd name="connsiteY17" fmla="*/ 171450 h 531018"/>
              <a:gd name="connsiteX18" fmla="*/ 2774156 w 2774156"/>
              <a:gd name="connsiteY18" fmla="*/ 188118 h 531018"/>
              <a:gd name="connsiteX19" fmla="*/ 2774156 w 2774156"/>
              <a:gd name="connsiteY19" fmla="*/ 207168 h 531018"/>
              <a:gd name="connsiteX20" fmla="*/ 2757487 w 2774156"/>
              <a:gd name="connsiteY20" fmla="*/ 233362 h 531018"/>
              <a:gd name="connsiteX21" fmla="*/ 2726531 w 2774156"/>
              <a:gd name="connsiteY21" fmla="*/ 252412 h 531018"/>
              <a:gd name="connsiteX22" fmla="*/ 2667000 w 2774156"/>
              <a:gd name="connsiteY22" fmla="*/ 266700 h 531018"/>
              <a:gd name="connsiteX23" fmla="*/ 2590800 w 2774156"/>
              <a:gd name="connsiteY23" fmla="*/ 266700 h 531018"/>
              <a:gd name="connsiteX24" fmla="*/ 2416969 w 2774156"/>
              <a:gd name="connsiteY24" fmla="*/ 271462 h 531018"/>
              <a:gd name="connsiteX25" fmla="*/ 2255044 w 2774156"/>
              <a:gd name="connsiteY25" fmla="*/ 278606 h 531018"/>
              <a:gd name="connsiteX26" fmla="*/ 2074069 w 2774156"/>
              <a:gd name="connsiteY26" fmla="*/ 290512 h 531018"/>
              <a:gd name="connsiteX27" fmla="*/ 1983581 w 2774156"/>
              <a:gd name="connsiteY27" fmla="*/ 290512 h 531018"/>
              <a:gd name="connsiteX28" fmla="*/ 1804987 w 2774156"/>
              <a:gd name="connsiteY28" fmla="*/ 295275 h 531018"/>
              <a:gd name="connsiteX29" fmla="*/ 1697831 w 2774156"/>
              <a:gd name="connsiteY29" fmla="*/ 304800 h 531018"/>
              <a:gd name="connsiteX30" fmla="*/ 1509712 w 2774156"/>
              <a:gd name="connsiteY30" fmla="*/ 338137 h 531018"/>
              <a:gd name="connsiteX31" fmla="*/ 1257300 w 2774156"/>
              <a:gd name="connsiteY31" fmla="*/ 352425 h 531018"/>
              <a:gd name="connsiteX32" fmla="*/ 1054894 w 2774156"/>
              <a:gd name="connsiteY32" fmla="*/ 385762 h 531018"/>
              <a:gd name="connsiteX33" fmla="*/ 835819 w 2774156"/>
              <a:gd name="connsiteY33" fmla="*/ 423862 h 531018"/>
              <a:gd name="connsiteX34" fmla="*/ 657225 w 2774156"/>
              <a:gd name="connsiteY34" fmla="*/ 457200 h 531018"/>
              <a:gd name="connsiteX35" fmla="*/ 552450 w 2774156"/>
              <a:gd name="connsiteY35" fmla="*/ 478631 h 531018"/>
              <a:gd name="connsiteX36" fmla="*/ 500062 w 2774156"/>
              <a:gd name="connsiteY36" fmla="*/ 495300 h 531018"/>
              <a:gd name="connsiteX37" fmla="*/ 454819 w 2774156"/>
              <a:gd name="connsiteY37" fmla="*/ 511968 h 531018"/>
              <a:gd name="connsiteX38" fmla="*/ 426244 w 2774156"/>
              <a:gd name="connsiteY38" fmla="*/ 528637 h 531018"/>
              <a:gd name="connsiteX39" fmla="*/ 414337 w 2774156"/>
              <a:gd name="connsiteY39" fmla="*/ 531018 h 531018"/>
              <a:gd name="connsiteX40" fmla="*/ 392906 w 2774156"/>
              <a:gd name="connsiteY40" fmla="*/ 523875 h 531018"/>
              <a:gd name="connsiteX41" fmla="*/ 314325 w 2774156"/>
              <a:gd name="connsiteY41" fmla="*/ 490537 h 531018"/>
              <a:gd name="connsiteX42" fmla="*/ 235744 w 2774156"/>
              <a:gd name="connsiteY42" fmla="*/ 438150 h 531018"/>
              <a:gd name="connsiteX43" fmla="*/ 157162 w 2774156"/>
              <a:gd name="connsiteY43" fmla="*/ 373856 h 531018"/>
              <a:gd name="connsiteX44" fmla="*/ 88106 w 2774156"/>
              <a:gd name="connsiteY44" fmla="*/ 316706 h 531018"/>
              <a:gd name="connsiteX45" fmla="*/ 30956 w 2774156"/>
              <a:gd name="connsiteY45" fmla="*/ 261937 h 531018"/>
              <a:gd name="connsiteX46" fmla="*/ 9525 w 2774156"/>
              <a:gd name="connsiteY46" fmla="*/ 235743 h 531018"/>
              <a:gd name="connsiteX47" fmla="*/ 0 w 2774156"/>
              <a:gd name="connsiteY47" fmla="*/ 209550 h 531018"/>
              <a:gd name="connsiteX48" fmla="*/ 4762 w 2774156"/>
              <a:gd name="connsiteY48" fmla="*/ 192881 h 531018"/>
              <a:gd name="connsiteX49" fmla="*/ 16669 w 2774156"/>
              <a:gd name="connsiteY49" fmla="*/ 185737 h 531018"/>
              <a:gd name="connsiteX50" fmla="*/ 33337 w 2774156"/>
              <a:gd name="connsiteY50" fmla="*/ 188118 h 531018"/>
              <a:gd name="connsiteX51" fmla="*/ 76200 w 2774156"/>
              <a:gd name="connsiteY51" fmla="*/ 207168 h 531018"/>
              <a:gd name="connsiteX52" fmla="*/ 166687 w 2774156"/>
              <a:gd name="connsiteY52" fmla="*/ 238125 h 531018"/>
              <a:gd name="connsiteX53" fmla="*/ 221456 w 2774156"/>
              <a:gd name="connsiteY53" fmla="*/ 252412 h 531018"/>
              <a:gd name="connsiteX54" fmla="*/ 297656 w 2774156"/>
              <a:gd name="connsiteY54" fmla="*/ 264318 h 531018"/>
              <a:gd name="connsiteX55" fmla="*/ 404812 w 2774156"/>
              <a:gd name="connsiteY55" fmla="*/ 269081 h 531018"/>
              <a:gd name="connsiteX56" fmla="*/ 623887 w 2774156"/>
              <a:gd name="connsiteY56" fmla="*/ 261937 h 531018"/>
              <a:gd name="connsiteX57" fmla="*/ 876300 w 2774156"/>
              <a:gd name="connsiteY57" fmla="*/ 238125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74156" h="531018">
                <a:moveTo>
                  <a:pt x="876300" y="238125"/>
                </a:moveTo>
                <a:lnTo>
                  <a:pt x="1042987" y="219075"/>
                </a:lnTo>
                <a:lnTo>
                  <a:pt x="1333500" y="176212"/>
                </a:lnTo>
                <a:lnTo>
                  <a:pt x="1647825" y="142875"/>
                </a:lnTo>
                <a:lnTo>
                  <a:pt x="2007394" y="102393"/>
                </a:lnTo>
                <a:lnTo>
                  <a:pt x="2133600" y="88106"/>
                </a:lnTo>
                <a:lnTo>
                  <a:pt x="2181225" y="64293"/>
                </a:lnTo>
                <a:lnTo>
                  <a:pt x="2286000" y="11906"/>
                </a:lnTo>
                <a:lnTo>
                  <a:pt x="2314575" y="0"/>
                </a:lnTo>
                <a:lnTo>
                  <a:pt x="2390775" y="11906"/>
                </a:lnTo>
                <a:lnTo>
                  <a:pt x="2531269" y="35718"/>
                </a:lnTo>
                <a:lnTo>
                  <a:pt x="2581275" y="42862"/>
                </a:lnTo>
                <a:lnTo>
                  <a:pt x="2612231" y="50006"/>
                </a:lnTo>
                <a:lnTo>
                  <a:pt x="2664619" y="76200"/>
                </a:lnTo>
                <a:lnTo>
                  <a:pt x="2702719" y="97631"/>
                </a:lnTo>
                <a:lnTo>
                  <a:pt x="2733675" y="121443"/>
                </a:lnTo>
                <a:lnTo>
                  <a:pt x="2755106" y="142875"/>
                </a:lnTo>
                <a:lnTo>
                  <a:pt x="2769394" y="171450"/>
                </a:lnTo>
                <a:lnTo>
                  <a:pt x="2774156" y="188118"/>
                </a:lnTo>
                <a:lnTo>
                  <a:pt x="2774156" y="207168"/>
                </a:lnTo>
                <a:lnTo>
                  <a:pt x="2757487" y="233362"/>
                </a:lnTo>
                <a:lnTo>
                  <a:pt x="2726531" y="252412"/>
                </a:lnTo>
                <a:lnTo>
                  <a:pt x="2667000" y="266700"/>
                </a:lnTo>
                <a:lnTo>
                  <a:pt x="2590800" y="266700"/>
                </a:lnTo>
                <a:lnTo>
                  <a:pt x="2416969" y="271462"/>
                </a:lnTo>
                <a:lnTo>
                  <a:pt x="2255044" y="278606"/>
                </a:lnTo>
                <a:lnTo>
                  <a:pt x="2074069" y="290512"/>
                </a:lnTo>
                <a:lnTo>
                  <a:pt x="1983581" y="290512"/>
                </a:lnTo>
                <a:lnTo>
                  <a:pt x="1804987" y="295275"/>
                </a:lnTo>
                <a:lnTo>
                  <a:pt x="1697831" y="304800"/>
                </a:lnTo>
                <a:lnTo>
                  <a:pt x="1509712" y="338137"/>
                </a:lnTo>
                <a:lnTo>
                  <a:pt x="1257300" y="352425"/>
                </a:lnTo>
                <a:lnTo>
                  <a:pt x="1054894" y="385762"/>
                </a:lnTo>
                <a:lnTo>
                  <a:pt x="835819" y="423862"/>
                </a:lnTo>
                <a:lnTo>
                  <a:pt x="657225" y="457200"/>
                </a:lnTo>
                <a:lnTo>
                  <a:pt x="552450" y="478631"/>
                </a:lnTo>
                <a:lnTo>
                  <a:pt x="500062" y="495300"/>
                </a:lnTo>
                <a:lnTo>
                  <a:pt x="454819" y="511968"/>
                </a:lnTo>
                <a:lnTo>
                  <a:pt x="426244" y="528637"/>
                </a:lnTo>
                <a:lnTo>
                  <a:pt x="414337" y="531018"/>
                </a:lnTo>
                <a:lnTo>
                  <a:pt x="392906" y="523875"/>
                </a:lnTo>
                <a:lnTo>
                  <a:pt x="314325" y="490537"/>
                </a:lnTo>
                <a:lnTo>
                  <a:pt x="235744" y="438150"/>
                </a:lnTo>
                <a:lnTo>
                  <a:pt x="157162" y="373856"/>
                </a:lnTo>
                <a:lnTo>
                  <a:pt x="88106" y="316706"/>
                </a:lnTo>
                <a:lnTo>
                  <a:pt x="30956" y="261937"/>
                </a:lnTo>
                <a:lnTo>
                  <a:pt x="9525" y="235743"/>
                </a:lnTo>
                <a:lnTo>
                  <a:pt x="0" y="209550"/>
                </a:lnTo>
                <a:lnTo>
                  <a:pt x="4762" y="192881"/>
                </a:lnTo>
                <a:lnTo>
                  <a:pt x="16669" y="185737"/>
                </a:lnTo>
                <a:lnTo>
                  <a:pt x="33337" y="188118"/>
                </a:lnTo>
                <a:lnTo>
                  <a:pt x="76200" y="207168"/>
                </a:lnTo>
                <a:lnTo>
                  <a:pt x="166687" y="238125"/>
                </a:lnTo>
                <a:lnTo>
                  <a:pt x="221456" y="252412"/>
                </a:lnTo>
                <a:lnTo>
                  <a:pt x="297656" y="264318"/>
                </a:lnTo>
                <a:lnTo>
                  <a:pt x="404812" y="269081"/>
                </a:lnTo>
                <a:lnTo>
                  <a:pt x="623887" y="261937"/>
                </a:lnTo>
                <a:lnTo>
                  <a:pt x="876300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BADB9307-7C70-41B7-B1A2-4FBA42C41E5A}"/>
              </a:ext>
            </a:extLst>
          </p:cNvPr>
          <p:cNvSpPr/>
          <p:nvPr/>
        </p:nvSpPr>
        <p:spPr>
          <a:xfrm rot="16200000">
            <a:off x="2974975" y="1914525"/>
            <a:ext cx="4191000" cy="3695700"/>
          </a:xfrm>
          <a:custGeom>
            <a:avLst/>
            <a:gdLst>
              <a:gd name="connsiteX0" fmla="*/ 4033837 w 4191000"/>
              <a:gd name="connsiteY0" fmla="*/ 1728787 h 3695700"/>
              <a:gd name="connsiteX1" fmla="*/ 4005262 w 4191000"/>
              <a:gd name="connsiteY1" fmla="*/ 1290637 h 3695700"/>
              <a:gd name="connsiteX2" fmla="*/ 3986212 w 4191000"/>
              <a:gd name="connsiteY2" fmla="*/ 990600 h 3695700"/>
              <a:gd name="connsiteX3" fmla="*/ 3971925 w 4191000"/>
              <a:gd name="connsiteY3" fmla="*/ 776287 h 3695700"/>
              <a:gd name="connsiteX4" fmla="*/ 3957637 w 4191000"/>
              <a:gd name="connsiteY4" fmla="*/ 495300 h 3695700"/>
              <a:gd name="connsiteX5" fmla="*/ 3943350 w 4191000"/>
              <a:gd name="connsiteY5" fmla="*/ 161925 h 3695700"/>
              <a:gd name="connsiteX6" fmla="*/ 3943350 w 4191000"/>
              <a:gd name="connsiteY6" fmla="*/ 0 h 3695700"/>
              <a:gd name="connsiteX7" fmla="*/ 3795712 w 4191000"/>
              <a:gd name="connsiteY7" fmla="*/ 52387 h 3695700"/>
              <a:gd name="connsiteX8" fmla="*/ 3752850 w 4191000"/>
              <a:gd name="connsiteY8" fmla="*/ 190500 h 3695700"/>
              <a:gd name="connsiteX9" fmla="*/ 3733800 w 4191000"/>
              <a:gd name="connsiteY9" fmla="*/ 252412 h 3695700"/>
              <a:gd name="connsiteX10" fmla="*/ 3724275 w 4191000"/>
              <a:gd name="connsiteY10" fmla="*/ 290512 h 3695700"/>
              <a:gd name="connsiteX11" fmla="*/ 3724275 w 4191000"/>
              <a:gd name="connsiteY11" fmla="*/ 323850 h 3695700"/>
              <a:gd name="connsiteX12" fmla="*/ 3729037 w 4191000"/>
              <a:gd name="connsiteY12" fmla="*/ 361950 h 3695700"/>
              <a:gd name="connsiteX13" fmla="*/ 3738562 w 4191000"/>
              <a:gd name="connsiteY13" fmla="*/ 381000 h 3695700"/>
              <a:gd name="connsiteX14" fmla="*/ 3752850 w 4191000"/>
              <a:gd name="connsiteY14" fmla="*/ 481012 h 3695700"/>
              <a:gd name="connsiteX15" fmla="*/ 3800475 w 4191000"/>
              <a:gd name="connsiteY15" fmla="*/ 909637 h 3695700"/>
              <a:gd name="connsiteX16" fmla="*/ 3838575 w 4191000"/>
              <a:gd name="connsiteY16" fmla="*/ 1276350 h 3695700"/>
              <a:gd name="connsiteX17" fmla="*/ 3862387 w 4191000"/>
              <a:gd name="connsiteY17" fmla="*/ 1628775 h 3695700"/>
              <a:gd name="connsiteX18" fmla="*/ 3890962 w 4191000"/>
              <a:gd name="connsiteY18" fmla="*/ 1985962 h 3695700"/>
              <a:gd name="connsiteX19" fmla="*/ 3914775 w 4191000"/>
              <a:gd name="connsiteY19" fmla="*/ 2419350 h 3695700"/>
              <a:gd name="connsiteX20" fmla="*/ 3929062 w 4191000"/>
              <a:gd name="connsiteY20" fmla="*/ 2809875 h 3695700"/>
              <a:gd name="connsiteX21" fmla="*/ 3943350 w 4191000"/>
              <a:gd name="connsiteY21" fmla="*/ 3195637 h 3695700"/>
              <a:gd name="connsiteX22" fmla="*/ 3938587 w 4191000"/>
              <a:gd name="connsiteY22" fmla="*/ 3233737 h 3695700"/>
              <a:gd name="connsiteX23" fmla="*/ 3919537 w 4191000"/>
              <a:gd name="connsiteY23" fmla="*/ 3271837 h 3695700"/>
              <a:gd name="connsiteX24" fmla="*/ 3900487 w 4191000"/>
              <a:gd name="connsiteY24" fmla="*/ 3295650 h 3695700"/>
              <a:gd name="connsiteX25" fmla="*/ 3862387 w 4191000"/>
              <a:gd name="connsiteY25" fmla="*/ 3305175 h 3695700"/>
              <a:gd name="connsiteX26" fmla="*/ 3657600 w 4191000"/>
              <a:gd name="connsiteY26" fmla="*/ 3309937 h 3695700"/>
              <a:gd name="connsiteX27" fmla="*/ 3181350 w 4191000"/>
              <a:gd name="connsiteY27" fmla="*/ 3309937 h 3695700"/>
              <a:gd name="connsiteX28" fmla="*/ 2662237 w 4191000"/>
              <a:gd name="connsiteY28" fmla="*/ 3305175 h 3695700"/>
              <a:gd name="connsiteX29" fmla="*/ 2090737 w 4191000"/>
              <a:gd name="connsiteY29" fmla="*/ 3305175 h 3695700"/>
              <a:gd name="connsiteX30" fmla="*/ 1638300 w 4191000"/>
              <a:gd name="connsiteY30" fmla="*/ 3305175 h 3695700"/>
              <a:gd name="connsiteX31" fmla="*/ 1219200 w 4191000"/>
              <a:gd name="connsiteY31" fmla="*/ 3309937 h 3695700"/>
              <a:gd name="connsiteX32" fmla="*/ 985837 w 4191000"/>
              <a:gd name="connsiteY32" fmla="*/ 3305175 h 3695700"/>
              <a:gd name="connsiteX33" fmla="*/ 623887 w 4191000"/>
              <a:gd name="connsiteY33" fmla="*/ 3309937 h 3695700"/>
              <a:gd name="connsiteX34" fmla="*/ 409575 w 4191000"/>
              <a:gd name="connsiteY34" fmla="*/ 3309937 h 3695700"/>
              <a:gd name="connsiteX35" fmla="*/ 371475 w 4191000"/>
              <a:gd name="connsiteY35" fmla="*/ 3309937 h 3695700"/>
              <a:gd name="connsiteX36" fmla="*/ 200025 w 4191000"/>
              <a:gd name="connsiteY36" fmla="*/ 3328987 h 3695700"/>
              <a:gd name="connsiteX37" fmla="*/ 123825 w 4191000"/>
              <a:gd name="connsiteY37" fmla="*/ 3338512 h 3695700"/>
              <a:gd name="connsiteX38" fmla="*/ 80962 w 4191000"/>
              <a:gd name="connsiteY38" fmla="*/ 3348037 h 3695700"/>
              <a:gd name="connsiteX39" fmla="*/ 42862 w 4191000"/>
              <a:gd name="connsiteY39" fmla="*/ 3367087 h 3695700"/>
              <a:gd name="connsiteX40" fmla="*/ 19050 w 4191000"/>
              <a:gd name="connsiteY40" fmla="*/ 3405187 h 3695700"/>
              <a:gd name="connsiteX41" fmla="*/ 9525 w 4191000"/>
              <a:gd name="connsiteY41" fmla="*/ 3424237 h 3695700"/>
              <a:gd name="connsiteX42" fmla="*/ 0 w 4191000"/>
              <a:gd name="connsiteY42" fmla="*/ 3452812 h 3695700"/>
              <a:gd name="connsiteX43" fmla="*/ 0 w 4191000"/>
              <a:gd name="connsiteY43" fmla="*/ 3476625 h 3695700"/>
              <a:gd name="connsiteX44" fmla="*/ 19050 w 4191000"/>
              <a:gd name="connsiteY44" fmla="*/ 3505200 h 3695700"/>
              <a:gd name="connsiteX45" fmla="*/ 57150 w 4191000"/>
              <a:gd name="connsiteY45" fmla="*/ 3529012 h 3695700"/>
              <a:gd name="connsiteX46" fmla="*/ 195262 w 4191000"/>
              <a:gd name="connsiteY46" fmla="*/ 3538537 h 3695700"/>
              <a:gd name="connsiteX47" fmla="*/ 642937 w 4191000"/>
              <a:gd name="connsiteY47" fmla="*/ 3552825 h 3695700"/>
              <a:gd name="connsiteX48" fmla="*/ 1104900 w 4191000"/>
              <a:gd name="connsiteY48" fmla="*/ 3562350 h 3695700"/>
              <a:gd name="connsiteX49" fmla="*/ 1666875 w 4191000"/>
              <a:gd name="connsiteY49" fmla="*/ 3571875 h 3695700"/>
              <a:gd name="connsiteX50" fmla="*/ 2190750 w 4191000"/>
              <a:gd name="connsiteY50" fmla="*/ 3576637 h 3695700"/>
              <a:gd name="connsiteX51" fmla="*/ 2747962 w 4191000"/>
              <a:gd name="connsiteY51" fmla="*/ 3576637 h 3695700"/>
              <a:gd name="connsiteX52" fmla="*/ 3186112 w 4191000"/>
              <a:gd name="connsiteY52" fmla="*/ 3576637 h 3695700"/>
              <a:gd name="connsiteX53" fmla="*/ 3419475 w 4191000"/>
              <a:gd name="connsiteY53" fmla="*/ 3581400 h 3695700"/>
              <a:gd name="connsiteX54" fmla="*/ 3524250 w 4191000"/>
              <a:gd name="connsiteY54" fmla="*/ 3586162 h 3695700"/>
              <a:gd name="connsiteX55" fmla="*/ 3614737 w 4191000"/>
              <a:gd name="connsiteY55" fmla="*/ 3595687 h 3695700"/>
              <a:gd name="connsiteX56" fmla="*/ 3733800 w 4191000"/>
              <a:gd name="connsiteY56" fmla="*/ 3609975 h 3695700"/>
              <a:gd name="connsiteX57" fmla="*/ 3800475 w 4191000"/>
              <a:gd name="connsiteY57" fmla="*/ 3629025 h 3695700"/>
              <a:gd name="connsiteX58" fmla="*/ 3862387 w 4191000"/>
              <a:gd name="connsiteY58" fmla="*/ 3671887 h 3695700"/>
              <a:gd name="connsiteX59" fmla="*/ 3890962 w 4191000"/>
              <a:gd name="connsiteY59" fmla="*/ 3690937 h 3695700"/>
              <a:gd name="connsiteX60" fmla="*/ 3910012 w 4191000"/>
              <a:gd name="connsiteY60" fmla="*/ 3695700 h 3695700"/>
              <a:gd name="connsiteX61" fmla="*/ 3933825 w 4191000"/>
              <a:gd name="connsiteY61" fmla="*/ 3690937 h 3695700"/>
              <a:gd name="connsiteX62" fmla="*/ 3962400 w 4191000"/>
              <a:gd name="connsiteY62" fmla="*/ 3676650 h 3695700"/>
              <a:gd name="connsiteX63" fmla="*/ 3990975 w 4191000"/>
              <a:gd name="connsiteY63" fmla="*/ 3648075 h 3695700"/>
              <a:gd name="connsiteX64" fmla="*/ 4029075 w 4191000"/>
              <a:gd name="connsiteY64" fmla="*/ 3581400 h 3695700"/>
              <a:gd name="connsiteX65" fmla="*/ 4095750 w 4191000"/>
              <a:gd name="connsiteY65" fmla="*/ 3467100 h 3695700"/>
              <a:gd name="connsiteX66" fmla="*/ 4176712 w 4191000"/>
              <a:gd name="connsiteY66" fmla="*/ 3314700 h 3695700"/>
              <a:gd name="connsiteX67" fmla="*/ 4191000 w 4191000"/>
              <a:gd name="connsiteY67" fmla="*/ 3286125 h 3695700"/>
              <a:gd name="connsiteX68" fmla="*/ 4191000 w 4191000"/>
              <a:gd name="connsiteY68" fmla="*/ 3271837 h 3695700"/>
              <a:gd name="connsiteX69" fmla="*/ 4176712 w 4191000"/>
              <a:gd name="connsiteY69" fmla="*/ 3205162 h 3695700"/>
              <a:gd name="connsiteX70" fmla="*/ 4133850 w 4191000"/>
              <a:gd name="connsiteY70" fmla="*/ 3048000 h 3695700"/>
              <a:gd name="connsiteX71" fmla="*/ 4119562 w 4191000"/>
              <a:gd name="connsiteY71" fmla="*/ 3000375 h 3695700"/>
              <a:gd name="connsiteX72" fmla="*/ 4114800 w 4191000"/>
              <a:gd name="connsiteY72" fmla="*/ 2847975 h 3695700"/>
              <a:gd name="connsiteX73" fmla="*/ 4105275 w 4191000"/>
              <a:gd name="connsiteY73" fmla="*/ 2643187 h 3695700"/>
              <a:gd name="connsiteX74" fmla="*/ 4086225 w 4191000"/>
              <a:gd name="connsiteY74" fmla="*/ 2438400 h 3695700"/>
              <a:gd name="connsiteX75" fmla="*/ 4033837 w 4191000"/>
              <a:gd name="connsiteY75" fmla="*/ 1728787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191000" h="3695700">
                <a:moveTo>
                  <a:pt x="4033837" y="1728787"/>
                </a:moveTo>
                <a:lnTo>
                  <a:pt x="4005262" y="1290637"/>
                </a:lnTo>
                <a:lnTo>
                  <a:pt x="3986212" y="990600"/>
                </a:lnTo>
                <a:lnTo>
                  <a:pt x="3971925" y="776287"/>
                </a:lnTo>
                <a:lnTo>
                  <a:pt x="3957637" y="495300"/>
                </a:lnTo>
                <a:lnTo>
                  <a:pt x="3943350" y="161925"/>
                </a:lnTo>
                <a:lnTo>
                  <a:pt x="3943350" y="0"/>
                </a:lnTo>
                <a:lnTo>
                  <a:pt x="3795712" y="52387"/>
                </a:lnTo>
                <a:lnTo>
                  <a:pt x="3752850" y="190500"/>
                </a:lnTo>
                <a:lnTo>
                  <a:pt x="3733800" y="252412"/>
                </a:lnTo>
                <a:lnTo>
                  <a:pt x="3724275" y="290512"/>
                </a:lnTo>
                <a:lnTo>
                  <a:pt x="3724275" y="323850"/>
                </a:lnTo>
                <a:lnTo>
                  <a:pt x="3729037" y="361950"/>
                </a:lnTo>
                <a:lnTo>
                  <a:pt x="3738562" y="381000"/>
                </a:lnTo>
                <a:lnTo>
                  <a:pt x="3752850" y="481012"/>
                </a:lnTo>
                <a:lnTo>
                  <a:pt x="3800475" y="909637"/>
                </a:lnTo>
                <a:lnTo>
                  <a:pt x="3838575" y="1276350"/>
                </a:lnTo>
                <a:lnTo>
                  <a:pt x="3862387" y="1628775"/>
                </a:lnTo>
                <a:lnTo>
                  <a:pt x="3890962" y="1985962"/>
                </a:lnTo>
                <a:lnTo>
                  <a:pt x="3914775" y="2419350"/>
                </a:lnTo>
                <a:lnTo>
                  <a:pt x="3929062" y="2809875"/>
                </a:lnTo>
                <a:lnTo>
                  <a:pt x="3943350" y="3195637"/>
                </a:lnTo>
                <a:lnTo>
                  <a:pt x="3938587" y="3233737"/>
                </a:lnTo>
                <a:lnTo>
                  <a:pt x="3919537" y="3271837"/>
                </a:lnTo>
                <a:lnTo>
                  <a:pt x="3900487" y="3295650"/>
                </a:lnTo>
                <a:lnTo>
                  <a:pt x="3862387" y="3305175"/>
                </a:lnTo>
                <a:lnTo>
                  <a:pt x="3657600" y="3309937"/>
                </a:lnTo>
                <a:lnTo>
                  <a:pt x="3181350" y="3309937"/>
                </a:lnTo>
                <a:lnTo>
                  <a:pt x="2662237" y="3305175"/>
                </a:lnTo>
                <a:lnTo>
                  <a:pt x="2090737" y="3305175"/>
                </a:lnTo>
                <a:lnTo>
                  <a:pt x="1638300" y="3305175"/>
                </a:lnTo>
                <a:lnTo>
                  <a:pt x="1219200" y="3309937"/>
                </a:lnTo>
                <a:lnTo>
                  <a:pt x="985837" y="3305175"/>
                </a:lnTo>
                <a:lnTo>
                  <a:pt x="623887" y="3309937"/>
                </a:lnTo>
                <a:lnTo>
                  <a:pt x="409575" y="3309937"/>
                </a:lnTo>
                <a:lnTo>
                  <a:pt x="371475" y="3309937"/>
                </a:lnTo>
                <a:lnTo>
                  <a:pt x="200025" y="3328987"/>
                </a:lnTo>
                <a:lnTo>
                  <a:pt x="123825" y="3338512"/>
                </a:lnTo>
                <a:lnTo>
                  <a:pt x="80962" y="3348037"/>
                </a:lnTo>
                <a:lnTo>
                  <a:pt x="42862" y="3367087"/>
                </a:lnTo>
                <a:lnTo>
                  <a:pt x="19050" y="3405187"/>
                </a:lnTo>
                <a:lnTo>
                  <a:pt x="9525" y="3424237"/>
                </a:lnTo>
                <a:lnTo>
                  <a:pt x="0" y="3452812"/>
                </a:lnTo>
                <a:lnTo>
                  <a:pt x="0" y="3476625"/>
                </a:lnTo>
                <a:lnTo>
                  <a:pt x="19050" y="3505200"/>
                </a:lnTo>
                <a:lnTo>
                  <a:pt x="57150" y="3529012"/>
                </a:lnTo>
                <a:lnTo>
                  <a:pt x="195262" y="3538537"/>
                </a:lnTo>
                <a:lnTo>
                  <a:pt x="642937" y="3552825"/>
                </a:lnTo>
                <a:lnTo>
                  <a:pt x="1104900" y="3562350"/>
                </a:lnTo>
                <a:lnTo>
                  <a:pt x="1666875" y="3571875"/>
                </a:lnTo>
                <a:lnTo>
                  <a:pt x="2190750" y="3576637"/>
                </a:lnTo>
                <a:lnTo>
                  <a:pt x="2747962" y="3576637"/>
                </a:lnTo>
                <a:lnTo>
                  <a:pt x="3186112" y="3576637"/>
                </a:lnTo>
                <a:lnTo>
                  <a:pt x="3419475" y="3581400"/>
                </a:lnTo>
                <a:lnTo>
                  <a:pt x="3524250" y="3586162"/>
                </a:lnTo>
                <a:lnTo>
                  <a:pt x="3614737" y="3595687"/>
                </a:lnTo>
                <a:lnTo>
                  <a:pt x="3733800" y="3609975"/>
                </a:lnTo>
                <a:lnTo>
                  <a:pt x="3800475" y="3629025"/>
                </a:lnTo>
                <a:lnTo>
                  <a:pt x="3862387" y="3671887"/>
                </a:lnTo>
                <a:lnTo>
                  <a:pt x="3890962" y="3690937"/>
                </a:lnTo>
                <a:lnTo>
                  <a:pt x="3910012" y="3695700"/>
                </a:lnTo>
                <a:lnTo>
                  <a:pt x="3933825" y="3690937"/>
                </a:lnTo>
                <a:lnTo>
                  <a:pt x="3962400" y="3676650"/>
                </a:lnTo>
                <a:lnTo>
                  <a:pt x="3990975" y="3648075"/>
                </a:lnTo>
                <a:lnTo>
                  <a:pt x="4029075" y="3581400"/>
                </a:lnTo>
                <a:lnTo>
                  <a:pt x="4095750" y="3467100"/>
                </a:lnTo>
                <a:lnTo>
                  <a:pt x="4176712" y="3314700"/>
                </a:lnTo>
                <a:lnTo>
                  <a:pt x="4191000" y="3286125"/>
                </a:lnTo>
                <a:lnTo>
                  <a:pt x="4191000" y="3271837"/>
                </a:lnTo>
                <a:lnTo>
                  <a:pt x="4176712" y="3205162"/>
                </a:lnTo>
                <a:lnTo>
                  <a:pt x="4133850" y="3048000"/>
                </a:lnTo>
                <a:lnTo>
                  <a:pt x="4119562" y="3000375"/>
                </a:lnTo>
                <a:lnTo>
                  <a:pt x="4114800" y="2847975"/>
                </a:lnTo>
                <a:lnTo>
                  <a:pt x="4105275" y="2643187"/>
                </a:lnTo>
                <a:lnTo>
                  <a:pt x="4086225" y="2438400"/>
                </a:lnTo>
                <a:lnTo>
                  <a:pt x="4033837" y="1728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6A870A4E-4528-4042-99EF-44BCB3F3BAE5}"/>
              </a:ext>
            </a:extLst>
          </p:cNvPr>
          <p:cNvSpPr/>
          <p:nvPr/>
        </p:nvSpPr>
        <p:spPr>
          <a:xfrm rot="16200000">
            <a:off x="3191669" y="3502819"/>
            <a:ext cx="3251200" cy="465138"/>
          </a:xfrm>
          <a:custGeom>
            <a:avLst/>
            <a:gdLst>
              <a:gd name="connsiteX0" fmla="*/ 1164771 w 3252107"/>
              <a:gd name="connsiteY0" fmla="*/ 193222 h 465364"/>
              <a:gd name="connsiteX1" fmla="*/ 1583871 w 3252107"/>
              <a:gd name="connsiteY1" fmla="*/ 201386 h 465364"/>
              <a:gd name="connsiteX2" fmla="*/ 1959428 w 3252107"/>
              <a:gd name="connsiteY2" fmla="*/ 206829 h 465364"/>
              <a:gd name="connsiteX3" fmla="*/ 2416628 w 3252107"/>
              <a:gd name="connsiteY3" fmla="*/ 182336 h 465364"/>
              <a:gd name="connsiteX4" fmla="*/ 2691492 w 3252107"/>
              <a:gd name="connsiteY4" fmla="*/ 182336 h 465364"/>
              <a:gd name="connsiteX5" fmla="*/ 3018064 w 3252107"/>
              <a:gd name="connsiteY5" fmla="*/ 182336 h 465364"/>
              <a:gd name="connsiteX6" fmla="*/ 3050721 w 3252107"/>
              <a:gd name="connsiteY6" fmla="*/ 176893 h 465364"/>
              <a:gd name="connsiteX7" fmla="*/ 3077935 w 3252107"/>
              <a:gd name="connsiteY7" fmla="*/ 160564 h 465364"/>
              <a:gd name="connsiteX8" fmla="*/ 3099707 w 3252107"/>
              <a:gd name="connsiteY8" fmla="*/ 141514 h 465364"/>
              <a:gd name="connsiteX9" fmla="*/ 3124200 w 3252107"/>
              <a:gd name="connsiteY9" fmla="*/ 117022 h 465364"/>
              <a:gd name="connsiteX10" fmla="*/ 3167742 w 3252107"/>
              <a:gd name="connsiteY10" fmla="*/ 59872 h 465364"/>
              <a:gd name="connsiteX11" fmla="*/ 3192235 w 3252107"/>
              <a:gd name="connsiteY11" fmla="*/ 21772 h 465364"/>
              <a:gd name="connsiteX12" fmla="*/ 3203121 w 3252107"/>
              <a:gd name="connsiteY12" fmla="*/ 5443 h 465364"/>
              <a:gd name="connsiteX13" fmla="*/ 3219450 w 3252107"/>
              <a:gd name="connsiteY13" fmla="*/ 0 h 465364"/>
              <a:gd name="connsiteX14" fmla="*/ 3235778 w 3252107"/>
              <a:gd name="connsiteY14" fmla="*/ 0 h 465364"/>
              <a:gd name="connsiteX15" fmla="*/ 3243942 w 3252107"/>
              <a:gd name="connsiteY15" fmla="*/ 2722 h 465364"/>
              <a:gd name="connsiteX16" fmla="*/ 3249385 w 3252107"/>
              <a:gd name="connsiteY16" fmla="*/ 8164 h 465364"/>
              <a:gd name="connsiteX17" fmla="*/ 3252107 w 3252107"/>
              <a:gd name="connsiteY17" fmla="*/ 21772 h 465364"/>
              <a:gd name="connsiteX18" fmla="*/ 3246664 w 3252107"/>
              <a:gd name="connsiteY18" fmla="*/ 46264 h 465364"/>
              <a:gd name="connsiteX19" fmla="*/ 3238500 w 3252107"/>
              <a:gd name="connsiteY19" fmla="*/ 103414 h 465364"/>
              <a:gd name="connsiteX20" fmla="*/ 3227614 w 3252107"/>
              <a:gd name="connsiteY20" fmla="*/ 171450 h 465364"/>
              <a:gd name="connsiteX21" fmla="*/ 3214007 w 3252107"/>
              <a:gd name="connsiteY21" fmla="*/ 223157 h 465364"/>
              <a:gd name="connsiteX22" fmla="*/ 3192235 w 3252107"/>
              <a:gd name="connsiteY22" fmla="*/ 288472 h 465364"/>
              <a:gd name="connsiteX23" fmla="*/ 3162300 w 3252107"/>
              <a:gd name="connsiteY23" fmla="*/ 351064 h 465364"/>
              <a:gd name="connsiteX24" fmla="*/ 3132364 w 3252107"/>
              <a:gd name="connsiteY24" fmla="*/ 402772 h 465364"/>
              <a:gd name="connsiteX25" fmla="*/ 3107871 w 3252107"/>
              <a:gd name="connsiteY25" fmla="*/ 432707 h 465364"/>
              <a:gd name="connsiteX26" fmla="*/ 3077935 w 3252107"/>
              <a:gd name="connsiteY26" fmla="*/ 454479 h 465364"/>
              <a:gd name="connsiteX27" fmla="*/ 3037114 w 3252107"/>
              <a:gd name="connsiteY27" fmla="*/ 465364 h 465364"/>
              <a:gd name="connsiteX28" fmla="*/ 3001735 w 3252107"/>
              <a:gd name="connsiteY28" fmla="*/ 459922 h 465364"/>
              <a:gd name="connsiteX29" fmla="*/ 2941864 w 3252107"/>
              <a:gd name="connsiteY29" fmla="*/ 438150 h 465364"/>
              <a:gd name="connsiteX30" fmla="*/ 2873828 w 3252107"/>
              <a:gd name="connsiteY30" fmla="*/ 419100 h 465364"/>
              <a:gd name="connsiteX31" fmla="*/ 2789464 w 3252107"/>
              <a:gd name="connsiteY31" fmla="*/ 408214 h 465364"/>
              <a:gd name="connsiteX32" fmla="*/ 2628900 w 3252107"/>
              <a:gd name="connsiteY32" fmla="*/ 408214 h 465364"/>
              <a:gd name="connsiteX33" fmla="*/ 2441121 w 3252107"/>
              <a:gd name="connsiteY33" fmla="*/ 405493 h 465364"/>
              <a:gd name="connsiteX34" fmla="*/ 2144485 w 3252107"/>
              <a:gd name="connsiteY34" fmla="*/ 402772 h 465364"/>
              <a:gd name="connsiteX35" fmla="*/ 1787978 w 3252107"/>
              <a:gd name="connsiteY35" fmla="*/ 405493 h 465364"/>
              <a:gd name="connsiteX36" fmla="*/ 1483178 w 3252107"/>
              <a:gd name="connsiteY36" fmla="*/ 405493 h 465364"/>
              <a:gd name="connsiteX37" fmla="*/ 1181100 w 3252107"/>
              <a:gd name="connsiteY37" fmla="*/ 405493 h 465364"/>
              <a:gd name="connsiteX38" fmla="*/ 949778 w 3252107"/>
              <a:gd name="connsiteY38" fmla="*/ 408214 h 465364"/>
              <a:gd name="connsiteX39" fmla="*/ 781050 w 3252107"/>
              <a:gd name="connsiteY39" fmla="*/ 394607 h 465364"/>
              <a:gd name="connsiteX40" fmla="*/ 576942 w 3252107"/>
              <a:gd name="connsiteY40" fmla="*/ 383722 h 465364"/>
              <a:gd name="connsiteX41" fmla="*/ 386442 w 3252107"/>
              <a:gd name="connsiteY41" fmla="*/ 383722 h 465364"/>
              <a:gd name="connsiteX42" fmla="*/ 157842 w 3252107"/>
              <a:gd name="connsiteY42" fmla="*/ 383722 h 465364"/>
              <a:gd name="connsiteX43" fmla="*/ 97971 w 3252107"/>
              <a:gd name="connsiteY43" fmla="*/ 381000 h 465364"/>
              <a:gd name="connsiteX44" fmla="*/ 65314 w 3252107"/>
              <a:gd name="connsiteY44" fmla="*/ 375557 h 465364"/>
              <a:gd name="connsiteX45" fmla="*/ 35378 w 3252107"/>
              <a:gd name="connsiteY45" fmla="*/ 364672 h 465364"/>
              <a:gd name="connsiteX46" fmla="*/ 16328 w 3252107"/>
              <a:gd name="connsiteY46" fmla="*/ 348343 h 465364"/>
              <a:gd name="connsiteX47" fmla="*/ 8164 w 3252107"/>
              <a:gd name="connsiteY47" fmla="*/ 334736 h 465364"/>
              <a:gd name="connsiteX48" fmla="*/ 0 w 3252107"/>
              <a:gd name="connsiteY48" fmla="*/ 315686 h 465364"/>
              <a:gd name="connsiteX49" fmla="*/ 0 w 3252107"/>
              <a:gd name="connsiteY49" fmla="*/ 296636 h 465364"/>
              <a:gd name="connsiteX50" fmla="*/ 2721 w 3252107"/>
              <a:gd name="connsiteY50" fmla="*/ 274864 h 465364"/>
              <a:gd name="connsiteX51" fmla="*/ 19050 w 3252107"/>
              <a:gd name="connsiteY51" fmla="*/ 250372 h 465364"/>
              <a:gd name="connsiteX52" fmla="*/ 35378 w 3252107"/>
              <a:gd name="connsiteY52" fmla="*/ 231322 h 465364"/>
              <a:gd name="connsiteX53" fmla="*/ 81642 w 3252107"/>
              <a:gd name="connsiteY53" fmla="*/ 204107 h 465364"/>
              <a:gd name="connsiteX54" fmla="*/ 125185 w 3252107"/>
              <a:gd name="connsiteY54" fmla="*/ 182336 h 465364"/>
              <a:gd name="connsiteX55" fmla="*/ 204107 w 3252107"/>
              <a:gd name="connsiteY55" fmla="*/ 157843 h 465364"/>
              <a:gd name="connsiteX56" fmla="*/ 293914 w 3252107"/>
              <a:gd name="connsiteY56" fmla="*/ 141514 h 465364"/>
              <a:gd name="connsiteX57" fmla="*/ 361950 w 3252107"/>
              <a:gd name="connsiteY57" fmla="*/ 138793 h 465364"/>
              <a:gd name="connsiteX58" fmla="*/ 476250 w 3252107"/>
              <a:gd name="connsiteY58" fmla="*/ 160564 h 465364"/>
              <a:gd name="connsiteX59" fmla="*/ 571500 w 3252107"/>
              <a:gd name="connsiteY59" fmla="*/ 176893 h 465364"/>
              <a:gd name="connsiteX60" fmla="*/ 664028 w 3252107"/>
              <a:gd name="connsiteY60" fmla="*/ 185057 h 465364"/>
              <a:gd name="connsiteX61" fmla="*/ 963385 w 3252107"/>
              <a:gd name="connsiteY61" fmla="*/ 187779 h 465364"/>
              <a:gd name="connsiteX62" fmla="*/ 1164771 w 3252107"/>
              <a:gd name="connsiteY62" fmla="*/ 193222 h 465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252107" h="465364">
                <a:moveTo>
                  <a:pt x="1164771" y="193222"/>
                </a:moveTo>
                <a:lnTo>
                  <a:pt x="1583871" y="201386"/>
                </a:lnTo>
                <a:lnTo>
                  <a:pt x="1959428" y="206829"/>
                </a:lnTo>
                <a:lnTo>
                  <a:pt x="2416628" y="182336"/>
                </a:lnTo>
                <a:lnTo>
                  <a:pt x="2691492" y="182336"/>
                </a:lnTo>
                <a:lnTo>
                  <a:pt x="3018064" y="182336"/>
                </a:lnTo>
                <a:lnTo>
                  <a:pt x="3050721" y="176893"/>
                </a:lnTo>
                <a:lnTo>
                  <a:pt x="3077935" y="160564"/>
                </a:lnTo>
                <a:lnTo>
                  <a:pt x="3099707" y="141514"/>
                </a:lnTo>
                <a:lnTo>
                  <a:pt x="3124200" y="117022"/>
                </a:lnTo>
                <a:lnTo>
                  <a:pt x="3167742" y="59872"/>
                </a:lnTo>
                <a:lnTo>
                  <a:pt x="3192235" y="21772"/>
                </a:lnTo>
                <a:lnTo>
                  <a:pt x="3203121" y="5443"/>
                </a:lnTo>
                <a:lnTo>
                  <a:pt x="3219450" y="0"/>
                </a:lnTo>
                <a:lnTo>
                  <a:pt x="3235778" y="0"/>
                </a:lnTo>
                <a:lnTo>
                  <a:pt x="3243942" y="2722"/>
                </a:lnTo>
                <a:lnTo>
                  <a:pt x="3249385" y="8164"/>
                </a:lnTo>
                <a:lnTo>
                  <a:pt x="3252107" y="21772"/>
                </a:lnTo>
                <a:lnTo>
                  <a:pt x="3246664" y="46264"/>
                </a:lnTo>
                <a:lnTo>
                  <a:pt x="3238500" y="103414"/>
                </a:lnTo>
                <a:lnTo>
                  <a:pt x="3227614" y="171450"/>
                </a:lnTo>
                <a:lnTo>
                  <a:pt x="3214007" y="223157"/>
                </a:lnTo>
                <a:lnTo>
                  <a:pt x="3192235" y="288472"/>
                </a:lnTo>
                <a:lnTo>
                  <a:pt x="3162300" y="351064"/>
                </a:lnTo>
                <a:lnTo>
                  <a:pt x="3132364" y="402772"/>
                </a:lnTo>
                <a:lnTo>
                  <a:pt x="3107871" y="432707"/>
                </a:lnTo>
                <a:lnTo>
                  <a:pt x="3077935" y="454479"/>
                </a:lnTo>
                <a:lnTo>
                  <a:pt x="3037114" y="465364"/>
                </a:lnTo>
                <a:cubicBezTo>
                  <a:pt x="3003562" y="459773"/>
                  <a:pt x="3015493" y="459922"/>
                  <a:pt x="3001735" y="459922"/>
                </a:cubicBezTo>
                <a:lnTo>
                  <a:pt x="2941864" y="438150"/>
                </a:lnTo>
                <a:lnTo>
                  <a:pt x="2873828" y="419100"/>
                </a:lnTo>
                <a:lnTo>
                  <a:pt x="2789464" y="408214"/>
                </a:lnTo>
                <a:lnTo>
                  <a:pt x="2628900" y="408214"/>
                </a:lnTo>
                <a:lnTo>
                  <a:pt x="2441121" y="405493"/>
                </a:lnTo>
                <a:lnTo>
                  <a:pt x="2144485" y="402772"/>
                </a:lnTo>
                <a:lnTo>
                  <a:pt x="1787978" y="405493"/>
                </a:lnTo>
                <a:lnTo>
                  <a:pt x="1483178" y="405493"/>
                </a:lnTo>
                <a:lnTo>
                  <a:pt x="1181100" y="405493"/>
                </a:lnTo>
                <a:lnTo>
                  <a:pt x="949778" y="408214"/>
                </a:lnTo>
                <a:lnTo>
                  <a:pt x="781050" y="394607"/>
                </a:lnTo>
                <a:lnTo>
                  <a:pt x="576942" y="383722"/>
                </a:lnTo>
                <a:lnTo>
                  <a:pt x="386442" y="383722"/>
                </a:lnTo>
                <a:lnTo>
                  <a:pt x="157842" y="383722"/>
                </a:lnTo>
                <a:lnTo>
                  <a:pt x="97971" y="381000"/>
                </a:lnTo>
                <a:lnTo>
                  <a:pt x="65314" y="375557"/>
                </a:lnTo>
                <a:lnTo>
                  <a:pt x="35378" y="364672"/>
                </a:lnTo>
                <a:lnTo>
                  <a:pt x="16328" y="348343"/>
                </a:lnTo>
                <a:lnTo>
                  <a:pt x="8164" y="334736"/>
                </a:lnTo>
                <a:lnTo>
                  <a:pt x="0" y="315686"/>
                </a:lnTo>
                <a:lnTo>
                  <a:pt x="0" y="296636"/>
                </a:lnTo>
                <a:lnTo>
                  <a:pt x="2721" y="274864"/>
                </a:lnTo>
                <a:lnTo>
                  <a:pt x="19050" y="250372"/>
                </a:lnTo>
                <a:lnTo>
                  <a:pt x="35378" y="231322"/>
                </a:lnTo>
                <a:lnTo>
                  <a:pt x="81642" y="204107"/>
                </a:lnTo>
                <a:lnTo>
                  <a:pt x="125185" y="182336"/>
                </a:lnTo>
                <a:lnTo>
                  <a:pt x="204107" y="157843"/>
                </a:lnTo>
                <a:lnTo>
                  <a:pt x="293914" y="141514"/>
                </a:lnTo>
                <a:lnTo>
                  <a:pt x="361950" y="138793"/>
                </a:lnTo>
                <a:lnTo>
                  <a:pt x="476250" y="160564"/>
                </a:lnTo>
                <a:lnTo>
                  <a:pt x="571500" y="176893"/>
                </a:lnTo>
                <a:lnTo>
                  <a:pt x="664028" y="185057"/>
                </a:lnTo>
                <a:lnTo>
                  <a:pt x="963385" y="187779"/>
                </a:lnTo>
                <a:lnTo>
                  <a:pt x="1164771" y="1932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01F37EC-1B64-4BE8-866A-AAD2E83ACB5B}"/>
              </a:ext>
            </a:extLst>
          </p:cNvPr>
          <p:cNvSpPr/>
          <p:nvPr/>
        </p:nvSpPr>
        <p:spPr>
          <a:xfrm rot="16200000">
            <a:off x="3234531" y="3223419"/>
            <a:ext cx="1825625" cy="1404938"/>
          </a:xfrm>
          <a:custGeom>
            <a:avLst/>
            <a:gdLst>
              <a:gd name="connsiteX0" fmla="*/ 945356 w 1826418"/>
              <a:gd name="connsiteY0" fmla="*/ 776287 h 1404937"/>
              <a:gd name="connsiteX1" fmla="*/ 823912 w 1826418"/>
              <a:gd name="connsiteY1" fmla="*/ 685800 h 1404937"/>
              <a:gd name="connsiteX2" fmla="*/ 683418 w 1826418"/>
              <a:gd name="connsiteY2" fmla="*/ 578644 h 1404937"/>
              <a:gd name="connsiteX3" fmla="*/ 547687 w 1826418"/>
              <a:gd name="connsiteY3" fmla="*/ 469106 h 1404937"/>
              <a:gd name="connsiteX4" fmla="*/ 414337 w 1826418"/>
              <a:gd name="connsiteY4" fmla="*/ 352425 h 1404937"/>
              <a:gd name="connsiteX5" fmla="*/ 259556 w 1826418"/>
              <a:gd name="connsiteY5" fmla="*/ 214312 h 1404937"/>
              <a:gd name="connsiteX6" fmla="*/ 166687 w 1826418"/>
              <a:gd name="connsiteY6" fmla="*/ 123825 h 1404937"/>
              <a:gd name="connsiteX7" fmla="*/ 78581 w 1826418"/>
              <a:gd name="connsiteY7" fmla="*/ 38100 h 1404937"/>
              <a:gd name="connsiteX8" fmla="*/ 57150 w 1826418"/>
              <a:gd name="connsiteY8" fmla="*/ 16669 h 1404937"/>
              <a:gd name="connsiteX9" fmla="*/ 47625 w 1826418"/>
              <a:gd name="connsiteY9" fmla="*/ 9525 h 1404937"/>
              <a:gd name="connsiteX10" fmla="*/ 38100 w 1826418"/>
              <a:gd name="connsiteY10" fmla="*/ 4762 h 1404937"/>
              <a:gd name="connsiteX11" fmla="*/ 19050 w 1826418"/>
              <a:gd name="connsiteY11" fmla="*/ 0 h 1404937"/>
              <a:gd name="connsiteX12" fmla="*/ 11906 w 1826418"/>
              <a:gd name="connsiteY12" fmla="*/ 2381 h 1404937"/>
              <a:gd name="connsiteX13" fmla="*/ 4762 w 1826418"/>
              <a:gd name="connsiteY13" fmla="*/ 4762 h 1404937"/>
              <a:gd name="connsiteX14" fmla="*/ 0 w 1826418"/>
              <a:gd name="connsiteY14" fmla="*/ 16669 h 1404937"/>
              <a:gd name="connsiteX15" fmla="*/ 0 w 1826418"/>
              <a:gd name="connsiteY15" fmla="*/ 40481 h 1404937"/>
              <a:gd name="connsiteX16" fmla="*/ 23812 w 1826418"/>
              <a:gd name="connsiteY16" fmla="*/ 83344 h 1404937"/>
              <a:gd name="connsiteX17" fmla="*/ 130968 w 1826418"/>
              <a:gd name="connsiteY17" fmla="*/ 226219 h 1404937"/>
              <a:gd name="connsiteX18" fmla="*/ 240506 w 1826418"/>
              <a:gd name="connsiteY18" fmla="*/ 357187 h 1404937"/>
              <a:gd name="connsiteX19" fmla="*/ 381000 w 1826418"/>
              <a:gd name="connsiteY19" fmla="*/ 509587 h 1404937"/>
              <a:gd name="connsiteX20" fmla="*/ 492918 w 1826418"/>
              <a:gd name="connsiteY20" fmla="*/ 616744 h 1404937"/>
              <a:gd name="connsiteX21" fmla="*/ 576262 w 1826418"/>
              <a:gd name="connsiteY21" fmla="*/ 695325 h 1404937"/>
              <a:gd name="connsiteX22" fmla="*/ 728662 w 1826418"/>
              <a:gd name="connsiteY22" fmla="*/ 821531 h 1404937"/>
              <a:gd name="connsiteX23" fmla="*/ 871537 w 1826418"/>
              <a:gd name="connsiteY23" fmla="*/ 935831 h 1404937"/>
              <a:gd name="connsiteX24" fmla="*/ 1009650 w 1826418"/>
              <a:gd name="connsiteY24" fmla="*/ 1042987 h 1404937"/>
              <a:gd name="connsiteX25" fmla="*/ 1121568 w 1826418"/>
              <a:gd name="connsiteY25" fmla="*/ 1133475 h 1404937"/>
              <a:gd name="connsiteX26" fmla="*/ 1300162 w 1826418"/>
              <a:gd name="connsiteY26" fmla="*/ 1264444 h 1404937"/>
              <a:gd name="connsiteX27" fmla="*/ 1481137 w 1826418"/>
              <a:gd name="connsiteY27" fmla="*/ 1404937 h 1404937"/>
              <a:gd name="connsiteX28" fmla="*/ 1826418 w 1826418"/>
              <a:gd name="connsiteY28" fmla="*/ 1373981 h 1404937"/>
              <a:gd name="connsiteX29" fmla="*/ 1812131 w 1826418"/>
              <a:gd name="connsiteY29" fmla="*/ 1254919 h 1404937"/>
              <a:gd name="connsiteX30" fmla="*/ 1681162 w 1826418"/>
              <a:gd name="connsiteY30" fmla="*/ 1216819 h 1404937"/>
              <a:gd name="connsiteX31" fmla="*/ 1581150 w 1826418"/>
              <a:gd name="connsiteY31" fmla="*/ 1173956 h 1404937"/>
              <a:gd name="connsiteX32" fmla="*/ 1495425 w 1826418"/>
              <a:gd name="connsiteY32" fmla="*/ 1131094 h 1404937"/>
              <a:gd name="connsiteX33" fmla="*/ 1357312 w 1826418"/>
              <a:gd name="connsiteY33" fmla="*/ 1050131 h 1404937"/>
              <a:gd name="connsiteX34" fmla="*/ 1250156 w 1826418"/>
              <a:gd name="connsiteY34" fmla="*/ 985837 h 1404937"/>
              <a:gd name="connsiteX35" fmla="*/ 1114425 w 1826418"/>
              <a:gd name="connsiteY35" fmla="*/ 897731 h 1404937"/>
              <a:gd name="connsiteX36" fmla="*/ 945356 w 1826418"/>
              <a:gd name="connsiteY36" fmla="*/ 776287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26418" h="1404937">
                <a:moveTo>
                  <a:pt x="945356" y="776287"/>
                </a:moveTo>
                <a:lnTo>
                  <a:pt x="823912" y="685800"/>
                </a:lnTo>
                <a:lnTo>
                  <a:pt x="683418" y="578644"/>
                </a:lnTo>
                <a:lnTo>
                  <a:pt x="547687" y="469106"/>
                </a:lnTo>
                <a:lnTo>
                  <a:pt x="414337" y="352425"/>
                </a:lnTo>
                <a:lnTo>
                  <a:pt x="259556" y="214312"/>
                </a:lnTo>
                <a:lnTo>
                  <a:pt x="166687" y="123825"/>
                </a:lnTo>
                <a:lnTo>
                  <a:pt x="78581" y="38100"/>
                </a:lnTo>
                <a:lnTo>
                  <a:pt x="57150" y="16669"/>
                </a:lnTo>
                <a:lnTo>
                  <a:pt x="47625" y="9525"/>
                </a:lnTo>
                <a:lnTo>
                  <a:pt x="38100" y="4762"/>
                </a:lnTo>
                <a:lnTo>
                  <a:pt x="19050" y="0"/>
                </a:lnTo>
                <a:lnTo>
                  <a:pt x="11906" y="2381"/>
                </a:lnTo>
                <a:lnTo>
                  <a:pt x="4762" y="4762"/>
                </a:lnTo>
                <a:lnTo>
                  <a:pt x="0" y="16669"/>
                </a:lnTo>
                <a:lnTo>
                  <a:pt x="0" y="40481"/>
                </a:lnTo>
                <a:lnTo>
                  <a:pt x="23812" y="83344"/>
                </a:lnTo>
                <a:lnTo>
                  <a:pt x="130968" y="226219"/>
                </a:lnTo>
                <a:lnTo>
                  <a:pt x="240506" y="357187"/>
                </a:lnTo>
                <a:lnTo>
                  <a:pt x="381000" y="509587"/>
                </a:lnTo>
                <a:lnTo>
                  <a:pt x="492918" y="616744"/>
                </a:lnTo>
                <a:lnTo>
                  <a:pt x="576262" y="695325"/>
                </a:lnTo>
                <a:lnTo>
                  <a:pt x="728662" y="821531"/>
                </a:lnTo>
                <a:lnTo>
                  <a:pt x="871537" y="935831"/>
                </a:lnTo>
                <a:lnTo>
                  <a:pt x="1009650" y="1042987"/>
                </a:lnTo>
                <a:lnTo>
                  <a:pt x="1121568" y="1133475"/>
                </a:lnTo>
                <a:lnTo>
                  <a:pt x="1300162" y="1264444"/>
                </a:lnTo>
                <a:lnTo>
                  <a:pt x="1481137" y="1404937"/>
                </a:lnTo>
                <a:lnTo>
                  <a:pt x="1826418" y="1373981"/>
                </a:lnTo>
                <a:lnTo>
                  <a:pt x="1812131" y="1254919"/>
                </a:lnTo>
                <a:lnTo>
                  <a:pt x="1681162" y="1216819"/>
                </a:lnTo>
                <a:lnTo>
                  <a:pt x="1581150" y="1173956"/>
                </a:lnTo>
                <a:lnTo>
                  <a:pt x="1495425" y="1131094"/>
                </a:lnTo>
                <a:lnTo>
                  <a:pt x="1357312" y="1050131"/>
                </a:lnTo>
                <a:lnTo>
                  <a:pt x="1250156" y="985837"/>
                </a:lnTo>
                <a:lnTo>
                  <a:pt x="1114425" y="897731"/>
                </a:lnTo>
                <a:lnTo>
                  <a:pt x="945356" y="7762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44B122BA-8920-4356-8AF7-4F182ED16D4A}"/>
              </a:ext>
            </a:extLst>
          </p:cNvPr>
          <p:cNvSpPr/>
          <p:nvPr/>
        </p:nvSpPr>
        <p:spPr>
          <a:xfrm rot="16200000">
            <a:off x="4962525" y="3078163"/>
            <a:ext cx="1550988" cy="1662112"/>
          </a:xfrm>
          <a:custGeom>
            <a:avLst/>
            <a:gdLst>
              <a:gd name="connsiteX0" fmla="*/ 1057275 w 1550194"/>
              <a:gd name="connsiteY0" fmla="*/ 266700 h 1662113"/>
              <a:gd name="connsiteX1" fmla="*/ 792956 w 1550194"/>
              <a:gd name="connsiteY1" fmla="*/ 452438 h 1662113"/>
              <a:gd name="connsiteX2" fmla="*/ 538162 w 1550194"/>
              <a:gd name="connsiteY2" fmla="*/ 621507 h 1662113"/>
              <a:gd name="connsiteX3" fmla="*/ 161925 w 1550194"/>
              <a:gd name="connsiteY3" fmla="*/ 854869 h 1662113"/>
              <a:gd name="connsiteX4" fmla="*/ 126206 w 1550194"/>
              <a:gd name="connsiteY4" fmla="*/ 878682 h 1662113"/>
              <a:gd name="connsiteX5" fmla="*/ 107156 w 1550194"/>
              <a:gd name="connsiteY5" fmla="*/ 902494 h 1662113"/>
              <a:gd name="connsiteX6" fmla="*/ 92869 w 1550194"/>
              <a:gd name="connsiteY6" fmla="*/ 938213 h 1662113"/>
              <a:gd name="connsiteX7" fmla="*/ 71437 w 1550194"/>
              <a:gd name="connsiteY7" fmla="*/ 1121569 h 1662113"/>
              <a:gd name="connsiteX8" fmla="*/ 0 w 1550194"/>
              <a:gd name="connsiteY8" fmla="*/ 1662113 h 1662113"/>
              <a:gd name="connsiteX9" fmla="*/ 28575 w 1550194"/>
              <a:gd name="connsiteY9" fmla="*/ 1662113 h 1662113"/>
              <a:gd name="connsiteX10" fmla="*/ 59531 w 1550194"/>
              <a:gd name="connsiteY10" fmla="*/ 1595438 h 1662113"/>
              <a:gd name="connsiteX11" fmla="*/ 90487 w 1550194"/>
              <a:gd name="connsiteY11" fmla="*/ 1516857 h 1662113"/>
              <a:gd name="connsiteX12" fmla="*/ 142875 w 1550194"/>
              <a:gd name="connsiteY12" fmla="*/ 1440657 h 1662113"/>
              <a:gd name="connsiteX13" fmla="*/ 254794 w 1550194"/>
              <a:gd name="connsiteY13" fmla="*/ 1290638 h 1662113"/>
              <a:gd name="connsiteX14" fmla="*/ 364331 w 1550194"/>
              <a:gd name="connsiteY14" fmla="*/ 1159669 h 1662113"/>
              <a:gd name="connsiteX15" fmla="*/ 461962 w 1550194"/>
              <a:gd name="connsiteY15" fmla="*/ 1047750 h 1662113"/>
              <a:gd name="connsiteX16" fmla="*/ 547687 w 1550194"/>
              <a:gd name="connsiteY16" fmla="*/ 952500 h 1662113"/>
              <a:gd name="connsiteX17" fmla="*/ 654844 w 1550194"/>
              <a:gd name="connsiteY17" fmla="*/ 838200 h 1662113"/>
              <a:gd name="connsiteX18" fmla="*/ 683419 w 1550194"/>
              <a:gd name="connsiteY18" fmla="*/ 812007 h 1662113"/>
              <a:gd name="connsiteX19" fmla="*/ 752475 w 1550194"/>
              <a:gd name="connsiteY19" fmla="*/ 747713 h 1662113"/>
              <a:gd name="connsiteX20" fmla="*/ 904875 w 1550194"/>
              <a:gd name="connsiteY20" fmla="*/ 614363 h 1662113"/>
              <a:gd name="connsiteX21" fmla="*/ 1085850 w 1550194"/>
              <a:gd name="connsiteY21" fmla="*/ 447675 h 1662113"/>
              <a:gd name="connsiteX22" fmla="*/ 1295400 w 1550194"/>
              <a:gd name="connsiteY22" fmla="*/ 257175 h 1662113"/>
              <a:gd name="connsiteX23" fmla="*/ 1528762 w 1550194"/>
              <a:gd name="connsiteY23" fmla="*/ 38100 h 1662113"/>
              <a:gd name="connsiteX24" fmla="*/ 1550194 w 1550194"/>
              <a:gd name="connsiteY24" fmla="*/ 7144 h 1662113"/>
              <a:gd name="connsiteX25" fmla="*/ 1350169 w 1550194"/>
              <a:gd name="connsiteY25" fmla="*/ 0 h 1662113"/>
              <a:gd name="connsiteX26" fmla="*/ 1252537 w 1550194"/>
              <a:gd name="connsiteY26" fmla="*/ 104775 h 1662113"/>
              <a:gd name="connsiteX27" fmla="*/ 1135856 w 1550194"/>
              <a:gd name="connsiteY27" fmla="*/ 207169 h 1662113"/>
              <a:gd name="connsiteX28" fmla="*/ 1057275 w 1550194"/>
              <a:gd name="connsiteY28" fmla="*/ 266700 h 1662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550194" h="1662113">
                <a:moveTo>
                  <a:pt x="1057275" y="266700"/>
                </a:moveTo>
                <a:lnTo>
                  <a:pt x="792956" y="452438"/>
                </a:lnTo>
                <a:lnTo>
                  <a:pt x="538162" y="621507"/>
                </a:lnTo>
                <a:lnTo>
                  <a:pt x="161925" y="854869"/>
                </a:lnTo>
                <a:lnTo>
                  <a:pt x="126206" y="878682"/>
                </a:lnTo>
                <a:lnTo>
                  <a:pt x="107156" y="902494"/>
                </a:lnTo>
                <a:lnTo>
                  <a:pt x="92869" y="938213"/>
                </a:lnTo>
                <a:lnTo>
                  <a:pt x="71437" y="1121569"/>
                </a:lnTo>
                <a:lnTo>
                  <a:pt x="0" y="1662113"/>
                </a:lnTo>
                <a:lnTo>
                  <a:pt x="28575" y="1662113"/>
                </a:lnTo>
                <a:lnTo>
                  <a:pt x="59531" y="1595438"/>
                </a:lnTo>
                <a:lnTo>
                  <a:pt x="90487" y="1516857"/>
                </a:lnTo>
                <a:lnTo>
                  <a:pt x="142875" y="1440657"/>
                </a:lnTo>
                <a:lnTo>
                  <a:pt x="254794" y="1290638"/>
                </a:lnTo>
                <a:lnTo>
                  <a:pt x="364331" y="1159669"/>
                </a:lnTo>
                <a:lnTo>
                  <a:pt x="461962" y="1047750"/>
                </a:lnTo>
                <a:lnTo>
                  <a:pt x="547687" y="952500"/>
                </a:lnTo>
                <a:lnTo>
                  <a:pt x="654844" y="838200"/>
                </a:lnTo>
                <a:lnTo>
                  <a:pt x="683419" y="812007"/>
                </a:lnTo>
                <a:lnTo>
                  <a:pt x="752475" y="747713"/>
                </a:lnTo>
                <a:lnTo>
                  <a:pt x="904875" y="614363"/>
                </a:lnTo>
                <a:lnTo>
                  <a:pt x="1085850" y="447675"/>
                </a:lnTo>
                <a:lnTo>
                  <a:pt x="1295400" y="257175"/>
                </a:lnTo>
                <a:lnTo>
                  <a:pt x="1528762" y="38100"/>
                </a:lnTo>
                <a:lnTo>
                  <a:pt x="1550194" y="7144"/>
                </a:lnTo>
                <a:lnTo>
                  <a:pt x="1350169" y="0"/>
                </a:lnTo>
                <a:lnTo>
                  <a:pt x="1252537" y="104775"/>
                </a:lnTo>
                <a:lnTo>
                  <a:pt x="1135856" y="207169"/>
                </a:lnTo>
                <a:lnTo>
                  <a:pt x="1057275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19A3B261-A2D6-4865-816B-D0EF2C680C92}"/>
              </a:ext>
            </a:extLst>
          </p:cNvPr>
          <p:cNvSpPr/>
          <p:nvPr/>
        </p:nvSpPr>
        <p:spPr>
          <a:xfrm>
            <a:off x="3240088" y="5394325"/>
            <a:ext cx="3365500" cy="357188"/>
          </a:xfrm>
          <a:custGeom>
            <a:avLst/>
            <a:gdLst>
              <a:gd name="connsiteX0" fmla="*/ 1367274 w 3366262"/>
              <a:gd name="connsiteY0" fmla="*/ 118266 h 357683"/>
              <a:gd name="connsiteX1" fmla="*/ 1673035 w 3366262"/>
              <a:gd name="connsiteY1" fmla="*/ 92305 h 357683"/>
              <a:gd name="connsiteX2" fmla="*/ 1949951 w 3366262"/>
              <a:gd name="connsiteY2" fmla="*/ 69229 h 357683"/>
              <a:gd name="connsiteX3" fmla="*/ 2212444 w 3366262"/>
              <a:gd name="connsiteY3" fmla="*/ 43268 h 357683"/>
              <a:gd name="connsiteX4" fmla="*/ 2547051 w 3366262"/>
              <a:gd name="connsiteY4" fmla="*/ 17307 h 357683"/>
              <a:gd name="connsiteX5" fmla="*/ 2861467 w 3366262"/>
              <a:gd name="connsiteY5" fmla="*/ 0 h 357683"/>
              <a:gd name="connsiteX6" fmla="*/ 3034539 w 3366262"/>
              <a:gd name="connsiteY6" fmla="*/ 0 h 357683"/>
              <a:gd name="connsiteX7" fmla="*/ 3086461 w 3366262"/>
              <a:gd name="connsiteY7" fmla="*/ 17307 h 357683"/>
              <a:gd name="connsiteX8" fmla="*/ 3149921 w 3366262"/>
              <a:gd name="connsiteY8" fmla="*/ 37499 h 357683"/>
              <a:gd name="connsiteX9" fmla="*/ 3216265 w 3366262"/>
              <a:gd name="connsiteY9" fmla="*/ 51921 h 357683"/>
              <a:gd name="connsiteX10" fmla="*/ 3354723 w 3366262"/>
              <a:gd name="connsiteY10" fmla="*/ 74998 h 357683"/>
              <a:gd name="connsiteX11" fmla="*/ 3366262 w 3366262"/>
              <a:gd name="connsiteY11" fmla="*/ 279800 h 357683"/>
              <a:gd name="connsiteX12" fmla="*/ 3268187 w 3366262"/>
              <a:gd name="connsiteY12" fmla="*/ 253839 h 357683"/>
              <a:gd name="connsiteX13" fmla="*/ 3207612 w 3366262"/>
              <a:gd name="connsiteY13" fmla="*/ 239417 h 357683"/>
              <a:gd name="connsiteX14" fmla="*/ 3147036 w 3366262"/>
              <a:gd name="connsiteY14" fmla="*/ 227879 h 357683"/>
              <a:gd name="connsiteX15" fmla="*/ 3083576 w 3366262"/>
              <a:gd name="connsiteY15" fmla="*/ 224994 h 357683"/>
              <a:gd name="connsiteX16" fmla="*/ 2982617 w 3366262"/>
              <a:gd name="connsiteY16" fmla="*/ 219225 h 357683"/>
              <a:gd name="connsiteX17" fmla="*/ 2800891 w 3366262"/>
              <a:gd name="connsiteY17" fmla="*/ 213456 h 357683"/>
              <a:gd name="connsiteX18" fmla="*/ 2549936 w 3366262"/>
              <a:gd name="connsiteY18" fmla="*/ 213456 h 357683"/>
              <a:gd name="connsiteX19" fmla="*/ 2316288 w 3366262"/>
              <a:gd name="connsiteY19" fmla="*/ 219225 h 357683"/>
              <a:gd name="connsiteX20" fmla="*/ 2085525 w 3366262"/>
              <a:gd name="connsiteY20" fmla="*/ 227879 h 357683"/>
              <a:gd name="connsiteX21" fmla="*/ 1811493 w 3366262"/>
              <a:gd name="connsiteY21" fmla="*/ 242301 h 357683"/>
              <a:gd name="connsiteX22" fmla="*/ 1528808 w 3366262"/>
              <a:gd name="connsiteY22" fmla="*/ 259608 h 357683"/>
              <a:gd name="connsiteX23" fmla="*/ 1240354 w 3366262"/>
              <a:gd name="connsiteY23" fmla="*/ 282685 h 357683"/>
              <a:gd name="connsiteX24" fmla="*/ 810557 w 3366262"/>
              <a:gd name="connsiteY24" fmla="*/ 317299 h 357683"/>
              <a:gd name="connsiteX25" fmla="*/ 504795 w 3366262"/>
              <a:gd name="connsiteY25" fmla="*/ 349029 h 357683"/>
              <a:gd name="connsiteX26" fmla="*/ 444220 w 3366262"/>
              <a:gd name="connsiteY26" fmla="*/ 354798 h 357683"/>
              <a:gd name="connsiteX27" fmla="*/ 363453 w 3366262"/>
              <a:gd name="connsiteY27" fmla="*/ 357683 h 357683"/>
              <a:gd name="connsiteX28" fmla="*/ 224995 w 3366262"/>
              <a:gd name="connsiteY28" fmla="*/ 349029 h 357683"/>
              <a:gd name="connsiteX29" fmla="*/ 0 w 3366262"/>
              <a:gd name="connsiteY29" fmla="*/ 328837 h 357683"/>
              <a:gd name="connsiteX30" fmla="*/ 37499 w 3366262"/>
              <a:gd name="connsiteY30" fmla="*/ 138458 h 357683"/>
              <a:gd name="connsiteX31" fmla="*/ 112497 w 3366262"/>
              <a:gd name="connsiteY31" fmla="*/ 187495 h 357683"/>
              <a:gd name="connsiteX32" fmla="*/ 149997 w 3366262"/>
              <a:gd name="connsiteY32" fmla="*/ 201918 h 357683"/>
              <a:gd name="connsiteX33" fmla="*/ 239417 w 3366262"/>
              <a:gd name="connsiteY33" fmla="*/ 216340 h 357683"/>
              <a:gd name="connsiteX34" fmla="*/ 398067 w 3366262"/>
              <a:gd name="connsiteY34" fmla="*/ 222109 h 357683"/>
              <a:gd name="connsiteX35" fmla="*/ 533641 w 3366262"/>
              <a:gd name="connsiteY35" fmla="*/ 201918 h 357683"/>
              <a:gd name="connsiteX36" fmla="*/ 848056 w 3366262"/>
              <a:gd name="connsiteY36" fmla="*/ 167303 h 357683"/>
              <a:gd name="connsiteX37" fmla="*/ 1367274 w 3366262"/>
              <a:gd name="connsiteY37" fmla="*/ 118266 h 35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66262" h="357683">
                <a:moveTo>
                  <a:pt x="1367274" y="118266"/>
                </a:moveTo>
                <a:lnTo>
                  <a:pt x="1673035" y="92305"/>
                </a:lnTo>
                <a:lnTo>
                  <a:pt x="1949951" y="69229"/>
                </a:lnTo>
                <a:lnTo>
                  <a:pt x="2212444" y="43268"/>
                </a:lnTo>
                <a:lnTo>
                  <a:pt x="2547051" y="17307"/>
                </a:lnTo>
                <a:lnTo>
                  <a:pt x="2861467" y="0"/>
                </a:lnTo>
                <a:lnTo>
                  <a:pt x="3034539" y="0"/>
                </a:lnTo>
                <a:lnTo>
                  <a:pt x="3086461" y="17307"/>
                </a:lnTo>
                <a:lnTo>
                  <a:pt x="3149921" y="37499"/>
                </a:lnTo>
                <a:lnTo>
                  <a:pt x="3216265" y="51921"/>
                </a:lnTo>
                <a:lnTo>
                  <a:pt x="3354723" y="74998"/>
                </a:lnTo>
                <a:lnTo>
                  <a:pt x="3366262" y="279800"/>
                </a:lnTo>
                <a:lnTo>
                  <a:pt x="3268187" y="253839"/>
                </a:lnTo>
                <a:lnTo>
                  <a:pt x="3207612" y="239417"/>
                </a:lnTo>
                <a:lnTo>
                  <a:pt x="3147036" y="227879"/>
                </a:lnTo>
                <a:lnTo>
                  <a:pt x="3083576" y="224994"/>
                </a:lnTo>
                <a:lnTo>
                  <a:pt x="2982617" y="219225"/>
                </a:lnTo>
                <a:lnTo>
                  <a:pt x="2800891" y="213456"/>
                </a:lnTo>
                <a:lnTo>
                  <a:pt x="2549936" y="213456"/>
                </a:lnTo>
                <a:lnTo>
                  <a:pt x="2316288" y="219225"/>
                </a:lnTo>
                <a:lnTo>
                  <a:pt x="2085525" y="227879"/>
                </a:lnTo>
                <a:lnTo>
                  <a:pt x="1811493" y="242301"/>
                </a:lnTo>
                <a:lnTo>
                  <a:pt x="1528808" y="259608"/>
                </a:lnTo>
                <a:lnTo>
                  <a:pt x="1240354" y="282685"/>
                </a:lnTo>
                <a:lnTo>
                  <a:pt x="810557" y="317299"/>
                </a:lnTo>
                <a:lnTo>
                  <a:pt x="504795" y="349029"/>
                </a:lnTo>
                <a:lnTo>
                  <a:pt x="444220" y="354798"/>
                </a:lnTo>
                <a:lnTo>
                  <a:pt x="363453" y="357683"/>
                </a:lnTo>
                <a:lnTo>
                  <a:pt x="224995" y="349029"/>
                </a:lnTo>
                <a:lnTo>
                  <a:pt x="0" y="328837"/>
                </a:lnTo>
                <a:lnTo>
                  <a:pt x="37499" y="138458"/>
                </a:lnTo>
                <a:lnTo>
                  <a:pt x="112497" y="187495"/>
                </a:lnTo>
                <a:lnTo>
                  <a:pt x="149997" y="201918"/>
                </a:lnTo>
                <a:lnTo>
                  <a:pt x="239417" y="216340"/>
                </a:lnTo>
                <a:lnTo>
                  <a:pt x="398067" y="222109"/>
                </a:lnTo>
                <a:lnTo>
                  <a:pt x="533641" y="201918"/>
                </a:lnTo>
                <a:lnTo>
                  <a:pt x="848056" y="167303"/>
                </a:lnTo>
                <a:lnTo>
                  <a:pt x="1367274" y="11826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A197AAA-C2FE-4107-BC81-37C91FA00684}"/>
              </a:ext>
            </a:extLst>
          </p:cNvPr>
          <p:cNvGrpSpPr>
            <a:grpSpLocks/>
          </p:cNvGrpSpPr>
          <p:nvPr/>
        </p:nvGrpSpPr>
        <p:grpSpPr bwMode="auto">
          <a:xfrm>
            <a:off x="2935288" y="1687513"/>
            <a:ext cx="3963987" cy="4270375"/>
            <a:chOff x="3106738" y="1819275"/>
            <a:chExt cx="3963987" cy="4270375"/>
          </a:xfrm>
        </p:grpSpPr>
        <p:sp>
          <p:nvSpPr>
            <p:cNvPr id="9" name="フリーフォーム 124">
              <a:extLst>
                <a:ext uri="{FF2B5EF4-FFF2-40B4-BE49-F238E27FC236}">
                  <a16:creationId xmlns:a16="http://schemas.microsoft.com/office/drawing/2014/main" id="{25A1FCBD-E8CB-4046-9769-AE580E285F53}"/>
                </a:ext>
              </a:extLst>
            </p:cNvPr>
            <p:cNvSpPr/>
            <p:nvPr/>
          </p:nvSpPr>
          <p:spPr>
            <a:xfrm rot="16200000">
              <a:off x="1262857" y="3817143"/>
              <a:ext cx="4116388" cy="428625"/>
            </a:xfrm>
            <a:custGeom>
              <a:avLst/>
              <a:gdLst>
                <a:gd name="connsiteX0" fmla="*/ 2114337 w 4116499"/>
                <a:gd name="connsiteY0" fmla="*/ 166564 h 428307"/>
                <a:gd name="connsiteX1" fmla="*/ 2471259 w 4116499"/>
                <a:gd name="connsiteY1" fmla="*/ 173362 h 428307"/>
                <a:gd name="connsiteX2" fmla="*/ 2804386 w 4116499"/>
                <a:gd name="connsiteY2" fmla="*/ 176762 h 428307"/>
                <a:gd name="connsiteX3" fmla="*/ 3181704 w 4116499"/>
                <a:gd name="connsiteY3" fmla="*/ 180161 h 428307"/>
                <a:gd name="connsiteX4" fmla="*/ 3477439 w 4116499"/>
                <a:gd name="connsiteY4" fmla="*/ 180161 h 428307"/>
                <a:gd name="connsiteX5" fmla="*/ 3762977 w 4116499"/>
                <a:gd name="connsiteY5" fmla="*/ 183560 h 428307"/>
                <a:gd name="connsiteX6" fmla="*/ 3837760 w 4116499"/>
                <a:gd name="connsiteY6" fmla="*/ 176762 h 428307"/>
                <a:gd name="connsiteX7" fmla="*/ 3878551 w 4116499"/>
                <a:gd name="connsiteY7" fmla="*/ 163165 h 428307"/>
                <a:gd name="connsiteX8" fmla="*/ 3922742 w 4116499"/>
                <a:gd name="connsiteY8" fmla="*/ 139370 h 428307"/>
                <a:gd name="connsiteX9" fmla="*/ 3983928 w 4116499"/>
                <a:gd name="connsiteY9" fmla="*/ 91780 h 428307"/>
                <a:gd name="connsiteX10" fmla="*/ 4024719 w 4116499"/>
                <a:gd name="connsiteY10" fmla="*/ 50989 h 428307"/>
                <a:gd name="connsiteX11" fmla="*/ 4051913 w 4116499"/>
                <a:gd name="connsiteY11" fmla="*/ 20396 h 428307"/>
                <a:gd name="connsiteX12" fmla="*/ 4075708 w 4116499"/>
                <a:gd name="connsiteY12" fmla="*/ 3400 h 428307"/>
                <a:gd name="connsiteX13" fmla="*/ 4092704 w 4116499"/>
                <a:gd name="connsiteY13" fmla="*/ 0 h 428307"/>
                <a:gd name="connsiteX14" fmla="*/ 4106301 w 4116499"/>
                <a:gd name="connsiteY14" fmla="*/ 3400 h 428307"/>
                <a:gd name="connsiteX15" fmla="*/ 4109701 w 4116499"/>
                <a:gd name="connsiteY15" fmla="*/ 6799 h 428307"/>
                <a:gd name="connsiteX16" fmla="*/ 4116499 w 4116499"/>
                <a:gd name="connsiteY16" fmla="*/ 13597 h 428307"/>
                <a:gd name="connsiteX17" fmla="*/ 4116499 w 4116499"/>
                <a:gd name="connsiteY17" fmla="*/ 40791 h 428307"/>
                <a:gd name="connsiteX18" fmla="*/ 4106301 w 4116499"/>
                <a:gd name="connsiteY18" fmla="*/ 98579 h 428307"/>
                <a:gd name="connsiteX19" fmla="*/ 4079107 w 4116499"/>
                <a:gd name="connsiteY19" fmla="*/ 186959 h 428307"/>
                <a:gd name="connsiteX20" fmla="*/ 4028119 w 4116499"/>
                <a:gd name="connsiteY20" fmla="*/ 326329 h 428307"/>
                <a:gd name="connsiteX21" fmla="*/ 3861555 w 4116499"/>
                <a:gd name="connsiteY21" fmla="*/ 428307 h 428307"/>
                <a:gd name="connsiteX22" fmla="*/ 3654200 w 4116499"/>
                <a:gd name="connsiteY22" fmla="*/ 424907 h 428307"/>
                <a:gd name="connsiteX23" fmla="*/ 3331271 w 4116499"/>
                <a:gd name="connsiteY23" fmla="*/ 421508 h 428307"/>
                <a:gd name="connsiteX24" fmla="*/ 2879170 w 4116499"/>
                <a:gd name="connsiteY24" fmla="*/ 414710 h 428307"/>
                <a:gd name="connsiteX25" fmla="*/ 2287699 w 4116499"/>
                <a:gd name="connsiteY25" fmla="*/ 404512 h 428307"/>
                <a:gd name="connsiteX26" fmla="*/ 1937576 w 4116499"/>
                <a:gd name="connsiteY26" fmla="*/ 401113 h 428307"/>
                <a:gd name="connsiteX27" fmla="*/ 1658837 w 4116499"/>
                <a:gd name="connsiteY27" fmla="*/ 397713 h 428307"/>
                <a:gd name="connsiteX28" fmla="*/ 1329109 w 4116499"/>
                <a:gd name="connsiteY28" fmla="*/ 390915 h 428307"/>
                <a:gd name="connsiteX29" fmla="*/ 1026575 w 4116499"/>
                <a:gd name="connsiteY29" fmla="*/ 387516 h 428307"/>
                <a:gd name="connsiteX30" fmla="*/ 798825 w 4116499"/>
                <a:gd name="connsiteY30" fmla="*/ 384116 h 428307"/>
                <a:gd name="connsiteX31" fmla="*/ 751235 w 4116499"/>
                <a:gd name="connsiteY31" fmla="*/ 380717 h 428307"/>
                <a:gd name="connsiteX32" fmla="*/ 652657 w 4116499"/>
                <a:gd name="connsiteY32" fmla="*/ 370519 h 428307"/>
                <a:gd name="connsiteX33" fmla="*/ 509888 w 4116499"/>
                <a:gd name="connsiteY33" fmla="*/ 360322 h 428307"/>
                <a:gd name="connsiteX34" fmla="*/ 424907 w 4116499"/>
                <a:gd name="connsiteY34" fmla="*/ 363721 h 428307"/>
                <a:gd name="connsiteX35" fmla="*/ 350123 w 4116499"/>
                <a:gd name="connsiteY35" fmla="*/ 370519 h 428307"/>
                <a:gd name="connsiteX36" fmla="*/ 200556 w 4116499"/>
                <a:gd name="connsiteY36" fmla="*/ 360322 h 428307"/>
                <a:gd name="connsiteX37" fmla="*/ 125772 w 4116499"/>
                <a:gd name="connsiteY37" fmla="*/ 343325 h 428307"/>
                <a:gd name="connsiteX38" fmla="*/ 61186 w 4116499"/>
                <a:gd name="connsiteY38" fmla="*/ 316131 h 428307"/>
                <a:gd name="connsiteX39" fmla="*/ 37391 w 4116499"/>
                <a:gd name="connsiteY39" fmla="*/ 302534 h 428307"/>
                <a:gd name="connsiteX40" fmla="*/ 20395 w 4116499"/>
                <a:gd name="connsiteY40" fmla="*/ 285538 h 428307"/>
                <a:gd name="connsiteX41" fmla="*/ 3399 w 4116499"/>
                <a:gd name="connsiteY41" fmla="*/ 258344 h 428307"/>
                <a:gd name="connsiteX42" fmla="*/ 0 w 4116499"/>
                <a:gd name="connsiteY42" fmla="*/ 241348 h 428307"/>
                <a:gd name="connsiteX43" fmla="*/ 3399 w 4116499"/>
                <a:gd name="connsiteY43" fmla="*/ 224351 h 428307"/>
                <a:gd name="connsiteX44" fmla="*/ 13597 w 4116499"/>
                <a:gd name="connsiteY44" fmla="*/ 203956 h 428307"/>
                <a:gd name="connsiteX45" fmla="*/ 47589 w 4116499"/>
                <a:gd name="connsiteY45" fmla="*/ 183560 h 428307"/>
                <a:gd name="connsiteX46" fmla="*/ 139369 w 4116499"/>
                <a:gd name="connsiteY46" fmla="*/ 142769 h 428307"/>
                <a:gd name="connsiteX47" fmla="*/ 241347 w 4116499"/>
                <a:gd name="connsiteY47" fmla="*/ 108777 h 428307"/>
                <a:gd name="connsiteX48" fmla="*/ 295735 w 4116499"/>
                <a:gd name="connsiteY48" fmla="*/ 95180 h 428307"/>
                <a:gd name="connsiteX49" fmla="*/ 339925 w 4116499"/>
                <a:gd name="connsiteY49" fmla="*/ 71385 h 428307"/>
                <a:gd name="connsiteX50" fmla="*/ 380716 w 4116499"/>
                <a:gd name="connsiteY50" fmla="*/ 57788 h 428307"/>
                <a:gd name="connsiteX51" fmla="*/ 431705 w 4116499"/>
                <a:gd name="connsiteY51" fmla="*/ 47590 h 428307"/>
                <a:gd name="connsiteX52" fmla="*/ 462298 w 4116499"/>
                <a:gd name="connsiteY52" fmla="*/ 50989 h 428307"/>
                <a:gd name="connsiteX53" fmla="*/ 598269 w 4116499"/>
                <a:gd name="connsiteY53" fmla="*/ 84982 h 428307"/>
                <a:gd name="connsiteX54" fmla="*/ 666254 w 4116499"/>
                <a:gd name="connsiteY54" fmla="*/ 98579 h 428307"/>
                <a:gd name="connsiteX55" fmla="*/ 972187 w 4116499"/>
                <a:gd name="connsiteY55" fmla="*/ 115575 h 428307"/>
                <a:gd name="connsiteX56" fmla="*/ 1478676 w 4116499"/>
                <a:gd name="connsiteY56" fmla="*/ 146168 h 428307"/>
                <a:gd name="connsiteX57" fmla="*/ 2114337 w 4116499"/>
                <a:gd name="connsiteY57" fmla="*/ 166564 h 4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116499" h="428307">
                  <a:moveTo>
                    <a:pt x="2114337" y="166564"/>
                  </a:moveTo>
                  <a:lnTo>
                    <a:pt x="2471259" y="173362"/>
                  </a:lnTo>
                  <a:lnTo>
                    <a:pt x="2804386" y="176762"/>
                  </a:lnTo>
                  <a:lnTo>
                    <a:pt x="3181704" y="180161"/>
                  </a:lnTo>
                  <a:lnTo>
                    <a:pt x="3477439" y="180161"/>
                  </a:lnTo>
                  <a:lnTo>
                    <a:pt x="3762977" y="183560"/>
                  </a:lnTo>
                  <a:lnTo>
                    <a:pt x="3837760" y="176762"/>
                  </a:lnTo>
                  <a:lnTo>
                    <a:pt x="3878551" y="163165"/>
                  </a:lnTo>
                  <a:lnTo>
                    <a:pt x="3922742" y="139370"/>
                  </a:lnTo>
                  <a:lnTo>
                    <a:pt x="3983928" y="91780"/>
                  </a:lnTo>
                  <a:lnTo>
                    <a:pt x="4024719" y="50989"/>
                  </a:lnTo>
                  <a:lnTo>
                    <a:pt x="4051913" y="20396"/>
                  </a:lnTo>
                  <a:lnTo>
                    <a:pt x="4075708" y="3400"/>
                  </a:lnTo>
                  <a:lnTo>
                    <a:pt x="4092704" y="0"/>
                  </a:lnTo>
                  <a:lnTo>
                    <a:pt x="4106301" y="3400"/>
                  </a:lnTo>
                  <a:lnTo>
                    <a:pt x="4109701" y="6799"/>
                  </a:lnTo>
                  <a:lnTo>
                    <a:pt x="4116499" y="13597"/>
                  </a:lnTo>
                  <a:lnTo>
                    <a:pt x="4116499" y="40791"/>
                  </a:lnTo>
                  <a:lnTo>
                    <a:pt x="4106301" y="98579"/>
                  </a:lnTo>
                  <a:lnTo>
                    <a:pt x="4079107" y="186959"/>
                  </a:lnTo>
                  <a:lnTo>
                    <a:pt x="4028119" y="326329"/>
                  </a:lnTo>
                  <a:lnTo>
                    <a:pt x="3861555" y="428307"/>
                  </a:lnTo>
                  <a:lnTo>
                    <a:pt x="3654200" y="424907"/>
                  </a:lnTo>
                  <a:lnTo>
                    <a:pt x="3331271" y="421508"/>
                  </a:lnTo>
                  <a:lnTo>
                    <a:pt x="2879170" y="414710"/>
                  </a:lnTo>
                  <a:lnTo>
                    <a:pt x="2287699" y="404512"/>
                  </a:lnTo>
                  <a:lnTo>
                    <a:pt x="1937576" y="401113"/>
                  </a:lnTo>
                  <a:lnTo>
                    <a:pt x="1658837" y="397713"/>
                  </a:lnTo>
                  <a:lnTo>
                    <a:pt x="1329109" y="390915"/>
                  </a:lnTo>
                  <a:lnTo>
                    <a:pt x="1026575" y="387516"/>
                  </a:lnTo>
                  <a:lnTo>
                    <a:pt x="798825" y="384116"/>
                  </a:lnTo>
                  <a:lnTo>
                    <a:pt x="751235" y="380717"/>
                  </a:lnTo>
                  <a:lnTo>
                    <a:pt x="652657" y="370519"/>
                  </a:lnTo>
                  <a:lnTo>
                    <a:pt x="509888" y="360322"/>
                  </a:lnTo>
                  <a:lnTo>
                    <a:pt x="424907" y="363721"/>
                  </a:lnTo>
                  <a:lnTo>
                    <a:pt x="350123" y="370519"/>
                  </a:lnTo>
                  <a:lnTo>
                    <a:pt x="200556" y="360322"/>
                  </a:lnTo>
                  <a:lnTo>
                    <a:pt x="125772" y="343325"/>
                  </a:lnTo>
                  <a:lnTo>
                    <a:pt x="61186" y="316131"/>
                  </a:lnTo>
                  <a:lnTo>
                    <a:pt x="37391" y="302534"/>
                  </a:lnTo>
                  <a:lnTo>
                    <a:pt x="20395" y="285538"/>
                  </a:lnTo>
                  <a:lnTo>
                    <a:pt x="3399" y="258344"/>
                  </a:lnTo>
                  <a:lnTo>
                    <a:pt x="0" y="241348"/>
                  </a:lnTo>
                  <a:lnTo>
                    <a:pt x="3399" y="224351"/>
                  </a:lnTo>
                  <a:lnTo>
                    <a:pt x="13597" y="203956"/>
                  </a:lnTo>
                  <a:lnTo>
                    <a:pt x="47589" y="183560"/>
                  </a:lnTo>
                  <a:lnTo>
                    <a:pt x="139369" y="142769"/>
                  </a:lnTo>
                  <a:lnTo>
                    <a:pt x="241347" y="108777"/>
                  </a:lnTo>
                  <a:lnTo>
                    <a:pt x="295735" y="95180"/>
                  </a:lnTo>
                  <a:lnTo>
                    <a:pt x="339925" y="71385"/>
                  </a:lnTo>
                  <a:lnTo>
                    <a:pt x="380716" y="57788"/>
                  </a:lnTo>
                  <a:lnTo>
                    <a:pt x="431705" y="47590"/>
                  </a:lnTo>
                  <a:lnTo>
                    <a:pt x="462298" y="50989"/>
                  </a:lnTo>
                  <a:lnTo>
                    <a:pt x="598269" y="84982"/>
                  </a:lnTo>
                  <a:lnTo>
                    <a:pt x="666254" y="98579"/>
                  </a:lnTo>
                  <a:lnTo>
                    <a:pt x="972187" y="115575"/>
                  </a:lnTo>
                  <a:lnTo>
                    <a:pt x="1478676" y="146168"/>
                  </a:lnTo>
                  <a:lnTo>
                    <a:pt x="2114337" y="16656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0">
              <a:extLst>
                <a:ext uri="{FF2B5EF4-FFF2-40B4-BE49-F238E27FC236}">
                  <a16:creationId xmlns:a16="http://schemas.microsoft.com/office/drawing/2014/main" id="{C6DA1AA8-ADB7-4722-A6D6-1F4C33A47EBB}"/>
                </a:ext>
              </a:extLst>
            </p:cNvPr>
            <p:cNvSpPr/>
            <p:nvPr/>
          </p:nvSpPr>
          <p:spPr>
            <a:xfrm>
              <a:off x="3608388" y="2890837"/>
              <a:ext cx="2773362" cy="530225"/>
            </a:xfrm>
            <a:custGeom>
              <a:avLst/>
              <a:gdLst>
                <a:gd name="connsiteX0" fmla="*/ 876300 w 2774156"/>
                <a:gd name="connsiteY0" fmla="*/ 238125 h 531018"/>
                <a:gd name="connsiteX1" fmla="*/ 1042987 w 2774156"/>
                <a:gd name="connsiteY1" fmla="*/ 219075 h 531018"/>
                <a:gd name="connsiteX2" fmla="*/ 1333500 w 2774156"/>
                <a:gd name="connsiteY2" fmla="*/ 176212 h 531018"/>
                <a:gd name="connsiteX3" fmla="*/ 1647825 w 2774156"/>
                <a:gd name="connsiteY3" fmla="*/ 142875 h 531018"/>
                <a:gd name="connsiteX4" fmla="*/ 2007394 w 2774156"/>
                <a:gd name="connsiteY4" fmla="*/ 102393 h 531018"/>
                <a:gd name="connsiteX5" fmla="*/ 2133600 w 2774156"/>
                <a:gd name="connsiteY5" fmla="*/ 88106 h 531018"/>
                <a:gd name="connsiteX6" fmla="*/ 2181225 w 2774156"/>
                <a:gd name="connsiteY6" fmla="*/ 64293 h 531018"/>
                <a:gd name="connsiteX7" fmla="*/ 2286000 w 2774156"/>
                <a:gd name="connsiteY7" fmla="*/ 11906 h 531018"/>
                <a:gd name="connsiteX8" fmla="*/ 2314575 w 2774156"/>
                <a:gd name="connsiteY8" fmla="*/ 0 h 531018"/>
                <a:gd name="connsiteX9" fmla="*/ 2390775 w 2774156"/>
                <a:gd name="connsiteY9" fmla="*/ 11906 h 531018"/>
                <a:gd name="connsiteX10" fmla="*/ 2531269 w 2774156"/>
                <a:gd name="connsiteY10" fmla="*/ 35718 h 531018"/>
                <a:gd name="connsiteX11" fmla="*/ 2581275 w 2774156"/>
                <a:gd name="connsiteY11" fmla="*/ 42862 h 531018"/>
                <a:gd name="connsiteX12" fmla="*/ 2612231 w 2774156"/>
                <a:gd name="connsiteY12" fmla="*/ 50006 h 531018"/>
                <a:gd name="connsiteX13" fmla="*/ 2664619 w 2774156"/>
                <a:gd name="connsiteY13" fmla="*/ 76200 h 531018"/>
                <a:gd name="connsiteX14" fmla="*/ 2702719 w 2774156"/>
                <a:gd name="connsiteY14" fmla="*/ 97631 h 531018"/>
                <a:gd name="connsiteX15" fmla="*/ 2733675 w 2774156"/>
                <a:gd name="connsiteY15" fmla="*/ 121443 h 531018"/>
                <a:gd name="connsiteX16" fmla="*/ 2755106 w 2774156"/>
                <a:gd name="connsiteY16" fmla="*/ 142875 h 531018"/>
                <a:gd name="connsiteX17" fmla="*/ 2769394 w 2774156"/>
                <a:gd name="connsiteY17" fmla="*/ 171450 h 531018"/>
                <a:gd name="connsiteX18" fmla="*/ 2774156 w 2774156"/>
                <a:gd name="connsiteY18" fmla="*/ 188118 h 531018"/>
                <a:gd name="connsiteX19" fmla="*/ 2774156 w 2774156"/>
                <a:gd name="connsiteY19" fmla="*/ 207168 h 531018"/>
                <a:gd name="connsiteX20" fmla="*/ 2757487 w 2774156"/>
                <a:gd name="connsiteY20" fmla="*/ 233362 h 531018"/>
                <a:gd name="connsiteX21" fmla="*/ 2726531 w 2774156"/>
                <a:gd name="connsiteY21" fmla="*/ 252412 h 531018"/>
                <a:gd name="connsiteX22" fmla="*/ 2667000 w 2774156"/>
                <a:gd name="connsiteY22" fmla="*/ 266700 h 531018"/>
                <a:gd name="connsiteX23" fmla="*/ 2590800 w 2774156"/>
                <a:gd name="connsiteY23" fmla="*/ 266700 h 531018"/>
                <a:gd name="connsiteX24" fmla="*/ 2416969 w 2774156"/>
                <a:gd name="connsiteY24" fmla="*/ 271462 h 531018"/>
                <a:gd name="connsiteX25" fmla="*/ 2255044 w 2774156"/>
                <a:gd name="connsiteY25" fmla="*/ 278606 h 531018"/>
                <a:gd name="connsiteX26" fmla="*/ 2074069 w 2774156"/>
                <a:gd name="connsiteY26" fmla="*/ 290512 h 531018"/>
                <a:gd name="connsiteX27" fmla="*/ 1983581 w 2774156"/>
                <a:gd name="connsiteY27" fmla="*/ 290512 h 531018"/>
                <a:gd name="connsiteX28" fmla="*/ 1804987 w 2774156"/>
                <a:gd name="connsiteY28" fmla="*/ 295275 h 531018"/>
                <a:gd name="connsiteX29" fmla="*/ 1697831 w 2774156"/>
                <a:gd name="connsiteY29" fmla="*/ 304800 h 531018"/>
                <a:gd name="connsiteX30" fmla="*/ 1509712 w 2774156"/>
                <a:gd name="connsiteY30" fmla="*/ 338137 h 531018"/>
                <a:gd name="connsiteX31" fmla="*/ 1257300 w 2774156"/>
                <a:gd name="connsiteY31" fmla="*/ 352425 h 531018"/>
                <a:gd name="connsiteX32" fmla="*/ 1054894 w 2774156"/>
                <a:gd name="connsiteY32" fmla="*/ 385762 h 531018"/>
                <a:gd name="connsiteX33" fmla="*/ 835819 w 2774156"/>
                <a:gd name="connsiteY33" fmla="*/ 423862 h 531018"/>
                <a:gd name="connsiteX34" fmla="*/ 657225 w 2774156"/>
                <a:gd name="connsiteY34" fmla="*/ 457200 h 531018"/>
                <a:gd name="connsiteX35" fmla="*/ 552450 w 2774156"/>
                <a:gd name="connsiteY35" fmla="*/ 478631 h 531018"/>
                <a:gd name="connsiteX36" fmla="*/ 500062 w 2774156"/>
                <a:gd name="connsiteY36" fmla="*/ 495300 h 531018"/>
                <a:gd name="connsiteX37" fmla="*/ 454819 w 2774156"/>
                <a:gd name="connsiteY37" fmla="*/ 511968 h 531018"/>
                <a:gd name="connsiteX38" fmla="*/ 426244 w 2774156"/>
                <a:gd name="connsiteY38" fmla="*/ 528637 h 531018"/>
                <a:gd name="connsiteX39" fmla="*/ 414337 w 2774156"/>
                <a:gd name="connsiteY39" fmla="*/ 531018 h 531018"/>
                <a:gd name="connsiteX40" fmla="*/ 392906 w 2774156"/>
                <a:gd name="connsiteY40" fmla="*/ 523875 h 531018"/>
                <a:gd name="connsiteX41" fmla="*/ 314325 w 2774156"/>
                <a:gd name="connsiteY41" fmla="*/ 490537 h 531018"/>
                <a:gd name="connsiteX42" fmla="*/ 235744 w 2774156"/>
                <a:gd name="connsiteY42" fmla="*/ 438150 h 531018"/>
                <a:gd name="connsiteX43" fmla="*/ 157162 w 2774156"/>
                <a:gd name="connsiteY43" fmla="*/ 373856 h 531018"/>
                <a:gd name="connsiteX44" fmla="*/ 88106 w 2774156"/>
                <a:gd name="connsiteY44" fmla="*/ 316706 h 531018"/>
                <a:gd name="connsiteX45" fmla="*/ 30956 w 2774156"/>
                <a:gd name="connsiteY45" fmla="*/ 261937 h 531018"/>
                <a:gd name="connsiteX46" fmla="*/ 9525 w 2774156"/>
                <a:gd name="connsiteY46" fmla="*/ 235743 h 531018"/>
                <a:gd name="connsiteX47" fmla="*/ 0 w 2774156"/>
                <a:gd name="connsiteY47" fmla="*/ 209550 h 531018"/>
                <a:gd name="connsiteX48" fmla="*/ 4762 w 2774156"/>
                <a:gd name="connsiteY48" fmla="*/ 192881 h 531018"/>
                <a:gd name="connsiteX49" fmla="*/ 16669 w 2774156"/>
                <a:gd name="connsiteY49" fmla="*/ 185737 h 531018"/>
                <a:gd name="connsiteX50" fmla="*/ 33337 w 2774156"/>
                <a:gd name="connsiteY50" fmla="*/ 188118 h 531018"/>
                <a:gd name="connsiteX51" fmla="*/ 76200 w 2774156"/>
                <a:gd name="connsiteY51" fmla="*/ 207168 h 531018"/>
                <a:gd name="connsiteX52" fmla="*/ 166687 w 2774156"/>
                <a:gd name="connsiteY52" fmla="*/ 238125 h 531018"/>
                <a:gd name="connsiteX53" fmla="*/ 221456 w 2774156"/>
                <a:gd name="connsiteY53" fmla="*/ 252412 h 531018"/>
                <a:gd name="connsiteX54" fmla="*/ 297656 w 2774156"/>
                <a:gd name="connsiteY54" fmla="*/ 264318 h 531018"/>
                <a:gd name="connsiteX55" fmla="*/ 404812 w 2774156"/>
                <a:gd name="connsiteY55" fmla="*/ 269081 h 531018"/>
                <a:gd name="connsiteX56" fmla="*/ 623887 w 2774156"/>
                <a:gd name="connsiteY56" fmla="*/ 261937 h 531018"/>
                <a:gd name="connsiteX57" fmla="*/ 876300 w 2774156"/>
                <a:gd name="connsiteY57" fmla="*/ 238125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156" h="531018">
                  <a:moveTo>
                    <a:pt x="876300" y="238125"/>
                  </a:moveTo>
                  <a:lnTo>
                    <a:pt x="1042987" y="219075"/>
                  </a:lnTo>
                  <a:lnTo>
                    <a:pt x="1333500" y="176212"/>
                  </a:lnTo>
                  <a:lnTo>
                    <a:pt x="1647825" y="142875"/>
                  </a:lnTo>
                  <a:lnTo>
                    <a:pt x="2007394" y="102393"/>
                  </a:lnTo>
                  <a:lnTo>
                    <a:pt x="2133600" y="88106"/>
                  </a:lnTo>
                  <a:lnTo>
                    <a:pt x="2181225" y="64293"/>
                  </a:lnTo>
                  <a:lnTo>
                    <a:pt x="2286000" y="11906"/>
                  </a:lnTo>
                  <a:lnTo>
                    <a:pt x="2314575" y="0"/>
                  </a:lnTo>
                  <a:lnTo>
                    <a:pt x="2390775" y="11906"/>
                  </a:lnTo>
                  <a:lnTo>
                    <a:pt x="2531269" y="35718"/>
                  </a:lnTo>
                  <a:lnTo>
                    <a:pt x="2581275" y="42862"/>
                  </a:lnTo>
                  <a:lnTo>
                    <a:pt x="2612231" y="50006"/>
                  </a:lnTo>
                  <a:lnTo>
                    <a:pt x="2664619" y="76200"/>
                  </a:lnTo>
                  <a:lnTo>
                    <a:pt x="2702719" y="97631"/>
                  </a:lnTo>
                  <a:lnTo>
                    <a:pt x="2733675" y="121443"/>
                  </a:lnTo>
                  <a:lnTo>
                    <a:pt x="2755106" y="142875"/>
                  </a:lnTo>
                  <a:lnTo>
                    <a:pt x="2769394" y="171450"/>
                  </a:lnTo>
                  <a:lnTo>
                    <a:pt x="2774156" y="188118"/>
                  </a:lnTo>
                  <a:lnTo>
                    <a:pt x="2774156" y="207168"/>
                  </a:lnTo>
                  <a:lnTo>
                    <a:pt x="2757487" y="233362"/>
                  </a:lnTo>
                  <a:lnTo>
                    <a:pt x="2726531" y="252412"/>
                  </a:lnTo>
                  <a:lnTo>
                    <a:pt x="2667000" y="266700"/>
                  </a:lnTo>
                  <a:lnTo>
                    <a:pt x="2590800" y="266700"/>
                  </a:lnTo>
                  <a:lnTo>
                    <a:pt x="2416969" y="271462"/>
                  </a:lnTo>
                  <a:lnTo>
                    <a:pt x="2255044" y="278606"/>
                  </a:lnTo>
                  <a:lnTo>
                    <a:pt x="2074069" y="290512"/>
                  </a:lnTo>
                  <a:lnTo>
                    <a:pt x="1983581" y="290512"/>
                  </a:lnTo>
                  <a:lnTo>
                    <a:pt x="1804987" y="295275"/>
                  </a:lnTo>
                  <a:lnTo>
                    <a:pt x="1697831" y="304800"/>
                  </a:lnTo>
                  <a:lnTo>
                    <a:pt x="1509712" y="338137"/>
                  </a:lnTo>
                  <a:lnTo>
                    <a:pt x="1257300" y="352425"/>
                  </a:lnTo>
                  <a:lnTo>
                    <a:pt x="1054894" y="385762"/>
                  </a:lnTo>
                  <a:lnTo>
                    <a:pt x="835819" y="423862"/>
                  </a:lnTo>
                  <a:lnTo>
                    <a:pt x="657225" y="457200"/>
                  </a:lnTo>
                  <a:lnTo>
                    <a:pt x="552450" y="478631"/>
                  </a:lnTo>
                  <a:lnTo>
                    <a:pt x="500062" y="495300"/>
                  </a:lnTo>
                  <a:lnTo>
                    <a:pt x="454819" y="511968"/>
                  </a:lnTo>
                  <a:lnTo>
                    <a:pt x="426244" y="528637"/>
                  </a:lnTo>
                  <a:lnTo>
                    <a:pt x="414337" y="531018"/>
                  </a:lnTo>
                  <a:lnTo>
                    <a:pt x="392906" y="523875"/>
                  </a:lnTo>
                  <a:lnTo>
                    <a:pt x="314325" y="490537"/>
                  </a:lnTo>
                  <a:lnTo>
                    <a:pt x="235744" y="438150"/>
                  </a:lnTo>
                  <a:lnTo>
                    <a:pt x="157162" y="373856"/>
                  </a:lnTo>
                  <a:lnTo>
                    <a:pt x="88106" y="316706"/>
                  </a:lnTo>
                  <a:lnTo>
                    <a:pt x="30956" y="261937"/>
                  </a:lnTo>
                  <a:lnTo>
                    <a:pt x="9525" y="235743"/>
                  </a:lnTo>
                  <a:lnTo>
                    <a:pt x="0" y="209550"/>
                  </a:lnTo>
                  <a:lnTo>
                    <a:pt x="4762" y="192881"/>
                  </a:lnTo>
                  <a:lnTo>
                    <a:pt x="16669" y="185737"/>
                  </a:lnTo>
                  <a:lnTo>
                    <a:pt x="33337" y="188118"/>
                  </a:lnTo>
                  <a:lnTo>
                    <a:pt x="76200" y="207168"/>
                  </a:lnTo>
                  <a:lnTo>
                    <a:pt x="166687" y="238125"/>
                  </a:lnTo>
                  <a:lnTo>
                    <a:pt x="221456" y="252412"/>
                  </a:lnTo>
                  <a:lnTo>
                    <a:pt x="297656" y="264318"/>
                  </a:lnTo>
                  <a:lnTo>
                    <a:pt x="404812" y="269081"/>
                  </a:lnTo>
                  <a:lnTo>
                    <a:pt x="623887" y="261937"/>
                  </a:lnTo>
                  <a:lnTo>
                    <a:pt x="876300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5">
              <a:extLst>
                <a:ext uri="{FF2B5EF4-FFF2-40B4-BE49-F238E27FC236}">
                  <a16:creationId xmlns:a16="http://schemas.microsoft.com/office/drawing/2014/main" id="{08426D0D-1D1D-46D6-914F-B48560789E42}"/>
                </a:ext>
              </a:extLst>
            </p:cNvPr>
            <p:cNvSpPr/>
            <p:nvPr/>
          </p:nvSpPr>
          <p:spPr>
            <a:xfrm rot="16200000">
              <a:off x="3127375" y="2066925"/>
              <a:ext cx="4191000" cy="3695700"/>
            </a:xfrm>
            <a:custGeom>
              <a:avLst/>
              <a:gdLst>
                <a:gd name="connsiteX0" fmla="*/ 4033837 w 4191000"/>
                <a:gd name="connsiteY0" fmla="*/ 1728787 h 3695700"/>
                <a:gd name="connsiteX1" fmla="*/ 4005262 w 4191000"/>
                <a:gd name="connsiteY1" fmla="*/ 1290637 h 3695700"/>
                <a:gd name="connsiteX2" fmla="*/ 3986212 w 4191000"/>
                <a:gd name="connsiteY2" fmla="*/ 990600 h 3695700"/>
                <a:gd name="connsiteX3" fmla="*/ 3971925 w 4191000"/>
                <a:gd name="connsiteY3" fmla="*/ 776287 h 3695700"/>
                <a:gd name="connsiteX4" fmla="*/ 3957637 w 4191000"/>
                <a:gd name="connsiteY4" fmla="*/ 495300 h 3695700"/>
                <a:gd name="connsiteX5" fmla="*/ 3943350 w 4191000"/>
                <a:gd name="connsiteY5" fmla="*/ 161925 h 3695700"/>
                <a:gd name="connsiteX6" fmla="*/ 3943350 w 4191000"/>
                <a:gd name="connsiteY6" fmla="*/ 0 h 3695700"/>
                <a:gd name="connsiteX7" fmla="*/ 3795712 w 4191000"/>
                <a:gd name="connsiteY7" fmla="*/ 52387 h 3695700"/>
                <a:gd name="connsiteX8" fmla="*/ 3752850 w 4191000"/>
                <a:gd name="connsiteY8" fmla="*/ 190500 h 3695700"/>
                <a:gd name="connsiteX9" fmla="*/ 3733800 w 4191000"/>
                <a:gd name="connsiteY9" fmla="*/ 252412 h 3695700"/>
                <a:gd name="connsiteX10" fmla="*/ 3724275 w 4191000"/>
                <a:gd name="connsiteY10" fmla="*/ 290512 h 3695700"/>
                <a:gd name="connsiteX11" fmla="*/ 3724275 w 4191000"/>
                <a:gd name="connsiteY11" fmla="*/ 323850 h 3695700"/>
                <a:gd name="connsiteX12" fmla="*/ 3729037 w 4191000"/>
                <a:gd name="connsiteY12" fmla="*/ 361950 h 3695700"/>
                <a:gd name="connsiteX13" fmla="*/ 3738562 w 4191000"/>
                <a:gd name="connsiteY13" fmla="*/ 381000 h 3695700"/>
                <a:gd name="connsiteX14" fmla="*/ 3752850 w 4191000"/>
                <a:gd name="connsiteY14" fmla="*/ 481012 h 3695700"/>
                <a:gd name="connsiteX15" fmla="*/ 3800475 w 4191000"/>
                <a:gd name="connsiteY15" fmla="*/ 909637 h 3695700"/>
                <a:gd name="connsiteX16" fmla="*/ 3838575 w 4191000"/>
                <a:gd name="connsiteY16" fmla="*/ 1276350 h 3695700"/>
                <a:gd name="connsiteX17" fmla="*/ 3862387 w 4191000"/>
                <a:gd name="connsiteY17" fmla="*/ 1628775 h 3695700"/>
                <a:gd name="connsiteX18" fmla="*/ 3890962 w 4191000"/>
                <a:gd name="connsiteY18" fmla="*/ 1985962 h 3695700"/>
                <a:gd name="connsiteX19" fmla="*/ 3914775 w 4191000"/>
                <a:gd name="connsiteY19" fmla="*/ 2419350 h 3695700"/>
                <a:gd name="connsiteX20" fmla="*/ 3929062 w 4191000"/>
                <a:gd name="connsiteY20" fmla="*/ 2809875 h 3695700"/>
                <a:gd name="connsiteX21" fmla="*/ 3943350 w 4191000"/>
                <a:gd name="connsiteY21" fmla="*/ 3195637 h 3695700"/>
                <a:gd name="connsiteX22" fmla="*/ 3938587 w 4191000"/>
                <a:gd name="connsiteY22" fmla="*/ 3233737 h 3695700"/>
                <a:gd name="connsiteX23" fmla="*/ 3919537 w 4191000"/>
                <a:gd name="connsiteY23" fmla="*/ 3271837 h 3695700"/>
                <a:gd name="connsiteX24" fmla="*/ 3900487 w 4191000"/>
                <a:gd name="connsiteY24" fmla="*/ 3295650 h 3695700"/>
                <a:gd name="connsiteX25" fmla="*/ 3862387 w 4191000"/>
                <a:gd name="connsiteY25" fmla="*/ 3305175 h 3695700"/>
                <a:gd name="connsiteX26" fmla="*/ 3657600 w 4191000"/>
                <a:gd name="connsiteY26" fmla="*/ 3309937 h 3695700"/>
                <a:gd name="connsiteX27" fmla="*/ 3181350 w 4191000"/>
                <a:gd name="connsiteY27" fmla="*/ 3309937 h 3695700"/>
                <a:gd name="connsiteX28" fmla="*/ 2662237 w 4191000"/>
                <a:gd name="connsiteY28" fmla="*/ 3305175 h 3695700"/>
                <a:gd name="connsiteX29" fmla="*/ 2090737 w 4191000"/>
                <a:gd name="connsiteY29" fmla="*/ 3305175 h 3695700"/>
                <a:gd name="connsiteX30" fmla="*/ 1638300 w 4191000"/>
                <a:gd name="connsiteY30" fmla="*/ 3305175 h 3695700"/>
                <a:gd name="connsiteX31" fmla="*/ 1219200 w 4191000"/>
                <a:gd name="connsiteY31" fmla="*/ 3309937 h 3695700"/>
                <a:gd name="connsiteX32" fmla="*/ 985837 w 4191000"/>
                <a:gd name="connsiteY32" fmla="*/ 3305175 h 3695700"/>
                <a:gd name="connsiteX33" fmla="*/ 623887 w 4191000"/>
                <a:gd name="connsiteY33" fmla="*/ 3309937 h 3695700"/>
                <a:gd name="connsiteX34" fmla="*/ 409575 w 4191000"/>
                <a:gd name="connsiteY34" fmla="*/ 3309937 h 3695700"/>
                <a:gd name="connsiteX35" fmla="*/ 371475 w 4191000"/>
                <a:gd name="connsiteY35" fmla="*/ 3309937 h 3695700"/>
                <a:gd name="connsiteX36" fmla="*/ 200025 w 4191000"/>
                <a:gd name="connsiteY36" fmla="*/ 3328987 h 3695700"/>
                <a:gd name="connsiteX37" fmla="*/ 123825 w 4191000"/>
                <a:gd name="connsiteY37" fmla="*/ 3338512 h 3695700"/>
                <a:gd name="connsiteX38" fmla="*/ 80962 w 4191000"/>
                <a:gd name="connsiteY38" fmla="*/ 3348037 h 3695700"/>
                <a:gd name="connsiteX39" fmla="*/ 42862 w 4191000"/>
                <a:gd name="connsiteY39" fmla="*/ 3367087 h 3695700"/>
                <a:gd name="connsiteX40" fmla="*/ 19050 w 4191000"/>
                <a:gd name="connsiteY40" fmla="*/ 3405187 h 3695700"/>
                <a:gd name="connsiteX41" fmla="*/ 9525 w 4191000"/>
                <a:gd name="connsiteY41" fmla="*/ 3424237 h 3695700"/>
                <a:gd name="connsiteX42" fmla="*/ 0 w 4191000"/>
                <a:gd name="connsiteY42" fmla="*/ 3452812 h 3695700"/>
                <a:gd name="connsiteX43" fmla="*/ 0 w 4191000"/>
                <a:gd name="connsiteY43" fmla="*/ 3476625 h 3695700"/>
                <a:gd name="connsiteX44" fmla="*/ 19050 w 4191000"/>
                <a:gd name="connsiteY44" fmla="*/ 3505200 h 3695700"/>
                <a:gd name="connsiteX45" fmla="*/ 57150 w 4191000"/>
                <a:gd name="connsiteY45" fmla="*/ 3529012 h 3695700"/>
                <a:gd name="connsiteX46" fmla="*/ 195262 w 4191000"/>
                <a:gd name="connsiteY46" fmla="*/ 3538537 h 3695700"/>
                <a:gd name="connsiteX47" fmla="*/ 642937 w 4191000"/>
                <a:gd name="connsiteY47" fmla="*/ 3552825 h 3695700"/>
                <a:gd name="connsiteX48" fmla="*/ 1104900 w 4191000"/>
                <a:gd name="connsiteY48" fmla="*/ 3562350 h 3695700"/>
                <a:gd name="connsiteX49" fmla="*/ 1666875 w 4191000"/>
                <a:gd name="connsiteY49" fmla="*/ 3571875 h 3695700"/>
                <a:gd name="connsiteX50" fmla="*/ 2190750 w 4191000"/>
                <a:gd name="connsiteY50" fmla="*/ 3576637 h 3695700"/>
                <a:gd name="connsiteX51" fmla="*/ 2747962 w 4191000"/>
                <a:gd name="connsiteY51" fmla="*/ 3576637 h 3695700"/>
                <a:gd name="connsiteX52" fmla="*/ 3186112 w 4191000"/>
                <a:gd name="connsiteY52" fmla="*/ 3576637 h 3695700"/>
                <a:gd name="connsiteX53" fmla="*/ 3419475 w 4191000"/>
                <a:gd name="connsiteY53" fmla="*/ 3581400 h 3695700"/>
                <a:gd name="connsiteX54" fmla="*/ 3524250 w 4191000"/>
                <a:gd name="connsiteY54" fmla="*/ 3586162 h 3695700"/>
                <a:gd name="connsiteX55" fmla="*/ 3614737 w 4191000"/>
                <a:gd name="connsiteY55" fmla="*/ 3595687 h 3695700"/>
                <a:gd name="connsiteX56" fmla="*/ 3733800 w 4191000"/>
                <a:gd name="connsiteY56" fmla="*/ 3609975 h 3695700"/>
                <a:gd name="connsiteX57" fmla="*/ 3800475 w 4191000"/>
                <a:gd name="connsiteY57" fmla="*/ 3629025 h 3695700"/>
                <a:gd name="connsiteX58" fmla="*/ 3862387 w 4191000"/>
                <a:gd name="connsiteY58" fmla="*/ 3671887 h 3695700"/>
                <a:gd name="connsiteX59" fmla="*/ 3890962 w 4191000"/>
                <a:gd name="connsiteY59" fmla="*/ 3690937 h 3695700"/>
                <a:gd name="connsiteX60" fmla="*/ 3910012 w 4191000"/>
                <a:gd name="connsiteY60" fmla="*/ 3695700 h 3695700"/>
                <a:gd name="connsiteX61" fmla="*/ 3933825 w 4191000"/>
                <a:gd name="connsiteY61" fmla="*/ 3690937 h 3695700"/>
                <a:gd name="connsiteX62" fmla="*/ 3962400 w 4191000"/>
                <a:gd name="connsiteY62" fmla="*/ 3676650 h 3695700"/>
                <a:gd name="connsiteX63" fmla="*/ 3990975 w 4191000"/>
                <a:gd name="connsiteY63" fmla="*/ 3648075 h 3695700"/>
                <a:gd name="connsiteX64" fmla="*/ 4029075 w 4191000"/>
                <a:gd name="connsiteY64" fmla="*/ 3581400 h 3695700"/>
                <a:gd name="connsiteX65" fmla="*/ 4095750 w 4191000"/>
                <a:gd name="connsiteY65" fmla="*/ 3467100 h 3695700"/>
                <a:gd name="connsiteX66" fmla="*/ 4176712 w 4191000"/>
                <a:gd name="connsiteY66" fmla="*/ 3314700 h 3695700"/>
                <a:gd name="connsiteX67" fmla="*/ 4191000 w 4191000"/>
                <a:gd name="connsiteY67" fmla="*/ 3286125 h 3695700"/>
                <a:gd name="connsiteX68" fmla="*/ 4191000 w 4191000"/>
                <a:gd name="connsiteY68" fmla="*/ 3271837 h 3695700"/>
                <a:gd name="connsiteX69" fmla="*/ 4176712 w 4191000"/>
                <a:gd name="connsiteY69" fmla="*/ 3205162 h 3695700"/>
                <a:gd name="connsiteX70" fmla="*/ 4133850 w 4191000"/>
                <a:gd name="connsiteY70" fmla="*/ 3048000 h 3695700"/>
                <a:gd name="connsiteX71" fmla="*/ 4119562 w 4191000"/>
                <a:gd name="connsiteY71" fmla="*/ 3000375 h 3695700"/>
                <a:gd name="connsiteX72" fmla="*/ 4114800 w 4191000"/>
                <a:gd name="connsiteY72" fmla="*/ 2847975 h 3695700"/>
                <a:gd name="connsiteX73" fmla="*/ 4105275 w 4191000"/>
                <a:gd name="connsiteY73" fmla="*/ 2643187 h 3695700"/>
                <a:gd name="connsiteX74" fmla="*/ 4086225 w 4191000"/>
                <a:gd name="connsiteY74" fmla="*/ 2438400 h 3695700"/>
                <a:gd name="connsiteX75" fmla="*/ 4033837 w 4191000"/>
                <a:gd name="connsiteY75" fmla="*/ 1728787 h 369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91000" h="3695700">
                  <a:moveTo>
                    <a:pt x="4033837" y="1728787"/>
                  </a:moveTo>
                  <a:lnTo>
                    <a:pt x="4005262" y="1290637"/>
                  </a:lnTo>
                  <a:lnTo>
                    <a:pt x="3986212" y="990600"/>
                  </a:lnTo>
                  <a:lnTo>
                    <a:pt x="3971925" y="776287"/>
                  </a:lnTo>
                  <a:lnTo>
                    <a:pt x="3957637" y="495300"/>
                  </a:lnTo>
                  <a:lnTo>
                    <a:pt x="3943350" y="161925"/>
                  </a:lnTo>
                  <a:lnTo>
                    <a:pt x="3943350" y="0"/>
                  </a:lnTo>
                  <a:lnTo>
                    <a:pt x="3795712" y="52387"/>
                  </a:lnTo>
                  <a:lnTo>
                    <a:pt x="3752850" y="190500"/>
                  </a:lnTo>
                  <a:lnTo>
                    <a:pt x="3733800" y="252412"/>
                  </a:lnTo>
                  <a:lnTo>
                    <a:pt x="3724275" y="290512"/>
                  </a:lnTo>
                  <a:lnTo>
                    <a:pt x="3724275" y="323850"/>
                  </a:lnTo>
                  <a:lnTo>
                    <a:pt x="3729037" y="361950"/>
                  </a:lnTo>
                  <a:lnTo>
                    <a:pt x="3738562" y="381000"/>
                  </a:lnTo>
                  <a:lnTo>
                    <a:pt x="3752850" y="481012"/>
                  </a:lnTo>
                  <a:lnTo>
                    <a:pt x="3800475" y="909637"/>
                  </a:lnTo>
                  <a:lnTo>
                    <a:pt x="3838575" y="1276350"/>
                  </a:lnTo>
                  <a:lnTo>
                    <a:pt x="3862387" y="1628775"/>
                  </a:lnTo>
                  <a:lnTo>
                    <a:pt x="3890962" y="1985962"/>
                  </a:lnTo>
                  <a:lnTo>
                    <a:pt x="3914775" y="2419350"/>
                  </a:lnTo>
                  <a:lnTo>
                    <a:pt x="3929062" y="2809875"/>
                  </a:lnTo>
                  <a:lnTo>
                    <a:pt x="3943350" y="3195637"/>
                  </a:lnTo>
                  <a:lnTo>
                    <a:pt x="3938587" y="3233737"/>
                  </a:lnTo>
                  <a:lnTo>
                    <a:pt x="3919537" y="3271837"/>
                  </a:lnTo>
                  <a:lnTo>
                    <a:pt x="3900487" y="3295650"/>
                  </a:lnTo>
                  <a:lnTo>
                    <a:pt x="3862387" y="3305175"/>
                  </a:lnTo>
                  <a:lnTo>
                    <a:pt x="3657600" y="3309937"/>
                  </a:lnTo>
                  <a:lnTo>
                    <a:pt x="3181350" y="3309937"/>
                  </a:lnTo>
                  <a:lnTo>
                    <a:pt x="2662237" y="3305175"/>
                  </a:lnTo>
                  <a:lnTo>
                    <a:pt x="2090737" y="3305175"/>
                  </a:lnTo>
                  <a:lnTo>
                    <a:pt x="1638300" y="3305175"/>
                  </a:lnTo>
                  <a:lnTo>
                    <a:pt x="1219200" y="3309937"/>
                  </a:lnTo>
                  <a:lnTo>
                    <a:pt x="985837" y="3305175"/>
                  </a:lnTo>
                  <a:lnTo>
                    <a:pt x="623887" y="3309937"/>
                  </a:lnTo>
                  <a:lnTo>
                    <a:pt x="409575" y="3309937"/>
                  </a:lnTo>
                  <a:lnTo>
                    <a:pt x="371475" y="3309937"/>
                  </a:lnTo>
                  <a:lnTo>
                    <a:pt x="200025" y="3328987"/>
                  </a:lnTo>
                  <a:lnTo>
                    <a:pt x="123825" y="3338512"/>
                  </a:lnTo>
                  <a:lnTo>
                    <a:pt x="80962" y="3348037"/>
                  </a:lnTo>
                  <a:lnTo>
                    <a:pt x="42862" y="3367087"/>
                  </a:lnTo>
                  <a:lnTo>
                    <a:pt x="19050" y="3405187"/>
                  </a:lnTo>
                  <a:lnTo>
                    <a:pt x="9525" y="3424237"/>
                  </a:lnTo>
                  <a:lnTo>
                    <a:pt x="0" y="3452812"/>
                  </a:lnTo>
                  <a:lnTo>
                    <a:pt x="0" y="3476625"/>
                  </a:lnTo>
                  <a:lnTo>
                    <a:pt x="19050" y="3505200"/>
                  </a:lnTo>
                  <a:lnTo>
                    <a:pt x="57150" y="3529012"/>
                  </a:lnTo>
                  <a:lnTo>
                    <a:pt x="195262" y="3538537"/>
                  </a:lnTo>
                  <a:lnTo>
                    <a:pt x="642937" y="3552825"/>
                  </a:lnTo>
                  <a:lnTo>
                    <a:pt x="1104900" y="3562350"/>
                  </a:lnTo>
                  <a:lnTo>
                    <a:pt x="1666875" y="3571875"/>
                  </a:lnTo>
                  <a:lnTo>
                    <a:pt x="2190750" y="3576637"/>
                  </a:lnTo>
                  <a:lnTo>
                    <a:pt x="2747962" y="3576637"/>
                  </a:lnTo>
                  <a:lnTo>
                    <a:pt x="3186112" y="3576637"/>
                  </a:lnTo>
                  <a:lnTo>
                    <a:pt x="3419475" y="3581400"/>
                  </a:lnTo>
                  <a:lnTo>
                    <a:pt x="3524250" y="3586162"/>
                  </a:lnTo>
                  <a:lnTo>
                    <a:pt x="3614737" y="3595687"/>
                  </a:lnTo>
                  <a:lnTo>
                    <a:pt x="3733800" y="3609975"/>
                  </a:lnTo>
                  <a:lnTo>
                    <a:pt x="3800475" y="3629025"/>
                  </a:lnTo>
                  <a:lnTo>
                    <a:pt x="3862387" y="3671887"/>
                  </a:lnTo>
                  <a:lnTo>
                    <a:pt x="3890962" y="3690937"/>
                  </a:lnTo>
                  <a:lnTo>
                    <a:pt x="3910012" y="3695700"/>
                  </a:lnTo>
                  <a:lnTo>
                    <a:pt x="3933825" y="3690937"/>
                  </a:lnTo>
                  <a:lnTo>
                    <a:pt x="3962400" y="3676650"/>
                  </a:lnTo>
                  <a:lnTo>
                    <a:pt x="3990975" y="3648075"/>
                  </a:lnTo>
                  <a:lnTo>
                    <a:pt x="4029075" y="3581400"/>
                  </a:lnTo>
                  <a:lnTo>
                    <a:pt x="4095750" y="3467100"/>
                  </a:lnTo>
                  <a:lnTo>
                    <a:pt x="4176712" y="3314700"/>
                  </a:lnTo>
                  <a:lnTo>
                    <a:pt x="4191000" y="3286125"/>
                  </a:lnTo>
                  <a:lnTo>
                    <a:pt x="4191000" y="3271837"/>
                  </a:lnTo>
                  <a:lnTo>
                    <a:pt x="4176712" y="3205162"/>
                  </a:lnTo>
                  <a:lnTo>
                    <a:pt x="4133850" y="3048000"/>
                  </a:lnTo>
                  <a:lnTo>
                    <a:pt x="4119562" y="3000375"/>
                  </a:lnTo>
                  <a:lnTo>
                    <a:pt x="4114800" y="2847975"/>
                  </a:lnTo>
                  <a:lnTo>
                    <a:pt x="4105275" y="2643187"/>
                  </a:lnTo>
                  <a:lnTo>
                    <a:pt x="4086225" y="2438400"/>
                  </a:lnTo>
                  <a:lnTo>
                    <a:pt x="4033837" y="1728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6">
              <a:extLst>
                <a:ext uri="{FF2B5EF4-FFF2-40B4-BE49-F238E27FC236}">
                  <a16:creationId xmlns:a16="http://schemas.microsoft.com/office/drawing/2014/main" id="{9B508F2E-4053-4370-82AA-98AAB607DAF6}"/>
                </a:ext>
              </a:extLst>
            </p:cNvPr>
            <p:cNvSpPr/>
            <p:nvPr/>
          </p:nvSpPr>
          <p:spPr>
            <a:xfrm rot="16200000">
              <a:off x="3344069" y="3655218"/>
              <a:ext cx="3251200" cy="465138"/>
            </a:xfrm>
            <a:custGeom>
              <a:avLst/>
              <a:gdLst>
                <a:gd name="connsiteX0" fmla="*/ 1164771 w 3252107"/>
                <a:gd name="connsiteY0" fmla="*/ 193222 h 465364"/>
                <a:gd name="connsiteX1" fmla="*/ 1583871 w 3252107"/>
                <a:gd name="connsiteY1" fmla="*/ 201386 h 465364"/>
                <a:gd name="connsiteX2" fmla="*/ 1959428 w 3252107"/>
                <a:gd name="connsiteY2" fmla="*/ 206829 h 465364"/>
                <a:gd name="connsiteX3" fmla="*/ 2416628 w 3252107"/>
                <a:gd name="connsiteY3" fmla="*/ 182336 h 465364"/>
                <a:gd name="connsiteX4" fmla="*/ 2691492 w 3252107"/>
                <a:gd name="connsiteY4" fmla="*/ 182336 h 465364"/>
                <a:gd name="connsiteX5" fmla="*/ 3018064 w 3252107"/>
                <a:gd name="connsiteY5" fmla="*/ 182336 h 465364"/>
                <a:gd name="connsiteX6" fmla="*/ 3050721 w 3252107"/>
                <a:gd name="connsiteY6" fmla="*/ 176893 h 465364"/>
                <a:gd name="connsiteX7" fmla="*/ 3077935 w 3252107"/>
                <a:gd name="connsiteY7" fmla="*/ 160564 h 465364"/>
                <a:gd name="connsiteX8" fmla="*/ 3099707 w 3252107"/>
                <a:gd name="connsiteY8" fmla="*/ 141514 h 465364"/>
                <a:gd name="connsiteX9" fmla="*/ 3124200 w 3252107"/>
                <a:gd name="connsiteY9" fmla="*/ 117022 h 465364"/>
                <a:gd name="connsiteX10" fmla="*/ 3167742 w 3252107"/>
                <a:gd name="connsiteY10" fmla="*/ 59872 h 465364"/>
                <a:gd name="connsiteX11" fmla="*/ 3192235 w 3252107"/>
                <a:gd name="connsiteY11" fmla="*/ 21772 h 465364"/>
                <a:gd name="connsiteX12" fmla="*/ 3203121 w 3252107"/>
                <a:gd name="connsiteY12" fmla="*/ 5443 h 465364"/>
                <a:gd name="connsiteX13" fmla="*/ 3219450 w 3252107"/>
                <a:gd name="connsiteY13" fmla="*/ 0 h 465364"/>
                <a:gd name="connsiteX14" fmla="*/ 3235778 w 3252107"/>
                <a:gd name="connsiteY14" fmla="*/ 0 h 465364"/>
                <a:gd name="connsiteX15" fmla="*/ 3243942 w 3252107"/>
                <a:gd name="connsiteY15" fmla="*/ 2722 h 465364"/>
                <a:gd name="connsiteX16" fmla="*/ 3249385 w 3252107"/>
                <a:gd name="connsiteY16" fmla="*/ 8164 h 465364"/>
                <a:gd name="connsiteX17" fmla="*/ 3252107 w 3252107"/>
                <a:gd name="connsiteY17" fmla="*/ 21772 h 465364"/>
                <a:gd name="connsiteX18" fmla="*/ 3246664 w 3252107"/>
                <a:gd name="connsiteY18" fmla="*/ 46264 h 465364"/>
                <a:gd name="connsiteX19" fmla="*/ 3238500 w 3252107"/>
                <a:gd name="connsiteY19" fmla="*/ 103414 h 465364"/>
                <a:gd name="connsiteX20" fmla="*/ 3227614 w 3252107"/>
                <a:gd name="connsiteY20" fmla="*/ 171450 h 465364"/>
                <a:gd name="connsiteX21" fmla="*/ 3214007 w 3252107"/>
                <a:gd name="connsiteY21" fmla="*/ 223157 h 465364"/>
                <a:gd name="connsiteX22" fmla="*/ 3192235 w 3252107"/>
                <a:gd name="connsiteY22" fmla="*/ 288472 h 465364"/>
                <a:gd name="connsiteX23" fmla="*/ 3162300 w 3252107"/>
                <a:gd name="connsiteY23" fmla="*/ 351064 h 465364"/>
                <a:gd name="connsiteX24" fmla="*/ 3132364 w 3252107"/>
                <a:gd name="connsiteY24" fmla="*/ 402772 h 465364"/>
                <a:gd name="connsiteX25" fmla="*/ 3107871 w 3252107"/>
                <a:gd name="connsiteY25" fmla="*/ 432707 h 465364"/>
                <a:gd name="connsiteX26" fmla="*/ 3077935 w 3252107"/>
                <a:gd name="connsiteY26" fmla="*/ 454479 h 465364"/>
                <a:gd name="connsiteX27" fmla="*/ 3037114 w 3252107"/>
                <a:gd name="connsiteY27" fmla="*/ 465364 h 465364"/>
                <a:gd name="connsiteX28" fmla="*/ 3001735 w 3252107"/>
                <a:gd name="connsiteY28" fmla="*/ 459922 h 465364"/>
                <a:gd name="connsiteX29" fmla="*/ 2941864 w 3252107"/>
                <a:gd name="connsiteY29" fmla="*/ 438150 h 465364"/>
                <a:gd name="connsiteX30" fmla="*/ 2873828 w 3252107"/>
                <a:gd name="connsiteY30" fmla="*/ 419100 h 465364"/>
                <a:gd name="connsiteX31" fmla="*/ 2789464 w 3252107"/>
                <a:gd name="connsiteY31" fmla="*/ 408214 h 465364"/>
                <a:gd name="connsiteX32" fmla="*/ 2628900 w 3252107"/>
                <a:gd name="connsiteY32" fmla="*/ 408214 h 465364"/>
                <a:gd name="connsiteX33" fmla="*/ 2441121 w 3252107"/>
                <a:gd name="connsiteY33" fmla="*/ 405493 h 465364"/>
                <a:gd name="connsiteX34" fmla="*/ 2144485 w 3252107"/>
                <a:gd name="connsiteY34" fmla="*/ 402772 h 465364"/>
                <a:gd name="connsiteX35" fmla="*/ 1787978 w 3252107"/>
                <a:gd name="connsiteY35" fmla="*/ 405493 h 465364"/>
                <a:gd name="connsiteX36" fmla="*/ 1483178 w 3252107"/>
                <a:gd name="connsiteY36" fmla="*/ 405493 h 465364"/>
                <a:gd name="connsiteX37" fmla="*/ 1181100 w 3252107"/>
                <a:gd name="connsiteY37" fmla="*/ 405493 h 465364"/>
                <a:gd name="connsiteX38" fmla="*/ 949778 w 3252107"/>
                <a:gd name="connsiteY38" fmla="*/ 408214 h 465364"/>
                <a:gd name="connsiteX39" fmla="*/ 781050 w 3252107"/>
                <a:gd name="connsiteY39" fmla="*/ 394607 h 465364"/>
                <a:gd name="connsiteX40" fmla="*/ 576942 w 3252107"/>
                <a:gd name="connsiteY40" fmla="*/ 383722 h 465364"/>
                <a:gd name="connsiteX41" fmla="*/ 386442 w 3252107"/>
                <a:gd name="connsiteY41" fmla="*/ 383722 h 465364"/>
                <a:gd name="connsiteX42" fmla="*/ 157842 w 3252107"/>
                <a:gd name="connsiteY42" fmla="*/ 383722 h 465364"/>
                <a:gd name="connsiteX43" fmla="*/ 97971 w 3252107"/>
                <a:gd name="connsiteY43" fmla="*/ 381000 h 465364"/>
                <a:gd name="connsiteX44" fmla="*/ 65314 w 3252107"/>
                <a:gd name="connsiteY44" fmla="*/ 375557 h 465364"/>
                <a:gd name="connsiteX45" fmla="*/ 35378 w 3252107"/>
                <a:gd name="connsiteY45" fmla="*/ 364672 h 465364"/>
                <a:gd name="connsiteX46" fmla="*/ 16328 w 3252107"/>
                <a:gd name="connsiteY46" fmla="*/ 348343 h 465364"/>
                <a:gd name="connsiteX47" fmla="*/ 8164 w 3252107"/>
                <a:gd name="connsiteY47" fmla="*/ 334736 h 465364"/>
                <a:gd name="connsiteX48" fmla="*/ 0 w 3252107"/>
                <a:gd name="connsiteY48" fmla="*/ 315686 h 465364"/>
                <a:gd name="connsiteX49" fmla="*/ 0 w 3252107"/>
                <a:gd name="connsiteY49" fmla="*/ 296636 h 465364"/>
                <a:gd name="connsiteX50" fmla="*/ 2721 w 3252107"/>
                <a:gd name="connsiteY50" fmla="*/ 274864 h 465364"/>
                <a:gd name="connsiteX51" fmla="*/ 19050 w 3252107"/>
                <a:gd name="connsiteY51" fmla="*/ 250372 h 465364"/>
                <a:gd name="connsiteX52" fmla="*/ 35378 w 3252107"/>
                <a:gd name="connsiteY52" fmla="*/ 231322 h 465364"/>
                <a:gd name="connsiteX53" fmla="*/ 81642 w 3252107"/>
                <a:gd name="connsiteY53" fmla="*/ 204107 h 465364"/>
                <a:gd name="connsiteX54" fmla="*/ 125185 w 3252107"/>
                <a:gd name="connsiteY54" fmla="*/ 182336 h 465364"/>
                <a:gd name="connsiteX55" fmla="*/ 204107 w 3252107"/>
                <a:gd name="connsiteY55" fmla="*/ 157843 h 465364"/>
                <a:gd name="connsiteX56" fmla="*/ 293914 w 3252107"/>
                <a:gd name="connsiteY56" fmla="*/ 141514 h 465364"/>
                <a:gd name="connsiteX57" fmla="*/ 361950 w 3252107"/>
                <a:gd name="connsiteY57" fmla="*/ 138793 h 465364"/>
                <a:gd name="connsiteX58" fmla="*/ 476250 w 3252107"/>
                <a:gd name="connsiteY58" fmla="*/ 160564 h 465364"/>
                <a:gd name="connsiteX59" fmla="*/ 571500 w 3252107"/>
                <a:gd name="connsiteY59" fmla="*/ 176893 h 465364"/>
                <a:gd name="connsiteX60" fmla="*/ 664028 w 3252107"/>
                <a:gd name="connsiteY60" fmla="*/ 185057 h 465364"/>
                <a:gd name="connsiteX61" fmla="*/ 963385 w 3252107"/>
                <a:gd name="connsiteY61" fmla="*/ 187779 h 465364"/>
                <a:gd name="connsiteX62" fmla="*/ 1164771 w 3252107"/>
                <a:gd name="connsiteY62" fmla="*/ 193222 h 46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52107" h="465364">
                  <a:moveTo>
                    <a:pt x="1164771" y="193222"/>
                  </a:moveTo>
                  <a:lnTo>
                    <a:pt x="1583871" y="201386"/>
                  </a:lnTo>
                  <a:lnTo>
                    <a:pt x="1959428" y="206829"/>
                  </a:lnTo>
                  <a:lnTo>
                    <a:pt x="2416628" y="182336"/>
                  </a:lnTo>
                  <a:lnTo>
                    <a:pt x="2691492" y="182336"/>
                  </a:lnTo>
                  <a:lnTo>
                    <a:pt x="3018064" y="182336"/>
                  </a:lnTo>
                  <a:lnTo>
                    <a:pt x="3050721" y="176893"/>
                  </a:lnTo>
                  <a:lnTo>
                    <a:pt x="3077935" y="160564"/>
                  </a:lnTo>
                  <a:lnTo>
                    <a:pt x="3099707" y="141514"/>
                  </a:lnTo>
                  <a:lnTo>
                    <a:pt x="3124200" y="117022"/>
                  </a:lnTo>
                  <a:lnTo>
                    <a:pt x="3167742" y="59872"/>
                  </a:lnTo>
                  <a:lnTo>
                    <a:pt x="3192235" y="21772"/>
                  </a:lnTo>
                  <a:lnTo>
                    <a:pt x="3203121" y="5443"/>
                  </a:lnTo>
                  <a:lnTo>
                    <a:pt x="3219450" y="0"/>
                  </a:lnTo>
                  <a:lnTo>
                    <a:pt x="3235778" y="0"/>
                  </a:lnTo>
                  <a:lnTo>
                    <a:pt x="3243942" y="2722"/>
                  </a:lnTo>
                  <a:lnTo>
                    <a:pt x="3249385" y="8164"/>
                  </a:lnTo>
                  <a:lnTo>
                    <a:pt x="3252107" y="21772"/>
                  </a:lnTo>
                  <a:lnTo>
                    <a:pt x="3246664" y="46264"/>
                  </a:lnTo>
                  <a:lnTo>
                    <a:pt x="3238500" y="103414"/>
                  </a:lnTo>
                  <a:lnTo>
                    <a:pt x="3227614" y="171450"/>
                  </a:lnTo>
                  <a:lnTo>
                    <a:pt x="3214007" y="223157"/>
                  </a:lnTo>
                  <a:lnTo>
                    <a:pt x="3192235" y="288472"/>
                  </a:lnTo>
                  <a:lnTo>
                    <a:pt x="3162300" y="351064"/>
                  </a:lnTo>
                  <a:lnTo>
                    <a:pt x="3132364" y="402772"/>
                  </a:lnTo>
                  <a:lnTo>
                    <a:pt x="3107871" y="432707"/>
                  </a:lnTo>
                  <a:lnTo>
                    <a:pt x="3077935" y="454479"/>
                  </a:lnTo>
                  <a:lnTo>
                    <a:pt x="3037114" y="465364"/>
                  </a:lnTo>
                  <a:cubicBezTo>
                    <a:pt x="3003562" y="459773"/>
                    <a:pt x="3015493" y="459922"/>
                    <a:pt x="3001735" y="459922"/>
                  </a:cubicBezTo>
                  <a:lnTo>
                    <a:pt x="2941864" y="438150"/>
                  </a:lnTo>
                  <a:lnTo>
                    <a:pt x="2873828" y="419100"/>
                  </a:lnTo>
                  <a:lnTo>
                    <a:pt x="2789464" y="408214"/>
                  </a:lnTo>
                  <a:lnTo>
                    <a:pt x="2628900" y="408214"/>
                  </a:lnTo>
                  <a:lnTo>
                    <a:pt x="2441121" y="405493"/>
                  </a:lnTo>
                  <a:lnTo>
                    <a:pt x="2144485" y="402772"/>
                  </a:lnTo>
                  <a:lnTo>
                    <a:pt x="1787978" y="405493"/>
                  </a:lnTo>
                  <a:lnTo>
                    <a:pt x="1483178" y="405493"/>
                  </a:lnTo>
                  <a:lnTo>
                    <a:pt x="1181100" y="405493"/>
                  </a:lnTo>
                  <a:lnTo>
                    <a:pt x="949778" y="408214"/>
                  </a:lnTo>
                  <a:lnTo>
                    <a:pt x="781050" y="394607"/>
                  </a:lnTo>
                  <a:lnTo>
                    <a:pt x="576942" y="383722"/>
                  </a:lnTo>
                  <a:lnTo>
                    <a:pt x="386442" y="383722"/>
                  </a:lnTo>
                  <a:lnTo>
                    <a:pt x="157842" y="383722"/>
                  </a:lnTo>
                  <a:lnTo>
                    <a:pt x="97971" y="381000"/>
                  </a:lnTo>
                  <a:lnTo>
                    <a:pt x="65314" y="375557"/>
                  </a:lnTo>
                  <a:lnTo>
                    <a:pt x="35378" y="364672"/>
                  </a:lnTo>
                  <a:lnTo>
                    <a:pt x="16328" y="348343"/>
                  </a:lnTo>
                  <a:lnTo>
                    <a:pt x="8164" y="334736"/>
                  </a:lnTo>
                  <a:lnTo>
                    <a:pt x="0" y="315686"/>
                  </a:lnTo>
                  <a:lnTo>
                    <a:pt x="0" y="296636"/>
                  </a:lnTo>
                  <a:lnTo>
                    <a:pt x="2721" y="274864"/>
                  </a:lnTo>
                  <a:lnTo>
                    <a:pt x="19050" y="250372"/>
                  </a:lnTo>
                  <a:lnTo>
                    <a:pt x="35378" y="231322"/>
                  </a:lnTo>
                  <a:lnTo>
                    <a:pt x="81642" y="204107"/>
                  </a:lnTo>
                  <a:lnTo>
                    <a:pt x="125185" y="182336"/>
                  </a:lnTo>
                  <a:lnTo>
                    <a:pt x="204107" y="157843"/>
                  </a:lnTo>
                  <a:lnTo>
                    <a:pt x="293914" y="141514"/>
                  </a:lnTo>
                  <a:lnTo>
                    <a:pt x="361950" y="138793"/>
                  </a:lnTo>
                  <a:lnTo>
                    <a:pt x="476250" y="160564"/>
                  </a:lnTo>
                  <a:lnTo>
                    <a:pt x="571500" y="176893"/>
                  </a:lnTo>
                  <a:lnTo>
                    <a:pt x="664028" y="185057"/>
                  </a:lnTo>
                  <a:lnTo>
                    <a:pt x="963385" y="187779"/>
                  </a:lnTo>
                  <a:lnTo>
                    <a:pt x="1164771" y="1932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7">
              <a:extLst>
                <a:ext uri="{FF2B5EF4-FFF2-40B4-BE49-F238E27FC236}">
                  <a16:creationId xmlns:a16="http://schemas.microsoft.com/office/drawing/2014/main" id="{10EA0D7E-99D0-4F88-B449-EAB624F407FC}"/>
                </a:ext>
              </a:extLst>
            </p:cNvPr>
            <p:cNvSpPr/>
            <p:nvPr/>
          </p:nvSpPr>
          <p:spPr>
            <a:xfrm rot="16200000">
              <a:off x="3386931" y="3375819"/>
              <a:ext cx="1825625" cy="1404938"/>
            </a:xfrm>
            <a:custGeom>
              <a:avLst/>
              <a:gdLst>
                <a:gd name="connsiteX0" fmla="*/ 945356 w 1826418"/>
                <a:gd name="connsiteY0" fmla="*/ 776287 h 1404937"/>
                <a:gd name="connsiteX1" fmla="*/ 823912 w 1826418"/>
                <a:gd name="connsiteY1" fmla="*/ 685800 h 1404937"/>
                <a:gd name="connsiteX2" fmla="*/ 683418 w 1826418"/>
                <a:gd name="connsiteY2" fmla="*/ 578644 h 1404937"/>
                <a:gd name="connsiteX3" fmla="*/ 547687 w 1826418"/>
                <a:gd name="connsiteY3" fmla="*/ 469106 h 1404937"/>
                <a:gd name="connsiteX4" fmla="*/ 414337 w 1826418"/>
                <a:gd name="connsiteY4" fmla="*/ 352425 h 1404937"/>
                <a:gd name="connsiteX5" fmla="*/ 259556 w 1826418"/>
                <a:gd name="connsiteY5" fmla="*/ 214312 h 1404937"/>
                <a:gd name="connsiteX6" fmla="*/ 166687 w 1826418"/>
                <a:gd name="connsiteY6" fmla="*/ 123825 h 1404937"/>
                <a:gd name="connsiteX7" fmla="*/ 78581 w 1826418"/>
                <a:gd name="connsiteY7" fmla="*/ 38100 h 1404937"/>
                <a:gd name="connsiteX8" fmla="*/ 57150 w 1826418"/>
                <a:gd name="connsiteY8" fmla="*/ 16669 h 1404937"/>
                <a:gd name="connsiteX9" fmla="*/ 47625 w 1826418"/>
                <a:gd name="connsiteY9" fmla="*/ 9525 h 1404937"/>
                <a:gd name="connsiteX10" fmla="*/ 38100 w 1826418"/>
                <a:gd name="connsiteY10" fmla="*/ 4762 h 1404937"/>
                <a:gd name="connsiteX11" fmla="*/ 19050 w 1826418"/>
                <a:gd name="connsiteY11" fmla="*/ 0 h 1404937"/>
                <a:gd name="connsiteX12" fmla="*/ 11906 w 1826418"/>
                <a:gd name="connsiteY12" fmla="*/ 2381 h 1404937"/>
                <a:gd name="connsiteX13" fmla="*/ 4762 w 1826418"/>
                <a:gd name="connsiteY13" fmla="*/ 4762 h 1404937"/>
                <a:gd name="connsiteX14" fmla="*/ 0 w 1826418"/>
                <a:gd name="connsiteY14" fmla="*/ 16669 h 1404937"/>
                <a:gd name="connsiteX15" fmla="*/ 0 w 1826418"/>
                <a:gd name="connsiteY15" fmla="*/ 40481 h 1404937"/>
                <a:gd name="connsiteX16" fmla="*/ 23812 w 1826418"/>
                <a:gd name="connsiteY16" fmla="*/ 83344 h 1404937"/>
                <a:gd name="connsiteX17" fmla="*/ 130968 w 1826418"/>
                <a:gd name="connsiteY17" fmla="*/ 226219 h 1404937"/>
                <a:gd name="connsiteX18" fmla="*/ 240506 w 1826418"/>
                <a:gd name="connsiteY18" fmla="*/ 357187 h 1404937"/>
                <a:gd name="connsiteX19" fmla="*/ 381000 w 1826418"/>
                <a:gd name="connsiteY19" fmla="*/ 509587 h 1404937"/>
                <a:gd name="connsiteX20" fmla="*/ 492918 w 1826418"/>
                <a:gd name="connsiteY20" fmla="*/ 616744 h 1404937"/>
                <a:gd name="connsiteX21" fmla="*/ 576262 w 1826418"/>
                <a:gd name="connsiteY21" fmla="*/ 695325 h 1404937"/>
                <a:gd name="connsiteX22" fmla="*/ 728662 w 1826418"/>
                <a:gd name="connsiteY22" fmla="*/ 821531 h 1404937"/>
                <a:gd name="connsiteX23" fmla="*/ 871537 w 1826418"/>
                <a:gd name="connsiteY23" fmla="*/ 935831 h 1404937"/>
                <a:gd name="connsiteX24" fmla="*/ 1009650 w 1826418"/>
                <a:gd name="connsiteY24" fmla="*/ 1042987 h 1404937"/>
                <a:gd name="connsiteX25" fmla="*/ 1121568 w 1826418"/>
                <a:gd name="connsiteY25" fmla="*/ 1133475 h 1404937"/>
                <a:gd name="connsiteX26" fmla="*/ 1300162 w 1826418"/>
                <a:gd name="connsiteY26" fmla="*/ 1264444 h 1404937"/>
                <a:gd name="connsiteX27" fmla="*/ 1481137 w 1826418"/>
                <a:gd name="connsiteY27" fmla="*/ 1404937 h 1404937"/>
                <a:gd name="connsiteX28" fmla="*/ 1826418 w 1826418"/>
                <a:gd name="connsiteY28" fmla="*/ 1373981 h 1404937"/>
                <a:gd name="connsiteX29" fmla="*/ 1812131 w 1826418"/>
                <a:gd name="connsiteY29" fmla="*/ 1254919 h 1404937"/>
                <a:gd name="connsiteX30" fmla="*/ 1681162 w 1826418"/>
                <a:gd name="connsiteY30" fmla="*/ 1216819 h 1404937"/>
                <a:gd name="connsiteX31" fmla="*/ 1581150 w 1826418"/>
                <a:gd name="connsiteY31" fmla="*/ 1173956 h 1404937"/>
                <a:gd name="connsiteX32" fmla="*/ 1495425 w 1826418"/>
                <a:gd name="connsiteY32" fmla="*/ 1131094 h 1404937"/>
                <a:gd name="connsiteX33" fmla="*/ 1357312 w 1826418"/>
                <a:gd name="connsiteY33" fmla="*/ 1050131 h 1404937"/>
                <a:gd name="connsiteX34" fmla="*/ 1250156 w 1826418"/>
                <a:gd name="connsiteY34" fmla="*/ 985837 h 1404937"/>
                <a:gd name="connsiteX35" fmla="*/ 1114425 w 1826418"/>
                <a:gd name="connsiteY35" fmla="*/ 897731 h 1404937"/>
                <a:gd name="connsiteX36" fmla="*/ 945356 w 1826418"/>
                <a:gd name="connsiteY36" fmla="*/ 776287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8" h="1404937">
                  <a:moveTo>
                    <a:pt x="945356" y="776287"/>
                  </a:moveTo>
                  <a:lnTo>
                    <a:pt x="823912" y="685800"/>
                  </a:lnTo>
                  <a:lnTo>
                    <a:pt x="683418" y="578644"/>
                  </a:lnTo>
                  <a:lnTo>
                    <a:pt x="547687" y="469106"/>
                  </a:lnTo>
                  <a:lnTo>
                    <a:pt x="414337" y="352425"/>
                  </a:lnTo>
                  <a:lnTo>
                    <a:pt x="259556" y="214312"/>
                  </a:lnTo>
                  <a:lnTo>
                    <a:pt x="166687" y="123825"/>
                  </a:lnTo>
                  <a:lnTo>
                    <a:pt x="78581" y="38100"/>
                  </a:lnTo>
                  <a:lnTo>
                    <a:pt x="57150" y="16669"/>
                  </a:lnTo>
                  <a:lnTo>
                    <a:pt x="47625" y="95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11906" y="2381"/>
                  </a:lnTo>
                  <a:lnTo>
                    <a:pt x="4762" y="4762"/>
                  </a:lnTo>
                  <a:lnTo>
                    <a:pt x="0" y="16669"/>
                  </a:lnTo>
                  <a:lnTo>
                    <a:pt x="0" y="40481"/>
                  </a:lnTo>
                  <a:lnTo>
                    <a:pt x="23812" y="83344"/>
                  </a:lnTo>
                  <a:lnTo>
                    <a:pt x="130968" y="226219"/>
                  </a:lnTo>
                  <a:lnTo>
                    <a:pt x="240506" y="357187"/>
                  </a:lnTo>
                  <a:lnTo>
                    <a:pt x="381000" y="509587"/>
                  </a:lnTo>
                  <a:lnTo>
                    <a:pt x="492918" y="616744"/>
                  </a:lnTo>
                  <a:lnTo>
                    <a:pt x="576262" y="695325"/>
                  </a:lnTo>
                  <a:lnTo>
                    <a:pt x="728662" y="821531"/>
                  </a:lnTo>
                  <a:lnTo>
                    <a:pt x="871537" y="935831"/>
                  </a:lnTo>
                  <a:lnTo>
                    <a:pt x="1009650" y="1042987"/>
                  </a:lnTo>
                  <a:lnTo>
                    <a:pt x="1121568" y="1133475"/>
                  </a:lnTo>
                  <a:lnTo>
                    <a:pt x="1300162" y="1264444"/>
                  </a:lnTo>
                  <a:lnTo>
                    <a:pt x="1481137" y="1404937"/>
                  </a:lnTo>
                  <a:lnTo>
                    <a:pt x="1826418" y="1373981"/>
                  </a:lnTo>
                  <a:lnTo>
                    <a:pt x="1812131" y="1254919"/>
                  </a:lnTo>
                  <a:lnTo>
                    <a:pt x="1681162" y="1216819"/>
                  </a:lnTo>
                  <a:lnTo>
                    <a:pt x="1581150" y="1173956"/>
                  </a:lnTo>
                  <a:lnTo>
                    <a:pt x="1495425" y="1131094"/>
                  </a:lnTo>
                  <a:lnTo>
                    <a:pt x="1357312" y="1050131"/>
                  </a:lnTo>
                  <a:lnTo>
                    <a:pt x="1250156" y="985837"/>
                  </a:lnTo>
                  <a:lnTo>
                    <a:pt x="1114425" y="897731"/>
                  </a:lnTo>
                  <a:lnTo>
                    <a:pt x="945356" y="7762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8">
              <a:extLst>
                <a:ext uri="{FF2B5EF4-FFF2-40B4-BE49-F238E27FC236}">
                  <a16:creationId xmlns:a16="http://schemas.microsoft.com/office/drawing/2014/main" id="{4E04C27B-2484-4D04-B43A-2EC81EF94196}"/>
                </a:ext>
              </a:extLst>
            </p:cNvPr>
            <p:cNvSpPr/>
            <p:nvPr/>
          </p:nvSpPr>
          <p:spPr>
            <a:xfrm rot="16200000">
              <a:off x="5114925" y="3230563"/>
              <a:ext cx="1550987" cy="1662112"/>
            </a:xfrm>
            <a:custGeom>
              <a:avLst/>
              <a:gdLst>
                <a:gd name="connsiteX0" fmla="*/ 1057275 w 1550194"/>
                <a:gd name="connsiteY0" fmla="*/ 266700 h 1662113"/>
                <a:gd name="connsiteX1" fmla="*/ 792956 w 1550194"/>
                <a:gd name="connsiteY1" fmla="*/ 452438 h 1662113"/>
                <a:gd name="connsiteX2" fmla="*/ 538162 w 1550194"/>
                <a:gd name="connsiteY2" fmla="*/ 621507 h 1662113"/>
                <a:gd name="connsiteX3" fmla="*/ 161925 w 1550194"/>
                <a:gd name="connsiteY3" fmla="*/ 854869 h 1662113"/>
                <a:gd name="connsiteX4" fmla="*/ 126206 w 1550194"/>
                <a:gd name="connsiteY4" fmla="*/ 878682 h 1662113"/>
                <a:gd name="connsiteX5" fmla="*/ 107156 w 1550194"/>
                <a:gd name="connsiteY5" fmla="*/ 902494 h 1662113"/>
                <a:gd name="connsiteX6" fmla="*/ 92869 w 1550194"/>
                <a:gd name="connsiteY6" fmla="*/ 938213 h 1662113"/>
                <a:gd name="connsiteX7" fmla="*/ 71437 w 1550194"/>
                <a:gd name="connsiteY7" fmla="*/ 1121569 h 1662113"/>
                <a:gd name="connsiteX8" fmla="*/ 0 w 1550194"/>
                <a:gd name="connsiteY8" fmla="*/ 1662113 h 1662113"/>
                <a:gd name="connsiteX9" fmla="*/ 28575 w 1550194"/>
                <a:gd name="connsiteY9" fmla="*/ 1662113 h 1662113"/>
                <a:gd name="connsiteX10" fmla="*/ 59531 w 1550194"/>
                <a:gd name="connsiteY10" fmla="*/ 1595438 h 1662113"/>
                <a:gd name="connsiteX11" fmla="*/ 90487 w 1550194"/>
                <a:gd name="connsiteY11" fmla="*/ 1516857 h 1662113"/>
                <a:gd name="connsiteX12" fmla="*/ 142875 w 1550194"/>
                <a:gd name="connsiteY12" fmla="*/ 1440657 h 1662113"/>
                <a:gd name="connsiteX13" fmla="*/ 254794 w 1550194"/>
                <a:gd name="connsiteY13" fmla="*/ 1290638 h 1662113"/>
                <a:gd name="connsiteX14" fmla="*/ 364331 w 1550194"/>
                <a:gd name="connsiteY14" fmla="*/ 1159669 h 1662113"/>
                <a:gd name="connsiteX15" fmla="*/ 461962 w 1550194"/>
                <a:gd name="connsiteY15" fmla="*/ 1047750 h 1662113"/>
                <a:gd name="connsiteX16" fmla="*/ 547687 w 1550194"/>
                <a:gd name="connsiteY16" fmla="*/ 952500 h 1662113"/>
                <a:gd name="connsiteX17" fmla="*/ 654844 w 1550194"/>
                <a:gd name="connsiteY17" fmla="*/ 838200 h 1662113"/>
                <a:gd name="connsiteX18" fmla="*/ 683419 w 1550194"/>
                <a:gd name="connsiteY18" fmla="*/ 812007 h 1662113"/>
                <a:gd name="connsiteX19" fmla="*/ 752475 w 1550194"/>
                <a:gd name="connsiteY19" fmla="*/ 747713 h 1662113"/>
                <a:gd name="connsiteX20" fmla="*/ 904875 w 1550194"/>
                <a:gd name="connsiteY20" fmla="*/ 614363 h 1662113"/>
                <a:gd name="connsiteX21" fmla="*/ 1085850 w 1550194"/>
                <a:gd name="connsiteY21" fmla="*/ 447675 h 1662113"/>
                <a:gd name="connsiteX22" fmla="*/ 1295400 w 1550194"/>
                <a:gd name="connsiteY22" fmla="*/ 257175 h 1662113"/>
                <a:gd name="connsiteX23" fmla="*/ 1528762 w 1550194"/>
                <a:gd name="connsiteY23" fmla="*/ 38100 h 1662113"/>
                <a:gd name="connsiteX24" fmla="*/ 1550194 w 1550194"/>
                <a:gd name="connsiteY24" fmla="*/ 7144 h 1662113"/>
                <a:gd name="connsiteX25" fmla="*/ 1350169 w 1550194"/>
                <a:gd name="connsiteY25" fmla="*/ 0 h 1662113"/>
                <a:gd name="connsiteX26" fmla="*/ 1252537 w 1550194"/>
                <a:gd name="connsiteY26" fmla="*/ 104775 h 1662113"/>
                <a:gd name="connsiteX27" fmla="*/ 1135856 w 1550194"/>
                <a:gd name="connsiteY27" fmla="*/ 207169 h 1662113"/>
                <a:gd name="connsiteX28" fmla="*/ 1057275 w 1550194"/>
                <a:gd name="connsiteY28" fmla="*/ 266700 h 166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0194" h="1662113">
                  <a:moveTo>
                    <a:pt x="1057275" y="266700"/>
                  </a:moveTo>
                  <a:lnTo>
                    <a:pt x="792956" y="452438"/>
                  </a:lnTo>
                  <a:lnTo>
                    <a:pt x="538162" y="621507"/>
                  </a:lnTo>
                  <a:lnTo>
                    <a:pt x="161925" y="854869"/>
                  </a:lnTo>
                  <a:lnTo>
                    <a:pt x="126206" y="878682"/>
                  </a:lnTo>
                  <a:lnTo>
                    <a:pt x="107156" y="902494"/>
                  </a:lnTo>
                  <a:lnTo>
                    <a:pt x="92869" y="938213"/>
                  </a:lnTo>
                  <a:lnTo>
                    <a:pt x="71437" y="1121569"/>
                  </a:lnTo>
                  <a:lnTo>
                    <a:pt x="0" y="1662113"/>
                  </a:lnTo>
                  <a:lnTo>
                    <a:pt x="28575" y="1662113"/>
                  </a:lnTo>
                  <a:lnTo>
                    <a:pt x="59531" y="1595438"/>
                  </a:lnTo>
                  <a:lnTo>
                    <a:pt x="90487" y="1516857"/>
                  </a:lnTo>
                  <a:lnTo>
                    <a:pt x="142875" y="1440657"/>
                  </a:lnTo>
                  <a:lnTo>
                    <a:pt x="254794" y="1290638"/>
                  </a:lnTo>
                  <a:lnTo>
                    <a:pt x="364331" y="1159669"/>
                  </a:lnTo>
                  <a:lnTo>
                    <a:pt x="461962" y="1047750"/>
                  </a:lnTo>
                  <a:lnTo>
                    <a:pt x="547687" y="952500"/>
                  </a:lnTo>
                  <a:lnTo>
                    <a:pt x="654844" y="838200"/>
                  </a:lnTo>
                  <a:lnTo>
                    <a:pt x="683419" y="812007"/>
                  </a:lnTo>
                  <a:lnTo>
                    <a:pt x="752475" y="747713"/>
                  </a:lnTo>
                  <a:lnTo>
                    <a:pt x="904875" y="614363"/>
                  </a:lnTo>
                  <a:lnTo>
                    <a:pt x="1085850" y="447675"/>
                  </a:lnTo>
                  <a:lnTo>
                    <a:pt x="1295400" y="257175"/>
                  </a:lnTo>
                  <a:lnTo>
                    <a:pt x="1528762" y="38100"/>
                  </a:lnTo>
                  <a:lnTo>
                    <a:pt x="1550194" y="7144"/>
                  </a:lnTo>
                  <a:lnTo>
                    <a:pt x="1350169" y="0"/>
                  </a:lnTo>
                  <a:lnTo>
                    <a:pt x="1252537" y="104775"/>
                  </a:lnTo>
                  <a:lnTo>
                    <a:pt x="1135856" y="207169"/>
                  </a:lnTo>
                  <a:lnTo>
                    <a:pt x="1057275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1">
              <a:extLst>
                <a:ext uri="{FF2B5EF4-FFF2-40B4-BE49-F238E27FC236}">
                  <a16:creationId xmlns:a16="http://schemas.microsoft.com/office/drawing/2014/main" id="{9ADE7AEA-CD3C-473A-AA0A-0B6856992C5A}"/>
                </a:ext>
              </a:extLst>
            </p:cNvPr>
            <p:cNvSpPr/>
            <p:nvPr/>
          </p:nvSpPr>
          <p:spPr>
            <a:xfrm>
              <a:off x="3392488" y="5546725"/>
              <a:ext cx="3365500" cy="357187"/>
            </a:xfrm>
            <a:custGeom>
              <a:avLst/>
              <a:gdLst>
                <a:gd name="connsiteX0" fmla="*/ 1367274 w 3366262"/>
                <a:gd name="connsiteY0" fmla="*/ 118266 h 357683"/>
                <a:gd name="connsiteX1" fmla="*/ 1673035 w 3366262"/>
                <a:gd name="connsiteY1" fmla="*/ 92305 h 357683"/>
                <a:gd name="connsiteX2" fmla="*/ 1949951 w 3366262"/>
                <a:gd name="connsiteY2" fmla="*/ 69229 h 357683"/>
                <a:gd name="connsiteX3" fmla="*/ 2212444 w 3366262"/>
                <a:gd name="connsiteY3" fmla="*/ 43268 h 357683"/>
                <a:gd name="connsiteX4" fmla="*/ 2547051 w 3366262"/>
                <a:gd name="connsiteY4" fmla="*/ 17307 h 357683"/>
                <a:gd name="connsiteX5" fmla="*/ 2861467 w 3366262"/>
                <a:gd name="connsiteY5" fmla="*/ 0 h 357683"/>
                <a:gd name="connsiteX6" fmla="*/ 3034539 w 3366262"/>
                <a:gd name="connsiteY6" fmla="*/ 0 h 357683"/>
                <a:gd name="connsiteX7" fmla="*/ 3086461 w 3366262"/>
                <a:gd name="connsiteY7" fmla="*/ 17307 h 357683"/>
                <a:gd name="connsiteX8" fmla="*/ 3149921 w 3366262"/>
                <a:gd name="connsiteY8" fmla="*/ 37499 h 357683"/>
                <a:gd name="connsiteX9" fmla="*/ 3216265 w 3366262"/>
                <a:gd name="connsiteY9" fmla="*/ 51921 h 357683"/>
                <a:gd name="connsiteX10" fmla="*/ 3354723 w 3366262"/>
                <a:gd name="connsiteY10" fmla="*/ 74998 h 357683"/>
                <a:gd name="connsiteX11" fmla="*/ 3366262 w 3366262"/>
                <a:gd name="connsiteY11" fmla="*/ 279800 h 357683"/>
                <a:gd name="connsiteX12" fmla="*/ 3268187 w 3366262"/>
                <a:gd name="connsiteY12" fmla="*/ 253839 h 357683"/>
                <a:gd name="connsiteX13" fmla="*/ 3207612 w 3366262"/>
                <a:gd name="connsiteY13" fmla="*/ 239417 h 357683"/>
                <a:gd name="connsiteX14" fmla="*/ 3147036 w 3366262"/>
                <a:gd name="connsiteY14" fmla="*/ 227879 h 357683"/>
                <a:gd name="connsiteX15" fmla="*/ 3083576 w 3366262"/>
                <a:gd name="connsiteY15" fmla="*/ 224994 h 357683"/>
                <a:gd name="connsiteX16" fmla="*/ 2982617 w 3366262"/>
                <a:gd name="connsiteY16" fmla="*/ 219225 h 357683"/>
                <a:gd name="connsiteX17" fmla="*/ 2800891 w 3366262"/>
                <a:gd name="connsiteY17" fmla="*/ 213456 h 357683"/>
                <a:gd name="connsiteX18" fmla="*/ 2549936 w 3366262"/>
                <a:gd name="connsiteY18" fmla="*/ 213456 h 357683"/>
                <a:gd name="connsiteX19" fmla="*/ 2316288 w 3366262"/>
                <a:gd name="connsiteY19" fmla="*/ 219225 h 357683"/>
                <a:gd name="connsiteX20" fmla="*/ 2085525 w 3366262"/>
                <a:gd name="connsiteY20" fmla="*/ 227879 h 357683"/>
                <a:gd name="connsiteX21" fmla="*/ 1811493 w 3366262"/>
                <a:gd name="connsiteY21" fmla="*/ 242301 h 357683"/>
                <a:gd name="connsiteX22" fmla="*/ 1528808 w 3366262"/>
                <a:gd name="connsiteY22" fmla="*/ 259608 h 357683"/>
                <a:gd name="connsiteX23" fmla="*/ 1240354 w 3366262"/>
                <a:gd name="connsiteY23" fmla="*/ 282685 h 357683"/>
                <a:gd name="connsiteX24" fmla="*/ 810557 w 3366262"/>
                <a:gd name="connsiteY24" fmla="*/ 317299 h 357683"/>
                <a:gd name="connsiteX25" fmla="*/ 504795 w 3366262"/>
                <a:gd name="connsiteY25" fmla="*/ 349029 h 357683"/>
                <a:gd name="connsiteX26" fmla="*/ 444220 w 3366262"/>
                <a:gd name="connsiteY26" fmla="*/ 354798 h 357683"/>
                <a:gd name="connsiteX27" fmla="*/ 363453 w 3366262"/>
                <a:gd name="connsiteY27" fmla="*/ 357683 h 357683"/>
                <a:gd name="connsiteX28" fmla="*/ 224995 w 3366262"/>
                <a:gd name="connsiteY28" fmla="*/ 349029 h 357683"/>
                <a:gd name="connsiteX29" fmla="*/ 0 w 3366262"/>
                <a:gd name="connsiteY29" fmla="*/ 328837 h 357683"/>
                <a:gd name="connsiteX30" fmla="*/ 37499 w 3366262"/>
                <a:gd name="connsiteY30" fmla="*/ 138458 h 357683"/>
                <a:gd name="connsiteX31" fmla="*/ 112497 w 3366262"/>
                <a:gd name="connsiteY31" fmla="*/ 187495 h 357683"/>
                <a:gd name="connsiteX32" fmla="*/ 149997 w 3366262"/>
                <a:gd name="connsiteY32" fmla="*/ 201918 h 357683"/>
                <a:gd name="connsiteX33" fmla="*/ 239417 w 3366262"/>
                <a:gd name="connsiteY33" fmla="*/ 216340 h 357683"/>
                <a:gd name="connsiteX34" fmla="*/ 398067 w 3366262"/>
                <a:gd name="connsiteY34" fmla="*/ 222109 h 357683"/>
                <a:gd name="connsiteX35" fmla="*/ 533641 w 3366262"/>
                <a:gd name="connsiteY35" fmla="*/ 201918 h 357683"/>
                <a:gd name="connsiteX36" fmla="*/ 848056 w 3366262"/>
                <a:gd name="connsiteY36" fmla="*/ 167303 h 357683"/>
                <a:gd name="connsiteX37" fmla="*/ 1367274 w 3366262"/>
                <a:gd name="connsiteY37" fmla="*/ 118266 h 35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66262" h="357683">
                  <a:moveTo>
                    <a:pt x="1367274" y="118266"/>
                  </a:moveTo>
                  <a:lnTo>
                    <a:pt x="1673035" y="92305"/>
                  </a:lnTo>
                  <a:lnTo>
                    <a:pt x="1949951" y="69229"/>
                  </a:lnTo>
                  <a:lnTo>
                    <a:pt x="2212444" y="43268"/>
                  </a:lnTo>
                  <a:lnTo>
                    <a:pt x="2547051" y="17307"/>
                  </a:lnTo>
                  <a:lnTo>
                    <a:pt x="2861467" y="0"/>
                  </a:lnTo>
                  <a:lnTo>
                    <a:pt x="3034539" y="0"/>
                  </a:lnTo>
                  <a:lnTo>
                    <a:pt x="3086461" y="17307"/>
                  </a:lnTo>
                  <a:lnTo>
                    <a:pt x="3149921" y="37499"/>
                  </a:lnTo>
                  <a:lnTo>
                    <a:pt x="3216265" y="51921"/>
                  </a:lnTo>
                  <a:lnTo>
                    <a:pt x="3354723" y="74998"/>
                  </a:lnTo>
                  <a:lnTo>
                    <a:pt x="3366262" y="279800"/>
                  </a:lnTo>
                  <a:lnTo>
                    <a:pt x="3268187" y="253839"/>
                  </a:lnTo>
                  <a:lnTo>
                    <a:pt x="3207612" y="239417"/>
                  </a:lnTo>
                  <a:lnTo>
                    <a:pt x="3147036" y="227879"/>
                  </a:lnTo>
                  <a:lnTo>
                    <a:pt x="3083576" y="224994"/>
                  </a:lnTo>
                  <a:lnTo>
                    <a:pt x="2982617" y="219225"/>
                  </a:lnTo>
                  <a:lnTo>
                    <a:pt x="2800891" y="213456"/>
                  </a:lnTo>
                  <a:lnTo>
                    <a:pt x="2549936" y="213456"/>
                  </a:lnTo>
                  <a:lnTo>
                    <a:pt x="2316288" y="219225"/>
                  </a:lnTo>
                  <a:lnTo>
                    <a:pt x="2085525" y="227879"/>
                  </a:lnTo>
                  <a:lnTo>
                    <a:pt x="1811493" y="242301"/>
                  </a:lnTo>
                  <a:lnTo>
                    <a:pt x="1528808" y="259608"/>
                  </a:lnTo>
                  <a:lnTo>
                    <a:pt x="1240354" y="282685"/>
                  </a:lnTo>
                  <a:lnTo>
                    <a:pt x="810557" y="317299"/>
                  </a:lnTo>
                  <a:lnTo>
                    <a:pt x="504795" y="349029"/>
                  </a:lnTo>
                  <a:lnTo>
                    <a:pt x="444220" y="354798"/>
                  </a:lnTo>
                  <a:lnTo>
                    <a:pt x="363453" y="357683"/>
                  </a:lnTo>
                  <a:lnTo>
                    <a:pt x="224995" y="349029"/>
                  </a:lnTo>
                  <a:lnTo>
                    <a:pt x="0" y="328837"/>
                  </a:lnTo>
                  <a:lnTo>
                    <a:pt x="37499" y="138458"/>
                  </a:lnTo>
                  <a:lnTo>
                    <a:pt x="112497" y="187495"/>
                  </a:lnTo>
                  <a:lnTo>
                    <a:pt x="149997" y="201918"/>
                  </a:lnTo>
                  <a:lnTo>
                    <a:pt x="239417" y="216340"/>
                  </a:lnTo>
                  <a:lnTo>
                    <a:pt x="398067" y="222109"/>
                  </a:lnTo>
                  <a:lnTo>
                    <a:pt x="533641" y="201918"/>
                  </a:lnTo>
                  <a:lnTo>
                    <a:pt x="848056" y="167303"/>
                  </a:lnTo>
                  <a:lnTo>
                    <a:pt x="1367274" y="11826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88A848C5-DF3A-4101-A620-DA93B7E0BD14}"/>
              </a:ext>
            </a:extLst>
          </p:cNvPr>
          <p:cNvGrpSpPr>
            <a:grpSpLocks/>
          </p:cNvGrpSpPr>
          <p:nvPr/>
        </p:nvGrpSpPr>
        <p:grpSpPr bwMode="auto">
          <a:xfrm>
            <a:off x="2954338" y="1666875"/>
            <a:ext cx="3963987" cy="4270375"/>
            <a:chOff x="2954338" y="1666875"/>
            <a:chExt cx="3963987" cy="4270375"/>
          </a:xfrm>
        </p:grpSpPr>
        <p:sp>
          <p:nvSpPr>
            <p:cNvPr id="18" name="フリーフォーム 124">
              <a:extLst>
                <a:ext uri="{FF2B5EF4-FFF2-40B4-BE49-F238E27FC236}">
                  <a16:creationId xmlns:a16="http://schemas.microsoft.com/office/drawing/2014/main" id="{815300C7-0257-4D44-ADE4-C9FE6B0EA4B9}"/>
                </a:ext>
              </a:extLst>
            </p:cNvPr>
            <p:cNvSpPr/>
            <p:nvPr/>
          </p:nvSpPr>
          <p:spPr>
            <a:xfrm rot="16200000">
              <a:off x="1110457" y="3664744"/>
              <a:ext cx="4116387" cy="428625"/>
            </a:xfrm>
            <a:custGeom>
              <a:avLst/>
              <a:gdLst>
                <a:gd name="connsiteX0" fmla="*/ 2114337 w 4116499"/>
                <a:gd name="connsiteY0" fmla="*/ 166564 h 428307"/>
                <a:gd name="connsiteX1" fmla="*/ 2471259 w 4116499"/>
                <a:gd name="connsiteY1" fmla="*/ 173362 h 428307"/>
                <a:gd name="connsiteX2" fmla="*/ 2804386 w 4116499"/>
                <a:gd name="connsiteY2" fmla="*/ 176762 h 428307"/>
                <a:gd name="connsiteX3" fmla="*/ 3181704 w 4116499"/>
                <a:gd name="connsiteY3" fmla="*/ 180161 h 428307"/>
                <a:gd name="connsiteX4" fmla="*/ 3477439 w 4116499"/>
                <a:gd name="connsiteY4" fmla="*/ 180161 h 428307"/>
                <a:gd name="connsiteX5" fmla="*/ 3762977 w 4116499"/>
                <a:gd name="connsiteY5" fmla="*/ 183560 h 428307"/>
                <a:gd name="connsiteX6" fmla="*/ 3837760 w 4116499"/>
                <a:gd name="connsiteY6" fmla="*/ 176762 h 428307"/>
                <a:gd name="connsiteX7" fmla="*/ 3878551 w 4116499"/>
                <a:gd name="connsiteY7" fmla="*/ 163165 h 428307"/>
                <a:gd name="connsiteX8" fmla="*/ 3922742 w 4116499"/>
                <a:gd name="connsiteY8" fmla="*/ 139370 h 428307"/>
                <a:gd name="connsiteX9" fmla="*/ 3983928 w 4116499"/>
                <a:gd name="connsiteY9" fmla="*/ 91780 h 428307"/>
                <a:gd name="connsiteX10" fmla="*/ 4024719 w 4116499"/>
                <a:gd name="connsiteY10" fmla="*/ 50989 h 428307"/>
                <a:gd name="connsiteX11" fmla="*/ 4051913 w 4116499"/>
                <a:gd name="connsiteY11" fmla="*/ 20396 h 428307"/>
                <a:gd name="connsiteX12" fmla="*/ 4075708 w 4116499"/>
                <a:gd name="connsiteY12" fmla="*/ 3400 h 428307"/>
                <a:gd name="connsiteX13" fmla="*/ 4092704 w 4116499"/>
                <a:gd name="connsiteY13" fmla="*/ 0 h 428307"/>
                <a:gd name="connsiteX14" fmla="*/ 4106301 w 4116499"/>
                <a:gd name="connsiteY14" fmla="*/ 3400 h 428307"/>
                <a:gd name="connsiteX15" fmla="*/ 4109701 w 4116499"/>
                <a:gd name="connsiteY15" fmla="*/ 6799 h 428307"/>
                <a:gd name="connsiteX16" fmla="*/ 4116499 w 4116499"/>
                <a:gd name="connsiteY16" fmla="*/ 13597 h 428307"/>
                <a:gd name="connsiteX17" fmla="*/ 4116499 w 4116499"/>
                <a:gd name="connsiteY17" fmla="*/ 40791 h 428307"/>
                <a:gd name="connsiteX18" fmla="*/ 4106301 w 4116499"/>
                <a:gd name="connsiteY18" fmla="*/ 98579 h 428307"/>
                <a:gd name="connsiteX19" fmla="*/ 4079107 w 4116499"/>
                <a:gd name="connsiteY19" fmla="*/ 186959 h 428307"/>
                <a:gd name="connsiteX20" fmla="*/ 4028119 w 4116499"/>
                <a:gd name="connsiteY20" fmla="*/ 326329 h 428307"/>
                <a:gd name="connsiteX21" fmla="*/ 3861555 w 4116499"/>
                <a:gd name="connsiteY21" fmla="*/ 428307 h 428307"/>
                <a:gd name="connsiteX22" fmla="*/ 3654200 w 4116499"/>
                <a:gd name="connsiteY22" fmla="*/ 424907 h 428307"/>
                <a:gd name="connsiteX23" fmla="*/ 3331271 w 4116499"/>
                <a:gd name="connsiteY23" fmla="*/ 421508 h 428307"/>
                <a:gd name="connsiteX24" fmla="*/ 2879170 w 4116499"/>
                <a:gd name="connsiteY24" fmla="*/ 414710 h 428307"/>
                <a:gd name="connsiteX25" fmla="*/ 2287699 w 4116499"/>
                <a:gd name="connsiteY25" fmla="*/ 404512 h 428307"/>
                <a:gd name="connsiteX26" fmla="*/ 1937576 w 4116499"/>
                <a:gd name="connsiteY26" fmla="*/ 401113 h 428307"/>
                <a:gd name="connsiteX27" fmla="*/ 1658837 w 4116499"/>
                <a:gd name="connsiteY27" fmla="*/ 397713 h 428307"/>
                <a:gd name="connsiteX28" fmla="*/ 1329109 w 4116499"/>
                <a:gd name="connsiteY28" fmla="*/ 390915 h 428307"/>
                <a:gd name="connsiteX29" fmla="*/ 1026575 w 4116499"/>
                <a:gd name="connsiteY29" fmla="*/ 387516 h 428307"/>
                <a:gd name="connsiteX30" fmla="*/ 798825 w 4116499"/>
                <a:gd name="connsiteY30" fmla="*/ 384116 h 428307"/>
                <a:gd name="connsiteX31" fmla="*/ 751235 w 4116499"/>
                <a:gd name="connsiteY31" fmla="*/ 380717 h 428307"/>
                <a:gd name="connsiteX32" fmla="*/ 652657 w 4116499"/>
                <a:gd name="connsiteY32" fmla="*/ 370519 h 428307"/>
                <a:gd name="connsiteX33" fmla="*/ 509888 w 4116499"/>
                <a:gd name="connsiteY33" fmla="*/ 360322 h 428307"/>
                <a:gd name="connsiteX34" fmla="*/ 424907 w 4116499"/>
                <a:gd name="connsiteY34" fmla="*/ 363721 h 428307"/>
                <a:gd name="connsiteX35" fmla="*/ 350123 w 4116499"/>
                <a:gd name="connsiteY35" fmla="*/ 370519 h 428307"/>
                <a:gd name="connsiteX36" fmla="*/ 200556 w 4116499"/>
                <a:gd name="connsiteY36" fmla="*/ 360322 h 428307"/>
                <a:gd name="connsiteX37" fmla="*/ 125772 w 4116499"/>
                <a:gd name="connsiteY37" fmla="*/ 343325 h 428307"/>
                <a:gd name="connsiteX38" fmla="*/ 61186 w 4116499"/>
                <a:gd name="connsiteY38" fmla="*/ 316131 h 428307"/>
                <a:gd name="connsiteX39" fmla="*/ 37391 w 4116499"/>
                <a:gd name="connsiteY39" fmla="*/ 302534 h 428307"/>
                <a:gd name="connsiteX40" fmla="*/ 20395 w 4116499"/>
                <a:gd name="connsiteY40" fmla="*/ 285538 h 428307"/>
                <a:gd name="connsiteX41" fmla="*/ 3399 w 4116499"/>
                <a:gd name="connsiteY41" fmla="*/ 258344 h 428307"/>
                <a:gd name="connsiteX42" fmla="*/ 0 w 4116499"/>
                <a:gd name="connsiteY42" fmla="*/ 241348 h 428307"/>
                <a:gd name="connsiteX43" fmla="*/ 3399 w 4116499"/>
                <a:gd name="connsiteY43" fmla="*/ 224351 h 428307"/>
                <a:gd name="connsiteX44" fmla="*/ 13597 w 4116499"/>
                <a:gd name="connsiteY44" fmla="*/ 203956 h 428307"/>
                <a:gd name="connsiteX45" fmla="*/ 47589 w 4116499"/>
                <a:gd name="connsiteY45" fmla="*/ 183560 h 428307"/>
                <a:gd name="connsiteX46" fmla="*/ 139369 w 4116499"/>
                <a:gd name="connsiteY46" fmla="*/ 142769 h 428307"/>
                <a:gd name="connsiteX47" fmla="*/ 241347 w 4116499"/>
                <a:gd name="connsiteY47" fmla="*/ 108777 h 428307"/>
                <a:gd name="connsiteX48" fmla="*/ 295735 w 4116499"/>
                <a:gd name="connsiteY48" fmla="*/ 95180 h 428307"/>
                <a:gd name="connsiteX49" fmla="*/ 339925 w 4116499"/>
                <a:gd name="connsiteY49" fmla="*/ 71385 h 428307"/>
                <a:gd name="connsiteX50" fmla="*/ 380716 w 4116499"/>
                <a:gd name="connsiteY50" fmla="*/ 57788 h 428307"/>
                <a:gd name="connsiteX51" fmla="*/ 431705 w 4116499"/>
                <a:gd name="connsiteY51" fmla="*/ 47590 h 428307"/>
                <a:gd name="connsiteX52" fmla="*/ 462298 w 4116499"/>
                <a:gd name="connsiteY52" fmla="*/ 50989 h 428307"/>
                <a:gd name="connsiteX53" fmla="*/ 598269 w 4116499"/>
                <a:gd name="connsiteY53" fmla="*/ 84982 h 428307"/>
                <a:gd name="connsiteX54" fmla="*/ 666254 w 4116499"/>
                <a:gd name="connsiteY54" fmla="*/ 98579 h 428307"/>
                <a:gd name="connsiteX55" fmla="*/ 972187 w 4116499"/>
                <a:gd name="connsiteY55" fmla="*/ 115575 h 428307"/>
                <a:gd name="connsiteX56" fmla="*/ 1478676 w 4116499"/>
                <a:gd name="connsiteY56" fmla="*/ 146168 h 428307"/>
                <a:gd name="connsiteX57" fmla="*/ 2114337 w 4116499"/>
                <a:gd name="connsiteY57" fmla="*/ 166564 h 4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116499" h="428307">
                  <a:moveTo>
                    <a:pt x="2114337" y="166564"/>
                  </a:moveTo>
                  <a:lnTo>
                    <a:pt x="2471259" y="173362"/>
                  </a:lnTo>
                  <a:lnTo>
                    <a:pt x="2804386" y="176762"/>
                  </a:lnTo>
                  <a:lnTo>
                    <a:pt x="3181704" y="180161"/>
                  </a:lnTo>
                  <a:lnTo>
                    <a:pt x="3477439" y="180161"/>
                  </a:lnTo>
                  <a:lnTo>
                    <a:pt x="3762977" y="183560"/>
                  </a:lnTo>
                  <a:lnTo>
                    <a:pt x="3837760" y="176762"/>
                  </a:lnTo>
                  <a:lnTo>
                    <a:pt x="3878551" y="163165"/>
                  </a:lnTo>
                  <a:lnTo>
                    <a:pt x="3922742" y="139370"/>
                  </a:lnTo>
                  <a:lnTo>
                    <a:pt x="3983928" y="91780"/>
                  </a:lnTo>
                  <a:lnTo>
                    <a:pt x="4024719" y="50989"/>
                  </a:lnTo>
                  <a:lnTo>
                    <a:pt x="4051913" y="20396"/>
                  </a:lnTo>
                  <a:lnTo>
                    <a:pt x="4075708" y="3400"/>
                  </a:lnTo>
                  <a:lnTo>
                    <a:pt x="4092704" y="0"/>
                  </a:lnTo>
                  <a:lnTo>
                    <a:pt x="4106301" y="3400"/>
                  </a:lnTo>
                  <a:lnTo>
                    <a:pt x="4109701" y="6799"/>
                  </a:lnTo>
                  <a:lnTo>
                    <a:pt x="4116499" y="13597"/>
                  </a:lnTo>
                  <a:lnTo>
                    <a:pt x="4116499" y="40791"/>
                  </a:lnTo>
                  <a:lnTo>
                    <a:pt x="4106301" y="98579"/>
                  </a:lnTo>
                  <a:lnTo>
                    <a:pt x="4079107" y="186959"/>
                  </a:lnTo>
                  <a:lnTo>
                    <a:pt x="4028119" y="326329"/>
                  </a:lnTo>
                  <a:lnTo>
                    <a:pt x="3861555" y="428307"/>
                  </a:lnTo>
                  <a:lnTo>
                    <a:pt x="3654200" y="424907"/>
                  </a:lnTo>
                  <a:lnTo>
                    <a:pt x="3331271" y="421508"/>
                  </a:lnTo>
                  <a:lnTo>
                    <a:pt x="2879170" y="414710"/>
                  </a:lnTo>
                  <a:lnTo>
                    <a:pt x="2287699" y="404512"/>
                  </a:lnTo>
                  <a:lnTo>
                    <a:pt x="1937576" y="401113"/>
                  </a:lnTo>
                  <a:lnTo>
                    <a:pt x="1658837" y="397713"/>
                  </a:lnTo>
                  <a:lnTo>
                    <a:pt x="1329109" y="390915"/>
                  </a:lnTo>
                  <a:lnTo>
                    <a:pt x="1026575" y="387516"/>
                  </a:lnTo>
                  <a:lnTo>
                    <a:pt x="798825" y="384116"/>
                  </a:lnTo>
                  <a:lnTo>
                    <a:pt x="751235" y="380717"/>
                  </a:lnTo>
                  <a:lnTo>
                    <a:pt x="652657" y="370519"/>
                  </a:lnTo>
                  <a:lnTo>
                    <a:pt x="509888" y="360322"/>
                  </a:lnTo>
                  <a:lnTo>
                    <a:pt x="424907" y="363721"/>
                  </a:lnTo>
                  <a:lnTo>
                    <a:pt x="350123" y="370519"/>
                  </a:lnTo>
                  <a:lnTo>
                    <a:pt x="200556" y="360322"/>
                  </a:lnTo>
                  <a:lnTo>
                    <a:pt x="125772" y="343325"/>
                  </a:lnTo>
                  <a:lnTo>
                    <a:pt x="61186" y="316131"/>
                  </a:lnTo>
                  <a:lnTo>
                    <a:pt x="37391" y="302534"/>
                  </a:lnTo>
                  <a:lnTo>
                    <a:pt x="20395" y="285538"/>
                  </a:lnTo>
                  <a:lnTo>
                    <a:pt x="3399" y="258344"/>
                  </a:lnTo>
                  <a:lnTo>
                    <a:pt x="0" y="241348"/>
                  </a:lnTo>
                  <a:lnTo>
                    <a:pt x="3399" y="224351"/>
                  </a:lnTo>
                  <a:lnTo>
                    <a:pt x="13597" y="203956"/>
                  </a:lnTo>
                  <a:lnTo>
                    <a:pt x="47589" y="183560"/>
                  </a:lnTo>
                  <a:lnTo>
                    <a:pt x="139369" y="142769"/>
                  </a:lnTo>
                  <a:lnTo>
                    <a:pt x="241347" y="108777"/>
                  </a:lnTo>
                  <a:lnTo>
                    <a:pt x="295735" y="95180"/>
                  </a:lnTo>
                  <a:lnTo>
                    <a:pt x="339925" y="71385"/>
                  </a:lnTo>
                  <a:lnTo>
                    <a:pt x="380716" y="57788"/>
                  </a:lnTo>
                  <a:lnTo>
                    <a:pt x="431705" y="47590"/>
                  </a:lnTo>
                  <a:lnTo>
                    <a:pt x="462298" y="50989"/>
                  </a:lnTo>
                  <a:lnTo>
                    <a:pt x="598269" y="84982"/>
                  </a:lnTo>
                  <a:lnTo>
                    <a:pt x="666254" y="98579"/>
                  </a:lnTo>
                  <a:lnTo>
                    <a:pt x="972187" y="115575"/>
                  </a:lnTo>
                  <a:lnTo>
                    <a:pt x="1478676" y="146168"/>
                  </a:lnTo>
                  <a:lnTo>
                    <a:pt x="2114337" y="166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0">
              <a:extLst>
                <a:ext uri="{FF2B5EF4-FFF2-40B4-BE49-F238E27FC236}">
                  <a16:creationId xmlns:a16="http://schemas.microsoft.com/office/drawing/2014/main" id="{0414CA34-D87A-41F9-ADFC-27CFA687CD52}"/>
                </a:ext>
              </a:extLst>
            </p:cNvPr>
            <p:cNvSpPr/>
            <p:nvPr/>
          </p:nvSpPr>
          <p:spPr>
            <a:xfrm>
              <a:off x="3455988" y="2738438"/>
              <a:ext cx="2773362" cy="530225"/>
            </a:xfrm>
            <a:custGeom>
              <a:avLst/>
              <a:gdLst>
                <a:gd name="connsiteX0" fmla="*/ 876300 w 2774156"/>
                <a:gd name="connsiteY0" fmla="*/ 238125 h 531018"/>
                <a:gd name="connsiteX1" fmla="*/ 1042987 w 2774156"/>
                <a:gd name="connsiteY1" fmla="*/ 219075 h 531018"/>
                <a:gd name="connsiteX2" fmla="*/ 1333500 w 2774156"/>
                <a:gd name="connsiteY2" fmla="*/ 176212 h 531018"/>
                <a:gd name="connsiteX3" fmla="*/ 1647825 w 2774156"/>
                <a:gd name="connsiteY3" fmla="*/ 142875 h 531018"/>
                <a:gd name="connsiteX4" fmla="*/ 2007394 w 2774156"/>
                <a:gd name="connsiteY4" fmla="*/ 102393 h 531018"/>
                <a:gd name="connsiteX5" fmla="*/ 2133600 w 2774156"/>
                <a:gd name="connsiteY5" fmla="*/ 88106 h 531018"/>
                <a:gd name="connsiteX6" fmla="*/ 2181225 w 2774156"/>
                <a:gd name="connsiteY6" fmla="*/ 64293 h 531018"/>
                <a:gd name="connsiteX7" fmla="*/ 2286000 w 2774156"/>
                <a:gd name="connsiteY7" fmla="*/ 11906 h 531018"/>
                <a:gd name="connsiteX8" fmla="*/ 2314575 w 2774156"/>
                <a:gd name="connsiteY8" fmla="*/ 0 h 531018"/>
                <a:gd name="connsiteX9" fmla="*/ 2390775 w 2774156"/>
                <a:gd name="connsiteY9" fmla="*/ 11906 h 531018"/>
                <a:gd name="connsiteX10" fmla="*/ 2531269 w 2774156"/>
                <a:gd name="connsiteY10" fmla="*/ 35718 h 531018"/>
                <a:gd name="connsiteX11" fmla="*/ 2581275 w 2774156"/>
                <a:gd name="connsiteY11" fmla="*/ 42862 h 531018"/>
                <a:gd name="connsiteX12" fmla="*/ 2612231 w 2774156"/>
                <a:gd name="connsiteY12" fmla="*/ 50006 h 531018"/>
                <a:gd name="connsiteX13" fmla="*/ 2664619 w 2774156"/>
                <a:gd name="connsiteY13" fmla="*/ 76200 h 531018"/>
                <a:gd name="connsiteX14" fmla="*/ 2702719 w 2774156"/>
                <a:gd name="connsiteY14" fmla="*/ 97631 h 531018"/>
                <a:gd name="connsiteX15" fmla="*/ 2733675 w 2774156"/>
                <a:gd name="connsiteY15" fmla="*/ 121443 h 531018"/>
                <a:gd name="connsiteX16" fmla="*/ 2755106 w 2774156"/>
                <a:gd name="connsiteY16" fmla="*/ 142875 h 531018"/>
                <a:gd name="connsiteX17" fmla="*/ 2769394 w 2774156"/>
                <a:gd name="connsiteY17" fmla="*/ 171450 h 531018"/>
                <a:gd name="connsiteX18" fmla="*/ 2774156 w 2774156"/>
                <a:gd name="connsiteY18" fmla="*/ 188118 h 531018"/>
                <a:gd name="connsiteX19" fmla="*/ 2774156 w 2774156"/>
                <a:gd name="connsiteY19" fmla="*/ 207168 h 531018"/>
                <a:gd name="connsiteX20" fmla="*/ 2757487 w 2774156"/>
                <a:gd name="connsiteY20" fmla="*/ 233362 h 531018"/>
                <a:gd name="connsiteX21" fmla="*/ 2726531 w 2774156"/>
                <a:gd name="connsiteY21" fmla="*/ 252412 h 531018"/>
                <a:gd name="connsiteX22" fmla="*/ 2667000 w 2774156"/>
                <a:gd name="connsiteY22" fmla="*/ 266700 h 531018"/>
                <a:gd name="connsiteX23" fmla="*/ 2590800 w 2774156"/>
                <a:gd name="connsiteY23" fmla="*/ 266700 h 531018"/>
                <a:gd name="connsiteX24" fmla="*/ 2416969 w 2774156"/>
                <a:gd name="connsiteY24" fmla="*/ 271462 h 531018"/>
                <a:gd name="connsiteX25" fmla="*/ 2255044 w 2774156"/>
                <a:gd name="connsiteY25" fmla="*/ 278606 h 531018"/>
                <a:gd name="connsiteX26" fmla="*/ 2074069 w 2774156"/>
                <a:gd name="connsiteY26" fmla="*/ 290512 h 531018"/>
                <a:gd name="connsiteX27" fmla="*/ 1983581 w 2774156"/>
                <a:gd name="connsiteY27" fmla="*/ 290512 h 531018"/>
                <a:gd name="connsiteX28" fmla="*/ 1804987 w 2774156"/>
                <a:gd name="connsiteY28" fmla="*/ 295275 h 531018"/>
                <a:gd name="connsiteX29" fmla="*/ 1697831 w 2774156"/>
                <a:gd name="connsiteY29" fmla="*/ 304800 h 531018"/>
                <a:gd name="connsiteX30" fmla="*/ 1509712 w 2774156"/>
                <a:gd name="connsiteY30" fmla="*/ 338137 h 531018"/>
                <a:gd name="connsiteX31" fmla="*/ 1257300 w 2774156"/>
                <a:gd name="connsiteY31" fmla="*/ 352425 h 531018"/>
                <a:gd name="connsiteX32" fmla="*/ 1054894 w 2774156"/>
                <a:gd name="connsiteY32" fmla="*/ 385762 h 531018"/>
                <a:gd name="connsiteX33" fmla="*/ 835819 w 2774156"/>
                <a:gd name="connsiteY33" fmla="*/ 423862 h 531018"/>
                <a:gd name="connsiteX34" fmla="*/ 657225 w 2774156"/>
                <a:gd name="connsiteY34" fmla="*/ 457200 h 531018"/>
                <a:gd name="connsiteX35" fmla="*/ 552450 w 2774156"/>
                <a:gd name="connsiteY35" fmla="*/ 478631 h 531018"/>
                <a:gd name="connsiteX36" fmla="*/ 500062 w 2774156"/>
                <a:gd name="connsiteY36" fmla="*/ 495300 h 531018"/>
                <a:gd name="connsiteX37" fmla="*/ 454819 w 2774156"/>
                <a:gd name="connsiteY37" fmla="*/ 511968 h 531018"/>
                <a:gd name="connsiteX38" fmla="*/ 426244 w 2774156"/>
                <a:gd name="connsiteY38" fmla="*/ 528637 h 531018"/>
                <a:gd name="connsiteX39" fmla="*/ 414337 w 2774156"/>
                <a:gd name="connsiteY39" fmla="*/ 531018 h 531018"/>
                <a:gd name="connsiteX40" fmla="*/ 392906 w 2774156"/>
                <a:gd name="connsiteY40" fmla="*/ 523875 h 531018"/>
                <a:gd name="connsiteX41" fmla="*/ 314325 w 2774156"/>
                <a:gd name="connsiteY41" fmla="*/ 490537 h 531018"/>
                <a:gd name="connsiteX42" fmla="*/ 235744 w 2774156"/>
                <a:gd name="connsiteY42" fmla="*/ 438150 h 531018"/>
                <a:gd name="connsiteX43" fmla="*/ 157162 w 2774156"/>
                <a:gd name="connsiteY43" fmla="*/ 373856 h 531018"/>
                <a:gd name="connsiteX44" fmla="*/ 88106 w 2774156"/>
                <a:gd name="connsiteY44" fmla="*/ 316706 h 531018"/>
                <a:gd name="connsiteX45" fmla="*/ 30956 w 2774156"/>
                <a:gd name="connsiteY45" fmla="*/ 261937 h 531018"/>
                <a:gd name="connsiteX46" fmla="*/ 9525 w 2774156"/>
                <a:gd name="connsiteY46" fmla="*/ 235743 h 531018"/>
                <a:gd name="connsiteX47" fmla="*/ 0 w 2774156"/>
                <a:gd name="connsiteY47" fmla="*/ 209550 h 531018"/>
                <a:gd name="connsiteX48" fmla="*/ 4762 w 2774156"/>
                <a:gd name="connsiteY48" fmla="*/ 192881 h 531018"/>
                <a:gd name="connsiteX49" fmla="*/ 16669 w 2774156"/>
                <a:gd name="connsiteY49" fmla="*/ 185737 h 531018"/>
                <a:gd name="connsiteX50" fmla="*/ 33337 w 2774156"/>
                <a:gd name="connsiteY50" fmla="*/ 188118 h 531018"/>
                <a:gd name="connsiteX51" fmla="*/ 76200 w 2774156"/>
                <a:gd name="connsiteY51" fmla="*/ 207168 h 531018"/>
                <a:gd name="connsiteX52" fmla="*/ 166687 w 2774156"/>
                <a:gd name="connsiteY52" fmla="*/ 238125 h 531018"/>
                <a:gd name="connsiteX53" fmla="*/ 221456 w 2774156"/>
                <a:gd name="connsiteY53" fmla="*/ 252412 h 531018"/>
                <a:gd name="connsiteX54" fmla="*/ 297656 w 2774156"/>
                <a:gd name="connsiteY54" fmla="*/ 264318 h 531018"/>
                <a:gd name="connsiteX55" fmla="*/ 404812 w 2774156"/>
                <a:gd name="connsiteY55" fmla="*/ 269081 h 531018"/>
                <a:gd name="connsiteX56" fmla="*/ 623887 w 2774156"/>
                <a:gd name="connsiteY56" fmla="*/ 261937 h 531018"/>
                <a:gd name="connsiteX57" fmla="*/ 876300 w 2774156"/>
                <a:gd name="connsiteY57" fmla="*/ 238125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156" h="531018">
                  <a:moveTo>
                    <a:pt x="876300" y="238125"/>
                  </a:moveTo>
                  <a:lnTo>
                    <a:pt x="1042987" y="219075"/>
                  </a:lnTo>
                  <a:lnTo>
                    <a:pt x="1333500" y="176212"/>
                  </a:lnTo>
                  <a:lnTo>
                    <a:pt x="1647825" y="142875"/>
                  </a:lnTo>
                  <a:lnTo>
                    <a:pt x="2007394" y="102393"/>
                  </a:lnTo>
                  <a:lnTo>
                    <a:pt x="2133600" y="88106"/>
                  </a:lnTo>
                  <a:lnTo>
                    <a:pt x="2181225" y="64293"/>
                  </a:lnTo>
                  <a:lnTo>
                    <a:pt x="2286000" y="11906"/>
                  </a:lnTo>
                  <a:lnTo>
                    <a:pt x="2314575" y="0"/>
                  </a:lnTo>
                  <a:lnTo>
                    <a:pt x="2390775" y="11906"/>
                  </a:lnTo>
                  <a:lnTo>
                    <a:pt x="2531269" y="35718"/>
                  </a:lnTo>
                  <a:lnTo>
                    <a:pt x="2581275" y="42862"/>
                  </a:lnTo>
                  <a:lnTo>
                    <a:pt x="2612231" y="50006"/>
                  </a:lnTo>
                  <a:lnTo>
                    <a:pt x="2664619" y="76200"/>
                  </a:lnTo>
                  <a:lnTo>
                    <a:pt x="2702719" y="97631"/>
                  </a:lnTo>
                  <a:lnTo>
                    <a:pt x="2733675" y="121443"/>
                  </a:lnTo>
                  <a:lnTo>
                    <a:pt x="2755106" y="142875"/>
                  </a:lnTo>
                  <a:lnTo>
                    <a:pt x="2769394" y="171450"/>
                  </a:lnTo>
                  <a:lnTo>
                    <a:pt x="2774156" y="188118"/>
                  </a:lnTo>
                  <a:lnTo>
                    <a:pt x="2774156" y="207168"/>
                  </a:lnTo>
                  <a:lnTo>
                    <a:pt x="2757487" y="233362"/>
                  </a:lnTo>
                  <a:lnTo>
                    <a:pt x="2726531" y="252412"/>
                  </a:lnTo>
                  <a:lnTo>
                    <a:pt x="2667000" y="266700"/>
                  </a:lnTo>
                  <a:lnTo>
                    <a:pt x="2590800" y="266700"/>
                  </a:lnTo>
                  <a:lnTo>
                    <a:pt x="2416969" y="271462"/>
                  </a:lnTo>
                  <a:lnTo>
                    <a:pt x="2255044" y="278606"/>
                  </a:lnTo>
                  <a:lnTo>
                    <a:pt x="2074069" y="290512"/>
                  </a:lnTo>
                  <a:lnTo>
                    <a:pt x="1983581" y="290512"/>
                  </a:lnTo>
                  <a:lnTo>
                    <a:pt x="1804987" y="295275"/>
                  </a:lnTo>
                  <a:lnTo>
                    <a:pt x="1697831" y="304800"/>
                  </a:lnTo>
                  <a:lnTo>
                    <a:pt x="1509712" y="338137"/>
                  </a:lnTo>
                  <a:lnTo>
                    <a:pt x="1257300" y="352425"/>
                  </a:lnTo>
                  <a:lnTo>
                    <a:pt x="1054894" y="385762"/>
                  </a:lnTo>
                  <a:lnTo>
                    <a:pt x="835819" y="423862"/>
                  </a:lnTo>
                  <a:lnTo>
                    <a:pt x="657225" y="457200"/>
                  </a:lnTo>
                  <a:lnTo>
                    <a:pt x="552450" y="478631"/>
                  </a:lnTo>
                  <a:lnTo>
                    <a:pt x="500062" y="495300"/>
                  </a:lnTo>
                  <a:lnTo>
                    <a:pt x="454819" y="511968"/>
                  </a:lnTo>
                  <a:lnTo>
                    <a:pt x="426244" y="528637"/>
                  </a:lnTo>
                  <a:lnTo>
                    <a:pt x="414337" y="531018"/>
                  </a:lnTo>
                  <a:lnTo>
                    <a:pt x="392906" y="523875"/>
                  </a:lnTo>
                  <a:lnTo>
                    <a:pt x="314325" y="490537"/>
                  </a:lnTo>
                  <a:lnTo>
                    <a:pt x="235744" y="438150"/>
                  </a:lnTo>
                  <a:lnTo>
                    <a:pt x="157162" y="373856"/>
                  </a:lnTo>
                  <a:lnTo>
                    <a:pt x="88106" y="316706"/>
                  </a:lnTo>
                  <a:lnTo>
                    <a:pt x="30956" y="261937"/>
                  </a:lnTo>
                  <a:lnTo>
                    <a:pt x="9525" y="235743"/>
                  </a:lnTo>
                  <a:lnTo>
                    <a:pt x="0" y="209550"/>
                  </a:lnTo>
                  <a:lnTo>
                    <a:pt x="4762" y="192881"/>
                  </a:lnTo>
                  <a:lnTo>
                    <a:pt x="16669" y="185737"/>
                  </a:lnTo>
                  <a:lnTo>
                    <a:pt x="33337" y="188118"/>
                  </a:lnTo>
                  <a:lnTo>
                    <a:pt x="76200" y="207168"/>
                  </a:lnTo>
                  <a:lnTo>
                    <a:pt x="166687" y="238125"/>
                  </a:lnTo>
                  <a:lnTo>
                    <a:pt x="221456" y="252412"/>
                  </a:lnTo>
                  <a:lnTo>
                    <a:pt x="297656" y="264318"/>
                  </a:lnTo>
                  <a:lnTo>
                    <a:pt x="404812" y="269081"/>
                  </a:lnTo>
                  <a:lnTo>
                    <a:pt x="623887" y="261937"/>
                  </a:lnTo>
                  <a:lnTo>
                    <a:pt x="87630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5">
              <a:extLst>
                <a:ext uri="{FF2B5EF4-FFF2-40B4-BE49-F238E27FC236}">
                  <a16:creationId xmlns:a16="http://schemas.microsoft.com/office/drawing/2014/main" id="{77BF164E-9EF8-456B-B22C-05B3CBB509EF}"/>
                </a:ext>
              </a:extLst>
            </p:cNvPr>
            <p:cNvSpPr/>
            <p:nvPr/>
          </p:nvSpPr>
          <p:spPr>
            <a:xfrm rot="16200000">
              <a:off x="2974975" y="1914525"/>
              <a:ext cx="4191000" cy="3695700"/>
            </a:xfrm>
            <a:custGeom>
              <a:avLst/>
              <a:gdLst>
                <a:gd name="connsiteX0" fmla="*/ 4033837 w 4191000"/>
                <a:gd name="connsiteY0" fmla="*/ 1728787 h 3695700"/>
                <a:gd name="connsiteX1" fmla="*/ 4005262 w 4191000"/>
                <a:gd name="connsiteY1" fmla="*/ 1290637 h 3695700"/>
                <a:gd name="connsiteX2" fmla="*/ 3986212 w 4191000"/>
                <a:gd name="connsiteY2" fmla="*/ 990600 h 3695700"/>
                <a:gd name="connsiteX3" fmla="*/ 3971925 w 4191000"/>
                <a:gd name="connsiteY3" fmla="*/ 776287 h 3695700"/>
                <a:gd name="connsiteX4" fmla="*/ 3957637 w 4191000"/>
                <a:gd name="connsiteY4" fmla="*/ 495300 h 3695700"/>
                <a:gd name="connsiteX5" fmla="*/ 3943350 w 4191000"/>
                <a:gd name="connsiteY5" fmla="*/ 161925 h 3695700"/>
                <a:gd name="connsiteX6" fmla="*/ 3943350 w 4191000"/>
                <a:gd name="connsiteY6" fmla="*/ 0 h 3695700"/>
                <a:gd name="connsiteX7" fmla="*/ 3795712 w 4191000"/>
                <a:gd name="connsiteY7" fmla="*/ 52387 h 3695700"/>
                <a:gd name="connsiteX8" fmla="*/ 3752850 w 4191000"/>
                <a:gd name="connsiteY8" fmla="*/ 190500 h 3695700"/>
                <a:gd name="connsiteX9" fmla="*/ 3733800 w 4191000"/>
                <a:gd name="connsiteY9" fmla="*/ 252412 h 3695700"/>
                <a:gd name="connsiteX10" fmla="*/ 3724275 w 4191000"/>
                <a:gd name="connsiteY10" fmla="*/ 290512 h 3695700"/>
                <a:gd name="connsiteX11" fmla="*/ 3724275 w 4191000"/>
                <a:gd name="connsiteY11" fmla="*/ 323850 h 3695700"/>
                <a:gd name="connsiteX12" fmla="*/ 3729037 w 4191000"/>
                <a:gd name="connsiteY12" fmla="*/ 361950 h 3695700"/>
                <a:gd name="connsiteX13" fmla="*/ 3738562 w 4191000"/>
                <a:gd name="connsiteY13" fmla="*/ 381000 h 3695700"/>
                <a:gd name="connsiteX14" fmla="*/ 3752850 w 4191000"/>
                <a:gd name="connsiteY14" fmla="*/ 481012 h 3695700"/>
                <a:gd name="connsiteX15" fmla="*/ 3800475 w 4191000"/>
                <a:gd name="connsiteY15" fmla="*/ 909637 h 3695700"/>
                <a:gd name="connsiteX16" fmla="*/ 3838575 w 4191000"/>
                <a:gd name="connsiteY16" fmla="*/ 1276350 h 3695700"/>
                <a:gd name="connsiteX17" fmla="*/ 3862387 w 4191000"/>
                <a:gd name="connsiteY17" fmla="*/ 1628775 h 3695700"/>
                <a:gd name="connsiteX18" fmla="*/ 3890962 w 4191000"/>
                <a:gd name="connsiteY18" fmla="*/ 1985962 h 3695700"/>
                <a:gd name="connsiteX19" fmla="*/ 3914775 w 4191000"/>
                <a:gd name="connsiteY19" fmla="*/ 2419350 h 3695700"/>
                <a:gd name="connsiteX20" fmla="*/ 3929062 w 4191000"/>
                <a:gd name="connsiteY20" fmla="*/ 2809875 h 3695700"/>
                <a:gd name="connsiteX21" fmla="*/ 3943350 w 4191000"/>
                <a:gd name="connsiteY21" fmla="*/ 3195637 h 3695700"/>
                <a:gd name="connsiteX22" fmla="*/ 3938587 w 4191000"/>
                <a:gd name="connsiteY22" fmla="*/ 3233737 h 3695700"/>
                <a:gd name="connsiteX23" fmla="*/ 3919537 w 4191000"/>
                <a:gd name="connsiteY23" fmla="*/ 3271837 h 3695700"/>
                <a:gd name="connsiteX24" fmla="*/ 3900487 w 4191000"/>
                <a:gd name="connsiteY24" fmla="*/ 3295650 h 3695700"/>
                <a:gd name="connsiteX25" fmla="*/ 3862387 w 4191000"/>
                <a:gd name="connsiteY25" fmla="*/ 3305175 h 3695700"/>
                <a:gd name="connsiteX26" fmla="*/ 3657600 w 4191000"/>
                <a:gd name="connsiteY26" fmla="*/ 3309937 h 3695700"/>
                <a:gd name="connsiteX27" fmla="*/ 3181350 w 4191000"/>
                <a:gd name="connsiteY27" fmla="*/ 3309937 h 3695700"/>
                <a:gd name="connsiteX28" fmla="*/ 2662237 w 4191000"/>
                <a:gd name="connsiteY28" fmla="*/ 3305175 h 3695700"/>
                <a:gd name="connsiteX29" fmla="*/ 2090737 w 4191000"/>
                <a:gd name="connsiteY29" fmla="*/ 3305175 h 3695700"/>
                <a:gd name="connsiteX30" fmla="*/ 1638300 w 4191000"/>
                <a:gd name="connsiteY30" fmla="*/ 3305175 h 3695700"/>
                <a:gd name="connsiteX31" fmla="*/ 1219200 w 4191000"/>
                <a:gd name="connsiteY31" fmla="*/ 3309937 h 3695700"/>
                <a:gd name="connsiteX32" fmla="*/ 985837 w 4191000"/>
                <a:gd name="connsiteY32" fmla="*/ 3305175 h 3695700"/>
                <a:gd name="connsiteX33" fmla="*/ 623887 w 4191000"/>
                <a:gd name="connsiteY33" fmla="*/ 3309937 h 3695700"/>
                <a:gd name="connsiteX34" fmla="*/ 409575 w 4191000"/>
                <a:gd name="connsiteY34" fmla="*/ 3309937 h 3695700"/>
                <a:gd name="connsiteX35" fmla="*/ 371475 w 4191000"/>
                <a:gd name="connsiteY35" fmla="*/ 3309937 h 3695700"/>
                <a:gd name="connsiteX36" fmla="*/ 200025 w 4191000"/>
                <a:gd name="connsiteY36" fmla="*/ 3328987 h 3695700"/>
                <a:gd name="connsiteX37" fmla="*/ 123825 w 4191000"/>
                <a:gd name="connsiteY37" fmla="*/ 3338512 h 3695700"/>
                <a:gd name="connsiteX38" fmla="*/ 80962 w 4191000"/>
                <a:gd name="connsiteY38" fmla="*/ 3348037 h 3695700"/>
                <a:gd name="connsiteX39" fmla="*/ 42862 w 4191000"/>
                <a:gd name="connsiteY39" fmla="*/ 3367087 h 3695700"/>
                <a:gd name="connsiteX40" fmla="*/ 19050 w 4191000"/>
                <a:gd name="connsiteY40" fmla="*/ 3405187 h 3695700"/>
                <a:gd name="connsiteX41" fmla="*/ 9525 w 4191000"/>
                <a:gd name="connsiteY41" fmla="*/ 3424237 h 3695700"/>
                <a:gd name="connsiteX42" fmla="*/ 0 w 4191000"/>
                <a:gd name="connsiteY42" fmla="*/ 3452812 h 3695700"/>
                <a:gd name="connsiteX43" fmla="*/ 0 w 4191000"/>
                <a:gd name="connsiteY43" fmla="*/ 3476625 h 3695700"/>
                <a:gd name="connsiteX44" fmla="*/ 19050 w 4191000"/>
                <a:gd name="connsiteY44" fmla="*/ 3505200 h 3695700"/>
                <a:gd name="connsiteX45" fmla="*/ 57150 w 4191000"/>
                <a:gd name="connsiteY45" fmla="*/ 3529012 h 3695700"/>
                <a:gd name="connsiteX46" fmla="*/ 195262 w 4191000"/>
                <a:gd name="connsiteY46" fmla="*/ 3538537 h 3695700"/>
                <a:gd name="connsiteX47" fmla="*/ 642937 w 4191000"/>
                <a:gd name="connsiteY47" fmla="*/ 3552825 h 3695700"/>
                <a:gd name="connsiteX48" fmla="*/ 1104900 w 4191000"/>
                <a:gd name="connsiteY48" fmla="*/ 3562350 h 3695700"/>
                <a:gd name="connsiteX49" fmla="*/ 1666875 w 4191000"/>
                <a:gd name="connsiteY49" fmla="*/ 3571875 h 3695700"/>
                <a:gd name="connsiteX50" fmla="*/ 2190750 w 4191000"/>
                <a:gd name="connsiteY50" fmla="*/ 3576637 h 3695700"/>
                <a:gd name="connsiteX51" fmla="*/ 2747962 w 4191000"/>
                <a:gd name="connsiteY51" fmla="*/ 3576637 h 3695700"/>
                <a:gd name="connsiteX52" fmla="*/ 3186112 w 4191000"/>
                <a:gd name="connsiteY52" fmla="*/ 3576637 h 3695700"/>
                <a:gd name="connsiteX53" fmla="*/ 3419475 w 4191000"/>
                <a:gd name="connsiteY53" fmla="*/ 3581400 h 3695700"/>
                <a:gd name="connsiteX54" fmla="*/ 3524250 w 4191000"/>
                <a:gd name="connsiteY54" fmla="*/ 3586162 h 3695700"/>
                <a:gd name="connsiteX55" fmla="*/ 3614737 w 4191000"/>
                <a:gd name="connsiteY55" fmla="*/ 3595687 h 3695700"/>
                <a:gd name="connsiteX56" fmla="*/ 3733800 w 4191000"/>
                <a:gd name="connsiteY56" fmla="*/ 3609975 h 3695700"/>
                <a:gd name="connsiteX57" fmla="*/ 3800475 w 4191000"/>
                <a:gd name="connsiteY57" fmla="*/ 3629025 h 3695700"/>
                <a:gd name="connsiteX58" fmla="*/ 3862387 w 4191000"/>
                <a:gd name="connsiteY58" fmla="*/ 3671887 h 3695700"/>
                <a:gd name="connsiteX59" fmla="*/ 3890962 w 4191000"/>
                <a:gd name="connsiteY59" fmla="*/ 3690937 h 3695700"/>
                <a:gd name="connsiteX60" fmla="*/ 3910012 w 4191000"/>
                <a:gd name="connsiteY60" fmla="*/ 3695700 h 3695700"/>
                <a:gd name="connsiteX61" fmla="*/ 3933825 w 4191000"/>
                <a:gd name="connsiteY61" fmla="*/ 3690937 h 3695700"/>
                <a:gd name="connsiteX62" fmla="*/ 3962400 w 4191000"/>
                <a:gd name="connsiteY62" fmla="*/ 3676650 h 3695700"/>
                <a:gd name="connsiteX63" fmla="*/ 3990975 w 4191000"/>
                <a:gd name="connsiteY63" fmla="*/ 3648075 h 3695700"/>
                <a:gd name="connsiteX64" fmla="*/ 4029075 w 4191000"/>
                <a:gd name="connsiteY64" fmla="*/ 3581400 h 3695700"/>
                <a:gd name="connsiteX65" fmla="*/ 4095750 w 4191000"/>
                <a:gd name="connsiteY65" fmla="*/ 3467100 h 3695700"/>
                <a:gd name="connsiteX66" fmla="*/ 4176712 w 4191000"/>
                <a:gd name="connsiteY66" fmla="*/ 3314700 h 3695700"/>
                <a:gd name="connsiteX67" fmla="*/ 4191000 w 4191000"/>
                <a:gd name="connsiteY67" fmla="*/ 3286125 h 3695700"/>
                <a:gd name="connsiteX68" fmla="*/ 4191000 w 4191000"/>
                <a:gd name="connsiteY68" fmla="*/ 3271837 h 3695700"/>
                <a:gd name="connsiteX69" fmla="*/ 4176712 w 4191000"/>
                <a:gd name="connsiteY69" fmla="*/ 3205162 h 3695700"/>
                <a:gd name="connsiteX70" fmla="*/ 4133850 w 4191000"/>
                <a:gd name="connsiteY70" fmla="*/ 3048000 h 3695700"/>
                <a:gd name="connsiteX71" fmla="*/ 4119562 w 4191000"/>
                <a:gd name="connsiteY71" fmla="*/ 3000375 h 3695700"/>
                <a:gd name="connsiteX72" fmla="*/ 4114800 w 4191000"/>
                <a:gd name="connsiteY72" fmla="*/ 2847975 h 3695700"/>
                <a:gd name="connsiteX73" fmla="*/ 4105275 w 4191000"/>
                <a:gd name="connsiteY73" fmla="*/ 2643187 h 3695700"/>
                <a:gd name="connsiteX74" fmla="*/ 4086225 w 4191000"/>
                <a:gd name="connsiteY74" fmla="*/ 2438400 h 3695700"/>
                <a:gd name="connsiteX75" fmla="*/ 4033837 w 4191000"/>
                <a:gd name="connsiteY75" fmla="*/ 1728787 h 369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91000" h="3695700">
                  <a:moveTo>
                    <a:pt x="4033837" y="1728787"/>
                  </a:moveTo>
                  <a:lnTo>
                    <a:pt x="4005262" y="1290637"/>
                  </a:lnTo>
                  <a:lnTo>
                    <a:pt x="3986212" y="990600"/>
                  </a:lnTo>
                  <a:lnTo>
                    <a:pt x="3971925" y="776287"/>
                  </a:lnTo>
                  <a:lnTo>
                    <a:pt x="3957637" y="495300"/>
                  </a:lnTo>
                  <a:lnTo>
                    <a:pt x="3943350" y="161925"/>
                  </a:lnTo>
                  <a:lnTo>
                    <a:pt x="3943350" y="0"/>
                  </a:lnTo>
                  <a:lnTo>
                    <a:pt x="3795712" y="52387"/>
                  </a:lnTo>
                  <a:lnTo>
                    <a:pt x="3752850" y="190500"/>
                  </a:lnTo>
                  <a:lnTo>
                    <a:pt x="3733800" y="252412"/>
                  </a:lnTo>
                  <a:lnTo>
                    <a:pt x="3724275" y="290512"/>
                  </a:lnTo>
                  <a:lnTo>
                    <a:pt x="3724275" y="323850"/>
                  </a:lnTo>
                  <a:lnTo>
                    <a:pt x="3729037" y="361950"/>
                  </a:lnTo>
                  <a:lnTo>
                    <a:pt x="3738562" y="381000"/>
                  </a:lnTo>
                  <a:lnTo>
                    <a:pt x="3752850" y="481012"/>
                  </a:lnTo>
                  <a:lnTo>
                    <a:pt x="3800475" y="909637"/>
                  </a:lnTo>
                  <a:lnTo>
                    <a:pt x="3838575" y="1276350"/>
                  </a:lnTo>
                  <a:lnTo>
                    <a:pt x="3862387" y="1628775"/>
                  </a:lnTo>
                  <a:lnTo>
                    <a:pt x="3890962" y="1985962"/>
                  </a:lnTo>
                  <a:lnTo>
                    <a:pt x="3914775" y="2419350"/>
                  </a:lnTo>
                  <a:lnTo>
                    <a:pt x="3929062" y="2809875"/>
                  </a:lnTo>
                  <a:lnTo>
                    <a:pt x="3943350" y="3195637"/>
                  </a:lnTo>
                  <a:lnTo>
                    <a:pt x="3938587" y="3233737"/>
                  </a:lnTo>
                  <a:lnTo>
                    <a:pt x="3919537" y="3271837"/>
                  </a:lnTo>
                  <a:lnTo>
                    <a:pt x="3900487" y="3295650"/>
                  </a:lnTo>
                  <a:lnTo>
                    <a:pt x="3862387" y="3305175"/>
                  </a:lnTo>
                  <a:lnTo>
                    <a:pt x="3657600" y="3309937"/>
                  </a:lnTo>
                  <a:lnTo>
                    <a:pt x="3181350" y="3309937"/>
                  </a:lnTo>
                  <a:lnTo>
                    <a:pt x="2662237" y="3305175"/>
                  </a:lnTo>
                  <a:lnTo>
                    <a:pt x="2090737" y="3305175"/>
                  </a:lnTo>
                  <a:lnTo>
                    <a:pt x="1638300" y="3305175"/>
                  </a:lnTo>
                  <a:lnTo>
                    <a:pt x="1219200" y="3309937"/>
                  </a:lnTo>
                  <a:lnTo>
                    <a:pt x="985837" y="3305175"/>
                  </a:lnTo>
                  <a:lnTo>
                    <a:pt x="623887" y="3309937"/>
                  </a:lnTo>
                  <a:lnTo>
                    <a:pt x="409575" y="3309937"/>
                  </a:lnTo>
                  <a:lnTo>
                    <a:pt x="371475" y="3309937"/>
                  </a:lnTo>
                  <a:lnTo>
                    <a:pt x="200025" y="3328987"/>
                  </a:lnTo>
                  <a:lnTo>
                    <a:pt x="123825" y="3338512"/>
                  </a:lnTo>
                  <a:lnTo>
                    <a:pt x="80962" y="3348037"/>
                  </a:lnTo>
                  <a:lnTo>
                    <a:pt x="42862" y="3367087"/>
                  </a:lnTo>
                  <a:lnTo>
                    <a:pt x="19050" y="3405187"/>
                  </a:lnTo>
                  <a:lnTo>
                    <a:pt x="9525" y="3424237"/>
                  </a:lnTo>
                  <a:lnTo>
                    <a:pt x="0" y="3452812"/>
                  </a:lnTo>
                  <a:lnTo>
                    <a:pt x="0" y="3476625"/>
                  </a:lnTo>
                  <a:lnTo>
                    <a:pt x="19050" y="3505200"/>
                  </a:lnTo>
                  <a:lnTo>
                    <a:pt x="57150" y="3529012"/>
                  </a:lnTo>
                  <a:lnTo>
                    <a:pt x="195262" y="3538537"/>
                  </a:lnTo>
                  <a:lnTo>
                    <a:pt x="642937" y="3552825"/>
                  </a:lnTo>
                  <a:lnTo>
                    <a:pt x="1104900" y="3562350"/>
                  </a:lnTo>
                  <a:lnTo>
                    <a:pt x="1666875" y="3571875"/>
                  </a:lnTo>
                  <a:lnTo>
                    <a:pt x="2190750" y="3576637"/>
                  </a:lnTo>
                  <a:lnTo>
                    <a:pt x="2747962" y="3576637"/>
                  </a:lnTo>
                  <a:lnTo>
                    <a:pt x="3186112" y="3576637"/>
                  </a:lnTo>
                  <a:lnTo>
                    <a:pt x="3419475" y="3581400"/>
                  </a:lnTo>
                  <a:lnTo>
                    <a:pt x="3524250" y="3586162"/>
                  </a:lnTo>
                  <a:lnTo>
                    <a:pt x="3614737" y="3595687"/>
                  </a:lnTo>
                  <a:lnTo>
                    <a:pt x="3733800" y="3609975"/>
                  </a:lnTo>
                  <a:lnTo>
                    <a:pt x="3800475" y="3629025"/>
                  </a:lnTo>
                  <a:lnTo>
                    <a:pt x="3862387" y="3671887"/>
                  </a:lnTo>
                  <a:lnTo>
                    <a:pt x="3890962" y="3690937"/>
                  </a:lnTo>
                  <a:lnTo>
                    <a:pt x="3910012" y="3695700"/>
                  </a:lnTo>
                  <a:lnTo>
                    <a:pt x="3933825" y="3690937"/>
                  </a:lnTo>
                  <a:lnTo>
                    <a:pt x="3962400" y="3676650"/>
                  </a:lnTo>
                  <a:lnTo>
                    <a:pt x="3990975" y="3648075"/>
                  </a:lnTo>
                  <a:lnTo>
                    <a:pt x="4029075" y="3581400"/>
                  </a:lnTo>
                  <a:lnTo>
                    <a:pt x="4095750" y="3467100"/>
                  </a:lnTo>
                  <a:lnTo>
                    <a:pt x="4176712" y="3314700"/>
                  </a:lnTo>
                  <a:lnTo>
                    <a:pt x="4191000" y="3286125"/>
                  </a:lnTo>
                  <a:lnTo>
                    <a:pt x="4191000" y="3271837"/>
                  </a:lnTo>
                  <a:lnTo>
                    <a:pt x="4176712" y="3205162"/>
                  </a:lnTo>
                  <a:lnTo>
                    <a:pt x="4133850" y="3048000"/>
                  </a:lnTo>
                  <a:lnTo>
                    <a:pt x="4119562" y="3000375"/>
                  </a:lnTo>
                  <a:lnTo>
                    <a:pt x="4114800" y="2847975"/>
                  </a:lnTo>
                  <a:lnTo>
                    <a:pt x="4105275" y="2643187"/>
                  </a:lnTo>
                  <a:lnTo>
                    <a:pt x="4086225" y="2438400"/>
                  </a:lnTo>
                  <a:lnTo>
                    <a:pt x="4033837" y="1728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6">
              <a:extLst>
                <a:ext uri="{FF2B5EF4-FFF2-40B4-BE49-F238E27FC236}">
                  <a16:creationId xmlns:a16="http://schemas.microsoft.com/office/drawing/2014/main" id="{3C9E587A-9C55-4317-88E3-51BBD41B148A}"/>
                </a:ext>
              </a:extLst>
            </p:cNvPr>
            <p:cNvSpPr/>
            <p:nvPr/>
          </p:nvSpPr>
          <p:spPr>
            <a:xfrm rot="16200000">
              <a:off x="3191669" y="3502819"/>
              <a:ext cx="3251200" cy="465138"/>
            </a:xfrm>
            <a:custGeom>
              <a:avLst/>
              <a:gdLst>
                <a:gd name="connsiteX0" fmla="*/ 1164771 w 3252107"/>
                <a:gd name="connsiteY0" fmla="*/ 193222 h 465364"/>
                <a:gd name="connsiteX1" fmla="*/ 1583871 w 3252107"/>
                <a:gd name="connsiteY1" fmla="*/ 201386 h 465364"/>
                <a:gd name="connsiteX2" fmla="*/ 1959428 w 3252107"/>
                <a:gd name="connsiteY2" fmla="*/ 206829 h 465364"/>
                <a:gd name="connsiteX3" fmla="*/ 2416628 w 3252107"/>
                <a:gd name="connsiteY3" fmla="*/ 182336 h 465364"/>
                <a:gd name="connsiteX4" fmla="*/ 2691492 w 3252107"/>
                <a:gd name="connsiteY4" fmla="*/ 182336 h 465364"/>
                <a:gd name="connsiteX5" fmla="*/ 3018064 w 3252107"/>
                <a:gd name="connsiteY5" fmla="*/ 182336 h 465364"/>
                <a:gd name="connsiteX6" fmla="*/ 3050721 w 3252107"/>
                <a:gd name="connsiteY6" fmla="*/ 176893 h 465364"/>
                <a:gd name="connsiteX7" fmla="*/ 3077935 w 3252107"/>
                <a:gd name="connsiteY7" fmla="*/ 160564 h 465364"/>
                <a:gd name="connsiteX8" fmla="*/ 3099707 w 3252107"/>
                <a:gd name="connsiteY8" fmla="*/ 141514 h 465364"/>
                <a:gd name="connsiteX9" fmla="*/ 3124200 w 3252107"/>
                <a:gd name="connsiteY9" fmla="*/ 117022 h 465364"/>
                <a:gd name="connsiteX10" fmla="*/ 3167742 w 3252107"/>
                <a:gd name="connsiteY10" fmla="*/ 59872 h 465364"/>
                <a:gd name="connsiteX11" fmla="*/ 3192235 w 3252107"/>
                <a:gd name="connsiteY11" fmla="*/ 21772 h 465364"/>
                <a:gd name="connsiteX12" fmla="*/ 3203121 w 3252107"/>
                <a:gd name="connsiteY12" fmla="*/ 5443 h 465364"/>
                <a:gd name="connsiteX13" fmla="*/ 3219450 w 3252107"/>
                <a:gd name="connsiteY13" fmla="*/ 0 h 465364"/>
                <a:gd name="connsiteX14" fmla="*/ 3235778 w 3252107"/>
                <a:gd name="connsiteY14" fmla="*/ 0 h 465364"/>
                <a:gd name="connsiteX15" fmla="*/ 3243942 w 3252107"/>
                <a:gd name="connsiteY15" fmla="*/ 2722 h 465364"/>
                <a:gd name="connsiteX16" fmla="*/ 3249385 w 3252107"/>
                <a:gd name="connsiteY16" fmla="*/ 8164 h 465364"/>
                <a:gd name="connsiteX17" fmla="*/ 3252107 w 3252107"/>
                <a:gd name="connsiteY17" fmla="*/ 21772 h 465364"/>
                <a:gd name="connsiteX18" fmla="*/ 3246664 w 3252107"/>
                <a:gd name="connsiteY18" fmla="*/ 46264 h 465364"/>
                <a:gd name="connsiteX19" fmla="*/ 3238500 w 3252107"/>
                <a:gd name="connsiteY19" fmla="*/ 103414 h 465364"/>
                <a:gd name="connsiteX20" fmla="*/ 3227614 w 3252107"/>
                <a:gd name="connsiteY20" fmla="*/ 171450 h 465364"/>
                <a:gd name="connsiteX21" fmla="*/ 3214007 w 3252107"/>
                <a:gd name="connsiteY21" fmla="*/ 223157 h 465364"/>
                <a:gd name="connsiteX22" fmla="*/ 3192235 w 3252107"/>
                <a:gd name="connsiteY22" fmla="*/ 288472 h 465364"/>
                <a:gd name="connsiteX23" fmla="*/ 3162300 w 3252107"/>
                <a:gd name="connsiteY23" fmla="*/ 351064 h 465364"/>
                <a:gd name="connsiteX24" fmla="*/ 3132364 w 3252107"/>
                <a:gd name="connsiteY24" fmla="*/ 402772 h 465364"/>
                <a:gd name="connsiteX25" fmla="*/ 3107871 w 3252107"/>
                <a:gd name="connsiteY25" fmla="*/ 432707 h 465364"/>
                <a:gd name="connsiteX26" fmla="*/ 3077935 w 3252107"/>
                <a:gd name="connsiteY26" fmla="*/ 454479 h 465364"/>
                <a:gd name="connsiteX27" fmla="*/ 3037114 w 3252107"/>
                <a:gd name="connsiteY27" fmla="*/ 465364 h 465364"/>
                <a:gd name="connsiteX28" fmla="*/ 3001735 w 3252107"/>
                <a:gd name="connsiteY28" fmla="*/ 459922 h 465364"/>
                <a:gd name="connsiteX29" fmla="*/ 2941864 w 3252107"/>
                <a:gd name="connsiteY29" fmla="*/ 438150 h 465364"/>
                <a:gd name="connsiteX30" fmla="*/ 2873828 w 3252107"/>
                <a:gd name="connsiteY30" fmla="*/ 419100 h 465364"/>
                <a:gd name="connsiteX31" fmla="*/ 2789464 w 3252107"/>
                <a:gd name="connsiteY31" fmla="*/ 408214 h 465364"/>
                <a:gd name="connsiteX32" fmla="*/ 2628900 w 3252107"/>
                <a:gd name="connsiteY32" fmla="*/ 408214 h 465364"/>
                <a:gd name="connsiteX33" fmla="*/ 2441121 w 3252107"/>
                <a:gd name="connsiteY33" fmla="*/ 405493 h 465364"/>
                <a:gd name="connsiteX34" fmla="*/ 2144485 w 3252107"/>
                <a:gd name="connsiteY34" fmla="*/ 402772 h 465364"/>
                <a:gd name="connsiteX35" fmla="*/ 1787978 w 3252107"/>
                <a:gd name="connsiteY35" fmla="*/ 405493 h 465364"/>
                <a:gd name="connsiteX36" fmla="*/ 1483178 w 3252107"/>
                <a:gd name="connsiteY36" fmla="*/ 405493 h 465364"/>
                <a:gd name="connsiteX37" fmla="*/ 1181100 w 3252107"/>
                <a:gd name="connsiteY37" fmla="*/ 405493 h 465364"/>
                <a:gd name="connsiteX38" fmla="*/ 949778 w 3252107"/>
                <a:gd name="connsiteY38" fmla="*/ 408214 h 465364"/>
                <a:gd name="connsiteX39" fmla="*/ 781050 w 3252107"/>
                <a:gd name="connsiteY39" fmla="*/ 394607 h 465364"/>
                <a:gd name="connsiteX40" fmla="*/ 576942 w 3252107"/>
                <a:gd name="connsiteY40" fmla="*/ 383722 h 465364"/>
                <a:gd name="connsiteX41" fmla="*/ 386442 w 3252107"/>
                <a:gd name="connsiteY41" fmla="*/ 383722 h 465364"/>
                <a:gd name="connsiteX42" fmla="*/ 157842 w 3252107"/>
                <a:gd name="connsiteY42" fmla="*/ 383722 h 465364"/>
                <a:gd name="connsiteX43" fmla="*/ 97971 w 3252107"/>
                <a:gd name="connsiteY43" fmla="*/ 381000 h 465364"/>
                <a:gd name="connsiteX44" fmla="*/ 65314 w 3252107"/>
                <a:gd name="connsiteY44" fmla="*/ 375557 h 465364"/>
                <a:gd name="connsiteX45" fmla="*/ 35378 w 3252107"/>
                <a:gd name="connsiteY45" fmla="*/ 364672 h 465364"/>
                <a:gd name="connsiteX46" fmla="*/ 16328 w 3252107"/>
                <a:gd name="connsiteY46" fmla="*/ 348343 h 465364"/>
                <a:gd name="connsiteX47" fmla="*/ 8164 w 3252107"/>
                <a:gd name="connsiteY47" fmla="*/ 334736 h 465364"/>
                <a:gd name="connsiteX48" fmla="*/ 0 w 3252107"/>
                <a:gd name="connsiteY48" fmla="*/ 315686 h 465364"/>
                <a:gd name="connsiteX49" fmla="*/ 0 w 3252107"/>
                <a:gd name="connsiteY49" fmla="*/ 296636 h 465364"/>
                <a:gd name="connsiteX50" fmla="*/ 2721 w 3252107"/>
                <a:gd name="connsiteY50" fmla="*/ 274864 h 465364"/>
                <a:gd name="connsiteX51" fmla="*/ 19050 w 3252107"/>
                <a:gd name="connsiteY51" fmla="*/ 250372 h 465364"/>
                <a:gd name="connsiteX52" fmla="*/ 35378 w 3252107"/>
                <a:gd name="connsiteY52" fmla="*/ 231322 h 465364"/>
                <a:gd name="connsiteX53" fmla="*/ 81642 w 3252107"/>
                <a:gd name="connsiteY53" fmla="*/ 204107 h 465364"/>
                <a:gd name="connsiteX54" fmla="*/ 125185 w 3252107"/>
                <a:gd name="connsiteY54" fmla="*/ 182336 h 465364"/>
                <a:gd name="connsiteX55" fmla="*/ 204107 w 3252107"/>
                <a:gd name="connsiteY55" fmla="*/ 157843 h 465364"/>
                <a:gd name="connsiteX56" fmla="*/ 293914 w 3252107"/>
                <a:gd name="connsiteY56" fmla="*/ 141514 h 465364"/>
                <a:gd name="connsiteX57" fmla="*/ 361950 w 3252107"/>
                <a:gd name="connsiteY57" fmla="*/ 138793 h 465364"/>
                <a:gd name="connsiteX58" fmla="*/ 476250 w 3252107"/>
                <a:gd name="connsiteY58" fmla="*/ 160564 h 465364"/>
                <a:gd name="connsiteX59" fmla="*/ 571500 w 3252107"/>
                <a:gd name="connsiteY59" fmla="*/ 176893 h 465364"/>
                <a:gd name="connsiteX60" fmla="*/ 664028 w 3252107"/>
                <a:gd name="connsiteY60" fmla="*/ 185057 h 465364"/>
                <a:gd name="connsiteX61" fmla="*/ 963385 w 3252107"/>
                <a:gd name="connsiteY61" fmla="*/ 187779 h 465364"/>
                <a:gd name="connsiteX62" fmla="*/ 1164771 w 3252107"/>
                <a:gd name="connsiteY62" fmla="*/ 193222 h 46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52107" h="465364">
                  <a:moveTo>
                    <a:pt x="1164771" y="193222"/>
                  </a:moveTo>
                  <a:lnTo>
                    <a:pt x="1583871" y="201386"/>
                  </a:lnTo>
                  <a:lnTo>
                    <a:pt x="1959428" y="206829"/>
                  </a:lnTo>
                  <a:lnTo>
                    <a:pt x="2416628" y="182336"/>
                  </a:lnTo>
                  <a:lnTo>
                    <a:pt x="2691492" y="182336"/>
                  </a:lnTo>
                  <a:lnTo>
                    <a:pt x="3018064" y="182336"/>
                  </a:lnTo>
                  <a:lnTo>
                    <a:pt x="3050721" y="176893"/>
                  </a:lnTo>
                  <a:lnTo>
                    <a:pt x="3077935" y="160564"/>
                  </a:lnTo>
                  <a:lnTo>
                    <a:pt x="3099707" y="141514"/>
                  </a:lnTo>
                  <a:lnTo>
                    <a:pt x="3124200" y="117022"/>
                  </a:lnTo>
                  <a:lnTo>
                    <a:pt x="3167742" y="59872"/>
                  </a:lnTo>
                  <a:lnTo>
                    <a:pt x="3192235" y="21772"/>
                  </a:lnTo>
                  <a:lnTo>
                    <a:pt x="3203121" y="5443"/>
                  </a:lnTo>
                  <a:lnTo>
                    <a:pt x="3219450" y="0"/>
                  </a:lnTo>
                  <a:lnTo>
                    <a:pt x="3235778" y="0"/>
                  </a:lnTo>
                  <a:lnTo>
                    <a:pt x="3243942" y="2722"/>
                  </a:lnTo>
                  <a:lnTo>
                    <a:pt x="3249385" y="8164"/>
                  </a:lnTo>
                  <a:lnTo>
                    <a:pt x="3252107" y="21772"/>
                  </a:lnTo>
                  <a:lnTo>
                    <a:pt x="3246664" y="46264"/>
                  </a:lnTo>
                  <a:lnTo>
                    <a:pt x="3238500" y="103414"/>
                  </a:lnTo>
                  <a:lnTo>
                    <a:pt x="3227614" y="171450"/>
                  </a:lnTo>
                  <a:lnTo>
                    <a:pt x="3214007" y="223157"/>
                  </a:lnTo>
                  <a:lnTo>
                    <a:pt x="3192235" y="288472"/>
                  </a:lnTo>
                  <a:lnTo>
                    <a:pt x="3162300" y="351064"/>
                  </a:lnTo>
                  <a:lnTo>
                    <a:pt x="3132364" y="402772"/>
                  </a:lnTo>
                  <a:lnTo>
                    <a:pt x="3107871" y="432707"/>
                  </a:lnTo>
                  <a:lnTo>
                    <a:pt x="3077935" y="454479"/>
                  </a:lnTo>
                  <a:lnTo>
                    <a:pt x="3037114" y="465364"/>
                  </a:lnTo>
                  <a:cubicBezTo>
                    <a:pt x="3003562" y="459773"/>
                    <a:pt x="3015493" y="459922"/>
                    <a:pt x="3001735" y="459922"/>
                  </a:cubicBezTo>
                  <a:lnTo>
                    <a:pt x="2941864" y="438150"/>
                  </a:lnTo>
                  <a:lnTo>
                    <a:pt x="2873828" y="419100"/>
                  </a:lnTo>
                  <a:lnTo>
                    <a:pt x="2789464" y="408214"/>
                  </a:lnTo>
                  <a:lnTo>
                    <a:pt x="2628900" y="408214"/>
                  </a:lnTo>
                  <a:lnTo>
                    <a:pt x="2441121" y="405493"/>
                  </a:lnTo>
                  <a:lnTo>
                    <a:pt x="2144485" y="402772"/>
                  </a:lnTo>
                  <a:lnTo>
                    <a:pt x="1787978" y="405493"/>
                  </a:lnTo>
                  <a:lnTo>
                    <a:pt x="1483178" y="405493"/>
                  </a:lnTo>
                  <a:lnTo>
                    <a:pt x="1181100" y="405493"/>
                  </a:lnTo>
                  <a:lnTo>
                    <a:pt x="949778" y="408214"/>
                  </a:lnTo>
                  <a:lnTo>
                    <a:pt x="781050" y="394607"/>
                  </a:lnTo>
                  <a:lnTo>
                    <a:pt x="576942" y="383722"/>
                  </a:lnTo>
                  <a:lnTo>
                    <a:pt x="386442" y="383722"/>
                  </a:lnTo>
                  <a:lnTo>
                    <a:pt x="157842" y="383722"/>
                  </a:lnTo>
                  <a:lnTo>
                    <a:pt x="97971" y="381000"/>
                  </a:lnTo>
                  <a:lnTo>
                    <a:pt x="65314" y="375557"/>
                  </a:lnTo>
                  <a:lnTo>
                    <a:pt x="35378" y="364672"/>
                  </a:lnTo>
                  <a:lnTo>
                    <a:pt x="16328" y="348343"/>
                  </a:lnTo>
                  <a:lnTo>
                    <a:pt x="8164" y="334736"/>
                  </a:lnTo>
                  <a:lnTo>
                    <a:pt x="0" y="315686"/>
                  </a:lnTo>
                  <a:lnTo>
                    <a:pt x="0" y="296636"/>
                  </a:lnTo>
                  <a:lnTo>
                    <a:pt x="2721" y="274864"/>
                  </a:lnTo>
                  <a:lnTo>
                    <a:pt x="19050" y="250372"/>
                  </a:lnTo>
                  <a:lnTo>
                    <a:pt x="35378" y="231322"/>
                  </a:lnTo>
                  <a:lnTo>
                    <a:pt x="81642" y="204107"/>
                  </a:lnTo>
                  <a:lnTo>
                    <a:pt x="125185" y="182336"/>
                  </a:lnTo>
                  <a:lnTo>
                    <a:pt x="204107" y="157843"/>
                  </a:lnTo>
                  <a:lnTo>
                    <a:pt x="293914" y="141514"/>
                  </a:lnTo>
                  <a:lnTo>
                    <a:pt x="361950" y="138793"/>
                  </a:lnTo>
                  <a:lnTo>
                    <a:pt x="476250" y="160564"/>
                  </a:lnTo>
                  <a:lnTo>
                    <a:pt x="571500" y="176893"/>
                  </a:lnTo>
                  <a:lnTo>
                    <a:pt x="664028" y="185057"/>
                  </a:lnTo>
                  <a:lnTo>
                    <a:pt x="963385" y="187779"/>
                  </a:lnTo>
                  <a:lnTo>
                    <a:pt x="1164771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7">
              <a:extLst>
                <a:ext uri="{FF2B5EF4-FFF2-40B4-BE49-F238E27FC236}">
                  <a16:creationId xmlns:a16="http://schemas.microsoft.com/office/drawing/2014/main" id="{444AFADB-4361-47DF-BD85-471CDDDA9DBF}"/>
                </a:ext>
              </a:extLst>
            </p:cNvPr>
            <p:cNvSpPr/>
            <p:nvPr/>
          </p:nvSpPr>
          <p:spPr>
            <a:xfrm rot="16200000">
              <a:off x="3234531" y="3223419"/>
              <a:ext cx="1825625" cy="1404938"/>
            </a:xfrm>
            <a:custGeom>
              <a:avLst/>
              <a:gdLst>
                <a:gd name="connsiteX0" fmla="*/ 945356 w 1826418"/>
                <a:gd name="connsiteY0" fmla="*/ 776287 h 1404937"/>
                <a:gd name="connsiteX1" fmla="*/ 823912 w 1826418"/>
                <a:gd name="connsiteY1" fmla="*/ 685800 h 1404937"/>
                <a:gd name="connsiteX2" fmla="*/ 683418 w 1826418"/>
                <a:gd name="connsiteY2" fmla="*/ 578644 h 1404937"/>
                <a:gd name="connsiteX3" fmla="*/ 547687 w 1826418"/>
                <a:gd name="connsiteY3" fmla="*/ 469106 h 1404937"/>
                <a:gd name="connsiteX4" fmla="*/ 414337 w 1826418"/>
                <a:gd name="connsiteY4" fmla="*/ 352425 h 1404937"/>
                <a:gd name="connsiteX5" fmla="*/ 259556 w 1826418"/>
                <a:gd name="connsiteY5" fmla="*/ 214312 h 1404937"/>
                <a:gd name="connsiteX6" fmla="*/ 166687 w 1826418"/>
                <a:gd name="connsiteY6" fmla="*/ 123825 h 1404937"/>
                <a:gd name="connsiteX7" fmla="*/ 78581 w 1826418"/>
                <a:gd name="connsiteY7" fmla="*/ 38100 h 1404937"/>
                <a:gd name="connsiteX8" fmla="*/ 57150 w 1826418"/>
                <a:gd name="connsiteY8" fmla="*/ 16669 h 1404937"/>
                <a:gd name="connsiteX9" fmla="*/ 47625 w 1826418"/>
                <a:gd name="connsiteY9" fmla="*/ 9525 h 1404937"/>
                <a:gd name="connsiteX10" fmla="*/ 38100 w 1826418"/>
                <a:gd name="connsiteY10" fmla="*/ 4762 h 1404937"/>
                <a:gd name="connsiteX11" fmla="*/ 19050 w 1826418"/>
                <a:gd name="connsiteY11" fmla="*/ 0 h 1404937"/>
                <a:gd name="connsiteX12" fmla="*/ 11906 w 1826418"/>
                <a:gd name="connsiteY12" fmla="*/ 2381 h 1404937"/>
                <a:gd name="connsiteX13" fmla="*/ 4762 w 1826418"/>
                <a:gd name="connsiteY13" fmla="*/ 4762 h 1404937"/>
                <a:gd name="connsiteX14" fmla="*/ 0 w 1826418"/>
                <a:gd name="connsiteY14" fmla="*/ 16669 h 1404937"/>
                <a:gd name="connsiteX15" fmla="*/ 0 w 1826418"/>
                <a:gd name="connsiteY15" fmla="*/ 40481 h 1404937"/>
                <a:gd name="connsiteX16" fmla="*/ 23812 w 1826418"/>
                <a:gd name="connsiteY16" fmla="*/ 83344 h 1404937"/>
                <a:gd name="connsiteX17" fmla="*/ 130968 w 1826418"/>
                <a:gd name="connsiteY17" fmla="*/ 226219 h 1404937"/>
                <a:gd name="connsiteX18" fmla="*/ 240506 w 1826418"/>
                <a:gd name="connsiteY18" fmla="*/ 357187 h 1404937"/>
                <a:gd name="connsiteX19" fmla="*/ 381000 w 1826418"/>
                <a:gd name="connsiteY19" fmla="*/ 509587 h 1404937"/>
                <a:gd name="connsiteX20" fmla="*/ 492918 w 1826418"/>
                <a:gd name="connsiteY20" fmla="*/ 616744 h 1404937"/>
                <a:gd name="connsiteX21" fmla="*/ 576262 w 1826418"/>
                <a:gd name="connsiteY21" fmla="*/ 695325 h 1404937"/>
                <a:gd name="connsiteX22" fmla="*/ 728662 w 1826418"/>
                <a:gd name="connsiteY22" fmla="*/ 821531 h 1404937"/>
                <a:gd name="connsiteX23" fmla="*/ 871537 w 1826418"/>
                <a:gd name="connsiteY23" fmla="*/ 935831 h 1404937"/>
                <a:gd name="connsiteX24" fmla="*/ 1009650 w 1826418"/>
                <a:gd name="connsiteY24" fmla="*/ 1042987 h 1404937"/>
                <a:gd name="connsiteX25" fmla="*/ 1121568 w 1826418"/>
                <a:gd name="connsiteY25" fmla="*/ 1133475 h 1404937"/>
                <a:gd name="connsiteX26" fmla="*/ 1300162 w 1826418"/>
                <a:gd name="connsiteY26" fmla="*/ 1264444 h 1404937"/>
                <a:gd name="connsiteX27" fmla="*/ 1481137 w 1826418"/>
                <a:gd name="connsiteY27" fmla="*/ 1404937 h 1404937"/>
                <a:gd name="connsiteX28" fmla="*/ 1826418 w 1826418"/>
                <a:gd name="connsiteY28" fmla="*/ 1373981 h 1404937"/>
                <a:gd name="connsiteX29" fmla="*/ 1812131 w 1826418"/>
                <a:gd name="connsiteY29" fmla="*/ 1254919 h 1404937"/>
                <a:gd name="connsiteX30" fmla="*/ 1681162 w 1826418"/>
                <a:gd name="connsiteY30" fmla="*/ 1216819 h 1404937"/>
                <a:gd name="connsiteX31" fmla="*/ 1581150 w 1826418"/>
                <a:gd name="connsiteY31" fmla="*/ 1173956 h 1404937"/>
                <a:gd name="connsiteX32" fmla="*/ 1495425 w 1826418"/>
                <a:gd name="connsiteY32" fmla="*/ 1131094 h 1404937"/>
                <a:gd name="connsiteX33" fmla="*/ 1357312 w 1826418"/>
                <a:gd name="connsiteY33" fmla="*/ 1050131 h 1404937"/>
                <a:gd name="connsiteX34" fmla="*/ 1250156 w 1826418"/>
                <a:gd name="connsiteY34" fmla="*/ 985837 h 1404937"/>
                <a:gd name="connsiteX35" fmla="*/ 1114425 w 1826418"/>
                <a:gd name="connsiteY35" fmla="*/ 897731 h 1404937"/>
                <a:gd name="connsiteX36" fmla="*/ 945356 w 1826418"/>
                <a:gd name="connsiteY36" fmla="*/ 776287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8" h="1404937">
                  <a:moveTo>
                    <a:pt x="945356" y="776287"/>
                  </a:moveTo>
                  <a:lnTo>
                    <a:pt x="823912" y="685800"/>
                  </a:lnTo>
                  <a:lnTo>
                    <a:pt x="683418" y="578644"/>
                  </a:lnTo>
                  <a:lnTo>
                    <a:pt x="547687" y="469106"/>
                  </a:lnTo>
                  <a:lnTo>
                    <a:pt x="414337" y="352425"/>
                  </a:lnTo>
                  <a:lnTo>
                    <a:pt x="259556" y="214312"/>
                  </a:lnTo>
                  <a:lnTo>
                    <a:pt x="166687" y="123825"/>
                  </a:lnTo>
                  <a:lnTo>
                    <a:pt x="78581" y="38100"/>
                  </a:lnTo>
                  <a:lnTo>
                    <a:pt x="57150" y="16669"/>
                  </a:lnTo>
                  <a:lnTo>
                    <a:pt x="47625" y="95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11906" y="2381"/>
                  </a:lnTo>
                  <a:lnTo>
                    <a:pt x="4762" y="4762"/>
                  </a:lnTo>
                  <a:lnTo>
                    <a:pt x="0" y="16669"/>
                  </a:lnTo>
                  <a:lnTo>
                    <a:pt x="0" y="40481"/>
                  </a:lnTo>
                  <a:lnTo>
                    <a:pt x="23812" y="83344"/>
                  </a:lnTo>
                  <a:lnTo>
                    <a:pt x="130968" y="226219"/>
                  </a:lnTo>
                  <a:lnTo>
                    <a:pt x="240506" y="357187"/>
                  </a:lnTo>
                  <a:lnTo>
                    <a:pt x="381000" y="509587"/>
                  </a:lnTo>
                  <a:lnTo>
                    <a:pt x="492918" y="616744"/>
                  </a:lnTo>
                  <a:lnTo>
                    <a:pt x="576262" y="695325"/>
                  </a:lnTo>
                  <a:lnTo>
                    <a:pt x="728662" y="821531"/>
                  </a:lnTo>
                  <a:lnTo>
                    <a:pt x="871537" y="935831"/>
                  </a:lnTo>
                  <a:lnTo>
                    <a:pt x="1009650" y="1042987"/>
                  </a:lnTo>
                  <a:lnTo>
                    <a:pt x="1121568" y="1133475"/>
                  </a:lnTo>
                  <a:lnTo>
                    <a:pt x="1300162" y="1264444"/>
                  </a:lnTo>
                  <a:lnTo>
                    <a:pt x="1481137" y="1404937"/>
                  </a:lnTo>
                  <a:lnTo>
                    <a:pt x="1826418" y="1373981"/>
                  </a:lnTo>
                  <a:lnTo>
                    <a:pt x="1812131" y="1254919"/>
                  </a:lnTo>
                  <a:lnTo>
                    <a:pt x="1681162" y="1216819"/>
                  </a:lnTo>
                  <a:lnTo>
                    <a:pt x="1581150" y="1173956"/>
                  </a:lnTo>
                  <a:lnTo>
                    <a:pt x="1495425" y="1131094"/>
                  </a:lnTo>
                  <a:lnTo>
                    <a:pt x="1357312" y="1050131"/>
                  </a:lnTo>
                  <a:lnTo>
                    <a:pt x="1250156" y="985837"/>
                  </a:lnTo>
                  <a:lnTo>
                    <a:pt x="1114425" y="897731"/>
                  </a:lnTo>
                  <a:lnTo>
                    <a:pt x="945356" y="776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8">
              <a:extLst>
                <a:ext uri="{FF2B5EF4-FFF2-40B4-BE49-F238E27FC236}">
                  <a16:creationId xmlns:a16="http://schemas.microsoft.com/office/drawing/2014/main" id="{6A917A40-811C-4AA0-8E74-3D40AA585C7E}"/>
                </a:ext>
              </a:extLst>
            </p:cNvPr>
            <p:cNvSpPr/>
            <p:nvPr/>
          </p:nvSpPr>
          <p:spPr>
            <a:xfrm rot="16200000">
              <a:off x="4962525" y="3078163"/>
              <a:ext cx="1550988" cy="1662112"/>
            </a:xfrm>
            <a:custGeom>
              <a:avLst/>
              <a:gdLst>
                <a:gd name="connsiteX0" fmla="*/ 1057275 w 1550194"/>
                <a:gd name="connsiteY0" fmla="*/ 266700 h 1662113"/>
                <a:gd name="connsiteX1" fmla="*/ 792956 w 1550194"/>
                <a:gd name="connsiteY1" fmla="*/ 452438 h 1662113"/>
                <a:gd name="connsiteX2" fmla="*/ 538162 w 1550194"/>
                <a:gd name="connsiteY2" fmla="*/ 621507 h 1662113"/>
                <a:gd name="connsiteX3" fmla="*/ 161925 w 1550194"/>
                <a:gd name="connsiteY3" fmla="*/ 854869 h 1662113"/>
                <a:gd name="connsiteX4" fmla="*/ 126206 w 1550194"/>
                <a:gd name="connsiteY4" fmla="*/ 878682 h 1662113"/>
                <a:gd name="connsiteX5" fmla="*/ 107156 w 1550194"/>
                <a:gd name="connsiteY5" fmla="*/ 902494 h 1662113"/>
                <a:gd name="connsiteX6" fmla="*/ 92869 w 1550194"/>
                <a:gd name="connsiteY6" fmla="*/ 938213 h 1662113"/>
                <a:gd name="connsiteX7" fmla="*/ 71437 w 1550194"/>
                <a:gd name="connsiteY7" fmla="*/ 1121569 h 1662113"/>
                <a:gd name="connsiteX8" fmla="*/ 0 w 1550194"/>
                <a:gd name="connsiteY8" fmla="*/ 1662113 h 1662113"/>
                <a:gd name="connsiteX9" fmla="*/ 28575 w 1550194"/>
                <a:gd name="connsiteY9" fmla="*/ 1662113 h 1662113"/>
                <a:gd name="connsiteX10" fmla="*/ 59531 w 1550194"/>
                <a:gd name="connsiteY10" fmla="*/ 1595438 h 1662113"/>
                <a:gd name="connsiteX11" fmla="*/ 90487 w 1550194"/>
                <a:gd name="connsiteY11" fmla="*/ 1516857 h 1662113"/>
                <a:gd name="connsiteX12" fmla="*/ 142875 w 1550194"/>
                <a:gd name="connsiteY12" fmla="*/ 1440657 h 1662113"/>
                <a:gd name="connsiteX13" fmla="*/ 254794 w 1550194"/>
                <a:gd name="connsiteY13" fmla="*/ 1290638 h 1662113"/>
                <a:gd name="connsiteX14" fmla="*/ 364331 w 1550194"/>
                <a:gd name="connsiteY14" fmla="*/ 1159669 h 1662113"/>
                <a:gd name="connsiteX15" fmla="*/ 461962 w 1550194"/>
                <a:gd name="connsiteY15" fmla="*/ 1047750 h 1662113"/>
                <a:gd name="connsiteX16" fmla="*/ 547687 w 1550194"/>
                <a:gd name="connsiteY16" fmla="*/ 952500 h 1662113"/>
                <a:gd name="connsiteX17" fmla="*/ 654844 w 1550194"/>
                <a:gd name="connsiteY17" fmla="*/ 838200 h 1662113"/>
                <a:gd name="connsiteX18" fmla="*/ 683419 w 1550194"/>
                <a:gd name="connsiteY18" fmla="*/ 812007 h 1662113"/>
                <a:gd name="connsiteX19" fmla="*/ 752475 w 1550194"/>
                <a:gd name="connsiteY19" fmla="*/ 747713 h 1662113"/>
                <a:gd name="connsiteX20" fmla="*/ 904875 w 1550194"/>
                <a:gd name="connsiteY20" fmla="*/ 614363 h 1662113"/>
                <a:gd name="connsiteX21" fmla="*/ 1085850 w 1550194"/>
                <a:gd name="connsiteY21" fmla="*/ 447675 h 1662113"/>
                <a:gd name="connsiteX22" fmla="*/ 1295400 w 1550194"/>
                <a:gd name="connsiteY22" fmla="*/ 257175 h 1662113"/>
                <a:gd name="connsiteX23" fmla="*/ 1528762 w 1550194"/>
                <a:gd name="connsiteY23" fmla="*/ 38100 h 1662113"/>
                <a:gd name="connsiteX24" fmla="*/ 1550194 w 1550194"/>
                <a:gd name="connsiteY24" fmla="*/ 7144 h 1662113"/>
                <a:gd name="connsiteX25" fmla="*/ 1350169 w 1550194"/>
                <a:gd name="connsiteY25" fmla="*/ 0 h 1662113"/>
                <a:gd name="connsiteX26" fmla="*/ 1252537 w 1550194"/>
                <a:gd name="connsiteY26" fmla="*/ 104775 h 1662113"/>
                <a:gd name="connsiteX27" fmla="*/ 1135856 w 1550194"/>
                <a:gd name="connsiteY27" fmla="*/ 207169 h 1662113"/>
                <a:gd name="connsiteX28" fmla="*/ 1057275 w 1550194"/>
                <a:gd name="connsiteY28" fmla="*/ 266700 h 166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0194" h="1662113">
                  <a:moveTo>
                    <a:pt x="1057275" y="266700"/>
                  </a:moveTo>
                  <a:lnTo>
                    <a:pt x="792956" y="452438"/>
                  </a:lnTo>
                  <a:lnTo>
                    <a:pt x="538162" y="621507"/>
                  </a:lnTo>
                  <a:lnTo>
                    <a:pt x="161925" y="854869"/>
                  </a:lnTo>
                  <a:lnTo>
                    <a:pt x="126206" y="878682"/>
                  </a:lnTo>
                  <a:lnTo>
                    <a:pt x="107156" y="902494"/>
                  </a:lnTo>
                  <a:lnTo>
                    <a:pt x="92869" y="938213"/>
                  </a:lnTo>
                  <a:lnTo>
                    <a:pt x="71437" y="1121569"/>
                  </a:lnTo>
                  <a:lnTo>
                    <a:pt x="0" y="1662113"/>
                  </a:lnTo>
                  <a:lnTo>
                    <a:pt x="28575" y="1662113"/>
                  </a:lnTo>
                  <a:lnTo>
                    <a:pt x="59531" y="1595438"/>
                  </a:lnTo>
                  <a:lnTo>
                    <a:pt x="90487" y="1516857"/>
                  </a:lnTo>
                  <a:lnTo>
                    <a:pt x="142875" y="1440657"/>
                  </a:lnTo>
                  <a:lnTo>
                    <a:pt x="254794" y="1290638"/>
                  </a:lnTo>
                  <a:lnTo>
                    <a:pt x="364331" y="1159669"/>
                  </a:lnTo>
                  <a:lnTo>
                    <a:pt x="461962" y="1047750"/>
                  </a:lnTo>
                  <a:lnTo>
                    <a:pt x="547687" y="952500"/>
                  </a:lnTo>
                  <a:lnTo>
                    <a:pt x="654844" y="838200"/>
                  </a:lnTo>
                  <a:lnTo>
                    <a:pt x="683419" y="812007"/>
                  </a:lnTo>
                  <a:lnTo>
                    <a:pt x="752475" y="747713"/>
                  </a:lnTo>
                  <a:lnTo>
                    <a:pt x="904875" y="614363"/>
                  </a:lnTo>
                  <a:lnTo>
                    <a:pt x="1085850" y="447675"/>
                  </a:lnTo>
                  <a:lnTo>
                    <a:pt x="1295400" y="257175"/>
                  </a:lnTo>
                  <a:lnTo>
                    <a:pt x="1528762" y="38100"/>
                  </a:lnTo>
                  <a:lnTo>
                    <a:pt x="1550194" y="7144"/>
                  </a:lnTo>
                  <a:lnTo>
                    <a:pt x="1350169" y="0"/>
                  </a:lnTo>
                  <a:lnTo>
                    <a:pt x="1252537" y="104775"/>
                  </a:lnTo>
                  <a:lnTo>
                    <a:pt x="1135856" y="207169"/>
                  </a:lnTo>
                  <a:lnTo>
                    <a:pt x="10572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1">
              <a:extLst>
                <a:ext uri="{FF2B5EF4-FFF2-40B4-BE49-F238E27FC236}">
                  <a16:creationId xmlns:a16="http://schemas.microsoft.com/office/drawing/2014/main" id="{4292894F-83BC-41C2-AB0F-5AE315474566}"/>
                </a:ext>
              </a:extLst>
            </p:cNvPr>
            <p:cNvSpPr/>
            <p:nvPr/>
          </p:nvSpPr>
          <p:spPr>
            <a:xfrm>
              <a:off x="3240088" y="5394325"/>
              <a:ext cx="3365500" cy="357188"/>
            </a:xfrm>
            <a:custGeom>
              <a:avLst/>
              <a:gdLst>
                <a:gd name="connsiteX0" fmla="*/ 1367274 w 3366262"/>
                <a:gd name="connsiteY0" fmla="*/ 118266 h 357683"/>
                <a:gd name="connsiteX1" fmla="*/ 1673035 w 3366262"/>
                <a:gd name="connsiteY1" fmla="*/ 92305 h 357683"/>
                <a:gd name="connsiteX2" fmla="*/ 1949951 w 3366262"/>
                <a:gd name="connsiteY2" fmla="*/ 69229 h 357683"/>
                <a:gd name="connsiteX3" fmla="*/ 2212444 w 3366262"/>
                <a:gd name="connsiteY3" fmla="*/ 43268 h 357683"/>
                <a:gd name="connsiteX4" fmla="*/ 2547051 w 3366262"/>
                <a:gd name="connsiteY4" fmla="*/ 17307 h 357683"/>
                <a:gd name="connsiteX5" fmla="*/ 2861467 w 3366262"/>
                <a:gd name="connsiteY5" fmla="*/ 0 h 357683"/>
                <a:gd name="connsiteX6" fmla="*/ 3034539 w 3366262"/>
                <a:gd name="connsiteY6" fmla="*/ 0 h 357683"/>
                <a:gd name="connsiteX7" fmla="*/ 3086461 w 3366262"/>
                <a:gd name="connsiteY7" fmla="*/ 17307 h 357683"/>
                <a:gd name="connsiteX8" fmla="*/ 3149921 w 3366262"/>
                <a:gd name="connsiteY8" fmla="*/ 37499 h 357683"/>
                <a:gd name="connsiteX9" fmla="*/ 3216265 w 3366262"/>
                <a:gd name="connsiteY9" fmla="*/ 51921 h 357683"/>
                <a:gd name="connsiteX10" fmla="*/ 3354723 w 3366262"/>
                <a:gd name="connsiteY10" fmla="*/ 74998 h 357683"/>
                <a:gd name="connsiteX11" fmla="*/ 3366262 w 3366262"/>
                <a:gd name="connsiteY11" fmla="*/ 279800 h 357683"/>
                <a:gd name="connsiteX12" fmla="*/ 3268187 w 3366262"/>
                <a:gd name="connsiteY12" fmla="*/ 253839 h 357683"/>
                <a:gd name="connsiteX13" fmla="*/ 3207612 w 3366262"/>
                <a:gd name="connsiteY13" fmla="*/ 239417 h 357683"/>
                <a:gd name="connsiteX14" fmla="*/ 3147036 w 3366262"/>
                <a:gd name="connsiteY14" fmla="*/ 227879 h 357683"/>
                <a:gd name="connsiteX15" fmla="*/ 3083576 w 3366262"/>
                <a:gd name="connsiteY15" fmla="*/ 224994 h 357683"/>
                <a:gd name="connsiteX16" fmla="*/ 2982617 w 3366262"/>
                <a:gd name="connsiteY16" fmla="*/ 219225 h 357683"/>
                <a:gd name="connsiteX17" fmla="*/ 2800891 w 3366262"/>
                <a:gd name="connsiteY17" fmla="*/ 213456 h 357683"/>
                <a:gd name="connsiteX18" fmla="*/ 2549936 w 3366262"/>
                <a:gd name="connsiteY18" fmla="*/ 213456 h 357683"/>
                <a:gd name="connsiteX19" fmla="*/ 2316288 w 3366262"/>
                <a:gd name="connsiteY19" fmla="*/ 219225 h 357683"/>
                <a:gd name="connsiteX20" fmla="*/ 2085525 w 3366262"/>
                <a:gd name="connsiteY20" fmla="*/ 227879 h 357683"/>
                <a:gd name="connsiteX21" fmla="*/ 1811493 w 3366262"/>
                <a:gd name="connsiteY21" fmla="*/ 242301 h 357683"/>
                <a:gd name="connsiteX22" fmla="*/ 1528808 w 3366262"/>
                <a:gd name="connsiteY22" fmla="*/ 259608 h 357683"/>
                <a:gd name="connsiteX23" fmla="*/ 1240354 w 3366262"/>
                <a:gd name="connsiteY23" fmla="*/ 282685 h 357683"/>
                <a:gd name="connsiteX24" fmla="*/ 810557 w 3366262"/>
                <a:gd name="connsiteY24" fmla="*/ 317299 h 357683"/>
                <a:gd name="connsiteX25" fmla="*/ 504795 w 3366262"/>
                <a:gd name="connsiteY25" fmla="*/ 349029 h 357683"/>
                <a:gd name="connsiteX26" fmla="*/ 444220 w 3366262"/>
                <a:gd name="connsiteY26" fmla="*/ 354798 h 357683"/>
                <a:gd name="connsiteX27" fmla="*/ 363453 w 3366262"/>
                <a:gd name="connsiteY27" fmla="*/ 357683 h 357683"/>
                <a:gd name="connsiteX28" fmla="*/ 224995 w 3366262"/>
                <a:gd name="connsiteY28" fmla="*/ 349029 h 357683"/>
                <a:gd name="connsiteX29" fmla="*/ 0 w 3366262"/>
                <a:gd name="connsiteY29" fmla="*/ 328837 h 357683"/>
                <a:gd name="connsiteX30" fmla="*/ 37499 w 3366262"/>
                <a:gd name="connsiteY30" fmla="*/ 138458 h 357683"/>
                <a:gd name="connsiteX31" fmla="*/ 112497 w 3366262"/>
                <a:gd name="connsiteY31" fmla="*/ 187495 h 357683"/>
                <a:gd name="connsiteX32" fmla="*/ 149997 w 3366262"/>
                <a:gd name="connsiteY32" fmla="*/ 201918 h 357683"/>
                <a:gd name="connsiteX33" fmla="*/ 239417 w 3366262"/>
                <a:gd name="connsiteY33" fmla="*/ 216340 h 357683"/>
                <a:gd name="connsiteX34" fmla="*/ 398067 w 3366262"/>
                <a:gd name="connsiteY34" fmla="*/ 222109 h 357683"/>
                <a:gd name="connsiteX35" fmla="*/ 533641 w 3366262"/>
                <a:gd name="connsiteY35" fmla="*/ 201918 h 357683"/>
                <a:gd name="connsiteX36" fmla="*/ 848056 w 3366262"/>
                <a:gd name="connsiteY36" fmla="*/ 167303 h 357683"/>
                <a:gd name="connsiteX37" fmla="*/ 1367274 w 3366262"/>
                <a:gd name="connsiteY37" fmla="*/ 118266 h 35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66262" h="357683">
                  <a:moveTo>
                    <a:pt x="1367274" y="118266"/>
                  </a:moveTo>
                  <a:lnTo>
                    <a:pt x="1673035" y="92305"/>
                  </a:lnTo>
                  <a:lnTo>
                    <a:pt x="1949951" y="69229"/>
                  </a:lnTo>
                  <a:lnTo>
                    <a:pt x="2212444" y="43268"/>
                  </a:lnTo>
                  <a:lnTo>
                    <a:pt x="2547051" y="17307"/>
                  </a:lnTo>
                  <a:lnTo>
                    <a:pt x="2861467" y="0"/>
                  </a:lnTo>
                  <a:lnTo>
                    <a:pt x="3034539" y="0"/>
                  </a:lnTo>
                  <a:lnTo>
                    <a:pt x="3086461" y="17307"/>
                  </a:lnTo>
                  <a:lnTo>
                    <a:pt x="3149921" y="37499"/>
                  </a:lnTo>
                  <a:lnTo>
                    <a:pt x="3216265" y="51921"/>
                  </a:lnTo>
                  <a:lnTo>
                    <a:pt x="3354723" y="74998"/>
                  </a:lnTo>
                  <a:lnTo>
                    <a:pt x="3366262" y="279800"/>
                  </a:lnTo>
                  <a:lnTo>
                    <a:pt x="3268187" y="253839"/>
                  </a:lnTo>
                  <a:lnTo>
                    <a:pt x="3207612" y="239417"/>
                  </a:lnTo>
                  <a:lnTo>
                    <a:pt x="3147036" y="227879"/>
                  </a:lnTo>
                  <a:lnTo>
                    <a:pt x="3083576" y="224994"/>
                  </a:lnTo>
                  <a:lnTo>
                    <a:pt x="2982617" y="219225"/>
                  </a:lnTo>
                  <a:lnTo>
                    <a:pt x="2800891" y="213456"/>
                  </a:lnTo>
                  <a:lnTo>
                    <a:pt x="2549936" y="213456"/>
                  </a:lnTo>
                  <a:lnTo>
                    <a:pt x="2316288" y="219225"/>
                  </a:lnTo>
                  <a:lnTo>
                    <a:pt x="2085525" y="227879"/>
                  </a:lnTo>
                  <a:lnTo>
                    <a:pt x="1811493" y="242301"/>
                  </a:lnTo>
                  <a:lnTo>
                    <a:pt x="1528808" y="259608"/>
                  </a:lnTo>
                  <a:lnTo>
                    <a:pt x="1240354" y="282685"/>
                  </a:lnTo>
                  <a:lnTo>
                    <a:pt x="810557" y="317299"/>
                  </a:lnTo>
                  <a:lnTo>
                    <a:pt x="504795" y="349029"/>
                  </a:lnTo>
                  <a:lnTo>
                    <a:pt x="444220" y="354798"/>
                  </a:lnTo>
                  <a:lnTo>
                    <a:pt x="363453" y="357683"/>
                  </a:lnTo>
                  <a:lnTo>
                    <a:pt x="224995" y="349029"/>
                  </a:lnTo>
                  <a:lnTo>
                    <a:pt x="0" y="328837"/>
                  </a:lnTo>
                  <a:lnTo>
                    <a:pt x="37499" y="138458"/>
                  </a:lnTo>
                  <a:lnTo>
                    <a:pt x="112497" y="187495"/>
                  </a:lnTo>
                  <a:lnTo>
                    <a:pt x="149997" y="201918"/>
                  </a:lnTo>
                  <a:lnTo>
                    <a:pt x="239417" y="216340"/>
                  </a:lnTo>
                  <a:lnTo>
                    <a:pt x="398067" y="222109"/>
                  </a:lnTo>
                  <a:lnTo>
                    <a:pt x="533641" y="201918"/>
                  </a:lnTo>
                  <a:lnTo>
                    <a:pt x="848056" y="167303"/>
                  </a:lnTo>
                  <a:lnTo>
                    <a:pt x="1367274" y="1182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426" name="グループ化 1">
            <a:extLst>
              <a:ext uri="{FF2B5EF4-FFF2-40B4-BE49-F238E27FC236}">
                <a16:creationId xmlns:a16="http://schemas.microsoft.com/office/drawing/2014/main" id="{69FDFB9B-D0EC-481F-B883-DC01BC6D50A5}"/>
              </a:ext>
            </a:extLst>
          </p:cNvPr>
          <p:cNvGrpSpPr>
            <a:grpSpLocks/>
          </p:cNvGrpSpPr>
          <p:nvPr/>
        </p:nvGrpSpPr>
        <p:grpSpPr bwMode="auto">
          <a:xfrm>
            <a:off x="2954338" y="1666875"/>
            <a:ext cx="3963987" cy="4270375"/>
            <a:chOff x="2954338" y="1666875"/>
            <a:chExt cx="3963987" cy="4270375"/>
          </a:xfrm>
        </p:grpSpPr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EEA00284-86A6-454D-A9D9-18CA6D6E6728}"/>
                </a:ext>
              </a:extLst>
            </p:cNvPr>
            <p:cNvSpPr/>
            <p:nvPr/>
          </p:nvSpPr>
          <p:spPr>
            <a:xfrm rot="16200000">
              <a:off x="1110457" y="3664744"/>
              <a:ext cx="4116387" cy="428625"/>
            </a:xfrm>
            <a:custGeom>
              <a:avLst/>
              <a:gdLst>
                <a:gd name="connsiteX0" fmla="*/ 2114337 w 4116499"/>
                <a:gd name="connsiteY0" fmla="*/ 166564 h 428307"/>
                <a:gd name="connsiteX1" fmla="*/ 2471259 w 4116499"/>
                <a:gd name="connsiteY1" fmla="*/ 173362 h 428307"/>
                <a:gd name="connsiteX2" fmla="*/ 2804386 w 4116499"/>
                <a:gd name="connsiteY2" fmla="*/ 176762 h 428307"/>
                <a:gd name="connsiteX3" fmla="*/ 3181704 w 4116499"/>
                <a:gd name="connsiteY3" fmla="*/ 180161 h 428307"/>
                <a:gd name="connsiteX4" fmla="*/ 3477439 w 4116499"/>
                <a:gd name="connsiteY4" fmla="*/ 180161 h 428307"/>
                <a:gd name="connsiteX5" fmla="*/ 3762977 w 4116499"/>
                <a:gd name="connsiteY5" fmla="*/ 183560 h 428307"/>
                <a:gd name="connsiteX6" fmla="*/ 3837760 w 4116499"/>
                <a:gd name="connsiteY6" fmla="*/ 176762 h 428307"/>
                <a:gd name="connsiteX7" fmla="*/ 3878551 w 4116499"/>
                <a:gd name="connsiteY7" fmla="*/ 163165 h 428307"/>
                <a:gd name="connsiteX8" fmla="*/ 3922742 w 4116499"/>
                <a:gd name="connsiteY8" fmla="*/ 139370 h 428307"/>
                <a:gd name="connsiteX9" fmla="*/ 3983928 w 4116499"/>
                <a:gd name="connsiteY9" fmla="*/ 91780 h 428307"/>
                <a:gd name="connsiteX10" fmla="*/ 4024719 w 4116499"/>
                <a:gd name="connsiteY10" fmla="*/ 50989 h 428307"/>
                <a:gd name="connsiteX11" fmla="*/ 4051913 w 4116499"/>
                <a:gd name="connsiteY11" fmla="*/ 20396 h 428307"/>
                <a:gd name="connsiteX12" fmla="*/ 4075708 w 4116499"/>
                <a:gd name="connsiteY12" fmla="*/ 3400 h 428307"/>
                <a:gd name="connsiteX13" fmla="*/ 4092704 w 4116499"/>
                <a:gd name="connsiteY13" fmla="*/ 0 h 428307"/>
                <a:gd name="connsiteX14" fmla="*/ 4106301 w 4116499"/>
                <a:gd name="connsiteY14" fmla="*/ 3400 h 428307"/>
                <a:gd name="connsiteX15" fmla="*/ 4109701 w 4116499"/>
                <a:gd name="connsiteY15" fmla="*/ 6799 h 428307"/>
                <a:gd name="connsiteX16" fmla="*/ 4116499 w 4116499"/>
                <a:gd name="connsiteY16" fmla="*/ 13597 h 428307"/>
                <a:gd name="connsiteX17" fmla="*/ 4116499 w 4116499"/>
                <a:gd name="connsiteY17" fmla="*/ 40791 h 428307"/>
                <a:gd name="connsiteX18" fmla="*/ 4106301 w 4116499"/>
                <a:gd name="connsiteY18" fmla="*/ 98579 h 428307"/>
                <a:gd name="connsiteX19" fmla="*/ 4079107 w 4116499"/>
                <a:gd name="connsiteY19" fmla="*/ 186959 h 428307"/>
                <a:gd name="connsiteX20" fmla="*/ 4028119 w 4116499"/>
                <a:gd name="connsiteY20" fmla="*/ 326329 h 428307"/>
                <a:gd name="connsiteX21" fmla="*/ 3861555 w 4116499"/>
                <a:gd name="connsiteY21" fmla="*/ 428307 h 428307"/>
                <a:gd name="connsiteX22" fmla="*/ 3654200 w 4116499"/>
                <a:gd name="connsiteY22" fmla="*/ 424907 h 428307"/>
                <a:gd name="connsiteX23" fmla="*/ 3331271 w 4116499"/>
                <a:gd name="connsiteY23" fmla="*/ 421508 h 428307"/>
                <a:gd name="connsiteX24" fmla="*/ 2879170 w 4116499"/>
                <a:gd name="connsiteY24" fmla="*/ 414710 h 428307"/>
                <a:gd name="connsiteX25" fmla="*/ 2287699 w 4116499"/>
                <a:gd name="connsiteY25" fmla="*/ 404512 h 428307"/>
                <a:gd name="connsiteX26" fmla="*/ 1937576 w 4116499"/>
                <a:gd name="connsiteY26" fmla="*/ 401113 h 428307"/>
                <a:gd name="connsiteX27" fmla="*/ 1658837 w 4116499"/>
                <a:gd name="connsiteY27" fmla="*/ 397713 h 428307"/>
                <a:gd name="connsiteX28" fmla="*/ 1329109 w 4116499"/>
                <a:gd name="connsiteY28" fmla="*/ 390915 h 428307"/>
                <a:gd name="connsiteX29" fmla="*/ 1026575 w 4116499"/>
                <a:gd name="connsiteY29" fmla="*/ 387516 h 428307"/>
                <a:gd name="connsiteX30" fmla="*/ 798825 w 4116499"/>
                <a:gd name="connsiteY30" fmla="*/ 384116 h 428307"/>
                <a:gd name="connsiteX31" fmla="*/ 751235 w 4116499"/>
                <a:gd name="connsiteY31" fmla="*/ 380717 h 428307"/>
                <a:gd name="connsiteX32" fmla="*/ 652657 w 4116499"/>
                <a:gd name="connsiteY32" fmla="*/ 370519 h 428307"/>
                <a:gd name="connsiteX33" fmla="*/ 509888 w 4116499"/>
                <a:gd name="connsiteY33" fmla="*/ 360322 h 428307"/>
                <a:gd name="connsiteX34" fmla="*/ 424907 w 4116499"/>
                <a:gd name="connsiteY34" fmla="*/ 363721 h 428307"/>
                <a:gd name="connsiteX35" fmla="*/ 350123 w 4116499"/>
                <a:gd name="connsiteY35" fmla="*/ 370519 h 428307"/>
                <a:gd name="connsiteX36" fmla="*/ 200556 w 4116499"/>
                <a:gd name="connsiteY36" fmla="*/ 360322 h 428307"/>
                <a:gd name="connsiteX37" fmla="*/ 125772 w 4116499"/>
                <a:gd name="connsiteY37" fmla="*/ 343325 h 428307"/>
                <a:gd name="connsiteX38" fmla="*/ 61186 w 4116499"/>
                <a:gd name="connsiteY38" fmla="*/ 316131 h 428307"/>
                <a:gd name="connsiteX39" fmla="*/ 37391 w 4116499"/>
                <a:gd name="connsiteY39" fmla="*/ 302534 h 428307"/>
                <a:gd name="connsiteX40" fmla="*/ 20395 w 4116499"/>
                <a:gd name="connsiteY40" fmla="*/ 285538 h 428307"/>
                <a:gd name="connsiteX41" fmla="*/ 3399 w 4116499"/>
                <a:gd name="connsiteY41" fmla="*/ 258344 h 428307"/>
                <a:gd name="connsiteX42" fmla="*/ 0 w 4116499"/>
                <a:gd name="connsiteY42" fmla="*/ 241348 h 428307"/>
                <a:gd name="connsiteX43" fmla="*/ 3399 w 4116499"/>
                <a:gd name="connsiteY43" fmla="*/ 224351 h 428307"/>
                <a:gd name="connsiteX44" fmla="*/ 13597 w 4116499"/>
                <a:gd name="connsiteY44" fmla="*/ 203956 h 428307"/>
                <a:gd name="connsiteX45" fmla="*/ 47589 w 4116499"/>
                <a:gd name="connsiteY45" fmla="*/ 183560 h 428307"/>
                <a:gd name="connsiteX46" fmla="*/ 139369 w 4116499"/>
                <a:gd name="connsiteY46" fmla="*/ 142769 h 428307"/>
                <a:gd name="connsiteX47" fmla="*/ 241347 w 4116499"/>
                <a:gd name="connsiteY47" fmla="*/ 108777 h 428307"/>
                <a:gd name="connsiteX48" fmla="*/ 295735 w 4116499"/>
                <a:gd name="connsiteY48" fmla="*/ 95180 h 428307"/>
                <a:gd name="connsiteX49" fmla="*/ 339925 w 4116499"/>
                <a:gd name="connsiteY49" fmla="*/ 71385 h 428307"/>
                <a:gd name="connsiteX50" fmla="*/ 380716 w 4116499"/>
                <a:gd name="connsiteY50" fmla="*/ 57788 h 428307"/>
                <a:gd name="connsiteX51" fmla="*/ 431705 w 4116499"/>
                <a:gd name="connsiteY51" fmla="*/ 47590 h 428307"/>
                <a:gd name="connsiteX52" fmla="*/ 462298 w 4116499"/>
                <a:gd name="connsiteY52" fmla="*/ 50989 h 428307"/>
                <a:gd name="connsiteX53" fmla="*/ 598269 w 4116499"/>
                <a:gd name="connsiteY53" fmla="*/ 84982 h 428307"/>
                <a:gd name="connsiteX54" fmla="*/ 666254 w 4116499"/>
                <a:gd name="connsiteY54" fmla="*/ 98579 h 428307"/>
                <a:gd name="connsiteX55" fmla="*/ 972187 w 4116499"/>
                <a:gd name="connsiteY55" fmla="*/ 115575 h 428307"/>
                <a:gd name="connsiteX56" fmla="*/ 1478676 w 4116499"/>
                <a:gd name="connsiteY56" fmla="*/ 146168 h 428307"/>
                <a:gd name="connsiteX57" fmla="*/ 2114337 w 4116499"/>
                <a:gd name="connsiteY57" fmla="*/ 166564 h 4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116499" h="428307">
                  <a:moveTo>
                    <a:pt x="2114337" y="166564"/>
                  </a:moveTo>
                  <a:lnTo>
                    <a:pt x="2471259" y="173362"/>
                  </a:lnTo>
                  <a:lnTo>
                    <a:pt x="2804386" y="176762"/>
                  </a:lnTo>
                  <a:lnTo>
                    <a:pt x="3181704" y="180161"/>
                  </a:lnTo>
                  <a:lnTo>
                    <a:pt x="3477439" y="180161"/>
                  </a:lnTo>
                  <a:lnTo>
                    <a:pt x="3762977" y="183560"/>
                  </a:lnTo>
                  <a:lnTo>
                    <a:pt x="3837760" y="176762"/>
                  </a:lnTo>
                  <a:lnTo>
                    <a:pt x="3878551" y="163165"/>
                  </a:lnTo>
                  <a:lnTo>
                    <a:pt x="3922742" y="139370"/>
                  </a:lnTo>
                  <a:lnTo>
                    <a:pt x="3983928" y="91780"/>
                  </a:lnTo>
                  <a:lnTo>
                    <a:pt x="4024719" y="50989"/>
                  </a:lnTo>
                  <a:lnTo>
                    <a:pt x="4051913" y="20396"/>
                  </a:lnTo>
                  <a:lnTo>
                    <a:pt x="4075708" y="3400"/>
                  </a:lnTo>
                  <a:lnTo>
                    <a:pt x="4092704" y="0"/>
                  </a:lnTo>
                  <a:lnTo>
                    <a:pt x="4106301" y="3400"/>
                  </a:lnTo>
                  <a:lnTo>
                    <a:pt x="4109701" y="6799"/>
                  </a:lnTo>
                  <a:lnTo>
                    <a:pt x="4116499" y="13597"/>
                  </a:lnTo>
                  <a:lnTo>
                    <a:pt x="4116499" y="40791"/>
                  </a:lnTo>
                  <a:lnTo>
                    <a:pt x="4106301" y="98579"/>
                  </a:lnTo>
                  <a:lnTo>
                    <a:pt x="4079107" y="186959"/>
                  </a:lnTo>
                  <a:lnTo>
                    <a:pt x="4028119" y="326329"/>
                  </a:lnTo>
                  <a:lnTo>
                    <a:pt x="3861555" y="428307"/>
                  </a:lnTo>
                  <a:lnTo>
                    <a:pt x="3654200" y="424907"/>
                  </a:lnTo>
                  <a:lnTo>
                    <a:pt x="3331271" y="421508"/>
                  </a:lnTo>
                  <a:lnTo>
                    <a:pt x="2879170" y="414710"/>
                  </a:lnTo>
                  <a:lnTo>
                    <a:pt x="2287699" y="404512"/>
                  </a:lnTo>
                  <a:lnTo>
                    <a:pt x="1937576" y="401113"/>
                  </a:lnTo>
                  <a:lnTo>
                    <a:pt x="1658837" y="397713"/>
                  </a:lnTo>
                  <a:lnTo>
                    <a:pt x="1329109" y="390915"/>
                  </a:lnTo>
                  <a:lnTo>
                    <a:pt x="1026575" y="387516"/>
                  </a:lnTo>
                  <a:lnTo>
                    <a:pt x="798825" y="384116"/>
                  </a:lnTo>
                  <a:lnTo>
                    <a:pt x="751235" y="380717"/>
                  </a:lnTo>
                  <a:lnTo>
                    <a:pt x="652657" y="370519"/>
                  </a:lnTo>
                  <a:lnTo>
                    <a:pt x="509888" y="360322"/>
                  </a:lnTo>
                  <a:lnTo>
                    <a:pt x="424907" y="363721"/>
                  </a:lnTo>
                  <a:lnTo>
                    <a:pt x="350123" y="370519"/>
                  </a:lnTo>
                  <a:lnTo>
                    <a:pt x="200556" y="360322"/>
                  </a:lnTo>
                  <a:lnTo>
                    <a:pt x="125772" y="343325"/>
                  </a:lnTo>
                  <a:lnTo>
                    <a:pt x="61186" y="316131"/>
                  </a:lnTo>
                  <a:lnTo>
                    <a:pt x="37391" y="302534"/>
                  </a:lnTo>
                  <a:lnTo>
                    <a:pt x="20395" y="285538"/>
                  </a:lnTo>
                  <a:lnTo>
                    <a:pt x="3399" y="258344"/>
                  </a:lnTo>
                  <a:lnTo>
                    <a:pt x="0" y="241348"/>
                  </a:lnTo>
                  <a:lnTo>
                    <a:pt x="3399" y="224351"/>
                  </a:lnTo>
                  <a:lnTo>
                    <a:pt x="13597" y="203956"/>
                  </a:lnTo>
                  <a:lnTo>
                    <a:pt x="47589" y="183560"/>
                  </a:lnTo>
                  <a:lnTo>
                    <a:pt x="139369" y="142769"/>
                  </a:lnTo>
                  <a:lnTo>
                    <a:pt x="241347" y="108777"/>
                  </a:lnTo>
                  <a:lnTo>
                    <a:pt x="295735" y="95180"/>
                  </a:lnTo>
                  <a:lnTo>
                    <a:pt x="339925" y="71385"/>
                  </a:lnTo>
                  <a:lnTo>
                    <a:pt x="380716" y="57788"/>
                  </a:lnTo>
                  <a:lnTo>
                    <a:pt x="431705" y="47590"/>
                  </a:lnTo>
                  <a:lnTo>
                    <a:pt x="462298" y="50989"/>
                  </a:lnTo>
                  <a:lnTo>
                    <a:pt x="598269" y="84982"/>
                  </a:lnTo>
                  <a:lnTo>
                    <a:pt x="666254" y="98579"/>
                  </a:lnTo>
                  <a:lnTo>
                    <a:pt x="972187" y="115575"/>
                  </a:lnTo>
                  <a:lnTo>
                    <a:pt x="1478676" y="146168"/>
                  </a:lnTo>
                  <a:lnTo>
                    <a:pt x="2114337" y="166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5B75AD8A-FB71-4F58-AD9A-9DA4DA92BBBB}"/>
                </a:ext>
              </a:extLst>
            </p:cNvPr>
            <p:cNvSpPr/>
            <p:nvPr/>
          </p:nvSpPr>
          <p:spPr>
            <a:xfrm>
              <a:off x="3455988" y="2738438"/>
              <a:ext cx="2773362" cy="530225"/>
            </a:xfrm>
            <a:custGeom>
              <a:avLst/>
              <a:gdLst>
                <a:gd name="connsiteX0" fmla="*/ 876300 w 2774156"/>
                <a:gd name="connsiteY0" fmla="*/ 238125 h 531018"/>
                <a:gd name="connsiteX1" fmla="*/ 1042987 w 2774156"/>
                <a:gd name="connsiteY1" fmla="*/ 219075 h 531018"/>
                <a:gd name="connsiteX2" fmla="*/ 1333500 w 2774156"/>
                <a:gd name="connsiteY2" fmla="*/ 176212 h 531018"/>
                <a:gd name="connsiteX3" fmla="*/ 1647825 w 2774156"/>
                <a:gd name="connsiteY3" fmla="*/ 142875 h 531018"/>
                <a:gd name="connsiteX4" fmla="*/ 2007394 w 2774156"/>
                <a:gd name="connsiteY4" fmla="*/ 102393 h 531018"/>
                <a:gd name="connsiteX5" fmla="*/ 2133600 w 2774156"/>
                <a:gd name="connsiteY5" fmla="*/ 88106 h 531018"/>
                <a:gd name="connsiteX6" fmla="*/ 2181225 w 2774156"/>
                <a:gd name="connsiteY6" fmla="*/ 64293 h 531018"/>
                <a:gd name="connsiteX7" fmla="*/ 2286000 w 2774156"/>
                <a:gd name="connsiteY7" fmla="*/ 11906 h 531018"/>
                <a:gd name="connsiteX8" fmla="*/ 2314575 w 2774156"/>
                <a:gd name="connsiteY8" fmla="*/ 0 h 531018"/>
                <a:gd name="connsiteX9" fmla="*/ 2390775 w 2774156"/>
                <a:gd name="connsiteY9" fmla="*/ 11906 h 531018"/>
                <a:gd name="connsiteX10" fmla="*/ 2531269 w 2774156"/>
                <a:gd name="connsiteY10" fmla="*/ 35718 h 531018"/>
                <a:gd name="connsiteX11" fmla="*/ 2581275 w 2774156"/>
                <a:gd name="connsiteY11" fmla="*/ 42862 h 531018"/>
                <a:gd name="connsiteX12" fmla="*/ 2612231 w 2774156"/>
                <a:gd name="connsiteY12" fmla="*/ 50006 h 531018"/>
                <a:gd name="connsiteX13" fmla="*/ 2664619 w 2774156"/>
                <a:gd name="connsiteY13" fmla="*/ 76200 h 531018"/>
                <a:gd name="connsiteX14" fmla="*/ 2702719 w 2774156"/>
                <a:gd name="connsiteY14" fmla="*/ 97631 h 531018"/>
                <a:gd name="connsiteX15" fmla="*/ 2733675 w 2774156"/>
                <a:gd name="connsiteY15" fmla="*/ 121443 h 531018"/>
                <a:gd name="connsiteX16" fmla="*/ 2755106 w 2774156"/>
                <a:gd name="connsiteY16" fmla="*/ 142875 h 531018"/>
                <a:gd name="connsiteX17" fmla="*/ 2769394 w 2774156"/>
                <a:gd name="connsiteY17" fmla="*/ 171450 h 531018"/>
                <a:gd name="connsiteX18" fmla="*/ 2774156 w 2774156"/>
                <a:gd name="connsiteY18" fmla="*/ 188118 h 531018"/>
                <a:gd name="connsiteX19" fmla="*/ 2774156 w 2774156"/>
                <a:gd name="connsiteY19" fmla="*/ 207168 h 531018"/>
                <a:gd name="connsiteX20" fmla="*/ 2757487 w 2774156"/>
                <a:gd name="connsiteY20" fmla="*/ 233362 h 531018"/>
                <a:gd name="connsiteX21" fmla="*/ 2726531 w 2774156"/>
                <a:gd name="connsiteY21" fmla="*/ 252412 h 531018"/>
                <a:gd name="connsiteX22" fmla="*/ 2667000 w 2774156"/>
                <a:gd name="connsiteY22" fmla="*/ 266700 h 531018"/>
                <a:gd name="connsiteX23" fmla="*/ 2590800 w 2774156"/>
                <a:gd name="connsiteY23" fmla="*/ 266700 h 531018"/>
                <a:gd name="connsiteX24" fmla="*/ 2416969 w 2774156"/>
                <a:gd name="connsiteY24" fmla="*/ 271462 h 531018"/>
                <a:gd name="connsiteX25" fmla="*/ 2255044 w 2774156"/>
                <a:gd name="connsiteY25" fmla="*/ 278606 h 531018"/>
                <a:gd name="connsiteX26" fmla="*/ 2074069 w 2774156"/>
                <a:gd name="connsiteY26" fmla="*/ 290512 h 531018"/>
                <a:gd name="connsiteX27" fmla="*/ 1983581 w 2774156"/>
                <a:gd name="connsiteY27" fmla="*/ 290512 h 531018"/>
                <a:gd name="connsiteX28" fmla="*/ 1804987 w 2774156"/>
                <a:gd name="connsiteY28" fmla="*/ 295275 h 531018"/>
                <a:gd name="connsiteX29" fmla="*/ 1697831 w 2774156"/>
                <a:gd name="connsiteY29" fmla="*/ 304800 h 531018"/>
                <a:gd name="connsiteX30" fmla="*/ 1509712 w 2774156"/>
                <a:gd name="connsiteY30" fmla="*/ 338137 h 531018"/>
                <a:gd name="connsiteX31" fmla="*/ 1257300 w 2774156"/>
                <a:gd name="connsiteY31" fmla="*/ 352425 h 531018"/>
                <a:gd name="connsiteX32" fmla="*/ 1054894 w 2774156"/>
                <a:gd name="connsiteY32" fmla="*/ 385762 h 531018"/>
                <a:gd name="connsiteX33" fmla="*/ 835819 w 2774156"/>
                <a:gd name="connsiteY33" fmla="*/ 423862 h 531018"/>
                <a:gd name="connsiteX34" fmla="*/ 657225 w 2774156"/>
                <a:gd name="connsiteY34" fmla="*/ 457200 h 531018"/>
                <a:gd name="connsiteX35" fmla="*/ 552450 w 2774156"/>
                <a:gd name="connsiteY35" fmla="*/ 478631 h 531018"/>
                <a:gd name="connsiteX36" fmla="*/ 500062 w 2774156"/>
                <a:gd name="connsiteY36" fmla="*/ 495300 h 531018"/>
                <a:gd name="connsiteX37" fmla="*/ 454819 w 2774156"/>
                <a:gd name="connsiteY37" fmla="*/ 511968 h 531018"/>
                <a:gd name="connsiteX38" fmla="*/ 426244 w 2774156"/>
                <a:gd name="connsiteY38" fmla="*/ 528637 h 531018"/>
                <a:gd name="connsiteX39" fmla="*/ 414337 w 2774156"/>
                <a:gd name="connsiteY39" fmla="*/ 531018 h 531018"/>
                <a:gd name="connsiteX40" fmla="*/ 392906 w 2774156"/>
                <a:gd name="connsiteY40" fmla="*/ 523875 h 531018"/>
                <a:gd name="connsiteX41" fmla="*/ 314325 w 2774156"/>
                <a:gd name="connsiteY41" fmla="*/ 490537 h 531018"/>
                <a:gd name="connsiteX42" fmla="*/ 235744 w 2774156"/>
                <a:gd name="connsiteY42" fmla="*/ 438150 h 531018"/>
                <a:gd name="connsiteX43" fmla="*/ 157162 w 2774156"/>
                <a:gd name="connsiteY43" fmla="*/ 373856 h 531018"/>
                <a:gd name="connsiteX44" fmla="*/ 88106 w 2774156"/>
                <a:gd name="connsiteY44" fmla="*/ 316706 h 531018"/>
                <a:gd name="connsiteX45" fmla="*/ 30956 w 2774156"/>
                <a:gd name="connsiteY45" fmla="*/ 261937 h 531018"/>
                <a:gd name="connsiteX46" fmla="*/ 9525 w 2774156"/>
                <a:gd name="connsiteY46" fmla="*/ 235743 h 531018"/>
                <a:gd name="connsiteX47" fmla="*/ 0 w 2774156"/>
                <a:gd name="connsiteY47" fmla="*/ 209550 h 531018"/>
                <a:gd name="connsiteX48" fmla="*/ 4762 w 2774156"/>
                <a:gd name="connsiteY48" fmla="*/ 192881 h 531018"/>
                <a:gd name="connsiteX49" fmla="*/ 16669 w 2774156"/>
                <a:gd name="connsiteY49" fmla="*/ 185737 h 531018"/>
                <a:gd name="connsiteX50" fmla="*/ 33337 w 2774156"/>
                <a:gd name="connsiteY50" fmla="*/ 188118 h 531018"/>
                <a:gd name="connsiteX51" fmla="*/ 76200 w 2774156"/>
                <a:gd name="connsiteY51" fmla="*/ 207168 h 531018"/>
                <a:gd name="connsiteX52" fmla="*/ 166687 w 2774156"/>
                <a:gd name="connsiteY52" fmla="*/ 238125 h 531018"/>
                <a:gd name="connsiteX53" fmla="*/ 221456 w 2774156"/>
                <a:gd name="connsiteY53" fmla="*/ 252412 h 531018"/>
                <a:gd name="connsiteX54" fmla="*/ 297656 w 2774156"/>
                <a:gd name="connsiteY54" fmla="*/ 264318 h 531018"/>
                <a:gd name="connsiteX55" fmla="*/ 404812 w 2774156"/>
                <a:gd name="connsiteY55" fmla="*/ 269081 h 531018"/>
                <a:gd name="connsiteX56" fmla="*/ 623887 w 2774156"/>
                <a:gd name="connsiteY56" fmla="*/ 261937 h 531018"/>
                <a:gd name="connsiteX57" fmla="*/ 876300 w 2774156"/>
                <a:gd name="connsiteY57" fmla="*/ 238125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156" h="531018">
                  <a:moveTo>
                    <a:pt x="876300" y="238125"/>
                  </a:moveTo>
                  <a:lnTo>
                    <a:pt x="1042987" y="219075"/>
                  </a:lnTo>
                  <a:lnTo>
                    <a:pt x="1333500" y="176212"/>
                  </a:lnTo>
                  <a:lnTo>
                    <a:pt x="1647825" y="142875"/>
                  </a:lnTo>
                  <a:lnTo>
                    <a:pt x="2007394" y="102393"/>
                  </a:lnTo>
                  <a:lnTo>
                    <a:pt x="2133600" y="88106"/>
                  </a:lnTo>
                  <a:lnTo>
                    <a:pt x="2181225" y="64293"/>
                  </a:lnTo>
                  <a:lnTo>
                    <a:pt x="2286000" y="11906"/>
                  </a:lnTo>
                  <a:lnTo>
                    <a:pt x="2314575" y="0"/>
                  </a:lnTo>
                  <a:lnTo>
                    <a:pt x="2390775" y="11906"/>
                  </a:lnTo>
                  <a:lnTo>
                    <a:pt x="2531269" y="35718"/>
                  </a:lnTo>
                  <a:lnTo>
                    <a:pt x="2581275" y="42862"/>
                  </a:lnTo>
                  <a:lnTo>
                    <a:pt x="2612231" y="50006"/>
                  </a:lnTo>
                  <a:lnTo>
                    <a:pt x="2664619" y="76200"/>
                  </a:lnTo>
                  <a:lnTo>
                    <a:pt x="2702719" y="97631"/>
                  </a:lnTo>
                  <a:lnTo>
                    <a:pt x="2733675" y="121443"/>
                  </a:lnTo>
                  <a:lnTo>
                    <a:pt x="2755106" y="142875"/>
                  </a:lnTo>
                  <a:lnTo>
                    <a:pt x="2769394" y="171450"/>
                  </a:lnTo>
                  <a:lnTo>
                    <a:pt x="2774156" y="188118"/>
                  </a:lnTo>
                  <a:lnTo>
                    <a:pt x="2774156" y="207168"/>
                  </a:lnTo>
                  <a:lnTo>
                    <a:pt x="2757487" y="233362"/>
                  </a:lnTo>
                  <a:lnTo>
                    <a:pt x="2726531" y="252412"/>
                  </a:lnTo>
                  <a:lnTo>
                    <a:pt x="2667000" y="266700"/>
                  </a:lnTo>
                  <a:lnTo>
                    <a:pt x="2590800" y="266700"/>
                  </a:lnTo>
                  <a:lnTo>
                    <a:pt x="2416969" y="271462"/>
                  </a:lnTo>
                  <a:lnTo>
                    <a:pt x="2255044" y="278606"/>
                  </a:lnTo>
                  <a:lnTo>
                    <a:pt x="2074069" y="290512"/>
                  </a:lnTo>
                  <a:lnTo>
                    <a:pt x="1983581" y="290512"/>
                  </a:lnTo>
                  <a:lnTo>
                    <a:pt x="1804987" y="295275"/>
                  </a:lnTo>
                  <a:lnTo>
                    <a:pt x="1697831" y="304800"/>
                  </a:lnTo>
                  <a:lnTo>
                    <a:pt x="1509712" y="338137"/>
                  </a:lnTo>
                  <a:lnTo>
                    <a:pt x="1257300" y="352425"/>
                  </a:lnTo>
                  <a:lnTo>
                    <a:pt x="1054894" y="385762"/>
                  </a:lnTo>
                  <a:lnTo>
                    <a:pt x="835819" y="423862"/>
                  </a:lnTo>
                  <a:lnTo>
                    <a:pt x="657225" y="457200"/>
                  </a:lnTo>
                  <a:lnTo>
                    <a:pt x="552450" y="478631"/>
                  </a:lnTo>
                  <a:lnTo>
                    <a:pt x="500062" y="495300"/>
                  </a:lnTo>
                  <a:lnTo>
                    <a:pt x="454819" y="511968"/>
                  </a:lnTo>
                  <a:lnTo>
                    <a:pt x="426244" y="528637"/>
                  </a:lnTo>
                  <a:lnTo>
                    <a:pt x="414337" y="531018"/>
                  </a:lnTo>
                  <a:lnTo>
                    <a:pt x="392906" y="523875"/>
                  </a:lnTo>
                  <a:lnTo>
                    <a:pt x="314325" y="490537"/>
                  </a:lnTo>
                  <a:lnTo>
                    <a:pt x="235744" y="438150"/>
                  </a:lnTo>
                  <a:lnTo>
                    <a:pt x="157162" y="373856"/>
                  </a:lnTo>
                  <a:lnTo>
                    <a:pt x="88106" y="316706"/>
                  </a:lnTo>
                  <a:lnTo>
                    <a:pt x="30956" y="261937"/>
                  </a:lnTo>
                  <a:lnTo>
                    <a:pt x="9525" y="235743"/>
                  </a:lnTo>
                  <a:lnTo>
                    <a:pt x="0" y="209550"/>
                  </a:lnTo>
                  <a:lnTo>
                    <a:pt x="4762" y="192881"/>
                  </a:lnTo>
                  <a:lnTo>
                    <a:pt x="16669" y="185737"/>
                  </a:lnTo>
                  <a:lnTo>
                    <a:pt x="33337" y="188118"/>
                  </a:lnTo>
                  <a:lnTo>
                    <a:pt x="76200" y="207168"/>
                  </a:lnTo>
                  <a:lnTo>
                    <a:pt x="166687" y="238125"/>
                  </a:lnTo>
                  <a:lnTo>
                    <a:pt x="221456" y="252412"/>
                  </a:lnTo>
                  <a:lnTo>
                    <a:pt x="297656" y="264318"/>
                  </a:lnTo>
                  <a:lnTo>
                    <a:pt x="404812" y="269081"/>
                  </a:lnTo>
                  <a:lnTo>
                    <a:pt x="623887" y="261937"/>
                  </a:lnTo>
                  <a:lnTo>
                    <a:pt x="87630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FDB1C9AF-896D-4E20-9AC3-2CC89A946AB0}"/>
                </a:ext>
              </a:extLst>
            </p:cNvPr>
            <p:cNvSpPr/>
            <p:nvPr/>
          </p:nvSpPr>
          <p:spPr>
            <a:xfrm rot="16200000">
              <a:off x="2974975" y="1914525"/>
              <a:ext cx="4191000" cy="3695700"/>
            </a:xfrm>
            <a:custGeom>
              <a:avLst/>
              <a:gdLst>
                <a:gd name="connsiteX0" fmla="*/ 4033837 w 4191000"/>
                <a:gd name="connsiteY0" fmla="*/ 1728787 h 3695700"/>
                <a:gd name="connsiteX1" fmla="*/ 4005262 w 4191000"/>
                <a:gd name="connsiteY1" fmla="*/ 1290637 h 3695700"/>
                <a:gd name="connsiteX2" fmla="*/ 3986212 w 4191000"/>
                <a:gd name="connsiteY2" fmla="*/ 990600 h 3695700"/>
                <a:gd name="connsiteX3" fmla="*/ 3971925 w 4191000"/>
                <a:gd name="connsiteY3" fmla="*/ 776287 h 3695700"/>
                <a:gd name="connsiteX4" fmla="*/ 3957637 w 4191000"/>
                <a:gd name="connsiteY4" fmla="*/ 495300 h 3695700"/>
                <a:gd name="connsiteX5" fmla="*/ 3943350 w 4191000"/>
                <a:gd name="connsiteY5" fmla="*/ 161925 h 3695700"/>
                <a:gd name="connsiteX6" fmla="*/ 3943350 w 4191000"/>
                <a:gd name="connsiteY6" fmla="*/ 0 h 3695700"/>
                <a:gd name="connsiteX7" fmla="*/ 3795712 w 4191000"/>
                <a:gd name="connsiteY7" fmla="*/ 52387 h 3695700"/>
                <a:gd name="connsiteX8" fmla="*/ 3752850 w 4191000"/>
                <a:gd name="connsiteY8" fmla="*/ 190500 h 3695700"/>
                <a:gd name="connsiteX9" fmla="*/ 3733800 w 4191000"/>
                <a:gd name="connsiteY9" fmla="*/ 252412 h 3695700"/>
                <a:gd name="connsiteX10" fmla="*/ 3724275 w 4191000"/>
                <a:gd name="connsiteY10" fmla="*/ 290512 h 3695700"/>
                <a:gd name="connsiteX11" fmla="*/ 3724275 w 4191000"/>
                <a:gd name="connsiteY11" fmla="*/ 323850 h 3695700"/>
                <a:gd name="connsiteX12" fmla="*/ 3729037 w 4191000"/>
                <a:gd name="connsiteY12" fmla="*/ 361950 h 3695700"/>
                <a:gd name="connsiteX13" fmla="*/ 3738562 w 4191000"/>
                <a:gd name="connsiteY13" fmla="*/ 381000 h 3695700"/>
                <a:gd name="connsiteX14" fmla="*/ 3752850 w 4191000"/>
                <a:gd name="connsiteY14" fmla="*/ 481012 h 3695700"/>
                <a:gd name="connsiteX15" fmla="*/ 3800475 w 4191000"/>
                <a:gd name="connsiteY15" fmla="*/ 909637 h 3695700"/>
                <a:gd name="connsiteX16" fmla="*/ 3838575 w 4191000"/>
                <a:gd name="connsiteY16" fmla="*/ 1276350 h 3695700"/>
                <a:gd name="connsiteX17" fmla="*/ 3862387 w 4191000"/>
                <a:gd name="connsiteY17" fmla="*/ 1628775 h 3695700"/>
                <a:gd name="connsiteX18" fmla="*/ 3890962 w 4191000"/>
                <a:gd name="connsiteY18" fmla="*/ 1985962 h 3695700"/>
                <a:gd name="connsiteX19" fmla="*/ 3914775 w 4191000"/>
                <a:gd name="connsiteY19" fmla="*/ 2419350 h 3695700"/>
                <a:gd name="connsiteX20" fmla="*/ 3929062 w 4191000"/>
                <a:gd name="connsiteY20" fmla="*/ 2809875 h 3695700"/>
                <a:gd name="connsiteX21" fmla="*/ 3943350 w 4191000"/>
                <a:gd name="connsiteY21" fmla="*/ 3195637 h 3695700"/>
                <a:gd name="connsiteX22" fmla="*/ 3938587 w 4191000"/>
                <a:gd name="connsiteY22" fmla="*/ 3233737 h 3695700"/>
                <a:gd name="connsiteX23" fmla="*/ 3919537 w 4191000"/>
                <a:gd name="connsiteY23" fmla="*/ 3271837 h 3695700"/>
                <a:gd name="connsiteX24" fmla="*/ 3900487 w 4191000"/>
                <a:gd name="connsiteY24" fmla="*/ 3295650 h 3695700"/>
                <a:gd name="connsiteX25" fmla="*/ 3862387 w 4191000"/>
                <a:gd name="connsiteY25" fmla="*/ 3305175 h 3695700"/>
                <a:gd name="connsiteX26" fmla="*/ 3657600 w 4191000"/>
                <a:gd name="connsiteY26" fmla="*/ 3309937 h 3695700"/>
                <a:gd name="connsiteX27" fmla="*/ 3181350 w 4191000"/>
                <a:gd name="connsiteY27" fmla="*/ 3309937 h 3695700"/>
                <a:gd name="connsiteX28" fmla="*/ 2662237 w 4191000"/>
                <a:gd name="connsiteY28" fmla="*/ 3305175 h 3695700"/>
                <a:gd name="connsiteX29" fmla="*/ 2090737 w 4191000"/>
                <a:gd name="connsiteY29" fmla="*/ 3305175 h 3695700"/>
                <a:gd name="connsiteX30" fmla="*/ 1638300 w 4191000"/>
                <a:gd name="connsiteY30" fmla="*/ 3305175 h 3695700"/>
                <a:gd name="connsiteX31" fmla="*/ 1219200 w 4191000"/>
                <a:gd name="connsiteY31" fmla="*/ 3309937 h 3695700"/>
                <a:gd name="connsiteX32" fmla="*/ 985837 w 4191000"/>
                <a:gd name="connsiteY32" fmla="*/ 3305175 h 3695700"/>
                <a:gd name="connsiteX33" fmla="*/ 623887 w 4191000"/>
                <a:gd name="connsiteY33" fmla="*/ 3309937 h 3695700"/>
                <a:gd name="connsiteX34" fmla="*/ 409575 w 4191000"/>
                <a:gd name="connsiteY34" fmla="*/ 3309937 h 3695700"/>
                <a:gd name="connsiteX35" fmla="*/ 371475 w 4191000"/>
                <a:gd name="connsiteY35" fmla="*/ 3309937 h 3695700"/>
                <a:gd name="connsiteX36" fmla="*/ 200025 w 4191000"/>
                <a:gd name="connsiteY36" fmla="*/ 3328987 h 3695700"/>
                <a:gd name="connsiteX37" fmla="*/ 123825 w 4191000"/>
                <a:gd name="connsiteY37" fmla="*/ 3338512 h 3695700"/>
                <a:gd name="connsiteX38" fmla="*/ 80962 w 4191000"/>
                <a:gd name="connsiteY38" fmla="*/ 3348037 h 3695700"/>
                <a:gd name="connsiteX39" fmla="*/ 42862 w 4191000"/>
                <a:gd name="connsiteY39" fmla="*/ 3367087 h 3695700"/>
                <a:gd name="connsiteX40" fmla="*/ 19050 w 4191000"/>
                <a:gd name="connsiteY40" fmla="*/ 3405187 h 3695700"/>
                <a:gd name="connsiteX41" fmla="*/ 9525 w 4191000"/>
                <a:gd name="connsiteY41" fmla="*/ 3424237 h 3695700"/>
                <a:gd name="connsiteX42" fmla="*/ 0 w 4191000"/>
                <a:gd name="connsiteY42" fmla="*/ 3452812 h 3695700"/>
                <a:gd name="connsiteX43" fmla="*/ 0 w 4191000"/>
                <a:gd name="connsiteY43" fmla="*/ 3476625 h 3695700"/>
                <a:gd name="connsiteX44" fmla="*/ 19050 w 4191000"/>
                <a:gd name="connsiteY44" fmla="*/ 3505200 h 3695700"/>
                <a:gd name="connsiteX45" fmla="*/ 57150 w 4191000"/>
                <a:gd name="connsiteY45" fmla="*/ 3529012 h 3695700"/>
                <a:gd name="connsiteX46" fmla="*/ 195262 w 4191000"/>
                <a:gd name="connsiteY46" fmla="*/ 3538537 h 3695700"/>
                <a:gd name="connsiteX47" fmla="*/ 642937 w 4191000"/>
                <a:gd name="connsiteY47" fmla="*/ 3552825 h 3695700"/>
                <a:gd name="connsiteX48" fmla="*/ 1104900 w 4191000"/>
                <a:gd name="connsiteY48" fmla="*/ 3562350 h 3695700"/>
                <a:gd name="connsiteX49" fmla="*/ 1666875 w 4191000"/>
                <a:gd name="connsiteY49" fmla="*/ 3571875 h 3695700"/>
                <a:gd name="connsiteX50" fmla="*/ 2190750 w 4191000"/>
                <a:gd name="connsiteY50" fmla="*/ 3576637 h 3695700"/>
                <a:gd name="connsiteX51" fmla="*/ 2747962 w 4191000"/>
                <a:gd name="connsiteY51" fmla="*/ 3576637 h 3695700"/>
                <a:gd name="connsiteX52" fmla="*/ 3186112 w 4191000"/>
                <a:gd name="connsiteY52" fmla="*/ 3576637 h 3695700"/>
                <a:gd name="connsiteX53" fmla="*/ 3419475 w 4191000"/>
                <a:gd name="connsiteY53" fmla="*/ 3581400 h 3695700"/>
                <a:gd name="connsiteX54" fmla="*/ 3524250 w 4191000"/>
                <a:gd name="connsiteY54" fmla="*/ 3586162 h 3695700"/>
                <a:gd name="connsiteX55" fmla="*/ 3614737 w 4191000"/>
                <a:gd name="connsiteY55" fmla="*/ 3595687 h 3695700"/>
                <a:gd name="connsiteX56" fmla="*/ 3733800 w 4191000"/>
                <a:gd name="connsiteY56" fmla="*/ 3609975 h 3695700"/>
                <a:gd name="connsiteX57" fmla="*/ 3800475 w 4191000"/>
                <a:gd name="connsiteY57" fmla="*/ 3629025 h 3695700"/>
                <a:gd name="connsiteX58" fmla="*/ 3862387 w 4191000"/>
                <a:gd name="connsiteY58" fmla="*/ 3671887 h 3695700"/>
                <a:gd name="connsiteX59" fmla="*/ 3890962 w 4191000"/>
                <a:gd name="connsiteY59" fmla="*/ 3690937 h 3695700"/>
                <a:gd name="connsiteX60" fmla="*/ 3910012 w 4191000"/>
                <a:gd name="connsiteY60" fmla="*/ 3695700 h 3695700"/>
                <a:gd name="connsiteX61" fmla="*/ 3933825 w 4191000"/>
                <a:gd name="connsiteY61" fmla="*/ 3690937 h 3695700"/>
                <a:gd name="connsiteX62" fmla="*/ 3962400 w 4191000"/>
                <a:gd name="connsiteY62" fmla="*/ 3676650 h 3695700"/>
                <a:gd name="connsiteX63" fmla="*/ 3990975 w 4191000"/>
                <a:gd name="connsiteY63" fmla="*/ 3648075 h 3695700"/>
                <a:gd name="connsiteX64" fmla="*/ 4029075 w 4191000"/>
                <a:gd name="connsiteY64" fmla="*/ 3581400 h 3695700"/>
                <a:gd name="connsiteX65" fmla="*/ 4095750 w 4191000"/>
                <a:gd name="connsiteY65" fmla="*/ 3467100 h 3695700"/>
                <a:gd name="connsiteX66" fmla="*/ 4176712 w 4191000"/>
                <a:gd name="connsiteY66" fmla="*/ 3314700 h 3695700"/>
                <a:gd name="connsiteX67" fmla="*/ 4191000 w 4191000"/>
                <a:gd name="connsiteY67" fmla="*/ 3286125 h 3695700"/>
                <a:gd name="connsiteX68" fmla="*/ 4191000 w 4191000"/>
                <a:gd name="connsiteY68" fmla="*/ 3271837 h 3695700"/>
                <a:gd name="connsiteX69" fmla="*/ 4176712 w 4191000"/>
                <a:gd name="connsiteY69" fmla="*/ 3205162 h 3695700"/>
                <a:gd name="connsiteX70" fmla="*/ 4133850 w 4191000"/>
                <a:gd name="connsiteY70" fmla="*/ 3048000 h 3695700"/>
                <a:gd name="connsiteX71" fmla="*/ 4119562 w 4191000"/>
                <a:gd name="connsiteY71" fmla="*/ 3000375 h 3695700"/>
                <a:gd name="connsiteX72" fmla="*/ 4114800 w 4191000"/>
                <a:gd name="connsiteY72" fmla="*/ 2847975 h 3695700"/>
                <a:gd name="connsiteX73" fmla="*/ 4105275 w 4191000"/>
                <a:gd name="connsiteY73" fmla="*/ 2643187 h 3695700"/>
                <a:gd name="connsiteX74" fmla="*/ 4086225 w 4191000"/>
                <a:gd name="connsiteY74" fmla="*/ 2438400 h 3695700"/>
                <a:gd name="connsiteX75" fmla="*/ 4033837 w 4191000"/>
                <a:gd name="connsiteY75" fmla="*/ 1728787 h 369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91000" h="3695700">
                  <a:moveTo>
                    <a:pt x="4033837" y="1728787"/>
                  </a:moveTo>
                  <a:lnTo>
                    <a:pt x="4005262" y="1290637"/>
                  </a:lnTo>
                  <a:lnTo>
                    <a:pt x="3986212" y="990600"/>
                  </a:lnTo>
                  <a:lnTo>
                    <a:pt x="3971925" y="776287"/>
                  </a:lnTo>
                  <a:lnTo>
                    <a:pt x="3957637" y="495300"/>
                  </a:lnTo>
                  <a:lnTo>
                    <a:pt x="3943350" y="161925"/>
                  </a:lnTo>
                  <a:lnTo>
                    <a:pt x="3943350" y="0"/>
                  </a:lnTo>
                  <a:lnTo>
                    <a:pt x="3795712" y="52387"/>
                  </a:lnTo>
                  <a:lnTo>
                    <a:pt x="3752850" y="190500"/>
                  </a:lnTo>
                  <a:lnTo>
                    <a:pt x="3733800" y="252412"/>
                  </a:lnTo>
                  <a:lnTo>
                    <a:pt x="3724275" y="290512"/>
                  </a:lnTo>
                  <a:lnTo>
                    <a:pt x="3724275" y="323850"/>
                  </a:lnTo>
                  <a:lnTo>
                    <a:pt x="3729037" y="361950"/>
                  </a:lnTo>
                  <a:lnTo>
                    <a:pt x="3738562" y="381000"/>
                  </a:lnTo>
                  <a:lnTo>
                    <a:pt x="3752850" y="481012"/>
                  </a:lnTo>
                  <a:lnTo>
                    <a:pt x="3800475" y="909637"/>
                  </a:lnTo>
                  <a:lnTo>
                    <a:pt x="3838575" y="1276350"/>
                  </a:lnTo>
                  <a:lnTo>
                    <a:pt x="3862387" y="1628775"/>
                  </a:lnTo>
                  <a:lnTo>
                    <a:pt x="3890962" y="1985962"/>
                  </a:lnTo>
                  <a:lnTo>
                    <a:pt x="3914775" y="2419350"/>
                  </a:lnTo>
                  <a:lnTo>
                    <a:pt x="3929062" y="2809875"/>
                  </a:lnTo>
                  <a:lnTo>
                    <a:pt x="3943350" y="3195637"/>
                  </a:lnTo>
                  <a:lnTo>
                    <a:pt x="3938587" y="3233737"/>
                  </a:lnTo>
                  <a:lnTo>
                    <a:pt x="3919537" y="3271837"/>
                  </a:lnTo>
                  <a:lnTo>
                    <a:pt x="3900487" y="3295650"/>
                  </a:lnTo>
                  <a:lnTo>
                    <a:pt x="3862387" y="3305175"/>
                  </a:lnTo>
                  <a:lnTo>
                    <a:pt x="3657600" y="3309937"/>
                  </a:lnTo>
                  <a:lnTo>
                    <a:pt x="3181350" y="3309937"/>
                  </a:lnTo>
                  <a:lnTo>
                    <a:pt x="2662237" y="3305175"/>
                  </a:lnTo>
                  <a:lnTo>
                    <a:pt x="2090737" y="3305175"/>
                  </a:lnTo>
                  <a:lnTo>
                    <a:pt x="1638300" y="3305175"/>
                  </a:lnTo>
                  <a:lnTo>
                    <a:pt x="1219200" y="3309937"/>
                  </a:lnTo>
                  <a:lnTo>
                    <a:pt x="985837" y="3305175"/>
                  </a:lnTo>
                  <a:lnTo>
                    <a:pt x="623887" y="3309937"/>
                  </a:lnTo>
                  <a:lnTo>
                    <a:pt x="409575" y="3309937"/>
                  </a:lnTo>
                  <a:lnTo>
                    <a:pt x="371475" y="3309937"/>
                  </a:lnTo>
                  <a:lnTo>
                    <a:pt x="200025" y="3328987"/>
                  </a:lnTo>
                  <a:lnTo>
                    <a:pt x="123825" y="3338512"/>
                  </a:lnTo>
                  <a:lnTo>
                    <a:pt x="80962" y="3348037"/>
                  </a:lnTo>
                  <a:lnTo>
                    <a:pt x="42862" y="3367087"/>
                  </a:lnTo>
                  <a:lnTo>
                    <a:pt x="19050" y="3405187"/>
                  </a:lnTo>
                  <a:lnTo>
                    <a:pt x="9525" y="3424237"/>
                  </a:lnTo>
                  <a:lnTo>
                    <a:pt x="0" y="3452812"/>
                  </a:lnTo>
                  <a:lnTo>
                    <a:pt x="0" y="3476625"/>
                  </a:lnTo>
                  <a:lnTo>
                    <a:pt x="19050" y="3505200"/>
                  </a:lnTo>
                  <a:lnTo>
                    <a:pt x="57150" y="3529012"/>
                  </a:lnTo>
                  <a:lnTo>
                    <a:pt x="195262" y="3538537"/>
                  </a:lnTo>
                  <a:lnTo>
                    <a:pt x="642937" y="3552825"/>
                  </a:lnTo>
                  <a:lnTo>
                    <a:pt x="1104900" y="3562350"/>
                  </a:lnTo>
                  <a:lnTo>
                    <a:pt x="1666875" y="3571875"/>
                  </a:lnTo>
                  <a:lnTo>
                    <a:pt x="2190750" y="3576637"/>
                  </a:lnTo>
                  <a:lnTo>
                    <a:pt x="2747962" y="3576637"/>
                  </a:lnTo>
                  <a:lnTo>
                    <a:pt x="3186112" y="3576637"/>
                  </a:lnTo>
                  <a:lnTo>
                    <a:pt x="3419475" y="3581400"/>
                  </a:lnTo>
                  <a:lnTo>
                    <a:pt x="3524250" y="3586162"/>
                  </a:lnTo>
                  <a:lnTo>
                    <a:pt x="3614737" y="3595687"/>
                  </a:lnTo>
                  <a:lnTo>
                    <a:pt x="3733800" y="3609975"/>
                  </a:lnTo>
                  <a:lnTo>
                    <a:pt x="3800475" y="3629025"/>
                  </a:lnTo>
                  <a:lnTo>
                    <a:pt x="3862387" y="3671887"/>
                  </a:lnTo>
                  <a:lnTo>
                    <a:pt x="3890962" y="3690937"/>
                  </a:lnTo>
                  <a:lnTo>
                    <a:pt x="3910012" y="3695700"/>
                  </a:lnTo>
                  <a:lnTo>
                    <a:pt x="3933825" y="3690937"/>
                  </a:lnTo>
                  <a:lnTo>
                    <a:pt x="3962400" y="3676650"/>
                  </a:lnTo>
                  <a:lnTo>
                    <a:pt x="3990975" y="3648075"/>
                  </a:lnTo>
                  <a:lnTo>
                    <a:pt x="4029075" y="3581400"/>
                  </a:lnTo>
                  <a:lnTo>
                    <a:pt x="4095750" y="3467100"/>
                  </a:lnTo>
                  <a:lnTo>
                    <a:pt x="4176712" y="3314700"/>
                  </a:lnTo>
                  <a:lnTo>
                    <a:pt x="4191000" y="3286125"/>
                  </a:lnTo>
                  <a:lnTo>
                    <a:pt x="4191000" y="3271837"/>
                  </a:lnTo>
                  <a:lnTo>
                    <a:pt x="4176712" y="3205162"/>
                  </a:lnTo>
                  <a:lnTo>
                    <a:pt x="4133850" y="3048000"/>
                  </a:lnTo>
                  <a:lnTo>
                    <a:pt x="4119562" y="3000375"/>
                  </a:lnTo>
                  <a:lnTo>
                    <a:pt x="4114800" y="2847975"/>
                  </a:lnTo>
                  <a:lnTo>
                    <a:pt x="4105275" y="2643187"/>
                  </a:lnTo>
                  <a:lnTo>
                    <a:pt x="4086225" y="2438400"/>
                  </a:lnTo>
                  <a:lnTo>
                    <a:pt x="4033837" y="1728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8C6F71B2-299E-404F-AEED-27AC3FC43985}"/>
                </a:ext>
              </a:extLst>
            </p:cNvPr>
            <p:cNvSpPr/>
            <p:nvPr/>
          </p:nvSpPr>
          <p:spPr>
            <a:xfrm rot="16200000">
              <a:off x="3191669" y="3502819"/>
              <a:ext cx="3251200" cy="465138"/>
            </a:xfrm>
            <a:custGeom>
              <a:avLst/>
              <a:gdLst>
                <a:gd name="connsiteX0" fmla="*/ 1164771 w 3252107"/>
                <a:gd name="connsiteY0" fmla="*/ 193222 h 465364"/>
                <a:gd name="connsiteX1" fmla="*/ 1583871 w 3252107"/>
                <a:gd name="connsiteY1" fmla="*/ 201386 h 465364"/>
                <a:gd name="connsiteX2" fmla="*/ 1959428 w 3252107"/>
                <a:gd name="connsiteY2" fmla="*/ 206829 h 465364"/>
                <a:gd name="connsiteX3" fmla="*/ 2416628 w 3252107"/>
                <a:gd name="connsiteY3" fmla="*/ 182336 h 465364"/>
                <a:gd name="connsiteX4" fmla="*/ 2691492 w 3252107"/>
                <a:gd name="connsiteY4" fmla="*/ 182336 h 465364"/>
                <a:gd name="connsiteX5" fmla="*/ 3018064 w 3252107"/>
                <a:gd name="connsiteY5" fmla="*/ 182336 h 465364"/>
                <a:gd name="connsiteX6" fmla="*/ 3050721 w 3252107"/>
                <a:gd name="connsiteY6" fmla="*/ 176893 h 465364"/>
                <a:gd name="connsiteX7" fmla="*/ 3077935 w 3252107"/>
                <a:gd name="connsiteY7" fmla="*/ 160564 h 465364"/>
                <a:gd name="connsiteX8" fmla="*/ 3099707 w 3252107"/>
                <a:gd name="connsiteY8" fmla="*/ 141514 h 465364"/>
                <a:gd name="connsiteX9" fmla="*/ 3124200 w 3252107"/>
                <a:gd name="connsiteY9" fmla="*/ 117022 h 465364"/>
                <a:gd name="connsiteX10" fmla="*/ 3167742 w 3252107"/>
                <a:gd name="connsiteY10" fmla="*/ 59872 h 465364"/>
                <a:gd name="connsiteX11" fmla="*/ 3192235 w 3252107"/>
                <a:gd name="connsiteY11" fmla="*/ 21772 h 465364"/>
                <a:gd name="connsiteX12" fmla="*/ 3203121 w 3252107"/>
                <a:gd name="connsiteY12" fmla="*/ 5443 h 465364"/>
                <a:gd name="connsiteX13" fmla="*/ 3219450 w 3252107"/>
                <a:gd name="connsiteY13" fmla="*/ 0 h 465364"/>
                <a:gd name="connsiteX14" fmla="*/ 3235778 w 3252107"/>
                <a:gd name="connsiteY14" fmla="*/ 0 h 465364"/>
                <a:gd name="connsiteX15" fmla="*/ 3243942 w 3252107"/>
                <a:gd name="connsiteY15" fmla="*/ 2722 h 465364"/>
                <a:gd name="connsiteX16" fmla="*/ 3249385 w 3252107"/>
                <a:gd name="connsiteY16" fmla="*/ 8164 h 465364"/>
                <a:gd name="connsiteX17" fmla="*/ 3252107 w 3252107"/>
                <a:gd name="connsiteY17" fmla="*/ 21772 h 465364"/>
                <a:gd name="connsiteX18" fmla="*/ 3246664 w 3252107"/>
                <a:gd name="connsiteY18" fmla="*/ 46264 h 465364"/>
                <a:gd name="connsiteX19" fmla="*/ 3238500 w 3252107"/>
                <a:gd name="connsiteY19" fmla="*/ 103414 h 465364"/>
                <a:gd name="connsiteX20" fmla="*/ 3227614 w 3252107"/>
                <a:gd name="connsiteY20" fmla="*/ 171450 h 465364"/>
                <a:gd name="connsiteX21" fmla="*/ 3214007 w 3252107"/>
                <a:gd name="connsiteY21" fmla="*/ 223157 h 465364"/>
                <a:gd name="connsiteX22" fmla="*/ 3192235 w 3252107"/>
                <a:gd name="connsiteY22" fmla="*/ 288472 h 465364"/>
                <a:gd name="connsiteX23" fmla="*/ 3162300 w 3252107"/>
                <a:gd name="connsiteY23" fmla="*/ 351064 h 465364"/>
                <a:gd name="connsiteX24" fmla="*/ 3132364 w 3252107"/>
                <a:gd name="connsiteY24" fmla="*/ 402772 h 465364"/>
                <a:gd name="connsiteX25" fmla="*/ 3107871 w 3252107"/>
                <a:gd name="connsiteY25" fmla="*/ 432707 h 465364"/>
                <a:gd name="connsiteX26" fmla="*/ 3077935 w 3252107"/>
                <a:gd name="connsiteY26" fmla="*/ 454479 h 465364"/>
                <a:gd name="connsiteX27" fmla="*/ 3037114 w 3252107"/>
                <a:gd name="connsiteY27" fmla="*/ 465364 h 465364"/>
                <a:gd name="connsiteX28" fmla="*/ 3001735 w 3252107"/>
                <a:gd name="connsiteY28" fmla="*/ 459922 h 465364"/>
                <a:gd name="connsiteX29" fmla="*/ 2941864 w 3252107"/>
                <a:gd name="connsiteY29" fmla="*/ 438150 h 465364"/>
                <a:gd name="connsiteX30" fmla="*/ 2873828 w 3252107"/>
                <a:gd name="connsiteY30" fmla="*/ 419100 h 465364"/>
                <a:gd name="connsiteX31" fmla="*/ 2789464 w 3252107"/>
                <a:gd name="connsiteY31" fmla="*/ 408214 h 465364"/>
                <a:gd name="connsiteX32" fmla="*/ 2628900 w 3252107"/>
                <a:gd name="connsiteY32" fmla="*/ 408214 h 465364"/>
                <a:gd name="connsiteX33" fmla="*/ 2441121 w 3252107"/>
                <a:gd name="connsiteY33" fmla="*/ 405493 h 465364"/>
                <a:gd name="connsiteX34" fmla="*/ 2144485 w 3252107"/>
                <a:gd name="connsiteY34" fmla="*/ 402772 h 465364"/>
                <a:gd name="connsiteX35" fmla="*/ 1787978 w 3252107"/>
                <a:gd name="connsiteY35" fmla="*/ 405493 h 465364"/>
                <a:gd name="connsiteX36" fmla="*/ 1483178 w 3252107"/>
                <a:gd name="connsiteY36" fmla="*/ 405493 h 465364"/>
                <a:gd name="connsiteX37" fmla="*/ 1181100 w 3252107"/>
                <a:gd name="connsiteY37" fmla="*/ 405493 h 465364"/>
                <a:gd name="connsiteX38" fmla="*/ 949778 w 3252107"/>
                <a:gd name="connsiteY38" fmla="*/ 408214 h 465364"/>
                <a:gd name="connsiteX39" fmla="*/ 781050 w 3252107"/>
                <a:gd name="connsiteY39" fmla="*/ 394607 h 465364"/>
                <a:gd name="connsiteX40" fmla="*/ 576942 w 3252107"/>
                <a:gd name="connsiteY40" fmla="*/ 383722 h 465364"/>
                <a:gd name="connsiteX41" fmla="*/ 386442 w 3252107"/>
                <a:gd name="connsiteY41" fmla="*/ 383722 h 465364"/>
                <a:gd name="connsiteX42" fmla="*/ 157842 w 3252107"/>
                <a:gd name="connsiteY42" fmla="*/ 383722 h 465364"/>
                <a:gd name="connsiteX43" fmla="*/ 97971 w 3252107"/>
                <a:gd name="connsiteY43" fmla="*/ 381000 h 465364"/>
                <a:gd name="connsiteX44" fmla="*/ 65314 w 3252107"/>
                <a:gd name="connsiteY44" fmla="*/ 375557 h 465364"/>
                <a:gd name="connsiteX45" fmla="*/ 35378 w 3252107"/>
                <a:gd name="connsiteY45" fmla="*/ 364672 h 465364"/>
                <a:gd name="connsiteX46" fmla="*/ 16328 w 3252107"/>
                <a:gd name="connsiteY46" fmla="*/ 348343 h 465364"/>
                <a:gd name="connsiteX47" fmla="*/ 8164 w 3252107"/>
                <a:gd name="connsiteY47" fmla="*/ 334736 h 465364"/>
                <a:gd name="connsiteX48" fmla="*/ 0 w 3252107"/>
                <a:gd name="connsiteY48" fmla="*/ 315686 h 465364"/>
                <a:gd name="connsiteX49" fmla="*/ 0 w 3252107"/>
                <a:gd name="connsiteY49" fmla="*/ 296636 h 465364"/>
                <a:gd name="connsiteX50" fmla="*/ 2721 w 3252107"/>
                <a:gd name="connsiteY50" fmla="*/ 274864 h 465364"/>
                <a:gd name="connsiteX51" fmla="*/ 19050 w 3252107"/>
                <a:gd name="connsiteY51" fmla="*/ 250372 h 465364"/>
                <a:gd name="connsiteX52" fmla="*/ 35378 w 3252107"/>
                <a:gd name="connsiteY52" fmla="*/ 231322 h 465364"/>
                <a:gd name="connsiteX53" fmla="*/ 81642 w 3252107"/>
                <a:gd name="connsiteY53" fmla="*/ 204107 h 465364"/>
                <a:gd name="connsiteX54" fmla="*/ 125185 w 3252107"/>
                <a:gd name="connsiteY54" fmla="*/ 182336 h 465364"/>
                <a:gd name="connsiteX55" fmla="*/ 204107 w 3252107"/>
                <a:gd name="connsiteY55" fmla="*/ 157843 h 465364"/>
                <a:gd name="connsiteX56" fmla="*/ 293914 w 3252107"/>
                <a:gd name="connsiteY56" fmla="*/ 141514 h 465364"/>
                <a:gd name="connsiteX57" fmla="*/ 361950 w 3252107"/>
                <a:gd name="connsiteY57" fmla="*/ 138793 h 465364"/>
                <a:gd name="connsiteX58" fmla="*/ 476250 w 3252107"/>
                <a:gd name="connsiteY58" fmla="*/ 160564 h 465364"/>
                <a:gd name="connsiteX59" fmla="*/ 571500 w 3252107"/>
                <a:gd name="connsiteY59" fmla="*/ 176893 h 465364"/>
                <a:gd name="connsiteX60" fmla="*/ 664028 w 3252107"/>
                <a:gd name="connsiteY60" fmla="*/ 185057 h 465364"/>
                <a:gd name="connsiteX61" fmla="*/ 963385 w 3252107"/>
                <a:gd name="connsiteY61" fmla="*/ 187779 h 465364"/>
                <a:gd name="connsiteX62" fmla="*/ 1164771 w 3252107"/>
                <a:gd name="connsiteY62" fmla="*/ 193222 h 46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52107" h="465364">
                  <a:moveTo>
                    <a:pt x="1164771" y="193222"/>
                  </a:moveTo>
                  <a:lnTo>
                    <a:pt x="1583871" y="201386"/>
                  </a:lnTo>
                  <a:lnTo>
                    <a:pt x="1959428" y="206829"/>
                  </a:lnTo>
                  <a:lnTo>
                    <a:pt x="2416628" y="182336"/>
                  </a:lnTo>
                  <a:lnTo>
                    <a:pt x="2691492" y="182336"/>
                  </a:lnTo>
                  <a:lnTo>
                    <a:pt x="3018064" y="182336"/>
                  </a:lnTo>
                  <a:lnTo>
                    <a:pt x="3050721" y="176893"/>
                  </a:lnTo>
                  <a:lnTo>
                    <a:pt x="3077935" y="160564"/>
                  </a:lnTo>
                  <a:lnTo>
                    <a:pt x="3099707" y="141514"/>
                  </a:lnTo>
                  <a:lnTo>
                    <a:pt x="3124200" y="117022"/>
                  </a:lnTo>
                  <a:lnTo>
                    <a:pt x="3167742" y="59872"/>
                  </a:lnTo>
                  <a:lnTo>
                    <a:pt x="3192235" y="21772"/>
                  </a:lnTo>
                  <a:lnTo>
                    <a:pt x="3203121" y="5443"/>
                  </a:lnTo>
                  <a:lnTo>
                    <a:pt x="3219450" y="0"/>
                  </a:lnTo>
                  <a:lnTo>
                    <a:pt x="3235778" y="0"/>
                  </a:lnTo>
                  <a:lnTo>
                    <a:pt x="3243942" y="2722"/>
                  </a:lnTo>
                  <a:lnTo>
                    <a:pt x="3249385" y="8164"/>
                  </a:lnTo>
                  <a:lnTo>
                    <a:pt x="3252107" y="21772"/>
                  </a:lnTo>
                  <a:lnTo>
                    <a:pt x="3246664" y="46264"/>
                  </a:lnTo>
                  <a:lnTo>
                    <a:pt x="3238500" y="103414"/>
                  </a:lnTo>
                  <a:lnTo>
                    <a:pt x="3227614" y="171450"/>
                  </a:lnTo>
                  <a:lnTo>
                    <a:pt x="3214007" y="223157"/>
                  </a:lnTo>
                  <a:lnTo>
                    <a:pt x="3192235" y="288472"/>
                  </a:lnTo>
                  <a:lnTo>
                    <a:pt x="3162300" y="351064"/>
                  </a:lnTo>
                  <a:lnTo>
                    <a:pt x="3132364" y="402772"/>
                  </a:lnTo>
                  <a:lnTo>
                    <a:pt x="3107871" y="432707"/>
                  </a:lnTo>
                  <a:lnTo>
                    <a:pt x="3077935" y="454479"/>
                  </a:lnTo>
                  <a:lnTo>
                    <a:pt x="3037114" y="465364"/>
                  </a:lnTo>
                  <a:cubicBezTo>
                    <a:pt x="3003562" y="459773"/>
                    <a:pt x="3015493" y="459922"/>
                    <a:pt x="3001735" y="459922"/>
                  </a:cubicBezTo>
                  <a:lnTo>
                    <a:pt x="2941864" y="438150"/>
                  </a:lnTo>
                  <a:lnTo>
                    <a:pt x="2873828" y="419100"/>
                  </a:lnTo>
                  <a:lnTo>
                    <a:pt x="2789464" y="408214"/>
                  </a:lnTo>
                  <a:lnTo>
                    <a:pt x="2628900" y="408214"/>
                  </a:lnTo>
                  <a:lnTo>
                    <a:pt x="2441121" y="405493"/>
                  </a:lnTo>
                  <a:lnTo>
                    <a:pt x="2144485" y="402772"/>
                  </a:lnTo>
                  <a:lnTo>
                    <a:pt x="1787978" y="405493"/>
                  </a:lnTo>
                  <a:lnTo>
                    <a:pt x="1483178" y="405493"/>
                  </a:lnTo>
                  <a:lnTo>
                    <a:pt x="1181100" y="405493"/>
                  </a:lnTo>
                  <a:lnTo>
                    <a:pt x="949778" y="408214"/>
                  </a:lnTo>
                  <a:lnTo>
                    <a:pt x="781050" y="394607"/>
                  </a:lnTo>
                  <a:lnTo>
                    <a:pt x="576942" y="383722"/>
                  </a:lnTo>
                  <a:lnTo>
                    <a:pt x="386442" y="383722"/>
                  </a:lnTo>
                  <a:lnTo>
                    <a:pt x="157842" y="383722"/>
                  </a:lnTo>
                  <a:lnTo>
                    <a:pt x="97971" y="381000"/>
                  </a:lnTo>
                  <a:lnTo>
                    <a:pt x="65314" y="375557"/>
                  </a:lnTo>
                  <a:lnTo>
                    <a:pt x="35378" y="364672"/>
                  </a:lnTo>
                  <a:lnTo>
                    <a:pt x="16328" y="348343"/>
                  </a:lnTo>
                  <a:lnTo>
                    <a:pt x="8164" y="334736"/>
                  </a:lnTo>
                  <a:lnTo>
                    <a:pt x="0" y="315686"/>
                  </a:lnTo>
                  <a:lnTo>
                    <a:pt x="0" y="296636"/>
                  </a:lnTo>
                  <a:lnTo>
                    <a:pt x="2721" y="274864"/>
                  </a:lnTo>
                  <a:lnTo>
                    <a:pt x="19050" y="250372"/>
                  </a:lnTo>
                  <a:lnTo>
                    <a:pt x="35378" y="231322"/>
                  </a:lnTo>
                  <a:lnTo>
                    <a:pt x="81642" y="204107"/>
                  </a:lnTo>
                  <a:lnTo>
                    <a:pt x="125185" y="182336"/>
                  </a:lnTo>
                  <a:lnTo>
                    <a:pt x="204107" y="157843"/>
                  </a:lnTo>
                  <a:lnTo>
                    <a:pt x="293914" y="141514"/>
                  </a:lnTo>
                  <a:lnTo>
                    <a:pt x="361950" y="138793"/>
                  </a:lnTo>
                  <a:lnTo>
                    <a:pt x="476250" y="160564"/>
                  </a:lnTo>
                  <a:lnTo>
                    <a:pt x="571500" y="176893"/>
                  </a:lnTo>
                  <a:lnTo>
                    <a:pt x="664028" y="185057"/>
                  </a:lnTo>
                  <a:lnTo>
                    <a:pt x="963385" y="187779"/>
                  </a:lnTo>
                  <a:lnTo>
                    <a:pt x="1164771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67B12E49-DFCB-4CD9-B6B6-DFE2780691B5}"/>
                </a:ext>
              </a:extLst>
            </p:cNvPr>
            <p:cNvSpPr/>
            <p:nvPr/>
          </p:nvSpPr>
          <p:spPr>
            <a:xfrm rot="16200000">
              <a:off x="3234531" y="3223419"/>
              <a:ext cx="1825625" cy="1404938"/>
            </a:xfrm>
            <a:custGeom>
              <a:avLst/>
              <a:gdLst>
                <a:gd name="connsiteX0" fmla="*/ 945356 w 1826418"/>
                <a:gd name="connsiteY0" fmla="*/ 776287 h 1404937"/>
                <a:gd name="connsiteX1" fmla="*/ 823912 w 1826418"/>
                <a:gd name="connsiteY1" fmla="*/ 685800 h 1404937"/>
                <a:gd name="connsiteX2" fmla="*/ 683418 w 1826418"/>
                <a:gd name="connsiteY2" fmla="*/ 578644 h 1404937"/>
                <a:gd name="connsiteX3" fmla="*/ 547687 w 1826418"/>
                <a:gd name="connsiteY3" fmla="*/ 469106 h 1404937"/>
                <a:gd name="connsiteX4" fmla="*/ 414337 w 1826418"/>
                <a:gd name="connsiteY4" fmla="*/ 352425 h 1404937"/>
                <a:gd name="connsiteX5" fmla="*/ 259556 w 1826418"/>
                <a:gd name="connsiteY5" fmla="*/ 214312 h 1404937"/>
                <a:gd name="connsiteX6" fmla="*/ 166687 w 1826418"/>
                <a:gd name="connsiteY6" fmla="*/ 123825 h 1404937"/>
                <a:gd name="connsiteX7" fmla="*/ 78581 w 1826418"/>
                <a:gd name="connsiteY7" fmla="*/ 38100 h 1404937"/>
                <a:gd name="connsiteX8" fmla="*/ 57150 w 1826418"/>
                <a:gd name="connsiteY8" fmla="*/ 16669 h 1404937"/>
                <a:gd name="connsiteX9" fmla="*/ 47625 w 1826418"/>
                <a:gd name="connsiteY9" fmla="*/ 9525 h 1404937"/>
                <a:gd name="connsiteX10" fmla="*/ 38100 w 1826418"/>
                <a:gd name="connsiteY10" fmla="*/ 4762 h 1404937"/>
                <a:gd name="connsiteX11" fmla="*/ 19050 w 1826418"/>
                <a:gd name="connsiteY11" fmla="*/ 0 h 1404937"/>
                <a:gd name="connsiteX12" fmla="*/ 11906 w 1826418"/>
                <a:gd name="connsiteY12" fmla="*/ 2381 h 1404937"/>
                <a:gd name="connsiteX13" fmla="*/ 4762 w 1826418"/>
                <a:gd name="connsiteY13" fmla="*/ 4762 h 1404937"/>
                <a:gd name="connsiteX14" fmla="*/ 0 w 1826418"/>
                <a:gd name="connsiteY14" fmla="*/ 16669 h 1404937"/>
                <a:gd name="connsiteX15" fmla="*/ 0 w 1826418"/>
                <a:gd name="connsiteY15" fmla="*/ 40481 h 1404937"/>
                <a:gd name="connsiteX16" fmla="*/ 23812 w 1826418"/>
                <a:gd name="connsiteY16" fmla="*/ 83344 h 1404937"/>
                <a:gd name="connsiteX17" fmla="*/ 130968 w 1826418"/>
                <a:gd name="connsiteY17" fmla="*/ 226219 h 1404937"/>
                <a:gd name="connsiteX18" fmla="*/ 240506 w 1826418"/>
                <a:gd name="connsiteY18" fmla="*/ 357187 h 1404937"/>
                <a:gd name="connsiteX19" fmla="*/ 381000 w 1826418"/>
                <a:gd name="connsiteY19" fmla="*/ 509587 h 1404937"/>
                <a:gd name="connsiteX20" fmla="*/ 492918 w 1826418"/>
                <a:gd name="connsiteY20" fmla="*/ 616744 h 1404937"/>
                <a:gd name="connsiteX21" fmla="*/ 576262 w 1826418"/>
                <a:gd name="connsiteY21" fmla="*/ 695325 h 1404937"/>
                <a:gd name="connsiteX22" fmla="*/ 728662 w 1826418"/>
                <a:gd name="connsiteY22" fmla="*/ 821531 h 1404937"/>
                <a:gd name="connsiteX23" fmla="*/ 871537 w 1826418"/>
                <a:gd name="connsiteY23" fmla="*/ 935831 h 1404937"/>
                <a:gd name="connsiteX24" fmla="*/ 1009650 w 1826418"/>
                <a:gd name="connsiteY24" fmla="*/ 1042987 h 1404937"/>
                <a:gd name="connsiteX25" fmla="*/ 1121568 w 1826418"/>
                <a:gd name="connsiteY25" fmla="*/ 1133475 h 1404937"/>
                <a:gd name="connsiteX26" fmla="*/ 1300162 w 1826418"/>
                <a:gd name="connsiteY26" fmla="*/ 1264444 h 1404937"/>
                <a:gd name="connsiteX27" fmla="*/ 1481137 w 1826418"/>
                <a:gd name="connsiteY27" fmla="*/ 1404937 h 1404937"/>
                <a:gd name="connsiteX28" fmla="*/ 1826418 w 1826418"/>
                <a:gd name="connsiteY28" fmla="*/ 1373981 h 1404937"/>
                <a:gd name="connsiteX29" fmla="*/ 1812131 w 1826418"/>
                <a:gd name="connsiteY29" fmla="*/ 1254919 h 1404937"/>
                <a:gd name="connsiteX30" fmla="*/ 1681162 w 1826418"/>
                <a:gd name="connsiteY30" fmla="*/ 1216819 h 1404937"/>
                <a:gd name="connsiteX31" fmla="*/ 1581150 w 1826418"/>
                <a:gd name="connsiteY31" fmla="*/ 1173956 h 1404937"/>
                <a:gd name="connsiteX32" fmla="*/ 1495425 w 1826418"/>
                <a:gd name="connsiteY32" fmla="*/ 1131094 h 1404937"/>
                <a:gd name="connsiteX33" fmla="*/ 1357312 w 1826418"/>
                <a:gd name="connsiteY33" fmla="*/ 1050131 h 1404937"/>
                <a:gd name="connsiteX34" fmla="*/ 1250156 w 1826418"/>
                <a:gd name="connsiteY34" fmla="*/ 985837 h 1404937"/>
                <a:gd name="connsiteX35" fmla="*/ 1114425 w 1826418"/>
                <a:gd name="connsiteY35" fmla="*/ 897731 h 1404937"/>
                <a:gd name="connsiteX36" fmla="*/ 945356 w 1826418"/>
                <a:gd name="connsiteY36" fmla="*/ 776287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8" h="1404937">
                  <a:moveTo>
                    <a:pt x="945356" y="776287"/>
                  </a:moveTo>
                  <a:lnTo>
                    <a:pt x="823912" y="685800"/>
                  </a:lnTo>
                  <a:lnTo>
                    <a:pt x="683418" y="578644"/>
                  </a:lnTo>
                  <a:lnTo>
                    <a:pt x="547687" y="469106"/>
                  </a:lnTo>
                  <a:lnTo>
                    <a:pt x="414337" y="352425"/>
                  </a:lnTo>
                  <a:lnTo>
                    <a:pt x="259556" y="214312"/>
                  </a:lnTo>
                  <a:lnTo>
                    <a:pt x="166687" y="123825"/>
                  </a:lnTo>
                  <a:lnTo>
                    <a:pt x="78581" y="38100"/>
                  </a:lnTo>
                  <a:lnTo>
                    <a:pt x="57150" y="16669"/>
                  </a:lnTo>
                  <a:lnTo>
                    <a:pt x="47625" y="95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11906" y="2381"/>
                  </a:lnTo>
                  <a:lnTo>
                    <a:pt x="4762" y="4762"/>
                  </a:lnTo>
                  <a:lnTo>
                    <a:pt x="0" y="16669"/>
                  </a:lnTo>
                  <a:lnTo>
                    <a:pt x="0" y="40481"/>
                  </a:lnTo>
                  <a:lnTo>
                    <a:pt x="23812" y="83344"/>
                  </a:lnTo>
                  <a:lnTo>
                    <a:pt x="130968" y="226219"/>
                  </a:lnTo>
                  <a:lnTo>
                    <a:pt x="240506" y="357187"/>
                  </a:lnTo>
                  <a:lnTo>
                    <a:pt x="381000" y="509587"/>
                  </a:lnTo>
                  <a:lnTo>
                    <a:pt x="492918" y="616744"/>
                  </a:lnTo>
                  <a:lnTo>
                    <a:pt x="576262" y="695325"/>
                  </a:lnTo>
                  <a:lnTo>
                    <a:pt x="728662" y="821531"/>
                  </a:lnTo>
                  <a:lnTo>
                    <a:pt x="871537" y="935831"/>
                  </a:lnTo>
                  <a:lnTo>
                    <a:pt x="1009650" y="1042987"/>
                  </a:lnTo>
                  <a:lnTo>
                    <a:pt x="1121568" y="1133475"/>
                  </a:lnTo>
                  <a:lnTo>
                    <a:pt x="1300162" y="1264444"/>
                  </a:lnTo>
                  <a:lnTo>
                    <a:pt x="1481137" y="1404937"/>
                  </a:lnTo>
                  <a:lnTo>
                    <a:pt x="1826418" y="1373981"/>
                  </a:lnTo>
                  <a:lnTo>
                    <a:pt x="1812131" y="1254919"/>
                  </a:lnTo>
                  <a:lnTo>
                    <a:pt x="1681162" y="1216819"/>
                  </a:lnTo>
                  <a:lnTo>
                    <a:pt x="1581150" y="1173956"/>
                  </a:lnTo>
                  <a:lnTo>
                    <a:pt x="1495425" y="1131094"/>
                  </a:lnTo>
                  <a:lnTo>
                    <a:pt x="1357312" y="1050131"/>
                  </a:lnTo>
                  <a:lnTo>
                    <a:pt x="1250156" y="985837"/>
                  </a:lnTo>
                  <a:lnTo>
                    <a:pt x="1114425" y="897731"/>
                  </a:lnTo>
                  <a:lnTo>
                    <a:pt x="945356" y="776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1E997C62-F76C-4485-934B-7DFAF4265CAC}"/>
                </a:ext>
              </a:extLst>
            </p:cNvPr>
            <p:cNvSpPr/>
            <p:nvPr/>
          </p:nvSpPr>
          <p:spPr>
            <a:xfrm rot="16200000">
              <a:off x="4962525" y="3078163"/>
              <a:ext cx="1550988" cy="1662112"/>
            </a:xfrm>
            <a:custGeom>
              <a:avLst/>
              <a:gdLst>
                <a:gd name="connsiteX0" fmla="*/ 1057275 w 1550194"/>
                <a:gd name="connsiteY0" fmla="*/ 266700 h 1662113"/>
                <a:gd name="connsiteX1" fmla="*/ 792956 w 1550194"/>
                <a:gd name="connsiteY1" fmla="*/ 452438 h 1662113"/>
                <a:gd name="connsiteX2" fmla="*/ 538162 w 1550194"/>
                <a:gd name="connsiteY2" fmla="*/ 621507 h 1662113"/>
                <a:gd name="connsiteX3" fmla="*/ 161925 w 1550194"/>
                <a:gd name="connsiteY3" fmla="*/ 854869 h 1662113"/>
                <a:gd name="connsiteX4" fmla="*/ 126206 w 1550194"/>
                <a:gd name="connsiteY4" fmla="*/ 878682 h 1662113"/>
                <a:gd name="connsiteX5" fmla="*/ 107156 w 1550194"/>
                <a:gd name="connsiteY5" fmla="*/ 902494 h 1662113"/>
                <a:gd name="connsiteX6" fmla="*/ 92869 w 1550194"/>
                <a:gd name="connsiteY6" fmla="*/ 938213 h 1662113"/>
                <a:gd name="connsiteX7" fmla="*/ 71437 w 1550194"/>
                <a:gd name="connsiteY7" fmla="*/ 1121569 h 1662113"/>
                <a:gd name="connsiteX8" fmla="*/ 0 w 1550194"/>
                <a:gd name="connsiteY8" fmla="*/ 1662113 h 1662113"/>
                <a:gd name="connsiteX9" fmla="*/ 28575 w 1550194"/>
                <a:gd name="connsiteY9" fmla="*/ 1662113 h 1662113"/>
                <a:gd name="connsiteX10" fmla="*/ 59531 w 1550194"/>
                <a:gd name="connsiteY10" fmla="*/ 1595438 h 1662113"/>
                <a:gd name="connsiteX11" fmla="*/ 90487 w 1550194"/>
                <a:gd name="connsiteY11" fmla="*/ 1516857 h 1662113"/>
                <a:gd name="connsiteX12" fmla="*/ 142875 w 1550194"/>
                <a:gd name="connsiteY12" fmla="*/ 1440657 h 1662113"/>
                <a:gd name="connsiteX13" fmla="*/ 254794 w 1550194"/>
                <a:gd name="connsiteY13" fmla="*/ 1290638 h 1662113"/>
                <a:gd name="connsiteX14" fmla="*/ 364331 w 1550194"/>
                <a:gd name="connsiteY14" fmla="*/ 1159669 h 1662113"/>
                <a:gd name="connsiteX15" fmla="*/ 461962 w 1550194"/>
                <a:gd name="connsiteY15" fmla="*/ 1047750 h 1662113"/>
                <a:gd name="connsiteX16" fmla="*/ 547687 w 1550194"/>
                <a:gd name="connsiteY16" fmla="*/ 952500 h 1662113"/>
                <a:gd name="connsiteX17" fmla="*/ 654844 w 1550194"/>
                <a:gd name="connsiteY17" fmla="*/ 838200 h 1662113"/>
                <a:gd name="connsiteX18" fmla="*/ 683419 w 1550194"/>
                <a:gd name="connsiteY18" fmla="*/ 812007 h 1662113"/>
                <a:gd name="connsiteX19" fmla="*/ 752475 w 1550194"/>
                <a:gd name="connsiteY19" fmla="*/ 747713 h 1662113"/>
                <a:gd name="connsiteX20" fmla="*/ 904875 w 1550194"/>
                <a:gd name="connsiteY20" fmla="*/ 614363 h 1662113"/>
                <a:gd name="connsiteX21" fmla="*/ 1085850 w 1550194"/>
                <a:gd name="connsiteY21" fmla="*/ 447675 h 1662113"/>
                <a:gd name="connsiteX22" fmla="*/ 1295400 w 1550194"/>
                <a:gd name="connsiteY22" fmla="*/ 257175 h 1662113"/>
                <a:gd name="connsiteX23" fmla="*/ 1528762 w 1550194"/>
                <a:gd name="connsiteY23" fmla="*/ 38100 h 1662113"/>
                <a:gd name="connsiteX24" fmla="*/ 1550194 w 1550194"/>
                <a:gd name="connsiteY24" fmla="*/ 7144 h 1662113"/>
                <a:gd name="connsiteX25" fmla="*/ 1350169 w 1550194"/>
                <a:gd name="connsiteY25" fmla="*/ 0 h 1662113"/>
                <a:gd name="connsiteX26" fmla="*/ 1252537 w 1550194"/>
                <a:gd name="connsiteY26" fmla="*/ 104775 h 1662113"/>
                <a:gd name="connsiteX27" fmla="*/ 1135856 w 1550194"/>
                <a:gd name="connsiteY27" fmla="*/ 207169 h 1662113"/>
                <a:gd name="connsiteX28" fmla="*/ 1057275 w 1550194"/>
                <a:gd name="connsiteY28" fmla="*/ 266700 h 166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0194" h="1662113">
                  <a:moveTo>
                    <a:pt x="1057275" y="266700"/>
                  </a:moveTo>
                  <a:lnTo>
                    <a:pt x="792956" y="452438"/>
                  </a:lnTo>
                  <a:lnTo>
                    <a:pt x="538162" y="621507"/>
                  </a:lnTo>
                  <a:lnTo>
                    <a:pt x="161925" y="854869"/>
                  </a:lnTo>
                  <a:lnTo>
                    <a:pt x="126206" y="878682"/>
                  </a:lnTo>
                  <a:lnTo>
                    <a:pt x="107156" y="902494"/>
                  </a:lnTo>
                  <a:lnTo>
                    <a:pt x="92869" y="938213"/>
                  </a:lnTo>
                  <a:lnTo>
                    <a:pt x="71437" y="1121569"/>
                  </a:lnTo>
                  <a:lnTo>
                    <a:pt x="0" y="1662113"/>
                  </a:lnTo>
                  <a:lnTo>
                    <a:pt x="28575" y="1662113"/>
                  </a:lnTo>
                  <a:lnTo>
                    <a:pt x="59531" y="1595438"/>
                  </a:lnTo>
                  <a:lnTo>
                    <a:pt x="90487" y="1516857"/>
                  </a:lnTo>
                  <a:lnTo>
                    <a:pt x="142875" y="1440657"/>
                  </a:lnTo>
                  <a:lnTo>
                    <a:pt x="254794" y="1290638"/>
                  </a:lnTo>
                  <a:lnTo>
                    <a:pt x="364331" y="1159669"/>
                  </a:lnTo>
                  <a:lnTo>
                    <a:pt x="461962" y="1047750"/>
                  </a:lnTo>
                  <a:lnTo>
                    <a:pt x="547687" y="952500"/>
                  </a:lnTo>
                  <a:lnTo>
                    <a:pt x="654844" y="838200"/>
                  </a:lnTo>
                  <a:lnTo>
                    <a:pt x="683419" y="812007"/>
                  </a:lnTo>
                  <a:lnTo>
                    <a:pt x="752475" y="747713"/>
                  </a:lnTo>
                  <a:lnTo>
                    <a:pt x="904875" y="614363"/>
                  </a:lnTo>
                  <a:lnTo>
                    <a:pt x="1085850" y="447675"/>
                  </a:lnTo>
                  <a:lnTo>
                    <a:pt x="1295400" y="257175"/>
                  </a:lnTo>
                  <a:lnTo>
                    <a:pt x="1528762" y="38100"/>
                  </a:lnTo>
                  <a:lnTo>
                    <a:pt x="1550194" y="7144"/>
                  </a:lnTo>
                  <a:lnTo>
                    <a:pt x="1350169" y="0"/>
                  </a:lnTo>
                  <a:lnTo>
                    <a:pt x="1252537" y="104775"/>
                  </a:lnTo>
                  <a:lnTo>
                    <a:pt x="1135856" y="207169"/>
                  </a:lnTo>
                  <a:lnTo>
                    <a:pt x="10572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4E3E91C3-C2D0-433E-AC6E-762A867E7BCA}"/>
                </a:ext>
              </a:extLst>
            </p:cNvPr>
            <p:cNvSpPr/>
            <p:nvPr/>
          </p:nvSpPr>
          <p:spPr>
            <a:xfrm>
              <a:off x="3240088" y="5394325"/>
              <a:ext cx="3365500" cy="357188"/>
            </a:xfrm>
            <a:custGeom>
              <a:avLst/>
              <a:gdLst>
                <a:gd name="connsiteX0" fmla="*/ 1367274 w 3366262"/>
                <a:gd name="connsiteY0" fmla="*/ 118266 h 357683"/>
                <a:gd name="connsiteX1" fmla="*/ 1673035 w 3366262"/>
                <a:gd name="connsiteY1" fmla="*/ 92305 h 357683"/>
                <a:gd name="connsiteX2" fmla="*/ 1949951 w 3366262"/>
                <a:gd name="connsiteY2" fmla="*/ 69229 h 357683"/>
                <a:gd name="connsiteX3" fmla="*/ 2212444 w 3366262"/>
                <a:gd name="connsiteY3" fmla="*/ 43268 h 357683"/>
                <a:gd name="connsiteX4" fmla="*/ 2547051 w 3366262"/>
                <a:gd name="connsiteY4" fmla="*/ 17307 h 357683"/>
                <a:gd name="connsiteX5" fmla="*/ 2861467 w 3366262"/>
                <a:gd name="connsiteY5" fmla="*/ 0 h 357683"/>
                <a:gd name="connsiteX6" fmla="*/ 3034539 w 3366262"/>
                <a:gd name="connsiteY6" fmla="*/ 0 h 357683"/>
                <a:gd name="connsiteX7" fmla="*/ 3086461 w 3366262"/>
                <a:gd name="connsiteY7" fmla="*/ 17307 h 357683"/>
                <a:gd name="connsiteX8" fmla="*/ 3149921 w 3366262"/>
                <a:gd name="connsiteY8" fmla="*/ 37499 h 357683"/>
                <a:gd name="connsiteX9" fmla="*/ 3216265 w 3366262"/>
                <a:gd name="connsiteY9" fmla="*/ 51921 h 357683"/>
                <a:gd name="connsiteX10" fmla="*/ 3354723 w 3366262"/>
                <a:gd name="connsiteY10" fmla="*/ 74998 h 357683"/>
                <a:gd name="connsiteX11" fmla="*/ 3366262 w 3366262"/>
                <a:gd name="connsiteY11" fmla="*/ 279800 h 357683"/>
                <a:gd name="connsiteX12" fmla="*/ 3268187 w 3366262"/>
                <a:gd name="connsiteY12" fmla="*/ 253839 h 357683"/>
                <a:gd name="connsiteX13" fmla="*/ 3207612 w 3366262"/>
                <a:gd name="connsiteY13" fmla="*/ 239417 h 357683"/>
                <a:gd name="connsiteX14" fmla="*/ 3147036 w 3366262"/>
                <a:gd name="connsiteY14" fmla="*/ 227879 h 357683"/>
                <a:gd name="connsiteX15" fmla="*/ 3083576 w 3366262"/>
                <a:gd name="connsiteY15" fmla="*/ 224994 h 357683"/>
                <a:gd name="connsiteX16" fmla="*/ 2982617 w 3366262"/>
                <a:gd name="connsiteY16" fmla="*/ 219225 h 357683"/>
                <a:gd name="connsiteX17" fmla="*/ 2800891 w 3366262"/>
                <a:gd name="connsiteY17" fmla="*/ 213456 h 357683"/>
                <a:gd name="connsiteX18" fmla="*/ 2549936 w 3366262"/>
                <a:gd name="connsiteY18" fmla="*/ 213456 h 357683"/>
                <a:gd name="connsiteX19" fmla="*/ 2316288 w 3366262"/>
                <a:gd name="connsiteY19" fmla="*/ 219225 h 357683"/>
                <a:gd name="connsiteX20" fmla="*/ 2085525 w 3366262"/>
                <a:gd name="connsiteY20" fmla="*/ 227879 h 357683"/>
                <a:gd name="connsiteX21" fmla="*/ 1811493 w 3366262"/>
                <a:gd name="connsiteY21" fmla="*/ 242301 h 357683"/>
                <a:gd name="connsiteX22" fmla="*/ 1528808 w 3366262"/>
                <a:gd name="connsiteY22" fmla="*/ 259608 h 357683"/>
                <a:gd name="connsiteX23" fmla="*/ 1240354 w 3366262"/>
                <a:gd name="connsiteY23" fmla="*/ 282685 h 357683"/>
                <a:gd name="connsiteX24" fmla="*/ 810557 w 3366262"/>
                <a:gd name="connsiteY24" fmla="*/ 317299 h 357683"/>
                <a:gd name="connsiteX25" fmla="*/ 504795 w 3366262"/>
                <a:gd name="connsiteY25" fmla="*/ 349029 h 357683"/>
                <a:gd name="connsiteX26" fmla="*/ 444220 w 3366262"/>
                <a:gd name="connsiteY26" fmla="*/ 354798 h 357683"/>
                <a:gd name="connsiteX27" fmla="*/ 363453 w 3366262"/>
                <a:gd name="connsiteY27" fmla="*/ 357683 h 357683"/>
                <a:gd name="connsiteX28" fmla="*/ 224995 w 3366262"/>
                <a:gd name="connsiteY28" fmla="*/ 349029 h 357683"/>
                <a:gd name="connsiteX29" fmla="*/ 0 w 3366262"/>
                <a:gd name="connsiteY29" fmla="*/ 328837 h 357683"/>
                <a:gd name="connsiteX30" fmla="*/ 37499 w 3366262"/>
                <a:gd name="connsiteY30" fmla="*/ 138458 h 357683"/>
                <a:gd name="connsiteX31" fmla="*/ 112497 w 3366262"/>
                <a:gd name="connsiteY31" fmla="*/ 187495 h 357683"/>
                <a:gd name="connsiteX32" fmla="*/ 149997 w 3366262"/>
                <a:gd name="connsiteY32" fmla="*/ 201918 h 357683"/>
                <a:gd name="connsiteX33" fmla="*/ 239417 w 3366262"/>
                <a:gd name="connsiteY33" fmla="*/ 216340 h 357683"/>
                <a:gd name="connsiteX34" fmla="*/ 398067 w 3366262"/>
                <a:gd name="connsiteY34" fmla="*/ 222109 h 357683"/>
                <a:gd name="connsiteX35" fmla="*/ 533641 w 3366262"/>
                <a:gd name="connsiteY35" fmla="*/ 201918 h 357683"/>
                <a:gd name="connsiteX36" fmla="*/ 848056 w 3366262"/>
                <a:gd name="connsiteY36" fmla="*/ 167303 h 357683"/>
                <a:gd name="connsiteX37" fmla="*/ 1367274 w 3366262"/>
                <a:gd name="connsiteY37" fmla="*/ 118266 h 35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66262" h="357683">
                  <a:moveTo>
                    <a:pt x="1367274" y="118266"/>
                  </a:moveTo>
                  <a:lnTo>
                    <a:pt x="1673035" y="92305"/>
                  </a:lnTo>
                  <a:lnTo>
                    <a:pt x="1949951" y="69229"/>
                  </a:lnTo>
                  <a:lnTo>
                    <a:pt x="2212444" y="43268"/>
                  </a:lnTo>
                  <a:lnTo>
                    <a:pt x="2547051" y="17307"/>
                  </a:lnTo>
                  <a:lnTo>
                    <a:pt x="2861467" y="0"/>
                  </a:lnTo>
                  <a:lnTo>
                    <a:pt x="3034539" y="0"/>
                  </a:lnTo>
                  <a:lnTo>
                    <a:pt x="3086461" y="17307"/>
                  </a:lnTo>
                  <a:lnTo>
                    <a:pt x="3149921" y="37499"/>
                  </a:lnTo>
                  <a:lnTo>
                    <a:pt x="3216265" y="51921"/>
                  </a:lnTo>
                  <a:lnTo>
                    <a:pt x="3354723" y="74998"/>
                  </a:lnTo>
                  <a:lnTo>
                    <a:pt x="3366262" y="279800"/>
                  </a:lnTo>
                  <a:lnTo>
                    <a:pt x="3268187" y="253839"/>
                  </a:lnTo>
                  <a:lnTo>
                    <a:pt x="3207612" y="239417"/>
                  </a:lnTo>
                  <a:lnTo>
                    <a:pt x="3147036" y="227879"/>
                  </a:lnTo>
                  <a:lnTo>
                    <a:pt x="3083576" y="224994"/>
                  </a:lnTo>
                  <a:lnTo>
                    <a:pt x="2982617" y="219225"/>
                  </a:lnTo>
                  <a:lnTo>
                    <a:pt x="2800891" y="213456"/>
                  </a:lnTo>
                  <a:lnTo>
                    <a:pt x="2549936" y="213456"/>
                  </a:lnTo>
                  <a:lnTo>
                    <a:pt x="2316288" y="219225"/>
                  </a:lnTo>
                  <a:lnTo>
                    <a:pt x="2085525" y="227879"/>
                  </a:lnTo>
                  <a:lnTo>
                    <a:pt x="1811493" y="242301"/>
                  </a:lnTo>
                  <a:lnTo>
                    <a:pt x="1528808" y="259608"/>
                  </a:lnTo>
                  <a:lnTo>
                    <a:pt x="1240354" y="282685"/>
                  </a:lnTo>
                  <a:lnTo>
                    <a:pt x="810557" y="317299"/>
                  </a:lnTo>
                  <a:lnTo>
                    <a:pt x="504795" y="349029"/>
                  </a:lnTo>
                  <a:lnTo>
                    <a:pt x="444220" y="354798"/>
                  </a:lnTo>
                  <a:lnTo>
                    <a:pt x="363453" y="357683"/>
                  </a:lnTo>
                  <a:lnTo>
                    <a:pt x="224995" y="349029"/>
                  </a:lnTo>
                  <a:lnTo>
                    <a:pt x="0" y="328837"/>
                  </a:lnTo>
                  <a:lnTo>
                    <a:pt x="37499" y="138458"/>
                  </a:lnTo>
                  <a:lnTo>
                    <a:pt x="112497" y="187495"/>
                  </a:lnTo>
                  <a:lnTo>
                    <a:pt x="149997" y="201918"/>
                  </a:lnTo>
                  <a:lnTo>
                    <a:pt x="239417" y="216340"/>
                  </a:lnTo>
                  <a:lnTo>
                    <a:pt x="398067" y="222109"/>
                  </a:lnTo>
                  <a:lnTo>
                    <a:pt x="533641" y="201918"/>
                  </a:lnTo>
                  <a:lnTo>
                    <a:pt x="848056" y="167303"/>
                  </a:lnTo>
                  <a:lnTo>
                    <a:pt x="1367274" y="1182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C1A33C-3672-48C4-BCDA-67B52893B63B}"/>
              </a:ext>
            </a:extLst>
          </p:cNvPr>
          <p:cNvSpPr/>
          <p:nvPr/>
        </p:nvSpPr>
        <p:spPr>
          <a:xfrm>
            <a:off x="3367088" y="1323975"/>
            <a:ext cx="2609850" cy="747713"/>
          </a:xfrm>
          <a:custGeom>
            <a:avLst/>
            <a:gdLst>
              <a:gd name="connsiteX0" fmla="*/ 1752600 w 2609850"/>
              <a:gd name="connsiteY0" fmla="*/ 488156 h 747713"/>
              <a:gd name="connsiteX1" fmla="*/ 1376362 w 2609850"/>
              <a:gd name="connsiteY1" fmla="*/ 573881 h 747713"/>
              <a:gd name="connsiteX2" fmla="*/ 1195387 w 2609850"/>
              <a:gd name="connsiteY2" fmla="*/ 616744 h 747713"/>
              <a:gd name="connsiteX3" fmla="*/ 1076325 w 2609850"/>
              <a:gd name="connsiteY3" fmla="*/ 631031 h 747713"/>
              <a:gd name="connsiteX4" fmla="*/ 812006 w 2609850"/>
              <a:gd name="connsiteY4" fmla="*/ 664369 h 747713"/>
              <a:gd name="connsiteX5" fmla="*/ 650081 w 2609850"/>
              <a:gd name="connsiteY5" fmla="*/ 685800 h 747713"/>
              <a:gd name="connsiteX6" fmla="*/ 409575 w 2609850"/>
              <a:gd name="connsiteY6" fmla="*/ 716756 h 747713"/>
              <a:gd name="connsiteX7" fmla="*/ 259556 w 2609850"/>
              <a:gd name="connsiteY7" fmla="*/ 735806 h 747713"/>
              <a:gd name="connsiteX8" fmla="*/ 178593 w 2609850"/>
              <a:gd name="connsiteY8" fmla="*/ 742950 h 747713"/>
              <a:gd name="connsiteX9" fmla="*/ 90487 w 2609850"/>
              <a:gd name="connsiteY9" fmla="*/ 747713 h 747713"/>
              <a:gd name="connsiteX10" fmla="*/ 38100 w 2609850"/>
              <a:gd name="connsiteY10" fmla="*/ 745331 h 747713"/>
              <a:gd name="connsiteX11" fmla="*/ 16668 w 2609850"/>
              <a:gd name="connsiteY11" fmla="*/ 740569 h 747713"/>
              <a:gd name="connsiteX12" fmla="*/ 4762 w 2609850"/>
              <a:gd name="connsiteY12" fmla="*/ 733425 h 747713"/>
              <a:gd name="connsiteX13" fmla="*/ 0 w 2609850"/>
              <a:gd name="connsiteY13" fmla="*/ 726281 h 747713"/>
              <a:gd name="connsiteX14" fmla="*/ 0 w 2609850"/>
              <a:gd name="connsiteY14" fmla="*/ 716756 h 747713"/>
              <a:gd name="connsiteX15" fmla="*/ 9525 w 2609850"/>
              <a:gd name="connsiteY15" fmla="*/ 697706 h 747713"/>
              <a:gd name="connsiteX16" fmla="*/ 28575 w 2609850"/>
              <a:gd name="connsiteY16" fmla="*/ 681038 h 747713"/>
              <a:gd name="connsiteX17" fmla="*/ 76200 w 2609850"/>
              <a:gd name="connsiteY17" fmla="*/ 666750 h 747713"/>
              <a:gd name="connsiteX18" fmla="*/ 283368 w 2609850"/>
              <a:gd name="connsiteY18" fmla="*/ 628650 h 747713"/>
              <a:gd name="connsiteX19" fmla="*/ 538162 w 2609850"/>
              <a:gd name="connsiteY19" fmla="*/ 571500 h 747713"/>
              <a:gd name="connsiteX20" fmla="*/ 804862 w 2609850"/>
              <a:gd name="connsiteY20" fmla="*/ 511969 h 747713"/>
              <a:gd name="connsiteX21" fmla="*/ 1109662 w 2609850"/>
              <a:gd name="connsiteY21" fmla="*/ 433388 h 747713"/>
              <a:gd name="connsiteX22" fmla="*/ 1366837 w 2609850"/>
              <a:gd name="connsiteY22" fmla="*/ 359569 h 747713"/>
              <a:gd name="connsiteX23" fmla="*/ 1771650 w 2609850"/>
              <a:gd name="connsiteY23" fmla="*/ 240506 h 747713"/>
              <a:gd name="connsiteX24" fmla="*/ 2038350 w 2609850"/>
              <a:gd name="connsiteY24" fmla="*/ 157163 h 747713"/>
              <a:gd name="connsiteX25" fmla="*/ 2059781 w 2609850"/>
              <a:gd name="connsiteY25" fmla="*/ 142875 h 747713"/>
              <a:gd name="connsiteX26" fmla="*/ 2059781 w 2609850"/>
              <a:gd name="connsiteY26" fmla="*/ 126206 h 747713"/>
              <a:gd name="connsiteX27" fmla="*/ 2052637 w 2609850"/>
              <a:gd name="connsiteY27" fmla="*/ 104775 h 747713"/>
              <a:gd name="connsiteX28" fmla="*/ 2033587 w 2609850"/>
              <a:gd name="connsiteY28" fmla="*/ 80963 h 747713"/>
              <a:gd name="connsiteX29" fmla="*/ 2016918 w 2609850"/>
              <a:gd name="connsiteY29" fmla="*/ 66675 h 747713"/>
              <a:gd name="connsiteX30" fmla="*/ 2002631 w 2609850"/>
              <a:gd name="connsiteY30" fmla="*/ 52388 h 747713"/>
              <a:gd name="connsiteX31" fmla="*/ 1997868 w 2609850"/>
              <a:gd name="connsiteY31" fmla="*/ 38100 h 747713"/>
              <a:gd name="connsiteX32" fmla="*/ 1995487 w 2609850"/>
              <a:gd name="connsiteY32" fmla="*/ 23813 h 747713"/>
              <a:gd name="connsiteX33" fmla="*/ 2000250 w 2609850"/>
              <a:gd name="connsiteY33" fmla="*/ 9525 h 747713"/>
              <a:gd name="connsiteX34" fmla="*/ 2014537 w 2609850"/>
              <a:gd name="connsiteY34" fmla="*/ 0 h 747713"/>
              <a:gd name="connsiteX35" fmla="*/ 2040731 w 2609850"/>
              <a:gd name="connsiteY35" fmla="*/ 0 h 747713"/>
              <a:gd name="connsiteX36" fmla="*/ 2083593 w 2609850"/>
              <a:gd name="connsiteY36" fmla="*/ 7144 h 747713"/>
              <a:gd name="connsiteX37" fmla="*/ 2145506 w 2609850"/>
              <a:gd name="connsiteY37" fmla="*/ 23813 h 747713"/>
              <a:gd name="connsiteX38" fmla="*/ 2250281 w 2609850"/>
              <a:gd name="connsiteY38" fmla="*/ 54769 h 747713"/>
              <a:gd name="connsiteX39" fmla="*/ 2345531 w 2609850"/>
              <a:gd name="connsiteY39" fmla="*/ 92869 h 747713"/>
              <a:gd name="connsiteX40" fmla="*/ 2407443 w 2609850"/>
              <a:gd name="connsiteY40" fmla="*/ 123825 h 747713"/>
              <a:gd name="connsiteX41" fmla="*/ 2474118 w 2609850"/>
              <a:gd name="connsiteY41" fmla="*/ 159544 h 747713"/>
              <a:gd name="connsiteX42" fmla="*/ 2531268 w 2609850"/>
              <a:gd name="connsiteY42" fmla="*/ 200025 h 747713"/>
              <a:gd name="connsiteX43" fmla="*/ 2583656 w 2609850"/>
              <a:gd name="connsiteY43" fmla="*/ 247650 h 747713"/>
              <a:gd name="connsiteX44" fmla="*/ 2605087 w 2609850"/>
              <a:gd name="connsiteY44" fmla="*/ 276225 h 747713"/>
              <a:gd name="connsiteX45" fmla="*/ 2609850 w 2609850"/>
              <a:gd name="connsiteY45" fmla="*/ 297656 h 747713"/>
              <a:gd name="connsiteX46" fmla="*/ 2600325 w 2609850"/>
              <a:gd name="connsiteY46" fmla="*/ 311944 h 747713"/>
              <a:gd name="connsiteX47" fmla="*/ 2578893 w 2609850"/>
              <a:gd name="connsiteY47" fmla="*/ 326231 h 747713"/>
              <a:gd name="connsiteX48" fmla="*/ 2531268 w 2609850"/>
              <a:gd name="connsiteY48" fmla="*/ 340519 h 747713"/>
              <a:gd name="connsiteX49" fmla="*/ 2452687 w 2609850"/>
              <a:gd name="connsiteY49" fmla="*/ 345281 h 747713"/>
              <a:gd name="connsiteX50" fmla="*/ 2393156 w 2609850"/>
              <a:gd name="connsiteY50" fmla="*/ 350044 h 747713"/>
              <a:gd name="connsiteX51" fmla="*/ 2321718 w 2609850"/>
              <a:gd name="connsiteY51" fmla="*/ 359569 h 747713"/>
              <a:gd name="connsiteX52" fmla="*/ 2143125 w 2609850"/>
              <a:gd name="connsiteY52" fmla="*/ 397669 h 747713"/>
              <a:gd name="connsiteX53" fmla="*/ 1752600 w 2609850"/>
              <a:gd name="connsiteY53" fmla="*/ 488156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609850" h="747713">
                <a:moveTo>
                  <a:pt x="1752600" y="488156"/>
                </a:moveTo>
                <a:lnTo>
                  <a:pt x="1376362" y="573881"/>
                </a:lnTo>
                <a:lnTo>
                  <a:pt x="1195387" y="616744"/>
                </a:lnTo>
                <a:lnTo>
                  <a:pt x="1076325" y="631031"/>
                </a:lnTo>
                <a:lnTo>
                  <a:pt x="812006" y="664369"/>
                </a:lnTo>
                <a:lnTo>
                  <a:pt x="650081" y="685800"/>
                </a:lnTo>
                <a:lnTo>
                  <a:pt x="409575" y="716756"/>
                </a:lnTo>
                <a:lnTo>
                  <a:pt x="259556" y="735806"/>
                </a:lnTo>
                <a:lnTo>
                  <a:pt x="178593" y="742950"/>
                </a:lnTo>
                <a:lnTo>
                  <a:pt x="90487" y="747713"/>
                </a:lnTo>
                <a:lnTo>
                  <a:pt x="38100" y="745331"/>
                </a:lnTo>
                <a:lnTo>
                  <a:pt x="16668" y="740569"/>
                </a:lnTo>
                <a:lnTo>
                  <a:pt x="4762" y="733425"/>
                </a:lnTo>
                <a:lnTo>
                  <a:pt x="0" y="726281"/>
                </a:lnTo>
                <a:lnTo>
                  <a:pt x="0" y="716756"/>
                </a:lnTo>
                <a:lnTo>
                  <a:pt x="9525" y="697706"/>
                </a:lnTo>
                <a:lnTo>
                  <a:pt x="28575" y="681038"/>
                </a:lnTo>
                <a:lnTo>
                  <a:pt x="76200" y="666750"/>
                </a:lnTo>
                <a:lnTo>
                  <a:pt x="283368" y="628650"/>
                </a:lnTo>
                <a:lnTo>
                  <a:pt x="538162" y="571500"/>
                </a:lnTo>
                <a:lnTo>
                  <a:pt x="804862" y="511969"/>
                </a:lnTo>
                <a:lnTo>
                  <a:pt x="1109662" y="433388"/>
                </a:lnTo>
                <a:lnTo>
                  <a:pt x="1366837" y="359569"/>
                </a:lnTo>
                <a:lnTo>
                  <a:pt x="1771650" y="240506"/>
                </a:lnTo>
                <a:lnTo>
                  <a:pt x="2038350" y="157163"/>
                </a:lnTo>
                <a:lnTo>
                  <a:pt x="2059781" y="142875"/>
                </a:lnTo>
                <a:lnTo>
                  <a:pt x="2059781" y="126206"/>
                </a:lnTo>
                <a:lnTo>
                  <a:pt x="2052637" y="104775"/>
                </a:lnTo>
                <a:lnTo>
                  <a:pt x="2033587" y="80963"/>
                </a:lnTo>
                <a:lnTo>
                  <a:pt x="2016918" y="66675"/>
                </a:lnTo>
                <a:lnTo>
                  <a:pt x="2002631" y="52388"/>
                </a:lnTo>
                <a:lnTo>
                  <a:pt x="1997868" y="38100"/>
                </a:lnTo>
                <a:lnTo>
                  <a:pt x="1995487" y="23813"/>
                </a:lnTo>
                <a:lnTo>
                  <a:pt x="2000250" y="9525"/>
                </a:lnTo>
                <a:lnTo>
                  <a:pt x="2014537" y="0"/>
                </a:lnTo>
                <a:lnTo>
                  <a:pt x="2040731" y="0"/>
                </a:lnTo>
                <a:lnTo>
                  <a:pt x="2083593" y="7144"/>
                </a:lnTo>
                <a:lnTo>
                  <a:pt x="2145506" y="23813"/>
                </a:lnTo>
                <a:lnTo>
                  <a:pt x="2250281" y="54769"/>
                </a:lnTo>
                <a:lnTo>
                  <a:pt x="2345531" y="92869"/>
                </a:lnTo>
                <a:lnTo>
                  <a:pt x="2407443" y="123825"/>
                </a:lnTo>
                <a:lnTo>
                  <a:pt x="2474118" y="159544"/>
                </a:lnTo>
                <a:lnTo>
                  <a:pt x="2531268" y="200025"/>
                </a:lnTo>
                <a:lnTo>
                  <a:pt x="2583656" y="247650"/>
                </a:lnTo>
                <a:lnTo>
                  <a:pt x="2605087" y="276225"/>
                </a:lnTo>
                <a:lnTo>
                  <a:pt x="2609850" y="297656"/>
                </a:lnTo>
                <a:lnTo>
                  <a:pt x="2600325" y="311944"/>
                </a:lnTo>
                <a:lnTo>
                  <a:pt x="2578893" y="326231"/>
                </a:lnTo>
                <a:lnTo>
                  <a:pt x="2531268" y="340519"/>
                </a:lnTo>
                <a:lnTo>
                  <a:pt x="2452687" y="345281"/>
                </a:lnTo>
                <a:lnTo>
                  <a:pt x="2393156" y="350044"/>
                </a:lnTo>
                <a:lnTo>
                  <a:pt x="2321718" y="359569"/>
                </a:lnTo>
                <a:lnTo>
                  <a:pt x="2143125" y="397669"/>
                </a:lnTo>
                <a:lnTo>
                  <a:pt x="1752600" y="488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57519F6-2F11-461E-987E-DDB881FE8C1A}"/>
              </a:ext>
            </a:extLst>
          </p:cNvPr>
          <p:cNvSpPr/>
          <p:nvPr/>
        </p:nvSpPr>
        <p:spPr>
          <a:xfrm>
            <a:off x="3190875" y="2154238"/>
            <a:ext cx="3094038" cy="628650"/>
          </a:xfrm>
          <a:custGeom>
            <a:avLst/>
            <a:gdLst>
              <a:gd name="connsiteX0" fmla="*/ 2160522 w 3095114"/>
              <a:gd name="connsiteY0" fmla="*/ 343261 h 628831"/>
              <a:gd name="connsiteX1" fmla="*/ 1730726 w 3095114"/>
              <a:gd name="connsiteY1" fmla="*/ 406721 h 628831"/>
              <a:gd name="connsiteX2" fmla="*/ 1548999 w 3095114"/>
              <a:gd name="connsiteY2" fmla="*/ 432682 h 628831"/>
              <a:gd name="connsiteX3" fmla="*/ 1309582 w 3095114"/>
              <a:gd name="connsiteY3" fmla="*/ 467296 h 628831"/>
              <a:gd name="connsiteX4" fmla="*/ 943246 w 3095114"/>
              <a:gd name="connsiteY4" fmla="*/ 533641 h 628831"/>
              <a:gd name="connsiteX5" fmla="*/ 663445 w 3095114"/>
              <a:gd name="connsiteY5" fmla="*/ 582678 h 628831"/>
              <a:gd name="connsiteX6" fmla="*/ 447104 w 3095114"/>
              <a:gd name="connsiteY6" fmla="*/ 628831 h 628831"/>
              <a:gd name="connsiteX7" fmla="*/ 398067 w 3095114"/>
              <a:gd name="connsiteY7" fmla="*/ 625946 h 628831"/>
              <a:gd name="connsiteX8" fmla="*/ 328838 w 3095114"/>
              <a:gd name="connsiteY8" fmla="*/ 611523 h 628831"/>
              <a:gd name="connsiteX9" fmla="*/ 294223 w 3095114"/>
              <a:gd name="connsiteY9" fmla="*/ 599985 h 628831"/>
              <a:gd name="connsiteX10" fmla="*/ 253840 w 3095114"/>
              <a:gd name="connsiteY10" fmla="*/ 576909 h 628831"/>
              <a:gd name="connsiteX11" fmla="*/ 210572 w 3095114"/>
              <a:gd name="connsiteY11" fmla="*/ 548063 h 628831"/>
              <a:gd name="connsiteX12" fmla="*/ 170188 w 3095114"/>
              <a:gd name="connsiteY12" fmla="*/ 519218 h 628831"/>
              <a:gd name="connsiteX13" fmla="*/ 138458 w 3095114"/>
              <a:gd name="connsiteY13" fmla="*/ 493257 h 628831"/>
              <a:gd name="connsiteX14" fmla="*/ 109613 w 3095114"/>
              <a:gd name="connsiteY14" fmla="*/ 461527 h 628831"/>
              <a:gd name="connsiteX15" fmla="*/ 66345 w 3095114"/>
              <a:gd name="connsiteY15" fmla="*/ 406721 h 628831"/>
              <a:gd name="connsiteX16" fmla="*/ 28846 w 3095114"/>
              <a:gd name="connsiteY16" fmla="*/ 349030 h 628831"/>
              <a:gd name="connsiteX17" fmla="*/ 5769 w 3095114"/>
              <a:gd name="connsiteY17" fmla="*/ 308646 h 628831"/>
              <a:gd name="connsiteX18" fmla="*/ 0 w 3095114"/>
              <a:gd name="connsiteY18" fmla="*/ 279801 h 628831"/>
              <a:gd name="connsiteX19" fmla="*/ 5769 w 3095114"/>
              <a:gd name="connsiteY19" fmla="*/ 259609 h 628831"/>
              <a:gd name="connsiteX20" fmla="*/ 25961 w 3095114"/>
              <a:gd name="connsiteY20" fmla="*/ 253840 h 628831"/>
              <a:gd name="connsiteX21" fmla="*/ 86536 w 3095114"/>
              <a:gd name="connsiteY21" fmla="*/ 282685 h 628831"/>
              <a:gd name="connsiteX22" fmla="*/ 161534 w 3095114"/>
              <a:gd name="connsiteY22" fmla="*/ 320185 h 628831"/>
              <a:gd name="connsiteX23" fmla="*/ 233648 w 3095114"/>
              <a:gd name="connsiteY23" fmla="*/ 349030 h 628831"/>
              <a:gd name="connsiteX24" fmla="*/ 299993 w 3095114"/>
              <a:gd name="connsiteY24" fmla="*/ 369222 h 628831"/>
              <a:gd name="connsiteX25" fmla="*/ 343261 w 3095114"/>
              <a:gd name="connsiteY25" fmla="*/ 377875 h 628831"/>
              <a:gd name="connsiteX26" fmla="*/ 444220 w 3095114"/>
              <a:gd name="connsiteY26" fmla="*/ 383644 h 628831"/>
              <a:gd name="connsiteX27" fmla="*/ 574024 w 3095114"/>
              <a:gd name="connsiteY27" fmla="*/ 383644 h 628831"/>
              <a:gd name="connsiteX28" fmla="*/ 715367 w 3095114"/>
              <a:gd name="connsiteY28" fmla="*/ 369222 h 628831"/>
              <a:gd name="connsiteX29" fmla="*/ 925938 w 3095114"/>
              <a:gd name="connsiteY29" fmla="*/ 346145 h 628831"/>
              <a:gd name="connsiteX30" fmla="*/ 1182663 w 3095114"/>
              <a:gd name="connsiteY30" fmla="*/ 311531 h 628831"/>
              <a:gd name="connsiteX31" fmla="*/ 1332659 w 3095114"/>
              <a:gd name="connsiteY31" fmla="*/ 288455 h 628831"/>
              <a:gd name="connsiteX32" fmla="*/ 1592268 w 3095114"/>
              <a:gd name="connsiteY32" fmla="*/ 230764 h 628831"/>
              <a:gd name="connsiteX33" fmla="*/ 1791301 w 3095114"/>
              <a:gd name="connsiteY33" fmla="*/ 207687 h 628831"/>
              <a:gd name="connsiteX34" fmla="*/ 1938413 w 3095114"/>
              <a:gd name="connsiteY34" fmla="*/ 190380 h 628831"/>
              <a:gd name="connsiteX35" fmla="*/ 2128793 w 3095114"/>
              <a:gd name="connsiteY35" fmla="*/ 164419 h 628831"/>
              <a:gd name="connsiteX36" fmla="*/ 2322057 w 3095114"/>
              <a:gd name="connsiteY36" fmla="*/ 132689 h 628831"/>
              <a:gd name="connsiteX37" fmla="*/ 2425900 w 3095114"/>
              <a:gd name="connsiteY37" fmla="*/ 112497 h 628831"/>
              <a:gd name="connsiteX38" fmla="*/ 2549936 w 3095114"/>
              <a:gd name="connsiteY38" fmla="*/ 74998 h 628831"/>
              <a:gd name="connsiteX39" fmla="*/ 2636472 w 3095114"/>
              <a:gd name="connsiteY39" fmla="*/ 34615 h 628831"/>
              <a:gd name="connsiteX40" fmla="*/ 2694163 w 3095114"/>
              <a:gd name="connsiteY40" fmla="*/ 0 h 628831"/>
              <a:gd name="connsiteX41" fmla="*/ 2777815 w 3095114"/>
              <a:gd name="connsiteY41" fmla="*/ 5769 h 628831"/>
              <a:gd name="connsiteX42" fmla="*/ 2852813 w 3095114"/>
              <a:gd name="connsiteY42" fmla="*/ 14423 h 628831"/>
              <a:gd name="connsiteX43" fmla="*/ 2910504 w 3095114"/>
              <a:gd name="connsiteY43" fmla="*/ 28846 h 628831"/>
              <a:gd name="connsiteX44" fmla="*/ 2985502 w 3095114"/>
              <a:gd name="connsiteY44" fmla="*/ 51922 h 628831"/>
              <a:gd name="connsiteX45" fmla="*/ 3023001 w 3095114"/>
              <a:gd name="connsiteY45" fmla="*/ 66345 h 628831"/>
              <a:gd name="connsiteX46" fmla="*/ 3051846 w 3095114"/>
              <a:gd name="connsiteY46" fmla="*/ 83652 h 628831"/>
              <a:gd name="connsiteX47" fmla="*/ 3072038 w 3095114"/>
              <a:gd name="connsiteY47" fmla="*/ 100959 h 628831"/>
              <a:gd name="connsiteX48" fmla="*/ 3089345 w 3095114"/>
              <a:gd name="connsiteY48" fmla="*/ 121151 h 628831"/>
              <a:gd name="connsiteX49" fmla="*/ 3095114 w 3095114"/>
              <a:gd name="connsiteY49" fmla="*/ 138458 h 628831"/>
              <a:gd name="connsiteX50" fmla="*/ 3092230 w 3095114"/>
              <a:gd name="connsiteY50" fmla="*/ 158650 h 628831"/>
              <a:gd name="connsiteX51" fmla="*/ 3077807 w 3095114"/>
              <a:gd name="connsiteY51" fmla="*/ 187496 h 628831"/>
              <a:gd name="connsiteX52" fmla="*/ 3063384 w 3095114"/>
              <a:gd name="connsiteY52" fmla="*/ 210572 h 628831"/>
              <a:gd name="connsiteX53" fmla="*/ 3025885 w 3095114"/>
              <a:gd name="connsiteY53" fmla="*/ 230764 h 628831"/>
              <a:gd name="connsiteX54" fmla="*/ 2835505 w 3095114"/>
              <a:gd name="connsiteY54" fmla="*/ 250956 h 628831"/>
              <a:gd name="connsiteX55" fmla="*/ 2541282 w 3095114"/>
              <a:gd name="connsiteY55" fmla="*/ 291339 h 628831"/>
              <a:gd name="connsiteX56" fmla="*/ 2160522 w 3095114"/>
              <a:gd name="connsiteY56" fmla="*/ 343261 h 62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095114" h="628831">
                <a:moveTo>
                  <a:pt x="2160522" y="343261"/>
                </a:moveTo>
                <a:lnTo>
                  <a:pt x="1730726" y="406721"/>
                </a:lnTo>
                <a:lnTo>
                  <a:pt x="1548999" y="432682"/>
                </a:lnTo>
                <a:lnTo>
                  <a:pt x="1309582" y="467296"/>
                </a:lnTo>
                <a:lnTo>
                  <a:pt x="943246" y="533641"/>
                </a:lnTo>
                <a:lnTo>
                  <a:pt x="663445" y="582678"/>
                </a:lnTo>
                <a:lnTo>
                  <a:pt x="447104" y="628831"/>
                </a:lnTo>
                <a:lnTo>
                  <a:pt x="398067" y="625946"/>
                </a:lnTo>
                <a:lnTo>
                  <a:pt x="328838" y="611523"/>
                </a:lnTo>
                <a:lnTo>
                  <a:pt x="294223" y="599985"/>
                </a:lnTo>
                <a:lnTo>
                  <a:pt x="253840" y="576909"/>
                </a:lnTo>
                <a:lnTo>
                  <a:pt x="210572" y="548063"/>
                </a:lnTo>
                <a:lnTo>
                  <a:pt x="170188" y="519218"/>
                </a:lnTo>
                <a:lnTo>
                  <a:pt x="138458" y="493257"/>
                </a:lnTo>
                <a:lnTo>
                  <a:pt x="109613" y="461527"/>
                </a:lnTo>
                <a:lnTo>
                  <a:pt x="66345" y="406721"/>
                </a:lnTo>
                <a:lnTo>
                  <a:pt x="28846" y="349030"/>
                </a:lnTo>
                <a:lnTo>
                  <a:pt x="5769" y="308646"/>
                </a:lnTo>
                <a:lnTo>
                  <a:pt x="0" y="279801"/>
                </a:lnTo>
                <a:lnTo>
                  <a:pt x="5769" y="259609"/>
                </a:lnTo>
                <a:lnTo>
                  <a:pt x="25961" y="253840"/>
                </a:lnTo>
                <a:lnTo>
                  <a:pt x="86536" y="282685"/>
                </a:lnTo>
                <a:lnTo>
                  <a:pt x="161534" y="320185"/>
                </a:lnTo>
                <a:lnTo>
                  <a:pt x="233648" y="349030"/>
                </a:lnTo>
                <a:lnTo>
                  <a:pt x="299993" y="369222"/>
                </a:lnTo>
                <a:lnTo>
                  <a:pt x="343261" y="377875"/>
                </a:lnTo>
                <a:lnTo>
                  <a:pt x="444220" y="383644"/>
                </a:lnTo>
                <a:lnTo>
                  <a:pt x="574024" y="383644"/>
                </a:lnTo>
                <a:lnTo>
                  <a:pt x="715367" y="369222"/>
                </a:lnTo>
                <a:lnTo>
                  <a:pt x="925938" y="346145"/>
                </a:lnTo>
                <a:lnTo>
                  <a:pt x="1182663" y="311531"/>
                </a:lnTo>
                <a:lnTo>
                  <a:pt x="1332659" y="288455"/>
                </a:lnTo>
                <a:lnTo>
                  <a:pt x="1592268" y="230764"/>
                </a:lnTo>
                <a:lnTo>
                  <a:pt x="1791301" y="207687"/>
                </a:lnTo>
                <a:lnTo>
                  <a:pt x="1938413" y="190380"/>
                </a:lnTo>
                <a:lnTo>
                  <a:pt x="2128793" y="164419"/>
                </a:lnTo>
                <a:lnTo>
                  <a:pt x="2322057" y="132689"/>
                </a:lnTo>
                <a:lnTo>
                  <a:pt x="2425900" y="112497"/>
                </a:lnTo>
                <a:lnTo>
                  <a:pt x="2549936" y="74998"/>
                </a:lnTo>
                <a:lnTo>
                  <a:pt x="2636472" y="34615"/>
                </a:lnTo>
                <a:lnTo>
                  <a:pt x="2694163" y="0"/>
                </a:lnTo>
                <a:lnTo>
                  <a:pt x="2777815" y="5769"/>
                </a:lnTo>
                <a:lnTo>
                  <a:pt x="2852813" y="14423"/>
                </a:lnTo>
                <a:lnTo>
                  <a:pt x="2910504" y="28846"/>
                </a:lnTo>
                <a:lnTo>
                  <a:pt x="2985502" y="51922"/>
                </a:lnTo>
                <a:lnTo>
                  <a:pt x="3023001" y="66345"/>
                </a:lnTo>
                <a:lnTo>
                  <a:pt x="3051846" y="83652"/>
                </a:lnTo>
                <a:lnTo>
                  <a:pt x="3072038" y="100959"/>
                </a:lnTo>
                <a:lnTo>
                  <a:pt x="3089345" y="121151"/>
                </a:lnTo>
                <a:lnTo>
                  <a:pt x="3095114" y="138458"/>
                </a:lnTo>
                <a:lnTo>
                  <a:pt x="3092230" y="158650"/>
                </a:lnTo>
                <a:lnTo>
                  <a:pt x="3077807" y="187496"/>
                </a:lnTo>
                <a:lnTo>
                  <a:pt x="3063384" y="210572"/>
                </a:lnTo>
                <a:lnTo>
                  <a:pt x="3025885" y="230764"/>
                </a:lnTo>
                <a:lnTo>
                  <a:pt x="2835505" y="250956"/>
                </a:lnTo>
                <a:lnTo>
                  <a:pt x="2541282" y="291339"/>
                </a:lnTo>
                <a:lnTo>
                  <a:pt x="2160522" y="3432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7E7C1ED-8BE0-4934-BC68-5AC050B8A3E0}"/>
              </a:ext>
            </a:extLst>
          </p:cNvPr>
          <p:cNvSpPr/>
          <p:nvPr/>
        </p:nvSpPr>
        <p:spPr>
          <a:xfrm>
            <a:off x="2606675" y="2825750"/>
            <a:ext cx="4600575" cy="806450"/>
          </a:xfrm>
          <a:custGeom>
            <a:avLst/>
            <a:gdLst>
              <a:gd name="connsiteX0" fmla="*/ 2830088 w 4600963"/>
              <a:gd name="connsiteY0" fmla="*/ 326867 h 806824"/>
              <a:gd name="connsiteX1" fmla="*/ 2461846 w 4600963"/>
              <a:gd name="connsiteY1" fmla="*/ 364105 h 806824"/>
              <a:gd name="connsiteX2" fmla="*/ 2209455 w 4600963"/>
              <a:gd name="connsiteY2" fmla="*/ 397206 h 806824"/>
              <a:gd name="connsiteX3" fmla="*/ 1882588 w 4600963"/>
              <a:gd name="connsiteY3" fmla="*/ 450994 h 806824"/>
              <a:gd name="connsiteX4" fmla="*/ 1642610 w 4600963"/>
              <a:gd name="connsiteY4" fmla="*/ 484094 h 806824"/>
              <a:gd name="connsiteX5" fmla="*/ 1352981 w 4600963"/>
              <a:gd name="connsiteY5" fmla="*/ 533745 h 806824"/>
              <a:gd name="connsiteX6" fmla="*/ 1100590 w 4600963"/>
              <a:gd name="connsiteY6" fmla="*/ 587533 h 806824"/>
              <a:gd name="connsiteX7" fmla="*/ 906125 w 4600963"/>
              <a:gd name="connsiteY7" fmla="*/ 641321 h 806824"/>
              <a:gd name="connsiteX8" fmla="*/ 736485 w 4600963"/>
              <a:gd name="connsiteY8" fmla="*/ 699247 h 806824"/>
              <a:gd name="connsiteX9" fmla="*/ 591670 w 4600963"/>
              <a:gd name="connsiteY9" fmla="*/ 757173 h 806824"/>
              <a:gd name="connsiteX10" fmla="*/ 484094 w 4600963"/>
              <a:gd name="connsiteY10" fmla="*/ 806824 h 806824"/>
              <a:gd name="connsiteX11" fmla="*/ 430306 w 4600963"/>
              <a:gd name="connsiteY11" fmla="*/ 794411 h 806824"/>
              <a:gd name="connsiteX12" fmla="*/ 376517 w 4600963"/>
              <a:gd name="connsiteY12" fmla="*/ 777861 h 806824"/>
              <a:gd name="connsiteX13" fmla="*/ 335142 w 4600963"/>
              <a:gd name="connsiteY13" fmla="*/ 761311 h 806824"/>
              <a:gd name="connsiteX14" fmla="*/ 293766 w 4600963"/>
              <a:gd name="connsiteY14" fmla="*/ 736485 h 806824"/>
              <a:gd name="connsiteX15" fmla="*/ 219290 w 4600963"/>
              <a:gd name="connsiteY15" fmla="*/ 682697 h 806824"/>
              <a:gd name="connsiteX16" fmla="*/ 140677 w 4600963"/>
              <a:gd name="connsiteY16" fmla="*/ 616496 h 806824"/>
              <a:gd name="connsiteX17" fmla="*/ 74476 w 4600963"/>
              <a:gd name="connsiteY17" fmla="*/ 554433 h 806824"/>
              <a:gd name="connsiteX18" fmla="*/ 24825 w 4600963"/>
              <a:gd name="connsiteY18" fmla="*/ 508920 h 806824"/>
              <a:gd name="connsiteX19" fmla="*/ 8275 w 4600963"/>
              <a:gd name="connsiteY19" fmla="*/ 484094 h 806824"/>
              <a:gd name="connsiteX20" fmla="*/ 0 w 4600963"/>
              <a:gd name="connsiteY20" fmla="*/ 463406 h 806824"/>
              <a:gd name="connsiteX21" fmla="*/ 4137 w 4600963"/>
              <a:gd name="connsiteY21" fmla="*/ 438581 h 806824"/>
              <a:gd name="connsiteX22" fmla="*/ 20687 w 4600963"/>
              <a:gd name="connsiteY22" fmla="*/ 434444 h 806824"/>
              <a:gd name="connsiteX23" fmla="*/ 37238 w 4600963"/>
              <a:gd name="connsiteY23" fmla="*/ 434444 h 806824"/>
              <a:gd name="connsiteX24" fmla="*/ 132401 w 4600963"/>
              <a:gd name="connsiteY24" fmla="*/ 471682 h 806824"/>
              <a:gd name="connsiteX25" fmla="*/ 235840 w 4600963"/>
              <a:gd name="connsiteY25" fmla="*/ 500644 h 806824"/>
              <a:gd name="connsiteX26" fmla="*/ 347554 w 4600963"/>
              <a:gd name="connsiteY26" fmla="*/ 521332 h 806824"/>
              <a:gd name="connsiteX27" fmla="*/ 438581 w 4600963"/>
              <a:gd name="connsiteY27" fmla="*/ 533745 h 806824"/>
              <a:gd name="connsiteX28" fmla="*/ 542020 w 4600963"/>
              <a:gd name="connsiteY28" fmla="*/ 537882 h 806824"/>
              <a:gd name="connsiteX29" fmla="*/ 777860 w 4600963"/>
              <a:gd name="connsiteY29" fmla="*/ 492369 h 806824"/>
              <a:gd name="connsiteX30" fmla="*/ 1125415 w 4600963"/>
              <a:gd name="connsiteY30" fmla="*/ 426168 h 806824"/>
              <a:gd name="connsiteX31" fmla="*/ 1398494 w 4600963"/>
              <a:gd name="connsiteY31" fmla="*/ 372380 h 806824"/>
              <a:gd name="connsiteX32" fmla="*/ 1642610 w 4600963"/>
              <a:gd name="connsiteY32" fmla="*/ 322730 h 806824"/>
              <a:gd name="connsiteX33" fmla="*/ 1721223 w 4600963"/>
              <a:gd name="connsiteY33" fmla="*/ 306179 h 806824"/>
              <a:gd name="connsiteX34" fmla="*/ 1961201 w 4600963"/>
              <a:gd name="connsiteY34" fmla="*/ 268941 h 806824"/>
              <a:gd name="connsiteX35" fmla="*/ 2420470 w 4600963"/>
              <a:gd name="connsiteY35" fmla="*/ 215153 h 806824"/>
              <a:gd name="connsiteX36" fmla="*/ 2966628 w 4600963"/>
              <a:gd name="connsiteY36" fmla="*/ 157227 h 806824"/>
              <a:gd name="connsiteX37" fmla="*/ 3425896 w 4600963"/>
              <a:gd name="connsiteY37" fmla="*/ 111714 h 806824"/>
              <a:gd name="connsiteX38" fmla="*/ 3918266 w 4600963"/>
              <a:gd name="connsiteY38" fmla="*/ 66201 h 806824"/>
              <a:gd name="connsiteX39" fmla="*/ 3984467 w 4600963"/>
              <a:gd name="connsiteY39" fmla="*/ 53788 h 806824"/>
              <a:gd name="connsiteX40" fmla="*/ 4067218 w 4600963"/>
              <a:gd name="connsiteY40" fmla="*/ 24825 h 806824"/>
              <a:gd name="connsiteX41" fmla="*/ 4129281 w 4600963"/>
              <a:gd name="connsiteY41" fmla="*/ 0 h 806824"/>
              <a:gd name="connsiteX42" fmla="*/ 4232720 w 4600963"/>
              <a:gd name="connsiteY42" fmla="*/ 4138 h 806824"/>
              <a:gd name="connsiteX43" fmla="*/ 4319609 w 4600963"/>
              <a:gd name="connsiteY43" fmla="*/ 24825 h 806824"/>
              <a:gd name="connsiteX44" fmla="*/ 4394085 w 4600963"/>
              <a:gd name="connsiteY44" fmla="*/ 53788 h 806824"/>
              <a:gd name="connsiteX45" fmla="*/ 4460286 w 4600963"/>
              <a:gd name="connsiteY45" fmla="*/ 86889 h 806824"/>
              <a:gd name="connsiteX46" fmla="*/ 4526487 w 4600963"/>
              <a:gd name="connsiteY46" fmla="*/ 124127 h 806824"/>
              <a:gd name="connsiteX47" fmla="*/ 4572000 w 4600963"/>
              <a:gd name="connsiteY47" fmla="*/ 157227 h 806824"/>
              <a:gd name="connsiteX48" fmla="*/ 4588550 w 4600963"/>
              <a:gd name="connsiteY48" fmla="*/ 186190 h 806824"/>
              <a:gd name="connsiteX49" fmla="*/ 4596825 w 4600963"/>
              <a:gd name="connsiteY49" fmla="*/ 211016 h 806824"/>
              <a:gd name="connsiteX50" fmla="*/ 4600963 w 4600963"/>
              <a:gd name="connsiteY50" fmla="*/ 244116 h 806824"/>
              <a:gd name="connsiteX51" fmla="*/ 4592687 w 4600963"/>
              <a:gd name="connsiteY51" fmla="*/ 268941 h 806824"/>
              <a:gd name="connsiteX52" fmla="*/ 4576137 w 4600963"/>
              <a:gd name="connsiteY52" fmla="*/ 289629 h 806824"/>
              <a:gd name="connsiteX53" fmla="*/ 4547174 w 4600963"/>
              <a:gd name="connsiteY53" fmla="*/ 306179 h 806824"/>
              <a:gd name="connsiteX54" fmla="*/ 4493386 w 4600963"/>
              <a:gd name="connsiteY54" fmla="*/ 314454 h 806824"/>
              <a:gd name="connsiteX55" fmla="*/ 4365122 w 4600963"/>
              <a:gd name="connsiteY55" fmla="*/ 310317 h 806824"/>
              <a:gd name="connsiteX56" fmla="*/ 4087906 w 4600963"/>
              <a:gd name="connsiteY56" fmla="*/ 297904 h 806824"/>
              <a:gd name="connsiteX57" fmla="*/ 3723801 w 4600963"/>
              <a:gd name="connsiteY57" fmla="*/ 293767 h 806824"/>
              <a:gd name="connsiteX58" fmla="*/ 3388658 w 4600963"/>
              <a:gd name="connsiteY58" fmla="*/ 297904 h 806824"/>
              <a:gd name="connsiteX59" fmla="*/ 3103167 w 4600963"/>
              <a:gd name="connsiteY59" fmla="*/ 314454 h 806824"/>
              <a:gd name="connsiteX60" fmla="*/ 2830088 w 4600963"/>
              <a:gd name="connsiteY60" fmla="*/ 326867 h 80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600963" h="806824">
                <a:moveTo>
                  <a:pt x="2830088" y="326867"/>
                </a:moveTo>
                <a:lnTo>
                  <a:pt x="2461846" y="364105"/>
                </a:lnTo>
                <a:lnTo>
                  <a:pt x="2209455" y="397206"/>
                </a:lnTo>
                <a:lnTo>
                  <a:pt x="1882588" y="450994"/>
                </a:lnTo>
                <a:lnTo>
                  <a:pt x="1642610" y="484094"/>
                </a:lnTo>
                <a:lnTo>
                  <a:pt x="1352981" y="533745"/>
                </a:lnTo>
                <a:lnTo>
                  <a:pt x="1100590" y="587533"/>
                </a:lnTo>
                <a:lnTo>
                  <a:pt x="906125" y="641321"/>
                </a:lnTo>
                <a:lnTo>
                  <a:pt x="736485" y="699247"/>
                </a:lnTo>
                <a:lnTo>
                  <a:pt x="591670" y="757173"/>
                </a:lnTo>
                <a:lnTo>
                  <a:pt x="484094" y="806824"/>
                </a:lnTo>
                <a:lnTo>
                  <a:pt x="430306" y="794411"/>
                </a:lnTo>
                <a:lnTo>
                  <a:pt x="376517" y="777861"/>
                </a:lnTo>
                <a:lnTo>
                  <a:pt x="335142" y="761311"/>
                </a:lnTo>
                <a:lnTo>
                  <a:pt x="293766" y="736485"/>
                </a:lnTo>
                <a:lnTo>
                  <a:pt x="219290" y="682697"/>
                </a:lnTo>
                <a:lnTo>
                  <a:pt x="140677" y="616496"/>
                </a:lnTo>
                <a:lnTo>
                  <a:pt x="74476" y="554433"/>
                </a:lnTo>
                <a:lnTo>
                  <a:pt x="24825" y="508920"/>
                </a:lnTo>
                <a:lnTo>
                  <a:pt x="8275" y="484094"/>
                </a:lnTo>
                <a:lnTo>
                  <a:pt x="0" y="463406"/>
                </a:lnTo>
                <a:lnTo>
                  <a:pt x="4137" y="438581"/>
                </a:lnTo>
                <a:lnTo>
                  <a:pt x="20687" y="434444"/>
                </a:lnTo>
                <a:lnTo>
                  <a:pt x="37238" y="434444"/>
                </a:lnTo>
                <a:lnTo>
                  <a:pt x="132401" y="471682"/>
                </a:lnTo>
                <a:lnTo>
                  <a:pt x="235840" y="500644"/>
                </a:lnTo>
                <a:lnTo>
                  <a:pt x="347554" y="521332"/>
                </a:lnTo>
                <a:lnTo>
                  <a:pt x="438581" y="533745"/>
                </a:lnTo>
                <a:lnTo>
                  <a:pt x="542020" y="537882"/>
                </a:lnTo>
                <a:lnTo>
                  <a:pt x="777860" y="492369"/>
                </a:lnTo>
                <a:lnTo>
                  <a:pt x="1125415" y="426168"/>
                </a:lnTo>
                <a:lnTo>
                  <a:pt x="1398494" y="372380"/>
                </a:lnTo>
                <a:lnTo>
                  <a:pt x="1642610" y="322730"/>
                </a:lnTo>
                <a:lnTo>
                  <a:pt x="1721223" y="306179"/>
                </a:lnTo>
                <a:lnTo>
                  <a:pt x="1961201" y="268941"/>
                </a:lnTo>
                <a:lnTo>
                  <a:pt x="2420470" y="215153"/>
                </a:lnTo>
                <a:lnTo>
                  <a:pt x="2966628" y="157227"/>
                </a:lnTo>
                <a:lnTo>
                  <a:pt x="3425896" y="111714"/>
                </a:lnTo>
                <a:lnTo>
                  <a:pt x="3918266" y="66201"/>
                </a:lnTo>
                <a:lnTo>
                  <a:pt x="3984467" y="53788"/>
                </a:lnTo>
                <a:lnTo>
                  <a:pt x="4067218" y="24825"/>
                </a:lnTo>
                <a:lnTo>
                  <a:pt x="4129281" y="0"/>
                </a:lnTo>
                <a:lnTo>
                  <a:pt x="4232720" y="4138"/>
                </a:lnTo>
                <a:lnTo>
                  <a:pt x="4319609" y="24825"/>
                </a:lnTo>
                <a:lnTo>
                  <a:pt x="4394085" y="53788"/>
                </a:lnTo>
                <a:lnTo>
                  <a:pt x="4460286" y="86889"/>
                </a:lnTo>
                <a:lnTo>
                  <a:pt x="4526487" y="124127"/>
                </a:lnTo>
                <a:lnTo>
                  <a:pt x="4572000" y="157227"/>
                </a:lnTo>
                <a:lnTo>
                  <a:pt x="4588550" y="186190"/>
                </a:lnTo>
                <a:lnTo>
                  <a:pt x="4596825" y="211016"/>
                </a:lnTo>
                <a:lnTo>
                  <a:pt x="4600963" y="244116"/>
                </a:lnTo>
                <a:lnTo>
                  <a:pt x="4592687" y="268941"/>
                </a:lnTo>
                <a:lnTo>
                  <a:pt x="4576137" y="289629"/>
                </a:lnTo>
                <a:lnTo>
                  <a:pt x="4547174" y="306179"/>
                </a:lnTo>
                <a:lnTo>
                  <a:pt x="4493386" y="314454"/>
                </a:lnTo>
                <a:lnTo>
                  <a:pt x="4365122" y="310317"/>
                </a:lnTo>
                <a:lnTo>
                  <a:pt x="4087906" y="297904"/>
                </a:lnTo>
                <a:lnTo>
                  <a:pt x="3723801" y="293767"/>
                </a:lnTo>
                <a:lnTo>
                  <a:pt x="3388658" y="297904"/>
                </a:lnTo>
                <a:lnTo>
                  <a:pt x="3103167" y="314454"/>
                </a:lnTo>
                <a:lnTo>
                  <a:pt x="2830088" y="3268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6058914-CFB9-4E3C-9A43-E98BE40C2337}"/>
              </a:ext>
            </a:extLst>
          </p:cNvPr>
          <p:cNvSpPr/>
          <p:nvPr/>
        </p:nvSpPr>
        <p:spPr>
          <a:xfrm rot="16200000">
            <a:off x="3005138" y="4806950"/>
            <a:ext cx="2490788" cy="369887"/>
          </a:xfrm>
          <a:custGeom>
            <a:avLst/>
            <a:gdLst>
              <a:gd name="connsiteX0" fmla="*/ 1307306 w 2490787"/>
              <a:gd name="connsiteY0" fmla="*/ 342900 h 369094"/>
              <a:gd name="connsiteX1" fmla="*/ 1054894 w 2490787"/>
              <a:gd name="connsiteY1" fmla="*/ 347663 h 369094"/>
              <a:gd name="connsiteX2" fmla="*/ 935831 w 2490787"/>
              <a:gd name="connsiteY2" fmla="*/ 319088 h 369094"/>
              <a:gd name="connsiteX3" fmla="*/ 566737 w 2490787"/>
              <a:gd name="connsiteY3" fmla="*/ 309563 h 369094"/>
              <a:gd name="connsiteX4" fmla="*/ 319087 w 2490787"/>
              <a:gd name="connsiteY4" fmla="*/ 297656 h 369094"/>
              <a:gd name="connsiteX5" fmla="*/ 200025 w 2490787"/>
              <a:gd name="connsiteY5" fmla="*/ 278606 h 369094"/>
              <a:gd name="connsiteX6" fmla="*/ 126206 w 2490787"/>
              <a:gd name="connsiteY6" fmla="*/ 276225 h 369094"/>
              <a:gd name="connsiteX7" fmla="*/ 52387 w 2490787"/>
              <a:gd name="connsiteY7" fmla="*/ 259556 h 369094"/>
              <a:gd name="connsiteX8" fmla="*/ 21431 w 2490787"/>
              <a:gd name="connsiteY8" fmla="*/ 245269 h 369094"/>
              <a:gd name="connsiteX9" fmla="*/ 7144 w 2490787"/>
              <a:gd name="connsiteY9" fmla="*/ 233363 h 369094"/>
              <a:gd name="connsiteX10" fmla="*/ 0 w 2490787"/>
              <a:gd name="connsiteY10" fmla="*/ 219075 h 369094"/>
              <a:gd name="connsiteX11" fmla="*/ 0 w 2490787"/>
              <a:gd name="connsiteY11" fmla="*/ 190500 h 369094"/>
              <a:gd name="connsiteX12" fmla="*/ 16669 w 2490787"/>
              <a:gd name="connsiteY12" fmla="*/ 164306 h 369094"/>
              <a:gd name="connsiteX13" fmla="*/ 40481 w 2490787"/>
              <a:gd name="connsiteY13" fmla="*/ 133350 h 369094"/>
              <a:gd name="connsiteX14" fmla="*/ 76200 w 2490787"/>
              <a:gd name="connsiteY14" fmla="*/ 102394 h 369094"/>
              <a:gd name="connsiteX15" fmla="*/ 114300 w 2490787"/>
              <a:gd name="connsiteY15" fmla="*/ 88106 h 369094"/>
              <a:gd name="connsiteX16" fmla="*/ 254794 w 2490787"/>
              <a:gd name="connsiteY16" fmla="*/ 54769 h 369094"/>
              <a:gd name="connsiteX17" fmla="*/ 371475 w 2490787"/>
              <a:gd name="connsiteY17" fmla="*/ 30956 h 369094"/>
              <a:gd name="connsiteX18" fmla="*/ 445294 w 2490787"/>
              <a:gd name="connsiteY18" fmla="*/ 47625 h 369094"/>
              <a:gd name="connsiteX19" fmla="*/ 552450 w 2490787"/>
              <a:gd name="connsiteY19" fmla="*/ 69056 h 369094"/>
              <a:gd name="connsiteX20" fmla="*/ 664369 w 2490787"/>
              <a:gd name="connsiteY20" fmla="*/ 88106 h 369094"/>
              <a:gd name="connsiteX21" fmla="*/ 771525 w 2490787"/>
              <a:gd name="connsiteY21" fmla="*/ 102394 h 369094"/>
              <a:gd name="connsiteX22" fmla="*/ 916781 w 2490787"/>
              <a:gd name="connsiteY22" fmla="*/ 114300 h 369094"/>
              <a:gd name="connsiteX23" fmla="*/ 1104900 w 2490787"/>
              <a:gd name="connsiteY23" fmla="*/ 121444 h 369094"/>
              <a:gd name="connsiteX24" fmla="*/ 1471612 w 2490787"/>
              <a:gd name="connsiteY24" fmla="*/ 123825 h 369094"/>
              <a:gd name="connsiteX25" fmla="*/ 1950244 w 2490787"/>
              <a:gd name="connsiteY25" fmla="*/ 123825 h 369094"/>
              <a:gd name="connsiteX26" fmla="*/ 2078831 w 2490787"/>
              <a:gd name="connsiteY26" fmla="*/ 121444 h 369094"/>
              <a:gd name="connsiteX27" fmla="*/ 2128837 w 2490787"/>
              <a:gd name="connsiteY27" fmla="*/ 116681 h 369094"/>
              <a:gd name="connsiteX28" fmla="*/ 2166937 w 2490787"/>
              <a:gd name="connsiteY28" fmla="*/ 109538 h 369094"/>
              <a:gd name="connsiteX29" fmla="*/ 2212181 w 2490787"/>
              <a:gd name="connsiteY29" fmla="*/ 92869 h 369094"/>
              <a:gd name="connsiteX30" fmla="*/ 2266950 w 2490787"/>
              <a:gd name="connsiteY30" fmla="*/ 64294 h 369094"/>
              <a:gd name="connsiteX31" fmla="*/ 2350294 w 2490787"/>
              <a:gd name="connsiteY31" fmla="*/ 0 h 369094"/>
              <a:gd name="connsiteX32" fmla="*/ 2490787 w 2490787"/>
              <a:gd name="connsiteY32" fmla="*/ 54769 h 369094"/>
              <a:gd name="connsiteX33" fmla="*/ 2386012 w 2490787"/>
              <a:gd name="connsiteY33" fmla="*/ 266700 h 369094"/>
              <a:gd name="connsiteX34" fmla="*/ 2381250 w 2490787"/>
              <a:gd name="connsiteY34" fmla="*/ 307181 h 369094"/>
              <a:gd name="connsiteX35" fmla="*/ 2381250 w 2490787"/>
              <a:gd name="connsiteY35" fmla="*/ 366713 h 369094"/>
              <a:gd name="connsiteX36" fmla="*/ 2228850 w 2490787"/>
              <a:gd name="connsiteY36" fmla="*/ 369094 h 369094"/>
              <a:gd name="connsiteX37" fmla="*/ 1709737 w 2490787"/>
              <a:gd name="connsiteY37" fmla="*/ 366713 h 369094"/>
              <a:gd name="connsiteX38" fmla="*/ 1585912 w 2490787"/>
              <a:gd name="connsiteY38" fmla="*/ 342900 h 369094"/>
              <a:gd name="connsiteX39" fmla="*/ 1307306 w 2490787"/>
              <a:gd name="connsiteY39" fmla="*/ 342900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490787" h="369094">
                <a:moveTo>
                  <a:pt x="1307306" y="342900"/>
                </a:moveTo>
                <a:lnTo>
                  <a:pt x="1054894" y="347663"/>
                </a:lnTo>
                <a:lnTo>
                  <a:pt x="935831" y="319088"/>
                </a:lnTo>
                <a:lnTo>
                  <a:pt x="566737" y="309563"/>
                </a:lnTo>
                <a:lnTo>
                  <a:pt x="319087" y="297656"/>
                </a:lnTo>
                <a:lnTo>
                  <a:pt x="200025" y="278606"/>
                </a:lnTo>
                <a:lnTo>
                  <a:pt x="126206" y="276225"/>
                </a:lnTo>
                <a:lnTo>
                  <a:pt x="52387" y="259556"/>
                </a:lnTo>
                <a:lnTo>
                  <a:pt x="21431" y="245269"/>
                </a:lnTo>
                <a:lnTo>
                  <a:pt x="7144" y="233363"/>
                </a:lnTo>
                <a:lnTo>
                  <a:pt x="0" y="219075"/>
                </a:lnTo>
                <a:lnTo>
                  <a:pt x="0" y="190500"/>
                </a:lnTo>
                <a:lnTo>
                  <a:pt x="16669" y="164306"/>
                </a:lnTo>
                <a:lnTo>
                  <a:pt x="40481" y="133350"/>
                </a:lnTo>
                <a:lnTo>
                  <a:pt x="76200" y="102394"/>
                </a:lnTo>
                <a:lnTo>
                  <a:pt x="114300" y="88106"/>
                </a:lnTo>
                <a:lnTo>
                  <a:pt x="254794" y="54769"/>
                </a:lnTo>
                <a:lnTo>
                  <a:pt x="371475" y="30956"/>
                </a:lnTo>
                <a:lnTo>
                  <a:pt x="445294" y="47625"/>
                </a:lnTo>
                <a:lnTo>
                  <a:pt x="552450" y="69056"/>
                </a:lnTo>
                <a:lnTo>
                  <a:pt x="664369" y="88106"/>
                </a:lnTo>
                <a:lnTo>
                  <a:pt x="771525" y="102394"/>
                </a:lnTo>
                <a:lnTo>
                  <a:pt x="916781" y="114300"/>
                </a:lnTo>
                <a:lnTo>
                  <a:pt x="1104900" y="121444"/>
                </a:lnTo>
                <a:lnTo>
                  <a:pt x="1471612" y="123825"/>
                </a:lnTo>
                <a:lnTo>
                  <a:pt x="1950244" y="123825"/>
                </a:lnTo>
                <a:lnTo>
                  <a:pt x="2078831" y="121444"/>
                </a:lnTo>
                <a:lnTo>
                  <a:pt x="2128837" y="116681"/>
                </a:lnTo>
                <a:lnTo>
                  <a:pt x="2166937" y="109538"/>
                </a:lnTo>
                <a:lnTo>
                  <a:pt x="2212181" y="92869"/>
                </a:lnTo>
                <a:lnTo>
                  <a:pt x="2266950" y="64294"/>
                </a:lnTo>
                <a:lnTo>
                  <a:pt x="2350294" y="0"/>
                </a:lnTo>
                <a:lnTo>
                  <a:pt x="2490787" y="54769"/>
                </a:lnTo>
                <a:lnTo>
                  <a:pt x="2386012" y="266700"/>
                </a:lnTo>
                <a:lnTo>
                  <a:pt x="2381250" y="307181"/>
                </a:lnTo>
                <a:lnTo>
                  <a:pt x="2381250" y="366713"/>
                </a:lnTo>
                <a:lnTo>
                  <a:pt x="2228850" y="369094"/>
                </a:lnTo>
                <a:lnTo>
                  <a:pt x="1709737" y="366713"/>
                </a:lnTo>
                <a:lnTo>
                  <a:pt x="1585912" y="342900"/>
                </a:lnTo>
                <a:lnTo>
                  <a:pt x="1307306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6B3240A-884E-4695-AE0A-35E15C4A4A88}"/>
              </a:ext>
            </a:extLst>
          </p:cNvPr>
          <p:cNvSpPr/>
          <p:nvPr/>
        </p:nvSpPr>
        <p:spPr>
          <a:xfrm rot="16200000">
            <a:off x="2454276" y="2422525"/>
            <a:ext cx="2984500" cy="1831975"/>
          </a:xfrm>
          <a:custGeom>
            <a:avLst/>
            <a:gdLst>
              <a:gd name="connsiteX0" fmla="*/ 1327150 w 2984500"/>
              <a:gd name="connsiteY0" fmla="*/ 1346200 h 1831975"/>
              <a:gd name="connsiteX1" fmla="*/ 1133475 w 2984500"/>
              <a:gd name="connsiteY1" fmla="*/ 1222375 h 1831975"/>
              <a:gd name="connsiteX2" fmla="*/ 1025525 w 2984500"/>
              <a:gd name="connsiteY2" fmla="*/ 1149350 h 1831975"/>
              <a:gd name="connsiteX3" fmla="*/ 936625 w 2984500"/>
              <a:gd name="connsiteY3" fmla="*/ 1089025 h 1831975"/>
              <a:gd name="connsiteX4" fmla="*/ 803275 w 2984500"/>
              <a:gd name="connsiteY4" fmla="*/ 984250 h 1831975"/>
              <a:gd name="connsiteX5" fmla="*/ 682625 w 2984500"/>
              <a:gd name="connsiteY5" fmla="*/ 879475 h 1831975"/>
              <a:gd name="connsiteX6" fmla="*/ 565150 w 2984500"/>
              <a:gd name="connsiteY6" fmla="*/ 765175 h 1831975"/>
              <a:gd name="connsiteX7" fmla="*/ 425450 w 2984500"/>
              <a:gd name="connsiteY7" fmla="*/ 612775 h 1831975"/>
              <a:gd name="connsiteX8" fmla="*/ 361950 w 2984500"/>
              <a:gd name="connsiteY8" fmla="*/ 536575 h 1831975"/>
              <a:gd name="connsiteX9" fmla="*/ 250825 w 2984500"/>
              <a:gd name="connsiteY9" fmla="*/ 396875 h 1831975"/>
              <a:gd name="connsiteX10" fmla="*/ 146050 w 2984500"/>
              <a:gd name="connsiteY10" fmla="*/ 257175 h 1831975"/>
              <a:gd name="connsiteX11" fmla="*/ 85725 w 2984500"/>
              <a:gd name="connsiteY11" fmla="*/ 171450 h 1831975"/>
              <a:gd name="connsiteX12" fmla="*/ 28575 w 2984500"/>
              <a:gd name="connsiteY12" fmla="*/ 88900 h 1831975"/>
              <a:gd name="connsiteX13" fmla="*/ 9525 w 2984500"/>
              <a:gd name="connsiteY13" fmla="*/ 60325 h 1831975"/>
              <a:gd name="connsiteX14" fmla="*/ 0 w 2984500"/>
              <a:gd name="connsiteY14" fmla="*/ 31750 h 1831975"/>
              <a:gd name="connsiteX15" fmla="*/ 3175 w 2984500"/>
              <a:gd name="connsiteY15" fmla="*/ 12700 h 1831975"/>
              <a:gd name="connsiteX16" fmla="*/ 9525 w 2984500"/>
              <a:gd name="connsiteY16" fmla="*/ 0 h 1831975"/>
              <a:gd name="connsiteX17" fmla="*/ 34925 w 2984500"/>
              <a:gd name="connsiteY17" fmla="*/ 3175 h 1831975"/>
              <a:gd name="connsiteX18" fmla="*/ 60325 w 2984500"/>
              <a:gd name="connsiteY18" fmla="*/ 15875 h 1831975"/>
              <a:gd name="connsiteX19" fmla="*/ 111125 w 2984500"/>
              <a:gd name="connsiteY19" fmla="*/ 73025 h 1831975"/>
              <a:gd name="connsiteX20" fmla="*/ 238125 w 2984500"/>
              <a:gd name="connsiteY20" fmla="*/ 200025 h 1831975"/>
              <a:gd name="connsiteX21" fmla="*/ 317500 w 2984500"/>
              <a:gd name="connsiteY21" fmla="*/ 276225 h 1831975"/>
              <a:gd name="connsiteX22" fmla="*/ 422275 w 2984500"/>
              <a:gd name="connsiteY22" fmla="*/ 377825 h 1831975"/>
              <a:gd name="connsiteX23" fmla="*/ 527050 w 2984500"/>
              <a:gd name="connsiteY23" fmla="*/ 476250 h 1831975"/>
              <a:gd name="connsiteX24" fmla="*/ 669925 w 2984500"/>
              <a:gd name="connsiteY24" fmla="*/ 600075 h 1831975"/>
              <a:gd name="connsiteX25" fmla="*/ 806450 w 2984500"/>
              <a:gd name="connsiteY25" fmla="*/ 714375 h 1831975"/>
              <a:gd name="connsiteX26" fmla="*/ 939800 w 2984500"/>
              <a:gd name="connsiteY26" fmla="*/ 819150 h 1831975"/>
              <a:gd name="connsiteX27" fmla="*/ 1089025 w 2984500"/>
              <a:gd name="connsiteY27" fmla="*/ 930275 h 1831975"/>
              <a:gd name="connsiteX28" fmla="*/ 1212850 w 2984500"/>
              <a:gd name="connsiteY28" fmla="*/ 1016000 h 1831975"/>
              <a:gd name="connsiteX29" fmla="*/ 1387475 w 2984500"/>
              <a:gd name="connsiteY29" fmla="*/ 1127125 h 1831975"/>
              <a:gd name="connsiteX30" fmla="*/ 1533525 w 2984500"/>
              <a:gd name="connsiteY30" fmla="*/ 1209675 h 1831975"/>
              <a:gd name="connsiteX31" fmla="*/ 1679575 w 2984500"/>
              <a:gd name="connsiteY31" fmla="*/ 1260475 h 1831975"/>
              <a:gd name="connsiteX32" fmla="*/ 1936750 w 2984500"/>
              <a:gd name="connsiteY32" fmla="*/ 1355725 h 1831975"/>
              <a:gd name="connsiteX33" fmla="*/ 2212975 w 2984500"/>
              <a:gd name="connsiteY33" fmla="*/ 1447800 h 1831975"/>
              <a:gd name="connsiteX34" fmla="*/ 2368550 w 2984500"/>
              <a:gd name="connsiteY34" fmla="*/ 1463675 h 1831975"/>
              <a:gd name="connsiteX35" fmla="*/ 2571750 w 2984500"/>
              <a:gd name="connsiteY35" fmla="*/ 1501775 h 1831975"/>
              <a:gd name="connsiteX36" fmla="*/ 2628900 w 2984500"/>
              <a:gd name="connsiteY36" fmla="*/ 1511300 h 1831975"/>
              <a:gd name="connsiteX37" fmla="*/ 2660650 w 2984500"/>
              <a:gd name="connsiteY37" fmla="*/ 1511300 h 1831975"/>
              <a:gd name="connsiteX38" fmla="*/ 2717800 w 2984500"/>
              <a:gd name="connsiteY38" fmla="*/ 1501775 h 1831975"/>
              <a:gd name="connsiteX39" fmla="*/ 2762250 w 2984500"/>
              <a:gd name="connsiteY39" fmla="*/ 1485900 h 1831975"/>
              <a:gd name="connsiteX40" fmla="*/ 2809875 w 2984500"/>
              <a:gd name="connsiteY40" fmla="*/ 1454150 h 1831975"/>
              <a:gd name="connsiteX41" fmla="*/ 2851150 w 2984500"/>
              <a:gd name="connsiteY41" fmla="*/ 1416050 h 1831975"/>
              <a:gd name="connsiteX42" fmla="*/ 2911475 w 2984500"/>
              <a:gd name="connsiteY42" fmla="*/ 1336675 h 1831975"/>
              <a:gd name="connsiteX43" fmla="*/ 2984500 w 2984500"/>
              <a:gd name="connsiteY43" fmla="*/ 1479550 h 1831975"/>
              <a:gd name="connsiteX44" fmla="*/ 2879725 w 2984500"/>
              <a:gd name="connsiteY44" fmla="*/ 1584325 h 1831975"/>
              <a:gd name="connsiteX45" fmla="*/ 2797175 w 2984500"/>
              <a:gd name="connsiteY45" fmla="*/ 1704975 h 1831975"/>
              <a:gd name="connsiteX46" fmla="*/ 2730500 w 2984500"/>
              <a:gd name="connsiteY46" fmla="*/ 1781175 h 1831975"/>
              <a:gd name="connsiteX47" fmla="*/ 2695575 w 2984500"/>
              <a:gd name="connsiteY47" fmla="*/ 1809750 h 1831975"/>
              <a:gd name="connsiteX48" fmla="*/ 2651125 w 2984500"/>
              <a:gd name="connsiteY48" fmla="*/ 1828800 h 1831975"/>
              <a:gd name="connsiteX49" fmla="*/ 2609850 w 2984500"/>
              <a:gd name="connsiteY49" fmla="*/ 1831975 h 1831975"/>
              <a:gd name="connsiteX50" fmla="*/ 2549525 w 2984500"/>
              <a:gd name="connsiteY50" fmla="*/ 1819275 h 1831975"/>
              <a:gd name="connsiteX51" fmla="*/ 2435225 w 2984500"/>
              <a:gd name="connsiteY51" fmla="*/ 1781175 h 1831975"/>
              <a:gd name="connsiteX52" fmla="*/ 2260600 w 2984500"/>
              <a:gd name="connsiteY52" fmla="*/ 1743075 h 1831975"/>
              <a:gd name="connsiteX53" fmla="*/ 2047875 w 2984500"/>
              <a:gd name="connsiteY53" fmla="*/ 1670050 h 1831975"/>
              <a:gd name="connsiteX54" fmla="*/ 1847850 w 2984500"/>
              <a:gd name="connsiteY54" fmla="*/ 1600200 h 1831975"/>
              <a:gd name="connsiteX55" fmla="*/ 1704975 w 2984500"/>
              <a:gd name="connsiteY55" fmla="*/ 1552575 h 1831975"/>
              <a:gd name="connsiteX56" fmla="*/ 1574800 w 2984500"/>
              <a:gd name="connsiteY56" fmla="*/ 1498600 h 1831975"/>
              <a:gd name="connsiteX57" fmla="*/ 1327150 w 2984500"/>
              <a:gd name="connsiteY57" fmla="*/ 1346200 h 183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84500" h="1831975">
                <a:moveTo>
                  <a:pt x="1327150" y="1346200"/>
                </a:moveTo>
                <a:lnTo>
                  <a:pt x="1133475" y="1222375"/>
                </a:lnTo>
                <a:lnTo>
                  <a:pt x="1025525" y="1149350"/>
                </a:lnTo>
                <a:lnTo>
                  <a:pt x="936625" y="1089025"/>
                </a:lnTo>
                <a:lnTo>
                  <a:pt x="803275" y="984250"/>
                </a:lnTo>
                <a:lnTo>
                  <a:pt x="682625" y="879475"/>
                </a:lnTo>
                <a:lnTo>
                  <a:pt x="565150" y="765175"/>
                </a:lnTo>
                <a:lnTo>
                  <a:pt x="425450" y="612775"/>
                </a:lnTo>
                <a:lnTo>
                  <a:pt x="361950" y="536575"/>
                </a:lnTo>
                <a:lnTo>
                  <a:pt x="250825" y="396875"/>
                </a:lnTo>
                <a:lnTo>
                  <a:pt x="146050" y="257175"/>
                </a:lnTo>
                <a:lnTo>
                  <a:pt x="85725" y="171450"/>
                </a:lnTo>
                <a:lnTo>
                  <a:pt x="28575" y="88900"/>
                </a:lnTo>
                <a:lnTo>
                  <a:pt x="9525" y="60325"/>
                </a:lnTo>
                <a:lnTo>
                  <a:pt x="0" y="31750"/>
                </a:lnTo>
                <a:lnTo>
                  <a:pt x="3175" y="12700"/>
                </a:lnTo>
                <a:lnTo>
                  <a:pt x="9525" y="0"/>
                </a:lnTo>
                <a:lnTo>
                  <a:pt x="34925" y="3175"/>
                </a:lnTo>
                <a:lnTo>
                  <a:pt x="60325" y="15875"/>
                </a:lnTo>
                <a:lnTo>
                  <a:pt x="111125" y="73025"/>
                </a:lnTo>
                <a:lnTo>
                  <a:pt x="238125" y="200025"/>
                </a:lnTo>
                <a:lnTo>
                  <a:pt x="317500" y="276225"/>
                </a:lnTo>
                <a:lnTo>
                  <a:pt x="422275" y="377825"/>
                </a:lnTo>
                <a:lnTo>
                  <a:pt x="527050" y="476250"/>
                </a:lnTo>
                <a:lnTo>
                  <a:pt x="669925" y="600075"/>
                </a:lnTo>
                <a:lnTo>
                  <a:pt x="806450" y="714375"/>
                </a:lnTo>
                <a:lnTo>
                  <a:pt x="939800" y="819150"/>
                </a:lnTo>
                <a:lnTo>
                  <a:pt x="1089025" y="930275"/>
                </a:lnTo>
                <a:lnTo>
                  <a:pt x="1212850" y="1016000"/>
                </a:lnTo>
                <a:lnTo>
                  <a:pt x="1387475" y="1127125"/>
                </a:lnTo>
                <a:lnTo>
                  <a:pt x="1533525" y="1209675"/>
                </a:lnTo>
                <a:lnTo>
                  <a:pt x="1679575" y="1260475"/>
                </a:lnTo>
                <a:lnTo>
                  <a:pt x="1936750" y="1355725"/>
                </a:lnTo>
                <a:lnTo>
                  <a:pt x="2212975" y="1447800"/>
                </a:lnTo>
                <a:lnTo>
                  <a:pt x="2368550" y="1463675"/>
                </a:lnTo>
                <a:lnTo>
                  <a:pt x="2571750" y="1501775"/>
                </a:lnTo>
                <a:lnTo>
                  <a:pt x="2628900" y="1511300"/>
                </a:lnTo>
                <a:lnTo>
                  <a:pt x="2660650" y="1511300"/>
                </a:lnTo>
                <a:lnTo>
                  <a:pt x="2717800" y="1501775"/>
                </a:lnTo>
                <a:lnTo>
                  <a:pt x="2762250" y="1485900"/>
                </a:lnTo>
                <a:lnTo>
                  <a:pt x="2809875" y="1454150"/>
                </a:lnTo>
                <a:lnTo>
                  <a:pt x="2851150" y="1416050"/>
                </a:lnTo>
                <a:lnTo>
                  <a:pt x="2911475" y="1336675"/>
                </a:lnTo>
                <a:lnTo>
                  <a:pt x="2984500" y="1479550"/>
                </a:lnTo>
                <a:lnTo>
                  <a:pt x="2879725" y="1584325"/>
                </a:lnTo>
                <a:lnTo>
                  <a:pt x="2797175" y="1704975"/>
                </a:lnTo>
                <a:lnTo>
                  <a:pt x="2730500" y="1781175"/>
                </a:lnTo>
                <a:lnTo>
                  <a:pt x="2695575" y="1809750"/>
                </a:lnTo>
                <a:lnTo>
                  <a:pt x="2651125" y="1828800"/>
                </a:lnTo>
                <a:lnTo>
                  <a:pt x="2609850" y="1831975"/>
                </a:lnTo>
                <a:lnTo>
                  <a:pt x="2549525" y="1819275"/>
                </a:lnTo>
                <a:lnTo>
                  <a:pt x="2435225" y="1781175"/>
                </a:lnTo>
                <a:lnTo>
                  <a:pt x="2260600" y="1743075"/>
                </a:lnTo>
                <a:lnTo>
                  <a:pt x="2047875" y="1670050"/>
                </a:lnTo>
                <a:lnTo>
                  <a:pt x="1847850" y="1600200"/>
                </a:lnTo>
                <a:lnTo>
                  <a:pt x="1704975" y="1552575"/>
                </a:lnTo>
                <a:lnTo>
                  <a:pt x="1574800" y="1498600"/>
                </a:lnTo>
                <a:lnTo>
                  <a:pt x="1327150" y="1346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FEE307F-49F1-49DF-BDE7-CDF193019609}"/>
              </a:ext>
            </a:extLst>
          </p:cNvPr>
          <p:cNvSpPr/>
          <p:nvPr/>
        </p:nvSpPr>
        <p:spPr>
          <a:xfrm rot="16200000">
            <a:off x="3963988" y="3948113"/>
            <a:ext cx="2578100" cy="1930400"/>
          </a:xfrm>
          <a:custGeom>
            <a:avLst/>
            <a:gdLst>
              <a:gd name="connsiteX0" fmla="*/ 1282700 w 2578100"/>
              <a:gd name="connsiteY0" fmla="*/ 1838325 h 1930400"/>
              <a:gd name="connsiteX1" fmla="*/ 806450 w 2578100"/>
              <a:gd name="connsiteY1" fmla="*/ 1841500 h 1930400"/>
              <a:gd name="connsiteX2" fmla="*/ 358775 w 2578100"/>
              <a:gd name="connsiteY2" fmla="*/ 1841500 h 1930400"/>
              <a:gd name="connsiteX3" fmla="*/ 241300 w 2578100"/>
              <a:gd name="connsiteY3" fmla="*/ 1841500 h 1930400"/>
              <a:gd name="connsiteX4" fmla="*/ 190500 w 2578100"/>
              <a:gd name="connsiteY4" fmla="*/ 1835150 h 1930400"/>
              <a:gd name="connsiteX5" fmla="*/ 139700 w 2578100"/>
              <a:gd name="connsiteY5" fmla="*/ 1822450 h 1930400"/>
              <a:gd name="connsiteX6" fmla="*/ 95250 w 2578100"/>
              <a:gd name="connsiteY6" fmla="*/ 1803400 h 1930400"/>
              <a:gd name="connsiteX7" fmla="*/ 50800 w 2578100"/>
              <a:gd name="connsiteY7" fmla="*/ 1778000 h 1930400"/>
              <a:gd name="connsiteX8" fmla="*/ 19050 w 2578100"/>
              <a:gd name="connsiteY8" fmla="*/ 1749425 h 1930400"/>
              <a:gd name="connsiteX9" fmla="*/ 3175 w 2578100"/>
              <a:gd name="connsiteY9" fmla="*/ 1720850 h 1930400"/>
              <a:gd name="connsiteX10" fmla="*/ 0 w 2578100"/>
              <a:gd name="connsiteY10" fmla="*/ 1695450 h 1930400"/>
              <a:gd name="connsiteX11" fmla="*/ 6350 w 2578100"/>
              <a:gd name="connsiteY11" fmla="*/ 1670050 h 1930400"/>
              <a:gd name="connsiteX12" fmla="*/ 19050 w 2578100"/>
              <a:gd name="connsiteY12" fmla="*/ 1644650 h 1930400"/>
              <a:gd name="connsiteX13" fmla="*/ 47625 w 2578100"/>
              <a:gd name="connsiteY13" fmla="*/ 1622425 h 1930400"/>
              <a:gd name="connsiteX14" fmla="*/ 79375 w 2578100"/>
              <a:gd name="connsiteY14" fmla="*/ 1606550 h 1930400"/>
              <a:gd name="connsiteX15" fmla="*/ 203200 w 2578100"/>
              <a:gd name="connsiteY15" fmla="*/ 1597025 h 1930400"/>
              <a:gd name="connsiteX16" fmla="*/ 355600 w 2578100"/>
              <a:gd name="connsiteY16" fmla="*/ 1593850 h 1930400"/>
              <a:gd name="connsiteX17" fmla="*/ 501650 w 2578100"/>
              <a:gd name="connsiteY17" fmla="*/ 1593850 h 1930400"/>
              <a:gd name="connsiteX18" fmla="*/ 1085850 w 2578100"/>
              <a:gd name="connsiteY18" fmla="*/ 1597025 h 1930400"/>
              <a:gd name="connsiteX19" fmla="*/ 1247775 w 2578100"/>
              <a:gd name="connsiteY19" fmla="*/ 1600200 h 1930400"/>
              <a:gd name="connsiteX20" fmla="*/ 1774825 w 2578100"/>
              <a:gd name="connsiteY20" fmla="*/ 1593850 h 1930400"/>
              <a:gd name="connsiteX21" fmla="*/ 1901825 w 2578100"/>
              <a:gd name="connsiteY21" fmla="*/ 1593850 h 1930400"/>
              <a:gd name="connsiteX22" fmla="*/ 2273300 w 2578100"/>
              <a:gd name="connsiteY22" fmla="*/ 1593850 h 1930400"/>
              <a:gd name="connsiteX23" fmla="*/ 2317750 w 2578100"/>
              <a:gd name="connsiteY23" fmla="*/ 1593850 h 1930400"/>
              <a:gd name="connsiteX24" fmla="*/ 2339975 w 2578100"/>
              <a:gd name="connsiteY24" fmla="*/ 1590675 h 1930400"/>
              <a:gd name="connsiteX25" fmla="*/ 2368550 w 2578100"/>
              <a:gd name="connsiteY25" fmla="*/ 1581150 h 1930400"/>
              <a:gd name="connsiteX26" fmla="*/ 2378075 w 2578100"/>
              <a:gd name="connsiteY26" fmla="*/ 1562100 h 1930400"/>
              <a:gd name="connsiteX27" fmla="*/ 2390775 w 2578100"/>
              <a:gd name="connsiteY27" fmla="*/ 1514475 h 1930400"/>
              <a:gd name="connsiteX28" fmla="*/ 2387600 w 2578100"/>
              <a:gd name="connsiteY28" fmla="*/ 1447800 h 1930400"/>
              <a:gd name="connsiteX29" fmla="*/ 2314575 w 2578100"/>
              <a:gd name="connsiteY29" fmla="*/ 1035050 h 1930400"/>
              <a:gd name="connsiteX30" fmla="*/ 2247900 w 2578100"/>
              <a:gd name="connsiteY30" fmla="*/ 600075 h 1930400"/>
              <a:gd name="connsiteX31" fmla="*/ 2181225 w 2578100"/>
              <a:gd name="connsiteY31" fmla="*/ 215900 h 1930400"/>
              <a:gd name="connsiteX32" fmla="*/ 2162175 w 2578100"/>
              <a:gd name="connsiteY32" fmla="*/ 98425 h 1930400"/>
              <a:gd name="connsiteX33" fmla="*/ 2349500 w 2578100"/>
              <a:gd name="connsiteY33" fmla="*/ 0 h 1930400"/>
              <a:gd name="connsiteX34" fmla="*/ 2359025 w 2578100"/>
              <a:gd name="connsiteY34" fmla="*/ 244475 h 1930400"/>
              <a:gd name="connsiteX35" fmla="*/ 2384425 w 2578100"/>
              <a:gd name="connsiteY35" fmla="*/ 523875 h 1930400"/>
              <a:gd name="connsiteX36" fmla="*/ 2435225 w 2578100"/>
              <a:gd name="connsiteY36" fmla="*/ 863600 h 1930400"/>
              <a:gd name="connsiteX37" fmla="*/ 2473325 w 2578100"/>
              <a:gd name="connsiteY37" fmla="*/ 1098550 h 1930400"/>
              <a:gd name="connsiteX38" fmla="*/ 2501900 w 2578100"/>
              <a:gd name="connsiteY38" fmla="*/ 1228725 h 1930400"/>
              <a:gd name="connsiteX39" fmla="*/ 2540000 w 2578100"/>
              <a:gd name="connsiteY39" fmla="*/ 1412875 h 1930400"/>
              <a:gd name="connsiteX40" fmla="*/ 2568575 w 2578100"/>
              <a:gd name="connsiteY40" fmla="*/ 1527175 h 1930400"/>
              <a:gd name="connsiteX41" fmla="*/ 2578100 w 2578100"/>
              <a:gd name="connsiteY41" fmla="*/ 1581150 h 1930400"/>
              <a:gd name="connsiteX42" fmla="*/ 2565400 w 2578100"/>
              <a:gd name="connsiteY42" fmla="*/ 1644650 h 1930400"/>
              <a:gd name="connsiteX43" fmla="*/ 2546350 w 2578100"/>
              <a:gd name="connsiteY43" fmla="*/ 1698625 h 1930400"/>
              <a:gd name="connsiteX44" fmla="*/ 2486025 w 2578100"/>
              <a:gd name="connsiteY44" fmla="*/ 1800225 h 1930400"/>
              <a:gd name="connsiteX45" fmla="*/ 2441575 w 2578100"/>
              <a:gd name="connsiteY45" fmla="*/ 1854200 h 1930400"/>
              <a:gd name="connsiteX46" fmla="*/ 2403475 w 2578100"/>
              <a:gd name="connsiteY46" fmla="*/ 1898650 h 1930400"/>
              <a:gd name="connsiteX47" fmla="*/ 2378075 w 2578100"/>
              <a:gd name="connsiteY47" fmla="*/ 1917700 h 1930400"/>
              <a:gd name="connsiteX48" fmla="*/ 2346325 w 2578100"/>
              <a:gd name="connsiteY48" fmla="*/ 1930400 h 1930400"/>
              <a:gd name="connsiteX49" fmla="*/ 2324100 w 2578100"/>
              <a:gd name="connsiteY49" fmla="*/ 1924050 h 1930400"/>
              <a:gd name="connsiteX50" fmla="*/ 2292350 w 2578100"/>
              <a:gd name="connsiteY50" fmla="*/ 1898650 h 1930400"/>
              <a:gd name="connsiteX51" fmla="*/ 2263775 w 2578100"/>
              <a:gd name="connsiteY51" fmla="*/ 1876425 h 1930400"/>
              <a:gd name="connsiteX52" fmla="*/ 2225675 w 2578100"/>
              <a:gd name="connsiteY52" fmla="*/ 1860550 h 1930400"/>
              <a:gd name="connsiteX53" fmla="*/ 2162175 w 2578100"/>
              <a:gd name="connsiteY53" fmla="*/ 1847850 h 1930400"/>
              <a:gd name="connsiteX54" fmla="*/ 2079625 w 2578100"/>
              <a:gd name="connsiteY54" fmla="*/ 1838325 h 1930400"/>
              <a:gd name="connsiteX55" fmla="*/ 1739900 w 2578100"/>
              <a:gd name="connsiteY55" fmla="*/ 1838325 h 1930400"/>
              <a:gd name="connsiteX56" fmla="*/ 1282700 w 2578100"/>
              <a:gd name="connsiteY56" fmla="*/ 1838325 h 19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78100" h="1930400">
                <a:moveTo>
                  <a:pt x="1282700" y="1838325"/>
                </a:moveTo>
                <a:lnTo>
                  <a:pt x="806450" y="1841500"/>
                </a:lnTo>
                <a:lnTo>
                  <a:pt x="358775" y="1841500"/>
                </a:lnTo>
                <a:lnTo>
                  <a:pt x="241300" y="1841500"/>
                </a:lnTo>
                <a:lnTo>
                  <a:pt x="190500" y="1835150"/>
                </a:lnTo>
                <a:lnTo>
                  <a:pt x="139700" y="1822450"/>
                </a:lnTo>
                <a:lnTo>
                  <a:pt x="95250" y="1803400"/>
                </a:lnTo>
                <a:lnTo>
                  <a:pt x="50800" y="1778000"/>
                </a:lnTo>
                <a:lnTo>
                  <a:pt x="19050" y="1749425"/>
                </a:lnTo>
                <a:lnTo>
                  <a:pt x="3175" y="1720850"/>
                </a:lnTo>
                <a:lnTo>
                  <a:pt x="0" y="1695450"/>
                </a:lnTo>
                <a:lnTo>
                  <a:pt x="6350" y="1670050"/>
                </a:lnTo>
                <a:lnTo>
                  <a:pt x="19050" y="1644650"/>
                </a:lnTo>
                <a:lnTo>
                  <a:pt x="47625" y="1622425"/>
                </a:lnTo>
                <a:lnTo>
                  <a:pt x="79375" y="1606550"/>
                </a:lnTo>
                <a:lnTo>
                  <a:pt x="203200" y="1597025"/>
                </a:lnTo>
                <a:lnTo>
                  <a:pt x="355600" y="1593850"/>
                </a:lnTo>
                <a:lnTo>
                  <a:pt x="501650" y="1593850"/>
                </a:lnTo>
                <a:lnTo>
                  <a:pt x="1085850" y="1597025"/>
                </a:lnTo>
                <a:lnTo>
                  <a:pt x="1247775" y="1600200"/>
                </a:lnTo>
                <a:lnTo>
                  <a:pt x="1774825" y="1593850"/>
                </a:lnTo>
                <a:lnTo>
                  <a:pt x="1901825" y="1593850"/>
                </a:lnTo>
                <a:lnTo>
                  <a:pt x="2273300" y="1593850"/>
                </a:lnTo>
                <a:lnTo>
                  <a:pt x="2317750" y="1593850"/>
                </a:lnTo>
                <a:lnTo>
                  <a:pt x="2339975" y="1590675"/>
                </a:lnTo>
                <a:lnTo>
                  <a:pt x="2368550" y="1581150"/>
                </a:lnTo>
                <a:lnTo>
                  <a:pt x="2378075" y="1562100"/>
                </a:lnTo>
                <a:lnTo>
                  <a:pt x="2390775" y="1514475"/>
                </a:lnTo>
                <a:lnTo>
                  <a:pt x="2387600" y="1447800"/>
                </a:lnTo>
                <a:lnTo>
                  <a:pt x="2314575" y="1035050"/>
                </a:lnTo>
                <a:lnTo>
                  <a:pt x="2247900" y="600075"/>
                </a:lnTo>
                <a:lnTo>
                  <a:pt x="2181225" y="215900"/>
                </a:lnTo>
                <a:lnTo>
                  <a:pt x="2162175" y="98425"/>
                </a:lnTo>
                <a:lnTo>
                  <a:pt x="2349500" y="0"/>
                </a:lnTo>
                <a:lnTo>
                  <a:pt x="2359025" y="244475"/>
                </a:lnTo>
                <a:lnTo>
                  <a:pt x="2384425" y="523875"/>
                </a:lnTo>
                <a:lnTo>
                  <a:pt x="2435225" y="863600"/>
                </a:lnTo>
                <a:lnTo>
                  <a:pt x="2473325" y="1098550"/>
                </a:lnTo>
                <a:lnTo>
                  <a:pt x="2501900" y="1228725"/>
                </a:lnTo>
                <a:lnTo>
                  <a:pt x="2540000" y="1412875"/>
                </a:lnTo>
                <a:lnTo>
                  <a:pt x="2568575" y="1527175"/>
                </a:lnTo>
                <a:lnTo>
                  <a:pt x="2578100" y="1581150"/>
                </a:lnTo>
                <a:lnTo>
                  <a:pt x="2565400" y="1644650"/>
                </a:lnTo>
                <a:lnTo>
                  <a:pt x="2546350" y="1698625"/>
                </a:lnTo>
                <a:lnTo>
                  <a:pt x="2486025" y="1800225"/>
                </a:lnTo>
                <a:lnTo>
                  <a:pt x="2441575" y="1854200"/>
                </a:lnTo>
                <a:lnTo>
                  <a:pt x="2403475" y="1898650"/>
                </a:lnTo>
                <a:lnTo>
                  <a:pt x="2378075" y="1917700"/>
                </a:lnTo>
                <a:lnTo>
                  <a:pt x="2346325" y="1930400"/>
                </a:lnTo>
                <a:lnTo>
                  <a:pt x="2324100" y="1924050"/>
                </a:lnTo>
                <a:lnTo>
                  <a:pt x="2292350" y="1898650"/>
                </a:lnTo>
                <a:lnTo>
                  <a:pt x="2263775" y="1876425"/>
                </a:lnTo>
                <a:lnTo>
                  <a:pt x="2225675" y="1860550"/>
                </a:lnTo>
                <a:lnTo>
                  <a:pt x="2162175" y="1847850"/>
                </a:lnTo>
                <a:lnTo>
                  <a:pt x="2079625" y="1838325"/>
                </a:lnTo>
                <a:lnTo>
                  <a:pt x="1739900" y="1838325"/>
                </a:lnTo>
                <a:lnTo>
                  <a:pt x="1282700" y="1838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737FC01-CC21-4753-8F9C-F7084BE056E3}"/>
              </a:ext>
            </a:extLst>
          </p:cNvPr>
          <p:cNvSpPr/>
          <p:nvPr/>
        </p:nvSpPr>
        <p:spPr>
          <a:xfrm>
            <a:off x="4338638" y="4265613"/>
            <a:ext cx="1604962" cy="409575"/>
          </a:xfrm>
          <a:custGeom>
            <a:avLst/>
            <a:gdLst>
              <a:gd name="connsiteX0" fmla="*/ 828675 w 1604962"/>
              <a:gd name="connsiteY0" fmla="*/ 278606 h 409575"/>
              <a:gd name="connsiteX1" fmla="*/ 426243 w 1604962"/>
              <a:gd name="connsiteY1" fmla="*/ 338137 h 409575"/>
              <a:gd name="connsiteX2" fmla="*/ 138112 w 1604962"/>
              <a:gd name="connsiteY2" fmla="*/ 383381 h 409575"/>
              <a:gd name="connsiteX3" fmla="*/ 2381 w 1604962"/>
              <a:gd name="connsiteY3" fmla="*/ 409575 h 409575"/>
              <a:gd name="connsiteX4" fmla="*/ 0 w 1604962"/>
              <a:gd name="connsiteY4" fmla="*/ 250031 h 409575"/>
              <a:gd name="connsiteX5" fmla="*/ 214312 w 1604962"/>
              <a:gd name="connsiteY5" fmla="*/ 216694 h 409575"/>
              <a:gd name="connsiteX6" fmla="*/ 561975 w 1604962"/>
              <a:gd name="connsiteY6" fmla="*/ 164306 h 409575"/>
              <a:gd name="connsiteX7" fmla="*/ 931068 w 1604962"/>
              <a:gd name="connsiteY7" fmla="*/ 107156 h 409575"/>
              <a:gd name="connsiteX8" fmla="*/ 1304925 w 1604962"/>
              <a:gd name="connsiteY8" fmla="*/ 50006 h 409575"/>
              <a:gd name="connsiteX9" fmla="*/ 1602581 w 1604962"/>
              <a:gd name="connsiteY9" fmla="*/ 0 h 409575"/>
              <a:gd name="connsiteX10" fmla="*/ 1604962 w 1604962"/>
              <a:gd name="connsiteY10" fmla="*/ 161925 h 409575"/>
              <a:gd name="connsiteX11" fmla="*/ 1197768 w 1604962"/>
              <a:gd name="connsiteY11" fmla="*/ 221456 h 409575"/>
              <a:gd name="connsiteX12" fmla="*/ 828675 w 1604962"/>
              <a:gd name="connsiteY12" fmla="*/ 278606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4962" h="409575">
                <a:moveTo>
                  <a:pt x="828675" y="278606"/>
                </a:moveTo>
                <a:lnTo>
                  <a:pt x="426243" y="338137"/>
                </a:lnTo>
                <a:lnTo>
                  <a:pt x="138112" y="383381"/>
                </a:lnTo>
                <a:lnTo>
                  <a:pt x="2381" y="409575"/>
                </a:lnTo>
                <a:cubicBezTo>
                  <a:pt x="1587" y="356394"/>
                  <a:pt x="794" y="303212"/>
                  <a:pt x="0" y="250031"/>
                </a:cubicBezTo>
                <a:lnTo>
                  <a:pt x="214312" y="216694"/>
                </a:lnTo>
                <a:lnTo>
                  <a:pt x="561975" y="164306"/>
                </a:lnTo>
                <a:lnTo>
                  <a:pt x="931068" y="107156"/>
                </a:lnTo>
                <a:lnTo>
                  <a:pt x="1304925" y="50006"/>
                </a:lnTo>
                <a:lnTo>
                  <a:pt x="1602581" y="0"/>
                </a:lnTo>
                <a:cubicBezTo>
                  <a:pt x="1603375" y="53975"/>
                  <a:pt x="1604168" y="107950"/>
                  <a:pt x="1604962" y="161925"/>
                </a:cubicBezTo>
                <a:lnTo>
                  <a:pt x="1197768" y="221456"/>
                </a:lnTo>
                <a:lnTo>
                  <a:pt x="828675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AD4F75F-BBA8-492D-BAC7-9704F516EFC6}"/>
              </a:ext>
            </a:extLst>
          </p:cNvPr>
          <p:cNvSpPr/>
          <p:nvPr/>
        </p:nvSpPr>
        <p:spPr>
          <a:xfrm>
            <a:off x="4319588" y="4935538"/>
            <a:ext cx="1617662" cy="379412"/>
          </a:xfrm>
          <a:custGeom>
            <a:avLst/>
            <a:gdLst>
              <a:gd name="connsiteX0" fmla="*/ 764381 w 1616868"/>
              <a:gd name="connsiteY0" fmla="*/ 285750 h 378619"/>
              <a:gd name="connsiteX1" fmla="*/ 371475 w 1616868"/>
              <a:gd name="connsiteY1" fmla="*/ 333375 h 378619"/>
              <a:gd name="connsiteX2" fmla="*/ 0 w 1616868"/>
              <a:gd name="connsiteY2" fmla="*/ 378619 h 378619"/>
              <a:gd name="connsiteX3" fmla="*/ 4762 w 1616868"/>
              <a:gd name="connsiteY3" fmla="*/ 223838 h 378619"/>
              <a:gd name="connsiteX4" fmla="*/ 202406 w 1616868"/>
              <a:gd name="connsiteY4" fmla="*/ 197644 h 378619"/>
              <a:gd name="connsiteX5" fmla="*/ 854868 w 1616868"/>
              <a:gd name="connsiteY5" fmla="*/ 107157 h 378619"/>
              <a:gd name="connsiteX6" fmla="*/ 1373981 w 1616868"/>
              <a:gd name="connsiteY6" fmla="*/ 38100 h 378619"/>
              <a:gd name="connsiteX7" fmla="*/ 1614487 w 1616868"/>
              <a:gd name="connsiteY7" fmla="*/ 0 h 378619"/>
              <a:gd name="connsiteX8" fmla="*/ 1616868 w 1616868"/>
              <a:gd name="connsiteY8" fmla="*/ 180975 h 378619"/>
              <a:gd name="connsiteX9" fmla="*/ 1326356 w 1616868"/>
              <a:gd name="connsiteY9" fmla="*/ 219075 h 378619"/>
              <a:gd name="connsiteX10" fmla="*/ 764381 w 1616868"/>
              <a:gd name="connsiteY10" fmla="*/ 285750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16868" h="378619">
                <a:moveTo>
                  <a:pt x="764381" y="285750"/>
                </a:moveTo>
                <a:lnTo>
                  <a:pt x="371475" y="333375"/>
                </a:lnTo>
                <a:lnTo>
                  <a:pt x="0" y="378619"/>
                </a:lnTo>
                <a:lnTo>
                  <a:pt x="4762" y="223838"/>
                </a:lnTo>
                <a:lnTo>
                  <a:pt x="202406" y="197644"/>
                </a:lnTo>
                <a:lnTo>
                  <a:pt x="854868" y="107157"/>
                </a:lnTo>
                <a:lnTo>
                  <a:pt x="1373981" y="38100"/>
                </a:lnTo>
                <a:lnTo>
                  <a:pt x="1614487" y="0"/>
                </a:lnTo>
                <a:cubicBezTo>
                  <a:pt x="1615281" y="60325"/>
                  <a:pt x="1616074" y="120650"/>
                  <a:pt x="1616868" y="180975"/>
                </a:cubicBezTo>
                <a:lnTo>
                  <a:pt x="1326356" y="219075"/>
                </a:lnTo>
                <a:lnTo>
                  <a:pt x="764381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77DA53-8D31-417C-B58F-098ADBCE3442}"/>
              </a:ext>
            </a:extLst>
          </p:cNvPr>
          <p:cNvSpPr/>
          <p:nvPr/>
        </p:nvSpPr>
        <p:spPr>
          <a:xfrm>
            <a:off x="4265613" y="5672138"/>
            <a:ext cx="1681162" cy="377825"/>
          </a:xfrm>
          <a:custGeom>
            <a:avLst/>
            <a:gdLst>
              <a:gd name="connsiteX0" fmla="*/ 638175 w 1681162"/>
              <a:gd name="connsiteY0" fmla="*/ 304800 h 378618"/>
              <a:gd name="connsiteX1" fmla="*/ 2381 w 1681162"/>
              <a:gd name="connsiteY1" fmla="*/ 378618 h 378618"/>
              <a:gd name="connsiteX2" fmla="*/ 0 w 1681162"/>
              <a:gd name="connsiteY2" fmla="*/ 247650 h 378618"/>
              <a:gd name="connsiteX3" fmla="*/ 400050 w 1681162"/>
              <a:gd name="connsiteY3" fmla="*/ 190500 h 378618"/>
              <a:gd name="connsiteX4" fmla="*/ 940594 w 1681162"/>
              <a:gd name="connsiteY4" fmla="*/ 111918 h 378618"/>
              <a:gd name="connsiteX5" fmla="*/ 1269206 w 1681162"/>
              <a:gd name="connsiteY5" fmla="*/ 64293 h 378618"/>
              <a:gd name="connsiteX6" fmla="*/ 1516856 w 1681162"/>
              <a:gd name="connsiteY6" fmla="*/ 26193 h 378618"/>
              <a:gd name="connsiteX7" fmla="*/ 1681162 w 1681162"/>
              <a:gd name="connsiteY7" fmla="*/ 0 h 378618"/>
              <a:gd name="connsiteX8" fmla="*/ 1681162 w 1681162"/>
              <a:gd name="connsiteY8" fmla="*/ 188118 h 378618"/>
              <a:gd name="connsiteX9" fmla="*/ 1328737 w 1681162"/>
              <a:gd name="connsiteY9" fmla="*/ 223837 h 378618"/>
              <a:gd name="connsiteX10" fmla="*/ 983456 w 1681162"/>
              <a:gd name="connsiteY10" fmla="*/ 266700 h 378618"/>
              <a:gd name="connsiteX11" fmla="*/ 638175 w 1681162"/>
              <a:gd name="connsiteY11" fmla="*/ 304800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1162" h="378618">
                <a:moveTo>
                  <a:pt x="638175" y="304800"/>
                </a:moveTo>
                <a:lnTo>
                  <a:pt x="2381" y="378618"/>
                </a:lnTo>
                <a:cubicBezTo>
                  <a:pt x="1587" y="334962"/>
                  <a:pt x="794" y="291306"/>
                  <a:pt x="0" y="247650"/>
                </a:cubicBezTo>
                <a:lnTo>
                  <a:pt x="400050" y="190500"/>
                </a:lnTo>
                <a:lnTo>
                  <a:pt x="940594" y="111918"/>
                </a:lnTo>
                <a:lnTo>
                  <a:pt x="1269206" y="64293"/>
                </a:lnTo>
                <a:lnTo>
                  <a:pt x="1516856" y="26193"/>
                </a:lnTo>
                <a:lnTo>
                  <a:pt x="1681162" y="0"/>
                </a:lnTo>
                <a:lnTo>
                  <a:pt x="1681162" y="188118"/>
                </a:lnTo>
                <a:lnTo>
                  <a:pt x="1328737" y="223837"/>
                </a:lnTo>
                <a:lnTo>
                  <a:pt x="983456" y="266700"/>
                </a:lnTo>
                <a:lnTo>
                  <a:pt x="638175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88D3BC3-E334-49B1-B272-24F4690F4A14}"/>
              </a:ext>
            </a:extLst>
          </p:cNvPr>
          <p:cNvGrpSpPr>
            <a:grpSpLocks/>
          </p:cNvGrpSpPr>
          <p:nvPr/>
        </p:nvGrpSpPr>
        <p:grpSpPr bwMode="auto">
          <a:xfrm>
            <a:off x="2606675" y="1338263"/>
            <a:ext cx="4600575" cy="4913312"/>
            <a:chOff x="2759075" y="1476375"/>
            <a:chExt cx="4600575" cy="4913313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F4673B18-EF86-4E60-90A1-A298B99D0808}"/>
                </a:ext>
              </a:extLst>
            </p:cNvPr>
            <p:cNvSpPr/>
            <p:nvPr/>
          </p:nvSpPr>
          <p:spPr>
            <a:xfrm>
              <a:off x="3519488" y="1476375"/>
              <a:ext cx="2609850" cy="747712"/>
            </a:xfrm>
            <a:custGeom>
              <a:avLst/>
              <a:gdLst>
                <a:gd name="connsiteX0" fmla="*/ 1752600 w 2609850"/>
                <a:gd name="connsiteY0" fmla="*/ 488156 h 747713"/>
                <a:gd name="connsiteX1" fmla="*/ 1376362 w 2609850"/>
                <a:gd name="connsiteY1" fmla="*/ 573881 h 747713"/>
                <a:gd name="connsiteX2" fmla="*/ 1195387 w 2609850"/>
                <a:gd name="connsiteY2" fmla="*/ 616744 h 747713"/>
                <a:gd name="connsiteX3" fmla="*/ 1076325 w 2609850"/>
                <a:gd name="connsiteY3" fmla="*/ 631031 h 747713"/>
                <a:gd name="connsiteX4" fmla="*/ 812006 w 2609850"/>
                <a:gd name="connsiteY4" fmla="*/ 664369 h 747713"/>
                <a:gd name="connsiteX5" fmla="*/ 650081 w 2609850"/>
                <a:gd name="connsiteY5" fmla="*/ 685800 h 747713"/>
                <a:gd name="connsiteX6" fmla="*/ 409575 w 2609850"/>
                <a:gd name="connsiteY6" fmla="*/ 716756 h 747713"/>
                <a:gd name="connsiteX7" fmla="*/ 259556 w 2609850"/>
                <a:gd name="connsiteY7" fmla="*/ 735806 h 747713"/>
                <a:gd name="connsiteX8" fmla="*/ 178593 w 2609850"/>
                <a:gd name="connsiteY8" fmla="*/ 742950 h 747713"/>
                <a:gd name="connsiteX9" fmla="*/ 90487 w 2609850"/>
                <a:gd name="connsiteY9" fmla="*/ 747713 h 747713"/>
                <a:gd name="connsiteX10" fmla="*/ 38100 w 2609850"/>
                <a:gd name="connsiteY10" fmla="*/ 745331 h 747713"/>
                <a:gd name="connsiteX11" fmla="*/ 16668 w 2609850"/>
                <a:gd name="connsiteY11" fmla="*/ 740569 h 747713"/>
                <a:gd name="connsiteX12" fmla="*/ 4762 w 2609850"/>
                <a:gd name="connsiteY12" fmla="*/ 733425 h 747713"/>
                <a:gd name="connsiteX13" fmla="*/ 0 w 2609850"/>
                <a:gd name="connsiteY13" fmla="*/ 726281 h 747713"/>
                <a:gd name="connsiteX14" fmla="*/ 0 w 2609850"/>
                <a:gd name="connsiteY14" fmla="*/ 716756 h 747713"/>
                <a:gd name="connsiteX15" fmla="*/ 9525 w 2609850"/>
                <a:gd name="connsiteY15" fmla="*/ 697706 h 747713"/>
                <a:gd name="connsiteX16" fmla="*/ 28575 w 2609850"/>
                <a:gd name="connsiteY16" fmla="*/ 681038 h 747713"/>
                <a:gd name="connsiteX17" fmla="*/ 76200 w 2609850"/>
                <a:gd name="connsiteY17" fmla="*/ 666750 h 747713"/>
                <a:gd name="connsiteX18" fmla="*/ 283368 w 2609850"/>
                <a:gd name="connsiteY18" fmla="*/ 628650 h 747713"/>
                <a:gd name="connsiteX19" fmla="*/ 538162 w 2609850"/>
                <a:gd name="connsiteY19" fmla="*/ 571500 h 747713"/>
                <a:gd name="connsiteX20" fmla="*/ 804862 w 2609850"/>
                <a:gd name="connsiteY20" fmla="*/ 511969 h 747713"/>
                <a:gd name="connsiteX21" fmla="*/ 1109662 w 2609850"/>
                <a:gd name="connsiteY21" fmla="*/ 433388 h 747713"/>
                <a:gd name="connsiteX22" fmla="*/ 1366837 w 2609850"/>
                <a:gd name="connsiteY22" fmla="*/ 359569 h 747713"/>
                <a:gd name="connsiteX23" fmla="*/ 1771650 w 2609850"/>
                <a:gd name="connsiteY23" fmla="*/ 240506 h 747713"/>
                <a:gd name="connsiteX24" fmla="*/ 2038350 w 2609850"/>
                <a:gd name="connsiteY24" fmla="*/ 157163 h 747713"/>
                <a:gd name="connsiteX25" fmla="*/ 2059781 w 2609850"/>
                <a:gd name="connsiteY25" fmla="*/ 142875 h 747713"/>
                <a:gd name="connsiteX26" fmla="*/ 2059781 w 2609850"/>
                <a:gd name="connsiteY26" fmla="*/ 126206 h 747713"/>
                <a:gd name="connsiteX27" fmla="*/ 2052637 w 2609850"/>
                <a:gd name="connsiteY27" fmla="*/ 104775 h 747713"/>
                <a:gd name="connsiteX28" fmla="*/ 2033587 w 2609850"/>
                <a:gd name="connsiteY28" fmla="*/ 80963 h 747713"/>
                <a:gd name="connsiteX29" fmla="*/ 2016918 w 2609850"/>
                <a:gd name="connsiteY29" fmla="*/ 66675 h 747713"/>
                <a:gd name="connsiteX30" fmla="*/ 2002631 w 2609850"/>
                <a:gd name="connsiteY30" fmla="*/ 52388 h 747713"/>
                <a:gd name="connsiteX31" fmla="*/ 1997868 w 2609850"/>
                <a:gd name="connsiteY31" fmla="*/ 38100 h 747713"/>
                <a:gd name="connsiteX32" fmla="*/ 1995487 w 2609850"/>
                <a:gd name="connsiteY32" fmla="*/ 23813 h 747713"/>
                <a:gd name="connsiteX33" fmla="*/ 2000250 w 2609850"/>
                <a:gd name="connsiteY33" fmla="*/ 9525 h 747713"/>
                <a:gd name="connsiteX34" fmla="*/ 2014537 w 2609850"/>
                <a:gd name="connsiteY34" fmla="*/ 0 h 747713"/>
                <a:gd name="connsiteX35" fmla="*/ 2040731 w 2609850"/>
                <a:gd name="connsiteY35" fmla="*/ 0 h 747713"/>
                <a:gd name="connsiteX36" fmla="*/ 2083593 w 2609850"/>
                <a:gd name="connsiteY36" fmla="*/ 7144 h 747713"/>
                <a:gd name="connsiteX37" fmla="*/ 2145506 w 2609850"/>
                <a:gd name="connsiteY37" fmla="*/ 23813 h 747713"/>
                <a:gd name="connsiteX38" fmla="*/ 2250281 w 2609850"/>
                <a:gd name="connsiteY38" fmla="*/ 54769 h 747713"/>
                <a:gd name="connsiteX39" fmla="*/ 2345531 w 2609850"/>
                <a:gd name="connsiteY39" fmla="*/ 92869 h 747713"/>
                <a:gd name="connsiteX40" fmla="*/ 2407443 w 2609850"/>
                <a:gd name="connsiteY40" fmla="*/ 123825 h 747713"/>
                <a:gd name="connsiteX41" fmla="*/ 2474118 w 2609850"/>
                <a:gd name="connsiteY41" fmla="*/ 159544 h 747713"/>
                <a:gd name="connsiteX42" fmla="*/ 2531268 w 2609850"/>
                <a:gd name="connsiteY42" fmla="*/ 200025 h 747713"/>
                <a:gd name="connsiteX43" fmla="*/ 2583656 w 2609850"/>
                <a:gd name="connsiteY43" fmla="*/ 247650 h 747713"/>
                <a:gd name="connsiteX44" fmla="*/ 2605087 w 2609850"/>
                <a:gd name="connsiteY44" fmla="*/ 276225 h 747713"/>
                <a:gd name="connsiteX45" fmla="*/ 2609850 w 2609850"/>
                <a:gd name="connsiteY45" fmla="*/ 297656 h 747713"/>
                <a:gd name="connsiteX46" fmla="*/ 2600325 w 2609850"/>
                <a:gd name="connsiteY46" fmla="*/ 311944 h 747713"/>
                <a:gd name="connsiteX47" fmla="*/ 2578893 w 2609850"/>
                <a:gd name="connsiteY47" fmla="*/ 326231 h 747713"/>
                <a:gd name="connsiteX48" fmla="*/ 2531268 w 2609850"/>
                <a:gd name="connsiteY48" fmla="*/ 340519 h 747713"/>
                <a:gd name="connsiteX49" fmla="*/ 2452687 w 2609850"/>
                <a:gd name="connsiteY49" fmla="*/ 345281 h 747713"/>
                <a:gd name="connsiteX50" fmla="*/ 2393156 w 2609850"/>
                <a:gd name="connsiteY50" fmla="*/ 350044 h 747713"/>
                <a:gd name="connsiteX51" fmla="*/ 2321718 w 2609850"/>
                <a:gd name="connsiteY51" fmla="*/ 359569 h 747713"/>
                <a:gd name="connsiteX52" fmla="*/ 2143125 w 2609850"/>
                <a:gd name="connsiteY52" fmla="*/ 397669 h 747713"/>
                <a:gd name="connsiteX53" fmla="*/ 1752600 w 2609850"/>
                <a:gd name="connsiteY53" fmla="*/ 488156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9850" h="747713">
                  <a:moveTo>
                    <a:pt x="1752600" y="488156"/>
                  </a:moveTo>
                  <a:lnTo>
                    <a:pt x="1376362" y="573881"/>
                  </a:lnTo>
                  <a:lnTo>
                    <a:pt x="1195387" y="616744"/>
                  </a:lnTo>
                  <a:lnTo>
                    <a:pt x="1076325" y="631031"/>
                  </a:lnTo>
                  <a:lnTo>
                    <a:pt x="812006" y="664369"/>
                  </a:lnTo>
                  <a:lnTo>
                    <a:pt x="650081" y="685800"/>
                  </a:lnTo>
                  <a:lnTo>
                    <a:pt x="409575" y="716756"/>
                  </a:lnTo>
                  <a:lnTo>
                    <a:pt x="259556" y="735806"/>
                  </a:lnTo>
                  <a:lnTo>
                    <a:pt x="178593" y="742950"/>
                  </a:lnTo>
                  <a:lnTo>
                    <a:pt x="90487" y="747713"/>
                  </a:lnTo>
                  <a:lnTo>
                    <a:pt x="38100" y="745331"/>
                  </a:lnTo>
                  <a:lnTo>
                    <a:pt x="16668" y="740569"/>
                  </a:lnTo>
                  <a:lnTo>
                    <a:pt x="4762" y="733425"/>
                  </a:lnTo>
                  <a:lnTo>
                    <a:pt x="0" y="726281"/>
                  </a:lnTo>
                  <a:lnTo>
                    <a:pt x="0" y="716756"/>
                  </a:lnTo>
                  <a:lnTo>
                    <a:pt x="9525" y="697706"/>
                  </a:lnTo>
                  <a:lnTo>
                    <a:pt x="28575" y="681038"/>
                  </a:lnTo>
                  <a:lnTo>
                    <a:pt x="76200" y="666750"/>
                  </a:lnTo>
                  <a:lnTo>
                    <a:pt x="283368" y="628650"/>
                  </a:lnTo>
                  <a:lnTo>
                    <a:pt x="538162" y="571500"/>
                  </a:lnTo>
                  <a:lnTo>
                    <a:pt x="804862" y="511969"/>
                  </a:lnTo>
                  <a:lnTo>
                    <a:pt x="1109662" y="433388"/>
                  </a:lnTo>
                  <a:lnTo>
                    <a:pt x="1366837" y="359569"/>
                  </a:lnTo>
                  <a:lnTo>
                    <a:pt x="1771650" y="240506"/>
                  </a:lnTo>
                  <a:lnTo>
                    <a:pt x="2038350" y="157163"/>
                  </a:lnTo>
                  <a:lnTo>
                    <a:pt x="2059781" y="142875"/>
                  </a:lnTo>
                  <a:lnTo>
                    <a:pt x="2059781" y="126206"/>
                  </a:lnTo>
                  <a:lnTo>
                    <a:pt x="2052637" y="104775"/>
                  </a:lnTo>
                  <a:lnTo>
                    <a:pt x="2033587" y="80963"/>
                  </a:lnTo>
                  <a:lnTo>
                    <a:pt x="2016918" y="66675"/>
                  </a:lnTo>
                  <a:lnTo>
                    <a:pt x="2002631" y="52388"/>
                  </a:lnTo>
                  <a:lnTo>
                    <a:pt x="1997868" y="38100"/>
                  </a:lnTo>
                  <a:lnTo>
                    <a:pt x="1995487" y="23813"/>
                  </a:lnTo>
                  <a:lnTo>
                    <a:pt x="2000250" y="9525"/>
                  </a:lnTo>
                  <a:lnTo>
                    <a:pt x="2014537" y="0"/>
                  </a:lnTo>
                  <a:lnTo>
                    <a:pt x="2040731" y="0"/>
                  </a:lnTo>
                  <a:lnTo>
                    <a:pt x="2083593" y="7144"/>
                  </a:lnTo>
                  <a:lnTo>
                    <a:pt x="2145506" y="23813"/>
                  </a:lnTo>
                  <a:lnTo>
                    <a:pt x="2250281" y="54769"/>
                  </a:lnTo>
                  <a:lnTo>
                    <a:pt x="2345531" y="92869"/>
                  </a:lnTo>
                  <a:lnTo>
                    <a:pt x="2407443" y="123825"/>
                  </a:lnTo>
                  <a:lnTo>
                    <a:pt x="2474118" y="159544"/>
                  </a:lnTo>
                  <a:lnTo>
                    <a:pt x="2531268" y="200025"/>
                  </a:lnTo>
                  <a:lnTo>
                    <a:pt x="2583656" y="247650"/>
                  </a:lnTo>
                  <a:lnTo>
                    <a:pt x="2605087" y="276225"/>
                  </a:lnTo>
                  <a:lnTo>
                    <a:pt x="2609850" y="297656"/>
                  </a:lnTo>
                  <a:lnTo>
                    <a:pt x="2600325" y="311944"/>
                  </a:lnTo>
                  <a:lnTo>
                    <a:pt x="2578893" y="326231"/>
                  </a:lnTo>
                  <a:lnTo>
                    <a:pt x="2531268" y="340519"/>
                  </a:lnTo>
                  <a:lnTo>
                    <a:pt x="2452687" y="345281"/>
                  </a:lnTo>
                  <a:lnTo>
                    <a:pt x="2393156" y="350044"/>
                  </a:lnTo>
                  <a:lnTo>
                    <a:pt x="2321718" y="359569"/>
                  </a:lnTo>
                  <a:lnTo>
                    <a:pt x="2143125" y="397669"/>
                  </a:lnTo>
                  <a:lnTo>
                    <a:pt x="1752600" y="488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7F623D70-9A24-48E9-A14E-1B46AB1B931E}"/>
                </a:ext>
              </a:extLst>
            </p:cNvPr>
            <p:cNvSpPr/>
            <p:nvPr/>
          </p:nvSpPr>
          <p:spPr>
            <a:xfrm>
              <a:off x="3343275" y="2306637"/>
              <a:ext cx="3094038" cy="628650"/>
            </a:xfrm>
            <a:custGeom>
              <a:avLst/>
              <a:gdLst>
                <a:gd name="connsiteX0" fmla="*/ 2160522 w 3095114"/>
                <a:gd name="connsiteY0" fmla="*/ 343261 h 628831"/>
                <a:gd name="connsiteX1" fmla="*/ 1730726 w 3095114"/>
                <a:gd name="connsiteY1" fmla="*/ 406721 h 628831"/>
                <a:gd name="connsiteX2" fmla="*/ 1548999 w 3095114"/>
                <a:gd name="connsiteY2" fmla="*/ 432682 h 628831"/>
                <a:gd name="connsiteX3" fmla="*/ 1309582 w 3095114"/>
                <a:gd name="connsiteY3" fmla="*/ 467296 h 628831"/>
                <a:gd name="connsiteX4" fmla="*/ 943246 w 3095114"/>
                <a:gd name="connsiteY4" fmla="*/ 533641 h 628831"/>
                <a:gd name="connsiteX5" fmla="*/ 663445 w 3095114"/>
                <a:gd name="connsiteY5" fmla="*/ 582678 h 628831"/>
                <a:gd name="connsiteX6" fmla="*/ 447104 w 3095114"/>
                <a:gd name="connsiteY6" fmla="*/ 628831 h 628831"/>
                <a:gd name="connsiteX7" fmla="*/ 398067 w 3095114"/>
                <a:gd name="connsiteY7" fmla="*/ 625946 h 628831"/>
                <a:gd name="connsiteX8" fmla="*/ 328838 w 3095114"/>
                <a:gd name="connsiteY8" fmla="*/ 611523 h 628831"/>
                <a:gd name="connsiteX9" fmla="*/ 294223 w 3095114"/>
                <a:gd name="connsiteY9" fmla="*/ 599985 h 628831"/>
                <a:gd name="connsiteX10" fmla="*/ 253840 w 3095114"/>
                <a:gd name="connsiteY10" fmla="*/ 576909 h 628831"/>
                <a:gd name="connsiteX11" fmla="*/ 210572 w 3095114"/>
                <a:gd name="connsiteY11" fmla="*/ 548063 h 628831"/>
                <a:gd name="connsiteX12" fmla="*/ 170188 w 3095114"/>
                <a:gd name="connsiteY12" fmla="*/ 519218 h 628831"/>
                <a:gd name="connsiteX13" fmla="*/ 138458 w 3095114"/>
                <a:gd name="connsiteY13" fmla="*/ 493257 h 628831"/>
                <a:gd name="connsiteX14" fmla="*/ 109613 w 3095114"/>
                <a:gd name="connsiteY14" fmla="*/ 461527 h 628831"/>
                <a:gd name="connsiteX15" fmla="*/ 66345 w 3095114"/>
                <a:gd name="connsiteY15" fmla="*/ 406721 h 628831"/>
                <a:gd name="connsiteX16" fmla="*/ 28846 w 3095114"/>
                <a:gd name="connsiteY16" fmla="*/ 349030 h 628831"/>
                <a:gd name="connsiteX17" fmla="*/ 5769 w 3095114"/>
                <a:gd name="connsiteY17" fmla="*/ 308646 h 628831"/>
                <a:gd name="connsiteX18" fmla="*/ 0 w 3095114"/>
                <a:gd name="connsiteY18" fmla="*/ 279801 h 628831"/>
                <a:gd name="connsiteX19" fmla="*/ 5769 w 3095114"/>
                <a:gd name="connsiteY19" fmla="*/ 259609 h 628831"/>
                <a:gd name="connsiteX20" fmla="*/ 25961 w 3095114"/>
                <a:gd name="connsiteY20" fmla="*/ 253840 h 628831"/>
                <a:gd name="connsiteX21" fmla="*/ 86536 w 3095114"/>
                <a:gd name="connsiteY21" fmla="*/ 282685 h 628831"/>
                <a:gd name="connsiteX22" fmla="*/ 161534 w 3095114"/>
                <a:gd name="connsiteY22" fmla="*/ 320185 h 628831"/>
                <a:gd name="connsiteX23" fmla="*/ 233648 w 3095114"/>
                <a:gd name="connsiteY23" fmla="*/ 349030 h 628831"/>
                <a:gd name="connsiteX24" fmla="*/ 299993 w 3095114"/>
                <a:gd name="connsiteY24" fmla="*/ 369222 h 628831"/>
                <a:gd name="connsiteX25" fmla="*/ 343261 w 3095114"/>
                <a:gd name="connsiteY25" fmla="*/ 377875 h 628831"/>
                <a:gd name="connsiteX26" fmla="*/ 444220 w 3095114"/>
                <a:gd name="connsiteY26" fmla="*/ 383644 h 628831"/>
                <a:gd name="connsiteX27" fmla="*/ 574024 w 3095114"/>
                <a:gd name="connsiteY27" fmla="*/ 383644 h 628831"/>
                <a:gd name="connsiteX28" fmla="*/ 715367 w 3095114"/>
                <a:gd name="connsiteY28" fmla="*/ 369222 h 628831"/>
                <a:gd name="connsiteX29" fmla="*/ 925938 w 3095114"/>
                <a:gd name="connsiteY29" fmla="*/ 346145 h 628831"/>
                <a:gd name="connsiteX30" fmla="*/ 1182663 w 3095114"/>
                <a:gd name="connsiteY30" fmla="*/ 311531 h 628831"/>
                <a:gd name="connsiteX31" fmla="*/ 1332659 w 3095114"/>
                <a:gd name="connsiteY31" fmla="*/ 288455 h 628831"/>
                <a:gd name="connsiteX32" fmla="*/ 1592268 w 3095114"/>
                <a:gd name="connsiteY32" fmla="*/ 230764 h 628831"/>
                <a:gd name="connsiteX33" fmla="*/ 1791301 w 3095114"/>
                <a:gd name="connsiteY33" fmla="*/ 207687 h 628831"/>
                <a:gd name="connsiteX34" fmla="*/ 1938413 w 3095114"/>
                <a:gd name="connsiteY34" fmla="*/ 190380 h 628831"/>
                <a:gd name="connsiteX35" fmla="*/ 2128793 w 3095114"/>
                <a:gd name="connsiteY35" fmla="*/ 164419 h 628831"/>
                <a:gd name="connsiteX36" fmla="*/ 2322057 w 3095114"/>
                <a:gd name="connsiteY36" fmla="*/ 132689 h 628831"/>
                <a:gd name="connsiteX37" fmla="*/ 2425900 w 3095114"/>
                <a:gd name="connsiteY37" fmla="*/ 112497 h 628831"/>
                <a:gd name="connsiteX38" fmla="*/ 2549936 w 3095114"/>
                <a:gd name="connsiteY38" fmla="*/ 74998 h 628831"/>
                <a:gd name="connsiteX39" fmla="*/ 2636472 w 3095114"/>
                <a:gd name="connsiteY39" fmla="*/ 34615 h 628831"/>
                <a:gd name="connsiteX40" fmla="*/ 2694163 w 3095114"/>
                <a:gd name="connsiteY40" fmla="*/ 0 h 628831"/>
                <a:gd name="connsiteX41" fmla="*/ 2777815 w 3095114"/>
                <a:gd name="connsiteY41" fmla="*/ 5769 h 628831"/>
                <a:gd name="connsiteX42" fmla="*/ 2852813 w 3095114"/>
                <a:gd name="connsiteY42" fmla="*/ 14423 h 628831"/>
                <a:gd name="connsiteX43" fmla="*/ 2910504 w 3095114"/>
                <a:gd name="connsiteY43" fmla="*/ 28846 h 628831"/>
                <a:gd name="connsiteX44" fmla="*/ 2985502 w 3095114"/>
                <a:gd name="connsiteY44" fmla="*/ 51922 h 628831"/>
                <a:gd name="connsiteX45" fmla="*/ 3023001 w 3095114"/>
                <a:gd name="connsiteY45" fmla="*/ 66345 h 628831"/>
                <a:gd name="connsiteX46" fmla="*/ 3051846 w 3095114"/>
                <a:gd name="connsiteY46" fmla="*/ 83652 h 628831"/>
                <a:gd name="connsiteX47" fmla="*/ 3072038 w 3095114"/>
                <a:gd name="connsiteY47" fmla="*/ 100959 h 628831"/>
                <a:gd name="connsiteX48" fmla="*/ 3089345 w 3095114"/>
                <a:gd name="connsiteY48" fmla="*/ 121151 h 628831"/>
                <a:gd name="connsiteX49" fmla="*/ 3095114 w 3095114"/>
                <a:gd name="connsiteY49" fmla="*/ 138458 h 628831"/>
                <a:gd name="connsiteX50" fmla="*/ 3092230 w 3095114"/>
                <a:gd name="connsiteY50" fmla="*/ 158650 h 628831"/>
                <a:gd name="connsiteX51" fmla="*/ 3077807 w 3095114"/>
                <a:gd name="connsiteY51" fmla="*/ 187496 h 628831"/>
                <a:gd name="connsiteX52" fmla="*/ 3063384 w 3095114"/>
                <a:gd name="connsiteY52" fmla="*/ 210572 h 628831"/>
                <a:gd name="connsiteX53" fmla="*/ 3025885 w 3095114"/>
                <a:gd name="connsiteY53" fmla="*/ 230764 h 628831"/>
                <a:gd name="connsiteX54" fmla="*/ 2835505 w 3095114"/>
                <a:gd name="connsiteY54" fmla="*/ 250956 h 628831"/>
                <a:gd name="connsiteX55" fmla="*/ 2541282 w 3095114"/>
                <a:gd name="connsiteY55" fmla="*/ 291339 h 628831"/>
                <a:gd name="connsiteX56" fmla="*/ 2160522 w 3095114"/>
                <a:gd name="connsiteY56" fmla="*/ 343261 h 62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95114" h="628831">
                  <a:moveTo>
                    <a:pt x="2160522" y="343261"/>
                  </a:moveTo>
                  <a:lnTo>
                    <a:pt x="1730726" y="406721"/>
                  </a:lnTo>
                  <a:lnTo>
                    <a:pt x="1548999" y="432682"/>
                  </a:lnTo>
                  <a:lnTo>
                    <a:pt x="1309582" y="467296"/>
                  </a:lnTo>
                  <a:lnTo>
                    <a:pt x="943246" y="533641"/>
                  </a:lnTo>
                  <a:lnTo>
                    <a:pt x="663445" y="582678"/>
                  </a:lnTo>
                  <a:lnTo>
                    <a:pt x="447104" y="628831"/>
                  </a:lnTo>
                  <a:lnTo>
                    <a:pt x="398067" y="625946"/>
                  </a:lnTo>
                  <a:lnTo>
                    <a:pt x="328838" y="611523"/>
                  </a:lnTo>
                  <a:lnTo>
                    <a:pt x="294223" y="599985"/>
                  </a:lnTo>
                  <a:lnTo>
                    <a:pt x="253840" y="576909"/>
                  </a:lnTo>
                  <a:lnTo>
                    <a:pt x="210572" y="548063"/>
                  </a:lnTo>
                  <a:lnTo>
                    <a:pt x="170188" y="519218"/>
                  </a:lnTo>
                  <a:lnTo>
                    <a:pt x="138458" y="493257"/>
                  </a:lnTo>
                  <a:lnTo>
                    <a:pt x="109613" y="461527"/>
                  </a:lnTo>
                  <a:lnTo>
                    <a:pt x="66345" y="406721"/>
                  </a:lnTo>
                  <a:lnTo>
                    <a:pt x="28846" y="349030"/>
                  </a:lnTo>
                  <a:lnTo>
                    <a:pt x="5769" y="308646"/>
                  </a:lnTo>
                  <a:lnTo>
                    <a:pt x="0" y="279801"/>
                  </a:lnTo>
                  <a:lnTo>
                    <a:pt x="5769" y="259609"/>
                  </a:lnTo>
                  <a:lnTo>
                    <a:pt x="25961" y="253840"/>
                  </a:lnTo>
                  <a:lnTo>
                    <a:pt x="86536" y="282685"/>
                  </a:lnTo>
                  <a:lnTo>
                    <a:pt x="161534" y="320185"/>
                  </a:lnTo>
                  <a:lnTo>
                    <a:pt x="233648" y="349030"/>
                  </a:lnTo>
                  <a:lnTo>
                    <a:pt x="299993" y="369222"/>
                  </a:lnTo>
                  <a:lnTo>
                    <a:pt x="343261" y="377875"/>
                  </a:lnTo>
                  <a:lnTo>
                    <a:pt x="444220" y="383644"/>
                  </a:lnTo>
                  <a:lnTo>
                    <a:pt x="574024" y="383644"/>
                  </a:lnTo>
                  <a:lnTo>
                    <a:pt x="715367" y="369222"/>
                  </a:lnTo>
                  <a:lnTo>
                    <a:pt x="925938" y="346145"/>
                  </a:lnTo>
                  <a:lnTo>
                    <a:pt x="1182663" y="311531"/>
                  </a:lnTo>
                  <a:lnTo>
                    <a:pt x="1332659" y="288455"/>
                  </a:lnTo>
                  <a:lnTo>
                    <a:pt x="1592268" y="230764"/>
                  </a:lnTo>
                  <a:lnTo>
                    <a:pt x="1791301" y="207687"/>
                  </a:lnTo>
                  <a:lnTo>
                    <a:pt x="1938413" y="190380"/>
                  </a:lnTo>
                  <a:lnTo>
                    <a:pt x="2128793" y="164419"/>
                  </a:lnTo>
                  <a:lnTo>
                    <a:pt x="2322057" y="132689"/>
                  </a:lnTo>
                  <a:lnTo>
                    <a:pt x="2425900" y="112497"/>
                  </a:lnTo>
                  <a:lnTo>
                    <a:pt x="2549936" y="74998"/>
                  </a:lnTo>
                  <a:lnTo>
                    <a:pt x="2636472" y="34615"/>
                  </a:lnTo>
                  <a:lnTo>
                    <a:pt x="2694163" y="0"/>
                  </a:lnTo>
                  <a:lnTo>
                    <a:pt x="2777815" y="5769"/>
                  </a:lnTo>
                  <a:lnTo>
                    <a:pt x="2852813" y="14423"/>
                  </a:lnTo>
                  <a:lnTo>
                    <a:pt x="2910504" y="28846"/>
                  </a:lnTo>
                  <a:lnTo>
                    <a:pt x="2985502" y="51922"/>
                  </a:lnTo>
                  <a:lnTo>
                    <a:pt x="3023001" y="66345"/>
                  </a:lnTo>
                  <a:lnTo>
                    <a:pt x="3051846" y="83652"/>
                  </a:lnTo>
                  <a:lnTo>
                    <a:pt x="3072038" y="100959"/>
                  </a:lnTo>
                  <a:lnTo>
                    <a:pt x="3089345" y="121151"/>
                  </a:lnTo>
                  <a:lnTo>
                    <a:pt x="3095114" y="138458"/>
                  </a:lnTo>
                  <a:lnTo>
                    <a:pt x="3092230" y="158650"/>
                  </a:lnTo>
                  <a:lnTo>
                    <a:pt x="3077807" y="187496"/>
                  </a:lnTo>
                  <a:lnTo>
                    <a:pt x="3063384" y="210572"/>
                  </a:lnTo>
                  <a:lnTo>
                    <a:pt x="3025885" y="230764"/>
                  </a:lnTo>
                  <a:lnTo>
                    <a:pt x="2835505" y="250956"/>
                  </a:lnTo>
                  <a:lnTo>
                    <a:pt x="2541282" y="291339"/>
                  </a:lnTo>
                  <a:lnTo>
                    <a:pt x="2160522" y="3432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79A6E66A-507D-412B-8AAC-1CEB28C90779}"/>
                </a:ext>
              </a:extLst>
            </p:cNvPr>
            <p:cNvSpPr/>
            <p:nvPr/>
          </p:nvSpPr>
          <p:spPr>
            <a:xfrm>
              <a:off x="2759075" y="2978150"/>
              <a:ext cx="4600575" cy="806450"/>
            </a:xfrm>
            <a:custGeom>
              <a:avLst/>
              <a:gdLst>
                <a:gd name="connsiteX0" fmla="*/ 2830088 w 4600963"/>
                <a:gd name="connsiteY0" fmla="*/ 326867 h 806824"/>
                <a:gd name="connsiteX1" fmla="*/ 2461846 w 4600963"/>
                <a:gd name="connsiteY1" fmla="*/ 364105 h 806824"/>
                <a:gd name="connsiteX2" fmla="*/ 2209455 w 4600963"/>
                <a:gd name="connsiteY2" fmla="*/ 397206 h 806824"/>
                <a:gd name="connsiteX3" fmla="*/ 1882588 w 4600963"/>
                <a:gd name="connsiteY3" fmla="*/ 450994 h 806824"/>
                <a:gd name="connsiteX4" fmla="*/ 1642610 w 4600963"/>
                <a:gd name="connsiteY4" fmla="*/ 484094 h 806824"/>
                <a:gd name="connsiteX5" fmla="*/ 1352981 w 4600963"/>
                <a:gd name="connsiteY5" fmla="*/ 533745 h 806824"/>
                <a:gd name="connsiteX6" fmla="*/ 1100590 w 4600963"/>
                <a:gd name="connsiteY6" fmla="*/ 587533 h 806824"/>
                <a:gd name="connsiteX7" fmla="*/ 906125 w 4600963"/>
                <a:gd name="connsiteY7" fmla="*/ 641321 h 806824"/>
                <a:gd name="connsiteX8" fmla="*/ 736485 w 4600963"/>
                <a:gd name="connsiteY8" fmla="*/ 699247 h 806824"/>
                <a:gd name="connsiteX9" fmla="*/ 591670 w 4600963"/>
                <a:gd name="connsiteY9" fmla="*/ 757173 h 806824"/>
                <a:gd name="connsiteX10" fmla="*/ 484094 w 4600963"/>
                <a:gd name="connsiteY10" fmla="*/ 806824 h 806824"/>
                <a:gd name="connsiteX11" fmla="*/ 430306 w 4600963"/>
                <a:gd name="connsiteY11" fmla="*/ 794411 h 806824"/>
                <a:gd name="connsiteX12" fmla="*/ 376517 w 4600963"/>
                <a:gd name="connsiteY12" fmla="*/ 777861 h 806824"/>
                <a:gd name="connsiteX13" fmla="*/ 335142 w 4600963"/>
                <a:gd name="connsiteY13" fmla="*/ 761311 h 806824"/>
                <a:gd name="connsiteX14" fmla="*/ 293766 w 4600963"/>
                <a:gd name="connsiteY14" fmla="*/ 736485 h 806824"/>
                <a:gd name="connsiteX15" fmla="*/ 219290 w 4600963"/>
                <a:gd name="connsiteY15" fmla="*/ 682697 h 806824"/>
                <a:gd name="connsiteX16" fmla="*/ 140677 w 4600963"/>
                <a:gd name="connsiteY16" fmla="*/ 616496 h 806824"/>
                <a:gd name="connsiteX17" fmla="*/ 74476 w 4600963"/>
                <a:gd name="connsiteY17" fmla="*/ 554433 h 806824"/>
                <a:gd name="connsiteX18" fmla="*/ 24825 w 4600963"/>
                <a:gd name="connsiteY18" fmla="*/ 508920 h 806824"/>
                <a:gd name="connsiteX19" fmla="*/ 8275 w 4600963"/>
                <a:gd name="connsiteY19" fmla="*/ 484094 h 806824"/>
                <a:gd name="connsiteX20" fmla="*/ 0 w 4600963"/>
                <a:gd name="connsiteY20" fmla="*/ 463406 h 806824"/>
                <a:gd name="connsiteX21" fmla="*/ 4137 w 4600963"/>
                <a:gd name="connsiteY21" fmla="*/ 438581 h 806824"/>
                <a:gd name="connsiteX22" fmla="*/ 20687 w 4600963"/>
                <a:gd name="connsiteY22" fmla="*/ 434444 h 806824"/>
                <a:gd name="connsiteX23" fmla="*/ 37238 w 4600963"/>
                <a:gd name="connsiteY23" fmla="*/ 434444 h 806824"/>
                <a:gd name="connsiteX24" fmla="*/ 132401 w 4600963"/>
                <a:gd name="connsiteY24" fmla="*/ 471682 h 806824"/>
                <a:gd name="connsiteX25" fmla="*/ 235840 w 4600963"/>
                <a:gd name="connsiteY25" fmla="*/ 500644 h 806824"/>
                <a:gd name="connsiteX26" fmla="*/ 347554 w 4600963"/>
                <a:gd name="connsiteY26" fmla="*/ 521332 h 806824"/>
                <a:gd name="connsiteX27" fmla="*/ 438581 w 4600963"/>
                <a:gd name="connsiteY27" fmla="*/ 533745 h 806824"/>
                <a:gd name="connsiteX28" fmla="*/ 542020 w 4600963"/>
                <a:gd name="connsiteY28" fmla="*/ 537882 h 806824"/>
                <a:gd name="connsiteX29" fmla="*/ 777860 w 4600963"/>
                <a:gd name="connsiteY29" fmla="*/ 492369 h 806824"/>
                <a:gd name="connsiteX30" fmla="*/ 1125415 w 4600963"/>
                <a:gd name="connsiteY30" fmla="*/ 426168 h 806824"/>
                <a:gd name="connsiteX31" fmla="*/ 1398494 w 4600963"/>
                <a:gd name="connsiteY31" fmla="*/ 372380 h 806824"/>
                <a:gd name="connsiteX32" fmla="*/ 1642610 w 4600963"/>
                <a:gd name="connsiteY32" fmla="*/ 322730 h 806824"/>
                <a:gd name="connsiteX33" fmla="*/ 1721223 w 4600963"/>
                <a:gd name="connsiteY33" fmla="*/ 306179 h 806824"/>
                <a:gd name="connsiteX34" fmla="*/ 1961201 w 4600963"/>
                <a:gd name="connsiteY34" fmla="*/ 268941 h 806824"/>
                <a:gd name="connsiteX35" fmla="*/ 2420470 w 4600963"/>
                <a:gd name="connsiteY35" fmla="*/ 215153 h 806824"/>
                <a:gd name="connsiteX36" fmla="*/ 2966628 w 4600963"/>
                <a:gd name="connsiteY36" fmla="*/ 157227 h 806824"/>
                <a:gd name="connsiteX37" fmla="*/ 3425896 w 4600963"/>
                <a:gd name="connsiteY37" fmla="*/ 111714 h 806824"/>
                <a:gd name="connsiteX38" fmla="*/ 3918266 w 4600963"/>
                <a:gd name="connsiteY38" fmla="*/ 66201 h 806824"/>
                <a:gd name="connsiteX39" fmla="*/ 3984467 w 4600963"/>
                <a:gd name="connsiteY39" fmla="*/ 53788 h 806824"/>
                <a:gd name="connsiteX40" fmla="*/ 4067218 w 4600963"/>
                <a:gd name="connsiteY40" fmla="*/ 24825 h 806824"/>
                <a:gd name="connsiteX41" fmla="*/ 4129281 w 4600963"/>
                <a:gd name="connsiteY41" fmla="*/ 0 h 806824"/>
                <a:gd name="connsiteX42" fmla="*/ 4232720 w 4600963"/>
                <a:gd name="connsiteY42" fmla="*/ 4138 h 806824"/>
                <a:gd name="connsiteX43" fmla="*/ 4319609 w 4600963"/>
                <a:gd name="connsiteY43" fmla="*/ 24825 h 806824"/>
                <a:gd name="connsiteX44" fmla="*/ 4394085 w 4600963"/>
                <a:gd name="connsiteY44" fmla="*/ 53788 h 806824"/>
                <a:gd name="connsiteX45" fmla="*/ 4460286 w 4600963"/>
                <a:gd name="connsiteY45" fmla="*/ 86889 h 806824"/>
                <a:gd name="connsiteX46" fmla="*/ 4526487 w 4600963"/>
                <a:gd name="connsiteY46" fmla="*/ 124127 h 806824"/>
                <a:gd name="connsiteX47" fmla="*/ 4572000 w 4600963"/>
                <a:gd name="connsiteY47" fmla="*/ 157227 h 806824"/>
                <a:gd name="connsiteX48" fmla="*/ 4588550 w 4600963"/>
                <a:gd name="connsiteY48" fmla="*/ 186190 h 806824"/>
                <a:gd name="connsiteX49" fmla="*/ 4596825 w 4600963"/>
                <a:gd name="connsiteY49" fmla="*/ 211016 h 806824"/>
                <a:gd name="connsiteX50" fmla="*/ 4600963 w 4600963"/>
                <a:gd name="connsiteY50" fmla="*/ 244116 h 806824"/>
                <a:gd name="connsiteX51" fmla="*/ 4592687 w 4600963"/>
                <a:gd name="connsiteY51" fmla="*/ 268941 h 806824"/>
                <a:gd name="connsiteX52" fmla="*/ 4576137 w 4600963"/>
                <a:gd name="connsiteY52" fmla="*/ 289629 h 806824"/>
                <a:gd name="connsiteX53" fmla="*/ 4547174 w 4600963"/>
                <a:gd name="connsiteY53" fmla="*/ 306179 h 806824"/>
                <a:gd name="connsiteX54" fmla="*/ 4493386 w 4600963"/>
                <a:gd name="connsiteY54" fmla="*/ 314454 h 806824"/>
                <a:gd name="connsiteX55" fmla="*/ 4365122 w 4600963"/>
                <a:gd name="connsiteY55" fmla="*/ 310317 h 806824"/>
                <a:gd name="connsiteX56" fmla="*/ 4087906 w 4600963"/>
                <a:gd name="connsiteY56" fmla="*/ 297904 h 806824"/>
                <a:gd name="connsiteX57" fmla="*/ 3723801 w 4600963"/>
                <a:gd name="connsiteY57" fmla="*/ 293767 h 806824"/>
                <a:gd name="connsiteX58" fmla="*/ 3388658 w 4600963"/>
                <a:gd name="connsiteY58" fmla="*/ 297904 h 806824"/>
                <a:gd name="connsiteX59" fmla="*/ 3103167 w 4600963"/>
                <a:gd name="connsiteY59" fmla="*/ 314454 h 806824"/>
                <a:gd name="connsiteX60" fmla="*/ 2830088 w 4600963"/>
                <a:gd name="connsiteY60" fmla="*/ 326867 h 8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00963" h="806824">
                  <a:moveTo>
                    <a:pt x="2830088" y="326867"/>
                  </a:moveTo>
                  <a:lnTo>
                    <a:pt x="2461846" y="364105"/>
                  </a:lnTo>
                  <a:lnTo>
                    <a:pt x="2209455" y="397206"/>
                  </a:lnTo>
                  <a:lnTo>
                    <a:pt x="1882588" y="450994"/>
                  </a:lnTo>
                  <a:lnTo>
                    <a:pt x="1642610" y="484094"/>
                  </a:lnTo>
                  <a:lnTo>
                    <a:pt x="1352981" y="533745"/>
                  </a:lnTo>
                  <a:lnTo>
                    <a:pt x="1100590" y="587533"/>
                  </a:lnTo>
                  <a:lnTo>
                    <a:pt x="906125" y="641321"/>
                  </a:lnTo>
                  <a:lnTo>
                    <a:pt x="736485" y="699247"/>
                  </a:lnTo>
                  <a:lnTo>
                    <a:pt x="591670" y="757173"/>
                  </a:lnTo>
                  <a:lnTo>
                    <a:pt x="484094" y="806824"/>
                  </a:lnTo>
                  <a:lnTo>
                    <a:pt x="430306" y="794411"/>
                  </a:lnTo>
                  <a:lnTo>
                    <a:pt x="376517" y="777861"/>
                  </a:lnTo>
                  <a:lnTo>
                    <a:pt x="335142" y="761311"/>
                  </a:lnTo>
                  <a:lnTo>
                    <a:pt x="293766" y="736485"/>
                  </a:lnTo>
                  <a:lnTo>
                    <a:pt x="219290" y="682697"/>
                  </a:lnTo>
                  <a:lnTo>
                    <a:pt x="140677" y="616496"/>
                  </a:lnTo>
                  <a:lnTo>
                    <a:pt x="74476" y="554433"/>
                  </a:lnTo>
                  <a:lnTo>
                    <a:pt x="24825" y="508920"/>
                  </a:lnTo>
                  <a:lnTo>
                    <a:pt x="8275" y="484094"/>
                  </a:lnTo>
                  <a:lnTo>
                    <a:pt x="0" y="463406"/>
                  </a:lnTo>
                  <a:lnTo>
                    <a:pt x="4137" y="438581"/>
                  </a:lnTo>
                  <a:lnTo>
                    <a:pt x="20687" y="434444"/>
                  </a:lnTo>
                  <a:lnTo>
                    <a:pt x="37238" y="434444"/>
                  </a:lnTo>
                  <a:lnTo>
                    <a:pt x="132401" y="471682"/>
                  </a:lnTo>
                  <a:lnTo>
                    <a:pt x="235840" y="500644"/>
                  </a:lnTo>
                  <a:lnTo>
                    <a:pt x="347554" y="521332"/>
                  </a:lnTo>
                  <a:lnTo>
                    <a:pt x="438581" y="533745"/>
                  </a:lnTo>
                  <a:lnTo>
                    <a:pt x="542020" y="537882"/>
                  </a:lnTo>
                  <a:lnTo>
                    <a:pt x="777860" y="492369"/>
                  </a:lnTo>
                  <a:lnTo>
                    <a:pt x="1125415" y="426168"/>
                  </a:lnTo>
                  <a:lnTo>
                    <a:pt x="1398494" y="372380"/>
                  </a:lnTo>
                  <a:lnTo>
                    <a:pt x="1642610" y="322730"/>
                  </a:lnTo>
                  <a:lnTo>
                    <a:pt x="1721223" y="306179"/>
                  </a:lnTo>
                  <a:lnTo>
                    <a:pt x="1961201" y="268941"/>
                  </a:lnTo>
                  <a:lnTo>
                    <a:pt x="2420470" y="215153"/>
                  </a:lnTo>
                  <a:lnTo>
                    <a:pt x="2966628" y="157227"/>
                  </a:lnTo>
                  <a:lnTo>
                    <a:pt x="3425896" y="111714"/>
                  </a:lnTo>
                  <a:lnTo>
                    <a:pt x="3918266" y="66201"/>
                  </a:lnTo>
                  <a:lnTo>
                    <a:pt x="3984467" y="53788"/>
                  </a:lnTo>
                  <a:lnTo>
                    <a:pt x="4067218" y="24825"/>
                  </a:lnTo>
                  <a:lnTo>
                    <a:pt x="4129281" y="0"/>
                  </a:lnTo>
                  <a:lnTo>
                    <a:pt x="4232720" y="4138"/>
                  </a:lnTo>
                  <a:lnTo>
                    <a:pt x="4319609" y="24825"/>
                  </a:lnTo>
                  <a:lnTo>
                    <a:pt x="4394085" y="53788"/>
                  </a:lnTo>
                  <a:lnTo>
                    <a:pt x="4460286" y="86889"/>
                  </a:lnTo>
                  <a:lnTo>
                    <a:pt x="4526487" y="124127"/>
                  </a:lnTo>
                  <a:lnTo>
                    <a:pt x="4572000" y="157227"/>
                  </a:lnTo>
                  <a:lnTo>
                    <a:pt x="4588550" y="186190"/>
                  </a:lnTo>
                  <a:lnTo>
                    <a:pt x="4596825" y="211016"/>
                  </a:lnTo>
                  <a:lnTo>
                    <a:pt x="4600963" y="244116"/>
                  </a:lnTo>
                  <a:lnTo>
                    <a:pt x="4592687" y="268941"/>
                  </a:lnTo>
                  <a:lnTo>
                    <a:pt x="4576137" y="289629"/>
                  </a:lnTo>
                  <a:lnTo>
                    <a:pt x="4547174" y="306179"/>
                  </a:lnTo>
                  <a:lnTo>
                    <a:pt x="4493386" y="314454"/>
                  </a:lnTo>
                  <a:lnTo>
                    <a:pt x="4365122" y="310317"/>
                  </a:lnTo>
                  <a:lnTo>
                    <a:pt x="4087906" y="297904"/>
                  </a:lnTo>
                  <a:lnTo>
                    <a:pt x="3723801" y="293767"/>
                  </a:lnTo>
                  <a:lnTo>
                    <a:pt x="3388658" y="297904"/>
                  </a:lnTo>
                  <a:lnTo>
                    <a:pt x="3103167" y="314454"/>
                  </a:lnTo>
                  <a:lnTo>
                    <a:pt x="2830088" y="3268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7D35F722-6234-4C61-9E01-A13C36B1B9E4}"/>
                </a:ext>
              </a:extLst>
            </p:cNvPr>
            <p:cNvSpPr/>
            <p:nvPr/>
          </p:nvSpPr>
          <p:spPr>
            <a:xfrm rot="16200000">
              <a:off x="3157538" y="4959351"/>
              <a:ext cx="2490788" cy="369887"/>
            </a:xfrm>
            <a:custGeom>
              <a:avLst/>
              <a:gdLst>
                <a:gd name="connsiteX0" fmla="*/ 1307306 w 2490787"/>
                <a:gd name="connsiteY0" fmla="*/ 342900 h 369094"/>
                <a:gd name="connsiteX1" fmla="*/ 1054894 w 2490787"/>
                <a:gd name="connsiteY1" fmla="*/ 347663 h 369094"/>
                <a:gd name="connsiteX2" fmla="*/ 935831 w 2490787"/>
                <a:gd name="connsiteY2" fmla="*/ 319088 h 369094"/>
                <a:gd name="connsiteX3" fmla="*/ 566737 w 2490787"/>
                <a:gd name="connsiteY3" fmla="*/ 309563 h 369094"/>
                <a:gd name="connsiteX4" fmla="*/ 319087 w 2490787"/>
                <a:gd name="connsiteY4" fmla="*/ 297656 h 369094"/>
                <a:gd name="connsiteX5" fmla="*/ 200025 w 2490787"/>
                <a:gd name="connsiteY5" fmla="*/ 278606 h 369094"/>
                <a:gd name="connsiteX6" fmla="*/ 126206 w 2490787"/>
                <a:gd name="connsiteY6" fmla="*/ 276225 h 369094"/>
                <a:gd name="connsiteX7" fmla="*/ 52387 w 2490787"/>
                <a:gd name="connsiteY7" fmla="*/ 259556 h 369094"/>
                <a:gd name="connsiteX8" fmla="*/ 21431 w 2490787"/>
                <a:gd name="connsiteY8" fmla="*/ 245269 h 369094"/>
                <a:gd name="connsiteX9" fmla="*/ 7144 w 2490787"/>
                <a:gd name="connsiteY9" fmla="*/ 233363 h 369094"/>
                <a:gd name="connsiteX10" fmla="*/ 0 w 2490787"/>
                <a:gd name="connsiteY10" fmla="*/ 219075 h 369094"/>
                <a:gd name="connsiteX11" fmla="*/ 0 w 2490787"/>
                <a:gd name="connsiteY11" fmla="*/ 190500 h 369094"/>
                <a:gd name="connsiteX12" fmla="*/ 16669 w 2490787"/>
                <a:gd name="connsiteY12" fmla="*/ 164306 h 369094"/>
                <a:gd name="connsiteX13" fmla="*/ 40481 w 2490787"/>
                <a:gd name="connsiteY13" fmla="*/ 133350 h 369094"/>
                <a:gd name="connsiteX14" fmla="*/ 76200 w 2490787"/>
                <a:gd name="connsiteY14" fmla="*/ 102394 h 369094"/>
                <a:gd name="connsiteX15" fmla="*/ 114300 w 2490787"/>
                <a:gd name="connsiteY15" fmla="*/ 88106 h 369094"/>
                <a:gd name="connsiteX16" fmla="*/ 254794 w 2490787"/>
                <a:gd name="connsiteY16" fmla="*/ 54769 h 369094"/>
                <a:gd name="connsiteX17" fmla="*/ 371475 w 2490787"/>
                <a:gd name="connsiteY17" fmla="*/ 30956 h 369094"/>
                <a:gd name="connsiteX18" fmla="*/ 445294 w 2490787"/>
                <a:gd name="connsiteY18" fmla="*/ 47625 h 369094"/>
                <a:gd name="connsiteX19" fmla="*/ 552450 w 2490787"/>
                <a:gd name="connsiteY19" fmla="*/ 69056 h 369094"/>
                <a:gd name="connsiteX20" fmla="*/ 664369 w 2490787"/>
                <a:gd name="connsiteY20" fmla="*/ 88106 h 369094"/>
                <a:gd name="connsiteX21" fmla="*/ 771525 w 2490787"/>
                <a:gd name="connsiteY21" fmla="*/ 102394 h 369094"/>
                <a:gd name="connsiteX22" fmla="*/ 916781 w 2490787"/>
                <a:gd name="connsiteY22" fmla="*/ 114300 h 369094"/>
                <a:gd name="connsiteX23" fmla="*/ 1104900 w 2490787"/>
                <a:gd name="connsiteY23" fmla="*/ 121444 h 369094"/>
                <a:gd name="connsiteX24" fmla="*/ 1471612 w 2490787"/>
                <a:gd name="connsiteY24" fmla="*/ 123825 h 369094"/>
                <a:gd name="connsiteX25" fmla="*/ 1950244 w 2490787"/>
                <a:gd name="connsiteY25" fmla="*/ 123825 h 369094"/>
                <a:gd name="connsiteX26" fmla="*/ 2078831 w 2490787"/>
                <a:gd name="connsiteY26" fmla="*/ 121444 h 369094"/>
                <a:gd name="connsiteX27" fmla="*/ 2128837 w 2490787"/>
                <a:gd name="connsiteY27" fmla="*/ 116681 h 369094"/>
                <a:gd name="connsiteX28" fmla="*/ 2166937 w 2490787"/>
                <a:gd name="connsiteY28" fmla="*/ 109538 h 369094"/>
                <a:gd name="connsiteX29" fmla="*/ 2212181 w 2490787"/>
                <a:gd name="connsiteY29" fmla="*/ 92869 h 369094"/>
                <a:gd name="connsiteX30" fmla="*/ 2266950 w 2490787"/>
                <a:gd name="connsiteY30" fmla="*/ 64294 h 369094"/>
                <a:gd name="connsiteX31" fmla="*/ 2350294 w 2490787"/>
                <a:gd name="connsiteY31" fmla="*/ 0 h 369094"/>
                <a:gd name="connsiteX32" fmla="*/ 2490787 w 2490787"/>
                <a:gd name="connsiteY32" fmla="*/ 54769 h 369094"/>
                <a:gd name="connsiteX33" fmla="*/ 2386012 w 2490787"/>
                <a:gd name="connsiteY33" fmla="*/ 266700 h 369094"/>
                <a:gd name="connsiteX34" fmla="*/ 2381250 w 2490787"/>
                <a:gd name="connsiteY34" fmla="*/ 307181 h 369094"/>
                <a:gd name="connsiteX35" fmla="*/ 2381250 w 2490787"/>
                <a:gd name="connsiteY35" fmla="*/ 366713 h 369094"/>
                <a:gd name="connsiteX36" fmla="*/ 2228850 w 2490787"/>
                <a:gd name="connsiteY36" fmla="*/ 369094 h 369094"/>
                <a:gd name="connsiteX37" fmla="*/ 1709737 w 2490787"/>
                <a:gd name="connsiteY37" fmla="*/ 366713 h 369094"/>
                <a:gd name="connsiteX38" fmla="*/ 1585912 w 2490787"/>
                <a:gd name="connsiteY38" fmla="*/ 342900 h 369094"/>
                <a:gd name="connsiteX39" fmla="*/ 1307306 w 2490787"/>
                <a:gd name="connsiteY39" fmla="*/ 3429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90787" h="369094">
                  <a:moveTo>
                    <a:pt x="1307306" y="342900"/>
                  </a:moveTo>
                  <a:lnTo>
                    <a:pt x="1054894" y="347663"/>
                  </a:lnTo>
                  <a:lnTo>
                    <a:pt x="935831" y="319088"/>
                  </a:lnTo>
                  <a:lnTo>
                    <a:pt x="566737" y="309563"/>
                  </a:lnTo>
                  <a:lnTo>
                    <a:pt x="319087" y="297656"/>
                  </a:lnTo>
                  <a:lnTo>
                    <a:pt x="200025" y="278606"/>
                  </a:lnTo>
                  <a:lnTo>
                    <a:pt x="126206" y="276225"/>
                  </a:lnTo>
                  <a:lnTo>
                    <a:pt x="52387" y="259556"/>
                  </a:lnTo>
                  <a:lnTo>
                    <a:pt x="21431" y="245269"/>
                  </a:lnTo>
                  <a:lnTo>
                    <a:pt x="7144" y="233363"/>
                  </a:lnTo>
                  <a:lnTo>
                    <a:pt x="0" y="219075"/>
                  </a:lnTo>
                  <a:lnTo>
                    <a:pt x="0" y="190500"/>
                  </a:lnTo>
                  <a:lnTo>
                    <a:pt x="16669" y="164306"/>
                  </a:lnTo>
                  <a:lnTo>
                    <a:pt x="40481" y="133350"/>
                  </a:lnTo>
                  <a:lnTo>
                    <a:pt x="76200" y="102394"/>
                  </a:lnTo>
                  <a:lnTo>
                    <a:pt x="114300" y="88106"/>
                  </a:lnTo>
                  <a:lnTo>
                    <a:pt x="254794" y="54769"/>
                  </a:lnTo>
                  <a:lnTo>
                    <a:pt x="371475" y="30956"/>
                  </a:lnTo>
                  <a:lnTo>
                    <a:pt x="445294" y="47625"/>
                  </a:lnTo>
                  <a:lnTo>
                    <a:pt x="552450" y="69056"/>
                  </a:lnTo>
                  <a:lnTo>
                    <a:pt x="664369" y="88106"/>
                  </a:lnTo>
                  <a:lnTo>
                    <a:pt x="771525" y="102394"/>
                  </a:lnTo>
                  <a:lnTo>
                    <a:pt x="916781" y="114300"/>
                  </a:lnTo>
                  <a:lnTo>
                    <a:pt x="1104900" y="121444"/>
                  </a:lnTo>
                  <a:lnTo>
                    <a:pt x="1471612" y="123825"/>
                  </a:lnTo>
                  <a:lnTo>
                    <a:pt x="1950244" y="123825"/>
                  </a:lnTo>
                  <a:lnTo>
                    <a:pt x="2078831" y="121444"/>
                  </a:lnTo>
                  <a:lnTo>
                    <a:pt x="2128837" y="116681"/>
                  </a:lnTo>
                  <a:lnTo>
                    <a:pt x="2166937" y="109538"/>
                  </a:lnTo>
                  <a:lnTo>
                    <a:pt x="2212181" y="92869"/>
                  </a:lnTo>
                  <a:lnTo>
                    <a:pt x="2266950" y="64294"/>
                  </a:lnTo>
                  <a:lnTo>
                    <a:pt x="2350294" y="0"/>
                  </a:lnTo>
                  <a:lnTo>
                    <a:pt x="2490787" y="54769"/>
                  </a:lnTo>
                  <a:lnTo>
                    <a:pt x="2386012" y="266700"/>
                  </a:lnTo>
                  <a:lnTo>
                    <a:pt x="2381250" y="307181"/>
                  </a:lnTo>
                  <a:lnTo>
                    <a:pt x="2381250" y="366713"/>
                  </a:lnTo>
                  <a:lnTo>
                    <a:pt x="2228850" y="369094"/>
                  </a:lnTo>
                  <a:lnTo>
                    <a:pt x="1709737" y="366713"/>
                  </a:lnTo>
                  <a:lnTo>
                    <a:pt x="1585912" y="342900"/>
                  </a:lnTo>
                  <a:lnTo>
                    <a:pt x="1307306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1A27E7F1-DFAC-4030-B5EE-8918FC55BAA9}"/>
                </a:ext>
              </a:extLst>
            </p:cNvPr>
            <p:cNvSpPr/>
            <p:nvPr/>
          </p:nvSpPr>
          <p:spPr>
            <a:xfrm rot="16200000">
              <a:off x="2606676" y="2574924"/>
              <a:ext cx="2984501" cy="1831975"/>
            </a:xfrm>
            <a:custGeom>
              <a:avLst/>
              <a:gdLst>
                <a:gd name="connsiteX0" fmla="*/ 1327150 w 2984500"/>
                <a:gd name="connsiteY0" fmla="*/ 1346200 h 1831975"/>
                <a:gd name="connsiteX1" fmla="*/ 1133475 w 2984500"/>
                <a:gd name="connsiteY1" fmla="*/ 1222375 h 1831975"/>
                <a:gd name="connsiteX2" fmla="*/ 1025525 w 2984500"/>
                <a:gd name="connsiteY2" fmla="*/ 1149350 h 1831975"/>
                <a:gd name="connsiteX3" fmla="*/ 936625 w 2984500"/>
                <a:gd name="connsiteY3" fmla="*/ 1089025 h 1831975"/>
                <a:gd name="connsiteX4" fmla="*/ 803275 w 2984500"/>
                <a:gd name="connsiteY4" fmla="*/ 984250 h 1831975"/>
                <a:gd name="connsiteX5" fmla="*/ 682625 w 2984500"/>
                <a:gd name="connsiteY5" fmla="*/ 879475 h 1831975"/>
                <a:gd name="connsiteX6" fmla="*/ 565150 w 2984500"/>
                <a:gd name="connsiteY6" fmla="*/ 765175 h 1831975"/>
                <a:gd name="connsiteX7" fmla="*/ 425450 w 2984500"/>
                <a:gd name="connsiteY7" fmla="*/ 612775 h 1831975"/>
                <a:gd name="connsiteX8" fmla="*/ 361950 w 2984500"/>
                <a:gd name="connsiteY8" fmla="*/ 536575 h 1831975"/>
                <a:gd name="connsiteX9" fmla="*/ 250825 w 2984500"/>
                <a:gd name="connsiteY9" fmla="*/ 396875 h 1831975"/>
                <a:gd name="connsiteX10" fmla="*/ 146050 w 2984500"/>
                <a:gd name="connsiteY10" fmla="*/ 257175 h 1831975"/>
                <a:gd name="connsiteX11" fmla="*/ 85725 w 2984500"/>
                <a:gd name="connsiteY11" fmla="*/ 171450 h 1831975"/>
                <a:gd name="connsiteX12" fmla="*/ 28575 w 2984500"/>
                <a:gd name="connsiteY12" fmla="*/ 88900 h 1831975"/>
                <a:gd name="connsiteX13" fmla="*/ 9525 w 2984500"/>
                <a:gd name="connsiteY13" fmla="*/ 60325 h 1831975"/>
                <a:gd name="connsiteX14" fmla="*/ 0 w 2984500"/>
                <a:gd name="connsiteY14" fmla="*/ 31750 h 1831975"/>
                <a:gd name="connsiteX15" fmla="*/ 3175 w 2984500"/>
                <a:gd name="connsiteY15" fmla="*/ 12700 h 1831975"/>
                <a:gd name="connsiteX16" fmla="*/ 9525 w 2984500"/>
                <a:gd name="connsiteY16" fmla="*/ 0 h 1831975"/>
                <a:gd name="connsiteX17" fmla="*/ 34925 w 2984500"/>
                <a:gd name="connsiteY17" fmla="*/ 3175 h 1831975"/>
                <a:gd name="connsiteX18" fmla="*/ 60325 w 2984500"/>
                <a:gd name="connsiteY18" fmla="*/ 15875 h 1831975"/>
                <a:gd name="connsiteX19" fmla="*/ 111125 w 2984500"/>
                <a:gd name="connsiteY19" fmla="*/ 73025 h 1831975"/>
                <a:gd name="connsiteX20" fmla="*/ 238125 w 2984500"/>
                <a:gd name="connsiteY20" fmla="*/ 200025 h 1831975"/>
                <a:gd name="connsiteX21" fmla="*/ 317500 w 2984500"/>
                <a:gd name="connsiteY21" fmla="*/ 276225 h 1831975"/>
                <a:gd name="connsiteX22" fmla="*/ 422275 w 2984500"/>
                <a:gd name="connsiteY22" fmla="*/ 377825 h 1831975"/>
                <a:gd name="connsiteX23" fmla="*/ 527050 w 2984500"/>
                <a:gd name="connsiteY23" fmla="*/ 476250 h 1831975"/>
                <a:gd name="connsiteX24" fmla="*/ 669925 w 2984500"/>
                <a:gd name="connsiteY24" fmla="*/ 600075 h 1831975"/>
                <a:gd name="connsiteX25" fmla="*/ 806450 w 2984500"/>
                <a:gd name="connsiteY25" fmla="*/ 714375 h 1831975"/>
                <a:gd name="connsiteX26" fmla="*/ 939800 w 2984500"/>
                <a:gd name="connsiteY26" fmla="*/ 819150 h 1831975"/>
                <a:gd name="connsiteX27" fmla="*/ 1089025 w 2984500"/>
                <a:gd name="connsiteY27" fmla="*/ 930275 h 1831975"/>
                <a:gd name="connsiteX28" fmla="*/ 1212850 w 2984500"/>
                <a:gd name="connsiteY28" fmla="*/ 1016000 h 1831975"/>
                <a:gd name="connsiteX29" fmla="*/ 1387475 w 2984500"/>
                <a:gd name="connsiteY29" fmla="*/ 1127125 h 1831975"/>
                <a:gd name="connsiteX30" fmla="*/ 1533525 w 2984500"/>
                <a:gd name="connsiteY30" fmla="*/ 1209675 h 1831975"/>
                <a:gd name="connsiteX31" fmla="*/ 1679575 w 2984500"/>
                <a:gd name="connsiteY31" fmla="*/ 1260475 h 1831975"/>
                <a:gd name="connsiteX32" fmla="*/ 1936750 w 2984500"/>
                <a:gd name="connsiteY32" fmla="*/ 1355725 h 1831975"/>
                <a:gd name="connsiteX33" fmla="*/ 2212975 w 2984500"/>
                <a:gd name="connsiteY33" fmla="*/ 1447800 h 1831975"/>
                <a:gd name="connsiteX34" fmla="*/ 2368550 w 2984500"/>
                <a:gd name="connsiteY34" fmla="*/ 1463675 h 1831975"/>
                <a:gd name="connsiteX35" fmla="*/ 2571750 w 2984500"/>
                <a:gd name="connsiteY35" fmla="*/ 1501775 h 1831975"/>
                <a:gd name="connsiteX36" fmla="*/ 2628900 w 2984500"/>
                <a:gd name="connsiteY36" fmla="*/ 1511300 h 1831975"/>
                <a:gd name="connsiteX37" fmla="*/ 2660650 w 2984500"/>
                <a:gd name="connsiteY37" fmla="*/ 1511300 h 1831975"/>
                <a:gd name="connsiteX38" fmla="*/ 2717800 w 2984500"/>
                <a:gd name="connsiteY38" fmla="*/ 1501775 h 1831975"/>
                <a:gd name="connsiteX39" fmla="*/ 2762250 w 2984500"/>
                <a:gd name="connsiteY39" fmla="*/ 1485900 h 1831975"/>
                <a:gd name="connsiteX40" fmla="*/ 2809875 w 2984500"/>
                <a:gd name="connsiteY40" fmla="*/ 1454150 h 1831975"/>
                <a:gd name="connsiteX41" fmla="*/ 2851150 w 2984500"/>
                <a:gd name="connsiteY41" fmla="*/ 1416050 h 1831975"/>
                <a:gd name="connsiteX42" fmla="*/ 2911475 w 2984500"/>
                <a:gd name="connsiteY42" fmla="*/ 1336675 h 1831975"/>
                <a:gd name="connsiteX43" fmla="*/ 2984500 w 2984500"/>
                <a:gd name="connsiteY43" fmla="*/ 1479550 h 1831975"/>
                <a:gd name="connsiteX44" fmla="*/ 2879725 w 2984500"/>
                <a:gd name="connsiteY44" fmla="*/ 1584325 h 1831975"/>
                <a:gd name="connsiteX45" fmla="*/ 2797175 w 2984500"/>
                <a:gd name="connsiteY45" fmla="*/ 1704975 h 1831975"/>
                <a:gd name="connsiteX46" fmla="*/ 2730500 w 2984500"/>
                <a:gd name="connsiteY46" fmla="*/ 1781175 h 1831975"/>
                <a:gd name="connsiteX47" fmla="*/ 2695575 w 2984500"/>
                <a:gd name="connsiteY47" fmla="*/ 1809750 h 1831975"/>
                <a:gd name="connsiteX48" fmla="*/ 2651125 w 2984500"/>
                <a:gd name="connsiteY48" fmla="*/ 1828800 h 1831975"/>
                <a:gd name="connsiteX49" fmla="*/ 2609850 w 2984500"/>
                <a:gd name="connsiteY49" fmla="*/ 1831975 h 1831975"/>
                <a:gd name="connsiteX50" fmla="*/ 2549525 w 2984500"/>
                <a:gd name="connsiteY50" fmla="*/ 1819275 h 1831975"/>
                <a:gd name="connsiteX51" fmla="*/ 2435225 w 2984500"/>
                <a:gd name="connsiteY51" fmla="*/ 1781175 h 1831975"/>
                <a:gd name="connsiteX52" fmla="*/ 2260600 w 2984500"/>
                <a:gd name="connsiteY52" fmla="*/ 1743075 h 1831975"/>
                <a:gd name="connsiteX53" fmla="*/ 2047875 w 2984500"/>
                <a:gd name="connsiteY53" fmla="*/ 1670050 h 1831975"/>
                <a:gd name="connsiteX54" fmla="*/ 1847850 w 2984500"/>
                <a:gd name="connsiteY54" fmla="*/ 1600200 h 1831975"/>
                <a:gd name="connsiteX55" fmla="*/ 1704975 w 2984500"/>
                <a:gd name="connsiteY55" fmla="*/ 1552575 h 1831975"/>
                <a:gd name="connsiteX56" fmla="*/ 1574800 w 2984500"/>
                <a:gd name="connsiteY56" fmla="*/ 1498600 h 1831975"/>
                <a:gd name="connsiteX57" fmla="*/ 1327150 w 2984500"/>
                <a:gd name="connsiteY57" fmla="*/ 134620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4500" h="1831975">
                  <a:moveTo>
                    <a:pt x="1327150" y="1346200"/>
                  </a:moveTo>
                  <a:lnTo>
                    <a:pt x="1133475" y="1222375"/>
                  </a:lnTo>
                  <a:lnTo>
                    <a:pt x="1025525" y="1149350"/>
                  </a:lnTo>
                  <a:lnTo>
                    <a:pt x="936625" y="1089025"/>
                  </a:lnTo>
                  <a:lnTo>
                    <a:pt x="803275" y="984250"/>
                  </a:lnTo>
                  <a:lnTo>
                    <a:pt x="682625" y="879475"/>
                  </a:lnTo>
                  <a:lnTo>
                    <a:pt x="565150" y="765175"/>
                  </a:lnTo>
                  <a:lnTo>
                    <a:pt x="425450" y="612775"/>
                  </a:lnTo>
                  <a:lnTo>
                    <a:pt x="361950" y="536575"/>
                  </a:lnTo>
                  <a:lnTo>
                    <a:pt x="250825" y="396875"/>
                  </a:lnTo>
                  <a:lnTo>
                    <a:pt x="146050" y="257175"/>
                  </a:lnTo>
                  <a:lnTo>
                    <a:pt x="85725" y="171450"/>
                  </a:lnTo>
                  <a:lnTo>
                    <a:pt x="28575" y="88900"/>
                  </a:lnTo>
                  <a:lnTo>
                    <a:pt x="9525" y="6032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9525" y="0"/>
                  </a:lnTo>
                  <a:lnTo>
                    <a:pt x="34925" y="3175"/>
                  </a:lnTo>
                  <a:lnTo>
                    <a:pt x="60325" y="15875"/>
                  </a:lnTo>
                  <a:lnTo>
                    <a:pt x="111125" y="73025"/>
                  </a:lnTo>
                  <a:lnTo>
                    <a:pt x="238125" y="200025"/>
                  </a:lnTo>
                  <a:lnTo>
                    <a:pt x="317500" y="276225"/>
                  </a:lnTo>
                  <a:lnTo>
                    <a:pt x="422275" y="377825"/>
                  </a:lnTo>
                  <a:lnTo>
                    <a:pt x="527050" y="476250"/>
                  </a:lnTo>
                  <a:lnTo>
                    <a:pt x="669925" y="600075"/>
                  </a:lnTo>
                  <a:lnTo>
                    <a:pt x="806450" y="714375"/>
                  </a:lnTo>
                  <a:lnTo>
                    <a:pt x="939800" y="819150"/>
                  </a:lnTo>
                  <a:lnTo>
                    <a:pt x="1089025" y="930275"/>
                  </a:lnTo>
                  <a:lnTo>
                    <a:pt x="1212850" y="1016000"/>
                  </a:lnTo>
                  <a:lnTo>
                    <a:pt x="1387475" y="1127125"/>
                  </a:lnTo>
                  <a:lnTo>
                    <a:pt x="1533525" y="1209675"/>
                  </a:lnTo>
                  <a:lnTo>
                    <a:pt x="1679575" y="1260475"/>
                  </a:lnTo>
                  <a:lnTo>
                    <a:pt x="1936750" y="1355725"/>
                  </a:lnTo>
                  <a:lnTo>
                    <a:pt x="2212975" y="1447800"/>
                  </a:lnTo>
                  <a:lnTo>
                    <a:pt x="2368550" y="1463675"/>
                  </a:lnTo>
                  <a:lnTo>
                    <a:pt x="2571750" y="1501775"/>
                  </a:lnTo>
                  <a:lnTo>
                    <a:pt x="2628900" y="1511300"/>
                  </a:lnTo>
                  <a:lnTo>
                    <a:pt x="2660650" y="1511300"/>
                  </a:lnTo>
                  <a:lnTo>
                    <a:pt x="2717800" y="1501775"/>
                  </a:lnTo>
                  <a:lnTo>
                    <a:pt x="2762250" y="1485900"/>
                  </a:lnTo>
                  <a:lnTo>
                    <a:pt x="2809875" y="1454150"/>
                  </a:lnTo>
                  <a:lnTo>
                    <a:pt x="2851150" y="1416050"/>
                  </a:lnTo>
                  <a:lnTo>
                    <a:pt x="2911475" y="1336675"/>
                  </a:lnTo>
                  <a:lnTo>
                    <a:pt x="2984500" y="1479550"/>
                  </a:lnTo>
                  <a:lnTo>
                    <a:pt x="2879725" y="1584325"/>
                  </a:lnTo>
                  <a:lnTo>
                    <a:pt x="2797175" y="1704975"/>
                  </a:lnTo>
                  <a:lnTo>
                    <a:pt x="2730500" y="1781175"/>
                  </a:lnTo>
                  <a:lnTo>
                    <a:pt x="2695575" y="1809750"/>
                  </a:lnTo>
                  <a:lnTo>
                    <a:pt x="2651125" y="1828800"/>
                  </a:lnTo>
                  <a:lnTo>
                    <a:pt x="2609850" y="1831975"/>
                  </a:lnTo>
                  <a:lnTo>
                    <a:pt x="2549525" y="1819275"/>
                  </a:lnTo>
                  <a:lnTo>
                    <a:pt x="2435225" y="1781175"/>
                  </a:lnTo>
                  <a:lnTo>
                    <a:pt x="2260600" y="1743075"/>
                  </a:lnTo>
                  <a:lnTo>
                    <a:pt x="2047875" y="1670050"/>
                  </a:lnTo>
                  <a:lnTo>
                    <a:pt x="1847850" y="1600200"/>
                  </a:lnTo>
                  <a:lnTo>
                    <a:pt x="1704975" y="1552575"/>
                  </a:lnTo>
                  <a:lnTo>
                    <a:pt x="1574800" y="1498600"/>
                  </a:lnTo>
                  <a:lnTo>
                    <a:pt x="1327150" y="1346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98C5DE22-8414-4D20-AF17-D9B0E55AFDD1}"/>
                </a:ext>
              </a:extLst>
            </p:cNvPr>
            <p:cNvSpPr/>
            <p:nvPr/>
          </p:nvSpPr>
          <p:spPr>
            <a:xfrm rot="16200000">
              <a:off x="4116388" y="4100513"/>
              <a:ext cx="2578101" cy="1930400"/>
            </a:xfrm>
            <a:custGeom>
              <a:avLst/>
              <a:gdLst>
                <a:gd name="connsiteX0" fmla="*/ 1282700 w 2578100"/>
                <a:gd name="connsiteY0" fmla="*/ 1838325 h 1930400"/>
                <a:gd name="connsiteX1" fmla="*/ 806450 w 2578100"/>
                <a:gd name="connsiteY1" fmla="*/ 1841500 h 1930400"/>
                <a:gd name="connsiteX2" fmla="*/ 358775 w 2578100"/>
                <a:gd name="connsiteY2" fmla="*/ 1841500 h 1930400"/>
                <a:gd name="connsiteX3" fmla="*/ 241300 w 2578100"/>
                <a:gd name="connsiteY3" fmla="*/ 1841500 h 1930400"/>
                <a:gd name="connsiteX4" fmla="*/ 190500 w 2578100"/>
                <a:gd name="connsiteY4" fmla="*/ 1835150 h 1930400"/>
                <a:gd name="connsiteX5" fmla="*/ 139700 w 2578100"/>
                <a:gd name="connsiteY5" fmla="*/ 1822450 h 1930400"/>
                <a:gd name="connsiteX6" fmla="*/ 95250 w 2578100"/>
                <a:gd name="connsiteY6" fmla="*/ 1803400 h 1930400"/>
                <a:gd name="connsiteX7" fmla="*/ 50800 w 2578100"/>
                <a:gd name="connsiteY7" fmla="*/ 1778000 h 1930400"/>
                <a:gd name="connsiteX8" fmla="*/ 19050 w 2578100"/>
                <a:gd name="connsiteY8" fmla="*/ 1749425 h 1930400"/>
                <a:gd name="connsiteX9" fmla="*/ 3175 w 2578100"/>
                <a:gd name="connsiteY9" fmla="*/ 1720850 h 1930400"/>
                <a:gd name="connsiteX10" fmla="*/ 0 w 2578100"/>
                <a:gd name="connsiteY10" fmla="*/ 1695450 h 1930400"/>
                <a:gd name="connsiteX11" fmla="*/ 6350 w 2578100"/>
                <a:gd name="connsiteY11" fmla="*/ 1670050 h 1930400"/>
                <a:gd name="connsiteX12" fmla="*/ 19050 w 2578100"/>
                <a:gd name="connsiteY12" fmla="*/ 1644650 h 1930400"/>
                <a:gd name="connsiteX13" fmla="*/ 47625 w 2578100"/>
                <a:gd name="connsiteY13" fmla="*/ 1622425 h 1930400"/>
                <a:gd name="connsiteX14" fmla="*/ 79375 w 2578100"/>
                <a:gd name="connsiteY14" fmla="*/ 1606550 h 1930400"/>
                <a:gd name="connsiteX15" fmla="*/ 203200 w 2578100"/>
                <a:gd name="connsiteY15" fmla="*/ 1597025 h 1930400"/>
                <a:gd name="connsiteX16" fmla="*/ 355600 w 2578100"/>
                <a:gd name="connsiteY16" fmla="*/ 1593850 h 1930400"/>
                <a:gd name="connsiteX17" fmla="*/ 501650 w 2578100"/>
                <a:gd name="connsiteY17" fmla="*/ 1593850 h 1930400"/>
                <a:gd name="connsiteX18" fmla="*/ 1085850 w 2578100"/>
                <a:gd name="connsiteY18" fmla="*/ 1597025 h 1930400"/>
                <a:gd name="connsiteX19" fmla="*/ 1247775 w 2578100"/>
                <a:gd name="connsiteY19" fmla="*/ 1600200 h 1930400"/>
                <a:gd name="connsiteX20" fmla="*/ 1774825 w 2578100"/>
                <a:gd name="connsiteY20" fmla="*/ 1593850 h 1930400"/>
                <a:gd name="connsiteX21" fmla="*/ 1901825 w 2578100"/>
                <a:gd name="connsiteY21" fmla="*/ 1593850 h 1930400"/>
                <a:gd name="connsiteX22" fmla="*/ 2273300 w 2578100"/>
                <a:gd name="connsiteY22" fmla="*/ 1593850 h 1930400"/>
                <a:gd name="connsiteX23" fmla="*/ 2317750 w 2578100"/>
                <a:gd name="connsiteY23" fmla="*/ 1593850 h 1930400"/>
                <a:gd name="connsiteX24" fmla="*/ 2339975 w 2578100"/>
                <a:gd name="connsiteY24" fmla="*/ 1590675 h 1930400"/>
                <a:gd name="connsiteX25" fmla="*/ 2368550 w 2578100"/>
                <a:gd name="connsiteY25" fmla="*/ 1581150 h 1930400"/>
                <a:gd name="connsiteX26" fmla="*/ 2378075 w 2578100"/>
                <a:gd name="connsiteY26" fmla="*/ 1562100 h 1930400"/>
                <a:gd name="connsiteX27" fmla="*/ 2390775 w 2578100"/>
                <a:gd name="connsiteY27" fmla="*/ 1514475 h 1930400"/>
                <a:gd name="connsiteX28" fmla="*/ 2387600 w 2578100"/>
                <a:gd name="connsiteY28" fmla="*/ 1447800 h 1930400"/>
                <a:gd name="connsiteX29" fmla="*/ 2314575 w 2578100"/>
                <a:gd name="connsiteY29" fmla="*/ 1035050 h 1930400"/>
                <a:gd name="connsiteX30" fmla="*/ 2247900 w 2578100"/>
                <a:gd name="connsiteY30" fmla="*/ 600075 h 1930400"/>
                <a:gd name="connsiteX31" fmla="*/ 2181225 w 2578100"/>
                <a:gd name="connsiteY31" fmla="*/ 215900 h 1930400"/>
                <a:gd name="connsiteX32" fmla="*/ 2162175 w 2578100"/>
                <a:gd name="connsiteY32" fmla="*/ 98425 h 1930400"/>
                <a:gd name="connsiteX33" fmla="*/ 2349500 w 2578100"/>
                <a:gd name="connsiteY33" fmla="*/ 0 h 1930400"/>
                <a:gd name="connsiteX34" fmla="*/ 2359025 w 2578100"/>
                <a:gd name="connsiteY34" fmla="*/ 244475 h 1930400"/>
                <a:gd name="connsiteX35" fmla="*/ 2384425 w 2578100"/>
                <a:gd name="connsiteY35" fmla="*/ 523875 h 1930400"/>
                <a:gd name="connsiteX36" fmla="*/ 2435225 w 2578100"/>
                <a:gd name="connsiteY36" fmla="*/ 863600 h 1930400"/>
                <a:gd name="connsiteX37" fmla="*/ 2473325 w 2578100"/>
                <a:gd name="connsiteY37" fmla="*/ 1098550 h 1930400"/>
                <a:gd name="connsiteX38" fmla="*/ 2501900 w 2578100"/>
                <a:gd name="connsiteY38" fmla="*/ 1228725 h 1930400"/>
                <a:gd name="connsiteX39" fmla="*/ 2540000 w 2578100"/>
                <a:gd name="connsiteY39" fmla="*/ 1412875 h 1930400"/>
                <a:gd name="connsiteX40" fmla="*/ 2568575 w 2578100"/>
                <a:gd name="connsiteY40" fmla="*/ 1527175 h 1930400"/>
                <a:gd name="connsiteX41" fmla="*/ 2578100 w 2578100"/>
                <a:gd name="connsiteY41" fmla="*/ 1581150 h 1930400"/>
                <a:gd name="connsiteX42" fmla="*/ 2565400 w 2578100"/>
                <a:gd name="connsiteY42" fmla="*/ 1644650 h 1930400"/>
                <a:gd name="connsiteX43" fmla="*/ 2546350 w 2578100"/>
                <a:gd name="connsiteY43" fmla="*/ 1698625 h 1930400"/>
                <a:gd name="connsiteX44" fmla="*/ 2486025 w 2578100"/>
                <a:gd name="connsiteY44" fmla="*/ 1800225 h 1930400"/>
                <a:gd name="connsiteX45" fmla="*/ 2441575 w 2578100"/>
                <a:gd name="connsiteY45" fmla="*/ 1854200 h 1930400"/>
                <a:gd name="connsiteX46" fmla="*/ 2403475 w 2578100"/>
                <a:gd name="connsiteY46" fmla="*/ 1898650 h 1930400"/>
                <a:gd name="connsiteX47" fmla="*/ 2378075 w 2578100"/>
                <a:gd name="connsiteY47" fmla="*/ 1917700 h 1930400"/>
                <a:gd name="connsiteX48" fmla="*/ 2346325 w 2578100"/>
                <a:gd name="connsiteY48" fmla="*/ 1930400 h 1930400"/>
                <a:gd name="connsiteX49" fmla="*/ 2324100 w 2578100"/>
                <a:gd name="connsiteY49" fmla="*/ 1924050 h 1930400"/>
                <a:gd name="connsiteX50" fmla="*/ 2292350 w 2578100"/>
                <a:gd name="connsiteY50" fmla="*/ 1898650 h 1930400"/>
                <a:gd name="connsiteX51" fmla="*/ 2263775 w 2578100"/>
                <a:gd name="connsiteY51" fmla="*/ 1876425 h 1930400"/>
                <a:gd name="connsiteX52" fmla="*/ 2225675 w 2578100"/>
                <a:gd name="connsiteY52" fmla="*/ 1860550 h 1930400"/>
                <a:gd name="connsiteX53" fmla="*/ 2162175 w 2578100"/>
                <a:gd name="connsiteY53" fmla="*/ 1847850 h 1930400"/>
                <a:gd name="connsiteX54" fmla="*/ 2079625 w 2578100"/>
                <a:gd name="connsiteY54" fmla="*/ 1838325 h 1930400"/>
                <a:gd name="connsiteX55" fmla="*/ 1739900 w 2578100"/>
                <a:gd name="connsiteY55" fmla="*/ 1838325 h 1930400"/>
                <a:gd name="connsiteX56" fmla="*/ 1282700 w 2578100"/>
                <a:gd name="connsiteY56" fmla="*/ 1838325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78100" h="1930400">
                  <a:moveTo>
                    <a:pt x="1282700" y="1838325"/>
                  </a:moveTo>
                  <a:lnTo>
                    <a:pt x="806450" y="1841500"/>
                  </a:lnTo>
                  <a:lnTo>
                    <a:pt x="358775" y="1841500"/>
                  </a:lnTo>
                  <a:lnTo>
                    <a:pt x="241300" y="1841500"/>
                  </a:lnTo>
                  <a:lnTo>
                    <a:pt x="190500" y="1835150"/>
                  </a:lnTo>
                  <a:lnTo>
                    <a:pt x="139700" y="1822450"/>
                  </a:lnTo>
                  <a:lnTo>
                    <a:pt x="95250" y="1803400"/>
                  </a:lnTo>
                  <a:lnTo>
                    <a:pt x="50800" y="1778000"/>
                  </a:lnTo>
                  <a:lnTo>
                    <a:pt x="19050" y="1749425"/>
                  </a:lnTo>
                  <a:lnTo>
                    <a:pt x="3175" y="1720850"/>
                  </a:lnTo>
                  <a:lnTo>
                    <a:pt x="0" y="1695450"/>
                  </a:lnTo>
                  <a:lnTo>
                    <a:pt x="6350" y="1670050"/>
                  </a:lnTo>
                  <a:lnTo>
                    <a:pt x="19050" y="1644650"/>
                  </a:lnTo>
                  <a:lnTo>
                    <a:pt x="47625" y="1622425"/>
                  </a:lnTo>
                  <a:lnTo>
                    <a:pt x="79375" y="1606550"/>
                  </a:lnTo>
                  <a:lnTo>
                    <a:pt x="203200" y="1597025"/>
                  </a:lnTo>
                  <a:lnTo>
                    <a:pt x="355600" y="1593850"/>
                  </a:lnTo>
                  <a:lnTo>
                    <a:pt x="501650" y="1593850"/>
                  </a:lnTo>
                  <a:lnTo>
                    <a:pt x="1085850" y="1597025"/>
                  </a:lnTo>
                  <a:lnTo>
                    <a:pt x="1247775" y="1600200"/>
                  </a:lnTo>
                  <a:lnTo>
                    <a:pt x="1774825" y="1593850"/>
                  </a:lnTo>
                  <a:lnTo>
                    <a:pt x="1901825" y="1593850"/>
                  </a:lnTo>
                  <a:lnTo>
                    <a:pt x="2273300" y="1593850"/>
                  </a:lnTo>
                  <a:lnTo>
                    <a:pt x="2317750" y="1593850"/>
                  </a:lnTo>
                  <a:lnTo>
                    <a:pt x="2339975" y="1590675"/>
                  </a:lnTo>
                  <a:lnTo>
                    <a:pt x="2368550" y="1581150"/>
                  </a:lnTo>
                  <a:lnTo>
                    <a:pt x="2378075" y="1562100"/>
                  </a:lnTo>
                  <a:lnTo>
                    <a:pt x="2390775" y="1514475"/>
                  </a:lnTo>
                  <a:lnTo>
                    <a:pt x="2387600" y="1447800"/>
                  </a:lnTo>
                  <a:lnTo>
                    <a:pt x="2314575" y="1035050"/>
                  </a:lnTo>
                  <a:lnTo>
                    <a:pt x="2247900" y="600075"/>
                  </a:lnTo>
                  <a:lnTo>
                    <a:pt x="2181225" y="215900"/>
                  </a:lnTo>
                  <a:lnTo>
                    <a:pt x="2162175" y="98425"/>
                  </a:lnTo>
                  <a:lnTo>
                    <a:pt x="2349500" y="0"/>
                  </a:lnTo>
                  <a:lnTo>
                    <a:pt x="2359025" y="244475"/>
                  </a:lnTo>
                  <a:lnTo>
                    <a:pt x="2384425" y="523875"/>
                  </a:lnTo>
                  <a:lnTo>
                    <a:pt x="2435225" y="863600"/>
                  </a:lnTo>
                  <a:lnTo>
                    <a:pt x="2473325" y="1098550"/>
                  </a:lnTo>
                  <a:lnTo>
                    <a:pt x="2501900" y="1228725"/>
                  </a:lnTo>
                  <a:lnTo>
                    <a:pt x="2540000" y="1412875"/>
                  </a:lnTo>
                  <a:lnTo>
                    <a:pt x="2568575" y="1527175"/>
                  </a:lnTo>
                  <a:lnTo>
                    <a:pt x="2578100" y="1581150"/>
                  </a:lnTo>
                  <a:lnTo>
                    <a:pt x="2565400" y="1644650"/>
                  </a:lnTo>
                  <a:lnTo>
                    <a:pt x="2546350" y="1698625"/>
                  </a:lnTo>
                  <a:lnTo>
                    <a:pt x="2486025" y="1800225"/>
                  </a:lnTo>
                  <a:lnTo>
                    <a:pt x="2441575" y="1854200"/>
                  </a:lnTo>
                  <a:lnTo>
                    <a:pt x="2403475" y="1898650"/>
                  </a:lnTo>
                  <a:lnTo>
                    <a:pt x="2378075" y="1917700"/>
                  </a:lnTo>
                  <a:lnTo>
                    <a:pt x="2346325" y="1930400"/>
                  </a:lnTo>
                  <a:lnTo>
                    <a:pt x="2324100" y="1924050"/>
                  </a:lnTo>
                  <a:lnTo>
                    <a:pt x="2292350" y="1898650"/>
                  </a:lnTo>
                  <a:lnTo>
                    <a:pt x="2263775" y="1876425"/>
                  </a:lnTo>
                  <a:lnTo>
                    <a:pt x="2225675" y="1860550"/>
                  </a:lnTo>
                  <a:lnTo>
                    <a:pt x="2162175" y="1847850"/>
                  </a:lnTo>
                  <a:lnTo>
                    <a:pt x="2079625" y="1838325"/>
                  </a:lnTo>
                  <a:lnTo>
                    <a:pt x="1739900" y="1838325"/>
                  </a:lnTo>
                  <a:lnTo>
                    <a:pt x="1282700" y="1838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49344876-6339-493F-BE23-5B44BA9AB907}"/>
                </a:ext>
              </a:extLst>
            </p:cNvPr>
            <p:cNvSpPr/>
            <p:nvPr/>
          </p:nvSpPr>
          <p:spPr>
            <a:xfrm>
              <a:off x="4491038" y="4418013"/>
              <a:ext cx="1604962" cy="409575"/>
            </a:xfrm>
            <a:custGeom>
              <a:avLst/>
              <a:gdLst>
                <a:gd name="connsiteX0" fmla="*/ 828675 w 1604962"/>
                <a:gd name="connsiteY0" fmla="*/ 278606 h 409575"/>
                <a:gd name="connsiteX1" fmla="*/ 426243 w 1604962"/>
                <a:gd name="connsiteY1" fmla="*/ 338137 h 409575"/>
                <a:gd name="connsiteX2" fmla="*/ 138112 w 1604962"/>
                <a:gd name="connsiteY2" fmla="*/ 383381 h 409575"/>
                <a:gd name="connsiteX3" fmla="*/ 2381 w 1604962"/>
                <a:gd name="connsiteY3" fmla="*/ 409575 h 409575"/>
                <a:gd name="connsiteX4" fmla="*/ 0 w 1604962"/>
                <a:gd name="connsiteY4" fmla="*/ 250031 h 409575"/>
                <a:gd name="connsiteX5" fmla="*/ 214312 w 1604962"/>
                <a:gd name="connsiteY5" fmla="*/ 216694 h 409575"/>
                <a:gd name="connsiteX6" fmla="*/ 561975 w 1604962"/>
                <a:gd name="connsiteY6" fmla="*/ 164306 h 409575"/>
                <a:gd name="connsiteX7" fmla="*/ 931068 w 1604962"/>
                <a:gd name="connsiteY7" fmla="*/ 107156 h 409575"/>
                <a:gd name="connsiteX8" fmla="*/ 1304925 w 1604962"/>
                <a:gd name="connsiteY8" fmla="*/ 50006 h 409575"/>
                <a:gd name="connsiteX9" fmla="*/ 1602581 w 1604962"/>
                <a:gd name="connsiteY9" fmla="*/ 0 h 409575"/>
                <a:gd name="connsiteX10" fmla="*/ 1604962 w 1604962"/>
                <a:gd name="connsiteY10" fmla="*/ 161925 h 409575"/>
                <a:gd name="connsiteX11" fmla="*/ 1197768 w 1604962"/>
                <a:gd name="connsiteY11" fmla="*/ 221456 h 409575"/>
                <a:gd name="connsiteX12" fmla="*/ 828675 w 1604962"/>
                <a:gd name="connsiteY12" fmla="*/ 278606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4962" h="409575">
                  <a:moveTo>
                    <a:pt x="828675" y="278606"/>
                  </a:moveTo>
                  <a:lnTo>
                    <a:pt x="426243" y="338137"/>
                  </a:lnTo>
                  <a:lnTo>
                    <a:pt x="138112" y="383381"/>
                  </a:lnTo>
                  <a:lnTo>
                    <a:pt x="2381" y="409575"/>
                  </a:lnTo>
                  <a:cubicBezTo>
                    <a:pt x="1587" y="356394"/>
                    <a:pt x="794" y="303212"/>
                    <a:pt x="0" y="250031"/>
                  </a:cubicBezTo>
                  <a:lnTo>
                    <a:pt x="214312" y="216694"/>
                  </a:lnTo>
                  <a:lnTo>
                    <a:pt x="561975" y="164306"/>
                  </a:lnTo>
                  <a:lnTo>
                    <a:pt x="931068" y="107156"/>
                  </a:lnTo>
                  <a:lnTo>
                    <a:pt x="1304925" y="50006"/>
                  </a:lnTo>
                  <a:lnTo>
                    <a:pt x="1602581" y="0"/>
                  </a:lnTo>
                  <a:cubicBezTo>
                    <a:pt x="1603375" y="53975"/>
                    <a:pt x="1604168" y="107950"/>
                    <a:pt x="1604962" y="161925"/>
                  </a:cubicBezTo>
                  <a:lnTo>
                    <a:pt x="1197768" y="221456"/>
                  </a:lnTo>
                  <a:lnTo>
                    <a:pt x="828675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BBBC4C17-D6C3-4BA4-B1D0-BDE7E081D0F2}"/>
                </a:ext>
              </a:extLst>
            </p:cNvPr>
            <p:cNvSpPr/>
            <p:nvPr/>
          </p:nvSpPr>
          <p:spPr>
            <a:xfrm>
              <a:off x="4471988" y="5087938"/>
              <a:ext cx="1617662" cy="379413"/>
            </a:xfrm>
            <a:custGeom>
              <a:avLst/>
              <a:gdLst>
                <a:gd name="connsiteX0" fmla="*/ 764381 w 1616868"/>
                <a:gd name="connsiteY0" fmla="*/ 285750 h 378619"/>
                <a:gd name="connsiteX1" fmla="*/ 371475 w 1616868"/>
                <a:gd name="connsiteY1" fmla="*/ 333375 h 378619"/>
                <a:gd name="connsiteX2" fmla="*/ 0 w 1616868"/>
                <a:gd name="connsiteY2" fmla="*/ 378619 h 378619"/>
                <a:gd name="connsiteX3" fmla="*/ 4762 w 1616868"/>
                <a:gd name="connsiteY3" fmla="*/ 223838 h 378619"/>
                <a:gd name="connsiteX4" fmla="*/ 202406 w 1616868"/>
                <a:gd name="connsiteY4" fmla="*/ 197644 h 378619"/>
                <a:gd name="connsiteX5" fmla="*/ 854868 w 1616868"/>
                <a:gd name="connsiteY5" fmla="*/ 107157 h 378619"/>
                <a:gd name="connsiteX6" fmla="*/ 1373981 w 1616868"/>
                <a:gd name="connsiteY6" fmla="*/ 38100 h 378619"/>
                <a:gd name="connsiteX7" fmla="*/ 1614487 w 1616868"/>
                <a:gd name="connsiteY7" fmla="*/ 0 h 378619"/>
                <a:gd name="connsiteX8" fmla="*/ 1616868 w 1616868"/>
                <a:gd name="connsiteY8" fmla="*/ 180975 h 378619"/>
                <a:gd name="connsiteX9" fmla="*/ 1326356 w 1616868"/>
                <a:gd name="connsiteY9" fmla="*/ 219075 h 378619"/>
                <a:gd name="connsiteX10" fmla="*/ 764381 w 1616868"/>
                <a:gd name="connsiteY10" fmla="*/ 2857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6868" h="378619">
                  <a:moveTo>
                    <a:pt x="764381" y="285750"/>
                  </a:moveTo>
                  <a:lnTo>
                    <a:pt x="371475" y="333375"/>
                  </a:lnTo>
                  <a:lnTo>
                    <a:pt x="0" y="378619"/>
                  </a:lnTo>
                  <a:lnTo>
                    <a:pt x="4762" y="223838"/>
                  </a:lnTo>
                  <a:lnTo>
                    <a:pt x="202406" y="197644"/>
                  </a:lnTo>
                  <a:lnTo>
                    <a:pt x="854868" y="107157"/>
                  </a:lnTo>
                  <a:lnTo>
                    <a:pt x="1373981" y="38100"/>
                  </a:lnTo>
                  <a:lnTo>
                    <a:pt x="1614487" y="0"/>
                  </a:lnTo>
                  <a:cubicBezTo>
                    <a:pt x="1615281" y="60325"/>
                    <a:pt x="1616074" y="120650"/>
                    <a:pt x="1616868" y="180975"/>
                  </a:cubicBezTo>
                  <a:lnTo>
                    <a:pt x="1326356" y="219075"/>
                  </a:lnTo>
                  <a:lnTo>
                    <a:pt x="764381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CFFB1CE3-D3C4-4C07-916E-E0B04CA1BD8D}"/>
                </a:ext>
              </a:extLst>
            </p:cNvPr>
            <p:cNvSpPr/>
            <p:nvPr/>
          </p:nvSpPr>
          <p:spPr>
            <a:xfrm>
              <a:off x="4418013" y="5824538"/>
              <a:ext cx="1681162" cy="377825"/>
            </a:xfrm>
            <a:custGeom>
              <a:avLst/>
              <a:gdLst>
                <a:gd name="connsiteX0" fmla="*/ 638175 w 1681162"/>
                <a:gd name="connsiteY0" fmla="*/ 304800 h 378618"/>
                <a:gd name="connsiteX1" fmla="*/ 2381 w 1681162"/>
                <a:gd name="connsiteY1" fmla="*/ 378618 h 378618"/>
                <a:gd name="connsiteX2" fmla="*/ 0 w 1681162"/>
                <a:gd name="connsiteY2" fmla="*/ 247650 h 378618"/>
                <a:gd name="connsiteX3" fmla="*/ 400050 w 1681162"/>
                <a:gd name="connsiteY3" fmla="*/ 190500 h 378618"/>
                <a:gd name="connsiteX4" fmla="*/ 940594 w 1681162"/>
                <a:gd name="connsiteY4" fmla="*/ 111918 h 378618"/>
                <a:gd name="connsiteX5" fmla="*/ 1269206 w 1681162"/>
                <a:gd name="connsiteY5" fmla="*/ 64293 h 378618"/>
                <a:gd name="connsiteX6" fmla="*/ 1516856 w 1681162"/>
                <a:gd name="connsiteY6" fmla="*/ 26193 h 378618"/>
                <a:gd name="connsiteX7" fmla="*/ 1681162 w 1681162"/>
                <a:gd name="connsiteY7" fmla="*/ 0 h 378618"/>
                <a:gd name="connsiteX8" fmla="*/ 1681162 w 1681162"/>
                <a:gd name="connsiteY8" fmla="*/ 188118 h 378618"/>
                <a:gd name="connsiteX9" fmla="*/ 1328737 w 1681162"/>
                <a:gd name="connsiteY9" fmla="*/ 223837 h 378618"/>
                <a:gd name="connsiteX10" fmla="*/ 983456 w 1681162"/>
                <a:gd name="connsiteY10" fmla="*/ 266700 h 378618"/>
                <a:gd name="connsiteX11" fmla="*/ 638175 w 1681162"/>
                <a:gd name="connsiteY11" fmla="*/ 304800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162" h="378618">
                  <a:moveTo>
                    <a:pt x="638175" y="304800"/>
                  </a:moveTo>
                  <a:lnTo>
                    <a:pt x="2381" y="378618"/>
                  </a:lnTo>
                  <a:cubicBezTo>
                    <a:pt x="1587" y="334962"/>
                    <a:pt x="794" y="291306"/>
                    <a:pt x="0" y="247650"/>
                  </a:cubicBezTo>
                  <a:lnTo>
                    <a:pt x="400050" y="190500"/>
                  </a:lnTo>
                  <a:lnTo>
                    <a:pt x="940594" y="111918"/>
                  </a:lnTo>
                  <a:lnTo>
                    <a:pt x="1269206" y="64293"/>
                  </a:lnTo>
                  <a:lnTo>
                    <a:pt x="1516856" y="26193"/>
                  </a:lnTo>
                  <a:lnTo>
                    <a:pt x="1681162" y="0"/>
                  </a:lnTo>
                  <a:lnTo>
                    <a:pt x="1681162" y="188118"/>
                  </a:lnTo>
                  <a:lnTo>
                    <a:pt x="1328737" y="223837"/>
                  </a:lnTo>
                  <a:lnTo>
                    <a:pt x="983456" y="266700"/>
                  </a:lnTo>
                  <a:lnTo>
                    <a:pt x="638175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8737A5A1-9500-4983-90A4-C41291CBCF5D}"/>
              </a:ext>
            </a:extLst>
          </p:cNvPr>
          <p:cNvGrpSpPr>
            <a:grpSpLocks/>
          </p:cNvGrpSpPr>
          <p:nvPr/>
        </p:nvGrpSpPr>
        <p:grpSpPr bwMode="auto">
          <a:xfrm>
            <a:off x="2606675" y="1323975"/>
            <a:ext cx="4600575" cy="4913313"/>
            <a:chOff x="2606675" y="1323975"/>
            <a:chExt cx="4600575" cy="4913313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00319D45-EF7F-4E19-927D-0AE28F566EE8}"/>
                </a:ext>
              </a:extLst>
            </p:cNvPr>
            <p:cNvSpPr/>
            <p:nvPr/>
          </p:nvSpPr>
          <p:spPr>
            <a:xfrm>
              <a:off x="3367088" y="1323975"/>
              <a:ext cx="2609850" cy="747713"/>
            </a:xfrm>
            <a:custGeom>
              <a:avLst/>
              <a:gdLst>
                <a:gd name="connsiteX0" fmla="*/ 1752600 w 2609850"/>
                <a:gd name="connsiteY0" fmla="*/ 488156 h 747713"/>
                <a:gd name="connsiteX1" fmla="*/ 1376362 w 2609850"/>
                <a:gd name="connsiteY1" fmla="*/ 573881 h 747713"/>
                <a:gd name="connsiteX2" fmla="*/ 1195387 w 2609850"/>
                <a:gd name="connsiteY2" fmla="*/ 616744 h 747713"/>
                <a:gd name="connsiteX3" fmla="*/ 1076325 w 2609850"/>
                <a:gd name="connsiteY3" fmla="*/ 631031 h 747713"/>
                <a:gd name="connsiteX4" fmla="*/ 812006 w 2609850"/>
                <a:gd name="connsiteY4" fmla="*/ 664369 h 747713"/>
                <a:gd name="connsiteX5" fmla="*/ 650081 w 2609850"/>
                <a:gd name="connsiteY5" fmla="*/ 685800 h 747713"/>
                <a:gd name="connsiteX6" fmla="*/ 409575 w 2609850"/>
                <a:gd name="connsiteY6" fmla="*/ 716756 h 747713"/>
                <a:gd name="connsiteX7" fmla="*/ 259556 w 2609850"/>
                <a:gd name="connsiteY7" fmla="*/ 735806 h 747713"/>
                <a:gd name="connsiteX8" fmla="*/ 178593 w 2609850"/>
                <a:gd name="connsiteY8" fmla="*/ 742950 h 747713"/>
                <a:gd name="connsiteX9" fmla="*/ 90487 w 2609850"/>
                <a:gd name="connsiteY9" fmla="*/ 747713 h 747713"/>
                <a:gd name="connsiteX10" fmla="*/ 38100 w 2609850"/>
                <a:gd name="connsiteY10" fmla="*/ 745331 h 747713"/>
                <a:gd name="connsiteX11" fmla="*/ 16668 w 2609850"/>
                <a:gd name="connsiteY11" fmla="*/ 740569 h 747713"/>
                <a:gd name="connsiteX12" fmla="*/ 4762 w 2609850"/>
                <a:gd name="connsiteY12" fmla="*/ 733425 h 747713"/>
                <a:gd name="connsiteX13" fmla="*/ 0 w 2609850"/>
                <a:gd name="connsiteY13" fmla="*/ 726281 h 747713"/>
                <a:gd name="connsiteX14" fmla="*/ 0 w 2609850"/>
                <a:gd name="connsiteY14" fmla="*/ 716756 h 747713"/>
                <a:gd name="connsiteX15" fmla="*/ 9525 w 2609850"/>
                <a:gd name="connsiteY15" fmla="*/ 697706 h 747713"/>
                <a:gd name="connsiteX16" fmla="*/ 28575 w 2609850"/>
                <a:gd name="connsiteY16" fmla="*/ 681038 h 747713"/>
                <a:gd name="connsiteX17" fmla="*/ 76200 w 2609850"/>
                <a:gd name="connsiteY17" fmla="*/ 666750 h 747713"/>
                <a:gd name="connsiteX18" fmla="*/ 283368 w 2609850"/>
                <a:gd name="connsiteY18" fmla="*/ 628650 h 747713"/>
                <a:gd name="connsiteX19" fmla="*/ 538162 w 2609850"/>
                <a:gd name="connsiteY19" fmla="*/ 571500 h 747713"/>
                <a:gd name="connsiteX20" fmla="*/ 804862 w 2609850"/>
                <a:gd name="connsiteY20" fmla="*/ 511969 h 747713"/>
                <a:gd name="connsiteX21" fmla="*/ 1109662 w 2609850"/>
                <a:gd name="connsiteY21" fmla="*/ 433388 h 747713"/>
                <a:gd name="connsiteX22" fmla="*/ 1366837 w 2609850"/>
                <a:gd name="connsiteY22" fmla="*/ 359569 h 747713"/>
                <a:gd name="connsiteX23" fmla="*/ 1771650 w 2609850"/>
                <a:gd name="connsiteY23" fmla="*/ 240506 h 747713"/>
                <a:gd name="connsiteX24" fmla="*/ 2038350 w 2609850"/>
                <a:gd name="connsiteY24" fmla="*/ 157163 h 747713"/>
                <a:gd name="connsiteX25" fmla="*/ 2059781 w 2609850"/>
                <a:gd name="connsiteY25" fmla="*/ 142875 h 747713"/>
                <a:gd name="connsiteX26" fmla="*/ 2059781 w 2609850"/>
                <a:gd name="connsiteY26" fmla="*/ 126206 h 747713"/>
                <a:gd name="connsiteX27" fmla="*/ 2052637 w 2609850"/>
                <a:gd name="connsiteY27" fmla="*/ 104775 h 747713"/>
                <a:gd name="connsiteX28" fmla="*/ 2033587 w 2609850"/>
                <a:gd name="connsiteY28" fmla="*/ 80963 h 747713"/>
                <a:gd name="connsiteX29" fmla="*/ 2016918 w 2609850"/>
                <a:gd name="connsiteY29" fmla="*/ 66675 h 747713"/>
                <a:gd name="connsiteX30" fmla="*/ 2002631 w 2609850"/>
                <a:gd name="connsiteY30" fmla="*/ 52388 h 747713"/>
                <a:gd name="connsiteX31" fmla="*/ 1997868 w 2609850"/>
                <a:gd name="connsiteY31" fmla="*/ 38100 h 747713"/>
                <a:gd name="connsiteX32" fmla="*/ 1995487 w 2609850"/>
                <a:gd name="connsiteY32" fmla="*/ 23813 h 747713"/>
                <a:gd name="connsiteX33" fmla="*/ 2000250 w 2609850"/>
                <a:gd name="connsiteY33" fmla="*/ 9525 h 747713"/>
                <a:gd name="connsiteX34" fmla="*/ 2014537 w 2609850"/>
                <a:gd name="connsiteY34" fmla="*/ 0 h 747713"/>
                <a:gd name="connsiteX35" fmla="*/ 2040731 w 2609850"/>
                <a:gd name="connsiteY35" fmla="*/ 0 h 747713"/>
                <a:gd name="connsiteX36" fmla="*/ 2083593 w 2609850"/>
                <a:gd name="connsiteY36" fmla="*/ 7144 h 747713"/>
                <a:gd name="connsiteX37" fmla="*/ 2145506 w 2609850"/>
                <a:gd name="connsiteY37" fmla="*/ 23813 h 747713"/>
                <a:gd name="connsiteX38" fmla="*/ 2250281 w 2609850"/>
                <a:gd name="connsiteY38" fmla="*/ 54769 h 747713"/>
                <a:gd name="connsiteX39" fmla="*/ 2345531 w 2609850"/>
                <a:gd name="connsiteY39" fmla="*/ 92869 h 747713"/>
                <a:gd name="connsiteX40" fmla="*/ 2407443 w 2609850"/>
                <a:gd name="connsiteY40" fmla="*/ 123825 h 747713"/>
                <a:gd name="connsiteX41" fmla="*/ 2474118 w 2609850"/>
                <a:gd name="connsiteY41" fmla="*/ 159544 h 747713"/>
                <a:gd name="connsiteX42" fmla="*/ 2531268 w 2609850"/>
                <a:gd name="connsiteY42" fmla="*/ 200025 h 747713"/>
                <a:gd name="connsiteX43" fmla="*/ 2583656 w 2609850"/>
                <a:gd name="connsiteY43" fmla="*/ 247650 h 747713"/>
                <a:gd name="connsiteX44" fmla="*/ 2605087 w 2609850"/>
                <a:gd name="connsiteY44" fmla="*/ 276225 h 747713"/>
                <a:gd name="connsiteX45" fmla="*/ 2609850 w 2609850"/>
                <a:gd name="connsiteY45" fmla="*/ 297656 h 747713"/>
                <a:gd name="connsiteX46" fmla="*/ 2600325 w 2609850"/>
                <a:gd name="connsiteY46" fmla="*/ 311944 h 747713"/>
                <a:gd name="connsiteX47" fmla="*/ 2578893 w 2609850"/>
                <a:gd name="connsiteY47" fmla="*/ 326231 h 747713"/>
                <a:gd name="connsiteX48" fmla="*/ 2531268 w 2609850"/>
                <a:gd name="connsiteY48" fmla="*/ 340519 h 747713"/>
                <a:gd name="connsiteX49" fmla="*/ 2452687 w 2609850"/>
                <a:gd name="connsiteY49" fmla="*/ 345281 h 747713"/>
                <a:gd name="connsiteX50" fmla="*/ 2393156 w 2609850"/>
                <a:gd name="connsiteY50" fmla="*/ 350044 h 747713"/>
                <a:gd name="connsiteX51" fmla="*/ 2321718 w 2609850"/>
                <a:gd name="connsiteY51" fmla="*/ 359569 h 747713"/>
                <a:gd name="connsiteX52" fmla="*/ 2143125 w 2609850"/>
                <a:gd name="connsiteY52" fmla="*/ 397669 h 747713"/>
                <a:gd name="connsiteX53" fmla="*/ 1752600 w 2609850"/>
                <a:gd name="connsiteY53" fmla="*/ 488156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9850" h="747713">
                  <a:moveTo>
                    <a:pt x="1752600" y="488156"/>
                  </a:moveTo>
                  <a:lnTo>
                    <a:pt x="1376362" y="573881"/>
                  </a:lnTo>
                  <a:lnTo>
                    <a:pt x="1195387" y="616744"/>
                  </a:lnTo>
                  <a:lnTo>
                    <a:pt x="1076325" y="631031"/>
                  </a:lnTo>
                  <a:lnTo>
                    <a:pt x="812006" y="664369"/>
                  </a:lnTo>
                  <a:lnTo>
                    <a:pt x="650081" y="685800"/>
                  </a:lnTo>
                  <a:lnTo>
                    <a:pt x="409575" y="716756"/>
                  </a:lnTo>
                  <a:lnTo>
                    <a:pt x="259556" y="735806"/>
                  </a:lnTo>
                  <a:lnTo>
                    <a:pt x="178593" y="742950"/>
                  </a:lnTo>
                  <a:lnTo>
                    <a:pt x="90487" y="747713"/>
                  </a:lnTo>
                  <a:lnTo>
                    <a:pt x="38100" y="745331"/>
                  </a:lnTo>
                  <a:lnTo>
                    <a:pt x="16668" y="740569"/>
                  </a:lnTo>
                  <a:lnTo>
                    <a:pt x="4762" y="733425"/>
                  </a:lnTo>
                  <a:lnTo>
                    <a:pt x="0" y="726281"/>
                  </a:lnTo>
                  <a:lnTo>
                    <a:pt x="0" y="716756"/>
                  </a:lnTo>
                  <a:lnTo>
                    <a:pt x="9525" y="697706"/>
                  </a:lnTo>
                  <a:lnTo>
                    <a:pt x="28575" y="681038"/>
                  </a:lnTo>
                  <a:lnTo>
                    <a:pt x="76200" y="666750"/>
                  </a:lnTo>
                  <a:lnTo>
                    <a:pt x="283368" y="628650"/>
                  </a:lnTo>
                  <a:lnTo>
                    <a:pt x="538162" y="571500"/>
                  </a:lnTo>
                  <a:lnTo>
                    <a:pt x="804862" y="511969"/>
                  </a:lnTo>
                  <a:lnTo>
                    <a:pt x="1109662" y="433388"/>
                  </a:lnTo>
                  <a:lnTo>
                    <a:pt x="1366837" y="359569"/>
                  </a:lnTo>
                  <a:lnTo>
                    <a:pt x="1771650" y="240506"/>
                  </a:lnTo>
                  <a:lnTo>
                    <a:pt x="2038350" y="157163"/>
                  </a:lnTo>
                  <a:lnTo>
                    <a:pt x="2059781" y="142875"/>
                  </a:lnTo>
                  <a:lnTo>
                    <a:pt x="2059781" y="126206"/>
                  </a:lnTo>
                  <a:lnTo>
                    <a:pt x="2052637" y="104775"/>
                  </a:lnTo>
                  <a:lnTo>
                    <a:pt x="2033587" y="80963"/>
                  </a:lnTo>
                  <a:lnTo>
                    <a:pt x="2016918" y="66675"/>
                  </a:lnTo>
                  <a:lnTo>
                    <a:pt x="2002631" y="52388"/>
                  </a:lnTo>
                  <a:lnTo>
                    <a:pt x="1997868" y="38100"/>
                  </a:lnTo>
                  <a:lnTo>
                    <a:pt x="1995487" y="23813"/>
                  </a:lnTo>
                  <a:lnTo>
                    <a:pt x="2000250" y="9525"/>
                  </a:lnTo>
                  <a:lnTo>
                    <a:pt x="2014537" y="0"/>
                  </a:lnTo>
                  <a:lnTo>
                    <a:pt x="2040731" y="0"/>
                  </a:lnTo>
                  <a:lnTo>
                    <a:pt x="2083593" y="7144"/>
                  </a:lnTo>
                  <a:lnTo>
                    <a:pt x="2145506" y="23813"/>
                  </a:lnTo>
                  <a:lnTo>
                    <a:pt x="2250281" y="54769"/>
                  </a:lnTo>
                  <a:lnTo>
                    <a:pt x="2345531" y="92869"/>
                  </a:lnTo>
                  <a:lnTo>
                    <a:pt x="2407443" y="123825"/>
                  </a:lnTo>
                  <a:lnTo>
                    <a:pt x="2474118" y="159544"/>
                  </a:lnTo>
                  <a:lnTo>
                    <a:pt x="2531268" y="200025"/>
                  </a:lnTo>
                  <a:lnTo>
                    <a:pt x="2583656" y="247650"/>
                  </a:lnTo>
                  <a:lnTo>
                    <a:pt x="2605087" y="276225"/>
                  </a:lnTo>
                  <a:lnTo>
                    <a:pt x="2609850" y="297656"/>
                  </a:lnTo>
                  <a:lnTo>
                    <a:pt x="2600325" y="311944"/>
                  </a:lnTo>
                  <a:lnTo>
                    <a:pt x="2578893" y="326231"/>
                  </a:lnTo>
                  <a:lnTo>
                    <a:pt x="2531268" y="340519"/>
                  </a:lnTo>
                  <a:lnTo>
                    <a:pt x="2452687" y="345281"/>
                  </a:lnTo>
                  <a:lnTo>
                    <a:pt x="2393156" y="350044"/>
                  </a:lnTo>
                  <a:lnTo>
                    <a:pt x="2321718" y="359569"/>
                  </a:lnTo>
                  <a:lnTo>
                    <a:pt x="2143125" y="397669"/>
                  </a:lnTo>
                  <a:lnTo>
                    <a:pt x="1752600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A99B23C2-8424-42FD-B2EA-F5F648F199FE}"/>
                </a:ext>
              </a:extLst>
            </p:cNvPr>
            <p:cNvSpPr/>
            <p:nvPr/>
          </p:nvSpPr>
          <p:spPr>
            <a:xfrm>
              <a:off x="3190875" y="2154238"/>
              <a:ext cx="3094038" cy="628650"/>
            </a:xfrm>
            <a:custGeom>
              <a:avLst/>
              <a:gdLst>
                <a:gd name="connsiteX0" fmla="*/ 2160522 w 3095114"/>
                <a:gd name="connsiteY0" fmla="*/ 343261 h 628831"/>
                <a:gd name="connsiteX1" fmla="*/ 1730726 w 3095114"/>
                <a:gd name="connsiteY1" fmla="*/ 406721 h 628831"/>
                <a:gd name="connsiteX2" fmla="*/ 1548999 w 3095114"/>
                <a:gd name="connsiteY2" fmla="*/ 432682 h 628831"/>
                <a:gd name="connsiteX3" fmla="*/ 1309582 w 3095114"/>
                <a:gd name="connsiteY3" fmla="*/ 467296 h 628831"/>
                <a:gd name="connsiteX4" fmla="*/ 943246 w 3095114"/>
                <a:gd name="connsiteY4" fmla="*/ 533641 h 628831"/>
                <a:gd name="connsiteX5" fmla="*/ 663445 w 3095114"/>
                <a:gd name="connsiteY5" fmla="*/ 582678 h 628831"/>
                <a:gd name="connsiteX6" fmla="*/ 447104 w 3095114"/>
                <a:gd name="connsiteY6" fmla="*/ 628831 h 628831"/>
                <a:gd name="connsiteX7" fmla="*/ 398067 w 3095114"/>
                <a:gd name="connsiteY7" fmla="*/ 625946 h 628831"/>
                <a:gd name="connsiteX8" fmla="*/ 328838 w 3095114"/>
                <a:gd name="connsiteY8" fmla="*/ 611523 h 628831"/>
                <a:gd name="connsiteX9" fmla="*/ 294223 w 3095114"/>
                <a:gd name="connsiteY9" fmla="*/ 599985 h 628831"/>
                <a:gd name="connsiteX10" fmla="*/ 253840 w 3095114"/>
                <a:gd name="connsiteY10" fmla="*/ 576909 h 628831"/>
                <a:gd name="connsiteX11" fmla="*/ 210572 w 3095114"/>
                <a:gd name="connsiteY11" fmla="*/ 548063 h 628831"/>
                <a:gd name="connsiteX12" fmla="*/ 170188 w 3095114"/>
                <a:gd name="connsiteY12" fmla="*/ 519218 h 628831"/>
                <a:gd name="connsiteX13" fmla="*/ 138458 w 3095114"/>
                <a:gd name="connsiteY13" fmla="*/ 493257 h 628831"/>
                <a:gd name="connsiteX14" fmla="*/ 109613 w 3095114"/>
                <a:gd name="connsiteY14" fmla="*/ 461527 h 628831"/>
                <a:gd name="connsiteX15" fmla="*/ 66345 w 3095114"/>
                <a:gd name="connsiteY15" fmla="*/ 406721 h 628831"/>
                <a:gd name="connsiteX16" fmla="*/ 28846 w 3095114"/>
                <a:gd name="connsiteY16" fmla="*/ 349030 h 628831"/>
                <a:gd name="connsiteX17" fmla="*/ 5769 w 3095114"/>
                <a:gd name="connsiteY17" fmla="*/ 308646 h 628831"/>
                <a:gd name="connsiteX18" fmla="*/ 0 w 3095114"/>
                <a:gd name="connsiteY18" fmla="*/ 279801 h 628831"/>
                <a:gd name="connsiteX19" fmla="*/ 5769 w 3095114"/>
                <a:gd name="connsiteY19" fmla="*/ 259609 h 628831"/>
                <a:gd name="connsiteX20" fmla="*/ 25961 w 3095114"/>
                <a:gd name="connsiteY20" fmla="*/ 253840 h 628831"/>
                <a:gd name="connsiteX21" fmla="*/ 86536 w 3095114"/>
                <a:gd name="connsiteY21" fmla="*/ 282685 h 628831"/>
                <a:gd name="connsiteX22" fmla="*/ 161534 w 3095114"/>
                <a:gd name="connsiteY22" fmla="*/ 320185 h 628831"/>
                <a:gd name="connsiteX23" fmla="*/ 233648 w 3095114"/>
                <a:gd name="connsiteY23" fmla="*/ 349030 h 628831"/>
                <a:gd name="connsiteX24" fmla="*/ 299993 w 3095114"/>
                <a:gd name="connsiteY24" fmla="*/ 369222 h 628831"/>
                <a:gd name="connsiteX25" fmla="*/ 343261 w 3095114"/>
                <a:gd name="connsiteY25" fmla="*/ 377875 h 628831"/>
                <a:gd name="connsiteX26" fmla="*/ 444220 w 3095114"/>
                <a:gd name="connsiteY26" fmla="*/ 383644 h 628831"/>
                <a:gd name="connsiteX27" fmla="*/ 574024 w 3095114"/>
                <a:gd name="connsiteY27" fmla="*/ 383644 h 628831"/>
                <a:gd name="connsiteX28" fmla="*/ 715367 w 3095114"/>
                <a:gd name="connsiteY28" fmla="*/ 369222 h 628831"/>
                <a:gd name="connsiteX29" fmla="*/ 925938 w 3095114"/>
                <a:gd name="connsiteY29" fmla="*/ 346145 h 628831"/>
                <a:gd name="connsiteX30" fmla="*/ 1182663 w 3095114"/>
                <a:gd name="connsiteY30" fmla="*/ 311531 h 628831"/>
                <a:gd name="connsiteX31" fmla="*/ 1332659 w 3095114"/>
                <a:gd name="connsiteY31" fmla="*/ 288455 h 628831"/>
                <a:gd name="connsiteX32" fmla="*/ 1592268 w 3095114"/>
                <a:gd name="connsiteY32" fmla="*/ 230764 h 628831"/>
                <a:gd name="connsiteX33" fmla="*/ 1791301 w 3095114"/>
                <a:gd name="connsiteY33" fmla="*/ 207687 h 628831"/>
                <a:gd name="connsiteX34" fmla="*/ 1938413 w 3095114"/>
                <a:gd name="connsiteY34" fmla="*/ 190380 h 628831"/>
                <a:gd name="connsiteX35" fmla="*/ 2128793 w 3095114"/>
                <a:gd name="connsiteY35" fmla="*/ 164419 h 628831"/>
                <a:gd name="connsiteX36" fmla="*/ 2322057 w 3095114"/>
                <a:gd name="connsiteY36" fmla="*/ 132689 h 628831"/>
                <a:gd name="connsiteX37" fmla="*/ 2425900 w 3095114"/>
                <a:gd name="connsiteY37" fmla="*/ 112497 h 628831"/>
                <a:gd name="connsiteX38" fmla="*/ 2549936 w 3095114"/>
                <a:gd name="connsiteY38" fmla="*/ 74998 h 628831"/>
                <a:gd name="connsiteX39" fmla="*/ 2636472 w 3095114"/>
                <a:gd name="connsiteY39" fmla="*/ 34615 h 628831"/>
                <a:gd name="connsiteX40" fmla="*/ 2694163 w 3095114"/>
                <a:gd name="connsiteY40" fmla="*/ 0 h 628831"/>
                <a:gd name="connsiteX41" fmla="*/ 2777815 w 3095114"/>
                <a:gd name="connsiteY41" fmla="*/ 5769 h 628831"/>
                <a:gd name="connsiteX42" fmla="*/ 2852813 w 3095114"/>
                <a:gd name="connsiteY42" fmla="*/ 14423 h 628831"/>
                <a:gd name="connsiteX43" fmla="*/ 2910504 w 3095114"/>
                <a:gd name="connsiteY43" fmla="*/ 28846 h 628831"/>
                <a:gd name="connsiteX44" fmla="*/ 2985502 w 3095114"/>
                <a:gd name="connsiteY44" fmla="*/ 51922 h 628831"/>
                <a:gd name="connsiteX45" fmla="*/ 3023001 w 3095114"/>
                <a:gd name="connsiteY45" fmla="*/ 66345 h 628831"/>
                <a:gd name="connsiteX46" fmla="*/ 3051846 w 3095114"/>
                <a:gd name="connsiteY46" fmla="*/ 83652 h 628831"/>
                <a:gd name="connsiteX47" fmla="*/ 3072038 w 3095114"/>
                <a:gd name="connsiteY47" fmla="*/ 100959 h 628831"/>
                <a:gd name="connsiteX48" fmla="*/ 3089345 w 3095114"/>
                <a:gd name="connsiteY48" fmla="*/ 121151 h 628831"/>
                <a:gd name="connsiteX49" fmla="*/ 3095114 w 3095114"/>
                <a:gd name="connsiteY49" fmla="*/ 138458 h 628831"/>
                <a:gd name="connsiteX50" fmla="*/ 3092230 w 3095114"/>
                <a:gd name="connsiteY50" fmla="*/ 158650 h 628831"/>
                <a:gd name="connsiteX51" fmla="*/ 3077807 w 3095114"/>
                <a:gd name="connsiteY51" fmla="*/ 187496 h 628831"/>
                <a:gd name="connsiteX52" fmla="*/ 3063384 w 3095114"/>
                <a:gd name="connsiteY52" fmla="*/ 210572 h 628831"/>
                <a:gd name="connsiteX53" fmla="*/ 3025885 w 3095114"/>
                <a:gd name="connsiteY53" fmla="*/ 230764 h 628831"/>
                <a:gd name="connsiteX54" fmla="*/ 2835505 w 3095114"/>
                <a:gd name="connsiteY54" fmla="*/ 250956 h 628831"/>
                <a:gd name="connsiteX55" fmla="*/ 2541282 w 3095114"/>
                <a:gd name="connsiteY55" fmla="*/ 291339 h 628831"/>
                <a:gd name="connsiteX56" fmla="*/ 2160522 w 3095114"/>
                <a:gd name="connsiteY56" fmla="*/ 343261 h 62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95114" h="628831">
                  <a:moveTo>
                    <a:pt x="2160522" y="343261"/>
                  </a:moveTo>
                  <a:lnTo>
                    <a:pt x="1730726" y="406721"/>
                  </a:lnTo>
                  <a:lnTo>
                    <a:pt x="1548999" y="432682"/>
                  </a:lnTo>
                  <a:lnTo>
                    <a:pt x="1309582" y="467296"/>
                  </a:lnTo>
                  <a:lnTo>
                    <a:pt x="943246" y="533641"/>
                  </a:lnTo>
                  <a:lnTo>
                    <a:pt x="663445" y="582678"/>
                  </a:lnTo>
                  <a:lnTo>
                    <a:pt x="447104" y="628831"/>
                  </a:lnTo>
                  <a:lnTo>
                    <a:pt x="398067" y="625946"/>
                  </a:lnTo>
                  <a:lnTo>
                    <a:pt x="328838" y="611523"/>
                  </a:lnTo>
                  <a:lnTo>
                    <a:pt x="294223" y="599985"/>
                  </a:lnTo>
                  <a:lnTo>
                    <a:pt x="253840" y="576909"/>
                  </a:lnTo>
                  <a:lnTo>
                    <a:pt x="210572" y="548063"/>
                  </a:lnTo>
                  <a:lnTo>
                    <a:pt x="170188" y="519218"/>
                  </a:lnTo>
                  <a:lnTo>
                    <a:pt x="138458" y="493257"/>
                  </a:lnTo>
                  <a:lnTo>
                    <a:pt x="109613" y="461527"/>
                  </a:lnTo>
                  <a:lnTo>
                    <a:pt x="66345" y="406721"/>
                  </a:lnTo>
                  <a:lnTo>
                    <a:pt x="28846" y="349030"/>
                  </a:lnTo>
                  <a:lnTo>
                    <a:pt x="5769" y="308646"/>
                  </a:lnTo>
                  <a:lnTo>
                    <a:pt x="0" y="279801"/>
                  </a:lnTo>
                  <a:lnTo>
                    <a:pt x="5769" y="259609"/>
                  </a:lnTo>
                  <a:lnTo>
                    <a:pt x="25961" y="253840"/>
                  </a:lnTo>
                  <a:lnTo>
                    <a:pt x="86536" y="282685"/>
                  </a:lnTo>
                  <a:lnTo>
                    <a:pt x="161534" y="320185"/>
                  </a:lnTo>
                  <a:lnTo>
                    <a:pt x="233648" y="349030"/>
                  </a:lnTo>
                  <a:lnTo>
                    <a:pt x="299993" y="369222"/>
                  </a:lnTo>
                  <a:lnTo>
                    <a:pt x="343261" y="377875"/>
                  </a:lnTo>
                  <a:lnTo>
                    <a:pt x="444220" y="383644"/>
                  </a:lnTo>
                  <a:lnTo>
                    <a:pt x="574024" y="383644"/>
                  </a:lnTo>
                  <a:lnTo>
                    <a:pt x="715367" y="369222"/>
                  </a:lnTo>
                  <a:lnTo>
                    <a:pt x="925938" y="346145"/>
                  </a:lnTo>
                  <a:lnTo>
                    <a:pt x="1182663" y="311531"/>
                  </a:lnTo>
                  <a:lnTo>
                    <a:pt x="1332659" y="288455"/>
                  </a:lnTo>
                  <a:lnTo>
                    <a:pt x="1592268" y="230764"/>
                  </a:lnTo>
                  <a:lnTo>
                    <a:pt x="1791301" y="207687"/>
                  </a:lnTo>
                  <a:lnTo>
                    <a:pt x="1938413" y="190380"/>
                  </a:lnTo>
                  <a:lnTo>
                    <a:pt x="2128793" y="164419"/>
                  </a:lnTo>
                  <a:lnTo>
                    <a:pt x="2322057" y="132689"/>
                  </a:lnTo>
                  <a:lnTo>
                    <a:pt x="2425900" y="112497"/>
                  </a:lnTo>
                  <a:lnTo>
                    <a:pt x="2549936" y="74998"/>
                  </a:lnTo>
                  <a:lnTo>
                    <a:pt x="2636472" y="34615"/>
                  </a:lnTo>
                  <a:lnTo>
                    <a:pt x="2694163" y="0"/>
                  </a:lnTo>
                  <a:lnTo>
                    <a:pt x="2777815" y="5769"/>
                  </a:lnTo>
                  <a:lnTo>
                    <a:pt x="2852813" y="14423"/>
                  </a:lnTo>
                  <a:lnTo>
                    <a:pt x="2910504" y="28846"/>
                  </a:lnTo>
                  <a:lnTo>
                    <a:pt x="2985502" y="51922"/>
                  </a:lnTo>
                  <a:lnTo>
                    <a:pt x="3023001" y="66345"/>
                  </a:lnTo>
                  <a:lnTo>
                    <a:pt x="3051846" y="83652"/>
                  </a:lnTo>
                  <a:lnTo>
                    <a:pt x="3072038" y="100959"/>
                  </a:lnTo>
                  <a:lnTo>
                    <a:pt x="3089345" y="121151"/>
                  </a:lnTo>
                  <a:lnTo>
                    <a:pt x="3095114" y="138458"/>
                  </a:lnTo>
                  <a:lnTo>
                    <a:pt x="3092230" y="158650"/>
                  </a:lnTo>
                  <a:lnTo>
                    <a:pt x="3077807" y="187496"/>
                  </a:lnTo>
                  <a:lnTo>
                    <a:pt x="3063384" y="210572"/>
                  </a:lnTo>
                  <a:lnTo>
                    <a:pt x="3025885" y="230764"/>
                  </a:lnTo>
                  <a:lnTo>
                    <a:pt x="2835505" y="250956"/>
                  </a:lnTo>
                  <a:lnTo>
                    <a:pt x="2541282" y="291339"/>
                  </a:lnTo>
                  <a:lnTo>
                    <a:pt x="2160522" y="3432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F4246A80-5726-4AC8-ABE6-E9624F6A038B}"/>
                </a:ext>
              </a:extLst>
            </p:cNvPr>
            <p:cNvSpPr/>
            <p:nvPr/>
          </p:nvSpPr>
          <p:spPr>
            <a:xfrm>
              <a:off x="2606675" y="2825750"/>
              <a:ext cx="4600575" cy="806450"/>
            </a:xfrm>
            <a:custGeom>
              <a:avLst/>
              <a:gdLst>
                <a:gd name="connsiteX0" fmla="*/ 2830088 w 4600963"/>
                <a:gd name="connsiteY0" fmla="*/ 326867 h 806824"/>
                <a:gd name="connsiteX1" fmla="*/ 2461846 w 4600963"/>
                <a:gd name="connsiteY1" fmla="*/ 364105 h 806824"/>
                <a:gd name="connsiteX2" fmla="*/ 2209455 w 4600963"/>
                <a:gd name="connsiteY2" fmla="*/ 397206 h 806824"/>
                <a:gd name="connsiteX3" fmla="*/ 1882588 w 4600963"/>
                <a:gd name="connsiteY3" fmla="*/ 450994 h 806824"/>
                <a:gd name="connsiteX4" fmla="*/ 1642610 w 4600963"/>
                <a:gd name="connsiteY4" fmla="*/ 484094 h 806824"/>
                <a:gd name="connsiteX5" fmla="*/ 1352981 w 4600963"/>
                <a:gd name="connsiteY5" fmla="*/ 533745 h 806824"/>
                <a:gd name="connsiteX6" fmla="*/ 1100590 w 4600963"/>
                <a:gd name="connsiteY6" fmla="*/ 587533 h 806824"/>
                <a:gd name="connsiteX7" fmla="*/ 906125 w 4600963"/>
                <a:gd name="connsiteY7" fmla="*/ 641321 h 806824"/>
                <a:gd name="connsiteX8" fmla="*/ 736485 w 4600963"/>
                <a:gd name="connsiteY8" fmla="*/ 699247 h 806824"/>
                <a:gd name="connsiteX9" fmla="*/ 591670 w 4600963"/>
                <a:gd name="connsiteY9" fmla="*/ 757173 h 806824"/>
                <a:gd name="connsiteX10" fmla="*/ 484094 w 4600963"/>
                <a:gd name="connsiteY10" fmla="*/ 806824 h 806824"/>
                <a:gd name="connsiteX11" fmla="*/ 430306 w 4600963"/>
                <a:gd name="connsiteY11" fmla="*/ 794411 h 806824"/>
                <a:gd name="connsiteX12" fmla="*/ 376517 w 4600963"/>
                <a:gd name="connsiteY12" fmla="*/ 777861 h 806824"/>
                <a:gd name="connsiteX13" fmla="*/ 335142 w 4600963"/>
                <a:gd name="connsiteY13" fmla="*/ 761311 h 806824"/>
                <a:gd name="connsiteX14" fmla="*/ 293766 w 4600963"/>
                <a:gd name="connsiteY14" fmla="*/ 736485 h 806824"/>
                <a:gd name="connsiteX15" fmla="*/ 219290 w 4600963"/>
                <a:gd name="connsiteY15" fmla="*/ 682697 h 806824"/>
                <a:gd name="connsiteX16" fmla="*/ 140677 w 4600963"/>
                <a:gd name="connsiteY16" fmla="*/ 616496 h 806824"/>
                <a:gd name="connsiteX17" fmla="*/ 74476 w 4600963"/>
                <a:gd name="connsiteY17" fmla="*/ 554433 h 806824"/>
                <a:gd name="connsiteX18" fmla="*/ 24825 w 4600963"/>
                <a:gd name="connsiteY18" fmla="*/ 508920 h 806824"/>
                <a:gd name="connsiteX19" fmla="*/ 8275 w 4600963"/>
                <a:gd name="connsiteY19" fmla="*/ 484094 h 806824"/>
                <a:gd name="connsiteX20" fmla="*/ 0 w 4600963"/>
                <a:gd name="connsiteY20" fmla="*/ 463406 h 806824"/>
                <a:gd name="connsiteX21" fmla="*/ 4137 w 4600963"/>
                <a:gd name="connsiteY21" fmla="*/ 438581 h 806824"/>
                <a:gd name="connsiteX22" fmla="*/ 20687 w 4600963"/>
                <a:gd name="connsiteY22" fmla="*/ 434444 h 806824"/>
                <a:gd name="connsiteX23" fmla="*/ 37238 w 4600963"/>
                <a:gd name="connsiteY23" fmla="*/ 434444 h 806824"/>
                <a:gd name="connsiteX24" fmla="*/ 132401 w 4600963"/>
                <a:gd name="connsiteY24" fmla="*/ 471682 h 806824"/>
                <a:gd name="connsiteX25" fmla="*/ 235840 w 4600963"/>
                <a:gd name="connsiteY25" fmla="*/ 500644 h 806824"/>
                <a:gd name="connsiteX26" fmla="*/ 347554 w 4600963"/>
                <a:gd name="connsiteY26" fmla="*/ 521332 h 806824"/>
                <a:gd name="connsiteX27" fmla="*/ 438581 w 4600963"/>
                <a:gd name="connsiteY27" fmla="*/ 533745 h 806824"/>
                <a:gd name="connsiteX28" fmla="*/ 542020 w 4600963"/>
                <a:gd name="connsiteY28" fmla="*/ 537882 h 806824"/>
                <a:gd name="connsiteX29" fmla="*/ 777860 w 4600963"/>
                <a:gd name="connsiteY29" fmla="*/ 492369 h 806824"/>
                <a:gd name="connsiteX30" fmla="*/ 1125415 w 4600963"/>
                <a:gd name="connsiteY30" fmla="*/ 426168 h 806824"/>
                <a:gd name="connsiteX31" fmla="*/ 1398494 w 4600963"/>
                <a:gd name="connsiteY31" fmla="*/ 372380 h 806824"/>
                <a:gd name="connsiteX32" fmla="*/ 1642610 w 4600963"/>
                <a:gd name="connsiteY32" fmla="*/ 322730 h 806824"/>
                <a:gd name="connsiteX33" fmla="*/ 1721223 w 4600963"/>
                <a:gd name="connsiteY33" fmla="*/ 306179 h 806824"/>
                <a:gd name="connsiteX34" fmla="*/ 1961201 w 4600963"/>
                <a:gd name="connsiteY34" fmla="*/ 268941 h 806824"/>
                <a:gd name="connsiteX35" fmla="*/ 2420470 w 4600963"/>
                <a:gd name="connsiteY35" fmla="*/ 215153 h 806824"/>
                <a:gd name="connsiteX36" fmla="*/ 2966628 w 4600963"/>
                <a:gd name="connsiteY36" fmla="*/ 157227 h 806824"/>
                <a:gd name="connsiteX37" fmla="*/ 3425896 w 4600963"/>
                <a:gd name="connsiteY37" fmla="*/ 111714 h 806824"/>
                <a:gd name="connsiteX38" fmla="*/ 3918266 w 4600963"/>
                <a:gd name="connsiteY38" fmla="*/ 66201 h 806824"/>
                <a:gd name="connsiteX39" fmla="*/ 3984467 w 4600963"/>
                <a:gd name="connsiteY39" fmla="*/ 53788 h 806824"/>
                <a:gd name="connsiteX40" fmla="*/ 4067218 w 4600963"/>
                <a:gd name="connsiteY40" fmla="*/ 24825 h 806824"/>
                <a:gd name="connsiteX41" fmla="*/ 4129281 w 4600963"/>
                <a:gd name="connsiteY41" fmla="*/ 0 h 806824"/>
                <a:gd name="connsiteX42" fmla="*/ 4232720 w 4600963"/>
                <a:gd name="connsiteY42" fmla="*/ 4138 h 806824"/>
                <a:gd name="connsiteX43" fmla="*/ 4319609 w 4600963"/>
                <a:gd name="connsiteY43" fmla="*/ 24825 h 806824"/>
                <a:gd name="connsiteX44" fmla="*/ 4394085 w 4600963"/>
                <a:gd name="connsiteY44" fmla="*/ 53788 h 806824"/>
                <a:gd name="connsiteX45" fmla="*/ 4460286 w 4600963"/>
                <a:gd name="connsiteY45" fmla="*/ 86889 h 806824"/>
                <a:gd name="connsiteX46" fmla="*/ 4526487 w 4600963"/>
                <a:gd name="connsiteY46" fmla="*/ 124127 h 806824"/>
                <a:gd name="connsiteX47" fmla="*/ 4572000 w 4600963"/>
                <a:gd name="connsiteY47" fmla="*/ 157227 h 806824"/>
                <a:gd name="connsiteX48" fmla="*/ 4588550 w 4600963"/>
                <a:gd name="connsiteY48" fmla="*/ 186190 h 806824"/>
                <a:gd name="connsiteX49" fmla="*/ 4596825 w 4600963"/>
                <a:gd name="connsiteY49" fmla="*/ 211016 h 806824"/>
                <a:gd name="connsiteX50" fmla="*/ 4600963 w 4600963"/>
                <a:gd name="connsiteY50" fmla="*/ 244116 h 806824"/>
                <a:gd name="connsiteX51" fmla="*/ 4592687 w 4600963"/>
                <a:gd name="connsiteY51" fmla="*/ 268941 h 806824"/>
                <a:gd name="connsiteX52" fmla="*/ 4576137 w 4600963"/>
                <a:gd name="connsiteY52" fmla="*/ 289629 h 806824"/>
                <a:gd name="connsiteX53" fmla="*/ 4547174 w 4600963"/>
                <a:gd name="connsiteY53" fmla="*/ 306179 h 806824"/>
                <a:gd name="connsiteX54" fmla="*/ 4493386 w 4600963"/>
                <a:gd name="connsiteY54" fmla="*/ 314454 h 806824"/>
                <a:gd name="connsiteX55" fmla="*/ 4365122 w 4600963"/>
                <a:gd name="connsiteY55" fmla="*/ 310317 h 806824"/>
                <a:gd name="connsiteX56" fmla="*/ 4087906 w 4600963"/>
                <a:gd name="connsiteY56" fmla="*/ 297904 h 806824"/>
                <a:gd name="connsiteX57" fmla="*/ 3723801 w 4600963"/>
                <a:gd name="connsiteY57" fmla="*/ 293767 h 806824"/>
                <a:gd name="connsiteX58" fmla="*/ 3388658 w 4600963"/>
                <a:gd name="connsiteY58" fmla="*/ 297904 h 806824"/>
                <a:gd name="connsiteX59" fmla="*/ 3103167 w 4600963"/>
                <a:gd name="connsiteY59" fmla="*/ 314454 h 806824"/>
                <a:gd name="connsiteX60" fmla="*/ 2830088 w 4600963"/>
                <a:gd name="connsiteY60" fmla="*/ 326867 h 8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00963" h="806824">
                  <a:moveTo>
                    <a:pt x="2830088" y="326867"/>
                  </a:moveTo>
                  <a:lnTo>
                    <a:pt x="2461846" y="364105"/>
                  </a:lnTo>
                  <a:lnTo>
                    <a:pt x="2209455" y="397206"/>
                  </a:lnTo>
                  <a:lnTo>
                    <a:pt x="1882588" y="450994"/>
                  </a:lnTo>
                  <a:lnTo>
                    <a:pt x="1642610" y="484094"/>
                  </a:lnTo>
                  <a:lnTo>
                    <a:pt x="1352981" y="533745"/>
                  </a:lnTo>
                  <a:lnTo>
                    <a:pt x="1100590" y="587533"/>
                  </a:lnTo>
                  <a:lnTo>
                    <a:pt x="906125" y="641321"/>
                  </a:lnTo>
                  <a:lnTo>
                    <a:pt x="736485" y="699247"/>
                  </a:lnTo>
                  <a:lnTo>
                    <a:pt x="591670" y="757173"/>
                  </a:lnTo>
                  <a:lnTo>
                    <a:pt x="484094" y="806824"/>
                  </a:lnTo>
                  <a:lnTo>
                    <a:pt x="430306" y="794411"/>
                  </a:lnTo>
                  <a:lnTo>
                    <a:pt x="376517" y="777861"/>
                  </a:lnTo>
                  <a:lnTo>
                    <a:pt x="335142" y="761311"/>
                  </a:lnTo>
                  <a:lnTo>
                    <a:pt x="293766" y="736485"/>
                  </a:lnTo>
                  <a:lnTo>
                    <a:pt x="219290" y="682697"/>
                  </a:lnTo>
                  <a:lnTo>
                    <a:pt x="140677" y="616496"/>
                  </a:lnTo>
                  <a:lnTo>
                    <a:pt x="74476" y="554433"/>
                  </a:lnTo>
                  <a:lnTo>
                    <a:pt x="24825" y="508920"/>
                  </a:lnTo>
                  <a:lnTo>
                    <a:pt x="8275" y="484094"/>
                  </a:lnTo>
                  <a:lnTo>
                    <a:pt x="0" y="463406"/>
                  </a:lnTo>
                  <a:lnTo>
                    <a:pt x="4137" y="438581"/>
                  </a:lnTo>
                  <a:lnTo>
                    <a:pt x="20687" y="434444"/>
                  </a:lnTo>
                  <a:lnTo>
                    <a:pt x="37238" y="434444"/>
                  </a:lnTo>
                  <a:lnTo>
                    <a:pt x="132401" y="471682"/>
                  </a:lnTo>
                  <a:lnTo>
                    <a:pt x="235840" y="500644"/>
                  </a:lnTo>
                  <a:lnTo>
                    <a:pt x="347554" y="521332"/>
                  </a:lnTo>
                  <a:lnTo>
                    <a:pt x="438581" y="533745"/>
                  </a:lnTo>
                  <a:lnTo>
                    <a:pt x="542020" y="537882"/>
                  </a:lnTo>
                  <a:lnTo>
                    <a:pt x="777860" y="492369"/>
                  </a:lnTo>
                  <a:lnTo>
                    <a:pt x="1125415" y="426168"/>
                  </a:lnTo>
                  <a:lnTo>
                    <a:pt x="1398494" y="372380"/>
                  </a:lnTo>
                  <a:lnTo>
                    <a:pt x="1642610" y="322730"/>
                  </a:lnTo>
                  <a:lnTo>
                    <a:pt x="1721223" y="306179"/>
                  </a:lnTo>
                  <a:lnTo>
                    <a:pt x="1961201" y="268941"/>
                  </a:lnTo>
                  <a:lnTo>
                    <a:pt x="2420470" y="215153"/>
                  </a:lnTo>
                  <a:lnTo>
                    <a:pt x="2966628" y="157227"/>
                  </a:lnTo>
                  <a:lnTo>
                    <a:pt x="3425896" y="111714"/>
                  </a:lnTo>
                  <a:lnTo>
                    <a:pt x="3918266" y="66201"/>
                  </a:lnTo>
                  <a:lnTo>
                    <a:pt x="3984467" y="53788"/>
                  </a:lnTo>
                  <a:lnTo>
                    <a:pt x="4067218" y="24825"/>
                  </a:lnTo>
                  <a:lnTo>
                    <a:pt x="4129281" y="0"/>
                  </a:lnTo>
                  <a:lnTo>
                    <a:pt x="4232720" y="4138"/>
                  </a:lnTo>
                  <a:lnTo>
                    <a:pt x="4319609" y="24825"/>
                  </a:lnTo>
                  <a:lnTo>
                    <a:pt x="4394085" y="53788"/>
                  </a:lnTo>
                  <a:lnTo>
                    <a:pt x="4460286" y="86889"/>
                  </a:lnTo>
                  <a:lnTo>
                    <a:pt x="4526487" y="124127"/>
                  </a:lnTo>
                  <a:lnTo>
                    <a:pt x="4572000" y="157227"/>
                  </a:lnTo>
                  <a:lnTo>
                    <a:pt x="4588550" y="186190"/>
                  </a:lnTo>
                  <a:lnTo>
                    <a:pt x="4596825" y="211016"/>
                  </a:lnTo>
                  <a:lnTo>
                    <a:pt x="4600963" y="244116"/>
                  </a:lnTo>
                  <a:lnTo>
                    <a:pt x="4592687" y="268941"/>
                  </a:lnTo>
                  <a:lnTo>
                    <a:pt x="4576137" y="289629"/>
                  </a:lnTo>
                  <a:lnTo>
                    <a:pt x="4547174" y="306179"/>
                  </a:lnTo>
                  <a:lnTo>
                    <a:pt x="4493386" y="314454"/>
                  </a:lnTo>
                  <a:lnTo>
                    <a:pt x="4365122" y="310317"/>
                  </a:lnTo>
                  <a:lnTo>
                    <a:pt x="4087906" y="297904"/>
                  </a:lnTo>
                  <a:lnTo>
                    <a:pt x="3723801" y="293767"/>
                  </a:lnTo>
                  <a:lnTo>
                    <a:pt x="3388658" y="297904"/>
                  </a:lnTo>
                  <a:lnTo>
                    <a:pt x="3103167" y="314454"/>
                  </a:lnTo>
                  <a:lnTo>
                    <a:pt x="2830088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E0363C7B-D438-4E5E-8B66-3243FF204D91}"/>
                </a:ext>
              </a:extLst>
            </p:cNvPr>
            <p:cNvSpPr/>
            <p:nvPr/>
          </p:nvSpPr>
          <p:spPr>
            <a:xfrm rot="16200000">
              <a:off x="3005138" y="4806950"/>
              <a:ext cx="2490788" cy="369887"/>
            </a:xfrm>
            <a:custGeom>
              <a:avLst/>
              <a:gdLst>
                <a:gd name="connsiteX0" fmla="*/ 1307306 w 2490787"/>
                <a:gd name="connsiteY0" fmla="*/ 342900 h 369094"/>
                <a:gd name="connsiteX1" fmla="*/ 1054894 w 2490787"/>
                <a:gd name="connsiteY1" fmla="*/ 347663 h 369094"/>
                <a:gd name="connsiteX2" fmla="*/ 935831 w 2490787"/>
                <a:gd name="connsiteY2" fmla="*/ 319088 h 369094"/>
                <a:gd name="connsiteX3" fmla="*/ 566737 w 2490787"/>
                <a:gd name="connsiteY3" fmla="*/ 309563 h 369094"/>
                <a:gd name="connsiteX4" fmla="*/ 319087 w 2490787"/>
                <a:gd name="connsiteY4" fmla="*/ 297656 h 369094"/>
                <a:gd name="connsiteX5" fmla="*/ 200025 w 2490787"/>
                <a:gd name="connsiteY5" fmla="*/ 278606 h 369094"/>
                <a:gd name="connsiteX6" fmla="*/ 126206 w 2490787"/>
                <a:gd name="connsiteY6" fmla="*/ 276225 h 369094"/>
                <a:gd name="connsiteX7" fmla="*/ 52387 w 2490787"/>
                <a:gd name="connsiteY7" fmla="*/ 259556 h 369094"/>
                <a:gd name="connsiteX8" fmla="*/ 21431 w 2490787"/>
                <a:gd name="connsiteY8" fmla="*/ 245269 h 369094"/>
                <a:gd name="connsiteX9" fmla="*/ 7144 w 2490787"/>
                <a:gd name="connsiteY9" fmla="*/ 233363 h 369094"/>
                <a:gd name="connsiteX10" fmla="*/ 0 w 2490787"/>
                <a:gd name="connsiteY10" fmla="*/ 219075 h 369094"/>
                <a:gd name="connsiteX11" fmla="*/ 0 w 2490787"/>
                <a:gd name="connsiteY11" fmla="*/ 190500 h 369094"/>
                <a:gd name="connsiteX12" fmla="*/ 16669 w 2490787"/>
                <a:gd name="connsiteY12" fmla="*/ 164306 h 369094"/>
                <a:gd name="connsiteX13" fmla="*/ 40481 w 2490787"/>
                <a:gd name="connsiteY13" fmla="*/ 133350 h 369094"/>
                <a:gd name="connsiteX14" fmla="*/ 76200 w 2490787"/>
                <a:gd name="connsiteY14" fmla="*/ 102394 h 369094"/>
                <a:gd name="connsiteX15" fmla="*/ 114300 w 2490787"/>
                <a:gd name="connsiteY15" fmla="*/ 88106 h 369094"/>
                <a:gd name="connsiteX16" fmla="*/ 254794 w 2490787"/>
                <a:gd name="connsiteY16" fmla="*/ 54769 h 369094"/>
                <a:gd name="connsiteX17" fmla="*/ 371475 w 2490787"/>
                <a:gd name="connsiteY17" fmla="*/ 30956 h 369094"/>
                <a:gd name="connsiteX18" fmla="*/ 445294 w 2490787"/>
                <a:gd name="connsiteY18" fmla="*/ 47625 h 369094"/>
                <a:gd name="connsiteX19" fmla="*/ 552450 w 2490787"/>
                <a:gd name="connsiteY19" fmla="*/ 69056 h 369094"/>
                <a:gd name="connsiteX20" fmla="*/ 664369 w 2490787"/>
                <a:gd name="connsiteY20" fmla="*/ 88106 h 369094"/>
                <a:gd name="connsiteX21" fmla="*/ 771525 w 2490787"/>
                <a:gd name="connsiteY21" fmla="*/ 102394 h 369094"/>
                <a:gd name="connsiteX22" fmla="*/ 916781 w 2490787"/>
                <a:gd name="connsiteY22" fmla="*/ 114300 h 369094"/>
                <a:gd name="connsiteX23" fmla="*/ 1104900 w 2490787"/>
                <a:gd name="connsiteY23" fmla="*/ 121444 h 369094"/>
                <a:gd name="connsiteX24" fmla="*/ 1471612 w 2490787"/>
                <a:gd name="connsiteY24" fmla="*/ 123825 h 369094"/>
                <a:gd name="connsiteX25" fmla="*/ 1950244 w 2490787"/>
                <a:gd name="connsiteY25" fmla="*/ 123825 h 369094"/>
                <a:gd name="connsiteX26" fmla="*/ 2078831 w 2490787"/>
                <a:gd name="connsiteY26" fmla="*/ 121444 h 369094"/>
                <a:gd name="connsiteX27" fmla="*/ 2128837 w 2490787"/>
                <a:gd name="connsiteY27" fmla="*/ 116681 h 369094"/>
                <a:gd name="connsiteX28" fmla="*/ 2166937 w 2490787"/>
                <a:gd name="connsiteY28" fmla="*/ 109538 h 369094"/>
                <a:gd name="connsiteX29" fmla="*/ 2212181 w 2490787"/>
                <a:gd name="connsiteY29" fmla="*/ 92869 h 369094"/>
                <a:gd name="connsiteX30" fmla="*/ 2266950 w 2490787"/>
                <a:gd name="connsiteY30" fmla="*/ 64294 h 369094"/>
                <a:gd name="connsiteX31" fmla="*/ 2350294 w 2490787"/>
                <a:gd name="connsiteY31" fmla="*/ 0 h 369094"/>
                <a:gd name="connsiteX32" fmla="*/ 2490787 w 2490787"/>
                <a:gd name="connsiteY32" fmla="*/ 54769 h 369094"/>
                <a:gd name="connsiteX33" fmla="*/ 2386012 w 2490787"/>
                <a:gd name="connsiteY33" fmla="*/ 266700 h 369094"/>
                <a:gd name="connsiteX34" fmla="*/ 2381250 w 2490787"/>
                <a:gd name="connsiteY34" fmla="*/ 307181 h 369094"/>
                <a:gd name="connsiteX35" fmla="*/ 2381250 w 2490787"/>
                <a:gd name="connsiteY35" fmla="*/ 366713 h 369094"/>
                <a:gd name="connsiteX36" fmla="*/ 2228850 w 2490787"/>
                <a:gd name="connsiteY36" fmla="*/ 369094 h 369094"/>
                <a:gd name="connsiteX37" fmla="*/ 1709737 w 2490787"/>
                <a:gd name="connsiteY37" fmla="*/ 366713 h 369094"/>
                <a:gd name="connsiteX38" fmla="*/ 1585912 w 2490787"/>
                <a:gd name="connsiteY38" fmla="*/ 342900 h 369094"/>
                <a:gd name="connsiteX39" fmla="*/ 1307306 w 2490787"/>
                <a:gd name="connsiteY39" fmla="*/ 3429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90787" h="369094">
                  <a:moveTo>
                    <a:pt x="1307306" y="342900"/>
                  </a:moveTo>
                  <a:lnTo>
                    <a:pt x="1054894" y="347663"/>
                  </a:lnTo>
                  <a:lnTo>
                    <a:pt x="935831" y="319088"/>
                  </a:lnTo>
                  <a:lnTo>
                    <a:pt x="566737" y="309563"/>
                  </a:lnTo>
                  <a:lnTo>
                    <a:pt x="319087" y="297656"/>
                  </a:lnTo>
                  <a:lnTo>
                    <a:pt x="200025" y="278606"/>
                  </a:lnTo>
                  <a:lnTo>
                    <a:pt x="126206" y="276225"/>
                  </a:lnTo>
                  <a:lnTo>
                    <a:pt x="52387" y="259556"/>
                  </a:lnTo>
                  <a:lnTo>
                    <a:pt x="21431" y="245269"/>
                  </a:lnTo>
                  <a:lnTo>
                    <a:pt x="7144" y="233363"/>
                  </a:lnTo>
                  <a:lnTo>
                    <a:pt x="0" y="219075"/>
                  </a:lnTo>
                  <a:lnTo>
                    <a:pt x="0" y="190500"/>
                  </a:lnTo>
                  <a:lnTo>
                    <a:pt x="16669" y="164306"/>
                  </a:lnTo>
                  <a:lnTo>
                    <a:pt x="40481" y="133350"/>
                  </a:lnTo>
                  <a:lnTo>
                    <a:pt x="76200" y="102394"/>
                  </a:lnTo>
                  <a:lnTo>
                    <a:pt x="114300" y="88106"/>
                  </a:lnTo>
                  <a:lnTo>
                    <a:pt x="254794" y="54769"/>
                  </a:lnTo>
                  <a:lnTo>
                    <a:pt x="371475" y="30956"/>
                  </a:lnTo>
                  <a:lnTo>
                    <a:pt x="445294" y="47625"/>
                  </a:lnTo>
                  <a:lnTo>
                    <a:pt x="552450" y="69056"/>
                  </a:lnTo>
                  <a:lnTo>
                    <a:pt x="664369" y="88106"/>
                  </a:lnTo>
                  <a:lnTo>
                    <a:pt x="771525" y="102394"/>
                  </a:lnTo>
                  <a:lnTo>
                    <a:pt x="916781" y="114300"/>
                  </a:lnTo>
                  <a:lnTo>
                    <a:pt x="1104900" y="121444"/>
                  </a:lnTo>
                  <a:lnTo>
                    <a:pt x="1471612" y="123825"/>
                  </a:lnTo>
                  <a:lnTo>
                    <a:pt x="1950244" y="123825"/>
                  </a:lnTo>
                  <a:lnTo>
                    <a:pt x="2078831" y="121444"/>
                  </a:lnTo>
                  <a:lnTo>
                    <a:pt x="2128837" y="116681"/>
                  </a:lnTo>
                  <a:lnTo>
                    <a:pt x="2166937" y="109538"/>
                  </a:lnTo>
                  <a:lnTo>
                    <a:pt x="2212181" y="92869"/>
                  </a:lnTo>
                  <a:lnTo>
                    <a:pt x="2266950" y="64294"/>
                  </a:lnTo>
                  <a:lnTo>
                    <a:pt x="2350294" y="0"/>
                  </a:lnTo>
                  <a:lnTo>
                    <a:pt x="2490787" y="54769"/>
                  </a:lnTo>
                  <a:lnTo>
                    <a:pt x="2386012" y="266700"/>
                  </a:lnTo>
                  <a:lnTo>
                    <a:pt x="2381250" y="307181"/>
                  </a:lnTo>
                  <a:lnTo>
                    <a:pt x="2381250" y="366713"/>
                  </a:lnTo>
                  <a:lnTo>
                    <a:pt x="2228850" y="369094"/>
                  </a:lnTo>
                  <a:lnTo>
                    <a:pt x="1709737" y="366713"/>
                  </a:lnTo>
                  <a:lnTo>
                    <a:pt x="1585912" y="342900"/>
                  </a:lnTo>
                  <a:lnTo>
                    <a:pt x="1307306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902AE5A5-7D77-4AA8-96AE-895C1E368752}"/>
                </a:ext>
              </a:extLst>
            </p:cNvPr>
            <p:cNvSpPr/>
            <p:nvPr/>
          </p:nvSpPr>
          <p:spPr>
            <a:xfrm rot="16200000">
              <a:off x="2454276" y="2422525"/>
              <a:ext cx="2984500" cy="1831975"/>
            </a:xfrm>
            <a:custGeom>
              <a:avLst/>
              <a:gdLst>
                <a:gd name="connsiteX0" fmla="*/ 1327150 w 2984500"/>
                <a:gd name="connsiteY0" fmla="*/ 1346200 h 1831975"/>
                <a:gd name="connsiteX1" fmla="*/ 1133475 w 2984500"/>
                <a:gd name="connsiteY1" fmla="*/ 1222375 h 1831975"/>
                <a:gd name="connsiteX2" fmla="*/ 1025525 w 2984500"/>
                <a:gd name="connsiteY2" fmla="*/ 1149350 h 1831975"/>
                <a:gd name="connsiteX3" fmla="*/ 936625 w 2984500"/>
                <a:gd name="connsiteY3" fmla="*/ 1089025 h 1831975"/>
                <a:gd name="connsiteX4" fmla="*/ 803275 w 2984500"/>
                <a:gd name="connsiteY4" fmla="*/ 984250 h 1831975"/>
                <a:gd name="connsiteX5" fmla="*/ 682625 w 2984500"/>
                <a:gd name="connsiteY5" fmla="*/ 879475 h 1831975"/>
                <a:gd name="connsiteX6" fmla="*/ 565150 w 2984500"/>
                <a:gd name="connsiteY6" fmla="*/ 765175 h 1831975"/>
                <a:gd name="connsiteX7" fmla="*/ 425450 w 2984500"/>
                <a:gd name="connsiteY7" fmla="*/ 612775 h 1831975"/>
                <a:gd name="connsiteX8" fmla="*/ 361950 w 2984500"/>
                <a:gd name="connsiteY8" fmla="*/ 536575 h 1831975"/>
                <a:gd name="connsiteX9" fmla="*/ 250825 w 2984500"/>
                <a:gd name="connsiteY9" fmla="*/ 396875 h 1831975"/>
                <a:gd name="connsiteX10" fmla="*/ 146050 w 2984500"/>
                <a:gd name="connsiteY10" fmla="*/ 257175 h 1831975"/>
                <a:gd name="connsiteX11" fmla="*/ 85725 w 2984500"/>
                <a:gd name="connsiteY11" fmla="*/ 171450 h 1831975"/>
                <a:gd name="connsiteX12" fmla="*/ 28575 w 2984500"/>
                <a:gd name="connsiteY12" fmla="*/ 88900 h 1831975"/>
                <a:gd name="connsiteX13" fmla="*/ 9525 w 2984500"/>
                <a:gd name="connsiteY13" fmla="*/ 60325 h 1831975"/>
                <a:gd name="connsiteX14" fmla="*/ 0 w 2984500"/>
                <a:gd name="connsiteY14" fmla="*/ 31750 h 1831975"/>
                <a:gd name="connsiteX15" fmla="*/ 3175 w 2984500"/>
                <a:gd name="connsiteY15" fmla="*/ 12700 h 1831975"/>
                <a:gd name="connsiteX16" fmla="*/ 9525 w 2984500"/>
                <a:gd name="connsiteY16" fmla="*/ 0 h 1831975"/>
                <a:gd name="connsiteX17" fmla="*/ 34925 w 2984500"/>
                <a:gd name="connsiteY17" fmla="*/ 3175 h 1831975"/>
                <a:gd name="connsiteX18" fmla="*/ 60325 w 2984500"/>
                <a:gd name="connsiteY18" fmla="*/ 15875 h 1831975"/>
                <a:gd name="connsiteX19" fmla="*/ 111125 w 2984500"/>
                <a:gd name="connsiteY19" fmla="*/ 73025 h 1831975"/>
                <a:gd name="connsiteX20" fmla="*/ 238125 w 2984500"/>
                <a:gd name="connsiteY20" fmla="*/ 200025 h 1831975"/>
                <a:gd name="connsiteX21" fmla="*/ 317500 w 2984500"/>
                <a:gd name="connsiteY21" fmla="*/ 276225 h 1831975"/>
                <a:gd name="connsiteX22" fmla="*/ 422275 w 2984500"/>
                <a:gd name="connsiteY22" fmla="*/ 377825 h 1831975"/>
                <a:gd name="connsiteX23" fmla="*/ 527050 w 2984500"/>
                <a:gd name="connsiteY23" fmla="*/ 476250 h 1831975"/>
                <a:gd name="connsiteX24" fmla="*/ 669925 w 2984500"/>
                <a:gd name="connsiteY24" fmla="*/ 600075 h 1831975"/>
                <a:gd name="connsiteX25" fmla="*/ 806450 w 2984500"/>
                <a:gd name="connsiteY25" fmla="*/ 714375 h 1831975"/>
                <a:gd name="connsiteX26" fmla="*/ 939800 w 2984500"/>
                <a:gd name="connsiteY26" fmla="*/ 819150 h 1831975"/>
                <a:gd name="connsiteX27" fmla="*/ 1089025 w 2984500"/>
                <a:gd name="connsiteY27" fmla="*/ 930275 h 1831975"/>
                <a:gd name="connsiteX28" fmla="*/ 1212850 w 2984500"/>
                <a:gd name="connsiteY28" fmla="*/ 1016000 h 1831975"/>
                <a:gd name="connsiteX29" fmla="*/ 1387475 w 2984500"/>
                <a:gd name="connsiteY29" fmla="*/ 1127125 h 1831975"/>
                <a:gd name="connsiteX30" fmla="*/ 1533525 w 2984500"/>
                <a:gd name="connsiteY30" fmla="*/ 1209675 h 1831975"/>
                <a:gd name="connsiteX31" fmla="*/ 1679575 w 2984500"/>
                <a:gd name="connsiteY31" fmla="*/ 1260475 h 1831975"/>
                <a:gd name="connsiteX32" fmla="*/ 1936750 w 2984500"/>
                <a:gd name="connsiteY32" fmla="*/ 1355725 h 1831975"/>
                <a:gd name="connsiteX33" fmla="*/ 2212975 w 2984500"/>
                <a:gd name="connsiteY33" fmla="*/ 1447800 h 1831975"/>
                <a:gd name="connsiteX34" fmla="*/ 2368550 w 2984500"/>
                <a:gd name="connsiteY34" fmla="*/ 1463675 h 1831975"/>
                <a:gd name="connsiteX35" fmla="*/ 2571750 w 2984500"/>
                <a:gd name="connsiteY35" fmla="*/ 1501775 h 1831975"/>
                <a:gd name="connsiteX36" fmla="*/ 2628900 w 2984500"/>
                <a:gd name="connsiteY36" fmla="*/ 1511300 h 1831975"/>
                <a:gd name="connsiteX37" fmla="*/ 2660650 w 2984500"/>
                <a:gd name="connsiteY37" fmla="*/ 1511300 h 1831975"/>
                <a:gd name="connsiteX38" fmla="*/ 2717800 w 2984500"/>
                <a:gd name="connsiteY38" fmla="*/ 1501775 h 1831975"/>
                <a:gd name="connsiteX39" fmla="*/ 2762250 w 2984500"/>
                <a:gd name="connsiteY39" fmla="*/ 1485900 h 1831975"/>
                <a:gd name="connsiteX40" fmla="*/ 2809875 w 2984500"/>
                <a:gd name="connsiteY40" fmla="*/ 1454150 h 1831975"/>
                <a:gd name="connsiteX41" fmla="*/ 2851150 w 2984500"/>
                <a:gd name="connsiteY41" fmla="*/ 1416050 h 1831975"/>
                <a:gd name="connsiteX42" fmla="*/ 2911475 w 2984500"/>
                <a:gd name="connsiteY42" fmla="*/ 1336675 h 1831975"/>
                <a:gd name="connsiteX43" fmla="*/ 2984500 w 2984500"/>
                <a:gd name="connsiteY43" fmla="*/ 1479550 h 1831975"/>
                <a:gd name="connsiteX44" fmla="*/ 2879725 w 2984500"/>
                <a:gd name="connsiteY44" fmla="*/ 1584325 h 1831975"/>
                <a:gd name="connsiteX45" fmla="*/ 2797175 w 2984500"/>
                <a:gd name="connsiteY45" fmla="*/ 1704975 h 1831975"/>
                <a:gd name="connsiteX46" fmla="*/ 2730500 w 2984500"/>
                <a:gd name="connsiteY46" fmla="*/ 1781175 h 1831975"/>
                <a:gd name="connsiteX47" fmla="*/ 2695575 w 2984500"/>
                <a:gd name="connsiteY47" fmla="*/ 1809750 h 1831975"/>
                <a:gd name="connsiteX48" fmla="*/ 2651125 w 2984500"/>
                <a:gd name="connsiteY48" fmla="*/ 1828800 h 1831975"/>
                <a:gd name="connsiteX49" fmla="*/ 2609850 w 2984500"/>
                <a:gd name="connsiteY49" fmla="*/ 1831975 h 1831975"/>
                <a:gd name="connsiteX50" fmla="*/ 2549525 w 2984500"/>
                <a:gd name="connsiteY50" fmla="*/ 1819275 h 1831975"/>
                <a:gd name="connsiteX51" fmla="*/ 2435225 w 2984500"/>
                <a:gd name="connsiteY51" fmla="*/ 1781175 h 1831975"/>
                <a:gd name="connsiteX52" fmla="*/ 2260600 w 2984500"/>
                <a:gd name="connsiteY52" fmla="*/ 1743075 h 1831975"/>
                <a:gd name="connsiteX53" fmla="*/ 2047875 w 2984500"/>
                <a:gd name="connsiteY53" fmla="*/ 1670050 h 1831975"/>
                <a:gd name="connsiteX54" fmla="*/ 1847850 w 2984500"/>
                <a:gd name="connsiteY54" fmla="*/ 1600200 h 1831975"/>
                <a:gd name="connsiteX55" fmla="*/ 1704975 w 2984500"/>
                <a:gd name="connsiteY55" fmla="*/ 1552575 h 1831975"/>
                <a:gd name="connsiteX56" fmla="*/ 1574800 w 2984500"/>
                <a:gd name="connsiteY56" fmla="*/ 1498600 h 1831975"/>
                <a:gd name="connsiteX57" fmla="*/ 1327150 w 2984500"/>
                <a:gd name="connsiteY57" fmla="*/ 134620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4500" h="1831975">
                  <a:moveTo>
                    <a:pt x="1327150" y="1346200"/>
                  </a:moveTo>
                  <a:lnTo>
                    <a:pt x="1133475" y="1222375"/>
                  </a:lnTo>
                  <a:lnTo>
                    <a:pt x="1025525" y="1149350"/>
                  </a:lnTo>
                  <a:lnTo>
                    <a:pt x="936625" y="1089025"/>
                  </a:lnTo>
                  <a:lnTo>
                    <a:pt x="803275" y="984250"/>
                  </a:lnTo>
                  <a:lnTo>
                    <a:pt x="682625" y="879475"/>
                  </a:lnTo>
                  <a:lnTo>
                    <a:pt x="565150" y="765175"/>
                  </a:lnTo>
                  <a:lnTo>
                    <a:pt x="425450" y="612775"/>
                  </a:lnTo>
                  <a:lnTo>
                    <a:pt x="361950" y="536575"/>
                  </a:lnTo>
                  <a:lnTo>
                    <a:pt x="250825" y="396875"/>
                  </a:lnTo>
                  <a:lnTo>
                    <a:pt x="146050" y="257175"/>
                  </a:lnTo>
                  <a:lnTo>
                    <a:pt x="85725" y="171450"/>
                  </a:lnTo>
                  <a:lnTo>
                    <a:pt x="28575" y="88900"/>
                  </a:lnTo>
                  <a:lnTo>
                    <a:pt x="9525" y="6032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9525" y="0"/>
                  </a:lnTo>
                  <a:lnTo>
                    <a:pt x="34925" y="3175"/>
                  </a:lnTo>
                  <a:lnTo>
                    <a:pt x="60325" y="15875"/>
                  </a:lnTo>
                  <a:lnTo>
                    <a:pt x="111125" y="73025"/>
                  </a:lnTo>
                  <a:lnTo>
                    <a:pt x="238125" y="200025"/>
                  </a:lnTo>
                  <a:lnTo>
                    <a:pt x="317500" y="276225"/>
                  </a:lnTo>
                  <a:lnTo>
                    <a:pt x="422275" y="377825"/>
                  </a:lnTo>
                  <a:lnTo>
                    <a:pt x="527050" y="476250"/>
                  </a:lnTo>
                  <a:lnTo>
                    <a:pt x="669925" y="600075"/>
                  </a:lnTo>
                  <a:lnTo>
                    <a:pt x="806450" y="714375"/>
                  </a:lnTo>
                  <a:lnTo>
                    <a:pt x="939800" y="819150"/>
                  </a:lnTo>
                  <a:lnTo>
                    <a:pt x="1089025" y="930275"/>
                  </a:lnTo>
                  <a:lnTo>
                    <a:pt x="1212850" y="1016000"/>
                  </a:lnTo>
                  <a:lnTo>
                    <a:pt x="1387475" y="1127125"/>
                  </a:lnTo>
                  <a:lnTo>
                    <a:pt x="1533525" y="1209675"/>
                  </a:lnTo>
                  <a:lnTo>
                    <a:pt x="1679575" y="1260475"/>
                  </a:lnTo>
                  <a:lnTo>
                    <a:pt x="1936750" y="1355725"/>
                  </a:lnTo>
                  <a:lnTo>
                    <a:pt x="2212975" y="1447800"/>
                  </a:lnTo>
                  <a:lnTo>
                    <a:pt x="2368550" y="1463675"/>
                  </a:lnTo>
                  <a:lnTo>
                    <a:pt x="2571750" y="1501775"/>
                  </a:lnTo>
                  <a:lnTo>
                    <a:pt x="2628900" y="1511300"/>
                  </a:lnTo>
                  <a:lnTo>
                    <a:pt x="2660650" y="1511300"/>
                  </a:lnTo>
                  <a:lnTo>
                    <a:pt x="2717800" y="1501775"/>
                  </a:lnTo>
                  <a:lnTo>
                    <a:pt x="2762250" y="1485900"/>
                  </a:lnTo>
                  <a:lnTo>
                    <a:pt x="2809875" y="1454150"/>
                  </a:lnTo>
                  <a:lnTo>
                    <a:pt x="2851150" y="1416050"/>
                  </a:lnTo>
                  <a:lnTo>
                    <a:pt x="2911475" y="1336675"/>
                  </a:lnTo>
                  <a:lnTo>
                    <a:pt x="2984500" y="1479550"/>
                  </a:lnTo>
                  <a:lnTo>
                    <a:pt x="2879725" y="1584325"/>
                  </a:lnTo>
                  <a:lnTo>
                    <a:pt x="2797175" y="1704975"/>
                  </a:lnTo>
                  <a:lnTo>
                    <a:pt x="2730500" y="1781175"/>
                  </a:lnTo>
                  <a:lnTo>
                    <a:pt x="2695575" y="1809750"/>
                  </a:lnTo>
                  <a:lnTo>
                    <a:pt x="2651125" y="1828800"/>
                  </a:lnTo>
                  <a:lnTo>
                    <a:pt x="2609850" y="1831975"/>
                  </a:lnTo>
                  <a:lnTo>
                    <a:pt x="2549525" y="1819275"/>
                  </a:lnTo>
                  <a:lnTo>
                    <a:pt x="2435225" y="1781175"/>
                  </a:lnTo>
                  <a:lnTo>
                    <a:pt x="2260600" y="1743075"/>
                  </a:lnTo>
                  <a:lnTo>
                    <a:pt x="2047875" y="1670050"/>
                  </a:lnTo>
                  <a:lnTo>
                    <a:pt x="1847850" y="1600200"/>
                  </a:lnTo>
                  <a:lnTo>
                    <a:pt x="1704975" y="1552575"/>
                  </a:lnTo>
                  <a:lnTo>
                    <a:pt x="1574800" y="1498600"/>
                  </a:lnTo>
                  <a:lnTo>
                    <a:pt x="1327150" y="134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243C5712-6F6C-4F21-A779-F15A943291B5}"/>
                </a:ext>
              </a:extLst>
            </p:cNvPr>
            <p:cNvSpPr/>
            <p:nvPr/>
          </p:nvSpPr>
          <p:spPr>
            <a:xfrm rot="16200000">
              <a:off x="3963988" y="3948113"/>
              <a:ext cx="2578100" cy="1930400"/>
            </a:xfrm>
            <a:custGeom>
              <a:avLst/>
              <a:gdLst>
                <a:gd name="connsiteX0" fmla="*/ 1282700 w 2578100"/>
                <a:gd name="connsiteY0" fmla="*/ 1838325 h 1930400"/>
                <a:gd name="connsiteX1" fmla="*/ 806450 w 2578100"/>
                <a:gd name="connsiteY1" fmla="*/ 1841500 h 1930400"/>
                <a:gd name="connsiteX2" fmla="*/ 358775 w 2578100"/>
                <a:gd name="connsiteY2" fmla="*/ 1841500 h 1930400"/>
                <a:gd name="connsiteX3" fmla="*/ 241300 w 2578100"/>
                <a:gd name="connsiteY3" fmla="*/ 1841500 h 1930400"/>
                <a:gd name="connsiteX4" fmla="*/ 190500 w 2578100"/>
                <a:gd name="connsiteY4" fmla="*/ 1835150 h 1930400"/>
                <a:gd name="connsiteX5" fmla="*/ 139700 w 2578100"/>
                <a:gd name="connsiteY5" fmla="*/ 1822450 h 1930400"/>
                <a:gd name="connsiteX6" fmla="*/ 95250 w 2578100"/>
                <a:gd name="connsiteY6" fmla="*/ 1803400 h 1930400"/>
                <a:gd name="connsiteX7" fmla="*/ 50800 w 2578100"/>
                <a:gd name="connsiteY7" fmla="*/ 1778000 h 1930400"/>
                <a:gd name="connsiteX8" fmla="*/ 19050 w 2578100"/>
                <a:gd name="connsiteY8" fmla="*/ 1749425 h 1930400"/>
                <a:gd name="connsiteX9" fmla="*/ 3175 w 2578100"/>
                <a:gd name="connsiteY9" fmla="*/ 1720850 h 1930400"/>
                <a:gd name="connsiteX10" fmla="*/ 0 w 2578100"/>
                <a:gd name="connsiteY10" fmla="*/ 1695450 h 1930400"/>
                <a:gd name="connsiteX11" fmla="*/ 6350 w 2578100"/>
                <a:gd name="connsiteY11" fmla="*/ 1670050 h 1930400"/>
                <a:gd name="connsiteX12" fmla="*/ 19050 w 2578100"/>
                <a:gd name="connsiteY12" fmla="*/ 1644650 h 1930400"/>
                <a:gd name="connsiteX13" fmla="*/ 47625 w 2578100"/>
                <a:gd name="connsiteY13" fmla="*/ 1622425 h 1930400"/>
                <a:gd name="connsiteX14" fmla="*/ 79375 w 2578100"/>
                <a:gd name="connsiteY14" fmla="*/ 1606550 h 1930400"/>
                <a:gd name="connsiteX15" fmla="*/ 203200 w 2578100"/>
                <a:gd name="connsiteY15" fmla="*/ 1597025 h 1930400"/>
                <a:gd name="connsiteX16" fmla="*/ 355600 w 2578100"/>
                <a:gd name="connsiteY16" fmla="*/ 1593850 h 1930400"/>
                <a:gd name="connsiteX17" fmla="*/ 501650 w 2578100"/>
                <a:gd name="connsiteY17" fmla="*/ 1593850 h 1930400"/>
                <a:gd name="connsiteX18" fmla="*/ 1085850 w 2578100"/>
                <a:gd name="connsiteY18" fmla="*/ 1597025 h 1930400"/>
                <a:gd name="connsiteX19" fmla="*/ 1247775 w 2578100"/>
                <a:gd name="connsiteY19" fmla="*/ 1600200 h 1930400"/>
                <a:gd name="connsiteX20" fmla="*/ 1774825 w 2578100"/>
                <a:gd name="connsiteY20" fmla="*/ 1593850 h 1930400"/>
                <a:gd name="connsiteX21" fmla="*/ 1901825 w 2578100"/>
                <a:gd name="connsiteY21" fmla="*/ 1593850 h 1930400"/>
                <a:gd name="connsiteX22" fmla="*/ 2273300 w 2578100"/>
                <a:gd name="connsiteY22" fmla="*/ 1593850 h 1930400"/>
                <a:gd name="connsiteX23" fmla="*/ 2317750 w 2578100"/>
                <a:gd name="connsiteY23" fmla="*/ 1593850 h 1930400"/>
                <a:gd name="connsiteX24" fmla="*/ 2339975 w 2578100"/>
                <a:gd name="connsiteY24" fmla="*/ 1590675 h 1930400"/>
                <a:gd name="connsiteX25" fmla="*/ 2368550 w 2578100"/>
                <a:gd name="connsiteY25" fmla="*/ 1581150 h 1930400"/>
                <a:gd name="connsiteX26" fmla="*/ 2378075 w 2578100"/>
                <a:gd name="connsiteY26" fmla="*/ 1562100 h 1930400"/>
                <a:gd name="connsiteX27" fmla="*/ 2390775 w 2578100"/>
                <a:gd name="connsiteY27" fmla="*/ 1514475 h 1930400"/>
                <a:gd name="connsiteX28" fmla="*/ 2387600 w 2578100"/>
                <a:gd name="connsiteY28" fmla="*/ 1447800 h 1930400"/>
                <a:gd name="connsiteX29" fmla="*/ 2314575 w 2578100"/>
                <a:gd name="connsiteY29" fmla="*/ 1035050 h 1930400"/>
                <a:gd name="connsiteX30" fmla="*/ 2247900 w 2578100"/>
                <a:gd name="connsiteY30" fmla="*/ 600075 h 1930400"/>
                <a:gd name="connsiteX31" fmla="*/ 2181225 w 2578100"/>
                <a:gd name="connsiteY31" fmla="*/ 215900 h 1930400"/>
                <a:gd name="connsiteX32" fmla="*/ 2162175 w 2578100"/>
                <a:gd name="connsiteY32" fmla="*/ 98425 h 1930400"/>
                <a:gd name="connsiteX33" fmla="*/ 2349500 w 2578100"/>
                <a:gd name="connsiteY33" fmla="*/ 0 h 1930400"/>
                <a:gd name="connsiteX34" fmla="*/ 2359025 w 2578100"/>
                <a:gd name="connsiteY34" fmla="*/ 244475 h 1930400"/>
                <a:gd name="connsiteX35" fmla="*/ 2384425 w 2578100"/>
                <a:gd name="connsiteY35" fmla="*/ 523875 h 1930400"/>
                <a:gd name="connsiteX36" fmla="*/ 2435225 w 2578100"/>
                <a:gd name="connsiteY36" fmla="*/ 863600 h 1930400"/>
                <a:gd name="connsiteX37" fmla="*/ 2473325 w 2578100"/>
                <a:gd name="connsiteY37" fmla="*/ 1098550 h 1930400"/>
                <a:gd name="connsiteX38" fmla="*/ 2501900 w 2578100"/>
                <a:gd name="connsiteY38" fmla="*/ 1228725 h 1930400"/>
                <a:gd name="connsiteX39" fmla="*/ 2540000 w 2578100"/>
                <a:gd name="connsiteY39" fmla="*/ 1412875 h 1930400"/>
                <a:gd name="connsiteX40" fmla="*/ 2568575 w 2578100"/>
                <a:gd name="connsiteY40" fmla="*/ 1527175 h 1930400"/>
                <a:gd name="connsiteX41" fmla="*/ 2578100 w 2578100"/>
                <a:gd name="connsiteY41" fmla="*/ 1581150 h 1930400"/>
                <a:gd name="connsiteX42" fmla="*/ 2565400 w 2578100"/>
                <a:gd name="connsiteY42" fmla="*/ 1644650 h 1930400"/>
                <a:gd name="connsiteX43" fmla="*/ 2546350 w 2578100"/>
                <a:gd name="connsiteY43" fmla="*/ 1698625 h 1930400"/>
                <a:gd name="connsiteX44" fmla="*/ 2486025 w 2578100"/>
                <a:gd name="connsiteY44" fmla="*/ 1800225 h 1930400"/>
                <a:gd name="connsiteX45" fmla="*/ 2441575 w 2578100"/>
                <a:gd name="connsiteY45" fmla="*/ 1854200 h 1930400"/>
                <a:gd name="connsiteX46" fmla="*/ 2403475 w 2578100"/>
                <a:gd name="connsiteY46" fmla="*/ 1898650 h 1930400"/>
                <a:gd name="connsiteX47" fmla="*/ 2378075 w 2578100"/>
                <a:gd name="connsiteY47" fmla="*/ 1917700 h 1930400"/>
                <a:gd name="connsiteX48" fmla="*/ 2346325 w 2578100"/>
                <a:gd name="connsiteY48" fmla="*/ 1930400 h 1930400"/>
                <a:gd name="connsiteX49" fmla="*/ 2324100 w 2578100"/>
                <a:gd name="connsiteY49" fmla="*/ 1924050 h 1930400"/>
                <a:gd name="connsiteX50" fmla="*/ 2292350 w 2578100"/>
                <a:gd name="connsiteY50" fmla="*/ 1898650 h 1930400"/>
                <a:gd name="connsiteX51" fmla="*/ 2263775 w 2578100"/>
                <a:gd name="connsiteY51" fmla="*/ 1876425 h 1930400"/>
                <a:gd name="connsiteX52" fmla="*/ 2225675 w 2578100"/>
                <a:gd name="connsiteY52" fmla="*/ 1860550 h 1930400"/>
                <a:gd name="connsiteX53" fmla="*/ 2162175 w 2578100"/>
                <a:gd name="connsiteY53" fmla="*/ 1847850 h 1930400"/>
                <a:gd name="connsiteX54" fmla="*/ 2079625 w 2578100"/>
                <a:gd name="connsiteY54" fmla="*/ 1838325 h 1930400"/>
                <a:gd name="connsiteX55" fmla="*/ 1739900 w 2578100"/>
                <a:gd name="connsiteY55" fmla="*/ 1838325 h 1930400"/>
                <a:gd name="connsiteX56" fmla="*/ 1282700 w 2578100"/>
                <a:gd name="connsiteY56" fmla="*/ 1838325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78100" h="1930400">
                  <a:moveTo>
                    <a:pt x="1282700" y="1838325"/>
                  </a:moveTo>
                  <a:lnTo>
                    <a:pt x="806450" y="1841500"/>
                  </a:lnTo>
                  <a:lnTo>
                    <a:pt x="358775" y="1841500"/>
                  </a:lnTo>
                  <a:lnTo>
                    <a:pt x="241300" y="1841500"/>
                  </a:lnTo>
                  <a:lnTo>
                    <a:pt x="190500" y="1835150"/>
                  </a:lnTo>
                  <a:lnTo>
                    <a:pt x="139700" y="1822450"/>
                  </a:lnTo>
                  <a:lnTo>
                    <a:pt x="95250" y="1803400"/>
                  </a:lnTo>
                  <a:lnTo>
                    <a:pt x="50800" y="1778000"/>
                  </a:lnTo>
                  <a:lnTo>
                    <a:pt x="19050" y="1749425"/>
                  </a:lnTo>
                  <a:lnTo>
                    <a:pt x="3175" y="1720850"/>
                  </a:lnTo>
                  <a:lnTo>
                    <a:pt x="0" y="1695450"/>
                  </a:lnTo>
                  <a:lnTo>
                    <a:pt x="6350" y="1670050"/>
                  </a:lnTo>
                  <a:lnTo>
                    <a:pt x="19050" y="1644650"/>
                  </a:lnTo>
                  <a:lnTo>
                    <a:pt x="47625" y="1622425"/>
                  </a:lnTo>
                  <a:lnTo>
                    <a:pt x="79375" y="1606550"/>
                  </a:lnTo>
                  <a:lnTo>
                    <a:pt x="203200" y="1597025"/>
                  </a:lnTo>
                  <a:lnTo>
                    <a:pt x="355600" y="1593850"/>
                  </a:lnTo>
                  <a:lnTo>
                    <a:pt x="501650" y="1593850"/>
                  </a:lnTo>
                  <a:lnTo>
                    <a:pt x="1085850" y="1597025"/>
                  </a:lnTo>
                  <a:lnTo>
                    <a:pt x="1247775" y="1600200"/>
                  </a:lnTo>
                  <a:lnTo>
                    <a:pt x="1774825" y="1593850"/>
                  </a:lnTo>
                  <a:lnTo>
                    <a:pt x="1901825" y="1593850"/>
                  </a:lnTo>
                  <a:lnTo>
                    <a:pt x="2273300" y="1593850"/>
                  </a:lnTo>
                  <a:lnTo>
                    <a:pt x="2317750" y="1593850"/>
                  </a:lnTo>
                  <a:lnTo>
                    <a:pt x="2339975" y="1590675"/>
                  </a:lnTo>
                  <a:lnTo>
                    <a:pt x="2368550" y="1581150"/>
                  </a:lnTo>
                  <a:lnTo>
                    <a:pt x="2378075" y="1562100"/>
                  </a:lnTo>
                  <a:lnTo>
                    <a:pt x="2390775" y="1514475"/>
                  </a:lnTo>
                  <a:lnTo>
                    <a:pt x="2387600" y="1447800"/>
                  </a:lnTo>
                  <a:lnTo>
                    <a:pt x="2314575" y="1035050"/>
                  </a:lnTo>
                  <a:lnTo>
                    <a:pt x="2247900" y="600075"/>
                  </a:lnTo>
                  <a:lnTo>
                    <a:pt x="2181225" y="215900"/>
                  </a:lnTo>
                  <a:lnTo>
                    <a:pt x="2162175" y="98425"/>
                  </a:lnTo>
                  <a:lnTo>
                    <a:pt x="2349500" y="0"/>
                  </a:lnTo>
                  <a:lnTo>
                    <a:pt x="2359025" y="244475"/>
                  </a:lnTo>
                  <a:lnTo>
                    <a:pt x="2384425" y="523875"/>
                  </a:lnTo>
                  <a:lnTo>
                    <a:pt x="2435225" y="863600"/>
                  </a:lnTo>
                  <a:lnTo>
                    <a:pt x="2473325" y="1098550"/>
                  </a:lnTo>
                  <a:lnTo>
                    <a:pt x="2501900" y="1228725"/>
                  </a:lnTo>
                  <a:lnTo>
                    <a:pt x="2540000" y="1412875"/>
                  </a:lnTo>
                  <a:lnTo>
                    <a:pt x="2568575" y="1527175"/>
                  </a:lnTo>
                  <a:lnTo>
                    <a:pt x="2578100" y="1581150"/>
                  </a:lnTo>
                  <a:lnTo>
                    <a:pt x="2565400" y="1644650"/>
                  </a:lnTo>
                  <a:lnTo>
                    <a:pt x="2546350" y="1698625"/>
                  </a:lnTo>
                  <a:lnTo>
                    <a:pt x="2486025" y="1800225"/>
                  </a:lnTo>
                  <a:lnTo>
                    <a:pt x="2441575" y="1854200"/>
                  </a:lnTo>
                  <a:lnTo>
                    <a:pt x="2403475" y="1898650"/>
                  </a:lnTo>
                  <a:lnTo>
                    <a:pt x="2378075" y="1917700"/>
                  </a:lnTo>
                  <a:lnTo>
                    <a:pt x="2346325" y="1930400"/>
                  </a:lnTo>
                  <a:lnTo>
                    <a:pt x="2324100" y="1924050"/>
                  </a:lnTo>
                  <a:lnTo>
                    <a:pt x="2292350" y="1898650"/>
                  </a:lnTo>
                  <a:lnTo>
                    <a:pt x="2263775" y="1876425"/>
                  </a:lnTo>
                  <a:lnTo>
                    <a:pt x="2225675" y="1860550"/>
                  </a:lnTo>
                  <a:lnTo>
                    <a:pt x="2162175" y="1847850"/>
                  </a:lnTo>
                  <a:lnTo>
                    <a:pt x="2079625" y="1838325"/>
                  </a:lnTo>
                  <a:lnTo>
                    <a:pt x="1739900" y="1838325"/>
                  </a:lnTo>
                  <a:lnTo>
                    <a:pt x="1282700" y="1838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2F90B151-AFF0-4B15-8EB9-1D172DC19707}"/>
                </a:ext>
              </a:extLst>
            </p:cNvPr>
            <p:cNvSpPr/>
            <p:nvPr/>
          </p:nvSpPr>
          <p:spPr>
            <a:xfrm>
              <a:off x="4338638" y="4265613"/>
              <a:ext cx="1604962" cy="409575"/>
            </a:xfrm>
            <a:custGeom>
              <a:avLst/>
              <a:gdLst>
                <a:gd name="connsiteX0" fmla="*/ 828675 w 1604962"/>
                <a:gd name="connsiteY0" fmla="*/ 278606 h 409575"/>
                <a:gd name="connsiteX1" fmla="*/ 426243 w 1604962"/>
                <a:gd name="connsiteY1" fmla="*/ 338137 h 409575"/>
                <a:gd name="connsiteX2" fmla="*/ 138112 w 1604962"/>
                <a:gd name="connsiteY2" fmla="*/ 383381 h 409575"/>
                <a:gd name="connsiteX3" fmla="*/ 2381 w 1604962"/>
                <a:gd name="connsiteY3" fmla="*/ 409575 h 409575"/>
                <a:gd name="connsiteX4" fmla="*/ 0 w 1604962"/>
                <a:gd name="connsiteY4" fmla="*/ 250031 h 409575"/>
                <a:gd name="connsiteX5" fmla="*/ 214312 w 1604962"/>
                <a:gd name="connsiteY5" fmla="*/ 216694 h 409575"/>
                <a:gd name="connsiteX6" fmla="*/ 561975 w 1604962"/>
                <a:gd name="connsiteY6" fmla="*/ 164306 h 409575"/>
                <a:gd name="connsiteX7" fmla="*/ 931068 w 1604962"/>
                <a:gd name="connsiteY7" fmla="*/ 107156 h 409575"/>
                <a:gd name="connsiteX8" fmla="*/ 1304925 w 1604962"/>
                <a:gd name="connsiteY8" fmla="*/ 50006 h 409575"/>
                <a:gd name="connsiteX9" fmla="*/ 1602581 w 1604962"/>
                <a:gd name="connsiteY9" fmla="*/ 0 h 409575"/>
                <a:gd name="connsiteX10" fmla="*/ 1604962 w 1604962"/>
                <a:gd name="connsiteY10" fmla="*/ 161925 h 409575"/>
                <a:gd name="connsiteX11" fmla="*/ 1197768 w 1604962"/>
                <a:gd name="connsiteY11" fmla="*/ 221456 h 409575"/>
                <a:gd name="connsiteX12" fmla="*/ 828675 w 1604962"/>
                <a:gd name="connsiteY12" fmla="*/ 278606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4962" h="409575">
                  <a:moveTo>
                    <a:pt x="828675" y="278606"/>
                  </a:moveTo>
                  <a:lnTo>
                    <a:pt x="426243" y="338137"/>
                  </a:lnTo>
                  <a:lnTo>
                    <a:pt x="138112" y="383381"/>
                  </a:lnTo>
                  <a:lnTo>
                    <a:pt x="2381" y="409575"/>
                  </a:lnTo>
                  <a:cubicBezTo>
                    <a:pt x="1587" y="356394"/>
                    <a:pt x="794" y="303212"/>
                    <a:pt x="0" y="250031"/>
                  </a:cubicBezTo>
                  <a:lnTo>
                    <a:pt x="214312" y="216694"/>
                  </a:lnTo>
                  <a:lnTo>
                    <a:pt x="561975" y="164306"/>
                  </a:lnTo>
                  <a:lnTo>
                    <a:pt x="931068" y="107156"/>
                  </a:lnTo>
                  <a:lnTo>
                    <a:pt x="1304925" y="50006"/>
                  </a:lnTo>
                  <a:lnTo>
                    <a:pt x="1602581" y="0"/>
                  </a:lnTo>
                  <a:cubicBezTo>
                    <a:pt x="1603375" y="53975"/>
                    <a:pt x="1604168" y="107950"/>
                    <a:pt x="1604962" y="161925"/>
                  </a:cubicBezTo>
                  <a:lnTo>
                    <a:pt x="1197768" y="221456"/>
                  </a:lnTo>
                  <a:lnTo>
                    <a:pt x="828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37EB7315-F718-43D0-B196-E3BE79B4226D}"/>
                </a:ext>
              </a:extLst>
            </p:cNvPr>
            <p:cNvSpPr/>
            <p:nvPr/>
          </p:nvSpPr>
          <p:spPr>
            <a:xfrm>
              <a:off x="4319588" y="4935538"/>
              <a:ext cx="1617662" cy="379412"/>
            </a:xfrm>
            <a:custGeom>
              <a:avLst/>
              <a:gdLst>
                <a:gd name="connsiteX0" fmla="*/ 764381 w 1616868"/>
                <a:gd name="connsiteY0" fmla="*/ 285750 h 378619"/>
                <a:gd name="connsiteX1" fmla="*/ 371475 w 1616868"/>
                <a:gd name="connsiteY1" fmla="*/ 333375 h 378619"/>
                <a:gd name="connsiteX2" fmla="*/ 0 w 1616868"/>
                <a:gd name="connsiteY2" fmla="*/ 378619 h 378619"/>
                <a:gd name="connsiteX3" fmla="*/ 4762 w 1616868"/>
                <a:gd name="connsiteY3" fmla="*/ 223838 h 378619"/>
                <a:gd name="connsiteX4" fmla="*/ 202406 w 1616868"/>
                <a:gd name="connsiteY4" fmla="*/ 197644 h 378619"/>
                <a:gd name="connsiteX5" fmla="*/ 854868 w 1616868"/>
                <a:gd name="connsiteY5" fmla="*/ 107157 h 378619"/>
                <a:gd name="connsiteX6" fmla="*/ 1373981 w 1616868"/>
                <a:gd name="connsiteY6" fmla="*/ 38100 h 378619"/>
                <a:gd name="connsiteX7" fmla="*/ 1614487 w 1616868"/>
                <a:gd name="connsiteY7" fmla="*/ 0 h 378619"/>
                <a:gd name="connsiteX8" fmla="*/ 1616868 w 1616868"/>
                <a:gd name="connsiteY8" fmla="*/ 180975 h 378619"/>
                <a:gd name="connsiteX9" fmla="*/ 1326356 w 1616868"/>
                <a:gd name="connsiteY9" fmla="*/ 219075 h 378619"/>
                <a:gd name="connsiteX10" fmla="*/ 764381 w 1616868"/>
                <a:gd name="connsiteY10" fmla="*/ 2857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6868" h="378619">
                  <a:moveTo>
                    <a:pt x="764381" y="285750"/>
                  </a:moveTo>
                  <a:lnTo>
                    <a:pt x="371475" y="333375"/>
                  </a:lnTo>
                  <a:lnTo>
                    <a:pt x="0" y="378619"/>
                  </a:lnTo>
                  <a:lnTo>
                    <a:pt x="4762" y="223838"/>
                  </a:lnTo>
                  <a:lnTo>
                    <a:pt x="202406" y="197644"/>
                  </a:lnTo>
                  <a:lnTo>
                    <a:pt x="854868" y="107157"/>
                  </a:lnTo>
                  <a:lnTo>
                    <a:pt x="1373981" y="38100"/>
                  </a:lnTo>
                  <a:lnTo>
                    <a:pt x="1614487" y="0"/>
                  </a:lnTo>
                  <a:cubicBezTo>
                    <a:pt x="1615281" y="60325"/>
                    <a:pt x="1616074" y="120650"/>
                    <a:pt x="1616868" y="180975"/>
                  </a:cubicBezTo>
                  <a:lnTo>
                    <a:pt x="1326356" y="219075"/>
                  </a:lnTo>
                  <a:lnTo>
                    <a:pt x="764381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1DD799FF-9B3B-4C93-B944-D946C8A9873D}"/>
                </a:ext>
              </a:extLst>
            </p:cNvPr>
            <p:cNvSpPr/>
            <p:nvPr/>
          </p:nvSpPr>
          <p:spPr>
            <a:xfrm>
              <a:off x="4265613" y="5672138"/>
              <a:ext cx="1681162" cy="377825"/>
            </a:xfrm>
            <a:custGeom>
              <a:avLst/>
              <a:gdLst>
                <a:gd name="connsiteX0" fmla="*/ 638175 w 1681162"/>
                <a:gd name="connsiteY0" fmla="*/ 304800 h 378618"/>
                <a:gd name="connsiteX1" fmla="*/ 2381 w 1681162"/>
                <a:gd name="connsiteY1" fmla="*/ 378618 h 378618"/>
                <a:gd name="connsiteX2" fmla="*/ 0 w 1681162"/>
                <a:gd name="connsiteY2" fmla="*/ 247650 h 378618"/>
                <a:gd name="connsiteX3" fmla="*/ 400050 w 1681162"/>
                <a:gd name="connsiteY3" fmla="*/ 190500 h 378618"/>
                <a:gd name="connsiteX4" fmla="*/ 940594 w 1681162"/>
                <a:gd name="connsiteY4" fmla="*/ 111918 h 378618"/>
                <a:gd name="connsiteX5" fmla="*/ 1269206 w 1681162"/>
                <a:gd name="connsiteY5" fmla="*/ 64293 h 378618"/>
                <a:gd name="connsiteX6" fmla="*/ 1516856 w 1681162"/>
                <a:gd name="connsiteY6" fmla="*/ 26193 h 378618"/>
                <a:gd name="connsiteX7" fmla="*/ 1681162 w 1681162"/>
                <a:gd name="connsiteY7" fmla="*/ 0 h 378618"/>
                <a:gd name="connsiteX8" fmla="*/ 1681162 w 1681162"/>
                <a:gd name="connsiteY8" fmla="*/ 188118 h 378618"/>
                <a:gd name="connsiteX9" fmla="*/ 1328737 w 1681162"/>
                <a:gd name="connsiteY9" fmla="*/ 223837 h 378618"/>
                <a:gd name="connsiteX10" fmla="*/ 983456 w 1681162"/>
                <a:gd name="connsiteY10" fmla="*/ 266700 h 378618"/>
                <a:gd name="connsiteX11" fmla="*/ 638175 w 1681162"/>
                <a:gd name="connsiteY11" fmla="*/ 304800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162" h="378618">
                  <a:moveTo>
                    <a:pt x="638175" y="304800"/>
                  </a:moveTo>
                  <a:lnTo>
                    <a:pt x="2381" y="378618"/>
                  </a:lnTo>
                  <a:cubicBezTo>
                    <a:pt x="1587" y="334962"/>
                    <a:pt x="794" y="291306"/>
                    <a:pt x="0" y="247650"/>
                  </a:cubicBezTo>
                  <a:lnTo>
                    <a:pt x="400050" y="190500"/>
                  </a:lnTo>
                  <a:lnTo>
                    <a:pt x="940594" y="111918"/>
                  </a:lnTo>
                  <a:lnTo>
                    <a:pt x="1269206" y="64293"/>
                  </a:lnTo>
                  <a:lnTo>
                    <a:pt x="1516856" y="26193"/>
                  </a:lnTo>
                  <a:lnTo>
                    <a:pt x="1681162" y="0"/>
                  </a:lnTo>
                  <a:lnTo>
                    <a:pt x="1681162" y="188118"/>
                  </a:lnTo>
                  <a:lnTo>
                    <a:pt x="1328737" y="223837"/>
                  </a:lnTo>
                  <a:lnTo>
                    <a:pt x="983456" y="266700"/>
                  </a:lnTo>
                  <a:lnTo>
                    <a:pt x="6381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7474" name="グループ化 1">
            <a:extLst>
              <a:ext uri="{FF2B5EF4-FFF2-40B4-BE49-F238E27FC236}">
                <a16:creationId xmlns:a16="http://schemas.microsoft.com/office/drawing/2014/main" id="{2C7ED3A2-6F7C-4BCA-9C06-43B40A857C0E}"/>
              </a:ext>
            </a:extLst>
          </p:cNvPr>
          <p:cNvGrpSpPr>
            <a:grpSpLocks/>
          </p:cNvGrpSpPr>
          <p:nvPr/>
        </p:nvGrpSpPr>
        <p:grpSpPr bwMode="auto">
          <a:xfrm>
            <a:off x="2606675" y="1323975"/>
            <a:ext cx="4600575" cy="4913313"/>
            <a:chOff x="2606675" y="1323975"/>
            <a:chExt cx="4600575" cy="49133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F496BE4-D2CC-454C-AA32-E7A62DD48BB1}"/>
                </a:ext>
              </a:extLst>
            </p:cNvPr>
            <p:cNvSpPr/>
            <p:nvPr/>
          </p:nvSpPr>
          <p:spPr>
            <a:xfrm>
              <a:off x="3367088" y="1323975"/>
              <a:ext cx="2609850" cy="747713"/>
            </a:xfrm>
            <a:custGeom>
              <a:avLst/>
              <a:gdLst>
                <a:gd name="connsiteX0" fmla="*/ 1752600 w 2609850"/>
                <a:gd name="connsiteY0" fmla="*/ 488156 h 747713"/>
                <a:gd name="connsiteX1" fmla="*/ 1376362 w 2609850"/>
                <a:gd name="connsiteY1" fmla="*/ 573881 h 747713"/>
                <a:gd name="connsiteX2" fmla="*/ 1195387 w 2609850"/>
                <a:gd name="connsiteY2" fmla="*/ 616744 h 747713"/>
                <a:gd name="connsiteX3" fmla="*/ 1076325 w 2609850"/>
                <a:gd name="connsiteY3" fmla="*/ 631031 h 747713"/>
                <a:gd name="connsiteX4" fmla="*/ 812006 w 2609850"/>
                <a:gd name="connsiteY4" fmla="*/ 664369 h 747713"/>
                <a:gd name="connsiteX5" fmla="*/ 650081 w 2609850"/>
                <a:gd name="connsiteY5" fmla="*/ 685800 h 747713"/>
                <a:gd name="connsiteX6" fmla="*/ 409575 w 2609850"/>
                <a:gd name="connsiteY6" fmla="*/ 716756 h 747713"/>
                <a:gd name="connsiteX7" fmla="*/ 259556 w 2609850"/>
                <a:gd name="connsiteY7" fmla="*/ 735806 h 747713"/>
                <a:gd name="connsiteX8" fmla="*/ 178593 w 2609850"/>
                <a:gd name="connsiteY8" fmla="*/ 742950 h 747713"/>
                <a:gd name="connsiteX9" fmla="*/ 90487 w 2609850"/>
                <a:gd name="connsiteY9" fmla="*/ 747713 h 747713"/>
                <a:gd name="connsiteX10" fmla="*/ 38100 w 2609850"/>
                <a:gd name="connsiteY10" fmla="*/ 745331 h 747713"/>
                <a:gd name="connsiteX11" fmla="*/ 16668 w 2609850"/>
                <a:gd name="connsiteY11" fmla="*/ 740569 h 747713"/>
                <a:gd name="connsiteX12" fmla="*/ 4762 w 2609850"/>
                <a:gd name="connsiteY12" fmla="*/ 733425 h 747713"/>
                <a:gd name="connsiteX13" fmla="*/ 0 w 2609850"/>
                <a:gd name="connsiteY13" fmla="*/ 726281 h 747713"/>
                <a:gd name="connsiteX14" fmla="*/ 0 w 2609850"/>
                <a:gd name="connsiteY14" fmla="*/ 716756 h 747713"/>
                <a:gd name="connsiteX15" fmla="*/ 9525 w 2609850"/>
                <a:gd name="connsiteY15" fmla="*/ 697706 h 747713"/>
                <a:gd name="connsiteX16" fmla="*/ 28575 w 2609850"/>
                <a:gd name="connsiteY16" fmla="*/ 681038 h 747713"/>
                <a:gd name="connsiteX17" fmla="*/ 76200 w 2609850"/>
                <a:gd name="connsiteY17" fmla="*/ 666750 h 747713"/>
                <a:gd name="connsiteX18" fmla="*/ 283368 w 2609850"/>
                <a:gd name="connsiteY18" fmla="*/ 628650 h 747713"/>
                <a:gd name="connsiteX19" fmla="*/ 538162 w 2609850"/>
                <a:gd name="connsiteY19" fmla="*/ 571500 h 747713"/>
                <a:gd name="connsiteX20" fmla="*/ 804862 w 2609850"/>
                <a:gd name="connsiteY20" fmla="*/ 511969 h 747713"/>
                <a:gd name="connsiteX21" fmla="*/ 1109662 w 2609850"/>
                <a:gd name="connsiteY21" fmla="*/ 433388 h 747713"/>
                <a:gd name="connsiteX22" fmla="*/ 1366837 w 2609850"/>
                <a:gd name="connsiteY22" fmla="*/ 359569 h 747713"/>
                <a:gd name="connsiteX23" fmla="*/ 1771650 w 2609850"/>
                <a:gd name="connsiteY23" fmla="*/ 240506 h 747713"/>
                <a:gd name="connsiteX24" fmla="*/ 2038350 w 2609850"/>
                <a:gd name="connsiteY24" fmla="*/ 157163 h 747713"/>
                <a:gd name="connsiteX25" fmla="*/ 2059781 w 2609850"/>
                <a:gd name="connsiteY25" fmla="*/ 142875 h 747713"/>
                <a:gd name="connsiteX26" fmla="*/ 2059781 w 2609850"/>
                <a:gd name="connsiteY26" fmla="*/ 126206 h 747713"/>
                <a:gd name="connsiteX27" fmla="*/ 2052637 w 2609850"/>
                <a:gd name="connsiteY27" fmla="*/ 104775 h 747713"/>
                <a:gd name="connsiteX28" fmla="*/ 2033587 w 2609850"/>
                <a:gd name="connsiteY28" fmla="*/ 80963 h 747713"/>
                <a:gd name="connsiteX29" fmla="*/ 2016918 w 2609850"/>
                <a:gd name="connsiteY29" fmla="*/ 66675 h 747713"/>
                <a:gd name="connsiteX30" fmla="*/ 2002631 w 2609850"/>
                <a:gd name="connsiteY30" fmla="*/ 52388 h 747713"/>
                <a:gd name="connsiteX31" fmla="*/ 1997868 w 2609850"/>
                <a:gd name="connsiteY31" fmla="*/ 38100 h 747713"/>
                <a:gd name="connsiteX32" fmla="*/ 1995487 w 2609850"/>
                <a:gd name="connsiteY32" fmla="*/ 23813 h 747713"/>
                <a:gd name="connsiteX33" fmla="*/ 2000250 w 2609850"/>
                <a:gd name="connsiteY33" fmla="*/ 9525 h 747713"/>
                <a:gd name="connsiteX34" fmla="*/ 2014537 w 2609850"/>
                <a:gd name="connsiteY34" fmla="*/ 0 h 747713"/>
                <a:gd name="connsiteX35" fmla="*/ 2040731 w 2609850"/>
                <a:gd name="connsiteY35" fmla="*/ 0 h 747713"/>
                <a:gd name="connsiteX36" fmla="*/ 2083593 w 2609850"/>
                <a:gd name="connsiteY36" fmla="*/ 7144 h 747713"/>
                <a:gd name="connsiteX37" fmla="*/ 2145506 w 2609850"/>
                <a:gd name="connsiteY37" fmla="*/ 23813 h 747713"/>
                <a:gd name="connsiteX38" fmla="*/ 2250281 w 2609850"/>
                <a:gd name="connsiteY38" fmla="*/ 54769 h 747713"/>
                <a:gd name="connsiteX39" fmla="*/ 2345531 w 2609850"/>
                <a:gd name="connsiteY39" fmla="*/ 92869 h 747713"/>
                <a:gd name="connsiteX40" fmla="*/ 2407443 w 2609850"/>
                <a:gd name="connsiteY40" fmla="*/ 123825 h 747713"/>
                <a:gd name="connsiteX41" fmla="*/ 2474118 w 2609850"/>
                <a:gd name="connsiteY41" fmla="*/ 159544 h 747713"/>
                <a:gd name="connsiteX42" fmla="*/ 2531268 w 2609850"/>
                <a:gd name="connsiteY42" fmla="*/ 200025 h 747713"/>
                <a:gd name="connsiteX43" fmla="*/ 2583656 w 2609850"/>
                <a:gd name="connsiteY43" fmla="*/ 247650 h 747713"/>
                <a:gd name="connsiteX44" fmla="*/ 2605087 w 2609850"/>
                <a:gd name="connsiteY44" fmla="*/ 276225 h 747713"/>
                <a:gd name="connsiteX45" fmla="*/ 2609850 w 2609850"/>
                <a:gd name="connsiteY45" fmla="*/ 297656 h 747713"/>
                <a:gd name="connsiteX46" fmla="*/ 2600325 w 2609850"/>
                <a:gd name="connsiteY46" fmla="*/ 311944 h 747713"/>
                <a:gd name="connsiteX47" fmla="*/ 2578893 w 2609850"/>
                <a:gd name="connsiteY47" fmla="*/ 326231 h 747713"/>
                <a:gd name="connsiteX48" fmla="*/ 2531268 w 2609850"/>
                <a:gd name="connsiteY48" fmla="*/ 340519 h 747713"/>
                <a:gd name="connsiteX49" fmla="*/ 2452687 w 2609850"/>
                <a:gd name="connsiteY49" fmla="*/ 345281 h 747713"/>
                <a:gd name="connsiteX50" fmla="*/ 2393156 w 2609850"/>
                <a:gd name="connsiteY50" fmla="*/ 350044 h 747713"/>
                <a:gd name="connsiteX51" fmla="*/ 2321718 w 2609850"/>
                <a:gd name="connsiteY51" fmla="*/ 359569 h 747713"/>
                <a:gd name="connsiteX52" fmla="*/ 2143125 w 2609850"/>
                <a:gd name="connsiteY52" fmla="*/ 397669 h 747713"/>
                <a:gd name="connsiteX53" fmla="*/ 1752600 w 2609850"/>
                <a:gd name="connsiteY53" fmla="*/ 488156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9850" h="747713">
                  <a:moveTo>
                    <a:pt x="1752600" y="488156"/>
                  </a:moveTo>
                  <a:lnTo>
                    <a:pt x="1376362" y="573881"/>
                  </a:lnTo>
                  <a:lnTo>
                    <a:pt x="1195387" y="616744"/>
                  </a:lnTo>
                  <a:lnTo>
                    <a:pt x="1076325" y="631031"/>
                  </a:lnTo>
                  <a:lnTo>
                    <a:pt x="812006" y="664369"/>
                  </a:lnTo>
                  <a:lnTo>
                    <a:pt x="650081" y="685800"/>
                  </a:lnTo>
                  <a:lnTo>
                    <a:pt x="409575" y="716756"/>
                  </a:lnTo>
                  <a:lnTo>
                    <a:pt x="259556" y="735806"/>
                  </a:lnTo>
                  <a:lnTo>
                    <a:pt x="178593" y="742950"/>
                  </a:lnTo>
                  <a:lnTo>
                    <a:pt x="90487" y="747713"/>
                  </a:lnTo>
                  <a:lnTo>
                    <a:pt x="38100" y="745331"/>
                  </a:lnTo>
                  <a:lnTo>
                    <a:pt x="16668" y="740569"/>
                  </a:lnTo>
                  <a:lnTo>
                    <a:pt x="4762" y="733425"/>
                  </a:lnTo>
                  <a:lnTo>
                    <a:pt x="0" y="726281"/>
                  </a:lnTo>
                  <a:lnTo>
                    <a:pt x="0" y="716756"/>
                  </a:lnTo>
                  <a:lnTo>
                    <a:pt x="9525" y="697706"/>
                  </a:lnTo>
                  <a:lnTo>
                    <a:pt x="28575" y="681038"/>
                  </a:lnTo>
                  <a:lnTo>
                    <a:pt x="76200" y="666750"/>
                  </a:lnTo>
                  <a:lnTo>
                    <a:pt x="283368" y="628650"/>
                  </a:lnTo>
                  <a:lnTo>
                    <a:pt x="538162" y="571500"/>
                  </a:lnTo>
                  <a:lnTo>
                    <a:pt x="804862" y="511969"/>
                  </a:lnTo>
                  <a:lnTo>
                    <a:pt x="1109662" y="433388"/>
                  </a:lnTo>
                  <a:lnTo>
                    <a:pt x="1366837" y="359569"/>
                  </a:lnTo>
                  <a:lnTo>
                    <a:pt x="1771650" y="240506"/>
                  </a:lnTo>
                  <a:lnTo>
                    <a:pt x="2038350" y="157163"/>
                  </a:lnTo>
                  <a:lnTo>
                    <a:pt x="2059781" y="142875"/>
                  </a:lnTo>
                  <a:lnTo>
                    <a:pt x="2059781" y="126206"/>
                  </a:lnTo>
                  <a:lnTo>
                    <a:pt x="2052637" y="104775"/>
                  </a:lnTo>
                  <a:lnTo>
                    <a:pt x="2033587" y="80963"/>
                  </a:lnTo>
                  <a:lnTo>
                    <a:pt x="2016918" y="66675"/>
                  </a:lnTo>
                  <a:lnTo>
                    <a:pt x="2002631" y="52388"/>
                  </a:lnTo>
                  <a:lnTo>
                    <a:pt x="1997868" y="38100"/>
                  </a:lnTo>
                  <a:lnTo>
                    <a:pt x="1995487" y="23813"/>
                  </a:lnTo>
                  <a:lnTo>
                    <a:pt x="2000250" y="9525"/>
                  </a:lnTo>
                  <a:lnTo>
                    <a:pt x="2014537" y="0"/>
                  </a:lnTo>
                  <a:lnTo>
                    <a:pt x="2040731" y="0"/>
                  </a:lnTo>
                  <a:lnTo>
                    <a:pt x="2083593" y="7144"/>
                  </a:lnTo>
                  <a:lnTo>
                    <a:pt x="2145506" y="23813"/>
                  </a:lnTo>
                  <a:lnTo>
                    <a:pt x="2250281" y="54769"/>
                  </a:lnTo>
                  <a:lnTo>
                    <a:pt x="2345531" y="92869"/>
                  </a:lnTo>
                  <a:lnTo>
                    <a:pt x="2407443" y="123825"/>
                  </a:lnTo>
                  <a:lnTo>
                    <a:pt x="2474118" y="159544"/>
                  </a:lnTo>
                  <a:lnTo>
                    <a:pt x="2531268" y="200025"/>
                  </a:lnTo>
                  <a:lnTo>
                    <a:pt x="2583656" y="247650"/>
                  </a:lnTo>
                  <a:lnTo>
                    <a:pt x="2605087" y="276225"/>
                  </a:lnTo>
                  <a:lnTo>
                    <a:pt x="2609850" y="297656"/>
                  </a:lnTo>
                  <a:lnTo>
                    <a:pt x="2600325" y="311944"/>
                  </a:lnTo>
                  <a:lnTo>
                    <a:pt x="2578893" y="326231"/>
                  </a:lnTo>
                  <a:lnTo>
                    <a:pt x="2531268" y="340519"/>
                  </a:lnTo>
                  <a:lnTo>
                    <a:pt x="2452687" y="345281"/>
                  </a:lnTo>
                  <a:lnTo>
                    <a:pt x="2393156" y="350044"/>
                  </a:lnTo>
                  <a:lnTo>
                    <a:pt x="2321718" y="359569"/>
                  </a:lnTo>
                  <a:lnTo>
                    <a:pt x="2143125" y="397669"/>
                  </a:lnTo>
                  <a:lnTo>
                    <a:pt x="1752600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ABB53B2-D2D6-4536-BF9A-63CBBF4FB6D8}"/>
                </a:ext>
              </a:extLst>
            </p:cNvPr>
            <p:cNvSpPr/>
            <p:nvPr/>
          </p:nvSpPr>
          <p:spPr>
            <a:xfrm>
              <a:off x="3190875" y="2154238"/>
              <a:ext cx="3094038" cy="628650"/>
            </a:xfrm>
            <a:custGeom>
              <a:avLst/>
              <a:gdLst>
                <a:gd name="connsiteX0" fmla="*/ 2160522 w 3095114"/>
                <a:gd name="connsiteY0" fmla="*/ 343261 h 628831"/>
                <a:gd name="connsiteX1" fmla="*/ 1730726 w 3095114"/>
                <a:gd name="connsiteY1" fmla="*/ 406721 h 628831"/>
                <a:gd name="connsiteX2" fmla="*/ 1548999 w 3095114"/>
                <a:gd name="connsiteY2" fmla="*/ 432682 h 628831"/>
                <a:gd name="connsiteX3" fmla="*/ 1309582 w 3095114"/>
                <a:gd name="connsiteY3" fmla="*/ 467296 h 628831"/>
                <a:gd name="connsiteX4" fmla="*/ 943246 w 3095114"/>
                <a:gd name="connsiteY4" fmla="*/ 533641 h 628831"/>
                <a:gd name="connsiteX5" fmla="*/ 663445 w 3095114"/>
                <a:gd name="connsiteY5" fmla="*/ 582678 h 628831"/>
                <a:gd name="connsiteX6" fmla="*/ 447104 w 3095114"/>
                <a:gd name="connsiteY6" fmla="*/ 628831 h 628831"/>
                <a:gd name="connsiteX7" fmla="*/ 398067 w 3095114"/>
                <a:gd name="connsiteY7" fmla="*/ 625946 h 628831"/>
                <a:gd name="connsiteX8" fmla="*/ 328838 w 3095114"/>
                <a:gd name="connsiteY8" fmla="*/ 611523 h 628831"/>
                <a:gd name="connsiteX9" fmla="*/ 294223 w 3095114"/>
                <a:gd name="connsiteY9" fmla="*/ 599985 h 628831"/>
                <a:gd name="connsiteX10" fmla="*/ 253840 w 3095114"/>
                <a:gd name="connsiteY10" fmla="*/ 576909 h 628831"/>
                <a:gd name="connsiteX11" fmla="*/ 210572 w 3095114"/>
                <a:gd name="connsiteY11" fmla="*/ 548063 h 628831"/>
                <a:gd name="connsiteX12" fmla="*/ 170188 w 3095114"/>
                <a:gd name="connsiteY12" fmla="*/ 519218 h 628831"/>
                <a:gd name="connsiteX13" fmla="*/ 138458 w 3095114"/>
                <a:gd name="connsiteY13" fmla="*/ 493257 h 628831"/>
                <a:gd name="connsiteX14" fmla="*/ 109613 w 3095114"/>
                <a:gd name="connsiteY14" fmla="*/ 461527 h 628831"/>
                <a:gd name="connsiteX15" fmla="*/ 66345 w 3095114"/>
                <a:gd name="connsiteY15" fmla="*/ 406721 h 628831"/>
                <a:gd name="connsiteX16" fmla="*/ 28846 w 3095114"/>
                <a:gd name="connsiteY16" fmla="*/ 349030 h 628831"/>
                <a:gd name="connsiteX17" fmla="*/ 5769 w 3095114"/>
                <a:gd name="connsiteY17" fmla="*/ 308646 h 628831"/>
                <a:gd name="connsiteX18" fmla="*/ 0 w 3095114"/>
                <a:gd name="connsiteY18" fmla="*/ 279801 h 628831"/>
                <a:gd name="connsiteX19" fmla="*/ 5769 w 3095114"/>
                <a:gd name="connsiteY19" fmla="*/ 259609 h 628831"/>
                <a:gd name="connsiteX20" fmla="*/ 25961 w 3095114"/>
                <a:gd name="connsiteY20" fmla="*/ 253840 h 628831"/>
                <a:gd name="connsiteX21" fmla="*/ 86536 w 3095114"/>
                <a:gd name="connsiteY21" fmla="*/ 282685 h 628831"/>
                <a:gd name="connsiteX22" fmla="*/ 161534 w 3095114"/>
                <a:gd name="connsiteY22" fmla="*/ 320185 h 628831"/>
                <a:gd name="connsiteX23" fmla="*/ 233648 w 3095114"/>
                <a:gd name="connsiteY23" fmla="*/ 349030 h 628831"/>
                <a:gd name="connsiteX24" fmla="*/ 299993 w 3095114"/>
                <a:gd name="connsiteY24" fmla="*/ 369222 h 628831"/>
                <a:gd name="connsiteX25" fmla="*/ 343261 w 3095114"/>
                <a:gd name="connsiteY25" fmla="*/ 377875 h 628831"/>
                <a:gd name="connsiteX26" fmla="*/ 444220 w 3095114"/>
                <a:gd name="connsiteY26" fmla="*/ 383644 h 628831"/>
                <a:gd name="connsiteX27" fmla="*/ 574024 w 3095114"/>
                <a:gd name="connsiteY27" fmla="*/ 383644 h 628831"/>
                <a:gd name="connsiteX28" fmla="*/ 715367 w 3095114"/>
                <a:gd name="connsiteY28" fmla="*/ 369222 h 628831"/>
                <a:gd name="connsiteX29" fmla="*/ 925938 w 3095114"/>
                <a:gd name="connsiteY29" fmla="*/ 346145 h 628831"/>
                <a:gd name="connsiteX30" fmla="*/ 1182663 w 3095114"/>
                <a:gd name="connsiteY30" fmla="*/ 311531 h 628831"/>
                <a:gd name="connsiteX31" fmla="*/ 1332659 w 3095114"/>
                <a:gd name="connsiteY31" fmla="*/ 288455 h 628831"/>
                <a:gd name="connsiteX32" fmla="*/ 1592268 w 3095114"/>
                <a:gd name="connsiteY32" fmla="*/ 230764 h 628831"/>
                <a:gd name="connsiteX33" fmla="*/ 1791301 w 3095114"/>
                <a:gd name="connsiteY33" fmla="*/ 207687 h 628831"/>
                <a:gd name="connsiteX34" fmla="*/ 1938413 w 3095114"/>
                <a:gd name="connsiteY34" fmla="*/ 190380 h 628831"/>
                <a:gd name="connsiteX35" fmla="*/ 2128793 w 3095114"/>
                <a:gd name="connsiteY35" fmla="*/ 164419 h 628831"/>
                <a:gd name="connsiteX36" fmla="*/ 2322057 w 3095114"/>
                <a:gd name="connsiteY36" fmla="*/ 132689 h 628831"/>
                <a:gd name="connsiteX37" fmla="*/ 2425900 w 3095114"/>
                <a:gd name="connsiteY37" fmla="*/ 112497 h 628831"/>
                <a:gd name="connsiteX38" fmla="*/ 2549936 w 3095114"/>
                <a:gd name="connsiteY38" fmla="*/ 74998 h 628831"/>
                <a:gd name="connsiteX39" fmla="*/ 2636472 w 3095114"/>
                <a:gd name="connsiteY39" fmla="*/ 34615 h 628831"/>
                <a:gd name="connsiteX40" fmla="*/ 2694163 w 3095114"/>
                <a:gd name="connsiteY40" fmla="*/ 0 h 628831"/>
                <a:gd name="connsiteX41" fmla="*/ 2777815 w 3095114"/>
                <a:gd name="connsiteY41" fmla="*/ 5769 h 628831"/>
                <a:gd name="connsiteX42" fmla="*/ 2852813 w 3095114"/>
                <a:gd name="connsiteY42" fmla="*/ 14423 h 628831"/>
                <a:gd name="connsiteX43" fmla="*/ 2910504 w 3095114"/>
                <a:gd name="connsiteY43" fmla="*/ 28846 h 628831"/>
                <a:gd name="connsiteX44" fmla="*/ 2985502 w 3095114"/>
                <a:gd name="connsiteY44" fmla="*/ 51922 h 628831"/>
                <a:gd name="connsiteX45" fmla="*/ 3023001 w 3095114"/>
                <a:gd name="connsiteY45" fmla="*/ 66345 h 628831"/>
                <a:gd name="connsiteX46" fmla="*/ 3051846 w 3095114"/>
                <a:gd name="connsiteY46" fmla="*/ 83652 h 628831"/>
                <a:gd name="connsiteX47" fmla="*/ 3072038 w 3095114"/>
                <a:gd name="connsiteY47" fmla="*/ 100959 h 628831"/>
                <a:gd name="connsiteX48" fmla="*/ 3089345 w 3095114"/>
                <a:gd name="connsiteY48" fmla="*/ 121151 h 628831"/>
                <a:gd name="connsiteX49" fmla="*/ 3095114 w 3095114"/>
                <a:gd name="connsiteY49" fmla="*/ 138458 h 628831"/>
                <a:gd name="connsiteX50" fmla="*/ 3092230 w 3095114"/>
                <a:gd name="connsiteY50" fmla="*/ 158650 h 628831"/>
                <a:gd name="connsiteX51" fmla="*/ 3077807 w 3095114"/>
                <a:gd name="connsiteY51" fmla="*/ 187496 h 628831"/>
                <a:gd name="connsiteX52" fmla="*/ 3063384 w 3095114"/>
                <a:gd name="connsiteY52" fmla="*/ 210572 h 628831"/>
                <a:gd name="connsiteX53" fmla="*/ 3025885 w 3095114"/>
                <a:gd name="connsiteY53" fmla="*/ 230764 h 628831"/>
                <a:gd name="connsiteX54" fmla="*/ 2835505 w 3095114"/>
                <a:gd name="connsiteY54" fmla="*/ 250956 h 628831"/>
                <a:gd name="connsiteX55" fmla="*/ 2541282 w 3095114"/>
                <a:gd name="connsiteY55" fmla="*/ 291339 h 628831"/>
                <a:gd name="connsiteX56" fmla="*/ 2160522 w 3095114"/>
                <a:gd name="connsiteY56" fmla="*/ 343261 h 62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95114" h="628831">
                  <a:moveTo>
                    <a:pt x="2160522" y="343261"/>
                  </a:moveTo>
                  <a:lnTo>
                    <a:pt x="1730726" y="406721"/>
                  </a:lnTo>
                  <a:lnTo>
                    <a:pt x="1548999" y="432682"/>
                  </a:lnTo>
                  <a:lnTo>
                    <a:pt x="1309582" y="467296"/>
                  </a:lnTo>
                  <a:lnTo>
                    <a:pt x="943246" y="533641"/>
                  </a:lnTo>
                  <a:lnTo>
                    <a:pt x="663445" y="582678"/>
                  </a:lnTo>
                  <a:lnTo>
                    <a:pt x="447104" y="628831"/>
                  </a:lnTo>
                  <a:lnTo>
                    <a:pt x="398067" y="625946"/>
                  </a:lnTo>
                  <a:lnTo>
                    <a:pt x="328838" y="611523"/>
                  </a:lnTo>
                  <a:lnTo>
                    <a:pt x="294223" y="599985"/>
                  </a:lnTo>
                  <a:lnTo>
                    <a:pt x="253840" y="576909"/>
                  </a:lnTo>
                  <a:lnTo>
                    <a:pt x="210572" y="548063"/>
                  </a:lnTo>
                  <a:lnTo>
                    <a:pt x="170188" y="519218"/>
                  </a:lnTo>
                  <a:lnTo>
                    <a:pt x="138458" y="493257"/>
                  </a:lnTo>
                  <a:lnTo>
                    <a:pt x="109613" y="461527"/>
                  </a:lnTo>
                  <a:lnTo>
                    <a:pt x="66345" y="406721"/>
                  </a:lnTo>
                  <a:lnTo>
                    <a:pt x="28846" y="349030"/>
                  </a:lnTo>
                  <a:lnTo>
                    <a:pt x="5769" y="308646"/>
                  </a:lnTo>
                  <a:lnTo>
                    <a:pt x="0" y="279801"/>
                  </a:lnTo>
                  <a:lnTo>
                    <a:pt x="5769" y="259609"/>
                  </a:lnTo>
                  <a:lnTo>
                    <a:pt x="25961" y="253840"/>
                  </a:lnTo>
                  <a:lnTo>
                    <a:pt x="86536" y="282685"/>
                  </a:lnTo>
                  <a:lnTo>
                    <a:pt x="161534" y="320185"/>
                  </a:lnTo>
                  <a:lnTo>
                    <a:pt x="233648" y="349030"/>
                  </a:lnTo>
                  <a:lnTo>
                    <a:pt x="299993" y="369222"/>
                  </a:lnTo>
                  <a:lnTo>
                    <a:pt x="343261" y="377875"/>
                  </a:lnTo>
                  <a:lnTo>
                    <a:pt x="444220" y="383644"/>
                  </a:lnTo>
                  <a:lnTo>
                    <a:pt x="574024" y="383644"/>
                  </a:lnTo>
                  <a:lnTo>
                    <a:pt x="715367" y="369222"/>
                  </a:lnTo>
                  <a:lnTo>
                    <a:pt x="925938" y="346145"/>
                  </a:lnTo>
                  <a:lnTo>
                    <a:pt x="1182663" y="311531"/>
                  </a:lnTo>
                  <a:lnTo>
                    <a:pt x="1332659" y="288455"/>
                  </a:lnTo>
                  <a:lnTo>
                    <a:pt x="1592268" y="230764"/>
                  </a:lnTo>
                  <a:lnTo>
                    <a:pt x="1791301" y="207687"/>
                  </a:lnTo>
                  <a:lnTo>
                    <a:pt x="1938413" y="190380"/>
                  </a:lnTo>
                  <a:lnTo>
                    <a:pt x="2128793" y="164419"/>
                  </a:lnTo>
                  <a:lnTo>
                    <a:pt x="2322057" y="132689"/>
                  </a:lnTo>
                  <a:lnTo>
                    <a:pt x="2425900" y="112497"/>
                  </a:lnTo>
                  <a:lnTo>
                    <a:pt x="2549936" y="74998"/>
                  </a:lnTo>
                  <a:lnTo>
                    <a:pt x="2636472" y="34615"/>
                  </a:lnTo>
                  <a:lnTo>
                    <a:pt x="2694163" y="0"/>
                  </a:lnTo>
                  <a:lnTo>
                    <a:pt x="2777815" y="5769"/>
                  </a:lnTo>
                  <a:lnTo>
                    <a:pt x="2852813" y="14423"/>
                  </a:lnTo>
                  <a:lnTo>
                    <a:pt x="2910504" y="28846"/>
                  </a:lnTo>
                  <a:lnTo>
                    <a:pt x="2985502" y="51922"/>
                  </a:lnTo>
                  <a:lnTo>
                    <a:pt x="3023001" y="66345"/>
                  </a:lnTo>
                  <a:lnTo>
                    <a:pt x="3051846" y="83652"/>
                  </a:lnTo>
                  <a:lnTo>
                    <a:pt x="3072038" y="100959"/>
                  </a:lnTo>
                  <a:lnTo>
                    <a:pt x="3089345" y="121151"/>
                  </a:lnTo>
                  <a:lnTo>
                    <a:pt x="3095114" y="138458"/>
                  </a:lnTo>
                  <a:lnTo>
                    <a:pt x="3092230" y="158650"/>
                  </a:lnTo>
                  <a:lnTo>
                    <a:pt x="3077807" y="187496"/>
                  </a:lnTo>
                  <a:lnTo>
                    <a:pt x="3063384" y="210572"/>
                  </a:lnTo>
                  <a:lnTo>
                    <a:pt x="3025885" y="230764"/>
                  </a:lnTo>
                  <a:lnTo>
                    <a:pt x="2835505" y="250956"/>
                  </a:lnTo>
                  <a:lnTo>
                    <a:pt x="2541282" y="291339"/>
                  </a:lnTo>
                  <a:lnTo>
                    <a:pt x="2160522" y="3432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C2E9539-D51E-49D2-9E7B-B057830C661A}"/>
                </a:ext>
              </a:extLst>
            </p:cNvPr>
            <p:cNvSpPr/>
            <p:nvPr/>
          </p:nvSpPr>
          <p:spPr>
            <a:xfrm>
              <a:off x="2606675" y="2825750"/>
              <a:ext cx="4600575" cy="806450"/>
            </a:xfrm>
            <a:custGeom>
              <a:avLst/>
              <a:gdLst>
                <a:gd name="connsiteX0" fmla="*/ 2830088 w 4600963"/>
                <a:gd name="connsiteY0" fmla="*/ 326867 h 806824"/>
                <a:gd name="connsiteX1" fmla="*/ 2461846 w 4600963"/>
                <a:gd name="connsiteY1" fmla="*/ 364105 h 806824"/>
                <a:gd name="connsiteX2" fmla="*/ 2209455 w 4600963"/>
                <a:gd name="connsiteY2" fmla="*/ 397206 h 806824"/>
                <a:gd name="connsiteX3" fmla="*/ 1882588 w 4600963"/>
                <a:gd name="connsiteY3" fmla="*/ 450994 h 806824"/>
                <a:gd name="connsiteX4" fmla="*/ 1642610 w 4600963"/>
                <a:gd name="connsiteY4" fmla="*/ 484094 h 806824"/>
                <a:gd name="connsiteX5" fmla="*/ 1352981 w 4600963"/>
                <a:gd name="connsiteY5" fmla="*/ 533745 h 806824"/>
                <a:gd name="connsiteX6" fmla="*/ 1100590 w 4600963"/>
                <a:gd name="connsiteY6" fmla="*/ 587533 h 806824"/>
                <a:gd name="connsiteX7" fmla="*/ 906125 w 4600963"/>
                <a:gd name="connsiteY7" fmla="*/ 641321 h 806824"/>
                <a:gd name="connsiteX8" fmla="*/ 736485 w 4600963"/>
                <a:gd name="connsiteY8" fmla="*/ 699247 h 806824"/>
                <a:gd name="connsiteX9" fmla="*/ 591670 w 4600963"/>
                <a:gd name="connsiteY9" fmla="*/ 757173 h 806824"/>
                <a:gd name="connsiteX10" fmla="*/ 484094 w 4600963"/>
                <a:gd name="connsiteY10" fmla="*/ 806824 h 806824"/>
                <a:gd name="connsiteX11" fmla="*/ 430306 w 4600963"/>
                <a:gd name="connsiteY11" fmla="*/ 794411 h 806824"/>
                <a:gd name="connsiteX12" fmla="*/ 376517 w 4600963"/>
                <a:gd name="connsiteY12" fmla="*/ 777861 h 806824"/>
                <a:gd name="connsiteX13" fmla="*/ 335142 w 4600963"/>
                <a:gd name="connsiteY13" fmla="*/ 761311 h 806824"/>
                <a:gd name="connsiteX14" fmla="*/ 293766 w 4600963"/>
                <a:gd name="connsiteY14" fmla="*/ 736485 h 806824"/>
                <a:gd name="connsiteX15" fmla="*/ 219290 w 4600963"/>
                <a:gd name="connsiteY15" fmla="*/ 682697 h 806824"/>
                <a:gd name="connsiteX16" fmla="*/ 140677 w 4600963"/>
                <a:gd name="connsiteY16" fmla="*/ 616496 h 806824"/>
                <a:gd name="connsiteX17" fmla="*/ 74476 w 4600963"/>
                <a:gd name="connsiteY17" fmla="*/ 554433 h 806824"/>
                <a:gd name="connsiteX18" fmla="*/ 24825 w 4600963"/>
                <a:gd name="connsiteY18" fmla="*/ 508920 h 806824"/>
                <a:gd name="connsiteX19" fmla="*/ 8275 w 4600963"/>
                <a:gd name="connsiteY19" fmla="*/ 484094 h 806824"/>
                <a:gd name="connsiteX20" fmla="*/ 0 w 4600963"/>
                <a:gd name="connsiteY20" fmla="*/ 463406 h 806824"/>
                <a:gd name="connsiteX21" fmla="*/ 4137 w 4600963"/>
                <a:gd name="connsiteY21" fmla="*/ 438581 h 806824"/>
                <a:gd name="connsiteX22" fmla="*/ 20687 w 4600963"/>
                <a:gd name="connsiteY22" fmla="*/ 434444 h 806824"/>
                <a:gd name="connsiteX23" fmla="*/ 37238 w 4600963"/>
                <a:gd name="connsiteY23" fmla="*/ 434444 h 806824"/>
                <a:gd name="connsiteX24" fmla="*/ 132401 w 4600963"/>
                <a:gd name="connsiteY24" fmla="*/ 471682 h 806824"/>
                <a:gd name="connsiteX25" fmla="*/ 235840 w 4600963"/>
                <a:gd name="connsiteY25" fmla="*/ 500644 h 806824"/>
                <a:gd name="connsiteX26" fmla="*/ 347554 w 4600963"/>
                <a:gd name="connsiteY26" fmla="*/ 521332 h 806824"/>
                <a:gd name="connsiteX27" fmla="*/ 438581 w 4600963"/>
                <a:gd name="connsiteY27" fmla="*/ 533745 h 806824"/>
                <a:gd name="connsiteX28" fmla="*/ 542020 w 4600963"/>
                <a:gd name="connsiteY28" fmla="*/ 537882 h 806824"/>
                <a:gd name="connsiteX29" fmla="*/ 777860 w 4600963"/>
                <a:gd name="connsiteY29" fmla="*/ 492369 h 806824"/>
                <a:gd name="connsiteX30" fmla="*/ 1125415 w 4600963"/>
                <a:gd name="connsiteY30" fmla="*/ 426168 h 806824"/>
                <a:gd name="connsiteX31" fmla="*/ 1398494 w 4600963"/>
                <a:gd name="connsiteY31" fmla="*/ 372380 h 806824"/>
                <a:gd name="connsiteX32" fmla="*/ 1642610 w 4600963"/>
                <a:gd name="connsiteY32" fmla="*/ 322730 h 806824"/>
                <a:gd name="connsiteX33" fmla="*/ 1721223 w 4600963"/>
                <a:gd name="connsiteY33" fmla="*/ 306179 h 806824"/>
                <a:gd name="connsiteX34" fmla="*/ 1961201 w 4600963"/>
                <a:gd name="connsiteY34" fmla="*/ 268941 h 806824"/>
                <a:gd name="connsiteX35" fmla="*/ 2420470 w 4600963"/>
                <a:gd name="connsiteY35" fmla="*/ 215153 h 806824"/>
                <a:gd name="connsiteX36" fmla="*/ 2966628 w 4600963"/>
                <a:gd name="connsiteY36" fmla="*/ 157227 h 806824"/>
                <a:gd name="connsiteX37" fmla="*/ 3425896 w 4600963"/>
                <a:gd name="connsiteY37" fmla="*/ 111714 h 806824"/>
                <a:gd name="connsiteX38" fmla="*/ 3918266 w 4600963"/>
                <a:gd name="connsiteY38" fmla="*/ 66201 h 806824"/>
                <a:gd name="connsiteX39" fmla="*/ 3984467 w 4600963"/>
                <a:gd name="connsiteY39" fmla="*/ 53788 h 806824"/>
                <a:gd name="connsiteX40" fmla="*/ 4067218 w 4600963"/>
                <a:gd name="connsiteY40" fmla="*/ 24825 h 806824"/>
                <a:gd name="connsiteX41" fmla="*/ 4129281 w 4600963"/>
                <a:gd name="connsiteY41" fmla="*/ 0 h 806824"/>
                <a:gd name="connsiteX42" fmla="*/ 4232720 w 4600963"/>
                <a:gd name="connsiteY42" fmla="*/ 4138 h 806824"/>
                <a:gd name="connsiteX43" fmla="*/ 4319609 w 4600963"/>
                <a:gd name="connsiteY43" fmla="*/ 24825 h 806824"/>
                <a:gd name="connsiteX44" fmla="*/ 4394085 w 4600963"/>
                <a:gd name="connsiteY44" fmla="*/ 53788 h 806824"/>
                <a:gd name="connsiteX45" fmla="*/ 4460286 w 4600963"/>
                <a:gd name="connsiteY45" fmla="*/ 86889 h 806824"/>
                <a:gd name="connsiteX46" fmla="*/ 4526487 w 4600963"/>
                <a:gd name="connsiteY46" fmla="*/ 124127 h 806824"/>
                <a:gd name="connsiteX47" fmla="*/ 4572000 w 4600963"/>
                <a:gd name="connsiteY47" fmla="*/ 157227 h 806824"/>
                <a:gd name="connsiteX48" fmla="*/ 4588550 w 4600963"/>
                <a:gd name="connsiteY48" fmla="*/ 186190 h 806824"/>
                <a:gd name="connsiteX49" fmla="*/ 4596825 w 4600963"/>
                <a:gd name="connsiteY49" fmla="*/ 211016 h 806824"/>
                <a:gd name="connsiteX50" fmla="*/ 4600963 w 4600963"/>
                <a:gd name="connsiteY50" fmla="*/ 244116 h 806824"/>
                <a:gd name="connsiteX51" fmla="*/ 4592687 w 4600963"/>
                <a:gd name="connsiteY51" fmla="*/ 268941 h 806824"/>
                <a:gd name="connsiteX52" fmla="*/ 4576137 w 4600963"/>
                <a:gd name="connsiteY52" fmla="*/ 289629 h 806824"/>
                <a:gd name="connsiteX53" fmla="*/ 4547174 w 4600963"/>
                <a:gd name="connsiteY53" fmla="*/ 306179 h 806824"/>
                <a:gd name="connsiteX54" fmla="*/ 4493386 w 4600963"/>
                <a:gd name="connsiteY54" fmla="*/ 314454 h 806824"/>
                <a:gd name="connsiteX55" fmla="*/ 4365122 w 4600963"/>
                <a:gd name="connsiteY55" fmla="*/ 310317 h 806824"/>
                <a:gd name="connsiteX56" fmla="*/ 4087906 w 4600963"/>
                <a:gd name="connsiteY56" fmla="*/ 297904 h 806824"/>
                <a:gd name="connsiteX57" fmla="*/ 3723801 w 4600963"/>
                <a:gd name="connsiteY57" fmla="*/ 293767 h 806824"/>
                <a:gd name="connsiteX58" fmla="*/ 3388658 w 4600963"/>
                <a:gd name="connsiteY58" fmla="*/ 297904 h 806824"/>
                <a:gd name="connsiteX59" fmla="*/ 3103167 w 4600963"/>
                <a:gd name="connsiteY59" fmla="*/ 314454 h 806824"/>
                <a:gd name="connsiteX60" fmla="*/ 2830088 w 4600963"/>
                <a:gd name="connsiteY60" fmla="*/ 326867 h 8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00963" h="806824">
                  <a:moveTo>
                    <a:pt x="2830088" y="326867"/>
                  </a:moveTo>
                  <a:lnTo>
                    <a:pt x="2461846" y="364105"/>
                  </a:lnTo>
                  <a:lnTo>
                    <a:pt x="2209455" y="397206"/>
                  </a:lnTo>
                  <a:lnTo>
                    <a:pt x="1882588" y="450994"/>
                  </a:lnTo>
                  <a:lnTo>
                    <a:pt x="1642610" y="484094"/>
                  </a:lnTo>
                  <a:lnTo>
                    <a:pt x="1352981" y="533745"/>
                  </a:lnTo>
                  <a:lnTo>
                    <a:pt x="1100590" y="587533"/>
                  </a:lnTo>
                  <a:lnTo>
                    <a:pt x="906125" y="641321"/>
                  </a:lnTo>
                  <a:lnTo>
                    <a:pt x="736485" y="699247"/>
                  </a:lnTo>
                  <a:lnTo>
                    <a:pt x="591670" y="757173"/>
                  </a:lnTo>
                  <a:lnTo>
                    <a:pt x="484094" y="806824"/>
                  </a:lnTo>
                  <a:lnTo>
                    <a:pt x="430306" y="794411"/>
                  </a:lnTo>
                  <a:lnTo>
                    <a:pt x="376517" y="777861"/>
                  </a:lnTo>
                  <a:lnTo>
                    <a:pt x="335142" y="761311"/>
                  </a:lnTo>
                  <a:lnTo>
                    <a:pt x="293766" y="736485"/>
                  </a:lnTo>
                  <a:lnTo>
                    <a:pt x="219290" y="682697"/>
                  </a:lnTo>
                  <a:lnTo>
                    <a:pt x="140677" y="616496"/>
                  </a:lnTo>
                  <a:lnTo>
                    <a:pt x="74476" y="554433"/>
                  </a:lnTo>
                  <a:lnTo>
                    <a:pt x="24825" y="508920"/>
                  </a:lnTo>
                  <a:lnTo>
                    <a:pt x="8275" y="484094"/>
                  </a:lnTo>
                  <a:lnTo>
                    <a:pt x="0" y="463406"/>
                  </a:lnTo>
                  <a:lnTo>
                    <a:pt x="4137" y="438581"/>
                  </a:lnTo>
                  <a:lnTo>
                    <a:pt x="20687" y="434444"/>
                  </a:lnTo>
                  <a:lnTo>
                    <a:pt x="37238" y="434444"/>
                  </a:lnTo>
                  <a:lnTo>
                    <a:pt x="132401" y="471682"/>
                  </a:lnTo>
                  <a:lnTo>
                    <a:pt x="235840" y="500644"/>
                  </a:lnTo>
                  <a:lnTo>
                    <a:pt x="347554" y="521332"/>
                  </a:lnTo>
                  <a:lnTo>
                    <a:pt x="438581" y="533745"/>
                  </a:lnTo>
                  <a:lnTo>
                    <a:pt x="542020" y="537882"/>
                  </a:lnTo>
                  <a:lnTo>
                    <a:pt x="777860" y="492369"/>
                  </a:lnTo>
                  <a:lnTo>
                    <a:pt x="1125415" y="426168"/>
                  </a:lnTo>
                  <a:lnTo>
                    <a:pt x="1398494" y="372380"/>
                  </a:lnTo>
                  <a:lnTo>
                    <a:pt x="1642610" y="322730"/>
                  </a:lnTo>
                  <a:lnTo>
                    <a:pt x="1721223" y="306179"/>
                  </a:lnTo>
                  <a:lnTo>
                    <a:pt x="1961201" y="268941"/>
                  </a:lnTo>
                  <a:lnTo>
                    <a:pt x="2420470" y="215153"/>
                  </a:lnTo>
                  <a:lnTo>
                    <a:pt x="2966628" y="157227"/>
                  </a:lnTo>
                  <a:lnTo>
                    <a:pt x="3425896" y="111714"/>
                  </a:lnTo>
                  <a:lnTo>
                    <a:pt x="3918266" y="66201"/>
                  </a:lnTo>
                  <a:lnTo>
                    <a:pt x="3984467" y="53788"/>
                  </a:lnTo>
                  <a:lnTo>
                    <a:pt x="4067218" y="24825"/>
                  </a:lnTo>
                  <a:lnTo>
                    <a:pt x="4129281" y="0"/>
                  </a:lnTo>
                  <a:lnTo>
                    <a:pt x="4232720" y="4138"/>
                  </a:lnTo>
                  <a:lnTo>
                    <a:pt x="4319609" y="24825"/>
                  </a:lnTo>
                  <a:lnTo>
                    <a:pt x="4394085" y="53788"/>
                  </a:lnTo>
                  <a:lnTo>
                    <a:pt x="4460286" y="86889"/>
                  </a:lnTo>
                  <a:lnTo>
                    <a:pt x="4526487" y="124127"/>
                  </a:lnTo>
                  <a:lnTo>
                    <a:pt x="4572000" y="157227"/>
                  </a:lnTo>
                  <a:lnTo>
                    <a:pt x="4588550" y="186190"/>
                  </a:lnTo>
                  <a:lnTo>
                    <a:pt x="4596825" y="211016"/>
                  </a:lnTo>
                  <a:lnTo>
                    <a:pt x="4600963" y="244116"/>
                  </a:lnTo>
                  <a:lnTo>
                    <a:pt x="4592687" y="268941"/>
                  </a:lnTo>
                  <a:lnTo>
                    <a:pt x="4576137" y="289629"/>
                  </a:lnTo>
                  <a:lnTo>
                    <a:pt x="4547174" y="306179"/>
                  </a:lnTo>
                  <a:lnTo>
                    <a:pt x="4493386" y="314454"/>
                  </a:lnTo>
                  <a:lnTo>
                    <a:pt x="4365122" y="310317"/>
                  </a:lnTo>
                  <a:lnTo>
                    <a:pt x="4087906" y="297904"/>
                  </a:lnTo>
                  <a:lnTo>
                    <a:pt x="3723801" y="293767"/>
                  </a:lnTo>
                  <a:lnTo>
                    <a:pt x="3388658" y="297904"/>
                  </a:lnTo>
                  <a:lnTo>
                    <a:pt x="3103167" y="314454"/>
                  </a:lnTo>
                  <a:lnTo>
                    <a:pt x="2830088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31D7D77-B72F-4580-AAC5-64A825BB749F}"/>
                </a:ext>
              </a:extLst>
            </p:cNvPr>
            <p:cNvSpPr/>
            <p:nvPr/>
          </p:nvSpPr>
          <p:spPr>
            <a:xfrm rot="16200000">
              <a:off x="3005138" y="4806950"/>
              <a:ext cx="2490788" cy="369887"/>
            </a:xfrm>
            <a:custGeom>
              <a:avLst/>
              <a:gdLst>
                <a:gd name="connsiteX0" fmla="*/ 1307306 w 2490787"/>
                <a:gd name="connsiteY0" fmla="*/ 342900 h 369094"/>
                <a:gd name="connsiteX1" fmla="*/ 1054894 w 2490787"/>
                <a:gd name="connsiteY1" fmla="*/ 347663 h 369094"/>
                <a:gd name="connsiteX2" fmla="*/ 935831 w 2490787"/>
                <a:gd name="connsiteY2" fmla="*/ 319088 h 369094"/>
                <a:gd name="connsiteX3" fmla="*/ 566737 w 2490787"/>
                <a:gd name="connsiteY3" fmla="*/ 309563 h 369094"/>
                <a:gd name="connsiteX4" fmla="*/ 319087 w 2490787"/>
                <a:gd name="connsiteY4" fmla="*/ 297656 h 369094"/>
                <a:gd name="connsiteX5" fmla="*/ 200025 w 2490787"/>
                <a:gd name="connsiteY5" fmla="*/ 278606 h 369094"/>
                <a:gd name="connsiteX6" fmla="*/ 126206 w 2490787"/>
                <a:gd name="connsiteY6" fmla="*/ 276225 h 369094"/>
                <a:gd name="connsiteX7" fmla="*/ 52387 w 2490787"/>
                <a:gd name="connsiteY7" fmla="*/ 259556 h 369094"/>
                <a:gd name="connsiteX8" fmla="*/ 21431 w 2490787"/>
                <a:gd name="connsiteY8" fmla="*/ 245269 h 369094"/>
                <a:gd name="connsiteX9" fmla="*/ 7144 w 2490787"/>
                <a:gd name="connsiteY9" fmla="*/ 233363 h 369094"/>
                <a:gd name="connsiteX10" fmla="*/ 0 w 2490787"/>
                <a:gd name="connsiteY10" fmla="*/ 219075 h 369094"/>
                <a:gd name="connsiteX11" fmla="*/ 0 w 2490787"/>
                <a:gd name="connsiteY11" fmla="*/ 190500 h 369094"/>
                <a:gd name="connsiteX12" fmla="*/ 16669 w 2490787"/>
                <a:gd name="connsiteY12" fmla="*/ 164306 h 369094"/>
                <a:gd name="connsiteX13" fmla="*/ 40481 w 2490787"/>
                <a:gd name="connsiteY13" fmla="*/ 133350 h 369094"/>
                <a:gd name="connsiteX14" fmla="*/ 76200 w 2490787"/>
                <a:gd name="connsiteY14" fmla="*/ 102394 h 369094"/>
                <a:gd name="connsiteX15" fmla="*/ 114300 w 2490787"/>
                <a:gd name="connsiteY15" fmla="*/ 88106 h 369094"/>
                <a:gd name="connsiteX16" fmla="*/ 254794 w 2490787"/>
                <a:gd name="connsiteY16" fmla="*/ 54769 h 369094"/>
                <a:gd name="connsiteX17" fmla="*/ 371475 w 2490787"/>
                <a:gd name="connsiteY17" fmla="*/ 30956 h 369094"/>
                <a:gd name="connsiteX18" fmla="*/ 445294 w 2490787"/>
                <a:gd name="connsiteY18" fmla="*/ 47625 h 369094"/>
                <a:gd name="connsiteX19" fmla="*/ 552450 w 2490787"/>
                <a:gd name="connsiteY19" fmla="*/ 69056 h 369094"/>
                <a:gd name="connsiteX20" fmla="*/ 664369 w 2490787"/>
                <a:gd name="connsiteY20" fmla="*/ 88106 h 369094"/>
                <a:gd name="connsiteX21" fmla="*/ 771525 w 2490787"/>
                <a:gd name="connsiteY21" fmla="*/ 102394 h 369094"/>
                <a:gd name="connsiteX22" fmla="*/ 916781 w 2490787"/>
                <a:gd name="connsiteY22" fmla="*/ 114300 h 369094"/>
                <a:gd name="connsiteX23" fmla="*/ 1104900 w 2490787"/>
                <a:gd name="connsiteY23" fmla="*/ 121444 h 369094"/>
                <a:gd name="connsiteX24" fmla="*/ 1471612 w 2490787"/>
                <a:gd name="connsiteY24" fmla="*/ 123825 h 369094"/>
                <a:gd name="connsiteX25" fmla="*/ 1950244 w 2490787"/>
                <a:gd name="connsiteY25" fmla="*/ 123825 h 369094"/>
                <a:gd name="connsiteX26" fmla="*/ 2078831 w 2490787"/>
                <a:gd name="connsiteY26" fmla="*/ 121444 h 369094"/>
                <a:gd name="connsiteX27" fmla="*/ 2128837 w 2490787"/>
                <a:gd name="connsiteY27" fmla="*/ 116681 h 369094"/>
                <a:gd name="connsiteX28" fmla="*/ 2166937 w 2490787"/>
                <a:gd name="connsiteY28" fmla="*/ 109538 h 369094"/>
                <a:gd name="connsiteX29" fmla="*/ 2212181 w 2490787"/>
                <a:gd name="connsiteY29" fmla="*/ 92869 h 369094"/>
                <a:gd name="connsiteX30" fmla="*/ 2266950 w 2490787"/>
                <a:gd name="connsiteY30" fmla="*/ 64294 h 369094"/>
                <a:gd name="connsiteX31" fmla="*/ 2350294 w 2490787"/>
                <a:gd name="connsiteY31" fmla="*/ 0 h 369094"/>
                <a:gd name="connsiteX32" fmla="*/ 2490787 w 2490787"/>
                <a:gd name="connsiteY32" fmla="*/ 54769 h 369094"/>
                <a:gd name="connsiteX33" fmla="*/ 2386012 w 2490787"/>
                <a:gd name="connsiteY33" fmla="*/ 266700 h 369094"/>
                <a:gd name="connsiteX34" fmla="*/ 2381250 w 2490787"/>
                <a:gd name="connsiteY34" fmla="*/ 307181 h 369094"/>
                <a:gd name="connsiteX35" fmla="*/ 2381250 w 2490787"/>
                <a:gd name="connsiteY35" fmla="*/ 366713 h 369094"/>
                <a:gd name="connsiteX36" fmla="*/ 2228850 w 2490787"/>
                <a:gd name="connsiteY36" fmla="*/ 369094 h 369094"/>
                <a:gd name="connsiteX37" fmla="*/ 1709737 w 2490787"/>
                <a:gd name="connsiteY37" fmla="*/ 366713 h 369094"/>
                <a:gd name="connsiteX38" fmla="*/ 1585912 w 2490787"/>
                <a:gd name="connsiteY38" fmla="*/ 342900 h 369094"/>
                <a:gd name="connsiteX39" fmla="*/ 1307306 w 2490787"/>
                <a:gd name="connsiteY39" fmla="*/ 3429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90787" h="369094">
                  <a:moveTo>
                    <a:pt x="1307306" y="342900"/>
                  </a:moveTo>
                  <a:lnTo>
                    <a:pt x="1054894" y="347663"/>
                  </a:lnTo>
                  <a:lnTo>
                    <a:pt x="935831" y="319088"/>
                  </a:lnTo>
                  <a:lnTo>
                    <a:pt x="566737" y="309563"/>
                  </a:lnTo>
                  <a:lnTo>
                    <a:pt x="319087" y="297656"/>
                  </a:lnTo>
                  <a:lnTo>
                    <a:pt x="200025" y="278606"/>
                  </a:lnTo>
                  <a:lnTo>
                    <a:pt x="126206" y="276225"/>
                  </a:lnTo>
                  <a:lnTo>
                    <a:pt x="52387" y="259556"/>
                  </a:lnTo>
                  <a:lnTo>
                    <a:pt x="21431" y="245269"/>
                  </a:lnTo>
                  <a:lnTo>
                    <a:pt x="7144" y="233363"/>
                  </a:lnTo>
                  <a:lnTo>
                    <a:pt x="0" y="219075"/>
                  </a:lnTo>
                  <a:lnTo>
                    <a:pt x="0" y="190500"/>
                  </a:lnTo>
                  <a:lnTo>
                    <a:pt x="16669" y="164306"/>
                  </a:lnTo>
                  <a:lnTo>
                    <a:pt x="40481" y="133350"/>
                  </a:lnTo>
                  <a:lnTo>
                    <a:pt x="76200" y="102394"/>
                  </a:lnTo>
                  <a:lnTo>
                    <a:pt x="114300" y="88106"/>
                  </a:lnTo>
                  <a:lnTo>
                    <a:pt x="254794" y="54769"/>
                  </a:lnTo>
                  <a:lnTo>
                    <a:pt x="371475" y="30956"/>
                  </a:lnTo>
                  <a:lnTo>
                    <a:pt x="445294" y="47625"/>
                  </a:lnTo>
                  <a:lnTo>
                    <a:pt x="552450" y="69056"/>
                  </a:lnTo>
                  <a:lnTo>
                    <a:pt x="664369" y="88106"/>
                  </a:lnTo>
                  <a:lnTo>
                    <a:pt x="771525" y="102394"/>
                  </a:lnTo>
                  <a:lnTo>
                    <a:pt x="916781" y="114300"/>
                  </a:lnTo>
                  <a:lnTo>
                    <a:pt x="1104900" y="121444"/>
                  </a:lnTo>
                  <a:lnTo>
                    <a:pt x="1471612" y="123825"/>
                  </a:lnTo>
                  <a:lnTo>
                    <a:pt x="1950244" y="123825"/>
                  </a:lnTo>
                  <a:lnTo>
                    <a:pt x="2078831" y="121444"/>
                  </a:lnTo>
                  <a:lnTo>
                    <a:pt x="2128837" y="116681"/>
                  </a:lnTo>
                  <a:lnTo>
                    <a:pt x="2166937" y="109538"/>
                  </a:lnTo>
                  <a:lnTo>
                    <a:pt x="2212181" y="92869"/>
                  </a:lnTo>
                  <a:lnTo>
                    <a:pt x="2266950" y="64294"/>
                  </a:lnTo>
                  <a:lnTo>
                    <a:pt x="2350294" y="0"/>
                  </a:lnTo>
                  <a:lnTo>
                    <a:pt x="2490787" y="54769"/>
                  </a:lnTo>
                  <a:lnTo>
                    <a:pt x="2386012" y="266700"/>
                  </a:lnTo>
                  <a:lnTo>
                    <a:pt x="2381250" y="307181"/>
                  </a:lnTo>
                  <a:lnTo>
                    <a:pt x="2381250" y="366713"/>
                  </a:lnTo>
                  <a:lnTo>
                    <a:pt x="2228850" y="369094"/>
                  </a:lnTo>
                  <a:lnTo>
                    <a:pt x="1709737" y="366713"/>
                  </a:lnTo>
                  <a:lnTo>
                    <a:pt x="1585912" y="342900"/>
                  </a:lnTo>
                  <a:lnTo>
                    <a:pt x="1307306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7E5CBD8-4853-4897-9CEA-4759CFE9EF71}"/>
                </a:ext>
              </a:extLst>
            </p:cNvPr>
            <p:cNvSpPr/>
            <p:nvPr/>
          </p:nvSpPr>
          <p:spPr>
            <a:xfrm rot="16200000">
              <a:off x="2454276" y="2422525"/>
              <a:ext cx="2984500" cy="1831975"/>
            </a:xfrm>
            <a:custGeom>
              <a:avLst/>
              <a:gdLst>
                <a:gd name="connsiteX0" fmla="*/ 1327150 w 2984500"/>
                <a:gd name="connsiteY0" fmla="*/ 1346200 h 1831975"/>
                <a:gd name="connsiteX1" fmla="*/ 1133475 w 2984500"/>
                <a:gd name="connsiteY1" fmla="*/ 1222375 h 1831975"/>
                <a:gd name="connsiteX2" fmla="*/ 1025525 w 2984500"/>
                <a:gd name="connsiteY2" fmla="*/ 1149350 h 1831975"/>
                <a:gd name="connsiteX3" fmla="*/ 936625 w 2984500"/>
                <a:gd name="connsiteY3" fmla="*/ 1089025 h 1831975"/>
                <a:gd name="connsiteX4" fmla="*/ 803275 w 2984500"/>
                <a:gd name="connsiteY4" fmla="*/ 984250 h 1831975"/>
                <a:gd name="connsiteX5" fmla="*/ 682625 w 2984500"/>
                <a:gd name="connsiteY5" fmla="*/ 879475 h 1831975"/>
                <a:gd name="connsiteX6" fmla="*/ 565150 w 2984500"/>
                <a:gd name="connsiteY6" fmla="*/ 765175 h 1831975"/>
                <a:gd name="connsiteX7" fmla="*/ 425450 w 2984500"/>
                <a:gd name="connsiteY7" fmla="*/ 612775 h 1831975"/>
                <a:gd name="connsiteX8" fmla="*/ 361950 w 2984500"/>
                <a:gd name="connsiteY8" fmla="*/ 536575 h 1831975"/>
                <a:gd name="connsiteX9" fmla="*/ 250825 w 2984500"/>
                <a:gd name="connsiteY9" fmla="*/ 396875 h 1831975"/>
                <a:gd name="connsiteX10" fmla="*/ 146050 w 2984500"/>
                <a:gd name="connsiteY10" fmla="*/ 257175 h 1831975"/>
                <a:gd name="connsiteX11" fmla="*/ 85725 w 2984500"/>
                <a:gd name="connsiteY11" fmla="*/ 171450 h 1831975"/>
                <a:gd name="connsiteX12" fmla="*/ 28575 w 2984500"/>
                <a:gd name="connsiteY12" fmla="*/ 88900 h 1831975"/>
                <a:gd name="connsiteX13" fmla="*/ 9525 w 2984500"/>
                <a:gd name="connsiteY13" fmla="*/ 60325 h 1831975"/>
                <a:gd name="connsiteX14" fmla="*/ 0 w 2984500"/>
                <a:gd name="connsiteY14" fmla="*/ 31750 h 1831975"/>
                <a:gd name="connsiteX15" fmla="*/ 3175 w 2984500"/>
                <a:gd name="connsiteY15" fmla="*/ 12700 h 1831975"/>
                <a:gd name="connsiteX16" fmla="*/ 9525 w 2984500"/>
                <a:gd name="connsiteY16" fmla="*/ 0 h 1831975"/>
                <a:gd name="connsiteX17" fmla="*/ 34925 w 2984500"/>
                <a:gd name="connsiteY17" fmla="*/ 3175 h 1831975"/>
                <a:gd name="connsiteX18" fmla="*/ 60325 w 2984500"/>
                <a:gd name="connsiteY18" fmla="*/ 15875 h 1831975"/>
                <a:gd name="connsiteX19" fmla="*/ 111125 w 2984500"/>
                <a:gd name="connsiteY19" fmla="*/ 73025 h 1831975"/>
                <a:gd name="connsiteX20" fmla="*/ 238125 w 2984500"/>
                <a:gd name="connsiteY20" fmla="*/ 200025 h 1831975"/>
                <a:gd name="connsiteX21" fmla="*/ 317500 w 2984500"/>
                <a:gd name="connsiteY21" fmla="*/ 276225 h 1831975"/>
                <a:gd name="connsiteX22" fmla="*/ 422275 w 2984500"/>
                <a:gd name="connsiteY22" fmla="*/ 377825 h 1831975"/>
                <a:gd name="connsiteX23" fmla="*/ 527050 w 2984500"/>
                <a:gd name="connsiteY23" fmla="*/ 476250 h 1831975"/>
                <a:gd name="connsiteX24" fmla="*/ 669925 w 2984500"/>
                <a:gd name="connsiteY24" fmla="*/ 600075 h 1831975"/>
                <a:gd name="connsiteX25" fmla="*/ 806450 w 2984500"/>
                <a:gd name="connsiteY25" fmla="*/ 714375 h 1831975"/>
                <a:gd name="connsiteX26" fmla="*/ 939800 w 2984500"/>
                <a:gd name="connsiteY26" fmla="*/ 819150 h 1831975"/>
                <a:gd name="connsiteX27" fmla="*/ 1089025 w 2984500"/>
                <a:gd name="connsiteY27" fmla="*/ 930275 h 1831975"/>
                <a:gd name="connsiteX28" fmla="*/ 1212850 w 2984500"/>
                <a:gd name="connsiteY28" fmla="*/ 1016000 h 1831975"/>
                <a:gd name="connsiteX29" fmla="*/ 1387475 w 2984500"/>
                <a:gd name="connsiteY29" fmla="*/ 1127125 h 1831975"/>
                <a:gd name="connsiteX30" fmla="*/ 1533525 w 2984500"/>
                <a:gd name="connsiteY30" fmla="*/ 1209675 h 1831975"/>
                <a:gd name="connsiteX31" fmla="*/ 1679575 w 2984500"/>
                <a:gd name="connsiteY31" fmla="*/ 1260475 h 1831975"/>
                <a:gd name="connsiteX32" fmla="*/ 1936750 w 2984500"/>
                <a:gd name="connsiteY32" fmla="*/ 1355725 h 1831975"/>
                <a:gd name="connsiteX33" fmla="*/ 2212975 w 2984500"/>
                <a:gd name="connsiteY33" fmla="*/ 1447800 h 1831975"/>
                <a:gd name="connsiteX34" fmla="*/ 2368550 w 2984500"/>
                <a:gd name="connsiteY34" fmla="*/ 1463675 h 1831975"/>
                <a:gd name="connsiteX35" fmla="*/ 2571750 w 2984500"/>
                <a:gd name="connsiteY35" fmla="*/ 1501775 h 1831975"/>
                <a:gd name="connsiteX36" fmla="*/ 2628900 w 2984500"/>
                <a:gd name="connsiteY36" fmla="*/ 1511300 h 1831975"/>
                <a:gd name="connsiteX37" fmla="*/ 2660650 w 2984500"/>
                <a:gd name="connsiteY37" fmla="*/ 1511300 h 1831975"/>
                <a:gd name="connsiteX38" fmla="*/ 2717800 w 2984500"/>
                <a:gd name="connsiteY38" fmla="*/ 1501775 h 1831975"/>
                <a:gd name="connsiteX39" fmla="*/ 2762250 w 2984500"/>
                <a:gd name="connsiteY39" fmla="*/ 1485900 h 1831975"/>
                <a:gd name="connsiteX40" fmla="*/ 2809875 w 2984500"/>
                <a:gd name="connsiteY40" fmla="*/ 1454150 h 1831975"/>
                <a:gd name="connsiteX41" fmla="*/ 2851150 w 2984500"/>
                <a:gd name="connsiteY41" fmla="*/ 1416050 h 1831975"/>
                <a:gd name="connsiteX42" fmla="*/ 2911475 w 2984500"/>
                <a:gd name="connsiteY42" fmla="*/ 1336675 h 1831975"/>
                <a:gd name="connsiteX43" fmla="*/ 2984500 w 2984500"/>
                <a:gd name="connsiteY43" fmla="*/ 1479550 h 1831975"/>
                <a:gd name="connsiteX44" fmla="*/ 2879725 w 2984500"/>
                <a:gd name="connsiteY44" fmla="*/ 1584325 h 1831975"/>
                <a:gd name="connsiteX45" fmla="*/ 2797175 w 2984500"/>
                <a:gd name="connsiteY45" fmla="*/ 1704975 h 1831975"/>
                <a:gd name="connsiteX46" fmla="*/ 2730500 w 2984500"/>
                <a:gd name="connsiteY46" fmla="*/ 1781175 h 1831975"/>
                <a:gd name="connsiteX47" fmla="*/ 2695575 w 2984500"/>
                <a:gd name="connsiteY47" fmla="*/ 1809750 h 1831975"/>
                <a:gd name="connsiteX48" fmla="*/ 2651125 w 2984500"/>
                <a:gd name="connsiteY48" fmla="*/ 1828800 h 1831975"/>
                <a:gd name="connsiteX49" fmla="*/ 2609850 w 2984500"/>
                <a:gd name="connsiteY49" fmla="*/ 1831975 h 1831975"/>
                <a:gd name="connsiteX50" fmla="*/ 2549525 w 2984500"/>
                <a:gd name="connsiteY50" fmla="*/ 1819275 h 1831975"/>
                <a:gd name="connsiteX51" fmla="*/ 2435225 w 2984500"/>
                <a:gd name="connsiteY51" fmla="*/ 1781175 h 1831975"/>
                <a:gd name="connsiteX52" fmla="*/ 2260600 w 2984500"/>
                <a:gd name="connsiteY52" fmla="*/ 1743075 h 1831975"/>
                <a:gd name="connsiteX53" fmla="*/ 2047875 w 2984500"/>
                <a:gd name="connsiteY53" fmla="*/ 1670050 h 1831975"/>
                <a:gd name="connsiteX54" fmla="*/ 1847850 w 2984500"/>
                <a:gd name="connsiteY54" fmla="*/ 1600200 h 1831975"/>
                <a:gd name="connsiteX55" fmla="*/ 1704975 w 2984500"/>
                <a:gd name="connsiteY55" fmla="*/ 1552575 h 1831975"/>
                <a:gd name="connsiteX56" fmla="*/ 1574800 w 2984500"/>
                <a:gd name="connsiteY56" fmla="*/ 1498600 h 1831975"/>
                <a:gd name="connsiteX57" fmla="*/ 1327150 w 2984500"/>
                <a:gd name="connsiteY57" fmla="*/ 134620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4500" h="1831975">
                  <a:moveTo>
                    <a:pt x="1327150" y="1346200"/>
                  </a:moveTo>
                  <a:lnTo>
                    <a:pt x="1133475" y="1222375"/>
                  </a:lnTo>
                  <a:lnTo>
                    <a:pt x="1025525" y="1149350"/>
                  </a:lnTo>
                  <a:lnTo>
                    <a:pt x="936625" y="1089025"/>
                  </a:lnTo>
                  <a:lnTo>
                    <a:pt x="803275" y="984250"/>
                  </a:lnTo>
                  <a:lnTo>
                    <a:pt x="682625" y="879475"/>
                  </a:lnTo>
                  <a:lnTo>
                    <a:pt x="565150" y="765175"/>
                  </a:lnTo>
                  <a:lnTo>
                    <a:pt x="425450" y="612775"/>
                  </a:lnTo>
                  <a:lnTo>
                    <a:pt x="361950" y="536575"/>
                  </a:lnTo>
                  <a:lnTo>
                    <a:pt x="250825" y="396875"/>
                  </a:lnTo>
                  <a:lnTo>
                    <a:pt x="146050" y="257175"/>
                  </a:lnTo>
                  <a:lnTo>
                    <a:pt x="85725" y="171450"/>
                  </a:lnTo>
                  <a:lnTo>
                    <a:pt x="28575" y="88900"/>
                  </a:lnTo>
                  <a:lnTo>
                    <a:pt x="9525" y="6032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9525" y="0"/>
                  </a:lnTo>
                  <a:lnTo>
                    <a:pt x="34925" y="3175"/>
                  </a:lnTo>
                  <a:lnTo>
                    <a:pt x="60325" y="15875"/>
                  </a:lnTo>
                  <a:lnTo>
                    <a:pt x="111125" y="73025"/>
                  </a:lnTo>
                  <a:lnTo>
                    <a:pt x="238125" y="200025"/>
                  </a:lnTo>
                  <a:lnTo>
                    <a:pt x="317500" y="276225"/>
                  </a:lnTo>
                  <a:lnTo>
                    <a:pt x="422275" y="377825"/>
                  </a:lnTo>
                  <a:lnTo>
                    <a:pt x="527050" y="476250"/>
                  </a:lnTo>
                  <a:lnTo>
                    <a:pt x="669925" y="600075"/>
                  </a:lnTo>
                  <a:lnTo>
                    <a:pt x="806450" y="714375"/>
                  </a:lnTo>
                  <a:lnTo>
                    <a:pt x="939800" y="819150"/>
                  </a:lnTo>
                  <a:lnTo>
                    <a:pt x="1089025" y="930275"/>
                  </a:lnTo>
                  <a:lnTo>
                    <a:pt x="1212850" y="1016000"/>
                  </a:lnTo>
                  <a:lnTo>
                    <a:pt x="1387475" y="1127125"/>
                  </a:lnTo>
                  <a:lnTo>
                    <a:pt x="1533525" y="1209675"/>
                  </a:lnTo>
                  <a:lnTo>
                    <a:pt x="1679575" y="1260475"/>
                  </a:lnTo>
                  <a:lnTo>
                    <a:pt x="1936750" y="1355725"/>
                  </a:lnTo>
                  <a:lnTo>
                    <a:pt x="2212975" y="1447800"/>
                  </a:lnTo>
                  <a:lnTo>
                    <a:pt x="2368550" y="1463675"/>
                  </a:lnTo>
                  <a:lnTo>
                    <a:pt x="2571750" y="1501775"/>
                  </a:lnTo>
                  <a:lnTo>
                    <a:pt x="2628900" y="1511300"/>
                  </a:lnTo>
                  <a:lnTo>
                    <a:pt x="2660650" y="1511300"/>
                  </a:lnTo>
                  <a:lnTo>
                    <a:pt x="2717800" y="1501775"/>
                  </a:lnTo>
                  <a:lnTo>
                    <a:pt x="2762250" y="1485900"/>
                  </a:lnTo>
                  <a:lnTo>
                    <a:pt x="2809875" y="1454150"/>
                  </a:lnTo>
                  <a:lnTo>
                    <a:pt x="2851150" y="1416050"/>
                  </a:lnTo>
                  <a:lnTo>
                    <a:pt x="2911475" y="1336675"/>
                  </a:lnTo>
                  <a:lnTo>
                    <a:pt x="2984500" y="1479550"/>
                  </a:lnTo>
                  <a:lnTo>
                    <a:pt x="2879725" y="1584325"/>
                  </a:lnTo>
                  <a:lnTo>
                    <a:pt x="2797175" y="1704975"/>
                  </a:lnTo>
                  <a:lnTo>
                    <a:pt x="2730500" y="1781175"/>
                  </a:lnTo>
                  <a:lnTo>
                    <a:pt x="2695575" y="1809750"/>
                  </a:lnTo>
                  <a:lnTo>
                    <a:pt x="2651125" y="1828800"/>
                  </a:lnTo>
                  <a:lnTo>
                    <a:pt x="2609850" y="1831975"/>
                  </a:lnTo>
                  <a:lnTo>
                    <a:pt x="2549525" y="1819275"/>
                  </a:lnTo>
                  <a:lnTo>
                    <a:pt x="2435225" y="1781175"/>
                  </a:lnTo>
                  <a:lnTo>
                    <a:pt x="2260600" y="1743075"/>
                  </a:lnTo>
                  <a:lnTo>
                    <a:pt x="2047875" y="1670050"/>
                  </a:lnTo>
                  <a:lnTo>
                    <a:pt x="1847850" y="1600200"/>
                  </a:lnTo>
                  <a:lnTo>
                    <a:pt x="1704975" y="1552575"/>
                  </a:lnTo>
                  <a:lnTo>
                    <a:pt x="1574800" y="1498600"/>
                  </a:lnTo>
                  <a:lnTo>
                    <a:pt x="1327150" y="134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7EBC44D-9031-462A-92BB-55B30246E22E}"/>
                </a:ext>
              </a:extLst>
            </p:cNvPr>
            <p:cNvSpPr/>
            <p:nvPr/>
          </p:nvSpPr>
          <p:spPr>
            <a:xfrm rot="16200000">
              <a:off x="3963988" y="3948113"/>
              <a:ext cx="2578100" cy="1930400"/>
            </a:xfrm>
            <a:custGeom>
              <a:avLst/>
              <a:gdLst>
                <a:gd name="connsiteX0" fmla="*/ 1282700 w 2578100"/>
                <a:gd name="connsiteY0" fmla="*/ 1838325 h 1930400"/>
                <a:gd name="connsiteX1" fmla="*/ 806450 w 2578100"/>
                <a:gd name="connsiteY1" fmla="*/ 1841500 h 1930400"/>
                <a:gd name="connsiteX2" fmla="*/ 358775 w 2578100"/>
                <a:gd name="connsiteY2" fmla="*/ 1841500 h 1930400"/>
                <a:gd name="connsiteX3" fmla="*/ 241300 w 2578100"/>
                <a:gd name="connsiteY3" fmla="*/ 1841500 h 1930400"/>
                <a:gd name="connsiteX4" fmla="*/ 190500 w 2578100"/>
                <a:gd name="connsiteY4" fmla="*/ 1835150 h 1930400"/>
                <a:gd name="connsiteX5" fmla="*/ 139700 w 2578100"/>
                <a:gd name="connsiteY5" fmla="*/ 1822450 h 1930400"/>
                <a:gd name="connsiteX6" fmla="*/ 95250 w 2578100"/>
                <a:gd name="connsiteY6" fmla="*/ 1803400 h 1930400"/>
                <a:gd name="connsiteX7" fmla="*/ 50800 w 2578100"/>
                <a:gd name="connsiteY7" fmla="*/ 1778000 h 1930400"/>
                <a:gd name="connsiteX8" fmla="*/ 19050 w 2578100"/>
                <a:gd name="connsiteY8" fmla="*/ 1749425 h 1930400"/>
                <a:gd name="connsiteX9" fmla="*/ 3175 w 2578100"/>
                <a:gd name="connsiteY9" fmla="*/ 1720850 h 1930400"/>
                <a:gd name="connsiteX10" fmla="*/ 0 w 2578100"/>
                <a:gd name="connsiteY10" fmla="*/ 1695450 h 1930400"/>
                <a:gd name="connsiteX11" fmla="*/ 6350 w 2578100"/>
                <a:gd name="connsiteY11" fmla="*/ 1670050 h 1930400"/>
                <a:gd name="connsiteX12" fmla="*/ 19050 w 2578100"/>
                <a:gd name="connsiteY12" fmla="*/ 1644650 h 1930400"/>
                <a:gd name="connsiteX13" fmla="*/ 47625 w 2578100"/>
                <a:gd name="connsiteY13" fmla="*/ 1622425 h 1930400"/>
                <a:gd name="connsiteX14" fmla="*/ 79375 w 2578100"/>
                <a:gd name="connsiteY14" fmla="*/ 1606550 h 1930400"/>
                <a:gd name="connsiteX15" fmla="*/ 203200 w 2578100"/>
                <a:gd name="connsiteY15" fmla="*/ 1597025 h 1930400"/>
                <a:gd name="connsiteX16" fmla="*/ 355600 w 2578100"/>
                <a:gd name="connsiteY16" fmla="*/ 1593850 h 1930400"/>
                <a:gd name="connsiteX17" fmla="*/ 501650 w 2578100"/>
                <a:gd name="connsiteY17" fmla="*/ 1593850 h 1930400"/>
                <a:gd name="connsiteX18" fmla="*/ 1085850 w 2578100"/>
                <a:gd name="connsiteY18" fmla="*/ 1597025 h 1930400"/>
                <a:gd name="connsiteX19" fmla="*/ 1247775 w 2578100"/>
                <a:gd name="connsiteY19" fmla="*/ 1600200 h 1930400"/>
                <a:gd name="connsiteX20" fmla="*/ 1774825 w 2578100"/>
                <a:gd name="connsiteY20" fmla="*/ 1593850 h 1930400"/>
                <a:gd name="connsiteX21" fmla="*/ 1901825 w 2578100"/>
                <a:gd name="connsiteY21" fmla="*/ 1593850 h 1930400"/>
                <a:gd name="connsiteX22" fmla="*/ 2273300 w 2578100"/>
                <a:gd name="connsiteY22" fmla="*/ 1593850 h 1930400"/>
                <a:gd name="connsiteX23" fmla="*/ 2317750 w 2578100"/>
                <a:gd name="connsiteY23" fmla="*/ 1593850 h 1930400"/>
                <a:gd name="connsiteX24" fmla="*/ 2339975 w 2578100"/>
                <a:gd name="connsiteY24" fmla="*/ 1590675 h 1930400"/>
                <a:gd name="connsiteX25" fmla="*/ 2368550 w 2578100"/>
                <a:gd name="connsiteY25" fmla="*/ 1581150 h 1930400"/>
                <a:gd name="connsiteX26" fmla="*/ 2378075 w 2578100"/>
                <a:gd name="connsiteY26" fmla="*/ 1562100 h 1930400"/>
                <a:gd name="connsiteX27" fmla="*/ 2390775 w 2578100"/>
                <a:gd name="connsiteY27" fmla="*/ 1514475 h 1930400"/>
                <a:gd name="connsiteX28" fmla="*/ 2387600 w 2578100"/>
                <a:gd name="connsiteY28" fmla="*/ 1447800 h 1930400"/>
                <a:gd name="connsiteX29" fmla="*/ 2314575 w 2578100"/>
                <a:gd name="connsiteY29" fmla="*/ 1035050 h 1930400"/>
                <a:gd name="connsiteX30" fmla="*/ 2247900 w 2578100"/>
                <a:gd name="connsiteY30" fmla="*/ 600075 h 1930400"/>
                <a:gd name="connsiteX31" fmla="*/ 2181225 w 2578100"/>
                <a:gd name="connsiteY31" fmla="*/ 215900 h 1930400"/>
                <a:gd name="connsiteX32" fmla="*/ 2162175 w 2578100"/>
                <a:gd name="connsiteY32" fmla="*/ 98425 h 1930400"/>
                <a:gd name="connsiteX33" fmla="*/ 2349500 w 2578100"/>
                <a:gd name="connsiteY33" fmla="*/ 0 h 1930400"/>
                <a:gd name="connsiteX34" fmla="*/ 2359025 w 2578100"/>
                <a:gd name="connsiteY34" fmla="*/ 244475 h 1930400"/>
                <a:gd name="connsiteX35" fmla="*/ 2384425 w 2578100"/>
                <a:gd name="connsiteY35" fmla="*/ 523875 h 1930400"/>
                <a:gd name="connsiteX36" fmla="*/ 2435225 w 2578100"/>
                <a:gd name="connsiteY36" fmla="*/ 863600 h 1930400"/>
                <a:gd name="connsiteX37" fmla="*/ 2473325 w 2578100"/>
                <a:gd name="connsiteY37" fmla="*/ 1098550 h 1930400"/>
                <a:gd name="connsiteX38" fmla="*/ 2501900 w 2578100"/>
                <a:gd name="connsiteY38" fmla="*/ 1228725 h 1930400"/>
                <a:gd name="connsiteX39" fmla="*/ 2540000 w 2578100"/>
                <a:gd name="connsiteY39" fmla="*/ 1412875 h 1930400"/>
                <a:gd name="connsiteX40" fmla="*/ 2568575 w 2578100"/>
                <a:gd name="connsiteY40" fmla="*/ 1527175 h 1930400"/>
                <a:gd name="connsiteX41" fmla="*/ 2578100 w 2578100"/>
                <a:gd name="connsiteY41" fmla="*/ 1581150 h 1930400"/>
                <a:gd name="connsiteX42" fmla="*/ 2565400 w 2578100"/>
                <a:gd name="connsiteY42" fmla="*/ 1644650 h 1930400"/>
                <a:gd name="connsiteX43" fmla="*/ 2546350 w 2578100"/>
                <a:gd name="connsiteY43" fmla="*/ 1698625 h 1930400"/>
                <a:gd name="connsiteX44" fmla="*/ 2486025 w 2578100"/>
                <a:gd name="connsiteY44" fmla="*/ 1800225 h 1930400"/>
                <a:gd name="connsiteX45" fmla="*/ 2441575 w 2578100"/>
                <a:gd name="connsiteY45" fmla="*/ 1854200 h 1930400"/>
                <a:gd name="connsiteX46" fmla="*/ 2403475 w 2578100"/>
                <a:gd name="connsiteY46" fmla="*/ 1898650 h 1930400"/>
                <a:gd name="connsiteX47" fmla="*/ 2378075 w 2578100"/>
                <a:gd name="connsiteY47" fmla="*/ 1917700 h 1930400"/>
                <a:gd name="connsiteX48" fmla="*/ 2346325 w 2578100"/>
                <a:gd name="connsiteY48" fmla="*/ 1930400 h 1930400"/>
                <a:gd name="connsiteX49" fmla="*/ 2324100 w 2578100"/>
                <a:gd name="connsiteY49" fmla="*/ 1924050 h 1930400"/>
                <a:gd name="connsiteX50" fmla="*/ 2292350 w 2578100"/>
                <a:gd name="connsiteY50" fmla="*/ 1898650 h 1930400"/>
                <a:gd name="connsiteX51" fmla="*/ 2263775 w 2578100"/>
                <a:gd name="connsiteY51" fmla="*/ 1876425 h 1930400"/>
                <a:gd name="connsiteX52" fmla="*/ 2225675 w 2578100"/>
                <a:gd name="connsiteY52" fmla="*/ 1860550 h 1930400"/>
                <a:gd name="connsiteX53" fmla="*/ 2162175 w 2578100"/>
                <a:gd name="connsiteY53" fmla="*/ 1847850 h 1930400"/>
                <a:gd name="connsiteX54" fmla="*/ 2079625 w 2578100"/>
                <a:gd name="connsiteY54" fmla="*/ 1838325 h 1930400"/>
                <a:gd name="connsiteX55" fmla="*/ 1739900 w 2578100"/>
                <a:gd name="connsiteY55" fmla="*/ 1838325 h 1930400"/>
                <a:gd name="connsiteX56" fmla="*/ 1282700 w 2578100"/>
                <a:gd name="connsiteY56" fmla="*/ 1838325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78100" h="1930400">
                  <a:moveTo>
                    <a:pt x="1282700" y="1838325"/>
                  </a:moveTo>
                  <a:lnTo>
                    <a:pt x="806450" y="1841500"/>
                  </a:lnTo>
                  <a:lnTo>
                    <a:pt x="358775" y="1841500"/>
                  </a:lnTo>
                  <a:lnTo>
                    <a:pt x="241300" y="1841500"/>
                  </a:lnTo>
                  <a:lnTo>
                    <a:pt x="190500" y="1835150"/>
                  </a:lnTo>
                  <a:lnTo>
                    <a:pt x="139700" y="1822450"/>
                  </a:lnTo>
                  <a:lnTo>
                    <a:pt x="95250" y="1803400"/>
                  </a:lnTo>
                  <a:lnTo>
                    <a:pt x="50800" y="1778000"/>
                  </a:lnTo>
                  <a:lnTo>
                    <a:pt x="19050" y="1749425"/>
                  </a:lnTo>
                  <a:lnTo>
                    <a:pt x="3175" y="1720850"/>
                  </a:lnTo>
                  <a:lnTo>
                    <a:pt x="0" y="1695450"/>
                  </a:lnTo>
                  <a:lnTo>
                    <a:pt x="6350" y="1670050"/>
                  </a:lnTo>
                  <a:lnTo>
                    <a:pt x="19050" y="1644650"/>
                  </a:lnTo>
                  <a:lnTo>
                    <a:pt x="47625" y="1622425"/>
                  </a:lnTo>
                  <a:lnTo>
                    <a:pt x="79375" y="1606550"/>
                  </a:lnTo>
                  <a:lnTo>
                    <a:pt x="203200" y="1597025"/>
                  </a:lnTo>
                  <a:lnTo>
                    <a:pt x="355600" y="1593850"/>
                  </a:lnTo>
                  <a:lnTo>
                    <a:pt x="501650" y="1593850"/>
                  </a:lnTo>
                  <a:lnTo>
                    <a:pt x="1085850" y="1597025"/>
                  </a:lnTo>
                  <a:lnTo>
                    <a:pt x="1247775" y="1600200"/>
                  </a:lnTo>
                  <a:lnTo>
                    <a:pt x="1774825" y="1593850"/>
                  </a:lnTo>
                  <a:lnTo>
                    <a:pt x="1901825" y="1593850"/>
                  </a:lnTo>
                  <a:lnTo>
                    <a:pt x="2273300" y="1593850"/>
                  </a:lnTo>
                  <a:lnTo>
                    <a:pt x="2317750" y="1593850"/>
                  </a:lnTo>
                  <a:lnTo>
                    <a:pt x="2339975" y="1590675"/>
                  </a:lnTo>
                  <a:lnTo>
                    <a:pt x="2368550" y="1581150"/>
                  </a:lnTo>
                  <a:lnTo>
                    <a:pt x="2378075" y="1562100"/>
                  </a:lnTo>
                  <a:lnTo>
                    <a:pt x="2390775" y="1514475"/>
                  </a:lnTo>
                  <a:lnTo>
                    <a:pt x="2387600" y="1447800"/>
                  </a:lnTo>
                  <a:lnTo>
                    <a:pt x="2314575" y="1035050"/>
                  </a:lnTo>
                  <a:lnTo>
                    <a:pt x="2247900" y="600075"/>
                  </a:lnTo>
                  <a:lnTo>
                    <a:pt x="2181225" y="215900"/>
                  </a:lnTo>
                  <a:lnTo>
                    <a:pt x="2162175" y="98425"/>
                  </a:lnTo>
                  <a:lnTo>
                    <a:pt x="2349500" y="0"/>
                  </a:lnTo>
                  <a:lnTo>
                    <a:pt x="2359025" y="244475"/>
                  </a:lnTo>
                  <a:lnTo>
                    <a:pt x="2384425" y="523875"/>
                  </a:lnTo>
                  <a:lnTo>
                    <a:pt x="2435225" y="863600"/>
                  </a:lnTo>
                  <a:lnTo>
                    <a:pt x="2473325" y="1098550"/>
                  </a:lnTo>
                  <a:lnTo>
                    <a:pt x="2501900" y="1228725"/>
                  </a:lnTo>
                  <a:lnTo>
                    <a:pt x="2540000" y="1412875"/>
                  </a:lnTo>
                  <a:lnTo>
                    <a:pt x="2568575" y="1527175"/>
                  </a:lnTo>
                  <a:lnTo>
                    <a:pt x="2578100" y="1581150"/>
                  </a:lnTo>
                  <a:lnTo>
                    <a:pt x="2565400" y="1644650"/>
                  </a:lnTo>
                  <a:lnTo>
                    <a:pt x="2546350" y="1698625"/>
                  </a:lnTo>
                  <a:lnTo>
                    <a:pt x="2486025" y="1800225"/>
                  </a:lnTo>
                  <a:lnTo>
                    <a:pt x="2441575" y="1854200"/>
                  </a:lnTo>
                  <a:lnTo>
                    <a:pt x="2403475" y="1898650"/>
                  </a:lnTo>
                  <a:lnTo>
                    <a:pt x="2378075" y="1917700"/>
                  </a:lnTo>
                  <a:lnTo>
                    <a:pt x="2346325" y="1930400"/>
                  </a:lnTo>
                  <a:lnTo>
                    <a:pt x="2324100" y="1924050"/>
                  </a:lnTo>
                  <a:lnTo>
                    <a:pt x="2292350" y="1898650"/>
                  </a:lnTo>
                  <a:lnTo>
                    <a:pt x="2263775" y="1876425"/>
                  </a:lnTo>
                  <a:lnTo>
                    <a:pt x="2225675" y="1860550"/>
                  </a:lnTo>
                  <a:lnTo>
                    <a:pt x="2162175" y="1847850"/>
                  </a:lnTo>
                  <a:lnTo>
                    <a:pt x="2079625" y="1838325"/>
                  </a:lnTo>
                  <a:lnTo>
                    <a:pt x="1739900" y="1838325"/>
                  </a:lnTo>
                  <a:lnTo>
                    <a:pt x="1282700" y="1838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E1E01FC-4290-434F-80EE-C785155D95FA}"/>
                </a:ext>
              </a:extLst>
            </p:cNvPr>
            <p:cNvSpPr/>
            <p:nvPr/>
          </p:nvSpPr>
          <p:spPr>
            <a:xfrm>
              <a:off x="4338638" y="4265613"/>
              <a:ext cx="1604962" cy="409575"/>
            </a:xfrm>
            <a:custGeom>
              <a:avLst/>
              <a:gdLst>
                <a:gd name="connsiteX0" fmla="*/ 828675 w 1604962"/>
                <a:gd name="connsiteY0" fmla="*/ 278606 h 409575"/>
                <a:gd name="connsiteX1" fmla="*/ 426243 w 1604962"/>
                <a:gd name="connsiteY1" fmla="*/ 338137 h 409575"/>
                <a:gd name="connsiteX2" fmla="*/ 138112 w 1604962"/>
                <a:gd name="connsiteY2" fmla="*/ 383381 h 409575"/>
                <a:gd name="connsiteX3" fmla="*/ 2381 w 1604962"/>
                <a:gd name="connsiteY3" fmla="*/ 409575 h 409575"/>
                <a:gd name="connsiteX4" fmla="*/ 0 w 1604962"/>
                <a:gd name="connsiteY4" fmla="*/ 250031 h 409575"/>
                <a:gd name="connsiteX5" fmla="*/ 214312 w 1604962"/>
                <a:gd name="connsiteY5" fmla="*/ 216694 h 409575"/>
                <a:gd name="connsiteX6" fmla="*/ 561975 w 1604962"/>
                <a:gd name="connsiteY6" fmla="*/ 164306 h 409575"/>
                <a:gd name="connsiteX7" fmla="*/ 931068 w 1604962"/>
                <a:gd name="connsiteY7" fmla="*/ 107156 h 409575"/>
                <a:gd name="connsiteX8" fmla="*/ 1304925 w 1604962"/>
                <a:gd name="connsiteY8" fmla="*/ 50006 h 409575"/>
                <a:gd name="connsiteX9" fmla="*/ 1602581 w 1604962"/>
                <a:gd name="connsiteY9" fmla="*/ 0 h 409575"/>
                <a:gd name="connsiteX10" fmla="*/ 1604962 w 1604962"/>
                <a:gd name="connsiteY10" fmla="*/ 161925 h 409575"/>
                <a:gd name="connsiteX11" fmla="*/ 1197768 w 1604962"/>
                <a:gd name="connsiteY11" fmla="*/ 221456 h 409575"/>
                <a:gd name="connsiteX12" fmla="*/ 828675 w 1604962"/>
                <a:gd name="connsiteY12" fmla="*/ 278606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4962" h="409575">
                  <a:moveTo>
                    <a:pt x="828675" y="278606"/>
                  </a:moveTo>
                  <a:lnTo>
                    <a:pt x="426243" y="338137"/>
                  </a:lnTo>
                  <a:lnTo>
                    <a:pt x="138112" y="383381"/>
                  </a:lnTo>
                  <a:lnTo>
                    <a:pt x="2381" y="409575"/>
                  </a:lnTo>
                  <a:cubicBezTo>
                    <a:pt x="1587" y="356394"/>
                    <a:pt x="794" y="303212"/>
                    <a:pt x="0" y="250031"/>
                  </a:cubicBezTo>
                  <a:lnTo>
                    <a:pt x="214312" y="216694"/>
                  </a:lnTo>
                  <a:lnTo>
                    <a:pt x="561975" y="164306"/>
                  </a:lnTo>
                  <a:lnTo>
                    <a:pt x="931068" y="107156"/>
                  </a:lnTo>
                  <a:lnTo>
                    <a:pt x="1304925" y="50006"/>
                  </a:lnTo>
                  <a:lnTo>
                    <a:pt x="1602581" y="0"/>
                  </a:lnTo>
                  <a:cubicBezTo>
                    <a:pt x="1603375" y="53975"/>
                    <a:pt x="1604168" y="107950"/>
                    <a:pt x="1604962" y="161925"/>
                  </a:cubicBezTo>
                  <a:lnTo>
                    <a:pt x="1197768" y="221456"/>
                  </a:lnTo>
                  <a:lnTo>
                    <a:pt x="828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48279A5-4B35-4730-B97B-62AD2EB16027}"/>
                </a:ext>
              </a:extLst>
            </p:cNvPr>
            <p:cNvSpPr/>
            <p:nvPr/>
          </p:nvSpPr>
          <p:spPr>
            <a:xfrm>
              <a:off x="4319588" y="4935538"/>
              <a:ext cx="1617662" cy="379412"/>
            </a:xfrm>
            <a:custGeom>
              <a:avLst/>
              <a:gdLst>
                <a:gd name="connsiteX0" fmla="*/ 764381 w 1616868"/>
                <a:gd name="connsiteY0" fmla="*/ 285750 h 378619"/>
                <a:gd name="connsiteX1" fmla="*/ 371475 w 1616868"/>
                <a:gd name="connsiteY1" fmla="*/ 333375 h 378619"/>
                <a:gd name="connsiteX2" fmla="*/ 0 w 1616868"/>
                <a:gd name="connsiteY2" fmla="*/ 378619 h 378619"/>
                <a:gd name="connsiteX3" fmla="*/ 4762 w 1616868"/>
                <a:gd name="connsiteY3" fmla="*/ 223838 h 378619"/>
                <a:gd name="connsiteX4" fmla="*/ 202406 w 1616868"/>
                <a:gd name="connsiteY4" fmla="*/ 197644 h 378619"/>
                <a:gd name="connsiteX5" fmla="*/ 854868 w 1616868"/>
                <a:gd name="connsiteY5" fmla="*/ 107157 h 378619"/>
                <a:gd name="connsiteX6" fmla="*/ 1373981 w 1616868"/>
                <a:gd name="connsiteY6" fmla="*/ 38100 h 378619"/>
                <a:gd name="connsiteX7" fmla="*/ 1614487 w 1616868"/>
                <a:gd name="connsiteY7" fmla="*/ 0 h 378619"/>
                <a:gd name="connsiteX8" fmla="*/ 1616868 w 1616868"/>
                <a:gd name="connsiteY8" fmla="*/ 180975 h 378619"/>
                <a:gd name="connsiteX9" fmla="*/ 1326356 w 1616868"/>
                <a:gd name="connsiteY9" fmla="*/ 219075 h 378619"/>
                <a:gd name="connsiteX10" fmla="*/ 764381 w 1616868"/>
                <a:gd name="connsiteY10" fmla="*/ 2857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6868" h="378619">
                  <a:moveTo>
                    <a:pt x="764381" y="285750"/>
                  </a:moveTo>
                  <a:lnTo>
                    <a:pt x="371475" y="333375"/>
                  </a:lnTo>
                  <a:lnTo>
                    <a:pt x="0" y="378619"/>
                  </a:lnTo>
                  <a:lnTo>
                    <a:pt x="4762" y="223838"/>
                  </a:lnTo>
                  <a:lnTo>
                    <a:pt x="202406" y="197644"/>
                  </a:lnTo>
                  <a:lnTo>
                    <a:pt x="854868" y="107157"/>
                  </a:lnTo>
                  <a:lnTo>
                    <a:pt x="1373981" y="38100"/>
                  </a:lnTo>
                  <a:lnTo>
                    <a:pt x="1614487" y="0"/>
                  </a:lnTo>
                  <a:cubicBezTo>
                    <a:pt x="1615281" y="60325"/>
                    <a:pt x="1616074" y="120650"/>
                    <a:pt x="1616868" y="180975"/>
                  </a:cubicBezTo>
                  <a:lnTo>
                    <a:pt x="1326356" y="219075"/>
                  </a:lnTo>
                  <a:lnTo>
                    <a:pt x="764381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48F429F-DD97-43DF-8C81-6A8F003DCDD2}"/>
                </a:ext>
              </a:extLst>
            </p:cNvPr>
            <p:cNvSpPr/>
            <p:nvPr/>
          </p:nvSpPr>
          <p:spPr>
            <a:xfrm>
              <a:off x="4265613" y="5672138"/>
              <a:ext cx="1681162" cy="377825"/>
            </a:xfrm>
            <a:custGeom>
              <a:avLst/>
              <a:gdLst>
                <a:gd name="connsiteX0" fmla="*/ 638175 w 1681162"/>
                <a:gd name="connsiteY0" fmla="*/ 304800 h 378618"/>
                <a:gd name="connsiteX1" fmla="*/ 2381 w 1681162"/>
                <a:gd name="connsiteY1" fmla="*/ 378618 h 378618"/>
                <a:gd name="connsiteX2" fmla="*/ 0 w 1681162"/>
                <a:gd name="connsiteY2" fmla="*/ 247650 h 378618"/>
                <a:gd name="connsiteX3" fmla="*/ 400050 w 1681162"/>
                <a:gd name="connsiteY3" fmla="*/ 190500 h 378618"/>
                <a:gd name="connsiteX4" fmla="*/ 940594 w 1681162"/>
                <a:gd name="connsiteY4" fmla="*/ 111918 h 378618"/>
                <a:gd name="connsiteX5" fmla="*/ 1269206 w 1681162"/>
                <a:gd name="connsiteY5" fmla="*/ 64293 h 378618"/>
                <a:gd name="connsiteX6" fmla="*/ 1516856 w 1681162"/>
                <a:gd name="connsiteY6" fmla="*/ 26193 h 378618"/>
                <a:gd name="connsiteX7" fmla="*/ 1681162 w 1681162"/>
                <a:gd name="connsiteY7" fmla="*/ 0 h 378618"/>
                <a:gd name="connsiteX8" fmla="*/ 1681162 w 1681162"/>
                <a:gd name="connsiteY8" fmla="*/ 188118 h 378618"/>
                <a:gd name="connsiteX9" fmla="*/ 1328737 w 1681162"/>
                <a:gd name="connsiteY9" fmla="*/ 223837 h 378618"/>
                <a:gd name="connsiteX10" fmla="*/ 983456 w 1681162"/>
                <a:gd name="connsiteY10" fmla="*/ 266700 h 378618"/>
                <a:gd name="connsiteX11" fmla="*/ 638175 w 1681162"/>
                <a:gd name="connsiteY11" fmla="*/ 304800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162" h="378618">
                  <a:moveTo>
                    <a:pt x="638175" y="304800"/>
                  </a:moveTo>
                  <a:lnTo>
                    <a:pt x="2381" y="378618"/>
                  </a:lnTo>
                  <a:cubicBezTo>
                    <a:pt x="1587" y="334962"/>
                    <a:pt x="794" y="291306"/>
                    <a:pt x="0" y="247650"/>
                  </a:cubicBezTo>
                  <a:lnTo>
                    <a:pt x="400050" y="190500"/>
                  </a:lnTo>
                  <a:lnTo>
                    <a:pt x="940594" y="111918"/>
                  </a:lnTo>
                  <a:lnTo>
                    <a:pt x="1269206" y="64293"/>
                  </a:lnTo>
                  <a:lnTo>
                    <a:pt x="1516856" y="26193"/>
                  </a:lnTo>
                  <a:lnTo>
                    <a:pt x="1681162" y="0"/>
                  </a:lnTo>
                  <a:lnTo>
                    <a:pt x="1681162" y="188118"/>
                  </a:lnTo>
                  <a:lnTo>
                    <a:pt x="1328737" y="223837"/>
                  </a:lnTo>
                  <a:lnTo>
                    <a:pt x="983456" y="266700"/>
                  </a:lnTo>
                  <a:lnTo>
                    <a:pt x="6381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40B42E62-CCFB-4E9C-97AD-250B0D16D3AB}"/>
              </a:ext>
            </a:extLst>
          </p:cNvPr>
          <p:cNvSpPr/>
          <p:nvPr/>
        </p:nvSpPr>
        <p:spPr>
          <a:xfrm>
            <a:off x="3300413" y="1592263"/>
            <a:ext cx="730250" cy="450850"/>
          </a:xfrm>
          <a:custGeom>
            <a:avLst/>
            <a:gdLst>
              <a:gd name="connsiteX0" fmla="*/ 495300 w 731043"/>
              <a:gd name="connsiteY0" fmla="*/ 80963 h 450057"/>
              <a:gd name="connsiteX1" fmla="*/ 385762 w 731043"/>
              <a:gd name="connsiteY1" fmla="*/ 64294 h 450057"/>
              <a:gd name="connsiteX2" fmla="*/ 266700 w 731043"/>
              <a:gd name="connsiteY2" fmla="*/ 45244 h 450057"/>
              <a:gd name="connsiteX3" fmla="*/ 166687 w 731043"/>
              <a:gd name="connsiteY3" fmla="*/ 26194 h 450057"/>
              <a:gd name="connsiteX4" fmla="*/ 69056 w 731043"/>
              <a:gd name="connsiteY4" fmla="*/ 7144 h 450057"/>
              <a:gd name="connsiteX5" fmla="*/ 26193 w 731043"/>
              <a:gd name="connsiteY5" fmla="*/ 0 h 450057"/>
              <a:gd name="connsiteX6" fmla="*/ 11906 w 731043"/>
              <a:gd name="connsiteY6" fmla="*/ 0 h 450057"/>
              <a:gd name="connsiteX7" fmla="*/ 4762 w 731043"/>
              <a:gd name="connsiteY7" fmla="*/ 2382 h 450057"/>
              <a:gd name="connsiteX8" fmla="*/ 0 w 731043"/>
              <a:gd name="connsiteY8" fmla="*/ 9525 h 450057"/>
              <a:gd name="connsiteX9" fmla="*/ 2381 w 731043"/>
              <a:gd name="connsiteY9" fmla="*/ 21432 h 450057"/>
              <a:gd name="connsiteX10" fmla="*/ 7143 w 731043"/>
              <a:gd name="connsiteY10" fmla="*/ 38100 h 450057"/>
              <a:gd name="connsiteX11" fmla="*/ 19050 w 731043"/>
              <a:gd name="connsiteY11" fmla="*/ 52388 h 450057"/>
              <a:gd name="connsiteX12" fmla="*/ 76200 w 731043"/>
              <a:gd name="connsiteY12" fmla="*/ 92869 h 450057"/>
              <a:gd name="connsiteX13" fmla="*/ 185737 w 731043"/>
              <a:gd name="connsiteY13" fmla="*/ 169069 h 450057"/>
              <a:gd name="connsiteX14" fmla="*/ 311943 w 731043"/>
              <a:gd name="connsiteY14" fmla="*/ 252413 h 450057"/>
              <a:gd name="connsiteX15" fmla="*/ 445293 w 731043"/>
              <a:gd name="connsiteY15" fmla="*/ 338138 h 450057"/>
              <a:gd name="connsiteX16" fmla="*/ 566737 w 731043"/>
              <a:gd name="connsiteY16" fmla="*/ 409575 h 450057"/>
              <a:gd name="connsiteX17" fmla="*/ 635793 w 731043"/>
              <a:gd name="connsiteY17" fmla="*/ 447675 h 450057"/>
              <a:gd name="connsiteX18" fmla="*/ 645318 w 731043"/>
              <a:gd name="connsiteY18" fmla="*/ 450057 h 450057"/>
              <a:gd name="connsiteX19" fmla="*/ 659606 w 731043"/>
              <a:gd name="connsiteY19" fmla="*/ 450057 h 450057"/>
              <a:gd name="connsiteX20" fmla="*/ 683418 w 731043"/>
              <a:gd name="connsiteY20" fmla="*/ 442913 h 450057"/>
              <a:gd name="connsiteX21" fmla="*/ 695325 w 731043"/>
              <a:gd name="connsiteY21" fmla="*/ 435769 h 450057"/>
              <a:gd name="connsiteX22" fmla="*/ 704850 w 731043"/>
              <a:gd name="connsiteY22" fmla="*/ 426244 h 450057"/>
              <a:gd name="connsiteX23" fmla="*/ 714375 w 731043"/>
              <a:gd name="connsiteY23" fmla="*/ 414338 h 450057"/>
              <a:gd name="connsiteX24" fmla="*/ 723900 w 731043"/>
              <a:gd name="connsiteY24" fmla="*/ 388144 h 450057"/>
              <a:gd name="connsiteX25" fmla="*/ 728662 w 731043"/>
              <a:gd name="connsiteY25" fmla="*/ 366713 h 450057"/>
              <a:gd name="connsiteX26" fmla="*/ 731043 w 731043"/>
              <a:gd name="connsiteY26" fmla="*/ 333375 h 450057"/>
              <a:gd name="connsiteX27" fmla="*/ 728662 w 731043"/>
              <a:gd name="connsiteY27" fmla="*/ 307182 h 450057"/>
              <a:gd name="connsiteX28" fmla="*/ 721518 w 731043"/>
              <a:gd name="connsiteY28" fmla="*/ 271463 h 450057"/>
              <a:gd name="connsiteX29" fmla="*/ 707231 w 731043"/>
              <a:gd name="connsiteY29" fmla="*/ 233363 h 450057"/>
              <a:gd name="connsiteX30" fmla="*/ 688181 w 731043"/>
              <a:gd name="connsiteY30" fmla="*/ 188119 h 450057"/>
              <a:gd name="connsiteX31" fmla="*/ 673893 w 731043"/>
              <a:gd name="connsiteY31" fmla="*/ 159544 h 450057"/>
              <a:gd name="connsiteX32" fmla="*/ 659606 w 731043"/>
              <a:gd name="connsiteY32" fmla="*/ 142875 h 450057"/>
              <a:gd name="connsiteX33" fmla="*/ 635793 w 731043"/>
              <a:gd name="connsiteY33" fmla="*/ 126207 h 450057"/>
              <a:gd name="connsiteX34" fmla="*/ 607218 w 731043"/>
              <a:gd name="connsiteY34" fmla="*/ 111919 h 450057"/>
              <a:gd name="connsiteX35" fmla="*/ 552450 w 731043"/>
              <a:gd name="connsiteY35" fmla="*/ 92869 h 450057"/>
              <a:gd name="connsiteX36" fmla="*/ 495300 w 731043"/>
              <a:gd name="connsiteY36" fmla="*/ 80963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31043" h="450057">
                <a:moveTo>
                  <a:pt x="495300" y="80963"/>
                </a:moveTo>
                <a:lnTo>
                  <a:pt x="385762" y="64294"/>
                </a:lnTo>
                <a:lnTo>
                  <a:pt x="266700" y="45244"/>
                </a:lnTo>
                <a:lnTo>
                  <a:pt x="166687" y="26194"/>
                </a:lnTo>
                <a:lnTo>
                  <a:pt x="69056" y="7144"/>
                </a:lnTo>
                <a:lnTo>
                  <a:pt x="26193" y="0"/>
                </a:lnTo>
                <a:lnTo>
                  <a:pt x="11906" y="0"/>
                </a:lnTo>
                <a:lnTo>
                  <a:pt x="4762" y="2382"/>
                </a:lnTo>
                <a:lnTo>
                  <a:pt x="0" y="9525"/>
                </a:lnTo>
                <a:lnTo>
                  <a:pt x="2381" y="21432"/>
                </a:lnTo>
                <a:lnTo>
                  <a:pt x="7143" y="38100"/>
                </a:lnTo>
                <a:lnTo>
                  <a:pt x="19050" y="52388"/>
                </a:lnTo>
                <a:lnTo>
                  <a:pt x="76200" y="92869"/>
                </a:lnTo>
                <a:lnTo>
                  <a:pt x="185737" y="169069"/>
                </a:lnTo>
                <a:lnTo>
                  <a:pt x="311943" y="252413"/>
                </a:lnTo>
                <a:lnTo>
                  <a:pt x="445293" y="338138"/>
                </a:lnTo>
                <a:lnTo>
                  <a:pt x="566737" y="409575"/>
                </a:lnTo>
                <a:lnTo>
                  <a:pt x="635793" y="447675"/>
                </a:lnTo>
                <a:lnTo>
                  <a:pt x="645318" y="450057"/>
                </a:lnTo>
                <a:lnTo>
                  <a:pt x="659606" y="450057"/>
                </a:lnTo>
                <a:lnTo>
                  <a:pt x="683418" y="442913"/>
                </a:lnTo>
                <a:lnTo>
                  <a:pt x="695325" y="435769"/>
                </a:lnTo>
                <a:lnTo>
                  <a:pt x="704850" y="426244"/>
                </a:lnTo>
                <a:lnTo>
                  <a:pt x="714375" y="414338"/>
                </a:lnTo>
                <a:lnTo>
                  <a:pt x="723900" y="388144"/>
                </a:lnTo>
                <a:lnTo>
                  <a:pt x="728662" y="366713"/>
                </a:lnTo>
                <a:lnTo>
                  <a:pt x="731043" y="333375"/>
                </a:lnTo>
                <a:lnTo>
                  <a:pt x="728662" y="307182"/>
                </a:lnTo>
                <a:lnTo>
                  <a:pt x="721518" y="271463"/>
                </a:lnTo>
                <a:lnTo>
                  <a:pt x="707231" y="233363"/>
                </a:lnTo>
                <a:lnTo>
                  <a:pt x="688181" y="188119"/>
                </a:lnTo>
                <a:lnTo>
                  <a:pt x="673893" y="159544"/>
                </a:lnTo>
                <a:lnTo>
                  <a:pt x="659606" y="142875"/>
                </a:lnTo>
                <a:lnTo>
                  <a:pt x="635793" y="126207"/>
                </a:lnTo>
                <a:lnTo>
                  <a:pt x="607218" y="111919"/>
                </a:lnTo>
                <a:lnTo>
                  <a:pt x="552450" y="92869"/>
                </a:lnTo>
                <a:lnTo>
                  <a:pt x="495300" y="809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F56A6D20-EA76-4AE0-B264-FEAE4F985ABA}"/>
              </a:ext>
            </a:extLst>
          </p:cNvPr>
          <p:cNvSpPr/>
          <p:nvPr/>
        </p:nvSpPr>
        <p:spPr>
          <a:xfrm>
            <a:off x="2970213" y="2343150"/>
            <a:ext cx="682625" cy="395288"/>
          </a:xfrm>
          <a:custGeom>
            <a:avLst/>
            <a:gdLst>
              <a:gd name="connsiteX0" fmla="*/ 383381 w 683419"/>
              <a:gd name="connsiteY0" fmla="*/ 78581 h 395288"/>
              <a:gd name="connsiteX1" fmla="*/ 280987 w 683419"/>
              <a:gd name="connsiteY1" fmla="*/ 59531 h 395288"/>
              <a:gd name="connsiteX2" fmla="*/ 188119 w 683419"/>
              <a:gd name="connsiteY2" fmla="*/ 40481 h 395288"/>
              <a:gd name="connsiteX3" fmla="*/ 126206 w 683419"/>
              <a:gd name="connsiteY3" fmla="*/ 26194 h 395288"/>
              <a:gd name="connsiteX4" fmla="*/ 73819 w 683419"/>
              <a:gd name="connsiteY4" fmla="*/ 11906 h 395288"/>
              <a:gd name="connsiteX5" fmla="*/ 23812 w 683419"/>
              <a:gd name="connsiteY5" fmla="*/ 0 h 395288"/>
              <a:gd name="connsiteX6" fmla="*/ 16669 w 683419"/>
              <a:gd name="connsiteY6" fmla="*/ 0 h 395288"/>
              <a:gd name="connsiteX7" fmla="*/ 4762 w 683419"/>
              <a:gd name="connsiteY7" fmla="*/ 0 h 395288"/>
              <a:gd name="connsiteX8" fmla="*/ 0 w 683419"/>
              <a:gd name="connsiteY8" fmla="*/ 4763 h 395288"/>
              <a:gd name="connsiteX9" fmla="*/ 0 w 683419"/>
              <a:gd name="connsiteY9" fmla="*/ 14288 h 395288"/>
              <a:gd name="connsiteX10" fmla="*/ 0 w 683419"/>
              <a:gd name="connsiteY10" fmla="*/ 30956 h 395288"/>
              <a:gd name="connsiteX11" fmla="*/ 14287 w 683419"/>
              <a:gd name="connsiteY11" fmla="*/ 64294 h 395288"/>
              <a:gd name="connsiteX12" fmla="*/ 61912 w 683419"/>
              <a:gd name="connsiteY12" fmla="*/ 126206 h 395288"/>
              <a:gd name="connsiteX13" fmla="*/ 128587 w 683419"/>
              <a:gd name="connsiteY13" fmla="*/ 200025 h 395288"/>
              <a:gd name="connsiteX14" fmla="*/ 200025 w 683419"/>
              <a:gd name="connsiteY14" fmla="*/ 261938 h 395288"/>
              <a:gd name="connsiteX15" fmla="*/ 252412 w 683419"/>
              <a:gd name="connsiteY15" fmla="*/ 300038 h 395288"/>
              <a:gd name="connsiteX16" fmla="*/ 295275 w 683419"/>
              <a:gd name="connsiteY16" fmla="*/ 326231 h 395288"/>
              <a:gd name="connsiteX17" fmla="*/ 347662 w 683419"/>
              <a:gd name="connsiteY17" fmla="*/ 352425 h 395288"/>
              <a:gd name="connsiteX18" fmla="*/ 397669 w 683419"/>
              <a:gd name="connsiteY18" fmla="*/ 371475 h 395288"/>
              <a:gd name="connsiteX19" fmla="*/ 438150 w 683419"/>
              <a:gd name="connsiteY19" fmla="*/ 381000 h 395288"/>
              <a:gd name="connsiteX20" fmla="*/ 495300 w 683419"/>
              <a:gd name="connsiteY20" fmla="*/ 390525 h 395288"/>
              <a:gd name="connsiteX21" fmla="*/ 557212 w 683419"/>
              <a:gd name="connsiteY21" fmla="*/ 395288 h 395288"/>
              <a:gd name="connsiteX22" fmla="*/ 609600 w 683419"/>
              <a:gd name="connsiteY22" fmla="*/ 388144 h 395288"/>
              <a:gd name="connsiteX23" fmla="*/ 645319 w 683419"/>
              <a:gd name="connsiteY23" fmla="*/ 376238 h 395288"/>
              <a:gd name="connsiteX24" fmla="*/ 669131 w 683419"/>
              <a:gd name="connsiteY24" fmla="*/ 359569 h 395288"/>
              <a:gd name="connsiteX25" fmla="*/ 678656 w 683419"/>
              <a:gd name="connsiteY25" fmla="*/ 350044 h 395288"/>
              <a:gd name="connsiteX26" fmla="*/ 683419 w 683419"/>
              <a:gd name="connsiteY26" fmla="*/ 340519 h 395288"/>
              <a:gd name="connsiteX27" fmla="*/ 678656 w 683419"/>
              <a:gd name="connsiteY27" fmla="*/ 314325 h 395288"/>
              <a:gd name="connsiteX28" fmla="*/ 671512 w 683419"/>
              <a:gd name="connsiteY28" fmla="*/ 280988 h 395288"/>
              <a:gd name="connsiteX29" fmla="*/ 652462 w 683419"/>
              <a:gd name="connsiteY29" fmla="*/ 240506 h 395288"/>
              <a:gd name="connsiteX30" fmla="*/ 633412 w 683419"/>
              <a:gd name="connsiteY30" fmla="*/ 209550 h 395288"/>
              <a:gd name="connsiteX31" fmla="*/ 607219 w 683419"/>
              <a:gd name="connsiteY31" fmla="*/ 185738 h 395288"/>
              <a:gd name="connsiteX32" fmla="*/ 576262 w 683419"/>
              <a:gd name="connsiteY32" fmla="*/ 159544 h 395288"/>
              <a:gd name="connsiteX33" fmla="*/ 514350 w 683419"/>
              <a:gd name="connsiteY33" fmla="*/ 116681 h 395288"/>
              <a:gd name="connsiteX34" fmla="*/ 471487 w 683419"/>
              <a:gd name="connsiteY34" fmla="*/ 95250 h 395288"/>
              <a:gd name="connsiteX35" fmla="*/ 383381 w 683419"/>
              <a:gd name="connsiteY35" fmla="*/ 78581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83419" h="395288">
                <a:moveTo>
                  <a:pt x="383381" y="78581"/>
                </a:moveTo>
                <a:lnTo>
                  <a:pt x="280987" y="59531"/>
                </a:lnTo>
                <a:lnTo>
                  <a:pt x="188119" y="40481"/>
                </a:lnTo>
                <a:lnTo>
                  <a:pt x="126206" y="26194"/>
                </a:lnTo>
                <a:lnTo>
                  <a:pt x="73819" y="11906"/>
                </a:lnTo>
                <a:lnTo>
                  <a:pt x="23812" y="0"/>
                </a:lnTo>
                <a:lnTo>
                  <a:pt x="16669" y="0"/>
                </a:lnTo>
                <a:lnTo>
                  <a:pt x="4762" y="0"/>
                </a:lnTo>
                <a:lnTo>
                  <a:pt x="0" y="4763"/>
                </a:lnTo>
                <a:lnTo>
                  <a:pt x="0" y="14288"/>
                </a:lnTo>
                <a:lnTo>
                  <a:pt x="0" y="30956"/>
                </a:lnTo>
                <a:lnTo>
                  <a:pt x="14287" y="64294"/>
                </a:lnTo>
                <a:lnTo>
                  <a:pt x="61912" y="126206"/>
                </a:lnTo>
                <a:lnTo>
                  <a:pt x="128587" y="200025"/>
                </a:lnTo>
                <a:lnTo>
                  <a:pt x="200025" y="261938"/>
                </a:lnTo>
                <a:lnTo>
                  <a:pt x="252412" y="300038"/>
                </a:lnTo>
                <a:lnTo>
                  <a:pt x="295275" y="326231"/>
                </a:lnTo>
                <a:lnTo>
                  <a:pt x="347662" y="352425"/>
                </a:lnTo>
                <a:lnTo>
                  <a:pt x="397669" y="371475"/>
                </a:lnTo>
                <a:lnTo>
                  <a:pt x="438150" y="381000"/>
                </a:lnTo>
                <a:lnTo>
                  <a:pt x="495300" y="390525"/>
                </a:lnTo>
                <a:lnTo>
                  <a:pt x="557212" y="395288"/>
                </a:lnTo>
                <a:lnTo>
                  <a:pt x="609600" y="388144"/>
                </a:lnTo>
                <a:lnTo>
                  <a:pt x="645319" y="376238"/>
                </a:lnTo>
                <a:lnTo>
                  <a:pt x="669131" y="359569"/>
                </a:lnTo>
                <a:lnTo>
                  <a:pt x="678656" y="350044"/>
                </a:lnTo>
                <a:lnTo>
                  <a:pt x="683419" y="340519"/>
                </a:lnTo>
                <a:lnTo>
                  <a:pt x="678656" y="314325"/>
                </a:lnTo>
                <a:lnTo>
                  <a:pt x="671512" y="280988"/>
                </a:lnTo>
                <a:lnTo>
                  <a:pt x="652462" y="240506"/>
                </a:lnTo>
                <a:lnTo>
                  <a:pt x="633412" y="209550"/>
                </a:lnTo>
                <a:lnTo>
                  <a:pt x="607219" y="185738"/>
                </a:lnTo>
                <a:lnTo>
                  <a:pt x="576262" y="159544"/>
                </a:lnTo>
                <a:lnTo>
                  <a:pt x="514350" y="116681"/>
                </a:lnTo>
                <a:lnTo>
                  <a:pt x="471487" y="95250"/>
                </a:lnTo>
                <a:lnTo>
                  <a:pt x="383381" y="78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39281143-FD0B-4B08-B4D5-4622C4603BAB}"/>
              </a:ext>
            </a:extLst>
          </p:cNvPr>
          <p:cNvSpPr/>
          <p:nvPr/>
        </p:nvSpPr>
        <p:spPr>
          <a:xfrm>
            <a:off x="3163888" y="3656013"/>
            <a:ext cx="415925" cy="374650"/>
          </a:xfrm>
          <a:custGeom>
            <a:avLst/>
            <a:gdLst>
              <a:gd name="connsiteX0" fmla="*/ 190500 w 414338"/>
              <a:gd name="connsiteY0" fmla="*/ 273844 h 376237"/>
              <a:gd name="connsiteX1" fmla="*/ 145257 w 414338"/>
              <a:gd name="connsiteY1" fmla="*/ 230981 h 376237"/>
              <a:gd name="connsiteX2" fmla="*/ 114300 w 414338"/>
              <a:gd name="connsiteY2" fmla="*/ 197644 h 376237"/>
              <a:gd name="connsiteX3" fmla="*/ 92869 w 414338"/>
              <a:gd name="connsiteY3" fmla="*/ 171450 h 376237"/>
              <a:gd name="connsiteX4" fmla="*/ 76200 w 414338"/>
              <a:gd name="connsiteY4" fmla="*/ 145256 h 376237"/>
              <a:gd name="connsiteX5" fmla="*/ 59532 w 414338"/>
              <a:gd name="connsiteY5" fmla="*/ 111919 h 376237"/>
              <a:gd name="connsiteX6" fmla="*/ 33338 w 414338"/>
              <a:gd name="connsiteY6" fmla="*/ 69056 h 376237"/>
              <a:gd name="connsiteX7" fmla="*/ 4763 w 414338"/>
              <a:gd name="connsiteY7" fmla="*/ 21431 h 376237"/>
              <a:gd name="connsiteX8" fmla="*/ 0 w 414338"/>
              <a:gd name="connsiteY8" fmla="*/ 9525 h 376237"/>
              <a:gd name="connsiteX9" fmla="*/ 0 w 414338"/>
              <a:gd name="connsiteY9" fmla="*/ 2381 h 376237"/>
              <a:gd name="connsiteX10" fmla="*/ 4763 w 414338"/>
              <a:gd name="connsiteY10" fmla="*/ 0 h 376237"/>
              <a:gd name="connsiteX11" fmla="*/ 16669 w 414338"/>
              <a:gd name="connsiteY11" fmla="*/ 0 h 376237"/>
              <a:gd name="connsiteX12" fmla="*/ 97632 w 414338"/>
              <a:gd name="connsiteY12" fmla="*/ 7144 h 376237"/>
              <a:gd name="connsiteX13" fmla="*/ 164307 w 414338"/>
              <a:gd name="connsiteY13" fmla="*/ 16669 h 376237"/>
              <a:gd name="connsiteX14" fmla="*/ 414338 w 414338"/>
              <a:gd name="connsiteY14" fmla="*/ 202406 h 376237"/>
              <a:gd name="connsiteX15" fmla="*/ 404813 w 414338"/>
              <a:gd name="connsiteY15" fmla="*/ 290512 h 376237"/>
              <a:gd name="connsiteX16" fmla="*/ 402432 w 414338"/>
              <a:gd name="connsiteY16" fmla="*/ 321469 h 376237"/>
              <a:gd name="connsiteX17" fmla="*/ 400050 w 414338"/>
              <a:gd name="connsiteY17" fmla="*/ 345281 h 376237"/>
              <a:gd name="connsiteX18" fmla="*/ 390525 w 414338"/>
              <a:gd name="connsiteY18" fmla="*/ 361950 h 376237"/>
              <a:gd name="connsiteX19" fmla="*/ 366713 w 414338"/>
              <a:gd name="connsiteY19" fmla="*/ 373856 h 376237"/>
              <a:gd name="connsiteX20" fmla="*/ 340519 w 414338"/>
              <a:gd name="connsiteY20" fmla="*/ 376237 h 376237"/>
              <a:gd name="connsiteX21" fmla="*/ 309563 w 414338"/>
              <a:gd name="connsiteY21" fmla="*/ 369094 h 376237"/>
              <a:gd name="connsiteX22" fmla="*/ 271463 w 414338"/>
              <a:gd name="connsiteY22" fmla="*/ 345281 h 376237"/>
              <a:gd name="connsiteX23" fmla="*/ 190500 w 414338"/>
              <a:gd name="connsiteY23" fmla="*/ 273844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4338" h="376237">
                <a:moveTo>
                  <a:pt x="190500" y="273844"/>
                </a:moveTo>
                <a:lnTo>
                  <a:pt x="145257" y="230981"/>
                </a:lnTo>
                <a:lnTo>
                  <a:pt x="114300" y="197644"/>
                </a:lnTo>
                <a:lnTo>
                  <a:pt x="92869" y="171450"/>
                </a:lnTo>
                <a:lnTo>
                  <a:pt x="76200" y="145256"/>
                </a:lnTo>
                <a:lnTo>
                  <a:pt x="59532" y="111919"/>
                </a:lnTo>
                <a:lnTo>
                  <a:pt x="33338" y="69056"/>
                </a:lnTo>
                <a:lnTo>
                  <a:pt x="4763" y="21431"/>
                </a:lnTo>
                <a:lnTo>
                  <a:pt x="0" y="9525"/>
                </a:lnTo>
                <a:lnTo>
                  <a:pt x="0" y="2381"/>
                </a:lnTo>
                <a:lnTo>
                  <a:pt x="4763" y="0"/>
                </a:lnTo>
                <a:lnTo>
                  <a:pt x="16669" y="0"/>
                </a:lnTo>
                <a:lnTo>
                  <a:pt x="97632" y="7144"/>
                </a:lnTo>
                <a:lnTo>
                  <a:pt x="164307" y="16669"/>
                </a:lnTo>
                <a:lnTo>
                  <a:pt x="414338" y="202406"/>
                </a:lnTo>
                <a:lnTo>
                  <a:pt x="404813" y="290512"/>
                </a:lnTo>
                <a:lnTo>
                  <a:pt x="402432" y="321469"/>
                </a:lnTo>
                <a:lnTo>
                  <a:pt x="400050" y="345281"/>
                </a:lnTo>
                <a:lnTo>
                  <a:pt x="390525" y="361950"/>
                </a:lnTo>
                <a:lnTo>
                  <a:pt x="366713" y="373856"/>
                </a:lnTo>
                <a:lnTo>
                  <a:pt x="340519" y="376237"/>
                </a:lnTo>
                <a:lnTo>
                  <a:pt x="309563" y="369094"/>
                </a:lnTo>
                <a:lnTo>
                  <a:pt x="271463" y="345281"/>
                </a:lnTo>
                <a:lnTo>
                  <a:pt x="190500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72CB2EE-7B82-4756-8FC6-E825E1C6D3F4}"/>
              </a:ext>
            </a:extLst>
          </p:cNvPr>
          <p:cNvSpPr/>
          <p:nvPr/>
        </p:nvSpPr>
        <p:spPr>
          <a:xfrm>
            <a:off x="3267075" y="2947988"/>
            <a:ext cx="776288" cy="1019175"/>
          </a:xfrm>
          <a:custGeom>
            <a:avLst/>
            <a:gdLst>
              <a:gd name="connsiteX0" fmla="*/ 707231 w 776288"/>
              <a:gd name="connsiteY0" fmla="*/ 195262 h 1019175"/>
              <a:gd name="connsiteX1" fmla="*/ 619125 w 776288"/>
              <a:gd name="connsiteY1" fmla="*/ 381000 h 1019175"/>
              <a:gd name="connsiteX2" fmla="*/ 550069 w 776288"/>
              <a:gd name="connsiteY2" fmla="*/ 514350 h 1019175"/>
              <a:gd name="connsiteX3" fmla="*/ 471488 w 776288"/>
              <a:gd name="connsiteY3" fmla="*/ 652462 h 1019175"/>
              <a:gd name="connsiteX4" fmla="*/ 407194 w 776288"/>
              <a:gd name="connsiteY4" fmla="*/ 762000 h 1019175"/>
              <a:gd name="connsiteX5" fmla="*/ 323850 w 776288"/>
              <a:gd name="connsiteY5" fmla="*/ 892968 h 1019175"/>
              <a:gd name="connsiteX6" fmla="*/ 314325 w 776288"/>
              <a:gd name="connsiteY6" fmla="*/ 909637 h 1019175"/>
              <a:gd name="connsiteX7" fmla="*/ 302419 w 776288"/>
              <a:gd name="connsiteY7" fmla="*/ 947737 h 1019175"/>
              <a:gd name="connsiteX8" fmla="*/ 297656 w 776288"/>
              <a:gd name="connsiteY8" fmla="*/ 1019175 h 1019175"/>
              <a:gd name="connsiteX9" fmla="*/ 0 w 776288"/>
              <a:gd name="connsiteY9" fmla="*/ 716756 h 1019175"/>
              <a:gd name="connsiteX10" fmla="*/ 64294 w 776288"/>
              <a:gd name="connsiteY10" fmla="*/ 723900 h 1019175"/>
              <a:gd name="connsiteX11" fmla="*/ 80963 w 776288"/>
              <a:gd name="connsiteY11" fmla="*/ 723900 h 1019175"/>
              <a:gd name="connsiteX12" fmla="*/ 111919 w 776288"/>
              <a:gd name="connsiteY12" fmla="*/ 719137 h 1019175"/>
              <a:gd name="connsiteX13" fmla="*/ 147638 w 776288"/>
              <a:gd name="connsiteY13" fmla="*/ 702468 h 1019175"/>
              <a:gd name="connsiteX14" fmla="*/ 190500 w 776288"/>
              <a:gd name="connsiteY14" fmla="*/ 671512 h 1019175"/>
              <a:gd name="connsiteX15" fmla="*/ 233363 w 776288"/>
              <a:gd name="connsiteY15" fmla="*/ 631031 h 1019175"/>
              <a:gd name="connsiteX16" fmla="*/ 297656 w 776288"/>
              <a:gd name="connsiteY16" fmla="*/ 545306 h 1019175"/>
              <a:gd name="connsiteX17" fmla="*/ 428625 w 776288"/>
              <a:gd name="connsiteY17" fmla="*/ 381000 h 1019175"/>
              <a:gd name="connsiteX18" fmla="*/ 566738 w 776288"/>
              <a:gd name="connsiteY18" fmla="*/ 204787 h 1019175"/>
              <a:gd name="connsiteX19" fmla="*/ 692944 w 776288"/>
              <a:gd name="connsiteY19" fmla="*/ 45243 h 1019175"/>
              <a:gd name="connsiteX20" fmla="*/ 721519 w 776288"/>
              <a:gd name="connsiteY20" fmla="*/ 11906 h 1019175"/>
              <a:gd name="connsiteX21" fmla="*/ 740569 w 776288"/>
              <a:gd name="connsiteY21" fmla="*/ 0 h 1019175"/>
              <a:gd name="connsiteX22" fmla="*/ 757238 w 776288"/>
              <a:gd name="connsiteY22" fmla="*/ 0 h 1019175"/>
              <a:gd name="connsiteX23" fmla="*/ 766763 w 776288"/>
              <a:gd name="connsiteY23" fmla="*/ 0 h 1019175"/>
              <a:gd name="connsiteX24" fmla="*/ 773906 w 776288"/>
              <a:gd name="connsiteY24" fmla="*/ 2381 h 1019175"/>
              <a:gd name="connsiteX25" fmla="*/ 776288 w 776288"/>
              <a:gd name="connsiteY25" fmla="*/ 9525 h 1019175"/>
              <a:gd name="connsiteX26" fmla="*/ 773906 w 776288"/>
              <a:gd name="connsiteY26" fmla="*/ 33337 h 1019175"/>
              <a:gd name="connsiteX27" fmla="*/ 742950 w 776288"/>
              <a:gd name="connsiteY27" fmla="*/ 109537 h 1019175"/>
              <a:gd name="connsiteX28" fmla="*/ 707231 w 776288"/>
              <a:gd name="connsiteY28" fmla="*/ 195262 h 101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76288" h="1019175">
                <a:moveTo>
                  <a:pt x="707231" y="195262"/>
                </a:moveTo>
                <a:lnTo>
                  <a:pt x="619125" y="381000"/>
                </a:lnTo>
                <a:lnTo>
                  <a:pt x="550069" y="514350"/>
                </a:lnTo>
                <a:lnTo>
                  <a:pt x="471488" y="652462"/>
                </a:lnTo>
                <a:lnTo>
                  <a:pt x="407194" y="762000"/>
                </a:lnTo>
                <a:lnTo>
                  <a:pt x="323850" y="892968"/>
                </a:lnTo>
                <a:lnTo>
                  <a:pt x="314325" y="909637"/>
                </a:lnTo>
                <a:lnTo>
                  <a:pt x="302419" y="947737"/>
                </a:lnTo>
                <a:lnTo>
                  <a:pt x="297656" y="1019175"/>
                </a:lnTo>
                <a:lnTo>
                  <a:pt x="0" y="716756"/>
                </a:lnTo>
                <a:lnTo>
                  <a:pt x="64294" y="723900"/>
                </a:lnTo>
                <a:lnTo>
                  <a:pt x="80963" y="723900"/>
                </a:lnTo>
                <a:lnTo>
                  <a:pt x="111919" y="719137"/>
                </a:lnTo>
                <a:lnTo>
                  <a:pt x="147638" y="702468"/>
                </a:lnTo>
                <a:lnTo>
                  <a:pt x="190500" y="671512"/>
                </a:lnTo>
                <a:lnTo>
                  <a:pt x="233363" y="631031"/>
                </a:lnTo>
                <a:lnTo>
                  <a:pt x="297656" y="545306"/>
                </a:lnTo>
                <a:lnTo>
                  <a:pt x="428625" y="381000"/>
                </a:lnTo>
                <a:lnTo>
                  <a:pt x="566738" y="204787"/>
                </a:lnTo>
                <a:lnTo>
                  <a:pt x="692944" y="45243"/>
                </a:lnTo>
                <a:lnTo>
                  <a:pt x="721519" y="11906"/>
                </a:lnTo>
                <a:lnTo>
                  <a:pt x="740569" y="0"/>
                </a:lnTo>
                <a:lnTo>
                  <a:pt x="757238" y="0"/>
                </a:lnTo>
                <a:lnTo>
                  <a:pt x="766763" y="0"/>
                </a:lnTo>
                <a:lnTo>
                  <a:pt x="773906" y="2381"/>
                </a:lnTo>
                <a:lnTo>
                  <a:pt x="776288" y="9525"/>
                </a:lnTo>
                <a:lnTo>
                  <a:pt x="773906" y="33337"/>
                </a:lnTo>
                <a:lnTo>
                  <a:pt x="742950" y="109537"/>
                </a:lnTo>
                <a:lnTo>
                  <a:pt x="707231" y="1952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71FF4282-2CF8-455D-ADF7-098459F935E5}"/>
              </a:ext>
            </a:extLst>
          </p:cNvPr>
          <p:cNvSpPr/>
          <p:nvPr/>
        </p:nvSpPr>
        <p:spPr>
          <a:xfrm>
            <a:off x="4127500" y="1441450"/>
            <a:ext cx="1328738" cy="2311400"/>
          </a:xfrm>
          <a:custGeom>
            <a:avLst/>
            <a:gdLst>
              <a:gd name="connsiteX0" fmla="*/ 1221186 w 1328412"/>
              <a:gd name="connsiteY0" fmla="*/ 875679 h 2311317"/>
              <a:gd name="connsiteX1" fmla="*/ 1149702 w 1328412"/>
              <a:gd name="connsiteY1" fmla="*/ 1119916 h 2311317"/>
              <a:gd name="connsiteX2" fmla="*/ 1125874 w 1328412"/>
              <a:gd name="connsiteY2" fmla="*/ 1191400 h 2311317"/>
              <a:gd name="connsiteX3" fmla="*/ 1075239 w 1328412"/>
              <a:gd name="connsiteY3" fmla="*/ 1328412 h 2311317"/>
              <a:gd name="connsiteX4" fmla="*/ 1033540 w 1328412"/>
              <a:gd name="connsiteY4" fmla="*/ 1426702 h 2311317"/>
              <a:gd name="connsiteX5" fmla="*/ 979927 w 1328412"/>
              <a:gd name="connsiteY5" fmla="*/ 1536907 h 2311317"/>
              <a:gd name="connsiteX6" fmla="*/ 920357 w 1328412"/>
              <a:gd name="connsiteY6" fmla="*/ 1641154 h 2311317"/>
              <a:gd name="connsiteX7" fmla="*/ 866744 w 1328412"/>
              <a:gd name="connsiteY7" fmla="*/ 1715617 h 2311317"/>
              <a:gd name="connsiteX8" fmla="*/ 777389 w 1328412"/>
              <a:gd name="connsiteY8" fmla="*/ 1810929 h 2311317"/>
              <a:gd name="connsiteX9" fmla="*/ 643357 w 1328412"/>
              <a:gd name="connsiteY9" fmla="*/ 1936026 h 2311317"/>
              <a:gd name="connsiteX10" fmla="*/ 545066 w 1328412"/>
              <a:gd name="connsiteY10" fmla="*/ 2016445 h 2311317"/>
              <a:gd name="connsiteX11" fmla="*/ 470604 w 1328412"/>
              <a:gd name="connsiteY11" fmla="*/ 2073037 h 2311317"/>
              <a:gd name="connsiteX12" fmla="*/ 360399 w 1328412"/>
              <a:gd name="connsiteY12" fmla="*/ 2147499 h 2311317"/>
              <a:gd name="connsiteX13" fmla="*/ 232323 w 1328412"/>
              <a:gd name="connsiteY13" fmla="*/ 2221962 h 2311317"/>
              <a:gd name="connsiteX14" fmla="*/ 163818 w 1328412"/>
              <a:gd name="connsiteY14" fmla="*/ 2257704 h 2311317"/>
              <a:gd name="connsiteX15" fmla="*/ 53613 w 1328412"/>
              <a:gd name="connsiteY15" fmla="*/ 2305360 h 2311317"/>
              <a:gd name="connsiteX16" fmla="*/ 26807 w 1328412"/>
              <a:gd name="connsiteY16" fmla="*/ 2311317 h 2311317"/>
              <a:gd name="connsiteX17" fmla="*/ 11914 w 1328412"/>
              <a:gd name="connsiteY17" fmla="*/ 2311317 h 2311317"/>
              <a:gd name="connsiteX18" fmla="*/ 0 w 1328412"/>
              <a:gd name="connsiteY18" fmla="*/ 2302382 h 2311317"/>
              <a:gd name="connsiteX19" fmla="*/ 2979 w 1328412"/>
              <a:gd name="connsiteY19" fmla="*/ 2287489 h 2311317"/>
              <a:gd name="connsiteX20" fmla="*/ 8936 w 1328412"/>
              <a:gd name="connsiteY20" fmla="*/ 2266640 h 2311317"/>
              <a:gd name="connsiteX21" fmla="*/ 20850 w 1328412"/>
              <a:gd name="connsiteY21" fmla="*/ 2254726 h 2311317"/>
              <a:gd name="connsiteX22" fmla="*/ 71484 w 1328412"/>
              <a:gd name="connsiteY22" fmla="*/ 2221962 h 2311317"/>
              <a:gd name="connsiteX23" fmla="*/ 190624 w 1328412"/>
              <a:gd name="connsiteY23" fmla="*/ 2144521 h 2311317"/>
              <a:gd name="connsiteX24" fmla="*/ 274022 w 1328412"/>
              <a:gd name="connsiteY24" fmla="*/ 2081972 h 2311317"/>
              <a:gd name="connsiteX25" fmla="*/ 351463 w 1328412"/>
              <a:gd name="connsiteY25" fmla="*/ 2016445 h 2311317"/>
              <a:gd name="connsiteX26" fmla="*/ 405076 w 1328412"/>
              <a:gd name="connsiteY26" fmla="*/ 1968789 h 2311317"/>
              <a:gd name="connsiteX27" fmla="*/ 494432 w 1328412"/>
              <a:gd name="connsiteY27" fmla="*/ 1879434 h 2311317"/>
              <a:gd name="connsiteX28" fmla="*/ 568894 w 1328412"/>
              <a:gd name="connsiteY28" fmla="*/ 1796036 h 2311317"/>
              <a:gd name="connsiteX29" fmla="*/ 631443 w 1328412"/>
              <a:gd name="connsiteY29" fmla="*/ 1715617 h 2311317"/>
              <a:gd name="connsiteX30" fmla="*/ 685056 w 1328412"/>
              <a:gd name="connsiteY30" fmla="*/ 1641154 h 2311317"/>
              <a:gd name="connsiteX31" fmla="*/ 729733 w 1328412"/>
              <a:gd name="connsiteY31" fmla="*/ 1566692 h 2311317"/>
              <a:gd name="connsiteX32" fmla="*/ 783346 w 1328412"/>
              <a:gd name="connsiteY32" fmla="*/ 1474358 h 2311317"/>
              <a:gd name="connsiteX33" fmla="*/ 822067 w 1328412"/>
              <a:gd name="connsiteY33" fmla="*/ 1390960 h 2311317"/>
              <a:gd name="connsiteX34" fmla="*/ 860787 w 1328412"/>
              <a:gd name="connsiteY34" fmla="*/ 1304584 h 2311317"/>
              <a:gd name="connsiteX35" fmla="*/ 890572 w 1328412"/>
              <a:gd name="connsiteY35" fmla="*/ 1221185 h 2311317"/>
              <a:gd name="connsiteX36" fmla="*/ 914400 w 1328412"/>
              <a:gd name="connsiteY36" fmla="*/ 1146723 h 2311317"/>
              <a:gd name="connsiteX37" fmla="*/ 935250 w 1328412"/>
              <a:gd name="connsiteY37" fmla="*/ 1075239 h 2311317"/>
              <a:gd name="connsiteX38" fmla="*/ 953121 w 1328412"/>
              <a:gd name="connsiteY38" fmla="*/ 1003755 h 2311317"/>
              <a:gd name="connsiteX39" fmla="*/ 965035 w 1328412"/>
              <a:gd name="connsiteY39" fmla="*/ 938228 h 2311317"/>
              <a:gd name="connsiteX40" fmla="*/ 976949 w 1328412"/>
              <a:gd name="connsiteY40" fmla="*/ 854830 h 2311317"/>
              <a:gd name="connsiteX41" fmla="*/ 991841 w 1328412"/>
              <a:gd name="connsiteY41" fmla="*/ 729733 h 2311317"/>
              <a:gd name="connsiteX42" fmla="*/ 997798 w 1328412"/>
              <a:gd name="connsiteY42" fmla="*/ 693991 h 2311317"/>
              <a:gd name="connsiteX43" fmla="*/ 1006734 w 1328412"/>
              <a:gd name="connsiteY43" fmla="*/ 622507 h 2311317"/>
              <a:gd name="connsiteX44" fmla="*/ 1015669 w 1328412"/>
              <a:gd name="connsiteY44" fmla="*/ 524216 h 2311317"/>
              <a:gd name="connsiteX45" fmla="*/ 1018648 w 1328412"/>
              <a:gd name="connsiteY45" fmla="*/ 464646 h 2311317"/>
              <a:gd name="connsiteX46" fmla="*/ 1018648 w 1328412"/>
              <a:gd name="connsiteY46" fmla="*/ 402098 h 2311317"/>
              <a:gd name="connsiteX47" fmla="*/ 1018648 w 1328412"/>
              <a:gd name="connsiteY47" fmla="*/ 363377 h 2311317"/>
              <a:gd name="connsiteX48" fmla="*/ 1015669 w 1328412"/>
              <a:gd name="connsiteY48" fmla="*/ 330613 h 2311317"/>
              <a:gd name="connsiteX49" fmla="*/ 1012691 w 1328412"/>
              <a:gd name="connsiteY49" fmla="*/ 303807 h 2311317"/>
              <a:gd name="connsiteX50" fmla="*/ 1003755 w 1328412"/>
              <a:gd name="connsiteY50" fmla="*/ 259129 h 2311317"/>
              <a:gd name="connsiteX51" fmla="*/ 985884 w 1328412"/>
              <a:gd name="connsiteY51" fmla="*/ 202538 h 2311317"/>
              <a:gd name="connsiteX52" fmla="*/ 970992 w 1328412"/>
              <a:gd name="connsiteY52" fmla="*/ 175731 h 2311317"/>
              <a:gd name="connsiteX53" fmla="*/ 953121 w 1328412"/>
              <a:gd name="connsiteY53" fmla="*/ 151903 h 2311317"/>
              <a:gd name="connsiteX54" fmla="*/ 923336 w 1328412"/>
              <a:gd name="connsiteY54" fmla="*/ 122118 h 2311317"/>
              <a:gd name="connsiteX55" fmla="*/ 896529 w 1328412"/>
              <a:gd name="connsiteY55" fmla="*/ 98290 h 2311317"/>
              <a:gd name="connsiteX56" fmla="*/ 863766 w 1328412"/>
              <a:gd name="connsiteY56" fmla="*/ 77441 h 2311317"/>
              <a:gd name="connsiteX57" fmla="*/ 839938 w 1328412"/>
              <a:gd name="connsiteY57" fmla="*/ 62548 h 2311317"/>
              <a:gd name="connsiteX58" fmla="*/ 822067 w 1328412"/>
              <a:gd name="connsiteY58" fmla="*/ 44677 h 2311317"/>
              <a:gd name="connsiteX59" fmla="*/ 813131 w 1328412"/>
              <a:gd name="connsiteY59" fmla="*/ 26806 h 2311317"/>
              <a:gd name="connsiteX60" fmla="*/ 816110 w 1328412"/>
              <a:gd name="connsiteY60" fmla="*/ 14892 h 2311317"/>
              <a:gd name="connsiteX61" fmla="*/ 822067 w 1328412"/>
              <a:gd name="connsiteY61" fmla="*/ 8935 h 2311317"/>
              <a:gd name="connsiteX62" fmla="*/ 854830 w 1328412"/>
              <a:gd name="connsiteY62" fmla="*/ 0 h 2311317"/>
              <a:gd name="connsiteX63" fmla="*/ 938228 w 1328412"/>
              <a:gd name="connsiteY63" fmla="*/ 11914 h 2311317"/>
              <a:gd name="connsiteX64" fmla="*/ 1009712 w 1328412"/>
              <a:gd name="connsiteY64" fmla="*/ 32763 h 2311317"/>
              <a:gd name="connsiteX65" fmla="*/ 1060347 w 1328412"/>
              <a:gd name="connsiteY65" fmla="*/ 50634 h 2311317"/>
              <a:gd name="connsiteX66" fmla="*/ 1125874 w 1328412"/>
              <a:gd name="connsiteY66" fmla="*/ 83398 h 2311317"/>
              <a:gd name="connsiteX67" fmla="*/ 1167573 w 1328412"/>
              <a:gd name="connsiteY67" fmla="*/ 107226 h 2311317"/>
              <a:gd name="connsiteX68" fmla="*/ 1209272 w 1328412"/>
              <a:gd name="connsiteY68" fmla="*/ 137011 h 2311317"/>
              <a:gd name="connsiteX69" fmla="*/ 1245014 w 1328412"/>
              <a:gd name="connsiteY69" fmla="*/ 169774 h 2311317"/>
              <a:gd name="connsiteX70" fmla="*/ 1292670 w 1328412"/>
              <a:gd name="connsiteY70" fmla="*/ 226366 h 2311317"/>
              <a:gd name="connsiteX71" fmla="*/ 1328412 w 1328412"/>
              <a:gd name="connsiteY71" fmla="*/ 282957 h 2311317"/>
              <a:gd name="connsiteX72" fmla="*/ 1328412 w 1328412"/>
              <a:gd name="connsiteY72" fmla="*/ 303807 h 2311317"/>
              <a:gd name="connsiteX73" fmla="*/ 1313519 w 1328412"/>
              <a:gd name="connsiteY73" fmla="*/ 360398 h 2311317"/>
              <a:gd name="connsiteX74" fmla="*/ 1292670 w 1328412"/>
              <a:gd name="connsiteY74" fmla="*/ 476560 h 2311317"/>
              <a:gd name="connsiteX75" fmla="*/ 1274799 w 1328412"/>
              <a:gd name="connsiteY75" fmla="*/ 595700 h 2311317"/>
              <a:gd name="connsiteX76" fmla="*/ 1262885 w 1328412"/>
              <a:gd name="connsiteY76" fmla="*/ 685055 h 2311317"/>
              <a:gd name="connsiteX77" fmla="*/ 1221186 w 1328412"/>
              <a:gd name="connsiteY77" fmla="*/ 875679 h 231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328412" h="2311317">
                <a:moveTo>
                  <a:pt x="1221186" y="875679"/>
                </a:moveTo>
                <a:lnTo>
                  <a:pt x="1149702" y="1119916"/>
                </a:lnTo>
                <a:lnTo>
                  <a:pt x="1125874" y="1191400"/>
                </a:lnTo>
                <a:lnTo>
                  <a:pt x="1075239" y="1328412"/>
                </a:lnTo>
                <a:lnTo>
                  <a:pt x="1033540" y="1426702"/>
                </a:lnTo>
                <a:lnTo>
                  <a:pt x="979927" y="1536907"/>
                </a:lnTo>
                <a:lnTo>
                  <a:pt x="920357" y="1641154"/>
                </a:lnTo>
                <a:lnTo>
                  <a:pt x="866744" y="1715617"/>
                </a:lnTo>
                <a:lnTo>
                  <a:pt x="777389" y="1810929"/>
                </a:lnTo>
                <a:lnTo>
                  <a:pt x="643357" y="1936026"/>
                </a:lnTo>
                <a:lnTo>
                  <a:pt x="545066" y="2016445"/>
                </a:lnTo>
                <a:lnTo>
                  <a:pt x="470604" y="2073037"/>
                </a:lnTo>
                <a:lnTo>
                  <a:pt x="360399" y="2147499"/>
                </a:lnTo>
                <a:lnTo>
                  <a:pt x="232323" y="2221962"/>
                </a:lnTo>
                <a:lnTo>
                  <a:pt x="163818" y="2257704"/>
                </a:lnTo>
                <a:lnTo>
                  <a:pt x="53613" y="2305360"/>
                </a:lnTo>
                <a:lnTo>
                  <a:pt x="26807" y="2311317"/>
                </a:lnTo>
                <a:lnTo>
                  <a:pt x="11914" y="2311317"/>
                </a:lnTo>
                <a:lnTo>
                  <a:pt x="0" y="2302382"/>
                </a:lnTo>
                <a:lnTo>
                  <a:pt x="2979" y="2287489"/>
                </a:lnTo>
                <a:lnTo>
                  <a:pt x="8936" y="2266640"/>
                </a:lnTo>
                <a:lnTo>
                  <a:pt x="20850" y="2254726"/>
                </a:lnTo>
                <a:lnTo>
                  <a:pt x="71484" y="2221962"/>
                </a:lnTo>
                <a:lnTo>
                  <a:pt x="190624" y="2144521"/>
                </a:lnTo>
                <a:lnTo>
                  <a:pt x="274022" y="2081972"/>
                </a:lnTo>
                <a:lnTo>
                  <a:pt x="351463" y="2016445"/>
                </a:lnTo>
                <a:lnTo>
                  <a:pt x="405076" y="1968789"/>
                </a:lnTo>
                <a:lnTo>
                  <a:pt x="494432" y="1879434"/>
                </a:lnTo>
                <a:lnTo>
                  <a:pt x="568894" y="1796036"/>
                </a:lnTo>
                <a:lnTo>
                  <a:pt x="631443" y="1715617"/>
                </a:lnTo>
                <a:lnTo>
                  <a:pt x="685056" y="1641154"/>
                </a:lnTo>
                <a:lnTo>
                  <a:pt x="729733" y="1566692"/>
                </a:lnTo>
                <a:lnTo>
                  <a:pt x="783346" y="1474358"/>
                </a:lnTo>
                <a:lnTo>
                  <a:pt x="822067" y="1390960"/>
                </a:lnTo>
                <a:lnTo>
                  <a:pt x="860787" y="1304584"/>
                </a:lnTo>
                <a:lnTo>
                  <a:pt x="890572" y="1221185"/>
                </a:lnTo>
                <a:lnTo>
                  <a:pt x="914400" y="1146723"/>
                </a:lnTo>
                <a:lnTo>
                  <a:pt x="935250" y="1075239"/>
                </a:lnTo>
                <a:lnTo>
                  <a:pt x="953121" y="1003755"/>
                </a:lnTo>
                <a:lnTo>
                  <a:pt x="965035" y="938228"/>
                </a:lnTo>
                <a:lnTo>
                  <a:pt x="976949" y="854830"/>
                </a:lnTo>
                <a:lnTo>
                  <a:pt x="991841" y="729733"/>
                </a:lnTo>
                <a:lnTo>
                  <a:pt x="997798" y="693991"/>
                </a:lnTo>
                <a:lnTo>
                  <a:pt x="1006734" y="622507"/>
                </a:lnTo>
                <a:lnTo>
                  <a:pt x="1015669" y="524216"/>
                </a:lnTo>
                <a:lnTo>
                  <a:pt x="1018648" y="464646"/>
                </a:lnTo>
                <a:lnTo>
                  <a:pt x="1018648" y="402098"/>
                </a:lnTo>
                <a:lnTo>
                  <a:pt x="1018648" y="363377"/>
                </a:lnTo>
                <a:lnTo>
                  <a:pt x="1015669" y="330613"/>
                </a:lnTo>
                <a:lnTo>
                  <a:pt x="1012691" y="303807"/>
                </a:lnTo>
                <a:lnTo>
                  <a:pt x="1003755" y="259129"/>
                </a:lnTo>
                <a:lnTo>
                  <a:pt x="985884" y="202538"/>
                </a:lnTo>
                <a:lnTo>
                  <a:pt x="970992" y="175731"/>
                </a:lnTo>
                <a:lnTo>
                  <a:pt x="953121" y="151903"/>
                </a:lnTo>
                <a:lnTo>
                  <a:pt x="923336" y="122118"/>
                </a:lnTo>
                <a:lnTo>
                  <a:pt x="896529" y="98290"/>
                </a:lnTo>
                <a:lnTo>
                  <a:pt x="863766" y="77441"/>
                </a:lnTo>
                <a:lnTo>
                  <a:pt x="839938" y="62548"/>
                </a:lnTo>
                <a:lnTo>
                  <a:pt x="822067" y="44677"/>
                </a:lnTo>
                <a:cubicBezTo>
                  <a:pt x="812620" y="28934"/>
                  <a:pt x="813131" y="35574"/>
                  <a:pt x="813131" y="26806"/>
                </a:cubicBezTo>
                <a:lnTo>
                  <a:pt x="816110" y="14892"/>
                </a:lnTo>
                <a:lnTo>
                  <a:pt x="822067" y="8935"/>
                </a:lnTo>
                <a:lnTo>
                  <a:pt x="854830" y="0"/>
                </a:lnTo>
                <a:lnTo>
                  <a:pt x="938228" y="11914"/>
                </a:lnTo>
                <a:lnTo>
                  <a:pt x="1009712" y="32763"/>
                </a:lnTo>
                <a:lnTo>
                  <a:pt x="1060347" y="50634"/>
                </a:lnTo>
                <a:lnTo>
                  <a:pt x="1125874" y="83398"/>
                </a:lnTo>
                <a:lnTo>
                  <a:pt x="1167573" y="107226"/>
                </a:lnTo>
                <a:lnTo>
                  <a:pt x="1209272" y="137011"/>
                </a:lnTo>
                <a:lnTo>
                  <a:pt x="1245014" y="169774"/>
                </a:lnTo>
                <a:lnTo>
                  <a:pt x="1292670" y="226366"/>
                </a:lnTo>
                <a:lnTo>
                  <a:pt x="1328412" y="282957"/>
                </a:lnTo>
                <a:lnTo>
                  <a:pt x="1328412" y="303807"/>
                </a:lnTo>
                <a:lnTo>
                  <a:pt x="1313519" y="360398"/>
                </a:lnTo>
                <a:lnTo>
                  <a:pt x="1292670" y="476560"/>
                </a:lnTo>
                <a:lnTo>
                  <a:pt x="1274799" y="595700"/>
                </a:lnTo>
                <a:lnTo>
                  <a:pt x="1262885" y="685055"/>
                </a:lnTo>
                <a:lnTo>
                  <a:pt x="1221186" y="8756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BEF14AD-C924-4EA3-81E5-32D279EE06EF}"/>
              </a:ext>
            </a:extLst>
          </p:cNvPr>
          <p:cNvSpPr/>
          <p:nvPr/>
        </p:nvSpPr>
        <p:spPr>
          <a:xfrm>
            <a:off x="4237038" y="1868488"/>
            <a:ext cx="2830512" cy="1670050"/>
          </a:xfrm>
          <a:custGeom>
            <a:avLst/>
            <a:gdLst>
              <a:gd name="connsiteX0" fmla="*/ 1524000 w 2831306"/>
              <a:gd name="connsiteY0" fmla="*/ 554832 h 1669257"/>
              <a:gd name="connsiteX1" fmla="*/ 1485900 w 2831306"/>
              <a:gd name="connsiteY1" fmla="*/ 819150 h 1669257"/>
              <a:gd name="connsiteX2" fmla="*/ 1447800 w 2831306"/>
              <a:gd name="connsiteY2" fmla="*/ 1062038 h 1669257"/>
              <a:gd name="connsiteX3" fmla="*/ 1433512 w 2831306"/>
              <a:gd name="connsiteY3" fmla="*/ 1164432 h 1669257"/>
              <a:gd name="connsiteX4" fmla="*/ 1423987 w 2831306"/>
              <a:gd name="connsiteY4" fmla="*/ 1223963 h 1669257"/>
              <a:gd name="connsiteX5" fmla="*/ 1423987 w 2831306"/>
              <a:gd name="connsiteY5" fmla="*/ 1257300 h 1669257"/>
              <a:gd name="connsiteX6" fmla="*/ 1428750 w 2831306"/>
              <a:gd name="connsiteY6" fmla="*/ 1297782 h 1669257"/>
              <a:gd name="connsiteX7" fmla="*/ 1435894 w 2831306"/>
              <a:gd name="connsiteY7" fmla="*/ 1331119 h 1669257"/>
              <a:gd name="connsiteX8" fmla="*/ 1443037 w 2831306"/>
              <a:gd name="connsiteY8" fmla="*/ 1359694 h 1669257"/>
              <a:gd name="connsiteX9" fmla="*/ 1457325 w 2831306"/>
              <a:gd name="connsiteY9" fmla="*/ 1393032 h 1669257"/>
              <a:gd name="connsiteX10" fmla="*/ 1476375 w 2831306"/>
              <a:gd name="connsiteY10" fmla="*/ 1426369 h 1669257"/>
              <a:gd name="connsiteX11" fmla="*/ 1497806 w 2831306"/>
              <a:gd name="connsiteY11" fmla="*/ 1454944 h 1669257"/>
              <a:gd name="connsiteX12" fmla="*/ 1519237 w 2831306"/>
              <a:gd name="connsiteY12" fmla="*/ 1478757 h 1669257"/>
              <a:gd name="connsiteX13" fmla="*/ 1547812 w 2831306"/>
              <a:gd name="connsiteY13" fmla="*/ 1504950 h 1669257"/>
              <a:gd name="connsiteX14" fmla="*/ 1593056 w 2831306"/>
              <a:gd name="connsiteY14" fmla="*/ 1538288 h 1669257"/>
              <a:gd name="connsiteX15" fmla="*/ 1645444 w 2831306"/>
              <a:gd name="connsiteY15" fmla="*/ 1569244 h 1669257"/>
              <a:gd name="connsiteX16" fmla="*/ 1704975 w 2831306"/>
              <a:gd name="connsiteY16" fmla="*/ 1597819 h 1669257"/>
              <a:gd name="connsiteX17" fmla="*/ 1776412 w 2831306"/>
              <a:gd name="connsiteY17" fmla="*/ 1621632 h 1669257"/>
              <a:gd name="connsiteX18" fmla="*/ 1833562 w 2831306"/>
              <a:gd name="connsiteY18" fmla="*/ 1635919 h 1669257"/>
              <a:gd name="connsiteX19" fmla="*/ 1952625 w 2831306"/>
              <a:gd name="connsiteY19" fmla="*/ 1650207 h 1669257"/>
              <a:gd name="connsiteX20" fmla="*/ 2138362 w 2831306"/>
              <a:gd name="connsiteY20" fmla="*/ 1662113 h 1669257"/>
              <a:gd name="connsiteX21" fmla="*/ 2276475 w 2831306"/>
              <a:gd name="connsiteY21" fmla="*/ 1669257 h 1669257"/>
              <a:gd name="connsiteX22" fmla="*/ 2421731 w 2831306"/>
              <a:gd name="connsiteY22" fmla="*/ 1669257 h 1669257"/>
              <a:gd name="connsiteX23" fmla="*/ 2597944 w 2831306"/>
              <a:gd name="connsiteY23" fmla="*/ 1657350 h 1669257"/>
              <a:gd name="connsiteX24" fmla="*/ 2724150 w 2831306"/>
              <a:gd name="connsiteY24" fmla="*/ 1647825 h 1669257"/>
              <a:gd name="connsiteX25" fmla="*/ 2755106 w 2831306"/>
              <a:gd name="connsiteY25" fmla="*/ 1640682 h 1669257"/>
              <a:gd name="connsiteX26" fmla="*/ 2783681 w 2831306"/>
              <a:gd name="connsiteY26" fmla="*/ 1628775 h 1669257"/>
              <a:gd name="connsiteX27" fmla="*/ 2802731 w 2831306"/>
              <a:gd name="connsiteY27" fmla="*/ 1612107 h 1669257"/>
              <a:gd name="connsiteX28" fmla="*/ 2812256 w 2831306"/>
              <a:gd name="connsiteY28" fmla="*/ 1600200 h 1669257"/>
              <a:gd name="connsiteX29" fmla="*/ 2819400 w 2831306"/>
              <a:gd name="connsiteY29" fmla="*/ 1585913 h 1669257"/>
              <a:gd name="connsiteX30" fmla="*/ 2828925 w 2831306"/>
              <a:gd name="connsiteY30" fmla="*/ 1564482 h 1669257"/>
              <a:gd name="connsiteX31" fmla="*/ 2831306 w 2831306"/>
              <a:gd name="connsiteY31" fmla="*/ 1547813 h 1669257"/>
              <a:gd name="connsiteX32" fmla="*/ 2826544 w 2831306"/>
              <a:gd name="connsiteY32" fmla="*/ 1521619 h 1669257"/>
              <a:gd name="connsiteX33" fmla="*/ 2821781 w 2831306"/>
              <a:gd name="connsiteY33" fmla="*/ 1502569 h 1669257"/>
              <a:gd name="connsiteX34" fmla="*/ 2802731 w 2831306"/>
              <a:gd name="connsiteY34" fmla="*/ 1471613 h 1669257"/>
              <a:gd name="connsiteX35" fmla="*/ 2774156 w 2831306"/>
              <a:gd name="connsiteY35" fmla="*/ 1438275 h 1669257"/>
              <a:gd name="connsiteX36" fmla="*/ 2747962 w 2831306"/>
              <a:gd name="connsiteY36" fmla="*/ 1412082 h 1669257"/>
              <a:gd name="connsiteX37" fmla="*/ 2343150 w 2831306"/>
              <a:gd name="connsiteY37" fmla="*/ 1421607 h 1669257"/>
              <a:gd name="connsiteX38" fmla="*/ 2278856 w 2831306"/>
              <a:gd name="connsiteY38" fmla="*/ 1435894 h 1669257"/>
              <a:gd name="connsiteX39" fmla="*/ 2202656 w 2831306"/>
              <a:gd name="connsiteY39" fmla="*/ 1445419 h 1669257"/>
              <a:gd name="connsiteX40" fmla="*/ 2121694 w 2831306"/>
              <a:gd name="connsiteY40" fmla="*/ 1447800 h 1669257"/>
              <a:gd name="connsiteX41" fmla="*/ 2050256 w 2831306"/>
              <a:gd name="connsiteY41" fmla="*/ 1447800 h 1669257"/>
              <a:gd name="connsiteX42" fmla="*/ 1950244 w 2831306"/>
              <a:gd name="connsiteY42" fmla="*/ 1443038 h 1669257"/>
              <a:gd name="connsiteX43" fmla="*/ 1843087 w 2831306"/>
              <a:gd name="connsiteY43" fmla="*/ 1433513 h 1669257"/>
              <a:gd name="connsiteX44" fmla="*/ 1759744 w 2831306"/>
              <a:gd name="connsiteY44" fmla="*/ 1421607 h 1669257"/>
              <a:gd name="connsiteX45" fmla="*/ 1728787 w 2831306"/>
              <a:gd name="connsiteY45" fmla="*/ 1414463 h 1669257"/>
              <a:gd name="connsiteX46" fmla="*/ 1690687 w 2831306"/>
              <a:gd name="connsiteY46" fmla="*/ 1397794 h 1669257"/>
              <a:gd name="connsiteX47" fmla="*/ 1664494 w 2831306"/>
              <a:gd name="connsiteY47" fmla="*/ 1378744 h 1669257"/>
              <a:gd name="connsiteX48" fmla="*/ 1647825 w 2831306"/>
              <a:gd name="connsiteY48" fmla="*/ 1359694 h 1669257"/>
              <a:gd name="connsiteX49" fmla="*/ 1633537 w 2831306"/>
              <a:gd name="connsiteY49" fmla="*/ 1331119 h 1669257"/>
              <a:gd name="connsiteX50" fmla="*/ 1626394 w 2831306"/>
              <a:gd name="connsiteY50" fmla="*/ 1309688 h 1669257"/>
              <a:gd name="connsiteX51" fmla="*/ 1624012 w 2831306"/>
              <a:gd name="connsiteY51" fmla="*/ 1285875 h 1669257"/>
              <a:gd name="connsiteX52" fmla="*/ 1624012 w 2831306"/>
              <a:gd name="connsiteY52" fmla="*/ 1235869 h 1669257"/>
              <a:gd name="connsiteX53" fmla="*/ 1626394 w 2831306"/>
              <a:gd name="connsiteY53" fmla="*/ 1164432 h 1669257"/>
              <a:gd name="connsiteX54" fmla="*/ 1628775 w 2831306"/>
              <a:gd name="connsiteY54" fmla="*/ 1076325 h 1669257"/>
              <a:gd name="connsiteX55" fmla="*/ 1640681 w 2831306"/>
              <a:gd name="connsiteY55" fmla="*/ 966788 h 1669257"/>
              <a:gd name="connsiteX56" fmla="*/ 1654969 w 2831306"/>
              <a:gd name="connsiteY56" fmla="*/ 871538 h 1669257"/>
              <a:gd name="connsiteX57" fmla="*/ 1674019 w 2831306"/>
              <a:gd name="connsiteY57" fmla="*/ 778669 h 1669257"/>
              <a:gd name="connsiteX58" fmla="*/ 1695450 w 2831306"/>
              <a:gd name="connsiteY58" fmla="*/ 690563 h 1669257"/>
              <a:gd name="connsiteX59" fmla="*/ 1724025 w 2831306"/>
              <a:gd name="connsiteY59" fmla="*/ 583407 h 1669257"/>
              <a:gd name="connsiteX60" fmla="*/ 1762125 w 2831306"/>
              <a:gd name="connsiteY60" fmla="*/ 471488 h 1669257"/>
              <a:gd name="connsiteX61" fmla="*/ 1804987 w 2831306"/>
              <a:gd name="connsiteY61" fmla="*/ 373857 h 1669257"/>
              <a:gd name="connsiteX62" fmla="*/ 1845469 w 2831306"/>
              <a:gd name="connsiteY62" fmla="*/ 326232 h 1669257"/>
              <a:gd name="connsiteX63" fmla="*/ 1876425 w 2831306"/>
              <a:gd name="connsiteY63" fmla="*/ 285750 h 1669257"/>
              <a:gd name="connsiteX64" fmla="*/ 1905000 w 2831306"/>
              <a:gd name="connsiteY64" fmla="*/ 247650 h 1669257"/>
              <a:gd name="connsiteX65" fmla="*/ 1919287 w 2831306"/>
              <a:gd name="connsiteY65" fmla="*/ 223838 h 1669257"/>
              <a:gd name="connsiteX66" fmla="*/ 1933575 w 2831306"/>
              <a:gd name="connsiteY66" fmla="*/ 192882 h 1669257"/>
              <a:gd name="connsiteX67" fmla="*/ 1938337 w 2831306"/>
              <a:gd name="connsiteY67" fmla="*/ 176213 h 1669257"/>
              <a:gd name="connsiteX68" fmla="*/ 1935956 w 2831306"/>
              <a:gd name="connsiteY68" fmla="*/ 161925 h 1669257"/>
              <a:gd name="connsiteX69" fmla="*/ 1928812 w 2831306"/>
              <a:gd name="connsiteY69" fmla="*/ 147638 h 1669257"/>
              <a:gd name="connsiteX70" fmla="*/ 1912144 w 2831306"/>
              <a:gd name="connsiteY70" fmla="*/ 126207 h 1669257"/>
              <a:gd name="connsiteX71" fmla="*/ 1883569 w 2831306"/>
              <a:gd name="connsiteY71" fmla="*/ 104775 h 1669257"/>
              <a:gd name="connsiteX72" fmla="*/ 1797844 w 2831306"/>
              <a:gd name="connsiteY72" fmla="*/ 57150 h 1669257"/>
              <a:gd name="connsiteX73" fmla="*/ 1669256 w 2831306"/>
              <a:gd name="connsiteY73" fmla="*/ 9525 h 1669257"/>
              <a:gd name="connsiteX74" fmla="*/ 1635919 w 2831306"/>
              <a:gd name="connsiteY74" fmla="*/ 0 h 1669257"/>
              <a:gd name="connsiteX75" fmla="*/ 1621631 w 2831306"/>
              <a:gd name="connsiteY75" fmla="*/ 0 h 1669257"/>
              <a:gd name="connsiteX76" fmla="*/ 1595437 w 2831306"/>
              <a:gd name="connsiteY76" fmla="*/ 21432 h 1669257"/>
              <a:gd name="connsiteX77" fmla="*/ 1538287 w 2831306"/>
              <a:gd name="connsiteY77" fmla="*/ 66675 h 1669257"/>
              <a:gd name="connsiteX78" fmla="*/ 1516856 w 2831306"/>
              <a:gd name="connsiteY78" fmla="*/ 83344 h 1669257"/>
              <a:gd name="connsiteX79" fmla="*/ 1414462 w 2831306"/>
              <a:gd name="connsiteY79" fmla="*/ 126207 h 1669257"/>
              <a:gd name="connsiteX80" fmla="*/ 1207294 w 2831306"/>
              <a:gd name="connsiteY80" fmla="*/ 202407 h 1669257"/>
              <a:gd name="connsiteX81" fmla="*/ 1128712 w 2831306"/>
              <a:gd name="connsiteY81" fmla="*/ 228600 h 1669257"/>
              <a:gd name="connsiteX82" fmla="*/ 828675 w 2831306"/>
              <a:gd name="connsiteY82" fmla="*/ 304800 h 1669257"/>
              <a:gd name="connsiteX83" fmla="*/ 647700 w 2831306"/>
              <a:gd name="connsiteY83" fmla="*/ 354807 h 1669257"/>
              <a:gd name="connsiteX84" fmla="*/ 423862 w 2831306"/>
              <a:gd name="connsiteY84" fmla="*/ 419100 h 1669257"/>
              <a:gd name="connsiteX85" fmla="*/ 373856 w 2831306"/>
              <a:gd name="connsiteY85" fmla="*/ 421482 h 1669257"/>
              <a:gd name="connsiteX86" fmla="*/ 278606 w 2831306"/>
              <a:gd name="connsiteY86" fmla="*/ 421482 h 1669257"/>
              <a:gd name="connsiteX87" fmla="*/ 235744 w 2831306"/>
              <a:gd name="connsiteY87" fmla="*/ 414338 h 1669257"/>
              <a:gd name="connsiteX88" fmla="*/ 207169 w 2831306"/>
              <a:gd name="connsiteY88" fmla="*/ 407194 h 1669257"/>
              <a:gd name="connsiteX89" fmla="*/ 159544 w 2831306"/>
              <a:gd name="connsiteY89" fmla="*/ 390525 h 1669257"/>
              <a:gd name="connsiteX90" fmla="*/ 114300 w 2831306"/>
              <a:gd name="connsiteY90" fmla="*/ 369094 h 1669257"/>
              <a:gd name="connsiteX91" fmla="*/ 80962 w 2831306"/>
              <a:gd name="connsiteY91" fmla="*/ 347663 h 1669257"/>
              <a:gd name="connsiteX92" fmla="*/ 66675 w 2831306"/>
              <a:gd name="connsiteY92" fmla="*/ 335757 h 1669257"/>
              <a:gd name="connsiteX93" fmla="*/ 45244 w 2831306"/>
              <a:gd name="connsiteY93" fmla="*/ 323850 h 1669257"/>
              <a:gd name="connsiteX94" fmla="*/ 23812 w 2831306"/>
              <a:gd name="connsiteY94" fmla="*/ 316707 h 1669257"/>
              <a:gd name="connsiteX95" fmla="*/ 9525 w 2831306"/>
              <a:gd name="connsiteY95" fmla="*/ 316707 h 1669257"/>
              <a:gd name="connsiteX96" fmla="*/ 0 w 2831306"/>
              <a:gd name="connsiteY96" fmla="*/ 326232 h 1669257"/>
              <a:gd name="connsiteX97" fmla="*/ 2381 w 2831306"/>
              <a:gd name="connsiteY97" fmla="*/ 345282 h 1669257"/>
              <a:gd name="connsiteX98" fmla="*/ 26194 w 2831306"/>
              <a:gd name="connsiteY98" fmla="*/ 400050 h 1669257"/>
              <a:gd name="connsiteX99" fmla="*/ 59531 w 2831306"/>
              <a:gd name="connsiteY99" fmla="*/ 461963 h 1669257"/>
              <a:gd name="connsiteX100" fmla="*/ 107156 w 2831306"/>
              <a:gd name="connsiteY100" fmla="*/ 531019 h 1669257"/>
              <a:gd name="connsiteX101" fmla="*/ 183356 w 2831306"/>
              <a:gd name="connsiteY101" fmla="*/ 611982 h 1669257"/>
              <a:gd name="connsiteX102" fmla="*/ 235744 w 2831306"/>
              <a:gd name="connsiteY102" fmla="*/ 657225 h 1669257"/>
              <a:gd name="connsiteX103" fmla="*/ 264319 w 2831306"/>
              <a:gd name="connsiteY103" fmla="*/ 673894 h 1669257"/>
              <a:gd name="connsiteX104" fmla="*/ 280987 w 2831306"/>
              <a:gd name="connsiteY104" fmla="*/ 678657 h 1669257"/>
              <a:gd name="connsiteX105" fmla="*/ 307181 w 2831306"/>
              <a:gd name="connsiteY105" fmla="*/ 678657 h 1669257"/>
              <a:gd name="connsiteX106" fmla="*/ 352425 w 2831306"/>
              <a:gd name="connsiteY106" fmla="*/ 666750 h 1669257"/>
              <a:gd name="connsiteX107" fmla="*/ 388144 w 2831306"/>
              <a:gd name="connsiteY107" fmla="*/ 647700 h 1669257"/>
              <a:gd name="connsiteX108" fmla="*/ 521494 w 2831306"/>
              <a:gd name="connsiteY108" fmla="*/ 597694 h 1669257"/>
              <a:gd name="connsiteX109" fmla="*/ 757237 w 2831306"/>
              <a:gd name="connsiteY109" fmla="*/ 507207 h 1669257"/>
              <a:gd name="connsiteX110" fmla="*/ 890587 w 2831306"/>
              <a:gd name="connsiteY110" fmla="*/ 457200 h 1669257"/>
              <a:gd name="connsiteX111" fmla="*/ 1200150 w 2831306"/>
              <a:gd name="connsiteY111" fmla="*/ 357188 h 1669257"/>
              <a:gd name="connsiteX112" fmla="*/ 1419225 w 2831306"/>
              <a:gd name="connsiteY112" fmla="*/ 295275 h 1669257"/>
              <a:gd name="connsiteX113" fmla="*/ 1512094 w 2831306"/>
              <a:gd name="connsiteY113" fmla="*/ 266700 h 1669257"/>
              <a:gd name="connsiteX114" fmla="*/ 1524000 w 2831306"/>
              <a:gd name="connsiteY114" fmla="*/ 266700 h 1669257"/>
              <a:gd name="connsiteX115" fmla="*/ 1535906 w 2831306"/>
              <a:gd name="connsiteY115" fmla="*/ 269082 h 1669257"/>
              <a:gd name="connsiteX116" fmla="*/ 1545431 w 2831306"/>
              <a:gd name="connsiteY116" fmla="*/ 276225 h 1669257"/>
              <a:gd name="connsiteX117" fmla="*/ 1552575 w 2831306"/>
              <a:gd name="connsiteY117" fmla="*/ 290513 h 1669257"/>
              <a:gd name="connsiteX118" fmla="*/ 1557337 w 2831306"/>
              <a:gd name="connsiteY118" fmla="*/ 309563 h 1669257"/>
              <a:gd name="connsiteX119" fmla="*/ 1557337 w 2831306"/>
              <a:gd name="connsiteY119" fmla="*/ 345282 h 1669257"/>
              <a:gd name="connsiteX120" fmla="*/ 1524000 w 2831306"/>
              <a:gd name="connsiteY120" fmla="*/ 554832 h 166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2831306" h="1669257">
                <a:moveTo>
                  <a:pt x="1524000" y="554832"/>
                </a:moveTo>
                <a:lnTo>
                  <a:pt x="1485900" y="819150"/>
                </a:lnTo>
                <a:lnTo>
                  <a:pt x="1447800" y="1062038"/>
                </a:lnTo>
                <a:lnTo>
                  <a:pt x="1433512" y="1164432"/>
                </a:lnTo>
                <a:lnTo>
                  <a:pt x="1423987" y="1223963"/>
                </a:lnTo>
                <a:lnTo>
                  <a:pt x="1423987" y="1257300"/>
                </a:lnTo>
                <a:lnTo>
                  <a:pt x="1428750" y="1297782"/>
                </a:lnTo>
                <a:lnTo>
                  <a:pt x="1435894" y="1331119"/>
                </a:lnTo>
                <a:lnTo>
                  <a:pt x="1443037" y="1359694"/>
                </a:lnTo>
                <a:lnTo>
                  <a:pt x="1457325" y="1393032"/>
                </a:lnTo>
                <a:lnTo>
                  <a:pt x="1476375" y="1426369"/>
                </a:lnTo>
                <a:lnTo>
                  <a:pt x="1497806" y="1454944"/>
                </a:lnTo>
                <a:lnTo>
                  <a:pt x="1519237" y="1478757"/>
                </a:lnTo>
                <a:lnTo>
                  <a:pt x="1547812" y="1504950"/>
                </a:lnTo>
                <a:lnTo>
                  <a:pt x="1593056" y="1538288"/>
                </a:lnTo>
                <a:lnTo>
                  <a:pt x="1645444" y="1569244"/>
                </a:lnTo>
                <a:lnTo>
                  <a:pt x="1704975" y="1597819"/>
                </a:lnTo>
                <a:lnTo>
                  <a:pt x="1776412" y="1621632"/>
                </a:lnTo>
                <a:lnTo>
                  <a:pt x="1833562" y="1635919"/>
                </a:lnTo>
                <a:lnTo>
                  <a:pt x="1952625" y="1650207"/>
                </a:lnTo>
                <a:lnTo>
                  <a:pt x="2138362" y="1662113"/>
                </a:lnTo>
                <a:lnTo>
                  <a:pt x="2276475" y="1669257"/>
                </a:lnTo>
                <a:lnTo>
                  <a:pt x="2421731" y="1669257"/>
                </a:lnTo>
                <a:lnTo>
                  <a:pt x="2597944" y="1657350"/>
                </a:lnTo>
                <a:lnTo>
                  <a:pt x="2724150" y="1647825"/>
                </a:lnTo>
                <a:lnTo>
                  <a:pt x="2755106" y="1640682"/>
                </a:lnTo>
                <a:lnTo>
                  <a:pt x="2783681" y="1628775"/>
                </a:lnTo>
                <a:lnTo>
                  <a:pt x="2802731" y="1612107"/>
                </a:lnTo>
                <a:lnTo>
                  <a:pt x="2812256" y="1600200"/>
                </a:lnTo>
                <a:lnTo>
                  <a:pt x="2819400" y="1585913"/>
                </a:lnTo>
                <a:lnTo>
                  <a:pt x="2828925" y="1564482"/>
                </a:lnTo>
                <a:lnTo>
                  <a:pt x="2831306" y="1547813"/>
                </a:lnTo>
                <a:lnTo>
                  <a:pt x="2826544" y="1521619"/>
                </a:lnTo>
                <a:lnTo>
                  <a:pt x="2821781" y="1502569"/>
                </a:lnTo>
                <a:lnTo>
                  <a:pt x="2802731" y="1471613"/>
                </a:lnTo>
                <a:lnTo>
                  <a:pt x="2774156" y="1438275"/>
                </a:lnTo>
                <a:lnTo>
                  <a:pt x="2747962" y="1412082"/>
                </a:lnTo>
                <a:lnTo>
                  <a:pt x="2343150" y="1421607"/>
                </a:lnTo>
                <a:lnTo>
                  <a:pt x="2278856" y="1435894"/>
                </a:lnTo>
                <a:lnTo>
                  <a:pt x="2202656" y="1445419"/>
                </a:lnTo>
                <a:lnTo>
                  <a:pt x="2121694" y="1447800"/>
                </a:lnTo>
                <a:lnTo>
                  <a:pt x="2050256" y="1447800"/>
                </a:lnTo>
                <a:lnTo>
                  <a:pt x="1950244" y="1443038"/>
                </a:lnTo>
                <a:lnTo>
                  <a:pt x="1843087" y="1433513"/>
                </a:lnTo>
                <a:lnTo>
                  <a:pt x="1759744" y="1421607"/>
                </a:lnTo>
                <a:lnTo>
                  <a:pt x="1728787" y="1414463"/>
                </a:lnTo>
                <a:lnTo>
                  <a:pt x="1690687" y="1397794"/>
                </a:lnTo>
                <a:lnTo>
                  <a:pt x="1664494" y="1378744"/>
                </a:lnTo>
                <a:lnTo>
                  <a:pt x="1647825" y="1359694"/>
                </a:lnTo>
                <a:lnTo>
                  <a:pt x="1633537" y="1331119"/>
                </a:lnTo>
                <a:lnTo>
                  <a:pt x="1626394" y="1309688"/>
                </a:lnTo>
                <a:lnTo>
                  <a:pt x="1624012" y="1285875"/>
                </a:lnTo>
                <a:lnTo>
                  <a:pt x="1624012" y="1235869"/>
                </a:lnTo>
                <a:lnTo>
                  <a:pt x="1626394" y="1164432"/>
                </a:lnTo>
                <a:cubicBezTo>
                  <a:pt x="1627188" y="1135063"/>
                  <a:pt x="1627981" y="1105694"/>
                  <a:pt x="1628775" y="1076325"/>
                </a:cubicBezTo>
                <a:lnTo>
                  <a:pt x="1640681" y="966788"/>
                </a:lnTo>
                <a:lnTo>
                  <a:pt x="1654969" y="871538"/>
                </a:lnTo>
                <a:lnTo>
                  <a:pt x="1674019" y="778669"/>
                </a:lnTo>
                <a:lnTo>
                  <a:pt x="1695450" y="690563"/>
                </a:lnTo>
                <a:lnTo>
                  <a:pt x="1724025" y="583407"/>
                </a:lnTo>
                <a:lnTo>
                  <a:pt x="1762125" y="471488"/>
                </a:lnTo>
                <a:lnTo>
                  <a:pt x="1804987" y="373857"/>
                </a:lnTo>
                <a:lnTo>
                  <a:pt x="1845469" y="326232"/>
                </a:lnTo>
                <a:lnTo>
                  <a:pt x="1876425" y="285750"/>
                </a:lnTo>
                <a:lnTo>
                  <a:pt x="1905000" y="247650"/>
                </a:lnTo>
                <a:lnTo>
                  <a:pt x="1919287" y="223838"/>
                </a:lnTo>
                <a:lnTo>
                  <a:pt x="1933575" y="192882"/>
                </a:lnTo>
                <a:lnTo>
                  <a:pt x="1938337" y="176213"/>
                </a:lnTo>
                <a:lnTo>
                  <a:pt x="1935956" y="161925"/>
                </a:lnTo>
                <a:lnTo>
                  <a:pt x="1928812" y="147638"/>
                </a:lnTo>
                <a:lnTo>
                  <a:pt x="1912144" y="126207"/>
                </a:lnTo>
                <a:lnTo>
                  <a:pt x="1883569" y="104775"/>
                </a:lnTo>
                <a:lnTo>
                  <a:pt x="1797844" y="57150"/>
                </a:lnTo>
                <a:lnTo>
                  <a:pt x="1669256" y="9525"/>
                </a:lnTo>
                <a:lnTo>
                  <a:pt x="1635919" y="0"/>
                </a:lnTo>
                <a:lnTo>
                  <a:pt x="1621631" y="0"/>
                </a:lnTo>
                <a:lnTo>
                  <a:pt x="1595437" y="21432"/>
                </a:lnTo>
                <a:lnTo>
                  <a:pt x="1538287" y="66675"/>
                </a:lnTo>
                <a:lnTo>
                  <a:pt x="1516856" y="83344"/>
                </a:lnTo>
                <a:lnTo>
                  <a:pt x="1414462" y="126207"/>
                </a:lnTo>
                <a:lnTo>
                  <a:pt x="1207294" y="202407"/>
                </a:lnTo>
                <a:lnTo>
                  <a:pt x="1128712" y="228600"/>
                </a:lnTo>
                <a:lnTo>
                  <a:pt x="828675" y="304800"/>
                </a:lnTo>
                <a:lnTo>
                  <a:pt x="647700" y="354807"/>
                </a:lnTo>
                <a:lnTo>
                  <a:pt x="423862" y="419100"/>
                </a:lnTo>
                <a:lnTo>
                  <a:pt x="373856" y="421482"/>
                </a:lnTo>
                <a:lnTo>
                  <a:pt x="278606" y="421482"/>
                </a:lnTo>
                <a:lnTo>
                  <a:pt x="235744" y="414338"/>
                </a:lnTo>
                <a:lnTo>
                  <a:pt x="207169" y="407194"/>
                </a:lnTo>
                <a:lnTo>
                  <a:pt x="159544" y="390525"/>
                </a:lnTo>
                <a:lnTo>
                  <a:pt x="114300" y="369094"/>
                </a:lnTo>
                <a:lnTo>
                  <a:pt x="80962" y="347663"/>
                </a:lnTo>
                <a:lnTo>
                  <a:pt x="66675" y="335757"/>
                </a:lnTo>
                <a:lnTo>
                  <a:pt x="45244" y="323850"/>
                </a:lnTo>
                <a:lnTo>
                  <a:pt x="23812" y="316707"/>
                </a:lnTo>
                <a:lnTo>
                  <a:pt x="9525" y="316707"/>
                </a:lnTo>
                <a:lnTo>
                  <a:pt x="0" y="326232"/>
                </a:lnTo>
                <a:lnTo>
                  <a:pt x="2381" y="345282"/>
                </a:lnTo>
                <a:lnTo>
                  <a:pt x="26194" y="400050"/>
                </a:lnTo>
                <a:lnTo>
                  <a:pt x="59531" y="461963"/>
                </a:lnTo>
                <a:lnTo>
                  <a:pt x="107156" y="531019"/>
                </a:lnTo>
                <a:lnTo>
                  <a:pt x="183356" y="611982"/>
                </a:lnTo>
                <a:lnTo>
                  <a:pt x="235744" y="657225"/>
                </a:lnTo>
                <a:lnTo>
                  <a:pt x="264319" y="673894"/>
                </a:lnTo>
                <a:lnTo>
                  <a:pt x="280987" y="678657"/>
                </a:lnTo>
                <a:lnTo>
                  <a:pt x="307181" y="678657"/>
                </a:lnTo>
                <a:lnTo>
                  <a:pt x="352425" y="666750"/>
                </a:lnTo>
                <a:lnTo>
                  <a:pt x="388144" y="647700"/>
                </a:lnTo>
                <a:lnTo>
                  <a:pt x="521494" y="597694"/>
                </a:lnTo>
                <a:lnTo>
                  <a:pt x="757237" y="507207"/>
                </a:lnTo>
                <a:lnTo>
                  <a:pt x="890587" y="457200"/>
                </a:lnTo>
                <a:lnTo>
                  <a:pt x="1200150" y="357188"/>
                </a:lnTo>
                <a:lnTo>
                  <a:pt x="1419225" y="295275"/>
                </a:lnTo>
                <a:lnTo>
                  <a:pt x="1512094" y="266700"/>
                </a:lnTo>
                <a:lnTo>
                  <a:pt x="1524000" y="266700"/>
                </a:lnTo>
                <a:lnTo>
                  <a:pt x="1535906" y="269082"/>
                </a:lnTo>
                <a:lnTo>
                  <a:pt x="1545431" y="276225"/>
                </a:lnTo>
                <a:lnTo>
                  <a:pt x="1552575" y="290513"/>
                </a:lnTo>
                <a:lnTo>
                  <a:pt x="1557337" y="309563"/>
                </a:lnTo>
                <a:lnTo>
                  <a:pt x="1557337" y="345282"/>
                </a:lnTo>
                <a:lnTo>
                  <a:pt x="1524000" y="554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75E63926-D590-4B0A-87D5-39046BD17B73}"/>
              </a:ext>
            </a:extLst>
          </p:cNvPr>
          <p:cNvSpPr/>
          <p:nvPr/>
        </p:nvSpPr>
        <p:spPr>
          <a:xfrm>
            <a:off x="6491288" y="2703513"/>
            <a:ext cx="555625" cy="657225"/>
          </a:xfrm>
          <a:custGeom>
            <a:avLst/>
            <a:gdLst>
              <a:gd name="connsiteX0" fmla="*/ 423862 w 554831"/>
              <a:gd name="connsiteY0" fmla="*/ 192881 h 657225"/>
              <a:gd name="connsiteX1" fmla="*/ 433387 w 554831"/>
              <a:gd name="connsiteY1" fmla="*/ 278606 h 657225"/>
              <a:gd name="connsiteX2" fmla="*/ 442912 w 554831"/>
              <a:gd name="connsiteY2" fmla="*/ 364331 h 657225"/>
              <a:gd name="connsiteX3" fmla="*/ 461962 w 554831"/>
              <a:gd name="connsiteY3" fmla="*/ 469106 h 657225"/>
              <a:gd name="connsiteX4" fmla="*/ 481012 w 554831"/>
              <a:gd name="connsiteY4" fmla="*/ 554831 h 657225"/>
              <a:gd name="connsiteX5" fmla="*/ 490537 w 554831"/>
              <a:gd name="connsiteY5" fmla="*/ 578644 h 657225"/>
              <a:gd name="connsiteX6" fmla="*/ 516731 w 554831"/>
              <a:gd name="connsiteY6" fmla="*/ 604837 h 657225"/>
              <a:gd name="connsiteX7" fmla="*/ 554831 w 554831"/>
              <a:gd name="connsiteY7" fmla="*/ 657225 h 657225"/>
              <a:gd name="connsiteX8" fmla="*/ 0 w 554831"/>
              <a:gd name="connsiteY8" fmla="*/ 609600 h 657225"/>
              <a:gd name="connsiteX9" fmla="*/ 54768 w 554831"/>
              <a:gd name="connsiteY9" fmla="*/ 595312 h 657225"/>
              <a:gd name="connsiteX10" fmla="*/ 100012 w 554831"/>
              <a:gd name="connsiteY10" fmla="*/ 581025 h 657225"/>
              <a:gd name="connsiteX11" fmla="*/ 138112 w 554831"/>
              <a:gd name="connsiteY11" fmla="*/ 564356 h 657225"/>
              <a:gd name="connsiteX12" fmla="*/ 166687 w 554831"/>
              <a:gd name="connsiteY12" fmla="*/ 550069 h 657225"/>
              <a:gd name="connsiteX13" fmla="*/ 192881 w 554831"/>
              <a:gd name="connsiteY13" fmla="*/ 526256 h 657225"/>
              <a:gd name="connsiteX14" fmla="*/ 207168 w 554831"/>
              <a:gd name="connsiteY14" fmla="*/ 504825 h 657225"/>
              <a:gd name="connsiteX15" fmla="*/ 254793 w 554831"/>
              <a:gd name="connsiteY15" fmla="*/ 390525 h 657225"/>
              <a:gd name="connsiteX16" fmla="*/ 302418 w 554831"/>
              <a:gd name="connsiteY16" fmla="*/ 245269 h 657225"/>
              <a:gd name="connsiteX17" fmla="*/ 352425 w 554831"/>
              <a:gd name="connsiteY17" fmla="*/ 78581 h 657225"/>
              <a:gd name="connsiteX18" fmla="*/ 366712 w 554831"/>
              <a:gd name="connsiteY18" fmla="*/ 35719 h 657225"/>
              <a:gd name="connsiteX19" fmla="*/ 373856 w 554831"/>
              <a:gd name="connsiteY19" fmla="*/ 14287 h 657225"/>
              <a:gd name="connsiteX20" fmla="*/ 383381 w 554831"/>
              <a:gd name="connsiteY20" fmla="*/ 4762 h 657225"/>
              <a:gd name="connsiteX21" fmla="*/ 392906 w 554831"/>
              <a:gd name="connsiteY21" fmla="*/ 0 h 657225"/>
              <a:gd name="connsiteX22" fmla="*/ 400050 w 554831"/>
              <a:gd name="connsiteY22" fmla="*/ 0 h 657225"/>
              <a:gd name="connsiteX23" fmla="*/ 411956 w 554831"/>
              <a:gd name="connsiteY23" fmla="*/ 2381 h 657225"/>
              <a:gd name="connsiteX24" fmla="*/ 414337 w 554831"/>
              <a:gd name="connsiteY24" fmla="*/ 7144 h 657225"/>
              <a:gd name="connsiteX25" fmla="*/ 416718 w 554831"/>
              <a:gd name="connsiteY25" fmla="*/ 26194 h 657225"/>
              <a:gd name="connsiteX26" fmla="*/ 423862 w 554831"/>
              <a:gd name="connsiteY26" fmla="*/ 192881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54831" h="657225">
                <a:moveTo>
                  <a:pt x="423862" y="192881"/>
                </a:moveTo>
                <a:lnTo>
                  <a:pt x="433387" y="278606"/>
                </a:lnTo>
                <a:lnTo>
                  <a:pt x="442912" y="364331"/>
                </a:lnTo>
                <a:lnTo>
                  <a:pt x="461962" y="469106"/>
                </a:lnTo>
                <a:lnTo>
                  <a:pt x="481012" y="554831"/>
                </a:lnTo>
                <a:lnTo>
                  <a:pt x="490537" y="578644"/>
                </a:lnTo>
                <a:lnTo>
                  <a:pt x="516731" y="604837"/>
                </a:lnTo>
                <a:lnTo>
                  <a:pt x="554831" y="657225"/>
                </a:lnTo>
                <a:lnTo>
                  <a:pt x="0" y="609600"/>
                </a:lnTo>
                <a:lnTo>
                  <a:pt x="54768" y="595312"/>
                </a:lnTo>
                <a:lnTo>
                  <a:pt x="100012" y="581025"/>
                </a:lnTo>
                <a:lnTo>
                  <a:pt x="138112" y="564356"/>
                </a:lnTo>
                <a:lnTo>
                  <a:pt x="166687" y="550069"/>
                </a:lnTo>
                <a:lnTo>
                  <a:pt x="192881" y="526256"/>
                </a:lnTo>
                <a:lnTo>
                  <a:pt x="207168" y="504825"/>
                </a:lnTo>
                <a:lnTo>
                  <a:pt x="254793" y="390525"/>
                </a:lnTo>
                <a:lnTo>
                  <a:pt x="302418" y="245269"/>
                </a:lnTo>
                <a:lnTo>
                  <a:pt x="352425" y="78581"/>
                </a:lnTo>
                <a:lnTo>
                  <a:pt x="366712" y="35719"/>
                </a:lnTo>
                <a:lnTo>
                  <a:pt x="373856" y="14287"/>
                </a:lnTo>
                <a:lnTo>
                  <a:pt x="383381" y="4762"/>
                </a:lnTo>
                <a:lnTo>
                  <a:pt x="392906" y="0"/>
                </a:lnTo>
                <a:lnTo>
                  <a:pt x="400050" y="0"/>
                </a:lnTo>
                <a:lnTo>
                  <a:pt x="411956" y="2381"/>
                </a:lnTo>
                <a:lnTo>
                  <a:pt x="414337" y="7144"/>
                </a:lnTo>
                <a:lnTo>
                  <a:pt x="416718" y="26194"/>
                </a:lnTo>
                <a:lnTo>
                  <a:pt x="423862" y="19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EF8A9652-222F-4AD6-B172-003344FFCAB5}"/>
              </a:ext>
            </a:extLst>
          </p:cNvPr>
          <p:cNvSpPr/>
          <p:nvPr/>
        </p:nvSpPr>
        <p:spPr>
          <a:xfrm>
            <a:off x="2865438" y="4076700"/>
            <a:ext cx="4151312" cy="760413"/>
          </a:xfrm>
          <a:custGeom>
            <a:avLst/>
            <a:gdLst>
              <a:gd name="connsiteX0" fmla="*/ 3198700 w 4150492"/>
              <a:gd name="connsiteY0" fmla="*/ 98578 h 761433"/>
              <a:gd name="connsiteX1" fmla="*/ 2865573 w 4150492"/>
              <a:gd name="connsiteY1" fmla="*/ 125773 h 761433"/>
              <a:gd name="connsiteX2" fmla="*/ 2600431 w 4150492"/>
              <a:gd name="connsiteY2" fmla="*/ 149567 h 761433"/>
              <a:gd name="connsiteX3" fmla="*/ 2318293 w 4150492"/>
              <a:gd name="connsiteY3" fmla="*/ 173362 h 761433"/>
              <a:gd name="connsiteX4" fmla="*/ 2229912 w 4150492"/>
              <a:gd name="connsiteY4" fmla="*/ 180161 h 761433"/>
              <a:gd name="connsiteX5" fmla="*/ 2012360 w 4150492"/>
              <a:gd name="connsiteY5" fmla="*/ 203955 h 761433"/>
              <a:gd name="connsiteX6" fmla="*/ 1883188 w 4150492"/>
              <a:gd name="connsiteY6" fmla="*/ 224351 h 761433"/>
              <a:gd name="connsiteX7" fmla="*/ 1624844 w 4150492"/>
              <a:gd name="connsiteY7" fmla="*/ 265142 h 761433"/>
              <a:gd name="connsiteX8" fmla="*/ 1366501 w 4150492"/>
              <a:gd name="connsiteY8" fmla="*/ 305933 h 761433"/>
              <a:gd name="connsiteX9" fmla="*/ 1128553 w 4150492"/>
              <a:gd name="connsiteY9" fmla="*/ 346724 h 761433"/>
              <a:gd name="connsiteX10" fmla="*/ 911000 w 4150492"/>
              <a:gd name="connsiteY10" fmla="*/ 384116 h 761433"/>
              <a:gd name="connsiteX11" fmla="*/ 802224 w 4150492"/>
              <a:gd name="connsiteY11" fmla="*/ 404512 h 761433"/>
              <a:gd name="connsiteX12" fmla="*/ 720642 w 4150492"/>
              <a:gd name="connsiteY12" fmla="*/ 418109 h 761433"/>
              <a:gd name="connsiteX13" fmla="*/ 659455 w 4150492"/>
              <a:gd name="connsiteY13" fmla="*/ 428306 h 761433"/>
              <a:gd name="connsiteX14" fmla="*/ 588071 w 4150492"/>
              <a:gd name="connsiteY14" fmla="*/ 435105 h 761433"/>
              <a:gd name="connsiteX15" fmla="*/ 506489 w 4150492"/>
              <a:gd name="connsiteY15" fmla="*/ 441903 h 761433"/>
              <a:gd name="connsiteX16" fmla="*/ 407910 w 4150492"/>
              <a:gd name="connsiteY16" fmla="*/ 445303 h 761433"/>
              <a:gd name="connsiteX17" fmla="*/ 343325 w 4150492"/>
              <a:gd name="connsiteY17" fmla="*/ 445303 h 761433"/>
              <a:gd name="connsiteX18" fmla="*/ 288936 w 4150492"/>
              <a:gd name="connsiteY18" fmla="*/ 438504 h 761433"/>
              <a:gd name="connsiteX19" fmla="*/ 237948 w 4150492"/>
              <a:gd name="connsiteY19" fmla="*/ 424907 h 761433"/>
              <a:gd name="connsiteX20" fmla="*/ 183560 w 4150492"/>
              <a:gd name="connsiteY20" fmla="*/ 404512 h 761433"/>
              <a:gd name="connsiteX21" fmla="*/ 122373 w 4150492"/>
              <a:gd name="connsiteY21" fmla="*/ 373918 h 761433"/>
              <a:gd name="connsiteX22" fmla="*/ 57787 w 4150492"/>
              <a:gd name="connsiteY22" fmla="*/ 339926 h 761433"/>
              <a:gd name="connsiteX23" fmla="*/ 33992 w 4150492"/>
              <a:gd name="connsiteY23" fmla="*/ 326329 h 761433"/>
              <a:gd name="connsiteX24" fmla="*/ 20395 w 4150492"/>
              <a:gd name="connsiteY24" fmla="*/ 322929 h 761433"/>
              <a:gd name="connsiteX25" fmla="*/ 10197 w 4150492"/>
              <a:gd name="connsiteY25" fmla="*/ 322929 h 761433"/>
              <a:gd name="connsiteX26" fmla="*/ 3399 w 4150492"/>
              <a:gd name="connsiteY26" fmla="*/ 329728 h 761433"/>
              <a:gd name="connsiteX27" fmla="*/ 0 w 4150492"/>
              <a:gd name="connsiteY27" fmla="*/ 353523 h 761433"/>
              <a:gd name="connsiteX28" fmla="*/ 10197 w 4150492"/>
              <a:gd name="connsiteY28" fmla="*/ 394314 h 761433"/>
              <a:gd name="connsiteX29" fmla="*/ 47589 w 4150492"/>
              <a:gd name="connsiteY29" fmla="*/ 455500 h 761433"/>
              <a:gd name="connsiteX30" fmla="*/ 132571 w 4150492"/>
              <a:gd name="connsiteY30" fmla="*/ 557478 h 761433"/>
              <a:gd name="connsiteX31" fmla="*/ 217552 w 4150492"/>
              <a:gd name="connsiteY31" fmla="*/ 656057 h 761433"/>
              <a:gd name="connsiteX32" fmla="*/ 268541 w 4150492"/>
              <a:gd name="connsiteY32" fmla="*/ 700247 h 761433"/>
              <a:gd name="connsiteX33" fmla="*/ 312731 w 4150492"/>
              <a:gd name="connsiteY33" fmla="*/ 734239 h 761433"/>
              <a:gd name="connsiteX34" fmla="*/ 353522 w 4150492"/>
              <a:gd name="connsiteY34" fmla="*/ 754635 h 761433"/>
              <a:gd name="connsiteX35" fmla="*/ 373918 w 4150492"/>
              <a:gd name="connsiteY35" fmla="*/ 761433 h 761433"/>
              <a:gd name="connsiteX36" fmla="*/ 401112 w 4150492"/>
              <a:gd name="connsiteY36" fmla="*/ 751236 h 761433"/>
              <a:gd name="connsiteX37" fmla="*/ 520086 w 4150492"/>
              <a:gd name="connsiteY37" fmla="*/ 700247 h 761433"/>
              <a:gd name="connsiteX38" fmla="*/ 560877 w 4150492"/>
              <a:gd name="connsiteY38" fmla="*/ 686650 h 761433"/>
              <a:gd name="connsiteX39" fmla="*/ 792026 w 4150492"/>
              <a:gd name="connsiteY39" fmla="*/ 632262 h 761433"/>
              <a:gd name="connsiteX40" fmla="*/ 1091161 w 4150492"/>
              <a:gd name="connsiteY40" fmla="*/ 564277 h 761433"/>
              <a:gd name="connsiteX41" fmla="*/ 1315512 w 4150492"/>
              <a:gd name="connsiteY41" fmla="*/ 520086 h 761433"/>
              <a:gd name="connsiteX42" fmla="*/ 1607848 w 4150492"/>
              <a:gd name="connsiteY42" fmla="*/ 465698 h 761433"/>
              <a:gd name="connsiteX43" fmla="*/ 1743818 w 4150492"/>
              <a:gd name="connsiteY43" fmla="*/ 441903 h 761433"/>
              <a:gd name="connsiteX44" fmla="*/ 2274102 w 4150492"/>
              <a:gd name="connsiteY44" fmla="*/ 377317 h 761433"/>
              <a:gd name="connsiteX45" fmla="*/ 2566438 w 4150492"/>
              <a:gd name="connsiteY45" fmla="*/ 363720 h 761433"/>
              <a:gd name="connsiteX46" fmla="*/ 2923360 w 4150492"/>
              <a:gd name="connsiteY46" fmla="*/ 346724 h 761433"/>
              <a:gd name="connsiteX47" fmla="*/ 3253088 w 4150492"/>
              <a:gd name="connsiteY47" fmla="*/ 329728 h 761433"/>
              <a:gd name="connsiteX48" fmla="*/ 3368663 w 4150492"/>
              <a:gd name="connsiteY48" fmla="*/ 329728 h 761433"/>
              <a:gd name="connsiteX49" fmla="*/ 3501234 w 4150492"/>
              <a:gd name="connsiteY49" fmla="*/ 329728 h 761433"/>
              <a:gd name="connsiteX50" fmla="*/ 3718786 w 4150492"/>
              <a:gd name="connsiteY50" fmla="*/ 336526 h 761433"/>
              <a:gd name="connsiteX51" fmla="*/ 3929540 w 4150492"/>
              <a:gd name="connsiteY51" fmla="*/ 350123 h 761433"/>
              <a:gd name="connsiteX52" fmla="*/ 4048514 w 4150492"/>
              <a:gd name="connsiteY52" fmla="*/ 356922 h 761433"/>
              <a:gd name="connsiteX53" fmla="*/ 4089305 w 4150492"/>
              <a:gd name="connsiteY53" fmla="*/ 350123 h 761433"/>
              <a:gd name="connsiteX54" fmla="*/ 4113100 w 4150492"/>
              <a:gd name="connsiteY54" fmla="*/ 343325 h 761433"/>
              <a:gd name="connsiteX55" fmla="*/ 4136895 w 4150492"/>
              <a:gd name="connsiteY55" fmla="*/ 326329 h 761433"/>
              <a:gd name="connsiteX56" fmla="*/ 4143693 w 4150492"/>
              <a:gd name="connsiteY56" fmla="*/ 309332 h 761433"/>
              <a:gd name="connsiteX57" fmla="*/ 4147093 w 4150492"/>
              <a:gd name="connsiteY57" fmla="*/ 295735 h 761433"/>
              <a:gd name="connsiteX58" fmla="*/ 4150492 w 4150492"/>
              <a:gd name="connsiteY58" fmla="*/ 271941 h 761433"/>
              <a:gd name="connsiteX59" fmla="*/ 4136895 w 4150492"/>
              <a:gd name="connsiteY59" fmla="*/ 231149 h 761433"/>
              <a:gd name="connsiteX60" fmla="*/ 4119899 w 4150492"/>
              <a:gd name="connsiteY60" fmla="*/ 193758 h 761433"/>
              <a:gd name="connsiteX61" fmla="*/ 4113100 w 4150492"/>
              <a:gd name="connsiteY61" fmla="*/ 183560 h 761433"/>
              <a:gd name="connsiteX62" fmla="*/ 4065510 w 4150492"/>
              <a:gd name="connsiteY62" fmla="*/ 159765 h 761433"/>
              <a:gd name="connsiteX63" fmla="*/ 3936339 w 4150492"/>
              <a:gd name="connsiteY63" fmla="*/ 101978 h 761433"/>
              <a:gd name="connsiteX64" fmla="*/ 3793570 w 4150492"/>
              <a:gd name="connsiteY64" fmla="*/ 44190 h 761433"/>
              <a:gd name="connsiteX65" fmla="*/ 3644003 w 4150492"/>
              <a:gd name="connsiteY65" fmla="*/ 0 h 761433"/>
              <a:gd name="connsiteX66" fmla="*/ 3633805 w 4150492"/>
              <a:gd name="connsiteY66" fmla="*/ 3399 h 761433"/>
              <a:gd name="connsiteX67" fmla="*/ 3576018 w 4150492"/>
              <a:gd name="connsiteY67" fmla="*/ 23795 h 761433"/>
              <a:gd name="connsiteX68" fmla="*/ 3446846 w 4150492"/>
              <a:gd name="connsiteY68" fmla="*/ 61187 h 761433"/>
              <a:gd name="connsiteX69" fmla="*/ 3392458 w 4150492"/>
              <a:gd name="connsiteY69" fmla="*/ 74784 h 761433"/>
              <a:gd name="connsiteX70" fmla="*/ 3314275 w 4150492"/>
              <a:gd name="connsiteY70" fmla="*/ 88381 h 761433"/>
              <a:gd name="connsiteX71" fmla="*/ 3198700 w 4150492"/>
              <a:gd name="connsiteY71" fmla="*/ 98578 h 761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150492" h="761433">
                <a:moveTo>
                  <a:pt x="3198700" y="98578"/>
                </a:moveTo>
                <a:lnTo>
                  <a:pt x="2865573" y="125773"/>
                </a:lnTo>
                <a:lnTo>
                  <a:pt x="2600431" y="149567"/>
                </a:lnTo>
                <a:lnTo>
                  <a:pt x="2318293" y="173362"/>
                </a:lnTo>
                <a:lnTo>
                  <a:pt x="2229912" y="180161"/>
                </a:lnTo>
                <a:lnTo>
                  <a:pt x="2012360" y="203955"/>
                </a:lnTo>
                <a:lnTo>
                  <a:pt x="1883188" y="224351"/>
                </a:lnTo>
                <a:lnTo>
                  <a:pt x="1624844" y="265142"/>
                </a:lnTo>
                <a:lnTo>
                  <a:pt x="1366501" y="305933"/>
                </a:lnTo>
                <a:lnTo>
                  <a:pt x="1128553" y="346724"/>
                </a:lnTo>
                <a:lnTo>
                  <a:pt x="911000" y="384116"/>
                </a:lnTo>
                <a:lnTo>
                  <a:pt x="802224" y="404512"/>
                </a:lnTo>
                <a:lnTo>
                  <a:pt x="720642" y="418109"/>
                </a:lnTo>
                <a:lnTo>
                  <a:pt x="659455" y="428306"/>
                </a:lnTo>
                <a:lnTo>
                  <a:pt x="588071" y="435105"/>
                </a:lnTo>
                <a:lnTo>
                  <a:pt x="506489" y="441903"/>
                </a:lnTo>
                <a:lnTo>
                  <a:pt x="407910" y="445303"/>
                </a:lnTo>
                <a:lnTo>
                  <a:pt x="343325" y="445303"/>
                </a:lnTo>
                <a:lnTo>
                  <a:pt x="288936" y="438504"/>
                </a:lnTo>
                <a:lnTo>
                  <a:pt x="237948" y="424907"/>
                </a:lnTo>
                <a:lnTo>
                  <a:pt x="183560" y="404512"/>
                </a:lnTo>
                <a:lnTo>
                  <a:pt x="122373" y="373918"/>
                </a:lnTo>
                <a:lnTo>
                  <a:pt x="57787" y="339926"/>
                </a:lnTo>
                <a:lnTo>
                  <a:pt x="33992" y="326329"/>
                </a:lnTo>
                <a:lnTo>
                  <a:pt x="20395" y="322929"/>
                </a:lnTo>
                <a:lnTo>
                  <a:pt x="10197" y="322929"/>
                </a:lnTo>
                <a:lnTo>
                  <a:pt x="3399" y="329728"/>
                </a:lnTo>
                <a:lnTo>
                  <a:pt x="0" y="353523"/>
                </a:lnTo>
                <a:lnTo>
                  <a:pt x="10197" y="394314"/>
                </a:lnTo>
                <a:lnTo>
                  <a:pt x="47589" y="455500"/>
                </a:lnTo>
                <a:lnTo>
                  <a:pt x="132571" y="557478"/>
                </a:lnTo>
                <a:lnTo>
                  <a:pt x="217552" y="656057"/>
                </a:lnTo>
                <a:lnTo>
                  <a:pt x="268541" y="700247"/>
                </a:lnTo>
                <a:lnTo>
                  <a:pt x="312731" y="734239"/>
                </a:lnTo>
                <a:lnTo>
                  <a:pt x="353522" y="754635"/>
                </a:lnTo>
                <a:lnTo>
                  <a:pt x="373918" y="761433"/>
                </a:lnTo>
                <a:lnTo>
                  <a:pt x="401112" y="751236"/>
                </a:lnTo>
                <a:lnTo>
                  <a:pt x="520086" y="700247"/>
                </a:lnTo>
                <a:lnTo>
                  <a:pt x="560877" y="686650"/>
                </a:lnTo>
                <a:lnTo>
                  <a:pt x="792026" y="632262"/>
                </a:lnTo>
                <a:lnTo>
                  <a:pt x="1091161" y="564277"/>
                </a:lnTo>
                <a:lnTo>
                  <a:pt x="1315512" y="520086"/>
                </a:lnTo>
                <a:lnTo>
                  <a:pt x="1607848" y="465698"/>
                </a:lnTo>
                <a:lnTo>
                  <a:pt x="1743818" y="441903"/>
                </a:lnTo>
                <a:lnTo>
                  <a:pt x="2274102" y="377317"/>
                </a:lnTo>
                <a:lnTo>
                  <a:pt x="2566438" y="363720"/>
                </a:lnTo>
                <a:lnTo>
                  <a:pt x="2923360" y="346724"/>
                </a:lnTo>
                <a:lnTo>
                  <a:pt x="3253088" y="329728"/>
                </a:lnTo>
                <a:lnTo>
                  <a:pt x="3368663" y="329728"/>
                </a:lnTo>
                <a:lnTo>
                  <a:pt x="3501234" y="329728"/>
                </a:lnTo>
                <a:lnTo>
                  <a:pt x="3718786" y="336526"/>
                </a:lnTo>
                <a:lnTo>
                  <a:pt x="3929540" y="350123"/>
                </a:lnTo>
                <a:lnTo>
                  <a:pt x="4048514" y="356922"/>
                </a:lnTo>
                <a:lnTo>
                  <a:pt x="4089305" y="350123"/>
                </a:lnTo>
                <a:lnTo>
                  <a:pt x="4113100" y="343325"/>
                </a:lnTo>
                <a:lnTo>
                  <a:pt x="4136895" y="326329"/>
                </a:lnTo>
                <a:lnTo>
                  <a:pt x="4143693" y="309332"/>
                </a:lnTo>
                <a:lnTo>
                  <a:pt x="4147093" y="295735"/>
                </a:lnTo>
                <a:lnTo>
                  <a:pt x="4150492" y="271941"/>
                </a:lnTo>
                <a:lnTo>
                  <a:pt x="4136895" y="231149"/>
                </a:lnTo>
                <a:lnTo>
                  <a:pt x="4119899" y="193758"/>
                </a:lnTo>
                <a:lnTo>
                  <a:pt x="4113100" y="183560"/>
                </a:lnTo>
                <a:lnTo>
                  <a:pt x="4065510" y="159765"/>
                </a:lnTo>
                <a:lnTo>
                  <a:pt x="3936339" y="101978"/>
                </a:lnTo>
                <a:lnTo>
                  <a:pt x="3793570" y="44190"/>
                </a:lnTo>
                <a:lnTo>
                  <a:pt x="3644003" y="0"/>
                </a:lnTo>
                <a:lnTo>
                  <a:pt x="3633805" y="3399"/>
                </a:lnTo>
                <a:lnTo>
                  <a:pt x="3576018" y="23795"/>
                </a:lnTo>
                <a:lnTo>
                  <a:pt x="3446846" y="61187"/>
                </a:lnTo>
                <a:lnTo>
                  <a:pt x="3392458" y="74784"/>
                </a:lnTo>
                <a:lnTo>
                  <a:pt x="3314275" y="88381"/>
                </a:lnTo>
                <a:lnTo>
                  <a:pt x="3198700" y="985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53FA5367-3CDF-4FF8-B81C-A3BB1AB1A02C}"/>
              </a:ext>
            </a:extLst>
          </p:cNvPr>
          <p:cNvSpPr/>
          <p:nvPr/>
        </p:nvSpPr>
        <p:spPr>
          <a:xfrm>
            <a:off x="4660900" y="3719513"/>
            <a:ext cx="506413" cy="2389187"/>
          </a:xfrm>
          <a:custGeom>
            <a:avLst/>
            <a:gdLst>
              <a:gd name="connsiteX0" fmla="*/ 214792 w 506296"/>
              <a:gd name="connsiteY0" fmla="*/ 1126124 h 2390328"/>
              <a:gd name="connsiteX1" fmla="*/ 214792 w 506296"/>
              <a:gd name="connsiteY1" fmla="*/ 951222 h 2390328"/>
              <a:gd name="connsiteX2" fmla="*/ 214792 w 506296"/>
              <a:gd name="connsiteY2" fmla="*/ 779388 h 2390328"/>
              <a:gd name="connsiteX3" fmla="*/ 217861 w 506296"/>
              <a:gd name="connsiteY3" fmla="*/ 518569 h 2390328"/>
              <a:gd name="connsiteX4" fmla="*/ 214792 w 506296"/>
              <a:gd name="connsiteY4" fmla="*/ 392763 h 2390328"/>
              <a:gd name="connsiteX5" fmla="*/ 214792 w 506296"/>
              <a:gd name="connsiteY5" fmla="*/ 331393 h 2390328"/>
              <a:gd name="connsiteX6" fmla="*/ 208655 w 506296"/>
              <a:gd name="connsiteY6" fmla="*/ 297640 h 2390328"/>
              <a:gd name="connsiteX7" fmla="*/ 199450 w 506296"/>
              <a:gd name="connsiteY7" fmla="*/ 254682 h 2390328"/>
              <a:gd name="connsiteX8" fmla="*/ 187176 w 506296"/>
              <a:gd name="connsiteY8" fmla="*/ 223997 h 2390328"/>
              <a:gd name="connsiteX9" fmla="*/ 165697 w 506296"/>
              <a:gd name="connsiteY9" fmla="*/ 196381 h 2390328"/>
              <a:gd name="connsiteX10" fmla="*/ 113533 w 506296"/>
              <a:gd name="connsiteY10" fmla="*/ 138081 h 2390328"/>
              <a:gd name="connsiteX11" fmla="*/ 67506 w 506296"/>
              <a:gd name="connsiteY11" fmla="*/ 92054 h 2390328"/>
              <a:gd name="connsiteX12" fmla="*/ 36822 w 506296"/>
              <a:gd name="connsiteY12" fmla="*/ 64438 h 2390328"/>
              <a:gd name="connsiteX13" fmla="*/ 12274 w 506296"/>
              <a:gd name="connsiteY13" fmla="*/ 39890 h 2390328"/>
              <a:gd name="connsiteX14" fmla="*/ 0 w 506296"/>
              <a:gd name="connsiteY14" fmla="*/ 18411 h 2390328"/>
              <a:gd name="connsiteX15" fmla="*/ 6137 w 506296"/>
              <a:gd name="connsiteY15" fmla="*/ 6137 h 2390328"/>
              <a:gd name="connsiteX16" fmla="*/ 15343 w 506296"/>
              <a:gd name="connsiteY16" fmla="*/ 0 h 2390328"/>
              <a:gd name="connsiteX17" fmla="*/ 33753 w 506296"/>
              <a:gd name="connsiteY17" fmla="*/ 0 h 2390328"/>
              <a:gd name="connsiteX18" fmla="*/ 61369 w 506296"/>
              <a:gd name="connsiteY18" fmla="*/ 3069 h 2390328"/>
              <a:gd name="connsiteX19" fmla="*/ 125807 w 506296"/>
              <a:gd name="connsiteY19" fmla="*/ 21479 h 2390328"/>
              <a:gd name="connsiteX20" fmla="*/ 233203 w 506296"/>
              <a:gd name="connsiteY20" fmla="*/ 64438 h 2390328"/>
              <a:gd name="connsiteX21" fmla="*/ 306846 w 506296"/>
              <a:gd name="connsiteY21" fmla="*/ 98191 h 2390328"/>
              <a:gd name="connsiteX22" fmla="*/ 337530 w 506296"/>
              <a:gd name="connsiteY22" fmla="*/ 116601 h 2390328"/>
              <a:gd name="connsiteX23" fmla="*/ 383557 w 506296"/>
              <a:gd name="connsiteY23" fmla="*/ 144218 h 2390328"/>
              <a:gd name="connsiteX24" fmla="*/ 426516 w 506296"/>
              <a:gd name="connsiteY24" fmla="*/ 174902 h 2390328"/>
              <a:gd name="connsiteX25" fmla="*/ 463337 w 506296"/>
              <a:gd name="connsiteY25" fmla="*/ 208655 h 2390328"/>
              <a:gd name="connsiteX26" fmla="*/ 494022 w 506296"/>
              <a:gd name="connsiteY26" fmla="*/ 245477 h 2390328"/>
              <a:gd name="connsiteX27" fmla="*/ 503227 w 506296"/>
              <a:gd name="connsiteY27" fmla="*/ 263887 h 2390328"/>
              <a:gd name="connsiteX28" fmla="*/ 506296 w 506296"/>
              <a:gd name="connsiteY28" fmla="*/ 273093 h 2390328"/>
              <a:gd name="connsiteX29" fmla="*/ 497090 w 506296"/>
              <a:gd name="connsiteY29" fmla="*/ 297640 h 2390328"/>
              <a:gd name="connsiteX30" fmla="*/ 475611 w 506296"/>
              <a:gd name="connsiteY30" fmla="*/ 346736 h 2390328"/>
              <a:gd name="connsiteX31" fmla="*/ 454132 w 506296"/>
              <a:gd name="connsiteY31" fmla="*/ 414242 h 2390328"/>
              <a:gd name="connsiteX32" fmla="*/ 444926 w 506296"/>
              <a:gd name="connsiteY32" fmla="*/ 463337 h 2390328"/>
              <a:gd name="connsiteX33" fmla="*/ 441858 w 506296"/>
              <a:gd name="connsiteY33" fmla="*/ 524706 h 2390328"/>
              <a:gd name="connsiteX34" fmla="*/ 438789 w 506296"/>
              <a:gd name="connsiteY34" fmla="*/ 892921 h 2390328"/>
              <a:gd name="connsiteX35" fmla="*/ 438789 w 506296"/>
              <a:gd name="connsiteY35" fmla="*/ 1230451 h 2390328"/>
              <a:gd name="connsiteX36" fmla="*/ 438789 w 506296"/>
              <a:gd name="connsiteY36" fmla="*/ 1466722 h 2390328"/>
              <a:gd name="connsiteX37" fmla="*/ 438789 w 506296"/>
              <a:gd name="connsiteY37" fmla="*/ 1687651 h 2390328"/>
              <a:gd name="connsiteX38" fmla="*/ 438789 w 506296"/>
              <a:gd name="connsiteY38" fmla="*/ 1874827 h 2390328"/>
              <a:gd name="connsiteX39" fmla="*/ 441858 w 506296"/>
              <a:gd name="connsiteY39" fmla="*/ 1982223 h 2390328"/>
              <a:gd name="connsiteX40" fmla="*/ 435721 w 506296"/>
              <a:gd name="connsiteY40" fmla="*/ 2068140 h 2390328"/>
              <a:gd name="connsiteX41" fmla="*/ 417310 w 506296"/>
              <a:gd name="connsiteY41" fmla="*/ 2200083 h 2390328"/>
              <a:gd name="connsiteX42" fmla="*/ 401968 w 506296"/>
              <a:gd name="connsiteY42" fmla="*/ 2289069 h 2390328"/>
              <a:gd name="connsiteX43" fmla="*/ 383557 w 506296"/>
              <a:gd name="connsiteY43" fmla="*/ 2341232 h 2390328"/>
              <a:gd name="connsiteX44" fmla="*/ 365147 w 506296"/>
              <a:gd name="connsiteY44" fmla="*/ 2371917 h 2390328"/>
              <a:gd name="connsiteX45" fmla="*/ 349804 w 506296"/>
              <a:gd name="connsiteY45" fmla="*/ 2384191 h 2390328"/>
              <a:gd name="connsiteX46" fmla="*/ 334462 w 506296"/>
              <a:gd name="connsiteY46" fmla="*/ 2390328 h 2390328"/>
              <a:gd name="connsiteX47" fmla="*/ 319120 w 506296"/>
              <a:gd name="connsiteY47" fmla="*/ 2390328 h 2390328"/>
              <a:gd name="connsiteX48" fmla="*/ 291504 w 506296"/>
              <a:gd name="connsiteY48" fmla="*/ 2381122 h 2390328"/>
              <a:gd name="connsiteX49" fmla="*/ 260819 w 506296"/>
              <a:gd name="connsiteY49" fmla="*/ 2362712 h 2390328"/>
              <a:gd name="connsiteX50" fmla="*/ 242408 w 506296"/>
              <a:gd name="connsiteY50" fmla="*/ 2344301 h 2390328"/>
              <a:gd name="connsiteX51" fmla="*/ 227066 w 506296"/>
              <a:gd name="connsiteY51" fmla="*/ 2319753 h 2390328"/>
              <a:gd name="connsiteX52" fmla="*/ 214792 w 506296"/>
              <a:gd name="connsiteY52" fmla="*/ 2298274 h 2390328"/>
              <a:gd name="connsiteX53" fmla="*/ 199450 w 506296"/>
              <a:gd name="connsiteY53" fmla="*/ 2236905 h 2390328"/>
              <a:gd name="connsiteX54" fmla="*/ 181039 w 506296"/>
              <a:gd name="connsiteY54" fmla="*/ 2126440 h 2390328"/>
              <a:gd name="connsiteX55" fmla="*/ 171834 w 506296"/>
              <a:gd name="connsiteY55" fmla="*/ 2019044 h 2390328"/>
              <a:gd name="connsiteX56" fmla="*/ 171834 w 506296"/>
              <a:gd name="connsiteY56" fmla="*/ 1936196 h 2390328"/>
              <a:gd name="connsiteX57" fmla="*/ 174902 w 506296"/>
              <a:gd name="connsiteY57" fmla="*/ 1914717 h 2390328"/>
              <a:gd name="connsiteX58" fmla="*/ 184108 w 506296"/>
              <a:gd name="connsiteY58" fmla="*/ 1893238 h 2390328"/>
              <a:gd name="connsiteX59" fmla="*/ 193313 w 506296"/>
              <a:gd name="connsiteY59" fmla="*/ 1853348 h 2390328"/>
              <a:gd name="connsiteX60" fmla="*/ 202518 w 506296"/>
              <a:gd name="connsiteY60" fmla="*/ 1795047 h 2390328"/>
              <a:gd name="connsiteX61" fmla="*/ 211724 w 506296"/>
              <a:gd name="connsiteY61" fmla="*/ 1736746 h 2390328"/>
              <a:gd name="connsiteX62" fmla="*/ 214792 w 506296"/>
              <a:gd name="connsiteY62" fmla="*/ 1653898 h 2390328"/>
              <a:gd name="connsiteX63" fmla="*/ 214792 w 506296"/>
              <a:gd name="connsiteY63" fmla="*/ 1126124 h 2390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06296" h="2390328">
                <a:moveTo>
                  <a:pt x="214792" y="1126124"/>
                </a:moveTo>
                <a:lnTo>
                  <a:pt x="214792" y="951222"/>
                </a:lnTo>
                <a:lnTo>
                  <a:pt x="214792" y="779388"/>
                </a:lnTo>
                <a:lnTo>
                  <a:pt x="217861" y="518569"/>
                </a:lnTo>
                <a:lnTo>
                  <a:pt x="214792" y="392763"/>
                </a:lnTo>
                <a:lnTo>
                  <a:pt x="214792" y="331393"/>
                </a:lnTo>
                <a:lnTo>
                  <a:pt x="208655" y="297640"/>
                </a:lnTo>
                <a:lnTo>
                  <a:pt x="199450" y="254682"/>
                </a:lnTo>
                <a:lnTo>
                  <a:pt x="187176" y="223997"/>
                </a:lnTo>
                <a:lnTo>
                  <a:pt x="165697" y="196381"/>
                </a:lnTo>
                <a:lnTo>
                  <a:pt x="113533" y="138081"/>
                </a:lnTo>
                <a:lnTo>
                  <a:pt x="67506" y="92054"/>
                </a:lnTo>
                <a:lnTo>
                  <a:pt x="36822" y="64438"/>
                </a:lnTo>
                <a:lnTo>
                  <a:pt x="12274" y="39890"/>
                </a:lnTo>
                <a:lnTo>
                  <a:pt x="0" y="18411"/>
                </a:lnTo>
                <a:lnTo>
                  <a:pt x="6137" y="6137"/>
                </a:lnTo>
                <a:lnTo>
                  <a:pt x="15343" y="0"/>
                </a:lnTo>
                <a:lnTo>
                  <a:pt x="33753" y="0"/>
                </a:lnTo>
                <a:lnTo>
                  <a:pt x="61369" y="3069"/>
                </a:lnTo>
                <a:lnTo>
                  <a:pt x="125807" y="21479"/>
                </a:lnTo>
                <a:lnTo>
                  <a:pt x="233203" y="64438"/>
                </a:lnTo>
                <a:lnTo>
                  <a:pt x="306846" y="98191"/>
                </a:lnTo>
                <a:lnTo>
                  <a:pt x="337530" y="116601"/>
                </a:lnTo>
                <a:lnTo>
                  <a:pt x="383557" y="144218"/>
                </a:lnTo>
                <a:lnTo>
                  <a:pt x="426516" y="174902"/>
                </a:lnTo>
                <a:lnTo>
                  <a:pt x="463337" y="208655"/>
                </a:lnTo>
                <a:lnTo>
                  <a:pt x="494022" y="245477"/>
                </a:lnTo>
                <a:lnTo>
                  <a:pt x="503227" y="263887"/>
                </a:lnTo>
                <a:lnTo>
                  <a:pt x="506296" y="273093"/>
                </a:lnTo>
                <a:lnTo>
                  <a:pt x="497090" y="297640"/>
                </a:lnTo>
                <a:lnTo>
                  <a:pt x="475611" y="346736"/>
                </a:lnTo>
                <a:lnTo>
                  <a:pt x="454132" y="414242"/>
                </a:lnTo>
                <a:lnTo>
                  <a:pt x="444926" y="463337"/>
                </a:lnTo>
                <a:lnTo>
                  <a:pt x="441858" y="524706"/>
                </a:lnTo>
                <a:lnTo>
                  <a:pt x="438789" y="892921"/>
                </a:lnTo>
                <a:lnTo>
                  <a:pt x="438789" y="1230451"/>
                </a:lnTo>
                <a:lnTo>
                  <a:pt x="438789" y="1466722"/>
                </a:lnTo>
                <a:lnTo>
                  <a:pt x="438789" y="1687651"/>
                </a:lnTo>
                <a:lnTo>
                  <a:pt x="438789" y="1874827"/>
                </a:lnTo>
                <a:lnTo>
                  <a:pt x="441858" y="1982223"/>
                </a:lnTo>
                <a:lnTo>
                  <a:pt x="435721" y="2068140"/>
                </a:lnTo>
                <a:lnTo>
                  <a:pt x="417310" y="2200083"/>
                </a:lnTo>
                <a:lnTo>
                  <a:pt x="401968" y="2289069"/>
                </a:lnTo>
                <a:lnTo>
                  <a:pt x="383557" y="2341232"/>
                </a:lnTo>
                <a:lnTo>
                  <a:pt x="365147" y="2371917"/>
                </a:lnTo>
                <a:lnTo>
                  <a:pt x="349804" y="2384191"/>
                </a:lnTo>
                <a:lnTo>
                  <a:pt x="334462" y="2390328"/>
                </a:lnTo>
                <a:lnTo>
                  <a:pt x="319120" y="2390328"/>
                </a:lnTo>
                <a:lnTo>
                  <a:pt x="291504" y="2381122"/>
                </a:lnTo>
                <a:lnTo>
                  <a:pt x="260819" y="2362712"/>
                </a:lnTo>
                <a:lnTo>
                  <a:pt x="242408" y="2344301"/>
                </a:lnTo>
                <a:lnTo>
                  <a:pt x="227066" y="2319753"/>
                </a:lnTo>
                <a:lnTo>
                  <a:pt x="214792" y="2298274"/>
                </a:lnTo>
                <a:lnTo>
                  <a:pt x="199450" y="2236905"/>
                </a:lnTo>
                <a:lnTo>
                  <a:pt x="181039" y="2126440"/>
                </a:lnTo>
                <a:lnTo>
                  <a:pt x="171834" y="2019044"/>
                </a:lnTo>
                <a:lnTo>
                  <a:pt x="171834" y="1936196"/>
                </a:lnTo>
                <a:lnTo>
                  <a:pt x="174902" y="1914717"/>
                </a:lnTo>
                <a:lnTo>
                  <a:pt x="184108" y="1893238"/>
                </a:lnTo>
                <a:lnTo>
                  <a:pt x="193313" y="1853348"/>
                </a:lnTo>
                <a:lnTo>
                  <a:pt x="202518" y="1795047"/>
                </a:lnTo>
                <a:lnTo>
                  <a:pt x="211724" y="1736746"/>
                </a:lnTo>
                <a:lnTo>
                  <a:pt x="214792" y="1653898"/>
                </a:lnTo>
                <a:lnTo>
                  <a:pt x="214792" y="112612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4E261DA-A739-4D57-BDB5-E606728BB61B}"/>
              </a:ext>
            </a:extLst>
          </p:cNvPr>
          <p:cNvSpPr/>
          <p:nvPr/>
        </p:nvSpPr>
        <p:spPr>
          <a:xfrm>
            <a:off x="2900363" y="4408488"/>
            <a:ext cx="2016125" cy="1501775"/>
          </a:xfrm>
          <a:custGeom>
            <a:avLst/>
            <a:gdLst>
              <a:gd name="connsiteX0" fmla="*/ 1612106 w 2016918"/>
              <a:gd name="connsiteY0" fmla="*/ 154781 h 1502569"/>
              <a:gd name="connsiteX1" fmla="*/ 1535906 w 2016918"/>
              <a:gd name="connsiteY1" fmla="*/ 240506 h 1502569"/>
              <a:gd name="connsiteX2" fmla="*/ 1471612 w 2016918"/>
              <a:gd name="connsiteY2" fmla="*/ 311944 h 1502569"/>
              <a:gd name="connsiteX3" fmla="*/ 1414462 w 2016918"/>
              <a:gd name="connsiteY3" fmla="*/ 373856 h 1502569"/>
              <a:gd name="connsiteX4" fmla="*/ 1338262 w 2016918"/>
              <a:gd name="connsiteY4" fmla="*/ 450056 h 1502569"/>
              <a:gd name="connsiteX5" fmla="*/ 1269206 w 2016918"/>
              <a:gd name="connsiteY5" fmla="*/ 519112 h 1502569"/>
              <a:gd name="connsiteX6" fmla="*/ 1147762 w 2016918"/>
              <a:gd name="connsiteY6" fmla="*/ 631031 h 1502569"/>
              <a:gd name="connsiteX7" fmla="*/ 1040606 w 2016918"/>
              <a:gd name="connsiteY7" fmla="*/ 726281 h 1502569"/>
              <a:gd name="connsiteX8" fmla="*/ 909637 w 2016918"/>
              <a:gd name="connsiteY8" fmla="*/ 835819 h 1502569"/>
              <a:gd name="connsiteX9" fmla="*/ 792956 w 2016918"/>
              <a:gd name="connsiteY9" fmla="*/ 928687 h 1502569"/>
              <a:gd name="connsiteX10" fmla="*/ 666750 w 2016918"/>
              <a:gd name="connsiteY10" fmla="*/ 1021556 h 1502569"/>
              <a:gd name="connsiteX11" fmla="*/ 488156 w 2016918"/>
              <a:gd name="connsiteY11" fmla="*/ 1147762 h 1502569"/>
              <a:gd name="connsiteX12" fmla="*/ 338137 w 2016918"/>
              <a:gd name="connsiteY12" fmla="*/ 1243012 h 1502569"/>
              <a:gd name="connsiteX13" fmla="*/ 230981 w 2016918"/>
              <a:gd name="connsiteY13" fmla="*/ 1309687 h 1502569"/>
              <a:gd name="connsiteX14" fmla="*/ 95250 w 2016918"/>
              <a:gd name="connsiteY14" fmla="*/ 1388269 h 1502569"/>
              <a:gd name="connsiteX15" fmla="*/ 16668 w 2016918"/>
              <a:gd name="connsiteY15" fmla="*/ 1431131 h 1502569"/>
              <a:gd name="connsiteX16" fmla="*/ 7143 w 2016918"/>
              <a:gd name="connsiteY16" fmla="*/ 1445419 h 1502569"/>
              <a:gd name="connsiteX17" fmla="*/ 0 w 2016918"/>
              <a:gd name="connsiteY17" fmla="*/ 1464469 h 1502569"/>
              <a:gd name="connsiteX18" fmla="*/ 2381 w 2016918"/>
              <a:gd name="connsiteY18" fmla="*/ 1483519 h 1502569"/>
              <a:gd name="connsiteX19" fmla="*/ 9525 w 2016918"/>
              <a:gd name="connsiteY19" fmla="*/ 1493044 h 1502569"/>
              <a:gd name="connsiteX20" fmla="*/ 26193 w 2016918"/>
              <a:gd name="connsiteY20" fmla="*/ 1500187 h 1502569"/>
              <a:gd name="connsiteX21" fmla="*/ 59531 w 2016918"/>
              <a:gd name="connsiteY21" fmla="*/ 1502569 h 1502569"/>
              <a:gd name="connsiteX22" fmla="*/ 104775 w 2016918"/>
              <a:gd name="connsiteY22" fmla="*/ 1490662 h 1502569"/>
              <a:gd name="connsiteX23" fmla="*/ 266700 w 2016918"/>
              <a:gd name="connsiteY23" fmla="*/ 1407319 h 1502569"/>
              <a:gd name="connsiteX24" fmla="*/ 531018 w 2016918"/>
              <a:gd name="connsiteY24" fmla="*/ 1273969 h 1502569"/>
              <a:gd name="connsiteX25" fmla="*/ 697706 w 2016918"/>
              <a:gd name="connsiteY25" fmla="*/ 1183481 h 1502569"/>
              <a:gd name="connsiteX26" fmla="*/ 873918 w 2016918"/>
              <a:gd name="connsiteY26" fmla="*/ 1083469 h 1502569"/>
              <a:gd name="connsiteX27" fmla="*/ 1066800 w 2016918"/>
              <a:gd name="connsiteY27" fmla="*/ 962025 h 1502569"/>
              <a:gd name="connsiteX28" fmla="*/ 1197768 w 2016918"/>
              <a:gd name="connsiteY28" fmla="*/ 866775 h 1502569"/>
              <a:gd name="connsiteX29" fmla="*/ 1402556 w 2016918"/>
              <a:gd name="connsiteY29" fmla="*/ 692944 h 1502569"/>
              <a:gd name="connsiteX30" fmla="*/ 1574006 w 2016918"/>
              <a:gd name="connsiteY30" fmla="*/ 533400 h 1502569"/>
              <a:gd name="connsiteX31" fmla="*/ 1797843 w 2016918"/>
              <a:gd name="connsiteY31" fmla="*/ 307181 h 1502569"/>
              <a:gd name="connsiteX32" fmla="*/ 1916906 w 2016918"/>
              <a:gd name="connsiteY32" fmla="*/ 183356 h 1502569"/>
              <a:gd name="connsiteX33" fmla="*/ 2016918 w 2016918"/>
              <a:gd name="connsiteY33" fmla="*/ 80962 h 1502569"/>
              <a:gd name="connsiteX34" fmla="*/ 2016918 w 2016918"/>
              <a:gd name="connsiteY34" fmla="*/ 0 h 1502569"/>
              <a:gd name="connsiteX35" fmla="*/ 1719262 w 2016918"/>
              <a:gd name="connsiteY35" fmla="*/ 23812 h 1502569"/>
              <a:gd name="connsiteX36" fmla="*/ 1612106 w 2016918"/>
              <a:gd name="connsiteY36" fmla="*/ 154781 h 150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16918" h="1502569">
                <a:moveTo>
                  <a:pt x="1612106" y="154781"/>
                </a:moveTo>
                <a:lnTo>
                  <a:pt x="1535906" y="240506"/>
                </a:lnTo>
                <a:lnTo>
                  <a:pt x="1471612" y="311944"/>
                </a:lnTo>
                <a:lnTo>
                  <a:pt x="1414462" y="373856"/>
                </a:lnTo>
                <a:lnTo>
                  <a:pt x="1338262" y="450056"/>
                </a:lnTo>
                <a:lnTo>
                  <a:pt x="1269206" y="519112"/>
                </a:lnTo>
                <a:lnTo>
                  <a:pt x="1147762" y="631031"/>
                </a:lnTo>
                <a:lnTo>
                  <a:pt x="1040606" y="726281"/>
                </a:lnTo>
                <a:lnTo>
                  <a:pt x="909637" y="835819"/>
                </a:lnTo>
                <a:lnTo>
                  <a:pt x="792956" y="928687"/>
                </a:lnTo>
                <a:lnTo>
                  <a:pt x="666750" y="1021556"/>
                </a:lnTo>
                <a:lnTo>
                  <a:pt x="488156" y="1147762"/>
                </a:lnTo>
                <a:lnTo>
                  <a:pt x="338137" y="1243012"/>
                </a:lnTo>
                <a:lnTo>
                  <a:pt x="230981" y="1309687"/>
                </a:lnTo>
                <a:lnTo>
                  <a:pt x="95250" y="1388269"/>
                </a:lnTo>
                <a:lnTo>
                  <a:pt x="16668" y="1431131"/>
                </a:lnTo>
                <a:lnTo>
                  <a:pt x="7143" y="1445419"/>
                </a:lnTo>
                <a:lnTo>
                  <a:pt x="0" y="1464469"/>
                </a:lnTo>
                <a:lnTo>
                  <a:pt x="2381" y="1483519"/>
                </a:lnTo>
                <a:lnTo>
                  <a:pt x="9525" y="1493044"/>
                </a:lnTo>
                <a:lnTo>
                  <a:pt x="26193" y="1500187"/>
                </a:lnTo>
                <a:lnTo>
                  <a:pt x="59531" y="1502569"/>
                </a:lnTo>
                <a:lnTo>
                  <a:pt x="104775" y="1490662"/>
                </a:lnTo>
                <a:lnTo>
                  <a:pt x="266700" y="1407319"/>
                </a:lnTo>
                <a:lnTo>
                  <a:pt x="531018" y="1273969"/>
                </a:lnTo>
                <a:lnTo>
                  <a:pt x="697706" y="1183481"/>
                </a:lnTo>
                <a:lnTo>
                  <a:pt x="873918" y="1083469"/>
                </a:lnTo>
                <a:lnTo>
                  <a:pt x="1066800" y="962025"/>
                </a:lnTo>
                <a:lnTo>
                  <a:pt x="1197768" y="866775"/>
                </a:lnTo>
                <a:lnTo>
                  <a:pt x="1402556" y="692944"/>
                </a:lnTo>
                <a:lnTo>
                  <a:pt x="1574006" y="533400"/>
                </a:lnTo>
                <a:lnTo>
                  <a:pt x="1797843" y="307181"/>
                </a:lnTo>
                <a:lnTo>
                  <a:pt x="1916906" y="183356"/>
                </a:lnTo>
                <a:lnTo>
                  <a:pt x="2016918" y="80962"/>
                </a:lnTo>
                <a:lnTo>
                  <a:pt x="2016918" y="0"/>
                </a:lnTo>
                <a:lnTo>
                  <a:pt x="1719262" y="23812"/>
                </a:lnTo>
                <a:lnTo>
                  <a:pt x="1612106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C1CD5C24-D132-4D74-8BAA-825393870A81}"/>
              </a:ext>
            </a:extLst>
          </p:cNvPr>
          <p:cNvSpPr/>
          <p:nvPr/>
        </p:nvSpPr>
        <p:spPr>
          <a:xfrm>
            <a:off x="5048250" y="4398963"/>
            <a:ext cx="2371725" cy="1352550"/>
          </a:xfrm>
          <a:custGeom>
            <a:avLst/>
            <a:gdLst>
              <a:gd name="connsiteX0" fmla="*/ 702469 w 2371725"/>
              <a:gd name="connsiteY0" fmla="*/ 700087 h 1352550"/>
              <a:gd name="connsiteX1" fmla="*/ 573881 w 2371725"/>
              <a:gd name="connsiteY1" fmla="*/ 588169 h 1352550"/>
              <a:gd name="connsiteX2" fmla="*/ 471488 w 2371725"/>
              <a:gd name="connsiteY2" fmla="*/ 502444 h 1352550"/>
              <a:gd name="connsiteX3" fmla="*/ 378619 w 2371725"/>
              <a:gd name="connsiteY3" fmla="*/ 426244 h 1352550"/>
              <a:gd name="connsiteX4" fmla="*/ 283369 w 2371725"/>
              <a:gd name="connsiteY4" fmla="*/ 347662 h 1352550"/>
              <a:gd name="connsiteX5" fmla="*/ 188119 w 2371725"/>
              <a:gd name="connsiteY5" fmla="*/ 273844 h 1352550"/>
              <a:gd name="connsiteX6" fmla="*/ 107156 w 2371725"/>
              <a:gd name="connsiteY6" fmla="*/ 211931 h 1352550"/>
              <a:gd name="connsiteX7" fmla="*/ 9525 w 2371725"/>
              <a:gd name="connsiteY7" fmla="*/ 145256 h 1352550"/>
              <a:gd name="connsiteX8" fmla="*/ 0 w 2371725"/>
              <a:gd name="connsiteY8" fmla="*/ 0 h 1352550"/>
              <a:gd name="connsiteX9" fmla="*/ 169069 w 2371725"/>
              <a:gd name="connsiteY9" fmla="*/ 109537 h 1352550"/>
              <a:gd name="connsiteX10" fmla="*/ 376238 w 2371725"/>
              <a:gd name="connsiteY10" fmla="*/ 240506 h 1352550"/>
              <a:gd name="connsiteX11" fmla="*/ 590550 w 2371725"/>
              <a:gd name="connsiteY11" fmla="*/ 376237 h 1352550"/>
              <a:gd name="connsiteX12" fmla="*/ 785813 w 2371725"/>
              <a:gd name="connsiteY12" fmla="*/ 502444 h 1352550"/>
              <a:gd name="connsiteX13" fmla="*/ 1004888 w 2371725"/>
              <a:gd name="connsiteY13" fmla="*/ 642937 h 1352550"/>
              <a:gd name="connsiteX14" fmla="*/ 1178719 w 2371725"/>
              <a:gd name="connsiteY14" fmla="*/ 754856 h 1352550"/>
              <a:gd name="connsiteX15" fmla="*/ 1264444 w 2371725"/>
              <a:gd name="connsiteY15" fmla="*/ 809625 h 1352550"/>
              <a:gd name="connsiteX16" fmla="*/ 1414463 w 2371725"/>
              <a:gd name="connsiteY16" fmla="*/ 885825 h 1352550"/>
              <a:gd name="connsiteX17" fmla="*/ 1704975 w 2371725"/>
              <a:gd name="connsiteY17" fmla="*/ 1019175 h 1352550"/>
              <a:gd name="connsiteX18" fmla="*/ 1971675 w 2371725"/>
              <a:gd name="connsiteY18" fmla="*/ 1128712 h 1352550"/>
              <a:gd name="connsiteX19" fmla="*/ 2240756 w 2371725"/>
              <a:gd name="connsiteY19" fmla="*/ 1231106 h 1352550"/>
              <a:gd name="connsiteX20" fmla="*/ 2333625 w 2371725"/>
              <a:gd name="connsiteY20" fmla="*/ 1266825 h 1352550"/>
              <a:gd name="connsiteX21" fmla="*/ 2352675 w 2371725"/>
              <a:gd name="connsiteY21" fmla="*/ 1281112 h 1352550"/>
              <a:gd name="connsiteX22" fmla="*/ 2366963 w 2371725"/>
              <a:gd name="connsiteY22" fmla="*/ 1297781 h 1352550"/>
              <a:gd name="connsiteX23" fmla="*/ 2371725 w 2371725"/>
              <a:gd name="connsiteY23" fmla="*/ 1312069 h 1352550"/>
              <a:gd name="connsiteX24" fmla="*/ 2366963 w 2371725"/>
              <a:gd name="connsiteY24" fmla="*/ 1326356 h 1352550"/>
              <a:gd name="connsiteX25" fmla="*/ 2355056 w 2371725"/>
              <a:gd name="connsiteY25" fmla="*/ 1335881 h 1352550"/>
              <a:gd name="connsiteX26" fmla="*/ 2328863 w 2371725"/>
              <a:gd name="connsiteY26" fmla="*/ 1347787 h 1352550"/>
              <a:gd name="connsiteX27" fmla="*/ 2300288 w 2371725"/>
              <a:gd name="connsiteY27" fmla="*/ 1352550 h 1352550"/>
              <a:gd name="connsiteX28" fmla="*/ 2193131 w 2371725"/>
              <a:gd name="connsiteY28" fmla="*/ 1352550 h 1352550"/>
              <a:gd name="connsiteX29" fmla="*/ 1988344 w 2371725"/>
              <a:gd name="connsiteY29" fmla="*/ 1352550 h 1352550"/>
              <a:gd name="connsiteX30" fmla="*/ 1814513 w 2371725"/>
              <a:gd name="connsiteY30" fmla="*/ 1352550 h 1352550"/>
              <a:gd name="connsiteX31" fmla="*/ 1704975 w 2371725"/>
              <a:gd name="connsiteY31" fmla="*/ 1350169 h 1352550"/>
              <a:gd name="connsiteX32" fmla="*/ 1638300 w 2371725"/>
              <a:gd name="connsiteY32" fmla="*/ 1345406 h 1352550"/>
              <a:gd name="connsiteX33" fmla="*/ 1569244 w 2371725"/>
              <a:gd name="connsiteY33" fmla="*/ 1338262 h 1352550"/>
              <a:gd name="connsiteX34" fmla="*/ 1526381 w 2371725"/>
              <a:gd name="connsiteY34" fmla="*/ 1328737 h 1352550"/>
              <a:gd name="connsiteX35" fmla="*/ 1433513 w 2371725"/>
              <a:gd name="connsiteY35" fmla="*/ 1278731 h 1352550"/>
              <a:gd name="connsiteX36" fmla="*/ 1312069 w 2371725"/>
              <a:gd name="connsiteY36" fmla="*/ 1202531 h 1352550"/>
              <a:gd name="connsiteX37" fmla="*/ 1181100 w 2371725"/>
              <a:gd name="connsiteY37" fmla="*/ 1107281 h 1352550"/>
              <a:gd name="connsiteX38" fmla="*/ 1045369 w 2371725"/>
              <a:gd name="connsiteY38" fmla="*/ 1000125 h 1352550"/>
              <a:gd name="connsiteX39" fmla="*/ 926306 w 2371725"/>
              <a:gd name="connsiteY39" fmla="*/ 900112 h 1352550"/>
              <a:gd name="connsiteX40" fmla="*/ 702469 w 2371725"/>
              <a:gd name="connsiteY40" fmla="*/ 700087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71725" h="1352550">
                <a:moveTo>
                  <a:pt x="702469" y="700087"/>
                </a:moveTo>
                <a:lnTo>
                  <a:pt x="573881" y="588169"/>
                </a:lnTo>
                <a:lnTo>
                  <a:pt x="471488" y="502444"/>
                </a:lnTo>
                <a:lnTo>
                  <a:pt x="378619" y="426244"/>
                </a:lnTo>
                <a:lnTo>
                  <a:pt x="283369" y="347662"/>
                </a:lnTo>
                <a:lnTo>
                  <a:pt x="188119" y="273844"/>
                </a:lnTo>
                <a:lnTo>
                  <a:pt x="107156" y="211931"/>
                </a:lnTo>
                <a:lnTo>
                  <a:pt x="9525" y="145256"/>
                </a:lnTo>
                <a:lnTo>
                  <a:pt x="0" y="0"/>
                </a:lnTo>
                <a:lnTo>
                  <a:pt x="169069" y="109537"/>
                </a:lnTo>
                <a:lnTo>
                  <a:pt x="376238" y="240506"/>
                </a:lnTo>
                <a:lnTo>
                  <a:pt x="590550" y="376237"/>
                </a:lnTo>
                <a:lnTo>
                  <a:pt x="785813" y="502444"/>
                </a:lnTo>
                <a:lnTo>
                  <a:pt x="1004888" y="642937"/>
                </a:lnTo>
                <a:lnTo>
                  <a:pt x="1178719" y="754856"/>
                </a:lnTo>
                <a:lnTo>
                  <a:pt x="1264444" y="809625"/>
                </a:lnTo>
                <a:lnTo>
                  <a:pt x="1414463" y="885825"/>
                </a:lnTo>
                <a:lnTo>
                  <a:pt x="1704975" y="1019175"/>
                </a:lnTo>
                <a:lnTo>
                  <a:pt x="1971675" y="1128712"/>
                </a:lnTo>
                <a:lnTo>
                  <a:pt x="2240756" y="1231106"/>
                </a:lnTo>
                <a:lnTo>
                  <a:pt x="2333625" y="1266825"/>
                </a:lnTo>
                <a:lnTo>
                  <a:pt x="2352675" y="1281112"/>
                </a:lnTo>
                <a:lnTo>
                  <a:pt x="2366963" y="1297781"/>
                </a:lnTo>
                <a:lnTo>
                  <a:pt x="2371725" y="1312069"/>
                </a:lnTo>
                <a:lnTo>
                  <a:pt x="2366963" y="1326356"/>
                </a:lnTo>
                <a:lnTo>
                  <a:pt x="2355056" y="1335881"/>
                </a:lnTo>
                <a:lnTo>
                  <a:pt x="2328863" y="1347787"/>
                </a:lnTo>
                <a:lnTo>
                  <a:pt x="2300288" y="1352550"/>
                </a:lnTo>
                <a:lnTo>
                  <a:pt x="2193131" y="1352550"/>
                </a:lnTo>
                <a:lnTo>
                  <a:pt x="1988344" y="1352550"/>
                </a:lnTo>
                <a:lnTo>
                  <a:pt x="1814513" y="1352550"/>
                </a:lnTo>
                <a:lnTo>
                  <a:pt x="1704975" y="1350169"/>
                </a:lnTo>
                <a:lnTo>
                  <a:pt x="1638300" y="1345406"/>
                </a:lnTo>
                <a:lnTo>
                  <a:pt x="1569244" y="1338262"/>
                </a:lnTo>
                <a:lnTo>
                  <a:pt x="1526381" y="1328737"/>
                </a:lnTo>
                <a:lnTo>
                  <a:pt x="1433513" y="1278731"/>
                </a:lnTo>
                <a:lnTo>
                  <a:pt x="1312069" y="1202531"/>
                </a:lnTo>
                <a:lnTo>
                  <a:pt x="1181100" y="1107281"/>
                </a:lnTo>
                <a:lnTo>
                  <a:pt x="1045369" y="1000125"/>
                </a:lnTo>
                <a:lnTo>
                  <a:pt x="926306" y="900112"/>
                </a:lnTo>
                <a:lnTo>
                  <a:pt x="702469" y="700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A42C9E-5F64-4DC0-94F9-4CE460B2B841}"/>
              </a:ext>
            </a:extLst>
          </p:cNvPr>
          <p:cNvGrpSpPr>
            <a:grpSpLocks/>
          </p:cNvGrpSpPr>
          <p:nvPr/>
        </p:nvGrpSpPr>
        <p:grpSpPr bwMode="auto">
          <a:xfrm>
            <a:off x="2865438" y="1441450"/>
            <a:ext cx="4554537" cy="4667250"/>
            <a:chOff x="3017838" y="1593850"/>
            <a:chExt cx="4554537" cy="4667250"/>
          </a:xfrm>
        </p:grpSpPr>
        <p:sp>
          <p:nvSpPr>
            <p:cNvPr id="13" name="フリーフォーム 36">
              <a:extLst>
                <a:ext uri="{FF2B5EF4-FFF2-40B4-BE49-F238E27FC236}">
                  <a16:creationId xmlns:a16="http://schemas.microsoft.com/office/drawing/2014/main" id="{F89B4741-0695-4A8A-A755-8E921AC614B4}"/>
                </a:ext>
              </a:extLst>
            </p:cNvPr>
            <p:cNvSpPr/>
            <p:nvPr/>
          </p:nvSpPr>
          <p:spPr>
            <a:xfrm>
              <a:off x="3452813" y="1744663"/>
              <a:ext cx="730250" cy="450850"/>
            </a:xfrm>
            <a:custGeom>
              <a:avLst/>
              <a:gdLst>
                <a:gd name="connsiteX0" fmla="*/ 495300 w 731043"/>
                <a:gd name="connsiteY0" fmla="*/ 80963 h 450057"/>
                <a:gd name="connsiteX1" fmla="*/ 385762 w 731043"/>
                <a:gd name="connsiteY1" fmla="*/ 64294 h 450057"/>
                <a:gd name="connsiteX2" fmla="*/ 266700 w 731043"/>
                <a:gd name="connsiteY2" fmla="*/ 45244 h 450057"/>
                <a:gd name="connsiteX3" fmla="*/ 166687 w 731043"/>
                <a:gd name="connsiteY3" fmla="*/ 26194 h 450057"/>
                <a:gd name="connsiteX4" fmla="*/ 69056 w 731043"/>
                <a:gd name="connsiteY4" fmla="*/ 7144 h 450057"/>
                <a:gd name="connsiteX5" fmla="*/ 26193 w 731043"/>
                <a:gd name="connsiteY5" fmla="*/ 0 h 450057"/>
                <a:gd name="connsiteX6" fmla="*/ 11906 w 731043"/>
                <a:gd name="connsiteY6" fmla="*/ 0 h 450057"/>
                <a:gd name="connsiteX7" fmla="*/ 4762 w 731043"/>
                <a:gd name="connsiteY7" fmla="*/ 2382 h 450057"/>
                <a:gd name="connsiteX8" fmla="*/ 0 w 731043"/>
                <a:gd name="connsiteY8" fmla="*/ 9525 h 450057"/>
                <a:gd name="connsiteX9" fmla="*/ 2381 w 731043"/>
                <a:gd name="connsiteY9" fmla="*/ 21432 h 450057"/>
                <a:gd name="connsiteX10" fmla="*/ 7143 w 731043"/>
                <a:gd name="connsiteY10" fmla="*/ 38100 h 450057"/>
                <a:gd name="connsiteX11" fmla="*/ 19050 w 731043"/>
                <a:gd name="connsiteY11" fmla="*/ 52388 h 450057"/>
                <a:gd name="connsiteX12" fmla="*/ 76200 w 731043"/>
                <a:gd name="connsiteY12" fmla="*/ 92869 h 450057"/>
                <a:gd name="connsiteX13" fmla="*/ 185737 w 731043"/>
                <a:gd name="connsiteY13" fmla="*/ 169069 h 450057"/>
                <a:gd name="connsiteX14" fmla="*/ 311943 w 731043"/>
                <a:gd name="connsiteY14" fmla="*/ 252413 h 450057"/>
                <a:gd name="connsiteX15" fmla="*/ 445293 w 731043"/>
                <a:gd name="connsiteY15" fmla="*/ 338138 h 450057"/>
                <a:gd name="connsiteX16" fmla="*/ 566737 w 731043"/>
                <a:gd name="connsiteY16" fmla="*/ 409575 h 450057"/>
                <a:gd name="connsiteX17" fmla="*/ 635793 w 731043"/>
                <a:gd name="connsiteY17" fmla="*/ 447675 h 450057"/>
                <a:gd name="connsiteX18" fmla="*/ 645318 w 731043"/>
                <a:gd name="connsiteY18" fmla="*/ 450057 h 450057"/>
                <a:gd name="connsiteX19" fmla="*/ 659606 w 731043"/>
                <a:gd name="connsiteY19" fmla="*/ 450057 h 450057"/>
                <a:gd name="connsiteX20" fmla="*/ 683418 w 731043"/>
                <a:gd name="connsiteY20" fmla="*/ 442913 h 450057"/>
                <a:gd name="connsiteX21" fmla="*/ 695325 w 731043"/>
                <a:gd name="connsiteY21" fmla="*/ 435769 h 450057"/>
                <a:gd name="connsiteX22" fmla="*/ 704850 w 731043"/>
                <a:gd name="connsiteY22" fmla="*/ 426244 h 450057"/>
                <a:gd name="connsiteX23" fmla="*/ 714375 w 731043"/>
                <a:gd name="connsiteY23" fmla="*/ 414338 h 450057"/>
                <a:gd name="connsiteX24" fmla="*/ 723900 w 731043"/>
                <a:gd name="connsiteY24" fmla="*/ 388144 h 450057"/>
                <a:gd name="connsiteX25" fmla="*/ 728662 w 731043"/>
                <a:gd name="connsiteY25" fmla="*/ 366713 h 450057"/>
                <a:gd name="connsiteX26" fmla="*/ 731043 w 731043"/>
                <a:gd name="connsiteY26" fmla="*/ 333375 h 450057"/>
                <a:gd name="connsiteX27" fmla="*/ 728662 w 731043"/>
                <a:gd name="connsiteY27" fmla="*/ 307182 h 450057"/>
                <a:gd name="connsiteX28" fmla="*/ 721518 w 731043"/>
                <a:gd name="connsiteY28" fmla="*/ 271463 h 450057"/>
                <a:gd name="connsiteX29" fmla="*/ 707231 w 731043"/>
                <a:gd name="connsiteY29" fmla="*/ 233363 h 450057"/>
                <a:gd name="connsiteX30" fmla="*/ 688181 w 731043"/>
                <a:gd name="connsiteY30" fmla="*/ 188119 h 450057"/>
                <a:gd name="connsiteX31" fmla="*/ 673893 w 731043"/>
                <a:gd name="connsiteY31" fmla="*/ 159544 h 450057"/>
                <a:gd name="connsiteX32" fmla="*/ 659606 w 731043"/>
                <a:gd name="connsiteY32" fmla="*/ 142875 h 450057"/>
                <a:gd name="connsiteX33" fmla="*/ 635793 w 731043"/>
                <a:gd name="connsiteY33" fmla="*/ 126207 h 450057"/>
                <a:gd name="connsiteX34" fmla="*/ 607218 w 731043"/>
                <a:gd name="connsiteY34" fmla="*/ 111919 h 450057"/>
                <a:gd name="connsiteX35" fmla="*/ 552450 w 731043"/>
                <a:gd name="connsiteY35" fmla="*/ 92869 h 450057"/>
                <a:gd name="connsiteX36" fmla="*/ 495300 w 731043"/>
                <a:gd name="connsiteY36" fmla="*/ 8096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1043" h="450057">
                  <a:moveTo>
                    <a:pt x="495300" y="80963"/>
                  </a:moveTo>
                  <a:lnTo>
                    <a:pt x="385762" y="64294"/>
                  </a:lnTo>
                  <a:lnTo>
                    <a:pt x="266700" y="45244"/>
                  </a:lnTo>
                  <a:lnTo>
                    <a:pt x="166687" y="26194"/>
                  </a:lnTo>
                  <a:lnTo>
                    <a:pt x="69056" y="7144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2381" y="21432"/>
                  </a:lnTo>
                  <a:lnTo>
                    <a:pt x="7143" y="38100"/>
                  </a:lnTo>
                  <a:lnTo>
                    <a:pt x="19050" y="52388"/>
                  </a:lnTo>
                  <a:lnTo>
                    <a:pt x="76200" y="92869"/>
                  </a:lnTo>
                  <a:lnTo>
                    <a:pt x="185737" y="169069"/>
                  </a:lnTo>
                  <a:lnTo>
                    <a:pt x="311943" y="252413"/>
                  </a:lnTo>
                  <a:lnTo>
                    <a:pt x="445293" y="338138"/>
                  </a:lnTo>
                  <a:lnTo>
                    <a:pt x="566737" y="409575"/>
                  </a:lnTo>
                  <a:lnTo>
                    <a:pt x="635793" y="447675"/>
                  </a:lnTo>
                  <a:lnTo>
                    <a:pt x="645318" y="450057"/>
                  </a:lnTo>
                  <a:lnTo>
                    <a:pt x="659606" y="450057"/>
                  </a:lnTo>
                  <a:lnTo>
                    <a:pt x="683418" y="442913"/>
                  </a:lnTo>
                  <a:lnTo>
                    <a:pt x="695325" y="435769"/>
                  </a:lnTo>
                  <a:lnTo>
                    <a:pt x="704850" y="426244"/>
                  </a:lnTo>
                  <a:lnTo>
                    <a:pt x="714375" y="414338"/>
                  </a:lnTo>
                  <a:lnTo>
                    <a:pt x="723900" y="388144"/>
                  </a:lnTo>
                  <a:lnTo>
                    <a:pt x="728662" y="366713"/>
                  </a:lnTo>
                  <a:lnTo>
                    <a:pt x="731043" y="333375"/>
                  </a:lnTo>
                  <a:lnTo>
                    <a:pt x="728662" y="307182"/>
                  </a:lnTo>
                  <a:lnTo>
                    <a:pt x="721518" y="271463"/>
                  </a:lnTo>
                  <a:lnTo>
                    <a:pt x="707231" y="233363"/>
                  </a:lnTo>
                  <a:lnTo>
                    <a:pt x="688181" y="188119"/>
                  </a:lnTo>
                  <a:lnTo>
                    <a:pt x="673893" y="159544"/>
                  </a:lnTo>
                  <a:lnTo>
                    <a:pt x="659606" y="142875"/>
                  </a:lnTo>
                  <a:lnTo>
                    <a:pt x="635793" y="126207"/>
                  </a:lnTo>
                  <a:lnTo>
                    <a:pt x="607218" y="111919"/>
                  </a:lnTo>
                  <a:lnTo>
                    <a:pt x="552450" y="92869"/>
                  </a:lnTo>
                  <a:lnTo>
                    <a:pt x="495300" y="809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7">
              <a:extLst>
                <a:ext uri="{FF2B5EF4-FFF2-40B4-BE49-F238E27FC236}">
                  <a16:creationId xmlns:a16="http://schemas.microsoft.com/office/drawing/2014/main" id="{E18487C1-D961-4722-9984-F1F05B3C64E2}"/>
                </a:ext>
              </a:extLst>
            </p:cNvPr>
            <p:cNvSpPr/>
            <p:nvPr/>
          </p:nvSpPr>
          <p:spPr>
            <a:xfrm>
              <a:off x="3122613" y="2495550"/>
              <a:ext cx="682625" cy="395288"/>
            </a:xfrm>
            <a:custGeom>
              <a:avLst/>
              <a:gdLst>
                <a:gd name="connsiteX0" fmla="*/ 383381 w 683419"/>
                <a:gd name="connsiteY0" fmla="*/ 78581 h 395288"/>
                <a:gd name="connsiteX1" fmla="*/ 280987 w 683419"/>
                <a:gd name="connsiteY1" fmla="*/ 59531 h 395288"/>
                <a:gd name="connsiteX2" fmla="*/ 188119 w 683419"/>
                <a:gd name="connsiteY2" fmla="*/ 40481 h 395288"/>
                <a:gd name="connsiteX3" fmla="*/ 126206 w 683419"/>
                <a:gd name="connsiteY3" fmla="*/ 26194 h 395288"/>
                <a:gd name="connsiteX4" fmla="*/ 73819 w 683419"/>
                <a:gd name="connsiteY4" fmla="*/ 11906 h 395288"/>
                <a:gd name="connsiteX5" fmla="*/ 23812 w 683419"/>
                <a:gd name="connsiteY5" fmla="*/ 0 h 395288"/>
                <a:gd name="connsiteX6" fmla="*/ 16669 w 683419"/>
                <a:gd name="connsiteY6" fmla="*/ 0 h 395288"/>
                <a:gd name="connsiteX7" fmla="*/ 4762 w 683419"/>
                <a:gd name="connsiteY7" fmla="*/ 0 h 395288"/>
                <a:gd name="connsiteX8" fmla="*/ 0 w 683419"/>
                <a:gd name="connsiteY8" fmla="*/ 4763 h 395288"/>
                <a:gd name="connsiteX9" fmla="*/ 0 w 683419"/>
                <a:gd name="connsiteY9" fmla="*/ 14288 h 395288"/>
                <a:gd name="connsiteX10" fmla="*/ 0 w 683419"/>
                <a:gd name="connsiteY10" fmla="*/ 30956 h 395288"/>
                <a:gd name="connsiteX11" fmla="*/ 14287 w 683419"/>
                <a:gd name="connsiteY11" fmla="*/ 64294 h 395288"/>
                <a:gd name="connsiteX12" fmla="*/ 61912 w 683419"/>
                <a:gd name="connsiteY12" fmla="*/ 126206 h 395288"/>
                <a:gd name="connsiteX13" fmla="*/ 128587 w 683419"/>
                <a:gd name="connsiteY13" fmla="*/ 200025 h 395288"/>
                <a:gd name="connsiteX14" fmla="*/ 200025 w 683419"/>
                <a:gd name="connsiteY14" fmla="*/ 261938 h 395288"/>
                <a:gd name="connsiteX15" fmla="*/ 252412 w 683419"/>
                <a:gd name="connsiteY15" fmla="*/ 300038 h 395288"/>
                <a:gd name="connsiteX16" fmla="*/ 295275 w 683419"/>
                <a:gd name="connsiteY16" fmla="*/ 326231 h 395288"/>
                <a:gd name="connsiteX17" fmla="*/ 347662 w 683419"/>
                <a:gd name="connsiteY17" fmla="*/ 352425 h 395288"/>
                <a:gd name="connsiteX18" fmla="*/ 397669 w 683419"/>
                <a:gd name="connsiteY18" fmla="*/ 371475 h 395288"/>
                <a:gd name="connsiteX19" fmla="*/ 438150 w 683419"/>
                <a:gd name="connsiteY19" fmla="*/ 381000 h 395288"/>
                <a:gd name="connsiteX20" fmla="*/ 495300 w 683419"/>
                <a:gd name="connsiteY20" fmla="*/ 390525 h 395288"/>
                <a:gd name="connsiteX21" fmla="*/ 557212 w 683419"/>
                <a:gd name="connsiteY21" fmla="*/ 395288 h 395288"/>
                <a:gd name="connsiteX22" fmla="*/ 609600 w 683419"/>
                <a:gd name="connsiteY22" fmla="*/ 388144 h 395288"/>
                <a:gd name="connsiteX23" fmla="*/ 645319 w 683419"/>
                <a:gd name="connsiteY23" fmla="*/ 376238 h 395288"/>
                <a:gd name="connsiteX24" fmla="*/ 669131 w 683419"/>
                <a:gd name="connsiteY24" fmla="*/ 359569 h 395288"/>
                <a:gd name="connsiteX25" fmla="*/ 678656 w 683419"/>
                <a:gd name="connsiteY25" fmla="*/ 350044 h 395288"/>
                <a:gd name="connsiteX26" fmla="*/ 683419 w 683419"/>
                <a:gd name="connsiteY26" fmla="*/ 340519 h 395288"/>
                <a:gd name="connsiteX27" fmla="*/ 678656 w 683419"/>
                <a:gd name="connsiteY27" fmla="*/ 314325 h 395288"/>
                <a:gd name="connsiteX28" fmla="*/ 671512 w 683419"/>
                <a:gd name="connsiteY28" fmla="*/ 280988 h 395288"/>
                <a:gd name="connsiteX29" fmla="*/ 652462 w 683419"/>
                <a:gd name="connsiteY29" fmla="*/ 240506 h 395288"/>
                <a:gd name="connsiteX30" fmla="*/ 633412 w 683419"/>
                <a:gd name="connsiteY30" fmla="*/ 209550 h 395288"/>
                <a:gd name="connsiteX31" fmla="*/ 607219 w 683419"/>
                <a:gd name="connsiteY31" fmla="*/ 185738 h 395288"/>
                <a:gd name="connsiteX32" fmla="*/ 576262 w 683419"/>
                <a:gd name="connsiteY32" fmla="*/ 159544 h 395288"/>
                <a:gd name="connsiteX33" fmla="*/ 514350 w 683419"/>
                <a:gd name="connsiteY33" fmla="*/ 116681 h 395288"/>
                <a:gd name="connsiteX34" fmla="*/ 471487 w 683419"/>
                <a:gd name="connsiteY34" fmla="*/ 95250 h 395288"/>
                <a:gd name="connsiteX35" fmla="*/ 383381 w 683419"/>
                <a:gd name="connsiteY35" fmla="*/ 7858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83419" h="395288">
                  <a:moveTo>
                    <a:pt x="383381" y="78581"/>
                  </a:moveTo>
                  <a:lnTo>
                    <a:pt x="280987" y="59531"/>
                  </a:lnTo>
                  <a:lnTo>
                    <a:pt x="188119" y="40481"/>
                  </a:lnTo>
                  <a:lnTo>
                    <a:pt x="126206" y="26194"/>
                  </a:lnTo>
                  <a:lnTo>
                    <a:pt x="73819" y="11906"/>
                  </a:lnTo>
                  <a:lnTo>
                    <a:pt x="23812" y="0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0" y="14288"/>
                  </a:lnTo>
                  <a:lnTo>
                    <a:pt x="0" y="30956"/>
                  </a:lnTo>
                  <a:lnTo>
                    <a:pt x="14287" y="64294"/>
                  </a:lnTo>
                  <a:lnTo>
                    <a:pt x="61912" y="126206"/>
                  </a:lnTo>
                  <a:lnTo>
                    <a:pt x="128587" y="200025"/>
                  </a:lnTo>
                  <a:lnTo>
                    <a:pt x="200025" y="261938"/>
                  </a:lnTo>
                  <a:lnTo>
                    <a:pt x="252412" y="300038"/>
                  </a:lnTo>
                  <a:lnTo>
                    <a:pt x="295275" y="326231"/>
                  </a:lnTo>
                  <a:lnTo>
                    <a:pt x="347662" y="352425"/>
                  </a:lnTo>
                  <a:lnTo>
                    <a:pt x="397669" y="371475"/>
                  </a:lnTo>
                  <a:lnTo>
                    <a:pt x="438150" y="381000"/>
                  </a:lnTo>
                  <a:lnTo>
                    <a:pt x="495300" y="390525"/>
                  </a:lnTo>
                  <a:lnTo>
                    <a:pt x="557212" y="395288"/>
                  </a:lnTo>
                  <a:lnTo>
                    <a:pt x="609600" y="388144"/>
                  </a:lnTo>
                  <a:lnTo>
                    <a:pt x="645319" y="376238"/>
                  </a:lnTo>
                  <a:lnTo>
                    <a:pt x="669131" y="359569"/>
                  </a:lnTo>
                  <a:lnTo>
                    <a:pt x="678656" y="350044"/>
                  </a:lnTo>
                  <a:lnTo>
                    <a:pt x="683419" y="340519"/>
                  </a:lnTo>
                  <a:lnTo>
                    <a:pt x="678656" y="314325"/>
                  </a:lnTo>
                  <a:lnTo>
                    <a:pt x="671512" y="280988"/>
                  </a:lnTo>
                  <a:lnTo>
                    <a:pt x="652462" y="240506"/>
                  </a:lnTo>
                  <a:lnTo>
                    <a:pt x="633412" y="209550"/>
                  </a:lnTo>
                  <a:lnTo>
                    <a:pt x="607219" y="185738"/>
                  </a:lnTo>
                  <a:lnTo>
                    <a:pt x="576262" y="159544"/>
                  </a:lnTo>
                  <a:lnTo>
                    <a:pt x="514350" y="116681"/>
                  </a:lnTo>
                  <a:lnTo>
                    <a:pt x="471487" y="95250"/>
                  </a:lnTo>
                  <a:lnTo>
                    <a:pt x="383381" y="78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8">
              <a:extLst>
                <a:ext uri="{FF2B5EF4-FFF2-40B4-BE49-F238E27FC236}">
                  <a16:creationId xmlns:a16="http://schemas.microsoft.com/office/drawing/2014/main" id="{F1F08DCF-A9AC-4E95-B0D3-0623785B2EB6}"/>
                </a:ext>
              </a:extLst>
            </p:cNvPr>
            <p:cNvSpPr/>
            <p:nvPr/>
          </p:nvSpPr>
          <p:spPr>
            <a:xfrm>
              <a:off x="3316288" y="3808413"/>
              <a:ext cx="415925" cy="374650"/>
            </a:xfrm>
            <a:custGeom>
              <a:avLst/>
              <a:gdLst>
                <a:gd name="connsiteX0" fmla="*/ 190500 w 414338"/>
                <a:gd name="connsiteY0" fmla="*/ 273844 h 376237"/>
                <a:gd name="connsiteX1" fmla="*/ 145257 w 414338"/>
                <a:gd name="connsiteY1" fmla="*/ 230981 h 376237"/>
                <a:gd name="connsiteX2" fmla="*/ 114300 w 414338"/>
                <a:gd name="connsiteY2" fmla="*/ 197644 h 376237"/>
                <a:gd name="connsiteX3" fmla="*/ 92869 w 414338"/>
                <a:gd name="connsiteY3" fmla="*/ 171450 h 376237"/>
                <a:gd name="connsiteX4" fmla="*/ 76200 w 414338"/>
                <a:gd name="connsiteY4" fmla="*/ 145256 h 376237"/>
                <a:gd name="connsiteX5" fmla="*/ 59532 w 414338"/>
                <a:gd name="connsiteY5" fmla="*/ 111919 h 376237"/>
                <a:gd name="connsiteX6" fmla="*/ 33338 w 414338"/>
                <a:gd name="connsiteY6" fmla="*/ 69056 h 376237"/>
                <a:gd name="connsiteX7" fmla="*/ 4763 w 414338"/>
                <a:gd name="connsiteY7" fmla="*/ 21431 h 376237"/>
                <a:gd name="connsiteX8" fmla="*/ 0 w 414338"/>
                <a:gd name="connsiteY8" fmla="*/ 9525 h 376237"/>
                <a:gd name="connsiteX9" fmla="*/ 0 w 414338"/>
                <a:gd name="connsiteY9" fmla="*/ 2381 h 376237"/>
                <a:gd name="connsiteX10" fmla="*/ 4763 w 414338"/>
                <a:gd name="connsiteY10" fmla="*/ 0 h 376237"/>
                <a:gd name="connsiteX11" fmla="*/ 16669 w 414338"/>
                <a:gd name="connsiteY11" fmla="*/ 0 h 376237"/>
                <a:gd name="connsiteX12" fmla="*/ 97632 w 414338"/>
                <a:gd name="connsiteY12" fmla="*/ 7144 h 376237"/>
                <a:gd name="connsiteX13" fmla="*/ 164307 w 414338"/>
                <a:gd name="connsiteY13" fmla="*/ 16669 h 376237"/>
                <a:gd name="connsiteX14" fmla="*/ 414338 w 414338"/>
                <a:gd name="connsiteY14" fmla="*/ 202406 h 376237"/>
                <a:gd name="connsiteX15" fmla="*/ 404813 w 414338"/>
                <a:gd name="connsiteY15" fmla="*/ 290512 h 376237"/>
                <a:gd name="connsiteX16" fmla="*/ 402432 w 414338"/>
                <a:gd name="connsiteY16" fmla="*/ 321469 h 376237"/>
                <a:gd name="connsiteX17" fmla="*/ 400050 w 414338"/>
                <a:gd name="connsiteY17" fmla="*/ 345281 h 376237"/>
                <a:gd name="connsiteX18" fmla="*/ 390525 w 414338"/>
                <a:gd name="connsiteY18" fmla="*/ 361950 h 376237"/>
                <a:gd name="connsiteX19" fmla="*/ 366713 w 414338"/>
                <a:gd name="connsiteY19" fmla="*/ 373856 h 376237"/>
                <a:gd name="connsiteX20" fmla="*/ 340519 w 414338"/>
                <a:gd name="connsiteY20" fmla="*/ 376237 h 376237"/>
                <a:gd name="connsiteX21" fmla="*/ 309563 w 414338"/>
                <a:gd name="connsiteY21" fmla="*/ 369094 h 376237"/>
                <a:gd name="connsiteX22" fmla="*/ 271463 w 414338"/>
                <a:gd name="connsiteY22" fmla="*/ 345281 h 376237"/>
                <a:gd name="connsiteX23" fmla="*/ 190500 w 414338"/>
                <a:gd name="connsiteY23" fmla="*/ 2738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376237">
                  <a:moveTo>
                    <a:pt x="190500" y="273844"/>
                  </a:moveTo>
                  <a:lnTo>
                    <a:pt x="145257" y="230981"/>
                  </a:lnTo>
                  <a:lnTo>
                    <a:pt x="114300" y="197644"/>
                  </a:lnTo>
                  <a:lnTo>
                    <a:pt x="92869" y="171450"/>
                  </a:lnTo>
                  <a:lnTo>
                    <a:pt x="76200" y="145256"/>
                  </a:lnTo>
                  <a:lnTo>
                    <a:pt x="59532" y="111919"/>
                  </a:lnTo>
                  <a:lnTo>
                    <a:pt x="33338" y="69056"/>
                  </a:lnTo>
                  <a:lnTo>
                    <a:pt x="4763" y="21431"/>
                  </a:lnTo>
                  <a:lnTo>
                    <a:pt x="0" y="9525"/>
                  </a:lnTo>
                  <a:lnTo>
                    <a:pt x="0" y="2381"/>
                  </a:lnTo>
                  <a:lnTo>
                    <a:pt x="4763" y="0"/>
                  </a:lnTo>
                  <a:lnTo>
                    <a:pt x="16669" y="0"/>
                  </a:lnTo>
                  <a:lnTo>
                    <a:pt x="97632" y="7144"/>
                  </a:lnTo>
                  <a:lnTo>
                    <a:pt x="164307" y="16669"/>
                  </a:lnTo>
                  <a:lnTo>
                    <a:pt x="414338" y="202406"/>
                  </a:lnTo>
                  <a:lnTo>
                    <a:pt x="404813" y="290512"/>
                  </a:lnTo>
                  <a:lnTo>
                    <a:pt x="402432" y="321469"/>
                  </a:lnTo>
                  <a:lnTo>
                    <a:pt x="400050" y="345281"/>
                  </a:lnTo>
                  <a:lnTo>
                    <a:pt x="390525" y="361950"/>
                  </a:lnTo>
                  <a:lnTo>
                    <a:pt x="366713" y="373856"/>
                  </a:lnTo>
                  <a:lnTo>
                    <a:pt x="340519" y="376237"/>
                  </a:lnTo>
                  <a:lnTo>
                    <a:pt x="309563" y="369094"/>
                  </a:lnTo>
                  <a:lnTo>
                    <a:pt x="271463" y="345281"/>
                  </a:lnTo>
                  <a:lnTo>
                    <a:pt x="190500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9">
              <a:extLst>
                <a:ext uri="{FF2B5EF4-FFF2-40B4-BE49-F238E27FC236}">
                  <a16:creationId xmlns:a16="http://schemas.microsoft.com/office/drawing/2014/main" id="{C55F5FDA-A075-4CC2-BD32-300F557328D8}"/>
                </a:ext>
              </a:extLst>
            </p:cNvPr>
            <p:cNvSpPr/>
            <p:nvPr/>
          </p:nvSpPr>
          <p:spPr>
            <a:xfrm>
              <a:off x="3419475" y="3100388"/>
              <a:ext cx="776288" cy="1019175"/>
            </a:xfrm>
            <a:custGeom>
              <a:avLst/>
              <a:gdLst>
                <a:gd name="connsiteX0" fmla="*/ 707231 w 776288"/>
                <a:gd name="connsiteY0" fmla="*/ 195262 h 1019175"/>
                <a:gd name="connsiteX1" fmla="*/ 619125 w 776288"/>
                <a:gd name="connsiteY1" fmla="*/ 381000 h 1019175"/>
                <a:gd name="connsiteX2" fmla="*/ 550069 w 776288"/>
                <a:gd name="connsiteY2" fmla="*/ 514350 h 1019175"/>
                <a:gd name="connsiteX3" fmla="*/ 471488 w 776288"/>
                <a:gd name="connsiteY3" fmla="*/ 652462 h 1019175"/>
                <a:gd name="connsiteX4" fmla="*/ 407194 w 776288"/>
                <a:gd name="connsiteY4" fmla="*/ 762000 h 1019175"/>
                <a:gd name="connsiteX5" fmla="*/ 323850 w 776288"/>
                <a:gd name="connsiteY5" fmla="*/ 892968 h 1019175"/>
                <a:gd name="connsiteX6" fmla="*/ 314325 w 776288"/>
                <a:gd name="connsiteY6" fmla="*/ 909637 h 1019175"/>
                <a:gd name="connsiteX7" fmla="*/ 302419 w 776288"/>
                <a:gd name="connsiteY7" fmla="*/ 947737 h 1019175"/>
                <a:gd name="connsiteX8" fmla="*/ 297656 w 776288"/>
                <a:gd name="connsiteY8" fmla="*/ 1019175 h 1019175"/>
                <a:gd name="connsiteX9" fmla="*/ 0 w 776288"/>
                <a:gd name="connsiteY9" fmla="*/ 716756 h 1019175"/>
                <a:gd name="connsiteX10" fmla="*/ 64294 w 776288"/>
                <a:gd name="connsiteY10" fmla="*/ 723900 h 1019175"/>
                <a:gd name="connsiteX11" fmla="*/ 80963 w 776288"/>
                <a:gd name="connsiteY11" fmla="*/ 723900 h 1019175"/>
                <a:gd name="connsiteX12" fmla="*/ 111919 w 776288"/>
                <a:gd name="connsiteY12" fmla="*/ 719137 h 1019175"/>
                <a:gd name="connsiteX13" fmla="*/ 147638 w 776288"/>
                <a:gd name="connsiteY13" fmla="*/ 702468 h 1019175"/>
                <a:gd name="connsiteX14" fmla="*/ 190500 w 776288"/>
                <a:gd name="connsiteY14" fmla="*/ 671512 h 1019175"/>
                <a:gd name="connsiteX15" fmla="*/ 233363 w 776288"/>
                <a:gd name="connsiteY15" fmla="*/ 631031 h 1019175"/>
                <a:gd name="connsiteX16" fmla="*/ 297656 w 776288"/>
                <a:gd name="connsiteY16" fmla="*/ 545306 h 1019175"/>
                <a:gd name="connsiteX17" fmla="*/ 428625 w 776288"/>
                <a:gd name="connsiteY17" fmla="*/ 381000 h 1019175"/>
                <a:gd name="connsiteX18" fmla="*/ 566738 w 776288"/>
                <a:gd name="connsiteY18" fmla="*/ 204787 h 1019175"/>
                <a:gd name="connsiteX19" fmla="*/ 692944 w 776288"/>
                <a:gd name="connsiteY19" fmla="*/ 45243 h 1019175"/>
                <a:gd name="connsiteX20" fmla="*/ 721519 w 776288"/>
                <a:gd name="connsiteY20" fmla="*/ 11906 h 1019175"/>
                <a:gd name="connsiteX21" fmla="*/ 740569 w 776288"/>
                <a:gd name="connsiteY21" fmla="*/ 0 h 1019175"/>
                <a:gd name="connsiteX22" fmla="*/ 757238 w 776288"/>
                <a:gd name="connsiteY22" fmla="*/ 0 h 1019175"/>
                <a:gd name="connsiteX23" fmla="*/ 766763 w 776288"/>
                <a:gd name="connsiteY23" fmla="*/ 0 h 1019175"/>
                <a:gd name="connsiteX24" fmla="*/ 773906 w 776288"/>
                <a:gd name="connsiteY24" fmla="*/ 2381 h 1019175"/>
                <a:gd name="connsiteX25" fmla="*/ 776288 w 776288"/>
                <a:gd name="connsiteY25" fmla="*/ 9525 h 1019175"/>
                <a:gd name="connsiteX26" fmla="*/ 773906 w 776288"/>
                <a:gd name="connsiteY26" fmla="*/ 33337 h 1019175"/>
                <a:gd name="connsiteX27" fmla="*/ 742950 w 776288"/>
                <a:gd name="connsiteY27" fmla="*/ 109537 h 1019175"/>
                <a:gd name="connsiteX28" fmla="*/ 707231 w 776288"/>
                <a:gd name="connsiteY28" fmla="*/ 195262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6288" h="1019175">
                  <a:moveTo>
                    <a:pt x="707231" y="195262"/>
                  </a:moveTo>
                  <a:lnTo>
                    <a:pt x="619125" y="381000"/>
                  </a:lnTo>
                  <a:lnTo>
                    <a:pt x="550069" y="514350"/>
                  </a:lnTo>
                  <a:lnTo>
                    <a:pt x="471488" y="652462"/>
                  </a:lnTo>
                  <a:lnTo>
                    <a:pt x="407194" y="762000"/>
                  </a:lnTo>
                  <a:lnTo>
                    <a:pt x="323850" y="892968"/>
                  </a:lnTo>
                  <a:lnTo>
                    <a:pt x="314325" y="909637"/>
                  </a:lnTo>
                  <a:lnTo>
                    <a:pt x="302419" y="947737"/>
                  </a:lnTo>
                  <a:lnTo>
                    <a:pt x="297656" y="1019175"/>
                  </a:lnTo>
                  <a:lnTo>
                    <a:pt x="0" y="716756"/>
                  </a:lnTo>
                  <a:lnTo>
                    <a:pt x="64294" y="723900"/>
                  </a:lnTo>
                  <a:lnTo>
                    <a:pt x="80963" y="723900"/>
                  </a:lnTo>
                  <a:lnTo>
                    <a:pt x="111919" y="719137"/>
                  </a:lnTo>
                  <a:lnTo>
                    <a:pt x="147638" y="702468"/>
                  </a:lnTo>
                  <a:lnTo>
                    <a:pt x="190500" y="671512"/>
                  </a:lnTo>
                  <a:lnTo>
                    <a:pt x="233363" y="631031"/>
                  </a:lnTo>
                  <a:lnTo>
                    <a:pt x="297656" y="545306"/>
                  </a:lnTo>
                  <a:lnTo>
                    <a:pt x="428625" y="381000"/>
                  </a:lnTo>
                  <a:lnTo>
                    <a:pt x="566738" y="204787"/>
                  </a:lnTo>
                  <a:lnTo>
                    <a:pt x="692944" y="45243"/>
                  </a:lnTo>
                  <a:lnTo>
                    <a:pt x="721519" y="11906"/>
                  </a:lnTo>
                  <a:lnTo>
                    <a:pt x="740569" y="0"/>
                  </a:lnTo>
                  <a:lnTo>
                    <a:pt x="757238" y="0"/>
                  </a:lnTo>
                  <a:lnTo>
                    <a:pt x="766763" y="0"/>
                  </a:lnTo>
                  <a:lnTo>
                    <a:pt x="773906" y="2381"/>
                  </a:lnTo>
                  <a:lnTo>
                    <a:pt x="776288" y="9525"/>
                  </a:lnTo>
                  <a:lnTo>
                    <a:pt x="773906" y="33337"/>
                  </a:lnTo>
                  <a:lnTo>
                    <a:pt x="742950" y="109537"/>
                  </a:lnTo>
                  <a:lnTo>
                    <a:pt x="707231" y="1952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4">
              <a:extLst>
                <a:ext uri="{FF2B5EF4-FFF2-40B4-BE49-F238E27FC236}">
                  <a16:creationId xmlns:a16="http://schemas.microsoft.com/office/drawing/2014/main" id="{E085052D-565F-4143-86C0-D4474B808A3C}"/>
                </a:ext>
              </a:extLst>
            </p:cNvPr>
            <p:cNvSpPr/>
            <p:nvPr/>
          </p:nvSpPr>
          <p:spPr>
            <a:xfrm>
              <a:off x="4279900" y="1593850"/>
              <a:ext cx="1328738" cy="2311400"/>
            </a:xfrm>
            <a:custGeom>
              <a:avLst/>
              <a:gdLst>
                <a:gd name="connsiteX0" fmla="*/ 1221186 w 1328412"/>
                <a:gd name="connsiteY0" fmla="*/ 875679 h 2311317"/>
                <a:gd name="connsiteX1" fmla="*/ 1149702 w 1328412"/>
                <a:gd name="connsiteY1" fmla="*/ 1119916 h 2311317"/>
                <a:gd name="connsiteX2" fmla="*/ 1125874 w 1328412"/>
                <a:gd name="connsiteY2" fmla="*/ 1191400 h 2311317"/>
                <a:gd name="connsiteX3" fmla="*/ 1075239 w 1328412"/>
                <a:gd name="connsiteY3" fmla="*/ 1328412 h 2311317"/>
                <a:gd name="connsiteX4" fmla="*/ 1033540 w 1328412"/>
                <a:gd name="connsiteY4" fmla="*/ 1426702 h 2311317"/>
                <a:gd name="connsiteX5" fmla="*/ 979927 w 1328412"/>
                <a:gd name="connsiteY5" fmla="*/ 1536907 h 2311317"/>
                <a:gd name="connsiteX6" fmla="*/ 920357 w 1328412"/>
                <a:gd name="connsiteY6" fmla="*/ 1641154 h 2311317"/>
                <a:gd name="connsiteX7" fmla="*/ 866744 w 1328412"/>
                <a:gd name="connsiteY7" fmla="*/ 1715617 h 2311317"/>
                <a:gd name="connsiteX8" fmla="*/ 777389 w 1328412"/>
                <a:gd name="connsiteY8" fmla="*/ 1810929 h 2311317"/>
                <a:gd name="connsiteX9" fmla="*/ 643357 w 1328412"/>
                <a:gd name="connsiteY9" fmla="*/ 1936026 h 2311317"/>
                <a:gd name="connsiteX10" fmla="*/ 545066 w 1328412"/>
                <a:gd name="connsiteY10" fmla="*/ 2016445 h 2311317"/>
                <a:gd name="connsiteX11" fmla="*/ 470604 w 1328412"/>
                <a:gd name="connsiteY11" fmla="*/ 2073037 h 2311317"/>
                <a:gd name="connsiteX12" fmla="*/ 360399 w 1328412"/>
                <a:gd name="connsiteY12" fmla="*/ 2147499 h 2311317"/>
                <a:gd name="connsiteX13" fmla="*/ 232323 w 1328412"/>
                <a:gd name="connsiteY13" fmla="*/ 2221962 h 2311317"/>
                <a:gd name="connsiteX14" fmla="*/ 163818 w 1328412"/>
                <a:gd name="connsiteY14" fmla="*/ 2257704 h 2311317"/>
                <a:gd name="connsiteX15" fmla="*/ 53613 w 1328412"/>
                <a:gd name="connsiteY15" fmla="*/ 2305360 h 2311317"/>
                <a:gd name="connsiteX16" fmla="*/ 26807 w 1328412"/>
                <a:gd name="connsiteY16" fmla="*/ 2311317 h 2311317"/>
                <a:gd name="connsiteX17" fmla="*/ 11914 w 1328412"/>
                <a:gd name="connsiteY17" fmla="*/ 2311317 h 2311317"/>
                <a:gd name="connsiteX18" fmla="*/ 0 w 1328412"/>
                <a:gd name="connsiteY18" fmla="*/ 2302382 h 2311317"/>
                <a:gd name="connsiteX19" fmla="*/ 2979 w 1328412"/>
                <a:gd name="connsiteY19" fmla="*/ 2287489 h 2311317"/>
                <a:gd name="connsiteX20" fmla="*/ 8936 w 1328412"/>
                <a:gd name="connsiteY20" fmla="*/ 2266640 h 2311317"/>
                <a:gd name="connsiteX21" fmla="*/ 20850 w 1328412"/>
                <a:gd name="connsiteY21" fmla="*/ 2254726 h 2311317"/>
                <a:gd name="connsiteX22" fmla="*/ 71484 w 1328412"/>
                <a:gd name="connsiteY22" fmla="*/ 2221962 h 2311317"/>
                <a:gd name="connsiteX23" fmla="*/ 190624 w 1328412"/>
                <a:gd name="connsiteY23" fmla="*/ 2144521 h 2311317"/>
                <a:gd name="connsiteX24" fmla="*/ 274022 w 1328412"/>
                <a:gd name="connsiteY24" fmla="*/ 2081972 h 2311317"/>
                <a:gd name="connsiteX25" fmla="*/ 351463 w 1328412"/>
                <a:gd name="connsiteY25" fmla="*/ 2016445 h 2311317"/>
                <a:gd name="connsiteX26" fmla="*/ 405076 w 1328412"/>
                <a:gd name="connsiteY26" fmla="*/ 1968789 h 2311317"/>
                <a:gd name="connsiteX27" fmla="*/ 494432 w 1328412"/>
                <a:gd name="connsiteY27" fmla="*/ 1879434 h 2311317"/>
                <a:gd name="connsiteX28" fmla="*/ 568894 w 1328412"/>
                <a:gd name="connsiteY28" fmla="*/ 1796036 h 2311317"/>
                <a:gd name="connsiteX29" fmla="*/ 631443 w 1328412"/>
                <a:gd name="connsiteY29" fmla="*/ 1715617 h 2311317"/>
                <a:gd name="connsiteX30" fmla="*/ 685056 w 1328412"/>
                <a:gd name="connsiteY30" fmla="*/ 1641154 h 2311317"/>
                <a:gd name="connsiteX31" fmla="*/ 729733 w 1328412"/>
                <a:gd name="connsiteY31" fmla="*/ 1566692 h 2311317"/>
                <a:gd name="connsiteX32" fmla="*/ 783346 w 1328412"/>
                <a:gd name="connsiteY32" fmla="*/ 1474358 h 2311317"/>
                <a:gd name="connsiteX33" fmla="*/ 822067 w 1328412"/>
                <a:gd name="connsiteY33" fmla="*/ 1390960 h 2311317"/>
                <a:gd name="connsiteX34" fmla="*/ 860787 w 1328412"/>
                <a:gd name="connsiteY34" fmla="*/ 1304584 h 2311317"/>
                <a:gd name="connsiteX35" fmla="*/ 890572 w 1328412"/>
                <a:gd name="connsiteY35" fmla="*/ 1221185 h 2311317"/>
                <a:gd name="connsiteX36" fmla="*/ 914400 w 1328412"/>
                <a:gd name="connsiteY36" fmla="*/ 1146723 h 2311317"/>
                <a:gd name="connsiteX37" fmla="*/ 935250 w 1328412"/>
                <a:gd name="connsiteY37" fmla="*/ 1075239 h 2311317"/>
                <a:gd name="connsiteX38" fmla="*/ 953121 w 1328412"/>
                <a:gd name="connsiteY38" fmla="*/ 1003755 h 2311317"/>
                <a:gd name="connsiteX39" fmla="*/ 965035 w 1328412"/>
                <a:gd name="connsiteY39" fmla="*/ 938228 h 2311317"/>
                <a:gd name="connsiteX40" fmla="*/ 976949 w 1328412"/>
                <a:gd name="connsiteY40" fmla="*/ 854830 h 2311317"/>
                <a:gd name="connsiteX41" fmla="*/ 991841 w 1328412"/>
                <a:gd name="connsiteY41" fmla="*/ 729733 h 2311317"/>
                <a:gd name="connsiteX42" fmla="*/ 997798 w 1328412"/>
                <a:gd name="connsiteY42" fmla="*/ 693991 h 2311317"/>
                <a:gd name="connsiteX43" fmla="*/ 1006734 w 1328412"/>
                <a:gd name="connsiteY43" fmla="*/ 622507 h 2311317"/>
                <a:gd name="connsiteX44" fmla="*/ 1015669 w 1328412"/>
                <a:gd name="connsiteY44" fmla="*/ 524216 h 2311317"/>
                <a:gd name="connsiteX45" fmla="*/ 1018648 w 1328412"/>
                <a:gd name="connsiteY45" fmla="*/ 464646 h 2311317"/>
                <a:gd name="connsiteX46" fmla="*/ 1018648 w 1328412"/>
                <a:gd name="connsiteY46" fmla="*/ 402098 h 2311317"/>
                <a:gd name="connsiteX47" fmla="*/ 1018648 w 1328412"/>
                <a:gd name="connsiteY47" fmla="*/ 363377 h 2311317"/>
                <a:gd name="connsiteX48" fmla="*/ 1015669 w 1328412"/>
                <a:gd name="connsiteY48" fmla="*/ 330613 h 2311317"/>
                <a:gd name="connsiteX49" fmla="*/ 1012691 w 1328412"/>
                <a:gd name="connsiteY49" fmla="*/ 303807 h 2311317"/>
                <a:gd name="connsiteX50" fmla="*/ 1003755 w 1328412"/>
                <a:gd name="connsiteY50" fmla="*/ 259129 h 2311317"/>
                <a:gd name="connsiteX51" fmla="*/ 985884 w 1328412"/>
                <a:gd name="connsiteY51" fmla="*/ 202538 h 2311317"/>
                <a:gd name="connsiteX52" fmla="*/ 970992 w 1328412"/>
                <a:gd name="connsiteY52" fmla="*/ 175731 h 2311317"/>
                <a:gd name="connsiteX53" fmla="*/ 953121 w 1328412"/>
                <a:gd name="connsiteY53" fmla="*/ 151903 h 2311317"/>
                <a:gd name="connsiteX54" fmla="*/ 923336 w 1328412"/>
                <a:gd name="connsiteY54" fmla="*/ 122118 h 2311317"/>
                <a:gd name="connsiteX55" fmla="*/ 896529 w 1328412"/>
                <a:gd name="connsiteY55" fmla="*/ 98290 h 2311317"/>
                <a:gd name="connsiteX56" fmla="*/ 863766 w 1328412"/>
                <a:gd name="connsiteY56" fmla="*/ 77441 h 2311317"/>
                <a:gd name="connsiteX57" fmla="*/ 839938 w 1328412"/>
                <a:gd name="connsiteY57" fmla="*/ 62548 h 2311317"/>
                <a:gd name="connsiteX58" fmla="*/ 822067 w 1328412"/>
                <a:gd name="connsiteY58" fmla="*/ 44677 h 2311317"/>
                <a:gd name="connsiteX59" fmla="*/ 813131 w 1328412"/>
                <a:gd name="connsiteY59" fmla="*/ 26806 h 2311317"/>
                <a:gd name="connsiteX60" fmla="*/ 816110 w 1328412"/>
                <a:gd name="connsiteY60" fmla="*/ 14892 h 2311317"/>
                <a:gd name="connsiteX61" fmla="*/ 822067 w 1328412"/>
                <a:gd name="connsiteY61" fmla="*/ 8935 h 2311317"/>
                <a:gd name="connsiteX62" fmla="*/ 854830 w 1328412"/>
                <a:gd name="connsiteY62" fmla="*/ 0 h 2311317"/>
                <a:gd name="connsiteX63" fmla="*/ 938228 w 1328412"/>
                <a:gd name="connsiteY63" fmla="*/ 11914 h 2311317"/>
                <a:gd name="connsiteX64" fmla="*/ 1009712 w 1328412"/>
                <a:gd name="connsiteY64" fmla="*/ 32763 h 2311317"/>
                <a:gd name="connsiteX65" fmla="*/ 1060347 w 1328412"/>
                <a:gd name="connsiteY65" fmla="*/ 50634 h 2311317"/>
                <a:gd name="connsiteX66" fmla="*/ 1125874 w 1328412"/>
                <a:gd name="connsiteY66" fmla="*/ 83398 h 2311317"/>
                <a:gd name="connsiteX67" fmla="*/ 1167573 w 1328412"/>
                <a:gd name="connsiteY67" fmla="*/ 107226 h 2311317"/>
                <a:gd name="connsiteX68" fmla="*/ 1209272 w 1328412"/>
                <a:gd name="connsiteY68" fmla="*/ 137011 h 2311317"/>
                <a:gd name="connsiteX69" fmla="*/ 1245014 w 1328412"/>
                <a:gd name="connsiteY69" fmla="*/ 169774 h 2311317"/>
                <a:gd name="connsiteX70" fmla="*/ 1292670 w 1328412"/>
                <a:gd name="connsiteY70" fmla="*/ 226366 h 2311317"/>
                <a:gd name="connsiteX71" fmla="*/ 1328412 w 1328412"/>
                <a:gd name="connsiteY71" fmla="*/ 282957 h 2311317"/>
                <a:gd name="connsiteX72" fmla="*/ 1328412 w 1328412"/>
                <a:gd name="connsiteY72" fmla="*/ 303807 h 2311317"/>
                <a:gd name="connsiteX73" fmla="*/ 1313519 w 1328412"/>
                <a:gd name="connsiteY73" fmla="*/ 360398 h 2311317"/>
                <a:gd name="connsiteX74" fmla="*/ 1292670 w 1328412"/>
                <a:gd name="connsiteY74" fmla="*/ 476560 h 2311317"/>
                <a:gd name="connsiteX75" fmla="*/ 1274799 w 1328412"/>
                <a:gd name="connsiteY75" fmla="*/ 595700 h 2311317"/>
                <a:gd name="connsiteX76" fmla="*/ 1262885 w 1328412"/>
                <a:gd name="connsiteY76" fmla="*/ 685055 h 2311317"/>
                <a:gd name="connsiteX77" fmla="*/ 1221186 w 1328412"/>
                <a:gd name="connsiteY77" fmla="*/ 875679 h 231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8412" h="2311317">
                  <a:moveTo>
                    <a:pt x="1221186" y="875679"/>
                  </a:moveTo>
                  <a:lnTo>
                    <a:pt x="1149702" y="1119916"/>
                  </a:lnTo>
                  <a:lnTo>
                    <a:pt x="1125874" y="1191400"/>
                  </a:lnTo>
                  <a:lnTo>
                    <a:pt x="1075239" y="1328412"/>
                  </a:lnTo>
                  <a:lnTo>
                    <a:pt x="1033540" y="1426702"/>
                  </a:lnTo>
                  <a:lnTo>
                    <a:pt x="979927" y="1536907"/>
                  </a:lnTo>
                  <a:lnTo>
                    <a:pt x="920357" y="1641154"/>
                  </a:lnTo>
                  <a:lnTo>
                    <a:pt x="866744" y="1715617"/>
                  </a:lnTo>
                  <a:lnTo>
                    <a:pt x="777389" y="1810929"/>
                  </a:lnTo>
                  <a:lnTo>
                    <a:pt x="643357" y="1936026"/>
                  </a:lnTo>
                  <a:lnTo>
                    <a:pt x="545066" y="2016445"/>
                  </a:lnTo>
                  <a:lnTo>
                    <a:pt x="470604" y="2073037"/>
                  </a:lnTo>
                  <a:lnTo>
                    <a:pt x="360399" y="2147499"/>
                  </a:lnTo>
                  <a:lnTo>
                    <a:pt x="232323" y="2221962"/>
                  </a:lnTo>
                  <a:lnTo>
                    <a:pt x="163818" y="2257704"/>
                  </a:lnTo>
                  <a:lnTo>
                    <a:pt x="53613" y="2305360"/>
                  </a:lnTo>
                  <a:lnTo>
                    <a:pt x="26807" y="2311317"/>
                  </a:lnTo>
                  <a:lnTo>
                    <a:pt x="11914" y="2311317"/>
                  </a:lnTo>
                  <a:lnTo>
                    <a:pt x="0" y="2302382"/>
                  </a:lnTo>
                  <a:lnTo>
                    <a:pt x="2979" y="2287489"/>
                  </a:lnTo>
                  <a:lnTo>
                    <a:pt x="8936" y="2266640"/>
                  </a:lnTo>
                  <a:lnTo>
                    <a:pt x="20850" y="2254726"/>
                  </a:lnTo>
                  <a:lnTo>
                    <a:pt x="71484" y="2221962"/>
                  </a:lnTo>
                  <a:lnTo>
                    <a:pt x="190624" y="2144521"/>
                  </a:lnTo>
                  <a:lnTo>
                    <a:pt x="274022" y="2081972"/>
                  </a:lnTo>
                  <a:lnTo>
                    <a:pt x="351463" y="2016445"/>
                  </a:lnTo>
                  <a:lnTo>
                    <a:pt x="405076" y="1968789"/>
                  </a:lnTo>
                  <a:lnTo>
                    <a:pt x="494432" y="1879434"/>
                  </a:lnTo>
                  <a:lnTo>
                    <a:pt x="568894" y="1796036"/>
                  </a:lnTo>
                  <a:lnTo>
                    <a:pt x="631443" y="1715617"/>
                  </a:lnTo>
                  <a:lnTo>
                    <a:pt x="685056" y="1641154"/>
                  </a:lnTo>
                  <a:lnTo>
                    <a:pt x="729733" y="1566692"/>
                  </a:lnTo>
                  <a:lnTo>
                    <a:pt x="783346" y="1474358"/>
                  </a:lnTo>
                  <a:lnTo>
                    <a:pt x="822067" y="1390960"/>
                  </a:lnTo>
                  <a:lnTo>
                    <a:pt x="860787" y="1304584"/>
                  </a:lnTo>
                  <a:lnTo>
                    <a:pt x="890572" y="1221185"/>
                  </a:lnTo>
                  <a:lnTo>
                    <a:pt x="914400" y="1146723"/>
                  </a:lnTo>
                  <a:lnTo>
                    <a:pt x="935250" y="1075239"/>
                  </a:lnTo>
                  <a:lnTo>
                    <a:pt x="953121" y="1003755"/>
                  </a:lnTo>
                  <a:lnTo>
                    <a:pt x="965035" y="938228"/>
                  </a:lnTo>
                  <a:lnTo>
                    <a:pt x="976949" y="854830"/>
                  </a:lnTo>
                  <a:lnTo>
                    <a:pt x="991841" y="729733"/>
                  </a:lnTo>
                  <a:lnTo>
                    <a:pt x="997798" y="693991"/>
                  </a:lnTo>
                  <a:lnTo>
                    <a:pt x="1006734" y="622507"/>
                  </a:lnTo>
                  <a:lnTo>
                    <a:pt x="1015669" y="524216"/>
                  </a:lnTo>
                  <a:lnTo>
                    <a:pt x="1018648" y="464646"/>
                  </a:lnTo>
                  <a:lnTo>
                    <a:pt x="1018648" y="402098"/>
                  </a:lnTo>
                  <a:lnTo>
                    <a:pt x="1018648" y="363377"/>
                  </a:lnTo>
                  <a:lnTo>
                    <a:pt x="1015669" y="330613"/>
                  </a:lnTo>
                  <a:lnTo>
                    <a:pt x="1012691" y="303807"/>
                  </a:lnTo>
                  <a:lnTo>
                    <a:pt x="1003755" y="259129"/>
                  </a:lnTo>
                  <a:lnTo>
                    <a:pt x="985884" y="202538"/>
                  </a:lnTo>
                  <a:lnTo>
                    <a:pt x="970992" y="175731"/>
                  </a:lnTo>
                  <a:lnTo>
                    <a:pt x="953121" y="151903"/>
                  </a:lnTo>
                  <a:lnTo>
                    <a:pt x="923336" y="122118"/>
                  </a:lnTo>
                  <a:lnTo>
                    <a:pt x="896529" y="98290"/>
                  </a:lnTo>
                  <a:lnTo>
                    <a:pt x="863766" y="77441"/>
                  </a:lnTo>
                  <a:lnTo>
                    <a:pt x="839938" y="62548"/>
                  </a:lnTo>
                  <a:lnTo>
                    <a:pt x="822067" y="44677"/>
                  </a:lnTo>
                  <a:cubicBezTo>
                    <a:pt x="812620" y="28934"/>
                    <a:pt x="813131" y="35574"/>
                    <a:pt x="813131" y="26806"/>
                  </a:cubicBezTo>
                  <a:lnTo>
                    <a:pt x="816110" y="14892"/>
                  </a:lnTo>
                  <a:lnTo>
                    <a:pt x="822067" y="8935"/>
                  </a:lnTo>
                  <a:lnTo>
                    <a:pt x="854830" y="0"/>
                  </a:lnTo>
                  <a:lnTo>
                    <a:pt x="938228" y="11914"/>
                  </a:lnTo>
                  <a:lnTo>
                    <a:pt x="1009712" y="32763"/>
                  </a:lnTo>
                  <a:lnTo>
                    <a:pt x="1060347" y="50634"/>
                  </a:lnTo>
                  <a:lnTo>
                    <a:pt x="1125874" y="83398"/>
                  </a:lnTo>
                  <a:lnTo>
                    <a:pt x="1167573" y="107226"/>
                  </a:lnTo>
                  <a:lnTo>
                    <a:pt x="1209272" y="137011"/>
                  </a:lnTo>
                  <a:lnTo>
                    <a:pt x="1245014" y="169774"/>
                  </a:lnTo>
                  <a:lnTo>
                    <a:pt x="1292670" y="226366"/>
                  </a:lnTo>
                  <a:lnTo>
                    <a:pt x="1328412" y="282957"/>
                  </a:lnTo>
                  <a:lnTo>
                    <a:pt x="1328412" y="303807"/>
                  </a:lnTo>
                  <a:lnTo>
                    <a:pt x="1313519" y="360398"/>
                  </a:lnTo>
                  <a:lnTo>
                    <a:pt x="1292670" y="476560"/>
                  </a:lnTo>
                  <a:lnTo>
                    <a:pt x="1274799" y="595700"/>
                  </a:lnTo>
                  <a:lnTo>
                    <a:pt x="1262885" y="685055"/>
                  </a:lnTo>
                  <a:lnTo>
                    <a:pt x="1221186" y="8756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2">
              <a:extLst>
                <a:ext uri="{FF2B5EF4-FFF2-40B4-BE49-F238E27FC236}">
                  <a16:creationId xmlns:a16="http://schemas.microsoft.com/office/drawing/2014/main" id="{4F33189C-BCBB-4E80-8183-168C2C74F12E}"/>
                </a:ext>
              </a:extLst>
            </p:cNvPr>
            <p:cNvSpPr/>
            <p:nvPr/>
          </p:nvSpPr>
          <p:spPr>
            <a:xfrm>
              <a:off x="4389438" y="2020888"/>
              <a:ext cx="2830512" cy="1670050"/>
            </a:xfrm>
            <a:custGeom>
              <a:avLst/>
              <a:gdLst>
                <a:gd name="connsiteX0" fmla="*/ 1524000 w 2831306"/>
                <a:gd name="connsiteY0" fmla="*/ 554832 h 1669257"/>
                <a:gd name="connsiteX1" fmla="*/ 1485900 w 2831306"/>
                <a:gd name="connsiteY1" fmla="*/ 819150 h 1669257"/>
                <a:gd name="connsiteX2" fmla="*/ 1447800 w 2831306"/>
                <a:gd name="connsiteY2" fmla="*/ 1062038 h 1669257"/>
                <a:gd name="connsiteX3" fmla="*/ 1433512 w 2831306"/>
                <a:gd name="connsiteY3" fmla="*/ 1164432 h 1669257"/>
                <a:gd name="connsiteX4" fmla="*/ 1423987 w 2831306"/>
                <a:gd name="connsiteY4" fmla="*/ 1223963 h 1669257"/>
                <a:gd name="connsiteX5" fmla="*/ 1423987 w 2831306"/>
                <a:gd name="connsiteY5" fmla="*/ 1257300 h 1669257"/>
                <a:gd name="connsiteX6" fmla="*/ 1428750 w 2831306"/>
                <a:gd name="connsiteY6" fmla="*/ 1297782 h 1669257"/>
                <a:gd name="connsiteX7" fmla="*/ 1435894 w 2831306"/>
                <a:gd name="connsiteY7" fmla="*/ 1331119 h 1669257"/>
                <a:gd name="connsiteX8" fmla="*/ 1443037 w 2831306"/>
                <a:gd name="connsiteY8" fmla="*/ 1359694 h 1669257"/>
                <a:gd name="connsiteX9" fmla="*/ 1457325 w 2831306"/>
                <a:gd name="connsiteY9" fmla="*/ 1393032 h 1669257"/>
                <a:gd name="connsiteX10" fmla="*/ 1476375 w 2831306"/>
                <a:gd name="connsiteY10" fmla="*/ 1426369 h 1669257"/>
                <a:gd name="connsiteX11" fmla="*/ 1497806 w 2831306"/>
                <a:gd name="connsiteY11" fmla="*/ 1454944 h 1669257"/>
                <a:gd name="connsiteX12" fmla="*/ 1519237 w 2831306"/>
                <a:gd name="connsiteY12" fmla="*/ 1478757 h 1669257"/>
                <a:gd name="connsiteX13" fmla="*/ 1547812 w 2831306"/>
                <a:gd name="connsiteY13" fmla="*/ 1504950 h 1669257"/>
                <a:gd name="connsiteX14" fmla="*/ 1593056 w 2831306"/>
                <a:gd name="connsiteY14" fmla="*/ 1538288 h 1669257"/>
                <a:gd name="connsiteX15" fmla="*/ 1645444 w 2831306"/>
                <a:gd name="connsiteY15" fmla="*/ 1569244 h 1669257"/>
                <a:gd name="connsiteX16" fmla="*/ 1704975 w 2831306"/>
                <a:gd name="connsiteY16" fmla="*/ 1597819 h 1669257"/>
                <a:gd name="connsiteX17" fmla="*/ 1776412 w 2831306"/>
                <a:gd name="connsiteY17" fmla="*/ 1621632 h 1669257"/>
                <a:gd name="connsiteX18" fmla="*/ 1833562 w 2831306"/>
                <a:gd name="connsiteY18" fmla="*/ 1635919 h 1669257"/>
                <a:gd name="connsiteX19" fmla="*/ 1952625 w 2831306"/>
                <a:gd name="connsiteY19" fmla="*/ 1650207 h 1669257"/>
                <a:gd name="connsiteX20" fmla="*/ 2138362 w 2831306"/>
                <a:gd name="connsiteY20" fmla="*/ 1662113 h 1669257"/>
                <a:gd name="connsiteX21" fmla="*/ 2276475 w 2831306"/>
                <a:gd name="connsiteY21" fmla="*/ 1669257 h 1669257"/>
                <a:gd name="connsiteX22" fmla="*/ 2421731 w 2831306"/>
                <a:gd name="connsiteY22" fmla="*/ 1669257 h 1669257"/>
                <a:gd name="connsiteX23" fmla="*/ 2597944 w 2831306"/>
                <a:gd name="connsiteY23" fmla="*/ 1657350 h 1669257"/>
                <a:gd name="connsiteX24" fmla="*/ 2724150 w 2831306"/>
                <a:gd name="connsiteY24" fmla="*/ 1647825 h 1669257"/>
                <a:gd name="connsiteX25" fmla="*/ 2755106 w 2831306"/>
                <a:gd name="connsiteY25" fmla="*/ 1640682 h 1669257"/>
                <a:gd name="connsiteX26" fmla="*/ 2783681 w 2831306"/>
                <a:gd name="connsiteY26" fmla="*/ 1628775 h 1669257"/>
                <a:gd name="connsiteX27" fmla="*/ 2802731 w 2831306"/>
                <a:gd name="connsiteY27" fmla="*/ 1612107 h 1669257"/>
                <a:gd name="connsiteX28" fmla="*/ 2812256 w 2831306"/>
                <a:gd name="connsiteY28" fmla="*/ 1600200 h 1669257"/>
                <a:gd name="connsiteX29" fmla="*/ 2819400 w 2831306"/>
                <a:gd name="connsiteY29" fmla="*/ 1585913 h 1669257"/>
                <a:gd name="connsiteX30" fmla="*/ 2828925 w 2831306"/>
                <a:gd name="connsiteY30" fmla="*/ 1564482 h 1669257"/>
                <a:gd name="connsiteX31" fmla="*/ 2831306 w 2831306"/>
                <a:gd name="connsiteY31" fmla="*/ 1547813 h 1669257"/>
                <a:gd name="connsiteX32" fmla="*/ 2826544 w 2831306"/>
                <a:gd name="connsiteY32" fmla="*/ 1521619 h 1669257"/>
                <a:gd name="connsiteX33" fmla="*/ 2821781 w 2831306"/>
                <a:gd name="connsiteY33" fmla="*/ 1502569 h 1669257"/>
                <a:gd name="connsiteX34" fmla="*/ 2802731 w 2831306"/>
                <a:gd name="connsiteY34" fmla="*/ 1471613 h 1669257"/>
                <a:gd name="connsiteX35" fmla="*/ 2774156 w 2831306"/>
                <a:gd name="connsiteY35" fmla="*/ 1438275 h 1669257"/>
                <a:gd name="connsiteX36" fmla="*/ 2747962 w 2831306"/>
                <a:gd name="connsiteY36" fmla="*/ 1412082 h 1669257"/>
                <a:gd name="connsiteX37" fmla="*/ 2343150 w 2831306"/>
                <a:gd name="connsiteY37" fmla="*/ 1421607 h 1669257"/>
                <a:gd name="connsiteX38" fmla="*/ 2278856 w 2831306"/>
                <a:gd name="connsiteY38" fmla="*/ 1435894 h 1669257"/>
                <a:gd name="connsiteX39" fmla="*/ 2202656 w 2831306"/>
                <a:gd name="connsiteY39" fmla="*/ 1445419 h 1669257"/>
                <a:gd name="connsiteX40" fmla="*/ 2121694 w 2831306"/>
                <a:gd name="connsiteY40" fmla="*/ 1447800 h 1669257"/>
                <a:gd name="connsiteX41" fmla="*/ 2050256 w 2831306"/>
                <a:gd name="connsiteY41" fmla="*/ 1447800 h 1669257"/>
                <a:gd name="connsiteX42" fmla="*/ 1950244 w 2831306"/>
                <a:gd name="connsiteY42" fmla="*/ 1443038 h 1669257"/>
                <a:gd name="connsiteX43" fmla="*/ 1843087 w 2831306"/>
                <a:gd name="connsiteY43" fmla="*/ 1433513 h 1669257"/>
                <a:gd name="connsiteX44" fmla="*/ 1759744 w 2831306"/>
                <a:gd name="connsiteY44" fmla="*/ 1421607 h 1669257"/>
                <a:gd name="connsiteX45" fmla="*/ 1728787 w 2831306"/>
                <a:gd name="connsiteY45" fmla="*/ 1414463 h 1669257"/>
                <a:gd name="connsiteX46" fmla="*/ 1690687 w 2831306"/>
                <a:gd name="connsiteY46" fmla="*/ 1397794 h 1669257"/>
                <a:gd name="connsiteX47" fmla="*/ 1664494 w 2831306"/>
                <a:gd name="connsiteY47" fmla="*/ 1378744 h 1669257"/>
                <a:gd name="connsiteX48" fmla="*/ 1647825 w 2831306"/>
                <a:gd name="connsiteY48" fmla="*/ 1359694 h 1669257"/>
                <a:gd name="connsiteX49" fmla="*/ 1633537 w 2831306"/>
                <a:gd name="connsiteY49" fmla="*/ 1331119 h 1669257"/>
                <a:gd name="connsiteX50" fmla="*/ 1626394 w 2831306"/>
                <a:gd name="connsiteY50" fmla="*/ 1309688 h 1669257"/>
                <a:gd name="connsiteX51" fmla="*/ 1624012 w 2831306"/>
                <a:gd name="connsiteY51" fmla="*/ 1285875 h 1669257"/>
                <a:gd name="connsiteX52" fmla="*/ 1624012 w 2831306"/>
                <a:gd name="connsiteY52" fmla="*/ 1235869 h 1669257"/>
                <a:gd name="connsiteX53" fmla="*/ 1626394 w 2831306"/>
                <a:gd name="connsiteY53" fmla="*/ 1164432 h 1669257"/>
                <a:gd name="connsiteX54" fmla="*/ 1628775 w 2831306"/>
                <a:gd name="connsiteY54" fmla="*/ 1076325 h 1669257"/>
                <a:gd name="connsiteX55" fmla="*/ 1640681 w 2831306"/>
                <a:gd name="connsiteY55" fmla="*/ 966788 h 1669257"/>
                <a:gd name="connsiteX56" fmla="*/ 1654969 w 2831306"/>
                <a:gd name="connsiteY56" fmla="*/ 871538 h 1669257"/>
                <a:gd name="connsiteX57" fmla="*/ 1674019 w 2831306"/>
                <a:gd name="connsiteY57" fmla="*/ 778669 h 1669257"/>
                <a:gd name="connsiteX58" fmla="*/ 1695450 w 2831306"/>
                <a:gd name="connsiteY58" fmla="*/ 690563 h 1669257"/>
                <a:gd name="connsiteX59" fmla="*/ 1724025 w 2831306"/>
                <a:gd name="connsiteY59" fmla="*/ 583407 h 1669257"/>
                <a:gd name="connsiteX60" fmla="*/ 1762125 w 2831306"/>
                <a:gd name="connsiteY60" fmla="*/ 471488 h 1669257"/>
                <a:gd name="connsiteX61" fmla="*/ 1804987 w 2831306"/>
                <a:gd name="connsiteY61" fmla="*/ 373857 h 1669257"/>
                <a:gd name="connsiteX62" fmla="*/ 1845469 w 2831306"/>
                <a:gd name="connsiteY62" fmla="*/ 326232 h 1669257"/>
                <a:gd name="connsiteX63" fmla="*/ 1876425 w 2831306"/>
                <a:gd name="connsiteY63" fmla="*/ 285750 h 1669257"/>
                <a:gd name="connsiteX64" fmla="*/ 1905000 w 2831306"/>
                <a:gd name="connsiteY64" fmla="*/ 247650 h 1669257"/>
                <a:gd name="connsiteX65" fmla="*/ 1919287 w 2831306"/>
                <a:gd name="connsiteY65" fmla="*/ 223838 h 1669257"/>
                <a:gd name="connsiteX66" fmla="*/ 1933575 w 2831306"/>
                <a:gd name="connsiteY66" fmla="*/ 192882 h 1669257"/>
                <a:gd name="connsiteX67" fmla="*/ 1938337 w 2831306"/>
                <a:gd name="connsiteY67" fmla="*/ 176213 h 1669257"/>
                <a:gd name="connsiteX68" fmla="*/ 1935956 w 2831306"/>
                <a:gd name="connsiteY68" fmla="*/ 161925 h 1669257"/>
                <a:gd name="connsiteX69" fmla="*/ 1928812 w 2831306"/>
                <a:gd name="connsiteY69" fmla="*/ 147638 h 1669257"/>
                <a:gd name="connsiteX70" fmla="*/ 1912144 w 2831306"/>
                <a:gd name="connsiteY70" fmla="*/ 126207 h 1669257"/>
                <a:gd name="connsiteX71" fmla="*/ 1883569 w 2831306"/>
                <a:gd name="connsiteY71" fmla="*/ 104775 h 1669257"/>
                <a:gd name="connsiteX72" fmla="*/ 1797844 w 2831306"/>
                <a:gd name="connsiteY72" fmla="*/ 57150 h 1669257"/>
                <a:gd name="connsiteX73" fmla="*/ 1669256 w 2831306"/>
                <a:gd name="connsiteY73" fmla="*/ 9525 h 1669257"/>
                <a:gd name="connsiteX74" fmla="*/ 1635919 w 2831306"/>
                <a:gd name="connsiteY74" fmla="*/ 0 h 1669257"/>
                <a:gd name="connsiteX75" fmla="*/ 1621631 w 2831306"/>
                <a:gd name="connsiteY75" fmla="*/ 0 h 1669257"/>
                <a:gd name="connsiteX76" fmla="*/ 1595437 w 2831306"/>
                <a:gd name="connsiteY76" fmla="*/ 21432 h 1669257"/>
                <a:gd name="connsiteX77" fmla="*/ 1538287 w 2831306"/>
                <a:gd name="connsiteY77" fmla="*/ 66675 h 1669257"/>
                <a:gd name="connsiteX78" fmla="*/ 1516856 w 2831306"/>
                <a:gd name="connsiteY78" fmla="*/ 83344 h 1669257"/>
                <a:gd name="connsiteX79" fmla="*/ 1414462 w 2831306"/>
                <a:gd name="connsiteY79" fmla="*/ 126207 h 1669257"/>
                <a:gd name="connsiteX80" fmla="*/ 1207294 w 2831306"/>
                <a:gd name="connsiteY80" fmla="*/ 202407 h 1669257"/>
                <a:gd name="connsiteX81" fmla="*/ 1128712 w 2831306"/>
                <a:gd name="connsiteY81" fmla="*/ 228600 h 1669257"/>
                <a:gd name="connsiteX82" fmla="*/ 828675 w 2831306"/>
                <a:gd name="connsiteY82" fmla="*/ 304800 h 1669257"/>
                <a:gd name="connsiteX83" fmla="*/ 647700 w 2831306"/>
                <a:gd name="connsiteY83" fmla="*/ 354807 h 1669257"/>
                <a:gd name="connsiteX84" fmla="*/ 423862 w 2831306"/>
                <a:gd name="connsiteY84" fmla="*/ 419100 h 1669257"/>
                <a:gd name="connsiteX85" fmla="*/ 373856 w 2831306"/>
                <a:gd name="connsiteY85" fmla="*/ 421482 h 1669257"/>
                <a:gd name="connsiteX86" fmla="*/ 278606 w 2831306"/>
                <a:gd name="connsiteY86" fmla="*/ 421482 h 1669257"/>
                <a:gd name="connsiteX87" fmla="*/ 235744 w 2831306"/>
                <a:gd name="connsiteY87" fmla="*/ 414338 h 1669257"/>
                <a:gd name="connsiteX88" fmla="*/ 207169 w 2831306"/>
                <a:gd name="connsiteY88" fmla="*/ 407194 h 1669257"/>
                <a:gd name="connsiteX89" fmla="*/ 159544 w 2831306"/>
                <a:gd name="connsiteY89" fmla="*/ 390525 h 1669257"/>
                <a:gd name="connsiteX90" fmla="*/ 114300 w 2831306"/>
                <a:gd name="connsiteY90" fmla="*/ 369094 h 1669257"/>
                <a:gd name="connsiteX91" fmla="*/ 80962 w 2831306"/>
                <a:gd name="connsiteY91" fmla="*/ 347663 h 1669257"/>
                <a:gd name="connsiteX92" fmla="*/ 66675 w 2831306"/>
                <a:gd name="connsiteY92" fmla="*/ 335757 h 1669257"/>
                <a:gd name="connsiteX93" fmla="*/ 45244 w 2831306"/>
                <a:gd name="connsiteY93" fmla="*/ 323850 h 1669257"/>
                <a:gd name="connsiteX94" fmla="*/ 23812 w 2831306"/>
                <a:gd name="connsiteY94" fmla="*/ 316707 h 1669257"/>
                <a:gd name="connsiteX95" fmla="*/ 9525 w 2831306"/>
                <a:gd name="connsiteY95" fmla="*/ 316707 h 1669257"/>
                <a:gd name="connsiteX96" fmla="*/ 0 w 2831306"/>
                <a:gd name="connsiteY96" fmla="*/ 326232 h 1669257"/>
                <a:gd name="connsiteX97" fmla="*/ 2381 w 2831306"/>
                <a:gd name="connsiteY97" fmla="*/ 345282 h 1669257"/>
                <a:gd name="connsiteX98" fmla="*/ 26194 w 2831306"/>
                <a:gd name="connsiteY98" fmla="*/ 400050 h 1669257"/>
                <a:gd name="connsiteX99" fmla="*/ 59531 w 2831306"/>
                <a:gd name="connsiteY99" fmla="*/ 461963 h 1669257"/>
                <a:gd name="connsiteX100" fmla="*/ 107156 w 2831306"/>
                <a:gd name="connsiteY100" fmla="*/ 531019 h 1669257"/>
                <a:gd name="connsiteX101" fmla="*/ 183356 w 2831306"/>
                <a:gd name="connsiteY101" fmla="*/ 611982 h 1669257"/>
                <a:gd name="connsiteX102" fmla="*/ 235744 w 2831306"/>
                <a:gd name="connsiteY102" fmla="*/ 657225 h 1669257"/>
                <a:gd name="connsiteX103" fmla="*/ 264319 w 2831306"/>
                <a:gd name="connsiteY103" fmla="*/ 673894 h 1669257"/>
                <a:gd name="connsiteX104" fmla="*/ 280987 w 2831306"/>
                <a:gd name="connsiteY104" fmla="*/ 678657 h 1669257"/>
                <a:gd name="connsiteX105" fmla="*/ 307181 w 2831306"/>
                <a:gd name="connsiteY105" fmla="*/ 678657 h 1669257"/>
                <a:gd name="connsiteX106" fmla="*/ 352425 w 2831306"/>
                <a:gd name="connsiteY106" fmla="*/ 666750 h 1669257"/>
                <a:gd name="connsiteX107" fmla="*/ 388144 w 2831306"/>
                <a:gd name="connsiteY107" fmla="*/ 647700 h 1669257"/>
                <a:gd name="connsiteX108" fmla="*/ 521494 w 2831306"/>
                <a:gd name="connsiteY108" fmla="*/ 597694 h 1669257"/>
                <a:gd name="connsiteX109" fmla="*/ 757237 w 2831306"/>
                <a:gd name="connsiteY109" fmla="*/ 507207 h 1669257"/>
                <a:gd name="connsiteX110" fmla="*/ 890587 w 2831306"/>
                <a:gd name="connsiteY110" fmla="*/ 457200 h 1669257"/>
                <a:gd name="connsiteX111" fmla="*/ 1200150 w 2831306"/>
                <a:gd name="connsiteY111" fmla="*/ 357188 h 1669257"/>
                <a:gd name="connsiteX112" fmla="*/ 1419225 w 2831306"/>
                <a:gd name="connsiteY112" fmla="*/ 295275 h 1669257"/>
                <a:gd name="connsiteX113" fmla="*/ 1512094 w 2831306"/>
                <a:gd name="connsiteY113" fmla="*/ 266700 h 1669257"/>
                <a:gd name="connsiteX114" fmla="*/ 1524000 w 2831306"/>
                <a:gd name="connsiteY114" fmla="*/ 266700 h 1669257"/>
                <a:gd name="connsiteX115" fmla="*/ 1535906 w 2831306"/>
                <a:gd name="connsiteY115" fmla="*/ 269082 h 1669257"/>
                <a:gd name="connsiteX116" fmla="*/ 1545431 w 2831306"/>
                <a:gd name="connsiteY116" fmla="*/ 276225 h 1669257"/>
                <a:gd name="connsiteX117" fmla="*/ 1552575 w 2831306"/>
                <a:gd name="connsiteY117" fmla="*/ 290513 h 1669257"/>
                <a:gd name="connsiteX118" fmla="*/ 1557337 w 2831306"/>
                <a:gd name="connsiteY118" fmla="*/ 309563 h 1669257"/>
                <a:gd name="connsiteX119" fmla="*/ 1557337 w 2831306"/>
                <a:gd name="connsiteY119" fmla="*/ 345282 h 1669257"/>
                <a:gd name="connsiteX120" fmla="*/ 1524000 w 2831306"/>
                <a:gd name="connsiteY120" fmla="*/ 554832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831306" h="1669257">
                  <a:moveTo>
                    <a:pt x="1524000" y="554832"/>
                  </a:moveTo>
                  <a:lnTo>
                    <a:pt x="1485900" y="819150"/>
                  </a:lnTo>
                  <a:lnTo>
                    <a:pt x="1447800" y="1062038"/>
                  </a:lnTo>
                  <a:lnTo>
                    <a:pt x="1433512" y="1164432"/>
                  </a:lnTo>
                  <a:lnTo>
                    <a:pt x="1423987" y="1223963"/>
                  </a:lnTo>
                  <a:lnTo>
                    <a:pt x="1423987" y="1257300"/>
                  </a:lnTo>
                  <a:lnTo>
                    <a:pt x="1428750" y="1297782"/>
                  </a:lnTo>
                  <a:lnTo>
                    <a:pt x="1435894" y="1331119"/>
                  </a:lnTo>
                  <a:lnTo>
                    <a:pt x="1443037" y="1359694"/>
                  </a:lnTo>
                  <a:lnTo>
                    <a:pt x="1457325" y="1393032"/>
                  </a:lnTo>
                  <a:lnTo>
                    <a:pt x="1476375" y="1426369"/>
                  </a:lnTo>
                  <a:lnTo>
                    <a:pt x="1497806" y="1454944"/>
                  </a:lnTo>
                  <a:lnTo>
                    <a:pt x="1519237" y="1478757"/>
                  </a:lnTo>
                  <a:lnTo>
                    <a:pt x="1547812" y="1504950"/>
                  </a:lnTo>
                  <a:lnTo>
                    <a:pt x="1593056" y="1538288"/>
                  </a:lnTo>
                  <a:lnTo>
                    <a:pt x="1645444" y="1569244"/>
                  </a:lnTo>
                  <a:lnTo>
                    <a:pt x="1704975" y="1597819"/>
                  </a:lnTo>
                  <a:lnTo>
                    <a:pt x="1776412" y="1621632"/>
                  </a:lnTo>
                  <a:lnTo>
                    <a:pt x="1833562" y="1635919"/>
                  </a:lnTo>
                  <a:lnTo>
                    <a:pt x="1952625" y="1650207"/>
                  </a:lnTo>
                  <a:lnTo>
                    <a:pt x="2138362" y="1662113"/>
                  </a:lnTo>
                  <a:lnTo>
                    <a:pt x="2276475" y="1669257"/>
                  </a:lnTo>
                  <a:lnTo>
                    <a:pt x="2421731" y="1669257"/>
                  </a:lnTo>
                  <a:lnTo>
                    <a:pt x="2597944" y="1657350"/>
                  </a:lnTo>
                  <a:lnTo>
                    <a:pt x="2724150" y="1647825"/>
                  </a:lnTo>
                  <a:lnTo>
                    <a:pt x="2755106" y="1640682"/>
                  </a:lnTo>
                  <a:lnTo>
                    <a:pt x="2783681" y="1628775"/>
                  </a:lnTo>
                  <a:lnTo>
                    <a:pt x="2802731" y="1612107"/>
                  </a:lnTo>
                  <a:lnTo>
                    <a:pt x="2812256" y="1600200"/>
                  </a:lnTo>
                  <a:lnTo>
                    <a:pt x="2819400" y="1585913"/>
                  </a:lnTo>
                  <a:lnTo>
                    <a:pt x="2828925" y="1564482"/>
                  </a:lnTo>
                  <a:lnTo>
                    <a:pt x="2831306" y="1547813"/>
                  </a:lnTo>
                  <a:lnTo>
                    <a:pt x="2826544" y="1521619"/>
                  </a:lnTo>
                  <a:lnTo>
                    <a:pt x="2821781" y="1502569"/>
                  </a:lnTo>
                  <a:lnTo>
                    <a:pt x="2802731" y="1471613"/>
                  </a:lnTo>
                  <a:lnTo>
                    <a:pt x="2774156" y="1438275"/>
                  </a:lnTo>
                  <a:lnTo>
                    <a:pt x="2747962" y="1412082"/>
                  </a:lnTo>
                  <a:lnTo>
                    <a:pt x="2343150" y="1421607"/>
                  </a:lnTo>
                  <a:lnTo>
                    <a:pt x="2278856" y="1435894"/>
                  </a:lnTo>
                  <a:lnTo>
                    <a:pt x="2202656" y="1445419"/>
                  </a:lnTo>
                  <a:lnTo>
                    <a:pt x="2121694" y="1447800"/>
                  </a:lnTo>
                  <a:lnTo>
                    <a:pt x="2050256" y="1447800"/>
                  </a:lnTo>
                  <a:lnTo>
                    <a:pt x="1950244" y="1443038"/>
                  </a:lnTo>
                  <a:lnTo>
                    <a:pt x="1843087" y="1433513"/>
                  </a:lnTo>
                  <a:lnTo>
                    <a:pt x="1759744" y="1421607"/>
                  </a:lnTo>
                  <a:lnTo>
                    <a:pt x="1728787" y="1414463"/>
                  </a:lnTo>
                  <a:lnTo>
                    <a:pt x="1690687" y="1397794"/>
                  </a:lnTo>
                  <a:lnTo>
                    <a:pt x="1664494" y="1378744"/>
                  </a:lnTo>
                  <a:lnTo>
                    <a:pt x="1647825" y="1359694"/>
                  </a:lnTo>
                  <a:lnTo>
                    <a:pt x="1633537" y="1331119"/>
                  </a:lnTo>
                  <a:lnTo>
                    <a:pt x="1626394" y="1309688"/>
                  </a:lnTo>
                  <a:lnTo>
                    <a:pt x="1624012" y="1285875"/>
                  </a:lnTo>
                  <a:lnTo>
                    <a:pt x="1624012" y="1235869"/>
                  </a:lnTo>
                  <a:lnTo>
                    <a:pt x="1626394" y="1164432"/>
                  </a:lnTo>
                  <a:cubicBezTo>
                    <a:pt x="1627188" y="1135063"/>
                    <a:pt x="1627981" y="1105694"/>
                    <a:pt x="1628775" y="1076325"/>
                  </a:cubicBezTo>
                  <a:lnTo>
                    <a:pt x="1640681" y="966788"/>
                  </a:lnTo>
                  <a:lnTo>
                    <a:pt x="1654969" y="871538"/>
                  </a:lnTo>
                  <a:lnTo>
                    <a:pt x="1674019" y="778669"/>
                  </a:lnTo>
                  <a:lnTo>
                    <a:pt x="1695450" y="690563"/>
                  </a:lnTo>
                  <a:lnTo>
                    <a:pt x="1724025" y="583407"/>
                  </a:lnTo>
                  <a:lnTo>
                    <a:pt x="1762125" y="471488"/>
                  </a:lnTo>
                  <a:lnTo>
                    <a:pt x="1804987" y="373857"/>
                  </a:lnTo>
                  <a:lnTo>
                    <a:pt x="1845469" y="326232"/>
                  </a:lnTo>
                  <a:lnTo>
                    <a:pt x="1876425" y="285750"/>
                  </a:lnTo>
                  <a:lnTo>
                    <a:pt x="1905000" y="247650"/>
                  </a:lnTo>
                  <a:lnTo>
                    <a:pt x="1919287" y="223838"/>
                  </a:lnTo>
                  <a:lnTo>
                    <a:pt x="1933575" y="192882"/>
                  </a:lnTo>
                  <a:lnTo>
                    <a:pt x="1938337" y="176213"/>
                  </a:lnTo>
                  <a:lnTo>
                    <a:pt x="1935956" y="161925"/>
                  </a:lnTo>
                  <a:lnTo>
                    <a:pt x="1928812" y="147638"/>
                  </a:lnTo>
                  <a:lnTo>
                    <a:pt x="1912144" y="126207"/>
                  </a:lnTo>
                  <a:lnTo>
                    <a:pt x="1883569" y="104775"/>
                  </a:lnTo>
                  <a:lnTo>
                    <a:pt x="1797844" y="57150"/>
                  </a:lnTo>
                  <a:lnTo>
                    <a:pt x="1669256" y="9525"/>
                  </a:lnTo>
                  <a:lnTo>
                    <a:pt x="1635919" y="0"/>
                  </a:lnTo>
                  <a:lnTo>
                    <a:pt x="1621631" y="0"/>
                  </a:lnTo>
                  <a:lnTo>
                    <a:pt x="1595437" y="21432"/>
                  </a:lnTo>
                  <a:lnTo>
                    <a:pt x="1538287" y="66675"/>
                  </a:lnTo>
                  <a:lnTo>
                    <a:pt x="1516856" y="83344"/>
                  </a:lnTo>
                  <a:lnTo>
                    <a:pt x="1414462" y="126207"/>
                  </a:lnTo>
                  <a:lnTo>
                    <a:pt x="1207294" y="202407"/>
                  </a:lnTo>
                  <a:lnTo>
                    <a:pt x="1128712" y="228600"/>
                  </a:lnTo>
                  <a:lnTo>
                    <a:pt x="828675" y="304800"/>
                  </a:lnTo>
                  <a:lnTo>
                    <a:pt x="647700" y="354807"/>
                  </a:lnTo>
                  <a:lnTo>
                    <a:pt x="423862" y="419100"/>
                  </a:lnTo>
                  <a:lnTo>
                    <a:pt x="373856" y="421482"/>
                  </a:lnTo>
                  <a:lnTo>
                    <a:pt x="278606" y="421482"/>
                  </a:lnTo>
                  <a:lnTo>
                    <a:pt x="235744" y="414338"/>
                  </a:lnTo>
                  <a:lnTo>
                    <a:pt x="207169" y="407194"/>
                  </a:lnTo>
                  <a:lnTo>
                    <a:pt x="159544" y="390525"/>
                  </a:lnTo>
                  <a:lnTo>
                    <a:pt x="114300" y="369094"/>
                  </a:lnTo>
                  <a:lnTo>
                    <a:pt x="80962" y="347663"/>
                  </a:lnTo>
                  <a:lnTo>
                    <a:pt x="66675" y="335757"/>
                  </a:lnTo>
                  <a:lnTo>
                    <a:pt x="45244" y="323850"/>
                  </a:lnTo>
                  <a:lnTo>
                    <a:pt x="23812" y="316707"/>
                  </a:lnTo>
                  <a:lnTo>
                    <a:pt x="9525" y="316707"/>
                  </a:lnTo>
                  <a:lnTo>
                    <a:pt x="0" y="326232"/>
                  </a:lnTo>
                  <a:lnTo>
                    <a:pt x="2381" y="345282"/>
                  </a:lnTo>
                  <a:lnTo>
                    <a:pt x="26194" y="400050"/>
                  </a:lnTo>
                  <a:lnTo>
                    <a:pt x="59531" y="461963"/>
                  </a:lnTo>
                  <a:lnTo>
                    <a:pt x="107156" y="531019"/>
                  </a:lnTo>
                  <a:lnTo>
                    <a:pt x="183356" y="611982"/>
                  </a:lnTo>
                  <a:lnTo>
                    <a:pt x="235744" y="657225"/>
                  </a:lnTo>
                  <a:lnTo>
                    <a:pt x="264319" y="673894"/>
                  </a:lnTo>
                  <a:lnTo>
                    <a:pt x="280987" y="678657"/>
                  </a:lnTo>
                  <a:lnTo>
                    <a:pt x="307181" y="678657"/>
                  </a:lnTo>
                  <a:lnTo>
                    <a:pt x="352425" y="666750"/>
                  </a:lnTo>
                  <a:lnTo>
                    <a:pt x="388144" y="647700"/>
                  </a:lnTo>
                  <a:lnTo>
                    <a:pt x="521494" y="597694"/>
                  </a:lnTo>
                  <a:lnTo>
                    <a:pt x="757237" y="507207"/>
                  </a:lnTo>
                  <a:lnTo>
                    <a:pt x="890587" y="457200"/>
                  </a:lnTo>
                  <a:lnTo>
                    <a:pt x="1200150" y="357188"/>
                  </a:lnTo>
                  <a:lnTo>
                    <a:pt x="1419225" y="295275"/>
                  </a:lnTo>
                  <a:lnTo>
                    <a:pt x="1512094" y="266700"/>
                  </a:lnTo>
                  <a:lnTo>
                    <a:pt x="1524000" y="266700"/>
                  </a:lnTo>
                  <a:lnTo>
                    <a:pt x="1535906" y="269082"/>
                  </a:lnTo>
                  <a:lnTo>
                    <a:pt x="1545431" y="276225"/>
                  </a:lnTo>
                  <a:lnTo>
                    <a:pt x="1552575" y="290513"/>
                  </a:lnTo>
                  <a:lnTo>
                    <a:pt x="1557337" y="309563"/>
                  </a:lnTo>
                  <a:lnTo>
                    <a:pt x="1557337" y="345282"/>
                  </a:lnTo>
                  <a:lnTo>
                    <a:pt x="1524000" y="554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3">
              <a:extLst>
                <a:ext uri="{FF2B5EF4-FFF2-40B4-BE49-F238E27FC236}">
                  <a16:creationId xmlns:a16="http://schemas.microsoft.com/office/drawing/2014/main" id="{039DEB89-A66F-4A38-834F-1E1592B8B4EE}"/>
                </a:ext>
              </a:extLst>
            </p:cNvPr>
            <p:cNvSpPr/>
            <p:nvPr/>
          </p:nvSpPr>
          <p:spPr>
            <a:xfrm>
              <a:off x="6643688" y="2855913"/>
              <a:ext cx="555625" cy="657225"/>
            </a:xfrm>
            <a:custGeom>
              <a:avLst/>
              <a:gdLst>
                <a:gd name="connsiteX0" fmla="*/ 423862 w 554831"/>
                <a:gd name="connsiteY0" fmla="*/ 192881 h 657225"/>
                <a:gd name="connsiteX1" fmla="*/ 433387 w 554831"/>
                <a:gd name="connsiteY1" fmla="*/ 278606 h 657225"/>
                <a:gd name="connsiteX2" fmla="*/ 442912 w 554831"/>
                <a:gd name="connsiteY2" fmla="*/ 364331 h 657225"/>
                <a:gd name="connsiteX3" fmla="*/ 461962 w 554831"/>
                <a:gd name="connsiteY3" fmla="*/ 469106 h 657225"/>
                <a:gd name="connsiteX4" fmla="*/ 481012 w 554831"/>
                <a:gd name="connsiteY4" fmla="*/ 554831 h 657225"/>
                <a:gd name="connsiteX5" fmla="*/ 490537 w 554831"/>
                <a:gd name="connsiteY5" fmla="*/ 578644 h 657225"/>
                <a:gd name="connsiteX6" fmla="*/ 516731 w 554831"/>
                <a:gd name="connsiteY6" fmla="*/ 604837 h 657225"/>
                <a:gd name="connsiteX7" fmla="*/ 554831 w 554831"/>
                <a:gd name="connsiteY7" fmla="*/ 657225 h 657225"/>
                <a:gd name="connsiteX8" fmla="*/ 0 w 554831"/>
                <a:gd name="connsiteY8" fmla="*/ 609600 h 657225"/>
                <a:gd name="connsiteX9" fmla="*/ 54768 w 554831"/>
                <a:gd name="connsiteY9" fmla="*/ 595312 h 657225"/>
                <a:gd name="connsiteX10" fmla="*/ 100012 w 554831"/>
                <a:gd name="connsiteY10" fmla="*/ 581025 h 657225"/>
                <a:gd name="connsiteX11" fmla="*/ 138112 w 554831"/>
                <a:gd name="connsiteY11" fmla="*/ 564356 h 657225"/>
                <a:gd name="connsiteX12" fmla="*/ 166687 w 554831"/>
                <a:gd name="connsiteY12" fmla="*/ 550069 h 657225"/>
                <a:gd name="connsiteX13" fmla="*/ 192881 w 554831"/>
                <a:gd name="connsiteY13" fmla="*/ 526256 h 657225"/>
                <a:gd name="connsiteX14" fmla="*/ 207168 w 554831"/>
                <a:gd name="connsiteY14" fmla="*/ 504825 h 657225"/>
                <a:gd name="connsiteX15" fmla="*/ 254793 w 554831"/>
                <a:gd name="connsiteY15" fmla="*/ 390525 h 657225"/>
                <a:gd name="connsiteX16" fmla="*/ 302418 w 554831"/>
                <a:gd name="connsiteY16" fmla="*/ 245269 h 657225"/>
                <a:gd name="connsiteX17" fmla="*/ 352425 w 554831"/>
                <a:gd name="connsiteY17" fmla="*/ 78581 h 657225"/>
                <a:gd name="connsiteX18" fmla="*/ 366712 w 554831"/>
                <a:gd name="connsiteY18" fmla="*/ 35719 h 657225"/>
                <a:gd name="connsiteX19" fmla="*/ 373856 w 554831"/>
                <a:gd name="connsiteY19" fmla="*/ 14287 h 657225"/>
                <a:gd name="connsiteX20" fmla="*/ 383381 w 554831"/>
                <a:gd name="connsiteY20" fmla="*/ 4762 h 657225"/>
                <a:gd name="connsiteX21" fmla="*/ 392906 w 554831"/>
                <a:gd name="connsiteY21" fmla="*/ 0 h 657225"/>
                <a:gd name="connsiteX22" fmla="*/ 400050 w 554831"/>
                <a:gd name="connsiteY22" fmla="*/ 0 h 657225"/>
                <a:gd name="connsiteX23" fmla="*/ 411956 w 554831"/>
                <a:gd name="connsiteY23" fmla="*/ 2381 h 657225"/>
                <a:gd name="connsiteX24" fmla="*/ 414337 w 554831"/>
                <a:gd name="connsiteY24" fmla="*/ 7144 h 657225"/>
                <a:gd name="connsiteX25" fmla="*/ 416718 w 554831"/>
                <a:gd name="connsiteY25" fmla="*/ 26194 h 657225"/>
                <a:gd name="connsiteX26" fmla="*/ 423862 w 554831"/>
                <a:gd name="connsiteY26" fmla="*/ 19288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4831" h="657225">
                  <a:moveTo>
                    <a:pt x="423862" y="192881"/>
                  </a:moveTo>
                  <a:lnTo>
                    <a:pt x="433387" y="278606"/>
                  </a:lnTo>
                  <a:lnTo>
                    <a:pt x="442912" y="364331"/>
                  </a:lnTo>
                  <a:lnTo>
                    <a:pt x="461962" y="469106"/>
                  </a:lnTo>
                  <a:lnTo>
                    <a:pt x="481012" y="554831"/>
                  </a:lnTo>
                  <a:lnTo>
                    <a:pt x="490537" y="578644"/>
                  </a:lnTo>
                  <a:lnTo>
                    <a:pt x="516731" y="604837"/>
                  </a:lnTo>
                  <a:lnTo>
                    <a:pt x="554831" y="657225"/>
                  </a:lnTo>
                  <a:lnTo>
                    <a:pt x="0" y="609600"/>
                  </a:lnTo>
                  <a:lnTo>
                    <a:pt x="54768" y="595312"/>
                  </a:lnTo>
                  <a:lnTo>
                    <a:pt x="100012" y="581025"/>
                  </a:lnTo>
                  <a:lnTo>
                    <a:pt x="138112" y="564356"/>
                  </a:lnTo>
                  <a:lnTo>
                    <a:pt x="166687" y="550069"/>
                  </a:lnTo>
                  <a:lnTo>
                    <a:pt x="192881" y="526256"/>
                  </a:lnTo>
                  <a:lnTo>
                    <a:pt x="207168" y="504825"/>
                  </a:lnTo>
                  <a:lnTo>
                    <a:pt x="254793" y="390525"/>
                  </a:lnTo>
                  <a:lnTo>
                    <a:pt x="302418" y="245269"/>
                  </a:lnTo>
                  <a:lnTo>
                    <a:pt x="352425" y="78581"/>
                  </a:lnTo>
                  <a:lnTo>
                    <a:pt x="366712" y="35719"/>
                  </a:lnTo>
                  <a:lnTo>
                    <a:pt x="373856" y="14287"/>
                  </a:lnTo>
                  <a:lnTo>
                    <a:pt x="383381" y="4762"/>
                  </a:lnTo>
                  <a:lnTo>
                    <a:pt x="392906" y="0"/>
                  </a:lnTo>
                  <a:lnTo>
                    <a:pt x="400050" y="0"/>
                  </a:lnTo>
                  <a:lnTo>
                    <a:pt x="411956" y="2381"/>
                  </a:lnTo>
                  <a:lnTo>
                    <a:pt x="414337" y="7144"/>
                  </a:lnTo>
                  <a:lnTo>
                    <a:pt x="416718" y="26194"/>
                  </a:lnTo>
                  <a:lnTo>
                    <a:pt x="423862" y="19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40DFBF3B-73A7-4914-8D5C-03E706F2F937}"/>
                </a:ext>
              </a:extLst>
            </p:cNvPr>
            <p:cNvSpPr/>
            <p:nvPr/>
          </p:nvSpPr>
          <p:spPr>
            <a:xfrm>
              <a:off x="3017838" y="4229100"/>
              <a:ext cx="4151312" cy="760413"/>
            </a:xfrm>
            <a:custGeom>
              <a:avLst/>
              <a:gdLst>
                <a:gd name="connsiteX0" fmla="*/ 3198700 w 4150492"/>
                <a:gd name="connsiteY0" fmla="*/ 98578 h 761433"/>
                <a:gd name="connsiteX1" fmla="*/ 2865573 w 4150492"/>
                <a:gd name="connsiteY1" fmla="*/ 125773 h 761433"/>
                <a:gd name="connsiteX2" fmla="*/ 2600431 w 4150492"/>
                <a:gd name="connsiteY2" fmla="*/ 149567 h 761433"/>
                <a:gd name="connsiteX3" fmla="*/ 2318293 w 4150492"/>
                <a:gd name="connsiteY3" fmla="*/ 173362 h 761433"/>
                <a:gd name="connsiteX4" fmla="*/ 2229912 w 4150492"/>
                <a:gd name="connsiteY4" fmla="*/ 180161 h 761433"/>
                <a:gd name="connsiteX5" fmla="*/ 2012360 w 4150492"/>
                <a:gd name="connsiteY5" fmla="*/ 203955 h 761433"/>
                <a:gd name="connsiteX6" fmla="*/ 1883188 w 4150492"/>
                <a:gd name="connsiteY6" fmla="*/ 224351 h 761433"/>
                <a:gd name="connsiteX7" fmla="*/ 1624844 w 4150492"/>
                <a:gd name="connsiteY7" fmla="*/ 265142 h 761433"/>
                <a:gd name="connsiteX8" fmla="*/ 1366501 w 4150492"/>
                <a:gd name="connsiteY8" fmla="*/ 305933 h 761433"/>
                <a:gd name="connsiteX9" fmla="*/ 1128553 w 4150492"/>
                <a:gd name="connsiteY9" fmla="*/ 346724 h 761433"/>
                <a:gd name="connsiteX10" fmla="*/ 911000 w 4150492"/>
                <a:gd name="connsiteY10" fmla="*/ 384116 h 761433"/>
                <a:gd name="connsiteX11" fmla="*/ 802224 w 4150492"/>
                <a:gd name="connsiteY11" fmla="*/ 404512 h 761433"/>
                <a:gd name="connsiteX12" fmla="*/ 720642 w 4150492"/>
                <a:gd name="connsiteY12" fmla="*/ 418109 h 761433"/>
                <a:gd name="connsiteX13" fmla="*/ 659455 w 4150492"/>
                <a:gd name="connsiteY13" fmla="*/ 428306 h 761433"/>
                <a:gd name="connsiteX14" fmla="*/ 588071 w 4150492"/>
                <a:gd name="connsiteY14" fmla="*/ 435105 h 761433"/>
                <a:gd name="connsiteX15" fmla="*/ 506489 w 4150492"/>
                <a:gd name="connsiteY15" fmla="*/ 441903 h 761433"/>
                <a:gd name="connsiteX16" fmla="*/ 407910 w 4150492"/>
                <a:gd name="connsiteY16" fmla="*/ 445303 h 761433"/>
                <a:gd name="connsiteX17" fmla="*/ 343325 w 4150492"/>
                <a:gd name="connsiteY17" fmla="*/ 445303 h 761433"/>
                <a:gd name="connsiteX18" fmla="*/ 288936 w 4150492"/>
                <a:gd name="connsiteY18" fmla="*/ 438504 h 761433"/>
                <a:gd name="connsiteX19" fmla="*/ 237948 w 4150492"/>
                <a:gd name="connsiteY19" fmla="*/ 424907 h 761433"/>
                <a:gd name="connsiteX20" fmla="*/ 183560 w 4150492"/>
                <a:gd name="connsiteY20" fmla="*/ 404512 h 761433"/>
                <a:gd name="connsiteX21" fmla="*/ 122373 w 4150492"/>
                <a:gd name="connsiteY21" fmla="*/ 373918 h 761433"/>
                <a:gd name="connsiteX22" fmla="*/ 57787 w 4150492"/>
                <a:gd name="connsiteY22" fmla="*/ 339926 h 761433"/>
                <a:gd name="connsiteX23" fmla="*/ 33992 w 4150492"/>
                <a:gd name="connsiteY23" fmla="*/ 326329 h 761433"/>
                <a:gd name="connsiteX24" fmla="*/ 20395 w 4150492"/>
                <a:gd name="connsiteY24" fmla="*/ 322929 h 761433"/>
                <a:gd name="connsiteX25" fmla="*/ 10197 w 4150492"/>
                <a:gd name="connsiteY25" fmla="*/ 322929 h 761433"/>
                <a:gd name="connsiteX26" fmla="*/ 3399 w 4150492"/>
                <a:gd name="connsiteY26" fmla="*/ 329728 h 761433"/>
                <a:gd name="connsiteX27" fmla="*/ 0 w 4150492"/>
                <a:gd name="connsiteY27" fmla="*/ 353523 h 761433"/>
                <a:gd name="connsiteX28" fmla="*/ 10197 w 4150492"/>
                <a:gd name="connsiteY28" fmla="*/ 394314 h 761433"/>
                <a:gd name="connsiteX29" fmla="*/ 47589 w 4150492"/>
                <a:gd name="connsiteY29" fmla="*/ 455500 h 761433"/>
                <a:gd name="connsiteX30" fmla="*/ 132571 w 4150492"/>
                <a:gd name="connsiteY30" fmla="*/ 557478 h 761433"/>
                <a:gd name="connsiteX31" fmla="*/ 217552 w 4150492"/>
                <a:gd name="connsiteY31" fmla="*/ 656057 h 761433"/>
                <a:gd name="connsiteX32" fmla="*/ 268541 w 4150492"/>
                <a:gd name="connsiteY32" fmla="*/ 700247 h 761433"/>
                <a:gd name="connsiteX33" fmla="*/ 312731 w 4150492"/>
                <a:gd name="connsiteY33" fmla="*/ 734239 h 761433"/>
                <a:gd name="connsiteX34" fmla="*/ 353522 w 4150492"/>
                <a:gd name="connsiteY34" fmla="*/ 754635 h 761433"/>
                <a:gd name="connsiteX35" fmla="*/ 373918 w 4150492"/>
                <a:gd name="connsiteY35" fmla="*/ 761433 h 761433"/>
                <a:gd name="connsiteX36" fmla="*/ 401112 w 4150492"/>
                <a:gd name="connsiteY36" fmla="*/ 751236 h 761433"/>
                <a:gd name="connsiteX37" fmla="*/ 520086 w 4150492"/>
                <a:gd name="connsiteY37" fmla="*/ 700247 h 761433"/>
                <a:gd name="connsiteX38" fmla="*/ 560877 w 4150492"/>
                <a:gd name="connsiteY38" fmla="*/ 686650 h 761433"/>
                <a:gd name="connsiteX39" fmla="*/ 792026 w 4150492"/>
                <a:gd name="connsiteY39" fmla="*/ 632262 h 761433"/>
                <a:gd name="connsiteX40" fmla="*/ 1091161 w 4150492"/>
                <a:gd name="connsiteY40" fmla="*/ 564277 h 761433"/>
                <a:gd name="connsiteX41" fmla="*/ 1315512 w 4150492"/>
                <a:gd name="connsiteY41" fmla="*/ 520086 h 761433"/>
                <a:gd name="connsiteX42" fmla="*/ 1607848 w 4150492"/>
                <a:gd name="connsiteY42" fmla="*/ 465698 h 761433"/>
                <a:gd name="connsiteX43" fmla="*/ 1743818 w 4150492"/>
                <a:gd name="connsiteY43" fmla="*/ 441903 h 761433"/>
                <a:gd name="connsiteX44" fmla="*/ 2274102 w 4150492"/>
                <a:gd name="connsiteY44" fmla="*/ 377317 h 761433"/>
                <a:gd name="connsiteX45" fmla="*/ 2566438 w 4150492"/>
                <a:gd name="connsiteY45" fmla="*/ 363720 h 761433"/>
                <a:gd name="connsiteX46" fmla="*/ 2923360 w 4150492"/>
                <a:gd name="connsiteY46" fmla="*/ 346724 h 761433"/>
                <a:gd name="connsiteX47" fmla="*/ 3253088 w 4150492"/>
                <a:gd name="connsiteY47" fmla="*/ 329728 h 761433"/>
                <a:gd name="connsiteX48" fmla="*/ 3368663 w 4150492"/>
                <a:gd name="connsiteY48" fmla="*/ 329728 h 761433"/>
                <a:gd name="connsiteX49" fmla="*/ 3501234 w 4150492"/>
                <a:gd name="connsiteY49" fmla="*/ 329728 h 761433"/>
                <a:gd name="connsiteX50" fmla="*/ 3718786 w 4150492"/>
                <a:gd name="connsiteY50" fmla="*/ 336526 h 761433"/>
                <a:gd name="connsiteX51" fmla="*/ 3929540 w 4150492"/>
                <a:gd name="connsiteY51" fmla="*/ 350123 h 761433"/>
                <a:gd name="connsiteX52" fmla="*/ 4048514 w 4150492"/>
                <a:gd name="connsiteY52" fmla="*/ 356922 h 761433"/>
                <a:gd name="connsiteX53" fmla="*/ 4089305 w 4150492"/>
                <a:gd name="connsiteY53" fmla="*/ 350123 h 761433"/>
                <a:gd name="connsiteX54" fmla="*/ 4113100 w 4150492"/>
                <a:gd name="connsiteY54" fmla="*/ 343325 h 761433"/>
                <a:gd name="connsiteX55" fmla="*/ 4136895 w 4150492"/>
                <a:gd name="connsiteY55" fmla="*/ 326329 h 761433"/>
                <a:gd name="connsiteX56" fmla="*/ 4143693 w 4150492"/>
                <a:gd name="connsiteY56" fmla="*/ 309332 h 761433"/>
                <a:gd name="connsiteX57" fmla="*/ 4147093 w 4150492"/>
                <a:gd name="connsiteY57" fmla="*/ 295735 h 761433"/>
                <a:gd name="connsiteX58" fmla="*/ 4150492 w 4150492"/>
                <a:gd name="connsiteY58" fmla="*/ 271941 h 761433"/>
                <a:gd name="connsiteX59" fmla="*/ 4136895 w 4150492"/>
                <a:gd name="connsiteY59" fmla="*/ 231149 h 761433"/>
                <a:gd name="connsiteX60" fmla="*/ 4119899 w 4150492"/>
                <a:gd name="connsiteY60" fmla="*/ 193758 h 761433"/>
                <a:gd name="connsiteX61" fmla="*/ 4113100 w 4150492"/>
                <a:gd name="connsiteY61" fmla="*/ 183560 h 761433"/>
                <a:gd name="connsiteX62" fmla="*/ 4065510 w 4150492"/>
                <a:gd name="connsiteY62" fmla="*/ 159765 h 761433"/>
                <a:gd name="connsiteX63" fmla="*/ 3936339 w 4150492"/>
                <a:gd name="connsiteY63" fmla="*/ 101978 h 761433"/>
                <a:gd name="connsiteX64" fmla="*/ 3793570 w 4150492"/>
                <a:gd name="connsiteY64" fmla="*/ 44190 h 761433"/>
                <a:gd name="connsiteX65" fmla="*/ 3644003 w 4150492"/>
                <a:gd name="connsiteY65" fmla="*/ 0 h 761433"/>
                <a:gd name="connsiteX66" fmla="*/ 3633805 w 4150492"/>
                <a:gd name="connsiteY66" fmla="*/ 3399 h 761433"/>
                <a:gd name="connsiteX67" fmla="*/ 3576018 w 4150492"/>
                <a:gd name="connsiteY67" fmla="*/ 23795 h 761433"/>
                <a:gd name="connsiteX68" fmla="*/ 3446846 w 4150492"/>
                <a:gd name="connsiteY68" fmla="*/ 61187 h 761433"/>
                <a:gd name="connsiteX69" fmla="*/ 3392458 w 4150492"/>
                <a:gd name="connsiteY69" fmla="*/ 74784 h 761433"/>
                <a:gd name="connsiteX70" fmla="*/ 3314275 w 4150492"/>
                <a:gd name="connsiteY70" fmla="*/ 88381 h 761433"/>
                <a:gd name="connsiteX71" fmla="*/ 3198700 w 4150492"/>
                <a:gd name="connsiteY71" fmla="*/ 98578 h 76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50492" h="761433">
                  <a:moveTo>
                    <a:pt x="3198700" y="98578"/>
                  </a:moveTo>
                  <a:lnTo>
                    <a:pt x="2865573" y="125773"/>
                  </a:lnTo>
                  <a:lnTo>
                    <a:pt x="2600431" y="149567"/>
                  </a:lnTo>
                  <a:lnTo>
                    <a:pt x="2318293" y="173362"/>
                  </a:lnTo>
                  <a:lnTo>
                    <a:pt x="2229912" y="180161"/>
                  </a:lnTo>
                  <a:lnTo>
                    <a:pt x="2012360" y="203955"/>
                  </a:lnTo>
                  <a:lnTo>
                    <a:pt x="1883188" y="224351"/>
                  </a:lnTo>
                  <a:lnTo>
                    <a:pt x="1624844" y="265142"/>
                  </a:lnTo>
                  <a:lnTo>
                    <a:pt x="1366501" y="305933"/>
                  </a:lnTo>
                  <a:lnTo>
                    <a:pt x="1128553" y="346724"/>
                  </a:lnTo>
                  <a:lnTo>
                    <a:pt x="911000" y="384116"/>
                  </a:lnTo>
                  <a:lnTo>
                    <a:pt x="802224" y="404512"/>
                  </a:lnTo>
                  <a:lnTo>
                    <a:pt x="720642" y="418109"/>
                  </a:lnTo>
                  <a:lnTo>
                    <a:pt x="659455" y="428306"/>
                  </a:lnTo>
                  <a:lnTo>
                    <a:pt x="588071" y="435105"/>
                  </a:lnTo>
                  <a:lnTo>
                    <a:pt x="506489" y="441903"/>
                  </a:lnTo>
                  <a:lnTo>
                    <a:pt x="407910" y="445303"/>
                  </a:lnTo>
                  <a:lnTo>
                    <a:pt x="343325" y="445303"/>
                  </a:lnTo>
                  <a:lnTo>
                    <a:pt x="288936" y="438504"/>
                  </a:lnTo>
                  <a:lnTo>
                    <a:pt x="237948" y="424907"/>
                  </a:lnTo>
                  <a:lnTo>
                    <a:pt x="183560" y="404512"/>
                  </a:lnTo>
                  <a:lnTo>
                    <a:pt x="122373" y="373918"/>
                  </a:lnTo>
                  <a:lnTo>
                    <a:pt x="57787" y="339926"/>
                  </a:lnTo>
                  <a:lnTo>
                    <a:pt x="33992" y="326329"/>
                  </a:lnTo>
                  <a:lnTo>
                    <a:pt x="20395" y="322929"/>
                  </a:lnTo>
                  <a:lnTo>
                    <a:pt x="10197" y="322929"/>
                  </a:lnTo>
                  <a:lnTo>
                    <a:pt x="3399" y="329728"/>
                  </a:lnTo>
                  <a:lnTo>
                    <a:pt x="0" y="353523"/>
                  </a:lnTo>
                  <a:lnTo>
                    <a:pt x="10197" y="394314"/>
                  </a:lnTo>
                  <a:lnTo>
                    <a:pt x="47589" y="455500"/>
                  </a:lnTo>
                  <a:lnTo>
                    <a:pt x="132571" y="557478"/>
                  </a:lnTo>
                  <a:lnTo>
                    <a:pt x="217552" y="656057"/>
                  </a:lnTo>
                  <a:lnTo>
                    <a:pt x="268541" y="700247"/>
                  </a:lnTo>
                  <a:lnTo>
                    <a:pt x="312731" y="734239"/>
                  </a:lnTo>
                  <a:lnTo>
                    <a:pt x="353522" y="754635"/>
                  </a:lnTo>
                  <a:lnTo>
                    <a:pt x="373918" y="761433"/>
                  </a:lnTo>
                  <a:lnTo>
                    <a:pt x="401112" y="751236"/>
                  </a:lnTo>
                  <a:lnTo>
                    <a:pt x="520086" y="700247"/>
                  </a:lnTo>
                  <a:lnTo>
                    <a:pt x="560877" y="686650"/>
                  </a:lnTo>
                  <a:lnTo>
                    <a:pt x="792026" y="632262"/>
                  </a:lnTo>
                  <a:lnTo>
                    <a:pt x="1091161" y="564277"/>
                  </a:lnTo>
                  <a:lnTo>
                    <a:pt x="1315512" y="520086"/>
                  </a:lnTo>
                  <a:lnTo>
                    <a:pt x="1607848" y="465698"/>
                  </a:lnTo>
                  <a:lnTo>
                    <a:pt x="1743818" y="441903"/>
                  </a:lnTo>
                  <a:lnTo>
                    <a:pt x="2274102" y="377317"/>
                  </a:lnTo>
                  <a:lnTo>
                    <a:pt x="2566438" y="363720"/>
                  </a:lnTo>
                  <a:lnTo>
                    <a:pt x="2923360" y="346724"/>
                  </a:lnTo>
                  <a:lnTo>
                    <a:pt x="3253088" y="329728"/>
                  </a:lnTo>
                  <a:lnTo>
                    <a:pt x="3368663" y="329728"/>
                  </a:lnTo>
                  <a:lnTo>
                    <a:pt x="3501234" y="329728"/>
                  </a:lnTo>
                  <a:lnTo>
                    <a:pt x="3718786" y="336526"/>
                  </a:lnTo>
                  <a:lnTo>
                    <a:pt x="3929540" y="350123"/>
                  </a:lnTo>
                  <a:lnTo>
                    <a:pt x="4048514" y="356922"/>
                  </a:lnTo>
                  <a:lnTo>
                    <a:pt x="4089305" y="350123"/>
                  </a:lnTo>
                  <a:lnTo>
                    <a:pt x="4113100" y="343325"/>
                  </a:lnTo>
                  <a:lnTo>
                    <a:pt x="4136895" y="326329"/>
                  </a:lnTo>
                  <a:lnTo>
                    <a:pt x="4143693" y="309332"/>
                  </a:lnTo>
                  <a:lnTo>
                    <a:pt x="4147093" y="295735"/>
                  </a:lnTo>
                  <a:lnTo>
                    <a:pt x="4150492" y="271941"/>
                  </a:lnTo>
                  <a:lnTo>
                    <a:pt x="4136895" y="231149"/>
                  </a:lnTo>
                  <a:lnTo>
                    <a:pt x="4119899" y="193758"/>
                  </a:lnTo>
                  <a:lnTo>
                    <a:pt x="4113100" y="183560"/>
                  </a:lnTo>
                  <a:lnTo>
                    <a:pt x="4065510" y="159765"/>
                  </a:lnTo>
                  <a:lnTo>
                    <a:pt x="3936339" y="101978"/>
                  </a:lnTo>
                  <a:lnTo>
                    <a:pt x="3793570" y="44190"/>
                  </a:lnTo>
                  <a:lnTo>
                    <a:pt x="3644003" y="0"/>
                  </a:lnTo>
                  <a:lnTo>
                    <a:pt x="3633805" y="3399"/>
                  </a:lnTo>
                  <a:lnTo>
                    <a:pt x="3576018" y="23795"/>
                  </a:lnTo>
                  <a:lnTo>
                    <a:pt x="3446846" y="61187"/>
                  </a:lnTo>
                  <a:lnTo>
                    <a:pt x="3392458" y="74784"/>
                  </a:lnTo>
                  <a:lnTo>
                    <a:pt x="3314275" y="88381"/>
                  </a:lnTo>
                  <a:lnTo>
                    <a:pt x="3198700" y="985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6">
              <a:extLst>
                <a:ext uri="{FF2B5EF4-FFF2-40B4-BE49-F238E27FC236}">
                  <a16:creationId xmlns:a16="http://schemas.microsoft.com/office/drawing/2014/main" id="{C2DB4CC6-BB60-4F41-ABE4-49A9D0E790DB}"/>
                </a:ext>
              </a:extLst>
            </p:cNvPr>
            <p:cNvSpPr/>
            <p:nvPr/>
          </p:nvSpPr>
          <p:spPr>
            <a:xfrm>
              <a:off x="4813300" y="3871913"/>
              <a:ext cx="506413" cy="2389187"/>
            </a:xfrm>
            <a:custGeom>
              <a:avLst/>
              <a:gdLst>
                <a:gd name="connsiteX0" fmla="*/ 214792 w 506296"/>
                <a:gd name="connsiteY0" fmla="*/ 1126124 h 2390328"/>
                <a:gd name="connsiteX1" fmla="*/ 214792 w 506296"/>
                <a:gd name="connsiteY1" fmla="*/ 951222 h 2390328"/>
                <a:gd name="connsiteX2" fmla="*/ 214792 w 506296"/>
                <a:gd name="connsiteY2" fmla="*/ 779388 h 2390328"/>
                <a:gd name="connsiteX3" fmla="*/ 217861 w 506296"/>
                <a:gd name="connsiteY3" fmla="*/ 518569 h 2390328"/>
                <a:gd name="connsiteX4" fmla="*/ 214792 w 506296"/>
                <a:gd name="connsiteY4" fmla="*/ 392763 h 2390328"/>
                <a:gd name="connsiteX5" fmla="*/ 214792 w 506296"/>
                <a:gd name="connsiteY5" fmla="*/ 331393 h 2390328"/>
                <a:gd name="connsiteX6" fmla="*/ 208655 w 506296"/>
                <a:gd name="connsiteY6" fmla="*/ 297640 h 2390328"/>
                <a:gd name="connsiteX7" fmla="*/ 199450 w 506296"/>
                <a:gd name="connsiteY7" fmla="*/ 254682 h 2390328"/>
                <a:gd name="connsiteX8" fmla="*/ 187176 w 506296"/>
                <a:gd name="connsiteY8" fmla="*/ 223997 h 2390328"/>
                <a:gd name="connsiteX9" fmla="*/ 165697 w 506296"/>
                <a:gd name="connsiteY9" fmla="*/ 196381 h 2390328"/>
                <a:gd name="connsiteX10" fmla="*/ 113533 w 506296"/>
                <a:gd name="connsiteY10" fmla="*/ 138081 h 2390328"/>
                <a:gd name="connsiteX11" fmla="*/ 67506 w 506296"/>
                <a:gd name="connsiteY11" fmla="*/ 92054 h 2390328"/>
                <a:gd name="connsiteX12" fmla="*/ 36822 w 506296"/>
                <a:gd name="connsiteY12" fmla="*/ 64438 h 2390328"/>
                <a:gd name="connsiteX13" fmla="*/ 12274 w 506296"/>
                <a:gd name="connsiteY13" fmla="*/ 39890 h 2390328"/>
                <a:gd name="connsiteX14" fmla="*/ 0 w 506296"/>
                <a:gd name="connsiteY14" fmla="*/ 18411 h 2390328"/>
                <a:gd name="connsiteX15" fmla="*/ 6137 w 506296"/>
                <a:gd name="connsiteY15" fmla="*/ 6137 h 2390328"/>
                <a:gd name="connsiteX16" fmla="*/ 15343 w 506296"/>
                <a:gd name="connsiteY16" fmla="*/ 0 h 2390328"/>
                <a:gd name="connsiteX17" fmla="*/ 33753 w 506296"/>
                <a:gd name="connsiteY17" fmla="*/ 0 h 2390328"/>
                <a:gd name="connsiteX18" fmla="*/ 61369 w 506296"/>
                <a:gd name="connsiteY18" fmla="*/ 3069 h 2390328"/>
                <a:gd name="connsiteX19" fmla="*/ 125807 w 506296"/>
                <a:gd name="connsiteY19" fmla="*/ 21479 h 2390328"/>
                <a:gd name="connsiteX20" fmla="*/ 233203 w 506296"/>
                <a:gd name="connsiteY20" fmla="*/ 64438 h 2390328"/>
                <a:gd name="connsiteX21" fmla="*/ 306846 w 506296"/>
                <a:gd name="connsiteY21" fmla="*/ 98191 h 2390328"/>
                <a:gd name="connsiteX22" fmla="*/ 337530 w 506296"/>
                <a:gd name="connsiteY22" fmla="*/ 116601 h 2390328"/>
                <a:gd name="connsiteX23" fmla="*/ 383557 w 506296"/>
                <a:gd name="connsiteY23" fmla="*/ 144218 h 2390328"/>
                <a:gd name="connsiteX24" fmla="*/ 426516 w 506296"/>
                <a:gd name="connsiteY24" fmla="*/ 174902 h 2390328"/>
                <a:gd name="connsiteX25" fmla="*/ 463337 w 506296"/>
                <a:gd name="connsiteY25" fmla="*/ 208655 h 2390328"/>
                <a:gd name="connsiteX26" fmla="*/ 494022 w 506296"/>
                <a:gd name="connsiteY26" fmla="*/ 245477 h 2390328"/>
                <a:gd name="connsiteX27" fmla="*/ 503227 w 506296"/>
                <a:gd name="connsiteY27" fmla="*/ 263887 h 2390328"/>
                <a:gd name="connsiteX28" fmla="*/ 506296 w 506296"/>
                <a:gd name="connsiteY28" fmla="*/ 273093 h 2390328"/>
                <a:gd name="connsiteX29" fmla="*/ 497090 w 506296"/>
                <a:gd name="connsiteY29" fmla="*/ 297640 h 2390328"/>
                <a:gd name="connsiteX30" fmla="*/ 475611 w 506296"/>
                <a:gd name="connsiteY30" fmla="*/ 346736 h 2390328"/>
                <a:gd name="connsiteX31" fmla="*/ 454132 w 506296"/>
                <a:gd name="connsiteY31" fmla="*/ 414242 h 2390328"/>
                <a:gd name="connsiteX32" fmla="*/ 444926 w 506296"/>
                <a:gd name="connsiteY32" fmla="*/ 463337 h 2390328"/>
                <a:gd name="connsiteX33" fmla="*/ 441858 w 506296"/>
                <a:gd name="connsiteY33" fmla="*/ 524706 h 2390328"/>
                <a:gd name="connsiteX34" fmla="*/ 438789 w 506296"/>
                <a:gd name="connsiteY34" fmla="*/ 892921 h 2390328"/>
                <a:gd name="connsiteX35" fmla="*/ 438789 w 506296"/>
                <a:gd name="connsiteY35" fmla="*/ 1230451 h 2390328"/>
                <a:gd name="connsiteX36" fmla="*/ 438789 w 506296"/>
                <a:gd name="connsiteY36" fmla="*/ 1466722 h 2390328"/>
                <a:gd name="connsiteX37" fmla="*/ 438789 w 506296"/>
                <a:gd name="connsiteY37" fmla="*/ 1687651 h 2390328"/>
                <a:gd name="connsiteX38" fmla="*/ 438789 w 506296"/>
                <a:gd name="connsiteY38" fmla="*/ 1874827 h 2390328"/>
                <a:gd name="connsiteX39" fmla="*/ 441858 w 506296"/>
                <a:gd name="connsiteY39" fmla="*/ 1982223 h 2390328"/>
                <a:gd name="connsiteX40" fmla="*/ 435721 w 506296"/>
                <a:gd name="connsiteY40" fmla="*/ 2068140 h 2390328"/>
                <a:gd name="connsiteX41" fmla="*/ 417310 w 506296"/>
                <a:gd name="connsiteY41" fmla="*/ 2200083 h 2390328"/>
                <a:gd name="connsiteX42" fmla="*/ 401968 w 506296"/>
                <a:gd name="connsiteY42" fmla="*/ 2289069 h 2390328"/>
                <a:gd name="connsiteX43" fmla="*/ 383557 w 506296"/>
                <a:gd name="connsiteY43" fmla="*/ 2341232 h 2390328"/>
                <a:gd name="connsiteX44" fmla="*/ 365147 w 506296"/>
                <a:gd name="connsiteY44" fmla="*/ 2371917 h 2390328"/>
                <a:gd name="connsiteX45" fmla="*/ 349804 w 506296"/>
                <a:gd name="connsiteY45" fmla="*/ 2384191 h 2390328"/>
                <a:gd name="connsiteX46" fmla="*/ 334462 w 506296"/>
                <a:gd name="connsiteY46" fmla="*/ 2390328 h 2390328"/>
                <a:gd name="connsiteX47" fmla="*/ 319120 w 506296"/>
                <a:gd name="connsiteY47" fmla="*/ 2390328 h 2390328"/>
                <a:gd name="connsiteX48" fmla="*/ 291504 w 506296"/>
                <a:gd name="connsiteY48" fmla="*/ 2381122 h 2390328"/>
                <a:gd name="connsiteX49" fmla="*/ 260819 w 506296"/>
                <a:gd name="connsiteY49" fmla="*/ 2362712 h 2390328"/>
                <a:gd name="connsiteX50" fmla="*/ 242408 w 506296"/>
                <a:gd name="connsiteY50" fmla="*/ 2344301 h 2390328"/>
                <a:gd name="connsiteX51" fmla="*/ 227066 w 506296"/>
                <a:gd name="connsiteY51" fmla="*/ 2319753 h 2390328"/>
                <a:gd name="connsiteX52" fmla="*/ 214792 w 506296"/>
                <a:gd name="connsiteY52" fmla="*/ 2298274 h 2390328"/>
                <a:gd name="connsiteX53" fmla="*/ 199450 w 506296"/>
                <a:gd name="connsiteY53" fmla="*/ 2236905 h 2390328"/>
                <a:gd name="connsiteX54" fmla="*/ 181039 w 506296"/>
                <a:gd name="connsiteY54" fmla="*/ 2126440 h 2390328"/>
                <a:gd name="connsiteX55" fmla="*/ 171834 w 506296"/>
                <a:gd name="connsiteY55" fmla="*/ 2019044 h 2390328"/>
                <a:gd name="connsiteX56" fmla="*/ 171834 w 506296"/>
                <a:gd name="connsiteY56" fmla="*/ 1936196 h 2390328"/>
                <a:gd name="connsiteX57" fmla="*/ 174902 w 506296"/>
                <a:gd name="connsiteY57" fmla="*/ 1914717 h 2390328"/>
                <a:gd name="connsiteX58" fmla="*/ 184108 w 506296"/>
                <a:gd name="connsiteY58" fmla="*/ 1893238 h 2390328"/>
                <a:gd name="connsiteX59" fmla="*/ 193313 w 506296"/>
                <a:gd name="connsiteY59" fmla="*/ 1853348 h 2390328"/>
                <a:gd name="connsiteX60" fmla="*/ 202518 w 506296"/>
                <a:gd name="connsiteY60" fmla="*/ 1795047 h 2390328"/>
                <a:gd name="connsiteX61" fmla="*/ 211724 w 506296"/>
                <a:gd name="connsiteY61" fmla="*/ 1736746 h 2390328"/>
                <a:gd name="connsiteX62" fmla="*/ 214792 w 506296"/>
                <a:gd name="connsiteY62" fmla="*/ 1653898 h 2390328"/>
                <a:gd name="connsiteX63" fmla="*/ 214792 w 506296"/>
                <a:gd name="connsiteY63" fmla="*/ 1126124 h 239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06296" h="2390328">
                  <a:moveTo>
                    <a:pt x="214792" y="1126124"/>
                  </a:moveTo>
                  <a:lnTo>
                    <a:pt x="214792" y="951222"/>
                  </a:lnTo>
                  <a:lnTo>
                    <a:pt x="214792" y="779388"/>
                  </a:lnTo>
                  <a:lnTo>
                    <a:pt x="217861" y="518569"/>
                  </a:lnTo>
                  <a:lnTo>
                    <a:pt x="214792" y="392763"/>
                  </a:lnTo>
                  <a:lnTo>
                    <a:pt x="214792" y="331393"/>
                  </a:lnTo>
                  <a:lnTo>
                    <a:pt x="208655" y="297640"/>
                  </a:lnTo>
                  <a:lnTo>
                    <a:pt x="199450" y="254682"/>
                  </a:lnTo>
                  <a:lnTo>
                    <a:pt x="187176" y="223997"/>
                  </a:lnTo>
                  <a:lnTo>
                    <a:pt x="165697" y="196381"/>
                  </a:lnTo>
                  <a:lnTo>
                    <a:pt x="113533" y="138081"/>
                  </a:lnTo>
                  <a:lnTo>
                    <a:pt x="67506" y="92054"/>
                  </a:lnTo>
                  <a:lnTo>
                    <a:pt x="36822" y="64438"/>
                  </a:lnTo>
                  <a:lnTo>
                    <a:pt x="12274" y="39890"/>
                  </a:lnTo>
                  <a:lnTo>
                    <a:pt x="0" y="18411"/>
                  </a:lnTo>
                  <a:lnTo>
                    <a:pt x="6137" y="6137"/>
                  </a:lnTo>
                  <a:lnTo>
                    <a:pt x="15343" y="0"/>
                  </a:lnTo>
                  <a:lnTo>
                    <a:pt x="33753" y="0"/>
                  </a:lnTo>
                  <a:lnTo>
                    <a:pt x="61369" y="3069"/>
                  </a:lnTo>
                  <a:lnTo>
                    <a:pt x="125807" y="21479"/>
                  </a:lnTo>
                  <a:lnTo>
                    <a:pt x="233203" y="64438"/>
                  </a:lnTo>
                  <a:lnTo>
                    <a:pt x="306846" y="98191"/>
                  </a:lnTo>
                  <a:lnTo>
                    <a:pt x="337530" y="116601"/>
                  </a:lnTo>
                  <a:lnTo>
                    <a:pt x="383557" y="144218"/>
                  </a:lnTo>
                  <a:lnTo>
                    <a:pt x="426516" y="174902"/>
                  </a:lnTo>
                  <a:lnTo>
                    <a:pt x="463337" y="208655"/>
                  </a:lnTo>
                  <a:lnTo>
                    <a:pt x="494022" y="245477"/>
                  </a:lnTo>
                  <a:lnTo>
                    <a:pt x="503227" y="263887"/>
                  </a:lnTo>
                  <a:lnTo>
                    <a:pt x="506296" y="273093"/>
                  </a:lnTo>
                  <a:lnTo>
                    <a:pt x="497090" y="297640"/>
                  </a:lnTo>
                  <a:lnTo>
                    <a:pt x="475611" y="346736"/>
                  </a:lnTo>
                  <a:lnTo>
                    <a:pt x="454132" y="414242"/>
                  </a:lnTo>
                  <a:lnTo>
                    <a:pt x="444926" y="463337"/>
                  </a:lnTo>
                  <a:lnTo>
                    <a:pt x="441858" y="524706"/>
                  </a:lnTo>
                  <a:lnTo>
                    <a:pt x="438789" y="892921"/>
                  </a:lnTo>
                  <a:lnTo>
                    <a:pt x="438789" y="1230451"/>
                  </a:lnTo>
                  <a:lnTo>
                    <a:pt x="438789" y="1466722"/>
                  </a:lnTo>
                  <a:lnTo>
                    <a:pt x="438789" y="1687651"/>
                  </a:lnTo>
                  <a:lnTo>
                    <a:pt x="438789" y="1874827"/>
                  </a:lnTo>
                  <a:lnTo>
                    <a:pt x="441858" y="1982223"/>
                  </a:lnTo>
                  <a:lnTo>
                    <a:pt x="435721" y="2068140"/>
                  </a:lnTo>
                  <a:lnTo>
                    <a:pt x="417310" y="2200083"/>
                  </a:lnTo>
                  <a:lnTo>
                    <a:pt x="401968" y="2289069"/>
                  </a:lnTo>
                  <a:lnTo>
                    <a:pt x="383557" y="2341232"/>
                  </a:lnTo>
                  <a:lnTo>
                    <a:pt x="365147" y="2371917"/>
                  </a:lnTo>
                  <a:lnTo>
                    <a:pt x="349804" y="2384191"/>
                  </a:lnTo>
                  <a:lnTo>
                    <a:pt x="334462" y="2390328"/>
                  </a:lnTo>
                  <a:lnTo>
                    <a:pt x="319120" y="2390328"/>
                  </a:lnTo>
                  <a:lnTo>
                    <a:pt x="291504" y="2381122"/>
                  </a:lnTo>
                  <a:lnTo>
                    <a:pt x="260819" y="2362712"/>
                  </a:lnTo>
                  <a:lnTo>
                    <a:pt x="242408" y="2344301"/>
                  </a:lnTo>
                  <a:lnTo>
                    <a:pt x="227066" y="2319753"/>
                  </a:lnTo>
                  <a:lnTo>
                    <a:pt x="214792" y="2298274"/>
                  </a:lnTo>
                  <a:lnTo>
                    <a:pt x="199450" y="2236905"/>
                  </a:lnTo>
                  <a:lnTo>
                    <a:pt x="181039" y="2126440"/>
                  </a:lnTo>
                  <a:lnTo>
                    <a:pt x="171834" y="2019044"/>
                  </a:lnTo>
                  <a:lnTo>
                    <a:pt x="171834" y="1936196"/>
                  </a:lnTo>
                  <a:lnTo>
                    <a:pt x="174902" y="1914717"/>
                  </a:lnTo>
                  <a:lnTo>
                    <a:pt x="184108" y="1893238"/>
                  </a:lnTo>
                  <a:lnTo>
                    <a:pt x="193313" y="1853348"/>
                  </a:lnTo>
                  <a:lnTo>
                    <a:pt x="202518" y="1795047"/>
                  </a:lnTo>
                  <a:lnTo>
                    <a:pt x="211724" y="1736746"/>
                  </a:lnTo>
                  <a:lnTo>
                    <a:pt x="214792" y="1653898"/>
                  </a:lnTo>
                  <a:lnTo>
                    <a:pt x="214792" y="112612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304D1DCC-0DAE-4BD0-8112-F740BCDBC95D}"/>
                </a:ext>
              </a:extLst>
            </p:cNvPr>
            <p:cNvSpPr/>
            <p:nvPr/>
          </p:nvSpPr>
          <p:spPr>
            <a:xfrm>
              <a:off x="3052763" y="4560888"/>
              <a:ext cx="2016125" cy="1501775"/>
            </a:xfrm>
            <a:custGeom>
              <a:avLst/>
              <a:gdLst>
                <a:gd name="connsiteX0" fmla="*/ 1612106 w 2016918"/>
                <a:gd name="connsiteY0" fmla="*/ 154781 h 1502569"/>
                <a:gd name="connsiteX1" fmla="*/ 1535906 w 2016918"/>
                <a:gd name="connsiteY1" fmla="*/ 240506 h 1502569"/>
                <a:gd name="connsiteX2" fmla="*/ 1471612 w 2016918"/>
                <a:gd name="connsiteY2" fmla="*/ 311944 h 1502569"/>
                <a:gd name="connsiteX3" fmla="*/ 1414462 w 2016918"/>
                <a:gd name="connsiteY3" fmla="*/ 373856 h 1502569"/>
                <a:gd name="connsiteX4" fmla="*/ 1338262 w 2016918"/>
                <a:gd name="connsiteY4" fmla="*/ 450056 h 1502569"/>
                <a:gd name="connsiteX5" fmla="*/ 1269206 w 2016918"/>
                <a:gd name="connsiteY5" fmla="*/ 519112 h 1502569"/>
                <a:gd name="connsiteX6" fmla="*/ 1147762 w 2016918"/>
                <a:gd name="connsiteY6" fmla="*/ 631031 h 1502569"/>
                <a:gd name="connsiteX7" fmla="*/ 1040606 w 2016918"/>
                <a:gd name="connsiteY7" fmla="*/ 726281 h 1502569"/>
                <a:gd name="connsiteX8" fmla="*/ 909637 w 2016918"/>
                <a:gd name="connsiteY8" fmla="*/ 835819 h 1502569"/>
                <a:gd name="connsiteX9" fmla="*/ 792956 w 2016918"/>
                <a:gd name="connsiteY9" fmla="*/ 928687 h 1502569"/>
                <a:gd name="connsiteX10" fmla="*/ 666750 w 2016918"/>
                <a:gd name="connsiteY10" fmla="*/ 1021556 h 1502569"/>
                <a:gd name="connsiteX11" fmla="*/ 488156 w 2016918"/>
                <a:gd name="connsiteY11" fmla="*/ 1147762 h 1502569"/>
                <a:gd name="connsiteX12" fmla="*/ 338137 w 2016918"/>
                <a:gd name="connsiteY12" fmla="*/ 1243012 h 1502569"/>
                <a:gd name="connsiteX13" fmla="*/ 230981 w 2016918"/>
                <a:gd name="connsiteY13" fmla="*/ 1309687 h 1502569"/>
                <a:gd name="connsiteX14" fmla="*/ 95250 w 2016918"/>
                <a:gd name="connsiteY14" fmla="*/ 1388269 h 1502569"/>
                <a:gd name="connsiteX15" fmla="*/ 16668 w 2016918"/>
                <a:gd name="connsiteY15" fmla="*/ 1431131 h 1502569"/>
                <a:gd name="connsiteX16" fmla="*/ 7143 w 2016918"/>
                <a:gd name="connsiteY16" fmla="*/ 1445419 h 1502569"/>
                <a:gd name="connsiteX17" fmla="*/ 0 w 2016918"/>
                <a:gd name="connsiteY17" fmla="*/ 1464469 h 1502569"/>
                <a:gd name="connsiteX18" fmla="*/ 2381 w 2016918"/>
                <a:gd name="connsiteY18" fmla="*/ 1483519 h 1502569"/>
                <a:gd name="connsiteX19" fmla="*/ 9525 w 2016918"/>
                <a:gd name="connsiteY19" fmla="*/ 1493044 h 1502569"/>
                <a:gd name="connsiteX20" fmla="*/ 26193 w 2016918"/>
                <a:gd name="connsiteY20" fmla="*/ 1500187 h 1502569"/>
                <a:gd name="connsiteX21" fmla="*/ 59531 w 2016918"/>
                <a:gd name="connsiteY21" fmla="*/ 1502569 h 1502569"/>
                <a:gd name="connsiteX22" fmla="*/ 104775 w 2016918"/>
                <a:gd name="connsiteY22" fmla="*/ 1490662 h 1502569"/>
                <a:gd name="connsiteX23" fmla="*/ 266700 w 2016918"/>
                <a:gd name="connsiteY23" fmla="*/ 1407319 h 1502569"/>
                <a:gd name="connsiteX24" fmla="*/ 531018 w 2016918"/>
                <a:gd name="connsiteY24" fmla="*/ 1273969 h 1502569"/>
                <a:gd name="connsiteX25" fmla="*/ 697706 w 2016918"/>
                <a:gd name="connsiteY25" fmla="*/ 1183481 h 1502569"/>
                <a:gd name="connsiteX26" fmla="*/ 873918 w 2016918"/>
                <a:gd name="connsiteY26" fmla="*/ 1083469 h 1502569"/>
                <a:gd name="connsiteX27" fmla="*/ 1066800 w 2016918"/>
                <a:gd name="connsiteY27" fmla="*/ 962025 h 1502569"/>
                <a:gd name="connsiteX28" fmla="*/ 1197768 w 2016918"/>
                <a:gd name="connsiteY28" fmla="*/ 866775 h 1502569"/>
                <a:gd name="connsiteX29" fmla="*/ 1402556 w 2016918"/>
                <a:gd name="connsiteY29" fmla="*/ 692944 h 1502569"/>
                <a:gd name="connsiteX30" fmla="*/ 1574006 w 2016918"/>
                <a:gd name="connsiteY30" fmla="*/ 533400 h 1502569"/>
                <a:gd name="connsiteX31" fmla="*/ 1797843 w 2016918"/>
                <a:gd name="connsiteY31" fmla="*/ 307181 h 1502569"/>
                <a:gd name="connsiteX32" fmla="*/ 1916906 w 2016918"/>
                <a:gd name="connsiteY32" fmla="*/ 183356 h 1502569"/>
                <a:gd name="connsiteX33" fmla="*/ 2016918 w 2016918"/>
                <a:gd name="connsiteY33" fmla="*/ 80962 h 1502569"/>
                <a:gd name="connsiteX34" fmla="*/ 2016918 w 2016918"/>
                <a:gd name="connsiteY34" fmla="*/ 0 h 1502569"/>
                <a:gd name="connsiteX35" fmla="*/ 1719262 w 2016918"/>
                <a:gd name="connsiteY35" fmla="*/ 23812 h 1502569"/>
                <a:gd name="connsiteX36" fmla="*/ 1612106 w 2016918"/>
                <a:gd name="connsiteY36" fmla="*/ 154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16918" h="1502569">
                  <a:moveTo>
                    <a:pt x="1612106" y="154781"/>
                  </a:moveTo>
                  <a:lnTo>
                    <a:pt x="1535906" y="240506"/>
                  </a:lnTo>
                  <a:lnTo>
                    <a:pt x="1471612" y="311944"/>
                  </a:lnTo>
                  <a:lnTo>
                    <a:pt x="1414462" y="373856"/>
                  </a:lnTo>
                  <a:lnTo>
                    <a:pt x="1338262" y="450056"/>
                  </a:lnTo>
                  <a:lnTo>
                    <a:pt x="1269206" y="519112"/>
                  </a:lnTo>
                  <a:lnTo>
                    <a:pt x="1147762" y="631031"/>
                  </a:lnTo>
                  <a:lnTo>
                    <a:pt x="1040606" y="726281"/>
                  </a:lnTo>
                  <a:lnTo>
                    <a:pt x="909637" y="835819"/>
                  </a:lnTo>
                  <a:lnTo>
                    <a:pt x="792956" y="928687"/>
                  </a:lnTo>
                  <a:lnTo>
                    <a:pt x="666750" y="1021556"/>
                  </a:lnTo>
                  <a:lnTo>
                    <a:pt x="488156" y="1147762"/>
                  </a:lnTo>
                  <a:lnTo>
                    <a:pt x="338137" y="1243012"/>
                  </a:lnTo>
                  <a:lnTo>
                    <a:pt x="230981" y="1309687"/>
                  </a:lnTo>
                  <a:lnTo>
                    <a:pt x="95250" y="1388269"/>
                  </a:lnTo>
                  <a:lnTo>
                    <a:pt x="16668" y="1431131"/>
                  </a:lnTo>
                  <a:lnTo>
                    <a:pt x="7143" y="1445419"/>
                  </a:lnTo>
                  <a:lnTo>
                    <a:pt x="0" y="1464469"/>
                  </a:lnTo>
                  <a:lnTo>
                    <a:pt x="2381" y="1483519"/>
                  </a:lnTo>
                  <a:lnTo>
                    <a:pt x="9525" y="1493044"/>
                  </a:lnTo>
                  <a:lnTo>
                    <a:pt x="26193" y="1500187"/>
                  </a:lnTo>
                  <a:lnTo>
                    <a:pt x="59531" y="1502569"/>
                  </a:lnTo>
                  <a:lnTo>
                    <a:pt x="104775" y="1490662"/>
                  </a:lnTo>
                  <a:lnTo>
                    <a:pt x="266700" y="1407319"/>
                  </a:lnTo>
                  <a:lnTo>
                    <a:pt x="531018" y="1273969"/>
                  </a:lnTo>
                  <a:lnTo>
                    <a:pt x="697706" y="1183481"/>
                  </a:lnTo>
                  <a:lnTo>
                    <a:pt x="873918" y="1083469"/>
                  </a:lnTo>
                  <a:lnTo>
                    <a:pt x="1066800" y="962025"/>
                  </a:lnTo>
                  <a:lnTo>
                    <a:pt x="1197768" y="866775"/>
                  </a:lnTo>
                  <a:lnTo>
                    <a:pt x="1402556" y="692944"/>
                  </a:lnTo>
                  <a:lnTo>
                    <a:pt x="1574006" y="533400"/>
                  </a:lnTo>
                  <a:lnTo>
                    <a:pt x="1797843" y="307181"/>
                  </a:lnTo>
                  <a:lnTo>
                    <a:pt x="1916906" y="183356"/>
                  </a:lnTo>
                  <a:lnTo>
                    <a:pt x="2016918" y="80962"/>
                  </a:lnTo>
                  <a:lnTo>
                    <a:pt x="2016918" y="0"/>
                  </a:lnTo>
                  <a:lnTo>
                    <a:pt x="1719262" y="23812"/>
                  </a:lnTo>
                  <a:lnTo>
                    <a:pt x="1612106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A239A521-12E2-47A5-AEBB-11189FDEB890}"/>
                </a:ext>
              </a:extLst>
            </p:cNvPr>
            <p:cNvSpPr/>
            <p:nvPr/>
          </p:nvSpPr>
          <p:spPr>
            <a:xfrm>
              <a:off x="5200650" y="4551363"/>
              <a:ext cx="2371725" cy="1352550"/>
            </a:xfrm>
            <a:custGeom>
              <a:avLst/>
              <a:gdLst>
                <a:gd name="connsiteX0" fmla="*/ 702469 w 2371725"/>
                <a:gd name="connsiteY0" fmla="*/ 700087 h 1352550"/>
                <a:gd name="connsiteX1" fmla="*/ 573881 w 2371725"/>
                <a:gd name="connsiteY1" fmla="*/ 588169 h 1352550"/>
                <a:gd name="connsiteX2" fmla="*/ 471488 w 2371725"/>
                <a:gd name="connsiteY2" fmla="*/ 502444 h 1352550"/>
                <a:gd name="connsiteX3" fmla="*/ 378619 w 2371725"/>
                <a:gd name="connsiteY3" fmla="*/ 426244 h 1352550"/>
                <a:gd name="connsiteX4" fmla="*/ 283369 w 2371725"/>
                <a:gd name="connsiteY4" fmla="*/ 347662 h 1352550"/>
                <a:gd name="connsiteX5" fmla="*/ 188119 w 2371725"/>
                <a:gd name="connsiteY5" fmla="*/ 273844 h 1352550"/>
                <a:gd name="connsiteX6" fmla="*/ 107156 w 2371725"/>
                <a:gd name="connsiteY6" fmla="*/ 211931 h 1352550"/>
                <a:gd name="connsiteX7" fmla="*/ 9525 w 2371725"/>
                <a:gd name="connsiteY7" fmla="*/ 145256 h 1352550"/>
                <a:gd name="connsiteX8" fmla="*/ 0 w 2371725"/>
                <a:gd name="connsiteY8" fmla="*/ 0 h 1352550"/>
                <a:gd name="connsiteX9" fmla="*/ 169069 w 2371725"/>
                <a:gd name="connsiteY9" fmla="*/ 109537 h 1352550"/>
                <a:gd name="connsiteX10" fmla="*/ 376238 w 2371725"/>
                <a:gd name="connsiteY10" fmla="*/ 240506 h 1352550"/>
                <a:gd name="connsiteX11" fmla="*/ 590550 w 2371725"/>
                <a:gd name="connsiteY11" fmla="*/ 376237 h 1352550"/>
                <a:gd name="connsiteX12" fmla="*/ 785813 w 2371725"/>
                <a:gd name="connsiteY12" fmla="*/ 502444 h 1352550"/>
                <a:gd name="connsiteX13" fmla="*/ 1004888 w 2371725"/>
                <a:gd name="connsiteY13" fmla="*/ 642937 h 1352550"/>
                <a:gd name="connsiteX14" fmla="*/ 1178719 w 2371725"/>
                <a:gd name="connsiteY14" fmla="*/ 754856 h 1352550"/>
                <a:gd name="connsiteX15" fmla="*/ 1264444 w 2371725"/>
                <a:gd name="connsiteY15" fmla="*/ 809625 h 1352550"/>
                <a:gd name="connsiteX16" fmla="*/ 1414463 w 2371725"/>
                <a:gd name="connsiteY16" fmla="*/ 885825 h 1352550"/>
                <a:gd name="connsiteX17" fmla="*/ 1704975 w 2371725"/>
                <a:gd name="connsiteY17" fmla="*/ 1019175 h 1352550"/>
                <a:gd name="connsiteX18" fmla="*/ 1971675 w 2371725"/>
                <a:gd name="connsiteY18" fmla="*/ 1128712 h 1352550"/>
                <a:gd name="connsiteX19" fmla="*/ 2240756 w 2371725"/>
                <a:gd name="connsiteY19" fmla="*/ 1231106 h 1352550"/>
                <a:gd name="connsiteX20" fmla="*/ 2333625 w 2371725"/>
                <a:gd name="connsiteY20" fmla="*/ 1266825 h 1352550"/>
                <a:gd name="connsiteX21" fmla="*/ 2352675 w 2371725"/>
                <a:gd name="connsiteY21" fmla="*/ 1281112 h 1352550"/>
                <a:gd name="connsiteX22" fmla="*/ 2366963 w 2371725"/>
                <a:gd name="connsiteY22" fmla="*/ 1297781 h 1352550"/>
                <a:gd name="connsiteX23" fmla="*/ 2371725 w 2371725"/>
                <a:gd name="connsiteY23" fmla="*/ 1312069 h 1352550"/>
                <a:gd name="connsiteX24" fmla="*/ 2366963 w 2371725"/>
                <a:gd name="connsiteY24" fmla="*/ 1326356 h 1352550"/>
                <a:gd name="connsiteX25" fmla="*/ 2355056 w 2371725"/>
                <a:gd name="connsiteY25" fmla="*/ 1335881 h 1352550"/>
                <a:gd name="connsiteX26" fmla="*/ 2328863 w 2371725"/>
                <a:gd name="connsiteY26" fmla="*/ 1347787 h 1352550"/>
                <a:gd name="connsiteX27" fmla="*/ 2300288 w 2371725"/>
                <a:gd name="connsiteY27" fmla="*/ 1352550 h 1352550"/>
                <a:gd name="connsiteX28" fmla="*/ 2193131 w 2371725"/>
                <a:gd name="connsiteY28" fmla="*/ 1352550 h 1352550"/>
                <a:gd name="connsiteX29" fmla="*/ 1988344 w 2371725"/>
                <a:gd name="connsiteY29" fmla="*/ 1352550 h 1352550"/>
                <a:gd name="connsiteX30" fmla="*/ 1814513 w 2371725"/>
                <a:gd name="connsiteY30" fmla="*/ 1352550 h 1352550"/>
                <a:gd name="connsiteX31" fmla="*/ 1704975 w 2371725"/>
                <a:gd name="connsiteY31" fmla="*/ 1350169 h 1352550"/>
                <a:gd name="connsiteX32" fmla="*/ 1638300 w 2371725"/>
                <a:gd name="connsiteY32" fmla="*/ 1345406 h 1352550"/>
                <a:gd name="connsiteX33" fmla="*/ 1569244 w 2371725"/>
                <a:gd name="connsiteY33" fmla="*/ 1338262 h 1352550"/>
                <a:gd name="connsiteX34" fmla="*/ 1526381 w 2371725"/>
                <a:gd name="connsiteY34" fmla="*/ 1328737 h 1352550"/>
                <a:gd name="connsiteX35" fmla="*/ 1433513 w 2371725"/>
                <a:gd name="connsiteY35" fmla="*/ 1278731 h 1352550"/>
                <a:gd name="connsiteX36" fmla="*/ 1312069 w 2371725"/>
                <a:gd name="connsiteY36" fmla="*/ 1202531 h 1352550"/>
                <a:gd name="connsiteX37" fmla="*/ 1181100 w 2371725"/>
                <a:gd name="connsiteY37" fmla="*/ 1107281 h 1352550"/>
                <a:gd name="connsiteX38" fmla="*/ 1045369 w 2371725"/>
                <a:gd name="connsiteY38" fmla="*/ 1000125 h 1352550"/>
                <a:gd name="connsiteX39" fmla="*/ 926306 w 2371725"/>
                <a:gd name="connsiteY39" fmla="*/ 900112 h 1352550"/>
                <a:gd name="connsiteX40" fmla="*/ 702469 w 2371725"/>
                <a:gd name="connsiteY40" fmla="*/ 700087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71725" h="1352550">
                  <a:moveTo>
                    <a:pt x="702469" y="700087"/>
                  </a:moveTo>
                  <a:lnTo>
                    <a:pt x="573881" y="588169"/>
                  </a:lnTo>
                  <a:lnTo>
                    <a:pt x="471488" y="502444"/>
                  </a:lnTo>
                  <a:lnTo>
                    <a:pt x="378619" y="426244"/>
                  </a:lnTo>
                  <a:lnTo>
                    <a:pt x="283369" y="347662"/>
                  </a:lnTo>
                  <a:lnTo>
                    <a:pt x="188119" y="273844"/>
                  </a:lnTo>
                  <a:lnTo>
                    <a:pt x="107156" y="211931"/>
                  </a:lnTo>
                  <a:lnTo>
                    <a:pt x="9525" y="145256"/>
                  </a:lnTo>
                  <a:lnTo>
                    <a:pt x="0" y="0"/>
                  </a:lnTo>
                  <a:lnTo>
                    <a:pt x="169069" y="109537"/>
                  </a:lnTo>
                  <a:lnTo>
                    <a:pt x="376238" y="240506"/>
                  </a:lnTo>
                  <a:lnTo>
                    <a:pt x="590550" y="376237"/>
                  </a:lnTo>
                  <a:lnTo>
                    <a:pt x="785813" y="502444"/>
                  </a:lnTo>
                  <a:lnTo>
                    <a:pt x="1004888" y="642937"/>
                  </a:lnTo>
                  <a:lnTo>
                    <a:pt x="1178719" y="754856"/>
                  </a:lnTo>
                  <a:lnTo>
                    <a:pt x="1264444" y="809625"/>
                  </a:lnTo>
                  <a:lnTo>
                    <a:pt x="1414463" y="885825"/>
                  </a:lnTo>
                  <a:lnTo>
                    <a:pt x="1704975" y="1019175"/>
                  </a:lnTo>
                  <a:lnTo>
                    <a:pt x="1971675" y="1128712"/>
                  </a:lnTo>
                  <a:lnTo>
                    <a:pt x="2240756" y="1231106"/>
                  </a:lnTo>
                  <a:lnTo>
                    <a:pt x="2333625" y="1266825"/>
                  </a:lnTo>
                  <a:lnTo>
                    <a:pt x="2352675" y="1281112"/>
                  </a:lnTo>
                  <a:lnTo>
                    <a:pt x="2366963" y="1297781"/>
                  </a:lnTo>
                  <a:lnTo>
                    <a:pt x="2371725" y="1312069"/>
                  </a:lnTo>
                  <a:lnTo>
                    <a:pt x="2366963" y="1326356"/>
                  </a:lnTo>
                  <a:lnTo>
                    <a:pt x="2355056" y="1335881"/>
                  </a:lnTo>
                  <a:lnTo>
                    <a:pt x="2328863" y="1347787"/>
                  </a:lnTo>
                  <a:lnTo>
                    <a:pt x="2300288" y="1352550"/>
                  </a:lnTo>
                  <a:lnTo>
                    <a:pt x="2193131" y="1352550"/>
                  </a:lnTo>
                  <a:lnTo>
                    <a:pt x="1988344" y="1352550"/>
                  </a:lnTo>
                  <a:lnTo>
                    <a:pt x="1814513" y="1352550"/>
                  </a:lnTo>
                  <a:lnTo>
                    <a:pt x="1704975" y="1350169"/>
                  </a:lnTo>
                  <a:lnTo>
                    <a:pt x="1638300" y="1345406"/>
                  </a:lnTo>
                  <a:lnTo>
                    <a:pt x="1569244" y="1338262"/>
                  </a:lnTo>
                  <a:lnTo>
                    <a:pt x="1526381" y="1328737"/>
                  </a:lnTo>
                  <a:lnTo>
                    <a:pt x="1433513" y="1278731"/>
                  </a:lnTo>
                  <a:lnTo>
                    <a:pt x="1312069" y="1202531"/>
                  </a:lnTo>
                  <a:lnTo>
                    <a:pt x="1181100" y="1107281"/>
                  </a:lnTo>
                  <a:lnTo>
                    <a:pt x="1045369" y="1000125"/>
                  </a:lnTo>
                  <a:lnTo>
                    <a:pt x="926306" y="900112"/>
                  </a:lnTo>
                  <a:lnTo>
                    <a:pt x="702469" y="700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3764FEEA-3B23-4996-A78B-C951909A5B69}"/>
              </a:ext>
            </a:extLst>
          </p:cNvPr>
          <p:cNvGrpSpPr>
            <a:grpSpLocks/>
          </p:cNvGrpSpPr>
          <p:nvPr/>
        </p:nvGrpSpPr>
        <p:grpSpPr bwMode="auto">
          <a:xfrm>
            <a:off x="2873375" y="1419225"/>
            <a:ext cx="4554538" cy="4667250"/>
            <a:chOff x="2865438" y="1441450"/>
            <a:chExt cx="4554537" cy="4667250"/>
          </a:xfrm>
        </p:grpSpPr>
        <p:sp>
          <p:nvSpPr>
            <p:cNvPr id="26" name="フリーフォーム 36">
              <a:extLst>
                <a:ext uri="{FF2B5EF4-FFF2-40B4-BE49-F238E27FC236}">
                  <a16:creationId xmlns:a16="http://schemas.microsoft.com/office/drawing/2014/main" id="{DD9C425D-1FC2-43F0-BB9D-1714F59D4785}"/>
                </a:ext>
              </a:extLst>
            </p:cNvPr>
            <p:cNvSpPr/>
            <p:nvPr/>
          </p:nvSpPr>
          <p:spPr>
            <a:xfrm>
              <a:off x="3300413" y="1592263"/>
              <a:ext cx="730250" cy="450850"/>
            </a:xfrm>
            <a:custGeom>
              <a:avLst/>
              <a:gdLst>
                <a:gd name="connsiteX0" fmla="*/ 495300 w 731043"/>
                <a:gd name="connsiteY0" fmla="*/ 80963 h 450057"/>
                <a:gd name="connsiteX1" fmla="*/ 385762 w 731043"/>
                <a:gd name="connsiteY1" fmla="*/ 64294 h 450057"/>
                <a:gd name="connsiteX2" fmla="*/ 266700 w 731043"/>
                <a:gd name="connsiteY2" fmla="*/ 45244 h 450057"/>
                <a:gd name="connsiteX3" fmla="*/ 166687 w 731043"/>
                <a:gd name="connsiteY3" fmla="*/ 26194 h 450057"/>
                <a:gd name="connsiteX4" fmla="*/ 69056 w 731043"/>
                <a:gd name="connsiteY4" fmla="*/ 7144 h 450057"/>
                <a:gd name="connsiteX5" fmla="*/ 26193 w 731043"/>
                <a:gd name="connsiteY5" fmla="*/ 0 h 450057"/>
                <a:gd name="connsiteX6" fmla="*/ 11906 w 731043"/>
                <a:gd name="connsiteY6" fmla="*/ 0 h 450057"/>
                <a:gd name="connsiteX7" fmla="*/ 4762 w 731043"/>
                <a:gd name="connsiteY7" fmla="*/ 2382 h 450057"/>
                <a:gd name="connsiteX8" fmla="*/ 0 w 731043"/>
                <a:gd name="connsiteY8" fmla="*/ 9525 h 450057"/>
                <a:gd name="connsiteX9" fmla="*/ 2381 w 731043"/>
                <a:gd name="connsiteY9" fmla="*/ 21432 h 450057"/>
                <a:gd name="connsiteX10" fmla="*/ 7143 w 731043"/>
                <a:gd name="connsiteY10" fmla="*/ 38100 h 450057"/>
                <a:gd name="connsiteX11" fmla="*/ 19050 w 731043"/>
                <a:gd name="connsiteY11" fmla="*/ 52388 h 450057"/>
                <a:gd name="connsiteX12" fmla="*/ 76200 w 731043"/>
                <a:gd name="connsiteY12" fmla="*/ 92869 h 450057"/>
                <a:gd name="connsiteX13" fmla="*/ 185737 w 731043"/>
                <a:gd name="connsiteY13" fmla="*/ 169069 h 450057"/>
                <a:gd name="connsiteX14" fmla="*/ 311943 w 731043"/>
                <a:gd name="connsiteY14" fmla="*/ 252413 h 450057"/>
                <a:gd name="connsiteX15" fmla="*/ 445293 w 731043"/>
                <a:gd name="connsiteY15" fmla="*/ 338138 h 450057"/>
                <a:gd name="connsiteX16" fmla="*/ 566737 w 731043"/>
                <a:gd name="connsiteY16" fmla="*/ 409575 h 450057"/>
                <a:gd name="connsiteX17" fmla="*/ 635793 w 731043"/>
                <a:gd name="connsiteY17" fmla="*/ 447675 h 450057"/>
                <a:gd name="connsiteX18" fmla="*/ 645318 w 731043"/>
                <a:gd name="connsiteY18" fmla="*/ 450057 h 450057"/>
                <a:gd name="connsiteX19" fmla="*/ 659606 w 731043"/>
                <a:gd name="connsiteY19" fmla="*/ 450057 h 450057"/>
                <a:gd name="connsiteX20" fmla="*/ 683418 w 731043"/>
                <a:gd name="connsiteY20" fmla="*/ 442913 h 450057"/>
                <a:gd name="connsiteX21" fmla="*/ 695325 w 731043"/>
                <a:gd name="connsiteY21" fmla="*/ 435769 h 450057"/>
                <a:gd name="connsiteX22" fmla="*/ 704850 w 731043"/>
                <a:gd name="connsiteY22" fmla="*/ 426244 h 450057"/>
                <a:gd name="connsiteX23" fmla="*/ 714375 w 731043"/>
                <a:gd name="connsiteY23" fmla="*/ 414338 h 450057"/>
                <a:gd name="connsiteX24" fmla="*/ 723900 w 731043"/>
                <a:gd name="connsiteY24" fmla="*/ 388144 h 450057"/>
                <a:gd name="connsiteX25" fmla="*/ 728662 w 731043"/>
                <a:gd name="connsiteY25" fmla="*/ 366713 h 450057"/>
                <a:gd name="connsiteX26" fmla="*/ 731043 w 731043"/>
                <a:gd name="connsiteY26" fmla="*/ 333375 h 450057"/>
                <a:gd name="connsiteX27" fmla="*/ 728662 w 731043"/>
                <a:gd name="connsiteY27" fmla="*/ 307182 h 450057"/>
                <a:gd name="connsiteX28" fmla="*/ 721518 w 731043"/>
                <a:gd name="connsiteY28" fmla="*/ 271463 h 450057"/>
                <a:gd name="connsiteX29" fmla="*/ 707231 w 731043"/>
                <a:gd name="connsiteY29" fmla="*/ 233363 h 450057"/>
                <a:gd name="connsiteX30" fmla="*/ 688181 w 731043"/>
                <a:gd name="connsiteY30" fmla="*/ 188119 h 450057"/>
                <a:gd name="connsiteX31" fmla="*/ 673893 w 731043"/>
                <a:gd name="connsiteY31" fmla="*/ 159544 h 450057"/>
                <a:gd name="connsiteX32" fmla="*/ 659606 w 731043"/>
                <a:gd name="connsiteY32" fmla="*/ 142875 h 450057"/>
                <a:gd name="connsiteX33" fmla="*/ 635793 w 731043"/>
                <a:gd name="connsiteY33" fmla="*/ 126207 h 450057"/>
                <a:gd name="connsiteX34" fmla="*/ 607218 w 731043"/>
                <a:gd name="connsiteY34" fmla="*/ 111919 h 450057"/>
                <a:gd name="connsiteX35" fmla="*/ 552450 w 731043"/>
                <a:gd name="connsiteY35" fmla="*/ 92869 h 450057"/>
                <a:gd name="connsiteX36" fmla="*/ 495300 w 731043"/>
                <a:gd name="connsiteY36" fmla="*/ 8096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1043" h="450057">
                  <a:moveTo>
                    <a:pt x="495300" y="80963"/>
                  </a:moveTo>
                  <a:lnTo>
                    <a:pt x="385762" y="64294"/>
                  </a:lnTo>
                  <a:lnTo>
                    <a:pt x="266700" y="45244"/>
                  </a:lnTo>
                  <a:lnTo>
                    <a:pt x="166687" y="26194"/>
                  </a:lnTo>
                  <a:lnTo>
                    <a:pt x="69056" y="7144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2381" y="21432"/>
                  </a:lnTo>
                  <a:lnTo>
                    <a:pt x="7143" y="38100"/>
                  </a:lnTo>
                  <a:lnTo>
                    <a:pt x="19050" y="52388"/>
                  </a:lnTo>
                  <a:lnTo>
                    <a:pt x="76200" y="92869"/>
                  </a:lnTo>
                  <a:lnTo>
                    <a:pt x="185737" y="169069"/>
                  </a:lnTo>
                  <a:lnTo>
                    <a:pt x="311943" y="252413"/>
                  </a:lnTo>
                  <a:lnTo>
                    <a:pt x="445293" y="338138"/>
                  </a:lnTo>
                  <a:lnTo>
                    <a:pt x="566737" y="409575"/>
                  </a:lnTo>
                  <a:lnTo>
                    <a:pt x="635793" y="447675"/>
                  </a:lnTo>
                  <a:lnTo>
                    <a:pt x="645318" y="450057"/>
                  </a:lnTo>
                  <a:lnTo>
                    <a:pt x="659606" y="450057"/>
                  </a:lnTo>
                  <a:lnTo>
                    <a:pt x="683418" y="442913"/>
                  </a:lnTo>
                  <a:lnTo>
                    <a:pt x="695325" y="435769"/>
                  </a:lnTo>
                  <a:lnTo>
                    <a:pt x="704850" y="426244"/>
                  </a:lnTo>
                  <a:lnTo>
                    <a:pt x="714375" y="414338"/>
                  </a:lnTo>
                  <a:lnTo>
                    <a:pt x="723900" y="388144"/>
                  </a:lnTo>
                  <a:lnTo>
                    <a:pt x="728662" y="366713"/>
                  </a:lnTo>
                  <a:lnTo>
                    <a:pt x="731043" y="333375"/>
                  </a:lnTo>
                  <a:lnTo>
                    <a:pt x="728662" y="307182"/>
                  </a:lnTo>
                  <a:lnTo>
                    <a:pt x="721518" y="271463"/>
                  </a:lnTo>
                  <a:lnTo>
                    <a:pt x="707231" y="233363"/>
                  </a:lnTo>
                  <a:lnTo>
                    <a:pt x="688181" y="188119"/>
                  </a:lnTo>
                  <a:lnTo>
                    <a:pt x="673893" y="159544"/>
                  </a:lnTo>
                  <a:lnTo>
                    <a:pt x="659606" y="142875"/>
                  </a:lnTo>
                  <a:lnTo>
                    <a:pt x="635793" y="126207"/>
                  </a:lnTo>
                  <a:lnTo>
                    <a:pt x="607218" y="111919"/>
                  </a:lnTo>
                  <a:lnTo>
                    <a:pt x="552450" y="92869"/>
                  </a:lnTo>
                  <a:lnTo>
                    <a:pt x="49530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7">
              <a:extLst>
                <a:ext uri="{FF2B5EF4-FFF2-40B4-BE49-F238E27FC236}">
                  <a16:creationId xmlns:a16="http://schemas.microsoft.com/office/drawing/2014/main" id="{6B1B76A6-0DC0-4AC6-90A4-21A08D0E613C}"/>
                </a:ext>
              </a:extLst>
            </p:cNvPr>
            <p:cNvSpPr/>
            <p:nvPr/>
          </p:nvSpPr>
          <p:spPr>
            <a:xfrm>
              <a:off x="2970213" y="2343150"/>
              <a:ext cx="682625" cy="395288"/>
            </a:xfrm>
            <a:custGeom>
              <a:avLst/>
              <a:gdLst>
                <a:gd name="connsiteX0" fmla="*/ 383381 w 683419"/>
                <a:gd name="connsiteY0" fmla="*/ 78581 h 395288"/>
                <a:gd name="connsiteX1" fmla="*/ 280987 w 683419"/>
                <a:gd name="connsiteY1" fmla="*/ 59531 h 395288"/>
                <a:gd name="connsiteX2" fmla="*/ 188119 w 683419"/>
                <a:gd name="connsiteY2" fmla="*/ 40481 h 395288"/>
                <a:gd name="connsiteX3" fmla="*/ 126206 w 683419"/>
                <a:gd name="connsiteY3" fmla="*/ 26194 h 395288"/>
                <a:gd name="connsiteX4" fmla="*/ 73819 w 683419"/>
                <a:gd name="connsiteY4" fmla="*/ 11906 h 395288"/>
                <a:gd name="connsiteX5" fmla="*/ 23812 w 683419"/>
                <a:gd name="connsiteY5" fmla="*/ 0 h 395288"/>
                <a:gd name="connsiteX6" fmla="*/ 16669 w 683419"/>
                <a:gd name="connsiteY6" fmla="*/ 0 h 395288"/>
                <a:gd name="connsiteX7" fmla="*/ 4762 w 683419"/>
                <a:gd name="connsiteY7" fmla="*/ 0 h 395288"/>
                <a:gd name="connsiteX8" fmla="*/ 0 w 683419"/>
                <a:gd name="connsiteY8" fmla="*/ 4763 h 395288"/>
                <a:gd name="connsiteX9" fmla="*/ 0 w 683419"/>
                <a:gd name="connsiteY9" fmla="*/ 14288 h 395288"/>
                <a:gd name="connsiteX10" fmla="*/ 0 w 683419"/>
                <a:gd name="connsiteY10" fmla="*/ 30956 h 395288"/>
                <a:gd name="connsiteX11" fmla="*/ 14287 w 683419"/>
                <a:gd name="connsiteY11" fmla="*/ 64294 h 395288"/>
                <a:gd name="connsiteX12" fmla="*/ 61912 w 683419"/>
                <a:gd name="connsiteY12" fmla="*/ 126206 h 395288"/>
                <a:gd name="connsiteX13" fmla="*/ 128587 w 683419"/>
                <a:gd name="connsiteY13" fmla="*/ 200025 h 395288"/>
                <a:gd name="connsiteX14" fmla="*/ 200025 w 683419"/>
                <a:gd name="connsiteY14" fmla="*/ 261938 h 395288"/>
                <a:gd name="connsiteX15" fmla="*/ 252412 w 683419"/>
                <a:gd name="connsiteY15" fmla="*/ 300038 h 395288"/>
                <a:gd name="connsiteX16" fmla="*/ 295275 w 683419"/>
                <a:gd name="connsiteY16" fmla="*/ 326231 h 395288"/>
                <a:gd name="connsiteX17" fmla="*/ 347662 w 683419"/>
                <a:gd name="connsiteY17" fmla="*/ 352425 h 395288"/>
                <a:gd name="connsiteX18" fmla="*/ 397669 w 683419"/>
                <a:gd name="connsiteY18" fmla="*/ 371475 h 395288"/>
                <a:gd name="connsiteX19" fmla="*/ 438150 w 683419"/>
                <a:gd name="connsiteY19" fmla="*/ 381000 h 395288"/>
                <a:gd name="connsiteX20" fmla="*/ 495300 w 683419"/>
                <a:gd name="connsiteY20" fmla="*/ 390525 h 395288"/>
                <a:gd name="connsiteX21" fmla="*/ 557212 w 683419"/>
                <a:gd name="connsiteY21" fmla="*/ 395288 h 395288"/>
                <a:gd name="connsiteX22" fmla="*/ 609600 w 683419"/>
                <a:gd name="connsiteY22" fmla="*/ 388144 h 395288"/>
                <a:gd name="connsiteX23" fmla="*/ 645319 w 683419"/>
                <a:gd name="connsiteY23" fmla="*/ 376238 h 395288"/>
                <a:gd name="connsiteX24" fmla="*/ 669131 w 683419"/>
                <a:gd name="connsiteY24" fmla="*/ 359569 h 395288"/>
                <a:gd name="connsiteX25" fmla="*/ 678656 w 683419"/>
                <a:gd name="connsiteY25" fmla="*/ 350044 h 395288"/>
                <a:gd name="connsiteX26" fmla="*/ 683419 w 683419"/>
                <a:gd name="connsiteY26" fmla="*/ 340519 h 395288"/>
                <a:gd name="connsiteX27" fmla="*/ 678656 w 683419"/>
                <a:gd name="connsiteY27" fmla="*/ 314325 h 395288"/>
                <a:gd name="connsiteX28" fmla="*/ 671512 w 683419"/>
                <a:gd name="connsiteY28" fmla="*/ 280988 h 395288"/>
                <a:gd name="connsiteX29" fmla="*/ 652462 w 683419"/>
                <a:gd name="connsiteY29" fmla="*/ 240506 h 395288"/>
                <a:gd name="connsiteX30" fmla="*/ 633412 w 683419"/>
                <a:gd name="connsiteY30" fmla="*/ 209550 h 395288"/>
                <a:gd name="connsiteX31" fmla="*/ 607219 w 683419"/>
                <a:gd name="connsiteY31" fmla="*/ 185738 h 395288"/>
                <a:gd name="connsiteX32" fmla="*/ 576262 w 683419"/>
                <a:gd name="connsiteY32" fmla="*/ 159544 h 395288"/>
                <a:gd name="connsiteX33" fmla="*/ 514350 w 683419"/>
                <a:gd name="connsiteY33" fmla="*/ 116681 h 395288"/>
                <a:gd name="connsiteX34" fmla="*/ 471487 w 683419"/>
                <a:gd name="connsiteY34" fmla="*/ 95250 h 395288"/>
                <a:gd name="connsiteX35" fmla="*/ 383381 w 683419"/>
                <a:gd name="connsiteY35" fmla="*/ 7858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83419" h="395288">
                  <a:moveTo>
                    <a:pt x="383381" y="78581"/>
                  </a:moveTo>
                  <a:lnTo>
                    <a:pt x="280987" y="59531"/>
                  </a:lnTo>
                  <a:lnTo>
                    <a:pt x="188119" y="40481"/>
                  </a:lnTo>
                  <a:lnTo>
                    <a:pt x="126206" y="26194"/>
                  </a:lnTo>
                  <a:lnTo>
                    <a:pt x="73819" y="11906"/>
                  </a:lnTo>
                  <a:lnTo>
                    <a:pt x="23812" y="0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0" y="14288"/>
                  </a:lnTo>
                  <a:lnTo>
                    <a:pt x="0" y="30956"/>
                  </a:lnTo>
                  <a:lnTo>
                    <a:pt x="14287" y="64294"/>
                  </a:lnTo>
                  <a:lnTo>
                    <a:pt x="61912" y="126206"/>
                  </a:lnTo>
                  <a:lnTo>
                    <a:pt x="128587" y="200025"/>
                  </a:lnTo>
                  <a:lnTo>
                    <a:pt x="200025" y="261938"/>
                  </a:lnTo>
                  <a:lnTo>
                    <a:pt x="252412" y="300038"/>
                  </a:lnTo>
                  <a:lnTo>
                    <a:pt x="295275" y="326231"/>
                  </a:lnTo>
                  <a:lnTo>
                    <a:pt x="347662" y="352425"/>
                  </a:lnTo>
                  <a:lnTo>
                    <a:pt x="397669" y="371475"/>
                  </a:lnTo>
                  <a:lnTo>
                    <a:pt x="438150" y="381000"/>
                  </a:lnTo>
                  <a:lnTo>
                    <a:pt x="495300" y="390525"/>
                  </a:lnTo>
                  <a:lnTo>
                    <a:pt x="557212" y="395288"/>
                  </a:lnTo>
                  <a:lnTo>
                    <a:pt x="609600" y="388144"/>
                  </a:lnTo>
                  <a:lnTo>
                    <a:pt x="645319" y="376238"/>
                  </a:lnTo>
                  <a:lnTo>
                    <a:pt x="669131" y="359569"/>
                  </a:lnTo>
                  <a:lnTo>
                    <a:pt x="678656" y="350044"/>
                  </a:lnTo>
                  <a:lnTo>
                    <a:pt x="683419" y="340519"/>
                  </a:lnTo>
                  <a:lnTo>
                    <a:pt x="678656" y="314325"/>
                  </a:lnTo>
                  <a:lnTo>
                    <a:pt x="671512" y="280988"/>
                  </a:lnTo>
                  <a:lnTo>
                    <a:pt x="652462" y="240506"/>
                  </a:lnTo>
                  <a:lnTo>
                    <a:pt x="633412" y="209550"/>
                  </a:lnTo>
                  <a:lnTo>
                    <a:pt x="607219" y="185738"/>
                  </a:lnTo>
                  <a:lnTo>
                    <a:pt x="576262" y="159544"/>
                  </a:lnTo>
                  <a:lnTo>
                    <a:pt x="514350" y="116681"/>
                  </a:lnTo>
                  <a:lnTo>
                    <a:pt x="471487" y="95250"/>
                  </a:lnTo>
                  <a:lnTo>
                    <a:pt x="383381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38">
              <a:extLst>
                <a:ext uri="{FF2B5EF4-FFF2-40B4-BE49-F238E27FC236}">
                  <a16:creationId xmlns:a16="http://schemas.microsoft.com/office/drawing/2014/main" id="{14823F80-1462-4138-BAD6-5C63A2252895}"/>
                </a:ext>
              </a:extLst>
            </p:cNvPr>
            <p:cNvSpPr/>
            <p:nvPr/>
          </p:nvSpPr>
          <p:spPr>
            <a:xfrm>
              <a:off x="3163888" y="3656013"/>
              <a:ext cx="415925" cy="374650"/>
            </a:xfrm>
            <a:custGeom>
              <a:avLst/>
              <a:gdLst>
                <a:gd name="connsiteX0" fmla="*/ 190500 w 414338"/>
                <a:gd name="connsiteY0" fmla="*/ 273844 h 376237"/>
                <a:gd name="connsiteX1" fmla="*/ 145257 w 414338"/>
                <a:gd name="connsiteY1" fmla="*/ 230981 h 376237"/>
                <a:gd name="connsiteX2" fmla="*/ 114300 w 414338"/>
                <a:gd name="connsiteY2" fmla="*/ 197644 h 376237"/>
                <a:gd name="connsiteX3" fmla="*/ 92869 w 414338"/>
                <a:gd name="connsiteY3" fmla="*/ 171450 h 376237"/>
                <a:gd name="connsiteX4" fmla="*/ 76200 w 414338"/>
                <a:gd name="connsiteY4" fmla="*/ 145256 h 376237"/>
                <a:gd name="connsiteX5" fmla="*/ 59532 w 414338"/>
                <a:gd name="connsiteY5" fmla="*/ 111919 h 376237"/>
                <a:gd name="connsiteX6" fmla="*/ 33338 w 414338"/>
                <a:gd name="connsiteY6" fmla="*/ 69056 h 376237"/>
                <a:gd name="connsiteX7" fmla="*/ 4763 w 414338"/>
                <a:gd name="connsiteY7" fmla="*/ 21431 h 376237"/>
                <a:gd name="connsiteX8" fmla="*/ 0 w 414338"/>
                <a:gd name="connsiteY8" fmla="*/ 9525 h 376237"/>
                <a:gd name="connsiteX9" fmla="*/ 0 w 414338"/>
                <a:gd name="connsiteY9" fmla="*/ 2381 h 376237"/>
                <a:gd name="connsiteX10" fmla="*/ 4763 w 414338"/>
                <a:gd name="connsiteY10" fmla="*/ 0 h 376237"/>
                <a:gd name="connsiteX11" fmla="*/ 16669 w 414338"/>
                <a:gd name="connsiteY11" fmla="*/ 0 h 376237"/>
                <a:gd name="connsiteX12" fmla="*/ 97632 w 414338"/>
                <a:gd name="connsiteY12" fmla="*/ 7144 h 376237"/>
                <a:gd name="connsiteX13" fmla="*/ 164307 w 414338"/>
                <a:gd name="connsiteY13" fmla="*/ 16669 h 376237"/>
                <a:gd name="connsiteX14" fmla="*/ 414338 w 414338"/>
                <a:gd name="connsiteY14" fmla="*/ 202406 h 376237"/>
                <a:gd name="connsiteX15" fmla="*/ 404813 w 414338"/>
                <a:gd name="connsiteY15" fmla="*/ 290512 h 376237"/>
                <a:gd name="connsiteX16" fmla="*/ 402432 w 414338"/>
                <a:gd name="connsiteY16" fmla="*/ 321469 h 376237"/>
                <a:gd name="connsiteX17" fmla="*/ 400050 w 414338"/>
                <a:gd name="connsiteY17" fmla="*/ 345281 h 376237"/>
                <a:gd name="connsiteX18" fmla="*/ 390525 w 414338"/>
                <a:gd name="connsiteY18" fmla="*/ 361950 h 376237"/>
                <a:gd name="connsiteX19" fmla="*/ 366713 w 414338"/>
                <a:gd name="connsiteY19" fmla="*/ 373856 h 376237"/>
                <a:gd name="connsiteX20" fmla="*/ 340519 w 414338"/>
                <a:gd name="connsiteY20" fmla="*/ 376237 h 376237"/>
                <a:gd name="connsiteX21" fmla="*/ 309563 w 414338"/>
                <a:gd name="connsiteY21" fmla="*/ 369094 h 376237"/>
                <a:gd name="connsiteX22" fmla="*/ 271463 w 414338"/>
                <a:gd name="connsiteY22" fmla="*/ 345281 h 376237"/>
                <a:gd name="connsiteX23" fmla="*/ 190500 w 414338"/>
                <a:gd name="connsiteY23" fmla="*/ 2738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376237">
                  <a:moveTo>
                    <a:pt x="190500" y="273844"/>
                  </a:moveTo>
                  <a:lnTo>
                    <a:pt x="145257" y="230981"/>
                  </a:lnTo>
                  <a:lnTo>
                    <a:pt x="114300" y="197644"/>
                  </a:lnTo>
                  <a:lnTo>
                    <a:pt x="92869" y="171450"/>
                  </a:lnTo>
                  <a:lnTo>
                    <a:pt x="76200" y="145256"/>
                  </a:lnTo>
                  <a:lnTo>
                    <a:pt x="59532" y="111919"/>
                  </a:lnTo>
                  <a:lnTo>
                    <a:pt x="33338" y="69056"/>
                  </a:lnTo>
                  <a:lnTo>
                    <a:pt x="4763" y="21431"/>
                  </a:lnTo>
                  <a:lnTo>
                    <a:pt x="0" y="9525"/>
                  </a:lnTo>
                  <a:lnTo>
                    <a:pt x="0" y="2381"/>
                  </a:lnTo>
                  <a:lnTo>
                    <a:pt x="4763" y="0"/>
                  </a:lnTo>
                  <a:lnTo>
                    <a:pt x="16669" y="0"/>
                  </a:lnTo>
                  <a:lnTo>
                    <a:pt x="97632" y="7144"/>
                  </a:lnTo>
                  <a:lnTo>
                    <a:pt x="164307" y="16669"/>
                  </a:lnTo>
                  <a:lnTo>
                    <a:pt x="414338" y="202406"/>
                  </a:lnTo>
                  <a:lnTo>
                    <a:pt x="404813" y="290512"/>
                  </a:lnTo>
                  <a:lnTo>
                    <a:pt x="402432" y="321469"/>
                  </a:lnTo>
                  <a:lnTo>
                    <a:pt x="400050" y="345281"/>
                  </a:lnTo>
                  <a:lnTo>
                    <a:pt x="390525" y="361950"/>
                  </a:lnTo>
                  <a:lnTo>
                    <a:pt x="366713" y="373856"/>
                  </a:lnTo>
                  <a:lnTo>
                    <a:pt x="340519" y="376237"/>
                  </a:lnTo>
                  <a:lnTo>
                    <a:pt x="309563" y="369094"/>
                  </a:lnTo>
                  <a:lnTo>
                    <a:pt x="271463" y="345281"/>
                  </a:lnTo>
                  <a:lnTo>
                    <a:pt x="19050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9">
              <a:extLst>
                <a:ext uri="{FF2B5EF4-FFF2-40B4-BE49-F238E27FC236}">
                  <a16:creationId xmlns:a16="http://schemas.microsoft.com/office/drawing/2014/main" id="{B074E66A-955C-44B7-9CB1-92729C6CDBFA}"/>
                </a:ext>
              </a:extLst>
            </p:cNvPr>
            <p:cNvSpPr/>
            <p:nvPr/>
          </p:nvSpPr>
          <p:spPr>
            <a:xfrm>
              <a:off x="3267076" y="2947988"/>
              <a:ext cx="776287" cy="1019175"/>
            </a:xfrm>
            <a:custGeom>
              <a:avLst/>
              <a:gdLst>
                <a:gd name="connsiteX0" fmla="*/ 707231 w 776288"/>
                <a:gd name="connsiteY0" fmla="*/ 195262 h 1019175"/>
                <a:gd name="connsiteX1" fmla="*/ 619125 w 776288"/>
                <a:gd name="connsiteY1" fmla="*/ 381000 h 1019175"/>
                <a:gd name="connsiteX2" fmla="*/ 550069 w 776288"/>
                <a:gd name="connsiteY2" fmla="*/ 514350 h 1019175"/>
                <a:gd name="connsiteX3" fmla="*/ 471488 w 776288"/>
                <a:gd name="connsiteY3" fmla="*/ 652462 h 1019175"/>
                <a:gd name="connsiteX4" fmla="*/ 407194 w 776288"/>
                <a:gd name="connsiteY4" fmla="*/ 762000 h 1019175"/>
                <a:gd name="connsiteX5" fmla="*/ 323850 w 776288"/>
                <a:gd name="connsiteY5" fmla="*/ 892968 h 1019175"/>
                <a:gd name="connsiteX6" fmla="*/ 314325 w 776288"/>
                <a:gd name="connsiteY6" fmla="*/ 909637 h 1019175"/>
                <a:gd name="connsiteX7" fmla="*/ 302419 w 776288"/>
                <a:gd name="connsiteY7" fmla="*/ 947737 h 1019175"/>
                <a:gd name="connsiteX8" fmla="*/ 297656 w 776288"/>
                <a:gd name="connsiteY8" fmla="*/ 1019175 h 1019175"/>
                <a:gd name="connsiteX9" fmla="*/ 0 w 776288"/>
                <a:gd name="connsiteY9" fmla="*/ 716756 h 1019175"/>
                <a:gd name="connsiteX10" fmla="*/ 64294 w 776288"/>
                <a:gd name="connsiteY10" fmla="*/ 723900 h 1019175"/>
                <a:gd name="connsiteX11" fmla="*/ 80963 w 776288"/>
                <a:gd name="connsiteY11" fmla="*/ 723900 h 1019175"/>
                <a:gd name="connsiteX12" fmla="*/ 111919 w 776288"/>
                <a:gd name="connsiteY12" fmla="*/ 719137 h 1019175"/>
                <a:gd name="connsiteX13" fmla="*/ 147638 w 776288"/>
                <a:gd name="connsiteY13" fmla="*/ 702468 h 1019175"/>
                <a:gd name="connsiteX14" fmla="*/ 190500 w 776288"/>
                <a:gd name="connsiteY14" fmla="*/ 671512 h 1019175"/>
                <a:gd name="connsiteX15" fmla="*/ 233363 w 776288"/>
                <a:gd name="connsiteY15" fmla="*/ 631031 h 1019175"/>
                <a:gd name="connsiteX16" fmla="*/ 297656 w 776288"/>
                <a:gd name="connsiteY16" fmla="*/ 545306 h 1019175"/>
                <a:gd name="connsiteX17" fmla="*/ 428625 w 776288"/>
                <a:gd name="connsiteY17" fmla="*/ 381000 h 1019175"/>
                <a:gd name="connsiteX18" fmla="*/ 566738 w 776288"/>
                <a:gd name="connsiteY18" fmla="*/ 204787 h 1019175"/>
                <a:gd name="connsiteX19" fmla="*/ 692944 w 776288"/>
                <a:gd name="connsiteY19" fmla="*/ 45243 h 1019175"/>
                <a:gd name="connsiteX20" fmla="*/ 721519 w 776288"/>
                <a:gd name="connsiteY20" fmla="*/ 11906 h 1019175"/>
                <a:gd name="connsiteX21" fmla="*/ 740569 w 776288"/>
                <a:gd name="connsiteY21" fmla="*/ 0 h 1019175"/>
                <a:gd name="connsiteX22" fmla="*/ 757238 w 776288"/>
                <a:gd name="connsiteY22" fmla="*/ 0 h 1019175"/>
                <a:gd name="connsiteX23" fmla="*/ 766763 w 776288"/>
                <a:gd name="connsiteY23" fmla="*/ 0 h 1019175"/>
                <a:gd name="connsiteX24" fmla="*/ 773906 w 776288"/>
                <a:gd name="connsiteY24" fmla="*/ 2381 h 1019175"/>
                <a:gd name="connsiteX25" fmla="*/ 776288 w 776288"/>
                <a:gd name="connsiteY25" fmla="*/ 9525 h 1019175"/>
                <a:gd name="connsiteX26" fmla="*/ 773906 w 776288"/>
                <a:gd name="connsiteY26" fmla="*/ 33337 h 1019175"/>
                <a:gd name="connsiteX27" fmla="*/ 742950 w 776288"/>
                <a:gd name="connsiteY27" fmla="*/ 109537 h 1019175"/>
                <a:gd name="connsiteX28" fmla="*/ 707231 w 776288"/>
                <a:gd name="connsiteY28" fmla="*/ 195262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6288" h="1019175">
                  <a:moveTo>
                    <a:pt x="707231" y="195262"/>
                  </a:moveTo>
                  <a:lnTo>
                    <a:pt x="619125" y="381000"/>
                  </a:lnTo>
                  <a:lnTo>
                    <a:pt x="550069" y="514350"/>
                  </a:lnTo>
                  <a:lnTo>
                    <a:pt x="471488" y="652462"/>
                  </a:lnTo>
                  <a:lnTo>
                    <a:pt x="407194" y="762000"/>
                  </a:lnTo>
                  <a:lnTo>
                    <a:pt x="323850" y="892968"/>
                  </a:lnTo>
                  <a:lnTo>
                    <a:pt x="314325" y="909637"/>
                  </a:lnTo>
                  <a:lnTo>
                    <a:pt x="302419" y="947737"/>
                  </a:lnTo>
                  <a:lnTo>
                    <a:pt x="297656" y="1019175"/>
                  </a:lnTo>
                  <a:lnTo>
                    <a:pt x="0" y="716756"/>
                  </a:lnTo>
                  <a:lnTo>
                    <a:pt x="64294" y="723900"/>
                  </a:lnTo>
                  <a:lnTo>
                    <a:pt x="80963" y="723900"/>
                  </a:lnTo>
                  <a:lnTo>
                    <a:pt x="111919" y="719137"/>
                  </a:lnTo>
                  <a:lnTo>
                    <a:pt x="147638" y="702468"/>
                  </a:lnTo>
                  <a:lnTo>
                    <a:pt x="190500" y="671512"/>
                  </a:lnTo>
                  <a:lnTo>
                    <a:pt x="233363" y="631031"/>
                  </a:lnTo>
                  <a:lnTo>
                    <a:pt x="297656" y="545306"/>
                  </a:lnTo>
                  <a:lnTo>
                    <a:pt x="428625" y="381000"/>
                  </a:lnTo>
                  <a:lnTo>
                    <a:pt x="566738" y="204787"/>
                  </a:lnTo>
                  <a:lnTo>
                    <a:pt x="692944" y="45243"/>
                  </a:lnTo>
                  <a:lnTo>
                    <a:pt x="721519" y="11906"/>
                  </a:lnTo>
                  <a:lnTo>
                    <a:pt x="740569" y="0"/>
                  </a:lnTo>
                  <a:lnTo>
                    <a:pt x="757238" y="0"/>
                  </a:lnTo>
                  <a:lnTo>
                    <a:pt x="766763" y="0"/>
                  </a:lnTo>
                  <a:lnTo>
                    <a:pt x="773906" y="2381"/>
                  </a:lnTo>
                  <a:lnTo>
                    <a:pt x="776288" y="9525"/>
                  </a:lnTo>
                  <a:lnTo>
                    <a:pt x="773906" y="33337"/>
                  </a:lnTo>
                  <a:lnTo>
                    <a:pt x="742950" y="109537"/>
                  </a:lnTo>
                  <a:lnTo>
                    <a:pt x="70723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4">
              <a:extLst>
                <a:ext uri="{FF2B5EF4-FFF2-40B4-BE49-F238E27FC236}">
                  <a16:creationId xmlns:a16="http://schemas.microsoft.com/office/drawing/2014/main" id="{21F52384-0A55-478D-BF95-45CEFF0A8D82}"/>
                </a:ext>
              </a:extLst>
            </p:cNvPr>
            <p:cNvSpPr/>
            <p:nvPr/>
          </p:nvSpPr>
          <p:spPr>
            <a:xfrm>
              <a:off x="4127501" y="1441450"/>
              <a:ext cx="1328737" cy="2311400"/>
            </a:xfrm>
            <a:custGeom>
              <a:avLst/>
              <a:gdLst>
                <a:gd name="connsiteX0" fmla="*/ 1221186 w 1328412"/>
                <a:gd name="connsiteY0" fmla="*/ 875679 h 2311317"/>
                <a:gd name="connsiteX1" fmla="*/ 1149702 w 1328412"/>
                <a:gd name="connsiteY1" fmla="*/ 1119916 h 2311317"/>
                <a:gd name="connsiteX2" fmla="*/ 1125874 w 1328412"/>
                <a:gd name="connsiteY2" fmla="*/ 1191400 h 2311317"/>
                <a:gd name="connsiteX3" fmla="*/ 1075239 w 1328412"/>
                <a:gd name="connsiteY3" fmla="*/ 1328412 h 2311317"/>
                <a:gd name="connsiteX4" fmla="*/ 1033540 w 1328412"/>
                <a:gd name="connsiteY4" fmla="*/ 1426702 h 2311317"/>
                <a:gd name="connsiteX5" fmla="*/ 979927 w 1328412"/>
                <a:gd name="connsiteY5" fmla="*/ 1536907 h 2311317"/>
                <a:gd name="connsiteX6" fmla="*/ 920357 w 1328412"/>
                <a:gd name="connsiteY6" fmla="*/ 1641154 h 2311317"/>
                <a:gd name="connsiteX7" fmla="*/ 866744 w 1328412"/>
                <a:gd name="connsiteY7" fmla="*/ 1715617 h 2311317"/>
                <a:gd name="connsiteX8" fmla="*/ 777389 w 1328412"/>
                <a:gd name="connsiteY8" fmla="*/ 1810929 h 2311317"/>
                <a:gd name="connsiteX9" fmla="*/ 643357 w 1328412"/>
                <a:gd name="connsiteY9" fmla="*/ 1936026 h 2311317"/>
                <a:gd name="connsiteX10" fmla="*/ 545066 w 1328412"/>
                <a:gd name="connsiteY10" fmla="*/ 2016445 h 2311317"/>
                <a:gd name="connsiteX11" fmla="*/ 470604 w 1328412"/>
                <a:gd name="connsiteY11" fmla="*/ 2073037 h 2311317"/>
                <a:gd name="connsiteX12" fmla="*/ 360399 w 1328412"/>
                <a:gd name="connsiteY12" fmla="*/ 2147499 h 2311317"/>
                <a:gd name="connsiteX13" fmla="*/ 232323 w 1328412"/>
                <a:gd name="connsiteY13" fmla="*/ 2221962 h 2311317"/>
                <a:gd name="connsiteX14" fmla="*/ 163818 w 1328412"/>
                <a:gd name="connsiteY14" fmla="*/ 2257704 h 2311317"/>
                <a:gd name="connsiteX15" fmla="*/ 53613 w 1328412"/>
                <a:gd name="connsiteY15" fmla="*/ 2305360 h 2311317"/>
                <a:gd name="connsiteX16" fmla="*/ 26807 w 1328412"/>
                <a:gd name="connsiteY16" fmla="*/ 2311317 h 2311317"/>
                <a:gd name="connsiteX17" fmla="*/ 11914 w 1328412"/>
                <a:gd name="connsiteY17" fmla="*/ 2311317 h 2311317"/>
                <a:gd name="connsiteX18" fmla="*/ 0 w 1328412"/>
                <a:gd name="connsiteY18" fmla="*/ 2302382 h 2311317"/>
                <a:gd name="connsiteX19" fmla="*/ 2979 w 1328412"/>
                <a:gd name="connsiteY19" fmla="*/ 2287489 h 2311317"/>
                <a:gd name="connsiteX20" fmla="*/ 8936 w 1328412"/>
                <a:gd name="connsiteY20" fmla="*/ 2266640 h 2311317"/>
                <a:gd name="connsiteX21" fmla="*/ 20850 w 1328412"/>
                <a:gd name="connsiteY21" fmla="*/ 2254726 h 2311317"/>
                <a:gd name="connsiteX22" fmla="*/ 71484 w 1328412"/>
                <a:gd name="connsiteY22" fmla="*/ 2221962 h 2311317"/>
                <a:gd name="connsiteX23" fmla="*/ 190624 w 1328412"/>
                <a:gd name="connsiteY23" fmla="*/ 2144521 h 2311317"/>
                <a:gd name="connsiteX24" fmla="*/ 274022 w 1328412"/>
                <a:gd name="connsiteY24" fmla="*/ 2081972 h 2311317"/>
                <a:gd name="connsiteX25" fmla="*/ 351463 w 1328412"/>
                <a:gd name="connsiteY25" fmla="*/ 2016445 h 2311317"/>
                <a:gd name="connsiteX26" fmla="*/ 405076 w 1328412"/>
                <a:gd name="connsiteY26" fmla="*/ 1968789 h 2311317"/>
                <a:gd name="connsiteX27" fmla="*/ 494432 w 1328412"/>
                <a:gd name="connsiteY27" fmla="*/ 1879434 h 2311317"/>
                <a:gd name="connsiteX28" fmla="*/ 568894 w 1328412"/>
                <a:gd name="connsiteY28" fmla="*/ 1796036 h 2311317"/>
                <a:gd name="connsiteX29" fmla="*/ 631443 w 1328412"/>
                <a:gd name="connsiteY29" fmla="*/ 1715617 h 2311317"/>
                <a:gd name="connsiteX30" fmla="*/ 685056 w 1328412"/>
                <a:gd name="connsiteY30" fmla="*/ 1641154 h 2311317"/>
                <a:gd name="connsiteX31" fmla="*/ 729733 w 1328412"/>
                <a:gd name="connsiteY31" fmla="*/ 1566692 h 2311317"/>
                <a:gd name="connsiteX32" fmla="*/ 783346 w 1328412"/>
                <a:gd name="connsiteY32" fmla="*/ 1474358 h 2311317"/>
                <a:gd name="connsiteX33" fmla="*/ 822067 w 1328412"/>
                <a:gd name="connsiteY33" fmla="*/ 1390960 h 2311317"/>
                <a:gd name="connsiteX34" fmla="*/ 860787 w 1328412"/>
                <a:gd name="connsiteY34" fmla="*/ 1304584 h 2311317"/>
                <a:gd name="connsiteX35" fmla="*/ 890572 w 1328412"/>
                <a:gd name="connsiteY35" fmla="*/ 1221185 h 2311317"/>
                <a:gd name="connsiteX36" fmla="*/ 914400 w 1328412"/>
                <a:gd name="connsiteY36" fmla="*/ 1146723 h 2311317"/>
                <a:gd name="connsiteX37" fmla="*/ 935250 w 1328412"/>
                <a:gd name="connsiteY37" fmla="*/ 1075239 h 2311317"/>
                <a:gd name="connsiteX38" fmla="*/ 953121 w 1328412"/>
                <a:gd name="connsiteY38" fmla="*/ 1003755 h 2311317"/>
                <a:gd name="connsiteX39" fmla="*/ 965035 w 1328412"/>
                <a:gd name="connsiteY39" fmla="*/ 938228 h 2311317"/>
                <a:gd name="connsiteX40" fmla="*/ 976949 w 1328412"/>
                <a:gd name="connsiteY40" fmla="*/ 854830 h 2311317"/>
                <a:gd name="connsiteX41" fmla="*/ 991841 w 1328412"/>
                <a:gd name="connsiteY41" fmla="*/ 729733 h 2311317"/>
                <a:gd name="connsiteX42" fmla="*/ 997798 w 1328412"/>
                <a:gd name="connsiteY42" fmla="*/ 693991 h 2311317"/>
                <a:gd name="connsiteX43" fmla="*/ 1006734 w 1328412"/>
                <a:gd name="connsiteY43" fmla="*/ 622507 h 2311317"/>
                <a:gd name="connsiteX44" fmla="*/ 1015669 w 1328412"/>
                <a:gd name="connsiteY44" fmla="*/ 524216 h 2311317"/>
                <a:gd name="connsiteX45" fmla="*/ 1018648 w 1328412"/>
                <a:gd name="connsiteY45" fmla="*/ 464646 h 2311317"/>
                <a:gd name="connsiteX46" fmla="*/ 1018648 w 1328412"/>
                <a:gd name="connsiteY46" fmla="*/ 402098 h 2311317"/>
                <a:gd name="connsiteX47" fmla="*/ 1018648 w 1328412"/>
                <a:gd name="connsiteY47" fmla="*/ 363377 h 2311317"/>
                <a:gd name="connsiteX48" fmla="*/ 1015669 w 1328412"/>
                <a:gd name="connsiteY48" fmla="*/ 330613 h 2311317"/>
                <a:gd name="connsiteX49" fmla="*/ 1012691 w 1328412"/>
                <a:gd name="connsiteY49" fmla="*/ 303807 h 2311317"/>
                <a:gd name="connsiteX50" fmla="*/ 1003755 w 1328412"/>
                <a:gd name="connsiteY50" fmla="*/ 259129 h 2311317"/>
                <a:gd name="connsiteX51" fmla="*/ 985884 w 1328412"/>
                <a:gd name="connsiteY51" fmla="*/ 202538 h 2311317"/>
                <a:gd name="connsiteX52" fmla="*/ 970992 w 1328412"/>
                <a:gd name="connsiteY52" fmla="*/ 175731 h 2311317"/>
                <a:gd name="connsiteX53" fmla="*/ 953121 w 1328412"/>
                <a:gd name="connsiteY53" fmla="*/ 151903 h 2311317"/>
                <a:gd name="connsiteX54" fmla="*/ 923336 w 1328412"/>
                <a:gd name="connsiteY54" fmla="*/ 122118 h 2311317"/>
                <a:gd name="connsiteX55" fmla="*/ 896529 w 1328412"/>
                <a:gd name="connsiteY55" fmla="*/ 98290 h 2311317"/>
                <a:gd name="connsiteX56" fmla="*/ 863766 w 1328412"/>
                <a:gd name="connsiteY56" fmla="*/ 77441 h 2311317"/>
                <a:gd name="connsiteX57" fmla="*/ 839938 w 1328412"/>
                <a:gd name="connsiteY57" fmla="*/ 62548 h 2311317"/>
                <a:gd name="connsiteX58" fmla="*/ 822067 w 1328412"/>
                <a:gd name="connsiteY58" fmla="*/ 44677 h 2311317"/>
                <a:gd name="connsiteX59" fmla="*/ 813131 w 1328412"/>
                <a:gd name="connsiteY59" fmla="*/ 26806 h 2311317"/>
                <a:gd name="connsiteX60" fmla="*/ 816110 w 1328412"/>
                <a:gd name="connsiteY60" fmla="*/ 14892 h 2311317"/>
                <a:gd name="connsiteX61" fmla="*/ 822067 w 1328412"/>
                <a:gd name="connsiteY61" fmla="*/ 8935 h 2311317"/>
                <a:gd name="connsiteX62" fmla="*/ 854830 w 1328412"/>
                <a:gd name="connsiteY62" fmla="*/ 0 h 2311317"/>
                <a:gd name="connsiteX63" fmla="*/ 938228 w 1328412"/>
                <a:gd name="connsiteY63" fmla="*/ 11914 h 2311317"/>
                <a:gd name="connsiteX64" fmla="*/ 1009712 w 1328412"/>
                <a:gd name="connsiteY64" fmla="*/ 32763 h 2311317"/>
                <a:gd name="connsiteX65" fmla="*/ 1060347 w 1328412"/>
                <a:gd name="connsiteY65" fmla="*/ 50634 h 2311317"/>
                <a:gd name="connsiteX66" fmla="*/ 1125874 w 1328412"/>
                <a:gd name="connsiteY66" fmla="*/ 83398 h 2311317"/>
                <a:gd name="connsiteX67" fmla="*/ 1167573 w 1328412"/>
                <a:gd name="connsiteY67" fmla="*/ 107226 h 2311317"/>
                <a:gd name="connsiteX68" fmla="*/ 1209272 w 1328412"/>
                <a:gd name="connsiteY68" fmla="*/ 137011 h 2311317"/>
                <a:gd name="connsiteX69" fmla="*/ 1245014 w 1328412"/>
                <a:gd name="connsiteY69" fmla="*/ 169774 h 2311317"/>
                <a:gd name="connsiteX70" fmla="*/ 1292670 w 1328412"/>
                <a:gd name="connsiteY70" fmla="*/ 226366 h 2311317"/>
                <a:gd name="connsiteX71" fmla="*/ 1328412 w 1328412"/>
                <a:gd name="connsiteY71" fmla="*/ 282957 h 2311317"/>
                <a:gd name="connsiteX72" fmla="*/ 1328412 w 1328412"/>
                <a:gd name="connsiteY72" fmla="*/ 303807 h 2311317"/>
                <a:gd name="connsiteX73" fmla="*/ 1313519 w 1328412"/>
                <a:gd name="connsiteY73" fmla="*/ 360398 h 2311317"/>
                <a:gd name="connsiteX74" fmla="*/ 1292670 w 1328412"/>
                <a:gd name="connsiteY74" fmla="*/ 476560 h 2311317"/>
                <a:gd name="connsiteX75" fmla="*/ 1274799 w 1328412"/>
                <a:gd name="connsiteY75" fmla="*/ 595700 h 2311317"/>
                <a:gd name="connsiteX76" fmla="*/ 1262885 w 1328412"/>
                <a:gd name="connsiteY76" fmla="*/ 685055 h 2311317"/>
                <a:gd name="connsiteX77" fmla="*/ 1221186 w 1328412"/>
                <a:gd name="connsiteY77" fmla="*/ 875679 h 231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8412" h="2311317">
                  <a:moveTo>
                    <a:pt x="1221186" y="875679"/>
                  </a:moveTo>
                  <a:lnTo>
                    <a:pt x="1149702" y="1119916"/>
                  </a:lnTo>
                  <a:lnTo>
                    <a:pt x="1125874" y="1191400"/>
                  </a:lnTo>
                  <a:lnTo>
                    <a:pt x="1075239" y="1328412"/>
                  </a:lnTo>
                  <a:lnTo>
                    <a:pt x="1033540" y="1426702"/>
                  </a:lnTo>
                  <a:lnTo>
                    <a:pt x="979927" y="1536907"/>
                  </a:lnTo>
                  <a:lnTo>
                    <a:pt x="920357" y="1641154"/>
                  </a:lnTo>
                  <a:lnTo>
                    <a:pt x="866744" y="1715617"/>
                  </a:lnTo>
                  <a:lnTo>
                    <a:pt x="777389" y="1810929"/>
                  </a:lnTo>
                  <a:lnTo>
                    <a:pt x="643357" y="1936026"/>
                  </a:lnTo>
                  <a:lnTo>
                    <a:pt x="545066" y="2016445"/>
                  </a:lnTo>
                  <a:lnTo>
                    <a:pt x="470604" y="2073037"/>
                  </a:lnTo>
                  <a:lnTo>
                    <a:pt x="360399" y="2147499"/>
                  </a:lnTo>
                  <a:lnTo>
                    <a:pt x="232323" y="2221962"/>
                  </a:lnTo>
                  <a:lnTo>
                    <a:pt x="163818" y="2257704"/>
                  </a:lnTo>
                  <a:lnTo>
                    <a:pt x="53613" y="2305360"/>
                  </a:lnTo>
                  <a:lnTo>
                    <a:pt x="26807" y="2311317"/>
                  </a:lnTo>
                  <a:lnTo>
                    <a:pt x="11914" y="2311317"/>
                  </a:lnTo>
                  <a:lnTo>
                    <a:pt x="0" y="2302382"/>
                  </a:lnTo>
                  <a:lnTo>
                    <a:pt x="2979" y="2287489"/>
                  </a:lnTo>
                  <a:lnTo>
                    <a:pt x="8936" y="2266640"/>
                  </a:lnTo>
                  <a:lnTo>
                    <a:pt x="20850" y="2254726"/>
                  </a:lnTo>
                  <a:lnTo>
                    <a:pt x="71484" y="2221962"/>
                  </a:lnTo>
                  <a:lnTo>
                    <a:pt x="190624" y="2144521"/>
                  </a:lnTo>
                  <a:lnTo>
                    <a:pt x="274022" y="2081972"/>
                  </a:lnTo>
                  <a:lnTo>
                    <a:pt x="351463" y="2016445"/>
                  </a:lnTo>
                  <a:lnTo>
                    <a:pt x="405076" y="1968789"/>
                  </a:lnTo>
                  <a:lnTo>
                    <a:pt x="494432" y="1879434"/>
                  </a:lnTo>
                  <a:lnTo>
                    <a:pt x="568894" y="1796036"/>
                  </a:lnTo>
                  <a:lnTo>
                    <a:pt x="631443" y="1715617"/>
                  </a:lnTo>
                  <a:lnTo>
                    <a:pt x="685056" y="1641154"/>
                  </a:lnTo>
                  <a:lnTo>
                    <a:pt x="729733" y="1566692"/>
                  </a:lnTo>
                  <a:lnTo>
                    <a:pt x="783346" y="1474358"/>
                  </a:lnTo>
                  <a:lnTo>
                    <a:pt x="822067" y="1390960"/>
                  </a:lnTo>
                  <a:lnTo>
                    <a:pt x="860787" y="1304584"/>
                  </a:lnTo>
                  <a:lnTo>
                    <a:pt x="890572" y="1221185"/>
                  </a:lnTo>
                  <a:lnTo>
                    <a:pt x="914400" y="1146723"/>
                  </a:lnTo>
                  <a:lnTo>
                    <a:pt x="935250" y="1075239"/>
                  </a:lnTo>
                  <a:lnTo>
                    <a:pt x="953121" y="1003755"/>
                  </a:lnTo>
                  <a:lnTo>
                    <a:pt x="965035" y="938228"/>
                  </a:lnTo>
                  <a:lnTo>
                    <a:pt x="976949" y="854830"/>
                  </a:lnTo>
                  <a:lnTo>
                    <a:pt x="991841" y="729733"/>
                  </a:lnTo>
                  <a:lnTo>
                    <a:pt x="997798" y="693991"/>
                  </a:lnTo>
                  <a:lnTo>
                    <a:pt x="1006734" y="622507"/>
                  </a:lnTo>
                  <a:lnTo>
                    <a:pt x="1015669" y="524216"/>
                  </a:lnTo>
                  <a:lnTo>
                    <a:pt x="1018648" y="464646"/>
                  </a:lnTo>
                  <a:lnTo>
                    <a:pt x="1018648" y="402098"/>
                  </a:lnTo>
                  <a:lnTo>
                    <a:pt x="1018648" y="363377"/>
                  </a:lnTo>
                  <a:lnTo>
                    <a:pt x="1015669" y="330613"/>
                  </a:lnTo>
                  <a:lnTo>
                    <a:pt x="1012691" y="303807"/>
                  </a:lnTo>
                  <a:lnTo>
                    <a:pt x="1003755" y="259129"/>
                  </a:lnTo>
                  <a:lnTo>
                    <a:pt x="985884" y="202538"/>
                  </a:lnTo>
                  <a:lnTo>
                    <a:pt x="970992" y="175731"/>
                  </a:lnTo>
                  <a:lnTo>
                    <a:pt x="953121" y="151903"/>
                  </a:lnTo>
                  <a:lnTo>
                    <a:pt x="923336" y="122118"/>
                  </a:lnTo>
                  <a:lnTo>
                    <a:pt x="896529" y="98290"/>
                  </a:lnTo>
                  <a:lnTo>
                    <a:pt x="863766" y="77441"/>
                  </a:lnTo>
                  <a:lnTo>
                    <a:pt x="839938" y="62548"/>
                  </a:lnTo>
                  <a:lnTo>
                    <a:pt x="822067" y="44677"/>
                  </a:lnTo>
                  <a:cubicBezTo>
                    <a:pt x="812620" y="28934"/>
                    <a:pt x="813131" y="35574"/>
                    <a:pt x="813131" y="26806"/>
                  </a:cubicBezTo>
                  <a:lnTo>
                    <a:pt x="816110" y="14892"/>
                  </a:lnTo>
                  <a:lnTo>
                    <a:pt x="822067" y="8935"/>
                  </a:lnTo>
                  <a:lnTo>
                    <a:pt x="854830" y="0"/>
                  </a:lnTo>
                  <a:lnTo>
                    <a:pt x="938228" y="11914"/>
                  </a:lnTo>
                  <a:lnTo>
                    <a:pt x="1009712" y="32763"/>
                  </a:lnTo>
                  <a:lnTo>
                    <a:pt x="1060347" y="50634"/>
                  </a:lnTo>
                  <a:lnTo>
                    <a:pt x="1125874" y="83398"/>
                  </a:lnTo>
                  <a:lnTo>
                    <a:pt x="1167573" y="107226"/>
                  </a:lnTo>
                  <a:lnTo>
                    <a:pt x="1209272" y="137011"/>
                  </a:lnTo>
                  <a:lnTo>
                    <a:pt x="1245014" y="169774"/>
                  </a:lnTo>
                  <a:lnTo>
                    <a:pt x="1292670" y="226366"/>
                  </a:lnTo>
                  <a:lnTo>
                    <a:pt x="1328412" y="282957"/>
                  </a:lnTo>
                  <a:lnTo>
                    <a:pt x="1328412" y="303807"/>
                  </a:lnTo>
                  <a:lnTo>
                    <a:pt x="1313519" y="360398"/>
                  </a:lnTo>
                  <a:lnTo>
                    <a:pt x="1292670" y="476560"/>
                  </a:lnTo>
                  <a:lnTo>
                    <a:pt x="1274799" y="595700"/>
                  </a:lnTo>
                  <a:lnTo>
                    <a:pt x="1262885" y="685055"/>
                  </a:lnTo>
                  <a:lnTo>
                    <a:pt x="1221186" y="875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2">
              <a:extLst>
                <a:ext uri="{FF2B5EF4-FFF2-40B4-BE49-F238E27FC236}">
                  <a16:creationId xmlns:a16="http://schemas.microsoft.com/office/drawing/2014/main" id="{0421932D-C7C2-4B1A-8A9F-73D45157297C}"/>
                </a:ext>
              </a:extLst>
            </p:cNvPr>
            <p:cNvSpPr/>
            <p:nvPr/>
          </p:nvSpPr>
          <p:spPr>
            <a:xfrm>
              <a:off x="4237038" y="1868488"/>
              <a:ext cx="2830512" cy="1670050"/>
            </a:xfrm>
            <a:custGeom>
              <a:avLst/>
              <a:gdLst>
                <a:gd name="connsiteX0" fmla="*/ 1524000 w 2831306"/>
                <a:gd name="connsiteY0" fmla="*/ 554832 h 1669257"/>
                <a:gd name="connsiteX1" fmla="*/ 1485900 w 2831306"/>
                <a:gd name="connsiteY1" fmla="*/ 819150 h 1669257"/>
                <a:gd name="connsiteX2" fmla="*/ 1447800 w 2831306"/>
                <a:gd name="connsiteY2" fmla="*/ 1062038 h 1669257"/>
                <a:gd name="connsiteX3" fmla="*/ 1433512 w 2831306"/>
                <a:gd name="connsiteY3" fmla="*/ 1164432 h 1669257"/>
                <a:gd name="connsiteX4" fmla="*/ 1423987 w 2831306"/>
                <a:gd name="connsiteY4" fmla="*/ 1223963 h 1669257"/>
                <a:gd name="connsiteX5" fmla="*/ 1423987 w 2831306"/>
                <a:gd name="connsiteY5" fmla="*/ 1257300 h 1669257"/>
                <a:gd name="connsiteX6" fmla="*/ 1428750 w 2831306"/>
                <a:gd name="connsiteY6" fmla="*/ 1297782 h 1669257"/>
                <a:gd name="connsiteX7" fmla="*/ 1435894 w 2831306"/>
                <a:gd name="connsiteY7" fmla="*/ 1331119 h 1669257"/>
                <a:gd name="connsiteX8" fmla="*/ 1443037 w 2831306"/>
                <a:gd name="connsiteY8" fmla="*/ 1359694 h 1669257"/>
                <a:gd name="connsiteX9" fmla="*/ 1457325 w 2831306"/>
                <a:gd name="connsiteY9" fmla="*/ 1393032 h 1669257"/>
                <a:gd name="connsiteX10" fmla="*/ 1476375 w 2831306"/>
                <a:gd name="connsiteY10" fmla="*/ 1426369 h 1669257"/>
                <a:gd name="connsiteX11" fmla="*/ 1497806 w 2831306"/>
                <a:gd name="connsiteY11" fmla="*/ 1454944 h 1669257"/>
                <a:gd name="connsiteX12" fmla="*/ 1519237 w 2831306"/>
                <a:gd name="connsiteY12" fmla="*/ 1478757 h 1669257"/>
                <a:gd name="connsiteX13" fmla="*/ 1547812 w 2831306"/>
                <a:gd name="connsiteY13" fmla="*/ 1504950 h 1669257"/>
                <a:gd name="connsiteX14" fmla="*/ 1593056 w 2831306"/>
                <a:gd name="connsiteY14" fmla="*/ 1538288 h 1669257"/>
                <a:gd name="connsiteX15" fmla="*/ 1645444 w 2831306"/>
                <a:gd name="connsiteY15" fmla="*/ 1569244 h 1669257"/>
                <a:gd name="connsiteX16" fmla="*/ 1704975 w 2831306"/>
                <a:gd name="connsiteY16" fmla="*/ 1597819 h 1669257"/>
                <a:gd name="connsiteX17" fmla="*/ 1776412 w 2831306"/>
                <a:gd name="connsiteY17" fmla="*/ 1621632 h 1669257"/>
                <a:gd name="connsiteX18" fmla="*/ 1833562 w 2831306"/>
                <a:gd name="connsiteY18" fmla="*/ 1635919 h 1669257"/>
                <a:gd name="connsiteX19" fmla="*/ 1952625 w 2831306"/>
                <a:gd name="connsiteY19" fmla="*/ 1650207 h 1669257"/>
                <a:gd name="connsiteX20" fmla="*/ 2138362 w 2831306"/>
                <a:gd name="connsiteY20" fmla="*/ 1662113 h 1669257"/>
                <a:gd name="connsiteX21" fmla="*/ 2276475 w 2831306"/>
                <a:gd name="connsiteY21" fmla="*/ 1669257 h 1669257"/>
                <a:gd name="connsiteX22" fmla="*/ 2421731 w 2831306"/>
                <a:gd name="connsiteY22" fmla="*/ 1669257 h 1669257"/>
                <a:gd name="connsiteX23" fmla="*/ 2597944 w 2831306"/>
                <a:gd name="connsiteY23" fmla="*/ 1657350 h 1669257"/>
                <a:gd name="connsiteX24" fmla="*/ 2724150 w 2831306"/>
                <a:gd name="connsiteY24" fmla="*/ 1647825 h 1669257"/>
                <a:gd name="connsiteX25" fmla="*/ 2755106 w 2831306"/>
                <a:gd name="connsiteY25" fmla="*/ 1640682 h 1669257"/>
                <a:gd name="connsiteX26" fmla="*/ 2783681 w 2831306"/>
                <a:gd name="connsiteY26" fmla="*/ 1628775 h 1669257"/>
                <a:gd name="connsiteX27" fmla="*/ 2802731 w 2831306"/>
                <a:gd name="connsiteY27" fmla="*/ 1612107 h 1669257"/>
                <a:gd name="connsiteX28" fmla="*/ 2812256 w 2831306"/>
                <a:gd name="connsiteY28" fmla="*/ 1600200 h 1669257"/>
                <a:gd name="connsiteX29" fmla="*/ 2819400 w 2831306"/>
                <a:gd name="connsiteY29" fmla="*/ 1585913 h 1669257"/>
                <a:gd name="connsiteX30" fmla="*/ 2828925 w 2831306"/>
                <a:gd name="connsiteY30" fmla="*/ 1564482 h 1669257"/>
                <a:gd name="connsiteX31" fmla="*/ 2831306 w 2831306"/>
                <a:gd name="connsiteY31" fmla="*/ 1547813 h 1669257"/>
                <a:gd name="connsiteX32" fmla="*/ 2826544 w 2831306"/>
                <a:gd name="connsiteY32" fmla="*/ 1521619 h 1669257"/>
                <a:gd name="connsiteX33" fmla="*/ 2821781 w 2831306"/>
                <a:gd name="connsiteY33" fmla="*/ 1502569 h 1669257"/>
                <a:gd name="connsiteX34" fmla="*/ 2802731 w 2831306"/>
                <a:gd name="connsiteY34" fmla="*/ 1471613 h 1669257"/>
                <a:gd name="connsiteX35" fmla="*/ 2774156 w 2831306"/>
                <a:gd name="connsiteY35" fmla="*/ 1438275 h 1669257"/>
                <a:gd name="connsiteX36" fmla="*/ 2747962 w 2831306"/>
                <a:gd name="connsiteY36" fmla="*/ 1412082 h 1669257"/>
                <a:gd name="connsiteX37" fmla="*/ 2343150 w 2831306"/>
                <a:gd name="connsiteY37" fmla="*/ 1421607 h 1669257"/>
                <a:gd name="connsiteX38" fmla="*/ 2278856 w 2831306"/>
                <a:gd name="connsiteY38" fmla="*/ 1435894 h 1669257"/>
                <a:gd name="connsiteX39" fmla="*/ 2202656 w 2831306"/>
                <a:gd name="connsiteY39" fmla="*/ 1445419 h 1669257"/>
                <a:gd name="connsiteX40" fmla="*/ 2121694 w 2831306"/>
                <a:gd name="connsiteY40" fmla="*/ 1447800 h 1669257"/>
                <a:gd name="connsiteX41" fmla="*/ 2050256 w 2831306"/>
                <a:gd name="connsiteY41" fmla="*/ 1447800 h 1669257"/>
                <a:gd name="connsiteX42" fmla="*/ 1950244 w 2831306"/>
                <a:gd name="connsiteY42" fmla="*/ 1443038 h 1669257"/>
                <a:gd name="connsiteX43" fmla="*/ 1843087 w 2831306"/>
                <a:gd name="connsiteY43" fmla="*/ 1433513 h 1669257"/>
                <a:gd name="connsiteX44" fmla="*/ 1759744 w 2831306"/>
                <a:gd name="connsiteY44" fmla="*/ 1421607 h 1669257"/>
                <a:gd name="connsiteX45" fmla="*/ 1728787 w 2831306"/>
                <a:gd name="connsiteY45" fmla="*/ 1414463 h 1669257"/>
                <a:gd name="connsiteX46" fmla="*/ 1690687 w 2831306"/>
                <a:gd name="connsiteY46" fmla="*/ 1397794 h 1669257"/>
                <a:gd name="connsiteX47" fmla="*/ 1664494 w 2831306"/>
                <a:gd name="connsiteY47" fmla="*/ 1378744 h 1669257"/>
                <a:gd name="connsiteX48" fmla="*/ 1647825 w 2831306"/>
                <a:gd name="connsiteY48" fmla="*/ 1359694 h 1669257"/>
                <a:gd name="connsiteX49" fmla="*/ 1633537 w 2831306"/>
                <a:gd name="connsiteY49" fmla="*/ 1331119 h 1669257"/>
                <a:gd name="connsiteX50" fmla="*/ 1626394 w 2831306"/>
                <a:gd name="connsiteY50" fmla="*/ 1309688 h 1669257"/>
                <a:gd name="connsiteX51" fmla="*/ 1624012 w 2831306"/>
                <a:gd name="connsiteY51" fmla="*/ 1285875 h 1669257"/>
                <a:gd name="connsiteX52" fmla="*/ 1624012 w 2831306"/>
                <a:gd name="connsiteY52" fmla="*/ 1235869 h 1669257"/>
                <a:gd name="connsiteX53" fmla="*/ 1626394 w 2831306"/>
                <a:gd name="connsiteY53" fmla="*/ 1164432 h 1669257"/>
                <a:gd name="connsiteX54" fmla="*/ 1628775 w 2831306"/>
                <a:gd name="connsiteY54" fmla="*/ 1076325 h 1669257"/>
                <a:gd name="connsiteX55" fmla="*/ 1640681 w 2831306"/>
                <a:gd name="connsiteY55" fmla="*/ 966788 h 1669257"/>
                <a:gd name="connsiteX56" fmla="*/ 1654969 w 2831306"/>
                <a:gd name="connsiteY56" fmla="*/ 871538 h 1669257"/>
                <a:gd name="connsiteX57" fmla="*/ 1674019 w 2831306"/>
                <a:gd name="connsiteY57" fmla="*/ 778669 h 1669257"/>
                <a:gd name="connsiteX58" fmla="*/ 1695450 w 2831306"/>
                <a:gd name="connsiteY58" fmla="*/ 690563 h 1669257"/>
                <a:gd name="connsiteX59" fmla="*/ 1724025 w 2831306"/>
                <a:gd name="connsiteY59" fmla="*/ 583407 h 1669257"/>
                <a:gd name="connsiteX60" fmla="*/ 1762125 w 2831306"/>
                <a:gd name="connsiteY60" fmla="*/ 471488 h 1669257"/>
                <a:gd name="connsiteX61" fmla="*/ 1804987 w 2831306"/>
                <a:gd name="connsiteY61" fmla="*/ 373857 h 1669257"/>
                <a:gd name="connsiteX62" fmla="*/ 1845469 w 2831306"/>
                <a:gd name="connsiteY62" fmla="*/ 326232 h 1669257"/>
                <a:gd name="connsiteX63" fmla="*/ 1876425 w 2831306"/>
                <a:gd name="connsiteY63" fmla="*/ 285750 h 1669257"/>
                <a:gd name="connsiteX64" fmla="*/ 1905000 w 2831306"/>
                <a:gd name="connsiteY64" fmla="*/ 247650 h 1669257"/>
                <a:gd name="connsiteX65" fmla="*/ 1919287 w 2831306"/>
                <a:gd name="connsiteY65" fmla="*/ 223838 h 1669257"/>
                <a:gd name="connsiteX66" fmla="*/ 1933575 w 2831306"/>
                <a:gd name="connsiteY66" fmla="*/ 192882 h 1669257"/>
                <a:gd name="connsiteX67" fmla="*/ 1938337 w 2831306"/>
                <a:gd name="connsiteY67" fmla="*/ 176213 h 1669257"/>
                <a:gd name="connsiteX68" fmla="*/ 1935956 w 2831306"/>
                <a:gd name="connsiteY68" fmla="*/ 161925 h 1669257"/>
                <a:gd name="connsiteX69" fmla="*/ 1928812 w 2831306"/>
                <a:gd name="connsiteY69" fmla="*/ 147638 h 1669257"/>
                <a:gd name="connsiteX70" fmla="*/ 1912144 w 2831306"/>
                <a:gd name="connsiteY70" fmla="*/ 126207 h 1669257"/>
                <a:gd name="connsiteX71" fmla="*/ 1883569 w 2831306"/>
                <a:gd name="connsiteY71" fmla="*/ 104775 h 1669257"/>
                <a:gd name="connsiteX72" fmla="*/ 1797844 w 2831306"/>
                <a:gd name="connsiteY72" fmla="*/ 57150 h 1669257"/>
                <a:gd name="connsiteX73" fmla="*/ 1669256 w 2831306"/>
                <a:gd name="connsiteY73" fmla="*/ 9525 h 1669257"/>
                <a:gd name="connsiteX74" fmla="*/ 1635919 w 2831306"/>
                <a:gd name="connsiteY74" fmla="*/ 0 h 1669257"/>
                <a:gd name="connsiteX75" fmla="*/ 1621631 w 2831306"/>
                <a:gd name="connsiteY75" fmla="*/ 0 h 1669257"/>
                <a:gd name="connsiteX76" fmla="*/ 1595437 w 2831306"/>
                <a:gd name="connsiteY76" fmla="*/ 21432 h 1669257"/>
                <a:gd name="connsiteX77" fmla="*/ 1538287 w 2831306"/>
                <a:gd name="connsiteY77" fmla="*/ 66675 h 1669257"/>
                <a:gd name="connsiteX78" fmla="*/ 1516856 w 2831306"/>
                <a:gd name="connsiteY78" fmla="*/ 83344 h 1669257"/>
                <a:gd name="connsiteX79" fmla="*/ 1414462 w 2831306"/>
                <a:gd name="connsiteY79" fmla="*/ 126207 h 1669257"/>
                <a:gd name="connsiteX80" fmla="*/ 1207294 w 2831306"/>
                <a:gd name="connsiteY80" fmla="*/ 202407 h 1669257"/>
                <a:gd name="connsiteX81" fmla="*/ 1128712 w 2831306"/>
                <a:gd name="connsiteY81" fmla="*/ 228600 h 1669257"/>
                <a:gd name="connsiteX82" fmla="*/ 828675 w 2831306"/>
                <a:gd name="connsiteY82" fmla="*/ 304800 h 1669257"/>
                <a:gd name="connsiteX83" fmla="*/ 647700 w 2831306"/>
                <a:gd name="connsiteY83" fmla="*/ 354807 h 1669257"/>
                <a:gd name="connsiteX84" fmla="*/ 423862 w 2831306"/>
                <a:gd name="connsiteY84" fmla="*/ 419100 h 1669257"/>
                <a:gd name="connsiteX85" fmla="*/ 373856 w 2831306"/>
                <a:gd name="connsiteY85" fmla="*/ 421482 h 1669257"/>
                <a:gd name="connsiteX86" fmla="*/ 278606 w 2831306"/>
                <a:gd name="connsiteY86" fmla="*/ 421482 h 1669257"/>
                <a:gd name="connsiteX87" fmla="*/ 235744 w 2831306"/>
                <a:gd name="connsiteY87" fmla="*/ 414338 h 1669257"/>
                <a:gd name="connsiteX88" fmla="*/ 207169 w 2831306"/>
                <a:gd name="connsiteY88" fmla="*/ 407194 h 1669257"/>
                <a:gd name="connsiteX89" fmla="*/ 159544 w 2831306"/>
                <a:gd name="connsiteY89" fmla="*/ 390525 h 1669257"/>
                <a:gd name="connsiteX90" fmla="*/ 114300 w 2831306"/>
                <a:gd name="connsiteY90" fmla="*/ 369094 h 1669257"/>
                <a:gd name="connsiteX91" fmla="*/ 80962 w 2831306"/>
                <a:gd name="connsiteY91" fmla="*/ 347663 h 1669257"/>
                <a:gd name="connsiteX92" fmla="*/ 66675 w 2831306"/>
                <a:gd name="connsiteY92" fmla="*/ 335757 h 1669257"/>
                <a:gd name="connsiteX93" fmla="*/ 45244 w 2831306"/>
                <a:gd name="connsiteY93" fmla="*/ 323850 h 1669257"/>
                <a:gd name="connsiteX94" fmla="*/ 23812 w 2831306"/>
                <a:gd name="connsiteY94" fmla="*/ 316707 h 1669257"/>
                <a:gd name="connsiteX95" fmla="*/ 9525 w 2831306"/>
                <a:gd name="connsiteY95" fmla="*/ 316707 h 1669257"/>
                <a:gd name="connsiteX96" fmla="*/ 0 w 2831306"/>
                <a:gd name="connsiteY96" fmla="*/ 326232 h 1669257"/>
                <a:gd name="connsiteX97" fmla="*/ 2381 w 2831306"/>
                <a:gd name="connsiteY97" fmla="*/ 345282 h 1669257"/>
                <a:gd name="connsiteX98" fmla="*/ 26194 w 2831306"/>
                <a:gd name="connsiteY98" fmla="*/ 400050 h 1669257"/>
                <a:gd name="connsiteX99" fmla="*/ 59531 w 2831306"/>
                <a:gd name="connsiteY99" fmla="*/ 461963 h 1669257"/>
                <a:gd name="connsiteX100" fmla="*/ 107156 w 2831306"/>
                <a:gd name="connsiteY100" fmla="*/ 531019 h 1669257"/>
                <a:gd name="connsiteX101" fmla="*/ 183356 w 2831306"/>
                <a:gd name="connsiteY101" fmla="*/ 611982 h 1669257"/>
                <a:gd name="connsiteX102" fmla="*/ 235744 w 2831306"/>
                <a:gd name="connsiteY102" fmla="*/ 657225 h 1669257"/>
                <a:gd name="connsiteX103" fmla="*/ 264319 w 2831306"/>
                <a:gd name="connsiteY103" fmla="*/ 673894 h 1669257"/>
                <a:gd name="connsiteX104" fmla="*/ 280987 w 2831306"/>
                <a:gd name="connsiteY104" fmla="*/ 678657 h 1669257"/>
                <a:gd name="connsiteX105" fmla="*/ 307181 w 2831306"/>
                <a:gd name="connsiteY105" fmla="*/ 678657 h 1669257"/>
                <a:gd name="connsiteX106" fmla="*/ 352425 w 2831306"/>
                <a:gd name="connsiteY106" fmla="*/ 666750 h 1669257"/>
                <a:gd name="connsiteX107" fmla="*/ 388144 w 2831306"/>
                <a:gd name="connsiteY107" fmla="*/ 647700 h 1669257"/>
                <a:gd name="connsiteX108" fmla="*/ 521494 w 2831306"/>
                <a:gd name="connsiteY108" fmla="*/ 597694 h 1669257"/>
                <a:gd name="connsiteX109" fmla="*/ 757237 w 2831306"/>
                <a:gd name="connsiteY109" fmla="*/ 507207 h 1669257"/>
                <a:gd name="connsiteX110" fmla="*/ 890587 w 2831306"/>
                <a:gd name="connsiteY110" fmla="*/ 457200 h 1669257"/>
                <a:gd name="connsiteX111" fmla="*/ 1200150 w 2831306"/>
                <a:gd name="connsiteY111" fmla="*/ 357188 h 1669257"/>
                <a:gd name="connsiteX112" fmla="*/ 1419225 w 2831306"/>
                <a:gd name="connsiteY112" fmla="*/ 295275 h 1669257"/>
                <a:gd name="connsiteX113" fmla="*/ 1512094 w 2831306"/>
                <a:gd name="connsiteY113" fmla="*/ 266700 h 1669257"/>
                <a:gd name="connsiteX114" fmla="*/ 1524000 w 2831306"/>
                <a:gd name="connsiteY114" fmla="*/ 266700 h 1669257"/>
                <a:gd name="connsiteX115" fmla="*/ 1535906 w 2831306"/>
                <a:gd name="connsiteY115" fmla="*/ 269082 h 1669257"/>
                <a:gd name="connsiteX116" fmla="*/ 1545431 w 2831306"/>
                <a:gd name="connsiteY116" fmla="*/ 276225 h 1669257"/>
                <a:gd name="connsiteX117" fmla="*/ 1552575 w 2831306"/>
                <a:gd name="connsiteY117" fmla="*/ 290513 h 1669257"/>
                <a:gd name="connsiteX118" fmla="*/ 1557337 w 2831306"/>
                <a:gd name="connsiteY118" fmla="*/ 309563 h 1669257"/>
                <a:gd name="connsiteX119" fmla="*/ 1557337 w 2831306"/>
                <a:gd name="connsiteY119" fmla="*/ 345282 h 1669257"/>
                <a:gd name="connsiteX120" fmla="*/ 1524000 w 2831306"/>
                <a:gd name="connsiteY120" fmla="*/ 554832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831306" h="1669257">
                  <a:moveTo>
                    <a:pt x="1524000" y="554832"/>
                  </a:moveTo>
                  <a:lnTo>
                    <a:pt x="1485900" y="819150"/>
                  </a:lnTo>
                  <a:lnTo>
                    <a:pt x="1447800" y="1062038"/>
                  </a:lnTo>
                  <a:lnTo>
                    <a:pt x="1433512" y="1164432"/>
                  </a:lnTo>
                  <a:lnTo>
                    <a:pt x="1423987" y="1223963"/>
                  </a:lnTo>
                  <a:lnTo>
                    <a:pt x="1423987" y="1257300"/>
                  </a:lnTo>
                  <a:lnTo>
                    <a:pt x="1428750" y="1297782"/>
                  </a:lnTo>
                  <a:lnTo>
                    <a:pt x="1435894" y="1331119"/>
                  </a:lnTo>
                  <a:lnTo>
                    <a:pt x="1443037" y="1359694"/>
                  </a:lnTo>
                  <a:lnTo>
                    <a:pt x="1457325" y="1393032"/>
                  </a:lnTo>
                  <a:lnTo>
                    <a:pt x="1476375" y="1426369"/>
                  </a:lnTo>
                  <a:lnTo>
                    <a:pt x="1497806" y="1454944"/>
                  </a:lnTo>
                  <a:lnTo>
                    <a:pt x="1519237" y="1478757"/>
                  </a:lnTo>
                  <a:lnTo>
                    <a:pt x="1547812" y="1504950"/>
                  </a:lnTo>
                  <a:lnTo>
                    <a:pt x="1593056" y="1538288"/>
                  </a:lnTo>
                  <a:lnTo>
                    <a:pt x="1645444" y="1569244"/>
                  </a:lnTo>
                  <a:lnTo>
                    <a:pt x="1704975" y="1597819"/>
                  </a:lnTo>
                  <a:lnTo>
                    <a:pt x="1776412" y="1621632"/>
                  </a:lnTo>
                  <a:lnTo>
                    <a:pt x="1833562" y="1635919"/>
                  </a:lnTo>
                  <a:lnTo>
                    <a:pt x="1952625" y="1650207"/>
                  </a:lnTo>
                  <a:lnTo>
                    <a:pt x="2138362" y="1662113"/>
                  </a:lnTo>
                  <a:lnTo>
                    <a:pt x="2276475" y="1669257"/>
                  </a:lnTo>
                  <a:lnTo>
                    <a:pt x="2421731" y="1669257"/>
                  </a:lnTo>
                  <a:lnTo>
                    <a:pt x="2597944" y="1657350"/>
                  </a:lnTo>
                  <a:lnTo>
                    <a:pt x="2724150" y="1647825"/>
                  </a:lnTo>
                  <a:lnTo>
                    <a:pt x="2755106" y="1640682"/>
                  </a:lnTo>
                  <a:lnTo>
                    <a:pt x="2783681" y="1628775"/>
                  </a:lnTo>
                  <a:lnTo>
                    <a:pt x="2802731" y="1612107"/>
                  </a:lnTo>
                  <a:lnTo>
                    <a:pt x="2812256" y="1600200"/>
                  </a:lnTo>
                  <a:lnTo>
                    <a:pt x="2819400" y="1585913"/>
                  </a:lnTo>
                  <a:lnTo>
                    <a:pt x="2828925" y="1564482"/>
                  </a:lnTo>
                  <a:lnTo>
                    <a:pt x="2831306" y="1547813"/>
                  </a:lnTo>
                  <a:lnTo>
                    <a:pt x="2826544" y="1521619"/>
                  </a:lnTo>
                  <a:lnTo>
                    <a:pt x="2821781" y="1502569"/>
                  </a:lnTo>
                  <a:lnTo>
                    <a:pt x="2802731" y="1471613"/>
                  </a:lnTo>
                  <a:lnTo>
                    <a:pt x="2774156" y="1438275"/>
                  </a:lnTo>
                  <a:lnTo>
                    <a:pt x="2747962" y="1412082"/>
                  </a:lnTo>
                  <a:lnTo>
                    <a:pt x="2343150" y="1421607"/>
                  </a:lnTo>
                  <a:lnTo>
                    <a:pt x="2278856" y="1435894"/>
                  </a:lnTo>
                  <a:lnTo>
                    <a:pt x="2202656" y="1445419"/>
                  </a:lnTo>
                  <a:lnTo>
                    <a:pt x="2121694" y="1447800"/>
                  </a:lnTo>
                  <a:lnTo>
                    <a:pt x="2050256" y="1447800"/>
                  </a:lnTo>
                  <a:lnTo>
                    <a:pt x="1950244" y="1443038"/>
                  </a:lnTo>
                  <a:lnTo>
                    <a:pt x="1843087" y="1433513"/>
                  </a:lnTo>
                  <a:lnTo>
                    <a:pt x="1759744" y="1421607"/>
                  </a:lnTo>
                  <a:lnTo>
                    <a:pt x="1728787" y="1414463"/>
                  </a:lnTo>
                  <a:lnTo>
                    <a:pt x="1690687" y="1397794"/>
                  </a:lnTo>
                  <a:lnTo>
                    <a:pt x="1664494" y="1378744"/>
                  </a:lnTo>
                  <a:lnTo>
                    <a:pt x="1647825" y="1359694"/>
                  </a:lnTo>
                  <a:lnTo>
                    <a:pt x="1633537" y="1331119"/>
                  </a:lnTo>
                  <a:lnTo>
                    <a:pt x="1626394" y="1309688"/>
                  </a:lnTo>
                  <a:lnTo>
                    <a:pt x="1624012" y="1285875"/>
                  </a:lnTo>
                  <a:lnTo>
                    <a:pt x="1624012" y="1235869"/>
                  </a:lnTo>
                  <a:lnTo>
                    <a:pt x="1626394" y="1164432"/>
                  </a:lnTo>
                  <a:cubicBezTo>
                    <a:pt x="1627188" y="1135063"/>
                    <a:pt x="1627981" y="1105694"/>
                    <a:pt x="1628775" y="1076325"/>
                  </a:cubicBezTo>
                  <a:lnTo>
                    <a:pt x="1640681" y="966788"/>
                  </a:lnTo>
                  <a:lnTo>
                    <a:pt x="1654969" y="871538"/>
                  </a:lnTo>
                  <a:lnTo>
                    <a:pt x="1674019" y="778669"/>
                  </a:lnTo>
                  <a:lnTo>
                    <a:pt x="1695450" y="690563"/>
                  </a:lnTo>
                  <a:lnTo>
                    <a:pt x="1724025" y="583407"/>
                  </a:lnTo>
                  <a:lnTo>
                    <a:pt x="1762125" y="471488"/>
                  </a:lnTo>
                  <a:lnTo>
                    <a:pt x="1804987" y="373857"/>
                  </a:lnTo>
                  <a:lnTo>
                    <a:pt x="1845469" y="326232"/>
                  </a:lnTo>
                  <a:lnTo>
                    <a:pt x="1876425" y="285750"/>
                  </a:lnTo>
                  <a:lnTo>
                    <a:pt x="1905000" y="247650"/>
                  </a:lnTo>
                  <a:lnTo>
                    <a:pt x="1919287" y="223838"/>
                  </a:lnTo>
                  <a:lnTo>
                    <a:pt x="1933575" y="192882"/>
                  </a:lnTo>
                  <a:lnTo>
                    <a:pt x="1938337" y="176213"/>
                  </a:lnTo>
                  <a:lnTo>
                    <a:pt x="1935956" y="161925"/>
                  </a:lnTo>
                  <a:lnTo>
                    <a:pt x="1928812" y="147638"/>
                  </a:lnTo>
                  <a:lnTo>
                    <a:pt x="1912144" y="126207"/>
                  </a:lnTo>
                  <a:lnTo>
                    <a:pt x="1883569" y="104775"/>
                  </a:lnTo>
                  <a:lnTo>
                    <a:pt x="1797844" y="57150"/>
                  </a:lnTo>
                  <a:lnTo>
                    <a:pt x="1669256" y="9525"/>
                  </a:lnTo>
                  <a:lnTo>
                    <a:pt x="1635919" y="0"/>
                  </a:lnTo>
                  <a:lnTo>
                    <a:pt x="1621631" y="0"/>
                  </a:lnTo>
                  <a:lnTo>
                    <a:pt x="1595437" y="21432"/>
                  </a:lnTo>
                  <a:lnTo>
                    <a:pt x="1538287" y="66675"/>
                  </a:lnTo>
                  <a:lnTo>
                    <a:pt x="1516856" y="83344"/>
                  </a:lnTo>
                  <a:lnTo>
                    <a:pt x="1414462" y="126207"/>
                  </a:lnTo>
                  <a:lnTo>
                    <a:pt x="1207294" y="202407"/>
                  </a:lnTo>
                  <a:lnTo>
                    <a:pt x="1128712" y="228600"/>
                  </a:lnTo>
                  <a:lnTo>
                    <a:pt x="828675" y="304800"/>
                  </a:lnTo>
                  <a:lnTo>
                    <a:pt x="647700" y="354807"/>
                  </a:lnTo>
                  <a:lnTo>
                    <a:pt x="423862" y="419100"/>
                  </a:lnTo>
                  <a:lnTo>
                    <a:pt x="373856" y="421482"/>
                  </a:lnTo>
                  <a:lnTo>
                    <a:pt x="278606" y="421482"/>
                  </a:lnTo>
                  <a:lnTo>
                    <a:pt x="235744" y="414338"/>
                  </a:lnTo>
                  <a:lnTo>
                    <a:pt x="207169" y="407194"/>
                  </a:lnTo>
                  <a:lnTo>
                    <a:pt x="159544" y="390525"/>
                  </a:lnTo>
                  <a:lnTo>
                    <a:pt x="114300" y="369094"/>
                  </a:lnTo>
                  <a:lnTo>
                    <a:pt x="80962" y="347663"/>
                  </a:lnTo>
                  <a:lnTo>
                    <a:pt x="66675" y="335757"/>
                  </a:lnTo>
                  <a:lnTo>
                    <a:pt x="45244" y="323850"/>
                  </a:lnTo>
                  <a:lnTo>
                    <a:pt x="23812" y="316707"/>
                  </a:lnTo>
                  <a:lnTo>
                    <a:pt x="9525" y="316707"/>
                  </a:lnTo>
                  <a:lnTo>
                    <a:pt x="0" y="326232"/>
                  </a:lnTo>
                  <a:lnTo>
                    <a:pt x="2381" y="345282"/>
                  </a:lnTo>
                  <a:lnTo>
                    <a:pt x="26194" y="400050"/>
                  </a:lnTo>
                  <a:lnTo>
                    <a:pt x="59531" y="461963"/>
                  </a:lnTo>
                  <a:lnTo>
                    <a:pt x="107156" y="531019"/>
                  </a:lnTo>
                  <a:lnTo>
                    <a:pt x="183356" y="611982"/>
                  </a:lnTo>
                  <a:lnTo>
                    <a:pt x="235744" y="657225"/>
                  </a:lnTo>
                  <a:lnTo>
                    <a:pt x="264319" y="673894"/>
                  </a:lnTo>
                  <a:lnTo>
                    <a:pt x="280987" y="678657"/>
                  </a:lnTo>
                  <a:lnTo>
                    <a:pt x="307181" y="678657"/>
                  </a:lnTo>
                  <a:lnTo>
                    <a:pt x="352425" y="666750"/>
                  </a:lnTo>
                  <a:lnTo>
                    <a:pt x="388144" y="647700"/>
                  </a:lnTo>
                  <a:lnTo>
                    <a:pt x="521494" y="597694"/>
                  </a:lnTo>
                  <a:lnTo>
                    <a:pt x="757237" y="507207"/>
                  </a:lnTo>
                  <a:lnTo>
                    <a:pt x="890587" y="457200"/>
                  </a:lnTo>
                  <a:lnTo>
                    <a:pt x="1200150" y="357188"/>
                  </a:lnTo>
                  <a:lnTo>
                    <a:pt x="1419225" y="295275"/>
                  </a:lnTo>
                  <a:lnTo>
                    <a:pt x="1512094" y="266700"/>
                  </a:lnTo>
                  <a:lnTo>
                    <a:pt x="1524000" y="266700"/>
                  </a:lnTo>
                  <a:lnTo>
                    <a:pt x="1535906" y="269082"/>
                  </a:lnTo>
                  <a:lnTo>
                    <a:pt x="1545431" y="276225"/>
                  </a:lnTo>
                  <a:lnTo>
                    <a:pt x="1552575" y="290513"/>
                  </a:lnTo>
                  <a:lnTo>
                    <a:pt x="1557337" y="309563"/>
                  </a:lnTo>
                  <a:lnTo>
                    <a:pt x="1557337" y="345282"/>
                  </a:lnTo>
                  <a:lnTo>
                    <a:pt x="1524000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3">
              <a:extLst>
                <a:ext uri="{FF2B5EF4-FFF2-40B4-BE49-F238E27FC236}">
                  <a16:creationId xmlns:a16="http://schemas.microsoft.com/office/drawing/2014/main" id="{BD8621FA-A555-429F-AA0B-A029AEB31C74}"/>
                </a:ext>
              </a:extLst>
            </p:cNvPr>
            <p:cNvSpPr/>
            <p:nvPr/>
          </p:nvSpPr>
          <p:spPr>
            <a:xfrm>
              <a:off x="6491287" y="2703513"/>
              <a:ext cx="555625" cy="657225"/>
            </a:xfrm>
            <a:custGeom>
              <a:avLst/>
              <a:gdLst>
                <a:gd name="connsiteX0" fmla="*/ 423862 w 554831"/>
                <a:gd name="connsiteY0" fmla="*/ 192881 h 657225"/>
                <a:gd name="connsiteX1" fmla="*/ 433387 w 554831"/>
                <a:gd name="connsiteY1" fmla="*/ 278606 h 657225"/>
                <a:gd name="connsiteX2" fmla="*/ 442912 w 554831"/>
                <a:gd name="connsiteY2" fmla="*/ 364331 h 657225"/>
                <a:gd name="connsiteX3" fmla="*/ 461962 w 554831"/>
                <a:gd name="connsiteY3" fmla="*/ 469106 h 657225"/>
                <a:gd name="connsiteX4" fmla="*/ 481012 w 554831"/>
                <a:gd name="connsiteY4" fmla="*/ 554831 h 657225"/>
                <a:gd name="connsiteX5" fmla="*/ 490537 w 554831"/>
                <a:gd name="connsiteY5" fmla="*/ 578644 h 657225"/>
                <a:gd name="connsiteX6" fmla="*/ 516731 w 554831"/>
                <a:gd name="connsiteY6" fmla="*/ 604837 h 657225"/>
                <a:gd name="connsiteX7" fmla="*/ 554831 w 554831"/>
                <a:gd name="connsiteY7" fmla="*/ 657225 h 657225"/>
                <a:gd name="connsiteX8" fmla="*/ 0 w 554831"/>
                <a:gd name="connsiteY8" fmla="*/ 609600 h 657225"/>
                <a:gd name="connsiteX9" fmla="*/ 54768 w 554831"/>
                <a:gd name="connsiteY9" fmla="*/ 595312 h 657225"/>
                <a:gd name="connsiteX10" fmla="*/ 100012 w 554831"/>
                <a:gd name="connsiteY10" fmla="*/ 581025 h 657225"/>
                <a:gd name="connsiteX11" fmla="*/ 138112 w 554831"/>
                <a:gd name="connsiteY11" fmla="*/ 564356 h 657225"/>
                <a:gd name="connsiteX12" fmla="*/ 166687 w 554831"/>
                <a:gd name="connsiteY12" fmla="*/ 550069 h 657225"/>
                <a:gd name="connsiteX13" fmla="*/ 192881 w 554831"/>
                <a:gd name="connsiteY13" fmla="*/ 526256 h 657225"/>
                <a:gd name="connsiteX14" fmla="*/ 207168 w 554831"/>
                <a:gd name="connsiteY14" fmla="*/ 504825 h 657225"/>
                <a:gd name="connsiteX15" fmla="*/ 254793 w 554831"/>
                <a:gd name="connsiteY15" fmla="*/ 390525 h 657225"/>
                <a:gd name="connsiteX16" fmla="*/ 302418 w 554831"/>
                <a:gd name="connsiteY16" fmla="*/ 245269 h 657225"/>
                <a:gd name="connsiteX17" fmla="*/ 352425 w 554831"/>
                <a:gd name="connsiteY17" fmla="*/ 78581 h 657225"/>
                <a:gd name="connsiteX18" fmla="*/ 366712 w 554831"/>
                <a:gd name="connsiteY18" fmla="*/ 35719 h 657225"/>
                <a:gd name="connsiteX19" fmla="*/ 373856 w 554831"/>
                <a:gd name="connsiteY19" fmla="*/ 14287 h 657225"/>
                <a:gd name="connsiteX20" fmla="*/ 383381 w 554831"/>
                <a:gd name="connsiteY20" fmla="*/ 4762 h 657225"/>
                <a:gd name="connsiteX21" fmla="*/ 392906 w 554831"/>
                <a:gd name="connsiteY21" fmla="*/ 0 h 657225"/>
                <a:gd name="connsiteX22" fmla="*/ 400050 w 554831"/>
                <a:gd name="connsiteY22" fmla="*/ 0 h 657225"/>
                <a:gd name="connsiteX23" fmla="*/ 411956 w 554831"/>
                <a:gd name="connsiteY23" fmla="*/ 2381 h 657225"/>
                <a:gd name="connsiteX24" fmla="*/ 414337 w 554831"/>
                <a:gd name="connsiteY24" fmla="*/ 7144 h 657225"/>
                <a:gd name="connsiteX25" fmla="*/ 416718 w 554831"/>
                <a:gd name="connsiteY25" fmla="*/ 26194 h 657225"/>
                <a:gd name="connsiteX26" fmla="*/ 423862 w 554831"/>
                <a:gd name="connsiteY26" fmla="*/ 19288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4831" h="657225">
                  <a:moveTo>
                    <a:pt x="423862" y="192881"/>
                  </a:moveTo>
                  <a:lnTo>
                    <a:pt x="433387" y="278606"/>
                  </a:lnTo>
                  <a:lnTo>
                    <a:pt x="442912" y="364331"/>
                  </a:lnTo>
                  <a:lnTo>
                    <a:pt x="461962" y="469106"/>
                  </a:lnTo>
                  <a:lnTo>
                    <a:pt x="481012" y="554831"/>
                  </a:lnTo>
                  <a:lnTo>
                    <a:pt x="490537" y="578644"/>
                  </a:lnTo>
                  <a:lnTo>
                    <a:pt x="516731" y="604837"/>
                  </a:lnTo>
                  <a:lnTo>
                    <a:pt x="554831" y="657225"/>
                  </a:lnTo>
                  <a:lnTo>
                    <a:pt x="0" y="609600"/>
                  </a:lnTo>
                  <a:lnTo>
                    <a:pt x="54768" y="595312"/>
                  </a:lnTo>
                  <a:lnTo>
                    <a:pt x="100012" y="581025"/>
                  </a:lnTo>
                  <a:lnTo>
                    <a:pt x="138112" y="564356"/>
                  </a:lnTo>
                  <a:lnTo>
                    <a:pt x="166687" y="550069"/>
                  </a:lnTo>
                  <a:lnTo>
                    <a:pt x="192881" y="526256"/>
                  </a:lnTo>
                  <a:lnTo>
                    <a:pt x="207168" y="504825"/>
                  </a:lnTo>
                  <a:lnTo>
                    <a:pt x="254793" y="390525"/>
                  </a:lnTo>
                  <a:lnTo>
                    <a:pt x="302418" y="245269"/>
                  </a:lnTo>
                  <a:lnTo>
                    <a:pt x="352425" y="78581"/>
                  </a:lnTo>
                  <a:lnTo>
                    <a:pt x="366712" y="35719"/>
                  </a:lnTo>
                  <a:lnTo>
                    <a:pt x="373856" y="14287"/>
                  </a:lnTo>
                  <a:lnTo>
                    <a:pt x="383381" y="4762"/>
                  </a:lnTo>
                  <a:lnTo>
                    <a:pt x="392906" y="0"/>
                  </a:lnTo>
                  <a:lnTo>
                    <a:pt x="400050" y="0"/>
                  </a:lnTo>
                  <a:lnTo>
                    <a:pt x="411956" y="2381"/>
                  </a:lnTo>
                  <a:lnTo>
                    <a:pt x="414337" y="7144"/>
                  </a:lnTo>
                  <a:lnTo>
                    <a:pt x="416718" y="26194"/>
                  </a:lnTo>
                  <a:lnTo>
                    <a:pt x="423862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5">
              <a:extLst>
                <a:ext uri="{FF2B5EF4-FFF2-40B4-BE49-F238E27FC236}">
                  <a16:creationId xmlns:a16="http://schemas.microsoft.com/office/drawing/2014/main" id="{1A11EF3F-6C11-426D-964E-25E9A27FFCFE}"/>
                </a:ext>
              </a:extLst>
            </p:cNvPr>
            <p:cNvSpPr/>
            <p:nvPr/>
          </p:nvSpPr>
          <p:spPr>
            <a:xfrm>
              <a:off x="2865438" y="4076700"/>
              <a:ext cx="4151312" cy="760413"/>
            </a:xfrm>
            <a:custGeom>
              <a:avLst/>
              <a:gdLst>
                <a:gd name="connsiteX0" fmla="*/ 3198700 w 4150492"/>
                <a:gd name="connsiteY0" fmla="*/ 98578 h 761433"/>
                <a:gd name="connsiteX1" fmla="*/ 2865573 w 4150492"/>
                <a:gd name="connsiteY1" fmla="*/ 125773 h 761433"/>
                <a:gd name="connsiteX2" fmla="*/ 2600431 w 4150492"/>
                <a:gd name="connsiteY2" fmla="*/ 149567 h 761433"/>
                <a:gd name="connsiteX3" fmla="*/ 2318293 w 4150492"/>
                <a:gd name="connsiteY3" fmla="*/ 173362 h 761433"/>
                <a:gd name="connsiteX4" fmla="*/ 2229912 w 4150492"/>
                <a:gd name="connsiteY4" fmla="*/ 180161 h 761433"/>
                <a:gd name="connsiteX5" fmla="*/ 2012360 w 4150492"/>
                <a:gd name="connsiteY5" fmla="*/ 203955 h 761433"/>
                <a:gd name="connsiteX6" fmla="*/ 1883188 w 4150492"/>
                <a:gd name="connsiteY6" fmla="*/ 224351 h 761433"/>
                <a:gd name="connsiteX7" fmla="*/ 1624844 w 4150492"/>
                <a:gd name="connsiteY7" fmla="*/ 265142 h 761433"/>
                <a:gd name="connsiteX8" fmla="*/ 1366501 w 4150492"/>
                <a:gd name="connsiteY8" fmla="*/ 305933 h 761433"/>
                <a:gd name="connsiteX9" fmla="*/ 1128553 w 4150492"/>
                <a:gd name="connsiteY9" fmla="*/ 346724 h 761433"/>
                <a:gd name="connsiteX10" fmla="*/ 911000 w 4150492"/>
                <a:gd name="connsiteY10" fmla="*/ 384116 h 761433"/>
                <a:gd name="connsiteX11" fmla="*/ 802224 w 4150492"/>
                <a:gd name="connsiteY11" fmla="*/ 404512 h 761433"/>
                <a:gd name="connsiteX12" fmla="*/ 720642 w 4150492"/>
                <a:gd name="connsiteY12" fmla="*/ 418109 h 761433"/>
                <a:gd name="connsiteX13" fmla="*/ 659455 w 4150492"/>
                <a:gd name="connsiteY13" fmla="*/ 428306 h 761433"/>
                <a:gd name="connsiteX14" fmla="*/ 588071 w 4150492"/>
                <a:gd name="connsiteY14" fmla="*/ 435105 h 761433"/>
                <a:gd name="connsiteX15" fmla="*/ 506489 w 4150492"/>
                <a:gd name="connsiteY15" fmla="*/ 441903 h 761433"/>
                <a:gd name="connsiteX16" fmla="*/ 407910 w 4150492"/>
                <a:gd name="connsiteY16" fmla="*/ 445303 h 761433"/>
                <a:gd name="connsiteX17" fmla="*/ 343325 w 4150492"/>
                <a:gd name="connsiteY17" fmla="*/ 445303 h 761433"/>
                <a:gd name="connsiteX18" fmla="*/ 288936 w 4150492"/>
                <a:gd name="connsiteY18" fmla="*/ 438504 h 761433"/>
                <a:gd name="connsiteX19" fmla="*/ 237948 w 4150492"/>
                <a:gd name="connsiteY19" fmla="*/ 424907 h 761433"/>
                <a:gd name="connsiteX20" fmla="*/ 183560 w 4150492"/>
                <a:gd name="connsiteY20" fmla="*/ 404512 h 761433"/>
                <a:gd name="connsiteX21" fmla="*/ 122373 w 4150492"/>
                <a:gd name="connsiteY21" fmla="*/ 373918 h 761433"/>
                <a:gd name="connsiteX22" fmla="*/ 57787 w 4150492"/>
                <a:gd name="connsiteY22" fmla="*/ 339926 h 761433"/>
                <a:gd name="connsiteX23" fmla="*/ 33992 w 4150492"/>
                <a:gd name="connsiteY23" fmla="*/ 326329 h 761433"/>
                <a:gd name="connsiteX24" fmla="*/ 20395 w 4150492"/>
                <a:gd name="connsiteY24" fmla="*/ 322929 h 761433"/>
                <a:gd name="connsiteX25" fmla="*/ 10197 w 4150492"/>
                <a:gd name="connsiteY25" fmla="*/ 322929 h 761433"/>
                <a:gd name="connsiteX26" fmla="*/ 3399 w 4150492"/>
                <a:gd name="connsiteY26" fmla="*/ 329728 h 761433"/>
                <a:gd name="connsiteX27" fmla="*/ 0 w 4150492"/>
                <a:gd name="connsiteY27" fmla="*/ 353523 h 761433"/>
                <a:gd name="connsiteX28" fmla="*/ 10197 w 4150492"/>
                <a:gd name="connsiteY28" fmla="*/ 394314 h 761433"/>
                <a:gd name="connsiteX29" fmla="*/ 47589 w 4150492"/>
                <a:gd name="connsiteY29" fmla="*/ 455500 h 761433"/>
                <a:gd name="connsiteX30" fmla="*/ 132571 w 4150492"/>
                <a:gd name="connsiteY30" fmla="*/ 557478 h 761433"/>
                <a:gd name="connsiteX31" fmla="*/ 217552 w 4150492"/>
                <a:gd name="connsiteY31" fmla="*/ 656057 h 761433"/>
                <a:gd name="connsiteX32" fmla="*/ 268541 w 4150492"/>
                <a:gd name="connsiteY32" fmla="*/ 700247 h 761433"/>
                <a:gd name="connsiteX33" fmla="*/ 312731 w 4150492"/>
                <a:gd name="connsiteY33" fmla="*/ 734239 h 761433"/>
                <a:gd name="connsiteX34" fmla="*/ 353522 w 4150492"/>
                <a:gd name="connsiteY34" fmla="*/ 754635 h 761433"/>
                <a:gd name="connsiteX35" fmla="*/ 373918 w 4150492"/>
                <a:gd name="connsiteY35" fmla="*/ 761433 h 761433"/>
                <a:gd name="connsiteX36" fmla="*/ 401112 w 4150492"/>
                <a:gd name="connsiteY36" fmla="*/ 751236 h 761433"/>
                <a:gd name="connsiteX37" fmla="*/ 520086 w 4150492"/>
                <a:gd name="connsiteY37" fmla="*/ 700247 h 761433"/>
                <a:gd name="connsiteX38" fmla="*/ 560877 w 4150492"/>
                <a:gd name="connsiteY38" fmla="*/ 686650 h 761433"/>
                <a:gd name="connsiteX39" fmla="*/ 792026 w 4150492"/>
                <a:gd name="connsiteY39" fmla="*/ 632262 h 761433"/>
                <a:gd name="connsiteX40" fmla="*/ 1091161 w 4150492"/>
                <a:gd name="connsiteY40" fmla="*/ 564277 h 761433"/>
                <a:gd name="connsiteX41" fmla="*/ 1315512 w 4150492"/>
                <a:gd name="connsiteY41" fmla="*/ 520086 h 761433"/>
                <a:gd name="connsiteX42" fmla="*/ 1607848 w 4150492"/>
                <a:gd name="connsiteY42" fmla="*/ 465698 h 761433"/>
                <a:gd name="connsiteX43" fmla="*/ 1743818 w 4150492"/>
                <a:gd name="connsiteY43" fmla="*/ 441903 h 761433"/>
                <a:gd name="connsiteX44" fmla="*/ 2274102 w 4150492"/>
                <a:gd name="connsiteY44" fmla="*/ 377317 h 761433"/>
                <a:gd name="connsiteX45" fmla="*/ 2566438 w 4150492"/>
                <a:gd name="connsiteY45" fmla="*/ 363720 h 761433"/>
                <a:gd name="connsiteX46" fmla="*/ 2923360 w 4150492"/>
                <a:gd name="connsiteY46" fmla="*/ 346724 h 761433"/>
                <a:gd name="connsiteX47" fmla="*/ 3253088 w 4150492"/>
                <a:gd name="connsiteY47" fmla="*/ 329728 h 761433"/>
                <a:gd name="connsiteX48" fmla="*/ 3368663 w 4150492"/>
                <a:gd name="connsiteY48" fmla="*/ 329728 h 761433"/>
                <a:gd name="connsiteX49" fmla="*/ 3501234 w 4150492"/>
                <a:gd name="connsiteY49" fmla="*/ 329728 h 761433"/>
                <a:gd name="connsiteX50" fmla="*/ 3718786 w 4150492"/>
                <a:gd name="connsiteY50" fmla="*/ 336526 h 761433"/>
                <a:gd name="connsiteX51" fmla="*/ 3929540 w 4150492"/>
                <a:gd name="connsiteY51" fmla="*/ 350123 h 761433"/>
                <a:gd name="connsiteX52" fmla="*/ 4048514 w 4150492"/>
                <a:gd name="connsiteY52" fmla="*/ 356922 h 761433"/>
                <a:gd name="connsiteX53" fmla="*/ 4089305 w 4150492"/>
                <a:gd name="connsiteY53" fmla="*/ 350123 h 761433"/>
                <a:gd name="connsiteX54" fmla="*/ 4113100 w 4150492"/>
                <a:gd name="connsiteY54" fmla="*/ 343325 h 761433"/>
                <a:gd name="connsiteX55" fmla="*/ 4136895 w 4150492"/>
                <a:gd name="connsiteY55" fmla="*/ 326329 h 761433"/>
                <a:gd name="connsiteX56" fmla="*/ 4143693 w 4150492"/>
                <a:gd name="connsiteY56" fmla="*/ 309332 h 761433"/>
                <a:gd name="connsiteX57" fmla="*/ 4147093 w 4150492"/>
                <a:gd name="connsiteY57" fmla="*/ 295735 h 761433"/>
                <a:gd name="connsiteX58" fmla="*/ 4150492 w 4150492"/>
                <a:gd name="connsiteY58" fmla="*/ 271941 h 761433"/>
                <a:gd name="connsiteX59" fmla="*/ 4136895 w 4150492"/>
                <a:gd name="connsiteY59" fmla="*/ 231149 h 761433"/>
                <a:gd name="connsiteX60" fmla="*/ 4119899 w 4150492"/>
                <a:gd name="connsiteY60" fmla="*/ 193758 h 761433"/>
                <a:gd name="connsiteX61" fmla="*/ 4113100 w 4150492"/>
                <a:gd name="connsiteY61" fmla="*/ 183560 h 761433"/>
                <a:gd name="connsiteX62" fmla="*/ 4065510 w 4150492"/>
                <a:gd name="connsiteY62" fmla="*/ 159765 h 761433"/>
                <a:gd name="connsiteX63" fmla="*/ 3936339 w 4150492"/>
                <a:gd name="connsiteY63" fmla="*/ 101978 h 761433"/>
                <a:gd name="connsiteX64" fmla="*/ 3793570 w 4150492"/>
                <a:gd name="connsiteY64" fmla="*/ 44190 h 761433"/>
                <a:gd name="connsiteX65" fmla="*/ 3644003 w 4150492"/>
                <a:gd name="connsiteY65" fmla="*/ 0 h 761433"/>
                <a:gd name="connsiteX66" fmla="*/ 3633805 w 4150492"/>
                <a:gd name="connsiteY66" fmla="*/ 3399 h 761433"/>
                <a:gd name="connsiteX67" fmla="*/ 3576018 w 4150492"/>
                <a:gd name="connsiteY67" fmla="*/ 23795 h 761433"/>
                <a:gd name="connsiteX68" fmla="*/ 3446846 w 4150492"/>
                <a:gd name="connsiteY68" fmla="*/ 61187 h 761433"/>
                <a:gd name="connsiteX69" fmla="*/ 3392458 w 4150492"/>
                <a:gd name="connsiteY69" fmla="*/ 74784 h 761433"/>
                <a:gd name="connsiteX70" fmla="*/ 3314275 w 4150492"/>
                <a:gd name="connsiteY70" fmla="*/ 88381 h 761433"/>
                <a:gd name="connsiteX71" fmla="*/ 3198700 w 4150492"/>
                <a:gd name="connsiteY71" fmla="*/ 98578 h 76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50492" h="761433">
                  <a:moveTo>
                    <a:pt x="3198700" y="98578"/>
                  </a:moveTo>
                  <a:lnTo>
                    <a:pt x="2865573" y="125773"/>
                  </a:lnTo>
                  <a:lnTo>
                    <a:pt x="2600431" y="149567"/>
                  </a:lnTo>
                  <a:lnTo>
                    <a:pt x="2318293" y="173362"/>
                  </a:lnTo>
                  <a:lnTo>
                    <a:pt x="2229912" y="180161"/>
                  </a:lnTo>
                  <a:lnTo>
                    <a:pt x="2012360" y="203955"/>
                  </a:lnTo>
                  <a:lnTo>
                    <a:pt x="1883188" y="224351"/>
                  </a:lnTo>
                  <a:lnTo>
                    <a:pt x="1624844" y="265142"/>
                  </a:lnTo>
                  <a:lnTo>
                    <a:pt x="1366501" y="305933"/>
                  </a:lnTo>
                  <a:lnTo>
                    <a:pt x="1128553" y="346724"/>
                  </a:lnTo>
                  <a:lnTo>
                    <a:pt x="911000" y="384116"/>
                  </a:lnTo>
                  <a:lnTo>
                    <a:pt x="802224" y="404512"/>
                  </a:lnTo>
                  <a:lnTo>
                    <a:pt x="720642" y="418109"/>
                  </a:lnTo>
                  <a:lnTo>
                    <a:pt x="659455" y="428306"/>
                  </a:lnTo>
                  <a:lnTo>
                    <a:pt x="588071" y="435105"/>
                  </a:lnTo>
                  <a:lnTo>
                    <a:pt x="506489" y="441903"/>
                  </a:lnTo>
                  <a:lnTo>
                    <a:pt x="407910" y="445303"/>
                  </a:lnTo>
                  <a:lnTo>
                    <a:pt x="343325" y="445303"/>
                  </a:lnTo>
                  <a:lnTo>
                    <a:pt x="288936" y="438504"/>
                  </a:lnTo>
                  <a:lnTo>
                    <a:pt x="237948" y="424907"/>
                  </a:lnTo>
                  <a:lnTo>
                    <a:pt x="183560" y="404512"/>
                  </a:lnTo>
                  <a:lnTo>
                    <a:pt x="122373" y="373918"/>
                  </a:lnTo>
                  <a:lnTo>
                    <a:pt x="57787" y="339926"/>
                  </a:lnTo>
                  <a:lnTo>
                    <a:pt x="33992" y="326329"/>
                  </a:lnTo>
                  <a:lnTo>
                    <a:pt x="20395" y="322929"/>
                  </a:lnTo>
                  <a:lnTo>
                    <a:pt x="10197" y="322929"/>
                  </a:lnTo>
                  <a:lnTo>
                    <a:pt x="3399" y="329728"/>
                  </a:lnTo>
                  <a:lnTo>
                    <a:pt x="0" y="353523"/>
                  </a:lnTo>
                  <a:lnTo>
                    <a:pt x="10197" y="394314"/>
                  </a:lnTo>
                  <a:lnTo>
                    <a:pt x="47589" y="455500"/>
                  </a:lnTo>
                  <a:lnTo>
                    <a:pt x="132571" y="557478"/>
                  </a:lnTo>
                  <a:lnTo>
                    <a:pt x="217552" y="656057"/>
                  </a:lnTo>
                  <a:lnTo>
                    <a:pt x="268541" y="700247"/>
                  </a:lnTo>
                  <a:lnTo>
                    <a:pt x="312731" y="734239"/>
                  </a:lnTo>
                  <a:lnTo>
                    <a:pt x="353522" y="754635"/>
                  </a:lnTo>
                  <a:lnTo>
                    <a:pt x="373918" y="761433"/>
                  </a:lnTo>
                  <a:lnTo>
                    <a:pt x="401112" y="751236"/>
                  </a:lnTo>
                  <a:lnTo>
                    <a:pt x="520086" y="700247"/>
                  </a:lnTo>
                  <a:lnTo>
                    <a:pt x="560877" y="686650"/>
                  </a:lnTo>
                  <a:lnTo>
                    <a:pt x="792026" y="632262"/>
                  </a:lnTo>
                  <a:lnTo>
                    <a:pt x="1091161" y="564277"/>
                  </a:lnTo>
                  <a:lnTo>
                    <a:pt x="1315512" y="520086"/>
                  </a:lnTo>
                  <a:lnTo>
                    <a:pt x="1607848" y="465698"/>
                  </a:lnTo>
                  <a:lnTo>
                    <a:pt x="1743818" y="441903"/>
                  </a:lnTo>
                  <a:lnTo>
                    <a:pt x="2274102" y="377317"/>
                  </a:lnTo>
                  <a:lnTo>
                    <a:pt x="2566438" y="363720"/>
                  </a:lnTo>
                  <a:lnTo>
                    <a:pt x="2923360" y="346724"/>
                  </a:lnTo>
                  <a:lnTo>
                    <a:pt x="3253088" y="329728"/>
                  </a:lnTo>
                  <a:lnTo>
                    <a:pt x="3368663" y="329728"/>
                  </a:lnTo>
                  <a:lnTo>
                    <a:pt x="3501234" y="329728"/>
                  </a:lnTo>
                  <a:lnTo>
                    <a:pt x="3718786" y="336526"/>
                  </a:lnTo>
                  <a:lnTo>
                    <a:pt x="3929540" y="350123"/>
                  </a:lnTo>
                  <a:lnTo>
                    <a:pt x="4048514" y="356922"/>
                  </a:lnTo>
                  <a:lnTo>
                    <a:pt x="4089305" y="350123"/>
                  </a:lnTo>
                  <a:lnTo>
                    <a:pt x="4113100" y="343325"/>
                  </a:lnTo>
                  <a:lnTo>
                    <a:pt x="4136895" y="326329"/>
                  </a:lnTo>
                  <a:lnTo>
                    <a:pt x="4143693" y="309332"/>
                  </a:lnTo>
                  <a:lnTo>
                    <a:pt x="4147093" y="295735"/>
                  </a:lnTo>
                  <a:lnTo>
                    <a:pt x="4150492" y="271941"/>
                  </a:lnTo>
                  <a:lnTo>
                    <a:pt x="4136895" y="231149"/>
                  </a:lnTo>
                  <a:lnTo>
                    <a:pt x="4119899" y="193758"/>
                  </a:lnTo>
                  <a:lnTo>
                    <a:pt x="4113100" y="183560"/>
                  </a:lnTo>
                  <a:lnTo>
                    <a:pt x="4065510" y="159765"/>
                  </a:lnTo>
                  <a:lnTo>
                    <a:pt x="3936339" y="101978"/>
                  </a:lnTo>
                  <a:lnTo>
                    <a:pt x="3793570" y="44190"/>
                  </a:lnTo>
                  <a:lnTo>
                    <a:pt x="3644003" y="0"/>
                  </a:lnTo>
                  <a:lnTo>
                    <a:pt x="3633805" y="3399"/>
                  </a:lnTo>
                  <a:lnTo>
                    <a:pt x="3576018" y="23795"/>
                  </a:lnTo>
                  <a:lnTo>
                    <a:pt x="3446846" y="61187"/>
                  </a:lnTo>
                  <a:lnTo>
                    <a:pt x="3392458" y="74784"/>
                  </a:lnTo>
                  <a:lnTo>
                    <a:pt x="3314275" y="88381"/>
                  </a:lnTo>
                  <a:lnTo>
                    <a:pt x="3198700" y="98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6">
              <a:extLst>
                <a:ext uri="{FF2B5EF4-FFF2-40B4-BE49-F238E27FC236}">
                  <a16:creationId xmlns:a16="http://schemas.microsoft.com/office/drawing/2014/main" id="{A8E08DB6-98D3-4580-A30E-0C105B6D53E5}"/>
                </a:ext>
              </a:extLst>
            </p:cNvPr>
            <p:cNvSpPr/>
            <p:nvPr/>
          </p:nvSpPr>
          <p:spPr>
            <a:xfrm>
              <a:off x="4660901" y="3719513"/>
              <a:ext cx="506412" cy="2389187"/>
            </a:xfrm>
            <a:custGeom>
              <a:avLst/>
              <a:gdLst>
                <a:gd name="connsiteX0" fmla="*/ 214792 w 506296"/>
                <a:gd name="connsiteY0" fmla="*/ 1126124 h 2390328"/>
                <a:gd name="connsiteX1" fmla="*/ 214792 w 506296"/>
                <a:gd name="connsiteY1" fmla="*/ 951222 h 2390328"/>
                <a:gd name="connsiteX2" fmla="*/ 214792 w 506296"/>
                <a:gd name="connsiteY2" fmla="*/ 779388 h 2390328"/>
                <a:gd name="connsiteX3" fmla="*/ 217861 w 506296"/>
                <a:gd name="connsiteY3" fmla="*/ 518569 h 2390328"/>
                <a:gd name="connsiteX4" fmla="*/ 214792 w 506296"/>
                <a:gd name="connsiteY4" fmla="*/ 392763 h 2390328"/>
                <a:gd name="connsiteX5" fmla="*/ 214792 w 506296"/>
                <a:gd name="connsiteY5" fmla="*/ 331393 h 2390328"/>
                <a:gd name="connsiteX6" fmla="*/ 208655 w 506296"/>
                <a:gd name="connsiteY6" fmla="*/ 297640 h 2390328"/>
                <a:gd name="connsiteX7" fmla="*/ 199450 w 506296"/>
                <a:gd name="connsiteY7" fmla="*/ 254682 h 2390328"/>
                <a:gd name="connsiteX8" fmla="*/ 187176 w 506296"/>
                <a:gd name="connsiteY8" fmla="*/ 223997 h 2390328"/>
                <a:gd name="connsiteX9" fmla="*/ 165697 w 506296"/>
                <a:gd name="connsiteY9" fmla="*/ 196381 h 2390328"/>
                <a:gd name="connsiteX10" fmla="*/ 113533 w 506296"/>
                <a:gd name="connsiteY10" fmla="*/ 138081 h 2390328"/>
                <a:gd name="connsiteX11" fmla="*/ 67506 w 506296"/>
                <a:gd name="connsiteY11" fmla="*/ 92054 h 2390328"/>
                <a:gd name="connsiteX12" fmla="*/ 36822 w 506296"/>
                <a:gd name="connsiteY12" fmla="*/ 64438 h 2390328"/>
                <a:gd name="connsiteX13" fmla="*/ 12274 w 506296"/>
                <a:gd name="connsiteY13" fmla="*/ 39890 h 2390328"/>
                <a:gd name="connsiteX14" fmla="*/ 0 w 506296"/>
                <a:gd name="connsiteY14" fmla="*/ 18411 h 2390328"/>
                <a:gd name="connsiteX15" fmla="*/ 6137 w 506296"/>
                <a:gd name="connsiteY15" fmla="*/ 6137 h 2390328"/>
                <a:gd name="connsiteX16" fmla="*/ 15343 w 506296"/>
                <a:gd name="connsiteY16" fmla="*/ 0 h 2390328"/>
                <a:gd name="connsiteX17" fmla="*/ 33753 w 506296"/>
                <a:gd name="connsiteY17" fmla="*/ 0 h 2390328"/>
                <a:gd name="connsiteX18" fmla="*/ 61369 w 506296"/>
                <a:gd name="connsiteY18" fmla="*/ 3069 h 2390328"/>
                <a:gd name="connsiteX19" fmla="*/ 125807 w 506296"/>
                <a:gd name="connsiteY19" fmla="*/ 21479 h 2390328"/>
                <a:gd name="connsiteX20" fmla="*/ 233203 w 506296"/>
                <a:gd name="connsiteY20" fmla="*/ 64438 h 2390328"/>
                <a:gd name="connsiteX21" fmla="*/ 306846 w 506296"/>
                <a:gd name="connsiteY21" fmla="*/ 98191 h 2390328"/>
                <a:gd name="connsiteX22" fmla="*/ 337530 w 506296"/>
                <a:gd name="connsiteY22" fmla="*/ 116601 h 2390328"/>
                <a:gd name="connsiteX23" fmla="*/ 383557 w 506296"/>
                <a:gd name="connsiteY23" fmla="*/ 144218 h 2390328"/>
                <a:gd name="connsiteX24" fmla="*/ 426516 w 506296"/>
                <a:gd name="connsiteY24" fmla="*/ 174902 h 2390328"/>
                <a:gd name="connsiteX25" fmla="*/ 463337 w 506296"/>
                <a:gd name="connsiteY25" fmla="*/ 208655 h 2390328"/>
                <a:gd name="connsiteX26" fmla="*/ 494022 w 506296"/>
                <a:gd name="connsiteY26" fmla="*/ 245477 h 2390328"/>
                <a:gd name="connsiteX27" fmla="*/ 503227 w 506296"/>
                <a:gd name="connsiteY27" fmla="*/ 263887 h 2390328"/>
                <a:gd name="connsiteX28" fmla="*/ 506296 w 506296"/>
                <a:gd name="connsiteY28" fmla="*/ 273093 h 2390328"/>
                <a:gd name="connsiteX29" fmla="*/ 497090 w 506296"/>
                <a:gd name="connsiteY29" fmla="*/ 297640 h 2390328"/>
                <a:gd name="connsiteX30" fmla="*/ 475611 w 506296"/>
                <a:gd name="connsiteY30" fmla="*/ 346736 h 2390328"/>
                <a:gd name="connsiteX31" fmla="*/ 454132 w 506296"/>
                <a:gd name="connsiteY31" fmla="*/ 414242 h 2390328"/>
                <a:gd name="connsiteX32" fmla="*/ 444926 w 506296"/>
                <a:gd name="connsiteY32" fmla="*/ 463337 h 2390328"/>
                <a:gd name="connsiteX33" fmla="*/ 441858 w 506296"/>
                <a:gd name="connsiteY33" fmla="*/ 524706 h 2390328"/>
                <a:gd name="connsiteX34" fmla="*/ 438789 w 506296"/>
                <a:gd name="connsiteY34" fmla="*/ 892921 h 2390328"/>
                <a:gd name="connsiteX35" fmla="*/ 438789 w 506296"/>
                <a:gd name="connsiteY35" fmla="*/ 1230451 h 2390328"/>
                <a:gd name="connsiteX36" fmla="*/ 438789 w 506296"/>
                <a:gd name="connsiteY36" fmla="*/ 1466722 h 2390328"/>
                <a:gd name="connsiteX37" fmla="*/ 438789 w 506296"/>
                <a:gd name="connsiteY37" fmla="*/ 1687651 h 2390328"/>
                <a:gd name="connsiteX38" fmla="*/ 438789 w 506296"/>
                <a:gd name="connsiteY38" fmla="*/ 1874827 h 2390328"/>
                <a:gd name="connsiteX39" fmla="*/ 441858 w 506296"/>
                <a:gd name="connsiteY39" fmla="*/ 1982223 h 2390328"/>
                <a:gd name="connsiteX40" fmla="*/ 435721 w 506296"/>
                <a:gd name="connsiteY40" fmla="*/ 2068140 h 2390328"/>
                <a:gd name="connsiteX41" fmla="*/ 417310 w 506296"/>
                <a:gd name="connsiteY41" fmla="*/ 2200083 h 2390328"/>
                <a:gd name="connsiteX42" fmla="*/ 401968 w 506296"/>
                <a:gd name="connsiteY42" fmla="*/ 2289069 h 2390328"/>
                <a:gd name="connsiteX43" fmla="*/ 383557 w 506296"/>
                <a:gd name="connsiteY43" fmla="*/ 2341232 h 2390328"/>
                <a:gd name="connsiteX44" fmla="*/ 365147 w 506296"/>
                <a:gd name="connsiteY44" fmla="*/ 2371917 h 2390328"/>
                <a:gd name="connsiteX45" fmla="*/ 349804 w 506296"/>
                <a:gd name="connsiteY45" fmla="*/ 2384191 h 2390328"/>
                <a:gd name="connsiteX46" fmla="*/ 334462 w 506296"/>
                <a:gd name="connsiteY46" fmla="*/ 2390328 h 2390328"/>
                <a:gd name="connsiteX47" fmla="*/ 319120 w 506296"/>
                <a:gd name="connsiteY47" fmla="*/ 2390328 h 2390328"/>
                <a:gd name="connsiteX48" fmla="*/ 291504 w 506296"/>
                <a:gd name="connsiteY48" fmla="*/ 2381122 h 2390328"/>
                <a:gd name="connsiteX49" fmla="*/ 260819 w 506296"/>
                <a:gd name="connsiteY49" fmla="*/ 2362712 h 2390328"/>
                <a:gd name="connsiteX50" fmla="*/ 242408 w 506296"/>
                <a:gd name="connsiteY50" fmla="*/ 2344301 h 2390328"/>
                <a:gd name="connsiteX51" fmla="*/ 227066 w 506296"/>
                <a:gd name="connsiteY51" fmla="*/ 2319753 h 2390328"/>
                <a:gd name="connsiteX52" fmla="*/ 214792 w 506296"/>
                <a:gd name="connsiteY52" fmla="*/ 2298274 h 2390328"/>
                <a:gd name="connsiteX53" fmla="*/ 199450 w 506296"/>
                <a:gd name="connsiteY53" fmla="*/ 2236905 h 2390328"/>
                <a:gd name="connsiteX54" fmla="*/ 181039 w 506296"/>
                <a:gd name="connsiteY54" fmla="*/ 2126440 h 2390328"/>
                <a:gd name="connsiteX55" fmla="*/ 171834 w 506296"/>
                <a:gd name="connsiteY55" fmla="*/ 2019044 h 2390328"/>
                <a:gd name="connsiteX56" fmla="*/ 171834 w 506296"/>
                <a:gd name="connsiteY56" fmla="*/ 1936196 h 2390328"/>
                <a:gd name="connsiteX57" fmla="*/ 174902 w 506296"/>
                <a:gd name="connsiteY57" fmla="*/ 1914717 h 2390328"/>
                <a:gd name="connsiteX58" fmla="*/ 184108 w 506296"/>
                <a:gd name="connsiteY58" fmla="*/ 1893238 h 2390328"/>
                <a:gd name="connsiteX59" fmla="*/ 193313 w 506296"/>
                <a:gd name="connsiteY59" fmla="*/ 1853348 h 2390328"/>
                <a:gd name="connsiteX60" fmla="*/ 202518 w 506296"/>
                <a:gd name="connsiteY60" fmla="*/ 1795047 h 2390328"/>
                <a:gd name="connsiteX61" fmla="*/ 211724 w 506296"/>
                <a:gd name="connsiteY61" fmla="*/ 1736746 h 2390328"/>
                <a:gd name="connsiteX62" fmla="*/ 214792 w 506296"/>
                <a:gd name="connsiteY62" fmla="*/ 1653898 h 2390328"/>
                <a:gd name="connsiteX63" fmla="*/ 214792 w 506296"/>
                <a:gd name="connsiteY63" fmla="*/ 1126124 h 239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06296" h="2390328">
                  <a:moveTo>
                    <a:pt x="214792" y="1126124"/>
                  </a:moveTo>
                  <a:lnTo>
                    <a:pt x="214792" y="951222"/>
                  </a:lnTo>
                  <a:lnTo>
                    <a:pt x="214792" y="779388"/>
                  </a:lnTo>
                  <a:lnTo>
                    <a:pt x="217861" y="518569"/>
                  </a:lnTo>
                  <a:lnTo>
                    <a:pt x="214792" y="392763"/>
                  </a:lnTo>
                  <a:lnTo>
                    <a:pt x="214792" y="331393"/>
                  </a:lnTo>
                  <a:lnTo>
                    <a:pt x="208655" y="297640"/>
                  </a:lnTo>
                  <a:lnTo>
                    <a:pt x="199450" y="254682"/>
                  </a:lnTo>
                  <a:lnTo>
                    <a:pt x="187176" y="223997"/>
                  </a:lnTo>
                  <a:lnTo>
                    <a:pt x="165697" y="196381"/>
                  </a:lnTo>
                  <a:lnTo>
                    <a:pt x="113533" y="138081"/>
                  </a:lnTo>
                  <a:lnTo>
                    <a:pt x="67506" y="92054"/>
                  </a:lnTo>
                  <a:lnTo>
                    <a:pt x="36822" y="64438"/>
                  </a:lnTo>
                  <a:lnTo>
                    <a:pt x="12274" y="39890"/>
                  </a:lnTo>
                  <a:lnTo>
                    <a:pt x="0" y="18411"/>
                  </a:lnTo>
                  <a:lnTo>
                    <a:pt x="6137" y="6137"/>
                  </a:lnTo>
                  <a:lnTo>
                    <a:pt x="15343" y="0"/>
                  </a:lnTo>
                  <a:lnTo>
                    <a:pt x="33753" y="0"/>
                  </a:lnTo>
                  <a:lnTo>
                    <a:pt x="61369" y="3069"/>
                  </a:lnTo>
                  <a:lnTo>
                    <a:pt x="125807" y="21479"/>
                  </a:lnTo>
                  <a:lnTo>
                    <a:pt x="233203" y="64438"/>
                  </a:lnTo>
                  <a:lnTo>
                    <a:pt x="306846" y="98191"/>
                  </a:lnTo>
                  <a:lnTo>
                    <a:pt x="337530" y="116601"/>
                  </a:lnTo>
                  <a:lnTo>
                    <a:pt x="383557" y="144218"/>
                  </a:lnTo>
                  <a:lnTo>
                    <a:pt x="426516" y="174902"/>
                  </a:lnTo>
                  <a:lnTo>
                    <a:pt x="463337" y="208655"/>
                  </a:lnTo>
                  <a:lnTo>
                    <a:pt x="494022" y="245477"/>
                  </a:lnTo>
                  <a:lnTo>
                    <a:pt x="503227" y="263887"/>
                  </a:lnTo>
                  <a:lnTo>
                    <a:pt x="506296" y="273093"/>
                  </a:lnTo>
                  <a:lnTo>
                    <a:pt x="497090" y="297640"/>
                  </a:lnTo>
                  <a:lnTo>
                    <a:pt x="475611" y="346736"/>
                  </a:lnTo>
                  <a:lnTo>
                    <a:pt x="454132" y="414242"/>
                  </a:lnTo>
                  <a:lnTo>
                    <a:pt x="444926" y="463337"/>
                  </a:lnTo>
                  <a:lnTo>
                    <a:pt x="441858" y="524706"/>
                  </a:lnTo>
                  <a:lnTo>
                    <a:pt x="438789" y="892921"/>
                  </a:lnTo>
                  <a:lnTo>
                    <a:pt x="438789" y="1230451"/>
                  </a:lnTo>
                  <a:lnTo>
                    <a:pt x="438789" y="1466722"/>
                  </a:lnTo>
                  <a:lnTo>
                    <a:pt x="438789" y="1687651"/>
                  </a:lnTo>
                  <a:lnTo>
                    <a:pt x="438789" y="1874827"/>
                  </a:lnTo>
                  <a:lnTo>
                    <a:pt x="441858" y="1982223"/>
                  </a:lnTo>
                  <a:lnTo>
                    <a:pt x="435721" y="2068140"/>
                  </a:lnTo>
                  <a:lnTo>
                    <a:pt x="417310" y="2200083"/>
                  </a:lnTo>
                  <a:lnTo>
                    <a:pt x="401968" y="2289069"/>
                  </a:lnTo>
                  <a:lnTo>
                    <a:pt x="383557" y="2341232"/>
                  </a:lnTo>
                  <a:lnTo>
                    <a:pt x="365147" y="2371917"/>
                  </a:lnTo>
                  <a:lnTo>
                    <a:pt x="349804" y="2384191"/>
                  </a:lnTo>
                  <a:lnTo>
                    <a:pt x="334462" y="2390328"/>
                  </a:lnTo>
                  <a:lnTo>
                    <a:pt x="319120" y="2390328"/>
                  </a:lnTo>
                  <a:lnTo>
                    <a:pt x="291504" y="2381122"/>
                  </a:lnTo>
                  <a:lnTo>
                    <a:pt x="260819" y="2362712"/>
                  </a:lnTo>
                  <a:lnTo>
                    <a:pt x="242408" y="2344301"/>
                  </a:lnTo>
                  <a:lnTo>
                    <a:pt x="227066" y="2319753"/>
                  </a:lnTo>
                  <a:lnTo>
                    <a:pt x="214792" y="2298274"/>
                  </a:lnTo>
                  <a:lnTo>
                    <a:pt x="199450" y="2236905"/>
                  </a:lnTo>
                  <a:lnTo>
                    <a:pt x="181039" y="2126440"/>
                  </a:lnTo>
                  <a:lnTo>
                    <a:pt x="171834" y="2019044"/>
                  </a:lnTo>
                  <a:lnTo>
                    <a:pt x="171834" y="1936196"/>
                  </a:lnTo>
                  <a:lnTo>
                    <a:pt x="174902" y="1914717"/>
                  </a:lnTo>
                  <a:lnTo>
                    <a:pt x="184108" y="1893238"/>
                  </a:lnTo>
                  <a:lnTo>
                    <a:pt x="193313" y="1853348"/>
                  </a:lnTo>
                  <a:lnTo>
                    <a:pt x="202518" y="1795047"/>
                  </a:lnTo>
                  <a:lnTo>
                    <a:pt x="211724" y="1736746"/>
                  </a:lnTo>
                  <a:lnTo>
                    <a:pt x="214792" y="1653898"/>
                  </a:lnTo>
                  <a:lnTo>
                    <a:pt x="214792" y="1126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7">
              <a:extLst>
                <a:ext uri="{FF2B5EF4-FFF2-40B4-BE49-F238E27FC236}">
                  <a16:creationId xmlns:a16="http://schemas.microsoft.com/office/drawing/2014/main" id="{B68D54D4-D0FC-4A52-8101-2F720B337442}"/>
                </a:ext>
              </a:extLst>
            </p:cNvPr>
            <p:cNvSpPr/>
            <p:nvPr/>
          </p:nvSpPr>
          <p:spPr>
            <a:xfrm>
              <a:off x="2900363" y="4408488"/>
              <a:ext cx="2016125" cy="1501775"/>
            </a:xfrm>
            <a:custGeom>
              <a:avLst/>
              <a:gdLst>
                <a:gd name="connsiteX0" fmla="*/ 1612106 w 2016918"/>
                <a:gd name="connsiteY0" fmla="*/ 154781 h 1502569"/>
                <a:gd name="connsiteX1" fmla="*/ 1535906 w 2016918"/>
                <a:gd name="connsiteY1" fmla="*/ 240506 h 1502569"/>
                <a:gd name="connsiteX2" fmla="*/ 1471612 w 2016918"/>
                <a:gd name="connsiteY2" fmla="*/ 311944 h 1502569"/>
                <a:gd name="connsiteX3" fmla="*/ 1414462 w 2016918"/>
                <a:gd name="connsiteY3" fmla="*/ 373856 h 1502569"/>
                <a:gd name="connsiteX4" fmla="*/ 1338262 w 2016918"/>
                <a:gd name="connsiteY4" fmla="*/ 450056 h 1502569"/>
                <a:gd name="connsiteX5" fmla="*/ 1269206 w 2016918"/>
                <a:gd name="connsiteY5" fmla="*/ 519112 h 1502569"/>
                <a:gd name="connsiteX6" fmla="*/ 1147762 w 2016918"/>
                <a:gd name="connsiteY6" fmla="*/ 631031 h 1502569"/>
                <a:gd name="connsiteX7" fmla="*/ 1040606 w 2016918"/>
                <a:gd name="connsiteY7" fmla="*/ 726281 h 1502569"/>
                <a:gd name="connsiteX8" fmla="*/ 909637 w 2016918"/>
                <a:gd name="connsiteY8" fmla="*/ 835819 h 1502569"/>
                <a:gd name="connsiteX9" fmla="*/ 792956 w 2016918"/>
                <a:gd name="connsiteY9" fmla="*/ 928687 h 1502569"/>
                <a:gd name="connsiteX10" fmla="*/ 666750 w 2016918"/>
                <a:gd name="connsiteY10" fmla="*/ 1021556 h 1502569"/>
                <a:gd name="connsiteX11" fmla="*/ 488156 w 2016918"/>
                <a:gd name="connsiteY11" fmla="*/ 1147762 h 1502569"/>
                <a:gd name="connsiteX12" fmla="*/ 338137 w 2016918"/>
                <a:gd name="connsiteY12" fmla="*/ 1243012 h 1502569"/>
                <a:gd name="connsiteX13" fmla="*/ 230981 w 2016918"/>
                <a:gd name="connsiteY13" fmla="*/ 1309687 h 1502569"/>
                <a:gd name="connsiteX14" fmla="*/ 95250 w 2016918"/>
                <a:gd name="connsiteY14" fmla="*/ 1388269 h 1502569"/>
                <a:gd name="connsiteX15" fmla="*/ 16668 w 2016918"/>
                <a:gd name="connsiteY15" fmla="*/ 1431131 h 1502569"/>
                <a:gd name="connsiteX16" fmla="*/ 7143 w 2016918"/>
                <a:gd name="connsiteY16" fmla="*/ 1445419 h 1502569"/>
                <a:gd name="connsiteX17" fmla="*/ 0 w 2016918"/>
                <a:gd name="connsiteY17" fmla="*/ 1464469 h 1502569"/>
                <a:gd name="connsiteX18" fmla="*/ 2381 w 2016918"/>
                <a:gd name="connsiteY18" fmla="*/ 1483519 h 1502569"/>
                <a:gd name="connsiteX19" fmla="*/ 9525 w 2016918"/>
                <a:gd name="connsiteY19" fmla="*/ 1493044 h 1502569"/>
                <a:gd name="connsiteX20" fmla="*/ 26193 w 2016918"/>
                <a:gd name="connsiteY20" fmla="*/ 1500187 h 1502569"/>
                <a:gd name="connsiteX21" fmla="*/ 59531 w 2016918"/>
                <a:gd name="connsiteY21" fmla="*/ 1502569 h 1502569"/>
                <a:gd name="connsiteX22" fmla="*/ 104775 w 2016918"/>
                <a:gd name="connsiteY22" fmla="*/ 1490662 h 1502569"/>
                <a:gd name="connsiteX23" fmla="*/ 266700 w 2016918"/>
                <a:gd name="connsiteY23" fmla="*/ 1407319 h 1502569"/>
                <a:gd name="connsiteX24" fmla="*/ 531018 w 2016918"/>
                <a:gd name="connsiteY24" fmla="*/ 1273969 h 1502569"/>
                <a:gd name="connsiteX25" fmla="*/ 697706 w 2016918"/>
                <a:gd name="connsiteY25" fmla="*/ 1183481 h 1502569"/>
                <a:gd name="connsiteX26" fmla="*/ 873918 w 2016918"/>
                <a:gd name="connsiteY26" fmla="*/ 1083469 h 1502569"/>
                <a:gd name="connsiteX27" fmla="*/ 1066800 w 2016918"/>
                <a:gd name="connsiteY27" fmla="*/ 962025 h 1502569"/>
                <a:gd name="connsiteX28" fmla="*/ 1197768 w 2016918"/>
                <a:gd name="connsiteY28" fmla="*/ 866775 h 1502569"/>
                <a:gd name="connsiteX29" fmla="*/ 1402556 w 2016918"/>
                <a:gd name="connsiteY29" fmla="*/ 692944 h 1502569"/>
                <a:gd name="connsiteX30" fmla="*/ 1574006 w 2016918"/>
                <a:gd name="connsiteY30" fmla="*/ 533400 h 1502569"/>
                <a:gd name="connsiteX31" fmla="*/ 1797843 w 2016918"/>
                <a:gd name="connsiteY31" fmla="*/ 307181 h 1502569"/>
                <a:gd name="connsiteX32" fmla="*/ 1916906 w 2016918"/>
                <a:gd name="connsiteY32" fmla="*/ 183356 h 1502569"/>
                <a:gd name="connsiteX33" fmla="*/ 2016918 w 2016918"/>
                <a:gd name="connsiteY33" fmla="*/ 80962 h 1502569"/>
                <a:gd name="connsiteX34" fmla="*/ 2016918 w 2016918"/>
                <a:gd name="connsiteY34" fmla="*/ 0 h 1502569"/>
                <a:gd name="connsiteX35" fmla="*/ 1719262 w 2016918"/>
                <a:gd name="connsiteY35" fmla="*/ 23812 h 1502569"/>
                <a:gd name="connsiteX36" fmla="*/ 1612106 w 2016918"/>
                <a:gd name="connsiteY36" fmla="*/ 154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16918" h="1502569">
                  <a:moveTo>
                    <a:pt x="1612106" y="154781"/>
                  </a:moveTo>
                  <a:lnTo>
                    <a:pt x="1535906" y="240506"/>
                  </a:lnTo>
                  <a:lnTo>
                    <a:pt x="1471612" y="311944"/>
                  </a:lnTo>
                  <a:lnTo>
                    <a:pt x="1414462" y="373856"/>
                  </a:lnTo>
                  <a:lnTo>
                    <a:pt x="1338262" y="450056"/>
                  </a:lnTo>
                  <a:lnTo>
                    <a:pt x="1269206" y="519112"/>
                  </a:lnTo>
                  <a:lnTo>
                    <a:pt x="1147762" y="631031"/>
                  </a:lnTo>
                  <a:lnTo>
                    <a:pt x="1040606" y="726281"/>
                  </a:lnTo>
                  <a:lnTo>
                    <a:pt x="909637" y="835819"/>
                  </a:lnTo>
                  <a:lnTo>
                    <a:pt x="792956" y="928687"/>
                  </a:lnTo>
                  <a:lnTo>
                    <a:pt x="666750" y="1021556"/>
                  </a:lnTo>
                  <a:lnTo>
                    <a:pt x="488156" y="1147762"/>
                  </a:lnTo>
                  <a:lnTo>
                    <a:pt x="338137" y="1243012"/>
                  </a:lnTo>
                  <a:lnTo>
                    <a:pt x="230981" y="1309687"/>
                  </a:lnTo>
                  <a:lnTo>
                    <a:pt x="95250" y="1388269"/>
                  </a:lnTo>
                  <a:lnTo>
                    <a:pt x="16668" y="1431131"/>
                  </a:lnTo>
                  <a:lnTo>
                    <a:pt x="7143" y="1445419"/>
                  </a:lnTo>
                  <a:lnTo>
                    <a:pt x="0" y="1464469"/>
                  </a:lnTo>
                  <a:lnTo>
                    <a:pt x="2381" y="1483519"/>
                  </a:lnTo>
                  <a:lnTo>
                    <a:pt x="9525" y="1493044"/>
                  </a:lnTo>
                  <a:lnTo>
                    <a:pt x="26193" y="1500187"/>
                  </a:lnTo>
                  <a:lnTo>
                    <a:pt x="59531" y="1502569"/>
                  </a:lnTo>
                  <a:lnTo>
                    <a:pt x="104775" y="1490662"/>
                  </a:lnTo>
                  <a:lnTo>
                    <a:pt x="266700" y="1407319"/>
                  </a:lnTo>
                  <a:lnTo>
                    <a:pt x="531018" y="1273969"/>
                  </a:lnTo>
                  <a:lnTo>
                    <a:pt x="697706" y="1183481"/>
                  </a:lnTo>
                  <a:lnTo>
                    <a:pt x="873918" y="1083469"/>
                  </a:lnTo>
                  <a:lnTo>
                    <a:pt x="1066800" y="962025"/>
                  </a:lnTo>
                  <a:lnTo>
                    <a:pt x="1197768" y="866775"/>
                  </a:lnTo>
                  <a:lnTo>
                    <a:pt x="1402556" y="692944"/>
                  </a:lnTo>
                  <a:lnTo>
                    <a:pt x="1574006" y="533400"/>
                  </a:lnTo>
                  <a:lnTo>
                    <a:pt x="1797843" y="307181"/>
                  </a:lnTo>
                  <a:lnTo>
                    <a:pt x="1916906" y="183356"/>
                  </a:lnTo>
                  <a:lnTo>
                    <a:pt x="2016918" y="80962"/>
                  </a:lnTo>
                  <a:lnTo>
                    <a:pt x="2016918" y="0"/>
                  </a:lnTo>
                  <a:lnTo>
                    <a:pt x="1719262" y="23812"/>
                  </a:lnTo>
                  <a:lnTo>
                    <a:pt x="1612106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8">
              <a:extLst>
                <a:ext uri="{FF2B5EF4-FFF2-40B4-BE49-F238E27FC236}">
                  <a16:creationId xmlns:a16="http://schemas.microsoft.com/office/drawing/2014/main" id="{F9F64F8F-35CB-441B-A89D-6A91751247D0}"/>
                </a:ext>
              </a:extLst>
            </p:cNvPr>
            <p:cNvSpPr/>
            <p:nvPr/>
          </p:nvSpPr>
          <p:spPr>
            <a:xfrm>
              <a:off x="5048251" y="4398963"/>
              <a:ext cx="2371724" cy="1352550"/>
            </a:xfrm>
            <a:custGeom>
              <a:avLst/>
              <a:gdLst>
                <a:gd name="connsiteX0" fmla="*/ 702469 w 2371725"/>
                <a:gd name="connsiteY0" fmla="*/ 700087 h 1352550"/>
                <a:gd name="connsiteX1" fmla="*/ 573881 w 2371725"/>
                <a:gd name="connsiteY1" fmla="*/ 588169 h 1352550"/>
                <a:gd name="connsiteX2" fmla="*/ 471488 w 2371725"/>
                <a:gd name="connsiteY2" fmla="*/ 502444 h 1352550"/>
                <a:gd name="connsiteX3" fmla="*/ 378619 w 2371725"/>
                <a:gd name="connsiteY3" fmla="*/ 426244 h 1352550"/>
                <a:gd name="connsiteX4" fmla="*/ 283369 w 2371725"/>
                <a:gd name="connsiteY4" fmla="*/ 347662 h 1352550"/>
                <a:gd name="connsiteX5" fmla="*/ 188119 w 2371725"/>
                <a:gd name="connsiteY5" fmla="*/ 273844 h 1352550"/>
                <a:gd name="connsiteX6" fmla="*/ 107156 w 2371725"/>
                <a:gd name="connsiteY6" fmla="*/ 211931 h 1352550"/>
                <a:gd name="connsiteX7" fmla="*/ 9525 w 2371725"/>
                <a:gd name="connsiteY7" fmla="*/ 145256 h 1352550"/>
                <a:gd name="connsiteX8" fmla="*/ 0 w 2371725"/>
                <a:gd name="connsiteY8" fmla="*/ 0 h 1352550"/>
                <a:gd name="connsiteX9" fmla="*/ 169069 w 2371725"/>
                <a:gd name="connsiteY9" fmla="*/ 109537 h 1352550"/>
                <a:gd name="connsiteX10" fmla="*/ 376238 w 2371725"/>
                <a:gd name="connsiteY10" fmla="*/ 240506 h 1352550"/>
                <a:gd name="connsiteX11" fmla="*/ 590550 w 2371725"/>
                <a:gd name="connsiteY11" fmla="*/ 376237 h 1352550"/>
                <a:gd name="connsiteX12" fmla="*/ 785813 w 2371725"/>
                <a:gd name="connsiteY12" fmla="*/ 502444 h 1352550"/>
                <a:gd name="connsiteX13" fmla="*/ 1004888 w 2371725"/>
                <a:gd name="connsiteY13" fmla="*/ 642937 h 1352550"/>
                <a:gd name="connsiteX14" fmla="*/ 1178719 w 2371725"/>
                <a:gd name="connsiteY14" fmla="*/ 754856 h 1352550"/>
                <a:gd name="connsiteX15" fmla="*/ 1264444 w 2371725"/>
                <a:gd name="connsiteY15" fmla="*/ 809625 h 1352550"/>
                <a:gd name="connsiteX16" fmla="*/ 1414463 w 2371725"/>
                <a:gd name="connsiteY16" fmla="*/ 885825 h 1352550"/>
                <a:gd name="connsiteX17" fmla="*/ 1704975 w 2371725"/>
                <a:gd name="connsiteY17" fmla="*/ 1019175 h 1352550"/>
                <a:gd name="connsiteX18" fmla="*/ 1971675 w 2371725"/>
                <a:gd name="connsiteY18" fmla="*/ 1128712 h 1352550"/>
                <a:gd name="connsiteX19" fmla="*/ 2240756 w 2371725"/>
                <a:gd name="connsiteY19" fmla="*/ 1231106 h 1352550"/>
                <a:gd name="connsiteX20" fmla="*/ 2333625 w 2371725"/>
                <a:gd name="connsiteY20" fmla="*/ 1266825 h 1352550"/>
                <a:gd name="connsiteX21" fmla="*/ 2352675 w 2371725"/>
                <a:gd name="connsiteY21" fmla="*/ 1281112 h 1352550"/>
                <a:gd name="connsiteX22" fmla="*/ 2366963 w 2371725"/>
                <a:gd name="connsiteY22" fmla="*/ 1297781 h 1352550"/>
                <a:gd name="connsiteX23" fmla="*/ 2371725 w 2371725"/>
                <a:gd name="connsiteY23" fmla="*/ 1312069 h 1352550"/>
                <a:gd name="connsiteX24" fmla="*/ 2366963 w 2371725"/>
                <a:gd name="connsiteY24" fmla="*/ 1326356 h 1352550"/>
                <a:gd name="connsiteX25" fmla="*/ 2355056 w 2371725"/>
                <a:gd name="connsiteY25" fmla="*/ 1335881 h 1352550"/>
                <a:gd name="connsiteX26" fmla="*/ 2328863 w 2371725"/>
                <a:gd name="connsiteY26" fmla="*/ 1347787 h 1352550"/>
                <a:gd name="connsiteX27" fmla="*/ 2300288 w 2371725"/>
                <a:gd name="connsiteY27" fmla="*/ 1352550 h 1352550"/>
                <a:gd name="connsiteX28" fmla="*/ 2193131 w 2371725"/>
                <a:gd name="connsiteY28" fmla="*/ 1352550 h 1352550"/>
                <a:gd name="connsiteX29" fmla="*/ 1988344 w 2371725"/>
                <a:gd name="connsiteY29" fmla="*/ 1352550 h 1352550"/>
                <a:gd name="connsiteX30" fmla="*/ 1814513 w 2371725"/>
                <a:gd name="connsiteY30" fmla="*/ 1352550 h 1352550"/>
                <a:gd name="connsiteX31" fmla="*/ 1704975 w 2371725"/>
                <a:gd name="connsiteY31" fmla="*/ 1350169 h 1352550"/>
                <a:gd name="connsiteX32" fmla="*/ 1638300 w 2371725"/>
                <a:gd name="connsiteY32" fmla="*/ 1345406 h 1352550"/>
                <a:gd name="connsiteX33" fmla="*/ 1569244 w 2371725"/>
                <a:gd name="connsiteY33" fmla="*/ 1338262 h 1352550"/>
                <a:gd name="connsiteX34" fmla="*/ 1526381 w 2371725"/>
                <a:gd name="connsiteY34" fmla="*/ 1328737 h 1352550"/>
                <a:gd name="connsiteX35" fmla="*/ 1433513 w 2371725"/>
                <a:gd name="connsiteY35" fmla="*/ 1278731 h 1352550"/>
                <a:gd name="connsiteX36" fmla="*/ 1312069 w 2371725"/>
                <a:gd name="connsiteY36" fmla="*/ 1202531 h 1352550"/>
                <a:gd name="connsiteX37" fmla="*/ 1181100 w 2371725"/>
                <a:gd name="connsiteY37" fmla="*/ 1107281 h 1352550"/>
                <a:gd name="connsiteX38" fmla="*/ 1045369 w 2371725"/>
                <a:gd name="connsiteY38" fmla="*/ 1000125 h 1352550"/>
                <a:gd name="connsiteX39" fmla="*/ 926306 w 2371725"/>
                <a:gd name="connsiteY39" fmla="*/ 900112 h 1352550"/>
                <a:gd name="connsiteX40" fmla="*/ 702469 w 2371725"/>
                <a:gd name="connsiteY40" fmla="*/ 700087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71725" h="1352550">
                  <a:moveTo>
                    <a:pt x="702469" y="700087"/>
                  </a:moveTo>
                  <a:lnTo>
                    <a:pt x="573881" y="588169"/>
                  </a:lnTo>
                  <a:lnTo>
                    <a:pt x="471488" y="502444"/>
                  </a:lnTo>
                  <a:lnTo>
                    <a:pt x="378619" y="426244"/>
                  </a:lnTo>
                  <a:lnTo>
                    <a:pt x="283369" y="347662"/>
                  </a:lnTo>
                  <a:lnTo>
                    <a:pt x="188119" y="273844"/>
                  </a:lnTo>
                  <a:lnTo>
                    <a:pt x="107156" y="211931"/>
                  </a:lnTo>
                  <a:lnTo>
                    <a:pt x="9525" y="145256"/>
                  </a:lnTo>
                  <a:lnTo>
                    <a:pt x="0" y="0"/>
                  </a:lnTo>
                  <a:lnTo>
                    <a:pt x="169069" y="109537"/>
                  </a:lnTo>
                  <a:lnTo>
                    <a:pt x="376238" y="240506"/>
                  </a:lnTo>
                  <a:lnTo>
                    <a:pt x="590550" y="376237"/>
                  </a:lnTo>
                  <a:lnTo>
                    <a:pt x="785813" y="502444"/>
                  </a:lnTo>
                  <a:lnTo>
                    <a:pt x="1004888" y="642937"/>
                  </a:lnTo>
                  <a:lnTo>
                    <a:pt x="1178719" y="754856"/>
                  </a:lnTo>
                  <a:lnTo>
                    <a:pt x="1264444" y="809625"/>
                  </a:lnTo>
                  <a:lnTo>
                    <a:pt x="1414463" y="885825"/>
                  </a:lnTo>
                  <a:lnTo>
                    <a:pt x="1704975" y="1019175"/>
                  </a:lnTo>
                  <a:lnTo>
                    <a:pt x="1971675" y="1128712"/>
                  </a:lnTo>
                  <a:lnTo>
                    <a:pt x="2240756" y="1231106"/>
                  </a:lnTo>
                  <a:lnTo>
                    <a:pt x="2333625" y="1266825"/>
                  </a:lnTo>
                  <a:lnTo>
                    <a:pt x="2352675" y="1281112"/>
                  </a:lnTo>
                  <a:lnTo>
                    <a:pt x="2366963" y="1297781"/>
                  </a:lnTo>
                  <a:lnTo>
                    <a:pt x="2371725" y="1312069"/>
                  </a:lnTo>
                  <a:lnTo>
                    <a:pt x="2366963" y="1326356"/>
                  </a:lnTo>
                  <a:lnTo>
                    <a:pt x="2355056" y="1335881"/>
                  </a:lnTo>
                  <a:lnTo>
                    <a:pt x="2328863" y="1347787"/>
                  </a:lnTo>
                  <a:lnTo>
                    <a:pt x="2300288" y="1352550"/>
                  </a:lnTo>
                  <a:lnTo>
                    <a:pt x="2193131" y="1352550"/>
                  </a:lnTo>
                  <a:lnTo>
                    <a:pt x="1988344" y="1352550"/>
                  </a:lnTo>
                  <a:lnTo>
                    <a:pt x="1814513" y="1352550"/>
                  </a:lnTo>
                  <a:lnTo>
                    <a:pt x="1704975" y="1350169"/>
                  </a:lnTo>
                  <a:lnTo>
                    <a:pt x="1638300" y="1345406"/>
                  </a:lnTo>
                  <a:lnTo>
                    <a:pt x="1569244" y="1338262"/>
                  </a:lnTo>
                  <a:lnTo>
                    <a:pt x="1526381" y="1328737"/>
                  </a:lnTo>
                  <a:lnTo>
                    <a:pt x="1433513" y="1278731"/>
                  </a:lnTo>
                  <a:lnTo>
                    <a:pt x="1312069" y="1202531"/>
                  </a:lnTo>
                  <a:lnTo>
                    <a:pt x="1181100" y="1107281"/>
                  </a:lnTo>
                  <a:lnTo>
                    <a:pt x="1045369" y="1000125"/>
                  </a:lnTo>
                  <a:lnTo>
                    <a:pt x="926306" y="900112"/>
                  </a:lnTo>
                  <a:lnTo>
                    <a:pt x="702469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522" name="グループ化 1">
            <a:extLst>
              <a:ext uri="{FF2B5EF4-FFF2-40B4-BE49-F238E27FC236}">
                <a16:creationId xmlns:a16="http://schemas.microsoft.com/office/drawing/2014/main" id="{6B11C238-A54F-4A53-8C79-7BC12968ADE1}"/>
              </a:ext>
            </a:extLst>
          </p:cNvPr>
          <p:cNvGrpSpPr>
            <a:grpSpLocks/>
          </p:cNvGrpSpPr>
          <p:nvPr/>
        </p:nvGrpSpPr>
        <p:grpSpPr bwMode="auto">
          <a:xfrm>
            <a:off x="2865438" y="1441450"/>
            <a:ext cx="4554537" cy="4667250"/>
            <a:chOff x="2865438" y="1441450"/>
            <a:chExt cx="4554537" cy="4667250"/>
          </a:xfrm>
        </p:grpSpPr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8FAD2F31-F918-49CC-BF4D-5609D0BE9136}"/>
                </a:ext>
              </a:extLst>
            </p:cNvPr>
            <p:cNvSpPr/>
            <p:nvPr/>
          </p:nvSpPr>
          <p:spPr>
            <a:xfrm>
              <a:off x="3300413" y="1592263"/>
              <a:ext cx="730250" cy="450850"/>
            </a:xfrm>
            <a:custGeom>
              <a:avLst/>
              <a:gdLst>
                <a:gd name="connsiteX0" fmla="*/ 495300 w 731043"/>
                <a:gd name="connsiteY0" fmla="*/ 80963 h 450057"/>
                <a:gd name="connsiteX1" fmla="*/ 385762 w 731043"/>
                <a:gd name="connsiteY1" fmla="*/ 64294 h 450057"/>
                <a:gd name="connsiteX2" fmla="*/ 266700 w 731043"/>
                <a:gd name="connsiteY2" fmla="*/ 45244 h 450057"/>
                <a:gd name="connsiteX3" fmla="*/ 166687 w 731043"/>
                <a:gd name="connsiteY3" fmla="*/ 26194 h 450057"/>
                <a:gd name="connsiteX4" fmla="*/ 69056 w 731043"/>
                <a:gd name="connsiteY4" fmla="*/ 7144 h 450057"/>
                <a:gd name="connsiteX5" fmla="*/ 26193 w 731043"/>
                <a:gd name="connsiteY5" fmla="*/ 0 h 450057"/>
                <a:gd name="connsiteX6" fmla="*/ 11906 w 731043"/>
                <a:gd name="connsiteY6" fmla="*/ 0 h 450057"/>
                <a:gd name="connsiteX7" fmla="*/ 4762 w 731043"/>
                <a:gd name="connsiteY7" fmla="*/ 2382 h 450057"/>
                <a:gd name="connsiteX8" fmla="*/ 0 w 731043"/>
                <a:gd name="connsiteY8" fmla="*/ 9525 h 450057"/>
                <a:gd name="connsiteX9" fmla="*/ 2381 w 731043"/>
                <a:gd name="connsiteY9" fmla="*/ 21432 h 450057"/>
                <a:gd name="connsiteX10" fmla="*/ 7143 w 731043"/>
                <a:gd name="connsiteY10" fmla="*/ 38100 h 450057"/>
                <a:gd name="connsiteX11" fmla="*/ 19050 w 731043"/>
                <a:gd name="connsiteY11" fmla="*/ 52388 h 450057"/>
                <a:gd name="connsiteX12" fmla="*/ 76200 w 731043"/>
                <a:gd name="connsiteY12" fmla="*/ 92869 h 450057"/>
                <a:gd name="connsiteX13" fmla="*/ 185737 w 731043"/>
                <a:gd name="connsiteY13" fmla="*/ 169069 h 450057"/>
                <a:gd name="connsiteX14" fmla="*/ 311943 w 731043"/>
                <a:gd name="connsiteY14" fmla="*/ 252413 h 450057"/>
                <a:gd name="connsiteX15" fmla="*/ 445293 w 731043"/>
                <a:gd name="connsiteY15" fmla="*/ 338138 h 450057"/>
                <a:gd name="connsiteX16" fmla="*/ 566737 w 731043"/>
                <a:gd name="connsiteY16" fmla="*/ 409575 h 450057"/>
                <a:gd name="connsiteX17" fmla="*/ 635793 w 731043"/>
                <a:gd name="connsiteY17" fmla="*/ 447675 h 450057"/>
                <a:gd name="connsiteX18" fmla="*/ 645318 w 731043"/>
                <a:gd name="connsiteY18" fmla="*/ 450057 h 450057"/>
                <a:gd name="connsiteX19" fmla="*/ 659606 w 731043"/>
                <a:gd name="connsiteY19" fmla="*/ 450057 h 450057"/>
                <a:gd name="connsiteX20" fmla="*/ 683418 w 731043"/>
                <a:gd name="connsiteY20" fmla="*/ 442913 h 450057"/>
                <a:gd name="connsiteX21" fmla="*/ 695325 w 731043"/>
                <a:gd name="connsiteY21" fmla="*/ 435769 h 450057"/>
                <a:gd name="connsiteX22" fmla="*/ 704850 w 731043"/>
                <a:gd name="connsiteY22" fmla="*/ 426244 h 450057"/>
                <a:gd name="connsiteX23" fmla="*/ 714375 w 731043"/>
                <a:gd name="connsiteY23" fmla="*/ 414338 h 450057"/>
                <a:gd name="connsiteX24" fmla="*/ 723900 w 731043"/>
                <a:gd name="connsiteY24" fmla="*/ 388144 h 450057"/>
                <a:gd name="connsiteX25" fmla="*/ 728662 w 731043"/>
                <a:gd name="connsiteY25" fmla="*/ 366713 h 450057"/>
                <a:gd name="connsiteX26" fmla="*/ 731043 w 731043"/>
                <a:gd name="connsiteY26" fmla="*/ 333375 h 450057"/>
                <a:gd name="connsiteX27" fmla="*/ 728662 w 731043"/>
                <a:gd name="connsiteY27" fmla="*/ 307182 h 450057"/>
                <a:gd name="connsiteX28" fmla="*/ 721518 w 731043"/>
                <a:gd name="connsiteY28" fmla="*/ 271463 h 450057"/>
                <a:gd name="connsiteX29" fmla="*/ 707231 w 731043"/>
                <a:gd name="connsiteY29" fmla="*/ 233363 h 450057"/>
                <a:gd name="connsiteX30" fmla="*/ 688181 w 731043"/>
                <a:gd name="connsiteY30" fmla="*/ 188119 h 450057"/>
                <a:gd name="connsiteX31" fmla="*/ 673893 w 731043"/>
                <a:gd name="connsiteY31" fmla="*/ 159544 h 450057"/>
                <a:gd name="connsiteX32" fmla="*/ 659606 w 731043"/>
                <a:gd name="connsiteY32" fmla="*/ 142875 h 450057"/>
                <a:gd name="connsiteX33" fmla="*/ 635793 w 731043"/>
                <a:gd name="connsiteY33" fmla="*/ 126207 h 450057"/>
                <a:gd name="connsiteX34" fmla="*/ 607218 w 731043"/>
                <a:gd name="connsiteY34" fmla="*/ 111919 h 450057"/>
                <a:gd name="connsiteX35" fmla="*/ 552450 w 731043"/>
                <a:gd name="connsiteY35" fmla="*/ 92869 h 450057"/>
                <a:gd name="connsiteX36" fmla="*/ 495300 w 731043"/>
                <a:gd name="connsiteY36" fmla="*/ 8096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1043" h="450057">
                  <a:moveTo>
                    <a:pt x="495300" y="80963"/>
                  </a:moveTo>
                  <a:lnTo>
                    <a:pt x="385762" y="64294"/>
                  </a:lnTo>
                  <a:lnTo>
                    <a:pt x="266700" y="45244"/>
                  </a:lnTo>
                  <a:lnTo>
                    <a:pt x="166687" y="26194"/>
                  </a:lnTo>
                  <a:lnTo>
                    <a:pt x="69056" y="7144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2381" y="21432"/>
                  </a:lnTo>
                  <a:lnTo>
                    <a:pt x="7143" y="38100"/>
                  </a:lnTo>
                  <a:lnTo>
                    <a:pt x="19050" y="52388"/>
                  </a:lnTo>
                  <a:lnTo>
                    <a:pt x="76200" y="92869"/>
                  </a:lnTo>
                  <a:lnTo>
                    <a:pt x="185737" y="169069"/>
                  </a:lnTo>
                  <a:lnTo>
                    <a:pt x="311943" y="252413"/>
                  </a:lnTo>
                  <a:lnTo>
                    <a:pt x="445293" y="338138"/>
                  </a:lnTo>
                  <a:lnTo>
                    <a:pt x="566737" y="409575"/>
                  </a:lnTo>
                  <a:lnTo>
                    <a:pt x="635793" y="447675"/>
                  </a:lnTo>
                  <a:lnTo>
                    <a:pt x="645318" y="450057"/>
                  </a:lnTo>
                  <a:lnTo>
                    <a:pt x="659606" y="450057"/>
                  </a:lnTo>
                  <a:lnTo>
                    <a:pt x="683418" y="442913"/>
                  </a:lnTo>
                  <a:lnTo>
                    <a:pt x="695325" y="435769"/>
                  </a:lnTo>
                  <a:lnTo>
                    <a:pt x="704850" y="426244"/>
                  </a:lnTo>
                  <a:lnTo>
                    <a:pt x="714375" y="414338"/>
                  </a:lnTo>
                  <a:lnTo>
                    <a:pt x="723900" y="388144"/>
                  </a:lnTo>
                  <a:lnTo>
                    <a:pt x="728662" y="366713"/>
                  </a:lnTo>
                  <a:lnTo>
                    <a:pt x="731043" y="333375"/>
                  </a:lnTo>
                  <a:lnTo>
                    <a:pt x="728662" y="307182"/>
                  </a:lnTo>
                  <a:lnTo>
                    <a:pt x="721518" y="271463"/>
                  </a:lnTo>
                  <a:lnTo>
                    <a:pt x="707231" y="233363"/>
                  </a:lnTo>
                  <a:lnTo>
                    <a:pt x="688181" y="188119"/>
                  </a:lnTo>
                  <a:lnTo>
                    <a:pt x="673893" y="159544"/>
                  </a:lnTo>
                  <a:lnTo>
                    <a:pt x="659606" y="142875"/>
                  </a:lnTo>
                  <a:lnTo>
                    <a:pt x="635793" y="126207"/>
                  </a:lnTo>
                  <a:lnTo>
                    <a:pt x="607218" y="111919"/>
                  </a:lnTo>
                  <a:lnTo>
                    <a:pt x="552450" y="92869"/>
                  </a:lnTo>
                  <a:lnTo>
                    <a:pt x="49530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4C21B7F2-2407-4AD3-AF04-99C0252C1FDA}"/>
                </a:ext>
              </a:extLst>
            </p:cNvPr>
            <p:cNvSpPr/>
            <p:nvPr/>
          </p:nvSpPr>
          <p:spPr>
            <a:xfrm>
              <a:off x="2970213" y="2343150"/>
              <a:ext cx="682625" cy="395288"/>
            </a:xfrm>
            <a:custGeom>
              <a:avLst/>
              <a:gdLst>
                <a:gd name="connsiteX0" fmla="*/ 383381 w 683419"/>
                <a:gd name="connsiteY0" fmla="*/ 78581 h 395288"/>
                <a:gd name="connsiteX1" fmla="*/ 280987 w 683419"/>
                <a:gd name="connsiteY1" fmla="*/ 59531 h 395288"/>
                <a:gd name="connsiteX2" fmla="*/ 188119 w 683419"/>
                <a:gd name="connsiteY2" fmla="*/ 40481 h 395288"/>
                <a:gd name="connsiteX3" fmla="*/ 126206 w 683419"/>
                <a:gd name="connsiteY3" fmla="*/ 26194 h 395288"/>
                <a:gd name="connsiteX4" fmla="*/ 73819 w 683419"/>
                <a:gd name="connsiteY4" fmla="*/ 11906 h 395288"/>
                <a:gd name="connsiteX5" fmla="*/ 23812 w 683419"/>
                <a:gd name="connsiteY5" fmla="*/ 0 h 395288"/>
                <a:gd name="connsiteX6" fmla="*/ 16669 w 683419"/>
                <a:gd name="connsiteY6" fmla="*/ 0 h 395288"/>
                <a:gd name="connsiteX7" fmla="*/ 4762 w 683419"/>
                <a:gd name="connsiteY7" fmla="*/ 0 h 395288"/>
                <a:gd name="connsiteX8" fmla="*/ 0 w 683419"/>
                <a:gd name="connsiteY8" fmla="*/ 4763 h 395288"/>
                <a:gd name="connsiteX9" fmla="*/ 0 w 683419"/>
                <a:gd name="connsiteY9" fmla="*/ 14288 h 395288"/>
                <a:gd name="connsiteX10" fmla="*/ 0 w 683419"/>
                <a:gd name="connsiteY10" fmla="*/ 30956 h 395288"/>
                <a:gd name="connsiteX11" fmla="*/ 14287 w 683419"/>
                <a:gd name="connsiteY11" fmla="*/ 64294 h 395288"/>
                <a:gd name="connsiteX12" fmla="*/ 61912 w 683419"/>
                <a:gd name="connsiteY12" fmla="*/ 126206 h 395288"/>
                <a:gd name="connsiteX13" fmla="*/ 128587 w 683419"/>
                <a:gd name="connsiteY13" fmla="*/ 200025 h 395288"/>
                <a:gd name="connsiteX14" fmla="*/ 200025 w 683419"/>
                <a:gd name="connsiteY14" fmla="*/ 261938 h 395288"/>
                <a:gd name="connsiteX15" fmla="*/ 252412 w 683419"/>
                <a:gd name="connsiteY15" fmla="*/ 300038 h 395288"/>
                <a:gd name="connsiteX16" fmla="*/ 295275 w 683419"/>
                <a:gd name="connsiteY16" fmla="*/ 326231 h 395288"/>
                <a:gd name="connsiteX17" fmla="*/ 347662 w 683419"/>
                <a:gd name="connsiteY17" fmla="*/ 352425 h 395288"/>
                <a:gd name="connsiteX18" fmla="*/ 397669 w 683419"/>
                <a:gd name="connsiteY18" fmla="*/ 371475 h 395288"/>
                <a:gd name="connsiteX19" fmla="*/ 438150 w 683419"/>
                <a:gd name="connsiteY19" fmla="*/ 381000 h 395288"/>
                <a:gd name="connsiteX20" fmla="*/ 495300 w 683419"/>
                <a:gd name="connsiteY20" fmla="*/ 390525 h 395288"/>
                <a:gd name="connsiteX21" fmla="*/ 557212 w 683419"/>
                <a:gd name="connsiteY21" fmla="*/ 395288 h 395288"/>
                <a:gd name="connsiteX22" fmla="*/ 609600 w 683419"/>
                <a:gd name="connsiteY22" fmla="*/ 388144 h 395288"/>
                <a:gd name="connsiteX23" fmla="*/ 645319 w 683419"/>
                <a:gd name="connsiteY23" fmla="*/ 376238 h 395288"/>
                <a:gd name="connsiteX24" fmla="*/ 669131 w 683419"/>
                <a:gd name="connsiteY24" fmla="*/ 359569 h 395288"/>
                <a:gd name="connsiteX25" fmla="*/ 678656 w 683419"/>
                <a:gd name="connsiteY25" fmla="*/ 350044 h 395288"/>
                <a:gd name="connsiteX26" fmla="*/ 683419 w 683419"/>
                <a:gd name="connsiteY26" fmla="*/ 340519 h 395288"/>
                <a:gd name="connsiteX27" fmla="*/ 678656 w 683419"/>
                <a:gd name="connsiteY27" fmla="*/ 314325 h 395288"/>
                <a:gd name="connsiteX28" fmla="*/ 671512 w 683419"/>
                <a:gd name="connsiteY28" fmla="*/ 280988 h 395288"/>
                <a:gd name="connsiteX29" fmla="*/ 652462 w 683419"/>
                <a:gd name="connsiteY29" fmla="*/ 240506 h 395288"/>
                <a:gd name="connsiteX30" fmla="*/ 633412 w 683419"/>
                <a:gd name="connsiteY30" fmla="*/ 209550 h 395288"/>
                <a:gd name="connsiteX31" fmla="*/ 607219 w 683419"/>
                <a:gd name="connsiteY31" fmla="*/ 185738 h 395288"/>
                <a:gd name="connsiteX32" fmla="*/ 576262 w 683419"/>
                <a:gd name="connsiteY32" fmla="*/ 159544 h 395288"/>
                <a:gd name="connsiteX33" fmla="*/ 514350 w 683419"/>
                <a:gd name="connsiteY33" fmla="*/ 116681 h 395288"/>
                <a:gd name="connsiteX34" fmla="*/ 471487 w 683419"/>
                <a:gd name="connsiteY34" fmla="*/ 95250 h 395288"/>
                <a:gd name="connsiteX35" fmla="*/ 383381 w 683419"/>
                <a:gd name="connsiteY35" fmla="*/ 7858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83419" h="395288">
                  <a:moveTo>
                    <a:pt x="383381" y="78581"/>
                  </a:moveTo>
                  <a:lnTo>
                    <a:pt x="280987" y="59531"/>
                  </a:lnTo>
                  <a:lnTo>
                    <a:pt x="188119" y="40481"/>
                  </a:lnTo>
                  <a:lnTo>
                    <a:pt x="126206" y="26194"/>
                  </a:lnTo>
                  <a:lnTo>
                    <a:pt x="73819" y="11906"/>
                  </a:lnTo>
                  <a:lnTo>
                    <a:pt x="23812" y="0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0" y="14288"/>
                  </a:lnTo>
                  <a:lnTo>
                    <a:pt x="0" y="30956"/>
                  </a:lnTo>
                  <a:lnTo>
                    <a:pt x="14287" y="64294"/>
                  </a:lnTo>
                  <a:lnTo>
                    <a:pt x="61912" y="126206"/>
                  </a:lnTo>
                  <a:lnTo>
                    <a:pt x="128587" y="200025"/>
                  </a:lnTo>
                  <a:lnTo>
                    <a:pt x="200025" y="261938"/>
                  </a:lnTo>
                  <a:lnTo>
                    <a:pt x="252412" y="300038"/>
                  </a:lnTo>
                  <a:lnTo>
                    <a:pt x="295275" y="326231"/>
                  </a:lnTo>
                  <a:lnTo>
                    <a:pt x="347662" y="352425"/>
                  </a:lnTo>
                  <a:lnTo>
                    <a:pt x="397669" y="371475"/>
                  </a:lnTo>
                  <a:lnTo>
                    <a:pt x="438150" y="381000"/>
                  </a:lnTo>
                  <a:lnTo>
                    <a:pt x="495300" y="390525"/>
                  </a:lnTo>
                  <a:lnTo>
                    <a:pt x="557212" y="395288"/>
                  </a:lnTo>
                  <a:lnTo>
                    <a:pt x="609600" y="388144"/>
                  </a:lnTo>
                  <a:lnTo>
                    <a:pt x="645319" y="376238"/>
                  </a:lnTo>
                  <a:lnTo>
                    <a:pt x="669131" y="359569"/>
                  </a:lnTo>
                  <a:lnTo>
                    <a:pt x="678656" y="350044"/>
                  </a:lnTo>
                  <a:lnTo>
                    <a:pt x="683419" y="340519"/>
                  </a:lnTo>
                  <a:lnTo>
                    <a:pt x="678656" y="314325"/>
                  </a:lnTo>
                  <a:lnTo>
                    <a:pt x="671512" y="280988"/>
                  </a:lnTo>
                  <a:lnTo>
                    <a:pt x="652462" y="240506"/>
                  </a:lnTo>
                  <a:lnTo>
                    <a:pt x="633412" y="209550"/>
                  </a:lnTo>
                  <a:lnTo>
                    <a:pt x="607219" y="185738"/>
                  </a:lnTo>
                  <a:lnTo>
                    <a:pt x="576262" y="159544"/>
                  </a:lnTo>
                  <a:lnTo>
                    <a:pt x="514350" y="116681"/>
                  </a:lnTo>
                  <a:lnTo>
                    <a:pt x="471487" y="95250"/>
                  </a:lnTo>
                  <a:lnTo>
                    <a:pt x="383381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1461EB6A-EFE1-42A6-8916-90B8B7FBE1EC}"/>
                </a:ext>
              </a:extLst>
            </p:cNvPr>
            <p:cNvSpPr/>
            <p:nvPr/>
          </p:nvSpPr>
          <p:spPr>
            <a:xfrm>
              <a:off x="3163888" y="3656013"/>
              <a:ext cx="415925" cy="374650"/>
            </a:xfrm>
            <a:custGeom>
              <a:avLst/>
              <a:gdLst>
                <a:gd name="connsiteX0" fmla="*/ 190500 w 414338"/>
                <a:gd name="connsiteY0" fmla="*/ 273844 h 376237"/>
                <a:gd name="connsiteX1" fmla="*/ 145257 w 414338"/>
                <a:gd name="connsiteY1" fmla="*/ 230981 h 376237"/>
                <a:gd name="connsiteX2" fmla="*/ 114300 w 414338"/>
                <a:gd name="connsiteY2" fmla="*/ 197644 h 376237"/>
                <a:gd name="connsiteX3" fmla="*/ 92869 w 414338"/>
                <a:gd name="connsiteY3" fmla="*/ 171450 h 376237"/>
                <a:gd name="connsiteX4" fmla="*/ 76200 w 414338"/>
                <a:gd name="connsiteY4" fmla="*/ 145256 h 376237"/>
                <a:gd name="connsiteX5" fmla="*/ 59532 w 414338"/>
                <a:gd name="connsiteY5" fmla="*/ 111919 h 376237"/>
                <a:gd name="connsiteX6" fmla="*/ 33338 w 414338"/>
                <a:gd name="connsiteY6" fmla="*/ 69056 h 376237"/>
                <a:gd name="connsiteX7" fmla="*/ 4763 w 414338"/>
                <a:gd name="connsiteY7" fmla="*/ 21431 h 376237"/>
                <a:gd name="connsiteX8" fmla="*/ 0 w 414338"/>
                <a:gd name="connsiteY8" fmla="*/ 9525 h 376237"/>
                <a:gd name="connsiteX9" fmla="*/ 0 w 414338"/>
                <a:gd name="connsiteY9" fmla="*/ 2381 h 376237"/>
                <a:gd name="connsiteX10" fmla="*/ 4763 w 414338"/>
                <a:gd name="connsiteY10" fmla="*/ 0 h 376237"/>
                <a:gd name="connsiteX11" fmla="*/ 16669 w 414338"/>
                <a:gd name="connsiteY11" fmla="*/ 0 h 376237"/>
                <a:gd name="connsiteX12" fmla="*/ 97632 w 414338"/>
                <a:gd name="connsiteY12" fmla="*/ 7144 h 376237"/>
                <a:gd name="connsiteX13" fmla="*/ 164307 w 414338"/>
                <a:gd name="connsiteY13" fmla="*/ 16669 h 376237"/>
                <a:gd name="connsiteX14" fmla="*/ 414338 w 414338"/>
                <a:gd name="connsiteY14" fmla="*/ 202406 h 376237"/>
                <a:gd name="connsiteX15" fmla="*/ 404813 w 414338"/>
                <a:gd name="connsiteY15" fmla="*/ 290512 h 376237"/>
                <a:gd name="connsiteX16" fmla="*/ 402432 w 414338"/>
                <a:gd name="connsiteY16" fmla="*/ 321469 h 376237"/>
                <a:gd name="connsiteX17" fmla="*/ 400050 w 414338"/>
                <a:gd name="connsiteY17" fmla="*/ 345281 h 376237"/>
                <a:gd name="connsiteX18" fmla="*/ 390525 w 414338"/>
                <a:gd name="connsiteY18" fmla="*/ 361950 h 376237"/>
                <a:gd name="connsiteX19" fmla="*/ 366713 w 414338"/>
                <a:gd name="connsiteY19" fmla="*/ 373856 h 376237"/>
                <a:gd name="connsiteX20" fmla="*/ 340519 w 414338"/>
                <a:gd name="connsiteY20" fmla="*/ 376237 h 376237"/>
                <a:gd name="connsiteX21" fmla="*/ 309563 w 414338"/>
                <a:gd name="connsiteY21" fmla="*/ 369094 h 376237"/>
                <a:gd name="connsiteX22" fmla="*/ 271463 w 414338"/>
                <a:gd name="connsiteY22" fmla="*/ 345281 h 376237"/>
                <a:gd name="connsiteX23" fmla="*/ 190500 w 414338"/>
                <a:gd name="connsiteY23" fmla="*/ 2738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376237">
                  <a:moveTo>
                    <a:pt x="190500" y="273844"/>
                  </a:moveTo>
                  <a:lnTo>
                    <a:pt x="145257" y="230981"/>
                  </a:lnTo>
                  <a:lnTo>
                    <a:pt x="114300" y="197644"/>
                  </a:lnTo>
                  <a:lnTo>
                    <a:pt x="92869" y="171450"/>
                  </a:lnTo>
                  <a:lnTo>
                    <a:pt x="76200" y="145256"/>
                  </a:lnTo>
                  <a:lnTo>
                    <a:pt x="59532" y="111919"/>
                  </a:lnTo>
                  <a:lnTo>
                    <a:pt x="33338" y="69056"/>
                  </a:lnTo>
                  <a:lnTo>
                    <a:pt x="4763" y="21431"/>
                  </a:lnTo>
                  <a:lnTo>
                    <a:pt x="0" y="9525"/>
                  </a:lnTo>
                  <a:lnTo>
                    <a:pt x="0" y="2381"/>
                  </a:lnTo>
                  <a:lnTo>
                    <a:pt x="4763" y="0"/>
                  </a:lnTo>
                  <a:lnTo>
                    <a:pt x="16669" y="0"/>
                  </a:lnTo>
                  <a:lnTo>
                    <a:pt x="97632" y="7144"/>
                  </a:lnTo>
                  <a:lnTo>
                    <a:pt x="164307" y="16669"/>
                  </a:lnTo>
                  <a:lnTo>
                    <a:pt x="414338" y="202406"/>
                  </a:lnTo>
                  <a:lnTo>
                    <a:pt x="404813" y="290512"/>
                  </a:lnTo>
                  <a:lnTo>
                    <a:pt x="402432" y="321469"/>
                  </a:lnTo>
                  <a:lnTo>
                    <a:pt x="400050" y="345281"/>
                  </a:lnTo>
                  <a:lnTo>
                    <a:pt x="390525" y="361950"/>
                  </a:lnTo>
                  <a:lnTo>
                    <a:pt x="366713" y="373856"/>
                  </a:lnTo>
                  <a:lnTo>
                    <a:pt x="340519" y="376237"/>
                  </a:lnTo>
                  <a:lnTo>
                    <a:pt x="309563" y="369094"/>
                  </a:lnTo>
                  <a:lnTo>
                    <a:pt x="271463" y="345281"/>
                  </a:lnTo>
                  <a:lnTo>
                    <a:pt x="19050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30BAA166-44B5-41AB-B376-B4C8D5E1A41F}"/>
                </a:ext>
              </a:extLst>
            </p:cNvPr>
            <p:cNvSpPr/>
            <p:nvPr/>
          </p:nvSpPr>
          <p:spPr>
            <a:xfrm>
              <a:off x="3267075" y="2947988"/>
              <a:ext cx="776288" cy="1019175"/>
            </a:xfrm>
            <a:custGeom>
              <a:avLst/>
              <a:gdLst>
                <a:gd name="connsiteX0" fmla="*/ 707231 w 776288"/>
                <a:gd name="connsiteY0" fmla="*/ 195262 h 1019175"/>
                <a:gd name="connsiteX1" fmla="*/ 619125 w 776288"/>
                <a:gd name="connsiteY1" fmla="*/ 381000 h 1019175"/>
                <a:gd name="connsiteX2" fmla="*/ 550069 w 776288"/>
                <a:gd name="connsiteY2" fmla="*/ 514350 h 1019175"/>
                <a:gd name="connsiteX3" fmla="*/ 471488 w 776288"/>
                <a:gd name="connsiteY3" fmla="*/ 652462 h 1019175"/>
                <a:gd name="connsiteX4" fmla="*/ 407194 w 776288"/>
                <a:gd name="connsiteY4" fmla="*/ 762000 h 1019175"/>
                <a:gd name="connsiteX5" fmla="*/ 323850 w 776288"/>
                <a:gd name="connsiteY5" fmla="*/ 892968 h 1019175"/>
                <a:gd name="connsiteX6" fmla="*/ 314325 w 776288"/>
                <a:gd name="connsiteY6" fmla="*/ 909637 h 1019175"/>
                <a:gd name="connsiteX7" fmla="*/ 302419 w 776288"/>
                <a:gd name="connsiteY7" fmla="*/ 947737 h 1019175"/>
                <a:gd name="connsiteX8" fmla="*/ 297656 w 776288"/>
                <a:gd name="connsiteY8" fmla="*/ 1019175 h 1019175"/>
                <a:gd name="connsiteX9" fmla="*/ 0 w 776288"/>
                <a:gd name="connsiteY9" fmla="*/ 716756 h 1019175"/>
                <a:gd name="connsiteX10" fmla="*/ 64294 w 776288"/>
                <a:gd name="connsiteY10" fmla="*/ 723900 h 1019175"/>
                <a:gd name="connsiteX11" fmla="*/ 80963 w 776288"/>
                <a:gd name="connsiteY11" fmla="*/ 723900 h 1019175"/>
                <a:gd name="connsiteX12" fmla="*/ 111919 w 776288"/>
                <a:gd name="connsiteY12" fmla="*/ 719137 h 1019175"/>
                <a:gd name="connsiteX13" fmla="*/ 147638 w 776288"/>
                <a:gd name="connsiteY13" fmla="*/ 702468 h 1019175"/>
                <a:gd name="connsiteX14" fmla="*/ 190500 w 776288"/>
                <a:gd name="connsiteY14" fmla="*/ 671512 h 1019175"/>
                <a:gd name="connsiteX15" fmla="*/ 233363 w 776288"/>
                <a:gd name="connsiteY15" fmla="*/ 631031 h 1019175"/>
                <a:gd name="connsiteX16" fmla="*/ 297656 w 776288"/>
                <a:gd name="connsiteY16" fmla="*/ 545306 h 1019175"/>
                <a:gd name="connsiteX17" fmla="*/ 428625 w 776288"/>
                <a:gd name="connsiteY17" fmla="*/ 381000 h 1019175"/>
                <a:gd name="connsiteX18" fmla="*/ 566738 w 776288"/>
                <a:gd name="connsiteY18" fmla="*/ 204787 h 1019175"/>
                <a:gd name="connsiteX19" fmla="*/ 692944 w 776288"/>
                <a:gd name="connsiteY19" fmla="*/ 45243 h 1019175"/>
                <a:gd name="connsiteX20" fmla="*/ 721519 w 776288"/>
                <a:gd name="connsiteY20" fmla="*/ 11906 h 1019175"/>
                <a:gd name="connsiteX21" fmla="*/ 740569 w 776288"/>
                <a:gd name="connsiteY21" fmla="*/ 0 h 1019175"/>
                <a:gd name="connsiteX22" fmla="*/ 757238 w 776288"/>
                <a:gd name="connsiteY22" fmla="*/ 0 h 1019175"/>
                <a:gd name="connsiteX23" fmla="*/ 766763 w 776288"/>
                <a:gd name="connsiteY23" fmla="*/ 0 h 1019175"/>
                <a:gd name="connsiteX24" fmla="*/ 773906 w 776288"/>
                <a:gd name="connsiteY24" fmla="*/ 2381 h 1019175"/>
                <a:gd name="connsiteX25" fmla="*/ 776288 w 776288"/>
                <a:gd name="connsiteY25" fmla="*/ 9525 h 1019175"/>
                <a:gd name="connsiteX26" fmla="*/ 773906 w 776288"/>
                <a:gd name="connsiteY26" fmla="*/ 33337 h 1019175"/>
                <a:gd name="connsiteX27" fmla="*/ 742950 w 776288"/>
                <a:gd name="connsiteY27" fmla="*/ 109537 h 1019175"/>
                <a:gd name="connsiteX28" fmla="*/ 707231 w 776288"/>
                <a:gd name="connsiteY28" fmla="*/ 195262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6288" h="1019175">
                  <a:moveTo>
                    <a:pt x="707231" y="195262"/>
                  </a:moveTo>
                  <a:lnTo>
                    <a:pt x="619125" y="381000"/>
                  </a:lnTo>
                  <a:lnTo>
                    <a:pt x="550069" y="514350"/>
                  </a:lnTo>
                  <a:lnTo>
                    <a:pt x="471488" y="652462"/>
                  </a:lnTo>
                  <a:lnTo>
                    <a:pt x="407194" y="762000"/>
                  </a:lnTo>
                  <a:lnTo>
                    <a:pt x="323850" y="892968"/>
                  </a:lnTo>
                  <a:lnTo>
                    <a:pt x="314325" y="909637"/>
                  </a:lnTo>
                  <a:lnTo>
                    <a:pt x="302419" y="947737"/>
                  </a:lnTo>
                  <a:lnTo>
                    <a:pt x="297656" y="1019175"/>
                  </a:lnTo>
                  <a:lnTo>
                    <a:pt x="0" y="716756"/>
                  </a:lnTo>
                  <a:lnTo>
                    <a:pt x="64294" y="723900"/>
                  </a:lnTo>
                  <a:lnTo>
                    <a:pt x="80963" y="723900"/>
                  </a:lnTo>
                  <a:lnTo>
                    <a:pt x="111919" y="719137"/>
                  </a:lnTo>
                  <a:lnTo>
                    <a:pt x="147638" y="702468"/>
                  </a:lnTo>
                  <a:lnTo>
                    <a:pt x="190500" y="671512"/>
                  </a:lnTo>
                  <a:lnTo>
                    <a:pt x="233363" y="631031"/>
                  </a:lnTo>
                  <a:lnTo>
                    <a:pt x="297656" y="545306"/>
                  </a:lnTo>
                  <a:lnTo>
                    <a:pt x="428625" y="381000"/>
                  </a:lnTo>
                  <a:lnTo>
                    <a:pt x="566738" y="204787"/>
                  </a:lnTo>
                  <a:lnTo>
                    <a:pt x="692944" y="45243"/>
                  </a:lnTo>
                  <a:lnTo>
                    <a:pt x="721519" y="11906"/>
                  </a:lnTo>
                  <a:lnTo>
                    <a:pt x="740569" y="0"/>
                  </a:lnTo>
                  <a:lnTo>
                    <a:pt x="757238" y="0"/>
                  </a:lnTo>
                  <a:lnTo>
                    <a:pt x="766763" y="0"/>
                  </a:lnTo>
                  <a:lnTo>
                    <a:pt x="773906" y="2381"/>
                  </a:lnTo>
                  <a:lnTo>
                    <a:pt x="776288" y="9525"/>
                  </a:lnTo>
                  <a:lnTo>
                    <a:pt x="773906" y="33337"/>
                  </a:lnTo>
                  <a:lnTo>
                    <a:pt x="742950" y="109537"/>
                  </a:lnTo>
                  <a:lnTo>
                    <a:pt x="70723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04A1BDD2-EBFA-4ED4-86CB-9ACE95C14066}"/>
                </a:ext>
              </a:extLst>
            </p:cNvPr>
            <p:cNvSpPr/>
            <p:nvPr/>
          </p:nvSpPr>
          <p:spPr>
            <a:xfrm>
              <a:off x="4127500" y="1441450"/>
              <a:ext cx="1328738" cy="2311400"/>
            </a:xfrm>
            <a:custGeom>
              <a:avLst/>
              <a:gdLst>
                <a:gd name="connsiteX0" fmla="*/ 1221186 w 1328412"/>
                <a:gd name="connsiteY0" fmla="*/ 875679 h 2311317"/>
                <a:gd name="connsiteX1" fmla="*/ 1149702 w 1328412"/>
                <a:gd name="connsiteY1" fmla="*/ 1119916 h 2311317"/>
                <a:gd name="connsiteX2" fmla="*/ 1125874 w 1328412"/>
                <a:gd name="connsiteY2" fmla="*/ 1191400 h 2311317"/>
                <a:gd name="connsiteX3" fmla="*/ 1075239 w 1328412"/>
                <a:gd name="connsiteY3" fmla="*/ 1328412 h 2311317"/>
                <a:gd name="connsiteX4" fmla="*/ 1033540 w 1328412"/>
                <a:gd name="connsiteY4" fmla="*/ 1426702 h 2311317"/>
                <a:gd name="connsiteX5" fmla="*/ 979927 w 1328412"/>
                <a:gd name="connsiteY5" fmla="*/ 1536907 h 2311317"/>
                <a:gd name="connsiteX6" fmla="*/ 920357 w 1328412"/>
                <a:gd name="connsiteY6" fmla="*/ 1641154 h 2311317"/>
                <a:gd name="connsiteX7" fmla="*/ 866744 w 1328412"/>
                <a:gd name="connsiteY7" fmla="*/ 1715617 h 2311317"/>
                <a:gd name="connsiteX8" fmla="*/ 777389 w 1328412"/>
                <a:gd name="connsiteY8" fmla="*/ 1810929 h 2311317"/>
                <a:gd name="connsiteX9" fmla="*/ 643357 w 1328412"/>
                <a:gd name="connsiteY9" fmla="*/ 1936026 h 2311317"/>
                <a:gd name="connsiteX10" fmla="*/ 545066 w 1328412"/>
                <a:gd name="connsiteY10" fmla="*/ 2016445 h 2311317"/>
                <a:gd name="connsiteX11" fmla="*/ 470604 w 1328412"/>
                <a:gd name="connsiteY11" fmla="*/ 2073037 h 2311317"/>
                <a:gd name="connsiteX12" fmla="*/ 360399 w 1328412"/>
                <a:gd name="connsiteY12" fmla="*/ 2147499 h 2311317"/>
                <a:gd name="connsiteX13" fmla="*/ 232323 w 1328412"/>
                <a:gd name="connsiteY13" fmla="*/ 2221962 h 2311317"/>
                <a:gd name="connsiteX14" fmla="*/ 163818 w 1328412"/>
                <a:gd name="connsiteY14" fmla="*/ 2257704 h 2311317"/>
                <a:gd name="connsiteX15" fmla="*/ 53613 w 1328412"/>
                <a:gd name="connsiteY15" fmla="*/ 2305360 h 2311317"/>
                <a:gd name="connsiteX16" fmla="*/ 26807 w 1328412"/>
                <a:gd name="connsiteY16" fmla="*/ 2311317 h 2311317"/>
                <a:gd name="connsiteX17" fmla="*/ 11914 w 1328412"/>
                <a:gd name="connsiteY17" fmla="*/ 2311317 h 2311317"/>
                <a:gd name="connsiteX18" fmla="*/ 0 w 1328412"/>
                <a:gd name="connsiteY18" fmla="*/ 2302382 h 2311317"/>
                <a:gd name="connsiteX19" fmla="*/ 2979 w 1328412"/>
                <a:gd name="connsiteY19" fmla="*/ 2287489 h 2311317"/>
                <a:gd name="connsiteX20" fmla="*/ 8936 w 1328412"/>
                <a:gd name="connsiteY20" fmla="*/ 2266640 h 2311317"/>
                <a:gd name="connsiteX21" fmla="*/ 20850 w 1328412"/>
                <a:gd name="connsiteY21" fmla="*/ 2254726 h 2311317"/>
                <a:gd name="connsiteX22" fmla="*/ 71484 w 1328412"/>
                <a:gd name="connsiteY22" fmla="*/ 2221962 h 2311317"/>
                <a:gd name="connsiteX23" fmla="*/ 190624 w 1328412"/>
                <a:gd name="connsiteY23" fmla="*/ 2144521 h 2311317"/>
                <a:gd name="connsiteX24" fmla="*/ 274022 w 1328412"/>
                <a:gd name="connsiteY24" fmla="*/ 2081972 h 2311317"/>
                <a:gd name="connsiteX25" fmla="*/ 351463 w 1328412"/>
                <a:gd name="connsiteY25" fmla="*/ 2016445 h 2311317"/>
                <a:gd name="connsiteX26" fmla="*/ 405076 w 1328412"/>
                <a:gd name="connsiteY26" fmla="*/ 1968789 h 2311317"/>
                <a:gd name="connsiteX27" fmla="*/ 494432 w 1328412"/>
                <a:gd name="connsiteY27" fmla="*/ 1879434 h 2311317"/>
                <a:gd name="connsiteX28" fmla="*/ 568894 w 1328412"/>
                <a:gd name="connsiteY28" fmla="*/ 1796036 h 2311317"/>
                <a:gd name="connsiteX29" fmla="*/ 631443 w 1328412"/>
                <a:gd name="connsiteY29" fmla="*/ 1715617 h 2311317"/>
                <a:gd name="connsiteX30" fmla="*/ 685056 w 1328412"/>
                <a:gd name="connsiteY30" fmla="*/ 1641154 h 2311317"/>
                <a:gd name="connsiteX31" fmla="*/ 729733 w 1328412"/>
                <a:gd name="connsiteY31" fmla="*/ 1566692 h 2311317"/>
                <a:gd name="connsiteX32" fmla="*/ 783346 w 1328412"/>
                <a:gd name="connsiteY32" fmla="*/ 1474358 h 2311317"/>
                <a:gd name="connsiteX33" fmla="*/ 822067 w 1328412"/>
                <a:gd name="connsiteY33" fmla="*/ 1390960 h 2311317"/>
                <a:gd name="connsiteX34" fmla="*/ 860787 w 1328412"/>
                <a:gd name="connsiteY34" fmla="*/ 1304584 h 2311317"/>
                <a:gd name="connsiteX35" fmla="*/ 890572 w 1328412"/>
                <a:gd name="connsiteY35" fmla="*/ 1221185 h 2311317"/>
                <a:gd name="connsiteX36" fmla="*/ 914400 w 1328412"/>
                <a:gd name="connsiteY36" fmla="*/ 1146723 h 2311317"/>
                <a:gd name="connsiteX37" fmla="*/ 935250 w 1328412"/>
                <a:gd name="connsiteY37" fmla="*/ 1075239 h 2311317"/>
                <a:gd name="connsiteX38" fmla="*/ 953121 w 1328412"/>
                <a:gd name="connsiteY38" fmla="*/ 1003755 h 2311317"/>
                <a:gd name="connsiteX39" fmla="*/ 965035 w 1328412"/>
                <a:gd name="connsiteY39" fmla="*/ 938228 h 2311317"/>
                <a:gd name="connsiteX40" fmla="*/ 976949 w 1328412"/>
                <a:gd name="connsiteY40" fmla="*/ 854830 h 2311317"/>
                <a:gd name="connsiteX41" fmla="*/ 991841 w 1328412"/>
                <a:gd name="connsiteY41" fmla="*/ 729733 h 2311317"/>
                <a:gd name="connsiteX42" fmla="*/ 997798 w 1328412"/>
                <a:gd name="connsiteY42" fmla="*/ 693991 h 2311317"/>
                <a:gd name="connsiteX43" fmla="*/ 1006734 w 1328412"/>
                <a:gd name="connsiteY43" fmla="*/ 622507 h 2311317"/>
                <a:gd name="connsiteX44" fmla="*/ 1015669 w 1328412"/>
                <a:gd name="connsiteY44" fmla="*/ 524216 h 2311317"/>
                <a:gd name="connsiteX45" fmla="*/ 1018648 w 1328412"/>
                <a:gd name="connsiteY45" fmla="*/ 464646 h 2311317"/>
                <a:gd name="connsiteX46" fmla="*/ 1018648 w 1328412"/>
                <a:gd name="connsiteY46" fmla="*/ 402098 h 2311317"/>
                <a:gd name="connsiteX47" fmla="*/ 1018648 w 1328412"/>
                <a:gd name="connsiteY47" fmla="*/ 363377 h 2311317"/>
                <a:gd name="connsiteX48" fmla="*/ 1015669 w 1328412"/>
                <a:gd name="connsiteY48" fmla="*/ 330613 h 2311317"/>
                <a:gd name="connsiteX49" fmla="*/ 1012691 w 1328412"/>
                <a:gd name="connsiteY49" fmla="*/ 303807 h 2311317"/>
                <a:gd name="connsiteX50" fmla="*/ 1003755 w 1328412"/>
                <a:gd name="connsiteY50" fmla="*/ 259129 h 2311317"/>
                <a:gd name="connsiteX51" fmla="*/ 985884 w 1328412"/>
                <a:gd name="connsiteY51" fmla="*/ 202538 h 2311317"/>
                <a:gd name="connsiteX52" fmla="*/ 970992 w 1328412"/>
                <a:gd name="connsiteY52" fmla="*/ 175731 h 2311317"/>
                <a:gd name="connsiteX53" fmla="*/ 953121 w 1328412"/>
                <a:gd name="connsiteY53" fmla="*/ 151903 h 2311317"/>
                <a:gd name="connsiteX54" fmla="*/ 923336 w 1328412"/>
                <a:gd name="connsiteY54" fmla="*/ 122118 h 2311317"/>
                <a:gd name="connsiteX55" fmla="*/ 896529 w 1328412"/>
                <a:gd name="connsiteY55" fmla="*/ 98290 h 2311317"/>
                <a:gd name="connsiteX56" fmla="*/ 863766 w 1328412"/>
                <a:gd name="connsiteY56" fmla="*/ 77441 h 2311317"/>
                <a:gd name="connsiteX57" fmla="*/ 839938 w 1328412"/>
                <a:gd name="connsiteY57" fmla="*/ 62548 h 2311317"/>
                <a:gd name="connsiteX58" fmla="*/ 822067 w 1328412"/>
                <a:gd name="connsiteY58" fmla="*/ 44677 h 2311317"/>
                <a:gd name="connsiteX59" fmla="*/ 813131 w 1328412"/>
                <a:gd name="connsiteY59" fmla="*/ 26806 h 2311317"/>
                <a:gd name="connsiteX60" fmla="*/ 816110 w 1328412"/>
                <a:gd name="connsiteY60" fmla="*/ 14892 h 2311317"/>
                <a:gd name="connsiteX61" fmla="*/ 822067 w 1328412"/>
                <a:gd name="connsiteY61" fmla="*/ 8935 h 2311317"/>
                <a:gd name="connsiteX62" fmla="*/ 854830 w 1328412"/>
                <a:gd name="connsiteY62" fmla="*/ 0 h 2311317"/>
                <a:gd name="connsiteX63" fmla="*/ 938228 w 1328412"/>
                <a:gd name="connsiteY63" fmla="*/ 11914 h 2311317"/>
                <a:gd name="connsiteX64" fmla="*/ 1009712 w 1328412"/>
                <a:gd name="connsiteY64" fmla="*/ 32763 h 2311317"/>
                <a:gd name="connsiteX65" fmla="*/ 1060347 w 1328412"/>
                <a:gd name="connsiteY65" fmla="*/ 50634 h 2311317"/>
                <a:gd name="connsiteX66" fmla="*/ 1125874 w 1328412"/>
                <a:gd name="connsiteY66" fmla="*/ 83398 h 2311317"/>
                <a:gd name="connsiteX67" fmla="*/ 1167573 w 1328412"/>
                <a:gd name="connsiteY67" fmla="*/ 107226 h 2311317"/>
                <a:gd name="connsiteX68" fmla="*/ 1209272 w 1328412"/>
                <a:gd name="connsiteY68" fmla="*/ 137011 h 2311317"/>
                <a:gd name="connsiteX69" fmla="*/ 1245014 w 1328412"/>
                <a:gd name="connsiteY69" fmla="*/ 169774 h 2311317"/>
                <a:gd name="connsiteX70" fmla="*/ 1292670 w 1328412"/>
                <a:gd name="connsiteY70" fmla="*/ 226366 h 2311317"/>
                <a:gd name="connsiteX71" fmla="*/ 1328412 w 1328412"/>
                <a:gd name="connsiteY71" fmla="*/ 282957 h 2311317"/>
                <a:gd name="connsiteX72" fmla="*/ 1328412 w 1328412"/>
                <a:gd name="connsiteY72" fmla="*/ 303807 h 2311317"/>
                <a:gd name="connsiteX73" fmla="*/ 1313519 w 1328412"/>
                <a:gd name="connsiteY73" fmla="*/ 360398 h 2311317"/>
                <a:gd name="connsiteX74" fmla="*/ 1292670 w 1328412"/>
                <a:gd name="connsiteY74" fmla="*/ 476560 h 2311317"/>
                <a:gd name="connsiteX75" fmla="*/ 1274799 w 1328412"/>
                <a:gd name="connsiteY75" fmla="*/ 595700 h 2311317"/>
                <a:gd name="connsiteX76" fmla="*/ 1262885 w 1328412"/>
                <a:gd name="connsiteY76" fmla="*/ 685055 h 2311317"/>
                <a:gd name="connsiteX77" fmla="*/ 1221186 w 1328412"/>
                <a:gd name="connsiteY77" fmla="*/ 875679 h 231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8412" h="2311317">
                  <a:moveTo>
                    <a:pt x="1221186" y="875679"/>
                  </a:moveTo>
                  <a:lnTo>
                    <a:pt x="1149702" y="1119916"/>
                  </a:lnTo>
                  <a:lnTo>
                    <a:pt x="1125874" y="1191400"/>
                  </a:lnTo>
                  <a:lnTo>
                    <a:pt x="1075239" y="1328412"/>
                  </a:lnTo>
                  <a:lnTo>
                    <a:pt x="1033540" y="1426702"/>
                  </a:lnTo>
                  <a:lnTo>
                    <a:pt x="979927" y="1536907"/>
                  </a:lnTo>
                  <a:lnTo>
                    <a:pt x="920357" y="1641154"/>
                  </a:lnTo>
                  <a:lnTo>
                    <a:pt x="866744" y="1715617"/>
                  </a:lnTo>
                  <a:lnTo>
                    <a:pt x="777389" y="1810929"/>
                  </a:lnTo>
                  <a:lnTo>
                    <a:pt x="643357" y="1936026"/>
                  </a:lnTo>
                  <a:lnTo>
                    <a:pt x="545066" y="2016445"/>
                  </a:lnTo>
                  <a:lnTo>
                    <a:pt x="470604" y="2073037"/>
                  </a:lnTo>
                  <a:lnTo>
                    <a:pt x="360399" y="2147499"/>
                  </a:lnTo>
                  <a:lnTo>
                    <a:pt x="232323" y="2221962"/>
                  </a:lnTo>
                  <a:lnTo>
                    <a:pt x="163818" y="2257704"/>
                  </a:lnTo>
                  <a:lnTo>
                    <a:pt x="53613" y="2305360"/>
                  </a:lnTo>
                  <a:lnTo>
                    <a:pt x="26807" y="2311317"/>
                  </a:lnTo>
                  <a:lnTo>
                    <a:pt x="11914" y="2311317"/>
                  </a:lnTo>
                  <a:lnTo>
                    <a:pt x="0" y="2302382"/>
                  </a:lnTo>
                  <a:lnTo>
                    <a:pt x="2979" y="2287489"/>
                  </a:lnTo>
                  <a:lnTo>
                    <a:pt x="8936" y="2266640"/>
                  </a:lnTo>
                  <a:lnTo>
                    <a:pt x="20850" y="2254726"/>
                  </a:lnTo>
                  <a:lnTo>
                    <a:pt x="71484" y="2221962"/>
                  </a:lnTo>
                  <a:lnTo>
                    <a:pt x="190624" y="2144521"/>
                  </a:lnTo>
                  <a:lnTo>
                    <a:pt x="274022" y="2081972"/>
                  </a:lnTo>
                  <a:lnTo>
                    <a:pt x="351463" y="2016445"/>
                  </a:lnTo>
                  <a:lnTo>
                    <a:pt x="405076" y="1968789"/>
                  </a:lnTo>
                  <a:lnTo>
                    <a:pt x="494432" y="1879434"/>
                  </a:lnTo>
                  <a:lnTo>
                    <a:pt x="568894" y="1796036"/>
                  </a:lnTo>
                  <a:lnTo>
                    <a:pt x="631443" y="1715617"/>
                  </a:lnTo>
                  <a:lnTo>
                    <a:pt x="685056" y="1641154"/>
                  </a:lnTo>
                  <a:lnTo>
                    <a:pt x="729733" y="1566692"/>
                  </a:lnTo>
                  <a:lnTo>
                    <a:pt x="783346" y="1474358"/>
                  </a:lnTo>
                  <a:lnTo>
                    <a:pt x="822067" y="1390960"/>
                  </a:lnTo>
                  <a:lnTo>
                    <a:pt x="860787" y="1304584"/>
                  </a:lnTo>
                  <a:lnTo>
                    <a:pt x="890572" y="1221185"/>
                  </a:lnTo>
                  <a:lnTo>
                    <a:pt x="914400" y="1146723"/>
                  </a:lnTo>
                  <a:lnTo>
                    <a:pt x="935250" y="1075239"/>
                  </a:lnTo>
                  <a:lnTo>
                    <a:pt x="953121" y="1003755"/>
                  </a:lnTo>
                  <a:lnTo>
                    <a:pt x="965035" y="938228"/>
                  </a:lnTo>
                  <a:lnTo>
                    <a:pt x="976949" y="854830"/>
                  </a:lnTo>
                  <a:lnTo>
                    <a:pt x="991841" y="729733"/>
                  </a:lnTo>
                  <a:lnTo>
                    <a:pt x="997798" y="693991"/>
                  </a:lnTo>
                  <a:lnTo>
                    <a:pt x="1006734" y="622507"/>
                  </a:lnTo>
                  <a:lnTo>
                    <a:pt x="1015669" y="524216"/>
                  </a:lnTo>
                  <a:lnTo>
                    <a:pt x="1018648" y="464646"/>
                  </a:lnTo>
                  <a:lnTo>
                    <a:pt x="1018648" y="402098"/>
                  </a:lnTo>
                  <a:lnTo>
                    <a:pt x="1018648" y="363377"/>
                  </a:lnTo>
                  <a:lnTo>
                    <a:pt x="1015669" y="330613"/>
                  </a:lnTo>
                  <a:lnTo>
                    <a:pt x="1012691" y="303807"/>
                  </a:lnTo>
                  <a:lnTo>
                    <a:pt x="1003755" y="259129"/>
                  </a:lnTo>
                  <a:lnTo>
                    <a:pt x="985884" y="202538"/>
                  </a:lnTo>
                  <a:lnTo>
                    <a:pt x="970992" y="175731"/>
                  </a:lnTo>
                  <a:lnTo>
                    <a:pt x="953121" y="151903"/>
                  </a:lnTo>
                  <a:lnTo>
                    <a:pt x="923336" y="122118"/>
                  </a:lnTo>
                  <a:lnTo>
                    <a:pt x="896529" y="98290"/>
                  </a:lnTo>
                  <a:lnTo>
                    <a:pt x="863766" y="77441"/>
                  </a:lnTo>
                  <a:lnTo>
                    <a:pt x="839938" y="62548"/>
                  </a:lnTo>
                  <a:lnTo>
                    <a:pt x="822067" y="44677"/>
                  </a:lnTo>
                  <a:cubicBezTo>
                    <a:pt x="812620" y="28934"/>
                    <a:pt x="813131" y="35574"/>
                    <a:pt x="813131" y="26806"/>
                  </a:cubicBezTo>
                  <a:lnTo>
                    <a:pt x="816110" y="14892"/>
                  </a:lnTo>
                  <a:lnTo>
                    <a:pt x="822067" y="8935"/>
                  </a:lnTo>
                  <a:lnTo>
                    <a:pt x="854830" y="0"/>
                  </a:lnTo>
                  <a:lnTo>
                    <a:pt x="938228" y="11914"/>
                  </a:lnTo>
                  <a:lnTo>
                    <a:pt x="1009712" y="32763"/>
                  </a:lnTo>
                  <a:lnTo>
                    <a:pt x="1060347" y="50634"/>
                  </a:lnTo>
                  <a:lnTo>
                    <a:pt x="1125874" y="83398"/>
                  </a:lnTo>
                  <a:lnTo>
                    <a:pt x="1167573" y="107226"/>
                  </a:lnTo>
                  <a:lnTo>
                    <a:pt x="1209272" y="137011"/>
                  </a:lnTo>
                  <a:lnTo>
                    <a:pt x="1245014" y="169774"/>
                  </a:lnTo>
                  <a:lnTo>
                    <a:pt x="1292670" y="226366"/>
                  </a:lnTo>
                  <a:lnTo>
                    <a:pt x="1328412" y="282957"/>
                  </a:lnTo>
                  <a:lnTo>
                    <a:pt x="1328412" y="303807"/>
                  </a:lnTo>
                  <a:lnTo>
                    <a:pt x="1313519" y="360398"/>
                  </a:lnTo>
                  <a:lnTo>
                    <a:pt x="1292670" y="476560"/>
                  </a:lnTo>
                  <a:lnTo>
                    <a:pt x="1274799" y="595700"/>
                  </a:lnTo>
                  <a:lnTo>
                    <a:pt x="1262885" y="685055"/>
                  </a:lnTo>
                  <a:lnTo>
                    <a:pt x="1221186" y="875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A193A576-1842-4477-93E7-6D730FDC7FF2}"/>
                </a:ext>
              </a:extLst>
            </p:cNvPr>
            <p:cNvSpPr/>
            <p:nvPr/>
          </p:nvSpPr>
          <p:spPr>
            <a:xfrm>
              <a:off x="4237038" y="1868488"/>
              <a:ext cx="2830512" cy="1670050"/>
            </a:xfrm>
            <a:custGeom>
              <a:avLst/>
              <a:gdLst>
                <a:gd name="connsiteX0" fmla="*/ 1524000 w 2831306"/>
                <a:gd name="connsiteY0" fmla="*/ 554832 h 1669257"/>
                <a:gd name="connsiteX1" fmla="*/ 1485900 w 2831306"/>
                <a:gd name="connsiteY1" fmla="*/ 819150 h 1669257"/>
                <a:gd name="connsiteX2" fmla="*/ 1447800 w 2831306"/>
                <a:gd name="connsiteY2" fmla="*/ 1062038 h 1669257"/>
                <a:gd name="connsiteX3" fmla="*/ 1433512 w 2831306"/>
                <a:gd name="connsiteY3" fmla="*/ 1164432 h 1669257"/>
                <a:gd name="connsiteX4" fmla="*/ 1423987 w 2831306"/>
                <a:gd name="connsiteY4" fmla="*/ 1223963 h 1669257"/>
                <a:gd name="connsiteX5" fmla="*/ 1423987 w 2831306"/>
                <a:gd name="connsiteY5" fmla="*/ 1257300 h 1669257"/>
                <a:gd name="connsiteX6" fmla="*/ 1428750 w 2831306"/>
                <a:gd name="connsiteY6" fmla="*/ 1297782 h 1669257"/>
                <a:gd name="connsiteX7" fmla="*/ 1435894 w 2831306"/>
                <a:gd name="connsiteY7" fmla="*/ 1331119 h 1669257"/>
                <a:gd name="connsiteX8" fmla="*/ 1443037 w 2831306"/>
                <a:gd name="connsiteY8" fmla="*/ 1359694 h 1669257"/>
                <a:gd name="connsiteX9" fmla="*/ 1457325 w 2831306"/>
                <a:gd name="connsiteY9" fmla="*/ 1393032 h 1669257"/>
                <a:gd name="connsiteX10" fmla="*/ 1476375 w 2831306"/>
                <a:gd name="connsiteY10" fmla="*/ 1426369 h 1669257"/>
                <a:gd name="connsiteX11" fmla="*/ 1497806 w 2831306"/>
                <a:gd name="connsiteY11" fmla="*/ 1454944 h 1669257"/>
                <a:gd name="connsiteX12" fmla="*/ 1519237 w 2831306"/>
                <a:gd name="connsiteY12" fmla="*/ 1478757 h 1669257"/>
                <a:gd name="connsiteX13" fmla="*/ 1547812 w 2831306"/>
                <a:gd name="connsiteY13" fmla="*/ 1504950 h 1669257"/>
                <a:gd name="connsiteX14" fmla="*/ 1593056 w 2831306"/>
                <a:gd name="connsiteY14" fmla="*/ 1538288 h 1669257"/>
                <a:gd name="connsiteX15" fmla="*/ 1645444 w 2831306"/>
                <a:gd name="connsiteY15" fmla="*/ 1569244 h 1669257"/>
                <a:gd name="connsiteX16" fmla="*/ 1704975 w 2831306"/>
                <a:gd name="connsiteY16" fmla="*/ 1597819 h 1669257"/>
                <a:gd name="connsiteX17" fmla="*/ 1776412 w 2831306"/>
                <a:gd name="connsiteY17" fmla="*/ 1621632 h 1669257"/>
                <a:gd name="connsiteX18" fmla="*/ 1833562 w 2831306"/>
                <a:gd name="connsiteY18" fmla="*/ 1635919 h 1669257"/>
                <a:gd name="connsiteX19" fmla="*/ 1952625 w 2831306"/>
                <a:gd name="connsiteY19" fmla="*/ 1650207 h 1669257"/>
                <a:gd name="connsiteX20" fmla="*/ 2138362 w 2831306"/>
                <a:gd name="connsiteY20" fmla="*/ 1662113 h 1669257"/>
                <a:gd name="connsiteX21" fmla="*/ 2276475 w 2831306"/>
                <a:gd name="connsiteY21" fmla="*/ 1669257 h 1669257"/>
                <a:gd name="connsiteX22" fmla="*/ 2421731 w 2831306"/>
                <a:gd name="connsiteY22" fmla="*/ 1669257 h 1669257"/>
                <a:gd name="connsiteX23" fmla="*/ 2597944 w 2831306"/>
                <a:gd name="connsiteY23" fmla="*/ 1657350 h 1669257"/>
                <a:gd name="connsiteX24" fmla="*/ 2724150 w 2831306"/>
                <a:gd name="connsiteY24" fmla="*/ 1647825 h 1669257"/>
                <a:gd name="connsiteX25" fmla="*/ 2755106 w 2831306"/>
                <a:gd name="connsiteY25" fmla="*/ 1640682 h 1669257"/>
                <a:gd name="connsiteX26" fmla="*/ 2783681 w 2831306"/>
                <a:gd name="connsiteY26" fmla="*/ 1628775 h 1669257"/>
                <a:gd name="connsiteX27" fmla="*/ 2802731 w 2831306"/>
                <a:gd name="connsiteY27" fmla="*/ 1612107 h 1669257"/>
                <a:gd name="connsiteX28" fmla="*/ 2812256 w 2831306"/>
                <a:gd name="connsiteY28" fmla="*/ 1600200 h 1669257"/>
                <a:gd name="connsiteX29" fmla="*/ 2819400 w 2831306"/>
                <a:gd name="connsiteY29" fmla="*/ 1585913 h 1669257"/>
                <a:gd name="connsiteX30" fmla="*/ 2828925 w 2831306"/>
                <a:gd name="connsiteY30" fmla="*/ 1564482 h 1669257"/>
                <a:gd name="connsiteX31" fmla="*/ 2831306 w 2831306"/>
                <a:gd name="connsiteY31" fmla="*/ 1547813 h 1669257"/>
                <a:gd name="connsiteX32" fmla="*/ 2826544 w 2831306"/>
                <a:gd name="connsiteY32" fmla="*/ 1521619 h 1669257"/>
                <a:gd name="connsiteX33" fmla="*/ 2821781 w 2831306"/>
                <a:gd name="connsiteY33" fmla="*/ 1502569 h 1669257"/>
                <a:gd name="connsiteX34" fmla="*/ 2802731 w 2831306"/>
                <a:gd name="connsiteY34" fmla="*/ 1471613 h 1669257"/>
                <a:gd name="connsiteX35" fmla="*/ 2774156 w 2831306"/>
                <a:gd name="connsiteY35" fmla="*/ 1438275 h 1669257"/>
                <a:gd name="connsiteX36" fmla="*/ 2747962 w 2831306"/>
                <a:gd name="connsiteY36" fmla="*/ 1412082 h 1669257"/>
                <a:gd name="connsiteX37" fmla="*/ 2343150 w 2831306"/>
                <a:gd name="connsiteY37" fmla="*/ 1421607 h 1669257"/>
                <a:gd name="connsiteX38" fmla="*/ 2278856 w 2831306"/>
                <a:gd name="connsiteY38" fmla="*/ 1435894 h 1669257"/>
                <a:gd name="connsiteX39" fmla="*/ 2202656 w 2831306"/>
                <a:gd name="connsiteY39" fmla="*/ 1445419 h 1669257"/>
                <a:gd name="connsiteX40" fmla="*/ 2121694 w 2831306"/>
                <a:gd name="connsiteY40" fmla="*/ 1447800 h 1669257"/>
                <a:gd name="connsiteX41" fmla="*/ 2050256 w 2831306"/>
                <a:gd name="connsiteY41" fmla="*/ 1447800 h 1669257"/>
                <a:gd name="connsiteX42" fmla="*/ 1950244 w 2831306"/>
                <a:gd name="connsiteY42" fmla="*/ 1443038 h 1669257"/>
                <a:gd name="connsiteX43" fmla="*/ 1843087 w 2831306"/>
                <a:gd name="connsiteY43" fmla="*/ 1433513 h 1669257"/>
                <a:gd name="connsiteX44" fmla="*/ 1759744 w 2831306"/>
                <a:gd name="connsiteY44" fmla="*/ 1421607 h 1669257"/>
                <a:gd name="connsiteX45" fmla="*/ 1728787 w 2831306"/>
                <a:gd name="connsiteY45" fmla="*/ 1414463 h 1669257"/>
                <a:gd name="connsiteX46" fmla="*/ 1690687 w 2831306"/>
                <a:gd name="connsiteY46" fmla="*/ 1397794 h 1669257"/>
                <a:gd name="connsiteX47" fmla="*/ 1664494 w 2831306"/>
                <a:gd name="connsiteY47" fmla="*/ 1378744 h 1669257"/>
                <a:gd name="connsiteX48" fmla="*/ 1647825 w 2831306"/>
                <a:gd name="connsiteY48" fmla="*/ 1359694 h 1669257"/>
                <a:gd name="connsiteX49" fmla="*/ 1633537 w 2831306"/>
                <a:gd name="connsiteY49" fmla="*/ 1331119 h 1669257"/>
                <a:gd name="connsiteX50" fmla="*/ 1626394 w 2831306"/>
                <a:gd name="connsiteY50" fmla="*/ 1309688 h 1669257"/>
                <a:gd name="connsiteX51" fmla="*/ 1624012 w 2831306"/>
                <a:gd name="connsiteY51" fmla="*/ 1285875 h 1669257"/>
                <a:gd name="connsiteX52" fmla="*/ 1624012 w 2831306"/>
                <a:gd name="connsiteY52" fmla="*/ 1235869 h 1669257"/>
                <a:gd name="connsiteX53" fmla="*/ 1626394 w 2831306"/>
                <a:gd name="connsiteY53" fmla="*/ 1164432 h 1669257"/>
                <a:gd name="connsiteX54" fmla="*/ 1628775 w 2831306"/>
                <a:gd name="connsiteY54" fmla="*/ 1076325 h 1669257"/>
                <a:gd name="connsiteX55" fmla="*/ 1640681 w 2831306"/>
                <a:gd name="connsiteY55" fmla="*/ 966788 h 1669257"/>
                <a:gd name="connsiteX56" fmla="*/ 1654969 w 2831306"/>
                <a:gd name="connsiteY56" fmla="*/ 871538 h 1669257"/>
                <a:gd name="connsiteX57" fmla="*/ 1674019 w 2831306"/>
                <a:gd name="connsiteY57" fmla="*/ 778669 h 1669257"/>
                <a:gd name="connsiteX58" fmla="*/ 1695450 w 2831306"/>
                <a:gd name="connsiteY58" fmla="*/ 690563 h 1669257"/>
                <a:gd name="connsiteX59" fmla="*/ 1724025 w 2831306"/>
                <a:gd name="connsiteY59" fmla="*/ 583407 h 1669257"/>
                <a:gd name="connsiteX60" fmla="*/ 1762125 w 2831306"/>
                <a:gd name="connsiteY60" fmla="*/ 471488 h 1669257"/>
                <a:gd name="connsiteX61" fmla="*/ 1804987 w 2831306"/>
                <a:gd name="connsiteY61" fmla="*/ 373857 h 1669257"/>
                <a:gd name="connsiteX62" fmla="*/ 1845469 w 2831306"/>
                <a:gd name="connsiteY62" fmla="*/ 326232 h 1669257"/>
                <a:gd name="connsiteX63" fmla="*/ 1876425 w 2831306"/>
                <a:gd name="connsiteY63" fmla="*/ 285750 h 1669257"/>
                <a:gd name="connsiteX64" fmla="*/ 1905000 w 2831306"/>
                <a:gd name="connsiteY64" fmla="*/ 247650 h 1669257"/>
                <a:gd name="connsiteX65" fmla="*/ 1919287 w 2831306"/>
                <a:gd name="connsiteY65" fmla="*/ 223838 h 1669257"/>
                <a:gd name="connsiteX66" fmla="*/ 1933575 w 2831306"/>
                <a:gd name="connsiteY66" fmla="*/ 192882 h 1669257"/>
                <a:gd name="connsiteX67" fmla="*/ 1938337 w 2831306"/>
                <a:gd name="connsiteY67" fmla="*/ 176213 h 1669257"/>
                <a:gd name="connsiteX68" fmla="*/ 1935956 w 2831306"/>
                <a:gd name="connsiteY68" fmla="*/ 161925 h 1669257"/>
                <a:gd name="connsiteX69" fmla="*/ 1928812 w 2831306"/>
                <a:gd name="connsiteY69" fmla="*/ 147638 h 1669257"/>
                <a:gd name="connsiteX70" fmla="*/ 1912144 w 2831306"/>
                <a:gd name="connsiteY70" fmla="*/ 126207 h 1669257"/>
                <a:gd name="connsiteX71" fmla="*/ 1883569 w 2831306"/>
                <a:gd name="connsiteY71" fmla="*/ 104775 h 1669257"/>
                <a:gd name="connsiteX72" fmla="*/ 1797844 w 2831306"/>
                <a:gd name="connsiteY72" fmla="*/ 57150 h 1669257"/>
                <a:gd name="connsiteX73" fmla="*/ 1669256 w 2831306"/>
                <a:gd name="connsiteY73" fmla="*/ 9525 h 1669257"/>
                <a:gd name="connsiteX74" fmla="*/ 1635919 w 2831306"/>
                <a:gd name="connsiteY74" fmla="*/ 0 h 1669257"/>
                <a:gd name="connsiteX75" fmla="*/ 1621631 w 2831306"/>
                <a:gd name="connsiteY75" fmla="*/ 0 h 1669257"/>
                <a:gd name="connsiteX76" fmla="*/ 1595437 w 2831306"/>
                <a:gd name="connsiteY76" fmla="*/ 21432 h 1669257"/>
                <a:gd name="connsiteX77" fmla="*/ 1538287 w 2831306"/>
                <a:gd name="connsiteY77" fmla="*/ 66675 h 1669257"/>
                <a:gd name="connsiteX78" fmla="*/ 1516856 w 2831306"/>
                <a:gd name="connsiteY78" fmla="*/ 83344 h 1669257"/>
                <a:gd name="connsiteX79" fmla="*/ 1414462 w 2831306"/>
                <a:gd name="connsiteY79" fmla="*/ 126207 h 1669257"/>
                <a:gd name="connsiteX80" fmla="*/ 1207294 w 2831306"/>
                <a:gd name="connsiteY80" fmla="*/ 202407 h 1669257"/>
                <a:gd name="connsiteX81" fmla="*/ 1128712 w 2831306"/>
                <a:gd name="connsiteY81" fmla="*/ 228600 h 1669257"/>
                <a:gd name="connsiteX82" fmla="*/ 828675 w 2831306"/>
                <a:gd name="connsiteY82" fmla="*/ 304800 h 1669257"/>
                <a:gd name="connsiteX83" fmla="*/ 647700 w 2831306"/>
                <a:gd name="connsiteY83" fmla="*/ 354807 h 1669257"/>
                <a:gd name="connsiteX84" fmla="*/ 423862 w 2831306"/>
                <a:gd name="connsiteY84" fmla="*/ 419100 h 1669257"/>
                <a:gd name="connsiteX85" fmla="*/ 373856 w 2831306"/>
                <a:gd name="connsiteY85" fmla="*/ 421482 h 1669257"/>
                <a:gd name="connsiteX86" fmla="*/ 278606 w 2831306"/>
                <a:gd name="connsiteY86" fmla="*/ 421482 h 1669257"/>
                <a:gd name="connsiteX87" fmla="*/ 235744 w 2831306"/>
                <a:gd name="connsiteY87" fmla="*/ 414338 h 1669257"/>
                <a:gd name="connsiteX88" fmla="*/ 207169 w 2831306"/>
                <a:gd name="connsiteY88" fmla="*/ 407194 h 1669257"/>
                <a:gd name="connsiteX89" fmla="*/ 159544 w 2831306"/>
                <a:gd name="connsiteY89" fmla="*/ 390525 h 1669257"/>
                <a:gd name="connsiteX90" fmla="*/ 114300 w 2831306"/>
                <a:gd name="connsiteY90" fmla="*/ 369094 h 1669257"/>
                <a:gd name="connsiteX91" fmla="*/ 80962 w 2831306"/>
                <a:gd name="connsiteY91" fmla="*/ 347663 h 1669257"/>
                <a:gd name="connsiteX92" fmla="*/ 66675 w 2831306"/>
                <a:gd name="connsiteY92" fmla="*/ 335757 h 1669257"/>
                <a:gd name="connsiteX93" fmla="*/ 45244 w 2831306"/>
                <a:gd name="connsiteY93" fmla="*/ 323850 h 1669257"/>
                <a:gd name="connsiteX94" fmla="*/ 23812 w 2831306"/>
                <a:gd name="connsiteY94" fmla="*/ 316707 h 1669257"/>
                <a:gd name="connsiteX95" fmla="*/ 9525 w 2831306"/>
                <a:gd name="connsiteY95" fmla="*/ 316707 h 1669257"/>
                <a:gd name="connsiteX96" fmla="*/ 0 w 2831306"/>
                <a:gd name="connsiteY96" fmla="*/ 326232 h 1669257"/>
                <a:gd name="connsiteX97" fmla="*/ 2381 w 2831306"/>
                <a:gd name="connsiteY97" fmla="*/ 345282 h 1669257"/>
                <a:gd name="connsiteX98" fmla="*/ 26194 w 2831306"/>
                <a:gd name="connsiteY98" fmla="*/ 400050 h 1669257"/>
                <a:gd name="connsiteX99" fmla="*/ 59531 w 2831306"/>
                <a:gd name="connsiteY99" fmla="*/ 461963 h 1669257"/>
                <a:gd name="connsiteX100" fmla="*/ 107156 w 2831306"/>
                <a:gd name="connsiteY100" fmla="*/ 531019 h 1669257"/>
                <a:gd name="connsiteX101" fmla="*/ 183356 w 2831306"/>
                <a:gd name="connsiteY101" fmla="*/ 611982 h 1669257"/>
                <a:gd name="connsiteX102" fmla="*/ 235744 w 2831306"/>
                <a:gd name="connsiteY102" fmla="*/ 657225 h 1669257"/>
                <a:gd name="connsiteX103" fmla="*/ 264319 w 2831306"/>
                <a:gd name="connsiteY103" fmla="*/ 673894 h 1669257"/>
                <a:gd name="connsiteX104" fmla="*/ 280987 w 2831306"/>
                <a:gd name="connsiteY104" fmla="*/ 678657 h 1669257"/>
                <a:gd name="connsiteX105" fmla="*/ 307181 w 2831306"/>
                <a:gd name="connsiteY105" fmla="*/ 678657 h 1669257"/>
                <a:gd name="connsiteX106" fmla="*/ 352425 w 2831306"/>
                <a:gd name="connsiteY106" fmla="*/ 666750 h 1669257"/>
                <a:gd name="connsiteX107" fmla="*/ 388144 w 2831306"/>
                <a:gd name="connsiteY107" fmla="*/ 647700 h 1669257"/>
                <a:gd name="connsiteX108" fmla="*/ 521494 w 2831306"/>
                <a:gd name="connsiteY108" fmla="*/ 597694 h 1669257"/>
                <a:gd name="connsiteX109" fmla="*/ 757237 w 2831306"/>
                <a:gd name="connsiteY109" fmla="*/ 507207 h 1669257"/>
                <a:gd name="connsiteX110" fmla="*/ 890587 w 2831306"/>
                <a:gd name="connsiteY110" fmla="*/ 457200 h 1669257"/>
                <a:gd name="connsiteX111" fmla="*/ 1200150 w 2831306"/>
                <a:gd name="connsiteY111" fmla="*/ 357188 h 1669257"/>
                <a:gd name="connsiteX112" fmla="*/ 1419225 w 2831306"/>
                <a:gd name="connsiteY112" fmla="*/ 295275 h 1669257"/>
                <a:gd name="connsiteX113" fmla="*/ 1512094 w 2831306"/>
                <a:gd name="connsiteY113" fmla="*/ 266700 h 1669257"/>
                <a:gd name="connsiteX114" fmla="*/ 1524000 w 2831306"/>
                <a:gd name="connsiteY114" fmla="*/ 266700 h 1669257"/>
                <a:gd name="connsiteX115" fmla="*/ 1535906 w 2831306"/>
                <a:gd name="connsiteY115" fmla="*/ 269082 h 1669257"/>
                <a:gd name="connsiteX116" fmla="*/ 1545431 w 2831306"/>
                <a:gd name="connsiteY116" fmla="*/ 276225 h 1669257"/>
                <a:gd name="connsiteX117" fmla="*/ 1552575 w 2831306"/>
                <a:gd name="connsiteY117" fmla="*/ 290513 h 1669257"/>
                <a:gd name="connsiteX118" fmla="*/ 1557337 w 2831306"/>
                <a:gd name="connsiteY118" fmla="*/ 309563 h 1669257"/>
                <a:gd name="connsiteX119" fmla="*/ 1557337 w 2831306"/>
                <a:gd name="connsiteY119" fmla="*/ 345282 h 1669257"/>
                <a:gd name="connsiteX120" fmla="*/ 1524000 w 2831306"/>
                <a:gd name="connsiteY120" fmla="*/ 554832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831306" h="1669257">
                  <a:moveTo>
                    <a:pt x="1524000" y="554832"/>
                  </a:moveTo>
                  <a:lnTo>
                    <a:pt x="1485900" y="819150"/>
                  </a:lnTo>
                  <a:lnTo>
                    <a:pt x="1447800" y="1062038"/>
                  </a:lnTo>
                  <a:lnTo>
                    <a:pt x="1433512" y="1164432"/>
                  </a:lnTo>
                  <a:lnTo>
                    <a:pt x="1423987" y="1223963"/>
                  </a:lnTo>
                  <a:lnTo>
                    <a:pt x="1423987" y="1257300"/>
                  </a:lnTo>
                  <a:lnTo>
                    <a:pt x="1428750" y="1297782"/>
                  </a:lnTo>
                  <a:lnTo>
                    <a:pt x="1435894" y="1331119"/>
                  </a:lnTo>
                  <a:lnTo>
                    <a:pt x="1443037" y="1359694"/>
                  </a:lnTo>
                  <a:lnTo>
                    <a:pt x="1457325" y="1393032"/>
                  </a:lnTo>
                  <a:lnTo>
                    <a:pt x="1476375" y="1426369"/>
                  </a:lnTo>
                  <a:lnTo>
                    <a:pt x="1497806" y="1454944"/>
                  </a:lnTo>
                  <a:lnTo>
                    <a:pt x="1519237" y="1478757"/>
                  </a:lnTo>
                  <a:lnTo>
                    <a:pt x="1547812" y="1504950"/>
                  </a:lnTo>
                  <a:lnTo>
                    <a:pt x="1593056" y="1538288"/>
                  </a:lnTo>
                  <a:lnTo>
                    <a:pt x="1645444" y="1569244"/>
                  </a:lnTo>
                  <a:lnTo>
                    <a:pt x="1704975" y="1597819"/>
                  </a:lnTo>
                  <a:lnTo>
                    <a:pt x="1776412" y="1621632"/>
                  </a:lnTo>
                  <a:lnTo>
                    <a:pt x="1833562" y="1635919"/>
                  </a:lnTo>
                  <a:lnTo>
                    <a:pt x="1952625" y="1650207"/>
                  </a:lnTo>
                  <a:lnTo>
                    <a:pt x="2138362" y="1662113"/>
                  </a:lnTo>
                  <a:lnTo>
                    <a:pt x="2276475" y="1669257"/>
                  </a:lnTo>
                  <a:lnTo>
                    <a:pt x="2421731" y="1669257"/>
                  </a:lnTo>
                  <a:lnTo>
                    <a:pt x="2597944" y="1657350"/>
                  </a:lnTo>
                  <a:lnTo>
                    <a:pt x="2724150" y="1647825"/>
                  </a:lnTo>
                  <a:lnTo>
                    <a:pt x="2755106" y="1640682"/>
                  </a:lnTo>
                  <a:lnTo>
                    <a:pt x="2783681" y="1628775"/>
                  </a:lnTo>
                  <a:lnTo>
                    <a:pt x="2802731" y="1612107"/>
                  </a:lnTo>
                  <a:lnTo>
                    <a:pt x="2812256" y="1600200"/>
                  </a:lnTo>
                  <a:lnTo>
                    <a:pt x="2819400" y="1585913"/>
                  </a:lnTo>
                  <a:lnTo>
                    <a:pt x="2828925" y="1564482"/>
                  </a:lnTo>
                  <a:lnTo>
                    <a:pt x="2831306" y="1547813"/>
                  </a:lnTo>
                  <a:lnTo>
                    <a:pt x="2826544" y="1521619"/>
                  </a:lnTo>
                  <a:lnTo>
                    <a:pt x="2821781" y="1502569"/>
                  </a:lnTo>
                  <a:lnTo>
                    <a:pt x="2802731" y="1471613"/>
                  </a:lnTo>
                  <a:lnTo>
                    <a:pt x="2774156" y="1438275"/>
                  </a:lnTo>
                  <a:lnTo>
                    <a:pt x="2747962" y="1412082"/>
                  </a:lnTo>
                  <a:lnTo>
                    <a:pt x="2343150" y="1421607"/>
                  </a:lnTo>
                  <a:lnTo>
                    <a:pt x="2278856" y="1435894"/>
                  </a:lnTo>
                  <a:lnTo>
                    <a:pt x="2202656" y="1445419"/>
                  </a:lnTo>
                  <a:lnTo>
                    <a:pt x="2121694" y="1447800"/>
                  </a:lnTo>
                  <a:lnTo>
                    <a:pt x="2050256" y="1447800"/>
                  </a:lnTo>
                  <a:lnTo>
                    <a:pt x="1950244" y="1443038"/>
                  </a:lnTo>
                  <a:lnTo>
                    <a:pt x="1843087" y="1433513"/>
                  </a:lnTo>
                  <a:lnTo>
                    <a:pt x="1759744" y="1421607"/>
                  </a:lnTo>
                  <a:lnTo>
                    <a:pt x="1728787" y="1414463"/>
                  </a:lnTo>
                  <a:lnTo>
                    <a:pt x="1690687" y="1397794"/>
                  </a:lnTo>
                  <a:lnTo>
                    <a:pt x="1664494" y="1378744"/>
                  </a:lnTo>
                  <a:lnTo>
                    <a:pt x="1647825" y="1359694"/>
                  </a:lnTo>
                  <a:lnTo>
                    <a:pt x="1633537" y="1331119"/>
                  </a:lnTo>
                  <a:lnTo>
                    <a:pt x="1626394" y="1309688"/>
                  </a:lnTo>
                  <a:lnTo>
                    <a:pt x="1624012" y="1285875"/>
                  </a:lnTo>
                  <a:lnTo>
                    <a:pt x="1624012" y="1235869"/>
                  </a:lnTo>
                  <a:lnTo>
                    <a:pt x="1626394" y="1164432"/>
                  </a:lnTo>
                  <a:cubicBezTo>
                    <a:pt x="1627188" y="1135063"/>
                    <a:pt x="1627981" y="1105694"/>
                    <a:pt x="1628775" y="1076325"/>
                  </a:cubicBezTo>
                  <a:lnTo>
                    <a:pt x="1640681" y="966788"/>
                  </a:lnTo>
                  <a:lnTo>
                    <a:pt x="1654969" y="871538"/>
                  </a:lnTo>
                  <a:lnTo>
                    <a:pt x="1674019" y="778669"/>
                  </a:lnTo>
                  <a:lnTo>
                    <a:pt x="1695450" y="690563"/>
                  </a:lnTo>
                  <a:lnTo>
                    <a:pt x="1724025" y="583407"/>
                  </a:lnTo>
                  <a:lnTo>
                    <a:pt x="1762125" y="471488"/>
                  </a:lnTo>
                  <a:lnTo>
                    <a:pt x="1804987" y="373857"/>
                  </a:lnTo>
                  <a:lnTo>
                    <a:pt x="1845469" y="326232"/>
                  </a:lnTo>
                  <a:lnTo>
                    <a:pt x="1876425" y="285750"/>
                  </a:lnTo>
                  <a:lnTo>
                    <a:pt x="1905000" y="247650"/>
                  </a:lnTo>
                  <a:lnTo>
                    <a:pt x="1919287" y="223838"/>
                  </a:lnTo>
                  <a:lnTo>
                    <a:pt x="1933575" y="192882"/>
                  </a:lnTo>
                  <a:lnTo>
                    <a:pt x="1938337" y="176213"/>
                  </a:lnTo>
                  <a:lnTo>
                    <a:pt x="1935956" y="161925"/>
                  </a:lnTo>
                  <a:lnTo>
                    <a:pt x="1928812" y="147638"/>
                  </a:lnTo>
                  <a:lnTo>
                    <a:pt x="1912144" y="126207"/>
                  </a:lnTo>
                  <a:lnTo>
                    <a:pt x="1883569" y="104775"/>
                  </a:lnTo>
                  <a:lnTo>
                    <a:pt x="1797844" y="57150"/>
                  </a:lnTo>
                  <a:lnTo>
                    <a:pt x="1669256" y="9525"/>
                  </a:lnTo>
                  <a:lnTo>
                    <a:pt x="1635919" y="0"/>
                  </a:lnTo>
                  <a:lnTo>
                    <a:pt x="1621631" y="0"/>
                  </a:lnTo>
                  <a:lnTo>
                    <a:pt x="1595437" y="21432"/>
                  </a:lnTo>
                  <a:lnTo>
                    <a:pt x="1538287" y="66675"/>
                  </a:lnTo>
                  <a:lnTo>
                    <a:pt x="1516856" y="83344"/>
                  </a:lnTo>
                  <a:lnTo>
                    <a:pt x="1414462" y="126207"/>
                  </a:lnTo>
                  <a:lnTo>
                    <a:pt x="1207294" y="202407"/>
                  </a:lnTo>
                  <a:lnTo>
                    <a:pt x="1128712" y="228600"/>
                  </a:lnTo>
                  <a:lnTo>
                    <a:pt x="828675" y="304800"/>
                  </a:lnTo>
                  <a:lnTo>
                    <a:pt x="647700" y="354807"/>
                  </a:lnTo>
                  <a:lnTo>
                    <a:pt x="423862" y="419100"/>
                  </a:lnTo>
                  <a:lnTo>
                    <a:pt x="373856" y="421482"/>
                  </a:lnTo>
                  <a:lnTo>
                    <a:pt x="278606" y="421482"/>
                  </a:lnTo>
                  <a:lnTo>
                    <a:pt x="235744" y="414338"/>
                  </a:lnTo>
                  <a:lnTo>
                    <a:pt x="207169" y="407194"/>
                  </a:lnTo>
                  <a:lnTo>
                    <a:pt x="159544" y="390525"/>
                  </a:lnTo>
                  <a:lnTo>
                    <a:pt x="114300" y="369094"/>
                  </a:lnTo>
                  <a:lnTo>
                    <a:pt x="80962" y="347663"/>
                  </a:lnTo>
                  <a:lnTo>
                    <a:pt x="66675" y="335757"/>
                  </a:lnTo>
                  <a:lnTo>
                    <a:pt x="45244" y="323850"/>
                  </a:lnTo>
                  <a:lnTo>
                    <a:pt x="23812" y="316707"/>
                  </a:lnTo>
                  <a:lnTo>
                    <a:pt x="9525" y="316707"/>
                  </a:lnTo>
                  <a:lnTo>
                    <a:pt x="0" y="326232"/>
                  </a:lnTo>
                  <a:lnTo>
                    <a:pt x="2381" y="345282"/>
                  </a:lnTo>
                  <a:lnTo>
                    <a:pt x="26194" y="400050"/>
                  </a:lnTo>
                  <a:lnTo>
                    <a:pt x="59531" y="461963"/>
                  </a:lnTo>
                  <a:lnTo>
                    <a:pt x="107156" y="531019"/>
                  </a:lnTo>
                  <a:lnTo>
                    <a:pt x="183356" y="611982"/>
                  </a:lnTo>
                  <a:lnTo>
                    <a:pt x="235744" y="657225"/>
                  </a:lnTo>
                  <a:lnTo>
                    <a:pt x="264319" y="673894"/>
                  </a:lnTo>
                  <a:lnTo>
                    <a:pt x="280987" y="678657"/>
                  </a:lnTo>
                  <a:lnTo>
                    <a:pt x="307181" y="678657"/>
                  </a:lnTo>
                  <a:lnTo>
                    <a:pt x="352425" y="666750"/>
                  </a:lnTo>
                  <a:lnTo>
                    <a:pt x="388144" y="647700"/>
                  </a:lnTo>
                  <a:lnTo>
                    <a:pt x="521494" y="597694"/>
                  </a:lnTo>
                  <a:lnTo>
                    <a:pt x="757237" y="507207"/>
                  </a:lnTo>
                  <a:lnTo>
                    <a:pt x="890587" y="457200"/>
                  </a:lnTo>
                  <a:lnTo>
                    <a:pt x="1200150" y="357188"/>
                  </a:lnTo>
                  <a:lnTo>
                    <a:pt x="1419225" y="295275"/>
                  </a:lnTo>
                  <a:lnTo>
                    <a:pt x="1512094" y="266700"/>
                  </a:lnTo>
                  <a:lnTo>
                    <a:pt x="1524000" y="266700"/>
                  </a:lnTo>
                  <a:lnTo>
                    <a:pt x="1535906" y="269082"/>
                  </a:lnTo>
                  <a:lnTo>
                    <a:pt x="1545431" y="276225"/>
                  </a:lnTo>
                  <a:lnTo>
                    <a:pt x="1552575" y="290513"/>
                  </a:lnTo>
                  <a:lnTo>
                    <a:pt x="1557337" y="309563"/>
                  </a:lnTo>
                  <a:lnTo>
                    <a:pt x="1557337" y="345282"/>
                  </a:lnTo>
                  <a:lnTo>
                    <a:pt x="1524000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7B60C6B7-29D1-44B1-BB1A-D4DE23A3600A}"/>
                </a:ext>
              </a:extLst>
            </p:cNvPr>
            <p:cNvSpPr/>
            <p:nvPr/>
          </p:nvSpPr>
          <p:spPr>
            <a:xfrm>
              <a:off x="6491288" y="2703513"/>
              <a:ext cx="555625" cy="657225"/>
            </a:xfrm>
            <a:custGeom>
              <a:avLst/>
              <a:gdLst>
                <a:gd name="connsiteX0" fmla="*/ 423862 w 554831"/>
                <a:gd name="connsiteY0" fmla="*/ 192881 h 657225"/>
                <a:gd name="connsiteX1" fmla="*/ 433387 w 554831"/>
                <a:gd name="connsiteY1" fmla="*/ 278606 h 657225"/>
                <a:gd name="connsiteX2" fmla="*/ 442912 w 554831"/>
                <a:gd name="connsiteY2" fmla="*/ 364331 h 657225"/>
                <a:gd name="connsiteX3" fmla="*/ 461962 w 554831"/>
                <a:gd name="connsiteY3" fmla="*/ 469106 h 657225"/>
                <a:gd name="connsiteX4" fmla="*/ 481012 w 554831"/>
                <a:gd name="connsiteY4" fmla="*/ 554831 h 657225"/>
                <a:gd name="connsiteX5" fmla="*/ 490537 w 554831"/>
                <a:gd name="connsiteY5" fmla="*/ 578644 h 657225"/>
                <a:gd name="connsiteX6" fmla="*/ 516731 w 554831"/>
                <a:gd name="connsiteY6" fmla="*/ 604837 h 657225"/>
                <a:gd name="connsiteX7" fmla="*/ 554831 w 554831"/>
                <a:gd name="connsiteY7" fmla="*/ 657225 h 657225"/>
                <a:gd name="connsiteX8" fmla="*/ 0 w 554831"/>
                <a:gd name="connsiteY8" fmla="*/ 609600 h 657225"/>
                <a:gd name="connsiteX9" fmla="*/ 54768 w 554831"/>
                <a:gd name="connsiteY9" fmla="*/ 595312 h 657225"/>
                <a:gd name="connsiteX10" fmla="*/ 100012 w 554831"/>
                <a:gd name="connsiteY10" fmla="*/ 581025 h 657225"/>
                <a:gd name="connsiteX11" fmla="*/ 138112 w 554831"/>
                <a:gd name="connsiteY11" fmla="*/ 564356 h 657225"/>
                <a:gd name="connsiteX12" fmla="*/ 166687 w 554831"/>
                <a:gd name="connsiteY12" fmla="*/ 550069 h 657225"/>
                <a:gd name="connsiteX13" fmla="*/ 192881 w 554831"/>
                <a:gd name="connsiteY13" fmla="*/ 526256 h 657225"/>
                <a:gd name="connsiteX14" fmla="*/ 207168 w 554831"/>
                <a:gd name="connsiteY14" fmla="*/ 504825 h 657225"/>
                <a:gd name="connsiteX15" fmla="*/ 254793 w 554831"/>
                <a:gd name="connsiteY15" fmla="*/ 390525 h 657225"/>
                <a:gd name="connsiteX16" fmla="*/ 302418 w 554831"/>
                <a:gd name="connsiteY16" fmla="*/ 245269 h 657225"/>
                <a:gd name="connsiteX17" fmla="*/ 352425 w 554831"/>
                <a:gd name="connsiteY17" fmla="*/ 78581 h 657225"/>
                <a:gd name="connsiteX18" fmla="*/ 366712 w 554831"/>
                <a:gd name="connsiteY18" fmla="*/ 35719 h 657225"/>
                <a:gd name="connsiteX19" fmla="*/ 373856 w 554831"/>
                <a:gd name="connsiteY19" fmla="*/ 14287 h 657225"/>
                <a:gd name="connsiteX20" fmla="*/ 383381 w 554831"/>
                <a:gd name="connsiteY20" fmla="*/ 4762 h 657225"/>
                <a:gd name="connsiteX21" fmla="*/ 392906 w 554831"/>
                <a:gd name="connsiteY21" fmla="*/ 0 h 657225"/>
                <a:gd name="connsiteX22" fmla="*/ 400050 w 554831"/>
                <a:gd name="connsiteY22" fmla="*/ 0 h 657225"/>
                <a:gd name="connsiteX23" fmla="*/ 411956 w 554831"/>
                <a:gd name="connsiteY23" fmla="*/ 2381 h 657225"/>
                <a:gd name="connsiteX24" fmla="*/ 414337 w 554831"/>
                <a:gd name="connsiteY24" fmla="*/ 7144 h 657225"/>
                <a:gd name="connsiteX25" fmla="*/ 416718 w 554831"/>
                <a:gd name="connsiteY25" fmla="*/ 26194 h 657225"/>
                <a:gd name="connsiteX26" fmla="*/ 423862 w 554831"/>
                <a:gd name="connsiteY26" fmla="*/ 19288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4831" h="657225">
                  <a:moveTo>
                    <a:pt x="423862" y="192881"/>
                  </a:moveTo>
                  <a:lnTo>
                    <a:pt x="433387" y="278606"/>
                  </a:lnTo>
                  <a:lnTo>
                    <a:pt x="442912" y="364331"/>
                  </a:lnTo>
                  <a:lnTo>
                    <a:pt x="461962" y="469106"/>
                  </a:lnTo>
                  <a:lnTo>
                    <a:pt x="481012" y="554831"/>
                  </a:lnTo>
                  <a:lnTo>
                    <a:pt x="490537" y="578644"/>
                  </a:lnTo>
                  <a:lnTo>
                    <a:pt x="516731" y="604837"/>
                  </a:lnTo>
                  <a:lnTo>
                    <a:pt x="554831" y="657225"/>
                  </a:lnTo>
                  <a:lnTo>
                    <a:pt x="0" y="609600"/>
                  </a:lnTo>
                  <a:lnTo>
                    <a:pt x="54768" y="595312"/>
                  </a:lnTo>
                  <a:lnTo>
                    <a:pt x="100012" y="581025"/>
                  </a:lnTo>
                  <a:lnTo>
                    <a:pt x="138112" y="564356"/>
                  </a:lnTo>
                  <a:lnTo>
                    <a:pt x="166687" y="550069"/>
                  </a:lnTo>
                  <a:lnTo>
                    <a:pt x="192881" y="526256"/>
                  </a:lnTo>
                  <a:lnTo>
                    <a:pt x="207168" y="504825"/>
                  </a:lnTo>
                  <a:lnTo>
                    <a:pt x="254793" y="390525"/>
                  </a:lnTo>
                  <a:lnTo>
                    <a:pt x="302418" y="245269"/>
                  </a:lnTo>
                  <a:lnTo>
                    <a:pt x="352425" y="78581"/>
                  </a:lnTo>
                  <a:lnTo>
                    <a:pt x="366712" y="35719"/>
                  </a:lnTo>
                  <a:lnTo>
                    <a:pt x="373856" y="14287"/>
                  </a:lnTo>
                  <a:lnTo>
                    <a:pt x="383381" y="4762"/>
                  </a:lnTo>
                  <a:lnTo>
                    <a:pt x="392906" y="0"/>
                  </a:lnTo>
                  <a:lnTo>
                    <a:pt x="400050" y="0"/>
                  </a:lnTo>
                  <a:lnTo>
                    <a:pt x="411956" y="2381"/>
                  </a:lnTo>
                  <a:lnTo>
                    <a:pt x="414337" y="7144"/>
                  </a:lnTo>
                  <a:lnTo>
                    <a:pt x="416718" y="26194"/>
                  </a:lnTo>
                  <a:lnTo>
                    <a:pt x="423862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50FAA5AA-37B2-4555-91AB-C2E4B164ADF6}"/>
                </a:ext>
              </a:extLst>
            </p:cNvPr>
            <p:cNvSpPr/>
            <p:nvPr/>
          </p:nvSpPr>
          <p:spPr>
            <a:xfrm>
              <a:off x="2865438" y="4076700"/>
              <a:ext cx="4151312" cy="760413"/>
            </a:xfrm>
            <a:custGeom>
              <a:avLst/>
              <a:gdLst>
                <a:gd name="connsiteX0" fmla="*/ 3198700 w 4150492"/>
                <a:gd name="connsiteY0" fmla="*/ 98578 h 761433"/>
                <a:gd name="connsiteX1" fmla="*/ 2865573 w 4150492"/>
                <a:gd name="connsiteY1" fmla="*/ 125773 h 761433"/>
                <a:gd name="connsiteX2" fmla="*/ 2600431 w 4150492"/>
                <a:gd name="connsiteY2" fmla="*/ 149567 h 761433"/>
                <a:gd name="connsiteX3" fmla="*/ 2318293 w 4150492"/>
                <a:gd name="connsiteY3" fmla="*/ 173362 h 761433"/>
                <a:gd name="connsiteX4" fmla="*/ 2229912 w 4150492"/>
                <a:gd name="connsiteY4" fmla="*/ 180161 h 761433"/>
                <a:gd name="connsiteX5" fmla="*/ 2012360 w 4150492"/>
                <a:gd name="connsiteY5" fmla="*/ 203955 h 761433"/>
                <a:gd name="connsiteX6" fmla="*/ 1883188 w 4150492"/>
                <a:gd name="connsiteY6" fmla="*/ 224351 h 761433"/>
                <a:gd name="connsiteX7" fmla="*/ 1624844 w 4150492"/>
                <a:gd name="connsiteY7" fmla="*/ 265142 h 761433"/>
                <a:gd name="connsiteX8" fmla="*/ 1366501 w 4150492"/>
                <a:gd name="connsiteY8" fmla="*/ 305933 h 761433"/>
                <a:gd name="connsiteX9" fmla="*/ 1128553 w 4150492"/>
                <a:gd name="connsiteY9" fmla="*/ 346724 h 761433"/>
                <a:gd name="connsiteX10" fmla="*/ 911000 w 4150492"/>
                <a:gd name="connsiteY10" fmla="*/ 384116 h 761433"/>
                <a:gd name="connsiteX11" fmla="*/ 802224 w 4150492"/>
                <a:gd name="connsiteY11" fmla="*/ 404512 h 761433"/>
                <a:gd name="connsiteX12" fmla="*/ 720642 w 4150492"/>
                <a:gd name="connsiteY12" fmla="*/ 418109 h 761433"/>
                <a:gd name="connsiteX13" fmla="*/ 659455 w 4150492"/>
                <a:gd name="connsiteY13" fmla="*/ 428306 h 761433"/>
                <a:gd name="connsiteX14" fmla="*/ 588071 w 4150492"/>
                <a:gd name="connsiteY14" fmla="*/ 435105 h 761433"/>
                <a:gd name="connsiteX15" fmla="*/ 506489 w 4150492"/>
                <a:gd name="connsiteY15" fmla="*/ 441903 h 761433"/>
                <a:gd name="connsiteX16" fmla="*/ 407910 w 4150492"/>
                <a:gd name="connsiteY16" fmla="*/ 445303 h 761433"/>
                <a:gd name="connsiteX17" fmla="*/ 343325 w 4150492"/>
                <a:gd name="connsiteY17" fmla="*/ 445303 h 761433"/>
                <a:gd name="connsiteX18" fmla="*/ 288936 w 4150492"/>
                <a:gd name="connsiteY18" fmla="*/ 438504 h 761433"/>
                <a:gd name="connsiteX19" fmla="*/ 237948 w 4150492"/>
                <a:gd name="connsiteY19" fmla="*/ 424907 h 761433"/>
                <a:gd name="connsiteX20" fmla="*/ 183560 w 4150492"/>
                <a:gd name="connsiteY20" fmla="*/ 404512 h 761433"/>
                <a:gd name="connsiteX21" fmla="*/ 122373 w 4150492"/>
                <a:gd name="connsiteY21" fmla="*/ 373918 h 761433"/>
                <a:gd name="connsiteX22" fmla="*/ 57787 w 4150492"/>
                <a:gd name="connsiteY22" fmla="*/ 339926 h 761433"/>
                <a:gd name="connsiteX23" fmla="*/ 33992 w 4150492"/>
                <a:gd name="connsiteY23" fmla="*/ 326329 h 761433"/>
                <a:gd name="connsiteX24" fmla="*/ 20395 w 4150492"/>
                <a:gd name="connsiteY24" fmla="*/ 322929 h 761433"/>
                <a:gd name="connsiteX25" fmla="*/ 10197 w 4150492"/>
                <a:gd name="connsiteY25" fmla="*/ 322929 h 761433"/>
                <a:gd name="connsiteX26" fmla="*/ 3399 w 4150492"/>
                <a:gd name="connsiteY26" fmla="*/ 329728 h 761433"/>
                <a:gd name="connsiteX27" fmla="*/ 0 w 4150492"/>
                <a:gd name="connsiteY27" fmla="*/ 353523 h 761433"/>
                <a:gd name="connsiteX28" fmla="*/ 10197 w 4150492"/>
                <a:gd name="connsiteY28" fmla="*/ 394314 h 761433"/>
                <a:gd name="connsiteX29" fmla="*/ 47589 w 4150492"/>
                <a:gd name="connsiteY29" fmla="*/ 455500 h 761433"/>
                <a:gd name="connsiteX30" fmla="*/ 132571 w 4150492"/>
                <a:gd name="connsiteY30" fmla="*/ 557478 h 761433"/>
                <a:gd name="connsiteX31" fmla="*/ 217552 w 4150492"/>
                <a:gd name="connsiteY31" fmla="*/ 656057 h 761433"/>
                <a:gd name="connsiteX32" fmla="*/ 268541 w 4150492"/>
                <a:gd name="connsiteY32" fmla="*/ 700247 h 761433"/>
                <a:gd name="connsiteX33" fmla="*/ 312731 w 4150492"/>
                <a:gd name="connsiteY33" fmla="*/ 734239 h 761433"/>
                <a:gd name="connsiteX34" fmla="*/ 353522 w 4150492"/>
                <a:gd name="connsiteY34" fmla="*/ 754635 h 761433"/>
                <a:gd name="connsiteX35" fmla="*/ 373918 w 4150492"/>
                <a:gd name="connsiteY35" fmla="*/ 761433 h 761433"/>
                <a:gd name="connsiteX36" fmla="*/ 401112 w 4150492"/>
                <a:gd name="connsiteY36" fmla="*/ 751236 h 761433"/>
                <a:gd name="connsiteX37" fmla="*/ 520086 w 4150492"/>
                <a:gd name="connsiteY37" fmla="*/ 700247 h 761433"/>
                <a:gd name="connsiteX38" fmla="*/ 560877 w 4150492"/>
                <a:gd name="connsiteY38" fmla="*/ 686650 h 761433"/>
                <a:gd name="connsiteX39" fmla="*/ 792026 w 4150492"/>
                <a:gd name="connsiteY39" fmla="*/ 632262 h 761433"/>
                <a:gd name="connsiteX40" fmla="*/ 1091161 w 4150492"/>
                <a:gd name="connsiteY40" fmla="*/ 564277 h 761433"/>
                <a:gd name="connsiteX41" fmla="*/ 1315512 w 4150492"/>
                <a:gd name="connsiteY41" fmla="*/ 520086 h 761433"/>
                <a:gd name="connsiteX42" fmla="*/ 1607848 w 4150492"/>
                <a:gd name="connsiteY42" fmla="*/ 465698 h 761433"/>
                <a:gd name="connsiteX43" fmla="*/ 1743818 w 4150492"/>
                <a:gd name="connsiteY43" fmla="*/ 441903 h 761433"/>
                <a:gd name="connsiteX44" fmla="*/ 2274102 w 4150492"/>
                <a:gd name="connsiteY44" fmla="*/ 377317 h 761433"/>
                <a:gd name="connsiteX45" fmla="*/ 2566438 w 4150492"/>
                <a:gd name="connsiteY45" fmla="*/ 363720 h 761433"/>
                <a:gd name="connsiteX46" fmla="*/ 2923360 w 4150492"/>
                <a:gd name="connsiteY46" fmla="*/ 346724 h 761433"/>
                <a:gd name="connsiteX47" fmla="*/ 3253088 w 4150492"/>
                <a:gd name="connsiteY47" fmla="*/ 329728 h 761433"/>
                <a:gd name="connsiteX48" fmla="*/ 3368663 w 4150492"/>
                <a:gd name="connsiteY48" fmla="*/ 329728 h 761433"/>
                <a:gd name="connsiteX49" fmla="*/ 3501234 w 4150492"/>
                <a:gd name="connsiteY49" fmla="*/ 329728 h 761433"/>
                <a:gd name="connsiteX50" fmla="*/ 3718786 w 4150492"/>
                <a:gd name="connsiteY50" fmla="*/ 336526 h 761433"/>
                <a:gd name="connsiteX51" fmla="*/ 3929540 w 4150492"/>
                <a:gd name="connsiteY51" fmla="*/ 350123 h 761433"/>
                <a:gd name="connsiteX52" fmla="*/ 4048514 w 4150492"/>
                <a:gd name="connsiteY52" fmla="*/ 356922 h 761433"/>
                <a:gd name="connsiteX53" fmla="*/ 4089305 w 4150492"/>
                <a:gd name="connsiteY53" fmla="*/ 350123 h 761433"/>
                <a:gd name="connsiteX54" fmla="*/ 4113100 w 4150492"/>
                <a:gd name="connsiteY54" fmla="*/ 343325 h 761433"/>
                <a:gd name="connsiteX55" fmla="*/ 4136895 w 4150492"/>
                <a:gd name="connsiteY55" fmla="*/ 326329 h 761433"/>
                <a:gd name="connsiteX56" fmla="*/ 4143693 w 4150492"/>
                <a:gd name="connsiteY56" fmla="*/ 309332 h 761433"/>
                <a:gd name="connsiteX57" fmla="*/ 4147093 w 4150492"/>
                <a:gd name="connsiteY57" fmla="*/ 295735 h 761433"/>
                <a:gd name="connsiteX58" fmla="*/ 4150492 w 4150492"/>
                <a:gd name="connsiteY58" fmla="*/ 271941 h 761433"/>
                <a:gd name="connsiteX59" fmla="*/ 4136895 w 4150492"/>
                <a:gd name="connsiteY59" fmla="*/ 231149 h 761433"/>
                <a:gd name="connsiteX60" fmla="*/ 4119899 w 4150492"/>
                <a:gd name="connsiteY60" fmla="*/ 193758 h 761433"/>
                <a:gd name="connsiteX61" fmla="*/ 4113100 w 4150492"/>
                <a:gd name="connsiteY61" fmla="*/ 183560 h 761433"/>
                <a:gd name="connsiteX62" fmla="*/ 4065510 w 4150492"/>
                <a:gd name="connsiteY62" fmla="*/ 159765 h 761433"/>
                <a:gd name="connsiteX63" fmla="*/ 3936339 w 4150492"/>
                <a:gd name="connsiteY63" fmla="*/ 101978 h 761433"/>
                <a:gd name="connsiteX64" fmla="*/ 3793570 w 4150492"/>
                <a:gd name="connsiteY64" fmla="*/ 44190 h 761433"/>
                <a:gd name="connsiteX65" fmla="*/ 3644003 w 4150492"/>
                <a:gd name="connsiteY65" fmla="*/ 0 h 761433"/>
                <a:gd name="connsiteX66" fmla="*/ 3633805 w 4150492"/>
                <a:gd name="connsiteY66" fmla="*/ 3399 h 761433"/>
                <a:gd name="connsiteX67" fmla="*/ 3576018 w 4150492"/>
                <a:gd name="connsiteY67" fmla="*/ 23795 h 761433"/>
                <a:gd name="connsiteX68" fmla="*/ 3446846 w 4150492"/>
                <a:gd name="connsiteY68" fmla="*/ 61187 h 761433"/>
                <a:gd name="connsiteX69" fmla="*/ 3392458 w 4150492"/>
                <a:gd name="connsiteY69" fmla="*/ 74784 h 761433"/>
                <a:gd name="connsiteX70" fmla="*/ 3314275 w 4150492"/>
                <a:gd name="connsiteY70" fmla="*/ 88381 h 761433"/>
                <a:gd name="connsiteX71" fmla="*/ 3198700 w 4150492"/>
                <a:gd name="connsiteY71" fmla="*/ 98578 h 76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50492" h="761433">
                  <a:moveTo>
                    <a:pt x="3198700" y="98578"/>
                  </a:moveTo>
                  <a:lnTo>
                    <a:pt x="2865573" y="125773"/>
                  </a:lnTo>
                  <a:lnTo>
                    <a:pt x="2600431" y="149567"/>
                  </a:lnTo>
                  <a:lnTo>
                    <a:pt x="2318293" y="173362"/>
                  </a:lnTo>
                  <a:lnTo>
                    <a:pt x="2229912" y="180161"/>
                  </a:lnTo>
                  <a:lnTo>
                    <a:pt x="2012360" y="203955"/>
                  </a:lnTo>
                  <a:lnTo>
                    <a:pt x="1883188" y="224351"/>
                  </a:lnTo>
                  <a:lnTo>
                    <a:pt x="1624844" y="265142"/>
                  </a:lnTo>
                  <a:lnTo>
                    <a:pt x="1366501" y="305933"/>
                  </a:lnTo>
                  <a:lnTo>
                    <a:pt x="1128553" y="346724"/>
                  </a:lnTo>
                  <a:lnTo>
                    <a:pt x="911000" y="384116"/>
                  </a:lnTo>
                  <a:lnTo>
                    <a:pt x="802224" y="404512"/>
                  </a:lnTo>
                  <a:lnTo>
                    <a:pt x="720642" y="418109"/>
                  </a:lnTo>
                  <a:lnTo>
                    <a:pt x="659455" y="428306"/>
                  </a:lnTo>
                  <a:lnTo>
                    <a:pt x="588071" y="435105"/>
                  </a:lnTo>
                  <a:lnTo>
                    <a:pt x="506489" y="441903"/>
                  </a:lnTo>
                  <a:lnTo>
                    <a:pt x="407910" y="445303"/>
                  </a:lnTo>
                  <a:lnTo>
                    <a:pt x="343325" y="445303"/>
                  </a:lnTo>
                  <a:lnTo>
                    <a:pt x="288936" y="438504"/>
                  </a:lnTo>
                  <a:lnTo>
                    <a:pt x="237948" y="424907"/>
                  </a:lnTo>
                  <a:lnTo>
                    <a:pt x="183560" y="404512"/>
                  </a:lnTo>
                  <a:lnTo>
                    <a:pt x="122373" y="373918"/>
                  </a:lnTo>
                  <a:lnTo>
                    <a:pt x="57787" y="339926"/>
                  </a:lnTo>
                  <a:lnTo>
                    <a:pt x="33992" y="326329"/>
                  </a:lnTo>
                  <a:lnTo>
                    <a:pt x="20395" y="322929"/>
                  </a:lnTo>
                  <a:lnTo>
                    <a:pt x="10197" y="322929"/>
                  </a:lnTo>
                  <a:lnTo>
                    <a:pt x="3399" y="329728"/>
                  </a:lnTo>
                  <a:lnTo>
                    <a:pt x="0" y="353523"/>
                  </a:lnTo>
                  <a:lnTo>
                    <a:pt x="10197" y="394314"/>
                  </a:lnTo>
                  <a:lnTo>
                    <a:pt x="47589" y="455500"/>
                  </a:lnTo>
                  <a:lnTo>
                    <a:pt x="132571" y="557478"/>
                  </a:lnTo>
                  <a:lnTo>
                    <a:pt x="217552" y="656057"/>
                  </a:lnTo>
                  <a:lnTo>
                    <a:pt x="268541" y="700247"/>
                  </a:lnTo>
                  <a:lnTo>
                    <a:pt x="312731" y="734239"/>
                  </a:lnTo>
                  <a:lnTo>
                    <a:pt x="353522" y="754635"/>
                  </a:lnTo>
                  <a:lnTo>
                    <a:pt x="373918" y="761433"/>
                  </a:lnTo>
                  <a:lnTo>
                    <a:pt x="401112" y="751236"/>
                  </a:lnTo>
                  <a:lnTo>
                    <a:pt x="520086" y="700247"/>
                  </a:lnTo>
                  <a:lnTo>
                    <a:pt x="560877" y="686650"/>
                  </a:lnTo>
                  <a:lnTo>
                    <a:pt x="792026" y="632262"/>
                  </a:lnTo>
                  <a:lnTo>
                    <a:pt x="1091161" y="564277"/>
                  </a:lnTo>
                  <a:lnTo>
                    <a:pt x="1315512" y="520086"/>
                  </a:lnTo>
                  <a:lnTo>
                    <a:pt x="1607848" y="465698"/>
                  </a:lnTo>
                  <a:lnTo>
                    <a:pt x="1743818" y="441903"/>
                  </a:lnTo>
                  <a:lnTo>
                    <a:pt x="2274102" y="377317"/>
                  </a:lnTo>
                  <a:lnTo>
                    <a:pt x="2566438" y="363720"/>
                  </a:lnTo>
                  <a:lnTo>
                    <a:pt x="2923360" y="346724"/>
                  </a:lnTo>
                  <a:lnTo>
                    <a:pt x="3253088" y="329728"/>
                  </a:lnTo>
                  <a:lnTo>
                    <a:pt x="3368663" y="329728"/>
                  </a:lnTo>
                  <a:lnTo>
                    <a:pt x="3501234" y="329728"/>
                  </a:lnTo>
                  <a:lnTo>
                    <a:pt x="3718786" y="336526"/>
                  </a:lnTo>
                  <a:lnTo>
                    <a:pt x="3929540" y="350123"/>
                  </a:lnTo>
                  <a:lnTo>
                    <a:pt x="4048514" y="356922"/>
                  </a:lnTo>
                  <a:lnTo>
                    <a:pt x="4089305" y="350123"/>
                  </a:lnTo>
                  <a:lnTo>
                    <a:pt x="4113100" y="343325"/>
                  </a:lnTo>
                  <a:lnTo>
                    <a:pt x="4136895" y="326329"/>
                  </a:lnTo>
                  <a:lnTo>
                    <a:pt x="4143693" y="309332"/>
                  </a:lnTo>
                  <a:lnTo>
                    <a:pt x="4147093" y="295735"/>
                  </a:lnTo>
                  <a:lnTo>
                    <a:pt x="4150492" y="271941"/>
                  </a:lnTo>
                  <a:lnTo>
                    <a:pt x="4136895" y="231149"/>
                  </a:lnTo>
                  <a:lnTo>
                    <a:pt x="4119899" y="193758"/>
                  </a:lnTo>
                  <a:lnTo>
                    <a:pt x="4113100" y="183560"/>
                  </a:lnTo>
                  <a:lnTo>
                    <a:pt x="4065510" y="159765"/>
                  </a:lnTo>
                  <a:lnTo>
                    <a:pt x="3936339" y="101978"/>
                  </a:lnTo>
                  <a:lnTo>
                    <a:pt x="3793570" y="44190"/>
                  </a:lnTo>
                  <a:lnTo>
                    <a:pt x="3644003" y="0"/>
                  </a:lnTo>
                  <a:lnTo>
                    <a:pt x="3633805" y="3399"/>
                  </a:lnTo>
                  <a:lnTo>
                    <a:pt x="3576018" y="23795"/>
                  </a:lnTo>
                  <a:lnTo>
                    <a:pt x="3446846" y="61187"/>
                  </a:lnTo>
                  <a:lnTo>
                    <a:pt x="3392458" y="74784"/>
                  </a:lnTo>
                  <a:lnTo>
                    <a:pt x="3314275" y="88381"/>
                  </a:lnTo>
                  <a:lnTo>
                    <a:pt x="3198700" y="98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8D3244FC-83B1-49B1-8CFC-B3A61836999D}"/>
                </a:ext>
              </a:extLst>
            </p:cNvPr>
            <p:cNvSpPr/>
            <p:nvPr/>
          </p:nvSpPr>
          <p:spPr>
            <a:xfrm>
              <a:off x="4660900" y="3719513"/>
              <a:ext cx="506413" cy="2389187"/>
            </a:xfrm>
            <a:custGeom>
              <a:avLst/>
              <a:gdLst>
                <a:gd name="connsiteX0" fmla="*/ 214792 w 506296"/>
                <a:gd name="connsiteY0" fmla="*/ 1126124 h 2390328"/>
                <a:gd name="connsiteX1" fmla="*/ 214792 w 506296"/>
                <a:gd name="connsiteY1" fmla="*/ 951222 h 2390328"/>
                <a:gd name="connsiteX2" fmla="*/ 214792 w 506296"/>
                <a:gd name="connsiteY2" fmla="*/ 779388 h 2390328"/>
                <a:gd name="connsiteX3" fmla="*/ 217861 w 506296"/>
                <a:gd name="connsiteY3" fmla="*/ 518569 h 2390328"/>
                <a:gd name="connsiteX4" fmla="*/ 214792 w 506296"/>
                <a:gd name="connsiteY4" fmla="*/ 392763 h 2390328"/>
                <a:gd name="connsiteX5" fmla="*/ 214792 w 506296"/>
                <a:gd name="connsiteY5" fmla="*/ 331393 h 2390328"/>
                <a:gd name="connsiteX6" fmla="*/ 208655 w 506296"/>
                <a:gd name="connsiteY6" fmla="*/ 297640 h 2390328"/>
                <a:gd name="connsiteX7" fmla="*/ 199450 w 506296"/>
                <a:gd name="connsiteY7" fmla="*/ 254682 h 2390328"/>
                <a:gd name="connsiteX8" fmla="*/ 187176 w 506296"/>
                <a:gd name="connsiteY8" fmla="*/ 223997 h 2390328"/>
                <a:gd name="connsiteX9" fmla="*/ 165697 w 506296"/>
                <a:gd name="connsiteY9" fmla="*/ 196381 h 2390328"/>
                <a:gd name="connsiteX10" fmla="*/ 113533 w 506296"/>
                <a:gd name="connsiteY10" fmla="*/ 138081 h 2390328"/>
                <a:gd name="connsiteX11" fmla="*/ 67506 w 506296"/>
                <a:gd name="connsiteY11" fmla="*/ 92054 h 2390328"/>
                <a:gd name="connsiteX12" fmla="*/ 36822 w 506296"/>
                <a:gd name="connsiteY12" fmla="*/ 64438 h 2390328"/>
                <a:gd name="connsiteX13" fmla="*/ 12274 w 506296"/>
                <a:gd name="connsiteY13" fmla="*/ 39890 h 2390328"/>
                <a:gd name="connsiteX14" fmla="*/ 0 w 506296"/>
                <a:gd name="connsiteY14" fmla="*/ 18411 h 2390328"/>
                <a:gd name="connsiteX15" fmla="*/ 6137 w 506296"/>
                <a:gd name="connsiteY15" fmla="*/ 6137 h 2390328"/>
                <a:gd name="connsiteX16" fmla="*/ 15343 w 506296"/>
                <a:gd name="connsiteY16" fmla="*/ 0 h 2390328"/>
                <a:gd name="connsiteX17" fmla="*/ 33753 w 506296"/>
                <a:gd name="connsiteY17" fmla="*/ 0 h 2390328"/>
                <a:gd name="connsiteX18" fmla="*/ 61369 w 506296"/>
                <a:gd name="connsiteY18" fmla="*/ 3069 h 2390328"/>
                <a:gd name="connsiteX19" fmla="*/ 125807 w 506296"/>
                <a:gd name="connsiteY19" fmla="*/ 21479 h 2390328"/>
                <a:gd name="connsiteX20" fmla="*/ 233203 w 506296"/>
                <a:gd name="connsiteY20" fmla="*/ 64438 h 2390328"/>
                <a:gd name="connsiteX21" fmla="*/ 306846 w 506296"/>
                <a:gd name="connsiteY21" fmla="*/ 98191 h 2390328"/>
                <a:gd name="connsiteX22" fmla="*/ 337530 w 506296"/>
                <a:gd name="connsiteY22" fmla="*/ 116601 h 2390328"/>
                <a:gd name="connsiteX23" fmla="*/ 383557 w 506296"/>
                <a:gd name="connsiteY23" fmla="*/ 144218 h 2390328"/>
                <a:gd name="connsiteX24" fmla="*/ 426516 w 506296"/>
                <a:gd name="connsiteY24" fmla="*/ 174902 h 2390328"/>
                <a:gd name="connsiteX25" fmla="*/ 463337 w 506296"/>
                <a:gd name="connsiteY25" fmla="*/ 208655 h 2390328"/>
                <a:gd name="connsiteX26" fmla="*/ 494022 w 506296"/>
                <a:gd name="connsiteY26" fmla="*/ 245477 h 2390328"/>
                <a:gd name="connsiteX27" fmla="*/ 503227 w 506296"/>
                <a:gd name="connsiteY27" fmla="*/ 263887 h 2390328"/>
                <a:gd name="connsiteX28" fmla="*/ 506296 w 506296"/>
                <a:gd name="connsiteY28" fmla="*/ 273093 h 2390328"/>
                <a:gd name="connsiteX29" fmla="*/ 497090 w 506296"/>
                <a:gd name="connsiteY29" fmla="*/ 297640 h 2390328"/>
                <a:gd name="connsiteX30" fmla="*/ 475611 w 506296"/>
                <a:gd name="connsiteY30" fmla="*/ 346736 h 2390328"/>
                <a:gd name="connsiteX31" fmla="*/ 454132 w 506296"/>
                <a:gd name="connsiteY31" fmla="*/ 414242 h 2390328"/>
                <a:gd name="connsiteX32" fmla="*/ 444926 w 506296"/>
                <a:gd name="connsiteY32" fmla="*/ 463337 h 2390328"/>
                <a:gd name="connsiteX33" fmla="*/ 441858 w 506296"/>
                <a:gd name="connsiteY33" fmla="*/ 524706 h 2390328"/>
                <a:gd name="connsiteX34" fmla="*/ 438789 w 506296"/>
                <a:gd name="connsiteY34" fmla="*/ 892921 h 2390328"/>
                <a:gd name="connsiteX35" fmla="*/ 438789 w 506296"/>
                <a:gd name="connsiteY35" fmla="*/ 1230451 h 2390328"/>
                <a:gd name="connsiteX36" fmla="*/ 438789 w 506296"/>
                <a:gd name="connsiteY36" fmla="*/ 1466722 h 2390328"/>
                <a:gd name="connsiteX37" fmla="*/ 438789 w 506296"/>
                <a:gd name="connsiteY37" fmla="*/ 1687651 h 2390328"/>
                <a:gd name="connsiteX38" fmla="*/ 438789 w 506296"/>
                <a:gd name="connsiteY38" fmla="*/ 1874827 h 2390328"/>
                <a:gd name="connsiteX39" fmla="*/ 441858 w 506296"/>
                <a:gd name="connsiteY39" fmla="*/ 1982223 h 2390328"/>
                <a:gd name="connsiteX40" fmla="*/ 435721 w 506296"/>
                <a:gd name="connsiteY40" fmla="*/ 2068140 h 2390328"/>
                <a:gd name="connsiteX41" fmla="*/ 417310 w 506296"/>
                <a:gd name="connsiteY41" fmla="*/ 2200083 h 2390328"/>
                <a:gd name="connsiteX42" fmla="*/ 401968 w 506296"/>
                <a:gd name="connsiteY42" fmla="*/ 2289069 h 2390328"/>
                <a:gd name="connsiteX43" fmla="*/ 383557 w 506296"/>
                <a:gd name="connsiteY43" fmla="*/ 2341232 h 2390328"/>
                <a:gd name="connsiteX44" fmla="*/ 365147 w 506296"/>
                <a:gd name="connsiteY44" fmla="*/ 2371917 h 2390328"/>
                <a:gd name="connsiteX45" fmla="*/ 349804 w 506296"/>
                <a:gd name="connsiteY45" fmla="*/ 2384191 h 2390328"/>
                <a:gd name="connsiteX46" fmla="*/ 334462 w 506296"/>
                <a:gd name="connsiteY46" fmla="*/ 2390328 h 2390328"/>
                <a:gd name="connsiteX47" fmla="*/ 319120 w 506296"/>
                <a:gd name="connsiteY47" fmla="*/ 2390328 h 2390328"/>
                <a:gd name="connsiteX48" fmla="*/ 291504 w 506296"/>
                <a:gd name="connsiteY48" fmla="*/ 2381122 h 2390328"/>
                <a:gd name="connsiteX49" fmla="*/ 260819 w 506296"/>
                <a:gd name="connsiteY49" fmla="*/ 2362712 h 2390328"/>
                <a:gd name="connsiteX50" fmla="*/ 242408 w 506296"/>
                <a:gd name="connsiteY50" fmla="*/ 2344301 h 2390328"/>
                <a:gd name="connsiteX51" fmla="*/ 227066 w 506296"/>
                <a:gd name="connsiteY51" fmla="*/ 2319753 h 2390328"/>
                <a:gd name="connsiteX52" fmla="*/ 214792 w 506296"/>
                <a:gd name="connsiteY52" fmla="*/ 2298274 h 2390328"/>
                <a:gd name="connsiteX53" fmla="*/ 199450 w 506296"/>
                <a:gd name="connsiteY53" fmla="*/ 2236905 h 2390328"/>
                <a:gd name="connsiteX54" fmla="*/ 181039 w 506296"/>
                <a:gd name="connsiteY54" fmla="*/ 2126440 h 2390328"/>
                <a:gd name="connsiteX55" fmla="*/ 171834 w 506296"/>
                <a:gd name="connsiteY55" fmla="*/ 2019044 h 2390328"/>
                <a:gd name="connsiteX56" fmla="*/ 171834 w 506296"/>
                <a:gd name="connsiteY56" fmla="*/ 1936196 h 2390328"/>
                <a:gd name="connsiteX57" fmla="*/ 174902 w 506296"/>
                <a:gd name="connsiteY57" fmla="*/ 1914717 h 2390328"/>
                <a:gd name="connsiteX58" fmla="*/ 184108 w 506296"/>
                <a:gd name="connsiteY58" fmla="*/ 1893238 h 2390328"/>
                <a:gd name="connsiteX59" fmla="*/ 193313 w 506296"/>
                <a:gd name="connsiteY59" fmla="*/ 1853348 h 2390328"/>
                <a:gd name="connsiteX60" fmla="*/ 202518 w 506296"/>
                <a:gd name="connsiteY60" fmla="*/ 1795047 h 2390328"/>
                <a:gd name="connsiteX61" fmla="*/ 211724 w 506296"/>
                <a:gd name="connsiteY61" fmla="*/ 1736746 h 2390328"/>
                <a:gd name="connsiteX62" fmla="*/ 214792 w 506296"/>
                <a:gd name="connsiteY62" fmla="*/ 1653898 h 2390328"/>
                <a:gd name="connsiteX63" fmla="*/ 214792 w 506296"/>
                <a:gd name="connsiteY63" fmla="*/ 1126124 h 239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06296" h="2390328">
                  <a:moveTo>
                    <a:pt x="214792" y="1126124"/>
                  </a:moveTo>
                  <a:lnTo>
                    <a:pt x="214792" y="951222"/>
                  </a:lnTo>
                  <a:lnTo>
                    <a:pt x="214792" y="779388"/>
                  </a:lnTo>
                  <a:lnTo>
                    <a:pt x="217861" y="518569"/>
                  </a:lnTo>
                  <a:lnTo>
                    <a:pt x="214792" y="392763"/>
                  </a:lnTo>
                  <a:lnTo>
                    <a:pt x="214792" y="331393"/>
                  </a:lnTo>
                  <a:lnTo>
                    <a:pt x="208655" y="297640"/>
                  </a:lnTo>
                  <a:lnTo>
                    <a:pt x="199450" y="254682"/>
                  </a:lnTo>
                  <a:lnTo>
                    <a:pt x="187176" y="223997"/>
                  </a:lnTo>
                  <a:lnTo>
                    <a:pt x="165697" y="196381"/>
                  </a:lnTo>
                  <a:lnTo>
                    <a:pt x="113533" y="138081"/>
                  </a:lnTo>
                  <a:lnTo>
                    <a:pt x="67506" y="92054"/>
                  </a:lnTo>
                  <a:lnTo>
                    <a:pt x="36822" y="64438"/>
                  </a:lnTo>
                  <a:lnTo>
                    <a:pt x="12274" y="39890"/>
                  </a:lnTo>
                  <a:lnTo>
                    <a:pt x="0" y="18411"/>
                  </a:lnTo>
                  <a:lnTo>
                    <a:pt x="6137" y="6137"/>
                  </a:lnTo>
                  <a:lnTo>
                    <a:pt x="15343" y="0"/>
                  </a:lnTo>
                  <a:lnTo>
                    <a:pt x="33753" y="0"/>
                  </a:lnTo>
                  <a:lnTo>
                    <a:pt x="61369" y="3069"/>
                  </a:lnTo>
                  <a:lnTo>
                    <a:pt x="125807" y="21479"/>
                  </a:lnTo>
                  <a:lnTo>
                    <a:pt x="233203" y="64438"/>
                  </a:lnTo>
                  <a:lnTo>
                    <a:pt x="306846" y="98191"/>
                  </a:lnTo>
                  <a:lnTo>
                    <a:pt x="337530" y="116601"/>
                  </a:lnTo>
                  <a:lnTo>
                    <a:pt x="383557" y="144218"/>
                  </a:lnTo>
                  <a:lnTo>
                    <a:pt x="426516" y="174902"/>
                  </a:lnTo>
                  <a:lnTo>
                    <a:pt x="463337" y="208655"/>
                  </a:lnTo>
                  <a:lnTo>
                    <a:pt x="494022" y="245477"/>
                  </a:lnTo>
                  <a:lnTo>
                    <a:pt x="503227" y="263887"/>
                  </a:lnTo>
                  <a:lnTo>
                    <a:pt x="506296" y="273093"/>
                  </a:lnTo>
                  <a:lnTo>
                    <a:pt x="497090" y="297640"/>
                  </a:lnTo>
                  <a:lnTo>
                    <a:pt x="475611" y="346736"/>
                  </a:lnTo>
                  <a:lnTo>
                    <a:pt x="454132" y="414242"/>
                  </a:lnTo>
                  <a:lnTo>
                    <a:pt x="444926" y="463337"/>
                  </a:lnTo>
                  <a:lnTo>
                    <a:pt x="441858" y="524706"/>
                  </a:lnTo>
                  <a:lnTo>
                    <a:pt x="438789" y="892921"/>
                  </a:lnTo>
                  <a:lnTo>
                    <a:pt x="438789" y="1230451"/>
                  </a:lnTo>
                  <a:lnTo>
                    <a:pt x="438789" y="1466722"/>
                  </a:lnTo>
                  <a:lnTo>
                    <a:pt x="438789" y="1687651"/>
                  </a:lnTo>
                  <a:lnTo>
                    <a:pt x="438789" y="1874827"/>
                  </a:lnTo>
                  <a:lnTo>
                    <a:pt x="441858" y="1982223"/>
                  </a:lnTo>
                  <a:lnTo>
                    <a:pt x="435721" y="2068140"/>
                  </a:lnTo>
                  <a:lnTo>
                    <a:pt x="417310" y="2200083"/>
                  </a:lnTo>
                  <a:lnTo>
                    <a:pt x="401968" y="2289069"/>
                  </a:lnTo>
                  <a:lnTo>
                    <a:pt x="383557" y="2341232"/>
                  </a:lnTo>
                  <a:lnTo>
                    <a:pt x="365147" y="2371917"/>
                  </a:lnTo>
                  <a:lnTo>
                    <a:pt x="349804" y="2384191"/>
                  </a:lnTo>
                  <a:lnTo>
                    <a:pt x="334462" y="2390328"/>
                  </a:lnTo>
                  <a:lnTo>
                    <a:pt x="319120" y="2390328"/>
                  </a:lnTo>
                  <a:lnTo>
                    <a:pt x="291504" y="2381122"/>
                  </a:lnTo>
                  <a:lnTo>
                    <a:pt x="260819" y="2362712"/>
                  </a:lnTo>
                  <a:lnTo>
                    <a:pt x="242408" y="2344301"/>
                  </a:lnTo>
                  <a:lnTo>
                    <a:pt x="227066" y="2319753"/>
                  </a:lnTo>
                  <a:lnTo>
                    <a:pt x="214792" y="2298274"/>
                  </a:lnTo>
                  <a:lnTo>
                    <a:pt x="199450" y="2236905"/>
                  </a:lnTo>
                  <a:lnTo>
                    <a:pt x="181039" y="2126440"/>
                  </a:lnTo>
                  <a:lnTo>
                    <a:pt x="171834" y="2019044"/>
                  </a:lnTo>
                  <a:lnTo>
                    <a:pt x="171834" y="1936196"/>
                  </a:lnTo>
                  <a:lnTo>
                    <a:pt x="174902" y="1914717"/>
                  </a:lnTo>
                  <a:lnTo>
                    <a:pt x="184108" y="1893238"/>
                  </a:lnTo>
                  <a:lnTo>
                    <a:pt x="193313" y="1853348"/>
                  </a:lnTo>
                  <a:lnTo>
                    <a:pt x="202518" y="1795047"/>
                  </a:lnTo>
                  <a:lnTo>
                    <a:pt x="211724" y="1736746"/>
                  </a:lnTo>
                  <a:lnTo>
                    <a:pt x="214792" y="1653898"/>
                  </a:lnTo>
                  <a:lnTo>
                    <a:pt x="214792" y="1126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B7AE332A-C00E-4041-82DE-D810B5D09B63}"/>
                </a:ext>
              </a:extLst>
            </p:cNvPr>
            <p:cNvSpPr/>
            <p:nvPr/>
          </p:nvSpPr>
          <p:spPr>
            <a:xfrm>
              <a:off x="2900363" y="4408488"/>
              <a:ext cx="2016125" cy="1501775"/>
            </a:xfrm>
            <a:custGeom>
              <a:avLst/>
              <a:gdLst>
                <a:gd name="connsiteX0" fmla="*/ 1612106 w 2016918"/>
                <a:gd name="connsiteY0" fmla="*/ 154781 h 1502569"/>
                <a:gd name="connsiteX1" fmla="*/ 1535906 w 2016918"/>
                <a:gd name="connsiteY1" fmla="*/ 240506 h 1502569"/>
                <a:gd name="connsiteX2" fmla="*/ 1471612 w 2016918"/>
                <a:gd name="connsiteY2" fmla="*/ 311944 h 1502569"/>
                <a:gd name="connsiteX3" fmla="*/ 1414462 w 2016918"/>
                <a:gd name="connsiteY3" fmla="*/ 373856 h 1502569"/>
                <a:gd name="connsiteX4" fmla="*/ 1338262 w 2016918"/>
                <a:gd name="connsiteY4" fmla="*/ 450056 h 1502569"/>
                <a:gd name="connsiteX5" fmla="*/ 1269206 w 2016918"/>
                <a:gd name="connsiteY5" fmla="*/ 519112 h 1502569"/>
                <a:gd name="connsiteX6" fmla="*/ 1147762 w 2016918"/>
                <a:gd name="connsiteY6" fmla="*/ 631031 h 1502569"/>
                <a:gd name="connsiteX7" fmla="*/ 1040606 w 2016918"/>
                <a:gd name="connsiteY7" fmla="*/ 726281 h 1502569"/>
                <a:gd name="connsiteX8" fmla="*/ 909637 w 2016918"/>
                <a:gd name="connsiteY8" fmla="*/ 835819 h 1502569"/>
                <a:gd name="connsiteX9" fmla="*/ 792956 w 2016918"/>
                <a:gd name="connsiteY9" fmla="*/ 928687 h 1502569"/>
                <a:gd name="connsiteX10" fmla="*/ 666750 w 2016918"/>
                <a:gd name="connsiteY10" fmla="*/ 1021556 h 1502569"/>
                <a:gd name="connsiteX11" fmla="*/ 488156 w 2016918"/>
                <a:gd name="connsiteY11" fmla="*/ 1147762 h 1502569"/>
                <a:gd name="connsiteX12" fmla="*/ 338137 w 2016918"/>
                <a:gd name="connsiteY12" fmla="*/ 1243012 h 1502569"/>
                <a:gd name="connsiteX13" fmla="*/ 230981 w 2016918"/>
                <a:gd name="connsiteY13" fmla="*/ 1309687 h 1502569"/>
                <a:gd name="connsiteX14" fmla="*/ 95250 w 2016918"/>
                <a:gd name="connsiteY14" fmla="*/ 1388269 h 1502569"/>
                <a:gd name="connsiteX15" fmla="*/ 16668 w 2016918"/>
                <a:gd name="connsiteY15" fmla="*/ 1431131 h 1502569"/>
                <a:gd name="connsiteX16" fmla="*/ 7143 w 2016918"/>
                <a:gd name="connsiteY16" fmla="*/ 1445419 h 1502569"/>
                <a:gd name="connsiteX17" fmla="*/ 0 w 2016918"/>
                <a:gd name="connsiteY17" fmla="*/ 1464469 h 1502569"/>
                <a:gd name="connsiteX18" fmla="*/ 2381 w 2016918"/>
                <a:gd name="connsiteY18" fmla="*/ 1483519 h 1502569"/>
                <a:gd name="connsiteX19" fmla="*/ 9525 w 2016918"/>
                <a:gd name="connsiteY19" fmla="*/ 1493044 h 1502569"/>
                <a:gd name="connsiteX20" fmla="*/ 26193 w 2016918"/>
                <a:gd name="connsiteY20" fmla="*/ 1500187 h 1502569"/>
                <a:gd name="connsiteX21" fmla="*/ 59531 w 2016918"/>
                <a:gd name="connsiteY21" fmla="*/ 1502569 h 1502569"/>
                <a:gd name="connsiteX22" fmla="*/ 104775 w 2016918"/>
                <a:gd name="connsiteY22" fmla="*/ 1490662 h 1502569"/>
                <a:gd name="connsiteX23" fmla="*/ 266700 w 2016918"/>
                <a:gd name="connsiteY23" fmla="*/ 1407319 h 1502569"/>
                <a:gd name="connsiteX24" fmla="*/ 531018 w 2016918"/>
                <a:gd name="connsiteY24" fmla="*/ 1273969 h 1502569"/>
                <a:gd name="connsiteX25" fmla="*/ 697706 w 2016918"/>
                <a:gd name="connsiteY25" fmla="*/ 1183481 h 1502569"/>
                <a:gd name="connsiteX26" fmla="*/ 873918 w 2016918"/>
                <a:gd name="connsiteY26" fmla="*/ 1083469 h 1502569"/>
                <a:gd name="connsiteX27" fmla="*/ 1066800 w 2016918"/>
                <a:gd name="connsiteY27" fmla="*/ 962025 h 1502569"/>
                <a:gd name="connsiteX28" fmla="*/ 1197768 w 2016918"/>
                <a:gd name="connsiteY28" fmla="*/ 866775 h 1502569"/>
                <a:gd name="connsiteX29" fmla="*/ 1402556 w 2016918"/>
                <a:gd name="connsiteY29" fmla="*/ 692944 h 1502569"/>
                <a:gd name="connsiteX30" fmla="*/ 1574006 w 2016918"/>
                <a:gd name="connsiteY30" fmla="*/ 533400 h 1502569"/>
                <a:gd name="connsiteX31" fmla="*/ 1797843 w 2016918"/>
                <a:gd name="connsiteY31" fmla="*/ 307181 h 1502569"/>
                <a:gd name="connsiteX32" fmla="*/ 1916906 w 2016918"/>
                <a:gd name="connsiteY32" fmla="*/ 183356 h 1502569"/>
                <a:gd name="connsiteX33" fmla="*/ 2016918 w 2016918"/>
                <a:gd name="connsiteY33" fmla="*/ 80962 h 1502569"/>
                <a:gd name="connsiteX34" fmla="*/ 2016918 w 2016918"/>
                <a:gd name="connsiteY34" fmla="*/ 0 h 1502569"/>
                <a:gd name="connsiteX35" fmla="*/ 1719262 w 2016918"/>
                <a:gd name="connsiteY35" fmla="*/ 23812 h 1502569"/>
                <a:gd name="connsiteX36" fmla="*/ 1612106 w 2016918"/>
                <a:gd name="connsiteY36" fmla="*/ 154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16918" h="1502569">
                  <a:moveTo>
                    <a:pt x="1612106" y="154781"/>
                  </a:moveTo>
                  <a:lnTo>
                    <a:pt x="1535906" y="240506"/>
                  </a:lnTo>
                  <a:lnTo>
                    <a:pt x="1471612" y="311944"/>
                  </a:lnTo>
                  <a:lnTo>
                    <a:pt x="1414462" y="373856"/>
                  </a:lnTo>
                  <a:lnTo>
                    <a:pt x="1338262" y="450056"/>
                  </a:lnTo>
                  <a:lnTo>
                    <a:pt x="1269206" y="519112"/>
                  </a:lnTo>
                  <a:lnTo>
                    <a:pt x="1147762" y="631031"/>
                  </a:lnTo>
                  <a:lnTo>
                    <a:pt x="1040606" y="726281"/>
                  </a:lnTo>
                  <a:lnTo>
                    <a:pt x="909637" y="835819"/>
                  </a:lnTo>
                  <a:lnTo>
                    <a:pt x="792956" y="928687"/>
                  </a:lnTo>
                  <a:lnTo>
                    <a:pt x="666750" y="1021556"/>
                  </a:lnTo>
                  <a:lnTo>
                    <a:pt x="488156" y="1147762"/>
                  </a:lnTo>
                  <a:lnTo>
                    <a:pt x="338137" y="1243012"/>
                  </a:lnTo>
                  <a:lnTo>
                    <a:pt x="230981" y="1309687"/>
                  </a:lnTo>
                  <a:lnTo>
                    <a:pt x="95250" y="1388269"/>
                  </a:lnTo>
                  <a:lnTo>
                    <a:pt x="16668" y="1431131"/>
                  </a:lnTo>
                  <a:lnTo>
                    <a:pt x="7143" y="1445419"/>
                  </a:lnTo>
                  <a:lnTo>
                    <a:pt x="0" y="1464469"/>
                  </a:lnTo>
                  <a:lnTo>
                    <a:pt x="2381" y="1483519"/>
                  </a:lnTo>
                  <a:lnTo>
                    <a:pt x="9525" y="1493044"/>
                  </a:lnTo>
                  <a:lnTo>
                    <a:pt x="26193" y="1500187"/>
                  </a:lnTo>
                  <a:lnTo>
                    <a:pt x="59531" y="1502569"/>
                  </a:lnTo>
                  <a:lnTo>
                    <a:pt x="104775" y="1490662"/>
                  </a:lnTo>
                  <a:lnTo>
                    <a:pt x="266700" y="1407319"/>
                  </a:lnTo>
                  <a:lnTo>
                    <a:pt x="531018" y="1273969"/>
                  </a:lnTo>
                  <a:lnTo>
                    <a:pt x="697706" y="1183481"/>
                  </a:lnTo>
                  <a:lnTo>
                    <a:pt x="873918" y="1083469"/>
                  </a:lnTo>
                  <a:lnTo>
                    <a:pt x="1066800" y="962025"/>
                  </a:lnTo>
                  <a:lnTo>
                    <a:pt x="1197768" y="866775"/>
                  </a:lnTo>
                  <a:lnTo>
                    <a:pt x="1402556" y="692944"/>
                  </a:lnTo>
                  <a:lnTo>
                    <a:pt x="1574006" y="533400"/>
                  </a:lnTo>
                  <a:lnTo>
                    <a:pt x="1797843" y="307181"/>
                  </a:lnTo>
                  <a:lnTo>
                    <a:pt x="1916906" y="183356"/>
                  </a:lnTo>
                  <a:lnTo>
                    <a:pt x="2016918" y="80962"/>
                  </a:lnTo>
                  <a:lnTo>
                    <a:pt x="2016918" y="0"/>
                  </a:lnTo>
                  <a:lnTo>
                    <a:pt x="1719262" y="23812"/>
                  </a:lnTo>
                  <a:lnTo>
                    <a:pt x="1612106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23EB42C3-BCD5-4420-90EA-F1B262E24561}"/>
                </a:ext>
              </a:extLst>
            </p:cNvPr>
            <p:cNvSpPr/>
            <p:nvPr/>
          </p:nvSpPr>
          <p:spPr>
            <a:xfrm>
              <a:off x="5048250" y="4398963"/>
              <a:ext cx="2371725" cy="1352550"/>
            </a:xfrm>
            <a:custGeom>
              <a:avLst/>
              <a:gdLst>
                <a:gd name="connsiteX0" fmla="*/ 702469 w 2371725"/>
                <a:gd name="connsiteY0" fmla="*/ 700087 h 1352550"/>
                <a:gd name="connsiteX1" fmla="*/ 573881 w 2371725"/>
                <a:gd name="connsiteY1" fmla="*/ 588169 h 1352550"/>
                <a:gd name="connsiteX2" fmla="*/ 471488 w 2371725"/>
                <a:gd name="connsiteY2" fmla="*/ 502444 h 1352550"/>
                <a:gd name="connsiteX3" fmla="*/ 378619 w 2371725"/>
                <a:gd name="connsiteY3" fmla="*/ 426244 h 1352550"/>
                <a:gd name="connsiteX4" fmla="*/ 283369 w 2371725"/>
                <a:gd name="connsiteY4" fmla="*/ 347662 h 1352550"/>
                <a:gd name="connsiteX5" fmla="*/ 188119 w 2371725"/>
                <a:gd name="connsiteY5" fmla="*/ 273844 h 1352550"/>
                <a:gd name="connsiteX6" fmla="*/ 107156 w 2371725"/>
                <a:gd name="connsiteY6" fmla="*/ 211931 h 1352550"/>
                <a:gd name="connsiteX7" fmla="*/ 9525 w 2371725"/>
                <a:gd name="connsiteY7" fmla="*/ 145256 h 1352550"/>
                <a:gd name="connsiteX8" fmla="*/ 0 w 2371725"/>
                <a:gd name="connsiteY8" fmla="*/ 0 h 1352550"/>
                <a:gd name="connsiteX9" fmla="*/ 169069 w 2371725"/>
                <a:gd name="connsiteY9" fmla="*/ 109537 h 1352550"/>
                <a:gd name="connsiteX10" fmla="*/ 376238 w 2371725"/>
                <a:gd name="connsiteY10" fmla="*/ 240506 h 1352550"/>
                <a:gd name="connsiteX11" fmla="*/ 590550 w 2371725"/>
                <a:gd name="connsiteY11" fmla="*/ 376237 h 1352550"/>
                <a:gd name="connsiteX12" fmla="*/ 785813 w 2371725"/>
                <a:gd name="connsiteY12" fmla="*/ 502444 h 1352550"/>
                <a:gd name="connsiteX13" fmla="*/ 1004888 w 2371725"/>
                <a:gd name="connsiteY13" fmla="*/ 642937 h 1352550"/>
                <a:gd name="connsiteX14" fmla="*/ 1178719 w 2371725"/>
                <a:gd name="connsiteY14" fmla="*/ 754856 h 1352550"/>
                <a:gd name="connsiteX15" fmla="*/ 1264444 w 2371725"/>
                <a:gd name="connsiteY15" fmla="*/ 809625 h 1352550"/>
                <a:gd name="connsiteX16" fmla="*/ 1414463 w 2371725"/>
                <a:gd name="connsiteY16" fmla="*/ 885825 h 1352550"/>
                <a:gd name="connsiteX17" fmla="*/ 1704975 w 2371725"/>
                <a:gd name="connsiteY17" fmla="*/ 1019175 h 1352550"/>
                <a:gd name="connsiteX18" fmla="*/ 1971675 w 2371725"/>
                <a:gd name="connsiteY18" fmla="*/ 1128712 h 1352550"/>
                <a:gd name="connsiteX19" fmla="*/ 2240756 w 2371725"/>
                <a:gd name="connsiteY19" fmla="*/ 1231106 h 1352550"/>
                <a:gd name="connsiteX20" fmla="*/ 2333625 w 2371725"/>
                <a:gd name="connsiteY20" fmla="*/ 1266825 h 1352550"/>
                <a:gd name="connsiteX21" fmla="*/ 2352675 w 2371725"/>
                <a:gd name="connsiteY21" fmla="*/ 1281112 h 1352550"/>
                <a:gd name="connsiteX22" fmla="*/ 2366963 w 2371725"/>
                <a:gd name="connsiteY22" fmla="*/ 1297781 h 1352550"/>
                <a:gd name="connsiteX23" fmla="*/ 2371725 w 2371725"/>
                <a:gd name="connsiteY23" fmla="*/ 1312069 h 1352550"/>
                <a:gd name="connsiteX24" fmla="*/ 2366963 w 2371725"/>
                <a:gd name="connsiteY24" fmla="*/ 1326356 h 1352550"/>
                <a:gd name="connsiteX25" fmla="*/ 2355056 w 2371725"/>
                <a:gd name="connsiteY25" fmla="*/ 1335881 h 1352550"/>
                <a:gd name="connsiteX26" fmla="*/ 2328863 w 2371725"/>
                <a:gd name="connsiteY26" fmla="*/ 1347787 h 1352550"/>
                <a:gd name="connsiteX27" fmla="*/ 2300288 w 2371725"/>
                <a:gd name="connsiteY27" fmla="*/ 1352550 h 1352550"/>
                <a:gd name="connsiteX28" fmla="*/ 2193131 w 2371725"/>
                <a:gd name="connsiteY28" fmla="*/ 1352550 h 1352550"/>
                <a:gd name="connsiteX29" fmla="*/ 1988344 w 2371725"/>
                <a:gd name="connsiteY29" fmla="*/ 1352550 h 1352550"/>
                <a:gd name="connsiteX30" fmla="*/ 1814513 w 2371725"/>
                <a:gd name="connsiteY30" fmla="*/ 1352550 h 1352550"/>
                <a:gd name="connsiteX31" fmla="*/ 1704975 w 2371725"/>
                <a:gd name="connsiteY31" fmla="*/ 1350169 h 1352550"/>
                <a:gd name="connsiteX32" fmla="*/ 1638300 w 2371725"/>
                <a:gd name="connsiteY32" fmla="*/ 1345406 h 1352550"/>
                <a:gd name="connsiteX33" fmla="*/ 1569244 w 2371725"/>
                <a:gd name="connsiteY33" fmla="*/ 1338262 h 1352550"/>
                <a:gd name="connsiteX34" fmla="*/ 1526381 w 2371725"/>
                <a:gd name="connsiteY34" fmla="*/ 1328737 h 1352550"/>
                <a:gd name="connsiteX35" fmla="*/ 1433513 w 2371725"/>
                <a:gd name="connsiteY35" fmla="*/ 1278731 h 1352550"/>
                <a:gd name="connsiteX36" fmla="*/ 1312069 w 2371725"/>
                <a:gd name="connsiteY36" fmla="*/ 1202531 h 1352550"/>
                <a:gd name="connsiteX37" fmla="*/ 1181100 w 2371725"/>
                <a:gd name="connsiteY37" fmla="*/ 1107281 h 1352550"/>
                <a:gd name="connsiteX38" fmla="*/ 1045369 w 2371725"/>
                <a:gd name="connsiteY38" fmla="*/ 1000125 h 1352550"/>
                <a:gd name="connsiteX39" fmla="*/ 926306 w 2371725"/>
                <a:gd name="connsiteY39" fmla="*/ 900112 h 1352550"/>
                <a:gd name="connsiteX40" fmla="*/ 702469 w 2371725"/>
                <a:gd name="connsiteY40" fmla="*/ 700087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71725" h="1352550">
                  <a:moveTo>
                    <a:pt x="702469" y="700087"/>
                  </a:moveTo>
                  <a:lnTo>
                    <a:pt x="573881" y="588169"/>
                  </a:lnTo>
                  <a:lnTo>
                    <a:pt x="471488" y="502444"/>
                  </a:lnTo>
                  <a:lnTo>
                    <a:pt x="378619" y="426244"/>
                  </a:lnTo>
                  <a:lnTo>
                    <a:pt x="283369" y="347662"/>
                  </a:lnTo>
                  <a:lnTo>
                    <a:pt x="188119" y="273844"/>
                  </a:lnTo>
                  <a:lnTo>
                    <a:pt x="107156" y="211931"/>
                  </a:lnTo>
                  <a:lnTo>
                    <a:pt x="9525" y="145256"/>
                  </a:lnTo>
                  <a:lnTo>
                    <a:pt x="0" y="0"/>
                  </a:lnTo>
                  <a:lnTo>
                    <a:pt x="169069" y="109537"/>
                  </a:lnTo>
                  <a:lnTo>
                    <a:pt x="376238" y="240506"/>
                  </a:lnTo>
                  <a:lnTo>
                    <a:pt x="590550" y="376237"/>
                  </a:lnTo>
                  <a:lnTo>
                    <a:pt x="785813" y="502444"/>
                  </a:lnTo>
                  <a:lnTo>
                    <a:pt x="1004888" y="642937"/>
                  </a:lnTo>
                  <a:lnTo>
                    <a:pt x="1178719" y="754856"/>
                  </a:lnTo>
                  <a:lnTo>
                    <a:pt x="1264444" y="809625"/>
                  </a:lnTo>
                  <a:lnTo>
                    <a:pt x="1414463" y="885825"/>
                  </a:lnTo>
                  <a:lnTo>
                    <a:pt x="1704975" y="1019175"/>
                  </a:lnTo>
                  <a:lnTo>
                    <a:pt x="1971675" y="1128712"/>
                  </a:lnTo>
                  <a:lnTo>
                    <a:pt x="2240756" y="1231106"/>
                  </a:lnTo>
                  <a:lnTo>
                    <a:pt x="2333625" y="1266825"/>
                  </a:lnTo>
                  <a:lnTo>
                    <a:pt x="2352675" y="1281112"/>
                  </a:lnTo>
                  <a:lnTo>
                    <a:pt x="2366963" y="1297781"/>
                  </a:lnTo>
                  <a:lnTo>
                    <a:pt x="2371725" y="1312069"/>
                  </a:lnTo>
                  <a:lnTo>
                    <a:pt x="2366963" y="1326356"/>
                  </a:lnTo>
                  <a:lnTo>
                    <a:pt x="2355056" y="1335881"/>
                  </a:lnTo>
                  <a:lnTo>
                    <a:pt x="2328863" y="1347787"/>
                  </a:lnTo>
                  <a:lnTo>
                    <a:pt x="2300288" y="1352550"/>
                  </a:lnTo>
                  <a:lnTo>
                    <a:pt x="2193131" y="1352550"/>
                  </a:lnTo>
                  <a:lnTo>
                    <a:pt x="1988344" y="1352550"/>
                  </a:lnTo>
                  <a:lnTo>
                    <a:pt x="1814513" y="1352550"/>
                  </a:lnTo>
                  <a:lnTo>
                    <a:pt x="1704975" y="1350169"/>
                  </a:lnTo>
                  <a:lnTo>
                    <a:pt x="1638300" y="1345406"/>
                  </a:lnTo>
                  <a:lnTo>
                    <a:pt x="1569244" y="1338262"/>
                  </a:lnTo>
                  <a:lnTo>
                    <a:pt x="1526381" y="1328737"/>
                  </a:lnTo>
                  <a:lnTo>
                    <a:pt x="1433513" y="1278731"/>
                  </a:lnTo>
                  <a:lnTo>
                    <a:pt x="1312069" y="1202531"/>
                  </a:lnTo>
                  <a:lnTo>
                    <a:pt x="1181100" y="1107281"/>
                  </a:lnTo>
                  <a:lnTo>
                    <a:pt x="1045369" y="1000125"/>
                  </a:lnTo>
                  <a:lnTo>
                    <a:pt x="926306" y="900112"/>
                  </a:lnTo>
                  <a:lnTo>
                    <a:pt x="702469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513B470A-CF70-416D-9F40-9480A553FEA5}"/>
              </a:ext>
            </a:extLst>
          </p:cNvPr>
          <p:cNvSpPr/>
          <p:nvPr/>
        </p:nvSpPr>
        <p:spPr>
          <a:xfrm>
            <a:off x="4811713" y="1619250"/>
            <a:ext cx="1704975" cy="1614488"/>
          </a:xfrm>
          <a:custGeom>
            <a:avLst/>
            <a:gdLst>
              <a:gd name="connsiteX0" fmla="*/ 573882 w 1704975"/>
              <a:gd name="connsiteY0" fmla="*/ 164306 h 1614488"/>
              <a:gd name="connsiteX1" fmla="*/ 764382 w 1704975"/>
              <a:gd name="connsiteY1" fmla="*/ 128588 h 1614488"/>
              <a:gd name="connsiteX2" fmla="*/ 962025 w 1704975"/>
              <a:gd name="connsiteY2" fmla="*/ 90488 h 1614488"/>
              <a:gd name="connsiteX3" fmla="*/ 1114425 w 1704975"/>
              <a:gd name="connsiteY3" fmla="*/ 57150 h 1614488"/>
              <a:gd name="connsiteX4" fmla="*/ 1245394 w 1704975"/>
              <a:gd name="connsiteY4" fmla="*/ 33338 h 1614488"/>
              <a:gd name="connsiteX5" fmla="*/ 1350169 w 1704975"/>
              <a:gd name="connsiteY5" fmla="*/ 14288 h 1614488"/>
              <a:gd name="connsiteX6" fmla="*/ 1450182 w 1704975"/>
              <a:gd name="connsiteY6" fmla="*/ 0 h 1614488"/>
              <a:gd name="connsiteX7" fmla="*/ 1493044 w 1704975"/>
              <a:gd name="connsiteY7" fmla="*/ 2381 h 1614488"/>
              <a:gd name="connsiteX8" fmla="*/ 1540669 w 1704975"/>
              <a:gd name="connsiteY8" fmla="*/ 28575 h 1614488"/>
              <a:gd name="connsiteX9" fmla="*/ 1607344 w 1704975"/>
              <a:gd name="connsiteY9" fmla="*/ 83344 h 1614488"/>
              <a:gd name="connsiteX10" fmla="*/ 1616869 w 1704975"/>
              <a:gd name="connsiteY10" fmla="*/ 90488 h 1614488"/>
              <a:gd name="connsiteX11" fmla="*/ 1652588 w 1704975"/>
              <a:gd name="connsiteY11" fmla="*/ 123825 h 1614488"/>
              <a:gd name="connsiteX12" fmla="*/ 1676400 w 1704975"/>
              <a:gd name="connsiteY12" fmla="*/ 147638 h 1614488"/>
              <a:gd name="connsiteX13" fmla="*/ 1693069 w 1704975"/>
              <a:gd name="connsiteY13" fmla="*/ 173831 h 1614488"/>
              <a:gd name="connsiteX14" fmla="*/ 1700213 w 1704975"/>
              <a:gd name="connsiteY14" fmla="*/ 192881 h 1614488"/>
              <a:gd name="connsiteX15" fmla="*/ 1704975 w 1704975"/>
              <a:gd name="connsiteY15" fmla="*/ 211931 h 1614488"/>
              <a:gd name="connsiteX16" fmla="*/ 1704975 w 1704975"/>
              <a:gd name="connsiteY16" fmla="*/ 240506 h 1614488"/>
              <a:gd name="connsiteX17" fmla="*/ 1695450 w 1704975"/>
              <a:gd name="connsiteY17" fmla="*/ 264319 h 1614488"/>
              <a:gd name="connsiteX18" fmla="*/ 1674019 w 1704975"/>
              <a:gd name="connsiteY18" fmla="*/ 290513 h 1614488"/>
              <a:gd name="connsiteX19" fmla="*/ 1650207 w 1704975"/>
              <a:gd name="connsiteY19" fmla="*/ 319088 h 1614488"/>
              <a:gd name="connsiteX20" fmla="*/ 1631157 w 1704975"/>
              <a:gd name="connsiteY20" fmla="*/ 352425 h 1614488"/>
              <a:gd name="connsiteX21" fmla="*/ 1616869 w 1704975"/>
              <a:gd name="connsiteY21" fmla="*/ 392906 h 1614488"/>
              <a:gd name="connsiteX22" fmla="*/ 1604963 w 1704975"/>
              <a:gd name="connsiteY22" fmla="*/ 445294 h 1614488"/>
              <a:gd name="connsiteX23" fmla="*/ 1593057 w 1704975"/>
              <a:gd name="connsiteY23" fmla="*/ 535781 h 1614488"/>
              <a:gd name="connsiteX24" fmla="*/ 1569244 w 1704975"/>
              <a:gd name="connsiteY24" fmla="*/ 790575 h 1614488"/>
              <a:gd name="connsiteX25" fmla="*/ 1550194 w 1704975"/>
              <a:gd name="connsiteY25" fmla="*/ 1021556 h 1614488"/>
              <a:gd name="connsiteX26" fmla="*/ 1540669 w 1704975"/>
              <a:gd name="connsiteY26" fmla="*/ 1152525 h 1614488"/>
              <a:gd name="connsiteX27" fmla="*/ 1531144 w 1704975"/>
              <a:gd name="connsiteY27" fmla="*/ 1269206 h 1614488"/>
              <a:gd name="connsiteX28" fmla="*/ 1521619 w 1704975"/>
              <a:gd name="connsiteY28" fmla="*/ 1362075 h 1614488"/>
              <a:gd name="connsiteX29" fmla="*/ 1512094 w 1704975"/>
              <a:gd name="connsiteY29" fmla="*/ 1414463 h 1614488"/>
              <a:gd name="connsiteX30" fmla="*/ 1500188 w 1704975"/>
              <a:gd name="connsiteY30" fmla="*/ 1462088 h 1614488"/>
              <a:gd name="connsiteX31" fmla="*/ 1481138 w 1704975"/>
              <a:gd name="connsiteY31" fmla="*/ 1524000 h 1614488"/>
              <a:gd name="connsiteX32" fmla="*/ 1459707 w 1704975"/>
              <a:gd name="connsiteY32" fmla="*/ 1564481 h 1614488"/>
              <a:gd name="connsiteX33" fmla="*/ 1440657 w 1704975"/>
              <a:gd name="connsiteY33" fmla="*/ 1585913 h 1614488"/>
              <a:gd name="connsiteX34" fmla="*/ 1421607 w 1704975"/>
              <a:gd name="connsiteY34" fmla="*/ 1604963 h 1614488"/>
              <a:gd name="connsiteX35" fmla="*/ 1397794 w 1704975"/>
              <a:gd name="connsiteY35" fmla="*/ 1614488 h 1614488"/>
              <a:gd name="connsiteX36" fmla="*/ 1364457 w 1704975"/>
              <a:gd name="connsiteY36" fmla="*/ 1614488 h 1614488"/>
              <a:gd name="connsiteX37" fmla="*/ 1319213 w 1704975"/>
              <a:gd name="connsiteY37" fmla="*/ 1597819 h 1614488"/>
              <a:gd name="connsiteX38" fmla="*/ 1295400 w 1704975"/>
              <a:gd name="connsiteY38" fmla="*/ 1412081 h 1614488"/>
              <a:gd name="connsiteX39" fmla="*/ 1295400 w 1704975"/>
              <a:gd name="connsiteY39" fmla="*/ 1343025 h 1614488"/>
              <a:gd name="connsiteX40" fmla="*/ 1307307 w 1704975"/>
              <a:gd name="connsiteY40" fmla="*/ 1166813 h 1614488"/>
              <a:gd name="connsiteX41" fmla="*/ 1326357 w 1704975"/>
              <a:gd name="connsiteY41" fmla="*/ 1000125 h 1614488"/>
              <a:gd name="connsiteX42" fmla="*/ 1340644 w 1704975"/>
              <a:gd name="connsiteY42" fmla="*/ 866775 h 1614488"/>
              <a:gd name="connsiteX43" fmla="*/ 1338263 w 1704975"/>
              <a:gd name="connsiteY43" fmla="*/ 721519 h 1614488"/>
              <a:gd name="connsiteX44" fmla="*/ 1352550 w 1704975"/>
              <a:gd name="connsiteY44" fmla="*/ 602456 h 1614488"/>
              <a:gd name="connsiteX45" fmla="*/ 1371600 w 1704975"/>
              <a:gd name="connsiteY45" fmla="*/ 433388 h 1614488"/>
              <a:gd name="connsiteX46" fmla="*/ 1381125 w 1704975"/>
              <a:gd name="connsiteY46" fmla="*/ 347663 h 1614488"/>
              <a:gd name="connsiteX47" fmla="*/ 1381125 w 1704975"/>
              <a:gd name="connsiteY47" fmla="*/ 323850 h 1614488"/>
              <a:gd name="connsiteX48" fmla="*/ 1376363 w 1704975"/>
              <a:gd name="connsiteY48" fmla="*/ 297656 h 1614488"/>
              <a:gd name="connsiteX49" fmla="*/ 1362075 w 1704975"/>
              <a:gd name="connsiteY49" fmla="*/ 266700 h 1614488"/>
              <a:gd name="connsiteX50" fmla="*/ 1340644 w 1704975"/>
              <a:gd name="connsiteY50" fmla="*/ 245269 h 1614488"/>
              <a:gd name="connsiteX51" fmla="*/ 1312069 w 1704975"/>
              <a:gd name="connsiteY51" fmla="*/ 233363 h 1614488"/>
              <a:gd name="connsiteX52" fmla="*/ 1262063 w 1704975"/>
              <a:gd name="connsiteY52" fmla="*/ 223838 h 1614488"/>
              <a:gd name="connsiteX53" fmla="*/ 1193007 w 1704975"/>
              <a:gd name="connsiteY53" fmla="*/ 238125 h 1614488"/>
              <a:gd name="connsiteX54" fmla="*/ 912019 w 1704975"/>
              <a:gd name="connsiteY54" fmla="*/ 283369 h 1614488"/>
              <a:gd name="connsiteX55" fmla="*/ 614363 w 1704975"/>
              <a:gd name="connsiteY55" fmla="*/ 326231 h 1614488"/>
              <a:gd name="connsiteX56" fmla="*/ 290513 w 1704975"/>
              <a:gd name="connsiteY56" fmla="*/ 366713 h 1614488"/>
              <a:gd name="connsiteX57" fmla="*/ 119063 w 1704975"/>
              <a:gd name="connsiteY57" fmla="*/ 385763 h 1614488"/>
              <a:gd name="connsiteX58" fmla="*/ 38100 w 1704975"/>
              <a:gd name="connsiteY58" fmla="*/ 390525 h 1614488"/>
              <a:gd name="connsiteX59" fmla="*/ 0 w 1704975"/>
              <a:gd name="connsiteY59" fmla="*/ 235744 h 1614488"/>
              <a:gd name="connsiteX60" fmla="*/ 119063 w 1704975"/>
              <a:gd name="connsiteY60" fmla="*/ 226219 h 1614488"/>
              <a:gd name="connsiteX61" fmla="*/ 238125 w 1704975"/>
              <a:gd name="connsiteY61" fmla="*/ 214313 h 1614488"/>
              <a:gd name="connsiteX62" fmla="*/ 378619 w 1704975"/>
              <a:gd name="connsiteY62" fmla="*/ 195263 h 1614488"/>
              <a:gd name="connsiteX63" fmla="*/ 573882 w 1704975"/>
              <a:gd name="connsiteY63" fmla="*/ 164306 h 1614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04975" h="1614488">
                <a:moveTo>
                  <a:pt x="573882" y="164306"/>
                </a:moveTo>
                <a:lnTo>
                  <a:pt x="764382" y="128588"/>
                </a:lnTo>
                <a:lnTo>
                  <a:pt x="962025" y="90488"/>
                </a:lnTo>
                <a:lnTo>
                  <a:pt x="1114425" y="57150"/>
                </a:lnTo>
                <a:lnTo>
                  <a:pt x="1245394" y="33338"/>
                </a:lnTo>
                <a:lnTo>
                  <a:pt x="1350169" y="14288"/>
                </a:lnTo>
                <a:lnTo>
                  <a:pt x="1450182" y="0"/>
                </a:lnTo>
                <a:lnTo>
                  <a:pt x="1493044" y="2381"/>
                </a:lnTo>
                <a:lnTo>
                  <a:pt x="1540669" y="28575"/>
                </a:lnTo>
                <a:lnTo>
                  <a:pt x="1607344" y="83344"/>
                </a:lnTo>
                <a:lnTo>
                  <a:pt x="1616869" y="90488"/>
                </a:lnTo>
                <a:lnTo>
                  <a:pt x="1652588" y="123825"/>
                </a:lnTo>
                <a:lnTo>
                  <a:pt x="1676400" y="147638"/>
                </a:lnTo>
                <a:lnTo>
                  <a:pt x="1693069" y="173831"/>
                </a:lnTo>
                <a:lnTo>
                  <a:pt x="1700213" y="192881"/>
                </a:lnTo>
                <a:lnTo>
                  <a:pt x="1704975" y="211931"/>
                </a:lnTo>
                <a:lnTo>
                  <a:pt x="1704975" y="240506"/>
                </a:lnTo>
                <a:lnTo>
                  <a:pt x="1695450" y="264319"/>
                </a:lnTo>
                <a:lnTo>
                  <a:pt x="1674019" y="290513"/>
                </a:lnTo>
                <a:lnTo>
                  <a:pt x="1650207" y="319088"/>
                </a:lnTo>
                <a:lnTo>
                  <a:pt x="1631157" y="352425"/>
                </a:lnTo>
                <a:lnTo>
                  <a:pt x="1616869" y="392906"/>
                </a:lnTo>
                <a:lnTo>
                  <a:pt x="1604963" y="445294"/>
                </a:lnTo>
                <a:lnTo>
                  <a:pt x="1593057" y="535781"/>
                </a:lnTo>
                <a:lnTo>
                  <a:pt x="1569244" y="790575"/>
                </a:lnTo>
                <a:lnTo>
                  <a:pt x="1550194" y="1021556"/>
                </a:lnTo>
                <a:lnTo>
                  <a:pt x="1540669" y="1152525"/>
                </a:lnTo>
                <a:lnTo>
                  <a:pt x="1531144" y="1269206"/>
                </a:lnTo>
                <a:lnTo>
                  <a:pt x="1521619" y="1362075"/>
                </a:lnTo>
                <a:lnTo>
                  <a:pt x="1512094" y="1414463"/>
                </a:lnTo>
                <a:lnTo>
                  <a:pt x="1500188" y="1462088"/>
                </a:lnTo>
                <a:lnTo>
                  <a:pt x="1481138" y="1524000"/>
                </a:lnTo>
                <a:lnTo>
                  <a:pt x="1459707" y="1564481"/>
                </a:lnTo>
                <a:lnTo>
                  <a:pt x="1440657" y="1585913"/>
                </a:lnTo>
                <a:lnTo>
                  <a:pt x="1421607" y="1604963"/>
                </a:lnTo>
                <a:lnTo>
                  <a:pt x="1397794" y="1614488"/>
                </a:lnTo>
                <a:lnTo>
                  <a:pt x="1364457" y="1614488"/>
                </a:lnTo>
                <a:lnTo>
                  <a:pt x="1319213" y="1597819"/>
                </a:lnTo>
                <a:lnTo>
                  <a:pt x="1295400" y="1412081"/>
                </a:lnTo>
                <a:lnTo>
                  <a:pt x="1295400" y="1343025"/>
                </a:lnTo>
                <a:lnTo>
                  <a:pt x="1307307" y="1166813"/>
                </a:lnTo>
                <a:lnTo>
                  <a:pt x="1326357" y="1000125"/>
                </a:lnTo>
                <a:lnTo>
                  <a:pt x="1340644" y="866775"/>
                </a:lnTo>
                <a:cubicBezTo>
                  <a:pt x="1339850" y="818356"/>
                  <a:pt x="1339057" y="769938"/>
                  <a:pt x="1338263" y="721519"/>
                </a:cubicBezTo>
                <a:lnTo>
                  <a:pt x="1352550" y="602456"/>
                </a:lnTo>
                <a:lnTo>
                  <a:pt x="1371600" y="433388"/>
                </a:lnTo>
                <a:lnTo>
                  <a:pt x="1381125" y="347663"/>
                </a:lnTo>
                <a:lnTo>
                  <a:pt x="1381125" y="323850"/>
                </a:lnTo>
                <a:lnTo>
                  <a:pt x="1376363" y="297656"/>
                </a:lnTo>
                <a:lnTo>
                  <a:pt x="1362075" y="266700"/>
                </a:lnTo>
                <a:lnTo>
                  <a:pt x="1340644" y="245269"/>
                </a:lnTo>
                <a:lnTo>
                  <a:pt x="1312069" y="233363"/>
                </a:lnTo>
                <a:lnTo>
                  <a:pt x="1262063" y="223838"/>
                </a:lnTo>
                <a:lnTo>
                  <a:pt x="1193007" y="238125"/>
                </a:lnTo>
                <a:lnTo>
                  <a:pt x="912019" y="283369"/>
                </a:lnTo>
                <a:lnTo>
                  <a:pt x="614363" y="326231"/>
                </a:lnTo>
                <a:lnTo>
                  <a:pt x="290513" y="366713"/>
                </a:lnTo>
                <a:lnTo>
                  <a:pt x="119063" y="385763"/>
                </a:lnTo>
                <a:lnTo>
                  <a:pt x="38100" y="390525"/>
                </a:lnTo>
                <a:lnTo>
                  <a:pt x="0" y="235744"/>
                </a:lnTo>
                <a:lnTo>
                  <a:pt x="119063" y="226219"/>
                </a:lnTo>
                <a:lnTo>
                  <a:pt x="238125" y="214313"/>
                </a:lnTo>
                <a:lnTo>
                  <a:pt x="378619" y="195263"/>
                </a:lnTo>
                <a:lnTo>
                  <a:pt x="573882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C12038E-A4F7-488B-9F66-18C3EE6EE115}"/>
              </a:ext>
            </a:extLst>
          </p:cNvPr>
          <p:cNvSpPr/>
          <p:nvPr/>
        </p:nvSpPr>
        <p:spPr>
          <a:xfrm>
            <a:off x="2770188" y="1906588"/>
            <a:ext cx="877887" cy="631825"/>
          </a:xfrm>
          <a:custGeom>
            <a:avLst/>
            <a:gdLst>
              <a:gd name="connsiteX0" fmla="*/ 350044 w 878681"/>
              <a:gd name="connsiteY0" fmla="*/ 402431 h 633412"/>
              <a:gd name="connsiteX1" fmla="*/ 271462 w 878681"/>
              <a:gd name="connsiteY1" fmla="*/ 338137 h 633412"/>
              <a:gd name="connsiteX2" fmla="*/ 200025 w 878681"/>
              <a:gd name="connsiteY2" fmla="*/ 273844 h 633412"/>
              <a:gd name="connsiteX3" fmla="*/ 126206 w 878681"/>
              <a:gd name="connsiteY3" fmla="*/ 204787 h 633412"/>
              <a:gd name="connsiteX4" fmla="*/ 26194 w 878681"/>
              <a:gd name="connsiteY4" fmla="*/ 104775 h 633412"/>
              <a:gd name="connsiteX5" fmla="*/ 16669 w 878681"/>
              <a:gd name="connsiteY5" fmla="*/ 92869 h 633412"/>
              <a:gd name="connsiteX6" fmla="*/ 7144 w 878681"/>
              <a:gd name="connsiteY6" fmla="*/ 78581 h 633412"/>
              <a:gd name="connsiteX7" fmla="*/ 0 w 878681"/>
              <a:gd name="connsiteY7" fmla="*/ 40481 h 633412"/>
              <a:gd name="connsiteX8" fmla="*/ 0 w 878681"/>
              <a:gd name="connsiteY8" fmla="*/ 16669 h 633412"/>
              <a:gd name="connsiteX9" fmla="*/ 4762 w 878681"/>
              <a:gd name="connsiteY9" fmla="*/ 2381 h 633412"/>
              <a:gd name="connsiteX10" fmla="*/ 19050 w 878681"/>
              <a:gd name="connsiteY10" fmla="*/ 0 h 633412"/>
              <a:gd name="connsiteX11" fmla="*/ 40481 w 878681"/>
              <a:gd name="connsiteY11" fmla="*/ 9525 h 633412"/>
              <a:gd name="connsiteX12" fmla="*/ 69056 w 878681"/>
              <a:gd name="connsiteY12" fmla="*/ 35719 h 633412"/>
              <a:gd name="connsiteX13" fmla="*/ 104775 w 878681"/>
              <a:gd name="connsiteY13" fmla="*/ 64294 h 633412"/>
              <a:gd name="connsiteX14" fmla="*/ 142875 w 878681"/>
              <a:gd name="connsiteY14" fmla="*/ 85725 h 633412"/>
              <a:gd name="connsiteX15" fmla="*/ 197644 w 878681"/>
              <a:gd name="connsiteY15" fmla="*/ 114300 h 633412"/>
              <a:gd name="connsiteX16" fmla="*/ 250031 w 878681"/>
              <a:gd name="connsiteY16" fmla="*/ 135731 h 633412"/>
              <a:gd name="connsiteX17" fmla="*/ 328612 w 878681"/>
              <a:gd name="connsiteY17" fmla="*/ 157162 h 633412"/>
              <a:gd name="connsiteX18" fmla="*/ 402431 w 878681"/>
              <a:gd name="connsiteY18" fmla="*/ 169069 h 633412"/>
              <a:gd name="connsiteX19" fmla="*/ 473869 w 878681"/>
              <a:gd name="connsiteY19" fmla="*/ 176212 h 633412"/>
              <a:gd name="connsiteX20" fmla="*/ 550069 w 878681"/>
              <a:gd name="connsiteY20" fmla="*/ 178594 h 633412"/>
              <a:gd name="connsiteX21" fmla="*/ 590550 w 878681"/>
              <a:gd name="connsiteY21" fmla="*/ 202406 h 633412"/>
              <a:gd name="connsiteX22" fmla="*/ 635794 w 878681"/>
              <a:gd name="connsiteY22" fmla="*/ 230981 h 633412"/>
              <a:gd name="connsiteX23" fmla="*/ 692944 w 878681"/>
              <a:gd name="connsiteY23" fmla="*/ 276225 h 633412"/>
              <a:gd name="connsiteX24" fmla="*/ 740569 w 878681"/>
              <a:gd name="connsiteY24" fmla="*/ 321469 h 633412"/>
              <a:gd name="connsiteX25" fmla="*/ 795337 w 878681"/>
              <a:gd name="connsiteY25" fmla="*/ 381000 h 633412"/>
              <a:gd name="connsiteX26" fmla="*/ 828675 w 878681"/>
              <a:gd name="connsiteY26" fmla="*/ 421481 h 633412"/>
              <a:gd name="connsiteX27" fmla="*/ 859631 w 878681"/>
              <a:gd name="connsiteY27" fmla="*/ 464344 h 633412"/>
              <a:gd name="connsiteX28" fmla="*/ 873919 w 878681"/>
              <a:gd name="connsiteY28" fmla="*/ 507206 h 633412"/>
              <a:gd name="connsiteX29" fmla="*/ 878681 w 878681"/>
              <a:gd name="connsiteY29" fmla="*/ 547687 h 633412"/>
              <a:gd name="connsiteX30" fmla="*/ 876300 w 878681"/>
              <a:gd name="connsiteY30" fmla="*/ 590550 h 633412"/>
              <a:gd name="connsiteX31" fmla="*/ 866775 w 878681"/>
              <a:gd name="connsiteY31" fmla="*/ 616744 h 633412"/>
              <a:gd name="connsiteX32" fmla="*/ 845344 w 878681"/>
              <a:gd name="connsiteY32" fmla="*/ 628650 h 633412"/>
              <a:gd name="connsiteX33" fmla="*/ 826294 w 878681"/>
              <a:gd name="connsiteY33" fmla="*/ 633412 h 633412"/>
              <a:gd name="connsiteX34" fmla="*/ 783431 w 878681"/>
              <a:gd name="connsiteY34" fmla="*/ 628650 h 633412"/>
              <a:gd name="connsiteX35" fmla="*/ 719137 w 878681"/>
              <a:gd name="connsiteY35" fmla="*/ 611981 h 633412"/>
              <a:gd name="connsiteX36" fmla="*/ 633412 w 878681"/>
              <a:gd name="connsiteY36" fmla="*/ 581025 h 633412"/>
              <a:gd name="connsiteX37" fmla="*/ 545306 w 878681"/>
              <a:gd name="connsiteY37" fmla="*/ 533400 h 633412"/>
              <a:gd name="connsiteX38" fmla="*/ 473869 w 878681"/>
              <a:gd name="connsiteY38" fmla="*/ 490537 h 633412"/>
              <a:gd name="connsiteX39" fmla="*/ 350044 w 878681"/>
              <a:gd name="connsiteY39" fmla="*/ 402431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78681" h="633412">
                <a:moveTo>
                  <a:pt x="350044" y="402431"/>
                </a:moveTo>
                <a:lnTo>
                  <a:pt x="271462" y="338137"/>
                </a:lnTo>
                <a:lnTo>
                  <a:pt x="200025" y="273844"/>
                </a:lnTo>
                <a:lnTo>
                  <a:pt x="126206" y="204787"/>
                </a:lnTo>
                <a:lnTo>
                  <a:pt x="26194" y="104775"/>
                </a:lnTo>
                <a:lnTo>
                  <a:pt x="16669" y="92869"/>
                </a:lnTo>
                <a:lnTo>
                  <a:pt x="7144" y="78581"/>
                </a:lnTo>
                <a:lnTo>
                  <a:pt x="0" y="40481"/>
                </a:lnTo>
                <a:lnTo>
                  <a:pt x="0" y="16669"/>
                </a:lnTo>
                <a:lnTo>
                  <a:pt x="4762" y="2381"/>
                </a:lnTo>
                <a:lnTo>
                  <a:pt x="19050" y="0"/>
                </a:lnTo>
                <a:lnTo>
                  <a:pt x="40481" y="9525"/>
                </a:lnTo>
                <a:lnTo>
                  <a:pt x="69056" y="35719"/>
                </a:lnTo>
                <a:lnTo>
                  <a:pt x="104775" y="64294"/>
                </a:lnTo>
                <a:lnTo>
                  <a:pt x="142875" y="85725"/>
                </a:lnTo>
                <a:lnTo>
                  <a:pt x="197644" y="114300"/>
                </a:lnTo>
                <a:lnTo>
                  <a:pt x="250031" y="135731"/>
                </a:lnTo>
                <a:lnTo>
                  <a:pt x="328612" y="157162"/>
                </a:lnTo>
                <a:lnTo>
                  <a:pt x="402431" y="169069"/>
                </a:lnTo>
                <a:lnTo>
                  <a:pt x="473869" y="176212"/>
                </a:lnTo>
                <a:lnTo>
                  <a:pt x="550069" y="178594"/>
                </a:lnTo>
                <a:lnTo>
                  <a:pt x="590550" y="202406"/>
                </a:lnTo>
                <a:lnTo>
                  <a:pt x="635794" y="230981"/>
                </a:lnTo>
                <a:lnTo>
                  <a:pt x="692944" y="276225"/>
                </a:lnTo>
                <a:lnTo>
                  <a:pt x="740569" y="321469"/>
                </a:lnTo>
                <a:lnTo>
                  <a:pt x="795337" y="381000"/>
                </a:lnTo>
                <a:lnTo>
                  <a:pt x="828675" y="421481"/>
                </a:lnTo>
                <a:lnTo>
                  <a:pt x="859631" y="464344"/>
                </a:lnTo>
                <a:lnTo>
                  <a:pt x="873919" y="507206"/>
                </a:lnTo>
                <a:lnTo>
                  <a:pt x="878681" y="547687"/>
                </a:lnTo>
                <a:lnTo>
                  <a:pt x="876300" y="590550"/>
                </a:lnTo>
                <a:lnTo>
                  <a:pt x="866775" y="616744"/>
                </a:lnTo>
                <a:lnTo>
                  <a:pt x="845344" y="628650"/>
                </a:lnTo>
                <a:lnTo>
                  <a:pt x="826294" y="633412"/>
                </a:lnTo>
                <a:lnTo>
                  <a:pt x="783431" y="628650"/>
                </a:lnTo>
                <a:lnTo>
                  <a:pt x="719137" y="611981"/>
                </a:lnTo>
                <a:lnTo>
                  <a:pt x="633412" y="581025"/>
                </a:lnTo>
                <a:lnTo>
                  <a:pt x="545306" y="533400"/>
                </a:lnTo>
                <a:lnTo>
                  <a:pt x="473869" y="490537"/>
                </a:lnTo>
                <a:lnTo>
                  <a:pt x="350044" y="4024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BDD02EA0-C30D-46D7-A15E-FAFC1D96FFF1}"/>
              </a:ext>
            </a:extLst>
          </p:cNvPr>
          <p:cNvSpPr/>
          <p:nvPr/>
        </p:nvSpPr>
        <p:spPr>
          <a:xfrm>
            <a:off x="4867275" y="2335213"/>
            <a:ext cx="1350963" cy="381000"/>
          </a:xfrm>
          <a:custGeom>
            <a:avLst/>
            <a:gdLst>
              <a:gd name="connsiteX0" fmla="*/ 573881 w 1350169"/>
              <a:gd name="connsiteY0" fmla="*/ 66675 h 381000"/>
              <a:gd name="connsiteX1" fmla="*/ 773906 w 1350169"/>
              <a:gd name="connsiteY1" fmla="*/ 33338 h 381000"/>
              <a:gd name="connsiteX2" fmla="*/ 890588 w 1350169"/>
              <a:gd name="connsiteY2" fmla="*/ 19050 h 381000"/>
              <a:gd name="connsiteX3" fmla="*/ 997744 w 1350169"/>
              <a:gd name="connsiteY3" fmla="*/ 9525 h 381000"/>
              <a:gd name="connsiteX4" fmla="*/ 1131094 w 1350169"/>
              <a:gd name="connsiteY4" fmla="*/ 2382 h 381000"/>
              <a:gd name="connsiteX5" fmla="*/ 1350169 w 1350169"/>
              <a:gd name="connsiteY5" fmla="*/ 0 h 381000"/>
              <a:gd name="connsiteX6" fmla="*/ 1328738 w 1350169"/>
              <a:gd name="connsiteY6" fmla="*/ 180975 h 381000"/>
              <a:gd name="connsiteX7" fmla="*/ 1173956 w 1350169"/>
              <a:gd name="connsiteY7" fmla="*/ 180975 h 381000"/>
              <a:gd name="connsiteX8" fmla="*/ 1019175 w 1350169"/>
              <a:gd name="connsiteY8" fmla="*/ 185738 h 381000"/>
              <a:gd name="connsiteX9" fmla="*/ 909638 w 1350169"/>
              <a:gd name="connsiteY9" fmla="*/ 192882 h 381000"/>
              <a:gd name="connsiteX10" fmla="*/ 845344 w 1350169"/>
              <a:gd name="connsiteY10" fmla="*/ 200025 h 381000"/>
              <a:gd name="connsiteX11" fmla="*/ 678656 w 1350169"/>
              <a:gd name="connsiteY11" fmla="*/ 228600 h 381000"/>
              <a:gd name="connsiteX12" fmla="*/ 426244 w 1350169"/>
              <a:gd name="connsiteY12" fmla="*/ 280988 h 381000"/>
              <a:gd name="connsiteX13" fmla="*/ 119063 w 1350169"/>
              <a:gd name="connsiteY13" fmla="*/ 352425 h 381000"/>
              <a:gd name="connsiteX14" fmla="*/ 0 w 1350169"/>
              <a:gd name="connsiteY14" fmla="*/ 381000 h 381000"/>
              <a:gd name="connsiteX15" fmla="*/ 0 w 1350169"/>
              <a:gd name="connsiteY15" fmla="*/ 183357 h 381000"/>
              <a:gd name="connsiteX16" fmla="*/ 188119 w 1350169"/>
              <a:gd name="connsiteY16" fmla="*/ 140494 h 381000"/>
              <a:gd name="connsiteX17" fmla="*/ 373856 w 1350169"/>
              <a:gd name="connsiteY17" fmla="*/ 104775 h 381000"/>
              <a:gd name="connsiteX18" fmla="*/ 573881 w 1350169"/>
              <a:gd name="connsiteY18" fmla="*/ 6667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50169" h="381000">
                <a:moveTo>
                  <a:pt x="573881" y="66675"/>
                </a:moveTo>
                <a:lnTo>
                  <a:pt x="773906" y="33338"/>
                </a:lnTo>
                <a:lnTo>
                  <a:pt x="890588" y="19050"/>
                </a:lnTo>
                <a:lnTo>
                  <a:pt x="997744" y="9525"/>
                </a:lnTo>
                <a:lnTo>
                  <a:pt x="1131094" y="2382"/>
                </a:lnTo>
                <a:lnTo>
                  <a:pt x="1350169" y="0"/>
                </a:lnTo>
                <a:lnTo>
                  <a:pt x="1328738" y="180975"/>
                </a:lnTo>
                <a:lnTo>
                  <a:pt x="1173956" y="180975"/>
                </a:lnTo>
                <a:lnTo>
                  <a:pt x="1019175" y="185738"/>
                </a:lnTo>
                <a:lnTo>
                  <a:pt x="909638" y="192882"/>
                </a:lnTo>
                <a:lnTo>
                  <a:pt x="845344" y="200025"/>
                </a:lnTo>
                <a:lnTo>
                  <a:pt x="678656" y="228600"/>
                </a:lnTo>
                <a:lnTo>
                  <a:pt x="426244" y="280988"/>
                </a:lnTo>
                <a:lnTo>
                  <a:pt x="119063" y="352425"/>
                </a:lnTo>
                <a:lnTo>
                  <a:pt x="0" y="381000"/>
                </a:lnTo>
                <a:lnTo>
                  <a:pt x="0" y="183357"/>
                </a:lnTo>
                <a:lnTo>
                  <a:pt x="188119" y="140494"/>
                </a:lnTo>
                <a:lnTo>
                  <a:pt x="373856" y="104775"/>
                </a:lnTo>
                <a:lnTo>
                  <a:pt x="573881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A153014-BAAF-4688-926E-9EC4DE373CBB}"/>
              </a:ext>
            </a:extLst>
          </p:cNvPr>
          <p:cNvSpPr/>
          <p:nvPr/>
        </p:nvSpPr>
        <p:spPr>
          <a:xfrm>
            <a:off x="4887913" y="2992438"/>
            <a:ext cx="1289050" cy="303212"/>
          </a:xfrm>
          <a:custGeom>
            <a:avLst/>
            <a:gdLst>
              <a:gd name="connsiteX0" fmla="*/ 473869 w 1288257"/>
              <a:gd name="connsiteY0" fmla="*/ 95250 h 302419"/>
              <a:gd name="connsiteX1" fmla="*/ 628650 w 1288257"/>
              <a:gd name="connsiteY1" fmla="*/ 71438 h 302419"/>
              <a:gd name="connsiteX2" fmla="*/ 842963 w 1288257"/>
              <a:gd name="connsiteY2" fmla="*/ 35719 h 302419"/>
              <a:gd name="connsiteX3" fmla="*/ 976313 w 1288257"/>
              <a:gd name="connsiteY3" fmla="*/ 11907 h 302419"/>
              <a:gd name="connsiteX4" fmla="*/ 1038225 w 1288257"/>
              <a:gd name="connsiteY4" fmla="*/ 2382 h 302419"/>
              <a:gd name="connsiteX5" fmla="*/ 1085850 w 1288257"/>
              <a:gd name="connsiteY5" fmla="*/ 0 h 302419"/>
              <a:gd name="connsiteX6" fmla="*/ 1159669 w 1288257"/>
              <a:gd name="connsiteY6" fmla="*/ 4763 h 302419"/>
              <a:gd name="connsiteX7" fmla="*/ 1276350 w 1288257"/>
              <a:gd name="connsiteY7" fmla="*/ 21432 h 302419"/>
              <a:gd name="connsiteX8" fmla="*/ 1288257 w 1288257"/>
              <a:gd name="connsiteY8" fmla="*/ 235744 h 302419"/>
              <a:gd name="connsiteX9" fmla="*/ 1243013 w 1288257"/>
              <a:gd name="connsiteY9" fmla="*/ 223838 h 302419"/>
              <a:gd name="connsiteX10" fmla="*/ 1207294 w 1288257"/>
              <a:gd name="connsiteY10" fmla="*/ 214313 h 302419"/>
              <a:gd name="connsiteX11" fmla="*/ 1128713 w 1288257"/>
              <a:gd name="connsiteY11" fmla="*/ 197644 h 302419"/>
              <a:gd name="connsiteX12" fmla="*/ 1062038 w 1288257"/>
              <a:gd name="connsiteY12" fmla="*/ 190500 h 302419"/>
              <a:gd name="connsiteX13" fmla="*/ 992982 w 1288257"/>
              <a:gd name="connsiteY13" fmla="*/ 192882 h 302419"/>
              <a:gd name="connsiteX14" fmla="*/ 876300 w 1288257"/>
              <a:gd name="connsiteY14" fmla="*/ 202407 h 302419"/>
              <a:gd name="connsiteX15" fmla="*/ 692944 w 1288257"/>
              <a:gd name="connsiteY15" fmla="*/ 226219 h 302419"/>
              <a:gd name="connsiteX16" fmla="*/ 431007 w 1288257"/>
              <a:gd name="connsiteY16" fmla="*/ 269082 h 302419"/>
              <a:gd name="connsiteX17" fmla="*/ 364332 w 1288257"/>
              <a:gd name="connsiteY17" fmla="*/ 280988 h 302419"/>
              <a:gd name="connsiteX18" fmla="*/ 302419 w 1288257"/>
              <a:gd name="connsiteY18" fmla="*/ 288132 h 302419"/>
              <a:gd name="connsiteX19" fmla="*/ 171450 w 1288257"/>
              <a:gd name="connsiteY19" fmla="*/ 300038 h 302419"/>
              <a:gd name="connsiteX20" fmla="*/ 2382 w 1288257"/>
              <a:gd name="connsiteY20" fmla="*/ 302419 h 302419"/>
              <a:gd name="connsiteX21" fmla="*/ 0 w 1288257"/>
              <a:gd name="connsiteY21" fmla="*/ 154782 h 302419"/>
              <a:gd name="connsiteX22" fmla="*/ 214313 w 1288257"/>
              <a:gd name="connsiteY22" fmla="*/ 133350 h 302419"/>
              <a:gd name="connsiteX23" fmla="*/ 473869 w 1288257"/>
              <a:gd name="connsiteY23" fmla="*/ 95250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88257" h="302419">
                <a:moveTo>
                  <a:pt x="473869" y="95250"/>
                </a:moveTo>
                <a:lnTo>
                  <a:pt x="628650" y="71438"/>
                </a:lnTo>
                <a:lnTo>
                  <a:pt x="842963" y="35719"/>
                </a:lnTo>
                <a:lnTo>
                  <a:pt x="976313" y="11907"/>
                </a:lnTo>
                <a:lnTo>
                  <a:pt x="1038225" y="2382"/>
                </a:lnTo>
                <a:lnTo>
                  <a:pt x="1085850" y="0"/>
                </a:lnTo>
                <a:lnTo>
                  <a:pt x="1159669" y="4763"/>
                </a:lnTo>
                <a:lnTo>
                  <a:pt x="1276350" y="21432"/>
                </a:lnTo>
                <a:lnTo>
                  <a:pt x="1288257" y="235744"/>
                </a:lnTo>
                <a:lnTo>
                  <a:pt x="1243013" y="223838"/>
                </a:lnTo>
                <a:lnTo>
                  <a:pt x="1207294" y="214313"/>
                </a:lnTo>
                <a:lnTo>
                  <a:pt x="1128713" y="197644"/>
                </a:lnTo>
                <a:lnTo>
                  <a:pt x="1062038" y="190500"/>
                </a:lnTo>
                <a:lnTo>
                  <a:pt x="992982" y="192882"/>
                </a:lnTo>
                <a:lnTo>
                  <a:pt x="876300" y="202407"/>
                </a:lnTo>
                <a:lnTo>
                  <a:pt x="692944" y="226219"/>
                </a:lnTo>
                <a:lnTo>
                  <a:pt x="431007" y="269082"/>
                </a:lnTo>
                <a:lnTo>
                  <a:pt x="364332" y="280988"/>
                </a:lnTo>
                <a:lnTo>
                  <a:pt x="302419" y="288132"/>
                </a:lnTo>
                <a:lnTo>
                  <a:pt x="171450" y="300038"/>
                </a:lnTo>
                <a:lnTo>
                  <a:pt x="2382" y="302419"/>
                </a:lnTo>
                <a:lnTo>
                  <a:pt x="0" y="154782"/>
                </a:lnTo>
                <a:lnTo>
                  <a:pt x="214313" y="133350"/>
                </a:lnTo>
                <a:lnTo>
                  <a:pt x="473869" y="95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2BED890-BED0-41B3-A90A-5980B9D46BE9}"/>
              </a:ext>
            </a:extLst>
          </p:cNvPr>
          <p:cNvSpPr/>
          <p:nvPr/>
        </p:nvSpPr>
        <p:spPr>
          <a:xfrm>
            <a:off x="4549775" y="1776413"/>
            <a:ext cx="442913" cy="3324225"/>
          </a:xfrm>
          <a:custGeom>
            <a:avLst/>
            <a:gdLst>
              <a:gd name="connsiteX0" fmla="*/ 177679 w 442032"/>
              <a:gd name="connsiteY0" fmla="*/ 1222089 h 3323909"/>
              <a:gd name="connsiteX1" fmla="*/ 182013 w 442032"/>
              <a:gd name="connsiteY1" fmla="*/ 957737 h 3323909"/>
              <a:gd name="connsiteX2" fmla="*/ 177679 w 442032"/>
              <a:gd name="connsiteY2" fmla="*/ 797392 h 3323909"/>
              <a:gd name="connsiteX3" fmla="*/ 177679 w 442032"/>
              <a:gd name="connsiteY3" fmla="*/ 658715 h 3323909"/>
              <a:gd name="connsiteX4" fmla="*/ 173346 w 442032"/>
              <a:gd name="connsiteY4" fmla="*/ 524372 h 3323909"/>
              <a:gd name="connsiteX5" fmla="*/ 173346 w 442032"/>
              <a:gd name="connsiteY5" fmla="*/ 433365 h 3323909"/>
              <a:gd name="connsiteX6" fmla="*/ 164678 w 442032"/>
              <a:gd name="connsiteY6" fmla="*/ 338025 h 3323909"/>
              <a:gd name="connsiteX7" fmla="*/ 156011 w 442032"/>
              <a:gd name="connsiteY7" fmla="*/ 290355 h 3323909"/>
              <a:gd name="connsiteX8" fmla="*/ 147344 w 442032"/>
              <a:gd name="connsiteY8" fmla="*/ 242685 h 3323909"/>
              <a:gd name="connsiteX9" fmla="*/ 130009 w 442032"/>
              <a:gd name="connsiteY9" fmla="*/ 199348 h 3323909"/>
              <a:gd name="connsiteX10" fmla="*/ 108341 w 442032"/>
              <a:gd name="connsiteY10" fmla="*/ 151678 h 3323909"/>
              <a:gd name="connsiteX11" fmla="*/ 91006 w 442032"/>
              <a:gd name="connsiteY11" fmla="*/ 138677 h 3323909"/>
              <a:gd name="connsiteX12" fmla="*/ 78005 w 442032"/>
              <a:gd name="connsiteY12" fmla="*/ 125676 h 3323909"/>
              <a:gd name="connsiteX13" fmla="*/ 34669 w 442032"/>
              <a:gd name="connsiteY13" fmla="*/ 91007 h 3323909"/>
              <a:gd name="connsiteX14" fmla="*/ 13001 w 442032"/>
              <a:gd name="connsiteY14" fmla="*/ 69339 h 3323909"/>
              <a:gd name="connsiteX15" fmla="*/ 0 w 442032"/>
              <a:gd name="connsiteY15" fmla="*/ 43337 h 3323909"/>
              <a:gd name="connsiteX16" fmla="*/ 0 w 442032"/>
              <a:gd name="connsiteY16" fmla="*/ 30336 h 3323909"/>
              <a:gd name="connsiteX17" fmla="*/ 4333 w 442032"/>
              <a:gd name="connsiteY17" fmla="*/ 21668 h 3323909"/>
              <a:gd name="connsiteX18" fmla="*/ 17334 w 442032"/>
              <a:gd name="connsiteY18" fmla="*/ 13001 h 3323909"/>
              <a:gd name="connsiteX19" fmla="*/ 47670 w 442032"/>
              <a:gd name="connsiteY19" fmla="*/ 4334 h 3323909"/>
              <a:gd name="connsiteX20" fmla="*/ 86673 w 442032"/>
              <a:gd name="connsiteY20" fmla="*/ 0 h 3323909"/>
              <a:gd name="connsiteX21" fmla="*/ 147344 w 442032"/>
              <a:gd name="connsiteY21" fmla="*/ 4334 h 3323909"/>
              <a:gd name="connsiteX22" fmla="*/ 203681 w 442032"/>
              <a:gd name="connsiteY22" fmla="*/ 17335 h 3323909"/>
              <a:gd name="connsiteX23" fmla="*/ 281687 w 442032"/>
              <a:gd name="connsiteY23" fmla="*/ 47670 h 3323909"/>
              <a:gd name="connsiteX24" fmla="*/ 338024 w 442032"/>
              <a:gd name="connsiteY24" fmla="*/ 69339 h 3323909"/>
              <a:gd name="connsiteX25" fmla="*/ 364026 w 442032"/>
              <a:gd name="connsiteY25" fmla="*/ 82340 h 3323909"/>
              <a:gd name="connsiteX26" fmla="*/ 424697 w 442032"/>
              <a:gd name="connsiteY26" fmla="*/ 247018 h 3323909"/>
              <a:gd name="connsiteX27" fmla="*/ 437698 w 442032"/>
              <a:gd name="connsiteY27" fmla="*/ 299022 h 3323909"/>
              <a:gd name="connsiteX28" fmla="*/ 442032 w 442032"/>
              <a:gd name="connsiteY28" fmla="*/ 372694 h 3323909"/>
              <a:gd name="connsiteX29" fmla="*/ 437698 w 442032"/>
              <a:gd name="connsiteY29" fmla="*/ 472368 h 3323909"/>
              <a:gd name="connsiteX30" fmla="*/ 433365 w 442032"/>
              <a:gd name="connsiteY30" fmla="*/ 576376 h 3323909"/>
              <a:gd name="connsiteX31" fmla="*/ 420364 w 442032"/>
              <a:gd name="connsiteY31" fmla="*/ 736721 h 3323909"/>
              <a:gd name="connsiteX32" fmla="*/ 416030 w 442032"/>
              <a:gd name="connsiteY32" fmla="*/ 1087746 h 3323909"/>
              <a:gd name="connsiteX33" fmla="*/ 420364 w 442032"/>
              <a:gd name="connsiteY33" fmla="*/ 1412770 h 3323909"/>
              <a:gd name="connsiteX34" fmla="*/ 407363 w 442032"/>
              <a:gd name="connsiteY34" fmla="*/ 1815799 h 3323909"/>
              <a:gd name="connsiteX35" fmla="*/ 390028 w 442032"/>
              <a:gd name="connsiteY35" fmla="*/ 2192827 h 3323909"/>
              <a:gd name="connsiteX36" fmla="*/ 377027 w 442032"/>
              <a:gd name="connsiteY36" fmla="*/ 2474514 h 3323909"/>
              <a:gd name="connsiteX37" fmla="*/ 346692 w 442032"/>
              <a:gd name="connsiteY37" fmla="*/ 2925213 h 3323909"/>
              <a:gd name="connsiteX38" fmla="*/ 307689 w 442032"/>
              <a:gd name="connsiteY38" fmla="*/ 3289240 h 3323909"/>
              <a:gd name="connsiteX39" fmla="*/ 273020 w 442032"/>
              <a:gd name="connsiteY39" fmla="*/ 3315242 h 3323909"/>
              <a:gd name="connsiteX40" fmla="*/ 247018 w 442032"/>
              <a:gd name="connsiteY40" fmla="*/ 3323909 h 3323909"/>
              <a:gd name="connsiteX41" fmla="*/ 229683 w 442032"/>
              <a:gd name="connsiteY41" fmla="*/ 3323909 h 3323909"/>
              <a:gd name="connsiteX42" fmla="*/ 195014 w 442032"/>
              <a:gd name="connsiteY42" fmla="*/ 3306575 h 3323909"/>
              <a:gd name="connsiteX43" fmla="*/ 173346 w 442032"/>
              <a:gd name="connsiteY43" fmla="*/ 3284906 h 3323909"/>
              <a:gd name="connsiteX44" fmla="*/ 147344 w 442032"/>
              <a:gd name="connsiteY44" fmla="*/ 3228569 h 3323909"/>
              <a:gd name="connsiteX45" fmla="*/ 121342 w 442032"/>
              <a:gd name="connsiteY45" fmla="*/ 3137562 h 3323909"/>
              <a:gd name="connsiteX46" fmla="*/ 95340 w 442032"/>
              <a:gd name="connsiteY46" fmla="*/ 3011886 h 3323909"/>
              <a:gd name="connsiteX47" fmla="*/ 86673 w 442032"/>
              <a:gd name="connsiteY47" fmla="*/ 2903545 h 3323909"/>
              <a:gd name="connsiteX48" fmla="*/ 99674 w 442032"/>
              <a:gd name="connsiteY48" fmla="*/ 2838540 h 3323909"/>
              <a:gd name="connsiteX49" fmla="*/ 112675 w 442032"/>
              <a:gd name="connsiteY49" fmla="*/ 2764868 h 3323909"/>
              <a:gd name="connsiteX50" fmla="*/ 130009 w 442032"/>
              <a:gd name="connsiteY50" fmla="*/ 2630525 h 3323909"/>
              <a:gd name="connsiteX51" fmla="*/ 151677 w 442032"/>
              <a:gd name="connsiteY51" fmla="*/ 2361839 h 3323909"/>
              <a:gd name="connsiteX52" fmla="*/ 160345 w 442032"/>
              <a:gd name="connsiteY52" fmla="*/ 2127822 h 3323909"/>
              <a:gd name="connsiteX53" fmla="*/ 169012 w 442032"/>
              <a:gd name="connsiteY53" fmla="*/ 1906806 h 3323909"/>
              <a:gd name="connsiteX54" fmla="*/ 177679 w 442032"/>
              <a:gd name="connsiteY54" fmla="*/ 1222089 h 3323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2032" h="3323909">
                <a:moveTo>
                  <a:pt x="177679" y="1222089"/>
                </a:moveTo>
                <a:cubicBezTo>
                  <a:pt x="179124" y="1133972"/>
                  <a:pt x="180568" y="1045854"/>
                  <a:pt x="182013" y="957737"/>
                </a:cubicBezTo>
                <a:lnTo>
                  <a:pt x="177679" y="797392"/>
                </a:lnTo>
                <a:lnTo>
                  <a:pt x="177679" y="658715"/>
                </a:lnTo>
                <a:lnTo>
                  <a:pt x="173346" y="524372"/>
                </a:lnTo>
                <a:lnTo>
                  <a:pt x="173346" y="433365"/>
                </a:lnTo>
                <a:lnTo>
                  <a:pt x="164678" y="338025"/>
                </a:lnTo>
                <a:lnTo>
                  <a:pt x="156011" y="290355"/>
                </a:lnTo>
                <a:lnTo>
                  <a:pt x="147344" y="242685"/>
                </a:lnTo>
                <a:lnTo>
                  <a:pt x="130009" y="199348"/>
                </a:lnTo>
                <a:lnTo>
                  <a:pt x="108341" y="151678"/>
                </a:lnTo>
                <a:lnTo>
                  <a:pt x="91006" y="138677"/>
                </a:lnTo>
                <a:lnTo>
                  <a:pt x="78005" y="125676"/>
                </a:lnTo>
                <a:lnTo>
                  <a:pt x="34669" y="91007"/>
                </a:lnTo>
                <a:lnTo>
                  <a:pt x="13001" y="69339"/>
                </a:lnTo>
                <a:lnTo>
                  <a:pt x="0" y="43337"/>
                </a:lnTo>
                <a:lnTo>
                  <a:pt x="0" y="30336"/>
                </a:lnTo>
                <a:lnTo>
                  <a:pt x="4333" y="21668"/>
                </a:lnTo>
                <a:lnTo>
                  <a:pt x="17334" y="13001"/>
                </a:lnTo>
                <a:lnTo>
                  <a:pt x="47670" y="4334"/>
                </a:lnTo>
                <a:lnTo>
                  <a:pt x="86673" y="0"/>
                </a:lnTo>
                <a:lnTo>
                  <a:pt x="147344" y="4334"/>
                </a:lnTo>
                <a:lnTo>
                  <a:pt x="203681" y="17335"/>
                </a:lnTo>
                <a:lnTo>
                  <a:pt x="281687" y="47670"/>
                </a:lnTo>
                <a:lnTo>
                  <a:pt x="338024" y="69339"/>
                </a:lnTo>
                <a:lnTo>
                  <a:pt x="364026" y="82340"/>
                </a:lnTo>
                <a:lnTo>
                  <a:pt x="424697" y="247018"/>
                </a:lnTo>
                <a:lnTo>
                  <a:pt x="437698" y="299022"/>
                </a:lnTo>
                <a:lnTo>
                  <a:pt x="442032" y="372694"/>
                </a:lnTo>
                <a:lnTo>
                  <a:pt x="437698" y="472368"/>
                </a:lnTo>
                <a:lnTo>
                  <a:pt x="433365" y="576376"/>
                </a:lnTo>
                <a:lnTo>
                  <a:pt x="420364" y="736721"/>
                </a:lnTo>
                <a:cubicBezTo>
                  <a:pt x="418919" y="853729"/>
                  <a:pt x="417475" y="970738"/>
                  <a:pt x="416030" y="1087746"/>
                </a:cubicBezTo>
                <a:cubicBezTo>
                  <a:pt x="417475" y="1196087"/>
                  <a:pt x="418919" y="1304429"/>
                  <a:pt x="420364" y="1412770"/>
                </a:cubicBezTo>
                <a:lnTo>
                  <a:pt x="407363" y="1815799"/>
                </a:lnTo>
                <a:lnTo>
                  <a:pt x="390028" y="2192827"/>
                </a:lnTo>
                <a:lnTo>
                  <a:pt x="377027" y="2474514"/>
                </a:lnTo>
                <a:lnTo>
                  <a:pt x="346692" y="2925213"/>
                </a:lnTo>
                <a:lnTo>
                  <a:pt x="307689" y="3289240"/>
                </a:lnTo>
                <a:lnTo>
                  <a:pt x="273020" y="3315242"/>
                </a:lnTo>
                <a:lnTo>
                  <a:pt x="247018" y="3323909"/>
                </a:lnTo>
                <a:lnTo>
                  <a:pt x="229683" y="3323909"/>
                </a:lnTo>
                <a:lnTo>
                  <a:pt x="195014" y="3306575"/>
                </a:lnTo>
                <a:lnTo>
                  <a:pt x="173346" y="3284906"/>
                </a:lnTo>
                <a:lnTo>
                  <a:pt x="147344" y="3228569"/>
                </a:lnTo>
                <a:lnTo>
                  <a:pt x="121342" y="3137562"/>
                </a:lnTo>
                <a:lnTo>
                  <a:pt x="95340" y="3011886"/>
                </a:lnTo>
                <a:lnTo>
                  <a:pt x="86673" y="2903545"/>
                </a:lnTo>
                <a:lnTo>
                  <a:pt x="99674" y="2838540"/>
                </a:lnTo>
                <a:lnTo>
                  <a:pt x="112675" y="2764868"/>
                </a:lnTo>
                <a:lnTo>
                  <a:pt x="130009" y="2630525"/>
                </a:lnTo>
                <a:lnTo>
                  <a:pt x="151677" y="2361839"/>
                </a:lnTo>
                <a:lnTo>
                  <a:pt x="160345" y="2127822"/>
                </a:lnTo>
                <a:lnTo>
                  <a:pt x="169012" y="1906806"/>
                </a:lnTo>
                <a:lnTo>
                  <a:pt x="177679" y="122208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347BCFE-F54E-46D5-8695-7E0884153B2F}"/>
              </a:ext>
            </a:extLst>
          </p:cNvPr>
          <p:cNvSpPr/>
          <p:nvPr/>
        </p:nvSpPr>
        <p:spPr>
          <a:xfrm>
            <a:off x="4810125" y="4286250"/>
            <a:ext cx="1074738" cy="808038"/>
          </a:xfrm>
          <a:custGeom>
            <a:avLst/>
            <a:gdLst>
              <a:gd name="connsiteX0" fmla="*/ 573881 w 1073944"/>
              <a:gd name="connsiteY0" fmla="*/ 200025 h 807244"/>
              <a:gd name="connsiteX1" fmla="*/ 361950 w 1073944"/>
              <a:gd name="connsiteY1" fmla="*/ 280988 h 807244"/>
              <a:gd name="connsiteX2" fmla="*/ 257175 w 1073944"/>
              <a:gd name="connsiteY2" fmla="*/ 316706 h 807244"/>
              <a:gd name="connsiteX3" fmla="*/ 54769 w 1073944"/>
              <a:gd name="connsiteY3" fmla="*/ 383381 h 807244"/>
              <a:gd name="connsiteX4" fmla="*/ 35719 w 1073944"/>
              <a:gd name="connsiteY4" fmla="*/ 385763 h 807244"/>
              <a:gd name="connsiteX5" fmla="*/ 0 w 1073944"/>
              <a:gd name="connsiteY5" fmla="*/ 807244 h 807244"/>
              <a:gd name="connsiteX6" fmla="*/ 33338 w 1073944"/>
              <a:gd name="connsiteY6" fmla="*/ 788194 h 807244"/>
              <a:gd name="connsiteX7" fmla="*/ 50006 w 1073944"/>
              <a:gd name="connsiteY7" fmla="*/ 776288 h 807244"/>
              <a:gd name="connsiteX8" fmla="*/ 69056 w 1073944"/>
              <a:gd name="connsiteY8" fmla="*/ 752475 h 807244"/>
              <a:gd name="connsiteX9" fmla="*/ 92869 w 1073944"/>
              <a:gd name="connsiteY9" fmla="*/ 721519 h 807244"/>
              <a:gd name="connsiteX10" fmla="*/ 128588 w 1073944"/>
              <a:gd name="connsiteY10" fmla="*/ 681038 h 807244"/>
              <a:gd name="connsiteX11" fmla="*/ 169069 w 1073944"/>
              <a:gd name="connsiteY11" fmla="*/ 640556 h 807244"/>
              <a:gd name="connsiteX12" fmla="*/ 214313 w 1073944"/>
              <a:gd name="connsiteY12" fmla="*/ 600075 h 807244"/>
              <a:gd name="connsiteX13" fmla="*/ 261938 w 1073944"/>
              <a:gd name="connsiteY13" fmla="*/ 557213 h 807244"/>
              <a:gd name="connsiteX14" fmla="*/ 285750 w 1073944"/>
              <a:gd name="connsiteY14" fmla="*/ 540544 h 807244"/>
              <a:gd name="connsiteX15" fmla="*/ 421481 w 1073944"/>
              <a:gd name="connsiteY15" fmla="*/ 452438 h 807244"/>
              <a:gd name="connsiteX16" fmla="*/ 590550 w 1073944"/>
              <a:gd name="connsiteY16" fmla="*/ 342900 h 807244"/>
              <a:gd name="connsiteX17" fmla="*/ 714375 w 1073944"/>
              <a:gd name="connsiteY17" fmla="*/ 266700 h 807244"/>
              <a:gd name="connsiteX18" fmla="*/ 864394 w 1073944"/>
              <a:gd name="connsiteY18" fmla="*/ 173831 h 807244"/>
              <a:gd name="connsiteX19" fmla="*/ 966788 w 1073944"/>
              <a:gd name="connsiteY19" fmla="*/ 109538 h 807244"/>
              <a:gd name="connsiteX20" fmla="*/ 1040606 w 1073944"/>
              <a:gd name="connsiteY20" fmla="*/ 64294 h 807244"/>
              <a:gd name="connsiteX21" fmla="*/ 1057275 w 1073944"/>
              <a:gd name="connsiteY21" fmla="*/ 52388 h 807244"/>
              <a:gd name="connsiteX22" fmla="*/ 1071563 w 1073944"/>
              <a:gd name="connsiteY22" fmla="*/ 30956 h 807244"/>
              <a:gd name="connsiteX23" fmla="*/ 1073944 w 1073944"/>
              <a:gd name="connsiteY23" fmla="*/ 14288 h 807244"/>
              <a:gd name="connsiteX24" fmla="*/ 1073944 w 1073944"/>
              <a:gd name="connsiteY24" fmla="*/ 2381 h 807244"/>
              <a:gd name="connsiteX25" fmla="*/ 1062038 w 1073944"/>
              <a:gd name="connsiteY25" fmla="*/ 0 h 807244"/>
              <a:gd name="connsiteX26" fmla="*/ 1028700 w 1073944"/>
              <a:gd name="connsiteY26" fmla="*/ 4763 h 807244"/>
              <a:gd name="connsiteX27" fmla="*/ 919163 w 1073944"/>
              <a:gd name="connsiteY27" fmla="*/ 54769 h 807244"/>
              <a:gd name="connsiteX28" fmla="*/ 669131 w 1073944"/>
              <a:gd name="connsiteY28" fmla="*/ 164306 h 807244"/>
              <a:gd name="connsiteX29" fmla="*/ 573881 w 1073944"/>
              <a:gd name="connsiteY29" fmla="*/ 200025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73944" h="807244">
                <a:moveTo>
                  <a:pt x="573881" y="200025"/>
                </a:moveTo>
                <a:lnTo>
                  <a:pt x="361950" y="280988"/>
                </a:lnTo>
                <a:lnTo>
                  <a:pt x="257175" y="316706"/>
                </a:lnTo>
                <a:lnTo>
                  <a:pt x="54769" y="383381"/>
                </a:lnTo>
                <a:lnTo>
                  <a:pt x="35719" y="385763"/>
                </a:lnTo>
                <a:lnTo>
                  <a:pt x="0" y="807244"/>
                </a:lnTo>
                <a:lnTo>
                  <a:pt x="33338" y="788194"/>
                </a:lnTo>
                <a:lnTo>
                  <a:pt x="50006" y="776288"/>
                </a:lnTo>
                <a:lnTo>
                  <a:pt x="69056" y="752475"/>
                </a:lnTo>
                <a:lnTo>
                  <a:pt x="92869" y="721519"/>
                </a:lnTo>
                <a:lnTo>
                  <a:pt x="128588" y="681038"/>
                </a:lnTo>
                <a:lnTo>
                  <a:pt x="169069" y="640556"/>
                </a:lnTo>
                <a:lnTo>
                  <a:pt x="214313" y="600075"/>
                </a:lnTo>
                <a:lnTo>
                  <a:pt x="261938" y="557213"/>
                </a:lnTo>
                <a:lnTo>
                  <a:pt x="285750" y="540544"/>
                </a:lnTo>
                <a:lnTo>
                  <a:pt x="421481" y="452438"/>
                </a:lnTo>
                <a:lnTo>
                  <a:pt x="590550" y="342900"/>
                </a:lnTo>
                <a:lnTo>
                  <a:pt x="714375" y="266700"/>
                </a:lnTo>
                <a:lnTo>
                  <a:pt x="864394" y="173831"/>
                </a:lnTo>
                <a:lnTo>
                  <a:pt x="966788" y="109538"/>
                </a:lnTo>
                <a:lnTo>
                  <a:pt x="1040606" y="64294"/>
                </a:lnTo>
                <a:lnTo>
                  <a:pt x="1057275" y="52388"/>
                </a:lnTo>
                <a:lnTo>
                  <a:pt x="1071563" y="30956"/>
                </a:lnTo>
                <a:lnTo>
                  <a:pt x="1073944" y="14288"/>
                </a:lnTo>
                <a:lnTo>
                  <a:pt x="1073944" y="2381"/>
                </a:lnTo>
                <a:lnTo>
                  <a:pt x="1062038" y="0"/>
                </a:lnTo>
                <a:lnTo>
                  <a:pt x="1028700" y="4763"/>
                </a:lnTo>
                <a:lnTo>
                  <a:pt x="919163" y="54769"/>
                </a:lnTo>
                <a:lnTo>
                  <a:pt x="669131" y="164306"/>
                </a:lnTo>
                <a:lnTo>
                  <a:pt x="573881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8E93094-639D-4901-A487-20042EF0D150}"/>
              </a:ext>
            </a:extLst>
          </p:cNvPr>
          <p:cNvSpPr/>
          <p:nvPr/>
        </p:nvSpPr>
        <p:spPr>
          <a:xfrm>
            <a:off x="5726113" y="2992438"/>
            <a:ext cx="1236662" cy="904875"/>
          </a:xfrm>
          <a:custGeom>
            <a:avLst/>
            <a:gdLst>
              <a:gd name="connsiteX0" fmla="*/ 547688 w 1235869"/>
              <a:gd name="connsiteY0" fmla="*/ 469107 h 904875"/>
              <a:gd name="connsiteX1" fmla="*/ 631032 w 1235869"/>
              <a:gd name="connsiteY1" fmla="*/ 402432 h 904875"/>
              <a:gd name="connsiteX2" fmla="*/ 704850 w 1235869"/>
              <a:gd name="connsiteY2" fmla="*/ 338138 h 904875"/>
              <a:gd name="connsiteX3" fmla="*/ 759619 w 1235869"/>
              <a:gd name="connsiteY3" fmla="*/ 278607 h 904875"/>
              <a:gd name="connsiteX4" fmla="*/ 781050 w 1235869"/>
              <a:gd name="connsiteY4" fmla="*/ 250032 h 904875"/>
              <a:gd name="connsiteX5" fmla="*/ 792957 w 1235869"/>
              <a:gd name="connsiteY5" fmla="*/ 230982 h 904875"/>
              <a:gd name="connsiteX6" fmla="*/ 802482 w 1235869"/>
              <a:gd name="connsiteY6" fmla="*/ 207169 h 904875"/>
              <a:gd name="connsiteX7" fmla="*/ 807244 w 1235869"/>
              <a:gd name="connsiteY7" fmla="*/ 180975 h 904875"/>
              <a:gd name="connsiteX8" fmla="*/ 809625 w 1235869"/>
              <a:gd name="connsiteY8" fmla="*/ 157163 h 904875"/>
              <a:gd name="connsiteX9" fmla="*/ 807244 w 1235869"/>
              <a:gd name="connsiteY9" fmla="*/ 135732 h 904875"/>
              <a:gd name="connsiteX10" fmla="*/ 795338 w 1235869"/>
              <a:gd name="connsiteY10" fmla="*/ 111919 h 904875"/>
              <a:gd name="connsiteX11" fmla="*/ 783432 w 1235869"/>
              <a:gd name="connsiteY11" fmla="*/ 100013 h 904875"/>
              <a:gd name="connsiteX12" fmla="*/ 759619 w 1235869"/>
              <a:gd name="connsiteY12" fmla="*/ 69057 h 904875"/>
              <a:gd name="connsiteX13" fmla="*/ 747713 w 1235869"/>
              <a:gd name="connsiteY13" fmla="*/ 38100 h 904875"/>
              <a:gd name="connsiteX14" fmla="*/ 747713 w 1235869"/>
              <a:gd name="connsiteY14" fmla="*/ 14288 h 904875"/>
              <a:gd name="connsiteX15" fmla="*/ 757238 w 1235869"/>
              <a:gd name="connsiteY15" fmla="*/ 2382 h 904875"/>
              <a:gd name="connsiteX16" fmla="*/ 778669 w 1235869"/>
              <a:gd name="connsiteY16" fmla="*/ 0 h 904875"/>
              <a:gd name="connsiteX17" fmla="*/ 814388 w 1235869"/>
              <a:gd name="connsiteY17" fmla="*/ 9525 h 904875"/>
              <a:gd name="connsiteX18" fmla="*/ 852488 w 1235869"/>
              <a:gd name="connsiteY18" fmla="*/ 26194 h 904875"/>
              <a:gd name="connsiteX19" fmla="*/ 921544 w 1235869"/>
              <a:gd name="connsiteY19" fmla="*/ 69057 h 904875"/>
              <a:gd name="connsiteX20" fmla="*/ 990600 w 1235869"/>
              <a:gd name="connsiteY20" fmla="*/ 116682 h 904875"/>
              <a:gd name="connsiteX21" fmla="*/ 1064419 w 1235869"/>
              <a:gd name="connsiteY21" fmla="*/ 173832 h 904875"/>
              <a:gd name="connsiteX22" fmla="*/ 1114425 w 1235869"/>
              <a:gd name="connsiteY22" fmla="*/ 221457 h 904875"/>
              <a:gd name="connsiteX23" fmla="*/ 1162050 w 1235869"/>
              <a:gd name="connsiteY23" fmla="*/ 271463 h 904875"/>
              <a:gd name="connsiteX24" fmla="*/ 1197769 w 1235869"/>
              <a:gd name="connsiteY24" fmla="*/ 319088 h 904875"/>
              <a:gd name="connsiteX25" fmla="*/ 1219200 w 1235869"/>
              <a:gd name="connsiteY25" fmla="*/ 354807 h 904875"/>
              <a:gd name="connsiteX26" fmla="*/ 1233488 w 1235869"/>
              <a:gd name="connsiteY26" fmla="*/ 388144 h 904875"/>
              <a:gd name="connsiteX27" fmla="*/ 1235869 w 1235869"/>
              <a:gd name="connsiteY27" fmla="*/ 416719 h 904875"/>
              <a:gd name="connsiteX28" fmla="*/ 1226344 w 1235869"/>
              <a:gd name="connsiteY28" fmla="*/ 438150 h 904875"/>
              <a:gd name="connsiteX29" fmla="*/ 1207294 w 1235869"/>
              <a:gd name="connsiteY29" fmla="*/ 452438 h 904875"/>
              <a:gd name="connsiteX30" fmla="*/ 1171575 w 1235869"/>
              <a:gd name="connsiteY30" fmla="*/ 457200 h 904875"/>
              <a:gd name="connsiteX31" fmla="*/ 1090613 w 1235869"/>
              <a:gd name="connsiteY31" fmla="*/ 461963 h 904875"/>
              <a:gd name="connsiteX32" fmla="*/ 1038225 w 1235869"/>
              <a:gd name="connsiteY32" fmla="*/ 466725 h 904875"/>
              <a:gd name="connsiteX33" fmla="*/ 985838 w 1235869"/>
              <a:gd name="connsiteY33" fmla="*/ 478632 h 904875"/>
              <a:gd name="connsiteX34" fmla="*/ 842963 w 1235869"/>
              <a:gd name="connsiteY34" fmla="*/ 547688 h 904875"/>
              <a:gd name="connsiteX35" fmla="*/ 588169 w 1235869"/>
              <a:gd name="connsiteY35" fmla="*/ 661988 h 904875"/>
              <a:gd name="connsiteX36" fmla="*/ 340519 w 1235869"/>
              <a:gd name="connsiteY36" fmla="*/ 771525 h 904875"/>
              <a:gd name="connsiteX37" fmla="*/ 111919 w 1235869"/>
              <a:gd name="connsiteY37" fmla="*/ 871538 h 904875"/>
              <a:gd name="connsiteX38" fmla="*/ 35719 w 1235869"/>
              <a:gd name="connsiteY38" fmla="*/ 904875 h 904875"/>
              <a:gd name="connsiteX39" fmla="*/ 0 w 1235869"/>
              <a:gd name="connsiteY39" fmla="*/ 876300 h 904875"/>
              <a:gd name="connsiteX40" fmla="*/ 92869 w 1235869"/>
              <a:gd name="connsiteY40" fmla="*/ 800100 h 904875"/>
              <a:gd name="connsiteX41" fmla="*/ 252413 w 1235869"/>
              <a:gd name="connsiteY41" fmla="*/ 688182 h 904875"/>
              <a:gd name="connsiteX42" fmla="*/ 471488 w 1235869"/>
              <a:gd name="connsiteY42" fmla="*/ 531019 h 904875"/>
              <a:gd name="connsiteX43" fmla="*/ 547688 w 1235869"/>
              <a:gd name="connsiteY43" fmla="*/ 469107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35869" h="904875">
                <a:moveTo>
                  <a:pt x="547688" y="469107"/>
                </a:moveTo>
                <a:lnTo>
                  <a:pt x="631032" y="402432"/>
                </a:lnTo>
                <a:lnTo>
                  <a:pt x="704850" y="338138"/>
                </a:lnTo>
                <a:lnTo>
                  <a:pt x="759619" y="278607"/>
                </a:lnTo>
                <a:lnTo>
                  <a:pt x="781050" y="250032"/>
                </a:lnTo>
                <a:lnTo>
                  <a:pt x="792957" y="230982"/>
                </a:lnTo>
                <a:lnTo>
                  <a:pt x="802482" y="207169"/>
                </a:lnTo>
                <a:lnTo>
                  <a:pt x="807244" y="180975"/>
                </a:lnTo>
                <a:lnTo>
                  <a:pt x="809625" y="157163"/>
                </a:lnTo>
                <a:lnTo>
                  <a:pt x="807244" y="135732"/>
                </a:lnTo>
                <a:lnTo>
                  <a:pt x="795338" y="111919"/>
                </a:lnTo>
                <a:lnTo>
                  <a:pt x="783432" y="100013"/>
                </a:lnTo>
                <a:lnTo>
                  <a:pt x="759619" y="69057"/>
                </a:lnTo>
                <a:lnTo>
                  <a:pt x="747713" y="38100"/>
                </a:lnTo>
                <a:lnTo>
                  <a:pt x="747713" y="14288"/>
                </a:lnTo>
                <a:lnTo>
                  <a:pt x="757238" y="2382"/>
                </a:lnTo>
                <a:lnTo>
                  <a:pt x="778669" y="0"/>
                </a:lnTo>
                <a:lnTo>
                  <a:pt x="814388" y="9525"/>
                </a:lnTo>
                <a:lnTo>
                  <a:pt x="852488" y="26194"/>
                </a:lnTo>
                <a:lnTo>
                  <a:pt x="921544" y="69057"/>
                </a:lnTo>
                <a:lnTo>
                  <a:pt x="990600" y="116682"/>
                </a:lnTo>
                <a:lnTo>
                  <a:pt x="1064419" y="173832"/>
                </a:lnTo>
                <a:lnTo>
                  <a:pt x="1114425" y="221457"/>
                </a:lnTo>
                <a:lnTo>
                  <a:pt x="1162050" y="271463"/>
                </a:lnTo>
                <a:lnTo>
                  <a:pt x="1197769" y="319088"/>
                </a:lnTo>
                <a:lnTo>
                  <a:pt x="1219200" y="354807"/>
                </a:lnTo>
                <a:lnTo>
                  <a:pt x="1233488" y="388144"/>
                </a:lnTo>
                <a:lnTo>
                  <a:pt x="1235869" y="416719"/>
                </a:lnTo>
                <a:lnTo>
                  <a:pt x="1226344" y="438150"/>
                </a:lnTo>
                <a:lnTo>
                  <a:pt x="1207294" y="452438"/>
                </a:lnTo>
                <a:lnTo>
                  <a:pt x="1171575" y="457200"/>
                </a:lnTo>
                <a:lnTo>
                  <a:pt x="1090613" y="461963"/>
                </a:lnTo>
                <a:lnTo>
                  <a:pt x="1038225" y="466725"/>
                </a:lnTo>
                <a:lnTo>
                  <a:pt x="985838" y="478632"/>
                </a:lnTo>
                <a:lnTo>
                  <a:pt x="842963" y="547688"/>
                </a:lnTo>
                <a:lnTo>
                  <a:pt x="588169" y="661988"/>
                </a:lnTo>
                <a:lnTo>
                  <a:pt x="340519" y="771525"/>
                </a:lnTo>
                <a:lnTo>
                  <a:pt x="111919" y="871538"/>
                </a:lnTo>
                <a:lnTo>
                  <a:pt x="35719" y="904875"/>
                </a:lnTo>
                <a:lnTo>
                  <a:pt x="0" y="876300"/>
                </a:lnTo>
                <a:lnTo>
                  <a:pt x="92869" y="800100"/>
                </a:lnTo>
                <a:lnTo>
                  <a:pt x="252413" y="688182"/>
                </a:lnTo>
                <a:lnTo>
                  <a:pt x="471488" y="531019"/>
                </a:lnTo>
                <a:lnTo>
                  <a:pt x="547688" y="469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025F281-A383-4301-AED4-4B1FD278A513}"/>
              </a:ext>
            </a:extLst>
          </p:cNvPr>
          <p:cNvSpPr/>
          <p:nvPr/>
        </p:nvSpPr>
        <p:spPr>
          <a:xfrm>
            <a:off x="5380038" y="3640138"/>
            <a:ext cx="1708150" cy="1495425"/>
          </a:xfrm>
          <a:custGeom>
            <a:avLst/>
            <a:gdLst>
              <a:gd name="connsiteX0" fmla="*/ 962025 w 1709737"/>
              <a:gd name="connsiteY0" fmla="*/ 490538 h 1495425"/>
              <a:gd name="connsiteX1" fmla="*/ 814387 w 1709737"/>
              <a:gd name="connsiteY1" fmla="*/ 402432 h 1495425"/>
              <a:gd name="connsiteX2" fmla="*/ 692944 w 1709737"/>
              <a:gd name="connsiteY2" fmla="*/ 333375 h 1495425"/>
              <a:gd name="connsiteX3" fmla="*/ 540544 w 1709737"/>
              <a:gd name="connsiteY3" fmla="*/ 245269 h 1495425"/>
              <a:gd name="connsiteX4" fmla="*/ 442912 w 1709737"/>
              <a:gd name="connsiteY4" fmla="*/ 192882 h 1495425"/>
              <a:gd name="connsiteX5" fmla="*/ 426244 w 1709737"/>
              <a:gd name="connsiteY5" fmla="*/ 173832 h 1495425"/>
              <a:gd name="connsiteX6" fmla="*/ 335756 w 1709737"/>
              <a:gd name="connsiteY6" fmla="*/ 130969 h 1495425"/>
              <a:gd name="connsiteX7" fmla="*/ 223837 w 1709737"/>
              <a:gd name="connsiteY7" fmla="*/ 80963 h 1495425"/>
              <a:gd name="connsiteX8" fmla="*/ 121444 w 1709737"/>
              <a:gd name="connsiteY8" fmla="*/ 38100 h 1495425"/>
              <a:gd name="connsiteX9" fmla="*/ 50006 w 1709737"/>
              <a:gd name="connsiteY9" fmla="*/ 9525 h 1495425"/>
              <a:gd name="connsiteX10" fmla="*/ 16669 w 1709737"/>
              <a:gd name="connsiteY10" fmla="*/ 0 h 1495425"/>
              <a:gd name="connsiteX11" fmla="*/ 4762 w 1709737"/>
              <a:gd name="connsiteY11" fmla="*/ 4763 h 1495425"/>
              <a:gd name="connsiteX12" fmla="*/ 0 w 1709737"/>
              <a:gd name="connsiteY12" fmla="*/ 14288 h 1495425"/>
              <a:gd name="connsiteX13" fmla="*/ 7144 w 1709737"/>
              <a:gd name="connsiteY13" fmla="*/ 40482 h 1495425"/>
              <a:gd name="connsiteX14" fmla="*/ 14287 w 1709737"/>
              <a:gd name="connsiteY14" fmla="*/ 54769 h 1495425"/>
              <a:gd name="connsiteX15" fmla="*/ 85725 w 1709737"/>
              <a:gd name="connsiteY15" fmla="*/ 104775 h 1495425"/>
              <a:gd name="connsiteX16" fmla="*/ 228600 w 1709737"/>
              <a:gd name="connsiteY16" fmla="*/ 200025 h 1495425"/>
              <a:gd name="connsiteX17" fmla="*/ 357187 w 1709737"/>
              <a:gd name="connsiteY17" fmla="*/ 290513 h 1495425"/>
              <a:gd name="connsiteX18" fmla="*/ 481012 w 1709737"/>
              <a:gd name="connsiteY18" fmla="*/ 378619 h 1495425"/>
              <a:gd name="connsiteX19" fmla="*/ 628650 w 1709737"/>
              <a:gd name="connsiteY19" fmla="*/ 490538 h 1495425"/>
              <a:gd name="connsiteX20" fmla="*/ 702469 w 1709737"/>
              <a:gd name="connsiteY20" fmla="*/ 550069 h 1495425"/>
              <a:gd name="connsiteX21" fmla="*/ 783431 w 1709737"/>
              <a:gd name="connsiteY21" fmla="*/ 623888 h 1495425"/>
              <a:gd name="connsiteX22" fmla="*/ 881062 w 1709737"/>
              <a:gd name="connsiteY22" fmla="*/ 719138 h 1495425"/>
              <a:gd name="connsiteX23" fmla="*/ 985837 w 1709737"/>
              <a:gd name="connsiteY23" fmla="*/ 828675 h 1495425"/>
              <a:gd name="connsiteX24" fmla="*/ 1066800 w 1709737"/>
              <a:gd name="connsiteY24" fmla="*/ 916782 h 1495425"/>
              <a:gd name="connsiteX25" fmla="*/ 1166812 w 1709737"/>
              <a:gd name="connsiteY25" fmla="*/ 1028700 h 1495425"/>
              <a:gd name="connsiteX26" fmla="*/ 1269206 w 1709737"/>
              <a:gd name="connsiteY26" fmla="*/ 1150144 h 1495425"/>
              <a:gd name="connsiteX27" fmla="*/ 1328737 w 1709737"/>
              <a:gd name="connsiteY27" fmla="*/ 1228725 h 1495425"/>
              <a:gd name="connsiteX28" fmla="*/ 1407319 w 1709737"/>
              <a:gd name="connsiteY28" fmla="*/ 1328738 h 1495425"/>
              <a:gd name="connsiteX29" fmla="*/ 1471612 w 1709737"/>
              <a:gd name="connsiteY29" fmla="*/ 1412082 h 1495425"/>
              <a:gd name="connsiteX30" fmla="*/ 1502569 w 1709737"/>
              <a:gd name="connsiteY30" fmla="*/ 1447800 h 1495425"/>
              <a:gd name="connsiteX31" fmla="*/ 1531144 w 1709737"/>
              <a:gd name="connsiteY31" fmla="*/ 1469232 h 1495425"/>
              <a:gd name="connsiteX32" fmla="*/ 1562100 w 1709737"/>
              <a:gd name="connsiteY32" fmla="*/ 1485900 h 1495425"/>
              <a:gd name="connsiteX33" fmla="*/ 1593056 w 1709737"/>
              <a:gd name="connsiteY33" fmla="*/ 1495425 h 1495425"/>
              <a:gd name="connsiteX34" fmla="*/ 1619250 w 1709737"/>
              <a:gd name="connsiteY34" fmla="*/ 1495425 h 1495425"/>
              <a:gd name="connsiteX35" fmla="*/ 1645444 w 1709737"/>
              <a:gd name="connsiteY35" fmla="*/ 1481138 h 1495425"/>
              <a:gd name="connsiteX36" fmla="*/ 1666875 w 1709737"/>
              <a:gd name="connsiteY36" fmla="*/ 1462088 h 1495425"/>
              <a:gd name="connsiteX37" fmla="*/ 1685925 w 1709737"/>
              <a:gd name="connsiteY37" fmla="*/ 1438275 h 1495425"/>
              <a:gd name="connsiteX38" fmla="*/ 1695450 w 1709737"/>
              <a:gd name="connsiteY38" fmla="*/ 1416844 h 1495425"/>
              <a:gd name="connsiteX39" fmla="*/ 1707356 w 1709737"/>
              <a:gd name="connsiteY39" fmla="*/ 1366838 h 1495425"/>
              <a:gd name="connsiteX40" fmla="*/ 1709737 w 1709737"/>
              <a:gd name="connsiteY40" fmla="*/ 1316832 h 1495425"/>
              <a:gd name="connsiteX41" fmla="*/ 1702594 w 1709737"/>
              <a:gd name="connsiteY41" fmla="*/ 1250157 h 1495425"/>
              <a:gd name="connsiteX42" fmla="*/ 1685925 w 1709737"/>
              <a:gd name="connsiteY42" fmla="*/ 1193007 h 1495425"/>
              <a:gd name="connsiteX43" fmla="*/ 1647825 w 1709737"/>
              <a:gd name="connsiteY43" fmla="*/ 1119188 h 1495425"/>
              <a:gd name="connsiteX44" fmla="*/ 1585912 w 1709737"/>
              <a:gd name="connsiteY44" fmla="*/ 1016794 h 1495425"/>
              <a:gd name="connsiteX45" fmla="*/ 1509712 w 1709737"/>
              <a:gd name="connsiteY45" fmla="*/ 912019 h 1495425"/>
              <a:gd name="connsiteX46" fmla="*/ 1438275 w 1709737"/>
              <a:gd name="connsiteY46" fmla="*/ 821532 h 1495425"/>
              <a:gd name="connsiteX47" fmla="*/ 1376362 w 1709737"/>
              <a:gd name="connsiteY47" fmla="*/ 750094 h 1495425"/>
              <a:gd name="connsiteX48" fmla="*/ 1335881 w 1709737"/>
              <a:gd name="connsiteY48" fmla="*/ 723900 h 1495425"/>
              <a:gd name="connsiteX49" fmla="*/ 1207294 w 1709737"/>
              <a:gd name="connsiteY49" fmla="*/ 640557 h 1495425"/>
              <a:gd name="connsiteX50" fmla="*/ 962025 w 1709737"/>
              <a:gd name="connsiteY50" fmla="*/ 490538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09737" h="1495425">
                <a:moveTo>
                  <a:pt x="962025" y="490538"/>
                </a:moveTo>
                <a:lnTo>
                  <a:pt x="814387" y="402432"/>
                </a:lnTo>
                <a:lnTo>
                  <a:pt x="692944" y="333375"/>
                </a:lnTo>
                <a:lnTo>
                  <a:pt x="540544" y="245269"/>
                </a:lnTo>
                <a:lnTo>
                  <a:pt x="442912" y="192882"/>
                </a:lnTo>
                <a:lnTo>
                  <a:pt x="426244" y="173832"/>
                </a:lnTo>
                <a:lnTo>
                  <a:pt x="335756" y="130969"/>
                </a:lnTo>
                <a:lnTo>
                  <a:pt x="223837" y="80963"/>
                </a:lnTo>
                <a:lnTo>
                  <a:pt x="121444" y="38100"/>
                </a:lnTo>
                <a:lnTo>
                  <a:pt x="50006" y="9525"/>
                </a:lnTo>
                <a:lnTo>
                  <a:pt x="16669" y="0"/>
                </a:lnTo>
                <a:lnTo>
                  <a:pt x="4762" y="4763"/>
                </a:lnTo>
                <a:lnTo>
                  <a:pt x="0" y="14288"/>
                </a:lnTo>
                <a:lnTo>
                  <a:pt x="7144" y="40482"/>
                </a:lnTo>
                <a:lnTo>
                  <a:pt x="14287" y="54769"/>
                </a:lnTo>
                <a:lnTo>
                  <a:pt x="85725" y="104775"/>
                </a:lnTo>
                <a:lnTo>
                  <a:pt x="228600" y="200025"/>
                </a:lnTo>
                <a:lnTo>
                  <a:pt x="357187" y="290513"/>
                </a:lnTo>
                <a:lnTo>
                  <a:pt x="481012" y="378619"/>
                </a:lnTo>
                <a:lnTo>
                  <a:pt x="628650" y="490538"/>
                </a:lnTo>
                <a:lnTo>
                  <a:pt x="702469" y="550069"/>
                </a:lnTo>
                <a:lnTo>
                  <a:pt x="783431" y="623888"/>
                </a:lnTo>
                <a:lnTo>
                  <a:pt x="881062" y="719138"/>
                </a:lnTo>
                <a:lnTo>
                  <a:pt x="985837" y="828675"/>
                </a:lnTo>
                <a:lnTo>
                  <a:pt x="1066800" y="916782"/>
                </a:lnTo>
                <a:lnTo>
                  <a:pt x="1166812" y="1028700"/>
                </a:lnTo>
                <a:lnTo>
                  <a:pt x="1269206" y="1150144"/>
                </a:lnTo>
                <a:lnTo>
                  <a:pt x="1328737" y="1228725"/>
                </a:lnTo>
                <a:lnTo>
                  <a:pt x="1407319" y="1328738"/>
                </a:lnTo>
                <a:lnTo>
                  <a:pt x="1471612" y="1412082"/>
                </a:lnTo>
                <a:lnTo>
                  <a:pt x="1502569" y="1447800"/>
                </a:lnTo>
                <a:lnTo>
                  <a:pt x="1531144" y="1469232"/>
                </a:lnTo>
                <a:lnTo>
                  <a:pt x="1562100" y="1485900"/>
                </a:lnTo>
                <a:lnTo>
                  <a:pt x="1593056" y="1495425"/>
                </a:lnTo>
                <a:lnTo>
                  <a:pt x="1619250" y="1495425"/>
                </a:lnTo>
                <a:lnTo>
                  <a:pt x="1645444" y="1481138"/>
                </a:lnTo>
                <a:lnTo>
                  <a:pt x="1666875" y="1462088"/>
                </a:lnTo>
                <a:lnTo>
                  <a:pt x="1685925" y="1438275"/>
                </a:lnTo>
                <a:lnTo>
                  <a:pt x="1695450" y="1416844"/>
                </a:lnTo>
                <a:lnTo>
                  <a:pt x="1707356" y="1366838"/>
                </a:lnTo>
                <a:lnTo>
                  <a:pt x="1709737" y="1316832"/>
                </a:lnTo>
                <a:lnTo>
                  <a:pt x="1702594" y="1250157"/>
                </a:lnTo>
                <a:lnTo>
                  <a:pt x="1685925" y="1193007"/>
                </a:lnTo>
                <a:lnTo>
                  <a:pt x="1647825" y="1119188"/>
                </a:lnTo>
                <a:lnTo>
                  <a:pt x="1585912" y="1016794"/>
                </a:lnTo>
                <a:lnTo>
                  <a:pt x="1509712" y="912019"/>
                </a:lnTo>
                <a:lnTo>
                  <a:pt x="1438275" y="821532"/>
                </a:lnTo>
                <a:lnTo>
                  <a:pt x="1376362" y="750094"/>
                </a:lnTo>
                <a:lnTo>
                  <a:pt x="1335881" y="723900"/>
                </a:lnTo>
                <a:lnTo>
                  <a:pt x="1207294" y="640557"/>
                </a:lnTo>
                <a:lnTo>
                  <a:pt x="962025" y="490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633384A-0144-4CA2-ADBC-3E0C1C068D68}"/>
              </a:ext>
            </a:extLst>
          </p:cNvPr>
          <p:cNvSpPr/>
          <p:nvPr/>
        </p:nvSpPr>
        <p:spPr>
          <a:xfrm>
            <a:off x="2576513" y="3536950"/>
            <a:ext cx="1222375" cy="1362075"/>
          </a:xfrm>
          <a:custGeom>
            <a:avLst/>
            <a:gdLst>
              <a:gd name="connsiteX0" fmla="*/ 850106 w 1221581"/>
              <a:gd name="connsiteY0" fmla="*/ 557213 h 1362075"/>
              <a:gd name="connsiteX1" fmla="*/ 916781 w 1221581"/>
              <a:gd name="connsiteY1" fmla="*/ 447675 h 1362075"/>
              <a:gd name="connsiteX2" fmla="*/ 966787 w 1221581"/>
              <a:gd name="connsiteY2" fmla="*/ 371475 h 1362075"/>
              <a:gd name="connsiteX3" fmla="*/ 1002506 w 1221581"/>
              <a:gd name="connsiteY3" fmla="*/ 316706 h 1362075"/>
              <a:gd name="connsiteX4" fmla="*/ 1014412 w 1221581"/>
              <a:gd name="connsiteY4" fmla="*/ 300038 h 1362075"/>
              <a:gd name="connsiteX5" fmla="*/ 1045368 w 1221581"/>
              <a:gd name="connsiteY5" fmla="*/ 276225 h 1362075"/>
              <a:gd name="connsiteX6" fmla="*/ 1073943 w 1221581"/>
              <a:gd name="connsiteY6" fmla="*/ 257175 h 1362075"/>
              <a:gd name="connsiteX7" fmla="*/ 1107281 w 1221581"/>
              <a:gd name="connsiteY7" fmla="*/ 238125 h 1362075"/>
              <a:gd name="connsiteX8" fmla="*/ 1128712 w 1221581"/>
              <a:gd name="connsiteY8" fmla="*/ 226219 h 1362075"/>
              <a:gd name="connsiteX9" fmla="*/ 1143000 w 1221581"/>
              <a:gd name="connsiteY9" fmla="*/ 214313 h 1362075"/>
              <a:gd name="connsiteX10" fmla="*/ 1152525 w 1221581"/>
              <a:gd name="connsiteY10" fmla="*/ 204788 h 1362075"/>
              <a:gd name="connsiteX11" fmla="*/ 1152525 w 1221581"/>
              <a:gd name="connsiteY11" fmla="*/ 178594 h 1362075"/>
              <a:gd name="connsiteX12" fmla="*/ 1143000 w 1221581"/>
              <a:gd name="connsiteY12" fmla="*/ 152400 h 1362075"/>
              <a:gd name="connsiteX13" fmla="*/ 1109662 w 1221581"/>
              <a:gd name="connsiteY13" fmla="*/ 119063 h 1362075"/>
              <a:gd name="connsiteX14" fmla="*/ 1071562 w 1221581"/>
              <a:gd name="connsiteY14" fmla="*/ 85725 h 1362075"/>
              <a:gd name="connsiteX15" fmla="*/ 1040606 w 1221581"/>
              <a:gd name="connsiteY15" fmla="*/ 61913 h 1362075"/>
              <a:gd name="connsiteX16" fmla="*/ 990600 w 1221581"/>
              <a:gd name="connsiteY16" fmla="*/ 33338 h 1362075"/>
              <a:gd name="connsiteX17" fmla="*/ 928687 w 1221581"/>
              <a:gd name="connsiteY17" fmla="*/ 9525 h 1362075"/>
              <a:gd name="connsiteX18" fmla="*/ 902493 w 1221581"/>
              <a:gd name="connsiteY18" fmla="*/ 0 h 1362075"/>
              <a:gd name="connsiteX19" fmla="*/ 885825 w 1221581"/>
              <a:gd name="connsiteY19" fmla="*/ 0 h 1362075"/>
              <a:gd name="connsiteX20" fmla="*/ 866775 w 1221581"/>
              <a:gd name="connsiteY20" fmla="*/ 4763 h 1362075"/>
              <a:gd name="connsiteX21" fmla="*/ 826293 w 1221581"/>
              <a:gd name="connsiteY21" fmla="*/ 28575 h 1362075"/>
              <a:gd name="connsiteX22" fmla="*/ 776287 w 1221581"/>
              <a:gd name="connsiteY22" fmla="*/ 73819 h 1362075"/>
              <a:gd name="connsiteX23" fmla="*/ 754856 w 1221581"/>
              <a:gd name="connsiteY23" fmla="*/ 90488 h 1362075"/>
              <a:gd name="connsiteX24" fmla="*/ 657225 w 1221581"/>
              <a:gd name="connsiteY24" fmla="*/ 126206 h 1362075"/>
              <a:gd name="connsiteX25" fmla="*/ 414337 w 1221581"/>
              <a:gd name="connsiteY25" fmla="*/ 204788 h 1362075"/>
              <a:gd name="connsiteX26" fmla="*/ 342900 w 1221581"/>
              <a:gd name="connsiteY26" fmla="*/ 226219 h 1362075"/>
              <a:gd name="connsiteX27" fmla="*/ 290512 w 1221581"/>
              <a:gd name="connsiteY27" fmla="*/ 238125 h 1362075"/>
              <a:gd name="connsiteX28" fmla="*/ 250031 w 1221581"/>
              <a:gd name="connsiteY28" fmla="*/ 242888 h 1362075"/>
              <a:gd name="connsiteX29" fmla="*/ 219075 w 1221581"/>
              <a:gd name="connsiteY29" fmla="*/ 242888 h 1362075"/>
              <a:gd name="connsiteX30" fmla="*/ 178593 w 1221581"/>
              <a:gd name="connsiteY30" fmla="*/ 238125 h 1362075"/>
              <a:gd name="connsiteX31" fmla="*/ 145256 w 1221581"/>
              <a:gd name="connsiteY31" fmla="*/ 226219 h 1362075"/>
              <a:gd name="connsiteX32" fmla="*/ 121443 w 1221581"/>
              <a:gd name="connsiteY32" fmla="*/ 207169 h 1362075"/>
              <a:gd name="connsiteX33" fmla="*/ 95250 w 1221581"/>
              <a:gd name="connsiteY33" fmla="*/ 169069 h 1362075"/>
              <a:gd name="connsiteX34" fmla="*/ 80962 w 1221581"/>
              <a:gd name="connsiteY34" fmla="*/ 140494 h 1362075"/>
              <a:gd name="connsiteX35" fmla="*/ 59531 w 1221581"/>
              <a:gd name="connsiteY35" fmla="*/ 114300 h 1362075"/>
              <a:gd name="connsiteX36" fmla="*/ 45243 w 1221581"/>
              <a:gd name="connsiteY36" fmla="*/ 104775 h 1362075"/>
              <a:gd name="connsiteX37" fmla="*/ 38100 w 1221581"/>
              <a:gd name="connsiteY37" fmla="*/ 102394 h 1362075"/>
              <a:gd name="connsiteX38" fmla="*/ 23812 w 1221581"/>
              <a:gd name="connsiteY38" fmla="*/ 109538 h 1362075"/>
              <a:gd name="connsiteX39" fmla="*/ 9525 w 1221581"/>
              <a:gd name="connsiteY39" fmla="*/ 140494 h 1362075"/>
              <a:gd name="connsiteX40" fmla="*/ 0 w 1221581"/>
              <a:gd name="connsiteY40" fmla="*/ 176213 h 1362075"/>
              <a:gd name="connsiteX41" fmla="*/ 21431 w 1221581"/>
              <a:gd name="connsiteY41" fmla="*/ 254794 h 1362075"/>
              <a:gd name="connsiteX42" fmla="*/ 47625 w 1221581"/>
              <a:gd name="connsiteY42" fmla="*/ 335756 h 1362075"/>
              <a:gd name="connsiteX43" fmla="*/ 59531 w 1221581"/>
              <a:gd name="connsiteY43" fmla="*/ 371475 h 1362075"/>
              <a:gd name="connsiteX44" fmla="*/ 80962 w 1221581"/>
              <a:gd name="connsiteY44" fmla="*/ 421481 h 1362075"/>
              <a:gd name="connsiteX45" fmla="*/ 95250 w 1221581"/>
              <a:gd name="connsiteY45" fmla="*/ 452438 h 1362075"/>
              <a:gd name="connsiteX46" fmla="*/ 121443 w 1221581"/>
              <a:gd name="connsiteY46" fmla="*/ 492919 h 1362075"/>
              <a:gd name="connsiteX47" fmla="*/ 147637 w 1221581"/>
              <a:gd name="connsiteY47" fmla="*/ 516731 h 1362075"/>
              <a:gd name="connsiteX48" fmla="*/ 171450 w 1221581"/>
              <a:gd name="connsiteY48" fmla="*/ 533400 h 1362075"/>
              <a:gd name="connsiteX49" fmla="*/ 195262 w 1221581"/>
              <a:gd name="connsiteY49" fmla="*/ 540544 h 1362075"/>
              <a:gd name="connsiteX50" fmla="*/ 233362 w 1221581"/>
              <a:gd name="connsiteY50" fmla="*/ 531019 h 1362075"/>
              <a:gd name="connsiteX51" fmla="*/ 288131 w 1221581"/>
              <a:gd name="connsiteY51" fmla="*/ 497681 h 1362075"/>
              <a:gd name="connsiteX52" fmla="*/ 366712 w 1221581"/>
              <a:gd name="connsiteY52" fmla="*/ 450056 h 1362075"/>
              <a:gd name="connsiteX53" fmla="*/ 435768 w 1221581"/>
              <a:gd name="connsiteY53" fmla="*/ 411956 h 1362075"/>
              <a:gd name="connsiteX54" fmla="*/ 569118 w 1221581"/>
              <a:gd name="connsiteY54" fmla="*/ 345281 h 1362075"/>
              <a:gd name="connsiteX55" fmla="*/ 685800 w 1221581"/>
              <a:gd name="connsiteY55" fmla="*/ 295275 h 1362075"/>
              <a:gd name="connsiteX56" fmla="*/ 711993 w 1221581"/>
              <a:gd name="connsiteY56" fmla="*/ 285750 h 1362075"/>
              <a:gd name="connsiteX57" fmla="*/ 733425 w 1221581"/>
              <a:gd name="connsiteY57" fmla="*/ 285750 h 1362075"/>
              <a:gd name="connsiteX58" fmla="*/ 750093 w 1221581"/>
              <a:gd name="connsiteY58" fmla="*/ 288131 h 1362075"/>
              <a:gd name="connsiteX59" fmla="*/ 762000 w 1221581"/>
              <a:gd name="connsiteY59" fmla="*/ 300038 h 1362075"/>
              <a:gd name="connsiteX60" fmla="*/ 764381 w 1221581"/>
              <a:gd name="connsiteY60" fmla="*/ 314325 h 1362075"/>
              <a:gd name="connsiteX61" fmla="*/ 762000 w 1221581"/>
              <a:gd name="connsiteY61" fmla="*/ 350044 h 1362075"/>
              <a:gd name="connsiteX62" fmla="*/ 738187 w 1221581"/>
              <a:gd name="connsiteY62" fmla="*/ 409575 h 1362075"/>
              <a:gd name="connsiteX63" fmla="*/ 681037 w 1221581"/>
              <a:gd name="connsiteY63" fmla="*/ 547688 h 1362075"/>
              <a:gd name="connsiteX64" fmla="*/ 633412 w 1221581"/>
              <a:gd name="connsiteY64" fmla="*/ 666750 h 1362075"/>
              <a:gd name="connsiteX65" fmla="*/ 607218 w 1221581"/>
              <a:gd name="connsiteY65" fmla="*/ 728663 h 1362075"/>
              <a:gd name="connsiteX66" fmla="*/ 600075 w 1221581"/>
              <a:gd name="connsiteY66" fmla="*/ 769144 h 1362075"/>
              <a:gd name="connsiteX67" fmla="*/ 602456 w 1221581"/>
              <a:gd name="connsiteY67" fmla="*/ 797719 h 1362075"/>
              <a:gd name="connsiteX68" fmla="*/ 609600 w 1221581"/>
              <a:gd name="connsiteY68" fmla="*/ 833438 h 1362075"/>
              <a:gd name="connsiteX69" fmla="*/ 626268 w 1221581"/>
              <a:gd name="connsiteY69" fmla="*/ 864394 h 1362075"/>
              <a:gd name="connsiteX70" fmla="*/ 676275 w 1221581"/>
              <a:gd name="connsiteY70" fmla="*/ 919163 h 1362075"/>
              <a:gd name="connsiteX71" fmla="*/ 742950 w 1221581"/>
              <a:gd name="connsiteY71" fmla="*/ 983456 h 1362075"/>
              <a:gd name="connsiteX72" fmla="*/ 797718 w 1221581"/>
              <a:gd name="connsiteY72" fmla="*/ 1038225 h 1362075"/>
              <a:gd name="connsiteX73" fmla="*/ 838200 w 1221581"/>
              <a:gd name="connsiteY73" fmla="*/ 1083469 h 1362075"/>
              <a:gd name="connsiteX74" fmla="*/ 1088231 w 1221581"/>
              <a:gd name="connsiteY74" fmla="*/ 1362075 h 1362075"/>
              <a:gd name="connsiteX75" fmla="*/ 1128712 w 1221581"/>
              <a:gd name="connsiteY75" fmla="*/ 1359694 h 1362075"/>
              <a:gd name="connsiteX76" fmla="*/ 1166812 w 1221581"/>
              <a:gd name="connsiteY76" fmla="*/ 1347788 h 1362075"/>
              <a:gd name="connsiteX77" fmla="*/ 1193006 w 1221581"/>
              <a:gd name="connsiteY77" fmla="*/ 1331119 h 1362075"/>
              <a:gd name="connsiteX78" fmla="*/ 1209675 w 1221581"/>
              <a:gd name="connsiteY78" fmla="*/ 1312069 h 1362075"/>
              <a:gd name="connsiteX79" fmla="*/ 1219200 w 1221581"/>
              <a:gd name="connsiteY79" fmla="*/ 1295400 h 1362075"/>
              <a:gd name="connsiteX80" fmla="*/ 1221581 w 1221581"/>
              <a:gd name="connsiteY80" fmla="*/ 1278731 h 1362075"/>
              <a:gd name="connsiteX81" fmla="*/ 1219200 w 1221581"/>
              <a:gd name="connsiteY81" fmla="*/ 1247775 h 1362075"/>
              <a:gd name="connsiteX82" fmla="*/ 1202531 w 1221581"/>
              <a:gd name="connsiteY82" fmla="*/ 1185863 h 1362075"/>
              <a:gd name="connsiteX83" fmla="*/ 1171575 w 1221581"/>
              <a:gd name="connsiteY83" fmla="*/ 1126331 h 1362075"/>
              <a:gd name="connsiteX84" fmla="*/ 1140618 w 1221581"/>
              <a:gd name="connsiteY84" fmla="*/ 1083469 h 1362075"/>
              <a:gd name="connsiteX85" fmla="*/ 1123950 w 1221581"/>
              <a:gd name="connsiteY85" fmla="*/ 1064419 h 1362075"/>
              <a:gd name="connsiteX86" fmla="*/ 1100137 w 1221581"/>
              <a:gd name="connsiteY86" fmla="*/ 1042988 h 1362075"/>
              <a:gd name="connsiteX87" fmla="*/ 1052512 w 1221581"/>
              <a:gd name="connsiteY87" fmla="*/ 1009650 h 1362075"/>
              <a:gd name="connsiteX88" fmla="*/ 981075 w 1221581"/>
              <a:gd name="connsiteY88" fmla="*/ 966788 h 1362075"/>
              <a:gd name="connsiteX89" fmla="*/ 890587 w 1221581"/>
              <a:gd name="connsiteY89" fmla="*/ 909638 h 1362075"/>
              <a:gd name="connsiteX90" fmla="*/ 800100 w 1221581"/>
              <a:gd name="connsiteY90" fmla="*/ 850106 h 1362075"/>
              <a:gd name="connsiteX91" fmla="*/ 742950 w 1221581"/>
              <a:gd name="connsiteY91" fmla="*/ 802481 h 1362075"/>
              <a:gd name="connsiteX92" fmla="*/ 721518 w 1221581"/>
              <a:gd name="connsiteY92" fmla="*/ 783431 h 1362075"/>
              <a:gd name="connsiteX93" fmla="*/ 721518 w 1221581"/>
              <a:gd name="connsiteY93" fmla="*/ 771525 h 1362075"/>
              <a:gd name="connsiteX94" fmla="*/ 740568 w 1221581"/>
              <a:gd name="connsiteY94" fmla="*/ 738188 h 1362075"/>
              <a:gd name="connsiteX95" fmla="*/ 821531 w 1221581"/>
              <a:gd name="connsiteY95" fmla="*/ 604838 h 1362075"/>
              <a:gd name="connsiteX96" fmla="*/ 850106 w 1221581"/>
              <a:gd name="connsiteY96" fmla="*/ 557213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221581" h="1362075">
                <a:moveTo>
                  <a:pt x="850106" y="557213"/>
                </a:moveTo>
                <a:lnTo>
                  <a:pt x="916781" y="447675"/>
                </a:lnTo>
                <a:lnTo>
                  <a:pt x="966787" y="371475"/>
                </a:lnTo>
                <a:lnTo>
                  <a:pt x="1002506" y="316706"/>
                </a:lnTo>
                <a:lnTo>
                  <a:pt x="1014412" y="300038"/>
                </a:lnTo>
                <a:lnTo>
                  <a:pt x="1045368" y="276225"/>
                </a:lnTo>
                <a:lnTo>
                  <a:pt x="1073943" y="257175"/>
                </a:lnTo>
                <a:lnTo>
                  <a:pt x="1107281" y="238125"/>
                </a:lnTo>
                <a:lnTo>
                  <a:pt x="1128712" y="226219"/>
                </a:lnTo>
                <a:lnTo>
                  <a:pt x="1143000" y="214313"/>
                </a:lnTo>
                <a:lnTo>
                  <a:pt x="1152525" y="204788"/>
                </a:lnTo>
                <a:lnTo>
                  <a:pt x="1152525" y="178594"/>
                </a:lnTo>
                <a:lnTo>
                  <a:pt x="1143000" y="152400"/>
                </a:lnTo>
                <a:lnTo>
                  <a:pt x="1109662" y="119063"/>
                </a:lnTo>
                <a:lnTo>
                  <a:pt x="1071562" y="85725"/>
                </a:lnTo>
                <a:lnTo>
                  <a:pt x="1040606" y="61913"/>
                </a:lnTo>
                <a:lnTo>
                  <a:pt x="990600" y="33338"/>
                </a:lnTo>
                <a:lnTo>
                  <a:pt x="928687" y="9525"/>
                </a:lnTo>
                <a:lnTo>
                  <a:pt x="902493" y="0"/>
                </a:lnTo>
                <a:lnTo>
                  <a:pt x="885825" y="0"/>
                </a:lnTo>
                <a:lnTo>
                  <a:pt x="866775" y="4763"/>
                </a:lnTo>
                <a:lnTo>
                  <a:pt x="826293" y="28575"/>
                </a:lnTo>
                <a:lnTo>
                  <a:pt x="776287" y="73819"/>
                </a:lnTo>
                <a:lnTo>
                  <a:pt x="754856" y="90488"/>
                </a:lnTo>
                <a:lnTo>
                  <a:pt x="657225" y="126206"/>
                </a:lnTo>
                <a:lnTo>
                  <a:pt x="414337" y="204788"/>
                </a:lnTo>
                <a:lnTo>
                  <a:pt x="342900" y="226219"/>
                </a:lnTo>
                <a:lnTo>
                  <a:pt x="290512" y="238125"/>
                </a:lnTo>
                <a:lnTo>
                  <a:pt x="250031" y="242888"/>
                </a:lnTo>
                <a:lnTo>
                  <a:pt x="219075" y="242888"/>
                </a:lnTo>
                <a:lnTo>
                  <a:pt x="178593" y="238125"/>
                </a:lnTo>
                <a:lnTo>
                  <a:pt x="145256" y="226219"/>
                </a:lnTo>
                <a:lnTo>
                  <a:pt x="121443" y="207169"/>
                </a:lnTo>
                <a:lnTo>
                  <a:pt x="95250" y="169069"/>
                </a:lnTo>
                <a:lnTo>
                  <a:pt x="80962" y="140494"/>
                </a:lnTo>
                <a:lnTo>
                  <a:pt x="59531" y="114300"/>
                </a:lnTo>
                <a:lnTo>
                  <a:pt x="45243" y="104775"/>
                </a:lnTo>
                <a:lnTo>
                  <a:pt x="38100" y="102394"/>
                </a:lnTo>
                <a:lnTo>
                  <a:pt x="23812" y="109538"/>
                </a:lnTo>
                <a:lnTo>
                  <a:pt x="9525" y="140494"/>
                </a:lnTo>
                <a:lnTo>
                  <a:pt x="0" y="176213"/>
                </a:lnTo>
                <a:lnTo>
                  <a:pt x="21431" y="254794"/>
                </a:lnTo>
                <a:lnTo>
                  <a:pt x="47625" y="335756"/>
                </a:lnTo>
                <a:lnTo>
                  <a:pt x="59531" y="371475"/>
                </a:lnTo>
                <a:lnTo>
                  <a:pt x="80962" y="421481"/>
                </a:lnTo>
                <a:lnTo>
                  <a:pt x="95250" y="452438"/>
                </a:lnTo>
                <a:lnTo>
                  <a:pt x="121443" y="492919"/>
                </a:lnTo>
                <a:lnTo>
                  <a:pt x="147637" y="516731"/>
                </a:lnTo>
                <a:lnTo>
                  <a:pt x="171450" y="533400"/>
                </a:lnTo>
                <a:lnTo>
                  <a:pt x="195262" y="540544"/>
                </a:lnTo>
                <a:lnTo>
                  <a:pt x="233362" y="531019"/>
                </a:lnTo>
                <a:lnTo>
                  <a:pt x="288131" y="497681"/>
                </a:lnTo>
                <a:lnTo>
                  <a:pt x="366712" y="450056"/>
                </a:lnTo>
                <a:lnTo>
                  <a:pt x="435768" y="411956"/>
                </a:lnTo>
                <a:lnTo>
                  <a:pt x="569118" y="345281"/>
                </a:lnTo>
                <a:lnTo>
                  <a:pt x="685800" y="295275"/>
                </a:lnTo>
                <a:lnTo>
                  <a:pt x="711993" y="285750"/>
                </a:lnTo>
                <a:lnTo>
                  <a:pt x="733425" y="285750"/>
                </a:lnTo>
                <a:lnTo>
                  <a:pt x="750093" y="288131"/>
                </a:lnTo>
                <a:lnTo>
                  <a:pt x="762000" y="300038"/>
                </a:lnTo>
                <a:lnTo>
                  <a:pt x="764381" y="314325"/>
                </a:lnTo>
                <a:lnTo>
                  <a:pt x="762000" y="350044"/>
                </a:lnTo>
                <a:lnTo>
                  <a:pt x="738187" y="409575"/>
                </a:lnTo>
                <a:lnTo>
                  <a:pt x="681037" y="547688"/>
                </a:lnTo>
                <a:lnTo>
                  <a:pt x="633412" y="666750"/>
                </a:lnTo>
                <a:lnTo>
                  <a:pt x="607218" y="728663"/>
                </a:lnTo>
                <a:lnTo>
                  <a:pt x="600075" y="769144"/>
                </a:lnTo>
                <a:lnTo>
                  <a:pt x="602456" y="797719"/>
                </a:lnTo>
                <a:lnTo>
                  <a:pt x="609600" y="833438"/>
                </a:lnTo>
                <a:lnTo>
                  <a:pt x="626268" y="864394"/>
                </a:lnTo>
                <a:lnTo>
                  <a:pt x="676275" y="919163"/>
                </a:lnTo>
                <a:lnTo>
                  <a:pt x="742950" y="983456"/>
                </a:lnTo>
                <a:lnTo>
                  <a:pt x="797718" y="1038225"/>
                </a:lnTo>
                <a:lnTo>
                  <a:pt x="838200" y="1083469"/>
                </a:lnTo>
                <a:lnTo>
                  <a:pt x="1088231" y="1362075"/>
                </a:lnTo>
                <a:lnTo>
                  <a:pt x="1128712" y="1359694"/>
                </a:lnTo>
                <a:lnTo>
                  <a:pt x="1166812" y="1347788"/>
                </a:lnTo>
                <a:lnTo>
                  <a:pt x="1193006" y="1331119"/>
                </a:lnTo>
                <a:lnTo>
                  <a:pt x="1209675" y="1312069"/>
                </a:lnTo>
                <a:lnTo>
                  <a:pt x="1219200" y="1295400"/>
                </a:lnTo>
                <a:lnTo>
                  <a:pt x="1221581" y="1278731"/>
                </a:lnTo>
                <a:lnTo>
                  <a:pt x="1219200" y="1247775"/>
                </a:lnTo>
                <a:lnTo>
                  <a:pt x="1202531" y="1185863"/>
                </a:lnTo>
                <a:lnTo>
                  <a:pt x="1171575" y="1126331"/>
                </a:lnTo>
                <a:lnTo>
                  <a:pt x="1140618" y="1083469"/>
                </a:lnTo>
                <a:lnTo>
                  <a:pt x="1123950" y="1064419"/>
                </a:lnTo>
                <a:lnTo>
                  <a:pt x="1100137" y="1042988"/>
                </a:lnTo>
                <a:lnTo>
                  <a:pt x="1052512" y="1009650"/>
                </a:lnTo>
                <a:lnTo>
                  <a:pt x="981075" y="966788"/>
                </a:lnTo>
                <a:lnTo>
                  <a:pt x="890587" y="909638"/>
                </a:lnTo>
                <a:lnTo>
                  <a:pt x="800100" y="850106"/>
                </a:lnTo>
                <a:lnTo>
                  <a:pt x="742950" y="802481"/>
                </a:lnTo>
                <a:lnTo>
                  <a:pt x="721518" y="783431"/>
                </a:lnTo>
                <a:lnTo>
                  <a:pt x="721518" y="771525"/>
                </a:lnTo>
                <a:lnTo>
                  <a:pt x="740568" y="738188"/>
                </a:lnTo>
                <a:lnTo>
                  <a:pt x="821531" y="604838"/>
                </a:lnTo>
                <a:lnTo>
                  <a:pt x="850106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EE044FC-6D68-4194-A555-BAD0C8C3580C}"/>
              </a:ext>
            </a:extLst>
          </p:cNvPr>
          <p:cNvSpPr/>
          <p:nvPr/>
        </p:nvSpPr>
        <p:spPr>
          <a:xfrm>
            <a:off x="2657475" y="4594225"/>
            <a:ext cx="1084263" cy="723900"/>
          </a:xfrm>
          <a:custGeom>
            <a:avLst/>
            <a:gdLst>
              <a:gd name="connsiteX0" fmla="*/ 597694 w 1083469"/>
              <a:gd name="connsiteY0" fmla="*/ 476250 h 723900"/>
              <a:gd name="connsiteX1" fmla="*/ 709613 w 1083469"/>
              <a:gd name="connsiteY1" fmla="*/ 409575 h 723900"/>
              <a:gd name="connsiteX2" fmla="*/ 766763 w 1083469"/>
              <a:gd name="connsiteY2" fmla="*/ 383381 h 723900"/>
              <a:gd name="connsiteX3" fmla="*/ 831056 w 1083469"/>
              <a:gd name="connsiteY3" fmla="*/ 352425 h 723900"/>
              <a:gd name="connsiteX4" fmla="*/ 892969 w 1083469"/>
              <a:gd name="connsiteY4" fmla="*/ 330994 h 723900"/>
              <a:gd name="connsiteX5" fmla="*/ 952500 w 1083469"/>
              <a:gd name="connsiteY5" fmla="*/ 314325 h 723900"/>
              <a:gd name="connsiteX6" fmla="*/ 988219 w 1083469"/>
              <a:gd name="connsiteY6" fmla="*/ 307181 h 723900"/>
              <a:gd name="connsiteX7" fmla="*/ 1007269 w 1083469"/>
              <a:gd name="connsiteY7" fmla="*/ 304800 h 723900"/>
              <a:gd name="connsiteX8" fmla="*/ 1045369 w 1083469"/>
              <a:gd name="connsiteY8" fmla="*/ 302419 h 723900"/>
              <a:gd name="connsiteX9" fmla="*/ 1083469 w 1083469"/>
              <a:gd name="connsiteY9" fmla="*/ 285750 h 723900"/>
              <a:gd name="connsiteX10" fmla="*/ 740569 w 1083469"/>
              <a:gd name="connsiteY10" fmla="*/ 0 h 723900"/>
              <a:gd name="connsiteX11" fmla="*/ 764381 w 1083469"/>
              <a:gd name="connsiteY11" fmla="*/ 42863 h 723900"/>
              <a:gd name="connsiteX12" fmla="*/ 769144 w 1083469"/>
              <a:gd name="connsiteY12" fmla="*/ 71438 h 723900"/>
              <a:gd name="connsiteX13" fmla="*/ 766763 w 1083469"/>
              <a:gd name="connsiteY13" fmla="*/ 104775 h 723900"/>
              <a:gd name="connsiteX14" fmla="*/ 759619 w 1083469"/>
              <a:gd name="connsiteY14" fmla="*/ 138113 h 723900"/>
              <a:gd name="connsiteX15" fmla="*/ 733425 w 1083469"/>
              <a:gd name="connsiteY15" fmla="*/ 180975 h 723900"/>
              <a:gd name="connsiteX16" fmla="*/ 678656 w 1083469"/>
              <a:gd name="connsiteY16" fmla="*/ 233363 h 723900"/>
              <a:gd name="connsiteX17" fmla="*/ 528638 w 1083469"/>
              <a:gd name="connsiteY17" fmla="*/ 352425 h 723900"/>
              <a:gd name="connsiteX18" fmla="*/ 366713 w 1083469"/>
              <a:gd name="connsiteY18" fmla="*/ 469106 h 723900"/>
              <a:gd name="connsiteX19" fmla="*/ 297656 w 1083469"/>
              <a:gd name="connsiteY19" fmla="*/ 511969 h 723900"/>
              <a:gd name="connsiteX20" fmla="*/ 257175 w 1083469"/>
              <a:gd name="connsiteY20" fmla="*/ 535781 h 723900"/>
              <a:gd name="connsiteX21" fmla="*/ 190500 w 1083469"/>
              <a:gd name="connsiteY21" fmla="*/ 564356 h 723900"/>
              <a:gd name="connsiteX22" fmla="*/ 40481 w 1083469"/>
              <a:gd name="connsiteY22" fmla="*/ 626269 h 723900"/>
              <a:gd name="connsiteX23" fmla="*/ 11906 w 1083469"/>
              <a:gd name="connsiteY23" fmla="*/ 638175 h 723900"/>
              <a:gd name="connsiteX24" fmla="*/ 7144 w 1083469"/>
              <a:gd name="connsiteY24" fmla="*/ 654844 h 723900"/>
              <a:gd name="connsiteX25" fmla="*/ 0 w 1083469"/>
              <a:gd name="connsiteY25" fmla="*/ 711994 h 723900"/>
              <a:gd name="connsiteX26" fmla="*/ 161925 w 1083469"/>
              <a:gd name="connsiteY26" fmla="*/ 723900 h 723900"/>
              <a:gd name="connsiteX27" fmla="*/ 342900 w 1083469"/>
              <a:gd name="connsiteY27" fmla="*/ 619125 h 723900"/>
              <a:gd name="connsiteX28" fmla="*/ 597694 w 1083469"/>
              <a:gd name="connsiteY28" fmla="*/ 47625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83469" h="723900">
                <a:moveTo>
                  <a:pt x="597694" y="476250"/>
                </a:moveTo>
                <a:lnTo>
                  <a:pt x="709613" y="409575"/>
                </a:lnTo>
                <a:lnTo>
                  <a:pt x="766763" y="383381"/>
                </a:lnTo>
                <a:lnTo>
                  <a:pt x="831056" y="352425"/>
                </a:lnTo>
                <a:lnTo>
                  <a:pt x="892969" y="330994"/>
                </a:lnTo>
                <a:lnTo>
                  <a:pt x="952500" y="314325"/>
                </a:lnTo>
                <a:lnTo>
                  <a:pt x="988219" y="307181"/>
                </a:lnTo>
                <a:lnTo>
                  <a:pt x="1007269" y="304800"/>
                </a:lnTo>
                <a:lnTo>
                  <a:pt x="1045369" y="302419"/>
                </a:lnTo>
                <a:lnTo>
                  <a:pt x="1083469" y="285750"/>
                </a:lnTo>
                <a:lnTo>
                  <a:pt x="740569" y="0"/>
                </a:lnTo>
                <a:lnTo>
                  <a:pt x="764381" y="42863"/>
                </a:lnTo>
                <a:lnTo>
                  <a:pt x="769144" y="71438"/>
                </a:lnTo>
                <a:lnTo>
                  <a:pt x="766763" y="104775"/>
                </a:lnTo>
                <a:lnTo>
                  <a:pt x="759619" y="138113"/>
                </a:lnTo>
                <a:lnTo>
                  <a:pt x="733425" y="180975"/>
                </a:lnTo>
                <a:lnTo>
                  <a:pt x="678656" y="233363"/>
                </a:lnTo>
                <a:lnTo>
                  <a:pt x="528638" y="352425"/>
                </a:lnTo>
                <a:lnTo>
                  <a:pt x="366713" y="469106"/>
                </a:lnTo>
                <a:lnTo>
                  <a:pt x="297656" y="511969"/>
                </a:lnTo>
                <a:lnTo>
                  <a:pt x="257175" y="535781"/>
                </a:lnTo>
                <a:lnTo>
                  <a:pt x="190500" y="564356"/>
                </a:lnTo>
                <a:lnTo>
                  <a:pt x="40481" y="626269"/>
                </a:lnTo>
                <a:lnTo>
                  <a:pt x="11906" y="638175"/>
                </a:lnTo>
                <a:lnTo>
                  <a:pt x="7144" y="654844"/>
                </a:lnTo>
                <a:lnTo>
                  <a:pt x="0" y="711994"/>
                </a:lnTo>
                <a:lnTo>
                  <a:pt x="161925" y="723900"/>
                </a:lnTo>
                <a:lnTo>
                  <a:pt x="342900" y="619125"/>
                </a:lnTo>
                <a:lnTo>
                  <a:pt x="597694" y="476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2EC4B85-3F9F-4DE0-A8EB-DEF91890257F}"/>
              </a:ext>
            </a:extLst>
          </p:cNvPr>
          <p:cNvSpPr/>
          <p:nvPr/>
        </p:nvSpPr>
        <p:spPr>
          <a:xfrm>
            <a:off x="2655888" y="5238750"/>
            <a:ext cx="4621212" cy="863600"/>
          </a:xfrm>
          <a:custGeom>
            <a:avLst/>
            <a:gdLst>
              <a:gd name="connsiteX0" fmla="*/ 2148840 w 4621530"/>
              <a:gd name="connsiteY0" fmla="*/ 262890 h 864870"/>
              <a:gd name="connsiteX1" fmla="*/ 1863090 w 4621530"/>
              <a:gd name="connsiteY1" fmla="*/ 198120 h 864870"/>
              <a:gd name="connsiteX2" fmla="*/ 1615440 w 4621530"/>
              <a:gd name="connsiteY2" fmla="*/ 144780 h 864870"/>
              <a:gd name="connsiteX3" fmla="*/ 1405890 w 4621530"/>
              <a:gd name="connsiteY3" fmla="*/ 106680 h 864870"/>
              <a:gd name="connsiteX4" fmla="*/ 1272540 w 4621530"/>
              <a:gd name="connsiteY4" fmla="*/ 83820 h 864870"/>
              <a:gd name="connsiteX5" fmla="*/ 1203960 w 4621530"/>
              <a:gd name="connsiteY5" fmla="*/ 76200 h 864870"/>
              <a:gd name="connsiteX6" fmla="*/ 1047750 w 4621530"/>
              <a:gd name="connsiteY6" fmla="*/ 64770 h 864870"/>
              <a:gd name="connsiteX7" fmla="*/ 708660 w 4621530"/>
              <a:gd name="connsiteY7" fmla="*/ 49530 h 864870"/>
              <a:gd name="connsiteX8" fmla="*/ 377190 w 4621530"/>
              <a:gd name="connsiteY8" fmla="*/ 38100 h 864870"/>
              <a:gd name="connsiteX9" fmla="*/ 213360 w 4621530"/>
              <a:gd name="connsiteY9" fmla="*/ 34290 h 864870"/>
              <a:gd name="connsiteX10" fmla="*/ 15240 w 4621530"/>
              <a:gd name="connsiteY10" fmla="*/ 0 h 864870"/>
              <a:gd name="connsiteX11" fmla="*/ 0 w 4621530"/>
              <a:gd name="connsiteY11" fmla="*/ 83820 h 864870"/>
              <a:gd name="connsiteX12" fmla="*/ 3810 w 4621530"/>
              <a:gd name="connsiteY12" fmla="*/ 144780 h 864870"/>
              <a:gd name="connsiteX13" fmla="*/ 11430 w 4621530"/>
              <a:gd name="connsiteY13" fmla="*/ 217170 h 864870"/>
              <a:gd name="connsiteX14" fmla="*/ 19050 w 4621530"/>
              <a:gd name="connsiteY14" fmla="*/ 243840 h 864870"/>
              <a:gd name="connsiteX15" fmla="*/ 72390 w 4621530"/>
              <a:gd name="connsiteY15" fmla="*/ 259080 h 864870"/>
              <a:gd name="connsiteX16" fmla="*/ 129540 w 4621530"/>
              <a:gd name="connsiteY16" fmla="*/ 266700 h 864870"/>
              <a:gd name="connsiteX17" fmla="*/ 175260 w 4621530"/>
              <a:gd name="connsiteY17" fmla="*/ 259080 h 864870"/>
              <a:gd name="connsiteX18" fmla="*/ 236220 w 4621530"/>
              <a:gd name="connsiteY18" fmla="*/ 240030 h 864870"/>
              <a:gd name="connsiteX19" fmla="*/ 300990 w 4621530"/>
              <a:gd name="connsiteY19" fmla="*/ 224790 h 864870"/>
              <a:gd name="connsiteX20" fmla="*/ 419100 w 4621530"/>
              <a:gd name="connsiteY20" fmla="*/ 217170 h 864870"/>
              <a:gd name="connsiteX21" fmla="*/ 647700 w 4621530"/>
              <a:gd name="connsiteY21" fmla="*/ 217170 h 864870"/>
              <a:gd name="connsiteX22" fmla="*/ 902970 w 4621530"/>
              <a:gd name="connsiteY22" fmla="*/ 224790 h 864870"/>
              <a:gd name="connsiteX23" fmla="*/ 1143000 w 4621530"/>
              <a:gd name="connsiteY23" fmla="*/ 243840 h 864870"/>
              <a:gd name="connsiteX24" fmla="*/ 1398270 w 4621530"/>
              <a:gd name="connsiteY24" fmla="*/ 278130 h 864870"/>
              <a:gd name="connsiteX25" fmla="*/ 1668780 w 4621530"/>
              <a:gd name="connsiteY25" fmla="*/ 342900 h 864870"/>
              <a:gd name="connsiteX26" fmla="*/ 2007870 w 4621530"/>
              <a:gd name="connsiteY26" fmla="*/ 441960 h 864870"/>
              <a:gd name="connsiteX27" fmla="*/ 2423160 w 4621530"/>
              <a:gd name="connsiteY27" fmla="*/ 563880 h 864870"/>
              <a:gd name="connsiteX28" fmla="*/ 2640330 w 4621530"/>
              <a:gd name="connsiteY28" fmla="*/ 632460 h 864870"/>
              <a:gd name="connsiteX29" fmla="*/ 2891790 w 4621530"/>
              <a:gd name="connsiteY29" fmla="*/ 712470 h 864870"/>
              <a:gd name="connsiteX30" fmla="*/ 3063240 w 4621530"/>
              <a:gd name="connsiteY30" fmla="*/ 765810 h 864870"/>
              <a:gd name="connsiteX31" fmla="*/ 3169920 w 4621530"/>
              <a:gd name="connsiteY31" fmla="*/ 800100 h 864870"/>
              <a:gd name="connsiteX32" fmla="*/ 3341370 w 4621530"/>
              <a:gd name="connsiteY32" fmla="*/ 834390 h 864870"/>
              <a:gd name="connsiteX33" fmla="*/ 3509010 w 4621530"/>
              <a:gd name="connsiteY33" fmla="*/ 861060 h 864870"/>
              <a:gd name="connsiteX34" fmla="*/ 3600450 w 4621530"/>
              <a:gd name="connsiteY34" fmla="*/ 864870 h 864870"/>
              <a:gd name="connsiteX35" fmla="*/ 3802380 w 4621530"/>
              <a:gd name="connsiteY35" fmla="*/ 838200 h 864870"/>
              <a:gd name="connsiteX36" fmla="*/ 3970020 w 4621530"/>
              <a:gd name="connsiteY36" fmla="*/ 815340 h 864870"/>
              <a:gd name="connsiteX37" fmla="*/ 4210050 w 4621530"/>
              <a:gd name="connsiteY37" fmla="*/ 758190 h 864870"/>
              <a:gd name="connsiteX38" fmla="*/ 4392930 w 4621530"/>
              <a:gd name="connsiteY38" fmla="*/ 701040 h 864870"/>
              <a:gd name="connsiteX39" fmla="*/ 4545330 w 4621530"/>
              <a:gd name="connsiteY39" fmla="*/ 640080 h 864870"/>
              <a:gd name="connsiteX40" fmla="*/ 4591050 w 4621530"/>
              <a:gd name="connsiteY40" fmla="*/ 617220 h 864870"/>
              <a:gd name="connsiteX41" fmla="*/ 4613910 w 4621530"/>
              <a:gd name="connsiteY41" fmla="*/ 594360 h 864870"/>
              <a:gd name="connsiteX42" fmla="*/ 4621530 w 4621530"/>
              <a:gd name="connsiteY42" fmla="*/ 575310 h 864870"/>
              <a:gd name="connsiteX43" fmla="*/ 4610100 w 4621530"/>
              <a:gd name="connsiteY43" fmla="*/ 560070 h 864870"/>
              <a:gd name="connsiteX44" fmla="*/ 4568190 w 4621530"/>
              <a:gd name="connsiteY44" fmla="*/ 552450 h 864870"/>
              <a:gd name="connsiteX45" fmla="*/ 4373880 w 4621530"/>
              <a:gd name="connsiteY45" fmla="*/ 552450 h 864870"/>
              <a:gd name="connsiteX46" fmla="*/ 4004310 w 4621530"/>
              <a:gd name="connsiteY46" fmla="*/ 541020 h 864870"/>
              <a:gd name="connsiteX47" fmla="*/ 3630930 w 4621530"/>
              <a:gd name="connsiteY47" fmla="*/ 518160 h 864870"/>
              <a:gd name="connsiteX48" fmla="*/ 3345180 w 4621530"/>
              <a:gd name="connsiteY48" fmla="*/ 495300 h 864870"/>
              <a:gd name="connsiteX49" fmla="*/ 3028950 w 4621530"/>
              <a:gd name="connsiteY49" fmla="*/ 461010 h 864870"/>
              <a:gd name="connsiteX50" fmla="*/ 2948940 w 4621530"/>
              <a:gd name="connsiteY50" fmla="*/ 449580 h 864870"/>
              <a:gd name="connsiteX51" fmla="*/ 2827020 w 4621530"/>
              <a:gd name="connsiteY51" fmla="*/ 430530 h 864870"/>
              <a:gd name="connsiteX52" fmla="*/ 2720340 w 4621530"/>
              <a:gd name="connsiteY52" fmla="*/ 407670 h 864870"/>
              <a:gd name="connsiteX53" fmla="*/ 2552700 w 4621530"/>
              <a:gd name="connsiteY53" fmla="*/ 365760 h 864870"/>
              <a:gd name="connsiteX54" fmla="*/ 2404110 w 4621530"/>
              <a:gd name="connsiteY54" fmla="*/ 327660 h 864870"/>
              <a:gd name="connsiteX55" fmla="*/ 2148840 w 4621530"/>
              <a:gd name="connsiteY55" fmla="*/ 262890 h 86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621530" h="864870">
                <a:moveTo>
                  <a:pt x="2148840" y="262890"/>
                </a:moveTo>
                <a:lnTo>
                  <a:pt x="1863090" y="198120"/>
                </a:lnTo>
                <a:lnTo>
                  <a:pt x="1615440" y="144780"/>
                </a:lnTo>
                <a:lnTo>
                  <a:pt x="1405890" y="106680"/>
                </a:lnTo>
                <a:lnTo>
                  <a:pt x="1272540" y="83820"/>
                </a:lnTo>
                <a:lnTo>
                  <a:pt x="1203960" y="76200"/>
                </a:lnTo>
                <a:lnTo>
                  <a:pt x="1047750" y="64770"/>
                </a:lnTo>
                <a:lnTo>
                  <a:pt x="708660" y="49530"/>
                </a:lnTo>
                <a:lnTo>
                  <a:pt x="377190" y="38100"/>
                </a:lnTo>
                <a:lnTo>
                  <a:pt x="213360" y="34290"/>
                </a:lnTo>
                <a:lnTo>
                  <a:pt x="15240" y="0"/>
                </a:lnTo>
                <a:lnTo>
                  <a:pt x="0" y="83820"/>
                </a:lnTo>
                <a:lnTo>
                  <a:pt x="3810" y="144780"/>
                </a:lnTo>
                <a:lnTo>
                  <a:pt x="11430" y="217170"/>
                </a:lnTo>
                <a:lnTo>
                  <a:pt x="19050" y="243840"/>
                </a:lnTo>
                <a:lnTo>
                  <a:pt x="72390" y="259080"/>
                </a:lnTo>
                <a:lnTo>
                  <a:pt x="129540" y="266700"/>
                </a:lnTo>
                <a:lnTo>
                  <a:pt x="175260" y="259080"/>
                </a:lnTo>
                <a:lnTo>
                  <a:pt x="236220" y="240030"/>
                </a:lnTo>
                <a:lnTo>
                  <a:pt x="300990" y="224790"/>
                </a:lnTo>
                <a:lnTo>
                  <a:pt x="419100" y="217170"/>
                </a:lnTo>
                <a:lnTo>
                  <a:pt x="647700" y="217170"/>
                </a:lnTo>
                <a:lnTo>
                  <a:pt x="902970" y="224790"/>
                </a:lnTo>
                <a:lnTo>
                  <a:pt x="1143000" y="243840"/>
                </a:lnTo>
                <a:lnTo>
                  <a:pt x="1398270" y="278130"/>
                </a:lnTo>
                <a:lnTo>
                  <a:pt x="1668780" y="342900"/>
                </a:lnTo>
                <a:lnTo>
                  <a:pt x="2007870" y="441960"/>
                </a:lnTo>
                <a:lnTo>
                  <a:pt x="2423160" y="563880"/>
                </a:lnTo>
                <a:lnTo>
                  <a:pt x="2640330" y="632460"/>
                </a:lnTo>
                <a:lnTo>
                  <a:pt x="2891790" y="712470"/>
                </a:lnTo>
                <a:lnTo>
                  <a:pt x="3063240" y="765810"/>
                </a:lnTo>
                <a:lnTo>
                  <a:pt x="3169920" y="800100"/>
                </a:lnTo>
                <a:lnTo>
                  <a:pt x="3341370" y="834390"/>
                </a:lnTo>
                <a:lnTo>
                  <a:pt x="3509010" y="861060"/>
                </a:lnTo>
                <a:lnTo>
                  <a:pt x="3600450" y="864870"/>
                </a:lnTo>
                <a:lnTo>
                  <a:pt x="3802380" y="838200"/>
                </a:lnTo>
                <a:lnTo>
                  <a:pt x="3970020" y="815340"/>
                </a:lnTo>
                <a:lnTo>
                  <a:pt x="4210050" y="758190"/>
                </a:lnTo>
                <a:lnTo>
                  <a:pt x="4392930" y="701040"/>
                </a:lnTo>
                <a:lnTo>
                  <a:pt x="4545330" y="640080"/>
                </a:lnTo>
                <a:lnTo>
                  <a:pt x="4591050" y="617220"/>
                </a:lnTo>
                <a:lnTo>
                  <a:pt x="4613910" y="594360"/>
                </a:lnTo>
                <a:lnTo>
                  <a:pt x="4621530" y="575310"/>
                </a:lnTo>
                <a:lnTo>
                  <a:pt x="4610100" y="560070"/>
                </a:lnTo>
                <a:lnTo>
                  <a:pt x="4568190" y="552450"/>
                </a:lnTo>
                <a:lnTo>
                  <a:pt x="4373880" y="552450"/>
                </a:lnTo>
                <a:lnTo>
                  <a:pt x="4004310" y="541020"/>
                </a:lnTo>
                <a:lnTo>
                  <a:pt x="3630930" y="518160"/>
                </a:lnTo>
                <a:lnTo>
                  <a:pt x="3345180" y="495300"/>
                </a:lnTo>
                <a:lnTo>
                  <a:pt x="3028950" y="461010"/>
                </a:lnTo>
                <a:lnTo>
                  <a:pt x="2948940" y="449580"/>
                </a:lnTo>
                <a:lnTo>
                  <a:pt x="2827020" y="430530"/>
                </a:lnTo>
                <a:lnTo>
                  <a:pt x="2720340" y="407670"/>
                </a:lnTo>
                <a:lnTo>
                  <a:pt x="2552700" y="365760"/>
                </a:lnTo>
                <a:lnTo>
                  <a:pt x="2404110" y="327660"/>
                </a:lnTo>
                <a:lnTo>
                  <a:pt x="2148840" y="2628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657ADE9-8829-417E-AE81-AD8CF50258B5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619250"/>
            <a:ext cx="4700588" cy="4483100"/>
            <a:chOff x="2728913" y="1771650"/>
            <a:chExt cx="4700587" cy="4483100"/>
          </a:xfrm>
        </p:grpSpPr>
        <p:sp>
          <p:nvSpPr>
            <p:cNvPr id="13" name="フリーフォーム 15">
              <a:extLst>
                <a:ext uri="{FF2B5EF4-FFF2-40B4-BE49-F238E27FC236}">
                  <a16:creationId xmlns:a16="http://schemas.microsoft.com/office/drawing/2014/main" id="{A74436CB-B809-4B5E-83CF-62B67683E185}"/>
                </a:ext>
              </a:extLst>
            </p:cNvPr>
            <p:cNvSpPr/>
            <p:nvPr/>
          </p:nvSpPr>
          <p:spPr>
            <a:xfrm>
              <a:off x="4964113" y="1771650"/>
              <a:ext cx="1704975" cy="1614488"/>
            </a:xfrm>
            <a:custGeom>
              <a:avLst/>
              <a:gdLst>
                <a:gd name="connsiteX0" fmla="*/ 573882 w 1704975"/>
                <a:gd name="connsiteY0" fmla="*/ 164306 h 1614488"/>
                <a:gd name="connsiteX1" fmla="*/ 764382 w 1704975"/>
                <a:gd name="connsiteY1" fmla="*/ 128588 h 1614488"/>
                <a:gd name="connsiteX2" fmla="*/ 962025 w 1704975"/>
                <a:gd name="connsiteY2" fmla="*/ 90488 h 1614488"/>
                <a:gd name="connsiteX3" fmla="*/ 1114425 w 1704975"/>
                <a:gd name="connsiteY3" fmla="*/ 57150 h 1614488"/>
                <a:gd name="connsiteX4" fmla="*/ 1245394 w 1704975"/>
                <a:gd name="connsiteY4" fmla="*/ 33338 h 1614488"/>
                <a:gd name="connsiteX5" fmla="*/ 1350169 w 1704975"/>
                <a:gd name="connsiteY5" fmla="*/ 14288 h 1614488"/>
                <a:gd name="connsiteX6" fmla="*/ 1450182 w 1704975"/>
                <a:gd name="connsiteY6" fmla="*/ 0 h 1614488"/>
                <a:gd name="connsiteX7" fmla="*/ 1493044 w 1704975"/>
                <a:gd name="connsiteY7" fmla="*/ 2381 h 1614488"/>
                <a:gd name="connsiteX8" fmla="*/ 1540669 w 1704975"/>
                <a:gd name="connsiteY8" fmla="*/ 28575 h 1614488"/>
                <a:gd name="connsiteX9" fmla="*/ 1607344 w 1704975"/>
                <a:gd name="connsiteY9" fmla="*/ 83344 h 1614488"/>
                <a:gd name="connsiteX10" fmla="*/ 1616869 w 1704975"/>
                <a:gd name="connsiteY10" fmla="*/ 90488 h 1614488"/>
                <a:gd name="connsiteX11" fmla="*/ 1652588 w 1704975"/>
                <a:gd name="connsiteY11" fmla="*/ 123825 h 1614488"/>
                <a:gd name="connsiteX12" fmla="*/ 1676400 w 1704975"/>
                <a:gd name="connsiteY12" fmla="*/ 147638 h 1614488"/>
                <a:gd name="connsiteX13" fmla="*/ 1693069 w 1704975"/>
                <a:gd name="connsiteY13" fmla="*/ 173831 h 1614488"/>
                <a:gd name="connsiteX14" fmla="*/ 1700213 w 1704975"/>
                <a:gd name="connsiteY14" fmla="*/ 192881 h 1614488"/>
                <a:gd name="connsiteX15" fmla="*/ 1704975 w 1704975"/>
                <a:gd name="connsiteY15" fmla="*/ 211931 h 1614488"/>
                <a:gd name="connsiteX16" fmla="*/ 1704975 w 1704975"/>
                <a:gd name="connsiteY16" fmla="*/ 240506 h 1614488"/>
                <a:gd name="connsiteX17" fmla="*/ 1695450 w 1704975"/>
                <a:gd name="connsiteY17" fmla="*/ 264319 h 1614488"/>
                <a:gd name="connsiteX18" fmla="*/ 1674019 w 1704975"/>
                <a:gd name="connsiteY18" fmla="*/ 290513 h 1614488"/>
                <a:gd name="connsiteX19" fmla="*/ 1650207 w 1704975"/>
                <a:gd name="connsiteY19" fmla="*/ 319088 h 1614488"/>
                <a:gd name="connsiteX20" fmla="*/ 1631157 w 1704975"/>
                <a:gd name="connsiteY20" fmla="*/ 352425 h 1614488"/>
                <a:gd name="connsiteX21" fmla="*/ 1616869 w 1704975"/>
                <a:gd name="connsiteY21" fmla="*/ 392906 h 1614488"/>
                <a:gd name="connsiteX22" fmla="*/ 1604963 w 1704975"/>
                <a:gd name="connsiteY22" fmla="*/ 445294 h 1614488"/>
                <a:gd name="connsiteX23" fmla="*/ 1593057 w 1704975"/>
                <a:gd name="connsiteY23" fmla="*/ 535781 h 1614488"/>
                <a:gd name="connsiteX24" fmla="*/ 1569244 w 1704975"/>
                <a:gd name="connsiteY24" fmla="*/ 790575 h 1614488"/>
                <a:gd name="connsiteX25" fmla="*/ 1550194 w 1704975"/>
                <a:gd name="connsiteY25" fmla="*/ 1021556 h 1614488"/>
                <a:gd name="connsiteX26" fmla="*/ 1540669 w 1704975"/>
                <a:gd name="connsiteY26" fmla="*/ 1152525 h 1614488"/>
                <a:gd name="connsiteX27" fmla="*/ 1531144 w 1704975"/>
                <a:gd name="connsiteY27" fmla="*/ 1269206 h 1614488"/>
                <a:gd name="connsiteX28" fmla="*/ 1521619 w 1704975"/>
                <a:gd name="connsiteY28" fmla="*/ 1362075 h 1614488"/>
                <a:gd name="connsiteX29" fmla="*/ 1512094 w 1704975"/>
                <a:gd name="connsiteY29" fmla="*/ 1414463 h 1614488"/>
                <a:gd name="connsiteX30" fmla="*/ 1500188 w 1704975"/>
                <a:gd name="connsiteY30" fmla="*/ 1462088 h 1614488"/>
                <a:gd name="connsiteX31" fmla="*/ 1481138 w 1704975"/>
                <a:gd name="connsiteY31" fmla="*/ 1524000 h 1614488"/>
                <a:gd name="connsiteX32" fmla="*/ 1459707 w 1704975"/>
                <a:gd name="connsiteY32" fmla="*/ 1564481 h 1614488"/>
                <a:gd name="connsiteX33" fmla="*/ 1440657 w 1704975"/>
                <a:gd name="connsiteY33" fmla="*/ 1585913 h 1614488"/>
                <a:gd name="connsiteX34" fmla="*/ 1421607 w 1704975"/>
                <a:gd name="connsiteY34" fmla="*/ 1604963 h 1614488"/>
                <a:gd name="connsiteX35" fmla="*/ 1397794 w 1704975"/>
                <a:gd name="connsiteY35" fmla="*/ 1614488 h 1614488"/>
                <a:gd name="connsiteX36" fmla="*/ 1364457 w 1704975"/>
                <a:gd name="connsiteY36" fmla="*/ 1614488 h 1614488"/>
                <a:gd name="connsiteX37" fmla="*/ 1319213 w 1704975"/>
                <a:gd name="connsiteY37" fmla="*/ 1597819 h 1614488"/>
                <a:gd name="connsiteX38" fmla="*/ 1295400 w 1704975"/>
                <a:gd name="connsiteY38" fmla="*/ 1412081 h 1614488"/>
                <a:gd name="connsiteX39" fmla="*/ 1295400 w 1704975"/>
                <a:gd name="connsiteY39" fmla="*/ 1343025 h 1614488"/>
                <a:gd name="connsiteX40" fmla="*/ 1307307 w 1704975"/>
                <a:gd name="connsiteY40" fmla="*/ 1166813 h 1614488"/>
                <a:gd name="connsiteX41" fmla="*/ 1326357 w 1704975"/>
                <a:gd name="connsiteY41" fmla="*/ 1000125 h 1614488"/>
                <a:gd name="connsiteX42" fmla="*/ 1340644 w 1704975"/>
                <a:gd name="connsiteY42" fmla="*/ 866775 h 1614488"/>
                <a:gd name="connsiteX43" fmla="*/ 1338263 w 1704975"/>
                <a:gd name="connsiteY43" fmla="*/ 721519 h 1614488"/>
                <a:gd name="connsiteX44" fmla="*/ 1352550 w 1704975"/>
                <a:gd name="connsiteY44" fmla="*/ 602456 h 1614488"/>
                <a:gd name="connsiteX45" fmla="*/ 1371600 w 1704975"/>
                <a:gd name="connsiteY45" fmla="*/ 433388 h 1614488"/>
                <a:gd name="connsiteX46" fmla="*/ 1381125 w 1704975"/>
                <a:gd name="connsiteY46" fmla="*/ 347663 h 1614488"/>
                <a:gd name="connsiteX47" fmla="*/ 1381125 w 1704975"/>
                <a:gd name="connsiteY47" fmla="*/ 323850 h 1614488"/>
                <a:gd name="connsiteX48" fmla="*/ 1376363 w 1704975"/>
                <a:gd name="connsiteY48" fmla="*/ 297656 h 1614488"/>
                <a:gd name="connsiteX49" fmla="*/ 1362075 w 1704975"/>
                <a:gd name="connsiteY49" fmla="*/ 266700 h 1614488"/>
                <a:gd name="connsiteX50" fmla="*/ 1340644 w 1704975"/>
                <a:gd name="connsiteY50" fmla="*/ 245269 h 1614488"/>
                <a:gd name="connsiteX51" fmla="*/ 1312069 w 1704975"/>
                <a:gd name="connsiteY51" fmla="*/ 233363 h 1614488"/>
                <a:gd name="connsiteX52" fmla="*/ 1262063 w 1704975"/>
                <a:gd name="connsiteY52" fmla="*/ 223838 h 1614488"/>
                <a:gd name="connsiteX53" fmla="*/ 1193007 w 1704975"/>
                <a:gd name="connsiteY53" fmla="*/ 238125 h 1614488"/>
                <a:gd name="connsiteX54" fmla="*/ 912019 w 1704975"/>
                <a:gd name="connsiteY54" fmla="*/ 283369 h 1614488"/>
                <a:gd name="connsiteX55" fmla="*/ 614363 w 1704975"/>
                <a:gd name="connsiteY55" fmla="*/ 326231 h 1614488"/>
                <a:gd name="connsiteX56" fmla="*/ 290513 w 1704975"/>
                <a:gd name="connsiteY56" fmla="*/ 366713 h 1614488"/>
                <a:gd name="connsiteX57" fmla="*/ 119063 w 1704975"/>
                <a:gd name="connsiteY57" fmla="*/ 385763 h 1614488"/>
                <a:gd name="connsiteX58" fmla="*/ 38100 w 1704975"/>
                <a:gd name="connsiteY58" fmla="*/ 390525 h 1614488"/>
                <a:gd name="connsiteX59" fmla="*/ 0 w 1704975"/>
                <a:gd name="connsiteY59" fmla="*/ 235744 h 1614488"/>
                <a:gd name="connsiteX60" fmla="*/ 119063 w 1704975"/>
                <a:gd name="connsiteY60" fmla="*/ 226219 h 1614488"/>
                <a:gd name="connsiteX61" fmla="*/ 238125 w 1704975"/>
                <a:gd name="connsiteY61" fmla="*/ 214313 h 1614488"/>
                <a:gd name="connsiteX62" fmla="*/ 378619 w 1704975"/>
                <a:gd name="connsiteY62" fmla="*/ 195263 h 1614488"/>
                <a:gd name="connsiteX63" fmla="*/ 573882 w 1704975"/>
                <a:gd name="connsiteY63" fmla="*/ 164306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4975" h="1614488">
                  <a:moveTo>
                    <a:pt x="573882" y="164306"/>
                  </a:moveTo>
                  <a:lnTo>
                    <a:pt x="764382" y="128588"/>
                  </a:lnTo>
                  <a:lnTo>
                    <a:pt x="962025" y="90488"/>
                  </a:lnTo>
                  <a:lnTo>
                    <a:pt x="1114425" y="57150"/>
                  </a:lnTo>
                  <a:lnTo>
                    <a:pt x="1245394" y="33338"/>
                  </a:lnTo>
                  <a:lnTo>
                    <a:pt x="1350169" y="14288"/>
                  </a:lnTo>
                  <a:lnTo>
                    <a:pt x="1450182" y="0"/>
                  </a:lnTo>
                  <a:lnTo>
                    <a:pt x="1493044" y="2381"/>
                  </a:lnTo>
                  <a:lnTo>
                    <a:pt x="1540669" y="28575"/>
                  </a:lnTo>
                  <a:lnTo>
                    <a:pt x="1607344" y="83344"/>
                  </a:lnTo>
                  <a:lnTo>
                    <a:pt x="1616869" y="90488"/>
                  </a:lnTo>
                  <a:lnTo>
                    <a:pt x="1652588" y="123825"/>
                  </a:lnTo>
                  <a:lnTo>
                    <a:pt x="1676400" y="147638"/>
                  </a:lnTo>
                  <a:lnTo>
                    <a:pt x="1693069" y="173831"/>
                  </a:lnTo>
                  <a:lnTo>
                    <a:pt x="1700213" y="192881"/>
                  </a:lnTo>
                  <a:lnTo>
                    <a:pt x="1704975" y="211931"/>
                  </a:lnTo>
                  <a:lnTo>
                    <a:pt x="1704975" y="240506"/>
                  </a:lnTo>
                  <a:lnTo>
                    <a:pt x="1695450" y="264319"/>
                  </a:lnTo>
                  <a:lnTo>
                    <a:pt x="1674019" y="290513"/>
                  </a:lnTo>
                  <a:lnTo>
                    <a:pt x="1650207" y="319088"/>
                  </a:lnTo>
                  <a:lnTo>
                    <a:pt x="1631157" y="352425"/>
                  </a:lnTo>
                  <a:lnTo>
                    <a:pt x="1616869" y="392906"/>
                  </a:lnTo>
                  <a:lnTo>
                    <a:pt x="1604963" y="445294"/>
                  </a:lnTo>
                  <a:lnTo>
                    <a:pt x="1593057" y="535781"/>
                  </a:lnTo>
                  <a:lnTo>
                    <a:pt x="1569244" y="790575"/>
                  </a:lnTo>
                  <a:lnTo>
                    <a:pt x="1550194" y="1021556"/>
                  </a:lnTo>
                  <a:lnTo>
                    <a:pt x="1540669" y="1152525"/>
                  </a:lnTo>
                  <a:lnTo>
                    <a:pt x="1531144" y="1269206"/>
                  </a:lnTo>
                  <a:lnTo>
                    <a:pt x="1521619" y="1362075"/>
                  </a:lnTo>
                  <a:lnTo>
                    <a:pt x="1512094" y="1414463"/>
                  </a:lnTo>
                  <a:lnTo>
                    <a:pt x="1500188" y="1462088"/>
                  </a:lnTo>
                  <a:lnTo>
                    <a:pt x="1481138" y="1524000"/>
                  </a:lnTo>
                  <a:lnTo>
                    <a:pt x="1459707" y="1564481"/>
                  </a:lnTo>
                  <a:lnTo>
                    <a:pt x="1440657" y="1585913"/>
                  </a:lnTo>
                  <a:lnTo>
                    <a:pt x="1421607" y="1604963"/>
                  </a:lnTo>
                  <a:lnTo>
                    <a:pt x="1397794" y="1614488"/>
                  </a:lnTo>
                  <a:lnTo>
                    <a:pt x="1364457" y="1614488"/>
                  </a:lnTo>
                  <a:lnTo>
                    <a:pt x="1319213" y="1597819"/>
                  </a:lnTo>
                  <a:lnTo>
                    <a:pt x="1295400" y="1412081"/>
                  </a:lnTo>
                  <a:lnTo>
                    <a:pt x="1295400" y="1343025"/>
                  </a:lnTo>
                  <a:lnTo>
                    <a:pt x="1307307" y="1166813"/>
                  </a:lnTo>
                  <a:lnTo>
                    <a:pt x="1326357" y="1000125"/>
                  </a:lnTo>
                  <a:lnTo>
                    <a:pt x="1340644" y="866775"/>
                  </a:lnTo>
                  <a:cubicBezTo>
                    <a:pt x="1339850" y="818356"/>
                    <a:pt x="1339057" y="769938"/>
                    <a:pt x="1338263" y="721519"/>
                  </a:cubicBezTo>
                  <a:lnTo>
                    <a:pt x="1352550" y="602456"/>
                  </a:lnTo>
                  <a:lnTo>
                    <a:pt x="1371600" y="433388"/>
                  </a:lnTo>
                  <a:lnTo>
                    <a:pt x="1381125" y="347663"/>
                  </a:lnTo>
                  <a:lnTo>
                    <a:pt x="1381125" y="323850"/>
                  </a:lnTo>
                  <a:lnTo>
                    <a:pt x="1376363" y="297656"/>
                  </a:lnTo>
                  <a:lnTo>
                    <a:pt x="1362075" y="266700"/>
                  </a:lnTo>
                  <a:lnTo>
                    <a:pt x="1340644" y="245269"/>
                  </a:lnTo>
                  <a:lnTo>
                    <a:pt x="1312069" y="233363"/>
                  </a:lnTo>
                  <a:lnTo>
                    <a:pt x="1262063" y="223838"/>
                  </a:lnTo>
                  <a:lnTo>
                    <a:pt x="1193007" y="238125"/>
                  </a:lnTo>
                  <a:lnTo>
                    <a:pt x="912019" y="283369"/>
                  </a:lnTo>
                  <a:lnTo>
                    <a:pt x="614363" y="326231"/>
                  </a:lnTo>
                  <a:lnTo>
                    <a:pt x="290513" y="366713"/>
                  </a:lnTo>
                  <a:lnTo>
                    <a:pt x="119063" y="385763"/>
                  </a:lnTo>
                  <a:lnTo>
                    <a:pt x="38100" y="390525"/>
                  </a:lnTo>
                  <a:lnTo>
                    <a:pt x="0" y="235744"/>
                  </a:lnTo>
                  <a:lnTo>
                    <a:pt x="119063" y="226219"/>
                  </a:lnTo>
                  <a:lnTo>
                    <a:pt x="238125" y="214313"/>
                  </a:lnTo>
                  <a:lnTo>
                    <a:pt x="378619" y="195263"/>
                  </a:lnTo>
                  <a:lnTo>
                    <a:pt x="573882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7510917F-213E-4945-8515-A6A9C80A3F2E}"/>
                </a:ext>
              </a:extLst>
            </p:cNvPr>
            <p:cNvSpPr/>
            <p:nvPr/>
          </p:nvSpPr>
          <p:spPr>
            <a:xfrm>
              <a:off x="2922588" y="2058988"/>
              <a:ext cx="877888" cy="631825"/>
            </a:xfrm>
            <a:custGeom>
              <a:avLst/>
              <a:gdLst>
                <a:gd name="connsiteX0" fmla="*/ 350044 w 878681"/>
                <a:gd name="connsiteY0" fmla="*/ 402431 h 633412"/>
                <a:gd name="connsiteX1" fmla="*/ 271462 w 878681"/>
                <a:gd name="connsiteY1" fmla="*/ 338137 h 633412"/>
                <a:gd name="connsiteX2" fmla="*/ 200025 w 878681"/>
                <a:gd name="connsiteY2" fmla="*/ 273844 h 633412"/>
                <a:gd name="connsiteX3" fmla="*/ 126206 w 878681"/>
                <a:gd name="connsiteY3" fmla="*/ 204787 h 633412"/>
                <a:gd name="connsiteX4" fmla="*/ 26194 w 878681"/>
                <a:gd name="connsiteY4" fmla="*/ 104775 h 633412"/>
                <a:gd name="connsiteX5" fmla="*/ 16669 w 878681"/>
                <a:gd name="connsiteY5" fmla="*/ 92869 h 633412"/>
                <a:gd name="connsiteX6" fmla="*/ 7144 w 878681"/>
                <a:gd name="connsiteY6" fmla="*/ 78581 h 633412"/>
                <a:gd name="connsiteX7" fmla="*/ 0 w 878681"/>
                <a:gd name="connsiteY7" fmla="*/ 40481 h 633412"/>
                <a:gd name="connsiteX8" fmla="*/ 0 w 878681"/>
                <a:gd name="connsiteY8" fmla="*/ 16669 h 633412"/>
                <a:gd name="connsiteX9" fmla="*/ 4762 w 878681"/>
                <a:gd name="connsiteY9" fmla="*/ 2381 h 633412"/>
                <a:gd name="connsiteX10" fmla="*/ 19050 w 878681"/>
                <a:gd name="connsiteY10" fmla="*/ 0 h 633412"/>
                <a:gd name="connsiteX11" fmla="*/ 40481 w 878681"/>
                <a:gd name="connsiteY11" fmla="*/ 9525 h 633412"/>
                <a:gd name="connsiteX12" fmla="*/ 69056 w 878681"/>
                <a:gd name="connsiteY12" fmla="*/ 35719 h 633412"/>
                <a:gd name="connsiteX13" fmla="*/ 104775 w 878681"/>
                <a:gd name="connsiteY13" fmla="*/ 64294 h 633412"/>
                <a:gd name="connsiteX14" fmla="*/ 142875 w 878681"/>
                <a:gd name="connsiteY14" fmla="*/ 85725 h 633412"/>
                <a:gd name="connsiteX15" fmla="*/ 197644 w 878681"/>
                <a:gd name="connsiteY15" fmla="*/ 114300 h 633412"/>
                <a:gd name="connsiteX16" fmla="*/ 250031 w 878681"/>
                <a:gd name="connsiteY16" fmla="*/ 135731 h 633412"/>
                <a:gd name="connsiteX17" fmla="*/ 328612 w 878681"/>
                <a:gd name="connsiteY17" fmla="*/ 157162 h 633412"/>
                <a:gd name="connsiteX18" fmla="*/ 402431 w 878681"/>
                <a:gd name="connsiteY18" fmla="*/ 169069 h 633412"/>
                <a:gd name="connsiteX19" fmla="*/ 473869 w 878681"/>
                <a:gd name="connsiteY19" fmla="*/ 176212 h 633412"/>
                <a:gd name="connsiteX20" fmla="*/ 550069 w 878681"/>
                <a:gd name="connsiteY20" fmla="*/ 178594 h 633412"/>
                <a:gd name="connsiteX21" fmla="*/ 590550 w 878681"/>
                <a:gd name="connsiteY21" fmla="*/ 202406 h 633412"/>
                <a:gd name="connsiteX22" fmla="*/ 635794 w 878681"/>
                <a:gd name="connsiteY22" fmla="*/ 230981 h 633412"/>
                <a:gd name="connsiteX23" fmla="*/ 692944 w 878681"/>
                <a:gd name="connsiteY23" fmla="*/ 276225 h 633412"/>
                <a:gd name="connsiteX24" fmla="*/ 740569 w 878681"/>
                <a:gd name="connsiteY24" fmla="*/ 321469 h 633412"/>
                <a:gd name="connsiteX25" fmla="*/ 795337 w 878681"/>
                <a:gd name="connsiteY25" fmla="*/ 381000 h 633412"/>
                <a:gd name="connsiteX26" fmla="*/ 828675 w 878681"/>
                <a:gd name="connsiteY26" fmla="*/ 421481 h 633412"/>
                <a:gd name="connsiteX27" fmla="*/ 859631 w 878681"/>
                <a:gd name="connsiteY27" fmla="*/ 464344 h 633412"/>
                <a:gd name="connsiteX28" fmla="*/ 873919 w 878681"/>
                <a:gd name="connsiteY28" fmla="*/ 507206 h 633412"/>
                <a:gd name="connsiteX29" fmla="*/ 878681 w 878681"/>
                <a:gd name="connsiteY29" fmla="*/ 547687 h 633412"/>
                <a:gd name="connsiteX30" fmla="*/ 876300 w 878681"/>
                <a:gd name="connsiteY30" fmla="*/ 590550 h 633412"/>
                <a:gd name="connsiteX31" fmla="*/ 866775 w 878681"/>
                <a:gd name="connsiteY31" fmla="*/ 616744 h 633412"/>
                <a:gd name="connsiteX32" fmla="*/ 845344 w 878681"/>
                <a:gd name="connsiteY32" fmla="*/ 628650 h 633412"/>
                <a:gd name="connsiteX33" fmla="*/ 826294 w 878681"/>
                <a:gd name="connsiteY33" fmla="*/ 633412 h 633412"/>
                <a:gd name="connsiteX34" fmla="*/ 783431 w 878681"/>
                <a:gd name="connsiteY34" fmla="*/ 628650 h 633412"/>
                <a:gd name="connsiteX35" fmla="*/ 719137 w 878681"/>
                <a:gd name="connsiteY35" fmla="*/ 611981 h 633412"/>
                <a:gd name="connsiteX36" fmla="*/ 633412 w 878681"/>
                <a:gd name="connsiteY36" fmla="*/ 581025 h 633412"/>
                <a:gd name="connsiteX37" fmla="*/ 545306 w 878681"/>
                <a:gd name="connsiteY37" fmla="*/ 533400 h 633412"/>
                <a:gd name="connsiteX38" fmla="*/ 473869 w 878681"/>
                <a:gd name="connsiteY38" fmla="*/ 490537 h 633412"/>
                <a:gd name="connsiteX39" fmla="*/ 350044 w 878681"/>
                <a:gd name="connsiteY39" fmla="*/ 402431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8681" h="633412">
                  <a:moveTo>
                    <a:pt x="350044" y="402431"/>
                  </a:moveTo>
                  <a:lnTo>
                    <a:pt x="271462" y="338137"/>
                  </a:lnTo>
                  <a:lnTo>
                    <a:pt x="200025" y="273844"/>
                  </a:lnTo>
                  <a:lnTo>
                    <a:pt x="126206" y="204787"/>
                  </a:lnTo>
                  <a:lnTo>
                    <a:pt x="26194" y="104775"/>
                  </a:lnTo>
                  <a:lnTo>
                    <a:pt x="16669" y="92869"/>
                  </a:lnTo>
                  <a:lnTo>
                    <a:pt x="7144" y="7858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69056" y="35719"/>
                  </a:lnTo>
                  <a:lnTo>
                    <a:pt x="104775" y="64294"/>
                  </a:lnTo>
                  <a:lnTo>
                    <a:pt x="142875" y="85725"/>
                  </a:lnTo>
                  <a:lnTo>
                    <a:pt x="197644" y="114300"/>
                  </a:lnTo>
                  <a:lnTo>
                    <a:pt x="250031" y="135731"/>
                  </a:lnTo>
                  <a:lnTo>
                    <a:pt x="328612" y="157162"/>
                  </a:lnTo>
                  <a:lnTo>
                    <a:pt x="402431" y="169069"/>
                  </a:lnTo>
                  <a:lnTo>
                    <a:pt x="473869" y="176212"/>
                  </a:lnTo>
                  <a:lnTo>
                    <a:pt x="550069" y="178594"/>
                  </a:lnTo>
                  <a:lnTo>
                    <a:pt x="590550" y="202406"/>
                  </a:lnTo>
                  <a:lnTo>
                    <a:pt x="635794" y="230981"/>
                  </a:lnTo>
                  <a:lnTo>
                    <a:pt x="692944" y="276225"/>
                  </a:lnTo>
                  <a:lnTo>
                    <a:pt x="740569" y="321469"/>
                  </a:lnTo>
                  <a:lnTo>
                    <a:pt x="795337" y="381000"/>
                  </a:lnTo>
                  <a:lnTo>
                    <a:pt x="828675" y="421481"/>
                  </a:lnTo>
                  <a:lnTo>
                    <a:pt x="859631" y="464344"/>
                  </a:lnTo>
                  <a:lnTo>
                    <a:pt x="873919" y="507206"/>
                  </a:lnTo>
                  <a:lnTo>
                    <a:pt x="878681" y="547687"/>
                  </a:lnTo>
                  <a:lnTo>
                    <a:pt x="876300" y="590550"/>
                  </a:lnTo>
                  <a:lnTo>
                    <a:pt x="866775" y="616744"/>
                  </a:lnTo>
                  <a:lnTo>
                    <a:pt x="845344" y="628650"/>
                  </a:lnTo>
                  <a:lnTo>
                    <a:pt x="826294" y="633412"/>
                  </a:lnTo>
                  <a:lnTo>
                    <a:pt x="783431" y="628650"/>
                  </a:lnTo>
                  <a:lnTo>
                    <a:pt x="719137" y="611981"/>
                  </a:lnTo>
                  <a:lnTo>
                    <a:pt x="633412" y="581025"/>
                  </a:lnTo>
                  <a:lnTo>
                    <a:pt x="545306" y="533400"/>
                  </a:lnTo>
                  <a:lnTo>
                    <a:pt x="473869" y="490537"/>
                  </a:lnTo>
                  <a:lnTo>
                    <a:pt x="350044" y="4024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6">
              <a:extLst>
                <a:ext uri="{FF2B5EF4-FFF2-40B4-BE49-F238E27FC236}">
                  <a16:creationId xmlns:a16="http://schemas.microsoft.com/office/drawing/2014/main" id="{728395EE-AB00-4697-B30B-7451365B99F0}"/>
                </a:ext>
              </a:extLst>
            </p:cNvPr>
            <p:cNvSpPr/>
            <p:nvPr/>
          </p:nvSpPr>
          <p:spPr>
            <a:xfrm>
              <a:off x="5019676" y="2487613"/>
              <a:ext cx="1350962" cy="381000"/>
            </a:xfrm>
            <a:custGeom>
              <a:avLst/>
              <a:gdLst>
                <a:gd name="connsiteX0" fmla="*/ 573881 w 1350169"/>
                <a:gd name="connsiteY0" fmla="*/ 66675 h 381000"/>
                <a:gd name="connsiteX1" fmla="*/ 773906 w 1350169"/>
                <a:gd name="connsiteY1" fmla="*/ 33338 h 381000"/>
                <a:gd name="connsiteX2" fmla="*/ 890588 w 1350169"/>
                <a:gd name="connsiteY2" fmla="*/ 19050 h 381000"/>
                <a:gd name="connsiteX3" fmla="*/ 997744 w 1350169"/>
                <a:gd name="connsiteY3" fmla="*/ 9525 h 381000"/>
                <a:gd name="connsiteX4" fmla="*/ 1131094 w 1350169"/>
                <a:gd name="connsiteY4" fmla="*/ 2382 h 381000"/>
                <a:gd name="connsiteX5" fmla="*/ 1350169 w 1350169"/>
                <a:gd name="connsiteY5" fmla="*/ 0 h 381000"/>
                <a:gd name="connsiteX6" fmla="*/ 1328738 w 1350169"/>
                <a:gd name="connsiteY6" fmla="*/ 180975 h 381000"/>
                <a:gd name="connsiteX7" fmla="*/ 1173956 w 1350169"/>
                <a:gd name="connsiteY7" fmla="*/ 180975 h 381000"/>
                <a:gd name="connsiteX8" fmla="*/ 1019175 w 1350169"/>
                <a:gd name="connsiteY8" fmla="*/ 185738 h 381000"/>
                <a:gd name="connsiteX9" fmla="*/ 909638 w 1350169"/>
                <a:gd name="connsiteY9" fmla="*/ 192882 h 381000"/>
                <a:gd name="connsiteX10" fmla="*/ 845344 w 1350169"/>
                <a:gd name="connsiteY10" fmla="*/ 200025 h 381000"/>
                <a:gd name="connsiteX11" fmla="*/ 678656 w 1350169"/>
                <a:gd name="connsiteY11" fmla="*/ 228600 h 381000"/>
                <a:gd name="connsiteX12" fmla="*/ 426244 w 1350169"/>
                <a:gd name="connsiteY12" fmla="*/ 280988 h 381000"/>
                <a:gd name="connsiteX13" fmla="*/ 119063 w 1350169"/>
                <a:gd name="connsiteY13" fmla="*/ 352425 h 381000"/>
                <a:gd name="connsiteX14" fmla="*/ 0 w 1350169"/>
                <a:gd name="connsiteY14" fmla="*/ 381000 h 381000"/>
                <a:gd name="connsiteX15" fmla="*/ 0 w 1350169"/>
                <a:gd name="connsiteY15" fmla="*/ 183357 h 381000"/>
                <a:gd name="connsiteX16" fmla="*/ 188119 w 1350169"/>
                <a:gd name="connsiteY16" fmla="*/ 140494 h 381000"/>
                <a:gd name="connsiteX17" fmla="*/ 373856 w 1350169"/>
                <a:gd name="connsiteY17" fmla="*/ 104775 h 381000"/>
                <a:gd name="connsiteX18" fmla="*/ 573881 w 1350169"/>
                <a:gd name="connsiteY18" fmla="*/ 666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0169" h="381000">
                  <a:moveTo>
                    <a:pt x="573881" y="66675"/>
                  </a:moveTo>
                  <a:lnTo>
                    <a:pt x="773906" y="33338"/>
                  </a:lnTo>
                  <a:lnTo>
                    <a:pt x="890588" y="19050"/>
                  </a:lnTo>
                  <a:lnTo>
                    <a:pt x="997744" y="9525"/>
                  </a:lnTo>
                  <a:lnTo>
                    <a:pt x="1131094" y="2382"/>
                  </a:lnTo>
                  <a:lnTo>
                    <a:pt x="1350169" y="0"/>
                  </a:lnTo>
                  <a:lnTo>
                    <a:pt x="1328738" y="180975"/>
                  </a:lnTo>
                  <a:lnTo>
                    <a:pt x="1173956" y="180975"/>
                  </a:lnTo>
                  <a:lnTo>
                    <a:pt x="1019175" y="185738"/>
                  </a:lnTo>
                  <a:lnTo>
                    <a:pt x="909638" y="192882"/>
                  </a:lnTo>
                  <a:lnTo>
                    <a:pt x="845344" y="200025"/>
                  </a:lnTo>
                  <a:lnTo>
                    <a:pt x="678656" y="228600"/>
                  </a:lnTo>
                  <a:lnTo>
                    <a:pt x="426244" y="280988"/>
                  </a:lnTo>
                  <a:lnTo>
                    <a:pt x="119063" y="352425"/>
                  </a:lnTo>
                  <a:lnTo>
                    <a:pt x="0" y="381000"/>
                  </a:lnTo>
                  <a:lnTo>
                    <a:pt x="0" y="183357"/>
                  </a:lnTo>
                  <a:lnTo>
                    <a:pt x="188119" y="140494"/>
                  </a:lnTo>
                  <a:lnTo>
                    <a:pt x="373856" y="104775"/>
                  </a:lnTo>
                  <a:lnTo>
                    <a:pt x="573881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">
              <a:extLst>
                <a:ext uri="{FF2B5EF4-FFF2-40B4-BE49-F238E27FC236}">
                  <a16:creationId xmlns:a16="http://schemas.microsoft.com/office/drawing/2014/main" id="{D2B0F417-C872-49BD-AEA0-845B02B45F6E}"/>
                </a:ext>
              </a:extLst>
            </p:cNvPr>
            <p:cNvSpPr/>
            <p:nvPr/>
          </p:nvSpPr>
          <p:spPr>
            <a:xfrm>
              <a:off x="5040313" y="3144838"/>
              <a:ext cx="1289050" cy="303212"/>
            </a:xfrm>
            <a:custGeom>
              <a:avLst/>
              <a:gdLst>
                <a:gd name="connsiteX0" fmla="*/ 473869 w 1288257"/>
                <a:gd name="connsiteY0" fmla="*/ 95250 h 302419"/>
                <a:gd name="connsiteX1" fmla="*/ 628650 w 1288257"/>
                <a:gd name="connsiteY1" fmla="*/ 71438 h 302419"/>
                <a:gd name="connsiteX2" fmla="*/ 842963 w 1288257"/>
                <a:gd name="connsiteY2" fmla="*/ 35719 h 302419"/>
                <a:gd name="connsiteX3" fmla="*/ 976313 w 1288257"/>
                <a:gd name="connsiteY3" fmla="*/ 11907 h 302419"/>
                <a:gd name="connsiteX4" fmla="*/ 1038225 w 1288257"/>
                <a:gd name="connsiteY4" fmla="*/ 2382 h 302419"/>
                <a:gd name="connsiteX5" fmla="*/ 1085850 w 1288257"/>
                <a:gd name="connsiteY5" fmla="*/ 0 h 302419"/>
                <a:gd name="connsiteX6" fmla="*/ 1159669 w 1288257"/>
                <a:gd name="connsiteY6" fmla="*/ 4763 h 302419"/>
                <a:gd name="connsiteX7" fmla="*/ 1276350 w 1288257"/>
                <a:gd name="connsiteY7" fmla="*/ 21432 h 302419"/>
                <a:gd name="connsiteX8" fmla="*/ 1288257 w 1288257"/>
                <a:gd name="connsiteY8" fmla="*/ 235744 h 302419"/>
                <a:gd name="connsiteX9" fmla="*/ 1243013 w 1288257"/>
                <a:gd name="connsiteY9" fmla="*/ 223838 h 302419"/>
                <a:gd name="connsiteX10" fmla="*/ 1207294 w 1288257"/>
                <a:gd name="connsiteY10" fmla="*/ 214313 h 302419"/>
                <a:gd name="connsiteX11" fmla="*/ 1128713 w 1288257"/>
                <a:gd name="connsiteY11" fmla="*/ 197644 h 302419"/>
                <a:gd name="connsiteX12" fmla="*/ 1062038 w 1288257"/>
                <a:gd name="connsiteY12" fmla="*/ 190500 h 302419"/>
                <a:gd name="connsiteX13" fmla="*/ 992982 w 1288257"/>
                <a:gd name="connsiteY13" fmla="*/ 192882 h 302419"/>
                <a:gd name="connsiteX14" fmla="*/ 876300 w 1288257"/>
                <a:gd name="connsiteY14" fmla="*/ 202407 h 302419"/>
                <a:gd name="connsiteX15" fmla="*/ 692944 w 1288257"/>
                <a:gd name="connsiteY15" fmla="*/ 226219 h 302419"/>
                <a:gd name="connsiteX16" fmla="*/ 431007 w 1288257"/>
                <a:gd name="connsiteY16" fmla="*/ 269082 h 302419"/>
                <a:gd name="connsiteX17" fmla="*/ 364332 w 1288257"/>
                <a:gd name="connsiteY17" fmla="*/ 280988 h 302419"/>
                <a:gd name="connsiteX18" fmla="*/ 302419 w 1288257"/>
                <a:gd name="connsiteY18" fmla="*/ 288132 h 302419"/>
                <a:gd name="connsiteX19" fmla="*/ 171450 w 1288257"/>
                <a:gd name="connsiteY19" fmla="*/ 300038 h 302419"/>
                <a:gd name="connsiteX20" fmla="*/ 2382 w 1288257"/>
                <a:gd name="connsiteY20" fmla="*/ 302419 h 302419"/>
                <a:gd name="connsiteX21" fmla="*/ 0 w 1288257"/>
                <a:gd name="connsiteY21" fmla="*/ 154782 h 302419"/>
                <a:gd name="connsiteX22" fmla="*/ 214313 w 1288257"/>
                <a:gd name="connsiteY22" fmla="*/ 133350 h 302419"/>
                <a:gd name="connsiteX23" fmla="*/ 473869 w 1288257"/>
                <a:gd name="connsiteY23" fmla="*/ 952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8257" h="302419">
                  <a:moveTo>
                    <a:pt x="473869" y="95250"/>
                  </a:moveTo>
                  <a:lnTo>
                    <a:pt x="628650" y="71438"/>
                  </a:lnTo>
                  <a:lnTo>
                    <a:pt x="842963" y="35719"/>
                  </a:lnTo>
                  <a:lnTo>
                    <a:pt x="976313" y="11907"/>
                  </a:lnTo>
                  <a:lnTo>
                    <a:pt x="1038225" y="2382"/>
                  </a:lnTo>
                  <a:lnTo>
                    <a:pt x="1085850" y="0"/>
                  </a:lnTo>
                  <a:lnTo>
                    <a:pt x="1159669" y="4763"/>
                  </a:lnTo>
                  <a:lnTo>
                    <a:pt x="1276350" y="21432"/>
                  </a:lnTo>
                  <a:lnTo>
                    <a:pt x="1288257" y="235744"/>
                  </a:lnTo>
                  <a:lnTo>
                    <a:pt x="1243013" y="223838"/>
                  </a:lnTo>
                  <a:lnTo>
                    <a:pt x="1207294" y="214313"/>
                  </a:lnTo>
                  <a:lnTo>
                    <a:pt x="1128713" y="197644"/>
                  </a:lnTo>
                  <a:lnTo>
                    <a:pt x="1062038" y="190500"/>
                  </a:lnTo>
                  <a:lnTo>
                    <a:pt x="992982" y="192882"/>
                  </a:lnTo>
                  <a:lnTo>
                    <a:pt x="876300" y="202407"/>
                  </a:lnTo>
                  <a:lnTo>
                    <a:pt x="692944" y="226219"/>
                  </a:lnTo>
                  <a:lnTo>
                    <a:pt x="431007" y="269082"/>
                  </a:lnTo>
                  <a:lnTo>
                    <a:pt x="364332" y="280988"/>
                  </a:lnTo>
                  <a:lnTo>
                    <a:pt x="302419" y="288132"/>
                  </a:lnTo>
                  <a:lnTo>
                    <a:pt x="171450" y="300038"/>
                  </a:lnTo>
                  <a:lnTo>
                    <a:pt x="2382" y="302419"/>
                  </a:lnTo>
                  <a:lnTo>
                    <a:pt x="0" y="154782"/>
                  </a:lnTo>
                  <a:lnTo>
                    <a:pt x="214313" y="133350"/>
                  </a:lnTo>
                  <a:lnTo>
                    <a:pt x="473869" y="95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3D5CCFE6-60CD-4C32-8023-74AFD4283A1F}"/>
                </a:ext>
              </a:extLst>
            </p:cNvPr>
            <p:cNvSpPr/>
            <p:nvPr/>
          </p:nvSpPr>
          <p:spPr>
            <a:xfrm>
              <a:off x="4702176" y="1928813"/>
              <a:ext cx="442912" cy="3324225"/>
            </a:xfrm>
            <a:custGeom>
              <a:avLst/>
              <a:gdLst>
                <a:gd name="connsiteX0" fmla="*/ 177679 w 442032"/>
                <a:gd name="connsiteY0" fmla="*/ 1222089 h 3323909"/>
                <a:gd name="connsiteX1" fmla="*/ 182013 w 442032"/>
                <a:gd name="connsiteY1" fmla="*/ 957737 h 3323909"/>
                <a:gd name="connsiteX2" fmla="*/ 177679 w 442032"/>
                <a:gd name="connsiteY2" fmla="*/ 797392 h 3323909"/>
                <a:gd name="connsiteX3" fmla="*/ 177679 w 442032"/>
                <a:gd name="connsiteY3" fmla="*/ 658715 h 3323909"/>
                <a:gd name="connsiteX4" fmla="*/ 173346 w 442032"/>
                <a:gd name="connsiteY4" fmla="*/ 524372 h 3323909"/>
                <a:gd name="connsiteX5" fmla="*/ 173346 w 442032"/>
                <a:gd name="connsiteY5" fmla="*/ 433365 h 3323909"/>
                <a:gd name="connsiteX6" fmla="*/ 164678 w 442032"/>
                <a:gd name="connsiteY6" fmla="*/ 338025 h 3323909"/>
                <a:gd name="connsiteX7" fmla="*/ 156011 w 442032"/>
                <a:gd name="connsiteY7" fmla="*/ 290355 h 3323909"/>
                <a:gd name="connsiteX8" fmla="*/ 147344 w 442032"/>
                <a:gd name="connsiteY8" fmla="*/ 242685 h 3323909"/>
                <a:gd name="connsiteX9" fmla="*/ 130009 w 442032"/>
                <a:gd name="connsiteY9" fmla="*/ 199348 h 3323909"/>
                <a:gd name="connsiteX10" fmla="*/ 108341 w 442032"/>
                <a:gd name="connsiteY10" fmla="*/ 151678 h 3323909"/>
                <a:gd name="connsiteX11" fmla="*/ 91006 w 442032"/>
                <a:gd name="connsiteY11" fmla="*/ 138677 h 3323909"/>
                <a:gd name="connsiteX12" fmla="*/ 78005 w 442032"/>
                <a:gd name="connsiteY12" fmla="*/ 125676 h 3323909"/>
                <a:gd name="connsiteX13" fmla="*/ 34669 w 442032"/>
                <a:gd name="connsiteY13" fmla="*/ 91007 h 3323909"/>
                <a:gd name="connsiteX14" fmla="*/ 13001 w 442032"/>
                <a:gd name="connsiteY14" fmla="*/ 69339 h 3323909"/>
                <a:gd name="connsiteX15" fmla="*/ 0 w 442032"/>
                <a:gd name="connsiteY15" fmla="*/ 43337 h 3323909"/>
                <a:gd name="connsiteX16" fmla="*/ 0 w 442032"/>
                <a:gd name="connsiteY16" fmla="*/ 30336 h 3323909"/>
                <a:gd name="connsiteX17" fmla="*/ 4333 w 442032"/>
                <a:gd name="connsiteY17" fmla="*/ 21668 h 3323909"/>
                <a:gd name="connsiteX18" fmla="*/ 17334 w 442032"/>
                <a:gd name="connsiteY18" fmla="*/ 13001 h 3323909"/>
                <a:gd name="connsiteX19" fmla="*/ 47670 w 442032"/>
                <a:gd name="connsiteY19" fmla="*/ 4334 h 3323909"/>
                <a:gd name="connsiteX20" fmla="*/ 86673 w 442032"/>
                <a:gd name="connsiteY20" fmla="*/ 0 h 3323909"/>
                <a:gd name="connsiteX21" fmla="*/ 147344 w 442032"/>
                <a:gd name="connsiteY21" fmla="*/ 4334 h 3323909"/>
                <a:gd name="connsiteX22" fmla="*/ 203681 w 442032"/>
                <a:gd name="connsiteY22" fmla="*/ 17335 h 3323909"/>
                <a:gd name="connsiteX23" fmla="*/ 281687 w 442032"/>
                <a:gd name="connsiteY23" fmla="*/ 47670 h 3323909"/>
                <a:gd name="connsiteX24" fmla="*/ 338024 w 442032"/>
                <a:gd name="connsiteY24" fmla="*/ 69339 h 3323909"/>
                <a:gd name="connsiteX25" fmla="*/ 364026 w 442032"/>
                <a:gd name="connsiteY25" fmla="*/ 82340 h 3323909"/>
                <a:gd name="connsiteX26" fmla="*/ 424697 w 442032"/>
                <a:gd name="connsiteY26" fmla="*/ 247018 h 3323909"/>
                <a:gd name="connsiteX27" fmla="*/ 437698 w 442032"/>
                <a:gd name="connsiteY27" fmla="*/ 299022 h 3323909"/>
                <a:gd name="connsiteX28" fmla="*/ 442032 w 442032"/>
                <a:gd name="connsiteY28" fmla="*/ 372694 h 3323909"/>
                <a:gd name="connsiteX29" fmla="*/ 437698 w 442032"/>
                <a:gd name="connsiteY29" fmla="*/ 472368 h 3323909"/>
                <a:gd name="connsiteX30" fmla="*/ 433365 w 442032"/>
                <a:gd name="connsiteY30" fmla="*/ 576376 h 3323909"/>
                <a:gd name="connsiteX31" fmla="*/ 420364 w 442032"/>
                <a:gd name="connsiteY31" fmla="*/ 736721 h 3323909"/>
                <a:gd name="connsiteX32" fmla="*/ 416030 w 442032"/>
                <a:gd name="connsiteY32" fmla="*/ 1087746 h 3323909"/>
                <a:gd name="connsiteX33" fmla="*/ 420364 w 442032"/>
                <a:gd name="connsiteY33" fmla="*/ 1412770 h 3323909"/>
                <a:gd name="connsiteX34" fmla="*/ 407363 w 442032"/>
                <a:gd name="connsiteY34" fmla="*/ 1815799 h 3323909"/>
                <a:gd name="connsiteX35" fmla="*/ 390028 w 442032"/>
                <a:gd name="connsiteY35" fmla="*/ 2192827 h 3323909"/>
                <a:gd name="connsiteX36" fmla="*/ 377027 w 442032"/>
                <a:gd name="connsiteY36" fmla="*/ 2474514 h 3323909"/>
                <a:gd name="connsiteX37" fmla="*/ 346692 w 442032"/>
                <a:gd name="connsiteY37" fmla="*/ 2925213 h 3323909"/>
                <a:gd name="connsiteX38" fmla="*/ 307689 w 442032"/>
                <a:gd name="connsiteY38" fmla="*/ 3289240 h 3323909"/>
                <a:gd name="connsiteX39" fmla="*/ 273020 w 442032"/>
                <a:gd name="connsiteY39" fmla="*/ 3315242 h 3323909"/>
                <a:gd name="connsiteX40" fmla="*/ 247018 w 442032"/>
                <a:gd name="connsiteY40" fmla="*/ 3323909 h 3323909"/>
                <a:gd name="connsiteX41" fmla="*/ 229683 w 442032"/>
                <a:gd name="connsiteY41" fmla="*/ 3323909 h 3323909"/>
                <a:gd name="connsiteX42" fmla="*/ 195014 w 442032"/>
                <a:gd name="connsiteY42" fmla="*/ 3306575 h 3323909"/>
                <a:gd name="connsiteX43" fmla="*/ 173346 w 442032"/>
                <a:gd name="connsiteY43" fmla="*/ 3284906 h 3323909"/>
                <a:gd name="connsiteX44" fmla="*/ 147344 w 442032"/>
                <a:gd name="connsiteY44" fmla="*/ 3228569 h 3323909"/>
                <a:gd name="connsiteX45" fmla="*/ 121342 w 442032"/>
                <a:gd name="connsiteY45" fmla="*/ 3137562 h 3323909"/>
                <a:gd name="connsiteX46" fmla="*/ 95340 w 442032"/>
                <a:gd name="connsiteY46" fmla="*/ 3011886 h 3323909"/>
                <a:gd name="connsiteX47" fmla="*/ 86673 w 442032"/>
                <a:gd name="connsiteY47" fmla="*/ 2903545 h 3323909"/>
                <a:gd name="connsiteX48" fmla="*/ 99674 w 442032"/>
                <a:gd name="connsiteY48" fmla="*/ 2838540 h 3323909"/>
                <a:gd name="connsiteX49" fmla="*/ 112675 w 442032"/>
                <a:gd name="connsiteY49" fmla="*/ 2764868 h 3323909"/>
                <a:gd name="connsiteX50" fmla="*/ 130009 w 442032"/>
                <a:gd name="connsiteY50" fmla="*/ 2630525 h 3323909"/>
                <a:gd name="connsiteX51" fmla="*/ 151677 w 442032"/>
                <a:gd name="connsiteY51" fmla="*/ 2361839 h 3323909"/>
                <a:gd name="connsiteX52" fmla="*/ 160345 w 442032"/>
                <a:gd name="connsiteY52" fmla="*/ 2127822 h 3323909"/>
                <a:gd name="connsiteX53" fmla="*/ 169012 w 442032"/>
                <a:gd name="connsiteY53" fmla="*/ 1906806 h 3323909"/>
                <a:gd name="connsiteX54" fmla="*/ 177679 w 442032"/>
                <a:gd name="connsiteY54" fmla="*/ 1222089 h 33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2032" h="3323909">
                  <a:moveTo>
                    <a:pt x="177679" y="1222089"/>
                  </a:moveTo>
                  <a:cubicBezTo>
                    <a:pt x="179124" y="1133972"/>
                    <a:pt x="180568" y="1045854"/>
                    <a:pt x="182013" y="957737"/>
                  </a:cubicBezTo>
                  <a:lnTo>
                    <a:pt x="177679" y="797392"/>
                  </a:lnTo>
                  <a:lnTo>
                    <a:pt x="177679" y="658715"/>
                  </a:lnTo>
                  <a:lnTo>
                    <a:pt x="173346" y="524372"/>
                  </a:lnTo>
                  <a:lnTo>
                    <a:pt x="173346" y="433365"/>
                  </a:lnTo>
                  <a:lnTo>
                    <a:pt x="164678" y="338025"/>
                  </a:lnTo>
                  <a:lnTo>
                    <a:pt x="156011" y="290355"/>
                  </a:lnTo>
                  <a:lnTo>
                    <a:pt x="147344" y="242685"/>
                  </a:lnTo>
                  <a:lnTo>
                    <a:pt x="130009" y="199348"/>
                  </a:lnTo>
                  <a:lnTo>
                    <a:pt x="108341" y="151678"/>
                  </a:lnTo>
                  <a:lnTo>
                    <a:pt x="91006" y="138677"/>
                  </a:lnTo>
                  <a:lnTo>
                    <a:pt x="78005" y="125676"/>
                  </a:lnTo>
                  <a:lnTo>
                    <a:pt x="34669" y="91007"/>
                  </a:lnTo>
                  <a:lnTo>
                    <a:pt x="13001" y="69339"/>
                  </a:lnTo>
                  <a:lnTo>
                    <a:pt x="0" y="43337"/>
                  </a:lnTo>
                  <a:lnTo>
                    <a:pt x="0" y="30336"/>
                  </a:lnTo>
                  <a:lnTo>
                    <a:pt x="4333" y="21668"/>
                  </a:lnTo>
                  <a:lnTo>
                    <a:pt x="17334" y="13001"/>
                  </a:lnTo>
                  <a:lnTo>
                    <a:pt x="47670" y="4334"/>
                  </a:lnTo>
                  <a:lnTo>
                    <a:pt x="86673" y="0"/>
                  </a:lnTo>
                  <a:lnTo>
                    <a:pt x="147344" y="4334"/>
                  </a:lnTo>
                  <a:lnTo>
                    <a:pt x="203681" y="17335"/>
                  </a:lnTo>
                  <a:lnTo>
                    <a:pt x="281687" y="47670"/>
                  </a:lnTo>
                  <a:lnTo>
                    <a:pt x="338024" y="69339"/>
                  </a:lnTo>
                  <a:lnTo>
                    <a:pt x="364026" y="82340"/>
                  </a:lnTo>
                  <a:lnTo>
                    <a:pt x="424697" y="247018"/>
                  </a:lnTo>
                  <a:lnTo>
                    <a:pt x="437698" y="299022"/>
                  </a:lnTo>
                  <a:lnTo>
                    <a:pt x="442032" y="372694"/>
                  </a:lnTo>
                  <a:lnTo>
                    <a:pt x="437698" y="472368"/>
                  </a:lnTo>
                  <a:lnTo>
                    <a:pt x="433365" y="576376"/>
                  </a:lnTo>
                  <a:lnTo>
                    <a:pt x="420364" y="736721"/>
                  </a:lnTo>
                  <a:cubicBezTo>
                    <a:pt x="418919" y="853729"/>
                    <a:pt x="417475" y="970738"/>
                    <a:pt x="416030" y="1087746"/>
                  </a:cubicBezTo>
                  <a:cubicBezTo>
                    <a:pt x="417475" y="1196087"/>
                    <a:pt x="418919" y="1304429"/>
                    <a:pt x="420364" y="1412770"/>
                  </a:cubicBezTo>
                  <a:lnTo>
                    <a:pt x="407363" y="1815799"/>
                  </a:lnTo>
                  <a:lnTo>
                    <a:pt x="390028" y="2192827"/>
                  </a:lnTo>
                  <a:lnTo>
                    <a:pt x="377027" y="2474514"/>
                  </a:lnTo>
                  <a:lnTo>
                    <a:pt x="346692" y="2925213"/>
                  </a:lnTo>
                  <a:lnTo>
                    <a:pt x="307689" y="3289240"/>
                  </a:lnTo>
                  <a:lnTo>
                    <a:pt x="273020" y="3315242"/>
                  </a:lnTo>
                  <a:lnTo>
                    <a:pt x="247018" y="3323909"/>
                  </a:lnTo>
                  <a:lnTo>
                    <a:pt x="229683" y="3323909"/>
                  </a:lnTo>
                  <a:lnTo>
                    <a:pt x="195014" y="3306575"/>
                  </a:lnTo>
                  <a:lnTo>
                    <a:pt x="173346" y="3284906"/>
                  </a:lnTo>
                  <a:lnTo>
                    <a:pt x="147344" y="3228569"/>
                  </a:lnTo>
                  <a:lnTo>
                    <a:pt x="121342" y="3137562"/>
                  </a:lnTo>
                  <a:lnTo>
                    <a:pt x="95340" y="3011886"/>
                  </a:lnTo>
                  <a:lnTo>
                    <a:pt x="86673" y="2903545"/>
                  </a:lnTo>
                  <a:lnTo>
                    <a:pt x="99674" y="2838540"/>
                  </a:lnTo>
                  <a:lnTo>
                    <a:pt x="112675" y="2764868"/>
                  </a:lnTo>
                  <a:lnTo>
                    <a:pt x="130009" y="2630525"/>
                  </a:lnTo>
                  <a:lnTo>
                    <a:pt x="151677" y="2361839"/>
                  </a:lnTo>
                  <a:lnTo>
                    <a:pt x="160345" y="2127822"/>
                  </a:lnTo>
                  <a:lnTo>
                    <a:pt x="169012" y="1906806"/>
                  </a:lnTo>
                  <a:lnTo>
                    <a:pt x="177679" y="12220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85AF54FE-663C-40CB-BCFA-DCFFCE058876}"/>
                </a:ext>
              </a:extLst>
            </p:cNvPr>
            <p:cNvSpPr/>
            <p:nvPr/>
          </p:nvSpPr>
          <p:spPr>
            <a:xfrm>
              <a:off x="4962526" y="4438650"/>
              <a:ext cx="1074737" cy="808038"/>
            </a:xfrm>
            <a:custGeom>
              <a:avLst/>
              <a:gdLst>
                <a:gd name="connsiteX0" fmla="*/ 573881 w 1073944"/>
                <a:gd name="connsiteY0" fmla="*/ 200025 h 807244"/>
                <a:gd name="connsiteX1" fmla="*/ 361950 w 1073944"/>
                <a:gd name="connsiteY1" fmla="*/ 280988 h 807244"/>
                <a:gd name="connsiteX2" fmla="*/ 257175 w 1073944"/>
                <a:gd name="connsiteY2" fmla="*/ 316706 h 807244"/>
                <a:gd name="connsiteX3" fmla="*/ 54769 w 1073944"/>
                <a:gd name="connsiteY3" fmla="*/ 383381 h 807244"/>
                <a:gd name="connsiteX4" fmla="*/ 35719 w 1073944"/>
                <a:gd name="connsiteY4" fmla="*/ 385763 h 807244"/>
                <a:gd name="connsiteX5" fmla="*/ 0 w 1073944"/>
                <a:gd name="connsiteY5" fmla="*/ 807244 h 807244"/>
                <a:gd name="connsiteX6" fmla="*/ 33338 w 1073944"/>
                <a:gd name="connsiteY6" fmla="*/ 788194 h 807244"/>
                <a:gd name="connsiteX7" fmla="*/ 50006 w 1073944"/>
                <a:gd name="connsiteY7" fmla="*/ 776288 h 807244"/>
                <a:gd name="connsiteX8" fmla="*/ 69056 w 1073944"/>
                <a:gd name="connsiteY8" fmla="*/ 752475 h 807244"/>
                <a:gd name="connsiteX9" fmla="*/ 92869 w 1073944"/>
                <a:gd name="connsiteY9" fmla="*/ 721519 h 807244"/>
                <a:gd name="connsiteX10" fmla="*/ 128588 w 1073944"/>
                <a:gd name="connsiteY10" fmla="*/ 681038 h 807244"/>
                <a:gd name="connsiteX11" fmla="*/ 169069 w 1073944"/>
                <a:gd name="connsiteY11" fmla="*/ 640556 h 807244"/>
                <a:gd name="connsiteX12" fmla="*/ 214313 w 1073944"/>
                <a:gd name="connsiteY12" fmla="*/ 600075 h 807244"/>
                <a:gd name="connsiteX13" fmla="*/ 261938 w 1073944"/>
                <a:gd name="connsiteY13" fmla="*/ 557213 h 807244"/>
                <a:gd name="connsiteX14" fmla="*/ 285750 w 1073944"/>
                <a:gd name="connsiteY14" fmla="*/ 540544 h 807244"/>
                <a:gd name="connsiteX15" fmla="*/ 421481 w 1073944"/>
                <a:gd name="connsiteY15" fmla="*/ 452438 h 807244"/>
                <a:gd name="connsiteX16" fmla="*/ 590550 w 1073944"/>
                <a:gd name="connsiteY16" fmla="*/ 342900 h 807244"/>
                <a:gd name="connsiteX17" fmla="*/ 714375 w 1073944"/>
                <a:gd name="connsiteY17" fmla="*/ 266700 h 807244"/>
                <a:gd name="connsiteX18" fmla="*/ 864394 w 1073944"/>
                <a:gd name="connsiteY18" fmla="*/ 173831 h 807244"/>
                <a:gd name="connsiteX19" fmla="*/ 966788 w 1073944"/>
                <a:gd name="connsiteY19" fmla="*/ 109538 h 807244"/>
                <a:gd name="connsiteX20" fmla="*/ 1040606 w 1073944"/>
                <a:gd name="connsiteY20" fmla="*/ 64294 h 807244"/>
                <a:gd name="connsiteX21" fmla="*/ 1057275 w 1073944"/>
                <a:gd name="connsiteY21" fmla="*/ 52388 h 807244"/>
                <a:gd name="connsiteX22" fmla="*/ 1071563 w 1073944"/>
                <a:gd name="connsiteY22" fmla="*/ 30956 h 807244"/>
                <a:gd name="connsiteX23" fmla="*/ 1073944 w 1073944"/>
                <a:gd name="connsiteY23" fmla="*/ 14288 h 807244"/>
                <a:gd name="connsiteX24" fmla="*/ 1073944 w 1073944"/>
                <a:gd name="connsiteY24" fmla="*/ 2381 h 807244"/>
                <a:gd name="connsiteX25" fmla="*/ 1062038 w 1073944"/>
                <a:gd name="connsiteY25" fmla="*/ 0 h 807244"/>
                <a:gd name="connsiteX26" fmla="*/ 1028700 w 1073944"/>
                <a:gd name="connsiteY26" fmla="*/ 4763 h 807244"/>
                <a:gd name="connsiteX27" fmla="*/ 919163 w 1073944"/>
                <a:gd name="connsiteY27" fmla="*/ 54769 h 807244"/>
                <a:gd name="connsiteX28" fmla="*/ 669131 w 1073944"/>
                <a:gd name="connsiteY28" fmla="*/ 164306 h 807244"/>
                <a:gd name="connsiteX29" fmla="*/ 573881 w 1073944"/>
                <a:gd name="connsiteY29" fmla="*/ 20002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3944" h="807244">
                  <a:moveTo>
                    <a:pt x="573881" y="200025"/>
                  </a:moveTo>
                  <a:lnTo>
                    <a:pt x="361950" y="280988"/>
                  </a:lnTo>
                  <a:lnTo>
                    <a:pt x="257175" y="316706"/>
                  </a:lnTo>
                  <a:lnTo>
                    <a:pt x="54769" y="383381"/>
                  </a:lnTo>
                  <a:lnTo>
                    <a:pt x="35719" y="385763"/>
                  </a:lnTo>
                  <a:lnTo>
                    <a:pt x="0" y="807244"/>
                  </a:lnTo>
                  <a:lnTo>
                    <a:pt x="33338" y="788194"/>
                  </a:lnTo>
                  <a:lnTo>
                    <a:pt x="50006" y="776288"/>
                  </a:lnTo>
                  <a:lnTo>
                    <a:pt x="69056" y="752475"/>
                  </a:lnTo>
                  <a:lnTo>
                    <a:pt x="92869" y="721519"/>
                  </a:lnTo>
                  <a:lnTo>
                    <a:pt x="128588" y="681038"/>
                  </a:lnTo>
                  <a:lnTo>
                    <a:pt x="169069" y="640556"/>
                  </a:lnTo>
                  <a:lnTo>
                    <a:pt x="214313" y="600075"/>
                  </a:lnTo>
                  <a:lnTo>
                    <a:pt x="261938" y="557213"/>
                  </a:lnTo>
                  <a:lnTo>
                    <a:pt x="285750" y="540544"/>
                  </a:lnTo>
                  <a:lnTo>
                    <a:pt x="421481" y="452438"/>
                  </a:lnTo>
                  <a:lnTo>
                    <a:pt x="590550" y="342900"/>
                  </a:lnTo>
                  <a:lnTo>
                    <a:pt x="714375" y="266700"/>
                  </a:lnTo>
                  <a:lnTo>
                    <a:pt x="864394" y="173831"/>
                  </a:lnTo>
                  <a:lnTo>
                    <a:pt x="966788" y="109538"/>
                  </a:lnTo>
                  <a:lnTo>
                    <a:pt x="1040606" y="64294"/>
                  </a:lnTo>
                  <a:lnTo>
                    <a:pt x="1057275" y="52388"/>
                  </a:lnTo>
                  <a:lnTo>
                    <a:pt x="1071563" y="30956"/>
                  </a:lnTo>
                  <a:lnTo>
                    <a:pt x="1073944" y="14288"/>
                  </a:lnTo>
                  <a:lnTo>
                    <a:pt x="1073944" y="2381"/>
                  </a:lnTo>
                  <a:lnTo>
                    <a:pt x="1062038" y="0"/>
                  </a:lnTo>
                  <a:lnTo>
                    <a:pt x="1028700" y="4763"/>
                  </a:lnTo>
                  <a:lnTo>
                    <a:pt x="919163" y="54769"/>
                  </a:lnTo>
                  <a:lnTo>
                    <a:pt x="669131" y="164306"/>
                  </a:lnTo>
                  <a:lnTo>
                    <a:pt x="573881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0C9C8174-26E9-46E7-90D8-6C824E16DC01}"/>
                </a:ext>
              </a:extLst>
            </p:cNvPr>
            <p:cNvSpPr/>
            <p:nvPr/>
          </p:nvSpPr>
          <p:spPr>
            <a:xfrm>
              <a:off x="5878512" y="3144838"/>
              <a:ext cx="1236663" cy="904875"/>
            </a:xfrm>
            <a:custGeom>
              <a:avLst/>
              <a:gdLst>
                <a:gd name="connsiteX0" fmla="*/ 547688 w 1235869"/>
                <a:gd name="connsiteY0" fmla="*/ 469107 h 904875"/>
                <a:gd name="connsiteX1" fmla="*/ 631032 w 1235869"/>
                <a:gd name="connsiteY1" fmla="*/ 402432 h 904875"/>
                <a:gd name="connsiteX2" fmla="*/ 704850 w 1235869"/>
                <a:gd name="connsiteY2" fmla="*/ 338138 h 904875"/>
                <a:gd name="connsiteX3" fmla="*/ 759619 w 1235869"/>
                <a:gd name="connsiteY3" fmla="*/ 278607 h 904875"/>
                <a:gd name="connsiteX4" fmla="*/ 781050 w 1235869"/>
                <a:gd name="connsiteY4" fmla="*/ 250032 h 904875"/>
                <a:gd name="connsiteX5" fmla="*/ 792957 w 1235869"/>
                <a:gd name="connsiteY5" fmla="*/ 230982 h 904875"/>
                <a:gd name="connsiteX6" fmla="*/ 802482 w 1235869"/>
                <a:gd name="connsiteY6" fmla="*/ 207169 h 904875"/>
                <a:gd name="connsiteX7" fmla="*/ 807244 w 1235869"/>
                <a:gd name="connsiteY7" fmla="*/ 180975 h 904875"/>
                <a:gd name="connsiteX8" fmla="*/ 809625 w 1235869"/>
                <a:gd name="connsiteY8" fmla="*/ 157163 h 904875"/>
                <a:gd name="connsiteX9" fmla="*/ 807244 w 1235869"/>
                <a:gd name="connsiteY9" fmla="*/ 135732 h 904875"/>
                <a:gd name="connsiteX10" fmla="*/ 795338 w 1235869"/>
                <a:gd name="connsiteY10" fmla="*/ 111919 h 904875"/>
                <a:gd name="connsiteX11" fmla="*/ 783432 w 1235869"/>
                <a:gd name="connsiteY11" fmla="*/ 100013 h 904875"/>
                <a:gd name="connsiteX12" fmla="*/ 759619 w 1235869"/>
                <a:gd name="connsiteY12" fmla="*/ 69057 h 904875"/>
                <a:gd name="connsiteX13" fmla="*/ 747713 w 1235869"/>
                <a:gd name="connsiteY13" fmla="*/ 38100 h 904875"/>
                <a:gd name="connsiteX14" fmla="*/ 747713 w 1235869"/>
                <a:gd name="connsiteY14" fmla="*/ 14288 h 904875"/>
                <a:gd name="connsiteX15" fmla="*/ 757238 w 1235869"/>
                <a:gd name="connsiteY15" fmla="*/ 2382 h 904875"/>
                <a:gd name="connsiteX16" fmla="*/ 778669 w 1235869"/>
                <a:gd name="connsiteY16" fmla="*/ 0 h 904875"/>
                <a:gd name="connsiteX17" fmla="*/ 814388 w 1235869"/>
                <a:gd name="connsiteY17" fmla="*/ 9525 h 904875"/>
                <a:gd name="connsiteX18" fmla="*/ 852488 w 1235869"/>
                <a:gd name="connsiteY18" fmla="*/ 26194 h 904875"/>
                <a:gd name="connsiteX19" fmla="*/ 921544 w 1235869"/>
                <a:gd name="connsiteY19" fmla="*/ 69057 h 904875"/>
                <a:gd name="connsiteX20" fmla="*/ 990600 w 1235869"/>
                <a:gd name="connsiteY20" fmla="*/ 116682 h 904875"/>
                <a:gd name="connsiteX21" fmla="*/ 1064419 w 1235869"/>
                <a:gd name="connsiteY21" fmla="*/ 173832 h 904875"/>
                <a:gd name="connsiteX22" fmla="*/ 1114425 w 1235869"/>
                <a:gd name="connsiteY22" fmla="*/ 221457 h 904875"/>
                <a:gd name="connsiteX23" fmla="*/ 1162050 w 1235869"/>
                <a:gd name="connsiteY23" fmla="*/ 271463 h 904875"/>
                <a:gd name="connsiteX24" fmla="*/ 1197769 w 1235869"/>
                <a:gd name="connsiteY24" fmla="*/ 319088 h 904875"/>
                <a:gd name="connsiteX25" fmla="*/ 1219200 w 1235869"/>
                <a:gd name="connsiteY25" fmla="*/ 354807 h 904875"/>
                <a:gd name="connsiteX26" fmla="*/ 1233488 w 1235869"/>
                <a:gd name="connsiteY26" fmla="*/ 388144 h 904875"/>
                <a:gd name="connsiteX27" fmla="*/ 1235869 w 1235869"/>
                <a:gd name="connsiteY27" fmla="*/ 416719 h 904875"/>
                <a:gd name="connsiteX28" fmla="*/ 1226344 w 1235869"/>
                <a:gd name="connsiteY28" fmla="*/ 438150 h 904875"/>
                <a:gd name="connsiteX29" fmla="*/ 1207294 w 1235869"/>
                <a:gd name="connsiteY29" fmla="*/ 452438 h 904875"/>
                <a:gd name="connsiteX30" fmla="*/ 1171575 w 1235869"/>
                <a:gd name="connsiteY30" fmla="*/ 457200 h 904875"/>
                <a:gd name="connsiteX31" fmla="*/ 1090613 w 1235869"/>
                <a:gd name="connsiteY31" fmla="*/ 461963 h 904875"/>
                <a:gd name="connsiteX32" fmla="*/ 1038225 w 1235869"/>
                <a:gd name="connsiteY32" fmla="*/ 466725 h 904875"/>
                <a:gd name="connsiteX33" fmla="*/ 985838 w 1235869"/>
                <a:gd name="connsiteY33" fmla="*/ 478632 h 904875"/>
                <a:gd name="connsiteX34" fmla="*/ 842963 w 1235869"/>
                <a:gd name="connsiteY34" fmla="*/ 547688 h 904875"/>
                <a:gd name="connsiteX35" fmla="*/ 588169 w 1235869"/>
                <a:gd name="connsiteY35" fmla="*/ 661988 h 904875"/>
                <a:gd name="connsiteX36" fmla="*/ 340519 w 1235869"/>
                <a:gd name="connsiteY36" fmla="*/ 771525 h 904875"/>
                <a:gd name="connsiteX37" fmla="*/ 111919 w 1235869"/>
                <a:gd name="connsiteY37" fmla="*/ 871538 h 904875"/>
                <a:gd name="connsiteX38" fmla="*/ 35719 w 1235869"/>
                <a:gd name="connsiteY38" fmla="*/ 904875 h 904875"/>
                <a:gd name="connsiteX39" fmla="*/ 0 w 1235869"/>
                <a:gd name="connsiteY39" fmla="*/ 876300 h 904875"/>
                <a:gd name="connsiteX40" fmla="*/ 92869 w 1235869"/>
                <a:gd name="connsiteY40" fmla="*/ 800100 h 904875"/>
                <a:gd name="connsiteX41" fmla="*/ 252413 w 1235869"/>
                <a:gd name="connsiteY41" fmla="*/ 688182 h 904875"/>
                <a:gd name="connsiteX42" fmla="*/ 471488 w 1235869"/>
                <a:gd name="connsiteY42" fmla="*/ 531019 h 904875"/>
                <a:gd name="connsiteX43" fmla="*/ 547688 w 1235869"/>
                <a:gd name="connsiteY43" fmla="*/ 4691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35869" h="904875">
                  <a:moveTo>
                    <a:pt x="547688" y="469107"/>
                  </a:moveTo>
                  <a:lnTo>
                    <a:pt x="631032" y="402432"/>
                  </a:lnTo>
                  <a:lnTo>
                    <a:pt x="704850" y="338138"/>
                  </a:lnTo>
                  <a:lnTo>
                    <a:pt x="759619" y="278607"/>
                  </a:lnTo>
                  <a:lnTo>
                    <a:pt x="781050" y="250032"/>
                  </a:lnTo>
                  <a:lnTo>
                    <a:pt x="792957" y="230982"/>
                  </a:lnTo>
                  <a:lnTo>
                    <a:pt x="802482" y="207169"/>
                  </a:lnTo>
                  <a:lnTo>
                    <a:pt x="807244" y="180975"/>
                  </a:lnTo>
                  <a:lnTo>
                    <a:pt x="809625" y="157163"/>
                  </a:lnTo>
                  <a:lnTo>
                    <a:pt x="807244" y="135732"/>
                  </a:lnTo>
                  <a:lnTo>
                    <a:pt x="795338" y="111919"/>
                  </a:lnTo>
                  <a:lnTo>
                    <a:pt x="783432" y="100013"/>
                  </a:lnTo>
                  <a:lnTo>
                    <a:pt x="759619" y="69057"/>
                  </a:lnTo>
                  <a:lnTo>
                    <a:pt x="747713" y="38100"/>
                  </a:lnTo>
                  <a:lnTo>
                    <a:pt x="747713" y="14288"/>
                  </a:lnTo>
                  <a:lnTo>
                    <a:pt x="757238" y="2382"/>
                  </a:lnTo>
                  <a:lnTo>
                    <a:pt x="778669" y="0"/>
                  </a:lnTo>
                  <a:lnTo>
                    <a:pt x="814388" y="9525"/>
                  </a:lnTo>
                  <a:lnTo>
                    <a:pt x="852488" y="26194"/>
                  </a:lnTo>
                  <a:lnTo>
                    <a:pt x="921544" y="69057"/>
                  </a:lnTo>
                  <a:lnTo>
                    <a:pt x="990600" y="116682"/>
                  </a:lnTo>
                  <a:lnTo>
                    <a:pt x="1064419" y="173832"/>
                  </a:lnTo>
                  <a:lnTo>
                    <a:pt x="1114425" y="221457"/>
                  </a:lnTo>
                  <a:lnTo>
                    <a:pt x="1162050" y="271463"/>
                  </a:lnTo>
                  <a:lnTo>
                    <a:pt x="1197769" y="319088"/>
                  </a:lnTo>
                  <a:lnTo>
                    <a:pt x="1219200" y="354807"/>
                  </a:lnTo>
                  <a:lnTo>
                    <a:pt x="1233488" y="388144"/>
                  </a:lnTo>
                  <a:lnTo>
                    <a:pt x="1235869" y="416719"/>
                  </a:lnTo>
                  <a:lnTo>
                    <a:pt x="1226344" y="438150"/>
                  </a:lnTo>
                  <a:lnTo>
                    <a:pt x="1207294" y="452438"/>
                  </a:lnTo>
                  <a:lnTo>
                    <a:pt x="1171575" y="457200"/>
                  </a:lnTo>
                  <a:lnTo>
                    <a:pt x="1090613" y="461963"/>
                  </a:lnTo>
                  <a:lnTo>
                    <a:pt x="1038225" y="466725"/>
                  </a:lnTo>
                  <a:lnTo>
                    <a:pt x="985838" y="478632"/>
                  </a:lnTo>
                  <a:lnTo>
                    <a:pt x="842963" y="547688"/>
                  </a:lnTo>
                  <a:lnTo>
                    <a:pt x="588169" y="661988"/>
                  </a:lnTo>
                  <a:lnTo>
                    <a:pt x="340519" y="771525"/>
                  </a:lnTo>
                  <a:lnTo>
                    <a:pt x="111919" y="871538"/>
                  </a:lnTo>
                  <a:lnTo>
                    <a:pt x="35719" y="904875"/>
                  </a:lnTo>
                  <a:lnTo>
                    <a:pt x="0" y="876300"/>
                  </a:lnTo>
                  <a:lnTo>
                    <a:pt x="92869" y="800100"/>
                  </a:lnTo>
                  <a:lnTo>
                    <a:pt x="252413" y="688182"/>
                  </a:lnTo>
                  <a:lnTo>
                    <a:pt x="471488" y="531019"/>
                  </a:lnTo>
                  <a:lnTo>
                    <a:pt x="547688" y="469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761B0E89-A581-4395-9CCF-A4E0E3B7DCDD}"/>
                </a:ext>
              </a:extLst>
            </p:cNvPr>
            <p:cNvSpPr/>
            <p:nvPr/>
          </p:nvSpPr>
          <p:spPr>
            <a:xfrm>
              <a:off x="5532437" y="3792538"/>
              <a:ext cx="1708150" cy="1495425"/>
            </a:xfrm>
            <a:custGeom>
              <a:avLst/>
              <a:gdLst>
                <a:gd name="connsiteX0" fmla="*/ 962025 w 1709737"/>
                <a:gd name="connsiteY0" fmla="*/ 490538 h 1495425"/>
                <a:gd name="connsiteX1" fmla="*/ 814387 w 1709737"/>
                <a:gd name="connsiteY1" fmla="*/ 402432 h 1495425"/>
                <a:gd name="connsiteX2" fmla="*/ 692944 w 1709737"/>
                <a:gd name="connsiteY2" fmla="*/ 333375 h 1495425"/>
                <a:gd name="connsiteX3" fmla="*/ 540544 w 1709737"/>
                <a:gd name="connsiteY3" fmla="*/ 245269 h 1495425"/>
                <a:gd name="connsiteX4" fmla="*/ 442912 w 1709737"/>
                <a:gd name="connsiteY4" fmla="*/ 192882 h 1495425"/>
                <a:gd name="connsiteX5" fmla="*/ 426244 w 1709737"/>
                <a:gd name="connsiteY5" fmla="*/ 173832 h 1495425"/>
                <a:gd name="connsiteX6" fmla="*/ 335756 w 1709737"/>
                <a:gd name="connsiteY6" fmla="*/ 130969 h 1495425"/>
                <a:gd name="connsiteX7" fmla="*/ 223837 w 1709737"/>
                <a:gd name="connsiteY7" fmla="*/ 80963 h 1495425"/>
                <a:gd name="connsiteX8" fmla="*/ 121444 w 1709737"/>
                <a:gd name="connsiteY8" fmla="*/ 38100 h 1495425"/>
                <a:gd name="connsiteX9" fmla="*/ 50006 w 1709737"/>
                <a:gd name="connsiteY9" fmla="*/ 9525 h 1495425"/>
                <a:gd name="connsiteX10" fmla="*/ 16669 w 1709737"/>
                <a:gd name="connsiteY10" fmla="*/ 0 h 1495425"/>
                <a:gd name="connsiteX11" fmla="*/ 4762 w 1709737"/>
                <a:gd name="connsiteY11" fmla="*/ 4763 h 1495425"/>
                <a:gd name="connsiteX12" fmla="*/ 0 w 1709737"/>
                <a:gd name="connsiteY12" fmla="*/ 14288 h 1495425"/>
                <a:gd name="connsiteX13" fmla="*/ 7144 w 1709737"/>
                <a:gd name="connsiteY13" fmla="*/ 40482 h 1495425"/>
                <a:gd name="connsiteX14" fmla="*/ 14287 w 1709737"/>
                <a:gd name="connsiteY14" fmla="*/ 54769 h 1495425"/>
                <a:gd name="connsiteX15" fmla="*/ 85725 w 1709737"/>
                <a:gd name="connsiteY15" fmla="*/ 104775 h 1495425"/>
                <a:gd name="connsiteX16" fmla="*/ 228600 w 1709737"/>
                <a:gd name="connsiteY16" fmla="*/ 200025 h 1495425"/>
                <a:gd name="connsiteX17" fmla="*/ 357187 w 1709737"/>
                <a:gd name="connsiteY17" fmla="*/ 290513 h 1495425"/>
                <a:gd name="connsiteX18" fmla="*/ 481012 w 1709737"/>
                <a:gd name="connsiteY18" fmla="*/ 378619 h 1495425"/>
                <a:gd name="connsiteX19" fmla="*/ 628650 w 1709737"/>
                <a:gd name="connsiteY19" fmla="*/ 490538 h 1495425"/>
                <a:gd name="connsiteX20" fmla="*/ 702469 w 1709737"/>
                <a:gd name="connsiteY20" fmla="*/ 550069 h 1495425"/>
                <a:gd name="connsiteX21" fmla="*/ 783431 w 1709737"/>
                <a:gd name="connsiteY21" fmla="*/ 623888 h 1495425"/>
                <a:gd name="connsiteX22" fmla="*/ 881062 w 1709737"/>
                <a:gd name="connsiteY22" fmla="*/ 719138 h 1495425"/>
                <a:gd name="connsiteX23" fmla="*/ 985837 w 1709737"/>
                <a:gd name="connsiteY23" fmla="*/ 828675 h 1495425"/>
                <a:gd name="connsiteX24" fmla="*/ 1066800 w 1709737"/>
                <a:gd name="connsiteY24" fmla="*/ 916782 h 1495425"/>
                <a:gd name="connsiteX25" fmla="*/ 1166812 w 1709737"/>
                <a:gd name="connsiteY25" fmla="*/ 1028700 h 1495425"/>
                <a:gd name="connsiteX26" fmla="*/ 1269206 w 1709737"/>
                <a:gd name="connsiteY26" fmla="*/ 1150144 h 1495425"/>
                <a:gd name="connsiteX27" fmla="*/ 1328737 w 1709737"/>
                <a:gd name="connsiteY27" fmla="*/ 1228725 h 1495425"/>
                <a:gd name="connsiteX28" fmla="*/ 1407319 w 1709737"/>
                <a:gd name="connsiteY28" fmla="*/ 1328738 h 1495425"/>
                <a:gd name="connsiteX29" fmla="*/ 1471612 w 1709737"/>
                <a:gd name="connsiteY29" fmla="*/ 1412082 h 1495425"/>
                <a:gd name="connsiteX30" fmla="*/ 1502569 w 1709737"/>
                <a:gd name="connsiteY30" fmla="*/ 1447800 h 1495425"/>
                <a:gd name="connsiteX31" fmla="*/ 1531144 w 1709737"/>
                <a:gd name="connsiteY31" fmla="*/ 1469232 h 1495425"/>
                <a:gd name="connsiteX32" fmla="*/ 1562100 w 1709737"/>
                <a:gd name="connsiteY32" fmla="*/ 1485900 h 1495425"/>
                <a:gd name="connsiteX33" fmla="*/ 1593056 w 1709737"/>
                <a:gd name="connsiteY33" fmla="*/ 1495425 h 1495425"/>
                <a:gd name="connsiteX34" fmla="*/ 1619250 w 1709737"/>
                <a:gd name="connsiteY34" fmla="*/ 1495425 h 1495425"/>
                <a:gd name="connsiteX35" fmla="*/ 1645444 w 1709737"/>
                <a:gd name="connsiteY35" fmla="*/ 1481138 h 1495425"/>
                <a:gd name="connsiteX36" fmla="*/ 1666875 w 1709737"/>
                <a:gd name="connsiteY36" fmla="*/ 1462088 h 1495425"/>
                <a:gd name="connsiteX37" fmla="*/ 1685925 w 1709737"/>
                <a:gd name="connsiteY37" fmla="*/ 1438275 h 1495425"/>
                <a:gd name="connsiteX38" fmla="*/ 1695450 w 1709737"/>
                <a:gd name="connsiteY38" fmla="*/ 1416844 h 1495425"/>
                <a:gd name="connsiteX39" fmla="*/ 1707356 w 1709737"/>
                <a:gd name="connsiteY39" fmla="*/ 1366838 h 1495425"/>
                <a:gd name="connsiteX40" fmla="*/ 1709737 w 1709737"/>
                <a:gd name="connsiteY40" fmla="*/ 1316832 h 1495425"/>
                <a:gd name="connsiteX41" fmla="*/ 1702594 w 1709737"/>
                <a:gd name="connsiteY41" fmla="*/ 1250157 h 1495425"/>
                <a:gd name="connsiteX42" fmla="*/ 1685925 w 1709737"/>
                <a:gd name="connsiteY42" fmla="*/ 1193007 h 1495425"/>
                <a:gd name="connsiteX43" fmla="*/ 1647825 w 1709737"/>
                <a:gd name="connsiteY43" fmla="*/ 1119188 h 1495425"/>
                <a:gd name="connsiteX44" fmla="*/ 1585912 w 1709737"/>
                <a:gd name="connsiteY44" fmla="*/ 1016794 h 1495425"/>
                <a:gd name="connsiteX45" fmla="*/ 1509712 w 1709737"/>
                <a:gd name="connsiteY45" fmla="*/ 912019 h 1495425"/>
                <a:gd name="connsiteX46" fmla="*/ 1438275 w 1709737"/>
                <a:gd name="connsiteY46" fmla="*/ 821532 h 1495425"/>
                <a:gd name="connsiteX47" fmla="*/ 1376362 w 1709737"/>
                <a:gd name="connsiteY47" fmla="*/ 750094 h 1495425"/>
                <a:gd name="connsiteX48" fmla="*/ 1335881 w 1709737"/>
                <a:gd name="connsiteY48" fmla="*/ 723900 h 1495425"/>
                <a:gd name="connsiteX49" fmla="*/ 1207294 w 1709737"/>
                <a:gd name="connsiteY49" fmla="*/ 640557 h 1495425"/>
                <a:gd name="connsiteX50" fmla="*/ 962025 w 1709737"/>
                <a:gd name="connsiteY50" fmla="*/ 490538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7" h="1495425">
                  <a:moveTo>
                    <a:pt x="962025" y="490538"/>
                  </a:moveTo>
                  <a:lnTo>
                    <a:pt x="814387" y="402432"/>
                  </a:lnTo>
                  <a:lnTo>
                    <a:pt x="692944" y="333375"/>
                  </a:lnTo>
                  <a:lnTo>
                    <a:pt x="540544" y="245269"/>
                  </a:lnTo>
                  <a:lnTo>
                    <a:pt x="442912" y="192882"/>
                  </a:lnTo>
                  <a:lnTo>
                    <a:pt x="426244" y="173832"/>
                  </a:lnTo>
                  <a:lnTo>
                    <a:pt x="335756" y="130969"/>
                  </a:lnTo>
                  <a:lnTo>
                    <a:pt x="223837" y="80963"/>
                  </a:lnTo>
                  <a:lnTo>
                    <a:pt x="121444" y="38100"/>
                  </a:lnTo>
                  <a:lnTo>
                    <a:pt x="50006" y="9525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7144" y="40482"/>
                  </a:lnTo>
                  <a:lnTo>
                    <a:pt x="14287" y="54769"/>
                  </a:lnTo>
                  <a:lnTo>
                    <a:pt x="85725" y="104775"/>
                  </a:lnTo>
                  <a:lnTo>
                    <a:pt x="228600" y="200025"/>
                  </a:lnTo>
                  <a:lnTo>
                    <a:pt x="357187" y="290513"/>
                  </a:lnTo>
                  <a:lnTo>
                    <a:pt x="481012" y="378619"/>
                  </a:lnTo>
                  <a:lnTo>
                    <a:pt x="628650" y="490538"/>
                  </a:lnTo>
                  <a:lnTo>
                    <a:pt x="702469" y="550069"/>
                  </a:lnTo>
                  <a:lnTo>
                    <a:pt x="783431" y="623888"/>
                  </a:lnTo>
                  <a:lnTo>
                    <a:pt x="881062" y="719138"/>
                  </a:lnTo>
                  <a:lnTo>
                    <a:pt x="985837" y="828675"/>
                  </a:lnTo>
                  <a:lnTo>
                    <a:pt x="1066800" y="916782"/>
                  </a:lnTo>
                  <a:lnTo>
                    <a:pt x="1166812" y="1028700"/>
                  </a:lnTo>
                  <a:lnTo>
                    <a:pt x="1269206" y="1150144"/>
                  </a:lnTo>
                  <a:lnTo>
                    <a:pt x="1328737" y="1228725"/>
                  </a:lnTo>
                  <a:lnTo>
                    <a:pt x="1407319" y="1328738"/>
                  </a:lnTo>
                  <a:lnTo>
                    <a:pt x="1471612" y="1412082"/>
                  </a:lnTo>
                  <a:lnTo>
                    <a:pt x="1502569" y="1447800"/>
                  </a:lnTo>
                  <a:lnTo>
                    <a:pt x="1531144" y="1469232"/>
                  </a:lnTo>
                  <a:lnTo>
                    <a:pt x="1562100" y="1485900"/>
                  </a:lnTo>
                  <a:lnTo>
                    <a:pt x="1593056" y="1495425"/>
                  </a:lnTo>
                  <a:lnTo>
                    <a:pt x="1619250" y="1495425"/>
                  </a:lnTo>
                  <a:lnTo>
                    <a:pt x="1645444" y="1481138"/>
                  </a:lnTo>
                  <a:lnTo>
                    <a:pt x="1666875" y="1462088"/>
                  </a:lnTo>
                  <a:lnTo>
                    <a:pt x="1685925" y="1438275"/>
                  </a:lnTo>
                  <a:lnTo>
                    <a:pt x="1695450" y="1416844"/>
                  </a:lnTo>
                  <a:lnTo>
                    <a:pt x="1707356" y="1366838"/>
                  </a:lnTo>
                  <a:lnTo>
                    <a:pt x="1709737" y="1316832"/>
                  </a:lnTo>
                  <a:lnTo>
                    <a:pt x="1702594" y="1250157"/>
                  </a:lnTo>
                  <a:lnTo>
                    <a:pt x="1685925" y="1193007"/>
                  </a:lnTo>
                  <a:lnTo>
                    <a:pt x="1647825" y="1119188"/>
                  </a:lnTo>
                  <a:lnTo>
                    <a:pt x="1585912" y="1016794"/>
                  </a:lnTo>
                  <a:lnTo>
                    <a:pt x="1509712" y="912019"/>
                  </a:lnTo>
                  <a:lnTo>
                    <a:pt x="1438275" y="821532"/>
                  </a:lnTo>
                  <a:lnTo>
                    <a:pt x="1376362" y="750094"/>
                  </a:lnTo>
                  <a:lnTo>
                    <a:pt x="1335881" y="723900"/>
                  </a:lnTo>
                  <a:lnTo>
                    <a:pt x="1207294" y="640557"/>
                  </a:lnTo>
                  <a:lnTo>
                    <a:pt x="962025" y="490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FB13DA4D-50DE-4F5A-A099-B1F6194DF777}"/>
                </a:ext>
              </a:extLst>
            </p:cNvPr>
            <p:cNvSpPr/>
            <p:nvPr/>
          </p:nvSpPr>
          <p:spPr>
            <a:xfrm>
              <a:off x="2728913" y="3689350"/>
              <a:ext cx="1222375" cy="1362075"/>
            </a:xfrm>
            <a:custGeom>
              <a:avLst/>
              <a:gdLst>
                <a:gd name="connsiteX0" fmla="*/ 850106 w 1221581"/>
                <a:gd name="connsiteY0" fmla="*/ 557213 h 1362075"/>
                <a:gd name="connsiteX1" fmla="*/ 916781 w 1221581"/>
                <a:gd name="connsiteY1" fmla="*/ 447675 h 1362075"/>
                <a:gd name="connsiteX2" fmla="*/ 966787 w 1221581"/>
                <a:gd name="connsiteY2" fmla="*/ 371475 h 1362075"/>
                <a:gd name="connsiteX3" fmla="*/ 1002506 w 1221581"/>
                <a:gd name="connsiteY3" fmla="*/ 316706 h 1362075"/>
                <a:gd name="connsiteX4" fmla="*/ 1014412 w 1221581"/>
                <a:gd name="connsiteY4" fmla="*/ 300038 h 1362075"/>
                <a:gd name="connsiteX5" fmla="*/ 1045368 w 1221581"/>
                <a:gd name="connsiteY5" fmla="*/ 276225 h 1362075"/>
                <a:gd name="connsiteX6" fmla="*/ 1073943 w 1221581"/>
                <a:gd name="connsiteY6" fmla="*/ 257175 h 1362075"/>
                <a:gd name="connsiteX7" fmla="*/ 1107281 w 1221581"/>
                <a:gd name="connsiteY7" fmla="*/ 238125 h 1362075"/>
                <a:gd name="connsiteX8" fmla="*/ 1128712 w 1221581"/>
                <a:gd name="connsiteY8" fmla="*/ 226219 h 1362075"/>
                <a:gd name="connsiteX9" fmla="*/ 1143000 w 1221581"/>
                <a:gd name="connsiteY9" fmla="*/ 214313 h 1362075"/>
                <a:gd name="connsiteX10" fmla="*/ 1152525 w 1221581"/>
                <a:gd name="connsiteY10" fmla="*/ 204788 h 1362075"/>
                <a:gd name="connsiteX11" fmla="*/ 1152525 w 1221581"/>
                <a:gd name="connsiteY11" fmla="*/ 178594 h 1362075"/>
                <a:gd name="connsiteX12" fmla="*/ 1143000 w 1221581"/>
                <a:gd name="connsiteY12" fmla="*/ 152400 h 1362075"/>
                <a:gd name="connsiteX13" fmla="*/ 1109662 w 1221581"/>
                <a:gd name="connsiteY13" fmla="*/ 119063 h 1362075"/>
                <a:gd name="connsiteX14" fmla="*/ 1071562 w 1221581"/>
                <a:gd name="connsiteY14" fmla="*/ 85725 h 1362075"/>
                <a:gd name="connsiteX15" fmla="*/ 1040606 w 1221581"/>
                <a:gd name="connsiteY15" fmla="*/ 61913 h 1362075"/>
                <a:gd name="connsiteX16" fmla="*/ 990600 w 1221581"/>
                <a:gd name="connsiteY16" fmla="*/ 33338 h 1362075"/>
                <a:gd name="connsiteX17" fmla="*/ 928687 w 1221581"/>
                <a:gd name="connsiteY17" fmla="*/ 9525 h 1362075"/>
                <a:gd name="connsiteX18" fmla="*/ 902493 w 1221581"/>
                <a:gd name="connsiteY18" fmla="*/ 0 h 1362075"/>
                <a:gd name="connsiteX19" fmla="*/ 885825 w 1221581"/>
                <a:gd name="connsiteY19" fmla="*/ 0 h 1362075"/>
                <a:gd name="connsiteX20" fmla="*/ 866775 w 1221581"/>
                <a:gd name="connsiteY20" fmla="*/ 4763 h 1362075"/>
                <a:gd name="connsiteX21" fmla="*/ 826293 w 1221581"/>
                <a:gd name="connsiteY21" fmla="*/ 28575 h 1362075"/>
                <a:gd name="connsiteX22" fmla="*/ 776287 w 1221581"/>
                <a:gd name="connsiteY22" fmla="*/ 73819 h 1362075"/>
                <a:gd name="connsiteX23" fmla="*/ 754856 w 1221581"/>
                <a:gd name="connsiteY23" fmla="*/ 90488 h 1362075"/>
                <a:gd name="connsiteX24" fmla="*/ 657225 w 1221581"/>
                <a:gd name="connsiteY24" fmla="*/ 126206 h 1362075"/>
                <a:gd name="connsiteX25" fmla="*/ 414337 w 1221581"/>
                <a:gd name="connsiteY25" fmla="*/ 204788 h 1362075"/>
                <a:gd name="connsiteX26" fmla="*/ 342900 w 1221581"/>
                <a:gd name="connsiteY26" fmla="*/ 226219 h 1362075"/>
                <a:gd name="connsiteX27" fmla="*/ 290512 w 1221581"/>
                <a:gd name="connsiteY27" fmla="*/ 238125 h 1362075"/>
                <a:gd name="connsiteX28" fmla="*/ 250031 w 1221581"/>
                <a:gd name="connsiteY28" fmla="*/ 242888 h 1362075"/>
                <a:gd name="connsiteX29" fmla="*/ 219075 w 1221581"/>
                <a:gd name="connsiteY29" fmla="*/ 242888 h 1362075"/>
                <a:gd name="connsiteX30" fmla="*/ 178593 w 1221581"/>
                <a:gd name="connsiteY30" fmla="*/ 238125 h 1362075"/>
                <a:gd name="connsiteX31" fmla="*/ 145256 w 1221581"/>
                <a:gd name="connsiteY31" fmla="*/ 226219 h 1362075"/>
                <a:gd name="connsiteX32" fmla="*/ 121443 w 1221581"/>
                <a:gd name="connsiteY32" fmla="*/ 207169 h 1362075"/>
                <a:gd name="connsiteX33" fmla="*/ 95250 w 1221581"/>
                <a:gd name="connsiteY33" fmla="*/ 169069 h 1362075"/>
                <a:gd name="connsiteX34" fmla="*/ 80962 w 1221581"/>
                <a:gd name="connsiteY34" fmla="*/ 140494 h 1362075"/>
                <a:gd name="connsiteX35" fmla="*/ 59531 w 1221581"/>
                <a:gd name="connsiteY35" fmla="*/ 114300 h 1362075"/>
                <a:gd name="connsiteX36" fmla="*/ 45243 w 1221581"/>
                <a:gd name="connsiteY36" fmla="*/ 104775 h 1362075"/>
                <a:gd name="connsiteX37" fmla="*/ 38100 w 1221581"/>
                <a:gd name="connsiteY37" fmla="*/ 102394 h 1362075"/>
                <a:gd name="connsiteX38" fmla="*/ 23812 w 1221581"/>
                <a:gd name="connsiteY38" fmla="*/ 109538 h 1362075"/>
                <a:gd name="connsiteX39" fmla="*/ 9525 w 1221581"/>
                <a:gd name="connsiteY39" fmla="*/ 140494 h 1362075"/>
                <a:gd name="connsiteX40" fmla="*/ 0 w 1221581"/>
                <a:gd name="connsiteY40" fmla="*/ 176213 h 1362075"/>
                <a:gd name="connsiteX41" fmla="*/ 21431 w 1221581"/>
                <a:gd name="connsiteY41" fmla="*/ 254794 h 1362075"/>
                <a:gd name="connsiteX42" fmla="*/ 47625 w 1221581"/>
                <a:gd name="connsiteY42" fmla="*/ 335756 h 1362075"/>
                <a:gd name="connsiteX43" fmla="*/ 59531 w 1221581"/>
                <a:gd name="connsiteY43" fmla="*/ 371475 h 1362075"/>
                <a:gd name="connsiteX44" fmla="*/ 80962 w 1221581"/>
                <a:gd name="connsiteY44" fmla="*/ 421481 h 1362075"/>
                <a:gd name="connsiteX45" fmla="*/ 95250 w 1221581"/>
                <a:gd name="connsiteY45" fmla="*/ 452438 h 1362075"/>
                <a:gd name="connsiteX46" fmla="*/ 121443 w 1221581"/>
                <a:gd name="connsiteY46" fmla="*/ 492919 h 1362075"/>
                <a:gd name="connsiteX47" fmla="*/ 147637 w 1221581"/>
                <a:gd name="connsiteY47" fmla="*/ 516731 h 1362075"/>
                <a:gd name="connsiteX48" fmla="*/ 171450 w 1221581"/>
                <a:gd name="connsiteY48" fmla="*/ 533400 h 1362075"/>
                <a:gd name="connsiteX49" fmla="*/ 195262 w 1221581"/>
                <a:gd name="connsiteY49" fmla="*/ 540544 h 1362075"/>
                <a:gd name="connsiteX50" fmla="*/ 233362 w 1221581"/>
                <a:gd name="connsiteY50" fmla="*/ 531019 h 1362075"/>
                <a:gd name="connsiteX51" fmla="*/ 288131 w 1221581"/>
                <a:gd name="connsiteY51" fmla="*/ 497681 h 1362075"/>
                <a:gd name="connsiteX52" fmla="*/ 366712 w 1221581"/>
                <a:gd name="connsiteY52" fmla="*/ 450056 h 1362075"/>
                <a:gd name="connsiteX53" fmla="*/ 435768 w 1221581"/>
                <a:gd name="connsiteY53" fmla="*/ 411956 h 1362075"/>
                <a:gd name="connsiteX54" fmla="*/ 569118 w 1221581"/>
                <a:gd name="connsiteY54" fmla="*/ 345281 h 1362075"/>
                <a:gd name="connsiteX55" fmla="*/ 685800 w 1221581"/>
                <a:gd name="connsiteY55" fmla="*/ 295275 h 1362075"/>
                <a:gd name="connsiteX56" fmla="*/ 711993 w 1221581"/>
                <a:gd name="connsiteY56" fmla="*/ 285750 h 1362075"/>
                <a:gd name="connsiteX57" fmla="*/ 733425 w 1221581"/>
                <a:gd name="connsiteY57" fmla="*/ 285750 h 1362075"/>
                <a:gd name="connsiteX58" fmla="*/ 750093 w 1221581"/>
                <a:gd name="connsiteY58" fmla="*/ 288131 h 1362075"/>
                <a:gd name="connsiteX59" fmla="*/ 762000 w 1221581"/>
                <a:gd name="connsiteY59" fmla="*/ 300038 h 1362075"/>
                <a:gd name="connsiteX60" fmla="*/ 764381 w 1221581"/>
                <a:gd name="connsiteY60" fmla="*/ 314325 h 1362075"/>
                <a:gd name="connsiteX61" fmla="*/ 762000 w 1221581"/>
                <a:gd name="connsiteY61" fmla="*/ 350044 h 1362075"/>
                <a:gd name="connsiteX62" fmla="*/ 738187 w 1221581"/>
                <a:gd name="connsiteY62" fmla="*/ 409575 h 1362075"/>
                <a:gd name="connsiteX63" fmla="*/ 681037 w 1221581"/>
                <a:gd name="connsiteY63" fmla="*/ 547688 h 1362075"/>
                <a:gd name="connsiteX64" fmla="*/ 633412 w 1221581"/>
                <a:gd name="connsiteY64" fmla="*/ 666750 h 1362075"/>
                <a:gd name="connsiteX65" fmla="*/ 607218 w 1221581"/>
                <a:gd name="connsiteY65" fmla="*/ 728663 h 1362075"/>
                <a:gd name="connsiteX66" fmla="*/ 600075 w 1221581"/>
                <a:gd name="connsiteY66" fmla="*/ 769144 h 1362075"/>
                <a:gd name="connsiteX67" fmla="*/ 602456 w 1221581"/>
                <a:gd name="connsiteY67" fmla="*/ 797719 h 1362075"/>
                <a:gd name="connsiteX68" fmla="*/ 609600 w 1221581"/>
                <a:gd name="connsiteY68" fmla="*/ 833438 h 1362075"/>
                <a:gd name="connsiteX69" fmla="*/ 626268 w 1221581"/>
                <a:gd name="connsiteY69" fmla="*/ 864394 h 1362075"/>
                <a:gd name="connsiteX70" fmla="*/ 676275 w 1221581"/>
                <a:gd name="connsiteY70" fmla="*/ 919163 h 1362075"/>
                <a:gd name="connsiteX71" fmla="*/ 742950 w 1221581"/>
                <a:gd name="connsiteY71" fmla="*/ 983456 h 1362075"/>
                <a:gd name="connsiteX72" fmla="*/ 797718 w 1221581"/>
                <a:gd name="connsiteY72" fmla="*/ 1038225 h 1362075"/>
                <a:gd name="connsiteX73" fmla="*/ 838200 w 1221581"/>
                <a:gd name="connsiteY73" fmla="*/ 1083469 h 1362075"/>
                <a:gd name="connsiteX74" fmla="*/ 1088231 w 1221581"/>
                <a:gd name="connsiteY74" fmla="*/ 1362075 h 1362075"/>
                <a:gd name="connsiteX75" fmla="*/ 1128712 w 1221581"/>
                <a:gd name="connsiteY75" fmla="*/ 1359694 h 1362075"/>
                <a:gd name="connsiteX76" fmla="*/ 1166812 w 1221581"/>
                <a:gd name="connsiteY76" fmla="*/ 1347788 h 1362075"/>
                <a:gd name="connsiteX77" fmla="*/ 1193006 w 1221581"/>
                <a:gd name="connsiteY77" fmla="*/ 1331119 h 1362075"/>
                <a:gd name="connsiteX78" fmla="*/ 1209675 w 1221581"/>
                <a:gd name="connsiteY78" fmla="*/ 1312069 h 1362075"/>
                <a:gd name="connsiteX79" fmla="*/ 1219200 w 1221581"/>
                <a:gd name="connsiteY79" fmla="*/ 1295400 h 1362075"/>
                <a:gd name="connsiteX80" fmla="*/ 1221581 w 1221581"/>
                <a:gd name="connsiteY80" fmla="*/ 1278731 h 1362075"/>
                <a:gd name="connsiteX81" fmla="*/ 1219200 w 1221581"/>
                <a:gd name="connsiteY81" fmla="*/ 1247775 h 1362075"/>
                <a:gd name="connsiteX82" fmla="*/ 1202531 w 1221581"/>
                <a:gd name="connsiteY82" fmla="*/ 1185863 h 1362075"/>
                <a:gd name="connsiteX83" fmla="*/ 1171575 w 1221581"/>
                <a:gd name="connsiteY83" fmla="*/ 1126331 h 1362075"/>
                <a:gd name="connsiteX84" fmla="*/ 1140618 w 1221581"/>
                <a:gd name="connsiteY84" fmla="*/ 1083469 h 1362075"/>
                <a:gd name="connsiteX85" fmla="*/ 1123950 w 1221581"/>
                <a:gd name="connsiteY85" fmla="*/ 1064419 h 1362075"/>
                <a:gd name="connsiteX86" fmla="*/ 1100137 w 1221581"/>
                <a:gd name="connsiteY86" fmla="*/ 1042988 h 1362075"/>
                <a:gd name="connsiteX87" fmla="*/ 1052512 w 1221581"/>
                <a:gd name="connsiteY87" fmla="*/ 1009650 h 1362075"/>
                <a:gd name="connsiteX88" fmla="*/ 981075 w 1221581"/>
                <a:gd name="connsiteY88" fmla="*/ 966788 h 1362075"/>
                <a:gd name="connsiteX89" fmla="*/ 890587 w 1221581"/>
                <a:gd name="connsiteY89" fmla="*/ 909638 h 1362075"/>
                <a:gd name="connsiteX90" fmla="*/ 800100 w 1221581"/>
                <a:gd name="connsiteY90" fmla="*/ 850106 h 1362075"/>
                <a:gd name="connsiteX91" fmla="*/ 742950 w 1221581"/>
                <a:gd name="connsiteY91" fmla="*/ 802481 h 1362075"/>
                <a:gd name="connsiteX92" fmla="*/ 721518 w 1221581"/>
                <a:gd name="connsiteY92" fmla="*/ 783431 h 1362075"/>
                <a:gd name="connsiteX93" fmla="*/ 721518 w 1221581"/>
                <a:gd name="connsiteY93" fmla="*/ 771525 h 1362075"/>
                <a:gd name="connsiteX94" fmla="*/ 740568 w 1221581"/>
                <a:gd name="connsiteY94" fmla="*/ 738188 h 1362075"/>
                <a:gd name="connsiteX95" fmla="*/ 821531 w 1221581"/>
                <a:gd name="connsiteY95" fmla="*/ 604838 h 1362075"/>
                <a:gd name="connsiteX96" fmla="*/ 850106 w 1221581"/>
                <a:gd name="connsiteY96" fmla="*/ 557213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21581" h="1362075">
                  <a:moveTo>
                    <a:pt x="850106" y="557213"/>
                  </a:moveTo>
                  <a:lnTo>
                    <a:pt x="916781" y="447675"/>
                  </a:lnTo>
                  <a:lnTo>
                    <a:pt x="966787" y="371475"/>
                  </a:lnTo>
                  <a:lnTo>
                    <a:pt x="1002506" y="316706"/>
                  </a:lnTo>
                  <a:lnTo>
                    <a:pt x="1014412" y="300038"/>
                  </a:lnTo>
                  <a:lnTo>
                    <a:pt x="1045368" y="276225"/>
                  </a:lnTo>
                  <a:lnTo>
                    <a:pt x="1073943" y="257175"/>
                  </a:lnTo>
                  <a:lnTo>
                    <a:pt x="1107281" y="238125"/>
                  </a:lnTo>
                  <a:lnTo>
                    <a:pt x="1128712" y="226219"/>
                  </a:lnTo>
                  <a:lnTo>
                    <a:pt x="1143000" y="214313"/>
                  </a:lnTo>
                  <a:lnTo>
                    <a:pt x="1152525" y="204788"/>
                  </a:lnTo>
                  <a:lnTo>
                    <a:pt x="1152525" y="178594"/>
                  </a:lnTo>
                  <a:lnTo>
                    <a:pt x="1143000" y="152400"/>
                  </a:lnTo>
                  <a:lnTo>
                    <a:pt x="1109662" y="119063"/>
                  </a:lnTo>
                  <a:lnTo>
                    <a:pt x="1071562" y="85725"/>
                  </a:lnTo>
                  <a:lnTo>
                    <a:pt x="1040606" y="61913"/>
                  </a:lnTo>
                  <a:lnTo>
                    <a:pt x="990600" y="33338"/>
                  </a:lnTo>
                  <a:lnTo>
                    <a:pt x="928687" y="9525"/>
                  </a:lnTo>
                  <a:lnTo>
                    <a:pt x="902493" y="0"/>
                  </a:lnTo>
                  <a:lnTo>
                    <a:pt x="885825" y="0"/>
                  </a:lnTo>
                  <a:lnTo>
                    <a:pt x="866775" y="4763"/>
                  </a:lnTo>
                  <a:lnTo>
                    <a:pt x="826293" y="28575"/>
                  </a:lnTo>
                  <a:lnTo>
                    <a:pt x="776287" y="73819"/>
                  </a:lnTo>
                  <a:lnTo>
                    <a:pt x="754856" y="90488"/>
                  </a:lnTo>
                  <a:lnTo>
                    <a:pt x="657225" y="126206"/>
                  </a:lnTo>
                  <a:lnTo>
                    <a:pt x="414337" y="204788"/>
                  </a:lnTo>
                  <a:lnTo>
                    <a:pt x="342900" y="226219"/>
                  </a:lnTo>
                  <a:lnTo>
                    <a:pt x="290512" y="238125"/>
                  </a:lnTo>
                  <a:lnTo>
                    <a:pt x="250031" y="242888"/>
                  </a:lnTo>
                  <a:lnTo>
                    <a:pt x="219075" y="242888"/>
                  </a:lnTo>
                  <a:lnTo>
                    <a:pt x="178593" y="238125"/>
                  </a:lnTo>
                  <a:lnTo>
                    <a:pt x="145256" y="226219"/>
                  </a:lnTo>
                  <a:lnTo>
                    <a:pt x="121443" y="207169"/>
                  </a:lnTo>
                  <a:lnTo>
                    <a:pt x="95250" y="169069"/>
                  </a:lnTo>
                  <a:lnTo>
                    <a:pt x="80962" y="140494"/>
                  </a:lnTo>
                  <a:lnTo>
                    <a:pt x="59531" y="114300"/>
                  </a:lnTo>
                  <a:lnTo>
                    <a:pt x="45243" y="104775"/>
                  </a:lnTo>
                  <a:lnTo>
                    <a:pt x="38100" y="102394"/>
                  </a:lnTo>
                  <a:lnTo>
                    <a:pt x="23812" y="109538"/>
                  </a:lnTo>
                  <a:lnTo>
                    <a:pt x="9525" y="140494"/>
                  </a:lnTo>
                  <a:lnTo>
                    <a:pt x="0" y="176213"/>
                  </a:lnTo>
                  <a:lnTo>
                    <a:pt x="21431" y="254794"/>
                  </a:lnTo>
                  <a:lnTo>
                    <a:pt x="47625" y="335756"/>
                  </a:lnTo>
                  <a:lnTo>
                    <a:pt x="59531" y="371475"/>
                  </a:lnTo>
                  <a:lnTo>
                    <a:pt x="80962" y="421481"/>
                  </a:lnTo>
                  <a:lnTo>
                    <a:pt x="95250" y="452438"/>
                  </a:lnTo>
                  <a:lnTo>
                    <a:pt x="121443" y="492919"/>
                  </a:lnTo>
                  <a:lnTo>
                    <a:pt x="147637" y="516731"/>
                  </a:lnTo>
                  <a:lnTo>
                    <a:pt x="171450" y="533400"/>
                  </a:lnTo>
                  <a:lnTo>
                    <a:pt x="195262" y="540544"/>
                  </a:lnTo>
                  <a:lnTo>
                    <a:pt x="233362" y="531019"/>
                  </a:lnTo>
                  <a:lnTo>
                    <a:pt x="288131" y="497681"/>
                  </a:lnTo>
                  <a:lnTo>
                    <a:pt x="366712" y="450056"/>
                  </a:lnTo>
                  <a:lnTo>
                    <a:pt x="435768" y="411956"/>
                  </a:lnTo>
                  <a:lnTo>
                    <a:pt x="569118" y="345281"/>
                  </a:lnTo>
                  <a:lnTo>
                    <a:pt x="685800" y="295275"/>
                  </a:lnTo>
                  <a:lnTo>
                    <a:pt x="711993" y="285750"/>
                  </a:lnTo>
                  <a:lnTo>
                    <a:pt x="733425" y="285750"/>
                  </a:lnTo>
                  <a:lnTo>
                    <a:pt x="750093" y="288131"/>
                  </a:lnTo>
                  <a:lnTo>
                    <a:pt x="762000" y="300038"/>
                  </a:lnTo>
                  <a:lnTo>
                    <a:pt x="764381" y="314325"/>
                  </a:lnTo>
                  <a:lnTo>
                    <a:pt x="762000" y="350044"/>
                  </a:lnTo>
                  <a:lnTo>
                    <a:pt x="738187" y="409575"/>
                  </a:lnTo>
                  <a:lnTo>
                    <a:pt x="681037" y="547688"/>
                  </a:lnTo>
                  <a:lnTo>
                    <a:pt x="633412" y="666750"/>
                  </a:lnTo>
                  <a:lnTo>
                    <a:pt x="607218" y="728663"/>
                  </a:lnTo>
                  <a:lnTo>
                    <a:pt x="600075" y="769144"/>
                  </a:lnTo>
                  <a:lnTo>
                    <a:pt x="602456" y="797719"/>
                  </a:lnTo>
                  <a:lnTo>
                    <a:pt x="609600" y="833438"/>
                  </a:lnTo>
                  <a:lnTo>
                    <a:pt x="626268" y="864394"/>
                  </a:lnTo>
                  <a:lnTo>
                    <a:pt x="676275" y="919163"/>
                  </a:lnTo>
                  <a:lnTo>
                    <a:pt x="742950" y="983456"/>
                  </a:lnTo>
                  <a:lnTo>
                    <a:pt x="797718" y="1038225"/>
                  </a:lnTo>
                  <a:lnTo>
                    <a:pt x="838200" y="1083469"/>
                  </a:lnTo>
                  <a:lnTo>
                    <a:pt x="1088231" y="1362075"/>
                  </a:lnTo>
                  <a:lnTo>
                    <a:pt x="1128712" y="1359694"/>
                  </a:lnTo>
                  <a:lnTo>
                    <a:pt x="1166812" y="1347788"/>
                  </a:lnTo>
                  <a:lnTo>
                    <a:pt x="1193006" y="1331119"/>
                  </a:lnTo>
                  <a:lnTo>
                    <a:pt x="1209675" y="1312069"/>
                  </a:lnTo>
                  <a:lnTo>
                    <a:pt x="1219200" y="1295400"/>
                  </a:lnTo>
                  <a:lnTo>
                    <a:pt x="1221581" y="1278731"/>
                  </a:lnTo>
                  <a:lnTo>
                    <a:pt x="1219200" y="1247775"/>
                  </a:lnTo>
                  <a:lnTo>
                    <a:pt x="1202531" y="1185863"/>
                  </a:lnTo>
                  <a:lnTo>
                    <a:pt x="1171575" y="1126331"/>
                  </a:lnTo>
                  <a:lnTo>
                    <a:pt x="1140618" y="1083469"/>
                  </a:lnTo>
                  <a:lnTo>
                    <a:pt x="1123950" y="1064419"/>
                  </a:lnTo>
                  <a:lnTo>
                    <a:pt x="1100137" y="1042988"/>
                  </a:lnTo>
                  <a:lnTo>
                    <a:pt x="1052512" y="1009650"/>
                  </a:lnTo>
                  <a:lnTo>
                    <a:pt x="981075" y="966788"/>
                  </a:lnTo>
                  <a:lnTo>
                    <a:pt x="890587" y="909638"/>
                  </a:lnTo>
                  <a:lnTo>
                    <a:pt x="800100" y="850106"/>
                  </a:lnTo>
                  <a:lnTo>
                    <a:pt x="742950" y="802481"/>
                  </a:lnTo>
                  <a:lnTo>
                    <a:pt x="721518" y="783431"/>
                  </a:lnTo>
                  <a:lnTo>
                    <a:pt x="721518" y="771525"/>
                  </a:lnTo>
                  <a:lnTo>
                    <a:pt x="740568" y="738188"/>
                  </a:lnTo>
                  <a:lnTo>
                    <a:pt x="821531" y="604838"/>
                  </a:lnTo>
                  <a:lnTo>
                    <a:pt x="850106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596C3380-6541-4AC7-95AC-0B4E714A81C1}"/>
                </a:ext>
              </a:extLst>
            </p:cNvPr>
            <p:cNvSpPr/>
            <p:nvPr/>
          </p:nvSpPr>
          <p:spPr>
            <a:xfrm>
              <a:off x="2809876" y="4746625"/>
              <a:ext cx="1084262" cy="723900"/>
            </a:xfrm>
            <a:custGeom>
              <a:avLst/>
              <a:gdLst>
                <a:gd name="connsiteX0" fmla="*/ 597694 w 1083469"/>
                <a:gd name="connsiteY0" fmla="*/ 476250 h 723900"/>
                <a:gd name="connsiteX1" fmla="*/ 709613 w 1083469"/>
                <a:gd name="connsiteY1" fmla="*/ 409575 h 723900"/>
                <a:gd name="connsiteX2" fmla="*/ 766763 w 1083469"/>
                <a:gd name="connsiteY2" fmla="*/ 383381 h 723900"/>
                <a:gd name="connsiteX3" fmla="*/ 831056 w 1083469"/>
                <a:gd name="connsiteY3" fmla="*/ 352425 h 723900"/>
                <a:gd name="connsiteX4" fmla="*/ 892969 w 1083469"/>
                <a:gd name="connsiteY4" fmla="*/ 330994 h 723900"/>
                <a:gd name="connsiteX5" fmla="*/ 952500 w 1083469"/>
                <a:gd name="connsiteY5" fmla="*/ 314325 h 723900"/>
                <a:gd name="connsiteX6" fmla="*/ 988219 w 1083469"/>
                <a:gd name="connsiteY6" fmla="*/ 307181 h 723900"/>
                <a:gd name="connsiteX7" fmla="*/ 1007269 w 1083469"/>
                <a:gd name="connsiteY7" fmla="*/ 304800 h 723900"/>
                <a:gd name="connsiteX8" fmla="*/ 1045369 w 1083469"/>
                <a:gd name="connsiteY8" fmla="*/ 302419 h 723900"/>
                <a:gd name="connsiteX9" fmla="*/ 1083469 w 1083469"/>
                <a:gd name="connsiteY9" fmla="*/ 285750 h 723900"/>
                <a:gd name="connsiteX10" fmla="*/ 740569 w 1083469"/>
                <a:gd name="connsiteY10" fmla="*/ 0 h 723900"/>
                <a:gd name="connsiteX11" fmla="*/ 764381 w 1083469"/>
                <a:gd name="connsiteY11" fmla="*/ 42863 h 723900"/>
                <a:gd name="connsiteX12" fmla="*/ 769144 w 1083469"/>
                <a:gd name="connsiteY12" fmla="*/ 71438 h 723900"/>
                <a:gd name="connsiteX13" fmla="*/ 766763 w 1083469"/>
                <a:gd name="connsiteY13" fmla="*/ 104775 h 723900"/>
                <a:gd name="connsiteX14" fmla="*/ 759619 w 1083469"/>
                <a:gd name="connsiteY14" fmla="*/ 138113 h 723900"/>
                <a:gd name="connsiteX15" fmla="*/ 733425 w 1083469"/>
                <a:gd name="connsiteY15" fmla="*/ 180975 h 723900"/>
                <a:gd name="connsiteX16" fmla="*/ 678656 w 1083469"/>
                <a:gd name="connsiteY16" fmla="*/ 233363 h 723900"/>
                <a:gd name="connsiteX17" fmla="*/ 528638 w 1083469"/>
                <a:gd name="connsiteY17" fmla="*/ 352425 h 723900"/>
                <a:gd name="connsiteX18" fmla="*/ 366713 w 1083469"/>
                <a:gd name="connsiteY18" fmla="*/ 469106 h 723900"/>
                <a:gd name="connsiteX19" fmla="*/ 297656 w 1083469"/>
                <a:gd name="connsiteY19" fmla="*/ 511969 h 723900"/>
                <a:gd name="connsiteX20" fmla="*/ 257175 w 1083469"/>
                <a:gd name="connsiteY20" fmla="*/ 535781 h 723900"/>
                <a:gd name="connsiteX21" fmla="*/ 190500 w 1083469"/>
                <a:gd name="connsiteY21" fmla="*/ 564356 h 723900"/>
                <a:gd name="connsiteX22" fmla="*/ 40481 w 1083469"/>
                <a:gd name="connsiteY22" fmla="*/ 626269 h 723900"/>
                <a:gd name="connsiteX23" fmla="*/ 11906 w 1083469"/>
                <a:gd name="connsiteY23" fmla="*/ 638175 h 723900"/>
                <a:gd name="connsiteX24" fmla="*/ 7144 w 1083469"/>
                <a:gd name="connsiteY24" fmla="*/ 654844 h 723900"/>
                <a:gd name="connsiteX25" fmla="*/ 0 w 1083469"/>
                <a:gd name="connsiteY25" fmla="*/ 711994 h 723900"/>
                <a:gd name="connsiteX26" fmla="*/ 161925 w 1083469"/>
                <a:gd name="connsiteY26" fmla="*/ 723900 h 723900"/>
                <a:gd name="connsiteX27" fmla="*/ 342900 w 1083469"/>
                <a:gd name="connsiteY27" fmla="*/ 619125 h 723900"/>
                <a:gd name="connsiteX28" fmla="*/ 597694 w 1083469"/>
                <a:gd name="connsiteY28" fmla="*/ 4762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3469" h="723900">
                  <a:moveTo>
                    <a:pt x="597694" y="476250"/>
                  </a:moveTo>
                  <a:lnTo>
                    <a:pt x="709613" y="409575"/>
                  </a:lnTo>
                  <a:lnTo>
                    <a:pt x="766763" y="383381"/>
                  </a:lnTo>
                  <a:lnTo>
                    <a:pt x="831056" y="352425"/>
                  </a:lnTo>
                  <a:lnTo>
                    <a:pt x="892969" y="330994"/>
                  </a:lnTo>
                  <a:lnTo>
                    <a:pt x="952500" y="314325"/>
                  </a:lnTo>
                  <a:lnTo>
                    <a:pt x="988219" y="307181"/>
                  </a:lnTo>
                  <a:lnTo>
                    <a:pt x="1007269" y="304800"/>
                  </a:lnTo>
                  <a:lnTo>
                    <a:pt x="1045369" y="302419"/>
                  </a:lnTo>
                  <a:lnTo>
                    <a:pt x="1083469" y="285750"/>
                  </a:lnTo>
                  <a:lnTo>
                    <a:pt x="740569" y="0"/>
                  </a:lnTo>
                  <a:lnTo>
                    <a:pt x="764381" y="42863"/>
                  </a:lnTo>
                  <a:lnTo>
                    <a:pt x="769144" y="71438"/>
                  </a:lnTo>
                  <a:lnTo>
                    <a:pt x="766763" y="104775"/>
                  </a:lnTo>
                  <a:lnTo>
                    <a:pt x="759619" y="138113"/>
                  </a:lnTo>
                  <a:lnTo>
                    <a:pt x="733425" y="180975"/>
                  </a:lnTo>
                  <a:lnTo>
                    <a:pt x="678656" y="233363"/>
                  </a:lnTo>
                  <a:lnTo>
                    <a:pt x="528638" y="352425"/>
                  </a:lnTo>
                  <a:lnTo>
                    <a:pt x="366713" y="469106"/>
                  </a:lnTo>
                  <a:lnTo>
                    <a:pt x="297656" y="511969"/>
                  </a:lnTo>
                  <a:lnTo>
                    <a:pt x="257175" y="535781"/>
                  </a:lnTo>
                  <a:lnTo>
                    <a:pt x="190500" y="564356"/>
                  </a:lnTo>
                  <a:lnTo>
                    <a:pt x="40481" y="626269"/>
                  </a:lnTo>
                  <a:lnTo>
                    <a:pt x="11906" y="638175"/>
                  </a:lnTo>
                  <a:lnTo>
                    <a:pt x="7144" y="654844"/>
                  </a:lnTo>
                  <a:lnTo>
                    <a:pt x="0" y="711994"/>
                  </a:lnTo>
                  <a:lnTo>
                    <a:pt x="161925" y="723900"/>
                  </a:lnTo>
                  <a:lnTo>
                    <a:pt x="342900" y="619125"/>
                  </a:lnTo>
                  <a:lnTo>
                    <a:pt x="597694" y="476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B7C33A22-6B16-4FD6-A9AF-CF50864E3797}"/>
                </a:ext>
              </a:extLst>
            </p:cNvPr>
            <p:cNvSpPr/>
            <p:nvPr/>
          </p:nvSpPr>
          <p:spPr>
            <a:xfrm>
              <a:off x="2808288" y="5391150"/>
              <a:ext cx="4621212" cy="863600"/>
            </a:xfrm>
            <a:custGeom>
              <a:avLst/>
              <a:gdLst>
                <a:gd name="connsiteX0" fmla="*/ 2148840 w 4621530"/>
                <a:gd name="connsiteY0" fmla="*/ 262890 h 864870"/>
                <a:gd name="connsiteX1" fmla="*/ 1863090 w 4621530"/>
                <a:gd name="connsiteY1" fmla="*/ 198120 h 864870"/>
                <a:gd name="connsiteX2" fmla="*/ 1615440 w 4621530"/>
                <a:gd name="connsiteY2" fmla="*/ 144780 h 864870"/>
                <a:gd name="connsiteX3" fmla="*/ 1405890 w 4621530"/>
                <a:gd name="connsiteY3" fmla="*/ 106680 h 864870"/>
                <a:gd name="connsiteX4" fmla="*/ 1272540 w 4621530"/>
                <a:gd name="connsiteY4" fmla="*/ 83820 h 864870"/>
                <a:gd name="connsiteX5" fmla="*/ 1203960 w 4621530"/>
                <a:gd name="connsiteY5" fmla="*/ 76200 h 864870"/>
                <a:gd name="connsiteX6" fmla="*/ 1047750 w 4621530"/>
                <a:gd name="connsiteY6" fmla="*/ 64770 h 864870"/>
                <a:gd name="connsiteX7" fmla="*/ 708660 w 4621530"/>
                <a:gd name="connsiteY7" fmla="*/ 49530 h 864870"/>
                <a:gd name="connsiteX8" fmla="*/ 377190 w 4621530"/>
                <a:gd name="connsiteY8" fmla="*/ 38100 h 864870"/>
                <a:gd name="connsiteX9" fmla="*/ 213360 w 4621530"/>
                <a:gd name="connsiteY9" fmla="*/ 34290 h 864870"/>
                <a:gd name="connsiteX10" fmla="*/ 15240 w 4621530"/>
                <a:gd name="connsiteY10" fmla="*/ 0 h 864870"/>
                <a:gd name="connsiteX11" fmla="*/ 0 w 4621530"/>
                <a:gd name="connsiteY11" fmla="*/ 83820 h 864870"/>
                <a:gd name="connsiteX12" fmla="*/ 3810 w 4621530"/>
                <a:gd name="connsiteY12" fmla="*/ 144780 h 864870"/>
                <a:gd name="connsiteX13" fmla="*/ 11430 w 4621530"/>
                <a:gd name="connsiteY13" fmla="*/ 217170 h 864870"/>
                <a:gd name="connsiteX14" fmla="*/ 19050 w 4621530"/>
                <a:gd name="connsiteY14" fmla="*/ 243840 h 864870"/>
                <a:gd name="connsiteX15" fmla="*/ 72390 w 4621530"/>
                <a:gd name="connsiteY15" fmla="*/ 259080 h 864870"/>
                <a:gd name="connsiteX16" fmla="*/ 129540 w 4621530"/>
                <a:gd name="connsiteY16" fmla="*/ 266700 h 864870"/>
                <a:gd name="connsiteX17" fmla="*/ 175260 w 4621530"/>
                <a:gd name="connsiteY17" fmla="*/ 259080 h 864870"/>
                <a:gd name="connsiteX18" fmla="*/ 236220 w 4621530"/>
                <a:gd name="connsiteY18" fmla="*/ 240030 h 864870"/>
                <a:gd name="connsiteX19" fmla="*/ 300990 w 4621530"/>
                <a:gd name="connsiteY19" fmla="*/ 224790 h 864870"/>
                <a:gd name="connsiteX20" fmla="*/ 419100 w 4621530"/>
                <a:gd name="connsiteY20" fmla="*/ 217170 h 864870"/>
                <a:gd name="connsiteX21" fmla="*/ 647700 w 4621530"/>
                <a:gd name="connsiteY21" fmla="*/ 217170 h 864870"/>
                <a:gd name="connsiteX22" fmla="*/ 902970 w 4621530"/>
                <a:gd name="connsiteY22" fmla="*/ 224790 h 864870"/>
                <a:gd name="connsiteX23" fmla="*/ 1143000 w 4621530"/>
                <a:gd name="connsiteY23" fmla="*/ 243840 h 864870"/>
                <a:gd name="connsiteX24" fmla="*/ 1398270 w 4621530"/>
                <a:gd name="connsiteY24" fmla="*/ 278130 h 864870"/>
                <a:gd name="connsiteX25" fmla="*/ 1668780 w 4621530"/>
                <a:gd name="connsiteY25" fmla="*/ 342900 h 864870"/>
                <a:gd name="connsiteX26" fmla="*/ 2007870 w 4621530"/>
                <a:gd name="connsiteY26" fmla="*/ 441960 h 864870"/>
                <a:gd name="connsiteX27" fmla="*/ 2423160 w 4621530"/>
                <a:gd name="connsiteY27" fmla="*/ 563880 h 864870"/>
                <a:gd name="connsiteX28" fmla="*/ 2640330 w 4621530"/>
                <a:gd name="connsiteY28" fmla="*/ 632460 h 864870"/>
                <a:gd name="connsiteX29" fmla="*/ 2891790 w 4621530"/>
                <a:gd name="connsiteY29" fmla="*/ 712470 h 864870"/>
                <a:gd name="connsiteX30" fmla="*/ 3063240 w 4621530"/>
                <a:gd name="connsiteY30" fmla="*/ 765810 h 864870"/>
                <a:gd name="connsiteX31" fmla="*/ 3169920 w 4621530"/>
                <a:gd name="connsiteY31" fmla="*/ 800100 h 864870"/>
                <a:gd name="connsiteX32" fmla="*/ 3341370 w 4621530"/>
                <a:gd name="connsiteY32" fmla="*/ 834390 h 864870"/>
                <a:gd name="connsiteX33" fmla="*/ 3509010 w 4621530"/>
                <a:gd name="connsiteY33" fmla="*/ 861060 h 864870"/>
                <a:gd name="connsiteX34" fmla="*/ 3600450 w 4621530"/>
                <a:gd name="connsiteY34" fmla="*/ 864870 h 864870"/>
                <a:gd name="connsiteX35" fmla="*/ 3802380 w 4621530"/>
                <a:gd name="connsiteY35" fmla="*/ 838200 h 864870"/>
                <a:gd name="connsiteX36" fmla="*/ 3970020 w 4621530"/>
                <a:gd name="connsiteY36" fmla="*/ 815340 h 864870"/>
                <a:gd name="connsiteX37" fmla="*/ 4210050 w 4621530"/>
                <a:gd name="connsiteY37" fmla="*/ 758190 h 864870"/>
                <a:gd name="connsiteX38" fmla="*/ 4392930 w 4621530"/>
                <a:gd name="connsiteY38" fmla="*/ 701040 h 864870"/>
                <a:gd name="connsiteX39" fmla="*/ 4545330 w 4621530"/>
                <a:gd name="connsiteY39" fmla="*/ 640080 h 864870"/>
                <a:gd name="connsiteX40" fmla="*/ 4591050 w 4621530"/>
                <a:gd name="connsiteY40" fmla="*/ 617220 h 864870"/>
                <a:gd name="connsiteX41" fmla="*/ 4613910 w 4621530"/>
                <a:gd name="connsiteY41" fmla="*/ 594360 h 864870"/>
                <a:gd name="connsiteX42" fmla="*/ 4621530 w 4621530"/>
                <a:gd name="connsiteY42" fmla="*/ 575310 h 864870"/>
                <a:gd name="connsiteX43" fmla="*/ 4610100 w 4621530"/>
                <a:gd name="connsiteY43" fmla="*/ 560070 h 864870"/>
                <a:gd name="connsiteX44" fmla="*/ 4568190 w 4621530"/>
                <a:gd name="connsiteY44" fmla="*/ 552450 h 864870"/>
                <a:gd name="connsiteX45" fmla="*/ 4373880 w 4621530"/>
                <a:gd name="connsiteY45" fmla="*/ 552450 h 864870"/>
                <a:gd name="connsiteX46" fmla="*/ 4004310 w 4621530"/>
                <a:gd name="connsiteY46" fmla="*/ 541020 h 864870"/>
                <a:gd name="connsiteX47" fmla="*/ 3630930 w 4621530"/>
                <a:gd name="connsiteY47" fmla="*/ 518160 h 864870"/>
                <a:gd name="connsiteX48" fmla="*/ 3345180 w 4621530"/>
                <a:gd name="connsiteY48" fmla="*/ 495300 h 864870"/>
                <a:gd name="connsiteX49" fmla="*/ 3028950 w 4621530"/>
                <a:gd name="connsiteY49" fmla="*/ 461010 h 864870"/>
                <a:gd name="connsiteX50" fmla="*/ 2948940 w 4621530"/>
                <a:gd name="connsiteY50" fmla="*/ 449580 h 864870"/>
                <a:gd name="connsiteX51" fmla="*/ 2827020 w 4621530"/>
                <a:gd name="connsiteY51" fmla="*/ 430530 h 864870"/>
                <a:gd name="connsiteX52" fmla="*/ 2720340 w 4621530"/>
                <a:gd name="connsiteY52" fmla="*/ 407670 h 864870"/>
                <a:gd name="connsiteX53" fmla="*/ 2552700 w 4621530"/>
                <a:gd name="connsiteY53" fmla="*/ 365760 h 864870"/>
                <a:gd name="connsiteX54" fmla="*/ 2404110 w 4621530"/>
                <a:gd name="connsiteY54" fmla="*/ 327660 h 864870"/>
                <a:gd name="connsiteX55" fmla="*/ 2148840 w 4621530"/>
                <a:gd name="connsiteY55" fmla="*/ 262890 h 86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621530" h="864870">
                  <a:moveTo>
                    <a:pt x="2148840" y="262890"/>
                  </a:moveTo>
                  <a:lnTo>
                    <a:pt x="1863090" y="198120"/>
                  </a:lnTo>
                  <a:lnTo>
                    <a:pt x="1615440" y="144780"/>
                  </a:lnTo>
                  <a:lnTo>
                    <a:pt x="1405890" y="106680"/>
                  </a:lnTo>
                  <a:lnTo>
                    <a:pt x="1272540" y="83820"/>
                  </a:lnTo>
                  <a:lnTo>
                    <a:pt x="1203960" y="76200"/>
                  </a:lnTo>
                  <a:lnTo>
                    <a:pt x="1047750" y="64770"/>
                  </a:lnTo>
                  <a:lnTo>
                    <a:pt x="708660" y="49530"/>
                  </a:lnTo>
                  <a:lnTo>
                    <a:pt x="377190" y="38100"/>
                  </a:lnTo>
                  <a:lnTo>
                    <a:pt x="213360" y="34290"/>
                  </a:lnTo>
                  <a:lnTo>
                    <a:pt x="15240" y="0"/>
                  </a:lnTo>
                  <a:lnTo>
                    <a:pt x="0" y="83820"/>
                  </a:lnTo>
                  <a:lnTo>
                    <a:pt x="3810" y="144780"/>
                  </a:lnTo>
                  <a:lnTo>
                    <a:pt x="11430" y="217170"/>
                  </a:lnTo>
                  <a:lnTo>
                    <a:pt x="19050" y="243840"/>
                  </a:lnTo>
                  <a:lnTo>
                    <a:pt x="72390" y="259080"/>
                  </a:lnTo>
                  <a:lnTo>
                    <a:pt x="129540" y="266700"/>
                  </a:lnTo>
                  <a:lnTo>
                    <a:pt x="175260" y="259080"/>
                  </a:lnTo>
                  <a:lnTo>
                    <a:pt x="236220" y="240030"/>
                  </a:lnTo>
                  <a:lnTo>
                    <a:pt x="300990" y="224790"/>
                  </a:lnTo>
                  <a:lnTo>
                    <a:pt x="419100" y="217170"/>
                  </a:lnTo>
                  <a:lnTo>
                    <a:pt x="647700" y="217170"/>
                  </a:lnTo>
                  <a:lnTo>
                    <a:pt x="902970" y="224790"/>
                  </a:lnTo>
                  <a:lnTo>
                    <a:pt x="1143000" y="243840"/>
                  </a:lnTo>
                  <a:lnTo>
                    <a:pt x="1398270" y="278130"/>
                  </a:lnTo>
                  <a:lnTo>
                    <a:pt x="1668780" y="342900"/>
                  </a:lnTo>
                  <a:lnTo>
                    <a:pt x="2007870" y="441960"/>
                  </a:lnTo>
                  <a:lnTo>
                    <a:pt x="2423160" y="563880"/>
                  </a:lnTo>
                  <a:lnTo>
                    <a:pt x="2640330" y="632460"/>
                  </a:lnTo>
                  <a:lnTo>
                    <a:pt x="2891790" y="712470"/>
                  </a:lnTo>
                  <a:lnTo>
                    <a:pt x="3063240" y="765810"/>
                  </a:lnTo>
                  <a:lnTo>
                    <a:pt x="3169920" y="800100"/>
                  </a:lnTo>
                  <a:lnTo>
                    <a:pt x="3341370" y="834390"/>
                  </a:lnTo>
                  <a:lnTo>
                    <a:pt x="3509010" y="861060"/>
                  </a:lnTo>
                  <a:lnTo>
                    <a:pt x="3600450" y="864870"/>
                  </a:lnTo>
                  <a:lnTo>
                    <a:pt x="3802380" y="838200"/>
                  </a:lnTo>
                  <a:lnTo>
                    <a:pt x="3970020" y="815340"/>
                  </a:lnTo>
                  <a:lnTo>
                    <a:pt x="4210050" y="758190"/>
                  </a:lnTo>
                  <a:lnTo>
                    <a:pt x="4392930" y="701040"/>
                  </a:lnTo>
                  <a:lnTo>
                    <a:pt x="4545330" y="640080"/>
                  </a:lnTo>
                  <a:lnTo>
                    <a:pt x="4591050" y="617220"/>
                  </a:lnTo>
                  <a:lnTo>
                    <a:pt x="4613910" y="594360"/>
                  </a:lnTo>
                  <a:lnTo>
                    <a:pt x="4621530" y="575310"/>
                  </a:lnTo>
                  <a:lnTo>
                    <a:pt x="4610100" y="560070"/>
                  </a:lnTo>
                  <a:lnTo>
                    <a:pt x="4568190" y="552450"/>
                  </a:lnTo>
                  <a:lnTo>
                    <a:pt x="4373880" y="552450"/>
                  </a:lnTo>
                  <a:lnTo>
                    <a:pt x="4004310" y="541020"/>
                  </a:lnTo>
                  <a:lnTo>
                    <a:pt x="3630930" y="518160"/>
                  </a:lnTo>
                  <a:lnTo>
                    <a:pt x="3345180" y="495300"/>
                  </a:lnTo>
                  <a:lnTo>
                    <a:pt x="3028950" y="461010"/>
                  </a:lnTo>
                  <a:lnTo>
                    <a:pt x="2948940" y="449580"/>
                  </a:lnTo>
                  <a:lnTo>
                    <a:pt x="2827020" y="430530"/>
                  </a:lnTo>
                  <a:lnTo>
                    <a:pt x="2720340" y="407670"/>
                  </a:lnTo>
                  <a:lnTo>
                    <a:pt x="2552700" y="365760"/>
                  </a:lnTo>
                  <a:lnTo>
                    <a:pt x="2404110" y="327660"/>
                  </a:lnTo>
                  <a:lnTo>
                    <a:pt x="2148840" y="2628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3BCA372E-5C8F-40A0-BBB8-00EEE5E5A849}"/>
              </a:ext>
            </a:extLst>
          </p:cNvPr>
          <p:cNvGrpSpPr>
            <a:grpSpLocks/>
          </p:cNvGrpSpPr>
          <p:nvPr/>
        </p:nvGrpSpPr>
        <p:grpSpPr bwMode="auto">
          <a:xfrm>
            <a:off x="2592388" y="1619250"/>
            <a:ext cx="4700587" cy="4422775"/>
            <a:chOff x="2576513" y="1619250"/>
            <a:chExt cx="4700587" cy="4422775"/>
          </a:xfrm>
        </p:grpSpPr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5113C49A-C56F-4D92-A440-53644FF9E87A}"/>
                </a:ext>
              </a:extLst>
            </p:cNvPr>
            <p:cNvSpPr/>
            <p:nvPr/>
          </p:nvSpPr>
          <p:spPr>
            <a:xfrm>
              <a:off x="4811713" y="1619250"/>
              <a:ext cx="1704975" cy="1614488"/>
            </a:xfrm>
            <a:custGeom>
              <a:avLst/>
              <a:gdLst>
                <a:gd name="connsiteX0" fmla="*/ 573882 w 1704975"/>
                <a:gd name="connsiteY0" fmla="*/ 164306 h 1614488"/>
                <a:gd name="connsiteX1" fmla="*/ 764382 w 1704975"/>
                <a:gd name="connsiteY1" fmla="*/ 128588 h 1614488"/>
                <a:gd name="connsiteX2" fmla="*/ 962025 w 1704975"/>
                <a:gd name="connsiteY2" fmla="*/ 90488 h 1614488"/>
                <a:gd name="connsiteX3" fmla="*/ 1114425 w 1704975"/>
                <a:gd name="connsiteY3" fmla="*/ 57150 h 1614488"/>
                <a:gd name="connsiteX4" fmla="*/ 1245394 w 1704975"/>
                <a:gd name="connsiteY4" fmla="*/ 33338 h 1614488"/>
                <a:gd name="connsiteX5" fmla="*/ 1350169 w 1704975"/>
                <a:gd name="connsiteY5" fmla="*/ 14288 h 1614488"/>
                <a:gd name="connsiteX6" fmla="*/ 1450182 w 1704975"/>
                <a:gd name="connsiteY6" fmla="*/ 0 h 1614488"/>
                <a:gd name="connsiteX7" fmla="*/ 1493044 w 1704975"/>
                <a:gd name="connsiteY7" fmla="*/ 2381 h 1614488"/>
                <a:gd name="connsiteX8" fmla="*/ 1540669 w 1704975"/>
                <a:gd name="connsiteY8" fmla="*/ 28575 h 1614488"/>
                <a:gd name="connsiteX9" fmla="*/ 1607344 w 1704975"/>
                <a:gd name="connsiteY9" fmla="*/ 83344 h 1614488"/>
                <a:gd name="connsiteX10" fmla="*/ 1616869 w 1704975"/>
                <a:gd name="connsiteY10" fmla="*/ 90488 h 1614488"/>
                <a:gd name="connsiteX11" fmla="*/ 1652588 w 1704975"/>
                <a:gd name="connsiteY11" fmla="*/ 123825 h 1614488"/>
                <a:gd name="connsiteX12" fmla="*/ 1676400 w 1704975"/>
                <a:gd name="connsiteY12" fmla="*/ 147638 h 1614488"/>
                <a:gd name="connsiteX13" fmla="*/ 1693069 w 1704975"/>
                <a:gd name="connsiteY13" fmla="*/ 173831 h 1614488"/>
                <a:gd name="connsiteX14" fmla="*/ 1700213 w 1704975"/>
                <a:gd name="connsiteY14" fmla="*/ 192881 h 1614488"/>
                <a:gd name="connsiteX15" fmla="*/ 1704975 w 1704975"/>
                <a:gd name="connsiteY15" fmla="*/ 211931 h 1614488"/>
                <a:gd name="connsiteX16" fmla="*/ 1704975 w 1704975"/>
                <a:gd name="connsiteY16" fmla="*/ 240506 h 1614488"/>
                <a:gd name="connsiteX17" fmla="*/ 1695450 w 1704975"/>
                <a:gd name="connsiteY17" fmla="*/ 264319 h 1614488"/>
                <a:gd name="connsiteX18" fmla="*/ 1674019 w 1704975"/>
                <a:gd name="connsiteY18" fmla="*/ 290513 h 1614488"/>
                <a:gd name="connsiteX19" fmla="*/ 1650207 w 1704975"/>
                <a:gd name="connsiteY19" fmla="*/ 319088 h 1614488"/>
                <a:gd name="connsiteX20" fmla="*/ 1631157 w 1704975"/>
                <a:gd name="connsiteY20" fmla="*/ 352425 h 1614488"/>
                <a:gd name="connsiteX21" fmla="*/ 1616869 w 1704975"/>
                <a:gd name="connsiteY21" fmla="*/ 392906 h 1614488"/>
                <a:gd name="connsiteX22" fmla="*/ 1604963 w 1704975"/>
                <a:gd name="connsiteY22" fmla="*/ 445294 h 1614488"/>
                <a:gd name="connsiteX23" fmla="*/ 1593057 w 1704975"/>
                <a:gd name="connsiteY23" fmla="*/ 535781 h 1614488"/>
                <a:gd name="connsiteX24" fmla="*/ 1569244 w 1704975"/>
                <a:gd name="connsiteY24" fmla="*/ 790575 h 1614488"/>
                <a:gd name="connsiteX25" fmla="*/ 1550194 w 1704975"/>
                <a:gd name="connsiteY25" fmla="*/ 1021556 h 1614488"/>
                <a:gd name="connsiteX26" fmla="*/ 1540669 w 1704975"/>
                <a:gd name="connsiteY26" fmla="*/ 1152525 h 1614488"/>
                <a:gd name="connsiteX27" fmla="*/ 1531144 w 1704975"/>
                <a:gd name="connsiteY27" fmla="*/ 1269206 h 1614488"/>
                <a:gd name="connsiteX28" fmla="*/ 1521619 w 1704975"/>
                <a:gd name="connsiteY28" fmla="*/ 1362075 h 1614488"/>
                <a:gd name="connsiteX29" fmla="*/ 1512094 w 1704975"/>
                <a:gd name="connsiteY29" fmla="*/ 1414463 h 1614488"/>
                <a:gd name="connsiteX30" fmla="*/ 1500188 w 1704975"/>
                <a:gd name="connsiteY30" fmla="*/ 1462088 h 1614488"/>
                <a:gd name="connsiteX31" fmla="*/ 1481138 w 1704975"/>
                <a:gd name="connsiteY31" fmla="*/ 1524000 h 1614488"/>
                <a:gd name="connsiteX32" fmla="*/ 1459707 w 1704975"/>
                <a:gd name="connsiteY32" fmla="*/ 1564481 h 1614488"/>
                <a:gd name="connsiteX33" fmla="*/ 1440657 w 1704975"/>
                <a:gd name="connsiteY33" fmla="*/ 1585913 h 1614488"/>
                <a:gd name="connsiteX34" fmla="*/ 1421607 w 1704975"/>
                <a:gd name="connsiteY34" fmla="*/ 1604963 h 1614488"/>
                <a:gd name="connsiteX35" fmla="*/ 1397794 w 1704975"/>
                <a:gd name="connsiteY35" fmla="*/ 1614488 h 1614488"/>
                <a:gd name="connsiteX36" fmla="*/ 1364457 w 1704975"/>
                <a:gd name="connsiteY36" fmla="*/ 1614488 h 1614488"/>
                <a:gd name="connsiteX37" fmla="*/ 1319213 w 1704975"/>
                <a:gd name="connsiteY37" fmla="*/ 1597819 h 1614488"/>
                <a:gd name="connsiteX38" fmla="*/ 1295400 w 1704975"/>
                <a:gd name="connsiteY38" fmla="*/ 1412081 h 1614488"/>
                <a:gd name="connsiteX39" fmla="*/ 1295400 w 1704975"/>
                <a:gd name="connsiteY39" fmla="*/ 1343025 h 1614488"/>
                <a:gd name="connsiteX40" fmla="*/ 1307307 w 1704975"/>
                <a:gd name="connsiteY40" fmla="*/ 1166813 h 1614488"/>
                <a:gd name="connsiteX41" fmla="*/ 1326357 w 1704975"/>
                <a:gd name="connsiteY41" fmla="*/ 1000125 h 1614488"/>
                <a:gd name="connsiteX42" fmla="*/ 1340644 w 1704975"/>
                <a:gd name="connsiteY42" fmla="*/ 866775 h 1614488"/>
                <a:gd name="connsiteX43" fmla="*/ 1338263 w 1704975"/>
                <a:gd name="connsiteY43" fmla="*/ 721519 h 1614488"/>
                <a:gd name="connsiteX44" fmla="*/ 1352550 w 1704975"/>
                <a:gd name="connsiteY44" fmla="*/ 602456 h 1614488"/>
                <a:gd name="connsiteX45" fmla="*/ 1371600 w 1704975"/>
                <a:gd name="connsiteY45" fmla="*/ 433388 h 1614488"/>
                <a:gd name="connsiteX46" fmla="*/ 1381125 w 1704975"/>
                <a:gd name="connsiteY46" fmla="*/ 347663 h 1614488"/>
                <a:gd name="connsiteX47" fmla="*/ 1381125 w 1704975"/>
                <a:gd name="connsiteY47" fmla="*/ 323850 h 1614488"/>
                <a:gd name="connsiteX48" fmla="*/ 1376363 w 1704975"/>
                <a:gd name="connsiteY48" fmla="*/ 297656 h 1614488"/>
                <a:gd name="connsiteX49" fmla="*/ 1362075 w 1704975"/>
                <a:gd name="connsiteY49" fmla="*/ 266700 h 1614488"/>
                <a:gd name="connsiteX50" fmla="*/ 1340644 w 1704975"/>
                <a:gd name="connsiteY50" fmla="*/ 245269 h 1614488"/>
                <a:gd name="connsiteX51" fmla="*/ 1312069 w 1704975"/>
                <a:gd name="connsiteY51" fmla="*/ 233363 h 1614488"/>
                <a:gd name="connsiteX52" fmla="*/ 1262063 w 1704975"/>
                <a:gd name="connsiteY52" fmla="*/ 223838 h 1614488"/>
                <a:gd name="connsiteX53" fmla="*/ 1193007 w 1704975"/>
                <a:gd name="connsiteY53" fmla="*/ 238125 h 1614488"/>
                <a:gd name="connsiteX54" fmla="*/ 912019 w 1704975"/>
                <a:gd name="connsiteY54" fmla="*/ 283369 h 1614488"/>
                <a:gd name="connsiteX55" fmla="*/ 614363 w 1704975"/>
                <a:gd name="connsiteY55" fmla="*/ 326231 h 1614488"/>
                <a:gd name="connsiteX56" fmla="*/ 290513 w 1704975"/>
                <a:gd name="connsiteY56" fmla="*/ 366713 h 1614488"/>
                <a:gd name="connsiteX57" fmla="*/ 119063 w 1704975"/>
                <a:gd name="connsiteY57" fmla="*/ 385763 h 1614488"/>
                <a:gd name="connsiteX58" fmla="*/ 38100 w 1704975"/>
                <a:gd name="connsiteY58" fmla="*/ 390525 h 1614488"/>
                <a:gd name="connsiteX59" fmla="*/ 0 w 1704975"/>
                <a:gd name="connsiteY59" fmla="*/ 235744 h 1614488"/>
                <a:gd name="connsiteX60" fmla="*/ 119063 w 1704975"/>
                <a:gd name="connsiteY60" fmla="*/ 226219 h 1614488"/>
                <a:gd name="connsiteX61" fmla="*/ 238125 w 1704975"/>
                <a:gd name="connsiteY61" fmla="*/ 214313 h 1614488"/>
                <a:gd name="connsiteX62" fmla="*/ 378619 w 1704975"/>
                <a:gd name="connsiteY62" fmla="*/ 195263 h 1614488"/>
                <a:gd name="connsiteX63" fmla="*/ 573882 w 1704975"/>
                <a:gd name="connsiteY63" fmla="*/ 164306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4975" h="1614488">
                  <a:moveTo>
                    <a:pt x="573882" y="164306"/>
                  </a:moveTo>
                  <a:lnTo>
                    <a:pt x="764382" y="128588"/>
                  </a:lnTo>
                  <a:lnTo>
                    <a:pt x="962025" y="90488"/>
                  </a:lnTo>
                  <a:lnTo>
                    <a:pt x="1114425" y="57150"/>
                  </a:lnTo>
                  <a:lnTo>
                    <a:pt x="1245394" y="33338"/>
                  </a:lnTo>
                  <a:lnTo>
                    <a:pt x="1350169" y="14288"/>
                  </a:lnTo>
                  <a:lnTo>
                    <a:pt x="1450182" y="0"/>
                  </a:lnTo>
                  <a:lnTo>
                    <a:pt x="1493044" y="2381"/>
                  </a:lnTo>
                  <a:lnTo>
                    <a:pt x="1540669" y="28575"/>
                  </a:lnTo>
                  <a:lnTo>
                    <a:pt x="1607344" y="83344"/>
                  </a:lnTo>
                  <a:lnTo>
                    <a:pt x="1616869" y="90488"/>
                  </a:lnTo>
                  <a:lnTo>
                    <a:pt x="1652588" y="123825"/>
                  </a:lnTo>
                  <a:lnTo>
                    <a:pt x="1676400" y="147638"/>
                  </a:lnTo>
                  <a:lnTo>
                    <a:pt x="1693069" y="173831"/>
                  </a:lnTo>
                  <a:lnTo>
                    <a:pt x="1700213" y="192881"/>
                  </a:lnTo>
                  <a:lnTo>
                    <a:pt x="1704975" y="211931"/>
                  </a:lnTo>
                  <a:lnTo>
                    <a:pt x="1704975" y="240506"/>
                  </a:lnTo>
                  <a:lnTo>
                    <a:pt x="1695450" y="264319"/>
                  </a:lnTo>
                  <a:lnTo>
                    <a:pt x="1674019" y="290513"/>
                  </a:lnTo>
                  <a:lnTo>
                    <a:pt x="1650207" y="319088"/>
                  </a:lnTo>
                  <a:lnTo>
                    <a:pt x="1631157" y="352425"/>
                  </a:lnTo>
                  <a:lnTo>
                    <a:pt x="1616869" y="392906"/>
                  </a:lnTo>
                  <a:lnTo>
                    <a:pt x="1604963" y="445294"/>
                  </a:lnTo>
                  <a:lnTo>
                    <a:pt x="1593057" y="535781"/>
                  </a:lnTo>
                  <a:lnTo>
                    <a:pt x="1569244" y="790575"/>
                  </a:lnTo>
                  <a:lnTo>
                    <a:pt x="1550194" y="1021556"/>
                  </a:lnTo>
                  <a:lnTo>
                    <a:pt x="1540669" y="1152525"/>
                  </a:lnTo>
                  <a:lnTo>
                    <a:pt x="1531144" y="1269206"/>
                  </a:lnTo>
                  <a:lnTo>
                    <a:pt x="1521619" y="1362075"/>
                  </a:lnTo>
                  <a:lnTo>
                    <a:pt x="1512094" y="1414463"/>
                  </a:lnTo>
                  <a:lnTo>
                    <a:pt x="1500188" y="1462088"/>
                  </a:lnTo>
                  <a:lnTo>
                    <a:pt x="1481138" y="1524000"/>
                  </a:lnTo>
                  <a:lnTo>
                    <a:pt x="1459707" y="1564481"/>
                  </a:lnTo>
                  <a:lnTo>
                    <a:pt x="1440657" y="1585913"/>
                  </a:lnTo>
                  <a:lnTo>
                    <a:pt x="1421607" y="1604963"/>
                  </a:lnTo>
                  <a:lnTo>
                    <a:pt x="1397794" y="1614488"/>
                  </a:lnTo>
                  <a:lnTo>
                    <a:pt x="1364457" y="1614488"/>
                  </a:lnTo>
                  <a:lnTo>
                    <a:pt x="1319213" y="1597819"/>
                  </a:lnTo>
                  <a:lnTo>
                    <a:pt x="1295400" y="1412081"/>
                  </a:lnTo>
                  <a:lnTo>
                    <a:pt x="1295400" y="1343025"/>
                  </a:lnTo>
                  <a:lnTo>
                    <a:pt x="1307307" y="1166813"/>
                  </a:lnTo>
                  <a:lnTo>
                    <a:pt x="1326357" y="1000125"/>
                  </a:lnTo>
                  <a:lnTo>
                    <a:pt x="1340644" y="866775"/>
                  </a:lnTo>
                  <a:cubicBezTo>
                    <a:pt x="1339850" y="818356"/>
                    <a:pt x="1339057" y="769938"/>
                    <a:pt x="1338263" y="721519"/>
                  </a:cubicBezTo>
                  <a:lnTo>
                    <a:pt x="1352550" y="602456"/>
                  </a:lnTo>
                  <a:lnTo>
                    <a:pt x="1371600" y="433388"/>
                  </a:lnTo>
                  <a:lnTo>
                    <a:pt x="1381125" y="347663"/>
                  </a:lnTo>
                  <a:lnTo>
                    <a:pt x="1381125" y="323850"/>
                  </a:lnTo>
                  <a:lnTo>
                    <a:pt x="1376363" y="297656"/>
                  </a:lnTo>
                  <a:lnTo>
                    <a:pt x="1362075" y="266700"/>
                  </a:lnTo>
                  <a:lnTo>
                    <a:pt x="1340644" y="245269"/>
                  </a:lnTo>
                  <a:lnTo>
                    <a:pt x="1312069" y="233363"/>
                  </a:lnTo>
                  <a:lnTo>
                    <a:pt x="1262063" y="223838"/>
                  </a:lnTo>
                  <a:lnTo>
                    <a:pt x="1193007" y="238125"/>
                  </a:lnTo>
                  <a:lnTo>
                    <a:pt x="912019" y="283369"/>
                  </a:lnTo>
                  <a:lnTo>
                    <a:pt x="614363" y="326231"/>
                  </a:lnTo>
                  <a:lnTo>
                    <a:pt x="290513" y="366713"/>
                  </a:lnTo>
                  <a:lnTo>
                    <a:pt x="119063" y="385763"/>
                  </a:lnTo>
                  <a:lnTo>
                    <a:pt x="38100" y="390525"/>
                  </a:lnTo>
                  <a:lnTo>
                    <a:pt x="0" y="235744"/>
                  </a:lnTo>
                  <a:lnTo>
                    <a:pt x="119063" y="226219"/>
                  </a:lnTo>
                  <a:lnTo>
                    <a:pt x="238125" y="214313"/>
                  </a:lnTo>
                  <a:lnTo>
                    <a:pt x="378619" y="195263"/>
                  </a:lnTo>
                  <a:lnTo>
                    <a:pt x="57388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1A4336E0-935E-45E1-935A-5B5DB8F88E2C}"/>
                </a:ext>
              </a:extLst>
            </p:cNvPr>
            <p:cNvSpPr/>
            <p:nvPr/>
          </p:nvSpPr>
          <p:spPr>
            <a:xfrm>
              <a:off x="2770188" y="1846263"/>
              <a:ext cx="877887" cy="631825"/>
            </a:xfrm>
            <a:custGeom>
              <a:avLst/>
              <a:gdLst>
                <a:gd name="connsiteX0" fmla="*/ 350044 w 878681"/>
                <a:gd name="connsiteY0" fmla="*/ 402431 h 633412"/>
                <a:gd name="connsiteX1" fmla="*/ 271462 w 878681"/>
                <a:gd name="connsiteY1" fmla="*/ 338137 h 633412"/>
                <a:gd name="connsiteX2" fmla="*/ 200025 w 878681"/>
                <a:gd name="connsiteY2" fmla="*/ 273844 h 633412"/>
                <a:gd name="connsiteX3" fmla="*/ 126206 w 878681"/>
                <a:gd name="connsiteY3" fmla="*/ 204787 h 633412"/>
                <a:gd name="connsiteX4" fmla="*/ 26194 w 878681"/>
                <a:gd name="connsiteY4" fmla="*/ 104775 h 633412"/>
                <a:gd name="connsiteX5" fmla="*/ 16669 w 878681"/>
                <a:gd name="connsiteY5" fmla="*/ 92869 h 633412"/>
                <a:gd name="connsiteX6" fmla="*/ 7144 w 878681"/>
                <a:gd name="connsiteY6" fmla="*/ 78581 h 633412"/>
                <a:gd name="connsiteX7" fmla="*/ 0 w 878681"/>
                <a:gd name="connsiteY7" fmla="*/ 40481 h 633412"/>
                <a:gd name="connsiteX8" fmla="*/ 0 w 878681"/>
                <a:gd name="connsiteY8" fmla="*/ 16669 h 633412"/>
                <a:gd name="connsiteX9" fmla="*/ 4762 w 878681"/>
                <a:gd name="connsiteY9" fmla="*/ 2381 h 633412"/>
                <a:gd name="connsiteX10" fmla="*/ 19050 w 878681"/>
                <a:gd name="connsiteY10" fmla="*/ 0 h 633412"/>
                <a:gd name="connsiteX11" fmla="*/ 40481 w 878681"/>
                <a:gd name="connsiteY11" fmla="*/ 9525 h 633412"/>
                <a:gd name="connsiteX12" fmla="*/ 69056 w 878681"/>
                <a:gd name="connsiteY12" fmla="*/ 35719 h 633412"/>
                <a:gd name="connsiteX13" fmla="*/ 104775 w 878681"/>
                <a:gd name="connsiteY13" fmla="*/ 64294 h 633412"/>
                <a:gd name="connsiteX14" fmla="*/ 142875 w 878681"/>
                <a:gd name="connsiteY14" fmla="*/ 85725 h 633412"/>
                <a:gd name="connsiteX15" fmla="*/ 197644 w 878681"/>
                <a:gd name="connsiteY15" fmla="*/ 114300 h 633412"/>
                <a:gd name="connsiteX16" fmla="*/ 250031 w 878681"/>
                <a:gd name="connsiteY16" fmla="*/ 135731 h 633412"/>
                <a:gd name="connsiteX17" fmla="*/ 328612 w 878681"/>
                <a:gd name="connsiteY17" fmla="*/ 157162 h 633412"/>
                <a:gd name="connsiteX18" fmla="*/ 402431 w 878681"/>
                <a:gd name="connsiteY18" fmla="*/ 169069 h 633412"/>
                <a:gd name="connsiteX19" fmla="*/ 473869 w 878681"/>
                <a:gd name="connsiteY19" fmla="*/ 176212 h 633412"/>
                <a:gd name="connsiteX20" fmla="*/ 550069 w 878681"/>
                <a:gd name="connsiteY20" fmla="*/ 178594 h 633412"/>
                <a:gd name="connsiteX21" fmla="*/ 590550 w 878681"/>
                <a:gd name="connsiteY21" fmla="*/ 202406 h 633412"/>
                <a:gd name="connsiteX22" fmla="*/ 635794 w 878681"/>
                <a:gd name="connsiteY22" fmla="*/ 230981 h 633412"/>
                <a:gd name="connsiteX23" fmla="*/ 692944 w 878681"/>
                <a:gd name="connsiteY23" fmla="*/ 276225 h 633412"/>
                <a:gd name="connsiteX24" fmla="*/ 740569 w 878681"/>
                <a:gd name="connsiteY24" fmla="*/ 321469 h 633412"/>
                <a:gd name="connsiteX25" fmla="*/ 795337 w 878681"/>
                <a:gd name="connsiteY25" fmla="*/ 381000 h 633412"/>
                <a:gd name="connsiteX26" fmla="*/ 828675 w 878681"/>
                <a:gd name="connsiteY26" fmla="*/ 421481 h 633412"/>
                <a:gd name="connsiteX27" fmla="*/ 859631 w 878681"/>
                <a:gd name="connsiteY27" fmla="*/ 464344 h 633412"/>
                <a:gd name="connsiteX28" fmla="*/ 873919 w 878681"/>
                <a:gd name="connsiteY28" fmla="*/ 507206 h 633412"/>
                <a:gd name="connsiteX29" fmla="*/ 878681 w 878681"/>
                <a:gd name="connsiteY29" fmla="*/ 547687 h 633412"/>
                <a:gd name="connsiteX30" fmla="*/ 876300 w 878681"/>
                <a:gd name="connsiteY30" fmla="*/ 590550 h 633412"/>
                <a:gd name="connsiteX31" fmla="*/ 866775 w 878681"/>
                <a:gd name="connsiteY31" fmla="*/ 616744 h 633412"/>
                <a:gd name="connsiteX32" fmla="*/ 845344 w 878681"/>
                <a:gd name="connsiteY32" fmla="*/ 628650 h 633412"/>
                <a:gd name="connsiteX33" fmla="*/ 826294 w 878681"/>
                <a:gd name="connsiteY33" fmla="*/ 633412 h 633412"/>
                <a:gd name="connsiteX34" fmla="*/ 783431 w 878681"/>
                <a:gd name="connsiteY34" fmla="*/ 628650 h 633412"/>
                <a:gd name="connsiteX35" fmla="*/ 719137 w 878681"/>
                <a:gd name="connsiteY35" fmla="*/ 611981 h 633412"/>
                <a:gd name="connsiteX36" fmla="*/ 633412 w 878681"/>
                <a:gd name="connsiteY36" fmla="*/ 581025 h 633412"/>
                <a:gd name="connsiteX37" fmla="*/ 545306 w 878681"/>
                <a:gd name="connsiteY37" fmla="*/ 533400 h 633412"/>
                <a:gd name="connsiteX38" fmla="*/ 473869 w 878681"/>
                <a:gd name="connsiteY38" fmla="*/ 490537 h 633412"/>
                <a:gd name="connsiteX39" fmla="*/ 350044 w 878681"/>
                <a:gd name="connsiteY39" fmla="*/ 402431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8681" h="633412">
                  <a:moveTo>
                    <a:pt x="350044" y="402431"/>
                  </a:moveTo>
                  <a:lnTo>
                    <a:pt x="271462" y="338137"/>
                  </a:lnTo>
                  <a:lnTo>
                    <a:pt x="200025" y="273844"/>
                  </a:lnTo>
                  <a:lnTo>
                    <a:pt x="126206" y="204787"/>
                  </a:lnTo>
                  <a:lnTo>
                    <a:pt x="26194" y="104775"/>
                  </a:lnTo>
                  <a:lnTo>
                    <a:pt x="16669" y="92869"/>
                  </a:lnTo>
                  <a:lnTo>
                    <a:pt x="7144" y="7858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69056" y="35719"/>
                  </a:lnTo>
                  <a:lnTo>
                    <a:pt x="104775" y="64294"/>
                  </a:lnTo>
                  <a:lnTo>
                    <a:pt x="142875" y="85725"/>
                  </a:lnTo>
                  <a:lnTo>
                    <a:pt x="197644" y="114300"/>
                  </a:lnTo>
                  <a:lnTo>
                    <a:pt x="250031" y="135731"/>
                  </a:lnTo>
                  <a:lnTo>
                    <a:pt x="328612" y="157162"/>
                  </a:lnTo>
                  <a:lnTo>
                    <a:pt x="402431" y="169069"/>
                  </a:lnTo>
                  <a:lnTo>
                    <a:pt x="473869" y="176212"/>
                  </a:lnTo>
                  <a:lnTo>
                    <a:pt x="550069" y="178594"/>
                  </a:lnTo>
                  <a:lnTo>
                    <a:pt x="590550" y="202406"/>
                  </a:lnTo>
                  <a:lnTo>
                    <a:pt x="635794" y="230981"/>
                  </a:lnTo>
                  <a:lnTo>
                    <a:pt x="692944" y="276225"/>
                  </a:lnTo>
                  <a:lnTo>
                    <a:pt x="740569" y="321469"/>
                  </a:lnTo>
                  <a:lnTo>
                    <a:pt x="795337" y="381000"/>
                  </a:lnTo>
                  <a:lnTo>
                    <a:pt x="828675" y="421481"/>
                  </a:lnTo>
                  <a:lnTo>
                    <a:pt x="859631" y="464344"/>
                  </a:lnTo>
                  <a:lnTo>
                    <a:pt x="873919" y="507206"/>
                  </a:lnTo>
                  <a:lnTo>
                    <a:pt x="878681" y="547687"/>
                  </a:lnTo>
                  <a:lnTo>
                    <a:pt x="876300" y="590550"/>
                  </a:lnTo>
                  <a:lnTo>
                    <a:pt x="866775" y="616744"/>
                  </a:lnTo>
                  <a:lnTo>
                    <a:pt x="845344" y="628650"/>
                  </a:lnTo>
                  <a:lnTo>
                    <a:pt x="826294" y="633412"/>
                  </a:lnTo>
                  <a:lnTo>
                    <a:pt x="783431" y="628650"/>
                  </a:lnTo>
                  <a:lnTo>
                    <a:pt x="719137" y="611981"/>
                  </a:lnTo>
                  <a:lnTo>
                    <a:pt x="633412" y="581025"/>
                  </a:lnTo>
                  <a:lnTo>
                    <a:pt x="545306" y="533400"/>
                  </a:lnTo>
                  <a:lnTo>
                    <a:pt x="473869" y="490537"/>
                  </a:lnTo>
                  <a:lnTo>
                    <a:pt x="3500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6">
              <a:extLst>
                <a:ext uri="{FF2B5EF4-FFF2-40B4-BE49-F238E27FC236}">
                  <a16:creationId xmlns:a16="http://schemas.microsoft.com/office/drawing/2014/main" id="{F9995E03-8503-4DC2-BD07-AFBB51B89CD1}"/>
                </a:ext>
              </a:extLst>
            </p:cNvPr>
            <p:cNvSpPr/>
            <p:nvPr/>
          </p:nvSpPr>
          <p:spPr>
            <a:xfrm>
              <a:off x="4867275" y="2335213"/>
              <a:ext cx="1350963" cy="381000"/>
            </a:xfrm>
            <a:custGeom>
              <a:avLst/>
              <a:gdLst>
                <a:gd name="connsiteX0" fmla="*/ 573881 w 1350169"/>
                <a:gd name="connsiteY0" fmla="*/ 66675 h 381000"/>
                <a:gd name="connsiteX1" fmla="*/ 773906 w 1350169"/>
                <a:gd name="connsiteY1" fmla="*/ 33338 h 381000"/>
                <a:gd name="connsiteX2" fmla="*/ 890588 w 1350169"/>
                <a:gd name="connsiteY2" fmla="*/ 19050 h 381000"/>
                <a:gd name="connsiteX3" fmla="*/ 997744 w 1350169"/>
                <a:gd name="connsiteY3" fmla="*/ 9525 h 381000"/>
                <a:gd name="connsiteX4" fmla="*/ 1131094 w 1350169"/>
                <a:gd name="connsiteY4" fmla="*/ 2382 h 381000"/>
                <a:gd name="connsiteX5" fmla="*/ 1350169 w 1350169"/>
                <a:gd name="connsiteY5" fmla="*/ 0 h 381000"/>
                <a:gd name="connsiteX6" fmla="*/ 1328738 w 1350169"/>
                <a:gd name="connsiteY6" fmla="*/ 180975 h 381000"/>
                <a:gd name="connsiteX7" fmla="*/ 1173956 w 1350169"/>
                <a:gd name="connsiteY7" fmla="*/ 180975 h 381000"/>
                <a:gd name="connsiteX8" fmla="*/ 1019175 w 1350169"/>
                <a:gd name="connsiteY8" fmla="*/ 185738 h 381000"/>
                <a:gd name="connsiteX9" fmla="*/ 909638 w 1350169"/>
                <a:gd name="connsiteY9" fmla="*/ 192882 h 381000"/>
                <a:gd name="connsiteX10" fmla="*/ 845344 w 1350169"/>
                <a:gd name="connsiteY10" fmla="*/ 200025 h 381000"/>
                <a:gd name="connsiteX11" fmla="*/ 678656 w 1350169"/>
                <a:gd name="connsiteY11" fmla="*/ 228600 h 381000"/>
                <a:gd name="connsiteX12" fmla="*/ 426244 w 1350169"/>
                <a:gd name="connsiteY12" fmla="*/ 280988 h 381000"/>
                <a:gd name="connsiteX13" fmla="*/ 119063 w 1350169"/>
                <a:gd name="connsiteY13" fmla="*/ 352425 h 381000"/>
                <a:gd name="connsiteX14" fmla="*/ 0 w 1350169"/>
                <a:gd name="connsiteY14" fmla="*/ 381000 h 381000"/>
                <a:gd name="connsiteX15" fmla="*/ 0 w 1350169"/>
                <a:gd name="connsiteY15" fmla="*/ 183357 h 381000"/>
                <a:gd name="connsiteX16" fmla="*/ 188119 w 1350169"/>
                <a:gd name="connsiteY16" fmla="*/ 140494 h 381000"/>
                <a:gd name="connsiteX17" fmla="*/ 373856 w 1350169"/>
                <a:gd name="connsiteY17" fmla="*/ 104775 h 381000"/>
                <a:gd name="connsiteX18" fmla="*/ 573881 w 1350169"/>
                <a:gd name="connsiteY18" fmla="*/ 666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0169" h="381000">
                  <a:moveTo>
                    <a:pt x="573881" y="66675"/>
                  </a:moveTo>
                  <a:lnTo>
                    <a:pt x="773906" y="33338"/>
                  </a:lnTo>
                  <a:lnTo>
                    <a:pt x="890588" y="19050"/>
                  </a:lnTo>
                  <a:lnTo>
                    <a:pt x="997744" y="9525"/>
                  </a:lnTo>
                  <a:lnTo>
                    <a:pt x="1131094" y="2382"/>
                  </a:lnTo>
                  <a:lnTo>
                    <a:pt x="1350169" y="0"/>
                  </a:lnTo>
                  <a:lnTo>
                    <a:pt x="1328738" y="180975"/>
                  </a:lnTo>
                  <a:lnTo>
                    <a:pt x="1173956" y="180975"/>
                  </a:lnTo>
                  <a:lnTo>
                    <a:pt x="1019175" y="185738"/>
                  </a:lnTo>
                  <a:lnTo>
                    <a:pt x="909638" y="192882"/>
                  </a:lnTo>
                  <a:lnTo>
                    <a:pt x="845344" y="200025"/>
                  </a:lnTo>
                  <a:lnTo>
                    <a:pt x="678656" y="228600"/>
                  </a:lnTo>
                  <a:lnTo>
                    <a:pt x="426244" y="280988"/>
                  </a:lnTo>
                  <a:lnTo>
                    <a:pt x="119063" y="352425"/>
                  </a:lnTo>
                  <a:lnTo>
                    <a:pt x="0" y="381000"/>
                  </a:lnTo>
                  <a:lnTo>
                    <a:pt x="0" y="183357"/>
                  </a:lnTo>
                  <a:lnTo>
                    <a:pt x="188119" y="140494"/>
                  </a:lnTo>
                  <a:lnTo>
                    <a:pt x="373856" y="104775"/>
                  </a:lnTo>
                  <a:lnTo>
                    <a:pt x="57388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7">
              <a:extLst>
                <a:ext uri="{FF2B5EF4-FFF2-40B4-BE49-F238E27FC236}">
                  <a16:creationId xmlns:a16="http://schemas.microsoft.com/office/drawing/2014/main" id="{2A074885-FE1D-4520-B4E6-AD8A330F9799}"/>
                </a:ext>
              </a:extLst>
            </p:cNvPr>
            <p:cNvSpPr/>
            <p:nvPr/>
          </p:nvSpPr>
          <p:spPr>
            <a:xfrm>
              <a:off x="4887913" y="2992438"/>
              <a:ext cx="1289050" cy="303212"/>
            </a:xfrm>
            <a:custGeom>
              <a:avLst/>
              <a:gdLst>
                <a:gd name="connsiteX0" fmla="*/ 473869 w 1288257"/>
                <a:gd name="connsiteY0" fmla="*/ 95250 h 302419"/>
                <a:gd name="connsiteX1" fmla="*/ 628650 w 1288257"/>
                <a:gd name="connsiteY1" fmla="*/ 71438 h 302419"/>
                <a:gd name="connsiteX2" fmla="*/ 842963 w 1288257"/>
                <a:gd name="connsiteY2" fmla="*/ 35719 h 302419"/>
                <a:gd name="connsiteX3" fmla="*/ 976313 w 1288257"/>
                <a:gd name="connsiteY3" fmla="*/ 11907 h 302419"/>
                <a:gd name="connsiteX4" fmla="*/ 1038225 w 1288257"/>
                <a:gd name="connsiteY4" fmla="*/ 2382 h 302419"/>
                <a:gd name="connsiteX5" fmla="*/ 1085850 w 1288257"/>
                <a:gd name="connsiteY5" fmla="*/ 0 h 302419"/>
                <a:gd name="connsiteX6" fmla="*/ 1159669 w 1288257"/>
                <a:gd name="connsiteY6" fmla="*/ 4763 h 302419"/>
                <a:gd name="connsiteX7" fmla="*/ 1276350 w 1288257"/>
                <a:gd name="connsiteY7" fmla="*/ 21432 h 302419"/>
                <a:gd name="connsiteX8" fmla="*/ 1288257 w 1288257"/>
                <a:gd name="connsiteY8" fmla="*/ 235744 h 302419"/>
                <a:gd name="connsiteX9" fmla="*/ 1243013 w 1288257"/>
                <a:gd name="connsiteY9" fmla="*/ 223838 h 302419"/>
                <a:gd name="connsiteX10" fmla="*/ 1207294 w 1288257"/>
                <a:gd name="connsiteY10" fmla="*/ 214313 h 302419"/>
                <a:gd name="connsiteX11" fmla="*/ 1128713 w 1288257"/>
                <a:gd name="connsiteY11" fmla="*/ 197644 h 302419"/>
                <a:gd name="connsiteX12" fmla="*/ 1062038 w 1288257"/>
                <a:gd name="connsiteY12" fmla="*/ 190500 h 302419"/>
                <a:gd name="connsiteX13" fmla="*/ 992982 w 1288257"/>
                <a:gd name="connsiteY13" fmla="*/ 192882 h 302419"/>
                <a:gd name="connsiteX14" fmla="*/ 876300 w 1288257"/>
                <a:gd name="connsiteY14" fmla="*/ 202407 h 302419"/>
                <a:gd name="connsiteX15" fmla="*/ 692944 w 1288257"/>
                <a:gd name="connsiteY15" fmla="*/ 226219 h 302419"/>
                <a:gd name="connsiteX16" fmla="*/ 431007 w 1288257"/>
                <a:gd name="connsiteY16" fmla="*/ 269082 h 302419"/>
                <a:gd name="connsiteX17" fmla="*/ 364332 w 1288257"/>
                <a:gd name="connsiteY17" fmla="*/ 280988 h 302419"/>
                <a:gd name="connsiteX18" fmla="*/ 302419 w 1288257"/>
                <a:gd name="connsiteY18" fmla="*/ 288132 h 302419"/>
                <a:gd name="connsiteX19" fmla="*/ 171450 w 1288257"/>
                <a:gd name="connsiteY19" fmla="*/ 300038 h 302419"/>
                <a:gd name="connsiteX20" fmla="*/ 2382 w 1288257"/>
                <a:gd name="connsiteY20" fmla="*/ 302419 h 302419"/>
                <a:gd name="connsiteX21" fmla="*/ 0 w 1288257"/>
                <a:gd name="connsiteY21" fmla="*/ 154782 h 302419"/>
                <a:gd name="connsiteX22" fmla="*/ 214313 w 1288257"/>
                <a:gd name="connsiteY22" fmla="*/ 133350 h 302419"/>
                <a:gd name="connsiteX23" fmla="*/ 473869 w 1288257"/>
                <a:gd name="connsiteY23" fmla="*/ 952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8257" h="302419">
                  <a:moveTo>
                    <a:pt x="473869" y="95250"/>
                  </a:moveTo>
                  <a:lnTo>
                    <a:pt x="628650" y="71438"/>
                  </a:lnTo>
                  <a:lnTo>
                    <a:pt x="842963" y="35719"/>
                  </a:lnTo>
                  <a:lnTo>
                    <a:pt x="976313" y="11907"/>
                  </a:lnTo>
                  <a:lnTo>
                    <a:pt x="1038225" y="2382"/>
                  </a:lnTo>
                  <a:lnTo>
                    <a:pt x="1085850" y="0"/>
                  </a:lnTo>
                  <a:lnTo>
                    <a:pt x="1159669" y="4763"/>
                  </a:lnTo>
                  <a:lnTo>
                    <a:pt x="1276350" y="21432"/>
                  </a:lnTo>
                  <a:lnTo>
                    <a:pt x="1288257" y="235744"/>
                  </a:lnTo>
                  <a:lnTo>
                    <a:pt x="1243013" y="223838"/>
                  </a:lnTo>
                  <a:lnTo>
                    <a:pt x="1207294" y="214313"/>
                  </a:lnTo>
                  <a:lnTo>
                    <a:pt x="1128713" y="197644"/>
                  </a:lnTo>
                  <a:lnTo>
                    <a:pt x="1062038" y="190500"/>
                  </a:lnTo>
                  <a:lnTo>
                    <a:pt x="992982" y="192882"/>
                  </a:lnTo>
                  <a:lnTo>
                    <a:pt x="876300" y="202407"/>
                  </a:lnTo>
                  <a:lnTo>
                    <a:pt x="692944" y="226219"/>
                  </a:lnTo>
                  <a:lnTo>
                    <a:pt x="431007" y="269082"/>
                  </a:lnTo>
                  <a:lnTo>
                    <a:pt x="364332" y="280988"/>
                  </a:lnTo>
                  <a:lnTo>
                    <a:pt x="302419" y="288132"/>
                  </a:lnTo>
                  <a:lnTo>
                    <a:pt x="171450" y="300038"/>
                  </a:lnTo>
                  <a:lnTo>
                    <a:pt x="2382" y="302419"/>
                  </a:lnTo>
                  <a:lnTo>
                    <a:pt x="0" y="154782"/>
                  </a:lnTo>
                  <a:lnTo>
                    <a:pt x="214313" y="133350"/>
                  </a:lnTo>
                  <a:lnTo>
                    <a:pt x="473869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51195C6E-D982-4FD9-A137-18F4C06957A7}"/>
                </a:ext>
              </a:extLst>
            </p:cNvPr>
            <p:cNvSpPr/>
            <p:nvPr/>
          </p:nvSpPr>
          <p:spPr>
            <a:xfrm>
              <a:off x="4549775" y="1776413"/>
              <a:ext cx="442913" cy="3324225"/>
            </a:xfrm>
            <a:custGeom>
              <a:avLst/>
              <a:gdLst>
                <a:gd name="connsiteX0" fmla="*/ 177679 w 442032"/>
                <a:gd name="connsiteY0" fmla="*/ 1222089 h 3323909"/>
                <a:gd name="connsiteX1" fmla="*/ 182013 w 442032"/>
                <a:gd name="connsiteY1" fmla="*/ 957737 h 3323909"/>
                <a:gd name="connsiteX2" fmla="*/ 177679 w 442032"/>
                <a:gd name="connsiteY2" fmla="*/ 797392 h 3323909"/>
                <a:gd name="connsiteX3" fmla="*/ 177679 w 442032"/>
                <a:gd name="connsiteY3" fmla="*/ 658715 h 3323909"/>
                <a:gd name="connsiteX4" fmla="*/ 173346 w 442032"/>
                <a:gd name="connsiteY4" fmla="*/ 524372 h 3323909"/>
                <a:gd name="connsiteX5" fmla="*/ 173346 w 442032"/>
                <a:gd name="connsiteY5" fmla="*/ 433365 h 3323909"/>
                <a:gd name="connsiteX6" fmla="*/ 164678 w 442032"/>
                <a:gd name="connsiteY6" fmla="*/ 338025 h 3323909"/>
                <a:gd name="connsiteX7" fmla="*/ 156011 w 442032"/>
                <a:gd name="connsiteY7" fmla="*/ 290355 h 3323909"/>
                <a:gd name="connsiteX8" fmla="*/ 147344 w 442032"/>
                <a:gd name="connsiteY8" fmla="*/ 242685 h 3323909"/>
                <a:gd name="connsiteX9" fmla="*/ 130009 w 442032"/>
                <a:gd name="connsiteY9" fmla="*/ 199348 h 3323909"/>
                <a:gd name="connsiteX10" fmla="*/ 108341 w 442032"/>
                <a:gd name="connsiteY10" fmla="*/ 151678 h 3323909"/>
                <a:gd name="connsiteX11" fmla="*/ 91006 w 442032"/>
                <a:gd name="connsiteY11" fmla="*/ 138677 h 3323909"/>
                <a:gd name="connsiteX12" fmla="*/ 78005 w 442032"/>
                <a:gd name="connsiteY12" fmla="*/ 125676 h 3323909"/>
                <a:gd name="connsiteX13" fmla="*/ 34669 w 442032"/>
                <a:gd name="connsiteY13" fmla="*/ 91007 h 3323909"/>
                <a:gd name="connsiteX14" fmla="*/ 13001 w 442032"/>
                <a:gd name="connsiteY14" fmla="*/ 69339 h 3323909"/>
                <a:gd name="connsiteX15" fmla="*/ 0 w 442032"/>
                <a:gd name="connsiteY15" fmla="*/ 43337 h 3323909"/>
                <a:gd name="connsiteX16" fmla="*/ 0 w 442032"/>
                <a:gd name="connsiteY16" fmla="*/ 30336 h 3323909"/>
                <a:gd name="connsiteX17" fmla="*/ 4333 w 442032"/>
                <a:gd name="connsiteY17" fmla="*/ 21668 h 3323909"/>
                <a:gd name="connsiteX18" fmla="*/ 17334 w 442032"/>
                <a:gd name="connsiteY18" fmla="*/ 13001 h 3323909"/>
                <a:gd name="connsiteX19" fmla="*/ 47670 w 442032"/>
                <a:gd name="connsiteY19" fmla="*/ 4334 h 3323909"/>
                <a:gd name="connsiteX20" fmla="*/ 86673 w 442032"/>
                <a:gd name="connsiteY20" fmla="*/ 0 h 3323909"/>
                <a:gd name="connsiteX21" fmla="*/ 147344 w 442032"/>
                <a:gd name="connsiteY21" fmla="*/ 4334 h 3323909"/>
                <a:gd name="connsiteX22" fmla="*/ 203681 w 442032"/>
                <a:gd name="connsiteY22" fmla="*/ 17335 h 3323909"/>
                <a:gd name="connsiteX23" fmla="*/ 281687 w 442032"/>
                <a:gd name="connsiteY23" fmla="*/ 47670 h 3323909"/>
                <a:gd name="connsiteX24" fmla="*/ 338024 w 442032"/>
                <a:gd name="connsiteY24" fmla="*/ 69339 h 3323909"/>
                <a:gd name="connsiteX25" fmla="*/ 364026 w 442032"/>
                <a:gd name="connsiteY25" fmla="*/ 82340 h 3323909"/>
                <a:gd name="connsiteX26" fmla="*/ 424697 w 442032"/>
                <a:gd name="connsiteY26" fmla="*/ 247018 h 3323909"/>
                <a:gd name="connsiteX27" fmla="*/ 437698 w 442032"/>
                <a:gd name="connsiteY27" fmla="*/ 299022 h 3323909"/>
                <a:gd name="connsiteX28" fmla="*/ 442032 w 442032"/>
                <a:gd name="connsiteY28" fmla="*/ 372694 h 3323909"/>
                <a:gd name="connsiteX29" fmla="*/ 437698 w 442032"/>
                <a:gd name="connsiteY29" fmla="*/ 472368 h 3323909"/>
                <a:gd name="connsiteX30" fmla="*/ 433365 w 442032"/>
                <a:gd name="connsiteY30" fmla="*/ 576376 h 3323909"/>
                <a:gd name="connsiteX31" fmla="*/ 420364 w 442032"/>
                <a:gd name="connsiteY31" fmla="*/ 736721 h 3323909"/>
                <a:gd name="connsiteX32" fmla="*/ 416030 w 442032"/>
                <a:gd name="connsiteY32" fmla="*/ 1087746 h 3323909"/>
                <a:gd name="connsiteX33" fmla="*/ 420364 w 442032"/>
                <a:gd name="connsiteY33" fmla="*/ 1412770 h 3323909"/>
                <a:gd name="connsiteX34" fmla="*/ 407363 w 442032"/>
                <a:gd name="connsiteY34" fmla="*/ 1815799 h 3323909"/>
                <a:gd name="connsiteX35" fmla="*/ 390028 w 442032"/>
                <a:gd name="connsiteY35" fmla="*/ 2192827 h 3323909"/>
                <a:gd name="connsiteX36" fmla="*/ 377027 w 442032"/>
                <a:gd name="connsiteY36" fmla="*/ 2474514 h 3323909"/>
                <a:gd name="connsiteX37" fmla="*/ 346692 w 442032"/>
                <a:gd name="connsiteY37" fmla="*/ 2925213 h 3323909"/>
                <a:gd name="connsiteX38" fmla="*/ 307689 w 442032"/>
                <a:gd name="connsiteY38" fmla="*/ 3289240 h 3323909"/>
                <a:gd name="connsiteX39" fmla="*/ 273020 w 442032"/>
                <a:gd name="connsiteY39" fmla="*/ 3315242 h 3323909"/>
                <a:gd name="connsiteX40" fmla="*/ 247018 w 442032"/>
                <a:gd name="connsiteY40" fmla="*/ 3323909 h 3323909"/>
                <a:gd name="connsiteX41" fmla="*/ 229683 w 442032"/>
                <a:gd name="connsiteY41" fmla="*/ 3323909 h 3323909"/>
                <a:gd name="connsiteX42" fmla="*/ 195014 w 442032"/>
                <a:gd name="connsiteY42" fmla="*/ 3306575 h 3323909"/>
                <a:gd name="connsiteX43" fmla="*/ 173346 w 442032"/>
                <a:gd name="connsiteY43" fmla="*/ 3284906 h 3323909"/>
                <a:gd name="connsiteX44" fmla="*/ 147344 w 442032"/>
                <a:gd name="connsiteY44" fmla="*/ 3228569 h 3323909"/>
                <a:gd name="connsiteX45" fmla="*/ 121342 w 442032"/>
                <a:gd name="connsiteY45" fmla="*/ 3137562 h 3323909"/>
                <a:gd name="connsiteX46" fmla="*/ 95340 w 442032"/>
                <a:gd name="connsiteY46" fmla="*/ 3011886 h 3323909"/>
                <a:gd name="connsiteX47" fmla="*/ 86673 w 442032"/>
                <a:gd name="connsiteY47" fmla="*/ 2903545 h 3323909"/>
                <a:gd name="connsiteX48" fmla="*/ 99674 w 442032"/>
                <a:gd name="connsiteY48" fmla="*/ 2838540 h 3323909"/>
                <a:gd name="connsiteX49" fmla="*/ 112675 w 442032"/>
                <a:gd name="connsiteY49" fmla="*/ 2764868 h 3323909"/>
                <a:gd name="connsiteX50" fmla="*/ 130009 w 442032"/>
                <a:gd name="connsiteY50" fmla="*/ 2630525 h 3323909"/>
                <a:gd name="connsiteX51" fmla="*/ 151677 w 442032"/>
                <a:gd name="connsiteY51" fmla="*/ 2361839 h 3323909"/>
                <a:gd name="connsiteX52" fmla="*/ 160345 w 442032"/>
                <a:gd name="connsiteY52" fmla="*/ 2127822 h 3323909"/>
                <a:gd name="connsiteX53" fmla="*/ 169012 w 442032"/>
                <a:gd name="connsiteY53" fmla="*/ 1906806 h 3323909"/>
                <a:gd name="connsiteX54" fmla="*/ 177679 w 442032"/>
                <a:gd name="connsiteY54" fmla="*/ 1222089 h 33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2032" h="3323909">
                  <a:moveTo>
                    <a:pt x="177679" y="1222089"/>
                  </a:moveTo>
                  <a:cubicBezTo>
                    <a:pt x="179124" y="1133972"/>
                    <a:pt x="180568" y="1045854"/>
                    <a:pt x="182013" y="957737"/>
                  </a:cubicBezTo>
                  <a:lnTo>
                    <a:pt x="177679" y="797392"/>
                  </a:lnTo>
                  <a:lnTo>
                    <a:pt x="177679" y="658715"/>
                  </a:lnTo>
                  <a:lnTo>
                    <a:pt x="173346" y="524372"/>
                  </a:lnTo>
                  <a:lnTo>
                    <a:pt x="173346" y="433365"/>
                  </a:lnTo>
                  <a:lnTo>
                    <a:pt x="164678" y="338025"/>
                  </a:lnTo>
                  <a:lnTo>
                    <a:pt x="156011" y="290355"/>
                  </a:lnTo>
                  <a:lnTo>
                    <a:pt x="147344" y="242685"/>
                  </a:lnTo>
                  <a:lnTo>
                    <a:pt x="130009" y="199348"/>
                  </a:lnTo>
                  <a:lnTo>
                    <a:pt x="108341" y="151678"/>
                  </a:lnTo>
                  <a:lnTo>
                    <a:pt x="91006" y="138677"/>
                  </a:lnTo>
                  <a:lnTo>
                    <a:pt x="78005" y="125676"/>
                  </a:lnTo>
                  <a:lnTo>
                    <a:pt x="34669" y="91007"/>
                  </a:lnTo>
                  <a:lnTo>
                    <a:pt x="13001" y="69339"/>
                  </a:lnTo>
                  <a:lnTo>
                    <a:pt x="0" y="43337"/>
                  </a:lnTo>
                  <a:lnTo>
                    <a:pt x="0" y="30336"/>
                  </a:lnTo>
                  <a:lnTo>
                    <a:pt x="4333" y="21668"/>
                  </a:lnTo>
                  <a:lnTo>
                    <a:pt x="17334" y="13001"/>
                  </a:lnTo>
                  <a:lnTo>
                    <a:pt x="47670" y="4334"/>
                  </a:lnTo>
                  <a:lnTo>
                    <a:pt x="86673" y="0"/>
                  </a:lnTo>
                  <a:lnTo>
                    <a:pt x="147344" y="4334"/>
                  </a:lnTo>
                  <a:lnTo>
                    <a:pt x="203681" y="17335"/>
                  </a:lnTo>
                  <a:lnTo>
                    <a:pt x="281687" y="47670"/>
                  </a:lnTo>
                  <a:lnTo>
                    <a:pt x="338024" y="69339"/>
                  </a:lnTo>
                  <a:lnTo>
                    <a:pt x="364026" y="82340"/>
                  </a:lnTo>
                  <a:lnTo>
                    <a:pt x="424697" y="247018"/>
                  </a:lnTo>
                  <a:lnTo>
                    <a:pt x="437698" y="299022"/>
                  </a:lnTo>
                  <a:lnTo>
                    <a:pt x="442032" y="372694"/>
                  </a:lnTo>
                  <a:lnTo>
                    <a:pt x="437698" y="472368"/>
                  </a:lnTo>
                  <a:lnTo>
                    <a:pt x="433365" y="576376"/>
                  </a:lnTo>
                  <a:lnTo>
                    <a:pt x="420364" y="736721"/>
                  </a:lnTo>
                  <a:cubicBezTo>
                    <a:pt x="418919" y="853729"/>
                    <a:pt x="417475" y="970738"/>
                    <a:pt x="416030" y="1087746"/>
                  </a:cubicBezTo>
                  <a:cubicBezTo>
                    <a:pt x="417475" y="1196087"/>
                    <a:pt x="418919" y="1304429"/>
                    <a:pt x="420364" y="1412770"/>
                  </a:cubicBezTo>
                  <a:lnTo>
                    <a:pt x="407363" y="1815799"/>
                  </a:lnTo>
                  <a:lnTo>
                    <a:pt x="390028" y="2192827"/>
                  </a:lnTo>
                  <a:lnTo>
                    <a:pt x="377027" y="2474514"/>
                  </a:lnTo>
                  <a:lnTo>
                    <a:pt x="346692" y="2925213"/>
                  </a:lnTo>
                  <a:lnTo>
                    <a:pt x="307689" y="3289240"/>
                  </a:lnTo>
                  <a:lnTo>
                    <a:pt x="273020" y="3315242"/>
                  </a:lnTo>
                  <a:lnTo>
                    <a:pt x="247018" y="3323909"/>
                  </a:lnTo>
                  <a:lnTo>
                    <a:pt x="229683" y="3323909"/>
                  </a:lnTo>
                  <a:lnTo>
                    <a:pt x="195014" y="3306575"/>
                  </a:lnTo>
                  <a:lnTo>
                    <a:pt x="173346" y="3284906"/>
                  </a:lnTo>
                  <a:lnTo>
                    <a:pt x="147344" y="3228569"/>
                  </a:lnTo>
                  <a:lnTo>
                    <a:pt x="121342" y="3137562"/>
                  </a:lnTo>
                  <a:lnTo>
                    <a:pt x="95340" y="3011886"/>
                  </a:lnTo>
                  <a:lnTo>
                    <a:pt x="86673" y="2903545"/>
                  </a:lnTo>
                  <a:lnTo>
                    <a:pt x="99674" y="2838540"/>
                  </a:lnTo>
                  <a:lnTo>
                    <a:pt x="112675" y="2764868"/>
                  </a:lnTo>
                  <a:lnTo>
                    <a:pt x="130009" y="2630525"/>
                  </a:lnTo>
                  <a:lnTo>
                    <a:pt x="151677" y="2361839"/>
                  </a:lnTo>
                  <a:lnTo>
                    <a:pt x="160345" y="2127822"/>
                  </a:lnTo>
                  <a:lnTo>
                    <a:pt x="169012" y="1906806"/>
                  </a:lnTo>
                  <a:lnTo>
                    <a:pt x="177679" y="1222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4CDE2FCD-C340-4217-AF0A-4017CE276CB2}"/>
                </a:ext>
              </a:extLst>
            </p:cNvPr>
            <p:cNvSpPr/>
            <p:nvPr/>
          </p:nvSpPr>
          <p:spPr>
            <a:xfrm>
              <a:off x="4810125" y="4286250"/>
              <a:ext cx="1074738" cy="808038"/>
            </a:xfrm>
            <a:custGeom>
              <a:avLst/>
              <a:gdLst>
                <a:gd name="connsiteX0" fmla="*/ 573881 w 1073944"/>
                <a:gd name="connsiteY0" fmla="*/ 200025 h 807244"/>
                <a:gd name="connsiteX1" fmla="*/ 361950 w 1073944"/>
                <a:gd name="connsiteY1" fmla="*/ 280988 h 807244"/>
                <a:gd name="connsiteX2" fmla="*/ 257175 w 1073944"/>
                <a:gd name="connsiteY2" fmla="*/ 316706 h 807244"/>
                <a:gd name="connsiteX3" fmla="*/ 54769 w 1073944"/>
                <a:gd name="connsiteY3" fmla="*/ 383381 h 807244"/>
                <a:gd name="connsiteX4" fmla="*/ 35719 w 1073944"/>
                <a:gd name="connsiteY4" fmla="*/ 385763 h 807244"/>
                <a:gd name="connsiteX5" fmla="*/ 0 w 1073944"/>
                <a:gd name="connsiteY5" fmla="*/ 807244 h 807244"/>
                <a:gd name="connsiteX6" fmla="*/ 33338 w 1073944"/>
                <a:gd name="connsiteY6" fmla="*/ 788194 h 807244"/>
                <a:gd name="connsiteX7" fmla="*/ 50006 w 1073944"/>
                <a:gd name="connsiteY7" fmla="*/ 776288 h 807244"/>
                <a:gd name="connsiteX8" fmla="*/ 69056 w 1073944"/>
                <a:gd name="connsiteY8" fmla="*/ 752475 h 807244"/>
                <a:gd name="connsiteX9" fmla="*/ 92869 w 1073944"/>
                <a:gd name="connsiteY9" fmla="*/ 721519 h 807244"/>
                <a:gd name="connsiteX10" fmla="*/ 128588 w 1073944"/>
                <a:gd name="connsiteY10" fmla="*/ 681038 h 807244"/>
                <a:gd name="connsiteX11" fmla="*/ 169069 w 1073944"/>
                <a:gd name="connsiteY11" fmla="*/ 640556 h 807244"/>
                <a:gd name="connsiteX12" fmla="*/ 214313 w 1073944"/>
                <a:gd name="connsiteY12" fmla="*/ 600075 h 807244"/>
                <a:gd name="connsiteX13" fmla="*/ 261938 w 1073944"/>
                <a:gd name="connsiteY13" fmla="*/ 557213 h 807244"/>
                <a:gd name="connsiteX14" fmla="*/ 285750 w 1073944"/>
                <a:gd name="connsiteY14" fmla="*/ 540544 h 807244"/>
                <a:gd name="connsiteX15" fmla="*/ 421481 w 1073944"/>
                <a:gd name="connsiteY15" fmla="*/ 452438 h 807244"/>
                <a:gd name="connsiteX16" fmla="*/ 590550 w 1073944"/>
                <a:gd name="connsiteY16" fmla="*/ 342900 h 807244"/>
                <a:gd name="connsiteX17" fmla="*/ 714375 w 1073944"/>
                <a:gd name="connsiteY17" fmla="*/ 266700 h 807244"/>
                <a:gd name="connsiteX18" fmla="*/ 864394 w 1073944"/>
                <a:gd name="connsiteY18" fmla="*/ 173831 h 807244"/>
                <a:gd name="connsiteX19" fmla="*/ 966788 w 1073944"/>
                <a:gd name="connsiteY19" fmla="*/ 109538 h 807244"/>
                <a:gd name="connsiteX20" fmla="*/ 1040606 w 1073944"/>
                <a:gd name="connsiteY20" fmla="*/ 64294 h 807244"/>
                <a:gd name="connsiteX21" fmla="*/ 1057275 w 1073944"/>
                <a:gd name="connsiteY21" fmla="*/ 52388 h 807244"/>
                <a:gd name="connsiteX22" fmla="*/ 1071563 w 1073944"/>
                <a:gd name="connsiteY22" fmla="*/ 30956 h 807244"/>
                <a:gd name="connsiteX23" fmla="*/ 1073944 w 1073944"/>
                <a:gd name="connsiteY23" fmla="*/ 14288 h 807244"/>
                <a:gd name="connsiteX24" fmla="*/ 1073944 w 1073944"/>
                <a:gd name="connsiteY24" fmla="*/ 2381 h 807244"/>
                <a:gd name="connsiteX25" fmla="*/ 1062038 w 1073944"/>
                <a:gd name="connsiteY25" fmla="*/ 0 h 807244"/>
                <a:gd name="connsiteX26" fmla="*/ 1028700 w 1073944"/>
                <a:gd name="connsiteY26" fmla="*/ 4763 h 807244"/>
                <a:gd name="connsiteX27" fmla="*/ 919163 w 1073944"/>
                <a:gd name="connsiteY27" fmla="*/ 54769 h 807244"/>
                <a:gd name="connsiteX28" fmla="*/ 669131 w 1073944"/>
                <a:gd name="connsiteY28" fmla="*/ 164306 h 807244"/>
                <a:gd name="connsiteX29" fmla="*/ 573881 w 1073944"/>
                <a:gd name="connsiteY29" fmla="*/ 20002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3944" h="807244">
                  <a:moveTo>
                    <a:pt x="573881" y="200025"/>
                  </a:moveTo>
                  <a:lnTo>
                    <a:pt x="361950" y="280988"/>
                  </a:lnTo>
                  <a:lnTo>
                    <a:pt x="257175" y="316706"/>
                  </a:lnTo>
                  <a:lnTo>
                    <a:pt x="54769" y="383381"/>
                  </a:lnTo>
                  <a:lnTo>
                    <a:pt x="35719" y="385763"/>
                  </a:lnTo>
                  <a:lnTo>
                    <a:pt x="0" y="807244"/>
                  </a:lnTo>
                  <a:lnTo>
                    <a:pt x="33338" y="788194"/>
                  </a:lnTo>
                  <a:lnTo>
                    <a:pt x="50006" y="776288"/>
                  </a:lnTo>
                  <a:lnTo>
                    <a:pt x="69056" y="752475"/>
                  </a:lnTo>
                  <a:lnTo>
                    <a:pt x="92869" y="721519"/>
                  </a:lnTo>
                  <a:lnTo>
                    <a:pt x="128588" y="681038"/>
                  </a:lnTo>
                  <a:lnTo>
                    <a:pt x="169069" y="640556"/>
                  </a:lnTo>
                  <a:lnTo>
                    <a:pt x="214313" y="600075"/>
                  </a:lnTo>
                  <a:lnTo>
                    <a:pt x="261938" y="557213"/>
                  </a:lnTo>
                  <a:lnTo>
                    <a:pt x="285750" y="540544"/>
                  </a:lnTo>
                  <a:lnTo>
                    <a:pt x="421481" y="452438"/>
                  </a:lnTo>
                  <a:lnTo>
                    <a:pt x="590550" y="342900"/>
                  </a:lnTo>
                  <a:lnTo>
                    <a:pt x="714375" y="266700"/>
                  </a:lnTo>
                  <a:lnTo>
                    <a:pt x="864394" y="173831"/>
                  </a:lnTo>
                  <a:lnTo>
                    <a:pt x="966788" y="109538"/>
                  </a:lnTo>
                  <a:lnTo>
                    <a:pt x="1040606" y="64294"/>
                  </a:lnTo>
                  <a:lnTo>
                    <a:pt x="1057275" y="52388"/>
                  </a:lnTo>
                  <a:lnTo>
                    <a:pt x="1071563" y="30956"/>
                  </a:lnTo>
                  <a:lnTo>
                    <a:pt x="1073944" y="14288"/>
                  </a:lnTo>
                  <a:lnTo>
                    <a:pt x="1073944" y="2381"/>
                  </a:lnTo>
                  <a:lnTo>
                    <a:pt x="1062038" y="0"/>
                  </a:lnTo>
                  <a:lnTo>
                    <a:pt x="1028700" y="4763"/>
                  </a:lnTo>
                  <a:lnTo>
                    <a:pt x="919163" y="54769"/>
                  </a:lnTo>
                  <a:lnTo>
                    <a:pt x="669131" y="164306"/>
                  </a:lnTo>
                  <a:lnTo>
                    <a:pt x="5738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5BE061AC-42AA-4556-8AB1-A393AE65A38A}"/>
                </a:ext>
              </a:extLst>
            </p:cNvPr>
            <p:cNvSpPr/>
            <p:nvPr/>
          </p:nvSpPr>
          <p:spPr>
            <a:xfrm>
              <a:off x="5726113" y="2992438"/>
              <a:ext cx="1236662" cy="904875"/>
            </a:xfrm>
            <a:custGeom>
              <a:avLst/>
              <a:gdLst>
                <a:gd name="connsiteX0" fmla="*/ 547688 w 1235869"/>
                <a:gd name="connsiteY0" fmla="*/ 469107 h 904875"/>
                <a:gd name="connsiteX1" fmla="*/ 631032 w 1235869"/>
                <a:gd name="connsiteY1" fmla="*/ 402432 h 904875"/>
                <a:gd name="connsiteX2" fmla="*/ 704850 w 1235869"/>
                <a:gd name="connsiteY2" fmla="*/ 338138 h 904875"/>
                <a:gd name="connsiteX3" fmla="*/ 759619 w 1235869"/>
                <a:gd name="connsiteY3" fmla="*/ 278607 h 904875"/>
                <a:gd name="connsiteX4" fmla="*/ 781050 w 1235869"/>
                <a:gd name="connsiteY4" fmla="*/ 250032 h 904875"/>
                <a:gd name="connsiteX5" fmla="*/ 792957 w 1235869"/>
                <a:gd name="connsiteY5" fmla="*/ 230982 h 904875"/>
                <a:gd name="connsiteX6" fmla="*/ 802482 w 1235869"/>
                <a:gd name="connsiteY6" fmla="*/ 207169 h 904875"/>
                <a:gd name="connsiteX7" fmla="*/ 807244 w 1235869"/>
                <a:gd name="connsiteY7" fmla="*/ 180975 h 904875"/>
                <a:gd name="connsiteX8" fmla="*/ 809625 w 1235869"/>
                <a:gd name="connsiteY8" fmla="*/ 157163 h 904875"/>
                <a:gd name="connsiteX9" fmla="*/ 807244 w 1235869"/>
                <a:gd name="connsiteY9" fmla="*/ 135732 h 904875"/>
                <a:gd name="connsiteX10" fmla="*/ 795338 w 1235869"/>
                <a:gd name="connsiteY10" fmla="*/ 111919 h 904875"/>
                <a:gd name="connsiteX11" fmla="*/ 783432 w 1235869"/>
                <a:gd name="connsiteY11" fmla="*/ 100013 h 904875"/>
                <a:gd name="connsiteX12" fmla="*/ 759619 w 1235869"/>
                <a:gd name="connsiteY12" fmla="*/ 69057 h 904875"/>
                <a:gd name="connsiteX13" fmla="*/ 747713 w 1235869"/>
                <a:gd name="connsiteY13" fmla="*/ 38100 h 904875"/>
                <a:gd name="connsiteX14" fmla="*/ 747713 w 1235869"/>
                <a:gd name="connsiteY14" fmla="*/ 14288 h 904875"/>
                <a:gd name="connsiteX15" fmla="*/ 757238 w 1235869"/>
                <a:gd name="connsiteY15" fmla="*/ 2382 h 904875"/>
                <a:gd name="connsiteX16" fmla="*/ 778669 w 1235869"/>
                <a:gd name="connsiteY16" fmla="*/ 0 h 904875"/>
                <a:gd name="connsiteX17" fmla="*/ 814388 w 1235869"/>
                <a:gd name="connsiteY17" fmla="*/ 9525 h 904875"/>
                <a:gd name="connsiteX18" fmla="*/ 852488 w 1235869"/>
                <a:gd name="connsiteY18" fmla="*/ 26194 h 904875"/>
                <a:gd name="connsiteX19" fmla="*/ 921544 w 1235869"/>
                <a:gd name="connsiteY19" fmla="*/ 69057 h 904875"/>
                <a:gd name="connsiteX20" fmla="*/ 990600 w 1235869"/>
                <a:gd name="connsiteY20" fmla="*/ 116682 h 904875"/>
                <a:gd name="connsiteX21" fmla="*/ 1064419 w 1235869"/>
                <a:gd name="connsiteY21" fmla="*/ 173832 h 904875"/>
                <a:gd name="connsiteX22" fmla="*/ 1114425 w 1235869"/>
                <a:gd name="connsiteY22" fmla="*/ 221457 h 904875"/>
                <a:gd name="connsiteX23" fmla="*/ 1162050 w 1235869"/>
                <a:gd name="connsiteY23" fmla="*/ 271463 h 904875"/>
                <a:gd name="connsiteX24" fmla="*/ 1197769 w 1235869"/>
                <a:gd name="connsiteY24" fmla="*/ 319088 h 904875"/>
                <a:gd name="connsiteX25" fmla="*/ 1219200 w 1235869"/>
                <a:gd name="connsiteY25" fmla="*/ 354807 h 904875"/>
                <a:gd name="connsiteX26" fmla="*/ 1233488 w 1235869"/>
                <a:gd name="connsiteY26" fmla="*/ 388144 h 904875"/>
                <a:gd name="connsiteX27" fmla="*/ 1235869 w 1235869"/>
                <a:gd name="connsiteY27" fmla="*/ 416719 h 904875"/>
                <a:gd name="connsiteX28" fmla="*/ 1226344 w 1235869"/>
                <a:gd name="connsiteY28" fmla="*/ 438150 h 904875"/>
                <a:gd name="connsiteX29" fmla="*/ 1207294 w 1235869"/>
                <a:gd name="connsiteY29" fmla="*/ 452438 h 904875"/>
                <a:gd name="connsiteX30" fmla="*/ 1171575 w 1235869"/>
                <a:gd name="connsiteY30" fmla="*/ 457200 h 904875"/>
                <a:gd name="connsiteX31" fmla="*/ 1090613 w 1235869"/>
                <a:gd name="connsiteY31" fmla="*/ 461963 h 904875"/>
                <a:gd name="connsiteX32" fmla="*/ 1038225 w 1235869"/>
                <a:gd name="connsiteY32" fmla="*/ 466725 h 904875"/>
                <a:gd name="connsiteX33" fmla="*/ 985838 w 1235869"/>
                <a:gd name="connsiteY33" fmla="*/ 478632 h 904875"/>
                <a:gd name="connsiteX34" fmla="*/ 842963 w 1235869"/>
                <a:gd name="connsiteY34" fmla="*/ 547688 h 904875"/>
                <a:gd name="connsiteX35" fmla="*/ 588169 w 1235869"/>
                <a:gd name="connsiteY35" fmla="*/ 661988 h 904875"/>
                <a:gd name="connsiteX36" fmla="*/ 340519 w 1235869"/>
                <a:gd name="connsiteY36" fmla="*/ 771525 h 904875"/>
                <a:gd name="connsiteX37" fmla="*/ 111919 w 1235869"/>
                <a:gd name="connsiteY37" fmla="*/ 871538 h 904875"/>
                <a:gd name="connsiteX38" fmla="*/ 35719 w 1235869"/>
                <a:gd name="connsiteY38" fmla="*/ 904875 h 904875"/>
                <a:gd name="connsiteX39" fmla="*/ 0 w 1235869"/>
                <a:gd name="connsiteY39" fmla="*/ 876300 h 904875"/>
                <a:gd name="connsiteX40" fmla="*/ 92869 w 1235869"/>
                <a:gd name="connsiteY40" fmla="*/ 800100 h 904875"/>
                <a:gd name="connsiteX41" fmla="*/ 252413 w 1235869"/>
                <a:gd name="connsiteY41" fmla="*/ 688182 h 904875"/>
                <a:gd name="connsiteX42" fmla="*/ 471488 w 1235869"/>
                <a:gd name="connsiteY42" fmla="*/ 531019 h 904875"/>
                <a:gd name="connsiteX43" fmla="*/ 547688 w 1235869"/>
                <a:gd name="connsiteY43" fmla="*/ 4691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35869" h="904875">
                  <a:moveTo>
                    <a:pt x="547688" y="469107"/>
                  </a:moveTo>
                  <a:lnTo>
                    <a:pt x="631032" y="402432"/>
                  </a:lnTo>
                  <a:lnTo>
                    <a:pt x="704850" y="338138"/>
                  </a:lnTo>
                  <a:lnTo>
                    <a:pt x="759619" y="278607"/>
                  </a:lnTo>
                  <a:lnTo>
                    <a:pt x="781050" y="250032"/>
                  </a:lnTo>
                  <a:lnTo>
                    <a:pt x="792957" y="230982"/>
                  </a:lnTo>
                  <a:lnTo>
                    <a:pt x="802482" y="207169"/>
                  </a:lnTo>
                  <a:lnTo>
                    <a:pt x="807244" y="180975"/>
                  </a:lnTo>
                  <a:lnTo>
                    <a:pt x="809625" y="157163"/>
                  </a:lnTo>
                  <a:lnTo>
                    <a:pt x="807244" y="135732"/>
                  </a:lnTo>
                  <a:lnTo>
                    <a:pt x="795338" y="111919"/>
                  </a:lnTo>
                  <a:lnTo>
                    <a:pt x="783432" y="100013"/>
                  </a:lnTo>
                  <a:lnTo>
                    <a:pt x="759619" y="69057"/>
                  </a:lnTo>
                  <a:lnTo>
                    <a:pt x="747713" y="38100"/>
                  </a:lnTo>
                  <a:lnTo>
                    <a:pt x="747713" y="14288"/>
                  </a:lnTo>
                  <a:lnTo>
                    <a:pt x="757238" y="2382"/>
                  </a:lnTo>
                  <a:lnTo>
                    <a:pt x="778669" y="0"/>
                  </a:lnTo>
                  <a:lnTo>
                    <a:pt x="814388" y="9525"/>
                  </a:lnTo>
                  <a:lnTo>
                    <a:pt x="852488" y="26194"/>
                  </a:lnTo>
                  <a:lnTo>
                    <a:pt x="921544" y="69057"/>
                  </a:lnTo>
                  <a:lnTo>
                    <a:pt x="990600" y="116682"/>
                  </a:lnTo>
                  <a:lnTo>
                    <a:pt x="1064419" y="173832"/>
                  </a:lnTo>
                  <a:lnTo>
                    <a:pt x="1114425" y="221457"/>
                  </a:lnTo>
                  <a:lnTo>
                    <a:pt x="1162050" y="271463"/>
                  </a:lnTo>
                  <a:lnTo>
                    <a:pt x="1197769" y="319088"/>
                  </a:lnTo>
                  <a:lnTo>
                    <a:pt x="1219200" y="354807"/>
                  </a:lnTo>
                  <a:lnTo>
                    <a:pt x="1233488" y="388144"/>
                  </a:lnTo>
                  <a:lnTo>
                    <a:pt x="1235869" y="416719"/>
                  </a:lnTo>
                  <a:lnTo>
                    <a:pt x="1226344" y="438150"/>
                  </a:lnTo>
                  <a:lnTo>
                    <a:pt x="1207294" y="452438"/>
                  </a:lnTo>
                  <a:lnTo>
                    <a:pt x="1171575" y="457200"/>
                  </a:lnTo>
                  <a:lnTo>
                    <a:pt x="1090613" y="461963"/>
                  </a:lnTo>
                  <a:lnTo>
                    <a:pt x="1038225" y="466725"/>
                  </a:lnTo>
                  <a:lnTo>
                    <a:pt x="985838" y="478632"/>
                  </a:lnTo>
                  <a:lnTo>
                    <a:pt x="842963" y="547688"/>
                  </a:lnTo>
                  <a:lnTo>
                    <a:pt x="588169" y="661988"/>
                  </a:lnTo>
                  <a:lnTo>
                    <a:pt x="340519" y="771525"/>
                  </a:lnTo>
                  <a:lnTo>
                    <a:pt x="111919" y="871538"/>
                  </a:lnTo>
                  <a:lnTo>
                    <a:pt x="35719" y="904875"/>
                  </a:lnTo>
                  <a:lnTo>
                    <a:pt x="0" y="876300"/>
                  </a:lnTo>
                  <a:lnTo>
                    <a:pt x="92869" y="800100"/>
                  </a:lnTo>
                  <a:lnTo>
                    <a:pt x="252413" y="688182"/>
                  </a:lnTo>
                  <a:lnTo>
                    <a:pt x="471488" y="531019"/>
                  </a:lnTo>
                  <a:lnTo>
                    <a:pt x="54768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AE19AB39-44AE-4CBA-9965-83614FBD073E}"/>
                </a:ext>
              </a:extLst>
            </p:cNvPr>
            <p:cNvSpPr/>
            <p:nvPr/>
          </p:nvSpPr>
          <p:spPr>
            <a:xfrm>
              <a:off x="5380038" y="3640138"/>
              <a:ext cx="1708150" cy="1495425"/>
            </a:xfrm>
            <a:custGeom>
              <a:avLst/>
              <a:gdLst>
                <a:gd name="connsiteX0" fmla="*/ 962025 w 1709737"/>
                <a:gd name="connsiteY0" fmla="*/ 490538 h 1495425"/>
                <a:gd name="connsiteX1" fmla="*/ 814387 w 1709737"/>
                <a:gd name="connsiteY1" fmla="*/ 402432 h 1495425"/>
                <a:gd name="connsiteX2" fmla="*/ 692944 w 1709737"/>
                <a:gd name="connsiteY2" fmla="*/ 333375 h 1495425"/>
                <a:gd name="connsiteX3" fmla="*/ 540544 w 1709737"/>
                <a:gd name="connsiteY3" fmla="*/ 245269 h 1495425"/>
                <a:gd name="connsiteX4" fmla="*/ 442912 w 1709737"/>
                <a:gd name="connsiteY4" fmla="*/ 192882 h 1495425"/>
                <a:gd name="connsiteX5" fmla="*/ 426244 w 1709737"/>
                <a:gd name="connsiteY5" fmla="*/ 173832 h 1495425"/>
                <a:gd name="connsiteX6" fmla="*/ 335756 w 1709737"/>
                <a:gd name="connsiteY6" fmla="*/ 130969 h 1495425"/>
                <a:gd name="connsiteX7" fmla="*/ 223837 w 1709737"/>
                <a:gd name="connsiteY7" fmla="*/ 80963 h 1495425"/>
                <a:gd name="connsiteX8" fmla="*/ 121444 w 1709737"/>
                <a:gd name="connsiteY8" fmla="*/ 38100 h 1495425"/>
                <a:gd name="connsiteX9" fmla="*/ 50006 w 1709737"/>
                <a:gd name="connsiteY9" fmla="*/ 9525 h 1495425"/>
                <a:gd name="connsiteX10" fmla="*/ 16669 w 1709737"/>
                <a:gd name="connsiteY10" fmla="*/ 0 h 1495425"/>
                <a:gd name="connsiteX11" fmla="*/ 4762 w 1709737"/>
                <a:gd name="connsiteY11" fmla="*/ 4763 h 1495425"/>
                <a:gd name="connsiteX12" fmla="*/ 0 w 1709737"/>
                <a:gd name="connsiteY12" fmla="*/ 14288 h 1495425"/>
                <a:gd name="connsiteX13" fmla="*/ 7144 w 1709737"/>
                <a:gd name="connsiteY13" fmla="*/ 40482 h 1495425"/>
                <a:gd name="connsiteX14" fmla="*/ 14287 w 1709737"/>
                <a:gd name="connsiteY14" fmla="*/ 54769 h 1495425"/>
                <a:gd name="connsiteX15" fmla="*/ 85725 w 1709737"/>
                <a:gd name="connsiteY15" fmla="*/ 104775 h 1495425"/>
                <a:gd name="connsiteX16" fmla="*/ 228600 w 1709737"/>
                <a:gd name="connsiteY16" fmla="*/ 200025 h 1495425"/>
                <a:gd name="connsiteX17" fmla="*/ 357187 w 1709737"/>
                <a:gd name="connsiteY17" fmla="*/ 290513 h 1495425"/>
                <a:gd name="connsiteX18" fmla="*/ 481012 w 1709737"/>
                <a:gd name="connsiteY18" fmla="*/ 378619 h 1495425"/>
                <a:gd name="connsiteX19" fmla="*/ 628650 w 1709737"/>
                <a:gd name="connsiteY19" fmla="*/ 490538 h 1495425"/>
                <a:gd name="connsiteX20" fmla="*/ 702469 w 1709737"/>
                <a:gd name="connsiteY20" fmla="*/ 550069 h 1495425"/>
                <a:gd name="connsiteX21" fmla="*/ 783431 w 1709737"/>
                <a:gd name="connsiteY21" fmla="*/ 623888 h 1495425"/>
                <a:gd name="connsiteX22" fmla="*/ 881062 w 1709737"/>
                <a:gd name="connsiteY22" fmla="*/ 719138 h 1495425"/>
                <a:gd name="connsiteX23" fmla="*/ 985837 w 1709737"/>
                <a:gd name="connsiteY23" fmla="*/ 828675 h 1495425"/>
                <a:gd name="connsiteX24" fmla="*/ 1066800 w 1709737"/>
                <a:gd name="connsiteY24" fmla="*/ 916782 h 1495425"/>
                <a:gd name="connsiteX25" fmla="*/ 1166812 w 1709737"/>
                <a:gd name="connsiteY25" fmla="*/ 1028700 h 1495425"/>
                <a:gd name="connsiteX26" fmla="*/ 1269206 w 1709737"/>
                <a:gd name="connsiteY26" fmla="*/ 1150144 h 1495425"/>
                <a:gd name="connsiteX27" fmla="*/ 1328737 w 1709737"/>
                <a:gd name="connsiteY27" fmla="*/ 1228725 h 1495425"/>
                <a:gd name="connsiteX28" fmla="*/ 1407319 w 1709737"/>
                <a:gd name="connsiteY28" fmla="*/ 1328738 h 1495425"/>
                <a:gd name="connsiteX29" fmla="*/ 1471612 w 1709737"/>
                <a:gd name="connsiteY29" fmla="*/ 1412082 h 1495425"/>
                <a:gd name="connsiteX30" fmla="*/ 1502569 w 1709737"/>
                <a:gd name="connsiteY30" fmla="*/ 1447800 h 1495425"/>
                <a:gd name="connsiteX31" fmla="*/ 1531144 w 1709737"/>
                <a:gd name="connsiteY31" fmla="*/ 1469232 h 1495425"/>
                <a:gd name="connsiteX32" fmla="*/ 1562100 w 1709737"/>
                <a:gd name="connsiteY32" fmla="*/ 1485900 h 1495425"/>
                <a:gd name="connsiteX33" fmla="*/ 1593056 w 1709737"/>
                <a:gd name="connsiteY33" fmla="*/ 1495425 h 1495425"/>
                <a:gd name="connsiteX34" fmla="*/ 1619250 w 1709737"/>
                <a:gd name="connsiteY34" fmla="*/ 1495425 h 1495425"/>
                <a:gd name="connsiteX35" fmla="*/ 1645444 w 1709737"/>
                <a:gd name="connsiteY35" fmla="*/ 1481138 h 1495425"/>
                <a:gd name="connsiteX36" fmla="*/ 1666875 w 1709737"/>
                <a:gd name="connsiteY36" fmla="*/ 1462088 h 1495425"/>
                <a:gd name="connsiteX37" fmla="*/ 1685925 w 1709737"/>
                <a:gd name="connsiteY37" fmla="*/ 1438275 h 1495425"/>
                <a:gd name="connsiteX38" fmla="*/ 1695450 w 1709737"/>
                <a:gd name="connsiteY38" fmla="*/ 1416844 h 1495425"/>
                <a:gd name="connsiteX39" fmla="*/ 1707356 w 1709737"/>
                <a:gd name="connsiteY39" fmla="*/ 1366838 h 1495425"/>
                <a:gd name="connsiteX40" fmla="*/ 1709737 w 1709737"/>
                <a:gd name="connsiteY40" fmla="*/ 1316832 h 1495425"/>
                <a:gd name="connsiteX41" fmla="*/ 1702594 w 1709737"/>
                <a:gd name="connsiteY41" fmla="*/ 1250157 h 1495425"/>
                <a:gd name="connsiteX42" fmla="*/ 1685925 w 1709737"/>
                <a:gd name="connsiteY42" fmla="*/ 1193007 h 1495425"/>
                <a:gd name="connsiteX43" fmla="*/ 1647825 w 1709737"/>
                <a:gd name="connsiteY43" fmla="*/ 1119188 h 1495425"/>
                <a:gd name="connsiteX44" fmla="*/ 1585912 w 1709737"/>
                <a:gd name="connsiteY44" fmla="*/ 1016794 h 1495425"/>
                <a:gd name="connsiteX45" fmla="*/ 1509712 w 1709737"/>
                <a:gd name="connsiteY45" fmla="*/ 912019 h 1495425"/>
                <a:gd name="connsiteX46" fmla="*/ 1438275 w 1709737"/>
                <a:gd name="connsiteY46" fmla="*/ 821532 h 1495425"/>
                <a:gd name="connsiteX47" fmla="*/ 1376362 w 1709737"/>
                <a:gd name="connsiteY47" fmla="*/ 750094 h 1495425"/>
                <a:gd name="connsiteX48" fmla="*/ 1335881 w 1709737"/>
                <a:gd name="connsiteY48" fmla="*/ 723900 h 1495425"/>
                <a:gd name="connsiteX49" fmla="*/ 1207294 w 1709737"/>
                <a:gd name="connsiteY49" fmla="*/ 640557 h 1495425"/>
                <a:gd name="connsiteX50" fmla="*/ 962025 w 1709737"/>
                <a:gd name="connsiteY50" fmla="*/ 490538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7" h="1495425">
                  <a:moveTo>
                    <a:pt x="962025" y="490538"/>
                  </a:moveTo>
                  <a:lnTo>
                    <a:pt x="814387" y="402432"/>
                  </a:lnTo>
                  <a:lnTo>
                    <a:pt x="692944" y="333375"/>
                  </a:lnTo>
                  <a:lnTo>
                    <a:pt x="540544" y="245269"/>
                  </a:lnTo>
                  <a:lnTo>
                    <a:pt x="442912" y="192882"/>
                  </a:lnTo>
                  <a:lnTo>
                    <a:pt x="426244" y="173832"/>
                  </a:lnTo>
                  <a:lnTo>
                    <a:pt x="335756" y="130969"/>
                  </a:lnTo>
                  <a:lnTo>
                    <a:pt x="223837" y="80963"/>
                  </a:lnTo>
                  <a:lnTo>
                    <a:pt x="121444" y="38100"/>
                  </a:lnTo>
                  <a:lnTo>
                    <a:pt x="50006" y="9525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7144" y="40482"/>
                  </a:lnTo>
                  <a:lnTo>
                    <a:pt x="14287" y="54769"/>
                  </a:lnTo>
                  <a:lnTo>
                    <a:pt x="85725" y="104775"/>
                  </a:lnTo>
                  <a:lnTo>
                    <a:pt x="228600" y="200025"/>
                  </a:lnTo>
                  <a:lnTo>
                    <a:pt x="357187" y="290513"/>
                  </a:lnTo>
                  <a:lnTo>
                    <a:pt x="481012" y="378619"/>
                  </a:lnTo>
                  <a:lnTo>
                    <a:pt x="628650" y="490538"/>
                  </a:lnTo>
                  <a:lnTo>
                    <a:pt x="702469" y="550069"/>
                  </a:lnTo>
                  <a:lnTo>
                    <a:pt x="783431" y="623888"/>
                  </a:lnTo>
                  <a:lnTo>
                    <a:pt x="881062" y="719138"/>
                  </a:lnTo>
                  <a:lnTo>
                    <a:pt x="985837" y="828675"/>
                  </a:lnTo>
                  <a:lnTo>
                    <a:pt x="1066800" y="916782"/>
                  </a:lnTo>
                  <a:lnTo>
                    <a:pt x="1166812" y="1028700"/>
                  </a:lnTo>
                  <a:lnTo>
                    <a:pt x="1269206" y="1150144"/>
                  </a:lnTo>
                  <a:lnTo>
                    <a:pt x="1328737" y="1228725"/>
                  </a:lnTo>
                  <a:lnTo>
                    <a:pt x="1407319" y="1328738"/>
                  </a:lnTo>
                  <a:lnTo>
                    <a:pt x="1471612" y="1412082"/>
                  </a:lnTo>
                  <a:lnTo>
                    <a:pt x="1502569" y="1447800"/>
                  </a:lnTo>
                  <a:lnTo>
                    <a:pt x="1531144" y="1469232"/>
                  </a:lnTo>
                  <a:lnTo>
                    <a:pt x="1562100" y="1485900"/>
                  </a:lnTo>
                  <a:lnTo>
                    <a:pt x="1593056" y="1495425"/>
                  </a:lnTo>
                  <a:lnTo>
                    <a:pt x="1619250" y="1495425"/>
                  </a:lnTo>
                  <a:lnTo>
                    <a:pt x="1645444" y="1481138"/>
                  </a:lnTo>
                  <a:lnTo>
                    <a:pt x="1666875" y="1462088"/>
                  </a:lnTo>
                  <a:lnTo>
                    <a:pt x="1685925" y="1438275"/>
                  </a:lnTo>
                  <a:lnTo>
                    <a:pt x="1695450" y="1416844"/>
                  </a:lnTo>
                  <a:lnTo>
                    <a:pt x="1707356" y="1366838"/>
                  </a:lnTo>
                  <a:lnTo>
                    <a:pt x="1709737" y="1316832"/>
                  </a:lnTo>
                  <a:lnTo>
                    <a:pt x="1702594" y="1250157"/>
                  </a:lnTo>
                  <a:lnTo>
                    <a:pt x="1685925" y="1193007"/>
                  </a:lnTo>
                  <a:lnTo>
                    <a:pt x="1647825" y="1119188"/>
                  </a:lnTo>
                  <a:lnTo>
                    <a:pt x="1585912" y="1016794"/>
                  </a:lnTo>
                  <a:lnTo>
                    <a:pt x="1509712" y="912019"/>
                  </a:lnTo>
                  <a:lnTo>
                    <a:pt x="1438275" y="821532"/>
                  </a:lnTo>
                  <a:lnTo>
                    <a:pt x="1376362" y="750094"/>
                  </a:lnTo>
                  <a:lnTo>
                    <a:pt x="1335881" y="723900"/>
                  </a:lnTo>
                  <a:lnTo>
                    <a:pt x="1207294" y="640557"/>
                  </a:lnTo>
                  <a:lnTo>
                    <a:pt x="962025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1A600D0A-2CA1-4650-B7B9-E388A4C4F276}"/>
                </a:ext>
              </a:extLst>
            </p:cNvPr>
            <p:cNvSpPr/>
            <p:nvPr/>
          </p:nvSpPr>
          <p:spPr>
            <a:xfrm>
              <a:off x="2576513" y="3476625"/>
              <a:ext cx="1222375" cy="1362075"/>
            </a:xfrm>
            <a:custGeom>
              <a:avLst/>
              <a:gdLst>
                <a:gd name="connsiteX0" fmla="*/ 850106 w 1221581"/>
                <a:gd name="connsiteY0" fmla="*/ 557213 h 1362075"/>
                <a:gd name="connsiteX1" fmla="*/ 916781 w 1221581"/>
                <a:gd name="connsiteY1" fmla="*/ 447675 h 1362075"/>
                <a:gd name="connsiteX2" fmla="*/ 966787 w 1221581"/>
                <a:gd name="connsiteY2" fmla="*/ 371475 h 1362075"/>
                <a:gd name="connsiteX3" fmla="*/ 1002506 w 1221581"/>
                <a:gd name="connsiteY3" fmla="*/ 316706 h 1362075"/>
                <a:gd name="connsiteX4" fmla="*/ 1014412 w 1221581"/>
                <a:gd name="connsiteY4" fmla="*/ 300038 h 1362075"/>
                <a:gd name="connsiteX5" fmla="*/ 1045368 w 1221581"/>
                <a:gd name="connsiteY5" fmla="*/ 276225 h 1362075"/>
                <a:gd name="connsiteX6" fmla="*/ 1073943 w 1221581"/>
                <a:gd name="connsiteY6" fmla="*/ 257175 h 1362075"/>
                <a:gd name="connsiteX7" fmla="*/ 1107281 w 1221581"/>
                <a:gd name="connsiteY7" fmla="*/ 238125 h 1362075"/>
                <a:gd name="connsiteX8" fmla="*/ 1128712 w 1221581"/>
                <a:gd name="connsiteY8" fmla="*/ 226219 h 1362075"/>
                <a:gd name="connsiteX9" fmla="*/ 1143000 w 1221581"/>
                <a:gd name="connsiteY9" fmla="*/ 214313 h 1362075"/>
                <a:gd name="connsiteX10" fmla="*/ 1152525 w 1221581"/>
                <a:gd name="connsiteY10" fmla="*/ 204788 h 1362075"/>
                <a:gd name="connsiteX11" fmla="*/ 1152525 w 1221581"/>
                <a:gd name="connsiteY11" fmla="*/ 178594 h 1362075"/>
                <a:gd name="connsiteX12" fmla="*/ 1143000 w 1221581"/>
                <a:gd name="connsiteY12" fmla="*/ 152400 h 1362075"/>
                <a:gd name="connsiteX13" fmla="*/ 1109662 w 1221581"/>
                <a:gd name="connsiteY13" fmla="*/ 119063 h 1362075"/>
                <a:gd name="connsiteX14" fmla="*/ 1071562 w 1221581"/>
                <a:gd name="connsiteY14" fmla="*/ 85725 h 1362075"/>
                <a:gd name="connsiteX15" fmla="*/ 1040606 w 1221581"/>
                <a:gd name="connsiteY15" fmla="*/ 61913 h 1362075"/>
                <a:gd name="connsiteX16" fmla="*/ 990600 w 1221581"/>
                <a:gd name="connsiteY16" fmla="*/ 33338 h 1362075"/>
                <a:gd name="connsiteX17" fmla="*/ 928687 w 1221581"/>
                <a:gd name="connsiteY17" fmla="*/ 9525 h 1362075"/>
                <a:gd name="connsiteX18" fmla="*/ 902493 w 1221581"/>
                <a:gd name="connsiteY18" fmla="*/ 0 h 1362075"/>
                <a:gd name="connsiteX19" fmla="*/ 885825 w 1221581"/>
                <a:gd name="connsiteY19" fmla="*/ 0 h 1362075"/>
                <a:gd name="connsiteX20" fmla="*/ 866775 w 1221581"/>
                <a:gd name="connsiteY20" fmla="*/ 4763 h 1362075"/>
                <a:gd name="connsiteX21" fmla="*/ 826293 w 1221581"/>
                <a:gd name="connsiteY21" fmla="*/ 28575 h 1362075"/>
                <a:gd name="connsiteX22" fmla="*/ 776287 w 1221581"/>
                <a:gd name="connsiteY22" fmla="*/ 73819 h 1362075"/>
                <a:gd name="connsiteX23" fmla="*/ 754856 w 1221581"/>
                <a:gd name="connsiteY23" fmla="*/ 90488 h 1362075"/>
                <a:gd name="connsiteX24" fmla="*/ 657225 w 1221581"/>
                <a:gd name="connsiteY24" fmla="*/ 126206 h 1362075"/>
                <a:gd name="connsiteX25" fmla="*/ 414337 w 1221581"/>
                <a:gd name="connsiteY25" fmla="*/ 204788 h 1362075"/>
                <a:gd name="connsiteX26" fmla="*/ 342900 w 1221581"/>
                <a:gd name="connsiteY26" fmla="*/ 226219 h 1362075"/>
                <a:gd name="connsiteX27" fmla="*/ 290512 w 1221581"/>
                <a:gd name="connsiteY27" fmla="*/ 238125 h 1362075"/>
                <a:gd name="connsiteX28" fmla="*/ 250031 w 1221581"/>
                <a:gd name="connsiteY28" fmla="*/ 242888 h 1362075"/>
                <a:gd name="connsiteX29" fmla="*/ 219075 w 1221581"/>
                <a:gd name="connsiteY29" fmla="*/ 242888 h 1362075"/>
                <a:gd name="connsiteX30" fmla="*/ 178593 w 1221581"/>
                <a:gd name="connsiteY30" fmla="*/ 238125 h 1362075"/>
                <a:gd name="connsiteX31" fmla="*/ 145256 w 1221581"/>
                <a:gd name="connsiteY31" fmla="*/ 226219 h 1362075"/>
                <a:gd name="connsiteX32" fmla="*/ 121443 w 1221581"/>
                <a:gd name="connsiteY32" fmla="*/ 207169 h 1362075"/>
                <a:gd name="connsiteX33" fmla="*/ 95250 w 1221581"/>
                <a:gd name="connsiteY33" fmla="*/ 169069 h 1362075"/>
                <a:gd name="connsiteX34" fmla="*/ 80962 w 1221581"/>
                <a:gd name="connsiteY34" fmla="*/ 140494 h 1362075"/>
                <a:gd name="connsiteX35" fmla="*/ 59531 w 1221581"/>
                <a:gd name="connsiteY35" fmla="*/ 114300 h 1362075"/>
                <a:gd name="connsiteX36" fmla="*/ 45243 w 1221581"/>
                <a:gd name="connsiteY36" fmla="*/ 104775 h 1362075"/>
                <a:gd name="connsiteX37" fmla="*/ 38100 w 1221581"/>
                <a:gd name="connsiteY37" fmla="*/ 102394 h 1362075"/>
                <a:gd name="connsiteX38" fmla="*/ 23812 w 1221581"/>
                <a:gd name="connsiteY38" fmla="*/ 109538 h 1362075"/>
                <a:gd name="connsiteX39" fmla="*/ 9525 w 1221581"/>
                <a:gd name="connsiteY39" fmla="*/ 140494 h 1362075"/>
                <a:gd name="connsiteX40" fmla="*/ 0 w 1221581"/>
                <a:gd name="connsiteY40" fmla="*/ 176213 h 1362075"/>
                <a:gd name="connsiteX41" fmla="*/ 21431 w 1221581"/>
                <a:gd name="connsiteY41" fmla="*/ 254794 h 1362075"/>
                <a:gd name="connsiteX42" fmla="*/ 47625 w 1221581"/>
                <a:gd name="connsiteY42" fmla="*/ 335756 h 1362075"/>
                <a:gd name="connsiteX43" fmla="*/ 59531 w 1221581"/>
                <a:gd name="connsiteY43" fmla="*/ 371475 h 1362075"/>
                <a:gd name="connsiteX44" fmla="*/ 80962 w 1221581"/>
                <a:gd name="connsiteY44" fmla="*/ 421481 h 1362075"/>
                <a:gd name="connsiteX45" fmla="*/ 95250 w 1221581"/>
                <a:gd name="connsiteY45" fmla="*/ 452438 h 1362075"/>
                <a:gd name="connsiteX46" fmla="*/ 121443 w 1221581"/>
                <a:gd name="connsiteY46" fmla="*/ 492919 h 1362075"/>
                <a:gd name="connsiteX47" fmla="*/ 147637 w 1221581"/>
                <a:gd name="connsiteY47" fmla="*/ 516731 h 1362075"/>
                <a:gd name="connsiteX48" fmla="*/ 171450 w 1221581"/>
                <a:gd name="connsiteY48" fmla="*/ 533400 h 1362075"/>
                <a:gd name="connsiteX49" fmla="*/ 195262 w 1221581"/>
                <a:gd name="connsiteY49" fmla="*/ 540544 h 1362075"/>
                <a:gd name="connsiteX50" fmla="*/ 233362 w 1221581"/>
                <a:gd name="connsiteY50" fmla="*/ 531019 h 1362075"/>
                <a:gd name="connsiteX51" fmla="*/ 288131 w 1221581"/>
                <a:gd name="connsiteY51" fmla="*/ 497681 h 1362075"/>
                <a:gd name="connsiteX52" fmla="*/ 366712 w 1221581"/>
                <a:gd name="connsiteY52" fmla="*/ 450056 h 1362075"/>
                <a:gd name="connsiteX53" fmla="*/ 435768 w 1221581"/>
                <a:gd name="connsiteY53" fmla="*/ 411956 h 1362075"/>
                <a:gd name="connsiteX54" fmla="*/ 569118 w 1221581"/>
                <a:gd name="connsiteY54" fmla="*/ 345281 h 1362075"/>
                <a:gd name="connsiteX55" fmla="*/ 685800 w 1221581"/>
                <a:gd name="connsiteY55" fmla="*/ 295275 h 1362075"/>
                <a:gd name="connsiteX56" fmla="*/ 711993 w 1221581"/>
                <a:gd name="connsiteY56" fmla="*/ 285750 h 1362075"/>
                <a:gd name="connsiteX57" fmla="*/ 733425 w 1221581"/>
                <a:gd name="connsiteY57" fmla="*/ 285750 h 1362075"/>
                <a:gd name="connsiteX58" fmla="*/ 750093 w 1221581"/>
                <a:gd name="connsiteY58" fmla="*/ 288131 h 1362075"/>
                <a:gd name="connsiteX59" fmla="*/ 762000 w 1221581"/>
                <a:gd name="connsiteY59" fmla="*/ 300038 h 1362075"/>
                <a:gd name="connsiteX60" fmla="*/ 764381 w 1221581"/>
                <a:gd name="connsiteY60" fmla="*/ 314325 h 1362075"/>
                <a:gd name="connsiteX61" fmla="*/ 762000 w 1221581"/>
                <a:gd name="connsiteY61" fmla="*/ 350044 h 1362075"/>
                <a:gd name="connsiteX62" fmla="*/ 738187 w 1221581"/>
                <a:gd name="connsiteY62" fmla="*/ 409575 h 1362075"/>
                <a:gd name="connsiteX63" fmla="*/ 681037 w 1221581"/>
                <a:gd name="connsiteY63" fmla="*/ 547688 h 1362075"/>
                <a:gd name="connsiteX64" fmla="*/ 633412 w 1221581"/>
                <a:gd name="connsiteY64" fmla="*/ 666750 h 1362075"/>
                <a:gd name="connsiteX65" fmla="*/ 607218 w 1221581"/>
                <a:gd name="connsiteY65" fmla="*/ 728663 h 1362075"/>
                <a:gd name="connsiteX66" fmla="*/ 600075 w 1221581"/>
                <a:gd name="connsiteY66" fmla="*/ 769144 h 1362075"/>
                <a:gd name="connsiteX67" fmla="*/ 602456 w 1221581"/>
                <a:gd name="connsiteY67" fmla="*/ 797719 h 1362075"/>
                <a:gd name="connsiteX68" fmla="*/ 609600 w 1221581"/>
                <a:gd name="connsiteY68" fmla="*/ 833438 h 1362075"/>
                <a:gd name="connsiteX69" fmla="*/ 626268 w 1221581"/>
                <a:gd name="connsiteY69" fmla="*/ 864394 h 1362075"/>
                <a:gd name="connsiteX70" fmla="*/ 676275 w 1221581"/>
                <a:gd name="connsiteY70" fmla="*/ 919163 h 1362075"/>
                <a:gd name="connsiteX71" fmla="*/ 742950 w 1221581"/>
                <a:gd name="connsiteY71" fmla="*/ 983456 h 1362075"/>
                <a:gd name="connsiteX72" fmla="*/ 797718 w 1221581"/>
                <a:gd name="connsiteY72" fmla="*/ 1038225 h 1362075"/>
                <a:gd name="connsiteX73" fmla="*/ 838200 w 1221581"/>
                <a:gd name="connsiteY73" fmla="*/ 1083469 h 1362075"/>
                <a:gd name="connsiteX74" fmla="*/ 1088231 w 1221581"/>
                <a:gd name="connsiteY74" fmla="*/ 1362075 h 1362075"/>
                <a:gd name="connsiteX75" fmla="*/ 1128712 w 1221581"/>
                <a:gd name="connsiteY75" fmla="*/ 1359694 h 1362075"/>
                <a:gd name="connsiteX76" fmla="*/ 1166812 w 1221581"/>
                <a:gd name="connsiteY76" fmla="*/ 1347788 h 1362075"/>
                <a:gd name="connsiteX77" fmla="*/ 1193006 w 1221581"/>
                <a:gd name="connsiteY77" fmla="*/ 1331119 h 1362075"/>
                <a:gd name="connsiteX78" fmla="*/ 1209675 w 1221581"/>
                <a:gd name="connsiteY78" fmla="*/ 1312069 h 1362075"/>
                <a:gd name="connsiteX79" fmla="*/ 1219200 w 1221581"/>
                <a:gd name="connsiteY79" fmla="*/ 1295400 h 1362075"/>
                <a:gd name="connsiteX80" fmla="*/ 1221581 w 1221581"/>
                <a:gd name="connsiteY80" fmla="*/ 1278731 h 1362075"/>
                <a:gd name="connsiteX81" fmla="*/ 1219200 w 1221581"/>
                <a:gd name="connsiteY81" fmla="*/ 1247775 h 1362075"/>
                <a:gd name="connsiteX82" fmla="*/ 1202531 w 1221581"/>
                <a:gd name="connsiteY82" fmla="*/ 1185863 h 1362075"/>
                <a:gd name="connsiteX83" fmla="*/ 1171575 w 1221581"/>
                <a:gd name="connsiteY83" fmla="*/ 1126331 h 1362075"/>
                <a:gd name="connsiteX84" fmla="*/ 1140618 w 1221581"/>
                <a:gd name="connsiteY84" fmla="*/ 1083469 h 1362075"/>
                <a:gd name="connsiteX85" fmla="*/ 1123950 w 1221581"/>
                <a:gd name="connsiteY85" fmla="*/ 1064419 h 1362075"/>
                <a:gd name="connsiteX86" fmla="*/ 1100137 w 1221581"/>
                <a:gd name="connsiteY86" fmla="*/ 1042988 h 1362075"/>
                <a:gd name="connsiteX87" fmla="*/ 1052512 w 1221581"/>
                <a:gd name="connsiteY87" fmla="*/ 1009650 h 1362075"/>
                <a:gd name="connsiteX88" fmla="*/ 981075 w 1221581"/>
                <a:gd name="connsiteY88" fmla="*/ 966788 h 1362075"/>
                <a:gd name="connsiteX89" fmla="*/ 890587 w 1221581"/>
                <a:gd name="connsiteY89" fmla="*/ 909638 h 1362075"/>
                <a:gd name="connsiteX90" fmla="*/ 800100 w 1221581"/>
                <a:gd name="connsiteY90" fmla="*/ 850106 h 1362075"/>
                <a:gd name="connsiteX91" fmla="*/ 742950 w 1221581"/>
                <a:gd name="connsiteY91" fmla="*/ 802481 h 1362075"/>
                <a:gd name="connsiteX92" fmla="*/ 721518 w 1221581"/>
                <a:gd name="connsiteY92" fmla="*/ 783431 h 1362075"/>
                <a:gd name="connsiteX93" fmla="*/ 721518 w 1221581"/>
                <a:gd name="connsiteY93" fmla="*/ 771525 h 1362075"/>
                <a:gd name="connsiteX94" fmla="*/ 740568 w 1221581"/>
                <a:gd name="connsiteY94" fmla="*/ 738188 h 1362075"/>
                <a:gd name="connsiteX95" fmla="*/ 821531 w 1221581"/>
                <a:gd name="connsiteY95" fmla="*/ 604838 h 1362075"/>
                <a:gd name="connsiteX96" fmla="*/ 850106 w 1221581"/>
                <a:gd name="connsiteY96" fmla="*/ 557213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21581" h="1362075">
                  <a:moveTo>
                    <a:pt x="850106" y="557213"/>
                  </a:moveTo>
                  <a:lnTo>
                    <a:pt x="916781" y="447675"/>
                  </a:lnTo>
                  <a:lnTo>
                    <a:pt x="966787" y="371475"/>
                  </a:lnTo>
                  <a:lnTo>
                    <a:pt x="1002506" y="316706"/>
                  </a:lnTo>
                  <a:lnTo>
                    <a:pt x="1014412" y="300038"/>
                  </a:lnTo>
                  <a:lnTo>
                    <a:pt x="1045368" y="276225"/>
                  </a:lnTo>
                  <a:lnTo>
                    <a:pt x="1073943" y="257175"/>
                  </a:lnTo>
                  <a:lnTo>
                    <a:pt x="1107281" y="238125"/>
                  </a:lnTo>
                  <a:lnTo>
                    <a:pt x="1128712" y="226219"/>
                  </a:lnTo>
                  <a:lnTo>
                    <a:pt x="1143000" y="214313"/>
                  </a:lnTo>
                  <a:lnTo>
                    <a:pt x="1152525" y="204788"/>
                  </a:lnTo>
                  <a:lnTo>
                    <a:pt x="1152525" y="178594"/>
                  </a:lnTo>
                  <a:lnTo>
                    <a:pt x="1143000" y="152400"/>
                  </a:lnTo>
                  <a:lnTo>
                    <a:pt x="1109662" y="119063"/>
                  </a:lnTo>
                  <a:lnTo>
                    <a:pt x="1071562" y="85725"/>
                  </a:lnTo>
                  <a:lnTo>
                    <a:pt x="1040606" y="61913"/>
                  </a:lnTo>
                  <a:lnTo>
                    <a:pt x="990600" y="33338"/>
                  </a:lnTo>
                  <a:lnTo>
                    <a:pt x="928687" y="9525"/>
                  </a:lnTo>
                  <a:lnTo>
                    <a:pt x="902493" y="0"/>
                  </a:lnTo>
                  <a:lnTo>
                    <a:pt x="885825" y="0"/>
                  </a:lnTo>
                  <a:lnTo>
                    <a:pt x="866775" y="4763"/>
                  </a:lnTo>
                  <a:lnTo>
                    <a:pt x="826293" y="28575"/>
                  </a:lnTo>
                  <a:lnTo>
                    <a:pt x="776287" y="73819"/>
                  </a:lnTo>
                  <a:lnTo>
                    <a:pt x="754856" y="90488"/>
                  </a:lnTo>
                  <a:lnTo>
                    <a:pt x="657225" y="126206"/>
                  </a:lnTo>
                  <a:lnTo>
                    <a:pt x="414337" y="204788"/>
                  </a:lnTo>
                  <a:lnTo>
                    <a:pt x="342900" y="226219"/>
                  </a:lnTo>
                  <a:lnTo>
                    <a:pt x="290512" y="238125"/>
                  </a:lnTo>
                  <a:lnTo>
                    <a:pt x="250031" y="242888"/>
                  </a:lnTo>
                  <a:lnTo>
                    <a:pt x="219075" y="242888"/>
                  </a:lnTo>
                  <a:lnTo>
                    <a:pt x="178593" y="238125"/>
                  </a:lnTo>
                  <a:lnTo>
                    <a:pt x="145256" y="226219"/>
                  </a:lnTo>
                  <a:lnTo>
                    <a:pt x="121443" y="207169"/>
                  </a:lnTo>
                  <a:lnTo>
                    <a:pt x="95250" y="169069"/>
                  </a:lnTo>
                  <a:lnTo>
                    <a:pt x="80962" y="140494"/>
                  </a:lnTo>
                  <a:lnTo>
                    <a:pt x="59531" y="114300"/>
                  </a:lnTo>
                  <a:lnTo>
                    <a:pt x="45243" y="104775"/>
                  </a:lnTo>
                  <a:lnTo>
                    <a:pt x="38100" y="102394"/>
                  </a:lnTo>
                  <a:lnTo>
                    <a:pt x="23812" y="109538"/>
                  </a:lnTo>
                  <a:lnTo>
                    <a:pt x="9525" y="140494"/>
                  </a:lnTo>
                  <a:lnTo>
                    <a:pt x="0" y="176213"/>
                  </a:lnTo>
                  <a:lnTo>
                    <a:pt x="21431" y="254794"/>
                  </a:lnTo>
                  <a:lnTo>
                    <a:pt x="47625" y="335756"/>
                  </a:lnTo>
                  <a:lnTo>
                    <a:pt x="59531" y="371475"/>
                  </a:lnTo>
                  <a:lnTo>
                    <a:pt x="80962" y="421481"/>
                  </a:lnTo>
                  <a:lnTo>
                    <a:pt x="95250" y="452438"/>
                  </a:lnTo>
                  <a:lnTo>
                    <a:pt x="121443" y="492919"/>
                  </a:lnTo>
                  <a:lnTo>
                    <a:pt x="147637" y="516731"/>
                  </a:lnTo>
                  <a:lnTo>
                    <a:pt x="171450" y="533400"/>
                  </a:lnTo>
                  <a:lnTo>
                    <a:pt x="195262" y="540544"/>
                  </a:lnTo>
                  <a:lnTo>
                    <a:pt x="233362" y="531019"/>
                  </a:lnTo>
                  <a:lnTo>
                    <a:pt x="288131" y="497681"/>
                  </a:lnTo>
                  <a:lnTo>
                    <a:pt x="366712" y="450056"/>
                  </a:lnTo>
                  <a:lnTo>
                    <a:pt x="435768" y="411956"/>
                  </a:lnTo>
                  <a:lnTo>
                    <a:pt x="569118" y="345281"/>
                  </a:lnTo>
                  <a:lnTo>
                    <a:pt x="685800" y="295275"/>
                  </a:lnTo>
                  <a:lnTo>
                    <a:pt x="711993" y="285750"/>
                  </a:lnTo>
                  <a:lnTo>
                    <a:pt x="733425" y="285750"/>
                  </a:lnTo>
                  <a:lnTo>
                    <a:pt x="750093" y="288131"/>
                  </a:lnTo>
                  <a:lnTo>
                    <a:pt x="762000" y="300038"/>
                  </a:lnTo>
                  <a:lnTo>
                    <a:pt x="764381" y="314325"/>
                  </a:lnTo>
                  <a:lnTo>
                    <a:pt x="762000" y="350044"/>
                  </a:lnTo>
                  <a:lnTo>
                    <a:pt x="738187" y="409575"/>
                  </a:lnTo>
                  <a:lnTo>
                    <a:pt x="681037" y="547688"/>
                  </a:lnTo>
                  <a:lnTo>
                    <a:pt x="633412" y="666750"/>
                  </a:lnTo>
                  <a:lnTo>
                    <a:pt x="607218" y="728663"/>
                  </a:lnTo>
                  <a:lnTo>
                    <a:pt x="600075" y="769144"/>
                  </a:lnTo>
                  <a:lnTo>
                    <a:pt x="602456" y="797719"/>
                  </a:lnTo>
                  <a:lnTo>
                    <a:pt x="609600" y="833438"/>
                  </a:lnTo>
                  <a:lnTo>
                    <a:pt x="626268" y="864394"/>
                  </a:lnTo>
                  <a:lnTo>
                    <a:pt x="676275" y="919163"/>
                  </a:lnTo>
                  <a:lnTo>
                    <a:pt x="742950" y="983456"/>
                  </a:lnTo>
                  <a:lnTo>
                    <a:pt x="797718" y="1038225"/>
                  </a:lnTo>
                  <a:lnTo>
                    <a:pt x="838200" y="1083469"/>
                  </a:lnTo>
                  <a:lnTo>
                    <a:pt x="1088231" y="1362075"/>
                  </a:lnTo>
                  <a:lnTo>
                    <a:pt x="1128712" y="1359694"/>
                  </a:lnTo>
                  <a:lnTo>
                    <a:pt x="1166812" y="1347788"/>
                  </a:lnTo>
                  <a:lnTo>
                    <a:pt x="1193006" y="1331119"/>
                  </a:lnTo>
                  <a:lnTo>
                    <a:pt x="1209675" y="1312069"/>
                  </a:lnTo>
                  <a:lnTo>
                    <a:pt x="1219200" y="1295400"/>
                  </a:lnTo>
                  <a:lnTo>
                    <a:pt x="1221581" y="1278731"/>
                  </a:lnTo>
                  <a:lnTo>
                    <a:pt x="1219200" y="1247775"/>
                  </a:lnTo>
                  <a:lnTo>
                    <a:pt x="1202531" y="1185863"/>
                  </a:lnTo>
                  <a:lnTo>
                    <a:pt x="1171575" y="1126331"/>
                  </a:lnTo>
                  <a:lnTo>
                    <a:pt x="1140618" y="1083469"/>
                  </a:lnTo>
                  <a:lnTo>
                    <a:pt x="1123950" y="1064419"/>
                  </a:lnTo>
                  <a:lnTo>
                    <a:pt x="1100137" y="1042988"/>
                  </a:lnTo>
                  <a:lnTo>
                    <a:pt x="1052512" y="1009650"/>
                  </a:lnTo>
                  <a:lnTo>
                    <a:pt x="981075" y="966788"/>
                  </a:lnTo>
                  <a:lnTo>
                    <a:pt x="890587" y="909638"/>
                  </a:lnTo>
                  <a:lnTo>
                    <a:pt x="800100" y="850106"/>
                  </a:lnTo>
                  <a:lnTo>
                    <a:pt x="742950" y="802481"/>
                  </a:lnTo>
                  <a:lnTo>
                    <a:pt x="721518" y="783431"/>
                  </a:lnTo>
                  <a:lnTo>
                    <a:pt x="721518" y="771525"/>
                  </a:lnTo>
                  <a:lnTo>
                    <a:pt x="740568" y="738188"/>
                  </a:lnTo>
                  <a:lnTo>
                    <a:pt x="821531" y="604838"/>
                  </a:lnTo>
                  <a:lnTo>
                    <a:pt x="850106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E2AFE1F1-966C-4EDB-B21E-42D27439CFC9}"/>
                </a:ext>
              </a:extLst>
            </p:cNvPr>
            <p:cNvSpPr/>
            <p:nvPr/>
          </p:nvSpPr>
          <p:spPr>
            <a:xfrm>
              <a:off x="2657475" y="4533900"/>
              <a:ext cx="1084263" cy="723900"/>
            </a:xfrm>
            <a:custGeom>
              <a:avLst/>
              <a:gdLst>
                <a:gd name="connsiteX0" fmla="*/ 597694 w 1083469"/>
                <a:gd name="connsiteY0" fmla="*/ 476250 h 723900"/>
                <a:gd name="connsiteX1" fmla="*/ 709613 w 1083469"/>
                <a:gd name="connsiteY1" fmla="*/ 409575 h 723900"/>
                <a:gd name="connsiteX2" fmla="*/ 766763 w 1083469"/>
                <a:gd name="connsiteY2" fmla="*/ 383381 h 723900"/>
                <a:gd name="connsiteX3" fmla="*/ 831056 w 1083469"/>
                <a:gd name="connsiteY3" fmla="*/ 352425 h 723900"/>
                <a:gd name="connsiteX4" fmla="*/ 892969 w 1083469"/>
                <a:gd name="connsiteY4" fmla="*/ 330994 h 723900"/>
                <a:gd name="connsiteX5" fmla="*/ 952500 w 1083469"/>
                <a:gd name="connsiteY5" fmla="*/ 314325 h 723900"/>
                <a:gd name="connsiteX6" fmla="*/ 988219 w 1083469"/>
                <a:gd name="connsiteY6" fmla="*/ 307181 h 723900"/>
                <a:gd name="connsiteX7" fmla="*/ 1007269 w 1083469"/>
                <a:gd name="connsiteY7" fmla="*/ 304800 h 723900"/>
                <a:gd name="connsiteX8" fmla="*/ 1045369 w 1083469"/>
                <a:gd name="connsiteY8" fmla="*/ 302419 h 723900"/>
                <a:gd name="connsiteX9" fmla="*/ 1083469 w 1083469"/>
                <a:gd name="connsiteY9" fmla="*/ 285750 h 723900"/>
                <a:gd name="connsiteX10" fmla="*/ 740569 w 1083469"/>
                <a:gd name="connsiteY10" fmla="*/ 0 h 723900"/>
                <a:gd name="connsiteX11" fmla="*/ 764381 w 1083469"/>
                <a:gd name="connsiteY11" fmla="*/ 42863 h 723900"/>
                <a:gd name="connsiteX12" fmla="*/ 769144 w 1083469"/>
                <a:gd name="connsiteY12" fmla="*/ 71438 h 723900"/>
                <a:gd name="connsiteX13" fmla="*/ 766763 w 1083469"/>
                <a:gd name="connsiteY13" fmla="*/ 104775 h 723900"/>
                <a:gd name="connsiteX14" fmla="*/ 759619 w 1083469"/>
                <a:gd name="connsiteY14" fmla="*/ 138113 h 723900"/>
                <a:gd name="connsiteX15" fmla="*/ 733425 w 1083469"/>
                <a:gd name="connsiteY15" fmla="*/ 180975 h 723900"/>
                <a:gd name="connsiteX16" fmla="*/ 678656 w 1083469"/>
                <a:gd name="connsiteY16" fmla="*/ 233363 h 723900"/>
                <a:gd name="connsiteX17" fmla="*/ 528638 w 1083469"/>
                <a:gd name="connsiteY17" fmla="*/ 352425 h 723900"/>
                <a:gd name="connsiteX18" fmla="*/ 366713 w 1083469"/>
                <a:gd name="connsiteY18" fmla="*/ 469106 h 723900"/>
                <a:gd name="connsiteX19" fmla="*/ 297656 w 1083469"/>
                <a:gd name="connsiteY19" fmla="*/ 511969 h 723900"/>
                <a:gd name="connsiteX20" fmla="*/ 257175 w 1083469"/>
                <a:gd name="connsiteY20" fmla="*/ 535781 h 723900"/>
                <a:gd name="connsiteX21" fmla="*/ 190500 w 1083469"/>
                <a:gd name="connsiteY21" fmla="*/ 564356 h 723900"/>
                <a:gd name="connsiteX22" fmla="*/ 40481 w 1083469"/>
                <a:gd name="connsiteY22" fmla="*/ 626269 h 723900"/>
                <a:gd name="connsiteX23" fmla="*/ 11906 w 1083469"/>
                <a:gd name="connsiteY23" fmla="*/ 638175 h 723900"/>
                <a:gd name="connsiteX24" fmla="*/ 7144 w 1083469"/>
                <a:gd name="connsiteY24" fmla="*/ 654844 h 723900"/>
                <a:gd name="connsiteX25" fmla="*/ 0 w 1083469"/>
                <a:gd name="connsiteY25" fmla="*/ 711994 h 723900"/>
                <a:gd name="connsiteX26" fmla="*/ 161925 w 1083469"/>
                <a:gd name="connsiteY26" fmla="*/ 723900 h 723900"/>
                <a:gd name="connsiteX27" fmla="*/ 342900 w 1083469"/>
                <a:gd name="connsiteY27" fmla="*/ 619125 h 723900"/>
                <a:gd name="connsiteX28" fmla="*/ 597694 w 1083469"/>
                <a:gd name="connsiteY28" fmla="*/ 4762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3469" h="723900">
                  <a:moveTo>
                    <a:pt x="597694" y="476250"/>
                  </a:moveTo>
                  <a:lnTo>
                    <a:pt x="709613" y="409575"/>
                  </a:lnTo>
                  <a:lnTo>
                    <a:pt x="766763" y="383381"/>
                  </a:lnTo>
                  <a:lnTo>
                    <a:pt x="831056" y="352425"/>
                  </a:lnTo>
                  <a:lnTo>
                    <a:pt x="892969" y="330994"/>
                  </a:lnTo>
                  <a:lnTo>
                    <a:pt x="952500" y="314325"/>
                  </a:lnTo>
                  <a:lnTo>
                    <a:pt x="988219" y="307181"/>
                  </a:lnTo>
                  <a:lnTo>
                    <a:pt x="1007269" y="304800"/>
                  </a:lnTo>
                  <a:lnTo>
                    <a:pt x="1045369" y="302419"/>
                  </a:lnTo>
                  <a:lnTo>
                    <a:pt x="1083469" y="285750"/>
                  </a:lnTo>
                  <a:lnTo>
                    <a:pt x="740569" y="0"/>
                  </a:lnTo>
                  <a:lnTo>
                    <a:pt x="764381" y="42863"/>
                  </a:lnTo>
                  <a:lnTo>
                    <a:pt x="769144" y="71438"/>
                  </a:lnTo>
                  <a:lnTo>
                    <a:pt x="766763" y="104775"/>
                  </a:lnTo>
                  <a:lnTo>
                    <a:pt x="759619" y="138113"/>
                  </a:lnTo>
                  <a:lnTo>
                    <a:pt x="733425" y="180975"/>
                  </a:lnTo>
                  <a:lnTo>
                    <a:pt x="678656" y="233363"/>
                  </a:lnTo>
                  <a:lnTo>
                    <a:pt x="528638" y="352425"/>
                  </a:lnTo>
                  <a:lnTo>
                    <a:pt x="366713" y="469106"/>
                  </a:lnTo>
                  <a:lnTo>
                    <a:pt x="297656" y="511969"/>
                  </a:lnTo>
                  <a:lnTo>
                    <a:pt x="257175" y="535781"/>
                  </a:lnTo>
                  <a:lnTo>
                    <a:pt x="190500" y="564356"/>
                  </a:lnTo>
                  <a:lnTo>
                    <a:pt x="40481" y="626269"/>
                  </a:lnTo>
                  <a:lnTo>
                    <a:pt x="11906" y="638175"/>
                  </a:lnTo>
                  <a:lnTo>
                    <a:pt x="7144" y="654844"/>
                  </a:lnTo>
                  <a:lnTo>
                    <a:pt x="0" y="711994"/>
                  </a:lnTo>
                  <a:lnTo>
                    <a:pt x="161925" y="723900"/>
                  </a:lnTo>
                  <a:lnTo>
                    <a:pt x="342900" y="619125"/>
                  </a:lnTo>
                  <a:lnTo>
                    <a:pt x="59769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AFE7CDB0-332A-4DA0-95A9-BE7C3676B79F}"/>
                </a:ext>
              </a:extLst>
            </p:cNvPr>
            <p:cNvSpPr/>
            <p:nvPr/>
          </p:nvSpPr>
          <p:spPr>
            <a:xfrm>
              <a:off x="2655888" y="5178425"/>
              <a:ext cx="4621212" cy="863600"/>
            </a:xfrm>
            <a:custGeom>
              <a:avLst/>
              <a:gdLst>
                <a:gd name="connsiteX0" fmla="*/ 2148840 w 4621530"/>
                <a:gd name="connsiteY0" fmla="*/ 262890 h 864870"/>
                <a:gd name="connsiteX1" fmla="*/ 1863090 w 4621530"/>
                <a:gd name="connsiteY1" fmla="*/ 198120 h 864870"/>
                <a:gd name="connsiteX2" fmla="*/ 1615440 w 4621530"/>
                <a:gd name="connsiteY2" fmla="*/ 144780 h 864870"/>
                <a:gd name="connsiteX3" fmla="*/ 1405890 w 4621530"/>
                <a:gd name="connsiteY3" fmla="*/ 106680 h 864870"/>
                <a:gd name="connsiteX4" fmla="*/ 1272540 w 4621530"/>
                <a:gd name="connsiteY4" fmla="*/ 83820 h 864870"/>
                <a:gd name="connsiteX5" fmla="*/ 1203960 w 4621530"/>
                <a:gd name="connsiteY5" fmla="*/ 76200 h 864870"/>
                <a:gd name="connsiteX6" fmla="*/ 1047750 w 4621530"/>
                <a:gd name="connsiteY6" fmla="*/ 64770 h 864870"/>
                <a:gd name="connsiteX7" fmla="*/ 708660 w 4621530"/>
                <a:gd name="connsiteY7" fmla="*/ 49530 h 864870"/>
                <a:gd name="connsiteX8" fmla="*/ 377190 w 4621530"/>
                <a:gd name="connsiteY8" fmla="*/ 38100 h 864870"/>
                <a:gd name="connsiteX9" fmla="*/ 213360 w 4621530"/>
                <a:gd name="connsiteY9" fmla="*/ 34290 h 864870"/>
                <a:gd name="connsiteX10" fmla="*/ 15240 w 4621530"/>
                <a:gd name="connsiteY10" fmla="*/ 0 h 864870"/>
                <a:gd name="connsiteX11" fmla="*/ 0 w 4621530"/>
                <a:gd name="connsiteY11" fmla="*/ 83820 h 864870"/>
                <a:gd name="connsiteX12" fmla="*/ 3810 w 4621530"/>
                <a:gd name="connsiteY12" fmla="*/ 144780 h 864870"/>
                <a:gd name="connsiteX13" fmla="*/ 11430 w 4621530"/>
                <a:gd name="connsiteY13" fmla="*/ 217170 h 864870"/>
                <a:gd name="connsiteX14" fmla="*/ 19050 w 4621530"/>
                <a:gd name="connsiteY14" fmla="*/ 243840 h 864870"/>
                <a:gd name="connsiteX15" fmla="*/ 72390 w 4621530"/>
                <a:gd name="connsiteY15" fmla="*/ 259080 h 864870"/>
                <a:gd name="connsiteX16" fmla="*/ 129540 w 4621530"/>
                <a:gd name="connsiteY16" fmla="*/ 266700 h 864870"/>
                <a:gd name="connsiteX17" fmla="*/ 175260 w 4621530"/>
                <a:gd name="connsiteY17" fmla="*/ 259080 h 864870"/>
                <a:gd name="connsiteX18" fmla="*/ 236220 w 4621530"/>
                <a:gd name="connsiteY18" fmla="*/ 240030 h 864870"/>
                <a:gd name="connsiteX19" fmla="*/ 300990 w 4621530"/>
                <a:gd name="connsiteY19" fmla="*/ 224790 h 864870"/>
                <a:gd name="connsiteX20" fmla="*/ 419100 w 4621530"/>
                <a:gd name="connsiteY20" fmla="*/ 217170 h 864870"/>
                <a:gd name="connsiteX21" fmla="*/ 647700 w 4621530"/>
                <a:gd name="connsiteY21" fmla="*/ 217170 h 864870"/>
                <a:gd name="connsiteX22" fmla="*/ 902970 w 4621530"/>
                <a:gd name="connsiteY22" fmla="*/ 224790 h 864870"/>
                <a:gd name="connsiteX23" fmla="*/ 1143000 w 4621530"/>
                <a:gd name="connsiteY23" fmla="*/ 243840 h 864870"/>
                <a:gd name="connsiteX24" fmla="*/ 1398270 w 4621530"/>
                <a:gd name="connsiteY24" fmla="*/ 278130 h 864870"/>
                <a:gd name="connsiteX25" fmla="*/ 1668780 w 4621530"/>
                <a:gd name="connsiteY25" fmla="*/ 342900 h 864870"/>
                <a:gd name="connsiteX26" fmla="*/ 2007870 w 4621530"/>
                <a:gd name="connsiteY26" fmla="*/ 441960 h 864870"/>
                <a:gd name="connsiteX27" fmla="*/ 2423160 w 4621530"/>
                <a:gd name="connsiteY27" fmla="*/ 563880 h 864870"/>
                <a:gd name="connsiteX28" fmla="*/ 2640330 w 4621530"/>
                <a:gd name="connsiteY28" fmla="*/ 632460 h 864870"/>
                <a:gd name="connsiteX29" fmla="*/ 2891790 w 4621530"/>
                <a:gd name="connsiteY29" fmla="*/ 712470 h 864870"/>
                <a:gd name="connsiteX30" fmla="*/ 3063240 w 4621530"/>
                <a:gd name="connsiteY30" fmla="*/ 765810 h 864870"/>
                <a:gd name="connsiteX31" fmla="*/ 3169920 w 4621530"/>
                <a:gd name="connsiteY31" fmla="*/ 800100 h 864870"/>
                <a:gd name="connsiteX32" fmla="*/ 3341370 w 4621530"/>
                <a:gd name="connsiteY32" fmla="*/ 834390 h 864870"/>
                <a:gd name="connsiteX33" fmla="*/ 3509010 w 4621530"/>
                <a:gd name="connsiteY33" fmla="*/ 861060 h 864870"/>
                <a:gd name="connsiteX34" fmla="*/ 3600450 w 4621530"/>
                <a:gd name="connsiteY34" fmla="*/ 864870 h 864870"/>
                <a:gd name="connsiteX35" fmla="*/ 3802380 w 4621530"/>
                <a:gd name="connsiteY35" fmla="*/ 838200 h 864870"/>
                <a:gd name="connsiteX36" fmla="*/ 3970020 w 4621530"/>
                <a:gd name="connsiteY36" fmla="*/ 815340 h 864870"/>
                <a:gd name="connsiteX37" fmla="*/ 4210050 w 4621530"/>
                <a:gd name="connsiteY37" fmla="*/ 758190 h 864870"/>
                <a:gd name="connsiteX38" fmla="*/ 4392930 w 4621530"/>
                <a:gd name="connsiteY38" fmla="*/ 701040 h 864870"/>
                <a:gd name="connsiteX39" fmla="*/ 4545330 w 4621530"/>
                <a:gd name="connsiteY39" fmla="*/ 640080 h 864870"/>
                <a:gd name="connsiteX40" fmla="*/ 4591050 w 4621530"/>
                <a:gd name="connsiteY40" fmla="*/ 617220 h 864870"/>
                <a:gd name="connsiteX41" fmla="*/ 4613910 w 4621530"/>
                <a:gd name="connsiteY41" fmla="*/ 594360 h 864870"/>
                <a:gd name="connsiteX42" fmla="*/ 4621530 w 4621530"/>
                <a:gd name="connsiteY42" fmla="*/ 575310 h 864870"/>
                <a:gd name="connsiteX43" fmla="*/ 4610100 w 4621530"/>
                <a:gd name="connsiteY43" fmla="*/ 560070 h 864870"/>
                <a:gd name="connsiteX44" fmla="*/ 4568190 w 4621530"/>
                <a:gd name="connsiteY44" fmla="*/ 552450 h 864870"/>
                <a:gd name="connsiteX45" fmla="*/ 4373880 w 4621530"/>
                <a:gd name="connsiteY45" fmla="*/ 552450 h 864870"/>
                <a:gd name="connsiteX46" fmla="*/ 4004310 w 4621530"/>
                <a:gd name="connsiteY46" fmla="*/ 541020 h 864870"/>
                <a:gd name="connsiteX47" fmla="*/ 3630930 w 4621530"/>
                <a:gd name="connsiteY47" fmla="*/ 518160 h 864870"/>
                <a:gd name="connsiteX48" fmla="*/ 3345180 w 4621530"/>
                <a:gd name="connsiteY48" fmla="*/ 495300 h 864870"/>
                <a:gd name="connsiteX49" fmla="*/ 3028950 w 4621530"/>
                <a:gd name="connsiteY49" fmla="*/ 461010 h 864870"/>
                <a:gd name="connsiteX50" fmla="*/ 2948940 w 4621530"/>
                <a:gd name="connsiteY50" fmla="*/ 449580 h 864870"/>
                <a:gd name="connsiteX51" fmla="*/ 2827020 w 4621530"/>
                <a:gd name="connsiteY51" fmla="*/ 430530 h 864870"/>
                <a:gd name="connsiteX52" fmla="*/ 2720340 w 4621530"/>
                <a:gd name="connsiteY52" fmla="*/ 407670 h 864870"/>
                <a:gd name="connsiteX53" fmla="*/ 2552700 w 4621530"/>
                <a:gd name="connsiteY53" fmla="*/ 365760 h 864870"/>
                <a:gd name="connsiteX54" fmla="*/ 2404110 w 4621530"/>
                <a:gd name="connsiteY54" fmla="*/ 327660 h 864870"/>
                <a:gd name="connsiteX55" fmla="*/ 2148840 w 4621530"/>
                <a:gd name="connsiteY55" fmla="*/ 262890 h 86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621530" h="864870">
                  <a:moveTo>
                    <a:pt x="2148840" y="262890"/>
                  </a:moveTo>
                  <a:lnTo>
                    <a:pt x="1863090" y="198120"/>
                  </a:lnTo>
                  <a:lnTo>
                    <a:pt x="1615440" y="144780"/>
                  </a:lnTo>
                  <a:lnTo>
                    <a:pt x="1405890" y="106680"/>
                  </a:lnTo>
                  <a:lnTo>
                    <a:pt x="1272540" y="83820"/>
                  </a:lnTo>
                  <a:lnTo>
                    <a:pt x="1203960" y="76200"/>
                  </a:lnTo>
                  <a:lnTo>
                    <a:pt x="1047750" y="64770"/>
                  </a:lnTo>
                  <a:lnTo>
                    <a:pt x="708660" y="49530"/>
                  </a:lnTo>
                  <a:lnTo>
                    <a:pt x="377190" y="38100"/>
                  </a:lnTo>
                  <a:lnTo>
                    <a:pt x="213360" y="34290"/>
                  </a:lnTo>
                  <a:lnTo>
                    <a:pt x="15240" y="0"/>
                  </a:lnTo>
                  <a:lnTo>
                    <a:pt x="0" y="83820"/>
                  </a:lnTo>
                  <a:lnTo>
                    <a:pt x="3810" y="144780"/>
                  </a:lnTo>
                  <a:lnTo>
                    <a:pt x="11430" y="217170"/>
                  </a:lnTo>
                  <a:lnTo>
                    <a:pt x="19050" y="243840"/>
                  </a:lnTo>
                  <a:lnTo>
                    <a:pt x="72390" y="259080"/>
                  </a:lnTo>
                  <a:lnTo>
                    <a:pt x="129540" y="266700"/>
                  </a:lnTo>
                  <a:lnTo>
                    <a:pt x="175260" y="259080"/>
                  </a:lnTo>
                  <a:lnTo>
                    <a:pt x="236220" y="240030"/>
                  </a:lnTo>
                  <a:lnTo>
                    <a:pt x="300990" y="224790"/>
                  </a:lnTo>
                  <a:lnTo>
                    <a:pt x="419100" y="217170"/>
                  </a:lnTo>
                  <a:lnTo>
                    <a:pt x="647700" y="217170"/>
                  </a:lnTo>
                  <a:lnTo>
                    <a:pt x="902970" y="224790"/>
                  </a:lnTo>
                  <a:lnTo>
                    <a:pt x="1143000" y="243840"/>
                  </a:lnTo>
                  <a:lnTo>
                    <a:pt x="1398270" y="278130"/>
                  </a:lnTo>
                  <a:lnTo>
                    <a:pt x="1668780" y="342900"/>
                  </a:lnTo>
                  <a:lnTo>
                    <a:pt x="2007870" y="441960"/>
                  </a:lnTo>
                  <a:lnTo>
                    <a:pt x="2423160" y="563880"/>
                  </a:lnTo>
                  <a:lnTo>
                    <a:pt x="2640330" y="632460"/>
                  </a:lnTo>
                  <a:lnTo>
                    <a:pt x="2891790" y="712470"/>
                  </a:lnTo>
                  <a:lnTo>
                    <a:pt x="3063240" y="765810"/>
                  </a:lnTo>
                  <a:lnTo>
                    <a:pt x="3169920" y="800100"/>
                  </a:lnTo>
                  <a:lnTo>
                    <a:pt x="3341370" y="834390"/>
                  </a:lnTo>
                  <a:lnTo>
                    <a:pt x="3509010" y="861060"/>
                  </a:lnTo>
                  <a:lnTo>
                    <a:pt x="3600450" y="864870"/>
                  </a:lnTo>
                  <a:lnTo>
                    <a:pt x="3802380" y="838200"/>
                  </a:lnTo>
                  <a:lnTo>
                    <a:pt x="3970020" y="815340"/>
                  </a:lnTo>
                  <a:lnTo>
                    <a:pt x="4210050" y="758190"/>
                  </a:lnTo>
                  <a:lnTo>
                    <a:pt x="4392930" y="701040"/>
                  </a:lnTo>
                  <a:lnTo>
                    <a:pt x="4545330" y="640080"/>
                  </a:lnTo>
                  <a:lnTo>
                    <a:pt x="4591050" y="617220"/>
                  </a:lnTo>
                  <a:lnTo>
                    <a:pt x="4613910" y="594360"/>
                  </a:lnTo>
                  <a:lnTo>
                    <a:pt x="4621530" y="575310"/>
                  </a:lnTo>
                  <a:lnTo>
                    <a:pt x="4610100" y="560070"/>
                  </a:lnTo>
                  <a:lnTo>
                    <a:pt x="4568190" y="552450"/>
                  </a:lnTo>
                  <a:lnTo>
                    <a:pt x="4373880" y="552450"/>
                  </a:lnTo>
                  <a:lnTo>
                    <a:pt x="4004310" y="541020"/>
                  </a:lnTo>
                  <a:lnTo>
                    <a:pt x="3630930" y="518160"/>
                  </a:lnTo>
                  <a:lnTo>
                    <a:pt x="3345180" y="495300"/>
                  </a:lnTo>
                  <a:lnTo>
                    <a:pt x="3028950" y="461010"/>
                  </a:lnTo>
                  <a:lnTo>
                    <a:pt x="2948940" y="449580"/>
                  </a:lnTo>
                  <a:lnTo>
                    <a:pt x="2827020" y="430530"/>
                  </a:lnTo>
                  <a:lnTo>
                    <a:pt x="2720340" y="407670"/>
                  </a:lnTo>
                  <a:lnTo>
                    <a:pt x="2552700" y="365760"/>
                  </a:lnTo>
                  <a:lnTo>
                    <a:pt x="2404110" y="327660"/>
                  </a:lnTo>
                  <a:lnTo>
                    <a:pt x="2148840" y="262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1570" name="グループ化 1">
            <a:extLst>
              <a:ext uri="{FF2B5EF4-FFF2-40B4-BE49-F238E27FC236}">
                <a16:creationId xmlns:a16="http://schemas.microsoft.com/office/drawing/2014/main" id="{CA5BFB95-9B22-45D6-90D3-626D44FDFEDB}"/>
              </a:ext>
            </a:extLst>
          </p:cNvPr>
          <p:cNvGrpSpPr>
            <a:grpSpLocks/>
          </p:cNvGrpSpPr>
          <p:nvPr/>
        </p:nvGrpSpPr>
        <p:grpSpPr bwMode="auto">
          <a:xfrm>
            <a:off x="2576513" y="1619250"/>
            <a:ext cx="4700587" cy="4422775"/>
            <a:chOff x="2576513" y="1619250"/>
            <a:chExt cx="4700587" cy="4422775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A2F5872B-0AEE-48D0-BE9B-F20701A83E0A}"/>
                </a:ext>
              </a:extLst>
            </p:cNvPr>
            <p:cNvSpPr/>
            <p:nvPr/>
          </p:nvSpPr>
          <p:spPr>
            <a:xfrm>
              <a:off x="4811713" y="1619250"/>
              <a:ext cx="1704975" cy="1614488"/>
            </a:xfrm>
            <a:custGeom>
              <a:avLst/>
              <a:gdLst>
                <a:gd name="connsiteX0" fmla="*/ 573882 w 1704975"/>
                <a:gd name="connsiteY0" fmla="*/ 164306 h 1614488"/>
                <a:gd name="connsiteX1" fmla="*/ 764382 w 1704975"/>
                <a:gd name="connsiteY1" fmla="*/ 128588 h 1614488"/>
                <a:gd name="connsiteX2" fmla="*/ 962025 w 1704975"/>
                <a:gd name="connsiteY2" fmla="*/ 90488 h 1614488"/>
                <a:gd name="connsiteX3" fmla="*/ 1114425 w 1704975"/>
                <a:gd name="connsiteY3" fmla="*/ 57150 h 1614488"/>
                <a:gd name="connsiteX4" fmla="*/ 1245394 w 1704975"/>
                <a:gd name="connsiteY4" fmla="*/ 33338 h 1614488"/>
                <a:gd name="connsiteX5" fmla="*/ 1350169 w 1704975"/>
                <a:gd name="connsiteY5" fmla="*/ 14288 h 1614488"/>
                <a:gd name="connsiteX6" fmla="*/ 1450182 w 1704975"/>
                <a:gd name="connsiteY6" fmla="*/ 0 h 1614488"/>
                <a:gd name="connsiteX7" fmla="*/ 1493044 w 1704975"/>
                <a:gd name="connsiteY7" fmla="*/ 2381 h 1614488"/>
                <a:gd name="connsiteX8" fmla="*/ 1540669 w 1704975"/>
                <a:gd name="connsiteY8" fmla="*/ 28575 h 1614488"/>
                <a:gd name="connsiteX9" fmla="*/ 1607344 w 1704975"/>
                <a:gd name="connsiteY9" fmla="*/ 83344 h 1614488"/>
                <a:gd name="connsiteX10" fmla="*/ 1616869 w 1704975"/>
                <a:gd name="connsiteY10" fmla="*/ 90488 h 1614488"/>
                <a:gd name="connsiteX11" fmla="*/ 1652588 w 1704975"/>
                <a:gd name="connsiteY11" fmla="*/ 123825 h 1614488"/>
                <a:gd name="connsiteX12" fmla="*/ 1676400 w 1704975"/>
                <a:gd name="connsiteY12" fmla="*/ 147638 h 1614488"/>
                <a:gd name="connsiteX13" fmla="*/ 1693069 w 1704975"/>
                <a:gd name="connsiteY13" fmla="*/ 173831 h 1614488"/>
                <a:gd name="connsiteX14" fmla="*/ 1700213 w 1704975"/>
                <a:gd name="connsiteY14" fmla="*/ 192881 h 1614488"/>
                <a:gd name="connsiteX15" fmla="*/ 1704975 w 1704975"/>
                <a:gd name="connsiteY15" fmla="*/ 211931 h 1614488"/>
                <a:gd name="connsiteX16" fmla="*/ 1704975 w 1704975"/>
                <a:gd name="connsiteY16" fmla="*/ 240506 h 1614488"/>
                <a:gd name="connsiteX17" fmla="*/ 1695450 w 1704975"/>
                <a:gd name="connsiteY17" fmla="*/ 264319 h 1614488"/>
                <a:gd name="connsiteX18" fmla="*/ 1674019 w 1704975"/>
                <a:gd name="connsiteY18" fmla="*/ 290513 h 1614488"/>
                <a:gd name="connsiteX19" fmla="*/ 1650207 w 1704975"/>
                <a:gd name="connsiteY19" fmla="*/ 319088 h 1614488"/>
                <a:gd name="connsiteX20" fmla="*/ 1631157 w 1704975"/>
                <a:gd name="connsiteY20" fmla="*/ 352425 h 1614488"/>
                <a:gd name="connsiteX21" fmla="*/ 1616869 w 1704975"/>
                <a:gd name="connsiteY21" fmla="*/ 392906 h 1614488"/>
                <a:gd name="connsiteX22" fmla="*/ 1604963 w 1704975"/>
                <a:gd name="connsiteY22" fmla="*/ 445294 h 1614488"/>
                <a:gd name="connsiteX23" fmla="*/ 1593057 w 1704975"/>
                <a:gd name="connsiteY23" fmla="*/ 535781 h 1614488"/>
                <a:gd name="connsiteX24" fmla="*/ 1569244 w 1704975"/>
                <a:gd name="connsiteY24" fmla="*/ 790575 h 1614488"/>
                <a:gd name="connsiteX25" fmla="*/ 1550194 w 1704975"/>
                <a:gd name="connsiteY25" fmla="*/ 1021556 h 1614488"/>
                <a:gd name="connsiteX26" fmla="*/ 1540669 w 1704975"/>
                <a:gd name="connsiteY26" fmla="*/ 1152525 h 1614488"/>
                <a:gd name="connsiteX27" fmla="*/ 1531144 w 1704975"/>
                <a:gd name="connsiteY27" fmla="*/ 1269206 h 1614488"/>
                <a:gd name="connsiteX28" fmla="*/ 1521619 w 1704975"/>
                <a:gd name="connsiteY28" fmla="*/ 1362075 h 1614488"/>
                <a:gd name="connsiteX29" fmla="*/ 1512094 w 1704975"/>
                <a:gd name="connsiteY29" fmla="*/ 1414463 h 1614488"/>
                <a:gd name="connsiteX30" fmla="*/ 1500188 w 1704975"/>
                <a:gd name="connsiteY30" fmla="*/ 1462088 h 1614488"/>
                <a:gd name="connsiteX31" fmla="*/ 1481138 w 1704975"/>
                <a:gd name="connsiteY31" fmla="*/ 1524000 h 1614488"/>
                <a:gd name="connsiteX32" fmla="*/ 1459707 w 1704975"/>
                <a:gd name="connsiteY32" fmla="*/ 1564481 h 1614488"/>
                <a:gd name="connsiteX33" fmla="*/ 1440657 w 1704975"/>
                <a:gd name="connsiteY33" fmla="*/ 1585913 h 1614488"/>
                <a:gd name="connsiteX34" fmla="*/ 1421607 w 1704975"/>
                <a:gd name="connsiteY34" fmla="*/ 1604963 h 1614488"/>
                <a:gd name="connsiteX35" fmla="*/ 1397794 w 1704975"/>
                <a:gd name="connsiteY35" fmla="*/ 1614488 h 1614488"/>
                <a:gd name="connsiteX36" fmla="*/ 1364457 w 1704975"/>
                <a:gd name="connsiteY36" fmla="*/ 1614488 h 1614488"/>
                <a:gd name="connsiteX37" fmla="*/ 1319213 w 1704975"/>
                <a:gd name="connsiteY37" fmla="*/ 1597819 h 1614488"/>
                <a:gd name="connsiteX38" fmla="*/ 1295400 w 1704975"/>
                <a:gd name="connsiteY38" fmla="*/ 1412081 h 1614488"/>
                <a:gd name="connsiteX39" fmla="*/ 1295400 w 1704975"/>
                <a:gd name="connsiteY39" fmla="*/ 1343025 h 1614488"/>
                <a:gd name="connsiteX40" fmla="*/ 1307307 w 1704975"/>
                <a:gd name="connsiteY40" fmla="*/ 1166813 h 1614488"/>
                <a:gd name="connsiteX41" fmla="*/ 1326357 w 1704975"/>
                <a:gd name="connsiteY41" fmla="*/ 1000125 h 1614488"/>
                <a:gd name="connsiteX42" fmla="*/ 1340644 w 1704975"/>
                <a:gd name="connsiteY42" fmla="*/ 866775 h 1614488"/>
                <a:gd name="connsiteX43" fmla="*/ 1338263 w 1704975"/>
                <a:gd name="connsiteY43" fmla="*/ 721519 h 1614488"/>
                <a:gd name="connsiteX44" fmla="*/ 1352550 w 1704975"/>
                <a:gd name="connsiteY44" fmla="*/ 602456 h 1614488"/>
                <a:gd name="connsiteX45" fmla="*/ 1371600 w 1704975"/>
                <a:gd name="connsiteY45" fmla="*/ 433388 h 1614488"/>
                <a:gd name="connsiteX46" fmla="*/ 1381125 w 1704975"/>
                <a:gd name="connsiteY46" fmla="*/ 347663 h 1614488"/>
                <a:gd name="connsiteX47" fmla="*/ 1381125 w 1704975"/>
                <a:gd name="connsiteY47" fmla="*/ 323850 h 1614488"/>
                <a:gd name="connsiteX48" fmla="*/ 1376363 w 1704975"/>
                <a:gd name="connsiteY48" fmla="*/ 297656 h 1614488"/>
                <a:gd name="connsiteX49" fmla="*/ 1362075 w 1704975"/>
                <a:gd name="connsiteY49" fmla="*/ 266700 h 1614488"/>
                <a:gd name="connsiteX50" fmla="*/ 1340644 w 1704975"/>
                <a:gd name="connsiteY50" fmla="*/ 245269 h 1614488"/>
                <a:gd name="connsiteX51" fmla="*/ 1312069 w 1704975"/>
                <a:gd name="connsiteY51" fmla="*/ 233363 h 1614488"/>
                <a:gd name="connsiteX52" fmla="*/ 1262063 w 1704975"/>
                <a:gd name="connsiteY52" fmla="*/ 223838 h 1614488"/>
                <a:gd name="connsiteX53" fmla="*/ 1193007 w 1704975"/>
                <a:gd name="connsiteY53" fmla="*/ 238125 h 1614488"/>
                <a:gd name="connsiteX54" fmla="*/ 912019 w 1704975"/>
                <a:gd name="connsiteY54" fmla="*/ 283369 h 1614488"/>
                <a:gd name="connsiteX55" fmla="*/ 614363 w 1704975"/>
                <a:gd name="connsiteY55" fmla="*/ 326231 h 1614488"/>
                <a:gd name="connsiteX56" fmla="*/ 290513 w 1704975"/>
                <a:gd name="connsiteY56" fmla="*/ 366713 h 1614488"/>
                <a:gd name="connsiteX57" fmla="*/ 119063 w 1704975"/>
                <a:gd name="connsiteY57" fmla="*/ 385763 h 1614488"/>
                <a:gd name="connsiteX58" fmla="*/ 38100 w 1704975"/>
                <a:gd name="connsiteY58" fmla="*/ 390525 h 1614488"/>
                <a:gd name="connsiteX59" fmla="*/ 0 w 1704975"/>
                <a:gd name="connsiteY59" fmla="*/ 235744 h 1614488"/>
                <a:gd name="connsiteX60" fmla="*/ 119063 w 1704975"/>
                <a:gd name="connsiteY60" fmla="*/ 226219 h 1614488"/>
                <a:gd name="connsiteX61" fmla="*/ 238125 w 1704975"/>
                <a:gd name="connsiteY61" fmla="*/ 214313 h 1614488"/>
                <a:gd name="connsiteX62" fmla="*/ 378619 w 1704975"/>
                <a:gd name="connsiteY62" fmla="*/ 195263 h 1614488"/>
                <a:gd name="connsiteX63" fmla="*/ 573882 w 1704975"/>
                <a:gd name="connsiteY63" fmla="*/ 164306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4975" h="1614488">
                  <a:moveTo>
                    <a:pt x="573882" y="164306"/>
                  </a:moveTo>
                  <a:lnTo>
                    <a:pt x="764382" y="128588"/>
                  </a:lnTo>
                  <a:lnTo>
                    <a:pt x="962025" y="90488"/>
                  </a:lnTo>
                  <a:lnTo>
                    <a:pt x="1114425" y="57150"/>
                  </a:lnTo>
                  <a:lnTo>
                    <a:pt x="1245394" y="33338"/>
                  </a:lnTo>
                  <a:lnTo>
                    <a:pt x="1350169" y="14288"/>
                  </a:lnTo>
                  <a:lnTo>
                    <a:pt x="1450182" y="0"/>
                  </a:lnTo>
                  <a:lnTo>
                    <a:pt x="1493044" y="2381"/>
                  </a:lnTo>
                  <a:lnTo>
                    <a:pt x="1540669" y="28575"/>
                  </a:lnTo>
                  <a:lnTo>
                    <a:pt x="1607344" y="83344"/>
                  </a:lnTo>
                  <a:lnTo>
                    <a:pt x="1616869" y="90488"/>
                  </a:lnTo>
                  <a:lnTo>
                    <a:pt x="1652588" y="123825"/>
                  </a:lnTo>
                  <a:lnTo>
                    <a:pt x="1676400" y="147638"/>
                  </a:lnTo>
                  <a:lnTo>
                    <a:pt x="1693069" y="173831"/>
                  </a:lnTo>
                  <a:lnTo>
                    <a:pt x="1700213" y="192881"/>
                  </a:lnTo>
                  <a:lnTo>
                    <a:pt x="1704975" y="211931"/>
                  </a:lnTo>
                  <a:lnTo>
                    <a:pt x="1704975" y="240506"/>
                  </a:lnTo>
                  <a:lnTo>
                    <a:pt x="1695450" y="264319"/>
                  </a:lnTo>
                  <a:lnTo>
                    <a:pt x="1674019" y="290513"/>
                  </a:lnTo>
                  <a:lnTo>
                    <a:pt x="1650207" y="319088"/>
                  </a:lnTo>
                  <a:lnTo>
                    <a:pt x="1631157" y="352425"/>
                  </a:lnTo>
                  <a:lnTo>
                    <a:pt x="1616869" y="392906"/>
                  </a:lnTo>
                  <a:lnTo>
                    <a:pt x="1604963" y="445294"/>
                  </a:lnTo>
                  <a:lnTo>
                    <a:pt x="1593057" y="535781"/>
                  </a:lnTo>
                  <a:lnTo>
                    <a:pt x="1569244" y="790575"/>
                  </a:lnTo>
                  <a:lnTo>
                    <a:pt x="1550194" y="1021556"/>
                  </a:lnTo>
                  <a:lnTo>
                    <a:pt x="1540669" y="1152525"/>
                  </a:lnTo>
                  <a:lnTo>
                    <a:pt x="1531144" y="1269206"/>
                  </a:lnTo>
                  <a:lnTo>
                    <a:pt x="1521619" y="1362075"/>
                  </a:lnTo>
                  <a:lnTo>
                    <a:pt x="1512094" y="1414463"/>
                  </a:lnTo>
                  <a:lnTo>
                    <a:pt x="1500188" y="1462088"/>
                  </a:lnTo>
                  <a:lnTo>
                    <a:pt x="1481138" y="1524000"/>
                  </a:lnTo>
                  <a:lnTo>
                    <a:pt x="1459707" y="1564481"/>
                  </a:lnTo>
                  <a:lnTo>
                    <a:pt x="1440657" y="1585913"/>
                  </a:lnTo>
                  <a:lnTo>
                    <a:pt x="1421607" y="1604963"/>
                  </a:lnTo>
                  <a:lnTo>
                    <a:pt x="1397794" y="1614488"/>
                  </a:lnTo>
                  <a:lnTo>
                    <a:pt x="1364457" y="1614488"/>
                  </a:lnTo>
                  <a:lnTo>
                    <a:pt x="1319213" y="1597819"/>
                  </a:lnTo>
                  <a:lnTo>
                    <a:pt x="1295400" y="1412081"/>
                  </a:lnTo>
                  <a:lnTo>
                    <a:pt x="1295400" y="1343025"/>
                  </a:lnTo>
                  <a:lnTo>
                    <a:pt x="1307307" y="1166813"/>
                  </a:lnTo>
                  <a:lnTo>
                    <a:pt x="1326357" y="1000125"/>
                  </a:lnTo>
                  <a:lnTo>
                    <a:pt x="1340644" y="866775"/>
                  </a:lnTo>
                  <a:cubicBezTo>
                    <a:pt x="1339850" y="818356"/>
                    <a:pt x="1339057" y="769938"/>
                    <a:pt x="1338263" y="721519"/>
                  </a:cubicBezTo>
                  <a:lnTo>
                    <a:pt x="1352550" y="602456"/>
                  </a:lnTo>
                  <a:lnTo>
                    <a:pt x="1371600" y="433388"/>
                  </a:lnTo>
                  <a:lnTo>
                    <a:pt x="1381125" y="347663"/>
                  </a:lnTo>
                  <a:lnTo>
                    <a:pt x="1381125" y="323850"/>
                  </a:lnTo>
                  <a:lnTo>
                    <a:pt x="1376363" y="297656"/>
                  </a:lnTo>
                  <a:lnTo>
                    <a:pt x="1362075" y="266700"/>
                  </a:lnTo>
                  <a:lnTo>
                    <a:pt x="1340644" y="245269"/>
                  </a:lnTo>
                  <a:lnTo>
                    <a:pt x="1312069" y="233363"/>
                  </a:lnTo>
                  <a:lnTo>
                    <a:pt x="1262063" y="223838"/>
                  </a:lnTo>
                  <a:lnTo>
                    <a:pt x="1193007" y="238125"/>
                  </a:lnTo>
                  <a:lnTo>
                    <a:pt x="912019" y="283369"/>
                  </a:lnTo>
                  <a:lnTo>
                    <a:pt x="614363" y="326231"/>
                  </a:lnTo>
                  <a:lnTo>
                    <a:pt x="290513" y="366713"/>
                  </a:lnTo>
                  <a:lnTo>
                    <a:pt x="119063" y="385763"/>
                  </a:lnTo>
                  <a:lnTo>
                    <a:pt x="38100" y="390525"/>
                  </a:lnTo>
                  <a:lnTo>
                    <a:pt x="0" y="235744"/>
                  </a:lnTo>
                  <a:lnTo>
                    <a:pt x="119063" y="226219"/>
                  </a:lnTo>
                  <a:lnTo>
                    <a:pt x="238125" y="214313"/>
                  </a:lnTo>
                  <a:lnTo>
                    <a:pt x="378619" y="195263"/>
                  </a:lnTo>
                  <a:lnTo>
                    <a:pt x="57388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110E4B9-12F6-41D0-BEA4-56D78D1647D6}"/>
                </a:ext>
              </a:extLst>
            </p:cNvPr>
            <p:cNvSpPr/>
            <p:nvPr/>
          </p:nvSpPr>
          <p:spPr>
            <a:xfrm>
              <a:off x="2770188" y="1846263"/>
              <a:ext cx="877887" cy="631825"/>
            </a:xfrm>
            <a:custGeom>
              <a:avLst/>
              <a:gdLst>
                <a:gd name="connsiteX0" fmla="*/ 350044 w 878681"/>
                <a:gd name="connsiteY0" fmla="*/ 402431 h 633412"/>
                <a:gd name="connsiteX1" fmla="*/ 271462 w 878681"/>
                <a:gd name="connsiteY1" fmla="*/ 338137 h 633412"/>
                <a:gd name="connsiteX2" fmla="*/ 200025 w 878681"/>
                <a:gd name="connsiteY2" fmla="*/ 273844 h 633412"/>
                <a:gd name="connsiteX3" fmla="*/ 126206 w 878681"/>
                <a:gd name="connsiteY3" fmla="*/ 204787 h 633412"/>
                <a:gd name="connsiteX4" fmla="*/ 26194 w 878681"/>
                <a:gd name="connsiteY4" fmla="*/ 104775 h 633412"/>
                <a:gd name="connsiteX5" fmla="*/ 16669 w 878681"/>
                <a:gd name="connsiteY5" fmla="*/ 92869 h 633412"/>
                <a:gd name="connsiteX6" fmla="*/ 7144 w 878681"/>
                <a:gd name="connsiteY6" fmla="*/ 78581 h 633412"/>
                <a:gd name="connsiteX7" fmla="*/ 0 w 878681"/>
                <a:gd name="connsiteY7" fmla="*/ 40481 h 633412"/>
                <a:gd name="connsiteX8" fmla="*/ 0 w 878681"/>
                <a:gd name="connsiteY8" fmla="*/ 16669 h 633412"/>
                <a:gd name="connsiteX9" fmla="*/ 4762 w 878681"/>
                <a:gd name="connsiteY9" fmla="*/ 2381 h 633412"/>
                <a:gd name="connsiteX10" fmla="*/ 19050 w 878681"/>
                <a:gd name="connsiteY10" fmla="*/ 0 h 633412"/>
                <a:gd name="connsiteX11" fmla="*/ 40481 w 878681"/>
                <a:gd name="connsiteY11" fmla="*/ 9525 h 633412"/>
                <a:gd name="connsiteX12" fmla="*/ 69056 w 878681"/>
                <a:gd name="connsiteY12" fmla="*/ 35719 h 633412"/>
                <a:gd name="connsiteX13" fmla="*/ 104775 w 878681"/>
                <a:gd name="connsiteY13" fmla="*/ 64294 h 633412"/>
                <a:gd name="connsiteX14" fmla="*/ 142875 w 878681"/>
                <a:gd name="connsiteY14" fmla="*/ 85725 h 633412"/>
                <a:gd name="connsiteX15" fmla="*/ 197644 w 878681"/>
                <a:gd name="connsiteY15" fmla="*/ 114300 h 633412"/>
                <a:gd name="connsiteX16" fmla="*/ 250031 w 878681"/>
                <a:gd name="connsiteY16" fmla="*/ 135731 h 633412"/>
                <a:gd name="connsiteX17" fmla="*/ 328612 w 878681"/>
                <a:gd name="connsiteY17" fmla="*/ 157162 h 633412"/>
                <a:gd name="connsiteX18" fmla="*/ 402431 w 878681"/>
                <a:gd name="connsiteY18" fmla="*/ 169069 h 633412"/>
                <a:gd name="connsiteX19" fmla="*/ 473869 w 878681"/>
                <a:gd name="connsiteY19" fmla="*/ 176212 h 633412"/>
                <a:gd name="connsiteX20" fmla="*/ 550069 w 878681"/>
                <a:gd name="connsiteY20" fmla="*/ 178594 h 633412"/>
                <a:gd name="connsiteX21" fmla="*/ 590550 w 878681"/>
                <a:gd name="connsiteY21" fmla="*/ 202406 h 633412"/>
                <a:gd name="connsiteX22" fmla="*/ 635794 w 878681"/>
                <a:gd name="connsiteY22" fmla="*/ 230981 h 633412"/>
                <a:gd name="connsiteX23" fmla="*/ 692944 w 878681"/>
                <a:gd name="connsiteY23" fmla="*/ 276225 h 633412"/>
                <a:gd name="connsiteX24" fmla="*/ 740569 w 878681"/>
                <a:gd name="connsiteY24" fmla="*/ 321469 h 633412"/>
                <a:gd name="connsiteX25" fmla="*/ 795337 w 878681"/>
                <a:gd name="connsiteY25" fmla="*/ 381000 h 633412"/>
                <a:gd name="connsiteX26" fmla="*/ 828675 w 878681"/>
                <a:gd name="connsiteY26" fmla="*/ 421481 h 633412"/>
                <a:gd name="connsiteX27" fmla="*/ 859631 w 878681"/>
                <a:gd name="connsiteY27" fmla="*/ 464344 h 633412"/>
                <a:gd name="connsiteX28" fmla="*/ 873919 w 878681"/>
                <a:gd name="connsiteY28" fmla="*/ 507206 h 633412"/>
                <a:gd name="connsiteX29" fmla="*/ 878681 w 878681"/>
                <a:gd name="connsiteY29" fmla="*/ 547687 h 633412"/>
                <a:gd name="connsiteX30" fmla="*/ 876300 w 878681"/>
                <a:gd name="connsiteY30" fmla="*/ 590550 h 633412"/>
                <a:gd name="connsiteX31" fmla="*/ 866775 w 878681"/>
                <a:gd name="connsiteY31" fmla="*/ 616744 h 633412"/>
                <a:gd name="connsiteX32" fmla="*/ 845344 w 878681"/>
                <a:gd name="connsiteY32" fmla="*/ 628650 h 633412"/>
                <a:gd name="connsiteX33" fmla="*/ 826294 w 878681"/>
                <a:gd name="connsiteY33" fmla="*/ 633412 h 633412"/>
                <a:gd name="connsiteX34" fmla="*/ 783431 w 878681"/>
                <a:gd name="connsiteY34" fmla="*/ 628650 h 633412"/>
                <a:gd name="connsiteX35" fmla="*/ 719137 w 878681"/>
                <a:gd name="connsiteY35" fmla="*/ 611981 h 633412"/>
                <a:gd name="connsiteX36" fmla="*/ 633412 w 878681"/>
                <a:gd name="connsiteY36" fmla="*/ 581025 h 633412"/>
                <a:gd name="connsiteX37" fmla="*/ 545306 w 878681"/>
                <a:gd name="connsiteY37" fmla="*/ 533400 h 633412"/>
                <a:gd name="connsiteX38" fmla="*/ 473869 w 878681"/>
                <a:gd name="connsiteY38" fmla="*/ 490537 h 633412"/>
                <a:gd name="connsiteX39" fmla="*/ 350044 w 878681"/>
                <a:gd name="connsiteY39" fmla="*/ 402431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8681" h="633412">
                  <a:moveTo>
                    <a:pt x="350044" y="402431"/>
                  </a:moveTo>
                  <a:lnTo>
                    <a:pt x="271462" y="338137"/>
                  </a:lnTo>
                  <a:lnTo>
                    <a:pt x="200025" y="273844"/>
                  </a:lnTo>
                  <a:lnTo>
                    <a:pt x="126206" y="204787"/>
                  </a:lnTo>
                  <a:lnTo>
                    <a:pt x="26194" y="104775"/>
                  </a:lnTo>
                  <a:lnTo>
                    <a:pt x="16669" y="92869"/>
                  </a:lnTo>
                  <a:lnTo>
                    <a:pt x="7144" y="7858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69056" y="35719"/>
                  </a:lnTo>
                  <a:lnTo>
                    <a:pt x="104775" y="64294"/>
                  </a:lnTo>
                  <a:lnTo>
                    <a:pt x="142875" y="85725"/>
                  </a:lnTo>
                  <a:lnTo>
                    <a:pt x="197644" y="114300"/>
                  </a:lnTo>
                  <a:lnTo>
                    <a:pt x="250031" y="135731"/>
                  </a:lnTo>
                  <a:lnTo>
                    <a:pt x="328612" y="157162"/>
                  </a:lnTo>
                  <a:lnTo>
                    <a:pt x="402431" y="169069"/>
                  </a:lnTo>
                  <a:lnTo>
                    <a:pt x="473869" y="176212"/>
                  </a:lnTo>
                  <a:lnTo>
                    <a:pt x="550069" y="178594"/>
                  </a:lnTo>
                  <a:lnTo>
                    <a:pt x="590550" y="202406"/>
                  </a:lnTo>
                  <a:lnTo>
                    <a:pt x="635794" y="230981"/>
                  </a:lnTo>
                  <a:lnTo>
                    <a:pt x="692944" y="276225"/>
                  </a:lnTo>
                  <a:lnTo>
                    <a:pt x="740569" y="321469"/>
                  </a:lnTo>
                  <a:lnTo>
                    <a:pt x="795337" y="381000"/>
                  </a:lnTo>
                  <a:lnTo>
                    <a:pt x="828675" y="421481"/>
                  </a:lnTo>
                  <a:lnTo>
                    <a:pt x="859631" y="464344"/>
                  </a:lnTo>
                  <a:lnTo>
                    <a:pt x="873919" y="507206"/>
                  </a:lnTo>
                  <a:lnTo>
                    <a:pt x="878681" y="547687"/>
                  </a:lnTo>
                  <a:lnTo>
                    <a:pt x="876300" y="590550"/>
                  </a:lnTo>
                  <a:lnTo>
                    <a:pt x="866775" y="616744"/>
                  </a:lnTo>
                  <a:lnTo>
                    <a:pt x="845344" y="628650"/>
                  </a:lnTo>
                  <a:lnTo>
                    <a:pt x="826294" y="633412"/>
                  </a:lnTo>
                  <a:lnTo>
                    <a:pt x="783431" y="628650"/>
                  </a:lnTo>
                  <a:lnTo>
                    <a:pt x="719137" y="611981"/>
                  </a:lnTo>
                  <a:lnTo>
                    <a:pt x="633412" y="581025"/>
                  </a:lnTo>
                  <a:lnTo>
                    <a:pt x="545306" y="533400"/>
                  </a:lnTo>
                  <a:lnTo>
                    <a:pt x="473869" y="490537"/>
                  </a:lnTo>
                  <a:lnTo>
                    <a:pt x="3500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F26E24DA-8EB1-42EB-BBD8-D0BFBE753D52}"/>
                </a:ext>
              </a:extLst>
            </p:cNvPr>
            <p:cNvSpPr/>
            <p:nvPr/>
          </p:nvSpPr>
          <p:spPr>
            <a:xfrm>
              <a:off x="4867275" y="2335213"/>
              <a:ext cx="1350963" cy="381000"/>
            </a:xfrm>
            <a:custGeom>
              <a:avLst/>
              <a:gdLst>
                <a:gd name="connsiteX0" fmla="*/ 573881 w 1350169"/>
                <a:gd name="connsiteY0" fmla="*/ 66675 h 381000"/>
                <a:gd name="connsiteX1" fmla="*/ 773906 w 1350169"/>
                <a:gd name="connsiteY1" fmla="*/ 33338 h 381000"/>
                <a:gd name="connsiteX2" fmla="*/ 890588 w 1350169"/>
                <a:gd name="connsiteY2" fmla="*/ 19050 h 381000"/>
                <a:gd name="connsiteX3" fmla="*/ 997744 w 1350169"/>
                <a:gd name="connsiteY3" fmla="*/ 9525 h 381000"/>
                <a:gd name="connsiteX4" fmla="*/ 1131094 w 1350169"/>
                <a:gd name="connsiteY4" fmla="*/ 2382 h 381000"/>
                <a:gd name="connsiteX5" fmla="*/ 1350169 w 1350169"/>
                <a:gd name="connsiteY5" fmla="*/ 0 h 381000"/>
                <a:gd name="connsiteX6" fmla="*/ 1328738 w 1350169"/>
                <a:gd name="connsiteY6" fmla="*/ 180975 h 381000"/>
                <a:gd name="connsiteX7" fmla="*/ 1173956 w 1350169"/>
                <a:gd name="connsiteY7" fmla="*/ 180975 h 381000"/>
                <a:gd name="connsiteX8" fmla="*/ 1019175 w 1350169"/>
                <a:gd name="connsiteY8" fmla="*/ 185738 h 381000"/>
                <a:gd name="connsiteX9" fmla="*/ 909638 w 1350169"/>
                <a:gd name="connsiteY9" fmla="*/ 192882 h 381000"/>
                <a:gd name="connsiteX10" fmla="*/ 845344 w 1350169"/>
                <a:gd name="connsiteY10" fmla="*/ 200025 h 381000"/>
                <a:gd name="connsiteX11" fmla="*/ 678656 w 1350169"/>
                <a:gd name="connsiteY11" fmla="*/ 228600 h 381000"/>
                <a:gd name="connsiteX12" fmla="*/ 426244 w 1350169"/>
                <a:gd name="connsiteY12" fmla="*/ 280988 h 381000"/>
                <a:gd name="connsiteX13" fmla="*/ 119063 w 1350169"/>
                <a:gd name="connsiteY13" fmla="*/ 352425 h 381000"/>
                <a:gd name="connsiteX14" fmla="*/ 0 w 1350169"/>
                <a:gd name="connsiteY14" fmla="*/ 381000 h 381000"/>
                <a:gd name="connsiteX15" fmla="*/ 0 w 1350169"/>
                <a:gd name="connsiteY15" fmla="*/ 183357 h 381000"/>
                <a:gd name="connsiteX16" fmla="*/ 188119 w 1350169"/>
                <a:gd name="connsiteY16" fmla="*/ 140494 h 381000"/>
                <a:gd name="connsiteX17" fmla="*/ 373856 w 1350169"/>
                <a:gd name="connsiteY17" fmla="*/ 104775 h 381000"/>
                <a:gd name="connsiteX18" fmla="*/ 573881 w 1350169"/>
                <a:gd name="connsiteY18" fmla="*/ 666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0169" h="381000">
                  <a:moveTo>
                    <a:pt x="573881" y="66675"/>
                  </a:moveTo>
                  <a:lnTo>
                    <a:pt x="773906" y="33338"/>
                  </a:lnTo>
                  <a:lnTo>
                    <a:pt x="890588" y="19050"/>
                  </a:lnTo>
                  <a:lnTo>
                    <a:pt x="997744" y="9525"/>
                  </a:lnTo>
                  <a:lnTo>
                    <a:pt x="1131094" y="2382"/>
                  </a:lnTo>
                  <a:lnTo>
                    <a:pt x="1350169" y="0"/>
                  </a:lnTo>
                  <a:lnTo>
                    <a:pt x="1328738" y="180975"/>
                  </a:lnTo>
                  <a:lnTo>
                    <a:pt x="1173956" y="180975"/>
                  </a:lnTo>
                  <a:lnTo>
                    <a:pt x="1019175" y="185738"/>
                  </a:lnTo>
                  <a:lnTo>
                    <a:pt x="909638" y="192882"/>
                  </a:lnTo>
                  <a:lnTo>
                    <a:pt x="845344" y="200025"/>
                  </a:lnTo>
                  <a:lnTo>
                    <a:pt x="678656" y="228600"/>
                  </a:lnTo>
                  <a:lnTo>
                    <a:pt x="426244" y="280988"/>
                  </a:lnTo>
                  <a:lnTo>
                    <a:pt x="119063" y="352425"/>
                  </a:lnTo>
                  <a:lnTo>
                    <a:pt x="0" y="381000"/>
                  </a:lnTo>
                  <a:lnTo>
                    <a:pt x="0" y="183357"/>
                  </a:lnTo>
                  <a:lnTo>
                    <a:pt x="188119" y="140494"/>
                  </a:lnTo>
                  <a:lnTo>
                    <a:pt x="373856" y="104775"/>
                  </a:lnTo>
                  <a:lnTo>
                    <a:pt x="57388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27C2954-9288-44A3-8333-1787A15BFB8A}"/>
                </a:ext>
              </a:extLst>
            </p:cNvPr>
            <p:cNvSpPr/>
            <p:nvPr/>
          </p:nvSpPr>
          <p:spPr>
            <a:xfrm>
              <a:off x="4887913" y="2992438"/>
              <a:ext cx="1289050" cy="303212"/>
            </a:xfrm>
            <a:custGeom>
              <a:avLst/>
              <a:gdLst>
                <a:gd name="connsiteX0" fmla="*/ 473869 w 1288257"/>
                <a:gd name="connsiteY0" fmla="*/ 95250 h 302419"/>
                <a:gd name="connsiteX1" fmla="*/ 628650 w 1288257"/>
                <a:gd name="connsiteY1" fmla="*/ 71438 h 302419"/>
                <a:gd name="connsiteX2" fmla="*/ 842963 w 1288257"/>
                <a:gd name="connsiteY2" fmla="*/ 35719 h 302419"/>
                <a:gd name="connsiteX3" fmla="*/ 976313 w 1288257"/>
                <a:gd name="connsiteY3" fmla="*/ 11907 h 302419"/>
                <a:gd name="connsiteX4" fmla="*/ 1038225 w 1288257"/>
                <a:gd name="connsiteY4" fmla="*/ 2382 h 302419"/>
                <a:gd name="connsiteX5" fmla="*/ 1085850 w 1288257"/>
                <a:gd name="connsiteY5" fmla="*/ 0 h 302419"/>
                <a:gd name="connsiteX6" fmla="*/ 1159669 w 1288257"/>
                <a:gd name="connsiteY6" fmla="*/ 4763 h 302419"/>
                <a:gd name="connsiteX7" fmla="*/ 1276350 w 1288257"/>
                <a:gd name="connsiteY7" fmla="*/ 21432 h 302419"/>
                <a:gd name="connsiteX8" fmla="*/ 1288257 w 1288257"/>
                <a:gd name="connsiteY8" fmla="*/ 235744 h 302419"/>
                <a:gd name="connsiteX9" fmla="*/ 1243013 w 1288257"/>
                <a:gd name="connsiteY9" fmla="*/ 223838 h 302419"/>
                <a:gd name="connsiteX10" fmla="*/ 1207294 w 1288257"/>
                <a:gd name="connsiteY10" fmla="*/ 214313 h 302419"/>
                <a:gd name="connsiteX11" fmla="*/ 1128713 w 1288257"/>
                <a:gd name="connsiteY11" fmla="*/ 197644 h 302419"/>
                <a:gd name="connsiteX12" fmla="*/ 1062038 w 1288257"/>
                <a:gd name="connsiteY12" fmla="*/ 190500 h 302419"/>
                <a:gd name="connsiteX13" fmla="*/ 992982 w 1288257"/>
                <a:gd name="connsiteY13" fmla="*/ 192882 h 302419"/>
                <a:gd name="connsiteX14" fmla="*/ 876300 w 1288257"/>
                <a:gd name="connsiteY14" fmla="*/ 202407 h 302419"/>
                <a:gd name="connsiteX15" fmla="*/ 692944 w 1288257"/>
                <a:gd name="connsiteY15" fmla="*/ 226219 h 302419"/>
                <a:gd name="connsiteX16" fmla="*/ 431007 w 1288257"/>
                <a:gd name="connsiteY16" fmla="*/ 269082 h 302419"/>
                <a:gd name="connsiteX17" fmla="*/ 364332 w 1288257"/>
                <a:gd name="connsiteY17" fmla="*/ 280988 h 302419"/>
                <a:gd name="connsiteX18" fmla="*/ 302419 w 1288257"/>
                <a:gd name="connsiteY18" fmla="*/ 288132 h 302419"/>
                <a:gd name="connsiteX19" fmla="*/ 171450 w 1288257"/>
                <a:gd name="connsiteY19" fmla="*/ 300038 h 302419"/>
                <a:gd name="connsiteX20" fmla="*/ 2382 w 1288257"/>
                <a:gd name="connsiteY20" fmla="*/ 302419 h 302419"/>
                <a:gd name="connsiteX21" fmla="*/ 0 w 1288257"/>
                <a:gd name="connsiteY21" fmla="*/ 154782 h 302419"/>
                <a:gd name="connsiteX22" fmla="*/ 214313 w 1288257"/>
                <a:gd name="connsiteY22" fmla="*/ 133350 h 302419"/>
                <a:gd name="connsiteX23" fmla="*/ 473869 w 1288257"/>
                <a:gd name="connsiteY23" fmla="*/ 952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8257" h="302419">
                  <a:moveTo>
                    <a:pt x="473869" y="95250"/>
                  </a:moveTo>
                  <a:lnTo>
                    <a:pt x="628650" y="71438"/>
                  </a:lnTo>
                  <a:lnTo>
                    <a:pt x="842963" y="35719"/>
                  </a:lnTo>
                  <a:lnTo>
                    <a:pt x="976313" y="11907"/>
                  </a:lnTo>
                  <a:lnTo>
                    <a:pt x="1038225" y="2382"/>
                  </a:lnTo>
                  <a:lnTo>
                    <a:pt x="1085850" y="0"/>
                  </a:lnTo>
                  <a:lnTo>
                    <a:pt x="1159669" y="4763"/>
                  </a:lnTo>
                  <a:lnTo>
                    <a:pt x="1276350" y="21432"/>
                  </a:lnTo>
                  <a:lnTo>
                    <a:pt x="1288257" y="235744"/>
                  </a:lnTo>
                  <a:lnTo>
                    <a:pt x="1243013" y="223838"/>
                  </a:lnTo>
                  <a:lnTo>
                    <a:pt x="1207294" y="214313"/>
                  </a:lnTo>
                  <a:lnTo>
                    <a:pt x="1128713" y="197644"/>
                  </a:lnTo>
                  <a:lnTo>
                    <a:pt x="1062038" y="190500"/>
                  </a:lnTo>
                  <a:lnTo>
                    <a:pt x="992982" y="192882"/>
                  </a:lnTo>
                  <a:lnTo>
                    <a:pt x="876300" y="202407"/>
                  </a:lnTo>
                  <a:lnTo>
                    <a:pt x="692944" y="226219"/>
                  </a:lnTo>
                  <a:lnTo>
                    <a:pt x="431007" y="269082"/>
                  </a:lnTo>
                  <a:lnTo>
                    <a:pt x="364332" y="280988"/>
                  </a:lnTo>
                  <a:lnTo>
                    <a:pt x="302419" y="288132"/>
                  </a:lnTo>
                  <a:lnTo>
                    <a:pt x="171450" y="300038"/>
                  </a:lnTo>
                  <a:lnTo>
                    <a:pt x="2382" y="302419"/>
                  </a:lnTo>
                  <a:lnTo>
                    <a:pt x="0" y="154782"/>
                  </a:lnTo>
                  <a:lnTo>
                    <a:pt x="214313" y="133350"/>
                  </a:lnTo>
                  <a:lnTo>
                    <a:pt x="473869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286489E-4DEE-4657-A683-79EC83F148A2}"/>
                </a:ext>
              </a:extLst>
            </p:cNvPr>
            <p:cNvSpPr/>
            <p:nvPr/>
          </p:nvSpPr>
          <p:spPr>
            <a:xfrm>
              <a:off x="4549775" y="1776413"/>
              <a:ext cx="442913" cy="3324225"/>
            </a:xfrm>
            <a:custGeom>
              <a:avLst/>
              <a:gdLst>
                <a:gd name="connsiteX0" fmla="*/ 177679 w 442032"/>
                <a:gd name="connsiteY0" fmla="*/ 1222089 h 3323909"/>
                <a:gd name="connsiteX1" fmla="*/ 182013 w 442032"/>
                <a:gd name="connsiteY1" fmla="*/ 957737 h 3323909"/>
                <a:gd name="connsiteX2" fmla="*/ 177679 w 442032"/>
                <a:gd name="connsiteY2" fmla="*/ 797392 h 3323909"/>
                <a:gd name="connsiteX3" fmla="*/ 177679 w 442032"/>
                <a:gd name="connsiteY3" fmla="*/ 658715 h 3323909"/>
                <a:gd name="connsiteX4" fmla="*/ 173346 w 442032"/>
                <a:gd name="connsiteY4" fmla="*/ 524372 h 3323909"/>
                <a:gd name="connsiteX5" fmla="*/ 173346 w 442032"/>
                <a:gd name="connsiteY5" fmla="*/ 433365 h 3323909"/>
                <a:gd name="connsiteX6" fmla="*/ 164678 w 442032"/>
                <a:gd name="connsiteY6" fmla="*/ 338025 h 3323909"/>
                <a:gd name="connsiteX7" fmla="*/ 156011 w 442032"/>
                <a:gd name="connsiteY7" fmla="*/ 290355 h 3323909"/>
                <a:gd name="connsiteX8" fmla="*/ 147344 w 442032"/>
                <a:gd name="connsiteY8" fmla="*/ 242685 h 3323909"/>
                <a:gd name="connsiteX9" fmla="*/ 130009 w 442032"/>
                <a:gd name="connsiteY9" fmla="*/ 199348 h 3323909"/>
                <a:gd name="connsiteX10" fmla="*/ 108341 w 442032"/>
                <a:gd name="connsiteY10" fmla="*/ 151678 h 3323909"/>
                <a:gd name="connsiteX11" fmla="*/ 91006 w 442032"/>
                <a:gd name="connsiteY11" fmla="*/ 138677 h 3323909"/>
                <a:gd name="connsiteX12" fmla="*/ 78005 w 442032"/>
                <a:gd name="connsiteY12" fmla="*/ 125676 h 3323909"/>
                <a:gd name="connsiteX13" fmla="*/ 34669 w 442032"/>
                <a:gd name="connsiteY13" fmla="*/ 91007 h 3323909"/>
                <a:gd name="connsiteX14" fmla="*/ 13001 w 442032"/>
                <a:gd name="connsiteY14" fmla="*/ 69339 h 3323909"/>
                <a:gd name="connsiteX15" fmla="*/ 0 w 442032"/>
                <a:gd name="connsiteY15" fmla="*/ 43337 h 3323909"/>
                <a:gd name="connsiteX16" fmla="*/ 0 w 442032"/>
                <a:gd name="connsiteY16" fmla="*/ 30336 h 3323909"/>
                <a:gd name="connsiteX17" fmla="*/ 4333 w 442032"/>
                <a:gd name="connsiteY17" fmla="*/ 21668 h 3323909"/>
                <a:gd name="connsiteX18" fmla="*/ 17334 w 442032"/>
                <a:gd name="connsiteY18" fmla="*/ 13001 h 3323909"/>
                <a:gd name="connsiteX19" fmla="*/ 47670 w 442032"/>
                <a:gd name="connsiteY19" fmla="*/ 4334 h 3323909"/>
                <a:gd name="connsiteX20" fmla="*/ 86673 w 442032"/>
                <a:gd name="connsiteY20" fmla="*/ 0 h 3323909"/>
                <a:gd name="connsiteX21" fmla="*/ 147344 w 442032"/>
                <a:gd name="connsiteY21" fmla="*/ 4334 h 3323909"/>
                <a:gd name="connsiteX22" fmla="*/ 203681 w 442032"/>
                <a:gd name="connsiteY22" fmla="*/ 17335 h 3323909"/>
                <a:gd name="connsiteX23" fmla="*/ 281687 w 442032"/>
                <a:gd name="connsiteY23" fmla="*/ 47670 h 3323909"/>
                <a:gd name="connsiteX24" fmla="*/ 338024 w 442032"/>
                <a:gd name="connsiteY24" fmla="*/ 69339 h 3323909"/>
                <a:gd name="connsiteX25" fmla="*/ 364026 w 442032"/>
                <a:gd name="connsiteY25" fmla="*/ 82340 h 3323909"/>
                <a:gd name="connsiteX26" fmla="*/ 424697 w 442032"/>
                <a:gd name="connsiteY26" fmla="*/ 247018 h 3323909"/>
                <a:gd name="connsiteX27" fmla="*/ 437698 w 442032"/>
                <a:gd name="connsiteY27" fmla="*/ 299022 h 3323909"/>
                <a:gd name="connsiteX28" fmla="*/ 442032 w 442032"/>
                <a:gd name="connsiteY28" fmla="*/ 372694 h 3323909"/>
                <a:gd name="connsiteX29" fmla="*/ 437698 w 442032"/>
                <a:gd name="connsiteY29" fmla="*/ 472368 h 3323909"/>
                <a:gd name="connsiteX30" fmla="*/ 433365 w 442032"/>
                <a:gd name="connsiteY30" fmla="*/ 576376 h 3323909"/>
                <a:gd name="connsiteX31" fmla="*/ 420364 w 442032"/>
                <a:gd name="connsiteY31" fmla="*/ 736721 h 3323909"/>
                <a:gd name="connsiteX32" fmla="*/ 416030 w 442032"/>
                <a:gd name="connsiteY32" fmla="*/ 1087746 h 3323909"/>
                <a:gd name="connsiteX33" fmla="*/ 420364 w 442032"/>
                <a:gd name="connsiteY33" fmla="*/ 1412770 h 3323909"/>
                <a:gd name="connsiteX34" fmla="*/ 407363 w 442032"/>
                <a:gd name="connsiteY34" fmla="*/ 1815799 h 3323909"/>
                <a:gd name="connsiteX35" fmla="*/ 390028 w 442032"/>
                <a:gd name="connsiteY35" fmla="*/ 2192827 h 3323909"/>
                <a:gd name="connsiteX36" fmla="*/ 377027 w 442032"/>
                <a:gd name="connsiteY36" fmla="*/ 2474514 h 3323909"/>
                <a:gd name="connsiteX37" fmla="*/ 346692 w 442032"/>
                <a:gd name="connsiteY37" fmla="*/ 2925213 h 3323909"/>
                <a:gd name="connsiteX38" fmla="*/ 307689 w 442032"/>
                <a:gd name="connsiteY38" fmla="*/ 3289240 h 3323909"/>
                <a:gd name="connsiteX39" fmla="*/ 273020 w 442032"/>
                <a:gd name="connsiteY39" fmla="*/ 3315242 h 3323909"/>
                <a:gd name="connsiteX40" fmla="*/ 247018 w 442032"/>
                <a:gd name="connsiteY40" fmla="*/ 3323909 h 3323909"/>
                <a:gd name="connsiteX41" fmla="*/ 229683 w 442032"/>
                <a:gd name="connsiteY41" fmla="*/ 3323909 h 3323909"/>
                <a:gd name="connsiteX42" fmla="*/ 195014 w 442032"/>
                <a:gd name="connsiteY42" fmla="*/ 3306575 h 3323909"/>
                <a:gd name="connsiteX43" fmla="*/ 173346 w 442032"/>
                <a:gd name="connsiteY43" fmla="*/ 3284906 h 3323909"/>
                <a:gd name="connsiteX44" fmla="*/ 147344 w 442032"/>
                <a:gd name="connsiteY44" fmla="*/ 3228569 h 3323909"/>
                <a:gd name="connsiteX45" fmla="*/ 121342 w 442032"/>
                <a:gd name="connsiteY45" fmla="*/ 3137562 h 3323909"/>
                <a:gd name="connsiteX46" fmla="*/ 95340 w 442032"/>
                <a:gd name="connsiteY46" fmla="*/ 3011886 h 3323909"/>
                <a:gd name="connsiteX47" fmla="*/ 86673 w 442032"/>
                <a:gd name="connsiteY47" fmla="*/ 2903545 h 3323909"/>
                <a:gd name="connsiteX48" fmla="*/ 99674 w 442032"/>
                <a:gd name="connsiteY48" fmla="*/ 2838540 h 3323909"/>
                <a:gd name="connsiteX49" fmla="*/ 112675 w 442032"/>
                <a:gd name="connsiteY49" fmla="*/ 2764868 h 3323909"/>
                <a:gd name="connsiteX50" fmla="*/ 130009 w 442032"/>
                <a:gd name="connsiteY50" fmla="*/ 2630525 h 3323909"/>
                <a:gd name="connsiteX51" fmla="*/ 151677 w 442032"/>
                <a:gd name="connsiteY51" fmla="*/ 2361839 h 3323909"/>
                <a:gd name="connsiteX52" fmla="*/ 160345 w 442032"/>
                <a:gd name="connsiteY52" fmla="*/ 2127822 h 3323909"/>
                <a:gd name="connsiteX53" fmla="*/ 169012 w 442032"/>
                <a:gd name="connsiteY53" fmla="*/ 1906806 h 3323909"/>
                <a:gd name="connsiteX54" fmla="*/ 177679 w 442032"/>
                <a:gd name="connsiteY54" fmla="*/ 1222089 h 33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2032" h="3323909">
                  <a:moveTo>
                    <a:pt x="177679" y="1222089"/>
                  </a:moveTo>
                  <a:cubicBezTo>
                    <a:pt x="179124" y="1133972"/>
                    <a:pt x="180568" y="1045854"/>
                    <a:pt x="182013" y="957737"/>
                  </a:cubicBezTo>
                  <a:lnTo>
                    <a:pt x="177679" y="797392"/>
                  </a:lnTo>
                  <a:lnTo>
                    <a:pt x="177679" y="658715"/>
                  </a:lnTo>
                  <a:lnTo>
                    <a:pt x="173346" y="524372"/>
                  </a:lnTo>
                  <a:lnTo>
                    <a:pt x="173346" y="433365"/>
                  </a:lnTo>
                  <a:lnTo>
                    <a:pt x="164678" y="338025"/>
                  </a:lnTo>
                  <a:lnTo>
                    <a:pt x="156011" y="290355"/>
                  </a:lnTo>
                  <a:lnTo>
                    <a:pt x="147344" y="242685"/>
                  </a:lnTo>
                  <a:lnTo>
                    <a:pt x="130009" y="199348"/>
                  </a:lnTo>
                  <a:lnTo>
                    <a:pt x="108341" y="151678"/>
                  </a:lnTo>
                  <a:lnTo>
                    <a:pt x="91006" y="138677"/>
                  </a:lnTo>
                  <a:lnTo>
                    <a:pt x="78005" y="125676"/>
                  </a:lnTo>
                  <a:lnTo>
                    <a:pt x="34669" y="91007"/>
                  </a:lnTo>
                  <a:lnTo>
                    <a:pt x="13001" y="69339"/>
                  </a:lnTo>
                  <a:lnTo>
                    <a:pt x="0" y="43337"/>
                  </a:lnTo>
                  <a:lnTo>
                    <a:pt x="0" y="30336"/>
                  </a:lnTo>
                  <a:lnTo>
                    <a:pt x="4333" y="21668"/>
                  </a:lnTo>
                  <a:lnTo>
                    <a:pt x="17334" y="13001"/>
                  </a:lnTo>
                  <a:lnTo>
                    <a:pt x="47670" y="4334"/>
                  </a:lnTo>
                  <a:lnTo>
                    <a:pt x="86673" y="0"/>
                  </a:lnTo>
                  <a:lnTo>
                    <a:pt x="147344" y="4334"/>
                  </a:lnTo>
                  <a:lnTo>
                    <a:pt x="203681" y="17335"/>
                  </a:lnTo>
                  <a:lnTo>
                    <a:pt x="281687" y="47670"/>
                  </a:lnTo>
                  <a:lnTo>
                    <a:pt x="338024" y="69339"/>
                  </a:lnTo>
                  <a:lnTo>
                    <a:pt x="364026" y="82340"/>
                  </a:lnTo>
                  <a:lnTo>
                    <a:pt x="424697" y="247018"/>
                  </a:lnTo>
                  <a:lnTo>
                    <a:pt x="437698" y="299022"/>
                  </a:lnTo>
                  <a:lnTo>
                    <a:pt x="442032" y="372694"/>
                  </a:lnTo>
                  <a:lnTo>
                    <a:pt x="437698" y="472368"/>
                  </a:lnTo>
                  <a:lnTo>
                    <a:pt x="433365" y="576376"/>
                  </a:lnTo>
                  <a:lnTo>
                    <a:pt x="420364" y="736721"/>
                  </a:lnTo>
                  <a:cubicBezTo>
                    <a:pt x="418919" y="853729"/>
                    <a:pt x="417475" y="970738"/>
                    <a:pt x="416030" y="1087746"/>
                  </a:cubicBezTo>
                  <a:cubicBezTo>
                    <a:pt x="417475" y="1196087"/>
                    <a:pt x="418919" y="1304429"/>
                    <a:pt x="420364" y="1412770"/>
                  </a:cubicBezTo>
                  <a:lnTo>
                    <a:pt x="407363" y="1815799"/>
                  </a:lnTo>
                  <a:lnTo>
                    <a:pt x="390028" y="2192827"/>
                  </a:lnTo>
                  <a:lnTo>
                    <a:pt x="377027" y="2474514"/>
                  </a:lnTo>
                  <a:lnTo>
                    <a:pt x="346692" y="2925213"/>
                  </a:lnTo>
                  <a:lnTo>
                    <a:pt x="307689" y="3289240"/>
                  </a:lnTo>
                  <a:lnTo>
                    <a:pt x="273020" y="3315242"/>
                  </a:lnTo>
                  <a:lnTo>
                    <a:pt x="247018" y="3323909"/>
                  </a:lnTo>
                  <a:lnTo>
                    <a:pt x="229683" y="3323909"/>
                  </a:lnTo>
                  <a:lnTo>
                    <a:pt x="195014" y="3306575"/>
                  </a:lnTo>
                  <a:lnTo>
                    <a:pt x="173346" y="3284906"/>
                  </a:lnTo>
                  <a:lnTo>
                    <a:pt x="147344" y="3228569"/>
                  </a:lnTo>
                  <a:lnTo>
                    <a:pt x="121342" y="3137562"/>
                  </a:lnTo>
                  <a:lnTo>
                    <a:pt x="95340" y="3011886"/>
                  </a:lnTo>
                  <a:lnTo>
                    <a:pt x="86673" y="2903545"/>
                  </a:lnTo>
                  <a:lnTo>
                    <a:pt x="99674" y="2838540"/>
                  </a:lnTo>
                  <a:lnTo>
                    <a:pt x="112675" y="2764868"/>
                  </a:lnTo>
                  <a:lnTo>
                    <a:pt x="130009" y="2630525"/>
                  </a:lnTo>
                  <a:lnTo>
                    <a:pt x="151677" y="2361839"/>
                  </a:lnTo>
                  <a:lnTo>
                    <a:pt x="160345" y="2127822"/>
                  </a:lnTo>
                  <a:lnTo>
                    <a:pt x="169012" y="1906806"/>
                  </a:lnTo>
                  <a:lnTo>
                    <a:pt x="177679" y="1222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5826FBA-9027-46F7-A207-9C0B1A0154EE}"/>
                </a:ext>
              </a:extLst>
            </p:cNvPr>
            <p:cNvSpPr/>
            <p:nvPr/>
          </p:nvSpPr>
          <p:spPr>
            <a:xfrm>
              <a:off x="4810125" y="4286250"/>
              <a:ext cx="1074738" cy="808038"/>
            </a:xfrm>
            <a:custGeom>
              <a:avLst/>
              <a:gdLst>
                <a:gd name="connsiteX0" fmla="*/ 573881 w 1073944"/>
                <a:gd name="connsiteY0" fmla="*/ 200025 h 807244"/>
                <a:gd name="connsiteX1" fmla="*/ 361950 w 1073944"/>
                <a:gd name="connsiteY1" fmla="*/ 280988 h 807244"/>
                <a:gd name="connsiteX2" fmla="*/ 257175 w 1073944"/>
                <a:gd name="connsiteY2" fmla="*/ 316706 h 807244"/>
                <a:gd name="connsiteX3" fmla="*/ 54769 w 1073944"/>
                <a:gd name="connsiteY3" fmla="*/ 383381 h 807244"/>
                <a:gd name="connsiteX4" fmla="*/ 35719 w 1073944"/>
                <a:gd name="connsiteY4" fmla="*/ 385763 h 807244"/>
                <a:gd name="connsiteX5" fmla="*/ 0 w 1073944"/>
                <a:gd name="connsiteY5" fmla="*/ 807244 h 807244"/>
                <a:gd name="connsiteX6" fmla="*/ 33338 w 1073944"/>
                <a:gd name="connsiteY6" fmla="*/ 788194 h 807244"/>
                <a:gd name="connsiteX7" fmla="*/ 50006 w 1073944"/>
                <a:gd name="connsiteY7" fmla="*/ 776288 h 807244"/>
                <a:gd name="connsiteX8" fmla="*/ 69056 w 1073944"/>
                <a:gd name="connsiteY8" fmla="*/ 752475 h 807244"/>
                <a:gd name="connsiteX9" fmla="*/ 92869 w 1073944"/>
                <a:gd name="connsiteY9" fmla="*/ 721519 h 807244"/>
                <a:gd name="connsiteX10" fmla="*/ 128588 w 1073944"/>
                <a:gd name="connsiteY10" fmla="*/ 681038 h 807244"/>
                <a:gd name="connsiteX11" fmla="*/ 169069 w 1073944"/>
                <a:gd name="connsiteY11" fmla="*/ 640556 h 807244"/>
                <a:gd name="connsiteX12" fmla="*/ 214313 w 1073944"/>
                <a:gd name="connsiteY12" fmla="*/ 600075 h 807244"/>
                <a:gd name="connsiteX13" fmla="*/ 261938 w 1073944"/>
                <a:gd name="connsiteY13" fmla="*/ 557213 h 807244"/>
                <a:gd name="connsiteX14" fmla="*/ 285750 w 1073944"/>
                <a:gd name="connsiteY14" fmla="*/ 540544 h 807244"/>
                <a:gd name="connsiteX15" fmla="*/ 421481 w 1073944"/>
                <a:gd name="connsiteY15" fmla="*/ 452438 h 807244"/>
                <a:gd name="connsiteX16" fmla="*/ 590550 w 1073944"/>
                <a:gd name="connsiteY16" fmla="*/ 342900 h 807244"/>
                <a:gd name="connsiteX17" fmla="*/ 714375 w 1073944"/>
                <a:gd name="connsiteY17" fmla="*/ 266700 h 807244"/>
                <a:gd name="connsiteX18" fmla="*/ 864394 w 1073944"/>
                <a:gd name="connsiteY18" fmla="*/ 173831 h 807244"/>
                <a:gd name="connsiteX19" fmla="*/ 966788 w 1073944"/>
                <a:gd name="connsiteY19" fmla="*/ 109538 h 807244"/>
                <a:gd name="connsiteX20" fmla="*/ 1040606 w 1073944"/>
                <a:gd name="connsiteY20" fmla="*/ 64294 h 807244"/>
                <a:gd name="connsiteX21" fmla="*/ 1057275 w 1073944"/>
                <a:gd name="connsiteY21" fmla="*/ 52388 h 807244"/>
                <a:gd name="connsiteX22" fmla="*/ 1071563 w 1073944"/>
                <a:gd name="connsiteY22" fmla="*/ 30956 h 807244"/>
                <a:gd name="connsiteX23" fmla="*/ 1073944 w 1073944"/>
                <a:gd name="connsiteY23" fmla="*/ 14288 h 807244"/>
                <a:gd name="connsiteX24" fmla="*/ 1073944 w 1073944"/>
                <a:gd name="connsiteY24" fmla="*/ 2381 h 807244"/>
                <a:gd name="connsiteX25" fmla="*/ 1062038 w 1073944"/>
                <a:gd name="connsiteY25" fmla="*/ 0 h 807244"/>
                <a:gd name="connsiteX26" fmla="*/ 1028700 w 1073944"/>
                <a:gd name="connsiteY26" fmla="*/ 4763 h 807244"/>
                <a:gd name="connsiteX27" fmla="*/ 919163 w 1073944"/>
                <a:gd name="connsiteY27" fmla="*/ 54769 h 807244"/>
                <a:gd name="connsiteX28" fmla="*/ 669131 w 1073944"/>
                <a:gd name="connsiteY28" fmla="*/ 164306 h 807244"/>
                <a:gd name="connsiteX29" fmla="*/ 573881 w 1073944"/>
                <a:gd name="connsiteY29" fmla="*/ 20002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3944" h="807244">
                  <a:moveTo>
                    <a:pt x="573881" y="200025"/>
                  </a:moveTo>
                  <a:lnTo>
                    <a:pt x="361950" y="280988"/>
                  </a:lnTo>
                  <a:lnTo>
                    <a:pt x="257175" y="316706"/>
                  </a:lnTo>
                  <a:lnTo>
                    <a:pt x="54769" y="383381"/>
                  </a:lnTo>
                  <a:lnTo>
                    <a:pt x="35719" y="385763"/>
                  </a:lnTo>
                  <a:lnTo>
                    <a:pt x="0" y="807244"/>
                  </a:lnTo>
                  <a:lnTo>
                    <a:pt x="33338" y="788194"/>
                  </a:lnTo>
                  <a:lnTo>
                    <a:pt x="50006" y="776288"/>
                  </a:lnTo>
                  <a:lnTo>
                    <a:pt x="69056" y="752475"/>
                  </a:lnTo>
                  <a:lnTo>
                    <a:pt x="92869" y="721519"/>
                  </a:lnTo>
                  <a:lnTo>
                    <a:pt x="128588" y="681038"/>
                  </a:lnTo>
                  <a:lnTo>
                    <a:pt x="169069" y="640556"/>
                  </a:lnTo>
                  <a:lnTo>
                    <a:pt x="214313" y="600075"/>
                  </a:lnTo>
                  <a:lnTo>
                    <a:pt x="261938" y="557213"/>
                  </a:lnTo>
                  <a:lnTo>
                    <a:pt x="285750" y="540544"/>
                  </a:lnTo>
                  <a:lnTo>
                    <a:pt x="421481" y="452438"/>
                  </a:lnTo>
                  <a:lnTo>
                    <a:pt x="590550" y="342900"/>
                  </a:lnTo>
                  <a:lnTo>
                    <a:pt x="714375" y="266700"/>
                  </a:lnTo>
                  <a:lnTo>
                    <a:pt x="864394" y="173831"/>
                  </a:lnTo>
                  <a:lnTo>
                    <a:pt x="966788" y="109538"/>
                  </a:lnTo>
                  <a:lnTo>
                    <a:pt x="1040606" y="64294"/>
                  </a:lnTo>
                  <a:lnTo>
                    <a:pt x="1057275" y="52388"/>
                  </a:lnTo>
                  <a:lnTo>
                    <a:pt x="1071563" y="30956"/>
                  </a:lnTo>
                  <a:lnTo>
                    <a:pt x="1073944" y="14288"/>
                  </a:lnTo>
                  <a:lnTo>
                    <a:pt x="1073944" y="2381"/>
                  </a:lnTo>
                  <a:lnTo>
                    <a:pt x="1062038" y="0"/>
                  </a:lnTo>
                  <a:lnTo>
                    <a:pt x="1028700" y="4763"/>
                  </a:lnTo>
                  <a:lnTo>
                    <a:pt x="919163" y="54769"/>
                  </a:lnTo>
                  <a:lnTo>
                    <a:pt x="669131" y="164306"/>
                  </a:lnTo>
                  <a:lnTo>
                    <a:pt x="5738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4CBBD08-853B-4427-AE4F-292472F42443}"/>
                </a:ext>
              </a:extLst>
            </p:cNvPr>
            <p:cNvSpPr/>
            <p:nvPr/>
          </p:nvSpPr>
          <p:spPr>
            <a:xfrm>
              <a:off x="5726113" y="2992438"/>
              <a:ext cx="1236662" cy="904875"/>
            </a:xfrm>
            <a:custGeom>
              <a:avLst/>
              <a:gdLst>
                <a:gd name="connsiteX0" fmla="*/ 547688 w 1235869"/>
                <a:gd name="connsiteY0" fmla="*/ 469107 h 904875"/>
                <a:gd name="connsiteX1" fmla="*/ 631032 w 1235869"/>
                <a:gd name="connsiteY1" fmla="*/ 402432 h 904875"/>
                <a:gd name="connsiteX2" fmla="*/ 704850 w 1235869"/>
                <a:gd name="connsiteY2" fmla="*/ 338138 h 904875"/>
                <a:gd name="connsiteX3" fmla="*/ 759619 w 1235869"/>
                <a:gd name="connsiteY3" fmla="*/ 278607 h 904875"/>
                <a:gd name="connsiteX4" fmla="*/ 781050 w 1235869"/>
                <a:gd name="connsiteY4" fmla="*/ 250032 h 904875"/>
                <a:gd name="connsiteX5" fmla="*/ 792957 w 1235869"/>
                <a:gd name="connsiteY5" fmla="*/ 230982 h 904875"/>
                <a:gd name="connsiteX6" fmla="*/ 802482 w 1235869"/>
                <a:gd name="connsiteY6" fmla="*/ 207169 h 904875"/>
                <a:gd name="connsiteX7" fmla="*/ 807244 w 1235869"/>
                <a:gd name="connsiteY7" fmla="*/ 180975 h 904875"/>
                <a:gd name="connsiteX8" fmla="*/ 809625 w 1235869"/>
                <a:gd name="connsiteY8" fmla="*/ 157163 h 904875"/>
                <a:gd name="connsiteX9" fmla="*/ 807244 w 1235869"/>
                <a:gd name="connsiteY9" fmla="*/ 135732 h 904875"/>
                <a:gd name="connsiteX10" fmla="*/ 795338 w 1235869"/>
                <a:gd name="connsiteY10" fmla="*/ 111919 h 904875"/>
                <a:gd name="connsiteX11" fmla="*/ 783432 w 1235869"/>
                <a:gd name="connsiteY11" fmla="*/ 100013 h 904875"/>
                <a:gd name="connsiteX12" fmla="*/ 759619 w 1235869"/>
                <a:gd name="connsiteY12" fmla="*/ 69057 h 904875"/>
                <a:gd name="connsiteX13" fmla="*/ 747713 w 1235869"/>
                <a:gd name="connsiteY13" fmla="*/ 38100 h 904875"/>
                <a:gd name="connsiteX14" fmla="*/ 747713 w 1235869"/>
                <a:gd name="connsiteY14" fmla="*/ 14288 h 904875"/>
                <a:gd name="connsiteX15" fmla="*/ 757238 w 1235869"/>
                <a:gd name="connsiteY15" fmla="*/ 2382 h 904875"/>
                <a:gd name="connsiteX16" fmla="*/ 778669 w 1235869"/>
                <a:gd name="connsiteY16" fmla="*/ 0 h 904875"/>
                <a:gd name="connsiteX17" fmla="*/ 814388 w 1235869"/>
                <a:gd name="connsiteY17" fmla="*/ 9525 h 904875"/>
                <a:gd name="connsiteX18" fmla="*/ 852488 w 1235869"/>
                <a:gd name="connsiteY18" fmla="*/ 26194 h 904875"/>
                <a:gd name="connsiteX19" fmla="*/ 921544 w 1235869"/>
                <a:gd name="connsiteY19" fmla="*/ 69057 h 904875"/>
                <a:gd name="connsiteX20" fmla="*/ 990600 w 1235869"/>
                <a:gd name="connsiteY20" fmla="*/ 116682 h 904875"/>
                <a:gd name="connsiteX21" fmla="*/ 1064419 w 1235869"/>
                <a:gd name="connsiteY21" fmla="*/ 173832 h 904875"/>
                <a:gd name="connsiteX22" fmla="*/ 1114425 w 1235869"/>
                <a:gd name="connsiteY22" fmla="*/ 221457 h 904875"/>
                <a:gd name="connsiteX23" fmla="*/ 1162050 w 1235869"/>
                <a:gd name="connsiteY23" fmla="*/ 271463 h 904875"/>
                <a:gd name="connsiteX24" fmla="*/ 1197769 w 1235869"/>
                <a:gd name="connsiteY24" fmla="*/ 319088 h 904875"/>
                <a:gd name="connsiteX25" fmla="*/ 1219200 w 1235869"/>
                <a:gd name="connsiteY25" fmla="*/ 354807 h 904875"/>
                <a:gd name="connsiteX26" fmla="*/ 1233488 w 1235869"/>
                <a:gd name="connsiteY26" fmla="*/ 388144 h 904875"/>
                <a:gd name="connsiteX27" fmla="*/ 1235869 w 1235869"/>
                <a:gd name="connsiteY27" fmla="*/ 416719 h 904875"/>
                <a:gd name="connsiteX28" fmla="*/ 1226344 w 1235869"/>
                <a:gd name="connsiteY28" fmla="*/ 438150 h 904875"/>
                <a:gd name="connsiteX29" fmla="*/ 1207294 w 1235869"/>
                <a:gd name="connsiteY29" fmla="*/ 452438 h 904875"/>
                <a:gd name="connsiteX30" fmla="*/ 1171575 w 1235869"/>
                <a:gd name="connsiteY30" fmla="*/ 457200 h 904875"/>
                <a:gd name="connsiteX31" fmla="*/ 1090613 w 1235869"/>
                <a:gd name="connsiteY31" fmla="*/ 461963 h 904875"/>
                <a:gd name="connsiteX32" fmla="*/ 1038225 w 1235869"/>
                <a:gd name="connsiteY32" fmla="*/ 466725 h 904875"/>
                <a:gd name="connsiteX33" fmla="*/ 985838 w 1235869"/>
                <a:gd name="connsiteY33" fmla="*/ 478632 h 904875"/>
                <a:gd name="connsiteX34" fmla="*/ 842963 w 1235869"/>
                <a:gd name="connsiteY34" fmla="*/ 547688 h 904875"/>
                <a:gd name="connsiteX35" fmla="*/ 588169 w 1235869"/>
                <a:gd name="connsiteY35" fmla="*/ 661988 h 904875"/>
                <a:gd name="connsiteX36" fmla="*/ 340519 w 1235869"/>
                <a:gd name="connsiteY36" fmla="*/ 771525 h 904875"/>
                <a:gd name="connsiteX37" fmla="*/ 111919 w 1235869"/>
                <a:gd name="connsiteY37" fmla="*/ 871538 h 904875"/>
                <a:gd name="connsiteX38" fmla="*/ 35719 w 1235869"/>
                <a:gd name="connsiteY38" fmla="*/ 904875 h 904875"/>
                <a:gd name="connsiteX39" fmla="*/ 0 w 1235869"/>
                <a:gd name="connsiteY39" fmla="*/ 876300 h 904875"/>
                <a:gd name="connsiteX40" fmla="*/ 92869 w 1235869"/>
                <a:gd name="connsiteY40" fmla="*/ 800100 h 904875"/>
                <a:gd name="connsiteX41" fmla="*/ 252413 w 1235869"/>
                <a:gd name="connsiteY41" fmla="*/ 688182 h 904875"/>
                <a:gd name="connsiteX42" fmla="*/ 471488 w 1235869"/>
                <a:gd name="connsiteY42" fmla="*/ 531019 h 904875"/>
                <a:gd name="connsiteX43" fmla="*/ 547688 w 1235869"/>
                <a:gd name="connsiteY43" fmla="*/ 4691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35869" h="904875">
                  <a:moveTo>
                    <a:pt x="547688" y="469107"/>
                  </a:moveTo>
                  <a:lnTo>
                    <a:pt x="631032" y="402432"/>
                  </a:lnTo>
                  <a:lnTo>
                    <a:pt x="704850" y="338138"/>
                  </a:lnTo>
                  <a:lnTo>
                    <a:pt x="759619" y="278607"/>
                  </a:lnTo>
                  <a:lnTo>
                    <a:pt x="781050" y="250032"/>
                  </a:lnTo>
                  <a:lnTo>
                    <a:pt x="792957" y="230982"/>
                  </a:lnTo>
                  <a:lnTo>
                    <a:pt x="802482" y="207169"/>
                  </a:lnTo>
                  <a:lnTo>
                    <a:pt x="807244" y="180975"/>
                  </a:lnTo>
                  <a:lnTo>
                    <a:pt x="809625" y="157163"/>
                  </a:lnTo>
                  <a:lnTo>
                    <a:pt x="807244" y="135732"/>
                  </a:lnTo>
                  <a:lnTo>
                    <a:pt x="795338" y="111919"/>
                  </a:lnTo>
                  <a:lnTo>
                    <a:pt x="783432" y="100013"/>
                  </a:lnTo>
                  <a:lnTo>
                    <a:pt x="759619" y="69057"/>
                  </a:lnTo>
                  <a:lnTo>
                    <a:pt x="747713" y="38100"/>
                  </a:lnTo>
                  <a:lnTo>
                    <a:pt x="747713" y="14288"/>
                  </a:lnTo>
                  <a:lnTo>
                    <a:pt x="757238" y="2382"/>
                  </a:lnTo>
                  <a:lnTo>
                    <a:pt x="778669" y="0"/>
                  </a:lnTo>
                  <a:lnTo>
                    <a:pt x="814388" y="9525"/>
                  </a:lnTo>
                  <a:lnTo>
                    <a:pt x="852488" y="26194"/>
                  </a:lnTo>
                  <a:lnTo>
                    <a:pt x="921544" y="69057"/>
                  </a:lnTo>
                  <a:lnTo>
                    <a:pt x="990600" y="116682"/>
                  </a:lnTo>
                  <a:lnTo>
                    <a:pt x="1064419" y="173832"/>
                  </a:lnTo>
                  <a:lnTo>
                    <a:pt x="1114425" y="221457"/>
                  </a:lnTo>
                  <a:lnTo>
                    <a:pt x="1162050" y="271463"/>
                  </a:lnTo>
                  <a:lnTo>
                    <a:pt x="1197769" y="319088"/>
                  </a:lnTo>
                  <a:lnTo>
                    <a:pt x="1219200" y="354807"/>
                  </a:lnTo>
                  <a:lnTo>
                    <a:pt x="1233488" y="388144"/>
                  </a:lnTo>
                  <a:lnTo>
                    <a:pt x="1235869" y="416719"/>
                  </a:lnTo>
                  <a:lnTo>
                    <a:pt x="1226344" y="438150"/>
                  </a:lnTo>
                  <a:lnTo>
                    <a:pt x="1207294" y="452438"/>
                  </a:lnTo>
                  <a:lnTo>
                    <a:pt x="1171575" y="457200"/>
                  </a:lnTo>
                  <a:lnTo>
                    <a:pt x="1090613" y="461963"/>
                  </a:lnTo>
                  <a:lnTo>
                    <a:pt x="1038225" y="466725"/>
                  </a:lnTo>
                  <a:lnTo>
                    <a:pt x="985838" y="478632"/>
                  </a:lnTo>
                  <a:lnTo>
                    <a:pt x="842963" y="547688"/>
                  </a:lnTo>
                  <a:lnTo>
                    <a:pt x="588169" y="661988"/>
                  </a:lnTo>
                  <a:lnTo>
                    <a:pt x="340519" y="771525"/>
                  </a:lnTo>
                  <a:lnTo>
                    <a:pt x="111919" y="871538"/>
                  </a:lnTo>
                  <a:lnTo>
                    <a:pt x="35719" y="904875"/>
                  </a:lnTo>
                  <a:lnTo>
                    <a:pt x="0" y="876300"/>
                  </a:lnTo>
                  <a:lnTo>
                    <a:pt x="92869" y="800100"/>
                  </a:lnTo>
                  <a:lnTo>
                    <a:pt x="252413" y="688182"/>
                  </a:lnTo>
                  <a:lnTo>
                    <a:pt x="471488" y="531019"/>
                  </a:lnTo>
                  <a:lnTo>
                    <a:pt x="54768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D555DC5-DA87-46FC-A443-2DF9D051264E}"/>
                </a:ext>
              </a:extLst>
            </p:cNvPr>
            <p:cNvSpPr/>
            <p:nvPr/>
          </p:nvSpPr>
          <p:spPr>
            <a:xfrm>
              <a:off x="5380038" y="3640138"/>
              <a:ext cx="1708150" cy="1495425"/>
            </a:xfrm>
            <a:custGeom>
              <a:avLst/>
              <a:gdLst>
                <a:gd name="connsiteX0" fmla="*/ 962025 w 1709737"/>
                <a:gd name="connsiteY0" fmla="*/ 490538 h 1495425"/>
                <a:gd name="connsiteX1" fmla="*/ 814387 w 1709737"/>
                <a:gd name="connsiteY1" fmla="*/ 402432 h 1495425"/>
                <a:gd name="connsiteX2" fmla="*/ 692944 w 1709737"/>
                <a:gd name="connsiteY2" fmla="*/ 333375 h 1495425"/>
                <a:gd name="connsiteX3" fmla="*/ 540544 w 1709737"/>
                <a:gd name="connsiteY3" fmla="*/ 245269 h 1495425"/>
                <a:gd name="connsiteX4" fmla="*/ 442912 w 1709737"/>
                <a:gd name="connsiteY4" fmla="*/ 192882 h 1495425"/>
                <a:gd name="connsiteX5" fmla="*/ 426244 w 1709737"/>
                <a:gd name="connsiteY5" fmla="*/ 173832 h 1495425"/>
                <a:gd name="connsiteX6" fmla="*/ 335756 w 1709737"/>
                <a:gd name="connsiteY6" fmla="*/ 130969 h 1495425"/>
                <a:gd name="connsiteX7" fmla="*/ 223837 w 1709737"/>
                <a:gd name="connsiteY7" fmla="*/ 80963 h 1495425"/>
                <a:gd name="connsiteX8" fmla="*/ 121444 w 1709737"/>
                <a:gd name="connsiteY8" fmla="*/ 38100 h 1495425"/>
                <a:gd name="connsiteX9" fmla="*/ 50006 w 1709737"/>
                <a:gd name="connsiteY9" fmla="*/ 9525 h 1495425"/>
                <a:gd name="connsiteX10" fmla="*/ 16669 w 1709737"/>
                <a:gd name="connsiteY10" fmla="*/ 0 h 1495425"/>
                <a:gd name="connsiteX11" fmla="*/ 4762 w 1709737"/>
                <a:gd name="connsiteY11" fmla="*/ 4763 h 1495425"/>
                <a:gd name="connsiteX12" fmla="*/ 0 w 1709737"/>
                <a:gd name="connsiteY12" fmla="*/ 14288 h 1495425"/>
                <a:gd name="connsiteX13" fmla="*/ 7144 w 1709737"/>
                <a:gd name="connsiteY13" fmla="*/ 40482 h 1495425"/>
                <a:gd name="connsiteX14" fmla="*/ 14287 w 1709737"/>
                <a:gd name="connsiteY14" fmla="*/ 54769 h 1495425"/>
                <a:gd name="connsiteX15" fmla="*/ 85725 w 1709737"/>
                <a:gd name="connsiteY15" fmla="*/ 104775 h 1495425"/>
                <a:gd name="connsiteX16" fmla="*/ 228600 w 1709737"/>
                <a:gd name="connsiteY16" fmla="*/ 200025 h 1495425"/>
                <a:gd name="connsiteX17" fmla="*/ 357187 w 1709737"/>
                <a:gd name="connsiteY17" fmla="*/ 290513 h 1495425"/>
                <a:gd name="connsiteX18" fmla="*/ 481012 w 1709737"/>
                <a:gd name="connsiteY18" fmla="*/ 378619 h 1495425"/>
                <a:gd name="connsiteX19" fmla="*/ 628650 w 1709737"/>
                <a:gd name="connsiteY19" fmla="*/ 490538 h 1495425"/>
                <a:gd name="connsiteX20" fmla="*/ 702469 w 1709737"/>
                <a:gd name="connsiteY20" fmla="*/ 550069 h 1495425"/>
                <a:gd name="connsiteX21" fmla="*/ 783431 w 1709737"/>
                <a:gd name="connsiteY21" fmla="*/ 623888 h 1495425"/>
                <a:gd name="connsiteX22" fmla="*/ 881062 w 1709737"/>
                <a:gd name="connsiteY22" fmla="*/ 719138 h 1495425"/>
                <a:gd name="connsiteX23" fmla="*/ 985837 w 1709737"/>
                <a:gd name="connsiteY23" fmla="*/ 828675 h 1495425"/>
                <a:gd name="connsiteX24" fmla="*/ 1066800 w 1709737"/>
                <a:gd name="connsiteY24" fmla="*/ 916782 h 1495425"/>
                <a:gd name="connsiteX25" fmla="*/ 1166812 w 1709737"/>
                <a:gd name="connsiteY25" fmla="*/ 1028700 h 1495425"/>
                <a:gd name="connsiteX26" fmla="*/ 1269206 w 1709737"/>
                <a:gd name="connsiteY26" fmla="*/ 1150144 h 1495425"/>
                <a:gd name="connsiteX27" fmla="*/ 1328737 w 1709737"/>
                <a:gd name="connsiteY27" fmla="*/ 1228725 h 1495425"/>
                <a:gd name="connsiteX28" fmla="*/ 1407319 w 1709737"/>
                <a:gd name="connsiteY28" fmla="*/ 1328738 h 1495425"/>
                <a:gd name="connsiteX29" fmla="*/ 1471612 w 1709737"/>
                <a:gd name="connsiteY29" fmla="*/ 1412082 h 1495425"/>
                <a:gd name="connsiteX30" fmla="*/ 1502569 w 1709737"/>
                <a:gd name="connsiteY30" fmla="*/ 1447800 h 1495425"/>
                <a:gd name="connsiteX31" fmla="*/ 1531144 w 1709737"/>
                <a:gd name="connsiteY31" fmla="*/ 1469232 h 1495425"/>
                <a:gd name="connsiteX32" fmla="*/ 1562100 w 1709737"/>
                <a:gd name="connsiteY32" fmla="*/ 1485900 h 1495425"/>
                <a:gd name="connsiteX33" fmla="*/ 1593056 w 1709737"/>
                <a:gd name="connsiteY33" fmla="*/ 1495425 h 1495425"/>
                <a:gd name="connsiteX34" fmla="*/ 1619250 w 1709737"/>
                <a:gd name="connsiteY34" fmla="*/ 1495425 h 1495425"/>
                <a:gd name="connsiteX35" fmla="*/ 1645444 w 1709737"/>
                <a:gd name="connsiteY35" fmla="*/ 1481138 h 1495425"/>
                <a:gd name="connsiteX36" fmla="*/ 1666875 w 1709737"/>
                <a:gd name="connsiteY36" fmla="*/ 1462088 h 1495425"/>
                <a:gd name="connsiteX37" fmla="*/ 1685925 w 1709737"/>
                <a:gd name="connsiteY37" fmla="*/ 1438275 h 1495425"/>
                <a:gd name="connsiteX38" fmla="*/ 1695450 w 1709737"/>
                <a:gd name="connsiteY38" fmla="*/ 1416844 h 1495425"/>
                <a:gd name="connsiteX39" fmla="*/ 1707356 w 1709737"/>
                <a:gd name="connsiteY39" fmla="*/ 1366838 h 1495425"/>
                <a:gd name="connsiteX40" fmla="*/ 1709737 w 1709737"/>
                <a:gd name="connsiteY40" fmla="*/ 1316832 h 1495425"/>
                <a:gd name="connsiteX41" fmla="*/ 1702594 w 1709737"/>
                <a:gd name="connsiteY41" fmla="*/ 1250157 h 1495425"/>
                <a:gd name="connsiteX42" fmla="*/ 1685925 w 1709737"/>
                <a:gd name="connsiteY42" fmla="*/ 1193007 h 1495425"/>
                <a:gd name="connsiteX43" fmla="*/ 1647825 w 1709737"/>
                <a:gd name="connsiteY43" fmla="*/ 1119188 h 1495425"/>
                <a:gd name="connsiteX44" fmla="*/ 1585912 w 1709737"/>
                <a:gd name="connsiteY44" fmla="*/ 1016794 h 1495425"/>
                <a:gd name="connsiteX45" fmla="*/ 1509712 w 1709737"/>
                <a:gd name="connsiteY45" fmla="*/ 912019 h 1495425"/>
                <a:gd name="connsiteX46" fmla="*/ 1438275 w 1709737"/>
                <a:gd name="connsiteY46" fmla="*/ 821532 h 1495425"/>
                <a:gd name="connsiteX47" fmla="*/ 1376362 w 1709737"/>
                <a:gd name="connsiteY47" fmla="*/ 750094 h 1495425"/>
                <a:gd name="connsiteX48" fmla="*/ 1335881 w 1709737"/>
                <a:gd name="connsiteY48" fmla="*/ 723900 h 1495425"/>
                <a:gd name="connsiteX49" fmla="*/ 1207294 w 1709737"/>
                <a:gd name="connsiteY49" fmla="*/ 640557 h 1495425"/>
                <a:gd name="connsiteX50" fmla="*/ 962025 w 1709737"/>
                <a:gd name="connsiteY50" fmla="*/ 490538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7" h="1495425">
                  <a:moveTo>
                    <a:pt x="962025" y="490538"/>
                  </a:moveTo>
                  <a:lnTo>
                    <a:pt x="814387" y="402432"/>
                  </a:lnTo>
                  <a:lnTo>
                    <a:pt x="692944" y="333375"/>
                  </a:lnTo>
                  <a:lnTo>
                    <a:pt x="540544" y="245269"/>
                  </a:lnTo>
                  <a:lnTo>
                    <a:pt x="442912" y="192882"/>
                  </a:lnTo>
                  <a:lnTo>
                    <a:pt x="426244" y="173832"/>
                  </a:lnTo>
                  <a:lnTo>
                    <a:pt x="335756" y="130969"/>
                  </a:lnTo>
                  <a:lnTo>
                    <a:pt x="223837" y="80963"/>
                  </a:lnTo>
                  <a:lnTo>
                    <a:pt x="121444" y="38100"/>
                  </a:lnTo>
                  <a:lnTo>
                    <a:pt x="50006" y="9525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7144" y="40482"/>
                  </a:lnTo>
                  <a:lnTo>
                    <a:pt x="14287" y="54769"/>
                  </a:lnTo>
                  <a:lnTo>
                    <a:pt x="85725" y="104775"/>
                  </a:lnTo>
                  <a:lnTo>
                    <a:pt x="228600" y="200025"/>
                  </a:lnTo>
                  <a:lnTo>
                    <a:pt x="357187" y="290513"/>
                  </a:lnTo>
                  <a:lnTo>
                    <a:pt x="481012" y="378619"/>
                  </a:lnTo>
                  <a:lnTo>
                    <a:pt x="628650" y="490538"/>
                  </a:lnTo>
                  <a:lnTo>
                    <a:pt x="702469" y="550069"/>
                  </a:lnTo>
                  <a:lnTo>
                    <a:pt x="783431" y="623888"/>
                  </a:lnTo>
                  <a:lnTo>
                    <a:pt x="881062" y="719138"/>
                  </a:lnTo>
                  <a:lnTo>
                    <a:pt x="985837" y="828675"/>
                  </a:lnTo>
                  <a:lnTo>
                    <a:pt x="1066800" y="916782"/>
                  </a:lnTo>
                  <a:lnTo>
                    <a:pt x="1166812" y="1028700"/>
                  </a:lnTo>
                  <a:lnTo>
                    <a:pt x="1269206" y="1150144"/>
                  </a:lnTo>
                  <a:lnTo>
                    <a:pt x="1328737" y="1228725"/>
                  </a:lnTo>
                  <a:lnTo>
                    <a:pt x="1407319" y="1328738"/>
                  </a:lnTo>
                  <a:lnTo>
                    <a:pt x="1471612" y="1412082"/>
                  </a:lnTo>
                  <a:lnTo>
                    <a:pt x="1502569" y="1447800"/>
                  </a:lnTo>
                  <a:lnTo>
                    <a:pt x="1531144" y="1469232"/>
                  </a:lnTo>
                  <a:lnTo>
                    <a:pt x="1562100" y="1485900"/>
                  </a:lnTo>
                  <a:lnTo>
                    <a:pt x="1593056" y="1495425"/>
                  </a:lnTo>
                  <a:lnTo>
                    <a:pt x="1619250" y="1495425"/>
                  </a:lnTo>
                  <a:lnTo>
                    <a:pt x="1645444" y="1481138"/>
                  </a:lnTo>
                  <a:lnTo>
                    <a:pt x="1666875" y="1462088"/>
                  </a:lnTo>
                  <a:lnTo>
                    <a:pt x="1685925" y="1438275"/>
                  </a:lnTo>
                  <a:lnTo>
                    <a:pt x="1695450" y="1416844"/>
                  </a:lnTo>
                  <a:lnTo>
                    <a:pt x="1707356" y="1366838"/>
                  </a:lnTo>
                  <a:lnTo>
                    <a:pt x="1709737" y="1316832"/>
                  </a:lnTo>
                  <a:lnTo>
                    <a:pt x="1702594" y="1250157"/>
                  </a:lnTo>
                  <a:lnTo>
                    <a:pt x="1685925" y="1193007"/>
                  </a:lnTo>
                  <a:lnTo>
                    <a:pt x="1647825" y="1119188"/>
                  </a:lnTo>
                  <a:lnTo>
                    <a:pt x="1585912" y="1016794"/>
                  </a:lnTo>
                  <a:lnTo>
                    <a:pt x="1509712" y="912019"/>
                  </a:lnTo>
                  <a:lnTo>
                    <a:pt x="1438275" y="821532"/>
                  </a:lnTo>
                  <a:lnTo>
                    <a:pt x="1376362" y="750094"/>
                  </a:lnTo>
                  <a:lnTo>
                    <a:pt x="1335881" y="723900"/>
                  </a:lnTo>
                  <a:lnTo>
                    <a:pt x="1207294" y="640557"/>
                  </a:lnTo>
                  <a:lnTo>
                    <a:pt x="962025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4CA2861D-7084-4E26-A076-34BAF41AD2EC}"/>
                </a:ext>
              </a:extLst>
            </p:cNvPr>
            <p:cNvSpPr/>
            <p:nvPr/>
          </p:nvSpPr>
          <p:spPr>
            <a:xfrm>
              <a:off x="2576513" y="3476625"/>
              <a:ext cx="1222375" cy="1362075"/>
            </a:xfrm>
            <a:custGeom>
              <a:avLst/>
              <a:gdLst>
                <a:gd name="connsiteX0" fmla="*/ 850106 w 1221581"/>
                <a:gd name="connsiteY0" fmla="*/ 557213 h 1362075"/>
                <a:gd name="connsiteX1" fmla="*/ 916781 w 1221581"/>
                <a:gd name="connsiteY1" fmla="*/ 447675 h 1362075"/>
                <a:gd name="connsiteX2" fmla="*/ 966787 w 1221581"/>
                <a:gd name="connsiteY2" fmla="*/ 371475 h 1362075"/>
                <a:gd name="connsiteX3" fmla="*/ 1002506 w 1221581"/>
                <a:gd name="connsiteY3" fmla="*/ 316706 h 1362075"/>
                <a:gd name="connsiteX4" fmla="*/ 1014412 w 1221581"/>
                <a:gd name="connsiteY4" fmla="*/ 300038 h 1362075"/>
                <a:gd name="connsiteX5" fmla="*/ 1045368 w 1221581"/>
                <a:gd name="connsiteY5" fmla="*/ 276225 h 1362075"/>
                <a:gd name="connsiteX6" fmla="*/ 1073943 w 1221581"/>
                <a:gd name="connsiteY6" fmla="*/ 257175 h 1362075"/>
                <a:gd name="connsiteX7" fmla="*/ 1107281 w 1221581"/>
                <a:gd name="connsiteY7" fmla="*/ 238125 h 1362075"/>
                <a:gd name="connsiteX8" fmla="*/ 1128712 w 1221581"/>
                <a:gd name="connsiteY8" fmla="*/ 226219 h 1362075"/>
                <a:gd name="connsiteX9" fmla="*/ 1143000 w 1221581"/>
                <a:gd name="connsiteY9" fmla="*/ 214313 h 1362075"/>
                <a:gd name="connsiteX10" fmla="*/ 1152525 w 1221581"/>
                <a:gd name="connsiteY10" fmla="*/ 204788 h 1362075"/>
                <a:gd name="connsiteX11" fmla="*/ 1152525 w 1221581"/>
                <a:gd name="connsiteY11" fmla="*/ 178594 h 1362075"/>
                <a:gd name="connsiteX12" fmla="*/ 1143000 w 1221581"/>
                <a:gd name="connsiteY12" fmla="*/ 152400 h 1362075"/>
                <a:gd name="connsiteX13" fmla="*/ 1109662 w 1221581"/>
                <a:gd name="connsiteY13" fmla="*/ 119063 h 1362075"/>
                <a:gd name="connsiteX14" fmla="*/ 1071562 w 1221581"/>
                <a:gd name="connsiteY14" fmla="*/ 85725 h 1362075"/>
                <a:gd name="connsiteX15" fmla="*/ 1040606 w 1221581"/>
                <a:gd name="connsiteY15" fmla="*/ 61913 h 1362075"/>
                <a:gd name="connsiteX16" fmla="*/ 990600 w 1221581"/>
                <a:gd name="connsiteY16" fmla="*/ 33338 h 1362075"/>
                <a:gd name="connsiteX17" fmla="*/ 928687 w 1221581"/>
                <a:gd name="connsiteY17" fmla="*/ 9525 h 1362075"/>
                <a:gd name="connsiteX18" fmla="*/ 902493 w 1221581"/>
                <a:gd name="connsiteY18" fmla="*/ 0 h 1362075"/>
                <a:gd name="connsiteX19" fmla="*/ 885825 w 1221581"/>
                <a:gd name="connsiteY19" fmla="*/ 0 h 1362075"/>
                <a:gd name="connsiteX20" fmla="*/ 866775 w 1221581"/>
                <a:gd name="connsiteY20" fmla="*/ 4763 h 1362075"/>
                <a:gd name="connsiteX21" fmla="*/ 826293 w 1221581"/>
                <a:gd name="connsiteY21" fmla="*/ 28575 h 1362075"/>
                <a:gd name="connsiteX22" fmla="*/ 776287 w 1221581"/>
                <a:gd name="connsiteY22" fmla="*/ 73819 h 1362075"/>
                <a:gd name="connsiteX23" fmla="*/ 754856 w 1221581"/>
                <a:gd name="connsiteY23" fmla="*/ 90488 h 1362075"/>
                <a:gd name="connsiteX24" fmla="*/ 657225 w 1221581"/>
                <a:gd name="connsiteY24" fmla="*/ 126206 h 1362075"/>
                <a:gd name="connsiteX25" fmla="*/ 414337 w 1221581"/>
                <a:gd name="connsiteY25" fmla="*/ 204788 h 1362075"/>
                <a:gd name="connsiteX26" fmla="*/ 342900 w 1221581"/>
                <a:gd name="connsiteY26" fmla="*/ 226219 h 1362075"/>
                <a:gd name="connsiteX27" fmla="*/ 290512 w 1221581"/>
                <a:gd name="connsiteY27" fmla="*/ 238125 h 1362075"/>
                <a:gd name="connsiteX28" fmla="*/ 250031 w 1221581"/>
                <a:gd name="connsiteY28" fmla="*/ 242888 h 1362075"/>
                <a:gd name="connsiteX29" fmla="*/ 219075 w 1221581"/>
                <a:gd name="connsiteY29" fmla="*/ 242888 h 1362075"/>
                <a:gd name="connsiteX30" fmla="*/ 178593 w 1221581"/>
                <a:gd name="connsiteY30" fmla="*/ 238125 h 1362075"/>
                <a:gd name="connsiteX31" fmla="*/ 145256 w 1221581"/>
                <a:gd name="connsiteY31" fmla="*/ 226219 h 1362075"/>
                <a:gd name="connsiteX32" fmla="*/ 121443 w 1221581"/>
                <a:gd name="connsiteY32" fmla="*/ 207169 h 1362075"/>
                <a:gd name="connsiteX33" fmla="*/ 95250 w 1221581"/>
                <a:gd name="connsiteY33" fmla="*/ 169069 h 1362075"/>
                <a:gd name="connsiteX34" fmla="*/ 80962 w 1221581"/>
                <a:gd name="connsiteY34" fmla="*/ 140494 h 1362075"/>
                <a:gd name="connsiteX35" fmla="*/ 59531 w 1221581"/>
                <a:gd name="connsiteY35" fmla="*/ 114300 h 1362075"/>
                <a:gd name="connsiteX36" fmla="*/ 45243 w 1221581"/>
                <a:gd name="connsiteY36" fmla="*/ 104775 h 1362075"/>
                <a:gd name="connsiteX37" fmla="*/ 38100 w 1221581"/>
                <a:gd name="connsiteY37" fmla="*/ 102394 h 1362075"/>
                <a:gd name="connsiteX38" fmla="*/ 23812 w 1221581"/>
                <a:gd name="connsiteY38" fmla="*/ 109538 h 1362075"/>
                <a:gd name="connsiteX39" fmla="*/ 9525 w 1221581"/>
                <a:gd name="connsiteY39" fmla="*/ 140494 h 1362075"/>
                <a:gd name="connsiteX40" fmla="*/ 0 w 1221581"/>
                <a:gd name="connsiteY40" fmla="*/ 176213 h 1362075"/>
                <a:gd name="connsiteX41" fmla="*/ 21431 w 1221581"/>
                <a:gd name="connsiteY41" fmla="*/ 254794 h 1362075"/>
                <a:gd name="connsiteX42" fmla="*/ 47625 w 1221581"/>
                <a:gd name="connsiteY42" fmla="*/ 335756 h 1362075"/>
                <a:gd name="connsiteX43" fmla="*/ 59531 w 1221581"/>
                <a:gd name="connsiteY43" fmla="*/ 371475 h 1362075"/>
                <a:gd name="connsiteX44" fmla="*/ 80962 w 1221581"/>
                <a:gd name="connsiteY44" fmla="*/ 421481 h 1362075"/>
                <a:gd name="connsiteX45" fmla="*/ 95250 w 1221581"/>
                <a:gd name="connsiteY45" fmla="*/ 452438 h 1362075"/>
                <a:gd name="connsiteX46" fmla="*/ 121443 w 1221581"/>
                <a:gd name="connsiteY46" fmla="*/ 492919 h 1362075"/>
                <a:gd name="connsiteX47" fmla="*/ 147637 w 1221581"/>
                <a:gd name="connsiteY47" fmla="*/ 516731 h 1362075"/>
                <a:gd name="connsiteX48" fmla="*/ 171450 w 1221581"/>
                <a:gd name="connsiteY48" fmla="*/ 533400 h 1362075"/>
                <a:gd name="connsiteX49" fmla="*/ 195262 w 1221581"/>
                <a:gd name="connsiteY49" fmla="*/ 540544 h 1362075"/>
                <a:gd name="connsiteX50" fmla="*/ 233362 w 1221581"/>
                <a:gd name="connsiteY50" fmla="*/ 531019 h 1362075"/>
                <a:gd name="connsiteX51" fmla="*/ 288131 w 1221581"/>
                <a:gd name="connsiteY51" fmla="*/ 497681 h 1362075"/>
                <a:gd name="connsiteX52" fmla="*/ 366712 w 1221581"/>
                <a:gd name="connsiteY52" fmla="*/ 450056 h 1362075"/>
                <a:gd name="connsiteX53" fmla="*/ 435768 w 1221581"/>
                <a:gd name="connsiteY53" fmla="*/ 411956 h 1362075"/>
                <a:gd name="connsiteX54" fmla="*/ 569118 w 1221581"/>
                <a:gd name="connsiteY54" fmla="*/ 345281 h 1362075"/>
                <a:gd name="connsiteX55" fmla="*/ 685800 w 1221581"/>
                <a:gd name="connsiteY55" fmla="*/ 295275 h 1362075"/>
                <a:gd name="connsiteX56" fmla="*/ 711993 w 1221581"/>
                <a:gd name="connsiteY56" fmla="*/ 285750 h 1362075"/>
                <a:gd name="connsiteX57" fmla="*/ 733425 w 1221581"/>
                <a:gd name="connsiteY57" fmla="*/ 285750 h 1362075"/>
                <a:gd name="connsiteX58" fmla="*/ 750093 w 1221581"/>
                <a:gd name="connsiteY58" fmla="*/ 288131 h 1362075"/>
                <a:gd name="connsiteX59" fmla="*/ 762000 w 1221581"/>
                <a:gd name="connsiteY59" fmla="*/ 300038 h 1362075"/>
                <a:gd name="connsiteX60" fmla="*/ 764381 w 1221581"/>
                <a:gd name="connsiteY60" fmla="*/ 314325 h 1362075"/>
                <a:gd name="connsiteX61" fmla="*/ 762000 w 1221581"/>
                <a:gd name="connsiteY61" fmla="*/ 350044 h 1362075"/>
                <a:gd name="connsiteX62" fmla="*/ 738187 w 1221581"/>
                <a:gd name="connsiteY62" fmla="*/ 409575 h 1362075"/>
                <a:gd name="connsiteX63" fmla="*/ 681037 w 1221581"/>
                <a:gd name="connsiteY63" fmla="*/ 547688 h 1362075"/>
                <a:gd name="connsiteX64" fmla="*/ 633412 w 1221581"/>
                <a:gd name="connsiteY64" fmla="*/ 666750 h 1362075"/>
                <a:gd name="connsiteX65" fmla="*/ 607218 w 1221581"/>
                <a:gd name="connsiteY65" fmla="*/ 728663 h 1362075"/>
                <a:gd name="connsiteX66" fmla="*/ 600075 w 1221581"/>
                <a:gd name="connsiteY66" fmla="*/ 769144 h 1362075"/>
                <a:gd name="connsiteX67" fmla="*/ 602456 w 1221581"/>
                <a:gd name="connsiteY67" fmla="*/ 797719 h 1362075"/>
                <a:gd name="connsiteX68" fmla="*/ 609600 w 1221581"/>
                <a:gd name="connsiteY68" fmla="*/ 833438 h 1362075"/>
                <a:gd name="connsiteX69" fmla="*/ 626268 w 1221581"/>
                <a:gd name="connsiteY69" fmla="*/ 864394 h 1362075"/>
                <a:gd name="connsiteX70" fmla="*/ 676275 w 1221581"/>
                <a:gd name="connsiteY70" fmla="*/ 919163 h 1362075"/>
                <a:gd name="connsiteX71" fmla="*/ 742950 w 1221581"/>
                <a:gd name="connsiteY71" fmla="*/ 983456 h 1362075"/>
                <a:gd name="connsiteX72" fmla="*/ 797718 w 1221581"/>
                <a:gd name="connsiteY72" fmla="*/ 1038225 h 1362075"/>
                <a:gd name="connsiteX73" fmla="*/ 838200 w 1221581"/>
                <a:gd name="connsiteY73" fmla="*/ 1083469 h 1362075"/>
                <a:gd name="connsiteX74" fmla="*/ 1088231 w 1221581"/>
                <a:gd name="connsiteY74" fmla="*/ 1362075 h 1362075"/>
                <a:gd name="connsiteX75" fmla="*/ 1128712 w 1221581"/>
                <a:gd name="connsiteY75" fmla="*/ 1359694 h 1362075"/>
                <a:gd name="connsiteX76" fmla="*/ 1166812 w 1221581"/>
                <a:gd name="connsiteY76" fmla="*/ 1347788 h 1362075"/>
                <a:gd name="connsiteX77" fmla="*/ 1193006 w 1221581"/>
                <a:gd name="connsiteY77" fmla="*/ 1331119 h 1362075"/>
                <a:gd name="connsiteX78" fmla="*/ 1209675 w 1221581"/>
                <a:gd name="connsiteY78" fmla="*/ 1312069 h 1362075"/>
                <a:gd name="connsiteX79" fmla="*/ 1219200 w 1221581"/>
                <a:gd name="connsiteY79" fmla="*/ 1295400 h 1362075"/>
                <a:gd name="connsiteX80" fmla="*/ 1221581 w 1221581"/>
                <a:gd name="connsiteY80" fmla="*/ 1278731 h 1362075"/>
                <a:gd name="connsiteX81" fmla="*/ 1219200 w 1221581"/>
                <a:gd name="connsiteY81" fmla="*/ 1247775 h 1362075"/>
                <a:gd name="connsiteX82" fmla="*/ 1202531 w 1221581"/>
                <a:gd name="connsiteY82" fmla="*/ 1185863 h 1362075"/>
                <a:gd name="connsiteX83" fmla="*/ 1171575 w 1221581"/>
                <a:gd name="connsiteY83" fmla="*/ 1126331 h 1362075"/>
                <a:gd name="connsiteX84" fmla="*/ 1140618 w 1221581"/>
                <a:gd name="connsiteY84" fmla="*/ 1083469 h 1362075"/>
                <a:gd name="connsiteX85" fmla="*/ 1123950 w 1221581"/>
                <a:gd name="connsiteY85" fmla="*/ 1064419 h 1362075"/>
                <a:gd name="connsiteX86" fmla="*/ 1100137 w 1221581"/>
                <a:gd name="connsiteY86" fmla="*/ 1042988 h 1362075"/>
                <a:gd name="connsiteX87" fmla="*/ 1052512 w 1221581"/>
                <a:gd name="connsiteY87" fmla="*/ 1009650 h 1362075"/>
                <a:gd name="connsiteX88" fmla="*/ 981075 w 1221581"/>
                <a:gd name="connsiteY88" fmla="*/ 966788 h 1362075"/>
                <a:gd name="connsiteX89" fmla="*/ 890587 w 1221581"/>
                <a:gd name="connsiteY89" fmla="*/ 909638 h 1362075"/>
                <a:gd name="connsiteX90" fmla="*/ 800100 w 1221581"/>
                <a:gd name="connsiteY90" fmla="*/ 850106 h 1362075"/>
                <a:gd name="connsiteX91" fmla="*/ 742950 w 1221581"/>
                <a:gd name="connsiteY91" fmla="*/ 802481 h 1362075"/>
                <a:gd name="connsiteX92" fmla="*/ 721518 w 1221581"/>
                <a:gd name="connsiteY92" fmla="*/ 783431 h 1362075"/>
                <a:gd name="connsiteX93" fmla="*/ 721518 w 1221581"/>
                <a:gd name="connsiteY93" fmla="*/ 771525 h 1362075"/>
                <a:gd name="connsiteX94" fmla="*/ 740568 w 1221581"/>
                <a:gd name="connsiteY94" fmla="*/ 738188 h 1362075"/>
                <a:gd name="connsiteX95" fmla="*/ 821531 w 1221581"/>
                <a:gd name="connsiteY95" fmla="*/ 604838 h 1362075"/>
                <a:gd name="connsiteX96" fmla="*/ 850106 w 1221581"/>
                <a:gd name="connsiteY96" fmla="*/ 557213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21581" h="1362075">
                  <a:moveTo>
                    <a:pt x="850106" y="557213"/>
                  </a:moveTo>
                  <a:lnTo>
                    <a:pt x="916781" y="447675"/>
                  </a:lnTo>
                  <a:lnTo>
                    <a:pt x="966787" y="371475"/>
                  </a:lnTo>
                  <a:lnTo>
                    <a:pt x="1002506" y="316706"/>
                  </a:lnTo>
                  <a:lnTo>
                    <a:pt x="1014412" y="300038"/>
                  </a:lnTo>
                  <a:lnTo>
                    <a:pt x="1045368" y="276225"/>
                  </a:lnTo>
                  <a:lnTo>
                    <a:pt x="1073943" y="257175"/>
                  </a:lnTo>
                  <a:lnTo>
                    <a:pt x="1107281" y="238125"/>
                  </a:lnTo>
                  <a:lnTo>
                    <a:pt x="1128712" y="226219"/>
                  </a:lnTo>
                  <a:lnTo>
                    <a:pt x="1143000" y="214313"/>
                  </a:lnTo>
                  <a:lnTo>
                    <a:pt x="1152525" y="204788"/>
                  </a:lnTo>
                  <a:lnTo>
                    <a:pt x="1152525" y="178594"/>
                  </a:lnTo>
                  <a:lnTo>
                    <a:pt x="1143000" y="152400"/>
                  </a:lnTo>
                  <a:lnTo>
                    <a:pt x="1109662" y="119063"/>
                  </a:lnTo>
                  <a:lnTo>
                    <a:pt x="1071562" y="85725"/>
                  </a:lnTo>
                  <a:lnTo>
                    <a:pt x="1040606" y="61913"/>
                  </a:lnTo>
                  <a:lnTo>
                    <a:pt x="990600" y="33338"/>
                  </a:lnTo>
                  <a:lnTo>
                    <a:pt x="928687" y="9525"/>
                  </a:lnTo>
                  <a:lnTo>
                    <a:pt x="902493" y="0"/>
                  </a:lnTo>
                  <a:lnTo>
                    <a:pt x="885825" y="0"/>
                  </a:lnTo>
                  <a:lnTo>
                    <a:pt x="866775" y="4763"/>
                  </a:lnTo>
                  <a:lnTo>
                    <a:pt x="826293" y="28575"/>
                  </a:lnTo>
                  <a:lnTo>
                    <a:pt x="776287" y="73819"/>
                  </a:lnTo>
                  <a:lnTo>
                    <a:pt x="754856" y="90488"/>
                  </a:lnTo>
                  <a:lnTo>
                    <a:pt x="657225" y="126206"/>
                  </a:lnTo>
                  <a:lnTo>
                    <a:pt x="414337" y="204788"/>
                  </a:lnTo>
                  <a:lnTo>
                    <a:pt x="342900" y="226219"/>
                  </a:lnTo>
                  <a:lnTo>
                    <a:pt x="290512" y="238125"/>
                  </a:lnTo>
                  <a:lnTo>
                    <a:pt x="250031" y="242888"/>
                  </a:lnTo>
                  <a:lnTo>
                    <a:pt x="219075" y="242888"/>
                  </a:lnTo>
                  <a:lnTo>
                    <a:pt x="178593" y="238125"/>
                  </a:lnTo>
                  <a:lnTo>
                    <a:pt x="145256" y="226219"/>
                  </a:lnTo>
                  <a:lnTo>
                    <a:pt x="121443" y="207169"/>
                  </a:lnTo>
                  <a:lnTo>
                    <a:pt x="95250" y="169069"/>
                  </a:lnTo>
                  <a:lnTo>
                    <a:pt x="80962" y="140494"/>
                  </a:lnTo>
                  <a:lnTo>
                    <a:pt x="59531" y="114300"/>
                  </a:lnTo>
                  <a:lnTo>
                    <a:pt x="45243" y="104775"/>
                  </a:lnTo>
                  <a:lnTo>
                    <a:pt x="38100" y="102394"/>
                  </a:lnTo>
                  <a:lnTo>
                    <a:pt x="23812" y="109538"/>
                  </a:lnTo>
                  <a:lnTo>
                    <a:pt x="9525" y="140494"/>
                  </a:lnTo>
                  <a:lnTo>
                    <a:pt x="0" y="176213"/>
                  </a:lnTo>
                  <a:lnTo>
                    <a:pt x="21431" y="254794"/>
                  </a:lnTo>
                  <a:lnTo>
                    <a:pt x="47625" y="335756"/>
                  </a:lnTo>
                  <a:lnTo>
                    <a:pt x="59531" y="371475"/>
                  </a:lnTo>
                  <a:lnTo>
                    <a:pt x="80962" y="421481"/>
                  </a:lnTo>
                  <a:lnTo>
                    <a:pt x="95250" y="452438"/>
                  </a:lnTo>
                  <a:lnTo>
                    <a:pt x="121443" y="492919"/>
                  </a:lnTo>
                  <a:lnTo>
                    <a:pt x="147637" y="516731"/>
                  </a:lnTo>
                  <a:lnTo>
                    <a:pt x="171450" y="533400"/>
                  </a:lnTo>
                  <a:lnTo>
                    <a:pt x="195262" y="540544"/>
                  </a:lnTo>
                  <a:lnTo>
                    <a:pt x="233362" y="531019"/>
                  </a:lnTo>
                  <a:lnTo>
                    <a:pt x="288131" y="497681"/>
                  </a:lnTo>
                  <a:lnTo>
                    <a:pt x="366712" y="450056"/>
                  </a:lnTo>
                  <a:lnTo>
                    <a:pt x="435768" y="411956"/>
                  </a:lnTo>
                  <a:lnTo>
                    <a:pt x="569118" y="345281"/>
                  </a:lnTo>
                  <a:lnTo>
                    <a:pt x="685800" y="295275"/>
                  </a:lnTo>
                  <a:lnTo>
                    <a:pt x="711993" y="285750"/>
                  </a:lnTo>
                  <a:lnTo>
                    <a:pt x="733425" y="285750"/>
                  </a:lnTo>
                  <a:lnTo>
                    <a:pt x="750093" y="288131"/>
                  </a:lnTo>
                  <a:lnTo>
                    <a:pt x="762000" y="300038"/>
                  </a:lnTo>
                  <a:lnTo>
                    <a:pt x="764381" y="314325"/>
                  </a:lnTo>
                  <a:lnTo>
                    <a:pt x="762000" y="350044"/>
                  </a:lnTo>
                  <a:lnTo>
                    <a:pt x="738187" y="409575"/>
                  </a:lnTo>
                  <a:lnTo>
                    <a:pt x="681037" y="547688"/>
                  </a:lnTo>
                  <a:lnTo>
                    <a:pt x="633412" y="666750"/>
                  </a:lnTo>
                  <a:lnTo>
                    <a:pt x="607218" y="728663"/>
                  </a:lnTo>
                  <a:lnTo>
                    <a:pt x="600075" y="769144"/>
                  </a:lnTo>
                  <a:lnTo>
                    <a:pt x="602456" y="797719"/>
                  </a:lnTo>
                  <a:lnTo>
                    <a:pt x="609600" y="833438"/>
                  </a:lnTo>
                  <a:lnTo>
                    <a:pt x="626268" y="864394"/>
                  </a:lnTo>
                  <a:lnTo>
                    <a:pt x="676275" y="919163"/>
                  </a:lnTo>
                  <a:lnTo>
                    <a:pt x="742950" y="983456"/>
                  </a:lnTo>
                  <a:lnTo>
                    <a:pt x="797718" y="1038225"/>
                  </a:lnTo>
                  <a:lnTo>
                    <a:pt x="838200" y="1083469"/>
                  </a:lnTo>
                  <a:lnTo>
                    <a:pt x="1088231" y="1362075"/>
                  </a:lnTo>
                  <a:lnTo>
                    <a:pt x="1128712" y="1359694"/>
                  </a:lnTo>
                  <a:lnTo>
                    <a:pt x="1166812" y="1347788"/>
                  </a:lnTo>
                  <a:lnTo>
                    <a:pt x="1193006" y="1331119"/>
                  </a:lnTo>
                  <a:lnTo>
                    <a:pt x="1209675" y="1312069"/>
                  </a:lnTo>
                  <a:lnTo>
                    <a:pt x="1219200" y="1295400"/>
                  </a:lnTo>
                  <a:lnTo>
                    <a:pt x="1221581" y="1278731"/>
                  </a:lnTo>
                  <a:lnTo>
                    <a:pt x="1219200" y="1247775"/>
                  </a:lnTo>
                  <a:lnTo>
                    <a:pt x="1202531" y="1185863"/>
                  </a:lnTo>
                  <a:lnTo>
                    <a:pt x="1171575" y="1126331"/>
                  </a:lnTo>
                  <a:lnTo>
                    <a:pt x="1140618" y="1083469"/>
                  </a:lnTo>
                  <a:lnTo>
                    <a:pt x="1123950" y="1064419"/>
                  </a:lnTo>
                  <a:lnTo>
                    <a:pt x="1100137" y="1042988"/>
                  </a:lnTo>
                  <a:lnTo>
                    <a:pt x="1052512" y="1009650"/>
                  </a:lnTo>
                  <a:lnTo>
                    <a:pt x="981075" y="966788"/>
                  </a:lnTo>
                  <a:lnTo>
                    <a:pt x="890587" y="909638"/>
                  </a:lnTo>
                  <a:lnTo>
                    <a:pt x="800100" y="850106"/>
                  </a:lnTo>
                  <a:lnTo>
                    <a:pt x="742950" y="802481"/>
                  </a:lnTo>
                  <a:lnTo>
                    <a:pt x="721518" y="783431"/>
                  </a:lnTo>
                  <a:lnTo>
                    <a:pt x="721518" y="771525"/>
                  </a:lnTo>
                  <a:lnTo>
                    <a:pt x="740568" y="738188"/>
                  </a:lnTo>
                  <a:lnTo>
                    <a:pt x="821531" y="604838"/>
                  </a:lnTo>
                  <a:lnTo>
                    <a:pt x="850106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CB22E29-81A5-4598-B3D2-B0B5D9EA45ED}"/>
                </a:ext>
              </a:extLst>
            </p:cNvPr>
            <p:cNvSpPr/>
            <p:nvPr/>
          </p:nvSpPr>
          <p:spPr>
            <a:xfrm>
              <a:off x="2657475" y="4533900"/>
              <a:ext cx="1084263" cy="723900"/>
            </a:xfrm>
            <a:custGeom>
              <a:avLst/>
              <a:gdLst>
                <a:gd name="connsiteX0" fmla="*/ 597694 w 1083469"/>
                <a:gd name="connsiteY0" fmla="*/ 476250 h 723900"/>
                <a:gd name="connsiteX1" fmla="*/ 709613 w 1083469"/>
                <a:gd name="connsiteY1" fmla="*/ 409575 h 723900"/>
                <a:gd name="connsiteX2" fmla="*/ 766763 w 1083469"/>
                <a:gd name="connsiteY2" fmla="*/ 383381 h 723900"/>
                <a:gd name="connsiteX3" fmla="*/ 831056 w 1083469"/>
                <a:gd name="connsiteY3" fmla="*/ 352425 h 723900"/>
                <a:gd name="connsiteX4" fmla="*/ 892969 w 1083469"/>
                <a:gd name="connsiteY4" fmla="*/ 330994 h 723900"/>
                <a:gd name="connsiteX5" fmla="*/ 952500 w 1083469"/>
                <a:gd name="connsiteY5" fmla="*/ 314325 h 723900"/>
                <a:gd name="connsiteX6" fmla="*/ 988219 w 1083469"/>
                <a:gd name="connsiteY6" fmla="*/ 307181 h 723900"/>
                <a:gd name="connsiteX7" fmla="*/ 1007269 w 1083469"/>
                <a:gd name="connsiteY7" fmla="*/ 304800 h 723900"/>
                <a:gd name="connsiteX8" fmla="*/ 1045369 w 1083469"/>
                <a:gd name="connsiteY8" fmla="*/ 302419 h 723900"/>
                <a:gd name="connsiteX9" fmla="*/ 1083469 w 1083469"/>
                <a:gd name="connsiteY9" fmla="*/ 285750 h 723900"/>
                <a:gd name="connsiteX10" fmla="*/ 740569 w 1083469"/>
                <a:gd name="connsiteY10" fmla="*/ 0 h 723900"/>
                <a:gd name="connsiteX11" fmla="*/ 764381 w 1083469"/>
                <a:gd name="connsiteY11" fmla="*/ 42863 h 723900"/>
                <a:gd name="connsiteX12" fmla="*/ 769144 w 1083469"/>
                <a:gd name="connsiteY12" fmla="*/ 71438 h 723900"/>
                <a:gd name="connsiteX13" fmla="*/ 766763 w 1083469"/>
                <a:gd name="connsiteY13" fmla="*/ 104775 h 723900"/>
                <a:gd name="connsiteX14" fmla="*/ 759619 w 1083469"/>
                <a:gd name="connsiteY14" fmla="*/ 138113 h 723900"/>
                <a:gd name="connsiteX15" fmla="*/ 733425 w 1083469"/>
                <a:gd name="connsiteY15" fmla="*/ 180975 h 723900"/>
                <a:gd name="connsiteX16" fmla="*/ 678656 w 1083469"/>
                <a:gd name="connsiteY16" fmla="*/ 233363 h 723900"/>
                <a:gd name="connsiteX17" fmla="*/ 528638 w 1083469"/>
                <a:gd name="connsiteY17" fmla="*/ 352425 h 723900"/>
                <a:gd name="connsiteX18" fmla="*/ 366713 w 1083469"/>
                <a:gd name="connsiteY18" fmla="*/ 469106 h 723900"/>
                <a:gd name="connsiteX19" fmla="*/ 297656 w 1083469"/>
                <a:gd name="connsiteY19" fmla="*/ 511969 h 723900"/>
                <a:gd name="connsiteX20" fmla="*/ 257175 w 1083469"/>
                <a:gd name="connsiteY20" fmla="*/ 535781 h 723900"/>
                <a:gd name="connsiteX21" fmla="*/ 190500 w 1083469"/>
                <a:gd name="connsiteY21" fmla="*/ 564356 h 723900"/>
                <a:gd name="connsiteX22" fmla="*/ 40481 w 1083469"/>
                <a:gd name="connsiteY22" fmla="*/ 626269 h 723900"/>
                <a:gd name="connsiteX23" fmla="*/ 11906 w 1083469"/>
                <a:gd name="connsiteY23" fmla="*/ 638175 h 723900"/>
                <a:gd name="connsiteX24" fmla="*/ 7144 w 1083469"/>
                <a:gd name="connsiteY24" fmla="*/ 654844 h 723900"/>
                <a:gd name="connsiteX25" fmla="*/ 0 w 1083469"/>
                <a:gd name="connsiteY25" fmla="*/ 711994 h 723900"/>
                <a:gd name="connsiteX26" fmla="*/ 161925 w 1083469"/>
                <a:gd name="connsiteY26" fmla="*/ 723900 h 723900"/>
                <a:gd name="connsiteX27" fmla="*/ 342900 w 1083469"/>
                <a:gd name="connsiteY27" fmla="*/ 619125 h 723900"/>
                <a:gd name="connsiteX28" fmla="*/ 597694 w 1083469"/>
                <a:gd name="connsiteY28" fmla="*/ 4762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3469" h="723900">
                  <a:moveTo>
                    <a:pt x="597694" y="476250"/>
                  </a:moveTo>
                  <a:lnTo>
                    <a:pt x="709613" y="409575"/>
                  </a:lnTo>
                  <a:lnTo>
                    <a:pt x="766763" y="383381"/>
                  </a:lnTo>
                  <a:lnTo>
                    <a:pt x="831056" y="352425"/>
                  </a:lnTo>
                  <a:lnTo>
                    <a:pt x="892969" y="330994"/>
                  </a:lnTo>
                  <a:lnTo>
                    <a:pt x="952500" y="314325"/>
                  </a:lnTo>
                  <a:lnTo>
                    <a:pt x="988219" y="307181"/>
                  </a:lnTo>
                  <a:lnTo>
                    <a:pt x="1007269" y="304800"/>
                  </a:lnTo>
                  <a:lnTo>
                    <a:pt x="1045369" y="302419"/>
                  </a:lnTo>
                  <a:lnTo>
                    <a:pt x="1083469" y="285750"/>
                  </a:lnTo>
                  <a:lnTo>
                    <a:pt x="740569" y="0"/>
                  </a:lnTo>
                  <a:lnTo>
                    <a:pt x="764381" y="42863"/>
                  </a:lnTo>
                  <a:lnTo>
                    <a:pt x="769144" y="71438"/>
                  </a:lnTo>
                  <a:lnTo>
                    <a:pt x="766763" y="104775"/>
                  </a:lnTo>
                  <a:lnTo>
                    <a:pt x="759619" y="138113"/>
                  </a:lnTo>
                  <a:lnTo>
                    <a:pt x="733425" y="180975"/>
                  </a:lnTo>
                  <a:lnTo>
                    <a:pt x="678656" y="233363"/>
                  </a:lnTo>
                  <a:lnTo>
                    <a:pt x="528638" y="352425"/>
                  </a:lnTo>
                  <a:lnTo>
                    <a:pt x="366713" y="469106"/>
                  </a:lnTo>
                  <a:lnTo>
                    <a:pt x="297656" y="511969"/>
                  </a:lnTo>
                  <a:lnTo>
                    <a:pt x="257175" y="535781"/>
                  </a:lnTo>
                  <a:lnTo>
                    <a:pt x="190500" y="564356"/>
                  </a:lnTo>
                  <a:lnTo>
                    <a:pt x="40481" y="626269"/>
                  </a:lnTo>
                  <a:lnTo>
                    <a:pt x="11906" y="638175"/>
                  </a:lnTo>
                  <a:lnTo>
                    <a:pt x="7144" y="654844"/>
                  </a:lnTo>
                  <a:lnTo>
                    <a:pt x="0" y="711994"/>
                  </a:lnTo>
                  <a:lnTo>
                    <a:pt x="161925" y="723900"/>
                  </a:lnTo>
                  <a:lnTo>
                    <a:pt x="342900" y="619125"/>
                  </a:lnTo>
                  <a:lnTo>
                    <a:pt x="59769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FDDE2E6B-5EE2-4D64-9F6A-75EF938E7889}"/>
                </a:ext>
              </a:extLst>
            </p:cNvPr>
            <p:cNvSpPr/>
            <p:nvPr/>
          </p:nvSpPr>
          <p:spPr>
            <a:xfrm>
              <a:off x="2655888" y="5178425"/>
              <a:ext cx="4621212" cy="863600"/>
            </a:xfrm>
            <a:custGeom>
              <a:avLst/>
              <a:gdLst>
                <a:gd name="connsiteX0" fmla="*/ 2148840 w 4621530"/>
                <a:gd name="connsiteY0" fmla="*/ 262890 h 864870"/>
                <a:gd name="connsiteX1" fmla="*/ 1863090 w 4621530"/>
                <a:gd name="connsiteY1" fmla="*/ 198120 h 864870"/>
                <a:gd name="connsiteX2" fmla="*/ 1615440 w 4621530"/>
                <a:gd name="connsiteY2" fmla="*/ 144780 h 864870"/>
                <a:gd name="connsiteX3" fmla="*/ 1405890 w 4621530"/>
                <a:gd name="connsiteY3" fmla="*/ 106680 h 864870"/>
                <a:gd name="connsiteX4" fmla="*/ 1272540 w 4621530"/>
                <a:gd name="connsiteY4" fmla="*/ 83820 h 864870"/>
                <a:gd name="connsiteX5" fmla="*/ 1203960 w 4621530"/>
                <a:gd name="connsiteY5" fmla="*/ 76200 h 864870"/>
                <a:gd name="connsiteX6" fmla="*/ 1047750 w 4621530"/>
                <a:gd name="connsiteY6" fmla="*/ 64770 h 864870"/>
                <a:gd name="connsiteX7" fmla="*/ 708660 w 4621530"/>
                <a:gd name="connsiteY7" fmla="*/ 49530 h 864870"/>
                <a:gd name="connsiteX8" fmla="*/ 377190 w 4621530"/>
                <a:gd name="connsiteY8" fmla="*/ 38100 h 864870"/>
                <a:gd name="connsiteX9" fmla="*/ 213360 w 4621530"/>
                <a:gd name="connsiteY9" fmla="*/ 34290 h 864870"/>
                <a:gd name="connsiteX10" fmla="*/ 15240 w 4621530"/>
                <a:gd name="connsiteY10" fmla="*/ 0 h 864870"/>
                <a:gd name="connsiteX11" fmla="*/ 0 w 4621530"/>
                <a:gd name="connsiteY11" fmla="*/ 83820 h 864870"/>
                <a:gd name="connsiteX12" fmla="*/ 3810 w 4621530"/>
                <a:gd name="connsiteY12" fmla="*/ 144780 h 864870"/>
                <a:gd name="connsiteX13" fmla="*/ 11430 w 4621530"/>
                <a:gd name="connsiteY13" fmla="*/ 217170 h 864870"/>
                <a:gd name="connsiteX14" fmla="*/ 19050 w 4621530"/>
                <a:gd name="connsiteY14" fmla="*/ 243840 h 864870"/>
                <a:gd name="connsiteX15" fmla="*/ 72390 w 4621530"/>
                <a:gd name="connsiteY15" fmla="*/ 259080 h 864870"/>
                <a:gd name="connsiteX16" fmla="*/ 129540 w 4621530"/>
                <a:gd name="connsiteY16" fmla="*/ 266700 h 864870"/>
                <a:gd name="connsiteX17" fmla="*/ 175260 w 4621530"/>
                <a:gd name="connsiteY17" fmla="*/ 259080 h 864870"/>
                <a:gd name="connsiteX18" fmla="*/ 236220 w 4621530"/>
                <a:gd name="connsiteY18" fmla="*/ 240030 h 864870"/>
                <a:gd name="connsiteX19" fmla="*/ 300990 w 4621530"/>
                <a:gd name="connsiteY19" fmla="*/ 224790 h 864870"/>
                <a:gd name="connsiteX20" fmla="*/ 419100 w 4621530"/>
                <a:gd name="connsiteY20" fmla="*/ 217170 h 864870"/>
                <a:gd name="connsiteX21" fmla="*/ 647700 w 4621530"/>
                <a:gd name="connsiteY21" fmla="*/ 217170 h 864870"/>
                <a:gd name="connsiteX22" fmla="*/ 902970 w 4621530"/>
                <a:gd name="connsiteY22" fmla="*/ 224790 h 864870"/>
                <a:gd name="connsiteX23" fmla="*/ 1143000 w 4621530"/>
                <a:gd name="connsiteY23" fmla="*/ 243840 h 864870"/>
                <a:gd name="connsiteX24" fmla="*/ 1398270 w 4621530"/>
                <a:gd name="connsiteY24" fmla="*/ 278130 h 864870"/>
                <a:gd name="connsiteX25" fmla="*/ 1668780 w 4621530"/>
                <a:gd name="connsiteY25" fmla="*/ 342900 h 864870"/>
                <a:gd name="connsiteX26" fmla="*/ 2007870 w 4621530"/>
                <a:gd name="connsiteY26" fmla="*/ 441960 h 864870"/>
                <a:gd name="connsiteX27" fmla="*/ 2423160 w 4621530"/>
                <a:gd name="connsiteY27" fmla="*/ 563880 h 864870"/>
                <a:gd name="connsiteX28" fmla="*/ 2640330 w 4621530"/>
                <a:gd name="connsiteY28" fmla="*/ 632460 h 864870"/>
                <a:gd name="connsiteX29" fmla="*/ 2891790 w 4621530"/>
                <a:gd name="connsiteY29" fmla="*/ 712470 h 864870"/>
                <a:gd name="connsiteX30" fmla="*/ 3063240 w 4621530"/>
                <a:gd name="connsiteY30" fmla="*/ 765810 h 864870"/>
                <a:gd name="connsiteX31" fmla="*/ 3169920 w 4621530"/>
                <a:gd name="connsiteY31" fmla="*/ 800100 h 864870"/>
                <a:gd name="connsiteX32" fmla="*/ 3341370 w 4621530"/>
                <a:gd name="connsiteY32" fmla="*/ 834390 h 864870"/>
                <a:gd name="connsiteX33" fmla="*/ 3509010 w 4621530"/>
                <a:gd name="connsiteY33" fmla="*/ 861060 h 864870"/>
                <a:gd name="connsiteX34" fmla="*/ 3600450 w 4621530"/>
                <a:gd name="connsiteY34" fmla="*/ 864870 h 864870"/>
                <a:gd name="connsiteX35" fmla="*/ 3802380 w 4621530"/>
                <a:gd name="connsiteY35" fmla="*/ 838200 h 864870"/>
                <a:gd name="connsiteX36" fmla="*/ 3970020 w 4621530"/>
                <a:gd name="connsiteY36" fmla="*/ 815340 h 864870"/>
                <a:gd name="connsiteX37" fmla="*/ 4210050 w 4621530"/>
                <a:gd name="connsiteY37" fmla="*/ 758190 h 864870"/>
                <a:gd name="connsiteX38" fmla="*/ 4392930 w 4621530"/>
                <a:gd name="connsiteY38" fmla="*/ 701040 h 864870"/>
                <a:gd name="connsiteX39" fmla="*/ 4545330 w 4621530"/>
                <a:gd name="connsiteY39" fmla="*/ 640080 h 864870"/>
                <a:gd name="connsiteX40" fmla="*/ 4591050 w 4621530"/>
                <a:gd name="connsiteY40" fmla="*/ 617220 h 864870"/>
                <a:gd name="connsiteX41" fmla="*/ 4613910 w 4621530"/>
                <a:gd name="connsiteY41" fmla="*/ 594360 h 864870"/>
                <a:gd name="connsiteX42" fmla="*/ 4621530 w 4621530"/>
                <a:gd name="connsiteY42" fmla="*/ 575310 h 864870"/>
                <a:gd name="connsiteX43" fmla="*/ 4610100 w 4621530"/>
                <a:gd name="connsiteY43" fmla="*/ 560070 h 864870"/>
                <a:gd name="connsiteX44" fmla="*/ 4568190 w 4621530"/>
                <a:gd name="connsiteY44" fmla="*/ 552450 h 864870"/>
                <a:gd name="connsiteX45" fmla="*/ 4373880 w 4621530"/>
                <a:gd name="connsiteY45" fmla="*/ 552450 h 864870"/>
                <a:gd name="connsiteX46" fmla="*/ 4004310 w 4621530"/>
                <a:gd name="connsiteY46" fmla="*/ 541020 h 864870"/>
                <a:gd name="connsiteX47" fmla="*/ 3630930 w 4621530"/>
                <a:gd name="connsiteY47" fmla="*/ 518160 h 864870"/>
                <a:gd name="connsiteX48" fmla="*/ 3345180 w 4621530"/>
                <a:gd name="connsiteY48" fmla="*/ 495300 h 864870"/>
                <a:gd name="connsiteX49" fmla="*/ 3028950 w 4621530"/>
                <a:gd name="connsiteY49" fmla="*/ 461010 h 864870"/>
                <a:gd name="connsiteX50" fmla="*/ 2948940 w 4621530"/>
                <a:gd name="connsiteY50" fmla="*/ 449580 h 864870"/>
                <a:gd name="connsiteX51" fmla="*/ 2827020 w 4621530"/>
                <a:gd name="connsiteY51" fmla="*/ 430530 h 864870"/>
                <a:gd name="connsiteX52" fmla="*/ 2720340 w 4621530"/>
                <a:gd name="connsiteY52" fmla="*/ 407670 h 864870"/>
                <a:gd name="connsiteX53" fmla="*/ 2552700 w 4621530"/>
                <a:gd name="connsiteY53" fmla="*/ 365760 h 864870"/>
                <a:gd name="connsiteX54" fmla="*/ 2404110 w 4621530"/>
                <a:gd name="connsiteY54" fmla="*/ 327660 h 864870"/>
                <a:gd name="connsiteX55" fmla="*/ 2148840 w 4621530"/>
                <a:gd name="connsiteY55" fmla="*/ 262890 h 86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621530" h="864870">
                  <a:moveTo>
                    <a:pt x="2148840" y="262890"/>
                  </a:moveTo>
                  <a:lnTo>
                    <a:pt x="1863090" y="198120"/>
                  </a:lnTo>
                  <a:lnTo>
                    <a:pt x="1615440" y="144780"/>
                  </a:lnTo>
                  <a:lnTo>
                    <a:pt x="1405890" y="106680"/>
                  </a:lnTo>
                  <a:lnTo>
                    <a:pt x="1272540" y="83820"/>
                  </a:lnTo>
                  <a:lnTo>
                    <a:pt x="1203960" y="76200"/>
                  </a:lnTo>
                  <a:lnTo>
                    <a:pt x="1047750" y="64770"/>
                  </a:lnTo>
                  <a:lnTo>
                    <a:pt x="708660" y="49530"/>
                  </a:lnTo>
                  <a:lnTo>
                    <a:pt x="377190" y="38100"/>
                  </a:lnTo>
                  <a:lnTo>
                    <a:pt x="213360" y="34290"/>
                  </a:lnTo>
                  <a:lnTo>
                    <a:pt x="15240" y="0"/>
                  </a:lnTo>
                  <a:lnTo>
                    <a:pt x="0" y="83820"/>
                  </a:lnTo>
                  <a:lnTo>
                    <a:pt x="3810" y="144780"/>
                  </a:lnTo>
                  <a:lnTo>
                    <a:pt x="11430" y="217170"/>
                  </a:lnTo>
                  <a:lnTo>
                    <a:pt x="19050" y="243840"/>
                  </a:lnTo>
                  <a:lnTo>
                    <a:pt x="72390" y="259080"/>
                  </a:lnTo>
                  <a:lnTo>
                    <a:pt x="129540" y="266700"/>
                  </a:lnTo>
                  <a:lnTo>
                    <a:pt x="175260" y="259080"/>
                  </a:lnTo>
                  <a:lnTo>
                    <a:pt x="236220" y="240030"/>
                  </a:lnTo>
                  <a:lnTo>
                    <a:pt x="300990" y="224790"/>
                  </a:lnTo>
                  <a:lnTo>
                    <a:pt x="419100" y="217170"/>
                  </a:lnTo>
                  <a:lnTo>
                    <a:pt x="647700" y="217170"/>
                  </a:lnTo>
                  <a:lnTo>
                    <a:pt x="902970" y="224790"/>
                  </a:lnTo>
                  <a:lnTo>
                    <a:pt x="1143000" y="243840"/>
                  </a:lnTo>
                  <a:lnTo>
                    <a:pt x="1398270" y="278130"/>
                  </a:lnTo>
                  <a:lnTo>
                    <a:pt x="1668780" y="342900"/>
                  </a:lnTo>
                  <a:lnTo>
                    <a:pt x="2007870" y="441960"/>
                  </a:lnTo>
                  <a:lnTo>
                    <a:pt x="2423160" y="563880"/>
                  </a:lnTo>
                  <a:lnTo>
                    <a:pt x="2640330" y="632460"/>
                  </a:lnTo>
                  <a:lnTo>
                    <a:pt x="2891790" y="712470"/>
                  </a:lnTo>
                  <a:lnTo>
                    <a:pt x="3063240" y="765810"/>
                  </a:lnTo>
                  <a:lnTo>
                    <a:pt x="3169920" y="800100"/>
                  </a:lnTo>
                  <a:lnTo>
                    <a:pt x="3341370" y="834390"/>
                  </a:lnTo>
                  <a:lnTo>
                    <a:pt x="3509010" y="861060"/>
                  </a:lnTo>
                  <a:lnTo>
                    <a:pt x="3600450" y="864870"/>
                  </a:lnTo>
                  <a:lnTo>
                    <a:pt x="3802380" y="838200"/>
                  </a:lnTo>
                  <a:lnTo>
                    <a:pt x="3970020" y="815340"/>
                  </a:lnTo>
                  <a:lnTo>
                    <a:pt x="4210050" y="758190"/>
                  </a:lnTo>
                  <a:lnTo>
                    <a:pt x="4392930" y="701040"/>
                  </a:lnTo>
                  <a:lnTo>
                    <a:pt x="4545330" y="640080"/>
                  </a:lnTo>
                  <a:lnTo>
                    <a:pt x="4591050" y="617220"/>
                  </a:lnTo>
                  <a:lnTo>
                    <a:pt x="4613910" y="594360"/>
                  </a:lnTo>
                  <a:lnTo>
                    <a:pt x="4621530" y="575310"/>
                  </a:lnTo>
                  <a:lnTo>
                    <a:pt x="4610100" y="560070"/>
                  </a:lnTo>
                  <a:lnTo>
                    <a:pt x="4568190" y="552450"/>
                  </a:lnTo>
                  <a:lnTo>
                    <a:pt x="4373880" y="552450"/>
                  </a:lnTo>
                  <a:lnTo>
                    <a:pt x="4004310" y="541020"/>
                  </a:lnTo>
                  <a:lnTo>
                    <a:pt x="3630930" y="518160"/>
                  </a:lnTo>
                  <a:lnTo>
                    <a:pt x="3345180" y="495300"/>
                  </a:lnTo>
                  <a:lnTo>
                    <a:pt x="3028950" y="461010"/>
                  </a:lnTo>
                  <a:lnTo>
                    <a:pt x="2948940" y="449580"/>
                  </a:lnTo>
                  <a:lnTo>
                    <a:pt x="2827020" y="430530"/>
                  </a:lnTo>
                  <a:lnTo>
                    <a:pt x="2720340" y="407670"/>
                  </a:lnTo>
                  <a:lnTo>
                    <a:pt x="2552700" y="365760"/>
                  </a:lnTo>
                  <a:lnTo>
                    <a:pt x="2404110" y="327660"/>
                  </a:lnTo>
                  <a:lnTo>
                    <a:pt x="2148840" y="262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詩を朗読してしょうかいしよう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あたらしい漢字：朗</a:t>
            </a:r>
          </a:p>
        </p:txBody>
      </p:sp>
    </p:spTree>
    <p:extLst>
      <p:ext uri="{BB962C8B-B14F-4D97-AF65-F5344CB8AC3E}">
        <p14:creationId xmlns:p14="http://schemas.microsoft.com/office/powerpoint/2010/main" val="404135296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59D98AE5-198E-423B-A66B-E3A93BFE2AFD}"/>
              </a:ext>
            </a:extLst>
          </p:cNvPr>
          <p:cNvSpPr/>
          <p:nvPr/>
        </p:nvSpPr>
        <p:spPr>
          <a:xfrm>
            <a:off x="3470275" y="1709738"/>
            <a:ext cx="615950" cy="809625"/>
          </a:xfrm>
          <a:custGeom>
            <a:avLst/>
            <a:gdLst>
              <a:gd name="connsiteX0" fmla="*/ 280988 w 616744"/>
              <a:gd name="connsiteY0" fmla="*/ 459581 h 809625"/>
              <a:gd name="connsiteX1" fmla="*/ 252413 w 616744"/>
              <a:gd name="connsiteY1" fmla="*/ 266700 h 809625"/>
              <a:gd name="connsiteX2" fmla="*/ 245269 w 616744"/>
              <a:gd name="connsiteY2" fmla="*/ 242887 h 809625"/>
              <a:gd name="connsiteX3" fmla="*/ 226219 w 616744"/>
              <a:gd name="connsiteY3" fmla="*/ 209550 h 809625"/>
              <a:gd name="connsiteX4" fmla="*/ 209550 w 616744"/>
              <a:gd name="connsiteY4" fmla="*/ 185737 h 809625"/>
              <a:gd name="connsiteX5" fmla="*/ 185738 w 616744"/>
              <a:gd name="connsiteY5" fmla="*/ 159543 h 809625"/>
              <a:gd name="connsiteX6" fmla="*/ 154782 w 616744"/>
              <a:gd name="connsiteY6" fmla="*/ 130968 h 809625"/>
              <a:gd name="connsiteX7" fmla="*/ 126207 w 616744"/>
              <a:gd name="connsiteY7" fmla="*/ 109537 h 809625"/>
              <a:gd name="connsiteX8" fmla="*/ 88107 w 616744"/>
              <a:gd name="connsiteY8" fmla="*/ 90487 h 809625"/>
              <a:gd name="connsiteX9" fmla="*/ 42863 w 616744"/>
              <a:gd name="connsiteY9" fmla="*/ 73818 h 809625"/>
              <a:gd name="connsiteX10" fmla="*/ 26194 w 616744"/>
              <a:gd name="connsiteY10" fmla="*/ 66675 h 809625"/>
              <a:gd name="connsiteX11" fmla="*/ 11907 w 616744"/>
              <a:gd name="connsiteY11" fmla="*/ 54768 h 809625"/>
              <a:gd name="connsiteX12" fmla="*/ 2382 w 616744"/>
              <a:gd name="connsiteY12" fmla="*/ 38100 h 809625"/>
              <a:gd name="connsiteX13" fmla="*/ 0 w 616744"/>
              <a:gd name="connsiteY13" fmla="*/ 23812 h 809625"/>
              <a:gd name="connsiteX14" fmla="*/ 2382 w 616744"/>
              <a:gd name="connsiteY14" fmla="*/ 11906 h 809625"/>
              <a:gd name="connsiteX15" fmla="*/ 14288 w 616744"/>
              <a:gd name="connsiteY15" fmla="*/ 4762 h 809625"/>
              <a:gd name="connsiteX16" fmla="*/ 45244 w 616744"/>
              <a:gd name="connsiteY16" fmla="*/ 0 h 809625"/>
              <a:gd name="connsiteX17" fmla="*/ 133350 w 616744"/>
              <a:gd name="connsiteY17" fmla="*/ 4762 h 809625"/>
              <a:gd name="connsiteX18" fmla="*/ 200025 w 616744"/>
              <a:gd name="connsiteY18" fmla="*/ 11906 h 809625"/>
              <a:gd name="connsiteX19" fmla="*/ 295275 w 616744"/>
              <a:gd name="connsiteY19" fmla="*/ 33337 h 809625"/>
              <a:gd name="connsiteX20" fmla="*/ 407194 w 616744"/>
              <a:gd name="connsiteY20" fmla="*/ 66675 h 809625"/>
              <a:gd name="connsiteX21" fmla="*/ 485775 w 616744"/>
              <a:gd name="connsiteY21" fmla="*/ 97631 h 809625"/>
              <a:gd name="connsiteX22" fmla="*/ 533400 w 616744"/>
              <a:gd name="connsiteY22" fmla="*/ 116681 h 809625"/>
              <a:gd name="connsiteX23" fmla="*/ 561975 w 616744"/>
              <a:gd name="connsiteY23" fmla="*/ 135731 h 809625"/>
              <a:gd name="connsiteX24" fmla="*/ 583407 w 616744"/>
              <a:gd name="connsiteY24" fmla="*/ 154781 h 809625"/>
              <a:gd name="connsiteX25" fmla="*/ 600075 w 616744"/>
              <a:gd name="connsiteY25" fmla="*/ 173831 h 809625"/>
              <a:gd name="connsiteX26" fmla="*/ 611982 w 616744"/>
              <a:gd name="connsiteY26" fmla="*/ 202406 h 809625"/>
              <a:gd name="connsiteX27" fmla="*/ 616744 w 616744"/>
              <a:gd name="connsiteY27" fmla="*/ 228600 h 809625"/>
              <a:gd name="connsiteX28" fmla="*/ 611982 w 616744"/>
              <a:gd name="connsiteY28" fmla="*/ 269081 h 809625"/>
              <a:gd name="connsiteX29" fmla="*/ 595313 w 616744"/>
              <a:gd name="connsiteY29" fmla="*/ 328612 h 809625"/>
              <a:gd name="connsiteX30" fmla="*/ 576263 w 616744"/>
              <a:gd name="connsiteY30" fmla="*/ 390525 h 809625"/>
              <a:gd name="connsiteX31" fmla="*/ 566738 w 616744"/>
              <a:gd name="connsiteY31" fmla="*/ 459581 h 809625"/>
              <a:gd name="connsiteX32" fmla="*/ 559594 w 616744"/>
              <a:gd name="connsiteY32" fmla="*/ 552450 h 809625"/>
              <a:gd name="connsiteX33" fmla="*/ 561975 w 616744"/>
              <a:gd name="connsiteY33" fmla="*/ 769143 h 809625"/>
              <a:gd name="connsiteX34" fmla="*/ 323850 w 616744"/>
              <a:gd name="connsiteY34" fmla="*/ 809625 h 809625"/>
              <a:gd name="connsiteX35" fmla="*/ 309563 w 616744"/>
              <a:gd name="connsiteY35" fmla="*/ 681037 h 809625"/>
              <a:gd name="connsiteX36" fmla="*/ 280988 w 616744"/>
              <a:gd name="connsiteY36" fmla="*/ 459581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16744" h="809625">
                <a:moveTo>
                  <a:pt x="280988" y="459581"/>
                </a:moveTo>
                <a:lnTo>
                  <a:pt x="252413" y="266700"/>
                </a:lnTo>
                <a:lnTo>
                  <a:pt x="245269" y="242887"/>
                </a:lnTo>
                <a:lnTo>
                  <a:pt x="226219" y="209550"/>
                </a:lnTo>
                <a:lnTo>
                  <a:pt x="209550" y="185737"/>
                </a:lnTo>
                <a:lnTo>
                  <a:pt x="185738" y="159543"/>
                </a:lnTo>
                <a:lnTo>
                  <a:pt x="154782" y="130968"/>
                </a:lnTo>
                <a:lnTo>
                  <a:pt x="126207" y="109537"/>
                </a:lnTo>
                <a:lnTo>
                  <a:pt x="88107" y="90487"/>
                </a:lnTo>
                <a:lnTo>
                  <a:pt x="42863" y="73818"/>
                </a:lnTo>
                <a:lnTo>
                  <a:pt x="26194" y="66675"/>
                </a:lnTo>
                <a:lnTo>
                  <a:pt x="11907" y="54768"/>
                </a:lnTo>
                <a:lnTo>
                  <a:pt x="2382" y="38100"/>
                </a:lnTo>
                <a:lnTo>
                  <a:pt x="0" y="23812"/>
                </a:lnTo>
                <a:lnTo>
                  <a:pt x="2382" y="11906"/>
                </a:lnTo>
                <a:lnTo>
                  <a:pt x="14288" y="4762"/>
                </a:lnTo>
                <a:lnTo>
                  <a:pt x="45244" y="0"/>
                </a:lnTo>
                <a:lnTo>
                  <a:pt x="133350" y="4762"/>
                </a:lnTo>
                <a:lnTo>
                  <a:pt x="200025" y="11906"/>
                </a:lnTo>
                <a:lnTo>
                  <a:pt x="295275" y="33337"/>
                </a:lnTo>
                <a:lnTo>
                  <a:pt x="407194" y="66675"/>
                </a:lnTo>
                <a:lnTo>
                  <a:pt x="485775" y="97631"/>
                </a:lnTo>
                <a:lnTo>
                  <a:pt x="533400" y="116681"/>
                </a:lnTo>
                <a:lnTo>
                  <a:pt x="561975" y="135731"/>
                </a:lnTo>
                <a:lnTo>
                  <a:pt x="583407" y="154781"/>
                </a:lnTo>
                <a:lnTo>
                  <a:pt x="600075" y="173831"/>
                </a:lnTo>
                <a:lnTo>
                  <a:pt x="611982" y="202406"/>
                </a:lnTo>
                <a:lnTo>
                  <a:pt x="616744" y="228600"/>
                </a:lnTo>
                <a:lnTo>
                  <a:pt x="611982" y="269081"/>
                </a:lnTo>
                <a:lnTo>
                  <a:pt x="595313" y="328612"/>
                </a:lnTo>
                <a:lnTo>
                  <a:pt x="576263" y="390525"/>
                </a:lnTo>
                <a:lnTo>
                  <a:pt x="566738" y="459581"/>
                </a:lnTo>
                <a:lnTo>
                  <a:pt x="559594" y="552450"/>
                </a:lnTo>
                <a:cubicBezTo>
                  <a:pt x="560388" y="624681"/>
                  <a:pt x="561181" y="696912"/>
                  <a:pt x="561975" y="769143"/>
                </a:cubicBezTo>
                <a:lnTo>
                  <a:pt x="323850" y="809625"/>
                </a:lnTo>
                <a:lnTo>
                  <a:pt x="309563" y="681037"/>
                </a:lnTo>
                <a:lnTo>
                  <a:pt x="280988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9757CE04-DD0E-432A-8E96-ADE832EA6552}"/>
              </a:ext>
            </a:extLst>
          </p:cNvPr>
          <p:cNvSpPr/>
          <p:nvPr/>
        </p:nvSpPr>
        <p:spPr>
          <a:xfrm>
            <a:off x="3098800" y="2259013"/>
            <a:ext cx="1587500" cy="1631950"/>
          </a:xfrm>
          <a:custGeom>
            <a:avLst/>
            <a:gdLst>
              <a:gd name="connsiteX0" fmla="*/ 726282 w 1588294"/>
              <a:gd name="connsiteY0" fmla="*/ 323850 h 1631157"/>
              <a:gd name="connsiteX1" fmla="*/ 516732 w 1588294"/>
              <a:gd name="connsiteY1" fmla="*/ 364332 h 1631157"/>
              <a:gd name="connsiteX2" fmla="*/ 464344 w 1588294"/>
              <a:gd name="connsiteY2" fmla="*/ 376238 h 1631157"/>
              <a:gd name="connsiteX3" fmla="*/ 390525 w 1588294"/>
              <a:gd name="connsiteY3" fmla="*/ 392907 h 1631157"/>
              <a:gd name="connsiteX4" fmla="*/ 319088 w 1588294"/>
              <a:gd name="connsiteY4" fmla="*/ 409575 h 1631157"/>
              <a:gd name="connsiteX5" fmla="*/ 240507 w 1588294"/>
              <a:gd name="connsiteY5" fmla="*/ 423863 h 1631157"/>
              <a:gd name="connsiteX6" fmla="*/ 178594 w 1588294"/>
              <a:gd name="connsiteY6" fmla="*/ 431007 h 1631157"/>
              <a:gd name="connsiteX7" fmla="*/ 142875 w 1588294"/>
              <a:gd name="connsiteY7" fmla="*/ 433388 h 1631157"/>
              <a:gd name="connsiteX8" fmla="*/ 73819 w 1588294"/>
              <a:gd name="connsiteY8" fmla="*/ 438150 h 1631157"/>
              <a:gd name="connsiteX9" fmla="*/ 11907 w 1588294"/>
              <a:gd name="connsiteY9" fmla="*/ 438150 h 1631157"/>
              <a:gd name="connsiteX10" fmla="*/ 0 w 1588294"/>
              <a:gd name="connsiteY10" fmla="*/ 292894 h 1631157"/>
              <a:gd name="connsiteX11" fmla="*/ 133350 w 1588294"/>
              <a:gd name="connsiteY11" fmla="*/ 271463 h 1631157"/>
              <a:gd name="connsiteX12" fmla="*/ 223838 w 1588294"/>
              <a:gd name="connsiteY12" fmla="*/ 257175 h 1631157"/>
              <a:gd name="connsiteX13" fmla="*/ 330994 w 1588294"/>
              <a:gd name="connsiteY13" fmla="*/ 238125 h 1631157"/>
              <a:gd name="connsiteX14" fmla="*/ 428625 w 1588294"/>
              <a:gd name="connsiteY14" fmla="*/ 219075 h 1631157"/>
              <a:gd name="connsiteX15" fmla="*/ 531019 w 1588294"/>
              <a:gd name="connsiteY15" fmla="*/ 197644 h 1631157"/>
              <a:gd name="connsiteX16" fmla="*/ 690563 w 1588294"/>
              <a:gd name="connsiteY16" fmla="*/ 164307 h 1631157"/>
              <a:gd name="connsiteX17" fmla="*/ 954882 w 1588294"/>
              <a:gd name="connsiteY17" fmla="*/ 111919 h 1631157"/>
              <a:gd name="connsiteX18" fmla="*/ 1050132 w 1588294"/>
              <a:gd name="connsiteY18" fmla="*/ 83344 h 1631157"/>
              <a:gd name="connsiteX19" fmla="*/ 1157288 w 1588294"/>
              <a:gd name="connsiteY19" fmla="*/ 47625 h 1631157"/>
              <a:gd name="connsiteX20" fmla="*/ 1190625 w 1588294"/>
              <a:gd name="connsiteY20" fmla="*/ 35719 h 1631157"/>
              <a:gd name="connsiteX21" fmla="*/ 1204913 w 1588294"/>
              <a:gd name="connsiteY21" fmla="*/ 26194 h 1631157"/>
              <a:gd name="connsiteX22" fmla="*/ 1212057 w 1588294"/>
              <a:gd name="connsiteY22" fmla="*/ 14288 h 1631157"/>
              <a:gd name="connsiteX23" fmla="*/ 1228725 w 1588294"/>
              <a:gd name="connsiteY23" fmla="*/ 4763 h 1631157"/>
              <a:gd name="connsiteX24" fmla="*/ 1245394 w 1588294"/>
              <a:gd name="connsiteY24" fmla="*/ 0 h 1631157"/>
              <a:gd name="connsiteX25" fmla="*/ 1273969 w 1588294"/>
              <a:gd name="connsiteY25" fmla="*/ 0 h 1631157"/>
              <a:gd name="connsiteX26" fmla="*/ 1323975 w 1588294"/>
              <a:gd name="connsiteY26" fmla="*/ 11907 h 1631157"/>
              <a:gd name="connsiteX27" fmla="*/ 1357313 w 1588294"/>
              <a:gd name="connsiteY27" fmla="*/ 28575 h 1631157"/>
              <a:gd name="connsiteX28" fmla="*/ 1402557 w 1588294"/>
              <a:gd name="connsiteY28" fmla="*/ 54769 h 1631157"/>
              <a:gd name="connsiteX29" fmla="*/ 1454944 w 1588294"/>
              <a:gd name="connsiteY29" fmla="*/ 90488 h 1631157"/>
              <a:gd name="connsiteX30" fmla="*/ 1504950 w 1588294"/>
              <a:gd name="connsiteY30" fmla="*/ 135732 h 1631157"/>
              <a:gd name="connsiteX31" fmla="*/ 1543050 w 1588294"/>
              <a:gd name="connsiteY31" fmla="*/ 169069 h 1631157"/>
              <a:gd name="connsiteX32" fmla="*/ 1557338 w 1588294"/>
              <a:gd name="connsiteY32" fmla="*/ 180975 h 1631157"/>
              <a:gd name="connsiteX33" fmla="*/ 1574007 w 1588294"/>
              <a:gd name="connsiteY33" fmla="*/ 200025 h 1631157"/>
              <a:gd name="connsiteX34" fmla="*/ 1585913 w 1588294"/>
              <a:gd name="connsiteY34" fmla="*/ 221457 h 1631157"/>
              <a:gd name="connsiteX35" fmla="*/ 1588294 w 1588294"/>
              <a:gd name="connsiteY35" fmla="*/ 242888 h 1631157"/>
              <a:gd name="connsiteX36" fmla="*/ 1583532 w 1588294"/>
              <a:gd name="connsiteY36" fmla="*/ 266700 h 1631157"/>
              <a:gd name="connsiteX37" fmla="*/ 1562100 w 1588294"/>
              <a:gd name="connsiteY37" fmla="*/ 290513 h 1631157"/>
              <a:gd name="connsiteX38" fmla="*/ 1543050 w 1588294"/>
              <a:gd name="connsiteY38" fmla="*/ 319088 h 1631157"/>
              <a:gd name="connsiteX39" fmla="*/ 1519238 w 1588294"/>
              <a:gd name="connsiteY39" fmla="*/ 371475 h 1631157"/>
              <a:gd name="connsiteX40" fmla="*/ 1502569 w 1588294"/>
              <a:gd name="connsiteY40" fmla="*/ 431007 h 1631157"/>
              <a:gd name="connsiteX41" fmla="*/ 1490663 w 1588294"/>
              <a:gd name="connsiteY41" fmla="*/ 497682 h 1631157"/>
              <a:gd name="connsiteX42" fmla="*/ 1476375 w 1588294"/>
              <a:gd name="connsiteY42" fmla="*/ 664369 h 1631157"/>
              <a:gd name="connsiteX43" fmla="*/ 1452563 w 1588294"/>
              <a:gd name="connsiteY43" fmla="*/ 973932 h 1631157"/>
              <a:gd name="connsiteX44" fmla="*/ 1426369 w 1588294"/>
              <a:gd name="connsiteY44" fmla="*/ 1314450 h 1631157"/>
              <a:gd name="connsiteX45" fmla="*/ 1407319 w 1588294"/>
              <a:gd name="connsiteY45" fmla="*/ 1381125 h 1631157"/>
              <a:gd name="connsiteX46" fmla="*/ 1383507 w 1588294"/>
              <a:gd name="connsiteY46" fmla="*/ 1466850 h 1631157"/>
              <a:gd name="connsiteX47" fmla="*/ 1357313 w 1588294"/>
              <a:gd name="connsiteY47" fmla="*/ 1564482 h 1631157"/>
              <a:gd name="connsiteX48" fmla="*/ 1345407 w 1588294"/>
              <a:gd name="connsiteY48" fmla="*/ 1593057 h 1631157"/>
              <a:gd name="connsiteX49" fmla="*/ 1326357 w 1588294"/>
              <a:gd name="connsiteY49" fmla="*/ 1619250 h 1631157"/>
              <a:gd name="connsiteX50" fmla="*/ 1309688 w 1588294"/>
              <a:gd name="connsiteY50" fmla="*/ 1628775 h 1631157"/>
              <a:gd name="connsiteX51" fmla="*/ 1295400 w 1588294"/>
              <a:gd name="connsiteY51" fmla="*/ 1631157 h 1631157"/>
              <a:gd name="connsiteX52" fmla="*/ 1278732 w 1588294"/>
              <a:gd name="connsiteY52" fmla="*/ 1626394 h 1631157"/>
              <a:gd name="connsiteX53" fmla="*/ 1257300 w 1588294"/>
              <a:gd name="connsiteY53" fmla="*/ 1604963 h 1631157"/>
              <a:gd name="connsiteX54" fmla="*/ 1238250 w 1588294"/>
              <a:gd name="connsiteY54" fmla="*/ 1585913 h 1631157"/>
              <a:gd name="connsiteX55" fmla="*/ 1214438 w 1588294"/>
              <a:gd name="connsiteY55" fmla="*/ 1566863 h 1631157"/>
              <a:gd name="connsiteX56" fmla="*/ 1178719 w 1588294"/>
              <a:gd name="connsiteY56" fmla="*/ 1395413 h 1631157"/>
              <a:gd name="connsiteX57" fmla="*/ 1188244 w 1588294"/>
              <a:gd name="connsiteY57" fmla="*/ 1266825 h 1631157"/>
              <a:gd name="connsiteX58" fmla="*/ 1193007 w 1588294"/>
              <a:gd name="connsiteY58" fmla="*/ 1193007 h 1631157"/>
              <a:gd name="connsiteX59" fmla="*/ 1200150 w 1588294"/>
              <a:gd name="connsiteY59" fmla="*/ 1069182 h 1631157"/>
              <a:gd name="connsiteX60" fmla="*/ 1200150 w 1588294"/>
              <a:gd name="connsiteY60" fmla="*/ 854869 h 1631157"/>
              <a:gd name="connsiteX61" fmla="*/ 1221582 w 1588294"/>
              <a:gd name="connsiteY61" fmla="*/ 702469 h 1631157"/>
              <a:gd name="connsiteX62" fmla="*/ 1223963 w 1588294"/>
              <a:gd name="connsiteY62" fmla="*/ 569119 h 1631157"/>
              <a:gd name="connsiteX63" fmla="*/ 1221582 w 1588294"/>
              <a:gd name="connsiteY63" fmla="*/ 383382 h 1631157"/>
              <a:gd name="connsiteX64" fmla="*/ 1219200 w 1588294"/>
              <a:gd name="connsiteY64" fmla="*/ 328613 h 1631157"/>
              <a:gd name="connsiteX65" fmla="*/ 1212057 w 1588294"/>
              <a:gd name="connsiteY65" fmla="*/ 295275 h 1631157"/>
              <a:gd name="connsiteX66" fmla="*/ 1204913 w 1588294"/>
              <a:gd name="connsiteY66" fmla="*/ 283369 h 1631157"/>
              <a:gd name="connsiteX67" fmla="*/ 1190625 w 1588294"/>
              <a:gd name="connsiteY67" fmla="*/ 269082 h 1631157"/>
              <a:gd name="connsiteX68" fmla="*/ 1171575 w 1588294"/>
              <a:gd name="connsiteY68" fmla="*/ 259557 h 1631157"/>
              <a:gd name="connsiteX69" fmla="*/ 1145382 w 1588294"/>
              <a:gd name="connsiteY69" fmla="*/ 257175 h 1631157"/>
              <a:gd name="connsiteX70" fmla="*/ 1104900 w 1588294"/>
              <a:gd name="connsiteY70" fmla="*/ 261938 h 1631157"/>
              <a:gd name="connsiteX71" fmla="*/ 940594 w 1588294"/>
              <a:gd name="connsiteY71" fmla="*/ 288132 h 1631157"/>
              <a:gd name="connsiteX72" fmla="*/ 726282 w 1588294"/>
              <a:gd name="connsiteY72" fmla="*/ 323850 h 163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588294" h="1631157">
                <a:moveTo>
                  <a:pt x="726282" y="323850"/>
                </a:moveTo>
                <a:lnTo>
                  <a:pt x="516732" y="364332"/>
                </a:lnTo>
                <a:lnTo>
                  <a:pt x="464344" y="376238"/>
                </a:lnTo>
                <a:lnTo>
                  <a:pt x="390525" y="392907"/>
                </a:lnTo>
                <a:lnTo>
                  <a:pt x="319088" y="409575"/>
                </a:lnTo>
                <a:lnTo>
                  <a:pt x="240507" y="423863"/>
                </a:lnTo>
                <a:lnTo>
                  <a:pt x="178594" y="431007"/>
                </a:lnTo>
                <a:lnTo>
                  <a:pt x="142875" y="433388"/>
                </a:lnTo>
                <a:lnTo>
                  <a:pt x="73819" y="438150"/>
                </a:lnTo>
                <a:lnTo>
                  <a:pt x="11907" y="438150"/>
                </a:lnTo>
                <a:lnTo>
                  <a:pt x="0" y="292894"/>
                </a:lnTo>
                <a:lnTo>
                  <a:pt x="133350" y="271463"/>
                </a:lnTo>
                <a:lnTo>
                  <a:pt x="223838" y="257175"/>
                </a:lnTo>
                <a:lnTo>
                  <a:pt x="330994" y="238125"/>
                </a:lnTo>
                <a:lnTo>
                  <a:pt x="428625" y="219075"/>
                </a:lnTo>
                <a:lnTo>
                  <a:pt x="531019" y="197644"/>
                </a:lnTo>
                <a:lnTo>
                  <a:pt x="690563" y="164307"/>
                </a:lnTo>
                <a:lnTo>
                  <a:pt x="954882" y="111919"/>
                </a:lnTo>
                <a:lnTo>
                  <a:pt x="1050132" y="83344"/>
                </a:lnTo>
                <a:lnTo>
                  <a:pt x="1157288" y="47625"/>
                </a:lnTo>
                <a:lnTo>
                  <a:pt x="1190625" y="35719"/>
                </a:lnTo>
                <a:lnTo>
                  <a:pt x="1204913" y="26194"/>
                </a:lnTo>
                <a:lnTo>
                  <a:pt x="1212057" y="14288"/>
                </a:lnTo>
                <a:lnTo>
                  <a:pt x="1228725" y="4763"/>
                </a:lnTo>
                <a:lnTo>
                  <a:pt x="1245394" y="0"/>
                </a:lnTo>
                <a:lnTo>
                  <a:pt x="1273969" y="0"/>
                </a:lnTo>
                <a:lnTo>
                  <a:pt x="1323975" y="11907"/>
                </a:lnTo>
                <a:lnTo>
                  <a:pt x="1357313" y="28575"/>
                </a:lnTo>
                <a:lnTo>
                  <a:pt x="1402557" y="54769"/>
                </a:lnTo>
                <a:lnTo>
                  <a:pt x="1454944" y="90488"/>
                </a:lnTo>
                <a:lnTo>
                  <a:pt x="1504950" y="135732"/>
                </a:lnTo>
                <a:lnTo>
                  <a:pt x="1543050" y="169069"/>
                </a:lnTo>
                <a:lnTo>
                  <a:pt x="1557338" y="180975"/>
                </a:lnTo>
                <a:lnTo>
                  <a:pt x="1574007" y="200025"/>
                </a:lnTo>
                <a:lnTo>
                  <a:pt x="1585913" y="221457"/>
                </a:lnTo>
                <a:lnTo>
                  <a:pt x="1588294" y="242888"/>
                </a:lnTo>
                <a:lnTo>
                  <a:pt x="1583532" y="266700"/>
                </a:lnTo>
                <a:lnTo>
                  <a:pt x="1562100" y="290513"/>
                </a:lnTo>
                <a:lnTo>
                  <a:pt x="1543050" y="319088"/>
                </a:lnTo>
                <a:lnTo>
                  <a:pt x="1519238" y="371475"/>
                </a:lnTo>
                <a:lnTo>
                  <a:pt x="1502569" y="431007"/>
                </a:lnTo>
                <a:lnTo>
                  <a:pt x="1490663" y="497682"/>
                </a:lnTo>
                <a:lnTo>
                  <a:pt x="1476375" y="664369"/>
                </a:lnTo>
                <a:lnTo>
                  <a:pt x="1452563" y="973932"/>
                </a:lnTo>
                <a:lnTo>
                  <a:pt x="1426369" y="1314450"/>
                </a:lnTo>
                <a:lnTo>
                  <a:pt x="1407319" y="1381125"/>
                </a:lnTo>
                <a:lnTo>
                  <a:pt x="1383507" y="1466850"/>
                </a:lnTo>
                <a:lnTo>
                  <a:pt x="1357313" y="1564482"/>
                </a:lnTo>
                <a:lnTo>
                  <a:pt x="1345407" y="1593057"/>
                </a:lnTo>
                <a:lnTo>
                  <a:pt x="1326357" y="1619250"/>
                </a:lnTo>
                <a:lnTo>
                  <a:pt x="1309688" y="1628775"/>
                </a:lnTo>
                <a:lnTo>
                  <a:pt x="1295400" y="1631157"/>
                </a:lnTo>
                <a:lnTo>
                  <a:pt x="1278732" y="1626394"/>
                </a:lnTo>
                <a:lnTo>
                  <a:pt x="1257300" y="1604963"/>
                </a:lnTo>
                <a:lnTo>
                  <a:pt x="1238250" y="1585913"/>
                </a:lnTo>
                <a:lnTo>
                  <a:pt x="1214438" y="1566863"/>
                </a:lnTo>
                <a:lnTo>
                  <a:pt x="1178719" y="1395413"/>
                </a:lnTo>
                <a:lnTo>
                  <a:pt x="1188244" y="1266825"/>
                </a:lnTo>
                <a:lnTo>
                  <a:pt x="1193007" y="1193007"/>
                </a:lnTo>
                <a:lnTo>
                  <a:pt x="1200150" y="1069182"/>
                </a:lnTo>
                <a:lnTo>
                  <a:pt x="1200150" y="854869"/>
                </a:lnTo>
                <a:lnTo>
                  <a:pt x="1221582" y="702469"/>
                </a:lnTo>
                <a:cubicBezTo>
                  <a:pt x="1222376" y="658019"/>
                  <a:pt x="1223169" y="613569"/>
                  <a:pt x="1223963" y="569119"/>
                </a:cubicBezTo>
                <a:cubicBezTo>
                  <a:pt x="1223159" y="507207"/>
                  <a:pt x="1221582" y="445299"/>
                  <a:pt x="1221582" y="383382"/>
                </a:cubicBezTo>
                <a:lnTo>
                  <a:pt x="1219200" y="328613"/>
                </a:lnTo>
                <a:lnTo>
                  <a:pt x="1212057" y="295275"/>
                </a:lnTo>
                <a:lnTo>
                  <a:pt x="1204913" y="283369"/>
                </a:lnTo>
                <a:lnTo>
                  <a:pt x="1190625" y="269082"/>
                </a:lnTo>
                <a:lnTo>
                  <a:pt x="1171575" y="259557"/>
                </a:lnTo>
                <a:lnTo>
                  <a:pt x="1145382" y="257175"/>
                </a:lnTo>
                <a:lnTo>
                  <a:pt x="1104900" y="261938"/>
                </a:lnTo>
                <a:lnTo>
                  <a:pt x="940594" y="288132"/>
                </a:lnTo>
                <a:lnTo>
                  <a:pt x="726282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AC6DB1F-C472-4CD3-BADD-6DA00E4CD63E}"/>
              </a:ext>
            </a:extLst>
          </p:cNvPr>
          <p:cNvSpPr/>
          <p:nvPr/>
        </p:nvSpPr>
        <p:spPr>
          <a:xfrm>
            <a:off x="3160713" y="2922588"/>
            <a:ext cx="1247775" cy="438150"/>
          </a:xfrm>
          <a:custGeom>
            <a:avLst/>
            <a:gdLst>
              <a:gd name="connsiteX0" fmla="*/ 547687 w 1247775"/>
              <a:gd name="connsiteY0" fmla="*/ 145256 h 438150"/>
              <a:gd name="connsiteX1" fmla="*/ 885825 w 1247775"/>
              <a:gd name="connsiteY1" fmla="*/ 73819 h 438150"/>
              <a:gd name="connsiteX2" fmla="*/ 1214437 w 1247775"/>
              <a:gd name="connsiteY2" fmla="*/ 4762 h 438150"/>
              <a:gd name="connsiteX3" fmla="*/ 1247775 w 1247775"/>
              <a:gd name="connsiteY3" fmla="*/ 0 h 438150"/>
              <a:gd name="connsiteX4" fmla="*/ 1245394 w 1247775"/>
              <a:gd name="connsiteY4" fmla="*/ 197644 h 438150"/>
              <a:gd name="connsiteX5" fmla="*/ 1092994 w 1247775"/>
              <a:gd name="connsiteY5" fmla="*/ 223837 h 438150"/>
              <a:gd name="connsiteX6" fmla="*/ 971550 w 1247775"/>
              <a:gd name="connsiteY6" fmla="*/ 242887 h 438150"/>
              <a:gd name="connsiteX7" fmla="*/ 850106 w 1247775"/>
              <a:gd name="connsiteY7" fmla="*/ 266700 h 438150"/>
              <a:gd name="connsiteX8" fmla="*/ 650081 w 1247775"/>
              <a:gd name="connsiteY8" fmla="*/ 307181 h 438150"/>
              <a:gd name="connsiteX9" fmla="*/ 440531 w 1247775"/>
              <a:gd name="connsiteY9" fmla="*/ 350044 h 438150"/>
              <a:gd name="connsiteX10" fmla="*/ 230981 w 1247775"/>
              <a:gd name="connsiteY10" fmla="*/ 390525 h 438150"/>
              <a:gd name="connsiteX11" fmla="*/ 0 w 1247775"/>
              <a:gd name="connsiteY11" fmla="*/ 438150 h 438150"/>
              <a:gd name="connsiteX12" fmla="*/ 0 w 1247775"/>
              <a:gd name="connsiteY12" fmla="*/ 223837 h 438150"/>
              <a:gd name="connsiteX13" fmla="*/ 126206 w 1247775"/>
              <a:gd name="connsiteY13" fmla="*/ 214312 h 438150"/>
              <a:gd name="connsiteX14" fmla="*/ 221456 w 1247775"/>
              <a:gd name="connsiteY14" fmla="*/ 204787 h 438150"/>
              <a:gd name="connsiteX15" fmla="*/ 316706 w 1247775"/>
              <a:gd name="connsiteY15" fmla="*/ 192881 h 438150"/>
              <a:gd name="connsiteX16" fmla="*/ 547687 w 1247775"/>
              <a:gd name="connsiteY16" fmla="*/ 145256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47775" h="438150">
                <a:moveTo>
                  <a:pt x="547687" y="145256"/>
                </a:moveTo>
                <a:lnTo>
                  <a:pt x="885825" y="73819"/>
                </a:lnTo>
                <a:lnTo>
                  <a:pt x="1214437" y="4762"/>
                </a:lnTo>
                <a:lnTo>
                  <a:pt x="1247775" y="0"/>
                </a:lnTo>
                <a:cubicBezTo>
                  <a:pt x="1246981" y="65881"/>
                  <a:pt x="1246188" y="131763"/>
                  <a:pt x="1245394" y="197644"/>
                </a:cubicBezTo>
                <a:lnTo>
                  <a:pt x="1092994" y="223837"/>
                </a:lnTo>
                <a:lnTo>
                  <a:pt x="971550" y="242887"/>
                </a:lnTo>
                <a:lnTo>
                  <a:pt x="850106" y="266700"/>
                </a:lnTo>
                <a:lnTo>
                  <a:pt x="650081" y="307181"/>
                </a:lnTo>
                <a:lnTo>
                  <a:pt x="440531" y="350044"/>
                </a:lnTo>
                <a:lnTo>
                  <a:pt x="230981" y="390525"/>
                </a:lnTo>
                <a:lnTo>
                  <a:pt x="0" y="438150"/>
                </a:lnTo>
                <a:lnTo>
                  <a:pt x="0" y="223837"/>
                </a:lnTo>
                <a:lnTo>
                  <a:pt x="126206" y="214312"/>
                </a:lnTo>
                <a:lnTo>
                  <a:pt x="221456" y="204787"/>
                </a:lnTo>
                <a:lnTo>
                  <a:pt x="316706" y="192881"/>
                </a:lnTo>
                <a:lnTo>
                  <a:pt x="547687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35573530-8F18-48E0-9C02-4F1DCE6816A4}"/>
              </a:ext>
            </a:extLst>
          </p:cNvPr>
          <p:cNvSpPr/>
          <p:nvPr/>
        </p:nvSpPr>
        <p:spPr>
          <a:xfrm>
            <a:off x="3148013" y="3621088"/>
            <a:ext cx="1208087" cy="415925"/>
          </a:xfrm>
          <a:custGeom>
            <a:avLst/>
            <a:gdLst>
              <a:gd name="connsiteX0" fmla="*/ 476250 w 1207293"/>
              <a:gd name="connsiteY0" fmla="*/ 121444 h 414338"/>
              <a:gd name="connsiteX1" fmla="*/ 616743 w 1207293"/>
              <a:gd name="connsiteY1" fmla="*/ 90488 h 414338"/>
              <a:gd name="connsiteX2" fmla="*/ 754856 w 1207293"/>
              <a:gd name="connsiteY2" fmla="*/ 64294 h 414338"/>
              <a:gd name="connsiteX3" fmla="*/ 916781 w 1207293"/>
              <a:gd name="connsiteY3" fmla="*/ 35719 h 414338"/>
              <a:gd name="connsiteX4" fmla="*/ 1190625 w 1207293"/>
              <a:gd name="connsiteY4" fmla="*/ 0 h 414338"/>
              <a:gd name="connsiteX5" fmla="*/ 1207293 w 1207293"/>
              <a:gd name="connsiteY5" fmla="*/ 235744 h 414338"/>
              <a:gd name="connsiteX6" fmla="*/ 1183481 w 1207293"/>
              <a:gd name="connsiteY6" fmla="*/ 214313 h 414338"/>
              <a:gd name="connsiteX7" fmla="*/ 1162050 w 1207293"/>
              <a:gd name="connsiteY7" fmla="*/ 202407 h 414338"/>
              <a:gd name="connsiteX8" fmla="*/ 1140618 w 1207293"/>
              <a:gd name="connsiteY8" fmla="*/ 190500 h 414338"/>
              <a:gd name="connsiteX9" fmla="*/ 1090612 w 1207293"/>
              <a:gd name="connsiteY9" fmla="*/ 180975 h 414338"/>
              <a:gd name="connsiteX10" fmla="*/ 1012031 w 1207293"/>
              <a:gd name="connsiteY10" fmla="*/ 195263 h 414338"/>
              <a:gd name="connsiteX11" fmla="*/ 764381 w 1207293"/>
              <a:gd name="connsiteY11" fmla="*/ 240507 h 414338"/>
              <a:gd name="connsiteX12" fmla="*/ 397668 w 1207293"/>
              <a:gd name="connsiteY12" fmla="*/ 319088 h 414338"/>
              <a:gd name="connsiteX13" fmla="*/ 73818 w 1207293"/>
              <a:gd name="connsiteY13" fmla="*/ 395288 h 414338"/>
              <a:gd name="connsiteX14" fmla="*/ 0 w 1207293"/>
              <a:gd name="connsiteY14" fmla="*/ 414338 h 414338"/>
              <a:gd name="connsiteX15" fmla="*/ 2381 w 1207293"/>
              <a:gd name="connsiteY15" fmla="*/ 238125 h 414338"/>
              <a:gd name="connsiteX16" fmla="*/ 183356 w 1207293"/>
              <a:gd name="connsiteY16" fmla="*/ 190500 h 414338"/>
              <a:gd name="connsiteX17" fmla="*/ 378618 w 1207293"/>
              <a:gd name="connsiteY17" fmla="*/ 142875 h 414338"/>
              <a:gd name="connsiteX18" fmla="*/ 476250 w 1207293"/>
              <a:gd name="connsiteY18" fmla="*/ 121444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07293" h="414338">
                <a:moveTo>
                  <a:pt x="476250" y="121444"/>
                </a:moveTo>
                <a:lnTo>
                  <a:pt x="616743" y="90488"/>
                </a:lnTo>
                <a:lnTo>
                  <a:pt x="754856" y="64294"/>
                </a:lnTo>
                <a:lnTo>
                  <a:pt x="916781" y="35719"/>
                </a:lnTo>
                <a:lnTo>
                  <a:pt x="1190625" y="0"/>
                </a:lnTo>
                <a:lnTo>
                  <a:pt x="1207293" y="235744"/>
                </a:lnTo>
                <a:lnTo>
                  <a:pt x="1183481" y="214313"/>
                </a:lnTo>
                <a:lnTo>
                  <a:pt x="1162050" y="202407"/>
                </a:lnTo>
                <a:lnTo>
                  <a:pt x="1140618" y="190500"/>
                </a:lnTo>
                <a:lnTo>
                  <a:pt x="1090612" y="180975"/>
                </a:lnTo>
                <a:lnTo>
                  <a:pt x="1012031" y="195263"/>
                </a:lnTo>
                <a:lnTo>
                  <a:pt x="764381" y="240507"/>
                </a:lnTo>
                <a:lnTo>
                  <a:pt x="397668" y="319088"/>
                </a:lnTo>
                <a:lnTo>
                  <a:pt x="73818" y="395288"/>
                </a:lnTo>
                <a:lnTo>
                  <a:pt x="0" y="414338"/>
                </a:lnTo>
                <a:cubicBezTo>
                  <a:pt x="794" y="355600"/>
                  <a:pt x="1587" y="296863"/>
                  <a:pt x="2381" y="238125"/>
                </a:cubicBezTo>
                <a:lnTo>
                  <a:pt x="183356" y="190500"/>
                </a:lnTo>
                <a:lnTo>
                  <a:pt x="378618" y="142875"/>
                </a:lnTo>
                <a:lnTo>
                  <a:pt x="476250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F9979739-2FE8-4531-9D37-89571D1F3E01}"/>
              </a:ext>
            </a:extLst>
          </p:cNvPr>
          <p:cNvSpPr/>
          <p:nvPr/>
        </p:nvSpPr>
        <p:spPr>
          <a:xfrm rot="16200000">
            <a:off x="1568451" y="3689350"/>
            <a:ext cx="2925762" cy="439737"/>
          </a:xfrm>
          <a:custGeom>
            <a:avLst/>
            <a:gdLst>
              <a:gd name="connsiteX0" fmla="*/ 1540668 w 2926556"/>
              <a:gd name="connsiteY0" fmla="*/ 238125 h 440532"/>
              <a:gd name="connsiteX1" fmla="*/ 1738312 w 2926556"/>
              <a:gd name="connsiteY1" fmla="*/ 238125 h 440532"/>
              <a:gd name="connsiteX2" fmla="*/ 1916906 w 2926556"/>
              <a:gd name="connsiteY2" fmla="*/ 235744 h 440532"/>
              <a:gd name="connsiteX3" fmla="*/ 2088356 w 2926556"/>
              <a:gd name="connsiteY3" fmla="*/ 230982 h 440532"/>
              <a:gd name="connsiteX4" fmla="*/ 2307431 w 2926556"/>
              <a:gd name="connsiteY4" fmla="*/ 219075 h 440532"/>
              <a:gd name="connsiteX5" fmla="*/ 2438400 w 2926556"/>
              <a:gd name="connsiteY5" fmla="*/ 207169 h 440532"/>
              <a:gd name="connsiteX6" fmla="*/ 2547937 w 2926556"/>
              <a:gd name="connsiteY6" fmla="*/ 197644 h 440532"/>
              <a:gd name="connsiteX7" fmla="*/ 2586037 w 2926556"/>
              <a:gd name="connsiteY7" fmla="*/ 192882 h 440532"/>
              <a:gd name="connsiteX8" fmla="*/ 2621756 w 2926556"/>
              <a:gd name="connsiteY8" fmla="*/ 185738 h 440532"/>
              <a:gd name="connsiteX9" fmla="*/ 2671762 w 2926556"/>
              <a:gd name="connsiteY9" fmla="*/ 169069 h 440532"/>
              <a:gd name="connsiteX10" fmla="*/ 2719387 w 2926556"/>
              <a:gd name="connsiteY10" fmla="*/ 147638 h 440532"/>
              <a:gd name="connsiteX11" fmla="*/ 2759868 w 2926556"/>
              <a:gd name="connsiteY11" fmla="*/ 126207 h 440532"/>
              <a:gd name="connsiteX12" fmla="*/ 2805112 w 2926556"/>
              <a:gd name="connsiteY12" fmla="*/ 97632 h 440532"/>
              <a:gd name="connsiteX13" fmla="*/ 2828925 w 2926556"/>
              <a:gd name="connsiteY13" fmla="*/ 76200 h 440532"/>
              <a:gd name="connsiteX14" fmla="*/ 2857500 w 2926556"/>
              <a:gd name="connsiteY14" fmla="*/ 42863 h 440532"/>
              <a:gd name="connsiteX15" fmla="*/ 2878931 w 2926556"/>
              <a:gd name="connsiteY15" fmla="*/ 16669 h 440532"/>
              <a:gd name="connsiteX16" fmla="*/ 2895600 w 2926556"/>
              <a:gd name="connsiteY16" fmla="*/ 0 h 440532"/>
              <a:gd name="connsiteX17" fmla="*/ 2907506 w 2926556"/>
              <a:gd name="connsiteY17" fmla="*/ 0 h 440532"/>
              <a:gd name="connsiteX18" fmla="*/ 2919412 w 2926556"/>
              <a:gd name="connsiteY18" fmla="*/ 0 h 440532"/>
              <a:gd name="connsiteX19" fmla="*/ 2924175 w 2926556"/>
              <a:gd name="connsiteY19" fmla="*/ 7144 h 440532"/>
              <a:gd name="connsiteX20" fmla="*/ 2926556 w 2926556"/>
              <a:gd name="connsiteY20" fmla="*/ 19050 h 440532"/>
              <a:gd name="connsiteX21" fmla="*/ 2924175 w 2926556"/>
              <a:gd name="connsiteY21" fmla="*/ 80963 h 440532"/>
              <a:gd name="connsiteX22" fmla="*/ 2914650 w 2926556"/>
              <a:gd name="connsiteY22" fmla="*/ 159544 h 440532"/>
              <a:gd name="connsiteX23" fmla="*/ 2897981 w 2926556"/>
              <a:gd name="connsiteY23" fmla="*/ 238125 h 440532"/>
              <a:gd name="connsiteX24" fmla="*/ 2883693 w 2926556"/>
              <a:gd name="connsiteY24" fmla="*/ 280988 h 440532"/>
              <a:gd name="connsiteX25" fmla="*/ 2852737 w 2926556"/>
              <a:gd name="connsiteY25" fmla="*/ 357188 h 440532"/>
              <a:gd name="connsiteX26" fmla="*/ 2826543 w 2926556"/>
              <a:gd name="connsiteY26" fmla="*/ 404813 h 440532"/>
              <a:gd name="connsiteX27" fmla="*/ 2695575 w 2926556"/>
              <a:gd name="connsiteY27" fmla="*/ 440532 h 440532"/>
              <a:gd name="connsiteX28" fmla="*/ 2462212 w 2926556"/>
              <a:gd name="connsiteY28" fmla="*/ 440532 h 440532"/>
              <a:gd name="connsiteX29" fmla="*/ 2216943 w 2926556"/>
              <a:gd name="connsiteY29" fmla="*/ 438150 h 440532"/>
              <a:gd name="connsiteX30" fmla="*/ 1862137 w 2926556"/>
              <a:gd name="connsiteY30" fmla="*/ 440532 h 440532"/>
              <a:gd name="connsiteX31" fmla="*/ 1516856 w 2926556"/>
              <a:gd name="connsiteY31" fmla="*/ 438150 h 440532"/>
              <a:gd name="connsiteX32" fmla="*/ 1219200 w 2926556"/>
              <a:gd name="connsiteY32" fmla="*/ 438150 h 440532"/>
              <a:gd name="connsiteX33" fmla="*/ 831056 w 2926556"/>
              <a:gd name="connsiteY33" fmla="*/ 431007 h 440532"/>
              <a:gd name="connsiteX34" fmla="*/ 514350 w 2926556"/>
              <a:gd name="connsiteY34" fmla="*/ 419100 h 440532"/>
              <a:gd name="connsiteX35" fmla="*/ 447675 w 2926556"/>
              <a:gd name="connsiteY35" fmla="*/ 416719 h 440532"/>
              <a:gd name="connsiteX36" fmla="*/ 133350 w 2926556"/>
              <a:gd name="connsiteY36" fmla="*/ 366713 h 440532"/>
              <a:gd name="connsiteX37" fmla="*/ 76200 w 2926556"/>
              <a:gd name="connsiteY37" fmla="*/ 323850 h 440532"/>
              <a:gd name="connsiteX38" fmla="*/ 35718 w 2926556"/>
              <a:gd name="connsiteY38" fmla="*/ 283369 h 440532"/>
              <a:gd name="connsiteX39" fmla="*/ 9525 w 2926556"/>
              <a:gd name="connsiteY39" fmla="*/ 250032 h 440532"/>
              <a:gd name="connsiteX40" fmla="*/ 0 w 2926556"/>
              <a:gd name="connsiteY40" fmla="*/ 230982 h 440532"/>
              <a:gd name="connsiteX41" fmla="*/ 0 w 2926556"/>
              <a:gd name="connsiteY41" fmla="*/ 219075 h 440532"/>
              <a:gd name="connsiteX42" fmla="*/ 4762 w 2926556"/>
              <a:gd name="connsiteY42" fmla="*/ 209550 h 440532"/>
              <a:gd name="connsiteX43" fmla="*/ 42862 w 2926556"/>
              <a:gd name="connsiteY43" fmla="*/ 185738 h 440532"/>
              <a:gd name="connsiteX44" fmla="*/ 123825 w 2926556"/>
              <a:gd name="connsiteY44" fmla="*/ 140494 h 440532"/>
              <a:gd name="connsiteX45" fmla="*/ 200025 w 2926556"/>
              <a:gd name="connsiteY45" fmla="*/ 104775 h 440532"/>
              <a:gd name="connsiteX46" fmla="*/ 240506 w 2926556"/>
              <a:gd name="connsiteY46" fmla="*/ 88107 h 440532"/>
              <a:gd name="connsiteX47" fmla="*/ 266700 w 2926556"/>
              <a:gd name="connsiteY47" fmla="*/ 80963 h 440532"/>
              <a:gd name="connsiteX48" fmla="*/ 292893 w 2926556"/>
              <a:gd name="connsiteY48" fmla="*/ 78582 h 440532"/>
              <a:gd name="connsiteX49" fmla="*/ 314325 w 2926556"/>
              <a:gd name="connsiteY49" fmla="*/ 83344 h 440532"/>
              <a:gd name="connsiteX50" fmla="*/ 361950 w 2926556"/>
              <a:gd name="connsiteY50" fmla="*/ 97632 h 440532"/>
              <a:gd name="connsiteX51" fmla="*/ 490537 w 2926556"/>
              <a:gd name="connsiteY51" fmla="*/ 135732 h 440532"/>
              <a:gd name="connsiteX52" fmla="*/ 654843 w 2926556"/>
              <a:gd name="connsiteY52" fmla="*/ 171450 h 440532"/>
              <a:gd name="connsiteX53" fmla="*/ 831056 w 2926556"/>
              <a:gd name="connsiteY53" fmla="*/ 192882 h 440532"/>
              <a:gd name="connsiteX54" fmla="*/ 1031081 w 2926556"/>
              <a:gd name="connsiteY54" fmla="*/ 214313 h 440532"/>
              <a:gd name="connsiteX55" fmla="*/ 1235868 w 2926556"/>
              <a:gd name="connsiteY55" fmla="*/ 228600 h 440532"/>
              <a:gd name="connsiteX56" fmla="*/ 1540668 w 2926556"/>
              <a:gd name="connsiteY56" fmla="*/ 238125 h 44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926556" h="440532">
                <a:moveTo>
                  <a:pt x="1540668" y="238125"/>
                </a:moveTo>
                <a:lnTo>
                  <a:pt x="1738312" y="238125"/>
                </a:lnTo>
                <a:lnTo>
                  <a:pt x="1916906" y="235744"/>
                </a:lnTo>
                <a:lnTo>
                  <a:pt x="2088356" y="230982"/>
                </a:lnTo>
                <a:lnTo>
                  <a:pt x="2307431" y="219075"/>
                </a:lnTo>
                <a:lnTo>
                  <a:pt x="2438400" y="207169"/>
                </a:lnTo>
                <a:lnTo>
                  <a:pt x="2547937" y="197644"/>
                </a:lnTo>
                <a:lnTo>
                  <a:pt x="2586037" y="192882"/>
                </a:lnTo>
                <a:lnTo>
                  <a:pt x="2621756" y="185738"/>
                </a:lnTo>
                <a:lnTo>
                  <a:pt x="2671762" y="169069"/>
                </a:lnTo>
                <a:lnTo>
                  <a:pt x="2719387" y="147638"/>
                </a:lnTo>
                <a:lnTo>
                  <a:pt x="2759868" y="126207"/>
                </a:lnTo>
                <a:lnTo>
                  <a:pt x="2805112" y="97632"/>
                </a:lnTo>
                <a:lnTo>
                  <a:pt x="2828925" y="76200"/>
                </a:lnTo>
                <a:lnTo>
                  <a:pt x="2857500" y="42863"/>
                </a:lnTo>
                <a:lnTo>
                  <a:pt x="2878931" y="16669"/>
                </a:lnTo>
                <a:lnTo>
                  <a:pt x="2895600" y="0"/>
                </a:lnTo>
                <a:lnTo>
                  <a:pt x="2907506" y="0"/>
                </a:lnTo>
                <a:lnTo>
                  <a:pt x="2919412" y="0"/>
                </a:lnTo>
                <a:lnTo>
                  <a:pt x="2924175" y="7144"/>
                </a:lnTo>
                <a:lnTo>
                  <a:pt x="2926556" y="19050"/>
                </a:lnTo>
                <a:cubicBezTo>
                  <a:pt x="2925762" y="39688"/>
                  <a:pt x="2924969" y="60325"/>
                  <a:pt x="2924175" y="80963"/>
                </a:cubicBezTo>
                <a:lnTo>
                  <a:pt x="2914650" y="159544"/>
                </a:lnTo>
                <a:lnTo>
                  <a:pt x="2897981" y="238125"/>
                </a:lnTo>
                <a:lnTo>
                  <a:pt x="2883693" y="280988"/>
                </a:lnTo>
                <a:lnTo>
                  <a:pt x="2852737" y="357188"/>
                </a:lnTo>
                <a:lnTo>
                  <a:pt x="2826543" y="404813"/>
                </a:lnTo>
                <a:lnTo>
                  <a:pt x="2695575" y="440532"/>
                </a:lnTo>
                <a:lnTo>
                  <a:pt x="2462212" y="440532"/>
                </a:lnTo>
                <a:lnTo>
                  <a:pt x="2216943" y="438150"/>
                </a:lnTo>
                <a:lnTo>
                  <a:pt x="1862137" y="440532"/>
                </a:lnTo>
                <a:lnTo>
                  <a:pt x="1516856" y="438150"/>
                </a:lnTo>
                <a:lnTo>
                  <a:pt x="1219200" y="438150"/>
                </a:lnTo>
                <a:lnTo>
                  <a:pt x="831056" y="431007"/>
                </a:lnTo>
                <a:lnTo>
                  <a:pt x="514350" y="419100"/>
                </a:lnTo>
                <a:lnTo>
                  <a:pt x="447675" y="416719"/>
                </a:lnTo>
                <a:lnTo>
                  <a:pt x="133350" y="366713"/>
                </a:lnTo>
                <a:lnTo>
                  <a:pt x="76200" y="323850"/>
                </a:lnTo>
                <a:lnTo>
                  <a:pt x="35718" y="283369"/>
                </a:lnTo>
                <a:lnTo>
                  <a:pt x="9525" y="250032"/>
                </a:lnTo>
                <a:lnTo>
                  <a:pt x="0" y="230982"/>
                </a:lnTo>
                <a:lnTo>
                  <a:pt x="0" y="219075"/>
                </a:lnTo>
                <a:lnTo>
                  <a:pt x="4762" y="209550"/>
                </a:lnTo>
                <a:lnTo>
                  <a:pt x="42862" y="185738"/>
                </a:lnTo>
                <a:lnTo>
                  <a:pt x="123825" y="140494"/>
                </a:lnTo>
                <a:lnTo>
                  <a:pt x="200025" y="104775"/>
                </a:lnTo>
                <a:lnTo>
                  <a:pt x="240506" y="88107"/>
                </a:lnTo>
                <a:lnTo>
                  <a:pt x="266700" y="80963"/>
                </a:lnTo>
                <a:lnTo>
                  <a:pt x="292893" y="78582"/>
                </a:lnTo>
                <a:lnTo>
                  <a:pt x="314325" y="83344"/>
                </a:lnTo>
                <a:lnTo>
                  <a:pt x="361950" y="97632"/>
                </a:lnTo>
                <a:lnTo>
                  <a:pt x="490537" y="135732"/>
                </a:lnTo>
                <a:lnTo>
                  <a:pt x="654843" y="171450"/>
                </a:lnTo>
                <a:lnTo>
                  <a:pt x="831056" y="192882"/>
                </a:lnTo>
                <a:lnTo>
                  <a:pt x="1031081" y="214313"/>
                </a:lnTo>
                <a:lnTo>
                  <a:pt x="1235868" y="228600"/>
                </a:lnTo>
                <a:lnTo>
                  <a:pt x="1540668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CA8E1274-EFF4-4AB5-9AC9-081EDCA8ADBF}"/>
              </a:ext>
            </a:extLst>
          </p:cNvPr>
          <p:cNvSpPr/>
          <p:nvPr/>
        </p:nvSpPr>
        <p:spPr>
          <a:xfrm rot="16200000">
            <a:off x="3295650" y="4217988"/>
            <a:ext cx="909638" cy="1331912"/>
          </a:xfrm>
          <a:custGeom>
            <a:avLst/>
            <a:gdLst>
              <a:gd name="connsiteX0" fmla="*/ 400050 w 909638"/>
              <a:gd name="connsiteY0" fmla="*/ 552450 h 1331119"/>
              <a:gd name="connsiteX1" fmla="*/ 342900 w 909638"/>
              <a:gd name="connsiteY1" fmla="*/ 457200 h 1331119"/>
              <a:gd name="connsiteX2" fmla="*/ 283369 w 909638"/>
              <a:gd name="connsiteY2" fmla="*/ 364331 h 1331119"/>
              <a:gd name="connsiteX3" fmla="*/ 202406 w 909638"/>
              <a:gd name="connsiteY3" fmla="*/ 245269 h 1331119"/>
              <a:gd name="connsiteX4" fmla="*/ 152400 w 909638"/>
              <a:gd name="connsiteY4" fmla="*/ 176213 h 1331119"/>
              <a:gd name="connsiteX5" fmla="*/ 104775 w 909638"/>
              <a:gd name="connsiteY5" fmla="*/ 109538 h 1331119"/>
              <a:gd name="connsiteX6" fmla="*/ 88106 w 909638"/>
              <a:gd name="connsiteY6" fmla="*/ 88106 h 1331119"/>
              <a:gd name="connsiteX7" fmla="*/ 54769 w 909638"/>
              <a:gd name="connsiteY7" fmla="*/ 59531 h 1331119"/>
              <a:gd name="connsiteX8" fmla="*/ 28575 w 909638"/>
              <a:gd name="connsiteY8" fmla="*/ 33338 h 1331119"/>
              <a:gd name="connsiteX9" fmla="*/ 0 w 909638"/>
              <a:gd name="connsiteY9" fmla="*/ 0 h 1331119"/>
              <a:gd name="connsiteX10" fmla="*/ 411956 w 909638"/>
              <a:gd name="connsiteY10" fmla="*/ 59531 h 1331119"/>
              <a:gd name="connsiteX11" fmla="*/ 459581 w 909638"/>
              <a:gd name="connsiteY11" fmla="*/ 200025 h 1331119"/>
              <a:gd name="connsiteX12" fmla="*/ 533400 w 909638"/>
              <a:gd name="connsiteY12" fmla="*/ 397669 h 1331119"/>
              <a:gd name="connsiteX13" fmla="*/ 638175 w 909638"/>
              <a:gd name="connsiteY13" fmla="*/ 666750 h 1331119"/>
              <a:gd name="connsiteX14" fmla="*/ 721519 w 909638"/>
              <a:gd name="connsiteY14" fmla="*/ 866775 h 1331119"/>
              <a:gd name="connsiteX15" fmla="*/ 909638 w 909638"/>
              <a:gd name="connsiteY15" fmla="*/ 1278731 h 1331119"/>
              <a:gd name="connsiteX16" fmla="*/ 804863 w 909638"/>
              <a:gd name="connsiteY16" fmla="*/ 1331119 h 1331119"/>
              <a:gd name="connsiteX17" fmla="*/ 723900 w 909638"/>
              <a:gd name="connsiteY17" fmla="*/ 1143000 h 1331119"/>
              <a:gd name="connsiteX18" fmla="*/ 611981 w 909638"/>
              <a:gd name="connsiteY18" fmla="*/ 921544 h 1331119"/>
              <a:gd name="connsiteX19" fmla="*/ 500063 w 909638"/>
              <a:gd name="connsiteY19" fmla="*/ 721519 h 1331119"/>
              <a:gd name="connsiteX20" fmla="*/ 400050 w 909638"/>
              <a:gd name="connsiteY20" fmla="*/ 552450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09638" h="1331119">
                <a:moveTo>
                  <a:pt x="400050" y="552450"/>
                </a:moveTo>
                <a:lnTo>
                  <a:pt x="342900" y="457200"/>
                </a:lnTo>
                <a:lnTo>
                  <a:pt x="283369" y="364331"/>
                </a:lnTo>
                <a:lnTo>
                  <a:pt x="202406" y="245269"/>
                </a:lnTo>
                <a:lnTo>
                  <a:pt x="152400" y="176213"/>
                </a:lnTo>
                <a:lnTo>
                  <a:pt x="104775" y="109538"/>
                </a:lnTo>
                <a:lnTo>
                  <a:pt x="88106" y="88106"/>
                </a:lnTo>
                <a:lnTo>
                  <a:pt x="54769" y="59531"/>
                </a:lnTo>
                <a:lnTo>
                  <a:pt x="28575" y="33338"/>
                </a:lnTo>
                <a:lnTo>
                  <a:pt x="0" y="0"/>
                </a:lnTo>
                <a:lnTo>
                  <a:pt x="411956" y="59531"/>
                </a:lnTo>
                <a:lnTo>
                  <a:pt x="459581" y="200025"/>
                </a:lnTo>
                <a:lnTo>
                  <a:pt x="533400" y="397669"/>
                </a:lnTo>
                <a:lnTo>
                  <a:pt x="638175" y="666750"/>
                </a:lnTo>
                <a:lnTo>
                  <a:pt x="721519" y="866775"/>
                </a:lnTo>
                <a:lnTo>
                  <a:pt x="909638" y="1278731"/>
                </a:lnTo>
                <a:lnTo>
                  <a:pt x="804863" y="1331119"/>
                </a:lnTo>
                <a:lnTo>
                  <a:pt x="723900" y="1143000"/>
                </a:lnTo>
                <a:lnTo>
                  <a:pt x="611981" y="921544"/>
                </a:lnTo>
                <a:lnTo>
                  <a:pt x="500063" y="721519"/>
                </a:lnTo>
                <a:lnTo>
                  <a:pt x="400050" y="552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417D65D1-393C-443D-8397-A953F841328D}"/>
              </a:ext>
            </a:extLst>
          </p:cNvPr>
          <p:cNvSpPr/>
          <p:nvPr/>
        </p:nvSpPr>
        <p:spPr>
          <a:xfrm rot="16200000">
            <a:off x="3840957" y="4155281"/>
            <a:ext cx="919162" cy="739775"/>
          </a:xfrm>
          <a:custGeom>
            <a:avLst/>
            <a:gdLst>
              <a:gd name="connsiteX0" fmla="*/ 647700 w 919163"/>
              <a:gd name="connsiteY0" fmla="*/ 164306 h 740569"/>
              <a:gd name="connsiteX1" fmla="*/ 523875 w 919163"/>
              <a:gd name="connsiteY1" fmla="*/ 252412 h 740569"/>
              <a:gd name="connsiteX2" fmla="*/ 464344 w 919163"/>
              <a:gd name="connsiteY2" fmla="*/ 292894 h 740569"/>
              <a:gd name="connsiteX3" fmla="*/ 397669 w 919163"/>
              <a:gd name="connsiteY3" fmla="*/ 342900 h 740569"/>
              <a:gd name="connsiteX4" fmla="*/ 314325 w 919163"/>
              <a:gd name="connsiteY4" fmla="*/ 381000 h 740569"/>
              <a:gd name="connsiteX5" fmla="*/ 188119 w 919163"/>
              <a:gd name="connsiteY5" fmla="*/ 442912 h 740569"/>
              <a:gd name="connsiteX6" fmla="*/ 123825 w 919163"/>
              <a:gd name="connsiteY6" fmla="*/ 478631 h 740569"/>
              <a:gd name="connsiteX7" fmla="*/ 61913 w 919163"/>
              <a:gd name="connsiteY7" fmla="*/ 514350 h 740569"/>
              <a:gd name="connsiteX8" fmla="*/ 30957 w 919163"/>
              <a:gd name="connsiteY8" fmla="*/ 538162 h 740569"/>
              <a:gd name="connsiteX9" fmla="*/ 14288 w 919163"/>
              <a:gd name="connsiteY9" fmla="*/ 557212 h 740569"/>
              <a:gd name="connsiteX10" fmla="*/ 2382 w 919163"/>
              <a:gd name="connsiteY10" fmla="*/ 583406 h 740569"/>
              <a:gd name="connsiteX11" fmla="*/ 0 w 919163"/>
              <a:gd name="connsiteY11" fmla="*/ 604837 h 740569"/>
              <a:gd name="connsiteX12" fmla="*/ 4763 w 919163"/>
              <a:gd name="connsiteY12" fmla="*/ 638175 h 740569"/>
              <a:gd name="connsiteX13" fmla="*/ 14288 w 919163"/>
              <a:gd name="connsiteY13" fmla="*/ 661987 h 740569"/>
              <a:gd name="connsiteX14" fmla="*/ 35719 w 919163"/>
              <a:gd name="connsiteY14" fmla="*/ 690562 h 740569"/>
              <a:gd name="connsiteX15" fmla="*/ 57150 w 919163"/>
              <a:gd name="connsiteY15" fmla="*/ 711994 h 740569"/>
              <a:gd name="connsiteX16" fmla="*/ 78582 w 919163"/>
              <a:gd name="connsiteY16" fmla="*/ 726281 h 740569"/>
              <a:gd name="connsiteX17" fmla="*/ 107157 w 919163"/>
              <a:gd name="connsiteY17" fmla="*/ 735806 h 740569"/>
              <a:gd name="connsiteX18" fmla="*/ 138113 w 919163"/>
              <a:gd name="connsiteY18" fmla="*/ 740569 h 740569"/>
              <a:gd name="connsiteX19" fmla="*/ 166688 w 919163"/>
              <a:gd name="connsiteY19" fmla="*/ 735806 h 740569"/>
              <a:gd name="connsiteX20" fmla="*/ 211932 w 919163"/>
              <a:gd name="connsiteY20" fmla="*/ 726281 h 740569"/>
              <a:gd name="connsiteX21" fmla="*/ 273844 w 919163"/>
              <a:gd name="connsiteY21" fmla="*/ 707231 h 740569"/>
              <a:gd name="connsiteX22" fmla="*/ 350044 w 919163"/>
              <a:gd name="connsiteY22" fmla="*/ 673894 h 740569"/>
              <a:gd name="connsiteX23" fmla="*/ 411957 w 919163"/>
              <a:gd name="connsiteY23" fmla="*/ 640556 h 740569"/>
              <a:gd name="connsiteX24" fmla="*/ 469107 w 919163"/>
              <a:gd name="connsiteY24" fmla="*/ 602456 h 740569"/>
              <a:gd name="connsiteX25" fmla="*/ 519113 w 919163"/>
              <a:gd name="connsiteY25" fmla="*/ 566737 h 740569"/>
              <a:gd name="connsiteX26" fmla="*/ 590550 w 919163"/>
              <a:gd name="connsiteY26" fmla="*/ 504825 h 740569"/>
              <a:gd name="connsiteX27" fmla="*/ 688182 w 919163"/>
              <a:gd name="connsiteY27" fmla="*/ 395287 h 740569"/>
              <a:gd name="connsiteX28" fmla="*/ 783432 w 919163"/>
              <a:gd name="connsiteY28" fmla="*/ 266700 h 740569"/>
              <a:gd name="connsiteX29" fmla="*/ 857250 w 919163"/>
              <a:gd name="connsiteY29" fmla="*/ 147637 h 740569"/>
              <a:gd name="connsiteX30" fmla="*/ 909638 w 919163"/>
              <a:gd name="connsiteY30" fmla="*/ 52387 h 740569"/>
              <a:gd name="connsiteX31" fmla="*/ 916782 w 919163"/>
              <a:gd name="connsiteY31" fmla="*/ 30956 h 740569"/>
              <a:gd name="connsiteX32" fmla="*/ 919163 w 919163"/>
              <a:gd name="connsiteY32" fmla="*/ 11906 h 740569"/>
              <a:gd name="connsiteX33" fmla="*/ 914400 w 919163"/>
              <a:gd name="connsiteY33" fmla="*/ 2381 h 740569"/>
              <a:gd name="connsiteX34" fmla="*/ 900113 w 919163"/>
              <a:gd name="connsiteY34" fmla="*/ 0 h 740569"/>
              <a:gd name="connsiteX35" fmla="*/ 869157 w 919163"/>
              <a:gd name="connsiteY35" fmla="*/ 9525 h 740569"/>
              <a:gd name="connsiteX36" fmla="*/ 828675 w 919163"/>
              <a:gd name="connsiteY36" fmla="*/ 35719 h 740569"/>
              <a:gd name="connsiteX37" fmla="*/ 733425 w 919163"/>
              <a:gd name="connsiteY37" fmla="*/ 107156 h 740569"/>
              <a:gd name="connsiteX38" fmla="*/ 647700 w 919163"/>
              <a:gd name="connsiteY38" fmla="*/ 164306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19163" h="740569">
                <a:moveTo>
                  <a:pt x="647700" y="164306"/>
                </a:moveTo>
                <a:lnTo>
                  <a:pt x="523875" y="252412"/>
                </a:lnTo>
                <a:lnTo>
                  <a:pt x="464344" y="292894"/>
                </a:lnTo>
                <a:lnTo>
                  <a:pt x="397669" y="342900"/>
                </a:lnTo>
                <a:lnTo>
                  <a:pt x="314325" y="381000"/>
                </a:lnTo>
                <a:lnTo>
                  <a:pt x="188119" y="442912"/>
                </a:lnTo>
                <a:lnTo>
                  <a:pt x="123825" y="478631"/>
                </a:lnTo>
                <a:lnTo>
                  <a:pt x="61913" y="514350"/>
                </a:lnTo>
                <a:lnTo>
                  <a:pt x="30957" y="538162"/>
                </a:lnTo>
                <a:lnTo>
                  <a:pt x="14288" y="557212"/>
                </a:lnTo>
                <a:lnTo>
                  <a:pt x="2382" y="583406"/>
                </a:lnTo>
                <a:lnTo>
                  <a:pt x="0" y="604837"/>
                </a:lnTo>
                <a:lnTo>
                  <a:pt x="4763" y="638175"/>
                </a:lnTo>
                <a:lnTo>
                  <a:pt x="14288" y="661987"/>
                </a:lnTo>
                <a:lnTo>
                  <a:pt x="35719" y="690562"/>
                </a:lnTo>
                <a:lnTo>
                  <a:pt x="57150" y="711994"/>
                </a:lnTo>
                <a:lnTo>
                  <a:pt x="78582" y="726281"/>
                </a:lnTo>
                <a:lnTo>
                  <a:pt x="107157" y="735806"/>
                </a:lnTo>
                <a:lnTo>
                  <a:pt x="138113" y="740569"/>
                </a:lnTo>
                <a:lnTo>
                  <a:pt x="166688" y="735806"/>
                </a:lnTo>
                <a:lnTo>
                  <a:pt x="211932" y="726281"/>
                </a:lnTo>
                <a:lnTo>
                  <a:pt x="273844" y="707231"/>
                </a:lnTo>
                <a:lnTo>
                  <a:pt x="350044" y="673894"/>
                </a:lnTo>
                <a:lnTo>
                  <a:pt x="411957" y="640556"/>
                </a:lnTo>
                <a:lnTo>
                  <a:pt x="469107" y="602456"/>
                </a:lnTo>
                <a:lnTo>
                  <a:pt x="519113" y="566737"/>
                </a:lnTo>
                <a:lnTo>
                  <a:pt x="590550" y="504825"/>
                </a:lnTo>
                <a:lnTo>
                  <a:pt x="688182" y="395287"/>
                </a:lnTo>
                <a:lnTo>
                  <a:pt x="783432" y="266700"/>
                </a:lnTo>
                <a:lnTo>
                  <a:pt x="857250" y="147637"/>
                </a:lnTo>
                <a:lnTo>
                  <a:pt x="909638" y="52387"/>
                </a:lnTo>
                <a:lnTo>
                  <a:pt x="916782" y="30956"/>
                </a:lnTo>
                <a:lnTo>
                  <a:pt x="919163" y="11906"/>
                </a:lnTo>
                <a:lnTo>
                  <a:pt x="914400" y="2381"/>
                </a:lnTo>
                <a:lnTo>
                  <a:pt x="900113" y="0"/>
                </a:lnTo>
                <a:lnTo>
                  <a:pt x="869157" y="9525"/>
                </a:lnTo>
                <a:lnTo>
                  <a:pt x="828675" y="35719"/>
                </a:lnTo>
                <a:lnTo>
                  <a:pt x="733425" y="107156"/>
                </a:lnTo>
                <a:lnTo>
                  <a:pt x="647700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9E2910A8-B715-4CAB-8FF8-B5EAB0A0F975}"/>
              </a:ext>
            </a:extLst>
          </p:cNvPr>
          <p:cNvSpPr/>
          <p:nvPr/>
        </p:nvSpPr>
        <p:spPr>
          <a:xfrm rot="16200000">
            <a:off x="3019426" y="3482975"/>
            <a:ext cx="3905250" cy="885825"/>
          </a:xfrm>
          <a:custGeom>
            <a:avLst/>
            <a:gdLst>
              <a:gd name="connsiteX0" fmla="*/ 2209800 w 3905250"/>
              <a:gd name="connsiteY0" fmla="*/ 657225 h 885825"/>
              <a:gd name="connsiteX1" fmla="*/ 2073275 w 3905250"/>
              <a:gd name="connsiteY1" fmla="*/ 650875 h 885825"/>
              <a:gd name="connsiteX2" fmla="*/ 1962150 w 3905250"/>
              <a:gd name="connsiteY2" fmla="*/ 644525 h 885825"/>
              <a:gd name="connsiteX3" fmla="*/ 1819275 w 3905250"/>
              <a:gd name="connsiteY3" fmla="*/ 635000 h 885825"/>
              <a:gd name="connsiteX4" fmla="*/ 1644650 w 3905250"/>
              <a:gd name="connsiteY4" fmla="*/ 622300 h 885825"/>
              <a:gd name="connsiteX5" fmla="*/ 1473200 w 3905250"/>
              <a:gd name="connsiteY5" fmla="*/ 603250 h 885825"/>
              <a:gd name="connsiteX6" fmla="*/ 1314450 w 3905250"/>
              <a:gd name="connsiteY6" fmla="*/ 584200 h 885825"/>
              <a:gd name="connsiteX7" fmla="*/ 1193800 w 3905250"/>
              <a:gd name="connsiteY7" fmla="*/ 565150 h 885825"/>
              <a:gd name="connsiteX8" fmla="*/ 1089025 w 3905250"/>
              <a:gd name="connsiteY8" fmla="*/ 539750 h 885825"/>
              <a:gd name="connsiteX9" fmla="*/ 971550 w 3905250"/>
              <a:gd name="connsiteY9" fmla="*/ 508000 h 885825"/>
              <a:gd name="connsiteX10" fmla="*/ 857250 w 3905250"/>
              <a:gd name="connsiteY10" fmla="*/ 473075 h 885825"/>
              <a:gd name="connsiteX11" fmla="*/ 736600 w 3905250"/>
              <a:gd name="connsiteY11" fmla="*/ 428625 h 885825"/>
              <a:gd name="connsiteX12" fmla="*/ 593725 w 3905250"/>
              <a:gd name="connsiteY12" fmla="*/ 365125 h 885825"/>
              <a:gd name="connsiteX13" fmla="*/ 479425 w 3905250"/>
              <a:gd name="connsiteY13" fmla="*/ 304800 h 885825"/>
              <a:gd name="connsiteX14" fmla="*/ 365125 w 3905250"/>
              <a:gd name="connsiteY14" fmla="*/ 234950 h 885825"/>
              <a:gd name="connsiteX15" fmla="*/ 288925 w 3905250"/>
              <a:gd name="connsiteY15" fmla="*/ 187325 h 885825"/>
              <a:gd name="connsiteX16" fmla="*/ 212725 w 3905250"/>
              <a:gd name="connsiteY16" fmla="*/ 133350 h 885825"/>
              <a:gd name="connsiteX17" fmla="*/ 117475 w 3905250"/>
              <a:gd name="connsiteY17" fmla="*/ 63500 h 885825"/>
              <a:gd name="connsiteX18" fmla="*/ 69850 w 3905250"/>
              <a:gd name="connsiteY18" fmla="*/ 22225 h 885825"/>
              <a:gd name="connsiteX19" fmla="*/ 34925 w 3905250"/>
              <a:gd name="connsiteY19" fmla="*/ 3175 h 885825"/>
              <a:gd name="connsiteX20" fmla="*/ 6350 w 3905250"/>
              <a:gd name="connsiteY20" fmla="*/ 0 h 885825"/>
              <a:gd name="connsiteX21" fmla="*/ 0 w 3905250"/>
              <a:gd name="connsiteY21" fmla="*/ 9525 h 885825"/>
              <a:gd name="connsiteX22" fmla="*/ 3175 w 3905250"/>
              <a:gd name="connsiteY22" fmla="*/ 31750 h 885825"/>
              <a:gd name="connsiteX23" fmla="*/ 25400 w 3905250"/>
              <a:gd name="connsiteY23" fmla="*/ 73025 h 885825"/>
              <a:gd name="connsiteX24" fmla="*/ 95250 w 3905250"/>
              <a:gd name="connsiteY24" fmla="*/ 152400 h 885825"/>
              <a:gd name="connsiteX25" fmla="*/ 161925 w 3905250"/>
              <a:gd name="connsiteY25" fmla="*/ 219075 h 885825"/>
              <a:gd name="connsiteX26" fmla="*/ 260350 w 3905250"/>
              <a:gd name="connsiteY26" fmla="*/ 311150 h 885825"/>
              <a:gd name="connsiteX27" fmla="*/ 346075 w 3905250"/>
              <a:gd name="connsiteY27" fmla="*/ 381000 h 885825"/>
              <a:gd name="connsiteX28" fmla="*/ 406400 w 3905250"/>
              <a:gd name="connsiteY28" fmla="*/ 425450 h 885825"/>
              <a:gd name="connsiteX29" fmla="*/ 523875 w 3905250"/>
              <a:gd name="connsiteY29" fmla="*/ 498475 h 885825"/>
              <a:gd name="connsiteX30" fmla="*/ 628650 w 3905250"/>
              <a:gd name="connsiteY30" fmla="*/ 558800 h 885825"/>
              <a:gd name="connsiteX31" fmla="*/ 749300 w 3905250"/>
              <a:gd name="connsiteY31" fmla="*/ 619125 h 885825"/>
              <a:gd name="connsiteX32" fmla="*/ 901700 w 3905250"/>
              <a:gd name="connsiteY32" fmla="*/ 679450 h 885825"/>
              <a:gd name="connsiteX33" fmla="*/ 1016000 w 3905250"/>
              <a:gd name="connsiteY33" fmla="*/ 717550 h 885825"/>
              <a:gd name="connsiteX34" fmla="*/ 1136650 w 3905250"/>
              <a:gd name="connsiteY34" fmla="*/ 752475 h 885825"/>
              <a:gd name="connsiteX35" fmla="*/ 1292225 w 3905250"/>
              <a:gd name="connsiteY35" fmla="*/ 787400 h 885825"/>
              <a:gd name="connsiteX36" fmla="*/ 1438275 w 3905250"/>
              <a:gd name="connsiteY36" fmla="*/ 812800 h 885825"/>
              <a:gd name="connsiteX37" fmla="*/ 1606550 w 3905250"/>
              <a:gd name="connsiteY37" fmla="*/ 831850 h 885825"/>
              <a:gd name="connsiteX38" fmla="*/ 1720850 w 3905250"/>
              <a:gd name="connsiteY38" fmla="*/ 844550 h 885825"/>
              <a:gd name="connsiteX39" fmla="*/ 1885950 w 3905250"/>
              <a:gd name="connsiteY39" fmla="*/ 863600 h 885825"/>
              <a:gd name="connsiteX40" fmla="*/ 2051050 w 3905250"/>
              <a:gd name="connsiteY40" fmla="*/ 869950 h 885825"/>
              <a:gd name="connsiteX41" fmla="*/ 2406650 w 3905250"/>
              <a:gd name="connsiteY41" fmla="*/ 879475 h 885825"/>
              <a:gd name="connsiteX42" fmla="*/ 2714625 w 3905250"/>
              <a:gd name="connsiteY42" fmla="*/ 885825 h 885825"/>
              <a:gd name="connsiteX43" fmla="*/ 2955925 w 3905250"/>
              <a:gd name="connsiteY43" fmla="*/ 882650 h 885825"/>
              <a:gd name="connsiteX44" fmla="*/ 3311525 w 3905250"/>
              <a:gd name="connsiteY44" fmla="*/ 885825 h 885825"/>
              <a:gd name="connsiteX45" fmla="*/ 3730625 w 3905250"/>
              <a:gd name="connsiteY45" fmla="*/ 882650 h 885825"/>
              <a:gd name="connsiteX46" fmla="*/ 3835400 w 3905250"/>
              <a:gd name="connsiteY46" fmla="*/ 727075 h 885825"/>
              <a:gd name="connsiteX47" fmla="*/ 3857625 w 3905250"/>
              <a:gd name="connsiteY47" fmla="*/ 625475 h 885825"/>
              <a:gd name="connsiteX48" fmla="*/ 3892550 w 3905250"/>
              <a:gd name="connsiteY48" fmla="*/ 479425 h 885825"/>
              <a:gd name="connsiteX49" fmla="*/ 3905250 w 3905250"/>
              <a:gd name="connsiteY49" fmla="*/ 422275 h 885825"/>
              <a:gd name="connsiteX50" fmla="*/ 3905250 w 3905250"/>
              <a:gd name="connsiteY50" fmla="*/ 406400 h 885825"/>
              <a:gd name="connsiteX51" fmla="*/ 3898900 w 3905250"/>
              <a:gd name="connsiteY51" fmla="*/ 390525 h 885825"/>
              <a:gd name="connsiteX52" fmla="*/ 3873500 w 3905250"/>
              <a:gd name="connsiteY52" fmla="*/ 387350 h 885825"/>
              <a:gd name="connsiteX53" fmla="*/ 3848100 w 3905250"/>
              <a:gd name="connsiteY53" fmla="*/ 400050 h 885825"/>
              <a:gd name="connsiteX54" fmla="*/ 3787775 w 3905250"/>
              <a:gd name="connsiteY54" fmla="*/ 460375 h 885825"/>
              <a:gd name="connsiteX55" fmla="*/ 3695700 w 3905250"/>
              <a:gd name="connsiteY55" fmla="*/ 558800 h 885825"/>
              <a:gd name="connsiteX56" fmla="*/ 3673475 w 3905250"/>
              <a:gd name="connsiteY56" fmla="*/ 577850 h 885825"/>
              <a:gd name="connsiteX57" fmla="*/ 3641725 w 3905250"/>
              <a:gd name="connsiteY57" fmla="*/ 593725 h 885825"/>
              <a:gd name="connsiteX58" fmla="*/ 3578225 w 3905250"/>
              <a:gd name="connsiteY58" fmla="*/ 612775 h 885825"/>
              <a:gd name="connsiteX59" fmla="*/ 3521075 w 3905250"/>
              <a:gd name="connsiteY59" fmla="*/ 625475 h 885825"/>
              <a:gd name="connsiteX60" fmla="*/ 3454400 w 3905250"/>
              <a:gd name="connsiteY60" fmla="*/ 635000 h 885825"/>
              <a:gd name="connsiteX61" fmla="*/ 3286125 w 3905250"/>
              <a:gd name="connsiteY61" fmla="*/ 641350 h 885825"/>
              <a:gd name="connsiteX62" fmla="*/ 3082925 w 3905250"/>
              <a:gd name="connsiteY62" fmla="*/ 650875 h 885825"/>
              <a:gd name="connsiteX63" fmla="*/ 2841625 w 3905250"/>
              <a:gd name="connsiteY63" fmla="*/ 660400 h 885825"/>
              <a:gd name="connsiteX64" fmla="*/ 2559050 w 3905250"/>
              <a:gd name="connsiteY64" fmla="*/ 663575 h 885825"/>
              <a:gd name="connsiteX65" fmla="*/ 2209800 w 3905250"/>
              <a:gd name="connsiteY65" fmla="*/ 65722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905250" h="885825">
                <a:moveTo>
                  <a:pt x="2209800" y="657225"/>
                </a:moveTo>
                <a:lnTo>
                  <a:pt x="2073275" y="650875"/>
                </a:lnTo>
                <a:lnTo>
                  <a:pt x="1962150" y="644525"/>
                </a:lnTo>
                <a:lnTo>
                  <a:pt x="1819275" y="635000"/>
                </a:lnTo>
                <a:lnTo>
                  <a:pt x="1644650" y="622300"/>
                </a:lnTo>
                <a:lnTo>
                  <a:pt x="1473200" y="603250"/>
                </a:lnTo>
                <a:lnTo>
                  <a:pt x="1314450" y="584200"/>
                </a:lnTo>
                <a:lnTo>
                  <a:pt x="1193800" y="565150"/>
                </a:lnTo>
                <a:lnTo>
                  <a:pt x="1089025" y="539750"/>
                </a:lnTo>
                <a:lnTo>
                  <a:pt x="971550" y="508000"/>
                </a:lnTo>
                <a:lnTo>
                  <a:pt x="857250" y="473075"/>
                </a:lnTo>
                <a:lnTo>
                  <a:pt x="736600" y="428625"/>
                </a:lnTo>
                <a:lnTo>
                  <a:pt x="593725" y="365125"/>
                </a:lnTo>
                <a:lnTo>
                  <a:pt x="479425" y="304800"/>
                </a:lnTo>
                <a:lnTo>
                  <a:pt x="365125" y="234950"/>
                </a:lnTo>
                <a:lnTo>
                  <a:pt x="288925" y="187325"/>
                </a:lnTo>
                <a:lnTo>
                  <a:pt x="212725" y="133350"/>
                </a:lnTo>
                <a:lnTo>
                  <a:pt x="117475" y="63500"/>
                </a:lnTo>
                <a:lnTo>
                  <a:pt x="69850" y="22225"/>
                </a:lnTo>
                <a:lnTo>
                  <a:pt x="34925" y="3175"/>
                </a:lnTo>
                <a:lnTo>
                  <a:pt x="6350" y="0"/>
                </a:lnTo>
                <a:lnTo>
                  <a:pt x="0" y="9525"/>
                </a:lnTo>
                <a:lnTo>
                  <a:pt x="3175" y="31750"/>
                </a:lnTo>
                <a:lnTo>
                  <a:pt x="25400" y="73025"/>
                </a:lnTo>
                <a:lnTo>
                  <a:pt x="95250" y="152400"/>
                </a:lnTo>
                <a:lnTo>
                  <a:pt x="161925" y="219075"/>
                </a:lnTo>
                <a:lnTo>
                  <a:pt x="260350" y="311150"/>
                </a:lnTo>
                <a:lnTo>
                  <a:pt x="346075" y="381000"/>
                </a:lnTo>
                <a:lnTo>
                  <a:pt x="406400" y="425450"/>
                </a:lnTo>
                <a:lnTo>
                  <a:pt x="523875" y="498475"/>
                </a:lnTo>
                <a:lnTo>
                  <a:pt x="628650" y="558800"/>
                </a:lnTo>
                <a:lnTo>
                  <a:pt x="749300" y="619125"/>
                </a:lnTo>
                <a:lnTo>
                  <a:pt x="901700" y="679450"/>
                </a:lnTo>
                <a:lnTo>
                  <a:pt x="1016000" y="717550"/>
                </a:lnTo>
                <a:lnTo>
                  <a:pt x="1136650" y="752475"/>
                </a:lnTo>
                <a:lnTo>
                  <a:pt x="1292225" y="787400"/>
                </a:lnTo>
                <a:lnTo>
                  <a:pt x="1438275" y="812800"/>
                </a:lnTo>
                <a:lnTo>
                  <a:pt x="1606550" y="831850"/>
                </a:lnTo>
                <a:lnTo>
                  <a:pt x="1720850" y="844550"/>
                </a:lnTo>
                <a:lnTo>
                  <a:pt x="1885950" y="863600"/>
                </a:lnTo>
                <a:lnTo>
                  <a:pt x="2051050" y="869950"/>
                </a:lnTo>
                <a:lnTo>
                  <a:pt x="2406650" y="879475"/>
                </a:lnTo>
                <a:lnTo>
                  <a:pt x="2714625" y="885825"/>
                </a:lnTo>
                <a:lnTo>
                  <a:pt x="2955925" y="882650"/>
                </a:lnTo>
                <a:lnTo>
                  <a:pt x="3311525" y="885825"/>
                </a:lnTo>
                <a:lnTo>
                  <a:pt x="3730625" y="882650"/>
                </a:lnTo>
                <a:lnTo>
                  <a:pt x="3835400" y="727075"/>
                </a:lnTo>
                <a:lnTo>
                  <a:pt x="3857625" y="625475"/>
                </a:lnTo>
                <a:lnTo>
                  <a:pt x="3892550" y="479425"/>
                </a:lnTo>
                <a:lnTo>
                  <a:pt x="3905250" y="422275"/>
                </a:lnTo>
                <a:lnTo>
                  <a:pt x="3905250" y="406400"/>
                </a:lnTo>
                <a:lnTo>
                  <a:pt x="3898900" y="390525"/>
                </a:lnTo>
                <a:lnTo>
                  <a:pt x="3873500" y="387350"/>
                </a:lnTo>
                <a:lnTo>
                  <a:pt x="3848100" y="400050"/>
                </a:lnTo>
                <a:lnTo>
                  <a:pt x="3787775" y="460375"/>
                </a:lnTo>
                <a:lnTo>
                  <a:pt x="3695700" y="558800"/>
                </a:lnTo>
                <a:lnTo>
                  <a:pt x="3673475" y="577850"/>
                </a:lnTo>
                <a:lnTo>
                  <a:pt x="3641725" y="593725"/>
                </a:lnTo>
                <a:lnTo>
                  <a:pt x="3578225" y="612775"/>
                </a:lnTo>
                <a:lnTo>
                  <a:pt x="3521075" y="625475"/>
                </a:lnTo>
                <a:lnTo>
                  <a:pt x="3454400" y="635000"/>
                </a:lnTo>
                <a:lnTo>
                  <a:pt x="3286125" y="641350"/>
                </a:lnTo>
                <a:lnTo>
                  <a:pt x="3082925" y="650875"/>
                </a:lnTo>
                <a:lnTo>
                  <a:pt x="2841625" y="660400"/>
                </a:lnTo>
                <a:lnTo>
                  <a:pt x="2559050" y="663575"/>
                </a:lnTo>
                <a:lnTo>
                  <a:pt x="2209800" y="657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C0DF182C-7EFF-477C-8B1F-BD8FEA7CBD92}"/>
              </a:ext>
            </a:extLst>
          </p:cNvPr>
          <p:cNvSpPr/>
          <p:nvPr/>
        </p:nvSpPr>
        <p:spPr>
          <a:xfrm rot="16200000">
            <a:off x="3933825" y="3057525"/>
            <a:ext cx="4229100" cy="1714500"/>
          </a:xfrm>
          <a:custGeom>
            <a:avLst/>
            <a:gdLst>
              <a:gd name="connsiteX0" fmla="*/ 2454263 w 4228675"/>
              <a:gd name="connsiteY0" fmla="*/ 1359703 h 1713225"/>
              <a:gd name="connsiteX1" fmla="*/ 3004942 w 4228675"/>
              <a:gd name="connsiteY1" fmla="*/ 1359703 h 1713225"/>
              <a:gd name="connsiteX2" fmla="*/ 3378861 w 4228675"/>
              <a:gd name="connsiteY2" fmla="*/ 1359703 h 1713225"/>
              <a:gd name="connsiteX3" fmla="*/ 3827562 w 4228675"/>
              <a:gd name="connsiteY3" fmla="*/ 1359703 h 1713225"/>
              <a:gd name="connsiteX4" fmla="*/ 3973731 w 4228675"/>
              <a:gd name="connsiteY4" fmla="*/ 1356303 h 1713225"/>
              <a:gd name="connsiteX5" fmla="*/ 3997525 w 4228675"/>
              <a:gd name="connsiteY5" fmla="*/ 1346106 h 1713225"/>
              <a:gd name="connsiteX6" fmla="*/ 4007723 w 4228675"/>
              <a:gd name="connsiteY6" fmla="*/ 1332509 h 1713225"/>
              <a:gd name="connsiteX7" fmla="*/ 4017921 w 4228675"/>
              <a:gd name="connsiteY7" fmla="*/ 1315512 h 1713225"/>
              <a:gd name="connsiteX8" fmla="*/ 4024719 w 4228675"/>
              <a:gd name="connsiteY8" fmla="*/ 1288318 h 1713225"/>
              <a:gd name="connsiteX9" fmla="*/ 4024719 w 4228675"/>
              <a:gd name="connsiteY9" fmla="*/ 1247527 h 1713225"/>
              <a:gd name="connsiteX10" fmla="*/ 4014522 w 4228675"/>
              <a:gd name="connsiteY10" fmla="*/ 1152348 h 1713225"/>
              <a:gd name="connsiteX11" fmla="*/ 4004324 w 4228675"/>
              <a:gd name="connsiteY11" fmla="*/ 1016378 h 1713225"/>
              <a:gd name="connsiteX12" fmla="*/ 3973731 w 4228675"/>
              <a:gd name="connsiteY12" fmla="*/ 877008 h 1713225"/>
              <a:gd name="connsiteX13" fmla="*/ 3932939 w 4228675"/>
              <a:gd name="connsiteY13" fmla="*/ 662855 h 1713225"/>
              <a:gd name="connsiteX14" fmla="*/ 3888749 w 4228675"/>
              <a:gd name="connsiteY14" fmla="*/ 431706 h 1713225"/>
              <a:gd name="connsiteX15" fmla="*/ 3830962 w 4228675"/>
              <a:gd name="connsiteY15" fmla="*/ 139370 h 1713225"/>
              <a:gd name="connsiteX16" fmla="*/ 3977130 w 4228675"/>
              <a:gd name="connsiteY16" fmla="*/ 0 h 1713225"/>
              <a:gd name="connsiteX17" fmla="*/ 3997525 w 4228675"/>
              <a:gd name="connsiteY17" fmla="*/ 142769 h 1713225"/>
              <a:gd name="connsiteX18" fmla="*/ 4045115 w 4228675"/>
              <a:gd name="connsiteY18" fmla="*/ 390915 h 1713225"/>
              <a:gd name="connsiteX19" fmla="*/ 4099503 w 4228675"/>
              <a:gd name="connsiteY19" fmla="*/ 662855 h 1713225"/>
              <a:gd name="connsiteX20" fmla="*/ 4147093 w 4228675"/>
              <a:gd name="connsiteY20" fmla="*/ 917799 h 1713225"/>
              <a:gd name="connsiteX21" fmla="*/ 4194682 w 4228675"/>
              <a:gd name="connsiteY21" fmla="*/ 1179542 h 1713225"/>
              <a:gd name="connsiteX22" fmla="*/ 4228675 w 4228675"/>
              <a:gd name="connsiteY22" fmla="*/ 1383498 h 1713225"/>
              <a:gd name="connsiteX23" fmla="*/ 4228675 w 4228675"/>
              <a:gd name="connsiteY23" fmla="*/ 1400494 h 1713225"/>
              <a:gd name="connsiteX24" fmla="*/ 4208279 w 4228675"/>
              <a:gd name="connsiteY24" fmla="*/ 1444684 h 1713225"/>
              <a:gd name="connsiteX25" fmla="*/ 4160690 w 4228675"/>
              <a:gd name="connsiteY25" fmla="*/ 1536464 h 1713225"/>
              <a:gd name="connsiteX26" fmla="*/ 4133496 w 4228675"/>
              <a:gd name="connsiteY26" fmla="*/ 1594251 h 1713225"/>
              <a:gd name="connsiteX27" fmla="*/ 4106302 w 4228675"/>
              <a:gd name="connsiteY27" fmla="*/ 1628244 h 1713225"/>
              <a:gd name="connsiteX28" fmla="*/ 4062111 w 4228675"/>
              <a:gd name="connsiteY28" fmla="*/ 1672434 h 1713225"/>
              <a:gd name="connsiteX29" fmla="*/ 3990727 w 4228675"/>
              <a:gd name="connsiteY29" fmla="*/ 1713225 h 1713225"/>
              <a:gd name="connsiteX30" fmla="*/ 3973731 w 4228675"/>
              <a:gd name="connsiteY30" fmla="*/ 1713225 h 1713225"/>
              <a:gd name="connsiteX31" fmla="*/ 3939738 w 4228675"/>
              <a:gd name="connsiteY31" fmla="*/ 1699628 h 1713225"/>
              <a:gd name="connsiteX32" fmla="*/ 3878551 w 4228675"/>
              <a:gd name="connsiteY32" fmla="*/ 1675834 h 1713225"/>
              <a:gd name="connsiteX33" fmla="*/ 3783372 w 4228675"/>
              <a:gd name="connsiteY33" fmla="*/ 1648640 h 1713225"/>
              <a:gd name="connsiteX34" fmla="*/ 3694991 w 4228675"/>
              <a:gd name="connsiteY34" fmla="*/ 1631643 h 1713225"/>
              <a:gd name="connsiteX35" fmla="*/ 3586215 w 4228675"/>
              <a:gd name="connsiteY35" fmla="*/ 1614647 h 1713225"/>
              <a:gd name="connsiteX36" fmla="*/ 3508032 w 4228675"/>
              <a:gd name="connsiteY36" fmla="*/ 1607848 h 1713225"/>
              <a:gd name="connsiteX37" fmla="*/ 3297278 w 4228675"/>
              <a:gd name="connsiteY37" fmla="*/ 1607848 h 1713225"/>
              <a:gd name="connsiteX38" fmla="*/ 2950554 w 4228675"/>
              <a:gd name="connsiteY38" fmla="*/ 1604449 h 1713225"/>
              <a:gd name="connsiteX39" fmla="*/ 2423670 w 4228675"/>
              <a:gd name="connsiteY39" fmla="*/ 1607848 h 1713225"/>
              <a:gd name="connsiteX40" fmla="*/ 1981766 w 4228675"/>
              <a:gd name="connsiteY40" fmla="*/ 1607848 h 1713225"/>
              <a:gd name="connsiteX41" fmla="*/ 1509270 w 4228675"/>
              <a:gd name="connsiteY41" fmla="*/ 1607848 h 1713225"/>
              <a:gd name="connsiteX42" fmla="*/ 1291717 w 4228675"/>
              <a:gd name="connsiteY42" fmla="*/ 1611248 h 1713225"/>
              <a:gd name="connsiteX43" fmla="*/ 1148948 w 4228675"/>
              <a:gd name="connsiteY43" fmla="*/ 1618046 h 1713225"/>
              <a:gd name="connsiteX44" fmla="*/ 1002780 w 4228675"/>
              <a:gd name="connsiteY44" fmla="*/ 1631643 h 1713225"/>
              <a:gd name="connsiteX45" fmla="*/ 826019 w 4228675"/>
              <a:gd name="connsiteY45" fmla="*/ 1655438 h 1713225"/>
              <a:gd name="connsiteX46" fmla="*/ 639060 w 4228675"/>
              <a:gd name="connsiteY46" fmla="*/ 1689431 h 1713225"/>
              <a:gd name="connsiteX47" fmla="*/ 598269 w 4228675"/>
              <a:gd name="connsiteY47" fmla="*/ 1696229 h 1713225"/>
              <a:gd name="connsiteX48" fmla="*/ 492892 w 4228675"/>
              <a:gd name="connsiteY48" fmla="*/ 1669035 h 1713225"/>
              <a:gd name="connsiteX49" fmla="*/ 336526 w 4228675"/>
              <a:gd name="connsiteY49" fmla="*/ 1618046 h 1713225"/>
              <a:gd name="connsiteX50" fmla="*/ 186959 w 4228675"/>
              <a:gd name="connsiteY50" fmla="*/ 1563658 h 1713225"/>
              <a:gd name="connsiteX51" fmla="*/ 122373 w 4228675"/>
              <a:gd name="connsiteY51" fmla="*/ 1536464 h 1713225"/>
              <a:gd name="connsiteX52" fmla="*/ 57787 w 4228675"/>
              <a:gd name="connsiteY52" fmla="*/ 1495673 h 1713225"/>
              <a:gd name="connsiteX53" fmla="*/ 27194 w 4228675"/>
              <a:gd name="connsiteY53" fmla="*/ 1471878 h 1713225"/>
              <a:gd name="connsiteX54" fmla="*/ 6798 w 4228675"/>
              <a:gd name="connsiteY54" fmla="*/ 1451483 h 1713225"/>
              <a:gd name="connsiteX55" fmla="*/ 0 w 4228675"/>
              <a:gd name="connsiteY55" fmla="*/ 1434486 h 1713225"/>
              <a:gd name="connsiteX56" fmla="*/ 10197 w 4228675"/>
              <a:gd name="connsiteY56" fmla="*/ 1407292 h 1713225"/>
              <a:gd name="connsiteX57" fmla="*/ 30593 w 4228675"/>
              <a:gd name="connsiteY57" fmla="*/ 1376699 h 1713225"/>
              <a:gd name="connsiteX58" fmla="*/ 50989 w 4228675"/>
              <a:gd name="connsiteY58" fmla="*/ 1356303 h 1713225"/>
              <a:gd name="connsiteX59" fmla="*/ 91780 w 4228675"/>
              <a:gd name="connsiteY59" fmla="*/ 1329109 h 1713225"/>
              <a:gd name="connsiteX60" fmla="*/ 129171 w 4228675"/>
              <a:gd name="connsiteY60" fmla="*/ 1308714 h 1713225"/>
              <a:gd name="connsiteX61" fmla="*/ 176761 w 4228675"/>
              <a:gd name="connsiteY61" fmla="*/ 1284919 h 1713225"/>
              <a:gd name="connsiteX62" fmla="*/ 207354 w 4228675"/>
              <a:gd name="connsiteY62" fmla="*/ 1274721 h 1713225"/>
              <a:gd name="connsiteX63" fmla="*/ 550679 w 4228675"/>
              <a:gd name="connsiteY63" fmla="*/ 1376699 h 1713225"/>
              <a:gd name="connsiteX64" fmla="*/ 594870 w 4228675"/>
              <a:gd name="connsiteY64" fmla="*/ 1383498 h 1713225"/>
              <a:gd name="connsiteX65" fmla="*/ 693448 w 4228675"/>
              <a:gd name="connsiteY65" fmla="*/ 1380098 h 1713225"/>
              <a:gd name="connsiteX66" fmla="*/ 1029974 w 4228675"/>
              <a:gd name="connsiteY66" fmla="*/ 1376699 h 1713225"/>
              <a:gd name="connsiteX67" fmla="*/ 1614646 w 4228675"/>
              <a:gd name="connsiteY67" fmla="*/ 1366501 h 1713225"/>
              <a:gd name="connsiteX68" fmla="*/ 2002162 w 4228675"/>
              <a:gd name="connsiteY68" fmla="*/ 1359703 h 1713225"/>
              <a:gd name="connsiteX69" fmla="*/ 2454263 w 4228675"/>
              <a:gd name="connsiteY69" fmla="*/ 1359703 h 171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228675" h="1713225">
                <a:moveTo>
                  <a:pt x="2454263" y="1359703"/>
                </a:moveTo>
                <a:lnTo>
                  <a:pt x="3004942" y="1359703"/>
                </a:lnTo>
                <a:lnTo>
                  <a:pt x="3378861" y="1359703"/>
                </a:lnTo>
                <a:lnTo>
                  <a:pt x="3827562" y="1359703"/>
                </a:lnTo>
                <a:lnTo>
                  <a:pt x="3973731" y="1356303"/>
                </a:lnTo>
                <a:lnTo>
                  <a:pt x="3997525" y="1346106"/>
                </a:lnTo>
                <a:lnTo>
                  <a:pt x="4007723" y="1332509"/>
                </a:lnTo>
                <a:lnTo>
                  <a:pt x="4017921" y="1315512"/>
                </a:lnTo>
                <a:lnTo>
                  <a:pt x="4024719" y="1288318"/>
                </a:lnTo>
                <a:lnTo>
                  <a:pt x="4024719" y="1247527"/>
                </a:lnTo>
                <a:lnTo>
                  <a:pt x="4014522" y="1152348"/>
                </a:lnTo>
                <a:lnTo>
                  <a:pt x="4004324" y="1016378"/>
                </a:lnTo>
                <a:lnTo>
                  <a:pt x="3973731" y="877008"/>
                </a:lnTo>
                <a:lnTo>
                  <a:pt x="3932939" y="662855"/>
                </a:lnTo>
                <a:lnTo>
                  <a:pt x="3888749" y="431706"/>
                </a:lnTo>
                <a:lnTo>
                  <a:pt x="3830962" y="139370"/>
                </a:lnTo>
                <a:lnTo>
                  <a:pt x="3977130" y="0"/>
                </a:lnTo>
                <a:lnTo>
                  <a:pt x="3997525" y="142769"/>
                </a:lnTo>
                <a:lnTo>
                  <a:pt x="4045115" y="390915"/>
                </a:lnTo>
                <a:lnTo>
                  <a:pt x="4099503" y="662855"/>
                </a:lnTo>
                <a:lnTo>
                  <a:pt x="4147093" y="917799"/>
                </a:lnTo>
                <a:lnTo>
                  <a:pt x="4194682" y="1179542"/>
                </a:lnTo>
                <a:lnTo>
                  <a:pt x="4228675" y="1383498"/>
                </a:lnTo>
                <a:lnTo>
                  <a:pt x="4228675" y="1400494"/>
                </a:lnTo>
                <a:lnTo>
                  <a:pt x="4208279" y="1444684"/>
                </a:lnTo>
                <a:lnTo>
                  <a:pt x="4160690" y="1536464"/>
                </a:lnTo>
                <a:lnTo>
                  <a:pt x="4133496" y="1594251"/>
                </a:lnTo>
                <a:lnTo>
                  <a:pt x="4106302" y="1628244"/>
                </a:lnTo>
                <a:lnTo>
                  <a:pt x="4062111" y="1672434"/>
                </a:lnTo>
                <a:lnTo>
                  <a:pt x="3990727" y="1713225"/>
                </a:lnTo>
                <a:lnTo>
                  <a:pt x="3973731" y="1713225"/>
                </a:lnTo>
                <a:lnTo>
                  <a:pt x="3939738" y="1699628"/>
                </a:lnTo>
                <a:lnTo>
                  <a:pt x="3878551" y="1675834"/>
                </a:lnTo>
                <a:lnTo>
                  <a:pt x="3783372" y="1648640"/>
                </a:lnTo>
                <a:lnTo>
                  <a:pt x="3694991" y="1631643"/>
                </a:lnTo>
                <a:lnTo>
                  <a:pt x="3586215" y="1614647"/>
                </a:lnTo>
                <a:lnTo>
                  <a:pt x="3508032" y="1607848"/>
                </a:lnTo>
                <a:lnTo>
                  <a:pt x="3297278" y="1607848"/>
                </a:lnTo>
                <a:lnTo>
                  <a:pt x="2950554" y="1604449"/>
                </a:lnTo>
                <a:lnTo>
                  <a:pt x="2423670" y="1607848"/>
                </a:lnTo>
                <a:lnTo>
                  <a:pt x="1981766" y="1607848"/>
                </a:lnTo>
                <a:lnTo>
                  <a:pt x="1509270" y="1607848"/>
                </a:lnTo>
                <a:lnTo>
                  <a:pt x="1291717" y="1611248"/>
                </a:lnTo>
                <a:lnTo>
                  <a:pt x="1148948" y="1618046"/>
                </a:lnTo>
                <a:lnTo>
                  <a:pt x="1002780" y="1631643"/>
                </a:lnTo>
                <a:lnTo>
                  <a:pt x="826019" y="1655438"/>
                </a:lnTo>
                <a:lnTo>
                  <a:pt x="639060" y="1689431"/>
                </a:lnTo>
                <a:lnTo>
                  <a:pt x="598269" y="1696229"/>
                </a:lnTo>
                <a:lnTo>
                  <a:pt x="492892" y="1669035"/>
                </a:lnTo>
                <a:lnTo>
                  <a:pt x="336526" y="1618046"/>
                </a:lnTo>
                <a:lnTo>
                  <a:pt x="186959" y="1563658"/>
                </a:lnTo>
                <a:lnTo>
                  <a:pt x="122373" y="1536464"/>
                </a:lnTo>
                <a:lnTo>
                  <a:pt x="57787" y="1495673"/>
                </a:lnTo>
                <a:lnTo>
                  <a:pt x="27194" y="1471878"/>
                </a:lnTo>
                <a:lnTo>
                  <a:pt x="6798" y="1451483"/>
                </a:lnTo>
                <a:lnTo>
                  <a:pt x="0" y="1434486"/>
                </a:lnTo>
                <a:lnTo>
                  <a:pt x="10197" y="1407292"/>
                </a:lnTo>
                <a:lnTo>
                  <a:pt x="30593" y="1376699"/>
                </a:lnTo>
                <a:lnTo>
                  <a:pt x="50989" y="1356303"/>
                </a:lnTo>
                <a:lnTo>
                  <a:pt x="91780" y="1329109"/>
                </a:lnTo>
                <a:lnTo>
                  <a:pt x="129171" y="1308714"/>
                </a:lnTo>
                <a:lnTo>
                  <a:pt x="176761" y="1284919"/>
                </a:lnTo>
                <a:lnTo>
                  <a:pt x="207354" y="1274721"/>
                </a:lnTo>
                <a:lnTo>
                  <a:pt x="550679" y="1376699"/>
                </a:lnTo>
                <a:lnTo>
                  <a:pt x="594870" y="1383498"/>
                </a:lnTo>
                <a:lnTo>
                  <a:pt x="693448" y="1380098"/>
                </a:lnTo>
                <a:lnTo>
                  <a:pt x="1029974" y="1376699"/>
                </a:lnTo>
                <a:lnTo>
                  <a:pt x="1614646" y="1366501"/>
                </a:lnTo>
                <a:lnTo>
                  <a:pt x="2002162" y="1359703"/>
                </a:lnTo>
                <a:lnTo>
                  <a:pt x="2454263" y="13597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127A23B5-2F8B-49E5-8F4D-96E0AAB6B2E3}"/>
              </a:ext>
            </a:extLst>
          </p:cNvPr>
          <p:cNvSpPr/>
          <p:nvPr/>
        </p:nvSpPr>
        <p:spPr>
          <a:xfrm rot="16200000">
            <a:off x="5907087" y="5295901"/>
            <a:ext cx="663575" cy="679450"/>
          </a:xfrm>
          <a:custGeom>
            <a:avLst/>
            <a:gdLst>
              <a:gd name="connsiteX0" fmla="*/ 569119 w 664369"/>
              <a:gd name="connsiteY0" fmla="*/ 254793 h 678656"/>
              <a:gd name="connsiteX1" fmla="*/ 516731 w 664369"/>
              <a:gd name="connsiteY1" fmla="*/ 381000 h 678656"/>
              <a:gd name="connsiteX2" fmla="*/ 473869 w 664369"/>
              <a:gd name="connsiteY2" fmla="*/ 483393 h 678656"/>
              <a:gd name="connsiteX3" fmla="*/ 454819 w 664369"/>
              <a:gd name="connsiteY3" fmla="*/ 531018 h 678656"/>
              <a:gd name="connsiteX4" fmla="*/ 440531 w 664369"/>
              <a:gd name="connsiteY4" fmla="*/ 573881 h 678656"/>
              <a:gd name="connsiteX5" fmla="*/ 440531 w 664369"/>
              <a:gd name="connsiteY5" fmla="*/ 607218 h 678656"/>
              <a:gd name="connsiteX6" fmla="*/ 445294 w 664369"/>
              <a:gd name="connsiteY6" fmla="*/ 628650 h 678656"/>
              <a:gd name="connsiteX7" fmla="*/ 452438 w 664369"/>
              <a:gd name="connsiteY7" fmla="*/ 640556 h 678656"/>
              <a:gd name="connsiteX8" fmla="*/ 469106 w 664369"/>
              <a:gd name="connsiteY8" fmla="*/ 654843 h 678656"/>
              <a:gd name="connsiteX9" fmla="*/ 492919 w 664369"/>
              <a:gd name="connsiteY9" fmla="*/ 669131 h 678656"/>
              <a:gd name="connsiteX10" fmla="*/ 542925 w 664369"/>
              <a:gd name="connsiteY10" fmla="*/ 678656 h 678656"/>
              <a:gd name="connsiteX11" fmla="*/ 638175 w 664369"/>
              <a:gd name="connsiteY11" fmla="*/ 678656 h 678656"/>
              <a:gd name="connsiteX12" fmla="*/ 0 w 664369"/>
              <a:gd name="connsiteY12" fmla="*/ 645318 h 678656"/>
              <a:gd name="connsiteX13" fmla="*/ 45244 w 664369"/>
              <a:gd name="connsiteY13" fmla="*/ 616743 h 678656"/>
              <a:gd name="connsiteX14" fmla="*/ 109538 w 664369"/>
              <a:gd name="connsiteY14" fmla="*/ 581025 h 678656"/>
              <a:gd name="connsiteX15" fmla="*/ 152400 w 664369"/>
              <a:gd name="connsiteY15" fmla="*/ 561975 h 678656"/>
              <a:gd name="connsiteX16" fmla="*/ 221456 w 664369"/>
              <a:gd name="connsiteY16" fmla="*/ 502443 h 678656"/>
              <a:gd name="connsiteX17" fmla="*/ 323850 w 664369"/>
              <a:gd name="connsiteY17" fmla="*/ 397668 h 678656"/>
              <a:gd name="connsiteX18" fmla="*/ 426244 w 664369"/>
              <a:gd name="connsiteY18" fmla="*/ 276225 h 678656"/>
              <a:gd name="connsiteX19" fmla="*/ 490538 w 664369"/>
              <a:gd name="connsiteY19" fmla="*/ 185737 h 678656"/>
              <a:gd name="connsiteX20" fmla="*/ 561975 w 664369"/>
              <a:gd name="connsiteY20" fmla="*/ 80962 h 678656"/>
              <a:gd name="connsiteX21" fmla="*/ 597694 w 664369"/>
              <a:gd name="connsiteY21" fmla="*/ 26193 h 678656"/>
              <a:gd name="connsiteX22" fmla="*/ 619125 w 664369"/>
              <a:gd name="connsiteY22" fmla="*/ 7143 h 678656"/>
              <a:gd name="connsiteX23" fmla="*/ 633413 w 664369"/>
              <a:gd name="connsiteY23" fmla="*/ 0 h 678656"/>
              <a:gd name="connsiteX24" fmla="*/ 645319 w 664369"/>
              <a:gd name="connsiteY24" fmla="*/ 0 h 678656"/>
              <a:gd name="connsiteX25" fmla="*/ 657225 w 664369"/>
              <a:gd name="connsiteY25" fmla="*/ 7143 h 678656"/>
              <a:gd name="connsiteX26" fmla="*/ 661988 w 664369"/>
              <a:gd name="connsiteY26" fmla="*/ 23812 h 678656"/>
              <a:gd name="connsiteX27" fmla="*/ 664369 w 664369"/>
              <a:gd name="connsiteY27" fmla="*/ 50006 h 678656"/>
              <a:gd name="connsiteX28" fmla="*/ 631031 w 664369"/>
              <a:gd name="connsiteY28" fmla="*/ 119062 h 678656"/>
              <a:gd name="connsiteX29" fmla="*/ 569119 w 664369"/>
              <a:gd name="connsiteY29" fmla="*/ 254793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64369" h="678656">
                <a:moveTo>
                  <a:pt x="569119" y="254793"/>
                </a:moveTo>
                <a:lnTo>
                  <a:pt x="516731" y="381000"/>
                </a:lnTo>
                <a:lnTo>
                  <a:pt x="473869" y="483393"/>
                </a:lnTo>
                <a:lnTo>
                  <a:pt x="454819" y="531018"/>
                </a:lnTo>
                <a:lnTo>
                  <a:pt x="440531" y="573881"/>
                </a:lnTo>
                <a:lnTo>
                  <a:pt x="440531" y="607218"/>
                </a:lnTo>
                <a:lnTo>
                  <a:pt x="445294" y="628650"/>
                </a:lnTo>
                <a:lnTo>
                  <a:pt x="452438" y="640556"/>
                </a:lnTo>
                <a:lnTo>
                  <a:pt x="469106" y="654843"/>
                </a:lnTo>
                <a:lnTo>
                  <a:pt x="492919" y="669131"/>
                </a:lnTo>
                <a:lnTo>
                  <a:pt x="542925" y="678656"/>
                </a:lnTo>
                <a:lnTo>
                  <a:pt x="638175" y="678656"/>
                </a:lnTo>
                <a:lnTo>
                  <a:pt x="0" y="645318"/>
                </a:lnTo>
                <a:lnTo>
                  <a:pt x="45244" y="616743"/>
                </a:lnTo>
                <a:lnTo>
                  <a:pt x="109538" y="581025"/>
                </a:lnTo>
                <a:lnTo>
                  <a:pt x="152400" y="561975"/>
                </a:lnTo>
                <a:lnTo>
                  <a:pt x="221456" y="502443"/>
                </a:lnTo>
                <a:lnTo>
                  <a:pt x="323850" y="397668"/>
                </a:lnTo>
                <a:lnTo>
                  <a:pt x="426244" y="276225"/>
                </a:lnTo>
                <a:lnTo>
                  <a:pt x="490538" y="185737"/>
                </a:lnTo>
                <a:lnTo>
                  <a:pt x="561975" y="80962"/>
                </a:lnTo>
                <a:lnTo>
                  <a:pt x="597694" y="26193"/>
                </a:lnTo>
                <a:lnTo>
                  <a:pt x="619125" y="7143"/>
                </a:lnTo>
                <a:lnTo>
                  <a:pt x="633413" y="0"/>
                </a:lnTo>
                <a:lnTo>
                  <a:pt x="645319" y="0"/>
                </a:lnTo>
                <a:lnTo>
                  <a:pt x="657225" y="7143"/>
                </a:lnTo>
                <a:lnTo>
                  <a:pt x="661988" y="23812"/>
                </a:lnTo>
                <a:lnTo>
                  <a:pt x="664369" y="50006"/>
                </a:lnTo>
                <a:lnTo>
                  <a:pt x="631031" y="119062"/>
                </a:lnTo>
                <a:lnTo>
                  <a:pt x="569119" y="2547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D4AEF7D6-1C10-47B2-97E3-0BF77C6D503F}"/>
              </a:ext>
            </a:extLst>
          </p:cNvPr>
          <p:cNvSpPr/>
          <p:nvPr/>
        </p:nvSpPr>
        <p:spPr>
          <a:xfrm rot="16200000">
            <a:off x="5808662" y="2401888"/>
            <a:ext cx="358775" cy="1295400"/>
          </a:xfrm>
          <a:custGeom>
            <a:avLst/>
            <a:gdLst>
              <a:gd name="connsiteX0" fmla="*/ 247650 w 359568"/>
              <a:gd name="connsiteY0" fmla="*/ 511969 h 1295400"/>
              <a:gd name="connsiteX1" fmla="*/ 223837 w 359568"/>
              <a:gd name="connsiteY1" fmla="*/ 385762 h 1295400"/>
              <a:gd name="connsiteX2" fmla="*/ 197643 w 359568"/>
              <a:gd name="connsiteY2" fmla="*/ 209550 h 1295400"/>
              <a:gd name="connsiteX3" fmla="*/ 169068 w 359568"/>
              <a:gd name="connsiteY3" fmla="*/ 0 h 1295400"/>
              <a:gd name="connsiteX4" fmla="*/ 26193 w 359568"/>
              <a:gd name="connsiteY4" fmla="*/ 2381 h 1295400"/>
              <a:gd name="connsiteX5" fmla="*/ 21431 w 359568"/>
              <a:gd name="connsiteY5" fmla="*/ 107156 h 1295400"/>
              <a:gd name="connsiteX6" fmla="*/ 14287 w 359568"/>
              <a:gd name="connsiteY6" fmla="*/ 188119 h 1295400"/>
              <a:gd name="connsiteX7" fmla="*/ 2381 w 359568"/>
              <a:gd name="connsiteY7" fmla="*/ 259556 h 1295400"/>
              <a:gd name="connsiteX8" fmla="*/ 0 w 359568"/>
              <a:gd name="connsiteY8" fmla="*/ 273844 h 1295400"/>
              <a:gd name="connsiteX9" fmla="*/ 14287 w 359568"/>
              <a:gd name="connsiteY9" fmla="*/ 316706 h 1295400"/>
              <a:gd name="connsiteX10" fmla="*/ 40481 w 359568"/>
              <a:gd name="connsiteY10" fmla="*/ 392906 h 1295400"/>
              <a:gd name="connsiteX11" fmla="*/ 71437 w 359568"/>
              <a:gd name="connsiteY11" fmla="*/ 500062 h 1295400"/>
              <a:gd name="connsiteX12" fmla="*/ 102393 w 359568"/>
              <a:gd name="connsiteY12" fmla="*/ 638175 h 1295400"/>
              <a:gd name="connsiteX13" fmla="*/ 126206 w 359568"/>
              <a:gd name="connsiteY13" fmla="*/ 757237 h 1295400"/>
              <a:gd name="connsiteX14" fmla="*/ 147637 w 359568"/>
              <a:gd name="connsiteY14" fmla="*/ 902494 h 1295400"/>
              <a:gd name="connsiteX15" fmla="*/ 164306 w 359568"/>
              <a:gd name="connsiteY15" fmla="*/ 1057275 h 1295400"/>
              <a:gd name="connsiteX16" fmla="*/ 183356 w 359568"/>
              <a:gd name="connsiteY16" fmla="*/ 1295400 h 1295400"/>
              <a:gd name="connsiteX17" fmla="*/ 359568 w 359568"/>
              <a:gd name="connsiteY17" fmla="*/ 1293019 h 1295400"/>
              <a:gd name="connsiteX18" fmla="*/ 350043 w 359568"/>
              <a:gd name="connsiteY18" fmla="*/ 1166812 h 1295400"/>
              <a:gd name="connsiteX19" fmla="*/ 328612 w 359568"/>
              <a:gd name="connsiteY19" fmla="*/ 1014412 h 1295400"/>
              <a:gd name="connsiteX20" fmla="*/ 309562 w 359568"/>
              <a:gd name="connsiteY20" fmla="*/ 881062 h 1295400"/>
              <a:gd name="connsiteX21" fmla="*/ 280987 w 359568"/>
              <a:gd name="connsiteY21" fmla="*/ 695325 h 1295400"/>
              <a:gd name="connsiteX22" fmla="*/ 247650 w 359568"/>
              <a:gd name="connsiteY22" fmla="*/ 511969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9568" h="1295400">
                <a:moveTo>
                  <a:pt x="247650" y="511969"/>
                </a:moveTo>
                <a:lnTo>
                  <a:pt x="223837" y="385762"/>
                </a:lnTo>
                <a:lnTo>
                  <a:pt x="197643" y="209550"/>
                </a:lnTo>
                <a:lnTo>
                  <a:pt x="169068" y="0"/>
                </a:lnTo>
                <a:lnTo>
                  <a:pt x="26193" y="2381"/>
                </a:lnTo>
                <a:lnTo>
                  <a:pt x="21431" y="107156"/>
                </a:lnTo>
                <a:lnTo>
                  <a:pt x="14287" y="188119"/>
                </a:lnTo>
                <a:lnTo>
                  <a:pt x="2381" y="259556"/>
                </a:lnTo>
                <a:lnTo>
                  <a:pt x="0" y="273844"/>
                </a:lnTo>
                <a:lnTo>
                  <a:pt x="14287" y="316706"/>
                </a:lnTo>
                <a:lnTo>
                  <a:pt x="40481" y="392906"/>
                </a:lnTo>
                <a:lnTo>
                  <a:pt x="71437" y="500062"/>
                </a:lnTo>
                <a:lnTo>
                  <a:pt x="102393" y="638175"/>
                </a:lnTo>
                <a:lnTo>
                  <a:pt x="126206" y="757237"/>
                </a:lnTo>
                <a:lnTo>
                  <a:pt x="147637" y="902494"/>
                </a:lnTo>
                <a:lnTo>
                  <a:pt x="164306" y="1057275"/>
                </a:lnTo>
                <a:lnTo>
                  <a:pt x="183356" y="1295400"/>
                </a:lnTo>
                <a:lnTo>
                  <a:pt x="359568" y="1293019"/>
                </a:lnTo>
                <a:lnTo>
                  <a:pt x="350043" y="1166812"/>
                </a:lnTo>
                <a:lnTo>
                  <a:pt x="328612" y="1014412"/>
                </a:lnTo>
                <a:lnTo>
                  <a:pt x="309562" y="881062"/>
                </a:lnTo>
                <a:lnTo>
                  <a:pt x="280987" y="695325"/>
                </a:lnTo>
                <a:lnTo>
                  <a:pt x="247650" y="511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7E3B7668-1771-431D-81C3-3A0E16B2C889}"/>
              </a:ext>
            </a:extLst>
          </p:cNvPr>
          <p:cNvSpPr/>
          <p:nvPr/>
        </p:nvSpPr>
        <p:spPr>
          <a:xfrm rot="16200000">
            <a:off x="5786437" y="3354388"/>
            <a:ext cx="385763" cy="1373188"/>
          </a:xfrm>
          <a:custGeom>
            <a:avLst/>
            <a:gdLst>
              <a:gd name="connsiteX0" fmla="*/ 297656 w 385763"/>
              <a:gd name="connsiteY0" fmla="*/ 661987 h 1373981"/>
              <a:gd name="connsiteX1" fmla="*/ 273844 w 385763"/>
              <a:gd name="connsiteY1" fmla="*/ 533400 h 1373981"/>
              <a:gd name="connsiteX2" fmla="*/ 240506 w 385763"/>
              <a:gd name="connsiteY2" fmla="*/ 376237 h 1373981"/>
              <a:gd name="connsiteX3" fmla="*/ 226219 w 385763"/>
              <a:gd name="connsiteY3" fmla="*/ 307181 h 1373981"/>
              <a:gd name="connsiteX4" fmla="*/ 223838 w 385763"/>
              <a:gd name="connsiteY4" fmla="*/ 245269 h 1373981"/>
              <a:gd name="connsiteX5" fmla="*/ 226219 w 385763"/>
              <a:gd name="connsiteY5" fmla="*/ 9525 h 1373981"/>
              <a:gd name="connsiteX6" fmla="*/ 64294 w 385763"/>
              <a:gd name="connsiteY6" fmla="*/ 0 h 1373981"/>
              <a:gd name="connsiteX7" fmla="*/ 38100 w 385763"/>
              <a:gd name="connsiteY7" fmla="*/ 104775 h 1373981"/>
              <a:gd name="connsiteX8" fmla="*/ 11906 w 385763"/>
              <a:gd name="connsiteY8" fmla="*/ 192881 h 1373981"/>
              <a:gd name="connsiteX9" fmla="*/ 0 w 385763"/>
              <a:gd name="connsiteY9" fmla="*/ 259556 h 1373981"/>
              <a:gd name="connsiteX10" fmla="*/ 2381 w 385763"/>
              <a:gd name="connsiteY10" fmla="*/ 280987 h 1373981"/>
              <a:gd name="connsiteX11" fmla="*/ 16669 w 385763"/>
              <a:gd name="connsiteY11" fmla="*/ 335756 h 1373981"/>
              <a:gd name="connsiteX12" fmla="*/ 45244 w 385763"/>
              <a:gd name="connsiteY12" fmla="*/ 435769 h 1373981"/>
              <a:gd name="connsiteX13" fmla="*/ 76200 w 385763"/>
              <a:gd name="connsiteY13" fmla="*/ 566737 h 1373981"/>
              <a:gd name="connsiteX14" fmla="*/ 100013 w 385763"/>
              <a:gd name="connsiteY14" fmla="*/ 681037 h 1373981"/>
              <a:gd name="connsiteX15" fmla="*/ 126206 w 385763"/>
              <a:gd name="connsiteY15" fmla="*/ 816769 h 1373981"/>
              <a:gd name="connsiteX16" fmla="*/ 152400 w 385763"/>
              <a:gd name="connsiteY16" fmla="*/ 997744 h 1373981"/>
              <a:gd name="connsiteX17" fmla="*/ 183356 w 385763"/>
              <a:gd name="connsiteY17" fmla="*/ 1319212 h 1373981"/>
              <a:gd name="connsiteX18" fmla="*/ 185738 w 385763"/>
              <a:gd name="connsiteY18" fmla="*/ 1373981 h 1373981"/>
              <a:gd name="connsiteX19" fmla="*/ 385763 w 385763"/>
              <a:gd name="connsiteY19" fmla="*/ 1352550 h 1373981"/>
              <a:gd name="connsiteX20" fmla="*/ 371475 w 385763"/>
              <a:gd name="connsiteY20" fmla="*/ 1204912 h 1373981"/>
              <a:gd name="connsiteX21" fmla="*/ 340519 w 385763"/>
              <a:gd name="connsiteY21" fmla="*/ 940594 h 1373981"/>
              <a:gd name="connsiteX22" fmla="*/ 297656 w 385763"/>
              <a:gd name="connsiteY22" fmla="*/ 661987 h 137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85763" h="1373981">
                <a:moveTo>
                  <a:pt x="297656" y="661987"/>
                </a:moveTo>
                <a:lnTo>
                  <a:pt x="273844" y="533400"/>
                </a:lnTo>
                <a:lnTo>
                  <a:pt x="240506" y="376237"/>
                </a:lnTo>
                <a:lnTo>
                  <a:pt x="226219" y="307181"/>
                </a:lnTo>
                <a:cubicBezTo>
                  <a:pt x="225425" y="286544"/>
                  <a:pt x="224632" y="265906"/>
                  <a:pt x="223838" y="245269"/>
                </a:cubicBezTo>
                <a:cubicBezTo>
                  <a:pt x="224632" y="166688"/>
                  <a:pt x="225425" y="88106"/>
                  <a:pt x="226219" y="9525"/>
                </a:cubicBezTo>
                <a:lnTo>
                  <a:pt x="64294" y="0"/>
                </a:lnTo>
                <a:lnTo>
                  <a:pt x="38100" y="104775"/>
                </a:lnTo>
                <a:lnTo>
                  <a:pt x="11906" y="192881"/>
                </a:lnTo>
                <a:lnTo>
                  <a:pt x="0" y="259556"/>
                </a:lnTo>
                <a:lnTo>
                  <a:pt x="2381" y="280987"/>
                </a:lnTo>
                <a:lnTo>
                  <a:pt x="16669" y="335756"/>
                </a:lnTo>
                <a:lnTo>
                  <a:pt x="45244" y="435769"/>
                </a:lnTo>
                <a:lnTo>
                  <a:pt x="76200" y="566737"/>
                </a:lnTo>
                <a:lnTo>
                  <a:pt x="100013" y="681037"/>
                </a:lnTo>
                <a:lnTo>
                  <a:pt x="126206" y="816769"/>
                </a:lnTo>
                <a:lnTo>
                  <a:pt x="152400" y="997744"/>
                </a:lnTo>
                <a:lnTo>
                  <a:pt x="183356" y="1319212"/>
                </a:lnTo>
                <a:lnTo>
                  <a:pt x="185738" y="1373981"/>
                </a:lnTo>
                <a:lnTo>
                  <a:pt x="385763" y="1352550"/>
                </a:lnTo>
                <a:lnTo>
                  <a:pt x="371475" y="1204912"/>
                </a:lnTo>
                <a:lnTo>
                  <a:pt x="340519" y="940594"/>
                </a:lnTo>
                <a:lnTo>
                  <a:pt x="297656" y="661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FCAB577-EA2F-4E03-9477-B989C4E22AFF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709738"/>
            <a:ext cx="4094162" cy="4319587"/>
            <a:chOff x="2963863" y="1862138"/>
            <a:chExt cx="4094162" cy="4319587"/>
          </a:xfrm>
        </p:grpSpPr>
        <p:sp>
          <p:nvSpPr>
            <p:cNvPr id="14" name="フリーフォーム 70">
              <a:extLst>
                <a:ext uri="{FF2B5EF4-FFF2-40B4-BE49-F238E27FC236}">
                  <a16:creationId xmlns:a16="http://schemas.microsoft.com/office/drawing/2014/main" id="{7B392FC7-D23E-42F1-B5CC-1377A8F6C04D}"/>
                </a:ext>
              </a:extLst>
            </p:cNvPr>
            <p:cNvSpPr/>
            <p:nvPr/>
          </p:nvSpPr>
          <p:spPr>
            <a:xfrm>
              <a:off x="3622675" y="1862138"/>
              <a:ext cx="615950" cy="809625"/>
            </a:xfrm>
            <a:custGeom>
              <a:avLst/>
              <a:gdLst>
                <a:gd name="connsiteX0" fmla="*/ 280988 w 616744"/>
                <a:gd name="connsiteY0" fmla="*/ 459581 h 809625"/>
                <a:gd name="connsiteX1" fmla="*/ 252413 w 616744"/>
                <a:gd name="connsiteY1" fmla="*/ 266700 h 809625"/>
                <a:gd name="connsiteX2" fmla="*/ 245269 w 616744"/>
                <a:gd name="connsiteY2" fmla="*/ 242887 h 809625"/>
                <a:gd name="connsiteX3" fmla="*/ 226219 w 616744"/>
                <a:gd name="connsiteY3" fmla="*/ 209550 h 809625"/>
                <a:gd name="connsiteX4" fmla="*/ 209550 w 616744"/>
                <a:gd name="connsiteY4" fmla="*/ 185737 h 809625"/>
                <a:gd name="connsiteX5" fmla="*/ 185738 w 616744"/>
                <a:gd name="connsiteY5" fmla="*/ 159543 h 809625"/>
                <a:gd name="connsiteX6" fmla="*/ 154782 w 616744"/>
                <a:gd name="connsiteY6" fmla="*/ 130968 h 809625"/>
                <a:gd name="connsiteX7" fmla="*/ 126207 w 616744"/>
                <a:gd name="connsiteY7" fmla="*/ 109537 h 809625"/>
                <a:gd name="connsiteX8" fmla="*/ 88107 w 616744"/>
                <a:gd name="connsiteY8" fmla="*/ 90487 h 809625"/>
                <a:gd name="connsiteX9" fmla="*/ 42863 w 616744"/>
                <a:gd name="connsiteY9" fmla="*/ 73818 h 809625"/>
                <a:gd name="connsiteX10" fmla="*/ 26194 w 616744"/>
                <a:gd name="connsiteY10" fmla="*/ 66675 h 809625"/>
                <a:gd name="connsiteX11" fmla="*/ 11907 w 616744"/>
                <a:gd name="connsiteY11" fmla="*/ 54768 h 809625"/>
                <a:gd name="connsiteX12" fmla="*/ 2382 w 616744"/>
                <a:gd name="connsiteY12" fmla="*/ 38100 h 809625"/>
                <a:gd name="connsiteX13" fmla="*/ 0 w 616744"/>
                <a:gd name="connsiteY13" fmla="*/ 23812 h 809625"/>
                <a:gd name="connsiteX14" fmla="*/ 2382 w 616744"/>
                <a:gd name="connsiteY14" fmla="*/ 11906 h 809625"/>
                <a:gd name="connsiteX15" fmla="*/ 14288 w 616744"/>
                <a:gd name="connsiteY15" fmla="*/ 4762 h 809625"/>
                <a:gd name="connsiteX16" fmla="*/ 45244 w 616744"/>
                <a:gd name="connsiteY16" fmla="*/ 0 h 809625"/>
                <a:gd name="connsiteX17" fmla="*/ 133350 w 616744"/>
                <a:gd name="connsiteY17" fmla="*/ 4762 h 809625"/>
                <a:gd name="connsiteX18" fmla="*/ 200025 w 616744"/>
                <a:gd name="connsiteY18" fmla="*/ 11906 h 809625"/>
                <a:gd name="connsiteX19" fmla="*/ 295275 w 616744"/>
                <a:gd name="connsiteY19" fmla="*/ 33337 h 809625"/>
                <a:gd name="connsiteX20" fmla="*/ 407194 w 616744"/>
                <a:gd name="connsiteY20" fmla="*/ 66675 h 809625"/>
                <a:gd name="connsiteX21" fmla="*/ 485775 w 616744"/>
                <a:gd name="connsiteY21" fmla="*/ 97631 h 809625"/>
                <a:gd name="connsiteX22" fmla="*/ 533400 w 616744"/>
                <a:gd name="connsiteY22" fmla="*/ 116681 h 809625"/>
                <a:gd name="connsiteX23" fmla="*/ 561975 w 616744"/>
                <a:gd name="connsiteY23" fmla="*/ 135731 h 809625"/>
                <a:gd name="connsiteX24" fmla="*/ 583407 w 616744"/>
                <a:gd name="connsiteY24" fmla="*/ 154781 h 809625"/>
                <a:gd name="connsiteX25" fmla="*/ 600075 w 616744"/>
                <a:gd name="connsiteY25" fmla="*/ 173831 h 809625"/>
                <a:gd name="connsiteX26" fmla="*/ 611982 w 616744"/>
                <a:gd name="connsiteY26" fmla="*/ 202406 h 809625"/>
                <a:gd name="connsiteX27" fmla="*/ 616744 w 616744"/>
                <a:gd name="connsiteY27" fmla="*/ 228600 h 809625"/>
                <a:gd name="connsiteX28" fmla="*/ 611982 w 616744"/>
                <a:gd name="connsiteY28" fmla="*/ 269081 h 809625"/>
                <a:gd name="connsiteX29" fmla="*/ 595313 w 616744"/>
                <a:gd name="connsiteY29" fmla="*/ 328612 h 809625"/>
                <a:gd name="connsiteX30" fmla="*/ 576263 w 616744"/>
                <a:gd name="connsiteY30" fmla="*/ 390525 h 809625"/>
                <a:gd name="connsiteX31" fmla="*/ 566738 w 616744"/>
                <a:gd name="connsiteY31" fmla="*/ 459581 h 809625"/>
                <a:gd name="connsiteX32" fmla="*/ 559594 w 616744"/>
                <a:gd name="connsiteY32" fmla="*/ 552450 h 809625"/>
                <a:gd name="connsiteX33" fmla="*/ 561975 w 616744"/>
                <a:gd name="connsiteY33" fmla="*/ 769143 h 809625"/>
                <a:gd name="connsiteX34" fmla="*/ 323850 w 616744"/>
                <a:gd name="connsiteY34" fmla="*/ 809625 h 809625"/>
                <a:gd name="connsiteX35" fmla="*/ 309563 w 616744"/>
                <a:gd name="connsiteY35" fmla="*/ 681037 h 809625"/>
                <a:gd name="connsiteX36" fmla="*/ 280988 w 616744"/>
                <a:gd name="connsiteY36" fmla="*/ 459581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809625">
                  <a:moveTo>
                    <a:pt x="280988" y="459581"/>
                  </a:moveTo>
                  <a:lnTo>
                    <a:pt x="252413" y="266700"/>
                  </a:lnTo>
                  <a:lnTo>
                    <a:pt x="245269" y="242887"/>
                  </a:lnTo>
                  <a:lnTo>
                    <a:pt x="226219" y="209550"/>
                  </a:lnTo>
                  <a:lnTo>
                    <a:pt x="209550" y="185737"/>
                  </a:lnTo>
                  <a:lnTo>
                    <a:pt x="185738" y="159543"/>
                  </a:lnTo>
                  <a:lnTo>
                    <a:pt x="154782" y="130968"/>
                  </a:lnTo>
                  <a:lnTo>
                    <a:pt x="126207" y="109537"/>
                  </a:lnTo>
                  <a:lnTo>
                    <a:pt x="88107" y="90487"/>
                  </a:lnTo>
                  <a:lnTo>
                    <a:pt x="42863" y="73818"/>
                  </a:lnTo>
                  <a:lnTo>
                    <a:pt x="26194" y="66675"/>
                  </a:lnTo>
                  <a:lnTo>
                    <a:pt x="11907" y="54768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2382" y="11906"/>
                  </a:lnTo>
                  <a:lnTo>
                    <a:pt x="14288" y="4762"/>
                  </a:lnTo>
                  <a:lnTo>
                    <a:pt x="45244" y="0"/>
                  </a:lnTo>
                  <a:lnTo>
                    <a:pt x="133350" y="4762"/>
                  </a:lnTo>
                  <a:lnTo>
                    <a:pt x="200025" y="11906"/>
                  </a:lnTo>
                  <a:lnTo>
                    <a:pt x="295275" y="33337"/>
                  </a:lnTo>
                  <a:lnTo>
                    <a:pt x="407194" y="66675"/>
                  </a:lnTo>
                  <a:lnTo>
                    <a:pt x="485775" y="97631"/>
                  </a:lnTo>
                  <a:lnTo>
                    <a:pt x="533400" y="116681"/>
                  </a:lnTo>
                  <a:lnTo>
                    <a:pt x="561975" y="135731"/>
                  </a:lnTo>
                  <a:lnTo>
                    <a:pt x="583407" y="154781"/>
                  </a:lnTo>
                  <a:lnTo>
                    <a:pt x="600075" y="173831"/>
                  </a:lnTo>
                  <a:lnTo>
                    <a:pt x="611982" y="202406"/>
                  </a:lnTo>
                  <a:lnTo>
                    <a:pt x="616744" y="228600"/>
                  </a:lnTo>
                  <a:lnTo>
                    <a:pt x="611982" y="269081"/>
                  </a:lnTo>
                  <a:lnTo>
                    <a:pt x="595313" y="328612"/>
                  </a:lnTo>
                  <a:lnTo>
                    <a:pt x="576263" y="390525"/>
                  </a:lnTo>
                  <a:lnTo>
                    <a:pt x="566738" y="459581"/>
                  </a:lnTo>
                  <a:lnTo>
                    <a:pt x="559594" y="552450"/>
                  </a:lnTo>
                  <a:cubicBezTo>
                    <a:pt x="560388" y="624681"/>
                    <a:pt x="561181" y="696912"/>
                    <a:pt x="561975" y="769143"/>
                  </a:cubicBezTo>
                  <a:lnTo>
                    <a:pt x="323850" y="809625"/>
                  </a:lnTo>
                  <a:lnTo>
                    <a:pt x="309563" y="681037"/>
                  </a:lnTo>
                  <a:lnTo>
                    <a:pt x="280988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1">
              <a:extLst>
                <a:ext uri="{FF2B5EF4-FFF2-40B4-BE49-F238E27FC236}">
                  <a16:creationId xmlns:a16="http://schemas.microsoft.com/office/drawing/2014/main" id="{D6C9914B-2AAB-4842-A219-B6AB218D124A}"/>
                </a:ext>
              </a:extLst>
            </p:cNvPr>
            <p:cNvSpPr/>
            <p:nvPr/>
          </p:nvSpPr>
          <p:spPr>
            <a:xfrm>
              <a:off x="3251200" y="2411413"/>
              <a:ext cx="1587500" cy="1631950"/>
            </a:xfrm>
            <a:custGeom>
              <a:avLst/>
              <a:gdLst>
                <a:gd name="connsiteX0" fmla="*/ 726282 w 1588294"/>
                <a:gd name="connsiteY0" fmla="*/ 323850 h 1631157"/>
                <a:gd name="connsiteX1" fmla="*/ 516732 w 1588294"/>
                <a:gd name="connsiteY1" fmla="*/ 364332 h 1631157"/>
                <a:gd name="connsiteX2" fmla="*/ 464344 w 1588294"/>
                <a:gd name="connsiteY2" fmla="*/ 376238 h 1631157"/>
                <a:gd name="connsiteX3" fmla="*/ 390525 w 1588294"/>
                <a:gd name="connsiteY3" fmla="*/ 392907 h 1631157"/>
                <a:gd name="connsiteX4" fmla="*/ 319088 w 1588294"/>
                <a:gd name="connsiteY4" fmla="*/ 409575 h 1631157"/>
                <a:gd name="connsiteX5" fmla="*/ 240507 w 1588294"/>
                <a:gd name="connsiteY5" fmla="*/ 423863 h 1631157"/>
                <a:gd name="connsiteX6" fmla="*/ 178594 w 1588294"/>
                <a:gd name="connsiteY6" fmla="*/ 431007 h 1631157"/>
                <a:gd name="connsiteX7" fmla="*/ 142875 w 1588294"/>
                <a:gd name="connsiteY7" fmla="*/ 433388 h 1631157"/>
                <a:gd name="connsiteX8" fmla="*/ 73819 w 1588294"/>
                <a:gd name="connsiteY8" fmla="*/ 438150 h 1631157"/>
                <a:gd name="connsiteX9" fmla="*/ 11907 w 1588294"/>
                <a:gd name="connsiteY9" fmla="*/ 438150 h 1631157"/>
                <a:gd name="connsiteX10" fmla="*/ 0 w 1588294"/>
                <a:gd name="connsiteY10" fmla="*/ 292894 h 1631157"/>
                <a:gd name="connsiteX11" fmla="*/ 133350 w 1588294"/>
                <a:gd name="connsiteY11" fmla="*/ 271463 h 1631157"/>
                <a:gd name="connsiteX12" fmla="*/ 223838 w 1588294"/>
                <a:gd name="connsiteY12" fmla="*/ 257175 h 1631157"/>
                <a:gd name="connsiteX13" fmla="*/ 330994 w 1588294"/>
                <a:gd name="connsiteY13" fmla="*/ 238125 h 1631157"/>
                <a:gd name="connsiteX14" fmla="*/ 428625 w 1588294"/>
                <a:gd name="connsiteY14" fmla="*/ 219075 h 1631157"/>
                <a:gd name="connsiteX15" fmla="*/ 531019 w 1588294"/>
                <a:gd name="connsiteY15" fmla="*/ 197644 h 1631157"/>
                <a:gd name="connsiteX16" fmla="*/ 690563 w 1588294"/>
                <a:gd name="connsiteY16" fmla="*/ 164307 h 1631157"/>
                <a:gd name="connsiteX17" fmla="*/ 954882 w 1588294"/>
                <a:gd name="connsiteY17" fmla="*/ 111919 h 1631157"/>
                <a:gd name="connsiteX18" fmla="*/ 1050132 w 1588294"/>
                <a:gd name="connsiteY18" fmla="*/ 83344 h 1631157"/>
                <a:gd name="connsiteX19" fmla="*/ 1157288 w 1588294"/>
                <a:gd name="connsiteY19" fmla="*/ 47625 h 1631157"/>
                <a:gd name="connsiteX20" fmla="*/ 1190625 w 1588294"/>
                <a:gd name="connsiteY20" fmla="*/ 35719 h 1631157"/>
                <a:gd name="connsiteX21" fmla="*/ 1204913 w 1588294"/>
                <a:gd name="connsiteY21" fmla="*/ 26194 h 1631157"/>
                <a:gd name="connsiteX22" fmla="*/ 1212057 w 1588294"/>
                <a:gd name="connsiteY22" fmla="*/ 14288 h 1631157"/>
                <a:gd name="connsiteX23" fmla="*/ 1228725 w 1588294"/>
                <a:gd name="connsiteY23" fmla="*/ 4763 h 1631157"/>
                <a:gd name="connsiteX24" fmla="*/ 1245394 w 1588294"/>
                <a:gd name="connsiteY24" fmla="*/ 0 h 1631157"/>
                <a:gd name="connsiteX25" fmla="*/ 1273969 w 1588294"/>
                <a:gd name="connsiteY25" fmla="*/ 0 h 1631157"/>
                <a:gd name="connsiteX26" fmla="*/ 1323975 w 1588294"/>
                <a:gd name="connsiteY26" fmla="*/ 11907 h 1631157"/>
                <a:gd name="connsiteX27" fmla="*/ 1357313 w 1588294"/>
                <a:gd name="connsiteY27" fmla="*/ 28575 h 1631157"/>
                <a:gd name="connsiteX28" fmla="*/ 1402557 w 1588294"/>
                <a:gd name="connsiteY28" fmla="*/ 54769 h 1631157"/>
                <a:gd name="connsiteX29" fmla="*/ 1454944 w 1588294"/>
                <a:gd name="connsiteY29" fmla="*/ 90488 h 1631157"/>
                <a:gd name="connsiteX30" fmla="*/ 1504950 w 1588294"/>
                <a:gd name="connsiteY30" fmla="*/ 135732 h 1631157"/>
                <a:gd name="connsiteX31" fmla="*/ 1543050 w 1588294"/>
                <a:gd name="connsiteY31" fmla="*/ 169069 h 1631157"/>
                <a:gd name="connsiteX32" fmla="*/ 1557338 w 1588294"/>
                <a:gd name="connsiteY32" fmla="*/ 180975 h 1631157"/>
                <a:gd name="connsiteX33" fmla="*/ 1574007 w 1588294"/>
                <a:gd name="connsiteY33" fmla="*/ 200025 h 1631157"/>
                <a:gd name="connsiteX34" fmla="*/ 1585913 w 1588294"/>
                <a:gd name="connsiteY34" fmla="*/ 221457 h 1631157"/>
                <a:gd name="connsiteX35" fmla="*/ 1588294 w 1588294"/>
                <a:gd name="connsiteY35" fmla="*/ 242888 h 1631157"/>
                <a:gd name="connsiteX36" fmla="*/ 1583532 w 1588294"/>
                <a:gd name="connsiteY36" fmla="*/ 266700 h 1631157"/>
                <a:gd name="connsiteX37" fmla="*/ 1562100 w 1588294"/>
                <a:gd name="connsiteY37" fmla="*/ 290513 h 1631157"/>
                <a:gd name="connsiteX38" fmla="*/ 1543050 w 1588294"/>
                <a:gd name="connsiteY38" fmla="*/ 319088 h 1631157"/>
                <a:gd name="connsiteX39" fmla="*/ 1519238 w 1588294"/>
                <a:gd name="connsiteY39" fmla="*/ 371475 h 1631157"/>
                <a:gd name="connsiteX40" fmla="*/ 1502569 w 1588294"/>
                <a:gd name="connsiteY40" fmla="*/ 431007 h 1631157"/>
                <a:gd name="connsiteX41" fmla="*/ 1490663 w 1588294"/>
                <a:gd name="connsiteY41" fmla="*/ 497682 h 1631157"/>
                <a:gd name="connsiteX42" fmla="*/ 1476375 w 1588294"/>
                <a:gd name="connsiteY42" fmla="*/ 664369 h 1631157"/>
                <a:gd name="connsiteX43" fmla="*/ 1452563 w 1588294"/>
                <a:gd name="connsiteY43" fmla="*/ 973932 h 1631157"/>
                <a:gd name="connsiteX44" fmla="*/ 1426369 w 1588294"/>
                <a:gd name="connsiteY44" fmla="*/ 1314450 h 1631157"/>
                <a:gd name="connsiteX45" fmla="*/ 1407319 w 1588294"/>
                <a:gd name="connsiteY45" fmla="*/ 1381125 h 1631157"/>
                <a:gd name="connsiteX46" fmla="*/ 1383507 w 1588294"/>
                <a:gd name="connsiteY46" fmla="*/ 1466850 h 1631157"/>
                <a:gd name="connsiteX47" fmla="*/ 1357313 w 1588294"/>
                <a:gd name="connsiteY47" fmla="*/ 1564482 h 1631157"/>
                <a:gd name="connsiteX48" fmla="*/ 1345407 w 1588294"/>
                <a:gd name="connsiteY48" fmla="*/ 1593057 h 1631157"/>
                <a:gd name="connsiteX49" fmla="*/ 1326357 w 1588294"/>
                <a:gd name="connsiteY49" fmla="*/ 1619250 h 1631157"/>
                <a:gd name="connsiteX50" fmla="*/ 1309688 w 1588294"/>
                <a:gd name="connsiteY50" fmla="*/ 1628775 h 1631157"/>
                <a:gd name="connsiteX51" fmla="*/ 1295400 w 1588294"/>
                <a:gd name="connsiteY51" fmla="*/ 1631157 h 1631157"/>
                <a:gd name="connsiteX52" fmla="*/ 1278732 w 1588294"/>
                <a:gd name="connsiteY52" fmla="*/ 1626394 h 1631157"/>
                <a:gd name="connsiteX53" fmla="*/ 1257300 w 1588294"/>
                <a:gd name="connsiteY53" fmla="*/ 1604963 h 1631157"/>
                <a:gd name="connsiteX54" fmla="*/ 1238250 w 1588294"/>
                <a:gd name="connsiteY54" fmla="*/ 1585913 h 1631157"/>
                <a:gd name="connsiteX55" fmla="*/ 1214438 w 1588294"/>
                <a:gd name="connsiteY55" fmla="*/ 1566863 h 1631157"/>
                <a:gd name="connsiteX56" fmla="*/ 1178719 w 1588294"/>
                <a:gd name="connsiteY56" fmla="*/ 1395413 h 1631157"/>
                <a:gd name="connsiteX57" fmla="*/ 1188244 w 1588294"/>
                <a:gd name="connsiteY57" fmla="*/ 1266825 h 1631157"/>
                <a:gd name="connsiteX58" fmla="*/ 1193007 w 1588294"/>
                <a:gd name="connsiteY58" fmla="*/ 1193007 h 1631157"/>
                <a:gd name="connsiteX59" fmla="*/ 1200150 w 1588294"/>
                <a:gd name="connsiteY59" fmla="*/ 1069182 h 1631157"/>
                <a:gd name="connsiteX60" fmla="*/ 1200150 w 1588294"/>
                <a:gd name="connsiteY60" fmla="*/ 854869 h 1631157"/>
                <a:gd name="connsiteX61" fmla="*/ 1221582 w 1588294"/>
                <a:gd name="connsiteY61" fmla="*/ 702469 h 1631157"/>
                <a:gd name="connsiteX62" fmla="*/ 1223963 w 1588294"/>
                <a:gd name="connsiteY62" fmla="*/ 569119 h 1631157"/>
                <a:gd name="connsiteX63" fmla="*/ 1221582 w 1588294"/>
                <a:gd name="connsiteY63" fmla="*/ 383382 h 1631157"/>
                <a:gd name="connsiteX64" fmla="*/ 1219200 w 1588294"/>
                <a:gd name="connsiteY64" fmla="*/ 328613 h 1631157"/>
                <a:gd name="connsiteX65" fmla="*/ 1212057 w 1588294"/>
                <a:gd name="connsiteY65" fmla="*/ 295275 h 1631157"/>
                <a:gd name="connsiteX66" fmla="*/ 1204913 w 1588294"/>
                <a:gd name="connsiteY66" fmla="*/ 283369 h 1631157"/>
                <a:gd name="connsiteX67" fmla="*/ 1190625 w 1588294"/>
                <a:gd name="connsiteY67" fmla="*/ 269082 h 1631157"/>
                <a:gd name="connsiteX68" fmla="*/ 1171575 w 1588294"/>
                <a:gd name="connsiteY68" fmla="*/ 259557 h 1631157"/>
                <a:gd name="connsiteX69" fmla="*/ 1145382 w 1588294"/>
                <a:gd name="connsiteY69" fmla="*/ 257175 h 1631157"/>
                <a:gd name="connsiteX70" fmla="*/ 1104900 w 1588294"/>
                <a:gd name="connsiteY70" fmla="*/ 261938 h 1631157"/>
                <a:gd name="connsiteX71" fmla="*/ 940594 w 1588294"/>
                <a:gd name="connsiteY71" fmla="*/ 288132 h 1631157"/>
                <a:gd name="connsiteX72" fmla="*/ 726282 w 1588294"/>
                <a:gd name="connsiteY72" fmla="*/ 323850 h 163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588294" h="1631157">
                  <a:moveTo>
                    <a:pt x="726282" y="323850"/>
                  </a:moveTo>
                  <a:lnTo>
                    <a:pt x="516732" y="364332"/>
                  </a:lnTo>
                  <a:lnTo>
                    <a:pt x="464344" y="376238"/>
                  </a:lnTo>
                  <a:lnTo>
                    <a:pt x="390525" y="392907"/>
                  </a:lnTo>
                  <a:lnTo>
                    <a:pt x="319088" y="409575"/>
                  </a:lnTo>
                  <a:lnTo>
                    <a:pt x="240507" y="423863"/>
                  </a:lnTo>
                  <a:lnTo>
                    <a:pt x="178594" y="431007"/>
                  </a:lnTo>
                  <a:lnTo>
                    <a:pt x="142875" y="433388"/>
                  </a:lnTo>
                  <a:lnTo>
                    <a:pt x="73819" y="438150"/>
                  </a:lnTo>
                  <a:lnTo>
                    <a:pt x="11907" y="438150"/>
                  </a:lnTo>
                  <a:lnTo>
                    <a:pt x="0" y="292894"/>
                  </a:lnTo>
                  <a:lnTo>
                    <a:pt x="133350" y="271463"/>
                  </a:lnTo>
                  <a:lnTo>
                    <a:pt x="223838" y="257175"/>
                  </a:lnTo>
                  <a:lnTo>
                    <a:pt x="330994" y="238125"/>
                  </a:lnTo>
                  <a:lnTo>
                    <a:pt x="428625" y="219075"/>
                  </a:lnTo>
                  <a:lnTo>
                    <a:pt x="531019" y="197644"/>
                  </a:lnTo>
                  <a:lnTo>
                    <a:pt x="690563" y="164307"/>
                  </a:lnTo>
                  <a:lnTo>
                    <a:pt x="954882" y="111919"/>
                  </a:lnTo>
                  <a:lnTo>
                    <a:pt x="1050132" y="83344"/>
                  </a:lnTo>
                  <a:lnTo>
                    <a:pt x="1157288" y="47625"/>
                  </a:lnTo>
                  <a:lnTo>
                    <a:pt x="1190625" y="35719"/>
                  </a:lnTo>
                  <a:lnTo>
                    <a:pt x="1204913" y="26194"/>
                  </a:lnTo>
                  <a:lnTo>
                    <a:pt x="1212057" y="14288"/>
                  </a:lnTo>
                  <a:lnTo>
                    <a:pt x="1228725" y="4763"/>
                  </a:lnTo>
                  <a:lnTo>
                    <a:pt x="1245394" y="0"/>
                  </a:lnTo>
                  <a:lnTo>
                    <a:pt x="1273969" y="0"/>
                  </a:lnTo>
                  <a:lnTo>
                    <a:pt x="1323975" y="11907"/>
                  </a:lnTo>
                  <a:lnTo>
                    <a:pt x="1357313" y="28575"/>
                  </a:lnTo>
                  <a:lnTo>
                    <a:pt x="1402557" y="54769"/>
                  </a:lnTo>
                  <a:lnTo>
                    <a:pt x="1454944" y="90488"/>
                  </a:lnTo>
                  <a:lnTo>
                    <a:pt x="1504950" y="135732"/>
                  </a:lnTo>
                  <a:lnTo>
                    <a:pt x="1543050" y="169069"/>
                  </a:lnTo>
                  <a:lnTo>
                    <a:pt x="1557338" y="180975"/>
                  </a:lnTo>
                  <a:lnTo>
                    <a:pt x="1574007" y="200025"/>
                  </a:lnTo>
                  <a:lnTo>
                    <a:pt x="1585913" y="221457"/>
                  </a:lnTo>
                  <a:lnTo>
                    <a:pt x="1588294" y="242888"/>
                  </a:lnTo>
                  <a:lnTo>
                    <a:pt x="1583532" y="266700"/>
                  </a:lnTo>
                  <a:lnTo>
                    <a:pt x="1562100" y="290513"/>
                  </a:lnTo>
                  <a:lnTo>
                    <a:pt x="1543050" y="319088"/>
                  </a:lnTo>
                  <a:lnTo>
                    <a:pt x="1519238" y="371475"/>
                  </a:lnTo>
                  <a:lnTo>
                    <a:pt x="1502569" y="431007"/>
                  </a:lnTo>
                  <a:lnTo>
                    <a:pt x="1490663" y="497682"/>
                  </a:lnTo>
                  <a:lnTo>
                    <a:pt x="1476375" y="664369"/>
                  </a:lnTo>
                  <a:lnTo>
                    <a:pt x="1452563" y="973932"/>
                  </a:lnTo>
                  <a:lnTo>
                    <a:pt x="1426369" y="1314450"/>
                  </a:lnTo>
                  <a:lnTo>
                    <a:pt x="1407319" y="1381125"/>
                  </a:lnTo>
                  <a:lnTo>
                    <a:pt x="1383507" y="1466850"/>
                  </a:lnTo>
                  <a:lnTo>
                    <a:pt x="1357313" y="1564482"/>
                  </a:lnTo>
                  <a:lnTo>
                    <a:pt x="1345407" y="1593057"/>
                  </a:lnTo>
                  <a:lnTo>
                    <a:pt x="1326357" y="1619250"/>
                  </a:lnTo>
                  <a:lnTo>
                    <a:pt x="1309688" y="1628775"/>
                  </a:lnTo>
                  <a:lnTo>
                    <a:pt x="1295400" y="1631157"/>
                  </a:lnTo>
                  <a:lnTo>
                    <a:pt x="1278732" y="1626394"/>
                  </a:lnTo>
                  <a:lnTo>
                    <a:pt x="1257300" y="1604963"/>
                  </a:lnTo>
                  <a:lnTo>
                    <a:pt x="1238250" y="1585913"/>
                  </a:lnTo>
                  <a:lnTo>
                    <a:pt x="1214438" y="1566863"/>
                  </a:lnTo>
                  <a:lnTo>
                    <a:pt x="1178719" y="1395413"/>
                  </a:lnTo>
                  <a:lnTo>
                    <a:pt x="1188244" y="1266825"/>
                  </a:lnTo>
                  <a:lnTo>
                    <a:pt x="1193007" y="1193007"/>
                  </a:lnTo>
                  <a:lnTo>
                    <a:pt x="1200150" y="1069182"/>
                  </a:lnTo>
                  <a:lnTo>
                    <a:pt x="1200150" y="854869"/>
                  </a:lnTo>
                  <a:lnTo>
                    <a:pt x="1221582" y="702469"/>
                  </a:lnTo>
                  <a:cubicBezTo>
                    <a:pt x="1222376" y="658019"/>
                    <a:pt x="1223169" y="613569"/>
                    <a:pt x="1223963" y="569119"/>
                  </a:cubicBezTo>
                  <a:cubicBezTo>
                    <a:pt x="1223159" y="507207"/>
                    <a:pt x="1221582" y="445299"/>
                    <a:pt x="1221582" y="383382"/>
                  </a:cubicBezTo>
                  <a:lnTo>
                    <a:pt x="1219200" y="328613"/>
                  </a:lnTo>
                  <a:lnTo>
                    <a:pt x="1212057" y="295275"/>
                  </a:lnTo>
                  <a:lnTo>
                    <a:pt x="1204913" y="283369"/>
                  </a:lnTo>
                  <a:lnTo>
                    <a:pt x="1190625" y="269082"/>
                  </a:lnTo>
                  <a:lnTo>
                    <a:pt x="1171575" y="259557"/>
                  </a:lnTo>
                  <a:lnTo>
                    <a:pt x="1145382" y="257175"/>
                  </a:lnTo>
                  <a:lnTo>
                    <a:pt x="1104900" y="261938"/>
                  </a:lnTo>
                  <a:lnTo>
                    <a:pt x="940594" y="288132"/>
                  </a:lnTo>
                  <a:lnTo>
                    <a:pt x="726282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2">
              <a:extLst>
                <a:ext uri="{FF2B5EF4-FFF2-40B4-BE49-F238E27FC236}">
                  <a16:creationId xmlns:a16="http://schemas.microsoft.com/office/drawing/2014/main" id="{9C1BFB1E-13D3-48F2-BEF9-A6ED868170F6}"/>
                </a:ext>
              </a:extLst>
            </p:cNvPr>
            <p:cNvSpPr/>
            <p:nvPr/>
          </p:nvSpPr>
          <p:spPr>
            <a:xfrm>
              <a:off x="3313113" y="3074988"/>
              <a:ext cx="1247775" cy="438150"/>
            </a:xfrm>
            <a:custGeom>
              <a:avLst/>
              <a:gdLst>
                <a:gd name="connsiteX0" fmla="*/ 547687 w 1247775"/>
                <a:gd name="connsiteY0" fmla="*/ 145256 h 438150"/>
                <a:gd name="connsiteX1" fmla="*/ 885825 w 1247775"/>
                <a:gd name="connsiteY1" fmla="*/ 73819 h 438150"/>
                <a:gd name="connsiteX2" fmla="*/ 1214437 w 1247775"/>
                <a:gd name="connsiteY2" fmla="*/ 4762 h 438150"/>
                <a:gd name="connsiteX3" fmla="*/ 1247775 w 1247775"/>
                <a:gd name="connsiteY3" fmla="*/ 0 h 438150"/>
                <a:gd name="connsiteX4" fmla="*/ 1245394 w 1247775"/>
                <a:gd name="connsiteY4" fmla="*/ 197644 h 438150"/>
                <a:gd name="connsiteX5" fmla="*/ 1092994 w 1247775"/>
                <a:gd name="connsiteY5" fmla="*/ 223837 h 438150"/>
                <a:gd name="connsiteX6" fmla="*/ 971550 w 1247775"/>
                <a:gd name="connsiteY6" fmla="*/ 242887 h 438150"/>
                <a:gd name="connsiteX7" fmla="*/ 850106 w 1247775"/>
                <a:gd name="connsiteY7" fmla="*/ 266700 h 438150"/>
                <a:gd name="connsiteX8" fmla="*/ 650081 w 1247775"/>
                <a:gd name="connsiteY8" fmla="*/ 307181 h 438150"/>
                <a:gd name="connsiteX9" fmla="*/ 440531 w 1247775"/>
                <a:gd name="connsiteY9" fmla="*/ 350044 h 438150"/>
                <a:gd name="connsiteX10" fmla="*/ 230981 w 1247775"/>
                <a:gd name="connsiteY10" fmla="*/ 390525 h 438150"/>
                <a:gd name="connsiteX11" fmla="*/ 0 w 1247775"/>
                <a:gd name="connsiteY11" fmla="*/ 438150 h 438150"/>
                <a:gd name="connsiteX12" fmla="*/ 0 w 1247775"/>
                <a:gd name="connsiteY12" fmla="*/ 223837 h 438150"/>
                <a:gd name="connsiteX13" fmla="*/ 126206 w 1247775"/>
                <a:gd name="connsiteY13" fmla="*/ 214312 h 438150"/>
                <a:gd name="connsiteX14" fmla="*/ 221456 w 1247775"/>
                <a:gd name="connsiteY14" fmla="*/ 204787 h 438150"/>
                <a:gd name="connsiteX15" fmla="*/ 316706 w 1247775"/>
                <a:gd name="connsiteY15" fmla="*/ 192881 h 438150"/>
                <a:gd name="connsiteX16" fmla="*/ 547687 w 1247775"/>
                <a:gd name="connsiteY16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7775" h="438150">
                  <a:moveTo>
                    <a:pt x="547687" y="145256"/>
                  </a:moveTo>
                  <a:lnTo>
                    <a:pt x="885825" y="73819"/>
                  </a:lnTo>
                  <a:lnTo>
                    <a:pt x="1214437" y="4762"/>
                  </a:lnTo>
                  <a:lnTo>
                    <a:pt x="1247775" y="0"/>
                  </a:lnTo>
                  <a:cubicBezTo>
                    <a:pt x="1246981" y="65881"/>
                    <a:pt x="1246188" y="131763"/>
                    <a:pt x="1245394" y="197644"/>
                  </a:cubicBezTo>
                  <a:lnTo>
                    <a:pt x="1092994" y="223837"/>
                  </a:lnTo>
                  <a:lnTo>
                    <a:pt x="971550" y="242887"/>
                  </a:lnTo>
                  <a:lnTo>
                    <a:pt x="850106" y="266700"/>
                  </a:lnTo>
                  <a:lnTo>
                    <a:pt x="650081" y="307181"/>
                  </a:lnTo>
                  <a:lnTo>
                    <a:pt x="440531" y="350044"/>
                  </a:lnTo>
                  <a:lnTo>
                    <a:pt x="230981" y="390525"/>
                  </a:lnTo>
                  <a:lnTo>
                    <a:pt x="0" y="438150"/>
                  </a:lnTo>
                  <a:lnTo>
                    <a:pt x="0" y="223837"/>
                  </a:lnTo>
                  <a:lnTo>
                    <a:pt x="126206" y="214312"/>
                  </a:lnTo>
                  <a:lnTo>
                    <a:pt x="221456" y="204787"/>
                  </a:lnTo>
                  <a:lnTo>
                    <a:pt x="316706" y="192881"/>
                  </a:lnTo>
                  <a:lnTo>
                    <a:pt x="547687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3">
              <a:extLst>
                <a:ext uri="{FF2B5EF4-FFF2-40B4-BE49-F238E27FC236}">
                  <a16:creationId xmlns:a16="http://schemas.microsoft.com/office/drawing/2014/main" id="{53371B74-AF69-4E30-A1D1-7880A829098B}"/>
                </a:ext>
              </a:extLst>
            </p:cNvPr>
            <p:cNvSpPr/>
            <p:nvPr/>
          </p:nvSpPr>
          <p:spPr>
            <a:xfrm>
              <a:off x="3300413" y="3773488"/>
              <a:ext cx="1208087" cy="415925"/>
            </a:xfrm>
            <a:custGeom>
              <a:avLst/>
              <a:gdLst>
                <a:gd name="connsiteX0" fmla="*/ 476250 w 1207293"/>
                <a:gd name="connsiteY0" fmla="*/ 121444 h 414338"/>
                <a:gd name="connsiteX1" fmla="*/ 616743 w 1207293"/>
                <a:gd name="connsiteY1" fmla="*/ 90488 h 414338"/>
                <a:gd name="connsiteX2" fmla="*/ 754856 w 1207293"/>
                <a:gd name="connsiteY2" fmla="*/ 64294 h 414338"/>
                <a:gd name="connsiteX3" fmla="*/ 916781 w 1207293"/>
                <a:gd name="connsiteY3" fmla="*/ 35719 h 414338"/>
                <a:gd name="connsiteX4" fmla="*/ 1190625 w 1207293"/>
                <a:gd name="connsiteY4" fmla="*/ 0 h 414338"/>
                <a:gd name="connsiteX5" fmla="*/ 1207293 w 1207293"/>
                <a:gd name="connsiteY5" fmla="*/ 235744 h 414338"/>
                <a:gd name="connsiteX6" fmla="*/ 1183481 w 1207293"/>
                <a:gd name="connsiteY6" fmla="*/ 214313 h 414338"/>
                <a:gd name="connsiteX7" fmla="*/ 1162050 w 1207293"/>
                <a:gd name="connsiteY7" fmla="*/ 202407 h 414338"/>
                <a:gd name="connsiteX8" fmla="*/ 1140618 w 1207293"/>
                <a:gd name="connsiteY8" fmla="*/ 190500 h 414338"/>
                <a:gd name="connsiteX9" fmla="*/ 1090612 w 1207293"/>
                <a:gd name="connsiteY9" fmla="*/ 180975 h 414338"/>
                <a:gd name="connsiteX10" fmla="*/ 1012031 w 1207293"/>
                <a:gd name="connsiteY10" fmla="*/ 195263 h 414338"/>
                <a:gd name="connsiteX11" fmla="*/ 764381 w 1207293"/>
                <a:gd name="connsiteY11" fmla="*/ 240507 h 414338"/>
                <a:gd name="connsiteX12" fmla="*/ 397668 w 1207293"/>
                <a:gd name="connsiteY12" fmla="*/ 319088 h 414338"/>
                <a:gd name="connsiteX13" fmla="*/ 73818 w 1207293"/>
                <a:gd name="connsiteY13" fmla="*/ 395288 h 414338"/>
                <a:gd name="connsiteX14" fmla="*/ 0 w 1207293"/>
                <a:gd name="connsiteY14" fmla="*/ 414338 h 414338"/>
                <a:gd name="connsiteX15" fmla="*/ 2381 w 1207293"/>
                <a:gd name="connsiteY15" fmla="*/ 238125 h 414338"/>
                <a:gd name="connsiteX16" fmla="*/ 183356 w 1207293"/>
                <a:gd name="connsiteY16" fmla="*/ 190500 h 414338"/>
                <a:gd name="connsiteX17" fmla="*/ 378618 w 1207293"/>
                <a:gd name="connsiteY17" fmla="*/ 142875 h 414338"/>
                <a:gd name="connsiteX18" fmla="*/ 476250 w 1207293"/>
                <a:gd name="connsiteY18" fmla="*/ 12144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7293" h="414338">
                  <a:moveTo>
                    <a:pt x="476250" y="121444"/>
                  </a:moveTo>
                  <a:lnTo>
                    <a:pt x="616743" y="90488"/>
                  </a:lnTo>
                  <a:lnTo>
                    <a:pt x="754856" y="64294"/>
                  </a:lnTo>
                  <a:lnTo>
                    <a:pt x="916781" y="35719"/>
                  </a:lnTo>
                  <a:lnTo>
                    <a:pt x="1190625" y="0"/>
                  </a:lnTo>
                  <a:lnTo>
                    <a:pt x="1207293" y="235744"/>
                  </a:lnTo>
                  <a:lnTo>
                    <a:pt x="1183481" y="214313"/>
                  </a:lnTo>
                  <a:lnTo>
                    <a:pt x="1162050" y="202407"/>
                  </a:lnTo>
                  <a:lnTo>
                    <a:pt x="1140618" y="190500"/>
                  </a:lnTo>
                  <a:lnTo>
                    <a:pt x="1090612" y="180975"/>
                  </a:lnTo>
                  <a:lnTo>
                    <a:pt x="1012031" y="195263"/>
                  </a:lnTo>
                  <a:lnTo>
                    <a:pt x="764381" y="240507"/>
                  </a:lnTo>
                  <a:lnTo>
                    <a:pt x="397668" y="319088"/>
                  </a:lnTo>
                  <a:lnTo>
                    <a:pt x="73818" y="395288"/>
                  </a:lnTo>
                  <a:lnTo>
                    <a:pt x="0" y="414338"/>
                  </a:lnTo>
                  <a:cubicBezTo>
                    <a:pt x="794" y="355600"/>
                    <a:pt x="1587" y="296863"/>
                    <a:pt x="2381" y="238125"/>
                  </a:cubicBezTo>
                  <a:lnTo>
                    <a:pt x="183356" y="190500"/>
                  </a:lnTo>
                  <a:lnTo>
                    <a:pt x="378618" y="142875"/>
                  </a:lnTo>
                  <a:lnTo>
                    <a:pt x="476250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D2B9D3A3-BB5E-4E55-88B5-07D2755D8D28}"/>
                </a:ext>
              </a:extLst>
            </p:cNvPr>
            <p:cNvSpPr/>
            <p:nvPr/>
          </p:nvSpPr>
          <p:spPr>
            <a:xfrm rot="16200000">
              <a:off x="1720851" y="3841750"/>
              <a:ext cx="2925762" cy="439737"/>
            </a:xfrm>
            <a:custGeom>
              <a:avLst/>
              <a:gdLst>
                <a:gd name="connsiteX0" fmla="*/ 1540668 w 2926556"/>
                <a:gd name="connsiteY0" fmla="*/ 238125 h 440532"/>
                <a:gd name="connsiteX1" fmla="*/ 1738312 w 2926556"/>
                <a:gd name="connsiteY1" fmla="*/ 238125 h 440532"/>
                <a:gd name="connsiteX2" fmla="*/ 1916906 w 2926556"/>
                <a:gd name="connsiteY2" fmla="*/ 235744 h 440532"/>
                <a:gd name="connsiteX3" fmla="*/ 2088356 w 2926556"/>
                <a:gd name="connsiteY3" fmla="*/ 230982 h 440532"/>
                <a:gd name="connsiteX4" fmla="*/ 2307431 w 2926556"/>
                <a:gd name="connsiteY4" fmla="*/ 219075 h 440532"/>
                <a:gd name="connsiteX5" fmla="*/ 2438400 w 2926556"/>
                <a:gd name="connsiteY5" fmla="*/ 207169 h 440532"/>
                <a:gd name="connsiteX6" fmla="*/ 2547937 w 2926556"/>
                <a:gd name="connsiteY6" fmla="*/ 197644 h 440532"/>
                <a:gd name="connsiteX7" fmla="*/ 2586037 w 2926556"/>
                <a:gd name="connsiteY7" fmla="*/ 192882 h 440532"/>
                <a:gd name="connsiteX8" fmla="*/ 2621756 w 2926556"/>
                <a:gd name="connsiteY8" fmla="*/ 185738 h 440532"/>
                <a:gd name="connsiteX9" fmla="*/ 2671762 w 2926556"/>
                <a:gd name="connsiteY9" fmla="*/ 169069 h 440532"/>
                <a:gd name="connsiteX10" fmla="*/ 2719387 w 2926556"/>
                <a:gd name="connsiteY10" fmla="*/ 147638 h 440532"/>
                <a:gd name="connsiteX11" fmla="*/ 2759868 w 2926556"/>
                <a:gd name="connsiteY11" fmla="*/ 126207 h 440532"/>
                <a:gd name="connsiteX12" fmla="*/ 2805112 w 2926556"/>
                <a:gd name="connsiteY12" fmla="*/ 97632 h 440532"/>
                <a:gd name="connsiteX13" fmla="*/ 2828925 w 2926556"/>
                <a:gd name="connsiteY13" fmla="*/ 76200 h 440532"/>
                <a:gd name="connsiteX14" fmla="*/ 2857500 w 2926556"/>
                <a:gd name="connsiteY14" fmla="*/ 42863 h 440532"/>
                <a:gd name="connsiteX15" fmla="*/ 2878931 w 2926556"/>
                <a:gd name="connsiteY15" fmla="*/ 16669 h 440532"/>
                <a:gd name="connsiteX16" fmla="*/ 2895600 w 2926556"/>
                <a:gd name="connsiteY16" fmla="*/ 0 h 440532"/>
                <a:gd name="connsiteX17" fmla="*/ 2907506 w 2926556"/>
                <a:gd name="connsiteY17" fmla="*/ 0 h 440532"/>
                <a:gd name="connsiteX18" fmla="*/ 2919412 w 2926556"/>
                <a:gd name="connsiteY18" fmla="*/ 0 h 440532"/>
                <a:gd name="connsiteX19" fmla="*/ 2924175 w 2926556"/>
                <a:gd name="connsiteY19" fmla="*/ 7144 h 440532"/>
                <a:gd name="connsiteX20" fmla="*/ 2926556 w 2926556"/>
                <a:gd name="connsiteY20" fmla="*/ 19050 h 440532"/>
                <a:gd name="connsiteX21" fmla="*/ 2924175 w 2926556"/>
                <a:gd name="connsiteY21" fmla="*/ 80963 h 440532"/>
                <a:gd name="connsiteX22" fmla="*/ 2914650 w 2926556"/>
                <a:gd name="connsiteY22" fmla="*/ 159544 h 440532"/>
                <a:gd name="connsiteX23" fmla="*/ 2897981 w 2926556"/>
                <a:gd name="connsiteY23" fmla="*/ 238125 h 440532"/>
                <a:gd name="connsiteX24" fmla="*/ 2883693 w 2926556"/>
                <a:gd name="connsiteY24" fmla="*/ 280988 h 440532"/>
                <a:gd name="connsiteX25" fmla="*/ 2852737 w 2926556"/>
                <a:gd name="connsiteY25" fmla="*/ 357188 h 440532"/>
                <a:gd name="connsiteX26" fmla="*/ 2826543 w 2926556"/>
                <a:gd name="connsiteY26" fmla="*/ 404813 h 440532"/>
                <a:gd name="connsiteX27" fmla="*/ 2695575 w 2926556"/>
                <a:gd name="connsiteY27" fmla="*/ 440532 h 440532"/>
                <a:gd name="connsiteX28" fmla="*/ 2462212 w 2926556"/>
                <a:gd name="connsiteY28" fmla="*/ 440532 h 440532"/>
                <a:gd name="connsiteX29" fmla="*/ 2216943 w 2926556"/>
                <a:gd name="connsiteY29" fmla="*/ 438150 h 440532"/>
                <a:gd name="connsiteX30" fmla="*/ 1862137 w 2926556"/>
                <a:gd name="connsiteY30" fmla="*/ 440532 h 440532"/>
                <a:gd name="connsiteX31" fmla="*/ 1516856 w 2926556"/>
                <a:gd name="connsiteY31" fmla="*/ 438150 h 440532"/>
                <a:gd name="connsiteX32" fmla="*/ 1219200 w 2926556"/>
                <a:gd name="connsiteY32" fmla="*/ 438150 h 440532"/>
                <a:gd name="connsiteX33" fmla="*/ 831056 w 2926556"/>
                <a:gd name="connsiteY33" fmla="*/ 431007 h 440532"/>
                <a:gd name="connsiteX34" fmla="*/ 514350 w 2926556"/>
                <a:gd name="connsiteY34" fmla="*/ 419100 h 440532"/>
                <a:gd name="connsiteX35" fmla="*/ 447675 w 2926556"/>
                <a:gd name="connsiteY35" fmla="*/ 416719 h 440532"/>
                <a:gd name="connsiteX36" fmla="*/ 133350 w 2926556"/>
                <a:gd name="connsiteY36" fmla="*/ 366713 h 440532"/>
                <a:gd name="connsiteX37" fmla="*/ 76200 w 2926556"/>
                <a:gd name="connsiteY37" fmla="*/ 323850 h 440532"/>
                <a:gd name="connsiteX38" fmla="*/ 35718 w 2926556"/>
                <a:gd name="connsiteY38" fmla="*/ 283369 h 440532"/>
                <a:gd name="connsiteX39" fmla="*/ 9525 w 2926556"/>
                <a:gd name="connsiteY39" fmla="*/ 250032 h 440532"/>
                <a:gd name="connsiteX40" fmla="*/ 0 w 2926556"/>
                <a:gd name="connsiteY40" fmla="*/ 230982 h 440532"/>
                <a:gd name="connsiteX41" fmla="*/ 0 w 2926556"/>
                <a:gd name="connsiteY41" fmla="*/ 219075 h 440532"/>
                <a:gd name="connsiteX42" fmla="*/ 4762 w 2926556"/>
                <a:gd name="connsiteY42" fmla="*/ 209550 h 440532"/>
                <a:gd name="connsiteX43" fmla="*/ 42862 w 2926556"/>
                <a:gd name="connsiteY43" fmla="*/ 185738 h 440532"/>
                <a:gd name="connsiteX44" fmla="*/ 123825 w 2926556"/>
                <a:gd name="connsiteY44" fmla="*/ 140494 h 440532"/>
                <a:gd name="connsiteX45" fmla="*/ 200025 w 2926556"/>
                <a:gd name="connsiteY45" fmla="*/ 104775 h 440532"/>
                <a:gd name="connsiteX46" fmla="*/ 240506 w 2926556"/>
                <a:gd name="connsiteY46" fmla="*/ 88107 h 440532"/>
                <a:gd name="connsiteX47" fmla="*/ 266700 w 2926556"/>
                <a:gd name="connsiteY47" fmla="*/ 80963 h 440532"/>
                <a:gd name="connsiteX48" fmla="*/ 292893 w 2926556"/>
                <a:gd name="connsiteY48" fmla="*/ 78582 h 440532"/>
                <a:gd name="connsiteX49" fmla="*/ 314325 w 2926556"/>
                <a:gd name="connsiteY49" fmla="*/ 83344 h 440532"/>
                <a:gd name="connsiteX50" fmla="*/ 361950 w 2926556"/>
                <a:gd name="connsiteY50" fmla="*/ 97632 h 440532"/>
                <a:gd name="connsiteX51" fmla="*/ 490537 w 2926556"/>
                <a:gd name="connsiteY51" fmla="*/ 135732 h 440532"/>
                <a:gd name="connsiteX52" fmla="*/ 654843 w 2926556"/>
                <a:gd name="connsiteY52" fmla="*/ 171450 h 440532"/>
                <a:gd name="connsiteX53" fmla="*/ 831056 w 2926556"/>
                <a:gd name="connsiteY53" fmla="*/ 192882 h 440532"/>
                <a:gd name="connsiteX54" fmla="*/ 1031081 w 2926556"/>
                <a:gd name="connsiteY54" fmla="*/ 214313 h 440532"/>
                <a:gd name="connsiteX55" fmla="*/ 1235868 w 2926556"/>
                <a:gd name="connsiteY55" fmla="*/ 228600 h 440532"/>
                <a:gd name="connsiteX56" fmla="*/ 1540668 w 2926556"/>
                <a:gd name="connsiteY56" fmla="*/ 2381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26556" h="440532">
                  <a:moveTo>
                    <a:pt x="1540668" y="238125"/>
                  </a:moveTo>
                  <a:lnTo>
                    <a:pt x="1738312" y="238125"/>
                  </a:lnTo>
                  <a:lnTo>
                    <a:pt x="1916906" y="235744"/>
                  </a:lnTo>
                  <a:lnTo>
                    <a:pt x="2088356" y="230982"/>
                  </a:lnTo>
                  <a:lnTo>
                    <a:pt x="2307431" y="219075"/>
                  </a:lnTo>
                  <a:lnTo>
                    <a:pt x="2438400" y="207169"/>
                  </a:lnTo>
                  <a:lnTo>
                    <a:pt x="2547937" y="197644"/>
                  </a:lnTo>
                  <a:lnTo>
                    <a:pt x="2586037" y="192882"/>
                  </a:lnTo>
                  <a:lnTo>
                    <a:pt x="2621756" y="185738"/>
                  </a:lnTo>
                  <a:lnTo>
                    <a:pt x="2671762" y="169069"/>
                  </a:lnTo>
                  <a:lnTo>
                    <a:pt x="2719387" y="147638"/>
                  </a:lnTo>
                  <a:lnTo>
                    <a:pt x="2759868" y="126207"/>
                  </a:lnTo>
                  <a:lnTo>
                    <a:pt x="2805112" y="97632"/>
                  </a:lnTo>
                  <a:lnTo>
                    <a:pt x="2828925" y="76200"/>
                  </a:lnTo>
                  <a:lnTo>
                    <a:pt x="2857500" y="42863"/>
                  </a:lnTo>
                  <a:lnTo>
                    <a:pt x="2878931" y="16669"/>
                  </a:lnTo>
                  <a:lnTo>
                    <a:pt x="2895600" y="0"/>
                  </a:lnTo>
                  <a:lnTo>
                    <a:pt x="2907506" y="0"/>
                  </a:lnTo>
                  <a:lnTo>
                    <a:pt x="2919412" y="0"/>
                  </a:lnTo>
                  <a:lnTo>
                    <a:pt x="2924175" y="7144"/>
                  </a:lnTo>
                  <a:lnTo>
                    <a:pt x="2926556" y="19050"/>
                  </a:lnTo>
                  <a:cubicBezTo>
                    <a:pt x="2925762" y="39688"/>
                    <a:pt x="2924969" y="60325"/>
                    <a:pt x="2924175" y="80963"/>
                  </a:cubicBezTo>
                  <a:lnTo>
                    <a:pt x="2914650" y="159544"/>
                  </a:lnTo>
                  <a:lnTo>
                    <a:pt x="2897981" y="238125"/>
                  </a:lnTo>
                  <a:lnTo>
                    <a:pt x="2883693" y="280988"/>
                  </a:lnTo>
                  <a:lnTo>
                    <a:pt x="2852737" y="357188"/>
                  </a:lnTo>
                  <a:lnTo>
                    <a:pt x="2826543" y="404813"/>
                  </a:lnTo>
                  <a:lnTo>
                    <a:pt x="2695575" y="440532"/>
                  </a:lnTo>
                  <a:lnTo>
                    <a:pt x="2462212" y="440532"/>
                  </a:lnTo>
                  <a:lnTo>
                    <a:pt x="2216943" y="438150"/>
                  </a:lnTo>
                  <a:lnTo>
                    <a:pt x="1862137" y="440532"/>
                  </a:lnTo>
                  <a:lnTo>
                    <a:pt x="1516856" y="438150"/>
                  </a:lnTo>
                  <a:lnTo>
                    <a:pt x="1219200" y="438150"/>
                  </a:lnTo>
                  <a:lnTo>
                    <a:pt x="831056" y="431007"/>
                  </a:lnTo>
                  <a:lnTo>
                    <a:pt x="514350" y="419100"/>
                  </a:lnTo>
                  <a:lnTo>
                    <a:pt x="447675" y="416719"/>
                  </a:lnTo>
                  <a:lnTo>
                    <a:pt x="133350" y="366713"/>
                  </a:lnTo>
                  <a:lnTo>
                    <a:pt x="76200" y="323850"/>
                  </a:lnTo>
                  <a:lnTo>
                    <a:pt x="35718" y="283369"/>
                  </a:lnTo>
                  <a:lnTo>
                    <a:pt x="9525" y="250032"/>
                  </a:lnTo>
                  <a:lnTo>
                    <a:pt x="0" y="230982"/>
                  </a:lnTo>
                  <a:lnTo>
                    <a:pt x="0" y="219075"/>
                  </a:lnTo>
                  <a:lnTo>
                    <a:pt x="4762" y="209550"/>
                  </a:lnTo>
                  <a:lnTo>
                    <a:pt x="42862" y="185738"/>
                  </a:lnTo>
                  <a:lnTo>
                    <a:pt x="123825" y="140494"/>
                  </a:lnTo>
                  <a:lnTo>
                    <a:pt x="200025" y="104775"/>
                  </a:lnTo>
                  <a:lnTo>
                    <a:pt x="240506" y="88107"/>
                  </a:lnTo>
                  <a:lnTo>
                    <a:pt x="266700" y="80963"/>
                  </a:lnTo>
                  <a:lnTo>
                    <a:pt x="292893" y="78582"/>
                  </a:lnTo>
                  <a:lnTo>
                    <a:pt x="314325" y="83344"/>
                  </a:lnTo>
                  <a:lnTo>
                    <a:pt x="361950" y="97632"/>
                  </a:lnTo>
                  <a:lnTo>
                    <a:pt x="490537" y="135732"/>
                  </a:lnTo>
                  <a:lnTo>
                    <a:pt x="654843" y="171450"/>
                  </a:lnTo>
                  <a:lnTo>
                    <a:pt x="831056" y="192882"/>
                  </a:lnTo>
                  <a:lnTo>
                    <a:pt x="1031081" y="214313"/>
                  </a:lnTo>
                  <a:lnTo>
                    <a:pt x="1235868" y="228600"/>
                  </a:lnTo>
                  <a:lnTo>
                    <a:pt x="1540668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177FF4F5-4FB4-4FFD-8B05-EE591617EA97}"/>
                </a:ext>
              </a:extLst>
            </p:cNvPr>
            <p:cNvSpPr/>
            <p:nvPr/>
          </p:nvSpPr>
          <p:spPr>
            <a:xfrm rot="16200000">
              <a:off x="3448050" y="4370388"/>
              <a:ext cx="909638" cy="1331912"/>
            </a:xfrm>
            <a:custGeom>
              <a:avLst/>
              <a:gdLst>
                <a:gd name="connsiteX0" fmla="*/ 400050 w 909638"/>
                <a:gd name="connsiteY0" fmla="*/ 552450 h 1331119"/>
                <a:gd name="connsiteX1" fmla="*/ 342900 w 909638"/>
                <a:gd name="connsiteY1" fmla="*/ 457200 h 1331119"/>
                <a:gd name="connsiteX2" fmla="*/ 283369 w 909638"/>
                <a:gd name="connsiteY2" fmla="*/ 364331 h 1331119"/>
                <a:gd name="connsiteX3" fmla="*/ 202406 w 909638"/>
                <a:gd name="connsiteY3" fmla="*/ 245269 h 1331119"/>
                <a:gd name="connsiteX4" fmla="*/ 152400 w 909638"/>
                <a:gd name="connsiteY4" fmla="*/ 176213 h 1331119"/>
                <a:gd name="connsiteX5" fmla="*/ 104775 w 909638"/>
                <a:gd name="connsiteY5" fmla="*/ 109538 h 1331119"/>
                <a:gd name="connsiteX6" fmla="*/ 88106 w 909638"/>
                <a:gd name="connsiteY6" fmla="*/ 88106 h 1331119"/>
                <a:gd name="connsiteX7" fmla="*/ 54769 w 909638"/>
                <a:gd name="connsiteY7" fmla="*/ 59531 h 1331119"/>
                <a:gd name="connsiteX8" fmla="*/ 28575 w 909638"/>
                <a:gd name="connsiteY8" fmla="*/ 33338 h 1331119"/>
                <a:gd name="connsiteX9" fmla="*/ 0 w 909638"/>
                <a:gd name="connsiteY9" fmla="*/ 0 h 1331119"/>
                <a:gd name="connsiteX10" fmla="*/ 411956 w 909638"/>
                <a:gd name="connsiteY10" fmla="*/ 59531 h 1331119"/>
                <a:gd name="connsiteX11" fmla="*/ 459581 w 909638"/>
                <a:gd name="connsiteY11" fmla="*/ 200025 h 1331119"/>
                <a:gd name="connsiteX12" fmla="*/ 533400 w 909638"/>
                <a:gd name="connsiteY12" fmla="*/ 397669 h 1331119"/>
                <a:gd name="connsiteX13" fmla="*/ 638175 w 909638"/>
                <a:gd name="connsiteY13" fmla="*/ 666750 h 1331119"/>
                <a:gd name="connsiteX14" fmla="*/ 721519 w 909638"/>
                <a:gd name="connsiteY14" fmla="*/ 866775 h 1331119"/>
                <a:gd name="connsiteX15" fmla="*/ 909638 w 909638"/>
                <a:gd name="connsiteY15" fmla="*/ 1278731 h 1331119"/>
                <a:gd name="connsiteX16" fmla="*/ 804863 w 909638"/>
                <a:gd name="connsiteY16" fmla="*/ 1331119 h 1331119"/>
                <a:gd name="connsiteX17" fmla="*/ 723900 w 909638"/>
                <a:gd name="connsiteY17" fmla="*/ 1143000 h 1331119"/>
                <a:gd name="connsiteX18" fmla="*/ 611981 w 909638"/>
                <a:gd name="connsiteY18" fmla="*/ 921544 h 1331119"/>
                <a:gd name="connsiteX19" fmla="*/ 500063 w 909638"/>
                <a:gd name="connsiteY19" fmla="*/ 721519 h 1331119"/>
                <a:gd name="connsiteX20" fmla="*/ 400050 w 909638"/>
                <a:gd name="connsiteY20" fmla="*/ 552450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9638" h="1331119">
                  <a:moveTo>
                    <a:pt x="400050" y="552450"/>
                  </a:moveTo>
                  <a:lnTo>
                    <a:pt x="342900" y="457200"/>
                  </a:lnTo>
                  <a:lnTo>
                    <a:pt x="283369" y="364331"/>
                  </a:lnTo>
                  <a:lnTo>
                    <a:pt x="202406" y="245269"/>
                  </a:lnTo>
                  <a:lnTo>
                    <a:pt x="152400" y="176213"/>
                  </a:lnTo>
                  <a:lnTo>
                    <a:pt x="104775" y="109538"/>
                  </a:lnTo>
                  <a:lnTo>
                    <a:pt x="88106" y="88106"/>
                  </a:lnTo>
                  <a:lnTo>
                    <a:pt x="54769" y="59531"/>
                  </a:lnTo>
                  <a:lnTo>
                    <a:pt x="28575" y="33338"/>
                  </a:lnTo>
                  <a:lnTo>
                    <a:pt x="0" y="0"/>
                  </a:lnTo>
                  <a:lnTo>
                    <a:pt x="411956" y="59531"/>
                  </a:lnTo>
                  <a:lnTo>
                    <a:pt x="459581" y="200025"/>
                  </a:lnTo>
                  <a:lnTo>
                    <a:pt x="533400" y="397669"/>
                  </a:lnTo>
                  <a:lnTo>
                    <a:pt x="638175" y="666750"/>
                  </a:lnTo>
                  <a:lnTo>
                    <a:pt x="721519" y="866775"/>
                  </a:lnTo>
                  <a:lnTo>
                    <a:pt x="909638" y="1278731"/>
                  </a:lnTo>
                  <a:lnTo>
                    <a:pt x="804863" y="1331119"/>
                  </a:lnTo>
                  <a:lnTo>
                    <a:pt x="723900" y="1143000"/>
                  </a:lnTo>
                  <a:lnTo>
                    <a:pt x="611981" y="921544"/>
                  </a:lnTo>
                  <a:lnTo>
                    <a:pt x="500063" y="721519"/>
                  </a:lnTo>
                  <a:lnTo>
                    <a:pt x="400050" y="552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2">
              <a:extLst>
                <a:ext uri="{FF2B5EF4-FFF2-40B4-BE49-F238E27FC236}">
                  <a16:creationId xmlns:a16="http://schemas.microsoft.com/office/drawing/2014/main" id="{EEEA1BD6-E031-402E-A367-9159C6F5A83E}"/>
                </a:ext>
              </a:extLst>
            </p:cNvPr>
            <p:cNvSpPr/>
            <p:nvPr/>
          </p:nvSpPr>
          <p:spPr>
            <a:xfrm rot="16200000">
              <a:off x="3993357" y="4307681"/>
              <a:ext cx="919162" cy="739775"/>
            </a:xfrm>
            <a:custGeom>
              <a:avLst/>
              <a:gdLst>
                <a:gd name="connsiteX0" fmla="*/ 647700 w 919163"/>
                <a:gd name="connsiteY0" fmla="*/ 164306 h 740569"/>
                <a:gd name="connsiteX1" fmla="*/ 523875 w 919163"/>
                <a:gd name="connsiteY1" fmla="*/ 252412 h 740569"/>
                <a:gd name="connsiteX2" fmla="*/ 464344 w 919163"/>
                <a:gd name="connsiteY2" fmla="*/ 292894 h 740569"/>
                <a:gd name="connsiteX3" fmla="*/ 397669 w 919163"/>
                <a:gd name="connsiteY3" fmla="*/ 342900 h 740569"/>
                <a:gd name="connsiteX4" fmla="*/ 314325 w 919163"/>
                <a:gd name="connsiteY4" fmla="*/ 381000 h 740569"/>
                <a:gd name="connsiteX5" fmla="*/ 188119 w 919163"/>
                <a:gd name="connsiteY5" fmla="*/ 442912 h 740569"/>
                <a:gd name="connsiteX6" fmla="*/ 123825 w 919163"/>
                <a:gd name="connsiteY6" fmla="*/ 478631 h 740569"/>
                <a:gd name="connsiteX7" fmla="*/ 61913 w 919163"/>
                <a:gd name="connsiteY7" fmla="*/ 514350 h 740569"/>
                <a:gd name="connsiteX8" fmla="*/ 30957 w 919163"/>
                <a:gd name="connsiteY8" fmla="*/ 538162 h 740569"/>
                <a:gd name="connsiteX9" fmla="*/ 14288 w 919163"/>
                <a:gd name="connsiteY9" fmla="*/ 557212 h 740569"/>
                <a:gd name="connsiteX10" fmla="*/ 2382 w 919163"/>
                <a:gd name="connsiteY10" fmla="*/ 583406 h 740569"/>
                <a:gd name="connsiteX11" fmla="*/ 0 w 919163"/>
                <a:gd name="connsiteY11" fmla="*/ 604837 h 740569"/>
                <a:gd name="connsiteX12" fmla="*/ 4763 w 919163"/>
                <a:gd name="connsiteY12" fmla="*/ 638175 h 740569"/>
                <a:gd name="connsiteX13" fmla="*/ 14288 w 919163"/>
                <a:gd name="connsiteY13" fmla="*/ 661987 h 740569"/>
                <a:gd name="connsiteX14" fmla="*/ 35719 w 919163"/>
                <a:gd name="connsiteY14" fmla="*/ 690562 h 740569"/>
                <a:gd name="connsiteX15" fmla="*/ 57150 w 919163"/>
                <a:gd name="connsiteY15" fmla="*/ 711994 h 740569"/>
                <a:gd name="connsiteX16" fmla="*/ 78582 w 919163"/>
                <a:gd name="connsiteY16" fmla="*/ 726281 h 740569"/>
                <a:gd name="connsiteX17" fmla="*/ 107157 w 919163"/>
                <a:gd name="connsiteY17" fmla="*/ 735806 h 740569"/>
                <a:gd name="connsiteX18" fmla="*/ 138113 w 919163"/>
                <a:gd name="connsiteY18" fmla="*/ 740569 h 740569"/>
                <a:gd name="connsiteX19" fmla="*/ 166688 w 919163"/>
                <a:gd name="connsiteY19" fmla="*/ 735806 h 740569"/>
                <a:gd name="connsiteX20" fmla="*/ 211932 w 919163"/>
                <a:gd name="connsiteY20" fmla="*/ 726281 h 740569"/>
                <a:gd name="connsiteX21" fmla="*/ 273844 w 919163"/>
                <a:gd name="connsiteY21" fmla="*/ 707231 h 740569"/>
                <a:gd name="connsiteX22" fmla="*/ 350044 w 919163"/>
                <a:gd name="connsiteY22" fmla="*/ 673894 h 740569"/>
                <a:gd name="connsiteX23" fmla="*/ 411957 w 919163"/>
                <a:gd name="connsiteY23" fmla="*/ 640556 h 740569"/>
                <a:gd name="connsiteX24" fmla="*/ 469107 w 919163"/>
                <a:gd name="connsiteY24" fmla="*/ 602456 h 740569"/>
                <a:gd name="connsiteX25" fmla="*/ 519113 w 919163"/>
                <a:gd name="connsiteY25" fmla="*/ 566737 h 740569"/>
                <a:gd name="connsiteX26" fmla="*/ 590550 w 919163"/>
                <a:gd name="connsiteY26" fmla="*/ 504825 h 740569"/>
                <a:gd name="connsiteX27" fmla="*/ 688182 w 919163"/>
                <a:gd name="connsiteY27" fmla="*/ 395287 h 740569"/>
                <a:gd name="connsiteX28" fmla="*/ 783432 w 919163"/>
                <a:gd name="connsiteY28" fmla="*/ 266700 h 740569"/>
                <a:gd name="connsiteX29" fmla="*/ 857250 w 919163"/>
                <a:gd name="connsiteY29" fmla="*/ 147637 h 740569"/>
                <a:gd name="connsiteX30" fmla="*/ 909638 w 919163"/>
                <a:gd name="connsiteY30" fmla="*/ 52387 h 740569"/>
                <a:gd name="connsiteX31" fmla="*/ 916782 w 919163"/>
                <a:gd name="connsiteY31" fmla="*/ 30956 h 740569"/>
                <a:gd name="connsiteX32" fmla="*/ 919163 w 919163"/>
                <a:gd name="connsiteY32" fmla="*/ 11906 h 740569"/>
                <a:gd name="connsiteX33" fmla="*/ 914400 w 919163"/>
                <a:gd name="connsiteY33" fmla="*/ 2381 h 740569"/>
                <a:gd name="connsiteX34" fmla="*/ 900113 w 919163"/>
                <a:gd name="connsiteY34" fmla="*/ 0 h 740569"/>
                <a:gd name="connsiteX35" fmla="*/ 869157 w 919163"/>
                <a:gd name="connsiteY35" fmla="*/ 9525 h 740569"/>
                <a:gd name="connsiteX36" fmla="*/ 828675 w 919163"/>
                <a:gd name="connsiteY36" fmla="*/ 35719 h 740569"/>
                <a:gd name="connsiteX37" fmla="*/ 733425 w 919163"/>
                <a:gd name="connsiteY37" fmla="*/ 107156 h 740569"/>
                <a:gd name="connsiteX38" fmla="*/ 647700 w 919163"/>
                <a:gd name="connsiteY38" fmla="*/ 164306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9163" h="740569">
                  <a:moveTo>
                    <a:pt x="647700" y="164306"/>
                  </a:moveTo>
                  <a:lnTo>
                    <a:pt x="523875" y="252412"/>
                  </a:lnTo>
                  <a:lnTo>
                    <a:pt x="464344" y="292894"/>
                  </a:lnTo>
                  <a:lnTo>
                    <a:pt x="397669" y="342900"/>
                  </a:lnTo>
                  <a:lnTo>
                    <a:pt x="314325" y="381000"/>
                  </a:lnTo>
                  <a:lnTo>
                    <a:pt x="188119" y="442912"/>
                  </a:lnTo>
                  <a:lnTo>
                    <a:pt x="123825" y="478631"/>
                  </a:lnTo>
                  <a:lnTo>
                    <a:pt x="61913" y="514350"/>
                  </a:lnTo>
                  <a:lnTo>
                    <a:pt x="30957" y="538162"/>
                  </a:lnTo>
                  <a:lnTo>
                    <a:pt x="14288" y="557212"/>
                  </a:lnTo>
                  <a:lnTo>
                    <a:pt x="2382" y="583406"/>
                  </a:lnTo>
                  <a:lnTo>
                    <a:pt x="0" y="604837"/>
                  </a:lnTo>
                  <a:lnTo>
                    <a:pt x="4763" y="638175"/>
                  </a:lnTo>
                  <a:lnTo>
                    <a:pt x="14288" y="661987"/>
                  </a:lnTo>
                  <a:lnTo>
                    <a:pt x="35719" y="690562"/>
                  </a:lnTo>
                  <a:lnTo>
                    <a:pt x="57150" y="711994"/>
                  </a:lnTo>
                  <a:lnTo>
                    <a:pt x="78582" y="726281"/>
                  </a:lnTo>
                  <a:lnTo>
                    <a:pt x="107157" y="735806"/>
                  </a:lnTo>
                  <a:lnTo>
                    <a:pt x="138113" y="740569"/>
                  </a:lnTo>
                  <a:lnTo>
                    <a:pt x="166688" y="735806"/>
                  </a:lnTo>
                  <a:lnTo>
                    <a:pt x="211932" y="726281"/>
                  </a:lnTo>
                  <a:lnTo>
                    <a:pt x="273844" y="707231"/>
                  </a:lnTo>
                  <a:lnTo>
                    <a:pt x="350044" y="673894"/>
                  </a:lnTo>
                  <a:lnTo>
                    <a:pt x="411957" y="640556"/>
                  </a:lnTo>
                  <a:lnTo>
                    <a:pt x="469107" y="602456"/>
                  </a:lnTo>
                  <a:lnTo>
                    <a:pt x="519113" y="566737"/>
                  </a:lnTo>
                  <a:lnTo>
                    <a:pt x="590550" y="504825"/>
                  </a:lnTo>
                  <a:lnTo>
                    <a:pt x="688182" y="395287"/>
                  </a:lnTo>
                  <a:lnTo>
                    <a:pt x="783432" y="266700"/>
                  </a:lnTo>
                  <a:lnTo>
                    <a:pt x="857250" y="147637"/>
                  </a:lnTo>
                  <a:lnTo>
                    <a:pt x="909638" y="52387"/>
                  </a:lnTo>
                  <a:lnTo>
                    <a:pt x="916782" y="30956"/>
                  </a:lnTo>
                  <a:lnTo>
                    <a:pt x="919163" y="11906"/>
                  </a:lnTo>
                  <a:lnTo>
                    <a:pt x="914400" y="2381"/>
                  </a:lnTo>
                  <a:lnTo>
                    <a:pt x="900113" y="0"/>
                  </a:lnTo>
                  <a:lnTo>
                    <a:pt x="869157" y="9525"/>
                  </a:lnTo>
                  <a:lnTo>
                    <a:pt x="828675" y="35719"/>
                  </a:lnTo>
                  <a:lnTo>
                    <a:pt x="733425" y="107156"/>
                  </a:lnTo>
                  <a:lnTo>
                    <a:pt x="647700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0A5D13AF-D4E7-4565-B88D-4F5A0CEE7277}"/>
                </a:ext>
              </a:extLst>
            </p:cNvPr>
            <p:cNvSpPr/>
            <p:nvPr/>
          </p:nvSpPr>
          <p:spPr>
            <a:xfrm rot="16200000">
              <a:off x="3171826" y="3635375"/>
              <a:ext cx="3905250" cy="885825"/>
            </a:xfrm>
            <a:custGeom>
              <a:avLst/>
              <a:gdLst>
                <a:gd name="connsiteX0" fmla="*/ 2209800 w 3905250"/>
                <a:gd name="connsiteY0" fmla="*/ 657225 h 885825"/>
                <a:gd name="connsiteX1" fmla="*/ 2073275 w 3905250"/>
                <a:gd name="connsiteY1" fmla="*/ 650875 h 885825"/>
                <a:gd name="connsiteX2" fmla="*/ 1962150 w 3905250"/>
                <a:gd name="connsiteY2" fmla="*/ 644525 h 885825"/>
                <a:gd name="connsiteX3" fmla="*/ 1819275 w 3905250"/>
                <a:gd name="connsiteY3" fmla="*/ 635000 h 885825"/>
                <a:gd name="connsiteX4" fmla="*/ 1644650 w 3905250"/>
                <a:gd name="connsiteY4" fmla="*/ 622300 h 885825"/>
                <a:gd name="connsiteX5" fmla="*/ 1473200 w 3905250"/>
                <a:gd name="connsiteY5" fmla="*/ 603250 h 885825"/>
                <a:gd name="connsiteX6" fmla="*/ 1314450 w 3905250"/>
                <a:gd name="connsiteY6" fmla="*/ 584200 h 885825"/>
                <a:gd name="connsiteX7" fmla="*/ 1193800 w 3905250"/>
                <a:gd name="connsiteY7" fmla="*/ 565150 h 885825"/>
                <a:gd name="connsiteX8" fmla="*/ 1089025 w 3905250"/>
                <a:gd name="connsiteY8" fmla="*/ 539750 h 885825"/>
                <a:gd name="connsiteX9" fmla="*/ 971550 w 3905250"/>
                <a:gd name="connsiteY9" fmla="*/ 508000 h 885825"/>
                <a:gd name="connsiteX10" fmla="*/ 857250 w 3905250"/>
                <a:gd name="connsiteY10" fmla="*/ 473075 h 885825"/>
                <a:gd name="connsiteX11" fmla="*/ 736600 w 3905250"/>
                <a:gd name="connsiteY11" fmla="*/ 428625 h 885825"/>
                <a:gd name="connsiteX12" fmla="*/ 593725 w 3905250"/>
                <a:gd name="connsiteY12" fmla="*/ 365125 h 885825"/>
                <a:gd name="connsiteX13" fmla="*/ 479425 w 3905250"/>
                <a:gd name="connsiteY13" fmla="*/ 304800 h 885825"/>
                <a:gd name="connsiteX14" fmla="*/ 365125 w 3905250"/>
                <a:gd name="connsiteY14" fmla="*/ 234950 h 885825"/>
                <a:gd name="connsiteX15" fmla="*/ 288925 w 3905250"/>
                <a:gd name="connsiteY15" fmla="*/ 187325 h 885825"/>
                <a:gd name="connsiteX16" fmla="*/ 212725 w 3905250"/>
                <a:gd name="connsiteY16" fmla="*/ 133350 h 885825"/>
                <a:gd name="connsiteX17" fmla="*/ 117475 w 3905250"/>
                <a:gd name="connsiteY17" fmla="*/ 63500 h 885825"/>
                <a:gd name="connsiteX18" fmla="*/ 69850 w 3905250"/>
                <a:gd name="connsiteY18" fmla="*/ 22225 h 885825"/>
                <a:gd name="connsiteX19" fmla="*/ 34925 w 3905250"/>
                <a:gd name="connsiteY19" fmla="*/ 3175 h 885825"/>
                <a:gd name="connsiteX20" fmla="*/ 6350 w 3905250"/>
                <a:gd name="connsiteY20" fmla="*/ 0 h 885825"/>
                <a:gd name="connsiteX21" fmla="*/ 0 w 3905250"/>
                <a:gd name="connsiteY21" fmla="*/ 9525 h 885825"/>
                <a:gd name="connsiteX22" fmla="*/ 3175 w 3905250"/>
                <a:gd name="connsiteY22" fmla="*/ 31750 h 885825"/>
                <a:gd name="connsiteX23" fmla="*/ 25400 w 3905250"/>
                <a:gd name="connsiteY23" fmla="*/ 73025 h 885825"/>
                <a:gd name="connsiteX24" fmla="*/ 95250 w 3905250"/>
                <a:gd name="connsiteY24" fmla="*/ 152400 h 885825"/>
                <a:gd name="connsiteX25" fmla="*/ 161925 w 3905250"/>
                <a:gd name="connsiteY25" fmla="*/ 219075 h 885825"/>
                <a:gd name="connsiteX26" fmla="*/ 260350 w 3905250"/>
                <a:gd name="connsiteY26" fmla="*/ 311150 h 885825"/>
                <a:gd name="connsiteX27" fmla="*/ 346075 w 3905250"/>
                <a:gd name="connsiteY27" fmla="*/ 381000 h 885825"/>
                <a:gd name="connsiteX28" fmla="*/ 406400 w 3905250"/>
                <a:gd name="connsiteY28" fmla="*/ 425450 h 885825"/>
                <a:gd name="connsiteX29" fmla="*/ 523875 w 3905250"/>
                <a:gd name="connsiteY29" fmla="*/ 498475 h 885825"/>
                <a:gd name="connsiteX30" fmla="*/ 628650 w 3905250"/>
                <a:gd name="connsiteY30" fmla="*/ 558800 h 885825"/>
                <a:gd name="connsiteX31" fmla="*/ 749300 w 3905250"/>
                <a:gd name="connsiteY31" fmla="*/ 619125 h 885825"/>
                <a:gd name="connsiteX32" fmla="*/ 901700 w 3905250"/>
                <a:gd name="connsiteY32" fmla="*/ 679450 h 885825"/>
                <a:gd name="connsiteX33" fmla="*/ 1016000 w 3905250"/>
                <a:gd name="connsiteY33" fmla="*/ 717550 h 885825"/>
                <a:gd name="connsiteX34" fmla="*/ 1136650 w 3905250"/>
                <a:gd name="connsiteY34" fmla="*/ 752475 h 885825"/>
                <a:gd name="connsiteX35" fmla="*/ 1292225 w 3905250"/>
                <a:gd name="connsiteY35" fmla="*/ 787400 h 885825"/>
                <a:gd name="connsiteX36" fmla="*/ 1438275 w 3905250"/>
                <a:gd name="connsiteY36" fmla="*/ 812800 h 885825"/>
                <a:gd name="connsiteX37" fmla="*/ 1606550 w 3905250"/>
                <a:gd name="connsiteY37" fmla="*/ 831850 h 885825"/>
                <a:gd name="connsiteX38" fmla="*/ 1720850 w 3905250"/>
                <a:gd name="connsiteY38" fmla="*/ 844550 h 885825"/>
                <a:gd name="connsiteX39" fmla="*/ 1885950 w 3905250"/>
                <a:gd name="connsiteY39" fmla="*/ 863600 h 885825"/>
                <a:gd name="connsiteX40" fmla="*/ 2051050 w 3905250"/>
                <a:gd name="connsiteY40" fmla="*/ 869950 h 885825"/>
                <a:gd name="connsiteX41" fmla="*/ 2406650 w 3905250"/>
                <a:gd name="connsiteY41" fmla="*/ 879475 h 885825"/>
                <a:gd name="connsiteX42" fmla="*/ 2714625 w 3905250"/>
                <a:gd name="connsiteY42" fmla="*/ 885825 h 885825"/>
                <a:gd name="connsiteX43" fmla="*/ 2955925 w 3905250"/>
                <a:gd name="connsiteY43" fmla="*/ 882650 h 885825"/>
                <a:gd name="connsiteX44" fmla="*/ 3311525 w 3905250"/>
                <a:gd name="connsiteY44" fmla="*/ 885825 h 885825"/>
                <a:gd name="connsiteX45" fmla="*/ 3730625 w 3905250"/>
                <a:gd name="connsiteY45" fmla="*/ 882650 h 885825"/>
                <a:gd name="connsiteX46" fmla="*/ 3835400 w 3905250"/>
                <a:gd name="connsiteY46" fmla="*/ 727075 h 885825"/>
                <a:gd name="connsiteX47" fmla="*/ 3857625 w 3905250"/>
                <a:gd name="connsiteY47" fmla="*/ 625475 h 885825"/>
                <a:gd name="connsiteX48" fmla="*/ 3892550 w 3905250"/>
                <a:gd name="connsiteY48" fmla="*/ 479425 h 885825"/>
                <a:gd name="connsiteX49" fmla="*/ 3905250 w 3905250"/>
                <a:gd name="connsiteY49" fmla="*/ 422275 h 885825"/>
                <a:gd name="connsiteX50" fmla="*/ 3905250 w 3905250"/>
                <a:gd name="connsiteY50" fmla="*/ 406400 h 885825"/>
                <a:gd name="connsiteX51" fmla="*/ 3898900 w 3905250"/>
                <a:gd name="connsiteY51" fmla="*/ 390525 h 885825"/>
                <a:gd name="connsiteX52" fmla="*/ 3873500 w 3905250"/>
                <a:gd name="connsiteY52" fmla="*/ 387350 h 885825"/>
                <a:gd name="connsiteX53" fmla="*/ 3848100 w 3905250"/>
                <a:gd name="connsiteY53" fmla="*/ 400050 h 885825"/>
                <a:gd name="connsiteX54" fmla="*/ 3787775 w 3905250"/>
                <a:gd name="connsiteY54" fmla="*/ 460375 h 885825"/>
                <a:gd name="connsiteX55" fmla="*/ 3695700 w 3905250"/>
                <a:gd name="connsiteY55" fmla="*/ 558800 h 885825"/>
                <a:gd name="connsiteX56" fmla="*/ 3673475 w 3905250"/>
                <a:gd name="connsiteY56" fmla="*/ 577850 h 885825"/>
                <a:gd name="connsiteX57" fmla="*/ 3641725 w 3905250"/>
                <a:gd name="connsiteY57" fmla="*/ 593725 h 885825"/>
                <a:gd name="connsiteX58" fmla="*/ 3578225 w 3905250"/>
                <a:gd name="connsiteY58" fmla="*/ 612775 h 885825"/>
                <a:gd name="connsiteX59" fmla="*/ 3521075 w 3905250"/>
                <a:gd name="connsiteY59" fmla="*/ 625475 h 885825"/>
                <a:gd name="connsiteX60" fmla="*/ 3454400 w 3905250"/>
                <a:gd name="connsiteY60" fmla="*/ 635000 h 885825"/>
                <a:gd name="connsiteX61" fmla="*/ 3286125 w 3905250"/>
                <a:gd name="connsiteY61" fmla="*/ 641350 h 885825"/>
                <a:gd name="connsiteX62" fmla="*/ 3082925 w 3905250"/>
                <a:gd name="connsiteY62" fmla="*/ 650875 h 885825"/>
                <a:gd name="connsiteX63" fmla="*/ 2841625 w 3905250"/>
                <a:gd name="connsiteY63" fmla="*/ 660400 h 885825"/>
                <a:gd name="connsiteX64" fmla="*/ 2559050 w 3905250"/>
                <a:gd name="connsiteY64" fmla="*/ 663575 h 885825"/>
                <a:gd name="connsiteX65" fmla="*/ 2209800 w 3905250"/>
                <a:gd name="connsiteY65" fmla="*/ 6572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05250" h="885825">
                  <a:moveTo>
                    <a:pt x="2209800" y="657225"/>
                  </a:moveTo>
                  <a:lnTo>
                    <a:pt x="2073275" y="650875"/>
                  </a:lnTo>
                  <a:lnTo>
                    <a:pt x="1962150" y="644525"/>
                  </a:lnTo>
                  <a:lnTo>
                    <a:pt x="1819275" y="635000"/>
                  </a:lnTo>
                  <a:lnTo>
                    <a:pt x="1644650" y="622300"/>
                  </a:lnTo>
                  <a:lnTo>
                    <a:pt x="1473200" y="603250"/>
                  </a:lnTo>
                  <a:lnTo>
                    <a:pt x="1314450" y="584200"/>
                  </a:lnTo>
                  <a:lnTo>
                    <a:pt x="1193800" y="565150"/>
                  </a:lnTo>
                  <a:lnTo>
                    <a:pt x="1089025" y="539750"/>
                  </a:lnTo>
                  <a:lnTo>
                    <a:pt x="971550" y="508000"/>
                  </a:lnTo>
                  <a:lnTo>
                    <a:pt x="857250" y="473075"/>
                  </a:lnTo>
                  <a:lnTo>
                    <a:pt x="736600" y="428625"/>
                  </a:lnTo>
                  <a:lnTo>
                    <a:pt x="593725" y="365125"/>
                  </a:lnTo>
                  <a:lnTo>
                    <a:pt x="479425" y="304800"/>
                  </a:lnTo>
                  <a:lnTo>
                    <a:pt x="365125" y="234950"/>
                  </a:lnTo>
                  <a:lnTo>
                    <a:pt x="288925" y="187325"/>
                  </a:lnTo>
                  <a:lnTo>
                    <a:pt x="212725" y="133350"/>
                  </a:lnTo>
                  <a:lnTo>
                    <a:pt x="117475" y="63500"/>
                  </a:lnTo>
                  <a:lnTo>
                    <a:pt x="69850" y="22225"/>
                  </a:lnTo>
                  <a:lnTo>
                    <a:pt x="34925" y="3175"/>
                  </a:lnTo>
                  <a:lnTo>
                    <a:pt x="6350" y="0"/>
                  </a:lnTo>
                  <a:lnTo>
                    <a:pt x="0" y="9525"/>
                  </a:lnTo>
                  <a:lnTo>
                    <a:pt x="3175" y="31750"/>
                  </a:lnTo>
                  <a:lnTo>
                    <a:pt x="25400" y="73025"/>
                  </a:lnTo>
                  <a:lnTo>
                    <a:pt x="95250" y="152400"/>
                  </a:lnTo>
                  <a:lnTo>
                    <a:pt x="161925" y="219075"/>
                  </a:lnTo>
                  <a:lnTo>
                    <a:pt x="260350" y="311150"/>
                  </a:lnTo>
                  <a:lnTo>
                    <a:pt x="346075" y="381000"/>
                  </a:lnTo>
                  <a:lnTo>
                    <a:pt x="406400" y="425450"/>
                  </a:lnTo>
                  <a:lnTo>
                    <a:pt x="523875" y="498475"/>
                  </a:lnTo>
                  <a:lnTo>
                    <a:pt x="628650" y="558800"/>
                  </a:lnTo>
                  <a:lnTo>
                    <a:pt x="749300" y="619125"/>
                  </a:lnTo>
                  <a:lnTo>
                    <a:pt x="901700" y="679450"/>
                  </a:lnTo>
                  <a:lnTo>
                    <a:pt x="1016000" y="717550"/>
                  </a:lnTo>
                  <a:lnTo>
                    <a:pt x="1136650" y="752475"/>
                  </a:lnTo>
                  <a:lnTo>
                    <a:pt x="1292225" y="787400"/>
                  </a:lnTo>
                  <a:lnTo>
                    <a:pt x="1438275" y="812800"/>
                  </a:lnTo>
                  <a:lnTo>
                    <a:pt x="1606550" y="831850"/>
                  </a:lnTo>
                  <a:lnTo>
                    <a:pt x="1720850" y="844550"/>
                  </a:lnTo>
                  <a:lnTo>
                    <a:pt x="1885950" y="863600"/>
                  </a:lnTo>
                  <a:lnTo>
                    <a:pt x="2051050" y="869950"/>
                  </a:lnTo>
                  <a:lnTo>
                    <a:pt x="2406650" y="879475"/>
                  </a:lnTo>
                  <a:lnTo>
                    <a:pt x="2714625" y="885825"/>
                  </a:lnTo>
                  <a:lnTo>
                    <a:pt x="2955925" y="882650"/>
                  </a:lnTo>
                  <a:lnTo>
                    <a:pt x="3311525" y="885825"/>
                  </a:lnTo>
                  <a:lnTo>
                    <a:pt x="3730625" y="882650"/>
                  </a:lnTo>
                  <a:lnTo>
                    <a:pt x="3835400" y="727075"/>
                  </a:lnTo>
                  <a:lnTo>
                    <a:pt x="3857625" y="625475"/>
                  </a:lnTo>
                  <a:lnTo>
                    <a:pt x="3892550" y="479425"/>
                  </a:lnTo>
                  <a:lnTo>
                    <a:pt x="3905250" y="422275"/>
                  </a:lnTo>
                  <a:lnTo>
                    <a:pt x="3905250" y="406400"/>
                  </a:lnTo>
                  <a:lnTo>
                    <a:pt x="3898900" y="390525"/>
                  </a:lnTo>
                  <a:lnTo>
                    <a:pt x="3873500" y="387350"/>
                  </a:lnTo>
                  <a:lnTo>
                    <a:pt x="3848100" y="400050"/>
                  </a:lnTo>
                  <a:lnTo>
                    <a:pt x="3787775" y="460375"/>
                  </a:lnTo>
                  <a:lnTo>
                    <a:pt x="3695700" y="558800"/>
                  </a:lnTo>
                  <a:lnTo>
                    <a:pt x="3673475" y="577850"/>
                  </a:lnTo>
                  <a:lnTo>
                    <a:pt x="3641725" y="593725"/>
                  </a:lnTo>
                  <a:lnTo>
                    <a:pt x="3578225" y="612775"/>
                  </a:lnTo>
                  <a:lnTo>
                    <a:pt x="3521075" y="625475"/>
                  </a:lnTo>
                  <a:lnTo>
                    <a:pt x="3454400" y="635000"/>
                  </a:lnTo>
                  <a:lnTo>
                    <a:pt x="3286125" y="641350"/>
                  </a:lnTo>
                  <a:lnTo>
                    <a:pt x="3082925" y="650875"/>
                  </a:lnTo>
                  <a:lnTo>
                    <a:pt x="2841625" y="660400"/>
                  </a:lnTo>
                  <a:lnTo>
                    <a:pt x="2559050" y="663575"/>
                  </a:lnTo>
                  <a:lnTo>
                    <a:pt x="2209800" y="657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4">
              <a:extLst>
                <a:ext uri="{FF2B5EF4-FFF2-40B4-BE49-F238E27FC236}">
                  <a16:creationId xmlns:a16="http://schemas.microsoft.com/office/drawing/2014/main" id="{81DF9AA4-A1D8-40E9-A28F-AEE3073A28B4}"/>
                </a:ext>
              </a:extLst>
            </p:cNvPr>
            <p:cNvSpPr/>
            <p:nvPr/>
          </p:nvSpPr>
          <p:spPr>
            <a:xfrm rot="16200000">
              <a:off x="4086225" y="3209925"/>
              <a:ext cx="4229100" cy="1714500"/>
            </a:xfrm>
            <a:custGeom>
              <a:avLst/>
              <a:gdLst>
                <a:gd name="connsiteX0" fmla="*/ 2454263 w 4228675"/>
                <a:gd name="connsiteY0" fmla="*/ 1359703 h 1713225"/>
                <a:gd name="connsiteX1" fmla="*/ 3004942 w 4228675"/>
                <a:gd name="connsiteY1" fmla="*/ 1359703 h 1713225"/>
                <a:gd name="connsiteX2" fmla="*/ 3378861 w 4228675"/>
                <a:gd name="connsiteY2" fmla="*/ 1359703 h 1713225"/>
                <a:gd name="connsiteX3" fmla="*/ 3827562 w 4228675"/>
                <a:gd name="connsiteY3" fmla="*/ 1359703 h 1713225"/>
                <a:gd name="connsiteX4" fmla="*/ 3973731 w 4228675"/>
                <a:gd name="connsiteY4" fmla="*/ 1356303 h 1713225"/>
                <a:gd name="connsiteX5" fmla="*/ 3997525 w 4228675"/>
                <a:gd name="connsiteY5" fmla="*/ 1346106 h 1713225"/>
                <a:gd name="connsiteX6" fmla="*/ 4007723 w 4228675"/>
                <a:gd name="connsiteY6" fmla="*/ 1332509 h 1713225"/>
                <a:gd name="connsiteX7" fmla="*/ 4017921 w 4228675"/>
                <a:gd name="connsiteY7" fmla="*/ 1315512 h 1713225"/>
                <a:gd name="connsiteX8" fmla="*/ 4024719 w 4228675"/>
                <a:gd name="connsiteY8" fmla="*/ 1288318 h 1713225"/>
                <a:gd name="connsiteX9" fmla="*/ 4024719 w 4228675"/>
                <a:gd name="connsiteY9" fmla="*/ 1247527 h 1713225"/>
                <a:gd name="connsiteX10" fmla="*/ 4014522 w 4228675"/>
                <a:gd name="connsiteY10" fmla="*/ 1152348 h 1713225"/>
                <a:gd name="connsiteX11" fmla="*/ 4004324 w 4228675"/>
                <a:gd name="connsiteY11" fmla="*/ 1016378 h 1713225"/>
                <a:gd name="connsiteX12" fmla="*/ 3973731 w 4228675"/>
                <a:gd name="connsiteY12" fmla="*/ 877008 h 1713225"/>
                <a:gd name="connsiteX13" fmla="*/ 3932939 w 4228675"/>
                <a:gd name="connsiteY13" fmla="*/ 662855 h 1713225"/>
                <a:gd name="connsiteX14" fmla="*/ 3888749 w 4228675"/>
                <a:gd name="connsiteY14" fmla="*/ 431706 h 1713225"/>
                <a:gd name="connsiteX15" fmla="*/ 3830962 w 4228675"/>
                <a:gd name="connsiteY15" fmla="*/ 139370 h 1713225"/>
                <a:gd name="connsiteX16" fmla="*/ 3977130 w 4228675"/>
                <a:gd name="connsiteY16" fmla="*/ 0 h 1713225"/>
                <a:gd name="connsiteX17" fmla="*/ 3997525 w 4228675"/>
                <a:gd name="connsiteY17" fmla="*/ 142769 h 1713225"/>
                <a:gd name="connsiteX18" fmla="*/ 4045115 w 4228675"/>
                <a:gd name="connsiteY18" fmla="*/ 390915 h 1713225"/>
                <a:gd name="connsiteX19" fmla="*/ 4099503 w 4228675"/>
                <a:gd name="connsiteY19" fmla="*/ 662855 h 1713225"/>
                <a:gd name="connsiteX20" fmla="*/ 4147093 w 4228675"/>
                <a:gd name="connsiteY20" fmla="*/ 917799 h 1713225"/>
                <a:gd name="connsiteX21" fmla="*/ 4194682 w 4228675"/>
                <a:gd name="connsiteY21" fmla="*/ 1179542 h 1713225"/>
                <a:gd name="connsiteX22" fmla="*/ 4228675 w 4228675"/>
                <a:gd name="connsiteY22" fmla="*/ 1383498 h 1713225"/>
                <a:gd name="connsiteX23" fmla="*/ 4228675 w 4228675"/>
                <a:gd name="connsiteY23" fmla="*/ 1400494 h 1713225"/>
                <a:gd name="connsiteX24" fmla="*/ 4208279 w 4228675"/>
                <a:gd name="connsiteY24" fmla="*/ 1444684 h 1713225"/>
                <a:gd name="connsiteX25" fmla="*/ 4160690 w 4228675"/>
                <a:gd name="connsiteY25" fmla="*/ 1536464 h 1713225"/>
                <a:gd name="connsiteX26" fmla="*/ 4133496 w 4228675"/>
                <a:gd name="connsiteY26" fmla="*/ 1594251 h 1713225"/>
                <a:gd name="connsiteX27" fmla="*/ 4106302 w 4228675"/>
                <a:gd name="connsiteY27" fmla="*/ 1628244 h 1713225"/>
                <a:gd name="connsiteX28" fmla="*/ 4062111 w 4228675"/>
                <a:gd name="connsiteY28" fmla="*/ 1672434 h 1713225"/>
                <a:gd name="connsiteX29" fmla="*/ 3990727 w 4228675"/>
                <a:gd name="connsiteY29" fmla="*/ 1713225 h 1713225"/>
                <a:gd name="connsiteX30" fmla="*/ 3973731 w 4228675"/>
                <a:gd name="connsiteY30" fmla="*/ 1713225 h 1713225"/>
                <a:gd name="connsiteX31" fmla="*/ 3939738 w 4228675"/>
                <a:gd name="connsiteY31" fmla="*/ 1699628 h 1713225"/>
                <a:gd name="connsiteX32" fmla="*/ 3878551 w 4228675"/>
                <a:gd name="connsiteY32" fmla="*/ 1675834 h 1713225"/>
                <a:gd name="connsiteX33" fmla="*/ 3783372 w 4228675"/>
                <a:gd name="connsiteY33" fmla="*/ 1648640 h 1713225"/>
                <a:gd name="connsiteX34" fmla="*/ 3694991 w 4228675"/>
                <a:gd name="connsiteY34" fmla="*/ 1631643 h 1713225"/>
                <a:gd name="connsiteX35" fmla="*/ 3586215 w 4228675"/>
                <a:gd name="connsiteY35" fmla="*/ 1614647 h 1713225"/>
                <a:gd name="connsiteX36" fmla="*/ 3508032 w 4228675"/>
                <a:gd name="connsiteY36" fmla="*/ 1607848 h 1713225"/>
                <a:gd name="connsiteX37" fmla="*/ 3297278 w 4228675"/>
                <a:gd name="connsiteY37" fmla="*/ 1607848 h 1713225"/>
                <a:gd name="connsiteX38" fmla="*/ 2950554 w 4228675"/>
                <a:gd name="connsiteY38" fmla="*/ 1604449 h 1713225"/>
                <a:gd name="connsiteX39" fmla="*/ 2423670 w 4228675"/>
                <a:gd name="connsiteY39" fmla="*/ 1607848 h 1713225"/>
                <a:gd name="connsiteX40" fmla="*/ 1981766 w 4228675"/>
                <a:gd name="connsiteY40" fmla="*/ 1607848 h 1713225"/>
                <a:gd name="connsiteX41" fmla="*/ 1509270 w 4228675"/>
                <a:gd name="connsiteY41" fmla="*/ 1607848 h 1713225"/>
                <a:gd name="connsiteX42" fmla="*/ 1291717 w 4228675"/>
                <a:gd name="connsiteY42" fmla="*/ 1611248 h 1713225"/>
                <a:gd name="connsiteX43" fmla="*/ 1148948 w 4228675"/>
                <a:gd name="connsiteY43" fmla="*/ 1618046 h 1713225"/>
                <a:gd name="connsiteX44" fmla="*/ 1002780 w 4228675"/>
                <a:gd name="connsiteY44" fmla="*/ 1631643 h 1713225"/>
                <a:gd name="connsiteX45" fmla="*/ 826019 w 4228675"/>
                <a:gd name="connsiteY45" fmla="*/ 1655438 h 1713225"/>
                <a:gd name="connsiteX46" fmla="*/ 639060 w 4228675"/>
                <a:gd name="connsiteY46" fmla="*/ 1689431 h 1713225"/>
                <a:gd name="connsiteX47" fmla="*/ 598269 w 4228675"/>
                <a:gd name="connsiteY47" fmla="*/ 1696229 h 1713225"/>
                <a:gd name="connsiteX48" fmla="*/ 492892 w 4228675"/>
                <a:gd name="connsiteY48" fmla="*/ 1669035 h 1713225"/>
                <a:gd name="connsiteX49" fmla="*/ 336526 w 4228675"/>
                <a:gd name="connsiteY49" fmla="*/ 1618046 h 1713225"/>
                <a:gd name="connsiteX50" fmla="*/ 186959 w 4228675"/>
                <a:gd name="connsiteY50" fmla="*/ 1563658 h 1713225"/>
                <a:gd name="connsiteX51" fmla="*/ 122373 w 4228675"/>
                <a:gd name="connsiteY51" fmla="*/ 1536464 h 1713225"/>
                <a:gd name="connsiteX52" fmla="*/ 57787 w 4228675"/>
                <a:gd name="connsiteY52" fmla="*/ 1495673 h 1713225"/>
                <a:gd name="connsiteX53" fmla="*/ 27194 w 4228675"/>
                <a:gd name="connsiteY53" fmla="*/ 1471878 h 1713225"/>
                <a:gd name="connsiteX54" fmla="*/ 6798 w 4228675"/>
                <a:gd name="connsiteY54" fmla="*/ 1451483 h 1713225"/>
                <a:gd name="connsiteX55" fmla="*/ 0 w 4228675"/>
                <a:gd name="connsiteY55" fmla="*/ 1434486 h 1713225"/>
                <a:gd name="connsiteX56" fmla="*/ 10197 w 4228675"/>
                <a:gd name="connsiteY56" fmla="*/ 1407292 h 1713225"/>
                <a:gd name="connsiteX57" fmla="*/ 30593 w 4228675"/>
                <a:gd name="connsiteY57" fmla="*/ 1376699 h 1713225"/>
                <a:gd name="connsiteX58" fmla="*/ 50989 w 4228675"/>
                <a:gd name="connsiteY58" fmla="*/ 1356303 h 1713225"/>
                <a:gd name="connsiteX59" fmla="*/ 91780 w 4228675"/>
                <a:gd name="connsiteY59" fmla="*/ 1329109 h 1713225"/>
                <a:gd name="connsiteX60" fmla="*/ 129171 w 4228675"/>
                <a:gd name="connsiteY60" fmla="*/ 1308714 h 1713225"/>
                <a:gd name="connsiteX61" fmla="*/ 176761 w 4228675"/>
                <a:gd name="connsiteY61" fmla="*/ 1284919 h 1713225"/>
                <a:gd name="connsiteX62" fmla="*/ 207354 w 4228675"/>
                <a:gd name="connsiteY62" fmla="*/ 1274721 h 1713225"/>
                <a:gd name="connsiteX63" fmla="*/ 550679 w 4228675"/>
                <a:gd name="connsiteY63" fmla="*/ 1376699 h 1713225"/>
                <a:gd name="connsiteX64" fmla="*/ 594870 w 4228675"/>
                <a:gd name="connsiteY64" fmla="*/ 1383498 h 1713225"/>
                <a:gd name="connsiteX65" fmla="*/ 693448 w 4228675"/>
                <a:gd name="connsiteY65" fmla="*/ 1380098 h 1713225"/>
                <a:gd name="connsiteX66" fmla="*/ 1029974 w 4228675"/>
                <a:gd name="connsiteY66" fmla="*/ 1376699 h 1713225"/>
                <a:gd name="connsiteX67" fmla="*/ 1614646 w 4228675"/>
                <a:gd name="connsiteY67" fmla="*/ 1366501 h 1713225"/>
                <a:gd name="connsiteX68" fmla="*/ 2002162 w 4228675"/>
                <a:gd name="connsiteY68" fmla="*/ 1359703 h 1713225"/>
                <a:gd name="connsiteX69" fmla="*/ 2454263 w 4228675"/>
                <a:gd name="connsiteY69" fmla="*/ 1359703 h 17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28675" h="1713225">
                  <a:moveTo>
                    <a:pt x="2454263" y="1359703"/>
                  </a:moveTo>
                  <a:lnTo>
                    <a:pt x="3004942" y="1359703"/>
                  </a:lnTo>
                  <a:lnTo>
                    <a:pt x="3378861" y="1359703"/>
                  </a:lnTo>
                  <a:lnTo>
                    <a:pt x="3827562" y="1359703"/>
                  </a:lnTo>
                  <a:lnTo>
                    <a:pt x="3973731" y="1356303"/>
                  </a:lnTo>
                  <a:lnTo>
                    <a:pt x="3997525" y="1346106"/>
                  </a:lnTo>
                  <a:lnTo>
                    <a:pt x="4007723" y="1332509"/>
                  </a:lnTo>
                  <a:lnTo>
                    <a:pt x="4017921" y="1315512"/>
                  </a:lnTo>
                  <a:lnTo>
                    <a:pt x="4024719" y="1288318"/>
                  </a:lnTo>
                  <a:lnTo>
                    <a:pt x="4024719" y="1247527"/>
                  </a:lnTo>
                  <a:lnTo>
                    <a:pt x="4014522" y="1152348"/>
                  </a:lnTo>
                  <a:lnTo>
                    <a:pt x="4004324" y="1016378"/>
                  </a:lnTo>
                  <a:lnTo>
                    <a:pt x="3973731" y="877008"/>
                  </a:lnTo>
                  <a:lnTo>
                    <a:pt x="3932939" y="662855"/>
                  </a:lnTo>
                  <a:lnTo>
                    <a:pt x="3888749" y="431706"/>
                  </a:lnTo>
                  <a:lnTo>
                    <a:pt x="3830962" y="139370"/>
                  </a:lnTo>
                  <a:lnTo>
                    <a:pt x="3977130" y="0"/>
                  </a:lnTo>
                  <a:lnTo>
                    <a:pt x="3997525" y="142769"/>
                  </a:lnTo>
                  <a:lnTo>
                    <a:pt x="4045115" y="390915"/>
                  </a:lnTo>
                  <a:lnTo>
                    <a:pt x="4099503" y="662855"/>
                  </a:lnTo>
                  <a:lnTo>
                    <a:pt x="4147093" y="917799"/>
                  </a:lnTo>
                  <a:lnTo>
                    <a:pt x="4194682" y="1179542"/>
                  </a:lnTo>
                  <a:lnTo>
                    <a:pt x="4228675" y="1383498"/>
                  </a:lnTo>
                  <a:lnTo>
                    <a:pt x="4228675" y="1400494"/>
                  </a:lnTo>
                  <a:lnTo>
                    <a:pt x="4208279" y="1444684"/>
                  </a:lnTo>
                  <a:lnTo>
                    <a:pt x="4160690" y="1536464"/>
                  </a:lnTo>
                  <a:lnTo>
                    <a:pt x="4133496" y="1594251"/>
                  </a:lnTo>
                  <a:lnTo>
                    <a:pt x="4106302" y="1628244"/>
                  </a:lnTo>
                  <a:lnTo>
                    <a:pt x="4062111" y="1672434"/>
                  </a:lnTo>
                  <a:lnTo>
                    <a:pt x="3990727" y="1713225"/>
                  </a:lnTo>
                  <a:lnTo>
                    <a:pt x="3973731" y="1713225"/>
                  </a:lnTo>
                  <a:lnTo>
                    <a:pt x="3939738" y="1699628"/>
                  </a:lnTo>
                  <a:lnTo>
                    <a:pt x="3878551" y="1675834"/>
                  </a:lnTo>
                  <a:lnTo>
                    <a:pt x="3783372" y="1648640"/>
                  </a:lnTo>
                  <a:lnTo>
                    <a:pt x="3694991" y="1631643"/>
                  </a:lnTo>
                  <a:lnTo>
                    <a:pt x="3586215" y="1614647"/>
                  </a:lnTo>
                  <a:lnTo>
                    <a:pt x="3508032" y="1607848"/>
                  </a:lnTo>
                  <a:lnTo>
                    <a:pt x="3297278" y="1607848"/>
                  </a:lnTo>
                  <a:lnTo>
                    <a:pt x="2950554" y="1604449"/>
                  </a:lnTo>
                  <a:lnTo>
                    <a:pt x="2423670" y="1607848"/>
                  </a:lnTo>
                  <a:lnTo>
                    <a:pt x="1981766" y="1607848"/>
                  </a:lnTo>
                  <a:lnTo>
                    <a:pt x="1509270" y="1607848"/>
                  </a:lnTo>
                  <a:lnTo>
                    <a:pt x="1291717" y="1611248"/>
                  </a:lnTo>
                  <a:lnTo>
                    <a:pt x="1148948" y="1618046"/>
                  </a:lnTo>
                  <a:lnTo>
                    <a:pt x="1002780" y="1631643"/>
                  </a:lnTo>
                  <a:lnTo>
                    <a:pt x="826019" y="1655438"/>
                  </a:lnTo>
                  <a:lnTo>
                    <a:pt x="639060" y="1689431"/>
                  </a:lnTo>
                  <a:lnTo>
                    <a:pt x="598269" y="1696229"/>
                  </a:lnTo>
                  <a:lnTo>
                    <a:pt x="492892" y="1669035"/>
                  </a:lnTo>
                  <a:lnTo>
                    <a:pt x="336526" y="1618046"/>
                  </a:lnTo>
                  <a:lnTo>
                    <a:pt x="186959" y="1563658"/>
                  </a:lnTo>
                  <a:lnTo>
                    <a:pt x="122373" y="1536464"/>
                  </a:lnTo>
                  <a:lnTo>
                    <a:pt x="57787" y="1495673"/>
                  </a:lnTo>
                  <a:lnTo>
                    <a:pt x="27194" y="1471878"/>
                  </a:lnTo>
                  <a:lnTo>
                    <a:pt x="6798" y="1451483"/>
                  </a:lnTo>
                  <a:lnTo>
                    <a:pt x="0" y="1434486"/>
                  </a:lnTo>
                  <a:lnTo>
                    <a:pt x="10197" y="1407292"/>
                  </a:lnTo>
                  <a:lnTo>
                    <a:pt x="30593" y="1376699"/>
                  </a:lnTo>
                  <a:lnTo>
                    <a:pt x="50989" y="1356303"/>
                  </a:lnTo>
                  <a:lnTo>
                    <a:pt x="91780" y="1329109"/>
                  </a:lnTo>
                  <a:lnTo>
                    <a:pt x="129171" y="1308714"/>
                  </a:lnTo>
                  <a:lnTo>
                    <a:pt x="176761" y="1284919"/>
                  </a:lnTo>
                  <a:lnTo>
                    <a:pt x="207354" y="1274721"/>
                  </a:lnTo>
                  <a:lnTo>
                    <a:pt x="550679" y="1376699"/>
                  </a:lnTo>
                  <a:lnTo>
                    <a:pt x="594870" y="1383498"/>
                  </a:lnTo>
                  <a:lnTo>
                    <a:pt x="693448" y="1380098"/>
                  </a:lnTo>
                  <a:lnTo>
                    <a:pt x="1029974" y="1376699"/>
                  </a:lnTo>
                  <a:lnTo>
                    <a:pt x="1614646" y="1366501"/>
                  </a:lnTo>
                  <a:lnTo>
                    <a:pt x="2002162" y="1359703"/>
                  </a:lnTo>
                  <a:lnTo>
                    <a:pt x="2454263" y="13597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64A0467D-516E-4680-B07E-E3AB808B2479}"/>
                </a:ext>
              </a:extLst>
            </p:cNvPr>
            <p:cNvSpPr/>
            <p:nvPr/>
          </p:nvSpPr>
          <p:spPr>
            <a:xfrm rot="16200000">
              <a:off x="6059487" y="5448301"/>
              <a:ext cx="663575" cy="679450"/>
            </a:xfrm>
            <a:custGeom>
              <a:avLst/>
              <a:gdLst>
                <a:gd name="connsiteX0" fmla="*/ 569119 w 664369"/>
                <a:gd name="connsiteY0" fmla="*/ 254793 h 678656"/>
                <a:gd name="connsiteX1" fmla="*/ 516731 w 664369"/>
                <a:gd name="connsiteY1" fmla="*/ 381000 h 678656"/>
                <a:gd name="connsiteX2" fmla="*/ 473869 w 664369"/>
                <a:gd name="connsiteY2" fmla="*/ 483393 h 678656"/>
                <a:gd name="connsiteX3" fmla="*/ 454819 w 664369"/>
                <a:gd name="connsiteY3" fmla="*/ 531018 h 678656"/>
                <a:gd name="connsiteX4" fmla="*/ 440531 w 664369"/>
                <a:gd name="connsiteY4" fmla="*/ 573881 h 678656"/>
                <a:gd name="connsiteX5" fmla="*/ 440531 w 664369"/>
                <a:gd name="connsiteY5" fmla="*/ 607218 h 678656"/>
                <a:gd name="connsiteX6" fmla="*/ 445294 w 664369"/>
                <a:gd name="connsiteY6" fmla="*/ 628650 h 678656"/>
                <a:gd name="connsiteX7" fmla="*/ 452438 w 664369"/>
                <a:gd name="connsiteY7" fmla="*/ 640556 h 678656"/>
                <a:gd name="connsiteX8" fmla="*/ 469106 w 664369"/>
                <a:gd name="connsiteY8" fmla="*/ 654843 h 678656"/>
                <a:gd name="connsiteX9" fmla="*/ 492919 w 664369"/>
                <a:gd name="connsiteY9" fmla="*/ 669131 h 678656"/>
                <a:gd name="connsiteX10" fmla="*/ 542925 w 664369"/>
                <a:gd name="connsiteY10" fmla="*/ 678656 h 678656"/>
                <a:gd name="connsiteX11" fmla="*/ 638175 w 664369"/>
                <a:gd name="connsiteY11" fmla="*/ 678656 h 678656"/>
                <a:gd name="connsiteX12" fmla="*/ 0 w 664369"/>
                <a:gd name="connsiteY12" fmla="*/ 645318 h 678656"/>
                <a:gd name="connsiteX13" fmla="*/ 45244 w 664369"/>
                <a:gd name="connsiteY13" fmla="*/ 616743 h 678656"/>
                <a:gd name="connsiteX14" fmla="*/ 109538 w 664369"/>
                <a:gd name="connsiteY14" fmla="*/ 581025 h 678656"/>
                <a:gd name="connsiteX15" fmla="*/ 152400 w 664369"/>
                <a:gd name="connsiteY15" fmla="*/ 561975 h 678656"/>
                <a:gd name="connsiteX16" fmla="*/ 221456 w 664369"/>
                <a:gd name="connsiteY16" fmla="*/ 502443 h 678656"/>
                <a:gd name="connsiteX17" fmla="*/ 323850 w 664369"/>
                <a:gd name="connsiteY17" fmla="*/ 397668 h 678656"/>
                <a:gd name="connsiteX18" fmla="*/ 426244 w 664369"/>
                <a:gd name="connsiteY18" fmla="*/ 276225 h 678656"/>
                <a:gd name="connsiteX19" fmla="*/ 490538 w 664369"/>
                <a:gd name="connsiteY19" fmla="*/ 185737 h 678656"/>
                <a:gd name="connsiteX20" fmla="*/ 561975 w 664369"/>
                <a:gd name="connsiteY20" fmla="*/ 80962 h 678656"/>
                <a:gd name="connsiteX21" fmla="*/ 597694 w 664369"/>
                <a:gd name="connsiteY21" fmla="*/ 26193 h 678656"/>
                <a:gd name="connsiteX22" fmla="*/ 619125 w 664369"/>
                <a:gd name="connsiteY22" fmla="*/ 7143 h 678656"/>
                <a:gd name="connsiteX23" fmla="*/ 633413 w 664369"/>
                <a:gd name="connsiteY23" fmla="*/ 0 h 678656"/>
                <a:gd name="connsiteX24" fmla="*/ 645319 w 664369"/>
                <a:gd name="connsiteY24" fmla="*/ 0 h 678656"/>
                <a:gd name="connsiteX25" fmla="*/ 657225 w 664369"/>
                <a:gd name="connsiteY25" fmla="*/ 7143 h 678656"/>
                <a:gd name="connsiteX26" fmla="*/ 661988 w 664369"/>
                <a:gd name="connsiteY26" fmla="*/ 23812 h 678656"/>
                <a:gd name="connsiteX27" fmla="*/ 664369 w 664369"/>
                <a:gd name="connsiteY27" fmla="*/ 50006 h 678656"/>
                <a:gd name="connsiteX28" fmla="*/ 631031 w 664369"/>
                <a:gd name="connsiteY28" fmla="*/ 119062 h 678656"/>
                <a:gd name="connsiteX29" fmla="*/ 569119 w 664369"/>
                <a:gd name="connsiteY29" fmla="*/ 254793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4369" h="678656">
                  <a:moveTo>
                    <a:pt x="569119" y="254793"/>
                  </a:moveTo>
                  <a:lnTo>
                    <a:pt x="516731" y="381000"/>
                  </a:lnTo>
                  <a:lnTo>
                    <a:pt x="473869" y="483393"/>
                  </a:lnTo>
                  <a:lnTo>
                    <a:pt x="454819" y="531018"/>
                  </a:lnTo>
                  <a:lnTo>
                    <a:pt x="440531" y="573881"/>
                  </a:lnTo>
                  <a:lnTo>
                    <a:pt x="440531" y="607218"/>
                  </a:lnTo>
                  <a:lnTo>
                    <a:pt x="445294" y="628650"/>
                  </a:lnTo>
                  <a:lnTo>
                    <a:pt x="452438" y="640556"/>
                  </a:lnTo>
                  <a:lnTo>
                    <a:pt x="469106" y="654843"/>
                  </a:lnTo>
                  <a:lnTo>
                    <a:pt x="492919" y="669131"/>
                  </a:lnTo>
                  <a:lnTo>
                    <a:pt x="542925" y="678656"/>
                  </a:lnTo>
                  <a:lnTo>
                    <a:pt x="638175" y="678656"/>
                  </a:lnTo>
                  <a:lnTo>
                    <a:pt x="0" y="645318"/>
                  </a:lnTo>
                  <a:lnTo>
                    <a:pt x="45244" y="616743"/>
                  </a:lnTo>
                  <a:lnTo>
                    <a:pt x="109538" y="581025"/>
                  </a:lnTo>
                  <a:lnTo>
                    <a:pt x="152400" y="561975"/>
                  </a:lnTo>
                  <a:lnTo>
                    <a:pt x="221456" y="502443"/>
                  </a:lnTo>
                  <a:lnTo>
                    <a:pt x="323850" y="397668"/>
                  </a:lnTo>
                  <a:lnTo>
                    <a:pt x="426244" y="276225"/>
                  </a:lnTo>
                  <a:lnTo>
                    <a:pt x="490538" y="185737"/>
                  </a:lnTo>
                  <a:lnTo>
                    <a:pt x="561975" y="80962"/>
                  </a:lnTo>
                  <a:lnTo>
                    <a:pt x="597694" y="26193"/>
                  </a:lnTo>
                  <a:lnTo>
                    <a:pt x="619125" y="7143"/>
                  </a:lnTo>
                  <a:lnTo>
                    <a:pt x="633413" y="0"/>
                  </a:lnTo>
                  <a:lnTo>
                    <a:pt x="645319" y="0"/>
                  </a:lnTo>
                  <a:lnTo>
                    <a:pt x="657225" y="7143"/>
                  </a:lnTo>
                  <a:lnTo>
                    <a:pt x="661988" y="23812"/>
                  </a:lnTo>
                  <a:lnTo>
                    <a:pt x="664369" y="50006"/>
                  </a:lnTo>
                  <a:lnTo>
                    <a:pt x="631031" y="119062"/>
                  </a:lnTo>
                  <a:lnTo>
                    <a:pt x="569119" y="2547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7">
              <a:extLst>
                <a:ext uri="{FF2B5EF4-FFF2-40B4-BE49-F238E27FC236}">
                  <a16:creationId xmlns:a16="http://schemas.microsoft.com/office/drawing/2014/main" id="{504C0D2C-BBCD-4FDB-82C4-C5C6F9270E29}"/>
                </a:ext>
              </a:extLst>
            </p:cNvPr>
            <p:cNvSpPr/>
            <p:nvPr/>
          </p:nvSpPr>
          <p:spPr>
            <a:xfrm rot="16200000">
              <a:off x="5961062" y="2554288"/>
              <a:ext cx="358775" cy="1295400"/>
            </a:xfrm>
            <a:custGeom>
              <a:avLst/>
              <a:gdLst>
                <a:gd name="connsiteX0" fmla="*/ 247650 w 359568"/>
                <a:gd name="connsiteY0" fmla="*/ 511969 h 1295400"/>
                <a:gd name="connsiteX1" fmla="*/ 223837 w 359568"/>
                <a:gd name="connsiteY1" fmla="*/ 385762 h 1295400"/>
                <a:gd name="connsiteX2" fmla="*/ 197643 w 359568"/>
                <a:gd name="connsiteY2" fmla="*/ 209550 h 1295400"/>
                <a:gd name="connsiteX3" fmla="*/ 169068 w 359568"/>
                <a:gd name="connsiteY3" fmla="*/ 0 h 1295400"/>
                <a:gd name="connsiteX4" fmla="*/ 26193 w 359568"/>
                <a:gd name="connsiteY4" fmla="*/ 2381 h 1295400"/>
                <a:gd name="connsiteX5" fmla="*/ 21431 w 359568"/>
                <a:gd name="connsiteY5" fmla="*/ 107156 h 1295400"/>
                <a:gd name="connsiteX6" fmla="*/ 14287 w 359568"/>
                <a:gd name="connsiteY6" fmla="*/ 188119 h 1295400"/>
                <a:gd name="connsiteX7" fmla="*/ 2381 w 359568"/>
                <a:gd name="connsiteY7" fmla="*/ 259556 h 1295400"/>
                <a:gd name="connsiteX8" fmla="*/ 0 w 359568"/>
                <a:gd name="connsiteY8" fmla="*/ 273844 h 1295400"/>
                <a:gd name="connsiteX9" fmla="*/ 14287 w 359568"/>
                <a:gd name="connsiteY9" fmla="*/ 316706 h 1295400"/>
                <a:gd name="connsiteX10" fmla="*/ 40481 w 359568"/>
                <a:gd name="connsiteY10" fmla="*/ 392906 h 1295400"/>
                <a:gd name="connsiteX11" fmla="*/ 71437 w 359568"/>
                <a:gd name="connsiteY11" fmla="*/ 500062 h 1295400"/>
                <a:gd name="connsiteX12" fmla="*/ 102393 w 359568"/>
                <a:gd name="connsiteY12" fmla="*/ 638175 h 1295400"/>
                <a:gd name="connsiteX13" fmla="*/ 126206 w 359568"/>
                <a:gd name="connsiteY13" fmla="*/ 757237 h 1295400"/>
                <a:gd name="connsiteX14" fmla="*/ 147637 w 359568"/>
                <a:gd name="connsiteY14" fmla="*/ 902494 h 1295400"/>
                <a:gd name="connsiteX15" fmla="*/ 164306 w 359568"/>
                <a:gd name="connsiteY15" fmla="*/ 1057275 h 1295400"/>
                <a:gd name="connsiteX16" fmla="*/ 183356 w 359568"/>
                <a:gd name="connsiteY16" fmla="*/ 1295400 h 1295400"/>
                <a:gd name="connsiteX17" fmla="*/ 359568 w 359568"/>
                <a:gd name="connsiteY17" fmla="*/ 1293019 h 1295400"/>
                <a:gd name="connsiteX18" fmla="*/ 350043 w 359568"/>
                <a:gd name="connsiteY18" fmla="*/ 1166812 h 1295400"/>
                <a:gd name="connsiteX19" fmla="*/ 328612 w 359568"/>
                <a:gd name="connsiteY19" fmla="*/ 1014412 h 1295400"/>
                <a:gd name="connsiteX20" fmla="*/ 309562 w 359568"/>
                <a:gd name="connsiteY20" fmla="*/ 881062 h 1295400"/>
                <a:gd name="connsiteX21" fmla="*/ 280987 w 359568"/>
                <a:gd name="connsiteY21" fmla="*/ 695325 h 1295400"/>
                <a:gd name="connsiteX22" fmla="*/ 247650 w 359568"/>
                <a:gd name="connsiteY22" fmla="*/ 511969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9568" h="1295400">
                  <a:moveTo>
                    <a:pt x="247650" y="511969"/>
                  </a:moveTo>
                  <a:lnTo>
                    <a:pt x="223837" y="385762"/>
                  </a:lnTo>
                  <a:lnTo>
                    <a:pt x="197643" y="209550"/>
                  </a:lnTo>
                  <a:lnTo>
                    <a:pt x="169068" y="0"/>
                  </a:lnTo>
                  <a:lnTo>
                    <a:pt x="26193" y="2381"/>
                  </a:lnTo>
                  <a:lnTo>
                    <a:pt x="21431" y="107156"/>
                  </a:lnTo>
                  <a:lnTo>
                    <a:pt x="14287" y="188119"/>
                  </a:lnTo>
                  <a:lnTo>
                    <a:pt x="2381" y="259556"/>
                  </a:lnTo>
                  <a:lnTo>
                    <a:pt x="0" y="273844"/>
                  </a:lnTo>
                  <a:lnTo>
                    <a:pt x="14287" y="316706"/>
                  </a:lnTo>
                  <a:lnTo>
                    <a:pt x="40481" y="392906"/>
                  </a:lnTo>
                  <a:lnTo>
                    <a:pt x="71437" y="500062"/>
                  </a:lnTo>
                  <a:lnTo>
                    <a:pt x="102393" y="638175"/>
                  </a:lnTo>
                  <a:lnTo>
                    <a:pt x="126206" y="757237"/>
                  </a:lnTo>
                  <a:lnTo>
                    <a:pt x="147637" y="902494"/>
                  </a:lnTo>
                  <a:lnTo>
                    <a:pt x="164306" y="1057275"/>
                  </a:lnTo>
                  <a:lnTo>
                    <a:pt x="183356" y="1295400"/>
                  </a:lnTo>
                  <a:lnTo>
                    <a:pt x="359568" y="1293019"/>
                  </a:lnTo>
                  <a:lnTo>
                    <a:pt x="350043" y="1166812"/>
                  </a:lnTo>
                  <a:lnTo>
                    <a:pt x="328612" y="1014412"/>
                  </a:lnTo>
                  <a:lnTo>
                    <a:pt x="309562" y="881062"/>
                  </a:lnTo>
                  <a:lnTo>
                    <a:pt x="280987" y="695325"/>
                  </a:lnTo>
                  <a:lnTo>
                    <a:pt x="247650" y="511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6">
              <a:extLst>
                <a:ext uri="{FF2B5EF4-FFF2-40B4-BE49-F238E27FC236}">
                  <a16:creationId xmlns:a16="http://schemas.microsoft.com/office/drawing/2014/main" id="{6EC9C032-C560-42DF-8C5D-ED9B0DF13CCF}"/>
                </a:ext>
              </a:extLst>
            </p:cNvPr>
            <p:cNvSpPr/>
            <p:nvPr/>
          </p:nvSpPr>
          <p:spPr>
            <a:xfrm rot="16200000">
              <a:off x="5938837" y="3506788"/>
              <a:ext cx="385763" cy="1373188"/>
            </a:xfrm>
            <a:custGeom>
              <a:avLst/>
              <a:gdLst>
                <a:gd name="connsiteX0" fmla="*/ 297656 w 385763"/>
                <a:gd name="connsiteY0" fmla="*/ 661987 h 1373981"/>
                <a:gd name="connsiteX1" fmla="*/ 273844 w 385763"/>
                <a:gd name="connsiteY1" fmla="*/ 533400 h 1373981"/>
                <a:gd name="connsiteX2" fmla="*/ 240506 w 385763"/>
                <a:gd name="connsiteY2" fmla="*/ 376237 h 1373981"/>
                <a:gd name="connsiteX3" fmla="*/ 226219 w 385763"/>
                <a:gd name="connsiteY3" fmla="*/ 307181 h 1373981"/>
                <a:gd name="connsiteX4" fmla="*/ 223838 w 385763"/>
                <a:gd name="connsiteY4" fmla="*/ 245269 h 1373981"/>
                <a:gd name="connsiteX5" fmla="*/ 226219 w 385763"/>
                <a:gd name="connsiteY5" fmla="*/ 9525 h 1373981"/>
                <a:gd name="connsiteX6" fmla="*/ 64294 w 385763"/>
                <a:gd name="connsiteY6" fmla="*/ 0 h 1373981"/>
                <a:gd name="connsiteX7" fmla="*/ 38100 w 385763"/>
                <a:gd name="connsiteY7" fmla="*/ 104775 h 1373981"/>
                <a:gd name="connsiteX8" fmla="*/ 11906 w 385763"/>
                <a:gd name="connsiteY8" fmla="*/ 192881 h 1373981"/>
                <a:gd name="connsiteX9" fmla="*/ 0 w 385763"/>
                <a:gd name="connsiteY9" fmla="*/ 259556 h 1373981"/>
                <a:gd name="connsiteX10" fmla="*/ 2381 w 385763"/>
                <a:gd name="connsiteY10" fmla="*/ 280987 h 1373981"/>
                <a:gd name="connsiteX11" fmla="*/ 16669 w 385763"/>
                <a:gd name="connsiteY11" fmla="*/ 335756 h 1373981"/>
                <a:gd name="connsiteX12" fmla="*/ 45244 w 385763"/>
                <a:gd name="connsiteY12" fmla="*/ 435769 h 1373981"/>
                <a:gd name="connsiteX13" fmla="*/ 76200 w 385763"/>
                <a:gd name="connsiteY13" fmla="*/ 566737 h 1373981"/>
                <a:gd name="connsiteX14" fmla="*/ 100013 w 385763"/>
                <a:gd name="connsiteY14" fmla="*/ 681037 h 1373981"/>
                <a:gd name="connsiteX15" fmla="*/ 126206 w 385763"/>
                <a:gd name="connsiteY15" fmla="*/ 816769 h 1373981"/>
                <a:gd name="connsiteX16" fmla="*/ 152400 w 385763"/>
                <a:gd name="connsiteY16" fmla="*/ 997744 h 1373981"/>
                <a:gd name="connsiteX17" fmla="*/ 183356 w 385763"/>
                <a:gd name="connsiteY17" fmla="*/ 1319212 h 1373981"/>
                <a:gd name="connsiteX18" fmla="*/ 185738 w 385763"/>
                <a:gd name="connsiteY18" fmla="*/ 1373981 h 1373981"/>
                <a:gd name="connsiteX19" fmla="*/ 385763 w 385763"/>
                <a:gd name="connsiteY19" fmla="*/ 1352550 h 1373981"/>
                <a:gd name="connsiteX20" fmla="*/ 371475 w 385763"/>
                <a:gd name="connsiteY20" fmla="*/ 1204912 h 1373981"/>
                <a:gd name="connsiteX21" fmla="*/ 340519 w 385763"/>
                <a:gd name="connsiteY21" fmla="*/ 940594 h 1373981"/>
                <a:gd name="connsiteX22" fmla="*/ 297656 w 385763"/>
                <a:gd name="connsiteY22" fmla="*/ 661987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763" h="1373981">
                  <a:moveTo>
                    <a:pt x="297656" y="661987"/>
                  </a:moveTo>
                  <a:lnTo>
                    <a:pt x="273844" y="533400"/>
                  </a:lnTo>
                  <a:lnTo>
                    <a:pt x="240506" y="376237"/>
                  </a:lnTo>
                  <a:lnTo>
                    <a:pt x="226219" y="307181"/>
                  </a:lnTo>
                  <a:cubicBezTo>
                    <a:pt x="225425" y="286544"/>
                    <a:pt x="224632" y="265906"/>
                    <a:pt x="223838" y="245269"/>
                  </a:cubicBezTo>
                  <a:cubicBezTo>
                    <a:pt x="224632" y="166688"/>
                    <a:pt x="225425" y="88106"/>
                    <a:pt x="226219" y="9525"/>
                  </a:cubicBezTo>
                  <a:lnTo>
                    <a:pt x="64294" y="0"/>
                  </a:lnTo>
                  <a:lnTo>
                    <a:pt x="38100" y="104775"/>
                  </a:lnTo>
                  <a:lnTo>
                    <a:pt x="11906" y="192881"/>
                  </a:lnTo>
                  <a:lnTo>
                    <a:pt x="0" y="259556"/>
                  </a:lnTo>
                  <a:lnTo>
                    <a:pt x="2381" y="280987"/>
                  </a:lnTo>
                  <a:lnTo>
                    <a:pt x="16669" y="335756"/>
                  </a:lnTo>
                  <a:lnTo>
                    <a:pt x="45244" y="435769"/>
                  </a:lnTo>
                  <a:lnTo>
                    <a:pt x="76200" y="566737"/>
                  </a:lnTo>
                  <a:lnTo>
                    <a:pt x="100013" y="681037"/>
                  </a:lnTo>
                  <a:lnTo>
                    <a:pt x="126206" y="816769"/>
                  </a:lnTo>
                  <a:lnTo>
                    <a:pt x="152400" y="997744"/>
                  </a:lnTo>
                  <a:lnTo>
                    <a:pt x="183356" y="1319212"/>
                  </a:lnTo>
                  <a:lnTo>
                    <a:pt x="185738" y="1373981"/>
                  </a:lnTo>
                  <a:lnTo>
                    <a:pt x="385763" y="1352550"/>
                  </a:lnTo>
                  <a:lnTo>
                    <a:pt x="371475" y="1204912"/>
                  </a:lnTo>
                  <a:lnTo>
                    <a:pt x="340519" y="940594"/>
                  </a:lnTo>
                  <a:lnTo>
                    <a:pt x="297656" y="661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C3B44C0-54E8-4FE9-ACA6-77B1B0845629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709738"/>
            <a:ext cx="4094162" cy="4319587"/>
            <a:chOff x="2811463" y="1709738"/>
            <a:chExt cx="4094162" cy="4319587"/>
          </a:xfrm>
        </p:grpSpPr>
        <p:sp>
          <p:nvSpPr>
            <p:cNvPr id="28" name="フリーフォーム 70">
              <a:extLst>
                <a:ext uri="{FF2B5EF4-FFF2-40B4-BE49-F238E27FC236}">
                  <a16:creationId xmlns:a16="http://schemas.microsoft.com/office/drawing/2014/main" id="{F6D4B627-9C4B-441E-9142-EA8C440812B3}"/>
                </a:ext>
              </a:extLst>
            </p:cNvPr>
            <p:cNvSpPr/>
            <p:nvPr/>
          </p:nvSpPr>
          <p:spPr>
            <a:xfrm>
              <a:off x="3470275" y="1709738"/>
              <a:ext cx="615950" cy="809625"/>
            </a:xfrm>
            <a:custGeom>
              <a:avLst/>
              <a:gdLst>
                <a:gd name="connsiteX0" fmla="*/ 280988 w 616744"/>
                <a:gd name="connsiteY0" fmla="*/ 459581 h 809625"/>
                <a:gd name="connsiteX1" fmla="*/ 252413 w 616744"/>
                <a:gd name="connsiteY1" fmla="*/ 266700 h 809625"/>
                <a:gd name="connsiteX2" fmla="*/ 245269 w 616744"/>
                <a:gd name="connsiteY2" fmla="*/ 242887 h 809625"/>
                <a:gd name="connsiteX3" fmla="*/ 226219 w 616744"/>
                <a:gd name="connsiteY3" fmla="*/ 209550 h 809625"/>
                <a:gd name="connsiteX4" fmla="*/ 209550 w 616744"/>
                <a:gd name="connsiteY4" fmla="*/ 185737 h 809625"/>
                <a:gd name="connsiteX5" fmla="*/ 185738 w 616744"/>
                <a:gd name="connsiteY5" fmla="*/ 159543 h 809625"/>
                <a:gd name="connsiteX6" fmla="*/ 154782 w 616744"/>
                <a:gd name="connsiteY6" fmla="*/ 130968 h 809625"/>
                <a:gd name="connsiteX7" fmla="*/ 126207 w 616744"/>
                <a:gd name="connsiteY7" fmla="*/ 109537 h 809625"/>
                <a:gd name="connsiteX8" fmla="*/ 88107 w 616744"/>
                <a:gd name="connsiteY8" fmla="*/ 90487 h 809625"/>
                <a:gd name="connsiteX9" fmla="*/ 42863 w 616744"/>
                <a:gd name="connsiteY9" fmla="*/ 73818 h 809625"/>
                <a:gd name="connsiteX10" fmla="*/ 26194 w 616744"/>
                <a:gd name="connsiteY10" fmla="*/ 66675 h 809625"/>
                <a:gd name="connsiteX11" fmla="*/ 11907 w 616744"/>
                <a:gd name="connsiteY11" fmla="*/ 54768 h 809625"/>
                <a:gd name="connsiteX12" fmla="*/ 2382 w 616744"/>
                <a:gd name="connsiteY12" fmla="*/ 38100 h 809625"/>
                <a:gd name="connsiteX13" fmla="*/ 0 w 616744"/>
                <a:gd name="connsiteY13" fmla="*/ 23812 h 809625"/>
                <a:gd name="connsiteX14" fmla="*/ 2382 w 616744"/>
                <a:gd name="connsiteY14" fmla="*/ 11906 h 809625"/>
                <a:gd name="connsiteX15" fmla="*/ 14288 w 616744"/>
                <a:gd name="connsiteY15" fmla="*/ 4762 h 809625"/>
                <a:gd name="connsiteX16" fmla="*/ 45244 w 616744"/>
                <a:gd name="connsiteY16" fmla="*/ 0 h 809625"/>
                <a:gd name="connsiteX17" fmla="*/ 133350 w 616744"/>
                <a:gd name="connsiteY17" fmla="*/ 4762 h 809625"/>
                <a:gd name="connsiteX18" fmla="*/ 200025 w 616744"/>
                <a:gd name="connsiteY18" fmla="*/ 11906 h 809625"/>
                <a:gd name="connsiteX19" fmla="*/ 295275 w 616744"/>
                <a:gd name="connsiteY19" fmla="*/ 33337 h 809625"/>
                <a:gd name="connsiteX20" fmla="*/ 407194 w 616744"/>
                <a:gd name="connsiteY20" fmla="*/ 66675 h 809625"/>
                <a:gd name="connsiteX21" fmla="*/ 485775 w 616744"/>
                <a:gd name="connsiteY21" fmla="*/ 97631 h 809625"/>
                <a:gd name="connsiteX22" fmla="*/ 533400 w 616744"/>
                <a:gd name="connsiteY22" fmla="*/ 116681 h 809625"/>
                <a:gd name="connsiteX23" fmla="*/ 561975 w 616744"/>
                <a:gd name="connsiteY23" fmla="*/ 135731 h 809625"/>
                <a:gd name="connsiteX24" fmla="*/ 583407 w 616744"/>
                <a:gd name="connsiteY24" fmla="*/ 154781 h 809625"/>
                <a:gd name="connsiteX25" fmla="*/ 600075 w 616744"/>
                <a:gd name="connsiteY25" fmla="*/ 173831 h 809625"/>
                <a:gd name="connsiteX26" fmla="*/ 611982 w 616744"/>
                <a:gd name="connsiteY26" fmla="*/ 202406 h 809625"/>
                <a:gd name="connsiteX27" fmla="*/ 616744 w 616744"/>
                <a:gd name="connsiteY27" fmla="*/ 228600 h 809625"/>
                <a:gd name="connsiteX28" fmla="*/ 611982 w 616744"/>
                <a:gd name="connsiteY28" fmla="*/ 269081 h 809625"/>
                <a:gd name="connsiteX29" fmla="*/ 595313 w 616744"/>
                <a:gd name="connsiteY29" fmla="*/ 328612 h 809625"/>
                <a:gd name="connsiteX30" fmla="*/ 576263 w 616744"/>
                <a:gd name="connsiteY30" fmla="*/ 390525 h 809625"/>
                <a:gd name="connsiteX31" fmla="*/ 566738 w 616744"/>
                <a:gd name="connsiteY31" fmla="*/ 459581 h 809625"/>
                <a:gd name="connsiteX32" fmla="*/ 559594 w 616744"/>
                <a:gd name="connsiteY32" fmla="*/ 552450 h 809625"/>
                <a:gd name="connsiteX33" fmla="*/ 561975 w 616744"/>
                <a:gd name="connsiteY33" fmla="*/ 769143 h 809625"/>
                <a:gd name="connsiteX34" fmla="*/ 323850 w 616744"/>
                <a:gd name="connsiteY34" fmla="*/ 809625 h 809625"/>
                <a:gd name="connsiteX35" fmla="*/ 309563 w 616744"/>
                <a:gd name="connsiteY35" fmla="*/ 681037 h 809625"/>
                <a:gd name="connsiteX36" fmla="*/ 280988 w 616744"/>
                <a:gd name="connsiteY36" fmla="*/ 459581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809625">
                  <a:moveTo>
                    <a:pt x="280988" y="459581"/>
                  </a:moveTo>
                  <a:lnTo>
                    <a:pt x="252413" y="266700"/>
                  </a:lnTo>
                  <a:lnTo>
                    <a:pt x="245269" y="242887"/>
                  </a:lnTo>
                  <a:lnTo>
                    <a:pt x="226219" y="209550"/>
                  </a:lnTo>
                  <a:lnTo>
                    <a:pt x="209550" y="185737"/>
                  </a:lnTo>
                  <a:lnTo>
                    <a:pt x="185738" y="159543"/>
                  </a:lnTo>
                  <a:lnTo>
                    <a:pt x="154782" y="130968"/>
                  </a:lnTo>
                  <a:lnTo>
                    <a:pt x="126207" y="109537"/>
                  </a:lnTo>
                  <a:lnTo>
                    <a:pt x="88107" y="90487"/>
                  </a:lnTo>
                  <a:lnTo>
                    <a:pt x="42863" y="73818"/>
                  </a:lnTo>
                  <a:lnTo>
                    <a:pt x="26194" y="66675"/>
                  </a:lnTo>
                  <a:lnTo>
                    <a:pt x="11907" y="54768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2382" y="11906"/>
                  </a:lnTo>
                  <a:lnTo>
                    <a:pt x="14288" y="4762"/>
                  </a:lnTo>
                  <a:lnTo>
                    <a:pt x="45244" y="0"/>
                  </a:lnTo>
                  <a:lnTo>
                    <a:pt x="133350" y="4762"/>
                  </a:lnTo>
                  <a:lnTo>
                    <a:pt x="200025" y="11906"/>
                  </a:lnTo>
                  <a:lnTo>
                    <a:pt x="295275" y="33337"/>
                  </a:lnTo>
                  <a:lnTo>
                    <a:pt x="407194" y="66675"/>
                  </a:lnTo>
                  <a:lnTo>
                    <a:pt x="485775" y="97631"/>
                  </a:lnTo>
                  <a:lnTo>
                    <a:pt x="533400" y="116681"/>
                  </a:lnTo>
                  <a:lnTo>
                    <a:pt x="561975" y="135731"/>
                  </a:lnTo>
                  <a:lnTo>
                    <a:pt x="583407" y="154781"/>
                  </a:lnTo>
                  <a:lnTo>
                    <a:pt x="600075" y="173831"/>
                  </a:lnTo>
                  <a:lnTo>
                    <a:pt x="611982" y="202406"/>
                  </a:lnTo>
                  <a:lnTo>
                    <a:pt x="616744" y="228600"/>
                  </a:lnTo>
                  <a:lnTo>
                    <a:pt x="611982" y="269081"/>
                  </a:lnTo>
                  <a:lnTo>
                    <a:pt x="595313" y="328612"/>
                  </a:lnTo>
                  <a:lnTo>
                    <a:pt x="576263" y="390525"/>
                  </a:lnTo>
                  <a:lnTo>
                    <a:pt x="566738" y="459581"/>
                  </a:lnTo>
                  <a:lnTo>
                    <a:pt x="559594" y="552450"/>
                  </a:lnTo>
                  <a:cubicBezTo>
                    <a:pt x="560388" y="624681"/>
                    <a:pt x="561181" y="696912"/>
                    <a:pt x="561975" y="769143"/>
                  </a:cubicBezTo>
                  <a:lnTo>
                    <a:pt x="323850" y="809625"/>
                  </a:lnTo>
                  <a:lnTo>
                    <a:pt x="309563" y="681037"/>
                  </a:lnTo>
                  <a:lnTo>
                    <a:pt x="280988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1">
              <a:extLst>
                <a:ext uri="{FF2B5EF4-FFF2-40B4-BE49-F238E27FC236}">
                  <a16:creationId xmlns:a16="http://schemas.microsoft.com/office/drawing/2014/main" id="{C6DEEC80-B257-41D6-949E-2D5125BE06AF}"/>
                </a:ext>
              </a:extLst>
            </p:cNvPr>
            <p:cNvSpPr/>
            <p:nvPr/>
          </p:nvSpPr>
          <p:spPr>
            <a:xfrm>
              <a:off x="3098800" y="2259013"/>
              <a:ext cx="1587500" cy="1631950"/>
            </a:xfrm>
            <a:custGeom>
              <a:avLst/>
              <a:gdLst>
                <a:gd name="connsiteX0" fmla="*/ 726282 w 1588294"/>
                <a:gd name="connsiteY0" fmla="*/ 323850 h 1631157"/>
                <a:gd name="connsiteX1" fmla="*/ 516732 w 1588294"/>
                <a:gd name="connsiteY1" fmla="*/ 364332 h 1631157"/>
                <a:gd name="connsiteX2" fmla="*/ 464344 w 1588294"/>
                <a:gd name="connsiteY2" fmla="*/ 376238 h 1631157"/>
                <a:gd name="connsiteX3" fmla="*/ 390525 w 1588294"/>
                <a:gd name="connsiteY3" fmla="*/ 392907 h 1631157"/>
                <a:gd name="connsiteX4" fmla="*/ 319088 w 1588294"/>
                <a:gd name="connsiteY4" fmla="*/ 409575 h 1631157"/>
                <a:gd name="connsiteX5" fmla="*/ 240507 w 1588294"/>
                <a:gd name="connsiteY5" fmla="*/ 423863 h 1631157"/>
                <a:gd name="connsiteX6" fmla="*/ 178594 w 1588294"/>
                <a:gd name="connsiteY6" fmla="*/ 431007 h 1631157"/>
                <a:gd name="connsiteX7" fmla="*/ 142875 w 1588294"/>
                <a:gd name="connsiteY7" fmla="*/ 433388 h 1631157"/>
                <a:gd name="connsiteX8" fmla="*/ 73819 w 1588294"/>
                <a:gd name="connsiteY8" fmla="*/ 438150 h 1631157"/>
                <a:gd name="connsiteX9" fmla="*/ 11907 w 1588294"/>
                <a:gd name="connsiteY9" fmla="*/ 438150 h 1631157"/>
                <a:gd name="connsiteX10" fmla="*/ 0 w 1588294"/>
                <a:gd name="connsiteY10" fmla="*/ 292894 h 1631157"/>
                <a:gd name="connsiteX11" fmla="*/ 133350 w 1588294"/>
                <a:gd name="connsiteY11" fmla="*/ 271463 h 1631157"/>
                <a:gd name="connsiteX12" fmla="*/ 223838 w 1588294"/>
                <a:gd name="connsiteY12" fmla="*/ 257175 h 1631157"/>
                <a:gd name="connsiteX13" fmla="*/ 330994 w 1588294"/>
                <a:gd name="connsiteY13" fmla="*/ 238125 h 1631157"/>
                <a:gd name="connsiteX14" fmla="*/ 428625 w 1588294"/>
                <a:gd name="connsiteY14" fmla="*/ 219075 h 1631157"/>
                <a:gd name="connsiteX15" fmla="*/ 531019 w 1588294"/>
                <a:gd name="connsiteY15" fmla="*/ 197644 h 1631157"/>
                <a:gd name="connsiteX16" fmla="*/ 690563 w 1588294"/>
                <a:gd name="connsiteY16" fmla="*/ 164307 h 1631157"/>
                <a:gd name="connsiteX17" fmla="*/ 954882 w 1588294"/>
                <a:gd name="connsiteY17" fmla="*/ 111919 h 1631157"/>
                <a:gd name="connsiteX18" fmla="*/ 1050132 w 1588294"/>
                <a:gd name="connsiteY18" fmla="*/ 83344 h 1631157"/>
                <a:gd name="connsiteX19" fmla="*/ 1157288 w 1588294"/>
                <a:gd name="connsiteY19" fmla="*/ 47625 h 1631157"/>
                <a:gd name="connsiteX20" fmla="*/ 1190625 w 1588294"/>
                <a:gd name="connsiteY20" fmla="*/ 35719 h 1631157"/>
                <a:gd name="connsiteX21" fmla="*/ 1204913 w 1588294"/>
                <a:gd name="connsiteY21" fmla="*/ 26194 h 1631157"/>
                <a:gd name="connsiteX22" fmla="*/ 1212057 w 1588294"/>
                <a:gd name="connsiteY22" fmla="*/ 14288 h 1631157"/>
                <a:gd name="connsiteX23" fmla="*/ 1228725 w 1588294"/>
                <a:gd name="connsiteY23" fmla="*/ 4763 h 1631157"/>
                <a:gd name="connsiteX24" fmla="*/ 1245394 w 1588294"/>
                <a:gd name="connsiteY24" fmla="*/ 0 h 1631157"/>
                <a:gd name="connsiteX25" fmla="*/ 1273969 w 1588294"/>
                <a:gd name="connsiteY25" fmla="*/ 0 h 1631157"/>
                <a:gd name="connsiteX26" fmla="*/ 1323975 w 1588294"/>
                <a:gd name="connsiteY26" fmla="*/ 11907 h 1631157"/>
                <a:gd name="connsiteX27" fmla="*/ 1357313 w 1588294"/>
                <a:gd name="connsiteY27" fmla="*/ 28575 h 1631157"/>
                <a:gd name="connsiteX28" fmla="*/ 1402557 w 1588294"/>
                <a:gd name="connsiteY28" fmla="*/ 54769 h 1631157"/>
                <a:gd name="connsiteX29" fmla="*/ 1454944 w 1588294"/>
                <a:gd name="connsiteY29" fmla="*/ 90488 h 1631157"/>
                <a:gd name="connsiteX30" fmla="*/ 1504950 w 1588294"/>
                <a:gd name="connsiteY30" fmla="*/ 135732 h 1631157"/>
                <a:gd name="connsiteX31" fmla="*/ 1543050 w 1588294"/>
                <a:gd name="connsiteY31" fmla="*/ 169069 h 1631157"/>
                <a:gd name="connsiteX32" fmla="*/ 1557338 w 1588294"/>
                <a:gd name="connsiteY32" fmla="*/ 180975 h 1631157"/>
                <a:gd name="connsiteX33" fmla="*/ 1574007 w 1588294"/>
                <a:gd name="connsiteY33" fmla="*/ 200025 h 1631157"/>
                <a:gd name="connsiteX34" fmla="*/ 1585913 w 1588294"/>
                <a:gd name="connsiteY34" fmla="*/ 221457 h 1631157"/>
                <a:gd name="connsiteX35" fmla="*/ 1588294 w 1588294"/>
                <a:gd name="connsiteY35" fmla="*/ 242888 h 1631157"/>
                <a:gd name="connsiteX36" fmla="*/ 1583532 w 1588294"/>
                <a:gd name="connsiteY36" fmla="*/ 266700 h 1631157"/>
                <a:gd name="connsiteX37" fmla="*/ 1562100 w 1588294"/>
                <a:gd name="connsiteY37" fmla="*/ 290513 h 1631157"/>
                <a:gd name="connsiteX38" fmla="*/ 1543050 w 1588294"/>
                <a:gd name="connsiteY38" fmla="*/ 319088 h 1631157"/>
                <a:gd name="connsiteX39" fmla="*/ 1519238 w 1588294"/>
                <a:gd name="connsiteY39" fmla="*/ 371475 h 1631157"/>
                <a:gd name="connsiteX40" fmla="*/ 1502569 w 1588294"/>
                <a:gd name="connsiteY40" fmla="*/ 431007 h 1631157"/>
                <a:gd name="connsiteX41" fmla="*/ 1490663 w 1588294"/>
                <a:gd name="connsiteY41" fmla="*/ 497682 h 1631157"/>
                <a:gd name="connsiteX42" fmla="*/ 1476375 w 1588294"/>
                <a:gd name="connsiteY42" fmla="*/ 664369 h 1631157"/>
                <a:gd name="connsiteX43" fmla="*/ 1452563 w 1588294"/>
                <a:gd name="connsiteY43" fmla="*/ 973932 h 1631157"/>
                <a:gd name="connsiteX44" fmla="*/ 1426369 w 1588294"/>
                <a:gd name="connsiteY44" fmla="*/ 1314450 h 1631157"/>
                <a:gd name="connsiteX45" fmla="*/ 1407319 w 1588294"/>
                <a:gd name="connsiteY45" fmla="*/ 1381125 h 1631157"/>
                <a:gd name="connsiteX46" fmla="*/ 1383507 w 1588294"/>
                <a:gd name="connsiteY46" fmla="*/ 1466850 h 1631157"/>
                <a:gd name="connsiteX47" fmla="*/ 1357313 w 1588294"/>
                <a:gd name="connsiteY47" fmla="*/ 1564482 h 1631157"/>
                <a:gd name="connsiteX48" fmla="*/ 1345407 w 1588294"/>
                <a:gd name="connsiteY48" fmla="*/ 1593057 h 1631157"/>
                <a:gd name="connsiteX49" fmla="*/ 1326357 w 1588294"/>
                <a:gd name="connsiteY49" fmla="*/ 1619250 h 1631157"/>
                <a:gd name="connsiteX50" fmla="*/ 1309688 w 1588294"/>
                <a:gd name="connsiteY50" fmla="*/ 1628775 h 1631157"/>
                <a:gd name="connsiteX51" fmla="*/ 1295400 w 1588294"/>
                <a:gd name="connsiteY51" fmla="*/ 1631157 h 1631157"/>
                <a:gd name="connsiteX52" fmla="*/ 1278732 w 1588294"/>
                <a:gd name="connsiteY52" fmla="*/ 1626394 h 1631157"/>
                <a:gd name="connsiteX53" fmla="*/ 1257300 w 1588294"/>
                <a:gd name="connsiteY53" fmla="*/ 1604963 h 1631157"/>
                <a:gd name="connsiteX54" fmla="*/ 1238250 w 1588294"/>
                <a:gd name="connsiteY54" fmla="*/ 1585913 h 1631157"/>
                <a:gd name="connsiteX55" fmla="*/ 1214438 w 1588294"/>
                <a:gd name="connsiteY55" fmla="*/ 1566863 h 1631157"/>
                <a:gd name="connsiteX56" fmla="*/ 1178719 w 1588294"/>
                <a:gd name="connsiteY56" fmla="*/ 1395413 h 1631157"/>
                <a:gd name="connsiteX57" fmla="*/ 1188244 w 1588294"/>
                <a:gd name="connsiteY57" fmla="*/ 1266825 h 1631157"/>
                <a:gd name="connsiteX58" fmla="*/ 1193007 w 1588294"/>
                <a:gd name="connsiteY58" fmla="*/ 1193007 h 1631157"/>
                <a:gd name="connsiteX59" fmla="*/ 1200150 w 1588294"/>
                <a:gd name="connsiteY59" fmla="*/ 1069182 h 1631157"/>
                <a:gd name="connsiteX60" fmla="*/ 1200150 w 1588294"/>
                <a:gd name="connsiteY60" fmla="*/ 854869 h 1631157"/>
                <a:gd name="connsiteX61" fmla="*/ 1221582 w 1588294"/>
                <a:gd name="connsiteY61" fmla="*/ 702469 h 1631157"/>
                <a:gd name="connsiteX62" fmla="*/ 1223963 w 1588294"/>
                <a:gd name="connsiteY62" fmla="*/ 569119 h 1631157"/>
                <a:gd name="connsiteX63" fmla="*/ 1221582 w 1588294"/>
                <a:gd name="connsiteY63" fmla="*/ 383382 h 1631157"/>
                <a:gd name="connsiteX64" fmla="*/ 1219200 w 1588294"/>
                <a:gd name="connsiteY64" fmla="*/ 328613 h 1631157"/>
                <a:gd name="connsiteX65" fmla="*/ 1212057 w 1588294"/>
                <a:gd name="connsiteY65" fmla="*/ 295275 h 1631157"/>
                <a:gd name="connsiteX66" fmla="*/ 1204913 w 1588294"/>
                <a:gd name="connsiteY66" fmla="*/ 283369 h 1631157"/>
                <a:gd name="connsiteX67" fmla="*/ 1190625 w 1588294"/>
                <a:gd name="connsiteY67" fmla="*/ 269082 h 1631157"/>
                <a:gd name="connsiteX68" fmla="*/ 1171575 w 1588294"/>
                <a:gd name="connsiteY68" fmla="*/ 259557 h 1631157"/>
                <a:gd name="connsiteX69" fmla="*/ 1145382 w 1588294"/>
                <a:gd name="connsiteY69" fmla="*/ 257175 h 1631157"/>
                <a:gd name="connsiteX70" fmla="*/ 1104900 w 1588294"/>
                <a:gd name="connsiteY70" fmla="*/ 261938 h 1631157"/>
                <a:gd name="connsiteX71" fmla="*/ 940594 w 1588294"/>
                <a:gd name="connsiteY71" fmla="*/ 288132 h 1631157"/>
                <a:gd name="connsiteX72" fmla="*/ 726282 w 1588294"/>
                <a:gd name="connsiteY72" fmla="*/ 323850 h 163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588294" h="1631157">
                  <a:moveTo>
                    <a:pt x="726282" y="323850"/>
                  </a:moveTo>
                  <a:lnTo>
                    <a:pt x="516732" y="364332"/>
                  </a:lnTo>
                  <a:lnTo>
                    <a:pt x="464344" y="376238"/>
                  </a:lnTo>
                  <a:lnTo>
                    <a:pt x="390525" y="392907"/>
                  </a:lnTo>
                  <a:lnTo>
                    <a:pt x="319088" y="409575"/>
                  </a:lnTo>
                  <a:lnTo>
                    <a:pt x="240507" y="423863"/>
                  </a:lnTo>
                  <a:lnTo>
                    <a:pt x="178594" y="431007"/>
                  </a:lnTo>
                  <a:lnTo>
                    <a:pt x="142875" y="433388"/>
                  </a:lnTo>
                  <a:lnTo>
                    <a:pt x="73819" y="438150"/>
                  </a:lnTo>
                  <a:lnTo>
                    <a:pt x="11907" y="438150"/>
                  </a:lnTo>
                  <a:lnTo>
                    <a:pt x="0" y="292894"/>
                  </a:lnTo>
                  <a:lnTo>
                    <a:pt x="133350" y="271463"/>
                  </a:lnTo>
                  <a:lnTo>
                    <a:pt x="223838" y="257175"/>
                  </a:lnTo>
                  <a:lnTo>
                    <a:pt x="330994" y="238125"/>
                  </a:lnTo>
                  <a:lnTo>
                    <a:pt x="428625" y="219075"/>
                  </a:lnTo>
                  <a:lnTo>
                    <a:pt x="531019" y="197644"/>
                  </a:lnTo>
                  <a:lnTo>
                    <a:pt x="690563" y="164307"/>
                  </a:lnTo>
                  <a:lnTo>
                    <a:pt x="954882" y="111919"/>
                  </a:lnTo>
                  <a:lnTo>
                    <a:pt x="1050132" y="83344"/>
                  </a:lnTo>
                  <a:lnTo>
                    <a:pt x="1157288" y="47625"/>
                  </a:lnTo>
                  <a:lnTo>
                    <a:pt x="1190625" y="35719"/>
                  </a:lnTo>
                  <a:lnTo>
                    <a:pt x="1204913" y="26194"/>
                  </a:lnTo>
                  <a:lnTo>
                    <a:pt x="1212057" y="14288"/>
                  </a:lnTo>
                  <a:lnTo>
                    <a:pt x="1228725" y="4763"/>
                  </a:lnTo>
                  <a:lnTo>
                    <a:pt x="1245394" y="0"/>
                  </a:lnTo>
                  <a:lnTo>
                    <a:pt x="1273969" y="0"/>
                  </a:lnTo>
                  <a:lnTo>
                    <a:pt x="1323975" y="11907"/>
                  </a:lnTo>
                  <a:lnTo>
                    <a:pt x="1357313" y="28575"/>
                  </a:lnTo>
                  <a:lnTo>
                    <a:pt x="1402557" y="54769"/>
                  </a:lnTo>
                  <a:lnTo>
                    <a:pt x="1454944" y="90488"/>
                  </a:lnTo>
                  <a:lnTo>
                    <a:pt x="1504950" y="135732"/>
                  </a:lnTo>
                  <a:lnTo>
                    <a:pt x="1543050" y="169069"/>
                  </a:lnTo>
                  <a:lnTo>
                    <a:pt x="1557338" y="180975"/>
                  </a:lnTo>
                  <a:lnTo>
                    <a:pt x="1574007" y="200025"/>
                  </a:lnTo>
                  <a:lnTo>
                    <a:pt x="1585913" y="221457"/>
                  </a:lnTo>
                  <a:lnTo>
                    <a:pt x="1588294" y="242888"/>
                  </a:lnTo>
                  <a:lnTo>
                    <a:pt x="1583532" y="266700"/>
                  </a:lnTo>
                  <a:lnTo>
                    <a:pt x="1562100" y="290513"/>
                  </a:lnTo>
                  <a:lnTo>
                    <a:pt x="1543050" y="319088"/>
                  </a:lnTo>
                  <a:lnTo>
                    <a:pt x="1519238" y="371475"/>
                  </a:lnTo>
                  <a:lnTo>
                    <a:pt x="1502569" y="431007"/>
                  </a:lnTo>
                  <a:lnTo>
                    <a:pt x="1490663" y="497682"/>
                  </a:lnTo>
                  <a:lnTo>
                    <a:pt x="1476375" y="664369"/>
                  </a:lnTo>
                  <a:lnTo>
                    <a:pt x="1452563" y="973932"/>
                  </a:lnTo>
                  <a:lnTo>
                    <a:pt x="1426369" y="1314450"/>
                  </a:lnTo>
                  <a:lnTo>
                    <a:pt x="1407319" y="1381125"/>
                  </a:lnTo>
                  <a:lnTo>
                    <a:pt x="1383507" y="1466850"/>
                  </a:lnTo>
                  <a:lnTo>
                    <a:pt x="1357313" y="1564482"/>
                  </a:lnTo>
                  <a:lnTo>
                    <a:pt x="1345407" y="1593057"/>
                  </a:lnTo>
                  <a:lnTo>
                    <a:pt x="1326357" y="1619250"/>
                  </a:lnTo>
                  <a:lnTo>
                    <a:pt x="1309688" y="1628775"/>
                  </a:lnTo>
                  <a:lnTo>
                    <a:pt x="1295400" y="1631157"/>
                  </a:lnTo>
                  <a:lnTo>
                    <a:pt x="1278732" y="1626394"/>
                  </a:lnTo>
                  <a:lnTo>
                    <a:pt x="1257300" y="1604963"/>
                  </a:lnTo>
                  <a:lnTo>
                    <a:pt x="1238250" y="1585913"/>
                  </a:lnTo>
                  <a:lnTo>
                    <a:pt x="1214438" y="1566863"/>
                  </a:lnTo>
                  <a:lnTo>
                    <a:pt x="1178719" y="1395413"/>
                  </a:lnTo>
                  <a:lnTo>
                    <a:pt x="1188244" y="1266825"/>
                  </a:lnTo>
                  <a:lnTo>
                    <a:pt x="1193007" y="1193007"/>
                  </a:lnTo>
                  <a:lnTo>
                    <a:pt x="1200150" y="1069182"/>
                  </a:lnTo>
                  <a:lnTo>
                    <a:pt x="1200150" y="854869"/>
                  </a:lnTo>
                  <a:lnTo>
                    <a:pt x="1221582" y="702469"/>
                  </a:lnTo>
                  <a:cubicBezTo>
                    <a:pt x="1222376" y="658019"/>
                    <a:pt x="1223169" y="613569"/>
                    <a:pt x="1223963" y="569119"/>
                  </a:cubicBezTo>
                  <a:cubicBezTo>
                    <a:pt x="1223159" y="507207"/>
                    <a:pt x="1221582" y="445299"/>
                    <a:pt x="1221582" y="383382"/>
                  </a:cubicBezTo>
                  <a:lnTo>
                    <a:pt x="1219200" y="328613"/>
                  </a:lnTo>
                  <a:lnTo>
                    <a:pt x="1212057" y="295275"/>
                  </a:lnTo>
                  <a:lnTo>
                    <a:pt x="1204913" y="283369"/>
                  </a:lnTo>
                  <a:lnTo>
                    <a:pt x="1190625" y="269082"/>
                  </a:lnTo>
                  <a:lnTo>
                    <a:pt x="1171575" y="259557"/>
                  </a:lnTo>
                  <a:lnTo>
                    <a:pt x="1145382" y="257175"/>
                  </a:lnTo>
                  <a:lnTo>
                    <a:pt x="1104900" y="261938"/>
                  </a:lnTo>
                  <a:lnTo>
                    <a:pt x="940594" y="288132"/>
                  </a:lnTo>
                  <a:lnTo>
                    <a:pt x="726282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036EAAE9-8311-4512-8849-A0F1CC8B99A8}"/>
                </a:ext>
              </a:extLst>
            </p:cNvPr>
            <p:cNvSpPr/>
            <p:nvPr/>
          </p:nvSpPr>
          <p:spPr>
            <a:xfrm>
              <a:off x="3160713" y="2922588"/>
              <a:ext cx="1247775" cy="438150"/>
            </a:xfrm>
            <a:custGeom>
              <a:avLst/>
              <a:gdLst>
                <a:gd name="connsiteX0" fmla="*/ 547687 w 1247775"/>
                <a:gd name="connsiteY0" fmla="*/ 145256 h 438150"/>
                <a:gd name="connsiteX1" fmla="*/ 885825 w 1247775"/>
                <a:gd name="connsiteY1" fmla="*/ 73819 h 438150"/>
                <a:gd name="connsiteX2" fmla="*/ 1214437 w 1247775"/>
                <a:gd name="connsiteY2" fmla="*/ 4762 h 438150"/>
                <a:gd name="connsiteX3" fmla="*/ 1247775 w 1247775"/>
                <a:gd name="connsiteY3" fmla="*/ 0 h 438150"/>
                <a:gd name="connsiteX4" fmla="*/ 1245394 w 1247775"/>
                <a:gd name="connsiteY4" fmla="*/ 197644 h 438150"/>
                <a:gd name="connsiteX5" fmla="*/ 1092994 w 1247775"/>
                <a:gd name="connsiteY5" fmla="*/ 223837 h 438150"/>
                <a:gd name="connsiteX6" fmla="*/ 971550 w 1247775"/>
                <a:gd name="connsiteY6" fmla="*/ 242887 h 438150"/>
                <a:gd name="connsiteX7" fmla="*/ 850106 w 1247775"/>
                <a:gd name="connsiteY7" fmla="*/ 266700 h 438150"/>
                <a:gd name="connsiteX8" fmla="*/ 650081 w 1247775"/>
                <a:gd name="connsiteY8" fmla="*/ 307181 h 438150"/>
                <a:gd name="connsiteX9" fmla="*/ 440531 w 1247775"/>
                <a:gd name="connsiteY9" fmla="*/ 350044 h 438150"/>
                <a:gd name="connsiteX10" fmla="*/ 230981 w 1247775"/>
                <a:gd name="connsiteY10" fmla="*/ 390525 h 438150"/>
                <a:gd name="connsiteX11" fmla="*/ 0 w 1247775"/>
                <a:gd name="connsiteY11" fmla="*/ 438150 h 438150"/>
                <a:gd name="connsiteX12" fmla="*/ 0 w 1247775"/>
                <a:gd name="connsiteY12" fmla="*/ 223837 h 438150"/>
                <a:gd name="connsiteX13" fmla="*/ 126206 w 1247775"/>
                <a:gd name="connsiteY13" fmla="*/ 214312 h 438150"/>
                <a:gd name="connsiteX14" fmla="*/ 221456 w 1247775"/>
                <a:gd name="connsiteY14" fmla="*/ 204787 h 438150"/>
                <a:gd name="connsiteX15" fmla="*/ 316706 w 1247775"/>
                <a:gd name="connsiteY15" fmla="*/ 192881 h 438150"/>
                <a:gd name="connsiteX16" fmla="*/ 547687 w 1247775"/>
                <a:gd name="connsiteY16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7775" h="438150">
                  <a:moveTo>
                    <a:pt x="547687" y="145256"/>
                  </a:moveTo>
                  <a:lnTo>
                    <a:pt x="885825" y="73819"/>
                  </a:lnTo>
                  <a:lnTo>
                    <a:pt x="1214437" y="4762"/>
                  </a:lnTo>
                  <a:lnTo>
                    <a:pt x="1247775" y="0"/>
                  </a:lnTo>
                  <a:cubicBezTo>
                    <a:pt x="1246981" y="65881"/>
                    <a:pt x="1246188" y="131763"/>
                    <a:pt x="1245394" y="197644"/>
                  </a:cubicBezTo>
                  <a:lnTo>
                    <a:pt x="1092994" y="223837"/>
                  </a:lnTo>
                  <a:lnTo>
                    <a:pt x="971550" y="242887"/>
                  </a:lnTo>
                  <a:lnTo>
                    <a:pt x="850106" y="266700"/>
                  </a:lnTo>
                  <a:lnTo>
                    <a:pt x="650081" y="307181"/>
                  </a:lnTo>
                  <a:lnTo>
                    <a:pt x="440531" y="350044"/>
                  </a:lnTo>
                  <a:lnTo>
                    <a:pt x="230981" y="390525"/>
                  </a:lnTo>
                  <a:lnTo>
                    <a:pt x="0" y="438150"/>
                  </a:lnTo>
                  <a:lnTo>
                    <a:pt x="0" y="223837"/>
                  </a:lnTo>
                  <a:lnTo>
                    <a:pt x="126206" y="214312"/>
                  </a:lnTo>
                  <a:lnTo>
                    <a:pt x="221456" y="204787"/>
                  </a:lnTo>
                  <a:lnTo>
                    <a:pt x="316706" y="192881"/>
                  </a:lnTo>
                  <a:lnTo>
                    <a:pt x="547687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A054F6BD-E176-4FE5-9663-F72846F1031A}"/>
                </a:ext>
              </a:extLst>
            </p:cNvPr>
            <p:cNvSpPr/>
            <p:nvPr/>
          </p:nvSpPr>
          <p:spPr>
            <a:xfrm>
              <a:off x="3148013" y="3621088"/>
              <a:ext cx="1208087" cy="415925"/>
            </a:xfrm>
            <a:custGeom>
              <a:avLst/>
              <a:gdLst>
                <a:gd name="connsiteX0" fmla="*/ 476250 w 1207293"/>
                <a:gd name="connsiteY0" fmla="*/ 121444 h 414338"/>
                <a:gd name="connsiteX1" fmla="*/ 616743 w 1207293"/>
                <a:gd name="connsiteY1" fmla="*/ 90488 h 414338"/>
                <a:gd name="connsiteX2" fmla="*/ 754856 w 1207293"/>
                <a:gd name="connsiteY2" fmla="*/ 64294 h 414338"/>
                <a:gd name="connsiteX3" fmla="*/ 916781 w 1207293"/>
                <a:gd name="connsiteY3" fmla="*/ 35719 h 414338"/>
                <a:gd name="connsiteX4" fmla="*/ 1190625 w 1207293"/>
                <a:gd name="connsiteY4" fmla="*/ 0 h 414338"/>
                <a:gd name="connsiteX5" fmla="*/ 1207293 w 1207293"/>
                <a:gd name="connsiteY5" fmla="*/ 235744 h 414338"/>
                <a:gd name="connsiteX6" fmla="*/ 1183481 w 1207293"/>
                <a:gd name="connsiteY6" fmla="*/ 214313 h 414338"/>
                <a:gd name="connsiteX7" fmla="*/ 1162050 w 1207293"/>
                <a:gd name="connsiteY7" fmla="*/ 202407 h 414338"/>
                <a:gd name="connsiteX8" fmla="*/ 1140618 w 1207293"/>
                <a:gd name="connsiteY8" fmla="*/ 190500 h 414338"/>
                <a:gd name="connsiteX9" fmla="*/ 1090612 w 1207293"/>
                <a:gd name="connsiteY9" fmla="*/ 180975 h 414338"/>
                <a:gd name="connsiteX10" fmla="*/ 1012031 w 1207293"/>
                <a:gd name="connsiteY10" fmla="*/ 195263 h 414338"/>
                <a:gd name="connsiteX11" fmla="*/ 764381 w 1207293"/>
                <a:gd name="connsiteY11" fmla="*/ 240507 h 414338"/>
                <a:gd name="connsiteX12" fmla="*/ 397668 w 1207293"/>
                <a:gd name="connsiteY12" fmla="*/ 319088 h 414338"/>
                <a:gd name="connsiteX13" fmla="*/ 73818 w 1207293"/>
                <a:gd name="connsiteY13" fmla="*/ 395288 h 414338"/>
                <a:gd name="connsiteX14" fmla="*/ 0 w 1207293"/>
                <a:gd name="connsiteY14" fmla="*/ 414338 h 414338"/>
                <a:gd name="connsiteX15" fmla="*/ 2381 w 1207293"/>
                <a:gd name="connsiteY15" fmla="*/ 238125 h 414338"/>
                <a:gd name="connsiteX16" fmla="*/ 183356 w 1207293"/>
                <a:gd name="connsiteY16" fmla="*/ 190500 h 414338"/>
                <a:gd name="connsiteX17" fmla="*/ 378618 w 1207293"/>
                <a:gd name="connsiteY17" fmla="*/ 142875 h 414338"/>
                <a:gd name="connsiteX18" fmla="*/ 476250 w 1207293"/>
                <a:gd name="connsiteY18" fmla="*/ 12144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7293" h="414338">
                  <a:moveTo>
                    <a:pt x="476250" y="121444"/>
                  </a:moveTo>
                  <a:lnTo>
                    <a:pt x="616743" y="90488"/>
                  </a:lnTo>
                  <a:lnTo>
                    <a:pt x="754856" y="64294"/>
                  </a:lnTo>
                  <a:lnTo>
                    <a:pt x="916781" y="35719"/>
                  </a:lnTo>
                  <a:lnTo>
                    <a:pt x="1190625" y="0"/>
                  </a:lnTo>
                  <a:lnTo>
                    <a:pt x="1207293" y="235744"/>
                  </a:lnTo>
                  <a:lnTo>
                    <a:pt x="1183481" y="214313"/>
                  </a:lnTo>
                  <a:lnTo>
                    <a:pt x="1162050" y="202407"/>
                  </a:lnTo>
                  <a:lnTo>
                    <a:pt x="1140618" y="190500"/>
                  </a:lnTo>
                  <a:lnTo>
                    <a:pt x="1090612" y="180975"/>
                  </a:lnTo>
                  <a:lnTo>
                    <a:pt x="1012031" y="195263"/>
                  </a:lnTo>
                  <a:lnTo>
                    <a:pt x="764381" y="240507"/>
                  </a:lnTo>
                  <a:lnTo>
                    <a:pt x="397668" y="319088"/>
                  </a:lnTo>
                  <a:lnTo>
                    <a:pt x="73818" y="395288"/>
                  </a:lnTo>
                  <a:lnTo>
                    <a:pt x="0" y="414338"/>
                  </a:lnTo>
                  <a:cubicBezTo>
                    <a:pt x="794" y="355600"/>
                    <a:pt x="1587" y="296863"/>
                    <a:pt x="2381" y="238125"/>
                  </a:cubicBezTo>
                  <a:lnTo>
                    <a:pt x="183356" y="190500"/>
                  </a:lnTo>
                  <a:lnTo>
                    <a:pt x="378618" y="142875"/>
                  </a:lnTo>
                  <a:lnTo>
                    <a:pt x="47625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0">
              <a:extLst>
                <a:ext uri="{FF2B5EF4-FFF2-40B4-BE49-F238E27FC236}">
                  <a16:creationId xmlns:a16="http://schemas.microsoft.com/office/drawing/2014/main" id="{B7A54C19-567C-4A07-8855-B093DEF028C1}"/>
                </a:ext>
              </a:extLst>
            </p:cNvPr>
            <p:cNvSpPr/>
            <p:nvPr/>
          </p:nvSpPr>
          <p:spPr>
            <a:xfrm rot="16200000">
              <a:off x="1568451" y="3689350"/>
              <a:ext cx="2925762" cy="439737"/>
            </a:xfrm>
            <a:custGeom>
              <a:avLst/>
              <a:gdLst>
                <a:gd name="connsiteX0" fmla="*/ 1540668 w 2926556"/>
                <a:gd name="connsiteY0" fmla="*/ 238125 h 440532"/>
                <a:gd name="connsiteX1" fmla="*/ 1738312 w 2926556"/>
                <a:gd name="connsiteY1" fmla="*/ 238125 h 440532"/>
                <a:gd name="connsiteX2" fmla="*/ 1916906 w 2926556"/>
                <a:gd name="connsiteY2" fmla="*/ 235744 h 440532"/>
                <a:gd name="connsiteX3" fmla="*/ 2088356 w 2926556"/>
                <a:gd name="connsiteY3" fmla="*/ 230982 h 440532"/>
                <a:gd name="connsiteX4" fmla="*/ 2307431 w 2926556"/>
                <a:gd name="connsiteY4" fmla="*/ 219075 h 440532"/>
                <a:gd name="connsiteX5" fmla="*/ 2438400 w 2926556"/>
                <a:gd name="connsiteY5" fmla="*/ 207169 h 440532"/>
                <a:gd name="connsiteX6" fmla="*/ 2547937 w 2926556"/>
                <a:gd name="connsiteY6" fmla="*/ 197644 h 440532"/>
                <a:gd name="connsiteX7" fmla="*/ 2586037 w 2926556"/>
                <a:gd name="connsiteY7" fmla="*/ 192882 h 440532"/>
                <a:gd name="connsiteX8" fmla="*/ 2621756 w 2926556"/>
                <a:gd name="connsiteY8" fmla="*/ 185738 h 440532"/>
                <a:gd name="connsiteX9" fmla="*/ 2671762 w 2926556"/>
                <a:gd name="connsiteY9" fmla="*/ 169069 h 440532"/>
                <a:gd name="connsiteX10" fmla="*/ 2719387 w 2926556"/>
                <a:gd name="connsiteY10" fmla="*/ 147638 h 440532"/>
                <a:gd name="connsiteX11" fmla="*/ 2759868 w 2926556"/>
                <a:gd name="connsiteY11" fmla="*/ 126207 h 440532"/>
                <a:gd name="connsiteX12" fmla="*/ 2805112 w 2926556"/>
                <a:gd name="connsiteY12" fmla="*/ 97632 h 440532"/>
                <a:gd name="connsiteX13" fmla="*/ 2828925 w 2926556"/>
                <a:gd name="connsiteY13" fmla="*/ 76200 h 440532"/>
                <a:gd name="connsiteX14" fmla="*/ 2857500 w 2926556"/>
                <a:gd name="connsiteY14" fmla="*/ 42863 h 440532"/>
                <a:gd name="connsiteX15" fmla="*/ 2878931 w 2926556"/>
                <a:gd name="connsiteY15" fmla="*/ 16669 h 440532"/>
                <a:gd name="connsiteX16" fmla="*/ 2895600 w 2926556"/>
                <a:gd name="connsiteY16" fmla="*/ 0 h 440532"/>
                <a:gd name="connsiteX17" fmla="*/ 2907506 w 2926556"/>
                <a:gd name="connsiteY17" fmla="*/ 0 h 440532"/>
                <a:gd name="connsiteX18" fmla="*/ 2919412 w 2926556"/>
                <a:gd name="connsiteY18" fmla="*/ 0 h 440532"/>
                <a:gd name="connsiteX19" fmla="*/ 2924175 w 2926556"/>
                <a:gd name="connsiteY19" fmla="*/ 7144 h 440532"/>
                <a:gd name="connsiteX20" fmla="*/ 2926556 w 2926556"/>
                <a:gd name="connsiteY20" fmla="*/ 19050 h 440532"/>
                <a:gd name="connsiteX21" fmla="*/ 2924175 w 2926556"/>
                <a:gd name="connsiteY21" fmla="*/ 80963 h 440532"/>
                <a:gd name="connsiteX22" fmla="*/ 2914650 w 2926556"/>
                <a:gd name="connsiteY22" fmla="*/ 159544 h 440532"/>
                <a:gd name="connsiteX23" fmla="*/ 2897981 w 2926556"/>
                <a:gd name="connsiteY23" fmla="*/ 238125 h 440532"/>
                <a:gd name="connsiteX24" fmla="*/ 2883693 w 2926556"/>
                <a:gd name="connsiteY24" fmla="*/ 280988 h 440532"/>
                <a:gd name="connsiteX25" fmla="*/ 2852737 w 2926556"/>
                <a:gd name="connsiteY25" fmla="*/ 357188 h 440532"/>
                <a:gd name="connsiteX26" fmla="*/ 2826543 w 2926556"/>
                <a:gd name="connsiteY26" fmla="*/ 404813 h 440532"/>
                <a:gd name="connsiteX27" fmla="*/ 2695575 w 2926556"/>
                <a:gd name="connsiteY27" fmla="*/ 440532 h 440532"/>
                <a:gd name="connsiteX28" fmla="*/ 2462212 w 2926556"/>
                <a:gd name="connsiteY28" fmla="*/ 440532 h 440532"/>
                <a:gd name="connsiteX29" fmla="*/ 2216943 w 2926556"/>
                <a:gd name="connsiteY29" fmla="*/ 438150 h 440532"/>
                <a:gd name="connsiteX30" fmla="*/ 1862137 w 2926556"/>
                <a:gd name="connsiteY30" fmla="*/ 440532 h 440532"/>
                <a:gd name="connsiteX31" fmla="*/ 1516856 w 2926556"/>
                <a:gd name="connsiteY31" fmla="*/ 438150 h 440532"/>
                <a:gd name="connsiteX32" fmla="*/ 1219200 w 2926556"/>
                <a:gd name="connsiteY32" fmla="*/ 438150 h 440532"/>
                <a:gd name="connsiteX33" fmla="*/ 831056 w 2926556"/>
                <a:gd name="connsiteY33" fmla="*/ 431007 h 440532"/>
                <a:gd name="connsiteX34" fmla="*/ 514350 w 2926556"/>
                <a:gd name="connsiteY34" fmla="*/ 419100 h 440532"/>
                <a:gd name="connsiteX35" fmla="*/ 447675 w 2926556"/>
                <a:gd name="connsiteY35" fmla="*/ 416719 h 440532"/>
                <a:gd name="connsiteX36" fmla="*/ 133350 w 2926556"/>
                <a:gd name="connsiteY36" fmla="*/ 366713 h 440532"/>
                <a:gd name="connsiteX37" fmla="*/ 76200 w 2926556"/>
                <a:gd name="connsiteY37" fmla="*/ 323850 h 440532"/>
                <a:gd name="connsiteX38" fmla="*/ 35718 w 2926556"/>
                <a:gd name="connsiteY38" fmla="*/ 283369 h 440532"/>
                <a:gd name="connsiteX39" fmla="*/ 9525 w 2926556"/>
                <a:gd name="connsiteY39" fmla="*/ 250032 h 440532"/>
                <a:gd name="connsiteX40" fmla="*/ 0 w 2926556"/>
                <a:gd name="connsiteY40" fmla="*/ 230982 h 440532"/>
                <a:gd name="connsiteX41" fmla="*/ 0 w 2926556"/>
                <a:gd name="connsiteY41" fmla="*/ 219075 h 440532"/>
                <a:gd name="connsiteX42" fmla="*/ 4762 w 2926556"/>
                <a:gd name="connsiteY42" fmla="*/ 209550 h 440532"/>
                <a:gd name="connsiteX43" fmla="*/ 42862 w 2926556"/>
                <a:gd name="connsiteY43" fmla="*/ 185738 h 440532"/>
                <a:gd name="connsiteX44" fmla="*/ 123825 w 2926556"/>
                <a:gd name="connsiteY44" fmla="*/ 140494 h 440532"/>
                <a:gd name="connsiteX45" fmla="*/ 200025 w 2926556"/>
                <a:gd name="connsiteY45" fmla="*/ 104775 h 440532"/>
                <a:gd name="connsiteX46" fmla="*/ 240506 w 2926556"/>
                <a:gd name="connsiteY46" fmla="*/ 88107 h 440532"/>
                <a:gd name="connsiteX47" fmla="*/ 266700 w 2926556"/>
                <a:gd name="connsiteY47" fmla="*/ 80963 h 440532"/>
                <a:gd name="connsiteX48" fmla="*/ 292893 w 2926556"/>
                <a:gd name="connsiteY48" fmla="*/ 78582 h 440532"/>
                <a:gd name="connsiteX49" fmla="*/ 314325 w 2926556"/>
                <a:gd name="connsiteY49" fmla="*/ 83344 h 440532"/>
                <a:gd name="connsiteX50" fmla="*/ 361950 w 2926556"/>
                <a:gd name="connsiteY50" fmla="*/ 97632 h 440532"/>
                <a:gd name="connsiteX51" fmla="*/ 490537 w 2926556"/>
                <a:gd name="connsiteY51" fmla="*/ 135732 h 440532"/>
                <a:gd name="connsiteX52" fmla="*/ 654843 w 2926556"/>
                <a:gd name="connsiteY52" fmla="*/ 171450 h 440532"/>
                <a:gd name="connsiteX53" fmla="*/ 831056 w 2926556"/>
                <a:gd name="connsiteY53" fmla="*/ 192882 h 440532"/>
                <a:gd name="connsiteX54" fmla="*/ 1031081 w 2926556"/>
                <a:gd name="connsiteY54" fmla="*/ 214313 h 440532"/>
                <a:gd name="connsiteX55" fmla="*/ 1235868 w 2926556"/>
                <a:gd name="connsiteY55" fmla="*/ 228600 h 440532"/>
                <a:gd name="connsiteX56" fmla="*/ 1540668 w 2926556"/>
                <a:gd name="connsiteY56" fmla="*/ 2381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26556" h="440532">
                  <a:moveTo>
                    <a:pt x="1540668" y="238125"/>
                  </a:moveTo>
                  <a:lnTo>
                    <a:pt x="1738312" y="238125"/>
                  </a:lnTo>
                  <a:lnTo>
                    <a:pt x="1916906" y="235744"/>
                  </a:lnTo>
                  <a:lnTo>
                    <a:pt x="2088356" y="230982"/>
                  </a:lnTo>
                  <a:lnTo>
                    <a:pt x="2307431" y="219075"/>
                  </a:lnTo>
                  <a:lnTo>
                    <a:pt x="2438400" y="207169"/>
                  </a:lnTo>
                  <a:lnTo>
                    <a:pt x="2547937" y="197644"/>
                  </a:lnTo>
                  <a:lnTo>
                    <a:pt x="2586037" y="192882"/>
                  </a:lnTo>
                  <a:lnTo>
                    <a:pt x="2621756" y="185738"/>
                  </a:lnTo>
                  <a:lnTo>
                    <a:pt x="2671762" y="169069"/>
                  </a:lnTo>
                  <a:lnTo>
                    <a:pt x="2719387" y="147638"/>
                  </a:lnTo>
                  <a:lnTo>
                    <a:pt x="2759868" y="126207"/>
                  </a:lnTo>
                  <a:lnTo>
                    <a:pt x="2805112" y="97632"/>
                  </a:lnTo>
                  <a:lnTo>
                    <a:pt x="2828925" y="76200"/>
                  </a:lnTo>
                  <a:lnTo>
                    <a:pt x="2857500" y="42863"/>
                  </a:lnTo>
                  <a:lnTo>
                    <a:pt x="2878931" y="16669"/>
                  </a:lnTo>
                  <a:lnTo>
                    <a:pt x="2895600" y="0"/>
                  </a:lnTo>
                  <a:lnTo>
                    <a:pt x="2907506" y="0"/>
                  </a:lnTo>
                  <a:lnTo>
                    <a:pt x="2919412" y="0"/>
                  </a:lnTo>
                  <a:lnTo>
                    <a:pt x="2924175" y="7144"/>
                  </a:lnTo>
                  <a:lnTo>
                    <a:pt x="2926556" y="19050"/>
                  </a:lnTo>
                  <a:cubicBezTo>
                    <a:pt x="2925762" y="39688"/>
                    <a:pt x="2924969" y="60325"/>
                    <a:pt x="2924175" y="80963"/>
                  </a:cubicBezTo>
                  <a:lnTo>
                    <a:pt x="2914650" y="159544"/>
                  </a:lnTo>
                  <a:lnTo>
                    <a:pt x="2897981" y="238125"/>
                  </a:lnTo>
                  <a:lnTo>
                    <a:pt x="2883693" y="280988"/>
                  </a:lnTo>
                  <a:lnTo>
                    <a:pt x="2852737" y="357188"/>
                  </a:lnTo>
                  <a:lnTo>
                    <a:pt x="2826543" y="404813"/>
                  </a:lnTo>
                  <a:lnTo>
                    <a:pt x="2695575" y="440532"/>
                  </a:lnTo>
                  <a:lnTo>
                    <a:pt x="2462212" y="440532"/>
                  </a:lnTo>
                  <a:lnTo>
                    <a:pt x="2216943" y="438150"/>
                  </a:lnTo>
                  <a:lnTo>
                    <a:pt x="1862137" y="440532"/>
                  </a:lnTo>
                  <a:lnTo>
                    <a:pt x="1516856" y="438150"/>
                  </a:lnTo>
                  <a:lnTo>
                    <a:pt x="1219200" y="438150"/>
                  </a:lnTo>
                  <a:lnTo>
                    <a:pt x="831056" y="431007"/>
                  </a:lnTo>
                  <a:lnTo>
                    <a:pt x="514350" y="419100"/>
                  </a:lnTo>
                  <a:lnTo>
                    <a:pt x="447675" y="416719"/>
                  </a:lnTo>
                  <a:lnTo>
                    <a:pt x="133350" y="366713"/>
                  </a:lnTo>
                  <a:lnTo>
                    <a:pt x="76200" y="323850"/>
                  </a:lnTo>
                  <a:lnTo>
                    <a:pt x="35718" y="283369"/>
                  </a:lnTo>
                  <a:lnTo>
                    <a:pt x="9525" y="250032"/>
                  </a:lnTo>
                  <a:lnTo>
                    <a:pt x="0" y="230982"/>
                  </a:lnTo>
                  <a:lnTo>
                    <a:pt x="0" y="219075"/>
                  </a:lnTo>
                  <a:lnTo>
                    <a:pt x="4762" y="209550"/>
                  </a:lnTo>
                  <a:lnTo>
                    <a:pt x="42862" y="185738"/>
                  </a:lnTo>
                  <a:lnTo>
                    <a:pt x="123825" y="140494"/>
                  </a:lnTo>
                  <a:lnTo>
                    <a:pt x="200025" y="104775"/>
                  </a:lnTo>
                  <a:lnTo>
                    <a:pt x="240506" y="88107"/>
                  </a:lnTo>
                  <a:lnTo>
                    <a:pt x="266700" y="80963"/>
                  </a:lnTo>
                  <a:lnTo>
                    <a:pt x="292893" y="78582"/>
                  </a:lnTo>
                  <a:lnTo>
                    <a:pt x="314325" y="83344"/>
                  </a:lnTo>
                  <a:lnTo>
                    <a:pt x="361950" y="97632"/>
                  </a:lnTo>
                  <a:lnTo>
                    <a:pt x="490537" y="135732"/>
                  </a:lnTo>
                  <a:lnTo>
                    <a:pt x="654843" y="171450"/>
                  </a:lnTo>
                  <a:lnTo>
                    <a:pt x="831056" y="192882"/>
                  </a:lnTo>
                  <a:lnTo>
                    <a:pt x="1031081" y="214313"/>
                  </a:lnTo>
                  <a:lnTo>
                    <a:pt x="1235868" y="228600"/>
                  </a:lnTo>
                  <a:lnTo>
                    <a:pt x="154066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E8C7A55A-79DE-4D96-BF64-7DD1BE1A9A35}"/>
                </a:ext>
              </a:extLst>
            </p:cNvPr>
            <p:cNvSpPr/>
            <p:nvPr/>
          </p:nvSpPr>
          <p:spPr>
            <a:xfrm rot="16200000">
              <a:off x="3295650" y="4217988"/>
              <a:ext cx="909638" cy="1331912"/>
            </a:xfrm>
            <a:custGeom>
              <a:avLst/>
              <a:gdLst>
                <a:gd name="connsiteX0" fmla="*/ 400050 w 909638"/>
                <a:gd name="connsiteY0" fmla="*/ 552450 h 1331119"/>
                <a:gd name="connsiteX1" fmla="*/ 342900 w 909638"/>
                <a:gd name="connsiteY1" fmla="*/ 457200 h 1331119"/>
                <a:gd name="connsiteX2" fmla="*/ 283369 w 909638"/>
                <a:gd name="connsiteY2" fmla="*/ 364331 h 1331119"/>
                <a:gd name="connsiteX3" fmla="*/ 202406 w 909638"/>
                <a:gd name="connsiteY3" fmla="*/ 245269 h 1331119"/>
                <a:gd name="connsiteX4" fmla="*/ 152400 w 909638"/>
                <a:gd name="connsiteY4" fmla="*/ 176213 h 1331119"/>
                <a:gd name="connsiteX5" fmla="*/ 104775 w 909638"/>
                <a:gd name="connsiteY5" fmla="*/ 109538 h 1331119"/>
                <a:gd name="connsiteX6" fmla="*/ 88106 w 909638"/>
                <a:gd name="connsiteY6" fmla="*/ 88106 h 1331119"/>
                <a:gd name="connsiteX7" fmla="*/ 54769 w 909638"/>
                <a:gd name="connsiteY7" fmla="*/ 59531 h 1331119"/>
                <a:gd name="connsiteX8" fmla="*/ 28575 w 909638"/>
                <a:gd name="connsiteY8" fmla="*/ 33338 h 1331119"/>
                <a:gd name="connsiteX9" fmla="*/ 0 w 909638"/>
                <a:gd name="connsiteY9" fmla="*/ 0 h 1331119"/>
                <a:gd name="connsiteX10" fmla="*/ 411956 w 909638"/>
                <a:gd name="connsiteY10" fmla="*/ 59531 h 1331119"/>
                <a:gd name="connsiteX11" fmla="*/ 459581 w 909638"/>
                <a:gd name="connsiteY11" fmla="*/ 200025 h 1331119"/>
                <a:gd name="connsiteX12" fmla="*/ 533400 w 909638"/>
                <a:gd name="connsiteY12" fmla="*/ 397669 h 1331119"/>
                <a:gd name="connsiteX13" fmla="*/ 638175 w 909638"/>
                <a:gd name="connsiteY13" fmla="*/ 666750 h 1331119"/>
                <a:gd name="connsiteX14" fmla="*/ 721519 w 909638"/>
                <a:gd name="connsiteY14" fmla="*/ 866775 h 1331119"/>
                <a:gd name="connsiteX15" fmla="*/ 909638 w 909638"/>
                <a:gd name="connsiteY15" fmla="*/ 1278731 h 1331119"/>
                <a:gd name="connsiteX16" fmla="*/ 804863 w 909638"/>
                <a:gd name="connsiteY16" fmla="*/ 1331119 h 1331119"/>
                <a:gd name="connsiteX17" fmla="*/ 723900 w 909638"/>
                <a:gd name="connsiteY17" fmla="*/ 1143000 h 1331119"/>
                <a:gd name="connsiteX18" fmla="*/ 611981 w 909638"/>
                <a:gd name="connsiteY18" fmla="*/ 921544 h 1331119"/>
                <a:gd name="connsiteX19" fmla="*/ 500063 w 909638"/>
                <a:gd name="connsiteY19" fmla="*/ 721519 h 1331119"/>
                <a:gd name="connsiteX20" fmla="*/ 400050 w 909638"/>
                <a:gd name="connsiteY20" fmla="*/ 552450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9638" h="1331119">
                  <a:moveTo>
                    <a:pt x="400050" y="552450"/>
                  </a:moveTo>
                  <a:lnTo>
                    <a:pt x="342900" y="457200"/>
                  </a:lnTo>
                  <a:lnTo>
                    <a:pt x="283369" y="364331"/>
                  </a:lnTo>
                  <a:lnTo>
                    <a:pt x="202406" y="245269"/>
                  </a:lnTo>
                  <a:lnTo>
                    <a:pt x="152400" y="176213"/>
                  </a:lnTo>
                  <a:lnTo>
                    <a:pt x="104775" y="109538"/>
                  </a:lnTo>
                  <a:lnTo>
                    <a:pt x="88106" y="88106"/>
                  </a:lnTo>
                  <a:lnTo>
                    <a:pt x="54769" y="59531"/>
                  </a:lnTo>
                  <a:lnTo>
                    <a:pt x="28575" y="33338"/>
                  </a:lnTo>
                  <a:lnTo>
                    <a:pt x="0" y="0"/>
                  </a:lnTo>
                  <a:lnTo>
                    <a:pt x="411956" y="59531"/>
                  </a:lnTo>
                  <a:lnTo>
                    <a:pt x="459581" y="200025"/>
                  </a:lnTo>
                  <a:lnTo>
                    <a:pt x="533400" y="397669"/>
                  </a:lnTo>
                  <a:lnTo>
                    <a:pt x="638175" y="666750"/>
                  </a:lnTo>
                  <a:lnTo>
                    <a:pt x="721519" y="866775"/>
                  </a:lnTo>
                  <a:lnTo>
                    <a:pt x="909638" y="1278731"/>
                  </a:lnTo>
                  <a:lnTo>
                    <a:pt x="804863" y="1331119"/>
                  </a:lnTo>
                  <a:lnTo>
                    <a:pt x="723900" y="1143000"/>
                  </a:lnTo>
                  <a:lnTo>
                    <a:pt x="611981" y="921544"/>
                  </a:lnTo>
                  <a:lnTo>
                    <a:pt x="500063" y="721519"/>
                  </a:lnTo>
                  <a:lnTo>
                    <a:pt x="40005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2">
              <a:extLst>
                <a:ext uri="{FF2B5EF4-FFF2-40B4-BE49-F238E27FC236}">
                  <a16:creationId xmlns:a16="http://schemas.microsoft.com/office/drawing/2014/main" id="{652197EC-43B1-44B5-A5B0-0D590D4E002B}"/>
                </a:ext>
              </a:extLst>
            </p:cNvPr>
            <p:cNvSpPr/>
            <p:nvPr/>
          </p:nvSpPr>
          <p:spPr>
            <a:xfrm rot="16200000">
              <a:off x="3840957" y="4155281"/>
              <a:ext cx="919162" cy="739775"/>
            </a:xfrm>
            <a:custGeom>
              <a:avLst/>
              <a:gdLst>
                <a:gd name="connsiteX0" fmla="*/ 647700 w 919163"/>
                <a:gd name="connsiteY0" fmla="*/ 164306 h 740569"/>
                <a:gd name="connsiteX1" fmla="*/ 523875 w 919163"/>
                <a:gd name="connsiteY1" fmla="*/ 252412 h 740569"/>
                <a:gd name="connsiteX2" fmla="*/ 464344 w 919163"/>
                <a:gd name="connsiteY2" fmla="*/ 292894 h 740569"/>
                <a:gd name="connsiteX3" fmla="*/ 397669 w 919163"/>
                <a:gd name="connsiteY3" fmla="*/ 342900 h 740569"/>
                <a:gd name="connsiteX4" fmla="*/ 314325 w 919163"/>
                <a:gd name="connsiteY4" fmla="*/ 381000 h 740569"/>
                <a:gd name="connsiteX5" fmla="*/ 188119 w 919163"/>
                <a:gd name="connsiteY5" fmla="*/ 442912 h 740569"/>
                <a:gd name="connsiteX6" fmla="*/ 123825 w 919163"/>
                <a:gd name="connsiteY6" fmla="*/ 478631 h 740569"/>
                <a:gd name="connsiteX7" fmla="*/ 61913 w 919163"/>
                <a:gd name="connsiteY7" fmla="*/ 514350 h 740569"/>
                <a:gd name="connsiteX8" fmla="*/ 30957 w 919163"/>
                <a:gd name="connsiteY8" fmla="*/ 538162 h 740569"/>
                <a:gd name="connsiteX9" fmla="*/ 14288 w 919163"/>
                <a:gd name="connsiteY9" fmla="*/ 557212 h 740569"/>
                <a:gd name="connsiteX10" fmla="*/ 2382 w 919163"/>
                <a:gd name="connsiteY10" fmla="*/ 583406 h 740569"/>
                <a:gd name="connsiteX11" fmla="*/ 0 w 919163"/>
                <a:gd name="connsiteY11" fmla="*/ 604837 h 740569"/>
                <a:gd name="connsiteX12" fmla="*/ 4763 w 919163"/>
                <a:gd name="connsiteY12" fmla="*/ 638175 h 740569"/>
                <a:gd name="connsiteX13" fmla="*/ 14288 w 919163"/>
                <a:gd name="connsiteY13" fmla="*/ 661987 h 740569"/>
                <a:gd name="connsiteX14" fmla="*/ 35719 w 919163"/>
                <a:gd name="connsiteY14" fmla="*/ 690562 h 740569"/>
                <a:gd name="connsiteX15" fmla="*/ 57150 w 919163"/>
                <a:gd name="connsiteY15" fmla="*/ 711994 h 740569"/>
                <a:gd name="connsiteX16" fmla="*/ 78582 w 919163"/>
                <a:gd name="connsiteY16" fmla="*/ 726281 h 740569"/>
                <a:gd name="connsiteX17" fmla="*/ 107157 w 919163"/>
                <a:gd name="connsiteY17" fmla="*/ 735806 h 740569"/>
                <a:gd name="connsiteX18" fmla="*/ 138113 w 919163"/>
                <a:gd name="connsiteY18" fmla="*/ 740569 h 740569"/>
                <a:gd name="connsiteX19" fmla="*/ 166688 w 919163"/>
                <a:gd name="connsiteY19" fmla="*/ 735806 h 740569"/>
                <a:gd name="connsiteX20" fmla="*/ 211932 w 919163"/>
                <a:gd name="connsiteY20" fmla="*/ 726281 h 740569"/>
                <a:gd name="connsiteX21" fmla="*/ 273844 w 919163"/>
                <a:gd name="connsiteY21" fmla="*/ 707231 h 740569"/>
                <a:gd name="connsiteX22" fmla="*/ 350044 w 919163"/>
                <a:gd name="connsiteY22" fmla="*/ 673894 h 740569"/>
                <a:gd name="connsiteX23" fmla="*/ 411957 w 919163"/>
                <a:gd name="connsiteY23" fmla="*/ 640556 h 740569"/>
                <a:gd name="connsiteX24" fmla="*/ 469107 w 919163"/>
                <a:gd name="connsiteY24" fmla="*/ 602456 h 740569"/>
                <a:gd name="connsiteX25" fmla="*/ 519113 w 919163"/>
                <a:gd name="connsiteY25" fmla="*/ 566737 h 740569"/>
                <a:gd name="connsiteX26" fmla="*/ 590550 w 919163"/>
                <a:gd name="connsiteY26" fmla="*/ 504825 h 740569"/>
                <a:gd name="connsiteX27" fmla="*/ 688182 w 919163"/>
                <a:gd name="connsiteY27" fmla="*/ 395287 h 740569"/>
                <a:gd name="connsiteX28" fmla="*/ 783432 w 919163"/>
                <a:gd name="connsiteY28" fmla="*/ 266700 h 740569"/>
                <a:gd name="connsiteX29" fmla="*/ 857250 w 919163"/>
                <a:gd name="connsiteY29" fmla="*/ 147637 h 740569"/>
                <a:gd name="connsiteX30" fmla="*/ 909638 w 919163"/>
                <a:gd name="connsiteY30" fmla="*/ 52387 h 740569"/>
                <a:gd name="connsiteX31" fmla="*/ 916782 w 919163"/>
                <a:gd name="connsiteY31" fmla="*/ 30956 h 740569"/>
                <a:gd name="connsiteX32" fmla="*/ 919163 w 919163"/>
                <a:gd name="connsiteY32" fmla="*/ 11906 h 740569"/>
                <a:gd name="connsiteX33" fmla="*/ 914400 w 919163"/>
                <a:gd name="connsiteY33" fmla="*/ 2381 h 740569"/>
                <a:gd name="connsiteX34" fmla="*/ 900113 w 919163"/>
                <a:gd name="connsiteY34" fmla="*/ 0 h 740569"/>
                <a:gd name="connsiteX35" fmla="*/ 869157 w 919163"/>
                <a:gd name="connsiteY35" fmla="*/ 9525 h 740569"/>
                <a:gd name="connsiteX36" fmla="*/ 828675 w 919163"/>
                <a:gd name="connsiteY36" fmla="*/ 35719 h 740569"/>
                <a:gd name="connsiteX37" fmla="*/ 733425 w 919163"/>
                <a:gd name="connsiteY37" fmla="*/ 107156 h 740569"/>
                <a:gd name="connsiteX38" fmla="*/ 647700 w 919163"/>
                <a:gd name="connsiteY38" fmla="*/ 164306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9163" h="740569">
                  <a:moveTo>
                    <a:pt x="647700" y="164306"/>
                  </a:moveTo>
                  <a:lnTo>
                    <a:pt x="523875" y="252412"/>
                  </a:lnTo>
                  <a:lnTo>
                    <a:pt x="464344" y="292894"/>
                  </a:lnTo>
                  <a:lnTo>
                    <a:pt x="397669" y="342900"/>
                  </a:lnTo>
                  <a:lnTo>
                    <a:pt x="314325" y="381000"/>
                  </a:lnTo>
                  <a:lnTo>
                    <a:pt x="188119" y="442912"/>
                  </a:lnTo>
                  <a:lnTo>
                    <a:pt x="123825" y="478631"/>
                  </a:lnTo>
                  <a:lnTo>
                    <a:pt x="61913" y="514350"/>
                  </a:lnTo>
                  <a:lnTo>
                    <a:pt x="30957" y="538162"/>
                  </a:lnTo>
                  <a:lnTo>
                    <a:pt x="14288" y="557212"/>
                  </a:lnTo>
                  <a:lnTo>
                    <a:pt x="2382" y="583406"/>
                  </a:lnTo>
                  <a:lnTo>
                    <a:pt x="0" y="604837"/>
                  </a:lnTo>
                  <a:lnTo>
                    <a:pt x="4763" y="638175"/>
                  </a:lnTo>
                  <a:lnTo>
                    <a:pt x="14288" y="661987"/>
                  </a:lnTo>
                  <a:lnTo>
                    <a:pt x="35719" y="690562"/>
                  </a:lnTo>
                  <a:lnTo>
                    <a:pt x="57150" y="711994"/>
                  </a:lnTo>
                  <a:lnTo>
                    <a:pt x="78582" y="726281"/>
                  </a:lnTo>
                  <a:lnTo>
                    <a:pt x="107157" y="735806"/>
                  </a:lnTo>
                  <a:lnTo>
                    <a:pt x="138113" y="740569"/>
                  </a:lnTo>
                  <a:lnTo>
                    <a:pt x="166688" y="735806"/>
                  </a:lnTo>
                  <a:lnTo>
                    <a:pt x="211932" y="726281"/>
                  </a:lnTo>
                  <a:lnTo>
                    <a:pt x="273844" y="707231"/>
                  </a:lnTo>
                  <a:lnTo>
                    <a:pt x="350044" y="673894"/>
                  </a:lnTo>
                  <a:lnTo>
                    <a:pt x="411957" y="640556"/>
                  </a:lnTo>
                  <a:lnTo>
                    <a:pt x="469107" y="602456"/>
                  </a:lnTo>
                  <a:lnTo>
                    <a:pt x="519113" y="566737"/>
                  </a:lnTo>
                  <a:lnTo>
                    <a:pt x="590550" y="504825"/>
                  </a:lnTo>
                  <a:lnTo>
                    <a:pt x="688182" y="395287"/>
                  </a:lnTo>
                  <a:lnTo>
                    <a:pt x="783432" y="266700"/>
                  </a:lnTo>
                  <a:lnTo>
                    <a:pt x="857250" y="147637"/>
                  </a:lnTo>
                  <a:lnTo>
                    <a:pt x="909638" y="52387"/>
                  </a:lnTo>
                  <a:lnTo>
                    <a:pt x="916782" y="30956"/>
                  </a:lnTo>
                  <a:lnTo>
                    <a:pt x="919163" y="11906"/>
                  </a:lnTo>
                  <a:lnTo>
                    <a:pt x="914400" y="2381"/>
                  </a:lnTo>
                  <a:lnTo>
                    <a:pt x="900113" y="0"/>
                  </a:lnTo>
                  <a:lnTo>
                    <a:pt x="869157" y="9525"/>
                  </a:lnTo>
                  <a:lnTo>
                    <a:pt x="828675" y="35719"/>
                  </a:lnTo>
                  <a:lnTo>
                    <a:pt x="733425" y="107156"/>
                  </a:lnTo>
                  <a:lnTo>
                    <a:pt x="64770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3">
              <a:extLst>
                <a:ext uri="{FF2B5EF4-FFF2-40B4-BE49-F238E27FC236}">
                  <a16:creationId xmlns:a16="http://schemas.microsoft.com/office/drawing/2014/main" id="{ED14B8D3-FEB7-4BFF-B840-44CB4FC38F9F}"/>
                </a:ext>
              </a:extLst>
            </p:cNvPr>
            <p:cNvSpPr/>
            <p:nvPr/>
          </p:nvSpPr>
          <p:spPr>
            <a:xfrm rot="16200000">
              <a:off x="3019426" y="3482975"/>
              <a:ext cx="3905250" cy="885825"/>
            </a:xfrm>
            <a:custGeom>
              <a:avLst/>
              <a:gdLst>
                <a:gd name="connsiteX0" fmla="*/ 2209800 w 3905250"/>
                <a:gd name="connsiteY0" fmla="*/ 657225 h 885825"/>
                <a:gd name="connsiteX1" fmla="*/ 2073275 w 3905250"/>
                <a:gd name="connsiteY1" fmla="*/ 650875 h 885825"/>
                <a:gd name="connsiteX2" fmla="*/ 1962150 w 3905250"/>
                <a:gd name="connsiteY2" fmla="*/ 644525 h 885825"/>
                <a:gd name="connsiteX3" fmla="*/ 1819275 w 3905250"/>
                <a:gd name="connsiteY3" fmla="*/ 635000 h 885825"/>
                <a:gd name="connsiteX4" fmla="*/ 1644650 w 3905250"/>
                <a:gd name="connsiteY4" fmla="*/ 622300 h 885825"/>
                <a:gd name="connsiteX5" fmla="*/ 1473200 w 3905250"/>
                <a:gd name="connsiteY5" fmla="*/ 603250 h 885825"/>
                <a:gd name="connsiteX6" fmla="*/ 1314450 w 3905250"/>
                <a:gd name="connsiteY6" fmla="*/ 584200 h 885825"/>
                <a:gd name="connsiteX7" fmla="*/ 1193800 w 3905250"/>
                <a:gd name="connsiteY7" fmla="*/ 565150 h 885825"/>
                <a:gd name="connsiteX8" fmla="*/ 1089025 w 3905250"/>
                <a:gd name="connsiteY8" fmla="*/ 539750 h 885825"/>
                <a:gd name="connsiteX9" fmla="*/ 971550 w 3905250"/>
                <a:gd name="connsiteY9" fmla="*/ 508000 h 885825"/>
                <a:gd name="connsiteX10" fmla="*/ 857250 w 3905250"/>
                <a:gd name="connsiteY10" fmla="*/ 473075 h 885825"/>
                <a:gd name="connsiteX11" fmla="*/ 736600 w 3905250"/>
                <a:gd name="connsiteY11" fmla="*/ 428625 h 885825"/>
                <a:gd name="connsiteX12" fmla="*/ 593725 w 3905250"/>
                <a:gd name="connsiteY12" fmla="*/ 365125 h 885825"/>
                <a:gd name="connsiteX13" fmla="*/ 479425 w 3905250"/>
                <a:gd name="connsiteY13" fmla="*/ 304800 h 885825"/>
                <a:gd name="connsiteX14" fmla="*/ 365125 w 3905250"/>
                <a:gd name="connsiteY14" fmla="*/ 234950 h 885825"/>
                <a:gd name="connsiteX15" fmla="*/ 288925 w 3905250"/>
                <a:gd name="connsiteY15" fmla="*/ 187325 h 885825"/>
                <a:gd name="connsiteX16" fmla="*/ 212725 w 3905250"/>
                <a:gd name="connsiteY16" fmla="*/ 133350 h 885825"/>
                <a:gd name="connsiteX17" fmla="*/ 117475 w 3905250"/>
                <a:gd name="connsiteY17" fmla="*/ 63500 h 885825"/>
                <a:gd name="connsiteX18" fmla="*/ 69850 w 3905250"/>
                <a:gd name="connsiteY18" fmla="*/ 22225 h 885825"/>
                <a:gd name="connsiteX19" fmla="*/ 34925 w 3905250"/>
                <a:gd name="connsiteY19" fmla="*/ 3175 h 885825"/>
                <a:gd name="connsiteX20" fmla="*/ 6350 w 3905250"/>
                <a:gd name="connsiteY20" fmla="*/ 0 h 885825"/>
                <a:gd name="connsiteX21" fmla="*/ 0 w 3905250"/>
                <a:gd name="connsiteY21" fmla="*/ 9525 h 885825"/>
                <a:gd name="connsiteX22" fmla="*/ 3175 w 3905250"/>
                <a:gd name="connsiteY22" fmla="*/ 31750 h 885825"/>
                <a:gd name="connsiteX23" fmla="*/ 25400 w 3905250"/>
                <a:gd name="connsiteY23" fmla="*/ 73025 h 885825"/>
                <a:gd name="connsiteX24" fmla="*/ 95250 w 3905250"/>
                <a:gd name="connsiteY24" fmla="*/ 152400 h 885825"/>
                <a:gd name="connsiteX25" fmla="*/ 161925 w 3905250"/>
                <a:gd name="connsiteY25" fmla="*/ 219075 h 885825"/>
                <a:gd name="connsiteX26" fmla="*/ 260350 w 3905250"/>
                <a:gd name="connsiteY26" fmla="*/ 311150 h 885825"/>
                <a:gd name="connsiteX27" fmla="*/ 346075 w 3905250"/>
                <a:gd name="connsiteY27" fmla="*/ 381000 h 885825"/>
                <a:gd name="connsiteX28" fmla="*/ 406400 w 3905250"/>
                <a:gd name="connsiteY28" fmla="*/ 425450 h 885825"/>
                <a:gd name="connsiteX29" fmla="*/ 523875 w 3905250"/>
                <a:gd name="connsiteY29" fmla="*/ 498475 h 885825"/>
                <a:gd name="connsiteX30" fmla="*/ 628650 w 3905250"/>
                <a:gd name="connsiteY30" fmla="*/ 558800 h 885825"/>
                <a:gd name="connsiteX31" fmla="*/ 749300 w 3905250"/>
                <a:gd name="connsiteY31" fmla="*/ 619125 h 885825"/>
                <a:gd name="connsiteX32" fmla="*/ 901700 w 3905250"/>
                <a:gd name="connsiteY32" fmla="*/ 679450 h 885825"/>
                <a:gd name="connsiteX33" fmla="*/ 1016000 w 3905250"/>
                <a:gd name="connsiteY33" fmla="*/ 717550 h 885825"/>
                <a:gd name="connsiteX34" fmla="*/ 1136650 w 3905250"/>
                <a:gd name="connsiteY34" fmla="*/ 752475 h 885825"/>
                <a:gd name="connsiteX35" fmla="*/ 1292225 w 3905250"/>
                <a:gd name="connsiteY35" fmla="*/ 787400 h 885825"/>
                <a:gd name="connsiteX36" fmla="*/ 1438275 w 3905250"/>
                <a:gd name="connsiteY36" fmla="*/ 812800 h 885825"/>
                <a:gd name="connsiteX37" fmla="*/ 1606550 w 3905250"/>
                <a:gd name="connsiteY37" fmla="*/ 831850 h 885825"/>
                <a:gd name="connsiteX38" fmla="*/ 1720850 w 3905250"/>
                <a:gd name="connsiteY38" fmla="*/ 844550 h 885825"/>
                <a:gd name="connsiteX39" fmla="*/ 1885950 w 3905250"/>
                <a:gd name="connsiteY39" fmla="*/ 863600 h 885825"/>
                <a:gd name="connsiteX40" fmla="*/ 2051050 w 3905250"/>
                <a:gd name="connsiteY40" fmla="*/ 869950 h 885825"/>
                <a:gd name="connsiteX41" fmla="*/ 2406650 w 3905250"/>
                <a:gd name="connsiteY41" fmla="*/ 879475 h 885825"/>
                <a:gd name="connsiteX42" fmla="*/ 2714625 w 3905250"/>
                <a:gd name="connsiteY42" fmla="*/ 885825 h 885825"/>
                <a:gd name="connsiteX43" fmla="*/ 2955925 w 3905250"/>
                <a:gd name="connsiteY43" fmla="*/ 882650 h 885825"/>
                <a:gd name="connsiteX44" fmla="*/ 3311525 w 3905250"/>
                <a:gd name="connsiteY44" fmla="*/ 885825 h 885825"/>
                <a:gd name="connsiteX45" fmla="*/ 3730625 w 3905250"/>
                <a:gd name="connsiteY45" fmla="*/ 882650 h 885825"/>
                <a:gd name="connsiteX46" fmla="*/ 3835400 w 3905250"/>
                <a:gd name="connsiteY46" fmla="*/ 727075 h 885825"/>
                <a:gd name="connsiteX47" fmla="*/ 3857625 w 3905250"/>
                <a:gd name="connsiteY47" fmla="*/ 625475 h 885825"/>
                <a:gd name="connsiteX48" fmla="*/ 3892550 w 3905250"/>
                <a:gd name="connsiteY48" fmla="*/ 479425 h 885825"/>
                <a:gd name="connsiteX49" fmla="*/ 3905250 w 3905250"/>
                <a:gd name="connsiteY49" fmla="*/ 422275 h 885825"/>
                <a:gd name="connsiteX50" fmla="*/ 3905250 w 3905250"/>
                <a:gd name="connsiteY50" fmla="*/ 406400 h 885825"/>
                <a:gd name="connsiteX51" fmla="*/ 3898900 w 3905250"/>
                <a:gd name="connsiteY51" fmla="*/ 390525 h 885825"/>
                <a:gd name="connsiteX52" fmla="*/ 3873500 w 3905250"/>
                <a:gd name="connsiteY52" fmla="*/ 387350 h 885825"/>
                <a:gd name="connsiteX53" fmla="*/ 3848100 w 3905250"/>
                <a:gd name="connsiteY53" fmla="*/ 400050 h 885825"/>
                <a:gd name="connsiteX54" fmla="*/ 3787775 w 3905250"/>
                <a:gd name="connsiteY54" fmla="*/ 460375 h 885825"/>
                <a:gd name="connsiteX55" fmla="*/ 3695700 w 3905250"/>
                <a:gd name="connsiteY55" fmla="*/ 558800 h 885825"/>
                <a:gd name="connsiteX56" fmla="*/ 3673475 w 3905250"/>
                <a:gd name="connsiteY56" fmla="*/ 577850 h 885825"/>
                <a:gd name="connsiteX57" fmla="*/ 3641725 w 3905250"/>
                <a:gd name="connsiteY57" fmla="*/ 593725 h 885825"/>
                <a:gd name="connsiteX58" fmla="*/ 3578225 w 3905250"/>
                <a:gd name="connsiteY58" fmla="*/ 612775 h 885825"/>
                <a:gd name="connsiteX59" fmla="*/ 3521075 w 3905250"/>
                <a:gd name="connsiteY59" fmla="*/ 625475 h 885825"/>
                <a:gd name="connsiteX60" fmla="*/ 3454400 w 3905250"/>
                <a:gd name="connsiteY60" fmla="*/ 635000 h 885825"/>
                <a:gd name="connsiteX61" fmla="*/ 3286125 w 3905250"/>
                <a:gd name="connsiteY61" fmla="*/ 641350 h 885825"/>
                <a:gd name="connsiteX62" fmla="*/ 3082925 w 3905250"/>
                <a:gd name="connsiteY62" fmla="*/ 650875 h 885825"/>
                <a:gd name="connsiteX63" fmla="*/ 2841625 w 3905250"/>
                <a:gd name="connsiteY63" fmla="*/ 660400 h 885825"/>
                <a:gd name="connsiteX64" fmla="*/ 2559050 w 3905250"/>
                <a:gd name="connsiteY64" fmla="*/ 663575 h 885825"/>
                <a:gd name="connsiteX65" fmla="*/ 2209800 w 3905250"/>
                <a:gd name="connsiteY65" fmla="*/ 6572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05250" h="885825">
                  <a:moveTo>
                    <a:pt x="2209800" y="657225"/>
                  </a:moveTo>
                  <a:lnTo>
                    <a:pt x="2073275" y="650875"/>
                  </a:lnTo>
                  <a:lnTo>
                    <a:pt x="1962150" y="644525"/>
                  </a:lnTo>
                  <a:lnTo>
                    <a:pt x="1819275" y="635000"/>
                  </a:lnTo>
                  <a:lnTo>
                    <a:pt x="1644650" y="622300"/>
                  </a:lnTo>
                  <a:lnTo>
                    <a:pt x="1473200" y="603250"/>
                  </a:lnTo>
                  <a:lnTo>
                    <a:pt x="1314450" y="584200"/>
                  </a:lnTo>
                  <a:lnTo>
                    <a:pt x="1193800" y="565150"/>
                  </a:lnTo>
                  <a:lnTo>
                    <a:pt x="1089025" y="539750"/>
                  </a:lnTo>
                  <a:lnTo>
                    <a:pt x="971550" y="508000"/>
                  </a:lnTo>
                  <a:lnTo>
                    <a:pt x="857250" y="473075"/>
                  </a:lnTo>
                  <a:lnTo>
                    <a:pt x="736600" y="428625"/>
                  </a:lnTo>
                  <a:lnTo>
                    <a:pt x="593725" y="365125"/>
                  </a:lnTo>
                  <a:lnTo>
                    <a:pt x="479425" y="304800"/>
                  </a:lnTo>
                  <a:lnTo>
                    <a:pt x="365125" y="234950"/>
                  </a:lnTo>
                  <a:lnTo>
                    <a:pt x="288925" y="187325"/>
                  </a:lnTo>
                  <a:lnTo>
                    <a:pt x="212725" y="133350"/>
                  </a:lnTo>
                  <a:lnTo>
                    <a:pt x="117475" y="63500"/>
                  </a:lnTo>
                  <a:lnTo>
                    <a:pt x="69850" y="22225"/>
                  </a:lnTo>
                  <a:lnTo>
                    <a:pt x="34925" y="3175"/>
                  </a:lnTo>
                  <a:lnTo>
                    <a:pt x="6350" y="0"/>
                  </a:lnTo>
                  <a:lnTo>
                    <a:pt x="0" y="9525"/>
                  </a:lnTo>
                  <a:lnTo>
                    <a:pt x="3175" y="31750"/>
                  </a:lnTo>
                  <a:lnTo>
                    <a:pt x="25400" y="73025"/>
                  </a:lnTo>
                  <a:lnTo>
                    <a:pt x="95250" y="152400"/>
                  </a:lnTo>
                  <a:lnTo>
                    <a:pt x="161925" y="219075"/>
                  </a:lnTo>
                  <a:lnTo>
                    <a:pt x="260350" y="311150"/>
                  </a:lnTo>
                  <a:lnTo>
                    <a:pt x="346075" y="381000"/>
                  </a:lnTo>
                  <a:lnTo>
                    <a:pt x="406400" y="425450"/>
                  </a:lnTo>
                  <a:lnTo>
                    <a:pt x="523875" y="498475"/>
                  </a:lnTo>
                  <a:lnTo>
                    <a:pt x="628650" y="558800"/>
                  </a:lnTo>
                  <a:lnTo>
                    <a:pt x="749300" y="619125"/>
                  </a:lnTo>
                  <a:lnTo>
                    <a:pt x="901700" y="679450"/>
                  </a:lnTo>
                  <a:lnTo>
                    <a:pt x="1016000" y="717550"/>
                  </a:lnTo>
                  <a:lnTo>
                    <a:pt x="1136650" y="752475"/>
                  </a:lnTo>
                  <a:lnTo>
                    <a:pt x="1292225" y="787400"/>
                  </a:lnTo>
                  <a:lnTo>
                    <a:pt x="1438275" y="812800"/>
                  </a:lnTo>
                  <a:lnTo>
                    <a:pt x="1606550" y="831850"/>
                  </a:lnTo>
                  <a:lnTo>
                    <a:pt x="1720850" y="844550"/>
                  </a:lnTo>
                  <a:lnTo>
                    <a:pt x="1885950" y="863600"/>
                  </a:lnTo>
                  <a:lnTo>
                    <a:pt x="2051050" y="869950"/>
                  </a:lnTo>
                  <a:lnTo>
                    <a:pt x="2406650" y="879475"/>
                  </a:lnTo>
                  <a:lnTo>
                    <a:pt x="2714625" y="885825"/>
                  </a:lnTo>
                  <a:lnTo>
                    <a:pt x="2955925" y="882650"/>
                  </a:lnTo>
                  <a:lnTo>
                    <a:pt x="3311525" y="885825"/>
                  </a:lnTo>
                  <a:lnTo>
                    <a:pt x="3730625" y="882650"/>
                  </a:lnTo>
                  <a:lnTo>
                    <a:pt x="3835400" y="727075"/>
                  </a:lnTo>
                  <a:lnTo>
                    <a:pt x="3857625" y="625475"/>
                  </a:lnTo>
                  <a:lnTo>
                    <a:pt x="3892550" y="479425"/>
                  </a:lnTo>
                  <a:lnTo>
                    <a:pt x="3905250" y="422275"/>
                  </a:lnTo>
                  <a:lnTo>
                    <a:pt x="3905250" y="406400"/>
                  </a:lnTo>
                  <a:lnTo>
                    <a:pt x="3898900" y="390525"/>
                  </a:lnTo>
                  <a:lnTo>
                    <a:pt x="3873500" y="387350"/>
                  </a:lnTo>
                  <a:lnTo>
                    <a:pt x="3848100" y="400050"/>
                  </a:lnTo>
                  <a:lnTo>
                    <a:pt x="3787775" y="460375"/>
                  </a:lnTo>
                  <a:lnTo>
                    <a:pt x="3695700" y="558800"/>
                  </a:lnTo>
                  <a:lnTo>
                    <a:pt x="3673475" y="577850"/>
                  </a:lnTo>
                  <a:lnTo>
                    <a:pt x="3641725" y="593725"/>
                  </a:lnTo>
                  <a:lnTo>
                    <a:pt x="3578225" y="612775"/>
                  </a:lnTo>
                  <a:lnTo>
                    <a:pt x="3521075" y="625475"/>
                  </a:lnTo>
                  <a:lnTo>
                    <a:pt x="3454400" y="635000"/>
                  </a:lnTo>
                  <a:lnTo>
                    <a:pt x="3286125" y="641350"/>
                  </a:lnTo>
                  <a:lnTo>
                    <a:pt x="3082925" y="650875"/>
                  </a:lnTo>
                  <a:lnTo>
                    <a:pt x="2841625" y="660400"/>
                  </a:lnTo>
                  <a:lnTo>
                    <a:pt x="2559050" y="663575"/>
                  </a:lnTo>
                  <a:lnTo>
                    <a:pt x="2209800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4">
              <a:extLst>
                <a:ext uri="{FF2B5EF4-FFF2-40B4-BE49-F238E27FC236}">
                  <a16:creationId xmlns:a16="http://schemas.microsoft.com/office/drawing/2014/main" id="{3EBD51C3-195F-4B9C-BC9E-031E88D3DC59}"/>
                </a:ext>
              </a:extLst>
            </p:cNvPr>
            <p:cNvSpPr/>
            <p:nvPr/>
          </p:nvSpPr>
          <p:spPr>
            <a:xfrm rot="16200000">
              <a:off x="3933825" y="3057525"/>
              <a:ext cx="4229100" cy="1714500"/>
            </a:xfrm>
            <a:custGeom>
              <a:avLst/>
              <a:gdLst>
                <a:gd name="connsiteX0" fmla="*/ 2454263 w 4228675"/>
                <a:gd name="connsiteY0" fmla="*/ 1359703 h 1713225"/>
                <a:gd name="connsiteX1" fmla="*/ 3004942 w 4228675"/>
                <a:gd name="connsiteY1" fmla="*/ 1359703 h 1713225"/>
                <a:gd name="connsiteX2" fmla="*/ 3378861 w 4228675"/>
                <a:gd name="connsiteY2" fmla="*/ 1359703 h 1713225"/>
                <a:gd name="connsiteX3" fmla="*/ 3827562 w 4228675"/>
                <a:gd name="connsiteY3" fmla="*/ 1359703 h 1713225"/>
                <a:gd name="connsiteX4" fmla="*/ 3973731 w 4228675"/>
                <a:gd name="connsiteY4" fmla="*/ 1356303 h 1713225"/>
                <a:gd name="connsiteX5" fmla="*/ 3997525 w 4228675"/>
                <a:gd name="connsiteY5" fmla="*/ 1346106 h 1713225"/>
                <a:gd name="connsiteX6" fmla="*/ 4007723 w 4228675"/>
                <a:gd name="connsiteY6" fmla="*/ 1332509 h 1713225"/>
                <a:gd name="connsiteX7" fmla="*/ 4017921 w 4228675"/>
                <a:gd name="connsiteY7" fmla="*/ 1315512 h 1713225"/>
                <a:gd name="connsiteX8" fmla="*/ 4024719 w 4228675"/>
                <a:gd name="connsiteY8" fmla="*/ 1288318 h 1713225"/>
                <a:gd name="connsiteX9" fmla="*/ 4024719 w 4228675"/>
                <a:gd name="connsiteY9" fmla="*/ 1247527 h 1713225"/>
                <a:gd name="connsiteX10" fmla="*/ 4014522 w 4228675"/>
                <a:gd name="connsiteY10" fmla="*/ 1152348 h 1713225"/>
                <a:gd name="connsiteX11" fmla="*/ 4004324 w 4228675"/>
                <a:gd name="connsiteY11" fmla="*/ 1016378 h 1713225"/>
                <a:gd name="connsiteX12" fmla="*/ 3973731 w 4228675"/>
                <a:gd name="connsiteY12" fmla="*/ 877008 h 1713225"/>
                <a:gd name="connsiteX13" fmla="*/ 3932939 w 4228675"/>
                <a:gd name="connsiteY13" fmla="*/ 662855 h 1713225"/>
                <a:gd name="connsiteX14" fmla="*/ 3888749 w 4228675"/>
                <a:gd name="connsiteY14" fmla="*/ 431706 h 1713225"/>
                <a:gd name="connsiteX15" fmla="*/ 3830962 w 4228675"/>
                <a:gd name="connsiteY15" fmla="*/ 139370 h 1713225"/>
                <a:gd name="connsiteX16" fmla="*/ 3977130 w 4228675"/>
                <a:gd name="connsiteY16" fmla="*/ 0 h 1713225"/>
                <a:gd name="connsiteX17" fmla="*/ 3997525 w 4228675"/>
                <a:gd name="connsiteY17" fmla="*/ 142769 h 1713225"/>
                <a:gd name="connsiteX18" fmla="*/ 4045115 w 4228675"/>
                <a:gd name="connsiteY18" fmla="*/ 390915 h 1713225"/>
                <a:gd name="connsiteX19" fmla="*/ 4099503 w 4228675"/>
                <a:gd name="connsiteY19" fmla="*/ 662855 h 1713225"/>
                <a:gd name="connsiteX20" fmla="*/ 4147093 w 4228675"/>
                <a:gd name="connsiteY20" fmla="*/ 917799 h 1713225"/>
                <a:gd name="connsiteX21" fmla="*/ 4194682 w 4228675"/>
                <a:gd name="connsiteY21" fmla="*/ 1179542 h 1713225"/>
                <a:gd name="connsiteX22" fmla="*/ 4228675 w 4228675"/>
                <a:gd name="connsiteY22" fmla="*/ 1383498 h 1713225"/>
                <a:gd name="connsiteX23" fmla="*/ 4228675 w 4228675"/>
                <a:gd name="connsiteY23" fmla="*/ 1400494 h 1713225"/>
                <a:gd name="connsiteX24" fmla="*/ 4208279 w 4228675"/>
                <a:gd name="connsiteY24" fmla="*/ 1444684 h 1713225"/>
                <a:gd name="connsiteX25" fmla="*/ 4160690 w 4228675"/>
                <a:gd name="connsiteY25" fmla="*/ 1536464 h 1713225"/>
                <a:gd name="connsiteX26" fmla="*/ 4133496 w 4228675"/>
                <a:gd name="connsiteY26" fmla="*/ 1594251 h 1713225"/>
                <a:gd name="connsiteX27" fmla="*/ 4106302 w 4228675"/>
                <a:gd name="connsiteY27" fmla="*/ 1628244 h 1713225"/>
                <a:gd name="connsiteX28" fmla="*/ 4062111 w 4228675"/>
                <a:gd name="connsiteY28" fmla="*/ 1672434 h 1713225"/>
                <a:gd name="connsiteX29" fmla="*/ 3990727 w 4228675"/>
                <a:gd name="connsiteY29" fmla="*/ 1713225 h 1713225"/>
                <a:gd name="connsiteX30" fmla="*/ 3973731 w 4228675"/>
                <a:gd name="connsiteY30" fmla="*/ 1713225 h 1713225"/>
                <a:gd name="connsiteX31" fmla="*/ 3939738 w 4228675"/>
                <a:gd name="connsiteY31" fmla="*/ 1699628 h 1713225"/>
                <a:gd name="connsiteX32" fmla="*/ 3878551 w 4228675"/>
                <a:gd name="connsiteY32" fmla="*/ 1675834 h 1713225"/>
                <a:gd name="connsiteX33" fmla="*/ 3783372 w 4228675"/>
                <a:gd name="connsiteY33" fmla="*/ 1648640 h 1713225"/>
                <a:gd name="connsiteX34" fmla="*/ 3694991 w 4228675"/>
                <a:gd name="connsiteY34" fmla="*/ 1631643 h 1713225"/>
                <a:gd name="connsiteX35" fmla="*/ 3586215 w 4228675"/>
                <a:gd name="connsiteY35" fmla="*/ 1614647 h 1713225"/>
                <a:gd name="connsiteX36" fmla="*/ 3508032 w 4228675"/>
                <a:gd name="connsiteY36" fmla="*/ 1607848 h 1713225"/>
                <a:gd name="connsiteX37" fmla="*/ 3297278 w 4228675"/>
                <a:gd name="connsiteY37" fmla="*/ 1607848 h 1713225"/>
                <a:gd name="connsiteX38" fmla="*/ 2950554 w 4228675"/>
                <a:gd name="connsiteY38" fmla="*/ 1604449 h 1713225"/>
                <a:gd name="connsiteX39" fmla="*/ 2423670 w 4228675"/>
                <a:gd name="connsiteY39" fmla="*/ 1607848 h 1713225"/>
                <a:gd name="connsiteX40" fmla="*/ 1981766 w 4228675"/>
                <a:gd name="connsiteY40" fmla="*/ 1607848 h 1713225"/>
                <a:gd name="connsiteX41" fmla="*/ 1509270 w 4228675"/>
                <a:gd name="connsiteY41" fmla="*/ 1607848 h 1713225"/>
                <a:gd name="connsiteX42" fmla="*/ 1291717 w 4228675"/>
                <a:gd name="connsiteY42" fmla="*/ 1611248 h 1713225"/>
                <a:gd name="connsiteX43" fmla="*/ 1148948 w 4228675"/>
                <a:gd name="connsiteY43" fmla="*/ 1618046 h 1713225"/>
                <a:gd name="connsiteX44" fmla="*/ 1002780 w 4228675"/>
                <a:gd name="connsiteY44" fmla="*/ 1631643 h 1713225"/>
                <a:gd name="connsiteX45" fmla="*/ 826019 w 4228675"/>
                <a:gd name="connsiteY45" fmla="*/ 1655438 h 1713225"/>
                <a:gd name="connsiteX46" fmla="*/ 639060 w 4228675"/>
                <a:gd name="connsiteY46" fmla="*/ 1689431 h 1713225"/>
                <a:gd name="connsiteX47" fmla="*/ 598269 w 4228675"/>
                <a:gd name="connsiteY47" fmla="*/ 1696229 h 1713225"/>
                <a:gd name="connsiteX48" fmla="*/ 492892 w 4228675"/>
                <a:gd name="connsiteY48" fmla="*/ 1669035 h 1713225"/>
                <a:gd name="connsiteX49" fmla="*/ 336526 w 4228675"/>
                <a:gd name="connsiteY49" fmla="*/ 1618046 h 1713225"/>
                <a:gd name="connsiteX50" fmla="*/ 186959 w 4228675"/>
                <a:gd name="connsiteY50" fmla="*/ 1563658 h 1713225"/>
                <a:gd name="connsiteX51" fmla="*/ 122373 w 4228675"/>
                <a:gd name="connsiteY51" fmla="*/ 1536464 h 1713225"/>
                <a:gd name="connsiteX52" fmla="*/ 57787 w 4228675"/>
                <a:gd name="connsiteY52" fmla="*/ 1495673 h 1713225"/>
                <a:gd name="connsiteX53" fmla="*/ 27194 w 4228675"/>
                <a:gd name="connsiteY53" fmla="*/ 1471878 h 1713225"/>
                <a:gd name="connsiteX54" fmla="*/ 6798 w 4228675"/>
                <a:gd name="connsiteY54" fmla="*/ 1451483 h 1713225"/>
                <a:gd name="connsiteX55" fmla="*/ 0 w 4228675"/>
                <a:gd name="connsiteY55" fmla="*/ 1434486 h 1713225"/>
                <a:gd name="connsiteX56" fmla="*/ 10197 w 4228675"/>
                <a:gd name="connsiteY56" fmla="*/ 1407292 h 1713225"/>
                <a:gd name="connsiteX57" fmla="*/ 30593 w 4228675"/>
                <a:gd name="connsiteY57" fmla="*/ 1376699 h 1713225"/>
                <a:gd name="connsiteX58" fmla="*/ 50989 w 4228675"/>
                <a:gd name="connsiteY58" fmla="*/ 1356303 h 1713225"/>
                <a:gd name="connsiteX59" fmla="*/ 91780 w 4228675"/>
                <a:gd name="connsiteY59" fmla="*/ 1329109 h 1713225"/>
                <a:gd name="connsiteX60" fmla="*/ 129171 w 4228675"/>
                <a:gd name="connsiteY60" fmla="*/ 1308714 h 1713225"/>
                <a:gd name="connsiteX61" fmla="*/ 176761 w 4228675"/>
                <a:gd name="connsiteY61" fmla="*/ 1284919 h 1713225"/>
                <a:gd name="connsiteX62" fmla="*/ 207354 w 4228675"/>
                <a:gd name="connsiteY62" fmla="*/ 1274721 h 1713225"/>
                <a:gd name="connsiteX63" fmla="*/ 550679 w 4228675"/>
                <a:gd name="connsiteY63" fmla="*/ 1376699 h 1713225"/>
                <a:gd name="connsiteX64" fmla="*/ 594870 w 4228675"/>
                <a:gd name="connsiteY64" fmla="*/ 1383498 h 1713225"/>
                <a:gd name="connsiteX65" fmla="*/ 693448 w 4228675"/>
                <a:gd name="connsiteY65" fmla="*/ 1380098 h 1713225"/>
                <a:gd name="connsiteX66" fmla="*/ 1029974 w 4228675"/>
                <a:gd name="connsiteY66" fmla="*/ 1376699 h 1713225"/>
                <a:gd name="connsiteX67" fmla="*/ 1614646 w 4228675"/>
                <a:gd name="connsiteY67" fmla="*/ 1366501 h 1713225"/>
                <a:gd name="connsiteX68" fmla="*/ 2002162 w 4228675"/>
                <a:gd name="connsiteY68" fmla="*/ 1359703 h 1713225"/>
                <a:gd name="connsiteX69" fmla="*/ 2454263 w 4228675"/>
                <a:gd name="connsiteY69" fmla="*/ 1359703 h 17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28675" h="1713225">
                  <a:moveTo>
                    <a:pt x="2454263" y="1359703"/>
                  </a:moveTo>
                  <a:lnTo>
                    <a:pt x="3004942" y="1359703"/>
                  </a:lnTo>
                  <a:lnTo>
                    <a:pt x="3378861" y="1359703"/>
                  </a:lnTo>
                  <a:lnTo>
                    <a:pt x="3827562" y="1359703"/>
                  </a:lnTo>
                  <a:lnTo>
                    <a:pt x="3973731" y="1356303"/>
                  </a:lnTo>
                  <a:lnTo>
                    <a:pt x="3997525" y="1346106"/>
                  </a:lnTo>
                  <a:lnTo>
                    <a:pt x="4007723" y="1332509"/>
                  </a:lnTo>
                  <a:lnTo>
                    <a:pt x="4017921" y="1315512"/>
                  </a:lnTo>
                  <a:lnTo>
                    <a:pt x="4024719" y="1288318"/>
                  </a:lnTo>
                  <a:lnTo>
                    <a:pt x="4024719" y="1247527"/>
                  </a:lnTo>
                  <a:lnTo>
                    <a:pt x="4014522" y="1152348"/>
                  </a:lnTo>
                  <a:lnTo>
                    <a:pt x="4004324" y="1016378"/>
                  </a:lnTo>
                  <a:lnTo>
                    <a:pt x="3973731" y="877008"/>
                  </a:lnTo>
                  <a:lnTo>
                    <a:pt x="3932939" y="662855"/>
                  </a:lnTo>
                  <a:lnTo>
                    <a:pt x="3888749" y="431706"/>
                  </a:lnTo>
                  <a:lnTo>
                    <a:pt x="3830962" y="139370"/>
                  </a:lnTo>
                  <a:lnTo>
                    <a:pt x="3977130" y="0"/>
                  </a:lnTo>
                  <a:lnTo>
                    <a:pt x="3997525" y="142769"/>
                  </a:lnTo>
                  <a:lnTo>
                    <a:pt x="4045115" y="390915"/>
                  </a:lnTo>
                  <a:lnTo>
                    <a:pt x="4099503" y="662855"/>
                  </a:lnTo>
                  <a:lnTo>
                    <a:pt x="4147093" y="917799"/>
                  </a:lnTo>
                  <a:lnTo>
                    <a:pt x="4194682" y="1179542"/>
                  </a:lnTo>
                  <a:lnTo>
                    <a:pt x="4228675" y="1383498"/>
                  </a:lnTo>
                  <a:lnTo>
                    <a:pt x="4228675" y="1400494"/>
                  </a:lnTo>
                  <a:lnTo>
                    <a:pt x="4208279" y="1444684"/>
                  </a:lnTo>
                  <a:lnTo>
                    <a:pt x="4160690" y="1536464"/>
                  </a:lnTo>
                  <a:lnTo>
                    <a:pt x="4133496" y="1594251"/>
                  </a:lnTo>
                  <a:lnTo>
                    <a:pt x="4106302" y="1628244"/>
                  </a:lnTo>
                  <a:lnTo>
                    <a:pt x="4062111" y="1672434"/>
                  </a:lnTo>
                  <a:lnTo>
                    <a:pt x="3990727" y="1713225"/>
                  </a:lnTo>
                  <a:lnTo>
                    <a:pt x="3973731" y="1713225"/>
                  </a:lnTo>
                  <a:lnTo>
                    <a:pt x="3939738" y="1699628"/>
                  </a:lnTo>
                  <a:lnTo>
                    <a:pt x="3878551" y="1675834"/>
                  </a:lnTo>
                  <a:lnTo>
                    <a:pt x="3783372" y="1648640"/>
                  </a:lnTo>
                  <a:lnTo>
                    <a:pt x="3694991" y="1631643"/>
                  </a:lnTo>
                  <a:lnTo>
                    <a:pt x="3586215" y="1614647"/>
                  </a:lnTo>
                  <a:lnTo>
                    <a:pt x="3508032" y="1607848"/>
                  </a:lnTo>
                  <a:lnTo>
                    <a:pt x="3297278" y="1607848"/>
                  </a:lnTo>
                  <a:lnTo>
                    <a:pt x="2950554" y="1604449"/>
                  </a:lnTo>
                  <a:lnTo>
                    <a:pt x="2423670" y="1607848"/>
                  </a:lnTo>
                  <a:lnTo>
                    <a:pt x="1981766" y="1607848"/>
                  </a:lnTo>
                  <a:lnTo>
                    <a:pt x="1509270" y="1607848"/>
                  </a:lnTo>
                  <a:lnTo>
                    <a:pt x="1291717" y="1611248"/>
                  </a:lnTo>
                  <a:lnTo>
                    <a:pt x="1148948" y="1618046"/>
                  </a:lnTo>
                  <a:lnTo>
                    <a:pt x="1002780" y="1631643"/>
                  </a:lnTo>
                  <a:lnTo>
                    <a:pt x="826019" y="1655438"/>
                  </a:lnTo>
                  <a:lnTo>
                    <a:pt x="639060" y="1689431"/>
                  </a:lnTo>
                  <a:lnTo>
                    <a:pt x="598269" y="1696229"/>
                  </a:lnTo>
                  <a:lnTo>
                    <a:pt x="492892" y="1669035"/>
                  </a:lnTo>
                  <a:lnTo>
                    <a:pt x="336526" y="1618046"/>
                  </a:lnTo>
                  <a:lnTo>
                    <a:pt x="186959" y="1563658"/>
                  </a:lnTo>
                  <a:lnTo>
                    <a:pt x="122373" y="1536464"/>
                  </a:lnTo>
                  <a:lnTo>
                    <a:pt x="57787" y="1495673"/>
                  </a:lnTo>
                  <a:lnTo>
                    <a:pt x="27194" y="1471878"/>
                  </a:lnTo>
                  <a:lnTo>
                    <a:pt x="6798" y="1451483"/>
                  </a:lnTo>
                  <a:lnTo>
                    <a:pt x="0" y="1434486"/>
                  </a:lnTo>
                  <a:lnTo>
                    <a:pt x="10197" y="1407292"/>
                  </a:lnTo>
                  <a:lnTo>
                    <a:pt x="30593" y="1376699"/>
                  </a:lnTo>
                  <a:lnTo>
                    <a:pt x="50989" y="1356303"/>
                  </a:lnTo>
                  <a:lnTo>
                    <a:pt x="91780" y="1329109"/>
                  </a:lnTo>
                  <a:lnTo>
                    <a:pt x="129171" y="1308714"/>
                  </a:lnTo>
                  <a:lnTo>
                    <a:pt x="176761" y="1284919"/>
                  </a:lnTo>
                  <a:lnTo>
                    <a:pt x="207354" y="1274721"/>
                  </a:lnTo>
                  <a:lnTo>
                    <a:pt x="550679" y="1376699"/>
                  </a:lnTo>
                  <a:lnTo>
                    <a:pt x="594870" y="1383498"/>
                  </a:lnTo>
                  <a:lnTo>
                    <a:pt x="693448" y="1380098"/>
                  </a:lnTo>
                  <a:lnTo>
                    <a:pt x="1029974" y="1376699"/>
                  </a:lnTo>
                  <a:lnTo>
                    <a:pt x="1614646" y="1366501"/>
                  </a:lnTo>
                  <a:lnTo>
                    <a:pt x="2002162" y="1359703"/>
                  </a:lnTo>
                  <a:lnTo>
                    <a:pt x="2454263" y="1359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9AED876A-750E-43A5-A504-3A201E47094F}"/>
                </a:ext>
              </a:extLst>
            </p:cNvPr>
            <p:cNvSpPr/>
            <p:nvPr/>
          </p:nvSpPr>
          <p:spPr>
            <a:xfrm rot="16200000">
              <a:off x="5907087" y="5295901"/>
              <a:ext cx="663575" cy="679450"/>
            </a:xfrm>
            <a:custGeom>
              <a:avLst/>
              <a:gdLst>
                <a:gd name="connsiteX0" fmla="*/ 569119 w 664369"/>
                <a:gd name="connsiteY0" fmla="*/ 254793 h 678656"/>
                <a:gd name="connsiteX1" fmla="*/ 516731 w 664369"/>
                <a:gd name="connsiteY1" fmla="*/ 381000 h 678656"/>
                <a:gd name="connsiteX2" fmla="*/ 473869 w 664369"/>
                <a:gd name="connsiteY2" fmla="*/ 483393 h 678656"/>
                <a:gd name="connsiteX3" fmla="*/ 454819 w 664369"/>
                <a:gd name="connsiteY3" fmla="*/ 531018 h 678656"/>
                <a:gd name="connsiteX4" fmla="*/ 440531 w 664369"/>
                <a:gd name="connsiteY4" fmla="*/ 573881 h 678656"/>
                <a:gd name="connsiteX5" fmla="*/ 440531 w 664369"/>
                <a:gd name="connsiteY5" fmla="*/ 607218 h 678656"/>
                <a:gd name="connsiteX6" fmla="*/ 445294 w 664369"/>
                <a:gd name="connsiteY6" fmla="*/ 628650 h 678656"/>
                <a:gd name="connsiteX7" fmla="*/ 452438 w 664369"/>
                <a:gd name="connsiteY7" fmla="*/ 640556 h 678656"/>
                <a:gd name="connsiteX8" fmla="*/ 469106 w 664369"/>
                <a:gd name="connsiteY8" fmla="*/ 654843 h 678656"/>
                <a:gd name="connsiteX9" fmla="*/ 492919 w 664369"/>
                <a:gd name="connsiteY9" fmla="*/ 669131 h 678656"/>
                <a:gd name="connsiteX10" fmla="*/ 542925 w 664369"/>
                <a:gd name="connsiteY10" fmla="*/ 678656 h 678656"/>
                <a:gd name="connsiteX11" fmla="*/ 638175 w 664369"/>
                <a:gd name="connsiteY11" fmla="*/ 678656 h 678656"/>
                <a:gd name="connsiteX12" fmla="*/ 0 w 664369"/>
                <a:gd name="connsiteY12" fmla="*/ 645318 h 678656"/>
                <a:gd name="connsiteX13" fmla="*/ 45244 w 664369"/>
                <a:gd name="connsiteY13" fmla="*/ 616743 h 678656"/>
                <a:gd name="connsiteX14" fmla="*/ 109538 w 664369"/>
                <a:gd name="connsiteY14" fmla="*/ 581025 h 678656"/>
                <a:gd name="connsiteX15" fmla="*/ 152400 w 664369"/>
                <a:gd name="connsiteY15" fmla="*/ 561975 h 678656"/>
                <a:gd name="connsiteX16" fmla="*/ 221456 w 664369"/>
                <a:gd name="connsiteY16" fmla="*/ 502443 h 678656"/>
                <a:gd name="connsiteX17" fmla="*/ 323850 w 664369"/>
                <a:gd name="connsiteY17" fmla="*/ 397668 h 678656"/>
                <a:gd name="connsiteX18" fmla="*/ 426244 w 664369"/>
                <a:gd name="connsiteY18" fmla="*/ 276225 h 678656"/>
                <a:gd name="connsiteX19" fmla="*/ 490538 w 664369"/>
                <a:gd name="connsiteY19" fmla="*/ 185737 h 678656"/>
                <a:gd name="connsiteX20" fmla="*/ 561975 w 664369"/>
                <a:gd name="connsiteY20" fmla="*/ 80962 h 678656"/>
                <a:gd name="connsiteX21" fmla="*/ 597694 w 664369"/>
                <a:gd name="connsiteY21" fmla="*/ 26193 h 678656"/>
                <a:gd name="connsiteX22" fmla="*/ 619125 w 664369"/>
                <a:gd name="connsiteY22" fmla="*/ 7143 h 678656"/>
                <a:gd name="connsiteX23" fmla="*/ 633413 w 664369"/>
                <a:gd name="connsiteY23" fmla="*/ 0 h 678656"/>
                <a:gd name="connsiteX24" fmla="*/ 645319 w 664369"/>
                <a:gd name="connsiteY24" fmla="*/ 0 h 678656"/>
                <a:gd name="connsiteX25" fmla="*/ 657225 w 664369"/>
                <a:gd name="connsiteY25" fmla="*/ 7143 h 678656"/>
                <a:gd name="connsiteX26" fmla="*/ 661988 w 664369"/>
                <a:gd name="connsiteY26" fmla="*/ 23812 h 678656"/>
                <a:gd name="connsiteX27" fmla="*/ 664369 w 664369"/>
                <a:gd name="connsiteY27" fmla="*/ 50006 h 678656"/>
                <a:gd name="connsiteX28" fmla="*/ 631031 w 664369"/>
                <a:gd name="connsiteY28" fmla="*/ 119062 h 678656"/>
                <a:gd name="connsiteX29" fmla="*/ 569119 w 664369"/>
                <a:gd name="connsiteY29" fmla="*/ 254793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4369" h="678656">
                  <a:moveTo>
                    <a:pt x="569119" y="254793"/>
                  </a:moveTo>
                  <a:lnTo>
                    <a:pt x="516731" y="381000"/>
                  </a:lnTo>
                  <a:lnTo>
                    <a:pt x="473869" y="483393"/>
                  </a:lnTo>
                  <a:lnTo>
                    <a:pt x="454819" y="531018"/>
                  </a:lnTo>
                  <a:lnTo>
                    <a:pt x="440531" y="573881"/>
                  </a:lnTo>
                  <a:lnTo>
                    <a:pt x="440531" y="607218"/>
                  </a:lnTo>
                  <a:lnTo>
                    <a:pt x="445294" y="628650"/>
                  </a:lnTo>
                  <a:lnTo>
                    <a:pt x="452438" y="640556"/>
                  </a:lnTo>
                  <a:lnTo>
                    <a:pt x="469106" y="654843"/>
                  </a:lnTo>
                  <a:lnTo>
                    <a:pt x="492919" y="669131"/>
                  </a:lnTo>
                  <a:lnTo>
                    <a:pt x="542925" y="678656"/>
                  </a:lnTo>
                  <a:lnTo>
                    <a:pt x="638175" y="678656"/>
                  </a:lnTo>
                  <a:lnTo>
                    <a:pt x="0" y="645318"/>
                  </a:lnTo>
                  <a:lnTo>
                    <a:pt x="45244" y="616743"/>
                  </a:lnTo>
                  <a:lnTo>
                    <a:pt x="109538" y="581025"/>
                  </a:lnTo>
                  <a:lnTo>
                    <a:pt x="152400" y="561975"/>
                  </a:lnTo>
                  <a:lnTo>
                    <a:pt x="221456" y="502443"/>
                  </a:lnTo>
                  <a:lnTo>
                    <a:pt x="323850" y="397668"/>
                  </a:lnTo>
                  <a:lnTo>
                    <a:pt x="426244" y="276225"/>
                  </a:lnTo>
                  <a:lnTo>
                    <a:pt x="490538" y="185737"/>
                  </a:lnTo>
                  <a:lnTo>
                    <a:pt x="561975" y="80962"/>
                  </a:lnTo>
                  <a:lnTo>
                    <a:pt x="597694" y="26193"/>
                  </a:lnTo>
                  <a:lnTo>
                    <a:pt x="619125" y="7143"/>
                  </a:lnTo>
                  <a:lnTo>
                    <a:pt x="633413" y="0"/>
                  </a:lnTo>
                  <a:lnTo>
                    <a:pt x="645319" y="0"/>
                  </a:lnTo>
                  <a:lnTo>
                    <a:pt x="657225" y="7143"/>
                  </a:lnTo>
                  <a:lnTo>
                    <a:pt x="661988" y="23812"/>
                  </a:lnTo>
                  <a:lnTo>
                    <a:pt x="664369" y="50006"/>
                  </a:lnTo>
                  <a:lnTo>
                    <a:pt x="631031" y="119062"/>
                  </a:lnTo>
                  <a:lnTo>
                    <a:pt x="569119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7">
              <a:extLst>
                <a:ext uri="{FF2B5EF4-FFF2-40B4-BE49-F238E27FC236}">
                  <a16:creationId xmlns:a16="http://schemas.microsoft.com/office/drawing/2014/main" id="{1680EDE7-F44B-46FC-BA0F-B45C8BC412B4}"/>
                </a:ext>
              </a:extLst>
            </p:cNvPr>
            <p:cNvSpPr/>
            <p:nvPr/>
          </p:nvSpPr>
          <p:spPr>
            <a:xfrm rot="16200000">
              <a:off x="5808662" y="2401888"/>
              <a:ext cx="358775" cy="1295400"/>
            </a:xfrm>
            <a:custGeom>
              <a:avLst/>
              <a:gdLst>
                <a:gd name="connsiteX0" fmla="*/ 247650 w 359568"/>
                <a:gd name="connsiteY0" fmla="*/ 511969 h 1295400"/>
                <a:gd name="connsiteX1" fmla="*/ 223837 w 359568"/>
                <a:gd name="connsiteY1" fmla="*/ 385762 h 1295400"/>
                <a:gd name="connsiteX2" fmla="*/ 197643 w 359568"/>
                <a:gd name="connsiteY2" fmla="*/ 209550 h 1295400"/>
                <a:gd name="connsiteX3" fmla="*/ 169068 w 359568"/>
                <a:gd name="connsiteY3" fmla="*/ 0 h 1295400"/>
                <a:gd name="connsiteX4" fmla="*/ 26193 w 359568"/>
                <a:gd name="connsiteY4" fmla="*/ 2381 h 1295400"/>
                <a:gd name="connsiteX5" fmla="*/ 21431 w 359568"/>
                <a:gd name="connsiteY5" fmla="*/ 107156 h 1295400"/>
                <a:gd name="connsiteX6" fmla="*/ 14287 w 359568"/>
                <a:gd name="connsiteY6" fmla="*/ 188119 h 1295400"/>
                <a:gd name="connsiteX7" fmla="*/ 2381 w 359568"/>
                <a:gd name="connsiteY7" fmla="*/ 259556 h 1295400"/>
                <a:gd name="connsiteX8" fmla="*/ 0 w 359568"/>
                <a:gd name="connsiteY8" fmla="*/ 273844 h 1295400"/>
                <a:gd name="connsiteX9" fmla="*/ 14287 w 359568"/>
                <a:gd name="connsiteY9" fmla="*/ 316706 h 1295400"/>
                <a:gd name="connsiteX10" fmla="*/ 40481 w 359568"/>
                <a:gd name="connsiteY10" fmla="*/ 392906 h 1295400"/>
                <a:gd name="connsiteX11" fmla="*/ 71437 w 359568"/>
                <a:gd name="connsiteY11" fmla="*/ 500062 h 1295400"/>
                <a:gd name="connsiteX12" fmla="*/ 102393 w 359568"/>
                <a:gd name="connsiteY12" fmla="*/ 638175 h 1295400"/>
                <a:gd name="connsiteX13" fmla="*/ 126206 w 359568"/>
                <a:gd name="connsiteY13" fmla="*/ 757237 h 1295400"/>
                <a:gd name="connsiteX14" fmla="*/ 147637 w 359568"/>
                <a:gd name="connsiteY14" fmla="*/ 902494 h 1295400"/>
                <a:gd name="connsiteX15" fmla="*/ 164306 w 359568"/>
                <a:gd name="connsiteY15" fmla="*/ 1057275 h 1295400"/>
                <a:gd name="connsiteX16" fmla="*/ 183356 w 359568"/>
                <a:gd name="connsiteY16" fmla="*/ 1295400 h 1295400"/>
                <a:gd name="connsiteX17" fmla="*/ 359568 w 359568"/>
                <a:gd name="connsiteY17" fmla="*/ 1293019 h 1295400"/>
                <a:gd name="connsiteX18" fmla="*/ 350043 w 359568"/>
                <a:gd name="connsiteY18" fmla="*/ 1166812 h 1295400"/>
                <a:gd name="connsiteX19" fmla="*/ 328612 w 359568"/>
                <a:gd name="connsiteY19" fmla="*/ 1014412 h 1295400"/>
                <a:gd name="connsiteX20" fmla="*/ 309562 w 359568"/>
                <a:gd name="connsiteY20" fmla="*/ 881062 h 1295400"/>
                <a:gd name="connsiteX21" fmla="*/ 280987 w 359568"/>
                <a:gd name="connsiteY21" fmla="*/ 695325 h 1295400"/>
                <a:gd name="connsiteX22" fmla="*/ 247650 w 359568"/>
                <a:gd name="connsiteY22" fmla="*/ 511969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9568" h="1295400">
                  <a:moveTo>
                    <a:pt x="247650" y="511969"/>
                  </a:moveTo>
                  <a:lnTo>
                    <a:pt x="223837" y="385762"/>
                  </a:lnTo>
                  <a:lnTo>
                    <a:pt x="197643" y="209550"/>
                  </a:lnTo>
                  <a:lnTo>
                    <a:pt x="169068" y="0"/>
                  </a:lnTo>
                  <a:lnTo>
                    <a:pt x="26193" y="2381"/>
                  </a:lnTo>
                  <a:lnTo>
                    <a:pt x="21431" y="107156"/>
                  </a:lnTo>
                  <a:lnTo>
                    <a:pt x="14287" y="188119"/>
                  </a:lnTo>
                  <a:lnTo>
                    <a:pt x="2381" y="259556"/>
                  </a:lnTo>
                  <a:lnTo>
                    <a:pt x="0" y="273844"/>
                  </a:lnTo>
                  <a:lnTo>
                    <a:pt x="14287" y="316706"/>
                  </a:lnTo>
                  <a:lnTo>
                    <a:pt x="40481" y="392906"/>
                  </a:lnTo>
                  <a:lnTo>
                    <a:pt x="71437" y="500062"/>
                  </a:lnTo>
                  <a:lnTo>
                    <a:pt x="102393" y="638175"/>
                  </a:lnTo>
                  <a:lnTo>
                    <a:pt x="126206" y="757237"/>
                  </a:lnTo>
                  <a:lnTo>
                    <a:pt x="147637" y="902494"/>
                  </a:lnTo>
                  <a:lnTo>
                    <a:pt x="164306" y="1057275"/>
                  </a:lnTo>
                  <a:lnTo>
                    <a:pt x="183356" y="1295400"/>
                  </a:lnTo>
                  <a:lnTo>
                    <a:pt x="359568" y="1293019"/>
                  </a:lnTo>
                  <a:lnTo>
                    <a:pt x="350043" y="1166812"/>
                  </a:lnTo>
                  <a:lnTo>
                    <a:pt x="328612" y="1014412"/>
                  </a:lnTo>
                  <a:lnTo>
                    <a:pt x="309562" y="881062"/>
                  </a:lnTo>
                  <a:lnTo>
                    <a:pt x="280987" y="695325"/>
                  </a:lnTo>
                  <a:lnTo>
                    <a:pt x="24765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F76691C7-9862-45F0-AB59-2737A4CF5F18}"/>
                </a:ext>
              </a:extLst>
            </p:cNvPr>
            <p:cNvSpPr/>
            <p:nvPr/>
          </p:nvSpPr>
          <p:spPr>
            <a:xfrm rot="16200000">
              <a:off x="5786437" y="3354388"/>
              <a:ext cx="385763" cy="1373188"/>
            </a:xfrm>
            <a:custGeom>
              <a:avLst/>
              <a:gdLst>
                <a:gd name="connsiteX0" fmla="*/ 297656 w 385763"/>
                <a:gd name="connsiteY0" fmla="*/ 661987 h 1373981"/>
                <a:gd name="connsiteX1" fmla="*/ 273844 w 385763"/>
                <a:gd name="connsiteY1" fmla="*/ 533400 h 1373981"/>
                <a:gd name="connsiteX2" fmla="*/ 240506 w 385763"/>
                <a:gd name="connsiteY2" fmla="*/ 376237 h 1373981"/>
                <a:gd name="connsiteX3" fmla="*/ 226219 w 385763"/>
                <a:gd name="connsiteY3" fmla="*/ 307181 h 1373981"/>
                <a:gd name="connsiteX4" fmla="*/ 223838 w 385763"/>
                <a:gd name="connsiteY4" fmla="*/ 245269 h 1373981"/>
                <a:gd name="connsiteX5" fmla="*/ 226219 w 385763"/>
                <a:gd name="connsiteY5" fmla="*/ 9525 h 1373981"/>
                <a:gd name="connsiteX6" fmla="*/ 64294 w 385763"/>
                <a:gd name="connsiteY6" fmla="*/ 0 h 1373981"/>
                <a:gd name="connsiteX7" fmla="*/ 38100 w 385763"/>
                <a:gd name="connsiteY7" fmla="*/ 104775 h 1373981"/>
                <a:gd name="connsiteX8" fmla="*/ 11906 w 385763"/>
                <a:gd name="connsiteY8" fmla="*/ 192881 h 1373981"/>
                <a:gd name="connsiteX9" fmla="*/ 0 w 385763"/>
                <a:gd name="connsiteY9" fmla="*/ 259556 h 1373981"/>
                <a:gd name="connsiteX10" fmla="*/ 2381 w 385763"/>
                <a:gd name="connsiteY10" fmla="*/ 280987 h 1373981"/>
                <a:gd name="connsiteX11" fmla="*/ 16669 w 385763"/>
                <a:gd name="connsiteY11" fmla="*/ 335756 h 1373981"/>
                <a:gd name="connsiteX12" fmla="*/ 45244 w 385763"/>
                <a:gd name="connsiteY12" fmla="*/ 435769 h 1373981"/>
                <a:gd name="connsiteX13" fmla="*/ 76200 w 385763"/>
                <a:gd name="connsiteY13" fmla="*/ 566737 h 1373981"/>
                <a:gd name="connsiteX14" fmla="*/ 100013 w 385763"/>
                <a:gd name="connsiteY14" fmla="*/ 681037 h 1373981"/>
                <a:gd name="connsiteX15" fmla="*/ 126206 w 385763"/>
                <a:gd name="connsiteY15" fmla="*/ 816769 h 1373981"/>
                <a:gd name="connsiteX16" fmla="*/ 152400 w 385763"/>
                <a:gd name="connsiteY16" fmla="*/ 997744 h 1373981"/>
                <a:gd name="connsiteX17" fmla="*/ 183356 w 385763"/>
                <a:gd name="connsiteY17" fmla="*/ 1319212 h 1373981"/>
                <a:gd name="connsiteX18" fmla="*/ 185738 w 385763"/>
                <a:gd name="connsiteY18" fmla="*/ 1373981 h 1373981"/>
                <a:gd name="connsiteX19" fmla="*/ 385763 w 385763"/>
                <a:gd name="connsiteY19" fmla="*/ 1352550 h 1373981"/>
                <a:gd name="connsiteX20" fmla="*/ 371475 w 385763"/>
                <a:gd name="connsiteY20" fmla="*/ 1204912 h 1373981"/>
                <a:gd name="connsiteX21" fmla="*/ 340519 w 385763"/>
                <a:gd name="connsiteY21" fmla="*/ 940594 h 1373981"/>
                <a:gd name="connsiteX22" fmla="*/ 297656 w 385763"/>
                <a:gd name="connsiteY22" fmla="*/ 661987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763" h="1373981">
                  <a:moveTo>
                    <a:pt x="297656" y="661987"/>
                  </a:moveTo>
                  <a:lnTo>
                    <a:pt x="273844" y="533400"/>
                  </a:lnTo>
                  <a:lnTo>
                    <a:pt x="240506" y="376237"/>
                  </a:lnTo>
                  <a:lnTo>
                    <a:pt x="226219" y="307181"/>
                  </a:lnTo>
                  <a:cubicBezTo>
                    <a:pt x="225425" y="286544"/>
                    <a:pt x="224632" y="265906"/>
                    <a:pt x="223838" y="245269"/>
                  </a:cubicBezTo>
                  <a:cubicBezTo>
                    <a:pt x="224632" y="166688"/>
                    <a:pt x="225425" y="88106"/>
                    <a:pt x="226219" y="9525"/>
                  </a:cubicBezTo>
                  <a:lnTo>
                    <a:pt x="64294" y="0"/>
                  </a:lnTo>
                  <a:lnTo>
                    <a:pt x="38100" y="104775"/>
                  </a:lnTo>
                  <a:lnTo>
                    <a:pt x="11906" y="192881"/>
                  </a:lnTo>
                  <a:lnTo>
                    <a:pt x="0" y="259556"/>
                  </a:lnTo>
                  <a:lnTo>
                    <a:pt x="2381" y="280987"/>
                  </a:lnTo>
                  <a:lnTo>
                    <a:pt x="16669" y="335756"/>
                  </a:lnTo>
                  <a:lnTo>
                    <a:pt x="45244" y="435769"/>
                  </a:lnTo>
                  <a:lnTo>
                    <a:pt x="76200" y="566737"/>
                  </a:lnTo>
                  <a:lnTo>
                    <a:pt x="100013" y="681037"/>
                  </a:lnTo>
                  <a:lnTo>
                    <a:pt x="126206" y="816769"/>
                  </a:lnTo>
                  <a:lnTo>
                    <a:pt x="152400" y="997744"/>
                  </a:lnTo>
                  <a:lnTo>
                    <a:pt x="183356" y="1319212"/>
                  </a:lnTo>
                  <a:lnTo>
                    <a:pt x="185738" y="1373981"/>
                  </a:lnTo>
                  <a:lnTo>
                    <a:pt x="385763" y="1352550"/>
                  </a:lnTo>
                  <a:lnTo>
                    <a:pt x="371475" y="1204912"/>
                  </a:lnTo>
                  <a:lnTo>
                    <a:pt x="340519" y="940594"/>
                  </a:lnTo>
                  <a:lnTo>
                    <a:pt x="297656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890" name="グループ化 2">
            <a:extLst>
              <a:ext uri="{FF2B5EF4-FFF2-40B4-BE49-F238E27FC236}">
                <a16:creationId xmlns:a16="http://schemas.microsoft.com/office/drawing/2014/main" id="{F6B7CAB5-F17B-4644-976D-EAC21574E0C4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266825"/>
            <a:ext cx="4545013" cy="4795838"/>
            <a:chOff x="2701925" y="1266825"/>
            <a:chExt cx="4545013" cy="4795838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E19C1134-DBCD-4C37-9175-37B1469FD6F6}"/>
                </a:ext>
              </a:extLst>
            </p:cNvPr>
            <p:cNvSpPr/>
            <p:nvPr/>
          </p:nvSpPr>
          <p:spPr>
            <a:xfrm>
              <a:off x="2701925" y="2246313"/>
              <a:ext cx="815975" cy="2338387"/>
            </a:xfrm>
            <a:custGeom>
              <a:avLst/>
              <a:gdLst>
                <a:gd name="connsiteX0" fmla="*/ 813131 w 816109"/>
                <a:gd name="connsiteY0" fmla="*/ 452732 h 2338124"/>
                <a:gd name="connsiteX1" fmla="*/ 816109 w 816109"/>
                <a:gd name="connsiteY1" fmla="*/ 357420 h 2338124"/>
                <a:gd name="connsiteX2" fmla="*/ 816109 w 816109"/>
                <a:gd name="connsiteY2" fmla="*/ 268065 h 2338124"/>
                <a:gd name="connsiteX3" fmla="*/ 768453 w 816109"/>
                <a:gd name="connsiteY3" fmla="*/ 110205 h 2338124"/>
                <a:gd name="connsiteX4" fmla="*/ 693991 w 816109"/>
                <a:gd name="connsiteY4" fmla="*/ 92334 h 2338124"/>
                <a:gd name="connsiteX5" fmla="*/ 631442 w 816109"/>
                <a:gd name="connsiteY5" fmla="*/ 74463 h 2338124"/>
                <a:gd name="connsiteX6" fmla="*/ 583786 w 816109"/>
                <a:gd name="connsiteY6" fmla="*/ 59570 h 2338124"/>
                <a:gd name="connsiteX7" fmla="*/ 512302 w 816109"/>
                <a:gd name="connsiteY7" fmla="*/ 32764 h 2338124"/>
                <a:gd name="connsiteX8" fmla="*/ 467625 w 816109"/>
                <a:gd name="connsiteY8" fmla="*/ 14893 h 2338124"/>
                <a:gd name="connsiteX9" fmla="*/ 434861 w 816109"/>
                <a:gd name="connsiteY9" fmla="*/ 0 h 2338124"/>
                <a:gd name="connsiteX10" fmla="*/ 416990 w 816109"/>
                <a:gd name="connsiteY10" fmla="*/ 2979 h 2338124"/>
                <a:gd name="connsiteX11" fmla="*/ 399119 w 816109"/>
                <a:gd name="connsiteY11" fmla="*/ 11914 h 2338124"/>
                <a:gd name="connsiteX12" fmla="*/ 390184 w 816109"/>
                <a:gd name="connsiteY12" fmla="*/ 23828 h 2338124"/>
                <a:gd name="connsiteX13" fmla="*/ 390184 w 816109"/>
                <a:gd name="connsiteY13" fmla="*/ 50635 h 2338124"/>
                <a:gd name="connsiteX14" fmla="*/ 393162 w 816109"/>
                <a:gd name="connsiteY14" fmla="*/ 62549 h 2338124"/>
                <a:gd name="connsiteX15" fmla="*/ 402098 w 816109"/>
                <a:gd name="connsiteY15" fmla="*/ 71484 h 2338124"/>
                <a:gd name="connsiteX16" fmla="*/ 443797 w 816109"/>
                <a:gd name="connsiteY16" fmla="*/ 95312 h 2338124"/>
                <a:gd name="connsiteX17" fmla="*/ 476560 w 816109"/>
                <a:gd name="connsiteY17" fmla="*/ 119140 h 2338124"/>
                <a:gd name="connsiteX18" fmla="*/ 503367 w 816109"/>
                <a:gd name="connsiteY18" fmla="*/ 148925 h 2338124"/>
                <a:gd name="connsiteX19" fmla="*/ 530173 w 816109"/>
                <a:gd name="connsiteY19" fmla="*/ 187646 h 2338124"/>
                <a:gd name="connsiteX20" fmla="*/ 545066 w 816109"/>
                <a:gd name="connsiteY20" fmla="*/ 217431 h 2338124"/>
                <a:gd name="connsiteX21" fmla="*/ 562937 w 816109"/>
                <a:gd name="connsiteY21" fmla="*/ 274022 h 2338124"/>
                <a:gd name="connsiteX22" fmla="*/ 568894 w 816109"/>
                <a:gd name="connsiteY22" fmla="*/ 312743 h 2338124"/>
                <a:gd name="connsiteX23" fmla="*/ 571872 w 816109"/>
                <a:gd name="connsiteY23" fmla="*/ 390184 h 2338124"/>
                <a:gd name="connsiteX24" fmla="*/ 568894 w 816109"/>
                <a:gd name="connsiteY24" fmla="*/ 568894 h 2338124"/>
                <a:gd name="connsiteX25" fmla="*/ 562937 w 816109"/>
                <a:gd name="connsiteY25" fmla="*/ 732712 h 2338124"/>
                <a:gd name="connsiteX26" fmla="*/ 556980 w 816109"/>
                <a:gd name="connsiteY26" fmla="*/ 839938 h 2338124"/>
                <a:gd name="connsiteX27" fmla="*/ 548044 w 816109"/>
                <a:gd name="connsiteY27" fmla="*/ 947164 h 2338124"/>
                <a:gd name="connsiteX28" fmla="*/ 533152 w 816109"/>
                <a:gd name="connsiteY28" fmla="*/ 1084175 h 2338124"/>
                <a:gd name="connsiteX29" fmla="*/ 512302 w 816109"/>
                <a:gd name="connsiteY29" fmla="*/ 1212250 h 2338124"/>
                <a:gd name="connsiteX30" fmla="*/ 482517 w 816109"/>
                <a:gd name="connsiteY30" fmla="*/ 1361175 h 2338124"/>
                <a:gd name="connsiteX31" fmla="*/ 443797 w 816109"/>
                <a:gd name="connsiteY31" fmla="*/ 1504144 h 2338124"/>
                <a:gd name="connsiteX32" fmla="*/ 405076 w 816109"/>
                <a:gd name="connsiteY32" fmla="*/ 1605413 h 2338124"/>
                <a:gd name="connsiteX33" fmla="*/ 354442 w 816109"/>
                <a:gd name="connsiteY33" fmla="*/ 1724553 h 2338124"/>
                <a:gd name="connsiteX34" fmla="*/ 282958 w 816109"/>
                <a:gd name="connsiteY34" fmla="*/ 1858585 h 2338124"/>
                <a:gd name="connsiteX35" fmla="*/ 184667 w 816109"/>
                <a:gd name="connsiteY35" fmla="*/ 2031338 h 2338124"/>
                <a:gd name="connsiteX36" fmla="*/ 71484 w 816109"/>
                <a:gd name="connsiteY36" fmla="*/ 2195156 h 2338124"/>
                <a:gd name="connsiteX37" fmla="*/ 14892 w 816109"/>
                <a:gd name="connsiteY37" fmla="*/ 2272597 h 2338124"/>
                <a:gd name="connsiteX38" fmla="*/ 5957 w 816109"/>
                <a:gd name="connsiteY38" fmla="*/ 2290468 h 2338124"/>
                <a:gd name="connsiteX39" fmla="*/ 0 w 816109"/>
                <a:gd name="connsiteY39" fmla="*/ 2317274 h 2338124"/>
                <a:gd name="connsiteX40" fmla="*/ 5957 w 816109"/>
                <a:gd name="connsiteY40" fmla="*/ 2335146 h 2338124"/>
                <a:gd name="connsiteX41" fmla="*/ 8935 w 816109"/>
                <a:gd name="connsiteY41" fmla="*/ 2338124 h 2338124"/>
                <a:gd name="connsiteX42" fmla="*/ 32763 w 816109"/>
                <a:gd name="connsiteY42" fmla="*/ 2338124 h 2338124"/>
                <a:gd name="connsiteX43" fmla="*/ 59570 w 816109"/>
                <a:gd name="connsiteY43" fmla="*/ 2329189 h 2338124"/>
                <a:gd name="connsiteX44" fmla="*/ 77441 w 816109"/>
                <a:gd name="connsiteY44" fmla="*/ 2317274 h 2338124"/>
                <a:gd name="connsiteX45" fmla="*/ 92334 w 816109"/>
                <a:gd name="connsiteY45" fmla="*/ 2305360 h 2338124"/>
                <a:gd name="connsiteX46" fmla="*/ 151904 w 816109"/>
                <a:gd name="connsiteY46" fmla="*/ 2248769 h 2338124"/>
                <a:gd name="connsiteX47" fmla="*/ 241259 w 816109"/>
                <a:gd name="connsiteY47" fmla="*/ 2147500 h 2338124"/>
                <a:gd name="connsiteX48" fmla="*/ 315721 w 816109"/>
                <a:gd name="connsiteY48" fmla="*/ 2055166 h 2338124"/>
                <a:gd name="connsiteX49" fmla="*/ 372313 w 816109"/>
                <a:gd name="connsiteY49" fmla="*/ 1974747 h 2338124"/>
                <a:gd name="connsiteX50" fmla="*/ 440818 w 816109"/>
                <a:gd name="connsiteY50" fmla="*/ 1873478 h 2338124"/>
                <a:gd name="connsiteX51" fmla="*/ 494431 w 816109"/>
                <a:gd name="connsiteY51" fmla="*/ 1784123 h 2338124"/>
                <a:gd name="connsiteX52" fmla="*/ 542087 w 816109"/>
                <a:gd name="connsiteY52" fmla="*/ 1694768 h 2338124"/>
                <a:gd name="connsiteX53" fmla="*/ 595700 w 816109"/>
                <a:gd name="connsiteY53" fmla="*/ 1584563 h 2338124"/>
                <a:gd name="connsiteX54" fmla="*/ 637399 w 816109"/>
                <a:gd name="connsiteY54" fmla="*/ 1486273 h 2338124"/>
                <a:gd name="connsiteX55" fmla="*/ 667184 w 816109"/>
                <a:gd name="connsiteY55" fmla="*/ 1402874 h 2338124"/>
                <a:gd name="connsiteX56" fmla="*/ 696969 w 816109"/>
                <a:gd name="connsiteY56" fmla="*/ 1316498 h 2338124"/>
                <a:gd name="connsiteX57" fmla="*/ 726754 w 816109"/>
                <a:gd name="connsiteY57" fmla="*/ 1218207 h 2338124"/>
                <a:gd name="connsiteX58" fmla="*/ 753561 w 816109"/>
                <a:gd name="connsiteY58" fmla="*/ 1093110 h 2338124"/>
                <a:gd name="connsiteX59" fmla="*/ 768453 w 816109"/>
                <a:gd name="connsiteY59" fmla="*/ 982906 h 2338124"/>
                <a:gd name="connsiteX60" fmla="*/ 783346 w 816109"/>
                <a:gd name="connsiteY60" fmla="*/ 863766 h 2338124"/>
                <a:gd name="connsiteX61" fmla="*/ 801217 w 816109"/>
                <a:gd name="connsiteY61" fmla="*/ 708884 h 2338124"/>
                <a:gd name="connsiteX62" fmla="*/ 813131 w 816109"/>
                <a:gd name="connsiteY62" fmla="*/ 452732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16109" h="2338124">
                  <a:moveTo>
                    <a:pt x="813131" y="452732"/>
                  </a:moveTo>
                  <a:cubicBezTo>
                    <a:pt x="814124" y="420961"/>
                    <a:pt x="815116" y="389191"/>
                    <a:pt x="816109" y="357420"/>
                  </a:cubicBezTo>
                  <a:lnTo>
                    <a:pt x="816109" y="268065"/>
                  </a:lnTo>
                  <a:lnTo>
                    <a:pt x="768453" y="110205"/>
                  </a:lnTo>
                  <a:lnTo>
                    <a:pt x="693991" y="92334"/>
                  </a:lnTo>
                  <a:lnTo>
                    <a:pt x="631442" y="74463"/>
                  </a:lnTo>
                  <a:lnTo>
                    <a:pt x="583786" y="59570"/>
                  </a:lnTo>
                  <a:lnTo>
                    <a:pt x="512302" y="32764"/>
                  </a:lnTo>
                  <a:lnTo>
                    <a:pt x="467625" y="14893"/>
                  </a:lnTo>
                  <a:lnTo>
                    <a:pt x="434861" y="0"/>
                  </a:lnTo>
                  <a:lnTo>
                    <a:pt x="416990" y="2979"/>
                  </a:lnTo>
                  <a:lnTo>
                    <a:pt x="399119" y="11914"/>
                  </a:lnTo>
                  <a:lnTo>
                    <a:pt x="390184" y="23828"/>
                  </a:lnTo>
                  <a:lnTo>
                    <a:pt x="390184" y="50635"/>
                  </a:lnTo>
                  <a:lnTo>
                    <a:pt x="393162" y="62549"/>
                  </a:lnTo>
                  <a:lnTo>
                    <a:pt x="402098" y="71484"/>
                  </a:lnTo>
                  <a:lnTo>
                    <a:pt x="443797" y="95312"/>
                  </a:lnTo>
                  <a:lnTo>
                    <a:pt x="476560" y="119140"/>
                  </a:lnTo>
                  <a:lnTo>
                    <a:pt x="503367" y="148925"/>
                  </a:lnTo>
                  <a:lnTo>
                    <a:pt x="530173" y="187646"/>
                  </a:lnTo>
                  <a:lnTo>
                    <a:pt x="545066" y="217431"/>
                  </a:lnTo>
                  <a:lnTo>
                    <a:pt x="562937" y="274022"/>
                  </a:lnTo>
                  <a:lnTo>
                    <a:pt x="568894" y="312743"/>
                  </a:lnTo>
                  <a:lnTo>
                    <a:pt x="571872" y="390184"/>
                  </a:lnTo>
                  <a:cubicBezTo>
                    <a:pt x="570879" y="449754"/>
                    <a:pt x="569887" y="509324"/>
                    <a:pt x="568894" y="568894"/>
                  </a:cubicBezTo>
                  <a:lnTo>
                    <a:pt x="562937" y="732712"/>
                  </a:lnTo>
                  <a:lnTo>
                    <a:pt x="556980" y="839938"/>
                  </a:lnTo>
                  <a:lnTo>
                    <a:pt x="548044" y="947164"/>
                  </a:lnTo>
                  <a:lnTo>
                    <a:pt x="533152" y="1084175"/>
                  </a:lnTo>
                  <a:lnTo>
                    <a:pt x="512302" y="1212250"/>
                  </a:lnTo>
                  <a:lnTo>
                    <a:pt x="482517" y="1361175"/>
                  </a:lnTo>
                  <a:lnTo>
                    <a:pt x="443797" y="1504144"/>
                  </a:lnTo>
                  <a:lnTo>
                    <a:pt x="405076" y="1605413"/>
                  </a:lnTo>
                  <a:lnTo>
                    <a:pt x="354442" y="1724553"/>
                  </a:lnTo>
                  <a:lnTo>
                    <a:pt x="282958" y="1858585"/>
                  </a:lnTo>
                  <a:lnTo>
                    <a:pt x="184667" y="2031338"/>
                  </a:lnTo>
                  <a:lnTo>
                    <a:pt x="71484" y="2195156"/>
                  </a:lnTo>
                  <a:lnTo>
                    <a:pt x="14892" y="2272597"/>
                  </a:lnTo>
                  <a:lnTo>
                    <a:pt x="5957" y="2290468"/>
                  </a:lnTo>
                  <a:lnTo>
                    <a:pt x="0" y="2317274"/>
                  </a:lnTo>
                  <a:lnTo>
                    <a:pt x="5957" y="2335146"/>
                  </a:lnTo>
                  <a:lnTo>
                    <a:pt x="8935" y="2338124"/>
                  </a:lnTo>
                  <a:lnTo>
                    <a:pt x="32763" y="2338124"/>
                  </a:lnTo>
                  <a:lnTo>
                    <a:pt x="59570" y="2329189"/>
                  </a:lnTo>
                  <a:lnTo>
                    <a:pt x="77441" y="2317274"/>
                  </a:lnTo>
                  <a:lnTo>
                    <a:pt x="92334" y="2305360"/>
                  </a:lnTo>
                  <a:lnTo>
                    <a:pt x="151904" y="2248769"/>
                  </a:lnTo>
                  <a:lnTo>
                    <a:pt x="241259" y="2147500"/>
                  </a:lnTo>
                  <a:lnTo>
                    <a:pt x="315721" y="2055166"/>
                  </a:lnTo>
                  <a:lnTo>
                    <a:pt x="372313" y="1974747"/>
                  </a:lnTo>
                  <a:lnTo>
                    <a:pt x="440818" y="1873478"/>
                  </a:lnTo>
                  <a:lnTo>
                    <a:pt x="494431" y="1784123"/>
                  </a:lnTo>
                  <a:lnTo>
                    <a:pt x="542087" y="1694768"/>
                  </a:lnTo>
                  <a:lnTo>
                    <a:pt x="595700" y="1584563"/>
                  </a:lnTo>
                  <a:lnTo>
                    <a:pt x="637399" y="1486273"/>
                  </a:lnTo>
                  <a:lnTo>
                    <a:pt x="667184" y="1402874"/>
                  </a:lnTo>
                  <a:lnTo>
                    <a:pt x="696969" y="1316498"/>
                  </a:lnTo>
                  <a:lnTo>
                    <a:pt x="726754" y="1218207"/>
                  </a:lnTo>
                  <a:lnTo>
                    <a:pt x="753561" y="1093110"/>
                  </a:lnTo>
                  <a:lnTo>
                    <a:pt x="768453" y="982906"/>
                  </a:lnTo>
                  <a:lnTo>
                    <a:pt x="783346" y="863766"/>
                  </a:lnTo>
                  <a:lnTo>
                    <a:pt x="801217" y="708884"/>
                  </a:lnTo>
                  <a:lnTo>
                    <a:pt x="813131" y="452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FD9D9781-87B9-4110-9E6B-04C6AD493FB3}"/>
                </a:ext>
              </a:extLst>
            </p:cNvPr>
            <p:cNvSpPr/>
            <p:nvPr/>
          </p:nvSpPr>
          <p:spPr>
            <a:xfrm>
              <a:off x="3368675" y="1916113"/>
              <a:ext cx="3211513" cy="609600"/>
            </a:xfrm>
            <a:custGeom>
              <a:avLst/>
              <a:gdLst>
                <a:gd name="connsiteX0" fmla="*/ 1305530 w 3210971"/>
                <a:gd name="connsiteY0" fmla="*/ 293348 h 610481"/>
                <a:gd name="connsiteX1" fmla="*/ 998968 w 3210971"/>
                <a:gd name="connsiteY1" fmla="*/ 330347 h 610481"/>
                <a:gd name="connsiteX2" fmla="*/ 700335 w 3210971"/>
                <a:gd name="connsiteY2" fmla="*/ 367346 h 610481"/>
                <a:gd name="connsiteX3" fmla="*/ 486270 w 3210971"/>
                <a:gd name="connsiteY3" fmla="*/ 396416 h 610481"/>
                <a:gd name="connsiteX4" fmla="*/ 422844 w 3210971"/>
                <a:gd name="connsiteY4" fmla="*/ 401702 h 610481"/>
                <a:gd name="connsiteX5" fmla="*/ 298633 w 3210971"/>
                <a:gd name="connsiteY5" fmla="*/ 412273 h 610481"/>
                <a:gd name="connsiteX6" fmla="*/ 134781 w 3210971"/>
                <a:gd name="connsiteY6" fmla="*/ 422844 h 610481"/>
                <a:gd name="connsiteX7" fmla="*/ 0 w 3210971"/>
                <a:gd name="connsiteY7" fmla="*/ 428130 h 610481"/>
                <a:gd name="connsiteX8" fmla="*/ 47570 w 3210971"/>
                <a:gd name="connsiteY8" fmla="*/ 610481 h 610481"/>
                <a:gd name="connsiteX9" fmla="*/ 298633 w 3210971"/>
                <a:gd name="connsiteY9" fmla="*/ 584053 h 610481"/>
                <a:gd name="connsiteX10" fmla="*/ 607838 w 3210971"/>
                <a:gd name="connsiteY10" fmla="*/ 544412 h 610481"/>
                <a:gd name="connsiteX11" fmla="*/ 991040 w 3210971"/>
                <a:gd name="connsiteY11" fmla="*/ 496842 h 610481"/>
                <a:gd name="connsiteX12" fmla="*/ 1342529 w 3210971"/>
                <a:gd name="connsiteY12" fmla="*/ 451915 h 610481"/>
                <a:gd name="connsiteX13" fmla="*/ 1583022 w 3210971"/>
                <a:gd name="connsiteY13" fmla="*/ 422844 h 610481"/>
                <a:gd name="connsiteX14" fmla="*/ 1923940 w 3210971"/>
                <a:gd name="connsiteY14" fmla="*/ 388488 h 610481"/>
                <a:gd name="connsiteX15" fmla="*/ 2293928 w 3210971"/>
                <a:gd name="connsiteY15" fmla="*/ 348846 h 610481"/>
                <a:gd name="connsiteX16" fmla="*/ 2597847 w 3210971"/>
                <a:gd name="connsiteY16" fmla="*/ 314490 h 610481"/>
                <a:gd name="connsiteX17" fmla="*/ 2743200 w 3210971"/>
                <a:gd name="connsiteY17" fmla="*/ 306562 h 610481"/>
                <a:gd name="connsiteX18" fmla="*/ 2920266 w 3210971"/>
                <a:gd name="connsiteY18" fmla="*/ 293348 h 610481"/>
                <a:gd name="connsiteX19" fmla="*/ 3057690 w 3210971"/>
                <a:gd name="connsiteY19" fmla="*/ 280134 h 610481"/>
                <a:gd name="connsiteX20" fmla="*/ 3134330 w 3210971"/>
                <a:gd name="connsiteY20" fmla="*/ 266920 h 610481"/>
                <a:gd name="connsiteX21" fmla="*/ 3166044 w 3210971"/>
                <a:gd name="connsiteY21" fmla="*/ 253707 h 610481"/>
                <a:gd name="connsiteX22" fmla="*/ 3189829 w 3210971"/>
                <a:gd name="connsiteY22" fmla="*/ 240493 h 610481"/>
                <a:gd name="connsiteX23" fmla="*/ 3208328 w 3210971"/>
                <a:gd name="connsiteY23" fmla="*/ 221993 h 610481"/>
                <a:gd name="connsiteX24" fmla="*/ 3210971 w 3210971"/>
                <a:gd name="connsiteY24" fmla="*/ 203494 h 610481"/>
                <a:gd name="connsiteX25" fmla="*/ 3210971 w 3210971"/>
                <a:gd name="connsiteY25" fmla="*/ 190280 h 610481"/>
                <a:gd name="connsiteX26" fmla="*/ 3208328 w 3210971"/>
                <a:gd name="connsiteY26" fmla="*/ 174423 h 610481"/>
                <a:gd name="connsiteX27" fmla="*/ 3192471 w 3210971"/>
                <a:gd name="connsiteY27" fmla="*/ 150638 h 610481"/>
                <a:gd name="connsiteX28" fmla="*/ 3176615 w 3210971"/>
                <a:gd name="connsiteY28" fmla="*/ 134782 h 610481"/>
                <a:gd name="connsiteX29" fmla="*/ 3102617 w 3210971"/>
                <a:gd name="connsiteY29" fmla="*/ 95140 h 610481"/>
                <a:gd name="connsiteX30" fmla="*/ 2991620 w 3210971"/>
                <a:gd name="connsiteY30" fmla="*/ 44927 h 610481"/>
                <a:gd name="connsiteX31" fmla="*/ 2896481 w 3210971"/>
                <a:gd name="connsiteY31" fmla="*/ 13214 h 610481"/>
                <a:gd name="connsiteX32" fmla="*/ 2833054 w 3210971"/>
                <a:gd name="connsiteY32" fmla="*/ 0 h 610481"/>
                <a:gd name="connsiteX33" fmla="*/ 2814555 w 3210971"/>
                <a:gd name="connsiteY33" fmla="*/ 0 h 610481"/>
                <a:gd name="connsiteX34" fmla="*/ 2777556 w 3210971"/>
                <a:gd name="connsiteY34" fmla="*/ 13214 h 610481"/>
                <a:gd name="connsiteX35" fmla="*/ 2671845 w 3210971"/>
                <a:gd name="connsiteY35" fmla="*/ 63427 h 610481"/>
                <a:gd name="connsiteX36" fmla="*/ 2547634 w 3210971"/>
                <a:gd name="connsiteY36" fmla="*/ 132139 h 610481"/>
                <a:gd name="connsiteX37" fmla="*/ 2468351 w 3210971"/>
                <a:gd name="connsiteY37" fmla="*/ 145353 h 610481"/>
                <a:gd name="connsiteX38" fmla="*/ 2177646 w 3210971"/>
                <a:gd name="connsiteY38" fmla="*/ 177066 h 610481"/>
                <a:gd name="connsiteX39" fmla="*/ 1847299 w 3210971"/>
                <a:gd name="connsiteY39" fmla="*/ 211422 h 610481"/>
                <a:gd name="connsiteX40" fmla="*/ 1715160 w 3210971"/>
                <a:gd name="connsiteY40" fmla="*/ 227279 h 610481"/>
                <a:gd name="connsiteX41" fmla="*/ 1509024 w 3210971"/>
                <a:gd name="connsiteY41" fmla="*/ 266920 h 610481"/>
                <a:gd name="connsiteX42" fmla="*/ 1305530 w 3210971"/>
                <a:gd name="connsiteY42" fmla="*/ 293348 h 61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0971" h="610481">
                  <a:moveTo>
                    <a:pt x="1305530" y="293348"/>
                  </a:moveTo>
                  <a:lnTo>
                    <a:pt x="998968" y="330347"/>
                  </a:lnTo>
                  <a:lnTo>
                    <a:pt x="700335" y="367346"/>
                  </a:lnTo>
                  <a:lnTo>
                    <a:pt x="486270" y="396416"/>
                  </a:lnTo>
                  <a:lnTo>
                    <a:pt x="422844" y="401702"/>
                  </a:lnTo>
                  <a:lnTo>
                    <a:pt x="298633" y="412273"/>
                  </a:lnTo>
                  <a:lnTo>
                    <a:pt x="134781" y="422844"/>
                  </a:lnTo>
                  <a:lnTo>
                    <a:pt x="0" y="428130"/>
                  </a:lnTo>
                  <a:lnTo>
                    <a:pt x="47570" y="610481"/>
                  </a:lnTo>
                  <a:lnTo>
                    <a:pt x="298633" y="584053"/>
                  </a:lnTo>
                  <a:lnTo>
                    <a:pt x="607838" y="544412"/>
                  </a:lnTo>
                  <a:lnTo>
                    <a:pt x="991040" y="496842"/>
                  </a:lnTo>
                  <a:lnTo>
                    <a:pt x="1342529" y="451915"/>
                  </a:lnTo>
                  <a:lnTo>
                    <a:pt x="1583022" y="422844"/>
                  </a:lnTo>
                  <a:lnTo>
                    <a:pt x="1923940" y="388488"/>
                  </a:lnTo>
                  <a:lnTo>
                    <a:pt x="2293928" y="348846"/>
                  </a:lnTo>
                  <a:lnTo>
                    <a:pt x="2597847" y="314490"/>
                  </a:lnTo>
                  <a:lnTo>
                    <a:pt x="2743200" y="306562"/>
                  </a:lnTo>
                  <a:lnTo>
                    <a:pt x="2920266" y="293348"/>
                  </a:lnTo>
                  <a:lnTo>
                    <a:pt x="3057690" y="280134"/>
                  </a:lnTo>
                  <a:lnTo>
                    <a:pt x="3134330" y="266920"/>
                  </a:lnTo>
                  <a:lnTo>
                    <a:pt x="3166044" y="253707"/>
                  </a:lnTo>
                  <a:lnTo>
                    <a:pt x="3189829" y="240493"/>
                  </a:lnTo>
                  <a:lnTo>
                    <a:pt x="3208328" y="221993"/>
                  </a:lnTo>
                  <a:lnTo>
                    <a:pt x="3210971" y="203494"/>
                  </a:lnTo>
                  <a:lnTo>
                    <a:pt x="3210971" y="190280"/>
                  </a:lnTo>
                  <a:lnTo>
                    <a:pt x="3208328" y="174423"/>
                  </a:lnTo>
                  <a:lnTo>
                    <a:pt x="3192471" y="150638"/>
                  </a:lnTo>
                  <a:lnTo>
                    <a:pt x="3176615" y="134782"/>
                  </a:lnTo>
                  <a:lnTo>
                    <a:pt x="3102617" y="95140"/>
                  </a:lnTo>
                  <a:lnTo>
                    <a:pt x="2991620" y="44927"/>
                  </a:lnTo>
                  <a:lnTo>
                    <a:pt x="2896481" y="13214"/>
                  </a:lnTo>
                  <a:lnTo>
                    <a:pt x="2833054" y="0"/>
                  </a:lnTo>
                  <a:lnTo>
                    <a:pt x="2814555" y="0"/>
                  </a:lnTo>
                  <a:lnTo>
                    <a:pt x="2777556" y="13214"/>
                  </a:lnTo>
                  <a:lnTo>
                    <a:pt x="2671845" y="63427"/>
                  </a:lnTo>
                  <a:lnTo>
                    <a:pt x="2547634" y="132139"/>
                  </a:lnTo>
                  <a:lnTo>
                    <a:pt x="2468351" y="145353"/>
                  </a:lnTo>
                  <a:lnTo>
                    <a:pt x="2177646" y="177066"/>
                  </a:lnTo>
                  <a:lnTo>
                    <a:pt x="1847299" y="211422"/>
                  </a:lnTo>
                  <a:lnTo>
                    <a:pt x="1715160" y="227279"/>
                  </a:lnTo>
                  <a:lnTo>
                    <a:pt x="1509024" y="266920"/>
                  </a:lnTo>
                  <a:lnTo>
                    <a:pt x="1305530" y="29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60FF2C3D-74D5-4353-BC96-2E2832B908A8}"/>
                </a:ext>
              </a:extLst>
            </p:cNvPr>
            <p:cNvSpPr/>
            <p:nvPr/>
          </p:nvSpPr>
          <p:spPr>
            <a:xfrm>
              <a:off x="3368675" y="2924175"/>
              <a:ext cx="1435100" cy="447675"/>
            </a:xfrm>
            <a:custGeom>
              <a:avLst/>
              <a:gdLst>
                <a:gd name="connsiteX0" fmla="*/ 726763 w 1435026"/>
                <a:gd name="connsiteY0" fmla="*/ 348847 h 446629"/>
                <a:gd name="connsiteX1" fmla="*/ 549697 w 1435026"/>
                <a:gd name="connsiteY1" fmla="*/ 396417 h 446629"/>
                <a:gd name="connsiteX2" fmla="*/ 467771 w 1435026"/>
                <a:gd name="connsiteY2" fmla="*/ 414916 h 446629"/>
                <a:gd name="connsiteX3" fmla="*/ 375274 w 1435026"/>
                <a:gd name="connsiteY3" fmla="*/ 430773 h 446629"/>
                <a:gd name="connsiteX4" fmla="*/ 303919 w 1435026"/>
                <a:gd name="connsiteY4" fmla="*/ 441344 h 446629"/>
                <a:gd name="connsiteX5" fmla="*/ 256349 w 1435026"/>
                <a:gd name="connsiteY5" fmla="*/ 446629 h 446629"/>
                <a:gd name="connsiteX6" fmla="*/ 214065 w 1435026"/>
                <a:gd name="connsiteY6" fmla="*/ 441344 h 446629"/>
                <a:gd name="connsiteX7" fmla="*/ 103068 w 1435026"/>
                <a:gd name="connsiteY7" fmla="*/ 428130 h 446629"/>
                <a:gd name="connsiteX8" fmla="*/ 0 w 1435026"/>
                <a:gd name="connsiteY8" fmla="*/ 417559 h 446629"/>
                <a:gd name="connsiteX9" fmla="*/ 15856 w 1435026"/>
                <a:gd name="connsiteY9" fmla="*/ 264278 h 446629"/>
                <a:gd name="connsiteX10" fmla="*/ 177066 w 1435026"/>
                <a:gd name="connsiteY10" fmla="*/ 266921 h 446629"/>
                <a:gd name="connsiteX11" fmla="*/ 354132 w 1435026"/>
                <a:gd name="connsiteY11" fmla="*/ 266921 h 446629"/>
                <a:gd name="connsiteX12" fmla="*/ 367345 w 1435026"/>
                <a:gd name="connsiteY12" fmla="*/ 266921 h 446629"/>
                <a:gd name="connsiteX13" fmla="*/ 417558 w 1435026"/>
                <a:gd name="connsiteY13" fmla="*/ 256349 h 446629"/>
                <a:gd name="connsiteX14" fmla="*/ 597267 w 1435026"/>
                <a:gd name="connsiteY14" fmla="*/ 214065 h 446629"/>
                <a:gd name="connsiteX15" fmla="*/ 850973 w 1435026"/>
                <a:gd name="connsiteY15" fmla="*/ 137425 h 446629"/>
                <a:gd name="connsiteX16" fmla="*/ 932899 w 1435026"/>
                <a:gd name="connsiteY16" fmla="*/ 108354 h 446629"/>
                <a:gd name="connsiteX17" fmla="*/ 948756 w 1435026"/>
                <a:gd name="connsiteY17" fmla="*/ 92497 h 446629"/>
                <a:gd name="connsiteX18" fmla="*/ 972541 w 1435026"/>
                <a:gd name="connsiteY18" fmla="*/ 68712 h 446629"/>
                <a:gd name="connsiteX19" fmla="*/ 1006897 w 1435026"/>
                <a:gd name="connsiteY19" fmla="*/ 42285 h 446629"/>
                <a:gd name="connsiteX20" fmla="*/ 1043896 w 1435026"/>
                <a:gd name="connsiteY20" fmla="*/ 18500 h 446629"/>
                <a:gd name="connsiteX21" fmla="*/ 1078252 w 1435026"/>
                <a:gd name="connsiteY21" fmla="*/ 0 h 446629"/>
                <a:gd name="connsiteX22" fmla="*/ 1088823 w 1435026"/>
                <a:gd name="connsiteY22" fmla="*/ 0 h 446629"/>
                <a:gd name="connsiteX23" fmla="*/ 1107322 w 1435026"/>
                <a:gd name="connsiteY23" fmla="*/ 0 h 446629"/>
                <a:gd name="connsiteX24" fmla="*/ 1152249 w 1435026"/>
                <a:gd name="connsiteY24" fmla="*/ 18500 h 446629"/>
                <a:gd name="connsiteX25" fmla="*/ 1199819 w 1435026"/>
                <a:gd name="connsiteY25" fmla="*/ 42285 h 446629"/>
                <a:gd name="connsiteX26" fmla="*/ 1252675 w 1435026"/>
                <a:gd name="connsiteY26" fmla="*/ 79284 h 446629"/>
                <a:gd name="connsiteX27" fmla="*/ 1289674 w 1435026"/>
                <a:gd name="connsiteY27" fmla="*/ 108354 h 446629"/>
                <a:gd name="connsiteX28" fmla="*/ 1361029 w 1435026"/>
                <a:gd name="connsiteY28" fmla="*/ 174423 h 446629"/>
                <a:gd name="connsiteX29" fmla="*/ 1413884 w 1435026"/>
                <a:gd name="connsiteY29" fmla="*/ 229922 h 446629"/>
                <a:gd name="connsiteX30" fmla="*/ 1432384 w 1435026"/>
                <a:gd name="connsiteY30" fmla="*/ 253707 h 446629"/>
                <a:gd name="connsiteX31" fmla="*/ 1435026 w 1435026"/>
                <a:gd name="connsiteY31" fmla="*/ 266921 h 446629"/>
                <a:gd name="connsiteX32" fmla="*/ 1435026 w 1435026"/>
                <a:gd name="connsiteY32" fmla="*/ 282777 h 446629"/>
                <a:gd name="connsiteX33" fmla="*/ 1429741 w 1435026"/>
                <a:gd name="connsiteY33" fmla="*/ 303919 h 446629"/>
                <a:gd name="connsiteX34" fmla="*/ 1416527 w 1435026"/>
                <a:gd name="connsiteY34" fmla="*/ 325062 h 446629"/>
                <a:gd name="connsiteX35" fmla="*/ 1374243 w 1435026"/>
                <a:gd name="connsiteY35" fmla="*/ 364703 h 446629"/>
                <a:gd name="connsiteX36" fmla="*/ 1355743 w 1435026"/>
                <a:gd name="connsiteY36" fmla="*/ 375274 h 446629"/>
                <a:gd name="connsiteX37" fmla="*/ 1057110 w 1435026"/>
                <a:gd name="connsiteY37" fmla="*/ 277492 h 446629"/>
                <a:gd name="connsiteX38" fmla="*/ 1014825 w 1435026"/>
                <a:gd name="connsiteY38" fmla="*/ 266921 h 446629"/>
                <a:gd name="connsiteX39" fmla="*/ 998969 w 1435026"/>
                <a:gd name="connsiteY39" fmla="*/ 269563 h 446629"/>
                <a:gd name="connsiteX40" fmla="*/ 922328 w 1435026"/>
                <a:gd name="connsiteY40" fmla="*/ 290706 h 446629"/>
                <a:gd name="connsiteX41" fmla="*/ 726763 w 1435026"/>
                <a:gd name="connsiteY41" fmla="*/ 34884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35026" h="446629">
                  <a:moveTo>
                    <a:pt x="726763" y="348847"/>
                  </a:moveTo>
                  <a:lnTo>
                    <a:pt x="549697" y="396417"/>
                  </a:lnTo>
                  <a:lnTo>
                    <a:pt x="467771" y="414916"/>
                  </a:lnTo>
                  <a:lnTo>
                    <a:pt x="375274" y="430773"/>
                  </a:lnTo>
                  <a:lnTo>
                    <a:pt x="303919" y="441344"/>
                  </a:lnTo>
                  <a:lnTo>
                    <a:pt x="256349" y="446629"/>
                  </a:lnTo>
                  <a:lnTo>
                    <a:pt x="214065" y="441344"/>
                  </a:lnTo>
                  <a:lnTo>
                    <a:pt x="103068" y="428130"/>
                  </a:lnTo>
                  <a:lnTo>
                    <a:pt x="0" y="417559"/>
                  </a:lnTo>
                  <a:lnTo>
                    <a:pt x="15856" y="264278"/>
                  </a:lnTo>
                  <a:lnTo>
                    <a:pt x="177066" y="266921"/>
                  </a:lnTo>
                  <a:lnTo>
                    <a:pt x="354132" y="266921"/>
                  </a:lnTo>
                  <a:lnTo>
                    <a:pt x="367345" y="266921"/>
                  </a:lnTo>
                  <a:lnTo>
                    <a:pt x="417558" y="256349"/>
                  </a:lnTo>
                  <a:lnTo>
                    <a:pt x="597267" y="214065"/>
                  </a:lnTo>
                  <a:lnTo>
                    <a:pt x="850973" y="137425"/>
                  </a:lnTo>
                  <a:lnTo>
                    <a:pt x="932899" y="108354"/>
                  </a:lnTo>
                  <a:lnTo>
                    <a:pt x="948756" y="92497"/>
                  </a:lnTo>
                  <a:lnTo>
                    <a:pt x="972541" y="68712"/>
                  </a:lnTo>
                  <a:lnTo>
                    <a:pt x="1006897" y="42285"/>
                  </a:lnTo>
                  <a:lnTo>
                    <a:pt x="1043896" y="18500"/>
                  </a:lnTo>
                  <a:lnTo>
                    <a:pt x="1078252" y="0"/>
                  </a:lnTo>
                  <a:lnTo>
                    <a:pt x="1088823" y="0"/>
                  </a:lnTo>
                  <a:lnTo>
                    <a:pt x="1107322" y="0"/>
                  </a:lnTo>
                  <a:lnTo>
                    <a:pt x="1152249" y="18500"/>
                  </a:lnTo>
                  <a:lnTo>
                    <a:pt x="1199819" y="42285"/>
                  </a:lnTo>
                  <a:lnTo>
                    <a:pt x="1252675" y="79284"/>
                  </a:lnTo>
                  <a:lnTo>
                    <a:pt x="1289674" y="108354"/>
                  </a:lnTo>
                  <a:lnTo>
                    <a:pt x="1361029" y="174423"/>
                  </a:lnTo>
                  <a:lnTo>
                    <a:pt x="1413884" y="229922"/>
                  </a:lnTo>
                  <a:lnTo>
                    <a:pt x="1432384" y="253707"/>
                  </a:lnTo>
                  <a:lnTo>
                    <a:pt x="1435026" y="266921"/>
                  </a:lnTo>
                  <a:lnTo>
                    <a:pt x="1435026" y="282777"/>
                  </a:lnTo>
                  <a:lnTo>
                    <a:pt x="1429741" y="303919"/>
                  </a:lnTo>
                  <a:lnTo>
                    <a:pt x="1416527" y="325062"/>
                  </a:lnTo>
                  <a:lnTo>
                    <a:pt x="1374243" y="364703"/>
                  </a:lnTo>
                  <a:lnTo>
                    <a:pt x="1355743" y="375274"/>
                  </a:lnTo>
                  <a:lnTo>
                    <a:pt x="1057110" y="277492"/>
                  </a:lnTo>
                  <a:lnTo>
                    <a:pt x="1014825" y="266921"/>
                  </a:lnTo>
                  <a:lnTo>
                    <a:pt x="998969" y="269563"/>
                  </a:lnTo>
                  <a:lnTo>
                    <a:pt x="922328" y="290706"/>
                  </a:lnTo>
                  <a:lnTo>
                    <a:pt x="726763" y="348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FFE8860A-0697-429C-BFE9-F48734C7F2F2}"/>
                </a:ext>
              </a:extLst>
            </p:cNvPr>
            <p:cNvSpPr/>
            <p:nvPr/>
          </p:nvSpPr>
          <p:spPr>
            <a:xfrm>
              <a:off x="3984625" y="3149600"/>
              <a:ext cx="825500" cy="1482725"/>
            </a:xfrm>
            <a:custGeom>
              <a:avLst/>
              <a:gdLst>
                <a:gd name="connsiteX0" fmla="*/ 380560 w 824546"/>
                <a:gd name="connsiteY0" fmla="*/ 539126 h 1482597"/>
                <a:gd name="connsiteX1" fmla="*/ 422844 w 824546"/>
                <a:gd name="connsiteY1" fmla="*/ 409630 h 1482597"/>
                <a:gd name="connsiteX2" fmla="*/ 459843 w 824546"/>
                <a:gd name="connsiteY2" fmla="*/ 285420 h 1482597"/>
                <a:gd name="connsiteX3" fmla="*/ 486271 w 824546"/>
                <a:gd name="connsiteY3" fmla="*/ 184995 h 1482597"/>
                <a:gd name="connsiteX4" fmla="*/ 494199 w 824546"/>
                <a:gd name="connsiteY4" fmla="*/ 150638 h 1482597"/>
                <a:gd name="connsiteX5" fmla="*/ 494199 w 824546"/>
                <a:gd name="connsiteY5" fmla="*/ 132139 h 1482597"/>
                <a:gd name="connsiteX6" fmla="*/ 494199 w 824546"/>
                <a:gd name="connsiteY6" fmla="*/ 110997 h 1482597"/>
                <a:gd name="connsiteX7" fmla="*/ 483628 w 824546"/>
                <a:gd name="connsiteY7" fmla="*/ 79284 h 1482597"/>
                <a:gd name="connsiteX8" fmla="*/ 475699 w 824546"/>
                <a:gd name="connsiteY8" fmla="*/ 68712 h 1482597"/>
                <a:gd name="connsiteX9" fmla="*/ 417558 w 824546"/>
                <a:gd name="connsiteY9" fmla="*/ 0 h 1482597"/>
                <a:gd name="connsiteX10" fmla="*/ 824546 w 824546"/>
                <a:gd name="connsiteY10" fmla="*/ 100426 h 1482597"/>
                <a:gd name="connsiteX11" fmla="*/ 798118 w 824546"/>
                <a:gd name="connsiteY11" fmla="*/ 132139 h 1482597"/>
                <a:gd name="connsiteX12" fmla="*/ 766405 w 824546"/>
                <a:gd name="connsiteY12" fmla="*/ 161210 h 1482597"/>
                <a:gd name="connsiteX13" fmla="*/ 758476 w 824546"/>
                <a:gd name="connsiteY13" fmla="*/ 171781 h 1482597"/>
                <a:gd name="connsiteX14" fmla="*/ 718835 w 824546"/>
                <a:gd name="connsiteY14" fmla="*/ 274849 h 1482597"/>
                <a:gd name="connsiteX15" fmla="*/ 650123 w 824546"/>
                <a:gd name="connsiteY15" fmla="*/ 454558 h 1482597"/>
                <a:gd name="connsiteX16" fmla="*/ 584053 w 824546"/>
                <a:gd name="connsiteY16" fmla="*/ 623695 h 1482597"/>
                <a:gd name="connsiteX17" fmla="*/ 510056 w 824546"/>
                <a:gd name="connsiteY17" fmla="*/ 808689 h 1482597"/>
                <a:gd name="connsiteX18" fmla="*/ 473057 w 824546"/>
                <a:gd name="connsiteY18" fmla="*/ 895901 h 1482597"/>
                <a:gd name="connsiteX19" fmla="*/ 396416 w 824546"/>
                <a:gd name="connsiteY19" fmla="*/ 1070324 h 1482597"/>
                <a:gd name="connsiteX20" fmla="*/ 372631 w 824546"/>
                <a:gd name="connsiteY20" fmla="*/ 1117894 h 1482597"/>
                <a:gd name="connsiteX21" fmla="*/ 338275 w 824546"/>
                <a:gd name="connsiteY21" fmla="*/ 1189249 h 1482597"/>
                <a:gd name="connsiteX22" fmla="*/ 295991 w 824546"/>
                <a:gd name="connsiteY22" fmla="*/ 1263247 h 1482597"/>
                <a:gd name="connsiteX23" fmla="*/ 258992 w 824546"/>
                <a:gd name="connsiteY23" fmla="*/ 1324030 h 1482597"/>
                <a:gd name="connsiteX24" fmla="*/ 211422 w 824546"/>
                <a:gd name="connsiteY24" fmla="*/ 1384814 h 1482597"/>
                <a:gd name="connsiteX25" fmla="*/ 153281 w 824546"/>
                <a:gd name="connsiteY25" fmla="*/ 1442955 h 1482597"/>
                <a:gd name="connsiteX26" fmla="*/ 95140 w 824546"/>
                <a:gd name="connsiteY26" fmla="*/ 1482597 h 1482597"/>
                <a:gd name="connsiteX27" fmla="*/ 68712 w 824546"/>
                <a:gd name="connsiteY27" fmla="*/ 1482597 h 1482597"/>
                <a:gd name="connsiteX28" fmla="*/ 39642 w 824546"/>
                <a:gd name="connsiteY28" fmla="*/ 1469383 h 1482597"/>
                <a:gd name="connsiteX29" fmla="*/ 21142 w 824546"/>
                <a:gd name="connsiteY29" fmla="*/ 1445598 h 1482597"/>
                <a:gd name="connsiteX30" fmla="*/ 7928 w 824546"/>
                <a:gd name="connsiteY30" fmla="*/ 1403314 h 1482597"/>
                <a:gd name="connsiteX31" fmla="*/ 0 w 824546"/>
                <a:gd name="connsiteY31" fmla="*/ 1337244 h 1482597"/>
                <a:gd name="connsiteX32" fmla="*/ 184994 w 824546"/>
                <a:gd name="connsiteY32" fmla="*/ 985755 h 1482597"/>
                <a:gd name="connsiteX33" fmla="*/ 229921 w 824546"/>
                <a:gd name="connsiteY33" fmla="*/ 906472 h 1482597"/>
                <a:gd name="connsiteX34" fmla="*/ 274849 w 824546"/>
                <a:gd name="connsiteY34" fmla="*/ 813975 h 1482597"/>
                <a:gd name="connsiteX35" fmla="*/ 314490 w 824546"/>
                <a:gd name="connsiteY35" fmla="*/ 726763 h 1482597"/>
                <a:gd name="connsiteX36" fmla="*/ 380560 w 824546"/>
                <a:gd name="connsiteY36" fmla="*/ 539126 h 148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4546" h="1482597">
                  <a:moveTo>
                    <a:pt x="380560" y="539126"/>
                  </a:moveTo>
                  <a:lnTo>
                    <a:pt x="422844" y="409630"/>
                  </a:lnTo>
                  <a:lnTo>
                    <a:pt x="459843" y="285420"/>
                  </a:lnTo>
                  <a:lnTo>
                    <a:pt x="486271" y="184995"/>
                  </a:lnTo>
                  <a:lnTo>
                    <a:pt x="494199" y="150638"/>
                  </a:lnTo>
                  <a:lnTo>
                    <a:pt x="494199" y="132139"/>
                  </a:lnTo>
                  <a:lnTo>
                    <a:pt x="494199" y="110997"/>
                  </a:lnTo>
                  <a:lnTo>
                    <a:pt x="483628" y="79284"/>
                  </a:lnTo>
                  <a:lnTo>
                    <a:pt x="475699" y="68712"/>
                  </a:lnTo>
                  <a:lnTo>
                    <a:pt x="417558" y="0"/>
                  </a:lnTo>
                  <a:lnTo>
                    <a:pt x="824546" y="100426"/>
                  </a:lnTo>
                  <a:lnTo>
                    <a:pt x="798118" y="132139"/>
                  </a:lnTo>
                  <a:lnTo>
                    <a:pt x="766405" y="161210"/>
                  </a:lnTo>
                  <a:lnTo>
                    <a:pt x="758476" y="171781"/>
                  </a:lnTo>
                  <a:lnTo>
                    <a:pt x="718835" y="274849"/>
                  </a:lnTo>
                  <a:lnTo>
                    <a:pt x="650123" y="454558"/>
                  </a:lnTo>
                  <a:lnTo>
                    <a:pt x="584053" y="623695"/>
                  </a:lnTo>
                  <a:lnTo>
                    <a:pt x="510056" y="808689"/>
                  </a:lnTo>
                  <a:lnTo>
                    <a:pt x="473057" y="895901"/>
                  </a:lnTo>
                  <a:lnTo>
                    <a:pt x="396416" y="1070324"/>
                  </a:lnTo>
                  <a:lnTo>
                    <a:pt x="372631" y="1117894"/>
                  </a:lnTo>
                  <a:lnTo>
                    <a:pt x="338275" y="1189249"/>
                  </a:lnTo>
                  <a:lnTo>
                    <a:pt x="295991" y="1263247"/>
                  </a:lnTo>
                  <a:lnTo>
                    <a:pt x="258992" y="1324030"/>
                  </a:lnTo>
                  <a:lnTo>
                    <a:pt x="211422" y="1384814"/>
                  </a:lnTo>
                  <a:lnTo>
                    <a:pt x="153281" y="1442955"/>
                  </a:lnTo>
                  <a:lnTo>
                    <a:pt x="95140" y="1482597"/>
                  </a:lnTo>
                  <a:lnTo>
                    <a:pt x="68712" y="1482597"/>
                  </a:lnTo>
                  <a:lnTo>
                    <a:pt x="39642" y="1469383"/>
                  </a:lnTo>
                  <a:lnTo>
                    <a:pt x="21142" y="1445598"/>
                  </a:lnTo>
                  <a:lnTo>
                    <a:pt x="7928" y="1403314"/>
                  </a:lnTo>
                  <a:lnTo>
                    <a:pt x="0" y="1337244"/>
                  </a:lnTo>
                  <a:lnTo>
                    <a:pt x="184994" y="985755"/>
                  </a:lnTo>
                  <a:lnTo>
                    <a:pt x="229921" y="906472"/>
                  </a:lnTo>
                  <a:lnTo>
                    <a:pt x="274849" y="813975"/>
                  </a:lnTo>
                  <a:lnTo>
                    <a:pt x="314490" y="726763"/>
                  </a:lnTo>
                  <a:lnTo>
                    <a:pt x="380560" y="539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F530EB71-62CB-4800-9B18-64D2A27B1250}"/>
                </a:ext>
              </a:extLst>
            </p:cNvPr>
            <p:cNvSpPr/>
            <p:nvPr/>
          </p:nvSpPr>
          <p:spPr>
            <a:xfrm>
              <a:off x="3573463" y="4019550"/>
              <a:ext cx="636587" cy="587375"/>
            </a:xfrm>
            <a:custGeom>
              <a:avLst/>
              <a:gdLst>
                <a:gd name="connsiteX0" fmla="*/ 198208 w 636909"/>
                <a:gd name="connsiteY0" fmla="*/ 216708 h 586696"/>
                <a:gd name="connsiteX1" fmla="*/ 290705 w 636909"/>
                <a:gd name="connsiteY1" fmla="*/ 301276 h 586696"/>
                <a:gd name="connsiteX2" fmla="*/ 325061 w 636909"/>
                <a:gd name="connsiteY2" fmla="*/ 332990 h 586696"/>
                <a:gd name="connsiteX3" fmla="*/ 348846 w 636909"/>
                <a:gd name="connsiteY3" fmla="*/ 359417 h 586696"/>
                <a:gd name="connsiteX4" fmla="*/ 372631 w 636909"/>
                <a:gd name="connsiteY4" fmla="*/ 385845 h 586696"/>
                <a:gd name="connsiteX5" fmla="*/ 399059 w 636909"/>
                <a:gd name="connsiteY5" fmla="*/ 420201 h 586696"/>
                <a:gd name="connsiteX6" fmla="*/ 406987 w 636909"/>
                <a:gd name="connsiteY6" fmla="*/ 441343 h 586696"/>
                <a:gd name="connsiteX7" fmla="*/ 412273 w 636909"/>
                <a:gd name="connsiteY7" fmla="*/ 465128 h 586696"/>
                <a:gd name="connsiteX8" fmla="*/ 422844 w 636909"/>
                <a:gd name="connsiteY8" fmla="*/ 531198 h 586696"/>
                <a:gd name="connsiteX9" fmla="*/ 449272 w 636909"/>
                <a:gd name="connsiteY9" fmla="*/ 586696 h 586696"/>
                <a:gd name="connsiteX10" fmla="*/ 636909 w 636909"/>
                <a:gd name="connsiteY10" fmla="*/ 55498 h 586696"/>
                <a:gd name="connsiteX11" fmla="*/ 602553 w 636909"/>
                <a:gd name="connsiteY11" fmla="*/ 108354 h 586696"/>
                <a:gd name="connsiteX12" fmla="*/ 576125 w 636909"/>
                <a:gd name="connsiteY12" fmla="*/ 140067 h 586696"/>
                <a:gd name="connsiteX13" fmla="*/ 554983 w 636909"/>
                <a:gd name="connsiteY13" fmla="*/ 155924 h 586696"/>
                <a:gd name="connsiteX14" fmla="*/ 539126 w 636909"/>
                <a:gd name="connsiteY14" fmla="*/ 163852 h 586696"/>
                <a:gd name="connsiteX15" fmla="*/ 510056 w 636909"/>
                <a:gd name="connsiteY15" fmla="*/ 171780 h 586696"/>
                <a:gd name="connsiteX16" fmla="*/ 473057 w 636909"/>
                <a:gd name="connsiteY16" fmla="*/ 174423 h 586696"/>
                <a:gd name="connsiteX17" fmla="*/ 430772 w 636909"/>
                <a:gd name="connsiteY17" fmla="*/ 169138 h 586696"/>
                <a:gd name="connsiteX18" fmla="*/ 338275 w 636909"/>
                <a:gd name="connsiteY18" fmla="*/ 137424 h 586696"/>
                <a:gd name="connsiteX19" fmla="*/ 184994 w 636909"/>
                <a:gd name="connsiteY19" fmla="*/ 73998 h 586696"/>
                <a:gd name="connsiteX20" fmla="*/ 58141 w 636909"/>
                <a:gd name="connsiteY20" fmla="*/ 13214 h 586696"/>
                <a:gd name="connsiteX21" fmla="*/ 23785 w 636909"/>
                <a:gd name="connsiteY21" fmla="*/ 0 h 586696"/>
                <a:gd name="connsiteX22" fmla="*/ 10571 w 636909"/>
                <a:gd name="connsiteY22" fmla="*/ 0 h 586696"/>
                <a:gd name="connsiteX23" fmla="*/ 0 w 636909"/>
                <a:gd name="connsiteY23" fmla="*/ 5286 h 586696"/>
                <a:gd name="connsiteX24" fmla="*/ 0 w 636909"/>
                <a:gd name="connsiteY24" fmla="*/ 18500 h 586696"/>
                <a:gd name="connsiteX25" fmla="*/ 7929 w 636909"/>
                <a:gd name="connsiteY25" fmla="*/ 47570 h 586696"/>
                <a:gd name="connsiteX26" fmla="*/ 26428 w 636909"/>
                <a:gd name="connsiteY26" fmla="*/ 66069 h 586696"/>
                <a:gd name="connsiteX27" fmla="*/ 118925 w 636909"/>
                <a:gd name="connsiteY27" fmla="*/ 147995 h 586696"/>
                <a:gd name="connsiteX28" fmla="*/ 198208 w 636909"/>
                <a:gd name="connsiteY28" fmla="*/ 216708 h 58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6909" h="586696">
                  <a:moveTo>
                    <a:pt x="198208" y="216708"/>
                  </a:moveTo>
                  <a:lnTo>
                    <a:pt x="290705" y="301276"/>
                  </a:lnTo>
                  <a:lnTo>
                    <a:pt x="325061" y="332990"/>
                  </a:lnTo>
                  <a:lnTo>
                    <a:pt x="348846" y="359417"/>
                  </a:lnTo>
                  <a:lnTo>
                    <a:pt x="372631" y="385845"/>
                  </a:lnTo>
                  <a:lnTo>
                    <a:pt x="399059" y="420201"/>
                  </a:lnTo>
                  <a:lnTo>
                    <a:pt x="406987" y="441343"/>
                  </a:lnTo>
                  <a:lnTo>
                    <a:pt x="412273" y="465128"/>
                  </a:lnTo>
                  <a:lnTo>
                    <a:pt x="422844" y="531198"/>
                  </a:lnTo>
                  <a:lnTo>
                    <a:pt x="449272" y="586696"/>
                  </a:lnTo>
                  <a:lnTo>
                    <a:pt x="636909" y="55498"/>
                  </a:lnTo>
                  <a:lnTo>
                    <a:pt x="602553" y="108354"/>
                  </a:lnTo>
                  <a:lnTo>
                    <a:pt x="576125" y="140067"/>
                  </a:lnTo>
                  <a:lnTo>
                    <a:pt x="554983" y="155924"/>
                  </a:lnTo>
                  <a:lnTo>
                    <a:pt x="539126" y="163852"/>
                  </a:lnTo>
                  <a:lnTo>
                    <a:pt x="510056" y="171780"/>
                  </a:lnTo>
                  <a:lnTo>
                    <a:pt x="473057" y="174423"/>
                  </a:lnTo>
                  <a:lnTo>
                    <a:pt x="430772" y="169138"/>
                  </a:lnTo>
                  <a:lnTo>
                    <a:pt x="338275" y="137424"/>
                  </a:lnTo>
                  <a:lnTo>
                    <a:pt x="184994" y="73998"/>
                  </a:lnTo>
                  <a:lnTo>
                    <a:pt x="58141" y="13214"/>
                  </a:lnTo>
                  <a:lnTo>
                    <a:pt x="23785" y="0"/>
                  </a:lnTo>
                  <a:lnTo>
                    <a:pt x="10571" y="0"/>
                  </a:lnTo>
                  <a:lnTo>
                    <a:pt x="0" y="5286"/>
                  </a:lnTo>
                  <a:lnTo>
                    <a:pt x="0" y="18500"/>
                  </a:lnTo>
                  <a:lnTo>
                    <a:pt x="7929" y="47570"/>
                  </a:lnTo>
                  <a:lnTo>
                    <a:pt x="26428" y="66069"/>
                  </a:lnTo>
                  <a:lnTo>
                    <a:pt x="118925" y="147995"/>
                  </a:lnTo>
                  <a:lnTo>
                    <a:pt x="198208" y="216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19D6586D-266A-42B1-8565-E1D29EA009DC}"/>
                </a:ext>
              </a:extLst>
            </p:cNvPr>
            <p:cNvSpPr/>
            <p:nvPr/>
          </p:nvSpPr>
          <p:spPr>
            <a:xfrm>
              <a:off x="4373563" y="1281113"/>
              <a:ext cx="2873375" cy="3535362"/>
            </a:xfrm>
            <a:custGeom>
              <a:avLst/>
              <a:gdLst>
                <a:gd name="connsiteX0" fmla="*/ 674483 w 2874475"/>
                <a:gd name="connsiteY0" fmla="*/ 593002 h 3535379"/>
                <a:gd name="connsiteX1" fmla="*/ 642796 w 2874475"/>
                <a:gd name="connsiteY1" fmla="*/ 457200 h 3535379"/>
                <a:gd name="connsiteX2" fmla="*/ 620162 w 2874475"/>
                <a:gd name="connsiteY2" fmla="*/ 339505 h 3535379"/>
                <a:gd name="connsiteX3" fmla="*/ 606582 w 2874475"/>
                <a:gd name="connsiteY3" fmla="*/ 258024 h 3535379"/>
                <a:gd name="connsiteX4" fmla="*/ 597528 w 2874475"/>
                <a:gd name="connsiteY4" fmla="*/ 185596 h 3535379"/>
                <a:gd name="connsiteX5" fmla="*/ 597528 w 2874475"/>
                <a:gd name="connsiteY5" fmla="*/ 153909 h 3535379"/>
                <a:gd name="connsiteX6" fmla="*/ 583948 w 2874475"/>
                <a:gd name="connsiteY6" fmla="*/ 117695 h 3535379"/>
                <a:gd name="connsiteX7" fmla="*/ 565841 w 2874475"/>
                <a:gd name="connsiteY7" fmla="*/ 90535 h 3535379"/>
                <a:gd name="connsiteX8" fmla="*/ 534154 w 2874475"/>
                <a:gd name="connsiteY8" fmla="*/ 63375 h 3535379"/>
                <a:gd name="connsiteX9" fmla="*/ 506994 w 2874475"/>
                <a:gd name="connsiteY9" fmla="*/ 49794 h 3535379"/>
                <a:gd name="connsiteX10" fmla="*/ 443620 w 2874475"/>
                <a:gd name="connsiteY10" fmla="*/ 27161 h 3535379"/>
                <a:gd name="connsiteX11" fmla="*/ 344031 w 2874475"/>
                <a:gd name="connsiteY11" fmla="*/ 9054 h 3535379"/>
                <a:gd name="connsiteX12" fmla="*/ 208229 w 2874475"/>
                <a:gd name="connsiteY12" fmla="*/ 0 h 3535379"/>
                <a:gd name="connsiteX13" fmla="*/ 99588 w 2874475"/>
                <a:gd name="connsiteY13" fmla="*/ 0 h 3535379"/>
                <a:gd name="connsiteX14" fmla="*/ 63374 w 2874475"/>
                <a:gd name="connsiteY14" fmla="*/ 4527 h 3535379"/>
                <a:gd name="connsiteX15" fmla="*/ 31687 w 2874475"/>
                <a:gd name="connsiteY15" fmla="*/ 13581 h 3535379"/>
                <a:gd name="connsiteX16" fmla="*/ 9053 w 2874475"/>
                <a:gd name="connsiteY16" fmla="*/ 22634 h 3535379"/>
                <a:gd name="connsiteX17" fmla="*/ 0 w 2874475"/>
                <a:gd name="connsiteY17" fmla="*/ 40741 h 3535379"/>
                <a:gd name="connsiteX18" fmla="*/ 0 w 2874475"/>
                <a:gd name="connsiteY18" fmla="*/ 58848 h 3535379"/>
                <a:gd name="connsiteX19" fmla="*/ 18107 w 2874475"/>
                <a:gd name="connsiteY19" fmla="*/ 76955 h 3535379"/>
                <a:gd name="connsiteX20" fmla="*/ 76954 w 2874475"/>
                <a:gd name="connsiteY20" fmla="*/ 99588 h 3535379"/>
                <a:gd name="connsiteX21" fmla="*/ 140328 w 2874475"/>
                <a:gd name="connsiteY21" fmla="*/ 117695 h 3535379"/>
                <a:gd name="connsiteX22" fmla="*/ 208229 w 2874475"/>
                <a:gd name="connsiteY22" fmla="*/ 149383 h 3535379"/>
                <a:gd name="connsiteX23" fmla="*/ 258024 w 2874475"/>
                <a:gd name="connsiteY23" fmla="*/ 181070 h 3535379"/>
                <a:gd name="connsiteX24" fmla="*/ 289711 w 2874475"/>
                <a:gd name="connsiteY24" fmla="*/ 208230 h 3535379"/>
                <a:gd name="connsiteX25" fmla="*/ 303291 w 2874475"/>
                <a:gd name="connsiteY25" fmla="*/ 239917 h 3535379"/>
                <a:gd name="connsiteX26" fmla="*/ 330451 w 2874475"/>
                <a:gd name="connsiteY26" fmla="*/ 362139 h 3535379"/>
                <a:gd name="connsiteX27" fmla="*/ 348558 w 2874475"/>
                <a:gd name="connsiteY27" fmla="*/ 439093 h 3535379"/>
                <a:gd name="connsiteX28" fmla="*/ 380245 w 2874475"/>
                <a:gd name="connsiteY28" fmla="*/ 552262 h 3535379"/>
                <a:gd name="connsiteX29" fmla="*/ 411932 w 2874475"/>
                <a:gd name="connsiteY29" fmla="*/ 651850 h 3535379"/>
                <a:gd name="connsiteX30" fmla="*/ 434566 w 2874475"/>
                <a:gd name="connsiteY30" fmla="*/ 724278 h 3535379"/>
                <a:gd name="connsiteX31" fmla="*/ 475307 w 2874475"/>
                <a:gd name="connsiteY31" fmla="*/ 837446 h 3535379"/>
                <a:gd name="connsiteX32" fmla="*/ 516047 w 2874475"/>
                <a:gd name="connsiteY32" fmla="*/ 946087 h 3535379"/>
                <a:gd name="connsiteX33" fmla="*/ 588475 w 2874475"/>
                <a:gd name="connsiteY33" fmla="*/ 1109050 h 3535379"/>
                <a:gd name="connsiteX34" fmla="*/ 669956 w 2874475"/>
                <a:gd name="connsiteY34" fmla="*/ 1303699 h 3535379"/>
                <a:gd name="connsiteX35" fmla="*/ 710697 w 2874475"/>
                <a:gd name="connsiteY35" fmla="*/ 1394234 h 3535379"/>
                <a:gd name="connsiteX36" fmla="*/ 774071 w 2874475"/>
                <a:gd name="connsiteY36" fmla="*/ 1516456 h 3535379"/>
                <a:gd name="connsiteX37" fmla="*/ 841972 w 2874475"/>
                <a:gd name="connsiteY37" fmla="*/ 1647731 h 3535379"/>
                <a:gd name="connsiteX38" fmla="*/ 918926 w 2874475"/>
                <a:gd name="connsiteY38" fmla="*/ 1783533 h 3535379"/>
                <a:gd name="connsiteX39" fmla="*/ 995881 w 2874475"/>
                <a:gd name="connsiteY39" fmla="*/ 1905755 h 3535379"/>
                <a:gd name="connsiteX40" fmla="*/ 1086416 w 2874475"/>
                <a:gd name="connsiteY40" fmla="*/ 2041557 h 3535379"/>
                <a:gd name="connsiteX41" fmla="*/ 1172424 w 2874475"/>
                <a:gd name="connsiteY41" fmla="*/ 2168305 h 3535379"/>
                <a:gd name="connsiteX42" fmla="*/ 1244851 w 2874475"/>
                <a:gd name="connsiteY42" fmla="*/ 2258840 h 3535379"/>
                <a:gd name="connsiteX43" fmla="*/ 1353493 w 2874475"/>
                <a:gd name="connsiteY43" fmla="*/ 2412749 h 3535379"/>
                <a:gd name="connsiteX44" fmla="*/ 1466661 w 2874475"/>
                <a:gd name="connsiteY44" fmla="*/ 2530444 h 3535379"/>
                <a:gd name="connsiteX45" fmla="*/ 1606990 w 2874475"/>
                <a:gd name="connsiteY45" fmla="*/ 2670773 h 3535379"/>
                <a:gd name="connsiteX46" fmla="*/ 1729212 w 2874475"/>
                <a:gd name="connsiteY46" fmla="*/ 2788468 h 3535379"/>
                <a:gd name="connsiteX47" fmla="*/ 1865014 w 2874475"/>
                <a:gd name="connsiteY47" fmla="*/ 2915216 h 3535379"/>
                <a:gd name="connsiteX48" fmla="*/ 1978182 w 2874475"/>
                <a:gd name="connsiteY48" fmla="*/ 3014804 h 3535379"/>
                <a:gd name="connsiteX49" fmla="*/ 2113984 w 2874475"/>
                <a:gd name="connsiteY49" fmla="*/ 3132499 h 3535379"/>
                <a:gd name="connsiteX50" fmla="*/ 2222626 w 2874475"/>
                <a:gd name="connsiteY50" fmla="*/ 3223034 h 3535379"/>
                <a:gd name="connsiteX51" fmla="*/ 2326740 w 2874475"/>
                <a:gd name="connsiteY51" fmla="*/ 3304515 h 3535379"/>
                <a:gd name="connsiteX52" fmla="*/ 2444435 w 2874475"/>
                <a:gd name="connsiteY52" fmla="*/ 3385996 h 3535379"/>
                <a:gd name="connsiteX53" fmla="*/ 2557604 w 2874475"/>
                <a:gd name="connsiteY53" fmla="*/ 3453897 h 3535379"/>
                <a:gd name="connsiteX54" fmla="*/ 2616451 w 2874475"/>
                <a:gd name="connsiteY54" fmla="*/ 3485585 h 3535379"/>
                <a:gd name="connsiteX55" fmla="*/ 2670772 w 2874475"/>
                <a:gd name="connsiteY55" fmla="*/ 3508218 h 3535379"/>
                <a:gd name="connsiteX56" fmla="*/ 2734146 w 2874475"/>
                <a:gd name="connsiteY56" fmla="*/ 3526325 h 3535379"/>
                <a:gd name="connsiteX57" fmla="*/ 2815627 w 2874475"/>
                <a:gd name="connsiteY57" fmla="*/ 3535379 h 3535379"/>
                <a:gd name="connsiteX58" fmla="*/ 2838261 w 2874475"/>
                <a:gd name="connsiteY58" fmla="*/ 3530852 h 3535379"/>
                <a:gd name="connsiteX59" fmla="*/ 2847315 w 2874475"/>
                <a:gd name="connsiteY59" fmla="*/ 3521798 h 3535379"/>
                <a:gd name="connsiteX60" fmla="*/ 2860895 w 2874475"/>
                <a:gd name="connsiteY60" fmla="*/ 3499165 h 3535379"/>
                <a:gd name="connsiteX61" fmla="*/ 2869948 w 2874475"/>
                <a:gd name="connsiteY61" fmla="*/ 3467478 h 3535379"/>
                <a:gd name="connsiteX62" fmla="*/ 2874475 w 2874475"/>
                <a:gd name="connsiteY62" fmla="*/ 3431264 h 3535379"/>
                <a:gd name="connsiteX63" fmla="*/ 2869948 w 2874475"/>
                <a:gd name="connsiteY63" fmla="*/ 3404103 h 3535379"/>
                <a:gd name="connsiteX64" fmla="*/ 2860895 w 2874475"/>
                <a:gd name="connsiteY64" fmla="*/ 3349783 h 3535379"/>
                <a:gd name="connsiteX65" fmla="*/ 2458016 w 2874475"/>
                <a:gd name="connsiteY65" fmla="*/ 3046491 h 3535379"/>
                <a:gd name="connsiteX66" fmla="*/ 2335794 w 2874475"/>
                <a:gd name="connsiteY66" fmla="*/ 2974064 h 3535379"/>
                <a:gd name="connsiteX67" fmla="*/ 2190938 w 2874475"/>
                <a:gd name="connsiteY67" fmla="*/ 2874476 h 3535379"/>
                <a:gd name="connsiteX68" fmla="*/ 2041556 w 2874475"/>
                <a:gd name="connsiteY68" fmla="*/ 2765834 h 3535379"/>
                <a:gd name="connsiteX69" fmla="*/ 1932915 w 2874475"/>
                <a:gd name="connsiteY69" fmla="*/ 2679826 h 3535379"/>
                <a:gd name="connsiteX70" fmla="*/ 1828800 w 2874475"/>
                <a:gd name="connsiteY70" fmla="*/ 2589291 h 3535379"/>
                <a:gd name="connsiteX71" fmla="*/ 1720158 w 2874475"/>
                <a:gd name="connsiteY71" fmla="*/ 2489703 h 3535379"/>
                <a:gd name="connsiteX72" fmla="*/ 1629624 w 2874475"/>
                <a:gd name="connsiteY72" fmla="*/ 2408222 h 3535379"/>
                <a:gd name="connsiteX73" fmla="*/ 1534562 w 2874475"/>
                <a:gd name="connsiteY73" fmla="*/ 2304107 h 3535379"/>
                <a:gd name="connsiteX74" fmla="*/ 1484768 w 2874475"/>
                <a:gd name="connsiteY74" fmla="*/ 2249786 h 3535379"/>
                <a:gd name="connsiteX75" fmla="*/ 1376126 w 2874475"/>
                <a:gd name="connsiteY75" fmla="*/ 2123038 h 3535379"/>
                <a:gd name="connsiteX76" fmla="*/ 1312752 w 2874475"/>
                <a:gd name="connsiteY76" fmla="*/ 2037030 h 3535379"/>
                <a:gd name="connsiteX77" fmla="*/ 1217691 w 2874475"/>
                <a:gd name="connsiteY77" fmla="*/ 1892175 h 3535379"/>
                <a:gd name="connsiteX78" fmla="*/ 1113576 w 2874475"/>
                <a:gd name="connsiteY78" fmla="*/ 1711105 h 3535379"/>
                <a:gd name="connsiteX79" fmla="*/ 1041148 w 2874475"/>
                <a:gd name="connsiteY79" fmla="*/ 1575303 h 3535379"/>
                <a:gd name="connsiteX80" fmla="*/ 955140 w 2874475"/>
                <a:gd name="connsiteY80" fmla="*/ 1403287 h 3535379"/>
                <a:gd name="connsiteX81" fmla="*/ 887239 w 2874475"/>
                <a:gd name="connsiteY81" fmla="*/ 1235798 h 3535379"/>
                <a:gd name="connsiteX82" fmla="*/ 846499 w 2874475"/>
                <a:gd name="connsiteY82" fmla="*/ 1127157 h 3535379"/>
                <a:gd name="connsiteX83" fmla="*/ 814812 w 2874475"/>
                <a:gd name="connsiteY83" fmla="*/ 1041149 h 3535379"/>
                <a:gd name="connsiteX84" fmla="*/ 755964 w 2874475"/>
                <a:gd name="connsiteY84" fmla="*/ 878186 h 3535379"/>
                <a:gd name="connsiteX85" fmla="*/ 715224 w 2874475"/>
                <a:gd name="connsiteY85" fmla="*/ 746911 h 3535379"/>
                <a:gd name="connsiteX86" fmla="*/ 674483 w 2874475"/>
                <a:gd name="connsiteY86" fmla="*/ 593002 h 353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874475" h="3535379">
                  <a:moveTo>
                    <a:pt x="674483" y="593002"/>
                  </a:moveTo>
                  <a:lnTo>
                    <a:pt x="642796" y="457200"/>
                  </a:lnTo>
                  <a:lnTo>
                    <a:pt x="620162" y="339505"/>
                  </a:lnTo>
                  <a:lnTo>
                    <a:pt x="606582" y="258024"/>
                  </a:lnTo>
                  <a:lnTo>
                    <a:pt x="597528" y="185596"/>
                  </a:lnTo>
                  <a:lnTo>
                    <a:pt x="597528" y="153909"/>
                  </a:lnTo>
                  <a:lnTo>
                    <a:pt x="583948" y="117695"/>
                  </a:lnTo>
                  <a:lnTo>
                    <a:pt x="565841" y="90535"/>
                  </a:lnTo>
                  <a:lnTo>
                    <a:pt x="534154" y="63375"/>
                  </a:lnTo>
                  <a:lnTo>
                    <a:pt x="506994" y="49794"/>
                  </a:lnTo>
                  <a:lnTo>
                    <a:pt x="443620" y="27161"/>
                  </a:lnTo>
                  <a:lnTo>
                    <a:pt x="344031" y="9054"/>
                  </a:lnTo>
                  <a:lnTo>
                    <a:pt x="208229" y="0"/>
                  </a:lnTo>
                  <a:lnTo>
                    <a:pt x="99588" y="0"/>
                  </a:lnTo>
                  <a:lnTo>
                    <a:pt x="63374" y="4527"/>
                  </a:lnTo>
                  <a:lnTo>
                    <a:pt x="31687" y="13581"/>
                  </a:lnTo>
                  <a:lnTo>
                    <a:pt x="9053" y="22634"/>
                  </a:lnTo>
                  <a:lnTo>
                    <a:pt x="0" y="40741"/>
                  </a:lnTo>
                  <a:lnTo>
                    <a:pt x="0" y="58848"/>
                  </a:lnTo>
                  <a:lnTo>
                    <a:pt x="18107" y="76955"/>
                  </a:lnTo>
                  <a:lnTo>
                    <a:pt x="76954" y="99588"/>
                  </a:lnTo>
                  <a:lnTo>
                    <a:pt x="140328" y="117695"/>
                  </a:lnTo>
                  <a:lnTo>
                    <a:pt x="208229" y="149383"/>
                  </a:lnTo>
                  <a:lnTo>
                    <a:pt x="258024" y="181070"/>
                  </a:lnTo>
                  <a:lnTo>
                    <a:pt x="289711" y="208230"/>
                  </a:lnTo>
                  <a:lnTo>
                    <a:pt x="303291" y="239917"/>
                  </a:lnTo>
                  <a:lnTo>
                    <a:pt x="330451" y="362139"/>
                  </a:lnTo>
                  <a:lnTo>
                    <a:pt x="348558" y="439093"/>
                  </a:lnTo>
                  <a:lnTo>
                    <a:pt x="380245" y="552262"/>
                  </a:lnTo>
                  <a:lnTo>
                    <a:pt x="411932" y="651850"/>
                  </a:lnTo>
                  <a:lnTo>
                    <a:pt x="434566" y="724278"/>
                  </a:lnTo>
                  <a:lnTo>
                    <a:pt x="475307" y="837446"/>
                  </a:lnTo>
                  <a:lnTo>
                    <a:pt x="516047" y="946087"/>
                  </a:lnTo>
                  <a:lnTo>
                    <a:pt x="588475" y="1109050"/>
                  </a:lnTo>
                  <a:lnTo>
                    <a:pt x="669956" y="1303699"/>
                  </a:lnTo>
                  <a:lnTo>
                    <a:pt x="710697" y="1394234"/>
                  </a:lnTo>
                  <a:lnTo>
                    <a:pt x="774071" y="1516456"/>
                  </a:lnTo>
                  <a:lnTo>
                    <a:pt x="841972" y="1647731"/>
                  </a:lnTo>
                  <a:lnTo>
                    <a:pt x="918926" y="1783533"/>
                  </a:lnTo>
                  <a:lnTo>
                    <a:pt x="995881" y="1905755"/>
                  </a:lnTo>
                  <a:lnTo>
                    <a:pt x="1086416" y="2041557"/>
                  </a:lnTo>
                  <a:lnTo>
                    <a:pt x="1172424" y="2168305"/>
                  </a:lnTo>
                  <a:lnTo>
                    <a:pt x="1244851" y="2258840"/>
                  </a:lnTo>
                  <a:lnTo>
                    <a:pt x="1353493" y="2412749"/>
                  </a:lnTo>
                  <a:lnTo>
                    <a:pt x="1466661" y="2530444"/>
                  </a:lnTo>
                  <a:lnTo>
                    <a:pt x="1606990" y="2670773"/>
                  </a:lnTo>
                  <a:lnTo>
                    <a:pt x="1729212" y="2788468"/>
                  </a:lnTo>
                  <a:lnTo>
                    <a:pt x="1865014" y="2915216"/>
                  </a:lnTo>
                  <a:lnTo>
                    <a:pt x="1978182" y="3014804"/>
                  </a:lnTo>
                  <a:lnTo>
                    <a:pt x="2113984" y="3132499"/>
                  </a:lnTo>
                  <a:lnTo>
                    <a:pt x="2222626" y="3223034"/>
                  </a:lnTo>
                  <a:lnTo>
                    <a:pt x="2326740" y="3304515"/>
                  </a:lnTo>
                  <a:lnTo>
                    <a:pt x="2444435" y="3385996"/>
                  </a:lnTo>
                  <a:lnTo>
                    <a:pt x="2557604" y="3453897"/>
                  </a:lnTo>
                  <a:lnTo>
                    <a:pt x="2616451" y="3485585"/>
                  </a:lnTo>
                  <a:lnTo>
                    <a:pt x="2670772" y="3508218"/>
                  </a:lnTo>
                  <a:lnTo>
                    <a:pt x="2734146" y="3526325"/>
                  </a:lnTo>
                  <a:lnTo>
                    <a:pt x="2815627" y="3535379"/>
                  </a:lnTo>
                  <a:lnTo>
                    <a:pt x="2838261" y="3530852"/>
                  </a:lnTo>
                  <a:lnTo>
                    <a:pt x="2847315" y="3521798"/>
                  </a:lnTo>
                  <a:lnTo>
                    <a:pt x="2860895" y="3499165"/>
                  </a:lnTo>
                  <a:lnTo>
                    <a:pt x="2869948" y="3467478"/>
                  </a:lnTo>
                  <a:lnTo>
                    <a:pt x="2874475" y="3431264"/>
                  </a:lnTo>
                  <a:lnTo>
                    <a:pt x="2869948" y="3404103"/>
                  </a:lnTo>
                  <a:lnTo>
                    <a:pt x="2860895" y="3349783"/>
                  </a:lnTo>
                  <a:lnTo>
                    <a:pt x="2458016" y="3046491"/>
                  </a:lnTo>
                  <a:lnTo>
                    <a:pt x="2335794" y="2974064"/>
                  </a:lnTo>
                  <a:lnTo>
                    <a:pt x="2190938" y="2874476"/>
                  </a:lnTo>
                  <a:lnTo>
                    <a:pt x="2041556" y="2765834"/>
                  </a:lnTo>
                  <a:lnTo>
                    <a:pt x="1932915" y="2679826"/>
                  </a:lnTo>
                  <a:lnTo>
                    <a:pt x="1828800" y="2589291"/>
                  </a:lnTo>
                  <a:lnTo>
                    <a:pt x="1720158" y="2489703"/>
                  </a:lnTo>
                  <a:lnTo>
                    <a:pt x="1629624" y="2408222"/>
                  </a:lnTo>
                  <a:lnTo>
                    <a:pt x="1534562" y="2304107"/>
                  </a:lnTo>
                  <a:lnTo>
                    <a:pt x="1484768" y="2249786"/>
                  </a:lnTo>
                  <a:lnTo>
                    <a:pt x="1376126" y="2123038"/>
                  </a:lnTo>
                  <a:lnTo>
                    <a:pt x="1312752" y="2037030"/>
                  </a:lnTo>
                  <a:lnTo>
                    <a:pt x="1217691" y="1892175"/>
                  </a:lnTo>
                  <a:lnTo>
                    <a:pt x="1113576" y="1711105"/>
                  </a:lnTo>
                  <a:lnTo>
                    <a:pt x="1041148" y="1575303"/>
                  </a:lnTo>
                  <a:lnTo>
                    <a:pt x="955140" y="1403287"/>
                  </a:lnTo>
                  <a:lnTo>
                    <a:pt x="887239" y="1235798"/>
                  </a:lnTo>
                  <a:lnTo>
                    <a:pt x="846499" y="1127157"/>
                  </a:lnTo>
                  <a:lnTo>
                    <a:pt x="814812" y="1041149"/>
                  </a:lnTo>
                  <a:lnTo>
                    <a:pt x="755964" y="878186"/>
                  </a:lnTo>
                  <a:lnTo>
                    <a:pt x="715224" y="746911"/>
                  </a:lnTo>
                  <a:lnTo>
                    <a:pt x="674483" y="593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289A1089-780E-4DBA-B403-C33E9D6478B0}"/>
                </a:ext>
              </a:extLst>
            </p:cNvPr>
            <p:cNvSpPr/>
            <p:nvPr/>
          </p:nvSpPr>
          <p:spPr>
            <a:xfrm>
              <a:off x="6757988" y="3668713"/>
              <a:ext cx="485775" cy="1112837"/>
            </a:xfrm>
            <a:custGeom>
              <a:avLst/>
              <a:gdLst>
                <a:gd name="connsiteX0" fmla="*/ 411956 w 485775"/>
                <a:gd name="connsiteY0" fmla="*/ 214313 h 1112044"/>
                <a:gd name="connsiteX1" fmla="*/ 404812 w 485775"/>
                <a:gd name="connsiteY1" fmla="*/ 404813 h 1112044"/>
                <a:gd name="connsiteX2" fmla="*/ 400050 w 485775"/>
                <a:gd name="connsiteY2" fmla="*/ 500063 h 1112044"/>
                <a:gd name="connsiteX3" fmla="*/ 400050 w 485775"/>
                <a:gd name="connsiteY3" fmla="*/ 557213 h 1112044"/>
                <a:gd name="connsiteX4" fmla="*/ 404812 w 485775"/>
                <a:gd name="connsiteY4" fmla="*/ 631032 h 1112044"/>
                <a:gd name="connsiteX5" fmla="*/ 411956 w 485775"/>
                <a:gd name="connsiteY5" fmla="*/ 700088 h 1112044"/>
                <a:gd name="connsiteX6" fmla="*/ 423862 w 485775"/>
                <a:gd name="connsiteY6" fmla="*/ 771525 h 1112044"/>
                <a:gd name="connsiteX7" fmla="*/ 442912 w 485775"/>
                <a:gd name="connsiteY7" fmla="*/ 854869 h 1112044"/>
                <a:gd name="connsiteX8" fmla="*/ 466725 w 485775"/>
                <a:gd name="connsiteY8" fmla="*/ 931069 h 1112044"/>
                <a:gd name="connsiteX9" fmla="*/ 476250 w 485775"/>
                <a:gd name="connsiteY9" fmla="*/ 962025 h 1112044"/>
                <a:gd name="connsiteX10" fmla="*/ 485775 w 485775"/>
                <a:gd name="connsiteY10" fmla="*/ 1023938 h 1112044"/>
                <a:gd name="connsiteX11" fmla="*/ 478631 w 485775"/>
                <a:gd name="connsiteY11" fmla="*/ 1090613 h 1112044"/>
                <a:gd name="connsiteX12" fmla="*/ 466725 w 485775"/>
                <a:gd name="connsiteY12" fmla="*/ 1112044 h 1112044"/>
                <a:gd name="connsiteX13" fmla="*/ 0 w 485775"/>
                <a:gd name="connsiteY13" fmla="*/ 619125 h 1112044"/>
                <a:gd name="connsiteX14" fmla="*/ 78581 w 485775"/>
                <a:gd name="connsiteY14" fmla="*/ 659607 h 1112044"/>
                <a:gd name="connsiteX15" fmla="*/ 104775 w 485775"/>
                <a:gd name="connsiteY15" fmla="*/ 661988 h 1112044"/>
                <a:gd name="connsiteX16" fmla="*/ 130968 w 485775"/>
                <a:gd name="connsiteY16" fmla="*/ 661988 h 1112044"/>
                <a:gd name="connsiteX17" fmla="*/ 154781 w 485775"/>
                <a:gd name="connsiteY17" fmla="*/ 654844 h 1112044"/>
                <a:gd name="connsiteX18" fmla="*/ 169068 w 485775"/>
                <a:gd name="connsiteY18" fmla="*/ 645319 h 1112044"/>
                <a:gd name="connsiteX19" fmla="*/ 180975 w 485775"/>
                <a:gd name="connsiteY19" fmla="*/ 631032 h 1112044"/>
                <a:gd name="connsiteX20" fmla="*/ 195262 w 485775"/>
                <a:gd name="connsiteY20" fmla="*/ 592932 h 1112044"/>
                <a:gd name="connsiteX21" fmla="*/ 233362 w 485775"/>
                <a:gd name="connsiteY21" fmla="*/ 457200 h 1112044"/>
                <a:gd name="connsiteX22" fmla="*/ 280987 w 485775"/>
                <a:gd name="connsiteY22" fmla="*/ 285750 h 1112044"/>
                <a:gd name="connsiteX23" fmla="*/ 342900 w 485775"/>
                <a:gd name="connsiteY23" fmla="*/ 59532 h 1112044"/>
                <a:gd name="connsiteX24" fmla="*/ 354806 w 485775"/>
                <a:gd name="connsiteY24" fmla="*/ 28575 h 1112044"/>
                <a:gd name="connsiteX25" fmla="*/ 366712 w 485775"/>
                <a:gd name="connsiteY25" fmla="*/ 11907 h 1112044"/>
                <a:gd name="connsiteX26" fmla="*/ 383381 w 485775"/>
                <a:gd name="connsiteY26" fmla="*/ 2382 h 1112044"/>
                <a:gd name="connsiteX27" fmla="*/ 395287 w 485775"/>
                <a:gd name="connsiteY27" fmla="*/ 0 h 1112044"/>
                <a:gd name="connsiteX28" fmla="*/ 407193 w 485775"/>
                <a:gd name="connsiteY28" fmla="*/ 0 h 1112044"/>
                <a:gd name="connsiteX29" fmla="*/ 414337 w 485775"/>
                <a:gd name="connsiteY29" fmla="*/ 7144 h 1112044"/>
                <a:gd name="connsiteX30" fmla="*/ 419100 w 485775"/>
                <a:gd name="connsiteY30" fmla="*/ 19050 h 1112044"/>
                <a:gd name="connsiteX31" fmla="*/ 419100 w 485775"/>
                <a:gd name="connsiteY31" fmla="*/ 95250 h 1112044"/>
                <a:gd name="connsiteX32" fmla="*/ 411956 w 485775"/>
                <a:gd name="connsiteY32" fmla="*/ 214313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5775" h="1112044">
                  <a:moveTo>
                    <a:pt x="411956" y="214313"/>
                  </a:moveTo>
                  <a:lnTo>
                    <a:pt x="404812" y="404813"/>
                  </a:lnTo>
                  <a:lnTo>
                    <a:pt x="400050" y="500063"/>
                  </a:lnTo>
                  <a:lnTo>
                    <a:pt x="400050" y="557213"/>
                  </a:lnTo>
                  <a:lnTo>
                    <a:pt x="404812" y="631032"/>
                  </a:lnTo>
                  <a:lnTo>
                    <a:pt x="411956" y="700088"/>
                  </a:lnTo>
                  <a:lnTo>
                    <a:pt x="423862" y="771525"/>
                  </a:lnTo>
                  <a:lnTo>
                    <a:pt x="442912" y="854869"/>
                  </a:lnTo>
                  <a:lnTo>
                    <a:pt x="466725" y="931069"/>
                  </a:lnTo>
                  <a:lnTo>
                    <a:pt x="476250" y="962025"/>
                  </a:lnTo>
                  <a:lnTo>
                    <a:pt x="485775" y="1023938"/>
                  </a:lnTo>
                  <a:lnTo>
                    <a:pt x="478631" y="1090613"/>
                  </a:lnTo>
                  <a:lnTo>
                    <a:pt x="466725" y="1112044"/>
                  </a:lnTo>
                  <a:lnTo>
                    <a:pt x="0" y="619125"/>
                  </a:lnTo>
                  <a:lnTo>
                    <a:pt x="78581" y="659607"/>
                  </a:lnTo>
                  <a:lnTo>
                    <a:pt x="104775" y="661988"/>
                  </a:lnTo>
                  <a:lnTo>
                    <a:pt x="130968" y="661988"/>
                  </a:lnTo>
                  <a:lnTo>
                    <a:pt x="154781" y="654844"/>
                  </a:lnTo>
                  <a:lnTo>
                    <a:pt x="169068" y="645319"/>
                  </a:lnTo>
                  <a:lnTo>
                    <a:pt x="180975" y="631032"/>
                  </a:lnTo>
                  <a:lnTo>
                    <a:pt x="195262" y="592932"/>
                  </a:lnTo>
                  <a:lnTo>
                    <a:pt x="233362" y="457200"/>
                  </a:lnTo>
                  <a:lnTo>
                    <a:pt x="280987" y="285750"/>
                  </a:lnTo>
                  <a:lnTo>
                    <a:pt x="342900" y="59532"/>
                  </a:lnTo>
                  <a:lnTo>
                    <a:pt x="354806" y="28575"/>
                  </a:lnTo>
                  <a:lnTo>
                    <a:pt x="366712" y="11907"/>
                  </a:lnTo>
                  <a:lnTo>
                    <a:pt x="383381" y="2382"/>
                  </a:lnTo>
                  <a:lnTo>
                    <a:pt x="395287" y="0"/>
                  </a:lnTo>
                  <a:lnTo>
                    <a:pt x="407193" y="0"/>
                  </a:lnTo>
                  <a:lnTo>
                    <a:pt x="414337" y="7144"/>
                  </a:lnTo>
                  <a:lnTo>
                    <a:pt x="419100" y="19050"/>
                  </a:lnTo>
                  <a:lnTo>
                    <a:pt x="419100" y="95250"/>
                  </a:lnTo>
                  <a:lnTo>
                    <a:pt x="411956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F476EC7B-D7DC-4D2B-A328-69A46ED5039E}"/>
                </a:ext>
              </a:extLst>
            </p:cNvPr>
            <p:cNvSpPr/>
            <p:nvPr/>
          </p:nvSpPr>
          <p:spPr>
            <a:xfrm>
              <a:off x="4906963" y="2522538"/>
              <a:ext cx="1590675" cy="1677987"/>
            </a:xfrm>
            <a:custGeom>
              <a:avLst/>
              <a:gdLst>
                <a:gd name="connsiteX0" fmla="*/ 1385888 w 1590675"/>
                <a:gd name="connsiteY0" fmla="*/ 583406 h 1678781"/>
                <a:gd name="connsiteX1" fmla="*/ 1269207 w 1590675"/>
                <a:gd name="connsiteY1" fmla="*/ 721519 h 1678781"/>
                <a:gd name="connsiteX2" fmla="*/ 1133475 w 1590675"/>
                <a:gd name="connsiteY2" fmla="*/ 876300 h 1678781"/>
                <a:gd name="connsiteX3" fmla="*/ 1050132 w 1590675"/>
                <a:gd name="connsiteY3" fmla="*/ 966787 h 1678781"/>
                <a:gd name="connsiteX4" fmla="*/ 964407 w 1590675"/>
                <a:gd name="connsiteY4" fmla="*/ 1054894 h 1678781"/>
                <a:gd name="connsiteX5" fmla="*/ 783432 w 1590675"/>
                <a:gd name="connsiteY5" fmla="*/ 1204912 h 1678781"/>
                <a:gd name="connsiteX6" fmla="*/ 633413 w 1590675"/>
                <a:gd name="connsiteY6" fmla="*/ 1319212 h 1678781"/>
                <a:gd name="connsiteX7" fmla="*/ 457200 w 1590675"/>
                <a:gd name="connsiteY7" fmla="*/ 1440656 h 1678781"/>
                <a:gd name="connsiteX8" fmla="*/ 276225 w 1590675"/>
                <a:gd name="connsiteY8" fmla="*/ 1554956 h 1678781"/>
                <a:gd name="connsiteX9" fmla="*/ 195263 w 1590675"/>
                <a:gd name="connsiteY9" fmla="*/ 1602581 h 1678781"/>
                <a:gd name="connsiteX10" fmla="*/ 130969 w 1590675"/>
                <a:gd name="connsiteY10" fmla="*/ 1638300 h 1678781"/>
                <a:gd name="connsiteX11" fmla="*/ 83344 w 1590675"/>
                <a:gd name="connsiteY11" fmla="*/ 1664494 h 1678781"/>
                <a:gd name="connsiteX12" fmla="*/ 50007 w 1590675"/>
                <a:gd name="connsiteY12" fmla="*/ 1676400 h 1678781"/>
                <a:gd name="connsiteX13" fmla="*/ 26194 w 1590675"/>
                <a:gd name="connsiteY13" fmla="*/ 1678781 h 1678781"/>
                <a:gd name="connsiteX14" fmla="*/ 14288 w 1590675"/>
                <a:gd name="connsiteY14" fmla="*/ 1678781 h 1678781"/>
                <a:gd name="connsiteX15" fmla="*/ 4763 w 1590675"/>
                <a:gd name="connsiteY15" fmla="*/ 1676400 h 1678781"/>
                <a:gd name="connsiteX16" fmla="*/ 0 w 1590675"/>
                <a:gd name="connsiteY16" fmla="*/ 1664494 h 1678781"/>
                <a:gd name="connsiteX17" fmla="*/ 7144 w 1590675"/>
                <a:gd name="connsiteY17" fmla="*/ 1635919 h 1678781"/>
                <a:gd name="connsiteX18" fmla="*/ 21432 w 1590675"/>
                <a:gd name="connsiteY18" fmla="*/ 1614487 h 1678781"/>
                <a:gd name="connsiteX19" fmla="*/ 116682 w 1590675"/>
                <a:gd name="connsiteY19" fmla="*/ 1533525 h 1678781"/>
                <a:gd name="connsiteX20" fmla="*/ 245269 w 1590675"/>
                <a:gd name="connsiteY20" fmla="*/ 1419225 h 1678781"/>
                <a:gd name="connsiteX21" fmla="*/ 407194 w 1590675"/>
                <a:gd name="connsiteY21" fmla="*/ 1266825 h 1678781"/>
                <a:gd name="connsiteX22" fmla="*/ 504825 w 1590675"/>
                <a:gd name="connsiteY22" fmla="*/ 1173956 h 1678781"/>
                <a:gd name="connsiteX23" fmla="*/ 597694 w 1590675"/>
                <a:gd name="connsiteY23" fmla="*/ 1083469 h 1678781"/>
                <a:gd name="connsiteX24" fmla="*/ 709613 w 1590675"/>
                <a:gd name="connsiteY24" fmla="*/ 973931 h 1678781"/>
                <a:gd name="connsiteX25" fmla="*/ 942975 w 1590675"/>
                <a:gd name="connsiteY25" fmla="*/ 735806 h 1678781"/>
                <a:gd name="connsiteX26" fmla="*/ 1019175 w 1590675"/>
                <a:gd name="connsiteY26" fmla="*/ 652462 h 1678781"/>
                <a:gd name="connsiteX27" fmla="*/ 1092994 w 1590675"/>
                <a:gd name="connsiteY27" fmla="*/ 569119 h 1678781"/>
                <a:gd name="connsiteX28" fmla="*/ 1154907 w 1590675"/>
                <a:gd name="connsiteY28" fmla="*/ 490537 h 1678781"/>
                <a:gd name="connsiteX29" fmla="*/ 1183482 w 1590675"/>
                <a:gd name="connsiteY29" fmla="*/ 452437 h 1678781"/>
                <a:gd name="connsiteX30" fmla="*/ 1202532 w 1590675"/>
                <a:gd name="connsiteY30" fmla="*/ 419100 h 1678781"/>
                <a:gd name="connsiteX31" fmla="*/ 1212057 w 1590675"/>
                <a:gd name="connsiteY31" fmla="*/ 395287 h 1678781"/>
                <a:gd name="connsiteX32" fmla="*/ 1228725 w 1590675"/>
                <a:gd name="connsiteY32" fmla="*/ 340519 h 1678781"/>
                <a:gd name="connsiteX33" fmla="*/ 1235869 w 1590675"/>
                <a:gd name="connsiteY33" fmla="*/ 309562 h 1678781"/>
                <a:gd name="connsiteX34" fmla="*/ 1243013 w 1590675"/>
                <a:gd name="connsiteY34" fmla="*/ 269081 h 1678781"/>
                <a:gd name="connsiteX35" fmla="*/ 1243013 w 1590675"/>
                <a:gd name="connsiteY35" fmla="*/ 245269 h 1678781"/>
                <a:gd name="connsiteX36" fmla="*/ 1243013 w 1590675"/>
                <a:gd name="connsiteY36" fmla="*/ 223837 h 1678781"/>
                <a:gd name="connsiteX37" fmla="*/ 1240632 w 1590675"/>
                <a:gd name="connsiteY37" fmla="*/ 195262 h 1678781"/>
                <a:gd name="connsiteX38" fmla="*/ 1231107 w 1590675"/>
                <a:gd name="connsiteY38" fmla="*/ 157162 h 1678781"/>
                <a:gd name="connsiteX39" fmla="*/ 1212057 w 1590675"/>
                <a:gd name="connsiteY39" fmla="*/ 114300 h 1678781"/>
                <a:gd name="connsiteX40" fmla="*/ 1188244 w 1590675"/>
                <a:gd name="connsiteY40" fmla="*/ 76200 h 1678781"/>
                <a:gd name="connsiteX41" fmla="*/ 1166813 w 1590675"/>
                <a:gd name="connsiteY41" fmla="*/ 42862 h 1678781"/>
                <a:gd name="connsiteX42" fmla="*/ 1162050 w 1590675"/>
                <a:gd name="connsiteY42" fmla="*/ 23812 h 1678781"/>
                <a:gd name="connsiteX43" fmla="*/ 1162050 w 1590675"/>
                <a:gd name="connsiteY43" fmla="*/ 9525 h 1678781"/>
                <a:gd name="connsiteX44" fmla="*/ 1164432 w 1590675"/>
                <a:gd name="connsiteY44" fmla="*/ 4762 h 1678781"/>
                <a:gd name="connsiteX45" fmla="*/ 1173957 w 1590675"/>
                <a:gd name="connsiteY45" fmla="*/ 0 h 1678781"/>
                <a:gd name="connsiteX46" fmla="*/ 1190625 w 1590675"/>
                <a:gd name="connsiteY46" fmla="*/ 0 h 1678781"/>
                <a:gd name="connsiteX47" fmla="*/ 1226344 w 1590675"/>
                <a:gd name="connsiteY47" fmla="*/ 14287 h 1678781"/>
                <a:gd name="connsiteX48" fmla="*/ 1264444 w 1590675"/>
                <a:gd name="connsiteY48" fmla="*/ 23812 h 1678781"/>
                <a:gd name="connsiteX49" fmla="*/ 1335882 w 1590675"/>
                <a:gd name="connsiteY49" fmla="*/ 50006 h 1678781"/>
                <a:gd name="connsiteX50" fmla="*/ 1397794 w 1590675"/>
                <a:gd name="connsiteY50" fmla="*/ 85725 h 1678781"/>
                <a:gd name="connsiteX51" fmla="*/ 1447800 w 1590675"/>
                <a:gd name="connsiteY51" fmla="*/ 121444 h 1678781"/>
                <a:gd name="connsiteX52" fmla="*/ 1509713 w 1590675"/>
                <a:gd name="connsiteY52" fmla="*/ 185737 h 1678781"/>
                <a:gd name="connsiteX53" fmla="*/ 1554957 w 1590675"/>
                <a:gd name="connsiteY53" fmla="*/ 242887 h 1678781"/>
                <a:gd name="connsiteX54" fmla="*/ 1578769 w 1590675"/>
                <a:gd name="connsiteY54" fmla="*/ 278606 h 1678781"/>
                <a:gd name="connsiteX55" fmla="*/ 1585913 w 1590675"/>
                <a:gd name="connsiteY55" fmla="*/ 297656 h 1678781"/>
                <a:gd name="connsiteX56" fmla="*/ 1590675 w 1590675"/>
                <a:gd name="connsiteY56" fmla="*/ 323850 h 1678781"/>
                <a:gd name="connsiteX57" fmla="*/ 1590675 w 1590675"/>
                <a:gd name="connsiteY57" fmla="*/ 342900 h 1678781"/>
                <a:gd name="connsiteX58" fmla="*/ 1581150 w 1590675"/>
                <a:gd name="connsiteY58" fmla="*/ 371475 h 1678781"/>
                <a:gd name="connsiteX59" fmla="*/ 1562100 w 1590675"/>
                <a:gd name="connsiteY59" fmla="*/ 400050 h 1678781"/>
                <a:gd name="connsiteX60" fmla="*/ 1526382 w 1590675"/>
                <a:gd name="connsiteY60" fmla="*/ 433387 h 1678781"/>
                <a:gd name="connsiteX61" fmla="*/ 1493044 w 1590675"/>
                <a:gd name="connsiteY61" fmla="*/ 459581 h 1678781"/>
                <a:gd name="connsiteX62" fmla="*/ 1471613 w 1590675"/>
                <a:gd name="connsiteY62" fmla="*/ 483394 h 1678781"/>
                <a:gd name="connsiteX63" fmla="*/ 1385888 w 1590675"/>
                <a:gd name="connsiteY63" fmla="*/ 58340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90675" h="1678781">
                  <a:moveTo>
                    <a:pt x="1385888" y="583406"/>
                  </a:moveTo>
                  <a:lnTo>
                    <a:pt x="1269207" y="721519"/>
                  </a:lnTo>
                  <a:lnTo>
                    <a:pt x="1133475" y="876300"/>
                  </a:lnTo>
                  <a:lnTo>
                    <a:pt x="1050132" y="966787"/>
                  </a:lnTo>
                  <a:lnTo>
                    <a:pt x="964407" y="1054894"/>
                  </a:lnTo>
                  <a:lnTo>
                    <a:pt x="783432" y="1204912"/>
                  </a:lnTo>
                  <a:lnTo>
                    <a:pt x="633413" y="1319212"/>
                  </a:lnTo>
                  <a:lnTo>
                    <a:pt x="457200" y="1440656"/>
                  </a:lnTo>
                  <a:lnTo>
                    <a:pt x="276225" y="1554956"/>
                  </a:lnTo>
                  <a:lnTo>
                    <a:pt x="195263" y="1602581"/>
                  </a:lnTo>
                  <a:lnTo>
                    <a:pt x="130969" y="1638300"/>
                  </a:lnTo>
                  <a:lnTo>
                    <a:pt x="83344" y="1664494"/>
                  </a:lnTo>
                  <a:lnTo>
                    <a:pt x="50007" y="1676400"/>
                  </a:lnTo>
                  <a:lnTo>
                    <a:pt x="26194" y="1678781"/>
                  </a:lnTo>
                  <a:lnTo>
                    <a:pt x="14288" y="1678781"/>
                  </a:lnTo>
                  <a:lnTo>
                    <a:pt x="4763" y="1676400"/>
                  </a:lnTo>
                  <a:lnTo>
                    <a:pt x="0" y="1664494"/>
                  </a:lnTo>
                  <a:lnTo>
                    <a:pt x="7144" y="1635919"/>
                  </a:lnTo>
                  <a:lnTo>
                    <a:pt x="21432" y="1614487"/>
                  </a:lnTo>
                  <a:lnTo>
                    <a:pt x="116682" y="1533525"/>
                  </a:lnTo>
                  <a:lnTo>
                    <a:pt x="245269" y="1419225"/>
                  </a:lnTo>
                  <a:lnTo>
                    <a:pt x="407194" y="1266825"/>
                  </a:lnTo>
                  <a:lnTo>
                    <a:pt x="504825" y="1173956"/>
                  </a:lnTo>
                  <a:lnTo>
                    <a:pt x="597694" y="1083469"/>
                  </a:lnTo>
                  <a:lnTo>
                    <a:pt x="709613" y="973931"/>
                  </a:lnTo>
                  <a:lnTo>
                    <a:pt x="942975" y="735806"/>
                  </a:lnTo>
                  <a:lnTo>
                    <a:pt x="1019175" y="652462"/>
                  </a:lnTo>
                  <a:lnTo>
                    <a:pt x="1092994" y="569119"/>
                  </a:lnTo>
                  <a:lnTo>
                    <a:pt x="1154907" y="490537"/>
                  </a:lnTo>
                  <a:lnTo>
                    <a:pt x="1183482" y="452437"/>
                  </a:lnTo>
                  <a:lnTo>
                    <a:pt x="1202532" y="419100"/>
                  </a:lnTo>
                  <a:lnTo>
                    <a:pt x="1212057" y="395287"/>
                  </a:lnTo>
                  <a:lnTo>
                    <a:pt x="1228725" y="340519"/>
                  </a:lnTo>
                  <a:lnTo>
                    <a:pt x="1235869" y="309562"/>
                  </a:lnTo>
                  <a:lnTo>
                    <a:pt x="1243013" y="269081"/>
                  </a:lnTo>
                  <a:lnTo>
                    <a:pt x="1243013" y="245269"/>
                  </a:lnTo>
                  <a:lnTo>
                    <a:pt x="1243013" y="223837"/>
                  </a:lnTo>
                  <a:lnTo>
                    <a:pt x="1240632" y="195262"/>
                  </a:lnTo>
                  <a:lnTo>
                    <a:pt x="1231107" y="157162"/>
                  </a:lnTo>
                  <a:lnTo>
                    <a:pt x="1212057" y="114300"/>
                  </a:lnTo>
                  <a:lnTo>
                    <a:pt x="1188244" y="76200"/>
                  </a:lnTo>
                  <a:lnTo>
                    <a:pt x="1166813" y="42862"/>
                  </a:lnTo>
                  <a:lnTo>
                    <a:pt x="1162050" y="23812"/>
                  </a:lnTo>
                  <a:lnTo>
                    <a:pt x="1162050" y="9525"/>
                  </a:lnTo>
                  <a:lnTo>
                    <a:pt x="1164432" y="4762"/>
                  </a:lnTo>
                  <a:lnTo>
                    <a:pt x="1173957" y="0"/>
                  </a:lnTo>
                  <a:lnTo>
                    <a:pt x="1190625" y="0"/>
                  </a:lnTo>
                  <a:lnTo>
                    <a:pt x="1226344" y="14287"/>
                  </a:lnTo>
                  <a:lnTo>
                    <a:pt x="1264444" y="23812"/>
                  </a:lnTo>
                  <a:lnTo>
                    <a:pt x="1335882" y="50006"/>
                  </a:lnTo>
                  <a:lnTo>
                    <a:pt x="1397794" y="85725"/>
                  </a:lnTo>
                  <a:lnTo>
                    <a:pt x="1447800" y="121444"/>
                  </a:lnTo>
                  <a:lnTo>
                    <a:pt x="1509713" y="185737"/>
                  </a:lnTo>
                  <a:lnTo>
                    <a:pt x="1554957" y="242887"/>
                  </a:lnTo>
                  <a:lnTo>
                    <a:pt x="1578769" y="278606"/>
                  </a:lnTo>
                  <a:lnTo>
                    <a:pt x="1585913" y="297656"/>
                  </a:lnTo>
                  <a:lnTo>
                    <a:pt x="1590675" y="323850"/>
                  </a:lnTo>
                  <a:lnTo>
                    <a:pt x="1590675" y="342900"/>
                  </a:lnTo>
                  <a:lnTo>
                    <a:pt x="1581150" y="371475"/>
                  </a:lnTo>
                  <a:lnTo>
                    <a:pt x="1562100" y="400050"/>
                  </a:lnTo>
                  <a:lnTo>
                    <a:pt x="1526382" y="433387"/>
                  </a:lnTo>
                  <a:lnTo>
                    <a:pt x="1493044" y="459581"/>
                  </a:lnTo>
                  <a:lnTo>
                    <a:pt x="1471613" y="483394"/>
                  </a:lnTo>
                  <a:lnTo>
                    <a:pt x="1385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67A81107-5895-4645-BF10-B78EDFBC5AC1}"/>
                </a:ext>
              </a:extLst>
            </p:cNvPr>
            <p:cNvSpPr/>
            <p:nvPr/>
          </p:nvSpPr>
          <p:spPr>
            <a:xfrm>
              <a:off x="5389563" y="1266825"/>
              <a:ext cx="742950" cy="554038"/>
            </a:xfrm>
            <a:custGeom>
              <a:avLst/>
              <a:gdLst>
                <a:gd name="connsiteX0" fmla="*/ 321469 w 742950"/>
                <a:gd name="connsiteY0" fmla="*/ 319088 h 554831"/>
                <a:gd name="connsiteX1" fmla="*/ 252412 w 742950"/>
                <a:gd name="connsiteY1" fmla="*/ 259556 h 554831"/>
                <a:gd name="connsiteX2" fmla="*/ 154781 w 742950"/>
                <a:gd name="connsiteY2" fmla="*/ 176213 h 554831"/>
                <a:gd name="connsiteX3" fmla="*/ 107156 w 742950"/>
                <a:gd name="connsiteY3" fmla="*/ 140494 h 554831"/>
                <a:gd name="connsiteX4" fmla="*/ 64294 w 742950"/>
                <a:gd name="connsiteY4" fmla="*/ 107156 h 554831"/>
                <a:gd name="connsiteX5" fmla="*/ 19050 w 742950"/>
                <a:gd name="connsiteY5" fmla="*/ 76200 h 554831"/>
                <a:gd name="connsiteX6" fmla="*/ 2381 w 742950"/>
                <a:gd name="connsiteY6" fmla="*/ 59531 h 554831"/>
                <a:gd name="connsiteX7" fmla="*/ 0 w 742950"/>
                <a:gd name="connsiteY7" fmla="*/ 47625 h 554831"/>
                <a:gd name="connsiteX8" fmla="*/ 0 w 742950"/>
                <a:gd name="connsiteY8" fmla="*/ 33338 h 554831"/>
                <a:gd name="connsiteX9" fmla="*/ 2381 w 742950"/>
                <a:gd name="connsiteY9" fmla="*/ 16669 h 554831"/>
                <a:gd name="connsiteX10" fmla="*/ 11906 w 742950"/>
                <a:gd name="connsiteY10" fmla="*/ 7144 h 554831"/>
                <a:gd name="connsiteX11" fmla="*/ 30956 w 742950"/>
                <a:gd name="connsiteY11" fmla="*/ 0 h 554831"/>
                <a:gd name="connsiteX12" fmla="*/ 57150 w 742950"/>
                <a:gd name="connsiteY12" fmla="*/ 2381 h 554831"/>
                <a:gd name="connsiteX13" fmla="*/ 173831 w 742950"/>
                <a:gd name="connsiteY13" fmla="*/ 35719 h 554831"/>
                <a:gd name="connsiteX14" fmla="*/ 383381 w 742950"/>
                <a:gd name="connsiteY14" fmla="*/ 100013 h 554831"/>
                <a:gd name="connsiteX15" fmla="*/ 557212 w 742950"/>
                <a:gd name="connsiteY15" fmla="*/ 152400 h 554831"/>
                <a:gd name="connsiteX16" fmla="*/ 583406 w 742950"/>
                <a:gd name="connsiteY16" fmla="*/ 166688 h 554831"/>
                <a:gd name="connsiteX17" fmla="*/ 623887 w 742950"/>
                <a:gd name="connsiteY17" fmla="*/ 202406 h 554831"/>
                <a:gd name="connsiteX18" fmla="*/ 661987 w 742950"/>
                <a:gd name="connsiteY18" fmla="*/ 247650 h 554831"/>
                <a:gd name="connsiteX19" fmla="*/ 692944 w 742950"/>
                <a:gd name="connsiteY19" fmla="*/ 300038 h 554831"/>
                <a:gd name="connsiteX20" fmla="*/ 714375 w 742950"/>
                <a:gd name="connsiteY20" fmla="*/ 350044 h 554831"/>
                <a:gd name="connsiteX21" fmla="*/ 731044 w 742950"/>
                <a:gd name="connsiteY21" fmla="*/ 400050 h 554831"/>
                <a:gd name="connsiteX22" fmla="*/ 740569 w 742950"/>
                <a:gd name="connsiteY22" fmla="*/ 471488 h 554831"/>
                <a:gd name="connsiteX23" fmla="*/ 742950 w 742950"/>
                <a:gd name="connsiteY23" fmla="*/ 507206 h 554831"/>
                <a:gd name="connsiteX24" fmla="*/ 735806 w 742950"/>
                <a:gd name="connsiteY24" fmla="*/ 523875 h 554831"/>
                <a:gd name="connsiteX25" fmla="*/ 714375 w 742950"/>
                <a:gd name="connsiteY25" fmla="*/ 542925 h 554831"/>
                <a:gd name="connsiteX26" fmla="*/ 688181 w 742950"/>
                <a:gd name="connsiteY26" fmla="*/ 552450 h 554831"/>
                <a:gd name="connsiteX27" fmla="*/ 654844 w 742950"/>
                <a:gd name="connsiteY27" fmla="*/ 554831 h 554831"/>
                <a:gd name="connsiteX28" fmla="*/ 623887 w 742950"/>
                <a:gd name="connsiteY28" fmla="*/ 554831 h 554831"/>
                <a:gd name="connsiteX29" fmla="*/ 592931 w 742950"/>
                <a:gd name="connsiteY29" fmla="*/ 547688 h 554831"/>
                <a:gd name="connsiteX30" fmla="*/ 542925 w 742950"/>
                <a:gd name="connsiteY30" fmla="*/ 521494 h 554831"/>
                <a:gd name="connsiteX31" fmla="*/ 497681 w 742950"/>
                <a:gd name="connsiteY31" fmla="*/ 488156 h 554831"/>
                <a:gd name="connsiteX32" fmla="*/ 447675 w 742950"/>
                <a:gd name="connsiteY32" fmla="*/ 440531 h 554831"/>
                <a:gd name="connsiteX33" fmla="*/ 376237 w 742950"/>
                <a:gd name="connsiteY33" fmla="*/ 371475 h 554831"/>
                <a:gd name="connsiteX34" fmla="*/ 321469 w 742950"/>
                <a:gd name="connsiteY34" fmla="*/ 3190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2950" h="554831">
                  <a:moveTo>
                    <a:pt x="321469" y="319088"/>
                  </a:moveTo>
                  <a:lnTo>
                    <a:pt x="252412" y="259556"/>
                  </a:lnTo>
                  <a:lnTo>
                    <a:pt x="154781" y="176213"/>
                  </a:lnTo>
                  <a:lnTo>
                    <a:pt x="107156" y="140494"/>
                  </a:lnTo>
                  <a:lnTo>
                    <a:pt x="64294" y="107156"/>
                  </a:lnTo>
                  <a:lnTo>
                    <a:pt x="19050" y="76200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0"/>
                  </a:lnTo>
                  <a:lnTo>
                    <a:pt x="57150" y="2381"/>
                  </a:lnTo>
                  <a:lnTo>
                    <a:pt x="173831" y="35719"/>
                  </a:lnTo>
                  <a:lnTo>
                    <a:pt x="383381" y="100013"/>
                  </a:lnTo>
                  <a:lnTo>
                    <a:pt x="557212" y="152400"/>
                  </a:lnTo>
                  <a:lnTo>
                    <a:pt x="583406" y="166688"/>
                  </a:lnTo>
                  <a:lnTo>
                    <a:pt x="623887" y="202406"/>
                  </a:lnTo>
                  <a:lnTo>
                    <a:pt x="661987" y="247650"/>
                  </a:lnTo>
                  <a:lnTo>
                    <a:pt x="692944" y="300038"/>
                  </a:lnTo>
                  <a:lnTo>
                    <a:pt x="714375" y="350044"/>
                  </a:lnTo>
                  <a:lnTo>
                    <a:pt x="731044" y="400050"/>
                  </a:lnTo>
                  <a:lnTo>
                    <a:pt x="740569" y="471488"/>
                  </a:lnTo>
                  <a:lnTo>
                    <a:pt x="742950" y="507206"/>
                  </a:lnTo>
                  <a:lnTo>
                    <a:pt x="735806" y="523875"/>
                  </a:lnTo>
                  <a:lnTo>
                    <a:pt x="714375" y="542925"/>
                  </a:lnTo>
                  <a:lnTo>
                    <a:pt x="688181" y="552450"/>
                  </a:lnTo>
                  <a:lnTo>
                    <a:pt x="654844" y="554831"/>
                  </a:lnTo>
                  <a:lnTo>
                    <a:pt x="623887" y="554831"/>
                  </a:lnTo>
                  <a:lnTo>
                    <a:pt x="592931" y="547688"/>
                  </a:lnTo>
                  <a:lnTo>
                    <a:pt x="542925" y="521494"/>
                  </a:lnTo>
                  <a:lnTo>
                    <a:pt x="497681" y="488156"/>
                  </a:lnTo>
                  <a:lnTo>
                    <a:pt x="447675" y="440531"/>
                  </a:lnTo>
                  <a:lnTo>
                    <a:pt x="376237" y="371475"/>
                  </a:lnTo>
                  <a:lnTo>
                    <a:pt x="3214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E67DE4F1-6094-4EC0-8128-544C4E8C4FF0}"/>
                </a:ext>
              </a:extLst>
            </p:cNvPr>
            <p:cNvSpPr/>
            <p:nvPr/>
          </p:nvSpPr>
          <p:spPr>
            <a:xfrm>
              <a:off x="3379788" y="4748213"/>
              <a:ext cx="434975" cy="1092200"/>
            </a:xfrm>
            <a:custGeom>
              <a:avLst/>
              <a:gdLst>
                <a:gd name="connsiteX0" fmla="*/ 400050 w 435769"/>
                <a:gd name="connsiteY0" fmla="*/ 538162 h 1092993"/>
                <a:gd name="connsiteX1" fmla="*/ 419100 w 435769"/>
                <a:gd name="connsiteY1" fmla="*/ 812006 h 1092993"/>
                <a:gd name="connsiteX2" fmla="*/ 435769 w 435769"/>
                <a:gd name="connsiteY2" fmla="*/ 1057275 h 1092993"/>
                <a:gd name="connsiteX3" fmla="*/ 216694 w 435769"/>
                <a:gd name="connsiteY3" fmla="*/ 1092993 h 1092993"/>
                <a:gd name="connsiteX4" fmla="*/ 195262 w 435769"/>
                <a:gd name="connsiteY4" fmla="*/ 871537 h 1092993"/>
                <a:gd name="connsiteX5" fmla="*/ 176212 w 435769"/>
                <a:gd name="connsiteY5" fmla="*/ 678656 h 1092993"/>
                <a:gd name="connsiteX6" fmla="*/ 154781 w 435769"/>
                <a:gd name="connsiteY6" fmla="*/ 445293 h 1092993"/>
                <a:gd name="connsiteX7" fmla="*/ 140494 w 435769"/>
                <a:gd name="connsiteY7" fmla="*/ 285750 h 1092993"/>
                <a:gd name="connsiteX8" fmla="*/ 138112 w 435769"/>
                <a:gd name="connsiteY8" fmla="*/ 269081 h 1092993"/>
                <a:gd name="connsiteX9" fmla="*/ 119062 w 435769"/>
                <a:gd name="connsiteY9" fmla="*/ 238125 h 1092993"/>
                <a:gd name="connsiteX10" fmla="*/ 90487 w 435769"/>
                <a:gd name="connsiteY10" fmla="*/ 197643 h 1092993"/>
                <a:gd name="connsiteX11" fmla="*/ 52387 w 435769"/>
                <a:gd name="connsiteY11" fmla="*/ 140493 h 1092993"/>
                <a:gd name="connsiteX12" fmla="*/ 21431 w 435769"/>
                <a:gd name="connsiteY12" fmla="*/ 92868 h 1092993"/>
                <a:gd name="connsiteX13" fmla="*/ 4762 w 435769"/>
                <a:gd name="connsiteY13" fmla="*/ 59531 h 1092993"/>
                <a:gd name="connsiteX14" fmla="*/ 0 w 435769"/>
                <a:gd name="connsiteY14" fmla="*/ 40481 h 1092993"/>
                <a:gd name="connsiteX15" fmla="*/ 2381 w 435769"/>
                <a:gd name="connsiteY15" fmla="*/ 19050 h 1092993"/>
                <a:gd name="connsiteX16" fmla="*/ 9525 w 435769"/>
                <a:gd name="connsiteY16" fmla="*/ 7143 h 1092993"/>
                <a:gd name="connsiteX17" fmla="*/ 23812 w 435769"/>
                <a:gd name="connsiteY17" fmla="*/ 0 h 1092993"/>
                <a:gd name="connsiteX18" fmla="*/ 42862 w 435769"/>
                <a:gd name="connsiteY18" fmla="*/ 0 h 1092993"/>
                <a:gd name="connsiteX19" fmla="*/ 100012 w 435769"/>
                <a:gd name="connsiteY19" fmla="*/ 7143 h 1092993"/>
                <a:gd name="connsiteX20" fmla="*/ 188119 w 435769"/>
                <a:gd name="connsiteY20" fmla="*/ 26193 h 1092993"/>
                <a:gd name="connsiteX21" fmla="*/ 269081 w 435769"/>
                <a:gd name="connsiteY21" fmla="*/ 52387 h 1092993"/>
                <a:gd name="connsiteX22" fmla="*/ 342900 w 435769"/>
                <a:gd name="connsiteY22" fmla="*/ 88106 h 1092993"/>
                <a:gd name="connsiteX23" fmla="*/ 381000 w 435769"/>
                <a:gd name="connsiteY23" fmla="*/ 240506 h 1092993"/>
                <a:gd name="connsiteX24" fmla="*/ 400050 w 435769"/>
                <a:gd name="connsiteY24" fmla="*/ 5381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5769" h="1092993">
                  <a:moveTo>
                    <a:pt x="400050" y="538162"/>
                  </a:moveTo>
                  <a:lnTo>
                    <a:pt x="419100" y="812006"/>
                  </a:lnTo>
                  <a:lnTo>
                    <a:pt x="435769" y="1057275"/>
                  </a:lnTo>
                  <a:lnTo>
                    <a:pt x="216694" y="1092993"/>
                  </a:lnTo>
                  <a:lnTo>
                    <a:pt x="195262" y="871537"/>
                  </a:lnTo>
                  <a:lnTo>
                    <a:pt x="176212" y="678656"/>
                  </a:lnTo>
                  <a:lnTo>
                    <a:pt x="154781" y="445293"/>
                  </a:lnTo>
                  <a:lnTo>
                    <a:pt x="140494" y="285750"/>
                  </a:lnTo>
                  <a:lnTo>
                    <a:pt x="138112" y="269081"/>
                  </a:lnTo>
                  <a:lnTo>
                    <a:pt x="119062" y="238125"/>
                  </a:lnTo>
                  <a:lnTo>
                    <a:pt x="90487" y="197643"/>
                  </a:lnTo>
                  <a:lnTo>
                    <a:pt x="52387" y="140493"/>
                  </a:lnTo>
                  <a:lnTo>
                    <a:pt x="21431" y="92868"/>
                  </a:lnTo>
                  <a:lnTo>
                    <a:pt x="4762" y="59531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9525" y="7143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0012" y="7143"/>
                  </a:lnTo>
                  <a:lnTo>
                    <a:pt x="188119" y="26193"/>
                  </a:lnTo>
                  <a:lnTo>
                    <a:pt x="269081" y="52387"/>
                  </a:lnTo>
                  <a:lnTo>
                    <a:pt x="342900" y="88106"/>
                  </a:lnTo>
                  <a:lnTo>
                    <a:pt x="381000" y="240506"/>
                  </a:lnTo>
                  <a:lnTo>
                    <a:pt x="400050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79A2184E-D3CB-49E0-AADE-EE19D517067A}"/>
                </a:ext>
              </a:extLst>
            </p:cNvPr>
            <p:cNvSpPr/>
            <p:nvPr/>
          </p:nvSpPr>
          <p:spPr>
            <a:xfrm>
              <a:off x="3643313" y="4614863"/>
              <a:ext cx="2835275" cy="1085850"/>
            </a:xfrm>
            <a:custGeom>
              <a:avLst/>
              <a:gdLst>
                <a:gd name="connsiteX0" fmla="*/ 1364456 w 2836068"/>
                <a:gd name="connsiteY0" fmla="*/ 71437 h 1085850"/>
                <a:gd name="connsiteX1" fmla="*/ 1152525 w 2836068"/>
                <a:gd name="connsiteY1" fmla="*/ 85725 h 1085850"/>
                <a:gd name="connsiteX2" fmla="*/ 978693 w 2836068"/>
                <a:gd name="connsiteY2" fmla="*/ 100012 h 1085850"/>
                <a:gd name="connsiteX3" fmla="*/ 804862 w 2836068"/>
                <a:gd name="connsiteY3" fmla="*/ 116681 h 1085850"/>
                <a:gd name="connsiteX4" fmla="*/ 657225 w 2836068"/>
                <a:gd name="connsiteY4" fmla="*/ 133350 h 1085850"/>
                <a:gd name="connsiteX5" fmla="*/ 495300 w 2836068"/>
                <a:gd name="connsiteY5" fmla="*/ 154781 h 1085850"/>
                <a:gd name="connsiteX6" fmla="*/ 323850 w 2836068"/>
                <a:gd name="connsiteY6" fmla="*/ 178593 h 1085850"/>
                <a:gd name="connsiteX7" fmla="*/ 192881 w 2836068"/>
                <a:gd name="connsiteY7" fmla="*/ 200025 h 1085850"/>
                <a:gd name="connsiteX8" fmla="*/ 0 w 2836068"/>
                <a:gd name="connsiteY8" fmla="*/ 235743 h 1085850"/>
                <a:gd name="connsiteX9" fmla="*/ 40481 w 2836068"/>
                <a:gd name="connsiteY9" fmla="*/ 411956 h 1085850"/>
                <a:gd name="connsiteX10" fmla="*/ 190500 w 2836068"/>
                <a:gd name="connsiteY10" fmla="*/ 381000 h 1085850"/>
                <a:gd name="connsiteX11" fmla="*/ 316706 w 2836068"/>
                <a:gd name="connsiteY11" fmla="*/ 357187 h 1085850"/>
                <a:gd name="connsiteX12" fmla="*/ 400050 w 2836068"/>
                <a:gd name="connsiteY12" fmla="*/ 342900 h 1085850"/>
                <a:gd name="connsiteX13" fmla="*/ 495300 w 2836068"/>
                <a:gd name="connsiteY13" fmla="*/ 328612 h 1085850"/>
                <a:gd name="connsiteX14" fmla="*/ 597693 w 2836068"/>
                <a:gd name="connsiteY14" fmla="*/ 316706 h 1085850"/>
                <a:gd name="connsiteX15" fmla="*/ 716756 w 2836068"/>
                <a:gd name="connsiteY15" fmla="*/ 307181 h 1085850"/>
                <a:gd name="connsiteX16" fmla="*/ 959643 w 2836068"/>
                <a:gd name="connsiteY16" fmla="*/ 280987 h 1085850"/>
                <a:gd name="connsiteX17" fmla="*/ 1064418 w 2836068"/>
                <a:gd name="connsiteY17" fmla="*/ 269081 h 1085850"/>
                <a:gd name="connsiteX18" fmla="*/ 1150143 w 2836068"/>
                <a:gd name="connsiteY18" fmla="*/ 259556 h 1085850"/>
                <a:gd name="connsiteX19" fmla="*/ 1273968 w 2836068"/>
                <a:gd name="connsiteY19" fmla="*/ 250031 h 1085850"/>
                <a:gd name="connsiteX20" fmla="*/ 1385887 w 2836068"/>
                <a:gd name="connsiteY20" fmla="*/ 245268 h 1085850"/>
                <a:gd name="connsiteX21" fmla="*/ 1554956 w 2836068"/>
                <a:gd name="connsiteY21" fmla="*/ 245268 h 1085850"/>
                <a:gd name="connsiteX22" fmla="*/ 1885950 w 2836068"/>
                <a:gd name="connsiteY22" fmla="*/ 238125 h 1085850"/>
                <a:gd name="connsiteX23" fmla="*/ 2095500 w 2836068"/>
                <a:gd name="connsiteY23" fmla="*/ 233362 h 1085850"/>
                <a:gd name="connsiteX24" fmla="*/ 2257425 w 2836068"/>
                <a:gd name="connsiteY24" fmla="*/ 233362 h 1085850"/>
                <a:gd name="connsiteX25" fmla="*/ 2455068 w 2836068"/>
                <a:gd name="connsiteY25" fmla="*/ 240506 h 1085850"/>
                <a:gd name="connsiteX26" fmla="*/ 2497931 w 2836068"/>
                <a:gd name="connsiteY26" fmla="*/ 242887 h 1085850"/>
                <a:gd name="connsiteX27" fmla="*/ 2505075 w 2836068"/>
                <a:gd name="connsiteY27" fmla="*/ 247650 h 1085850"/>
                <a:gd name="connsiteX28" fmla="*/ 2505075 w 2836068"/>
                <a:gd name="connsiteY28" fmla="*/ 254793 h 1085850"/>
                <a:gd name="connsiteX29" fmla="*/ 2490787 w 2836068"/>
                <a:gd name="connsiteY29" fmla="*/ 319087 h 1085850"/>
                <a:gd name="connsiteX30" fmla="*/ 2424112 w 2836068"/>
                <a:gd name="connsiteY30" fmla="*/ 592931 h 1085850"/>
                <a:gd name="connsiteX31" fmla="*/ 2336006 w 2836068"/>
                <a:gd name="connsiteY31" fmla="*/ 957262 h 1085850"/>
                <a:gd name="connsiteX32" fmla="*/ 2302668 w 2836068"/>
                <a:gd name="connsiteY32" fmla="*/ 1085850 h 1085850"/>
                <a:gd name="connsiteX33" fmla="*/ 2452687 w 2836068"/>
                <a:gd name="connsiteY33" fmla="*/ 1085850 h 1085850"/>
                <a:gd name="connsiteX34" fmla="*/ 2562225 w 2836068"/>
                <a:gd name="connsiteY34" fmla="*/ 859631 h 1085850"/>
                <a:gd name="connsiteX35" fmla="*/ 2638425 w 2836068"/>
                <a:gd name="connsiteY35" fmla="*/ 685800 h 1085850"/>
                <a:gd name="connsiteX36" fmla="*/ 2714625 w 2836068"/>
                <a:gd name="connsiteY36" fmla="*/ 514350 h 1085850"/>
                <a:gd name="connsiteX37" fmla="*/ 2776537 w 2836068"/>
                <a:gd name="connsiteY37" fmla="*/ 376237 h 1085850"/>
                <a:gd name="connsiteX38" fmla="*/ 2788443 w 2836068"/>
                <a:gd name="connsiteY38" fmla="*/ 364331 h 1085850"/>
                <a:gd name="connsiteX39" fmla="*/ 2809875 w 2836068"/>
                <a:gd name="connsiteY39" fmla="*/ 340518 h 1085850"/>
                <a:gd name="connsiteX40" fmla="*/ 2828925 w 2836068"/>
                <a:gd name="connsiteY40" fmla="*/ 309562 h 1085850"/>
                <a:gd name="connsiteX41" fmla="*/ 2836068 w 2836068"/>
                <a:gd name="connsiteY41" fmla="*/ 278606 h 1085850"/>
                <a:gd name="connsiteX42" fmla="*/ 2836068 w 2836068"/>
                <a:gd name="connsiteY42" fmla="*/ 259556 h 1085850"/>
                <a:gd name="connsiteX43" fmla="*/ 2828925 w 2836068"/>
                <a:gd name="connsiteY43" fmla="*/ 230981 h 1085850"/>
                <a:gd name="connsiteX44" fmla="*/ 2797968 w 2836068"/>
                <a:gd name="connsiteY44" fmla="*/ 192881 h 1085850"/>
                <a:gd name="connsiteX45" fmla="*/ 2726531 w 2836068"/>
                <a:gd name="connsiteY45" fmla="*/ 123825 h 1085850"/>
                <a:gd name="connsiteX46" fmla="*/ 2662237 w 2836068"/>
                <a:gd name="connsiteY46" fmla="*/ 69056 h 1085850"/>
                <a:gd name="connsiteX47" fmla="*/ 2602706 w 2836068"/>
                <a:gd name="connsiteY47" fmla="*/ 23812 h 1085850"/>
                <a:gd name="connsiteX48" fmla="*/ 2578893 w 2836068"/>
                <a:gd name="connsiteY48" fmla="*/ 7143 h 1085850"/>
                <a:gd name="connsiteX49" fmla="*/ 2555081 w 2836068"/>
                <a:gd name="connsiteY49" fmla="*/ 0 h 1085850"/>
                <a:gd name="connsiteX50" fmla="*/ 2509837 w 2836068"/>
                <a:gd name="connsiteY50" fmla="*/ 2381 h 1085850"/>
                <a:gd name="connsiteX51" fmla="*/ 2457450 w 2836068"/>
                <a:gd name="connsiteY51" fmla="*/ 16668 h 1085850"/>
                <a:gd name="connsiteX52" fmla="*/ 2397918 w 2836068"/>
                <a:gd name="connsiteY52" fmla="*/ 40481 h 1085850"/>
                <a:gd name="connsiteX53" fmla="*/ 2328862 w 2836068"/>
                <a:gd name="connsiteY53" fmla="*/ 42862 h 1085850"/>
                <a:gd name="connsiteX54" fmla="*/ 2126456 w 2836068"/>
                <a:gd name="connsiteY54" fmla="*/ 45243 h 1085850"/>
                <a:gd name="connsiteX55" fmla="*/ 1940718 w 2836068"/>
                <a:gd name="connsiteY55" fmla="*/ 50006 h 1085850"/>
                <a:gd name="connsiteX56" fmla="*/ 1712118 w 2836068"/>
                <a:gd name="connsiteY56" fmla="*/ 54768 h 1085850"/>
                <a:gd name="connsiteX57" fmla="*/ 1364456 w 2836068"/>
                <a:gd name="connsiteY57" fmla="*/ 714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36068" h="1085850">
                  <a:moveTo>
                    <a:pt x="1364456" y="71437"/>
                  </a:moveTo>
                  <a:lnTo>
                    <a:pt x="1152525" y="85725"/>
                  </a:lnTo>
                  <a:lnTo>
                    <a:pt x="978693" y="100012"/>
                  </a:lnTo>
                  <a:lnTo>
                    <a:pt x="804862" y="116681"/>
                  </a:lnTo>
                  <a:lnTo>
                    <a:pt x="657225" y="133350"/>
                  </a:lnTo>
                  <a:lnTo>
                    <a:pt x="495300" y="154781"/>
                  </a:lnTo>
                  <a:lnTo>
                    <a:pt x="323850" y="178593"/>
                  </a:lnTo>
                  <a:lnTo>
                    <a:pt x="192881" y="200025"/>
                  </a:lnTo>
                  <a:lnTo>
                    <a:pt x="0" y="235743"/>
                  </a:lnTo>
                  <a:lnTo>
                    <a:pt x="40481" y="411956"/>
                  </a:lnTo>
                  <a:lnTo>
                    <a:pt x="190500" y="381000"/>
                  </a:lnTo>
                  <a:lnTo>
                    <a:pt x="316706" y="357187"/>
                  </a:lnTo>
                  <a:lnTo>
                    <a:pt x="400050" y="342900"/>
                  </a:lnTo>
                  <a:lnTo>
                    <a:pt x="495300" y="328612"/>
                  </a:lnTo>
                  <a:lnTo>
                    <a:pt x="597693" y="316706"/>
                  </a:lnTo>
                  <a:lnTo>
                    <a:pt x="716756" y="307181"/>
                  </a:lnTo>
                  <a:lnTo>
                    <a:pt x="959643" y="280987"/>
                  </a:lnTo>
                  <a:lnTo>
                    <a:pt x="1064418" y="269081"/>
                  </a:lnTo>
                  <a:lnTo>
                    <a:pt x="1150143" y="259556"/>
                  </a:lnTo>
                  <a:lnTo>
                    <a:pt x="1273968" y="250031"/>
                  </a:lnTo>
                  <a:lnTo>
                    <a:pt x="1385887" y="245268"/>
                  </a:lnTo>
                  <a:lnTo>
                    <a:pt x="1554956" y="245268"/>
                  </a:lnTo>
                  <a:lnTo>
                    <a:pt x="1885950" y="238125"/>
                  </a:lnTo>
                  <a:lnTo>
                    <a:pt x="2095500" y="233362"/>
                  </a:lnTo>
                  <a:lnTo>
                    <a:pt x="2257425" y="233362"/>
                  </a:lnTo>
                  <a:lnTo>
                    <a:pt x="2455068" y="240506"/>
                  </a:lnTo>
                  <a:lnTo>
                    <a:pt x="2497931" y="242887"/>
                  </a:lnTo>
                  <a:lnTo>
                    <a:pt x="2505075" y="247650"/>
                  </a:lnTo>
                  <a:lnTo>
                    <a:pt x="2505075" y="254793"/>
                  </a:lnTo>
                  <a:lnTo>
                    <a:pt x="2490787" y="319087"/>
                  </a:lnTo>
                  <a:lnTo>
                    <a:pt x="2424112" y="592931"/>
                  </a:lnTo>
                  <a:lnTo>
                    <a:pt x="2336006" y="957262"/>
                  </a:lnTo>
                  <a:lnTo>
                    <a:pt x="2302668" y="1085850"/>
                  </a:lnTo>
                  <a:lnTo>
                    <a:pt x="2452687" y="1085850"/>
                  </a:lnTo>
                  <a:lnTo>
                    <a:pt x="2562225" y="859631"/>
                  </a:lnTo>
                  <a:lnTo>
                    <a:pt x="2638425" y="685800"/>
                  </a:lnTo>
                  <a:lnTo>
                    <a:pt x="2714625" y="514350"/>
                  </a:lnTo>
                  <a:lnTo>
                    <a:pt x="2776537" y="376237"/>
                  </a:lnTo>
                  <a:lnTo>
                    <a:pt x="2788443" y="364331"/>
                  </a:lnTo>
                  <a:lnTo>
                    <a:pt x="2809875" y="340518"/>
                  </a:lnTo>
                  <a:lnTo>
                    <a:pt x="2828925" y="309562"/>
                  </a:lnTo>
                  <a:lnTo>
                    <a:pt x="2836068" y="278606"/>
                  </a:lnTo>
                  <a:lnTo>
                    <a:pt x="2836068" y="259556"/>
                  </a:lnTo>
                  <a:lnTo>
                    <a:pt x="2828925" y="230981"/>
                  </a:lnTo>
                  <a:lnTo>
                    <a:pt x="2797968" y="192881"/>
                  </a:lnTo>
                  <a:lnTo>
                    <a:pt x="2726531" y="123825"/>
                  </a:lnTo>
                  <a:lnTo>
                    <a:pt x="2662237" y="69056"/>
                  </a:lnTo>
                  <a:lnTo>
                    <a:pt x="2602706" y="23812"/>
                  </a:lnTo>
                  <a:lnTo>
                    <a:pt x="2578893" y="7143"/>
                  </a:lnTo>
                  <a:lnTo>
                    <a:pt x="2555081" y="0"/>
                  </a:lnTo>
                  <a:lnTo>
                    <a:pt x="2509837" y="2381"/>
                  </a:lnTo>
                  <a:lnTo>
                    <a:pt x="2457450" y="16668"/>
                  </a:lnTo>
                  <a:lnTo>
                    <a:pt x="2397918" y="40481"/>
                  </a:lnTo>
                  <a:lnTo>
                    <a:pt x="2328862" y="42862"/>
                  </a:lnTo>
                  <a:lnTo>
                    <a:pt x="2126456" y="45243"/>
                  </a:lnTo>
                  <a:lnTo>
                    <a:pt x="1940718" y="50006"/>
                  </a:lnTo>
                  <a:lnTo>
                    <a:pt x="1712118" y="54768"/>
                  </a:lnTo>
                  <a:lnTo>
                    <a:pt x="13644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DA4D155B-B12D-44F1-8424-4424A9B66142}"/>
                </a:ext>
              </a:extLst>
            </p:cNvPr>
            <p:cNvSpPr/>
            <p:nvPr/>
          </p:nvSpPr>
          <p:spPr>
            <a:xfrm>
              <a:off x="4314825" y="4837113"/>
              <a:ext cx="228600" cy="896937"/>
            </a:xfrm>
            <a:custGeom>
              <a:avLst/>
              <a:gdLst>
                <a:gd name="connsiteX0" fmla="*/ 228600 w 228600"/>
                <a:gd name="connsiteY0" fmla="*/ 345281 h 897731"/>
                <a:gd name="connsiteX1" fmla="*/ 228600 w 228600"/>
                <a:gd name="connsiteY1" fmla="*/ 197644 h 897731"/>
                <a:gd name="connsiteX2" fmla="*/ 228600 w 228600"/>
                <a:gd name="connsiteY2" fmla="*/ 0 h 897731"/>
                <a:gd name="connsiteX3" fmla="*/ 0 w 228600"/>
                <a:gd name="connsiteY3" fmla="*/ 33337 h 897731"/>
                <a:gd name="connsiteX4" fmla="*/ 14288 w 228600"/>
                <a:gd name="connsiteY4" fmla="*/ 214312 h 897731"/>
                <a:gd name="connsiteX5" fmla="*/ 28575 w 228600"/>
                <a:gd name="connsiteY5" fmla="*/ 471487 h 897731"/>
                <a:gd name="connsiteX6" fmla="*/ 57150 w 228600"/>
                <a:gd name="connsiteY6" fmla="*/ 897731 h 897731"/>
                <a:gd name="connsiteX7" fmla="*/ 223838 w 228600"/>
                <a:gd name="connsiteY7" fmla="*/ 883444 h 897731"/>
                <a:gd name="connsiteX8" fmla="*/ 228600 w 228600"/>
                <a:gd name="connsiteY8" fmla="*/ 721519 h 897731"/>
                <a:gd name="connsiteX9" fmla="*/ 228600 w 228600"/>
                <a:gd name="connsiteY9" fmla="*/ 3452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897731">
                  <a:moveTo>
                    <a:pt x="228600" y="345281"/>
                  </a:moveTo>
                  <a:lnTo>
                    <a:pt x="228600" y="197644"/>
                  </a:lnTo>
                  <a:lnTo>
                    <a:pt x="228600" y="0"/>
                  </a:lnTo>
                  <a:lnTo>
                    <a:pt x="0" y="33337"/>
                  </a:lnTo>
                  <a:lnTo>
                    <a:pt x="14288" y="214312"/>
                  </a:lnTo>
                  <a:lnTo>
                    <a:pt x="28575" y="471487"/>
                  </a:lnTo>
                  <a:lnTo>
                    <a:pt x="57150" y="897731"/>
                  </a:lnTo>
                  <a:lnTo>
                    <a:pt x="223838" y="883444"/>
                  </a:lnTo>
                  <a:lnTo>
                    <a:pt x="228600" y="721519"/>
                  </a:lnTo>
                  <a:lnTo>
                    <a:pt x="228600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8BD9B7E8-B987-4729-BB65-48A86ED12590}"/>
                </a:ext>
              </a:extLst>
            </p:cNvPr>
            <p:cNvSpPr/>
            <p:nvPr/>
          </p:nvSpPr>
          <p:spPr>
            <a:xfrm>
              <a:off x="5167313" y="4791075"/>
              <a:ext cx="273050" cy="903288"/>
            </a:xfrm>
            <a:custGeom>
              <a:avLst/>
              <a:gdLst>
                <a:gd name="connsiteX0" fmla="*/ 2381 w 273843"/>
                <a:gd name="connsiteY0" fmla="*/ 540544 h 902494"/>
                <a:gd name="connsiteX1" fmla="*/ 2381 w 273843"/>
                <a:gd name="connsiteY1" fmla="*/ 409575 h 902494"/>
                <a:gd name="connsiteX2" fmla="*/ 2381 w 273843"/>
                <a:gd name="connsiteY2" fmla="*/ 226219 h 902494"/>
                <a:gd name="connsiteX3" fmla="*/ 0 w 273843"/>
                <a:gd name="connsiteY3" fmla="*/ 4763 h 902494"/>
                <a:gd name="connsiteX4" fmla="*/ 273843 w 273843"/>
                <a:gd name="connsiteY4" fmla="*/ 0 h 902494"/>
                <a:gd name="connsiteX5" fmla="*/ 254793 w 273843"/>
                <a:gd name="connsiteY5" fmla="*/ 173831 h 902494"/>
                <a:gd name="connsiteX6" fmla="*/ 226218 w 273843"/>
                <a:gd name="connsiteY6" fmla="*/ 414338 h 902494"/>
                <a:gd name="connsiteX7" fmla="*/ 190500 w 273843"/>
                <a:gd name="connsiteY7" fmla="*/ 731044 h 902494"/>
                <a:gd name="connsiteX8" fmla="*/ 169068 w 273843"/>
                <a:gd name="connsiteY8" fmla="*/ 902494 h 902494"/>
                <a:gd name="connsiteX9" fmla="*/ 7143 w 273843"/>
                <a:gd name="connsiteY9" fmla="*/ 902494 h 902494"/>
                <a:gd name="connsiteX10" fmla="*/ 2381 w 273843"/>
                <a:gd name="connsiteY10" fmla="*/ 764381 h 902494"/>
                <a:gd name="connsiteX11" fmla="*/ 2381 w 273843"/>
                <a:gd name="connsiteY11" fmla="*/ 540544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43" h="902494">
                  <a:moveTo>
                    <a:pt x="2381" y="540544"/>
                  </a:moveTo>
                  <a:lnTo>
                    <a:pt x="2381" y="409575"/>
                  </a:lnTo>
                  <a:lnTo>
                    <a:pt x="2381" y="226219"/>
                  </a:lnTo>
                  <a:cubicBezTo>
                    <a:pt x="1587" y="152400"/>
                    <a:pt x="794" y="78582"/>
                    <a:pt x="0" y="4763"/>
                  </a:cubicBezTo>
                  <a:lnTo>
                    <a:pt x="273843" y="0"/>
                  </a:lnTo>
                  <a:lnTo>
                    <a:pt x="254793" y="173831"/>
                  </a:lnTo>
                  <a:lnTo>
                    <a:pt x="226218" y="414338"/>
                  </a:lnTo>
                  <a:lnTo>
                    <a:pt x="190500" y="731044"/>
                  </a:lnTo>
                  <a:lnTo>
                    <a:pt x="169068" y="902494"/>
                  </a:lnTo>
                  <a:lnTo>
                    <a:pt x="7143" y="902494"/>
                  </a:lnTo>
                  <a:cubicBezTo>
                    <a:pt x="5528" y="856457"/>
                    <a:pt x="2381" y="810446"/>
                    <a:pt x="2381" y="764381"/>
                  </a:cubicBezTo>
                  <a:lnTo>
                    <a:pt x="2381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6CADD484-14E6-4201-B72A-C36028C1CB86}"/>
                </a:ext>
              </a:extLst>
            </p:cNvPr>
            <p:cNvSpPr/>
            <p:nvPr/>
          </p:nvSpPr>
          <p:spPr>
            <a:xfrm>
              <a:off x="2743200" y="5551488"/>
              <a:ext cx="4292600" cy="511175"/>
            </a:xfrm>
            <a:custGeom>
              <a:avLst/>
              <a:gdLst>
                <a:gd name="connsiteX0" fmla="*/ 2567221 w 4292504"/>
                <a:gd name="connsiteY0" fmla="*/ 224287 h 510684"/>
                <a:gd name="connsiteX1" fmla="*/ 2367088 w 4292504"/>
                <a:gd name="connsiteY1" fmla="*/ 227737 h 510684"/>
                <a:gd name="connsiteX2" fmla="*/ 2208362 w 4292504"/>
                <a:gd name="connsiteY2" fmla="*/ 231188 h 510684"/>
                <a:gd name="connsiteX3" fmla="*/ 1984075 w 4292504"/>
                <a:gd name="connsiteY3" fmla="*/ 241539 h 510684"/>
                <a:gd name="connsiteX4" fmla="*/ 1856405 w 4292504"/>
                <a:gd name="connsiteY4" fmla="*/ 248441 h 510684"/>
                <a:gd name="connsiteX5" fmla="*/ 1642469 w 4292504"/>
                <a:gd name="connsiteY5" fmla="*/ 265693 h 510684"/>
                <a:gd name="connsiteX6" fmla="*/ 1418183 w 4292504"/>
                <a:gd name="connsiteY6" fmla="*/ 289847 h 510684"/>
                <a:gd name="connsiteX7" fmla="*/ 1197346 w 4292504"/>
                <a:gd name="connsiteY7" fmla="*/ 320902 h 510684"/>
                <a:gd name="connsiteX8" fmla="*/ 1004115 w 4292504"/>
                <a:gd name="connsiteY8" fmla="*/ 351957 h 510684"/>
                <a:gd name="connsiteX9" fmla="*/ 807432 w 4292504"/>
                <a:gd name="connsiteY9" fmla="*/ 389914 h 510684"/>
                <a:gd name="connsiteX10" fmla="*/ 659058 w 4292504"/>
                <a:gd name="connsiteY10" fmla="*/ 427870 h 510684"/>
                <a:gd name="connsiteX11" fmla="*/ 514134 w 4292504"/>
                <a:gd name="connsiteY11" fmla="*/ 469277 h 510684"/>
                <a:gd name="connsiteX12" fmla="*/ 400266 w 4292504"/>
                <a:gd name="connsiteY12" fmla="*/ 507233 h 510684"/>
                <a:gd name="connsiteX13" fmla="*/ 376112 w 4292504"/>
                <a:gd name="connsiteY13" fmla="*/ 510684 h 510684"/>
                <a:gd name="connsiteX14" fmla="*/ 314002 w 4292504"/>
                <a:gd name="connsiteY14" fmla="*/ 493431 h 510684"/>
                <a:gd name="connsiteX15" fmla="*/ 231188 w 4292504"/>
                <a:gd name="connsiteY15" fmla="*/ 452024 h 510684"/>
                <a:gd name="connsiteX16" fmla="*/ 186331 w 4292504"/>
                <a:gd name="connsiteY16" fmla="*/ 420969 h 510684"/>
                <a:gd name="connsiteX17" fmla="*/ 138023 w 4292504"/>
                <a:gd name="connsiteY17" fmla="*/ 376111 h 510684"/>
                <a:gd name="connsiteX18" fmla="*/ 100066 w 4292504"/>
                <a:gd name="connsiteY18" fmla="*/ 334705 h 510684"/>
                <a:gd name="connsiteX19" fmla="*/ 58660 w 4292504"/>
                <a:gd name="connsiteY19" fmla="*/ 282946 h 510684"/>
                <a:gd name="connsiteX20" fmla="*/ 20703 w 4292504"/>
                <a:gd name="connsiteY20" fmla="*/ 234638 h 510684"/>
                <a:gd name="connsiteX21" fmla="*/ 3451 w 4292504"/>
                <a:gd name="connsiteY21" fmla="*/ 193231 h 510684"/>
                <a:gd name="connsiteX22" fmla="*/ 0 w 4292504"/>
                <a:gd name="connsiteY22" fmla="*/ 175979 h 510684"/>
                <a:gd name="connsiteX23" fmla="*/ 6901 w 4292504"/>
                <a:gd name="connsiteY23" fmla="*/ 162176 h 510684"/>
                <a:gd name="connsiteX24" fmla="*/ 17253 w 4292504"/>
                <a:gd name="connsiteY24" fmla="*/ 155275 h 510684"/>
                <a:gd name="connsiteX25" fmla="*/ 37956 w 4292504"/>
                <a:gd name="connsiteY25" fmla="*/ 155275 h 510684"/>
                <a:gd name="connsiteX26" fmla="*/ 72462 w 4292504"/>
                <a:gd name="connsiteY26" fmla="*/ 169077 h 510684"/>
                <a:gd name="connsiteX27" fmla="*/ 103517 w 4292504"/>
                <a:gd name="connsiteY27" fmla="*/ 182880 h 510684"/>
                <a:gd name="connsiteX28" fmla="*/ 175979 w 4292504"/>
                <a:gd name="connsiteY28" fmla="*/ 200133 h 510684"/>
                <a:gd name="connsiteX29" fmla="*/ 282946 w 4292504"/>
                <a:gd name="connsiteY29" fmla="*/ 217385 h 510684"/>
                <a:gd name="connsiteX30" fmla="*/ 424420 w 4292504"/>
                <a:gd name="connsiteY30" fmla="*/ 224287 h 510684"/>
                <a:gd name="connsiteX31" fmla="*/ 586596 w 4292504"/>
                <a:gd name="connsiteY31" fmla="*/ 217385 h 510684"/>
                <a:gd name="connsiteX32" fmla="*/ 755674 w 4292504"/>
                <a:gd name="connsiteY32" fmla="*/ 193231 h 510684"/>
                <a:gd name="connsiteX33" fmla="*/ 855740 w 4292504"/>
                <a:gd name="connsiteY33" fmla="*/ 175979 h 510684"/>
                <a:gd name="connsiteX34" fmla="*/ 1207698 w 4292504"/>
                <a:gd name="connsiteY34" fmla="*/ 138022 h 510684"/>
                <a:gd name="connsiteX35" fmla="*/ 1445787 w 4292504"/>
                <a:gd name="connsiteY35" fmla="*/ 106967 h 510684"/>
                <a:gd name="connsiteX36" fmla="*/ 1632118 w 4292504"/>
                <a:gd name="connsiteY36" fmla="*/ 86264 h 510684"/>
                <a:gd name="connsiteX37" fmla="*/ 1783943 w 4292504"/>
                <a:gd name="connsiteY37" fmla="*/ 65561 h 510684"/>
                <a:gd name="connsiteX38" fmla="*/ 1963372 w 4292504"/>
                <a:gd name="connsiteY38" fmla="*/ 58659 h 510684"/>
                <a:gd name="connsiteX39" fmla="*/ 2211813 w 4292504"/>
                <a:gd name="connsiteY39" fmla="*/ 48308 h 510684"/>
                <a:gd name="connsiteX40" fmla="*/ 2443001 w 4292504"/>
                <a:gd name="connsiteY40" fmla="*/ 44857 h 510684"/>
                <a:gd name="connsiteX41" fmla="*/ 2767354 w 4292504"/>
                <a:gd name="connsiteY41" fmla="*/ 44857 h 510684"/>
                <a:gd name="connsiteX42" fmla="*/ 3060652 w 4292504"/>
                <a:gd name="connsiteY42" fmla="*/ 41407 h 510684"/>
                <a:gd name="connsiteX43" fmla="*/ 3253884 w 4292504"/>
                <a:gd name="connsiteY43" fmla="*/ 44857 h 510684"/>
                <a:gd name="connsiteX44" fmla="*/ 3388456 w 4292504"/>
                <a:gd name="connsiteY44" fmla="*/ 41407 h 510684"/>
                <a:gd name="connsiteX45" fmla="*/ 3554083 w 4292504"/>
                <a:gd name="connsiteY45" fmla="*/ 37956 h 510684"/>
                <a:gd name="connsiteX46" fmla="*/ 3678303 w 4292504"/>
                <a:gd name="connsiteY46" fmla="*/ 31055 h 510684"/>
                <a:gd name="connsiteX47" fmla="*/ 3778370 w 4292504"/>
                <a:gd name="connsiteY47" fmla="*/ 17253 h 510684"/>
                <a:gd name="connsiteX48" fmla="*/ 3840480 w 4292504"/>
                <a:gd name="connsiteY48" fmla="*/ 0 h 510684"/>
                <a:gd name="connsiteX49" fmla="*/ 3854282 w 4292504"/>
                <a:gd name="connsiteY49" fmla="*/ 0 h 510684"/>
                <a:gd name="connsiteX50" fmla="*/ 3940546 w 4292504"/>
                <a:gd name="connsiteY50" fmla="*/ 27604 h 510684"/>
                <a:gd name="connsiteX51" fmla="*/ 4071668 w 4292504"/>
                <a:gd name="connsiteY51" fmla="*/ 82813 h 510684"/>
                <a:gd name="connsiteX52" fmla="*/ 4182086 w 4292504"/>
                <a:gd name="connsiteY52" fmla="*/ 148374 h 510684"/>
                <a:gd name="connsiteX53" fmla="*/ 4251097 w 4292504"/>
                <a:gd name="connsiteY53" fmla="*/ 193231 h 510684"/>
                <a:gd name="connsiteX54" fmla="*/ 4261449 w 4292504"/>
                <a:gd name="connsiteY54" fmla="*/ 203583 h 510684"/>
                <a:gd name="connsiteX55" fmla="*/ 4278702 w 4292504"/>
                <a:gd name="connsiteY55" fmla="*/ 238089 h 510684"/>
                <a:gd name="connsiteX56" fmla="*/ 4289054 w 4292504"/>
                <a:gd name="connsiteY56" fmla="*/ 272594 h 510684"/>
                <a:gd name="connsiteX57" fmla="*/ 4292504 w 4292504"/>
                <a:gd name="connsiteY57" fmla="*/ 314001 h 510684"/>
                <a:gd name="connsiteX58" fmla="*/ 4289054 w 4292504"/>
                <a:gd name="connsiteY58" fmla="*/ 327804 h 510684"/>
                <a:gd name="connsiteX59" fmla="*/ 4275251 w 4292504"/>
                <a:gd name="connsiteY59" fmla="*/ 338155 h 510684"/>
                <a:gd name="connsiteX60" fmla="*/ 4251097 w 4292504"/>
                <a:gd name="connsiteY60" fmla="*/ 351957 h 510684"/>
                <a:gd name="connsiteX61" fmla="*/ 4226943 w 4292504"/>
                <a:gd name="connsiteY61" fmla="*/ 355408 h 510684"/>
                <a:gd name="connsiteX62" fmla="*/ 4168284 w 4292504"/>
                <a:gd name="connsiteY62" fmla="*/ 348507 h 510684"/>
                <a:gd name="connsiteX63" fmla="*/ 3995755 w 4292504"/>
                <a:gd name="connsiteY63" fmla="*/ 314001 h 510684"/>
                <a:gd name="connsiteX64" fmla="*/ 3819777 w 4292504"/>
                <a:gd name="connsiteY64" fmla="*/ 286397 h 510684"/>
                <a:gd name="connsiteX65" fmla="*/ 3633446 w 4292504"/>
                <a:gd name="connsiteY65" fmla="*/ 258792 h 510684"/>
                <a:gd name="connsiteX66" fmla="*/ 3419511 w 4292504"/>
                <a:gd name="connsiteY66" fmla="*/ 241539 h 510684"/>
                <a:gd name="connsiteX67" fmla="*/ 3298741 w 4292504"/>
                <a:gd name="connsiteY67" fmla="*/ 234638 h 510684"/>
                <a:gd name="connsiteX68" fmla="*/ 3095158 w 4292504"/>
                <a:gd name="connsiteY68" fmla="*/ 224287 h 510684"/>
                <a:gd name="connsiteX69" fmla="*/ 2684540 w 4292504"/>
                <a:gd name="connsiteY69" fmla="*/ 220836 h 510684"/>
                <a:gd name="connsiteX70" fmla="*/ 2567221 w 4292504"/>
                <a:gd name="connsiteY70" fmla="*/ 224287 h 5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92504" h="510684">
                  <a:moveTo>
                    <a:pt x="2567221" y="224287"/>
                  </a:moveTo>
                  <a:lnTo>
                    <a:pt x="2367088" y="227737"/>
                  </a:lnTo>
                  <a:lnTo>
                    <a:pt x="2208362" y="231188"/>
                  </a:lnTo>
                  <a:lnTo>
                    <a:pt x="1984075" y="241539"/>
                  </a:lnTo>
                  <a:lnTo>
                    <a:pt x="1856405" y="248441"/>
                  </a:lnTo>
                  <a:lnTo>
                    <a:pt x="1642469" y="265693"/>
                  </a:lnTo>
                  <a:lnTo>
                    <a:pt x="1418183" y="289847"/>
                  </a:lnTo>
                  <a:lnTo>
                    <a:pt x="1197346" y="320902"/>
                  </a:lnTo>
                  <a:lnTo>
                    <a:pt x="1004115" y="351957"/>
                  </a:lnTo>
                  <a:lnTo>
                    <a:pt x="807432" y="389914"/>
                  </a:lnTo>
                  <a:lnTo>
                    <a:pt x="659058" y="427870"/>
                  </a:lnTo>
                  <a:lnTo>
                    <a:pt x="514134" y="469277"/>
                  </a:lnTo>
                  <a:lnTo>
                    <a:pt x="400266" y="507233"/>
                  </a:lnTo>
                  <a:lnTo>
                    <a:pt x="376112" y="510684"/>
                  </a:lnTo>
                  <a:lnTo>
                    <a:pt x="314002" y="493431"/>
                  </a:lnTo>
                  <a:lnTo>
                    <a:pt x="231188" y="452024"/>
                  </a:lnTo>
                  <a:lnTo>
                    <a:pt x="186331" y="420969"/>
                  </a:lnTo>
                  <a:lnTo>
                    <a:pt x="138023" y="376111"/>
                  </a:lnTo>
                  <a:lnTo>
                    <a:pt x="100066" y="334705"/>
                  </a:lnTo>
                  <a:lnTo>
                    <a:pt x="58660" y="282946"/>
                  </a:lnTo>
                  <a:lnTo>
                    <a:pt x="20703" y="234638"/>
                  </a:lnTo>
                  <a:lnTo>
                    <a:pt x="3451" y="193231"/>
                  </a:lnTo>
                  <a:lnTo>
                    <a:pt x="0" y="175979"/>
                  </a:lnTo>
                  <a:lnTo>
                    <a:pt x="6901" y="162176"/>
                  </a:lnTo>
                  <a:lnTo>
                    <a:pt x="17253" y="155275"/>
                  </a:lnTo>
                  <a:lnTo>
                    <a:pt x="37956" y="155275"/>
                  </a:lnTo>
                  <a:lnTo>
                    <a:pt x="72462" y="169077"/>
                  </a:lnTo>
                  <a:lnTo>
                    <a:pt x="103517" y="182880"/>
                  </a:lnTo>
                  <a:lnTo>
                    <a:pt x="175979" y="200133"/>
                  </a:lnTo>
                  <a:lnTo>
                    <a:pt x="282946" y="217385"/>
                  </a:lnTo>
                  <a:lnTo>
                    <a:pt x="424420" y="224287"/>
                  </a:lnTo>
                  <a:lnTo>
                    <a:pt x="586596" y="217385"/>
                  </a:lnTo>
                  <a:lnTo>
                    <a:pt x="755674" y="193231"/>
                  </a:lnTo>
                  <a:lnTo>
                    <a:pt x="855740" y="175979"/>
                  </a:lnTo>
                  <a:lnTo>
                    <a:pt x="1207698" y="138022"/>
                  </a:lnTo>
                  <a:lnTo>
                    <a:pt x="1445787" y="106967"/>
                  </a:lnTo>
                  <a:lnTo>
                    <a:pt x="1632118" y="86264"/>
                  </a:lnTo>
                  <a:lnTo>
                    <a:pt x="1783943" y="65561"/>
                  </a:lnTo>
                  <a:lnTo>
                    <a:pt x="1963372" y="58659"/>
                  </a:lnTo>
                  <a:lnTo>
                    <a:pt x="2211813" y="48308"/>
                  </a:lnTo>
                  <a:lnTo>
                    <a:pt x="2443001" y="44857"/>
                  </a:lnTo>
                  <a:lnTo>
                    <a:pt x="2767354" y="44857"/>
                  </a:lnTo>
                  <a:lnTo>
                    <a:pt x="3060652" y="41407"/>
                  </a:lnTo>
                  <a:lnTo>
                    <a:pt x="3253884" y="44857"/>
                  </a:lnTo>
                  <a:lnTo>
                    <a:pt x="3388456" y="41407"/>
                  </a:lnTo>
                  <a:lnTo>
                    <a:pt x="3554083" y="37956"/>
                  </a:lnTo>
                  <a:lnTo>
                    <a:pt x="3678303" y="31055"/>
                  </a:lnTo>
                  <a:lnTo>
                    <a:pt x="3778370" y="17253"/>
                  </a:lnTo>
                  <a:lnTo>
                    <a:pt x="3840480" y="0"/>
                  </a:lnTo>
                  <a:lnTo>
                    <a:pt x="3854282" y="0"/>
                  </a:lnTo>
                  <a:lnTo>
                    <a:pt x="3940546" y="27604"/>
                  </a:lnTo>
                  <a:lnTo>
                    <a:pt x="4071668" y="82813"/>
                  </a:lnTo>
                  <a:lnTo>
                    <a:pt x="4182086" y="148374"/>
                  </a:lnTo>
                  <a:lnTo>
                    <a:pt x="4251097" y="193231"/>
                  </a:lnTo>
                  <a:lnTo>
                    <a:pt x="4261449" y="203583"/>
                  </a:lnTo>
                  <a:lnTo>
                    <a:pt x="4278702" y="238089"/>
                  </a:lnTo>
                  <a:lnTo>
                    <a:pt x="4289054" y="272594"/>
                  </a:lnTo>
                  <a:lnTo>
                    <a:pt x="4292504" y="314001"/>
                  </a:lnTo>
                  <a:lnTo>
                    <a:pt x="4289054" y="327804"/>
                  </a:lnTo>
                  <a:lnTo>
                    <a:pt x="4275251" y="338155"/>
                  </a:lnTo>
                  <a:lnTo>
                    <a:pt x="4251097" y="351957"/>
                  </a:lnTo>
                  <a:lnTo>
                    <a:pt x="4226943" y="355408"/>
                  </a:lnTo>
                  <a:lnTo>
                    <a:pt x="4168284" y="348507"/>
                  </a:lnTo>
                  <a:lnTo>
                    <a:pt x="3995755" y="314001"/>
                  </a:lnTo>
                  <a:lnTo>
                    <a:pt x="3819777" y="286397"/>
                  </a:lnTo>
                  <a:lnTo>
                    <a:pt x="3633446" y="258792"/>
                  </a:lnTo>
                  <a:lnTo>
                    <a:pt x="3419511" y="241539"/>
                  </a:lnTo>
                  <a:lnTo>
                    <a:pt x="3298741" y="234638"/>
                  </a:lnTo>
                  <a:lnTo>
                    <a:pt x="3095158" y="224287"/>
                  </a:lnTo>
                  <a:lnTo>
                    <a:pt x="2684540" y="220836"/>
                  </a:lnTo>
                  <a:lnTo>
                    <a:pt x="2567221" y="22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42" name="グループ化 1">
            <a:extLst>
              <a:ext uri="{FF2B5EF4-FFF2-40B4-BE49-F238E27FC236}">
                <a16:creationId xmlns:a16="http://schemas.microsoft.com/office/drawing/2014/main" id="{D206D95C-00AD-4E7A-A2AC-90A0982A10C9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709738"/>
            <a:ext cx="4094162" cy="4319587"/>
            <a:chOff x="2811463" y="1709738"/>
            <a:chExt cx="4094162" cy="4319587"/>
          </a:xfrm>
        </p:grpSpPr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39C0FB72-533B-45BC-A251-F4C6DC030E78}"/>
                </a:ext>
              </a:extLst>
            </p:cNvPr>
            <p:cNvSpPr/>
            <p:nvPr/>
          </p:nvSpPr>
          <p:spPr>
            <a:xfrm>
              <a:off x="3470275" y="1709738"/>
              <a:ext cx="615950" cy="809625"/>
            </a:xfrm>
            <a:custGeom>
              <a:avLst/>
              <a:gdLst>
                <a:gd name="connsiteX0" fmla="*/ 280988 w 616744"/>
                <a:gd name="connsiteY0" fmla="*/ 459581 h 809625"/>
                <a:gd name="connsiteX1" fmla="*/ 252413 w 616744"/>
                <a:gd name="connsiteY1" fmla="*/ 266700 h 809625"/>
                <a:gd name="connsiteX2" fmla="*/ 245269 w 616744"/>
                <a:gd name="connsiteY2" fmla="*/ 242887 h 809625"/>
                <a:gd name="connsiteX3" fmla="*/ 226219 w 616744"/>
                <a:gd name="connsiteY3" fmla="*/ 209550 h 809625"/>
                <a:gd name="connsiteX4" fmla="*/ 209550 w 616744"/>
                <a:gd name="connsiteY4" fmla="*/ 185737 h 809625"/>
                <a:gd name="connsiteX5" fmla="*/ 185738 w 616744"/>
                <a:gd name="connsiteY5" fmla="*/ 159543 h 809625"/>
                <a:gd name="connsiteX6" fmla="*/ 154782 w 616744"/>
                <a:gd name="connsiteY6" fmla="*/ 130968 h 809625"/>
                <a:gd name="connsiteX7" fmla="*/ 126207 w 616744"/>
                <a:gd name="connsiteY7" fmla="*/ 109537 h 809625"/>
                <a:gd name="connsiteX8" fmla="*/ 88107 w 616744"/>
                <a:gd name="connsiteY8" fmla="*/ 90487 h 809625"/>
                <a:gd name="connsiteX9" fmla="*/ 42863 w 616744"/>
                <a:gd name="connsiteY9" fmla="*/ 73818 h 809625"/>
                <a:gd name="connsiteX10" fmla="*/ 26194 w 616744"/>
                <a:gd name="connsiteY10" fmla="*/ 66675 h 809625"/>
                <a:gd name="connsiteX11" fmla="*/ 11907 w 616744"/>
                <a:gd name="connsiteY11" fmla="*/ 54768 h 809625"/>
                <a:gd name="connsiteX12" fmla="*/ 2382 w 616744"/>
                <a:gd name="connsiteY12" fmla="*/ 38100 h 809625"/>
                <a:gd name="connsiteX13" fmla="*/ 0 w 616744"/>
                <a:gd name="connsiteY13" fmla="*/ 23812 h 809625"/>
                <a:gd name="connsiteX14" fmla="*/ 2382 w 616744"/>
                <a:gd name="connsiteY14" fmla="*/ 11906 h 809625"/>
                <a:gd name="connsiteX15" fmla="*/ 14288 w 616744"/>
                <a:gd name="connsiteY15" fmla="*/ 4762 h 809625"/>
                <a:gd name="connsiteX16" fmla="*/ 45244 w 616744"/>
                <a:gd name="connsiteY16" fmla="*/ 0 h 809625"/>
                <a:gd name="connsiteX17" fmla="*/ 133350 w 616744"/>
                <a:gd name="connsiteY17" fmla="*/ 4762 h 809625"/>
                <a:gd name="connsiteX18" fmla="*/ 200025 w 616744"/>
                <a:gd name="connsiteY18" fmla="*/ 11906 h 809625"/>
                <a:gd name="connsiteX19" fmla="*/ 295275 w 616744"/>
                <a:gd name="connsiteY19" fmla="*/ 33337 h 809625"/>
                <a:gd name="connsiteX20" fmla="*/ 407194 w 616744"/>
                <a:gd name="connsiteY20" fmla="*/ 66675 h 809625"/>
                <a:gd name="connsiteX21" fmla="*/ 485775 w 616744"/>
                <a:gd name="connsiteY21" fmla="*/ 97631 h 809625"/>
                <a:gd name="connsiteX22" fmla="*/ 533400 w 616744"/>
                <a:gd name="connsiteY22" fmla="*/ 116681 h 809625"/>
                <a:gd name="connsiteX23" fmla="*/ 561975 w 616744"/>
                <a:gd name="connsiteY23" fmla="*/ 135731 h 809625"/>
                <a:gd name="connsiteX24" fmla="*/ 583407 w 616744"/>
                <a:gd name="connsiteY24" fmla="*/ 154781 h 809625"/>
                <a:gd name="connsiteX25" fmla="*/ 600075 w 616744"/>
                <a:gd name="connsiteY25" fmla="*/ 173831 h 809625"/>
                <a:gd name="connsiteX26" fmla="*/ 611982 w 616744"/>
                <a:gd name="connsiteY26" fmla="*/ 202406 h 809625"/>
                <a:gd name="connsiteX27" fmla="*/ 616744 w 616744"/>
                <a:gd name="connsiteY27" fmla="*/ 228600 h 809625"/>
                <a:gd name="connsiteX28" fmla="*/ 611982 w 616744"/>
                <a:gd name="connsiteY28" fmla="*/ 269081 h 809625"/>
                <a:gd name="connsiteX29" fmla="*/ 595313 w 616744"/>
                <a:gd name="connsiteY29" fmla="*/ 328612 h 809625"/>
                <a:gd name="connsiteX30" fmla="*/ 576263 w 616744"/>
                <a:gd name="connsiteY30" fmla="*/ 390525 h 809625"/>
                <a:gd name="connsiteX31" fmla="*/ 566738 w 616744"/>
                <a:gd name="connsiteY31" fmla="*/ 459581 h 809625"/>
                <a:gd name="connsiteX32" fmla="*/ 559594 w 616744"/>
                <a:gd name="connsiteY32" fmla="*/ 552450 h 809625"/>
                <a:gd name="connsiteX33" fmla="*/ 561975 w 616744"/>
                <a:gd name="connsiteY33" fmla="*/ 769143 h 809625"/>
                <a:gd name="connsiteX34" fmla="*/ 323850 w 616744"/>
                <a:gd name="connsiteY34" fmla="*/ 809625 h 809625"/>
                <a:gd name="connsiteX35" fmla="*/ 309563 w 616744"/>
                <a:gd name="connsiteY35" fmla="*/ 681037 h 809625"/>
                <a:gd name="connsiteX36" fmla="*/ 280988 w 616744"/>
                <a:gd name="connsiteY36" fmla="*/ 459581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809625">
                  <a:moveTo>
                    <a:pt x="280988" y="459581"/>
                  </a:moveTo>
                  <a:lnTo>
                    <a:pt x="252413" y="266700"/>
                  </a:lnTo>
                  <a:lnTo>
                    <a:pt x="245269" y="242887"/>
                  </a:lnTo>
                  <a:lnTo>
                    <a:pt x="226219" y="209550"/>
                  </a:lnTo>
                  <a:lnTo>
                    <a:pt x="209550" y="185737"/>
                  </a:lnTo>
                  <a:lnTo>
                    <a:pt x="185738" y="159543"/>
                  </a:lnTo>
                  <a:lnTo>
                    <a:pt x="154782" y="130968"/>
                  </a:lnTo>
                  <a:lnTo>
                    <a:pt x="126207" y="109537"/>
                  </a:lnTo>
                  <a:lnTo>
                    <a:pt x="88107" y="90487"/>
                  </a:lnTo>
                  <a:lnTo>
                    <a:pt x="42863" y="73818"/>
                  </a:lnTo>
                  <a:lnTo>
                    <a:pt x="26194" y="66675"/>
                  </a:lnTo>
                  <a:lnTo>
                    <a:pt x="11907" y="54768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2382" y="11906"/>
                  </a:lnTo>
                  <a:lnTo>
                    <a:pt x="14288" y="4762"/>
                  </a:lnTo>
                  <a:lnTo>
                    <a:pt x="45244" y="0"/>
                  </a:lnTo>
                  <a:lnTo>
                    <a:pt x="133350" y="4762"/>
                  </a:lnTo>
                  <a:lnTo>
                    <a:pt x="200025" y="11906"/>
                  </a:lnTo>
                  <a:lnTo>
                    <a:pt x="295275" y="33337"/>
                  </a:lnTo>
                  <a:lnTo>
                    <a:pt x="407194" y="66675"/>
                  </a:lnTo>
                  <a:lnTo>
                    <a:pt x="485775" y="97631"/>
                  </a:lnTo>
                  <a:lnTo>
                    <a:pt x="533400" y="116681"/>
                  </a:lnTo>
                  <a:lnTo>
                    <a:pt x="561975" y="135731"/>
                  </a:lnTo>
                  <a:lnTo>
                    <a:pt x="583407" y="154781"/>
                  </a:lnTo>
                  <a:lnTo>
                    <a:pt x="600075" y="173831"/>
                  </a:lnTo>
                  <a:lnTo>
                    <a:pt x="611982" y="202406"/>
                  </a:lnTo>
                  <a:lnTo>
                    <a:pt x="616744" y="228600"/>
                  </a:lnTo>
                  <a:lnTo>
                    <a:pt x="611982" y="269081"/>
                  </a:lnTo>
                  <a:lnTo>
                    <a:pt x="595313" y="328612"/>
                  </a:lnTo>
                  <a:lnTo>
                    <a:pt x="576263" y="390525"/>
                  </a:lnTo>
                  <a:lnTo>
                    <a:pt x="566738" y="459581"/>
                  </a:lnTo>
                  <a:lnTo>
                    <a:pt x="559594" y="552450"/>
                  </a:lnTo>
                  <a:cubicBezTo>
                    <a:pt x="560388" y="624681"/>
                    <a:pt x="561181" y="696912"/>
                    <a:pt x="561975" y="769143"/>
                  </a:cubicBezTo>
                  <a:lnTo>
                    <a:pt x="323850" y="809625"/>
                  </a:lnTo>
                  <a:lnTo>
                    <a:pt x="309563" y="681037"/>
                  </a:lnTo>
                  <a:lnTo>
                    <a:pt x="280988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70756AFB-C912-4C87-AF31-38C5644CC87E}"/>
                </a:ext>
              </a:extLst>
            </p:cNvPr>
            <p:cNvSpPr/>
            <p:nvPr/>
          </p:nvSpPr>
          <p:spPr>
            <a:xfrm>
              <a:off x="3098800" y="2259013"/>
              <a:ext cx="1587500" cy="1631950"/>
            </a:xfrm>
            <a:custGeom>
              <a:avLst/>
              <a:gdLst>
                <a:gd name="connsiteX0" fmla="*/ 726282 w 1588294"/>
                <a:gd name="connsiteY0" fmla="*/ 323850 h 1631157"/>
                <a:gd name="connsiteX1" fmla="*/ 516732 w 1588294"/>
                <a:gd name="connsiteY1" fmla="*/ 364332 h 1631157"/>
                <a:gd name="connsiteX2" fmla="*/ 464344 w 1588294"/>
                <a:gd name="connsiteY2" fmla="*/ 376238 h 1631157"/>
                <a:gd name="connsiteX3" fmla="*/ 390525 w 1588294"/>
                <a:gd name="connsiteY3" fmla="*/ 392907 h 1631157"/>
                <a:gd name="connsiteX4" fmla="*/ 319088 w 1588294"/>
                <a:gd name="connsiteY4" fmla="*/ 409575 h 1631157"/>
                <a:gd name="connsiteX5" fmla="*/ 240507 w 1588294"/>
                <a:gd name="connsiteY5" fmla="*/ 423863 h 1631157"/>
                <a:gd name="connsiteX6" fmla="*/ 178594 w 1588294"/>
                <a:gd name="connsiteY6" fmla="*/ 431007 h 1631157"/>
                <a:gd name="connsiteX7" fmla="*/ 142875 w 1588294"/>
                <a:gd name="connsiteY7" fmla="*/ 433388 h 1631157"/>
                <a:gd name="connsiteX8" fmla="*/ 73819 w 1588294"/>
                <a:gd name="connsiteY8" fmla="*/ 438150 h 1631157"/>
                <a:gd name="connsiteX9" fmla="*/ 11907 w 1588294"/>
                <a:gd name="connsiteY9" fmla="*/ 438150 h 1631157"/>
                <a:gd name="connsiteX10" fmla="*/ 0 w 1588294"/>
                <a:gd name="connsiteY10" fmla="*/ 292894 h 1631157"/>
                <a:gd name="connsiteX11" fmla="*/ 133350 w 1588294"/>
                <a:gd name="connsiteY11" fmla="*/ 271463 h 1631157"/>
                <a:gd name="connsiteX12" fmla="*/ 223838 w 1588294"/>
                <a:gd name="connsiteY12" fmla="*/ 257175 h 1631157"/>
                <a:gd name="connsiteX13" fmla="*/ 330994 w 1588294"/>
                <a:gd name="connsiteY13" fmla="*/ 238125 h 1631157"/>
                <a:gd name="connsiteX14" fmla="*/ 428625 w 1588294"/>
                <a:gd name="connsiteY14" fmla="*/ 219075 h 1631157"/>
                <a:gd name="connsiteX15" fmla="*/ 531019 w 1588294"/>
                <a:gd name="connsiteY15" fmla="*/ 197644 h 1631157"/>
                <a:gd name="connsiteX16" fmla="*/ 690563 w 1588294"/>
                <a:gd name="connsiteY16" fmla="*/ 164307 h 1631157"/>
                <a:gd name="connsiteX17" fmla="*/ 954882 w 1588294"/>
                <a:gd name="connsiteY17" fmla="*/ 111919 h 1631157"/>
                <a:gd name="connsiteX18" fmla="*/ 1050132 w 1588294"/>
                <a:gd name="connsiteY18" fmla="*/ 83344 h 1631157"/>
                <a:gd name="connsiteX19" fmla="*/ 1157288 w 1588294"/>
                <a:gd name="connsiteY19" fmla="*/ 47625 h 1631157"/>
                <a:gd name="connsiteX20" fmla="*/ 1190625 w 1588294"/>
                <a:gd name="connsiteY20" fmla="*/ 35719 h 1631157"/>
                <a:gd name="connsiteX21" fmla="*/ 1204913 w 1588294"/>
                <a:gd name="connsiteY21" fmla="*/ 26194 h 1631157"/>
                <a:gd name="connsiteX22" fmla="*/ 1212057 w 1588294"/>
                <a:gd name="connsiteY22" fmla="*/ 14288 h 1631157"/>
                <a:gd name="connsiteX23" fmla="*/ 1228725 w 1588294"/>
                <a:gd name="connsiteY23" fmla="*/ 4763 h 1631157"/>
                <a:gd name="connsiteX24" fmla="*/ 1245394 w 1588294"/>
                <a:gd name="connsiteY24" fmla="*/ 0 h 1631157"/>
                <a:gd name="connsiteX25" fmla="*/ 1273969 w 1588294"/>
                <a:gd name="connsiteY25" fmla="*/ 0 h 1631157"/>
                <a:gd name="connsiteX26" fmla="*/ 1323975 w 1588294"/>
                <a:gd name="connsiteY26" fmla="*/ 11907 h 1631157"/>
                <a:gd name="connsiteX27" fmla="*/ 1357313 w 1588294"/>
                <a:gd name="connsiteY27" fmla="*/ 28575 h 1631157"/>
                <a:gd name="connsiteX28" fmla="*/ 1402557 w 1588294"/>
                <a:gd name="connsiteY28" fmla="*/ 54769 h 1631157"/>
                <a:gd name="connsiteX29" fmla="*/ 1454944 w 1588294"/>
                <a:gd name="connsiteY29" fmla="*/ 90488 h 1631157"/>
                <a:gd name="connsiteX30" fmla="*/ 1504950 w 1588294"/>
                <a:gd name="connsiteY30" fmla="*/ 135732 h 1631157"/>
                <a:gd name="connsiteX31" fmla="*/ 1543050 w 1588294"/>
                <a:gd name="connsiteY31" fmla="*/ 169069 h 1631157"/>
                <a:gd name="connsiteX32" fmla="*/ 1557338 w 1588294"/>
                <a:gd name="connsiteY32" fmla="*/ 180975 h 1631157"/>
                <a:gd name="connsiteX33" fmla="*/ 1574007 w 1588294"/>
                <a:gd name="connsiteY33" fmla="*/ 200025 h 1631157"/>
                <a:gd name="connsiteX34" fmla="*/ 1585913 w 1588294"/>
                <a:gd name="connsiteY34" fmla="*/ 221457 h 1631157"/>
                <a:gd name="connsiteX35" fmla="*/ 1588294 w 1588294"/>
                <a:gd name="connsiteY35" fmla="*/ 242888 h 1631157"/>
                <a:gd name="connsiteX36" fmla="*/ 1583532 w 1588294"/>
                <a:gd name="connsiteY36" fmla="*/ 266700 h 1631157"/>
                <a:gd name="connsiteX37" fmla="*/ 1562100 w 1588294"/>
                <a:gd name="connsiteY37" fmla="*/ 290513 h 1631157"/>
                <a:gd name="connsiteX38" fmla="*/ 1543050 w 1588294"/>
                <a:gd name="connsiteY38" fmla="*/ 319088 h 1631157"/>
                <a:gd name="connsiteX39" fmla="*/ 1519238 w 1588294"/>
                <a:gd name="connsiteY39" fmla="*/ 371475 h 1631157"/>
                <a:gd name="connsiteX40" fmla="*/ 1502569 w 1588294"/>
                <a:gd name="connsiteY40" fmla="*/ 431007 h 1631157"/>
                <a:gd name="connsiteX41" fmla="*/ 1490663 w 1588294"/>
                <a:gd name="connsiteY41" fmla="*/ 497682 h 1631157"/>
                <a:gd name="connsiteX42" fmla="*/ 1476375 w 1588294"/>
                <a:gd name="connsiteY42" fmla="*/ 664369 h 1631157"/>
                <a:gd name="connsiteX43" fmla="*/ 1452563 w 1588294"/>
                <a:gd name="connsiteY43" fmla="*/ 973932 h 1631157"/>
                <a:gd name="connsiteX44" fmla="*/ 1426369 w 1588294"/>
                <a:gd name="connsiteY44" fmla="*/ 1314450 h 1631157"/>
                <a:gd name="connsiteX45" fmla="*/ 1407319 w 1588294"/>
                <a:gd name="connsiteY45" fmla="*/ 1381125 h 1631157"/>
                <a:gd name="connsiteX46" fmla="*/ 1383507 w 1588294"/>
                <a:gd name="connsiteY46" fmla="*/ 1466850 h 1631157"/>
                <a:gd name="connsiteX47" fmla="*/ 1357313 w 1588294"/>
                <a:gd name="connsiteY47" fmla="*/ 1564482 h 1631157"/>
                <a:gd name="connsiteX48" fmla="*/ 1345407 w 1588294"/>
                <a:gd name="connsiteY48" fmla="*/ 1593057 h 1631157"/>
                <a:gd name="connsiteX49" fmla="*/ 1326357 w 1588294"/>
                <a:gd name="connsiteY49" fmla="*/ 1619250 h 1631157"/>
                <a:gd name="connsiteX50" fmla="*/ 1309688 w 1588294"/>
                <a:gd name="connsiteY50" fmla="*/ 1628775 h 1631157"/>
                <a:gd name="connsiteX51" fmla="*/ 1295400 w 1588294"/>
                <a:gd name="connsiteY51" fmla="*/ 1631157 h 1631157"/>
                <a:gd name="connsiteX52" fmla="*/ 1278732 w 1588294"/>
                <a:gd name="connsiteY52" fmla="*/ 1626394 h 1631157"/>
                <a:gd name="connsiteX53" fmla="*/ 1257300 w 1588294"/>
                <a:gd name="connsiteY53" fmla="*/ 1604963 h 1631157"/>
                <a:gd name="connsiteX54" fmla="*/ 1238250 w 1588294"/>
                <a:gd name="connsiteY54" fmla="*/ 1585913 h 1631157"/>
                <a:gd name="connsiteX55" fmla="*/ 1214438 w 1588294"/>
                <a:gd name="connsiteY55" fmla="*/ 1566863 h 1631157"/>
                <a:gd name="connsiteX56" fmla="*/ 1178719 w 1588294"/>
                <a:gd name="connsiteY56" fmla="*/ 1395413 h 1631157"/>
                <a:gd name="connsiteX57" fmla="*/ 1188244 w 1588294"/>
                <a:gd name="connsiteY57" fmla="*/ 1266825 h 1631157"/>
                <a:gd name="connsiteX58" fmla="*/ 1193007 w 1588294"/>
                <a:gd name="connsiteY58" fmla="*/ 1193007 h 1631157"/>
                <a:gd name="connsiteX59" fmla="*/ 1200150 w 1588294"/>
                <a:gd name="connsiteY59" fmla="*/ 1069182 h 1631157"/>
                <a:gd name="connsiteX60" fmla="*/ 1200150 w 1588294"/>
                <a:gd name="connsiteY60" fmla="*/ 854869 h 1631157"/>
                <a:gd name="connsiteX61" fmla="*/ 1221582 w 1588294"/>
                <a:gd name="connsiteY61" fmla="*/ 702469 h 1631157"/>
                <a:gd name="connsiteX62" fmla="*/ 1223963 w 1588294"/>
                <a:gd name="connsiteY62" fmla="*/ 569119 h 1631157"/>
                <a:gd name="connsiteX63" fmla="*/ 1221582 w 1588294"/>
                <a:gd name="connsiteY63" fmla="*/ 383382 h 1631157"/>
                <a:gd name="connsiteX64" fmla="*/ 1219200 w 1588294"/>
                <a:gd name="connsiteY64" fmla="*/ 328613 h 1631157"/>
                <a:gd name="connsiteX65" fmla="*/ 1212057 w 1588294"/>
                <a:gd name="connsiteY65" fmla="*/ 295275 h 1631157"/>
                <a:gd name="connsiteX66" fmla="*/ 1204913 w 1588294"/>
                <a:gd name="connsiteY66" fmla="*/ 283369 h 1631157"/>
                <a:gd name="connsiteX67" fmla="*/ 1190625 w 1588294"/>
                <a:gd name="connsiteY67" fmla="*/ 269082 h 1631157"/>
                <a:gd name="connsiteX68" fmla="*/ 1171575 w 1588294"/>
                <a:gd name="connsiteY68" fmla="*/ 259557 h 1631157"/>
                <a:gd name="connsiteX69" fmla="*/ 1145382 w 1588294"/>
                <a:gd name="connsiteY69" fmla="*/ 257175 h 1631157"/>
                <a:gd name="connsiteX70" fmla="*/ 1104900 w 1588294"/>
                <a:gd name="connsiteY70" fmla="*/ 261938 h 1631157"/>
                <a:gd name="connsiteX71" fmla="*/ 940594 w 1588294"/>
                <a:gd name="connsiteY71" fmla="*/ 288132 h 1631157"/>
                <a:gd name="connsiteX72" fmla="*/ 726282 w 1588294"/>
                <a:gd name="connsiteY72" fmla="*/ 323850 h 163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588294" h="1631157">
                  <a:moveTo>
                    <a:pt x="726282" y="323850"/>
                  </a:moveTo>
                  <a:lnTo>
                    <a:pt x="516732" y="364332"/>
                  </a:lnTo>
                  <a:lnTo>
                    <a:pt x="464344" y="376238"/>
                  </a:lnTo>
                  <a:lnTo>
                    <a:pt x="390525" y="392907"/>
                  </a:lnTo>
                  <a:lnTo>
                    <a:pt x="319088" y="409575"/>
                  </a:lnTo>
                  <a:lnTo>
                    <a:pt x="240507" y="423863"/>
                  </a:lnTo>
                  <a:lnTo>
                    <a:pt x="178594" y="431007"/>
                  </a:lnTo>
                  <a:lnTo>
                    <a:pt x="142875" y="433388"/>
                  </a:lnTo>
                  <a:lnTo>
                    <a:pt x="73819" y="438150"/>
                  </a:lnTo>
                  <a:lnTo>
                    <a:pt x="11907" y="438150"/>
                  </a:lnTo>
                  <a:lnTo>
                    <a:pt x="0" y="292894"/>
                  </a:lnTo>
                  <a:lnTo>
                    <a:pt x="133350" y="271463"/>
                  </a:lnTo>
                  <a:lnTo>
                    <a:pt x="223838" y="257175"/>
                  </a:lnTo>
                  <a:lnTo>
                    <a:pt x="330994" y="238125"/>
                  </a:lnTo>
                  <a:lnTo>
                    <a:pt x="428625" y="219075"/>
                  </a:lnTo>
                  <a:lnTo>
                    <a:pt x="531019" y="197644"/>
                  </a:lnTo>
                  <a:lnTo>
                    <a:pt x="690563" y="164307"/>
                  </a:lnTo>
                  <a:lnTo>
                    <a:pt x="954882" y="111919"/>
                  </a:lnTo>
                  <a:lnTo>
                    <a:pt x="1050132" y="83344"/>
                  </a:lnTo>
                  <a:lnTo>
                    <a:pt x="1157288" y="47625"/>
                  </a:lnTo>
                  <a:lnTo>
                    <a:pt x="1190625" y="35719"/>
                  </a:lnTo>
                  <a:lnTo>
                    <a:pt x="1204913" y="26194"/>
                  </a:lnTo>
                  <a:lnTo>
                    <a:pt x="1212057" y="14288"/>
                  </a:lnTo>
                  <a:lnTo>
                    <a:pt x="1228725" y="4763"/>
                  </a:lnTo>
                  <a:lnTo>
                    <a:pt x="1245394" y="0"/>
                  </a:lnTo>
                  <a:lnTo>
                    <a:pt x="1273969" y="0"/>
                  </a:lnTo>
                  <a:lnTo>
                    <a:pt x="1323975" y="11907"/>
                  </a:lnTo>
                  <a:lnTo>
                    <a:pt x="1357313" y="28575"/>
                  </a:lnTo>
                  <a:lnTo>
                    <a:pt x="1402557" y="54769"/>
                  </a:lnTo>
                  <a:lnTo>
                    <a:pt x="1454944" y="90488"/>
                  </a:lnTo>
                  <a:lnTo>
                    <a:pt x="1504950" y="135732"/>
                  </a:lnTo>
                  <a:lnTo>
                    <a:pt x="1543050" y="169069"/>
                  </a:lnTo>
                  <a:lnTo>
                    <a:pt x="1557338" y="180975"/>
                  </a:lnTo>
                  <a:lnTo>
                    <a:pt x="1574007" y="200025"/>
                  </a:lnTo>
                  <a:lnTo>
                    <a:pt x="1585913" y="221457"/>
                  </a:lnTo>
                  <a:lnTo>
                    <a:pt x="1588294" y="242888"/>
                  </a:lnTo>
                  <a:lnTo>
                    <a:pt x="1583532" y="266700"/>
                  </a:lnTo>
                  <a:lnTo>
                    <a:pt x="1562100" y="290513"/>
                  </a:lnTo>
                  <a:lnTo>
                    <a:pt x="1543050" y="319088"/>
                  </a:lnTo>
                  <a:lnTo>
                    <a:pt x="1519238" y="371475"/>
                  </a:lnTo>
                  <a:lnTo>
                    <a:pt x="1502569" y="431007"/>
                  </a:lnTo>
                  <a:lnTo>
                    <a:pt x="1490663" y="497682"/>
                  </a:lnTo>
                  <a:lnTo>
                    <a:pt x="1476375" y="664369"/>
                  </a:lnTo>
                  <a:lnTo>
                    <a:pt x="1452563" y="973932"/>
                  </a:lnTo>
                  <a:lnTo>
                    <a:pt x="1426369" y="1314450"/>
                  </a:lnTo>
                  <a:lnTo>
                    <a:pt x="1407319" y="1381125"/>
                  </a:lnTo>
                  <a:lnTo>
                    <a:pt x="1383507" y="1466850"/>
                  </a:lnTo>
                  <a:lnTo>
                    <a:pt x="1357313" y="1564482"/>
                  </a:lnTo>
                  <a:lnTo>
                    <a:pt x="1345407" y="1593057"/>
                  </a:lnTo>
                  <a:lnTo>
                    <a:pt x="1326357" y="1619250"/>
                  </a:lnTo>
                  <a:lnTo>
                    <a:pt x="1309688" y="1628775"/>
                  </a:lnTo>
                  <a:lnTo>
                    <a:pt x="1295400" y="1631157"/>
                  </a:lnTo>
                  <a:lnTo>
                    <a:pt x="1278732" y="1626394"/>
                  </a:lnTo>
                  <a:lnTo>
                    <a:pt x="1257300" y="1604963"/>
                  </a:lnTo>
                  <a:lnTo>
                    <a:pt x="1238250" y="1585913"/>
                  </a:lnTo>
                  <a:lnTo>
                    <a:pt x="1214438" y="1566863"/>
                  </a:lnTo>
                  <a:lnTo>
                    <a:pt x="1178719" y="1395413"/>
                  </a:lnTo>
                  <a:lnTo>
                    <a:pt x="1188244" y="1266825"/>
                  </a:lnTo>
                  <a:lnTo>
                    <a:pt x="1193007" y="1193007"/>
                  </a:lnTo>
                  <a:lnTo>
                    <a:pt x="1200150" y="1069182"/>
                  </a:lnTo>
                  <a:lnTo>
                    <a:pt x="1200150" y="854869"/>
                  </a:lnTo>
                  <a:lnTo>
                    <a:pt x="1221582" y="702469"/>
                  </a:lnTo>
                  <a:cubicBezTo>
                    <a:pt x="1222376" y="658019"/>
                    <a:pt x="1223169" y="613569"/>
                    <a:pt x="1223963" y="569119"/>
                  </a:cubicBezTo>
                  <a:cubicBezTo>
                    <a:pt x="1223159" y="507207"/>
                    <a:pt x="1221582" y="445299"/>
                    <a:pt x="1221582" y="383382"/>
                  </a:cubicBezTo>
                  <a:lnTo>
                    <a:pt x="1219200" y="328613"/>
                  </a:lnTo>
                  <a:lnTo>
                    <a:pt x="1212057" y="295275"/>
                  </a:lnTo>
                  <a:lnTo>
                    <a:pt x="1204913" y="283369"/>
                  </a:lnTo>
                  <a:lnTo>
                    <a:pt x="1190625" y="269082"/>
                  </a:lnTo>
                  <a:lnTo>
                    <a:pt x="1171575" y="259557"/>
                  </a:lnTo>
                  <a:lnTo>
                    <a:pt x="1145382" y="257175"/>
                  </a:lnTo>
                  <a:lnTo>
                    <a:pt x="1104900" y="261938"/>
                  </a:lnTo>
                  <a:lnTo>
                    <a:pt x="940594" y="288132"/>
                  </a:lnTo>
                  <a:lnTo>
                    <a:pt x="726282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A11E975F-3618-4568-87CA-C379D492BED3}"/>
                </a:ext>
              </a:extLst>
            </p:cNvPr>
            <p:cNvSpPr/>
            <p:nvPr/>
          </p:nvSpPr>
          <p:spPr>
            <a:xfrm>
              <a:off x="3160713" y="2922588"/>
              <a:ext cx="1247775" cy="438150"/>
            </a:xfrm>
            <a:custGeom>
              <a:avLst/>
              <a:gdLst>
                <a:gd name="connsiteX0" fmla="*/ 547687 w 1247775"/>
                <a:gd name="connsiteY0" fmla="*/ 145256 h 438150"/>
                <a:gd name="connsiteX1" fmla="*/ 885825 w 1247775"/>
                <a:gd name="connsiteY1" fmla="*/ 73819 h 438150"/>
                <a:gd name="connsiteX2" fmla="*/ 1214437 w 1247775"/>
                <a:gd name="connsiteY2" fmla="*/ 4762 h 438150"/>
                <a:gd name="connsiteX3" fmla="*/ 1247775 w 1247775"/>
                <a:gd name="connsiteY3" fmla="*/ 0 h 438150"/>
                <a:gd name="connsiteX4" fmla="*/ 1245394 w 1247775"/>
                <a:gd name="connsiteY4" fmla="*/ 197644 h 438150"/>
                <a:gd name="connsiteX5" fmla="*/ 1092994 w 1247775"/>
                <a:gd name="connsiteY5" fmla="*/ 223837 h 438150"/>
                <a:gd name="connsiteX6" fmla="*/ 971550 w 1247775"/>
                <a:gd name="connsiteY6" fmla="*/ 242887 h 438150"/>
                <a:gd name="connsiteX7" fmla="*/ 850106 w 1247775"/>
                <a:gd name="connsiteY7" fmla="*/ 266700 h 438150"/>
                <a:gd name="connsiteX8" fmla="*/ 650081 w 1247775"/>
                <a:gd name="connsiteY8" fmla="*/ 307181 h 438150"/>
                <a:gd name="connsiteX9" fmla="*/ 440531 w 1247775"/>
                <a:gd name="connsiteY9" fmla="*/ 350044 h 438150"/>
                <a:gd name="connsiteX10" fmla="*/ 230981 w 1247775"/>
                <a:gd name="connsiteY10" fmla="*/ 390525 h 438150"/>
                <a:gd name="connsiteX11" fmla="*/ 0 w 1247775"/>
                <a:gd name="connsiteY11" fmla="*/ 438150 h 438150"/>
                <a:gd name="connsiteX12" fmla="*/ 0 w 1247775"/>
                <a:gd name="connsiteY12" fmla="*/ 223837 h 438150"/>
                <a:gd name="connsiteX13" fmla="*/ 126206 w 1247775"/>
                <a:gd name="connsiteY13" fmla="*/ 214312 h 438150"/>
                <a:gd name="connsiteX14" fmla="*/ 221456 w 1247775"/>
                <a:gd name="connsiteY14" fmla="*/ 204787 h 438150"/>
                <a:gd name="connsiteX15" fmla="*/ 316706 w 1247775"/>
                <a:gd name="connsiteY15" fmla="*/ 192881 h 438150"/>
                <a:gd name="connsiteX16" fmla="*/ 547687 w 1247775"/>
                <a:gd name="connsiteY16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7775" h="438150">
                  <a:moveTo>
                    <a:pt x="547687" y="145256"/>
                  </a:moveTo>
                  <a:lnTo>
                    <a:pt x="885825" y="73819"/>
                  </a:lnTo>
                  <a:lnTo>
                    <a:pt x="1214437" y="4762"/>
                  </a:lnTo>
                  <a:lnTo>
                    <a:pt x="1247775" y="0"/>
                  </a:lnTo>
                  <a:cubicBezTo>
                    <a:pt x="1246981" y="65881"/>
                    <a:pt x="1246188" y="131763"/>
                    <a:pt x="1245394" y="197644"/>
                  </a:cubicBezTo>
                  <a:lnTo>
                    <a:pt x="1092994" y="223837"/>
                  </a:lnTo>
                  <a:lnTo>
                    <a:pt x="971550" y="242887"/>
                  </a:lnTo>
                  <a:lnTo>
                    <a:pt x="850106" y="266700"/>
                  </a:lnTo>
                  <a:lnTo>
                    <a:pt x="650081" y="307181"/>
                  </a:lnTo>
                  <a:lnTo>
                    <a:pt x="440531" y="350044"/>
                  </a:lnTo>
                  <a:lnTo>
                    <a:pt x="230981" y="390525"/>
                  </a:lnTo>
                  <a:lnTo>
                    <a:pt x="0" y="438150"/>
                  </a:lnTo>
                  <a:lnTo>
                    <a:pt x="0" y="223837"/>
                  </a:lnTo>
                  <a:lnTo>
                    <a:pt x="126206" y="214312"/>
                  </a:lnTo>
                  <a:lnTo>
                    <a:pt x="221456" y="204787"/>
                  </a:lnTo>
                  <a:lnTo>
                    <a:pt x="316706" y="192881"/>
                  </a:lnTo>
                  <a:lnTo>
                    <a:pt x="547687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DE997158-B6E4-43BB-9DF6-936D23A96743}"/>
                </a:ext>
              </a:extLst>
            </p:cNvPr>
            <p:cNvSpPr/>
            <p:nvPr/>
          </p:nvSpPr>
          <p:spPr>
            <a:xfrm>
              <a:off x="3148013" y="3621088"/>
              <a:ext cx="1208087" cy="415925"/>
            </a:xfrm>
            <a:custGeom>
              <a:avLst/>
              <a:gdLst>
                <a:gd name="connsiteX0" fmla="*/ 476250 w 1207293"/>
                <a:gd name="connsiteY0" fmla="*/ 121444 h 414338"/>
                <a:gd name="connsiteX1" fmla="*/ 616743 w 1207293"/>
                <a:gd name="connsiteY1" fmla="*/ 90488 h 414338"/>
                <a:gd name="connsiteX2" fmla="*/ 754856 w 1207293"/>
                <a:gd name="connsiteY2" fmla="*/ 64294 h 414338"/>
                <a:gd name="connsiteX3" fmla="*/ 916781 w 1207293"/>
                <a:gd name="connsiteY3" fmla="*/ 35719 h 414338"/>
                <a:gd name="connsiteX4" fmla="*/ 1190625 w 1207293"/>
                <a:gd name="connsiteY4" fmla="*/ 0 h 414338"/>
                <a:gd name="connsiteX5" fmla="*/ 1207293 w 1207293"/>
                <a:gd name="connsiteY5" fmla="*/ 235744 h 414338"/>
                <a:gd name="connsiteX6" fmla="*/ 1183481 w 1207293"/>
                <a:gd name="connsiteY6" fmla="*/ 214313 h 414338"/>
                <a:gd name="connsiteX7" fmla="*/ 1162050 w 1207293"/>
                <a:gd name="connsiteY7" fmla="*/ 202407 h 414338"/>
                <a:gd name="connsiteX8" fmla="*/ 1140618 w 1207293"/>
                <a:gd name="connsiteY8" fmla="*/ 190500 h 414338"/>
                <a:gd name="connsiteX9" fmla="*/ 1090612 w 1207293"/>
                <a:gd name="connsiteY9" fmla="*/ 180975 h 414338"/>
                <a:gd name="connsiteX10" fmla="*/ 1012031 w 1207293"/>
                <a:gd name="connsiteY10" fmla="*/ 195263 h 414338"/>
                <a:gd name="connsiteX11" fmla="*/ 764381 w 1207293"/>
                <a:gd name="connsiteY11" fmla="*/ 240507 h 414338"/>
                <a:gd name="connsiteX12" fmla="*/ 397668 w 1207293"/>
                <a:gd name="connsiteY12" fmla="*/ 319088 h 414338"/>
                <a:gd name="connsiteX13" fmla="*/ 73818 w 1207293"/>
                <a:gd name="connsiteY13" fmla="*/ 395288 h 414338"/>
                <a:gd name="connsiteX14" fmla="*/ 0 w 1207293"/>
                <a:gd name="connsiteY14" fmla="*/ 414338 h 414338"/>
                <a:gd name="connsiteX15" fmla="*/ 2381 w 1207293"/>
                <a:gd name="connsiteY15" fmla="*/ 238125 h 414338"/>
                <a:gd name="connsiteX16" fmla="*/ 183356 w 1207293"/>
                <a:gd name="connsiteY16" fmla="*/ 190500 h 414338"/>
                <a:gd name="connsiteX17" fmla="*/ 378618 w 1207293"/>
                <a:gd name="connsiteY17" fmla="*/ 142875 h 414338"/>
                <a:gd name="connsiteX18" fmla="*/ 476250 w 1207293"/>
                <a:gd name="connsiteY18" fmla="*/ 12144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7293" h="414338">
                  <a:moveTo>
                    <a:pt x="476250" y="121444"/>
                  </a:moveTo>
                  <a:lnTo>
                    <a:pt x="616743" y="90488"/>
                  </a:lnTo>
                  <a:lnTo>
                    <a:pt x="754856" y="64294"/>
                  </a:lnTo>
                  <a:lnTo>
                    <a:pt x="916781" y="35719"/>
                  </a:lnTo>
                  <a:lnTo>
                    <a:pt x="1190625" y="0"/>
                  </a:lnTo>
                  <a:lnTo>
                    <a:pt x="1207293" y="235744"/>
                  </a:lnTo>
                  <a:lnTo>
                    <a:pt x="1183481" y="214313"/>
                  </a:lnTo>
                  <a:lnTo>
                    <a:pt x="1162050" y="202407"/>
                  </a:lnTo>
                  <a:lnTo>
                    <a:pt x="1140618" y="190500"/>
                  </a:lnTo>
                  <a:lnTo>
                    <a:pt x="1090612" y="180975"/>
                  </a:lnTo>
                  <a:lnTo>
                    <a:pt x="1012031" y="195263"/>
                  </a:lnTo>
                  <a:lnTo>
                    <a:pt x="764381" y="240507"/>
                  </a:lnTo>
                  <a:lnTo>
                    <a:pt x="397668" y="319088"/>
                  </a:lnTo>
                  <a:lnTo>
                    <a:pt x="73818" y="395288"/>
                  </a:lnTo>
                  <a:lnTo>
                    <a:pt x="0" y="414338"/>
                  </a:lnTo>
                  <a:cubicBezTo>
                    <a:pt x="794" y="355600"/>
                    <a:pt x="1587" y="296863"/>
                    <a:pt x="2381" y="238125"/>
                  </a:cubicBezTo>
                  <a:lnTo>
                    <a:pt x="183356" y="190500"/>
                  </a:lnTo>
                  <a:lnTo>
                    <a:pt x="378618" y="142875"/>
                  </a:lnTo>
                  <a:lnTo>
                    <a:pt x="47625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D50179ED-EB23-4466-9D80-8BC9B0233F22}"/>
                </a:ext>
              </a:extLst>
            </p:cNvPr>
            <p:cNvSpPr/>
            <p:nvPr/>
          </p:nvSpPr>
          <p:spPr>
            <a:xfrm rot="16200000">
              <a:off x="1568451" y="3689350"/>
              <a:ext cx="2925762" cy="439737"/>
            </a:xfrm>
            <a:custGeom>
              <a:avLst/>
              <a:gdLst>
                <a:gd name="connsiteX0" fmla="*/ 1540668 w 2926556"/>
                <a:gd name="connsiteY0" fmla="*/ 238125 h 440532"/>
                <a:gd name="connsiteX1" fmla="*/ 1738312 w 2926556"/>
                <a:gd name="connsiteY1" fmla="*/ 238125 h 440532"/>
                <a:gd name="connsiteX2" fmla="*/ 1916906 w 2926556"/>
                <a:gd name="connsiteY2" fmla="*/ 235744 h 440532"/>
                <a:gd name="connsiteX3" fmla="*/ 2088356 w 2926556"/>
                <a:gd name="connsiteY3" fmla="*/ 230982 h 440532"/>
                <a:gd name="connsiteX4" fmla="*/ 2307431 w 2926556"/>
                <a:gd name="connsiteY4" fmla="*/ 219075 h 440532"/>
                <a:gd name="connsiteX5" fmla="*/ 2438400 w 2926556"/>
                <a:gd name="connsiteY5" fmla="*/ 207169 h 440532"/>
                <a:gd name="connsiteX6" fmla="*/ 2547937 w 2926556"/>
                <a:gd name="connsiteY6" fmla="*/ 197644 h 440532"/>
                <a:gd name="connsiteX7" fmla="*/ 2586037 w 2926556"/>
                <a:gd name="connsiteY7" fmla="*/ 192882 h 440532"/>
                <a:gd name="connsiteX8" fmla="*/ 2621756 w 2926556"/>
                <a:gd name="connsiteY8" fmla="*/ 185738 h 440532"/>
                <a:gd name="connsiteX9" fmla="*/ 2671762 w 2926556"/>
                <a:gd name="connsiteY9" fmla="*/ 169069 h 440532"/>
                <a:gd name="connsiteX10" fmla="*/ 2719387 w 2926556"/>
                <a:gd name="connsiteY10" fmla="*/ 147638 h 440532"/>
                <a:gd name="connsiteX11" fmla="*/ 2759868 w 2926556"/>
                <a:gd name="connsiteY11" fmla="*/ 126207 h 440532"/>
                <a:gd name="connsiteX12" fmla="*/ 2805112 w 2926556"/>
                <a:gd name="connsiteY12" fmla="*/ 97632 h 440532"/>
                <a:gd name="connsiteX13" fmla="*/ 2828925 w 2926556"/>
                <a:gd name="connsiteY13" fmla="*/ 76200 h 440532"/>
                <a:gd name="connsiteX14" fmla="*/ 2857500 w 2926556"/>
                <a:gd name="connsiteY14" fmla="*/ 42863 h 440532"/>
                <a:gd name="connsiteX15" fmla="*/ 2878931 w 2926556"/>
                <a:gd name="connsiteY15" fmla="*/ 16669 h 440532"/>
                <a:gd name="connsiteX16" fmla="*/ 2895600 w 2926556"/>
                <a:gd name="connsiteY16" fmla="*/ 0 h 440532"/>
                <a:gd name="connsiteX17" fmla="*/ 2907506 w 2926556"/>
                <a:gd name="connsiteY17" fmla="*/ 0 h 440532"/>
                <a:gd name="connsiteX18" fmla="*/ 2919412 w 2926556"/>
                <a:gd name="connsiteY18" fmla="*/ 0 h 440532"/>
                <a:gd name="connsiteX19" fmla="*/ 2924175 w 2926556"/>
                <a:gd name="connsiteY19" fmla="*/ 7144 h 440532"/>
                <a:gd name="connsiteX20" fmla="*/ 2926556 w 2926556"/>
                <a:gd name="connsiteY20" fmla="*/ 19050 h 440532"/>
                <a:gd name="connsiteX21" fmla="*/ 2924175 w 2926556"/>
                <a:gd name="connsiteY21" fmla="*/ 80963 h 440532"/>
                <a:gd name="connsiteX22" fmla="*/ 2914650 w 2926556"/>
                <a:gd name="connsiteY22" fmla="*/ 159544 h 440532"/>
                <a:gd name="connsiteX23" fmla="*/ 2897981 w 2926556"/>
                <a:gd name="connsiteY23" fmla="*/ 238125 h 440532"/>
                <a:gd name="connsiteX24" fmla="*/ 2883693 w 2926556"/>
                <a:gd name="connsiteY24" fmla="*/ 280988 h 440532"/>
                <a:gd name="connsiteX25" fmla="*/ 2852737 w 2926556"/>
                <a:gd name="connsiteY25" fmla="*/ 357188 h 440532"/>
                <a:gd name="connsiteX26" fmla="*/ 2826543 w 2926556"/>
                <a:gd name="connsiteY26" fmla="*/ 404813 h 440532"/>
                <a:gd name="connsiteX27" fmla="*/ 2695575 w 2926556"/>
                <a:gd name="connsiteY27" fmla="*/ 440532 h 440532"/>
                <a:gd name="connsiteX28" fmla="*/ 2462212 w 2926556"/>
                <a:gd name="connsiteY28" fmla="*/ 440532 h 440532"/>
                <a:gd name="connsiteX29" fmla="*/ 2216943 w 2926556"/>
                <a:gd name="connsiteY29" fmla="*/ 438150 h 440532"/>
                <a:gd name="connsiteX30" fmla="*/ 1862137 w 2926556"/>
                <a:gd name="connsiteY30" fmla="*/ 440532 h 440532"/>
                <a:gd name="connsiteX31" fmla="*/ 1516856 w 2926556"/>
                <a:gd name="connsiteY31" fmla="*/ 438150 h 440532"/>
                <a:gd name="connsiteX32" fmla="*/ 1219200 w 2926556"/>
                <a:gd name="connsiteY32" fmla="*/ 438150 h 440532"/>
                <a:gd name="connsiteX33" fmla="*/ 831056 w 2926556"/>
                <a:gd name="connsiteY33" fmla="*/ 431007 h 440532"/>
                <a:gd name="connsiteX34" fmla="*/ 514350 w 2926556"/>
                <a:gd name="connsiteY34" fmla="*/ 419100 h 440532"/>
                <a:gd name="connsiteX35" fmla="*/ 447675 w 2926556"/>
                <a:gd name="connsiteY35" fmla="*/ 416719 h 440532"/>
                <a:gd name="connsiteX36" fmla="*/ 133350 w 2926556"/>
                <a:gd name="connsiteY36" fmla="*/ 366713 h 440532"/>
                <a:gd name="connsiteX37" fmla="*/ 76200 w 2926556"/>
                <a:gd name="connsiteY37" fmla="*/ 323850 h 440532"/>
                <a:gd name="connsiteX38" fmla="*/ 35718 w 2926556"/>
                <a:gd name="connsiteY38" fmla="*/ 283369 h 440532"/>
                <a:gd name="connsiteX39" fmla="*/ 9525 w 2926556"/>
                <a:gd name="connsiteY39" fmla="*/ 250032 h 440532"/>
                <a:gd name="connsiteX40" fmla="*/ 0 w 2926556"/>
                <a:gd name="connsiteY40" fmla="*/ 230982 h 440532"/>
                <a:gd name="connsiteX41" fmla="*/ 0 w 2926556"/>
                <a:gd name="connsiteY41" fmla="*/ 219075 h 440532"/>
                <a:gd name="connsiteX42" fmla="*/ 4762 w 2926556"/>
                <a:gd name="connsiteY42" fmla="*/ 209550 h 440532"/>
                <a:gd name="connsiteX43" fmla="*/ 42862 w 2926556"/>
                <a:gd name="connsiteY43" fmla="*/ 185738 h 440532"/>
                <a:gd name="connsiteX44" fmla="*/ 123825 w 2926556"/>
                <a:gd name="connsiteY44" fmla="*/ 140494 h 440532"/>
                <a:gd name="connsiteX45" fmla="*/ 200025 w 2926556"/>
                <a:gd name="connsiteY45" fmla="*/ 104775 h 440532"/>
                <a:gd name="connsiteX46" fmla="*/ 240506 w 2926556"/>
                <a:gd name="connsiteY46" fmla="*/ 88107 h 440532"/>
                <a:gd name="connsiteX47" fmla="*/ 266700 w 2926556"/>
                <a:gd name="connsiteY47" fmla="*/ 80963 h 440532"/>
                <a:gd name="connsiteX48" fmla="*/ 292893 w 2926556"/>
                <a:gd name="connsiteY48" fmla="*/ 78582 h 440532"/>
                <a:gd name="connsiteX49" fmla="*/ 314325 w 2926556"/>
                <a:gd name="connsiteY49" fmla="*/ 83344 h 440532"/>
                <a:gd name="connsiteX50" fmla="*/ 361950 w 2926556"/>
                <a:gd name="connsiteY50" fmla="*/ 97632 h 440532"/>
                <a:gd name="connsiteX51" fmla="*/ 490537 w 2926556"/>
                <a:gd name="connsiteY51" fmla="*/ 135732 h 440532"/>
                <a:gd name="connsiteX52" fmla="*/ 654843 w 2926556"/>
                <a:gd name="connsiteY52" fmla="*/ 171450 h 440532"/>
                <a:gd name="connsiteX53" fmla="*/ 831056 w 2926556"/>
                <a:gd name="connsiteY53" fmla="*/ 192882 h 440532"/>
                <a:gd name="connsiteX54" fmla="*/ 1031081 w 2926556"/>
                <a:gd name="connsiteY54" fmla="*/ 214313 h 440532"/>
                <a:gd name="connsiteX55" fmla="*/ 1235868 w 2926556"/>
                <a:gd name="connsiteY55" fmla="*/ 228600 h 440532"/>
                <a:gd name="connsiteX56" fmla="*/ 1540668 w 2926556"/>
                <a:gd name="connsiteY56" fmla="*/ 2381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26556" h="440532">
                  <a:moveTo>
                    <a:pt x="1540668" y="238125"/>
                  </a:moveTo>
                  <a:lnTo>
                    <a:pt x="1738312" y="238125"/>
                  </a:lnTo>
                  <a:lnTo>
                    <a:pt x="1916906" y="235744"/>
                  </a:lnTo>
                  <a:lnTo>
                    <a:pt x="2088356" y="230982"/>
                  </a:lnTo>
                  <a:lnTo>
                    <a:pt x="2307431" y="219075"/>
                  </a:lnTo>
                  <a:lnTo>
                    <a:pt x="2438400" y="207169"/>
                  </a:lnTo>
                  <a:lnTo>
                    <a:pt x="2547937" y="197644"/>
                  </a:lnTo>
                  <a:lnTo>
                    <a:pt x="2586037" y="192882"/>
                  </a:lnTo>
                  <a:lnTo>
                    <a:pt x="2621756" y="185738"/>
                  </a:lnTo>
                  <a:lnTo>
                    <a:pt x="2671762" y="169069"/>
                  </a:lnTo>
                  <a:lnTo>
                    <a:pt x="2719387" y="147638"/>
                  </a:lnTo>
                  <a:lnTo>
                    <a:pt x="2759868" y="126207"/>
                  </a:lnTo>
                  <a:lnTo>
                    <a:pt x="2805112" y="97632"/>
                  </a:lnTo>
                  <a:lnTo>
                    <a:pt x="2828925" y="76200"/>
                  </a:lnTo>
                  <a:lnTo>
                    <a:pt x="2857500" y="42863"/>
                  </a:lnTo>
                  <a:lnTo>
                    <a:pt x="2878931" y="16669"/>
                  </a:lnTo>
                  <a:lnTo>
                    <a:pt x="2895600" y="0"/>
                  </a:lnTo>
                  <a:lnTo>
                    <a:pt x="2907506" y="0"/>
                  </a:lnTo>
                  <a:lnTo>
                    <a:pt x="2919412" y="0"/>
                  </a:lnTo>
                  <a:lnTo>
                    <a:pt x="2924175" y="7144"/>
                  </a:lnTo>
                  <a:lnTo>
                    <a:pt x="2926556" y="19050"/>
                  </a:lnTo>
                  <a:cubicBezTo>
                    <a:pt x="2925762" y="39688"/>
                    <a:pt x="2924969" y="60325"/>
                    <a:pt x="2924175" y="80963"/>
                  </a:cubicBezTo>
                  <a:lnTo>
                    <a:pt x="2914650" y="159544"/>
                  </a:lnTo>
                  <a:lnTo>
                    <a:pt x="2897981" y="238125"/>
                  </a:lnTo>
                  <a:lnTo>
                    <a:pt x="2883693" y="280988"/>
                  </a:lnTo>
                  <a:lnTo>
                    <a:pt x="2852737" y="357188"/>
                  </a:lnTo>
                  <a:lnTo>
                    <a:pt x="2826543" y="404813"/>
                  </a:lnTo>
                  <a:lnTo>
                    <a:pt x="2695575" y="440532"/>
                  </a:lnTo>
                  <a:lnTo>
                    <a:pt x="2462212" y="440532"/>
                  </a:lnTo>
                  <a:lnTo>
                    <a:pt x="2216943" y="438150"/>
                  </a:lnTo>
                  <a:lnTo>
                    <a:pt x="1862137" y="440532"/>
                  </a:lnTo>
                  <a:lnTo>
                    <a:pt x="1516856" y="438150"/>
                  </a:lnTo>
                  <a:lnTo>
                    <a:pt x="1219200" y="438150"/>
                  </a:lnTo>
                  <a:lnTo>
                    <a:pt x="831056" y="431007"/>
                  </a:lnTo>
                  <a:lnTo>
                    <a:pt x="514350" y="419100"/>
                  </a:lnTo>
                  <a:lnTo>
                    <a:pt x="447675" y="416719"/>
                  </a:lnTo>
                  <a:lnTo>
                    <a:pt x="133350" y="366713"/>
                  </a:lnTo>
                  <a:lnTo>
                    <a:pt x="76200" y="323850"/>
                  </a:lnTo>
                  <a:lnTo>
                    <a:pt x="35718" y="283369"/>
                  </a:lnTo>
                  <a:lnTo>
                    <a:pt x="9525" y="250032"/>
                  </a:lnTo>
                  <a:lnTo>
                    <a:pt x="0" y="230982"/>
                  </a:lnTo>
                  <a:lnTo>
                    <a:pt x="0" y="219075"/>
                  </a:lnTo>
                  <a:lnTo>
                    <a:pt x="4762" y="209550"/>
                  </a:lnTo>
                  <a:lnTo>
                    <a:pt x="42862" y="185738"/>
                  </a:lnTo>
                  <a:lnTo>
                    <a:pt x="123825" y="140494"/>
                  </a:lnTo>
                  <a:lnTo>
                    <a:pt x="200025" y="104775"/>
                  </a:lnTo>
                  <a:lnTo>
                    <a:pt x="240506" y="88107"/>
                  </a:lnTo>
                  <a:lnTo>
                    <a:pt x="266700" y="80963"/>
                  </a:lnTo>
                  <a:lnTo>
                    <a:pt x="292893" y="78582"/>
                  </a:lnTo>
                  <a:lnTo>
                    <a:pt x="314325" y="83344"/>
                  </a:lnTo>
                  <a:lnTo>
                    <a:pt x="361950" y="97632"/>
                  </a:lnTo>
                  <a:lnTo>
                    <a:pt x="490537" y="135732"/>
                  </a:lnTo>
                  <a:lnTo>
                    <a:pt x="654843" y="171450"/>
                  </a:lnTo>
                  <a:lnTo>
                    <a:pt x="831056" y="192882"/>
                  </a:lnTo>
                  <a:lnTo>
                    <a:pt x="1031081" y="214313"/>
                  </a:lnTo>
                  <a:lnTo>
                    <a:pt x="1235868" y="228600"/>
                  </a:lnTo>
                  <a:lnTo>
                    <a:pt x="154066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7CDEB59C-53A8-4FA7-BA10-BB519562D8F1}"/>
                </a:ext>
              </a:extLst>
            </p:cNvPr>
            <p:cNvSpPr/>
            <p:nvPr/>
          </p:nvSpPr>
          <p:spPr>
            <a:xfrm rot="16200000">
              <a:off x="3295650" y="4217988"/>
              <a:ext cx="909638" cy="1331912"/>
            </a:xfrm>
            <a:custGeom>
              <a:avLst/>
              <a:gdLst>
                <a:gd name="connsiteX0" fmla="*/ 400050 w 909638"/>
                <a:gd name="connsiteY0" fmla="*/ 552450 h 1331119"/>
                <a:gd name="connsiteX1" fmla="*/ 342900 w 909638"/>
                <a:gd name="connsiteY1" fmla="*/ 457200 h 1331119"/>
                <a:gd name="connsiteX2" fmla="*/ 283369 w 909638"/>
                <a:gd name="connsiteY2" fmla="*/ 364331 h 1331119"/>
                <a:gd name="connsiteX3" fmla="*/ 202406 w 909638"/>
                <a:gd name="connsiteY3" fmla="*/ 245269 h 1331119"/>
                <a:gd name="connsiteX4" fmla="*/ 152400 w 909638"/>
                <a:gd name="connsiteY4" fmla="*/ 176213 h 1331119"/>
                <a:gd name="connsiteX5" fmla="*/ 104775 w 909638"/>
                <a:gd name="connsiteY5" fmla="*/ 109538 h 1331119"/>
                <a:gd name="connsiteX6" fmla="*/ 88106 w 909638"/>
                <a:gd name="connsiteY6" fmla="*/ 88106 h 1331119"/>
                <a:gd name="connsiteX7" fmla="*/ 54769 w 909638"/>
                <a:gd name="connsiteY7" fmla="*/ 59531 h 1331119"/>
                <a:gd name="connsiteX8" fmla="*/ 28575 w 909638"/>
                <a:gd name="connsiteY8" fmla="*/ 33338 h 1331119"/>
                <a:gd name="connsiteX9" fmla="*/ 0 w 909638"/>
                <a:gd name="connsiteY9" fmla="*/ 0 h 1331119"/>
                <a:gd name="connsiteX10" fmla="*/ 411956 w 909638"/>
                <a:gd name="connsiteY10" fmla="*/ 59531 h 1331119"/>
                <a:gd name="connsiteX11" fmla="*/ 459581 w 909638"/>
                <a:gd name="connsiteY11" fmla="*/ 200025 h 1331119"/>
                <a:gd name="connsiteX12" fmla="*/ 533400 w 909638"/>
                <a:gd name="connsiteY12" fmla="*/ 397669 h 1331119"/>
                <a:gd name="connsiteX13" fmla="*/ 638175 w 909638"/>
                <a:gd name="connsiteY13" fmla="*/ 666750 h 1331119"/>
                <a:gd name="connsiteX14" fmla="*/ 721519 w 909638"/>
                <a:gd name="connsiteY14" fmla="*/ 866775 h 1331119"/>
                <a:gd name="connsiteX15" fmla="*/ 909638 w 909638"/>
                <a:gd name="connsiteY15" fmla="*/ 1278731 h 1331119"/>
                <a:gd name="connsiteX16" fmla="*/ 804863 w 909638"/>
                <a:gd name="connsiteY16" fmla="*/ 1331119 h 1331119"/>
                <a:gd name="connsiteX17" fmla="*/ 723900 w 909638"/>
                <a:gd name="connsiteY17" fmla="*/ 1143000 h 1331119"/>
                <a:gd name="connsiteX18" fmla="*/ 611981 w 909638"/>
                <a:gd name="connsiteY18" fmla="*/ 921544 h 1331119"/>
                <a:gd name="connsiteX19" fmla="*/ 500063 w 909638"/>
                <a:gd name="connsiteY19" fmla="*/ 721519 h 1331119"/>
                <a:gd name="connsiteX20" fmla="*/ 400050 w 909638"/>
                <a:gd name="connsiteY20" fmla="*/ 552450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9638" h="1331119">
                  <a:moveTo>
                    <a:pt x="400050" y="552450"/>
                  </a:moveTo>
                  <a:lnTo>
                    <a:pt x="342900" y="457200"/>
                  </a:lnTo>
                  <a:lnTo>
                    <a:pt x="283369" y="364331"/>
                  </a:lnTo>
                  <a:lnTo>
                    <a:pt x="202406" y="245269"/>
                  </a:lnTo>
                  <a:lnTo>
                    <a:pt x="152400" y="176213"/>
                  </a:lnTo>
                  <a:lnTo>
                    <a:pt x="104775" y="109538"/>
                  </a:lnTo>
                  <a:lnTo>
                    <a:pt x="88106" y="88106"/>
                  </a:lnTo>
                  <a:lnTo>
                    <a:pt x="54769" y="59531"/>
                  </a:lnTo>
                  <a:lnTo>
                    <a:pt x="28575" y="33338"/>
                  </a:lnTo>
                  <a:lnTo>
                    <a:pt x="0" y="0"/>
                  </a:lnTo>
                  <a:lnTo>
                    <a:pt x="411956" y="59531"/>
                  </a:lnTo>
                  <a:lnTo>
                    <a:pt x="459581" y="200025"/>
                  </a:lnTo>
                  <a:lnTo>
                    <a:pt x="533400" y="397669"/>
                  </a:lnTo>
                  <a:lnTo>
                    <a:pt x="638175" y="666750"/>
                  </a:lnTo>
                  <a:lnTo>
                    <a:pt x="721519" y="866775"/>
                  </a:lnTo>
                  <a:lnTo>
                    <a:pt x="909638" y="1278731"/>
                  </a:lnTo>
                  <a:lnTo>
                    <a:pt x="804863" y="1331119"/>
                  </a:lnTo>
                  <a:lnTo>
                    <a:pt x="723900" y="1143000"/>
                  </a:lnTo>
                  <a:lnTo>
                    <a:pt x="611981" y="921544"/>
                  </a:lnTo>
                  <a:lnTo>
                    <a:pt x="500063" y="721519"/>
                  </a:lnTo>
                  <a:lnTo>
                    <a:pt x="40005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CC9807C9-06DF-40F7-9168-9E69BD8643AB}"/>
                </a:ext>
              </a:extLst>
            </p:cNvPr>
            <p:cNvSpPr/>
            <p:nvPr/>
          </p:nvSpPr>
          <p:spPr>
            <a:xfrm rot="16200000">
              <a:off x="3840957" y="4155281"/>
              <a:ext cx="919162" cy="739775"/>
            </a:xfrm>
            <a:custGeom>
              <a:avLst/>
              <a:gdLst>
                <a:gd name="connsiteX0" fmla="*/ 647700 w 919163"/>
                <a:gd name="connsiteY0" fmla="*/ 164306 h 740569"/>
                <a:gd name="connsiteX1" fmla="*/ 523875 w 919163"/>
                <a:gd name="connsiteY1" fmla="*/ 252412 h 740569"/>
                <a:gd name="connsiteX2" fmla="*/ 464344 w 919163"/>
                <a:gd name="connsiteY2" fmla="*/ 292894 h 740569"/>
                <a:gd name="connsiteX3" fmla="*/ 397669 w 919163"/>
                <a:gd name="connsiteY3" fmla="*/ 342900 h 740569"/>
                <a:gd name="connsiteX4" fmla="*/ 314325 w 919163"/>
                <a:gd name="connsiteY4" fmla="*/ 381000 h 740569"/>
                <a:gd name="connsiteX5" fmla="*/ 188119 w 919163"/>
                <a:gd name="connsiteY5" fmla="*/ 442912 h 740569"/>
                <a:gd name="connsiteX6" fmla="*/ 123825 w 919163"/>
                <a:gd name="connsiteY6" fmla="*/ 478631 h 740569"/>
                <a:gd name="connsiteX7" fmla="*/ 61913 w 919163"/>
                <a:gd name="connsiteY7" fmla="*/ 514350 h 740569"/>
                <a:gd name="connsiteX8" fmla="*/ 30957 w 919163"/>
                <a:gd name="connsiteY8" fmla="*/ 538162 h 740569"/>
                <a:gd name="connsiteX9" fmla="*/ 14288 w 919163"/>
                <a:gd name="connsiteY9" fmla="*/ 557212 h 740569"/>
                <a:gd name="connsiteX10" fmla="*/ 2382 w 919163"/>
                <a:gd name="connsiteY10" fmla="*/ 583406 h 740569"/>
                <a:gd name="connsiteX11" fmla="*/ 0 w 919163"/>
                <a:gd name="connsiteY11" fmla="*/ 604837 h 740569"/>
                <a:gd name="connsiteX12" fmla="*/ 4763 w 919163"/>
                <a:gd name="connsiteY12" fmla="*/ 638175 h 740569"/>
                <a:gd name="connsiteX13" fmla="*/ 14288 w 919163"/>
                <a:gd name="connsiteY13" fmla="*/ 661987 h 740569"/>
                <a:gd name="connsiteX14" fmla="*/ 35719 w 919163"/>
                <a:gd name="connsiteY14" fmla="*/ 690562 h 740569"/>
                <a:gd name="connsiteX15" fmla="*/ 57150 w 919163"/>
                <a:gd name="connsiteY15" fmla="*/ 711994 h 740569"/>
                <a:gd name="connsiteX16" fmla="*/ 78582 w 919163"/>
                <a:gd name="connsiteY16" fmla="*/ 726281 h 740569"/>
                <a:gd name="connsiteX17" fmla="*/ 107157 w 919163"/>
                <a:gd name="connsiteY17" fmla="*/ 735806 h 740569"/>
                <a:gd name="connsiteX18" fmla="*/ 138113 w 919163"/>
                <a:gd name="connsiteY18" fmla="*/ 740569 h 740569"/>
                <a:gd name="connsiteX19" fmla="*/ 166688 w 919163"/>
                <a:gd name="connsiteY19" fmla="*/ 735806 h 740569"/>
                <a:gd name="connsiteX20" fmla="*/ 211932 w 919163"/>
                <a:gd name="connsiteY20" fmla="*/ 726281 h 740569"/>
                <a:gd name="connsiteX21" fmla="*/ 273844 w 919163"/>
                <a:gd name="connsiteY21" fmla="*/ 707231 h 740569"/>
                <a:gd name="connsiteX22" fmla="*/ 350044 w 919163"/>
                <a:gd name="connsiteY22" fmla="*/ 673894 h 740569"/>
                <a:gd name="connsiteX23" fmla="*/ 411957 w 919163"/>
                <a:gd name="connsiteY23" fmla="*/ 640556 h 740569"/>
                <a:gd name="connsiteX24" fmla="*/ 469107 w 919163"/>
                <a:gd name="connsiteY24" fmla="*/ 602456 h 740569"/>
                <a:gd name="connsiteX25" fmla="*/ 519113 w 919163"/>
                <a:gd name="connsiteY25" fmla="*/ 566737 h 740569"/>
                <a:gd name="connsiteX26" fmla="*/ 590550 w 919163"/>
                <a:gd name="connsiteY26" fmla="*/ 504825 h 740569"/>
                <a:gd name="connsiteX27" fmla="*/ 688182 w 919163"/>
                <a:gd name="connsiteY27" fmla="*/ 395287 h 740569"/>
                <a:gd name="connsiteX28" fmla="*/ 783432 w 919163"/>
                <a:gd name="connsiteY28" fmla="*/ 266700 h 740569"/>
                <a:gd name="connsiteX29" fmla="*/ 857250 w 919163"/>
                <a:gd name="connsiteY29" fmla="*/ 147637 h 740569"/>
                <a:gd name="connsiteX30" fmla="*/ 909638 w 919163"/>
                <a:gd name="connsiteY30" fmla="*/ 52387 h 740569"/>
                <a:gd name="connsiteX31" fmla="*/ 916782 w 919163"/>
                <a:gd name="connsiteY31" fmla="*/ 30956 h 740569"/>
                <a:gd name="connsiteX32" fmla="*/ 919163 w 919163"/>
                <a:gd name="connsiteY32" fmla="*/ 11906 h 740569"/>
                <a:gd name="connsiteX33" fmla="*/ 914400 w 919163"/>
                <a:gd name="connsiteY33" fmla="*/ 2381 h 740569"/>
                <a:gd name="connsiteX34" fmla="*/ 900113 w 919163"/>
                <a:gd name="connsiteY34" fmla="*/ 0 h 740569"/>
                <a:gd name="connsiteX35" fmla="*/ 869157 w 919163"/>
                <a:gd name="connsiteY35" fmla="*/ 9525 h 740569"/>
                <a:gd name="connsiteX36" fmla="*/ 828675 w 919163"/>
                <a:gd name="connsiteY36" fmla="*/ 35719 h 740569"/>
                <a:gd name="connsiteX37" fmla="*/ 733425 w 919163"/>
                <a:gd name="connsiteY37" fmla="*/ 107156 h 740569"/>
                <a:gd name="connsiteX38" fmla="*/ 647700 w 919163"/>
                <a:gd name="connsiteY38" fmla="*/ 164306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9163" h="740569">
                  <a:moveTo>
                    <a:pt x="647700" y="164306"/>
                  </a:moveTo>
                  <a:lnTo>
                    <a:pt x="523875" y="252412"/>
                  </a:lnTo>
                  <a:lnTo>
                    <a:pt x="464344" y="292894"/>
                  </a:lnTo>
                  <a:lnTo>
                    <a:pt x="397669" y="342900"/>
                  </a:lnTo>
                  <a:lnTo>
                    <a:pt x="314325" y="381000"/>
                  </a:lnTo>
                  <a:lnTo>
                    <a:pt x="188119" y="442912"/>
                  </a:lnTo>
                  <a:lnTo>
                    <a:pt x="123825" y="478631"/>
                  </a:lnTo>
                  <a:lnTo>
                    <a:pt x="61913" y="514350"/>
                  </a:lnTo>
                  <a:lnTo>
                    <a:pt x="30957" y="538162"/>
                  </a:lnTo>
                  <a:lnTo>
                    <a:pt x="14288" y="557212"/>
                  </a:lnTo>
                  <a:lnTo>
                    <a:pt x="2382" y="583406"/>
                  </a:lnTo>
                  <a:lnTo>
                    <a:pt x="0" y="604837"/>
                  </a:lnTo>
                  <a:lnTo>
                    <a:pt x="4763" y="638175"/>
                  </a:lnTo>
                  <a:lnTo>
                    <a:pt x="14288" y="661987"/>
                  </a:lnTo>
                  <a:lnTo>
                    <a:pt x="35719" y="690562"/>
                  </a:lnTo>
                  <a:lnTo>
                    <a:pt x="57150" y="711994"/>
                  </a:lnTo>
                  <a:lnTo>
                    <a:pt x="78582" y="726281"/>
                  </a:lnTo>
                  <a:lnTo>
                    <a:pt x="107157" y="735806"/>
                  </a:lnTo>
                  <a:lnTo>
                    <a:pt x="138113" y="740569"/>
                  </a:lnTo>
                  <a:lnTo>
                    <a:pt x="166688" y="735806"/>
                  </a:lnTo>
                  <a:lnTo>
                    <a:pt x="211932" y="726281"/>
                  </a:lnTo>
                  <a:lnTo>
                    <a:pt x="273844" y="707231"/>
                  </a:lnTo>
                  <a:lnTo>
                    <a:pt x="350044" y="673894"/>
                  </a:lnTo>
                  <a:lnTo>
                    <a:pt x="411957" y="640556"/>
                  </a:lnTo>
                  <a:lnTo>
                    <a:pt x="469107" y="602456"/>
                  </a:lnTo>
                  <a:lnTo>
                    <a:pt x="519113" y="566737"/>
                  </a:lnTo>
                  <a:lnTo>
                    <a:pt x="590550" y="504825"/>
                  </a:lnTo>
                  <a:lnTo>
                    <a:pt x="688182" y="395287"/>
                  </a:lnTo>
                  <a:lnTo>
                    <a:pt x="783432" y="266700"/>
                  </a:lnTo>
                  <a:lnTo>
                    <a:pt x="857250" y="147637"/>
                  </a:lnTo>
                  <a:lnTo>
                    <a:pt x="909638" y="52387"/>
                  </a:lnTo>
                  <a:lnTo>
                    <a:pt x="916782" y="30956"/>
                  </a:lnTo>
                  <a:lnTo>
                    <a:pt x="919163" y="11906"/>
                  </a:lnTo>
                  <a:lnTo>
                    <a:pt x="914400" y="2381"/>
                  </a:lnTo>
                  <a:lnTo>
                    <a:pt x="900113" y="0"/>
                  </a:lnTo>
                  <a:lnTo>
                    <a:pt x="869157" y="9525"/>
                  </a:lnTo>
                  <a:lnTo>
                    <a:pt x="828675" y="35719"/>
                  </a:lnTo>
                  <a:lnTo>
                    <a:pt x="733425" y="107156"/>
                  </a:lnTo>
                  <a:lnTo>
                    <a:pt x="64770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640B633F-B833-46C1-9806-3D2B69BD2850}"/>
                </a:ext>
              </a:extLst>
            </p:cNvPr>
            <p:cNvSpPr/>
            <p:nvPr/>
          </p:nvSpPr>
          <p:spPr>
            <a:xfrm rot="16200000">
              <a:off x="3019426" y="3482975"/>
              <a:ext cx="3905250" cy="885825"/>
            </a:xfrm>
            <a:custGeom>
              <a:avLst/>
              <a:gdLst>
                <a:gd name="connsiteX0" fmla="*/ 2209800 w 3905250"/>
                <a:gd name="connsiteY0" fmla="*/ 657225 h 885825"/>
                <a:gd name="connsiteX1" fmla="*/ 2073275 w 3905250"/>
                <a:gd name="connsiteY1" fmla="*/ 650875 h 885825"/>
                <a:gd name="connsiteX2" fmla="*/ 1962150 w 3905250"/>
                <a:gd name="connsiteY2" fmla="*/ 644525 h 885825"/>
                <a:gd name="connsiteX3" fmla="*/ 1819275 w 3905250"/>
                <a:gd name="connsiteY3" fmla="*/ 635000 h 885825"/>
                <a:gd name="connsiteX4" fmla="*/ 1644650 w 3905250"/>
                <a:gd name="connsiteY4" fmla="*/ 622300 h 885825"/>
                <a:gd name="connsiteX5" fmla="*/ 1473200 w 3905250"/>
                <a:gd name="connsiteY5" fmla="*/ 603250 h 885825"/>
                <a:gd name="connsiteX6" fmla="*/ 1314450 w 3905250"/>
                <a:gd name="connsiteY6" fmla="*/ 584200 h 885825"/>
                <a:gd name="connsiteX7" fmla="*/ 1193800 w 3905250"/>
                <a:gd name="connsiteY7" fmla="*/ 565150 h 885825"/>
                <a:gd name="connsiteX8" fmla="*/ 1089025 w 3905250"/>
                <a:gd name="connsiteY8" fmla="*/ 539750 h 885825"/>
                <a:gd name="connsiteX9" fmla="*/ 971550 w 3905250"/>
                <a:gd name="connsiteY9" fmla="*/ 508000 h 885825"/>
                <a:gd name="connsiteX10" fmla="*/ 857250 w 3905250"/>
                <a:gd name="connsiteY10" fmla="*/ 473075 h 885825"/>
                <a:gd name="connsiteX11" fmla="*/ 736600 w 3905250"/>
                <a:gd name="connsiteY11" fmla="*/ 428625 h 885825"/>
                <a:gd name="connsiteX12" fmla="*/ 593725 w 3905250"/>
                <a:gd name="connsiteY12" fmla="*/ 365125 h 885825"/>
                <a:gd name="connsiteX13" fmla="*/ 479425 w 3905250"/>
                <a:gd name="connsiteY13" fmla="*/ 304800 h 885825"/>
                <a:gd name="connsiteX14" fmla="*/ 365125 w 3905250"/>
                <a:gd name="connsiteY14" fmla="*/ 234950 h 885825"/>
                <a:gd name="connsiteX15" fmla="*/ 288925 w 3905250"/>
                <a:gd name="connsiteY15" fmla="*/ 187325 h 885825"/>
                <a:gd name="connsiteX16" fmla="*/ 212725 w 3905250"/>
                <a:gd name="connsiteY16" fmla="*/ 133350 h 885825"/>
                <a:gd name="connsiteX17" fmla="*/ 117475 w 3905250"/>
                <a:gd name="connsiteY17" fmla="*/ 63500 h 885825"/>
                <a:gd name="connsiteX18" fmla="*/ 69850 w 3905250"/>
                <a:gd name="connsiteY18" fmla="*/ 22225 h 885825"/>
                <a:gd name="connsiteX19" fmla="*/ 34925 w 3905250"/>
                <a:gd name="connsiteY19" fmla="*/ 3175 h 885825"/>
                <a:gd name="connsiteX20" fmla="*/ 6350 w 3905250"/>
                <a:gd name="connsiteY20" fmla="*/ 0 h 885825"/>
                <a:gd name="connsiteX21" fmla="*/ 0 w 3905250"/>
                <a:gd name="connsiteY21" fmla="*/ 9525 h 885825"/>
                <a:gd name="connsiteX22" fmla="*/ 3175 w 3905250"/>
                <a:gd name="connsiteY22" fmla="*/ 31750 h 885825"/>
                <a:gd name="connsiteX23" fmla="*/ 25400 w 3905250"/>
                <a:gd name="connsiteY23" fmla="*/ 73025 h 885825"/>
                <a:gd name="connsiteX24" fmla="*/ 95250 w 3905250"/>
                <a:gd name="connsiteY24" fmla="*/ 152400 h 885825"/>
                <a:gd name="connsiteX25" fmla="*/ 161925 w 3905250"/>
                <a:gd name="connsiteY25" fmla="*/ 219075 h 885825"/>
                <a:gd name="connsiteX26" fmla="*/ 260350 w 3905250"/>
                <a:gd name="connsiteY26" fmla="*/ 311150 h 885825"/>
                <a:gd name="connsiteX27" fmla="*/ 346075 w 3905250"/>
                <a:gd name="connsiteY27" fmla="*/ 381000 h 885825"/>
                <a:gd name="connsiteX28" fmla="*/ 406400 w 3905250"/>
                <a:gd name="connsiteY28" fmla="*/ 425450 h 885825"/>
                <a:gd name="connsiteX29" fmla="*/ 523875 w 3905250"/>
                <a:gd name="connsiteY29" fmla="*/ 498475 h 885825"/>
                <a:gd name="connsiteX30" fmla="*/ 628650 w 3905250"/>
                <a:gd name="connsiteY30" fmla="*/ 558800 h 885825"/>
                <a:gd name="connsiteX31" fmla="*/ 749300 w 3905250"/>
                <a:gd name="connsiteY31" fmla="*/ 619125 h 885825"/>
                <a:gd name="connsiteX32" fmla="*/ 901700 w 3905250"/>
                <a:gd name="connsiteY32" fmla="*/ 679450 h 885825"/>
                <a:gd name="connsiteX33" fmla="*/ 1016000 w 3905250"/>
                <a:gd name="connsiteY33" fmla="*/ 717550 h 885825"/>
                <a:gd name="connsiteX34" fmla="*/ 1136650 w 3905250"/>
                <a:gd name="connsiteY34" fmla="*/ 752475 h 885825"/>
                <a:gd name="connsiteX35" fmla="*/ 1292225 w 3905250"/>
                <a:gd name="connsiteY35" fmla="*/ 787400 h 885825"/>
                <a:gd name="connsiteX36" fmla="*/ 1438275 w 3905250"/>
                <a:gd name="connsiteY36" fmla="*/ 812800 h 885825"/>
                <a:gd name="connsiteX37" fmla="*/ 1606550 w 3905250"/>
                <a:gd name="connsiteY37" fmla="*/ 831850 h 885825"/>
                <a:gd name="connsiteX38" fmla="*/ 1720850 w 3905250"/>
                <a:gd name="connsiteY38" fmla="*/ 844550 h 885825"/>
                <a:gd name="connsiteX39" fmla="*/ 1885950 w 3905250"/>
                <a:gd name="connsiteY39" fmla="*/ 863600 h 885825"/>
                <a:gd name="connsiteX40" fmla="*/ 2051050 w 3905250"/>
                <a:gd name="connsiteY40" fmla="*/ 869950 h 885825"/>
                <a:gd name="connsiteX41" fmla="*/ 2406650 w 3905250"/>
                <a:gd name="connsiteY41" fmla="*/ 879475 h 885825"/>
                <a:gd name="connsiteX42" fmla="*/ 2714625 w 3905250"/>
                <a:gd name="connsiteY42" fmla="*/ 885825 h 885825"/>
                <a:gd name="connsiteX43" fmla="*/ 2955925 w 3905250"/>
                <a:gd name="connsiteY43" fmla="*/ 882650 h 885825"/>
                <a:gd name="connsiteX44" fmla="*/ 3311525 w 3905250"/>
                <a:gd name="connsiteY44" fmla="*/ 885825 h 885825"/>
                <a:gd name="connsiteX45" fmla="*/ 3730625 w 3905250"/>
                <a:gd name="connsiteY45" fmla="*/ 882650 h 885825"/>
                <a:gd name="connsiteX46" fmla="*/ 3835400 w 3905250"/>
                <a:gd name="connsiteY46" fmla="*/ 727075 h 885825"/>
                <a:gd name="connsiteX47" fmla="*/ 3857625 w 3905250"/>
                <a:gd name="connsiteY47" fmla="*/ 625475 h 885825"/>
                <a:gd name="connsiteX48" fmla="*/ 3892550 w 3905250"/>
                <a:gd name="connsiteY48" fmla="*/ 479425 h 885825"/>
                <a:gd name="connsiteX49" fmla="*/ 3905250 w 3905250"/>
                <a:gd name="connsiteY49" fmla="*/ 422275 h 885825"/>
                <a:gd name="connsiteX50" fmla="*/ 3905250 w 3905250"/>
                <a:gd name="connsiteY50" fmla="*/ 406400 h 885825"/>
                <a:gd name="connsiteX51" fmla="*/ 3898900 w 3905250"/>
                <a:gd name="connsiteY51" fmla="*/ 390525 h 885825"/>
                <a:gd name="connsiteX52" fmla="*/ 3873500 w 3905250"/>
                <a:gd name="connsiteY52" fmla="*/ 387350 h 885825"/>
                <a:gd name="connsiteX53" fmla="*/ 3848100 w 3905250"/>
                <a:gd name="connsiteY53" fmla="*/ 400050 h 885825"/>
                <a:gd name="connsiteX54" fmla="*/ 3787775 w 3905250"/>
                <a:gd name="connsiteY54" fmla="*/ 460375 h 885825"/>
                <a:gd name="connsiteX55" fmla="*/ 3695700 w 3905250"/>
                <a:gd name="connsiteY55" fmla="*/ 558800 h 885825"/>
                <a:gd name="connsiteX56" fmla="*/ 3673475 w 3905250"/>
                <a:gd name="connsiteY56" fmla="*/ 577850 h 885825"/>
                <a:gd name="connsiteX57" fmla="*/ 3641725 w 3905250"/>
                <a:gd name="connsiteY57" fmla="*/ 593725 h 885825"/>
                <a:gd name="connsiteX58" fmla="*/ 3578225 w 3905250"/>
                <a:gd name="connsiteY58" fmla="*/ 612775 h 885825"/>
                <a:gd name="connsiteX59" fmla="*/ 3521075 w 3905250"/>
                <a:gd name="connsiteY59" fmla="*/ 625475 h 885825"/>
                <a:gd name="connsiteX60" fmla="*/ 3454400 w 3905250"/>
                <a:gd name="connsiteY60" fmla="*/ 635000 h 885825"/>
                <a:gd name="connsiteX61" fmla="*/ 3286125 w 3905250"/>
                <a:gd name="connsiteY61" fmla="*/ 641350 h 885825"/>
                <a:gd name="connsiteX62" fmla="*/ 3082925 w 3905250"/>
                <a:gd name="connsiteY62" fmla="*/ 650875 h 885825"/>
                <a:gd name="connsiteX63" fmla="*/ 2841625 w 3905250"/>
                <a:gd name="connsiteY63" fmla="*/ 660400 h 885825"/>
                <a:gd name="connsiteX64" fmla="*/ 2559050 w 3905250"/>
                <a:gd name="connsiteY64" fmla="*/ 663575 h 885825"/>
                <a:gd name="connsiteX65" fmla="*/ 2209800 w 3905250"/>
                <a:gd name="connsiteY65" fmla="*/ 6572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05250" h="885825">
                  <a:moveTo>
                    <a:pt x="2209800" y="657225"/>
                  </a:moveTo>
                  <a:lnTo>
                    <a:pt x="2073275" y="650875"/>
                  </a:lnTo>
                  <a:lnTo>
                    <a:pt x="1962150" y="644525"/>
                  </a:lnTo>
                  <a:lnTo>
                    <a:pt x="1819275" y="635000"/>
                  </a:lnTo>
                  <a:lnTo>
                    <a:pt x="1644650" y="622300"/>
                  </a:lnTo>
                  <a:lnTo>
                    <a:pt x="1473200" y="603250"/>
                  </a:lnTo>
                  <a:lnTo>
                    <a:pt x="1314450" y="584200"/>
                  </a:lnTo>
                  <a:lnTo>
                    <a:pt x="1193800" y="565150"/>
                  </a:lnTo>
                  <a:lnTo>
                    <a:pt x="1089025" y="539750"/>
                  </a:lnTo>
                  <a:lnTo>
                    <a:pt x="971550" y="508000"/>
                  </a:lnTo>
                  <a:lnTo>
                    <a:pt x="857250" y="473075"/>
                  </a:lnTo>
                  <a:lnTo>
                    <a:pt x="736600" y="428625"/>
                  </a:lnTo>
                  <a:lnTo>
                    <a:pt x="593725" y="365125"/>
                  </a:lnTo>
                  <a:lnTo>
                    <a:pt x="479425" y="304800"/>
                  </a:lnTo>
                  <a:lnTo>
                    <a:pt x="365125" y="234950"/>
                  </a:lnTo>
                  <a:lnTo>
                    <a:pt x="288925" y="187325"/>
                  </a:lnTo>
                  <a:lnTo>
                    <a:pt x="212725" y="133350"/>
                  </a:lnTo>
                  <a:lnTo>
                    <a:pt x="117475" y="63500"/>
                  </a:lnTo>
                  <a:lnTo>
                    <a:pt x="69850" y="22225"/>
                  </a:lnTo>
                  <a:lnTo>
                    <a:pt x="34925" y="3175"/>
                  </a:lnTo>
                  <a:lnTo>
                    <a:pt x="6350" y="0"/>
                  </a:lnTo>
                  <a:lnTo>
                    <a:pt x="0" y="9525"/>
                  </a:lnTo>
                  <a:lnTo>
                    <a:pt x="3175" y="31750"/>
                  </a:lnTo>
                  <a:lnTo>
                    <a:pt x="25400" y="73025"/>
                  </a:lnTo>
                  <a:lnTo>
                    <a:pt x="95250" y="152400"/>
                  </a:lnTo>
                  <a:lnTo>
                    <a:pt x="161925" y="219075"/>
                  </a:lnTo>
                  <a:lnTo>
                    <a:pt x="260350" y="311150"/>
                  </a:lnTo>
                  <a:lnTo>
                    <a:pt x="346075" y="381000"/>
                  </a:lnTo>
                  <a:lnTo>
                    <a:pt x="406400" y="425450"/>
                  </a:lnTo>
                  <a:lnTo>
                    <a:pt x="523875" y="498475"/>
                  </a:lnTo>
                  <a:lnTo>
                    <a:pt x="628650" y="558800"/>
                  </a:lnTo>
                  <a:lnTo>
                    <a:pt x="749300" y="619125"/>
                  </a:lnTo>
                  <a:lnTo>
                    <a:pt x="901700" y="679450"/>
                  </a:lnTo>
                  <a:lnTo>
                    <a:pt x="1016000" y="717550"/>
                  </a:lnTo>
                  <a:lnTo>
                    <a:pt x="1136650" y="752475"/>
                  </a:lnTo>
                  <a:lnTo>
                    <a:pt x="1292225" y="787400"/>
                  </a:lnTo>
                  <a:lnTo>
                    <a:pt x="1438275" y="812800"/>
                  </a:lnTo>
                  <a:lnTo>
                    <a:pt x="1606550" y="831850"/>
                  </a:lnTo>
                  <a:lnTo>
                    <a:pt x="1720850" y="844550"/>
                  </a:lnTo>
                  <a:lnTo>
                    <a:pt x="1885950" y="863600"/>
                  </a:lnTo>
                  <a:lnTo>
                    <a:pt x="2051050" y="869950"/>
                  </a:lnTo>
                  <a:lnTo>
                    <a:pt x="2406650" y="879475"/>
                  </a:lnTo>
                  <a:lnTo>
                    <a:pt x="2714625" y="885825"/>
                  </a:lnTo>
                  <a:lnTo>
                    <a:pt x="2955925" y="882650"/>
                  </a:lnTo>
                  <a:lnTo>
                    <a:pt x="3311525" y="885825"/>
                  </a:lnTo>
                  <a:lnTo>
                    <a:pt x="3730625" y="882650"/>
                  </a:lnTo>
                  <a:lnTo>
                    <a:pt x="3835400" y="727075"/>
                  </a:lnTo>
                  <a:lnTo>
                    <a:pt x="3857625" y="625475"/>
                  </a:lnTo>
                  <a:lnTo>
                    <a:pt x="3892550" y="479425"/>
                  </a:lnTo>
                  <a:lnTo>
                    <a:pt x="3905250" y="422275"/>
                  </a:lnTo>
                  <a:lnTo>
                    <a:pt x="3905250" y="406400"/>
                  </a:lnTo>
                  <a:lnTo>
                    <a:pt x="3898900" y="390525"/>
                  </a:lnTo>
                  <a:lnTo>
                    <a:pt x="3873500" y="387350"/>
                  </a:lnTo>
                  <a:lnTo>
                    <a:pt x="3848100" y="400050"/>
                  </a:lnTo>
                  <a:lnTo>
                    <a:pt x="3787775" y="460375"/>
                  </a:lnTo>
                  <a:lnTo>
                    <a:pt x="3695700" y="558800"/>
                  </a:lnTo>
                  <a:lnTo>
                    <a:pt x="3673475" y="577850"/>
                  </a:lnTo>
                  <a:lnTo>
                    <a:pt x="3641725" y="593725"/>
                  </a:lnTo>
                  <a:lnTo>
                    <a:pt x="3578225" y="612775"/>
                  </a:lnTo>
                  <a:lnTo>
                    <a:pt x="3521075" y="625475"/>
                  </a:lnTo>
                  <a:lnTo>
                    <a:pt x="3454400" y="635000"/>
                  </a:lnTo>
                  <a:lnTo>
                    <a:pt x="3286125" y="641350"/>
                  </a:lnTo>
                  <a:lnTo>
                    <a:pt x="3082925" y="650875"/>
                  </a:lnTo>
                  <a:lnTo>
                    <a:pt x="2841625" y="660400"/>
                  </a:lnTo>
                  <a:lnTo>
                    <a:pt x="2559050" y="663575"/>
                  </a:lnTo>
                  <a:lnTo>
                    <a:pt x="2209800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9D46AA18-69F6-43B7-939D-773BE6428156}"/>
                </a:ext>
              </a:extLst>
            </p:cNvPr>
            <p:cNvSpPr/>
            <p:nvPr/>
          </p:nvSpPr>
          <p:spPr>
            <a:xfrm rot="16200000">
              <a:off x="3933825" y="3057525"/>
              <a:ext cx="4229100" cy="1714500"/>
            </a:xfrm>
            <a:custGeom>
              <a:avLst/>
              <a:gdLst>
                <a:gd name="connsiteX0" fmla="*/ 2454263 w 4228675"/>
                <a:gd name="connsiteY0" fmla="*/ 1359703 h 1713225"/>
                <a:gd name="connsiteX1" fmla="*/ 3004942 w 4228675"/>
                <a:gd name="connsiteY1" fmla="*/ 1359703 h 1713225"/>
                <a:gd name="connsiteX2" fmla="*/ 3378861 w 4228675"/>
                <a:gd name="connsiteY2" fmla="*/ 1359703 h 1713225"/>
                <a:gd name="connsiteX3" fmla="*/ 3827562 w 4228675"/>
                <a:gd name="connsiteY3" fmla="*/ 1359703 h 1713225"/>
                <a:gd name="connsiteX4" fmla="*/ 3973731 w 4228675"/>
                <a:gd name="connsiteY4" fmla="*/ 1356303 h 1713225"/>
                <a:gd name="connsiteX5" fmla="*/ 3997525 w 4228675"/>
                <a:gd name="connsiteY5" fmla="*/ 1346106 h 1713225"/>
                <a:gd name="connsiteX6" fmla="*/ 4007723 w 4228675"/>
                <a:gd name="connsiteY6" fmla="*/ 1332509 h 1713225"/>
                <a:gd name="connsiteX7" fmla="*/ 4017921 w 4228675"/>
                <a:gd name="connsiteY7" fmla="*/ 1315512 h 1713225"/>
                <a:gd name="connsiteX8" fmla="*/ 4024719 w 4228675"/>
                <a:gd name="connsiteY8" fmla="*/ 1288318 h 1713225"/>
                <a:gd name="connsiteX9" fmla="*/ 4024719 w 4228675"/>
                <a:gd name="connsiteY9" fmla="*/ 1247527 h 1713225"/>
                <a:gd name="connsiteX10" fmla="*/ 4014522 w 4228675"/>
                <a:gd name="connsiteY10" fmla="*/ 1152348 h 1713225"/>
                <a:gd name="connsiteX11" fmla="*/ 4004324 w 4228675"/>
                <a:gd name="connsiteY11" fmla="*/ 1016378 h 1713225"/>
                <a:gd name="connsiteX12" fmla="*/ 3973731 w 4228675"/>
                <a:gd name="connsiteY12" fmla="*/ 877008 h 1713225"/>
                <a:gd name="connsiteX13" fmla="*/ 3932939 w 4228675"/>
                <a:gd name="connsiteY13" fmla="*/ 662855 h 1713225"/>
                <a:gd name="connsiteX14" fmla="*/ 3888749 w 4228675"/>
                <a:gd name="connsiteY14" fmla="*/ 431706 h 1713225"/>
                <a:gd name="connsiteX15" fmla="*/ 3830962 w 4228675"/>
                <a:gd name="connsiteY15" fmla="*/ 139370 h 1713225"/>
                <a:gd name="connsiteX16" fmla="*/ 3977130 w 4228675"/>
                <a:gd name="connsiteY16" fmla="*/ 0 h 1713225"/>
                <a:gd name="connsiteX17" fmla="*/ 3997525 w 4228675"/>
                <a:gd name="connsiteY17" fmla="*/ 142769 h 1713225"/>
                <a:gd name="connsiteX18" fmla="*/ 4045115 w 4228675"/>
                <a:gd name="connsiteY18" fmla="*/ 390915 h 1713225"/>
                <a:gd name="connsiteX19" fmla="*/ 4099503 w 4228675"/>
                <a:gd name="connsiteY19" fmla="*/ 662855 h 1713225"/>
                <a:gd name="connsiteX20" fmla="*/ 4147093 w 4228675"/>
                <a:gd name="connsiteY20" fmla="*/ 917799 h 1713225"/>
                <a:gd name="connsiteX21" fmla="*/ 4194682 w 4228675"/>
                <a:gd name="connsiteY21" fmla="*/ 1179542 h 1713225"/>
                <a:gd name="connsiteX22" fmla="*/ 4228675 w 4228675"/>
                <a:gd name="connsiteY22" fmla="*/ 1383498 h 1713225"/>
                <a:gd name="connsiteX23" fmla="*/ 4228675 w 4228675"/>
                <a:gd name="connsiteY23" fmla="*/ 1400494 h 1713225"/>
                <a:gd name="connsiteX24" fmla="*/ 4208279 w 4228675"/>
                <a:gd name="connsiteY24" fmla="*/ 1444684 h 1713225"/>
                <a:gd name="connsiteX25" fmla="*/ 4160690 w 4228675"/>
                <a:gd name="connsiteY25" fmla="*/ 1536464 h 1713225"/>
                <a:gd name="connsiteX26" fmla="*/ 4133496 w 4228675"/>
                <a:gd name="connsiteY26" fmla="*/ 1594251 h 1713225"/>
                <a:gd name="connsiteX27" fmla="*/ 4106302 w 4228675"/>
                <a:gd name="connsiteY27" fmla="*/ 1628244 h 1713225"/>
                <a:gd name="connsiteX28" fmla="*/ 4062111 w 4228675"/>
                <a:gd name="connsiteY28" fmla="*/ 1672434 h 1713225"/>
                <a:gd name="connsiteX29" fmla="*/ 3990727 w 4228675"/>
                <a:gd name="connsiteY29" fmla="*/ 1713225 h 1713225"/>
                <a:gd name="connsiteX30" fmla="*/ 3973731 w 4228675"/>
                <a:gd name="connsiteY30" fmla="*/ 1713225 h 1713225"/>
                <a:gd name="connsiteX31" fmla="*/ 3939738 w 4228675"/>
                <a:gd name="connsiteY31" fmla="*/ 1699628 h 1713225"/>
                <a:gd name="connsiteX32" fmla="*/ 3878551 w 4228675"/>
                <a:gd name="connsiteY32" fmla="*/ 1675834 h 1713225"/>
                <a:gd name="connsiteX33" fmla="*/ 3783372 w 4228675"/>
                <a:gd name="connsiteY33" fmla="*/ 1648640 h 1713225"/>
                <a:gd name="connsiteX34" fmla="*/ 3694991 w 4228675"/>
                <a:gd name="connsiteY34" fmla="*/ 1631643 h 1713225"/>
                <a:gd name="connsiteX35" fmla="*/ 3586215 w 4228675"/>
                <a:gd name="connsiteY35" fmla="*/ 1614647 h 1713225"/>
                <a:gd name="connsiteX36" fmla="*/ 3508032 w 4228675"/>
                <a:gd name="connsiteY36" fmla="*/ 1607848 h 1713225"/>
                <a:gd name="connsiteX37" fmla="*/ 3297278 w 4228675"/>
                <a:gd name="connsiteY37" fmla="*/ 1607848 h 1713225"/>
                <a:gd name="connsiteX38" fmla="*/ 2950554 w 4228675"/>
                <a:gd name="connsiteY38" fmla="*/ 1604449 h 1713225"/>
                <a:gd name="connsiteX39" fmla="*/ 2423670 w 4228675"/>
                <a:gd name="connsiteY39" fmla="*/ 1607848 h 1713225"/>
                <a:gd name="connsiteX40" fmla="*/ 1981766 w 4228675"/>
                <a:gd name="connsiteY40" fmla="*/ 1607848 h 1713225"/>
                <a:gd name="connsiteX41" fmla="*/ 1509270 w 4228675"/>
                <a:gd name="connsiteY41" fmla="*/ 1607848 h 1713225"/>
                <a:gd name="connsiteX42" fmla="*/ 1291717 w 4228675"/>
                <a:gd name="connsiteY42" fmla="*/ 1611248 h 1713225"/>
                <a:gd name="connsiteX43" fmla="*/ 1148948 w 4228675"/>
                <a:gd name="connsiteY43" fmla="*/ 1618046 h 1713225"/>
                <a:gd name="connsiteX44" fmla="*/ 1002780 w 4228675"/>
                <a:gd name="connsiteY44" fmla="*/ 1631643 h 1713225"/>
                <a:gd name="connsiteX45" fmla="*/ 826019 w 4228675"/>
                <a:gd name="connsiteY45" fmla="*/ 1655438 h 1713225"/>
                <a:gd name="connsiteX46" fmla="*/ 639060 w 4228675"/>
                <a:gd name="connsiteY46" fmla="*/ 1689431 h 1713225"/>
                <a:gd name="connsiteX47" fmla="*/ 598269 w 4228675"/>
                <a:gd name="connsiteY47" fmla="*/ 1696229 h 1713225"/>
                <a:gd name="connsiteX48" fmla="*/ 492892 w 4228675"/>
                <a:gd name="connsiteY48" fmla="*/ 1669035 h 1713225"/>
                <a:gd name="connsiteX49" fmla="*/ 336526 w 4228675"/>
                <a:gd name="connsiteY49" fmla="*/ 1618046 h 1713225"/>
                <a:gd name="connsiteX50" fmla="*/ 186959 w 4228675"/>
                <a:gd name="connsiteY50" fmla="*/ 1563658 h 1713225"/>
                <a:gd name="connsiteX51" fmla="*/ 122373 w 4228675"/>
                <a:gd name="connsiteY51" fmla="*/ 1536464 h 1713225"/>
                <a:gd name="connsiteX52" fmla="*/ 57787 w 4228675"/>
                <a:gd name="connsiteY52" fmla="*/ 1495673 h 1713225"/>
                <a:gd name="connsiteX53" fmla="*/ 27194 w 4228675"/>
                <a:gd name="connsiteY53" fmla="*/ 1471878 h 1713225"/>
                <a:gd name="connsiteX54" fmla="*/ 6798 w 4228675"/>
                <a:gd name="connsiteY54" fmla="*/ 1451483 h 1713225"/>
                <a:gd name="connsiteX55" fmla="*/ 0 w 4228675"/>
                <a:gd name="connsiteY55" fmla="*/ 1434486 h 1713225"/>
                <a:gd name="connsiteX56" fmla="*/ 10197 w 4228675"/>
                <a:gd name="connsiteY56" fmla="*/ 1407292 h 1713225"/>
                <a:gd name="connsiteX57" fmla="*/ 30593 w 4228675"/>
                <a:gd name="connsiteY57" fmla="*/ 1376699 h 1713225"/>
                <a:gd name="connsiteX58" fmla="*/ 50989 w 4228675"/>
                <a:gd name="connsiteY58" fmla="*/ 1356303 h 1713225"/>
                <a:gd name="connsiteX59" fmla="*/ 91780 w 4228675"/>
                <a:gd name="connsiteY59" fmla="*/ 1329109 h 1713225"/>
                <a:gd name="connsiteX60" fmla="*/ 129171 w 4228675"/>
                <a:gd name="connsiteY60" fmla="*/ 1308714 h 1713225"/>
                <a:gd name="connsiteX61" fmla="*/ 176761 w 4228675"/>
                <a:gd name="connsiteY61" fmla="*/ 1284919 h 1713225"/>
                <a:gd name="connsiteX62" fmla="*/ 207354 w 4228675"/>
                <a:gd name="connsiteY62" fmla="*/ 1274721 h 1713225"/>
                <a:gd name="connsiteX63" fmla="*/ 550679 w 4228675"/>
                <a:gd name="connsiteY63" fmla="*/ 1376699 h 1713225"/>
                <a:gd name="connsiteX64" fmla="*/ 594870 w 4228675"/>
                <a:gd name="connsiteY64" fmla="*/ 1383498 h 1713225"/>
                <a:gd name="connsiteX65" fmla="*/ 693448 w 4228675"/>
                <a:gd name="connsiteY65" fmla="*/ 1380098 h 1713225"/>
                <a:gd name="connsiteX66" fmla="*/ 1029974 w 4228675"/>
                <a:gd name="connsiteY66" fmla="*/ 1376699 h 1713225"/>
                <a:gd name="connsiteX67" fmla="*/ 1614646 w 4228675"/>
                <a:gd name="connsiteY67" fmla="*/ 1366501 h 1713225"/>
                <a:gd name="connsiteX68" fmla="*/ 2002162 w 4228675"/>
                <a:gd name="connsiteY68" fmla="*/ 1359703 h 1713225"/>
                <a:gd name="connsiteX69" fmla="*/ 2454263 w 4228675"/>
                <a:gd name="connsiteY69" fmla="*/ 1359703 h 17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28675" h="1713225">
                  <a:moveTo>
                    <a:pt x="2454263" y="1359703"/>
                  </a:moveTo>
                  <a:lnTo>
                    <a:pt x="3004942" y="1359703"/>
                  </a:lnTo>
                  <a:lnTo>
                    <a:pt x="3378861" y="1359703"/>
                  </a:lnTo>
                  <a:lnTo>
                    <a:pt x="3827562" y="1359703"/>
                  </a:lnTo>
                  <a:lnTo>
                    <a:pt x="3973731" y="1356303"/>
                  </a:lnTo>
                  <a:lnTo>
                    <a:pt x="3997525" y="1346106"/>
                  </a:lnTo>
                  <a:lnTo>
                    <a:pt x="4007723" y="1332509"/>
                  </a:lnTo>
                  <a:lnTo>
                    <a:pt x="4017921" y="1315512"/>
                  </a:lnTo>
                  <a:lnTo>
                    <a:pt x="4024719" y="1288318"/>
                  </a:lnTo>
                  <a:lnTo>
                    <a:pt x="4024719" y="1247527"/>
                  </a:lnTo>
                  <a:lnTo>
                    <a:pt x="4014522" y="1152348"/>
                  </a:lnTo>
                  <a:lnTo>
                    <a:pt x="4004324" y="1016378"/>
                  </a:lnTo>
                  <a:lnTo>
                    <a:pt x="3973731" y="877008"/>
                  </a:lnTo>
                  <a:lnTo>
                    <a:pt x="3932939" y="662855"/>
                  </a:lnTo>
                  <a:lnTo>
                    <a:pt x="3888749" y="431706"/>
                  </a:lnTo>
                  <a:lnTo>
                    <a:pt x="3830962" y="139370"/>
                  </a:lnTo>
                  <a:lnTo>
                    <a:pt x="3977130" y="0"/>
                  </a:lnTo>
                  <a:lnTo>
                    <a:pt x="3997525" y="142769"/>
                  </a:lnTo>
                  <a:lnTo>
                    <a:pt x="4045115" y="390915"/>
                  </a:lnTo>
                  <a:lnTo>
                    <a:pt x="4099503" y="662855"/>
                  </a:lnTo>
                  <a:lnTo>
                    <a:pt x="4147093" y="917799"/>
                  </a:lnTo>
                  <a:lnTo>
                    <a:pt x="4194682" y="1179542"/>
                  </a:lnTo>
                  <a:lnTo>
                    <a:pt x="4228675" y="1383498"/>
                  </a:lnTo>
                  <a:lnTo>
                    <a:pt x="4228675" y="1400494"/>
                  </a:lnTo>
                  <a:lnTo>
                    <a:pt x="4208279" y="1444684"/>
                  </a:lnTo>
                  <a:lnTo>
                    <a:pt x="4160690" y="1536464"/>
                  </a:lnTo>
                  <a:lnTo>
                    <a:pt x="4133496" y="1594251"/>
                  </a:lnTo>
                  <a:lnTo>
                    <a:pt x="4106302" y="1628244"/>
                  </a:lnTo>
                  <a:lnTo>
                    <a:pt x="4062111" y="1672434"/>
                  </a:lnTo>
                  <a:lnTo>
                    <a:pt x="3990727" y="1713225"/>
                  </a:lnTo>
                  <a:lnTo>
                    <a:pt x="3973731" y="1713225"/>
                  </a:lnTo>
                  <a:lnTo>
                    <a:pt x="3939738" y="1699628"/>
                  </a:lnTo>
                  <a:lnTo>
                    <a:pt x="3878551" y="1675834"/>
                  </a:lnTo>
                  <a:lnTo>
                    <a:pt x="3783372" y="1648640"/>
                  </a:lnTo>
                  <a:lnTo>
                    <a:pt x="3694991" y="1631643"/>
                  </a:lnTo>
                  <a:lnTo>
                    <a:pt x="3586215" y="1614647"/>
                  </a:lnTo>
                  <a:lnTo>
                    <a:pt x="3508032" y="1607848"/>
                  </a:lnTo>
                  <a:lnTo>
                    <a:pt x="3297278" y="1607848"/>
                  </a:lnTo>
                  <a:lnTo>
                    <a:pt x="2950554" y="1604449"/>
                  </a:lnTo>
                  <a:lnTo>
                    <a:pt x="2423670" y="1607848"/>
                  </a:lnTo>
                  <a:lnTo>
                    <a:pt x="1981766" y="1607848"/>
                  </a:lnTo>
                  <a:lnTo>
                    <a:pt x="1509270" y="1607848"/>
                  </a:lnTo>
                  <a:lnTo>
                    <a:pt x="1291717" y="1611248"/>
                  </a:lnTo>
                  <a:lnTo>
                    <a:pt x="1148948" y="1618046"/>
                  </a:lnTo>
                  <a:lnTo>
                    <a:pt x="1002780" y="1631643"/>
                  </a:lnTo>
                  <a:lnTo>
                    <a:pt x="826019" y="1655438"/>
                  </a:lnTo>
                  <a:lnTo>
                    <a:pt x="639060" y="1689431"/>
                  </a:lnTo>
                  <a:lnTo>
                    <a:pt x="598269" y="1696229"/>
                  </a:lnTo>
                  <a:lnTo>
                    <a:pt x="492892" y="1669035"/>
                  </a:lnTo>
                  <a:lnTo>
                    <a:pt x="336526" y="1618046"/>
                  </a:lnTo>
                  <a:lnTo>
                    <a:pt x="186959" y="1563658"/>
                  </a:lnTo>
                  <a:lnTo>
                    <a:pt x="122373" y="1536464"/>
                  </a:lnTo>
                  <a:lnTo>
                    <a:pt x="57787" y="1495673"/>
                  </a:lnTo>
                  <a:lnTo>
                    <a:pt x="27194" y="1471878"/>
                  </a:lnTo>
                  <a:lnTo>
                    <a:pt x="6798" y="1451483"/>
                  </a:lnTo>
                  <a:lnTo>
                    <a:pt x="0" y="1434486"/>
                  </a:lnTo>
                  <a:lnTo>
                    <a:pt x="10197" y="1407292"/>
                  </a:lnTo>
                  <a:lnTo>
                    <a:pt x="30593" y="1376699"/>
                  </a:lnTo>
                  <a:lnTo>
                    <a:pt x="50989" y="1356303"/>
                  </a:lnTo>
                  <a:lnTo>
                    <a:pt x="91780" y="1329109"/>
                  </a:lnTo>
                  <a:lnTo>
                    <a:pt x="129171" y="1308714"/>
                  </a:lnTo>
                  <a:lnTo>
                    <a:pt x="176761" y="1284919"/>
                  </a:lnTo>
                  <a:lnTo>
                    <a:pt x="207354" y="1274721"/>
                  </a:lnTo>
                  <a:lnTo>
                    <a:pt x="550679" y="1376699"/>
                  </a:lnTo>
                  <a:lnTo>
                    <a:pt x="594870" y="1383498"/>
                  </a:lnTo>
                  <a:lnTo>
                    <a:pt x="693448" y="1380098"/>
                  </a:lnTo>
                  <a:lnTo>
                    <a:pt x="1029974" y="1376699"/>
                  </a:lnTo>
                  <a:lnTo>
                    <a:pt x="1614646" y="1366501"/>
                  </a:lnTo>
                  <a:lnTo>
                    <a:pt x="2002162" y="1359703"/>
                  </a:lnTo>
                  <a:lnTo>
                    <a:pt x="2454263" y="1359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6EE96B73-4E7A-4FA8-9562-839C784A5938}"/>
                </a:ext>
              </a:extLst>
            </p:cNvPr>
            <p:cNvSpPr/>
            <p:nvPr/>
          </p:nvSpPr>
          <p:spPr>
            <a:xfrm rot="16200000">
              <a:off x="5907087" y="5295901"/>
              <a:ext cx="663575" cy="679450"/>
            </a:xfrm>
            <a:custGeom>
              <a:avLst/>
              <a:gdLst>
                <a:gd name="connsiteX0" fmla="*/ 569119 w 664369"/>
                <a:gd name="connsiteY0" fmla="*/ 254793 h 678656"/>
                <a:gd name="connsiteX1" fmla="*/ 516731 w 664369"/>
                <a:gd name="connsiteY1" fmla="*/ 381000 h 678656"/>
                <a:gd name="connsiteX2" fmla="*/ 473869 w 664369"/>
                <a:gd name="connsiteY2" fmla="*/ 483393 h 678656"/>
                <a:gd name="connsiteX3" fmla="*/ 454819 w 664369"/>
                <a:gd name="connsiteY3" fmla="*/ 531018 h 678656"/>
                <a:gd name="connsiteX4" fmla="*/ 440531 w 664369"/>
                <a:gd name="connsiteY4" fmla="*/ 573881 h 678656"/>
                <a:gd name="connsiteX5" fmla="*/ 440531 w 664369"/>
                <a:gd name="connsiteY5" fmla="*/ 607218 h 678656"/>
                <a:gd name="connsiteX6" fmla="*/ 445294 w 664369"/>
                <a:gd name="connsiteY6" fmla="*/ 628650 h 678656"/>
                <a:gd name="connsiteX7" fmla="*/ 452438 w 664369"/>
                <a:gd name="connsiteY7" fmla="*/ 640556 h 678656"/>
                <a:gd name="connsiteX8" fmla="*/ 469106 w 664369"/>
                <a:gd name="connsiteY8" fmla="*/ 654843 h 678656"/>
                <a:gd name="connsiteX9" fmla="*/ 492919 w 664369"/>
                <a:gd name="connsiteY9" fmla="*/ 669131 h 678656"/>
                <a:gd name="connsiteX10" fmla="*/ 542925 w 664369"/>
                <a:gd name="connsiteY10" fmla="*/ 678656 h 678656"/>
                <a:gd name="connsiteX11" fmla="*/ 638175 w 664369"/>
                <a:gd name="connsiteY11" fmla="*/ 678656 h 678656"/>
                <a:gd name="connsiteX12" fmla="*/ 0 w 664369"/>
                <a:gd name="connsiteY12" fmla="*/ 645318 h 678656"/>
                <a:gd name="connsiteX13" fmla="*/ 45244 w 664369"/>
                <a:gd name="connsiteY13" fmla="*/ 616743 h 678656"/>
                <a:gd name="connsiteX14" fmla="*/ 109538 w 664369"/>
                <a:gd name="connsiteY14" fmla="*/ 581025 h 678656"/>
                <a:gd name="connsiteX15" fmla="*/ 152400 w 664369"/>
                <a:gd name="connsiteY15" fmla="*/ 561975 h 678656"/>
                <a:gd name="connsiteX16" fmla="*/ 221456 w 664369"/>
                <a:gd name="connsiteY16" fmla="*/ 502443 h 678656"/>
                <a:gd name="connsiteX17" fmla="*/ 323850 w 664369"/>
                <a:gd name="connsiteY17" fmla="*/ 397668 h 678656"/>
                <a:gd name="connsiteX18" fmla="*/ 426244 w 664369"/>
                <a:gd name="connsiteY18" fmla="*/ 276225 h 678656"/>
                <a:gd name="connsiteX19" fmla="*/ 490538 w 664369"/>
                <a:gd name="connsiteY19" fmla="*/ 185737 h 678656"/>
                <a:gd name="connsiteX20" fmla="*/ 561975 w 664369"/>
                <a:gd name="connsiteY20" fmla="*/ 80962 h 678656"/>
                <a:gd name="connsiteX21" fmla="*/ 597694 w 664369"/>
                <a:gd name="connsiteY21" fmla="*/ 26193 h 678656"/>
                <a:gd name="connsiteX22" fmla="*/ 619125 w 664369"/>
                <a:gd name="connsiteY22" fmla="*/ 7143 h 678656"/>
                <a:gd name="connsiteX23" fmla="*/ 633413 w 664369"/>
                <a:gd name="connsiteY23" fmla="*/ 0 h 678656"/>
                <a:gd name="connsiteX24" fmla="*/ 645319 w 664369"/>
                <a:gd name="connsiteY24" fmla="*/ 0 h 678656"/>
                <a:gd name="connsiteX25" fmla="*/ 657225 w 664369"/>
                <a:gd name="connsiteY25" fmla="*/ 7143 h 678656"/>
                <a:gd name="connsiteX26" fmla="*/ 661988 w 664369"/>
                <a:gd name="connsiteY26" fmla="*/ 23812 h 678656"/>
                <a:gd name="connsiteX27" fmla="*/ 664369 w 664369"/>
                <a:gd name="connsiteY27" fmla="*/ 50006 h 678656"/>
                <a:gd name="connsiteX28" fmla="*/ 631031 w 664369"/>
                <a:gd name="connsiteY28" fmla="*/ 119062 h 678656"/>
                <a:gd name="connsiteX29" fmla="*/ 569119 w 664369"/>
                <a:gd name="connsiteY29" fmla="*/ 254793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4369" h="678656">
                  <a:moveTo>
                    <a:pt x="569119" y="254793"/>
                  </a:moveTo>
                  <a:lnTo>
                    <a:pt x="516731" y="381000"/>
                  </a:lnTo>
                  <a:lnTo>
                    <a:pt x="473869" y="483393"/>
                  </a:lnTo>
                  <a:lnTo>
                    <a:pt x="454819" y="531018"/>
                  </a:lnTo>
                  <a:lnTo>
                    <a:pt x="440531" y="573881"/>
                  </a:lnTo>
                  <a:lnTo>
                    <a:pt x="440531" y="607218"/>
                  </a:lnTo>
                  <a:lnTo>
                    <a:pt x="445294" y="628650"/>
                  </a:lnTo>
                  <a:lnTo>
                    <a:pt x="452438" y="640556"/>
                  </a:lnTo>
                  <a:lnTo>
                    <a:pt x="469106" y="654843"/>
                  </a:lnTo>
                  <a:lnTo>
                    <a:pt x="492919" y="669131"/>
                  </a:lnTo>
                  <a:lnTo>
                    <a:pt x="542925" y="678656"/>
                  </a:lnTo>
                  <a:lnTo>
                    <a:pt x="638175" y="678656"/>
                  </a:lnTo>
                  <a:lnTo>
                    <a:pt x="0" y="645318"/>
                  </a:lnTo>
                  <a:lnTo>
                    <a:pt x="45244" y="616743"/>
                  </a:lnTo>
                  <a:lnTo>
                    <a:pt x="109538" y="581025"/>
                  </a:lnTo>
                  <a:lnTo>
                    <a:pt x="152400" y="561975"/>
                  </a:lnTo>
                  <a:lnTo>
                    <a:pt x="221456" y="502443"/>
                  </a:lnTo>
                  <a:lnTo>
                    <a:pt x="323850" y="397668"/>
                  </a:lnTo>
                  <a:lnTo>
                    <a:pt x="426244" y="276225"/>
                  </a:lnTo>
                  <a:lnTo>
                    <a:pt x="490538" y="185737"/>
                  </a:lnTo>
                  <a:lnTo>
                    <a:pt x="561975" y="80962"/>
                  </a:lnTo>
                  <a:lnTo>
                    <a:pt x="597694" y="26193"/>
                  </a:lnTo>
                  <a:lnTo>
                    <a:pt x="619125" y="7143"/>
                  </a:lnTo>
                  <a:lnTo>
                    <a:pt x="633413" y="0"/>
                  </a:lnTo>
                  <a:lnTo>
                    <a:pt x="645319" y="0"/>
                  </a:lnTo>
                  <a:lnTo>
                    <a:pt x="657225" y="7143"/>
                  </a:lnTo>
                  <a:lnTo>
                    <a:pt x="661988" y="23812"/>
                  </a:lnTo>
                  <a:lnTo>
                    <a:pt x="664369" y="50006"/>
                  </a:lnTo>
                  <a:lnTo>
                    <a:pt x="631031" y="119062"/>
                  </a:lnTo>
                  <a:lnTo>
                    <a:pt x="569119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6CC6E9BD-F1F7-4514-A451-1C7ACDE65A09}"/>
                </a:ext>
              </a:extLst>
            </p:cNvPr>
            <p:cNvSpPr/>
            <p:nvPr/>
          </p:nvSpPr>
          <p:spPr>
            <a:xfrm rot="16200000">
              <a:off x="5808662" y="2401888"/>
              <a:ext cx="358775" cy="1295400"/>
            </a:xfrm>
            <a:custGeom>
              <a:avLst/>
              <a:gdLst>
                <a:gd name="connsiteX0" fmla="*/ 247650 w 359568"/>
                <a:gd name="connsiteY0" fmla="*/ 511969 h 1295400"/>
                <a:gd name="connsiteX1" fmla="*/ 223837 w 359568"/>
                <a:gd name="connsiteY1" fmla="*/ 385762 h 1295400"/>
                <a:gd name="connsiteX2" fmla="*/ 197643 w 359568"/>
                <a:gd name="connsiteY2" fmla="*/ 209550 h 1295400"/>
                <a:gd name="connsiteX3" fmla="*/ 169068 w 359568"/>
                <a:gd name="connsiteY3" fmla="*/ 0 h 1295400"/>
                <a:gd name="connsiteX4" fmla="*/ 26193 w 359568"/>
                <a:gd name="connsiteY4" fmla="*/ 2381 h 1295400"/>
                <a:gd name="connsiteX5" fmla="*/ 21431 w 359568"/>
                <a:gd name="connsiteY5" fmla="*/ 107156 h 1295400"/>
                <a:gd name="connsiteX6" fmla="*/ 14287 w 359568"/>
                <a:gd name="connsiteY6" fmla="*/ 188119 h 1295400"/>
                <a:gd name="connsiteX7" fmla="*/ 2381 w 359568"/>
                <a:gd name="connsiteY7" fmla="*/ 259556 h 1295400"/>
                <a:gd name="connsiteX8" fmla="*/ 0 w 359568"/>
                <a:gd name="connsiteY8" fmla="*/ 273844 h 1295400"/>
                <a:gd name="connsiteX9" fmla="*/ 14287 w 359568"/>
                <a:gd name="connsiteY9" fmla="*/ 316706 h 1295400"/>
                <a:gd name="connsiteX10" fmla="*/ 40481 w 359568"/>
                <a:gd name="connsiteY10" fmla="*/ 392906 h 1295400"/>
                <a:gd name="connsiteX11" fmla="*/ 71437 w 359568"/>
                <a:gd name="connsiteY11" fmla="*/ 500062 h 1295400"/>
                <a:gd name="connsiteX12" fmla="*/ 102393 w 359568"/>
                <a:gd name="connsiteY12" fmla="*/ 638175 h 1295400"/>
                <a:gd name="connsiteX13" fmla="*/ 126206 w 359568"/>
                <a:gd name="connsiteY13" fmla="*/ 757237 h 1295400"/>
                <a:gd name="connsiteX14" fmla="*/ 147637 w 359568"/>
                <a:gd name="connsiteY14" fmla="*/ 902494 h 1295400"/>
                <a:gd name="connsiteX15" fmla="*/ 164306 w 359568"/>
                <a:gd name="connsiteY15" fmla="*/ 1057275 h 1295400"/>
                <a:gd name="connsiteX16" fmla="*/ 183356 w 359568"/>
                <a:gd name="connsiteY16" fmla="*/ 1295400 h 1295400"/>
                <a:gd name="connsiteX17" fmla="*/ 359568 w 359568"/>
                <a:gd name="connsiteY17" fmla="*/ 1293019 h 1295400"/>
                <a:gd name="connsiteX18" fmla="*/ 350043 w 359568"/>
                <a:gd name="connsiteY18" fmla="*/ 1166812 h 1295400"/>
                <a:gd name="connsiteX19" fmla="*/ 328612 w 359568"/>
                <a:gd name="connsiteY19" fmla="*/ 1014412 h 1295400"/>
                <a:gd name="connsiteX20" fmla="*/ 309562 w 359568"/>
                <a:gd name="connsiteY20" fmla="*/ 881062 h 1295400"/>
                <a:gd name="connsiteX21" fmla="*/ 280987 w 359568"/>
                <a:gd name="connsiteY21" fmla="*/ 695325 h 1295400"/>
                <a:gd name="connsiteX22" fmla="*/ 247650 w 359568"/>
                <a:gd name="connsiteY22" fmla="*/ 511969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9568" h="1295400">
                  <a:moveTo>
                    <a:pt x="247650" y="511969"/>
                  </a:moveTo>
                  <a:lnTo>
                    <a:pt x="223837" y="385762"/>
                  </a:lnTo>
                  <a:lnTo>
                    <a:pt x="197643" y="209550"/>
                  </a:lnTo>
                  <a:lnTo>
                    <a:pt x="169068" y="0"/>
                  </a:lnTo>
                  <a:lnTo>
                    <a:pt x="26193" y="2381"/>
                  </a:lnTo>
                  <a:lnTo>
                    <a:pt x="21431" y="107156"/>
                  </a:lnTo>
                  <a:lnTo>
                    <a:pt x="14287" y="188119"/>
                  </a:lnTo>
                  <a:lnTo>
                    <a:pt x="2381" y="259556"/>
                  </a:lnTo>
                  <a:lnTo>
                    <a:pt x="0" y="273844"/>
                  </a:lnTo>
                  <a:lnTo>
                    <a:pt x="14287" y="316706"/>
                  </a:lnTo>
                  <a:lnTo>
                    <a:pt x="40481" y="392906"/>
                  </a:lnTo>
                  <a:lnTo>
                    <a:pt x="71437" y="500062"/>
                  </a:lnTo>
                  <a:lnTo>
                    <a:pt x="102393" y="638175"/>
                  </a:lnTo>
                  <a:lnTo>
                    <a:pt x="126206" y="757237"/>
                  </a:lnTo>
                  <a:lnTo>
                    <a:pt x="147637" y="902494"/>
                  </a:lnTo>
                  <a:lnTo>
                    <a:pt x="164306" y="1057275"/>
                  </a:lnTo>
                  <a:lnTo>
                    <a:pt x="183356" y="1295400"/>
                  </a:lnTo>
                  <a:lnTo>
                    <a:pt x="359568" y="1293019"/>
                  </a:lnTo>
                  <a:lnTo>
                    <a:pt x="350043" y="1166812"/>
                  </a:lnTo>
                  <a:lnTo>
                    <a:pt x="328612" y="1014412"/>
                  </a:lnTo>
                  <a:lnTo>
                    <a:pt x="309562" y="881062"/>
                  </a:lnTo>
                  <a:lnTo>
                    <a:pt x="280987" y="695325"/>
                  </a:lnTo>
                  <a:lnTo>
                    <a:pt x="24765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7EA8B17E-2BB6-407C-9D6D-F0FA904FE2B4}"/>
                </a:ext>
              </a:extLst>
            </p:cNvPr>
            <p:cNvSpPr/>
            <p:nvPr/>
          </p:nvSpPr>
          <p:spPr>
            <a:xfrm rot="16200000">
              <a:off x="5786437" y="3354388"/>
              <a:ext cx="385763" cy="1373188"/>
            </a:xfrm>
            <a:custGeom>
              <a:avLst/>
              <a:gdLst>
                <a:gd name="connsiteX0" fmla="*/ 297656 w 385763"/>
                <a:gd name="connsiteY0" fmla="*/ 661987 h 1373981"/>
                <a:gd name="connsiteX1" fmla="*/ 273844 w 385763"/>
                <a:gd name="connsiteY1" fmla="*/ 533400 h 1373981"/>
                <a:gd name="connsiteX2" fmla="*/ 240506 w 385763"/>
                <a:gd name="connsiteY2" fmla="*/ 376237 h 1373981"/>
                <a:gd name="connsiteX3" fmla="*/ 226219 w 385763"/>
                <a:gd name="connsiteY3" fmla="*/ 307181 h 1373981"/>
                <a:gd name="connsiteX4" fmla="*/ 223838 w 385763"/>
                <a:gd name="connsiteY4" fmla="*/ 245269 h 1373981"/>
                <a:gd name="connsiteX5" fmla="*/ 226219 w 385763"/>
                <a:gd name="connsiteY5" fmla="*/ 9525 h 1373981"/>
                <a:gd name="connsiteX6" fmla="*/ 64294 w 385763"/>
                <a:gd name="connsiteY6" fmla="*/ 0 h 1373981"/>
                <a:gd name="connsiteX7" fmla="*/ 38100 w 385763"/>
                <a:gd name="connsiteY7" fmla="*/ 104775 h 1373981"/>
                <a:gd name="connsiteX8" fmla="*/ 11906 w 385763"/>
                <a:gd name="connsiteY8" fmla="*/ 192881 h 1373981"/>
                <a:gd name="connsiteX9" fmla="*/ 0 w 385763"/>
                <a:gd name="connsiteY9" fmla="*/ 259556 h 1373981"/>
                <a:gd name="connsiteX10" fmla="*/ 2381 w 385763"/>
                <a:gd name="connsiteY10" fmla="*/ 280987 h 1373981"/>
                <a:gd name="connsiteX11" fmla="*/ 16669 w 385763"/>
                <a:gd name="connsiteY11" fmla="*/ 335756 h 1373981"/>
                <a:gd name="connsiteX12" fmla="*/ 45244 w 385763"/>
                <a:gd name="connsiteY12" fmla="*/ 435769 h 1373981"/>
                <a:gd name="connsiteX13" fmla="*/ 76200 w 385763"/>
                <a:gd name="connsiteY13" fmla="*/ 566737 h 1373981"/>
                <a:gd name="connsiteX14" fmla="*/ 100013 w 385763"/>
                <a:gd name="connsiteY14" fmla="*/ 681037 h 1373981"/>
                <a:gd name="connsiteX15" fmla="*/ 126206 w 385763"/>
                <a:gd name="connsiteY15" fmla="*/ 816769 h 1373981"/>
                <a:gd name="connsiteX16" fmla="*/ 152400 w 385763"/>
                <a:gd name="connsiteY16" fmla="*/ 997744 h 1373981"/>
                <a:gd name="connsiteX17" fmla="*/ 183356 w 385763"/>
                <a:gd name="connsiteY17" fmla="*/ 1319212 h 1373981"/>
                <a:gd name="connsiteX18" fmla="*/ 185738 w 385763"/>
                <a:gd name="connsiteY18" fmla="*/ 1373981 h 1373981"/>
                <a:gd name="connsiteX19" fmla="*/ 385763 w 385763"/>
                <a:gd name="connsiteY19" fmla="*/ 1352550 h 1373981"/>
                <a:gd name="connsiteX20" fmla="*/ 371475 w 385763"/>
                <a:gd name="connsiteY20" fmla="*/ 1204912 h 1373981"/>
                <a:gd name="connsiteX21" fmla="*/ 340519 w 385763"/>
                <a:gd name="connsiteY21" fmla="*/ 940594 h 1373981"/>
                <a:gd name="connsiteX22" fmla="*/ 297656 w 385763"/>
                <a:gd name="connsiteY22" fmla="*/ 661987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763" h="1373981">
                  <a:moveTo>
                    <a:pt x="297656" y="661987"/>
                  </a:moveTo>
                  <a:lnTo>
                    <a:pt x="273844" y="533400"/>
                  </a:lnTo>
                  <a:lnTo>
                    <a:pt x="240506" y="376237"/>
                  </a:lnTo>
                  <a:lnTo>
                    <a:pt x="226219" y="307181"/>
                  </a:lnTo>
                  <a:cubicBezTo>
                    <a:pt x="225425" y="286544"/>
                    <a:pt x="224632" y="265906"/>
                    <a:pt x="223838" y="245269"/>
                  </a:cubicBezTo>
                  <a:cubicBezTo>
                    <a:pt x="224632" y="166688"/>
                    <a:pt x="225425" y="88106"/>
                    <a:pt x="226219" y="9525"/>
                  </a:cubicBezTo>
                  <a:lnTo>
                    <a:pt x="64294" y="0"/>
                  </a:lnTo>
                  <a:lnTo>
                    <a:pt x="38100" y="104775"/>
                  </a:lnTo>
                  <a:lnTo>
                    <a:pt x="11906" y="192881"/>
                  </a:lnTo>
                  <a:lnTo>
                    <a:pt x="0" y="259556"/>
                  </a:lnTo>
                  <a:lnTo>
                    <a:pt x="2381" y="280987"/>
                  </a:lnTo>
                  <a:lnTo>
                    <a:pt x="16669" y="335756"/>
                  </a:lnTo>
                  <a:lnTo>
                    <a:pt x="45244" y="435769"/>
                  </a:lnTo>
                  <a:lnTo>
                    <a:pt x="76200" y="566737"/>
                  </a:lnTo>
                  <a:lnTo>
                    <a:pt x="100013" y="681037"/>
                  </a:lnTo>
                  <a:lnTo>
                    <a:pt x="126206" y="816769"/>
                  </a:lnTo>
                  <a:lnTo>
                    <a:pt x="152400" y="997744"/>
                  </a:lnTo>
                  <a:lnTo>
                    <a:pt x="183356" y="1319212"/>
                  </a:lnTo>
                  <a:lnTo>
                    <a:pt x="185738" y="1373981"/>
                  </a:lnTo>
                  <a:lnTo>
                    <a:pt x="385763" y="1352550"/>
                  </a:lnTo>
                  <a:lnTo>
                    <a:pt x="371475" y="1204912"/>
                  </a:lnTo>
                  <a:lnTo>
                    <a:pt x="340519" y="940594"/>
                  </a:lnTo>
                  <a:lnTo>
                    <a:pt x="297656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仮名の由来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あたらしい漢字：仮</a:t>
            </a:r>
          </a:p>
        </p:txBody>
      </p:sp>
    </p:spTree>
    <p:extLst>
      <p:ext uri="{BB962C8B-B14F-4D97-AF65-F5344CB8AC3E}">
        <p14:creationId xmlns:p14="http://schemas.microsoft.com/office/powerpoint/2010/main" val="65641715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09F8AC2B-BD60-4F64-9761-0AFC65C5BBB7}"/>
              </a:ext>
            </a:extLst>
          </p:cNvPr>
          <p:cNvSpPr/>
          <p:nvPr/>
        </p:nvSpPr>
        <p:spPr>
          <a:xfrm rot="16200000">
            <a:off x="4010025" y="3683001"/>
            <a:ext cx="2187575" cy="2260600"/>
          </a:xfrm>
          <a:custGeom>
            <a:avLst/>
            <a:gdLst>
              <a:gd name="connsiteX0" fmla="*/ 1790700 w 2187575"/>
              <a:gd name="connsiteY0" fmla="*/ 1016000 h 2260600"/>
              <a:gd name="connsiteX1" fmla="*/ 1679575 w 2187575"/>
              <a:gd name="connsiteY1" fmla="*/ 339725 h 2260600"/>
              <a:gd name="connsiteX2" fmla="*/ 1673225 w 2187575"/>
              <a:gd name="connsiteY2" fmla="*/ 298450 h 2260600"/>
              <a:gd name="connsiteX3" fmla="*/ 1676400 w 2187575"/>
              <a:gd name="connsiteY3" fmla="*/ 257175 h 2260600"/>
              <a:gd name="connsiteX4" fmla="*/ 1682750 w 2187575"/>
              <a:gd name="connsiteY4" fmla="*/ 219075 h 2260600"/>
              <a:gd name="connsiteX5" fmla="*/ 1695450 w 2187575"/>
              <a:gd name="connsiteY5" fmla="*/ 184150 h 2260600"/>
              <a:gd name="connsiteX6" fmla="*/ 1720850 w 2187575"/>
              <a:gd name="connsiteY6" fmla="*/ 136525 h 2260600"/>
              <a:gd name="connsiteX7" fmla="*/ 1749425 w 2187575"/>
              <a:gd name="connsiteY7" fmla="*/ 98425 h 2260600"/>
              <a:gd name="connsiteX8" fmla="*/ 1812925 w 2187575"/>
              <a:gd name="connsiteY8" fmla="*/ 22225 h 2260600"/>
              <a:gd name="connsiteX9" fmla="*/ 1841500 w 2187575"/>
              <a:gd name="connsiteY9" fmla="*/ 0 h 2260600"/>
              <a:gd name="connsiteX10" fmla="*/ 1901825 w 2187575"/>
              <a:gd name="connsiteY10" fmla="*/ 22225 h 2260600"/>
              <a:gd name="connsiteX11" fmla="*/ 1873250 w 2187575"/>
              <a:gd name="connsiteY11" fmla="*/ 98425 h 2260600"/>
              <a:gd name="connsiteX12" fmla="*/ 1866900 w 2187575"/>
              <a:gd name="connsiteY12" fmla="*/ 130175 h 2260600"/>
              <a:gd name="connsiteX13" fmla="*/ 1863725 w 2187575"/>
              <a:gd name="connsiteY13" fmla="*/ 174625 h 2260600"/>
              <a:gd name="connsiteX14" fmla="*/ 1885950 w 2187575"/>
              <a:gd name="connsiteY14" fmla="*/ 323850 h 2260600"/>
              <a:gd name="connsiteX15" fmla="*/ 1955800 w 2187575"/>
              <a:gd name="connsiteY15" fmla="*/ 708025 h 2260600"/>
              <a:gd name="connsiteX16" fmla="*/ 2025650 w 2187575"/>
              <a:gd name="connsiteY16" fmla="*/ 1098550 h 2260600"/>
              <a:gd name="connsiteX17" fmla="*/ 2092325 w 2187575"/>
              <a:gd name="connsiteY17" fmla="*/ 1485900 h 2260600"/>
              <a:gd name="connsiteX18" fmla="*/ 2139950 w 2187575"/>
              <a:gd name="connsiteY18" fmla="*/ 1762125 h 2260600"/>
              <a:gd name="connsiteX19" fmla="*/ 2155825 w 2187575"/>
              <a:gd name="connsiteY19" fmla="*/ 1803400 h 2260600"/>
              <a:gd name="connsiteX20" fmla="*/ 2181225 w 2187575"/>
              <a:gd name="connsiteY20" fmla="*/ 1854200 h 2260600"/>
              <a:gd name="connsiteX21" fmla="*/ 2187575 w 2187575"/>
              <a:gd name="connsiteY21" fmla="*/ 1873250 h 2260600"/>
              <a:gd name="connsiteX22" fmla="*/ 2181225 w 2187575"/>
              <a:gd name="connsiteY22" fmla="*/ 1908175 h 2260600"/>
              <a:gd name="connsiteX23" fmla="*/ 2155825 w 2187575"/>
              <a:gd name="connsiteY23" fmla="*/ 1978025 h 2260600"/>
              <a:gd name="connsiteX24" fmla="*/ 2130425 w 2187575"/>
              <a:gd name="connsiteY24" fmla="*/ 2028825 h 2260600"/>
              <a:gd name="connsiteX25" fmla="*/ 2079625 w 2187575"/>
              <a:gd name="connsiteY25" fmla="*/ 2114550 h 2260600"/>
              <a:gd name="connsiteX26" fmla="*/ 2028825 w 2187575"/>
              <a:gd name="connsiteY26" fmla="*/ 2190750 h 2260600"/>
              <a:gd name="connsiteX27" fmla="*/ 2000250 w 2187575"/>
              <a:gd name="connsiteY27" fmla="*/ 2232025 h 2260600"/>
              <a:gd name="connsiteX28" fmla="*/ 1978025 w 2187575"/>
              <a:gd name="connsiteY28" fmla="*/ 2251075 h 2260600"/>
              <a:gd name="connsiteX29" fmla="*/ 1952625 w 2187575"/>
              <a:gd name="connsiteY29" fmla="*/ 2260600 h 2260600"/>
              <a:gd name="connsiteX30" fmla="*/ 1943100 w 2187575"/>
              <a:gd name="connsiteY30" fmla="*/ 2260600 h 2260600"/>
              <a:gd name="connsiteX31" fmla="*/ 1930400 w 2187575"/>
              <a:gd name="connsiteY31" fmla="*/ 2260600 h 2260600"/>
              <a:gd name="connsiteX32" fmla="*/ 1905000 w 2187575"/>
              <a:gd name="connsiteY32" fmla="*/ 2244725 h 2260600"/>
              <a:gd name="connsiteX33" fmla="*/ 1882775 w 2187575"/>
              <a:gd name="connsiteY33" fmla="*/ 2216150 h 2260600"/>
              <a:gd name="connsiteX34" fmla="*/ 1873250 w 2187575"/>
              <a:gd name="connsiteY34" fmla="*/ 2206625 h 2260600"/>
              <a:gd name="connsiteX35" fmla="*/ 1847850 w 2187575"/>
              <a:gd name="connsiteY35" fmla="*/ 2193925 h 2260600"/>
              <a:gd name="connsiteX36" fmla="*/ 1803400 w 2187575"/>
              <a:gd name="connsiteY36" fmla="*/ 2184400 h 2260600"/>
              <a:gd name="connsiteX37" fmla="*/ 1749425 w 2187575"/>
              <a:gd name="connsiteY37" fmla="*/ 2178050 h 2260600"/>
              <a:gd name="connsiteX38" fmla="*/ 1530350 w 2187575"/>
              <a:gd name="connsiteY38" fmla="*/ 2178050 h 2260600"/>
              <a:gd name="connsiteX39" fmla="*/ 1120775 w 2187575"/>
              <a:gd name="connsiteY39" fmla="*/ 2178050 h 2260600"/>
              <a:gd name="connsiteX40" fmla="*/ 644525 w 2187575"/>
              <a:gd name="connsiteY40" fmla="*/ 2178050 h 2260600"/>
              <a:gd name="connsiteX41" fmla="*/ 292100 w 2187575"/>
              <a:gd name="connsiteY41" fmla="*/ 2171700 h 2260600"/>
              <a:gd name="connsiteX42" fmla="*/ 114300 w 2187575"/>
              <a:gd name="connsiteY42" fmla="*/ 2155825 h 2260600"/>
              <a:gd name="connsiteX43" fmla="*/ 76200 w 2187575"/>
              <a:gd name="connsiteY43" fmla="*/ 2152650 h 2260600"/>
              <a:gd name="connsiteX44" fmla="*/ 44450 w 2187575"/>
              <a:gd name="connsiteY44" fmla="*/ 2143125 h 2260600"/>
              <a:gd name="connsiteX45" fmla="*/ 25400 w 2187575"/>
              <a:gd name="connsiteY45" fmla="*/ 2127250 h 2260600"/>
              <a:gd name="connsiteX46" fmla="*/ 9525 w 2187575"/>
              <a:gd name="connsiteY46" fmla="*/ 2108200 h 2260600"/>
              <a:gd name="connsiteX47" fmla="*/ 3175 w 2187575"/>
              <a:gd name="connsiteY47" fmla="*/ 2082800 h 2260600"/>
              <a:gd name="connsiteX48" fmla="*/ 0 w 2187575"/>
              <a:gd name="connsiteY48" fmla="*/ 2054225 h 2260600"/>
              <a:gd name="connsiteX49" fmla="*/ 0 w 2187575"/>
              <a:gd name="connsiteY49" fmla="*/ 2022475 h 2260600"/>
              <a:gd name="connsiteX50" fmla="*/ 6350 w 2187575"/>
              <a:gd name="connsiteY50" fmla="*/ 2000250 h 2260600"/>
              <a:gd name="connsiteX51" fmla="*/ 15875 w 2187575"/>
              <a:gd name="connsiteY51" fmla="*/ 1981200 h 2260600"/>
              <a:gd name="connsiteX52" fmla="*/ 38100 w 2187575"/>
              <a:gd name="connsiteY52" fmla="*/ 1962150 h 2260600"/>
              <a:gd name="connsiteX53" fmla="*/ 69850 w 2187575"/>
              <a:gd name="connsiteY53" fmla="*/ 1943100 h 2260600"/>
              <a:gd name="connsiteX54" fmla="*/ 127000 w 2187575"/>
              <a:gd name="connsiteY54" fmla="*/ 1924050 h 2260600"/>
              <a:gd name="connsiteX55" fmla="*/ 203200 w 2187575"/>
              <a:gd name="connsiteY55" fmla="*/ 1911350 h 2260600"/>
              <a:gd name="connsiteX56" fmla="*/ 298450 w 2187575"/>
              <a:gd name="connsiteY56" fmla="*/ 1911350 h 2260600"/>
              <a:gd name="connsiteX57" fmla="*/ 590550 w 2187575"/>
              <a:gd name="connsiteY57" fmla="*/ 1911350 h 2260600"/>
              <a:gd name="connsiteX58" fmla="*/ 1114425 w 2187575"/>
              <a:gd name="connsiteY58" fmla="*/ 1911350 h 2260600"/>
              <a:gd name="connsiteX59" fmla="*/ 1704975 w 2187575"/>
              <a:gd name="connsiteY59" fmla="*/ 1911350 h 2260600"/>
              <a:gd name="connsiteX60" fmla="*/ 1844675 w 2187575"/>
              <a:gd name="connsiteY60" fmla="*/ 1908175 h 2260600"/>
              <a:gd name="connsiteX61" fmla="*/ 1870075 w 2187575"/>
              <a:gd name="connsiteY61" fmla="*/ 1905000 h 2260600"/>
              <a:gd name="connsiteX62" fmla="*/ 1892300 w 2187575"/>
              <a:gd name="connsiteY62" fmla="*/ 1892300 h 2260600"/>
              <a:gd name="connsiteX63" fmla="*/ 1908175 w 2187575"/>
              <a:gd name="connsiteY63" fmla="*/ 1870075 h 2260600"/>
              <a:gd name="connsiteX64" fmla="*/ 1914525 w 2187575"/>
              <a:gd name="connsiteY64" fmla="*/ 1844675 h 2260600"/>
              <a:gd name="connsiteX65" fmla="*/ 1920875 w 2187575"/>
              <a:gd name="connsiteY65" fmla="*/ 1819275 h 2260600"/>
              <a:gd name="connsiteX66" fmla="*/ 1917700 w 2187575"/>
              <a:gd name="connsiteY66" fmla="*/ 1774825 h 2260600"/>
              <a:gd name="connsiteX67" fmla="*/ 1889125 w 2187575"/>
              <a:gd name="connsiteY67" fmla="*/ 1622425 h 2260600"/>
              <a:gd name="connsiteX68" fmla="*/ 1835150 w 2187575"/>
              <a:gd name="connsiteY68" fmla="*/ 1289050 h 2260600"/>
              <a:gd name="connsiteX69" fmla="*/ 1790700 w 2187575"/>
              <a:gd name="connsiteY69" fmla="*/ 1016000 h 226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187575" h="2260600">
                <a:moveTo>
                  <a:pt x="1790700" y="1016000"/>
                </a:moveTo>
                <a:lnTo>
                  <a:pt x="1679575" y="339725"/>
                </a:lnTo>
                <a:lnTo>
                  <a:pt x="1673225" y="298450"/>
                </a:lnTo>
                <a:lnTo>
                  <a:pt x="1676400" y="257175"/>
                </a:lnTo>
                <a:lnTo>
                  <a:pt x="1682750" y="219075"/>
                </a:lnTo>
                <a:lnTo>
                  <a:pt x="1695450" y="184150"/>
                </a:lnTo>
                <a:lnTo>
                  <a:pt x="1720850" y="136525"/>
                </a:lnTo>
                <a:lnTo>
                  <a:pt x="1749425" y="98425"/>
                </a:lnTo>
                <a:lnTo>
                  <a:pt x="1812925" y="22225"/>
                </a:lnTo>
                <a:lnTo>
                  <a:pt x="1841500" y="0"/>
                </a:lnTo>
                <a:lnTo>
                  <a:pt x="1901825" y="22225"/>
                </a:lnTo>
                <a:lnTo>
                  <a:pt x="1873250" y="98425"/>
                </a:lnTo>
                <a:lnTo>
                  <a:pt x="1866900" y="130175"/>
                </a:lnTo>
                <a:lnTo>
                  <a:pt x="1863725" y="174625"/>
                </a:lnTo>
                <a:lnTo>
                  <a:pt x="1885950" y="323850"/>
                </a:lnTo>
                <a:lnTo>
                  <a:pt x="1955800" y="708025"/>
                </a:lnTo>
                <a:lnTo>
                  <a:pt x="2025650" y="1098550"/>
                </a:lnTo>
                <a:lnTo>
                  <a:pt x="2092325" y="1485900"/>
                </a:lnTo>
                <a:lnTo>
                  <a:pt x="2139950" y="1762125"/>
                </a:lnTo>
                <a:lnTo>
                  <a:pt x="2155825" y="1803400"/>
                </a:lnTo>
                <a:lnTo>
                  <a:pt x="2181225" y="1854200"/>
                </a:lnTo>
                <a:lnTo>
                  <a:pt x="2187575" y="1873250"/>
                </a:lnTo>
                <a:lnTo>
                  <a:pt x="2181225" y="1908175"/>
                </a:lnTo>
                <a:lnTo>
                  <a:pt x="2155825" y="1978025"/>
                </a:lnTo>
                <a:lnTo>
                  <a:pt x="2130425" y="2028825"/>
                </a:lnTo>
                <a:lnTo>
                  <a:pt x="2079625" y="2114550"/>
                </a:lnTo>
                <a:lnTo>
                  <a:pt x="2028825" y="2190750"/>
                </a:lnTo>
                <a:lnTo>
                  <a:pt x="2000250" y="2232025"/>
                </a:lnTo>
                <a:lnTo>
                  <a:pt x="1978025" y="2251075"/>
                </a:lnTo>
                <a:lnTo>
                  <a:pt x="1952625" y="2260600"/>
                </a:lnTo>
                <a:lnTo>
                  <a:pt x="1943100" y="2260600"/>
                </a:lnTo>
                <a:lnTo>
                  <a:pt x="1930400" y="2260600"/>
                </a:lnTo>
                <a:lnTo>
                  <a:pt x="1905000" y="2244725"/>
                </a:lnTo>
                <a:lnTo>
                  <a:pt x="1882775" y="2216150"/>
                </a:lnTo>
                <a:lnTo>
                  <a:pt x="1873250" y="2206625"/>
                </a:lnTo>
                <a:lnTo>
                  <a:pt x="1847850" y="2193925"/>
                </a:lnTo>
                <a:lnTo>
                  <a:pt x="1803400" y="2184400"/>
                </a:lnTo>
                <a:lnTo>
                  <a:pt x="1749425" y="2178050"/>
                </a:lnTo>
                <a:lnTo>
                  <a:pt x="1530350" y="2178050"/>
                </a:lnTo>
                <a:lnTo>
                  <a:pt x="1120775" y="2178050"/>
                </a:lnTo>
                <a:lnTo>
                  <a:pt x="644525" y="2178050"/>
                </a:lnTo>
                <a:lnTo>
                  <a:pt x="292100" y="2171700"/>
                </a:lnTo>
                <a:lnTo>
                  <a:pt x="114300" y="2155825"/>
                </a:lnTo>
                <a:lnTo>
                  <a:pt x="76200" y="2152650"/>
                </a:lnTo>
                <a:lnTo>
                  <a:pt x="44450" y="2143125"/>
                </a:lnTo>
                <a:lnTo>
                  <a:pt x="25400" y="2127250"/>
                </a:lnTo>
                <a:lnTo>
                  <a:pt x="9525" y="2108200"/>
                </a:lnTo>
                <a:lnTo>
                  <a:pt x="3175" y="2082800"/>
                </a:lnTo>
                <a:lnTo>
                  <a:pt x="0" y="2054225"/>
                </a:lnTo>
                <a:lnTo>
                  <a:pt x="0" y="2022475"/>
                </a:lnTo>
                <a:lnTo>
                  <a:pt x="6350" y="2000250"/>
                </a:lnTo>
                <a:lnTo>
                  <a:pt x="15875" y="1981200"/>
                </a:lnTo>
                <a:lnTo>
                  <a:pt x="38100" y="1962150"/>
                </a:lnTo>
                <a:lnTo>
                  <a:pt x="69850" y="1943100"/>
                </a:lnTo>
                <a:lnTo>
                  <a:pt x="127000" y="1924050"/>
                </a:lnTo>
                <a:lnTo>
                  <a:pt x="203200" y="1911350"/>
                </a:lnTo>
                <a:lnTo>
                  <a:pt x="298450" y="1911350"/>
                </a:lnTo>
                <a:lnTo>
                  <a:pt x="590550" y="1911350"/>
                </a:lnTo>
                <a:lnTo>
                  <a:pt x="1114425" y="1911350"/>
                </a:lnTo>
                <a:lnTo>
                  <a:pt x="1704975" y="1911350"/>
                </a:lnTo>
                <a:lnTo>
                  <a:pt x="1844675" y="1908175"/>
                </a:lnTo>
                <a:lnTo>
                  <a:pt x="1870075" y="1905000"/>
                </a:lnTo>
                <a:lnTo>
                  <a:pt x="1892300" y="1892300"/>
                </a:lnTo>
                <a:lnTo>
                  <a:pt x="1908175" y="1870075"/>
                </a:lnTo>
                <a:lnTo>
                  <a:pt x="1914525" y="1844675"/>
                </a:lnTo>
                <a:lnTo>
                  <a:pt x="1920875" y="1819275"/>
                </a:lnTo>
                <a:lnTo>
                  <a:pt x="1917700" y="1774825"/>
                </a:lnTo>
                <a:lnTo>
                  <a:pt x="1889125" y="1622425"/>
                </a:lnTo>
                <a:lnTo>
                  <a:pt x="1835150" y="1289050"/>
                </a:lnTo>
                <a:lnTo>
                  <a:pt x="1790700" y="10160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D207B645-2A76-422C-A93B-26E7477D7B18}"/>
              </a:ext>
            </a:extLst>
          </p:cNvPr>
          <p:cNvSpPr/>
          <p:nvPr/>
        </p:nvSpPr>
        <p:spPr>
          <a:xfrm rot="16200000">
            <a:off x="1689101" y="3098800"/>
            <a:ext cx="3835400" cy="1317625"/>
          </a:xfrm>
          <a:custGeom>
            <a:avLst/>
            <a:gdLst>
              <a:gd name="connsiteX0" fmla="*/ 2190750 w 3835400"/>
              <a:gd name="connsiteY0" fmla="*/ 923925 h 1317625"/>
              <a:gd name="connsiteX1" fmla="*/ 1965325 w 3835400"/>
              <a:gd name="connsiteY1" fmla="*/ 898525 h 1317625"/>
              <a:gd name="connsiteX2" fmla="*/ 1806575 w 3835400"/>
              <a:gd name="connsiteY2" fmla="*/ 879475 h 1317625"/>
              <a:gd name="connsiteX3" fmla="*/ 1590675 w 3835400"/>
              <a:gd name="connsiteY3" fmla="*/ 841375 h 1317625"/>
              <a:gd name="connsiteX4" fmla="*/ 1466850 w 3835400"/>
              <a:gd name="connsiteY4" fmla="*/ 815975 h 1317625"/>
              <a:gd name="connsiteX5" fmla="*/ 1304925 w 3835400"/>
              <a:gd name="connsiteY5" fmla="*/ 771525 h 1317625"/>
              <a:gd name="connsiteX6" fmla="*/ 1212850 w 3835400"/>
              <a:gd name="connsiteY6" fmla="*/ 739775 h 1317625"/>
              <a:gd name="connsiteX7" fmla="*/ 1044575 w 3835400"/>
              <a:gd name="connsiteY7" fmla="*/ 669925 h 1317625"/>
              <a:gd name="connsiteX8" fmla="*/ 939800 w 3835400"/>
              <a:gd name="connsiteY8" fmla="*/ 619125 h 1317625"/>
              <a:gd name="connsiteX9" fmla="*/ 777875 w 3835400"/>
              <a:gd name="connsiteY9" fmla="*/ 536575 h 1317625"/>
              <a:gd name="connsiteX10" fmla="*/ 692150 w 3835400"/>
              <a:gd name="connsiteY10" fmla="*/ 485775 h 1317625"/>
              <a:gd name="connsiteX11" fmla="*/ 571500 w 3835400"/>
              <a:gd name="connsiteY11" fmla="*/ 409575 h 1317625"/>
              <a:gd name="connsiteX12" fmla="*/ 476250 w 3835400"/>
              <a:gd name="connsiteY12" fmla="*/ 346075 h 1317625"/>
              <a:gd name="connsiteX13" fmla="*/ 384175 w 3835400"/>
              <a:gd name="connsiteY13" fmla="*/ 279400 h 1317625"/>
              <a:gd name="connsiteX14" fmla="*/ 257175 w 3835400"/>
              <a:gd name="connsiteY14" fmla="*/ 180975 h 1317625"/>
              <a:gd name="connsiteX15" fmla="*/ 142875 w 3835400"/>
              <a:gd name="connsiteY15" fmla="*/ 85725 h 1317625"/>
              <a:gd name="connsiteX16" fmla="*/ 82550 w 3835400"/>
              <a:gd name="connsiteY16" fmla="*/ 34925 h 1317625"/>
              <a:gd name="connsiteX17" fmla="*/ 66675 w 3835400"/>
              <a:gd name="connsiteY17" fmla="*/ 19050 h 1317625"/>
              <a:gd name="connsiteX18" fmla="*/ 53975 w 3835400"/>
              <a:gd name="connsiteY18" fmla="*/ 9525 h 1317625"/>
              <a:gd name="connsiteX19" fmla="*/ 44450 w 3835400"/>
              <a:gd name="connsiteY19" fmla="*/ 6350 h 1317625"/>
              <a:gd name="connsiteX20" fmla="*/ 31750 w 3835400"/>
              <a:gd name="connsiteY20" fmla="*/ 3175 h 1317625"/>
              <a:gd name="connsiteX21" fmla="*/ 15875 w 3835400"/>
              <a:gd name="connsiteY21" fmla="*/ 0 h 1317625"/>
              <a:gd name="connsiteX22" fmla="*/ 3175 w 3835400"/>
              <a:gd name="connsiteY22" fmla="*/ 3175 h 1317625"/>
              <a:gd name="connsiteX23" fmla="*/ 0 w 3835400"/>
              <a:gd name="connsiteY23" fmla="*/ 12700 h 1317625"/>
              <a:gd name="connsiteX24" fmla="*/ 0 w 3835400"/>
              <a:gd name="connsiteY24" fmla="*/ 34925 h 1317625"/>
              <a:gd name="connsiteX25" fmla="*/ 9525 w 3835400"/>
              <a:gd name="connsiteY25" fmla="*/ 69850 h 1317625"/>
              <a:gd name="connsiteX26" fmla="*/ 44450 w 3835400"/>
              <a:gd name="connsiteY26" fmla="*/ 114300 h 1317625"/>
              <a:gd name="connsiteX27" fmla="*/ 200025 w 3835400"/>
              <a:gd name="connsiteY27" fmla="*/ 288925 h 1317625"/>
              <a:gd name="connsiteX28" fmla="*/ 279400 w 3835400"/>
              <a:gd name="connsiteY28" fmla="*/ 371475 h 1317625"/>
              <a:gd name="connsiteX29" fmla="*/ 365125 w 3835400"/>
              <a:gd name="connsiteY29" fmla="*/ 457200 h 1317625"/>
              <a:gd name="connsiteX30" fmla="*/ 463550 w 3835400"/>
              <a:gd name="connsiteY30" fmla="*/ 546100 h 1317625"/>
              <a:gd name="connsiteX31" fmla="*/ 542925 w 3835400"/>
              <a:gd name="connsiteY31" fmla="*/ 612775 h 1317625"/>
              <a:gd name="connsiteX32" fmla="*/ 635000 w 3835400"/>
              <a:gd name="connsiteY32" fmla="*/ 679450 h 1317625"/>
              <a:gd name="connsiteX33" fmla="*/ 746125 w 3835400"/>
              <a:gd name="connsiteY33" fmla="*/ 746125 h 1317625"/>
              <a:gd name="connsiteX34" fmla="*/ 879475 w 3835400"/>
              <a:gd name="connsiteY34" fmla="*/ 815975 h 1317625"/>
              <a:gd name="connsiteX35" fmla="*/ 996950 w 3835400"/>
              <a:gd name="connsiteY35" fmla="*/ 869950 h 1317625"/>
              <a:gd name="connsiteX36" fmla="*/ 1104900 w 3835400"/>
              <a:gd name="connsiteY36" fmla="*/ 917575 h 1317625"/>
              <a:gd name="connsiteX37" fmla="*/ 1282700 w 3835400"/>
              <a:gd name="connsiteY37" fmla="*/ 987425 h 1317625"/>
              <a:gd name="connsiteX38" fmla="*/ 1460500 w 3835400"/>
              <a:gd name="connsiteY38" fmla="*/ 1050925 h 1317625"/>
              <a:gd name="connsiteX39" fmla="*/ 1574800 w 3835400"/>
              <a:gd name="connsiteY39" fmla="*/ 1085850 h 1317625"/>
              <a:gd name="connsiteX40" fmla="*/ 1692275 w 3835400"/>
              <a:gd name="connsiteY40" fmla="*/ 1117600 h 1317625"/>
              <a:gd name="connsiteX41" fmla="*/ 1876425 w 3835400"/>
              <a:gd name="connsiteY41" fmla="*/ 1152525 h 1317625"/>
              <a:gd name="connsiteX42" fmla="*/ 2184400 w 3835400"/>
              <a:gd name="connsiteY42" fmla="*/ 1196975 h 1317625"/>
              <a:gd name="connsiteX43" fmla="*/ 2403475 w 3835400"/>
              <a:gd name="connsiteY43" fmla="*/ 1222375 h 1317625"/>
              <a:gd name="connsiteX44" fmla="*/ 2581275 w 3835400"/>
              <a:gd name="connsiteY44" fmla="*/ 1241425 h 1317625"/>
              <a:gd name="connsiteX45" fmla="*/ 2759075 w 3835400"/>
              <a:gd name="connsiteY45" fmla="*/ 1241425 h 1317625"/>
              <a:gd name="connsiteX46" fmla="*/ 3067050 w 3835400"/>
              <a:gd name="connsiteY46" fmla="*/ 1238250 h 1317625"/>
              <a:gd name="connsiteX47" fmla="*/ 3302000 w 3835400"/>
              <a:gd name="connsiteY47" fmla="*/ 1241425 h 1317625"/>
              <a:gd name="connsiteX48" fmla="*/ 3400425 w 3835400"/>
              <a:gd name="connsiteY48" fmla="*/ 1247775 h 1317625"/>
              <a:gd name="connsiteX49" fmla="*/ 3448050 w 3835400"/>
              <a:gd name="connsiteY49" fmla="*/ 1254125 h 1317625"/>
              <a:gd name="connsiteX50" fmla="*/ 3495675 w 3835400"/>
              <a:gd name="connsiteY50" fmla="*/ 1270000 h 1317625"/>
              <a:gd name="connsiteX51" fmla="*/ 3521075 w 3835400"/>
              <a:gd name="connsiteY51" fmla="*/ 1282700 h 1317625"/>
              <a:gd name="connsiteX52" fmla="*/ 3536950 w 3835400"/>
              <a:gd name="connsiteY52" fmla="*/ 1295400 h 1317625"/>
              <a:gd name="connsiteX53" fmla="*/ 3559175 w 3835400"/>
              <a:gd name="connsiteY53" fmla="*/ 1311275 h 1317625"/>
              <a:gd name="connsiteX54" fmla="*/ 3587750 w 3835400"/>
              <a:gd name="connsiteY54" fmla="*/ 1317625 h 1317625"/>
              <a:gd name="connsiteX55" fmla="*/ 3619500 w 3835400"/>
              <a:gd name="connsiteY55" fmla="*/ 1308100 h 1317625"/>
              <a:gd name="connsiteX56" fmla="*/ 3641725 w 3835400"/>
              <a:gd name="connsiteY56" fmla="*/ 1295400 h 1317625"/>
              <a:gd name="connsiteX57" fmla="*/ 3679825 w 3835400"/>
              <a:gd name="connsiteY57" fmla="*/ 1250950 h 1317625"/>
              <a:gd name="connsiteX58" fmla="*/ 3740150 w 3835400"/>
              <a:gd name="connsiteY58" fmla="*/ 1158875 h 1317625"/>
              <a:gd name="connsiteX59" fmla="*/ 3775075 w 3835400"/>
              <a:gd name="connsiteY59" fmla="*/ 1089025 h 1317625"/>
              <a:gd name="connsiteX60" fmla="*/ 3806825 w 3835400"/>
              <a:gd name="connsiteY60" fmla="*/ 1003300 h 1317625"/>
              <a:gd name="connsiteX61" fmla="*/ 3825875 w 3835400"/>
              <a:gd name="connsiteY61" fmla="*/ 920750 h 1317625"/>
              <a:gd name="connsiteX62" fmla="*/ 3835400 w 3835400"/>
              <a:gd name="connsiteY62" fmla="*/ 828675 h 1317625"/>
              <a:gd name="connsiteX63" fmla="*/ 3835400 w 3835400"/>
              <a:gd name="connsiteY63" fmla="*/ 765175 h 1317625"/>
              <a:gd name="connsiteX64" fmla="*/ 3832225 w 3835400"/>
              <a:gd name="connsiteY64" fmla="*/ 749300 h 1317625"/>
              <a:gd name="connsiteX65" fmla="*/ 3822700 w 3835400"/>
              <a:gd name="connsiteY65" fmla="*/ 736600 h 1317625"/>
              <a:gd name="connsiteX66" fmla="*/ 3810000 w 3835400"/>
              <a:gd name="connsiteY66" fmla="*/ 730250 h 1317625"/>
              <a:gd name="connsiteX67" fmla="*/ 3797300 w 3835400"/>
              <a:gd name="connsiteY67" fmla="*/ 730250 h 1317625"/>
              <a:gd name="connsiteX68" fmla="*/ 3781425 w 3835400"/>
              <a:gd name="connsiteY68" fmla="*/ 736600 h 1317625"/>
              <a:gd name="connsiteX69" fmla="*/ 3759200 w 3835400"/>
              <a:gd name="connsiteY69" fmla="*/ 771525 h 1317625"/>
              <a:gd name="connsiteX70" fmla="*/ 3736975 w 3835400"/>
              <a:gd name="connsiteY70" fmla="*/ 803275 h 1317625"/>
              <a:gd name="connsiteX71" fmla="*/ 3702050 w 3835400"/>
              <a:gd name="connsiteY71" fmla="*/ 844550 h 1317625"/>
              <a:gd name="connsiteX72" fmla="*/ 3651250 w 3835400"/>
              <a:gd name="connsiteY72" fmla="*/ 889000 h 1317625"/>
              <a:gd name="connsiteX73" fmla="*/ 3609975 w 3835400"/>
              <a:gd name="connsiteY73" fmla="*/ 914400 h 1317625"/>
              <a:gd name="connsiteX74" fmla="*/ 3536950 w 3835400"/>
              <a:gd name="connsiteY74" fmla="*/ 949325 h 1317625"/>
              <a:gd name="connsiteX75" fmla="*/ 3489325 w 3835400"/>
              <a:gd name="connsiteY75" fmla="*/ 962025 h 1317625"/>
              <a:gd name="connsiteX76" fmla="*/ 3413125 w 3835400"/>
              <a:gd name="connsiteY76" fmla="*/ 971550 h 1317625"/>
              <a:gd name="connsiteX77" fmla="*/ 3270250 w 3835400"/>
              <a:gd name="connsiteY77" fmla="*/ 971550 h 1317625"/>
              <a:gd name="connsiteX78" fmla="*/ 3108325 w 3835400"/>
              <a:gd name="connsiteY78" fmla="*/ 971550 h 1317625"/>
              <a:gd name="connsiteX79" fmla="*/ 2797175 w 3835400"/>
              <a:gd name="connsiteY79" fmla="*/ 962025 h 1317625"/>
              <a:gd name="connsiteX80" fmla="*/ 2546350 w 3835400"/>
              <a:gd name="connsiteY80" fmla="*/ 949325 h 1317625"/>
              <a:gd name="connsiteX81" fmla="*/ 2352675 w 3835400"/>
              <a:gd name="connsiteY81" fmla="*/ 936625 h 1317625"/>
              <a:gd name="connsiteX82" fmla="*/ 2190750 w 3835400"/>
              <a:gd name="connsiteY82" fmla="*/ 923925 h 131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835400" h="1317625">
                <a:moveTo>
                  <a:pt x="2190750" y="923925"/>
                </a:moveTo>
                <a:lnTo>
                  <a:pt x="1965325" y="898525"/>
                </a:lnTo>
                <a:lnTo>
                  <a:pt x="1806575" y="879475"/>
                </a:lnTo>
                <a:lnTo>
                  <a:pt x="1590675" y="841375"/>
                </a:lnTo>
                <a:lnTo>
                  <a:pt x="1466850" y="815975"/>
                </a:lnTo>
                <a:lnTo>
                  <a:pt x="1304925" y="771525"/>
                </a:lnTo>
                <a:lnTo>
                  <a:pt x="1212850" y="739775"/>
                </a:lnTo>
                <a:lnTo>
                  <a:pt x="1044575" y="669925"/>
                </a:lnTo>
                <a:lnTo>
                  <a:pt x="939800" y="619125"/>
                </a:lnTo>
                <a:lnTo>
                  <a:pt x="777875" y="536575"/>
                </a:lnTo>
                <a:lnTo>
                  <a:pt x="692150" y="485775"/>
                </a:lnTo>
                <a:lnTo>
                  <a:pt x="571500" y="409575"/>
                </a:lnTo>
                <a:lnTo>
                  <a:pt x="476250" y="346075"/>
                </a:lnTo>
                <a:lnTo>
                  <a:pt x="384175" y="279400"/>
                </a:lnTo>
                <a:lnTo>
                  <a:pt x="257175" y="180975"/>
                </a:lnTo>
                <a:lnTo>
                  <a:pt x="142875" y="85725"/>
                </a:lnTo>
                <a:lnTo>
                  <a:pt x="82550" y="34925"/>
                </a:lnTo>
                <a:lnTo>
                  <a:pt x="66675" y="19050"/>
                </a:lnTo>
                <a:lnTo>
                  <a:pt x="53975" y="9525"/>
                </a:lnTo>
                <a:lnTo>
                  <a:pt x="44450" y="6350"/>
                </a:lnTo>
                <a:lnTo>
                  <a:pt x="31750" y="3175"/>
                </a:lnTo>
                <a:lnTo>
                  <a:pt x="15875" y="0"/>
                </a:lnTo>
                <a:lnTo>
                  <a:pt x="3175" y="3175"/>
                </a:lnTo>
                <a:lnTo>
                  <a:pt x="0" y="12700"/>
                </a:lnTo>
                <a:lnTo>
                  <a:pt x="0" y="34925"/>
                </a:lnTo>
                <a:lnTo>
                  <a:pt x="9525" y="69850"/>
                </a:lnTo>
                <a:lnTo>
                  <a:pt x="44450" y="114300"/>
                </a:lnTo>
                <a:lnTo>
                  <a:pt x="200025" y="288925"/>
                </a:lnTo>
                <a:lnTo>
                  <a:pt x="279400" y="371475"/>
                </a:lnTo>
                <a:lnTo>
                  <a:pt x="365125" y="457200"/>
                </a:lnTo>
                <a:lnTo>
                  <a:pt x="463550" y="546100"/>
                </a:lnTo>
                <a:lnTo>
                  <a:pt x="542925" y="612775"/>
                </a:lnTo>
                <a:lnTo>
                  <a:pt x="635000" y="679450"/>
                </a:lnTo>
                <a:lnTo>
                  <a:pt x="746125" y="746125"/>
                </a:lnTo>
                <a:lnTo>
                  <a:pt x="879475" y="815975"/>
                </a:lnTo>
                <a:lnTo>
                  <a:pt x="996950" y="869950"/>
                </a:lnTo>
                <a:lnTo>
                  <a:pt x="1104900" y="917575"/>
                </a:lnTo>
                <a:lnTo>
                  <a:pt x="1282700" y="987425"/>
                </a:lnTo>
                <a:lnTo>
                  <a:pt x="1460500" y="1050925"/>
                </a:lnTo>
                <a:lnTo>
                  <a:pt x="1574800" y="1085850"/>
                </a:lnTo>
                <a:lnTo>
                  <a:pt x="1692275" y="1117600"/>
                </a:lnTo>
                <a:lnTo>
                  <a:pt x="1876425" y="1152525"/>
                </a:lnTo>
                <a:lnTo>
                  <a:pt x="2184400" y="1196975"/>
                </a:lnTo>
                <a:lnTo>
                  <a:pt x="2403475" y="1222375"/>
                </a:lnTo>
                <a:lnTo>
                  <a:pt x="2581275" y="1241425"/>
                </a:lnTo>
                <a:lnTo>
                  <a:pt x="2759075" y="1241425"/>
                </a:lnTo>
                <a:lnTo>
                  <a:pt x="3067050" y="1238250"/>
                </a:lnTo>
                <a:lnTo>
                  <a:pt x="3302000" y="1241425"/>
                </a:lnTo>
                <a:lnTo>
                  <a:pt x="3400425" y="1247775"/>
                </a:lnTo>
                <a:lnTo>
                  <a:pt x="3448050" y="1254125"/>
                </a:lnTo>
                <a:lnTo>
                  <a:pt x="3495675" y="1270000"/>
                </a:lnTo>
                <a:lnTo>
                  <a:pt x="3521075" y="1282700"/>
                </a:lnTo>
                <a:lnTo>
                  <a:pt x="3536950" y="1295400"/>
                </a:lnTo>
                <a:lnTo>
                  <a:pt x="3559175" y="1311275"/>
                </a:lnTo>
                <a:lnTo>
                  <a:pt x="3587750" y="1317625"/>
                </a:lnTo>
                <a:lnTo>
                  <a:pt x="3619500" y="1308100"/>
                </a:lnTo>
                <a:lnTo>
                  <a:pt x="3641725" y="1295400"/>
                </a:lnTo>
                <a:lnTo>
                  <a:pt x="3679825" y="1250950"/>
                </a:lnTo>
                <a:lnTo>
                  <a:pt x="3740150" y="1158875"/>
                </a:lnTo>
                <a:lnTo>
                  <a:pt x="3775075" y="1089025"/>
                </a:lnTo>
                <a:lnTo>
                  <a:pt x="3806825" y="1003300"/>
                </a:lnTo>
                <a:lnTo>
                  <a:pt x="3825875" y="920750"/>
                </a:lnTo>
                <a:lnTo>
                  <a:pt x="3835400" y="828675"/>
                </a:lnTo>
                <a:lnTo>
                  <a:pt x="3835400" y="765175"/>
                </a:lnTo>
                <a:lnTo>
                  <a:pt x="3832225" y="749300"/>
                </a:lnTo>
                <a:lnTo>
                  <a:pt x="3822700" y="736600"/>
                </a:lnTo>
                <a:lnTo>
                  <a:pt x="3810000" y="730250"/>
                </a:lnTo>
                <a:lnTo>
                  <a:pt x="3797300" y="730250"/>
                </a:lnTo>
                <a:lnTo>
                  <a:pt x="3781425" y="736600"/>
                </a:lnTo>
                <a:lnTo>
                  <a:pt x="3759200" y="771525"/>
                </a:lnTo>
                <a:lnTo>
                  <a:pt x="3736975" y="803275"/>
                </a:lnTo>
                <a:lnTo>
                  <a:pt x="3702050" y="844550"/>
                </a:lnTo>
                <a:lnTo>
                  <a:pt x="3651250" y="889000"/>
                </a:lnTo>
                <a:lnTo>
                  <a:pt x="3609975" y="914400"/>
                </a:lnTo>
                <a:lnTo>
                  <a:pt x="3536950" y="949325"/>
                </a:lnTo>
                <a:lnTo>
                  <a:pt x="3489325" y="962025"/>
                </a:lnTo>
                <a:lnTo>
                  <a:pt x="3413125" y="971550"/>
                </a:lnTo>
                <a:lnTo>
                  <a:pt x="3270250" y="971550"/>
                </a:lnTo>
                <a:lnTo>
                  <a:pt x="3108325" y="971550"/>
                </a:lnTo>
                <a:lnTo>
                  <a:pt x="2797175" y="962025"/>
                </a:lnTo>
                <a:lnTo>
                  <a:pt x="2546350" y="949325"/>
                </a:lnTo>
                <a:lnTo>
                  <a:pt x="2352675" y="936625"/>
                </a:lnTo>
                <a:lnTo>
                  <a:pt x="2190750" y="923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4B984CBB-826A-4B23-AAE7-5D52A9BD3885}"/>
              </a:ext>
            </a:extLst>
          </p:cNvPr>
          <p:cNvSpPr/>
          <p:nvPr/>
        </p:nvSpPr>
        <p:spPr>
          <a:xfrm rot="16200000">
            <a:off x="5187156" y="1891507"/>
            <a:ext cx="1228725" cy="604838"/>
          </a:xfrm>
          <a:custGeom>
            <a:avLst/>
            <a:gdLst>
              <a:gd name="connsiteX0" fmla="*/ 623887 w 1228725"/>
              <a:gd name="connsiteY0" fmla="*/ 252412 h 604837"/>
              <a:gd name="connsiteX1" fmla="*/ 297656 w 1228725"/>
              <a:gd name="connsiteY1" fmla="*/ 250031 h 604837"/>
              <a:gd name="connsiteX2" fmla="*/ 0 w 1228725"/>
              <a:gd name="connsiteY2" fmla="*/ 252412 h 604837"/>
              <a:gd name="connsiteX3" fmla="*/ 28575 w 1228725"/>
              <a:gd name="connsiteY3" fmla="*/ 469106 h 604837"/>
              <a:gd name="connsiteX4" fmla="*/ 176212 w 1228725"/>
              <a:gd name="connsiteY4" fmla="*/ 478631 h 604837"/>
              <a:gd name="connsiteX5" fmla="*/ 450056 w 1228725"/>
              <a:gd name="connsiteY5" fmla="*/ 497681 h 604837"/>
              <a:gd name="connsiteX6" fmla="*/ 762000 w 1228725"/>
              <a:gd name="connsiteY6" fmla="*/ 519112 h 604837"/>
              <a:gd name="connsiteX7" fmla="*/ 819150 w 1228725"/>
              <a:gd name="connsiteY7" fmla="*/ 550068 h 604837"/>
              <a:gd name="connsiteX8" fmla="*/ 873919 w 1228725"/>
              <a:gd name="connsiteY8" fmla="*/ 578643 h 604837"/>
              <a:gd name="connsiteX9" fmla="*/ 914400 w 1228725"/>
              <a:gd name="connsiteY9" fmla="*/ 595312 h 604837"/>
              <a:gd name="connsiteX10" fmla="*/ 945356 w 1228725"/>
              <a:gd name="connsiteY10" fmla="*/ 604837 h 604837"/>
              <a:gd name="connsiteX11" fmla="*/ 973931 w 1228725"/>
              <a:gd name="connsiteY11" fmla="*/ 604837 h 604837"/>
              <a:gd name="connsiteX12" fmla="*/ 1002506 w 1228725"/>
              <a:gd name="connsiteY12" fmla="*/ 600075 h 604837"/>
              <a:gd name="connsiteX13" fmla="*/ 1028700 w 1228725"/>
              <a:gd name="connsiteY13" fmla="*/ 583406 h 604837"/>
              <a:gd name="connsiteX14" fmla="*/ 1054894 w 1228725"/>
              <a:gd name="connsiteY14" fmla="*/ 557212 h 604837"/>
              <a:gd name="connsiteX15" fmla="*/ 1069181 w 1228725"/>
              <a:gd name="connsiteY15" fmla="*/ 523875 h 604837"/>
              <a:gd name="connsiteX16" fmla="*/ 1102519 w 1228725"/>
              <a:gd name="connsiteY16" fmla="*/ 488156 h 604837"/>
              <a:gd name="connsiteX17" fmla="*/ 1143000 w 1228725"/>
              <a:gd name="connsiteY17" fmla="*/ 419100 h 604837"/>
              <a:gd name="connsiteX18" fmla="*/ 1178719 w 1228725"/>
              <a:gd name="connsiteY18" fmla="*/ 338137 h 604837"/>
              <a:gd name="connsiteX19" fmla="*/ 1207294 w 1228725"/>
              <a:gd name="connsiteY19" fmla="*/ 259556 h 604837"/>
              <a:gd name="connsiteX20" fmla="*/ 1228725 w 1228725"/>
              <a:gd name="connsiteY20" fmla="*/ 185737 h 604837"/>
              <a:gd name="connsiteX21" fmla="*/ 1228725 w 1228725"/>
              <a:gd name="connsiteY21" fmla="*/ 145256 h 604837"/>
              <a:gd name="connsiteX22" fmla="*/ 1223962 w 1228725"/>
              <a:gd name="connsiteY22" fmla="*/ 78581 h 604837"/>
              <a:gd name="connsiteX23" fmla="*/ 1216819 w 1228725"/>
              <a:gd name="connsiteY23" fmla="*/ 21431 h 604837"/>
              <a:gd name="connsiteX24" fmla="*/ 1207294 w 1228725"/>
              <a:gd name="connsiteY24" fmla="*/ 4762 h 604837"/>
              <a:gd name="connsiteX25" fmla="*/ 1195387 w 1228725"/>
              <a:gd name="connsiteY25" fmla="*/ 0 h 604837"/>
              <a:gd name="connsiteX26" fmla="*/ 1176337 w 1228725"/>
              <a:gd name="connsiteY26" fmla="*/ 0 h 604837"/>
              <a:gd name="connsiteX27" fmla="*/ 1157287 w 1228725"/>
              <a:gd name="connsiteY27" fmla="*/ 7143 h 604837"/>
              <a:gd name="connsiteX28" fmla="*/ 1147762 w 1228725"/>
              <a:gd name="connsiteY28" fmla="*/ 21431 h 604837"/>
              <a:gd name="connsiteX29" fmla="*/ 1140619 w 1228725"/>
              <a:gd name="connsiteY29" fmla="*/ 57150 h 604837"/>
              <a:gd name="connsiteX30" fmla="*/ 1135856 w 1228725"/>
              <a:gd name="connsiteY30" fmla="*/ 80962 h 604837"/>
              <a:gd name="connsiteX31" fmla="*/ 1119187 w 1228725"/>
              <a:gd name="connsiteY31" fmla="*/ 111918 h 604837"/>
              <a:gd name="connsiteX32" fmla="*/ 1095375 w 1228725"/>
              <a:gd name="connsiteY32" fmla="*/ 147637 h 604837"/>
              <a:gd name="connsiteX33" fmla="*/ 1073944 w 1228725"/>
              <a:gd name="connsiteY33" fmla="*/ 176212 h 604837"/>
              <a:gd name="connsiteX34" fmla="*/ 1040606 w 1228725"/>
              <a:gd name="connsiteY34" fmla="*/ 209550 h 604837"/>
              <a:gd name="connsiteX35" fmla="*/ 1007269 w 1228725"/>
              <a:gd name="connsiteY35" fmla="*/ 228600 h 604837"/>
              <a:gd name="connsiteX36" fmla="*/ 969169 w 1228725"/>
              <a:gd name="connsiteY36" fmla="*/ 245268 h 604837"/>
              <a:gd name="connsiteX37" fmla="*/ 916781 w 1228725"/>
              <a:gd name="connsiteY37" fmla="*/ 252412 h 604837"/>
              <a:gd name="connsiteX38" fmla="*/ 623887 w 1228725"/>
              <a:gd name="connsiteY38" fmla="*/ 252412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28725" h="604837">
                <a:moveTo>
                  <a:pt x="623887" y="252412"/>
                </a:moveTo>
                <a:lnTo>
                  <a:pt x="297656" y="250031"/>
                </a:lnTo>
                <a:lnTo>
                  <a:pt x="0" y="252412"/>
                </a:lnTo>
                <a:lnTo>
                  <a:pt x="28575" y="469106"/>
                </a:lnTo>
                <a:lnTo>
                  <a:pt x="176212" y="478631"/>
                </a:lnTo>
                <a:lnTo>
                  <a:pt x="450056" y="497681"/>
                </a:lnTo>
                <a:lnTo>
                  <a:pt x="762000" y="519112"/>
                </a:lnTo>
                <a:lnTo>
                  <a:pt x="819150" y="550068"/>
                </a:lnTo>
                <a:lnTo>
                  <a:pt x="873919" y="578643"/>
                </a:lnTo>
                <a:lnTo>
                  <a:pt x="914400" y="595312"/>
                </a:lnTo>
                <a:lnTo>
                  <a:pt x="945356" y="604837"/>
                </a:lnTo>
                <a:lnTo>
                  <a:pt x="973931" y="604837"/>
                </a:lnTo>
                <a:lnTo>
                  <a:pt x="1002506" y="600075"/>
                </a:lnTo>
                <a:lnTo>
                  <a:pt x="1028700" y="583406"/>
                </a:lnTo>
                <a:lnTo>
                  <a:pt x="1054894" y="557212"/>
                </a:lnTo>
                <a:lnTo>
                  <a:pt x="1069181" y="523875"/>
                </a:lnTo>
                <a:lnTo>
                  <a:pt x="1102519" y="488156"/>
                </a:lnTo>
                <a:lnTo>
                  <a:pt x="1143000" y="419100"/>
                </a:lnTo>
                <a:lnTo>
                  <a:pt x="1178719" y="338137"/>
                </a:lnTo>
                <a:lnTo>
                  <a:pt x="1207294" y="259556"/>
                </a:lnTo>
                <a:lnTo>
                  <a:pt x="1228725" y="185737"/>
                </a:lnTo>
                <a:lnTo>
                  <a:pt x="1228725" y="145256"/>
                </a:lnTo>
                <a:lnTo>
                  <a:pt x="1223962" y="78581"/>
                </a:lnTo>
                <a:lnTo>
                  <a:pt x="1216819" y="21431"/>
                </a:lnTo>
                <a:lnTo>
                  <a:pt x="1207294" y="4762"/>
                </a:lnTo>
                <a:lnTo>
                  <a:pt x="1195387" y="0"/>
                </a:lnTo>
                <a:lnTo>
                  <a:pt x="1176337" y="0"/>
                </a:lnTo>
                <a:lnTo>
                  <a:pt x="1157287" y="7143"/>
                </a:lnTo>
                <a:lnTo>
                  <a:pt x="1147762" y="21431"/>
                </a:lnTo>
                <a:lnTo>
                  <a:pt x="1140619" y="57150"/>
                </a:lnTo>
                <a:lnTo>
                  <a:pt x="1135856" y="80962"/>
                </a:lnTo>
                <a:lnTo>
                  <a:pt x="1119187" y="111918"/>
                </a:lnTo>
                <a:lnTo>
                  <a:pt x="1095375" y="147637"/>
                </a:lnTo>
                <a:lnTo>
                  <a:pt x="1073944" y="176212"/>
                </a:lnTo>
                <a:lnTo>
                  <a:pt x="1040606" y="209550"/>
                </a:lnTo>
                <a:lnTo>
                  <a:pt x="1007269" y="228600"/>
                </a:lnTo>
                <a:lnTo>
                  <a:pt x="969169" y="245268"/>
                </a:lnTo>
                <a:lnTo>
                  <a:pt x="916781" y="252412"/>
                </a:lnTo>
                <a:lnTo>
                  <a:pt x="623887" y="2524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19FE71E1-E208-441E-B432-31FD28154CD6}"/>
              </a:ext>
            </a:extLst>
          </p:cNvPr>
          <p:cNvSpPr/>
          <p:nvPr/>
        </p:nvSpPr>
        <p:spPr>
          <a:xfrm rot="16200000">
            <a:off x="5155406" y="1564482"/>
            <a:ext cx="606425" cy="2640012"/>
          </a:xfrm>
          <a:custGeom>
            <a:avLst/>
            <a:gdLst>
              <a:gd name="connsiteX0" fmla="*/ 322929 w 605068"/>
              <a:gd name="connsiteY0" fmla="*/ 897403 h 2641222"/>
              <a:gd name="connsiteX1" fmla="*/ 261743 w 605068"/>
              <a:gd name="connsiteY1" fmla="*/ 540481 h 2641222"/>
              <a:gd name="connsiteX2" fmla="*/ 200556 w 605068"/>
              <a:gd name="connsiteY2" fmla="*/ 203955 h 2641222"/>
              <a:gd name="connsiteX3" fmla="*/ 193758 w 605068"/>
              <a:gd name="connsiteY3" fmla="*/ 159765 h 2641222"/>
              <a:gd name="connsiteX4" fmla="*/ 197157 w 605068"/>
              <a:gd name="connsiteY4" fmla="*/ 129171 h 2641222"/>
              <a:gd name="connsiteX5" fmla="*/ 207355 w 605068"/>
              <a:gd name="connsiteY5" fmla="*/ 101977 h 2641222"/>
              <a:gd name="connsiteX6" fmla="*/ 231150 w 605068"/>
              <a:gd name="connsiteY6" fmla="*/ 64585 h 2641222"/>
              <a:gd name="connsiteX7" fmla="*/ 295735 w 605068"/>
              <a:gd name="connsiteY7" fmla="*/ 6798 h 2641222"/>
              <a:gd name="connsiteX8" fmla="*/ 98579 w 605068"/>
              <a:gd name="connsiteY8" fmla="*/ 0 h 2641222"/>
              <a:gd name="connsiteX9" fmla="*/ 54388 w 605068"/>
              <a:gd name="connsiteY9" fmla="*/ 71384 h 2641222"/>
              <a:gd name="connsiteX10" fmla="*/ 33993 w 605068"/>
              <a:gd name="connsiteY10" fmla="*/ 112175 h 2641222"/>
              <a:gd name="connsiteX11" fmla="*/ 13597 w 605068"/>
              <a:gd name="connsiteY11" fmla="*/ 176761 h 2641222"/>
              <a:gd name="connsiteX12" fmla="*/ 0 w 605068"/>
              <a:gd name="connsiteY12" fmla="*/ 254944 h 2641222"/>
              <a:gd name="connsiteX13" fmla="*/ 3399 w 605068"/>
              <a:gd name="connsiteY13" fmla="*/ 295735 h 2641222"/>
              <a:gd name="connsiteX14" fmla="*/ 33993 w 605068"/>
              <a:gd name="connsiteY14" fmla="*/ 421507 h 2641222"/>
              <a:gd name="connsiteX15" fmla="*/ 67985 w 605068"/>
              <a:gd name="connsiteY15" fmla="*/ 564276 h 2641222"/>
              <a:gd name="connsiteX16" fmla="*/ 129172 w 605068"/>
              <a:gd name="connsiteY16" fmla="*/ 822620 h 2641222"/>
              <a:gd name="connsiteX17" fmla="*/ 183560 w 605068"/>
              <a:gd name="connsiteY17" fmla="*/ 1091161 h 2641222"/>
              <a:gd name="connsiteX18" fmla="*/ 220952 w 605068"/>
              <a:gd name="connsiteY18" fmla="*/ 1284919 h 2641222"/>
              <a:gd name="connsiteX19" fmla="*/ 254944 w 605068"/>
              <a:gd name="connsiteY19" fmla="*/ 1492273 h 2641222"/>
              <a:gd name="connsiteX20" fmla="*/ 292336 w 605068"/>
              <a:gd name="connsiteY20" fmla="*/ 1730221 h 2641222"/>
              <a:gd name="connsiteX21" fmla="*/ 326329 w 605068"/>
              <a:gd name="connsiteY21" fmla="*/ 1964770 h 2641222"/>
              <a:gd name="connsiteX22" fmla="*/ 353523 w 605068"/>
              <a:gd name="connsiteY22" fmla="*/ 2182322 h 2641222"/>
              <a:gd name="connsiteX23" fmla="*/ 370519 w 605068"/>
              <a:gd name="connsiteY23" fmla="*/ 2348886 h 2641222"/>
              <a:gd name="connsiteX24" fmla="*/ 384116 w 605068"/>
              <a:gd name="connsiteY24" fmla="*/ 2481457 h 2641222"/>
              <a:gd name="connsiteX25" fmla="*/ 394314 w 605068"/>
              <a:gd name="connsiteY25" fmla="*/ 2529046 h 2641222"/>
              <a:gd name="connsiteX26" fmla="*/ 407911 w 605068"/>
              <a:gd name="connsiteY26" fmla="*/ 2583435 h 2641222"/>
              <a:gd name="connsiteX27" fmla="*/ 424907 w 605068"/>
              <a:gd name="connsiteY27" fmla="*/ 2617427 h 2641222"/>
              <a:gd name="connsiteX28" fmla="*/ 438504 w 605068"/>
              <a:gd name="connsiteY28" fmla="*/ 2634423 h 2641222"/>
              <a:gd name="connsiteX29" fmla="*/ 448702 w 605068"/>
              <a:gd name="connsiteY29" fmla="*/ 2641222 h 2641222"/>
              <a:gd name="connsiteX30" fmla="*/ 469097 w 605068"/>
              <a:gd name="connsiteY30" fmla="*/ 2641222 h 2641222"/>
              <a:gd name="connsiteX31" fmla="*/ 499691 w 605068"/>
              <a:gd name="connsiteY31" fmla="*/ 2627625 h 2641222"/>
              <a:gd name="connsiteX32" fmla="*/ 523486 w 605068"/>
              <a:gd name="connsiteY32" fmla="*/ 2610629 h 2641222"/>
              <a:gd name="connsiteX33" fmla="*/ 540482 w 605068"/>
              <a:gd name="connsiteY33" fmla="*/ 2590233 h 2641222"/>
              <a:gd name="connsiteX34" fmla="*/ 550680 w 605068"/>
              <a:gd name="connsiteY34" fmla="*/ 2569838 h 2641222"/>
              <a:gd name="connsiteX35" fmla="*/ 557478 w 605068"/>
              <a:gd name="connsiteY35" fmla="*/ 2542643 h 2641222"/>
              <a:gd name="connsiteX36" fmla="*/ 567676 w 605068"/>
              <a:gd name="connsiteY36" fmla="*/ 2478058 h 2641222"/>
              <a:gd name="connsiteX37" fmla="*/ 581273 w 605068"/>
              <a:gd name="connsiteY37" fmla="*/ 2406673 h 2641222"/>
              <a:gd name="connsiteX38" fmla="*/ 594870 w 605068"/>
              <a:gd name="connsiteY38" fmla="*/ 2311494 h 2641222"/>
              <a:gd name="connsiteX39" fmla="*/ 605068 w 605068"/>
              <a:gd name="connsiteY39" fmla="*/ 2246908 h 2641222"/>
              <a:gd name="connsiteX40" fmla="*/ 601668 w 605068"/>
              <a:gd name="connsiteY40" fmla="*/ 2226513 h 2641222"/>
              <a:gd name="connsiteX41" fmla="*/ 571075 w 605068"/>
              <a:gd name="connsiteY41" fmla="*/ 2161927 h 2641222"/>
              <a:gd name="connsiteX42" fmla="*/ 543881 w 605068"/>
              <a:gd name="connsiteY42" fmla="*/ 2073546 h 2641222"/>
              <a:gd name="connsiteX43" fmla="*/ 520086 w 605068"/>
              <a:gd name="connsiteY43" fmla="*/ 1974968 h 2641222"/>
              <a:gd name="connsiteX44" fmla="*/ 499691 w 605068"/>
              <a:gd name="connsiteY44" fmla="*/ 1876389 h 2641222"/>
              <a:gd name="connsiteX45" fmla="*/ 492892 w 605068"/>
              <a:gd name="connsiteY45" fmla="*/ 1818602 h 2641222"/>
              <a:gd name="connsiteX46" fmla="*/ 448702 w 605068"/>
              <a:gd name="connsiteY46" fmla="*/ 1624844 h 2641222"/>
              <a:gd name="connsiteX47" fmla="*/ 414709 w 605068"/>
              <a:gd name="connsiteY47" fmla="*/ 1410691 h 2641222"/>
              <a:gd name="connsiteX48" fmla="*/ 322929 w 605068"/>
              <a:gd name="connsiteY48" fmla="*/ 897403 h 264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05068" h="2641222">
                <a:moveTo>
                  <a:pt x="322929" y="897403"/>
                </a:moveTo>
                <a:lnTo>
                  <a:pt x="261743" y="540481"/>
                </a:lnTo>
                <a:lnTo>
                  <a:pt x="200556" y="203955"/>
                </a:lnTo>
                <a:lnTo>
                  <a:pt x="193758" y="159765"/>
                </a:lnTo>
                <a:lnTo>
                  <a:pt x="197157" y="129171"/>
                </a:lnTo>
                <a:lnTo>
                  <a:pt x="207355" y="101977"/>
                </a:lnTo>
                <a:lnTo>
                  <a:pt x="231150" y="64585"/>
                </a:lnTo>
                <a:lnTo>
                  <a:pt x="295735" y="6798"/>
                </a:lnTo>
                <a:lnTo>
                  <a:pt x="98579" y="0"/>
                </a:lnTo>
                <a:lnTo>
                  <a:pt x="54388" y="71384"/>
                </a:lnTo>
                <a:lnTo>
                  <a:pt x="33993" y="112175"/>
                </a:lnTo>
                <a:lnTo>
                  <a:pt x="13597" y="176761"/>
                </a:lnTo>
                <a:lnTo>
                  <a:pt x="0" y="254944"/>
                </a:lnTo>
                <a:lnTo>
                  <a:pt x="3399" y="295735"/>
                </a:lnTo>
                <a:lnTo>
                  <a:pt x="33993" y="421507"/>
                </a:lnTo>
                <a:lnTo>
                  <a:pt x="67985" y="564276"/>
                </a:lnTo>
                <a:lnTo>
                  <a:pt x="129172" y="822620"/>
                </a:lnTo>
                <a:lnTo>
                  <a:pt x="183560" y="1091161"/>
                </a:lnTo>
                <a:lnTo>
                  <a:pt x="220952" y="1284919"/>
                </a:lnTo>
                <a:lnTo>
                  <a:pt x="254944" y="1492273"/>
                </a:lnTo>
                <a:lnTo>
                  <a:pt x="292336" y="1730221"/>
                </a:lnTo>
                <a:lnTo>
                  <a:pt x="326329" y="1964770"/>
                </a:lnTo>
                <a:lnTo>
                  <a:pt x="353523" y="2182322"/>
                </a:lnTo>
                <a:lnTo>
                  <a:pt x="370519" y="2348886"/>
                </a:lnTo>
                <a:lnTo>
                  <a:pt x="384116" y="2481457"/>
                </a:lnTo>
                <a:lnTo>
                  <a:pt x="394314" y="2529046"/>
                </a:lnTo>
                <a:lnTo>
                  <a:pt x="407911" y="2583435"/>
                </a:lnTo>
                <a:lnTo>
                  <a:pt x="424907" y="2617427"/>
                </a:lnTo>
                <a:lnTo>
                  <a:pt x="438504" y="2634423"/>
                </a:lnTo>
                <a:lnTo>
                  <a:pt x="448702" y="2641222"/>
                </a:lnTo>
                <a:lnTo>
                  <a:pt x="469097" y="2641222"/>
                </a:lnTo>
                <a:lnTo>
                  <a:pt x="499691" y="2627625"/>
                </a:lnTo>
                <a:lnTo>
                  <a:pt x="523486" y="2610629"/>
                </a:lnTo>
                <a:lnTo>
                  <a:pt x="540482" y="2590233"/>
                </a:lnTo>
                <a:lnTo>
                  <a:pt x="550680" y="2569838"/>
                </a:lnTo>
                <a:lnTo>
                  <a:pt x="557478" y="2542643"/>
                </a:lnTo>
                <a:lnTo>
                  <a:pt x="567676" y="2478058"/>
                </a:lnTo>
                <a:lnTo>
                  <a:pt x="581273" y="2406673"/>
                </a:lnTo>
                <a:lnTo>
                  <a:pt x="594870" y="2311494"/>
                </a:lnTo>
                <a:lnTo>
                  <a:pt x="605068" y="2246908"/>
                </a:lnTo>
                <a:lnTo>
                  <a:pt x="601668" y="2226513"/>
                </a:lnTo>
                <a:lnTo>
                  <a:pt x="571075" y="2161927"/>
                </a:lnTo>
                <a:lnTo>
                  <a:pt x="543881" y="2073546"/>
                </a:lnTo>
                <a:lnTo>
                  <a:pt x="520086" y="1974968"/>
                </a:lnTo>
                <a:lnTo>
                  <a:pt x="499691" y="1876389"/>
                </a:lnTo>
                <a:lnTo>
                  <a:pt x="492892" y="1818602"/>
                </a:lnTo>
                <a:lnTo>
                  <a:pt x="448702" y="1624844"/>
                </a:lnTo>
                <a:lnTo>
                  <a:pt x="414709" y="1410691"/>
                </a:lnTo>
                <a:lnTo>
                  <a:pt x="322929" y="89740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170588-5A18-4882-8289-6BA27A263548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1606550"/>
            <a:ext cx="3830637" cy="4327525"/>
            <a:chOff x="3100388" y="1731963"/>
            <a:chExt cx="3830637" cy="4327525"/>
          </a:xfrm>
        </p:grpSpPr>
        <p:sp>
          <p:nvSpPr>
            <p:cNvPr id="10" name="フリーフォーム 108">
              <a:extLst>
                <a:ext uri="{FF2B5EF4-FFF2-40B4-BE49-F238E27FC236}">
                  <a16:creationId xmlns:a16="http://schemas.microsoft.com/office/drawing/2014/main" id="{A062272B-03DB-4013-B1DE-4A81279AF78E}"/>
                </a:ext>
              </a:extLst>
            </p:cNvPr>
            <p:cNvSpPr/>
            <p:nvPr/>
          </p:nvSpPr>
          <p:spPr>
            <a:xfrm rot="16200000">
              <a:off x="4162425" y="3835401"/>
              <a:ext cx="2187575" cy="2260600"/>
            </a:xfrm>
            <a:custGeom>
              <a:avLst/>
              <a:gdLst>
                <a:gd name="connsiteX0" fmla="*/ 1790700 w 2187575"/>
                <a:gd name="connsiteY0" fmla="*/ 1016000 h 2260600"/>
                <a:gd name="connsiteX1" fmla="*/ 1679575 w 2187575"/>
                <a:gd name="connsiteY1" fmla="*/ 339725 h 2260600"/>
                <a:gd name="connsiteX2" fmla="*/ 1673225 w 2187575"/>
                <a:gd name="connsiteY2" fmla="*/ 298450 h 2260600"/>
                <a:gd name="connsiteX3" fmla="*/ 1676400 w 2187575"/>
                <a:gd name="connsiteY3" fmla="*/ 257175 h 2260600"/>
                <a:gd name="connsiteX4" fmla="*/ 1682750 w 2187575"/>
                <a:gd name="connsiteY4" fmla="*/ 219075 h 2260600"/>
                <a:gd name="connsiteX5" fmla="*/ 1695450 w 2187575"/>
                <a:gd name="connsiteY5" fmla="*/ 184150 h 2260600"/>
                <a:gd name="connsiteX6" fmla="*/ 1720850 w 2187575"/>
                <a:gd name="connsiteY6" fmla="*/ 136525 h 2260600"/>
                <a:gd name="connsiteX7" fmla="*/ 1749425 w 2187575"/>
                <a:gd name="connsiteY7" fmla="*/ 98425 h 2260600"/>
                <a:gd name="connsiteX8" fmla="*/ 1812925 w 2187575"/>
                <a:gd name="connsiteY8" fmla="*/ 22225 h 2260600"/>
                <a:gd name="connsiteX9" fmla="*/ 1841500 w 2187575"/>
                <a:gd name="connsiteY9" fmla="*/ 0 h 2260600"/>
                <a:gd name="connsiteX10" fmla="*/ 1901825 w 2187575"/>
                <a:gd name="connsiteY10" fmla="*/ 22225 h 2260600"/>
                <a:gd name="connsiteX11" fmla="*/ 1873250 w 2187575"/>
                <a:gd name="connsiteY11" fmla="*/ 98425 h 2260600"/>
                <a:gd name="connsiteX12" fmla="*/ 1866900 w 2187575"/>
                <a:gd name="connsiteY12" fmla="*/ 130175 h 2260600"/>
                <a:gd name="connsiteX13" fmla="*/ 1863725 w 2187575"/>
                <a:gd name="connsiteY13" fmla="*/ 174625 h 2260600"/>
                <a:gd name="connsiteX14" fmla="*/ 1885950 w 2187575"/>
                <a:gd name="connsiteY14" fmla="*/ 323850 h 2260600"/>
                <a:gd name="connsiteX15" fmla="*/ 1955800 w 2187575"/>
                <a:gd name="connsiteY15" fmla="*/ 708025 h 2260600"/>
                <a:gd name="connsiteX16" fmla="*/ 2025650 w 2187575"/>
                <a:gd name="connsiteY16" fmla="*/ 1098550 h 2260600"/>
                <a:gd name="connsiteX17" fmla="*/ 2092325 w 2187575"/>
                <a:gd name="connsiteY17" fmla="*/ 1485900 h 2260600"/>
                <a:gd name="connsiteX18" fmla="*/ 2139950 w 2187575"/>
                <a:gd name="connsiteY18" fmla="*/ 1762125 h 2260600"/>
                <a:gd name="connsiteX19" fmla="*/ 2155825 w 2187575"/>
                <a:gd name="connsiteY19" fmla="*/ 1803400 h 2260600"/>
                <a:gd name="connsiteX20" fmla="*/ 2181225 w 2187575"/>
                <a:gd name="connsiteY20" fmla="*/ 1854200 h 2260600"/>
                <a:gd name="connsiteX21" fmla="*/ 2187575 w 2187575"/>
                <a:gd name="connsiteY21" fmla="*/ 1873250 h 2260600"/>
                <a:gd name="connsiteX22" fmla="*/ 2181225 w 2187575"/>
                <a:gd name="connsiteY22" fmla="*/ 1908175 h 2260600"/>
                <a:gd name="connsiteX23" fmla="*/ 2155825 w 2187575"/>
                <a:gd name="connsiteY23" fmla="*/ 1978025 h 2260600"/>
                <a:gd name="connsiteX24" fmla="*/ 2130425 w 2187575"/>
                <a:gd name="connsiteY24" fmla="*/ 2028825 h 2260600"/>
                <a:gd name="connsiteX25" fmla="*/ 2079625 w 2187575"/>
                <a:gd name="connsiteY25" fmla="*/ 2114550 h 2260600"/>
                <a:gd name="connsiteX26" fmla="*/ 2028825 w 2187575"/>
                <a:gd name="connsiteY26" fmla="*/ 2190750 h 2260600"/>
                <a:gd name="connsiteX27" fmla="*/ 2000250 w 2187575"/>
                <a:gd name="connsiteY27" fmla="*/ 2232025 h 2260600"/>
                <a:gd name="connsiteX28" fmla="*/ 1978025 w 2187575"/>
                <a:gd name="connsiteY28" fmla="*/ 2251075 h 2260600"/>
                <a:gd name="connsiteX29" fmla="*/ 1952625 w 2187575"/>
                <a:gd name="connsiteY29" fmla="*/ 2260600 h 2260600"/>
                <a:gd name="connsiteX30" fmla="*/ 1943100 w 2187575"/>
                <a:gd name="connsiteY30" fmla="*/ 2260600 h 2260600"/>
                <a:gd name="connsiteX31" fmla="*/ 1930400 w 2187575"/>
                <a:gd name="connsiteY31" fmla="*/ 2260600 h 2260600"/>
                <a:gd name="connsiteX32" fmla="*/ 1905000 w 2187575"/>
                <a:gd name="connsiteY32" fmla="*/ 2244725 h 2260600"/>
                <a:gd name="connsiteX33" fmla="*/ 1882775 w 2187575"/>
                <a:gd name="connsiteY33" fmla="*/ 2216150 h 2260600"/>
                <a:gd name="connsiteX34" fmla="*/ 1873250 w 2187575"/>
                <a:gd name="connsiteY34" fmla="*/ 2206625 h 2260600"/>
                <a:gd name="connsiteX35" fmla="*/ 1847850 w 2187575"/>
                <a:gd name="connsiteY35" fmla="*/ 2193925 h 2260600"/>
                <a:gd name="connsiteX36" fmla="*/ 1803400 w 2187575"/>
                <a:gd name="connsiteY36" fmla="*/ 2184400 h 2260600"/>
                <a:gd name="connsiteX37" fmla="*/ 1749425 w 2187575"/>
                <a:gd name="connsiteY37" fmla="*/ 2178050 h 2260600"/>
                <a:gd name="connsiteX38" fmla="*/ 1530350 w 2187575"/>
                <a:gd name="connsiteY38" fmla="*/ 2178050 h 2260600"/>
                <a:gd name="connsiteX39" fmla="*/ 1120775 w 2187575"/>
                <a:gd name="connsiteY39" fmla="*/ 2178050 h 2260600"/>
                <a:gd name="connsiteX40" fmla="*/ 644525 w 2187575"/>
                <a:gd name="connsiteY40" fmla="*/ 2178050 h 2260600"/>
                <a:gd name="connsiteX41" fmla="*/ 292100 w 2187575"/>
                <a:gd name="connsiteY41" fmla="*/ 2171700 h 2260600"/>
                <a:gd name="connsiteX42" fmla="*/ 114300 w 2187575"/>
                <a:gd name="connsiteY42" fmla="*/ 2155825 h 2260600"/>
                <a:gd name="connsiteX43" fmla="*/ 76200 w 2187575"/>
                <a:gd name="connsiteY43" fmla="*/ 2152650 h 2260600"/>
                <a:gd name="connsiteX44" fmla="*/ 44450 w 2187575"/>
                <a:gd name="connsiteY44" fmla="*/ 2143125 h 2260600"/>
                <a:gd name="connsiteX45" fmla="*/ 25400 w 2187575"/>
                <a:gd name="connsiteY45" fmla="*/ 2127250 h 2260600"/>
                <a:gd name="connsiteX46" fmla="*/ 9525 w 2187575"/>
                <a:gd name="connsiteY46" fmla="*/ 2108200 h 2260600"/>
                <a:gd name="connsiteX47" fmla="*/ 3175 w 2187575"/>
                <a:gd name="connsiteY47" fmla="*/ 2082800 h 2260600"/>
                <a:gd name="connsiteX48" fmla="*/ 0 w 2187575"/>
                <a:gd name="connsiteY48" fmla="*/ 2054225 h 2260600"/>
                <a:gd name="connsiteX49" fmla="*/ 0 w 2187575"/>
                <a:gd name="connsiteY49" fmla="*/ 2022475 h 2260600"/>
                <a:gd name="connsiteX50" fmla="*/ 6350 w 2187575"/>
                <a:gd name="connsiteY50" fmla="*/ 2000250 h 2260600"/>
                <a:gd name="connsiteX51" fmla="*/ 15875 w 2187575"/>
                <a:gd name="connsiteY51" fmla="*/ 1981200 h 2260600"/>
                <a:gd name="connsiteX52" fmla="*/ 38100 w 2187575"/>
                <a:gd name="connsiteY52" fmla="*/ 1962150 h 2260600"/>
                <a:gd name="connsiteX53" fmla="*/ 69850 w 2187575"/>
                <a:gd name="connsiteY53" fmla="*/ 1943100 h 2260600"/>
                <a:gd name="connsiteX54" fmla="*/ 127000 w 2187575"/>
                <a:gd name="connsiteY54" fmla="*/ 1924050 h 2260600"/>
                <a:gd name="connsiteX55" fmla="*/ 203200 w 2187575"/>
                <a:gd name="connsiteY55" fmla="*/ 1911350 h 2260600"/>
                <a:gd name="connsiteX56" fmla="*/ 298450 w 2187575"/>
                <a:gd name="connsiteY56" fmla="*/ 1911350 h 2260600"/>
                <a:gd name="connsiteX57" fmla="*/ 590550 w 2187575"/>
                <a:gd name="connsiteY57" fmla="*/ 1911350 h 2260600"/>
                <a:gd name="connsiteX58" fmla="*/ 1114425 w 2187575"/>
                <a:gd name="connsiteY58" fmla="*/ 1911350 h 2260600"/>
                <a:gd name="connsiteX59" fmla="*/ 1704975 w 2187575"/>
                <a:gd name="connsiteY59" fmla="*/ 1911350 h 2260600"/>
                <a:gd name="connsiteX60" fmla="*/ 1844675 w 2187575"/>
                <a:gd name="connsiteY60" fmla="*/ 1908175 h 2260600"/>
                <a:gd name="connsiteX61" fmla="*/ 1870075 w 2187575"/>
                <a:gd name="connsiteY61" fmla="*/ 1905000 h 2260600"/>
                <a:gd name="connsiteX62" fmla="*/ 1892300 w 2187575"/>
                <a:gd name="connsiteY62" fmla="*/ 1892300 h 2260600"/>
                <a:gd name="connsiteX63" fmla="*/ 1908175 w 2187575"/>
                <a:gd name="connsiteY63" fmla="*/ 1870075 h 2260600"/>
                <a:gd name="connsiteX64" fmla="*/ 1914525 w 2187575"/>
                <a:gd name="connsiteY64" fmla="*/ 1844675 h 2260600"/>
                <a:gd name="connsiteX65" fmla="*/ 1920875 w 2187575"/>
                <a:gd name="connsiteY65" fmla="*/ 1819275 h 2260600"/>
                <a:gd name="connsiteX66" fmla="*/ 1917700 w 2187575"/>
                <a:gd name="connsiteY66" fmla="*/ 1774825 h 2260600"/>
                <a:gd name="connsiteX67" fmla="*/ 1889125 w 2187575"/>
                <a:gd name="connsiteY67" fmla="*/ 1622425 h 2260600"/>
                <a:gd name="connsiteX68" fmla="*/ 1835150 w 2187575"/>
                <a:gd name="connsiteY68" fmla="*/ 1289050 h 2260600"/>
                <a:gd name="connsiteX69" fmla="*/ 1790700 w 2187575"/>
                <a:gd name="connsiteY69" fmla="*/ 1016000 h 22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87575" h="2260600">
                  <a:moveTo>
                    <a:pt x="1790700" y="1016000"/>
                  </a:moveTo>
                  <a:lnTo>
                    <a:pt x="1679575" y="339725"/>
                  </a:lnTo>
                  <a:lnTo>
                    <a:pt x="1673225" y="298450"/>
                  </a:lnTo>
                  <a:lnTo>
                    <a:pt x="1676400" y="257175"/>
                  </a:lnTo>
                  <a:lnTo>
                    <a:pt x="1682750" y="219075"/>
                  </a:lnTo>
                  <a:lnTo>
                    <a:pt x="1695450" y="184150"/>
                  </a:lnTo>
                  <a:lnTo>
                    <a:pt x="1720850" y="136525"/>
                  </a:lnTo>
                  <a:lnTo>
                    <a:pt x="1749425" y="98425"/>
                  </a:lnTo>
                  <a:lnTo>
                    <a:pt x="1812925" y="22225"/>
                  </a:lnTo>
                  <a:lnTo>
                    <a:pt x="1841500" y="0"/>
                  </a:lnTo>
                  <a:lnTo>
                    <a:pt x="1901825" y="22225"/>
                  </a:lnTo>
                  <a:lnTo>
                    <a:pt x="1873250" y="98425"/>
                  </a:lnTo>
                  <a:lnTo>
                    <a:pt x="1866900" y="130175"/>
                  </a:lnTo>
                  <a:lnTo>
                    <a:pt x="1863725" y="174625"/>
                  </a:lnTo>
                  <a:lnTo>
                    <a:pt x="1885950" y="323850"/>
                  </a:lnTo>
                  <a:lnTo>
                    <a:pt x="1955800" y="708025"/>
                  </a:lnTo>
                  <a:lnTo>
                    <a:pt x="2025650" y="1098550"/>
                  </a:lnTo>
                  <a:lnTo>
                    <a:pt x="2092325" y="1485900"/>
                  </a:lnTo>
                  <a:lnTo>
                    <a:pt x="2139950" y="1762125"/>
                  </a:lnTo>
                  <a:lnTo>
                    <a:pt x="2155825" y="1803400"/>
                  </a:lnTo>
                  <a:lnTo>
                    <a:pt x="2181225" y="1854200"/>
                  </a:lnTo>
                  <a:lnTo>
                    <a:pt x="2187575" y="1873250"/>
                  </a:lnTo>
                  <a:lnTo>
                    <a:pt x="2181225" y="1908175"/>
                  </a:lnTo>
                  <a:lnTo>
                    <a:pt x="2155825" y="1978025"/>
                  </a:lnTo>
                  <a:lnTo>
                    <a:pt x="2130425" y="2028825"/>
                  </a:lnTo>
                  <a:lnTo>
                    <a:pt x="2079625" y="2114550"/>
                  </a:lnTo>
                  <a:lnTo>
                    <a:pt x="2028825" y="2190750"/>
                  </a:lnTo>
                  <a:lnTo>
                    <a:pt x="2000250" y="2232025"/>
                  </a:lnTo>
                  <a:lnTo>
                    <a:pt x="1978025" y="2251075"/>
                  </a:lnTo>
                  <a:lnTo>
                    <a:pt x="1952625" y="2260600"/>
                  </a:lnTo>
                  <a:lnTo>
                    <a:pt x="1943100" y="2260600"/>
                  </a:lnTo>
                  <a:lnTo>
                    <a:pt x="1930400" y="2260600"/>
                  </a:lnTo>
                  <a:lnTo>
                    <a:pt x="1905000" y="2244725"/>
                  </a:lnTo>
                  <a:lnTo>
                    <a:pt x="1882775" y="2216150"/>
                  </a:lnTo>
                  <a:lnTo>
                    <a:pt x="1873250" y="2206625"/>
                  </a:lnTo>
                  <a:lnTo>
                    <a:pt x="1847850" y="2193925"/>
                  </a:lnTo>
                  <a:lnTo>
                    <a:pt x="1803400" y="2184400"/>
                  </a:lnTo>
                  <a:lnTo>
                    <a:pt x="1749425" y="2178050"/>
                  </a:lnTo>
                  <a:lnTo>
                    <a:pt x="1530350" y="2178050"/>
                  </a:lnTo>
                  <a:lnTo>
                    <a:pt x="1120775" y="2178050"/>
                  </a:lnTo>
                  <a:lnTo>
                    <a:pt x="644525" y="2178050"/>
                  </a:lnTo>
                  <a:lnTo>
                    <a:pt x="292100" y="2171700"/>
                  </a:lnTo>
                  <a:lnTo>
                    <a:pt x="114300" y="2155825"/>
                  </a:lnTo>
                  <a:lnTo>
                    <a:pt x="76200" y="2152650"/>
                  </a:lnTo>
                  <a:lnTo>
                    <a:pt x="44450" y="2143125"/>
                  </a:lnTo>
                  <a:lnTo>
                    <a:pt x="25400" y="2127250"/>
                  </a:lnTo>
                  <a:lnTo>
                    <a:pt x="9525" y="2108200"/>
                  </a:lnTo>
                  <a:lnTo>
                    <a:pt x="3175" y="2082800"/>
                  </a:lnTo>
                  <a:lnTo>
                    <a:pt x="0" y="2054225"/>
                  </a:lnTo>
                  <a:lnTo>
                    <a:pt x="0" y="2022475"/>
                  </a:lnTo>
                  <a:lnTo>
                    <a:pt x="6350" y="2000250"/>
                  </a:lnTo>
                  <a:lnTo>
                    <a:pt x="15875" y="1981200"/>
                  </a:lnTo>
                  <a:lnTo>
                    <a:pt x="38100" y="1962150"/>
                  </a:lnTo>
                  <a:lnTo>
                    <a:pt x="69850" y="1943100"/>
                  </a:lnTo>
                  <a:lnTo>
                    <a:pt x="127000" y="1924050"/>
                  </a:lnTo>
                  <a:lnTo>
                    <a:pt x="203200" y="1911350"/>
                  </a:lnTo>
                  <a:lnTo>
                    <a:pt x="298450" y="1911350"/>
                  </a:lnTo>
                  <a:lnTo>
                    <a:pt x="590550" y="1911350"/>
                  </a:lnTo>
                  <a:lnTo>
                    <a:pt x="1114425" y="1911350"/>
                  </a:lnTo>
                  <a:lnTo>
                    <a:pt x="1704975" y="1911350"/>
                  </a:lnTo>
                  <a:lnTo>
                    <a:pt x="1844675" y="1908175"/>
                  </a:lnTo>
                  <a:lnTo>
                    <a:pt x="1870075" y="1905000"/>
                  </a:lnTo>
                  <a:lnTo>
                    <a:pt x="1892300" y="1892300"/>
                  </a:lnTo>
                  <a:lnTo>
                    <a:pt x="1908175" y="1870075"/>
                  </a:lnTo>
                  <a:lnTo>
                    <a:pt x="1914525" y="1844675"/>
                  </a:lnTo>
                  <a:lnTo>
                    <a:pt x="1920875" y="1819275"/>
                  </a:lnTo>
                  <a:lnTo>
                    <a:pt x="1917700" y="1774825"/>
                  </a:lnTo>
                  <a:lnTo>
                    <a:pt x="1889125" y="1622425"/>
                  </a:lnTo>
                  <a:lnTo>
                    <a:pt x="1835150" y="1289050"/>
                  </a:lnTo>
                  <a:lnTo>
                    <a:pt x="1790700" y="10160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5">
              <a:extLst>
                <a:ext uri="{FF2B5EF4-FFF2-40B4-BE49-F238E27FC236}">
                  <a16:creationId xmlns:a16="http://schemas.microsoft.com/office/drawing/2014/main" id="{DC4B1AEE-142B-4E47-8A9E-8FDAFBDA8FF2}"/>
                </a:ext>
              </a:extLst>
            </p:cNvPr>
            <p:cNvSpPr/>
            <p:nvPr/>
          </p:nvSpPr>
          <p:spPr>
            <a:xfrm rot="16200000">
              <a:off x="1841501" y="3251200"/>
              <a:ext cx="3835400" cy="1317625"/>
            </a:xfrm>
            <a:custGeom>
              <a:avLst/>
              <a:gdLst>
                <a:gd name="connsiteX0" fmla="*/ 2190750 w 3835400"/>
                <a:gd name="connsiteY0" fmla="*/ 923925 h 1317625"/>
                <a:gd name="connsiteX1" fmla="*/ 1965325 w 3835400"/>
                <a:gd name="connsiteY1" fmla="*/ 898525 h 1317625"/>
                <a:gd name="connsiteX2" fmla="*/ 1806575 w 3835400"/>
                <a:gd name="connsiteY2" fmla="*/ 879475 h 1317625"/>
                <a:gd name="connsiteX3" fmla="*/ 1590675 w 3835400"/>
                <a:gd name="connsiteY3" fmla="*/ 841375 h 1317625"/>
                <a:gd name="connsiteX4" fmla="*/ 1466850 w 3835400"/>
                <a:gd name="connsiteY4" fmla="*/ 815975 h 1317625"/>
                <a:gd name="connsiteX5" fmla="*/ 1304925 w 3835400"/>
                <a:gd name="connsiteY5" fmla="*/ 771525 h 1317625"/>
                <a:gd name="connsiteX6" fmla="*/ 1212850 w 3835400"/>
                <a:gd name="connsiteY6" fmla="*/ 739775 h 1317625"/>
                <a:gd name="connsiteX7" fmla="*/ 1044575 w 3835400"/>
                <a:gd name="connsiteY7" fmla="*/ 669925 h 1317625"/>
                <a:gd name="connsiteX8" fmla="*/ 939800 w 3835400"/>
                <a:gd name="connsiteY8" fmla="*/ 619125 h 1317625"/>
                <a:gd name="connsiteX9" fmla="*/ 777875 w 3835400"/>
                <a:gd name="connsiteY9" fmla="*/ 536575 h 1317625"/>
                <a:gd name="connsiteX10" fmla="*/ 692150 w 3835400"/>
                <a:gd name="connsiteY10" fmla="*/ 485775 h 1317625"/>
                <a:gd name="connsiteX11" fmla="*/ 571500 w 3835400"/>
                <a:gd name="connsiteY11" fmla="*/ 409575 h 1317625"/>
                <a:gd name="connsiteX12" fmla="*/ 476250 w 3835400"/>
                <a:gd name="connsiteY12" fmla="*/ 346075 h 1317625"/>
                <a:gd name="connsiteX13" fmla="*/ 384175 w 3835400"/>
                <a:gd name="connsiteY13" fmla="*/ 279400 h 1317625"/>
                <a:gd name="connsiteX14" fmla="*/ 257175 w 3835400"/>
                <a:gd name="connsiteY14" fmla="*/ 180975 h 1317625"/>
                <a:gd name="connsiteX15" fmla="*/ 142875 w 3835400"/>
                <a:gd name="connsiteY15" fmla="*/ 85725 h 1317625"/>
                <a:gd name="connsiteX16" fmla="*/ 82550 w 3835400"/>
                <a:gd name="connsiteY16" fmla="*/ 34925 h 1317625"/>
                <a:gd name="connsiteX17" fmla="*/ 66675 w 3835400"/>
                <a:gd name="connsiteY17" fmla="*/ 19050 h 1317625"/>
                <a:gd name="connsiteX18" fmla="*/ 53975 w 3835400"/>
                <a:gd name="connsiteY18" fmla="*/ 9525 h 1317625"/>
                <a:gd name="connsiteX19" fmla="*/ 44450 w 3835400"/>
                <a:gd name="connsiteY19" fmla="*/ 6350 h 1317625"/>
                <a:gd name="connsiteX20" fmla="*/ 31750 w 3835400"/>
                <a:gd name="connsiteY20" fmla="*/ 3175 h 1317625"/>
                <a:gd name="connsiteX21" fmla="*/ 15875 w 3835400"/>
                <a:gd name="connsiteY21" fmla="*/ 0 h 1317625"/>
                <a:gd name="connsiteX22" fmla="*/ 3175 w 3835400"/>
                <a:gd name="connsiteY22" fmla="*/ 3175 h 1317625"/>
                <a:gd name="connsiteX23" fmla="*/ 0 w 3835400"/>
                <a:gd name="connsiteY23" fmla="*/ 12700 h 1317625"/>
                <a:gd name="connsiteX24" fmla="*/ 0 w 3835400"/>
                <a:gd name="connsiteY24" fmla="*/ 34925 h 1317625"/>
                <a:gd name="connsiteX25" fmla="*/ 9525 w 3835400"/>
                <a:gd name="connsiteY25" fmla="*/ 69850 h 1317625"/>
                <a:gd name="connsiteX26" fmla="*/ 44450 w 3835400"/>
                <a:gd name="connsiteY26" fmla="*/ 114300 h 1317625"/>
                <a:gd name="connsiteX27" fmla="*/ 200025 w 3835400"/>
                <a:gd name="connsiteY27" fmla="*/ 288925 h 1317625"/>
                <a:gd name="connsiteX28" fmla="*/ 279400 w 3835400"/>
                <a:gd name="connsiteY28" fmla="*/ 371475 h 1317625"/>
                <a:gd name="connsiteX29" fmla="*/ 365125 w 3835400"/>
                <a:gd name="connsiteY29" fmla="*/ 457200 h 1317625"/>
                <a:gd name="connsiteX30" fmla="*/ 463550 w 3835400"/>
                <a:gd name="connsiteY30" fmla="*/ 546100 h 1317625"/>
                <a:gd name="connsiteX31" fmla="*/ 542925 w 3835400"/>
                <a:gd name="connsiteY31" fmla="*/ 612775 h 1317625"/>
                <a:gd name="connsiteX32" fmla="*/ 635000 w 3835400"/>
                <a:gd name="connsiteY32" fmla="*/ 679450 h 1317625"/>
                <a:gd name="connsiteX33" fmla="*/ 746125 w 3835400"/>
                <a:gd name="connsiteY33" fmla="*/ 746125 h 1317625"/>
                <a:gd name="connsiteX34" fmla="*/ 879475 w 3835400"/>
                <a:gd name="connsiteY34" fmla="*/ 815975 h 1317625"/>
                <a:gd name="connsiteX35" fmla="*/ 996950 w 3835400"/>
                <a:gd name="connsiteY35" fmla="*/ 869950 h 1317625"/>
                <a:gd name="connsiteX36" fmla="*/ 1104900 w 3835400"/>
                <a:gd name="connsiteY36" fmla="*/ 917575 h 1317625"/>
                <a:gd name="connsiteX37" fmla="*/ 1282700 w 3835400"/>
                <a:gd name="connsiteY37" fmla="*/ 987425 h 1317625"/>
                <a:gd name="connsiteX38" fmla="*/ 1460500 w 3835400"/>
                <a:gd name="connsiteY38" fmla="*/ 1050925 h 1317625"/>
                <a:gd name="connsiteX39" fmla="*/ 1574800 w 3835400"/>
                <a:gd name="connsiteY39" fmla="*/ 1085850 h 1317625"/>
                <a:gd name="connsiteX40" fmla="*/ 1692275 w 3835400"/>
                <a:gd name="connsiteY40" fmla="*/ 1117600 h 1317625"/>
                <a:gd name="connsiteX41" fmla="*/ 1876425 w 3835400"/>
                <a:gd name="connsiteY41" fmla="*/ 1152525 h 1317625"/>
                <a:gd name="connsiteX42" fmla="*/ 2184400 w 3835400"/>
                <a:gd name="connsiteY42" fmla="*/ 1196975 h 1317625"/>
                <a:gd name="connsiteX43" fmla="*/ 2403475 w 3835400"/>
                <a:gd name="connsiteY43" fmla="*/ 1222375 h 1317625"/>
                <a:gd name="connsiteX44" fmla="*/ 2581275 w 3835400"/>
                <a:gd name="connsiteY44" fmla="*/ 1241425 h 1317625"/>
                <a:gd name="connsiteX45" fmla="*/ 2759075 w 3835400"/>
                <a:gd name="connsiteY45" fmla="*/ 1241425 h 1317625"/>
                <a:gd name="connsiteX46" fmla="*/ 3067050 w 3835400"/>
                <a:gd name="connsiteY46" fmla="*/ 1238250 h 1317625"/>
                <a:gd name="connsiteX47" fmla="*/ 3302000 w 3835400"/>
                <a:gd name="connsiteY47" fmla="*/ 1241425 h 1317625"/>
                <a:gd name="connsiteX48" fmla="*/ 3400425 w 3835400"/>
                <a:gd name="connsiteY48" fmla="*/ 1247775 h 1317625"/>
                <a:gd name="connsiteX49" fmla="*/ 3448050 w 3835400"/>
                <a:gd name="connsiteY49" fmla="*/ 1254125 h 1317625"/>
                <a:gd name="connsiteX50" fmla="*/ 3495675 w 3835400"/>
                <a:gd name="connsiteY50" fmla="*/ 1270000 h 1317625"/>
                <a:gd name="connsiteX51" fmla="*/ 3521075 w 3835400"/>
                <a:gd name="connsiteY51" fmla="*/ 1282700 h 1317625"/>
                <a:gd name="connsiteX52" fmla="*/ 3536950 w 3835400"/>
                <a:gd name="connsiteY52" fmla="*/ 1295400 h 1317625"/>
                <a:gd name="connsiteX53" fmla="*/ 3559175 w 3835400"/>
                <a:gd name="connsiteY53" fmla="*/ 1311275 h 1317625"/>
                <a:gd name="connsiteX54" fmla="*/ 3587750 w 3835400"/>
                <a:gd name="connsiteY54" fmla="*/ 1317625 h 1317625"/>
                <a:gd name="connsiteX55" fmla="*/ 3619500 w 3835400"/>
                <a:gd name="connsiteY55" fmla="*/ 1308100 h 1317625"/>
                <a:gd name="connsiteX56" fmla="*/ 3641725 w 3835400"/>
                <a:gd name="connsiteY56" fmla="*/ 1295400 h 1317625"/>
                <a:gd name="connsiteX57" fmla="*/ 3679825 w 3835400"/>
                <a:gd name="connsiteY57" fmla="*/ 1250950 h 1317625"/>
                <a:gd name="connsiteX58" fmla="*/ 3740150 w 3835400"/>
                <a:gd name="connsiteY58" fmla="*/ 1158875 h 1317625"/>
                <a:gd name="connsiteX59" fmla="*/ 3775075 w 3835400"/>
                <a:gd name="connsiteY59" fmla="*/ 1089025 h 1317625"/>
                <a:gd name="connsiteX60" fmla="*/ 3806825 w 3835400"/>
                <a:gd name="connsiteY60" fmla="*/ 1003300 h 1317625"/>
                <a:gd name="connsiteX61" fmla="*/ 3825875 w 3835400"/>
                <a:gd name="connsiteY61" fmla="*/ 920750 h 1317625"/>
                <a:gd name="connsiteX62" fmla="*/ 3835400 w 3835400"/>
                <a:gd name="connsiteY62" fmla="*/ 828675 h 1317625"/>
                <a:gd name="connsiteX63" fmla="*/ 3835400 w 3835400"/>
                <a:gd name="connsiteY63" fmla="*/ 765175 h 1317625"/>
                <a:gd name="connsiteX64" fmla="*/ 3832225 w 3835400"/>
                <a:gd name="connsiteY64" fmla="*/ 749300 h 1317625"/>
                <a:gd name="connsiteX65" fmla="*/ 3822700 w 3835400"/>
                <a:gd name="connsiteY65" fmla="*/ 736600 h 1317625"/>
                <a:gd name="connsiteX66" fmla="*/ 3810000 w 3835400"/>
                <a:gd name="connsiteY66" fmla="*/ 730250 h 1317625"/>
                <a:gd name="connsiteX67" fmla="*/ 3797300 w 3835400"/>
                <a:gd name="connsiteY67" fmla="*/ 730250 h 1317625"/>
                <a:gd name="connsiteX68" fmla="*/ 3781425 w 3835400"/>
                <a:gd name="connsiteY68" fmla="*/ 736600 h 1317625"/>
                <a:gd name="connsiteX69" fmla="*/ 3759200 w 3835400"/>
                <a:gd name="connsiteY69" fmla="*/ 771525 h 1317625"/>
                <a:gd name="connsiteX70" fmla="*/ 3736975 w 3835400"/>
                <a:gd name="connsiteY70" fmla="*/ 803275 h 1317625"/>
                <a:gd name="connsiteX71" fmla="*/ 3702050 w 3835400"/>
                <a:gd name="connsiteY71" fmla="*/ 844550 h 1317625"/>
                <a:gd name="connsiteX72" fmla="*/ 3651250 w 3835400"/>
                <a:gd name="connsiteY72" fmla="*/ 889000 h 1317625"/>
                <a:gd name="connsiteX73" fmla="*/ 3609975 w 3835400"/>
                <a:gd name="connsiteY73" fmla="*/ 914400 h 1317625"/>
                <a:gd name="connsiteX74" fmla="*/ 3536950 w 3835400"/>
                <a:gd name="connsiteY74" fmla="*/ 949325 h 1317625"/>
                <a:gd name="connsiteX75" fmla="*/ 3489325 w 3835400"/>
                <a:gd name="connsiteY75" fmla="*/ 962025 h 1317625"/>
                <a:gd name="connsiteX76" fmla="*/ 3413125 w 3835400"/>
                <a:gd name="connsiteY76" fmla="*/ 971550 h 1317625"/>
                <a:gd name="connsiteX77" fmla="*/ 3270250 w 3835400"/>
                <a:gd name="connsiteY77" fmla="*/ 971550 h 1317625"/>
                <a:gd name="connsiteX78" fmla="*/ 3108325 w 3835400"/>
                <a:gd name="connsiteY78" fmla="*/ 971550 h 1317625"/>
                <a:gd name="connsiteX79" fmla="*/ 2797175 w 3835400"/>
                <a:gd name="connsiteY79" fmla="*/ 962025 h 1317625"/>
                <a:gd name="connsiteX80" fmla="*/ 2546350 w 3835400"/>
                <a:gd name="connsiteY80" fmla="*/ 949325 h 1317625"/>
                <a:gd name="connsiteX81" fmla="*/ 2352675 w 3835400"/>
                <a:gd name="connsiteY81" fmla="*/ 936625 h 1317625"/>
                <a:gd name="connsiteX82" fmla="*/ 2190750 w 3835400"/>
                <a:gd name="connsiteY82" fmla="*/ 923925 h 131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35400" h="1317625">
                  <a:moveTo>
                    <a:pt x="2190750" y="923925"/>
                  </a:moveTo>
                  <a:lnTo>
                    <a:pt x="1965325" y="898525"/>
                  </a:lnTo>
                  <a:lnTo>
                    <a:pt x="1806575" y="879475"/>
                  </a:lnTo>
                  <a:lnTo>
                    <a:pt x="1590675" y="841375"/>
                  </a:lnTo>
                  <a:lnTo>
                    <a:pt x="1466850" y="815975"/>
                  </a:lnTo>
                  <a:lnTo>
                    <a:pt x="1304925" y="771525"/>
                  </a:lnTo>
                  <a:lnTo>
                    <a:pt x="1212850" y="739775"/>
                  </a:lnTo>
                  <a:lnTo>
                    <a:pt x="1044575" y="669925"/>
                  </a:lnTo>
                  <a:lnTo>
                    <a:pt x="939800" y="619125"/>
                  </a:lnTo>
                  <a:lnTo>
                    <a:pt x="777875" y="536575"/>
                  </a:lnTo>
                  <a:lnTo>
                    <a:pt x="692150" y="485775"/>
                  </a:lnTo>
                  <a:lnTo>
                    <a:pt x="571500" y="409575"/>
                  </a:lnTo>
                  <a:lnTo>
                    <a:pt x="476250" y="346075"/>
                  </a:lnTo>
                  <a:lnTo>
                    <a:pt x="384175" y="279400"/>
                  </a:lnTo>
                  <a:lnTo>
                    <a:pt x="257175" y="180975"/>
                  </a:lnTo>
                  <a:lnTo>
                    <a:pt x="142875" y="85725"/>
                  </a:lnTo>
                  <a:lnTo>
                    <a:pt x="82550" y="34925"/>
                  </a:lnTo>
                  <a:lnTo>
                    <a:pt x="66675" y="19050"/>
                  </a:lnTo>
                  <a:lnTo>
                    <a:pt x="53975" y="9525"/>
                  </a:lnTo>
                  <a:lnTo>
                    <a:pt x="44450" y="6350"/>
                  </a:lnTo>
                  <a:lnTo>
                    <a:pt x="31750" y="3175"/>
                  </a:lnTo>
                  <a:lnTo>
                    <a:pt x="15875" y="0"/>
                  </a:lnTo>
                  <a:lnTo>
                    <a:pt x="3175" y="3175"/>
                  </a:lnTo>
                  <a:lnTo>
                    <a:pt x="0" y="12700"/>
                  </a:lnTo>
                  <a:lnTo>
                    <a:pt x="0" y="34925"/>
                  </a:lnTo>
                  <a:lnTo>
                    <a:pt x="9525" y="69850"/>
                  </a:lnTo>
                  <a:lnTo>
                    <a:pt x="44450" y="114300"/>
                  </a:lnTo>
                  <a:lnTo>
                    <a:pt x="200025" y="288925"/>
                  </a:lnTo>
                  <a:lnTo>
                    <a:pt x="279400" y="371475"/>
                  </a:lnTo>
                  <a:lnTo>
                    <a:pt x="365125" y="457200"/>
                  </a:lnTo>
                  <a:lnTo>
                    <a:pt x="463550" y="546100"/>
                  </a:lnTo>
                  <a:lnTo>
                    <a:pt x="542925" y="612775"/>
                  </a:lnTo>
                  <a:lnTo>
                    <a:pt x="635000" y="679450"/>
                  </a:lnTo>
                  <a:lnTo>
                    <a:pt x="746125" y="746125"/>
                  </a:lnTo>
                  <a:lnTo>
                    <a:pt x="879475" y="815975"/>
                  </a:lnTo>
                  <a:lnTo>
                    <a:pt x="996950" y="869950"/>
                  </a:lnTo>
                  <a:lnTo>
                    <a:pt x="1104900" y="917575"/>
                  </a:lnTo>
                  <a:lnTo>
                    <a:pt x="1282700" y="987425"/>
                  </a:lnTo>
                  <a:lnTo>
                    <a:pt x="1460500" y="1050925"/>
                  </a:lnTo>
                  <a:lnTo>
                    <a:pt x="1574800" y="1085850"/>
                  </a:lnTo>
                  <a:lnTo>
                    <a:pt x="1692275" y="1117600"/>
                  </a:lnTo>
                  <a:lnTo>
                    <a:pt x="1876425" y="1152525"/>
                  </a:lnTo>
                  <a:lnTo>
                    <a:pt x="2184400" y="1196975"/>
                  </a:lnTo>
                  <a:lnTo>
                    <a:pt x="2403475" y="1222375"/>
                  </a:lnTo>
                  <a:lnTo>
                    <a:pt x="2581275" y="1241425"/>
                  </a:lnTo>
                  <a:lnTo>
                    <a:pt x="2759075" y="1241425"/>
                  </a:lnTo>
                  <a:lnTo>
                    <a:pt x="3067050" y="1238250"/>
                  </a:lnTo>
                  <a:lnTo>
                    <a:pt x="3302000" y="1241425"/>
                  </a:lnTo>
                  <a:lnTo>
                    <a:pt x="3400425" y="1247775"/>
                  </a:lnTo>
                  <a:lnTo>
                    <a:pt x="3448050" y="1254125"/>
                  </a:lnTo>
                  <a:lnTo>
                    <a:pt x="3495675" y="1270000"/>
                  </a:lnTo>
                  <a:lnTo>
                    <a:pt x="3521075" y="1282700"/>
                  </a:lnTo>
                  <a:lnTo>
                    <a:pt x="3536950" y="1295400"/>
                  </a:lnTo>
                  <a:lnTo>
                    <a:pt x="3559175" y="1311275"/>
                  </a:lnTo>
                  <a:lnTo>
                    <a:pt x="3587750" y="1317625"/>
                  </a:lnTo>
                  <a:lnTo>
                    <a:pt x="3619500" y="1308100"/>
                  </a:lnTo>
                  <a:lnTo>
                    <a:pt x="3641725" y="1295400"/>
                  </a:lnTo>
                  <a:lnTo>
                    <a:pt x="3679825" y="1250950"/>
                  </a:lnTo>
                  <a:lnTo>
                    <a:pt x="3740150" y="1158875"/>
                  </a:lnTo>
                  <a:lnTo>
                    <a:pt x="3775075" y="1089025"/>
                  </a:lnTo>
                  <a:lnTo>
                    <a:pt x="3806825" y="1003300"/>
                  </a:lnTo>
                  <a:lnTo>
                    <a:pt x="3825875" y="920750"/>
                  </a:lnTo>
                  <a:lnTo>
                    <a:pt x="3835400" y="828675"/>
                  </a:lnTo>
                  <a:lnTo>
                    <a:pt x="3835400" y="765175"/>
                  </a:lnTo>
                  <a:lnTo>
                    <a:pt x="3832225" y="749300"/>
                  </a:lnTo>
                  <a:lnTo>
                    <a:pt x="3822700" y="736600"/>
                  </a:lnTo>
                  <a:lnTo>
                    <a:pt x="3810000" y="730250"/>
                  </a:lnTo>
                  <a:lnTo>
                    <a:pt x="3797300" y="730250"/>
                  </a:lnTo>
                  <a:lnTo>
                    <a:pt x="3781425" y="736600"/>
                  </a:lnTo>
                  <a:lnTo>
                    <a:pt x="3759200" y="771525"/>
                  </a:lnTo>
                  <a:lnTo>
                    <a:pt x="3736975" y="803275"/>
                  </a:lnTo>
                  <a:lnTo>
                    <a:pt x="3702050" y="844550"/>
                  </a:lnTo>
                  <a:lnTo>
                    <a:pt x="3651250" y="889000"/>
                  </a:lnTo>
                  <a:lnTo>
                    <a:pt x="3609975" y="914400"/>
                  </a:lnTo>
                  <a:lnTo>
                    <a:pt x="3536950" y="949325"/>
                  </a:lnTo>
                  <a:lnTo>
                    <a:pt x="3489325" y="962025"/>
                  </a:lnTo>
                  <a:lnTo>
                    <a:pt x="3413125" y="971550"/>
                  </a:lnTo>
                  <a:lnTo>
                    <a:pt x="3270250" y="971550"/>
                  </a:lnTo>
                  <a:lnTo>
                    <a:pt x="3108325" y="971550"/>
                  </a:lnTo>
                  <a:lnTo>
                    <a:pt x="2797175" y="962025"/>
                  </a:lnTo>
                  <a:lnTo>
                    <a:pt x="2546350" y="949325"/>
                  </a:lnTo>
                  <a:lnTo>
                    <a:pt x="2352675" y="936625"/>
                  </a:lnTo>
                  <a:lnTo>
                    <a:pt x="2190750" y="923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6">
              <a:extLst>
                <a:ext uri="{FF2B5EF4-FFF2-40B4-BE49-F238E27FC236}">
                  <a16:creationId xmlns:a16="http://schemas.microsoft.com/office/drawing/2014/main" id="{A8B1D0F7-8398-4F79-AA59-7255C94ADEF7}"/>
                </a:ext>
              </a:extLst>
            </p:cNvPr>
            <p:cNvSpPr/>
            <p:nvPr/>
          </p:nvSpPr>
          <p:spPr>
            <a:xfrm rot="16200000">
              <a:off x="5339556" y="2043907"/>
              <a:ext cx="1228725" cy="604838"/>
            </a:xfrm>
            <a:custGeom>
              <a:avLst/>
              <a:gdLst>
                <a:gd name="connsiteX0" fmla="*/ 623887 w 1228725"/>
                <a:gd name="connsiteY0" fmla="*/ 252412 h 604837"/>
                <a:gd name="connsiteX1" fmla="*/ 297656 w 1228725"/>
                <a:gd name="connsiteY1" fmla="*/ 250031 h 604837"/>
                <a:gd name="connsiteX2" fmla="*/ 0 w 1228725"/>
                <a:gd name="connsiteY2" fmla="*/ 252412 h 604837"/>
                <a:gd name="connsiteX3" fmla="*/ 28575 w 1228725"/>
                <a:gd name="connsiteY3" fmla="*/ 469106 h 604837"/>
                <a:gd name="connsiteX4" fmla="*/ 176212 w 1228725"/>
                <a:gd name="connsiteY4" fmla="*/ 478631 h 604837"/>
                <a:gd name="connsiteX5" fmla="*/ 450056 w 1228725"/>
                <a:gd name="connsiteY5" fmla="*/ 497681 h 604837"/>
                <a:gd name="connsiteX6" fmla="*/ 762000 w 1228725"/>
                <a:gd name="connsiteY6" fmla="*/ 519112 h 604837"/>
                <a:gd name="connsiteX7" fmla="*/ 819150 w 1228725"/>
                <a:gd name="connsiteY7" fmla="*/ 550068 h 604837"/>
                <a:gd name="connsiteX8" fmla="*/ 873919 w 1228725"/>
                <a:gd name="connsiteY8" fmla="*/ 578643 h 604837"/>
                <a:gd name="connsiteX9" fmla="*/ 914400 w 1228725"/>
                <a:gd name="connsiteY9" fmla="*/ 595312 h 604837"/>
                <a:gd name="connsiteX10" fmla="*/ 945356 w 1228725"/>
                <a:gd name="connsiteY10" fmla="*/ 604837 h 604837"/>
                <a:gd name="connsiteX11" fmla="*/ 973931 w 1228725"/>
                <a:gd name="connsiteY11" fmla="*/ 604837 h 604837"/>
                <a:gd name="connsiteX12" fmla="*/ 1002506 w 1228725"/>
                <a:gd name="connsiteY12" fmla="*/ 600075 h 604837"/>
                <a:gd name="connsiteX13" fmla="*/ 1028700 w 1228725"/>
                <a:gd name="connsiteY13" fmla="*/ 583406 h 604837"/>
                <a:gd name="connsiteX14" fmla="*/ 1054894 w 1228725"/>
                <a:gd name="connsiteY14" fmla="*/ 557212 h 604837"/>
                <a:gd name="connsiteX15" fmla="*/ 1069181 w 1228725"/>
                <a:gd name="connsiteY15" fmla="*/ 523875 h 604837"/>
                <a:gd name="connsiteX16" fmla="*/ 1102519 w 1228725"/>
                <a:gd name="connsiteY16" fmla="*/ 488156 h 604837"/>
                <a:gd name="connsiteX17" fmla="*/ 1143000 w 1228725"/>
                <a:gd name="connsiteY17" fmla="*/ 419100 h 604837"/>
                <a:gd name="connsiteX18" fmla="*/ 1178719 w 1228725"/>
                <a:gd name="connsiteY18" fmla="*/ 338137 h 604837"/>
                <a:gd name="connsiteX19" fmla="*/ 1207294 w 1228725"/>
                <a:gd name="connsiteY19" fmla="*/ 259556 h 604837"/>
                <a:gd name="connsiteX20" fmla="*/ 1228725 w 1228725"/>
                <a:gd name="connsiteY20" fmla="*/ 185737 h 604837"/>
                <a:gd name="connsiteX21" fmla="*/ 1228725 w 1228725"/>
                <a:gd name="connsiteY21" fmla="*/ 145256 h 604837"/>
                <a:gd name="connsiteX22" fmla="*/ 1223962 w 1228725"/>
                <a:gd name="connsiteY22" fmla="*/ 78581 h 604837"/>
                <a:gd name="connsiteX23" fmla="*/ 1216819 w 1228725"/>
                <a:gd name="connsiteY23" fmla="*/ 21431 h 604837"/>
                <a:gd name="connsiteX24" fmla="*/ 1207294 w 1228725"/>
                <a:gd name="connsiteY24" fmla="*/ 4762 h 604837"/>
                <a:gd name="connsiteX25" fmla="*/ 1195387 w 1228725"/>
                <a:gd name="connsiteY25" fmla="*/ 0 h 604837"/>
                <a:gd name="connsiteX26" fmla="*/ 1176337 w 1228725"/>
                <a:gd name="connsiteY26" fmla="*/ 0 h 604837"/>
                <a:gd name="connsiteX27" fmla="*/ 1157287 w 1228725"/>
                <a:gd name="connsiteY27" fmla="*/ 7143 h 604837"/>
                <a:gd name="connsiteX28" fmla="*/ 1147762 w 1228725"/>
                <a:gd name="connsiteY28" fmla="*/ 21431 h 604837"/>
                <a:gd name="connsiteX29" fmla="*/ 1140619 w 1228725"/>
                <a:gd name="connsiteY29" fmla="*/ 57150 h 604837"/>
                <a:gd name="connsiteX30" fmla="*/ 1135856 w 1228725"/>
                <a:gd name="connsiteY30" fmla="*/ 80962 h 604837"/>
                <a:gd name="connsiteX31" fmla="*/ 1119187 w 1228725"/>
                <a:gd name="connsiteY31" fmla="*/ 111918 h 604837"/>
                <a:gd name="connsiteX32" fmla="*/ 1095375 w 1228725"/>
                <a:gd name="connsiteY32" fmla="*/ 147637 h 604837"/>
                <a:gd name="connsiteX33" fmla="*/ 1073944 w 1228725"/>
                <a:gd name="connsiteY33" fmla="*/ 176212 h 604837"/>
                <a:gd name="connsiteX34" fmla="*/ 1040606 w 1228725"/>
                <a:gd name="connsiteY34" fmla="*/ 209550 h 604837"/>
                <a:gd name="connsiteX35" fmla="*/ 1007269 w 1228725"/>
                <a:gd name="connsiteY35" fmla="*/ 228600 h 604837"/>
                <a:gd name="connsiteX36" fmla="*/ 969169 w 1228725"/>
                <a:gd name="connsiteY36" fmla="*/ 245268 h 604837"/>
                <a:gd name="connsiteX37" fmla="*/ 916781 w 1228725"/>
                <a:gd name="connsiteY37" fmla="*/ 252412 h 604837"/>
                <a:gd name="connsiteX38" fmla="*/ 623887 w 1228725"/>
                <a:gd name="connsiteY38" fmla="*/ 2524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8725" h="604837">
                  <a:moveTo>
                    <a:pt x="623887" y="252412"/>
                  </a:moveTo>
                  <a:lnTo>
                    <a:pt x="297656" y="250031"/>
                  </a:lnTo>
                  <a:lnTo>
                    <a:pt x="0" y="252412"/>
                  </a:lnTo>
                  <a:lnTo>
                    <a:pt x="28575" y="469106"/>
                  </a:lnTo>
                  <a:lnTo>
                    <a:pt x="176212" y="478631"/>
                  </a:lnTo>
                  <a:lnTo>
                    <a:pt x="450056" y="497681"/>
                  </a:lnTo>
                  <a:lnTo>
                    <a:pt x="762000" y="519112"/>
                  </a:lnTo>
                  <a:lnTo>
                    <a:pt x="819150" y="550068"/>
                  </a:lnTo>
                  <a:lnTo>
                    <a:pt x="873919" y="578643"/>
                  </a:lnTo>
                  <a:lnTo>
                    <a:pt x="914400" y="595312"/>
                  </a:lnTo>
                  <a:lnTo>
                    <a:pt x="945356" y="604837"/>
                  </a:lnTo>
                  <a:lnTo>
                    <a:pt x="973931" y="604837"/>
                  </a:lnTo>
                  <a:lnTo>
                    <a:pt x="1002506" y="600075"/>
                  </a:lnTo>
                  <a:lnTo>
                    <a:pt x="1028700" y="583406"/>
                  </a:lnTo>
                  <a:lnTo>
                    <a:pt x="1054894" y="557212"/>
                  </a:lnTo>
                  <a:lnTo>
                    <a:pt x="1069181" y="523875"/>
                  </a:lnTo>
                  <a:lnTo>
                    <a:pt x="1102519" y="488156"/>
                  </a:lnTo>
                  <a:lnTo>
                    <a:pt x="1143000" y="419100"/>
                  </a:lnTo>
                  <a:lnTo>
                    <a:pt x="1178719" y="338137"/>
                  </a:lnTo>
                  <a:lnTo>
                    <a:pt x="1207294" y="259556"/>
                  </a:lnTo>
                  <a:lnTo>
                    <a:pt x="1228725" y="185737"/>
                  </a:lnTo>
                  <a:lnTo>
                    <a:pt x="1228725" y="145256"/>
                  </a:lnTo>
                  <a:lnTo>
                    <a:pt x="1223962" y="78581"/>
                  </a:lnTo>
                  <a:lnTo>
                    <a:pt x="1216819" y="21431"/>
                  </a:lnTo>
                  <a:lnTo>
                    <a:pt x="1207294" y="4762"/>
                  </a:lnTo>
                  <a:lnTo>
                    <a:pt x="1195387" y="0"/>
                  </a:lnTo>
                  <a:lnTo>
                    <a:pt x="1176337" y="0"/>
                  </a:lnTo>
                  <a:lnTo>
                    <a:pt x="1157287" y="7143"/>
                  </a:lnTo>
                  <a:lnTo>
                    <a:pt x="1147762" y="21431"/>
                  </a:lnTo>
                  <a:lnTo>
                    <a:pt x="1140619" y="57150"/>
                  </a:lnTo>
                  <a:lnTo>
                    <a:pt x="1135856" y="80962"/>
                  </a:lnTo>
                  <a:lnTo>
                    <a:pt x="1119187" y="111918"/>
                  </a:lnTo>
                  <a:lnTo>
                    <a:pt x="1095375" y="147637"/>
                  </a:lnTo>
                  <a:lnTo>
                    <a:pt x="1073944" y="176212"/>
                  </a:lnTo>
                  <a:lnTo>
                    <a:pt x="1040606" y="209550"/>
                  </a:lnTo>
                  <a:lnTo>
                    <a:pt x="1007269" y="228600"/>
                  </a:lnTo>
                  <a:lnTo>
                    <a:pt x="969169" y="245268"/>
                  </a:lnTo>
                  <a:lnTo>
                    <a:pt x="916781" y="252412"/>
                  </a:lnTo>
                  <a:lnTo>
                    <a:pt x="623887" y="2524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07">
              <a:extLst>
                <a:ext uri="{FF2B5EF4-FFF2-40B4-BE49-F238E27FC236}">
                  <a16:creationId xmlns:a16="http://schemas.microsoft.com/office/drawing/2014/main" id="{A2A2E62D-0104-4B0F-A692-D9C5A9068C9F}"/>
                </a:ext>
              </a:extLst>
            </p:cNvPr>
            <p:cNvSpPr/>
            <p:nvPr/>
          </p:nvSpPr>
          <p:spPr>
            <a:xfrm rot="16200000">
              <a:off x="5307806" y="1716883"/>
              <a:ext cx="606425" cy="2640012"/>
            </a:xfrm>
            <a:custGeom>
              <a:avLst/>
              <a:gdLst>
                <a:gd name="connsiteX0" fmla="*/ 322929 w 605068"/>
                <a:gd name="connsiteY0" fmla="*/ 897403 h 2641222"/>
                <a:gd name="connsiteX1" fmla="*/ 261743 w 605068"/>
                <a:gd name="connsiteY1" fmla="*/ 540481 h 2641222"/>
                <a:gd name="connsiteX2" fmla="*/ 200556 w 605068"/>
                <a:gd name="connsiteY2" fmla="*/ 203955 h 2641222"/>
                <a:gd name="connsiteX3" fmla="*/ 193758 w 605068"/>
                <a:gd name="connsiteY3" fmla="*/ 159765 h 2641222"/>
                <a:gd name="connsiteX4" fmla="*/ 197157 w 605068"/>
                <a:gd name="connsiteY4" fmla="*/ 129171 h 2641222"/>
                <a:gd name="connsiteX5" fmla="*/ 207355 w 605068"/>
                <a:gd name="connsiteY5" fmla="*/ 101977 h 2641222"/>
                <a:gd name="connsiteX6" fmla="*/ 231150 w 605068"/>
                <a:gd name="connsiteY6" fmla="*/ 64585 h 2641222"/>
                <a:gd name="connsiteX7" fmla="*/ 295735 w 605068"/>
                <a:gd name="connsiteY7" fmla="*/ 6798 h 2641222"/>
                <a:gd name="connsiteX8" fmla="*/ 98579 w 605068"/>
                <a:gd name="connsiteY8" fmla="*/ 0 h 2641222"/>
                <a:gd name="connsiteX9" fmla="*/ 54388 w 605068"/>
                <a:gd name="connsiteY9" fmla="*/ 71384 h 2641222"/>
                <a:gd name="connsiteX10" fmla="*/ 33993 w 605068"/>
                <a:gd name="connsiteY10" fmla="*/ 112175 h 2641222"/>
                <a:gd name="connsiteX11" fmla="*/ 13597 w 605068"/>
                <a:gd name="connsiteY11" fmla="*/ 176761 h 2641222"/>
                <a:gd name="connsiteX12" fmla="*/ 0 w 605068"/>
                <a:gd name="connsiteY12" fmla="*/ 254944 h 2641222"/>
                <a:gd name="connsiteX13" fmla="*/ 3399 w 605068"/>
                <a:gd name="connsiteY13" fmla="*/ 295735 h 2641222"/>
                <a:gd name="connsiteX14" fmla="*/ 33993 w 605068"/>
                <a:gd name="connsiteY14" fmla="*/ 421507 h 2641222"/>
                <a:gd name="connsiteX15" fmla="*/ 67985 w 605068"/>
                <a:gd name="connsiteY15" fmla="*/ 564276 h 2641222"/>
                <a:gd name="connsiteX16" fmla="*/ 129172 w 605068"/>
                <a:gd name="connsiteY16" fmla="*/ 822620 h 2641222"/>
                <a:gd name="connsiteX17" fmla="*/ 183560 w 605068"/>
                <a:gd name="connsiteY17" fmla="*/ 1091161 h 2641222"/>
                <a:gd name="connsiteX18" fmla="*/ 220952 w 605068"/>
                <a:gd name="connsiteY18" fmla="*/ 1284919 h 2641222"/>
                <a:gd name="connsiteX19" fmla="*/ 254944 w 605068"/>
                <a:gd name="connsiteY19" fmla="*/ 1492273 h 2641222"/>
                <a:gd name="connsiteX20" fmla="*/ 292336 w 605068"/>
                <a:gd name="connsiteY20" fmla="*/ 1730221 h 2641222"/>
                <a:gd name="connsiteX21" fmla="*/ 326329 w 605068"/>
                <a:gd name="connsiteY21" fmla="*/ 1964770 h 2641222"/>
                <a:gd name="connsiteX22" fmla="*/ 353523 w 605068"/>
                <a:gd name="connsiteY22" fmla="*/ 2182322 h 2641222"/>
                <a:gd name="connsiteX23" fmla="*/ 370519 w 605068"/>
                <a:gd name="connsiteY23" fmla="*/ 2348886 h 2641222"/>
                <a:gd name="connsiteX24" fmla="*/ 384116 w 605068"/>
                <a:gd name="connsiteY24" fmla="*/ 2481457 h 2641222"/>
                <a:gd name="connsiteX25" fmla="*/ 394314 w 605068"/>
                <a:gd name="connsiteY25" fmla="*/ 2529046 h 2641222"/>
                <a:gd name="connsiteX26" fmla="*/ 407911 w 605068"/>
                <a:gd name="connsiteY26" fmla="*/ 2583435 h 2641222"/>
                <a:gd name="connsiteX27" fmla="*/ 424907 w 605068"/>
                <a:gd name="connsiteY27" fmla="*/ 2617427 h 2641222"/>
                <a:gd name="connsiteX28" fmla="*/ 438504 w 605068"/>
                <a:gd name="connsiteY28" fmla="*/ 2634423 h 2641222"/>
                <a:gd name="connsiteX29" fmla="*/ 448702 w 605068"/>
                <a:gd name="connsiteY29" fmla="*/ 2641222 h 2641222"/>
                <a:gd name="connsiteX30" fmla="*/ 469097 w 605068"/>
                <a:gd name="connsiteY30" fmla="*/ 2641222 h 2641222"/>
                <a:gd name="connsiteX31" fmla="*/ 499691 w 605068"/>
                <a:gd name="connsiteY31" fmla="*/ 2627625 h 2641222"/>
                <a:gd name="connsiteX32" fmla="*/ 523486 w 605068"/>
                <a:gd name="connsiteY32" fmla="*/ 2610629 h 2641222"/>
                <a:gd name="connsiteX33" fmla="*/ 540482 w 605068"/>
                <a:gd name="connsiteY33" fmla="*/ 2590233 h 2641222"/>
                <a:gd name="connsiteX34" fmla="*/ 550680 w 605068"/>
                <a:gd name="connsiteY34" fmla="*/ 2569838 h 2641222"/>
                <a:gd name="connsiteX35" fmla="*/ 557478 w 605068"/>
                <a:gd name="connsiteY35" fmla="*/ 2542643 h 2641222"/>
                <a:gd name="connsiteX36" fmla="*/ 567676 w 605068"/>
                <a:gd name="connsiteY36" fmla="*/ 2478058 h 2641222"/>
                <a:gd name="connsiteX37" fmla="*/ 581273 w 605068"/>
                <a:gd name="connsiteY37" fmla="*/ 2406673 h 2641222"/>
                <a:gd name="connsiteX38" fmla="*/ 594870 w 605068"/>
                <a:gd name="connsiteY38" fmla="*/ 2311494 h 2641222"/>
                <a:gd name="connsiteX39" fmla="*/ 605068 w 605068"/>
                <a:gd name="connsiteY39" fmla="*/ 2246908 h 2641222"/>
                <a:gd name="connsiteX40" fmla="*/ 601668 w 605068"/>
                <a:gd name="connsiteY40" fmla="*/ 2226513 h 2641222"/>
                <a:gd name="connsiteX41" fmla="*/ 571075 w 605068"/>
                <a:gd name="connsiteY41" fmla="*/ 2161927 h 2641222"/>
                <a:gd name="connsiteX42" fmla="*/ 543881 w 605068"/>
                <a:gd name="connsiteY42" fmla="*/ 2073546 h 2641222"/>
                <a:gd name="connsiteX43" fmla="*/ 520086 w 605068"/>
                <a:gd name="connsiteY43" fmla="*/ 1974968 h 2641222"/>
                <a:gd name="connsiteX44" fmla="*/ 499691 w 605068"/>
                <a:gd name="connsiteY44" fmla="*/ 1876389 h 2641222"/>
                <a:gd name="connsiteX45" fmla="*/ 492892 w 605068"/>
                <a:gd name="connsiteY45" fmla="*/ 1818602 h 2641222"/>
                <a:gd name="connsiteX46" fmla="*/ 448702 w 605068"/>
                <a:gd name="connsiteY46" fmla="*/ 1624844 h 2641222"/>
                <a:gd name="connsiteX47" fmla="*/ 414709 w 605068"/>
                <a:gd name="connsiteY47" fmla="*/ 1410691 h 2641222"/>
                <a:gd name="connsiteX48" fmla="*/ 322929 w 605068"/>
                <a:gd name="connsiteY48" fmla="*/ 897403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05068" h="2641222">
                  <a:moveTo>
                    <a:pt x="322929" y="897403"/>
                  </a:moveTo>
                  <a:lnTo>
                    <a:pt x="261743" y="540481"/>
                  </a:lnTo>
                  <a:lnTo>
                    <a:pt x="200556" y="203955"/>
                  </a:lnTo>
                  <a:lnTo>
                    <a:pt x="193758" y="159765"/>
                  </a:lnTo>
                  <a:lnTo>
                    <a:pt x="197157" y="129171"/>
                  </a:lnTo>
                  <a:lnTo>
                    <a:pt x="207355" y="101977"/>
                  </a:lnTo>
                  <a:lnTo>
                    <a:pt x="231150" y="64585"/>
                  </a:lnTo>
                  <a:lnTo>
                    <a:pt x="295735" y="6798"/>
                  </a:lnTo>
                  <a:lnTo>
                    <a:pt x="98579" y="0"/>
                  </a:lnTo>
                  <a:lnTo>
                    <a:pt x="54388" y="71384"/>
                  </a:lnTo>
                  <a:lnTo>
                    <a:pt x="33993" y="112175"/>
                  </a:lnTo>
                  <a:lnTo>
                    <a:pt x="13597" y="176761"/>
                  </a:lnTo>
                  <a:lnTo>
                    <a:pt x="0" y="254944"/>
                  </a:lnTo>
                  <a:lnTo>
                    <a:pt x="3399" y="295735"/>
                  </a:lnTo>
                  <a:lnTo>
                    <a:pt x="33993" y="421507"/>
                  </a:lnTo>
                  <a:lnTo>
                    <a:pt x="67985" y="564276"/>
                  </a:lnTo>
                  <a:lnTo>
                    <a:pt x="129172" y="822620"/>
                  </a:lnTo>
                  <a:lnTo>
                    <a:pt x="183560" y="1091161"/>
                  </a:lnTo>
                  <a:lnTo>
                    <a:pt x="220952" y="1284919"/>
                  </a:lnTo>
                  <a:lnTo>
                    <a:pt x="254944" y="1492273"/>
                  </a:lnTo>
                  <a:lnTo>
                    <a:pt x="292336" y="1730221"/>
                  </a:lnTo>
                  <a:lnTo>
                    <a:pt x="326329" y="1964770"/>
                  </a:lnTo>
                  <a:lnTo>
                    <a:pt x="353523" y="2182322"/>
                  </a:lnTo>
                  <a:lnTo>
                    <a:pt x="370519" y="2348886"/>
                  </a:lnTo>
                  <a:lnTo>
                    <a:pt x="384116" y="2481457"/>
                  </a:lnTo>
                  <a:lnTo>
                    <a:pt x="394314" y="2529046"/>
                  </a:lnTo>
                  <a:lnTo>
                    <a:pt x="407911" y="2583435"/>
                  </a:lnTo>
                  <a:lnTo>
                    <a:pt x="424907" y="2617427"/>
                  </a:lnTo>
                  <a:lnTo>
                    <a:pt x="438504" y="2634423"/>
                  </a:lnTo>
                  <a:lnTo>
                    <a:pt x="448702" y="2641222"/>
                  </a:lnTo>
                  <a:lnTo>
                    <a:pt x="469097" y="2641222"/>
                  </a:lnTo>
                  <a:lnTo>
                    <a:pt x="499691" y="2627625"/>
                  </a:lnTo>
                  <a:lnTo>
                    <a:pt x="523486" y="2610629"/>
                  </a:lnTo>
                  <a:lnTo>
                    <a:pt x="540482" y="2590233"/>
                  </a:lnTo>
                  <a:lnTo>
                    <a:pt x="550680" y="2569838"/>
                  </a:lnTo>
                  <a:lnTo>
                    <a:pt x="557478" y="2542643"/>
                  </a:lnTo>
                  <a:lnTo>
                    <a:pt x="567676" y="2478058"/>
                  </a:lnTo>
                  <a:lnTo>
                    <a:pt x="581273" y="2406673"/>
                  </a:lnTo>
                  <a:lnTo>
                    <a:pt x="594870" y="2311494"/>
                  </a:lnTo>
                  <a:lnTo>
                    <a:pt x="605068" y="2246908"/>
                  </a:lnTo>
                  <a:lnTo>
                    <a:pt x="601668" y="2226513"/>
                  </a:lnTo>
                  <a:lnTo>
                    <a:pt x="571075" y="2161927"/>
                  </a:lnTo>
                  <a:lnTo>
                    <a:pt x="543881" y="2073546"/>
                  </a:lnTo>
                  <a:lnTo>
                    <a:pt x="520086" y="1974968"/>
                  </a:lnTo>
                  <a:lnTo>
                    <a:pt x="499691" y="1876389"/>
                  </a:lnTo>
                  <a:lnTo>
                    <a:pt x="492892" y="1818602"/>
                  </a:lnTo>
                  <a:lnTo>
                    <a:pt x="448702" y="1624844"/>
                  </a:lnTo>
                  <a:lnTo>
                    <a:pt x="414709" y="1410691"/>
                  </a:lnTo>
                  <a:lnTo>
                    <a:pt x="322929" y="89740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EC16A73B-D961-4F3C-9A99-48033CDDA645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1579563"/>
            <a:ext cx="3830637" cy="4327525"/>
            <a:chOff x="2947988" y="1579563"/>
            <a:chExt cx="3830637" cy="4327525"/>
          </a:xfrm>
        </p:grpSpPr>
        <p:sp>
          <p:nvSpPr>
            <p:cNvPr id="16" name="フリーフォーム 108">
              <a:extLst>
                <a:ext uri="{FF2B5EF4-FFF2-40B4-BE49-F238E27FC236}">
                  <a16:creationId xmlns:a16="http://schemas.microsoft.com/office/drawing/2014/main" id="{0DEF81CD-B82B-46A3-955B-695E0ACAA045}"/>
                </a:ext>
              </a:extLst>
            </p:cNvPr>
            <p:cNvSpPr/>
            <p:nvPr/>
          </p:nvSpPr>
          <p:spPr>
            <a:xfrm rot="16200000">
              <a:off x="4010025" y="3683001"/>
              <a:ext cx="2187575" cy="2260600"/>
            </a:xfrm>
            <a:custGeom>
              <a:avLst/>
              <a:gdLst>
                <a:gd name="connsiteX0" fmla="*/ 1790700 w 2187575"/>
                <a:gd name="connsiteY0" fmla="*/ 1016000 h 2260600"/>
                <a:gd name="connsiteX1" fmla="*/ 1679575 w 2187575"/>
                <a:gd name="connsiteY1" fmla="*/ 339725 h 2260600"/>
                <a:gd name="connsiteX2" fmla="*/ 1673225 w 2187575"/>
                <a:gd name="connsiteY2" fmla="*/ 298450 h 2260600"/>
                <a:gd name="connsiteX3" fmla="*/ 1676400 w 2187575"/>
                <a:gd name="connsiteY3" fmla="*/ 257175 h 2260600"/>
                <a:gd name="connsiteX4" fmla="*/ 1682750 w 2187575"/>
                <a:gd name="connsiteY4" fmla="*/ 219075 h 2260600"/>
                <a:gd name="connsiteX5" fmla="*/ 1695450 w 2187575"/>
                <a:gd name="connsiteY5" fmla="*/ 184150 h 2260600"/>
                <a:gd name="connsiteX6" fmla="*/ 1720850 w 2187575"/>
                <a:gd name="connsiteY6" fmla="*/ 136525 h 2260600"/>
                <a:gd name="connsiteX7" fmla="*/ 1749425 w 2187575"/>
                <a:gd name="connsiteY7" fmla="*/ 98425 h 2260600"/>
                <a:gd name="connsiteX8" fmla="*/ 1812925 w 2187575"/>
                <a:gd name="connsiteY8" fmla="*/ 22225 h 2260600"/>
                <a:gd name="connsiteX9" fmla="*/ 1841500 w 2187575"/>
                <a:gd name="connsiteY9" fmla="*/ 0 h 2260600"/>
                <a:gd name="connsiteX10" fmla="*/ 1901825 w 2187575"/>
                <a:gd name="connsiteY10" fmla="*/ 22225 h 2260600"/>
                <a:gd name="connsiteX11" fmla="*/ 1873250 w 2187575"/>
                <a:gd name="connsiteY11" fmla="*/ 98425 h 2260600"/>
                <a:gd name="connsiteX12" fmla="*/ 1866900 w 2187575"/>
                <a:gd name="connsiteY12" fmla="*/ 130175 h 2260600"/>
                <a:gd name="connsiteX13" fmla="*/ 1863725 w 2187575"/>
                <a:gd name="connsiteY13" fmla="*/ 174625 h 2260600"/>
                <a:gd name="connsiteX14" fmla="*/ 1885950 w 2187575"/>
                <a:gd name="connsiteY14" fmla="*/ 323850 h 2260600"/>
                <a:gd name="connsiteX15" fmla="*/ 1955800 w 2187575"/>
                <a:gd name="connsiteY15" fmla="*/ 708025 h 2260600"/>
                <a:gd name="connsiteX16" fmla="*/ 2025650 w 2187575"/>
                <a:gd name="connsiteY16" fmla="*/ 1098550 h 2260600"/>
                <a:gd name="connsiteX17" fmla="*/ 2092325 w 2187575"/>
                <a:gd name="connsiteY17" fmla="*/ 1485900 h 2260600"/>
                <a:gd name="connsiteX18" fmla="*/ 2139950 w 2187575"/>
                <a:gd name="connsiteY18" fmla="*/ 1762125 h 2260600"/>
                <a:gd name="connsiteX19" fmla="*/ 2155825 w 2187575"/>
                <a:gd name="connsiteY19" fmla="*/ 1803400 h 2260600"/>
                <a:gd name="connsiteX20" fmla="*/ 2181225 w 2187575"/>
                <a:gd name="connsiteY20" fmla="*/ 1854200 h 2260600"/>
                <a:gd name="connsiteX21" fmla="*/ 2187575 w 2187575"/>
                <a:gd name="connsiteY21" fmla="*/ 1873250 h 2260600"/>
                <a:gd name="connsiteX22" fmla="*/ 2181225 w 2187575"/>
                <a:gd name="connsiteY22" fmla="*/ 1908175 h 2260600"/>
                <a:gd name="connsiteX23" fmla="*/ 2155825 w 2187575"/>
                <a:gd name="connsiteY23" fmla="*/ 1978025 h 2260600"/>
                <a:gd name="connsiteX24" fmla="*/ 2130425 w 2187575"/>
                <a:gd name="connsiteY24" fmla="*/ 2028825 h 2260600"/>
                <a:gd name="connsiteX25" fmla="*/ 2079625 w 2187575"/>
                <a:gd name="connsiteY25" fmla="*/ 2114550 h 2260600"/>
                <a:gd name="connsiteX26" fmla="*/ 2028825 w 2187575"/>
                <a:gd name="connsiteY26" fmla="*/ 2190750 h 2260600"/>
                <a:gd name="connsiteX27" fmla="*/ 2000250 w 2187575"/>
                <a:gd name="connsiteY27" fmla="*/ 2232025 h 2260600"/>
                <a:gd name="connsiteX28" fmla="*/ 1978025 w 2187575"/>
                <a:gd name="connsiteY28" fmla="*/ 2251075 h 2260600"/>
                <a:gd name="connsiteX29" fmla="*/ 1952625 w 2187575"/>
                <a:gd name="connsiteY29" fmla="*/ 2260600 h 2260600"/>
                <a:gd name="connsiteX30" fmla="*/ 1943100 w 2187575"/>
                <a:gd name="connsiteY30" fmla="*/ 2260600 h 2260600"/>
                <a:gd name="connsiteX31" fmla="*/ 1930400 w 2187575"/>
                <a:gd name="connsiteY31" fmla="*/ 2260600 h 2260600"/>
                <a:gd name="connsiteX32" fmla="*/ 1905000 w 2187575"/>
                <a:gd name="connsiteY32" fmla="*/ 2244725 h 2260600"/>
                <a:gd name="connsiteX33" fmla="*/ 1882775 w 2187575"/>
                <a:gd name="connsiteY33" fmla="*/ 2216150 h 2260600"/>
                <a:gd name="connsiteX34" fmla="*/ 1873250 w 2187575"/>
                <a:gd name="connsiteY34" fmla="*/ 2206625 h 2260600"/>
                <a:gd name="connsiteX35" fmla="*/ 1847850 w 2187575"/>
                <a:gd name="connsiteY35" fmla="*/ 2193925 h 2260600"/>
                <a:gd name="connsiteX36" fmla="*/ 1803400 w 2187575"/>
                <a:gd name="connsiteY36" fmla="*/ 2184400 h 2260600"/>
                <a:gd name="connsiteX37" fmla="*/ 1749425 w 2187575"/>
                <a:gd name="connsiteY37" fmla="*/ 2178050 h 2260600"/>
                <a:gd name="connsiteX38" fmla="*/ 1530350 w 2187575"/>
                <a:gd name="connsiteY38" fmla="*/ 2178050 h 2260600"/>
                <a:gd name="connsiteX39" fmla="*/ 1120775 w 2187575"/>
                <a:gd name="connsiteY39" fmla="*/ 2178050 h 2260600"/>
                <a:gd name="connsiteX40" fmla="*/ 644525 w 2187575"/>
                <a:gd name="connsiteY40" fmla="*/ 2178050 h 2260600"/>
                <a:gd name="connsiteX41" fmla="*/ 292100 w 2187575"/>
                <a:gd name="connsiteY41" fmla="*/ 2171700 h 2260600"/>
                <a:gd name="connsiteX42" fmla="*/ 114300 w 2187575"/>
                <a:gd name="connsiteY42" fmla="*/ 2155825 h 2260600"/>
                <a:gd name="connsiteX43" fmla="*/ 76200 w 2187575"/>
                <a:gd name="connsiteY43" fmla="*/ 2152650 h 2260600"/>
                <a:gd name="connsiteX44" fmla="*/ 44450 w 2187575"/>
                <a:gd name="connsiteY44" fmla="*/ 2143125 h 2260600"/>
                <a:gd name="connsiteX45" fmla="*/ 25400 w 2187575"/>
                <a:gd name="connsiteY45" fmla="*/ 2127250 h 2260600"/>
                <a:gd name="connsiteX46" fmla="*/ 9525 w 2187575"/>
                <a:gd name="connsiteY46" fmla="*/ 2108200 h 2260600"/>
                <a:gd name="connsiteX47" fmla="*/ 3175 w 2187575"/>
                <a:gd name="connsiteY47" fmla="*/ 2082800 h 2260600"/>
                <a:gd name="connsiteX48" fmla="*/ 0 w 2187575"/>
                <a:gd name="connsiteY48" fmla="*/ 2054225 h 2260600"/>
                <a:gd name="connsiteX49" fmla="*/ 0 w 2187575"/>
                <a:gd name="connsiteY49" fmla="*/ 2022475 h 2260600"/>
                <a:gd name="connsiteX50" fmla="*/ 6350 w 2187575"/>
                <a:gd name="connsiteY50" fmla="*/ 2000250 h 2260600"/>
                <a:gd name="connsiteX51" fmla="*/ 15875 w 2187575"/>
                <a:gd name="connsiteY51" fmla="*/ 1981200 h 2260600"/>
                <a:gd name="connsiteX52" fmla="*/ 38100 w 2187575"/>
                <a:gd name="connsiteY52" fmla="*/ 1962150 h 2260600"/>
                <a:gd name="connsiteX53" fmla="*/ 69850 w 2187575"/>
                <a:gd name="connsiteY53" fmla="*/ 1943100 h 2260600"/>
                <a:gd name="connsiteX54" fmla="*/ 127000 w 2187575"/>
                <a:gd name="connsiteY54" fmla="*/ 1924050 h 2260600"/>
                <a:gd name="connsiteX55" fmla="*/ 203200 w 2187575"/>
                <a:gd name="connsiteY55" fmla="*/ 1911350 h 2260600"/>
                <a:gd name="connsiteX56" fmla="*/ 298450 w 2187575"/>
                <a:gd name="connsiteY56" fmla="*/ 1911350 h 2260600"/>
                <a:gd name="connsiteX57" fmla="*/ 590550 w 2187575"/>
                <a:gd name="connsiteY57" fmla="*/ 1911350 h 2260600"/>
                <a:gd name="connsiteX58" fmla="*/ 1114425 w 2187575"/>
                <a:gd name="connsiteY58" fmla="*/ 1911350 h 2260600"/>
                <a:gd name="connsiteX59" fmla="*/ 1704975 w 2187575"/>
                <a:gd name="connsiteY59" fmla="*/ 1911350 h 2260600"/>
                <a:gd name="connsiteX60" fmla="*/ 1844675 w 2187575"/>
                <a:gd name="connsiteY60" fmla="*/ 1908175 h 2260600"/>
                <a:gd name="connsiteX61" fmla="*/ 1870075 w 2187575"/>
                <a:gd name="connsiteY61" fmla="*/ 1905000 h 2260600"/>
                <a:gd name="connsiteX62" fmla="*/ 1892300 w 2187575"/>
                <a:gd name="connsiteY62" fmla="*/ 1892300 h 2260600"/>
                <a:gd name="connsiteX63" fmla="*/ 1908175 w 2187575"/>
                <a:gd name="connsiteY63" fmla="*/ 1870075 h 2260600"/>
                <a:gd name="connsiteX64" fmla="*/ 1914525 w 2187575"/>
                <a:gd name="connsiteY64" fmla="*/ 1844675 h 2260600"/>
                <a:gd name="connsiteX65" fmla="*/ 1920875 w 2187575"/>
                <a:gd name="connsiteY65" fmla="*/ 1819275 h 2260600"/>
                <a:gd name="connsiteX66" fmla="*/ 1917700 w 2187575"/>
                <a:gd name="connsiteY66" fmla="*/ 1774825 h 2260600"/>
                <a:gd name="connsiteX67" fmla="*/ 1889125 w 2187575"/>
                <a:gd name="connsiteY67" fmla="*/ 1622425 h 2260600"/>
                <a:gd name="connsiteX68" fmla="*/ 1835150 w 2187575"/>
                <a:gd name="connsiteY68" fmla="*/ 1289050 h 2260600"/>
                <a:gd name="connsiteX69" fmla="*/ 1790700 w 2187575"/>
                <a:gd name="connsiteY69" fmla="*/ 1016000 h 22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87575" h="2260600">
                  <a:moveTo>
                    <a:pt x="1790700" y="1016000"/>
                  </a:moveTo>
                  <a:lnTo>
                    <a:pt x="1679575" y="339725"/>
                  </a:lnTo>
                  <a:lnTo>
                    <a:pt x="1673225" y="298450"/>
                  </a:lnTo>
                  <a:lnTo>
                    <a:pt x="1676400" y="257175"/>
                  </a:lnTo>
                  <a:lnTo>
                    <a:pt x="1682750" y="219075"/>
                  </a:lnTo>
                  <a:lnTo>
                    <a:pt x="1695450" y="184150"/>
                  </a:lnTo>
                  <a:lnTo>
                    <a:pt x="1720850" y="136525"/>
                  </a:lnTo>
                  <a:lnTo>
                    <a:pt x="1749425" y="98425"/>
                  </a:lnTo>
                  <a:lnTo>
                    <a:pt x="1812925" y="22225"/>
                  </a:lnTo>
                  <a:lnTo>
                    <a:pt x="1841500" y="0"/>
                  </a:lnTo>
                  <a:lnTo>
                    <a:pt x="1901825" y="22225"/>
                  </a:lnTo>
                  <a:lnTo>
                    <a:pt x="1873250" y="98425"/>
                  </a:lnTo>
                  <a:lnTo>
                    <a:pt x="1866900" y="130175"/>
                  </a:lnTo>
                  <a:lnTo>
                    <a:pt x="1863725" y="174625"/>
                  </a:lnTo>
                  <a:lnTo>
                    <a:pt x="1885950" y="323850"/>
                  </a:lnTo>
                  <a:lnTo>
                    <a:pt x="1955800" y="708025"/>
                  </a:lnTo>
                  <a:lnTo>
                    <a:pt x="2025650" y="1098550"/>
                  </a:lnTo>
                  <a:lnTo>
                    <a:pt x="2092325" y="1485900"/>
                  </a:lnTo>
                  <a:lnTo>
                    <a:pt x="2139950" y="1762125"/>
                  </a:lnTo>
                  <a:lnTo>
                    <a:pt x="2155825" y="1803400"/>
                  </a:lnTo>
                  <a:lnTo>
                    <a:pt x="2181225" y="1854200"/>
                  </a:lnTo>
                  <a:lnTo>
                    <a:pt x="2187575" y="1873250"/>
                  </a:lnTo>
                  <a:lnTo>
                    <a:pt x="2181225" y="1908175"/>
                  </a:lnTo>
                  <a:lnTo>
                    <a:pt x="2155825" y="1978025"/>
                  </a:lnTo>
                  <a:lnTo>
                    <a:pt x="2130425" y="2028825"/>
                  </a:lnTo>
                  <a:lnTo>
                    <a:pt x="2079625" y="2114550"/>
                  </a:lnTo>
                  <a:lnTo>
                    <a:pt x="2028825" y="2190750"/>
                  </a:lnTo>
                  <a:lnTo>
                    <a:pt x="2000250" y="2232025"/>
                  </a:lnTo>
                  <a:lnTo>
                    <a:pt x="1978025" y="2251075"/>
                  </a:lnTo>
                  <a:lnTo>
                    <a:pt x="1952625" y="2260600"/>
                  </a:lnTo>
                  <a:lnTo>
                    <a:pt x="1943100" y="2260600"/>
                  </a:lnTo>
                  <a:lnTo>
                    <a:pt x="1930400" y="2260600"/>
                  </a:lnTo>
                  <a:lnTo>
                    <a:pt x="1905000" y="2244725"/>
                  </a:lnTo>
                  <a:lnTo>
                    <a:pt x="1882775" y="2216150"/>
                  </a:lnTo>
                  <a:lnTo>
                    <a:pt x="1873250" y="2206625"/>
                  </a:lnTo>
                  <a:lnTo>
                    <a:pt x="1847850" y="2193925"/>
                  </a:lnTo>
                  <a:lnTo>
                    <a:pt x="1803400" y="2184400"/>
                  </a:lnTo>
                  <a:lnTo>
                    <a:pt x="1749425" y="2178050"/>
                  </a:lnTo>
                  <a:lnTo>
                    <a:pt x="1530350" y="2178050"/>
                  </a:lnTo>
                  <a:lnTo>
                    <a:pt x="1120775" y="2178050"/>
                  </a:lnTo>
                  <a:lnTo>
                    <a:pt x="644525" y="2178050"/>
                  </a:lnTo>
                  <a:lnTo>
                    <a:pt x="292100" y="2171700"/>
                  </a:lnTo>
                  <a:lnTo>
                    <a:pt x="114300" y="2155825"/>
                  </a:lnTo>
                  <a:lnTo>
                    <a:pt x="76200" y="2152650"/>
                  </a:lnTo>
                  <a:lnTo>
                    <a:pt x="44450" y="2143125"/>
                  </a:lnTo>
                  <a:lnTo>
                    <a:pt x="25400" y="2127250"/>
                  </a:lnTo>
                  <a:lnTo>
                    <a:pt x="9525" y="2108200"/>
                  </a:lnTo>
                  <a:lnTo>
                    <a:pt x="3175" y="2082800"/>
                  </a:lnTo>
                  <a:lnTo>
                    <a:pt x="0" y="2054225"/>
                  </a:lnTo>
                  <a:lnTo>
                    <a:pt x="0" y="2022475"/>
                  </a:lnTo>
                  <a:lnTo>
                    <a:pt x="6350" y="2000250"/>
                  </a:lnTo>
                  <a:lnTo>
                    <a:pt x="15875" y="1981200"/>
                  </a:lnTo>
                  <a:lnTo>
                    <a:pt x="38100" y="1962150"/>
                  </a:lnTo>
                  <a:lnTo>
                    <a:pt x="69850" y="1943100"/>
                  </a:lnTo>
                  <a:lnTo>
                    <a:pt x="127000" y="1924050"/>
                  </a:lnTo>
                  <a:lnTo>
                    <a:pt x="203200" y="1911350"/>
                  </a:lnTo>
                  <a:lnTo>
                    <a:pt x="298450" y="1911350"/>
                  </a:lnTo>
                  <a:lnTo>
                    <a:pt x="590550" y="1911350"/>
                  </a:lnTo>
                  <a:lnTo>
                    <a:pt x="1114425" y="1911350"/>
                  </a:lnTo>
                  <a:lnTo>
                    <a:pt x="1704975" y="1911350"/>
                  </a:lnTo>
                  <a:lnTo>
                    <a:pt x="1844675" y="1908175"/>
                  </a:lnTo>
                  <a:lnTo>
                    <a:pt x="1870075" y="1905000"/>
                  </a:lnTo>
                  <a:lnTo>
                    <a:pt x="1892300" y="1892300"/>
                  </a:lnTo>
                  <a:lnTo>
                    <a:pt x="1908175" y="1870075"/>
                  </a:lnTo>
                  <a:lnTo>
                    <a:pt x="1914525" y="1844675"/>
                  </a:lnTo>
                  <a:lnTo>
                    <a:pt x="1920875" y="1819275"/>
                  </a:lnTo>
                  <a:lnTo>
                    <a:pt x="1917700" y="1774825"/>
                  </a:lnTo>
                  <a:lnTo>
                    <a:pt x="1889125" y="1622425"/>
                  </a:lnTo>
                  <a:lnTo>
                    <a:pt x="1835150" y="1289050"/>
                  </a:lnTo>
                  <a:lnTo>
                    <a:pt x="1790700" y="1016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5">
              <a:extLst>
                <a:ext uri="{FF2B5EF4-FFF2-40B4-BE49-F238E27FC236}">
                  <a16:creationId xmlns:a16="http://schemas.microsoft.com/office/drawing/2014/main" id="{72AAD1AF-47E3-403F-A8DA-5E421DC639B5}"/>
                </a:ext>
              </a:extLst>
            </p:cNvPr>
            <p:cNvSpPr/>
            <p:nvPr/>
          </p:nvSpPr>
          <p:spPr>
            <a:xfrm rot="16200000">
              <a:off x="1689101" y="3098800"/>
              <a:ext cx="3835400" cy="1317625"/>
            </a:xfrm>
            <a:custGeom>
              <a:avLst/>
              <a:gdLst>
                <a:gd name="connsiteX0" fmla="*/ 2190750 w 3835400"/>
                <a:gd name="connsiteY0" fmla="*/ 923925 h 1317625"/>
                <a:gd name="connsiteX1" fmla="*/ 1965325 w 3835400"/>
                <a:gd name="connsiteY1" fmla="*/ 898525 h 1317625"/>
                <a:gd name="connsiteX2" fmla="*/ 1806575 w 3835400"/>
                <a:gd name="connsiteY2" fmla="*/ 879475 h 1317625"/>
                <a:gd name="connsiteX3" fmla="*/ 1590675 w 3835400"/>
                <a:gd name="connsiteY3" fmla="*/ 841375 h 1317625"/>
                <a:gd name="connsiteX4" fmla="*/ 1466850 w 3835400"/>
                <a:gd name="connsiteY4" fmla="*/ 815975 h 1317625"/>
                <a:gd name="connsiteX5" fmla="*/ 1304925 w 3835400"/>
                <a:gd name="connsiteY5" fmla="*/ 771525 h 1317625"/>
                <a:gd name="connsiteX6" fmla="*/ 1212850 w 3835400"/>
                <a:gd name="connsiteY6" fmla="*/ 739775 h 1317625"/>
                <a:gd name="connsiteX7" fmla="*/ 1044575 w 3835400"/>
                <a:gd name="connsiteY7" fmla="*/ 669925 h 1317625"/>
                <a:gd name="connsiteX8" fmla="*/ 939800 w 3835400"/>
                <a:gd name="connsiteY8" fmla="*/ 619125 h 1317625"/>
                <a:gd name="connsiteX9" fmla="*/ 777875 w 3835400"/>
                <a:gd name="connsiteY9" fmla="*/ 536575 h 1317625"/>
                <a:gd name="connsiteX10" fmla="*/ 692150 w 3835400"/>
                <a:gd name="connsiteY10" fmla="*/ 485775 h 1317625"/>
                <a:gd name="connsiteX11" fmla="*/ 571500 w 3835400"/>
                <a:gd name="connsiteY11" fmla="*/ 409575 h 1317625"/>
                <a:gd name="connsiteX12" fmla="*/ 476250 w 3835400"/>
                <a:gd name="connsiteY12" fmla="*/ 346075 h 1317625"/>
                <a:gd name="connsiteX13" fmla="*/ 384175 w 3835400"/>
                <a:gd name="connsiteY13" fmla="*/ 279400 h 1317625"/>
                <a:gd name="connsiteX14" fmla="*/ 257175 w 3835400"/>
                <a:gd name="connsiteY14" fmla="*/ 180975 h 1317625"/>
                <a:gd name="connsiteX15" fmla="*/ 142875 w 3835400"/>
                <a:gd name="connsiteY15" fmla="*/ 85725 h 1317625"/>
                <a:gd name="connsiteX16" fmla="*/ 82550 w 3835400"/>
                <a:gd name="connsiteY16" fmla="*/ 34925 h 1317625"/>
                <a:gd name="connsiteX17" fmla="*/ 66675 w 3835400"/>
                <a:gd name="connsiteY17" fmla="*/ 19050 h 1317625"/>
                <a:gd name="connsiteX18" fmla="*/ 53975 w 3835400"/>
                <a:gd name="connsiteY18" fmla="*/ 9525 h 1317625"/>
                <a:gd name="connsiteX19" fmla="*/ 44450 w 3835400"/>
                <a:gd name="connsiteY19" fmla="*/ 6350 h 1317625"/>
                <a:gd name="connsiteX20" fmla="*/ 31750 w 3835400"/>
                <a:gd name="connsiteY20" fmla="*/ 3175 h 1317625"/>
                <a:gd name="connsiteX21" fmla="*/ 15875 w 3835400"/>
                <a:gd name="connsiteY21" fmla="*/ 0 h 1317625"/>
                <a:gd name="connsiteX22" fmla="*/ 3175 w 3835400"/>
                <a:gd name="connsiteY22" fmla="*/ 3175 h 1317625"/>
                <a:gd name="connsiteX23" fmla="*/ 0 w 3835400"/>
                <a:gd name="connsiteY23" fmla="*/ 12700 h 1317625"/>
                <a:gd name="connsiteX24" fmla="*/ 0 w 3835400"/>
                <a:gd name="connsiteY24" fmla="*/ 34925 h 1317625"/>
                <a:gd name="connsiteX25" fmla="*/ 9525 w 3835400"/>
                <a:gd name="connsiteY25" fmla="*/ 69850 h 1317625"/>
                <a:gd name="connsiteX26" fmla="*/ 44450 w 3835400"/>
                <a:gd name="connsiteY26" fmla="*/ 114300 h 1317625"/>
                <a:gd name="connsiteX27" fmla="*/ 200025 w 3835400"/>
                <a:gd name="connsiteY27" fmla="*/ 288925 h 1317625"/>
                <a:gd name="connsiteX28" fmla="*/ 279400 w 3835400"/>
                <a:gd name="connsiteY28" fmla="*/ 371475 h 1317625"/>
                <a:gd name="connsiteX29" fmla="*/ 365125 w 3835400"/>
                <a:gd name="connsiteY29" fmla="*/ 457200 h 1317625"/>
                <a:gd name="connsiteX30" fmla="*/ 463550 w 3835400"/>
                <a:gd name="connsiteY30" fmla="*/ 546100 h 1317625"/>
                <a:gd name="connsiteX31" fmla="*/ 542925 w 3835400"/>
                <a:gd name="connsiteY31" fmla="*/ 612775 h 1317625"/>
                <a:gd name="connsiteX32" fmla="*/ 635000 w 3835400"/>
                <a:gd name="connsiteY32" fmla="*/ 679450 h 1317625"/>
                <a:gd name="connsiteX33" fmla="*/ 746125 w 3835400"/>
                <a:gd name="connsiteY33" fmla="*/ 746125 h 1317625"/>
                <a:gd name="connsiteX34" fmla="*/ 879475 w 3835400"/>
                <a:gd name="connsiteY34" fmla="*/ 815975 h 1317625"/>
                <a:gd name="connsiteX35" fmla="*/ 996950 w 3835400"/>
                <a:gd name="connsiteY35" fmla="*/ 869950 h 1317625"/>
                <a:gd name="connsiteX36" fmla="*/ 1104900 w 3835400"/>
                <a:gd name="connsiteY36" fmla="*/ 917575 h 1317625"/>
                <a:gd name="connsiteX37" fmla="*/ 1282700 w 3835400"/>
                <a:gd name="connsiteY37" fmla="*/ 987425 h 1317625"/>
                <a:gd name="connsiteX38" fmla="*/ 1460500 w 3835400"/>
                <a:gd name="connsiteY38" fmla="*/ 1050925 h 1317625"/>
                <a:gd name="connsiteX39" fmla="*/ 1574800 w 3835400"/>
                <a:gd name="connsiteY39" fmla="*/ 1085850 h 1317625"/>
                <a:gd name="connsiteX40" fmla="*/ 1692275 w 3835400"/>
                <a:gd name="connsiteY40" fmla="*/ 1117600 h 1317625"/>
                <a:gd name="connsiteX41" fmla="*/ 1876425 w 3835400"/>
                <a:gd name="connsiteY41" fmla="*/ 1152525 h 1317625"/>
                <a:gd name="connsiteX42" fmla="*/ 2184400 w 3835400"/>
                <a:gd name="connsiteY42" fmla="*/ 1196975 h 1317625"/>
                <a:gd name="connsiteX43" fmla="*/ 2403475 w 3835400"/>
                <a:gd name="connsiteY43" fmla="*/ 1222375 h 1317625"/>
                <a:gd name="connsiteX44" fmla="*/ 2581275 w 3835400"/>
                <a:gd name="connsiteY44" fmla="*/ 1241425 h 1317625"/>
                <a:gd name="connsiteX45" fmla="*/ 2759075 w 3835400"/>
                <a:gd name="connsiteY45" fmla="*/ 1241425 h 1317625"/>
                <a:gd name="connsiteX46" fmla="*/ 3067050 w 3835400"/>
                <a:gd name="connsiteY46" fmla="*/ 1238250 h 1317625"/>
                <a:gd name="connsiteX47" fmla="*/ 3302000 w 3835400"/>
                <a:gd name="connsiteY47" fmla="*/ 1241425 h 1317625"/>
                <a:gd name="connsiteX48" fmla="*/ 3400425 w 3835400"/>
                <a:gd name="connsiteY48" fmla="*/ 1247775 h 1317625"/>
                <a:gd name="connsiteX49" fmla="*/ 3448050 w 3835400"/>
                <a:gd name="connsiteY49" fmla="*/ 1254125 h 1317625"/>
                <a:gd name="connsiteX50" fmla="*/ 3495675 w 3835400"/>
                <a:gd name="connsiteY50" fmla="*/ 1270000 h 1317625"/>
                <a:gd name="connsiteX51" fmla="*/ 3521075 w 3835400"/>
                <a:gd name="connsiteY51" fmla="*/ 1282700 h 1317625"/>
                <a:gd name="connsiteX52" fmla="*/ 3536950 w 3835400"/>
                <a:gd name="connsiteY52" fmla="*/ 1295400 h 1317625"/>
                <a:gd name="connsiteX53" fmla="*/ 3559175 w 3835400"/>
                <a:gd name="connsiteY53" fmla="*/ 1311275 h 1317625"/>
                <a:gd name="connsiteX54" fmla="*/ 3587750 w 3835400"/>
                <a:gd name="connsiteY54" fmla="*/ 1317625 h 1317625"/>
                <a:gd name="connsiteX55" fmla="*/ 3619500 w 3835400"/>
                <a:gd name="connsiteY55" fmla="*/ 1308100 h 1317625"/>
                <a:gd name="connsiteX56" fmla="*/ 3641725 w 3835400"/>
                <a:gd name="connsiteY56" fmla="*/ 1295400 h 1317625"/>
                <a:gd name="connsiteX57" fmla="*/ 3679825 w 3835400"/>
                <a:gd name="connsiteY57" fmla="*/ 1250950 h 1317625"/>
                <a:gd name="connsiteX58" fmla="*/ 3740150 w 3835400"/>
                <a:gd name="connsiteY58" fmla="*/ 1158875 h 1317625"/>
                <a:gd name="connsiteX59" fmla="*/ 3775075 w 3835400"/>
                <a:gd name="connsiteY59" fmla="*/ 1089025 h 1317625"/>
                <a:gd name="connsiteX60" fmla="*/ 3806825 w 3835400"/>
                <a:gd name="connsiteY60" fmla="*/ 1003300 h 1317625"/>
                <a:gd name="connsiteX61" fmla="*/ 3825875 w 3835400"/>
                <a:gd name="connsiteY61" fmla="*/ 920750 h 1317625"/>
                <a:gd name="connsiteX62" fmla="*/ 3835400 w 3835400"/>
                <a:gd name="connsiteY62" fmla="*/ 828675 h 1317625"/>
                <a:gd name="connsiteX63" fmla="*/ 3835400 w 3835400"/>
                <a:gd name="connsiteY63" fmla="*/ 765175 h 1317625"/>
                <a:gd name="connsiteX64" fmla="*/ 3832225 w 3835400"/>
                <a:gd name="connsiteY64" fmla="*/ 749300 h 1317625"/>
                <a:gd name="connsiteX65" fmla="*/ 3822700 w 3835400"/>
                <a:gd name="connsiteY65" fmla="*/ 736600 h 1317625"/>
                <a:gd name="connsiteX66" fmla="*/ 3810000 w 3835400"/>
                <a:gd name="connsiteY66" fmla="*/ 730250 h 1317625"/>
                <a:gd name="connsiteX67" fmla="*/ 3797300 w 3835400"/>
                <a:gd name="connsiteY67" fmla="*/ 730250 h 1317625"/>
                <a:gd name="connsiteX68" fmla="*/ 3781425 w 3835400"/>
                <a:gd name="connsiteY68" fmla="*/ 736600 h 1317625"/>
                <a:gd name="connsiteX69" fmla="*/ 3759200 w 3835400"/>
                <a:gd name="connsiteY69" fmla="*/ 771525 h 1317625"/>
                <a:gd name="connsiteX70" fmla="*/ 3736975 w 3835400"/>
                <a:gd name="connsiteY70" fmla="*/ 803275 h 1317625"/>
                <a:gd name="connsiteX71" fmla="*/ 3702050 w 3835400"/>
                <a:gd name="connsiteY71" fmla="*/ 844550 h 1317625"/>
                <a:gd name="connsiteX72" fmla="*/ 3651250 w 3835400"/>
                <a:gd name="connsiteY72" fmla="*/ 889000 h 1317625"/>
                <a:gd name="connsiteX73" fmla="*/ 3609975 w 3835400"/>
                <a:gd name="connsiteY73" fmla="*/ 914400 h 1317625"/>
                <a:gd name="connsiteX74" fmla="*/ 3536950 w 3835400"/>
                <a:gd name="connsiteY74" fmla="*/ 949325 h 1317625"/>
                <a:gd name="connsiteX75" fmla="*/ 3489325 w 3835400"/>
                <a:gd name="connsiteY75" fmla="*/ 962025 h 1317625"/>
                <a:gd name="connsiteX76" fmla="*/ 3413125 w 3835400"/>
                <a:gd name="connsiteY76" fmla="*/ 971550 h 1317625"/>
                <a:gd name="connsiteX77" fmla="*/ 3270250 w 3835400"/>
                <a:gd name="connsiteY77" fmla="*/ 971550 h 1317625"/>
                <a:gd name="connsiteX78" fmla="*/ 3108325 w 3835400"/>
                <a:gd name="connsiteY78" fmla="*/ 971550 h 1317625"/>
                <a:gd name="connsiteX79" fmla="*/ 2797175 w 3835400"/>
                <a:gd name="connsiteY79" fmla="*/ 962025 h 1317625"/>
                <a:gd name="connsiteX80" fmla="*/ 2546350 w 3835400"/>
                <a:gd name="connsiteY80" fmla="*/ 949325 h 1317625"/>
                <a:gd name="connsiteX81" fmla="*/ 2352675 w 3835400"/>
                <a:gd name="connsiteY81" fmla="*/ 936625 h 1317625"/>
                <a:gd name="connsiteX82" fmla="*/ 2190750 w 3835400"/>
                <a:gd name="connsiteY82" fmla="*/ 923925 h 131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35400" h="1317625">
                  <a:moveTo>
                    <a:pt x="2190750" y="923925"/>
                  </a:moveTo>
                  <a:lnTo>
                    <a:pt x="1965325" y="898525"/>
                  </a:lnTo>
                  <a:lnTo>
                    <a:pt x="1806575" y="879475"/>
                  </a:lnTo>
                  <a:lnTo>
                    <a:pt x="1590675" y="841375"/>
                  </a:lnTo>
                  <a:lnTo>
                    <a:pt x="1466850" y="815975"/>
                  </a:lnTo>
                  <a:lnTo>
                    <a:pt x="1304925" y="771525"/>
                  </a:lnTo>
                  <a:lnTo>
                    <a:pt x="1212850" y="739775"/>
                  </a:lnTo>
                  <a:lnTo>
                    <a:pt x="1044575" y="669925"/>
                  </a:lnTo>
                  <a:lnTo>
                    <a:pt x="939800" y="619125"/>
                  </a:lnTo>
                  <a:lnTo>
                    <a:pt x="777875" y="536575"/>
                  </a:lnTo>
                  <a:lnTo>
                    <a:pt x="692150" y="485775"/>
                  </a:lnTo>
                  <a:lnTo>
                    <a:pt x="571500" y="409575"/>
                  </a:lnTo>
                  <a:lnTo>
                    <a:pt x="476250" y="346075"/>
                  </a:lnTo>
                  <a:lnTo>
                    <a:pt x="384175" y="279400"/>
                  </a:lnTo>
                  <a:lnTo>
                    <a:pt x="257175" y="180975"/>
                  </a:lnTo>
                  <a:lnTo>
                    <a:pt x="142875" y="85725"/>
                  </a:lnTo>
                  <a:lnTo>
                    <a:pt x="82550" y="34925"/>
                  </a:lnTo>
                  <a:lnTo>
                    <a:pt x="66675" y="19050"/>
                  </a:lnTo>
                  <a:lnTo>
                    <a:pt x="53975" y="9525"/>
                  </a:lnTo>
                  <a:lnTo>
                    <a:pt x="44450" y="6350"/>
                  </a:lnTo>
                  <a:lnTo>
                    <a:pt x="31750" y="3175"/>
                  </a:lnTo>
                  <a:lnTo>
                    <a:pt x="15875" y="0"/>
                  </a:lnTo>
                  <a:lnTo>
                    <a:pt x="3175" y="3175"/>
                  </a:lnTo>
                  <a:lnTo>
                    <a:pt x="0" y="12700"/>
                  </a:lnTo>
                  <a:lnTo>
                    <a:pt x="0" y="34925"/>
                  </a:lnTo>
                  <a:lnTo>
                    <a:pt x="9525" y="69850"/>
                  </a:lnTo>
                  <a:lnTo>
                    <a:pt x="44450" y="114300"/>
                  </a:lnTo>
                  <a:lnTo>
                    <a:pt x="200025" y="288925"/>
                  </a:lnTo>
                  <a:lnTo>
                    <a:pt x="279400" y="371475"/>
                  </a:lnTo>
                  <a:lnTo>
                    <a:pt x="365125" y="457200"/>
                  </a:lnTo>
                  <a:lnTo>
                    <a:pt x="463550" y="546100"/>
                  </a:lnTo>
                  <a:lnTo>
                    <a:pt x="542925" y="612775"/>
                  </a:lnTo>
                  <a:lnTo>
                    <a:pt x="635000" y="679450"/>
                  </a:lnTo>
                  <a:lnTo>
                    <a:pt x="746125" y="746125"/>
                  </a:lnTo>
                  <a:lnTo>
                    <a:pt x="879475" y="815975"/>
                  </a:lnTo>
                  <a:lnTo>
                    <a:pt x="996950" y="869950"/>
                  </a:lnTo>
                  <a:lnTo>
                    <a:pt x="1104900" y="917575"/>
                  </a:lnTo>
                  <a:lnTo>
                    <a:pt x="1282700" y="987425"/>
                  </a:lnTo>
                  <a:lnTo>
                    <a:pt x="1460500" y="1050925"/>
                  </a:lnTo>
                  <a:lnTo>
                    <a:pt x="1574800" y="1085850"/>
                  </a:lnTo>
                  <a:lnTo>
                    <a:pt x="1692275" y="1117600"/>
                  </a:lnTo>
                  <a:lnTo>
                    <a:pt x="1876425" y="1152525"/>
                  </a:lnTo>
                  <a:lnTo>
                    <a:pt x="2184400" y="1196975"/>
                  </a:lnTo>
                  <a:lnTo>
                    <a:pt x="2403475" y="1222375"/>
                  </a:lnTo>
                  <a:lnTo>
                    <a:pt x="2581275" y="1241425"/>
                  </a:lnTo>
                  <a:lnTo>
                    <a:pt x="2759075" y="1241425"/>
                  </a:lnTo>
                  <a:lnTo>
                    <a:pt x="3067050" y="1238250"/>
                  </a:lnTo>
                  <a:lnTo>
                    <a:pt x="3302000" y="1241425"/>
                  </a:lnTo>
                  <a:lnTo>
                    <a:pt x="3400425" y="1247775"/>
                  </a:lnTo>
                  <a:lnTo>
                    <a:pt x="3448050" y="1254125"/>
                  </a:lnTo>
                  <a:lnTo>
                    <a:pt x="3495675" y="1270000"/>
                  </a:lnTo>
                  <a:lnTo>
                    <a:pt x="3521075" y="1282700"/>
                  </a:lnTo>
                  <a:lnTo>
                    <a:pt x="3536950" y="1295400"/>
                  </a:lnTo>
                  <a:lnTo>
                    <a:pt x="3559175" y="1311275"/>
                  </a:lnTo>
                  <a:lnTo>
                    <a:pt x="3587750" y="1317625"/>
                  </a:lnTo>
                  <a:lnTo>
                    <a:pt x="3619500" y="1308100"/>
                  </a:lnTo>
                  <a:lnTo>
                    <a:pt x="3641725" y="1295400"/>
                  </a:lnTo>
                  <a:lnTo>
                    <a:pt x="3679825" y="1250950"/>
                  </a:lnTo>
                  <a:lnTo>
                    <a:pt x="3740150" y="1158875"/>
                  </a:lnTo>
                  <a:lnTo>
                    <a:pt x="3775075" y="1089025"/>
                  </a:lnTo>
                  <a:lnTo>
                    <a:pt x="3806825" y="1003300"/>
                  </a:lnTo>
                  <a:lnTo>
                    <a:pt x="3825875" y="920750"/>
                  </a:lnTo>
                  <a:lnTo>
                    <a:pt x="3835400" y="828675"/>
                  </a:lnTo>
                  <a:lnTo>
                    <a:pt x="3835400" y="765175"/>
                  </a:lnTo>
                  <a:lnTo>
                    <a:pt x="3832225" y="749300"/>
                  </a:lnTo>
                  <a:lnTo>
                    <a:pt x="3822700" y="736600"/>
                  </a:lnTo>
                  <a:lnTo>
                    <a:pt x="3810000" y="730250"/>
                  </a:lnTo>
                  <a:lnTo>
                    <a:pt x="3797300" y="730250"/>
                  </a:lnTo>
                  <a:lnTo>
                    <a:pt x="3781425" y="736600"/>
                  </a:lnTo>
                  <a:lnTo>
                    <a:pt x="3759200" y="771525"/>
                  </a:lnTo>
                  <a:lnTo>
                    <a:pt x="3736975" y="803275"/>
                  </a:lnTo>
                  <a:lnTo>
                    <a:pt x="3702050" y="844550"/>
                  </a:lnTo>
                  <a:lnTo>
                    <a:pt x="3651250" y="889000"/>
                  </a:lnTo>
                  <a:lnTo>
                    <a:pt x="3609975" y="914400"/>
                  </a:lnTo>
                  <a:lnTo>
                    <a:pt x="3536950" y="949325"/>
                  </a:lnTo>
                  <a:lnTo>
                    <a:pt x="3489325" y="962025"/>
                  </a:lnTo>
                  <a:lnTo>
                    <a:pt x="3413125" y="971550"/>
                  </a:lnTo>
                  <a:lnTo>
                    <a:pt x="3270250" y="971550"/>
                  </a:lnTo>
                  <a:lnTo>
                    <a:pt x="3108325" y="971550"/>
                  </a:lnTo>
                  <a:lnTo>
                    <a:pt x="2797175" y="962025"/>
                  </a:lnTo>
                  <a:lnTo>
                    <a:pt x="2546350" y="949325"/>
                  </a:lnTo>
                  <a:lnTo>
                    <a:pt x="2352675" y="936625"/>
                  </a:lnTo>
                  <a:lnTo>
                    <a:pt x="2190750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6">
              <a:extLst>
                <a:ext uri="{FF2B5EF4-FFF2-40B4-BE49-F238E27FC236}">
                  <a16:creationId xmlns:a16="http://schemas.microsoft.com/office/drawing/2014/main" id="{53ECB967-81A3-451A-AE35-A70A907A3302}"/>
                </a:ext>
              </a:extLst>
            </p:cNvPr>
            <p:cNvSpPr/>
            <p:nvPr/>
          </p:nvSpPr>
          <p:spPr>
            <a:xfrm rot="16200000">
              <a:off x="5187156" y="1891507"/>
              <a:ext cx="1228725" cy="604838"/>
            </a:xfrm>
            <a:custGeom>
              <a:avLst/>
              <a:gdLst>
                <a:gd name="connsiteX0" fmla="*/ 623887 w 1228725"/>
                <a:gd name="connsiteY0" fmla="*/ 252412 h 604837"/>
                <a:gd name="connsiteX1" fmla="*/ 297656 w 1228725"/>
                <a:gd name="connsiteY1" fmla="*/ 250031 h 604837"/>
                <a:gd name="connsiteX2" fmla="*/ 0 w 1228725"/>
                <a:gd name="connsiteY2" fmla="*/ 252412 h 604837"/>
                <a:gd name="connsiteX3" fmla="*/ 28575 w 1228725"/>
                <a:gd name="connsiteY3" fmla="*/ 469106 h 604837"/>
                <a:gd name="connsiteX4" fmla="*/ 176212 w 1228725"/>
                <a:gd name="connsiteY4" fmla="*/ 478631 h 604837"/>
                <a:gd name="connsiteX5" fmla="*/ 450056 w 1228725"/>
                <a:gd name="connsiteY5" fmla="*/ 497681 h 604837"/>
                <a:gd name="connsiteX6" fmla="*/ 762000 w 1228725"/>
                <a:gd name="connsiteY6" fmla="*/ 519112 h 604837"/>
                <a:gd name="connsiteX7" fmla="*/ 819150 w 1228725"/>
                <a:gd name="connsiteY7" fmla="*/ 550068 h 604837"/>
                <a:gd name="connsiteX8" fmla="*/ 873919 w 1228725"/>
                <a:gd name="connsiteY8" fmla="*/ 578643 h 604837"/>
                <a:gd name="connsiteX9" fmla="*/ 914400 w 1228725"/>
                <a:gd name="connsiteY9" fmla="*/ 595312 h 604837"/>
                <a:gd name="connsiteX10" fmla="*/ 945356 w 1228725"/>
                <a:gd name="connsiteY10" fmla="*/ 604837 h 604837"/>
                <a:gd name="connsiteX11" fmla="*/ 973931 w 1228725"/>
                <a:gd name="connsiteY11" fmla="*/ 604837 h 604837"/>
                <a:gd name="connsiteX12" fmla="*/ 1002506 w 1228725"/>
                <a:gd name="connsiteY12" fmla="*/ 600075 h 604837"/>
                <a:gd name="connsiteX13" fmla="*/ 1028700 w 1228725"/>
                <a:gd name="connsiteY13" fmla="*/ 583406 h 604837"/>
                <a:gd name="connsiteX14" fmla="*/ 1054894 w 1228725"/>
                <a:gd name="connsiteY14" fmla="*/ 557212 h 604837"/>
                <a:gd name="connsiteX15" fmla="*/ 1069181 w 1228725"/>
                <a:gd name="connsiteY15" fmla="*/ 523875 h 604837"/>
                <a:gd name="connsiteX16" fmla="*/ 1102519 w 1228725"/>
                <a:gd name="connsiteY16" fmla="*/ 488156 h 604837"/>
                <a:gd name="connsiteX17" fmla="*/ 1143000 w 1228725"/>
                <a:gd name="connsiteY17" fmla="*/ 419100 h 604837"/>
                <a:gd name="connsiteX18" fmla="*/ 1178719 w 1228725"/>
                <a:gd name="connsiteY18" fmla="*/ 338137 h 604837"/>
                <a:gd name="connsiteX19" fmla="*/ 1207294 w 1228725"/>
                <a:gd name="connsiteY19" fmla="*/ 259556 h 604837"/>
                <a:gd name="connsiteX20" fmla="*/ 1228725 w 1228725"/>
                <a:gd name="connsiteY20" fmla="*/ 185737 h 604837"/>
                <a:gd name="connsiteX21" fmla="*/ 1228725 w 1228725"/>
                <a:gd name="connsiteY21" fmla="*/ 145256 h 604837"/>
                <a:gd name="connsiteX22" fmla="*/ 1223962 w 1228725"/>
                <a:gd name="connsiteY22" fmla="*/ 78581 h 604837"/>
                <a:gd name="connsiteX23" fmla="*/ 1216819 w 1228725"/>
                <a:gd name="connsiteY23" fmla="*/ 21431 h 604837"/>
                <a:gd name="connsiteX24" fmla="*/ 1207294 w 1228725"/>
                <a:gd name="connsiteY24" fmla="*/ 4762 h 604837"/>
                <a:gd name="connsiteX25" fmla="*/ 1195387 w 1228725"/>
                <a:gd name="connsiteY25" fmla="*/ 0 h 604837"/>
                <a:gd name="connsiteX26" fmla="*/ 1176337 w 1228725"/>
                <a:gd name="connsiteY26" fmla="*/ 0 h 604837"/>
                <a:gd name="connsiteX27" fmla="*/ 1157287 w 1228725"/>
                <a:gd name="connsiteY27" fmla="*/ 7143 h 604837"/>
                <a:gd name="connsiteX28" fmla="*/ 1147762 w 1228725"/>
                <a:gd name="connsiteY28" fmla="*/ 21431 h 604837"/>
                <a:gd name="connsiteX29" fmla="*/ 1140619 w 1228725"/>
                <a:gd name="connsiteY29" fmla="*/ 57150 h 604837"/>
                <a:gd name="connsiteX30" fmla="*/ 1135856 w 1228725"/>
                <a:gd name="connsiteY30" fmla="*/ 80962 h 604837"/>
                <a:gd name="connsiteX31" fmla="*/ 1119187 w 1228725"/>
                <a:gd name="connsiteY31" fmla="*/ 111918 h 604837"/>
                <a:gd name="connsiteX32" fmla="*/ 1095375 w 1228725"/>
                <a:gd name="connsiteY32" fmla="*/ 147637 h 604837"/>
                <a:gd name="connsiteX33" fmla="*/ 1073944 w 1228725"/>
                <a:gd name="connsiteY33" fmla="*/ 176212 h 604837"/>
                <a:gd name="connsiteX34" fmla="*/ 1040606 w 1228725"/>
                <a:gd name="connsiteY34" fmla="*/ 209550 h 604837"/>
                <a:gd name="connsiteX35" fmla="*/ 1007269 w 1228725"/>
                <a:gd name="connsiteY35" fmla="*/ 228600 h 604837"/>
                <a:gd name="connsiteX36" fmla="*/ 969169 w 1228725"/>
                <a:gd name="connsiteY36" fmla="*/ 245268 h 604837"/>
                <a:gd name="connsiteX37" fmla="*/ 916781 w 1228725"/>
                <a:gd name="connsiteY37" fmla="*/ 252412 h 604837"/>
                <a:gd name="connsiteX38" fmla="*/ 623887 w 1228725"/>
                <a:gd name="connsiteY38" fmla="*/ 2524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8725" h="604837">
                  <a:moveTo>
                    <a:pt x="623887" y="252412"/>
                  </a:moveTo>
                  <a:lnTo>
                    <a:pt x="297656" y="250031"/>
                  </a:lnTo>
                  <a:lnTo>
                    <a:pt x="0" y="252412"/>
                  </a:lnTo>
                  <a:lnTo>
                    <a:pt x="28575" y="469106"/>
                  </a:lnTo>
                  <a:lnTo>
                    <a:pt x="176212" y="478631"/>
                  </a:lnTo>
                  <a:lnTo>
                    <a:pt x="450056" y="497681"/>
                  </a:lnTo>
                  <a:lnTo>
                    <a:pt x="762000" y="519112"/>
                  </a:lnTo>
                  <a:lnTo>
                    <a:pt x="819150" y="550068"/>
                  </a:lnTo>
                  <a:lnTo>
                    <a:pt x="873919" y="578643"/>
                  </a:lnTo>
                  <a:lnTo>
                    <a:pt x="914400" y="595312"/>
                  </a:lnTo>
                  <a:lnTo>
                    <a:pt x="945356" y="604837"/>
                  </a:lnTo>
                  <a:lnTo>
                    <a:pt x="973931" y="604837"/>
                  </a:lnTo>
                  <a:lnTo>
                    <a:pt x="1002506" y="600075"/>
                  </a:lnTo>
                  <a:lnTo>
                    <a:pt x="1028700" y="583406"/>
                  </a:lnTo>
                  <a:lnTo>
                    <a:pt x="1054894" y="557212"/>
                  </a:lnTo>
                  <a:lnTo>
                    <a:pt x="1069181" y="523875"/>
                  </a:lnTo>
                  <a:lnTo>
                    <a:pt x="1102519" y="488156"/>
                  </a:lnTo>
                  <a:lnTo>
                    <a:pt x="1143000" y="419100"/>
                  </a:lnTo>
                  <a:lnTo>
                    <a:pt x="1178719" y="338137"/>
                  </a:lnTo>
                  <a:lnTo>
                    <a:pt x="1207294" y="259556"/>
                  </a:lnTo>
                  <a:lnTo>
                    <a:pt x="1228725" y="185737"/>
                  </a:lnTo>
                  <a:lnTo>
                    <a:pt x="1228725" y="145256"/>
                  </a:lnTo>
                  <a:lnTo>
                    <a:pt x="1223962" y="78581"/>
                  </a:lnTo>
                  <a:lnTo>
                    <a:pt x="1216819" y="21431"/>
                  </a:lnTo>
                  <a:lnTo>
                    <a:pt x="1207294" y="4762"/>
                  </a:lnTo>
                  <a:lnTo>
                    <a:pt x="1195387" y="0"/>
                  </a:lnTo>
                  <a:lnTo>
                    <a:pt x="1176337" y="0"/>
                  </a:lnTo>
                  <a:lnTo>
                    <a:pt x="1157287" y="7143"/>
                  </a:lnTo>
                  <a:lnTo>
                    <a:pt x="1147762" y="21431"/>
                  </a:lnTo>
                  <a:lnTo>
                    <a:pt x="1140619" y="57150"/>
                  </a:lnTo>
                  <a:lnTo>
                    <a:pt x="1135856" y="80962"/>
                  </a:lnTo>
                  <a:lnTo>
                    <a:pt x="1119187" y="111918"/>
                  </a:lnTo>
                  <a:lnTo>
                    <a:pt x="1095375" y="147637"/>
                  </a:lnTo>
                  <a:lnTo>
                    <a:pt x="1073944" y="176212"/>
                  </a:lnTo>
                  <a:lnTo>
                    <a:pt x="1040606" y="209550"/>
                  </a:lnTo>
                  <a:lnTo>
                    <a:pt x="1007269" y="228600"/>
                  </a:lnTo>
                  <a:lnTo>
                    <a:pt x="969169" y="245268"/>
                  </a:lnTo>
                  <a:lnTo>
                    <a:pt x="916781" y="252412"/>
                  </a:lnTo>
                  <a:lnTo>
                    <a:pt x="62388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7">
              <a:extLst>
                <a:ext uri="{FF2B5EF4-FFF2-40B4-BE49-F238E27FC236}">
                  <a16:creationId xmlns:a16="http://schemas.microsoft.com/office/drawing/2014/main" id="{B4041A36-D6E0-4780-BBE3-9850FEDA2F4A}"/>
                </a:ext>
              </a:extLst>
            </p:cNvPr>
            <p:cNvSpPr/>
            <p:nvPr/>
          </p:nvSpPr>
          <p:spPr>
            <a:xfrm rot="16200000">
              <a:off x="5155406" y="1564482"/>
              <a:ext cx="606425" cy="2640012"/>
            </a:xfrm>
            <a:custGeom>
              <a:avLst/>
              <a:gdLst>
                <a:gd name="connsiteX0" fmla="*/ 322929 w 605068"/>
                <a:gd name="connsiteY0" fmla="*/ 897403 h 2641222"/>
                <a:gd name="connsiteX1" fmla="*/ 261743 w 605068"/>
                <a:gd name="connsiteY1" fmla="*/ 540481 h 2641222"/>
                <a:gd name="connsiteX2" fmla="*/ 200556 w 605068"/>
                <a:gd name="connsiteY2" fmla="*/ 203955 h 2641222"/>
                <a:gd name="connsiteX3" fmla="*/ 193758 w 605068"/>
                <a:gd name="connsiteY3" fmla="*/ 159765 h 2641222"/>
                <a:gd name="connsiteX4" fmla="*/ 197157 w 605068"/>
                <a:gd name="connsiteY4" fmla="*/ 129171 h 2641222"/>
                <a:gd name="connsiteX5" fmla="*/ 207355 w 605068"/>
                <a:gd name="connsiteY5" fmla="*/ 101977 h 2641222"/>
                <a:gd name="connsiteX6" fmla="*/ 231150 w 605068"/>
                <a:gd name="connsiteY6" fmla="*/ 64585 h 2641222"/>
                <a:gd name="connsiteX7" fmla="*/ 295735 w 605068"/>
                <a:gd name="connsiteY7" fmla="*/ 6798 h 2641222"/>
                <a:gd name="connsiteX8" fmla="*/ 98579 w 605068"/>
                <a:gd name="connsiteY8" fmla="*/ 0 h 2641222"/>
                <a:gd name="connsiteX9" fmla="*/ 54388 w 605068"/>
                <a:gd name="connsiteY9" fmla="*/ 71384 h 2641222"/>
                <a:gd name="connsiteX10" fmla="*/ 33993 w 605068"/>
                <a:gd name="connsiteY10" fmla="*/ 112175 h 2641222"/>
                <a:gd name="connsiteX11" fmla="*/ 13597 w 605068"/>
                <a:gd name="connsiteY11" fmla="*/ 176761 h 2641222"/>
                <a:gd name="connsiteX12" fmla="*/ 0 w 605068"/>
                <a:gd name="connsiteY12" fmla="*/ 254944 h 2641222"/>
                <a:gd name="connsiteX13" fmla="*/ 3399 w 605068"/>
                <a:gd name="connsiteY13" fmla="*/ 295735 h 2641222"/>
                <a:gd name="connsiteX14" fmla="*/ 33993 w 605068"/>
                <a:gd name="connsiteY14" fmla="*/ 421507 h 2641222"/>
                <a:gd name="connsiteX15" fmla="*/ 67985 w 605068"/>
                <a:gd name="connsiteY15" fmla="*/ 564276 h 2641222"/>
                <a:gd name="connsiteX16" fmla="*/ 129172 w 605068"/>
                <a:gd name="connsiteY16" fmla="*/ 822620 h 2641222"/>
                <a:gd name="connsiteX17" fmla="*/ 183560 w 605068"/>
                <a:gd name="connsiteY17" fmla="*/ 1091161 h 2641222"/>
                <a:gd name="connsiteX18" fmla="*/ 220952 w 605068"/>
                <a:gd name="connsiteY18" fmla="*/ 1284919 h 2641222"/>
                <a:gd name="connsiteX19" fmla="*/ 254944 w 605068"/>
                <a:gd name="connsiteY19" fmla="*/ 1492273 h 2641222"/>
                <a:gd name="connsiteX20" fmla="*/ 292336 w 605068"/>
                <a:gd name="connsiteY20" fmla="*/ 1730221 h 2641222"/>
                <a:gd name="connsiteX21" fmla="*/ 326329 w 605068"/>
                <a:gd name="connsiteY21" fmla="*/ 1964770 h 2641222"/>
                <a:gd name="connsiteX22" fmla="*/ 353523 w 605068"/>
                <a:gd name="connsiteY22" fmla="*/ 2182322 h 2641222"/>
                <a:gd name="connsiteX23" fmla="*/ 370519 w 605068"/>
                <a:gd name="connsiteY23" fmla="*/ 2348886 h 2641222"/>
                <a:gd name="connsiteX24" fmla="*/ 384116 w 605068"/>
                <a:gd name="connsiteY24" fmla="*/ 2481457 h 2641222"/>
                <a:gd name="connsiteX25" fmla="*/ 394314 w 605068"/>
                <a:gd name="connsiteY25" fmla="*/ 2529046 h 2641222"/>
                <a:gd name="connsiteX26" fmla="*/ 407911 w 605068"/>
                <a:gd name="connsiteY26" fmla="*/ 2583435 h 2641222"/>
                <a:gd name="connsiteX27" fmla="*/ 424907 w 605068"/>
                <a:gd name="connsiteY27" fmla="*/ 2617427 h 2641222"/>
                <a:gd name="connsiteX28" fmla="*/ 438504 w 605068"/>
                <a:gd name="connsiteY28" fmla="*/ 2634423 h 2641222"/>
                <a:gd name="connsiteX29" fmla="*/ 448702 w 605068"/>
                <a:gd name="connsiteY29" fmla="*/ 2641222 h 2641222"/>
                <a:gd name="connsiteX30" fmla="*/ 469097 w 605068"/>
                <a:gd name="connsiteY30" fmla="*/ 2641222 h 2641222"/>
                <a:gd name="connsiteX31" fmla="*/ 499691 w 605068"/>
                <a:gd name="connsiteY31" fmla="*/ 2627625 h 2641222"/>
                <a:gd name="connsiteX32" fmla="*/ 523486 w 605068"/>
                <a:gd name="connsiteY32" fmla="*/ 2610629 h 2641222"/>
                <a:gd name="connsiteX33" fmla="*/ 540482 w 605068"/>
                <a:gd name="connsiteY33" fmla="*/ 2590233 h 2641222"/>
                <a:gd name="connsiteX34" fmla="*/ 550680 w 605068"/>
                <a:gd name="connsiteY34" fmla="*/ 2569838 h 2641222"/>
                <a:gd name="connsiteX35" fmla="*/ 557478 w 605068"/>
                <a:gd name="connsiteY35" fmla="*/ 2542643 h 2641222"/>
                <a:gd name="connsiteX36" fmla="*/ 567676 w 605068"/>
                <a:gd name="connsiteY36" fmla="*/ 2478058 h 2641222"/>
                <a:gd name="connsiteX37" fmla="*/ 581273 w 605068"/>
                <a:gd name="connsiteY37" fmla="*/ 2406673 h 2641222"/>
                <a:gd name="connsiteX38" fmla="*/ 594870 w 605068"/>
                <a:gd name="connsiteY38" fmla="*/ 2311494 h 2641222"/>
                <a:gd name="connsiteX39" fmla="*/ 605068 w 605068"/>
                <a:gd name="connsiteY39" fmla="*/ 2246908 h 2641222"/>
                <a:gd name="connsiteX40" fmla="*/ 601668 w 605068"/>
                <a:gd name="connsiteY40" fmla="*/ 2226513 h 2641222"/>
                <a:gd name="connsiteX41" fmla="*/ 571075 w 605068"/>
                <a:gd name="connsiteY41" fmla="*/ 2161927 h 2641222"/>
                <a:gd name="connsiteX42" fmla="*/ 543881 w 605068"/>
                <a:gd name="connsiteY42" fmla="*/ 2073546 h 2641222"/>
                <a:gd name="connsiteX43" fmla="*/ 520086 w 605068"/>
                <a:gd name="connsiteY43" fmla="*/ 1974968 h 2641222"/>
                <a:gd name="connsiteX44" fmla="*/ 499691 w 605068"/>
                <a:gd name="connsiteY44" fmla="*/ 1876389 h 2641222"/>
                <a:gd name="connsiteX45" fmla="*/ 492892 w 605068"/>
                <a:gd name="connsiteY45" fmla="*/ 1818602 h 2641222"/>
                <a:gd name="connsiteX46" fmla="*/ 448702 w 605068"/>
                <a:gd name="connsiteY46" fmla="*/ 1624844 h 2641222"/>
                <a:gd name="connsiteX47" fmla="*/ 414709 w 605068"/>
                <a:gd name="connsiteY47" fmla="*/ 1410691 h 2641222"/>
                <a:gd name="connsiteX48" fmla="*/ 322929 w 605068"/>
                <a:gd name="connsiteY48" fmla="*/ 897403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05068" h="2641222">
                  <a:moveTo>
                    <a:pt x="322929" y="897403"/>
                  </a:moveTo>
                  <a:lnTo>
                    <a:pt x="261743" y="540481"/>
                  </a:lnTo>
                  <a:lnTo>
                    <a:pt x="200556" y="203955"/>
                  </a:lnTo>
                  <a:lnTo>
                    <a:pt x="193758" y="159765"/>
                  </a:lnTo>
                  <a:lnTo>
                    <a:pt x="197157" y="129171"/>
                  </a:lnTo>
                  <a:lnTo>
                    <a:pt x="207355" y="101977"/>
                  </a:lnTo>
                  <a:lnTo>
                    <a:pt x="231150" y="64585"/>
                  </a:lnTo>
                  <a:lnTo>
                    <a:pt x="295735" y="6798"/>
                  </a:lnTo>
                  <a:lnTo>
                    <a:pt x="98579" y="0"/>
                  </a:lnTo>
                  <a:lnTo>
                    <a:pt x="54388" y="71384"/>
                  </a:lnTo>
                  <a:lnTo>
                    <a:pt x="33993" y="112175"/>
                  </a:lnTo>
                  <a:lnTo>
                    <a:pt x="13597" y="176761"/>
                  </a:lnTo>
                  <a:lnTo>
                    <a:pt x="0" y="254944"/>
                  </a:lnTo>
                  <a:lnTo>
                    <a:pt x="3399" y="295735"/>
                  </a:lnTo>
                  <a:lnTo>
                    <a:pt x="33993" y="421507"/>
                  </a:lnTo>
                  <a:lnTo>
                    <a:pt x="67985" y="564276"/>
                  </a:lnTo>
                  <a:lnTo>
                    <a:pt x="129172" y="822620"/>
                  </a:lnTo>
                  <a:lnTo>
                    <a:pt x="183560" y="1091161"/>
                  </a:lnTo>
                  <a:lnTo>
                    <a:pt x="220952" y="1284919"/>
                  </a:lnTo>
                  <a:lnTo>
                    <a:pt x="254944" y="1492273"/>
                  </a:lnTo>
                  <a:lnTo>
                    <a:pt x="292336" y="1730221"/>
                  </a:lnTo>
                  <a:lnTo>
                    <a:pt x="326329" y="1964770"/>
                  </a:lnTo>
                  <a:lnTo>
                    <a:pt x="353523" y="2182322"/>
                  </a:lnTo>
                  <a:lnTo>
                    <a:pt x="370519" y="2348886"/>
                  </a:lnTo>
                  <a:lnTo>
                    <a:pt x="384116" y="2481457"/>
                  </a:lnTo>
                  <a:lnTo>
                    <a:pt x="394314" y="2529046"/>
                  </a:lnTo>
                  <a:lnTo>
                    <a:pt x="407911" y="2583435"/>
                  </a:lnTo>
                  <a:lnTo>
                    <a:pt x="424907" y="2617427"/>
                  </a:lnTo>
                  <a:lnTo>
                    <a:pt x="438504" y="2634423"/>
                  </a:lnTo>
                  <a:lnTo>
                    <a:pt x="448702" y="2641222"/>
                  </a:lnTo>
                  <a:lnTo>
                    <a:pt x="469097" y="2641222"/>
                  </a:lnTo>
                  <a:lnTo>
                    <a:pt x="499691" y="2627625"/>
                  </a:lnTo>
                  <a:lnTo>
                    <a:pt x="523486" y="2610629"/>
                  </a:lnTo>
                  <a:lnTo>
                    <a:pt x="540482" y="2590233"/>
                  </a:lnTo>
                  <a:lnTo>
                    <a:pt x="550680" y="2569838"/>
                  </a:lnTo>
                  <a:lnTo>
                    <a:pt x="557478" y="2542643"/>
                  </a:lnTo>
                  <a:lnTo>
                    <a:pt x="567676" y="2478058"/>
                  </a:lnTo>
                  <a:lnTo>
                    <a:pt x="581273" y="2406673"/>
                  </a:lnTo>
                  <a:lnTo>
                    <a:pt x="594870" y="2311494"/>
                  </a:lnTo>
                  <a:lnTo>
                    <a:pt x="605068" y="2246908"/>
                  </a:lnTo>
                  <a:lnTo>
                    <a:pt x="601668" y="2226513"/>
                  </a:lnTo>
                  <a:lnTo>
                    <a:pt x="571075" y="2161927"/>
                  </a:lnTo>
                  <a:lnTo>
                    <a:pt x="543881" y="2073546"/>
                  </a:lnTo>
                  <a:lnTo>
                    <a:pt x="520086" y="1974968"/>
                  </a:lnTo>
                  <a:lnTo>
                    <a:pt x="499691" y="1876389"/>
                  </a:lnTo>
                  <a:lnTo>
                    <a:pt x="492892" y="1818602"/>
                  </a:lnTo>
                  <a:lnTo>
                    <a:pt x="448702" y="1624844"/>
                  </a:lnTo>
                  <a:lnTo>
                    <a:pt x="414709" y="1410691"/>
                  </a:lnTo>
                  <a:lnTo>
                    <a:pt x="322929" y="8974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7714" name="グループ化 1">
            <a:extLst>
              <a:ext uri="{FF2B5EF4-FFF2-40B4-BE49-F238E27FC236}">
                <a16:creationId xmlns:a16="http://schemas.microsoft.com/office/drawing/2014/main" id="{BEC6507B-109A-491E-9F30-C214C28EE67C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1579563"/>
            <a:ext cx="3830637" cy="4327525"/>
            <a:chOff x="2947988" y="1579563"/>
            <a:chExt cx="3830637" cy="4327525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DA1C91FB-A955-4822-B426-002F0B772A2D}"/>
                </a:ext>
              </a:extLst>
            </p:cNvPr>
            <p:cNvSpPr/>
            <p:nvPr/>
          </p:nvSpPr>
          <p:spPr>
            <a:xfrm rot="16200000">
              <a:off x="4010025" y="3683001"/>
              <a:ext cx="2187575" cy="2260600"/>
            </a:xfrm>
            <a:custGeom>
              <a:avLst/>
              <a:gdLst>
                <a:gd name="connsiteX0" fmla="*/ 1790700 w 2187575"/>
                <a:gd name="connsiteY0" fmla="*/ 1016000 h 2260600"/>
                <a:gd name="connsiteX1" fmla="*/ 1679575 w 2187575"/>
                <a:gd name="connsiteY1" fmla="*/ 339725 h 2260600"/>
                <a:gd name="connsiteX2" fmla="*/ 1673225 w 2187575"/>
                <a:gd name="connsiteY2" fmla="*/ 298450 h 2260600"/>
                <a:gd name="connsiteX3" fmla="*/ 1676400 w 2187575"/>
                <a:gd name="connsiteY3" fmla="*/ 257175 h 2260600"/>
                <a:gd name="connsiteX4" fmla="*/ 1682750 w 2187575"/>
                <a:gd name="connsiteY4" fmla="*/ 219075 h 2260600"/>
                <a:gd name="connsiteX5" fmla="*/ 1695450 w 2187575"/>
                <a:gd name="connsiteY5" fmla="*/ 184150 h 2260600"/>
                <a:gd name="connsiteX6" fmla="*/ 1720850 w 2187575"/>
                <a:gd name="connsiteY6" fmla="*/ 136525 h 2260600"/>
                <a:gd name="connsiteX7" fmla="*/ 1749425 w 2187575"/>
                <a:gd name="connsiteY7" fmla="*/ 98425 h 2260600"/>
                <a:gd name="connsiteX8" fmla="*/ 1812925 w 2187575"/>
                <a:gd name="connsiteY8" fmla="*/ 22225 h 2260600"/>
                <a:gd name="connsiteX9" fmla="*/ 1841500 w 2187575"/>
                <a:gd name="connsiteY9" fmla="*/ 0 h 2260600"/>
                <a:gd name="connsiteX10" fmla="*/ 1901825 w 2187575"/>
                <a:gd name="connsiteY10" fmla="*/ 22225 h 2260600"/>
                <a:gd name="connsiteX11" fmla="*/ 1873250 w 2187575"/>
                <a:gd name="connsiteY11" fmla="*/ 98425 h 2260600"/>
                <a:gd name="connsiteX12" fmla="*/ 1866900 w 2187575"/>
                <a:gd name="connsiteY12" fmla="*/ 130175 h 2260600"/>
                <a:gd name="connsiteX13" fmla="*/ 1863725 w 2187575"/>
                <a:gd name="connsiteY13" fmla="*/ 174625 h 2260600"/>
                <a:gd name="connsiteX14" fmla="*/ 1885950 w 2187575"/>
                <a:gd name="connsiteY14" fmla="*/ 323850 h 2260600"/>
                <a:gd name="connsiteX15" fmla="*/ 1955800 w 2187575"/>
                <a:gd name="connsiteY15" fmla="*/ 708025 h 2260600"/>
                <a:gd name="connsiteX16" fmla="*/ 2025650 w 2187575"/>
                <a:gd name="connsiteY16" fmla="*/ 1098550 h 2260600"/>
                <a:gd name="connsiteX17" fmla="*/ 2092325 w 2187575"/>
                <a:gd name="connsiteY17" fmla="*/ 1485900 h 2260600"/>
                <a:gd name="connsiteX18" fmla="*/ 2139950 w 2187575"/>
                <a:gd name="connsiteY18" fmla="*/ 1762125 h 2260600"/>
                <a:gd name="connsiteX19" fmla="*/ 2155825 w 2187575"/>
                <a:gd name="connsiteY19" fmla="*/ 1803400 h 2260600"/>
                <a:gd name="connsiteX20" fmla="*/ 2181225 w 2187575"/>
                <a:gd name="connsiteY20" fmla="*/ 1854200 h 2260600"/>
                <a:gd name="connsiteX21" fmla="*/ 2187575 w 2187575"/>
                <a:gd name="connsiteY21" fmla="*/ 1873250 h 2260600"/>
                <a:gd name="connsiteX22" fmla="*/ 2181225 w 2187575"/>
                <a:gd name="connsiteY22" fmla="*/ 1908175 h 2260600"/>
                <a:gd name="connsiteX23" fmla="*/ 2155825 w 2187575"/>
                <a:gd name="connsiteY23" fmla="*/ 1978025 h 2260600"/>
                <a:gd name="connsiteX24" fmla="*/ 2130425 w 2187575"/>
                <a:gd name="connsiteY24" fmla="*/ 2028825 h 2260600"/>
                <a:gd name="connsiteX25" fmla="*/ 2079625 w 2187575"/>
                <a:gd name="connsiteY25" fmla="*/ 2114550 h 2260600"/>
                <a:gd name="connsiteX26" fmla="*/ 2028825 w 2187575"/>
                <a:gd name="connsiteY26" fmla="*/ 2190750 h 2260600"/>
                <a:gd name="connsiteX27" fmla="*/ 2000250 w 2187575"/>
                <a:gd name="connsiteY27" fmla="*/ 2232025 h 2260600"/>
                <a:gd name="connsiteX28" fmla="*/ 1978025 w 2187575"/>
                <a:gd name="connsiteY28" fmla="*/ 2251075 h 2260600"/>
                <a:gd name="connsiteX29" fmla="*/ 1952625 w 2187575"/>
                <a:gd name="connsiteY29" fmla="*/ 2260600 h 2260600"/>
                <a:gd name="connsiteX30" fmla="*/ 1943100 w 2187575"/>
                <a:gd name="connsiteY30" fmla="*/ 2260600 h 2260600"/>
                <a:gd name="connsiteX31" fmla="*/ 1930400 w 2187575"/>
                <a:gd name="connsiteY31" fmla="*/ 2260600 h 2260600"/>
                <a:gd name="connsiteX32" fmla="*/ 1905000 w 2187575"/>
                <a:gd name="connsiteY32" fmla="*/ 2244725 h 2260600"/>
                <a:gd name="connsiteX33" fmla="*/ 1882775 w 2187575"/>
                <a:gd name="connsiteY33" fmla="*/ 2216150 h 2260600"/>
                <a:gd name="connsiteX34" fmla="*/ 1873250 w 2187575"/>
                <a:gd name="connsiteY34" fmla="*/ 2206625 h 2260600"/>
                <a:gd name="connsiteX35" fmla="*/ 1847850 w 2187575"/>
                <a:gd name="connsiteY35" fmla="*/ 2193925 h 2260600"/>
                <a:gd name="connsiteX36" fmla="*/ 1803400 w 2187575"/>
                <a:gd name="connsiteY36" fmla="*/ 2184400 h 2260600"/>
                <a:gd name="connsiteX37" fmla="*/ 1749425 w 2187575"/>
                <a:gd name="connsiteY37" fmla="*/ 2178050 h 2260600"/>
                <a:gd name="connsiteX38" fmla="*/ 1530350 w 2187575"/>
                <a:gd name="connsiteY38" fmla="*/ 2178050 h 2260600"/>
                <a:gd name="connsiteX39" fmla="*/ 1120775 w 2187575"/>
                <a:gd name="connsiteY39" fmla="*/ 2178050 h 2260600"/>
                <a:gd name="connsiteX40" fmla="*/ 644525 w 2187575"/>
                <a:gd name="connsiteY40" fmla="*/ 2178050 h 2260600"/>
                <a:gd name="connsiteX41" fmla="*/ 292100 w 2187575"/>
                <a:gd name="connsiteY41" fmla="*/ 2171700 h 2260600"/>
                <a:gd name="connsiteX42" fmla="*/ 114300 w 2187575"/>
                <a:gd name="connsiteY42" fmla="*/ 2155825 h 2260600"/>
                <a:gd name="connsiteX43" fmla="*/ 76200 w 2187575"/>
                <a:gd name="connsiteY43" fmla="*/ 2152650 h 2260600"/>
                <a:gd name="connsiteX44" fmla="*/ 44450 w 2187575"/>
                <a:gd name="connsiteY44" fmla="*/ 2143125 h 2260600"/>
                <a:gd name="connsiteX45" fmla="*/ 25400 w 2187575"/>
                <a:gd name="connsiteY45" fmla="*/ 2127250 h 2260600"/>
                <a:gd name="connsiteX46" fmla="*/ 9525 w 2187575"/>
                <a:gd name="connsiteY46" fmla="*/ 2108200 h 2260600"/>
                <a:gd name="connsiteX47" fmla="*/ 3175 w 2187575"/>
                <a:gd name="connsiteY47" fmla="*/ 2082800 h 2260600"/>
                <a:gd name="connsiteX48" fmla="*/ 0 w 2187575"/>
                <a:gd name="connsiteY48" fmla="*/ 2054225 h 2260600"/>
                <a:gd name="connsiteX49" fmla="*/ 0 w 2187575"/>
                <a:gd name="connsiteY49" fmla="*/ 2022475 h 2260600"/>
                <a:gd name="connsiteX50" fmla="*/ 6350 w 2187575"/>
                <a:gd name="connsiteY50" fmla="*/ 2000250 h 2260600"/>
                <a:gd name="connsiteX51" fmla="*/ 15875 w 2187575"/>
                <a:gd name="connsiteY51" fmla="*/ 1981200 h 2260600"/>
                <a:gd name="connsiteX52" fmla="*/ 38100 w 2187575"/>
                <a:gd name="connsiteY52" fmla="*/ 1962150 h 2260600"/>
                <a:gd name="connsiteX53" fmla="*/ 69850 w 2187575"/>
                <a:gd name="connsiteY53" fmla="*/ 1943100 h 2260600"/>
                <a:gd name="connsiteX54" fmla="*/ 127000 w 2187575"/>
                <a:gd name="connsiteY54" fmla="*/ 1924050 h 2260600"/>
                <a:gd name="connsiteX55" fmla="*/ 203200 w 2187575"/>
                <a:gd name="connsiteY55" fmla="*/ 1911350 h 2260600"/>
                <a:gd name="connsiteX56" fmla="*/ 298450 w 2187575"/>
                <a:gd name="connsiteY56" fmla="*/ 1911350 h 2260600"/>
                <a:gd name="connsiteX57" fmla="*/ 590550 w 2187575"/>
                <a:gd name="connsiteY57" fmla="*/ 1911350 h 2260600"/>
                <a:gd name="connsiteX58" fmla="*/ 1114425 w 2187575"/>
                <a:gd name="connsiteY58" fmla="*/ 1911350 h 2260600"/>
                <a:gd name="connsiteX59" fmla="*/ 1704975 w 2187575"/>
                <a:gd name="connsiteY59" fmla="*/ 1911350 h 2260600"/>
                <a:gd name="connsiteX60" fmla="*/ 1844675 w 2187575"/>
                <a:gd name="connsiteY60" fmla="*/ 1908175 h 2260600"/>
                <a:gd name="connsiteX61" fmla="*/ 1870075 w 2187575"/>
                <a:gd name="connsiteY61" fmla="*/ 1905000 h 2260600"/>
                <a:gd name="connsiteX62" fmla="*/ 1892300 w 2187575"/>
                <a:gd name="connsiteY62" fmla="*/ 1892300 h 2260600"/>
                <a:gd name="connsiteX63" fmla="*/ 1908175 w 2187575"/>
                <a:gd name="connsiteY63" fmla="*/ 1870075 h 2260600"/>
                <a:gd name="connsiteX64" fmla="*/ 1914525 w 2187575"/>
                <a:gd name="connsiteY64" fmla="*/ 1844675 h 2260600"/>
                <a:gd name="connsiteX65" fmla="*/ 1920875 w 2187575"/>
                <a:gd name="connsiteY65" fmla="*/ 1819275 h 2260600"/>
                <a:gd name="connsiteX66" fmla="*/ 1917700 w 2187575"/>
                <a:gd name="connsiteY66" fmla="*/ 1774825 h 2260600"/>
                <a:gd name="connsiteX67" fmla="*/ 1889125 w 2187575"/>
                <a:gd name="connsiteY67" fmla="*/ 1622425 h 2260600"/>
                <a:gd name="connsiteX68" fmla="*/ 1835150 w 2187575"/>
                <a:gd name="connsiteY68" fmla="*/ 1289050 h 2260600"/>
                <a:gd name="connsiteX69" fmla="*/ 1790700 w 2187575"/>
                <a:gd name="connsiteY69" fmla="*/ 1016000 h 22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87575" h="2260600">
                  <a:moveTo>
                    <a:pt x="1790700" y="1016000"/>
                  </a:moveTo>
                  <a:lnTo>
                    <a:pt x="1679575" y="339725"/>
                  </a:lnTo>
                  <a:lnTo>
                    <a:pt x="1673225" y="298450"/>
                  </a:lnTo>
                  <a:lnTo>
                    <a:pt x="1676400" y="257175"/>
                  </a:lnTo>
                  <a:lnTo>
                    <a:pt x="1682750" y="219075"/>
                  </a:lnTo>
                  <a:lnTo>
                    <a:pt x="1695450" y="184150"/>
                  </a:lnTo>
                  <a:lnTo>
                    <a:pt x="1720850" y="136525"/>
                  </a:lnTo>
                  <a:lnTo>
                    <a:pt x="1749425" y="98425"/>
                  </a:lnTo>
                  <a:lnTo>
                    <a:pt x="1812925" y="22225"/>
                  </a:lnTo>
                  <a:lnTo>
                    <a:pt x="1841500" y="0"/>
                  </a:lnTo>
                  <a:lnTo>
                    <a:pt x="1901825" y="22225"/>
                  </a:lnTo>
                  <a:lnTo>
                    <a:pt x="1873250" y="98425"/>
                  </a:lnTo>
                  <a:lnTo>
                    <a:pt x="1866900" y="130175"/>
                  </a:lnTo>
                  <a:lnTo>
                    <a:pt x="1863725" y="174625"/>
                  </a:lnTo>
                  <a:lnTo>
                    <a:pt x="1885950" y="323850"/>
                  </a:lnTo>
                  <a:lnTo>
                    <a:pt x="1955800" y="708025"/>
                  </a:lnTo>
                  <a:lnTo>
                    <a:pt x="2025650" y="1098550"/>
                  </a:lnTo>
                  <a:lnTo>
                    <a:pt x="2092325" y="1485900"/>
                  </a:lnTo>
                  <a:lnTo>
                    <a:pt x="2139950" y="1762125"/>
                  </a:lnTo>
                  <a:lnTo>
                    <a:pt x="2155825" y="1803400"/>
                  </a:lnTo>
                  <a:lnTo>
                    <a:pt x="2181225" y="1854200"/>
                  </a:lnTo>
                  <a:lnTo>
                    <a:pt x="2187575" y="1873250"/>
                  </a:lnTo>
                  <a:lnTo>
                    <a:pt x="2181225" y="1908175"/>
                  </a:lnTo>
                  <a:lnTo>
                    <a:pt x="2155825" y="1978025"/>
                  </a:lnTo>
                  <a:lnTo>
                    <a:pt x="2130425" y="2028825"/>
                  </a:lnTo>
                  <a:lnTo>
                    <a:pt x="2079625" y="2114550"/>
                  </a:lnTo>
                  <a:lnTo>
                    <a:pt x="2028825" y="2190750"/>
                  </a:lnTo>
                  <a:lnTo>
                    <a:pt x="2000250" y="2232025"/>
                  </a:lnTo>
                  <a:lnTo>
                    <a:pt x="1978025" y="2251075"/>
                  </a:lnTo>
                  <a:lnTo>
                    <a:pt x="1952625" y="2260600"/>
                  </a:lnTo>
                  <a:lnTo>
                    <a:pt x="1943100" y="2260600"/>
                  </a:lnTo>
                  <a:lnTo>
                    <a:pt x="1930400" y="2260600"/>
                  </a:lnTo>
                  <a:lnTo>
                    <a:pt x="1905000" y="2244725"/>
                  </a:lnTo>
                  <a:lnTo>
                    <a:pt x="1882775" y="2216150"/>
                  </a:lnTo>
                  <a:lnTo>
                    <a:pt x="1873250" y="2206625"/>
                  </a:lnTo>
                  <a:lnTo>
                    <a:pt x="1847850" y="2193925"/>
                  </a:lnTo>
                  <a:lnTo>
                    <a:pt x="1803400" y="2184400"/>
                  </a:lnTo>
                  <a:lnTo>
                    <a:pt x="1749425" y="2178050"/>
                  </a:lnTo>
                  <a:lnTo>
                    <a:pt x="1530350" y="2178050"/>
                  </a:lnTo>
                  <a:lnTo>
                    <a:pt x="1120775" y="2178050"/>
                  </a:lnTo>
                  <a:lnTo>
                    <a:pt x="644525" y="2178050"/>
                  </a:lnTo>
                  <a:lnTo>
                    <a:pt x="292100" y="2171700"/>
                  </a:lnTo>
                  <a:lnTo>
                    <a:pt x="114300" y="2155825"/>
                  </a:lnTo>
                  <a:lnTo>
                    <a:pt x="76200" y="2152650"/>
                  </a:lnTo>
                  <a:lnTo>
                    <a:pt x="44450" y="2143125"/>
                  </a:lnTo>
                  <a:lnTo>
                    <a:pt x="25400" y="2127250"/>
                  </a:lnTo>
                  <a:lnTo>
                    <a:pt x="9525" y="2108200"/>
                  </a:lnTo>
                  <a:lnTo>
                    <a:pt x="3175" y="2082800"/>
                  </a:lnTo>
                  <a:lnTo>
                    <a:pt x="0" y="2054225"/>
                  </a:lnTo>
                  <a:lnTo>
                    <a:pt x="0" y="2022475"/>
                  </a:lnTo>
                  <a:lnTo>
                    <a:pt x="6350" y="2000250"/>
                  </a:lnTo>
                  <a:lnTo>
                    <a:pt x="15875" y="1981200"/>
                  </a:lnTo>
                  <a:lnTo>
                    <a:pt x="38100" y="1962150"/>
                  </a:lnTo>
                  <a:lnTo>
                    <a:pt x="69850" y="1943100"/>
                  </a:lnTo>
                  <a:lnTo>
                    <a:pt x="127000" y="1924050"/>
                  </a:lnTo>
                  <a:lnTo>
                    <a:pt x="203200" y="1911350"/>
                  </a:lnTo>
                  <a:lnTo>
                    <a:pt x="298450" y="1911350"/>
                  </a:lnTo>
                  <a:lnTo>
                    <a:pt x="590550" y="1911350"/>
                  </a:lnTo>
                  <a:lnTo>
                    <a:pt x="1114425" y="1911350"/>
                  </a:lnTo>
                  <a:lnTo>
                    <a:pt x="1704975" y="1911350"/>
                  </a:lnTo>
                  <a:lnTo>
                    <a:pt x="1844675" y="1908175"/>
                  </a:lnTo>
                  <a:lnTo>
                    <a:pt x="1870075" y="1905000"/>
                  </a:lnTo>
                  <a:lnTo>
                    <a:pt x="1892300" y="1892300"/>
                  </a:lnTo>
                  <a:lnTo>
                    <a:pt x="1908175" y="1870075"/>
                  </a:lnTo>
                  <a:lnTo>
                    <a:pt x="1914525" y="1844675"/>
                  </a:lnTo>
                  <a:lnTo>
                    <a:pt x="1920875" y="1819275"/>
                  </a:lnTo>
                  <a:lnTo>
                    <a:pt x="1917700" y="1774825"/>
                  </a:lnTo>
                  <a:lnTo>
                    <a:pt x="1889125" y="1622425"/>
                  </a:lnTo>
                  <a:lnTo>
                    <a:pt x="1835150" y="1289050"/>
                  </a:lnTo>
                  <a:lnTo>
                    <a:pt x="1790700" y="1016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599496FB-BE22-424A-9A0A-D43198982F27}"/>
                </a:ext>
              </a:extLst>
            </p:cNvPr>
            <p:cNvSpPr/>
            <p:nvPr/>
          </p:nvSpPr>
          <p:spPr>
            <a:xfrm rot="16200000">
              <a:off x="1689101" y="3098800"/>
              <a:ext cx="3835400" cy="1317625"/>
            </a:xfrm>
            <a:custGeom>
              <a:avLst/>
              <a:gdLst>
                <a:gd name="connsiteX0" fmla="*/ 2190750 w 3835400"/>
                <a:gd name="connsiteY0" fmla="*/ 923925 h 1317625"/>
                <a:gd name="connsiteX1" fmla="*/ 1965325 w 3835400"/>
                <a:gd name="connsiteY1" fmla="*/ 898525 h 1317625"/>
                <a:gd name="connsiteX2" fmla="*/ 1806575 w 3835400"/>
                <a:gd name="connsiteY2" fmla="*/ 879475 h 1317625"/>
                <a:gd name="connsiteX3" fmla="*/ 1590675 w 3835400"/>
                <a:gd name="connsiteY3" fmla="*/ 841375 h 1317625"/>
                <a:gd name="connsiteX4" fmla="*/ 1466850 w 3835400"/>
                <a:gd name="connsiteY4" fmla="*/ 815975 h 1317625"/>
                <a:gd name="connsiteX5" fmla="*/ 1304925 w 3835400"/>
                <a:gd name="connsiteY5" fmla="*/ 771525 h 1317625"/>
                <a:gd name="connsiteX6" fmla="*/ 1212850 w 3835400"/>
                <a:gd name="connsiteY6" fmla="*/ 739775 h 1317625"/>
                <a:gd name="connsiteX7" fmla="*/ 1044575 w 3835400"/>
                <a:gd name="connsiteY7" fmla="*/ 669925 h 1317625"/>
                <a:gd name="connsiteX8" fmla="*/ 939800 w 3835400"/>
                <a:gd name="connsiteY8" fmla="*/ 619125 h 1317625"/>
                <a:gd name="connsiteX9" fmla="*/ 777875 w 3835400"/>
                <a:gd name="connsiteY9" fmla="*/ 536575 h 1317625"/>
                <a:gd name="connsiteX10" fmla="*/ 692150 w 3835400"/>
                <a:gd name="connsiteY10" fmla="*/ 485775 h 1317625"/>
                <a:gd name="connsiteX11" fmla="*/ 571500 w 3835400"/>
                <a:gd name="connsiteY11" fmla="*/ 409575 h 1317625"/>
                <a:gd name="connsiteX12" fmla="*/ 476250 w 3835400"/>
                <a:gd name="connsiteY12" fmla="*/ 346075 h 1317625"/>
                <a:gd name="connsiteX13" fmla="*/ 384175 w 3835400"/>
                <a:gd name="connsiteY13" fmla="*/ 279400 h 1317625"/>
                <a:gd name="connsiteX14" fmla="*/ 257175 w 3835400"/>
                <a:gd name="connsiteY14" fmla="*/ 180975 h 1317625"/>
                <a:gd name="connsiteX15" fmla="*/ 142875 w 3835400"/>
                <a:gd name="connsiteY15" fmla="*/ 85725 h 1317625"/>
                <a:gd name="connsiteX16" fmla="*/ 82550 w 3835400"/>
                <a:gd name="connsiteY16" fmla="*/ 34925 h 1317625"/>
                <a:gd name="connsiteX17" fmla="*/ 66675 w 3835400"/>
                <a:gd name="connsiteY17" fmla="*/ 19050 h 1317625"/>
                <a:gd name="connsiteX18" fmla="*/ 53975 w 3835400"/>
                <a:gd name="connsiteY18" fmla="*/ 9525 h 1317625"/>
                <a:gd name="connsiteX19" fmla="*/ 44450 w 3835400"/>
                <a:gd name="connsiteY19" fmla="*/ 6350 h 1317625"/>
                <a:gd name="connsiteX20" fmla="*/ 31750 w 3835400"/>
                <a:gd name="connsiteY20" fmla="*/ 3175 h 1317625"/>
                <a:gd name="connsiteX21" fmla="*/ 15875 w 3835400"/>
                <a:gd name="connsiteY21" fmla="*/ 0 h 1317625"/>
                <a:gd name="connsiteX22" fmla="*/ 3175 w 3835400"/>
                <a:gd name="connsiteY22" fmla="*/ 3175 h 1317625"/>
                <a:gd name="connsiteX23" fmla="*/ 0 w 3835400"/>
                <a:gd name="connsiteY23" fmla="*/ 12700 h 1317625"/>
                <a:gd name="connsiteX24" fmla="*/ 0 w 3835400"/>
                <a:gd name="connsiteY24" fmla="*/ 34925 h 1317625"/>
                <a:gd name="connsiteX25" fmla="*/ 9525 w 3835400"/>
                <a:gd name="connsiteY25" fmla="*/ 69850 h 1317625"/>
                <a:gd name="connsiteX26" fmla="*/ 44450 w 3835400"/>
                <a:gd name="connsiteY26" fmla="*/ 114300 h 1317625"/>
                <a:gd name="connsiteX27" fmla="*/ 200025 w 3835400"/>
                <a:gd name="connsiteY27" fmla="*/ 288925 h 1317625"/>
                <a:gd name="connsiteX28" fmla="*/ 279400 w 3835400"/>
                <a:gd name="connsiteY28" fmla="*/ 371475 h 1317625"/>
                <a:gd name="connsiteX29" fmla="*/ 365125 w 3835400"/>
                <a:gd name="connsiteY29" fmla="*/ 457200 h 1317625"/>
                <a:gd name="connsiteX30" fmla="*/ 463550 w 3835400"/>
                <a:gd name="connsiteY30" fmla="*/ 546100 h 1317625"/>
                <a:gd name="connsiteX31" fmla="*/ 542925 w 3835400"/>
                <a:gd name="connsiteY31" fmla="*/ 612775 h 1317625"/>
                <a:gd name="connsiteX32" fmla="*/ 635000 w 3835400"/>
                <a:gd name="connsiteY32" fmla="*/ 679450 h 1317625"/>
                <a:gd name="connsiteX33" fmla="*/ 746125 w 3835400"/>
                <a:gd name="connsiteY33" fmla="*/ 746125 h 1317625"/>
                <a:gd name="connsiteX34" fmla="*/ 879475 w 3835400"/>
                <a:gd name="connsiteY34" fmla="*/ 815975 h 1317625"/>
                <a:gd name="connsiteX35" fmla="*/ 996950 w 3835400"/>
                <a:gd name="connsiteY35" fmla="*/ 869950 h 1317625"/>
                <a:gd name="connsiteX36" fmla="*/ 1104900 w 3835400"/>
                <a:gd name="connsiteY36" fmla="*/ 917575 h 1317625"/>
                <a:gd name="connsiteX37" fmla="*/ 1282700 w 3835400"/>
                <a:gd name="connsiteY37" fmla="*/ 987425 h 1317625"/>
                <a:gd name="connsiteX38" fmla="*/ 1460500 w 3835400"/>
                <a:gd name="connsiteY38" fmla="*/ 1050925 h 1317625"/>
                <a:gd name="connsiteX39" fmla="*/ 1574800 w 3835400"/>
                <a:gd name="connsiteY39" fmla="*/ 1085850 h 1317625"/>
                <a:gd name="connsiteX40" fmla="*/ 1692275 w 3835400"/>
                <a:gd name="connsiteY40" fmla="*/ 1117600 h 1317625"/>
                <a:gd name="connsiteX41" fmla="*/ 1876425 w 3835400"/>
                <a:gd name="connsiteY41" fmla="*/ 1152525 h 1317625"/>
                <a:gd name="connsiteX42" fmla="*/ 2184400 w 3835400"/>
                <a:gd name="connsiteY42" fmla="*/ 1196975 h 1317625"/>
                <a:gd name="connsiteX43" fmla="*/ 2403475 w 3835400"/>
                <a:gd name="connsiteY43" fmla="*/ 1222375 h 1317625"/>
                <a:gd name="connsiteX44" fmla="*/ 2581275 w 3835400"/>
                <a:gd name="connsiteY44" fmla="*/ 1241425 h 1317625"/>
                <a:gd name="connsiteX45" fmla="*/ 2759075 w 3835400"/>
                <a:gd name="connsiteY45" fmla="*/ 1241425 h 1317625"/>
                <a:gd name="connsiteX46" fmla="*/ 3067050 w 3835400"/>
                <a:gd name="connsiteY46" fmla="*/ 1238250 h 1317625"/>
                <a:gd name="connsiteX47" fmla="*/ 3302000 w 3835400"/>
                <a:gd name="connsiteY47" fmla="*/ 1241425 h 1317625"/>
                <a:gd name="connsiteX48" fmla="*/ 3400425 w 3835400"/>
                <a:gd name="connsiteY48" fmla="*/ 1247775 h 1317625"/>
                <a:gd name="connsiteX49" fmla="*/ 3448050 w 3835400"/>
                <a:gd name="connsiteY49" fmla="*/ 1254125 h 1317625"/>
                <a:gd name="connsiteX50" fmla="*/ 3495675 w 3835400"/>
                <a:gd name="connsiteY50" fmla="*/ 1270000 h 1317625"/>
                <a:gd name="connsiteX51" fmla="*/ 3521075 w 3835400"/>
                <a:gd name="connsiteY51" fmla="*/ 1282700 h 1317625"/>
                <a:gd name="connsiteX52" fmla="*/ 3536950 w 3835400"/>
                <a:gd name="connsiteY52" fmla="*/ 1295400 h 1317625"/>
                <a:gd name="connsiteX53" fmla="*/ 3559175 w 3835400"/>
                <a:gd name="connsiteY53" fmla="*/ 1311275 h 1317625"/>
                <a:gd name="connsiteX54" fmla="*/ 3587750 w 3835400"/>
                <a:gd name="connsiteY54" fmla="*/ 1317625 h 1317625"/>
                <a:gd name="connsiteX55" fmla="*/ 3619500 w 3835400"/>
                <a:gd name="connsiteY55" fmla="*/ 1308100 h 1317625"/>
                <a:gd name="connsiteX56" fmla="*/ 3641725 w 3835400"/>
                <a:gd name="connsiteY56" fmla="*/ 1295400 h 1317625"/>
                <a:gd name="connsiteX57" fmla="*/ 3679825 w 3835400"/>
                <a:gd name="connsiteY57" fmla="*/ 1250950 h 1317625"/>
                <a:gd name="connsiteX58" fmla="*/ 3740150 w 3835400"/>
                <a:gd name="connsiteY58" fmla="*/ 1158875 h 1317625"/>
                <a:gd name="connsiteX59" fmla="*/ 3775075 w 3835400"/>
                <a:gd name="connsiteY59" fmla="*/ 1089025 h 1317625"/>
                <a:gd name="connsiteX60" fmla="*/ 3806825 w 3835400"/>
                <a:gd name="connsiteY60" fmla="*/ 1003300 h 1317625"/>
                <a:gd name="connsiteX61" fmla="*/ 3825875 w 3835400"/>
                <a:gd name="connsiteY61" fmla="*/ 920750 h 1317625"/>
                <a:gd name="connsiteX62" fmla="*/ 3835400 w 3835400"/>
                <a:gd name="connsiteY62" fmla="*/ 828675 h 1317625"/>
                <a:gd name="connsiteX63" fmla="*/ 3835400 w 3835400"/>
                <a:gd name="connsiteY63" fmla="*/ 765175 h 1317625"/>
                <a:gd name="connsiteX64" fmla="*/ 3832225 w 3835400"/>
                <a:gd name="connsiteY64" fmla="*/ 749300 h 1317625"/>
                <a:gd name="connsiteX65" fmla="*/ 3822700 w 3835400"/>
                <a:gd name="connsiteY65" fmla="*/ 736600 h 1317625"/>
                <a:gd name="connsiteX66" fmla="*/ 3810000 w 3835400"/>
                <a:gd name="connsiteY66" fmla="*/ 730250 h 1317625"/>
                <a:gd name="connsiteX67" fmla="*/ 3797300 w 3835400"/>
                <a:gd name="connsiteY67" fmla="*/ 730250 h 1317625"/>
                <a:gd name="connsiteX68" fmla="*/ 3781425 w 3835400"/>
                <a:gd name="connsiteY68" fmla="*/ 736600 h 1317625"/>
                <a:gd name="connsiteX69" fmla="*/ 3759200 w 3835400"/>
                <a:gd name="connsiteY69" fmla="*/ 771525 h 1317625"/>
                <a:gd name="connsiteX70" fmla="*/ 3736975 w 3835400"/>
                <a:gd name="connsiteY70" fmla="*/ 803275 h 1317625"/>
                <a:gd name="connsiteX71" fmla="*/ 3702050 w 3835400"/>
                <a:gd name="connsiteY71" fmla="*/ 844550 h 1317625"/>
                <a:gd name="connsiteX72" fmla="*/ 3651250 w 3835400"/>
                <a:gd name="connsiteY72" fmla="*/ 889000 h 1317625"/>
                <a:gd name="connsiteX73" fmla="*/ 3609975 w 3835400"/>
                <a:gd name="connsiteY73" fmla="*/ 914400 h 1317625"/>
                <a:gd name="connsiteX74" fmla="*/ 3536950 w 3835400"/>
                <a:gd name="connsiteY74" fmla="*/ 949325 h 1317625"/>
                <a:gd name="connsiteX75" fmla="*/ 3489325 w 3835400"/>
                <a:gd name="connsiteY75" fmla="*/ 962025 h 1317625"/>
                <a:gd name="connsiteX76" fmla="*/ 3413125 w 3835400"/>
                <a:gd name="connsiteY76" fmla="*/ 971550 h 1317625"/>
                <a:gd name="connsiteX77" fmla="*/ 3270250 w 3835400"/>
                <a:gd name="connsiteY77" fmla="*/ 971550 h 1317625"/>
                <a:gd name="connsiteX78" fmla="*/ 3108325 w 3835400"/>
                <a:gd name="connsiteY78" fmla="*/ 971550 h 1317625"/>
                <a:gd name="connsiteX79" fmla="*/ 2797175 w 3835400"/>
                <a:gd name="connsiteY79" fmla="*/ 962025 h 1317625"/>
                <a:gd name="connsiteX80" fmla="*/ 2546350 w 3835400"/>
                <a:gd name="connsiteY80" fmla="*/ 949325 h 1317625"/>
                <a:gd name="connsiteX81" fmla="*/ 2352675 w 3835400"/>
                <a:gd name="connsiteY81" fmla="*/ 936625 h 1317625"/>
                <a:gd name="connsiteX82" fmla="*/ 2190750 w 3835400"/>
                <a:gd name="connsiteY82" fmla="*/ 923925 h 131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35400" h="1317625">
                  <a:moveTo>
                    <a:pt x="2190750" y="923925"/>
                  </a:moveTo>
                  <a:lnTo>
                    <a:pt x="1965325" y="898525"/>
                  </a:lnTo>
                  <a:lnTo>
                    <a:pt x="1806575" y="879475"/>
                  </a:lnTo>
                  <a:lnTo>
                    <a:pt x="1590675" y="841375"/>
                  </a:lnTo>
                  <a:lnTo>
                    <a:pt x="1466850" y="815975"/>
                  </a:lnTo>
                  <a:lnTo>
                    <a:pt x="1304925" y="771525"/>
                  </a:lnTo>
                  <a:lnTo>
                    <a:pt x="1212850" y="739775"/>
                  </a:lnTo>
                  <a:lnTo>
                    <a:pt x="1044575" y="669925"/>
                  </a:lnTo>
                  <a:lnTo>
                    <a:pt x="939800" y="619125"/>
                  </a:lnTo>
                  <a:lnTo>
                    <a:pt x="777875" y="536575"/>
                  </a:lnTo>
                  <a:lnTo>
                    <a:pt x="692150" y="485775"/>
                  </a:lnTo>
                  <a:lnTo>
                    <a:pt x="571500" y="409575"/>
                  </a:lnTo>
                  <a:lnTo>
                    <a:pt x="476250" y="346075"/>
                  </a:lnTo>
                  <a:lnTo>
                    <a:pt x="384175" y="279400"/>
                  </a:lnTo>
                  <a:lnTo>
                    <a:pt x="257175" y="180975"/>
                  </a:lnTo>
                  <a:lnTo>
                    <a:pt x="142875" y="85725"/>
                  </a:lnTo>
                  <a:lnTo>
                    <a:pt x="82550" y="34925"/>
                  </a:lnTo>
                  <a:lnTo>
                    <a:pt x="66675" y="19050"/>
                  </a:lnTo>
                  <a:lnTo>
                    <a:pt x="53975" y="9525"/>
                  </a:lnTo>
                  <a:lnTo>
                    <a:pt x="44450" y="6350"/>
                  </a:lnTo>
                  <a:lnTo>
                    <a:pt x="31750" y="3175"/>
                  </a:lnTo>
                  <a:lnTo>
                    <a:pt x="15875" y="0"/>
                  </a:lnTo>
                  <a:lnTo>
                    <a:pt x="3175" y="3175"/>
                  </a:lnTo>
                  <a:lnTo>
                    <a:pt x="0" y="12700"/>
                  </a:lnTo>
                  <a:lnTo>
                    <a:pt x="0" y="34925"/>
                  </a:lnTo>
                  <a:lnTo>
                    <a:pt x="9525" y="69850"/>
                  </a:lnTo>
                  <a:lnTo>
                    <a:pt x="44450" y="114300"/>
                  </a:lnTo>
                  <a:lnTo>
                    <a:pt x="200025" y="288925"/>
                  </a:lnTo>
                  <a:lnTo>
                    <a:pt x="279400" y="371475"/>
                  </a:lnTo>
                  <a:lnTo>
                    <a:pt x="365125" y="457200"/>
                  </a:lnTo>
                  <a:lnTo>
                    <a:pt x="463550" y="546100"/>
                  </a:lnTo>
                  <a:lnTo>
                    <a:pt x="542925" y="612775"/>
                  </a:lnTo>
                  <a:lnTo>
                    <a:pt x="635000" y="679450"/>
                  </a:lnTo>
                  <a:lnTo>
                    <a:pt x="746125" y="746125"/>
                  </a:lnTo>
                  <a:lnTo>
                    <a:pt x="879475" y="815975"/>
                  </a:lnTo>
                  <a:lnTo>
                    <a:pt x="996950" y="869950"/>
                  </a:lnTo>
                  <a:lnTo>
                    <a:pt x="1104900" y="917575"/>
                  </a:lnTo>
                  <a:lnTo>
                    <a:pt x="1282700" y="987425"/>
                  </a:lnTo>
                  <a:lnTo>
                    <a:pt x="1460500" y="1050925"/>
                  </a:lnTo>
                  <a:lnTo>
                    <a:pt x="1574800" y="1085850"/>
                  </a:lnTo>
                  <a:lnTo>
                    <a:pt x="1692275" y="1117600"/>
                  </a:lnTo>
                  <a:lnTo>
                    <a:pt x="1876425" y="1152525"/>
                  </a:lnTo>
                  <a:lnTo>
                    <a:pt x="2184400" y="1196975"/>
                  </a:lnTo>
                  <a:lnTo>
                    <a:pt x="2403475" y="1222375"/>
                  </a:lnTo>
                  <a:lnTo>
                    <a:pt x="2581275" y="1241425"/>
                  </a:lnTo>
                  <a:lnTo>
                    <a:pt x="2759075" y="1241425"/>
                  </a:lnTo>
                  <a:lnTo>
                    <a:pt x="3067050" y="1238250"/>
                  </a:lnTo>
                  <a:lnTo>
                    <a:pt x="3302000" y="1241425"/>
                  </a:lnTo>
                  <a:lnTo>
                    <a:pt x="3400425" y="1247775"/>
                  </a:lnTo>
                  <a:lnTo>
                    <a:pt x="3448050" y="1254125"/>
                  </a:lnTo>
                  <a:lnTo>
                    <a:pt x="3495675" y="1270000"/>
                  </a:lnTo>
                  <a:lnTo>
                    <a:pt x="3521075" y="1282700"/>
                  </a:lnTo>
                  <a:lnTo>
                    <a:pt x="3536950" y="1295400"/>
                  </a:lnTo>
                  <a:lnTo>
                    <a:pt x="3559175" y="1311275"/>
                  </a:lnTo>
                  <a:lnTo>
                    <a:pt x="3587750" y="1317625"/>
                  </a:lnTo>
                  <a:lnTo>
                    <a:pt x="3619500" y="1308100"/>
                  </a:lnTo>
                  <a:lnTo>
                    <a:pt x="3641725" y="1295400"/>
                  </a:lnTo>
                  <a:lnTo>
                    <a:pt x="3679825" y="1250950"/>
                  </a:lnTo>
                  <a:lnTo>
                    <a:pt x="3740150" y="1158875"/>
                  </a:lnTo>
                  <a:lnTo>
                    <a:pt x="3775075" y="1089025"/>
                  </a:lnTo>
                  <a:lnTo>
                    <a:pt x="3806825" y="1003300"/>
                  </a:lnTo>
                  <a:lnTo>
                    <a:pt x="3825875" y="920750"/>
                  </a:lnTo>
                  <a:lnTo>
                    <a:pt x="3835400" y="828675"/>
                  </a:lnTo>
                  <a:lnTo>
                    <a:pt x="3835400" y="765175"/>
                  </a:lnTo>
                  <a:lnTo>
                    <a:pt x="3832225" y="749300"/>
                  </a:lnTo>
                  <a:lnTo>
                    <a:pt x="3822700" y="736600"/>
                  </a:lnTo>
                  <a:lnTo>
                    <a:pt x="3810000" y="730250"/>
                  </a:lnTo>
                  <a:lnTo>
                    <a:pt x="3797300" y="730250"/>
                  </a:lnTo>
                  <a:lnTo>
                    <a:pt x="3781425" y="736600"/>
                  </a:lnTo>
                  <a:lnTo>
                    <a:pt x="3759200" y="771525"/>
                  </a:lnTo>
                  <a:lnTo>
                    <a:pt x="3736975" y="803275"/>
                  </a:lnTo>
                  <a:lnTo>
                    <a:pt x="3702050" y="844550"/>
                  </a:lnTo>
                  <a:lnTo>
                    <a:pt x="3651250" y="889000"/>
                  </a:lnTo>
                  <a:lnTo>
                    <a:pt x="3609975" y="914400"/>
                  </a:lnTo>
                  <a:lnTo>
                    <a:pt x="3536950" y="949325"/>
                  </a:lnTo>
                  <a:lnTo>
                    <a:pt x="3489325" y="962025"/>
                  </a:lnTo>
                  <a:lnTo>
                    <a:pt x="3413125" y="971550"/>
                  </a:lnTo>
                  <a:lnTo>
                    <a:pt x="3270250" y="971550"/>
                  </a:lnTo>
                  <a:lnTo>
                    <a:pt x="3108325" y="971550"/>
                  </a:lnTo>
                  <a:lnTo>
                    <a:pt x="2797175" y="962025"/>
                  </a:lnTo>
                  <a:lnTo>
                    <a:pt x="2546350" y="949325"/>
                  </a:lnTo>
                  <a:lnTo>
                    <a:pt x="2352675" y="936625"/>
                  </a:lnTo>
                  <a:lnTo>
                    <a:pt x="2190750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53FC022A-786E-4D81-8116-6A741DD7FCE0}"/>
                </a:ext>
              </a:extLst>
            </p:cNvPr>
            <p:cNvSpPr/>
            <p:nvPr/>
          </p:nvSpPr>
          <p:spPr>
            <a:xfrm rot="16200000">
              <a:off x="5187156" y="1891507"/>
              <a:ext cx="1228725" cy="604838"/>
            </a:xfrm>
            <a:custGeom>
              <a:avLst/>
              <a:gdLst>
                <a:gd name="connsiteX0" fmla="*/ 623887 w 1228725"/>
                <a:gd name="connsiteY0" fmla="*/ 252412 h 604837"/>
                <a:gd name="connsiteX1" fmla="*/ 297656 w 1228725"/>
                <a:gd name="connsiteY1" fmla="*/ 250031 h 604837"/>
                <a:gd name="connsiteX2" fmla="*/ 0 w 1228725"/>
                <a:gd name="connsiteY2" fmla="*/ 252412 h 604837"/>
                <a:gd name="connsiteX3" fmla="*/ 28575 w 1228725"/>
                <a:gd name="connsiteY3" fmla="*/ 469106 h 604837"/>
                <a:gd name="connsiteX4" fmla="*/ 176212 w 1228725"/>
                <a:gd name="connsiteY4" fmla="*/ 478631 h 604837"/>
                <a:gd name="connsiteX5" fmla="*/ 450056 w 1228725"/>
                <a:gd name="connsiteY5" fmla="*/ 497681 h 604837"/>
                <a:gd name="connsiteX6" fmla="*/ 762000 w 1228725"/>
                <a:gd name="connsiteY6" fmla="*/ 519112 h 604837"/>
                <a:gd name="connsiteX7" fmla="*/ 819150 w 1228725"/>
                <a:gd name="connsiteY7" fmla="*/ 550068 h 604837"/>
                <a:gd name="connsiteX8" fmla="*/ 873919 w 1228725"/>
                <a:gd name="connsiteY8" fmla="*/ 578643 h 604837"/>
                <a:gd name="connsiteX9" fmla="*/ 914400 w 1228725"/>
                <a:gd name="connsiteY9" fmla="*/ 595312 h 604837"/>
                <a:gd name="connsiteX10" fmla="*/ 945356 w 1228725"/>
                <a:gd name="connsiteY10" fmla="*/ 604837 h 604837"/>
                <a:gd name="connsiteX11" fmla="*/ 973931 w 1228725"/>
                <a:gd name="connsiteY11" fmla="*/ 604837 h 604837"/>
                <a:gd name="connsiteX12" fmla="*/ 1002506 w 1228725"/>
                <a:gd name="connsiteY12" fmla="*/ 600075 h 604837"/>
                <a:gd name="connsiteX13" fmla="*/ 1028700 w 1228725"/>
                <a:gd name="connsiteY13" fmla="*/ 583406 h 604837"/>
                <a:gd name="connsiteX14" fmla="*/ 1054894 w 1228725"/>
                <a:gd name="connsiteY14" fmla="*/ 557212 h 604837"/>
                <a:gd name="connsiteX15" fmla="*/ 1069181 w 1228725"/>
                <a:gd name="connsiteY15" fmla="*/ 523875 h 604837"/>
                <a:gd name="connsiteX16" fmla="*/ 1102519 w 1228725"/>
                <a:gd name="connsiteY16" fmla="*/ 488156 h 604837"/>
                <a:gd name="connsiteX17" fmla="*/ 1143000 w 1228725"/>
                <a:gd name="connsiteY17" fmla="*/ 419100 h 604837"/>
                <a:gd name="connsiteX18" fmla="*/ 1178719 w 1228725"/>
                <a:gd name="connsiteY18" fmla="*/ 338137 h 604837"/>
                <a:gd name="connsiteX19" fmla="*/ 1207294 w 1228725"/>
                <a:gd name="connsiteY19" fmla="*/ 259556 h 604837"/>
                <a:gd name="connsiteX20" fmla="*/ 1228725 w 1228725"/>
                <a:gd name="connsiteY20" fmla="*/ 185737 h 604837"/>
                <a:gd name="connsiteX21" fmla="*/ 1228725 w 1228725"/>
                <a:gd name="connsiteY21" fmla="*/ 145256 h 604837"/>
                <a:gd name="connsiteX22" fmla="*/ 1223962 w 1228725"/>
                <a:gd name="connsiteY22" fmla="*/ 78581 h 604837"/>
                <a:gd name="connsiteX23" fmla="*/ 1216819 w 1228725"/>
                <a:gd name="connsiteY23" fmla="*/ 21431 h 604837"/>
                <a:gd name="connsiteX24" fmla="*/ 1207294 w 1228725"/>
                <a:gd name="connsiteY24" fmla="*/ 4762 h 604837"/>
                <a:gd name="connsiteX25" fmla="*/ 1195387 w 1228725"/>
                <a:gd name="connsiteY25" fmla="*/ 0 h 604837"/>
                <a:gd name="connsiteX26" fmla="*/ 1176337 w 1228725"/>
                <a:gd name="connsiteY26" fmla="*/ 0 h 604837"/>
                <a:gd name="connsiteX27" fmla="*/ 1157287 w 1228725"/>
                <a:gd name="connsiteY27" fmla="*/ 7143 h 604837"/>
                <a:gd name="connsiteX28" fmla="*/ 1147762 w 1228725"/>
                <a:gd name="connsiteY28" fmla="*/ 21431 h 604837"/>
                <a:gd name="connsiteX29" fmla="*/ 1140619 w 1228725"/>
                <a:gd name="connsiteY29" fmla="*/ 57150 h 604837"/>
                <a:gd name="connsiteX30" fmla="*/ 1135856 w 1228725"/>
                <a:gd name="connsiteY30" fmla="*/ 80962 h 604837"/>
                <a:gd name="connsiteX31" fmla="*/ 1119187 w 1228725"/>
                <a:gd name="connsiteY31" fmla="*/ 111918 h 604837"/>
                <a:gd name="connsiteX32" fmla="*/ 1095375 w 1228725"/>
                <a:gd name="connsiteY32" fmla="*/ 147637 h 604837"/>
                <a:gd name="connsiteX33" fmla="*/ 1073944 w 1228725"/>
                <a:gd name="connsiteY33" fmla="*/ 176212 h 604837"/>
                <a:gd name="connsiteX34" fmla="*/ 1040606 w 1228725"/>
                <a:gd name="connsiteY34" fmla="*/ 209550 h 604837"/>
                <a:gd name="connsiteX35" fmla="*/ 1007269 w 1228725"/>
                <a:gd name="connsiteY35" fmla="*/ 228600 h 604837"/>
                <a:gd name="connsiteX36" fmla="*/ 969169 w 1228725"/>
                <a:gd name="connsiteY36" fmla="*/ 245268 h 604837"/>
                <a:gd name="connsiteX37" fmla="*/ 916781 w 1228725"/>
                <a:gd name="connsiteY37" fmla="*/ 252412 h 604837"/>
                <a:gd name="connsiteX38" fmla="*/ 623887 w 1228725"/>
                <a:gd name="connsiteY38" fmla="*/ 2524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8725" h="604837">
                  <a:moveTo>
                    <a:pt x="623887" y="252412"/>
                  </a:moveTo>
                  <a:lnTo>
                    <a:pt x="297656" y="250031"/>
                  </a:lnTo>
                  <a:lnTo>
                    <a:pt x="0" y="252412"/>
                  </a:lnTo>
                  <a:lnTo>
                    <a:pt x="28575" y="469106"/>
                  </a:lnTo>
                  <a:lnTo>
                    <a:pt x="176212" y="478631"/>
                  </a:lnTo>
                  <a:lnTo>
                    <a:pt x="450056" y="497681"/>
                  </a:lnTo>
                  <a:lnTo>
                    <a:pt x="762000" y="519112"/>
                  </a:lnTo>
                  <a:lnTo>
                    <a:pt x="819150" y="550068"/>
                  </a:lnTo>
                  <a:lnTo>
                    <a:pt x="873919" y="578643"/>
                  </a:lnTo>
                  <a:lnTo>
                    <a:pt x="914400" y="595312"/>
                  </a:lnTo>
                  <a:lnTo>
                    <a:pt x="945356" y="604837"/>
                  </a:lnTo>
                  <a:lnTo>
                    <a:pt x="973931" y="604837"/>
                  </a:lnTo>
                  <a:lnTo>
                    <a:pt x="1002506" y="600075"/>
                  </a:lnTo>
                  <a:lnTo>
                    <a:pt x="1028700" y="583406"/>
                  </a:lnTo>
                  <a:lnTo>
                    <a:pt x="1054894" y="557212"/>
                  </a:lnTo>
                  <a:lnTo>
                    <a:pt x="1069181" y="523875"/>
                  </a:lnTo>
                  <a:lnTo>
                    <a:pt x="1102519" y="488156"/>
                  </a:lnTo>
                  <a:lnTo>
                    <a:pt x="1143000" y="419100"/>
                  </a:lnTo>
                  <a:lnTo>
                    <a:pt x="1178719" y="338137"/>
                  </a:lnTo>
                  <a:lnTo>
                    <a:pt x="1207294" y="259556"/>
                  </a:lnTo>
                  <a:lnTo>
                    <a:pt x="1228725" y="185737"/>
                  </a:lnTo>
                  <a:lnTo>
                    <a:pt x="1228725" y="145256"/>
                  </a:lnTo>
                  <a:lnTo>
                    <a:pt x="1223962" y="78581"/>
                  </a:lnTo>
                  <a:lnTo>
                    <a:pt x="1216819" y="21431"/>
                  </a:lnTo>
                  <a:lnTo>
                    <a:pt x="1207294" y="4762"/>
                  </a:lnTo>
                  <a:lnTo>
                    <a:pt x="1195387" y="0"/>
                  </a:lnTo>
                  <a:lnTo>
                    <a:pt x="1176337" y="0"/>
                  </a:lnTo>
                  <a:lnTo>
                    <a:pt x="1157287" y="7143"/>
                  </a:lnTo>
                  <a:lnTo>
                    <a:pt x="1147762" y="21431"/>
                  </a:lnTo>
                  <a:lnTo>
                    <a:pt x="1140619" y="57150"/>
                  </a:lnTo>
                  <a:lnTo>
                    <a:pt x="1135856" y="80962"/>
                  </a:lnTo>
                  <a:lnTo>
                    <a:pt x="1119187" y="111918"/>
                  </a:lnTo>
                  <a:lnTo>
                    <a:pt x="1095375" y="147637"/>
                  </a:lnTo>
                  <a:lnTo>
                    <a:pt x="1073944" y="176212"/>
                  </a:lnTo>
                  <a:lnTo>
                    <a:pt x="1040606" y="209550"/>
                  </a:lnTo>
                  <a:lnTo>
                    <a:pt x="1007269" y="228600"/>
                  </a:lnTo>
                  <a:lnTo>
                    <a:pt x="969169" y="245268"/>
                  </a:lnTo>
                  <a:lnTo>
                    <a:pt x="916781" y="252412"/>
                  </a:lnTo>
                  <a:lnTo>
                    <a:pt x="62388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7BB52138-26CE-48F3-9A10-35911E289F63}"/>
                </a:ext>
              </a:extLst>
            </p:cNvPr>
            <p:cNvSpPr/>
            <p:nvPr/>
          </p:nvSpPr>
          <p:spPr>
            <a:xfrm rot="16200000">
              <a:off x="5155406" y="1564482"/>
              <a:ext cx="606425" cy="2640012"/>
            </a:xfrm>
            <a:custGeom>
              <a:avLst/>
              <a:gdLst>
                <a:gd name="connsiteX0" fmla="*/ 322929 w 605068"/>
                <a:gd name="connsiteY0" fmla="*/ 897403 h 2641222"/>
                <a:gd name="connsiteX1" fmla="*/ 261743 w 605068"/>
                <a:gd name="connsiteY1" fmla="*/ 540481 h 2641222"/>
                <a:gd name="connsiteX2" fmla="*/ 200556 w 605068"/>
                <a:gd name="connsiteY2" fmla="*/ 203955 h 2641222"/>
                <a:gd name="connsiteX3" fmla="*/ 193758 w 605068"/>
                <a:gd name="connsiteY3" fmla="*/ 159765 h 2641222"/>
                <a:gd name="connsiteX4" fmla="*/ 197157 w 605068"/>
                <a:gd name="connsiteY4" fmla="*/ 129171 h 2641222"/>
                <a:gd name="connsiteX5" fmla="*/ 207355 w 605068"/>
                <a:gd name="connsiteY5" fmla="*/ 101977 h 2641222"/>
                <a:gd name="connsiteX6" fmla="*/ 231150 w 605068"/>
                <a:gd name="connsiteY6" fmla="*/ 64585 h 2641222"/>
                <a:gd name="connsiteX7" fmla="*/ 295735 w 605068"/>
                <a:gd name="connsiteY7" fmla="*/ 6798 h 2641222"/>
                <a:gd name="connsiteX8" fmla="*/ 98579 w 605068"/>
                <a:gd name="connsiteY8" fmla="*/ 0 h 2641222"/>
                <a:gd name="connsiteX9" fmla="*/ 54388 w 605068"/>
                <a:gd name="connsiteY9" fmla="*/ 71384 h 2641222"/>
                <a:gd name="connsiteX10" fmla="*/ 33993 w 605068"/>
                <a:gd name="connsiteY10" fmla="*/ 112175 h 2641222"/>
                <a:gd name="connsiteX11" fmla="*/ 13597 w 605068"/>
                <a:gd name="connsiteY11" fmla="*/ 176761 h 2641222"/>
                <a:gd name="connsiteX12" fmla="*/ 0 w 605068"/>
                <a:gd name="connsiteY12" fmla="*/ 254944 h 2641222"/>
                <a:gd name="connsiteX13" fmla="*/ 3399 w 605068"/>
                <a:gd name="connsiteY13" fmla="*/ 295735 h 2641222"/>
                <a:gd name="connsiteX14" fmla="*/ 33993 w 605068"/>
                <a:gd name="connsiteY14" fmla="*/ 421507 h 2641222"/>
                <a:gd name="connsiteX15" fmla="*/ 67985 w 605068"/>
                <a:gd name="connsiteY15" fmla="*/ 564276 h 2641222"/>
                <a:gd name="connsiteX16" fmla="*/ 129172 w 605068"/>
                <a:gd name="connsiteY16" fmla="*/ 822620 h 2641222"/>
                <a:gd name="connsiteX17" fmla="*/ 183560 w 605068"/>
                <a:gd name="connsiteY17" fmla="*/ 1091161 h 2641222"/>
                <a:gd name="connsiteX18" fmla="*/ 220952 w 605068"/>
                <a:gd name="connsiteY18" fmla="*/ 1284919 h 2641222"/>
                <a:gd name="connsiteX19" fmla="*/ 254944 w 605068"/>
                <a:gd name="connsiteY19" fmla="*/ 1492273 h 2641222"/>
                <a:gd name="connsiteX20" fmla="*/ 292336 w 605068"/>
                <a:gd name="connsiteY20" fmla="*/ 1730221 h 2641222"/>
                <a:gd name="connsiteX21" fmla="*/ 326329 w 605068"/>
                <a:gd name="connsiteY21" fmla="*/ 1964770 h 2641222"/>
                <a:gd name="connsiteX22" fmla="*/ 353523 w 605068"/>
                <a:gd name="connsiteY22" fmla="*/ 2182322 h 2641222"/>
                <a:gd name="connsiteX23" fmla="*/ 370519 w 605068"/>
                <a:gd name="connsiteY23" fmla="*/ 2348886 h 2641222"/>
                <a:gd name="connsiteX24" fmla="*/ 384116 w 605068"/>
                <a:gd name="connsiteY24" fmla="*/ 2481457 h 2641222"/>
                <a:gd name="connsiteX25" fmla="*/ 394314 w 605068"/>
                <a:gd name="connsiteY25" fmla="*/ 2529046 h 2641222"/>
                <a:gd name="connsiteX26" fmla="*/ 407911 w 605068"/>
                <a:gd name="connsiteY26" fmla="*/ 2583435 h 2641222"/>
                <a:gd name="connsiteX27" fmla="*/ 424907 w 605068"/>
                <a:gd name="connsiteY27" fmla="*/ 2617427 h 2641222"/>
                <a:gd name="connsiteX28" fmla="*/ 438504 w 605068"/>
                <a:gd name="connsiteY28" fmla="*/ 2634423 h 2641222"/>
                <a:gd name="connsiteX29" fmla="*/ 448702 w 605068"/>
                <a:gd name="connsiteY29" fmla="*/ 2641222 h 2641222"/>
                <a:gd name="connsiteX30" fmla="*/ 469097 w 605068"/>
                <a:gd name="connsiteY30" fmla="*/ 2641222 h 2641222"/>
                <a:gd name="connsiteX31" fmla="*/ 499691 w 605068"/>
                <a:gd name="connsiteY31" fmla="*/ 2627625 h 2641222"/>
                <a:gd name="connsiteX32" fmla="*/ 523486 w 605068"/>
                <a:gd name="connsiteY32" fmla="*/ 2610629 h 2641222"/>
                <a:gd name="connsiteX33" fmla="*/ 540482 w 605068"/>
                <a:gd name="connsiteY33" fmla="*/ 2590233 h 2641222"/>
                <a:gd name="connsiteX34" fmla="*/ 550680 w 605068"/>
                <a:gd name="connsiteY34" fmla="*/ 2569838 h 2641222"/>
                <a:gd name="connsiteX35" fmla="*/ 557478 w 605068"/>
                <a:gd name="connsiteY35" fmla="*/ 2542643 h 2641222"/>
                <a:gd name="connsiteX36" fmla="*/ 567676 w 605068"/>
                <a:gd name="connsiteY36" fmla="*/ 2478058 h 2641222"/>
                <a:gd name="connsiteX37" fmla="*/ 581273 w 605068"/>
                <a:gd name="connsiteY37" fmla="*/ 2406673 h 2641222"/>
                <a:gd name="connsiteX38" fmla="*/ 594870 w 605068"/>
                <a:gd name="connsiteY38" fmla="*/ 2311494 h 2641222"/>
                <a:gd name="connsiteX39" fmla="*/ 605068 w 605068"/>
                <a:gd name="connsiteY39" fmla="*/ 2246908 h 2641222"/>
                <a:gd name="connsiteX40" fmla="*/ 601668 w 605068"/>
                <a:gd name="connsiteY40" fmla="*/ 2226513 h 2641222"/>
                <a:gd name="connsiteX41" fmla="*/ 571075 w 605068"/>
                <a:gd name="connsiteY41" fmla="*/ 2161927 h 2641222"/>
                <a:gd name="connsiteX42" fmla="*/ 543881 w 605068"/>
                <a:gd name="connsiteY42" fmla="*/ 2073546 h 2641222"/>
                <a:gd name="connsiteX43" fmla="*/ 520086 w 605068"/>
                <a:gd name="connsiteY43" fmla="*/ 1974968 h 2641222"/>
                <a:gd name="connsiteX44" fmla="*/ 499691 w 605068"/>
                <a:gd name="connsiteY44" fmla="*/ 1876389 h 2641222"/>
                <a:gd name="connsiteX45" fmla="*/ 492892 w 605068"/>
                <a:gd name="connsiteY45" fmla="*/ 1818602 h 2641222"/>
                <a:gd name="connsiteX46" fmla="*/ 448702 w 605068"/>
                <a:gd name="connsiteY46" fmla="*/ 1624844 h 2641222"/>
                <a:gd name="connsiteX47" fmla="*/ 414709 w 605068"/>
                <a:gd name="connsiteY47" fmla="*/ 1410691 h 2641222"/>
                <a:gd name="connsiteX48" fmla="*/ 322929 w 605068"/>
                <a:gd name="connsiteY48" fmla="*/ 897403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05068" h="2641222">
                  <a:moveTo>
                    <a:pt x="322929" y="897403"/>
                  </a:moveTo>
                  <a:lnTo>
                    <a:pt x="261743" y="540481"/>
                  </a:lnTo>
                  <a:lnTo>
                    <a:pt x="200556" y="203955"/>
                  </a:lnTo>
                  <a:lnTo>
                    <a:pt x="193758" y="159765"/>
                  </a:lnTo>
                  <a:lnTo>
                    <a:pt x="197157" y="129171"/>
                  </a:lnTo>
                  <a:lnTo>
                    <a:pt x="207355" y="101977"/>
                  </a:lnTo>
                  <a:lnTo>
                    <a:pt x="231150" y="64585"/>
                  </a:lnTo>
                  <a:lnTo>
                    <a:pt x="295735" y="6798"/>
                  </a:lnTo>
                  <a:lnTo>
                    <a:pt x="98579" y="0"/>
                  </a:lnTo>
                  <a:lnTo>
                    <a:pt x="54388" y="71384"/>
                  </a:lnTo>
                  <a:lnTo>
                    <a:pt x="33993" y="112175"/>
                  </a:lnTo>
                  <a:lnTo>
                    <a:pt x="13597" y="176761"/>
                  </a:lnTo>
                  <a:lnTo>
                    <a:pt x="0" y="254944"/>
                  </a:lnTo>
                  <a:lnTo>
                    <a:pt x="3399" y="295735"/>
                  </a:lnTo>
                  <a:lnTo>
                    <a:pt x="33993" y="421507"/>
                  </a:lnTo>
                  <a:lnTo>
                    <a:pt x="67985" y="564276"/>
                  </a:lnTo>
                  <a:lnTo>
                    <a:pt x="129172" y="822620"/>
                  </a:lnTo>
                  <a:lnTo>
                    <a:pt x="183560" y="1091161"/>
                  </a:lnTo>
                  <a:lnTo>
                    <a:pt x="220952" y="1284919"/>
                  </a:lnTo>
                  <a:lnTo>
                    <a:pt x="254944" y="1492273"/>
                  </a:lnTo>
                  <a:lnTo>
                    <a:pt x="292336" y="1730221"/>
                  </a:lnTo>
                  <a:lnTo>
                    <a:pt x="326329" y="1964770"/>
                  </a:lnTo>
                  <a:lnTo>
                    <a:pt x="353523" y="2182322"/>
                  </a:lnTo>
                  <a:lnTo>
                    <a:pt x="370519" y="2348886"/>
                  </a:lnTo>
                  <a:lnTo>
                    <a:pt x="384116" y="2481457"/>
                  </a:lnTo>
                  <a:lnTo>
                    <a:pt x="394314" y="2529046"/>
                  </a:lnTo>
                  <a:lnTo>
                    <a:pt x="407911" y="2583435"/>
                  </a:lnTo>
                  <a:lnTo>
                    <a:pt x="424907" y="2617427"/>
                  </a:lnTo>
                  <a:lnTo>
                    <a:pt x="438504" y="2634423"/>
                  </a:lnTo>
                  <a:lnTo>
                    <a:pt x="448702" y="2641222"/>
                  </a:lnTo>
                  <a:lnTo>
                    <a:pt x="469097" y="2641222"/>
                  </a:lnTo>
                  <a:lnTo>
                    <a:pt x="499691" y="2627625"/>
                  </a:lnTo>
                  <a:lnTo>
                    <a:pt x="523486" y="2610629"/>
                  </a:lnTo>
                  <a:lnTo>
                    <a:pt x="540482" y="2590233"/>
                  </a:lnTo>
                  <a:lnTo>
                    <a:pt x="550680" y="2569838"/>
                  </a:lnTo>
                  <a:lnTo>
                    <a:pt x="557478" y="2542643"/>
                  </a:lnTo>
                  <a:lnTo>
                    <a:pt x="567676" y="2478058"/>
                  </a:lnTo>
                  <a:lnTo>
                    <a:pt x="581273" y="2406673"/>
                  </a:lnTo>
                  <a:lnTo>
                    <a:pt x="594870" y="2311494"/>
                  </a:lnTo>
                  <a:lnTo>
                    <a:pt x="605068" y="2246908"/>
                  </a:lnTo>
                  <a:lnTo>
                    <a:pt x="601668" y="2226513"/>
                  </a:lnTo>
                  <a:lnTo>
                    <a:pt x="571075" y="2161927"/>
                  </a:lnTo>
                  <a:lnTo>
                    <a:pt x="543881" y="2073546"/>
                  </a:lnTo>
                  <a:lnTo>
                    <a:pt x="520086" y="1974968"/>
                  </a:lnTo>
                  <a:lnTo>
                    <a:pt x="499691" y="1876389"/>
                  </a:lnTo>
                  <a:lnTo>
                    <a:pt x="492892" y="1818602"/>
                  </a:lnTo>
                  <a:lnTo>
                    <a:pt x="448702" y="1624844"/>
                  </a:lnTo>
                  <a:lnTo>
                    <a:pt x="414709" y="1410691"/>
                  </a:lnTo>
                  <a:lnTo>
                    <a:pt x="322929" y="8974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大切な人と深くつながるために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あたらしい漢字：欲 誕</a:t>
            </a:r>
          </a:p>
        </p:txBody>
      </p:sp>
    </p:spTree>
    <p:extLst>
      <p:ext uri="{BB962C8B-B14F-4D97-AF65-F5344CB8AC3E}">
        <p14:creationId xmlns:p14="http://schemas.microsoft.com/office/powerpoint/2010/main" val="391001698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C65A112-B4D4-4786-8612-5B82D5512C7F}"/>
              </a:ext>
            </a:extLst>
          </p:cNvPr>
          <p:cNvSpPr/>
          <p:nvPr/>
        </p:nvSpPr>
        <p:spPr>
          <a:xfrm>
            <a:off x="2476500" y="1957388"/>
            <a:ext cx="1104900" cy="1082675"/>
          </a:xfrm>
          <a:custGeom>
            <a:avLst/>
            <a:gdLst>
              <a:gd name="connsiteX0" fmla="*/ 438150 w 1104900"/>
              <a:gd name="connsiteY0" fmla="*/ 590550 h 1083468"/>
              <a:gd name="connsiteX1" fmla="*/ 542925 w 1104900"/>
              <a:gd name="connsiteY1" fmla="*/ 469106 h 1083468"/>
              <a:gd name="connsiteX2" fmla="*/ 631031 w 1104900"/>
              <a:gd name="connsiteY2" fmla="*/ 357187 h 1083468"/>
              <a:gd name="connsiteX3" fmla="*/ 697706 w 1104900"/>
              <a:gd name="connsiteY3" fmla="*/ 257175 h 1083468"/>
              <a:gd name="connsiteX4" fmla="*/ 709613 w 1104900"/>
              <a:gd name="connsiteY4" fmla="*/ 230981 h 1083468"/>
              <a:gd name="connsiteX5" fmla="*/ 709613 w 1104900"/>
              <a:gd name="connsiteY5" fmla="*/ 209550 h 1083468"/>
              <a:gd name="connsiteX6" fmla="*/ 702469 w 1104900"/>
              <a:gd name="connsiteY6" fmla="*/ 183356 h 1083468"/>
              <a:gd name="connsiteX7" fmla="*/ 688181 w 1104900"/>
              <a:gd name="connsiteY7" fmla="*/ 152400 h 1083468"/>
              <a:gd name="connsiteX8" fmla="*/ 657225 w 1104900"/>
              <a:gd name="connsiteY8" fmla="*/ 111918 h 1083468"/>
              <a:gd name="connsiteX9" fmla="*/ 621506 w 1104900"/>
              <a:gd name="connsiteY9" fmla="*/ 73818 h 1083468"/>
              <a:gd name="connsiteX10" fmla="*/ 600075 w 1104900"/>
              <a:gd name="connsiteY10" fmla="*/ 47625 h 1083468"/>
              <a:gd name="connsiteX11" fmla="*/ 595313 w 1104900"/>
              <a:gd name="connsiteY11" fmla="*/ 38100 h 1083468"/>
              <a:gd name="connsiteX12" fmla="*/ 590550 w 1104900"/>
              <a:gd name="connsiteY12" fmla="*/ 23812 h 1083468"/>
              <a:gd name="connsiteX13" fmla="*/ 597694 w 1104900"/>
              <a:gd name="connsiteY13" fmla="*/ 9525 h 1083468"/>
              <a:gd name="connsiteX14" fmla="*/ 621506 w 1104900"/>
              <a:gd name="connsiteY14" fmla="*/ 2381 h 1083468"/>
              <a:gd name="connsiteX15" fmla="*/ 650081 w 1104900"/>
              <a:gd name="connsiteY15" fmla="*/ 0 h 1083468"/>
              <a:gd name="connsiteX16" fmla="*/ 681038 w 1104900"/>
              <a:gd name="connsiteY16" fmla="*/ 0 h 1083468"/>
              <a:gd name="connsiteX17" fmla="*/ 723900 w 1104900"/>
              <a:gd name="connsiteY17" fmla="*/ 9525 h 1083468"/>
              <a:gd name="connsiteX18" fmla="*/ 778669 w 1104900"/>
              <a:gd name="connsiteY18" fmla="*/ 33337 h 1083468"/>
              <a:gd name="connsiteX19" fmla="*/ 831056 w 1104900"/>
              <a:gd name="connsiteY19" fmla="*/ 66675 h 1083468"/>
              <a:gd name="connsiteX20" fmla="*/ 878681 w 1104900"/>
              <a:gd name="connsiteY20" fmla="*/ 102393 h 1083468"/>
              <a:gd name="connsiteX21" fmla="*/ 952500 w 1104900"/>
              <a:gd name="connsiteY21" fmla="*/ 169068 h 1083468"/>
              <a:gd name="connsiteX22" fmla="*/ 1023938 w 1104900"/>
              <a:gd name="connsiteY22" fmla="*/ 240506 h 1083468"/>
              <a:gd name="connsiteX23" fmla="*/ 1083469 w 1104900"/>
              <a:gd name="connsiteY23" fmla="*/ 307181 h 1083468"/>
              <a:gd name="connsiteX24" fmla="*/ 1100138 w 1104900"/>
              <a:gd name="connsiteY24" fmla="*/ 328612 h 1083468"/>
              <a:gd name="connsiteX25" fmla="*/ 1104900 w 1104900"/>
              <a:gd name="connsiteY25" fmla="*/ 345281 h 1083468"/>
              <a:gd name="connsiteX26" fmla="*/ 1100138 w 1104900"/>
              <a:gd name="connsiteY26" fmla="*/ 366712 h 1083468"/>
              <a:gd name="connsiteX27" fmla="*/ 1085850 w 1104900"/>
              <a:gd name="connsiteY27" fmla="*/ 383381 h 1083468"/>
              <a:gd name="connsiteX28" fmla="*/ 1057275 w 1104900"/>
              <a:gd name="connsiteY28" fmla="*/ 400050 h 1083468"/>
              <a:gd name="connsiteX29" fmla="*/ 995363 w 1104900"/>
              <a:gd name="connsiteY29" fmla="*/ 423862 h 1083468"/>
              <a:gd name="connsiteX30" fmla="*/ 802481 w 1104900"/>
              <a:gd name="connsiteY30" fmla="*/ 564356 h 1083468"/>
              <a:gd name="connsiteX31" fmla="*/ 564356 w 1104900"/>
              <a:gd name="connsiteY31" fmla="*/ 735806 h 1083468"/>
              <a:gd name="connsiteX32" fmla="*/ 373856 w 1104900"/>
              <a:gd name="connsiteY32" fmla="*/ 866775 h 1083468"/>
              <a:gd name="connsiteX33" fmla="*/ 138113 w 1104900"/>
              <a:gd name="connsiteY33" fmla="*/ 1021556 h 1083468"/>
              <a:gd name="connsiteX34" fmla="*/ 40481 w 1104900"/>
              <a:gd name="connsiteY34" fmla="*/ 1078706 h 1083468"/>
              <a:gd name="connsiteX35" fmla="*/ 16669 w 1104900"/>
              <a:gd name="connsiteY35" fmla="*/ 1083468 h 1083468"/>
              <a:gd name="connsiteX36" fmla="*/ 0 w 1104900"/>
              <a:gd name="connsiteY36" fmla="*/ 1083468 h 1083468"/>
              <a:gd name="connsiteX37" fmla="*/ 0 w 1104900"/>
              <a:gd name="connsiteY37" fmla="*/ 1073943 h 1083468"/>
              <a:gd name="connsiteX38" fmla="*/ 2381 w 1104900"/>
              <a:gd name="connsiteY38" fmla="*/ 1052512 h 1083468"/>
              <a:gd name="connsiteX39" fmla="*/ 9525 w 1104900"/>
              <a:gd name="connsiteY39" fmla="*/ 1031081 h 1083468"/>
              <a:gd name="connsiteX40" fmla="*/ 40481 w 1104900"/>
              <a:gd name="connsiteY40" fmla="*/ 997743 h 1083468"/>
              <a:gd name="connsiteX41" fmla="*/ 207169 w 1104900"/>
              <a:gd name="connsiteY41" fmla="*/ 835818 h 1083468"/>
              <a:gd name="connsiteX42" fmla="*/ 438150 w 1104900"/>
              <a:gd name="connsiteY42" fmla="*/ 590550 h 108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04900" h="1083468">
                <a:moveTo>
                  <a:pt x="438150" y="590550"/>
                </a:moveTo>
                <a:lnTo>
                  <a:pt x="542925" y="469106"/>
                </a:lnTo>
                <a:lnTo>
                  <a:pt x="631031" y="357187"/>
                </a:lnTo>
                <a:lnTo>
                  <a:pt x="697706" y="257175"/>
                </a:lnTo>
                <a:lnTo>
                  <a:pt x="709613" y="230981"/>
                </a:lnTo>
                <a:lnTo>
                  <a:pt x="709613" y="209550"/>
                </a:lnTo>
                <a:lnTo>
                  <a:pt x="702469" y="183356"/>
                </a:lnTo>
                <a:lnTo>
                  <a:pt x="688181" y="152400"/>
                </a:lnTo>
                <a:lnTo>
                  <a:pt x="657225" y="111918"/>
                </a:lnTo>
                <a:lnTo>
                  <a:pt x="621506" y="73818"/>
                </a:lnTo>
                <a:lnTo>
                  <a:pt x="600075" y="47625"/>
                </a:lnTo>
                <a:lnTo>
                  <a:pt x="595313" y="38100"/>
                </a:lnTo>
                <a:lnTo>
                  <a:pt x="590550" y="23812"/>
                </a:lnTo>
                <a:lnTo>
                  <a:pt x="597694" y="9525"/>
                </a:lnTo>
                <a:lnTo>
                  <a:pt x="621506" y="2381"/>
                </a:lnTo>
                <a:lnTo>
                  <a:pt x="650081" y="0"/>
                </a:lnTo>
                <a:lnTo>
                  <a:pt x="681038" y="0"/>
                </a:lnTo>
                <a:lnTo>
                  <a:pt x="723900" y="9525"/>
                </a:lnTo>
                <a:lnTo>
                  <a:pt x="778669" y="33337"/>
                </a:lnTo>
                <a:lnTo>
                  <a:pt x="831056" y="66675"/>
                </a:lnTo>
                <a:lnTo>
                  <a:pt x="878681" y="102393"/>
                </a:lnTo>
                <a:lnTo>
                  <a:pt x="952500" y="169068"/>
                </a:lnTo>
                <a:lnTo>
                  <a:pt x="1023938" y="240506"/>
                </a:lnTo>
                <a:lnTo>
                  <a:pt x="1083469" y="307181"/>
                </a:lnTo>
                <a:lnTo>
                  <a:pt x="1100138" y="328612"/>
                </a:lnTo>
                <a:lnTo>
                  <a:pt x="1104900" y="345281"/>
                </a:lnTo>
                <a:lnTo>
                  <a:pt x="1100138" y="366712"/>
                </a:lnTo>
                <a:lnTo>
                  <a:pt x="1085850" y="383381"/>
                </a:lnTo>
                <a:lnTo>
                  <a:pt x="1057275" y="400050"/>
                </a:lnTo>
                <a:lnTo>
                  <a:pt x="995363" y="423862"/>
                </a:lnTo>
                <a:lnTo>
                  <a:pt x="802481" y="564356"/>
                </a:lnTo>
                <a:lnTo>
                  <a:pt x="564356" y="735806"/>
                </a:lnTo>
                <a:lnTo>
                  <a:pt x="373856" y="866775"/>
                </a:lnTo>
                <a:lnTo>
                  <a:pt x="138113" y="1021556"/>
                </a:lnTo>
                <a:lnTo>
                  <a:pt x="40481" y="1078706"/>
                </a:lnTo>
                <a:lnTo>
                  <a:pt x="16669" y="1083468"/>
                </a:lnTo>
                <a:lnTo>
                  <a:pt x="0" y="1083468"/>
                </a:lnTo>
                <a:lnTo>
                  <a:pt x="0" y="1073943"/>
                </a:lnTo>
                <a:lnTo>
                  <a:pt x="2381" y="1052512"/>
                </a:lnTo>
                <a:lnTo>
                  <a:pt x="9525" y="1031081"/>
                </a:lnTo>
                <a:lnTo>
                  <a:pt x="40481" y="997743"/>
                </a:lnTo>
                <a:lnTo>
                  <a:pt x="207169" y="835818"/>
                </a:lnTo>
                <a:lnTo>
                  <a:pt x="438150" y="590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7E612625-CFEA-4EEA-925C-FB65D9B598DA}"/>
              </a:ext>
            </a:extLst>
          </p:cNvPr>
          <p:cNvSpPr/>
          <p:nvPr/>
        </p:nvSpPr>
        <p:spPr>
          <a:xfrm>
            <a:off x="4071938" y="1981200"/>
            <a:ext cx="831850" cy="676275"/>
          </a:xfrm>
          <a:custGeom>
            <a:avLst/>
            <a:gdLst>
              <a:gd name="connsiteX0" fmla="*/ 433387 w 831056"/>
              <a:gd name="connsiteY0" fmla="*/ 109538 h 676275"/>
              <a:gd name="connsiteX1" fmla="*/ 319087 w 831056"/>
              <a:gd name="connsiteY1" fmla="*/ 76200 h 676275"/>
              <a:gd name="connsiteX2" fmla="*/ 145256 w 831056"/>
              <a:gd name="connsiteY2" fmla="*/ 26194 h 676275"/>
              <a:gd name="connsiteX3" fmla="*/ 66675 w 831056"/>
              <a:gd name="connsiteY3" fmla="*/ 2381 h 676275"/>
              <a:gd name="connsiteX4" fmla="*/ 47625 w 831056"/>
              <a:gd name="connsiteY4" fmla="*/ 0 h 676275"/>
              <a:gd name="connsiteX5" fmla="*/ 33337 w 831056"/>
              <a:gd name="connsiteY5" fmla="*/ 0 h 676275"/>
              <a:gd name="connsiteX6" fmla="*/ 11906 w 831056"/>
              <a:gd name="connsiteY6" fmla="*/ 2381 h 676275"/>
              <a:gd name="connsiteX7" fmla="*/ 4762 w 831056"/>
              <a:gd name="connsiteY7" fmla="*/ 4763 h 676275"/>
              <a:gd name="connsiteX8" fmla="*/ 0 w 831056"/>
              <a:gd name="connsiteY8" fmla="*/ 16669 h 676275"/>
              <a:gd name="connsiteX9" fmla="*/ 2381 w 831056"/>
              <a:gd name="connsiteY9" fmla="*/ 33338 h 676275"/>
              <a:gd name="connsiteX10" fmla="*/ 9525 w 831056"/>
              <a:gd name="connsiteY10" fmla="*/ 42863 h 676275"/>
              <a:gd name="connsiteX11" fmla="*/ 38100 w 831056"/>
              <a:gd name="connsiteY11" fmla="*/ 59531 h 676275"/>
              <a:gd name="connsiteX12" fmla="*/ 95250 w 831056"/>
              <a:gd name="connsiteY12" fmla="*/ 92869 h 676275"/>
              <a:gd name="connsiteX13" fmla="*/ 192881 w 831056"/>
              <a:gd name="connsiteY13" fmla="*/ 159544 h 676275"/>
              <a:gd name="connsiteX14" fmla="*/ 257175 w 831056"/>
              <a:gd name="connsiteY14" fmla="*/ 214313 h 676275"/>
              <a:gd name="connsiteX15" fmla="*/ 323850 w 831056"/>
              <a:gd name="connsiteY15" fmla="*/ 280988 h 676275"/>
              <a:gd name="connsiteX16" fmla="*/ 371475 w 831056"/>
              <a:gd name="connsiteY16" fmla="*/ 335756 h 676275"/>
              <a:gd name="connsiteX17" fmla="*/ 426243 w 831056"/>
              <a:gd name="connsiteY17" fmla="*/ 409575 h 676275"/>
              <a:gd name="connsiteX18" fmla="*/ 492918 w 831056"/>
              <a:gd name="connsiteY18" fmla="*/ 502444 h 676275"/>
              <a:gd name="connsiteX19" fmla="*/ 533400 w 831056"/>
              <a:gd name="connsiteY19" fmla="*/ 566738 h 676275"/>
              <a:gd name="connsiteX20" fmla="*/ 564356 w 831056"/>
              <a:gd name="connsiteY20" fmla="*/ 609600 h 676275"/>
              <a:gd name="connsiteX21" fmla="*/ 588168 w 831056"/>
              <a:gd name="connsiteY21" fmla="*/ 638175 h 676275"/>
              <a:gd name="connsiteX22" fmla="*/ 614362 w 831056"/>
              <a:gd name="connsiteY22" fmla="*/ 657225 h 676275"/>
              <a:gd name="connsiteX23" fmla="*/ 640556 w 831056"/>
              <a:gd name="connsiteY23" fmla="*/ 671513 h 676275"/>
              <a:gd name="connsiteX24" fmla="*/ 659606 w 831056"/>
              <a:gd name="connsiteY24" fmla="*/ 676275 h 676275"/>
              <a:gd name="connsiteX25" fmla="*/ 683418 w 831056"/>
              <a:gd name="connsiteY25" fmla="*/ 676275 h 676275"/>
              <a:gd name="connsiteX26" fmla="*/ 714375 w 831056"/>
              <a:gd name="connsiteY26" fmla="*/ 666750 h 676275"/>
              <a:gd name="connsiteX27" fmla="*/ 745331 w 831056"/>
              <a:gd name="connsiteY27" fmla="*/ 640556 h 676275"/>
              <a:gd name="connsiteX28" fmla="*/ 781050 w 831056"/>
              <a:gd name="connsiteY28" fmla="*/ 602456 h 676275"/>
              <a:gd name="connsiteX29" fmla="*/ 809625 w 831056"/>
              <a:gd name="connsiteY29" fmla="*/ 561975 h 676275"/>
              <a:gd name="connsiteX30" fmla="*/ 828675 w 831056"/>
              <a:gd name="connsiteY30" fmla="*/ 519113 h 676275"/>
              <a:gd name="connsiteX31" fmla="*/ 831056 w 831056"/>
              <a:gd name="connsiteY31" fmla="*/ 488156 h 676275"/>
              <a:gd name="connsiteX32" fmla="*/ 826293 w 831056"/>
              <a:gd name="connsiteY32" fmla="*/ 440531 h 676275"/>
              <a:gd name="connsiteX33" fmla="*/ 807243 w 831056"/>
              <a:gd name="connsiteY33" fmla="*/ 376238 h 676275"/>
              <a:gd name="connsiteX34" fmla="*/ 778668 w 831056"/>
              <a:gd name="connsiteY34" fmla="*/ 326231 h 676275"/>
              <a:gd name="connsiteX35" fmla="*/ 735806 w 831056"/>
              <a:gd name="connsiteY35" fmla="*/ 271463 h 676275"/>
              <a:gd name="connsiteX36" fmla="*/ 702468 w 831056"/>
              <a:gd name="connsiteY36" fmla="*/ 240506 h 676275"/>
              <a:gd name="connsiteX37" fmla="*/ 652462 w 831056"/>
              <a:gd name="connsiteY37" fmla="*/ 197644 h 676275"/>
              <a:gd name="connsiteX38" fmla="*/ 607218 w 831056"/>
              <a:gd name="connsiteY38" fmla="*/ 173831 h 676275"/>
              <a:gd name="connsiteX39" fmla="*/ 433387 w 831056"/>
              <a:gd name="connsiteY39" fmla="*/ 109538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31056" h="676275">
                <a:moveTo>
                  <a:pt x="433387" y="109538"/>
                </a:moveTo>
                <a:lnTo>
                  <a:pt x="319087" y="76200"/>
                </a:lnTo>
                <a:lnTo>
                  <a:pt x="145256" y="26194"/>
                </a:lnTo>
                <a:lnTo>
                  <a:pt x="66675" y="2381"/>
                </a:lnTo>
                <a:lnTo>
                  <a:pt x="47625" y="0"/>
                </a:lnTo>
                <a:lnTo>
                  <a:pt x="33337" y="0"/>
                </a:lnTo>
                <a:lnTo>
                  <a:pt x="11906" y="2381"/>
                </a:lnTo>
                <a:lnTo>
                  <a:pt x="4762" y="4763"/>
                </a:lnTo>
                <a:lnTo>
                  <a:pt x="0" y="16669"/>
                </a:lnTo>
                <a:lnTo>
                  <a:pt x="2381" y="33338"/>
                </a:lnTo>
                <a:lnTo>
                  <a:pt x="9525" y="42863"/>
                </a:lnTo>
                <a:lnTo>
                  <a:pt x="38100" y="59531"/>
                </a:lnTo>
                <a:lnTo>
                  <a:pt x="95250" y="92869"/>
                </a:lnTo>
                <a:lnTo>
                  <a:pt x="192881" y="159544"/>
                </a:lnTo>
                <a:lnTo>
                  <a:pt x="257175" y="214313"/>
                </a:lnTo>
                <a:lnTo>
                  <a:pt x="323850" y="280988"/>
                </a:lnTo>
                <a:lnTo>
                  <a:pt x="371475" y="335756"/>
                </a:lnTo>
                <a:lnTo>
                  <a:pt x="426243" y="409575"/>
                </a:lnTo>
                <a:lnTo>
                  <a:pt x="492918" y="502444"/>
                </a:lnTo>
                <a:lnTo>
                  <a:pt x="533400" y="566738"/>
                </a:lnTo>
                <a:lnTo>
                  <a:pt x="564356" y="609600"/>
                </a:lnTo>
                <a:lnTo>
                  <a:pt x="588168" y="638175"/>
                </a:lnTo>
                <a:lnTo>
                  <a:pt x="614362" y="657225"/>
                </a:lnTo>
                <a:lnTo>
                  <a:pt x="640556" y="671513"/>
                </a:lnTo>
                <a:lnTo>
                  <a:pt x="659606" y="676275"/>
                </a:lnTo>
                <a:lnTo>
                  <a:pt x="683418" y="676275"/>
                </a:lnTo>
                <a:lnTo>
                  <a:pt x="714375" y="666750"/>
                </a:lnTo>
                <a:lnTo>
                  <a:pt x="745331" y="640556"/>
                </a:lnTo>
                <a:lnTo>
                  <a:pt x="781050" y="602456"/>
                </a:lnTo>
                <a:lnTo>
                  <a:pt x="809625" y="561975"/>
                </a:lnTo>
                <a:lnTo>
                  <a:pt x="828675" y="519113"/>
                </a:lnTo>
                <a:lnTo>
                  <a:pt x="831056" y="488156"/>
                </a:lnTo>
                <a:lnTo>
                  <a:pt x="826293" y="440531"/>
                </a:lnTo>
                <a:lnTo>
                  <a:pt x="807243" y="376238"/>
                </a:lnTo>
                <a:lnTo>
                  <a:pt x="778668" y="326231"/>
                </a:lnTo>
                <a:lnTo>
                  <a:pt x="735806" y="271463"/>
                </a:lnTo>
                <a:lnTo>
                  <a:pt x="702468" y="240506"/>
                </a:lnTo>
                <a:lnTo>
                  <a:pt x="652462" y="197644"/>
                </a:lnTo>
                <a:lnTo>
                  <a:pt x="607218" y="173831"/>
                </a:lnTo>
                <a:lnTo>
                  <a:pt x="433387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64774E78-C648-4A19-A497-5EDEBD832ABD}"/>
              </a:ext>
            </a:extLst>
          </p:cNvPr>
          <p:cNvSpPr/>
          <p:nvPr/>
        </p:nvSpPr>
        <p:spPr>
          <a:xfrm>
            <a:off x="2505075" y="2760663"/>
            <a:ext cx="1524000" cy="1403350"/>
          </a:xfrm>
          <a:custGeom>
            <a:avLst/>
            <a:gdLst>
              <a:gd name="connsiteX0" fmla="*/ 1138238 w 1524000"/>
              <a:gd name="connsiteY0" fmla="*/ 671512 h 1404937"/>
              <a:gd name="connsiteX1" fmla="*/ 1033463 w 1524000"/>
              <a:gd name="connsiteY1" fmla="*/ 771525 h 1404937"/>
              <a:gd name="connsiteX2" fmla="*/ 907256 w 1524000"/>
              <a:gd name="connsiteY2" fmla="*/ 881062 h 1404937"/>
              <a:gd name="connsiteX3" fmla="*/ 762000 w 1524000"/>
              <a:gd name="connsiteY3" fmla="*/ 997744 h 1404937"/>
              <a:gd name="connsiteX4" fmla="*/ 588169 w 1524000"/>
              <a:gd name="connsiteY4" fmla="*/ 1116806 h 1404937"/>
              <a:gd name="connsiteX5" fmla="*/ 431006 w 1524000"/>
              <a:gd name="connsiteY5" fmla="*/ 1214437 h 1404937"/>
              <a:gd name="connsiteX6" fmla="*/ 250031 w 1524000"/>
              <a:gd name="connsiteY6" fmla="*/ 1314450 h 1404937"/>
              <a:gd name="connsiteX7" fmla="*/ 104775 w 1524000"/>
              <a:gd name="connsiteY7" fmla="*/ 1383506 h 1404937"/>
              <a:gd name="connsiteX8" fmla="*/ 59531 w 1524000"/>
              <a:gd name="connsiteY8" fmla="*/ 1402556 h 1404937"/>
              <a:gd name="connsiteX9" fmla="*/ 45244 w 1524000"/>
              <a:gd name="connsiteY9" fmla="*/ 1404937 h 1404937"/>
              <a:gd name="connsiteX10" fmla="*/ 26194 w 1524000"/>
              <a:gd name="connsiteY10" fmla="*/ 1404937 h 1404937"/>
              <a:gd name="connsiteX11" fmla="*/ 7144 w 1524000"/>
              <a:gd name="connsiteY11" fmla="*/ 1400175 h 1404937"/>
              <a:gd name="connsiteX12" fmla="*/ 0 w 1524000"/>
              <a:gd name="connsiteY12" fmla="*/ 1393031 h 1404937"/>
              <a:gd name="connsiteX13" fmla="*/ 0 w 1524000"/>
              <a:gd name="connsiteY13" fmla="*/ 1385887 h 1404937"/>
              <a:gd name="connsiteX14" fmla="*/ 2381 w 1524000"/>
              <a:gd name="connsiteY14" fmla="*/ 1376362 h 1404937"/>
              <a:gd name="connsiteX15" fmla="*/ 21431 w 1524000"/>
              <a:gd name="connsiteY15" fmla="*/ 1347787 h 1404937"/>
              <a:gd name="connsiteX16" fmla="*/ 76200 w 1524000"/>
              <a:gd name="connsiteY16" fmla="*/ 1309687 h 1404937"/>
              <a:gd name="connsiteX17" fmla="*/ 230981 w 1524000"/>
              <a:gd name="connsiteY17" fmla="*/ 1200150 h 1404937"/>
              <a:gd name="connsiteX18" fmla="*/ 414338 w 1524000"/>
              <a:gd name="connsiteY18" fmla="*/ 1057275 h 1404937"/>
              <a:gd name="connsiteX19" fmla="*/ 616744 w 1524000"/>
              <a:gd name="connsiteY19" fmla="*/ 878681 h 1404937"/>
              <a:gd name="connsiteX20" fmla="*/ 807244 w 1524000"/>
              <a:gd name="connsiteY20" fmla="*/ 676275 h 1404937"/>
              <a:gd name="connsiteX21" fmla="*/ 926306 w 1524000"/>
              <a:gd name="connsiteY21" fmla="*/ 531019 h 1404937"/>
              <a:gd name="connsiteX22" fmla="*/ 1064419 w 1524000"/>
              <a:gd name="connsiteY22" fmla="*/ 330994 h 1404937"/>
              <a:gd name="connsiteX23" fmla="*/ 1100138 w 1524000"/>
              <a:gd name="connsiteY23" fmla="*/ 271462 h 1404937"/>
              <a:gd name="connsiteX24" fmla="*/ 1116806 w 1524000"/>
              <a:gd name="connsiteY24" fmla="*/ 254794 h 1404937"/>
              <a:gd name="connsiteX25" fmla="*/ 1133475 w 1524000"/>
              <a:gd name="connsiteY25" fmla="*/ 235744 h 1404937"/>
              <a:gd name="connsiteX26" fmla="*/ 1140619 w 1524000"/>
              <a:gd name="connsiteY26" fmla="*/ 211931 h 1404937"/>
              <a:gd name="connsiteX27" fmla="*/ 1140619 w 1524000"/>
              <a:gd name="connsiteY27" fmla="*/ 190500 h 1404937"/>
              <a:gd name="connsiteX28" fmla="*/ 1133475 w 1524000"/>
              <a:gd name="connsiteY28" fmla="*/ 164306 h 1404937"/>
              <a:gd name="connsiteX29" fmla="*/ 1121569 w 1524000"/>
              <a:gd name="connsiteY29" fmla="*/ 142875 h 1404937"/>
              <a:gd name="connsiteX30" fmla="*/ 1107281 w 1524000"/>
              <a:gd name="connsiteY30" fmla="*/ 121444 h 1404937"/>
              <a:gd name="connsiteX31" fmla="*/ 1083469 w 1524000"/>
              <a:gd name="connsiteY31" fmla="*/ 95250 h 1404937"/>
              <a:gd name="connsiteX32" fmla="*/ 1062038 w 1524000"/>
              <a:gd name="connsiteY32" fmla="*/ 73819 h 1404937"/>
              <a:gd name="connsiteX33" fmla="*/ 1052513 w 1524000"/>
              <a:gd name="connsiteY33" fmla="*/ 59531 h 1404937"/>
              <a:gd name="connsiteX34" fmla="*/ 1045369 w 1524000"/>
              <a:gd name="connsiteY34" fmla="*/ 42862 h 1404937"/>
              <a:gd name="connsiteX35" fmla="*/ 1042988 w 1524000"/>
              <a:gd name="connsiteY35" fmla="*/ 30956 h 1404937"/>
              <a:gd name="connsiteX36" fmla="*/ 1047750 w 1524000"/>
              <a:gd name="connsiteY36" fmla="*/ 16669 h 1404937"/>
              <a:gd name="connsiteX37" fmla="*/ 1057275 w 1524000"/>
              <a:gd name="connsiteY37" fmla="*/ 11906 h 1404937"/>
              <a:gd name="connsiteX38" fmla="*/ 1085850 w 1524000"/>
              <a:gd name="connsiteY38" fmla="*/ 2381 h 1404937"/>
              <a:gd name="connsiteX39" fmla="*/ 1112044 w 1524000"/>
              <a:gd name="connsiteY39" fmla="*/ 0 h 1404937"/>
              <a:gd name="connsiteX40" fmla="*/ 1171575 w 1524000"/>
              <a:gd name="connsiteY40" fmla="*/ 4762 h 1404937"/>
              <a:gd name="connsiteX41" fmla="*/ 1219200 w 1524000"/>
              <a:gd name="connsiteY41" fmla="*/ 14287 h 1404937"/>
              <a:gd name="connsiteX42" fmla="*/ 1276350 w 1524000"/>
              <a:gd name="connsiteY42" fmla="*/ 35719 h 1404937"/>
              <a:gd name="connsiteX43" fmla="*/ 1338263 w 1524000"/>
              <a:gd name="connsiteY43" fmla="*/ 69056 h 1404937"/>
              <a:gd name="connsiteX44" fmla="*/ 1400175 w 1524000"/>
              <a:gd name="connsiteY44" fmla="*/ 111919 h 1404937"/>
              <a:gd name="connsiteX45" fmla="*/ 1438275 w 1524000"/>
              <a:gd name="connsiteY45" fmla="*/ 140494 h 1404937"/>
              <a:gd name="connsiteX46" fmla="*/ 1481138 w 1524000"/>
              <a:gd name="connsiteY46" fmla="*/ 176212 h 1404937"/>
              <a:gd name="connsiteX47" fmla="*/ 1497806 w 1524000"/>
              <a:gd name="connsiteY47" fmla="*/ 195262 h 1404937"/>
              <a:gd name="connsiteX48" fmla="*/ 1509713 w 1524000"/>
              <a:gd name="connsiteY48" fmla="*/ 214312 h 1404937"/>
              <a:gd name="connsiteX49" fmla="*/ 1516856 w 1524000"/>
              <a:gd name="connsiteY49" fmla="*/ 233362 h 1404937"/>
              <a:gd name="connsiteX50" fmla="*/ 1524000 w 1524000"/>
              <a:gd name="connsiteY50" fmla="*/ 264319 h 1404937"/>
              <a:gd name="connsiteX51" fmla="*/ 1524000 w 1524000"/>
              <a:gd name="connsiteY51" fmla="*/ 288131 h 1404937"/>
              <a:gd name="connsiteX52" fmla="*/ 1485900 w 1524000"/>
              <a:gd name="connsiteY52" fmla="*/ 314325 h 1404937"/>
              <a:gd name="connsiteX53" fmla="*/ 1419225 w 1524000"/>
              <a:gd name="connsiteY53" fmla="*/ 373856 h 1404937"/>
              <a:gd name="connsiteX54" fmla="*/ 1378744 w 1524000"/>
              <a:gd name="connsiteY54" fmla="*/ 416719 h 1404937"/>
              <a:gd name="connsiteX55" fmla="*/ 1283494 w 1524000"/>
              <a:gd name="connsiteY55" fmla="*/ 516731 h 1404937"/>
              <a:gd name="connsiteX56" fmla="*/ 1138238 w 1524000"/>
              <a:gd name="connsiteY56" fmla="*/ 671512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24000" h="1404937">
                <a:moveTo>
                  <a:pt x="1138238" y="671512"/>
                </a:moveTo>
                <a:lnTo>
                  <a:pt x="1033463" y="771525"/>
                </a:lnTo>
                <a:lnTo>
                  <a:pt x="907256" y="881062"/>
                </a:lnTo>
                <a:lnTo>
                  <a:pt x="762000" y="997744"/>
                </a:lnTo>
                <a:lnTo>
                  <a:pt x="588169" y="1116806"/>
                </a:lnTo>
                <a:lnTo>
                  <a:pt x="431006" y="1214437"/>
                </a:lnTo>
                <a:lnTo>
                  <a:pt x="250031" y="1314450"/>
                </a:lnTo>
                <a:lnTo>
                  <a:pt x="104775" y="1383506"/>
                </a:lnTo>
                <a:lnTo>
                  <a:pt x="59531" y="1402556"/>
                </a:lnTo>
                <a:lnTo>
                  <a:pt x="45244" y="1404937"/>
                </a:lnTo>
                <a:lnTo>
                  <a:pt x="26194" y="1404937"/>
                </a:lnTo>
                <a:lnTo>
                  <a:pt x="7144" y="1400175"/>
                </a:lnTo>
                <a:lnTo>
                  <a:pt x="0" y="1393031"/>
                </a:lnTo>
                <a:lnTo>
                  <a:pt x="0" y="1385887"/>
                </a:lnTo>
                <a:lnTo>
                  <a:pt x="2381" y="1376362"/>
                </a:lnTo>
                <a:lnTo>
                  <a:pt x="21431" y="1347787"/>
                </a:lnTo>
                <a:lnTo>
                  <a:pt x="76200" y="1309687"/>
                </a:lnTo>
                <a:lnTo>
                  <a:pt x="230981" y="1200150"/>
                </a:lnTo>
                <a:lnTo>
                  <a:pt x="414338" y="1057275"/>
                </a:lnTo>
                <a:lnTo>
                  <a:pt x="616744" y="878681"/>
                </a:lnTo>
                <a:lnTo>
                  <a:pt x="807244" y="676275"/>
                </a:lnTo>
                <a:lnTo>
                  <a:pt x="926306" y="531019"/>
                </a:lnTo>
                <a:lnTo>
                  <a:pt x="1064419" y="330994"/>
                </a:lnTo>
                <a:lnTo>
                  <a:pt x="1100138" y="271462"/>
                </a:lnTo>
                <a:lnTo>
                  <a:pt x="1116806" y="254794"/>
                </a:lnTo>
                <a:lnTo>
                  <a:pt x="1133475" y="235744"/>
                </a:lnTo>
                <a:lnTo>
                  <a:pt x="1140619" y="211931"/>
                </a:lnTo>
                <a:lnTo>
                  <a:pt x="1140619" y="190500"/>
                </a:lnTo>
                <a:lnTo>
                  <a:pt x="1133475" y="164306"/>
                </a:lnTo>
                <a:lnTo>
                  <a:pt x="1121569" y="142875"/>
                </a:lnTo>
                <a:lnTo>
                  <a:pt x="1107281" y="121444"/>
                </a:lnTo>
                <a:lnTo>
                  <a:pt x="1083469" y="95250"/>
                </a:lnTo>
                <a:lnTo>
                  <a:pt x="1062038" y="73819"/>
                </a:lnTo>
                <a:lnTo>
                  <a:pt x="1052513" y="59531"/>
                </a:lnTo>
                <a:lnTo>
                  <a:pt x="1045369" y="42862"/>
                </a:lnTo>
                <a:lnTo>
                  <a:pt x="1042988" y="30956"/>
                </a:lnTo>
                <a:lnTo>
                  <a:pt x="1047750" y="16669"/>
                </a:lnTo>
                <a:lnTo>
                  <a:pt x="1057275" y="11906"/>
                </a:lnTo>
                <a:lnTo>
                  <a:pt x="1085850" y="2381"/>
                </a:lnTo>
                <a:lnTo>
                  <a:pt x="1112044" y="0"/>
                </a:lnTo>
                <a:lnTo>
                  <a:pt x="1171575" y="4762"/>
                </a:lnTo>
                <a:lnTo>
                  <a:pt x="1219200" y="14287"/>
                </a:lnTo>
                <a:lnTo>
                  <a:pt x="1276350" y="35719"/>
                </a:lnTo>
                <a:lnTo>
                  <a:pt x="1338263" y="69056"/>
                </a:lnTo>
                <a:lnTo>
                  <a:pt x="1400175" y="111919"/>
                </a:lnTo>
                <a:lnTo>
                  <a:pt x="1438275" y="140494"/>
                </a:lnTo>
                <a:lnTo>
                  <a:pt x="1481138" y="176212"/>
                </a:lnTo>
                <a:lnTo>
                  <a:pt x="1497806" y="195262"/>
                </a:lnTo>
                <a:lnTo>
                  <a:pt x="1509713" y="214312"/>
                </a:lnTo>
                <a:lnTo>
                  <a:pt x="1516856" y="233362"/>
                </a:lnTo>
                <a:lnTo>
                  <a:pt x="1524000" y="264319"/>
                </a:lnTo>
                <a:lnTo>
                  <a:pt x="1524000" y="288131"/>
                </a:lnTo>
                <a:lnTo>
                  <a:pt x="1485900" y="314325"/>
                </a:lnTo>
                <a:lnTo>
                  <a:pt x="1419225" y="373856"/>
                </a:lnTo>
                <a:lnTo>
                  <a:pt x="1378744" y="416719"/>
                </a:lnTo>
                <a:lnTo>
                  <a:pt x="1283494" y="516731"/>
                </a:lnTo>
                <a:lnTo>
                  <a:pt x="1138238" y="671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BFBE8CE2-0731-4937-B481-4287EBE983E6}"/>
              </a:ext>
            </a:extLst>
          </p:cNvPr>
          <p:cNvSpPr/>
          <p:nvPr/>
        </p:nvSpPr>
        <p:spPr>
          <a:xfrm>
            <a:off x="3767138" y="3141663"/>
            <a:ext cx="1019175" cy="533400"/>
          </a:xfrm>
          <a:custGeom>
            <a:avLst/>
            <a:gdLst>
              <a:gd name="connsiteX0" fmla="*/ 504825 w 1019175"/>
              <a:gd name="connsiteY0" fmla="*/ 92869 h 533400"/>
              <a:gd name="connsiteX1" fmla="*/ 223837 w 1019175"/>
              <a:gd name="connsiteY1" fmla="*/ 38100 h 533400"/>
              <a:gd name="connsiteX2" fmla="*/ 35718 w 1019175"/>
              <a:gd name="connsiteY2" fmla="*/ 0 h 533400"/>
              <a:gd name="connsiteX3" fmla="*/ 0 w 1019175"/>
              <a:gd name="connsiteY3" fmla="*/ 47625 h 533400"/>
              <a:gd name="connsiteX4" fmla="*/ 147637 w 1019175"/>
              <a:gd name="connsiteY4" fmla="*/ 142875 h 533400"/>
              <a:gd name="connsiteX5" fmla="*/ 307181 w 1019175"/>
              <a:gd name="connsiteY5" fmla="*/ 247650 h 533400"/>
              <a:gd name="connsiteX6" fmla="*/ 442912 w 1019175"/>
              <a:gd name="connsiteY6" fmla="*/ 330994 h 533400"/>
              <a:gd name="connsiteX7" fmla="*/ 552450 w 1019175"/>
              <a:gd name="connsiteY7" fmla="*/ 397669 h 533400"/>
              <a:gd name="connsiteX8" fmla="*/ 633412 w 1019175"/>
              <a:gd name="connsiteY8" fmla="*/ 442912 h 533400"/>
              <a:gd name="connsiteX9" fmla="*/ 731043 w 1019175"/>
              <a:gd name="connsiteY9" fmla="*/ 488156 h 533400"/>
              <a:gd name="connsiteX10" fmla="*/ 792956 w 1019175"/>
              <a:gd name="connsiteY10" fmla="*/ 511969 h 533400"/>
              <a:gd name="connsiteX11" fmla="*/ 847725 w 1019175"/>
              <a:gd name="connsiteY11" fmla="*/ 523875 h 533400"/>
              <a:gd name="connsiteX12" fmla="*/ 909637 w 1019175"/>
              <a:gd name="connsiteY12" fmla="*/ 533400 h 533400"/>
              <a:gd name="connsiteX13" fmla="*/ 957262 w 1019175"/>
              <a:gd name="connsiteY13" fmla="*/ 531019 h 533400"/>
              <a:gd name="connsiteX14" fmla="*/ 992981 w 1019175"/>
              <a:gd name="connsiteY14" fmla="*/ 519112 h 533400"/>
              <a:gd name="connsiteX15" fmla="*/ 1014412 w 1019175"/>
              <a:gd name="connsiteY15" fmla="*/ 502444 h 533400"/>
              <a:gd name="connsiteX16" fmla="*/ 1019175 w 1019175"/>
              <a:gd name="connsiteY16" fmla="*/ 490537 h 533400"/>
              <a:gd name="connsiteX17" fmla="*/ 1019175 w 1019175"/>
              <a:gd name="connsiteY17" fmla="*/ 469106 h 533400"/>
              <a:gd name="connsiteX18" fmla="*/ 1009650 w 1019175"/>
              <a:gd name="connsiteY18" fmla="*/ 421481 h 533400"/>
              <a:gd name="connsiteX19" fmla="*/ 988218 w 1019175"/>
              <a:gd name="connsiteY19" fmla="*/ 354806 h 533400"/>
              <a:gd name="connsiteX20" fmla="*/ 954881 w 1019175"/>
              <a:gd name="connsiteY20" fmla="*/ 295275 h 533400"/>
              <a:gd name="connsiteX21" fmla="*/ 931068 w 1019175"/>
              <a:gd name="connsiteY21" fmla="*/ 257175 h 533400"/>
              <a:gd name="connsiteX22" fmla="*/ 885825 w 1019175"/>
              <a:gd name="connsiteY22" fmla="*/ 209550 h 533400"/>
              <a:gd name="connsiteX23" fmla="*/ 850106 w 1019175"/>
              <a:gd name="connsiteY23" fmla="*/ 176212 h 533400"/>
              <a:gd name="connsiteX24" fmla="*/ 828675 w 1019175"/>
              <a:gd name="connsiteY24" fmla="*/ 161925 h 533400"/>
              <a:gd name="connsiteX25" fmla="*/ 778668 w 1019175"/>
              <a:gd name="connsiteY25" fmla="*/ 145256 h 533400"/>
              <a:gd name="connsiteX26" fmla="*/ 504825 w 1019175"/>
              <a:gd name="connsiteY26" fmla="*/ 92869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19175" h="533400">
                <a:moveTo>
                  <a:pt x="504825" y="92869"/>
                </a:moveTo>
                <a:lnTo>
                  <a:pt x="223837" y="38100"/>
                </a:lnTo>
                <a:lnTo>
                  <a:pt x="35718" y="0"/>
                </a:lnTo>
                <a:lnTo>
                  <a:pt x="0" y="47625"/>
                </a:lnTo>
                <a:lnTo>
                  <a:pt x="147637" y="142875"/>
                </a:lnTo>
                <a:lnTo>
                  <a:pt x="307181" y="247650"/>
                </a:lnTo>
                <a:lnTo>
                  <a:pt x="442912" y="330994"/>
                </a:lnTo>
                <a:lnTo>
                  <a:pt x="552450" y="397669"/>
                </a:lnTo>
                <a:lnTo>
                  <a:pt x="633412" y="442912"/>
                </a:lnTo>
                <a:lnTo>
                  <a:pt x="731043" y="488156"/>
                </a:lnTo>
                <a:lnTo>
                  <a:pt x="792956" y="511969"/>
                </a:lnTo>
                <a:lnTo>
                  <a:pt x="847725" y="523875"/>
                </a:lnTo>
                <a:lnTo>
                  <a:pt x="909637" y="533400"/>
                </a:lnTo>
                <a:lnTo>
                  <a:pt x="957262" y="531019"/>
                </a:lnTo>
                <a:lnTo>
                  <a:pt x="992981" y="519112"/>
                </a:lnTo>
                <a:lnTo>
                  <a:pt x="1014412" y="502444"/>
                </a:lnTo>
                <a:lnTo>
                  <a:pt x="1019175" y="490537"/>
                </a:lnTo>
                <a:lnTo>
                  <a:pt x="1019175" y="469106"/>
                </a:lnTo>
                <a:lnTo>
                  <a:pt x="1009650" y="421481"/>
                </a:lnTo>
                <a:lnTo>
                  <a:pt x="988218" y="354806"/>
                </a:lnTo>
                <a:lnTo>
                  <a:pt x="954881" y="295275"/>
                </a:lnTo>
                <a:lnTo>
                  <a:pt x="931068" y="257175"/>
                </a:lnTo>
                <a:lnTo>
                  <a:pt x="885825" y="209550"/>
                </a:lnTo>
                <a:lnTo>
                  <a:pt x="850106" y="176212"/>
                </a:lnTo>
                <a:lnTo>
                  <a:pt x="828675" y="161925"/>
                </a:lnTo>
                <a:lnTo>
                  <a:pt x="778668" y="145256"/>
                </a:lnTo>
                <a:lnTo>
                  <a:pt x="504825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9EB014EF-7F4D-4847-AE09-5AAB1A59788A}"/>
              </a:ext>
            </a:extLst>
          </p:cNvPr>
          <p:cNvSpPr/>
          <p:nvPr/>
        </p:nvSpPr>
        <p:spPr>
          <a:xfrm>
            <a:off x="2770188" y="4344988"/>
            <a:ext cx="520700" cy="1358900"/>
          </a:xfrm>
          <a:custGeom>
            <a:avLst/>
            <a:gdLst>
              <a:gd name="connsiteX0" fmla="*/ 481012 w 521494"/>
              <a:gd name="connsiteY0" fmla="*/ 588169 h 1357313"/>
              <a:gd name="connsiteX1" fmla="*/ 457200 w 521494"/>
              <a:gd name="connsiteY1" fmla="*/ 221457 h 1357313"/>
              <a:gd name="connsiteX2" fmla="*/ 359569 w 521494"/>
              <a:gd name="connsiteY2" fmla="*/ 47625 h 1357313"/>
              <a:gd name="connsiteX3" fmla="*/ 330994 w 521494"/>
              <a:gd name="connsiteY3" fmla="*/ 38100 h 1357313"/>
              <a:gd name="connsiteX4" fmla="*/ 257175 w 521494"/>
              <a:gd name="connsiteY4" fmla="*/ 21432 h 1357313"/>
              <a:gd name="connsiteX5" fmla="*/ 173831 w 521494"/>
              <a:gd name="connsiteY5" fmla="*/ 7144 h 1357313"/>
              <a:gd name="connsiteX6" fmla="*/ 83344 w 521494"/>
              <a:gd name="connsiteY6" fmla="*/ 0 h 1357313"/>
              <a:gd name="connsiteX7" fmla="*/ 57150 w 521494"/>
              <a:gd name="connsiteY7" fmla="*/ 0 h 1357313"/>
              <a:gd name="connsiteX8" fmla="*/ 35719 w 521494"/>
              <a:gd name="connsiteY8" fmla="*/ 0 h 1357313"/>
              <a:gd name="connsiteX9" fmla="*/ 14287 w 521494"/>
              <a:gd name="connsiteY9" fmla="*/ 4763 h 1357313"/>
              <a:gd name="connsiteX10" fmla="*/ 2381 w 521494"/>
              <a:gd name="connsiteY10" fmla="*/ 14288 h 1357313"/>
              <a:gd name="connsiteX11" fmla="*/ 0 w 521494"/>
              <a:gd name="connsiteY11" fmla="*/ 23813 h 1357313"/>
              <a:gd name="connsiteX12" fmla="*/ 4762 w 521494"/>
              <a:gd name="connsiteY12" fmla="*/ 38100 h 1357313"/>
              <a:gd name="connsiteX13" fmla="*/ 16669 w 521494"/>
              <a:gd name="connsiteY13" fmla="*/ 52388 h 1357313"/>
              <a:gd name="connsiteX14" fmla="*/ 38100 w 521494"/>
              <a:gd name="connsiteY14" fmla="*/ 69057 h 1357313"/>
              <a:gd name="connsiteX15" fmla="*/ 80962 w 521494"/>
              <a:gd name="connsiteY15" fmla="*/ 100013 h 1357313"/>
              <a:gd name="connsiteX16" fmla="*/ 123825 w 521494"/>
              <a:gd name="connsiteY16" fmla="*/ 138113 h 1357313"/>
              <a:gd name="connsiteX17" fmla="*/ 157162 w 521494"/>
              <a:gd name="connsiteY17" fmla="*/ 173832 h 1357313"/>
              <a:gd name="connsiteX18" fmla="*/ 180975 w 521494"/>
              <a:gd name="connsiteY18" fmla="*/ 214313 h 1357313"/>
              <a:gd name="connsiteX19" fmla="*/ 197644 w 521494"/>
              <a:gd name="connsiteY19" fmla="*/ 269082 h 1357313"/>
              <a:gd name="connsiteX20" fmla="*/ 219075 w 521494"/>
              <a:gd name="connsiteY20" fmla="*/ 388144 h 1357313"/>
              <a:gd name="connsiteX21" fmla="*/ 240506 w 521494"/>
              <a:gd name="connsiteY21" fmla="*/ 561975 h 1357313"/>
              <a:gd name="connsiteX22" fmla="*/ 254794 w 521494"/>
              <a:gd name="connsiteY22" fmla="*/ 721519 h 1357313"/>
              <a:gd name="connsiteX23" fmla="*/ 266700 w 521494"/>
              <a:gd name="connsiteY23" fmla="*/ 897732 h 1357313"/>
              <a:gd name="connsiteX24" fmla="*/ 280987 w 521494"/>
              <a:gd name="connsiteY24" fmla="*/ 1116807 h 1357313"/>
              <a:gd name="connsiteX25" fmla="*/ 280987 w 521494"/>
              <a:gd name="connsiteY25" fmla="*/ 1157288 h 1357313"/>
              <a:gd name="connsiteX26" fmla="*/ 290512 w 521494"/>
              <a:gd name="connsiteY26" fmla="*/ 1185863 h 1357313"/>
              <a:gd name="connsiteX27" fmla="*/ 323850 w 521494"/>
              <a:gd name="connsiteY27" fmla="*/ 1250157 h 1357313"/>
              <a:gd name="connsiteX28" fmla="*/ 352425 w 521494"/>
              <a:gd name="connsiteY28" fmla="*/ 1288257 h 1357313"/>
              <a:gd name="connsiteX29" fmla="*/ 376237 w 521494"/>
              <a:gd name="connsiteY29" fmla="*/ 1319213 h 1357313"/>
              <a:gd name="connsiteX30" fmla="*/ 409575 w 521494"/>
              <a:gd name="connsiteY30" fmla="*/ 1347788 h 1357313"/>
              <a:gd name="connsiteX31" fmla="*/ 428625 w 521494"/>
              <a:gd name="connsiteY31" fmla="*/ 1357313 h 1357313"/>
              <a:gd name="connsiteX32" fmla="*/ 438150 w 521494"/>
              <a:gd name="connsiteY32" fmla="*/ 1357313 h 1357313"/>
              <a:gd name="connsiteX33" fmla="*/ 452437 w 521494"/>
              <a:gd name="connsiteY33" fmla="*/ 1343025 h 1357313"/>
              <a:gd name="connsiteX34" fmla="*/ 466725 w 521494"/>
              <a:gd name="connsiteY34" fmla="*/ 1314450 h 1357313"/>
              <a:gd name="connsiteX35" fmla="*/ 485775 w 521494"/>
              <a:gd name="connsiteY35" fmla="*/ 1254919 h 1357313"/>
              <a:gd name="connsiteX36" fmla="*/ 497681 w 521494"/>
              <a:gd name="connsiteY36" fmla="*/ 1212057 h 1357313"/>
              <a:gd name="connsiteX37" fmla="*/ 519112 w 521494"/>
              <a:gd name="connsiteY37" fmla="*/ 1126332 h 1357313"/>
              <a:gd name="connsiteX38" fmla="*/ 521494 w 521494"/>
              <a:gd name="connsiteY38" fmla="*/ 1071563 h 1357313"/>
              <a:gd name="connsiteX39" fmla="*/ 492919 w 521494"/>
              <a:gd name="connsiteY39" fmla="*/ 762000 h 1357313"/>
              <a:gd name="connsiteX40" fmla="*/ 481012 w 521494"/>
              <a:gd name="connsiteY40" fmla="*/ 588169 h 1357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21494" h="1357313">
                <a:moveTo>
                  <a:pt x="481012" y="588169"/>
                </a:moveTo>
                <a:lnTo>
                  <a:pt x="457200" y="221457"/>
                </a:lnTo>
                <a:lnTo>
                  <a:pt x="359569" y="47625"/>
                </a:lnTo>
                <a:lnTo>
                  <a:pt x="330994" y="38100"/>
                </a:lnTo>
                <a:lnTo>
                  <a:pt x="257175" y="21432"/>
                </a:lnTo>
                <a:lnTo>
                  <a:pt x="173831" y="7144"/>
                </a:lnTo>
                <a:lnTo>
                  <a:pt x="83344" y="0"/>
                </a:lnTo>
                <a:lnTo>
                  <a:pt x="57150" y="0"/>
                </a:lnTo>
                <a:lnTo>
                  <a:pt x="35719" y="0"/>
                </a:lnTo>
                <a:lnTo>
                  <a:pt x="14287" y="4763"/>
                </a:lnTo>
                <a:lnTo>
                  <a:pt x="2381" y="14288"/>
                </a:lnTo>
                <a:lnTo>
                  <a:pt x="0" y="23813"/>
                </a:lnTo>
                <a:lnTo>
                  <a:pt x="4762" y="38100"/>
                </a:lnTo>
                <a:lnTo>
                  <a:pt x="16669" y="52388"/>
                </a:lnTo>
                <a:lnTo>
                  <a:pt x="38100" y="69057"/>
                </a:lnTo>
                <a:lnTo>
                  <a:pt x="80962" y="100013"/>
                </a:lnTo>
                <a:lnTo>
                  <a:pt x="123825" y="138113"/>
                </a:lnTo>
                <a:lnTo>
                  <a:pt x="157162" y="173832"/>
                </a:lnTo>
                <a:lnTo>
                  <a:pt x="180975" y="214313"/>
                </a:lnTo>
                <a:lnTo>
                  <a:pt x="197644" y="269082"/>
                </a:lnTo>
                <a:lnTo>
                  <a:pt x="219075" y="388144"/>
                </a:lnTo>
                <a:lnTo>
                  <a:pt x="240506" y="561975"/>
                </a:lnTo>
                <a:lnTo>
                  <a:pt x="254794" y="721519"/>
                </a:lnTo>
                <a:lnTo>
                  <a:pt x="266700" y="897732"/>
                </a:lnTo>
                <a:lnTo>
                  <a:pt x="280987" y="1116807"/>
                </a:lnTo>
                <a:lnTo>
                  <a:pt x="280987" y="1157288"/>
                </a:lnTo>
                <a:lnTo>
                  <a:pt x="290512" y="1185863"/>
                </a:lnTo>
                <a:lnTo>
                  <a:pt x="323850" y="1250157"/>
                </a:lnTo>
                <a:lnTo>
                  <a:pt x="352425" y="1288257"/>
                </a:lnTo>
                <a:lnTo>
                  <a:pt x="376237" y="1319213"/>
                </a:lnTo>
                <a:lnTo>
                  <a:pt x="409575" y="1347788"/>
                </a:lnTo>
                <a:lnTo>
                  <a:pt x="428625" y="1357313"/>
                </a:lnTo>
                <a:lnTo>
                  <a:pt x="438150" y="1357313"/>
                </a:lnTo>
                <a:lnTo>
                  <a:pt x="452437" y="1343025"/>
                </a:lnTo>
                <a:lnTo>
                  <a:pt x="466725" y="1314450"/>
                </a:lnTo>
                <a:lnTo>
                  <a:pt x="485775" y="1254919"/>
                </a:lnTo>
                <a:lnTo>
                  <a:pt x="497681" y="1212057"/>
                </a:lnTo>
                <a:lnTo>
                  <a:pt x="519112" y="1126332"/>
                </a:lnTo>
                <a:lnTo>
                  <a:pt x="521494" y="1071563"/>
                </a:lnTo>
                <a:lnTo>
                  <a:pt x="492919" y="762000"/>
                </a:lnTo>
                <a:lnTo>
                  <a:pt x="481012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5C4B3034-AE24-4EDB-9E07-11BF9709E0E9}"/>
              </a:ext>
            </a:extLst>
          </p:cNvPr>
          <p:cNvSpPr/>
          <p:nvPr/>
        </p:nvSpPr>
        <p:spPr>
          <a:xfrm>
            <a:off x="3046413" y="4133850"/>
            <a:ext cx="1631950" cy="1271588"/>
          </a:xfrm>
          <a:custGeom>
            <a:avLst/>
            <a:gdLst>
              <a:gd name="connsiteX0" fmla="*/ 776287 w 1633537"/>
              <a:gd name="connsiteY0" fmla="*/ 295275 h 1271588"/>
              <a:gd name="connsiteX1" fmla="*/ 578644 w 1633537"/>
              <a:gd name="connsiteY1" fmla="*/ 340519 h 1271588"/>
              <a:gd name="connsiteX2" fmla="*/ 447675 w 1633537"/>
              <a:gd name="connsiteY2" fmla="*/ 369094 h 1271588"/>
              <a:gd name="connsiteX3" fmla="*/ 342900 w 1633537"/>
              <a:gd name="connsiteY3" fmla="*/ 395288 h 1271588"/>
              <a:gd name="connsiteX4" fmla="*/ 252412 w 1633537"/>
              <a:gd name="connsiteY4" fmla="*/ 423863 h 1271588"/>
              <a:gd name="connsiteX5" fmla="*/ 178594 w 1633537"/>
              <a:gd name="connsiteY5" fmla="*/ 454819 h 1271588"/>
              <a:gd name="connsiteX6" fmla="*/ 107156 w 1633537"/>
              <a:gd name="connsiteY6" fmla="*/ 476250 h 1271588"/>
              <a:gd name="connsiteX7" fmla="*/ 0 w 1633537"/>
              <a:gd name="connsiteY7" fmla="*/ 247650 h 1271588"/>
              <a:gd name="connsiteX8" fmla="*/ 95250 w 1633537"/>
              <a:gd name="connsiteY8" fmla="*/ 257175 h 1271588"/>
              <a:gd name="connsiteX9" fmla="*/ 178594 w 1633537"/>
              <a:gd name="connsiteY9" fmla="*/ 250031 h 1271588"/>
              <a:gd name="connsiteX10" fmla="*/ 300037 w 1633537"/>
              <a:gd name="connsiteY10" fmla="*/ 228600 h 1271588"/>
              <a:gd name="connsiteX11" fmla="*/ 471487 w 1633537"/>
              <a:gd name="connsiteY11" fmla="*/ 190500 h 1271588"/>
              <a:gd name="connsiteX12" fmla="*/ 688181 w 1633537"/>
              <a:gd name="connsiteY12" fmla="*/ 142875 h 1271588"/>
              <a:gd name="connsiteX13" fmla="*/ 876300 w 1633537"/>
              <a:gd name="connsiteY13" fmla="*/ 102394 h 1271588"/>
              <a:gd name="connsiteX14" fmla="*/ 1104900 w 1633537"/>
              <a:gd name="connsiteY14" fmla="*/ 52388 h 1271588"/>
              <a:gd name="connsiteX15" fmla="*/ 1169194 w 1633537"/>
              <a:gd name="connsiteY15" fmla="*/ 38100 h 1271588"/>
              <a:gd name="connsiteX16" fmla="*/ 1197769 w 1633537"/>
              <a:gd name="connsiteY16" fmla="*/ 28575 h 1271588"/>
              <a:gd name="connsiteX17" fmla="*/ 1219200 w 1633537"/>
              <a:gd name="connsiteY17" fmla="*/ 16669 h 1271588"/>
              <a:gd name="connsiteX18" fmla="*/ 1238250 w 1633537"/>
              <a:gd name="connsiteY18" fmla="*/ 4763 h 1271588"/>
              <a:gd name="connsiteX19" fmla="*/ 1254919 w 1633537"/>
              <a:gd name="connsiteY19" fmla="*/ 0 h 1271588"/>
              <a:gd name="connsiteX20" fmla="*/ 1288256 w 1633537"/>
              <a:gd name="connsiteY20" fmla="*/ 4763 h 1271588"/>
              <a:gd name="connsiteX21" fmla="*/ 1347787 w 1633537"/>
              <a:gd name="connsiteY21" fmla="*/ 30956 h 1271588"/>
              <a:gd name="connsiteX22" fmla="*/ 1421606 w 1633537"/>
              <a:gd name="connsiteY22" fmla="*/ 73819 h 1271588"/>
              <a:gd name="connsiteX23" fmla="*/ 1488281 w 1633537"/>
              <a:gd name="connsiteY23" fmla="*/ 119063 h 1271588"/>
              <a:gd name="connsiteX24" fmla="*/ 1554956 w 1633537"/>
              <a:gd name="connsiteY24" fmla="*/ 171450 h 1271588"/>
              <a:gd name="connsiteX25" fmla="*/ 1593056 w 1633537"/>
              <a:gd name="connsiteY25" fmla="*/ 204788 h 1271588"/>
              <a:gd name="connsiteX26" fmla="*/ 1624012 w 1633537"/>
              <a:gd name="connsiteY26" fmla="*/ 238125 h 1271588"/>
              <a:gd name="connsiteX27" fmla="*/ 1631156 w 1633537"/>
              <a:gd name="connsiteY27" fmla="*/ 252413 h 1271588"/>
              <a:gd name="connsiteX28" fmla="*/ 1633537 w 1633537"/>
              <a:gd name="connsiteY28" fmla="*/ 269081 h 1271588"/>
              <a:gd name="connsiteX29" fmla="*/ 1628775 w 1633537"/>
              <a:gd name="connsiteY29" fmla="*/ 290513 h 1271588"/>
              <a:gd name="connsiteX30" fmla="*/ 1619250 w 1633537"/>
              <a:gd name="connsiteY30" fmla="*/ 314325 h 1271588"/>
              <a:gd name="connsiteX31" fmla="*/ 1593056 w 1633537"/>
              <a:gd name="connsiteY31" fmla="*/ 354806 h 1271588"/>
              <a:gd name="connsiteX32" fmla="*/ 1557337 w 1633537"/>
              <a:gd name="connsiteY32" fmla="*/ 397669 h 1271588"/>
              <a:gd name="connsiteX33" fmla="*/ 1519237 w 1633537"/>
              <a:gd name="connsiteY33" fmla="*/ 438150 h 1271588"/>
              <a:gd name="connsiteX34" fmla="*/ 1450181 w 1633537"/>
              <a:gd name="connsiteY34" fmla="*/ 647700 h 1271588"/>
              <a:gd name="connsiteX35" fmla="*/ 1335881 w 1633537"/>
              <a:gd name="connsiteY35" fmla="*/ 990600 h 1271588"/>
              <a:gd name="connsiteX36" fmla="*/ 1273969 w 1633537"/>
              <a:gd name="connsiteY36" fmla="*/ 1173956 h 1271588"/>
              <a:gd name="connsiteX37" fmla="*/ 1247775 w 1633537"/>
              <a:gd name="connsiteY37" fmla="*/ 1209675 h 1271588"/>
              <a:gd name="connsiteX38" fmla="*/ 1212056 w 1633537"/>
              <a:gd name="connsiteY38" fmla="*/ 1240631 h 1271588"/>
              <a:gd name="connsiteX39" fmla="*/ 1183481 w 1633537"/>
              <a:gd name="connsiteY39" fmla="*/ 1262063 h 1271588"/>
              <a:gd name="connsiteX40" fmla="*/ 1162050 w 1633537"/>
              <a:gd name="connsiteY40" fmla="*/ 1271588 h 1271588"/>
              <a:gd name="connsiteX41" fmla="*/ 1140619 w 1633537"/>
              <a:gd name="connsiteY41" fmla="*/ 1271588 h 1271588"/>
              <a:gd name="connsiteX42" fmla="*/ 1119187 w 1633537"/>
              <a:gd name="connsiteY42" fmla="*/ 1264444 h 1271588"/>
              <a:gd name="connsiteX43" fmla="*/ 1097756 w 1633537"/>
              <a:gd name="connsiteY43" fmla="*/ 1245394 h 1271588"/>
              <a:gd name="connsiteX44" fmla="*/ 1078706 w 1633537"/>
              <a:gd name="connsiteY44" fmla="*/ 1219200 h 1271588"/>
              <a:gd name="connsiteX45" fmla="*/ 1059656 w 1633537"/>
              <a:gd name="connsiteY45" fmla="*/ 1173956 h 1271588"/>
              <a:gd name="connsiteX46" fmla="*/ 1123950 w 1633537"/>
              <a:gd name="connsiteY46" fmla="*/ 926306 h 1271588"/>
              <a:gd name="connsiteX47" fmla="*/ 1183481 w 1633537"/>
              <a:gd name="connsiteY47" fmla="*/ 650081 h 1271588"/>
              <a:gd name="connsiteX48" fmla="*/ 1240631 w 1633537"/>
              <a:gd name="connsiteY48" fmla="*/ 369094 h 1271588"/>
              <a:gd name="connsiteX49" fmla="*/ 1254919 w 1633537"/>
              <a:gd name="connsiteY49" fmla="*/ 295275 h 1271588"/>
              <a:gd name="connsiteX50" fmla="*/ 1250156 w 1633537"/>
              <a:gd name="connsiteY50" fmla="*/ 269081 h 1271588"/>
              <a:gd name="connsiteX51" fmla="*/ 1235869 w 1633537"/>
              <a:gd name="connsiteY51" fmla="*/ 252413 h 1271588"/>
              <a:gd name="connsiteX52" fmla="*/ 1214437 w 1633537"/>
              <a:gd name="connsiteY52" fmla="*/ 240506 h 1271588"/>
              <a:gd name="connsiteX53" fmla="*/ 1171575 w 1633537"/>
              <a:gd name="connsiteY53" fmla="*/ 233363 h 1271588"/>
              <a:gd name="connsiteX54" fmla="*/ 1023937 w 1633537"/>
              <a:gd name="connsiteY54" fmla="*/ 250031 h 1271588"/>
              <a:gd name="connsiteX55" fmla="*/ 776287 w 1633537"/>
              <a:gd name="connsiteY55" fmla="*/ 295275 h 1271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33537" h="1271588">
                <a:moveTo>
                  <a:pt x="776287" y="295275"/>
                </a:moveTo>
                <a:lnTo>
                  <a:pt x="578644" y="340519"/>
                </a:lnTo>
                <a:lnTo>
                  <a:pt x="447675" y="369094"/>
                </a:lnTo>
                <a:lnTo>
                  <a:pt x="342900" y="395288"/>
                </a:lnTo>
                <a:lnTo>
                  <a:pt x="252412" y="423863"/>
                </a:lnTo>
                <a:lnTo>
                  <a:pt x="178594" y="454819"/>
                </a:lnTo>
                <a:lnTo>
                  <a:pt x="107156" y="476250"/>
                </a:lnTo>
                <a:lnTo>
                  <a:pt x="0" y="247650"/>
                </a:lnTo>
                <a:lnTo>
                  <a:pt x="95250" y="257175"/>
                </a:lnTo>
                <a:lnTo>
                  <a:pt x="178594" y="250031"/>
                </a:lnTo>
                <a:lnTo>
                  <a:pt x="300037" y="228600"/>
                </a:lnTo>
                <a:lnTo>
                  <a:pt x="471487" y="190500"/>
                </a:lnTo>
                <a:lnTo>
                  <a:pt x="688181" y="142875"/>
                </a:lnTo>
                <a:lnTo>
                  <a:pt x="876300" y="102394"/>
                </a:lnTo>
                <a:lnTo>
                  <a:pt x="1104900" y="52388"/>
                </a:lnTo>
                <a:lnTo>
                  <a:pt x="1169194" y="38100"/>
                </a:lnTo>
                <a:lnTo>
                  <a:pt x="1197769" y="28575"/>
                </a:lnTo>
                <a:lnTo>
                  <a:pt x="1219200" y="16669"/>
                </a:lnTo>
                <a:lnTo>
                  <a:pt x="1238250" y="4763"/>
                </a:lnTo>
                <a:lnTo>
                  <a:pt x="1254919" y="0"/>
                </a:lnTo>
                <a:lnTo>
                  <a:pt x="1288256" y="4763"/>
                </a:lnTo>
                <a:lnTo>
                  <a:pt x="1347787" y="30956"/>
                </a:lnTo>
                <a:lnTo>
                  <a:pt x="1421606" y="73819"/>
                </a:lnTo>
                <a:lnTo>
                  <a:pt x="1488281" y="119063"/>
                </a:lnTo>
                <a:lnTo>
                  <a:pt x="1554956" y="171450"/>
                </a:lnTo>
                <a:lnTo>
                  <a:pt x="1593056" y="204788"/>
                </a:lnTo>
                <a:lnTo>
                  <a:pt x="1624012" y="238125"/>
                </a:lnTo>
                <a:lnTo>
                  <a:pt x="1631156" y="252413"/>
                </a:lnTo>
                <a:lnTo>
                  <a:pt x="1633537" y="269081"/>
                </a:lnTo>
                <a:lnTo>
                  <a:pt x="1628775" y="290513"/>
                </a:lnTo>
                <a:lnTo>
                  <a:pt x="1619250" y="314325"/>
                </a:lnTo>
                <a:lnTo>
                  <a:pt x="1593056" y="354806"/>
                </a:lnTo>
                <a:lnTo>
                  <a:pt x="1557337" y="397669"/>
                </a:lnTo>
                <a:lnTo>
                  <a:pt x="1519237" y="438150"/>
                </a:lnTo>
                <a:lnTo>
                  <a:pt x="1450181" y="647700"/>
                </a:lnTo>
                <a:lnTo>
                  <a:pt x="1335881" y="990600"/>
                </a:lnTo>
                <a:lnTo>
                  <a:pt x="1273969" y="1173956"/>
                </a:lnTo>
                <a:lnTo>
                  <a:pt x="1247775" y="1209675"/>
                </a:lnTo>
                <a:lnTo>
                  <a:pt x="1212056" y="1240631"/>
                </a:lnTo>
                <a:lnTo>
                  <a:pt x="1183481" y="1262063"/>
                </a:lnTo>
                <a:lnTo>
                  <a:pt x="1162050" y="1271588"/>
                </a:lnTo>
                <a:lnTo>
                  <a:pt x="1140619" y="1271588"/>
                </a:lnTo>
                <a:lnTo>
                  <a:pt x="1119187" y="1264444"/>
                </a:lnTo>
                <a:lnTo>
                  <a:pt x="1097756" y="1245394"/>
                </a:lnTo>
                <a:lnTo>
                  <a:pt x="1078706" y="1219200"/>
                </a:lnTo>
                <a:lnTo>
                  <a:pt x="1059656" y="1173956"/>
                </a:lnTo>
                <a:lnTo>
                  <a:pt x="1123950" y="926306"/>
                </a:lnTo>
                <a:lnTo>
                  <a:pt x="1183481" y="650081"/>
                </a:lnTo>
                <a:lnTo>
                  <a:pt x="1240631" y="369094"/>
                </a:lnTo>
                <a:lnTo>
                  <a:pt x="1254919" y="295275"/>
                </a:lnTo>
                <a:lnTo>
                  <a:pt x="1250156" y="269081"/>
                </a:lnTo>
                <a:lnTo>
                  <a:pt x="1235869" y="252413"/>
                </a:lnTo>
                <a:lnTo>
                  <a:pt x="1214437" y="240506"/>
                </a:lnTo>
                <a:lnTo>
                  <a:pt x="1171575" y="233363"/>
                </a:lnTo>
                <a:lnTo>
                  <a:pt x="1023937" y="250031"/>
                </a:lnTo>
                <a:lnTo>
                  <a:pt x="776287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4327C19-28AA-47CF-B6C5-A246D85D4843}"/>
              </a:ext>
            </a:extLst>
          </p:cNvPr>
          <p:cNvSpPr/>
          <p:nvPr/>
        </p:nvSpPr>
        <p:spPr>
          <a:xfrm>
            <a:off x="3189288" y="5072063"/>
            <a:ext cx="1049337" cy="377825"/>
          </a:xfrm>
          <a:custGeom>
            <a:avLst/>
            <a:gdLst>
              <a:gd name="connsiteX0" fmla="*/ 481012 w 1050131"/>
              <a:gd name="connsiteY0" fmla="*/ 97631 h 378618"/>
              <a:gd name="connsiteX1" fmla="*/ 154781 w 1050131"/>
              <a:gd name="connsiteY1" fmla="*/ 154781 h 378618"/>
              <a:gd name="connsiteX2" fmla="*/ 0 w 1050131"/>
              <a:gd name="connsiteY2" fmla="*/ 178593 h 378618"/>
              <a:gd name="connsiteX3" fmla="*/ 35719 w 1050131"/>
              <a:gd name="connsiteY3" fmla="*/ 378618 h 378618"/>
              <a:gd name="connsiteX4" fmla="*/ 283369 w 1050131"/>
              <a:gd name="connsiteY4" fmla="*/ 330993 h 378618"/>
              <a:gd name="connsiteX5" fmla="*/ 666750 w 1050131"/>
              <a:gd name="connsiteY5" fmla="*/ 257175 h 378618"/>
              <a:gd name="connsiteX6" fmla="*/ 873919 w 1050131"/>
              <a:gd name="connsiteY6" fmla="*/ 216693 h 378618"/>
              <a:gd name="connsiteX7" fmla="*/ 895350 w 1050131"/>
              <a:gd name="connsiteY7" fmla="*/ 214312 h 378618"/>
              <a:gd name="connsiteX8" fmla="*/ 902494 w 1050131"/>
              <a:gd name="connsiteY8" fmla="*/ 219075 h 378618"/>
              <a:gd name="connsiteX9" fmla="*/ 909637 w 1050131"/>
              <a:gd name="connsiteY9" fmla="*/ 223837 h 378618"/>
              <a:gd name="connsiteX10" fmla="*/ 921544 w 1050131"/>
              <a:gd name="connsiteY10" fmla="*/ 242887 h 378618"/>
              <a:gd name="connsiteX11" fmla="*/ 945356 w 1050131"/>
              <a:gd name="connsiteY11" fmla="*/ 290512 h 378618"/>
              <a:gd name="connsiteX12" fmla="*/ 971550 w 1050131"/>
              <a:gd name="connsiteY12" fmla="*/ 316706 h 378618"/>
              <a:gd name="connsiteX13" fmla="*/ 1050131 w 1050131"/>
              <a:gd name="connsiteY13" fmla="*/ 0 h 378618"/>
              <a:gd name="connsiteX14" fmla="*/ 831056 w 1050131"/>
              <a:gd name="connsiteY14" fmla="*/ 38100 h 378618"/>
              <a:gd name="connsiteX15" fmla="*/ 481012 w 1050131"/>
              <a:gd name="connsiteY15" fmla="*/ 97631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50131" h="378618">
                <a:moveTo>
                  <a:pt x="481012" y="97631"/>
                </a:moveTo>
                <a:lnTo>
                  <a:pt x="154781" y="154781"/>
                </a:lnTo>
                <a:lnTo>
                  <a:pt x="0" y="178593"/>
                </a:lnTo>
                <a:lnTo>
                  <a:pt x="35719" y="378618"/>
                </a:lnTo>
                <a:lnTo>
                  <a:pt x="283369" y="330993"/>
                </a:lnTo>
                <a:lnTo>
                  <a:pt x="666750" y="257175"/>
                </a:lnTo>
                <a:lnTo>
                  <a:pt x="873919" y="216693"/>
                </a:lnTo>
                <a:lnTo>
                  <a:pt x="895350" y="214312"/>
                </a:lnTo>
                <a:lnTo>
                  <a:pt x="902494" y="219075"/>
                </a:lnTo>
                <a:lnTo>
                  <a:pt x="909637" y="223837"/>
                </a:lnTo>
                <a:lnTo>
                  <a:pt x="921544" y="242887"/>
                </a:lnTo>
                <a:lnTo>
                  <a:pt x="945356" y="290512"/>
                </a:lnTo>
                <a:lnTo>
                  <a:pt x="971550" y="316706"/>
                </a:lnTo>
                <a:lnTo>
                  <a:pt x="1050131" y="0"/>
                </a:lnTo>
                <a:lnTo>
                  <a:pt x="831056" y="38100"/>
                </a:lnTo>
                <a:lnTo>
                  <a:pt x="481012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5D0A96E-1C0D-47D2-8619-599AA883F7BE}"/>
              </a:ext>
            </a:extLst>
          </p:cNvPr>
          <p:cNvSpPr/>
          <p:nvPr/>
        </p:nvSpPr>
        <p:spPr>
          <a:xfrm>
            <a:off x="4783138" y="1846263"/>
            <a:ext cx="1009650" cy="1536700"/>
          </a:xfrm>
          <a:custGeom>
            <a:avLst/>
            <a:gdLst>
              <a:gd name="connsiteX0" fmla="*/ 471488 w 1009650"/>
              <a:gd name="connsiteY0" fmla="*/ 697706 h 1538287"/>
              <a:gd name="connsiteX1" fmla="*/ 361950 w 1009650"/>
              <a:gd name="connsiteY1" fmla="*/ 907256 h 1538287"/>
              <a:gd name="connsiteX2" fmla="*/ 276225 w 1009650"/>
              <a:gd name="connsiteY2" fmla="*/ 1059656 h 1538287"/>
              <a:gd name="connsiteX3" fmla="*/ 116682 w 1009650"/>
              <a:gd name="connsiteY3" fmla="*/ 1319212 h 1538287"/>
              <a:gd name="connsiteX4" fmla="*/ 42863 w 1009650"/>
              <a:gd name="connsiteY4" fmla="*/ 1433512 h 1538287"/>
              <a:gd name="connsiteX5" fmla="*/ 14288 w 1009650"/>
              <a:gd name="connsiteY5" fmla="*/ 1476375 h 1538287"/>
              <a:gd name="connsiteX6" fmla="*/ 2382 w 1009650"/>
              <a:gd name="connsiteY6" fmla="*/ 1497806 h 1538287"/>
              <a:gd name="connsiteX7" fmla="*/ 0 w 1009650"/>
              <a:gd name="connsiteY7" fmla="*/ 1516856 h 1538287"/>
              <a:gd name="connsiteX8" fmla="*/ 4763 w 1009650"/>
              <a:gd name="connsiteY8" fmla="*/ 1526381 h 1538287"/>
              <a:gd name="connsiteX9" fmla="*/ 19050 w 1009650"/>
              <a:gd name="connsiteY9" fmla="*/ 1535906 h 1538287"/>
              <a:gd name="connsiteX10" fmla="*/ 35719 w 1009650"/>
              <a:gd name="connsiteY10" fmla="*/ 1538287 h 1538287"/>
              <a:gd name="connsiteX11" fmla="*/ 61913 w 1009650"/>
              <a:gd name="connsiteY11" fmla="*/ 1531144 h 1538287"/>
              <a:gd name="connsiteX12" fmla="*/ 147638 w 1009650"/>
              <a:gd name="connsiteY12" fmla="*/ 1464469 h 1538287"/>
              <a:gd name="connsiteX13" fmla="*/ 392907 w 1009650"/>
              <a:gd name="connsiteY13" fmla="*/ 1240631 h 1538287"/>
              <a:gd name="connsiteX14" fmla="*/ 488157 w 1009650"/>
              <a:gd name="connsiteY14" fmla="*/ 1140619 h 1538287"/>
              <a:gd name="connsiteX15" fmla="*/ 619125 w 1009650"/>
              <a:gd name="connsiteY15" fmla="*/ 957262 h 1538287"/>
              <a:gd name="connsiteX16" fmla="*/ 707232 w 1009650"/>
              <a:gd name="connsiteY16" fmla="*/ 823912 h 1538287"/>
              <a:gd name="connsiteX17" fmla="*/ 776288 w 1009650"/>
              <a:gd name="connsiteY17" fmla="*/ 709612 h 1538287"/>
              <a:gd name="connsiteX18" fmla="*/ 850107 w 1009650"/>
              <a:gd name="connsiteY18" fmla="*/ 576262 h 1538287"/>
              <a:gd name="connsiteX19" fmla="*/ 895350 w 1009650"/>
              <a:gd name="connsiteY19" fmla="*/ 476250 h 1538287"/>
              <a:gd name="connsiteX20" fmla="*/ 907257 w 1009650"/>
              <a:gd name="connsiteY20" fmla="*/ 464344 h 1538287"/>
              <a:gd name="connsiteX21" fmla="*/ 931069 w 1009650"/>
              <a:gd name="connsiteY21" fmla="*/ 452437 h 1538287"/>
              <a:gd name="connsiteX22" fmla="*/ 964407 w 1009650"/>
              <a:gd name="connsiteY22" fmla="*/ 433387 h 1538287"/>
              <a:gd name="connsiteX23" fmla="*/ 990600 w 1009650"/>
              <a:gd name="connsiteY23" fmla="*/ 409575 h 1538287"/>
              <a:gd name="connsiteX24" fmla="*/ 1002507 w 1009650"/>
              <a:gd name="connsiteY24" fmla="*/ 392906 h 1538287"/>
              <a:gd name="connsiteX25" fmla="*/ 1009650 w 1009650"/>
              <a:gd name="connsiteY25" fmla="*/ 371475 h 1538287"/>
              <a:gd name="connsiteX26" fmla="*/ 1009650 w 1009650"/>
              <a:gd name="connsiteY26" fmla="*/ 350044 h 1538287"/>
              <a:gd name="connsiteX27" fmla="*/ 1002507 w 1009650"/>
              <a:gd name="connsiteY27" fmla="*/ 328612 h 1538287"/>
              <a:gd name="connsiteX28" fmla="*/ 990600 w 1009650"/>
              <a:gd name="connsiteY28" fmla="*/ 300037 h 1538287"/>
              <a:gd name="connsiteX29" fmla="*/ 969169 w 1009650"/>
              <a:gd name="connsiteY29" fmla="*/ 264319 h 1538287"/>
              <a:gd name="connsiteX30" fmla="*/ 940594 w 1009650"/>
              <a:gd name="connsiteY30" fmla="*/ 226219 h 1538287"/>
              <a:gd name="connsiteX31" fmla="*/ 902494 w 1009650"/>
              <a:gd name="connsiteY31" fmla="*/ 183356 h 1538287"/>
              <a:gd name="connsiteX32" fmla="*/ 850107 w 1009650"/>
              <a:gd name="connsiteY32" fmla="*/ 135731 h 1538287"/>
              <a:gd name="connsiteX33" fmla="*/ 783432 w 1009650"/>
              <a:gd name="connsiteY33" fmla="*/ 78581 h 1538287"/>
              <a:gd name="connsiteX34" fmla="*/ 750094 w 1009650"/>
              <a:gd name="connsiteY34" fmla="*/ 59531 h 1538287"/>
              <a:gd name="connsiteX35" fmla="*/ 692944 w 1009650"/>
              <a:gd name="connsiteY35" fmla="*/ 33337 h 1538287"/>
              <a:gd name="connsiteX36" fmla="*/ 652463 w 1009650"/>
              <a:gd name="connsiteY36" fmla="*/ 19050 h 1538287"/>
              <a:gd name="connsiteX37" fmla="*/ 597694 w 1009650"/>
              <a:gd name="connsiteY37" fmla="*/ 2381 h 1538287"/>
              <a:gd name="connsiteX38" fmla="*/ 557213 w 1009650"/>
              <a:gd name="connsiteY38" fmla="*/ 0 h 1538287"/>
              <a:gd name="connsiteX39" fmla="*/ 528638 w 1009650"/>
              <a:gd name="connsiteY39" fmla="*/ 4762 h 1538287"/>
              <a:gd name="connsiteX40" fmla="*/ 507207 w 1009650"/>
              <a:gd name="connsiteY40" fmla="*/ 14287 h 1538287"/>
              <a:gd name="connsiteX41" fmla="*/ 492919 w 1009650"/>
              <a:gd name="connsiteY41" fmla="*/ 26194 h 1538287"/>
              <a:gd name="connsiteX42" fmla="*/ 492919 w 1009650"/>
              <a:gd name="connsiteY42" fmla="*/ 35719 h 1538287"/>
              <a:gd name="connsiteX43" fmla="*/ 500063 w 1009650"/>
              <a:gd name="connsiteY43" fmla="*/ 50006 h 1538287"/>
              <a:gd name="connsiteX44" fmla="*/ 523875 w 1009650"/>
              <a:gd name="connsiteY44" fmla="*/ 69056 h 1538287"/>
              <a:gd name="connsiteX45" fmla="*/ 564357 w 1009650"/>
              <a:gd name="connsiteY45" fmla="*/ 111919 h 1538287"/>
              <a:gd name="connsiteX46" fmla="*/ 607219 w 1009650"/>
              <a:gd name="connsiteY46" fmla="*/ 176212 h 1538287"/>
              <a:gd name="connsiteX47" fmla="*/ 616744 w 1009650"/>
              <a:gd name="connsiteY47" fmla="*/ 202406 h 1538287"/>
              <a:gd name="connsiteX48" fmla="*/ 626269 w 1009650"/>
              <a:gd name="connsiteY48" fmla="*/ 238125 h 1538287"/>
              <a:gd name="connsiteX49" fmla="*/ 628650 w 1009650"/>
              <a:gd name="connsiteY49" fmla="*/ 273844 h 1538287"/>
              <a:gd name="connsiteX50" fmla="*/ 623888 w 1009650"/>
              <a:gd name="connsiteY50" fmla="*/ 316706 h 1538287"/>
              <a:gd name="connsiteX51" fmla="*/ 588169 w 1009650"/>
              <a:gd name="connsiteY51" fmla="*/ 423862 h 1538287"/>
              <a:gd name="connsiteX52" fmla="*/ 511969 w 1009650"/>
              <a:gd name="connsiteY52" fmla="*/ 609600 h 1538287"/>
              <a:gd name="connsiteX53" fmla="*/ 471488 w 1009650"/>
              <a:gd name="connsiteY53" fmla="*/ 697706 h 153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009650" h="1538287">
                <a:moveTo>
                  <a:pt x="471488" y="697706"/>
                </a:moveTo>
                <a:lnTo>
                  <a:pt x="361950" y="907256"/>
                </a:lnTo>
                <a:lnTo>
                  <a:pt x="276225" y="1059656"/>
                </a:lnTo>
                <a:lnTo>
                  <a:pt x="116682" y="1319212"/>
                </a:lnTo>
                <a:lnTo>
                  <a:pt x="42863" y="1433512"/>
                </a:lnTo>
                <a:lnTo>
                  <a:pt x="14288" y="1476375"/>
                </a:lnTo>
                <a:lnTo>
                  <a:pt x="2382" y="1497806"/>
                </a:lnTo>
                <a:lnTo>
                  <a:pt x="0" y="1516856"/>
                </a:lnTo>
                <a:lnTo>
                  <a:pt x="4763" y="1526381"/>
                </a:lnTo>
                <a:lnTo>
                  <a:pt x="19050" y="1535906"/>
                </a:lnTo>
                <a:lnTo>
                  <a:pt x="35719" y="1538287"/>
                </a:lnTo>
                <a:lnTo>
                  <a:pt x="61913" y="1531144"/>
                </a:lnTo>
                <a:lnTo>
                  <a:pt x="147638" y="1464469"/>
                </a:lnTo>
                <a:lnTo>
                  <a:pt x="392907" y="1240631"/>
                </a:lnTo>
                <a:lnTo>
                  <a:pt x="488157" y="1140619"/>
                </a:lnTo>
                <a:lnTo>
                  <a:pt x="619125" y="957262"/>
                </a:lnTo>
                <a:lnTo>
                  <a:pt x="707232" y="823912"/>
                </a:lnTo>
                <a:lnTo>
                  <a:pt x="776288" y="709612"/>
                </a:lnTo>
                <a:lnTo>
                  <a:pt x="850107" y="576262"/>
                </a:lnTo>
                <a:lnTo>
                  <a:pt x="895350" y="476250"/>
                </a:lnTo>
                <a:lnTo>
                  <a:pt x="907257" y="464344"/>
                </a:lnTo>
                <a:lnTo>
                  <a:pt x="931069" y="452437"/>
                </a:lnTo>
                <a:lnTo>
                  <a:pt x="964407" y="433387"/>
                </a:lnTo>
                <a:lnTo>
                  <a:pt x="990600" y="409575"/>
                </a:lnTo>
                <a:lnTo>
                  <a:pt x="1002507" y="392906"/>
                </a:lnTo>
                <a:lnTo>
                  <a:pt x="1009650" y="371475"/>
                </a:lnTo>
                <a:lnTo>
                  <a:pt x="1009650" y="350044"/>
                </a:lnTo>
                <a:lnTo>
                  <a:pt x="1002507" y="328612"/>
                </a:lnTo>
                <a:lnTo>
                  <a:pt x="990600" y="300037"/>
                </a:lnTo>
                <a:lnTo>
                  <a:pt x="969169" y="264319"/>
                </a:lnTo>
                <a:lnTo>
                  <a:pt x="940594" y="226219"/>
                </a:lnTo>
                <a:lnTo>
                  <a:pt x="902494" y="183356"/>
                </a:lnTo>
                <a:lnTo>
                  <a:pt x="850107" y="135731"/>
                </a:lnTo>
                <a:lnTo>
                  <a:pt x="783432" y="78581"/>
                </a:lnTo>
                <a:lnTo>
                  <a:pt x="750094" y="59531"/>
                </a:lnTo>
                <a:lnTo>
                  <a:pt x="692944" y="33337"/>
                </a:lnTo>
                <a:lnTo>
                  <a:pt x="652463" y="19050"/>
                </a:lnTo>
                <a:lnTo>
                  <a:pt x="597694" y="2381"/>
                </a:lnTo>
                <a:lnTo>
                  <a:pt x="557213" y="0"/>
                </a:lnTo>
                <a:lnTo>
                  <a:pt x="528638" y="4762"/>
                </a:lnTo>
                <a:lnTo>
                  <a:pt x="507207" y="14287"/>
                </a:lnTo>
                <a:lnTo>
                  <a:pt x="492919" y="26194"/>
                </a:lnTo>
                <a:lnTo>
                  <a:pt x="492919" y="35719"/>
                </a:lnTo>
                <a:lnTo>
                  <a:pt x="500063" y="50006"/>
                </a:lnTo>
                <a:lnTo>
                  <a:pt x="523875" y="69056"/>
                </a:lnTo>
                <a:lnTo>
                  <a:pt x="564357" y="111919"/>
                </a:lnTo>
                <a:lnTo>
                  <a:pt x="607219" y="176212"/>
                </a:lnTo>
                <a:lnTo>
                  <a:pt x="616744" y="202406"/>
                </a:lnTo>
                <a:lnTo>
                  <a:pt x="626269" y="238125"/>
                </a:lnTo>
                <a:lnTo>
                  <a:pt x="628650" y="273844"/>
                </a:lnTo>
                <a:lnTo>
                  <a:pt x="623888" y="316706"/>
                </a:lnTo>
                <a:lnTo>
                  <a:pt x="588169" y="423862"/>
                </a:lnTo>
                <a:lnTo>
                  <a:pt x="511969" y="609600"/>
                </a:lnTo>
                <a:lnTo>
                  <a:pt x="471488" y="697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D116B4C-72C6-4254-BFAE-9B735AB7C731}"/>
              </a:ext>
            </a:extLst>
          </p:cNvPr>
          <p:cNvSpPr/>
          <p:nvPr/>
        </p:nvSpPr>
        <p:spPr>
          <a:xfrm>
            <a:off x="5246688" y="2581275"/>
            <a:ext cx="1820862" cy="557213"/>
          </a:xfrm>
          <a:custGeom>
            <a:avLst/>
            <a:gdLst>
              <a:gd name="connsiteX0" fmla="*/ 757237 w 1821656"/>
              <a:gd name="connsiteY0" fmla="*/ 202406 h 557213"/>
              <a:gd name="connsiteX1" fmla="*/ 514350 w 1821656"/>
              <a:gd name="connsiteY1" fmla="*/ 276225 h 557213"/>
              <a:gd name="connsiteX2" fmla="*/ 409575 w 1821656"/>
              <a:gd name="connsiteY2" fmla="*/ 302419 h 557213"/>
              <a:gd name="connsiteX3" fmla="*/ 326231 w 1821656"/>
              <a:gd name="connsiteY3" fmla="*/ 319088 h 557213"/>
              <a:gd name="connsiteX4" fmla="*/ 245269 w 1821656"/>
              <a:gd name="connsiteY4" fmla="*/ 330994 h 557213"/>
              <a:gd name="connsiteX5" fmla="*/ 185737 w 1821656"/>
              <a:gd name="connsiteY5" fmla="*/ 335756 h 557213"/>
              <a:gd name="connsiteX6" fmla="*/ 133350 w 1821656"/>
              <a:gd name="connsiteY6" fmla="*/ 335756 h 557213"/>
              <a:gd name="connsiteX7" fmla="*/ 0 w 1821656"/>
              <a:gd name="connsiteY7" fmla="*/ 323850 h 557213"/>
              <a:gd name="connsiteX8" fmla="*/ 7144 w 1821656"/>
              <a:gd name="connsiteY8" fmla="*/ 366713 h 557213"/>
              <a:gd name="connsiteX9" fmla="*/ 14287 w 1821656"/>
              <a:gd name="connsiteY9" fmla="*/ 428625 h 557213"/>
              <a:gd name="connsiteX10" fmla="*/ 33337 w 1821656"/>
              <a:gd name="connsiteY10" fmla="*/ 464344 h 557213"/>
              <a:gd name="connsiteX11" fmla="*/ 52387 w 1821656"/>
              <a:gd name="connsiteY11" fmla="*/ 485775 h 557213"/>
              <a:gd name="connsiteX12" fmla="*/ 73819 w 1821656"/>
              <a:gd name="connsiteY12" fmla="*/ 502444 h 557213"/>
              <a:gd name="connsiteX13" fmla="*/ 116681 w 1821656"/>
              <a:gd name="connsiteY13" fmla="*/ 526256 h 557213"/>
              <a:gd name="connsiteX14" fmla="*/ 164306 w 1821656"/>
              <a:gd name="connsiteY14" fmla="*/ 545306 h 557213"/>
              <a:gd name="connsiteX15" fmla="*/ 207169 w 1821656"/>
              <a:gd name="connsiteY15" fmla="*/ 557213 h 557213"/>
              <a:gd name="connsiteX16" fmla="*/ 221456 w 1821656"/>
              <a:gd name="connsiteY16" fmla="*/ 557213 h 557213"/>
              <a:gd name="connsiteX17" fmla="*/ 259556 w 1821656"/>
              <a:gd name="connsiteY17" fmla="*/ 547688 h 557213"/>
              <a:gd name="connsiteX18" fmla="*/ 292894 w 1821656"/>
              <a:gd name="connsiteY18" fmla="*/ 533400 h 557213"/>
              <a:gd name="connsiteX19" fmla="*/ 323850 w 1821656"/>
              <a:gd name="connsiteY19" fmla="*/ 514350 h 557213"/>
              <a:gd name="connsiteX20" fmla="*/ 452437 w 1821656"/>
              <a:gd name="connsiteY20" fmla="*/ 466725 h 557213"/>
              <a:gd name="connsiteX21" fmla="*/ 654844 w 1821656"/>
              <a:gd name="connsiteY21" fmla="*/ 400050 h 557213"/>
              <a:gd name="connsiteX22" fmla="*/ 892969 w 1821656"/>
              <a:gd name="connsiteY22" fmla="*/ 328613 h 557213"/>
              <a:gd name="connsiteX23" fmla="*/ 1076325 w 1821656"/>
              <a:gd name="connsiteY23" fmla="*/ 280988 h 557213"/>
              <a:gd name="connsiteX24" fmla="*/ 1221581 w 1821656"/>
              <a:gd name="connsiteY24" fmla="*/ 250031 h 557213"/>
              <a:gd name="connsiteX25" fmla="*/ 1250156 w 1821656"/>
              <a:gd name="connsiteY25" fmla="*/ 247650 h 557213"/>
              <a:gd name="connsiteX26" fmla="*/ 1273969 w 1821656"/>
              <a:gd name="connsiteY26" fmla="*/ 252413 h 557213"/>
              <a:gd name="connsiteX27" fmla="*/ 1297781 w 1821656"/>
              <a:gd name="connsiteY27" fmla="*/ 259556 h 557213"/>
              <a:gd name="connsiteX28" fmla="*/ 1647825 w 1821656"/>
              <a:gd name="connsiteY28" fmla="*/ 490538 h 557213"/>
              <a:gd name="connsiteX29" fmla="*/ 1724025 w 1821656"/>
              <a:gd name="connsiteY29" fmla="*/ 478631 h 557213"/>
              <a:gd name="connsiteX30" fmla="*/ 1781175 w 1821656"/>
              <a:gd name="connsiteY30" fmla="*/ 464344 h 557213"/>
              <a:gd name="connsiteX31" fmla="*/ 1812131 w 1821656"/>
              <a:gd name="connsiteY31" fmla="*/ 447675 h 557213"/>
              <a:gd name="connsiteX32" fmla="*/ 1821656 w 1821656"/>
              <a:gd name="connsiteY32" fmla="*/ 435769 h 557213"/>
              <a:gd name="connsiteX33" fmla="*/ 1821656 w 1821656"/>
              <a:gd name="connsiteY33" fmla="*/ 419100 h 557213"/>
              <a:gd name="connsiteX34" fmla="*/ 1819275 w 1821656"/>
              <a:gd name="connsiteY34" fmla="*/ 397669 h 557213"/>
              <a:gd name="connsiteX35" fmla="*/ 1804987 w 1821656"/>
              <a:gd name="connsiteY35" fmla="*/ 364331 h 557213"/>
              <a:gd name="connsiteX36" fmla="*/ 1788319 w 1821656"/>
              <a:gd name="connsiteY36" fmla="*/ 333375 h 557213"/>
              <a:gd name="connsiteX37" fmla="*/ 1752600 w 1821656"/>
              <a:gd name="connsiteY37" fmla="*/ 285750 h 557213"/>
              <a:gd name="connsiteX38" fmla="*/ 1688306 w 1821656"/>
              <a:gd name="connsiteY38" fmla="*/ 219075 h 557213"/>
              <a:gd name="connsiteX39" fmla="*/ 1633537 w 1821656"/>
              <a:gd name="connsiteY39" fmla="*/ 169069 h 557213"/>
              <a:gd name="connsiteX40" fmla="*/ 1550194 w 1821656"/>
              <a:gd name="connsiteY40" fmla="*/ 107156 h 557213"/>
              <a:gd name="connsiteX41" fmla="*/ 1502569 w 1821656"/>
              <a:gd name="connsiteY41" fmla="*/ 76200 h 557213"/>
              <a:gd name="connsiteX42" fmla="*/ 1428750 w 1821656"/>
              <a:gd name="connsiteY42" fmla="*/ 35719 h 557213"/>
              <a:gd name="connsiteX43" fmla="*/ 1369219 w 1821656"/>
              <a:gd name="connsiteY43" fmla="*/ 11906 h 557213"/>
              <a:gd name="connsiteX44" fmla="*/ 1323975 w 1821656"/>
              <a:gd name="connsiteY44" fmla="*/ 0 h 557213"/>
              <a:gd name="connsiteX45" fmla="*/ 1297781 w 1821656"/>
              <a:gd name="connsiteY45" fmla="*/ 2381 h 557213"/>
              <a:gd name="connsiteX46" fmla="*/ 1247775 w 1821656"/>
              <a:gd name="connsiteY46" fmla="*/ 30956 h 557213"/>
              <a:gd name="connsiteX47" fmla="*/ 1197769 w 1821656"/>
              <a:gd name="connsiteY47" fmla="*/ 64294 h 557213"/>
              <a:gd name="connsiteX48" fmla="*/ 1114425 w 1821656"/>
              <a:gd name="connsiteY48" fmla="*/ 90488 h 557213"/>
              <a:gd name="connsiteX49" fmla="*/ 831056 w 1821656"/>
              <a:gd name="connsiteY49" fmla="*/ 178594 h 557213"/>
              <a:gd name="connsiteX50" fmla="*/ 757237 w 1821656"/>
              <a:gd name="connsiteY50" fmla="*/ 202406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21656" h="557213">
                <a:moveTo>
                  <a:pt x="757237" y="202406"/>
                </a:moveTo>
                <a:lnTo>
                  <a:pt x="514350" y="276225"/>
                </a:lnTo>
                <a:lnTo>
                  <a:pt x="409575" y="302419"/>
                </a:lnTo>
                <a:lnTo>
                  <a:pt x="326231" y="319088"/>
                </a:lnTo>
                <a:lnTo>
                  <a:pt x="245269" y="330994"/>
                </a:lnTo>
                <a:lnTo>
                  <a:pt x="185737" y="335756"/>
                </a:lnTo>
                <a:lnTo>
                  <a:pt x="133350" y="335756"/>
                </a:lnTo>
                <a:lnTo>
                  <a:pt x="0" y="323850"/>
                </a:lnTo>
                <a:lnTo>
                  <a:pt x="7144" y="366713"/>
                </a:lnTo>
                <a:lnTo>
                  <a:pt x="14287" y="428625"/>
                </a:lnTo>
                <a:lnTo>
                  <a:pt x="33337" y="464344"/>
                </a:lnTo>
                <a:lnTo>
                  <a:pt x="52387" y="485775"/>
                </a:lnTo>
                <a:lnTo>
                  <a:pt x="73819" y="502444"/>
                </a:lnTo>
                <a:lnTo>
                  <a:pt x="116681" y="526256"/>
                </a:lnTo>
                <a:lnTo>
                  <a:pt x="164306" y="545306"/>
                </a:lnTo>
                <a:lnTo>
                  <a:pt x="207169" y="557213"/>
                </a:lnTo>
                <a:lnTo>
                  <a:pt x="221456" y="557213"/>
                </a:lnTo>
                <a:lnTo>
                  <a:pt x="259556" y="547688"/>
                </a:lnTo>
                <a:lnTo>
                  <a:pt x="292894" y="533400"/>
                </a:lnTo>
                <a:lnTo>
                  <a:pt x="323850" y="514350"/>
                </a:lnTo>
                <a:lnTo>
                  <a:pt x="452437" y="466725"/>
                </a:lnTo>
                <a:lnTo>
                  <a:pt x="654844" y="400050"/>
                </a:lnTo>
                <a:lnTo>
                  <a:pt x="892969" y="328613"/>
                </a:lnTo>
                <a:lnTo>
                  <a:pt x="1076325" y="280988"/>
                </a:lnTo>
                <a:lnTo>
                  <a:pt x="1221581" y="250031"/>
                </a:lnTo>
                <a:lnTo>
                  <a:pt x="1250156" y="247650"/>
                </a:lnTo>
                <a:lnTo>
                  <a:pt x="1273969" y="252413"/>
                </a:lnTo>
                <a:lnTo>
                  <a:pt x="1297781" y="259556"/>
                </a:lnTo>
                <a:lnTo>
                  <a:pt x="1647825" y="490538"/>
                </a:lnTo>
                <a:lnTo>
                  <a:pt x="1724025" y="478631"/>
                </a:lnTo>
                <a:lnTo>
                  <a:pt x="1781175" y="464344"/>
                </a:lnTo>
                <a:lnTo>
                  <a:pt x="1812131" y="447675"/>
                </a:lnTo>
                <a:lnTo>
                  <a:pt x="1821656" y="435769"/>
                </a:lnTo>
                <a:lnTo>
                  <a:pt x="1821656" y="419100"/>
                </a:lnTo>
                <a:lnTo>
                  <a:pt x="1819275" y="397669"/>
                </a:lnTo>
                <a:lnTo>
                  <a:pt x="1804987" y="364331"/>
                </a:lnTo>
                <a:lnTo>
                  <a:pt x="1788319" y="333375"/>
                </a:lnTo>
                <a:lnTo>
                  <a:pt x="1752600" y="285750"/>
                </a:lnTo>
                <a:lnTo>
                  <a:pt x="1688306" y="219075"/>
                </a:lnTo>
                <a:lnTo>
                  <a:pt x="1633537" y="169069"/>
                </a:lnTo>
                <a:lnTo>
                  <a:pt x="1550194" y="107156"/>
                </a:lnTo>
                <a:lnTo>
                  <a:pt x="1502569" y="76200"/>
                </a:lnTo>
                <a:lnTo>
                  <a:pt x="1428750" y="35719"/>
                </a:lnTo>
                <a:lnTo>
                  <a:pt x="1369219" y="11906"/>
                </a:lnTo>
                <a:lnTo>
                  <a:pt x="1323975" y="0"/>
                </a:lnTo>
                <a:lnTo>
                  <a:pt x="1297781" y="2381"/>
                </a:lnTo>
                <a:lnTo>
                  <a:pt x="1247775" y="30956"/>
                </a:lnTo>
                <a:lnTo>
                  <a:pt x="1197769" y="64294"/>
                </a:lnTo>
                <a:lnTo>
                  <a:pt x="1114425" y="90488"/>
                </a:lnTo>
                <a:lnTo>
                  <a:pt x="831056" y="178594"/>
                </a:lnTo>
                <a:lnTo>
                  <a:pt x="757237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30ED5412-7A69-4CD4-A2C5-7FBED4C8109E}"/>
              </a:ext>
            </a:extLst>
          </p:cNvPr>
          <p:cNvSpPr/>
          <p:nvPr/>
        </p:nvSpPr>
        <p:spPr>
          <a:xfrm>
            <a:off x="6234113" y="2830513"/>
            <a:ext cx="719137" cy="657225"/>
          </a:xfrm>
          <a:custGeom>
            <a:avLst/>
            <a:gdLst>
              <a:gd name="connsiteX0" fmla="*/ 464343 w 719137"/>
              <a:gd name="connsiteY0" fmla="*/ 371475 h 657225"/>
              <a:gd name="connsiteX1" fmla="*/ 602456 w 719137"/>
              <a:gd name="connsiteY1" fmla="*/ 278607 h 657225"/>
              <a:gd name="connsiteX2" fmla="*/ 657225 w 719137"/>
              <a:gd name="connsiteY2" fmla="*/ 240507 h 657225"/>
              <a:gd name="connsiteX3" fmla="*/ 719137 w 719137"/>
              <a:gd name="connsiteY3" fmla="*/ 226219 h 657225"/>
              <a:gd name="connsiteX4" fmla="*/ 309562 w 719137"/>
              <a:gd name="connsiteY4" fmla="*/ 0 h 657225"/>
              <a:gd name="connsiteX5" fmla="*/ 323850 w 719137"/>
              <a:gd name="connsiteY5" fmla="*/ 23813 h 657225"/>
              <a:gd name="connsiteX6" fmla="*/ 335756 w 719137"/>
              <a:gd name="connsiteY6" fmla="*/ 50007 h 657225"/>
              <a:gd name="connsiteX7" fmla="*/ 340518 w 719137"/>
              <a:gd name="connsiteY7" fmla="*/ 78582 h 657225"/>
              <a:gd name="connsiteX8" fmla="*/ 333375 w 719137"/>
              <a:gd name="connsiteY8" fmla="*/ 126207 h 657225"/>
              <a:gd name="connsiteX9" fmla="*/ 311943 w 719137"/>
              <a:gd name="connsiteY9" fmla="*/ 178594 h 657225"/>
              <a:gd name="connsiteX10" fmla="*/ 211931 w 719137"/>
              <a:gd name="connsiteY10" fmla="*/ 328613 h 657225"/>
              <a:gd name="connsiteX11" fmla="*/ 38100 w 719137"/>
              <a:gd name="connsiteY11" fmla="*/ 554832 h 657225"/>
              <a:gd name="connsiteX12" fmla="*/ 9525 w 719137"/>
              <a:gd name="connsiteY12" fmla="*/ 595313 h 657225"/>
              <a:gd name="connsiteX13" fmla="*/ 0 w 719137"/>
              <a:gd name="connsiteY13" fmla="*/ 619125 h 657225"/>
              <a:gd name="connsiteX14" fmla="*/ 0 w 719137"/>
              <a:gd name="connsiteY14" fmla="*/ 635794 h 657225"/>
              <a:gd name="connsiteX15" fmla="*/ 0 w 719137"/>
              <a:gd name="connsiteY15" fmla="*/ 647700 h 657225"/>
              <a:gd name="connsiteX16" fmla="*/ 9525 w 719137"/>
              <a:gd name="connsiteY16" fmla="*/ 654844 h 657225"/>
              <a:gd name="connsiteX17" fmla="*/ 28575 w 719137"/>
              <a:gd name="connsiteY17" fmla="*/ 657225 h 657225"/>
              <a:gd name="connsiteX18" fmla="*/ 64293 w 719137"/>
              <a:gd name="connsiteY18" fmla="*/ 645319 h 657225"/>
              <a:gd name="connsiteX19" fmla="*/ 116681 w 719137"/>
              <a:gd name="connsiteY19" fmla="*/ 614363 h 657225"/>
              <a:gd name="connsiteX20" fmla="*/ 366712 w 719137"/>
              <a:gd name="connsiteY20" fmla="*/ 438150 h 657225"/>
              <a:gd name="connsiteX21" fmla="*/ 464343 w 719137"/>
              <a:gd name="connsiteY21" fmla="*/ 37147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19137" h="657225">
                <a:moveTo>
                  <a:pt x="464343" y="371475"/>
                </a:moveTo>
                <a:lnTo>
                  <a:pt x="602456" y="278607"/>
                </a:lnTo>
                <a:lnTo>
                  <a:pt x="657225" y="240507"/>
                </a:lnTo>
                <a:lnTo>
                  <a:pt x="719137" y="226219"/>
                </a:lnTo>
                <a:lnTo>
                  <a:pt x="309562" y="0"/>
                </a:lnTo>
                <a:lnTo>
                  <a:pt x="323850" y="23813"/>
                </a:lnTo>
                <a:lnTo>
                  <a:pt x="335756" y="50007"/>
                </a:lnTo>
                <a:lnTo>
                  <a:pt x="340518" y="78582"/>
                </a:lnTo>
                <a:lnTo>
                  <a:pt x="333375" y="126207"/>
                </a:lnTo>
                <a:lnTo>
                  <a:pt x="311943" y="178594"/>
                </a:lnTo>
                <a:lnTo>
                  <a:pt x="211931" y="328613"/>
                </a:lnTo>
                <a:lnTo>
                  <a:pt x="38100" y="554832"/>
                </a:lnTo>
                <a:lnTo>
                  <a:pt x="9525" y="595313"/>
                </a:lnTo>
                <a:lnTo>
                  <a:pt x="0" y="619125"/>
                </a:lnTo>
                <a:lnTo>
                  <a:pt x="0" y="635794"/>
                </a:lnTo>
                <a:lnTo>
                  <a:pt x="0" y="647700"/>
                </a:lnTo>
                <a:lnTo>
                  <a:pt x="9525" y="654844"/>
                </a:lnTo>
                <a:lnTo>
                  <a:pt x="28575" y="657225"/>
                </a:lnTo>
                <a:lnTo>
                  <a:pt x="64293" y="645319"/>
                </a:lnTo>
                <a:lnTo>
                  <a:pt x="116681" y="614363"/>
                </a:lnTo>
                <a:lnTo>
                  <a:pt x="366712" y="438150"/>
                </a:lnTo>
                <a:lnTo>
                  <a:pt x="464343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B51BD4BB-9BE2-4B95-966F-F05E516DC29C}"/>
              </a:ext>
            </a:extLst>
          </p:cNvPr>
          <p:cNvSpPr/>
          <p:nvPr/>
        </p:nvSpPr>
        <p:spPr>
          <a:xfrm>
            <a:off x="4225925" y="3406775"/>
            <a:ext cx="1536700" cy="2390775"/>
          </a:xfrm>
          <a:custGeom>
            <a:avLst/>
            <a:gdLst>
              <a:gd name="connsiteX0" fmla="*/ 1054100 w 1536700"/>
              <a:gd name="connsiteY0" fmla="*/ 1082675 h 2390775"/>
              <a:gd name="connsiteX1" fmla="*/ 1012825 w 1536700"/>
              <a:gd name="connsiteY1" fmla="*/ 1184275 h 2390775"/>
              <a:gd name="connsiteX2" fmla="*/ 949325 w 1536700"/>
              <a:gd name="connsiteY2" fmla="*/ 1317625 h 2390775"/>
              <a:gd name="connsiteX3" fmla="*/ 860425 w 1536700"/>
              <a:gd name="connsiteY3" fmla="*/ 1473200 h 2390775"/>
              <a:gd name="connsiteX4" fmla="*/ 762000 w 1536700"/>
              <a:gd name="connsiteY4" fmla="*/ 1616075 h 2390775"/>
              <a:gd name="connsiteX5" fmla="*/ 657225 w 1536700"/>
              <a:gd name="connsiteY5" fmla="*/ 1749425 h 2390775"/>
              <a:gd name="connsiteX6" fmla="*/ 555625 w 1536700"/>
              <a:gd name="connsiteY6" fmla="*/ 1863725 h 2390775"/>
              <a:gd name="connsiteX7" fmla="*/ 431800 w 1536700"/>
              <a:gd name="connsiteY7" fmla="*/ 1993900 h 2390775"/>
              <a:gd name="connsiteX8" fmla="*/ 238125 w 1536700"/>
              <a:gd name="connsiteY8" fmla="*/ 2162175 h 2390775"/>
              <a:gd name="connsiteX9" fmla="*/ 69850 w 1536700"/>
              <a:gd name="connsiteY9" fmla="*/ 2292350 h 2390775"/>
              <a:gd name="connsiteX10" fmla="*/ 6350 w 1536700"/>
              <a:gd name="connsiteY10" fmla="*/ 2343150 h 2390775"/>
              <a:gd name="connsiteX11" fmla="*/ 0 w 1536700"/>
              <a:gd name="connsiteY11" fmla="*/ 2359025 h 2390775"/>
              <a:gd name="connsiteX12" fmla="*/ 0 w 1536700"/>
              <a:gd name="connsiteY12" fmla="*/ 2371725 h 2390775"/>
              <a:gd name="connsiteX13" fmla="*/ 9525 w 1536700"/>
              <a:gd name="connsiteY13" fmla="*/ 2384425 h 2390775"/>
              <a:gd name="connsiteX14" fmla="*/ 25400 w 1536700"/>
              <a:gd name="connsiteY14" fmla="*/ 2390775 h 2390775"/>
              <a:gd name="connsiteX15" fmla="*/ 60325 w 1536700"/>
              <a:gd name="connsiteY15" fmla="*/ 2384425 h 2390775"/>
              <a:gd name="connsiteX16" fmla="*/ 250825 w 1536700"/>
              <a:gd name="connsiteY16" fmla="*/ 2286000 h 2390775"/>
              <a:gd name="connsiteX17" fmla="*/ 409575 w 1536700"/>
              <a:gd name="connsiteY17" fmla="*/ 2190750 h 2390775"/>
              <a:gd name="connsiteX18" fmla="*/ 574675 w 1536700"/>
              <a:gd name="connsiteY18" fmla="*/ 2073275 h 2390775"/>
              <a:gd name="connsiteX19" fmla="*/ 685800 w 1536700"/>
              <a:gd name="connsiteY19" fmla="*/ 1984375 h 2390775"/>
              <a:gd name="connsiteX20" fmla="*/ 752475 w 1536700"/>
              <a:gd name="connsiteY20" fmla="*/ 1924050 h 2390775"/>
              <a:gd name="connsiteX21" fmla="*/ 873125 w 1536700"/>
              <a:gd name="connsiteY21" fmla="*/ 1800225 h 2390775"/>
              <a:gd name="connsiteX22" fmla="*/ 981075 w 1536700"/>
              <a:gd name="connsiteY22" fmla="*/ 1676400 h 2390775"/>
              <a:gd name="connsiteX23" fmla="*/ 1069975 w 1536700"/>
              <a:gd name="connsiteY23" fmla="*/ 1549400 h 2390775"/>
              <a:gd name="connsiteX24" fmla="*/ 1133475 w 1536700"/>
              <a:gd name="connsiteY24" fmla="*/ 1454150 h 2390775"/>
              <a:gd name="connsiteX25" fmla="*/ 1225550 w 1536700"/>
              <a:gd name="connsiteY25" fmla="*/ 1285875 h 2390775"/>
              <a:gd name="connsiteX26" fmla="*/ 1285875 w 1536700"/>
              <a:gd name="connsiteY26" fmla="*/ 1146175 h 2390775"/>
              <a:gd name="connsiteX27" fmla="*/ 1323975 w 1536700"/>
              <a:gd name="connsiteY27" fmla="*/ 1057275 h 2390775"/>
              <a:gd name="connsiteX28" fmla="*/ 1374775 w 1536700"/>
              <a:gd name="connsiteY28" fmla="*/ 908050 h 2390775"/>
              <a:gd name="connsiteX29" fmla="*/ 1393825 w 1536700"/>
              <a:gd name="connsiteY29" fmla="*/ 822325 h 2390775"/>
              <a:gd name="connsiteX30" fmla="*/ 1431925 w 1536700"/>
              <a:gd name="connsiteY30" fmla="*/ 663575 h 2390775"/>
              <a:gd name="connsiteX31" fmla="*/ 1454150 w 1536700"/>
              <a:gd name="connsiteY31" fmla="*/ 533400 h 2390775"/>
              <a:gd name="connsiteX32" fmla="*/ 1473200 w 1536700"/>
              <a:gd name="connsiteY32" fmla="*/ 428625 h 2390775"/>
              <a:gd name="connsiteX33" fmla="*/ 1489075 w 1536700"/>
              <a:gd name="connsiteY33" fmla="*/ 368300 h 2390775"/>
              <a:gd name="connsiteX34" fmla="*/ 1501775 w 1536700"/>
              <a:gd name="connsiteY34" fmla="*/ 336550 h 2390775"/>
              <a:gd name="connsiteX35" fmla="*/ 1514475 w 1536700"/>
              <a:gd name="connsiteY35" fmla="*/ 320675 h 2390775"/>
              <a:gd name="connsiteX36" fmla="*/ 1533525 w 1536700"/>
              <a:gd name="connsiteY36" fmla="*/ 301625 h 2390775"/>
              <a:gd name="connsiteX37" fmla="*/ 1536700 w 1536700"/>
              <a:gd name="connsiteY37" fmla="*/ 292100 h 2390775"/>
              <a:gd name="connsiteX38" fmla="*/ 1536700 w 1536700"/>
              <a:gd name="connsiteY38" fmla="*/ 276225 h 2390775"/>
              <a:gd name="connsiteX39" fmla="*/ 1530350 w 1536700"/>
              <a:gd name="connsiteY39" fmla="*/ 260350 h 2390775"/>
              <a:gd name="connsiteX40" fmla="*/ 1520825 w 1536700"/>
              <a:gd name="connsiteY40" fmla="*/ 244475 h 2390775"/>
              <a:gd name="connsiteX41" fmla="*/ 1495425 w 1536700"/>
              <a:gd name="connsiteY41" fmla="*/ 212725 h 2390775"/>
              <a:gd name="connsiteX42" fmla="*/ 1444625 w 1536700"/>
              <a:gd name="connsiteY42" fmla="*/ 168275 h 2390775"/>
              <a:gd name="connsiteX43" fmla="*/ 1397000 w 1536700"/>
              <a:gd name="connsiteY43" fmla="*/ 136525 h 2390775"/>
              <a:gd name="connsiteX44" fmla="*/ 1333500 w 1536700"/>
              <a:gd name="connsiteY44" fmla="*/ 92075 h 2390775"/>
              <a:gd name="connsiteX45" fmla="*/ 1250950 w 1536700"/>
              <a:gd name="connsiteY45" fmla="*/ 34925 h 2390775"/>
              <a:gd name="connsiteX46" fmla="*/ 1196975 w 1536700"/>
              <a:gd name="connsiteY46" fmla="*/ 6350 h 2390775"/>
              <a:gd name="connsiteX47" fmla="*/ 1174750 w 1536700"/>
              <a:gd name="connsiteY47" fmla="*/ 0 h 2390775"/>
              <a:gd name="connsiteX48" fmla="*/ 1123950 w 1536700"/>
              <a:gd name="connsiteY48" fmla="*/ 0 h 2390775"/>
              <a:gd name="connsiteX49" fmla="*/ 1066800 w 1536700"/>
              <a:gd name="connsiteY49" fmla="*/ 6350 h 2390775"/>
              <a:gd name="connsiteX50" fmla="*/ 1041400 w 1536700"/>
              <a:gd name="connsiteY50" fmla="*/ 15875 h 2390775"/>
              <a:gd name="connsiteX51" fmla="*/ 1028700 w 1536700"/>
              <a:gd name="connsiteY51" fmla="*/ 28575 h 2390775"/>
              <a:gd name="connsiteX52" fmla="*/ 1022350 w 1536700"/>
              <a:gd name="connsiteY52" fmla="*/ 34925 h 2390775"/>
              <a:gd name="connsiteX53" fmla="*/ 1022350 w 1536700"/>
              <a:gd name="connsiteY53" fmla="*/ 47625 h 2390775"/>
              <a:gd name="connsiteX54" fmla="*/ 1031875 w 1536700"/>
              <a:gd name="connsiteY54" fmla="*/ 63500 h 2390775"/>
              <a:gd name="connsiteX55" fmla="*/ 1047750 w 1536700"/>
              <a:gd name="connsiteY55" fmla="*/ 79375 h 2390775"/>
              <a:gd name="connsiteX56" fmla="*/ 1076325 w 1536700"/>
              <a:gd name="connsiteY56" fmla="*/ 104775 h 2390775"/>
              <a:gd name="connsiteX57" fmla="*/ 1108075 w 1536700"/>
              <a:gd name="connsiteY57" fmla="*/ 139700 h 2390775"/>
              <a:gd name="connsiteX58" fmla="*/ 1143000 w 1536700"/>
              <a:gd name="connsiteY58" fmla="*/ 184150 h 2390775"/>
              <a:gd name="connsiteX59" fmla="*/ 1165225 w 1536700"/>
              <a:gd name="connsiteY59" fmla="*/ 225425 h 2390775"/>
              <a:gd name="connsiteX60" fmla="*/ 1181100 w 1536700"/>
              <a:gd name="connsiteY60" fmla="*/ 279400 h 2390775"/>
              <a:gd name="connsiteX61" fmla="*/ 1187450 w 1536700"/>
              <a:gd name="connsiteY61" fmla="*/ 333375 h 2390775"/>
              <a:gd name="connsiteX62" fmla="*/ 1187450 w 1536700"/>
              <a:gd name="connsiteY62" fmla="*/ 425450 h 2390775"/>
              <a:gd name="connsiteX63" fmla="*/ 1168400 w 1536700"/>
              <a:gd name="connsiteY63" fmla="*/ 641350 h 2390775"/>
              <a:gd name="connsiteX64" fmla="*/ 1130300 w 1536700"/>
              <a:gd name="connsiteY64" fmla="*/ 847725 h 2390775"/>
              <a:gd name="connsiteX65" fmla="*/ 1095375 w 1536700"/>
              <a:gd name="connsiteY65" fmla="*/ 971550 h 2390775"/>
              <a:gd name="connsiteX66" fmla="*/ 1054100 w 1536700"/>
              <a:gd name="connsiteY66" fmla="*/ 1082675 h 23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536700" h="2390775">
                <a:moveTo>
                  <a:pt x="1054100" y="1082675"/>
                </a:moveTo>
                <a:lnTo>
                  <a:pt x="1012825" y="1184275"/>
                </a:lnTo>
                <a:lnTo>
                  <a:pt x="949325" y="1317625"/>
                </a:lnTo>
                <a:lnTo>
                  <a:pt x="860425" y="1473200"/>
                </a:lnTo>
                <a:lnTo>
                  <a:pt x="762000" y="1616075"/>
                </a:lnTo>
                <a:lnTo>
                  <a:pt x="657225" y="1749425"/>
                </a:lnTo>
                <a:lnTo>
                  <a:pt x="555625" y="1863725"/>
                </a:lnTo>
                <a:lnTo>
                  <a:pt x="431800" y="1993900"/>
                </a:lnTo>
                <a:lnTo>
                  <a:pt x="238125" y="2162175"/>
                </a:lnTo>
                <a:lnTo>
                  <a:pt x="69850" y="2292350"/>
                </a:lnTo>
                <a:lnTo>
                  <a:pt x="6350" y="2343150"/>
                </a:lnTo>
                <a:lnTo>
                  <a:pt x="0" y="2359025"/>
                </a:lnTo>
                <a:lnTo>
                  <a:pt x="0" y="2371725"/>
                </a:lnTo>
                <a:lnTo>
                  <a:pt x="9525" y="2384425"/>
                </a:lnTo>
                <a:lnTo>
                  <a:pt x="25400" y="2390775"/>
                </a:lnTo>
                <a:lnTo>
                  <a:pt x="60325" y="2384425"/>
                </a:lnTo>
                <a:lnTo>
                  <a:pt x="250825" y="2286000"/>
                </a:lnTo>
                <a:lnTo>
                  <a:pt x="409575" y="2190750"/>
                </a:lnTo>
                <a:lnTo>
                  <a:pt x="574675" y="2073275"/>
                </a:lnTo>
                <a:lnTo>
                  <a:pt x="685800" y="1984375"/>
                </a:lnTo>
                <a:lnTo>
                  <a:pt x="752475" y="1924050"/>
                </a:lnTo>
                <a:lnTo>
                  <a:pt x="873125" y="1800225"/>
                </a:lnTo>
                <a:lnTo>
                  <a:pt x="981075" y="1676400"/>
                </a:lnTo>
                <a:lnTo>
                  <a:pt x="1069975" y="1549400"/>
                </a:lnTo>
                <a:lnTo>
                  <a:pt x="1133475" y="1454150"/>
                </a:lnTo>
                <a:lnTo>
                  <a:pt x="1225550" y="1285875"/>
                </a:lnTo>
                <a:lnTo>
                  <a:pt x="1285875" y="1146175"/>
                </a:lnTo>
                <a:lnTo>
                  <a:pt x="1323975" y="1057275"/>
                </a:lnTo>
                <a:lnTo>
                  <a:pt x="1374775" y="908050"/>
                </a:lnTo>
                <a:lnTo>
                  <a:pt x="1393825" y="822325"/>
                </a:lnTo>
                <a:lnTo>
                  <a:pt x="1431925" y="663575"/>
                </a:lnTo>
                <a:lnTo>
                  <a:pt x="1454150" y="533400"/>
                </a:lnTo>
                <a:lnTo>
                  <a:pt x="1473200" y="428625"/>
                </a:lnTo>
                <a:lnTo>
                  <a:pt x="1489075" y="368300"/>
                </a:lnTo>
                <a:lnTo>
                  <a:pt x="1501775" y="336550"/>
                </a:lnTo>
                <a:lnTo>
                  <a:pt x="1514475" y="320675"/>
                </a:lnTo>
                <a:lnTo>
                  <a:pt x="1533525" y="301625"/>
                </a:lnTo>
                <a:lnTo>
                  <a:pt x="1536700" y="292100"/>
                </a:lnTo>
                <a:lnTo>
                  <a:pt x="1536700" y="276225"/>
                </a:lnTo>
                <a:lnTo>
                  <a:pt x="1530350" y="260350"/>
                </a:lnTo>
                <a:lnTo>
                  <a:pt x="1520825" y="244475"/>
                </a:lnTo>
                <a:lnTo>
                  <a:pt x="1495425" y="212725"/>
                </a:lnTo>
                <a:lnTo>
                  <a:pt x="1444625" y="168275"/>
                </a:lnTo>
                <a:lnTo>
                  <a:pt x="1397000" y="136525"/>
                </a:lnTo>
                <a:lnTo>
                  <a:pt x="1333500" y="92075"/>
                </a:lnTo>
                <a:lnTo>
                  <a:pt x="1250950" y="34925"/>
                </a:lnTo>
                <a:lnTo>
                  <a:pt x="1196975" y="6350"/>
                </a:lnTo>
                <a:lnTo>
                  <a:pt x="1174750" y="0"/>
                </a:lnTo>
                <a:lnTo>
                  <a:pt x="1123950" y="0"/>
                </a:lnTo>
                <a:lnTo>
                  <a:pt x="1066800" y="6350"/>
                </a:lnTo>
                <a:lnTo>
                  <a:pt x="1041400" y="15875"/>
                </a:lnTo>
                <a:lnTo>
                  <a:pt x="1028700" y="28575"/>
                </a:lnTo>
                <a:lnTo>
                  <a:pt x="1022350" y="34925"/>
                </a:lnTo>
                <a:lnTo>
                  <a:pt x="1022350" y="47625"/>
                </a:lnTo>
                <a:lnTo>
                  <a:pt x="1031875" y="63500"/>
                </a:lnTo>
                <a:lnTo>
                  <a:pt x="1047750" y="79375"/>
                </a:lnTo>
                <a:lnTo>
                  <a:pt x="1076325" y="104775"/>
                </a:lnTo>
                <a:lnTo>
                  <a:pt x="1108075" y="139700"/>
                </a:lnTo>
                <a:lnTo>
                  <a:pt x="1143000" y="184150"/>
                </a:lnTo>
                <a:lnTo>
                  <a:pt x="1165225" y="225425"/>
                </a:lnTo>
                <a:lnTo>
                  <a:pt x="1181100" y="279400"/>
                </a:lnTo>
                <a:lnTo>
                  <a:pt x="1187450" y="333375"/>
                </a:lnTo>
                <a:lnTo>
                  <a:pt x="1187450" y="425450"/>
                </a:lnTo>
                <a:lnTo>
                  <a:pt x="1168400" y="641350"/>
                </a:lnTo>
                <a:lnTo>
                  <a:pt x="1130300" y="847725"/>
                </a:lnTo>
                <a:lnTo>
                  <a:pt x="1095375" y="971550"/>
                </a:lnTo>
                <a:lnTo>
                  <a:pt x="1054100" y="1082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8BBCD28-6AA2-4234-82C8-275C9E2E77DC}"/>
              </a:ext>
            </a:extLst>
          </p:cNvPr>
          <p:cNvSpPr/>
          <p:nvPr/>
        </p:nvSpPr>
        <p:spPr>
          <a:xfrm>
            <a:off x="5570538" y="4011613"/>
            <a:ext cx="1885950" cy="1739900"/>
          </a:xfrm>
          <a:custGeom>
            <a:avLst/>
            <a:gdLst>
              <a:gd name="connsiteX0" fmla="*/ 619125 w 1885950"/>
              <a:gd name="connsiteY0" fmla="*/ 695325 h 1738313"/>
              <a:gd name="connsiteX1" fmla="*/ 540544 w 1885950"/>
              <a:gd name="connsiteY1" fmla="*/ 609600 h 1738313"/>
              <a:gd name="connsiteX2" fmla="*/ 385762 w 1885950"/>
              <a:gd name="connsiteY2" fmla="*/ 431007 h 1738313"/>
              <a:gd name="connsiteX3" fmla="*/ 271462 w 1885950"/>
              <a:gd name="connsiteY3" fmla="*/ 290513 h 1738313"/>
              <a:gd name="connsiteX4" fmla="*/ 38100 w 1885950"/>
              <a:gd name="connsiteY4" fmla="*/ 0 h 1738313"/>
              <a:gd name="connsiteX5" fmla="*/ 0 w 1885950"/>
              <a:gd name="connsiteY5" fmla="*/ 169069 h 1738313"/>
              <a:gd name="connsiteX6" fmla="*/ 107156 w 1885950"/>
              <a:gd name="connsiteY6" fmla="*/ 338138 h 1738313"/>
              <a:gd name="connsiteX7" fmla="*/ 261937 w 1885950"/>
              <a:gd name="connsiteY7" fmla="*/ 583407 h 1738313"/>
              <a:gd name="connsiteX8" fmla="*/ 411956 w 1885950"/>
              <a:gd name="connsiteY8" fmla="*/ 819150 h 1738313"/>
              <a:gd name="connsiteX9" fmla="*/ 554831 w 1885950"/>
              <a:gd name="connsiteY9" fmla="*/ 1035844 h 1738313"/>
              <a:gd name="connsiteX10" fmla="*/ 714375 w 1885950"/>
              <a:gd name="connsiteY10" fmla="*/ 1278732 h 1738313"/>
              <a:gd name="connsiteX11" fmla="*/ 862012 w 1885950"/>
              <a:gd name="connsiteY11" fmla="*/ 1500188 h 1738313"/>
              <a:gd name="connsiteX12" fmla="*/ 921544 w 1885950"/>
              <a:gd name="connsiteY12" fmla="*/ 1585913 h 1738313"/>
              <a:gd name="connsiteX13" fmla="*/ 938212 w 1885950"/>
              <a:gd name="connsiteY13" fmla="*/ 1604963 h 1738313"/>
              <a:gd name="connsiteX14" fmla="*/ 954881 w 1885950"/>
              <a:gd name="connsiteY14" fmla="*/ 1616869 h 1738313"/>
              <a:gd name="connsiteX15" fmla="*/ 969169 w 1885950"/>
              <a:gd name="connsiteY15" fmla="*/ 1624013 h 1738313"/>
              <a:gd name="connsiteX16" fmla="*/ 1031081 w 1885950"/>
              <a:gd name="connsiteY16" fmla="*/ 1638300 h 1738313"/>
              <a:gd name="connsiteX17" fmla="*/ 1271587 w 1885950"/>
              <a:gd name="connsiteY17" fmla="*/ 1690688 h 1738313"/>
              <a:gd name="connsiteX18" fmla="*/ 1512094 w 1885950"/>
              <a:gd name="connsiteY18" fmla="*/ 1726407 h 1738313"/>
              <a:gd name="connsiteX19" fmla="*/ 1669256 w 1885950"/>
              <a:gd name="connsiteY19" fmla="*/ 1738313 h 1738313"/>
              <a:gd name="connsiteX20" fmla="*/ 1804987 w 1885950"/>
              <a:gd name="connsiteY20" fmla="*/ 1735932 h 1738313"/>
              <a:gd name="connsiteX21" fmla="*/ 1859756 w 1885950"/>
              <a:gd name="connsiteY21" fmla="*/ 1726407 h 1738313"/>
              <a:gd name="connsiteX22" fmla="*/ 1881187 w 1885950"/>
              <a:gd name="connsiteY22" fmla="*/ 1714500 h 1738313"/>
              <a:gd name="connsiteX23" fmla="*/ 1885950 w 1885950"/>
              <a:gd name="connsiteY23" fmla="*/ 1704975 h 1738313"/>
              <a:gd name="connsiteX24" fmla="*/ 1883569 w 1885950"/>
              <a:gd name="connsiteY24" fmla="*/ 1695450 h 1738313"/>
              <a:gd name="connsiteX25" fmla="*/ 1878806 w 1885950"/>
              <a:gd name="connsiteY25" fmla="*/ 1685925 h 1738313"/>
              <a:gd name="connsiteX26" fmla="*/ 1790700 w 1885950"/>
              <a:gd name="connsiteY26" fmla="*/ 1633538 h 1738313"/>
              <a:gd name="connsiteX27" fmla="*/ 1624012 w 1885950"/>
              <a:gd name="connsiteY27" fmla="*/ 1533525 h 1738313"/>
              <a:gd name="connsiteX28" fmla="*/ 1466850 w 1885950"/>
              <a:gd name="connsiteY28" fmla="*/ 1431132 h 1738313"/>
              <a:gd name="connsiteX29" fmla="*/ 1281112 w 1885950"/>
              <a:gd name="connsiteY29" fmla="*/ 1300163 h 1738313"/>
              <a:gd name="connsiteX30" fmla="*/ 1138237 w 1885950"/>
              <a:gd name="connsiteY30" fmla="*/ 1190625 h 1738313"/>
              <a:gd name="connsiteX31" fmla="*/ 966787 w 1885950"/>
              <a:gd name="connsiteY31" fmla="*/ 1045369 h 1738313"/>
              <a:gd name="connsiteX32" fmla="*/ 800100 w 1885950"/>
              <a:gd name="connsiteY32" fmla="*/ 890588 h 1738313"/>
              <a:gd name="connsiteX33" fmla="*/ 619125 w 1885950"/>
              <a:gd name="connsiteY33" fmla="*/ 695325 h 173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885950" h="1738313">
                <a:moveTo>
                  <a:pt x="619125" y="695325"/>
                </a:moveTo>
                <a:lnTo>
                  <a:pt x="540544" y="609600"/>
                </a:lnTo>
                <a:lnTo>
                  <a:pt x="385762" y="431007"/>
                </a:lnTo>
                <a:lnTo>
                  <a:pt x="271462" y="290513"/>
                </a:lnTo>
                <a:lnTo>
                  <a:pt x="38100" y="0"/>
                </a:lnTo>
                <a:lnTo>
                  <a:pt x="0" y="169069"/>
                </a:lnTo>
                <a:lnTo>
                  <a:pt x="107156" y="338138"/>
                </a:lnTo>
                <a:lnTo>
                  <a:pt x="261937" y="583407"/>
                </a:lnTo>
                <a:lnTo>
                  <a:pt x="411956" y="819150"/>
                </a:lnTo>
                <a:lnTo>
                  <a:pt x="554831" y="1035844"/>
                </a:lnTo>
                <a:lnTo>
                  <a:pt x="714375" y="1278732"/>
                </a:lnTo>
                <a:lnTo>
                  <a:pt x="862012" y="1500188"/>
                </a:lnTo>
                <a:lnTo>
                  <a:pt x="921544" y="1585913"/>
                </a:lnTo>
                <a:lnTo>
                  <a:pt x="938212" y="1604963"/>
                </a:lnTo>
                <a:lnTo>
                  <a:pt x="954881" y="1616869"/>
                </a:lnTo>
                <a:lnTo>
                  <a:pt x="969169" y="1624013"/>
                </a:lnTo>
                <a:lnTo>
                  <a:pt x="1031081" y="1638300"/>
                </a:lnTo>
                <a:lnTo>
                  <a:pt x="1271587" y="1690688"/>
                </a:lnTo>
                <a:lnTo>
                  <a:pt x="1512094" y="1726407"/>
                </a:lnTo>
                <a:lnTo>
                  <a:pt x="1669256" y="1738313"/>
                </a:lnTo>
                <a:lnTo>
                  <a:pt x="1804987" y="1735932"/>
                </a:lnTo>
                <a:lnTo>
                  <a:pt x="1859756" y="1726407"/>
                </a:lnTo>
                <a:lnTo>
                  <a:pt x="1881187" y="1714500"/>
                </a:lnTo>
                <a:lnTo>
                  <a:pt x="1885950" y="1704975"/>
                </a:lnTo>
                <a:lnTo>
                  <a:pt x="1883569" y="1695450"/>
                </a:lnTo>
                <a:lnTo>
                  <a:pt x="1878806" y="1685925"/>
                </a:lnTo>
                <a:lnTo>
                  <a:pt x="1790700" y="1633538"/>
                </a:lnTo>
                <a:lnTo>
                  <a:pt x="1624012" y="1533525"/>
                </a:lnTo>
                <a:lnTo>
                  <a:pt x="1466850" y="1431132"/>
                </a:lnTo>
                <a:lnTo>
                  <a:pt x="1281112" y="1300163"/>
                </a:lnTo>
                <a:lnTo>
                  <a:pt x="1138237" y="1190625"/>
                </a:lnTo>
                <a:lnTo>
                  <a:pt x="966787" y="1045369"/>
                </a:lnTo>
                <a:lnTo>
                  <a:pt x="800100" y="890588"/>
                </a:lnTo>
                <a:lnTo>
                  <a:pt x="619125" y="695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41AE83A-75AF-40F4-AA4A-01CE0A68B658}"/>
              </a:ext>
            </a:extLst>
          </p:cNvPr>
          <p:cNvGrpSpPr>
            <a:grpSpLocks/>
          </p:cNvGrpSpPr>
          <p:nvPr/>
        </p:nvGrpSpPr>
        <p:grpSpPr bwMode="auto">
          <a:xfrm>
            <a:off x="2505075" y="1846263"/>
            <a:ext cx="4979988" cy="3951287"/>
            <a:chOff x="2628900" y="1998663"/>
            <a:chExt cx="4979988" cy="3951287"/>
          </a:xfrm>
        </p:grpSpPr>
        <p:sp>
          <p:nvSpPr>
            <p:cNvPr id="14" name="フリーフォーム 30">
              <a:extLst>
                <a:ext uri="{FF2B5EF4-FFF2-40B4-BE49-F238E27FC236}">
                  <a16:creationId xmlns:a16="http://schemas.microsoft.com/office/drawing/2014/main" id="{045F1A14-0EF4-4F4B-A1E5-525F1BF591A3}"/>
                </a:ext>
              </a:extLst>
            </p:cNvPr>
            <p:cNvSpPr/>
            <p:nvPr/>
          </p:nvSpPr>
          <p:spPr>
            <a:xfrm>
              <a:off x="2628900" y="2109788"/>
              <a:ext cx="1104900" cy="1082675"/>
            </a:xfrm>
            <a:custGeom>
              <a:avLst/>
              <a:gdLst>
                <a:gd name="connsiteX0" fmla="*/ 438150 w 1104900"/>
                <a:gd name="connsiteY0" fmla="*/ 590550 h 1083468"/>
                <a:gd name="connsiteX1" fmla="*/ 542925 w 1104900"/>
                <a:gd name="connsiteY1" fmla="*/ 469106 h 1083468"/>
                <a:gd name="connsiteX2" fmla="*/ 631031 w 1104900"/>
                <a:gd name="connsiteY2" fmla="*/ 357187 h 1083468"/>
                <a:gd name="connsiteX3" fmla="*/ 697706 w 1104900"/>
                <a:gd name="connsiteY3" fmla="*/ 257175 h 1083468"/>
                <a:gd name="connsiteX4" fmla="*/ 709613 w 1104900"/>
                <a:gd name="connsiteY4" fmla="*/ 230981 h 1083468"/>
                <a:gd name="connsiteX5" fmla="*/ 709613 w 1104900"/>
                <a:gd name="connsiteY5" fmla="*/ 209550 h 1083468"/>
                <a:gd name="connsiteX6" fmla="*/ 702469 w 1104900"/>
                <a:gd name="connsiteY6" fmla="*/ 183356 h 1083468"/>
                <a:gd name="connsiteX7" fmla="*/ 688181 w 1104900"/>
                <a:gd name="connsiteY7" fmla="*/ 152400 h 1083468"/>
                <a:gd name="connsiteX8" fmla="*/ 657225 w 1104900"/>
                <a:gd name="connsiteY8" fmla="*/ 111918 h 1083468"/>
                <a:gd name="connsiteX9" fmla="*/ 621506 w 1104900"/>
                <a:gd name="connsiteY9" fmla="*/ 73818 h 1083468"/>
                <a:gd name="connsiteX10" fmla="*/ 600075 w 1104900"/>
                <a:gd name="connsiteY10" fmla="*/ 47625 h 1083468"/>
                <a:gd name="connsiteX11" fmla="*/ 595313 w 1104900"/>
                <a:gd name="connsiteY11" fmla="*/ 38100 h 1083468"/>
                <a:gd name="connsiteX12" fmla="*/ 590550 w 1104900"/>
                <a:gd name="connsiteY12" fmla="*/ 23812 h 1083468"/>
                <a:gd name="connsiteX13" fmla="*/ 597694 w 1104900"/>
                <a:gd name="connsiteY13" fmla="*/ 9525 h 1083468"/>
                <a:gd name="connsiteX14" fmla="*/ 621506 w 1104900"/>
                <a:gd name="connsiteY14" fmla="*/ 2381 h 1083468"/>
                <a:gd name="connsiteX15" fmla="*/ 650081 w 1104900"/>
                <a:gd name="connsiteY15" fmla="*/ 0 h 1083468"/>
                <a:gd name="connsiteX16" fmla="*/ 681038 w 1104900"/>
                <a:gd name="connsiteY16" fmla="*/ 0 h 1083468"/>
                <a:gd name="connsiteX17" fmla="*/ 723900 w 1104900"/>
                <a:gd name="connsiteY17" fmla="*/ 9525 h 1083468"/>
                <a:gd name="connsiteX18" fmla="*/ 778669 w 1104900"/>
                <a:gd name="connsiteY18" fmla="*/ 33337 h 1083468"/>
                <a:gd name="connsiteX19" fmla="*/ 831056 w 1104900"/>
                <a:gd name="connsiteY19" fmla="*/ 66675 h 1083468"/>
                <a:gd name="connsiteX20" fmla="*/ 878681 w 1104900"/>
                <a:gd name="connsiteY20" fmla="*/ 102393 h 1083468"/>
                <a:gd name="connsiteX21" fmla="*/ 952500 w 1104900"/>
                <a:gd name="connsiteY21" fmla="*/ 169068 h 1083468"/>
                <a:gd name="connsiteX22" fmla="*/ 1023938 w 1104900"/>
                <a:gd name="connsiteY22" fmla="*/ 240506 h 1083468"/>
                <a:gd name="connsiteX23" fmla="*/ 1083469 w 1104900"/>
                <a:gd name="connsiteY23" fmla="*/ 307181 h 1083468"/>
                <a:gd name="connsiteX24" fmla="*/ 1100138 w 1104900"/>
                <a:gd name="connsiteY24" fmla="*/ 328612 h 1083468"/>
                <a:gd name="connsiteX25" fmla="*/ 1104900 w 1104900"/>
                <a:gd name="connsiteY25" fmla="*/ 345281 h 1083468"/>
                <a:gd name="connsiteX26" fmla="*/ 1100138 w 1104900"/>
                <a:gd name="connsiteY26" fmla="*/ 366712 h 1083468"/>
                <a:gd name="connsiteX27" fmla="*/ 1085850 w 1104900"/>
                <a:gd name="connsiteY27" fmla="*/ 383381 h 1083468"/>
                <a:gd name="connsiteX28" fmla="*/ 1057275 w 1104900"/>
                <a:gd name="connsiteY28" fmla="*/ 400050 h 1083468"/>
                <a:gd name="connsiteX29" fmla="*/ 995363 w 1104900"/>
                <a:gd name="connsiteY29" fmla="*/ 423862 h 1083468"/>
                <a:gd name="connsiteX30" fmla="*/ 802481 w 1104900"/>
                <a:gd name="connsiteY30" fmla="*/ 564356 h 1083468"/>
                <a:gd name="connsiteX31" fmla="*/ 564356 w 1104900"/>
                <a:gd name="connsiteY31" fmla="*/ 735806 h 1083468"/>
                <a:gd name="connsiteX32" fmla="*/ 373856 w 1104900"/>
                <a:gd name="connsiteY32" fmla="*/ 866775 h 1083468"/>
                <a:gd name="connsiteX33" fmla="*/ 138113 w 1104900"/>
                <a:gd name="connsiteY33" fmla="*/ 1021556 h 1083468"/>
                <a:gd name="connsiteX34" fmla="*/ 40481 w 1104900"/>
                <a:gd name="connsiteY34" fmla="*/ 1078706 h 1083468"/>
                <a:gd name="connsiteX35" fmla="*/ 16669 w 1104900"/>
                <a:gd name="connsiteY35" fmla="*/ 1083468 h 1083468"/>
                <a:gd name="connsiteX36" fmla="*/ 0 w 1104900"/>
                <a:gd name="connsiteY36" fmla="*/ 1083468 h 1083468"/>
                <a:gd name="connsiteX37" fmla="*/ 0 w 1104900"/>
                <a:gd name="connsiteY37" fmla="*/ 1073943 h 1083468"/>
                <a:gd name="connsiteX38" fmla="*/ 2381 w 1104900"/>
                <a:gd name="connsiteY38" fmla="*/ 1052512 h 1083468"/>
                <a:gd name="connsiteX39" fmla="*/ 9525 w 1104900"/>
                <a:gd name="connsiteY39" fmla="*/ 1031081 h 1083468"/>
                <a:gd name="connsiteX40" fmla="*/ 40481 w 1104900"/>
                <a:gd name="connsiteY40" fmla="*/ 997743 h 1083468"/>
                <a:gd name="connsiteX41" fmla="*/ 207169 w 1104900"/>
                <a:gd name="connsiteY41" fmla="*/ 835818 h 1083468"/>
                <a:gd name="connsiteX42" fmla="*/ 438150 w 1104900"/>
                <a:gd name="connsiteY42" fmla="*/ 590550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04900" h="1083468">
                  <a:moveTo>
                    <a:pt x="438150" y="590550"/>
                  </a:moveTo>
                  <a:lnTo>
                    <a:pt x="542925" y="469106"/>
                  </a:lnTo>
                  <a:lnTo>
                    <a:pt x="631031" y="357187"/>
                  </a:lnTo>
                  <a:lnTo>
                    <a:pt x="697706" y="257175"/>
                  </a:lnTo>
                  <a:lnTo>
                    <a:pt x="709613" y="230981"/>
                  </a:lnTo>
                  <a:lnTo>
                    <a:pt x="709613" y="209550"/>
                  </a:lnTo>
                  <a:lnTo>
                    <a:pt x="702469" y="183356"/>
                  </a:lnTo>
                  <a:lnTo>
                    <a:pt x="688181" y="152400"/>
                  </a:lnTo>
                  <a:lnTo>
                    <a:pt x="657225" y="111918"/>
                  </a:lnTo>
                  <a:lnTo>
                    <a:pt x="621506" y="73818"/>
                  </a:lnTo>
                  <a:lnTo>
                    <a:pt x="600075" y="47625"/>
                  </a:lnTo>
                  <a:lnTo>
                    <a:pt x="595313" y="38100"/>
                  </a:lnTo>
                  <a:lnTo>
                    <a:pt x="590550" y="23812"/>
                  </a:lnTo>
                  <a:lnTo>
                    <a:pt x="597694" y="9525"/>
                  </a:lnTo>
                  <a:lnTo>
                    <a:pt x="621506" y="2381"/>
                  </a:lnTo>
                  <a:lnTo>
                    <a:pt x="650081" y="0"/>
                  </a:lnTo>
                  <a:lnTo>
                    <a:pt x="681038" y="0"/>
                  </a:lnTo>
                  <a:lnTo>
                    <a:pt x="723900" y="9525"/>
                  </a:lnTo>
                  <a:lnTo>
                    <a:pt x="778669" y="33337"/>
                  </a:lnTo>
                  <a:lnTo>
                    <a:pt x="831056" y="66675"/>
                  </a:lnTo>
                  <a:lnTo>
                    <a:pt x="878681" y="102393"/>
                  </a:lnTo>
                  <a:lnTo>
                    <a:pt x="952500" y="169068"/>
                  </a:lnTo>
                  <a:lnTo>
                    <a:pt x="1023938" y="240506"/>
                  </a:lnTo>
                  <a:lnTo>
                    <a:pt x="1083469" y="307181"/>
                  </a:lnTo>
                  <a:lnTo>
                    <a:pt x="1100138" y="328612"/>
                  </a:lnTo>
                  <a:lnTo>
                    <a:pt x="1104900" y="345281"/>
                  </a:lnTo>
                  <a:lnTo>
                    <a:pt x="1100138" y="366712"/>
                  </a:lnTo>
                  <a:lnTo>
                    <a:pt x="1085850" y="383381"/>
                  </a:lnTo>
                  <a:lnTo>
                    <a:pt x="1057275" y="400050"/>
                  </a:lnTo>
                  <a:lnTo>
                    <a:pt x="995363" y="423862"/>
                  </a:lnTo>
                  <a:lnTo>
                    <a:pt x="802481" y="564356"/>
                  </a:lnTo>
                  <a:lnTo>
                    <a:pt x="564356" y="735806"/>
                  </a:lnTo>
                  <a:lnTo>
                    <a:pt x="373856" y="866775"/>
                  </a:lnTo>
                  <a:lnTo>
                    <a:pt x="138113" y="1021556"/>
                  </a:lnTo>
                  <a:lnTo>
                    <a:pt x="40481" y="1078706"/>
                  </a:lnTo>
                  <a:lnTo>
                    <a:pt x="16669" y="1083468"/>
                  </a:lnTo>
                  <a:lnTo>
                    <a:pt x="0" y="1083468"/>
                  </a:lnTo>
                  <a:lnTo>
                    <a:pt x="0" y="1073943"/>
                  </a:lnTo>
                  <a:lnTo>
                    <a:pt x="2381" y="1052512"/>
                  </a:lnTo>
                  <a:lnTo>
                    <a:pt x="9525" y="1031081"/>
                  </a:lnTo>
                  <a:lnTo>
                    <a:pt x="40481" y="997743"/>
                  </a:lnTo>
                  <a:lnTo>
                    <a:pt x="207169" y="835818"/>
                  </a:lnTo>
                  <a:lnTo>
                    <a:pt x="438150" y="590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022A7A17-7D7F-478C-8E7C-FB3964CEA536}"/>
                </a:ext>
              </a:extLst>
            </p:cNvPr>
            <p:cNvSpPr/>
            <p:nvPr/>
          </p:nvSpPr>
          <p:spPr>
            <a:xfrm>
              <a:off x="4224338" y="2133600"/>
              <a:ext cx="831850" cy="676275"/>
            </a:xfrm>
            <a:custGeom>
              <a:avLst/>
              <a:gdLst>
                <a:gd name="connsiteX0" fmla="*/ 433387 w 831056"/>
                <a:gd name="connsiteY0" fmla="*/ 109538 h 676275"/>
                <a:gd name="connsiteX1" fmla="*/ 319087 w 831056"/>
                <a:gd name="connsiteY1" fmla="*/ 76200 h 676275"/>
                <a:gd name="connsiteX2" fmla="*/ 145256 w 831056"/>
                <a:gd name="connsiteY2" fmla="*/ 26194 h 676275"/>
                <a:gd name="connsiteX3" fmla="*/ 66675 w 831056"/>
                <a:gd name="connsiteY3" fmla="*/ 2381 h 676275"/>
                <a:gd name="connsiteX4" fmla="*/ 47625 w 831056"/>
                <a:gd name="connsiteY4" fmla="*/ 0 h 676275"/>
                <a:gd name="connsiteX5" fmla="*/ 33337 w 831056"/>
                <a:gd name="connsiteY5" fmla="*/ 0 h 676275"/>
                <a:gd name="connsiteX6" fmla="*/ 11906 w 831056"/>
                <a:gd name="connsiteY6" fmla="*/ 2381 h 676275"/>
                <a:gd name="connsiteX7" fmla="*/ 4762 w 831056"/>
                <a:gd name="connsiteY7" fmla="*/ 4763 h 676275"/>
                <a:gd name="connsiteX8" fmla="*/ 0 w 831056"/>
                <a:gd name="connsiteY8" fmla="*/ 16669 h 676275"/>
                <a:gd name="connsiteX9" fmla="*/ 2381 w 831056"/>
                <a:gd name="connsiteY9" fmla="*/ 33338 h 676275"/>
                <a:gd name="connsiteX10" fmla="*/ 9525 w 831056"/>
                <a:gd name="connsiteY10" fmla="*/ 42863 h 676275"/>
                <a:gd name="connsiteX11" fmla="*/ 38100 w 831056"/>
                <a:gd name="connsiteY11" fmla="*/ 59531 h 676275"/>
                <a:gd name="connsiteX12" fmla="*/ 95250 w 831056"/>
                <a:gd name="connsiteY12" fmla="*/ 92869 h 676275"/>
                <a:gd name="connsiteX13" fmla="*/ 192881 w 831056"/>
                <a:gd name="connsiteY13" fmla="*/ 159544 h 676275"/>
                <a:gd name="connsiteX14" fmla="*/ 257175 w 831056"/>
                <a:gd name="connsiteY14" fmla="*/ 214313 h 676275"/>
                <a:gd name="connsiteX15" fmla="*/ 323850 w 831056"/>
                <a:gd name="connsiteY15" fmla="*/ 280988 h 676275"/>
                <a:gd name="connsiteX16" fmla="*/ 371475 w 831056"/>
                <a:gd name="connsiteY16" fmla="*/ 335756 h 676275"/>
                <a:gd name="connsiteX17" fmla="*/ 426243 w 831056"/>
                <a:gd name="connsiteY17" fmla="*/ 409575 h 676275"/>
                <a:gd name="connsiteX18" fmla="*/ 492918 w 831056"/>
                <a:gd name="connsiteY18" fmla="*/ 502444 h 676275"/>
                <a:gd name="connsiteX19" fmla="*/ 533400 w 831056"/>
                <a:gd name="connsiteY19" fmla="*/ 566738 h 676275"/>
                <a:gd name="connsiteX20" fmla="*/ 564356 w 831056"/>
                <a:gd name="connsiteY20" fmla="*/ 609600 h 676275"/>
                <a:gd name="connsiteX21" fmla="*/ 588168 w 831056"/>
                <a:gd name="connsiteY21" fmla="*/ 638175 h 676275"/>
                <a:gd name="connsiteX22" fmla="*/ 614362 w 831056"/>
                <a:gd name="connsiteY22" fmla="*/ 657225 h 676275"/>
                <a:gd name="connsiteX23" fmla="*/ 640556 w 831056"/>
                <a:gd name="connsiteY23" fmla="*/ 671513 h 676275"/>
                <a:gd name="connsiteX24" fmla="*/ 659606 w 831056"/>
                <a:gd name="connsiteY24" fmla="*/ 676275 h 676275"/>
                <a:gd name="connsiteX25" fmla="*/ 683418 w 831056"/>
                <a:gd name="connsiteY25" fmla="*/ 676275 h 676275"/>
                <a:gd name="connsiteX26" fmla="*/ 714375 w 831056"/>
                <a:gd name="connsiteY26" fmla="*/ 666750 h 676275"/>
                <a:gd name="connsiteX27" fmla="*/ 745331 w 831056"/>
                <a:gd name="connsiteY27" fmla="*/ 640556 h 676275"/>
                <a:gd name="connsiteX28" fmla="*/ 781050 w 831056"/>
                <a:gd name="connsiteY28" fmla="*/ 602456 h 676275"/>
                <a:gd name="connsiteX29" fmla="*/ 809625 w 831056"/>
                <a:gd name="connsiteY29" fmla="*/ 561975 h 676275"/>
                <a:gd name="connsiteX30" fmla="*/ 828675 w 831056"/>
                <a:gd name="connsiteY30" fmla="*/ 519113 h 676275"/>
                <a:gd name="connsiteX31" fmla="*/ 831056 w 831056"/>
                <a:gd name="connsiteY31" fmla="*/ 488156 h 676275"/>
                <a:gd name="connsiteX32" fmla="*/ 826293 w 831056"/>
                <a:gd name="connsiteY32" fmla="*/ 440531 h 676275"/>
                <a:gd name="connsiteX33" fmla="*/ 807243 w 831056"/>
                <a:gd name="connsiteY33" fmla="*/ 376238 h 676275"/>
                <a:gd name="connsiteX34" fmla="*/ 778668 w 831056"/>
                <a:gd name="connsiteY34" fmla="*/ 326231 h 676275"/>
                <a:gd name="connsiteX35" fmla="*/ 735806 w 831056"/>
                <a:gd name="connsiteY35" fmla="*/ 271463 h 676275"/>
                <a:gd name="connsiteX36" fmla="*/ 702468 w 831056"/>
                <a:gd name="connsiteY36" fmla="*/ 240506 h 676275"/>
                <a:gd name="connsiteX37" fmla="*/ 652462 w 831056"/>
                <a:gd name="connsiteY37" fmla="*/ 197644 h 676275"/>
                <a:gd name="connsiteX38" fmla="*/ 607218 w 831056"/>
                <a:gd name="connsiteY38" fmla="*/ 173831 h 676275"/>
                <a:gd name="connsiteX39" fmla="*/ 433387 w 831056"/>
                <a:gd name="connsiteY39" fmla="*/ 10953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31056" h="676275">
                  <a:moveTo>
                    <a:pt x="433387" y="109538"/>
                  </a:moveTo>
                  <a:lnTo>
                    <a:pt x="319087" y="76200"/>
                  </a:lnTo>
                  <a:lnTo>
                    <a:pt x="145256" y="26194"/>
                  </a:lnTo>
                  <a:lnTo>
                    <a:pt x="66675" y="2381"/>
                  </a:lnTo>
                  <a:lnTo>
                    <a:pt x="47625" y="0"/>
                  </a:lnTo>
                  <a:lnTo>
                    <a:pt x="33337" y="0"/>
                  </a:lnTo>
                  <a:lnTo>
                    <a:pt x="11906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3338"/>
                  </a:lnTo>
                  <a:lnTo>
                    <a:pt x="9525" y="42863"/>
                  </a:lnTo>
                  <a:lnTo>
                    <a:pt x="38100" y="59531"/>
                  </a:lnTo>
                  <a:lnTo>
                    <a:pt x="95250" y="92869"/>
                  </a:lnTo>
                  <a:lnTo>
                    <a:pt x="192881" y="159544"/>
                  </a:lnTo>
                  <a:lnTo>
                    <a:pt x="257175" y="214313"/>
                  </a:lnTo>
                  <a:lnTo>
                    <a:pt x="323850" y="280988"/>
                  </a:lnTo>
                  <a:lnTo>
                    <a:pt x="371475" y="335756"/>
                  </a:lnTo>
                  <a:lnTo>
                    <a:pt x="426243" y="409575"/>
                  </a:lnTo>
                  <a:lnTo>
                    <a:pt x="492918" y="502444"/>
                  </a:lnTo>
                  <a:lnTo>
                    <a:pt x="533400" y="566738"/>
                  </a:lnTo>
                  <a:lnTo>
                    <a:pt x="564356" y="609600"/>
                  </a:lnTo>
                  <a:lnTo>
                    <a:pt x="588168" y="638175"/>
                  </a:lnTo>
                  <a:lnTo>
                    <a:pt x="614362" y="657225"/>
                  </a:lnTo>
                  <a:lnTo>
                    <a:pt x="640556" y="671513"/>
                  </a:lnTo>
                  <a:lnTo>
                    <a:pt x="659606" y="676275"/>
                  </a:lnTo>
                  <a:lnTo>
                    <a:pt x="683418" y="676275"/>
                  </a:lnTo>
                  <a:lnTo>
                    <a:pt x="714375" y="666750"/>
                  </a:lnTo>
                  <a:lnTo>
                    <a:pt x="745331" y="640556"/>
                  </a:lnTo>
                  <a:lnTo>
                    <a:pt x="781050" y="602456"/>
                  </a:lnTo>
                  <a:lnTo>
                    <a:pt x="809625" y="561975"/>
                  </a:lnTo>
                  <a:lnTo>
                    <a:pt x="828675" y="519113"/>
                  </a:lnTo>
                  <a:lnTo>
                    <a:pt x="831056" y="488156"/>
                  </a:lnTo>
                  <a:lnTo>
                    <a:pt x="826293" y="440531"/>
                  </a:lnTo>
                  <a:lnTo>
                    <a:pt x="807243" y="376238"/>
                  </a:lnTo>
                  <a:lnTo>
                    <a:pt x="778668" y="326231"/>
                  </a:lnTo>
                  <a:lnTo>
                    <a:pt x="735806" y="271463"/>
                  </a:lnTo>
                  <a:lnTo>
                    <a:pt x="702468" y="240506"/>
                  </a:lnTo>
                  <a:lnTo>
                    <a:pt x="652462" y="197644"/>
                  </a:lnTo>
                  <a:lnTo>
                    <a:pt x="607218" y="173831"/>
                  </a:lnTo>
                  <a:lnTo>
                    <a:pt x="433387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2">
              <a:extLst>
                <a:ext uri="{FF2B5EF4-FFF2-40B4-BE49-F238E27FC236}">
                  <a16:creationId xmlns:a16="http://schemas.microsoft.com/office/drawing/2014/main" id="{7D70EE48-218A-4E40-AC1E-43854C0AFED5}"/>
                </a:ext>
              </a:extLst>
            </p:cNvPr>
            <p:cNvSpPr/>
            <p:nvPr/>
          </p:nvSpPr>
          <p:spPr>
            <a:xfrm>
              <a:off x="2657475" y="2913063"/>
              <a:ext cx="1524000" cy="1403350"/>
            </a:xfrm>
            <a:custGeom>
              <a:avLst/>
              <a:gdLst>
                <a:gd name="connsiteX0" fmla="*/ 1138238 w 1524000"/>
                <a:gd name="connsiteY0" fmla="*/ 671512 h 1404937"/>
                <a:gd name="connsiteX1" fmla="*/ 1033463 w 1524000"/>
                <a:gd name="connsiteY1" fmla="*/ 771525 h 1404937"/>
                <a:gd name="connsiteX2" fmla="*/ 907256 w 1524000"/>
                <a:gd name="connsiteY2" fmla="*/ 881062 h 1404937"/>
                <a:gd name="connsiteX3" fmla="*/ 762000 w 1524000"/>
                <a:gd name="connsiteY3" fmla="*/ 997744 h 1404937"/>
                <a:gd name="connsiteX4" fmla="*/ 588169 w 1524000"/>
                <a:gd name="connsiteY4" fmla="*/ 1116806 h 1404937"/>
                <a:gd name="connsiteX5" fmla="*/ 431006 w 1524000"/>
                <a:gd name="connsiteY5" fmla="*/ 1214437 h 1404937"/>
                <a:gd name="connsiteX6" fmla="*/ 250031 w 1524000"/>
                <a:gd name="connsiteY6" fmla="*/ 1314450 h 1404937"/>
                <a:gd name="connsiteX7" fmla="*/ 104775 w 1524000"/>
                <a:gd name="connsiteY7" fmla="*/ 1383506 h 1404937"/>
                <a:gd name="connsiteX8" fmla="*/ 59531 w 1524000"/>
                <a:gd name="connsiteY8" fmla="*/ 1402556 h 1404937"/>
                <a:gd name="connsiteX9" fmla="*/ 45244 w 1524000"/>
                <a:gd name="connsiteY9" fmla="*/ 1404937 h 1404937"/>
                <a:gd name="connsiteX10" fmla="*/ 26194 w 1524000"/>
                <a:gd name="connsiteY10" fmla="*/ 1404937 h 1404937"/>
                <a:gd name="connsiteX11" fmla="*/ 7144 w 1524000"/>
                <a:gd name="connsiteY11" fmla="*/ 1400175 h 1404937"/>
                <a:gd name="connsiteX12" fmla="*/ 0 w 1524000"/>
                <a:gd name="connsiteY12" fmla="*/ 1393031 h 1404937"/>
                <a:gd name="connsiteX13" fmla="*/ 0 w 1524000"/>
                <a:gd name="connsiteY13" fmla="*/ 1385887 h 1404937"/>
                <a:gd name="connsiteX14" fmla="*/ 2381 w 1524000"/>
                <a:gd name="connsiteY14" fmla="*/ 1376362 h 1404937"/>
                <a:gd name="connsiteX15" fmla="*/ 21431 w 1524000"/>
                <a:gd name="connsiteY15" fmla="*/ 1347787 h 1404937"/>
                <a:gd name="connsiteX16" fmla="*/ 76200 w 1524000"/>
                <a:gd name="connsiteY16" fmla="*/ 1309687 h 1404937"/>
                <a:gd name="connsiteX17" fmla="*/ 230981 w 1524000"/>
                <a:gd name="connsiteY17" fmla="*/ 1200150 h 1404937"/>
                <a:gd name="connsiteX18" fmla="*/ 414338 w 1524000"/>
                <a:gd name="connsiteY18" fmla="*/ 1057275 h 1404937"/>
                <a:gd name="connsiteX19" fmla="*/ 616744 w 1524000"/>
                <a:gd name="connsiteY19" fmla="*/ 878681 h 1404937"/>
                <a:gd name="connsiteX20" fmla="*/ 807244 w 1524000"/>
                <a:gd name="connsiteY20" fmla="*/ 676275 h 1404937"/>
                <a:gd name="connsiteX21" fmla="*/ 926306 w 1524000"/>
                <a:gd name="connsiteY21" fmla="*/ 531019 h 1404937"/>
                <a:gd name="connsiteX22" fmla="*/ 1064419 w 1524000"/>
                <a:gd name="connsiteY22" fmla="*/ 330994 h 1404937"/>
                <a:gd name="connsiteX23" fmla="*/ 1100138 w 1524000"/>
                <a:gd name="connsiteY23" fmla="*/ 271462 h 1404937"/>
                <a:gd name="connsiteX24" fmla="*/ 1116806 w 1524000"/>
                <a:gd name="connsiteY24" fmla="*/ 254794 h 1404937"/>
                <a:gd name="connsiteX25" fmla="*/ 1133475 w 1524000"/>
                <a:gd name="connsiteY25" fmla="*/ 235744 h 1404937"/>
                <a:gd name="connsiteX26" fmla="*/ 1140619 w 1524000"/>
                <a:gd name="connsiteY26" fmla="*/ 211931 h 1404937"/>
                <a:gd name="connsiteX27" fmla="*/ 1140619 w 1524000"/>
                <a:gd name="connsiteY27" fmla="*/ 190500 h 1404937"/>
                <a:gd name="connsiteX28" fmla="*/ 1133475 w 1524000"/>
                <a:gd name="connsiteY28" fmla="*/ 164306 h 1404937"/>
                <a:gd name="connsiteX29" fmla="*/ 1121569 w 1524000"/>
                <a:gd name="connsiteY29" fmla="*/ 142875 h 1404937"/>
                <a:gd name="connsiteX30" fmla="*/ 1107281 w 1524000"/>
                <a:gd name="connsiteY30" fmla="*/ 121444 h 1404937"/>
                <a:gd name="connsiteX31" fmla="*/ 1083469 w 1524000"/>
                <a:gd name="connsiteY31" fmla="*/ 95250 h 1404937"/>
                <a:gd name="connsiteX32" fmla="*/ 1062038 w 1524000"/>
                <a:gd name="connsiteY32" fmla="*/ 73819 h 1404937"/>
                <a:gd name="connsiteX33" fmla="*/ 1052513 w 1524000"/>
                <a:gd name="connsiteY33" fmla="*/ 59531 h 1404937"/>
                <a:gd name="connsiteX34" fmla="*/ 1045369 w 1524000"/>
                <a:gd name="connsiteY34" fmla="*/ 42862 h 1404937"/>
                <a:gd name="connsiteX35" fmla="*/ 1042988 w 1524000"/>
                <a:gd name="connsiteY35" fmla="*/ 30956 h 1404937"/>
                <a:gd name="connsiteX36" fmla="*/ 1047750 w 1524000"/>
                <a:gd name="connsiteY36" fmla="*/ 16669 h 1404937"/>
                <a:gd name="connsiteX37" fmla="*/ 1057275 w 1524000"/>
                <a:gd name="connsiteY37" fmla="*/ 11906 h 1404937"/>
                <a:gd name="connsiteX38" fmla="*/ 1085850 w 1524000"/>
                <a:gd name="connsiteY38" fmla="*/ 2381 h 1404937"/>
                <a:gd name="connsiteX39" fmla="*/ 1112044 w 1524000"/>
                <a:gd name="connsiteY39" fmla="*/ 0 h 1404937"/>
                <a:gd name="connsiteX40" fmla="*/ 1171575 w 1524000"/>
                <a:gd name="connsiteY40" fmla="*/ 4762 h 1404937"/>
                <a:gd name="connsiteX41" fmla="*/ 1219200 w 1524000"/>
                <a:gd name="connsiteY41" fmla="*/ 14287 h 1404937"/>
                <a:gd name="connsiteX42" fmla="*/ 1276350 w 1524000"/>
                <a:gd name="connsiteY42" fmla="*/ 35719 h 1404937"/>
                <a:gd name="connsiteX43" fmla="*/ 1338263 w 1524000"/>
                <a:gd name="connsiteY43" fmla="*/ 69056 h 1404937"/>
                <a:gd name="connsiteX44" fmla="*/ 1400175 w 1524000"/>
                <a:gd name="connsiteY44" fmla="*/ 111919 h 1404937"/>
                <a:gd name="connsiteX45" fmla="*/ 1438275 w 1524000"/>
                <a:gd name="connsiteY45" fmla="*/ 140494 h 1404937"/>
                <a:gd name="connsiteX46" fmla="*/ 1481138 w 1524000"/>
                <a:gd name="connsiteY46" fmla="*/ 176212 h 1404937"/>
                <a:gd name="connsiteX47" fmla="*/ 1497806 w 1524000"/>
                <a:gd name="connsiteY47" fmla="*/ 195262 h 1404937"/>
                <a:gd name="connsiteX48" fmla="*/ 1509713 w 1524000"/>
                <a:gd name="connsiteY48" fmla="*/ 214312 h 1404937"/>
                <a:gd name="connsiteX49" fmla="*/ 1516856 w 1524000"/>
                <a:gd name="connsiteY49" fmla="*/ 233362 h 1404937"/>
                <a:gd name="connsiteX50" fmla="*/ 1524000 w 1524000"/>
                <a:gd name="connsiteY50" fmla="*/ 264319 h 1404937"/>
                <a:gd name="connsiteX51" fmla="*/ 1524000 w 1524000"/>
                <a:gd name="connsiteY51" fmla="*/ 288131 h 1404937"/>
                <a:gd name="connsiteX52" fmla="*/ 1485900 w 1524000"/>
                <a:gd name="connsiteY52" fmla="*/ 314325 h 1404937"/>
                <a:gd name="connsiteX53" fmla="*/ 1419225 w 1524000"/>
                <a:gd name="connsiteY53" fmla="*/ 373856 h 1404937"/>
                <a:gd name="connsiteX54" fmla="*/ 1378744 w 1524000"/>
                <a:gd name="connsiteY54" fmla="*/ 416719 h 1404937"/>
                <a:gd name="connsiteX55" fmla="*/ 1283494 w 1524000"/>
                <a:gd name="connsiteY55" fmla="*/ 516731 h 1404937"/>
                <a:gd name="connsiteX56" fmla="*/ 1138238 w 1524000"/>
                <a:gd name="connsiteY56" fmla="*/ 6715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24000" h="1404937">
                  <a:moveTo>
                    <a:pt x="1138238" y="671512"/>
                  </a:moveTo>
                  <a:lnTo>
                    <a:pt x="1033463" y="771525"/>
                  </a:lnTo>
                  <a:lnTo>
                    <a:pt x="907256" y="881062"/>
                  </a:lnTo>
                  <a:lnTo>
                    <a:pt x="762000" y="997744"/>
                  </a:lnTo>
                  <a:lnTo>
                    <a:pt x="588169" y="1116806"/>
                  </a:lnTo>
                  <a:lnTo>
                    <a:pt x="431006" y="1214437"/>
                  </a:lnTo>
                  <a:lnTo>
                    <a:pt x="250031" y="1314450"/>
                  </a:lnTo>
                  <a:lnTo>
                    <a:pt x="104775" y="1383506"/>
                  </a:lnTo>
                  <a:lnTo>
                    <a:pt x="59531" y="1402556"/>
                  </a:lnTo>
                  <a:lnTo>
                    <a:pt x="45244" y="1404937"/>
                  </a:lnTo>
                  <a:lnTo>
                    <a:pt x="26194" y="1404937"/>
                  </a:lnTo>
                  <a:lnTo>
                    <a:pt x="7144" y="1400175"/>
                  </a:lnTo>
                  <a:lnTo>
                    <a:pt x="0" y="1393031"/>
                  </a:lnTo>
                  <a:lnTo>
                    <a:pt x="0" y="1385887"/>
                  </a:lnTo>
                  <a:lnTo>
                    <a:pt x="2381" y="1376362"/>
                  </a:lnTo>
                  <a:lnTo>
                    <a:pt x="21431" y="1347787"/>
                  </a:lnTo>
                  <a:lnTo>
                    <a:pt x="76200" y="1309687"/>
                  </a:lnTo>
                  <a:lnTo>
                    <a:pt x="230981" y="1200150"/>
                  </a:lnTo>
                  <a:lnTo>
                    <a:pt x="414338" y="1057275"/>
                  </a:lnTo>
                  <a:lnTo>
                    <a:pt x="616744" y="878681"/>
                  </a:lnTo>
                  <a:lnTo>
                    <a:pt x="807244" y="676275"/>
                  </a:lnTo>
                  <a:lnTo>
                    <a:pt x="926306" y="531019"/>
                  </a:lnTo>
                  <a:lnTo>
                    <a:pt x="1064419" y="330994"/>
                  </a:lnTo>
                  <a:lnTo>
                    <a:pt x="1100138" y="271462"/>
                  </a:lnTo>
                  <a:lnTo>
                    <a:pt x="1116806" y="254794"/>
                  </a:lnTo>
                  <a:lnTo>
                    <a:pt x="1133475" y="235744"/>
                  </a:lnTo>
                  <a:lnTo>
                    <a:pt x="1140619" y="211931"/>
                  </a:lnTo>
                  <a:lnTo>
                    <a:pt x="1140619" y="190500"/>
                  </a:lnTo>
                  <a:lnTo>
                    <a:pt x="1133475" y="164306"/>
                  </a:lnTo>
                  <a:lnTo>
                    <a:pt x="1121569" y="142875"/>
                  </a:lnTo>
                  <a:lnTo>
                    <a:pt x="1107281" y="121444"/>
                  </a:lnTo>
                  <a:lnTo>
                    <a:pt x="1083469" y="95250"/>
                  </a:lnTo>
                  <a:lnTo>
                    <a:pt x="1062038" y="73819"/>
                  </a:lnTo>
                  <a:lnTo>
                    <a:pt x="1052513" y="59531"/>
                  </a:lnTo>
                  <a:lnTo>
                    <a:pt x="1045369" y="42862"/>
                  </a:lnTo>
                  <a:lnTo>
                    <a:pt x="1042988" y="30956"/>
                  </a:lnTo>
                  <a:lnTo>
                    <a:pt x="1047750" y="16669"/>
                  </a:lnTo>
                  <a:lnTo>
                    <a:pt x="1057275" y="11906"/>
                  </a:lnTo>
                  <a:lnTo>
                    <a:pt x="1085850" y="2381"/>
                  </a:lnTo>
                  <a:lnTo>
                    <a:pt x="1112044" y="0"/>
                  </a:lnTo>
                  <a:lnTo>
                    <a:pt x="1171575" y="4762"/>
                  </a:lnTo>
                  <a:lnTo>
                    <a:pt x="1219200" y="14287"/>
                  </a:lnTo>
                  <a:lnTo>
                    <a:pt x="1276350" y="35719"/>
                  </a:lnTo>
                  <a:lnTo>
                    <a:pt x="1338263" y="69056"/>
                  </a:lnTo>
                  <a:lnTo>
                    <a:pt x="1400175" y="111919"/>
                  </a:lnTo>
                  <a:lnTo>
                    <a:pt x="1438275" y="140494"/>
                  </a:lnTo>
                  <a:lnTo>
                    <a:pt x="1481138" y="176212"/>
                  </a:lnTo>
                  <a:lnTo>
                    <a:pt x="1497806" y="195262"/>
                  </a:lnTo>
                  <a:lnTo>
                    <a:pt x="1509713" y="214312"/>
                  </a:lnTo>
                  <a:lnTo>
                    <a:pt x="1516856" y="233362"/>
                  </a:lnTo>
                  <a:lnTo>
                    <a:pt x="1524000" y="264319"/>
                  </a:lnTo>
                  <a:lnTo>
                    <a:pt x="1524000" y="288131"/>
                  </a:lnTo>
                  <a:lnTo>
                    <a:pt x="1485900" y="314325"/>
                  </a:lnTo>
                  <a:lnTo>
                    <a:pt x="1419225" y="373856"/>
                  </a:lnTo>
                  <a:lnTo>
                    <a:pt x="1378744" y="416719"/>
                  </a:lnTo>
                  <a:lnTo>
                    <a:pt x="1283494" y="516731"/>
                  </a:lnTo>
                  <a:lnTo>
                    <a:pt x="1138238" y="671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90C77A80-2B4F-4058-8A65-2D016698CF6B}"/>
                </a:ext>
              </a:extLst>
            </p:cNvPr>
            <p:cNvSpPr/>
            <p:nvPr/>
          </p:nvSpPr>
          <p:spPr>
            <a:xfrm>
              <a:off x="3919538" y="3294063"/>
              <a:ext cx="1019175" cy="533400"/>
            </a:xfrm>
            <a:custGeom>
              <a:avLst/>
              <a:gdLst>
                <a:gd name="connsiteX0" fmla="*/ 504825 w 1019175"/>
                <a:gd name="connsiteY0" fmla="*/ 92869 h 533400"/>
                <a:gd name="connsiteX1" fmla="*/ 223837 w 1019175"/>
                <a:gd name="connsiteY1" fmla="*/ 38100 h 533400"/>
                <a:gd name="connsiteX2" fmla="*/ 35718 w 1019175"/>
                <a:gd name="connsiteY2" fmla="*/ 0 h 533400"/>
                <a:gd name="connsiteX3" fmla="*/ 0 w 1019175"/>
                <a:gd name="connsiteY3" fmla="*/ 47625 h 533400"/>
                <a:gd name="connsiteX4" fmla="*/ 147637 w 1019175"/>
                <a:gd name="connsiteY4" fmla="*/ 142875 h 533400"/>
                <a:gd name="connsiteX5" fmla="*/ 307181 w 1019175"/>
                <a:gd name="connsiteY5" fmla="*/ 247650 h 533400"/>
                <a:gd name="connsiteX6" fmla="*/ 442912 w 1019175"/>
                <a:gd name="connsiteY6" fmla="*/ 330994 h 533400"/>
                <a:gd name="connsiteX7" fmla="*/ 552450 w 1019175"/>
                <a:gd name="connsiteY7" fmla="*/ 397669 h 533400"/>
                <a:gd name="connsiteX8" fmla="*/ 633412 w 1019175"/>
                <a:gd name="connsiteY8" fmla="*/ 442912 h 533400"/>
                <a:gd name="connsiteX9" fmla="*/ 731043 w 1019175"/>
                <a:gd name="connsiteY9" fmla="*/ 488156 h 533400"/>
                <a:gd name="connsiteX10" fmla="*/ 792956 w 1019175"/>
                <a:gd name="connsiteY10" fmla="*/ 511969 h 533400"/>
                <a:gd name="connsiteX11" fmla="*/ 847725 w 1019175"/>
                <a:gd name="connsiteY11" fmla="*/ 523875 h 533400"/>
                <a:gd name="connsiteX12" fmla="*/ 909637 w 1019175"/>
                <a:gd name="connsiteY12" fmla="*/ 533400 h 533400"/>
                <a:gd name="connsiteX13" fmla="*/ 957262 w 1019175"/>
                <a:gd name="connsiteY13" fmla="*/ 531019 h 533400"/>
                <a:gd name="connsiteX14" fmla="*/ 992981 w 1019175"/>
                <a:gd name="connsiteY14" fmla="*/ 519112 h 533400"/>
                <a:gd name="connsiteX15" fmla="*/ 1014412 w 1019175"/>
                <a:gd name="connsiteY15" fmla="*/ 502444 h 533400"/>
                <a:gd name="connsiteX16" fmla="*/ 1019175 w 1019175"/>
                <a:gd name="connsiteY16" fmla="*/ 490537 h 533400"/>
                <a:gd name="connsiteX17" fmla="*/ 1019175 w 1019175"/>
                <a:gd name="connsiteY17" fmla="*/ 469106 h 533400"/>
                <a:gd name="connsiteX18" fmla="*/ 1009650 w 1019175"/>
                <a:gd name="connsiteY18" fmla="*/ 421481 h 533400"/>
                <a:gd name="connsiteX19" fmla="*/ 988218 w 1019175"/>
                <a:gd name="connsiteY19" fmla="*/ 354806 h 533400"/>
                <a:gd name="connsiteX20" fmla="*/ 954881 w 1019175"/>
                <a:gd name="connsiteY20" fmla="*/ 295275 h 533400"/>
                <a:gd name="connsiteX21" fmla="*/ 931068 w 1019175"/>
                <a:gd name="connsiteY21" fmla="*/ 257175 h 533400"/>
                <a:gd name="connsiteX22" fmla="*/ 885825 w 1019175"/>
                <a:gd name="connsiteY22" fmla="*/ 209550 h 533400"/>
                <a:gd name="connsiteX23" fmla="*/ 850106 w 1019175"/>
                <a:gd name="connsiteY23" fmla="*/ 176212 h 533400"/>
                <a:gd name="connsiteX24" fmla="*/ 828675 w 1019175"/>
                <a:gd name="connsiteY24" fmla="*/ 161925 h 533400"/>
                <a:gd name="connsiteX25" fmla="*/ 778668 w 1019175"/>
                <a:gd name="connsiteY25" fmla="*/ 145256 h 533400"/>
                <a:gd name="connsiteX26" fmla="*/ 504825 w 1019175"/>
                <a:gd name="connsiteY26" fmla="*/ 9286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175" h="533400">
                  <a:moveTo>
                    <a:pt x="504825" y="92869"/>
                  </a:moveTo>
                  <a:lnTo>
                    <a:pt x="223837" y="38100"/>
                  </a:lnTo>
                  <a:lnTo>
                    <a:pt x="35718" y="0"/>
                  </a:lnTo>
                  <a:lnTo>
                    <a:pt x="0" y="47625"/>
                  </a:lnTo>
                  <a:lnTo>
                    <a:pt x="147637" y="142875"/>
                  </a:lnTo>
                  <a:lnTo>
                    <a:pt x="307181" y="247650"/>
                  </a:lnTo>
                  <a:lnTo>
                    <a:pt x="442912" y="330994"/>
                  </a:lnTo>
                  <a:lnTo>
                    <a:pt x="552450" y="397669"/>
                  </a:lnTo>
                  <a:lnTo>
                    <a:pt x="633412" y="442912"/>
                  </a:lnTo>
                  <a:lnTo>
                    <a:pt x="731043" y="488156"/>
                  </a:lnTo>
                  <a:lnTo>
                    <a:pt x="792956" y="511969"/>
                  </a:lnTo>
                  <a:lnTo>
                    <a:pt x="847725" y="523875"/>
                  </a:lnTo>
                  <a:lnTo>
                    <a:pt x="909637" y="533400"/>
                  </a:lnTo>
                  <a:lnTo>
                    <a:pt x="957262" y="531019"/>
                  </a:lnTo>
                  <a:lnTo>
                    <a:pt x="992981" y="519112"/>
                  </a:lnTo>
                  <a:lnTo>
                    <a:pt x="1014412" y="502444"/>
                  </a:lnTo>
                  <a:lnTo>
                    <a:pt x="1019175" y="490537"/>
                  </a:lnTo>
                  <a:lnTo>
                    <a:pt x="1019175" y="469106"/>
                  </a:lnTo>
                  <a:lnTo>
                    <a:pt x="1009650" y="421481"/>
                  </a:lnTo>
                  <a:lnTo>
                    <a:pt x="988218" y="354806"/>
                  </a:lnTo>
                  <a:lnTo>
                    <a:pt x="954881" y="295275"/>
                  </a:lnTo>
                  <a:lnTo>
                    <a:pt x="931068" y="257175"/>
                  </a:lnTo>
                  <a:lnTo>
                    <a:pt x="885825" y="209550"/>
                  </a:lnTo>
                  <a:lnTo>
                    <a:pt x="850106" y="176212"/>
                  </a:lnTo>
                  <a:lnTo>
                    <a:pt x="828675" y="161925"/>
                  </a:lnTo>
                  <a:lnTo>
                    <a:pt x="778668" y="145256"/>
                  </a:lnTo>
                  <a:lnTo>
                    <a:pt x="504825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5">
              <a:extLst>
                <a:ext uri="{FF2B5EF4-FFF2-40B4-BE49-F238E27FC236}">
                  <a16:creationId xmlns:a16="http://schemas.microsoft.com/office/drawing/2014/main" id="{7AA11256-3010-4B8C-8276-2237BC8CA8E0}"/>
                </a:ext>
              </a:extLst>
            </p:cNvPr>
            <p:cNvSpPr/>
            <p:nvPr/>
          </p:nvSpPr>
          <p:spPr>
            <a:xfrm>
              <a:off x="2922588" y="4497388"/>
              <a:ext cx="520700" cy="1358900"/>
            </a:xfrm>
            <a:custGeom>
              <a:avLst/>
              <a:gdLst>
                <a:gd name="connsiteX0" fmla="*/ 481012 w 521494"/>
                <a:gd name="connsiteY0" fmla="*/ 588169 h 1357313"/>
                <a:gd name="connsiteX1" fmla="*/ 457200 w 521494"/>
                <a:gd name="connsiteY1" fmla="*/ 221457 h 1357313"/>
                <a:gd name="connsiteX2" fmla="*/ 359569 w 521494"/>
                <a:gd name="connsiteY2" fmla="*/ 47625 h 1357313"/>
                <a:gd name="connsiteX3" fmla="*/ 330994 w 521494"/>
                <a:gd name="connsiteY3" fmla="*/ 38100 h 1357313"/>
                <a:gd name="connsiteX4" fmla="*/ 257175 w 521494"/>
                <a:gd name="connsiteY4" fmla="*/ 21432 h 1357313"/>
                <a:gd name="connsiteX5" fmla="*/ 173831 w 521494"/>
                <a:gd name="connsiteY5" fmla="*/ 7144 h 1357313"/>
                <a:gd name="connsiteX6" fmla="*/ 83344 w 521494"/>
                <a:gd name="connsiteY6" fmla="*/ 0 h 1357313"/>
                <a:gd name="connsiteX7" fmla="*/ 57150 w 521494"/>
                <a:gd name="connsiteY7" fmla="*/ 0 h 1357313"/>
                <a:gd name="connsiteX8" fmla="*/ 35719 w 521494"/>
                <a:gd name="connsiteY8" fmla="*/ 0 h 1357313"/>
                <a:gd name="connsiteX9" fmla="*/ 14287 w 521494"/>
                <a:gd name="connsiteY9" fmla="*/ 4763 h 1357313"/>
                <a:gd name="connsiteX10" fmla="*/ 2381 w 521494"/>
                <a:gd name="connsiteY10" fmla="*/ 14288 h 1357313"/>
                <a:gd name="connsiteX11" fmla="*/ 0 w 521494"/>
                <a:gd name="connsiteY11" fmla="*/ 23813 h 1357313"/>
                <a:gd name="connsiteX12" fmla="*/ 4762 w 521494"/>
                <a:gd name="connsiteY12" fmla="*/ 38100 h 1357313"/>
                <a:gd name="connsiteX13" fmla="*/ 16669 w 521494"/>
                <a:gd name="connsiteY13" fmla="*/ 52388 h 1357313"/>
                <a:gd name="connsiteX14" fmla="*/ 38100 w 521494"/>
                <a:gd name="connsiteY14" fmla="*/ 69057 h 1357313"/>
                <a:gd name="connsiteX15" fmla="*/ 80962 w 521494"/>
                <a:gd name="connsiteY15" fmla="*/ 100013 h 1357313"/>
                <a:gd name="connsiteX16" fmla="*/ 123825 w 521494"/>
                <a:gd name="connsiteY16" fmla="*/ 138113 h 1357313"/>
                <a:gd name="connsiteX17" fmla="*/ 157162 w 521494"/>
                <a:gd name="connsiteY17" fmla="*/ 173832 h 1357313"/>
                <a:gd name="connsiteX18" fmla="*/ 180975 w 521494"/>
                <a:gd name="connsiteY18" fmla="*/ 214313 h 1357313"/>
                <a:gd name="connsiteX19" fmla="*/ 197644 w 521494"/>
                <a:gd name="connsiteY19" fmla="*/ 269082 h 1357313"/>
                <a:gd name="connsiteX20" fmla="*/ 219075 w 521494"/>
                <a:gd name="connsiteY20" fmla="*/ 388144 h 1357313"/>
                <a:gd name="connsiteX21" fmla="*/ 240506 w 521494"/>
                <a:gd name="connsiteY21" fmla="*/ 561975 h 1357313"/>
                <a:gd name="connsiteX22" fmla="*/ 254794 w 521494"/>
                <a:gd name="connsiteY22" fmla="*/ 721519 h 1357313"/>
                <a:gd name="connsiteX23" fmla="*/ 266700 w 521494"/>
                <a:gd name="connsiteY23" fmla="*/ 897732 h 1357313"/>
                <a:gd name="connsiteX24" fmla="*/ 280987 w 521494"/>
                <a:gd name="connsiteY24" fmla="*/ 1116807 h 1357313"/>
                <a:gd name="connsiteX25" fmla="*/ 280987 w 521494"/>
                <a:gd name="connsiteY25" fmla="*/ 1157288 h 1357313"/>
                <a:gd name="connsiteX26" fmla="*/ 290512 w 521494"/>
                <a:gd name="connsiteY26" fmla="*/ 1185863 h 1357313"/>
                <a:gd name="connsiteX27" fmla="*/ 323850 w 521494"/>
                <a:gd name="connsiteY27" fmla="*/ 1250157 h 1357313"/>
                <a:gd name="connsiteX28" fmla="*/ 352425 w 521494"/>
                <a:gd name="connsiteY28" fmla="*/ 1288257 h 1357313"/>
                <a:gd name="connsiteX29" fmla="*/ 376237 w 521494"/>
                <a:gd name="connsiteY29" fmla="*/ 1319213 h 1357313"/>
                <a:gd name="connsiteX30" fmla="*/ 409575 w 521494"/>
                <a:gd name="connsiteY30" fmla="*/ 1347788 h 1357313"/>
                <a:gd name="connsiteX31" fmla="*/ 428625 w 521494"/>
                <a:gd name="connsiteY31" fmla="*/ 1357313 h 1357313"/>
                <a:gd name="connsiteX32" fmla="*/ 438150 w 521494"/>
                <a:gd name="connsiteY32" fmla="*/ 1357313 h 1357313"/>
                <a:gd name="connsiteX33" fmla="*/ 452437 w 521494"/>
                <a:gd name="connsiteY33" fmla="*/ 1343025 h 1357313"/>
                <a:gd name="connsiteX34" fmla="*/ 466725 w 521494"/>
                <a:gd name="connsiteY34" fmla="*/ 1314450 h 1357313"/>
                <a:gd name="connsiteX35" fmla="*/ 485775 w 521494"/>
                <a:gd name="connsiteY35" fmla="*/ 1254919 h 1357313"/>
                <a:gd name="connsiteX36" fmla="*/ 497681 w 521494"/>
                <a:gd name="connsiteY36" fmla="*/ 1212057 h 1357313"/>
                <a:gd name="connsiteX37" fmla="*/ 519112 w 521494"/>
                <a:gd name="connsiteY37" fmla="*/ 1126332 h 1357313"/>
                <a:gd name="connsiteX38" fmla="*/ 521494 w 521494"/>
                <a:gd name="connsiteY38" fmla="*/ 1071563 h 1357313"/>
                <a:gd name="connsiteX39" fmla="*/ 492919 w 521494"/>
                <a:gd name="connsiteY39" fmla="*/ 762000 h 1357313"/>
                <a:gd name="connsiteX40" fmla="*/ 481012 w 521494"/>
                <a:gd name="connsiteY40" fmla="*/ 588169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21494" h="1357313">
                  <a:moveTo>
                    <a:pt x="481012" y="588169"/>
                  </a:moveTo>
                  <a:lnTo>
                    <a:pt x="457200" y="221457"/>
                  </a:lnTo>
                  <a:lnTo>
                    <a:pt x="359569" y="47625"/>
                  </a:lnTo>
                  <a:lnTo>
                    <a:pt x="330994" y="38100"/>
                  </a:lnTo>
                  <a:lnTo>
                    <a:pt x="257175" y="21432"/>
                  </a:lnTo>
                  <a:lnTo>
                    <a:pt x="173831" y="7144"/>
                  </a:lnTo>
                  <a:lnTo>
                    <a:pt x="83344" y="0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7" y="4763"/>
                  </a:lnTo>
                  <a:lnTo>
                    <a:pt x="2381" y="14288"/>
                  </a:lnTo>
                  <a:lnTo>
                    <a:pt x="0" y="23813"/>
                  </a:lnTo>
                  <a:lnTo>
                    <a:pt x="4762" y="38100"/>
                  </a:lnTo>
                  <a:lnTo>
                    <a:pt x="16669" y="52388"/>
                  </a:lnTo>
                  <a:lnTo>
                    <a:pt x="38100" y="69057"/>
                  </a:lnTo>
                  <a:lnTo>
                    <a:pt x="80962" y="100013"/>
                  </a:lnTo>
                  <a:lnTo>
                    <a:pt x="123825" y="138113"/>
                  </a:lnTo>
                  <a:lnTo>
                    <a:pt x="157162" y="173832"/>
                  </a:lnTo>
                  <a:lnTo>
                    <a:pt x="180975" y="214313"/>
                  </a:lnTo>
                  <a:lnTo>
                    <a:pt x="197644" y="269082"/>
                  </a:lnTo>
                  <a:lnTo>
                    <a:pt x="219075" y="388144"/>
                  </a:lnTo>
                  <a:lnTo>
                    <a:pt x="240506" y="561975"/>
                  </a:lnTo>
                  <a:lnTo>
                    <a:pt x="254794" y="721519"/>
                  </a:lnTo>
                  <a:lnTo>
                    <a:pt x="266700" y="897732"/>
                  </a:lnTo>
                  <a:lnTo>
                    <a:pt x="280987" y="1116807"/>
                  </a:lnTo>
                  <a:lnTo>
                    <a:pt x="280987" y="1157288"/>
                  </a:lnTo>
                  <a:lnTo>
                    <a:pt x="290512" y="1185863"/>
                  </a:lnTo>
                  <a:lnTo>
                    <a:pt x="323850" y="1250157"/>
                  </a:lnTo>
                  <a:lnTo>
                    <a:pt x="352425" y="1288257"/>
                  </a:lnTo>
                  <a:lnTo>
                    <a:pt x="376237" y="1319213"/>
                  </a:lnTo>
                  <a:lnTo>
                    <a:pt x="409575" y="1347788"/>
                  </a:lnTo>
                  <a:lnTo>
                    <a:pt x="428625" y="1357313"/>
                  </a:lnTo>
                  <a:lnTo>
                    <a:pt x="438150" y="1357313"/>
                  </a:lnTo>
                  <a:lnTo>
                    <a:pt x="452437" y="1343025"/>
                  </a:lnTo>
                  <a:lnTo>
                    <a:pt x="466725" y="1314450"/>
                  </a:lnTo>
                  <a:lnTo>
                    <a:pt x="485775" y="1254919"/>
                  </a:lnTo>
                  <a:lnTo>
                    <a:pt x="497681" y="1212057"/>
                  </a:lnTo>
                  <a:lnTo>
                    <a:pt x="519112" y="1126332"/>
                  </a:lnTo>
                  <a:lnTo>
                    <a:pt x="521494" y="1071563"/>
                  </a:lnTo>
                  <a:lnTo>
                    <a:pt x="492919" y="762000"/>
                  </a:lnTo>
                  <a:lnTo>
                    <a:pt x="481012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6">
              <a:extLst>
                <a:ext uri="{FF2B5EF4-FFF2-40B4-BE49-F238E27FC236}">
                  <a16:creationId xmlns:a16="http://schemas.microsoft.com/office/drawing/2014/main" id="{C4B399FF-9C02-4477-8FCB-6CA5C2705B93}"/>
                </a:ext>
              </a:extLst>
            </p:cNvPr>
            <p:cNvSpPr/>
            <p:nvPr/>
          </p:nvSpPr>
          <p:spPr>
            <a:xfrm>
              <a:off x="3198813" y="4286250"/>
              <a:ext cx="1631950" cy="1271588"/>
            </a:xfrm>
            <a:custGeom>
              <a:avLst/>
              <a:gdLst>
                <a:gd name="connsiteX0" fmla="*/ 776287 w 1633537"/>
                <a:gd name="connsiteY0" fmla="*/ 295275 h 1271588"/>
                <a:gd name="connsiteX1" fmla="*/ 578644 w 1633537"/>
                <a:gd name="connsiteY1" fmla="*/ 340519 h 1271588"/>
                <a:gd name="connsiteX2" fmla="*/ 447675 w 1633537"/>
                <a:gd name="connsiteY2" fmla="*/ 369094 h 1271588"/>
                <a:gd name="connsiteX3" fmla="*/ 342900 w 1633537"/>
                <a:gd name="connsiteY3" fmla="*/ 395288 h 1271588"/>
                <a:gd name="connsiteX4" fmla="*/ 252412 w 1633537"/>
                <a:gd name="connsiteY4" fmla="*/ 423863 h 1271588"/>
                <a:gd name="connsiteX5" fmla="*/ 178594 w 1633537"/>
                <a:gd name="connsiteY5" fmla="*/ 454819 h 1271588"/>
                <a:gd name="connsiteX6" fmla="*/ 107156 w 1633537"/>
                <a:gd name="connsiteY6" fmla="*/ 476250 h 1271588"/>
                <a:gd name="connsiteX7" fmla="*/ 0 w 1633537"/>
                <a:gd name="connsiteY7" fmla="*/ 247650 h 1271588"/>
                <a:gd name="connsiteX8" fmla="*/ 95250 w 1633537"/>
                <a:gd name="connsiteY8" fmla="*/ 257175 h 1271588"/>
                <a:gd name="connsiteX9" fmla="*/ 178594 w 1633537"/>
                <a:gd name="connsiteY9" fmla="*/ 250031 h 1271588"/>
                <a:gd name="connsiteX10" fmla="*/ 300037 w 1633537"/>
                <a:gd name="connsiteY10" fmla="*/ 228600 h 1271588"/>
                <a:gd name="connsiteX11" fmla="*/ 471487 w 1633537"/>
                <a:gd name="connsiteY11" fmla="*/ 190500 h 1271588"/>
                <a:gd name="connsiteX12" fmla="*/ 688181 w 1633537"/>
                <a:gd name="connsiteY12" fmla="*/ 142875 h 1271588"/>
                <a:gd name="connsiteX13" fmla="*/ 876300 w 1633537"/>
                <a:gd name="connsiteY13" fmla="*/ 102394 h 1271588"/>
                <a:gd name="connsiteX14" fmla="*/ 1104900 w 1633537"/>
                <a:gd name="connsiteY14" fmla="*/ 52388 h 1271588"/>
                <a:gd name="connsiteX15" fmla="*/ 1169194 w 1633537"/>
                <a:gd name="connsiteY15" fmla="*/ 38100 h 1271588"/>
                <a:gd name="connsiteX16" fmla="*/ 1197769 w 1633537"/>
                <a:gd name="connsiteY16" fmla="*/ 28575 h 1271588"/>
                <a:gd name="connsiteX17" fmla="*/ 1219200 w 1633537"/>
                <a:gd name="connsiteY17" fmla="*/ 16669 h 1271588"/>
                <a:gd name="connsiteX18" fmla="*/ 1238250 w 1633537"/>
                <a:gd name="connsiteY18" fmla="*/ 4763 h 1271588"/>
                <a:gd name="connsiteX19" fmla="*/ 1254919 w 1633537"/>
                <a:gd name="connsiteY19" fmla="*/ 0 h 1271588"/>
                <a:gd name="connsiteX20" fmla="*/ 1288256 w 1633537"/>
                <a:gd name="connsiteY20" fmla="*/ 4763 h 1271588"/>
                <a:gd name="connsiteX21" fmla="*/ 1347787 w 1633537"/>
                <a:gd name="connsiteY21" fmla="*/ 30956 h 1271588"/>
                <a:gd name="connsiteX22" fmla="*/ 1421606 w 1633537"/>
                <a:gd name="connsiteY22" fmla="*/ 73819 h 1271588"/>
                <a:gd name="connsiteX23" fmla="*/ 1488281 w 1633537"/>
                <a:gd name="connsiteY23" fmla="*/ 119063 h 1271588"/>
                <a:gd name="connsiteX24" fmla="*/ 1554956 w 1633537"/>
                <a:gd name="connsiteY24" fmla="*/ 171450 h 1271588"/>
                <a:gd name="connsiteX25" fmla="*/ 1593056 w 1633537"/>
                <a:gd name="connsiteY25" fmla="*/ 204788 h 1271588"/>
                <a:gd name="connsiteX26" fmla="*/ 1624012 w 1633537"/>
                <a:gd name="connsiteY26" fmla="*/ 238125 h 1271588"/>
                <a:gd name="connsiteX27" fmla="*/ 1631156 w 1633537"/>
                <a:gd name="connsiteY27" fmla="*/ 252413 h 1271588"/>
                <a:gd name="connsiteX28" fmla="*/ 1633537 w 1633537"/>
                <a:gd name="connsiteY28" fmla="*/ 269081 h 1271588"/>
                <a:gd name="connsiteX29" fmla="*/ 1628775 w 1633537"/>
                <a:gd name="connsiteY29" fmla="*/ 290513 h 1271588"/>
                <a:gd name="connsiteX30" fmla="*/ 1619250 w 1633537"/>
                <a:gd name="connsiteY30" fmla="*/ 314325 h 1271588"/>
                <a:gd name="connsiteX31" fmla="*/ 1593056 w 1633537"/>
                <a:gd name="connsiteY31" fmla="*/ 354806 h 1271588"/>
                <a:gd name="connsiteX32" fmla="*/ 1557337 w 1633537"/>
                <a:gd name="connsiteY32" fmla="*/ 397669 h 1271588"/>
                <a:gd name="connsiteX33" fmla="*/ 1519237 w 1633537"/>
                <a:gd name="connsiteY33" fmla="*/ 438150 h 1271588"/>
                <a:gd name="connsiteX34" fmla="*/ 1450181 w 1633537"/>
                <a:gd name="connsiteY34" fmla="*/ 647700 h 1271588"/>
                <a:gd name="connsiteX35" fmla="*/ 1335881 w 1633537"/>
                <a:gd name="connsiteY35" fmla="*/ 990600 h 1271588"/>
                <a:gd name="connsiteX36" fmla="*/ 1273969 w 1633537"/>
                <a:gd name="connsiteY36" fmla="*/ 1173956 h 1271588"/>
                <a:gd name="connsiteX37" fmla="*/ 1247775 w 1633537"/>
                <a:gd name="connsiteY37" fmla="*/ 1209675 h 1271588"/>
                <a:gd name="connsiteX38" fmla="*/ 1212056 w 1633537"/>
                <a:gd name="connsiteY38" fmla="*/ 1240631 h 1271588"/>
                <a:gd name="connsiteX39" fmla="*/ 1183481 w 1633537"/>
                <a:gd name="connsiteY39" fmla="*/ 1262063 h 1271588"/>
                <a:gd name="connsiteX40" fmla="*/ 1162050 w 1633537"/>
                <a:gd name="connsiteY40" fmla="*/ 1271588 h 1271588"/>
                <a:gd name="connsiteX41" fmla="*/ 1140619 w 1633537"/>
                <a:gd name="connsiteY41" fmla="*/ 1271588 h 1271588"/>
                <a:gd name="connsiteX42" fmla="*/ 1119187 w 1633537"/>
                <a:gd name="connsiteY42" fmla="*/ 1264444 h 1271588"/>
                <a:gd name="connsiteX43" fmla="*/ 1097756 w 1633537"/>
                <a:gd name="connsiteY43" fmla="*/ 1245394 h 1271588"/>
                <a:gd name="connsiteX44" fmla="*/ 1078706 w 1633537"/>
                <a:gd name="connsiteY44" fmla="*/ 1219200 h 1271588"/>
                <a:gd name="connsiteX45" fmla="*/ 1059656 w 1633537"/>
                <a:gd name="connsiteY45" fmla="*/ 1173956 h 1271588"/>
                <a:gd name="connsiteX46" fmla="*/ 1123950 w 1633537"/>
                <a:gd name="connsiteY46" fmla="*/ 926306 h 1271588"/>
                <a:gd name="connsiteX47" fmla="*/ 1183481 w 1633537"/>
                <a:gd name="connsiteY47" fmla="*/ 650081 h 1271588"/>
                <a:gd name="connsiteX48" fmla="*/ 1240631 w 1633537"/>
                <a:gd name="connsiteY48" fmla="*/ 369094 h 1271588"/>
                <a:gd name="connsiteX49" fmla="*/ 1254919 w 1633537"/>
                <a:gd name="connsiteY49" fmla="*/ 295275 h 1271588"/>
                <a:gd name="connsiteX50" fmla="*/ 1250156 w 1633537"/>
                <a:gd name="connsiteY50" fmla="*/ 269081 h 1271588"/>
                <a:gd name="connsiteX51" fmla="*/ 1235869 w 1633537"/>
                <a:gd name="connsiteY51" fmla="*/ 252413 h 1271588"/>
                <a:gd name="connsiteX52" fmla="*/ 1214437 w 1633537"/>
                <a:gd name="connsiteY52" fmla="*/ 240506 h 1271588"/>
                <a:gd name="connsiteX53" fmla="*/ 1171575 w 1633537"/>
                <a:gd name="connsiteY53" fmla="*/ 233363 h 1271588"/>
                <a:gd name="connsiteX54" fmla="*/ 1023937 w 1633537"/>
                <a:gd name="connsiteY54" fmla="*/ 250031 h 1271588"/>
                <a:gd name="connsiteX55" fmla="*/ 776287 w 1633537"/>
                <a:gd name="connsiteY55" fmla="*/ 295275 h 127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3537" h="1271588">
                  <a:moveTo>
                    <a:pt x="776287" y="295275"/>
                  </a:moveTo>
                  <a:lnTo>
                    <a:pt x="578644" y="340519"/>
                  </a:lnTo>
                  <a:lnTo>
                    <a:pt x="447675" y="369094"/>
                  </a:lnTo>
                  <a:lnTo>
                    <a:pt x="342900" y="395288"/>
                  </a:lnTo>
                  <a:lnTo>
                    <a:pt x="252412" y="423863"/>
                  </a:lnTo>
                  <a:lnTo>
                    <a:pt x="178594" y="454819"/>
                  </a:lnTo>
                  <a:lnTo>
                    <a:pt x="107156" y="476250"/>
                  </a:lnTo>
                  <a:lnTo>
                    <a:pt x="0" y="247650"/>
                  </a:lnTo>
                  <a:lnTo>
                    <a:pt x="95250" y="257175"/>
                  </a:lnTo>
                  <a:lnTo>
                    <a:pt x="178594" y="250031"/>
                  </a:lnTo>
                  <a:lnTo>
                    <a:pt x="300037" y="228600"/>
                  </a:lnTo>
                  <a:lnTo>
                    <a:pt x="471487" y="190500"/>
                  </a:lnTo>
                  <a:lnTo>
                    <a:pt x="688181" y="142875"/>
                  </a:lnTo>
                  <a:lnTo>
                    <a:pt x="876300" y="102394"/>
                  </a:lnTo>
                  <a:lnTo>
                    <a:pt x="1104900" y="52388"/>
                  </a:lnTo>
                  <a:lnTo>
                    <a:pt x="1169194" y="38100"/>
                  </a:lnTo>
                  <a:lnTo>
                    <a:pt x="1197769" y="28575"/>
                  </a:lnTo>
                  <a:lnTo>
                    <a:pt x="1219200" y="16669"/>
                  </a:lnTo>
                  <a:lnTo>
                    <a:pt x="1238250" y="4763"/>
                  </a:lnTo>
                  <a:lnTo>
                    <a:pt x="1254919" y="0"/>
                  </a:lnTo>
                  <a:lnTo>
                    <a:pt x="1288256" y="4763"/>
                  </a:lnTo>
                  <a:lnTo>
                    <a:pt x="1347787" y="30956"/>
                  </a:lnTo>
                  <a:lnTo>
                    <a:pt x="1421606" y="73819"/>
                  </a:lnTo>
                  <a:lnTo>
                    <a:pt x="1488281" y="119063"/>
                  </a:lnTo>
                  <a:lnTo>
                    <a:pt x="1554956" y="171450"/>
                  </a:lnTo>
                  <a:lnTo>
                    <a:pt x="1593056" y="204788"/>
                  </a:lnTo>
                  <a:lnTo>
                    <a:pt x="1624012" y="238125"/>
                  </a:lnTo>
                  <a:lnTo>
                    <a:pt x="1631156" y="252413"/>
                  </a:lnTo>
                  <a:lnTo>
                    <a:pt x="1633537" y="269081"/>
                  </a:lnTo>
                  <a:lnTo>
                    <a:pt x="1628775" y="290513"/>
                  </a:lnTo>
                  <a:lnTo>
                    <a:pt x="1619250" y="314325"/>
                  </a:lnTo>
                  <a:lnTo>
                    <a:pt x="1593056" y="354806"/>
                  </a:lnTo>
                  <a:lnTo>
                    <a:pt x="1557337" y="397669"/>
                  </a:lnTo>
                  <a:lnTo>
                    <a:pt x="1519237" y="438150"/>
                  </a:lnTo>
                  <a:lnTo>
                    <a:pt x="1450181" y="647700"/>
                  </a:lnTo>
                  <a:lnTo>
                    <a:pt x="1335881" y="990600"/>
                  </a:lnTo>
                  <a:lnTo>
                    <a:pt x="1273969" y="1173956"/>
                  </a:lnTo>
                  <a:lnTo>
                    <a:pt x="1247775" y="1209675"/>
                  </a:lnTo>
                  <a:lnTo>
                    <a:pt x="1212056" y="1240631"/>
                  </a:lnTo>
                  <a:lnTo>
                    <a:pt x="1183481" y="1262063"/>
                  </a:lnTo>
                  <a:lnTo>
                    <a:pt x="1162050" y="1271588"/>
                  </a:lnTo>
                  <a:lnTo>
                    <a:pt x="1140619" y="1271588"/>
                  </a:lnTo>
                  <a:lnTo>
                    <a:pt x="1119187" y="1264444"/>
                  </a:lnTo>
                  <a:lnTo>
                    <a:pt x="1097756" y="1245394"/>
                  </a:lnTo>
                  <a:lnTo>
                    <a:pt x="1078706" y="1219200"/>
                  </a:lnTo>
                  <a:lnTo>
                    <a:pt x="1059656" y="1173956"/>
                  </a:lnTo>
                  <a:lnTo>
                    <a:pt x="1123950" y="926306"/>
                  </a:lnTo>
                  <a:lnTo>
                    <a:pt x="1183481" y="650081"/>
                  </a:lnTo>
                  <a:lnTo>
                    <a:pt x="1240631" y="369094"/>
                  </a:lnTo>
                  <a:lnTo>
                    <a:pt x="1254919" y="295275"/>
                  </a:lnTo>
                  <a:lnTo>
                    <a:pt x="1250156" y="269081"/>
                  </a:lnTo>
                  <a:lnTo>
                    <a:pt x="1235869" y="252413"/>
                  </a:lnTo>
                  <a:lnTo>
                    <a:pt x="1214437" y="240506"/>
                  </a:lnTo>
                  <a:lnTo>
                    <a:pt x="1171575" y="233363"/>
                  </a:lnTo>
                  <a:lnTo>
                    <a:pt x="1023937" y="250031"/>
                  </a:lnTo>
                  <a:lnTo>
                    <a:pt x="776287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1137BD24-B716-4B7D-9A43-CC2AE61EB558}"/>
                </a:ext>
              </a:extLst>
            </p:cNvPr>
            <p:cNvSpPr/>
            <p:nvPr/>
          </p:nvSpPr>
          <p:spPr>
            <a:xfrm>
              <a:off x="3341688" y="5224463"/>
              <a:ext cx="1049337" cy="377825"/>
            </a:xfrm>
            <a:custGeom>
              <a:avLst/>
              <a:gdLst>
                <a:gd name="connsiteX0" fmla="*/ 481012 w 1050131"/>
                <a:gd name="connsiteY0" fmla="*/ 97631 h 378618"/>
                <a:gd name="connsiteX1" fmla="*/ 154781 w 1050131"/>
                <a:gd name="connsiteY1" fmla="*/ 154781 h 378618"/>
                <a:gd name="connsiteX2" fmla="*/ 0 w 1050131"/>
                <a:gd name="connsiteY2" fmla="*/ 178593 h 378618"/>
                <a:gd name="connsiteX3" fmla="*/ 35719 w 1050131"/>
                <a:gd name="connsiteY3" fmla="*/ 378618 h 378618"/>
                <a:gd name="connsiteX4" fmla="*/ 283369 w 1050131"/>
                <a:gd name="connsiteY4" fmla="*/ 330993 h 378618"/>
                <a:gd name="connsiteX5" fmla="*/ 666750 w 1050131"/>
                <a:gd name="connsiteY5" fmla="*/ 257175 h 378618"/>
                <a:gd name="connsiteX6" fmla="*/ 873919 w 1050131"/>
                <a:gd name="connsiteY6" fmla="*/ 216693 h 378618"/>
                <a:gd name="connsiteX7" fmla="*/ 895350 w 1050131"/>
                <a:gd name="connsiteY7" fmla="*/ 214312 h 378618"/>
                <a:gd name="connsiteX8" fmla="*/ 902494 w 1050131"/>
                <a:gd name="connsiteY8" fmla="*/ 219075 h 378618"/>
                <a:gd name="connsiteX9" fmla="*/ 909637 w 1050131"/>
                <a:gd name="connsiteY9" fmla="*/ 223837 h 378618"/>
                <a:gd name="connsiteX10" fmla="*/ 921544 w 1050131"/>
                <a:gd name="connsiteY10" fmla="*/ 242887 h 378618"/>
                <a:gd name="connsiteX11" fmla="*/ 945356 w 1050131"/>
                <a:gd name="connsiteY11" fmla="*/ 290512 h 378618"/>
                <a:gd name="connsiteX12" fmla="*/ 971550 w 1050131"/>
                <a:gd name="connsiteY12" fmla="*/ 316706 h 378618"/>
                <a:gd name="connsiteX13" fmla="*/ 1050131 w 1050131"/>
                <a:gd name="connsiteY13" fmla="*/ 0 h 378618"/>
                <a:gd name="connsiteX14" fmla="*/ 831056 w 1050131"/>
                <a:gd name="connsiteY14" fmla="*/ 38100 h 378618"/>
                <a:gd name="connsiteX15" fmla="*/ 481012 w 1050131"/>
                <a:gd name="connsiteY15" fmla="*/ 97631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0131" h="378618">
                  <a:moveTo>
                    <a:pt x="481012" y="97631"/>
                  </a:moveTo>
                  <a:lnTo>
                    <a:pt x="154781" y="154781"/>
                  </a:lnTo>
                  <a:lnTo>
                    <a:pt x="0" y="178593"/>
                  </a:lnTo>
                  <a:lnTo>
                    <a:pt x="35719" y="378618"/>
                  </a:lnTo>
                  <a:lnTo>
                    <a:pt x="283369" y="330993"/>
                  </a:lnTo>
                  <a:lnTo>
                    <a:pt x="666750" y="257175"/>
                  </a:lnTo>
                  <a:lnTo>
                    <a:pt x="873919" y="216693"/>
                  </a:lnTo>
                  <a:lnTo>
                    <a:pt x="895350" y="214312"/>
                  </a:lnTo>
                  <a:lnTo>
                    <a:pt x="902494" y="219075"/>
                  </a:lnTo>
                  <a:lnTo>
                    <a:pt x="909637" y="223837"/>
                  </a:lnTo>
                  <a:lnTo>
                    <a:pt x="921544" y="242887"/>
                  </a:lnTo>
                  <a:lnTo>
                    <a:pt x="945356" y="290512"/>
                  </a:lnTo>
                  <a:lnTo>
                    <a:pt x="971550" y="316706"/>
                  </a:lnTo>
                  <a:lnTo>
                    <a:pt x="1050131" y="0"/>
                  </a:lnTo>
                  <a:lnTo>
                    <a:pt x="831056" y="38100"/>
                  </a:lnTo>
                  <a:lnTo>
                    <a:pt x="481012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8">
              <a:extLst>
                <a:ext uri="{FF2B5EF4-FFF2-40B4-BE49-F238E27FC236}">
                  <a16:creationId xmlns:a16="http://schemas.microsoft.com/office/drawing/2014/main" id="{098ECCBA-5981-46E9-A255-E6FEFDD7837B}"/>
                </a:ext>
              </a:extLst>
            </p:cNvPr>
            <p:cNvSpPr/>
            <p:nvPr/>
          </p:nvSpPr>
          <p:spPr>
            <a:xfrm>
              <a:off x="4935538" y="1998663"/>
              <a:ext cx="1009650" cy="1536700"/>
            </a:xfrm>
            <a:custGeom>
              <a:avLst/>
              <a:gdLst>
                <a:gd name="connsiteX0" fmla="*/ 471488 w 1009650"/>
                <a:gd name="connsiteY0" fmla="*/ 697706 h 1538287"/>
                <a:gd name="connsiteX1" fmla="*/ 361950 w 1009650"/>
                <a:gd name="connsiteY1" fmla="*/ 907256 h 1538287"/>
                <a:gd name="connsiteX2" fmla="*/ 276225 w 1009650"/>
                <a:gd name="connsiteY2" fmla="*/ 1059656 h 1538287"/>
                <a:gd name="connsiteX3" fmla="*/ 116682 w 1009650"/>
                <a:gd name="connsiteY3" fmla="*/ 1319212 h 1538287"/>
                <a:gd name="connsiteX4" fmla="*/ 42863 w 1009650"/>
                <a:gd name="connsiteY4" fmla="*/ 1433512 h 1538287"/>
                <a:gd name="connsiteX5" fmla="*/ 14288 w 1009650"/>
                <a:gd name="connsiteY5" fmla="*/ 1476375 h 1538287"/>
                <a:gd name="connsiteX6" fmla="*/ 2382 w 1009650"/>
                <a:gd name="connsiteY6" fmla="*/ 1497806 h 1538287"/>
                <a:gd name="connsiteX7" fmla="*/ 0 w 1009650"/>
                <a:gd name="connsiteY7" fmla="*/ 1516856 h 1538287"/>
                <a:gd name="connsiteX8" fmla="*/ 4763 w 1009650"/>
                <a:gd name="connsiteY8" fmla="*/ 1526381 h 1538287"/>
                <a:gd name="connsiteX9" fmla="*/ 19050 w 1009650"/>
                <a:gd name="connsiteY9" fmla="*/ 1535906 h 1538287"/>
                <a:gd name="connsiteX10" fmla="*/ 35719 w 1009650"/>
                <a:gd name="connsiteY10" fmla="*/ 1538287 h 1538287"/>
                <a:gd name="connsiteX11" fmla="*/ 61913 w 1009650"/>
                <a:gd name="connsiteY11" fmla="*/ 1531144 h 1538287"/>
                <a:gd name="connsiteX12" fmla="*/ 147638 w 1009650"/>
                <a:gd name="connsiteY12" fmla="*/ 1464469 h 1538287"/>
                <a:gd name="connsiteX13" fmla="*/ 392907 w 1009650"/>
                <a:gd name="connsiteY13" fmla="*/ 1240631 h 1538287"/>
                <a:gd name="connsiteX14" fmla="*/ 488157 w 1009650"/>
                <a:gd name="connsiteY14" fmla="*/ 1140619 h 1538287"/>
                <a:gd name="connsiteX15" fmla="*/ 619125 w 1009650"/>
                <a:gd name="connsiteY15" fmla="*/ 957262 h 1538287"/>
                <a:gd name="connsiteX16" fmla="*/ 707232 w 1009650"/>
                <a:gd name="connsiteY16" fmla="*/ 823912 h 1538287"/>
                <a:gd name="connsiteX17" fmla="*/ 776288 w 1009650"/>
                <a:gd name="connsiteY17" fmla="*/ 709612 h 1538287"/>
                <a:gd name="connsiteX18" fmla="*/ 850107 w 1009650"/>
                <a:gd name="connsiteY18" fmla="*/ 576262 h 1538287"/>
                <a:gd name="connsiteX19" fmla="*/ 895350 w 1009650"/>
                <a:gd name="connsiteY19" fmla="*/ 476250 h 1538287"/>
                <a:gd name="connsiteX20" fmla="*/ 907257 w 1009650"/>
                <a:gd name="connsiteY20" fmla="*/ 464344 h 1538287"/>
                <a:gd name="connsiteX21" fmla="*/ 931069 w 1009650"/>
                <a:gd name="connsiteY21" fmla="*/ 452437 h 1538287"/>
                <a:gd name="connsiteX22" fmla="*/ 964407 w 1009650"/>
                <a:gd name="connsiteY22" fmla="*/ 433387 h 1538287"/>
                <a:gd name="connsiteX23" fmla="*/ 990600 w 1009650"/>
                <a:gd name="connsiteY23" fmla="*/ 409575 h 1538287"/>
                <a:gd name="connsiteX24" fmla="*/ 1002507 w 1009650"/>
                <a:gd name="connsiteY24" fmla="*/ 392906 h 1538287"/>
                <a:gd name="connsiteX25" fmla="*/ 1009650 w 1009650"/>
                <a:gd name="connsiteY25" fmla="*/ 371475 h 1538287"/>
                <a:gd name="connsiteX26" fmla="*/ 1009650 w 1009650"/>
                <a:gd name="connsiteY26" fmla="*/ 350044 h 1538287"/>
                <a:gd name="connsiteX27" fmla="*/ 1002507 w 1009650"/>
                <a:gd name="connsiteY27" fmla="*/ 328612 h 1538287"/>
                <a:gd name="connsiteX28" fmla="*/ 990600 w 1009650"/>
                <a:gd name="connsiteY28" fmla="*/ 300037 h 1538287"/>
                <a:gd name="connsiteX29" fmla="*/ 969169 w 1009650"/>
                <a:gd name="connsiteY29" fmla="*/ 264319 h 1538287"/>
                <a:gd name="connsiteX30" fmla="*/ 940594 w 1009650"/>
                <a:gd name="connsiteY30" fmla="*/ 226219 h 1538287"/>
                <a:gd name="connsiteX31" fmla="*/ 902494 w 1009650"/>
                <a:gd name="connsiteY31" fmla="*/ 183356 h 1538287"/>
                <a:gd name="connsiteX32" fmla="*/ 850107 w 1009650"/>
                <a:gd name="connsiteY32" fmla="*/ 135731 h 1538287"/>
                <a:gd name="connsiteX33" fmla="*/ 783432 w 1009650"/>
                <a:gd name="connsiteY33" fmla="*/ 78581 h 1538287"/>
                <a:gd name="connsiteX34" fmla="*/ 750094 w 1009650"/>
                <a:gd name="connsiteY34" fmla="*/ 59531 h 1538287"/>
                <a:gd name="connsiteX35" fmla="*/ 692944 w 1009650"/>
                <a:gd name="connsiteY35" fmla="*/ 33337 h 1538287"/>
                <a:gd name="connsiteX36" fmla="*/ 652463 w 1009650"/>
                <a:gd name="connsiteY36" fmla="*/ 19050 h 1538287"/>
                <a:gd name="connsiteX37" fmla="*/ 597694 w 1009650"/>
                <a:gd name="connsiteY37" fmla="*/ 2381 h 1538287"/>
                <a:gd name="connsiteX38" fmla="*/ 557213 w 1009650"/>
                <a:gd name="connsiteY38" fmla="*/ 0 h 1538287"/>
                <a:gd name="connsiteX39" fmla="*/ 528638 w 1009650"/>
                <a:gd name="connsiteY39" fmla="*/ 4762 h 1538287"/>
                <a:gd name="connsiteX40" fmla="*/ 507207 w 1009650"/>
                <a:gd name="connsiteY40" fmla="*/ 14287 h 1538287"/>
                <a:gd name="connsiteX41" fmla="*/ 492919 w 1009650"/>
                <a:gd name="connsiteY41" fmla="*/ 26194 h 1538287"/>
                <a:gd name="connsiteX42" fmla="*/ 492919 w 1009650"/>
                <a:gd name="connsiteY42" fmla="*/ 35719 h 1538287"/>
                <a:gd name="connsiteX43" fmla="*/ 500063 w 1009650"/>
                <a:gd name="connsiteY43" fmla="*/ 50006 h 1538287"/>
                <a:gd name="connsiteX44" fmla="*/ 523875 w 1009650"/>
                <a:gd name="connsiteY44" fmla="*/ 69056 h 1538287"/>
                <a:gd name="connsiteX45" fmla="*/ 564357 w 1009650"/>
                <a:gd name="connsiteY45" fmla="*/ 111919 h 1538287"/>
                <a:gd name="connsiteX46" fmla="*/ 607219 w 1009650"/>
                <a:gd name="connsiteY46" fmla="*/ 176212 h 1538287"/>
                <a:gd name="connsiteX47" fmla="*/ 616744 w 1009650"/>
                <a:gd name="connsiteY47" fmla="*/ 202406 h 1538287"/>
                <a:gd name="connsiteX48" fmla="*/ 626269 w 1009650"/>
                <a:gd name="connsiteY48" fmla="*/ 238125 h 1538287"/>
                <a:gd name="connsiteX49" fmla="*/ 628650 w 1009650"/>
                <a:gd name="connsiteY49" fmla="*/ 273844 h 1538287"/>
                <a:gd name="connsiteX50" fmla="*/ 623888 w 1009650"/>
                <a:gd name="connsiteY50" fmla="*/ 316706 h 1538287"/>
                <a:gd name="connsiteX51" fmla="*/ 588169 w 1009650"/>
                <a:gd name="connsiteY51" fmla="*/ 423862 h 1538287"/>
                <a:gd name="connsiteX52" fmla="*/ 511969 w 1009650"/>
                <a:gd name="connsiteY52" fmla="*/ 609600 h 1538287"/>
                <a:gd name="connsiteX53" fmla="*/ 471488 w 1009650"/>
                <a:gd name="connsiteY53" fmla="*/ 697706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9650" h="1538287">
                  <a:moveTo>
                    <a:pt x="471488" y="697706"/>
                  </a:moveTo>
                  <a:lnTo>
                    <a:pt x="361950" y="907256"/>
                  </a:lnTo>
                  <a:lnTo>
                    <a:pt x="276225" y="1059656"/>
                  </a:lnTo>
                  <a:lnTo>
                    <a:pt x="116682" y="1319212"/>
                  </a:lnTo>
                  <a:lnTo>
                    <a:pt x="42863" y="1433512"/>
                  </a:lnTo>
                  <a:lnTo>
                    <a:pt x="14288" y="1476375"/>
                  </a:lnTo>
                  <a:lnTo>
                    <a:pt x="2382" y="1497806"/>
                  </a:lnTo>
                  <a:lnTo>
                    <a:pt x="0" y="1516856"/>
                  </a:lnTo>
                  <a:lnTo>
                    <a:pt x="4763" y="1526381"/>
                  </a:lnTo>
                  <a:lnTo>
                    <a:pt x="19050" y="1535906"/>
                  </a:lnTo>
                  <a:lnTo>
                    <a:pt x="35719" y="1538287"/>
                  </a:lnTo>
                  <a:lnTo>
                    <a:pt x="61913" y="1531144"/>
                  </a:lnTo>
                  <a:lnTo>
                    <a:pt x="147638" y="1464469"/>
                  </a:lnTo>
                  <a:lnTo>
                    <a:pt x="392907" y="1240631"/>
                  </a:lnTo>
                  <a:lnTo>
                    <a:pt x="488157" y="1140619"/>
                  </a:lnTo>
                  <a:lnTo>
                    <a:pt x="619125" y="957262"/>
                  </a:lnTo>
                  <a:lnTo>
                    <a:pt x="707232" y="823912"/>
                  </a:lnTo>
                  <a:lnTo>
                    <a:pt x="776288" y="709612"/>
                  </a:lnTo>
                  <a:lnTo>
                    <a:pt x="850107" y="576262"/>
                  </a:lnTo>
                  <a:lnTo>
                    <a:pt x="895350" y="476250"/>
                  </a:lnTo>
                  <a:lnTo>
                    <a:pt x="907257" y="464344"/>
                  </a:lnTo>
                  <a:lnTo>
                    <a:pt x="931069" y="452437"/>
                  </a:lnTo>
                  <a:lnTo>
                    <a:pt x="964407" y="433387"/>
                  </a:lnTo>
                  <a:lnTo>
                    <a:pt x="990600" y="409575"/>
                  </a:lnTo>
                  <a:lnTo>
                    <a:pt x="1002507" y="392906"/>
                  </a:lnTo>
                  <a:lnTo>
                    <a:pt x="1009650" y="371475"/>
                  </a:lnTo>
                  <a:lnTo>
                    <a:pt x="1009650" y="350044"/>
                  </a:lnTo>
                  <a:lnTo>
                    <a:pt x="1002507" y="328612"/>
                  </a:lnTo>
                  <a:lnTo>
                    <a:pt x="990600" y="300037"/>
                  </a:lnTo>
                  <a:lnTo>
                    <a:pt x="969169" y="264319"/>
                  </a:lnTo>
                  <a:lnTo>
                    <a:pt x="940594" y="226219"/>
                  </a:lnTo>
                  <a:lnTo>
                    <a:pt x="902494" y="183356"/>
                  </a:lnTo>
                  <a:lnTo>
                    <a:pt x="850107" y="135731"/>
                  </a:lnTo>
                  <a:lnTo>
                    <a:pt x="783432" y="78581"/>
                  </a:lnTo>
                  <a:lnTo>
                    <a:pt x="750094" y="59531"/>
                  </a:lnTo>
                  <a:lnTo>
                    <a:pt x="692944" y="33337"/>
                  </a:lnTo>
                  <a:lnTo>
                    <a:pt x="652463" y="19050"/>
                  </a:lnTo>
                  <a:lnTo>
                    <a:pt x="597694" y="2381"/>
                  </a:lnTo>
                  <a:lnTo>
                    <a:pt x="557213" y="0"/>
                  </a:lnTo>
                  <a:lnTo>
                    <a:pt x="528638" y="4762"/>
                  </a:lnTo>
                  <a:lnTo>
                    <a:pt x="507207" y="14287"/>
                  </a:lnTo>
                  <a:lnTo>
                    <a:pt x="492919" y="26194"/>
                  </a:lnTo>
                  <a:lnTo>
                    <a:pt x="492919" y="35719"/>
                  </a:lnTo>
                  <a:lnTo>
                    <a:pt x="500063" y="50006"/>
                  </a:lnTo>
                  <a:lnTo>
                    <a:pt x="523875" y="69056"/>
                  </a:lnTo>
                  <a:lnTo>
                    <a:pt x="564357" y="111919"/>
                  </a:lnTo>
                  <a:lnTo>
                    <a:pt x="607219" y="176212"/>
                  </a:lnTo>
                  <a:lnTo>
                    <a:pt x="616744" y="202406"/>
                  </a:lnTo>
                  <a:lnTo>
                    <a:pt x="626269" y="238125"/>
                  </a:lnTo>
                  <a:lnTo>
                    <a:pt x="628650" y="273844"/>
                  </a:lnTo>
                  <a:lnTo>
                    <a:pt x="623888" y="316706"/>
                  </a:lnTo>
                  <a:lnTo>
                    <a:pt x="588169" y="423862"/>
                  </a:lnTo>
                  <a:lnTo>
                    <a:pt x="511969" y="609600"/>
                  </a:lnTo>
                  <a:lnTo>
                    <a:pt x="471488" y="697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9">
              <a:extLst>
                <a:ext uri="{FF2B5EF4-FFF2-40B4-BE49-F238E27FC236}">
                  <a16:creationId xmlns:a16="http://schemas.microsoft.com/office/drawing/2014/main" id="{D879092B-88A3-45E8-84DA-E59F964D74DF}"/>
                </a:ext>
              </a:extLst>
            </p:cNvPr>
            <p:cNvSpPr/>
            <p:nvPr/>
          </p:nvSpPr>
          <p:spPr>
            <a:xfrm>
              <a:off x="5399088" y="2733675"/>
              <a:ext cx="1820862" cy="557213"/>
            </a:xfrm>
            <a:custGeom>
              <a:avLst/>
              <a:gdLst>
                <a:gd name="connsiteX0" fmla="*/ 757237 w 1821656"/>
                <a:gd name="connsiteY0" fmla="*/ 202406 h 557213"/>
                <a:gd name="connsiteX1" fmla="*/ 514350 w 1821656"/>
                <a:gd name="connsiteY1" fmla="*/ 276225 h 557213"/>
                <a:gd name="connsiteX2" fmla="*/ 409575 w 1821656"/>
                <a:gd name="connsiteY2" fmla="*/ 302419 h 557213"/>
                <a:gd name="connsiteX3" fmla="*/ 326231 w 1821656"/>
                <a:gd name="connsiteY3" fmla="*/ 319088 h 557213"/>
                <a:gd name="connsiteX4" fmla="*/ 245269 w 1821656"/>
                <a:gd name="connsiteY4" fmla="*/ 330994 h 557213"/>
                <a:gd name="connsiteX5" fmla="*/ 185737 w 1821656"/>
                <a:gd name="connsiteY5" fmla="*/ 335756 h 557213"/>
                <a:gd name="connsiteX6" fmla="*/ 133350 w 1821656"/>
                <a:gd name="connsiteY6" fmla="*/ 335756 h 557213"/>
                <a:gd name="connsiteX7" fmla="*/ 0 w 1821656"/>
                <a:gd name="connsiteY7" fmla="*/ 323850 h 557213"/>
                <a:gd name="connsiteX8" fmla="*/ 7144 w 1821656"/>
                <a:gd name="connsiteY8" fmla="*/ 366713 h 557213"/>
                <a:gd name="connsiteX9" fmla="*/ 14287 w 1821656"/>
                <a:gd name="connsiteY9" fmla="*/ 428625 h 557213"/>
                <a:gd name="connsiteX10" fmla="*/ 33337 w 1821656"/>
                <a:gd name="connsiteY10" fmla="*/ 464344 h 557213"/>
                <a:gd name="connsiteX11" fmla="*/ 52387 w 1821656"/>
                <a:gd name="connsiteY11" fmla="*/ 485775 h 557213"/>
                <a:gd name="connsiteX12" fmla="*/ 73819 w 1821656"/>
                <a:gd name="connsiteY12" fmla="*/ 502444 h 557213"/>
                <a:gd name="connsiteX13" fmla="*/ 116681 w 1821656"/>
                <a:gd name="connsiteY13" fmla="*/ 526256 h 557213"/>
                <a:gd name="connsiteX14" fmla="*/ 164306 w 1821656"/>
                <a:gd name="connsiteY14" fmla="*/ 545306 h 557213"/>
                <a:gd name="connsiteX15" fmla="*/ 207169 w 1821656"/>
                <a:gd name="connsiteY15" fmla="*/ 557213 h 557213"/>
                <a:gd name="connsiteX16" fmla="*/ 221456 w 1821656"/>
                <a:gd name="connsiteY16" fmla="*/ 557213 h 557213"/>
                <a:gd name="connsiteX17" fmla="*/ 259556 w 1821656"/>
                <a:gd name="connsiteY17" fmla="*/ 547688 h 557213"/>
                <a:gd name="connsiteX18" fmla="*/ 292894 w 1821656"/>
                <a:gd name="connsiteY18" fmla="*/ 533400 h 557213"/>
                <a:gd name="connsiteX19" fmla="*/ 323850 w 1821656"/>
                <a:gd name="connsiteY19" fmla="*/ 514350 h 557213"/>
                <a:gd name="connsiteX20" fmla="*/ 452437 w 1821656"/>
                <a:gd name="connsiteY20" fmla="*/ 466725 h 557213"/>
                <a:gd name="connsiteX21" fmla="*/ 654844 w 1821656"/>
                <a:gd name="connsiteY21" fmla="*/ 400050 h 557213"/>
                <a:gd name="connsiteX22" fmla="*/ 892969 w 1821656"/>
                <a:gd name="connsiteY22" fmla="*/ 328613 h 557213"/>
                <a:gd name="connsiteX23" fmla="*/ 1076325 w 1821656"/>
                <a:gd name="connsiteY23" fmla="*/ 280988 h 557213"/>
                <a:gd name="connsiteX24" fmla="*/ 1221581 w 1821656"/>
                <a:gd name="connsiteY24" fmla="*/ 250031 h 557213"/>
                <a:gd name="connsiteX25" fmla="*/ 1250156 w 1821656"/>
                <a:gd name="connsiteY25" fmla="*/ 247650 h 557213"/>
                <a:gd name="connsiteX26" fmla="*/ 1273969 w 1821656"/>
                <a:gd name="connsiteY26" fmla="*/ 252413 h 557213"/>
                <a:gd name="connsiteX27" fmla="*/ 1297781 w 1821656"/>
                <a:gd name="connsiteY27" fmla="*/ 259556 h 557213"/>
                <a:gd name="connsiteX28" fmla="*/ 1647825 w 1821656"/>
                <a:gd name="connsiteY28" fmla="*/ 490538 h 557213"/>
                <a:gd name="connsiteX29" fmla="*/ 1724025 w 1821656"/>
                <a:gd name="connsiteY29" fmla="*/ 478631 h 557213"/>
                <a:gd name="connsiteX30" fmla="*/ 1781175 w 1821656"/>
                <a:gd name="connsiteY30" fmla="*/ 464344 h 557213"/>
                <a:gd name="connsiteX31" fmla="*/ 1812131 w 1821656"/>
                <a:gd name="connsiteY31" fmla="*/ 447675 h 557213"/>
                <a:gd name="connsiteX32" fmla="*/ 1821656 w 1821656"/>
                <a:gd name="connsiteY32" fmla="*/ 435769 h 557213"/>
                <a:gd name="connsiteX33" fmla="*/ 1821656 w 1821656"/>
                <a:gd name="connsiteY33" fmla="*/ 419100 h 557213"/>
                <a:gd name="connsiteX34" fmla="*/ 1819275 w 1821656"/>
                <a:gd name="connsiteY34" fmla="*/ 397669 h 557213"/>
                <a:gd name="connsiteX35" fmla="*/ 1804987 w 1821656"/>
                <a:gd name="connsiteY35" fmla="*/ 364331 h 557213"/>
                <a:gd name="connsiteX36" fmla="*/ 1788319 w 1821656"/>
                <a:gd name="connsiteY36" fmla="*/ 333375 h 557213"/>
                <a:gd name="connsiteX37" fmla="*/ 1752600 w 1821656"/>
                <a:gd name="connsiteY37" fmla="*/ 285750 h 557213"/>
                <a:gd name="connsiteX38" fmla="*/ 1688306 w 1821656"/>
                <a:gd name="connsiteY38" fmla="*/ 219075 h 557213"/>
                <a:gd name="connsiteX39" fmla="*/ 1633537 w 1821656"/>
                <a:gd name="connsiteY39" fmla="*/ 169069 h 557213"/>
                <a:gd name="connsiteX40" fmla="*/ 1550194 w 1821656"/>
                <a:gd name="connsiteY40" fmla="*/ 107156 h 557213"/>
                <a:gd name="connsiteX41" fmla="*/ 1502569 w 1821656"/>
                <a:gd name="connsiteY41" fmla="*/ 76200 h 557213"/>
                <a:gd name="connsiteX42" fmla="*/ 1428750 w 1821656"/>
                <a:gd name="connsiteY42" fmla="*/ 35719 h 557213"/>
                <a:gd name="connsiteX43" fmla="*/ 1369219 w 1821656"/>
                <a:gd name="connsiteY43" fmla="*/ 11906 h 557213"/>
                <a:gd name="connsiteX44" fmla="*/ 1323975 w 1821656"/>
                <a:gd name="connsiteY44" fmla="*/ 0 h 557213"/>
                <a:gd name="connsiteX45" fmla="*/ 1297781 w 1821656"/>
                <a:gd name="connsiteY45" fmla="*/ 2381 h 557213"/>
                <a:gd name="connsiteX46" fmla="*/ 1247775 w 1821656"/>
                <a:gd name="connsiteY46" fmla="*/ 30956 h 557213"/>
                <a:gd name="connsiteX47" fmla="*/ 1197769 w 1821656"/>
                <a:gd name="connsiteY47" fmla="*/ 64294 h 557213"/>
                <a:gd name="connsiteX48" fmla="*/ 1114425 w 1821656"/>
                <a:gd name="connsiteY48" fmla="*/ 90488 h 557213"/>
                <a:gd name="connsiteX49" fmla="*/ 831056 w 1821656"/>
                <a:gd name="connsiteY49" fmla="*/ 178594 h 557213"/>
                <a:gd name="connsiteX50" fmla="*/ 757237 w 1821656"/>
                <a:gd name="connsiteY50" fmla="*/ 202406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21656" h="557213">
                  <a:moveTo>
                    <a:pt x="757237" y="202406"/>
                  </a:moveTo>
                  <a:lnTo>
                    <a:pt x="514350" y="276225"/>
                  </a:lnTo>
                  <a:lnTo>
                    <a:pt x="409575" y="302419"/>
                  </a:lnTo>
                  <a:lnTo>
                    <a:pt x="326231" y="319088"/>
                  </a:lnTo>
                  <a:lnTo>
                    <a:pt x="245269" y="330994"/>
                  </a:lnTo>
                  <a:lnTo>
                    <a:pt x="185737" y="335756"/>
                  </a:lnTo>
                  <a:lnTo>
                    <a:pt x="133350" y="335756"/>
                  </a:lnTo>
                  <a:lnTo>
                    <a:pt x="0" y="323850"/>
                  </a:lnTo>
                  <a:lnTo>
                    <a:pt x="7144" y="366713"/>
                  </a:lnTo>
                  <a:lnTo>
                    <a:pt x="14287" y="428625"/>
                  </a:lnTo>
                  <a:lnTo>
                    <a:pt x="33337" y="464344"/>
                  </a:lnTo>
                  <a:lnTo>
                    <a:pt x="52387" y="485775"/>
                  </a:lnTo>
                  <a:lnTo>
                    <a:pt x="73819" y="502444"/>
                  </a:lnTo>
                  <a:lnTo>
                    <a:pt x="116681" y="526256"/>
                  </a:lnTo>
                  <a:lnTo>
                    <a:pt x="164306" y="545306"/>
                  </a:lnTo>
                  <a:lnTo>
                    <a:pt x="207169" y="557213"/>
                  </a:lnTo>
                  <a:lnTo>
                    <a:pt x="221456" y="557213"/>
                  </a:lnTo>
                  <a:lnTo>
                    <a:pt x="259556" y="547688"/>
                  </a:lnTo>
                  <a:lnTo>
                    <a:pt x="292894" y="533400"/>
                  </a:lnTo>
                  <a:lnTo>
                    <a:pt x="323850" y="514350"/>
                  </a:lnTo>
                  <a:lnTo>
                    <a:pt x="452437" y="466725"/>
                  </a:lnTo>
                  <a:lnTo>
                    <a:pt x="654844" y="400050"/>
                  </a:lnTo>
                  <a:lnTo>
                    <a:pt x="892969" y="328613"/>
                  </a:lnTo>
                  <a:lnTo>
                    <a:pt x="1076325" y="280988"/>
                  </a:lnTo>
                  <a:lnTo>
                    <a:pt x="1221581" y="250031"/>
                  </a:lnTo>
                  <a:lnTo>
                    <a:pt x="1250156" y="247650"/>
                  </a:lnTo>
                  <a:lnTo>
                    <a:pt x="1273969" y="252413"/>
                  </a:lnTo>
                  <a:lnTo>
                    <a:pt x="1297781" y="259556"/>
                  </a:lnTo>
                  <a:lnTo>
                    <a:pt x="1647825" y="490538"/>
                  </a:lnTo>
                  <a:lnTo>
                    <a:pt x="1724025" y="478631"/>
                  </a:lnTo>
                  <a:lnTo>
                    <a:pt x="1781175" y="464344"/>
                  </a:lnTo>
                  <a:lnTo>
                    <a:pt x="1812131" y="447675"/>
                  </a:lnTo>
                  <a:lnTo>
                    <a:pt x="1821656" y="435769"/>
                  </a:lnTo>
                  <a:lnTo>
                    <a:pt x="1821656" y="419100"/>
                  </a:lnTo>
                  <a:lnTo>
                    <a:pt x="1819275" y="397669"/>
                  </a:lnTo>
                  <a:lnTo>
                    <a:pt x="1804987" y="364331"/>
                  </a:lnTo>
                  <a:lnTo>
                    <a:pt x="1788319" y="333375"/>
                  </a:lnTo>
                  <a:lnTo>
                    <a:pt x="1752600" y="285750"/>
                  </a:lnTo>
                  <a:lnTo>
                    <a:pt x="1688306" y="219075"/>
                  </a:lnTo>
                  <a:lnTo>
                    <a:pt x="1633537" y="169069"/>
                  </a:lnTo>
                  <a:lnTo>
                    <a:pt x="1550194" y="107156"/>
                  </a:lnTo>
                  <a:lnTo>
                    <a:pt x="1502569" y="76200"/>
                  </a:lnTo>
                  <a:lnTo>
                    <a:pt x="1428750" y="35719"/>
                  </a:lnTo>
                  <a:lnTo>
                    <a:pt x="1369219" y="11906"/>
                  </a:lnTo>
                  <a:lnTo>
                    <a:pt x="1323975" y="0"/>
                  </a:lnTo>
                  <a:lnTo>
                    <a:pt x="1297781" y="2381"/>
                  </a:lnTo>
                  <a:lnTo>
                    <a:pt x="1247775" y="30956"/>
                  </a:lnTo>
                  <a:lnTo>
                    <a:pt x="1197769" y="64294"/>
                  </a:lnTo>
                  <a:lnTo>
                    <a:pt x="1114425" y="90488"/>
                  </a:lnTo>
                  <a:lnTo>
                    <a:pt x="831056" y="178594"/>
                  </a:lnTo>
                  <a:lnTo>
                    <a:pt x="757237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0">
              <a:extLst>
                <a:ext uri="{FF2B5EF4-FFF2-40B4-BE49-F238E27FC236}">
                  <a16:creationId xmlns:a16="http://schemas.microsoft.com/office/drawing/2014/main" id="{F38C53D2-18B4-48BC-90B0-43E24C3C5C8A}"/>
                </a:ext>
              </a:extLst>
            </p:cNvPr>
            <p:cNvSpPr/>
            <p:nvPr/>
          </p:nvSpPr>
          <p:spPr>
            <a:xfrm>
              <a:off x="6386513" y="2982913"/>
              <a:ext cx="719137" cy="657225"/>
            </a:xfrm>
            <a:custGeom>
              <a:avLst/>
              <a:gdLst>
                <a:gd name="connsiteX0" fmla="*/ 464343 w 719137"/>
                <a:gd name="connsiteY0" fmla="*/ 371475 h 657225"/>
                <a:gd name="connsiteX1" fmla="*/ 602456 w 719137"/>
                <a:gd name="connsiteY1" fmla="*/ 278607 h 657225"/>
                <a:gd name="connsiteX2" fmla="*/ 657225 w 719137"/>
                <a:gd name="connsiteY2" fmla="*/ 240507 h 657225"/>
                <a:gd name="connsiteX3" fmla="*/ 719137 w 719137"/>
                <a:gd name="connsiteY3" fmla="*/ 226219 h 657225"/>
                <a:gd name="connsiteX4" fmla="*/ 309562 w 719137"/>
                <a:gd name="connsiteY4" fmla="*/ 0 h 657225"/>
                <a:gd name="connsiteX5" fmla="*/ 323850 w 719137"/>
                <a:gd name="connsiteY5" fmla="*/ 23813 h 657225"/>
                <a:gd name="connsiteX6" fmla="*/ 335756 w 719137"/>
                <a:gd name="connsiteY6" fmla="*/ 50007 h 657225"/>
                <a:gd name="connsiteX7" fmla="*/ 340518 w 719137"/>
                <a:gd name="connsiteY7" fmla="*/ 78582 h 657225"/>
                <a:gd name="connsiteX8" fmla="*/ 333375 w 719137"/>
                <a:gd name="connsiteY8" fmla="*/ 126207 h 657225"/>
                <a:gd name="connsiteX9" fmla="*/ 311943 w 719137"/>
                <a:gd name="connsiteY9" fmla="*/ 178594 h 657225"/>
                <a:gd name="connsiteX10" fmla="*/ 211931 w 719137"/>
                <a:gd name="connsiteY10" fmla="*/ 328613 h 657225"/>
                <a:gd name="connsiteX11" fmla="*/ 38100 w 719137"/>
                <a:gd name="connsiteY11" fmla="*/ 554832 h 657225"/>
                <a:gd name="connsiteX12" fmla="*/ 9525 w 719137"/>
                <a:gd name="connsiteY12" fmla="*/ 595313 h 657225"/>
                <a:gd name="connsiteX13" fmla="*/ 0 w 719137"/>
                <a:gd name="connsiteY13" fmla="*/ 619125 h 657225"/>
                <a:gd name="connsiteX14" fmla="*/ 0 w 719137"/>
                <a:gd name="connsiteY14" fmla="*/ 635794 h 657225"/>
                <a:gd name="connsiteX15" fmla="*/ 0 w 719137"/>
                <a:gd name="connsiteY15" fmla="*/ 647700 h 657225"/>
                <a:gd name="connsiteX16" fmla="*/ 9525 w 719137"/>
                <a:gd name="connsiteY16" fmla="*/ 654844 h 657225"/>
                <a:gd name="connsiteX17" fmla="*/ 28575 w 719137"/>
                <a:gd name="connsiteY17" fmla="*/ 657225 h 657225"/>
                <a:gd name="connsiteX18" fmla="*/ 64293 w 719137"/>
                <a:gd name="connsiteY18" fmla="*/ 645319 h 657225"/>
                <a:gd name="connsiteX19" fmla="*/ 116681 w 719137"/>
                <a:gd name="connsiteY19" fmla="*/ 614363 h 657225"/>
                <a:gd name="connsiteX20" fmla="*/ 366712 w 719137"/>
                <a:gd name="connsiteY20" fmla="*/ 438150 h 657225"/>
                <a:gd name="connsiteX21" fmla="*/ 464343 w 719137"/>
                <a:gd name="connsiteY21" fmla="*/ 3714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9137" h="657225">
                  <a:moveTo>
                    <a:pt x="464343" y="371475"/>
                  </a:moveTo>
                  <a:lnTo>
                    <a:pt x="602456" y="278607"/>
                  </a:lnTo>
                  <a:lnTo>
                    <a:pt x="657225" y="240507"/>
                  </a:lnTo>
                  <a:lnTo>
                    <a:pt x="719137" y="226219"/>
                  </a:lnTo>
                  <a:lnTo>
                    <a:pt x="309562" y="0"/>
                  </a:lnTo>
                  <a:lnTo>
                    <a:pt x="323850" y="23813"/>
                  </a:lnTo>
                  <a:lnTo>
                    <a:pt x="335756" y="50007"/>
                  </a:lnTo>
                  <a:lnTo>
                    <a:pt x="340518" y="78582"/>
                  </a:lnTo>
                  <a:lnTo>
                    <a:pt x="333375" y="126207"/>
                  </a:lnTo>
                  <a:lnTo>
                    <a:pt x="311943" y="178594"/>
                  </a:lnTo>
                  <a:lnTo>
                    <a:pt x="211931" y="328613"/>
                  </a:lnTo>
                  <a:lnTo>
                    <a:pt x="38100" y="554832"/>
                  </a:lnTo>
                  <a:lnTo>
                    <a:pt x="9525" y="595313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0" y="647700"/>
                  </a:lnTo>
                  <a:lnTo>
                    <a:pt x="9525" y="654844"/>
                  </a:lnTo>
                  <a:lnTo>
                    <a:pt x="28575" y="657225"/>
                  </a:lnTo>
                  <a:lnTo>
                    <a:pt x="64293" y="645319"/>
                  </a:lnTo>
                  <a:lnTo>
                    <a:pt x="116681" y="614363"/>
                  </a:lnTo>
                  <a:lnTo>
                    <a:pt x="366712" y="438150"/>
                  </a:lnTo>
                  <a:lnTo>
                    <a:pt x="464343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1">
              <a:extLst>
                <a:ext uri="{FF2B5EF4-FFF2-40B4-BE49-F238E27FC236}">
                  <a16:creationId xmlns:a16="http://schemas.microsoft.com/office/drawing/2014/main" id="{88DDE730-35AC-4C65-8508-B26BDB60B387}"/>
                </a:ext>
              </a:extLst>
            </p:cNvPr>
            <p:cNvSpPr/>
            <p:nvPr/>
          </p:nvSpPr>
          <p:spPr>
            <a:xfrm>
              <a:off x="4378325" y="3559175"/>
              <a:ext cx="1536700" cy="2390775"/>
            </a:xfrm>
            <a:custGeom>
              <a:avLst/>
              <a:gdLst>
                <a:gd name="connsiteX0" fmla="*/ 1054100 w 1536700"/>
                <a:gd name="connsiteY0" fmla="*/ 1082675 h 2390775"/>
                <a:gd name="connsiteX1" fmla="*/ 1012825 w 1536700"/>
                <a:gd name="connsiteY1" fmla="*/ 1184275 h 2390775"/>
                <a:gd name="connsiteX2" fmla="*/ 949325 w 1536700"/>
                <a:gd name="connsiteY2" fmla="*/ 1317625 h 2390775"/>
                <a:gd name="connsiteX3" fmla="*/ 860425 w 1536700"/>
                <a:gd name="connsiteY3" fmla="*/ 1473200 h 2390775"/>
                <a:gd name="connsiteX4" fmla="*/ 762000 w 1536700"/>
                <a:gd name="connsiteY4" fmla="*/ 1616075 h 2390775"/>
                <a:gd name="connsiteX5" fmla="*/ 657225 w 1536700"/>
                <a:gd name="connsiteY5" fmla="*/ 1749425 h 2390775"/>
                <a:gd name="connsiteX6" fmla="*/ 555625 w 1536700"/>
                <a:gd name="connsiteY6" fmla="*/ 1863725 h 2390775"/>
                <a:gd name="connsiteX7" fmla="*/ 431800 w 1536700"/>
                <a:gd name="connsiteY7" fmla="*/ 1993900 h 2390775"/>
                <a:gd name="connsiteX8" fmla="*/ 238125 w 1536700"/>
                <a:gd name="connsiteY8" fmla="*/ 2162175 h 2390775"/>
                <a:gd name="connsiteX9" fmla="*/ 69850 w 1536700"/>
                <a:gd name="connsiteY9" fmla="*/ 2292350 h 2390775"/>
                <a:gd name="connsiteX10" fmla="*/ 6350 w 1536700"/>
                <a:gd name="connsiteY10" fmla="*/ 2343150 h 2390775"/>
                <a:gd name="connsiteX11" fmla="*/ 0 w 1536700"/>
                <a:gd name="connsiteY11" fmla="*/ 2359025 h 2390775"/>
                <a:gd name="connsiteX12" fmla="*/ 0 w 1536700"/>
                <a:gd name="connsiteY12" fmla="*/ 2371725 h 2390775"/>
                <a:gd name="connsiteX13" fmla="*/ 9525 w 1536700"/>
                <a:gd name="connsiteY13" fmla="*/ 2384425 h 2390775"/>
                <a:gd name="connsiteX14" fmla="*/ 25400 w 1536700"/>
                <a:gd name="connsiteY14" fmla="*/ 2390775 h 2390775"/>
                <a:gd name="connsiteX15" fmla="*/ 60325 w 1536700"/>
                <a:gd name="connsiteY15" fmla="*/ 2384425 h 2390775"/>
                <a:gd name="connsiteX16" fmla="*/ 250825 w 1536700"/>
                <a:gd name="connsiteY16" fmla="*/ 2286000 h 2390775"/>
                <a:gd name="connsiteX17" fmla="*/ 409575 w 1536700"/>
                <a:gd name="connsiteY17" fmla="*/ 2190750 h 2390775"/>
                <a:gd name="connsiteX18" fmla="*/ 574675 w 1536700"/>
                <a:gd name="connsiteY18" fmla="*/ 2073275 h 2390775"/>
                <a:gd name="connsiteX19" fmla="*/ 685800 w 1536700"/>
                <a:gd name="connsiteY19" fmla="*/ 1984375 h 2390775"/>
                <a:gd name="connsiteX20" fmla="*/ 752475 w 1536700"/>
                <a:gd name="connsiteY20" fmla="*/ 1924050 h 2390775"/>
                <a:gd name="connsiteX21" fmla="*/ 873125 w 1536700"/>
                <a:gd name="connsiteY21" fmla="*/ 1800225 h 2390775"/>
                <a:gd name="connsiteX22" fmla="*/ 981075 w 1536700"/>
                <a:gd name="connsiteY22" fmla="*/ 1676400 h 2390775"/>
                <a:gd name="connsiteX23" fmla="*/ 1069975 w 1536700"/>
                <a:gd name="connsiteY23" fmla="*/ 1549400 h 2390775"/>
                <a:gd name="connsiteX24" fmla="*/ 1133475 w 1536700"/>
                <a:gd name="connsiteY24" fmla="*/ 1454150 h 2390775"/>
                <a:gd name="connsiteX25" fmla="*/ 1225550 w 1536700"/>
                <a:gd name="connsiteY25" fmla="*/ 1285875 h 2390775"/>
                <a:gd name="connsiteX26" fmla="*/ 1285875 w 1536700"/>
                <a:gd name="connsiteY26" fmla="*/ 1146175 h 2390775"/>
                <a:gd name="connsiteX27" fmla="*/ 1323975 w 1536700"/>
                <a:gd name="connsiteY27" fmla="*/ 1057275 h 2390775"/>
                <a:gd name="connsiteX28" fmla="*/ 1374775 w 1536700"/>
                <a:gd name="connsiteY28" fmla="*/ 908050 h 2390775"/>
                <a:gd name="connsiteX29" fmla="*/ 1393825 w 1536700"/>
                <a:gd name="connsiteY29" fmla="*/ 822325 h 2390775"/>
                <a:gd name="connsiteX30" fmla="*/ 1431925 w 1536700"/>
                <a:gd name="connsiteY30" fmla="*/ 663575 h 2390775"/>
                <a:gd name="connsiteX31" fmla="*/ 1454150 w 1536700"/>
                <a:gd name="connsiteY31" fmla="*/ 533400 h 2390775"/>
                <a:gd name="connsiteX32" fmla="*/ 1473200 w 1536700"/>
                <a:gd name="connsiteY32" fmla="*/ 428625 h 2390775"/>
                <a:gd name="connsiteX33" fmla="*/ 1489075 w 1536700"/>
                <a:gd name="connsiteY33" fmla="*/ 368300 h 2390775"/>
                <a:gd name="connsiteX34" fmla="*/ 1501775 w 1536700"/>
                <a:gd name="connsiteY34" fmla="*/ 336550 h 2390775"/>
                <a:gd name="connsiteX35" fmla="*/ 1514475 w 1536700"/>
                <a:gd name="connsiteY35" fmla="*/ 320675 h 2390775"/>
                <a:gd name="connsiteX36" fmla="*/ 1533525 w 1536700"/>
                <a:gd name="connsiteY36" fmla="*/ 301625 h 2390775"/>
                <a:gd name="connsiteX37" fmla="*/ 1536700 w 1536700"/>
                <a:gd name="connsiteY37" fmla="*/ 292100 h 2390775"/>
                <a:gd name="connsiteX38" fmla="*/ 1536700 w 1536700"/>
                <a:gd name="connsiteY38" fmla="*/ 276225 h 2390775"/>
                <a:gd name="connsiteX39" fmla="*/ 1530350 w 1536700"/>
                <a:gd name="connsiteY39" fmla="*/ 260350 h 2390775"/>
                <a:gd name="connsiteX40" fmla="*/ 1520825 w 1536700"/>
                <a:gd name="connsiteY40" fmla="*/ 244475 h 2390775"/>
                <a:gd name="connsiteX41" fmla="*/ 1495425 w 1536700"/>
                <a:gd name="connsiteY41" fmla="*/ 212725 h 2390775"/>
                <a:gd name="connsiteX42" fmla="*/ 1444625 w 1536700"/>
                <a:gd name="connsiteY42" fmla="*/ 168275 h 2390775"/>
                <a:gd name="connsiteX43" fmla="*/ 1397000 w 1536700"/>
                <a:gd name="connsiteY43" fmla="*/ 136525 h 2390775"/>
                <a:gd name="connsiteX44" fmla="*/ 1333500 w 1536700"/>
                <a:gd name="connsiteY44" fmla="*/ 92075 h 2390775"/>
                <a:gd name="connsiteX45" fmla="*/ 1250950 w 1536700"/>
                <a:gd name="connsiteY45" fmla="*/ 34925 h 2390775"/>
                <a:gd name="connsiteX46" fmla="*/ 1196975 w 1536700"/>
                <a:gd name="connsiteY46" fmla="*/ 6350 h 2390775"/>
                <a:gd name="connsiteX47" fmla="*/ 1174750 w 1536700"/>
                <a:gd name="connsiteY47" fmla="*/ 0 h 2390775"/>
                <a:gd name="connsiteX48" fmla="*/ 1123950 w 1536700"/>
                <a:gd name="connsiteY48" fmla="*/ 0 h 2390775"/>
                <a:gd name="connsiteX49" fmla="*/ 1066800 w 1536700"/>
                <a:gd name="connsiteY49" fmla="*/ 6350 h 2390775"/>
                <a:gd name="connsiteX50" fmla="*/ 1041400 w 1536700"/>
                <a:gd name="connsiteY50" fmla="*/ 15875 h 2390775"/>
                <a:gd name="connsiteX51" fmla="*/ 1028700 w 1536700"/>
                <a:gd name="connsiteY51" fmla="*/ 28575 h 2390775"/>
                <a:gd name="connsiteX52" fmla="*/ 1022350 w 1536700"/>
                <a:gd name="connsiteY52" fmla="*/ 34925 h 2390775"/>
                <a:gd name="connsiteX53" fmla="*/ 1022350 w 1536700"/>
                <a:gd name="connsiteY53" fmla="*/ 47625 h 2390775"/>
                <a:gd name="connsiteX54" fmla="*/ 1031875 w 1536700"/>
                <a:gd name="connsiteY54" fmla="*/ 63500 h 2390775"/>
                <a:gd name="connsiteX55" fmla="*/ 1047750 w 1536700"/>
                <a:gd name="connsiteY55" fmla="*/ 79375 h 2390775"/>
                <a:gd name="connsiteX56" fmla="*/ 1076325 w 1536700"/>
                <a:gd name="connsiteY56" fmla="*/ 104775 h 2390775"/>
                <a:gd name="connsiteX57" fmla="*/ 1108075 w 1536700"/>
                <a:gd name="connsiteY57" fmla="*/ 139700 h 2390775"/>
                <a:gd name="connsiteX58" fmla="*/ 1143000 w 1536700"/>
                <a:gd name="connsiteY58" fmla="*/ 184150 h 2390775"/>
                <a:gd name="connsiteX59" fmla="*/ 1165225 w 1536700"/>
                <a:gd name="connsiteY59" fmla="*/ 225425 h 2390775"/>
                <a:gd name="connsiteX60" fmla="*/ 1181100 w 1536700"/>
                <a:gd name="connsiteY60" fmla="*/ 279400 h 2390775"/>
                <a:gd name="connsiteX61" fmla="*/ 1187450 w 1536700"/>
                <a:gd name="connsiteY61" fmla="*/ 333375 h 2390775"/>
                <a:gd name="connsiteX62" fmla="*/ 1187450 w 1536700"/>
                <a:gd name="connsiteY62" fmla="*/ 425450 h 2390775"/>
                <a:gd name="connsiteX63" fmla="*/ 1168400 w 1536700"/>
                <a:gd name="connsiteY63" fmla="*/ 641350 h 2390775"/>
                <a:gd name="connsiteX64" fmla="*/ 1130300 w 1536700"/>
                <a:gd name="connsiteY64" fmla="*/ 847725 h 2390775"/>
                <a:gd name="connsiteX65" fmla="*/ 1095375 w 1536700"/>
                <a:gd name="connsiteY65" fmla="*/ 971550 h 2390775"/>
                <a:gd name="connsiteX66" fmla="*/ 1054100 w 1536700"/>
                <a:gd name="connsiteY66" fmla="*/ 108267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36700" h="2390775">
                  <a:moveTo>
                    <a:pt x="1054100" y="1082675"/>
                  </a:moveTo>
                  <a:lnTo>
                    <a:pt x="1012825" y="1184275"/>
                  </a:lnTo>
                  <a:lnTo>
                    <a:pt x="949325" y="1317625"/>
                  </a:lnTo>
                  <a:lnTo>
                    <a:pt x="860425" y="1473200"/>
                  </a:lnTo>
                  <a:lnTo>
                    <a:pt x="762000" y="1616075"/>
                  </a:lnTo>
                  <a:lnTo>
                    <a:pt x="657225" y="1749425"/>
                  </a:lnTo>
                  <a:lnTo>
                    <a:pt x="555625" y="1863725"/>
                  </a:lnTo>
                  <a:lnTo>
                    <a:pt x="431800" y="1993900"/>
                  </a:lnTo>
                  <a:lnTo>
                    <a:pt x="238125" y="2162175"/>
                  </a:lnTo>
                  <a:lnTo>
                    <a:pt x="69850" y="2292350"/>
                  </a:lnTo>
                  <a:lnTo>
                    <a:pt x="6350" y="2343150"/>
                  </a:lnTo>
                  <a:lnTo>
                    <a:pt x="0" y="2359025"/>
                  </a:lnTo>
                  <a:lnTo>
                    <a:pt x="0" y="2371725"/>
                  </a:lnTo>
                  <a:lnTo>
                    <a:pt x="9525" y="2384425"/>
                  </a:lnTo>
                  <a:lnTo>
                    <a:pt x="25400" y="2390775"/>
                  </a:lnTo>
                  <a:lnTo>
                    <a:pt x="60325" y="2384425"/>
                  </a:lnTo>
                  <a:lnTo>
                    <a:pt x="250825" y="2286000"/>
                  </a:lnTo>
                  <a:lnTo>
                    <a:pt x="409575" y="2190750"/>
                  </a:lnTo>
                  <a:lnTo>
                    <a:pt x="574675" y="2073275"/>
                  </a:lnTo>
                  <a:lnTo>
                    <a:pt x="685800" y="1984375"/>
                  </a:lnTo>
                  <a:lnTo>
                    <a:pt x="752475" y="1924050"/>
                  </a:lnTo>
                  <a:lnTo>
                    <a:pt x="873125" y="1800225"/>
                  </a:lnTo>
                  <a:lnTo>
                    <a:pt x="981075" y="1676400"/>
                  </a:lnTo>
                  <a:lnTo>
                    <a:pt x="1069975" y="1549400"/>
                  </a:lnTo>
                  <a:lnTo>
                    <a:pt x="1133475" y="1454150"/>
                  </a:lnTo>
                  <a:lnTo>
                    <a:pt x="1225550" y="1285875"/>
                  </a:lnTo>
                  <a:lnTo>
                    <a:pt x="1285875" y="1146175"/>
                  </a:lnTo>
                  <a:lnTo>
                    <a:pt x="1323975" y="1057275"/>
                  </a:lnTo>
                  <a:lnTo>
                    <a:pt x="1374775" y="908050"/>
                  </a:lnTo>
                  <a:lnTo>
                    <a:pt x="1393825" y="822325"/>
                  </a:lnTo>
                  <a:lnTo>
                    <a:pt x="1431925" y="663575"/>
                  </a:lnTo>
                  <a:lnTo>
                    <a:pt x="1454150" y="533400"/>
                  </a:lnTo>
                  <a:lnTo>
                    <a:pt x="1473200" y="428625"/>
                  </a:lnTo>
                  <a:lnTo>
                    <a:pt x="1489075" y="368300"/>
                  </a:lnTo>
                  <a:lnTo>
                    <a:pt x="1501775" y="336550"/>
                  </a:lnTo>
                  <a:lnTo>
                    <a:pt x="1514475" y="320675"/>
                  </a:lnTo>
                  <a:lnTo>
                    <a:pt x="1533525" y="301625"/>
                  </a:lnTo>
                  <a:lnTo>
                    <a:pt x="1536700" y="292100"/>
                  </a:lnTo>
                  <a:lnTo>
                    <a:pt x="1536700" y="276225"/>
                  </a:lnTo>
                  <a:lnTo>
                    <a:pt x="1530350" y="260350"/>
                  </a:lnTo>
                  <a:lnTo>
                    <a:pt x="1520825" y="244475"/>
                  </a:lnTo>
                  <a:lnTo>
                    <a:pt x="1495425" y="212725"/>
                  </a:lnTo>
                  <a:lnTo>
                    <a:pt x="1444625" y="168275"/>
                  </a:lnTo>
                  <a:lnTo>
                    <a:pt x="1397000" y="136525"/>
                  </a:lnTo>
                  <a:lnTo>
                    <a:pt x="1333500" y="92075"/>
                  </a:lnTo>
                  <a:lnTo>
                    <a:pt x="1250950" y="34925"/>
                  </a:lnTo>
                  <a:lnTo>
                    <a:pt x="1196975" y="6350"/>
                  </a:lnTo>
                  <a:lnTo>
                    <a:pt x="1174750" y="0"/>
                  </a:lnTo>
                  <a:lnTo>
                    <a:pt x="1123950" y="0"/>
                  </a:lnTo>
                  <a:lnTo>
                    <a:pt x="1066800" y="6350"/>
                  </a:lnTo>
                  <a:lnTo>
                    <a:pt x="1041400" y="15875"/>
                  </a:lnTo>
                  <a:lnTo>
                    <a:pt x="1028700" y="28575"/>
                  </a:lnTo>
                  <a:lnTo>
                    <a:pt x="1022350" y="34925"/>
                  </a:lnTo>
                  <a:lnTo>
                    <a:pt x="1022350" y="47625"/>
                  </a:lnTo>
                  <a:lnTo>
                    <a:pt x="1031875" y="63500"/>
                  </a:lnTo>
                  <a:lnTo>
                    <a:pt x="1047750" y="79375"/>
                  </a:lnTo>
                  <a:lnTo>
                    <a:pt x="1076325" y="104775"/>
                  </a:lnTo>
                  <a:lnTo>
                    <a:pt x="1108075" y="139700"/>
                  </a:lnTo>
                  <a:lnTo>
                    <a:pt x="1143000" y="184150"/>
                  </a:lnTo>
                  <a:lnTo>
                    <a:pt x="1165225" y="225425"/>
                  </a:lnTo>
                  <a:lnTo>
                    <a:pt x="1181100" y="279400"/>
                  </a:lnTo>
                  <a:lnTo>
                    <a:pt x="1187450" y="333375"/>
                  </a:lnTo>
                  <a:lnTo>
                    <a:pt x="1187450" y="425450"/>
                  </a:lnTo>
                  <a:lnTo>
                    <a:pt x="1168400" y="641350"/>
                  </a:lnTo>
                  <a:lnTo>
                    <a:pt x="1130300" y="847725"/>
                  </a:lnTo>
                  <a:lnTo>
                    <a:pt x="1095375" y="971550"/>
                  </a:lnTo>
                  <a:lnTo>
                    <a:pt x="1054100" y="1082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CB4D88B2-7EA0-47A6-BE40-1A537F42F5D7}"/>
                </a:ext>
              </a:extLst>
            </p:cNvPr>
            <p:cNvSpPr/>
            <p:nvPr/>
          </p:nvSpPr>
          <p:spPr>
            <a:xfrm>
              <a:off x="5722938" y="4164013"/>
              <a:ext cx="1885950" cy="1739900"/>
            </a:xfrm>
            <a:custGeom>
              <a:avLst/>
              <a:gdLst>
                <a:gd name="connsiteX0" fmla="*/ 619125 w 1885950"/>
                <a:gd name="connsiteY0" fmla="*/ 695325 h 1738313"/>
                <a:gd name="connsiteX1" fmla="*/ 540544 w 1885950"/>
                <a:gd name="connsiteY1" fmla="*/ 609600 h 1738313"/>
                <a:gd name="connsiteX2" fmla="*/ 385762 w 1885950"/>
                <a:gd name="connsiteY2" fmla="*/ 431007 h 1738313"/>
                <a:gd name="connsiteX3" fmla="*/ 271462 w 1885950"/>
                <a:gd name="connsiteY3" fmla="*/ 290513 h 1738313"/>
                <a:gd name="connsiteX4" fmla="*/ 38100 w 1885950"/>
                <a:gd name="connsiteY4" fmla="*/ 0 h 1738313"/>
                <a:gd name="connsiteX5" fmla="*/ 0 w 1885950"/>
                <a:gd name="connsiteY5" fmla="*/ 169069 h 1738313"/>
                <a:gd name="connsiteX6" fmla="*/ 107156 w 1885950"/>
                <a:gd name="connsiteY6" fmla="*/ 338138 h 1738313"/>
                <a:gd name="connsiteX7" fmla="*/ 261937 w 1885950"/>
                <a:gd name="connsiteY7" fmla="*/ 583407 h 1738313"/>
                <a:gd name="connsiteX8" fmla="*/ 411956 w 1885950"/>
                <a:gd name="connsiteY8" fmla="*/ 819150 h 1738313"/>
                <a:gd name="connsiteX9" fmla="*/ 554831 w 1885950"/>
                <a:gd name="connsiteY9" fmla="*/ 1035844 h 1738313"/>
                <a:gd name="connsiteX10" fmla="*/ 714375 w 1885950"/>
                <a:gd name="connsiteY10" fmla="*/ 1278732 h 1738313"/>
                <a:gd name="connsiteX11" fmla="*/ 862012 w 1885950"/>
                <a:gd name="connsiteY11" fmla="*/ 1500188 h 1738313"/>
                <a:gd name="connsiteX12" fmla="*/ 921544 w 1885950"/>
                <a:gd name="connsiteY12" fmla="*/ 1585913 h 1738313"/>
                <a:gd name="connsiteX13" fmla="*/ 938212 w 1885950"/>
                <a:gd name="connsiteY13" fmla="*/ 1604963 h 1738313"/>
                <a:gd name="connsiteX14" fmla="*/ 954881 w 1885950"/>
                <a:gd name="connsiteY14" fmla="*/ 1616869 h 1738313"/>
                <a:gd name="connsiteX15" fmla="*/ 969169 w 1885950"/>
                <a:gd name="connsiteY15" fmla="*/ 1624013 h 1738313"/>
                <a:gd name="connsiteX16" fmla="*/ 1031081 w 1885950"/>
                <a:gd name="connsiteY16" fmla="*/ 1638300 h 1738313"/>
                <a:gd name="connsiteX17" fmla="*/ 1271587 w 1885950"/>
                <a:gd name="connsiteY17" fmla="*/ 1690688 h 1738313"/>
                <a:gd name="connsiteX18" fmla="*/ 1512094 w 1885950"/>
                <a:gd name="connsiteY18" fmla="*/ 1726407 h 1738313"/>
                <a:gd name="connsiteX19" fmla="*/ 1669256 w 1885950"/>
                <a:gd name="connsiteY19" fmla="*/ 1738313 h 1738313"/>
                <a:gd name="connsiteX20" fmla="*/ 1804987 w 1885950"/>
                <a:gd name="connsiteY20" fmla="*/ 1735932 h 1738313"/>
                <a:gd name="connsiteX21" fmla="*/ 1859756 w 1885950"/>
                <a:gd name="connsiteY21" fmla="*/ 1726407 h 1738313"/>
                <a:gd name="connsiteX22" fmla="*/ 1881187 w 1885950"/>
                <a:gd name="connsiteY22" fmla="*/ 1714500 h 1738313"/>
                <a:gd name="connsiteX23" fmla="*/ 1885950 w 1885950"/>
                <a:gd name="connsiteY23" fmla="*/ 1704975 h 1738313"/>
                <a:gd name="connsiteX24" fmla="*/ 1883569 w 1885950"/>
                <a:gd name="connsiteY24" fmla="*/ 1695450 h 1738313"/>
                <a:gd name="connsiteX25" fmla="*/ 1878806 w 1885950"/>
                <a:gd name="connsiteY25" fmla="*/ 1685925 h 1738313"/>
                <a:gd name="connsiteX26" fmla="*/ 1790700 w 1885950"/>
                <a:gd name="connsiteY26" fmla="*/ 1633538 h 1738313"/>
                <a:gd name="connsiteX27" fmla="*/ 1624012 w 1885950"/>
                <a:gd name="connsiteY27" fmla="*/ 1533525 h 1738313"/>
                <a:gd name="connsiteX28" fmla="*/ 1466850 w 1885950"/>
                <a:gd name="connsiteY28" fmla="*/ 1431132 h 1738313"/>
                <a:gd name="connsiteX29" fmla="*/ 1281112 w 1885950"/>
                <a:gd name="connsiteY29" fmla="*/ 1300163 h 1738313"/>
                <a:gd name="connsiteX30" fmla="*/ 1138237 w 1885950"/>
                <a:gd name="connsiteY30" fmla="*/ 1190625 h 1738313"/>
                <a:gd name="connsiteX31" fmla="*/ 966787 w 1885950"/>
                <a:gd name="connsiteY31" fmla="*/ 1045369 h 1738313"/>
                <a:gd name="connsiteX32" fmla="*/ 800100 w 1885950"/>
                <a:gd name="connsiteY32" fmla="*/ 890588 h 1738313"/>
                <a:gd name="connsiteX33" fmla="*/ 619125 w 1885950"/>
                <a:gd name="connsiteY33" fmla="*/ 69532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85950" h="1738313">
                  <a:moveTo>
                    <a:pt x="619125" y="695325"/>
                  </a:moveTo>
                  <a:lnTo>
                    <a:pt x="540544" y="609600"/>
                  </a:lnTo>
                  <a:lnTo>
                    <a:pt x="385762" y="431007"/>
                  </a:lnTo>
                  <a:lnTo>
                    <a:pt x="271462" y="290513"/>
                  </a:lnTo>
                  <a:lnTo>
                    <a:pt x="38100" y="0"/>
                  </a:lnTo>
                  <a:lnTo>
                    <a:pt x="0" y="169069"/>
                  </a:lnTo>
                  <a:lnTo>
                    <a:pt x="107156" y="338138"/>
                  </a:lnTo>
                  <a:lnTo>
                    <a:pt x="261937" y="583407"/>
                  </a:lnTo>
                  <a:lnTo>
                    <a:pt x="411956" y="819150"/>
                  </a:lnTo>
                  <a:lnTo>
                    <a:pt x="554831" y="1035844"/>
                  </a:lnTo>
                  <a:lnTo>
                    <a:pt x="714375" y="1278732"/>
                  </a:lnTo>
                  <a:lnTo>
                    <a:pt x="862012" y="1500188"/>
                  </a:lnTo>
                  <a:lnTo>
                    <a:pt x="921544" y="1585913"/>
                  </a:lnTo>
                  <a:lnTo>
                    <a:pt x="938212" y="1604963"/>
                  </a:lnTo>
                  <a:lnTo>
                    <a:pt x="954881" y="1616869"/>
                  </a:lnTo>
                  <a:lnTo>
                    <a:pt x="969169" y="1624013"/>
                  </a:lnTo>
                  <a:lnTo>
                    <a:pt x="1031081" y="1638300"/>
                  </a:lnTo>
                  <a:lnTo>
                    <a:pt x="1271587" y="1690688"/>
                  </a:lnTo>
                  <a:lnTo>
                    <a:pt x="1512094" y="1726407"/>
                  </a:lnTo>
                  <a:lnTo>
                    <a:pt x="1669256" y="1738313"/>
                  </a:lnTo>
                  <a:lnTo>
                    <a:pt x="1804987" y="1735932"/>
                  </a:lnTo>
                  <a:lnTo>
                    <a:pt x="1859756" y="1726407"/>
                  </a:lnTo>
                  <a:lnTo>
                    <a:pt x="1881187" y="1714500"/>
                  </a:lnTo>
                  <a:lnTo>
                    <a:pt x="1885950" y="1704975"/>
                  </a:lnTo>
                  <a:lnTo>
                    <a:pt x="1883569" y="1695450"/>
                  </a:lnTo>
                  <a:lnTo>
                    <a:pt x="1878806" y="1685925"/>
                  </a:lnTo>
                  <a:lnTo>
                    <a:pt x="1790700" y="1633538"/>
                  </a:lnTo>
                  <a:lnTo>
                    <a:pt x="1624012" y="1533525"/>
                  </a:lnTo>
                  <a:lnTo>
                    <a:pt x="1466850" y="1431132"/>
                  </a:lnTo>
                  <a:lnTo>
                    <a:pt x="1281112" y="1300163"/>
                  </a:lnTo>
                  <a:lnTo>
                    <a:pt x="1138237" y="1190625"/>
                  </a:lnTo>
                  <a:lnTo>
                    <a:pt x="966787" y="1045369"/>
                  </a:lnTo>
                  <a:lnTo>
                    <a:pt x="800100" y="890588"/>
                  </a:lnTo>
                  <a:lnTo>
                    <a:pt x="619125" y="695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03103892-76EC-4E8A-A518-E5F53538AD98}"/>
              </a:ext>
            </a:extLst>
          </p:cNvPr>
          <p:cNvGrpSpPr>
            <a:grpSpLocks/>
          </p:cNvGrpSpPr>
          <p:nvPr/>
        </p:nvGrpSpPr>
        <p:grpSpPr bwMode="auto">
          <a:xfrm>
            <a:off x="2503488" y="1846263"/>
            <a:ext cx="4981575" cy="3951287"/>
            <a:chOff x="2476500" y="1846263"/>
            <a:chExt cx="4979988" cy="3951287"/>
          </a:xfrm>
        </p:grpSpPr>
        <p:sp>
          <p:nvSpPr>
            <p:cNvPr id="28" name="フリーフォーム 30">
              <a:extLst>
                <a:ext uri="{FF2B5EF4-FFF2-40B4-BE49-F238E27FC236}">
                  <a16:creationId xmlns:a16="http://schemas.microsoft.com/office/drawing/2014/main" id="{09DAB93A-ABF4-4346-86FD-1ED6CC34B1D0}"/>
                </a:ext>
              </a:extLst>
            </p:cNvPr>
            <p:cNvSpPr/>
            <p:nvPr/>
          </p:nvSpPr>
          <p:spPr>
            <a:xfrm>
              <a:off x="2476500" y="1957388"/>
              <a:ext cx="1104548" cy="1082675"/>
            </a:xfrm>
            <a:custGeom>
              <a:avLst/>
              <a:gdLst>
                <a:gd name="connsiteX0" fmla="*/ 438150 w 1104900"/>
                <a:gd name="connsiteY0" fmla="*/ 590550 h 1083468"/>
                <a:gd name="connsiteX1" fmla="*/ 542925 w 1104900"/>
                <a:gd name="connsiteY1" fmla="*/ 469106 h 1083468"/>
                <a:gd name="connsiteX2" fmla="*/ 631031 w 1104900"/>
                <a:gd name="connsiteY2" fmla="*/ 357187 h 1083468"/>
                <a:gd name="connsiteX3" fmla="*/ 697706 w 1104900"/>
                <a:gd name="connsiteY3" fmla="*/ 257175 h 1083468"/>
                <a:gd name="connsiteX4" fmla="*/ 709613 w 1104900"/>
                <a:gd name="connsiteY4" fmla="*/ 230981 h 1083468"/>
                <a:gd name="connsiteX5" fmla="*/ 709613 w 1104900"/>
                <a:gd name="connsiteY5" fmla="*/ 209550 h 1083468"/>
                <a:gd name="connsiteX6" fmla="*/ 702469 w 1104900"/>
                <a:gd name="connsiteY6" fmla="*/ 183356 h 1083468"/>
                <a:gd name="connsiteX7" fmla="*/ 688181 w 1104900"/>
                <a:gd name="connsiteY7" fmla="*/ 152400 h 1083468"/>
                <a:gd name="connsiteX8" fmla="*/ 657225 w 1104900"/>
                <a:gd name="connsiteY8" fmla="*/ 111918 h 1083468"/>
                <a:gd name="connsiteX9" fmla="*/ 621506 w 1104900"/>
                <a:gd name="connsiteY9" fmla="*/ 73818 h 1083468"/>
                <a:gd name="connsiteX10" fmla="*/ 600075 w 1104900"/>
                <a:gd name="connsiteY10" fmla="*/ 47625 h 1083468"/>
                <a:gd name="connsiteX11" fmla="*/ 595313 w 1104900"/>
                <a:gd name="connsiteY11" fmla="*/ 38100 h 1083468"/>
                <a:gd name="connsiteX12" fmla="*/ 590550 w 1104900"/>
                <a:gd name="connsiteY12" fmla="*/ 23812 h 1083468"/>
                <a:gd name="connsiteX13" fmla="*/ 597694 w 1104900"/>
                <a:gd name="connsiteY13" fmla="*/ 9525 h 1083468"/>
                <a:gd name="connsiteX14" fmla="*/ 621506 w 1104900"/>
                <a:gd name="connsiteY14" fmla="*/ 2381 h 1083468"/>
                <a:gd name="connsiteX15" fmla="*/ 650081 w 1104900"/>
                <a:gd name="connsiteY15" fmla="*/ 0 h 1083468"/>
                <a:gd name="connsiteX16" fmla="*/ 681038 w 1104900"/>
                <a:gd name="connsiteY16" fmla="*/ 0 h 1083468"/>
                <a:gd name="connsiteX17" fmla="*/ 723900 w 1104900"/>
                <a:gd name="connsiteY17" fmla="*/ 9525 h 1083468"/>
                <a:gd name="connsiteX18" fmla="*/ 778669 w 1104900"/>
                <a:gd name="connsiteY18" fmla="*/ 33337 h 1083468"/>
                <a:gd name="connsiteX19" fmla="*/ 831056 w 1104900"/>
                <a:gd name="connsiteY19" fmla="*/ 66675 h 1083468"/>
                <a:gd name="connsiteX20" fmla="*/ 878681 w 1104900"/>
                <a:gd name="connsiteY20" fmla="*/ 102393 h 1083468"/>
                <a:gd name="connsiteX21" fmla="*/ 952500 w 1104900"/>
                <a:gd name="connsiteY21" fmla="*/ 169068 h 1083468"/>
                <a:gd name="connsiteX22" fmla="*/ 1023938 w 1104900"/>
                <a:gd name="connsiteY22" fmla="*/ 240506 h 1083468"/>
                <a:gd name="connsiteX23" fmla="*/ 1083469 w 1104900"/>
                <a:gd name="connsiteY23" fmla="*/ 307181 h 1083468"/>
                <a:gd name="connsiteX24" fmla="*/ 1100138 w 1104900"/>
                <a:gd name="connsiteY24" fmla="*/ 328612 h 1083468"/>
                <a:gd name="connsiteX25" fmla="*/ 1104900 w 1104900"/>
                <a:gd name="connsiteY25" fmla="*/ 345281 h 1083468"/>
                <a:gd name="connsiteX26" fmla="*/ 1100138 w 1104900"/>
                <a:gd name="connsiteY26" fmla="*/ 366712 h 1083468"/>
                <a:gd name="connsiteX27" fmla="*/ 1085850 w 1104900"/>
                <a:gd name="connsiteY27" fmla="*/ 383381 h 1083468"/>
                <a:gd name="connsiteX28" fmla="*/ 1057275 w 1104900"/>
                <a:gd name="connsiteY28" fmla="*/ 400050 h 1083468"/>
                <a:gd name="connsiteX29" fmla="*/ 995363 w 1104900"/>
                <a:gd name="connsiteY29" fmla="*/ 423862 h 1083468"/>
                <a:gd name="connsiteX30" fmla="*/ 802481 w 1104900"/>
                <a:gd name="connsiteY30" fmla="*/ 564356 h 1083468"/>
                <a:gd name="connsiteX31" fmla="*/ 564356 w 1104900"/>
                <a:gd name="connsiteY31" fmla="*/ 735806 h 1083468"/>
                <a:gd name="connsiteX32" fmla="*/ 373856 w 1104900"/>
                <a:gd name="connsiteY32" fmla="*/ 866775 h 1083468"/>
                <a:gd name="connsiteX33" fmla="*/ 138113 w 1104900"/>
                <a:gd name="connsiteY33" fmla="*/ 1021556 h 1083468"/>
                <a:gd name="connsiteX34" fmla="*/ 40481 w 1104900"/>
                <a:gd name="connsiteY34" fmla="*/ 1078706 h 1083468"/>
                <a:gd name="connsiteX35" fmla="*/ 16669 w 1104900"/>
                <a:gd name="connsiteY35" fmla="*/ 1083468 h 1083468"/>
                <a:gd name="connsiteX36" fmla="*/ 0 w 1104900"/>
                <a:gd name="connsiteY36" fmla="*/ 1083468 h 1083468"/>
                <a:gd name="connsiteX37" fmla="*/ 0 w 1104900"/>
                <a:gd name="connsiteY37" fmla="*/ 1073943 h 1083468"/>
                <a:gd name="connsiteX38" fmla="*/ 2381 w 1104900"/>
                <a:gd name="connsiteY38" fmla="*/ 1052512 h 1083468"/>
                <a:gd name="connsiteX39" fmla="*/ 9525 w 1104900"/>
                <a:gd name="connsiteY39" fmla="*/ 1031081 h 1083468"/>
                <a:gd name="connsiteX40" fmla="*/ 40481 w 1104900"/>
                <a:gd name="connsiteY40" fmla="*/ 997743 h 1083468"/>
                <a:gd name="connsiteX41" fmla="*/ 207169 w 1104900"/>
                <a:gd name="connsiteY41" fmla="*/ 835818 h 1083468"/>
                <a:gd name="connsiteX42" fmla="*/ 438150 w 1104900"/>
                <a:gd name="connsiteY42" fmla="*/ 590550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04900" h="1083468">
                  <a:moveTo>
                    <a:pt x="438150" y="590550"/>
                  </a:moveTo>
                  <a:lnTo>
                    <a:pt x="542925" y="469106"/>
                  </a:lnTo>
                  <a:lnTo>
                    <a:pt x="631031" y="357187"/>
                  </a:lnTo>
                  <a:lnTo>
                    <a:pt x="697706" y="257175"/>
                  </a:lnTo>
                  <a:lnTo>
                    <a:pt x="709613" y="230981"/>
                  </a:lnTo>
                  <a:lnTo>
                    <a:pt x="709613" y="209550"/>
                  </a:lnTo>
                  <a:lnTo>
                    <a:pt x="702469" y="183356"/>
                  </a:lnTo>
                  <a:lnTo>
                    <a:pt x="688181" y="152400"/>
                  </a:lnTo>
                  <a:lnTo>
                    <a:pt x="657225" y="111918"/>
                  </a:lnTo>
                  <a:lnTo>
                    <a:pt x="621506" y="73818"/>
                  </a:lnTo>
                  <a:lnTo>
                    <a:pt x="600075" y="47625"/>
                  </a:lnTo>
                  <a:lnTo>
                    <a:pt x="595313" y="38100"/>
                  </a:lnTo>
                  <a:lnTo>
                    <a:pt x="590550" y="23812"/>
                  </a:lnTo>
                  <a:lnTo>
                    <a:pt x="597694" y="9525"/>
                  </a:lnTo>
                  <a:lnTo>
                    <a:pt x="621506" y="2381"/>
                  </a:lnTo>
                  <a:lnTo>
                    <a:pt x="650081" y="0"/>
                  </a:lnTo>
                  <a:lnTo>
                    <a:pt x="681038" y="0"/>
                  </a:lnTo>
                  <a:lnTo>
                    <a:pt x="723900" y="9525"/>
                  </a:lnTo>
                  <a:lnTo>
                    <a:pt x="778669" y="33337"/>
                  </a:lnTo>
                  <a:lnTo>
                    <a:pt x="831056" y="66675"/>
                  </a:lnTo>
                  <a:lnTo>
                    <a:pt x="878681" y="102393"/>
                  </a:lnTo>
                  <a:lnTo>
                    <a:pt x="952500" y="169068"/>
                  </a:lnTo>
                  <a:lnTo>
                    <a:pt x="1023938" y="240506"/>
                  </a:lnTo>
                  <a:lnTo>
                    <a:pt x="1083469" y="307181"/>
                  </a:lnTo>
                  <a:lnTo>
                    <a:pt x="1100138" y="328612"/>
                  </a:lnTo>
                  <a:lnTo>
                    <a:pt x="1104900" y="345281"/>
                  </a:lnTo>
                  <a:lnTo>
                    <a:pt x="1100138" y="366712"/>
                  </a:lnTo>
                  <a:lnTo>
                    <a:pt x="1085850" y="383381"/>
                  </a:lnTo>
                  <a:lnTo>
                    <a:pt x="1057275" y="400050"/>
                  </a:lnTo>
                  <a:lnTo>
                    <a:pt x="995363" y="423862"/>
                  </a:lnTo>
                  <a:lnTo>
                    <a:pt x="802481" y="564356"/>
                  </a:lnTo>
                  <a:lnTo>
                    <a:pt x="564356" y="735806"/>
                  </a:lnTo>
                  <a:lnTo>
                    <a:pt x="373856" y="866775"/>
                  </a:lnTo>
                  <a:lnTo>
                    <a:pt x="138113" y="1021556"/>
                  </a:lnTo>
                  <a:lnTo>
                    <a:pt x="40481" y="1078706"/>
                  </a:lnTo>
                  <a:lnTo>
                    <a:pt x="16669" y="1083468"/>
                  </a:lnTo>
                  <a:lnTo>
                    <a:pt x="0" y="1083468"/>
                  </a:lnTo>
                  <a:lnTo>
                    <a:pt x="0" y="1073943"/>
                  </a:lnTo>
                  <a:lnTo>
                    <a:pt x="2381" y="1052512"/>
                  </a:lnTo>
                  <a:lnTo>
                    <a:pt x="9525" y="1031081"/>
                  </a:lnTo>
                  <a:lnTo>
                    <a:pt x="40481" y="997743"/>
                  </a:lnTo>
                  <a:lnTo>
                    <a:pt x="207169" y="835818"/>
                  </a:lnTo>
                  <a:lnTo>
                    <a:pt x="438150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1">
              <a:extLst>
                <a:ext uri="{FF2B5EF4-FFF2-40B4-BE49-F238E27FC236}">
                  <a16:creationId xmlns:a16="http://schemas.microsoft.com/office/drawing/2014/main" id="{B0079B6E-B5C2-4538-942F-E87350240AA5}"/>
                </a:ext>
              </a:extLst>
            </p:cNvPr>
            <p:cNvSpPr/>
            <p:nvPr/>
          </p:nvSpPr>
          <p:spPr>
            <a:xfrm>
              <a:off x="4071429" y="1981200"/>
              <a:ext cx="831585" cy="676275"/>
            </a:xfrm>
            <a:custGeom>
              <a:avLst/>
              <a:gdLst>
                <a:gd name="connsiteX0" fmla="*/ 433387 w 831056"/>
                <a:gd name="connsiteY0" fmla="*/ 109538 h 676275"/>
                <a:gd name="connsiteX1" fmla="*/ 319087 w 831056"/>
                <a:gd name="connsiteY1" fmla="*/ 76200 h 676275"/>
                <a:gd name="connsiteX2" fmla="*/ 145256 w 831056"/>
                <a:gd name="connsiteY2" fmla="*/ 26194 h 676275"/>
                <a:gd name="connsiteX3" fmla="*/ 66675 w 831056"/>
                <a:gd name="connsiteY3" fmla="*/ 2381 h 676275"/>
                <a:gd name="connsiteX4" fmla="*/ 47625 w 831056"/>
                <a:gd name="connsiteY4" fmla="*/ 0 h 676275"/>
                <a:gd name="connsiteX5" fmla="*/ 33337 w 831056"/>
                <a:gd name="connsiteY5" fmla="*/ 0 h 676275"/>
                <a:gd name="connsiteX6" fmla="*/ 11906 w 831056"/>
                <a:gd name="connsiteY6" fmla="*/ 2381 h 676275"/>
                <a:gd name="connsiteX7" fmla="*/ 4762 w 831056"/>
                <a:gd name="connsiteY7" fmla="*/ 4763 h 676275"/>
                <a:gd name="connsiteX8" fmla="*/ 0 w 831056"/>
                <a:gd name="connsiteY8" fmla="*/ 16669 h 676275"/>
                <a:gd name="connsiteX9" fmla="*/ 2381 w 831056"/>
                <a:gd name="connsiteY9" fmla="*/ 33338 h 676275"/>
                <a:gd name="connsiteX10" fmla="*/ 9525 w 831056"/>
                <a:gd name="connsiteY10" fmla="*/ 42863 h 676275"/>
                <a:gd name="connsiteX11" fmla="*/ 38100 w 831056"/>
                <a:gd name="connsiteY11" fmla="*/ 59531 h 676275"/>
                <a:gd name="connsiteX12" fmla="*/ 95250 w 831056"/>
                <a:gd name="connsiteY12" fmla="*/ 92869 h 676275"/>
                <a:gd name="connsiteX13" fmla="*/ 192881 w 831056"/>
                <a:gd name="connsiteY13" fmla="*/ 159544 h 676275"/>
                <a:gd name="connsiteX14" fmla="*/ 257175 w 831056"/>
                <a:gd name="connsiteY14" fmla="*/ 214313 h 676275"/>
                <a:gd name="connsiteX15" fmla="*/ 323850 w 831056"/>
                <a:gd name="connsiteY15" fmla="*/ 280988 h 676275"/>
                <a:gd name="connsiteX16" fmla="*/ 371475 w 831056"/>
                <a:gd name="connsiteY16" fmla="*/ 335756 h 676275"/>
                <a:gd name="connsiteX17" fmla="*/ 426243 w 831056"/>
                <a:gd name="connsiteY17" fmla="*/ 409575 h 676275"/>
                <a:gd name="connsiteX18" fmla="*/ 492918 w 831056"/>
                <a:gd name="connsiteY18" fmla="*/ 502444 h 676275"/>
                <a:gd name="connsiteX19" fmla="*/ 533400 w 831056"/>
                <a:gd name="connsiteY19" fmla="*/ 566738 h 676275"/>
                <a:gd name="connsiteX20" fmla="*/ 564356 w 831056"/>
                <a:gd name="connsiteY20" fmla="*/ 609600 h 676275"/>
                <a:gd name="connsiteX21" fmla="*/ 588168 w 831056"/>
                <a:gd name="connsiteY21" fmla="*/ 638175 h 676275"/>
                <a:gd name="connsiteX22" fmla="*/ 614362 w 831056"/>
                <a:gd name="connsiteY22" fmla="*/ 657225 h 676275"/>
                <a:gd name="connsiteX23" fmla="*/ 640556 w 831056"/>
                <a:gd name="connsiteY23" fmla="*/ 671513 h 676275"/>
                <a:gd name="connsiteX24" fmla="*/ 659606 w 831056"/>
                <a:gd name="connsiteY24" fmla="*/ 676275 h 676275"/>
                <a:gd name="connsiteX25" fmla="*/ 683418 w 831056"/>
                <a:gd name="connsiteY25" fmla="*/ 676275 h 676275"/>
                <a:gd name="connsiteX26" fmla="*/ 714375 w 831056"/>
                <a:gd name="connsiteY26" fmla="*/ 666750 h 676275"/>
                <a:gd name="connsiteX27" fmla="*/ 745331 w 831056"/>
                <a:gd name="connsiteY27" fmla="*/ 640556 h 676275"/>
                <a:gd name="connsiteX28" fmla="*/ 781050 w 831056"/>
                <a:gd name="connsiteY28" fmla="*/ 602456 h 676275"/>
                <a:gd name="connsiteX29" fmla="*/ 809625 w 831056"/>
                <a:gd name="connsiteY29" fmla="*/ 561975 h 676275"/>
                <a:gd name="connsiteX30" fmla="*/ 828675 w 831056"/>
                <a:gd name="connsiteY30" fmla="*/ 519113 h 676275"/>
                <a:gd name="connsiteX31" fmla="*/ 831056 w 831056"/>
                <a:gd name="connsiteY31" fmla="*/ 488156 h 676275"/>
                <a:gd name="connsiteX32" fmla="*/ 826293 w 831056"/>
                <a:gd name="connsiteY32" fmla="*/ 440531 h 676275"/>
                <a:gd name="connsiteX33" fmla="*/ 807243 w 831056"/>
                <a:gd name="connsiteY33" fmla="*/ 376238 h 676275"/>
                <a:gd name="connsiteX34" fmla="*/ 778668 w 831056"/>
                <a:gd name="connsiteY34" fmla="*/ 326231 h 676275"/>
                <a:gd name="connsiteX35" fmla="*/ 735806 w 831056"/>
                <a:gd name="connsiteY35" fmla="*/ 271463 h 676275"/>
                <a:gd name="connsiteX36" fmla="*/ 702468 w 831056"/>
                <a:gd name="connsiteY36" fmla="*/ 240506 h 676275"/>
                <a:gd name="connsiteX37" fmla="*/ 652462 w 831056"/>
                <a:gd name="connsiteY37" fmla="*/ 197644 h 676275"/>
                <a:gd name="connsiteX38" fmla="*/ 607218 w 831056"/>
                <a:gd name="connsiteY38" fmla="*/ 173831 h 676275"/>
                <a:gd name="connsiteX39" fmla="*/ 433387 w 831056"/>
                <a:gd name="connsiteY39" fmla="*/ 10953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31056" h="676275">
                  <a:moveTo>
                    <a:pt x="433387" y="109538"/>
                  </a:moveTo>
                  <a:lnTo>
                    <a:pt x="319087" y="76200"/>
                  </a:lnTo>
                  <a:lnTo>
                    <a:pt x="145256" y="26194"/>
                  </a:lnTo>
                  <a:lnTo>
                    <a:pt x="66675" y="2381"/>
                  </a:lnTo>
                  <a:lnTo>
                    <a:pt x="47625" y="0"/>
                  </a:lnTo>
                  <a:lnTo>
                    <a:pt x="33337" y="0"/>
                  </a:lnTo>
                  <a:lnTo>
                    <a:pt x="11906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3338"/>
                  </a:lnTo>
                  <a:lnTo>
                    <a:pt x="9525" y="42863"/>
                  </a:lnTo>
                  <a:lnTo>
                    <a:pt x="38100" y="59531"/>
                  </a:lnTo>
                  <a:lnTo>
                    <a:pt x="95250" y="92869"/>
                  </a:lnTo>
                  <a:lnTo>
                    <a:pt x="192881" y="159544"/>
                  </a:lnTo>
                  <a:lnTo>
                    <a:pt x="257175" y="214313"/>
                  </a:lnTo>
                  <a:lnTo>
                    <a:pt x="323850" y="280988"/>
                  </a:lnTo>
                  <a:lnTo>
                    <a:pt x="371475" y="335756"/>
                  </a:lnTo>
                  <a:lnTo>
                    <a:pt x="426243" y="409575"/>
                  </a:lnTo>
                  <a:lnTo>
                    <a:pt x="492918" y="502444"/>
                  </a:lnTo>
                  <a:lnTo>
                    <a:pt x="533400" y="566738"/>
                  </a:lnTo>
                  <a:lnTo>
                    <a:pt x="564356" y="609600"/>
                  </a:lnTo>
                  <a:lnTo>
                    <a:pt x="588168" y="638175"/>
                  </a:lnTo>
                  <a:lnTo>
                    <a:pt x="614362" y="657225"/>
                  </a:lnTo>
                  <a:lnTo>
                    <a:pt x="640556" y="671513"/>
                  </a:lnTo>
                  <a:lnTo>
                    <a:pt x="659606" y="676275"/>
                  </a:lnTo>
                  <a:lnTo>
                    <a:pt x="683418" y="676275"/>
                  </a:lnTo>
                  <a:lnTo>
                    <a:pt x="714375" y="666750"/>
                  </a:lnTo>
                  <a:lnTo>
                    <a:pt x="745331" y="640556"/>
                  </a:lnTo>
                  <a:lnTo>
                    <a:pt x="781050" y="602456"/>
                  </a:lnTo>
                  <a:lnTo>
                    <a:pt x="809625" y="561975"/>
                  </a:lnTo>
                  <a:lnTo>
                    <a:pt x="828675" y="519113"/>
                  </a:lnTo>
                  <a:lnTo>
                    <a:pt x="831056" y="488156"/>
                  </a:lnTo>
                  <a:lnTo>
                    <a:pt x="826293" y="440531"/>
                  </a:lnTo>
                  <a:lnTo>
                    <a:pt x="807243" y="376238"/>
                  </a:lnTo>
                  <a:lnTo>
                    <a:pt x="778668" y="326231"/>
                  </a:lnTo>
                  <a:lnTo>
                    <a:pt x="735806" y="271463"/>
                  </a:lnTo>
                  <a:lnTo>
                    <a:pt x="702468" y="240506"/>
                  </a:lnTo>
                  <a:lnTo>
                    <a:pt x="652462" y="197644"/>
                  </a:lnTo>
                  <a:lnTo>
                    <a:pt x="607218" y="173831"/>
                  </a:lnTo>
                  <a:lnTo>
                    <a:pt x="43338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32">
              <a:extLst>
                <a:ext uri="{FF2B5EF4-FFF2-40B4-BE49-F238E27FC236}">
                  <a16:creationId xmlns:a16="http://schemas.microsoft.com/office/drawing/2014/main" id="{56768038-59E2-4F73-B14B-7D74B36885EA}"/>
                </a:ext>
              </a:extLst>
            </p:cNvPr>
            <p:cNvSpPr/>
            <p:nvPr/>
          </p:nvSpPr>
          <p:spPr>
            <a:xfrm>
              <a:off x="2505066" y="2760663"/>
              <a:ext cx="1523514" cy="1403350"/>
            </a:xfrm>
            <a:custGeom>
              <a:avLst/>
              <a:gdLst>
                <a:gd name="connsiteX0" fmla="*/ 1138238 w 1524000"/>
                <a:gd name="connsiteY0" fmla="*/ 671512 h 1404937"/>
                <a:gd name="connsiteX1" fmla="*/ 1033463 w 1524000"/>
                <a:gd name="connsiteY1" fmla="*/ 771525 h 1404937"/>
                <a:gd name="connsiteX2" fmla="*/ 907256 w 1524000"/>
                <a:gd name="connsiteY2" fmla="*/ 881062 h 1404937"/>
                <a:gd name="connsiteX3" fmla="*/ 762000 w 1524000"/>
                <a:gd name="connsiteY3" fmla="*/ 997744 h 1404937"/>
                <a:gd name="connsiteX4" fmla="*/ 588169 w 1524000"/>
                <a:gd name="connsiteY4" fmla="*/ 1116806 h 1404937"/>
                <a:gd name="connsiteX5" fmla="*/ 431006 w 1524000"/>
                <a:gd name="connsiteY5" fmla="*/ 1214437 h 1404937"/>
                <a:gd name="connsiteX6" fmla="*/ 250031 w 1524000"/>
                <a:gd name="connsiteY6" fmla="*/ 1314450 h 1404937"/>
                <a:gd name="connsiteX7" fmla="*/ 104775 w 1524000"/>
                <a:gd name="connsiteY7" fmla="*/ 1383506 h 1404937"/>
                <a:gd name="connsiteX8" fmla="*/ 59531 w 1524000"/>
                <a:gd name="connsiteY8" fmla="*/ 1402556 h 1404937"/>
                <a:gd name="connsiteX9" fmla="*/ 45244 w 1524000"/>
                <a:gd name="connsiteY9" fmla="*/ 1404937 h 1404937"/>
                <a:gd name="connsiteX10" fmla="*/ 26194 w 1524000"/>
                <a:gd name="connsiteY10" fmla="*/ 1404937 h 1404937"/>
                <a:gd name="connsiteX11" fmla="*/ 7144 w 1524000"/>
                <a:gd name="connsiteY11" fmla="*/ 1400175 h 1404937"/>
                <a:gd name="connsiteX12" fmla="*/ 0 w 1524000"/>
                <a:gd name="connsiteY12" fmla="*/ 1393031 h 1404937"/>
                <a:gd name="connsiteX13" fmla="*/ 0 w 1524000"/>
                <a:gd name="connsiteY13" fmla="*/ 1385887 h 1404937"/>
                <a:gd name="connsiteX14" fmla="*/ 2381 w 1524000"/>
                <a:gd name="connsiteY14" fmla="*/ 1376362 h 1404937"/>
                <a:gd name="connsiteX15" fmla="*/ 21431 w 1524000"/>
                <a:gd name="connsiteY15" fmla="*/ 1347787 h 1404937"/>
                <a:gd name="connsiteX16" fmla="*/ 76200 w 1524000"/>
                <a:gd name="connsiteY16" fmla="*/ 1309687 h 1404937"/>
                <a:gd name="connsiteX17" fmla="*/ 230981 w 1524000"/>
                <a:gd name="connsiteY17" fmla="*/ 1200150 h 1404937"/>
                <a:gd name="connsiteX18" fmla="*/ 414338 w 1524000"/>
                <a:gd name="connsiteY18" fmla="*/ 1057275 h 1404937"/>
                <a:gd name="connsiteX19" fmla="*/ 616744 w 1524000"/>
                <a:gd name="connsiteY19" fmla="*/ 878681 h 1404937"/>
                <a:gd name="connsiteX20" fmla="*/ 807244 w 1524000"/>
                <a:gd name="connsiteY20" fmla="*/ 676275 h 1404937"/>
                <a:gd name="connsiteX21" fmla="*/ 926306 w 1524000"/>
                <a:gd name="connsiteY21" fmla="*/ 531019 h 1404937"/>
                <a:gd name="connsiteX22" fmla="*/ 1064419 w 1524000"/>
                <a:gd name="connsiteY22" fmla="*/ 330994 h 1404937"/>
                <a:gd name="connsiteX23" fmla="*/ 1100138 w 1524000"/>
                <a:gd name="connsiteY23" fmla="*/ 271462 h 1404937"/>
                <a:gd name="connsiteX24" fmla="*/ 1116806 w 1524000"/>
                <a:gd name="connsiteY24" fmla="*/ 254794 h 1404937"/>
                <a:gd name="connsiteX25" fmla="*/ 1133475 w 1524000"/>
                <a:gd name="connsiteY25" fmla="*/ 235744 h 1404937"/>
                <a:gd name="connsiteX26" fmla="*/ 1140619 w 1524000"/>
                <a:gd name="connsiteY26" fmla="*/ 211931 h 1404937"/>
                <a:gd name="connsiteX27" fmla="*/ 1140619 w 1524000"/>
                <a:gd name="connsiteY27" fmla="*/ 190500 h 1404937"/>
                <a:gd name="connsiteX28" fmla="*/ 1133475 w 1524000"/>
                <a:gd name="connsiteY28" fmla="*/ 164306 h 1404937"/>
                <a:gd name="connsiteX29" fmla="*/ 1121569 w 1524000"/>
                <a:gd name="connsiteY29" fmla="*/ 142875 h 1404937"/>
                <a:gd name="connsiteX30" fmla="*/ 1107281 w 1524000"/>
                <a:gd name="connsiteY30" fmla="*/ 121444 h 1404937"/>
                <a:gd name="connsiteX31" fmla="*/ 1083469 w 1524000"/>
                <a:gd name="connsiteY31" fmla="*/ 95250 h 1404937"/>
                <a:gd name="connsiteX32" fmla="*/ 1062038 w 1524000"/>
                <a:gd name="connsiteY32" fmla="*/ 73819 h 1404937"/>
                <a:gd name="connsiteX33" fmla="*/ 1052513 w 1524000"/>
                <a:gd name="connsiteY33" fmla="*/ 59531 h 1404937"/>
                <a:gd name="connsiteX34" fmla="*/ 1045369 w 1524000"/>
                <a:gd name="connsiteY34" fmla="*/ 42862 h 1404937"/>
                <a:gd name="connsiteX35" fmla="*/ 1042988 w 1524000"/>
                <a:gd name="connsiteY35" fmla="*/ 30956 h 1404937"/>
                <a:gd name="connsiteX36" fmla="*/ 1047750 w 1524000"/>
                <a:gd name="connsiteY36" fmla="*/ 16669 h 1404937"/>
                <a:gd name="connsiteX37" fmla="*/ 1057275 w 1524000"/>
                <a:gd name="connsiteY37" fmla="*/ 11906 h 1404937"/>
                <a:gd name="connsiteX38" fmla="*/ 1085850 w 1524000"/>
                <a:gd name="connsiteY38" fmla="*/ 2381 h 1404937"/>
                <a:gd name="connsiteX39" fmla="*/ 1112044 w 1524000"/>
                <a:gd name="connsiteY39" fmla="*/ 0 h 1404937"/>
                <a:gd name="connsiteX40" fmla="*/ 1171575 w 1524000"/>
                <a:gd name="connsiteY40" fmla="*/ 4762 h 1404937"/>
                <a:gd name="connsiteX41" fmla="*/ 1219200 w 1524000"/>
                <a:gd name="connsiteY41" fmla="*/ 14287 h 1404937"/>
                <a:gd name="connsiteX42" fmla="*/ 1276350 w 1524000"/>
                <a:gd name="connsiteY42" fmla="*/ 35719 h 1404937"/>
                <a:gd name="connsiteX43" fmla="*/ 1338263 w 1524000"/>
                <a:gd name="connsiteY43" fmla="*/ 69056 h 1404937"/>
                <a:gd name="connsiteX44" fmla="*/ 1400175 w 1524000"/>
                <a:gd name="connsiteY44" fmla="*/ 111919 h 1404937"/>
                <a:gd name="connsiteX45" fmla="*/ 1438275 w 1524000"/>
                <a:gd name="connsiteY45" fmla="*/ 140494 h 1404937"/>
                <a:gd name="connsiteX46" fmla="*/ 1481138 w 1524000"/>
                <a:gd name="connsiteY46" fmla="*/ 176212 h 1404937"/>
                <a:gd name="connsiteX47" fmla="*/ 1497806 w 1524000"/>
                <a:gd name="connsiteY47" fmla="*/ 195262 h 1404937"/>
                <a:gd name="connsiteX48" fmla="*/ 1509713 w 1524000"/>
                <a:gd name="connsiteY48" fmla="*/ 214312 h 1404937"/>
                <a:gd name="connsiteX49" fmla="*/ 1516856 w 1524000"/>
                <a:gd name="connsiteY49" fmla="*/ 233362 h 1404937"/>
                <a:gd name="connsiteX50" fmla="*/ 1524000 w 1524000"/>
                <a:gd name="connsiteY50" fmla="*/ 264319 h 1404937"/>
                <a:gd name="connsiteX51" fmla="*/ 1524000 w 1524000"/>
                <a:gd name="connsiteY51" fmla="*/ 288131 h 1404937"/>
                <a:gd name="connsiteX52" fmla="*/ 1485900 w 1524000"/>
                <a:gd name="connsiteY52" fmla="*/ 314325 h 1404937"/>
                <a:gd name="connsiteX53" fmla="*/ 1419225 w 1524000"/>
                <a:gd name="connsiteY53" fmla="*/ 373856 h 1404937"/>
                <a:gd name="connsiteX54" fmla="*/ 1378744 w 1524000"/>
                <a:gd name="connsiteY54" fmla="*/ 416719 h 1404937"/>
                <a:gd name="connsiteX55" fmla="*/ 1283494 w 1524000"/>
                <a:gd name="connsiteY55" fmla="*/ 516731 h 1404937"/>
                <a:gd name="connsiteX56" fmla="*/ 1138238 w 1524000"/>
                <a:gd name="connsiteY56" fmla="*/ 6715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24000" h="1404937">
                  <a:moveTo>
                    <a:pt x="1138238" y="671512"/>
                  </a:moveTo>
                  <a:lnTo>
                    <a:pt x="1033463" y="771525"/>
                  </a:lnTo>
                  <a:lnTo>
                    <a:pt x="907256" y="881062"/>
                  </a:lnTo>
                  <a:lnTo>
                    <a:pt x="762000" y="997744"/>
                  </a:lnTo>
                  <a:lnTo>
                    <a:pt x="588169" y="1116806"/>
                  </a:lnTo>
                  <a:lnTo>
                    <a:pt x="431006" y="1214437"/>
                  </a:lnTo>
                  <a:lnTo>
                    <a:pt x="250031" y="1314450"/>
                  </a:lnTo>
                  <a:lnTo>
                    <a:pt x="104775" y="1383506"/>
                  </a:lnTo>
                  <a:lnTo>
                    <a:pt x="59531" y="1402556"/>
                  </a:lnTo>
                  <a:lnTo>
                    <a:pt x="45244" y="1404937"/>
                  </a:lnTo>
                  <a:lnTo>
                    <a:pt x="26194" y="1404937"/>
                  </a:lnTo>
                  <a:lnTo>
                    <a:pt x="7144" y="1400175"/>
                  </a:lnTo>
                  <a:lnTo>
                    <a:pt x="0" y="1393031"/>
                  </a:lnTo>
                  <a:lnTo>
                    <a:pt x="0" y="1385887"/>
                  </a:lnTo>
                  <a:lnTo>
                    <a:pt x="2381" y="1376362"/>
                  </a:lnTo>
                  <a:lnTo>
                    <a:pt x="21431" y="1347787"/>
                  </a:lnTo>
                  <a:lnTo>
                    <a:pt x="76200" y="1309687"/>
                  </a:lnTo>
                  <a:lnTo>
                    <a:pt x="230981" y="1200150"/>
                  </a:lnTo>
                  <a:lnTo>
                    <a:pt x="414338" y="1057275"/>
                  </a:lnTo>
                  <a:lnTo>
                    <a:pt x="616744" y="878681"/>
                  </a:lnTo>
                  <a:lnTo>
                    <a:pt x="807244" y="676275"/>
                  </a:lnTo>
                  <a:lnTo>
                    <a:pt x="926306" y="531019"/>
                  </a:lnTo>
                  <a:lnTo>
                    <a:pt x="1064419" y="330994"/>
                  </a:lnTo>
                  <a:lnTo>
                    <a:pt x="1100138" y="271462"/>
                  </a:lnTo>
                  <a:lnTo>
                    <a:pt x="1116806" y="254794"/>
                  </a:lnTo>
                  <a:lnTo>
                    <a:pt x="1133475" y="235744"/>
                  </a:lnTo>
                  <a:lnTo>
                    <a:pt x="1140619" y="211931"/>
                  </a:lnTo>
                  <a:lnTo>
                    <a:pt x="1140619" y="190500"/>
                  </a:lnTo>
                  <a:lnTo>
                    <a:pt x="1133475" y="164306"/>
                  </a:lnTo>
                  <a:lnTo>
                    <a:pt x="1121569" y="142875"/>
                  </a:lnTo>
                  <a:lnTo>
                    <a:pt x="1107281" y="121444"/>
                  </a:lnTo>
                  <a:lnTo>
                    <a:pt x="1083469" y="95250"/>
                  </a:lnTo>
                  <a:lnTo>
                    <a:pt x="1062038" y="73819"/>
                  </a:lnTo>
                  <a:lnTo>
                    <a:pt x="1052513" y="59531"/>
                  </a:lnTo>
                  <a:lnTo>
                    <a:pt x="1045369" y="42862"/>
                  </a:lnTo>
                  <a:lnTo>
                    <a:pt x="1042988" y="30956"/>
                  </a:lnTo>
                  <a:lnTo>
                    <a:pt x="1047750" y="16669"/>
                  </a:lnTo>
                  <a:lnTo>
                    <a:pt x="1057275" y="11906"/>
                  </a:lnTo>
                  <a:lnTo>
                    <a:pt x="1085850" y="2381"/>
                  </a:lnTo>
                  <a:lnTo>
                    <a:pt x="1112044" y="0"/>
                  </a:lnTo>
                  <a:lnTo>
                    <a:pt x="1171575" y="4762"/>
                  </a:lnTo>
                  <a:lnTo>
                    <a:pt x="1219200" y="14287"/>
                  </a:lnTo>
                  <a:lnTo>
                    <a:pt x="1276350" y="35719"/>
                  </a:lnTo>
                  <a:lnTo>
                    <a:pt x="1338263" y="69056"/>
                  </a:lnTo>
                  <a:lnTo>
                    <a:pt x="1400175" y="111919"/>
                  </a:lnTo>
                  <a:lnTo>
                    <a:pt x="1438275" y="140494"/>
                  </a:lnTo>
                  <a:lnTo>
                    <a:pt x="1481138" y="176212"/>
                  </a:lnTo>
                  <a:lnTo>
                    <a:pt x="1497806" y="195262"/>
                  </a:lnTo>
                  <a:lnTo>
                    <a:pt x="1509713" y="214312"/>
                  </a:lnTo>
                  <a:lnTo>
                    <a:pt x="1516856" y="233362"/>
                  </a:lnTo>
                  <a:lnTo>
                    <a:pt x="1524000" y="264319"/>
                  </a:lnTo>
                  <a:lnTo>
                    <a:pt x="1524000" y="288131"/>
                  </a:lnTo>
                  <a:lnTo>
                    <a:pt x="1485900" y="314325"/>
                  </a:lnTo>
                  <a:lnTo>
                    <a:pt x="1419225" y="373856"/>
                  </a:lnTo>
                  <a:lnTo>
                    <a:pt x="1378744" y="416719"/>
                  </a:lnTo>
                  <a:lnTo>
                    <a:pt x="1283494" y="516731"/>
                  </a:lnTo>
                  <a:lnTo>
                    <a:pt x="113823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3">
              <a:extLst>
                <a:ext uri="{FF2B5EF4-FFF2-40B4-BE49-F238E27FC236}">
                  <a16:creationId xmlns:a16="http://schemas.microsoft.com/office/drawing/2014/main" id="{760AC5DB-C16B-454E-BF4C-274D8F70D0A5}"/>
                </a:ext>
              </a:extLst>
            </p:cNvPr>
            <p:cNvSpPr/>
            <p:nvPr/>
          </p:nvSpPr>
          <p:spPr>
            <a:xfrm>
              <a:off x="3766726" y="3141663"/>
              <a:ext cx="1018850" cy="533400"/>
            </a:xfrm>
            <a:custGeom>
              <a:avLst/>
              <a:gdLst>
                <a:gd name="connsiteX0" fmla="*/ 504825 w 1019175"/>
                <a:gd name="connsiteY0" fmla="*/ 92869 h 533400"/>
                <a:gd name="connsiteX1" fmla="*/ 223837 w 1019175"/>
                <a:gd name="connsiteY1" fmla="*/ 38100 h 533400"/>
                <a:gd name="connsiteX2" fmla="*/ 35718 w 1019175"/>
                <a:gd name="connsiteY2" fmla="*/ 0 h 533400"/>
                <a:gd name="connsiteX3" fmla="*/ 0 w 1019175"/>
                <a:gd name="connsiteY3" fmla="*/ 47625 h 533400"/>
                <a:gd name="connsiteX4" fmla="*/ 147637 w 1019175"/>
                <a:gd name="connsiteY4" fmla="*/ 142875 h 533400"/>
                <a:gd name="connsiteX5" fmla="*/ 307181 w 1019175"/>
                <a:gd name="connsiteY5" fmla="*/ 247650 h 533400"/>
                <a:gd name="connsiteX6" fmla="*/ 442912 w 1019175"/>
                <a:gd name="connsiteY6" fmla="*/ 330994 h 533400"/>
                <a:gd name="connsiteX7" fmla="*/ 552450 w 1019175"/>
                <a:gd name="connsiteY7" fmla="*/ 397669 h 533400"/>
                <a:gd name="connsiteX8" fmla="*/ 633412 w 1019175"/>
                <a:gd name="connsiteY8" fmla="*/ 442912 h 533400"/>
                <a:gd name="connsiteX9" fmla="*/ 731043 w 1019175"/>
                <a:gd name="connsiteY9" fmla="*/ 488156 h 533400"/>
                <a:gd name="connsiteX10" fmla="*/ 792956 w 1019175"/>
                <a:gd name="connsiteY10" fmla="*/ 511969 h 533400"/>
                <a:gd name="connsiteX11" fmla="*/ 847725 w 1019175"/>
                <a:gd name="connsiteY11" fmla="*/ 523875 h 533400"/>
                <a:gd name="connsiteX12" fmla="*/ 909637 w 1019175"/>
                <a:gd name="connsiteY12" fmla="*/ 533400 h 533400"/>
                <a:gd name="connsiteX13" fmla="*/ 957262 w 1019175"/>
                <a:gd name="connsiteY13" fmla="*/ 531019 h 533400"/>
                <a:gd name="connsiteX14" fmla="*/ 992981 w 1019175"/>
                <a:gd name="connsiteY14" fmla="*/ 519112 h 533400"/>
                <a:gd name="connsiteX15" fmla="*/ 1014412 w 1019175"/>
                <a:gd name="connsiteY15" fmla="*/ 502444 h 533400"/>
                <a:gd name="connsiteX16" fmla="*/ 1019175 w 1019175"/>
                <a:gd name="connsiteY16" fmla="*/ 490537 h 533400"/>
                <a:gd name="connsiteX17" fmla="*/ 1019175 w 1019175"/>
                <a:gd name="connsiteY17" fmla="*/ 469106 h 533400"/>
                <a:gd name="connsiteX18" fmla="*/ 1009650 w 1019175"/>
                <a:gd name="connsiteY18" fmla="*/ 421481 h 533400"/>
                <a:gd name="connsiteX19" fmla="*/ 988218 w 1019175"/>
                <a:gd name="connsiteY19" fmla="*/ 354806 h 533400"/>
                <a:gd name="connsiteX20" fmla="*/ 954881 w 1019175"/>
                <a:gd name="connsiteY20" fmla="*/ 295275 h 533400"/>
                <a:gd name="connsiteX21" fmla="*/ 931068 w 1019175"/>
                <a:gd name="connsiteY21" fmla="*/ 257175 h 533400"/>
                <a:gd name="connsiteX22" fmla="*/ 885825 w 1019175"/>
                <a:gd name="connsiteY22" fmla="*/ 209550 h 533400"/>
                <a:gd name="connsiteX23" fmla="*/ 850106 w 1019175"/>
                <a:gd name="connsiteY23" fmla="*/ 176212 h 533400"/>
                <a:gd name="connsiteX24" fmla="*/ 828675 w 1019175"/>
                <a:gd name="connsiteY24" fmla="*/ 161925 h 533400"/>
                <a:gd name="connsiteX25" fmla="*/ 778668 w 1019175"/>
                <a:gd name="connsiteY25" fmla="*/ 145256 h 533400"/>
                <a:gd name="connsiteX26" fmla="*/ 504825 w 1019175"/>
                <a:gd name="connsiteY26" fmla="*/ 9286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175" h="533400">
                  <a:moveTo>
                    <a:pt x="504825" y="92869"/>
                  </a:moveTo>
                  <a:lnTo>
                    <a:pt x="223837" y="38100"/>
                  </a:lnTo>
                  <a:lnTo>
                    <a:pt x="35718" y="0"/>
                  </a:lnTo>
                  <a:lnTo>
                    <a:pt x="0" y="47625"/>
                  </a:lnTo>
                  <a:lnTo>
                    <a:pt x="147637" y="142875"/>
                  </a:lnTo>
                  <a:lnTo>
                    <a:pt x="307181" y="247650"/>
                  </a:lnTo>
                  <a:lnTo>
                    <a:pt x="442912" y="330994"/>
                  </a:lnTo>
                  <a:lnTo>
                    <a:pt x="552450" y="397669"/>
                  </a:lnTo>
                  <a:lnTo>
                    <a:pt x="633412" y="442912"/>
                  </a:lnTo>
                  <a:lnTo>
                    <a:pt x="731043" y="488156"/>
                  </a:lnTo>
                  <a:lnTo>
                    <a:pt x="792956" y="511969"/>
                  </a:lnTo>
                  <a:lnTo>
                    <a:pt x="847725" y="523875"/>
                  </a:lnTo>
                  <a:lnTo>
                    <a:pt x="909637" y="533400"/>
                  </a:lnTo>
                  <a:lnTo>
                    <a:pt x="957262" y="531019"/>
                  </a:lnTo>
                  <a:lnTo>
                    <a:pt x="992981" y="519112"/>
                  </a:lnTo>
                  <a:lnTo>
                    <a:pt x="1014412" y="502444"/>
                  </a:lnTo>
                  <a:lnTo>
                    <a:pt x="1019175" y="490537"/>
                  </a:lnTo>
                  <a:lnTo>
                    <a:pt x="1019175" y="469106"/>
                  </a:lnTo>
                  <a:lnTo>
                    <a:pt x="1009650" y="421481"/>
                  </a:lnTo>
                  <a:lnTo>
                    <a:pt x="988218" y="354806"/>
                  </a:lnTo>
                  <a:lnTo>
                    <a:pt x="954881" y="295275"/>
                  </a:lnTo>
                  <a:lnTo>
                    <a:pt x="931068" y="257175"/>
                  </a:lnTo>
                  <a:lnTo>
                    <a:pt x="885825" y="209550"/>
                  </a:lnTo>
                  <a:lnTo>
                    <a:pt x="850106" y="176212"/>
                  </a:lnTo>
                  <a:lnTo>
                    <a:pt x="828675" y="161925"/>
                  </a:lnTo>
                  <a:lnTo>
                    <a:pt x="778668" y="145256"/>
                  </a:lnTo>
                  <a:lnTo>
                    <a:pt x="5048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5">
              <a:extLst>
                <a:ext uri="{FF2B5EF4-FFF2-40B4-BE49-F238E27FC236}">
                  <a16:creationId xmlns:a16="http://schemas.microsoft.com/office/drawing/2014/main" id="{247EEF48-8C0A-44EE-93E8-2F921BE88373}"/>
                </a:ext>
              </a:extLst>
            </p:cNvPr>
            <p:cNvSpPr/>
            <p:nvPr/>
          </p:nvSpPr>
          <p:spPr>
            <a:xfrm>
              <a:off x="2770093" y="4344988"/>
              <a:ext cx="520534" cy="1358900"/>
            </a:xfrm>
            <a:custGeom>
              <a:avLst/>
              <a:gdLst>
                <a:gd name="connsiteX0" fmla="*/ 481012 w 521494"/>
                <a:gd name="connsiteY0" fmla="*/ 588169 h 1357313"/>
                <a:gd name="connsiteX1" fmla="*/ 457200 w 521494"/>
                <a:gd name="connsiteY1" fmla="*/ 221457 h 1357313"/>
                <a:gd name="connsiteX2" fmla="*/ 359569 w 521494"/>
                <a:gd name="connsiteY2" fmla="*/ 47625 h 1357313"/>
                <a:gd name="connsiteX3" fmla="*/ 330994 w 521494"/>
                <a:gd name="connsiteY3" fmla="*/ 38100 h 1357313"/>
                <a:gd name="connsiteX4" fmla="*/ 257175 w 521494"/>
                <a:gd name="connsiteY4" fmla="*/ 21432 h 1357313"/>
                <a:gd name="connsiteX5" fmla="*/ 173831 w 521494"/>
                <a:gd name="connsiteY5" fmla="*/ 7144 h 1357313"/>
                <a:gd name="connsiteX6" fmla="*/ 83344 w 521494"/>
                <a:gd name="connsiteY6" fmla="*/ 0 h 1357313"/>
                <a:gd name="connsiteX7" fmla="*/ 57150 w 521494"/>
                <a:gd name="connsiteY7" fmla="*/ 0 h 1357313"/>
                <a:gd name="connsiteX8" fmla="*/ 35719 w 521494"/>
                <a:gd name="connsiteY8" fmla="*/ 0 h 1357313"/>
                <a:gd name="connsiteX9" fmla="*/ 14287 w 521494"/>
                <a:gd name="connsiteY9" fmla="*/ 4763 h 1357313"/>
                <a:gd name="connsiteX10" fmla="*/ 2381 w 521494"/>
                <a:gd name="connsiteY10" fmla="*/ 14288 h 1357313"/>
                <a:gd name="connsiteX11" fmla="*/ 0 w 521494"/>
                <a:gd name="connsiteY11" fmla="*/ 23813 h 1357313"/>
                <a:gd name="connsiteX12" fmla="*/ 4762 w 521494"/>
                <a:gd name="connsiteY12" fmla="*/ 38100 h 1357313"/>
                <a:gd name="connsiteX13" fmla="*/ 16669 w 521494"/>
                <a:gd name="connsiteY13" fmla="*/ 52388 h 1357313"/>
                <a:gd name="connsiteX14" fmla="*/ 38100 w 521494"/>
                <a:gd name="connsiteY14" fmla="*/ 69057 h 1357313"/>
                <a:gd name="connsiteX15" fmla="*/ 80962 w 521494"/>
                <a:gd name="connsiteY15" fmla="*/ 100013 h 1357313"/>
                <a:gd name="connsiteX16" fmla="*/ 123825 w 521494"/>
                <a:gd name="connsiteY16" fmla="*/ 138113 h 1357313"/>
                <a:gd name="connsiteX17" fmla="*/ 157162 w 521494"/>
                <a:gd name="connsiteY17" fmla="*/ 173832 h 1357313"/>
                <a:gd name="connsiteX18" fmla="*/ 180975 w 521494"/>
                <a:gd name="connsiteY18" fmla="*/ 214313 h 1357313"/>
                <a:gd name="connsiteX19" fmla="*/ 197644 w 521494"/>
                <a:gd name="connsiteY19" fmla="*/ 269082 h 1357313"/>
                <a:gd name="connsiteX20" fmla="*/ 219075 w 521494"/>
                <a:gd name="connsiteY20" fmla="*/ 388144 h 1357313"/>
                <a:gd name="connsiteX21" fmla="*/ 240506 w 521494"/>
                <a:gd name="connsiteY21" fmla="*/ 561975 h 1357313"/>
                <a:gd name="connsiteX22" fmla="*/ 254794 w 521494"/>
                <a:gd name="connsiteY22" fmla="*/ 721519 h 1357313"/>
                <a:gd name="connsiteX23" fmla="*/ 266700 w 521494"/>
                <a:gd name="connsiteY23" fmla="*/ 897732 h 1357313"/>
                <a:gd name="connsiteX24" fmla="*/ 280987 w 521494"/>
                <a:gd name="connsiteY24" fmla="*/ 1116807 h 1357313"/>
                <a:gd name="connsiteX25" fmla="*/ 280987 w 521494"/>
                <a:gd name="connsiteY25" fmla="*/ 1157288 h 1357313"/>
                <a:gd name="connsiteX26" fmla="*/ 290512 w 521494"/>
                <a:gd name="connsiteY26" fmla="*/ 1185863 h 1357313"/>
                <a:gd name="connsiteX27" fmla="*/ 323850 w 521494"/>
                <a:gd name="connsiteY27" fmla="*/ 1250157 h 1357313"/>
                <a:gd name="connsiteX28" fmla="*/ 352425 w 521494"/>
                <a:gd name="connsiteY28" fmla="*/ 1288257 h 1357313"/>
                <a:gd name="connsiteX29" fmla="*/ 376237 w 521494"/>
                <a:gd name="connsiteY29" fmla="*/ 1319213 h 1357313"/>
                <a:gd name="connsiteX30" fmla="*/ 409575 w 521494"/>
                <a:gd name="connsiteY30" fmla="*/ 1347788 h 1357313"/>
                <a:gd name="connsiteX31" fmla="*/ 428625 w 521494"/>
                <a:gd name="connsiteY31" fmla="*/ 1357313 h 1357313"/>
                <a:gd name="connsiteX32" fmla="*/ 438150 w 521494"/>
                <a:gd name="connsiteY32" fmla="*/ 1357313 h 1357313"/>
                <a:gd name="connsiteX33" fmla="*/ 452437 w 521494"/>
                <a:gd name="connsiteY33" fmla="*/ 1343025 h 1357313"/>
                <a:gd name="connsiteX34" fmla="*/ 466725 w 521494"/>
                <a:gd name="connsiteY34" fmla="*/ 1314450 h 1357313"/>
                <a:gd name="connsiteX35" fmla="*/ 485775 w 521494"/>
                <a:gd name="connsiteY35" fmla="*/ 1254919 h 1357313"/>
                <a:gd name="connsiteX36" fmla="*/ 497681 w 521494"/>
                <a:gd name="connsiteY36" fmla="*/ 1212057 h 1357313"/>
                <a:gd name="connsiteX37" fmla="*/ 519112 w 521494"/>
                <a:gd name="connsiteY37" fmla="*/ 1126332 h 1357313"/>
                <a:gd name="connsiteX38" fmla="*/ 521494 w 521494"/>
                <a:gd name="connsiteY38" fmla="*/ 1071563 h 1357313"/>
                <a:gd name="connsiteX39" fmla="*/ 492919 w 521494"/>
                <a:gd name="connsiteY39" fmla="*/ 762000 h 1357313"/>
                <a:gd name="connsiteX40" fmla="*/ 481012 w 521494"/>
                <a:gd name="connsiteY40" fmla="*/ 588169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21494" h="1357313">
                  <a:moveTo>
                    <a:pt x="481012" y="588169"/>
                  </a:moveTo>
                  <a:lnTo>
                    <a:pt x="457200" y="221457"/>
                  </a:lnTo>
                  <a:lnTo>
                    <a:pt x="359569" y="47625"/>
                  </a:lnTo>
                  <a:lnTo>
                    <a:pt x="330994" y="38100"/>
                  </a:lnTo>
                  <a:lnTo>
                    <a:pt x="257175" y="21432"/>
                  </a:lnTo>
                  <a:lnTo>
                    <a:pt x="173831" y="7144"/>
                  </a:lnTo>
                  <a:lnTo>
                    <a:pt x="83344" y="0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7" y="4763"/>
                  </a:lnTo>
                  <a:lnTo>
                    <a:pt x="2381" y="14288"/>
                  </a:lnTo>
                  <a:lnTo>
                    <a:pt x="0" y="23813"/>
                  </a:lnTo>
                  <a:lnTo>
                    <a:pt x="4762" y="38100"/>
                  </a:lnTo>
                  <a:lnTo>
                    <a:pt x="16669" y="52388"/>
                  </a:lnTo>
                  <a:lnTo>
                    <a:pt x="38100" y="69057"/>
                  </a:lnTo>
                  <a:lnTo>
                    <a:pt x="80962" y="100013"/>
                  </a:lnTo>
                  <a:lnTo>
                    <a:pt x="123825" y="138113"/>
                  </a:lnTo>
                  <a:lnTo>
                    <a:pt x="157162" y="173832"/>
                  </a:lnTo>
                  <a:lnTo>
                    <a:pt x="180975" y="214313"/>
                  </a:lnTo>
                  <a:lnTo>
                    <a:pt x="197644" y="269082"/>
                  </a:lnTo>
                  <a:lnTo>
                    <a:pt x="219075" y="388144"/>
                  </a:lnTo>
                  <a:lnTo>
                    <a:pt x="240506" y="561975"/>
                  </a:lnTo>
                  <a:lnTo>
                    <a:pt x="254794" y="721519"/>
                  </a:lnTo>
                  <a:lnTo>
                    <a:pt x="266700" y="897732"/>
                  </a:lnTo>
                  <a:lnTo>
                    <a:pt x="280987" y="1116807"/>
                  </a:lnTo>
                  <a:lnTo>
                    <a:pt x="280987" y="1157288"/>
                  </a:lnTo>
                  <a:lnTo>
                    <a:pt x="290512" y="1185863"/>
                  </a:lnTo>
                  <a:lnTo>
                    <a:pt x="323850" y="1250157"/>
                  </a:lnTo>
                  <a:lnTo>
                    <a:pt x="352425" y="1288257"/>
                  </a:lnTo>
                  <a:lnTo>
                    <a:pt x="376237" y="1319213"/>
                  </a:lnTo>
                  <a:lnTo>
                    <a:pt x="409575" y="1347788"/>
                  </a:lnTo>
                  <a:lnTo>
                    <a:pt x="428625" y="1357313"/>
                  </a:lnTo>
                  <a:lnTo>
                    <a:pt x="438150" y="1357313"/>
                  </a:lnTo>
                  <a:lnTo>
                    <a:pt x="452437" y="1343025"/>
                  </a:lnTo>
                  <a:lnTo>
                    <a:pt x="466725" y="1314450"/>
                  </a:lnTo>
                  <a:lnTo>
                    <a:pt x="485775" y="1254919"/>
                  </a:lnTo>
                  <a:lnTo>
                    <a:pt x="497681" y="1212057"/>
                  </a:lnTo>
                  <a:lnTo>
                    <a:pt x="519112" y="1126332"/>
                  </a:lnTo>
                  <a:lnTo>
                    <a:pt x="521494" y="1071563"/>
                  </a:lnTo>
                  <a:lnTo>
                    <a:pt x="492919" y="762000"/>
                  </a:lnTo>
                  <a:lnTo>
                    <a:pt x="481012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6">
              <a:extLst>
                <a:ext uri="{FF2B5EF4-FFF2-40B4-BE49-F238E27FC236}">
                  <a16:creationId xmlns:a16="http://schemas.microsoft.com/office/drawing/2014/main" id="{D10B1DFF-42B7-40E5-831D-592B831E8661}"/>
                </a:ext>
              </a:extLst>
            </p:cNvPr>
            <p:cNvSpPr/>
            <p:nvPr/>
          </p:nvSpPr>
          <p:spPr>
            <a:xfrm>
              <a:off x="3046230" y="4133850"/>
              <a:ext cx="1631430" cy="1271588"/>
            </a:xfrm>
            <a:custGeom>
              <a:avLst/>
              <a:gdLst>
                <a:gd name="connsiteX0" fmla="*/ 776287 w 1633537"/>
                <a:gd name="connsiteY0" fmla="*/ 295275 h 1271588"/>
                <a:gd name="connsiteX1" fmla="*/ 578644 w 1633537"/>
                <a:gd name="connsiteY1" fmla="*/ 340519 h 1271588"/>
                <a:gd name="connsiteX2" fmla="*/ 447675 w 1633537"/>
                <a:gd name="connsiteY2" fmla="*/ 369094 h 1271588"/>
                <a:gd name="connsiteX3" fmla="*/ 342900 w 1633537"/>
                <a:gd name="connsiteY3" fmla="*/ 395288 h 1271588"/>
                <a:gd name="connsiteX4" fmla="*/ 252412 w 1633537"/>
                <a:gd name="connsiteY4" fmla="*/ 423863 h 1271588"/>
                <a:gd name="connsiteX5" fmla="*/ 178594 w 1633537"/>
                <a:gd name="connsiteY5" fmla="*/ 454819 h 1271588"/>
                <a:gd name="connsiteX6" fmla="*/ 107156 w 1633537"/>
                <a:gd name="connsiteY6" fmla="*/ 476250 h 1271588"/>
                <a:gd name="connsiteX7" fmla="*/ 0 w 1633537"/>
                <a:gd name="connsiteY7" fmla="*/ 247650 h 1271588"/>
                <a:gd name="connsiteX8" fmla="*/ 95250 w 1633537"/>
                <a:gd name="connsiteY8" fmla="*/ 257175 h 1271588"/>
                <a:gd name="connsiteX9" fmla="*/ 178594 w 1633537"/>
                <a:gd name="connsiteY9" fmla="*/ 250031 h 1271588"/>
                <a:gd name="connsiteX10" fmla="*/ 300037 w 1633537"/>
                <a:gd name="connsiteY10" fmla="*/ 228600 h 1271588"/>
                <a:gd name="connsiteX11" fmla="*/ 471487 w 1633537"/>
                <a:gd name="connsiteY11" fmla="*/ 190500 h 1271588"/>
                <a:gd name="connsiteX12" fmla="*/ 688181 w 1633537"/>
                <a:gd name="connsiteY12" fmla="*/ 142875 h 1271588"/>
                <a:gd name="connsiteX13" fmla="*/ 876300 w 1633537"/>
                <a:gd name="connsiteY13" fmla="*/ 102394 h 1271588"/>
                <a:gd name="connsiteX14" fmla="*/ 1104900 w 1633537"/>
                <a:gd name="connsiteY14" fmla="*/ 52388 h 1271588"/>
                <a:gd name="connsiteX15" fmla="*/ 1169194 w 1633537"/>
                <a:gd name="connsiteY15" fmla="*/ 38100 h 1271588"/>
                <a:gd name="connsiteX16" fmla="*/ 1197769 w 1633537"/>
                <a:gd name="connsiteY16" fmla="*/ 28575 h 1271588"/>
                <a:gd name="connsiteX17" fmla="*/ 1219200 w 1633537"/>
                <a:gd name="connsiteY17" fmla="*/ 16669 h 1271588"/>
                <a:gd name="connsiteX18" fmla="*/ 1238250 w 1633537"/>
                <a:gd name="connsiteY18" fmla="*/ 4763 h 1271588"/>
                <a:gd name="connsiteX19" fmla="*/ 1254919 w 1633537"/>
                <a:gd name="connsiteY19" fmla="*/ 0 h 1271588"/>
                <a:gd name="connsiteX20" fmla="*/ 1288256 w 1633537"/>
                <a:gd name="connsiteY20" fmla="*/ 4763 h 1271588"/>
                <a:gd name="connsiteX21" fmla="*/ 1347787 w 1633537"/>
                <a:gd name="connsiteY21" fmla="*/ 30956 h 1271588"/>
                <a:gd name="connsiteX22" fmla="*/ 1421606 w 1633537"/>
                <a:gd name="connsiteY22" fmla="*/ 73819 h 1271588"/>
                <a:gd name="connsiteX23" fmla="*/ 1488281 w 1633537"/>
                <a:gd name="connsiteY23" fmla="*/ 119063 h 1271588"/>
                <a:gd name="connsiteX24" fmla="*/ 1554956 w 1633537"/>
                <a:gd name="connsiteY24" fmla="*/ 171450 h 1271588"/>
                <a:gd name="connsiteX25" fmla="*/ 1593056 w 1633537"/>
                <a:gd name="connsiteY25" fmla="*/ 204788 h 1271588"/>
                <a:gd name="connsiteX26" fmla="*/ 1624012 w 1633537"/>
                <a:gd name="connsiteY26" fmla="*/ 238125 h 1271588"/>
                <a:gd name="connsiteX27" fmla="*/ 1631156 w 1633537"/>
                <a:gd name="connsiteY27" fmla="*/ 252413 h 1271588"/>
                <a:gd name="connsiteX28" fmla="*/ 1633537 w 1633537"/>
                <a:gd name="connsiteY28" fmla="*/ 269081 h 1271588"/>
                <a:gd name="connsiteX29" fmla="*/ 1628775 w 1633537"/>
                <a:gd name="connsiteY29" fmla="*/ 290513 h 1271588"/>
                <a:gd name="connsiteX30" fmla="*/ 1619250 w 1633537"/>
                <a:gd name="connsiteY30" fmla="*/ 314325 h 1271588"/>
                <a:gd name="connsiteX31" fmla="*/ 1593056 w 1633537"/>
                <a:gd name="connsiteY31" fmla="*/ 354806 h 1271588"/>
                <a:gd name="connsiteX32" fmla="*/ 1557337 w 1633537"/>
                <a:gd name="connsiteY32" fmla="*/ 397669 h 1271588"/>
                <a:gd name="connsiteX33" fmla="*/ 1519237 w 1633537"/>
                <a:gd name="connsiteY33" fmla="*/ 438150 h 1271588"/>
                <a:gd name="connsiteX34" fmla="*/ 1450181 w 1633537"/>
                <a:gd name="connsiteY34" fmla="*/ 647700 h 1271588"/>
                <a:gd name="connsiteX35" fmla="*/ 1335881 w 1633537"/>
                <a:gd name="connsiteY35" fmla="*/ 990600 h 1271588"/>
                <a:gd name="connsiteX36" fmla="*/ 1273969 w 1633537"/>
                <a:gd name="connsiteY36" fmla="*/ 1173956 h 1271588"/>
                <a:gd name="connsiteX37" fmla="*/ 1247775 w 1633537"/>
                <a:gd name="connsiteY37" fmla="*/ 1209675 h 1271588"/>
                <a:gd name="connsiteX38" fmla="*/ 1212056 w 1633537"/>
                <a:gd name="connsiteY38" fmla="*/ 1240631 h 1271588"/>
                <a:gd name="connsiteX39" fmla="*/ 1183481 w 1633537"/>
                <a:gd name="connsiteY39" fmla="*/ 1262063 h 1271588"/>
                <a:gd name="connsiteX40" fmla="*/ 1162050 w 1633537"/>
                <a:gd name="connsiteY40" fmla="*/ 1271588 h 1271588"/>
                <a:gd name="connsiteX41" fmla="*/ 1140619 w 1633537"/>
                <a:gd name="connsiteY41" fmla="*/ 1271588 h 1271588"/>
                <a:gd name="connsiteX42" fmla="*/ 1119187 w 1633537"/>
                <a:gd name="connsiteY42" fmla="*/ 1264444 h 1271588"/>
                <a:gd name="connsiteX43" fmla="*/ 1097756 w 1633537"/>
                <a:gd name="connsiteY43" fmla="*/ 1245394 h 1271588"/>
                <a:gd name="connsiteX44" fmla="*/ 1078706 w 1633537"/>
                <a:gd name="connsiteY44" fmla="*/ 1219200 h 1271588"/>
                <a:gd name="connsiteX45" fmla="*/ 1059656 w 1633537"/>
                <a:gd name="connsiteY45" fmla="*/ 1173956 h 1271588"/>
                <a:gd name="connsiteX46" fmla="*/ 1123950 w 1633537"/>
                <a:gd name="connsiteY46" fmla="*/ 926306 h 1271588"/>
                <a:gd name="connsiteX47" fmla="*/ 1183481 w 1633537"/>
                <a:gd name="connsiteY47" fmla="*/ 650081 h 1271588"/>
                <a:gd name="connsiteX48" fmla="*/ 1240631 w 1633537"/>
                <a:gd name="connsiteY48" fmla="*/ 369094 h 1271588"/>
                <a:gd name="connsiteX49" fmla="*/ 1254919 w 1633537"/>
                <a:gd name="connsiteY49" fmla="*/ 295275 h 1271588"/>
                <a:gd name="connsiteX50" fmla="*/ 1250156 w 1633537"/>
                <a:gd name="connsiteY50" fmla="*/ 269081 h 1271588"/>
                <a:gd name="connsiteX51" fmla="*/ 1235869 w 1633537"/>
                <a:gd name="connsiteY51" fmla="*/ 252413 h 1271588"/>
                <a:gd name="connsiteX52" fmla="*/ 1214437 w 1633537"/>
                <a:gd name="connsiteY52" fmla="*/ 240506 h 1271588"/>
                <a:gd name="connsiteX53" fmla="*/ 1171575 w 1633537"/>
                <a:gd name="connsiteY53" fmla="*/ 233363 h 1271588"/>
                <a:gd name="connsiteX54" fmla="*/ 1023937 w 1633537"/>
                <a:gd name="connsiteY54" fmla="*/ 250031 h 1271588"/>
                <a:gd name="connsiteX55" fmla="*/ 776287 w 1633537"/>
                <a:gd name="connsiteY55" fmla="*/ 295275 h 127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3537" h="1271588">
                  <a:moveTo>
                    <a:pt x="776287" y="295275"/>
                  </a:moveTo>
                  <a:lnTo>
                    <a:pt x="578644" y="340519"/>
                  </a:lnTo>
                  <a:lnTo>
                    <a:pt x="447675" y="369094"/>
                  </a:lnTo>
                  <a:lnTo>
                    <a:pt x="342900" y="395288"/>
                  </a:lnTo>
                  <a:lnTo>
                    <a:pt x="252412" y="423863"/>
                  </a:lnTo>
                  <a:lnTo>
                    <a:pt x="178594" y="454819"/>
                  </a:lnTo>
                  <a:lnTo>
                    <a:pt x="107156" y="476250"/>
                  </a:lnTo>
                  <a:lnTo>
                    <a:pt x="0" y="247650"/>
                  </a:lnTo>
                  <a:lnTo>
                    <a:pt x="95250" y="257175"/>
                  </a:lnTo>
                  <a:lnTo>
                    <a:pt x="178594" y="250031"/>
                  </a:lnTo>
                  <a:lnTo>
                    <a:pt x="300037" y="228600"/>
                  </a:lnTo>
                  <a:lnTo>
                    <a:pt x="471487" y="190500"/>
                  </a:lnTo>
                  <a:lnTo>
                    <a:pt x="688181" y="142875"/>
                  </a:lnTo>
                  <a:lnTo>
                    <a:pt x="876300" y="102394"/>
                  </a:lnTo>
                  <a:lnTo>
                    <a:pt x="1104900" y="52388"/>
                  </a:lnTo>
                  <a:lnTo>
                    <a:pt x="1169194" y="38100"/>
                  </a:lnTo>
                  <a:lnTo>
                    <a:pt x="1197769" y="28575"/>
                  </a:lnTo>
                  <a:lnTo>
                    <a:pt x="1219200" y="16669"/>
                  </a:lnTo>
                  <a:lnTo>
                    <a:pt x="1238250" y="4763"/>
                  </a:lnTo>
                  <a:lnTo>
                    <a:pt x="1254919" y="0"/>
                  </a:lnTo>
                  <a:lnTo>
                    <a:pt x="1288256" y="4763"/>
                  </a:lnTo>
                  <a:lnTo>
                    <a:pt x="1347787" y="30956"/>
                  </a:lnTo>
                  <a:lnTo>
                    <a:pt x="1421606" y="73819"/>
                  </a:lnTo>
                  <a:lnTo>
                    <a:pt x="1488281" y="119063"/>
                  </a:lnTo>
                  <a:lnTo>
                    <a:pt x="1554956" y="171450"/>
                  </a:lnTo>
                  <a:lnTo>
                    <a:pt x="1593056" y="204788"/>
                  </a:lnTo>
                  <a:lnTo>
                    <a:pt x="1624012" y="238125"/>
                  </a:lnTo>
                  <a:lnTo>
                    <a:pt x="1631156" y="252413"/>
                  </a:lnTo>
                  <a:lnTo>
                    <a:pt x="1633537" y="269081"/>
                  </a:lnTo>
                  <a:lnTo>
                    <a:pt x="1628775" y="290513"/>
                  </a:lnTo>
                  <a:lnTo>
                    <a:pt x="1619250" y="314325"/>
                  </a:lnTo>
                  <a:lnTo>
                    <a:pt x="1593056" y="354806"/>
                  </a:lnTo>
                  <a:lnTo>
                    <a:pt x="1557337" y="397669"/>
                  </a:lnTo>
                  <a:lnTo>
                    <a:pt x="1519237" y="438150"/>
                  </a:lnTo>
                  <a:lnTo>
                    <a:pt x="1450181" y="647700"/>
                  </a:lnTo>
                  <a:lnTo>
                    <a:pt x="1335881" y="990600"/>
                  </a:lnTo>
                  <a:lnTo>
                    <a:pt x="1273969" y="1173956"/>
                  </a:lnTo>
                  <a:lnTo>
                    <a:pt x="1247775" y="1209675"/>
                  </a:lnTo>
                  <a:lnTo>
                    <a:pt x="1212056" y="1240631"/>
                  </a:lnTo>
                  <a:lnTo>
                    <a:pt x="1183481" y="1262063"/>
                  </a:lnTo>
                  <a:lnTo>
                    <a:pt x="1162050" y="1271588"/>
                  </a:lnTo>
                  <a:lnTo>
                    <a:pt x="1140619" y="1271588"/>
                  </a:lnTo>
                  <a:lnTo>
                    <a:pt x="1119187" y="1264444"/>
                  </a:lnTo>
                  <a:lnTo>
                    <a:pt x="1097756" y="1245394"/>
                  </a:lnTo>
                  <a:lnTo>
                    <a:pt x="1078706" y="1219200"/>
                  </a:lnTo>
                  <a:lnTo>
                    <a:pt x="1059656" y="1173956"/>
                  </a:lnTo>
                  <a:lnTo>
                    <a:pt x="1123950" y="926306"/>
                  </a:lnTo>
                  <a:lnTo>
                    <a:pt x="1183481" y="650081"/>
                  </a:lnTo>
                  <a:lnTo>
                    <a:pt x="1240631" y="369094"/>
                  </a:lnTo>
                  <a:lnTo>
                    <a:pt x="1254919" y="295275"/>
                  </a:lnTo>
                  <a:lnTo>
                    <a:pt x="1250156" y="269081"/>
                  </a:lnTo>
                  <a:lnTo>
                    <a:pt x="1235869" y="252413"/>
                  </a:lnTo>
                  <a:lnTo>
                    <a:pt x="1214437" y="240506"/>
                  </a:lnTo>
                  <a:lnTo>
                    <a:pt x="1171575" y="233363"/>
                  </a:lnTo>
                  <a:lnTo>
                    <a:pt x="1023937" y="250031"/>
                  </a:lnTo>
                  <a:lnTo>
                    <a:pt x="77628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7">
              <a:extLst>
                <a:ext uri="{FF2B5EF4-FFF2-40B4-BE49-F238E27FC236}">
                  <a16:creationId xmlns:a16="http://schemas.microsoft.com/office/drawing/2014/main" id="{942EE0F3-00CE-4FF7-A7D0-686EAE73B639}"/>
                </a:ext>
              </a:extLst>
            </p:cNvPr>
            <p:cNvSpPr/>
            <p:nvPr/>
          </p:nvSpPr>
          <p:spPr>
            <a:xfrm>
              <a:off x="3189060" y="5072063"/>
              <a:ext cx="1049004" cy="377825"/>
            </a:xfrm>
            <a:custGeom>
              <a:avLst/>
              <a:gdLst>
                <a:gd name="connsiteX0" fmla="*/ 481012 w 1050131"/>
                <a:gd name="connsiteY0" fmla="*/ 97631 h 378618"/>
                <a:gd name="connsiteX1" fmla="*/ 154781 w 1050131"/>
                <a:gd name="connsiteY1" fmla="*/ 154781 h 378618"/>
                <a:gd name="connsiteX2" fmla="*/ 0 w 1050131"/>
                <a:gd name="connsiteY2" fmla="*/ 178593 h 378618"/>
                <a:gd name="connsiteX3" fmla="*/ 35719 w 1050131"/>
                <a:gd name="connsiteY3" fmla="*/ 378618 h 378618"/>
                <a:gd name="connsiteX4" fmla="*/ 283369 w 1050131"/>
                <a:gd name="connsiteY4" fmla="*/ 330993 h 378618"/>
                <a:gd name="connsiteX5" fmla="*/ 666750 w 1050131"/>
                <a:gd name="connsiteY5" fmla="*/ 257175 h 378618"/>
                <a:gd name="connsiteX6" fmla="*/ 873919 w 1050131"/>
                <a:gd name="connsiteY6" fmla="*/ 216693 h 378618"/>
                <a:gd name="connsiteX7" fmla="*/ 895350 w 1050131"/>
                <a:gd name="connsiteY7" fmla="*/ 214312 h 378618"/>
                <a:gd name="connsiteX8" fmla="*/ 902494 w 1050131"/>
                <a:gd name="connsiteY8" fmla="*/ 219075 h 378618"/>
                <a:gd name="connsiteX9" fmla="*/ 909637 w 1050131"/>
                <a:gd name="connsiteY9" fmla="*/ 223837 h 378618"/>
                <a:gd name="connsiteX10" fmla="*/ 921544 w 1050131"/>
                <a:gd name="connsiteY10" fmla="*/ 242887 h 378618"/>
                <a:gd name="connsiteX11" fmla="*/ 945356 w 1050131"/>
                <a:gd name="connsiteY11" fmla="*/ 290512 h 378618"/>
                <a:gd name="connsiteX12" fmla="*/ 971550 w 1050131"/>
                <a:gd name="connsiteY12" fmla="*/ 316706 h 378618"/>
                <a:gd name="connsiteX13" fmla="*/ 1050131 w 1050131"/>
                <a:gd name="connsiteY13" fmla="*/ 0 h 378618"/>
                <a:gd name="connsiteX14" fmla="*/ 831056 w 1050131"/>
                <a:gd name="connsiteY14" fmla="*/ 38100 h 378618"/>
                <a:gd name="connsiteX15" fmla="*/ 481012 w 1050131"/>
                <a:gd name="connsiteY15" fmla="*/ 97631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0131" h="378618">
                  <a:moveTo>
                    <a:pt x="481012" y="97631"/>
                  </a:moveTo>
                  <a:lnTo>
                    <a:pt x="154781" y="154781"/>
                  </a:lnTo>
                  <a:lnTo>
                    <a:pt x="0" y="178593"/>
                  </a:lnTo>
                  <a:lnTo>
                    <a:pt x="35719" y="378618"/>
                  </a:lnTo>
                  <a:lnTo>
                    <a:pt x="283369" y="330993"/>
                  </a:lnTo>
                  <a:lnTo>
                    <a:pt x="666750" y="257175"/>
                  </a:lnTo>
                  <a:lnTo>
                    <a:pt x="873919" y="216693"/>
                  </a:lnTo>
                  <a:lnTo>
                    <a:pt x="895350" y="214312"/>
                  </a:lnTo>
                  <a:lnTo>
                    <a:pt x="902494" y="219075"/>
                  </a:lnTo>
                  <a:lnTo>
                    <a:pt x="909637" y="223837"/>
                  </a:lnTo>
                  <a:lnTo>
                    <a:pt x="921544" y="242887"/>
                  </a:lnTo>
                  <a:lnTo>
                    <a:pt x="945356" y="290512"/>
                  </a:lnTo>
                  <a:lnTo>
                    <a:pt x="971550" y="316706"/>
                  </a:lnTo>
                  <a:lnTo>
                    <a:pt x="1050131" y="0"/>
                  </a:lnTo>
                  <a:lnTo>
                    <a:pt x="831056" y="38100"/>
                  </a:lnTo>
                  <a:lnTo>
                    <a:pt x="4810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48">
              <a:extLst>
                <a:ext uri="{FF2B5EF4-FFF2-40B4-BE49-F238E27FC236}">
                  <a16:creationId xmlns:a16="http://schemas.microsoft.com/office/drawing/2014/main" id="{F6B24A0D-7494-4C7D-B4AD-B0F78B6CC8A3}"/>
                </a:ext>
              </a:extLst>
            </p:cNvPr>
            <p:cNvSpPr/>
            <p:nvPr/>
          </p:nvSpPr>
          <p:spPr>
            <a:xfrm>
              <a:off x="4782402" y="1846263"/>
              <a:ext cx="1010916" cy="1536700"/>
            </a:xfrm>
            <a:custGeom>
              <a:avLst/>
              <a:gdLst>
                <a:gd name="connsiteX0" fmla="*/ 471488 w 1009650"/>
                <a:gd name="connsiteY0" fmla="*/ 697706 h 1538287"/>
                <a:gd name="connsiteX1" fmla="*/ 361950 w 1009650"/>
                <a:gd name="connsiteY1" fmla="*/ 907256 h 1538287"/>
                <a:gd name="connsiteX2" fmla="*/ 276225 w 1009650"/>
                <a:gd name="connsiteY2" fmla="*/ 1059656 h 1538287"/>
                <a:gd name="connsiteX3" fmla="*/ 116682 w 1009650"/>
                <a:gd name="connsiteY3" fmla="*/ 1319212 h 1538287"/>
                <a:gd name="connsiteX4" fmla="*/ 42863 w 1009650"/>
                <a:gd name="connsiteY4" fmla="*/ 1433512 h 1538287"/>
                <a:gd name="connsiteX5" fmla="*/ 14288 w 1009650"/>
                <a:gd name="connsiteY5" fmla="*/ 1476375 h 1538287"/>
                <a:gd name="connsiteX6" fmla="*/ 2382 w 1009650"/>
                <a:gd name="connsiteY6" fmla="*/ 1497806 h 1538287"/>
                <a:gd name="connsiteX7" fmla="*/ 0 w 1009650"/>
                <a:gd name="connsiteY7" fmla="*/ 1516856 h 1538287"/>
                <a:gd name="connsiteX8" fmla="*/ 4763 w 1009650"/>
                <a:gd name="connsiteY8" fmla="*/ 1526381 h 1538287"/>
                <a:gd name="connsiteX9" fmla="*/ 19050 w 1009650"/>
                <a:gd name="connsiteY9" fmla="*/ 1535906 h 1538287"/>
                <a:gd name="connsiteX10" fmla="*/ 35719 w 1009650"/>
                <a:gd name="connsiteY10" fmla="*/ 1538287 h 1538287"/>
                <a:gd name="connsiteX11" fmla="*/ 61913 w 1009650"/>
                <a:gd name="connsiteY11" fmla="*/ 1531144 h 1538287"/>
                <a:gd name="connsiteX12" fmla="*/ 147638 w 1009650"/>
                <a:gd name="connsiteY12" fmla="*/ 1464469 h 1538287"/>
                <a:gd name="connsiteX13" fmla="*/ 392907 w 1009650"/>
                <a:gd name="connsiteY13" fmla="*/ 1240631 h 1538287"/>
                <a:gd name="connsiteX14" fmla="*/ 488157 w 1009650"/>
                <a:gd name="connsiteY14" fmla="*/ 1140619 h 1538287"/>
                <a:gd name="connsiteX15" fmla="*/ 619125 w 1009650"/>
                <a:gd name="connsiteY15" fmla="*/ 957262 h 1538287"/>
                <a:gd name="connsiteX16" fmla="*/ 707232 w 1009650"/>
                <a:gd name="connsiteY16" fmla="*/ 823912 h 1538287"/>
                <a:gd name="connsiteX17" fmla="*/ 776288 w 1009650"/>
                <a:gd name="connsiteY17" fmla="*/ 709612 h 1538287"/>
                <a:gd name="connsiteX18" fmla="*/ 850107 w 1009650"/>
                <a:gd name="connsiteY18" fmla="*/ 576262 h 1538287"/>
                <a:gd name="connsiteX19" fmla="*/ 895350 w 1009650"/>
                <a:gd name="connsiteY19" fmla="*/ 476250 h 1538287"/>
                <a:gd name="connsiteX20" fmla="*/ 907257 w 1009650"/>
                <a:gd name="connsiteY20" fmla="*/ 464344 h 1538287"/>
                <a:gd name="connsiteX21" fmla="*/ 931069 w 1009650"/>
                <a:gd name="connsiteY21" fmla="*/ 452437 h 1538287"/>
                <a:gd name="connsiteX22" fmla="*/ 964407 w 1009650"/>
                <a:gd name="connsiteY22" fmla="*/ 433387 h 1538287"/>
                <a:gd name="connsiteX23" fmla="*/ 990600 w 1009650"/>
                <a:gd name="connsiteY23" fmla="*/ 409575 h 1538287"/>
                <a:gd name="connsiteX24" fmla="*/ 1002507 w 1009650"/>
                <a:gd name="connsiteY24" fmla="*/ 392906 h 1538287"/>
                <a:gd name="connsiteX25" fmla="*/ 1009650 w 1009650"/>
                <a:gd name="connsiteY25" fmla="*/ 371475 h 1538287"/>
                <a:gd name="connsiteX26" fmla="*/ 1009650 w 1009650"/>
                <a:gd name="connsiteY26" fmla="*/ 350044 h 1538287"/>
                <a:gd name="connsiteX27" fmla="*/ 1002507 w 1009650"/>
                <a:gd name="connsiteY27" fmla="*/ 328612 h 1538287"/>
                <a:gd name="connsiteX28" fmla="*/ 990600 w 1009650"/>
                <a:gd name="connsiteY28" fmla="*/ 300037 h 1538287"/>
                <a:gd name="connsiteX29" fmla="*/ 969169 w 1009650"/>
                <a:gd name="connsiteY29" fmla="*/ 264319 h 1538287"/>
                <a:gd name="connsiteX30" fmla="*/ 940594 w 1009650"/>
                <a:gd name="connsiteY30" fmla="*/ 226219 h 1538287"/>
                <a:gd name="connsiteX31" fmla="*/ 902494 w 1009650"/>
                <a:gd name="connsiteY31" fmla="*/ 183356 h 1538287"/>
                <a:gd name="connsiteX32" fmla="*/ 850107 w 1009650"/>
                <a:gd name="connsiteY32" fmla="*/ 135731 h 1538287"/>
                <a:gd name="connsiteX33" fmla="*/ 783432 w 1009650"/>
                <a:gd name="connsiteY33" fmla="*/ 78581 h 1538287"/>
                <a:gd name="connsiteX34" fmla="*/ 750094 w 1009650"/>
                <a:gd name="connsiteY34" fmla="*/ 59531 h 1538287"/>
                <a:gd name="connsiteX35" fmla="*/ 692944 w 1009650"/>
                <a:gd name="connsiteY35" fmla="*/ 33337 h 1538287"/>
                <a:gd name="connsiteX36" fmla="*/ 652463 w 1009650"/>
                <a:gd name="connsiteY36" fmla="*/ 19050 h 1538287"/>
                <a:gd name="connsiteX37" fmla="*/ 597694 w 1009650"/>
                <a:gd name="connsiteY37" fmla="*/ 2381 h 1538287"/>
                <a:gd name="connsiteX38" fmla="*/ 557213 w 1009650"/>
                <a:gd name="connsiteY38" fmla="*/ 0 h 1538287"/>
                <a:gd name="connsiteX39" fmla="*/ 528638 w 1009650"/>
                <a:gd name="connsiteY39" fmla="*/ 4762 h 1538287"/>
                <a:gd name="connsiteX40" fmla="*/ 507207 w 1009650"/>
                <a:gd name="connsiteY40" fmla="*/ 14287 h 1538287"/>
                <a:gd name="connsiteX41" fmla="*/ 492919 w 1009650"/>
                <a:gd name="connsiteY41" fmla="*/ 26194 h 1538287"/>
                <a:gd name="connsiteX42" fmla="*/ 492919 w 1009650"/>
                <a:gd name="connsiteY42" fmla="*/ 35719 h 1538287"/>
                <a:gd name="connsiteX43" fmla="*/ 500063 w 1009650"/>
                <a:gd name="connsiteY43" fmla="*/ 50006 h 1538287"/>
                <a:gd name="connsiteX44" fmla="*/ 523875 w 1009650"/>
                <a:gd name="connsiteY44" fmla="*/ 69056 h 1538287"/>
                <a:gd name="connsiteX45" fmla="*/ 564357 w 1009650"/>
                <a:gd name="connsiteY45" fmla="*/ 111919 h 1538287"/>
                <a:gd name="connsiteX46" fmla="*/ 607219 w 1009650"/>
                <a:gd name="connsiteY46" fmla="*/ 176212 h 1538287"/>
                <a:gd name="connsiteX47" fmla="*/ 616744 w 1009650"/>
                <a:gd name="connsiteY47" fmla="*/ 202406 h 1538287"/>
                <a:gd name="connsiteX48" fmla="*/ 626269 w 1009650"/>
                <a:gd name="connsiteY48" fmla="*/ 238125 h 1538287"/>
                <a:gd name="connsiteX49" fmla="*/ 628650 w 1009650"/>
                <a:gd name="connsiteY49" fmla="*/ 273844 h 1538287"/>
                <a:gd name="connsiteX50" fmla="*/ 623888 w 1009650"/>
                <a:gd name="connsiteY50" fmla="*/ 316706 h 1538287"/>
                <a:gd name="connsiteX51" fmla="*/ 588169 w 1009650"/>
                <a:gd name="connsiteY51" fmla="*/ 423862 h 1538287"/>
                <a:gd name="connsiteX52" fmla="*/ 511969 w 1009650"/>
                <a:gd name="connsiteY52" fmla="*/ 609600 h 1538287"/>
                <a:gd name="connsiteX53" fmla="*/ 471488 w 1009650"/>
                <a:gd name="connsiteY53" fmla="*/ 697706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9650" h="1538287">
                  <a:moveTo>
                    <a:pt x="471488" y="697706"/>
                  </a:moveTo>
                  <a:lnTo>
                    <a:pt x="361950" y="907256"/>
                  </a:lnTo>
                  <a:lnTo>
                    <a:pt x="276225" y="1059656"/>
                  </a:lnTo>
                  <a:lnTo>
                    <a:pt x="116682" y="1319212"/>
                  </a:lnTo>
                  <a:lnTo>
                    <a:pt x="42863" y="1433512"/>
                  </a:lnTo>
                  <a:lnTo>
                    <a:pt x="14288" y="1476375"/>
                  </a:lnTo>
                  <a:lnTo>
                    <a:pt x="2382" y="1497806"/>
                  </a:lnTo>
                  <a:lnTo>
                    <a:pt x="0" y="1516856"/>
                  </a:lnTo>
                  <a:lnTo>
                    <a:pt x="4763" y="1526381"/>
                  </a:lnTo>
                  <a:lnTo>
                    <a:pt x="19050" y="1535906"/>
                  </a:lnTo>
                  <a:lnTo>
                    <a:pt x="35719" y="1538287"/>
                  </a:lnTo>
                  <a:lnTo>
                    <a:pt x="61913" y="1531144"/>
                  </a:lnTo>
                  <a:lnTo>
                    <a:pt x="147638" y="1464469"/>
                  </a:lnTo>
                  <a:lnTo>
                    <a:pt x="392907" y="1240631"/>
                  </a:lnTo>
                  <a:lnTo>
                    <a:pt x="488157" y="1140619"/>
                  </a:lnTo>
                  <a:lnTo>
                    <a:pt x="619125" y="957262"/>
                  </a:lnTo>
                  <a:lnTo>
                    <a:pt x="707232" y="823912"/>
                  </a:lnTo>
                  <a:lnTo>
                    <a:pt x="776288" y="709612"/>
                  </a:lnTo>
                  <a:lnTo>
                    <a:pt x="850107" y="576262"/>
                  </a:lnTo>
                  <a:lnTo>
                    <a:pt x="895350" y="476250"/>
                  </a:lnTo>
                  <a:lnTo>
                    <a:pt x="907257" y="464344"/>
                  </a:lnTo>
                  <a:lnTo>
                    <a:pt x="931069" y="452437"/>
                  </a:lnTo>
                  <a:lnTo>
                    <a:pt x="964407" y="433387"/>
                  </a:lnTo>
                  <a:lnTo>
                    <a:pt x="990600" y="409575"/>
                  </a:lnTo>
                  <a:lnTo>
                    <a:pt x="1002507" y="392906"/>
                  </a:lnTo>
                  <a:lnTo>
                    <a:pt x="1009650" y="371475"/>
                  </a:lnTo>
                  <a:lnTo>
                    <a:pt x="1009650" y="350044"/>
                  </a:lnTo>
                  <a:lnTo>
                    <a:pt x="1002507" y="328612"/>
                  </a:lnTo>
                  <a:lnTo>
                    <a:pt x="990600" y="300037"/>
                  </a:lnTo>
                  <a:lnTo>
                    <a:pt x="969169" y="264319"/>
                  </a:lnTo>
                  <a:lnTo>
                    <a:pt x="940594" y="226219"/>
                  </a:lnTo>
                  <a:lnTo>
                    <a:pt x="902494" y="183356"/>
                  </a:lnTo>
                  <a:lnTo>
                    <a:pt x="850107" y="135731"/>
                  </a:lnTo>
                  <a:lnTo>
                    <a:pt x="783432" y="78581"/>
                  </a:lnTo>
                  <a:lnTo>
                    <a:pt x="750094" y="59531"/>
                  </a:lnTo>
                  <a:lnTo>
                    <a:pt x="692944" y="33337"/>
                  </a:lnTo>
                  <a:lnTo>
                    <a:pt x="652463" y="19050"/>
                  </a:lnTo>
                  <a:lnTo>
                    <a:pt x="597694" y="2381"/>
                  </a:lnTo>
                  <a:lnTo>
                    <a:pt x="557213" y="0"/>
                  </a:lnTo>
                  <a:lnTo>
                    <a:pt x="528638" y="4762"/>
                  </a:lnTo>
                  <a:lnTo>
                    <a:pt x="507207" y="14287"/>
                  </a:lnTo>
                  <a:lnTo>
                    <a:pt x="492919" y="26194"/>
                  </a:lnTo>
                  <a:lnTo>
                    <a:pt x="492919" y="35719"/>
                  </a:lnTo>
                  <a:lnTo>
                    <a:pt x="500063" y="50006"/>
                  </a:lnTo>
                  <a:lnTo>
                    <a:pt x="523875" y="69056"/>
                  </a:lnTo>
                  <a:lnTo>
                    <a:pt x="564357" y="111919"/>
                  </a:lnTo>
                  <a:lnTo>
                    <a:pt x="607219" y="176212"/>
                  </a:lnTo>
                  <a:lnTo>
                    <a:pt x="616744" y="202406"/>
                  </a:lnTo>
                  <a:lnTo>
                    <a:pt x="626269" y="238125"/>
                  </a:lnTo>
                  <a:lnTo>
                    <a:pt x="628650" y="273844"/>
                  </a:lnTo>
                  <a:lnTo>
                    <a:pt x="623888" y="316706"/>
                  </a:lnTo>
                  <a:lnTo>
                    <a:pt x="588169" y="423862"/>
                  </a:lnTo>
                  <a:lnTo>
                    <a:pt x="511969" y="609600"/>
                  </a:lnTo>
                  <a:lnTo>
                    <a:pt x="471488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9">
              <a:extLst>
                <a:ext uri="{FF2B5EF4-FFF2-40B4-BE49-F238E27FC236}">
                  <a16:creationId xmlns:a16="http://schemas.microsoft.com/office/drawing/2014/main" id="{BAEC9AF2-DD82-41F2-9475-67F890DD1ACD}"/>
                </a:ext>
              </a:extLst>
            </p:cNvPr>
            <p:cNvSpPr/>
            <p:nvPr/>
          </p:nvSpPr>
          <p:spPr>
            <a:xfrm>
              <a:off x="5247392" y="2581275"/>
              <a:ext cx="1820282" cy="557213"/>
            </a:xfrm>
            <a:custGeom>
              <a:avLst/>
              <a:gdLst>
                <a:gd name="connsiteX0" fmla="*/ 757237 w 1821656"/>
                <a:gd name="connsiteY0" fmla="*/ 202406 h 557213"/>
                <a:gd name="connsiteX1" fmla="*/ 514350 w 1821656"/>
                <a:gd name="connsiteY1" fmla="*/ 276225 h 557213"/>
                <a:gd name="connsiteX2" fmla="*/ 409575 w 1821656"/>
                <a:gd name="connsiteY2" fmla="*/ 302419 h 557213"/>
                <a:gd name="connsiteX3" fmla="*/ 326231 w 1821656"/>
                <a:gd name="connsiteY3" fmla="*/ 319088 h 557213"/>
                <a:gd name="connsiteX4" fmla="*/ 245269 w 1821656"/>
                <a:gd name="connsiteY4" fmla="*/ 330994 h 557213"/>
                <a:gd name="connsiteX5" fmla="*/ 185737 w 1821656"/>
                <a:gd name="connsiteY5" fmla="*/ 335756 h 557213"/>
                <a:gd name="connsiteX6" fmla="*/ 133350 w 1821656"/>
                <a:gd name="connsiteY6" fmla="*/ 335756 h 557213"/>
                <a:gd name="connsiteX7" fmla="*/ 0 w 1821656"/>
                <a:gd name="connsiteY7" fmla="*/ 323850 h 557213"/>
                <a:gd name="connsiteX8" fmla="*/ 7144 w 1821656"/>
                <a:gd name="connsiteY8" fmla="*/ 366713 h 557213"/>
                <a:gd name="connsiteX9" fmla="*/ 14287 w 1821656"/>
                <a:gd name="connsiteY9" fmla="*/ 428625 h 557213"/>
                <a:gd name="connsiteX10" fmla="*/ 33337 w 1821656"/>
                <a:gd name="connsiteY10" fmla="*/ 464344 h 557213"/>
                <a:gd name="connsiteX11" fmla="*/ 52387 w 1821656"/>
                <a:gd name="connsiteY11" fmla="*/ 485775 h 557213"/>
                <a:gd name="connsiteX12" fmla="*/ 73819 w 1821656"/>
                <a:gd name="connsiteY12" fmla="*/ 502444 h 557213"/>
                <a:gd name="connsiteX13" fmla="*/ 116681 w 1821656"/>
                <a:gd name="connsiteY13" fmla="*/ 526256 h 557213"/>
                <a:gd name="connsiteX14" fmla="*/ 164306 w 1821656"/>
                <a:gd name="connsiteY14" fmla="*/ 545306 h 557213"/>
                <a:gd name="connsiteX15" fmla="*/ 207169 w 1821656"/>
                <a:gd name="connsiteY15" fmla="*/ 557213 h 557213"/>
                <a:gd name="connsiteX16" fmla="*/ 221456 w 1821656"/>
                <a:gd name="connsiteY16" fmla="*/ 557213 h 557213"/>
                <a:gd name="connsiteX17" fmla="*/ 259556 w 1821656"/>
                <a:gd name="connsiteY17" fmla="*/ 547688 h 557213"/>
                <a:gd name="connsiteX18" fmla="*/ 292894 w 1821656"/>
                <a:gd name="connsiteY18" fmla="*/ 533400 h 557213"/>
                <a:gd name="connsiteX19" fmla="*/ 323850 w 1821656"/>
                <a:gd name="connsiteY19" fmla="*/ 514350 h 557213"/>
                <a:gd name="connsiteX20" fmla="*/ 452437 w 1821656"/>
                <a:gd name="connsiteY20" fmla="*/ 466725 h 557213"/>
                <a:gd name="connsiteX21" fmla="*/ 654844 w 1821656"/>
                <a:gd name="connsiteY21" fmla="*/ 400050 h 557213"/>
                <a:gd name="connsiteX22" fmla="*/ 892969 w 1821656"/>
                <a:gd name="connsiteY22" fmla="*/ 328613 h 557213"/>
                <a:gd name="connsiteX23" fmla="*/ 1076325 w 1821656"/>
                <a:gd name="connsiteY23" fmla="*/ 280988 h 557213"/>
                <a:gd name="connsiteX24" fmla="*/ 1221581 w 1821656"/>
                <a:gd name="connsiteY24" fmla="*/ 250031 h 557213"/>
                <a:gd name="connsiteX25" fmla="*/ 1250156 w 1821656"/>
                <a:gd name="connsiteY25" fmla="*/ 247650 h 557213"/>
                <a:gd name="connsiteX26" fmla="*/ 1273969 w 1821656"/>
                <a:gd name="connsiteY26" fmla="*/ 252413 h 557213"/>
                <a:gd name="connsiteX27" fmla="*/ 1297781 w 1821656"/>
                <a:gd name="connsiteY27" fmla="*/ 259556 h 557213"/>
                <a:gd name="connsiteX28" fmla="*/ 1647825 w 1821656"/>
                <a:gd name="connsiteY28" fmla="*/ 490538 h 557213"/>
                <a:gd name="connsiteX29" fmla="*/ 1724025 w 1821656"/>
                <a:gd name="connsiteY29" fmla="*/ 478631 h 557213"/>
                <a:gd name="connsiteX30" fmla="*/ 1781175 w 1821656"/>
                <a:gd name="connsiteY30" fmla="*/ 464344 h 557213"/>
                <a:gd name="connsiteX31" fmla="*/ 1812131 w 1821656"/>
                <a:gd name="connsiteY31" fmla="*/ 447675 h 557213"/>
                <a:gd name="connsiteX32" fmla="*/ 1821656 w 1821656"/>
                <a:gd name="connsiteY32" fmla="*/ 435769 h 557213"/>
                <a:gd name="connsiteX33" fmla="*/ 1821656 w 1821656"/>
                <a:gd name="connsiteY33" fmla="*/ 419100 h 557213"/>
                <a:gd name="connsiteX34" fmla="*/ 1819275 w 1821656"/>
                <a:gd name="connsiteY34" fmla="*/ 397669 h 557213"/>
                <a:gd name="connsiteX35" fmla="*/ 1804987 w 1821656"/>
                <a:gd name="connsiteY35" fmla="*/ 364331 h 557213"/>
                <a:gd name="connsiteX36" fmla="*/ 1788319 w 1821656"/>
                <a:gd name="connsiteY36" fmla="*/ 333375 h 557213"/>
                <a:gd name="connsiteX37" fmla="*/ 1752600 w 1821656"/>
                <a:gd name="connsiteY37" fmla="*/ 285750 h 557213"/>
                <a:gd name="connsiteX38" fmla="*/ 1688306 w 1821656"/>
                <a:gd name="connsiteY38" fmla="*/ 219075 h 557213"/>
                <a:gd name="connsiteX39" fmla="*/ 1633537 w 1821656"/>
                <a:gd name="connsiteY39" fmla="*/ 169069 h 557213"/>
                <a:gd name="connsiteX40" fmla="*/ 1550194 w 1821656"/>
                <a:gd name="connsiteY40" fmla="*/ 107156 h 557213"/>
                <a:gd name="connsiteX41" fmla="*/ 1502569 w 1821656"/>
                <a:gd name="connsiteY41" fmla="*/ 76200 h 557213"/>
                <a:gd name="connsiteX42" fmla="*/ 1428750 w 1821656"/>
                <a:gd name="connsiteY42" fmla="*/ 35719 h 557213"/>
                <a:gd name="connsiteX43" fmla="*/ 1369219 w 1821656"/>
                <a:gd name="connsiteY43" fmla="*/ 11906 h 557213"/>
                <a:gd name="connsiteX44" fmla="*/ 1323975 w 1821656"/>
                <a:gd name="connsiteY44" fmla="*/ 0 h 557213"/>
                <a:gd name="connsiteX45" fmla="*/ 1297781 w 1821656"/>
                <a:gd name="connsiteY45" fmla="*/ 2381 h 557213"/>
                <a:gd name="connsiteX46" fmla="*/ 1247775 w 1821656"/>
                <a:gd name="connsiteY46" fmla="*/ 30956 h 557213"/>
                <a:gd name="connsiteX47" fmla="*/ 1197769 w 1821656"/>
                <a:gd name="connsiteY47" fmla="*/ 64294 h 557213"/>
                <a:gd name="connsiteX48" fmla="*/ 1114425 w 1821656"/>
                <a:gd name="connsiteY48" fmla="*/ 90488 h 557213"/>
                <a:gd name="connsiteX49" fmla="*/ 831056 w 1821656"/>
                <a:gd name="connsiteY49" fmla="*/ 178594 h 557213"/>
                <a:gd name="connsiteX50" fmla="*/ 757237 w 1821656"/>
                <a:gd name="connsiteY50" fmla="*/ 202406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21656" h="557213">
                  <a:moveTo>
                    <a:pt x="757237" y="202406"/>
                  </a:moveTo>
                  <a:lnTo>
                    <a:pt x="514350" y="276225"/>
                  </a:lnTo>
                  <a:lnTo>
                    <a:pt x="409575" y="302419"/>
                  </a:lnTo>
                  <a:lnTo>
                    <a:pt x="326231" y="319088"/>
                  </a:lnTo>
                  <a:lnTo>
                    <a:pt x="245269" y="330994"/>
                  </a:lnTo>
                  <a:lnTo>
                    <a:pt x="185737" y="335756"/>
                  </a:lnTo>
                  <a:lnTo>
                    <a:pt x="133350" y="335756"/>
                  </a:lnTo>
                  <a:lnTo>
                    <a:pt x="0" y="323850"/>
                  </a:lnTo>
                  <a:lnTo>
                    <a:pt x="7144" y="366713"/>
                  </a:lnTo>
                  <a:lnTo>
                    <a:pt x="14287" y="428625"/>
                  </a:lnTo>
                  <a:lnTo>
                    <a:pt x="33337" y="464344"/>
                  </a:lnTo>
                  <a:lnTo>
                    <a:pt x="52387" y="485775"/>
                  </a:lnTo>
                  <a:lnTo>
                    <a:pt x="73819" y="502444"/>
                  </a:lnTo>
                  <a:lnTo>
                    <a:pt x="116681" y="526256"/>
                  </a:lnTo>
                  <a:lnTo>
                    <a:pt x="164306" y="545306"/>
                  </a:lnTo>
                  <a:lnTo>
                    <a:pt x="207169" y="557213"/>
                  </a:lnTo>
                  <a:lnTo>
                    <a:pt x="221456" y="557213"/>
                  </a:lnTo>
                  <a:lnTo>
                    <a:pt x="259556" y="547688"/>
                  </a:lnTo>
                  <a:lnTo>
                    <a:pt x="292894" y="533400"/>
                  </a:lnTo>
                  <a:lnTo>
                    <a:pt x="323850" y="514350"/>
                  </a:lnTo>
                  <a:lnTo>
                    <a:pt x="452437" y="466725"/>
                  </a:lnTo>
                  <a:lnTo>
                    <a:pt x="654844" y="400050"/>
                  </a:lnTo>
                  <a:lnTo>
                    <a:pt x="892969" y="328613"/>
                  </a:lnTo>
                  <a:lnTo>
                    <a:pt x="1076325" y="280988"/>
                  </a:lnTo>
                  <a:lnTo>
                    <a:pt x="1221581" y="250031"/>
                  </a:lnTo>
                  <a:lnTo>
                    <a:pt x="1250156" y="247650"/>
                  </a:lnTo>
                  <a:lnTo>
                    <a:pt x="1273969" y="252413"/>
                  </a:lnTo>
                  <a:lnTo>
                    <a:pt x="1297781" y="259556"/>
                  </a:lnTo>
                  <a:lnTo>
                    <a:pt x="1647825" y="490538"/>
                  </a:lnTo>
                  <a:lnTo>
                    <a:pt x="1724025" y="478631"/>
                  </a:lnTo>
                  <a:lnTo>
                    <a:pt x="1781175" y="464344"/>
                  </a:lnTo>
                  <a:lnTo>
                    <a:pt x="1812131" y="447675"/>
                  </a:lnTo>
                  <a:lnTo>
                    <a:pt x="1821656" y="435769"/>
                  </a:lnTo>
                  <a:lnTo>
                    <a:pt x="1821656" y="419100"/>
                  </a:lnTo>
                  <a:lnTo>
                    <a:pt x="1819275" y="397669"/>
                  </a:lnTo>
                  <a:lnTo>
                    <a:pt x="1804987" y="364331"/>
                  </a:lnTo>
                  <a:lnTo>
                    <a:pt x="1788319" y="333375"/>
                  </a:lnTo>
                  <a:lnTo>
                    <a:pt x="1752600" y="285750"/>
                  </a:lnTo>
                  <a:lnTo>
                    <a:pt x="1688306" y="219075"/>
                  </a:lnTo>
                  <a:lnTo>
                    <a:pt x="1633537" y="169069"/>
                  </a:lnTo>
                  <a:lnTo>
                    <a:pt x="1550194" y="107156"/>
                  </a:lnTo>
                  <a:lnTo>
                    <a:pt x="1502569" y="76200"/>
                  </a:lnTo>
                  <a:lnTo>
                    <a:pt x="1428750" y="35719"/>
                  </a:lnTo>
                  <a:lnTo>
                    <a:pt x="1369219" y="11906"/>
                  </a:lnTo>
                  <a:lnTo>
                    <a:pt x="1323975" y="0"/>
                  </a:lnTo>
                  <a:lnTo>
                    <a:pt x="1297781" y="2381"/>
                  </a:lnTo>
                  <a:lnTo>
                    <a:pt x="1247775" y="30956"/>
                  </a:lnTo>
                  <a:lnTo>
                    <a:pt x="1197769" y="64294"/>
                  </a:lnTo>
                  <a:lnTo>
                    <a:pt x="1114425" y="90488"/>
                  </a:lnTo>
                  <a:lnTo>
                    <a:pt x="831056" y="178594"/>
                  </a:lnTo>
                  <a:lnTo>
                    <a:pt x="7572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0">
              <a:extLst>
                <a:ext uri="{FF2B5EF4-FFF2-40B4-BE49-F238E27FC236}">
                  <a16:creationId xmlns:a16="http://schemas.microsoft.com/office/drawing/2014/main" id="{283476A7-8E23-4454-8C47-B45F8F983D7E}"/>
                </a:ext>
              </a:extLst>
            </p:cNvPr>
            <p:cNvSpPr/>
            <p:nvPr/>
          </p:nvSpPr>
          <p:spPr>
            <a:xfrm>
              <a:off x="6234502" y="2830513"/>
              <a:ext cx="718908" cy="657225"/>
            </a:xfrm>
            <a:custGeom>
              <a:avLst/>
              <a:gdLst>
                <a:gd name="connsiteX0" fmla="*/ 464343 w 719137"/>
                <a:gd name="connsiteY0" fmla="*/ 371475 h 657225"/>
                <a:gd name="connsiteX1" fmla="*/ 602456 w 719137"/>
                <a:gd name="connsiteY1" fmla="*/ 278607 h 657225"/>
                <a:gd name="connsiteX2" fmla="*/ 657225 w 719137"/>
                <a:gd name="connsiteY2" fmla="*/ 240507 h 657225"/>
                <a:gd name="connsiteX3" fmla="*/ 719137 w 719137"/>
                <a:gd name="connsiteY3" fmla="*/ 226219 h 657225"/>
                <a:gd name="connsiteX4" fmla="*/ 309562 w 719137"/>
                <a:gd name="connsiteY4" fmla="*/ 0 h 657225"/>
                <a:gd name="connsiteX5" fmla="*/ 323850 w 719137"/>
                <a:gd name="connsiteY5" fmla="*/ 23813 h 657225"/>
                <a:gd name="connsiteX6" fmla="*/ 335756 w 719137"/>
                <a:gd name="connsiteY6" fmla="*/ 50007 h 657225"/>
                <a:gd name="connsiteX7" fmla="*/ 340518 w 719137"/>
                <a:gd name="connsiteY7" fmla="*/ 78582 h 657225"/>
                <a:gd name="connsiteX8" fmla="*/ 333375 w 719137"/>
                <a:gd name="connsiteY8" fmla="*/ 126207 h 657225"/>
                <a:gd name="connsiteX9" fmla="*/ 311943 w 719137"/>
                <a:gd name="connsiteY9" fmla="*/ 178594 h 657225"/>
                <a:gd name="connsiteX10" fmla="*/ 211931 w 719137"/>
                <a:gd name="connsiteY10" fmla="*/ 328613 h 657225"/>
                <a:gd name="connsiteX11" fmla="*/ 38100 w 719137"/>
                <a:gd name="connsiteY11" fmla="*/ 554832 h 657225"/>
                <a:gd name="connsiteX12" fmla="*/ 9525 w 719137"/>
                <a:gd name="connsiteY12" fmla="*/ 595313 h 657225"/>
                <a:gd name="connsiteX13" fmla="*/ 0 w 719137"/>
                <a:gd name="connsiteY13" fmla="*/ 619125 h 657225"/>
                <a:gd name="connsiteX14" fmla="*/ 0 w 719137"/>
                <a:gd name="connsiteY14" fmla="*/ 635794 h 657225"/>
                <a:gd name="connsiteX15" fmla="*/ 0 w 719137"/>
                <a:gd name="connsiteY15" fmla="*/ 647700 h 657225"/>
                <a:gd name="connsiteX16" fmla="*/ 9525 w 719137"/>
                <a:gd name="connsiteY16" fmla="*/ 654844 h 657225"/>
                <a:gd name="connsiteX17" fmla="*/ 28575 w 719137"/>
                <a:gd name="connsiteY17" fmla="*/ 657225 h 657225"/>
                <a:gd name="connsiteX18" fmla="*/ 64293 w 719137"/>
                <a:gd name="connsiteY18" fmla="*/ 645319 h 657225"/>
                <a:gd name="connsiteX19" fmla="*/ 116681 w 719137"/>
                <a:gd name="connsiteY19" fmla="*/ 614363 h 657225"/>
                <a:gd name="connsiteX20" fmla="*/ 366712 w 719137"/>
                <a:gd name="connsiteY20" fmla="*/ 438150 h 657225"/>
                <a:gd name="connsiteX21" fmla="*/ 464343 w 719137"/>
                <a:gd name="connsiteY21" fmla="*/ 3714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9137" h="657225">
                  <a:moveTo>
                    <a:pt x="464343" y="371475"/>
                  </a:moveTo>
                  <a:lnTo>
                    <a:pt x="602456" y="278607"/>
                  </a:lnTo>
                  <a:lnTo>
                    <a:pt x="657225" y="240507"/>
                  </a:lnTo>
                  <a:lnTo>
                    <a:pt x="719137" y="226219"/>
                  </a:lnTo>
                  <a:lnTo>
                    <a:pt x="309562" y="0"/>
                  </a:lnTo>
                  <a:lnTo>
                    <a:pt x="323850" y="23813"/>
                  </a:lnTo>
                  <a:lnTo>
                    <a:pt x="335756" y="50007"/>
                  </a:lnTo>
                  <a:lnTo>
                    <a:pt x="340518" y="78582"/>
                  </a:lnTo>
                  <a:lnTo>
                    <a:pt x="333375" y="126207"/>
                  </a:lnTo>
                  <a:lnTo>
                    <a:pt x="311943" y="178594"/>
                  </a:lnTo>
                  <a:lnTo>
                    <a:pt x="211931" y="328613"/>
                  </a:lnTo>
                  <a:lnTo>
                    <a:pt x="38100" y="554832"/>
                  </a:lnTo>
                  <a:lnTo>
                    <a:pt x="9525" y="595313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0" y="647700"/>
                  </a:lnTo>
                  <a:lnTo>
                    <a:pt x="9525" y="654844"/>
                  </a:lnTo>
                  <a:lnTo>
                    <a:pt x="28575" y="657225"/>
                  </a:lnTo>
                  <a:lnTo>
                    <a:pt x="64293" y="645319"/>
                  </a:lnTo>
                  <a:lnTo>
                    <a:pt x="116681" y="614363"/>
                  </a:lnTo>
                  <a:lnTo>
                    <a:pt x="366712" y="438150"/>
                  </a:lnTo>
                  <a:lnTo>
                    <a:pt x="464343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1">
              <a:extLst>
                <a:ext uri="{FF2B5EF4-FFF2-40B4-BE49-F238E27FC236}">
                  <a16:creationId xmlns:a16="http://schemas.microsoft.com/office/drawing/2014/main" id="{819C1CF8-5C03-437F-AA26-6CF89C981E56}"/>
                </a:ext>
              </a:extLst>
            </p:cNvPr>
            <p:cNvSpPr/>
            <p:nvPr/>
          </p:nvSpPr>
          <p:spPr>
            <a:xfrm>
              <a:off x="4225368" y="3406775"/>
              <a:ext cx="1537797" cy="2390775"/>
            </a:xfrm>
            <a:custGeom>
              <a:avLst/>
              <a:gdLst>
                <a:gd name="connsiteX0" fmla="*/ 1054100 w 1536700"/>
                <a:gd name="connsiteY0" fmla="*/ 1082675 h 2390775"/>
                <a:gd name="connsiteX1" fmla="*/ 1012825 w 1536700"/>
                <a:gd name="connsiteY1" fmla="*/ 1184275 h 2390775"/>
                <a:gd name="connsiteX2" fmla="*/ 949325 w 1536700"/>
                <a:gd name="connsiteY2" fmla="*/ 1317625 h 2390775"/>
                <a:gd name="connsiteX3" fmla="*/ 860425 w 1536700"/>
                <a:gd name="connsiteY3" fmla="*/ 1473200 h 2390775"/>
                <a:gd name="connsiteX4" fmla="*/ 762000 w 1536700"/>
                <a:gd name="connsiteY4" fmla="*/ 1616075 h 2390775"/>
                <a:gd name="connsiteX5" fmla="*/ 657225 w 1536700"/>
                <a:gd name="connsiteY5" fmla="*/ 1749425 h 2390775"/>
                <a:gd name="connsiteX6" fmla="*/ 555625 w 1536700"/>
                <a:gd name="connsiteY6" fmla="*/ 1863725 h 2390775"/>
                <a:gd name="connsiteX7" fmla="*/ 431800 w 1536700"/>
                <a:gd name="connsiteY7" fmla="*/ 1993900 h 2390775"/>
                <a:gd name="connsiteX8" fmla="*/ 238125 w 1536700"/>
                <a:gd name="connsiteY8" fmla="*/ 2162175 h 2390775"/>
                <a:gd name="connsiteX9" fmla="*/ 69850 w 1536700"/>
                <a:gd name="connsiteY9" fmla="*/ 2292350 h 2390775"/>
                <a:gd name="connsiteX10" fmla="*/ 6350 w 1536700"/>
                <a:gd name="connsiteY10" fmla="*/ 2343150 h 2390775"/>
                <a:gd name="connsiteX11" fmla="*/ 0 w 1536700"/>
                <a:gd name="connsiteY11" fmla="*/ 2359025 h 2390775"/>
                <a:gd name="connsiteX12" fmla="*/ 0 w 1536700"/>
                <a:gd name="connsiteY12" fmla="*/ 2371725 h 2390775"/>
                <a:gd name="connsiteX13" fmla="*/ 9525 w 1536700"/>
                <a:gd name="connsiteY13" fmla="*/ 2384425 h 2390775"/>
                <a:gd name="connsiteX14" fmla="*/ 25400 w 1536700"/>
                <a:gd name="connsiteY14" fmla="*/ 2390775 h 2390775"/>
                <a:gd name="connsiteX15" fmla="*/ 60325 w 1536700"/>
                <a:gd name="connsiteY15" fmla="*/ 2384425 h 2390775"/>
                <a:gd name="connsiteX16" fmla="*/ 250825 w 1536700"/>
                <a:gd name="connsiteY16" fmla="*/ 2286000 h 2390775"/>
                <a:gd name="connsiteX17" fmla="*/ 409575 w 1536700"/>
                <a:gd name="connsiteY17" fmla="*/ 2190750 h 2390775"/>
                <a:gd name="connsiteX18" fmla="*/ 574675 w 1536700"/>
                <a:gd name="connsiteY18" fmla="*/ 2073275 h 2390775"/>
                <a:gd name="connsiteX19" fmla="*/ 685800 w 1536700"/>
                <a:gd name="connsiteY19" fmla="*/ 1984375 h 2390775"/>
                <a:gd name="connsiteX20" fmla="*/ 752475 w 1536700"/>
                <a:gd name="connsiteY20" fmla="*/ 1924050 h 2390775"/>
                <a:gd name="connsiteX21" fmla="*/ 873125 w 1536700"/>
                <a:gd name="connsiteY21" fmla="*/ 1800225 h 2390775"/>
                <a:gd name="connsiteX22" fmla="*/ 981075 w 1536700"/>
                <a:gd name="connsiteY22" fmla="*/ 1676400 h 2390775"/>
                <a:gd name="connsiteX23" fmla="*/ 1069975 w 1536700"/>
                <a:gd name="connsiteY23" fmla="*/ 1549400 h 2390775"/>
                <a:gd name="connsiteX24" fmla="*/ 1133475 w 1536700"/>
                <a:gd name="connsiteY24" fmla="*/ 1454150 h 2390775"/>
                <a:gd name="connsiteX25" fmla="*/ 1225550 w 1536700"/>
                <a:gd name="connsiteY25" fmla="*/ 1285875 h 2390775"/>
                <a:gd name="connsiteX26" fmla="*/ 1285875 w 1536700"/>
                <a:gd name="connsiteY26" fmla="*/ 1146175 h 2390775"/>
                <a:gd name="connsiteX27" fmla="*/ 1323975 w 1536700"/>
                <a:gd name="connsiteY27" fmla="*/ 1057275 h 2390775"/>
                <a:gd name="connsiteX28" fmla="*/ 1374775 w 1536700"/>
                <a:gd name="connsiteY28" fmla="*/ 908050 h 2390775"/>
                <a:gd name="connsiteX29" fmla="*/ 1393825 w 1536700"/>
                <a:gd name="connsiteY29" fmla="*/ 822325 h 2390775"/>
                <a:gd name="connsiteX30" fmla="*/ 1431925 w 1536700"/>
                <a:gd name="connsiteY30" fmla="*/ 663575 h 2390775"/>
                <a:gd name="connsiteX31" fmla="*/ 1454150 w 1536700"/>
                <a:gd name="connsiteY31" fmla="*/ 533400 h 2390775"/>
                <a:gd name="connsiteX32" fmla="*/ 1473200 w 1536700"/>
                <a:gd name="connsiteY32" fmla="*/ 428625 h 2390775"/>
                <a:gd name="connsiteX33" fmla="*/ 1489075 w 1536700"/>
                <a:gd name="connsiteY33" fmla="*/ 368300 h 2390775"/>
                <a:gd name="connsiteX34" fmla="*/ 1501775 w 1536700"/>
                <a:gd name="connsiteY34" fmla="*/ 336550 h 2390775"/>
                <a:gd name="connsiteX35" fmla="*/ 1514475 w 1536700"/>
                <a:gd name="connsiteY35" fmla="*/ 320675 h 2390775"/>
                <a:gd name="connsiteX36" fmla="*/ 1533525 w 1536700"/>
                <a:gd name="connsiteY36" fmla="*/ 301625 h 2390775"/>
                <a:gd name="connsiteX37" fmla="*/ 1536700 w 1536700"/>
                <a:gd name="connsiteY37" fmla="*/ 292100 h 2390775"/>
                <a:gd name="connsiteX38" fmla="*/ 1536700 w 1536700"/>
                <a:gd name="connsiteY38" fmla="*/ 276225 h 2390775"/>
                <a:gd name="connsiteX39" fmla="*/ 1530350 w 1536700"/>
                <a:gd name="connsiteY39" fmla="*/ 260350 h 2390775"/>
                <a:gd name="connsiteX40" fmla="*/ 1520825 w 1536700"/>
                <a:gd name="connsiteY40" fmla="*/ 244475 h 2390775"/>
                <a:gd name="connsiteX41" fmla="*/ 1495425 w 1536700"/>
                <a:gd name="connsiteY41" fmla="*/ 212725 h 2390775"/>
                <a:gd name="connsiteX42" fmla="*/ 1444625 w 1536700"/>
                <a:gd name="connsiteY42" fmla="*/ 168275 h 2390775"/>
                <a:gd name="connsiteX43" fmla="*/ 1397000 w 1536700"/>
                <a:gd name="connsiteY43" fmla="*/ 136525 h 2390775"/>
                <a:gd name="connsiteX44" fmla="*/ 1333500 w 1536700"/>
                <a:gd name="connsiteY44" fmla="*/ 92075 h 2390775"/>
                <a:gd name="connsiteX45" fmla="*/ 1250950 w 1536700"/>
                <a:gd name="connsiteY45" fmla="*/ 34925 h 2390775"/>
                <a:gd name="connsiteX46" fmla="*/ 1196975 w 1536700"/>
                <a:gd name="connsiteY46" fmla="*/ 6350 h 2390775"/>
                <a:gd name="connsiteX47" fmla="*/ 1174750 w 1536700"/>
                <a:gd name="connsiteY47" fmla="*/ 0 h 2390775"/>
                <a:gd name="connsiteX48" fmla="*/ 1123950 w 1536700"/>
                <a:gd name="connsiteY48" fmla="*/ 0 h 2390775"/>
                <a:gd name="connsiteX49" fmla="*/ 1066800 w 1536700"/>
                <a:gd name="connsiteY49" fmla="*/ 6350 h 2390775"/>
                <a:gd name="connsiteX50" fmla="*/ 1041400 w 1536700"/>
                <a:gd name="connsiteY50" fmla="*/ 15875 h 2390775"/>
                <a:gd name="connsiteX51" fmla="*/ 1028700 w 1536700"/>
                <a:gd name="connsiteY51" fmla="*/ 28575 h 2390775"/>
                <a:gd name="connsiteX52" fmla="*/ 1022350 w 1536700"/>
                <a:gd name="connsiteY52" fmla="*/ 34925 h 2390775"/>
                <a:gd name="connsiteX53" fmla="*/ 1022350 w 1536700"/>
                <a:gd name="connsiteY53" fmla="*/ 47625 h 2390775"/>
                <a:gd name="connsiteX54" fmla="*/ 1031875 w 1536700"/>
                <a:gd name="connsiteY54" fmla="*/ 63500 h 2390775"/>
                <a:gd name="connsiteX55" fmla="*/ 1047750 w 1536700"/>
                <a:gd name="connsiteY55" fmla="*/ 79375 h 2390775"/>
                <a:gd name="connsiteX56" fmla="*/ 1076325 w 1536700"/>
                <a:gd name="connsiteY56" fmla="*/ 104775 h 2390775"/>
                <a:gd name="connsiteX57" fmla="*/ 1108075 w 1536700"/>
                <a:gd name="connsiteY57" fmla="*/ 139700 h 2390775"/>
                <a:gd name="connsiteX58" fmla="*/ 1143000 w 1536700"/>
                <a:gd name="connsiteY58" fmla="*/ 184150 h 2390775"/>
                <a:gd name="connsiteX59" fmla="*/ 1165225 w 1536700"/>
                <a:gd name="connsiteY59" fmla="*/ 225425 h 2390775"/>
                <a:gd name="connsiteX60" fmla="*/ 1181100 w 1536700"/>
                <a:gd name="connsiteY60" fmla="*/ 279400 h 2390775"/>
                <a:gd name="connsiteX61" fmla="*/ 1187450 w 1536700"/>
                <a:gd name="connsiteY61" fmla="*/ 333375 h 2390775"/>
                <a:gd name="connsiteX62" fmla="*/ 1187450 w 1536700"/>
                <a:gd name="connsiteY62" fmla="*/ 425450 h 2390775"/>
                <a:gd name="connsiteX63" fmla="*/ 1168400 w 1536700"/>
                <a:gd name="connsiteY63" fmla="*/ 641350 h 2390775"/>
                <a:gd name="connsiteX64" fmla="*/ 1130300 w 1536700"/>
                <a:gd name="connsiteY64" fmla="*/ 847725 h 2390775"/>
                <a:gd name="connsiteX65" fmla="*/ 1095375 w 1536700"/>
                <a:gd name="connsiteY65" fmla="*/ 971550 h 2390775"/>
                <a:gd name="connsiteX66" fmla="*/ 1054100 w 1536700"/>
                <a:gd name="connsiteY66" fmla="*/ 108267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36700" h="2390775">
                  <a:moveTo>
                    <a:pt x="1054100" y="1082675"/>
                  </a:moveTo>
                  <a:lnTo>
                    <a:pt x="1012825" y="1184275"/>
                  </a:lnTo>
                  <a:lnTo>
                    <a:pt x="949325" y="1317625"/>
                  </a:lnTo>
                  <a:lnTo>
                    <a:pt x="860425" y="1473200"/>
                  </a:lnTo>
                  <a:lnTo>
                    <a:pt x="762000" y="1616075"/>
                  </a:lnTo>
                  <a:lnTo>
                    <a:pt x="657225" y="1749425"/>
                  </a:lnTo>
                  <a:lnTo>
                    <a:pt x="555625" y="1863725"/>
                  </a:lnTo>
                  <a:lnTo>
                    <a:pt x="431800" y="1993900"/>
                  </a:lnTo>
                  <a:lnTo>
                    <a:pt x="238125" y="2162175"/>
                  </a:lnTo>
                  <a:lnTo>
                    <a:pt x="69850" y="2292350"/>
                  </a:lnTo>
                  <a:lnTo>
                    <a:pt x="6350" y="2343150"/>
                  </a:lnTo>
                  <a:lnTo>
                    <a:pt x="0" y="2359025"/>
                  </a:lnTo>
                  <a:lnTo>
                    <a:pt x="0" y="2371725"/>
                  </a:lnTo>
                  <a:lnTo>
                    <a:pt x="9525" y="2384425"/>
                  </a:lnTo>
                  <a:lnTo>
                    <a:pt x="25400" y="2390775"/>
                  </a:lnTo>
                  <a:lnTo>
                    <a:pt x="60325" y="2384425"/>
                  </a:lnTo>
                  <a:lnTo>
                    <a:pt x="250825" y="2286000"/>
                  </a:lnTo>
                  <a:lnTo>
                    <a:pt x="409575" y="2190750"/>
                  </a:lnTo>
                  <a:lnTo>
                    <a:pt x="574675" y="2073275"/>
                  </a:lnTo>
                  <a:lnTo>
                    <a:pt x="685800" y="1984375"/>
                  </a:lnTo>
                  <a:lnTo>
                    <a:pt x="752475" y="1924050"/>
                  </a:lnTo>
                  <a:lnTo>
                    <a:pt x="873125" y="1800225"/>
                  </a:lnTo>
                  <a:lnTo>
                    <a:pt x="981075" y="1676400"/>
                  </a:lnTo>
                  <a:lnTo>
                    <a:pt x="1069975" y="1549400"/>
                  </a:lnTo>
                  <a:lnTo>
                    <a:pt x="1133475" y="1454150"/>
                  </a:lnTo>
                  <a:lnTo>
                    <a:pt x="1225550" y="1285875"/>
                  </a:lnTo>
                  <a:lnTo>
                    <a:pt x="1285875" y="1146175"/>
                  </a:lnTo>
                  <a:lnTo>
                    <a:pt x="1323975" y="1057275"/>
                  </a:lnTo>
                  <a:lnTo>
                    <a:pt x="1374775" y="908050"/>
                  </a:lnTo>
                  <a:lnTo>
                    <a:pt x="1393825" y="822325"/>
                  </a:lnTo>
                  <a:lnTo>
                    <a:pt x="1431925" y="663575"/>
                  </a:lnTo>
                  <a:lnTo>
                    <a:pt x="1454150" y="533400"/>
                  </a:lnTo>
                  <a:lnTo>
                    <a:pt x="1473200" y="428625"/>
                  </a:lnTo>
                  <a:lnTo>
                    <a:pt x="1489075" y="368300"/>
                  </a:lnTo>
                  <a:lnTo>
                    <a:pt x="1501775" y="336550"/>
                  </a:lnTo>
                  <a:lnTo>
                    <a:pt x="1514475" y="320675"/>
                  </a:lnTo>
                  <a:lnTo>
                    <a:pt x="1533525" y="301625"/>
                  </a:lnTo>
                  <a:lnTo>
                    <a:pt x="1536700" y="292100"/>
                  </a:lnTo>
                  <a:lnTo>
                    <a:pt x="1536700" y="276225"/>
                  </a:lnTo>
                  <a:lnTo>
                    <a:pt x="1530350" y="260350"/>
                  </a:lnTo>
                  <a:lnTo>
                    <a:pt x="1520825" y="244475"/>
                  </a:lnTo>
                  <a:lnTo>
                    <a:pt x="1495425" y="212725"/>
                  </a:lnTo>
                  <a:lnTo>
                    <a:pt x="1444625" y="168275"/>
                  </a:lnTo>
                  <a:lnTo>
                    <a:pt x="1397000" y="136525"/>
                  </a:lnTo>
                  <a:lnTo>
                    <a:pt x="1333500" y="92075"/>
                  </a:lnTo>
                  <a:lnTo>
                    <a:pt x="1250950" y="34925"/>
                  </a:lnTo>
                  <a:lnTo>
                    <a:pt x="1196975" y="6350"/>
                  </a:lnTo>
                  <a:lnTo>
                    <a:pt x="1174750" y="0"/>
                  </a:lnTo>
                  <a:lnTo>
                    <a:pt x="1123950" y="0"/>
                  </a:lnTo>
                  <a:lnTo>
                    <a:pt x="1066800" y="6350"/>
                  </a:lnTo>
                  <a:lnTo>
                    <a:pt x="1041400" y="15875"/>
                  </a:lnTo>
                  <a:lnTo>
                    <a:pt x="1028700" y="28575"/>
                  </a:lnTo>
                  <a:lnTo>
                    <a:pt x="1022350" y="34925"/>
                  </a:lnTo>
                  <a:lnTo>
                    <a:pt x="1022350" y="47625"/>
                  </a:lnTo>
                  <a:lnTo>
                    <a:pt x="1031875" y="63500"/>
                  </a:lnTo>
                  <a:lnTo>
                    <a:pt x="1047750" y="79375"/>
                  </a:lnTo>
                  <a:lnTo>
                    <a:pt x="1076325" y="104775"/>
                  </a:lnTo>
                  <a:lnTo>
                    <a:pt x="1108075" y="139700"/>
                  </a:lnTo>
                  <a:lnTo>
                    <a:pt x="1143000" y="184150"/>
                  </a:lnTo>
                  <a:lnTo>
                    <a:pt x="1165225" y="225425"/>
                  </a:lnTo>
                  <a:lnTo>
                    <a:pt x="1181100" y="279400"/>
                  </a:lnTo>
                  <a:lnTo>
                    <a:pt x="1187450" y="333375"/>
                  </a:lnTo>
                  <a:lnTo>
                    <a:pt x="1187450" y="425450"/>
                  </a:lnTo>
                  <a:lnTo>
                    <a:pt x="1168400" y="641350"/>
                  </a:lnTo>
                  <a:lnTo>
                    <a:pt x="1130300" y="847725"/>
                  </a:lnTo>
                  <a:lnTo>
                    <a:pt x="1095375" y="971550"/>
                  </a:lnTo>
                  <a:lnTo>
                    <a:pt x="1054100" y="1082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2">
              <a:extLst>
                <a:ext uri="{FF2B5EF4-FFF2-40B4-BE49-F238E27FC236}">
                  <a16:creationId xmlns:a16="http://schemas.microsoft.com/office/drawing/2014/main" id="{F58B4E67-B91A-4FC8-A8D4-47B989CDA940}"/>
                </a:ext>
              </a:extLst>
            </p:cNvPr>
            <p:cNvSpPr/>
            <p:nvPr/>
          </p:nvSpPr>
          <p:spPr>
            <a:xfrm>
              <a:off x="5571139" y="4011613"/>
              <a:ext cx="1885349" cy="1739900"/>
            </a:xfrm>
            <a:custGeom>
              <a:avLst/>
              <a:gdLst>
                <a:gd name="connsiteX0" fmla="*/ 619125 w 1885950"/>
                <a:gd name="connsiteY0" fmla="*/ 695325 h 1738313"/>
                <a:gd name="connsiteX1" fmla="*/ 540544 w 1885950"/>
                <a:gd name="connsiteY1" fmla="*/ 609600 h 1738313"/>
                <a:gd name="connsiteX2" fmla="*/ 385762 w 1885950"/>
                <a:gd name="connsiteY2" fmla="*/ 431007 h 1738313"/>
                <a:gd name="connsiteX3" fmla="*/ 271462 w 1885950"/>
                <a:gd name="connsiteY3" fmla="*/ 290513 h 1738313"/>
                <a:gd name="connsiteX4" fmla="*/ 38100 w 1885950"/>
                <a:gd name="connsiteY4" fmla="*/ 0 h 1738313"/>
                <a:gd name="connsiteX5" fmla="*/ 0 w 1885950"/>
                <a:gd name="connsiteY5" fmla="*/ 169069 h 1738313"/>
                <a:gd name="connsiteX6" fmla="*/ 107156 w 1885950"/>
                <a:gd name="connsiteY6" fmla="*/ 338138 h 1738313"/>
                <a:gd name="connsiteX7" fmla="*/ 261937 w 1885950"/>
                <a:gd name="connsiteY7" fmla="*/ 583407 h 1738313"/>
                <a:gd name="connsiteX8" fmla="*/ 411956 w 1885950"/>
                <a:gd name="connsiteY8" fmla="*/ 819150 h 1738313"/>
                <a:gd name="connsiteX9" fmla="*/ 554831 w 1885950"/>
                <a:gd name="connsiteY9" fmla="*/ 1035844 h 1738313"/>
                <a:gd name="connsiteX10" fmla="*/ 714375 w 1885950"/>
                <a:gd name="connsiteY10" fmla="*/ 1278732 h 1738313"/>
                <a:gd name="connsiteX11" fmla="*/ 862012 w 1885950"/>
                <a:gd name="connsiteY11" fmla="*/ 1500188 h 1738313"/>
                <a:gd name="connsiteX12" fmla="*/ 921544 w 1885950"/>
                <a:gd name="connsiteY12" fmla="*/ 1585913 h 1738313"/>
                <a:gd name="connsiteX13" fmla="*/ 938212 w 1885950"/>
                <a:gd name="connsiteY13" fmla="*/ 1604963 h 1738313"/>
                <a:gd name="connsiteX14" fmla="*/ 954881 w 1885950"/>
                <a:gd name="connsiteY14" fmla="*/ 1616869 h 1738313"/>
                <a:gd name="connsiteX15" fmla="*/ 969169 w 1885950"/>
                <a:gd name="connsiteY15" fmla="*/ 1624013 h 1738313"/>
                <a:gd name="connsiteX16" fmla="*/ 1031081 w 1885950"/>
                <a:gd name="connsiteY16" fmla="*/ 1638300 h 1738313"/>
                <a:gd name="connsiteX17" fmla="*/ 1271587 w 1885950"/>
                <a:gd name="connsiteY17" fmla="*/ 1690688 h 1738313"/>
                <a:gd name="connsiteX18" fmla="*/ 1512094 w 1885950"/>
                <a:gd name="connsiteY18" fmla="*/ 1726407 h 1738313"/>
                <a:gd name="connsiteX19" fmla="*/ 1669256 w 1885950"/>
                <a:gd name="connsiteY19" fmla="*/ 1738313 h 1738313"/>
                <a:gd name="connsiteX20" fmla="*/ 1804987 w 1885950"/>
                <a:gd name="connsiteY20" fmla="*/ 1735932 h 1738313"/>
                <a:gd name="connsiteX21" fmla="*/ 1859756 w 1885950"/>
                <a:gd name="connsiteY21" fmla="*/ 1726407 h 1738313"/>
                <a:gd name="connsiteX22" fmla="*/ 1881187 w 1885950"/>
                <a:gd name="connsiteY22" fmla="*/ 1714500 h 1738313"/>
                <a:gd name="connsiteX23" fmla="*/ 1885950 w 1885950"/>
                <a:gd name="connsiteY23" fmla="*/ 1704975 h 1738313"/>
                <a:gd name="connsiteX24" fmla="*/ 1883569 w 1885950"/>
                <a:gd name="connsiteY24" fmla="*/ 1695450 h 1738313"/>
                <a:gd name="connsiteX25" fmla="*/ 1878806 w 1885950"/>
                <a:gd name="connsiteY25" fmla="*/ 1685925 h 1738313"/>
                <a:gd name="connsiteX26" fmla="*/ 1790700 w 1885950"/>
                <a:gd name="connsiteY26" fmla="*/ 1633538 h 1738313"/>
                <a:gd name="connsiteX27" fmla="*/ 1624012 w 1885950"/>
                <a:gd name="connsiteY27" fmla="*/ 1533525 h 1738313"/>
                <a:gd name="connsiteX28" fmla="*/ 1466850 w 1885950"/>
                <a:gd name="connsiteY28" fmla="*/ 1431132 h 1738313"/>
                <a:gd name="connsiteX29" fmla="*/ 1281112 w 1885950"/>
                <a:gd name="connsiteY29" fmla="*/ 1300163 h 1738313"/>
                <a:gd name="connsiteX30" fmla="*/ 1138237 w 1885950"/>
                <a:gd name="connsiteY30" fmla="*/ 1190625 h 1738313"/>
                <a:gd name="connsiteX31" fmla="*/ 966787 w 1885950"/>
                <a:gd name="connsiteY31" fmla="*/ 1045369 h 1738313"/>
                <a:gd name="connsiteX32" fmla="*/ 800100 w 1885950"/>
                <a:gd name="connsiteY32" fmla="*/ 890588 h 1738313"/>
                <a:gd name="connsiteX33" fmla="*/ 619125 w 1885950"/>
                <a:gd name="connsiteY33" fmla="*/ 69532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85950" h="1738313">
                  <a:moveTo>
                    <a:pt x="619125" y="695325"/>
                  </a:moveTo>
                  <a:lnTo>
                    <a:pt x="540544" y="609600"/>
                  </a:lnTo>
                  <a:lnTo>
                    <a:pt x="385762" y="431007"/>
                  </a:lnTo>
                  <a:lnTo>
                    <a:pt x="271462" y="290513"/>
                  </a:lnTo>
                  <a:lnTo>
                    <a:pt x="38100" y="0"/>
                  </a:lnTo>
                  <a:lnTo>
                    <a:pt x="0" y="169069"/>
                  </a:lnTo>
                  <a:lnTo>
                    <a:pt x="107156" y="338138"/>
                  </a:lnTo>
                  <a:lnTo>
                    <a:pt x="261937" y="583407"/>
                  </a:lnTo>
                  <a:lnTo>
                    <a:pt x="411956" y="819150"/>
                  </a:lnTo>
                  <a:lnTo>
                    <a:pt x="554831" y="1035844"/>
                  </a:lnTo>
                  <a:lnTo>
                    <a:pt x="714375" y="1278732"/>
                  </a:lnTo>
                  <a:lnTo>
                    <a:pt x="862012" y="1500188"/>
                  </a:lnTo>
                  <a:lnTo>
                    <a:pt x="921544" y="1585913"/>
                  </a:lnTo>
                  <a:lnTo>
                    <a:pt x="938212" y="1604963"/>
                  </a:lnTo>
                  <a:lnTo>
                    <a:pt x="954881" y="1616869"/>
                  </a:lnTo>
                  <a:lnTo>
                    <a:pt x="969169" y="1624013"/>
                  </a:lnTo>
                  <a:lnTo>
                    <a:pt x="1031081" y="1638300"/>
                  </a:lnTo>
                  <a:lnTo>
                    <a:pt x="1271587" y="1690688"/>
                  </a:lnTo>
                  <a:lnTo>
                    <a:pt x="1512094" y="1726407"/>
                  </a:lnTo>
                  <a:lnTo>
                    <a:pt x="1669256" y="1738313"/>
                  </a:lnTo>
                  <a:lnTo>
                    <a:pt x="1804987" y="1735932"/>
                  </a:lnTo>
                  <a:lnTo>
                    <a:pt x="1859756" y="1726407"/>
                  </a:lnTo>
                  <a:lnTo>
                    <a:pt x="1881187" y="1714500"/>
                  </a:lnTo>
                  <a:lnTo>
                    <a:pt x="1885950" y="1704975"/>
                  </a:lnTo>
                  <a:lnTo>
                    <a:pt x="1883569" y="1695450"/>
                  </a:lnTo>
                  <a:lnTo>
                    <a:pt x="1878806" y="1685925"/>
                  </a:lnTo>
                  <a:lnTo>
                    <a:pt x="1790700" y="1633538"/>
                  </a:lnTo>
                  <a:lnTo>
                    <a:pt x="1624012" y="1533525"/>
                  </a:lnTo>
                  <a:lnTo>
                    <a:pt x="1466850" y="1431132"/>
                  </a:lnTo>
                  <a:lnTo>
                    <a:pt x="1281112" y="1300163"/>
                  </a:lnTo>
                  <a:lnTo>
                    <a:pt x="1138237" y="1190625"/>
                  </a:lnTo>
                  <a:lnTo>
                    <a:pt x="966787" y="1045369"/>
                  </a:lnTo>
                  <a:lnTo>
                    <a:pt x="800100" y="890588"/>
                  </a:lnTo>
                  <a:lnTo>
                    <a:pt x="61912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762" name="グループ化 1">
            <a:extLst>
              <a:ext uri="{FF2B5EF4-FFF2-40B4-BE49-F238E27FC236}">
                <a16:creationId xmlns:a16="http://schemas.microsoft.com/office/drawing/2014/main" id="{B5F3F748-24DE-4182-BD6E-814F36CF6AC7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846263"/>
            <a:ext cx="4979988" cy="3951287"/>
            <a:chOff x="2476500" y="1846263"/>
            <a:chExt cx="4979988" cy="3951287"/>
          </a:xfrm>
        </p:grpSpPr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DE37E2FD-2151-4210-AF8B-ADF6033A0A61}"/>
                </a:ext>
              </a:extLst>
            </p:cNvPr>
            <p:cNvSpPr/>
            <p:nvPr/>
          </p:nvSpPr>
          <p:spPr>
            <a:xfrm>
              <a:off x="2476500" y="1957388"/>
              <a:ext cx="1104900" cy="1082675"/>
            </a:xfrm>
            <a:custGeom>
              <a:avLst/>
              <a:gdLst>
                <a:gd name="connsiteX0" fmla="*/ 438150 w 1104900"/>
                <a:gd name="connsiteY0" fmla="*/ 590550 h 1083468"/>
                <a:gd name="connsiteX1" fmla="*/ 542925 w 1104900"/>
                <a:gd name="connsiteY1" fmla="*/ 469106 h 1083468"/>
                <a:gd name="connsiteX2" fmla="*/ 631031 w 1104900"/>
                <a:gd name="connsiteY2" fmla="*/ 357187 h 1083468"/>
                <a:gd name="connsiteX3" fmla="*/ 697706 w 1104900"/>
                <a:gd name="connsiteY3" fmla="*/ 257175 h 1083468"/>
                <a:gd name="connsiteX4" fmla="*/ 709613 w 1104900"/>
                <a:gd name="connsiteY4" fmla="*/ 230981 h 1083468"/>
                <a:gd name="connsiteX5" fmla="*/ 709613 w 1104900"/>
                <a:gd name="connsiteY5" fmla="*/ 209550 h 1083468"/>
                <a:gd name="connsiteX6" fmla="*/ 702469 w 1104900"/>
                <a:gd name="connsiteY6" fmla="*/ 183356 h 1083468"/>
                <a:gd name="connsiteX7" fmla="*/ 688181 w 1104900"/>
                <a:gd name="connsiteY7" fmla="*/ 152400 h 1083468"/>
                <a:gd name="connsiteX8" fmla="*/ 657225 w 1104900"/>
                <a:gd name="connsiteY8" fmla="*/ 111918 h 1083468"/>
                <a:gd name="connsiteX9" fmla="*/ 621506 w 1104900"/>
                <a:gd name="connsiteY9" fmla="*/ 73818 h 1083468"/>
                <a:gd name="connsiteX10" fmla="*/ 600075 w 1104900"/>
                <a:gd name="connsiteY10" fmla="*/ 47625 h 1083468"/>
                <a:gd name="connsiteX11" fmla="*/ 595313 w 1104900"/>
                <a:gd name="connsiteY11" fmla="*/ 38100 h 1083468"/>
                <a:gd name="connsiteX12" fmla="*/ 590550 w 1104900"/>
                <a:gd name="connsiteY12" fmla="*/ 23812 h 1083468"/>
                <a:gd name="connsiteX13" fmla="*/ 597694 w 1104900"/>
                <a:gd name="connsiteY13" fmla="*/ 9525 h 1083468"/>
                <a:gd name="connsiteX14" fmla="*/ 621506 w 1104900"/>
                <a:gd name="connsiteY14" fmla="*/ 2381 h 1083468"/>
                <a:gd name="connsiteX15" fmla="*/ 650081 w 1104900"/>
                <a:gd name="connsiteY15" fmla="*/ 0 h 1083468"/>
                <a:gd name="connsiteX16" fmla="*/ 681038 w 1104900"/>
                <a:gd name="connsiteY16" fmla="*/ 0 h 1083468"/>
                <a:gd name="connsiteX17" fmla="*/ 723900 w 1104900"/>
                <a:gd name="connsiteY17" fmla="*/ 9525 h 1083468"/>
                <a:gd name="connsiteX18" fmla="*/ 778669 w 1104900"/>
                <a:gd name="connsiteY18" fmla="*/ 33337 h 1083468"/>
                <a:gd name="connsiteX19" fmla="*/ 831056 w 1104900"/>
                <a:gd name="connsiteY19" fmla="*/ 66675 h 1083468"/>
                <a:gd name="connsiteX20" fmla="*/ 878681 w 1104900"/>
                <a:gd name="connsiteY20" fmla="*/ 102393 h 1083468"/>
                <a:gd name="connsiteX21" fmla="*/ 952500 w 1104900"/>
                <a:gd name="connsiteY21" fmla="*/ 169068 h 1083468"/>
                <a:gd name="connsiteX22" fmla="*/ 1023938 w 1104900"/>
                <a:gd name="connsiteY22" fmla="*/ 240506 h 1083468"/>
                <a:gd name="connsiteX23" fmla="*/ 1083469 w 1104900"/>
                <a:gd name="connsiteY23" fmla="*/ 307181 h 1083468"/>
                <a:gd name="connsiteX24" fmla="*/ 1100138 w 1104900"/>
                <a:gd name="connsiteY24" fmla="*/ 328612 h 1083468"/>
                <a:gd name="connsiteX25" fmla="*/ 1104900 w 1104900"/>
                <a:gd name="connsiteY25" fmla="*/ 345281 h 1083468"/>
                <a:gd name="connsiteX26" fmla="*/ 1100138 w 1104900"/>
                <a:gd name="connsiteY26" fmla="*/ 366712 h 1083468"/>
                <a:gd name="connsiteX27" fmla="*/ 1085850 w 1104900"/>
                <a:gd name="connsiteY27" fmla="*/ 383381 h 1083468"/>
                <a:gd name="connsiteX28" fmla="*/ 1057275 w 1104900"/>
                <a:gd name="connsiteY28" fmla="*/ 400050 h 1083468"/>
                <a:gd name="connsiteX29" fmla="*/ 995363 w 1104900"/>
                <a:gd name="connsiteY29" fmla="*/ 423862 h 1083468"/>
                <a:gd name="connsiteX30" fmla="*/ 802481 w 1104900"/>
                <a:gd name="connsiteY30" fmla="*/ 564356 h 1083468"/>
                <a:gd name="connsiteX31" fmla="*/ 564356 w 1104900"/>
                <a:gd name="connsiteY31" fmla="*/ 735806 h 1083468"/>
                <a:gd name="connsiteX32" fmla="*/ 373856 w 1104900"/>
                <a:gd name="connsiteY32" fmla="*/ 866775 h 1083468"/>
                <a:gd name="connsiteX33" fmla="*/ 138113 w 1104900"/>
                <a:gd name="connsiteY33" fmla="*/ 1021556 h 1083468"/>
                <a:gd name="connsiteX34" fmla="*/ 40481 w 1104900"/>
                <a:gd name="connsiteY34" fmla="*/ 1078706 h 1083468"/>
                <a:gd name="connsiteX35" fmla="*/ 16669 w 1104900"/>
                <a:gd name="connsiteY35" fmla="*/ 1083468 h 1083468"/>
                <a:gd name="connsiteX36" fmla="*/ 0 w 1104900"/>
                <a:gd name="connsiteY36" fmla="*/ 1083468 h 1083468"/>
                <a:gd name="connsiteX37" fmla="*/ 0 w 1104900"/>
                <a:gd name="connsiteY37" fmla="*/ 1073943 h 1083468"/>
                <a:gd name="connsiteX38" fmla="*/ 2381 w 1104900"/>
                <a:gd name="connsiteY38" fmla="*/ 1052512 h 1083468"/>
                <a:gd name="connsiteX39" fmla="*/ 9525 w 1104900"/>
                <a:gd name="connsiteY39" fmla="*/ 1031081 h 1083468"/>
                <a:gd name="connsiteX40" fmla="*/ 40481 w 1104900"/>
                <a:gd name="connsiteY40" fmla="*/ 997743 h 1083468"/>
                <a:gd name="connsiteX41" fmla="*/ 207169 w 1104900"/>
                <a:gd name="connsiteY41" fmla="*/ 835818 h 1083468"/>
                <a:gd name="connsiteX42" fmla="*/ 438150 w 1104900"/>
                <a:gd name="connsiteY42" fmla="*/ 590550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04900" h="1083468">
                  <a:moveTo>
                    <a:pt x="438150" y="590550"/>
                  </a:moveTo>
                  <a:lnTo>
                    <a:pt x="542925" y="469106"/>
                  </a:lnTo>
                  <a:lnTo>
                    <a:pt x="631031" y="357187"/>
                  </a:lnTo>
                  <a:lnTo>
                    <a:pt x="697706" y="257175"/>
                  </a:lnTo>
                  <a:lnTo>
                    <a:pt x="709613" y="230981"/>
                  </a:lnTo>
                  <a:lnTo>
                    <a:pt x="709613" y="209550"/>
                  </a:lnTo>
                  <a:lnTo>
                    <a:pt x="702469" y="183356"/>
                  </a:lnTo>
                  <a:lnTo>
                    <a:pt x="688181" y="152400"/>
                  </a:lnTo>
                  <a:lnTo>
                    <a:pt x="657225" y="111918"/>
                  </a:lnTo>
                  <a:lnTo>
                    <a:pt x="621506" y="73818"/>
                  </a:lnTo>
                  <a:lnTo>
                    <a:pt x="600075" y="47625"/>
                  </a:lnTo>
                  <a:lnTo>
                    <a:pt x="595313" y="38100"/>
                  </a:lnTo>
                  <a:lnTo>
                    <a:pt x="590550" y="23812"/>
                  </a:lnTo>
                  <a:lnTo>
                    <a:pt x="597694" y="9525"/>
                  </a:lnTo>
                  <a:lnTo>
                    <a:pt x="621506" y="2381"/>
                  </a:lnTo>
                  <a:lnTo>
                    <a:pt x="650081" y="0"/>
                  </a:lnTo>
                  <a:lnTo>
                    <a:pt x="681038" y="0"/>
                  </a:lnTo>
                  <a:lnTo>
                    <a:pt x="723900" y="9525"/>
                  </a:lnTo>
                  <a:lnTo>
                    <a:pt x="778669" y="33337"/>
                  </a:lnTo>
                  <a:lnTo>
                    <a:pt x="831056" y="66675"/>
                  </a:lnTo>
                  <a:lnTo>
                    <a:pt x="878681" y="102393"/>
                  </a:lnTo>
                  <a:lnTo>
                    <a:pt x="952500" y="169068"/>
                  </a:lnTo>
                  <a:lnTo>
                    <a:pt x="1023938" y="240506"/>
                  </a:lnTo>
                  <a:lnTo>
                    <a:pt x="1083469" y="307181"/>
                  </a:lnTo>
                  <a:lnTo>
                    <a:pt x="1100138" y="328612"/>
                  </a:lnTo>
                  <a:lnTo>
                    <a:pt x="1104900" y="345281"/>
                  </a:lnTo>
                  <a:lnTo>
                    <a:pt x="1100138" y="366712"/>
                  </a:lnTo>
                  <a:lnTo>
                    <a:pt x="1085850" y="383381"/>
                  </a:lnTo>
                  <a:lnTo>
                    <a:pt x="1057275" y="400050"/>
                  </a:lnTo>
                  <a:lnTo>
                    <a:pt x="995363" y="423862"/>
                  </a:lnTo>
                  <a:lnTo>
                    <a:pt x="802481" y="564356"/>
                  </a:lnTo>
                  <a:lnTo>
                    <a:pt x="564356" y="735806"/>
                  </a:lnTo>
                  <a:lnTo>
                    <a:pt x="373856" y="866775"/>
                  </a:lnTo>
                  <a:lnTo>
                    <a:pt x="138113" y="1021556"/>
                  </a:lnTo>
                  <a:lnTo>
                    <a:pt x="40481" y="1078706"/>
                  </a:lnTo>
                  <a:lnTo>
                    <a:pt x="16669" y="1083468"/>
                  </a:lnTo>
                  <a:lnTo>
                    <a:pt x="0" y="1083468"/>
                  </a:lnTo>
                  <a:lnTo>
                    <a:pt x="0" y="1073943"/>
                  </a:lnTo>
                  <a:lnTo>
                    <a:pt x="2381" y="1052512"/>
                  </a:lnTo>
                  <a:lnTo>
                    <a:pt x="9525" y="1031081"/>
                  </a:lnTo>
                  <a:lnTo>
                    <a:pt x="40481" y="997743"/>
                  </a:lnTo>
                  <a:lnTo>
                    <a:pt x="207169" y="835818"/>
                  </a:lnTo>
                  <a:lnTo>
                    <a:pt x="438150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4E923296-0F4F-4A2E-B8D4-DE497595BB8E}"/>
                </a:ext>
              </a:extLst>
            </p:cNvPr>
            <p:cNvSpPr/>
            <p:nvPr/>
          </p:nvSpPr>
          <p:spPr>
            <a:xfrm>
              <a:off x="4071938" y="1981200"/>
              <a:ext cx="831850" cy="676275"/>
            </a:xfrm>
            <a:custGeom>
              <a:avLst/>
              <a:gdLst>
                <a:gd name="connsiteX0" fmla="*/ 433387 w 831056"/>
                <a:gd name="connsiteY0" fmla="*/ 109538 h 676275"/>
                <a:gd name="connsiteX1" fmla="*/ 319087 w 831056"/>
                <a:gd name="connsiteY1" fmla="*/ 76200 h 676275"/>
                <a:gd name="connsiteX2" fmla="*/ 145256 w 831056"/>
                <a:gd name="connsiteY2" fmla="*/ 26194 h 676275"/>
                <a:gd name="connsiteX3" fmla="*/ 66675 w 831056"/>
                <a:gd name="connsiteY3" fmla="*/ 2381 h 676275"/>
                <a:gd name="connsiteX4" fmla="*/ 47625 w 831056"/>
                <a:gd name="connsiteY4" fmla="*/ 0 h 676275"/>
                <a:gd name="connsiteX5" fmla="*/ 33337 w 831056"/>
                <a:gd name="connsiteY5" fmla="*/ 0 h 676275"/>
                <a:gd name="connsiteX6" fmla="*/ 11906 w 831056"/>
                <a:gd name="connsiteY6" fmla="*/ 2381 h 676275"/>
                <a:gd name="connsiteX7" fmla="*/ 4762 w 831056"/>
                <a:gd name="connsiteY7" fmla="*/ 4763 h 676275"/>
                <a:gd name="connsiteX8" fmla="*/ 0 w 831056"/>
                <a:gd name="connsiteY8" fmla="*/ 16669 h 676275"/>
                <a:gd name="connsiteX9" fmla="*/ 2381 w 831056"/>
                <a:gd name="connsiteY9" fmla="*/ 33338 h 676275"/>
                <a:gd name="connsiteX10" fmla="*/ 9525 w 831056"/>
                <a:gd name="connsiteY10" fmla="*/ 42863 h 676275"/>
                <a:gd name="connsiteX11" fmla="*/ 38100 w 831056"/>
                <a:gd name="connsiteY11" fmla="*/ 59531 h 676275"/>
                <a:gd name="connsiteX12" fmla="*/ 95250 w 831056"/>
                <a:gd name="connsiteY12" fmla="*/ 92869 h 676275"/>
                <a:gd name="connsiteX13" fmla="*/ 192881 w 831056"/>
                <a:gd name="connsiteY13" fmla="*/ 159544 h 676275"/>
                <a:gd name="connsiteX14" fmla="*/ 257175 w 831056"/>
                <a:gd name="connsiteY14" fmla="*/ 214313 h 676275"/>
                <a:gd name="connsiteX15" fmla="*/ 323850 w 831056"/>
                <a:gd name="connsiteY15" fmla="*/ 280988 h 676275"/>
                <a:gd name="connsiteX16" fmla="*/ 371475 w 831056"/>
                <a:gd name="connsiteY16" fmla="*/ 335756 h 676275"/>
                <a:gd name="connsiteX17" fmla="*/ 426243 w 831056"/>
                <a:gd name="connsiteY17" fmla="*/ 409575 h 676275"/>
                <a:gd name="connsiteX18" fmla="*/ 492918 w 831056"/>
                <a:gd name="connsiteY18" fmla="*/ 502444 h 676275"/>
                <a:gd name="connsiteX19" fmla="*/ 533400 w 831056"/>
                <a:gd name="connsiteY19" fmla="*/ 566738 h 676275"/>
                <a:gd name="connsiteX20" fmla="*/ 564356 w 831056"/>
                <a:gd name="connsiteY20" fmla="*/ 609600 h 676275"/>
                <a:gd name="connsiteX21" fmla="*/ 588168 w 831056"/>
                <a:gd name="connsiteY21" fmla="*/ 638175 h 676275"/>
                <a:gd name="connsiteX22" fmla="*/ 614362 w 831056"/>
                <a:gd name="connsiteY22" fmla="*/ 657225 h 676275"/>
                <a:gd name="connsiteX23" fmla="*/ 640556 w 831056"/>
                <a:gd name="connsiteY23" fmla="*/ 671513 h 676275"/>
                <a:gd name="connsiteX24" fmla="*/ 659606 w 831056"/>
                <a:gd name="connsiteY24" fmla="*/ 676275 h 676275"/>
                <a:gd name="connsiteX25" fmla="*/ 683418 w 831056"/>
                <a:gd name="connsiteY25" fmla="*/ 676275 h 676275"/>
                <a:gd name="connsiteX26" fmla="*/ 714375 w 831056"/>
                <a:gd name="connsiteY26" fmla="*/ 666750 h 676275"/>
                <a:gd name="connsiteX27" fmla="*/ 745331 w 831056"/>
                <a:gd name="connsiteY27" fmla="*/ 640556 h 676275"/>
                <a:gd name="connsiteX28" fmla="*/ 781050 w 831056"/>
                <a:gd name="connsiteY28" fmla="*/ 602456 h 676275"/>
                <a:gd name="connsiteX29" fmla="*/ 809625 w 831056"/>
                <a:gd name="connsiteY29" fmla="*/ 561975 h 676275"/>
                <a:gd name="connsiteX30" fmla="*/ 828675 w 831056"/>
                <a:gd name="connsiteY30" fmla="*/ 519113 h 676275"/>
                <a:gd name="connsiteX31" fmla="*/ 831056 w 831056"/>
                <a:gd name="connsiteY31" fmla="*/ 488156 h 676275"/>
                <a:gd name="connsiteX32" fmla="*/ 826293 w 831056"/>
                <a:gd name="connsiteY32" fmla="*/ 440531 h 676275"/>
                <a:gd name="connsiteX33" fmla="*/ 807243 w 831056"/>
                <a:gd name="connsiteY33" fmla="*/ 376238 h 676275"/>
                <a:gd name="connsiteX34" fmla="*/ 778668 w 831056"/>
                <a:gd name="connsiteY34" fmla="*/ 326231 h 676275"/>
                <a:gd name="connsiteX35" fmla="*/ 735806 w 831056"/>
                <a:gd name="connsiteY35" fmla="*/ 271463 h 676275"/>
                <a:gd name="connsiteX36" fmla="*/ 702468 w 831056"/>
                <a:gd name="connsiteY36" fmla="*/ 240506 h 676275"/>
                <a:gd name="connsiteX37" fmla="*/ 652462 w 831056"/>
                <a:gd name="connsiteY37" fmla="*/ 197644 h 676275"/>
                <a:gd name="connsiteX38" fmla="*/ 607218 w 831056"/>
                <a:gd name="connsiteY38" fmla="*/ 173831 h 676275"/>
                <a:gd name="connsiteX39" fmla="*/ 433387 w 831056"/>
                <a:gd name="connsiteY39" fmla="*/ 10953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31056" h="676275">
                  <a:moveTo>
                    <a:pt x="433387" y="109538"/>
                  </a:moveTo>
                  <a:lnTo>
                    <a:pt x="319087" y="76200"/>
                  </a:lnTo>
                  <a:lnTo>
                    <a:pt x="145256" y="26194"/>
                  </a:lnTo>
                  <a:lnTo>
                    <a:pt x="66675" y="2381"/>
                  </a:lnTo>
                  <a:lnTo>
                    <a:pt x="47625" y="0"/>
                  </a:lnTo>
                  <a:lnTo>
                    <a:pt x="33337" y="0"/>
                  </a:lnTo>
                  <a:lnTo>
                    <a:pt x="11906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3338"/>
                  </a:lnTo>
                  <a:lnTo>
                    <a:pt x="9525" y="42863"/>
                  </a:lnTo>
                  <a:lnTo>
                    <a:pt x="38100" y="59531"/>
                  </a:lnTo>
                  <a:lnTo>
                    <a:pt x="95250" y="92869"/>
                  </a:lnTo>
                  <a:lnTo>
                    <a:pt x="192881" y="159544"/>
                  </a:lnTo>
                  <a:lnTo>
                    <a:pt x="257175" y="214313"/>
                  </a:lnTo>
                  <a:lnTo>
                    <a:pt x="323850" y="280988"/>
                  </a:lnTo>
                  <a:lnTo>
                    <a:pt x="371475" y="335756"/>
                  </a:lnTo>
                  <a:lnTo>
                    <a:pt x="426243" y="409575"/>
                  </a:lnTo>
                  <a:lnTo>
                    <a:pt x="492918" y="502444"/>
                  </a:lnTo>
                  <a:lnTo>
                    <a:pt x="533400" y="566738"/>
                  </a:lnTo>
                  <a:lnTo>
                    <a:pt x="564356" y="609600"/>
                  </a:lnTo>
                  <a:lnTo>
                    <a:pt x="588168" y="638175"/>
                  </a:lnTo>
                  <a:lnTo>
                    <a:pt x="614362" y="657225"/>
                  </a:lnTo>
                  <a:lnTo>
                    <a:pt x="640556" y="671513"/>
                  </a:lnTo>
                  <a:lnTo>
                    <a:pt x="659606" y="676275"/>
                  </a:lnTo>
                  <a:lnTo>
                    <a:pt x="683418" y="676275"/>
                  </a:lnTo>
                  <a:lnTo>
                    <a:pt x="714375" y="666750"/>
                  </a:lnTo>
                  <a:lnTo>
                    <a:pt x="745331" y="640556"/>
                  </a:lnTo>
                  <a:lnTo>
                    <a:pt x="781050" y="602456"/>
                  </a:lnTo>
                  <a:lnTo>
                    <a:pt x="809625" y="561975"/>
                  </a:lnTo>
                  <a:lnTo>
                    <a:pt x="828675" y="519113"/>
                  </a:lnTo>
                  <a:lnTo>
                    <a:pt x="831056" y="488156"/>
                  </a:lnTo>
                  <a:lnTo>
                    <a:pt x="826293" y="440531"/>
                  </a:lnTo>
                  <a:lnTo>
                    <a:pt x="807243" y="376238"/>
                  </a:lnTo>
                  <a:lnTo>
                    <a:pt x="778668" y="326231"/>
                  </a:lnTo>
                  <a:lnTo>
                    <a:pt x="735806" y="271463"/>
                  </a:lnTo>
                  <a:lnTo>
                    <a:pt x="702468" y="240506"/>
                  </a:lnTo>
                  <a:lnTo>
                    <a:pt x="652462" y="197644"/>
                  </a:lnTo>
                  <a:lnTo>
                    <a:pt x="607218" y="173831"/>
                  </a:lnTo>
                  <a:lnTo>
                    <a:pt x="43338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E7CCC648-8693-4E1D-8A66-E322B9EC7B6B}"/>
                </a:ext>
              </a:extLst>
            </p:cNvPr>
            <p:cNvSpPr/>
            <p:nvPr/>
          </p:nvSpPr>
          <p:spPr>
            <a:xfrm>
              <a:off x="2505075" y="2760663"/>
              <a:ext cx="1524000" cy="1403350"/>
            </a:xfrm>
            <a:custGeom>
              <a:avLst/>
              <a:gdLst>
                <a:gd name="connsiteX0" fmla="*/ 1138238 w 1524000"/>
                <a:gd name="connsiteY0" fmla="*/ 671512 h 1404937"/>
                <a:gd name="connsiteX1" fmla="*/ 1033463 w 1524000"/>
                <a:gd name="connsiteY1" fmla="*/ 771525 h 1404937"/>
                <a:gd name="connsiteX2" fmla="*/ 907256 w 1524000"/>
                <a:gd name="connsiteY2" fmla="*/ 881062 h 1404937"/>
                <a:gd name="connsiteX3" fmla="*/ 762000 w 1524000"/>
                <a:gd name="connsiteY3" fmla="*/ 997744 h 1404937"/>
                <a:gd name="connsiteX4" fmla="*/ 588169 w 1524000"/>
                <a:gd name="connsiteY4" fmla="*/ 1116806 h 1404937"/>
                <a:gd name="connsiteX5" fmla="*/ 431006 w 1524000"/>
                <a:gd name="connsiteY5" fmla="*/ 1214437 h 1404937"/>
                <a:gd name="connsiteX6" fmla="*/ 250031 w 1524000"/>
                <a:gd name="connsiteY6" fmla="*/ 1314450 h 1404937"/>
                <a:gd name="connsiteX7" fmla="*/ 104775 w 1524000"/>
                <a:gd name="connsiteY7" fmla="*/ 1383506 h 1404937"/>
                <a:gd name="connsiteX8" fmla="*/ 59531 w 1524000"/>
                <a:gd name="connsiteY8" fmla="*/ 1402556 h 1404937"/>
                <a:gd name="connsiteX9" fmla="*/ 45244 w 1524000"/>
                <a:gd name="connsiteY9" fmla="*/ 1404937 h 1404937"/>
                <a:gd name="connsiteX10" fmla="*/ 26194 w 1524000"/>
                <a:gd name="connsiteY10" fmla="*/ 1404937 h 1404937"/>
                <a:gd name="connsiteX11" fmla="*/ 7144 w 1524000"/>
                <a:gd name="connsiteY11" fmla="*/ 1400175 h 1404937"/>
                <a:gd name="connsiteX12" fmla="*/ 0 w 1524000"/>
                <a:gd name="connsiteY12" fmla="*/ 1393031 h 1404937"/>
                <a:gd name="connsiteX13" fmla="*/ 0 w 1524000"/>
                <a:gd name="connsiteY13" fmla="*/ 1385887 h 1404937"/>
                <a:gd name="connsiteX14" fmla="*/ 2381 w 1524000"/>
                <a:gd name="connsiteY14" fmla="*/ 1376362 h 1404937"/>
                <a:gd name="connsiteX15" fmla="*/ 21431 w 1524000"/>
                <a:gd name="connsiteY15" fmla="*/ 1347787 h 1404937"/>
                <a:gd name="connsiteX16" fmla="*/ 76200 w 1524000"/>
                <a:gd name="connsiteY16" fmla="*/ 1309687 h 1404937"/>
                <a:gd name="connsiteX17" fmla="*/ 230981 w 1524000"/>
                <a:gd name="connsiteY17" fmla="*/ 1200150 h 1404937"/>
                <a:gd name="connsiteX18" fmla="*/ 414338 w 1524000"/>
                <a:gd name="connsiteY18" fmla="*/ 1057275 h 1404937"/>
                <a:gd name="connsiteX19" fmla="*/ 616744 w 1524000"/>
                <a:gd name="connsiteY19" fmla="*/ 878681 h 1404937"/>
                <a:gd name="connsiteX20" fmla="*/ 807244 w 1524000"/>
                <a:gd name="connsiteY20" fmla="*/ 676275 h 1404937"/>
                <a:gd name="connsiteX21" fmla="*/ 926306 w 1524000"/>
                <a:gd name="connsiteY21" fmla="*/ 531019 h 1404937"/>
                <a:gd name="connsiteX22" fmla="*/ 1064419 w 1524000"/>
                <a:gd name="connsiteY22" fmla="*/ 330994 h 1404937"/>
                <a:gd name="connsiteX23" fmla="*/ 1100138 w 1524000"/>
                <a:gd name="connsiteY23" fmla="*/ 271462 h 1404937"/>
                <a:gd name="connsiteX24" fmla="*/ 1116806 w 1524000"/>
                <a:gd name="connsiteY24" fmla="*/ 254794 h 1404937"/>
                <a:gd name="connsiteX25" fmla="*/ 1133475 w 1524000"/>
                <a:gd name="connsiteY25" fmla="*/ 235744 h 1404937"/>
                <a:gd name="connsiteX26" fmla="*/ 1140619 w 1524000"/>
                <a:gd name="connsiteY26" fmla="*/ 211931 h 1404937"/>
                <a:gd name="connsiteX27" fmla="*/ 1140619 w 1524000"/>
                <a:gd name="connsiteY27" fmla="*/ 190500 h 1404937"/>
                <a:gd name="connsiteX28" fmla="*/ 1133475 w 1524000"/>
                <a:gd name="connsiteY28" fmla="*/ 164306 h 1404937"/>
                <a:gd name="connsiteX29" fmla="*/ 1121569 w 1524000"/>
                <a:gd name="connsiteY29" fmla="*/ 142875 h 1404937"/>
                <a:gd name="connsiteX30" fmla="*/ 1107281 w 1524000"/>
                <a:gd name="connsiteY30" fmla="*/ 121444 h 1404937"/>
                <a:gd name="connsiteX31" fmla="*/ 1083469 w 1524000"/>
                <a:gd name="connsiteY31" fmla="*/ 95250 h 1404937"/>
                <a:gd name="connsiteX32" fmla="*/ 1062038 w 1524000"/>
                <a:gd name="connsiteY32" fmla="*/ 73819 h 1404937"/>
                <a:gd name="connsiteX33" fmla="*/ 1052513 w 1524000"/>
                <a:gd name="connsiteY33" fmla="*/ 59531 h 1404937"/>
                <a:gd name="connsiteX34" fmla="*/ 1045369 w 1524000"/>
                <a:gd name="connsiteY34" fmla="*/ 42862 h 1404937"/>
                <a:gd name="connsiteX35" fmla="*/ 1042988 w 1524000"/>
                <a:gd name="connsiteY35" fmla="*/ 30956 h 1404937"/>
                <a:gd name="connsiteX36" fmla="*/ 1047750 w 1524000"/>
                <a:gd name="connsiteY36" fmla="*/ 16669 h 1404937"/>
                <a:gd name="connsiteX37" fmla="*/ 1057275 w 1524000"/>
                <a:gd name="connsiteY37" fmla="*/ 11906 h 1404937"/>
                <a:gd name="connsiteX38" fmla="*/ 1085850 w 1524000"/>
                <a:gd name="connsiteY38" fmla="*/ 2381 h 1404937"/>
                <a:gd name="connsiteX39" fmla="*/ 1112044 w 1524000"/>
                <a:gd name="connsiteY39" fmla="*/ 0 h 1404937"/>
                <a:gd name="connsiteX40" fmla="*/ 1171575 w 1524000"/>
                <a:gd name="connsiteY40" fmla="*/ 4762 h 1404937"/>
                <a:gd name="connsiteX41" fmla="*/ 1219200 w 1524000"/>
                <a:gd name="connsiteY41" fmla="*/ 14287 h 1404937"/>
                <a:gd name="connsiteX42" fmla="*/ 1276350 w 1524000"/>
                <a:gd name="connsiteY42" fmla="*/ 35719 h 1404937"/>
                <a:gd name="connsiteX43" fmla="*/ 1338263 w 1524000"/>
                <a:gd name="connsiteY43" fmla="*/ 69056 h 1404937"/>
                <a:gd name="connsiteX44" fmla="*/ 1400175 w 1524000"/>
                <a:gd name="connsiteY44" fmla="*/ 111919 h 1404937"/>
                <a:gd name="connsiteX45" fmla="*/ 1438275 w 1524000"/>
                <a:gd name="connsiteY45" fmla="*/ 140494 h 1404937"/>
                <a:gd name="connsiteX46" fmla="*/ 1481138 w 1524000"/>
                <a:gd name="connsiteY46" fmla="*/ 176212 h 1404937"/>
                <a:gd name="connsiteX47" fmla="*/ 1497806 w 1524000"/>
                <a:gd name="connsiteY47" fmla="*/ 195262 h 1404937"/>
                <a:gd name="connsiteX48" fmla="*/ 1509713 w 1524000"/>
                <a:gd name="connsiteY48" fmla="*/ 214312 h 1404937"/>
                <a:gd name="connsiteX49" fmla="*/ 1516856 w 1524000"/>
                <a:gd name="connsiteY49" fmla="*/ 233362 h 1404937"/>
                <a:gd name="connsiteX50" fmla="*/ 1524000 w 1524000"/>
                <a:gd name="connsiteY50" fmla="*/ 264319 h 1404937"/>
                <a:gd name="connsiteX51" fmla="*/ 1524000 w 1524000"/>
                <a:gd name="connsiteY51" fmla="*/ 288131 h 1404937"/>
                <a:gd name="connsiteX52" fmla="*/ 1485900 w 1524000"/>
                <a:gd name="connsiteY52" fmla="*/ 314325 h 1404937"/>
                <a:gd name="connsiteX53" fmla="*/ 1419225 w 1524000"/>
                <a:gd name="connsiteY53" fmla="*/ 373856 h 1404937"/>
                <a:gd name="connsiteX54" fmla="*/ 1378744 w 1524000"/>
                <a:gd name="connsiteY54" fmla="*/ 416719 h 1404937"/>
                <a:gd name="connsiteX55" fmla="*/ 1283494 w 1524000"/>
                <a:gd name="connsiteY55" fmla="*/ 516731 h 1404937"/>
                <a:gd name="connsiteX56" fmla="*/ 1138238 w 1524000"/>
                <a:gd name="connsiteY56" fmla="*/ 6715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24000" h="1404937">
                  <a:moveTo>
                    <a:pt x="1138238" y="671512"/>
                  </a:moveTo>
                  <a:lnTo>
                    <a:pt x="1033463" y="771525"/>
                  </a:lnTo>
                  <a:lnTo>
                    <a:pt x="907256" y="881062"/>
                  </a:lnTo>
                  <a:lnTo>
                    <a:pt x="762000" y="997744"/>
                  </a:lnTo>
                  <a:lnTo>
                    <a:pt x="588169" y="1116806"/>
                  </a:lnTo>
                  <a:lnTo>
                    <a:pt x="431006" y="1214437"/>
                  </a:lnTo>
                  <a:lnTo>
                    <a:pt x="250031" y="1314450"/>
                  </a:lnTo>
                  <a:lnTo>
                    <a:pt x="104775" y="1383506"/>
                  </a:lnTo>
                  <a:lnTo>
                    <a:pt x="59531" y="1402556"/>
                  </a:lnTo>
                  <a:lnTo>
                    <a:pt x="45244" y="1404937"/>
                  </a:lnTo>
                  <a:lnTo>
                    <a:pt x="26194" y="1404937"/>
                  </a:lnTo>
                  <a:lnTo>
                    <a:pt x="7144" y="1400175"/>
                  </a:lnTo>
                  <a:lnTo>
                    <a:pt x="0" y="1393031"/>
                  </a:lnTo>
                  <a:lnTo>
                    <a:pt x="0" y="1385887"/>
                  </a:lnTo>
                  <a:lnTo>
                    <a:pt x="2381" y="1376362"/>
                  </a:lnTo>
                  <a:lnTo>
                    <a:pt x="21431" y="1347787"/>
                  </a:lnTo>
                  <a:lnTo>
                    <a:pt x="76200" y="1309687"/>
                  </a:lnTo>
                  <a:lnTo>
                    <a:pt x="230981" y="1200150"/>
                  </a:lnTo>
                  <a:lnTo>
                    <a:pt x="414338" y="1057275"/>
                  </a:lnTo>
                  <a:lnTo>
                    <a:pt x="616744" y="878681"/>
                  </a:lnTo>
                  <a:lnTo>
                    <a:pt x="807244" y="676275"/>
                  </a:lnTo>
                  <a:lnTo>
                    <a:pt x="926306" y="531019"/>
                  </a:lnTo>
                  <a:lnTo>
                    <a:pt x="1064419" y="330994"/>
                  </a:lnTo>
                  <a:lnTo>
                    <a:pt x="1100138" y="271462"/>
                  </a:lnTo>
                  <a:lnTo>
                    <a:pt x="1116806" y="254794"/>
                  </a:lnTo>
                  <a:lnTo>
                    <a:pt x="1133475" y="235744"/>
                  </a:lnTo>
                  <a:lnTo>
                    <a:pt x="1140619" y="211931"/>
                  </a:lnTo>
                  <a:lnTo>
                    <a:pt x="1140619" y="190500"/>
                  </a:lnTo>
                  <a:lnTo>
                    <a:pt x="1133475" y="164306"/>
                  </a:lnTo>
                  <a:lnTo>
                    <a:pt x="1121569" y="142875"/>
                  </a:lnTo>
                  <a:lnTo>
                    <a:pt x="1107281" y="121444"/>
                  </a:lnTo>
                  <a:lnTo>
                    <a:pt x="1083469" y="95250"/>
                  </a:lnTo>
                  <a:lnTo>
                    <a:pt x="1062038" y="73819"/>
                  </a:lnTo>
                  <a:lnTo>
                    <a:pt x="1052513" y="59531"/>
                  </a:lnTo>
                  <a:lnTo>
                    <a:pt x="1045369" y="42862"/>
                  </a:lnTo>
                  <a:lnTo>
                    <a:pt x="1042988" y="30956"/>
                  </a:lnTo>
                  <a:lnTo>
                    <a:pt x="1047750" y="16669"/>
                  </a:lnTo>
                  <a:lnTo>
                    <a:pt x="1057275" y="11906"/>
                  </a:lnTo>
                  <a:lnTo>
                    <a:pt x="1085850" y="2381"/>
                  </a:lnTo>
                  <a:lnTo>
                    <a:pt x="1112044" y="0"/>
                  </a:lnTo>
                  <a:lnTo>
                    <a:pt x="1171575" y="4762"/>
                  </a:lnTo>
                  <a:lnTo>
                    <a:pt x="1219200" y="14287"/>
                  </a:lnTo>
                  <a:lnTo>
                    <a:pt x="1276350" y="35719"/>
                  </a:lnTo>
                  <a:lnTo>
                    <a:pt x="1338263" y="69056"/>
                  </a:lnTo>
                  <a:lnTo>
                    <a:pt x="1400175" y="111919"/>
                  </a:lnTo>
                  <a:lnTo>
                    <a:pt x="1438275" y="140494"/>
                  </a:lnTo>
                  <a:lnTo>
                    <a:pt x="1481138" y="176212"/>
                  </a:lnTo>
                  <a:lnTo>
                    <a:pt x="1497806" y="195262"/>
                  </a:lnTo>
                  <a:lnTo>
                    <a:pt x="1509713" y="214312"/>
                  </a:lnTo>
                  <a:lnTo>
                    <a:pt x="1516856" y="233362"/>
                  </a:lnTo>
                  <a:lnTo>
                    <a:pt x="1524000" y="264319"/>
                  </a:lnTo>
                  <a:lnTo>
                    <a:pt x="1524000" y="288131"/>
                  </a:lnTo>
                  <a:lnTo>
                    <a:pt x="1485900" y="314325"/>
                  </a:lnTo>
                  <a:lnTo>
                    <a:pt x="1419225" y="373856"/>
                  </a:lnTo>
                  <a:lnTo>
                    <a:pt x="1378744" y="416719"/>
                  </a:lnTo>
                  <a:lnTo>
                    <a:pt x="1283494" y="516731"/>
                  </a:lnTo>
                  <a:lnTo>
                    <a:pt x="113823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377D4E49-D4D3-41CE-89A5-E9D8FFC16C09}"/>
                </a:ext>
              </a:extLst>
            </p:cNvPr>
            <p:cNvSpPr/>
            <p:nvPr/>
          </p:nvSpPr>
          <p:spPr>
            <a:xfrm>
              <a:off x="3767138" y="3141663"/>
              <a:ext cx="1019175" cy="533400"/>
            </a:xfrm>
            <a:custGeom>
              <a:avLst/>
              <a:gdLst>
                <a:gd name="connsiteX0" fmla="*/ 504825 w 1019175"/>
                <a:gd name="connsiteY0" fmla="*/ 92869 h 533400"/>
                <a:gd name="connsiteX1" fmla="*/ 223837 w 1019175"/>
                <a:gd name="connsiteY1" fmla="*/ 38100 h 533400"/>
                <a:gd name="connsiteX2" fmla="*/ 35718 w 1019175"/>
                <a:gd name="connsiteY2" fmla="*/ 0 h 533400"/>
                <a:gd name="connsiteX3" fmla="*/ 0 w 1019175"/>
                <a:gd name="connsiteY3" fmla="*/ 47625 h 533400"/>
                <a:gd name="connsiteX4" fmla="*/ 147637 w 1019175"/>
                <a:gd name="connsiteY4" fmla="*/ 142875 h 533400"/>
                <a:gd name="connsiteX5" fmla="*/ 307181 w 1019175"/>
                <a:gd name="connsiteY5" fmla="*/ 247650 h 533400"/>
                <a:gd name="connsiteX6" fmla="*/ 442912 w 1019175"/>
                <a:gd name="connsiteY6" fmla="*/ 330994 h 533400"/>
                <a:gd name="connsiteX7" fmla="*/ 552450 w 1019175"/>
                <a:gd name="connsiteY7" fmla="*/ 397669 h 533400"/>
                <a:gd name="connsiteX8" fmla="*/ 633412 w 1019175"/>
                <a:gd name="connsiteY8" fmla="*/ 442912 h 533400"/>
                <a:gd name="connsiteX9" fmla="*/ 731043 w 1019175"/>
                <a:gd name="connsiteY9" fmla="*/ 488156 h 533400"/>
                <a:gd name="connsiteX10" fmla="*/ 792956 w 1019175"/>
                <a:gd name="connsiteY10" fmla="*/ 511969 h 533400"/>
                <a:gd name="connsiteX11" fmla="*/ 847725 w 1019175"/>
                <a:gd name="connsiteY11" fmla="*/ 523875 h 533400"/>
                <a:gd name="connsiteX12" fmla="*/ 909637 w 1019175"/>
                <a:gd name="connsiteY12" fmla="*/ 533400 h 533400"/>
                <a:gd name="connsiteX13" fmla="*/ 957262 w 1019175"/>
                <a:gd name="connsiteY13" fmla="*/ 531019 h 533400"/>
                <a:gd name="connsiteX14" fmla="*/ 992981 w 1019175"/>
                <a:gd name="connsiteY14" fmla="*/ 519112 h 533400"/>
                <a:gd name="connsiteX15" fmla="*/ 1014412 w 1019175"/>
                <a:gd name="connsiteY15" fmla="*/ 502444 h 533400"/>
                <a:gd name="connsiteX16" fmla="*/ 1019175 w 1019175"/>
                <a:gd name="connsiteY16" fmla="*/ 490537 h 533400"/>
                <a:gd name="connsiteX17" fmla="*/ 1019175 w 1019175"/>
                <a:gd name="connsiteY17" fmla="*/ 469106 h 533400"/>
                <a:gd name="connsiteX18" fmla="*/ 1009650 w 1019175"/>
                <a:gd name="connsiteY18" fmla="*/ 421481 h 533400"/>
                <a:gd name="connsiteX19" fmla="*/ 988218 w 1019175"/>
                <a:gd name="connsiteY19" fmla="*/ 354806 h 533400"/>
                <a:gd name="connsiteX20" fmla="*/ 954881 w 1019175"/>
                <a:gd name="connsiteY20" fmla="*/ 295275 h 533400"/>
                <a:gd name="connsiteX21" fmla="*/ 931068 w 1019175"/>
                <a:gd name="connsiteY21" fmla="*/ 257175 h 533400"/>
                <a:gd name="connsiteX22" fmla="*/ 885825 w 1019175"/>
                <a:gd name="connsiteY22" fmla="*/ 209550 h 533400"/>
                <a:gd name="connsiteX23" fmla="*/ 850106 w 1019175"/>
                <a:gd name="connsiteY23" fmla="*/ 176212 h 533400"/>
                <a:gd name="connsiteX24" fmla="*/ 828675 w 1019175"/>
                <a:gd name="connsiteY24" fmla="*/ 161925 h 533400"/>
                <a:gd name="connsiteX25" fmla="*/ 778668 w 1019175"/>
                <a:gd name="connsiteY25" fmla="*/ 145256 h 533400"/>
                <a:gd name="connsiteX26" fmla="*/ 504825 w 1019175"/>
                <a:gd name="connsiteY26" fmla="*/ 9286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175" h="533400">
                  <a:moveTo>
                    <a:pt x="504825" y="92869"/>
                  </a:moveTo>
                  <a:lnTo>
                    <a:pt x="223837" y="38100"/>
                  </a:lnTo>
                  <a:lnTo>
                    <a:pt x="35718" y="0"/>
                  </a:lnTo>
                  <a:lnTo>
                    <a:pt x="0" y="47625"/>
                  </a:lnTo>
                  <a:lnTo>
                    <a:pt x="147637" y="142875"/>
                  </a:lnTo>
                  <a:lnTo>
                    <a:pt x="307181" y="247650"/>
                  </a:lnTo>
                  <a:lnTo>
                    <a:pt x="442912" y="330994"/>
                  </a:lnTo>
                  <a:lnTo>
                    <a:pt x="552450" y="397669"/>
                  </a:lnTo>
                  <a:lnTo>
                    <a:pt x="633412" y="442912"/>
                  </a:lnTo>
                  <a:lnTo>
                    <a:pt x="731043" y="488156"/>
                  </a:lnTo>
                  <a:lnTo>
                    <a:pt x="792956" y="511969"/>
                  </a:lnTo>
                  <a:lnTo>
                    <a:pt x="847725" y="523875"/>
                  </a:lnTo>
                  <a:lnTo>
                    <a:pt x="909637" y="533400"/>
                  </a:lnTo>
                  <a:lnTo>
                    <a:pt x="957262" y="531019"/>
                  </a:lnTo>
                  <a:lnTo>
                    <a:pt x="992981" y="519112"/>
                  </a:lnTo>
                  <a:lnTo>
                    <a:pt x="1014412" y="502444"/>
                  </a:lnTo>
                  <a:lnTo>
                    <a:pt x="1019175" y="490537"/>
                  </a:lnTo>
                  <a:lnTo>
                    <a:pt x="1019175" y="469106"/>
                  </a:lnTo>
                  <a:lnTo>
                    <a:pt x="1009650" y="421481"/>
                  </a:lnTo>
                  <a:lnTo>
                    <a:pt x="988218" y="354806"/>
                  </a:lnTo>
                  <a:lnTo>
                    <a:pt x="954881" y="295275"/>
                  </a:lnTo>
                  <a:lnTo>
                    <a:pt x="931068" y="257175"/>
                  </a:lnTo>
                  <a:lnTo>
                    <a:pt x="885825" y="209550"/>
                  </a:lnTo>
                  <a:lnTo>
                    <a:pt x="850106" y="176212"/>
                  </a:lnTo>
                  <a:lnTo>
                    <a:pt x="828675" y="161925"/>
                  </a:lnTo>
                  <a:lnTo>
                    <a:pt x="778668" y="145256"/>
                  </a:lnTo>
                  <a:lnTo>
                    <a:pt x="5048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15082077-6ED7-40C6-9BBF-C6AC869CCCBA}"/>
                </a:ext>
              </a:extLst>
            </p:cNvPr>
            <p:cNvSpPr/>
            <p:nvPr/>
          </p:nvSpPr>
          <p:spPr>
            <a:xfrm>
              <a:off x="2770188" y="4344988"/>
              <a:ext cx="520700" cy="1358900"/>
            </a:xfrm>
            <a:custGeom>
              <a:avLst/>
              <a:gdLst>
                <a:gd name="connsiteX0" fmla="*/ 481012 w 521494"/>
                <a:gd name="connsiteY0" fmla="*/ 588169 h 1357313"/>
                <a:gd name="connsiteX1" fmla="*/ 457200 w 521494"/>
                <a:gd name="connsiteY1" fmla="*/ 221457 h 1357313"/>
                <a:gd name="connsiteX2" fmla="*/ 359569 w 521494"/>
                <a:gd name="connsiteY2" fmla="*/ 47625 h 1357313"/>
                <a:gd name="connsiteX3" fmla="*/ 330994 w 521494"/>
                <a:gd name="connsiteY3" fmla="*/ 38100 h 1357313"/>
                <a:gd name="connsiteX4" fmla="*/ 257175 w 521494"/>
                <a:gd name="connsiteY4" fmla="*/ 21432 h 1357313"/>
                <a:gd name="connsiteX5" fmla="*/ 173831 w 521494"/>
                <a:gd name="connsiteY5" fmla="*/ 7144 h 1357313"/>
                <a:gd name="connsiteX6" fmla="*/ 83344 w 521494"/>
                <a:gd name="connsiteY6" fmla="*/ 0 h 1357313"/>
                <a:gd name="connsiteX7" fmla="*/ 57150 w 521494"/>
                <a:gd name="connsiteY7" fmla="*/ 0 h 1357313"/>
                <a:gd name="connsiteX8" fmla="*/ 35719 w 521494"/>
                <a:gd name="connsiteY8" fmla="*/ 0 h 1357313"/>
                <a:gd name="connsiteX9" fmla="*/ 14287 w 521494"/>
                <a:gd name="connsiteY9" fmla="*/ 4763 h 1357313"/>
                <a:gd name="connsiteX10" fmla="*/ 2381 w 521494"/>
                <a:gd name="connsiteY10" fmla="*/ 14288 h 1357313"/>
                <a:gd name="connsiteX11" fmla="*/ 0 w 521494"/>
                <a:gd name="connsiteY11" fmla="*/ 23813 h 1357313"/>
                <a:gd name="connsiteX12" fmla="*/ 4762 w 521494"/>
                <a:gd name="connsiteY12" fmla="*/ 38100 h 1357313"/>
                <a:gd name="connsiteX13" fmla="*/ 16669 w 521494"/>
                <a:gd name="connsiteY13" fmla="*/ 52388 h 1357313"/>
                <a:gd name="connsiteX14" fmla="*/ 38100 w 521494"/>
                <a:gd name="connsiteY14" fmla="*/ 69057 h 1357313"/>
                <a:gd name="connsiteX15" fmla="*/ 80962 w 521494"/>
                <a:gd name="connsiteY15" fmla="*/ 100013 h 1357313"/>
                <a:gd name="connsiteX16" fmla="*/ 123825 w 521494"/>
                <a:gd name="connsiteY16" fmla="*/ 138113 h 1357313"/>
                <a:gd name="connsiteX17" fmla="*/ 157162 w 521494"/>
                <a:gd name="connsiteY17" fmla="*/ 173832 h 1357313"/>
                <a:gd name="connsiteX18" fmla="*/ 180975 w 521494"/>
                <a:gd name="connsiteY18" fmla="*/ 214313 h 1357313"/>
                <a:gd name="connsiteX19" fmla="*/ 197644 w 521494"/>
                <a:gd name="connsiteY19" fmla="*/ 269082 h 1357313"/>
                <a:gd name="connsiteX20" fmla="*/ 219075 w 521494"/>
                <a:gd name="connsiteY20" fmla="*/ 388144 h 1357313"/>
                <a:gd name="connsiteX21" fmla="*/ 240506 w 521494"/>
                <a:gd name="connsiteY21" fmla="*/ 561975 h 1357313"/>
                <a:gd name="connsiteX22" fmla="*/ 254794 w 521494"/>
                <a:gd name="connsiteY22" fmla="*/ 721519 h 1357313"/>
                <a:gd name="connsiteX23" fmla="*/ 266700 w 521494"/>
                <a:gd name="connsiteY23" fmla="*/ 897732 h 1357313"/>
                <a:gd name="connsiteX24" fmla="*/ 280987 w 521494"/>
                <a:gd name="connsiteY24" fmla="*/ 1116807 h 1357313"/>
                <a:gd name="connsiteX25" fmla="*/ 280987 w 521494"/>
                <a:gd name="connsiteY25" fmla="*/ 1157288 h 1357313"/>
                <a:gd name="connsiteX26" fmla="*/ 290512 w 521494"/>
                <a:gd name="connsiteY26" fmla="*/ 1185863 h 1357313"/>
                <a:gd name="connsiteX27" fmla="*/ 323850 w 521494"/>
                <a:gd name="connsiteY27" fmla="*/ 1250157 h 1357313"/>
                <a:gd name="connsiteX28" fmla="*/ 352425 w 521494"/>
                <a:gd name="connsiteY28" fmla="*/ 1288257 h 1357313"/>
                <a:gd name="connsiteX29" fmla="*/ 376237 w 521494"/>
                <a:gd name="connsiteY29" fmla="*/ 1319213 h 1357313"/>
                <a:gd name="connsiteX30" fmla="*/ 409575 w 521494"/>
                <a:gd name="connsiteY30" fmla="*/ 1347788 h 1357313"/>
                <a:gd name="connsiteX31" fmla="*/ 428625 w 521494"/>
                <a:gd name="connsiteY31" fmla="*/ 1357313 h 1357313"/>
                <a:gd name="connsiteX32" fmla="*/ 438150 w 521494"/>
                <a:gd name="connsiteY32" fmla="*/ 1357313 h 1357313"/>
                <a:gd name="connsiteX33" fmla="*/ 452437 w 521494"/>
                <a:gd name="connsiteY33" fmla="*/ 1343025 h 1357313"/>
                <a:gd name="connsiteX34" fmla="*/ 466725 w 521494"/>
                <a:gd name="connsiteY34" fmla="*/ 1314450 h 1357313"/>
                <a:gd name="connsiteX35" fmla="*/ 485775 w 521494"/>
                <a:gd name="connsiteY35" fmla="*/ 1254919 h 1357313"/>
                <a:gd name="connsiteX36" fmla="*/ 497681 w 521494"/>
                <a:gd name="connsiteY36" fmla="*/ 1212057 h 1357313"/>
                <a:gd name="connsiteX37" fmla="*/ 519112 w 521494"/>
                <a:gd name="connsiteY37" fmla="*/ 1126332 h 1357313"/>
                <a:gd name="connsiteX38" fmla="*/ 521494 w 521494"/>
                <a:gd name="connsiteY38" fmla="*/ 1071563 h 1357313"/>
                <a:gd name="connsiteX39" fmla="*/ 492919 w 521494"/>
                <a:gd name="connsiteY39" fmla="*/ 762000 h 1357313"/>
                <a:gd name="connsiteX40" fmla="*/ 481012 w 521494"/>
                <a:gd name="connsiteY40" fmla="*/ 588169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21494" h="1357313">
                  <a:moveTo>
                    <a:pt x="481012" y="588169"/>
                  </a:moveTo>
                  <a:lnTo>
                    <a:pt x="457200" y="221457"/>
                  </a:lnTo>
                  <a:lnTo>
                    <a:pt x="359569" y="47625"/>
                  </a:lnTo>
                  <a:lnTo>
                    <a:pt x="330994" y="38100"/>
                  </a:lnTo>
                  <a:lnTo>
                    <a:pt x="257175" y="21432"/>
                  </a:lnTo>
                  <a:lnTo>
                    <a:pt x="173831" y="7144"/>
                  </a:lnTo>
                  <a:lnTo>
                    <a:pt x="83344" y="0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7" y="4763"/>
                  </a:lnTo>
                  <a:lnTo>
                    <a:pt x="2381" y="14288"/>
                  </a:lnTo>
                  <a:lnTo>
                    <a:pt x="0" y="23813"/>
                  </a:lnTo>
                  <a:lnTo>
                    <a:pt x="4762" y="38100"/>
                  </a:lnTo>
                  <a:lnTo>
                    <a:pt x="16669" y="52388"/>
                  </a:lnTo>
                  <a:lnTo>
                    <a:pt x="38100" y="69057"/>
                  </a:lnTo>
                  <a:lnTo>
                    <a:pt x="80962" y="100013"/>
                  </a:lnTo>
                  <a:lnTo>
                    <a:pt x="123825" y="138113"/>
                  </a:lnTo>
                  <a:lnTo>
                    <a:pt x="157162" y="173832"/>
                  </a:lnTo>
                  <a:lnTo>
                    <a:pt x="180975" y="214313"/>
                  </a:lnTo>
                  <a:lnTo>
                    <a:pt x="197644" y="269082"/>
                  </a:lnTo>
                  <a:lnTo>
                    <a:pt x="219075" y="388144"/>
                  </a:lnTo>
                  <a:lnTo>
                    <a:pt x="240506" y="561975"/>
                  </a:lnTo>
                  <a:lnTo>
                    <a:pt x="254794" y="721519"/>
                  </a:lnTo>
                  <a:lnTo>
                    <a:pt x="266700" y="897732"/>
                  </a:lnTo>
                  <a:lnTo>
                    <a:pt x="280987" y="1116807"/>
                  </a:lnTo>
                  <a:lnTo>
                    <a:pt x="280987" y="1157288"/>
                  </a:lnTo>
                  <a:lnTo>
                    <a:pt x="290512" y="1185863"/>
                  </a:lnTo>
                  <a:lnTo>
                    <a:pt x="323850" y="1250157"/>
                  </a:lnTo>
                  <a:lnTo>
                    <a:pt x="352425" y="1288257"/>
                  </a:lnTo>
                  <a:lnTo>
                    <a:pt x="376237" y="1319213"/>
                  </a:lnTo>
                  <a:lnTo>
                    <a:pt x="409575" y="1347788"/>
                  </a:lnTo>
                  <a:lnTo>
                    <a:pt x="428625" y="1357313"/>
                  </a:lnTo>
                  <a:lnTo>
                    <a:pt x="438150" y="1357313"/>
                  </a:lnTo>
                  <a:lnTo>
                    <a:pt x="452437" y="1343025"/>
                  </a:lnTo>
                  <a:lnTo>
                    <a:pt x="466725" y="1314450"/>
                  </a:lnTo>
                  <a:lnTo>
                    <a:pt x="485775" y="1254919"/>
                  </a:lnTo>
                  <a:lnTo>
                    <a:pt x="497681" y="1212057"/>
                  </a:lnTo>
                  <a:lnTo>
                    <a:pt x="519112" y="1126332"/>
                  </a:lnTo>
                  <a:lnTo>
                    <a:pt x="521494" y="1071563"/>
                  </a:lnTo>
                  <a:lnTo>
                    <a:pt x="492919" y="762000"/>
                  </a:lnTo>
                  <a:lnTo>
                    <a:pt x="481012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478A2451-ED6D-4568-BF56-4E9E334B7241}"/>
                </a:ext>
              </a:extLst>
            </p:cNvPr>
            <p:cNvSpPr/>
            <p:nvPr/>
          </p:nvSpPr>
          <p:spPr>
            <a:xfrm>
              <a:off x="3046413" y="4133850"/>
              <a:ext cx="1631950" cy="1271588"/>
            </a:xfrm>
            <a:custGeom>
              <a:avLst/>
              <a:gdLst>
                <a:gd name="connsiteX0" fmla="*/ 776287 w 1633537"/>
                <a:gd name="connsiteY0" fmla="*/ 295275 h 1271588"/>
                <a:gd name="connsiteX1" fmla="*/ 578644 w 1633537"/>
                <a:gd name="connsiteY1" fmla="*/ 340519 h 1271588"/>
                <a:gd name="connsiteX2" fmla="*/ 447675 w 1633537"/>
                <a:gd name="connsiteY2" fmla="*/ 369094 h 1271588"/>
                <a:gd name="connsiteX3" fmla="*/ 342900 w 1633537"/>
                <a:gd name="connsiteY3" fmla="*/ 395288 h 1271588"/>
                <a:gd name="connsiteX4" fmla="*/ 252412 w 1633537"/>
                <a:gd name="connsiteY4" fmla="*/ 423863 h 1271588"/>
                <a:gd name="connsiteX5" fmla="*/ 178594 w 1633537"/>
                <a:gd name="connsiteY5" fmla="*/ 454819 h 1271588"/>
                <a:gd name="connsiteX6" fmla="*/ 107156 w 1633537"/>
                <a:gd name="connsiteY6" fmla="*/ 476250 h 1271588"/>
                <a:gd name="connsiteX7" fmla="*/ 0 w 1633537"/>
                <a:gd name="connsiteY7" fmla="*/ 247650 h 1271588"/>
                <a:gd name="connsiteX8" fmla="*/ 95250 w 1633537"/>
                <a:gd name="connsiteY8" fmla="*/ 257175 h 1271588"/>
                <a:gd name="connsiteX9" fmla="*/ 178594 w 1633537"/>
                <a:gd name="connsiteY9" fmla="*/ 250031 h 1271588"/>
                <a:gd name="connsiteX10" fmla="*/ 300037 w 1633537"/>
                <a:gd name="connsiteY10" fmla="*/ 228600 h 1271588"/>
                <a:gd name="connsiteX11" fmla="*/ 471487 w 1633537"/>
                <a:gd name="connsiteY11" fmla="*/ 190500 h 1271588"/>
                <a:gd name="connsiteX12" fmla="*/ 688181 w 1633537"/>
                <a:gd name="connsiteY12" fmla="*/ 142875 h 1271588"/>
                <a:gd name="connsiteX13" fmla="*/ 876300 w 1633537"/>
                <a:gd name="connsiteY13" fmla="*/ 102394 h 1271588"/>
                <a:gd name="connsiteX14" fmla="*/ 1104900 w 1633537"/>
                <a:gd name="connsiteY14" fmla="*/ 52388 h 1271588"/>
                <a:gd name="connsiteX15" fmla="*/ 1169194 w 1633537"/>
                <a:gd name="connsiteY15" fmla="*/ 38100 h 1271588"/>
                <a:gd name="connsiteX16" fmla="*/ 1197769 w 1633537"/>
                <a:gd name="connsiteY16" fmla="*/ 28575 h 1271588"/>
                <a:gd name="connsiteX17" fmla="*/ 1219200 w 1633537"/>
                <a:gd name="connsiteY17" fmla="*/ 16669 h 1271588"/>
                <a:gd name="connsiteX18" fmla="*/ 1238250 w 1633537"/>
                <a:gd name="connsiteY18" fmla="*/ 4763 h 1271588"/>
                <a:gd name="connsiteX19" fmla="*/ 1254919 w 1633537"/>
                <a:gd name="connsiteY19" fmla="*/ 0 h 1271588"/>
                <a:gd name="connsiteX20" fmla="*/ 1288256 w 1633537"/>
                <a:gd name="connsiteY20" fmla="*/ 4763 h 1271588"/>
                <a:gd name="connsiteX21" fmla="*/ 1347787 w 1633537"/>
                <a:gd name="connsiteY21" fmla="*/ 30956 h 1271588"/>
                <a:gd name="connsiteX22" fmla="*/ 1421606 w 1633537"/>
                <a:gd name="connsiteY22" fmla="*/ 73819 h 1271588"/>
                <a:gd name="connsiteX23" fmla="*/ 1488281 w 1633537"/>
                <a:gd name="connsiteY23" fmla="*/ 119063 h 1271588"/>
                <a:gd name="connsiteX24" fmla="*/ 1554956 w 1633537"/>
                <a:gd name="connsiteY24" fmla="*/ 171450 h 1271588"/>
                <a:gd name="connsiteX25" fmla="*/ 1593056 w 1633537"/>
                <a:gd name="connsiteY25" fmla="*/ 204788 h 1271588"/>
                <a:gd name="connsiteX26" fmla="*/ 1624012 w 1633537"/>
                <a:gd name="connsiteY26" fmla="*/ 238125 h 1271588"/>
                <a:gd name="connsiteX27" fmla="*/ 1631156 w 1633537"/>
                <a:gd name="connsiteY27" fmla="*/ 252413 h 1271588"/>
                <a:gd name="connsiteX28" fmla="*/ 1633537 w 1633537"/>
                <a:gd name="connsiteY28" fmla="*/ 269081 h 1271588"/>
                <a:gd name="connsiteX29" fmla="*/ 1628775 w 1633537"/>
                <a:gd name="connsiteY29" fmla="*/ 290513 h 1271588"/>
                <a:gd name="connsiteX30" fmla="*/ 1619250 w 1633537"/>
                <a:gd name="connsiteY30" fmla="*/ 314325 h 1271588"/>
                <a:gd name="connsiteX31" fmla="*/ 1593056 w 1633537"/>
                <a:gd name="connsiteY31" fmla="*/ 354806 h 1271588"/>
                <a:gd name="connsiteX32" fmla="*/ 1557337 w 1633537"/>
                <a:gd name="connsiteY32" fmla="*/ 397669 h 1271588"/>
                <a:gd name="connsiteX33" fmla="*/ 1519237 w 1633537"/>
                <a:gd name="connsiteY33" fmla="*/ 438150 h 1271588"/>
                <a:gd name="connsiteX34" fmla="*/ 1450181 w 1633537"/>
                <a:gd name="connsiteY34" fmla="*/ 647700 h 1271588"/>
                <a:gd name="connsiteX35" fmla="*/ 1335881 w 1633537"/>
                <a:gd name="connsiteY35" fmla="*/ 990600 h 1271588"/>
                <a:gd name="connsiteX36" fmla="*/ 1273969 w 1633537"/>
                <a:gd name="connsiteY36" fmla="*/ 1173956 h 1271588"/>
                <a:gd name="connsiteX37" fmla="*/ 1247775 w 1633537"/>
                <a:gd name="connsiteY37" fmla="*/ 1209675 h 1271588"/>
                <a:gd name="connsiteX38" fmla="*/ 1212056 w 1633537"/>
                <a:gd name="connsiteY38" fmla="*/ 1240631 h 1271588"/>
                <a:gd name="connsiteX39" fmla="*/ 1183481 w 1633537"/>
                <a:gd name="connsiteY39" fmla="*/ 1262063 h 1271588"/>
                <a:gd name="connsiteX40" fmla="*/ 1162050 w 1633537"/>
                <a:gd name="connsiteY40" fmla="*/ 1271588 h 1271588"/>
                <a:gd name="connsiteX41" fmla="*/ 1140619 w 1633537"/>
                <a:gd name="connsiteY41" fmla="*/ 1271588 h 1271588"/>
                <a:gd name="connsiteX42" fmla="*/ 1119187 w 1633537"/>
                <a:gd name="connsiteY42" fmla="*/ 1264444 h 1271588"/>
                <a:gd name="connsiteX43" fmla="*/ 1097756 w 1633537"/>
                <a:gd name="connsiteY43" fmla="*/ 1245394 h 1271588"/>
                <a:gd name="connsiteX44" fmla="*/ 1078706 w 1633537"/>
                <a:gd name="connsiteY44" fmla="*/ 1219200 h 1271588"/>
                <a:gd name="connsiteX45" fmla="*/ 1059656 w 1633537"/>
                <a:gd name="connsiteY45" fmla="*/ 1173956 h 1271588"/>
                <a:gd name="connsiteX46" fmla="*/ 1123950 w 1633537"/>
                <a:gd name="connsiteY46" fmla="*/ 926306 h 1271588"/>
                <a:gd name="connsiteX47" fmla="*/ 1183481 w 1633537"/>
                <a:gd name="connsiteY47" fmla="*/ 650081 h 1271588"/>
                <a:gd name="connsiteX48" fmla="*/ 1240631 w 1633537"/>
                <a:gd name="connsiteY48" fmla="*/ 369094 h 1271588"/>
                <a:gd name="connsiteX49" fmla="*/ 1254919 w 1633537"/>
                <a:gd name="connsiteY49" fmla="*/ 295275 h 1271588"/>
                <a:gd name="connsiteX50" fmla="*/ 1250156 w 1633537"/>
                <a:gd name="connsiteY50" fmla="*/ 269081 h 1271588"/>
                <a:gd name="connsiteX51" fmla="*/ 1235869 w 1633537"/>
                <a:gd name="connsiteY51" fmla="*/ 252413 h 1271588"/>
                <a:gd name="connsiteX52" fmla="*/ 1214437 w 1633537"/>
                <a:gd name="connsiteY52" fmla="*/ 240506 h 1271588"/>
                <a:gd name="connsiteX53" fmla="*/ 1171575 w 1633537"/>
                <a:gd name="connsiteY53" fmla="*/ 233363 h 1271588"/>
                <a:gd name="connsiteX54" fmla="*/ 1023937 w 1633537"/>
                <a:gd name="connsiteY54" fmla="*/ 250031 h 1271588"/>
                <a:gd name="connsiteX55" fmla="*/ 776287 w 1633537"/>
                <a:gd name="connsiteY55" fmla="*/ 295275 h 127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3537" h="1271588">
                  <a:moveTo>
                    <a:pt x="776287" y="295275"/>
                  </a:moveTo>
                  <a:lnTo>
                    <a:pt x="578644" y="340519"/>
                  </a:lnTo>
                  <a:lnTo>
                    <a:pt x="447675" y="369094"/>
                  </a:lnTo>
                  <a:lnTo>
                    <a:pt x="342900" y="395288"/>
                  </a:lnTo>
                  <a:lnTo>
                    <a:pt x="252412" y="423863"/>
                  </a:lnTo>
                  <a:lnTo>
                    <a:pt x="178594" y="454819"/>
                  </a:lnTo>
                  <a:lnTo>
                    <a:pt x="107156" y="476250"/>
                  </a:lnTo>
                  <a:lnTo>
                    <a:pt x="0" y="247650"/>
                  </a:lnTo>
                  <a:lnTo>
                    <a:pt x="95250" y="257175"/>
                  </a:lnTo>
                  <a:lnTo>
                    <a:pt x="178594" y="250031"/>
                  </a:lnTo>
                  <a:lnTo>
                    <a:pt x="300037" y="228600"/>
                  </a:lnTo>
                  <a:lnTo>
                    <a:pt x="471487" y="190500"/>
                  </a:lnTo>
                  <a:lnTo>
                    <a:pt x="688181" y="142875"/>
                  </a:lnTo>
                  <a:lnTo>
                    <a:pt x="876300" y="102394"/>
                  </a:lnTo>
                  <a:lnTo>
                    <a:pt x="1104900" y="52388"/>
                  </a:lnTo>
                  <a:lnTo>
                    <a:pt x="1169194" y="38100"/>
                  </a:lnTo>
                  <a:lnTo>
                    <a:pt x="1197769" y="28575"/>
                  </a:lnTo>
                  <a:lnTo>
                    <a:pt x="1219200" y="16669"/>
                  </a:lnTo>
                  <a:lnTo>
                    <a:pt x="1238250" y="4763"/>
                  </a:lnTo>
                  <a:lnTo>
                    <a:pt x="1254919" y="0"/>
                  </a:lnTo>
                  <a:lnTo>
                    <a:pt x="1288256" y="4763"/>
                  </a:lnTo>
                  <a:lnTo>
                    <a:pt x="1347787" y="30956"/>
                  </a:lnTo>
                  <a:lnTo>
                    <a:pt x="1421606" y="73819"/>
                  </a:lnTo>
                  <a:lnTo>
                    <a:pt x="1488281" y="119063"/>
                  </a:lnTo>
                  <a:lnTo>
                    <a:pt x="1554956" y="171450"/>
                  </a:lnTo>
                  <a:lnTo>
                    <a:pt x="1593056" y="204788"/>
                  </a:lnTo>
                  <a:lnTo>
                    <a:pt x="1624012" y="238125"/>
                  </a:lnTo>
                  <a:lnTo>
                    <a:pt x="1631156" y="252413"/>
                  </a:lnTo>
                  <a:lnTo>
                    <a:pt x="1633537" y="269081"/>
                  </a:lnTo>
                  <a:lnTo>
                    <a:pt x="1628775" y="290513"/>
                  </a:lnTo>
                  <a:lnTo>
                    <a:pt x="1619250" y="314325"/>
                  </a:lnTo>
                  <a:lnTo>
                    <a:pt x="1593056" y="354806"/>
                  </a:lnTo>
                  <a:lnTo>
                    <a:pt x="1557337" y="397669"/>
                  </a:lnTo>
                  <a:lnTo>
                    <a:pt x="1519237" y="438150"/>
                  </a:lnTo>
                  <a:lnTo>
                    <a:pt x="1450181" y="647700"/>
                  </a:lnTo>
                  <a:lnTo>
                    <a:pt x="1335881" y="990600"/>
                  </a:lnTo>
                  <a:lnTo>
                    <a:pt x="1273969" y="1173956"/>
                  </a:lnTo>
                  <a:lnTo>
                    <a:pt x="1247775" y="1209675"/>
                  </a:lnTo>
                  <a:lnTo>
                    <a:pt x="1212056" y="1240631"/>
                  </a:lnTo>
                  <a:lnTo>
                    <a:pt x="1183481" y="1262063"/>
                  </a:lnTo>
                  <a:lnTo>
                    <a:pt x="1162050" y="1271588"/>
                  </a:lnTo>
                  <a:lnTo>
                    <a:pt x="1140619" y="1271588"/>
                  </a:lnTo>
                  <a:lnTo>
                    <a:pt x="1119187" y="1264444"/>
                  </a:lnTo>
                  <a:lnTo>
                    <a:pt x="1097756" y="1245394"/>
                  </a:lnTo>
                  <a:lnTo>
                    <a:pt x="1078706" y="1219200"/>
                  </a:lnTo>
                  <a:lnTo>
                    <a:pt x="1059656" y="1173956"/>
                  </a:lnTo>
                  <a:lnTo>
                    <a:pt x="1123950" y="926306"/>
                  </a:lnTo>
                  <a:lnTo>
                    <a:pt x="1183481" y="650081"/>
                  </a:lnTo>
                  <a:lnTo>
                    <a:pt x="1240631" y="369094"/>
                  </a:lnTo>
                  <a:lnTo>
                    <a:pt x="1254919" y="295275"/>
                  </a:lnTo>
                  <a:lnTo>
                    <a:pt x="1250156" y="269081"/>
                  </a:lnTo>
                  <a:lnTo>
                    <a:pt x="1235869" y="252413"/>
                  </a:lnTo>
                  <a:lnTo>
                    <a:pt x="1214437" y="240506"/>
                  </a:lnTo>
                  <a:lnTo>
                    <a:pt x="1171575" y="233363"/>
                  </a:lnTo>
                  <a:lnTo>
                    <a:pt x="1023937" y="250031"/>
                  </a:lnTo>
                  <a:lnTo>
                    <a:pt x="77628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1EC77A56-7D15-4611-9A0E-DD923AF35448}"/>
                </a:ext>
              </a:extLst>
            </p:cNvPr>
            <p:cNvSpPr/>
            <p:nvPr/>
          </p:nvSpPr>
          <p:spPr>
            <a:xfrm>
              <a:off x="3189288" y="5072063"/>
              <a:ext cx="1049337" cy="377825"/>
            </a:xfrm>
            <a:custGeom>
              <a:avLst/>
              <a:gdLst>
                <a:gd name="connsiteX0" fmla="*/ 481012 w 1050131"/>
                <a:gd name="connsiteY0" fmla="*/ 97631 h 378618"/>
                <a:gd name="connsiteX1" fmla="*/ 154781 w 1050131"/>
                <a:gd name="connsiteY1" fmla="*/ 154781 h 378618"/>
                <a:gd name="connsiteX2" fmla="*/ 0 w 1050131"/>
                <a:gd name="connsiteY2" fmla="*/ 178593 h 378618"/>
                <a:gd name="connsiteX3" fmla="*/ 35719 w 1050131"/>
                <a:gd name="connsiteY3" fmla="*/ 378618 h 378618"/>
                <a:gd name="connsiteX4" fmla="*/ 283369 w 1050131"/>
                <a:gd name="connsiteY4" fmla="*/ 330993 h 378618"/>
                <a:gd name="connsiteX5" fmla="*/ 666750 w 1050131"/>
                <a:gd name="connsiteY5" fmla="*/ 257175 h 378618"/>
                <a:gd name="connsiteX6" fmla="*/ 873919 w 1050131"/>
                <a:gd name="connsiteY6" fmla="*/ 216693 h 378618"/>
                <a:gd name="connsiteX7" fmla="*/ 895350 w 1050131"/>
                <a:gd name="connsiteY7" fmla="*/ 214312 h 378618"/>
                <a:gd name="connsiteX8" fmla="*/ 902494 w 1050131"/>
                <a:gd name="connsiteY8" fmla="*/ 219075 h 378618"/>
                <a:gd name="connsiteX9" fmla="*/ 909637 w 1050131"/>
                <a:gd name="connsiteY9" fmla="*/ 223837 h 378618"/>
                <a:gd name="connsiteX10" fmla="*/ 921544 w 1050131"/>
                <a:gd name="connsiteY10" fmla="*/ 242887 h 378618"/>
                <a:gd name="connsiteX11" fmla="*/ 945356 w 1050131"/>
                <a:gd name="connsiteY11" fmla="*/ 290512 h 378618"/>
                <a:gd name="connsiteX12" fmla="*/ 971550 w 1050131"/>
                <a:gd name="connsiteY12" fmla="*/ 316706 h 378618"/>
                <a:gd name="connsiteX13" fmla="*/ 1050131 w 1050131"/>
                <a:gd name="connsiteY13" fmla="*/ 0 h 378618"/>
                <a:gd name="connsiteX14" fmla="*/ 831056 w 1050131"/>
                <a:gd name="connsiteY14" fmla="*/ 38100 h 378618"/>
                <a:gd name="connsiteX15" fmla="*/ 481012 w 1050131"/>
                <a:gd name="connsiteY15" fmla="*/ 97631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0131" h="378618">
                  <a:moveTo>
                    <a:pt x="481012" y="97631"/>
                  </a:moveTo>
                  <a:lnTo>
                    <a:pt x="154781" y="154781"/>
                  </a:lnTo>
                  <a:lnTo>
                    <a:pt x="0" y="178593"/>
                  </a:lnTo>
                  <a:lnTo>
                    <a:pt x="35719" y="378618"/>
                  </a:lnTo>
                  <a:lnTo>
                    <a:pt x="283369" y="330993"/>
                  </a:lnTo>
                  <a:lnTo>
                    <a:pt x="666750" y="257175"/>
                  </a:lnTo>
                  <a:lnTo>
                    <a:pt x="873919" y="216693"/>
                  </a:lnTo>
                  <a:lnTo>
                    <a:pt x="895350" y="214312"/>
                  </a:lnTo>
                  <a:lnTo>
                    <a:pt x="902494" y="219075"/>
                  </a:lnTo>
                  <a:lnTo>
                    <a:pt x="909637" y="223837"/>
                  </a:lnTo>
                  <a:lnTo>
                    <a:pt x="921544" y="242887"/>
                  </a:lnTo>
                  <a:lnTo>
                    <a:pt x="945356" y="290512"/>
                  </a:lnTo>
                  <a:lnTo>
                    <a:pt x="971550" y="316706"/>
                  </a:lnTo>
                  <a:lnTo>
                    <a:pt x="1050131" y="0"/>
                  </a:lnTo>
                  <a:lnTo>
                    <a:pt x="831056" y="38100"/>
                  </a:lnTo>
                  <a:lnTo>
                    <a:pt x="4810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6B243024-84AD-43B0-A653-24D26439418F}"/>
                </a:ext>
              </a:extLst>
            </p:cNvPr>
            <p:cNvSpPr/>
            <p:nvPr/>
          </p:nvSpPr>
          <p:spPr>
            <a:xfrm>
              <a:off x="4783138" y="1846263"/>
              <a:ext cx="1009650" cy="1536700"/>
            </a:xfrm>
            <a:custGeom>
              <a:avLst/>
              <a:gdLst>
                <a:gd name="connsiteX0" fmla="*/ 471488 w 1009650"/>
                <a:gd name="connsiteY0" fmla="*/ 697706 h 1538287"/>
                <a:gd name="connsiteX1" fmla="*/ 361950 w 1009650"/>
                <a:gd name="connsiteY1" fmla="*/ 907256 h 1538287"/>
                <a:gd name="connsiteX2" fmla="*/ 276225 w 1009650"/>
                <a:gd name="connsiteY2" fmla="*/ 1059656 h 1538287"/>
                <a:gd name="connsiteX3" fmla="*/ 116682 w 1009650"/>
                <a:gd name="connsiteY3" fmla="*/ 1319212 h 1538287"/>
                <a:gd name="connsiteX4" fmla="*/ 42863 w 1009650"/>
                <a:gd name="connsiteY4" fmla="*/ 1433512 h 1538287"/>
                <a:gd name="connsiteX5" fmla="*/ 14288 w 1009650"/>
                <a:gd name="connsiteY5" fmla="*/ 1476375 h 1538287"/>
                <a:gd name="connsiteX6" fmla="*/ 2382 w 1009650"/>
                <a:gd name="connsiteY6" fmla="*/ 1497806 h 1538287"/>
                <a:gd name="connsiteX7" fmla="*/ 0 w 1009650"/>
                <a:gd name="connsiteY7" fmla="*/ 1516856 h 1538287"/>
                <a:gd name="connsiteX8" fmla="*/ 4763 w 1009650"/>
                <a:gd name="connsiteY8" fmla="*/ 1526381 h 1538287"/>
                <a:gd name="connsiteX9" fmla="*/ 19050 w 1009650"/>
                <a:gd name="connsiteY9" fmla="*/ 1535906 h 1538287"/>
                <a:gd name="connsiteX10" fmla="*/ 35719 w 1009650"/>
                <a:gd name="connsiteY10" fmla="*/ 1538287 h 1538287"/>
                <a:gd name="connsiteX11" fmla="*/ 61913 w 1009650"/>
                <a:gd name="connsiteY11" fmla="*/ 1531144 h 1538287"/>
                <a:gd name="connsiteX12" fmla="*/ 147638 w 1009650"/>
                <a:gd name="connsiteY12" fmla="*/ 1464469 h 1538287"/>
                <a:gd name="connsiteX13" fmla="*/ 392907 w 1009650"/>
                <a:gd name="connsiteY13" fmla="*/ 1240631 h 1538287"/>
                <a:gd name="connsiteX14" fmla="*/ 488157 w 1009650"/>
                <a:gd name="connsiteY14" fmla="*/ 1140619 h 1538287"/>
                <a:gd name="connsiteX15" fmla="*/ 619125 w 1009650"/>
                <a:gd name="connsiteY15" fmla="*/ 957262 h 1538287"/>
                <a:gd name="connsiteX16" fmla="*/ 707232 w 1009650"/>
                <a:gd name="connsiteY16" fmla="*/ 823912 h 1538287"/>
                <a:gd name="connsiteX17" fmla="*/ 776288 w 1009650"/>
                <a:gd name="connsiteY17" fmla="*/ 709612 h 1538287"/>
                <a:gd name="connsiteX18" fmla="*/ 850107 w 1009650"/>
                <a:gd name="connsiteY18" fmla="*/ 576262 h 1538287"/>
                <a:gd name="connsiteX19" fmla="*/ 895350 w 1009650"/>
                <a:gd name="connsiteY19" fmla="*/ 476250 h 1538287"/>
                <a:gd name="connsiteX20" fmla="*/ 907257 w 1009650"/>
                <a:gd name="connsiteY20" fmla="*/ 464344 h 1538287"/>
                <a:gd name="connsiteX21" fmla="*/ 931069 w 1009650"/>
                <a:gd name="connsiteY21" fmla="*/ 452437 h 1538287"/>
                <a:gd name="connsiteX22" fmla="*/ 964407 w 1009650"/>
                <a:gd name="connsiteY22" fmla="*/ 433387 h 1538287"/>
                <a:gd name="connsiteX23" fmla="*/ 990600 w 1009650"/>
                <a:gd name="connsiteY23" fmla="*/ 409575 h 1538287"/>
                <a:gd name="connsiteX24" fmla="*/ 1002507 w 1009650"/>
                <a:gd name="connsiteY24" fmla="*/ 392906 h 1538287"/>
                <a:gd name="connsiteX25" fmla="*/ 1009650 w 1009650"/>
                <a:gd name="connsiteY25" fmla="*/ 371475 h 1538287"/>
                <a:gd name="connsiteX26" fmla="*/ 1009650 w 1009650"/>
                <a:gd name="connsiteY26" fmla="*/ 350044 h 1538287"/>
                <a:gd name="connsiteX27" fmla="*/ 1002507 w 1009650"/>
                <a:gd name="connsiteY27" fmla="*/ 328612 h 1538287"/>
                <a:gd name="connsiteX28" fmla="*/ 990600 w 1009650"/>
                <a:gd name="connsiteY28" fmla="*/ 300037 h 1538287"/>
                <a:gd name="connsiteX29" fmla="*/ 969169 w 1009650"/>
                <a:gd name="connsiteY29" fmla="*/ 264319 h 1538287"/>
                <a:gd name="connsiteX30" fmla="*/ 940594 w 1009650"/>
                <a:gd name="connsiteY30" fmla="*/ 226219 h 1538287"/>
                <a:gd name="connsiteX31" fmla="*/ 902494 w 1009650"/>
                <a:gd name="connsiteY31" fmla="*/ 183356 h 1538287"/>
                <a:gd name="connsiteX32" fmla="*/ 850107 w 1009650"/>
                <a:gd name="connsiteY32" fmla="*/ 135731 h 1538287"/>
                <a:gd name="connsiteX33" fmla="*/ 783432 w 1009650"/>
                <a:gd name="connsiteY33" fmla="*/ 78581 h 1538287"/>
                <a:gd name="connsiteX34" fmla="*/ 750094 w 1009650"/>
                <a:gd name="connsiteY34" fmla="*/ 59531 h 1538287"/>
                <a:gd name="connsiteX35" fmla="*/ 692944 w 1009650"/>
                <a:gd name="connsiteY35" fmla="*/ 33337 h 1538287"/>
                <a:gd name="connsiteX36" fmla="*/ 652463 w 1009650"/>
                <a:gd name="connsiteY36" fmla="*/ 19050 h 1538287"/>
                <a:gd name="connsiteX37" fmla="*/ 597694 w 1009650"/>
                <a:gd name="connsiteY37" fmla="*/ 2381 h 1538287"/>
                <a:gd name="connsiteX38" fmla="*/ 557213 w 1009650"/>
                <a:gd name="connsiteY38" fmla="*/ 0 h 1538287"/>
                <a:gd name="connsiteX39" fmla="*/ 528638 w 1009650"/>
                <a:gd name="connsiteY39" fmla="*/ 4762 h 1538287"/>
                <a:gd name="connsiteX40" fmla="*/ 507207 w 1009650"/>
                <a:gd name="connsiteY40" fmla="*/ 14287 h 1538287"/>
                <a:gd name="connsiteX41" fmla="*/ 492919 w 1009650"/>
                <a:gd name="connsiteY41" fmla="*/ 26194 h 1538287"/>
                <a:gd name="connsiteX42" fmla="*/ 492919 w 1009650"/>
                <a:gd name="connsiteY42" fmla="*/ 35719 h 1538287"/>
                <a:gd name="connsiteX43" fmla="*/ 500063 w 1009650"/>
                <a:gd name="connsiteY43" fmla="*/ 50006 h 1538287"/>
                <a:gd name="connsiteX44" fmla="*/ 523875 w 1009650"/>
                <a:gd name="connsiteY44" fmla="*/ 69056 h 1538287"/>
                <a:gd name="connsiteX45" fmla="*/ 564357 w 1009650"/>
                <a:gd name="connsiteY45" fmla="*/ 111919 h 1538287"/>
                <a:gd name="connsiteX46" fmla="*/ 607219 w 1009650"/>
                <a:gd name="connsiteY46" fmla="*/ 176212 h 1538287"/>
                <a:gd name="connsiteX47" fmla="*/ 616744 w 1009650"/>
                <a:gd name="connsiteY47" fmla="*/ 202406 h 1538287"/>
                <a:gd name="connsiteX48" fmla="*/ 626269 w 1009650"/>
                <a:gd name="connsiteY48" fmla="*/ 238125 h 1538287"/>
                <a:gd name="connsiteX49" fmla="*/ 628650 w 1009650"/>
                <a:gd name="connsiteY49" fmla="*/ 273844 h 1538287"/>
                <a:gd name="connsiteX50" fmla="*/ 623888 w 1009650"/>
                <a:gd name="connsiteY50" fmla="*/ 316706 h 1538287"/>
                <a:gd name="connsiteX51" fmla="*/ 588169 w 1009650"/>
                <a:gd name="connsiteY51" fmla="*/ 423862 h 1538287"/>
                <a:gd name="connsiteX52" fmla="*/ 511969 w 1009650"/>
                <a:gd name="connsiteY52" fmla="*/ 609600 h 1538287"/>
                <a:gd name="connsiteX53" fmla="*/ 471488 w 1009650"/>
                <a:gd name="connsiteY53" fmla="*/ 697706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9650" h="1538287">
                  <a:moveTo>
                    <a:pt x="471488" y="697706"/>
                  </a:moveTo>
                  <a:lnTo>
                    <a:pt x="361950" y="907256"/>
                  </a:lnTo>
                  <a:lnTo>
                    <a:pt x="276225" y="1059656"/>
                  </a:lnTo>
                  <a:lnTo>
                    <a:pt x="116682" y="1319212"/>
                  </a:lnTo>
                  <a:lnTo>
                    <a:pt x="42863" y="1433512"/>
                  </a:lnTo>
                  <a:lnTo>
                    <a:pt x="14288" y="1476375"/>
                  </a:lnTo>
                  <a:lnTo>
                    <a:pt x="2382" y="1497806"/>
                  </a:lnTo>
                  <a:lnTo>
                    <a:pt x="0" y="1516856"/>
                  </a:lnTo>
                  <a:lnTo>
                    <a:pt x="4763" y="1526381"/>
                  </a:lnTo>
                  <a:lnTo>
                    <a:pt x="19050" y="1535906"/>
                  </a:lnTo>
                  <a:lnTo>
                    <a:pt x="35719" y="1538287"/>
                  </a:lnTo>
                  <a:lnTo>
                    <a:pt x="61913" y="1531144"/>
                  </a:lnTo>
                  <a:lnTo>
                    <a:pt x="147638" y="1464469"/>
                  </a:lnTo>
                  <a:lnTo>
                    <a:pt x="392907" y="1240631"/>
                  </a:lnTo>
                  <a:lnTo>
                    <a:pt x="488157" y="1140619"/>
                  </a:lnTo>
                  <a:lnTo>
                    <a:pt x="619125" y="957262"/>
                  </a:lnTo>
                  <a:lnTo>
                    <a:pt x="707232" y="823912"/>
                  </a:lnTo>
                  <a:lnTo>
                    <a:pt x="776288" y="709612"/>
                  </a:lnTo>
                  <a:lnTo>
                    <a:pt x="850107" y="576262"/>
                  </a:lnTo>
                  <a:lnTo>
                    <a:pt x="895350" y="476250"/>
                  </a:lnTo>
                  <a:lnTo>
                    <a:pt x="907257" y="464344"/>
                  </a:lnTo>
                  <a:lnTo>
                    <a:pt x="931069" y="452437"/>
                  </a:lnTo>
                  <a:lnTo>
                    <a:pt x="964407" y="433387"/>
                  </a:lnTo>
                  <a:lnTo>
                    <a:pt x="990600" y="409575"/>
                  </a:lnTo>
                  <a:lnTo>
                    <a:pt x="1002507" y="392906"/>
                  </a:lnTo>
                  <a:lnTo>
                    <a:pt x="1009650" y="371475"/>
                  </a:lnTo>
                  <a:lnTo>
                    <a:pt x="1009650" y="350044"/>
                  </a:lnTo>
                  <a:lnTo>
                    <a:pt x="1002507" y="328612"/>
                  </a:lnTo>
                  <a:lnTo>
                    <a:pt x="990600" y="300037"/>
                  </a:lnTo>
                  <a:lnTo>
                    <a:pt x="969169" y="264319"/>
                  </a:lnTo>
                  <a:lnTo>
                    <a:pt x="940594" y="226219"/>
                  </a:lnTo>
                  <a:lnTo>
                    <a:pt x="902494" y="183356"/>
                  </a:lnTo>
                  <a:lnTo>
                    <a:pt x="850107" y="135731"/>
                  </a:lnTo>
                  <a:lnTo>
                    <a:pt x="783432" y="78581"/>
                  </a:lnTo>
                  <a:lnTo>
                    <a:pt x="750094" y="59531"/>
                  </a:lnTo>
                  <a:lnTo>
                    <a:pt x="692944" y="33337"/>
                  </a:lnTo>
                  <a:lnTo>
                    <a:pt x="652463" y="19050"/>
                  </a:lnTo>
                  <a:lnTo>
                    <a:pt x="597694" y="2381"/>
                  </a:lnTo>
                  <a:lnTo>
                    <a:pt x="557213" y="0"/>
                  </a:lnTo>
                  <a:lnTo>
                    <a:pt x="528638" y="4762"/>
                  </a:lnTo>
                  <a:lnTo>
                    <a:pt x="507207" y="14287"/>
                  </a:lnTo>
                  <a:lnTo>
                    <a:pt x="492919" y="26194"/>
                  </a:lnTo>
                  <a:lnTo>
                    <a:pt x="492919" y="35719"/>
                  </a:lnTo>
                  <a:lnTo>
                    <a:pt x="500063" y="50006"/>
                  </a:lnTo>
                  <a:lnTo>
                    <a:pt x="523875" y="69056"/>
                  </a:lnTo>
                  <a:lnTo>
                    <a:pt x="564357" y="111919"/>
                  </a:lnTo>
                  <a:lnTo>
                    <a:pt x="607219" y="176212"/>
                  </a:lnTo>
                  <a:lnTo>
                    <a:pt x="616744" y="202406"/>
                  </a:lnTo>
                  <a:lnTo>
                    <a:pt x="626269" y="238125"/>
                  </a:lnTo>
                  <a:lnTo>
                    <a:pt x="628650" y="273844"/>
                  </a:lnTo>
                  <a:lnTo>
                    <a:pt x="623888" y="316706"/>
                  </a:lnTo>
                  <a:lnTo>
                    <a:pt x="588169" y="423862"/>
                  </a:lnTo>
                  <a:lnTo>
                    <a:pt x="511969" y="609600"/>
                  </a:lnTo>
                  <a:lnTo>
                    <a:pt x="471488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89E5B6B3-0836-4EE1-817B-AE7C1ADECACA}"/>
                </a:ext>
              </a:extLst>
            </p:cNvPr>
            <p:cNvSpPr/>
            <p:nvPr/>
          </p:nvSpPr>
          <p:spPr>
            <a:xfrm>
              <a:off x="5246688" y="2581275"/>
              <a:ext cx="1820862" cy="557213"/>
            </a:xfrm>
            <a:custGeom>
              <a:avLst/>
              <a:gdLst>
                <a:gd name="connsiteX0" fmla="*/ 757237 w 1821656"/>
                <a:gd name="connsiteY0" fmla="*/ 202406 h 557213"/>
                <a:gd name="connsiteX1" fmla="*/ 514350 w 1821656"/>
                <a:gd name="connsiteY1" fmla="*/ 276225 h 557213"/>
                <a:gd name="connsiteX2" fmla="*/ 409575 w 1821656"/>
                <a:gd name="connsiteY2" fmla="*/ 302419 h 557213"/>
                <a:gd name="connsiteX3" fmla="*/ 326231 w 1821656"/>
                <a:gd name="connsiteY3" fmla="*/ 319088 h 557213"/>
                <a:gd name="connsiteX4" fmla="*/ 245269 w 1821656"/>
                <a:gd name="connsiteY4" fmla="*/ 330994 h 557213"/>
                <a:gd name="connsiteX5" fmla="*/ 185737 w 1821656"/>
                <a:gd name="connsiteY5" fmla="*/ 335756 h 557213"/>
                <a:gd name="connsiteX6" fmla="*/ 133350 w 1821656"/>
                <a:gd name="connsiteY6" fmla="*/ 335756 h 557213"/>
                <a:gd name="connsiteX7" fmla="*/ 0 w 1821656"/>
                <a:gd name="connsiteY7" fmla="*/ 323850 h 557213"/>
                <a:gd name="connsiteX8" fmla="*/ 7144 w 1821656"/>
                <a:gd name="connsiteY8" fmla="*/ 366713 h 557213"/>
                <a:gd name="connsiteX9" fmla="*/ 14287 w 1821656"/>
                <a:gd name="connsiteY9" fmla="*/ 428625 h 557213"/>
                <a:gd name="connsiteX10" fmla="*/ 33337 w 1821656"/>
                <a:gd name="connsiteY10" fmla="*/ 464344 h 557213"/>
                <a:gd name="connsiteX11" fmla="*/ 52387 w 1821656"/>
                <a:gd name="connsiteY11" fmla="*/ 485775 h 557213"/>
                <a:gd name="connsiteX12" fmla="*/ 73819 w 1821656"/>
                <a:gd name="connsiteY12" fmla="*/ 502444 h 557213"/>
                <a:gd name="connsiteX13" fmla="*/ 116681 w 1821656"/>
                <a:gd name="connsiteY13" fmla="*/ 526256 h 557213"/>
                <a:gd name="connsiteX14" fmla="*/ 164306 w 1821656"/>
                <a:gd name="connsiteY14" fmla="*/ 545306 h 557213"/>
                <a:gd name="connsiteX15" fmla="*/ 207169 w 1821656"/>
                <a:gd name="connsiteY15" fmla="*/ 557213 h 557213"/>
                <a:gd name="connsiteX16" fmla="*/ 221456 w 1821656"/>
                <a:gd name="connsiteY16" fmla="*/ 557213 h 557213"/>
                <a:gd name="connsiteX17" fmla="*/ 259556 w 1821656"/>
                <a:gd name="connsiteY17" fmla="*/ 547688 h 557213"/>
                <a:gd name="connsiteX18" fmla="*/ 292894 w 1821656"/>
                <a:gd name="connsiteY18" fmla="*/ 533400 h 557213"/>
                <a:gd name="connsiteX19" fmla="*/ 323850 w 1821656"/>
                <a:gd name="connsiteY19" fmla="*/ 514350 h 557213"/>
                <a:gd name="connsiteX20" fmla="*/ 452437 w 1821656"/>
                <a:gd name="connsiteY20" fmla="*/ 466725 h 557213"/>
                <a:gd name="connsiteX21" fmla="*/ 654844 w 1821656"/>
                <a:gd name="connsiteY21" fmla="*/ 400050 h 557213"/>
                <a:gd name="connsiteX22" fmla="*/ 892969 w 1821656"/>
                <a:gd name="connsiteY22" fmla="*/ 328613 h 557213"/>
                <a:gd name="connsiteX23" fmla="*/ 1076325 w 1821656"/>
                <a:gd name="connsiteY23" fmla="*/ 280988 h 557213"/>
                <a:gd name="connsiteX24" fmla="*/ 1221581 w 1821656"/>
                <a:gd name="connsiteY24" fmla="*/ 250031 h 557213"/>
                <a:gd name="connsiteX25" fmla="*/ 1250156 w 1821656"/>
                <a:gd name="connsiteY25" fmla="*/ 247650 h 557213"/>
                <a:gd name="connsiteX26" fmla="*/ 1273969 w 1821656"/>
                <a:gd name="connsiteY26" fmla="*/ 252413 h 557213"/>
                <a:gd name="connsiteX27" fmla="*/ 1297781 w 1821656"/>
                <a:gd name="connsiteY27" fmla="*/ 259556 h 557213"/>
                <a:gd name="connsiteX28" fmla="*/ 1647825 w 1821656"/>
                <a:gd name="connsiteY28" fmla="*/ 490538 h 557213"/>
                <a:gd name="connsiteX29" fmla="*/ 1724025 w 1821656"/>
                <a:gd name="connsiteY29" fmla="*/ 478631 h 557213"/>
                <a:gd name="connsiteX30" fmla="*/ 1781175 w 1821656"/>
                <a:gd name="connsiteY30" fmla="*/ 464344 h 557213"/>
                <a:gd name="connsiteX31" fmla="*/ 1812131 w 1821656"/>
                <a:gd name="connsiteY31" fmla="*/ 447675 h 557213"/>
                <a:gd name="connsiteX32" fmla="*/ 1821656 w 1821656"/>
                <a:gd name="connsiteY32" fmla="*/ 435769 h 557213"/>
                <a:gd name="connsiteX33" fmla="*/ 1821656 w 1821656"/>
                <a:gd name="connsiteY33" fmla="*/ 419100 h 557213"/>
                <a:gd name="connsiteX34" fmla="*/ 1819275 w 1821656"/>
                <a:gd name="connsiteY34" fmla="*/ 397669 h 557213"/>
                <a:gd name="connsiteX35" fmla="*/ 1804987 w 1821656"/>
                <a:gd name="connsiteY35" fmla="*/ 364331 h 557213"/>
                <a:gd name="connsiteX36" fmla="*/ 1788319 w 1821656"/>
                <a:gd name="connsiteY36" fmla="*/ 333375 h 557213"/>
                <a:gd name="connsiteX37" fmla="*/ 1752600 w 1821656"/>
                <a:gd name="connsiteY37" fmla="*/ 285750 h 557213"/>
                <a:gd name="connsiteX38" fmla="*/ 1688306 w 1821656"/>
                <a:gd name="connsiteY38" fmla="*/ 219075 h 557213"/>
                <a:gd name="connsiteX39" fmla="*/ 1633537 w 1821656"/>
                <a:gd name="connsiteY39" fmla="*/ 169069 h 557213"/>
                <a:gd name="connsiteX40" fmla="*/ 1550194 w 1821656"/>
                <a:gd name="connsiteY40" fmla="*/ 107156 h 557213"/>
                <a:gd name="connsiteX41" fmla="*/ 1502569 w 1821656"/>
                <a:gd name="connsiteY41" fmla="*/ 76200 h 557213"/>
                <a:gd name="connsiteX42" fmla="*/ 1428750 w 1821656"/>
                <a:gd name="connsiteY42" fmla="*/ 35719 h 557213"/>
                <a:gd name="connsiteX43" fmla="*/ 1369219 w 1821656"/>
                <a:gd name="connsiteY43" fmla="*/ 11906 h 557213"/>
                <a:gd name="connsiteX44" fmla="*/ 1323975 w 1821656"/>
                <a:gd name="connsiteY44" fmla="*/ 0 h 557213"/>
                <a:gd name="connsiteX45" fmla="*/ 1297781 w 1821656"/>
                <a:gd name="connsiteY45" fmla="*/ 2381 h 557213"/>
                <a:gd name="connsiteX46" fmla="*/ 1247775 w 1821656"/>
                <a:gd name="connsiteY46" fmla="*/ 30956 h 557213"/>
                <a:gd name="connsiteX47" fmla="*/ 1197769 w 1821656"/>
                <a:gd name="connsiteY47" fmla="*/ 64294 h 557213"/>
                <a:gd name="connsiteX48" fmla="*/ 1114425 w 1821656"/>
                <a:gd name="connsiteY48" fmla="*/ 90488 h 557213"/>
                <a:gd name="connsiteX49" fmla="*/ 831056 w 1821656"/>
                <a:gd name="connsiteY49" fmla="*/ 178594 h 557213"/>
                <a:gd name="connsiteX50" fmla="*/ 757237 w 1821656"/>
                <a:gd name="connsiteY50" fmla="*/ 202406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21656" h="557213">
                  <a:moveTo>
                    <a:pt x="757237" y="202406"/>
                  </a:moveTo>
                  <a:lnTo>
                    <a:pt x="514350" y="276225"/>
                  </a:lnTo>
                  <a:lnTo>
                    <a:pt x="409575" y="302419"/>
                  </a:lnTo>
                  <a:lnTo>
                    <a:pt x="326231" y="319088"/>
                  </a:lnTo>
                  <a:lnTo>
                    <a:pt x="245269" y="330994"/>
                  </a:lnTo>
                  <a:lnTo>
                    <a:pt x="185737" y="335756"/>
                  </a:lnTo>
                  <a:lnTo>
                    <a:pt x="133350" y="335756"/>
                  </a:lnTo>
                  <a:lnTo>
                    <a:pt x="0" y="323850"/>
                  </a:lnTo>
                  <a:lnTo>
                    <a:pt x="7144" y="366713"/>
                  </a:lnTo>
                  <a:lnTo>
                    <a:pt x="14287" y="428625"/>
                  </a:lnTo>
                  <a:lnTo>
                    <a:pt x="33337" y="464344"/>
                  </a:lnTo>
                  <a:lnTo>
                    <a:pt x="52387" y="485775"/>
                  </a:lnTo>
                  <a:lnTo>
                    <a:pt x="73819" y="502444"/>
                  </a:lnTo>
                  <a:lnTo>
                    <a:pt x="116681" y="526256"/>
                  </a:lnTo>
                  <a:lnTo>
                    <a:pt x="164306" y="545306"/>
                  </a:lnTo>
                  <a:lnTo>
                    <a:pt x="207169" y="557213"/>
                  </a:lnTo>
                  <a:lnTo>
                    <a:pt x="221456" y="557213"/>
                  </a:lnTo>
                  <a:lnTo>
                    <a:pt x="259556" y="547688"/>
                  </a:lnTo>
                  <a:lnTo>
                    <a:pt x="292894" y="533400"/>
                  </a:lnTo>
                  <a:lnTo>
                    <a:pt x="323850" y="514350"/>
                  </a:lnTo>
                  <a:lnTo>
                    <a:pt x="452437" y="466725"/>
                  </a:lnTo>
                  <a:lnTo>
                    <a:pt x="654844" y="400050"/>
                  </a:lnTo>
                  <a:lnTo>
                    <a:pt x="892969" y="328613"/>
                  </a:lnTo>
                  <a:lnTo>
                    <a:pt x="1076325" y="280988"/>
                  </a:lnTo>
                  <a:lnTo>
                    <a:pt x="1221581" y="250031"/>
                  </a:lnTo>
                  <a:lnTo>
                    <a:pt x="1250156" y="247650"/>
                  </a:lnTo>
                  <a:lnTo>
                    <a:pt x="1273969" y="252413"/>
                  </a:lnTo>
                  <a:lnTo>
                    <a:pt x="1297781" y="259556"/>
                  </a:lnTo>
                  <a:lnTo>
                    <a:pt x="1647825" y="490538"/>
                  </a:lnTo>
                  <a:lnTo>
                    <a:pt x="1724025" y="478631"/>
                  </a:lnTo>
                  <a:lnTo>
                    <a:pt x="1781175" y="464344"/>
                  </a:lnTo>
                  <a:lnTo>
                    <a:pt x="1812131" y="447675"/>
                  </a:lnTo>
                  <a:lnTo>
                    <a:pt x="1821656" y="435769"/>
                  </a:lnTo>
                  <a:lnTo>
                    <a:pt x="1821656" y="419100"/>
                  </a:lnTo>
                  <a:lnTo>
                    <a:pt x="1819275" y="397669"/>
                  </a:lnTo>
                  <a:lnTo>
                    <a:pt x="1804987" y="364331"/>
                  </a:lnTo>
                  <a:lnTo>
                    <a:pt x="1788319" y="333375"/>
                  </a:lnTo>
                  <a:lnTo>
                    <a:pt x="1752600" y="285750"/>
                  </a:lnTo>
                  <a:lnTo>
                    <a:pt x="1688306" y="219075"/>
                  </a:lnTo>
                  <a:lnTo>
                    <a:pt x="1633537" y="169069"/>
                  </a:lnTo>
                  <a:lnTo>
                    <a:pt x="1550194" y="107156"/>
                  </a:lnTo>
                  <a:lnTo>
                    <a:pt x="1502569" y="76200"/>
                  </a:lnTo>
                  <a:lnTo>
                    <a:pt x="1428750" y="35719"/>
                  </a:lnTo>
                  <a:lnTo>
                    <a:pt x="1369219" y="11906"/>
                  </a:lnTo>
                  <a:lnTo>
                    <a:pt x="1323975" y="0"/>
                  </a:lnTo>
                  <a:lnTo>
                    <a:pt x="1297781" y="2381"/>
                  </a:lnTo>
                  <a:lnTo>
                    <a:pt x="1247775" y="30956"/>
                  </a:lnTo>
                  <a:lnTo>
                    <a:pt x="1197769" y="64294"/>
                  </a:lnTo>
                  <a:lnTo>
                    <a:pt x="1114425" y="90488"/>
                  </a:lnTo>
                  <a:lnTo>
                    <a:pt x="831056" y="178594"/>
                  </a:lnTo>
                  <a:lnTo>
                    <a:pt x="7572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84B407C5-32FF-499C-B958-57F5B69B86BD}"/>
                </a:ext>
              </a:extLst>
            </p:cNvPr>
            <p:cNvSpPr/>
            <p:nvPr/>
          </p:nvSpPr>
          <p:spPr>
            <a:xfrm>
              <a:off x="6234113" y="2830513"/>
              <a:ext cx="719137" cy="657225"/>
            </a:xfrm>
            <a:custGeom>
              <a:avLst/>
              <a:gdLst>
                <a:gd name="connsiteX0" fmla="*/ 464343 w 719137"/>
                <a:gd name="connsiteY0" fmla="*/ 371475 h 657225"/>
                <a:gd name="connsiteX1" fmla="*/ 602456 w 719137"/>
                <a:gd name="connsiteY1" fmla="*/ 278607 h 657225"/>
                <a:gd name="connsiteX2" fmla="*/ 657225 w 719137"/>
                <a:gd name="connsiteY2" fmla="*/ 240507 h 657225"/>
                <a:gd name="connsiteX3" fmla="*/ 719137 w 719137"/>
                <a:gd name="connsiteY3" fmla="*/ 226219 h 657225"/>
                <a:gd name="connsiteX4" fmla="*/ 309562 w 719137"/>
                <a:gd name="connsiteY4" fmla="*/ 0 h 657225"/>
                <a:gd name="connsiteX5" fmla="*/ 323850 w 719137"/>
                <a:gd name="connsiteY5" fmla="*/ 23813 h 657225"/>
                <a:gd name="connsiteX6" fmla="*/ 335756 w 719137"/>
                <a:gd name="connsiteY6" fmla="*/ 50007 h 657225"/>
                <a:gd name="connsiteX7" fmla="*/ 340518 w 719137"/>
                <a:gd name="connsiteY7" fmla="*/ 78582 h 657225"/>
                <a:gd name="connsiteX8" fmla="*/ 333375 w 719137"/>
                <a:gd name="connsiteY8" fmla="*/ 126207 h 657225"/>
                <a:gd name="connsiteX9" fmla="*/ 311943 w 719137"/>
                <a:gd name="connsiteY9" fmla="*/ 178594 h 657225"/>
                <a:gd name="connsiteX10" fmla="*/ 211931 w 719137"/>
                <a:gd name="connsiteY10" fmla="*/ 328613 h 657225"/>
                <a:gd name="connsiteX11" fmla="*/ 38100 w 719137"/>
                <a:gd name="connsiteY11" fmla="*/ 554832 h 657225"/>
                <a:gd name="connsiteX12" fmla="*/ 9525 w 719137"/>
                <a:gd name="connsiteY12" fmla="*/ 595313 h 657225"/>
                <a:gd name="connsiteX13" fmla="*/ 0 w 719137"/>
                <a:gd name="connsiteY13" fmla="*/ 619125 h 657225"/>
                <a:gd name="connsiteX14" fmla="*/ 0 w 719137"/>
                <a:gd name="connsiteY14" fmla="*/ 635794 h 657225"/>
                <a:gd name="connsiteX15" fmla="*/ 0 w 719137"/>
                <a:gd name="connsiteY15" fmla="*/ 647700 h 657225"/>
                <a:gd name="connsiteX16" fmla="*/ 9525 w 719137"/>
                <a:gd name="connsiteY16" fmla="*/ 654844 h 657225"/>
                <a:gd name="connsiteX17" fmla="*/ 28575 w 719137"/>
                <a:gd name="connsiteY17" fmla="*/ 657225 h 657225"/>
                <a:gd name="connsiteX18" fmla="*/ 64293 w 719137"/>
                <a:gd name="connsiteY18" fmla="*/ 645319 h 657225"/>
                <a:gd name="connsiteX19" fmla="*/ 116681 w 719137"/>
                <a:gd name="connsiteY19" fmla="*/ 614363 h 657225"/>
                <a:gd name="connsiteX20" fmla="*/ 366712 w 719137"/>
                <a:gd name="connsiteY20" fmla="*/ 438150 h 657225"/>
                <a:gd name="connsiteX21" fmla="*/ 464343 w 719137"/>
                <a:gd name="connsiteY21" fmla="*/ 3714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9137" h="657225">
                  <a:moveTo>
                    <a:pt x="464343" y="371475"/>
                  </a:moveTo>
                  <a:lnTo>
                    <a:pt x="602456" y="278607"/>
                  </a:lnTo>
                  <a:lnTo>
                    <a:pt x="657225" y="240507"/>
                  </a:lnTo>
                  <a:lnTo>
                    <a:pt x="719137" y="226219"/>
                  </a:lnTo>
                  <a:lnTo>
                    <a:pt x="309562" y="0"/>
                  </a:lnTo>
                  <a:lnTo>
                    <a:pt x="323850" y="23813"/>
                  </a:lnTo>
                  <a:lnTo>
                    <a:pt x="335756" y="50007"/>
                  </a:lnTo>
                  <a:lnTo>
                    <a:pt x="340518" y="78582"/>
                  </a:lnTo>
                  <a:lnTo>
                    <a:pt x="333375" y="126207"/>
                  </a:lnTo>
                  <a:lnTo>
                    <a:pt x="311943" y="178594"/>
                  </a:lnTo>
                  <a:lnTo>
                    <a:pt x="211931" y="328613"/>
                  </a:lnTo>
                  <a:lnTo>
                    <a:pt x="38100" y="554832"/>
                  </a:lnTo>
                  <a:lnTo>
                    <a:pt x="9525" y="595313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0" y="647700"/>
                  </a:lnTo>
                  <a:lnTo>
                    <a:pt x="9525" y="654844"/>
                  </a:lnTo>
                  <a:lnTo>
                    <a:pt x="28575" y="657225"/>
                  </a:lnTo>
                  <a:lnTo>
                    <a:pt x="64293" y="645319"/>
                  </a:lnTo>
                  <a:lnTo>
                    <a:pt x="116681" y="614363"/>
                  </a:lnTo>
                  <a:lnTo>
                    <a:pt x="366712" y="438150"/>
                  </a:lnTo>
                  <a:lnTo>
                    <a:pt x="464343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0CDFFF14-3EB8-418D-AF85-3CAECAB7C5A5}"/>
                </a:ext>
              </a:extLst>
            </p:cNvPr>
            <p:cNvSpPr/>
            <p:nvPr/>
          </p:nvSpPr>
          <p:spPr>
            <a:xfrm>
              <a:off x="4225925" y="3406775"/>
              <a:ext cx="1536700" cy="2390775"/>
            </a:xfrm>
            <a:custGeom>
              <a:avLst/>
              <a:gdLst>
                <a:gd name="connsiteX0" fmla="*/ 1054100 w 1536700"/>
                <a:gd name="connsiteY0" fmla="*/ 1082675 h 2390775"/>
                <a:gd name="connsiteX1" fmla="*/ 1012825 w 1536700"/>
                <a:gd name="connsiteY1" fmla="*/ 1184275 h 2390775"/>
                <a:gd name="connsiteX2" fmla="*/ 949325 w 1536700"/>
                <a:gd name="connsiteY2" fmla="*/ 1317625 h 2390775"/>
                <a:gd name="connsiteX3" fmla="*/ 860425 w 1536700"/>
                <a:gd name="connsiteY3" fmla="*/ 1473200 h 2390775"/>
                <a:gd name="connsiteX4" fmla="*/ 762000 w 1536700"/>
                <a:gd name="connsiteY4" fmla="*/ 1616075 h 2390775"/>
                <a:gd name="connsiteX5" fmla="*/ 657225 w 1536700"/>
                <a:gd name="connsiteY5" fmla="*/ 1749425 h 2390775"/>
                <a:gd name="connsiteX6" fmla="*/ 555625 w 1536700"/>
                <a:gd name="connsiteY6" fmla="*/ 1863725 h 2390775"/>
                <a:gd name="connsiteX7" fmla="*/ 431800 w 1536700"/>
                <a:gd name="connsiteY7" fmla="*/ 1993900 h 2390775"/>
                <a:gd name="connsiteX8" fmla="*/ 238125 w 1536700"/>
                <a:gd name="connsiteY8" fmla="*/ 2162175 h 2390775"/>
                <a:gd name="connsiteX9" fmla="*/ 69850 w 1536700"/>
                <a:gd name="connsiteY9" fmla="*/ 2292350 h 2390775"/>
                <a:gd name="connsiteX10" fmla="*/ 6350 w 1536700"/>
                <a:gd name="connsiteY10" fmla="*/ 2343150 h 2390775"/>
                <a:gd name="connsiteX11" fmla="*/ 0 w 1536700"/>
                <a:gd name="connsiteY11" fmla="*/ 2359025 h 2390775"/>
                <a:gd name="connsiteX12" fmla="*/ 0 w 1536700"/>
                <a:gd name="connsiteY12" fmla="*/ 2371725 h 2390775"/>
                <a:gd name="connsiteX13" fmla="*/ 9525 w 1536700"/>
                <a:gd name="connsiteY13" fmla="*/ 2384425 h 2390775"/>
                <a:gd name="connsiteX14" fmla="*/ 25400 w 1536700"/>
                <a:gd name="connsiteY14" fmla="*/ 2390775 h 2390775"/>
                <a:gd name="connsiteX15" fmla="*/ 60325 w 1536700"/>
                <a:gd name="connsiteY15" fmla="*/ 2384425 h 2390775"/>
                <a:gd name="connsiteX16" fmla="*/ 250825 w 1536700"/>
                <a:gd name="connsiteY16" fmla="*/ 2286000 h 2390775"/>
                <a:gd name="connsiteX17" fmla="*/ 409575 w 1536700"/>
                <a:gd name="connsiteY17" fmla="*/ 2190750 h 2390775"/>
                <a:gd name="connsiteX18" fmla="*/ 574675 w 1536700"/>
                <a:gd name="connsiteY18" fmla="*/ 2073275 h 2390775"/>
                <a:gd name="connsiteX19" fmla="*/ 685800 w 1536700"/>
                <a:gd name="connsiteY19" fmla="*/ 1984375 h 2390775"/>
                <a:gd name="connsiteX20" fmla="*/ 752475 w 1536700"/>
                <a:gd name="connsiteY20" fmla="*/ 1924050 h 2390775"/>
                <a:gd name="connsiteX21" fmla="*/ 873125 w 1536700"/>
                <a:gd name="connsiteY21" fmla="*/ 1800225 h 2390775"/>
                <a:gd name="connsiteX22" fmla="*/ 981075 w 1536700"/>
                <a:gd name="connsiteY22" fmla="*/ 1676400 h 2390775"/>
                <a:gd name="connsiteX23" fmla="*/ 1069975 w 1536700"/>
                <a:gd name="connsiteY23" fmla="*/ 1549400 h 2390775"/>
                <a:gd name="connsiteX24" fmla="*/ 1133475 w 1536700"/>
                <a:gd name="connsiteY24" fmla="*/ 1454150 h 2390775"/>
                <a:gd name="connsiteX25" fmla="*/ 1225550 w 1536700"/>
                <a:gd name="connsiteY25" fmla="*/ 1285875 h 2390775"/>
                <a:gd name="connsiteX26" fmla="*/ 1285875 w 1536700"/>
                <a:gd name="connsiteY26" fmla="*/ 1146175 h 2390775"/>
                <a:gd name="connsiteX27" fmla="*/ 1323975 w 1536700"/>
                <a:gd name="connsiteY27" fmla="*/ 1057275 h 2390775"/>
                <a:gd name="connsiteX28" fmla="*/ 1374775 w 1536700"/>
                <a:gd name="connsiteY28" fmla="*/ 908050 h 2390775"/>
                <a:gd name="connsiteX29" fmla="*/ 1393825 w 1536700"/>
                <a:gd name="connsiteY29" fmla="*/ 822325 h 2390775"/>
                <a:gd name="connsiteX30" fmla="*/ 1431925 w 1536700"/>
                <a:gd name="connsiteY30" fmla="*/ 663575 h 2390775"/>
                <a:gd name="connsiteX31" fmla="*/ 1454150 w 1536700"/>
                <a:gd name="connsiteY31" fmla="*/ 533400 h 2390775"/>
                <a:gd name="connsiteX32" fmla="*/ 1473200 w 1536700"/>
                <a:gd name="connsiteY32" fmla="*/ 428625 h 2390775"/>
                <a:gd name="connsiteX33" fmla="*/ 1489075 w 1536700"/>
                <a:gd name="connsiteY33" fmla="*/ 368300 h 2390775"/>
                <a:gd name="connsiteX34" fmla="*/ 1501775 w 1536700"/>
                <a:gd name="connsiteY34" fmla="*/ 336550 h 2390775"/>
                <a:gd name="connsiteX35" fmla="*/ 1514475 w 1536700"/>
                <a:gd name="connsiteY35" fmla="*/ 320675 h 2390775"/>
                <a:gd name="connsiteX36" fmla="*/ 1533525 w 1536700"/>
                <a:gd name="connsiteY36" fmla="*/ 301625 h 2390775"/>
                <a:gd name="connsiteX37" fmla="*/ 1536700 w 1536700"/>
                <a:gd name="connsiteY37" fmla="*/ 292100 h 2390775"/>
                <a:gd name="connsiteX38" fmla="*/ 1536700 w 1536700"/>
                <a:gd name="connsiteY38" fmla="*/ 276225 h 2390775"/>
                <a:gd name="connsiteX39" fmla="*/ 1530350 w 1536700"/>
                <a:gd name="connsiteY39" fmla="*/ 260350 h 2390775"/>
                <a:gd name="connsiteX40" fmla="*/ 1520825 w 1536700"/>
                <a:gd name="connsiteY40" fmla="*/ 244475 h 2390775"/>
                <a:gd name="connsiteX41" fmla="*/ 1495425 w 1536700"/>
                <a:gd name="connsiteY41" fmla="*/ 212725 h 2390775"/>
                <a:gd name="connsiteX42" fmla="*/ 1444625 w 1536700"/>
                <a:gd name="connsiteY42" fmla="*/ 168275 h 2390775"/>
                <a:gd name="connsiteX43" fmla="*/ 1397000 w 1536700"/>
                <a:gd name="connsiteY43" fmla="*/ 136525 h 2390775"/>
                <a:gd name="connsiteX44" fmla="*/ 1333500 w 1536700"/>
                <a:gd name="connsiteY44" fmla="*/ 92075 h 2390775"/>
                <a:gd name="connsiteX45" fmla="*/ 1250950 w 1536700"/>
                <a:gd name="connsiteY45" fmla="*/ 34925 h 2390775"/>
                <a:gd name="connsiteX46" fmla="*/ 1196975 w 1536700"/>
                <a:gd name="connsiteY46" fmla="*/ 6350 h 2390775"/>
                <a:gd name="connsiteX47" fmla="*/ 1174750 w 1536700"/>
                <a:gd name="connsiteY47" fmla="*/ 0 h 2390775"/>
                <a:gd name="connsiteX48" fmla="*/ 1123950 w 1536700"/>
                <a:gd name="connsiteY48" fmla="*/ 0 h 2390775"/>
                <a:gd name="connsiteX49" fmla="*/ 1066800 w 1536700"/>
                <a:gd name="connsiteY49" fmla="*/ 6350 h 2390775"/>
                <a:gd name="connsiteX50" fmla="*/ 1041400 w 1536700"/>
                <a:gd name="connsiteY50" fmla="*/ 15875 h 2390775"/>
                <a:gd name="connsiteX51" fmla="*/ 1028700 w 1536700"/>
                <a:gd name="connsiteY51" fmla="*/ 28575 h 2390775"/>
                <a:gd name="connsiteX52" fmla="*/ 1022350 w 1536700"/>
                <a:gd name="connsiteY52" fmla="*/ 34925 h 2390775"/>
                <a:gd name="connsiteX53" fmla="*/ 1022350 w 1536700"/>
                <a:gd name="connsiteY53" fmla="*/ 47625 h 2390775"/>
                <a:gd name="connsiteX54" fmla="*/ 1031875 w 1536700"/>
                <a:gd name="connsiteY54" fmla="*/ 63500 h 2390775"/>
                <a:gd name="connsiteX55" fmla="*/ 1047750 w 1536700"/>
                <a:gd name="connsiteY55" fmla="*/ 79375 h 2390775"/>
                <a:gd name="connsiteX56" fmla="*/ 1076325 w 1536700"/>
                <a:gd name="connsiteY56" fmla="*/ 104775 h 2390775"/>
                <a:gd name="connsiteX57" fmla="*/ 1108075 w 1536700"/>
                <a:gd name="connsiteY57" fmla="*/ 139700 h 2390775"/>
                <a:gd name="connsiteX58" fmla="*/ 1143000 w 1536700"/>
                <a:gd name="connsiteY58" fmla="*/ 184150 h 2390775"/>
                <a:gd name="connsiteX59" fmla="*/ 1165225 w 1536700"/>
                <a:gd name="connsiteY59" fmla="*/ 225425 h 2390775"/>
                <a:gd name="connsiteX60" fmla="*/ 1181100 w 1536700"/>
                <a:gd name="connsiteY60" fmla="*/ 279400 h 2390775"/>
                <a:gd name="connsiteX61" fmla="*/ 1187450 w 1536700"/>
                <a:gd name="connsiteY61" fmla="*/ 333375 h 2390775"/>
                <a:gd name="connsiteX62" fmla="*/ 1187450 w 1536700"/>
                <a:gd name="connsiteY62" fmla="*/ 425450 h 2390775"/>
                <a:gd name="connsiteX63" fmla="*/ 1168400 w 1536700"/>
                <a:gd name="connsiteY63" fmla="*/ 641350 h 2390775"/>
                <a:gd name="connsiteX64" fmla="*/ 1130300 w 1536700"/>
                <a:gd name="connsiteY64" fmla="*/ 847725 h 2390775"/>
                <a:gd name="connsiteX65" fmla="*/ 1095375 w 1536700"/>
                <a:gd name="connsiteY65" fmla="*/ 971550 h 2390775"/>
                <a:gd name="connsiteX66" fmla="*/ 1054100 w 1536700"/>
                <a:gd name="connsiteY66" fmla="*/ 108267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36700" h="2390775">
                  <a:moveTo>
                    <a:pt x="1054100" y="1082675"/>
                  </a:moveTo>
                  <a:lnTo>
                    <a:pt x="1012825" y="1184275"/>
                  </a:lnTo>
                  <a:lnTo>
                    <a:pt x="949325" y="1317625"/>
                  </a:lnTo>
                  <a:lnTo>
                    <a:pt x="860425" y="1473200"/>
                  </a:lnTo>
                  <a:lnTo>
                    <a:pt x="762000" y="1616075"/>
                  </a:lnTo>
                  <a:lnTo>
                    <a:pt x="657225" y="1749425"/>
                  </a:lnTo>
                  <a:lnTo>
                    <a:pt x="555625" y="1863725"/>
                  </a:lnTo>
                  <a:lnTo>
                    <a:pt x="431800" y="1993900"/>
                  </a:lnTo>
                  <a:lnTo>
                    <a:pt x="238125" y="2162175"/>
                  </a:lnTo>
                  <a:lnTo>
                    <a:pt x="69850" y="2292350"/>
                  </a:lnTo>
                  <a:lnTo>
                    <a:pt x="6350" y="2343150"/>
                  </a:lnTo>
                  <a:lnTo>
                    <a:pt x="0" y="2359025"/>
                  </a:lnTo>
                  <a:lnTo>
                    <a:pt x="0" y="2371725"/>
                  </a:lnTo>
                  <a:lnTo>
                    <a:pt x="9525" y="2384425"/>
                  </a:lnTo>
                  <a:lnTo>
                    <a:pt x="25400" y="2390775"/>
                  </a:lnTo>
                  <a:lnTo>
                    <a:pt x="60325" y="2384425"/>
                  </a:lnTo>
                  <a:lnTo>
                    <a:pt x="250825" y="2286000"/>
                  </a:lnTo>
                  <a:lnTo>
                    <a:pt x="409575" y="2190750"/>
                  </a:lnTo>
                  <a:lnTo>
                    <a:pt x="574675" y="2073275"/>
                  </a:lnTo>
                  <a:lnTo>
                    <a:pt x="685800" y="1984375"/>
                  </a:lnTo>
                  <a:lnTo>
                    <a:pt x="752475" y="1924050"/>
                  </a:lnTo>
                  <a:lnTo>
                    <a:pt x="873125" y="1800225"/>
                  </a:lnTo>
                  <a:lnTo>
                    <a:pt x="981075" y="1676400"/>
                  </a:lnTo>
                  <a:lnTo>
                    <a:pt x="1069975" y="1549400"/>
                  </a:lnTo>
                  <a:lnTo>
                    <a:pt x="1133475" y="1454150"/>
                  </a:lnTo>
                  <a:lnTo>
                    <a:pt x="1225550" y="1285875"/>
                  </a:lnTo>
                  <a:lnTo>
                    <a:pt x="1285875" y="1146175"/>
                  </a:lnTo>
                  <a:lnTo>
                    <a:pt x="1323975" y="1057275"/>
                  </a:lnTo>
                  <a:lnTo>
                    <a:pt x="1374775" y="908050"/>
                  </a:lnTo>
                  <a:lnTo>
                    <a:pt x="1393825" y="822325"/>
                  </a:lnTo>
                  <a:lnTo>
                    <a:pt x="1431925" y="663575"/>
                  </a:lnTo>
                  <a:lnTo>
                    <a:pt x="1454150" y="533400"/>
                  </a:lnTo>
                  <a:lnTo>
                    <a:pt x="1473200" y="428625"/>
                  </a:lnTo>
                  <a:lnTo>
                    <a:pt x="1489075" y="368300"/>
                  </a:lnTo>
                  <a:lnTo>
                    <a:pt x="1501775" y="336550"/>
                  </a:lnTo>
                  <a:lnTo>
                    <a:pt x="1514475" y="320675"/>
                  </a:lnTo>
                  <a:lnTo>
                    <a:pt x="1533525" y="301625"/>
                  </a:lnTo>
                  <a:lnTo>
                    <a:pt x="1536700" y="292100"/>
                  </a:lnTo>
                  <a:lnTo>
                    <a:pt x="1536700" y="276225"/>
                  </a:lnTo>
                  <a:lnTo>
                    <a:pt x="1530350" y="260350"/>
                  </a:lnTo>
                  <a:lnTo>
                    <a:pt x="1520825" y="244475"/>
                  </a:lnTo>
                  <a:lnTo>
                    <a:pt x="1495425" y="212725"/>
                  </a:lnTo>
                  <a:lnTo>
                    <a:pt x="1444625" y="168275"/>
                  </a:lnTo>
                  <a:lnTo>
                    <a:pt x="1397000" y="136525"/>
                  </a:lnTo>
                  <a:lnTo>
                    <a:pt x="1333500" y="92075"/>
                  </a:lnTo>
                  <a:lnTo>
                    <a:pt x="1250950" y="34925"/>
                  </a:lnTo>
                  <a:lnTo>
                    <a:pt x="1196975" y="6350"/>
                  </a:lnTo>
                  <a:lnTo>
                    <a:pt x="1174750" y="0"/>
                  </a:lnTo>
                  <a:lnTo>
                    <a:pt x="1123950" y="0"/>
                  </a:lnTo>
                  <a:lnTo>
                    <a:pt x="1066800" y="6350"/>
                  </a:lnTo>
                  <a:lnTo>
                    <a:pt x="1041400" y="15875"/>
                  </a:lnTo>
                  <a:lnTo>
                    <a:pt x="1028700" y="28575"/>
                  </a:lnTo>
                  <a:lnTo>
                    <a:pt x="1022350" y="34925"/>
                  </a:lnTo>
                  <a:lnTo>
                    <a:pt x="1022350" y="47625"/>
                  </a:lnTo>
                  <a:lnTo>
                    <a:pt x="1031875" y="63500"/>
                  </a:lnTo>
                  <a:lnTo>
                    <a:pt x="1047750" y="79375"/>
                  </a:lnTo>
                  <a:lnTo>
                    <a:pt x="1076325" y="104775"/>
                  </a:lnTo>
                  <a:lnTo>
                    <a:pt x="1108075" y="139700"/>
                  </a:lnTo>
                  <a:lnTo>
                    <a:pt x="1143000" y="184150"/>
                  </a:lnTo>
                  <a:lnTo>
                    <a:pt x="1165225" y="225425"/>
                  </a:lnTo>
                  <a:lnTo>
                    <a:pt x="1181100" y="279400"/>
                  </a:lnTo>
                  <a:lnTo>
                    <a:pt x="1187450" y="333375"/>
                  </a:lnTo>
                  <a:lnTo>
                    <a:pt x="1187450" y="425450"/>
                  </a:lnTo>
                  <a:lnTo>
                    <a:pt x="1168400" y="641350"/>
                  </a:lnTo>
                  <a:lnTo>
                    <a:pt x="1130300" y="847725"/>
                  </a:lnTo>
                  <a:lnTo>
                    <a:pt x="1095375" y="971550"/>
                  </a:lnTo>
                  <a:lnTo>
                    <a:pt x="1054100" y="1082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B490A36E-146E-47FC-9468-656ED8026923}"/>
                </a:ext>
              </a:extLst>
            </p:cNvPr>
            <p:cNvSpPr/>
            <p:nvPr/>
          </p:nvSpPr>
          <p:spPr>
            <a:xfrm>
              <a:off x="5570538" y="4011613"/>
              <a:ext cx="1885950" cy="1739900"/>
            </a:xfrm>
            <a:custGeom>
              <a:avLst/>
              <a:gdLst>
                <a:gd name="connsiteX0" fmla="*/ 619125 w 1885950"/>
                <a:gd name="connsiteY0" fmla="*/ 695325 h 1738313"/>
                <a:gd name="connsiteX1" fmla="*/ 540544 w 1885950"/>
                <a:gd name="connsiteY1" fmla="*/ 609600 h 1738313"/>
                <a:gd name="connsiteX2" fmla="*/ 385762 w 1885950"/>
                <a:gd name="connsiteY2" fmla="*/ 431007 h 1738313"/>
                <a:gd name="connsiteX3" fmla="*/ 271462 w 1885950"/>
                <a:gd name="connsiteY3" fmla="*/ 290513 h 1738313"/>
                <a:gd name="connsiteX4" fmla="*/ 38100 w 1885950"/>
                <a:gd name="connsiteY4" fmla="*/ 0 h 1738313"/>
                <a:gd name="connsiteX5" fmla="*/ 0 w 1885950"/>
                <a:gd name="connsiteY5" fmla="*/ 169069 h 1738313"/>
                <a:gd name="connsiteX6" fmla="*/ 107156 w 1885950"/>
                <a:gd name="connsiteY6" fmla="*/ 338138 h 1738313"/>
                <a:gd name="connsiteX7" fmla="*/ 261937 w 1885950"/>
                <a:gd name="connsiteY7" fmla="*/ 583407 h 1738313"/>
                <a:gd name="connsiteX8" fmla="*/ 411956 w 1885950"/>
                <a:gd name="connsiteY8" fmla="*/ 819150 h 1738313"/>
                <a:gd name="connsiteX9" fmla="*/ 554831 w 1885950"/>
                <a:gd name="connsiteY9" fmla="*/ 1035844 h 1738313"/>
                <a:gd name="connsiteX10" fmla="*/ 714375 w 1885950"/>
                <a:gd name="connsiteY10" fmla="*/ 1278732 h 1738313"/>
                <a:gd name="connsiteX11" fmla="*/ 862012 w 1885950"/>
                <a:gd name="connsiteY11" fmla="*/ 1500188 h 1738313"/>
                <a:gd name="connsiteX12" fmla="*/ 921544 w 1885950"/>
                <a:gd name="connsiteY12" fmla="*/ 1585913 h 1738313"/>
                <a:gd name="connsiteX13" fmla="*/ 938212 w 1885950"/>
                <a:gd name="connsiteY13" fmla="*/ 1604963 h 1738313"/>
                <a:gd name="connsiteX14" fmla="*/ 954881 w 1885950"/>
                <a:gd name="connsiteY14" fmla="*/ 1616869 h 1738313"/>
                <a:gd name="connsiteX15" fmla="*/ 969169 w 1885950"/>
                <a:gd name="connsiteY15" fmla="*/ 1624013 h 1738313"/>
                <a:gd name="connsiteX16" fmla="*/ 1031081 w 1885950"/>
                <a:gd name="connsiteY16" fmla="*/ 1638300 h 1738313"/>
                <a:gd name="connsiteX17" fmla="*/ 1271587 w 1885950"/>
                <a:gd name="connsiteY17" fmla="*/ 1690688 h 1738313"/>
                <a:gd name="connsiteX18" fmla="*/ 1512094 w 1885950"/>
                <a:gd name="connsiteY18" fmla="*/ 1726407 h 1738313"/>
                <a:gd name="connsiteX19" fmla="*/ 1669256 w 1885950"/>
                <a:gd name="connsiteY19" fmla="*/ 1738313 h 1738313"/>
                <a:gd name="connsiteX20" fmla="*/ 1804987 w 1885950"/>
                <a:gd name="connsiteY20" fmla="*/ 1735932 h 1738313"/>
                <a:gd name="connsiteX21" fmla="*/ 1859756 w 1885950"/>
                <a:gd name="connsiteY21" fmla="*/ 1726407 h 1738313"/>
                <a:gd name="connsiteX22" fmla="*/ 1881187 w 1885950"/>
                <a:gd name="connsiteY22" fmla="*/ 1714500 h 1738313"/>
                <a:gd name="connsiteX23" fmla="*/ 1885950 w 1885950"/>
                <a:gd name="connsiteY23" fmla="*/ 1704975 h 1738313"/>
                <a:gd name="connsiteX24" fmla="*/ 1883569 w 1885950"/>
                <a:gd name="connsiteY24" fmla="*/ 1695450 h 1738313"/>
                <a:gd name="connsiteX25" fmla="*/ 1878806 w 1885950"/>
                <a:gd name="connsiteY25" fmla="*/ 1685925 h 1738313"/>
                <a:gd name="connsiteX26" fmla="*/ 1790700 w 1885950"/>
                <a:gd name="connsiteY26" fmla="*/ 1633538 h 1738313"/>
                <a:gd name="connsiteX27" fmla="*/ 1624012 w 1885950"/>
                <a:gd name="connsiteY27" fmla="*/ 1533525 h 1738313"/>
                <a:gd name="connsiteX28" fmla="*/ 1466850 w 1885950"/>
                <a:gd name="connsiteY28" fmla="*/ 1431132 h 1738313"/>
                <a:gd name="connsiteX29" fmla="*/ 1281112 w 1885950"/>
                <a:gd name="connsiteY29" fmla="*/ 1300163 h 1738313"/>
                <a:gd name="connsiteX30" fmla="*/ 1138237 w 1885950"/>
                <a:gd name="connsiteY30" fmla="*/ 1190625 h 1738313"/>
                <a:gd name="connsiteX31" fmla="*/ 966787 w 1885950"/>
                <a:gd name="connsiteY31" fmla="*/ 1045369 h 1738313"/>
                <a:gd name="connsiteX32" fmla="*/ 800100 w 1885950"/>
                <a:gd name="connsiteY32" fmla="*/ 890588 h 1738313"/>
                <a:gd name="connsiteX33" fmla="*/ 619125 w 1885950"/>
                <a:gd name="connsiteY33" fmla="*/ 69532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85950" h="1738313">
                  <a:moveTo>
                    <a:pt x="619125" y="695325"/>
                  </a:moveTo>
                  <a:lnTo>
                    <a:pt x="540544" y="609600"/>
                  </a:lnTo>
                  <a:lnTo>
                    <a:pt x="385762" y="431007"/>
                  </a:lnTo>
                  <a:lnTo>
                    <a:pt x="271462" y="290513"/>
                  </a:lnTo>
                  <a:lnTo>
                    <a:pt x="38100" y="0"/>
                  </a:lnTo>
                  <a:lnTo>
                    <a:pt x="0" y="169069"/>
                  </a:lnTo>
                  <a:lnTo>
                    <a:pt x="107156" y="338138"/>
                  </a:lnTo>
                  <a:lnTo>
                    <a:pt x="261937" y="583407"/>
                  </a:lnTo>
                  <a:lnTo>
                    <a:pt x="411956" y="819150"/>
                  </a:lnTo>
                  <a:lnTo>
                    <a:pt x="554831" y="1035844"/>
                  </a:lnTo>
                  <a:lnTo>
                    <a:pt x="714375" y="1278732"/>
                  </a:lnTo>
                  <a:lnTo>
                    <a:pt x="862012" y="1500188"/>
                  </a:lnTo>
                  <a:lnTo>
                    <a:pt x="921544" y="1585913"/>
                  </a:lnTo>
                  <a:lnTo>
                    <a:pt x="938212" y="1604963"/>
                  </a:lnTo>
                  <a:lnTo>
                    <a:pt x="954881" y="1616869"/>
                  </a:lnTo>
                  <a:lnTo>
                    <a:pt x="969169" y="1624013"/>
                  </a:lnTo>
                  <a:lnTo>
                    <a:pt x="1031081" y="1638300"/>
                  </a:lnTo>
                  <a:lnTo>
                    <a:pt x="1271587" y="1690688"/>
                  </a:lnTo>
                  <a:lnTo>
                    <a:pt x="1512094" y="1726407"/>
                  </a:lnTo>
                  <a:lnTo>
                    <a:pt x="1669256" y="1738313"/>
                  </a:lnTo>
                  <a:lnTo>
                    <a:pt x="1804987" y="1735932"/>
                  </a:lnTo>
                  <a:lnTo>
                    <a:pt x="1859756" y="1726407"/>
                  </a:lnTo>
                  <a:lnTo>
                    <a:pt x="1881187" y="1714500"/>
                  </a:lnTo>
                  <a:lnTo>
                    <a:pt x="1885950" y="1704975"/>
                  </a:lnTo>
                  <a:lnTo>
                    <a:pt x="1883569" y="1695450"/>
                  </a:lnTo>
                  <a:lnTo>
                    <a:pt x="1878806" y="1685925"/>
                  </a:lnTo>
                  <a:lnTo>
                    <a:pt x="1790700" y="1633538"/>
                  </a:lnTo>
                  <a:lnTo>
                    <a:pt x="1624012" y="1533525"/>
                  </a:lnTo>
                  <a:lnTo>
                    <a:pt x="1466850" y="1431132"/>
                  </a:lnTo>
                  <a:lnTo>
                    <a:pt x="1281112" y="1300163"/>
                  </a:lnTo>
                  <a:lnTo>
                    <a:pt x="1138237" y="1190625"/>
                  </a:lnTo>
                  <a:lnTo>
                    <a:pt x="966787" y="1045369"/>
                  </a:lnTo>
                  <a:lnTo>
                    <a:pt x="800100" y="890588"/>
                  </a:lnTo>
                  <a:lnTo>
                    <a:pt x="61912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12817DC7-1885-467A-AA52-BCE3DB3C1FF2}"/>
              </a:ext>
            </a:extLst>
          </p:cNvPr>
          <p:cNvSpPr/>
          <p:nvPr/>
        </p:nvSpPr>
        <p:spPr>
          <a:xfrm>
            <a:off x="4249738" y="4086225"/>
            <a:ext cx="3176587" cy="1663700"/>
          </a:xfrm>
          <a:custGeom>
            <a:avLst/>
            <a:gdLst>
              <a:gd name="connsiteX0" fmla="*/ 1612092 w 3176615"/>
              <a:gd name="connsiteY0" fmla="*/ 940828 h 1664948"/>
              <a:gd name="connsiteX1" fmla="*/ 1516952 w 3176615"/>
              <a:gd name="connsiteY1" fmla="*/ 890616 h 1664948"/>
              <a:gd name="connsiteX2" fmla="*/ 1416527 w 3176615"/>
              <a:gd name="connsiteY2" fmla="*/ 835117 h 1664948"/>
              <a:gd name="connsiteX3" fmla="*/ 1318744 w 3176615"/>
              <a:gd name="connsiteY3" fmla="*/ 779619 h 1664948"/>
              <a:gd name="connsiteX4" fmla="*/ 1213033 w 3176615"/>
              <a:gd name="connsiteY4" fmla="*/ 718835 h 1664948"/>
              <a:gd name="connsiteX5" fmla="*/ 1091465 w 3176615"/>
              <a:gd name="connsiteY5" fmla="*/ 647480 h 1664948"/>
              <a:gd name="connsiteX6" fmla="*/ 1009539 w 3176615"/>
              <a:gd name="connsiteY6" fmla="*/ 599910 h 1664948"/>
              <a:gd name="connsiteX7" fmla="*/ 919685 w 3176615"/>
              <a:gd name="connsiteY7" fmla="*/ 547055 h 1664948"/>
              <a:gd name="connsiteX8" fmla="*/ 790189 w 3176615"/>
              <a:gd name="connsiteY8" fmla="*/ 470414 h 1664948"/>
              <a:gd name="connsiteX9" fmla="*/ 528554 w 3176615"/>
              <a:gd name="connsiteY9" fmla="*/ 314491 h 1664948"/>
              <a:gd name="connsiteX10" fmla="*/ 422843 w 3176615"/>
              <a:gd name="connsiteY10" fmla="*/ 251064 h 1664948"/>
              <a:gd name="connsiteX11" fmla="*/ 354131 w 3176615"/>
              <a:gd name="connsiteY11" fmla="*/ 208780 h 1664948"/>
              <a:gd name="connsiteX12" fmla="*/ 266920 w 3176615"/>
              <a:gd name="connsiteY12" fmla="*/ 153281 h 1664948"/>
              <a:gd name="connsiteX13" fmla="*/ 182351 w 3176615"/>
              <a:gd name="connsiteY13" fmla="*/ 100426 h 1664948"/>
              <a:gd name="connsiteX14" fmla="*/ 105710 w 3176615"/>
              <a:gd name="connsiteY14" fmla="*/ 47570 h 1664948"/>
              <a:gd name="connsiteX15" fmla="*/ 47569 w 3176615"/>
              <a:gd name="connsiteY15" fmla="*/ 10572 h 1664948"/>
              <a:gd name="connsiteX16" fmla="*/ 26427 w 3176615"/>
              <a:gd name="connsiteY16" fmla="*/ 0 h 1664948"/>
              <a:gd name="connsiteX17" fmla="*/ 7928 w 3176615"/>
              <a:gd name="connsiteY17" fmla="*/ 0 h 1664948"/>
              <a:gd name="connsiteX18" fmla="*/ 0 w 3176615"/>
              <a:gd name="connsiteY18" fmla="*/ 5286 h 1664948"/>
              <a:gd name="connsiteX19" fmla="*/ 0 w 3176615"/>
              <a:gd name="connsiteY19" fmla="*/ 15857 h 1664948"/>
              <a:gd name="connsiteX20" fmla="*/ 2642 w 3176615"/>
              <a:gd name="connsiteY20" fmla="*/ 44928 h 1664948"/>
              <a:gd name="connsiteX21" fmla="*/ 5285 w 3176615"/>
              <a:gd name="connsiteY21" fmla="*/ 73998 h 1664948"/>
              <a:gd name="connsiteX22" fmla="*/ 10571 w 3176615"/>
              <a:gd name="connsiteY22" fmla="*/ 100426 h 1664948"/>
              <a:gd name="connsiteX23" fmla="*/ 21142 w 3176615"/>
              <a:gd name="connsiteY23" fmla="*/ 129496 h 1664948"/>
              <a:gd name="connsiteX24" fmla="*/ 36998 w 3176615"/>
              <a:gd name="connsiteY24" fmla="*/ 155924 h 1664948"/>
              <a:gd name="connsiteX25" fmla="*/ 60783 w 3176615"/>
              <a:gd name="connsiteY25" fmla="*/ 184995 h 1664948"/>
              <a:gd name="connsiteX26" fmla="*/ 95139 w 3176615"/>
              <a:gd name="connsiteY26" fmla="*/ 214065 h 1664948"/>
              <a:gd name="connsiteX27" fmla="*/ 145352 w 3176615"/>
              <a:gd name="connsiteY27" fmla="*/ 243136 h 1664948"/>
              <a:gd name="connsiteX28" fmla="*/ 200850 w 3176615"/>
              <a:gd name="connsiteY28" fmla="*/ 272206 h 1664948"/>
              <a:gd name="connsiteX29" fmla="*/ 274848 w 3176615"/>
              <a:gd name="connsiteY29" fmla="*/ 319776 h 1664948"/>
              <a:gd name="connsiteX30" fmla="*/ 367345 w 3176615"/>
              <a:gd name="connsiteY30" fmla="*/ 377917 h 1664948"/>
              <a:gd name="connsiteX31" fmla="*/ 486270 w 3176615"/>
              <a:gd name="connsiteY31" fmla="*/ 459843 h 1664948"/>
              <a:gd name="connsiteX32" fmla="*/ 549697 w 3176615"/>
              <a:gd name="connsiteY32" fmla="*/ 512699 h 1664948"/>
              <a:gd name="connsiteX33" fmla="*/ 732048 w 3176615"/>
              <a:gd name="connsiteY33" fmla="*/ 610481 h 1664948"/>
              <a:gd name="connsiteX34" fmla="*/ 895900 w 3176615"/>
              <a:gd name="connsiteY34" fmla="*/ 713550 h 1664948"/>
              <a:gd name="connsiteX35" fmla="*/ 1057109 w 3176615"/>
              <a:gd name="connsiteY35" fmla="*/ 819261 h 1664948"/>
              <a:gd name="connsiteX36" fmla="*/ 1178677 w 3176615"/>
              <a:gd name="connsiteY36" fmla="*/ 901187 h 1664948"/>
              <a:gd name="connsiteX37" fmla="*/ 1313458 w 3176615"/>
              <a:gd name="connsiteY37" fmla="*/ 998969 h 1664948"/>
              <a:gd name="connsiteX38" fmla="*/ 1458811 w 3176615"/>
              <a:gd name="connsiteY38" fmla="*/ 1107323 h 1664948"/>
              <a:gd name="connsiteX39" fmla="*/ 1593593 w 3176615"/>
              <a:gd name="connsiteY39" fmla="*/ 1213034 h 1664948"/>
              <a:gd name="connsiteX40" fmla="*/ 1736302 w 3176615"/>
              <a:gd name="connsiteY40" fmla="*/ 1331959 h 1664948"/>
              <a:gd name="connsiteX41" fmla="*/ 1879012 w 3176615"/>
              <a:gd name="connsiteY41" fmla="*/ 1461455 h 1664948"/>
              <a:gd name="connsiteX42" fmla="*/ 1995294 w 3176615"/>
              <a:gd name="connsiteY42" fmla="*/ 1577737 h 1664948"/>
              <a:gd name="connsiteX43" fmla="*/ 2079863 w 3176615"/>
              <a:gd name="connsiteY43" fmla="*/ 1659663 h 1664948"/>
              <a:gd name="connsiteX44" fmla="*/ 2087791 w 3176615"/>
              <a:gd name="connsiteY44" fmla="*/ 1664948 h 1664948"/>
              <a:gd name="connsiteX45" fmla="*/ 2249001 w 3176615"/>
              <a:gd name="connsiteY45" fmla="*/ 1662306 h 1664948"/>
              <a:gd name="connsiteX46" fmla="*/ 2486850 w 3176615"/>
              <a:gd name="connsiteY46" fmla="*/ 1646449 h 1664948"/>
              <a:gd name="connsiteX47" fmla="*/ 2780198 w 3176615"/>
              <a:gd name="connsiteY47" fmla="*/ 1625307 h 1664948"/>
              <a:gd name="connsiteX48" fmla="*/ 3049761 w 3176615"/>
              <a:gd name="connsiteY48" fmla="*/ 1604165 h 1664948"/>
              <a:gd name="connsiteX49" fmla="*/ 3158115 w 3176615"/>
              <a:gd name="connsiteY49" fmla="*/ 1596236 h 1664948"/>
              <a:gd name="connsiteX50" fmla="*/ 3166043 w 3176615"/>
              <a:gd name="connsiteY50" fmla="*/ 1593594 h 1664948"/>
              <a:gd name="connsiteX51" fmla="*/ 3173972 w 3176615"/>
              <a:gd name="connsiteY51" fmla="*/ 1585665 h 1664948"/>
              <a:gd name="connsiteX52" fmla="*/ 3176615 w 3176615"/>
              <a:gd name="connsiteY52" fmla="*/ 1575094 h 1664948"/>
              <a:gd name="connsiteX53" fmla="*/ 3168686 w 3176615"/>
              <a:gd name="connsiteY53" fmla="*/ 1551309 h 1664948"/>
              <a:gd name="connsiteX54" fmla="*/ 3158115 w 3176615"/>
              <a:gd name="connsiteY54" fmla="*/ 1535453 h 1664948"/>
              <a:gd name="connsiteX55" fmla="*/ 3136973 w 3176615"/>
              <a:gd name="connsiteY55" fmla="*/ 1527524 h 1664948"/>
              <a:gd name="connsiteX56" fmla="*/ 3002191 w 3176615"/>
              <a:gd name="connsiteY56" fmla="*/ 1487883 h 1664948"/>
              <a:gd name="connsiteX57" fmla="*/ 2843625 w 3176615"/>
              <a:gd name="connsiteY57" fmla="*/ 1437670 h 1664948"/>
              <a:gd name="connsiteX58" fmla="*/ 2677130 w 3176615"/>
              <a:gd name="connsiteY58" fmla="*/ 1384814 h 1664948"/>
              <a:gd name="connsiteX59" fmla="*/ 2539706 w 3176615"/>
              <a:gd name="connsiteY59" fmla="*/ 1342530 h 1664948"/>
              <a:gd name="connsiteX60" fmla="*/ 2399639 w 3176615"/>
              <a:gd name="connsiteY60" fmla="*/ 1294960 h 1664948"/>
              <a:gd name="connsiteX61" fmla="*/ 2270143 w 3176615"/>
              <a:gd name="connsiteY61" fmla="*/ 1250033 h 1664948"/>
              <a:gd name="connsiteX62" fmla="*/ 2005865 w 3176615"/>
              <a:gd name="connsiteY62" fmla="*/ 1141679 h 1664948"/>
              <a:gd name="connsiteX63" fmla="*/ 1797086 w 3176615"/>
              <a:gd name="connsiteY63" fmla="*/ 1038611 h 1664948"/>
              <a:gd name="connsiteX64" fmla="*/ 1612092 w 3176615"/>
              <a:gd name="connsiteY64" fmla="*/ 940828 h 1664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176615" h="1664948">
                <a:moveTo>
                  <a:pt x="1612092" y="940828"/>
                </a:moveTo>
                <a:lnTo>
                  <a:pt x="1516952" y="890616"/>
                </a:lnTo>
                <a:lnTo>
                  <a:pt x="1416527" y="835117"/>
                </a:lnTo>
                <a:lnTo>
                  <a:pt x="1318744" y="779619"/>
                </a:lnTo>
                <a:lnTo>
                  <a:pt x="1213033" y="718835"/>
                </a:lnTo>
                <a:lnTo>
                  <a:pt x="1091465" y="647480"/>
                </a:lnTo>
                <a:lnTo>
                  <a:pt x="1009539" y="599910"/>
                </a:lnTo>
                <a:lnTo>
                  <a:pt x="919685" y="547055"/>
                </a:lnTo>
                <a:lnTo>
                  <a:pt x="790189" y="470414"/>
                </a:lnTo>
                <a:lnTo>
                  <a:pt x="528554" y="314491"/>
                </a:lnTo>
                <a:lnTo>
                  <a:pt x="422843" y="251064"/>
                </a:lnTo>
                <a:lnTo>
                  <a:pt x="354131" y="208780"/>
                </a:lnTo>
                <a:lnTo>
                  <a:pt x="266920" y="153281"/>
                </a:lnTo>
                <a:lnTo>
                  <a:pt x="182351" y="100426"/>
                </a:lnTo>
                <a:lnTo>
                  <a:pt x="105710" y="47570"/>
                </a:lnTo>
                <a:lnTo>
                  <a:pt x="47569" y="10572"/>
                </a:lnTo>
                <a:lnTo>
                  <a:pt x="26427" y="0"/>
                </a:lnTo>
                <a:lnTo>
                  <a:pt x="7928" y="0"/>
                </a:lnTo>
                <a:lnTo>
                  <a:pt x="0" y="5286"/>
                </a:lnTo>
                <a:lnTo>
                  <a:pt x="0" y="15857"/>
                </a:lnTo>
                <a:lnTo>
                  <a:pt x="2642" y="44928"/>
                </a:lnTo>
                <a:lnTo>
                  <a:pt x="5285" y="73998"/>
                </a:lnTo>
                <a:lnTo>
                  <a:pt x="10571" y="100426"/>
                </a:lnTo>
                <a:lnTo>
                  <a:pt x="21142" y="129496"/>
                </a:lnTo>
                <a:lnTo>
                  <a:pt x="36998" y="155924"/>
                </a:lnTo>
                <a:lnTo>
                  <a:pt x="60783" y="184995"/>
                </a:lnTo>
                <a:lnTo>
                  <a:pt x="95139" y="214065"/>
                </a:lnTo>
                <a:lnTo>
                  <a:pt x="145352" y="243136"/>
                </a:lnTo>
                <a:lnTo>
                  <a:pt x="200850" y="272206"/>
                </a:lnTo>
                <a:lnTo>
                  <a:pt x="274848" y="319776"/>
                </a:lnTo>
                <a:lnTo>
                  <a:pt x="367345" y="377917"/>
                </a:lnTo>
                <a:lnTo>
                  <a:pt x="486270" y="459843"/>
                </a:lnTo>
                <a:lnTo>
                  <a:pt x="549697" y="512699"/>
                </a:lnTo>
                <a:lnTo>
                  <a:pt x="732048" y="610481"/>
                </a:lnTo>
                <a:lnTo>
                  <a:pt x="895900" y="713550"/>
                </a:lnTo>
                <a:lnTo>
                  <a:pt x="1057109" y="819261"/>
                </a:lnTo>
                <a:lnTo>
                  <a:pt x="1178677" y="901187"/>
                </a:lnTo>
                <a:lnTo>
                  <a:pt x="1313458" y="998969"/>
                </a:lnTo>
                <a:lnTo>
                  <a:pt x="1458811" y="1107323"/>
                </a:lnTo>
                <a:lnTo>
                  <a:pt x="1593593" y="1213034"/>
                </a:lnTo>
                <a:lnTo>
                  <a:pt x="1736302" y="1331959"/>
                </a:lnTo>
                <a:lnTo>
                  <a:pt x="1879012" y="1461455"/>
                </a:lnTo>
                <a:lnTo>
                  <a:pt x="1995294" y="1577737"/>
                </a:lnTo>
                <a:lnTo>
                  <a:pt x="2079863" y="1659663"/>
                </a:lnTo>
                <a:lnTo>
                  <a:pt x="2087791" y="1664948"/>
                </a:lnTo>
                <a:lnTo>
                  <a:pt x="2249001" y="1662306"/>
                </a:lnTo>
                <a:lnTo>
                  <a:pt x="2486850" y="1646449"/>
                </a:lnTo>
                <a:lnTo>
                  <a:pt x="2780198" y="1625307"/>
                </a:lnTo>
                <a:lnTo>
                  <a:pt x="3049761" y="1604165"/>
                </a:lnTo>
                <a:lnTo>
                  <a:pt x="3158115" y="1596236"/>
                </a:lnTo>
                <a:lnTo>
                  <a:pt x="3166043" y="1593594"/>
                </a:lnTo>
                <a:lnTo>
                  <a:pt x="3173972" y="1585665"/>
                </a:lnTo>
                <a:lnTo>
                  <a:pt x="3176615" y="1575094"/>
                </a:lnTo>
                <a:lnTo>
                  <a:pt x="3168686" y="1551309"/>
                </a:lnTo>
                <a:lnTo>
                  <a:pt x="3158115" y="1535453"/>
                </a:lnTo>
                <a:lnTo>
                  <a:pt x="3136973" y="1527524"/>
                </a:lnTo>
                <a:lnTo>
                  <a:pt x="3002191" y="1487883"/>
                </a:lnTo>
                <a:lnTo>
                  <a:pt x="2843625" y="1437670"/>
                </a:lnTo>
                <a:lnTo>
                  <a:pt x="2677130" y="1384814"/>
                </a:lnTo>
                <a:lnTo>
                  <a:pt x="2539706" y="1342530"/>
                </a:lnTo>
                <a:lnTo>
                  <a:pt x="2399639" y="1294960"/>
                </a:lnTo>
                <a:lnTo>
                  <a:pt x="2270143" y="1250033"/>
                </a:lnTo>
                <a:lnTo>
                  <a:pt x="2005865" y="1141679"/>
                </a:lnTo>
                <a:lnTo>
                  <a:pt x="1797086" y="1038611"/>
                </a:lnTo>
                <a:lnTo>
                  <a:pt x="1612092" y="94082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7CABC927-EC57-4ED1-B04B-3D13237ADD7A}"/>
              </a:ext>
            </a:extLst>
          </p:cNvPr>
          <p:cNvSpPr/>
          <p:nvPr/>
        </p:nvSpPr>
        <p:spPr>
          <a:xfrm>
            <a:off x="3021013" y="1571625"/>
            <a:ext cx="808037" cy="608013"/>
          </a:xfrm>
          <a:custGeom>
            <a:avLst/>
            <a:gdLst>
              <a:gd name="connsiteX0" fmla="*/ 400050 w 807244"/>
              <a:gd name="connsiteY0" fmla="*/ 152400 h 607219"/>
              <a:gd name="connsiteX1" fmla="*/ 554832 w 807244"/>
              <a:gd name="connsiteY1" fmla="*/ 204788 h 607219"/>
              <a:gd name="connsiteX2" fmla="*/ 588169 w 807244"/>
              <a:gd name="connsiteY2" fmla="*/ 219075 h 607219"/>
              <a:gd name="connsiteX3" fmla="*/ 609600 w 807244"/>
              <a:gd name="connsiteY3" fmla="*/ 230981 h 607219"/>
              <a:gd name="connsiteX4" fmla="*/ 638175 w 807244"/>
              <a:gd name="connsiteY4" fmla="*/ 257175 h 607219"/>
              <a:gd name="connsiteX5" fmla="*/ 664369 w 807244"/>
              <a:gd name="connsiteY5" fmla="*/ 285750 h 607219"/>
              <a:gd name="connsiteX6" fmla="*/ 695325 w 807244"/>
              <a:gd name="connsiteY6" fmla="*/ 326231 h 607219"/>
              <a:gd name="connsiteX7" fmla="*/ 740569 w 807244"/>
              <a:gd name="connsiteY7" fmla="*/ 392906 h 607219"/>
              <a:gd name="connsiteX8" fmla="*/ 795338 w 807244"/>
              <a:gd name="connsiteY8" fmla="*/ 490538 h 607219"/>
              <a:gd name="connsiteX9" fmla="*/ 807244 w 807244"/>
              <a:gd name="connsiteY9" fmla="*/ 514350 h 607219"/>
              <a:gd name="connsiteX10" fmla="*/ 807244 w 807244"/>
              <a:gd name="connsiteY10" fmla="*/ 526256 h 607219"/>
              <a:gd name="connsiteX11" fmla="*/ 802482 w 807244"/>
              <a:gd name="connsiteY11" fmla="*/ 554831 h 607219"/>
              <a:gd name="connsiteX12" fmla="*/ 792957 w 807244"/>
              <a:gd name="connsiteY12" fmla="*/ 578644 h 607219"/>
              <a:gd name="connsiteX13" fmla="*/ 776288 w 807244"/>
              <a:gd name="connsiteY13" fmla="*/ 595313 h 607219"/>
              <a:gd name="connsiteX14" fmla="*/ 759619 w 807244"/>
              <a:gd name="connsiteY14" fmla="*/ 604838 h 607219"/>
              <a:gd name="connsiteX15" fmla="*/ 738188 w 807244"/>
              <a:gd name="connsiteY15" fmla="*/ 607219 h 607219"/>
              <a:gd name="connsiteX16" fmla="*/ 711994 w 807244"/>
              <a:gd name="connsiteY16" fmla="*/ 607219 h 607219"/>
              <a:gd name="connsiteX17" fmla="*/ 669132 w 807244"/>
              <a:gd name="connsiteY17" fmla="*/ 604838 h 607219"/>
              <a:gd name="connsiteX18" fmla="*/ 626269 w 807244"/>
              <a:gd name="connsiteY18" fmla="*/ 597694 h 607219"/>
              <a:gd name="connsiteX19" fmla="*/ 576263 w 807244"/>
              <a:gd name="connsiteY19" fmla="*/ 585788 h 607219"/>
              <a:gd name="connsiteX20" fmla="*/ 523875 w 807244"/>
              <a:gd name="connsiteY20" fmla="*/ 564356 h 607219"/>
              <a:gd name="connsiteX21" fmla="*/ 469107 w 807244"/>
              <a:gd name="connsiteY21" fmla="*/ 533400 h 607219"/>
              <a:gd name="connsiteX22" fmla="*/ 423863 w 807244"/>
              <a:gd name="connsiteY22" fmla="*/ 495300 h 607219"/>
              <a:gd name="connsiteX23" fmla="*/ 369094 w 807244"/>
              <a:gd name="connsiteY23" fmla="*/ 450056 h 607219"/>
              <a:gd name="connsiteX24" fmla="*/ 307182 w 807244"/>
              <a:gd name="connsiteY24" fmla="*/ 395288 h 607219"/>
              <a:gd name="connsiteX25" fmla="*/ 254794 w 807244"/>
              <a:gd name="connsiteY25" fmla="*/ 340519 h 607219"/>
              <a:gd name="connsiteX26" fmla="*/ 197644 w 807244"/>
              <a:gd name="connsiteY26" fmla="*/ 278606 h 607219"/>
              <a:gd name="connsiteX27" fmla="*/ 119063 w 807244"/>
              <a:gd name="connsiteY27" fmla="*/ 190500 h 607219"/>
              <a:gd name="connsiteX28" fmla="*/ 26194 w 807244"/>
              <a:gd name="connsiteY28" fmla="*/ 76200 h 607219"/>
              <a:gd name="connsiteX29" fmla="*/ 7144 w 807244"/>
              <a:gd name="connsiteY29" fmla="*/ 52388 h 607219"/>
              <a:gd name="connsiteX30" fmla="*/ 0 w 807244"/>
              <a:gd name="connsiteY30" fmla="*/ 35719 h 607219"/>
              <a:gd name="connsiteX31" fmla="*/ 0 w 807244"/>
              <a:gd name="connsiteY31" fmla="*/ 21431 h 607219"/>
              <a:gd name="connsiteX32" fmla="*/ 2382 w 807244"/>
              <a:gd name="connsiteY32" fmla="*/ 7144 h 607219"/>
              <a:gd name="connsiteX33" fmla="*/ 9525 w 807244"/>
              <a:gd name="connsiteY33" fmla="*/ 2381 h 607219"/>
              <a:gd name="connsiteX34" fmla="*/ 23813 w 807244"/>
              <a:gd name="connsiteY34" fmla="*/ 0 h 607219"/>
              <a:gd name="connsiteX35" fmla="*/ 42863 w 807244"/>
              <a:gd name="connsiteY35" fmla="*/ 2381 h 607219"/>
              <a:gd name="connsiteX36" fmla="*/ 92869 w 807244"/>
              <a:gd name="connsiteY36" fmla="*/ 26194 h 607219"/>
              <a:gd name="connsiteX37" fmla="*/ 228600 w 807244"/>
              <a:gd name="connsiteY37" fmla="*/ 92869 h 607219"/>
              <a:gd name="connsiteX38" fmla="*/ 283369 w 807244"/>
              <a:gd name="connsiteY38" fmla="*/ 114300 h 607219"/>
              <a:gd name="connsiteX39" fmla="*/ 400050 w 807244"/>
              <a:gd name="connsiteY39" fmla="*/ 152400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07244" h="607219">
                <a:moveTo>
                  <a:pt x="400050" y="152400"/>
                </a:moveTo>
                <a:lnTo>
                  <a:pt x="554832" y="204788"/>
                </a:lnTo>
                <a:lnTo>
                  <a:pt x="588169" y="219075"/>
                </a:lnTo>
                <a:lnTo>
                  <a:pt x="609600" y="230981"/>
                </a:lnTo>
                <a:lnTo>
                  <a:pt x="638175" y="257175"/>
                </a:lnTo>
                <a:lnTo>
                  <a:pt x="664369" y="285750"/>
                </a:lnTo>
                <a:lnTo>
                  <a:pt x="695325" y="326231"/>
                </a:lnTo>
                <a:lnTo>
                  <a:pt x="740569" y="392906"/>
                </a:lnTo>
                <a:lnTo>
                  <a:pt x="795338" y="490538"/>
                </a:lnTo>
                <a:lnTo>
                  <a:pt x="807244" y="514350"/>
                </a:lnTo>
                <a:lnTo>
                  <a:pt x="807244" y="526256"/>
                </a:lnTo>
                <a:lnTo>
                  <a:pt x="802482" y="554831"/>
                </a:lnTo>
                <a:lnTo>
                  <a:pt x="792957" y="578644"/>
                </a:lnTo>
                <a:lnTo>
                  <a:pt x="776288" y="595313"/>
                </a:lnTo>
                <a:lnTo>
                  <a:pt x="759619" y="604838"/>
                </a:lnTo>
                <a:lnTo>
                  <a:pt x="738188" y="607219"/>
                </a:lnTo>
                <a:lnTo>
                  <a:pt x="711994" y="607219"/>
                </a:lnTo>
                <a:lnTo>
                  <a:pt x="669132" y="604838"/>
                </a:lnTo>
                <a:lnTo>
                  <a:pt x="626269" y="597694"/>
                </a:lnTo>
                <a:lnTo>
                  <a:pt x="576263" y="585788"/>
                </a:lnTo>
                <a:lnTo>
                  <a:pt x="523875" y="564356"/>
                </a:lnTo>
                <a:lnTo>
                  <a:pt x="469107" y="533400"/>
                </a:lnTo>
                <a:lnTo>
                  <a:pt x="423863" y="495300"/>
                </a:lnTo>
                <a:lnTo>
                  <a:pt x="369094" y="450056"/>
                </a:lnTo>
                <a:lnTo>
                  <a:pt x="307182" y="395288"/>
                </a:lnTo>
                <a:lnTo>
                  <a:pt x="254794" y="340519"/>
                </a:lnTo>
                <a:lnTo>
                  <a:pt x="197644" y="278606"/>
                </a:lnTo>
                <a:lnTo>
                  <a:pt x="119063" y="190500"/>
                </a:lnTo>
                <a:lnTo>
                  <a:pt x="26194" y="76200"/>
                </a:lnTo>
                <a:lnTo>
                  <a:pt x="7144" y="52388"/>
                </a:lnTo>
                <a:lnTo>
                  <a:pt x="0" y="35719"/>
                </a:lnTo>
                <a:lnTo>
                  <a:pt x="0" y="21431"/>
                </a:lnTo>
                <a:lnTo>
                  <a:pt x="2382" y="7144"/>
                </a:lnTo>
                <a:lnTo>
                  <a:pt x="9525" y="2381"/>
                </a:lnTo>
                <a:lnTo>
                  <a:pt x="23813" y="0"/>
                </a:lnTo>
                <a:lnTo>
                  <a:pt x="42863" y="2381"/>
                </a:lnTo>
                <a:lnTo>
                  <a:pt x="92869" y="26194"/>
                </a:lnTo>
                <a:lnTo>
                  <a:pt x="228600" y="92869"/>
                </a:lnTo>
                <a:lnTo>
                  <a:pt x="283369" y="114300"/>
                </a:lnTo>
                <a:lnTo>
                  <a:pt x="400050" y="152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302488AE-1774-49AC-A326-314BA396DBA8}"/>
              </a:ext>
            </a:extLst>
          </p:cNvPr>
          <p:cNvSpPr/>
          <p:nvPr/>
        </p:nvSpPr>
        <p:spPr>
          <a:xfrm>
            <a:off x="2430463" y="2328863"/>
            <a:ext cx="1931987" cy="539750"/>
          </a:xfrm>
          <a:custGeom>
            <a:avLst/>
            <a:gdLst>
              <a:gd name="connsiteX0" fmla="*/ 1685925 w 1931194"/>
              <a:gd name="connsiteY0" fmla="*/ 250031 h 540543"/>
              <a:gd name="connsiteX1" fmla="*/ 1550194 w 1931194"/>
              <a:gd name="connsiteY1" fmla="*/ 266700 h 540543"/>
              <a:gd name="connsiteX2" fmla="*/ 1438275 w 1931194"/>
              <a:gd name="connsiteY2" fmla="*/ 283368 h 540543"/>
              <a:gd name="connsiteX3" fmla="*/ 1328738 w 1931194"/>
              <a:gd name="connsiteY3" fmla="*/ 300037 h 540543"/>
              <a:gd name="connsiteX4" fmla="*/ 1190625 w 1931194"/>
              <a:gd name="connsiteY4" fmla="*/ 323850 h 540543"/>
              <a:gd name="connsiteX5" fmla="*/ 1050132 w 1931194"/>
              <a:gd name="connsiteY5" fmla="*/ 352425 h 540543"/>
              <a:gd name="connsiteX6" fmla="*/ 964407 w 1931194"/>
              <a:gd name="connsiteY6" fmla="*/ 371475 h 540543"/>
              <a:gd name="connsiteX7" fmla="*/ 859632 w 1931194"/>
              <a:gd name="connsiteY7" fmla="*/ 397668 h 540543"/>
              <a:gd name="connsiteX8" fmla="*/ 766763 w 1931194"/>
              <a:gd name="connsiteY8" fmla="*/ 428625 h 540543"/>
              <a:gd name="connsiteX9" fmla="*/ 673894 w 1931194"/>
              <a:gd name="connsiteY9" fmla="*/ 459581 h 540543"/>
              <a:gd name="connsiteX10" fmla="*/ 616744 w 1931194"/>
              <a:gd name="connsiteY10" fmla="*/ 488156 h 540543"/>
              <a:gd name="connsiteX11" fmla="*/ 585788 w 1931194"/>
              <a:gd name="connsiteY11" fmla="*/ 504825 h 540543"/>
              <a:gd name="connsiteX12" fmla="*/ 535782 w 1931194"/>
              <a:gd name="connsiteY12" fmla="*/ 526256 h 540543"/>
              <a:gd name="connsiteX13" fmla="*/ 490538 w 1931194"/>
              <a:gd name="connsiteY13" fmla="*/ 540543 h 540543"/>
              <a:gd name="connsiteX14" fmla="*/ 481013 w 1931194"/>
              <a:gd name="connsiteY14" fmla="*/ 540543 h 540543"/>
              <a:gd name="connsiteX15" fmla="*/ 457200 w 1931194"/>
              <a:gd name="connsiteY15" fmla="*/ 538162 h 540543"/>
              <a:gd name="connsiteX16" fmla="*/ 419100 w 1931194"/>
              <a:gd name="connsiteY16" fmla="*/ 531018 h 540543"/>
              <a:gd name="connsiteX17" fmla="*/ 378619 w 1931194"/>
              <a:gd name="connsiteY17" fmla="*/ 519112 h 540543"/>
              <a:gd name="connsiteX18" fmla="*/ 326232 w 1931194"/>
              <a:gd name="connsiteY18" fmla="*/ 500062 h 540543"/>
              <a:gd name="connsiteX19" fmla="*/ 280988 w 1931194"/>
              <a:gd name="connsiteY19" fmla="*/ 481012 h 540543"/>
              <a:gd name="connsiteX20" fmla="*/ 235744 w 1931194"/>
              <a:gd name="connsiteY20" fmla="*/ 457200 h 540543"/>
              <a:gd name="connsiteX21" fmla="*/ 200025 w 1931194"/>
              <a:gd name="connsiteY21" fmla="*/ 435768 h 540543"/>
              <a:gd name="connsiteX22" fmla="*/ 154782 w 1931194"/>
              <a:gd name="connsiteY22" fmla="*/ 402431 h 540543"/>
              <a:gd name="connsiteX23" fmla="*/ 128588 w 1931194"/>
              <a:gd name="connsiteY23" fmla="*/ 381000 h 540543"/>
              <a:gd name="connsiteX24" fmla="*/ 104775 w 1931194"/>
              <a:gd name="connsiteY24" fmla="*/ 357187 h 540543"/>
              <a:gd name="connsiteX25" fmla="*/ 76200 w 1931194"/>
              <a:gd name="connsiteY25" fmla="*/ 328612 h 540543"/>
              <a:gd name="connsiteX26" fmla="*/ 52388 w 1931194"/>
              <a:gd name="connsiteY26" fmla="*/ 304800 h 540543"/>
              <a:gd name="connsiteX27" fmla="*/ 30957 w 1931194"/>
              <a:gd name="connsiteY27" fmla="*/ 276225 h 540543"/>
              <a:gd name="connsiteX28" fmla="*/ 9525 w 1931194"/>
              <a:gd name="connsiteY28" fmla="*/ 245268 h 540543"/>
              <a:gd name="connsiteX29" fmla="*/ 2382 w 1931194"/>
              <a:gd name="connsiteY29" fmla="*/ 226218 h 540543"/>
              <a:gd name="connsiteX30" fmla="*/ 0 w 1931194"/>
              <a:gd name="connsiteY30" fmla="*/ 211931 h 540543"/>
              <a:gd name="connsiteX31" fmla="*/ 0 w 1931194"/>
              <a:gd name="connsiteY31" fmla="*/ 204787 h 540543"/>
              <a:gd name="connsiteX32" fmla="*/ 7144 w 1931194"/>
              <a:gd name="connsiteY32" fmla="*/ 195262 h 540543"/>
              <a:gd name="connsiteX33" fmla="*/ 16669 w 1931194"/>
              <a:gd name="connsiteY33" fmla="*/ 195262 h 540543"/>
              <a:gd name="connsiteX34" fmla="*/ 26194 w 1931194"/>
              <a:gd name="connsiteY34" fmla="*/ 195262 h 540543"/>
              <a:gd name="connsiteX35" fmla="*/ 64294 w 1931194"/>
              <a:gd name="connsiteY35" fmla="*/ 211931 h 540543"/>
              <a:gd name="connsiteX36" fmla="*/ 147638 w 1931194"/>
              <a:gd name="connsiteY36" fmla="*/ 250031 h 540543"/>
              <a:gd name="connsiteX37" fmla="*/ 209550 w 1931194"/>
              <a:gd name="connsiteY37" fmla="*/ 271462 h 540543"/>
              <a:gd name="connsiteX38" fmla="*/ 292894 w 1931194"/>
              <a:gd name="connsiteY38" fmla="*/ 295275 h 540543"/>
              <a:gd name="connsiteX39" fmla="*/ 338138 w 1931194"/>
              <a:gd name="connsiteY39" fmla="*/ 304800 h 540543"/>
              <a:gd name="connsiteX40" fmla="*/ 378619 w 1931194"/>
              <a:gd name="connsiteY40" fmla="*/ 307181 h 540543"/>
              <a:gd name="connsiteX41" fmla="*/ 464344 w 1931194"/>
              <a:gd name="connsiteY41" fmla="*/ 297656 h 540543"/>
              <a:gd name="connsiteX42" fmla="*/ 619125 w 1931194"/>
              <a:gd name="connsiteY42" fmla="*/ 261937 h 540543"/>
              <a:gd name="connsiteX43" fmla="*/ 854869 w 1931194"/>
              <a:gd name="connsiteY43" fmla="*/ 200025 h 540543"/>
              <a:gd name="connsiteX44" fmla="*/ 1152525 w 1931194"/>
              <a:gd name="connsiteY44" fmla="*/ 126206 h 540543"/>
              <a:gd name="connsiteX45" fmla="*/ 1376363 w 1931194"/>
              <a:gd name="connsiteY45" fmla="*/ 73818 h 540543"/>
              <a:gd name="connsiteX46" fmla="*/ 1402557 w 1931194"/>
              <a:gd name="connsiteY46" fmla="*/ 57150 h 540543"/>
              <a:gd name="connsiteX47" fmla="*/ 1445419 w 1931194"/>
              <a:gd name="connsiteY47" fmla="*/ 35718 h 540543"/>
              <a:gd name="connsiteX48" fmla="*/ 1495425 w 1931194"/>
              <a:gd name="connsiteY48" fmla="*/ 16668 h 540543"/>
              <a:gd name="connsiteX49" fmla="*/ 1538288 w 1931194"/>
              <a:gd name="connsiteY49" fmla="*/ 4762 h 540543"/>
              <a:gd name="connsiteX50" fmla="*/ 1578769 w 1931194"/>
              <a:gd name="connsiteY50" fmla="*/ 0 h 540543"/>
              <a:gd name="connsiteX51" fmla="*/ 1640682 w 1931194"/>
              <a:gd name="connsiteY51" fmla="*/ 9525 h 540543"/>
              <a:gd name="connsiteX52" fmla="*/ 1726407 w 1931194"/>
              <a:gd name="connsiteY52" fmla="*/ 30956 h 540543"/>
              <a:gd name="connsiteX53" fmla="*/ 1797844 w 1931194"/>
              <a:gd name="connsiteY53" fmla="*/ 54768 h 540543"/>
              <a:gd name="connsiteX54" fmla="*/ 1876425 w 1931194"/>
              <a:gd name="connsiteY54" fmla="*/ 88106 h 540543"/>
              <a:gd name="connsiteX55" fmla="*/ 1890713 w 1931194"/>
              <a:gd name="connsiteY55" fmla="*/ 95250 h 540543"/>
              <a:gd name="connsiteX56" fmla="*/ 1907382 w 1931194"/>
              <a:gd name="connsiteY56" fmla="*/ 107156 h 540543"/>
              <a:gd name="connsiteX57" fmla="*/ 1919288 w 1931194"/>
              <a:gd name="connsiteY57" fmla="*/ 119062 h 540543"/>
              <a:gd name="connsiteX58" fmla="*/ 1926432 w 1931194"/>
              <a:gd name="connsiteY58" fmla="*/ 128587 h 540543"/>
              <a:gd name="connsiteX59" fmla="*/ 1931194 w 1931194"/>
              <a:gd name="connsiteY59" fmla="*/ 142875 h 540543"/>
              <a:gd name="connsiteX60" fmla="*/ 1931194 w 1931194"/>
              <a:gd name="connsiteY60" fmla="*/ 159543 h 540543"/>
              <a:gd name="connsiteX61" fmla="*/ 1924050 w 1931194"/>
              <a:gd name="connsiteY61" fmla="*/ 180975 h 540543"/>
              <a:gd name="connsiteX62" fmla="*/ 1907382 w 1931194"/>
              <a:gd name="connsiteY62" fmla="*/ 202406 h 540543"/>
              <a:gd name="connsiteX63" fmla="*/ 1885950 w 1931194"/>
              <a:gd name="connsiteY63" fmla="*/ 219075 h 540543"/>
              <a:gd name="connsiteX64" fmla="*/ 1862138 w 1931194"/>
              <a:gd name="connsiteY64" fmla="*/ 228600 h 540543"/>
              <a:gd name="connsiteX65" fmla="*/ 1819275 w 1931194"/>
              <a:gd name="connsiteY65" fmla="*/ 233362 h 540543"/>
              <a:gd name="connsiteX66" fmla="*/ 1685925 w 1931194"/>
              <a:gd name="connsiteY66" fmla="*/ 250031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931194" h="540543">
                <a:moveTo>
                  <a:pt x="1685925" y="250031"/>
                </a:moveTo>
                <a:lnTo>
                  <a:pt x="1550194" y="266700"/>
                </a:lnTo>
                <a:lnTo>
                  <a:pt x="1438275" y="283368"/>
                </a:lnTo>
                <a:lnTo>
                  <a:pt x="1328738" y="300037"/>
                </a:lnTo>
                <a:lnTo>
                  <a:pt x="1190625" y="323850"/>
                </a:lnTo>
                <a:lnTo>
                  <a:pt x="1050132" y="352425"/>
                </a:lnTo>
                <a:lnTo>
                  <a:pt x="964407" y="371475"/>
                </a:lnTo>
                <a:lnTo>
                  <a:pt x="859632" y="397668"/>
                </a:lnTo>
                <a:lnTo>
                  <a:pt x="766763" y="428625"/>
                </a:lnTo>
                <a:lnTo>
                  <a:pt x="673894" y="459581"/>
                </a:lnTo>
                <a:lnTo>
                  <a:pt x="616744" y="488156"/>
                </a:lnTo>
                <a:lnTo>
                  <a:pt x="585788" y="504825"/>
                </a:lnTo>
                <a:lnTo>
                  <a:pt x="535782" y="526256"/>
                </a:lnTo>
                <a:lnTo>
                  <a:pt x="490538" y="540543"/>
                </a:lnTo>
                <a:lnTo>
                  <a:pt x="481013" y="540543"/>
                </a:lnTo>
                <a:lnTo>
                  <a:pt x="457200" y="538162"/>
                </a:lnTo>
                <a:lnTo>
                  <a:pt x="419100" y="531018"/>
                </a:lnTo>
                <a:lnTo>
                  <a:pt x="378619" y="519112"/>
                </a:lnTo>
                <a:lnTo>
                  <a:pt x="326232" y="500062"/>
                </a:lnTo>
                <a:lnTo>
                  <a:pt x="280988" y="481012"/>
                </a:lnTo>
                <a:lnTo>
                  <a:pt x="235744" y="457200"/>
                </a:lnTo>
                <a:lnTo>
                  <a:pt x="200025" y="435768"/>
                </a:lnTo>
                <a:lnTo>
                  <a:pt x="154782" y="402431"/>
                </a:lnTo>
                <a:lnTo>
                  <a:pt x="128588" y="381000"/>
                </a:lnTo>
                <a:lnTo>
                  <a:pt x="104775" y="357187"/>
                </a:lnTo>
                <a:lnTo>
                  <a:pt x="76200" y="328612"/>
                </a:lnTo>
                <a:lnTo>
                  <a:pt x="52388" y="304800"/>
                </a:lnTo>
                <a:lnTo>
                  <a:pt x="30957" y="276225"/>
                </a:lnTo>
                <a:lnTo>
                  <a:pt x="9525" y="245268"/>
                </a:lnTo>
                <a:lnTo>
                  <a:pt x="2382" y="226218"/>
                </a:lnTo>
                <a:lnTo>
                  <a:pt x="0" y="211931"/>
                </a:lnTo>
                <a:lnTo>
                  <a:pt x="0" y="204787"/>
                </a:lnTo>
                <a:lnTo>
                  <a:pt x="7144" y="195262"/>
                </a:lnTo>
                <a:lnTo>
                  <a:pt x="16669" y="195262"/>
                </a:lnTo>
                <a:lnTo>
                  <a:pt x="26194" y="195262"/>
                </a:lnTo>
                <a:lnTo>
                  <a:pt x="64294" y="211931"/>
                </a:lnTo>
                <a:lnTo>
                  <a:pt x="147638" y="250031"/>
                </a:lnTo>
                <a:lnTo>
                  <a:pt x="209550" y="271462"/>
                </a:lnTo>
                <a:lnTo>
                  <a:pt x="292894" y="295275"/>
                </a:lnTo>
                <a:lnTo>
                  <a:pt x="338138" y="304800"/>
                </a:lnTo>
                <a:lnTo>
                  <a:pt x="378619" y="307181"/>
                </a:lnTo>
                <a:lnTo>
                  <a:pt x="464344" y="297656"/>
                </a:lnTo>
                <a:lnTo>
                  <a:pt x="619125" y="261937"/>
                </a:lnTo>
                <a:lnTo>
                  <a:pt x="854869" y="200025"/>
                </a:lnTo>
                <a:lnTo>
                  <a:pt x="1152525" y="126206"/>
                </a:lnTo>
                <a:lnTo>
                  <a:pt x="1376363" y="73818"/>
                </a:lnTo>
                <a:lnTo>
                  <a:pt x="1402557" y="57150"/>
                </a:lnTo>
                <a:lnTo>
                  <a:pt x="1445419" y="35718"/>
                </a:lnTo>
                <a:lnTo>
                  <a:pt x="1495425" y="16668"/>
                </a:lnTo>
                <a:lnTo>
                  <a:pt x="1538288" y="4762"/>
                </a:lnTo>
                <a:lnTo>
                  <a:pt x="1578769" y="0"/>
                </a:lnTo>
                <a:lnTo>
                  <a:pt x="1640682" y="9525"/>
                </a:lnTo>
                <a:lnTo>
                  <a:pt x="1726407" y="30956"/>
                </a:lnTo>
                <a:lnTo>
                  <a:pt x="1797844" y="54768"/>
                </a:lnTo>
                <a:lnTo>
                  <a:pt x="1876425" y="88106"/>
                </a:lnTo>
                <a:lnTo>
                  <a:pt x="1890713" y="95250"/>
                </a:lnTo>
                <a:lnTo>
                  <a:pt x="1907382" y="107156"/>
                </a:lnTo>
                <a:lnTo>
                  <a:pt x="1919288" y="119062"/>
                </a:lnTo>
                <a:lnTo>
                  <a:pt x="1926432" y="128587"/>
                </a:lnTo>
                <a:lnTo>
                  <a:pt x="1931194" y="142875"/>
                </a:lnTo>
                <a:lnTo>
                  <a:pt x="1931194" y="159543"/>
                </a:lnTo>
                <a:lnTo>
                  <a:pt x="1924050" y="180975"/>
                </a:lnTo>
                <a:lnTo>
                  <a:pt x="1907382" y="202406"/>
                </a:lnTo>
                <a:lnTo>
                  <a:pt x="1885950" y="219075"/>
                </a:lnTo>
                <a:lnTo>
                  <a:pt x="1862138" y="228600"/>
                </a:lnTo>
                <a:lnTo>
                  <a:pt x="1819275" y="233362"/>
                </a:lnTo>
                <a:lnTo>
                  <a:pt x="1685925" y="250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44B1439D-17E3-4B82-8A27-2C70750C4DB4}"/>
              </a:ext>
            </a:extLst>
          </p:cNvPr>
          <p:cNvSpPr/>
          <p:nvPr/>
        </p:nvSpPr>
        <p:spPr>
          <a:xfrm>
            <a:off x="2878138" y="3138488"/>
            <a:ext cx="1193800" cy="336550"/>
          </a:xfrm>
          <a:custGeom>
            <a:avLst/>
            <a:gdLst>
              <a:gd name="connsiteX0" fmla="*/ 1040607 w 1193007"/>
              <a:gd name="connsiteY0" fmla="*/ 219075 h 335756"/>
              <a:gd name="connsiteX1" fmla="*/ 900113 w 1193007"/>
              <a:gd name="connsiteY1" fmla="*/ 245268 h 335756"/>
              <a:gd name="connsiteX2" fmla="*/ 750094 w 1193007"/>
              <a:gd name="connsiteY2" fmla="*/ 273843 h 335756"/>
              <a:gd name="connsiteX3" fmla="*/ 609600 w 1193007"/>
              <a:gd name="connsiteY3" fmla="*/ 300037 h 335756"/>
              <a:gd name="connsiteX4" fmla="*/ 488157 w 1193007"/>
              <a:gd name="connsiteY4" fmla="*/ 321468 h 335756"/>
              <a:gd name="connsiteX5" fmla="*/ 419100 w 1193007"/>
              <a:gd name="connsiteY5" fmla="*/ 335756 h 335756"/>
              <a:gd name="connsiteX6" fmla="*/ 369094 w 1193007"/>
              <a:gd name="connsiteY6" fmla="*/ 335756 h 335756"/>
              <a:gd name="connsiteX7" fmla="*/ 266700 w 1193007"/>
              <a:gd name="connsiteY7" fmla="*/ 335756 h 335756"/>
              <a:gd name="connsiteX8" fmla="*/ 242888 w 1193007"/>
              <a:gd name="connsiteY8" fmla="*/ 333375 h 335756"/>
              <a:gd name="connsiteX9" fmla="*/ 209550 w 1193007"/>
              <a:gd name="connsiteY9" fmla="*/ 326231 h 335756"/>
              <a:gd name="connsiteX10" fmla="*/ 183357 w 1193007"/>
              <a:gd name="connsiteY10" fmla="*/ 316706 h 335756"/>
              <a:gd name="connsiteX11" fmla="*/ 157163 w 1193007"/>
              <a:gd name="connsiteY11" fmla="*/ 304800 h 335756"/>
              <a:gd name="connsiteX12" fmla="*/ 121444 w 1193007"/>
              <a:gd name="connsiteY12" fmla="*/ 288131 h 335756"/>
              <a:gd name="connsiteX13" fmla="*/ 92869 w 1193007"/>
              <a:gd name="connsiteY13" fmla="*/ 269081 h 335756"/>
              <a:gd name="connsiteX14" fmla="*/ 64294 w 1193007"/>
              <a:gd name="connsiteY14" fmla="*/ 245268 h 335756"/>
              <a:gd name="connsiteX15" fmla="*/ 40482 w 1193007"/>
              <a:gd name="connsiteY15" fmla="*/ 221456 h 335756"/>
              <a:gd name="connsiteX16" fmla="*/ 21432 w 1193007"/>
              <a:gd name="connsiteY16" fmla="*/ 197643 h 335756"/>
              <a:gd name="connsiteX17" fmla="*/ 2382 w 1193007"/>
              <a:gd name="connsiteY17" fmla="*/ 161925 h 335756"/>
              <a:gd name="connsiteX18" fmla="*/ 0 w 1193007"/>
              <a:gd name="connsiteY18" fmla="*/ 142875 h 335756"/>
              <a:gd name="connsiteX19" fmla="*/ 0 w 1193007"/>
              <a:gd name="connsiteY19" fmla="*/ 130968 h 335756"/>
              <a:gd name="connsiteX20" fmla="*/ 2382 w 1193007"/>
              <a:gd name="connsiteY20" fmla="*/ 123825 h 335756"/>
              <a:gd name="connsiteX21" fmla="*/ 9525 w 1193007"/>
              <a:gd name="connsiteY21" fmla="*/ 119062 h 335756"/>
              <a:gd name="connsiteX22" fmla="*/ 21432 w 1193007"/>
              <a:gd name="connsiteY22" fmla="*/ 119062 h 335756"/>
              <a:gd name="connsiteX23" fmla="*/ 42863 w 1193007"/>
              <a:gd name="connsiteY23" fmla="*/ 126206 h 335756"/>
              <a:gd name="connsiteX24" fmla="*/ 76200 w 1193007"/>
              <a:gd name="connsiteY24" fmla="*/ 138112 h 335756"/>
              <a:gd name="connsiteX25" fmla="*/ 114300 w 1193007"/>
              <a:gd name="connsiteY25" fmla="*/ 145256 h 335756"/>
              <a:gd name="connsiteX26" fmla="*/ 169069 w 1193007"/>
              <a:gd name="connsiteY26" fmla="*/ 152400 h 335756"/>
              <a:gd name="connsiteX27" fmla="*/ 235744 w 1193007"/>
              <a:gd name="connsiteY27" fmla="*/ 157162 h 335756"/>
              <a:gd name="connsiteX28" fmla="*/ 288132 w 1193007"/>
              <a:gd name="connsiteY28" fmla="*/ 152400 h 335756"/>
              <a:gd name="connsiteX29" fmla="*/ 395288 w 1193007"/>
              <a:gd name="connsiteY29" fmla="*/ 135731 h 335756"/>
              <a:gd name="connsiteX30" fmla="*/ 516732 w 1193007"/>
              <a:gd name="connsiteY30" fmla="*/ 114300 h 335756"/>
              <a:gd name="connsiteX31" fmla="*/ 600075 w 1193007"/>
              <a:gd name="connsiteY31" fmla="*/ 95250 h 335756"/>
              <a:gd name="connsiteX32" fmla="*/ 709613 w 1193007"/>
              <a:gd name="connsiteY32" fmla="*/ 64293 h 335756"/>
              <a:gd name="connsiteX33" fmla="*/ 792957 w 1193007"/>
              <a:gd name="connsiteY33" fmla="*/ 33337 h 335756"/>
              <a:gd name="connsiteX34" fmla="*/ 816769 w 1193007"/>
              <a:gd name="connsiteY34" fmla="*/ 23812 h 335756"/>
              <a:gd name="connsiteX35" fmla="*/ 883444 w 1193007"/>
              <a:gd name="connsiteY35" fmla="*/ 9525 h 335756"/>
              <a:gd name="connsiteX36" fmla="*/ 931069 w 1193007"/>
              <a:gd name="connsiteY36" fmla="*/ 0 h 335756"/>
              <a:gd name="connsiteX37" fmla="*/ 952500 w 1193007"/>
              <a:gd name="connsiteY37" fmla="*/ 7143 h 335756"/>
              <a:gd name="connsiteX38" fmla="*/ 1004888 w 1193007"/>
              <a:gd name="connsiteY38" fmla="*/ 28575 h 335756"/>
              <a:gd name="connsiteX39" fmla="*/ 1066800 w 1193007"/>
              <a:gd name="connsiteY39" fmla="*/ 47625 h 335756"/>
              <a:gd name="connsiteX40" fmla="*/ 1147763 w 1193007"/>
              <a:gd name="connsiteY40" fmla="*/ 66675 h 335756"/>
              <a:gd name="connsiteX41" fmla="*/ 1162050 w 1193007"/>
              <a:gd name="connsiteY41" fmla="*/ 73818 h 335756"/>
              <a:gd name="connsiteX42" fmla="*/ 1181100 w 1193007"/>
              <a:gd name="connsiteY42" fmla="*/ 95250 h 335756"/>
              <a:gd name="connsiteX43" fmla="*/ 1190625 w 1193007"/>
              <a:gd name="connsiteY43" fmla="*/ 111918 h 335756"/>
              <a:gd name="connsiteX44" fmla="*/ 1193007 w 1193007"/>
              <a:gd name="connsiteY44" fmla="*/ 130968 h 335756"/>
              <a:gd name="connsiteX45" fmla="*/ 1185863 w 1193007"/>
              <a:gd name="connsiteY45" fmla="*/ 152400 h 335756"/>
              <a:gd name="connsiteX46" fmla="*/ 1169194 w 1193007"/>
              <a:gd name="connsiteY46" fmla="*/ 176212 h 335756"/>
              <a:gd name="connsiteX47" fmla="*/ 1143000 w 1193007"/>
              <a:gd name="connsiteY47" fmla="*/ 195262 h 335756"/>
              <a:gd name="connsiteX48" fmla="*/ 1040607 w 1193007"/>
              <a:gd name="connsiteY48" fmla="*/ 219075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93007" h="335756">
                <a:moveTo>
                  <a:pt x="1040607" y="219075"/>
                </a:moveTo>
                <a:lnTo>
                  <a:pt x="900113" y="245268"/>
                </a:lnTo>
                <a:lnTo>
                  <a:pt x="750094" y="273843"/>
                </a:lnTo>
                <a:lnTo>
                  <a:pt x="609600" y="300037"/>
                </a:lnTo>
                <a:lnTo>
                  <a:pt x="488157" y="321468"/>
                </a:lnTo>
                <a:lnTo>
                  <a:pt x="419100" y="335756"/>
                </a:lnTo>
                <a:lnTo>
                  <a:pt x="369094" y="335756"/>
                </a:lnTo>
                <a:lnTo>
                  <a:pt x="266700" y="335756"/>
                </a:lnTo>
                <a:lnTo>
                  <a:pt x="242888" y="333375"/>
                </a:lnTo>
                <a:lnTo>
                  <a:pt x="209550" y="326231"/>
                </a:lnTo>
                <a:lnTo>
                  <a:pt x="183357" y="316706"/>
                </a:lnTo>
                <a:lnTo>
                  <a:pt x="157163" y="304800"/>
                </a:lnTo>
                <a:lnTo>
                  <a:pt x="121444" y="288131"/>
                </a:lnTo>
                <a:lnTo>
                  <a:pt x="92869" y="269081"/>
                </a:lnTo>
                <a:lnTo>
                  <a:pt x="64294" y="245268"/>
                </a:lnTo>
                <a:lnTo>
                  <a:pt x="40482" y="221456"/>
                </a:lnTo>
                <a:lnTo>
                  <a:pt x="21432" y="197643"/>
                </a:lnTo>
                <a:lnTo>
                  <a:pt x="2382" y="161925"/>
                </a:lnTo>
                <a:lnTo>
                  <a:pt x="0" y="142875"/>
                </a:lnTo>
                <a:lnTo>
                  <a:pt x="0" y="130968"/>
                </a:lnTo>
                <a:lnTo>
                  <a:pt x="2382" y="123825"/>
                </a:lnTo>
                <a:lnTo>
                  <a:pt x="9525" y="119062"/>
                </a:lnTo>
                <a:lnTo>
                  <a:pt x="21432" y="119062"/>
                </a:lnTo>
                <a:lnTo>
                  <a:pt x="42863" y="126206"/>
                </a:lnTo>
                <a:lnTo>
                  <a:pt x="76200" y="138112"/>
                </a:lnTo>
                <a:lnTo>
                  <a:pt x="114300" y="145256"/>
                </a:lnTo>
                <a:lnTo>
                  <a:pt x="169069" y="152400"/>
                </a:lnTo>
                <a:lnTo>
                  <a:pt x="235744" y="157162"/>
                </a:lnTo>
                <a:lnTo>
                  <a:pt x="288132" y="152400"/>
                </a:lnTo>
                <a:lnTo>
                  <a:pt x="395288" y="135731"/>
                </a:lnTo>
                <a:lnTo>
                  <a:pt x="516732" y="114300"/>
                </a:lnTo>
                <a:lnTo>
                  <a:pt x="600075" y="95250"/>
                </a:lnTo>
                <a:lnTo>
                  <a:pt x="709613" y="64293"/>
                </a:lnTo>
                <a:lnTo>
                  <a:pt x="792957" y="33337"/>
                </a:lnTo>
                <a:lnTo>
                  <a:pt x="816769" y="23812"/>
                </a:lnTo>
                <a:lnTo>
                  <a:pt x="883444" y="9525"/>
                </a:lnTo>
                <a:lnTo>
                  <a:pt x="931069" y="0"/>
                </a:lnTo>
                <a:lnTo>
                  <a:pt x="952500" y="7143"/>
                </a:lnTo>
                <a:lnTo>
                  <a:pt x="1004888" y="28575"/>
                </a:lnTo>
                <a:lnTo>
                  <a:pt x="1066800" y="47625"/>
                </a:lnTo>
                <a:lnTo>
                  <a:pt x="1147763" y="66675"/>
                </a:lnTo>
                <a:lnTo>
                  <a:pt x="1162050" y="73818"/>
                </a:lnTo>
                <a:lnTo>
                  <a:pt x="1181100" y="95250"/>
                </a:lnTo>
                <a:lnTo>
                  <a:pt x="1190625" y="111918"/>
                </a:lnTo>
                <a:lnTo>
                  <a:pt x="1193007" y="130968"/>
                </a:lnTo>
                <a:lnTo>
                  <a:pt x="1185863" y="152400"/>
                </a:lnTo>
                <a:lnTo>
                  <a:pt x="1169194" y="176212"/>
                </a:lnTo>
                <a:lnTo>
                  <a:pt x="1143000" y="195262"/>
                </a:lnTo>
                <a:lnTo>
                  <a:pt x="1040607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69AF6C40-F378-41FE-8BC8-9F393BE82BD8}"/>
              </a:ext>
            </a:extLst>
          </p:cNvPr>
          <p:cNvSpPr/>
          <p:nvPr/>
        </p:nvSpPr>
        <p:spPr>
          <a:xfrm>
            <a:off x="2836863" y="3786188"/>
            <a:ext cx="1225550" cy="357187"/>
          </a:xfrm>
          <a:custGeom>
            <a:avLst/>
            <a:gdLst>
              <a:gd name="connsiteX0" fmla="*/ 1042987 w 1226344"/>
              <a:gd name="connsiteY0" fmla="*/ 238125 h 357187"/>
              <a:gd name="connsiteX1" fmla="*/ 952500 w 1226344"/>
              <a:gd name="connsiteY1" fmla="*/ 247650 h 357187"/>
              <a:gd name="connsiteX2" fmla="*/ 876300 w 1226344"/>
              <a:gd name="connsiteY2" fmla="*/ 261937 h 357187"/>
              <a:gd name="connsiteX3" fmla="*/ 750094 w 1226344"/>
              <a:gd name="connsiteY3" fmla="*/ 285750 h 357187"/>
              <a:gd name="connsiteX4" fmla="*/ 647700 w 1226344"/>
              <a:gd name="connsiteY4" fmla="*/ 309562 h 357187"/>
              <a:gd name="connsiteX5" fmla="*/ 602456 w 1226344"/>
              <a:gd name="connsiteY5" fmla="*/ 321468 h 357187"/>
              <a:gd name="connsiteX6" fmla="*/ 552450 w 1226344"/>
              <a:gd name="connsiteY6" fmla="*/ 330993 h 357187"/>
              <a:gd name="connsiteX7" fmla="*/ 490537 w 1226344"/>
              <a:gd name="connsiteY7" fmla="*/ 342900 h 357187"/>
              <a:gd name="connsiteX8" fmla="*/ 435769 w 1226344"/>
              <a:gd name="connsiteY8" fmla="*/ 350043 h 357187"/>
              <a:gd name="connsiteX9" fmla="*/ 383381 w 1226344"/>
              <a:gd name="connsiteY9" fmla="*/ 354806 h 357187"/>
              <a:gd name="connsiteX10" fmla="*/ 342900 w 1226344"/>
              <a:gd name="connsiteY10" fmla="*/ 357187 h 357187"/>
              <a:gd name="connsiteX11" fmla="*/ 311944 w 1226344"/>
              <a:gd name="connsiteY11" fmla="*/ 357187 h 357187"/>
              <a:gd name="connsiteX12" fmla="*/ 266700 w 1226344"/>
              <a:gd name="connsiteY12" fmla="*/ 352425 h 357187"/>
              <a:gd name="connsiteX13" fmla="*/ 216694 w 1226344"/>
              <a:gd name="connsiteY13" fmla="*/ 338137 h 357187"/>
              <a:gd name="connsiteX14" fmla="*/ 152400 w 1226344"/>
              <a:gd name="connsiteY14" fmla="*/ 311943 h 357187"/>
              <a:gd name="connsiteX15" fmla="*/ 102394 w 1226344"/>
              <a:gd name="connsiteY15" fmla="*/ 288131 h 357187"/>
              <a:gd name="connsiteX16" fmla="*/ 59531 w 1226344"/>
              <a:gd name="connsiteY16" fmla="*/ 264318 h 357187"/>
              <a:gd name="connsiteX17" fmla="*/ 28575 w 1226344"/>
              <a:gd name="connsiteY17" fmla="*/ 242887 h 357187"/>
              <a:gd name="connsiteX18" fmla="*/ 4762 w 1226344"/>
              <a:gd name="connsiteY18" fmla="*/ 214312 h 357187"/>
              <a:gd name="connsiteX19" fmla="*/ 0 w 1226344"/>
              <a:gd name="connsiteY19" fmla="*/ 197643 h 357187"/>
              <a:gd name="connsiteX20" fmla="*/ 0 w 1226344"/>
              <a:gd name="connsiteY20" fmla="*/ 188118 h 357187"/>
              <a:gd name="connsiteX21" fmla="*/ 9525 w 1226344"/>
              <a:gd name="connsiteY21" fmla="*/ 180975 h 357187"/>
              <a:gd name="connsiteX22" fmla="*/ 33337 w 1226344"/>
              <a:gd name="connsiteY22" fmla="*/ 178593 h 357187"/>
              <a:gd name="connsiteX23" fmla="*/ 114300 w 1226344"/>
              <a:gd name="connsiteY23" fmla="*/ 185737 h 357187"/>
              <a:gd name="connsiteX24" fmla="*/ 200025 w 1226344"/>
              <a:gd name="connsiteY24" fmla="*/ 190500 h 357187"/>
              <a:gd name="connsiteX25" fmla="*/ 276225 w 1226344"/>
              <a:gd name="connsiteY25" fmla="*/ 185737 h 357187"/>
              <a:gd name="connsiteX26" fmla="*/ 345281 w 1226344"/>
              <a:gd name="connsiteY26" fmla="*/ 173831 h 357187"/>
              <a:gd name="connsiteX27" fmla="*/ 497681 w 1226344"/>
              <a:gd name="connsiteY27" fmla="*/ 140493 h 357187"/>
              <a:gd name="connsiteX28" fmla="*/ 640556 w 1226344"/>
              <a:gd name="connsiteY28" fmla="*/ 104775 h 357187"/>
              <a:gd name="connsiteX29" fmla="*/ 776287 w 1226344"/>
              <a:gd name="connsiteY29" fmla="*/ 59531 h 357187"/>
              <a:gd name="connsiteX30" fmla="*/ 823912 w 1226344"/>
              <a:gd name="connsiteY30" fmla="*/ 40481 h 357187"/>
              <a:gd name="connsiteX31" fmla="*/ 845344 w 1226344"/>
              <a:gd name="connsiteY31" fmla="*/ 28575 h 357187"/>
              <a:gd name="connsiteX32" fmla="*/ 883444 w 1226344"/>
              <a:gd name="connsiteY32" fmla="*/ 16668 h 357187"/>
              <a:gd name="connsiteX33" fmla="*/ 945356 w 1226344"/>
              <a:gd name="connsiteY33" fmla="*/ 7143 h 357187"/>
              <a:gd name="connsiteX34" fmla="*/ 1019175 w 1226344"/>
              <a:gd name="connsiteY34" fmla="*/ 0 h 357187"/>
              <a:gd name="connsiteX35" fmla="*/ 1066800 w 1226344"/>
              <a:gd name="connsiteY35" fmla="*/ 2381 h 357187"/>
              <a:gd name="connsiteX36" fmla="*/ 1102519 w 1226344"/>
              <a:gd name="connsiteY36" fmla="*/ 16668 h 357187"/>
              <a:gd name="connsiteX37" fmla="*/ 1145381 w 1226344"/>
              <a:gd name="connsiteY37" fmla="*/ 42862 h 357187"/>
              <a:gd name="connsiteX38" fmla="*/ 1190625 w 1226344"/>
              <a:gd name="connsiteY38" fmla="*/ 80962 h 357187"/>
              <a:gd name="connsiteX39" fmla="*/ 1212056 w 1226344"/>
              <a:gd name="connsiteY39" fmla="*/ 100012 h 357187"/>
              <a:gd name="connsiteX40" fmla="*/ 1223962 w 1226344"/>
              <a:gd name="connsiteY40" fmla="*/ 116681 h 357187"/>
              <a:gd name="connsiteX41" fmla="*/ 1226344 w 1226344"/>
              <a:gd name="connsiteY41" fmla="*/ 130968 h 357187"/>
              <a:gd name="connsiteX42" fmla="*/ 1223962 w 1226344"/>
              <a:gd name="connsiteY42" fmla="*/ 152400 h 357187"/>
              <a:gd name="connsiteX43" fmla="*/ 1207294 w 1226344"/>
              <a:gd name="connsiteY43" fmla="*/ 183356 h 357187"/>
              <a:gd name="connsiteX44" fmla="*/ 1176337 w 1226344"/>
              <a:gd name="connsiteY44" fmla="*/ 221456 h 357187"/>
              <a:gd name="connsiteX45" fmla="*/ 1042987 w 1226344"/>
              <a:gd name="connsiteY45" fmla="*/ 23812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26344" h="357187">
                <a:moveTo>
                  <a:pt x="1042987" y="238125"/>
                </a:moveTo>
                <a:lnTo>
                  <a:pt x="952500" y="247650"/>
                </a:lnTo>
                <a:lnTo>
                  <a:pt x="876300" y="261937"/>
                </a:lnTo>
                <a:lnTo>
                  <a:pt x="750094" y="285750"/>
                </a:lnTo>
                <a:lnTo>
                  <a:pt x="647700" y="309562"/>
                </a:lnTo>
                <a:lnTo>
                  <a:pt x="602456" y="321468"/>
                </a:lnTo>
                <a:lnTo>
                  <a:pt x="552450" y="330993"/>
                </a:lnTo>
                <a:lnTo>
                  <a:pt x="490537" y="342900"/>
                </a:lnTo>
                <a:lnTo>
                  <a:pt x="435769" y="350043"/>
                </a:lnTo>
                <a:lnTo>
                  <a:pt x="383381" y="354806"/>
                </a:lnTo>
                <a:lnTo>
                  <a:pt x="342900" y="357187"/>
                </a:lnTo>
                <a:lnTo>
                  <a:pt x="311944" y="357187"/>
                </a:lnTo>
                <a:lnTo>
                  <a:pt x="266700" y="352425"/>
                </a:lnTo>
                <a:lnTo>
                  <a:pt x="216694" y="338137"/>
                </a:lnTo>
                <a:lnTo>
                  <a:pt x="152400" y="311943"/>
                </a:lnTo>
                <a:lnTo>
                  <a:pt x="102394" y="288131"/>
                </a:lnTo>
                <a:lnTo>
                  <a:pt x="59531" y="264318"/>
                </a:lnTo>
                <a:lnTo>
                  <a:pt x="28575" y="242887"/>
                </a:lnTo>
                <a:lnTo>
                  <a:pt x="4762" y="214312"/>
                </a:lnTo>
                <a:lnTo>
                  <a:pt x="0" y="197643"/>
                </a:lnTo>
                <a:lnTo>
                  <a:pt x="0" y="188118"/>
                </a:lnTo>
                <a:lnTo>
                  <a:pt x="9525" y="180975"/>
                </a:lnTo>
                <a:lnTo>
                  <a:pt x="33337" y="178593"/>
                </a:lnTo>
                <a:lnTo>
                  <a:pt x="114300" y="185737"/>
                </a:lnTo>
                <a:lnTo>
                  <a:pt x="200025" y="190500"/>
                </a:lnTo>
                <a:lnTo>
                  <a:pt x="276225" y="185737"/>
                </a:lnTo>
                <a:lnTo>
                  <a:pt x="345281" y="173831"/>
                </a:lnTo>
                <a:lnTo>
                  <a:pt x="497681" y="140493"/>
                </a:lnTo>
                <a:lnTo>
                  <a:pt x="640556" y="104775"/>
                </a:lnTo>
                <a:lnTo>
                  <a:pt x="776287" y="59531"/>
                </a:lnTo>
                <a:lnTo>
                  <a:pt x="823912" y="40481"/>
                </a:lnTo>
                <a:lnTo>
                  <a:pt x="845344" y="28575"/>
                </a:lnTo>
                <a:lnTo>
                  <a:pt x="883444" y="16668"/>
                </a:lnTo>
                <a:lnTo>
                  <a:pt x="945356" y="7143"/>
                </a:lnTo>
                <a:lnTo>
                  <a:pt x="1019175" y="0"/>
                </a:lnTo>
                <a:lnTo>
                  <a:pt x="1066800" y="2381"/>
                </a:lnTo>
                <a:lnTo>
                  <a:pt x="1102519" y="16668"/>
                </a:lnTo>
                <a:lnTo>
                  <a:pt x="1145381" y="42862"/>
                </a:lnTo>
                <a:lnTo>
                  <a:pt x="1190625" y="80962"/>
                </a:lnTo>
                <a:lnTo>
                  <a:pt x="1212056" y="100012"/>
                </a:lnTo>
                <a:lnTo>
                  <a:pt x="1223962" y="116681"/>
                </a:lnTo>
                <a:lnTo>
                  <a:pt x="1226344" y="130968"/>
                </a:lnTo>
                <a:lnTo>
                  <a:pt x="1223962" y="152400"/>
                </a:lnTo>
                <a:lnTo>
                  <a:pt x="1207294" y="183356"/>
                </a:lnTo>
                <a:lnTo>
                  <a:pt x="1176337" y="221456"/>
                </a:lnTo>
                <a:lnTo>
                  <a:pt x="1042987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49081644-509D-4D34-B5BA-836A6E4AD408}"/>
              </a:ext>
            </a:extLst>
          </p:cNvPr>
          <p:cNvSpPr/>
          <p:nvPr/>
        </p:nvSpPr>
        <p:spPr>
          <a:xfrm>
            <a:off x="2617788" y="4630738"/>
            <a:ext cx="630237" cy="1114425"/>
          </a:xfrm>
          <a:custGeom>
            <a:avLst/>
            <a:gdLst>
              <a:gd name="connsiteX0" fmla="*/ 476250 w 631031"/>
              <a:gd name="connsiteY0" fmla="*/ 395288 h 1114425"/>
              <a:gd name="connsiteX1" fmla="*/ 445294 w 631031"/>
              <a:gd name="connsiteY1" fmla="*/ 292894 h 1114425"/>
              <a:gd name="connsiteX2" fmla="*/ 421481 w 631031"/>
              <a:gd name="connsiteY2" fmla="*/ 226219 h 1114425"/>
              <a:gd name="connsiteX3" fmla="*/ 314325 w 631031"/>
              <a:gd name="connsiteY3" fmla="*/ 90488 h 1114425"/>
              <a:gd name="connsiteX4" fmla="*/ 264319 w 631031"/>
              <a:gd name="connsiteY4" fmla="*/ 73819 h 1114425"/>
              <a:gd name="connsiteX5" fmla="*/ 178594 w 631031"/>
              <a:gd name="connsiteY5" fmla="*/ 45244 h 1114425"/>
              <a:gd name="connsiteX6" fmla="*/ 83344 w 631031"/>
              <a:gd name="connsiteY6" fmla="*/ 14288 h 1114425"/>
              <a:gd name="connsiteX7" fmla="*/ 40481 w 631031"/>
              <a:gd name="connsiteY7" fmla="*/ 2382 h 1114425"/>
              <a:gd name="connsiteX8" fmla="*/ 16669 w 631031"/>
              <a:gd name="connsiteY8" fmla="*/ 0 h 1114425"/>
              <a:gd name="connsiteX9" fmla="*/ 4762 w 631031"/>
              <a:gd name="connsiteY9" fmla="*/ 4763 h 1114425"/>
              <a:gd name="connsiteX10" fmla="*/ 0 w 631031"/>
              <a:gd name="connsiteY10" fmla="*/ 21432 h 1114425"/>
              <a:gd name="connsiteX11" fmla="*/ 4762 w 631031"/>
              <a:gd name="connsiteY11" fmla="*/ 40482 h 1114425"/>
              <a:gd name="connsiteX12" fmla="*/ 33337 w 631031"/>
              <a:gd name="connsiteY12" fmla="*/ 69057 h 1114425"/>
              <a:gd name="connsiteX13" fmla="*/ 78581 w 631031"/>
              <a:gd name="connsiteY13" fmla="*/ 116682 h 1114425"/>
              <a:gd name="connsiteX14" fmla="*/ 111919 w 631031"/>
              <a:gd name="connsiteY14" fmla="*/ 157163 h 1114425"/>
              <a:gd name="connsiteX15" fmla="*/ 154781 w 631031"/>
              <a:gd name="connsiteY15" fmla="*/ 223838 h 1114425"/>
              <a:gd name="connsiteX16" fmla="*/ 176212 w 631031"/>
              <a:gd name="connsiteY16" fmla="*/ 264319 h 1114425"/>
              <a:gd name="connsiteX17" fmla="*/ 197644 w 631031"/>
              <a:gd name="connsiteY17" fmla="*/ 314325 h 1114425"/>
              <a:gd name="connsiteX18" fmla="*/ 207169 w 631031"/>
              <a:gd name="connsiteY18" fmla="*/ 335757 h 1114425"/>
              <a:gd name="connsiteX19" fmla="*/ 223837 w 631031"/>
              <a:gd name="connsiteY19" fmla="*/ 426244 h 1114425"/>
              <a:gd name="connsiteX20" fmla="*/ 269081 w 631031"/>
              <a:gd name="connsiteY20" fmla="*/ 647700 h 1114425"/>
              <a:gd name="connsiteX21" fmla="*/ 316706 w 631031"/>
              <a:gd name="connsiteY21" fmla="*/ 854869 h 1114425"/>
              <a:gd name="connsiteX22" fmla="*/ 323850 w 631031"/>
              <a:gd name="connsiteY22" fmla="*/ 876300 h 1114425"/>
              <a:gd name="connsiteX23" fmla="*/ 352425 w 631031"/>
              <a:gd name="connsiteY23" fmla="*/ 914400 h 1114425"/>
              <a:gd name="connsiteX24" fmla="*/ 397669 w 631031"/>
              <a:gd name="connsiteY24" fmla="*/ 973932 h 1114425"/>
              <a:gd name="connsiteX25" fmla="*/ 426244 w 631031"/>
              <a:gd name="connsiteY25" fmla="*/ 1009650 h 1114425"/>
              <a:gd name="connsiteX26" fmla="*/ 464344 w 631031"/>
              <a:gd name="connsiteY26" fmla="*/ 1059657 h 1114425"/>
              <a:gd name="connsiteX27" fmla="*/ 488156 w 631031"/>
              <a:gd name="connsiteY27" fmla="*/ 1085850 h 1114425"/>
              <a:gd name="connsiteX28" fmla="*/ 504825 w 631031"/>
              <a:gd name="connsiteY28" fmla="*/ 1100138 h 1114425"/>
              <a:gd name="connsiteX29" fmla="*/ 528637 w 631031"/>
              <a:gd name="connsiteY29" fmla="*/ 1112044 h 1114425"/>
              <a:gd name="connsiteX30" fmla="*/ 545306 w 631031"/>
              <a:gd name="connsiteY30" fmla="*/ 1114425 h 1114425"/>
              <a:gd name="connsiteX31" fmla="*/ 566737 w 631031"/>
              <a:gd name="connsiteY31" fmla="*/ 1109663 h 1114425"/>
              <a:gd name="connsiteX32" fmla="*/ 588169 w 631031"/>
              <a:gd name="connsiteY32" fmla="*/ 1095375 h 1114425"/>
              <a:gd name="connsiteX33" fmla="*/ 602456 w 631031"/>
              <a:gd name="connsiteY33" fmla="*/ 1073944 h 1114425"/>
              <a:gd name="connsiteX34" fmla="*/ 609600 w 631031"/>
              <a:gd name="connsiteY34" fmla="*/ 1054894 h 1114425"/>
              <a:gd name="connsiteX35" fmla="*/ 626269 w 631031"/>
              <a:gd name="connsiteY35" fmla="*/ 971550 h 1114425"/>
              <a:gd name="connsiteX36" fmla="*/ 631031 w 631031"/>
              <a:gd name="connsiteY36" fmla="*/ 923925 h 1114425"/>
              <a:gd name="connsiteX37" fmla="*/ 588169 w 631031"/>
              <a:gd name="connsiteY37" fmla="*/ 757238 h 1114425"/>
              <a:gd name="connsiteX38" fmla="*/ 538162 w 631031"/>
              <a:gd name="connsiteY38" fmla="*/ 585788 h 1114425"/>
              <a:gd name="connsiteX39" fmla="*/ 476250 w 631031"/>
              <a:gd name="connsiteY39" fmla="*/ 395288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31031" h="1114425">
                <a:moveTo>
                  <a:pt x="476250" y="395288"/>
                </a:moveTo>
                <a:lnTo>
                  <a:pt x="445294" y="292894"/>
                </a:lnTo>
                <a:lnTo>
                  <a:pt x="421481" y="226219"/>
                </a:lnTo>
                <a:lnTo>
                  <a:pt x="314325" y="90488"/>
                </a:lnTo>
                <a:lnTo>
                  <a:pt x="264319" y="73819"/>
                </a:lnTo>
                <a:lnTo>
                  <a:pt x="178594" y="45244"/>
                </a:lnTo>
                <a:lnTo>
                  <a:pt x="83344" y="14288"/>
                </a:lnTo>
                <a:lnTo>
                  <a:pt x="40481" y="2382"/>
                </a:lnTo>
                <a:lnTo>
                  <a:pt x="16669" y="0"/>
                </a:lnTo>
                <a:lnTo>
                  <a:pt x="4762" y="4763"/>
                </a:lnTo>
                <a:lnTo>
                  <a:pt x="0" y="21432"/>
                </a:lnTo>
                <a:lnTo>
                  <a:pt x="4762" y="40482"/>
                </a:lnTo>
                <a:lnTo>
                  <a:pt x="33337" y="69057"/>
                </a:lnTo>
                <a:lnTo>
                  <a:pt x="78581" y="116682"/>
                </a:lnTo>
                <a:lnTo>
                  <a:pt x="111919" y="157163"/>
                </a:lnTo>
                <a:lnTo>
                  <a:pt x="154781" y="223838"/>
                </a:lnTo>
                <a:lnTo>
                  <a:pt x="176212" y="264319"/>
                </a:lnTo>
                <a:lnTo>
                  <a:pt x="197644" y="314325"/>
                </a:lnTo>
                <a:lnTo>
                  <a:pt x="207169" y="335757"/>
                </a:lnTo>
                <a:lnTo>
                  <a:pt x="223837" y="426244"/>
                </a:lnTo>
                <a:lnTo>
                  <a:pt x="269081" y="647700"/>
                </a:lnTo>
                <a:lnTo>
                  <a:pt x="316706" y="854869"/>
                </a:lnTo>
                <a:lnTo>
                  <a:pt x="323850" y="876300"/>
                </a:lnTo>
                <a:lnTo>
                  <a:pt x="352425" y="914400"/>
                </a:lnTo>
                <a:lnTo>
                  <a:pt x="397669" y="973932"/>
                </a:lnTo>
                <a:lnTo>
                  <a:pt x="426244" y="1009650"/>
                </a:lnTo>
                <a:lnTo>
                  <a:pt x="464344" y="1059657"/>
                </a:lnTo>
                <a:lnTo>
                  <a:pt x="488156" y="1085850"/>
                </a:lnTo>
                <a:lnTo>
                  <a:pt x="504825" y="1100138"/>
                </a:lnTo>
                <a:lnTo>
                  <a:pt x="528637" y="1112044"/>
                </a:lnTo>
                <a:lnTo>
                  <a:pt x="545306" y="1114425"/>
                </a:lnTo>
                <a:lnTo>
                  <a:pt x="566737" y="1109663"/>
                </a:lnTo>
                <a:lnTo>
                  <a:pt x="588169" y="1095375"/>
                </a:lnTo>
                <a:lnTo>
                  <a:pt x="602456" y="1073944"/>
                </a:lnTo>
                <a:lnTo>
                  <a:pt x="609600" y="1054894"/>
                </a:lnTo>
                <a:lnTo>
                  <a:pt x="626269" y="971550"/>
                </a:lnTo>
                <a:lnTo>
                  <a:pt x="631031" y="923925"/>
                </a:lnTo>
                <a:lnTo>
                  <a:pt x="588169" y="757238"/>
                </a:lnTo>
                <a:lnTo>
                  <a:pt x="538162" y="585788"/>
                </a:lnTo>
                <a:lnTo>
                  <a:pt x="476250" y="3952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3DE9C858-4E8A-4268-9B9F-8235E11691E8}"/>
              </a:ext>
            </a:extLst>
          </p:cNvPr>
          <p:cNvSpPr/>
          <p:nvPr/>
        </p:nvSpPr>
        <p:spPr>
          <a:xfrm>
            <a:off x="2876550" y="4457700"/>
            <a:ext cx="1331913" cy="1066800"/>
          </a:xfrm>
          <a:custGeom>
            <a:avLst/>
            <a:gdLst>
              <a:gd name="connsiteX0" fmla="*/ 816769 w 1331119"/>
              <a:gd name="connsiteY0" fmla="*/ 288131 h 1066800"/>
              <a:gd name="connsiteX1" fmla="*/ 664369 w 1331119"/>
              <a:gd name="connsiteY1" fmla="*/ 316706 h 1066800"/>
              <a:gd name="connsiteX2" fmla="*/ 538163 w 1331119"/>
              <a:gd name="connsiteY2" fmla="*/ 345281 h 1066800"/>
              <a:gd name="connsiteX3" fmla="*/ 395288 w 1331119"/>
              <a:gd name="connsiteY3" fmla="*/ 376238 h 1066800"/>
              <a:gd name="connsiteX4" fmla="*/ 104775 w 1331119"/>
              <a:gd name="connsiteY4" fmla="*/ 438150 h 1066800"/>
              <a:gd name="connsiteX5" fmla="*/ 0 w 1331119"/>
              <a:gd name="connsiteY5" fmla="*/ 250031 h 1066800"/>
              <a:gd name="connsiteX6" fmla="*/ 57150 w 1331119"/>
              <a:gd name="connsiteY6" fmla="*/ 264319 h 1066800"/>
              <a:gd name="connsiteX7" fmla="*/ 76200 w 1331119"/>
              <a:gd name="connsiteY7" fmla="*/ 261938 h 1066800"/>
              <a:gd name="connsiteX8" fmla="*/ 197644 w 1331119"/>
              <a:gd name="connsiteY8" fmla="*/ 233363 h 1066800"/>
              <a:gd name="connsiteX9" fmla="*/ 371475 w 1331119"/>
              <a:gd name="connsiteY9" fmla="*/ 188119 h 1066800"/>
              <a:gd name="connsiteX10" fmla="*/ 561975 w 1331119"/>
              <a:gd name="connsiteY10" fmla="*/ 140494 h 1066800"/>
              <a:gd name="connsiteX11" fmla="*/ 800100 w 1331119"/>
              <a:gd name="connsiteY11" fmla="*/ 80963 h 1066800"/>
              <a:gd name="connsiteX12" fmla="*/ 864394 w 1331119"/>
              <a:gd name="connsiteY12" fmla="*/ 64294 h 1066800"/>
              <a:gd name="connsiteX13" fmla="*/ 966788 w 1331119"/>
              <a:gd name="connsiteY13" fmla="*/ 26194 h 1066800"/>
              <a:gd name="connsiteX14" fmla="*/ 1038225 w 1331119"/>
              <a:gd name="connsiteY14" fmla="*/ 0 h 1066800"/>
              <a:gd name="connsiteX15" fmla="*/ 1042988 w 1331119"/>
              <a:gd name="connsiteY15" fmla="*/ 0 h 1066800"/>
              <a:gd name="connsiteX16" fmla="*/ 1059656 w 1331119"/>
              <a:gd name="connsiteY16" fmla="*/ 7144 h 1066800"/>
              <a:gd name="connsiteX17" fmla="*/ 1123950 w 1331119"/>
              <a:gd name="connsiteY17" fmla="*/ 54769 h 1066800"/>
              <a:gd name="connsiteX18" fmla="*/ 1219200 w 1331119"/>
              <a:gd name="connsiteY18" fmla="*/ 130969 h 1066800"/>
              <a:gd name="connsiteX19" fmla="*/ 1278731 w 1331119"/>
              <a:gd name="connsiteY19" fmla="*/ 185738 h 1066800"/>
              <a:gd name="connsiteX20" fmla="*/ 1302544 w 1331119"/>
              <a:gd name="connsiteY20" fmla="*/ 207169 h 1066800"/>
              <a:gd name="connsiteX21" fmla="*/ 1319213 w 1331119"/>
              <a:gd name="connsiteY21" fmla="*/ 226219 h 1066800"/>
              <a:gd name="connsiteX22" fmla="*/ 1326356 w 1331119"/>
              <a:gd name="connsiteY22" fmla="*/ 240506 h 1066800"/>
              <a:gd name="connsiteX23" fmla="*/ 1328738 w 1331119"/>
              <a:gd name="connsiteY23" fmla="*/ 250031 h 1066800"/>
              <a:gd name="connsiteX24" fmla="*/ 1331119 w 1331119"/>
              <a:gd name="connsiteY24" fmla="*/ 271463 h 1066800"/>
              <a:gd name="connsiteX25" fmla="*/ 1326356 w 1331119"/>
              <a:gd name="connsiteY25" fmla="*/ 285750 h 1066800"/>
              <a:gd name="connsiteX26" fmla="*/ 1309688 w 1331119"/>
              <a:gd name="connsiteY26" fmla="*/ 297656 h 1066800"/>
              <a:gd name="connsiteX27" fmla="*/ 1290638 w 1331119"/>
              <a:gd name="connsiteY27" fmla="*/ 309563 h 1066800"/>
              <a:gd name="connsiteX28" fmla="*/ 1269206 w 1331119"/>
              <a:gd name="connsiteY28" fmla="*/ 330994 h 1066800"/>
              <a:gd name="connsiteX29" fmla="*/ 1235869 w 1331119"/>
              <a:gd name="connsiteY29" fmla="*/ 373856 h 1066800"/>
              <a:gd name="connsiteX30" fmla="*/ 1204913 w 1331119"/>
              <a:gd name="connsiteY30" fmla="*/ 433388 h 1066800"/>
              <a:gd name="connsiteX31" fmla="*/ 1193006 w 1331119"/>
              <a:gd name="connsiteY31" fmla="*/ 473869 h 1066800"/>
              <a:gd name="connsiteX32" fmla="*/ 1135856 w 1331119"/>
              <a:gd name="connsiteY32" fmla="*/ 728663 h 1066800"/>
              <a:gd name="connsiteX33" fmla="*/ 1069181 w 1331119"/>
              <a:gd name="connsiteY33" fmla="*/ 1028700 h 1066800"/>
              <a:gd name="connsiteX34" fmla="*/ 1064419 w 1331119"/>
              <a:gd name="connsiteY34" fmla="*/ 1042988 h 1066800"/>
              <a:gd name="connsiteX35" fmla="*/ 1057275 w 1331119"/>
              <a:gd name="connsiteY35" fmla="*/ 1047750 h 1066800"/>
              <a:gd name="connsiteX36" fmla="*/ 1019175 w 1331119"/>
              <a:gd name="connsiteY36" fmla="*/ 1062038 h 1066800"/>
              <a:gd name="connsiteX37" fmla="*/ 995363 w 1331119"/>
              <a:gd name="connsiteY37" fmla="*/ 1066800 h 1066800"/>
              <a:gd name="connsiteX38" fmla="*/ 966788 w 1331119"/>
              <a:gd name="connsiteY38" fmla="*/ 1047750 h 1066800"/>
              <a:gd name="connsiteX39" fmla="*/ 864394 w 1331119"/>
              <a:gd name="connsiteY39" fmla="*/ 854869 h 1066800"/>
              <a:gd name="connsiteX40" fmla="*/ 885825 w 1331119"/>
              <a:gd name="connsiteY40" fmla="*/ 731044 h 1066800"/>
              <a:gd name="connsiteX41" fmla="*/ 921544 w 1331119"/>
              <a:gd name="connsiteY41" fmla="*/ 571500 h 1066800"/>
              <a:gd name="connsiteX42" fmla="*/ 969169 w 1331119"/>
              <a:gd name="connsiteY42" fmla="*/ 354806 h 1066800"/>
              <a:gd name="connsiteX43" fmla="*/ 973931 w 1331119"/>
              <a:gd name="connsiteY43" fmla="*/ 328613 h 1066800"/>
              <a:gd name="connsiteX44" fmla="*/ 973931 w 1331119"/>
              <a:gd name="connsiteY44" fmla="*/ 314325 h 1066800"/>
              <a:gd name="connsiteX45" fmla="*/ 971550 w 1331119"/>
              <a:gd name="connsiteY45" fmla="*/ 300038 h 1066800"/>
              <a:gd name="connsiteX46" fmla="*/ 966788 w 1331119"/>
              <a:gd name="connsiteY46" fmla="*/ 283369 h 1066800"/>
              <a:gd name="connsiteX47" fmla="*/ 957263 w 1331119"/>
              <a:gd name="connsiteY47" fmla="*/ 271463 h 1066800"/>
              <a:gd name="connsiteX48" fmla="*/ 947738 w 1331119"/>
              <a:gd name="connsiteY48" fmla="*/ 266700 h 1066800"/>
              <a:gd name="connsiteX49" fmla="*/ 931069 w 1331119"/>
              <a:gd name="connsiteY49" fmla="*/ 266700 h 1066800"/>
              <a:gd name="connsiteX50" fmla="*/ 816769 w 1331119"/>
              <a:gd name="connsiteY50" fmla="*/ 288131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31119" h="1066800">
                <a:moveTo>
                  <a:pt x="816769" y="288131"/>
                </a:moveTo>
                <a:lnTo>
                  <a:pt x="664369" y="316706"/>
                </a:lnTo>
                <a:lnTo>
                  <a:pt x="538163" y="345281"/>
                </a:lnTo>
                <a:lnTo>
                  <a:pt x="395288" y="376238"/>
                </a:lnTo>
                <a:lnTo>
                  <a:pt x="104775" y="438150"/>
                </a:lnTo>
                <a:lnTo>
                  <a:pt x="0" y="250031"/>
                </a:lnTo>
                <a:lnTo>
                  <a:pt x="57150" y="264319"/>
                </a:lnTo>
                <a:lnTo>
                  <a:pt x="76200" y="261938"/>
                </a:lnTo>
                <a:lnTo>
                  <a:pt x="197644" y="233363"/>
                </a:lnTo>
                <a:lnTo>
                  <a:pt x="371475" y="188119"/>
                </a:lnTo>
                <a:lnTo>
                  <a:pt x="561975" y="140494"/>
                </a:lnTo>
                <a:lnTo>
                  <a:pt x="800100" y="80963"/>
                </a:lnTo>
                <a:lnTo>
                  <a:pt x="864394" y="64294"/>
                </a:lnTo>
                <a:lnTo>
                  <a:pt x="966788" y="26194"/>
                </a:lnTo>
                <a:lnTo>
                  <a:pt x="1038225" y="0"/>
                </a:lnTo>
                <a:lnTo>
                  <a:pt x="1042988" y="0"/>
                </a:lnTo>
                <a:lnTo>
                  <a:pt x="1059656" y="7144"/>
                </a:lnTo>
                <a:lnTo>
                  <a:pt x="1123950" y="54769"/>
                </a:lnTo>
                <a:lnTo>
                  <a:pt x="1219200" y="130969"/>
                </a:lnTo>
                <a:lnTo>
                  <a:pt x="1278731" y="185738"/>
                </a:lnTo>
                <a:lnTo>
                  <a:pt x="1302544" y="207169"/>
                </a:lnTo>
                <a:lnTo>
                  <a:pt x="1319213" y="226219"/>
                </a:lnTo>
                <a:lnTo>
                  <a:pt x="1326356" y="240506"/>
                </a:lnTo>
                <a:lnTo>
                  <a:pt x="1328738" y="250031"/>
                </a:lnTo>
                <a:lnTo>
                  <a:pt x="1331119" y="271463"/>
                </a:lnTo>
                <a:lnTo>
                  <a:pt x="1326356" y="285750"/>
                </a:lnTo>
                <a:lnTo>
                  <a:pt x="1309688" y="297656"/>
                </a:lnTo>
                <a:lnTo>
                  <a:pt x="1290638" y="309563"/>
                </a:lnTo>
                <a:lnTo>
                  <a:pt x="1269206" y="330994"/>
                </a:lnTo>
                <a:lnTo>
                  <a:pt x="1235869" y="373856"/>
                </a:lnTo>
                <a:lnTo>
                  <a:pt x="1204913" y="433388"/>
                </a:lnTo>
                <a:lnTo>
                  <a:pt x="1193006" y="473869"/>
                </a:lnTo>
                <a:lnTo>
                  <a:pt x="1135856" y="728663"/>
                </a:lnTo>
                <a:lnTo>
                  <a:pt x="1069181" y="1028700"/>
                </a:lnTo>
                <a:lnTo>
                  <a:pt x="1064419" y="1042988"/>
                </a:lnTo>
                <a:lnTo>
                  <a:pt x="1057275" y="1047750"/>
                </a:lnTo>
                <a:lnTo>
                  <a:pt x="1019175" y="1062038"/>
                </a:lnTo>
                <a:lnTo>
                  <a:pt x="995363" y="1066800"/>
                </a:lnTo>
                <a:lnTo>
                  <a:pt x="966788" y="1047750"/>
                </a:lnTo>
                <a:lnTo>
                  <a:pt x="864394" y="854869"/>
                </a:lnTo>
                <a:lnTo>
                  <a:pt x="885825" y="731044"/>
                </a:lnTo>
                <a:lnTo>
                  <a:pt x="921544" y="571500"/>
                </a:lnTo>
                <a:lnTo>
                  <a:pt x="969169" y="354806"/>
                </a:lnTo>
                <a:lnTo>
                  <a:pt x="973931" y="328613"/>
                </a:lnTo>
                <a:lnTo>
                  <a:pt x="973931" y="314325"/>
                </a:lnTo>
                <a:lnTo>
                  <a:pt x="971550" y="300038"/>
                </a:lnTo>
                <a:lnTo>
                  <a:pt x="966788" y="283369"/>
                </a:lnTo>
                <a:lnTo>
                  <a:pt x="957263" y="271463"/>
                </a:lnTo>
                <a:lnTo>
                  <a:pt x="947738" y="266700"/>
                </a:lnTo>
                <a:lnTo>
                  <a:pt x="931069" y="266700"/>
                </a:lnTo>
                <a:lnTo>
                  <a:pt x="816769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B5167635-6ADF-4A49-B4C9-84DB6FD83351}"/>
              </a:ext>
            </a:extLst>
          </p:cNvPr>
          <p:cNvSpPr/>
          <p:nvPr/>
        </p:nvSpPr>
        <p:spPr>
          <a:xfrm>
            <a:off x="3148013" y="5267325"/>
            <a:ext cx="768350" cy="325438"/>
          </a:xfrm>
          <a:custGeom>
            <a:avLst/>
            <a:gdLst>
              <a:gd name="connsiteX0" fmla="*/ 514350 w 769143"/>
              <a:gd name="connsiteY0" fmla="*/ 33338 h 326231"/>
              <a:gd name="connsiteX1" fmla="*/ 311943 w 769143"/>
              <a:gd name="connsiteY1" fmla="*/ 73819 h 326231"/>
              <a:gd name="connsiteX2" fmla="*/ 150018 w 769143"/>
              <a:gd name="connsiteY2" fmla="*/ 107156 h 326231"/>
              <a:gd name="connsiteX3" fmla="*/ 0 w 769143"/>
              <a:gd name="connsiteY3" fmla="*/ 138113 h 326231"/>
              <a:gd name="connsiteX4" fmla="*/ 47625 w 769143"/>
              <a:gd name="connsiteY4" fmla="*/ 326231 h 326231"/>
              <a:gd name="connsiteX5" fmla="*/ 128587 w 769143"/>
              <a:gd name="connsiteY5" fmla="*/ 297656 h 326231"/>
              <a:gd name="connsiteX6" fmla="*/ 261937 w 769143"/>
              <a:gd name="connsiteY6" fmla="*/ 264319 h 326231"/>
              <a:gd name="connsiteX7" fmla="*/ 431006 w 769143"/>
              <a:gd name="connsiteY7" fmla="*/ 228600 h 326231"/>
              <a:gd name="connsiteX8" fmla="*/ 526256 w 769143"/>
              <a:gd name="connsiteY8" fmla="*/ 216694 h 326231"/>
              <a:gd name="connsiteX9" fmla="*/ 573881 w 769143"/>
              <a:gd name="connsiteY9" fmla="*/ 216694 h 326231"/>
              <a:gd name="connsiteX10" fmla="*/ 626268 w 769143"/>
              <a:gd name="connsiteY10" fmla="*/ 219075 h 326231"/>
              <a:gd name="connsiteX11" fmla="*/ 664368 w 769143"/>
              <a:gd name="connsiteY11" fmla="*/ 226219 h 326231"/>
              <a:gd name="connsiteX12" fmla="*/ 685800 w 769143"/>
              <a:gd name="connsiteY12" fmla="*/ 233363 h 326231"/>
              <a:gd name="connsiteX13" fmla="*/ 714375 w 769143"/>
              <a:gd name="connsiteY13" fmla="*/ 250031 h 326231"/>
              <a:gd name="connsiteX14" fmla="*/ 726281 w 769143"/>
              <a:gd name="connsiteY14" fmla="*/ 252413 h 326231"/>
              <a:gd name="connsiteX15" fmla="*/ 769143 w 769143"/>
              <a:gd name="connsiteY15" fmla="*/ 240506 h 326231"/>
              <a:gd name="connsiteX16" fmla="*/ 683418 w 769143"/>
              <a:gd name="connsiteY16" fmla="*/ 0 h 326231"/>
              <a:gd name="connsiteX17" fmla="*/ 514350 w 769143"/>
              <a:gd name="connsiteY17" fmla="*/ 33338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69143" h="326231">
                <a:moveTo>
                  <a:pt x="514350" y="33338"/>
                </a:moveTo>
                <a:lnTo>
                  <a:pt x="311943" y="73819"/>
                </a:lnTo>
                <a:lnTo>
                  <a:pt x="150018" y="107156"/>
                </a:lnTo>
                <a:lnTo>
                  <a:pt x="0" y="138113"/>
                </a:lnTo>
                <a:lnTo>
                  <a:pt x="47625" y="326231"/>
                </a:lnTo>
                <a:lnTo>
                  <a:pt x="128587" y="297656"/>
                </a:lnTo>
                <a:lnTo>
                  <a:pt x="261937" y="264319"/>
                </a:lnTo>
                <a:lnTo>
                  <a:pt x="431006" y="228600"/>
                </a:lnTo>
                <a:lnTo>
                  <a:pt x="526256" y="216694"/>
                </a:lnTo>
                <a:lnTo>
                  <a:pt x="573881" y="216694"/>
                </a:lnTo>
                <a:lnTo>
                  <a:pt x="626268" y="219075"/>
                </a:lnTo>
                <a:lnTo>
                  <a:pt x="664368" y="226219"/>
                </a:lnTo>
                <a:lnTo>
                  <a:pt x="685800" y="233363"/>
                </a:lnTo>
                <a:lnTo>
                  <a:pt x="714375" y="250031"/>
                </a:lnTo>
                <a:lnTo>
                  <a:pt x="726281" y="252413"/>
                </a:lnTo>
                <a:lnTo>
                  <a:pt x="769143" y="240506"/>
                </a:lnTo>
                <a:lnTo>
                  <a:pt x="683418" y="0"/>
                </a:lnTo>
                <a:lnTo>
                  <a:pt x="514350" y="33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0127BCE7-2E02-4382-A979-8FAD58F3FF52}"/>
              </a:ext>
            </a:extLst>
          </p:cNvPr>
          <p:cNvSpPr/>
          <p:nvPr/>
        </p:nvSpPr>
        <p:spPr>
          <a:xfrm>
            <a:off x="5141913" y="1458913"/>
            <a:ext cx="1714500" cy="987425"/>
          </a:xfrm>
          <a:custGeom>
            <a:avLst/>
            <a:gdLst>
              <a:gd name="connsiteX0" fmla="*/ 1112044 w 1714500"/>
              <a:gd name="connsiteY0" fmla="*/ 347663 h 985838"/>
              <a:gd name="connsiteX1" fmla="*/ 997744 w 1714500"/>
              <a:gd name="connsiteY1" fmla="*/ 419100 h 985838"/>
              <a:gd name="connsiteX2" fmla="*/ 888206 w 1714500"/>
              <a:gd name="connsiteY2" fmla="*/ 481013 h 985838"/>
              <a:gd name="connsiteX3" fmla="*/ 769144 w 1714500"/>
              <a:gd name="connsiteY3" fmla="*/ 547688 h 985838"/>
              <a:gd name="connsiteX4" fmla="*/ 647700 w 1714500"/>
              <a:gd name="connsiteY4" fmla="*/ 614363 h 985838"/>
              <a:gd name="connsiteX5" fmla="*/ 507206 w 1714500"/>
              <a:gd name="connsiteY5" fmla="*/ 685800 h 985838"/>
              <a:gd name="connsiteX6" fmla="*/ 326231 w 1714500"/>
              <a:gd name="connsiteY6" fmla="*/ 776288 h 985838"/>
              <a:gd name="connsiteX7" fmla="*/ 188119 w 1714500"/>
              <a:gd name="connsiteY7" fmla="*/ 842963 h 985838"/>
              <a:gd name="connsiteX8" fmla="*/ 88106 w 1714500"/>
              <a:gd name="connsiteY8" fmla="*/ 892969 h 985838"/>
              <a:gd name="connsiteX9" fmla="*/ 26194 w 1714500"/>
              <a:gd name="connsiteY9" fmla="*/ 921544 h 985838"/>
              <a:gd name="connsiteX10" fmla="*/ 14287 w 1714500"/>
              <a:gd name="connsiteY10" fmla="*/ 933450 h 985838"/>
              <a:gd name="connsiteX11" fmla="*/ 4762 w 1714500"/>
              <a:gd name="connsiteY11" fmla="*/ 950119 h 985838"/>
              <a:gd name="connsiteX12" fmla="*/ 0 w 1714500"/>
              <a:gd name="connsiteY12" fmla="*/ 964407 h 985838"/>
              <a:gd name="connsiteX13" fmla="*/ 2381 w 1714500"/>
              <a:gd name="connsiteY13" fmla="*/ 973932 h 985838"/>
              <a:gd name="connsiteX14" fmla="*/ 9525 w 1714500"/>
              <a:gd name="connsiteY14" fmla="*/ 981075 h 985838"/>
              <a:gd name="connsiteX15" fmla="*/ 21431 w 1714500"/>
              <a:gd name="connsiteY15" fmla="*/ 985838 h 985838"/>
              <a:gd name="connsiteX16" fmla="*/ 50006 w 1714500"/>
              <a:gd name="connsiteY16" fmla="*/ 985838 h 985838"/>
              <a:gd name="connsiteX17" fmla="*/ 142875 w 1714500"/>
              <a:gd name="connsiteY17" fmla="*/ 959644 h 985838"/>
              <a:gd name="connsiteX18" fmla="*/ 395287 w 1714500"/>
              <a:gd name="connsiteY18" fmla="*/ 885825 h 985838"/>
              <a:gd name="connsiteX19" fmla="*/ 611981 w 1714500"/>
              <a:gd name="connsiteY19" fmla="*/ 821532 h 985838"/>
              <a:gd name="connsiteX20" fmla="*/ 800100 w 1714500"/>
              <a:gd name="connsiteY20" fmla="*/ 766763 h 985838"/>
              <a:gd name="connsiteX21" fmla="*/ 976312 w 1714500"/>
              <a:gd name="connsiteY21" fmla="*/ 692944 h 985838"/>
              <a:gd name="connsiteX22" fmla="*/ 1176337 w 1714500"/>
              <a:gd name="connsiteY22" fmla="*/ 611982 h 985838"/>
              <a:gd name="connsiteX23" fmla="*/ 1366837 w 1714500"/>
              <a:gd name="connsiteY23" fmla="*/ 528638 h 985838"/>
              <a:gd name="connsiteX24" fmla="*/ 1459706 w 1714500"/>
              <a:gd name="connsiteY24" fmla="*/ 483394 h 985838"/>
              <a:gd name="connsiteX25" fmla="*/ 1514475 w 1714500"/>
              <a:gd name="connsiteY25" fmla="*/ 457200 h 985838"/>
              <a:gd name="connsiteX26" fmla="*/ 1550194 w 1714500"/>
              <a:gd name="connsiteY26" fmla="*/ 445294 h 985838"/>
              <a:gd name="connsiteX27" fmla="*/ 1602581 w 1714500"/>
              <a:gd name="connsiteY27" fmla="*/ 433388 h 985838"/>
              <a:gd name="connsiteX28" fmla="*/ 1652587 w 1714500"/>
              <a:gd name="connsiteY28" fmla="*/ 428625 h 985838"/>
              <a:gd name="connsiteX29" fmla="*/ 1676400 w 1714500"/>
              <a:gd name="connsiteY29" fmla="*/ 428625 h 985838"/>
              <a:gd name="connsiteX30" fmla="*/ 1688306 w 1714500"/>
              <a:gd name="connsiteY30" fmla="*/ 421482 h 985838"/>
              <a:gd name="connsiteX31" fmla="*/ 1700212 w 1714500"/>
              <a:gd name="connsiteY31" fmla="*/ 409575 h 985838"/>
              <a:gd name="connsiteX32" fmla="*/ 1712119 w 1714500"/>
              <a:gd name="connsiteY32" fmla="*/ 388144 h 985838"/>
              <a:gd name="connsiteX33" fmla="*/ 1714500 w 1714500"/>
              <a:gd name="connsiteY33" fmla="*/ 366713 h 985838"/>
              <a:gd name="connsiteX34" fmla="*/ 1714500 w 1714500"/>
              <a:gd name="connsiteY34" fmla="*/ 352425 h 985838"/>
              <a:gd name="connsiteX35" fmla="*/ 1709737 w 1714500"/>
              <a:gd name="connsiteY35" fmla="*/ 328613 h 985838"/>
              <a:gd name="connsiteX36" fmla="*/ 1695450 w 1714500"/>
              <a:gd name="connsiteY36" fmla="*/ 304800 h 985838"/>
              <a:gd name="connsiteX37" fmla="*/ 1654969 w 1714500"/>
              <a:gd name="connsiteY37" fmla="*/ 269082 h 985838"/>
              <a:gd name="connsiteX38" fmla="*/ 1557337 w 1714500"/>
              <a:gd name="connsiteY38" fmla="*/ 185738 h 985838"/>
              <a:gd name="connsiteX39" fmla="*/ 1478756 w 1714500"/>
              <a:gd name="connsiteY39" fmla="*/ 123825 h 985838"/>
              <a:gd name="connsiteX40" fmla="*/ 1393031 w 1714500"/>
              <a:gd name="connsiteY40" fmla="*/ 61913 h 985838"/>
              <a:gd name="connsiteX41" fmla="*/ 1350169 w 1714500"/>
              <a:gd name="connsiteY41" fmla="*/ 30957 h 985838"/>
              <a:gd name="connsiteX42" fmla="*/ 1328737 w 1714500"/>
              <a:gd name="connsiteY42" fmla="*/ 23813 h 985838"/>
              <a:gd name="connsiteX43" fmla="*/ 1207294 w 1714500"/>
              <a:gd name="connsiteY43" fmla="*/ 4763 h 985838"/>
              <a:gd name="connsiteX44" fmla="*/ 1164431 w 1714500"/>
              <a:gd name="connsiteY44" fmla="*/ 0 h 985838"/>
              <a:gd name="connsiteX45" fmla="*/ 1150144 w 1714500"/>
              <a:gd name="connsiteY45" fmla="*/ 0 h 985838"/>
              <a:gd name="connsiteX46" fmla="*/ 1140619 w 1714500"/>
              <a:gd name="connsiteY46" fmla="*/ 7144 h 985838"/>
              <a:gd name="connsiteX47" fmla="*/ 1135856 w 1714500"/>
              <a:gd name="connsiteY47" fmla="*/ 30957 h 985838"/>
              <a:gd name="connsiteX48" fmla="*/ 1147762 w 1714500"/>
              <a:gd name="connsiteY48" fmla="*/ 52388 h 985838"/>
              <a:gd name="connsiteX49" fmla="*/ 1181100 w 1714500"/>
              <a:gd name="connsiteY49" fmla="*/ 80963 h 985838"/>
              <a:gd name="connsiteX50" fmla="*/ 1221581 w 1714500"/>
              <a:gd name="connsiteY50" fmla="*/ 121444 h 985838"/>
              <a:gd name="connsiteX51" fmla="*/ 1243012 w 1714500"/>
              <a:gd name="connsiteY51" fmla="*/ 152400 h 985838"/>
              <a:gd name="connsiteX52" fmla="*/ 1257300 w 1714500"/>
              <a:gd name="connsiteY52" fmla="*/ 178594 h 985838"/>
              <a:gd name="connsiteX53" fmla="*/ 1257300 w 1714500"/>
              <a:gd name="connsiteY53" fmla="*/ 190500 h 985838"/>
              <a:gd name="connsiteX54" fmla="*/ 1247775 w 1714500"/>
              <a:gd name="connsiteY54" fmla="*/ 219075 h 985838"/>
              <a:gd name="connsiteX55" fmla="*/ 1221581 w 1714500"/>
              <a:gd name="connsiteY55" fmla="*/ 259557 h 985838"/>
              <a:gd name="connsiteX56" fmla="*/ 1207294 w 1714500"/>
              <a:gd name="connsiteY56" fmla="*/ 276225 h 985838"/>
              <a:gd name="connsiteX57" fmla="*/ 1112044 w 1714500"/>
              <a:gd name="connsiteY57" fmla="*/ 347663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714500" h="985838">
                <a:moveTo>
                  <a:pt x="1112044" y="347663"/>
                </a:moveTo>
                <a:lnTo>
                  <a:pt x="997744" y="419100"/>
                </a:lnTo>
                <a:lnTo>
                  <a:pt x="888206" y="481013"/>
                </a:lnTo>
                <a:lnTo>
                  <a:pt x="769144" y="547688"/>
                </a:lnTo>
                <a:lnTo>
                  <a:pt x="647700" y="614363"/>
                </a:lnTo>
                <a:lnTo>
                  <a:pt x="507206" y="685800"/>
                </a:lnTo>
                <a:lnTo>
                  <a:pt x="326231" y="776288"/>
                </a:lnTo>
                <a:lnTo>
                  <a:pt x="188119" y="842963"/>
                </a:lnTo>
                <a:lnTo>
                  <a:pt x="88106" y="892969"/>
                </a:lnTo>
                <a:lnTo>
                  <a:pt x="26194" y="921544"/>
                </a:lnTo>
                <a:lnTo>
                  <a:pt x="14287" y="933450"/>
                </a:lnTo>
                <a:lnTo>
                  <a:pt x="4762" y="950119"/>
                </a:lnTo>
                <a:lnTo>
                  <a:pt x="0" y="964407"/>
                </a:lnTo>
                <a:lnTo>
                  <a:pt x="2381" y="973932"/>
                </a:lnTo>
                <a:lnTo>
                  <a:pt x="9525" y="981075"/>
                </a:lnTo>
                <a:lnTo>
                  <a:pt x="21431" y="985838"/>
                </a:lnTo>
                <a:lnTo>
                  <a:pt x="50006" y="985838"/>
                </a:lnTo>
                <a:lnTo>
                  <a:pt x="142875" y="959644"/>
                </a:lnTo>
                <a:lnTo>
                  <a:pt x="395287" y="885825"/>
                </a:lnTo>
                <a:lnTo>
                  <a:pt x="611981" y="821532"/>
                </a:lnTo>
                <a:lnTo>
                  <a:pt x="800100" y="766763"/>
                </a:lnTo>
                <a:lnTo>
                  <a:pt x="976312" y="692944"/>
                </a:lnTo>
                <a:lnTo>
                  <a:pt x="1176337" y="611982"/>
                </a:lnTo>
                <a:lnTo>
                  <a:pt x="1366837" y="528638"/>
                </a:lnTo>
                <a:lnTo>
                  <a:pt x="1459706" y="483394"/>
                </a:lnTo>
                <a:lnTo>
                  <a:pt x="1514475" y="457200"/>
                </a:lnTo>
                <a:lnTo>
                  <a:pt x="1550194" y="445294"/>
                </a:lnTo>
                <a:lnTo>
                  <a:pt x="1602581" y="433388"/>
                </a:lnTo>
                <a:lnTo>
                  <a:pt x="1652587" y="428625"/>
                </a:lnTo>
                <a:lnTo>
                  <a:pt x="1676400" y="428625"/>
                </a:lnTo>
                <a:lnTo>
                  <a:pt x="1688306" y="421482"/>
                </a:lnTo>
                <a:lnTo>
                  <a:pt x="1700212" y="409575"/>
                </a:lnTo>
                <a:lnTo>
                  <a:pt x="1712119" y="388144"/>
                </a:lnTo>
                <a:lnTo>
                  <a:pt x="1714500" y="366713"/>
                </a:lnTo>
                <a:lnTo>
                  <a:pt x="1714500" y="352425"/>
                </a:lnTo>
                <a:lnTo>
                  <a:pt x="1709737" y="328613"/>
                </a:lnTo>
                <a:lnTo>
                  <a:pt x="1695450" y="304800"/>
                </a:lnTo>
                <a:lnTo>
                  <a:pt x="1654969" y="269082"/>
                </a:lnTo>
                <a:lnTo>
                  <a:pt x="1557337" y="185738"/>
                </a:lnTo>
                <a:lnTo>
                  <a:pt x="1478756" y="123825"/>
                </a:lnTo>
                <a:lnTo>
                  <a:pt x="1393031" y="61913"/>
                </a:lnTo>
                <a:lnTo>
                  <a:pt x="1350169" y="30957"/>
                </a:lnTo>
                <a:lnTo>
                  <a:pt x="1328737" y="23813"/>
                </a:lnTo>
                <a:lnTo>
                  <a:pt x="1207294" y="4763"/>
                </a:lnTo>
                <a:lnTo>
                  <a:pt x="1164431" y="0"/>
                </a:lnTo>
                <a:lnTo>
                  <a:pt x="1150144" y="0"/>
                </a:lnTo>
                <a:lnTo>
                  <a:pt x="1140619" y="7144"/>
                </a:lnTo>
                <a:lnTo>
                  <a:pt x="1135856" y="30957"/>
                </a:lnTo>
                <a:lnTo>
                  <a:pt x="1147762" y="52388"/>
                </a:lnTo>
                <a:lnTo>
                  <a:pt x="1181100" y="80963"/>
                </a:lnTo>
                <a:lnTo>
                  <a:pt x="1221581" y="121444"/>
                </a:lnTo>
                <a:lnTo>
                  <a:pt x="1243012" y="152400"/>
                </a:lnTo>
                <a:lnTo>
                  <a:pt x="1257300" y="178594"/>
                </a:lnTo>
                <a:lnTo>
                  <a:pt x="1257300" y="190500"/>
                </a:lnTo>
                <a:lnTo>
                  <a:pt x="1247775" y="219075"/>
                </a:lnTo>
                <a:lnTo>
                  <a:pt x="1221581" y="259557"/>
                </a:lnTo>
                <a:lnTo>
                  <a:pt x="1207294" y="276225"/>
                </a:lnTo>
                <a:lnTo>
                  <a:pt x="1112044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226EFA97-4439-447C-970E-9B026F94A838}"/>
              </a:ext>
            </a:extLst>
          </p:cNvPr>
          <p:cNvSpPr/>
          <p:nvPr/>
        </p:nvSpPr>
        <p:spPr>
          <a:xfrm>
            <a:off x="5911850" y="2120900"/>
            <a:ext cx="458788" cy="2338388"/>
          </a:xfrm>
          <a:custGeom>
            <a:avLst/>
            <a:gdLst>
              <a:gd name="connsiteX0" fmla="*/ 148925 w 458689"/>
              <a:gd name="connsiteY0" fmla="*/ 1125874 h 2338124"/>
              <a:gd name="connsiteX1" fmla="*/ 148925 w 458689"/>
              <a:gd name="connsiteY1" fmla="*/ 836959 h 2338124"/>
              <a:gd name="connsiteX2" fmla="*/ 148925 w 458689"/>
              <a:gd name="connsiteY2" fmla="*/ 533152 h 2338124"/>
              <a:gd name="connsiteX3" fmla="*/ 148925 w 458689"/>
              <a:gd name="connsiteY3" fmla="*/ 366356 h 2338124"/>
              <a:gd name="connsiteX4" fmla="*/ 148925 w 458689"/>
              <a:gd name="connsiteY4" fmla="*/ 354442 h 2338124"/>
              <a:gd name="connsiteX5" fmla="*/ 142968 w 458689"/>
              <a:gd name="connsiteY5" fmla="*/ 327635 h 2338124"/>
              <a:gd name="connsiteX6" fmla="*/ 134032 w 458689"/>
              <a:gd name="connsiteY6" fmla="*/ 291893 h 2338124"/>
              <a:gd name="connsiteX7" fmla="*/ 101269 w 458689"/>
              <a:gd name="connsiteY7" fmla="*/ 214452 h 2338124"/>
              <a:gd name="connsiteX8" fmla="*/ 56591 w 458689"/>
              <a:gd name="connsiteY8" fmla="*/ 134033 h 2338124"/>
              <a:gd name="connsiteX9" fmla="*/ 0 w 458689"/>
              <a:gd name="connsiteY9" fmla="*/ 47656 h 2338124"/>
              <a:gd name="connsiteX10" fmla="*/ 145946 w 458689"/>
              <a:gd name="connsiteY10" fmla="*/ 0 h 2338124"/>
              <a:gd name="connsiteX11" fmla="*/ 294871 w 458689"/>
              <a:gd name="connsiteY11" fmla="*/ 104248 h 2338124"/>
              <a:gd name="connsiteX12" fmla="*/ 369334 w 458689"/>
              <a:gd name="connsiteY12" fmla="*/ 157861 h 2338124"/>
              <a:gd name="connsiteX13" fmla="*/ 422947 w 458689"/>
              <a:gd name="connsiteY13" fmla="*/ 199560 h 2338124"/>
              <a:gd name="connsiteX14" fmla="*/ 440818 w 458689"/>
              <a:gd name="connsiteY14" fmla="*/ 214452 h 2338124"/>
              <a:gd name="connsiteX15" fmla="*/ 452732 w 458689"/>
              <a:gd name="connsiteY15" fmla="*/ 232323 h 2338124"/>
              <a:gd name="connsiteX16" fmla="*/ 458689 w 458689"/>
              <a:gd name="connsiteY16" fmla="*/ 250194 h 2338124"/>
              <a:gd name="connsiteX17" fmla="*/ 458689 w 458689"/>
              <a:gd name="connsiteY17" fmla="*/ 268065 h 2338124"/>
              <a:gd name="connsiteX18" fmla="*/ 452732 w 458689"/>
              <a:gd name="connsiteY18" fmla="*/ 300829 h 2338124"/>
              <a:gd name="connsiteX19" fmla="*/ 431882 w 458689"/>
              <a:gd name="connsiteY19" fmla="*/ 351463 h 2338124"/>
              <a:gd name="connsiteX20" fmla="*/ 419968 w 458689"/>
              <a:gd name="connsiteY20" fmla="*/ 372313 h 2338124"/>
              <a:gd name="connsiteX21" fmla="*/ 414011 w 458689"/>
              <a:gd name="connsiteY21" fmla="*/ 509324 h 2338124"/>
              <a:gd name="connsiteX22" fmla="*/ 402097 w 458689"/>
              <a:gd name="connsiteY22" fmla="*/ 816110 h 2338124"/>
              <a:gd name="connsiteX23" fmla="*/ 393162 w 458689"/>
              <a:gd name="connsiteY23" fmla="*/ 1006734 h 2338124"/>
              <a:gd name="connsiteX24" fmla="*/ 396140 w 458689"/>
              <a:gd name="connsiteY24" fmla="*/ 1122895 h 2338124"/>
              <a:gd name="connsiteX25" fmla="*/ 390183 w 458689"/>
              <a:gd name="connsiteY25" fmla="*/ 1438616 h 2338124"/>
              <a:gd name="connsiteX26" fmla="*/ 384226 w 458689"/>
              <a:gd name="connsiteY26" fmla="*/ 1751359 h 2338124"/>
              <a:gd name="connsiteX27" fmla="*/ 378269 w 458689"/>
              <a:gd name="connsiteY27" fmla="*/ 2022403 h 2338124"/>
              <a:gd name="connsiteX28" fmla="*/ 372312 w 458689"/>
              <a:gd name="connsiteY28" fmla="*/ 2314296 h 2338124"/>
              <a:gd name="connsiteX29" fmla="*/ 151903 w 458689"/>
              <a:gd name="connsiteY29" fmla="*/ 2338124 h 2338124"/>
              <a:gd name="connsiteX30" fmla="*/ 148925 w 458689"/>
              <a:gd name="connsiteY30" fmla="*/ 2189199 h 2338124"/>
              <a:gd name="connsiteX31" fmla="*/ 148925 w 458689"/>
              <a:gd name="connsiteY31" fmla="*/ 1968790 h 2338124"/>
              <a:gd name="connsiteX32" fmla="*/ 148925 w 458689"/>
              <a:gd name="connsiteY32" fmla="*/ 1611370 h 2338124"/>
              <a:gd name="connsiteX33" fmla="*/ 148925 w 458689"/>
              <a:gd name="connsiteY33" fmla="*/ 1125874 h 233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58689" h="2338124">
                <a:moveTo>
                  <a:pt x="148925" y="1125874"/>
                </a:moveTo>
                <a:lnTo>
                  <a:pt x="148925" y="836959"/>
                </a:lnTo>
                <a:lnTo>
                  <a:pt x="148925" y="533152"/>
                </a:lnTo>
                <a:lnTo>
                  <a:pt x="148925" y="366356"/>
                </a:lnTo>
                <a:lnTo>
                  <a:pt x="148925" y="354442"/>
                </a:lnTo>
                <a:lnTo>
                  <a:pt x="142968" y="327635"/>
                </a:lnTo>
                <a:lnTo>
                  <a:pt x="134032" y="291893"/>
                </a:lnTo>
                <a:lnTo>
                  <a:pt x="101269" y="214452"/>
                </a:lnTo>
                <a:lnTo>
                  <a:pt x="56591" y="134033"/>
                </a:lnTo>
                <a:lnTo>
                  <a:pt x="0" y="47656"/>
                </a:lnTo>
                <a:lnTo>
                  <a:pt x="145946" y="0"/>
                </a:lnTo>
                <a:lnTo>
                  <a:pt x="294871" y="104248"/>
                </a:lnTo>
                <a:lnTo>
                  <a:pt x="369334" y="157861"/>
                </a:lnTo>
                <a:lnTo>
                  <a:pt x="422947" y="199560"/>
                </a:lnTo>
                <a:lnTo>
                  <a:pt x="440818" y="214452"/>
                </a:lnTo>
                <a:lnTo>
                  <a:pt x="452732" y="232323"/>
                </a:lnTo>
                <a:lnTo>
                  <a:pt x="458689" y="250194"/>
                </a:lnTo>
                <a:lnTo>
                  <a:pt x="458689" y="268065"/>
                </a:lnTo>
                <a:lnTo>
                  <a:pt x="452732" y="300829"/>
                </a:lnTo>
                <a:lnTo>
                  <a:pt x="431882" y="351463"/>
                </a:lnTo>
                <a:lnTo>
                  <a:pt x="419968" y="372313"/>
                </a:lnTo>
                <a:lnTo>
                  <a:pt x="414011" y="509324"/>
                </a:lnTo>
                <a:lnTo>
                  <a:pt x="402097" y="816110"/>
                </a:lnTo>
                <a:lnTo>
                  <a:pt x="393162" y="1006734"/>
                </a:lnTo>
                <a:cubicBezTo>
                  <a:pt x="394155" y="1045454"/>
                  <a:pt x="395147" y="1084175"/>
                  <a:pt x="396140" y="1122895"/>
                </a:cubicBezTo>
                <a:lnTo>
                  <a:pt x="390183" y="1438616"/>
                </a:lnTo>
                <a:lnTo>
                  <a:pt x="384226" y="1751359"/>
                </a:lnTo>
                <a:lnTo>
                  <a:pt x="378269" y="2022403"/>
                </a:lnTo>
                <a:lnTo>
                  <a:pt x="372312" y="2314296"/>
                </a:lnTo>
                <a:lnTo>
                  <a:pt x="151903" y="2338124"/>
                </a:lnTo>
                <a:cubicBezTo>
                  <a:pt x="150910" y="2288482"/>
                  <a:pt x="149918" y="2238841"/>
                  <a:pt x="148925" y="2189199"/>
                </a:cubicBezTo>
                <a:lnTo>
                  <a:pt x="148925" y="1968790"/>
                </a:lnTo>
                <a:lnTo>
                  <a:pt x="148925" y="1611370"/>
                </a:lnTo>
                <a:lnTo>
                  <a:pt x="148925" y="112587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48DFF121-42D0-4688-926C-4D63B3B53CEB}"/>
              </a:ext>
            </a:extLst>
          </p:cNvPr>
          <p:cNvSpPr/>
          <p:nvPr/>
        </p:nvSpPr>
        <p:spPr>
          <a:xfrm>
            <a:off x="6238875" y="2938463"/>
            <a:ext cx="790575" cy="311150"/>
          </a:xfrm>
          <a:custGeom>
            <a:avLst/>
            <a:gdLst>
              <a:gd name="connsiteX0" fmla="*/ 364331 w 790575"/>
              <a:gd name="connsiteY0" fmla="*/ 73818 h 311943"/>
              <a:gd name="connsiteX1" fmla="*/ 264319 w 790575"/>
              <a:gd name="connsiteY1" fmla="*/ 107156 h 311943"/>
              <a:gd name="connsiteX2" fmla="*/ 145256 w 790575"/>
              <a:gd name="connsiteY2" fmla="*/ 138112 h 311943"/>
              <a:gd name="connsiteX3" fmla="*/ 2381 w 790575"/>
              <a:gd name="connsiteY3" fmla="*/ 171450 h 311943"/>
              <a:gd name="connsiteX4" fmla="*/ 0 w 790575"/>
              <a:gd name="connsiteY4" fmla="*/ 311943 h 311943"/>
              <a:gd name="connsiteX5" fmla="*/ 135731 w 790575"/>
              <a:gd name="connsiteY5" fmla="*/ 309562 h 311943"/>
              <a:gd name="connsiteX6" fmla="*/ 240506 w 790575"/>
              <a:gd name="connsiteY6" fmla="*/ 302418 h 311943"/>
              <a:gd name="connsiteX7" fmla="*/ 352425 w 790575"/>
              <a:gd name="connsiteY7" fmla="*/ 290512 h 311943"/>
              <a:gd name="connsiteX8" fmla="*/ 435769 w 790575"/>
              <a:gd name="connsiteY8" fmla="*/ 278606 h 311943"/>
              <a:gd name="connsiteX9" fmla="*/ 533400 w 790575"/>
              <a:gd name="connsiteY9" fmla="*/ 257175 h 311943"/>
              <a:gd name="connsiteX10" fmla="*/ 638175 w 790575"/>
              <a:gd name="connsiteY10" fmla="*/ 230981 h 311943"/>
              <a:gd name="connsiteX11" fmla="*/ 723900 w 790575"/>
              <a:gd name="connsiteY11" fmla="*/ 204787 h 311943"/>
              <a:gd name="connsiteX12" fmla="*/ 742950 w 790575"/>
              <a:gd name="connsiteY12" fmla="*/ 197643 h 311943"/>
              <a:gd name="connsiteX13" fmla="*/ 762000 w 790575"/>
              <a:gd name="connsiteY13" fmla="*/ 178593 h 311943"/>
              <a:gd name="connsiteX14" fmla="*/ 781050 w 790575"/>
              <a:gd name="connsiteY14" fmla="*/ 150018 h 311943"/>
              <a:gd name="connsiteX15" fmla="*/ 790575 w 790575"/>
              <a:gd name="connsiteY15" fmla="*/ 126206 h 311943"/>
              <a:gd name="connsiteX16" fmla="*/ 790575 w 790575"/>
              <a:gd name="connsiteY16" fmla="*/ 109537 h 311943"/>
              <a:gd name="connsiteX17" fmla="*/ 785813 w 790575"/>
              <a:gd name="connsiteY17" fmla="*/ 92868 h 311943"/>
              <a:gd name="connsiteX18" fmla="*/ 776288 w 790575"/>
              <a:gd name="connsiteY18" fmla="*/ 78581 h 311943"/>
              <a:gd name="connsiteX19" fmla="*/ 752475 w 790575"/>
              <a:gd name="connsiteY19" fmla="*/ 61912 h 311943"/>
              <a:gd name="connsiteX20" fmla="*/ 688181 w 790575"/>
              <a:gd name="connsiteY20" fmla="*/ 30956 h 311943"/>
              <a:gd name="connsiteX21" fmla="*/ 621506 w 790575"/>
              <a:gd name="connsiteY21" fmla="*/ 9525 h 311943"/>
              <a:gd name="connsiteX22" fmla="*/ 559594 w 790575"/>
              <a:gd name="connsiteY22" fmla="*/ 0 h 311943"/>
              <a:gd name="connsiteX23" fmla="*/ 535781 w 790575"/>
              <a:gd name="connsiteY23" fmla="*/ 0 h 311943"/>
              <a:gd name="connsiteX24" fmla="*/ 514350 w 790575"/>
              <a:gd name="connsiteY24" fmla="*/ 2381 h 311943"/>
              <a:gd name="connsiteX25" fmla="*/ 478631 w 790575"/>
              <a:gd name="connsiteY25" fmla="*/ 14287 h 311943"/>
              <a:gd name="connsiteX26" fmla="*/ 428625 w 790575"/>
              <a:gd name="connsiteY26" fmla="*/ 40481 h 311943"/>
              <a:gd name="connsiteX27" fmla="*/ 364331 w 790575"/>
              <a:gd name="connsiteY27" fmla="*/ 73818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90575" h="311943">
                <a:moveTo>
                  <a:pt x="364331" y="73818"/>
                </a:moveTo>
                <a:lnTo>
                  <a:pt x="264319" y="107156"/>
                </a:lnTo>
                <a:lnTo>
                  <a:pt x="145256" y="138112"/>
                </a:lnTo>
                <a:lnTo>
                  <a:pt x="2381" y="171450"/>
                </a:lnTo>
                <a:cubicBezTo>
                  <a:pt x="1587" y="218281"/>
                  <a:pt x="794" y="265112"/>
                  <a:pt x="0" y="311943"/>
                </a:cubicBezTo>
                <a:lnTo>
                  <a:pt x="135731" y="309562"/>
                </a:lnTo>
                <a:lnTo>
                  <a:pt x="240506" y="302418"/>
                </a:lnTo>
                <a:lnTo>
                  <a:pt x="352425" y="290512"/>
                </a:lnTo>
                <a:lnTo>
                  <a:pt x="435769" y="278606"/>
                </a:lnTo>
                <a:lnTo>
                  <a:pt x="533400" y="257175"/>
                </a:lnTo>
                <a:lnTo>
                  <a:pt x="638175" y="230981"/>
                </a:lnTo>
                <a:lnTo>
                  <a:pt x="723900" y="204787"/>
                </a:lnTo>
                <a:lnTo>
                  <a:pt x="742950" y="197643"/>
                </a:lnTo>
                <a:lnTo>
                  <a:pt x="762000" y="178593"/>
                </a:lnTo>
                <a:lnTo>
                  <a:pt x="781050" y="150018"/>
                </a:lnTo>
                <a:lnTo>
                  <a:pt x="790575" y="126206"/>
                </a:lnTo>
                <a:lnTo>
                  <a:pt x="790575" y="109537"/>
                </a:lnTo>
                <a:lnTo>
                  <a:pt x="785813" y="92868"/>
                </a:lnTo>
                <a:lnTo>
                  <a:pt x="776288" y="78581"/>
                </a:lnTo>
                <a:lnTo>
                  <a:pt x="752475" y="61912"/>
                </a:lnTo>
                <a:lnTo>
                  <a:pt x="688181" y="30956"/>
                </a:lnTo>
                <a:lnTo>
                  <a:pt x="621506" y="9525"/>
                </a:lnTo>
                <a:lnTo>
                  <a:pt x="559594" y="0"/>
                </a:lnTo>
                <a:lnTo>
                  <a:pt x="535781" y="0"/>
                </a:lnTo>
                <a:lnTo>
                  <a:pt x="514350" y="2381"/>
                </a:lnTo>
                <a:lnTo>
                  <a:pt x="478631" y="14287"/>
                </a:lnTo>
                <a:lnTo>
                  <a:pt x="428625" y="40481"/>
                </a:lnTo>
                <a:lnTo>
                  <a:pt x="364331" y="738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275E3ECB-E273-4303-9A63-05A8CDC68F54}"/>
              </a:ext>
            </a:extLst>
          </p:cNvPr>
          <p:cNvSpPr/>
          <p:nvPr/>
        </p:nvSpPr>
        <p:spPr>
          <a:xfrm>
            <a:off x="5310188" y="3067050"/>
            <a:ext cx="469900" cy="1452563"/>
          </a:xfrm>
          <a:custGeom>
            <a:avLst/>
            <a:gdLst>
              <a:gd name="connsiteX0" fmla="*/ 223837 w 469106"/>
              <a:gd name="connsiteY0" fmla="*/ 731044 h 1452563"/>
              <a:gd name="connsiteX1" fmla="*/ 230981 w 469106"/>
              <a:gd name="connsiteY1" fmla="*/ 1073944 h 1452563"/>
              <a:gd name="connsiteX2" fmla="*/ 240506 w 469106"/>
              <a:gd name="connsiteY2" fmla="*/ 1452563 h 1452563"/>
              <a:gd name="connsiteX3" fmla="*/ 438150 w 469106"/>
              <a:gd name="connsiteY3" fmla="*/ 1414463 h 1452563"/>
              <a:gd name="connsiteX4" fmla="*/ 438150 w 469106"/>
              <a:gd name="connsiteY4" fmla="*/ 1240631 h 1452563"/>
              <a:gd name="connsiteX5" fmla="*/ 438150 w 469106"/>
              <a:gd name="connsiteY5" fmla="*/ 942975 h 1452563"/>
              <a:gd name="connsiteX6" fmla="*/ 438150 w 469106"/>
              <a:gd name="connsiteY6" fmla="*/ 776288 h 1452563"/>
              <a:gd name="connsiteX7" fmla="*/ 438150 w 469106"/>
              <a:gd name="connsiteY7" fmla="*/ 611981 h 1452563"/>
              <a:gd name="connsiteX8" fmla="*/ 440531 w 469106"/>
              <a:gd name="connsiteY8" fmla="*/ 511969 h 1452563"/>
              <a:gd name="connsiteX9" fmla="*/ 442912 w 469106"/>
              <a:gd name="connsiteY9" fmla="*/ 488156 h 1452563"/>
              <a:gd name="connsiteX10" fmla="*/ 445293 w 469106"/>
              <a:gd name="connsiteY10" fmla="*/ 464344 h 1452563"/>
              <a:gd name="connsiteX11" fmla="*/ 452437 w 469106"/>
              <a:gd name="connsiteY11" fmla="*/ 438150 h 1452563"/>
              <a:gd name="connsiteX12" fmla="*/ 461962 w 469106"/>
              <a:gd name="connsiteY12" fmla="*/ 409575 h 1452563"/>
              <a:gd name="connsiteX13" fmla="*/ 466725 w 469106"/>
              <a:gd name="connsiteY13" fmla="*/ 383381 h 1452563"/>
              <a:gd name="connsiteX14" fmla="*/ 469106 w 469106"/>
              <a:gd name="connsiteY14" fmla="*/ 352425 h 1452563"/>
              <a:gd name="connsiteX15" fmla="*/ 469106 w 469106"/>
              <a:gd name="connsiteY15" fmla="*/ 321469 h 1452563"/>
              <a:gd name="connsiteX16" fmla="*/ 469106 w 469106"/>
              <a:gd name="connsiteY16" fmla="*/ 292894 h 1452563"/>
              <a:gd name="connsiteX17" fmla="*/ 464343 w 469106"/>
              <a:gd name="connsiteY17" fmla="*/ 271463 h 1452563"/>
              <a:gd name="connsiteX18" fmla="*/ 450056 w 469106"/>
              <a:gd name="connsiteY18" fmla="*/ 240506 h 1452563"/>
              <a:gd name="connsiteX19" fmla="*/ 431006 w 469106"/>
              <a:gd name="connsiteY19" fmla="*/ 214313 h 1452563"/>
              <a:gd name="connsiteX20" fmla="*/ 390525 w 469106"/>
              <a:gd name="connsiteY20" fmla="*/ 173831 h 1452563"/>
              <a:gd name="connsiteX21" fmla="*/ 357187 w 469106"/>
              <a:gd name="connsiteY21" fmla="*/ 140494 h 1452563"/>
              <a:gd name="connsiteX22" fmla="*/ 314325 w 469106"/>
              <a:gd name="connsiteY22" fmla="*/ 104775 h 1452563"/>
              <a:gd name="connsiteX23" fmla="*/ 273843 w 469106"/>
              <a:gd name="connsiteY23" fmla="*/ 78581 h 1452563"/>
              <a:gd name="connsiteX24" fmla="*/ 238125 w 469106"/>
              <a:gd name="connsiteY24" fmla="*/ 57150 h 1452563"/>
              <a:gd name="connsiteX25" fmla="*/ 202406 w 469106"/>
              <a:gd name="connsiteY25" fmla="*/ 42863 h 1452563"/>
              <a:gd name="connsiteX26" fmla="*/ 111918 w 469106"/>
              <a:gd name="connsiteY26" fmla="*/ 16669 h 1452563"/>
              <a:gd name="connsiteX27" fmla="*/ 61912 w 469106"/>
              <a:gd name="connsiteY27" fmla="*/ 4763 h 1452563"/>
              <a:gd name="connsiteX28" fmla="*/ 26193 w 469106"/>
              <a:gd name="connsiteY28" fmla="*/ 0 h 1452563"/>
              <a:gd name="connsiteX29" fmla="*/ 11906 w 469106"/>
              <a:gd name="connsiteY29" fmla="*/ 2381 h 1452563"/>
              <a:gd name="connsiteX30" fmla="*/ 2381 w 469106"/>
              <a:gd name="connsiteY30" fmla="*/ 9525 h 1452563"/>
              <a:gd name="connsiteX31" fmla="*/ 0 w 469106"/>
              <a:gd name="connsiteY31" fmla="*/ 21431 h 1452563"/>
              <a:gd name="connsiteX32" fmla="*/ 9525 w 469106"/>
              <a:gd name="connsiteY32" fmla="*/ 40481 h 1452563"/>
              <a:gd name="connsiteX33" fmla="*/ 26193 w 469106"/>
              <a:gd name="connsiteY33" fmla="*/ 54769 h 1452563"/>
              <a:gd name="connsiteX34" fmla="*/ 78581 w 469106"/>
              <a:gd name="connsiteY34" fmla="*/ 97631 h 1452563"/>
              <a:gd name="connsiteX35" fmla="*/ 116681 w 469106"/>
              <a:gd name="connsiteY35" fmla="*/ 130969 h 1452563"/>
              <a:gd name="connsiteX36" fmla="*/ 138112 w 469106"/>
              <a:gd name="connsiteY36" fmla="*/ 154781 h 1452563"/>
              <a:gd name="connsiteX37" fmla="*/ 159543 w 469106"/>
              <a:gd name="connsiteY37" fmla="*/ 183356 h 1452563"/>
              <a:gd name="connsiteX38" fmla="*/ 180975 w 469106"/>
              <a:gd name="connsiteY38" fmla="*/ 219075 h 1452563"/>
              <a:gd name="connsiteX39" fmla="*/ 197643 w 469106"/>
              <a:gd name="connsiteY39" fmla="*/ 252413 h 1452563"/>
              <a:gd name="connsiteX40" fmla="*/ 204787 w 469106"/>
              <a:gd name="connsiteY40" fmla="*/ 278606 h 1452563"/>
              <a:gd name="connsiteX41" fmla="*/ 214312 w 469106"/>
              <a:gd name="connsiteY41" fmla="*/ 321469 h 1452563"/>
              <a:gd name="connsiteX42" fmla="*/ 216693 w 469106"/>
              <a:gd name="connsiteY42" fmla="*/ 381000 h 1452563"/>
              <a:gd name="connsiteX43" fmla="*/ 223837 w 469106"/>
              <a:gd name="connsiteY43" fmla="*/ 731044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69106" h="1452563">
                <a:moveTo>
                  <a:pt x="223837" y="731044"/>
                </a:moveTo>
                <a:lnTo>
                  <a:pt x="230981" y="1073944"/>
                </a:lnTo>
                <a:lnTo>
                  <a:pt x="240506" y="1452563"/>
                </a:lnTo>
                <a:lnTo>
                  <a:pt x="438150" y="1414463"/>
                </a:lnTo>
                <a:lnTo>
                  <a:pt x="438150" y="1240631"/>
                </a:lnTo>
                <a:lnTo>
                  <a:pt x="438150" y="942975"/>
                </a:lnTo>
                <a:lnTo>
                  <a:pt x="438150" y="776288"/>
                </a:lnTo>
                <a:lnTo>
                  <a:pt x="438150" y="611981"/>
                </a:lnTo>
                <a:cubicBezTo>
                  <a:pt x="438944" y="578644"/>
                  <a:pt x="439737" y="545306"/>
                  <a:pt x="440531" y="511969"/>
                </a:cubicBezTo>
                <a:lnTo>
                  <a:pt x="442912" y="488156"/>
                </a:lnTo>
                <a:lnTo>
                  <a:pt x="445293" y="464344"/>
                </a:lnTo>
                <a:lnTo>
                  <a:pt x="452437" y="438150"/>
                </a:lnTo>
                <a:lnTo>
                  <a:pt x="461962" y="409575"/>
                </a:lnTo>
                <a:lnTo>
                  <a:pt x="466725" y="383381"/>
                </a:lnTo>
                <a:lnTo>
                  <a:pt x="469106" y="352425"/>
                </a:lnTo>
                <a:lnTo>
                  <a:pt x="469106" y="321469"/>
                </a:lnTo>
                <a:lnTo>
                  <a:pt x="469106" y="292894"/>
                </a:lnTo>
                <a:lnTo>
                  <a:pt x="464343" y="271463"/>
                </a:lnTo>
                <a:lnTo>
                  <a:pt x="450056" y="240506"/>
                </a:lnTo>
                <a:lnTo>
                  <a:pt x="431006" y="214313"/>
                </a:lnTo>
                <a:lnTo>
                  <a:pt x="390525" y="173831"/>
                </a:lnTo>
                <a:lnTo>
                  <a:pt x="357187" y="140494"/>
                </a:lnTo>
                <a:lnTo>
                  <a:pt x="314325" y="104775"/>
                </a:lnTo>
                <a:lnTo>
                  <a:pt x="273843" y="78581"/>
                </a:lnTo>
                <a:lnTo>
                  <a:pt x="238125" y="57150"/>
                </a:lnTo>
                <a:lnTo>
                  <a:pt x="202406" y="42863"/>
                </a:lnTo>
                <a:lnTo>
                  <a:pt x="111918" y="16669"/>
                </a:lnTo>
                <a:lnTo>
                  <a:pt x="61912" y="4763"/>
                </a:lnTo>
                <a:lnTo>
                  <a:pt x="26193" y="0"/>
                </a:lnTo>
                <a:lnTo>
                  <a:pt x="11906" y="2381"/>
                </a:lnTo>
                <a:lnTo>
                  <a:pt x="2381" y="9525"/>
                </a:lnTo>
                <a:lnTo>
                  <a:pt x="0" y="21431"/>
                </a:lnTo>
                <a:lnTo>
                  <a:pt x="9525" y="40481"/>
                </a:lnTo>
                <a:lnTo>
                  <a:pt x="26193" y="54769"/>
                </a:lnTo>
                <a:lnTo>
                  <a:pt x="78581" y="97631"/>
                </a:lnTo>
                <a:lnTo>
                  <a:pt x="116681" y="130969"/>
                </a:lnTo>
                <a:lnTo>
                  <a:pt x="138112" y="154781"/>
                </a:lnTo>
                <a:lnTo>
                  <a:pt x="159543" y="183356"/>
                </a:lnTo>
                <a:lnTo>
                  <a:pt x="180975" y="219075"/>
                </a:lnTo>
                <a:lnTo>
                  <a:pt x="197643" y="252413"/>
                </a:lnTo>
                <a:lnTo>
                  <a:pt x="204787" y="278606"/>
                </a:lnTo>
                <a:lnTo>
                  <a:pt x="214312" y="321469"/>
                </a:lnTo>
                <a:cubicBezTo>
                  <a:pt x="215106" y="341313"/>
                  <a:pt x="215899" y="361156"/>
                  <a:pt x="216693" y="381000"/>
                </a:cubicBezTo>
                <a:cubicBezTo>
                  <a:pt x="218281" y="488156"/>
                  <a:pt x="219868" y="595313"/>
                  <a:pt x="223837" y="731044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3295A332-D676-47A8-81B6-F6702719098F}"/>
              </a:ext>
            </a:extLst>
          </p:cNvPr>
          <p:cNvSpPr/>
          <p:nvPr/>
        </p:nvSpPr>
        <p:spPr>
          <a:xfrm>
            <a:off x="5229225" y="4211638"/>
            <a:ext cx="1938338" cy="422275"/>
          </a:xfrm>
          <a:custGeom>
            <a:avLst/>
            <a:gdLst>
              <a:gd name="connsiteX0" fmla="*/ 1254919 w 1938338"/>
              <a:gd name="connsiteY0" fmla="*/ 295275 h 421482"/>
              <a:gd name="connsiteX1" fmla="*/ 1126331 w 1938338"/>
              <a:gd name="connsiteY1" fmla="*/ 309563 h 421482"/>
              <a:gd name="connsiteX2" fmla="*/ 962025 w 1938338"/>
              <a:gd name="connsiteY2" fmla="*/ 328613 h 421482"/>
              <a:gd name="connsiteX3" fmla="*/ 735806 w 1938338"/>
              <a:gd name="connsiteY3" fmla="*/ 357188 h 421482"/>
              <a:gd name="connsiteX4" fmla="*/ 559594 w 1938338"/>
              <a:gd name="connsiteY4" fmla="*/ 383382 h 421482"/>
              <a:gd name="connsiteX5" fmla="*/ 442913 w 1938338"/>
              <a:gd name="connsiteY5" fmla="*/ 404813 h 421482"/>
              <a:gd name="connsiteX6" fmla="*/ 383381 w 1938338"/>
              <a:gd name="connsiteY6" fmla="*/ 419100 h 421482"/>
              <a:gd name="connsiteX7" fmla="*/ 364331 w 1938338"/>
              <a:gd name="connsiteY7" fmla="*/ 421482 h 421482"/>
              <a:gd name="connsiteX8" fmla="*/ 328613 w 1938338"/>
              <a:gd name="connsiteY8" fmla="*/ 414338 h 421482"/>
              <a:gd name="connsiteX9" fmla="*/ 273844 w 1938338"/>
              <a:gd name="connsiteY9" fmla="*/ 397669 h 421482"/>
              <a:gd name="connsiteX10" fmla="*/ 240506 w 1938338"/>
              <a:gd name="connsiteY10" fmla="*/ 385763 h 421482"/>
              <a:gd name="connsiteX11" fmla="*/ 190500 w 1938338"/>
              <a:gd name="connsiteY11" fmla="*/ 364332 h 421482"/>
              <a:gd name="connsiteX12" fmla="*/ 147638 w 1938338"/>
              <a:gd name="connsiteY12" fmla="*/ 340519 h 421482"/>
              <a:gd name="connsiteX13" fmla="*/ 109538 w 1938338"/>
              <a:gd name="connsiteY13" fmla="*/ 316707 h 421482"/>
              <a:gd name="connsiteX14" fmla="*/ 76200 w 1938338"/>
              <a:gd name="connsiteY14" fmla="*/ 292894 h 421482"/>
              <a:gd name="connsiteX15" fmla="*/ 52388 w 1938338"/>
              <a:gd name="connsiteY15" fmla="*/ 271463 h 421482"/>
              <a:gd name="connsiteX16" fmla="*/ 21431 w 1938338"/>
              <a:gd name="connsiteY16" fmla="*/ 240507 h 421482"/>
              <a:gd name="connsiteX17" fmla="*/ 11906 w 1938338"/>
              <a:gd name="connsiteY17" fmla="*/ 228600 h 421482"/>
              <a:gd name="connsiteX18" fmla="*/ 4763 w 1938338"/>
              <a:gd name="connsiteY18" fmla="*/ 216694 h 421482"/>
              <a:gd name="connsiteX19" fmla="*/ 0 w 1938338"/>
              <a:gd name="connsiteY19" fmla="*/ 190500 h 421482"/>
              <a:gd name="connsiteX20" fmla="*/ 4763 w 1938338"/>
              <a:gd name="connsiteY20" fmla="*/ 180975 h 421482"/>
              <a:gd name="connsiteX21" fmla="*/ 14288 w 1938338"/>
              <a:gd name="connsiteY21" fmla="*/ 173832 h 421482"/>
              <a:gd name="connsiteX22" fmla="*/ 30956 w 1938338"/>
              <a:gd name="connsiteY22" fmla="*/ 173832 h 421482"/>
              <a:gd name="connsiteX23" fmla="*/ 85725 w 1938338"/>
              <a:gd name="connsiteY23" fmla="*/ 188119 h 421482"/>
              <a:gd name="connsiteX24" fmla="*/ 135731 w 1938338"/>
              <a:gd name="connsiteY24" fmla="*/ 202407 h 421482"/>
              <a:gd name="connsiteX25" fmla="*/ 176213 w 1938338"/>
              <a:gd name="connsiteY25" fmla="*/ 209550 h 421482"/>
              <a:gd name="connsiteX26" fmla="*/ 233363 w 1938338"/>
              <a:gd name="connsiteY26" fmla="*/ 216694 h 421482"/>
              <a:gd name="connsiteX27" fmla="*/ 295275 w 1938338"/>
              <a:gd name="connsiteY27" fmla="*/ 221457 h 421482"/>
              <a:gd name="connsiteX28" fmla="*/ 345281 w 1938338"/>
              <a:gd name="connsiteY28" fmla="*/ 221457 h 421482"/>
              <a:gd name="connsiteX29" fmla="*/ 657225 w 1938338"/>
              <a:gd name="connsiteY29" fmla="*/ 180975 h 421482"/>
              <a:gd name="connsiteX30" fmla="*/ 864394 w 1938338"/>
              <a:gd name="connsiteY30" fmla="*/ 150019 h 421482"/>
              <a:gd name="connsiteX31" fmla="*/ 1040606 w 1938338"/>
              <a:gd name="connsiteY31" fmla="*/ 111919 h 421482"/>
              <a:gd name="connsiteX32" fmla="*/ 1247775 w 1938338"/>
              <a:gd name="connsiteY32" fmla="*/ 78582 h 421482"/>
              <a:gd name="connsiteX33" fmla="*/ 1328738 w 1938338"/>
              <a:gd name="connsiteY33" fmla="*/ 64294 h 421482"/>
              <a:gd name="connsiteX34" fmla="*/ 1385888 w 1938338"/>
              <a:gd name="connsiteY34" fmla="*/ 35719 h 421482"/>
              <a:gd name="connsiteX35" fmla="*/ 1471613 w 1938338"/>
              <a:gd name="connsiteY35" fmla="*/ 2382 h 421482"/>
              <a:gd name="connsiteX36" fmla="*/ 1485900 w 1938338"/>
              <a:gd name="connsiteY36" fmla="*/ 0 h 421482"/>
              <a:gd name="connsiteX37" fmla="*/ 1557338 w 1938338"/>
              <a:gd name="connsiteY37" fmla="*/ 11907 h 421482"/>
              <a:gd name="connsiteX38" fmla="*/ 1669256 w 1938338"/>
              <a:gd name="connsiteY38" fmla="*/ 42863 h 421482"/>
              <a:gd name="connsiteX39" fmla="*/ 1754981 w 1938338"/>
              <a:gd name="connsiteY39" fmla="*/ 73819 h 421482"/>
              <a:gd name="connsiteX40" fmla="*/ 1821656 w 1938338"/>
              <a:gd name="connsiteY40" fmla="*/ 97632 h 421482"/>
              <a:gd name="connsiteX41" fmla="*/ 1859756 w 1938338"/>
              <a:gd name="connsiteY41" fmla="*/ 116682 h 421482"/>
              <a:gd name="connsiteX42" fmla="*/ 1905000 w 1938338"/>
              <a:gd name="connsiteY42" fmla="*/ 142875 h 421482"/>
              <a:gd name="connsiteX43" fmla="*/ 1924050 w 1938338"/>
              <a:gd name="connsiteY43" fmla="*/ 157163 h 421482"/>
              <a:gd name="connsiteX44" fmla="*/ 1933575 w 1938338"/>
              <a:gd name="connsiteY44" fmla="*/ 171450 h 421482"/>
              <a:gd name="connsiteX45" fmla="*/ 1938338 w 1938338"/>
              <a:gd name="connsiteY45" fmla="*/ 183357 h 421482"/>
              <a:gd name="connsiteX46" fmla="*/ 1933575 w 1938338"/>
              <a:gd name="connsiteY46" fmla="*/ 204788 h 421482"/>
              <a:gd name="connsiteX47" fmla="*/ 1919288 w 1938338"/>
              <a:gd name="connsiteY47" fmla="*/ 230982 h 421482"/>
              <a:gd name="connsiteX48" fmla="*/ 1907381 w 1938338"/>
              <a:gd name="connsiteY48" fmla="*/ 242888 h 421482"/>
              <a:gd name="connsiteX49" fmla="*/ 1869281 w 1938338"/>
              <a:gd name="connsiteY49" fmla="*/ 250032 h 421482"/>
              <a:gd name="connsiteX50" fmla="*/ 1774031 w 1938338"/>
              <a:gd name="connsiteY50" fmla="*/ 266700 h 421482"/>
              <a:gd name="connsiteX51" fmla="*/ 1719263 w 1938338"/>
              <a:gd name="connsiteY51" fmla="*/ 269082 h 421482"/>
              <a:gd name="connsiteX52" fmla="*/ 1628775 w 1938338"/>
              <a:gd name="connsiteY52" fmla="*/ 269082 h 421482"/>
              <a:gd name="connsiteX53" fmla="*/ 1512094 w 1938338"/>
              <a:gd name="connsiteY53" fmla="*/ 273844 h 421482"/>
              <a:gd name="connsiteX54" fmla="*/ 1390650 w 1938338"/>
              <a:gd name="connsiteY54" fmla="*/ 285750 h 421482"/>
              <a:gd name="connsiteX55" fmla="*/ 1254919 w 1938338"/>
              <a:gd name="connsiteY55" fmla="*/ 295275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38338" h="421482">
                <a:moveTo>
                  <a:pt x="1254919" y="295275"/>
                </a:moveTo>
                <a:lnTo>
                  <a:pt x="1126331" y="309563"/>
                </a:lnTo>
                <a:lnTo>
                  <a:pt x="962025" y="328613"/>
                </a:lnTo>
                <a:lnTo>
                  <a:pt x="735806" y="357188"/>
                </a:lnTo>
                <a:lnTo>
                  <a:pt x="559594" y="383382"/>
                </a:lnTo>
                <a:lnTo>
                  <a:pt x="442913" y="404813"/>
                </a:lnTo>
                <a:lnTo>
                  <a:pt x="383381" y="419100"/>
                </a:lnTo>
                <a:lnTo>
                  <a:pt x="364331" y="421482"/>
                </a:lnTo>
                <a:lnTo>
                  <a:pt x="328613" y="414338"/>
                </a:lnTo>
                <a:lnTo>
                  <a:pt x="273844" y="397669"/>
                </a:lnTo>
                <a:lnTo>
                  <a:pt x="240506" y="385763"/>
                </a:lnTo>
                <a:lnTo>
                  <a:pt x="190500" y="364332"/>
                </a:lnTo>
                <a:lnTo>
                  <a:pt x="147638" y="340519"/>
                </a:lnTo>
                <a:lnTo>
                  <a:pt x="109538" y="316707"/>
                </a:lnTo>
                <a:lnTo>
                  <a:pt x="76200" y="292894"/>
                </a:lnTo>
                <a:lnTo>
                  <a:pt x="52388" y="271463"/>
                </a:lnTo>
                <a:lnTo>
                  <a:pt x="21431" y="240507"/>
                </a:lnTo>
                <a:lnTo>
                  <a:pt x="11906" y="228600"/>
                </a:lnTo>
                <a:lnTo>
                  <a:pt x="4763" y="216694"/>
                </a:lnTo>
                <a:lnTo>
                  <a:pt x="0" y="190500"/>
                </a:lnTo>
                <a:lnTo>
                  <a:pt x="4763" y="180975"/>
                </a:lnTo>
                <a:lnTo>
                  <a:pt x="14288" y="173832"/>
                </a:lnTo>
                <a:lnTo>
                  <a:pt x="30956" y="173832"/>
                </a:lnTo>
                <a:lnTo>
                  <a:pt x="85725" y="188119"/>
                </a:lnTo>
                <a:lnTo>
                  <a:pt x="135731" y="202407"/>
                </a:lnTo>
                <a:lnTo>
                  <a:pt x="176213" y="209550"/>
                </a:lnTo>
                <a:lnTo>
                  <a:pt x="233363" y="216694"/>
                </a:lnTo>
                <a:lnTo>
                  <a:pt x="295275" y="221457"/>
                </a:lnTo>
                <a:lnTo>
                  <a:pt x="345281" y="221457"/>
                </a:lnTo>
                <a:lnTo>
                  <a:pt x="657225" y="180975"/>
                </a:lnTo>
                <a:lnTo>
                  <a:pt x="864394" y="150019"/>
                </a:lnTo>
                <a:lnTo>
                  <a:pt x="1040606" y="111919"/>
                </a:lnTo>
                <a:lnTo>
                  <a:pt x="1247775" y="78582"/>
                </a:lnTo>
                <a:lnTo>
                  <a:pt x="1328738" y="64294"/>
                </a:lnTo>
                <a:lnTo>
                  <a:pt x="1385888" y="35719"/>
                </a:lnTo>
                <a:lnTo>
                  <a:pt x="1471613" y="2382"/>
                </a:lnTo>
                <a:lnTo>
                  <a:pt x="1485900" y="0"/>
                </a:lnTo>
                <a:lnTo>
                  <a:pt x="1557338" y="11907"/>
                </a:lnTo>
                <a:lnTo>
                  <a:pt x="1669256" y="42863"/>
                </a:lnTo>
                <a:lnTo>
                  <a:pt x="1754981" y="73819"/>
                </a:lnTo>
                <a:lnTo>
                  <a:pt x="1821656" y="97632"/>
                </a:lnTo>
                <a:lnTo>
                  <a:pt x="1859756" y="116682"/>
                </a:lnTo>
                <a:lnTo>
                  <a:pt x="1905000" y="142875"/>
                </a:lnTo>
                <a:lnTo>
                  <a:pt x="1924050" y="157163"/>
                </a:lnTo>
                <a:lnTo>
                  <a:pt x="1933575" y="171450"/>
                </a:lnTo>
                <a:lnTo>
                  <a:pt x="1938338" y="183357"/>
                </a:lnTo>
                <a:lnTo>
                  <a:pt x="1933575" y="204788"/>
                </a:lnTo>
                <a:lnTo>
                  <a:pt x="1919288" y="230982"/>
                </a:lnTo>
                <a:lnTo>
                  <a:pt x="1907381" y="242888"/>
                </a:lnTo>
                <a:lnTo>
                  <a:pt x="1869281" y="250032"/>
                </a:lnTo>
                <a:lnTo>
                  <a:pt x="1774031" y="266700"/>
                </a:lnTo>
                <a:lnTo>
                  <a:pt x="1719263" y="269082"/>
                </a:lnTo>
                <a:lnTo>
                  <a:pt x="1628775" y="269082"/>
                </a:lnTo>
                <a:lnTo>
                  <a:pt x="1512094" y="273844"/>
                </a:lnTo>
                <a:lnTo>
                  <a:pt x="1390650" y="285750"/>
                </a:lnTo>
                <a:lnTo>
                  <a:pt x="1254919" y="2952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F7054BF8-3D21-4AED-9EE7-D3B2FEF7EE1C}"/>
              </a:ext>
            </a:extLst>
          </p:cNvPr>
          <p:cNvSpPr/>
          <p:nvPr/>
        </p:nvSpPr>
        <p:spPr>
          <a:xfrm>
            <a:off x="4164013" y="2590800"/>
            <a:ext cx="1101725" cy="496888"/>
          </a:xfrm>
          <a:custGeom>
            <a:avLst/>
            <a:gdLst>
              <a:gd name="connsiteX0" fmla="*/ 566738 w 1100433"/>
              <a:gd name="connsiteY0" fmla="*/ 338138 h 497681"/>
              <a:gd name="connsiteX1" fmla="*/ 471488 w 1100433"/>
              <a:gd name="connsiteY1" fmla="*/ 390525 h 497681"/>
              <a:gd name="connsiteX2" fmla="*/ 395288 w 1100433"/>
              <a:gd name="connsiteY2" fmla="*/ 435769 h 497681"/>
              <a:gd name="connsiteX3" fmla="*/ 338138 w 1100433"/>
              <a:gd name="connsiteY3" fmla="*/ 469106 h 497681"/>
              <a:gd name="connsiteX4" fmla="*/ 307182 w 1100433"/>
              <a:gd name="connsiteY4" fmla="*/ 483394 h 497681"/>
              <a:gd name="connsiteX5" fmla="*/ 271463 w 1100433"/>
              <a:gd name="connsiteY5" fmla="*/ 492919 h 497681"/>
              <a:gd name="connsiteX6" fmla="*/ 250032 w 1100433"/>
              <a:gd name="connsiteY6" fmla="*/ 497681 h 497681"/>
              <a:gd name="connsiteX7" fmla="*/ 226219 w 1100433"/>
              <a:gd name="connsiteY7" fmla="*/ 497681 h 497681"/>
              <a:gd name="connsiteX8" fmla="*/ 209550 w 1100433"/>
              <a:gd name="connsiteY8" fmla="*/ 495300 h 497681"/>
              <a:gd name="connsiteX9" fmla="*/ 188119 w 1100433"/>
              <a:gd name="connsiteY9" fmla="*/ 492919 h 497681"/>
              <a:gd name="connsiteX10" fmla="*/ 169069 w 1100433"/>
              <a:gd name="connsiteY10" fmla="*/ 485775 h 497681"/>
              <a:gd name="connsiteX11" fmla="*/ 147638 w 1100433"/>
              <a:gd name="connsiteY11" fmla="*/ 471488 h 497681"/>
              <a:gd name="connsiteX12" fmla="*/ 126207 w 1100433"/>
              <a:gd name="connsiteY12" fmla="*/ 452438 h 497681"/>
              <a:gd name="connsiteX13" fmla="*/ 92869 w 1100433"/>
              <a:gd name="connsiteY13" fmla="*/ 407194 h 497681"/>
              <a:gd name="connsiteX14" fmla="*/ 54769 w 1100433"/>
              <a:gd name="connsiteY14" fmla="*/ 347663 h 497681"/>
              <a:gd name="connsiteX15" fmla="*/ 40482 w 1100433"/>
              <a:gd name="connsiteY15" fmla="*/ 323850 h 497681"/>
              <a:gd name="connsiteX16" fmla="*/ 26194 w 1100433"/>
              <a:gd name="connsiteY16" fmla="*/ 292894 h 497681"/>
              <a:gd name="connsiteX17" fmla="*/ 14288 w 1100433"/>
              <a:gd name="connsiteY17" fmla="*/ 250031 h 497681"/>
              <a:gd name="connsiteX18" fmla="*/ 4763 w 1100433"/>
              <a:gd name="connsiteY18" fmla="*/ 197644 h 497681"/>
              <a:gd name="connsiteX19" fmla="*/ 0 w 1100433"/>
              <a:gd name="connsiteY19" fmla="*/ 159544 h 497681"/>
              <a:gd name="connsiteX20" fmla="*/ 2382 w 1100433"/>
              <a:gd name="connsiteY20" fmla="*/ 116681 h 497681"/>
              <a:gd name="connsiteX21" fmla="*/ 7144 w 1100433"/>
              <a:gd name="connsiteY21" fmla="*/ 90488 h 497681"/>
              <a:gd name="connsiteX22" fmla="*/ 14288 w 1100433"/>
              <a:gd name="connsiteY22" fmla="*/ 78581 h 497681"/>
              <a:gd name="connsiteX23" fmla="*/ 23813 w 1100433"/>
              <a:gd name="connsiteY23" fmla="*/ 76200 h 497681"/>
              <a:gd name="connsiteX24" fmla="*/ 38100 w 1100433"/>
              <a:gd name="connsiteY24" fmla="*/ 78581 h 497681"/>
              <a:gd name="connsiteX25" fmla="*/ 50007 w 1100433"/>
              <a:gd name="connsiteY25" fmla="*/ 92869 h 497681"/>
              <a:gd name="connsiteX26" fmla="*/ 71438 w 1100433"/>
              <a:gd name="connsiteY26" fmla="*/ 133350 h 497681"/>
              <a:gd name="connsiteX27" fmla="*/ 102394 w 1100433"/>
              <a:gd name="connsiteY27" fmla="*/ 176213 h 497681"/>
              <a:gd name="connsiteX28" fmla="*/ 123825 w 1100433"/>
              <a:gd name="connsiteY28" fmla="*/ 202406 h 497681"/>
              <a:gd name="connsiteX29" fmla="*/ 147638 w 1100433"/>
              <a:gd name="connsiteY29" fmla="*/ 221456 h 497681"/>
              <a:gd name="connsiteX30" fmla="*/ 180975 w 1100433"/>
              <a:gd name="connsiteY30" fmla="*/ 238125 h 497681"/>
              <a:gd name="connsiteX31" fmla="*/ 211932 w 1100433"/>
              <a:gd name="connsiteY31" fmla="*/ 245269 h 497681"/>
              <a:gd name="connsiteX32" fmla="*/ 242888 w 1100433"/>
              <a:gd name="connsiteY32" fmla="*/ 242888 h 497681"/>
              <a:gd name="connsiteX33" fmla="*/ 309563 w 1100433"/>
              <a:gd name="connsiteY33" fmla="*/ 221456 h 497681"/>
              <a:gd name="connsiteX34" fmla="*/ 504825 w 1100433"/>
              <a:gd name="connsiteY34" fmla="*/ 152400 h 497681"/>
              <a:gd name="connsiteX35" fmla="*/ 666750 w 1100433"/>
              <a:gd name="connsiteY35" fmla="*/ 95250 h 497681"/>
              <a:gd name="connsiteX36" fmla="*/ 719138 w 1100433"/>
              <a:gd name="connsiteY36" fmla="*/ 76200 h 497681"/>
              <a:gd name="connsiteX37" fmla="*/ 754857 w 1100433"/>
              <a:gd name="connsiteY37" fmla="*/ 50006 h 497681"/>
              <a:gd name="connsiteX38" fmla="*/ 783432 w 1100433"/>
              <a:gd name="connsiteY38" fmla="*/ 28575 h 497681"/>
              <a:gd name="connsiteX39" fmla="*/ 807244 w 1100433"/>
              <a:gd name="connsiteY39" fmla="*/ 14288 h 497681"/>
              <a:gd name="connsiteX40" fmla="*/ 835819 w 1100433"/>
              <a:gd name="connsiteY40" fmla="*/ 2381 h 497681"/>
              <a:gd name="connsiteX41" fmla="*/ 859632 w 1100433"/>
              <a:gd name="connsiteY41" fmla="*/ 0 h 497681"/>
              <a:gd name="connsiteX42" fmla="*/ 869157 w 1100433"/>
              <a:gd name="connsiteY42" fmla="*/ 2381 h 497681"/>
              <a:gd name="connsiteX43" fmla="*/ 888207 w 1100433"/>
              <a:gd name="connsiteY43" fmla="*/ 7144 h 497681"/>
              <a:gd name="connsiteX44" fmla="*/ 940594 w 1100433"/>
              <a:gd name="connsiteY44" fmla="*/ 59531 h 497681"/>
              <a:gd name="connsiteX45" fmla="*/ 997744 w 1100433"/>
              <a:gd name="connsiteY45" fmla="*/ 119063 h 497681"/>
              <a:gd name="connsiteX46" fmla="*/ 1069182 w 1100433"/>
              <a:gd name="connsiteY46" fmla="*/ 188119 h 497681"/>
              <a:gd name="connsiteX47" fmla="*/ 1085850 w 1100433"/>
              <a:gd name="connsiteY47" fmla="*/ 204788 h 497681"/>
              <a:gd name="connsiteX48" fmla="*/ 1095375 w 1100433"/>
              <a:gd name="connsiteY48" fmla="*/ 221456 h 497681"/>
              <a:gd name="connsiteX49" fmla="*/ 1100138 w 1100433"/>
              <a:gd name="connsiteY49" fmla="*/ 235744 h 497681"/>
              <a:gd name="connsiteX50" fmla="*/ 1100138 w 1100433"/>
              <a:gd name="connsiteY50" fmla="*/ 250031 h 497681"/>
              <a:gd name="connsiteX51" fmla="*/ 1095375 w 1100433"/>
              <a:gd name="connsiteY51" fmla="*/ 271463 h 497681"/>
              <a:gd name="connsiteX52" fmla="*/ 1081088 w 1100433"/>
              <a:gd name="connsiteY52" fmla="*/ 295275 h 497681"/>
              <a:gd name="connsiteX53" fmla="*/ 1057275 w 1100433"/>
              <a:gd name="connsiteY53" fmla="*/ 319088 h 497681"/>
              <a:gd name="connsiteX54" fmla="*/ 1028700 w 1100433"/>
              <a:gd name="connsiteY54" fmla="*/ 333375 h 497681"/>
              <a:gd name="connsiteX55" fmla="*/ 688182 w 1100433"/>
              <a:gd name="connsiteY55" fmla="*/ 283369 h 497681"/>
              <a:gd name="connsiteX56" fmla="*/ 673894 w 1100433"/>
              <a:gd name="connsiteY56" fmla="*/ 283369 h 497681"/>
              <a:gd name="connsiteX57" fmla="*/ 566738 w 1100433"/>
              <a:gd name="connsiteY57" fmla="*/ 338138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00433" h="497681">
                <a:moveTo>
                  <a:pt x="566738" y="338138"/>
                </a:moveTo>
                <a:lnTo>
                  <a:pt x="471488" y="390525"/>
                </a:lnTo>
                <a:lnTo>
                  <a:pt x="395288" y="435769"/>
                </a:lnTo>
                <a:lnTo>
                  <a:pt x="338138" y="469106"/>
                </a:lnTo>
                <a:lnTo>
                  <a:pt x="307182" y="483394"/>
                </a:lnTo>
                <a:lnTo>
                  <a:pt x="271463" y="492919"/>
                </a:lnTo>
                <a:lnTo>
                  <a:pt x="250032" y="497681"/>
                </a:lnTo>
                <a:lnTo>
                  <a:pt x="226219" y="497681"/>
                </a:lnTo>
                <a:lnTo>
                  <a:pt x="209550" y="495300"/>
                </a:lnTo>
                <a:lnTo>
                  <a:pt x="188119" y="492919"/>
                </a:lnTo>
                <a:lnTo>
                  <a:pt x="169069" y="485775"/>
                </a:lnTo>
                <a:lnTo>
                  <a:pt x="147638" y="471488"/>
                </a:lnTo>
                <a:lnTo>
                  <a:pt x="126207" y="452438"/>
                </a:lnTo>
                <a:lnTo>
                  <a:pt x="92869" y="407194"/>
                </a:lnTo>
                <a:lnTo>
                  <a:pt x="54769" y="347663"/>
                </a:lnTo>
                <a:lnTo>
                  <a:pt x="40482" y="323850"/>
                </a:lnTo>
                <a:lnTo>
                  <a:pt x="26194" y="292894"/>
                </a:lnTo>
                <a:lnTo>
                  <a:pt x="14288" y="250031"/>
                </a:lnTo>
                <a:lnTo>
                  <a:pt x="4763" y="197644"/>
                </a:lnTo>
                <a:lnTo>
                  <a:pt x="0" y="159544"/>
                </a:lnTo>
                <a:lnTo>
                  <a:pt x="2382" y="116681"/>
                </a:lnTo>
                <a:lnTo>
                  <a:pt x="7144" y="90488"/>
                </a:lnTo>
                <a:lnTo>
                  <a:pt x="14288" y="78581"/>
                </a:lnTo>
                <a:lnTo>
                  <a:pt x="23813" y="76200"/>
                </a:lnTo>
                <a:lnTo>
                  <a:pt x="38100" y="78581"/>
                </a:lnTo>
                <a:lnTo>
                  <a:pt x="50007" y="92869"/>
                </a:lnTo>
                <a:lnTo>
                  <a:pt x="71438" y="133350"/>
                </a:lnTo>
                <a:lnTo>
                  <a:pt x="102394" y="176213"/>
                </a:lnTo>
                <a:lnTo>
                  <a:pt x="123825" y="202406"/>
                </a:lnTo>
                <a:lnTo>
                  <a:pt x="147638" y="221456"/>
                </a:lnTo>
                <a:lnTo>
                  <a:pt x="180975" y="238125"/>
                </a:lnTo>
                <a:lnTo>
                  <a:pt x="211932" y="245269"/>
                </a:lnTo>
                <a:lnTo>
                  <a:pt x="242888" y="242888"/>
                </a:lnTo>
                <a:lnTo>
                  <a:pt x="309563" y="221456"/>
                </a:lnTo>
                <a:lnTo>
                  <a:pt x="504825" y="152400"/>
                </a:lnTo>
                <a:lnTo>
                  <a:pt x="666750" y="95250"/>
                </a:lnTo>
                <a:lnTo>
                  <a:pt x="719138" y="76200"/>
                </a:lnTo>
                <a:lnTo>
                  <a:pt x="754857" y="50006"/>
                </a:lnTo>
                <a:lnTo>
                  <a:pt x="783432" y="28575"/>
                </a:lnTo>
                <a:lnTo>
                  <a:pt x="807244" y="14288"/>
                </a:lnTo>
                <a:lnTo>
                  <a:pt x="835819" y="2381"/>
                </a:lnTo>
                <a:lnTo>
                  <a:pt x="859632" y="0"/>
                </a:lnTo>
                <a:lnTo>
                  <a:pt x="869157" y="2381"/>
                </a:lnTo>
                <a:lnTo>
                  <a:pt x="888207" y="7144"/>
                </a:lnTo>
                <a:lnTo>
                  <a:pt x="940594" y="59531"/>
                </a:lnTo>
                <a:lnTo>
                  <a:pt x="997744" y="119063"/>
                </a:lnTo>
                <a:lnTo>
                  <a:pt x="1069182" y="188119"/>
                </a:lnTo>
                <a:lnTo>
                  <a:pt x="1085850" y="204788"/>
                </a:lnTo>
                <a:lnTo>
                  <a:pt x="1095375" y="221456"/>
                </a:lnTo>
                <a:cubicBezTo>
                  <a:pt x="1100433" y="234100"/>
                  <a:pt x="1100138" y="229088"/>
                  <a:pt x="1100138" y="235744"/>
                </a:cubicBezTo>
                <a:lnTo>
                  <a:pt x="1100138" y="250031"/>
                </a:lnTo>
                <a:lnTo>
                  <a:pt x="1095375" y="271463"/>
                </a:lnTo>
                <a:lnTo>
                  <a:pt x="1081088" y="295275"/>
                </a:lnTo>
                <a:lnTo>
                  <a:pt x="1057275" y="319088"/>
                </a:lnTo>
                <a:lnTo>
                  <a:pt x="1028700" y="333375"/>
                </a:lnTo>
                <a:lnTo>
                  <a:pt x="688182" y="283369"/>
                </a:lnTo>
                <a:lnTo>
                  <a:pt x="673894" y="283369"/>
                </a:lnTo>
                <a:lnTo>
                  <a:pt x="566738" y="3381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8F3DCFCD-D9ED-431E-BA55-B359BD9CA25E}"/>
              </a:ext>
            </a:extLst>
          </p:cNvPr>
          <p:cNvSpPr/>
          <p:nvPr/>
        </p:nvSpPr>
        <p:spPr>
          <a:xfrm>
            <a:off x="4608513" y="2809875"/>
            <a:ext cx="649287" cy="947738"/>
          </a:xfrm>
          <a:custGeom>
            <a:avLst/>
            <a:gdLst>
              <a:gd name="connsiteX0" fmla="*/ 438150 w 650081"/>
              <a:gd name="connsiteY0" fmla="*/ 319088 h 947738"/>
              <a:gd name="connsiteX1" fmla="*/ 345281 w 650081"/>
              <a:gd name="connsiteY1" fmla="*/ 466725 h 947738"/>
              <a:gd name="connsiteX2" fmla="*/ 264319 w 650081"/>
              <a:gd name="connsiteY2" fmla="*/ 597694 h 947738"/>
              <a:gd name="connsiteX3" fmla="*/ 180975 w 650081"/>
              <a:gd name="connsiteY3" fmla="*/ 738188 h 947738"/>
              <a:gd name="connsiteX4" fmla="*/ 164306 w 650081"/>
              <a:gd name="connsiteY4" fmla="*/ 766763 h 947738"/>
              <a:gd name="connsiteX5" fmla="*/ 52387 w 650081"/>
              <a:gd name="connsiteY5" fmla="*/ 947738 h 947738"/>
              <a:gd name="connsiteX6" fmla="*/ 47625 w 650081"/>
              <a:gd name="connsiteY6" fmla="*/ 947738 h 947738"/>
              <a:gd name="connsiteX7" fmla="*/ 33337 w 650081"/>
              <a:gd name="connsiteY7" fmla="*/ 942975 h 947738"/>
              <a:gd name="connsiteX8" fmla="*/ 16669 w 650081"/>
              <a:gd name="connsiteY8" fmla="*/ 921544 h 947738"/>
              <a:gd name="connsiteX9" fmla="*/ 7144 w 650081"/>
              <a:gd name="connsiteY9" fmla="*/ 900113 h 947738"/>
              <a:gd name="connsiteX10" fmla="*/ 0 w 650081"/>
              <a:gd name="connsiteY10" fmla="*/ 871538 h 947738"/>
              <a:gd name="connsiteX11" fmla="*/ 0 w 650081"/>
              <a:gd name="connsiteY11" fmla="*/ 847725 h 947738"/>
              <a:gd name="connsiteX12" fmla="*/ 7144 w 650081"/>
              <a:gd name="connsiteY12" fmla="*/ 807244 h 947738"/>
              <a:gd name="connsiteX13" fmla="*/ 42862 w 650081"/>
              <a:gd name="connsiteY13" fmla="*/ 714375 h 947738"/>
              <a:gd name="connsiteX14" fmla="*/ 104775 w 650081"/>
              <a:gd name="connsiteY14" fmla="*/ 554831 h 947738"/>
              <a:gd name="connsiteX15" fmla="*/ 188119 w 650081"/>
              <a:gd name="connsiteY15" fmla="*/ 342900 h 947738"/>
              <a:gd name="connsiteX16" fmla="*/ 250031 w 650081"/>
              <a:gd name="connsiteY16" fmla="*/ 183356 h 947738"/>
              <a:gd name="connsiteX17" fmla="*/ 269081 w 650081"/>
              <a:gd name="connsiteY17" fmla="*/ 128588 h 947738"/>
              <a:gd name="connsiteX18" fmla="*/ 269081 w 650081"/>
              <a:gd name="connsiteY18" fmla="*/ 111919 h 947738"/>
              <a:gd name="connsiteX19" fmla="*/ 266700 w 650081"/>
              <a:gd name="connsiteY19" fmla="*/ 100013 h 947738"/>
              <a:gd name="connsiteX20" fmla="*/ 261937 w 650081"/>
              <a:gd name="connsiteY20" fmla="*/ 85725 h 947738"/>
              <a:gd name="connsiteX21" fmla="*/ 257175 w 650081"/>
              <a:gd name="connsiteY21" fmla="*/ 78581 h 947738"/>
              <a:gd name="connsiteX22" fmla="*/ 247650 w 650081"/>
              <a:gd name="connsiteY22" fmla="*/ 69056 h 947738"/>
              <a:gd name="connsiteX23" fmla="*/ 228600 w 650081"/>
              <a:gd name="connsiteY23" fmla="*/ 54769 h 947738"/>
              <a:gd name="connsiteX24" fmla="*/ 173831 w 650081"/>
              <a:gd name="connsiteY24" fmla="*/ 0 h 947738"/>
              <a:gd name="connsiteX25" fmla="*/ 650081 w 650081"/>
              <a:gd name="connsiteY25" fmla="*/ 47625 h 947738"/>
              <a:gd name="connsiteX26" fmla="*/ 628650 w 650081"/>
              <a:gd name="connsiteY26" fmla="*/ 83344 h 947738"/>
              <a:gd name="connsiteX27" fmla="*/ 611981 w 650081"/>
              <a:gd name="connsiteY27" fmla="*/ 95250 h 947738"/>
              <a:gd name="connsiteX28" fmla="*/ 585787 w 650081"/>
              <a:gd name="connsiteY28" fmla="*/ 114300 h 947738"/>
              <a:gd name="connsiteX29" fmla="*/ 559594 w 650081"/>
              <a:gd name="connsiteY29" fmla="*/ 135731 h 947738"/>
              <a:gd name="connsiteX30" fmla="*/ 538162 w 650081"/>
              <a:gd name="connsiteY30" fmla="*/ 154781 h 947738"/>
              <a:gd name="connsiteX31" fmla="*/ 521494 w 650081"/>
              <a:gd name="connsiteY31" fmla="*/ 178594 h 947738"/>
              <a:gd name="connsiteX32" fmla="*/ 500062 w 650081"/>
              <a:gd name="connsiteY32" fmla="*/ 209550 h 947738"/>
              <a:gd name="connsiteX33" fmla="*/ 473869 w 650081"/>
              <a:gd name="connsiteY33" fmla="*/ 259556 h 947738"/>
              <a:gd name="connsiteX34" fmla="*/ 438150 w 650081"/>
              <a:gd name="connsiteY34" fmla="*/ 319088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0081" h="947738">
                <a:moveTo>
                  <a:pt x="438150" y="319088"/>
                </a:moveTo>
                <a:lnTo>
                  <a:pt x="345281" y="466725"/>
                </a:lnTo>
                <a:lnTo>
                  <a:pt x="264319" y="597694"/>
                </a:lnTo>
                <a:lnTo>
                  <a:pt x="180975" y="738188"/>
                </a:lnTo>
                <a:lnTo>
                  <a:pt x="164306" y="766763"/>
                </a:lnTo>
                <a:lnTo>
                  <a:pt x="52387" y="947738"/>
                </a:lnTo>
                <a:lnTo>
                  <a:pt x="47625" y="947738"/>
                </a:lnTo>
                <a:lnTo>
                  <a:pt x="33337" y="942975"/>
                </a:lnTo>
                <a:lnTo>
                  <a:pt x="16669" y="921544"/>
                </a:lnTo>
                <a:lnTo>
                  <a:pt x="7144" y="900113"/>
                </a:lnTo>
                <a:lnTo>
                  <a:pt x="0" y="871538"/>
                </a:lnTo>
                <a:lnTo>
                  <a:pt x="0" y="847725"/>
                </a:lnTo>
                <a:lnTo>
                  <a:pt x="7144" y="807244"/>
                </a:lnTo>
                <a:lnTo>
                  <a:pt x="42862" y="714375"/>
                </a:lnTo>
                <a:lnTo>
                  <a:pt x="104775" y="554831"/>
                </a:lnTo>
                <a:lnTo>
                  <a:pt x="188119" y="342900"/>
                </a:lnTo>
                <a:lnTo>
                  <a:pt x="250031" y="183356"/>
                </a:lnTo>
                <a:lnTo>
                  <a:pt x="269081" y="128588"/>
                </a:lnTo>
                <a:lnTo>
                  <a:pt x="269081" y="111919"/>
                </a:lnTo>
                <a:lnTo>
                  <a:pt x="266700" y="100013"/>
                </a:lnTo>
                <a:lnTo>
                  <a:pt x="261937" y="85725"/>
                </a:lnTo>
                <a:lnTo>
                  <a:pt x="257175" y="78581"/>
                </a:lnTo>
                <a:lnTo>
                  <a:pt x="247650" y="69056"/>
                </a:lnTo>
                <a:lnTo>
                  <a:pt x="228600" y="54769"/>
                </a:lnTo>
                <a:lnTo>
                  <a:pt x="173831" y="0"/>
                </a:lnTo>
                <a:lnTo>
                  <a:pt x="650081" y="47625"/>
                </a:lnTo>
                <a:lnTo>
                  <a:pt x="628650" y="83344"/>
                </a:lnTo>
                <a:lnTo>
                  <a:pt x="611981" y="95250"/>
                </a:lnTo>
                <a:lnTo>
                  <a:pt x="585787" y="114300"/>
                </a:lnTo>
                <a:lnTo>
                  <a:pt x="559594" y="135731"/>
                </a:lnTo>
                <a:lnTo>
                  <a:pt x="538162" y="154781"/>
                </a:lnTo>
                <a:lnTo>
                  <a:pt x="521494" y="178594"/>
                </a:lnTo>
                <a:lnTo>
                  <a:pt x="500062" y="209550"/>
                </a:lnTo>
                <a:lnTo>
                  <a:pt x="473869" y="259556"/>
                </a:lnTo>
                <a:lnTo>
                  <a:pt x="438150" y="3190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D276EA27-9615-4E05-B8C3-4B6E5C6997F0}"/>
              </a:ext>
            </a:extLst>
          </p:cNvPr>
          <p:cNvSpPr/>
          <p:nvPr/>
        </p:nvSpPr>
        <p:spPr>
          <a:xfrm>
            <a:off x="4610100" y="3529013"/>
            <a:ext cx="750888" cy="454025"/>
          </a:xfrm>
          <a:custGeom>
            <a:avLst/>
            <a:gdLst>
              <a:gd name="connsiteX0" fmla="*/ 428625 w 750094"/>
              <a:gd name="connsiteY0" fmla="*/ 178593 h 454818"/>
              <a:gd name="connsiteX1" fmla="*/ 483394 w 750094"/>
              <a:gd name="connsiteY1" fmla="*/ 185737 h 454818"/>
              <a:gd name="connsiteX2" fmla="*/ 538163 w 750094"/>
              <a:gd name="connsiteY2" fmla="*/ 190500 h 454818"/>
              <a:gd name="connsiteX3" fmla="*/ 564356 w 750094"/>
              <a:gd name="connsiteY3" fmla="*/ 192881 h 454818"/>
              <a:gd name="connsiteX4" fmla="*/ 604838 w 750094"/>
              <a:gd name="connsiteY4" fmla="*/ 219075 h 454818"/>
              <a:gd name="connsiteX5" fmla="*/ 671513 w 750094"/>
              <a:gd name="connsiteY5" fmla="*/ 269081 h 454818"/>
              <a:gd name="connsiteX6" fmla="*/ 721519 w 750094"/>
              <a:gd name="connsiteY6" fmla="*/ 304800 h 454818"/>
              <a:gd name="connsiteX7" fmla="*/ 738188 w 750094"/>
              <a:gd name="connsiteY7" fmla="*/ 319087 h 454818"/>
              <a:gd name="connsiteX8" fmla="*/ 745331 w 750094"/>
              <a:gd name="connsiteY8" fmla="*/ 328612 h 454818"/>
              <a:gd name="connsiteX9" fmla="*/ 750094 w 750094"/>
              <a:gd name="connsiteY9" fmla="*/ 342900 h 454818"/>
              <a:gd name="connsiteX10" fmla="*/ 750094 w 750094"/>
              <a:gd name="connsiteY10" fmla="*/ 364331 h 454818"/>
              <a:gd name="connsiteX11" fmla="*/ 742950 w 750094"/>
              <a:gd name="connsiteY11" fmla="*/ 390525 h 454818"/>
              <a:gd name="connsiteX12" fmla="*/ 726281 w 750094"/>
              <a:gd name="connsiteY12" fmla="*/ 411956 h 454818"/>
              <a:gd name="connsiteX13" fmla="*/ 711994 w 750094"/>
              <a:gd name="connsiteY13" fmla="*/ 426243 h 454818"/>
              <a:gd name="connsiteX14" fmla="*/ 685800 w 750094"/>
              <a:gd name="connsiteY14" fmla="*/ 445293 h 454818"/>
              <a:gd name="connsiteX15" fmla="*/ 671513 w 750094"/>
              <a:gd name="connsiteY15" fmla="*/ 454818 h 454818"/>
              <a:gd name="connsiteX16" fmla="*/ 371475 w 750094"/>
              <a:gd name="connsiteY16" fmla="*/ 369093 h 454818"/>
              <a:gd name="connsiteX17" fmla="*/ 314325 w 750094"/>
              <a:gd name="connsiteY17" fmla="*/ 354806 h 454818"/>
              <a:gd name="connsiteX18" fmla="*/ 245269 w 750094"/>
              <a:gd name="connsiteY18" fmla="*/ 333375 h 454818"/>
              <a:gd name="connsiteX19" fmla="*/ 195263 w 750094"/>
              <a:gd name="connsiteY19" fmla="*/ 314325 h 454818"/>
              <a:gd name="connsiteX20" fmla="*/ 147638 w 750094"/>
              <a:gd name="connsiteY20" fmla="*/ 292893 h 454818"/>
              <a:gd name="connsiteX21" fmla="*/ 100013 w 750094"/>
              <a:gd name="connsiteY21" fmla="*/ 264318 h 454818"/>
              <a:gd name="connsiteX22" fmla="*/ 59531 w 750094"/>
              <a:gd name="connsiteY22" fmla="*/ 242887 h 454818"/>
              <a:gd name="connsiteX23" fmla="*/ 38100 w 750094"/>
              <a:gd name="connsiteY23" fmla="*/ 230981 h 454818"/>
              <a:gd name="connsiteX24" fmla="*/ 28575 w 750094"/>
              <a:gd name="connsiteY24" fmla="*/ 219075 h 454818"/>
              <a:gd name="connsiteX25" fmla="*/ 11906 w 750094"/>
              <a:gd name="connsiteY25" fmla="*/ 192881 h 454818"/>
              <a:gd name="connsiteX26" fmla="*/ 0 w 750094"/>
              <a:gd name="connsiteY26" fmla="*/ 147637 h 454818"/>
              <a:gd name="connsiteX27" fmla="*/ 183356 w 750094"/>
              <a:gd name="connsiteY27" fmla="*/ 0 h 454818"/>
              <a:gd name="connsiteX28" fmla="*/ 161925 w 750094"/>
              <a:gd name="connsiteY28" fmla="*/ 45243 h 454818"/>
              <a:gd name="connsiteX29" fmla="*/ 157163 w 750094"/>
              <a:gd name="connsiteY29" fmla="*/ 69056 h 454818"/>
              <a:gd name="connsiteX30" fmla="*/ 157163 w 750094"/>
              <a:gd name="connsiteY30" fmla="*/ 83343 h 454818"/>
              <a:gd name="connsiteX31" fmla="*/ 164306 w 750094"/>
              <a:gd name="connsiteY31" fmla="*/ 100012 h 454818"/>
              <a:gd name="connsiteX32" fmla="*/ 176213 w 750094"/>
              <a:gd name="connsiteY32" fmla="*/ 109537 h 454818"/>
              <a:gd name="connsiteX33" fmla="*/ 190500 w 750094"/>
              <a:gd name="connsiteY33" fmla="*/ 116681 h 454818"/>
              <a:gd name="connsiteX34" fmla="*/ 223838 w 750094"/>
              <a:gd name="connsiteY34" fmla="*/ 121443 h 454818"/>
              <a:gd name="connsiteX35" fmla="*/ 245269 w 750094"/>
              <a:gd name="connsiteY35" fmla="*/ 123825 h 454818"/>
              <a:gd name="connsiteX36" fmla="*/ 311944 w 750094"/>
              <a:gd name="connsiteY36" fmla="*/ 147637 h 454818"/>
              <a:gd name="connsiteX37" fmla="*/ 371475 w 750094"/>
              <a:gd name="connsiteY37" fmla="*/ 166687 h 454818"/>
              <a:gd name="connsiteX38" fmla="*/ 428625 w 750094"/>
              <a:gd name="connsiteY38" fmla="*/ 178593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0094" h="454818">
                <a:moveTo>
                  <a:pt x="428625" y="178593"/>
                </a:moveTo>
                <a:lnTo>
                  <a:pt x="483394" y="185737"/>
                </a:lnTo>
                <a:lnTo>
                  <a:pt x="538163" y="190500"/>
                </a:lnTo>
                <a:lnTo>
                  <a:pt x="564356" y="192881"/>
                </a:lnTo>
                <a:lnTo>
                  <a:pt x="604838" y="219075"/>
                </a:lnTo>
                <a:lnTo>
                  <a:pt x="671513" y="269081"/>
                </a:lnTo>
                <a:lnTo>
                  <a:pt x="721519" y="304800"/>
                </a:lnTo>
                <a:lnTo>
                  <a:pt x="738188" y="319087"/>
                </a:lnTo>
                <a:lnTo>
                  <a:pt x="745331" y="328612"/>
                </a:lnTo>
                <a:lnTo>
                  <a:pt x="750094" y="342900"/>
                </a:lnTo>
                <a:lnTo>
                  <a:pt x="750094" y="364331"/>
                </a:lnTo>
                <a:lnTo>
                  <a:pt x="742950" y="390525"/>
                </a:lnTo>
                <a:lnTo>
                  <a:pt x="726281" y="411956"/>
                </a:lnTo>
                <a:lnTo>
                  <a:pt x="711994" y="426243"/>
                </a:lnTo>
                <a:lnTo>
                  <a:pt x="685800" y="445293"/>
                </a:lnTo>
                <a:lnTo>
                  <a:pt x="671513" y="454818"/>
                </a:lnTo>
                <a:lnTo>
                  <a:pt x="371475" y="369093"/>
                </a:lnTo>
                <a:lnTo>
                  <a:pt x="314325" y="354806"/>
                </a:lnTo>
                <a:lnTo>
                  <a:pt x="245269" y="333375"/>
                </a:lnTo>
                <a:lnTo>
                  <a:pt x="195263" y="314325"/>
                </a:lnTo>
                <a:lnTo>
                  <a:pt x="147638" y="292893"/>
                </a:lnTo>
                <a:lnTo>
                  <a:pt x="100013" y="264318"/>
                </a:lnTo>
                <a:lnTo>
                  <a:pt x="59531" y="242887"/>
                </a:lnTo>
                <a:lnTo>
                  <a:pt x="38100" y="230981"/>
                </a:lnTo>
                <a:lnTo>
                  <a:pt x="28575" y="219075"/>
                </a:lnTo>
                <a:lnTo>
                  <a:pt x="11906" y="192881"/>
                </a:lnTo>
                <a:lnTo>
                  <a:pt x="0" y="147637"/>
                </a:lnTo>
                <a:lnTo>
                  <a:pt x="183356" y="0"/>
                </a:lnTo>
                <a:lnTo>
                  <a:pt x="161925" y="45243"/>
                </a:lnTo>
                <a:lnTo>
                  <a:pt x="157163" y="69056"/>
                </a:lnTo>
                <a:lnTo>
                  <a:pt x="157163" y="83343"/>
                </a:lnTo>
                <a:lnTo>
                  <a:pt x="164306" y="100012"/>
                </a:lnTo>
                <a:lnTo>
                  <a:pt x="176213" y="109537"/>
                </a:lnTo>
                <a:lnTo>
                  <a:pt x="190500" y="116681"/>
                </a:lnTo>
                <a:lnTo>
                  <a:pt x="223838" y="121443"/>
                </a:lnTo>
                <a:lnTo>
                  <a:pt x="245269" y="123825"/>
                </a:lnTo>
                <a:lnTo>
                  <a:pt x="311944" y="147637"/>
                </a:lnTo>
                <a:lnTo>
                  <a:pt x="371475" y="166687"/>
                </a:lnTo>
                <a:lnTo>
                  <a:pt x="428625" y="1785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6FFEE95D-DED4-4A4A-8C1B-D5F35D6BA28D}"/>
              </a:ext>
            </a:extLst>
          </p:cNvPr>
          <p:cNvSpPr/>
          <p:nvPr/>
        </p:nvSpPr>
        <p:spPr>
          <a:xfrm>
            <a:off x="4014788" y="3833813"/>
            <a:ext cx="1320800" cy="1843087"/>
          </a:xfrm>
          <a:custGeom>
            <a:avLst/>
            <a:gdLst>
              <a:gd name="connsiteX0" fmla="*/ 926306 w 1321593"/>
              <a:gd name="connsiteY0" fmla="*/ 266700 h 1843087"/>
              <a:gd name="connsiteX1" fmla="*/ 947737 w 1321593"/>
              <a:gd name="connsiteY1" fmla="*/ 176212 h 1843087"/>
              <a:gd name="connsiteX2" fmla="*/ 964406 w 1321593"/>
              <a:gd name="connsiteY2" fmla="*/ 107156 h 1843087"/>
              <a:gd name="connsiteX3" fmla="*/ 981075 w 1321593"/>
              <a:gd name="connsiteY3" fmla="*/ 21431 h 1843087"/>
              <a:gd name="connsiteX4" fmla="*/ 981075 w 1321593"/>
              <a:gd name="connsiteY4" fmla="*/ 0 h 1843087"/>
              <a:gd name="connsiteX5" fmla="*/ 1321593 w 1321593"/>
              <a:gd name="connsiteY5" fmla="*/ 100012 h 1843087"/>
              <a:gd name="connsiteX6" fmla="*/ 1295400 w 1321593"/>
              <a:gd name="connsiteY6" fmla="*/ 128587 h 1843087"/>
              <a:gd name="connsiteX7" fmla="*/ 1266825 w 1321593"/>
              <a:gd name="connsiteY7" fmla="*/ 150018 h 1843087"/>
              <a:gd name="connsiteX8" fmla="*/ 1250156 w 1321593"/>
              <a:gd name="connsiteY8" fmla="*/ 207168 h 1843087"/>
              <a:gd name="connsiteX9" fmla="*/ 1221581 w 1321593"/>
              <a:gd name="connsiteY9" fmla="*/ 290512 h 1843087"/>
              <a:gd name="connsiteX10" fmla="*/ 1176337 w 1321593"/>
              <a:gd name="connsiteY10" fmla="*/ 419100 h 1843087"/>
              <a:gd name="connsiteX11" fmla="*/ 1145381 w 1321593"/>
              <a:gd name="connsiteY11" fmla="*/ 504825 h 1843087"/>
              <a:gd name="connsiteX12" fmla="*/ 1104900 w 1321593"/>
              <a:gd name="connsiteY12" fmla="*/ 600075 h 1843087"/>
              <a:gd name="connsiteX13" fmla="*/ 1052512 w 1321593"/>
              <a:gd name="connsiteY13" fmla="*/ 711993 h 1843087"/>
              <a:gd name="connsiteX14" fmla="*/ 1028700 w 1321593"/>
              <a:gd name="connsiteY14" fmla="*/ 757237 h 1843087"/>
              <a:gd name="connsiteX15" fmla="*/ 988218 w 1321593"/>
              <a:gd name="connsiteY15" fmla="*/ 845343 h 1843087"/>
              <a:gd name="connsiteX16" fmla="*/ 923925 w 1321593"/>
              <a:gd name="connsiteY16" fmla="*/ 950118 h 1843087"/>
              <a:gd name="connsiteX17" fmla="*/ 864393 w 1321593"/>
              <a:gd name="connsiteY17" fmla="*/ 1035843 h 1843087"/>
              <a:gd name="connsiteX18" fmla="*/ 795337 w 1321593"/>
              <a:gd name="connsiteY18" fmla="*/ 1128712 h 1843087"/>
              <a:gd name="connsiteX19" fmla="*/ 742950 w 1321593"/>
              <a:gd name="connsiteY19" fmla="*/ 1197768 h 1843087"/>
              <a:gd name="connsiteX20" fmla="*/ 690562 w 1321593"/>
              <a:gd name="connsiteY20" fmla="*/ 1266825 h 1843087"/>
              <a:gd name="connsiteX21" fmla="*/ 621506 w 1321593"/>
              <a:gd name="connsiteY21" fmla="*/ 1345406 h 1843087"/>
              <a:gd name="connsiteX22" fmla="*/ 545306 w 1321593"/>
              <a:gd name="connsiteY22" fmla="*/ 1431131 h 1843087"/>
              <a:gd name="connsiteX23" fmla="*/ 469106 w 1321593"/>
              <a:gd name="connsiteY23" fmla="*/ 1509712 h 1843087"/>
              <a:gd name="connsiteX24" fmla="*/ 381000 w 1321593"/>
              <a:gd name="connsiteY24" fmla="*/ 1593056 h 1843087"/>
              <a:gd name="connsiteX25" fmla="*/ 292893 w 1321593"/>
              <a:gd name="connsiteY25" fmla="*/ 1669256 h 1843087"/>
              <a:gd name="connsiteX26" fmla="*/ 185737 w 1321593"/>
              <a:gd name="connsiteY26" fmla="*/ 1747837 h 1843087"/>
              <a:gd name="connsiteX27" fmla="*/ 57150 w 1321593"/>
              <a:gd name="connsiteY27" fmla="*/ 1828800 h 1843087"/>
              <a:gd name="connsiteX28" fmla="*/ 26193 w 1321593"/>
              <a:gd name="connsiteY28" fmla="*/ 1840706 h 1843087"/>
              <a:gd name="connsiteX29" fmla="*/ 14287 w 1321593"/>
              <a:gd name="connsiteY29" fmla="*/ 1843087 h 1843087"/>
              <a:gd name="connsiteX30" fmla="*/ 7143 w 1321593"/>
              <a:gd name="connsiteY30" fmla="*/ 1840706 h 1843087"/>
              <a:gd name="connsiteX31" fmla="*/ 0 w 1321593"/>
              <a:gd name="connsiteY31" fmla="*/ 1831181 h 1843087"/>
              <a:gd name="connsiteX32" fmla="*/ 0 w 1321593"/>
              <a:gd name="connsiteY32" fmla="*/ 1819275 h 1843087"/>
              <a:gd name="connsiteX33" fmla="*/ 7143 w 1321593"/>
              <a:gd name="connsiteY33" fmla="*/ 1797843 h 1843087"/>
              <a:gd name="connsiteX34" fmla="*/ 21431 w 1321593"/>
              <a:gd name="connsiteY34" fmla="*/ 1776412 h 1843087"/>
              <a:gd name="connsiteX35" fmla="*/ 114300 w 1321593"/>
              <a:gd name="connsiteY35" fmla="*/ 1688306 h 1843087"/>
              <a:gd name="connsiteX36" fmla="*/ 192881 w 1321593"/>
              <a:gd name="connsiteY36" fmla="*/ 1609725 h 1843087"/>
              <a:gd name="connsiteX37" fmla="*/ 266700 w 1321593"/>
              <a:gd name="connsiteY37" fmla="*/ 1533525 h 1843087"/>
              <a:gd name="connsiteX38" fmla="*/ 342900 w 1321593"/>
              <a:gd name="connsiteY38" fmla="*/ 1440656 h 1843087"/>
              <a:gd name="connsiteX39" fmla="*/ 404812 w 1321593"/>
              <a:gd name="connsiteY39" fmla="*/ 1364456 h 1843087"/>
              <a:gd name="connsiteX40" fmla="*/ 469106 w 1321593"/>
              <a:gd name="connsiteY40" fmla="*/ 1273968 h 1843087"/>
              <a:gd name="connsiteX41" fmla="*/ 528637 w 1321593"/>
              <a:gd name="connsiteY41" fmla="*/ 1183481 h 1843087"/>
              <a:gd name="connsiteX42" fmla="*/ 569118 w 1321593"/>
              <a:gd name="connsiteY42" fmla="*/ 1119187 h 1843087"/>
              <a:gd name="connsiteX43" fmla="*/ 623887 w 1321593"/>
              <a:gd name="connsiteY43" fmla="*/ 1033462 h 1843087"/>
              <a:gd name="connsiteX44" fmla="*/ 671512 w 1321593"/>
              <a:gd name="connsiteY44" fmla="*/ 947737 h 1843087"/>
              <a:gd name="connsiteX45" fmla="*/ 719137 w 1321593"/>
              <a:gd name="connsiteY45" fmla="*/ 862012 h 1843087"/>
              <a:gd name="connsiteX46" fmla="*/ 762000 w 1321593"/>
              <a:gd name="connsiteY46" fmla="*/ 778668 h 1843087"/>
              <a:gd name="connsiteX47" fmla="*/ 783431 w 1321593"/>
              <a:gd name="connsiteY47" fmla="*/ 731043 h 1843087"/>
              <a:gd name="connsiteX48" fmla="*/ 814387 w 1321593"/>
              <a:gd name="connsiteY48" fmla="*/ 619125 h 1843087"/>
              <a:gd name="connsiteX49" fmla="*/ 850106 w 1321593"/>
              <a:gd name="connsiteY49" fmla="*/ 523875 h 1843087"/>
              <a:gd name="connsiteX50" fmla="*/ 881062 w 1321593"/>
              <a:gd name="connsiteY50" fmla="*/ 428625 h 1843087"/>
              <a:gd name="connsiteX51" fmla="*/ 926306 w 1321593"/>
              <a:gd name="connsiteY51" fmla="*/ 266700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21593" h="1843087">
                <a:moveTo>
                  <a:pt x="926306" y="266700"/>
                </a:moveTo>
                <a:lnTo>
                  <a:pt x="947737" y="176212"/>
                </a:lnTo>
                <a:lnTo>
                  <a:pt x="964406" y="107156"/>
                </a:lnTo>
                <a:lnTo>
                  <a:pt x="981075" y="21431"/>
                </a:lnTo>
                <a:lnTo>
                  <a:pt x="981075" y="0"/>
                </a:lnTo>
                <a:lnTo>
                  <a:pt x="1321593" y="100012"/>
                </a:lnTo>
                <a:lnTo>
                  <a:pt x="1295400" y="128587"/>
                </a:lnTo>
                <a:lnTo>
                  <a:pt x="1266825" y="150018"/>
                </a:lnTo>
                <a:lnTo>
                  <a:pt x="1250156" y="207168"/>
                </a:lnTo>
                <a:lnTo>
                  <a:pt x="1221581" y="290512"/>
                </a:lnTo>
                <a:lnTo>
                  <a:pt x="1176337" y="419100"/>
                </a:lnTo>
                <a:lnTo>
                  <a:pt x="1145381" y="504825"/>
                </a:lnTo>
                <a:lnTo>
                  <a:pt x="1104900" y="600075"/>
                </a:lnTo>
                <a:lnTo>
                  <a:pt x="1052512" y="711993"/>
                </a:lnTo>
                <a:lnTo>
                  <a:pt x="1028700" y="757237"/>
                </a:lnTo>
                <a:lnTo>
                  <a:pt x="988218" y="845343"/>
                </a:lnTo>
                <a:lnTo>
                  <a:pt x="923925" y="950118"/>
                </a:lnTo>
                <a:lnTo>
                  <a:pt x="864393" y="1035843"/>
                </a:lnTo>
                <a:lnTo>
                  <a:pt x="795337" y="1128712"/>
                </a:lnTo>
                <a:lnTo>
                  <a:pt x="742950" y="1197768"/>
                </a:lnTo>
                <a:lnTo>
                  <a:pt x="690562" y="1266825"/>
                </a:lnTo>
                <a:lnTo>
                  <a:pt x="621506" y="1345406"/>
                </a:lnTo>
                <a:lnTo>
                  <a:pt x="545306" y="1431131"/>
                </a:lnTo>
                <a:lnTo>
                  <a:pt x="469106" y="1509712"/>
                </a:lnTo>
                <a:lnTo>
                  <a:pt x="381000" y="1593056"/>
                </a:lnTo>
                <a:lnTo>
                  <a:pt x="292893" y="1669256"/>
                </a:lnTo>
                <a:lnTo>
                  <a:pt x="185737" y="1747837"/>
                </a:lnTo>
                <a:lnTo>
                  <a:pt x="57150" y="1828800"/>
                </a:lnTo>
                <a:lnTo>
                  <a:pt x="26193" y="1840706"/>
                </a:lnTo>
                <a:lnTo>
                  <a:pt x="14287" y="1843087"/>
                </a:lnTo>
                <a:lnTo>
                  <a:pt x="7143" y="1840706"/>
                </a:lnTo>
                <a:lnTo>
                  <a:pt x="0" y="1831181"/>
                </a:lnTo>
                <a:lnTo>
                  <a:pt x="0" y="1819275"/>
                </a:lnTo>
                <a:lnTo>
                  <a:pt x="7143" y="1797843"/>
                </a:lnTo>
                <a:lnTo>
                  <a:pt x="21431" y="1776412"/>
                </a:lnTo>
                <a:lnTo>
                  <a:pt x="114300" y="1688306"/>
                </a:lnTo>
                <a:lnTo>
                  <a:pt x="192881" y="1609725"/>
                </a:lnTo>
                <a:lnTo>
                  <a:pt x="266700" y="1533525"/>
                </a:lnTo>
                <a:lnTo>
                  <a:pt x="342900" y="1440656"/>
                </a:lnTo>
                <a:lnTo>
                  <a:pt x="404812" y="1364456"/>
                </a:lnTo>
                <a:lnTo>
                  <a:pt x="469106" y="1273968"/>
                </a:lnTo>
                <a:lnTo>
                  <a:pt x="528637" y="1183481"/>
                </a:lnTo>
                <a:lnTo>
                  <a:pt x="569118" y="1119187"/>
                </a:lnTo>
                <a:lnTo>
                  <a:pt x="623887" y="1033462"/>
                </a:lnTo>
                <a:lnTo>
                  <a:pt x="671512" y="947737"/>
                </a:lnTo>
                <a:lnTo>
                  <a:pt x="719137" y="862012"/>
                </a:lnTo>
                <a:lnTo>
                  <a:pt x="762000" y="778668"/>
                </a:lnTo>
                <a:lnTo>
                  <a:pt x="783431" y="731043"/>
                </a:lnTo>
                <a:lnTo>
                  <a:pt x="814387" y="619125"/>
                </a:lnTo>
                <a:lnTo>
                  <a:pt x="850106" y="523875"/>
                </a:lnTo>
                <a:lnTo>
                  <a:pt x="881062" y="428625"/>
                </a:lnTo>
                <a:lnTo>
                  <a:pt x="926306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58CBBD-1912-4656-865D-2BF117A0591C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1458913"/>
            <a:ext cx="4994275" cy="4291012"/>
            <a:chOff x="2582863" y="1611313"/>
            <a:chExt cx="4995862" cy="4291012"/>
          </a:xfrm>
        </p:grpSpPr>
        <p:sp>
          <p:nvSpPr>
            <p:cNvPr id="19" name="フリーフォーム 90">
              <a:extLst>
                <a:ext uri="{FF2B5EF4-FFF2-40B4-BE49-F238E27FC236}">
                  <a16:creationId xmlns:a16="http://schemas.microsoft.com/office/drawing/2014/main" id="{B518687E-74F8-4315-8AF3-5E6DF39D1CD4}"/>
                </a:ext>
              </a:extLst>
            </p:cNvPr>
            <p:cNvSpPr/>
            <p:nvPr/>
          </p:nvSpPr>
          <p:spPr>
            <a:xfrm>
              <a:off x="4402716" y="4238625"/>
              <a:ext cx="3176009" cy="1663700"/>
            </a:xfrm>
            <a:custGeom>
              <a:avLst/>
              <a:gdLst>
                <a:gd name="connsiteX0" fmla="*/ 1612092 w 3176615"/>
                <a:gd name="connsiteY0" fmla="*/ 940828 h 1664948"/>
                <a:gd name="connsiteX1" fmla="*/ 1516952 w 3176615"/>
                <a:gd name="connsiteY1" fmla="*/ 890616 h 1664948"/>
                <a:gd name="connsiteX2" fmla="*/ 1416527 w 3176615"/>
                <a:gd name="connsiteY2" fmla="*/ 835117 h 1664948"/>
                <a:gd name="connsiteX3" fmla="*/ 1318744 w 3176615"/>
                <a:gd name="connsiteY3" fmla="*/ 779619 h 1664948"/>
                <a:gd name="connsiteX4" fmla="*/ 1213033 w 3176615"/>
                <a:gd name="connsiteY4" fmla="*/ 718835 h 1664948"/>
                <a:gd name="connsiteX5" fmla="*/ 1091465 w 3176615"/>
                <a:gd name="connsiteY5" fmla="*/ 647480 h 1664948"/>
                <a:gd name="connsiteX6" fmla="*/ 1009539 w 3176615"/>
                <a:gd name="connsiteY6" fmla="*/ 599910 h 1664948"/>
                <a:gd name="connsiteX7" fmla="*/ 919685 w 3176615"/>
                <a:gd name="connsiteY7" fmla="*/ 547055 h 1664948"/>
                <a:gd name="connsiteX8" fmla="*/ 790189 w 3176615"/>
                <a:gd name="connsiteY8" fmla="*/ 470414 h 1664948"/>
                <a:gd name="connsiteX9" fmla="*/ 528554 w 3176615"/>
                <a:gd name="connsiteY9" fmla="*/ 314491 h 1664948"/>
                <a:gd name="connsiteX10" fmla="*/ 422843 w 3176615"/>
                <a:gd name="connsiteY10" fmla="*/ 251064 h 1664948"/>
                <a:gd name="connsiteX11" fmla="*/ 354131 w 3176615"/>
                <a:gd name="connsiteY11" fmla="*/ 208780 h 1664948"/>
                <a:gd name="connsiteX12" fmla="*/ 266920 w 3176615"/>
                <a:gd name="connsiteY12" fmla="*/ 153281 h 1664948"/>
                <a:gd name="connsiteX13" fmla="*/ 182351 w 3176615"/>
                <a:gd name="connsiteY13" fmla="*/ 100426 h 1664948"/>
                <a:gd name="connsiteX14" fmla="*/ 105710 w 3176615"/>
                <a:gd name="connsiteY14" fmla="*/ 47570 h 1664948"/>
                <a:gd name="connsiteX15" fmla="*/ 47569 w 3176615"/>
                <a:gd name="connsiteY15" fmla="*/ 10572 h 1664948"/>
                <a:gd name="connsiteX16" fmla="*/ 26427 w 3176615"/>
                <a:gd name="connsiteY16" fmla="*/ 0 h 1664948"/>
                <a:gd name="connsiteX17" fmla="*/ 7928 w 3176615"/>
                <a:gd name="connsiteY17" fmla="*/ 0 h 1664948"/>
                <a:gd name="connsiteX18" fmla="*/ 0 w 3176615"/>
                <a:gd name="connsiteY18" fmla="*/ 5286 h 1664948"/>
                <a:gd name="connsiteX19" fmla="*/ 0 w 3176615"/>
                <a:gd name="connsiteY19" fmla="*/ 15857 h 1664948"/>
                <a:gd name="connsiteX20" fmla="*/ 2642 w 3176615"/>
                <a:gd name="connsiteY20" fmla="*/ 44928 h 1664948"/>
                <a:gd name="connsiteX21" fmla="*/ 5285 w 3176615"/>
                <a:gd name="connsiteY21" fmla="*/ 73998 h 1664948"/>
                <a:gd name="connsiteX22" fmla="*/ 10571 w 3176615"/>
                <a:gd name="connsiteY22" fmla="*/ 100426 h 1664948"/>
                <a:gd name="connsiteX23" fmla="*/ 21142 w 3176615"/>
                <a:gd name="connsiteY23" fmla="*/ 129496 h 1664948"/>
                <a:gd name="connsiteX24" fmla="*/ 36998 w 3176615"/>
                <a:gd name="connsiteY24" fmla="*/ 155924 h 1664948"/>
                <a:gd name="connsiteX25" fmla="*/ 60783 w 3176615"/>
                <a:gd name="connsiteY25" fmla="*/ 184995 h 1664948"/>
                <a:gd name="connsiteX26" fmla="*/ 95139 w 3176615"/>
                <a:gd name="connsiteY26" fmla="*/ 214065 h 1664948"/>
                <a:gd name="connsiteX27" fmla="*/ 145352 w 3176615"/>
                <a:gd name="connsiteY27" fmla="*/ 243136 h 1664948"/>
                <a:gd name="connsiteX28" fmla="*/ 200850 w 3176615"/>
                <a:gd name="connsiteY28" fmla="*/ 272206 h 1664948"/>
                <a:gd name="connsiteX29" fmla="*/ 274848 w 3176615"/>
                <a:gd name="connsiteY29" fmla="*/ 319776 h 1664948"/>
                <a:gd name="connsiteX30" fmla="*/ 367345 w 3176615"/>
                <a:gd name="connsiteY30" fmla="*/ 377917 h 1664948"/>
                <a:gd name="connsiteX31" fmla="*/ 486270 w 3176615"/>
                <a:gd name="connsiteY31" fmla="*/ 459843 h 1664948"/>
                <a:gd name="connsiteX32" fmla="*/ 549697 w 3176615"/>
                <a:gd name="connsiteY32" fmla="*/ 512699 h 1664948"/>
                <a:gd name="connsiteX33" fmla="*/ 732048 w 3176615"/>
                <a:gd name="connsiteY33" fmla="*/ 610481 h 1664948"/>
                <a:gd name="connsiteX34" fmla="*/ 895900 w 3176615"/>
                <a:gd name="connsiteY34" fmla="*/ 713550 h 1664948"/>
                <a:gd name="connsiteX35" fmla="*/ 1057109 w 3176615"/>
                <a:gd name="connsiteY35" fmla="*/ 819261 h 1664948"/>
                <a:gd name="connsiteX36" fmla="*/ 1178677 w 3176615"/>
                <a:gd name="connsiteY36" fmla="*/ 901187 h 1664948"/>
                <a:gd name="connsiteX37" fmla="*/ 1313458 w 3176615"/>
                <a:gd name="connsiteY37" fmla="*/ 998969 h 1664948"/>
                <a:gd name="connsiteX38" fmla="*/ 1458811 w 3176615"/>
                <a:gd name="connsiteY38" fmla="*/ 1107323 h 1664948"/>
                <a:gd name="connsiteX39" fmla="*/ 1593593 w 3176615"/>
                <a:gd name="connsiteY39" fmla="*/ 1213034 h 1664948"/>
                <a:gd name="connsiteX40" fmla="*/ 1736302 w 3176615"/>
                <a:gd name="connsiteY40" fmla="*/ 1331959 h 1664948"/>
                <a:gd name="connsiteX41" fmla="*/ 1879012 w 3176615"/>
                <a:gd name="connsiteY41" fmla="*/ 1461455 h 1664948"/>
                <a:gd name="connsiteX42" fmla="*/ 1995294 w 3176615"/>
                <a:gd name="connsiteY42" fmla="*/ 1577737 h 1664948"/>
                <a:gd name="connsiteX43" fmla="*/ 2079863 w 3176615"/>
                <a:gd name="connsiteY43" fmla="*/ 1659663 h 1664948"/>
                <a:gd name="connsiteX44" fmla="*/ 2087791 w 3176615"/>
                <a:gd name="connsiteY44" fmla="*/ 1664948 h 1664948"/>
                <a:gd name="connsiteX45" fmla="*/ 2249001 w 3176615"/>
                <a:gd name="connsiteY45" fmla="*/ 1662306 h 1664948"/>
                <a:gd name="connsiteX46" fmla="*/ 2486850 w 3176615"/>
                <a:gd name="connsiteY46" fmla="*/ 1646449 h 1664948"/>
                <a:gd name="connsiteX47" fmla="*/ 2780198 w 3176615"/>
                <a:gd name="connsiteY47" fmla="*/ 1625307 h 1664948"/>
                <a:gd name="connsiteX48" fmla="*/ 3049761 w 3176615"/>
                <a:gd name="connsiteY48" fmla="*/ 1604165 h 1664948"/>
                <a:gd name="connsiteX49" fmla="*/ 3158115 w 3176615"/>
                <a:gd name="connsiteY49" fmla="*/ 1596236 h 1664948"/>
                <a:gd name="connsiteX50" fmla="*/ 3166043 w 3176615"/>
                <a:gd name="connsiteY50" fmla="*/ 1593594 h 1664948"/>
                <a:gd name="connsiteX51" fmla="*/ 3173972 w 3176615"/>
                <a:gd name="connsiteY51" fmla="*/ 1585665 h 1664948"/>
                <a:gd name="connsiteX52" fmla="*/ 3176615 w 3176615"/>
                <a:gd name="connsiteY52" fmla="*/ 1575094 h 1664948"/>
                <a:gd name="connsiteX53" fmla="*/ 3168686 w 3176615"/>
                <a:gd name="connsiteY53" fmla="*/ 1551309 h 1664948"/>
                <a:gd name="connsiteX54" fmla="*/ 3158115 w 3176615"/>
                <a:gd name="connsiteY54" fmla="*/ 1535453 h 1664948"/>
                <a:gd name="connsiteX55" fmla="*/ 3136973 w 3176615"/>
                <a:gd name="connsiteY55" fmla="*/ 1527524 h 1664948"/>
                <a:gd name="connsiteX56" fmla="*/ 3002191 w 3176615"/>
                <a:gd name="connsiteY56" fmla="*/ 1487883 h 1664948"/>
                <a:gd name="connsiteX57" fmla="*/ 2843625 w 3176615"/>
                <a:gd name="connsiteY57" fmla="*/ 1437670 h 1664948"/>
                <a:gd name="connsiteX58" fmla="*/ 2677130 w 3176615"/>
                <a:gd name="connsiteY58" fmla="*/ 1384814 h 1664948"/>
                <a:gd name="connsiteX59" fmla="*/ 2539706 w 3176615"/>
                <a:gd name="connsiteY59" fmla="*/ 1342530 h 1664948"/>
                <a:gd name="connsiteX60" fmla="*/ 2399639 w 3176615"/>
                <a:gd name="connsiteY60" fmla="*/ 1294960 h 1664948"/>
                <a:gd name="connsiteX61" fmla="*/ 2270143 w 3176615"/>
                <a:gd name="connsiteY61" fmla="*/ 1250033 h 1664948"/>
                <a:gd name="connsiteX62" fmla="*/ 2005865 w 3176615"/>
                <a:gd name="connsiteY62" fmla="*/ 1141679 h 1664948"/>
                <a:gd name="connsiteX63" fmla="*/ 1797086 w 3176615"/>
                <a:gd name="connsiteY63" fmla="*/ 1038611 h 1664948"/>
                <a:gd name="connsiteX64" fmla="*/ 1612092 w 3176615"/>
                <a:gd name="connsiteY64" fmla="*/ 940828 h 166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76615" h="1664948">
                  <a:moveTo>
                    <a:pt x="1612092" y="940828"/>
                  </a:moveTo>
                  <a:lnTo>
                    <a:pt x="1516952" y="890616"/>
                  </a:lnTo>
                  <a:lnTo>
                    <a:pt x="1416527" y="835117"/>
                  </a:lnTo>
                  <a:lnTo>
                    <a:pt x="1318744" y="779619"/>
                  </a:lnTo>
                  <a:lnTo>
                    <a:pt x="1213033" y="718835"/>
                  </a:lnTo>
                  <a:lnTo>
                    <a:pt x="1091465" y="647480"/>
                  </a:lnTo>
                  <a:lnTo>
                    <a:pt x="1009539" y="599910"/>
                  </a:lnTo>
                  <a:lnTo>
                    <a:pt x="919685" y="547055"/>
                  </a:lnTo>
                  <a:lnTo>
                    <a:pt x="790189" y="470414"/>
                  </a:lnTo>
                  <a:lnTo>
                    <a:pt x="528554" y="314491"/>
                  </a:lnTo>
                  <a:lnTo>
                    <a:pt x="422843" y="251064"/>
                  </a:lnTo>
                  <a:lnTo>
                    <a:pt x="354131" y="208780"/>
                  </a:lnTo>
                  <a:lnTo>
                    <a:pt x="266920" y="153281"/>
                  </a:lnTo>
                  <a:lnTo>
                    <a:pt x="182351" y="100426"/>
                  </a:lnTo>
                  <a:lnTo>
                    <a:pt x="105710" y="47570"/>
                  </a:lnTo>
                  <a:lnTo>
                    <a:pt x="47569" y="10572"/>
                  </a:lnTo>
                  <a:lnTo>
                    <a:pt x="26427" y="0"/>
                  </a:lnTo>
                  <a:lnTo>
                    <a:pt x="7928" y="0"/>
                  </a:lnTo>
                  <a:lnTo>
                    <a:pt x="0" y="5286"/>
                  </a:lnTo>
                  <a:lnTo>
                    <a:pt x="0" y="15857"/>
                  </a:lnTo>
                  <a:lnTo>
                    <a:pt x="2642" y="44928"/>
                  </a:lnTo>
                  <a:lnTo>
                    <a:pt x="5285" y="73998"/>
                  </a:lnTo>
                  <a:lnTo>
                    <a:pt x="10571" y="100426"/>
                  </a:lnTo>
                  <a:lnTo>
                    <a:pt x="21142" y="129496"/>
                  </a:lnTo>
                  <a:lnTo>
                    <a:pt x="36998" y="155924"/>
                  </a:lnTo>
                  <a:lnTo>
                    <a:pt x="60783" y="184995"/>
                  </a:lnTo>
                  <a:lnTo>
                    <a:pt x="95139" y="214065"/>
                  </a:lnTo>
                  <a:lnTo>
                    <a:pt x="145352" y="243136"/>
                  </a:lnTo>
                  <a:lnTo>
                    <a:pt x="200850" y="272206"/>
                  </a:lnTo>
                  <a:lnTo>
                    <a:pt x="274848" y="319776"/>
                  </a:lnTo>
                  <a:lnTo>
                    <a:pt x="367345" y="377917"/>
                  </a:lnTo>
                  <a:lnTo>
                    <a:pt x="486270" y="459843"/>
                  </a:lnTo>
                  <a:lnTo>
                    <a:pt x="549697" y="512699"/>
                  </a:lnTo>
                  <a:lnTo>
                    <a:pt x="732048" y="610481"/>
                  </a:lnTo>
                  <a:lnTo>
                    <a:pt x="895900" y="713550"/>
                  </a:lnTo>
                  <a:lnTo>
                    <a:pt x="1057109" y="819261"/>
                  </a:lnTo>
                  <a:lnTo>
                    <a:pt x="1178677" y="901187"/>
                  </a:lnTo>
                  <a:lnTo>
                    <a:pt x="1313458" y="998969"/>
                  </a:lnTo>
                  <a:lnTo>
                    <a:pt x="1458811" y="1107323"/>
                  </a:lnTo>
                  <a:lnTo>
                    <a:pt x="1593593" y="1213034"/>
                  </a:lnTo>
                  <a:lnTo>
                    <a:pt x="1736302" y="1331959"/>
                  </a:lnTo>
                  <a:lnTo>
                    <a:pt x="1879012" y="1461455"/>
                  </a:lnTo>
                  <a:lnTo>
                    <a:pt x="1995294" y="1577737"/>
                  </a:lnTo>
                  <a:lnTo>
                    <a:pt x="2079863" y="1659663"/>
                  </a:lnTo>
                  <a:lnTo>
                    <a:pt x="2087791" y="1664948"/>
                  </a:lnTo>
                  <a:lnTo>
                    <a:pt x="2249001" y="1662306"/>
                  </a:lnTo>
                  <a:lnTo>
                    <a:pt x="2486850" y="1646449"/>
                  </a:lnTo>
                  <a:lnTo>
                    <a:pt x="2780198" y="1625307"/>
                  </a:lnTo>
                  <a:lnTo>
                    <a:pt x="3049761" y="1604165"/>
                  </a:lnTo>
                  <a:lnTo>
                    <a:pt x="3158115" y="1596236"/>
                  </a:lnTo>
                  <a:lnTo>
                    <a:pt x="3166043" y="1593594"/>
                  </a:lnTo>
                  <a:lnTo>
                    <a:pt x="3173972" y="1585665"/>
                  </a:lnTo>
                  <a:lnTo>
                    <a:pt x="3176615" y="1575094"/>
                  </a:lnTo>
                  <a:lnTo>
                    <a:pt x="3168686" y="1551309"/>
                  </a:lnTo>
                  <a:lnTo>
                    <a:pt x="3158115" y="1535453"/>
                  </a:lnTo>
                  <a:lnTo>
                    <a:pt x="3136973" y="1527524"/>
                  </a:lnTo>
                  <a:lnTo>
                    <a:pt x="3002191" y="1487883"/>
                  </a:lnTo>
                  <a:lnTo>
                    <a:pt x="2843625" y="1437670"/>
                  </a:lnTo>
                  <a:lnTo>
                    <a:pt x="2677130" y="1384814"/>
                  </a:lnTo>
                  <a:lnTo>
                    <a:pt x="2539706" y="1342530"/>
                  </a:lnTo>
                  <a:lnTo>
                    <a:pt x="2399639" y="1294960"/>
                  </a:lnTo>
                  <a:lnTo>
                    <a:pt x="2270143" y="1250033"/>
                  </a:lnTo>
                  <a:lnTo>
                    <a:pt x="2005865" y="1141679"/>
                  </a:lnTo>
                  <a:lnTo>
                    <a:pt x="1797086" y="1038611"/>
                  </a:lnTo>
                  <a:lnTo>
                    <a:pt x="1612092" y="94082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EB9DD8C9-72D6-4720-9617-9B0CEEA3751C}"/>
                </a:ext>
              </a:extLst>
            </p:cNvPr>
            <p:cNvSpPr/>
            <p:nvPr/>
          </p:nvSpPr>
          <p:spPr>
            <a:xfrm>
              <a:off x="3173601" y="1724025"/>
              <a:ext cx="808294" cy="608013"/>
            </a:xfrm>
            <a:custGeom>
              <a:avLst/>
              <a:gdLst>
                <a:gd name="connsiteX0" fmla="*/ 400050 w 807244"/>
                <a:gd name="connsiteY0" fmla="*/ 152400 h 607219"/>
                <a:gd name="connsiteX1" fmla="*/ 554832 w 807244"/>
                <a:gd name="connsiteY1" fmla="*/ 204788 h 607219"/>
                <a:gd name="connsiteX2" fmla="*/ 588169 w 807244"/>
                <a:gd name="connsiteY2" fmla="*/ 219075 h 607219"/>
                <a:gd name="connsiteX3" fmla="*/ 609600 w 807244"/>
                <a:gd name="connsiteY3" fmla="*/ 230981 h 607219"/>
                <a:gd name="connsiteX4" fmla="*/ 638175 w 807244"/>
                <a:gd name="connsiteY4" fmla="*/ 257175 h 607219"/>
                <a:gd name="connsiteX5" fmla="*/ 664369 w 807244"/>
                <a:gd name="connsiteY5" fmla="*/ 285750 h 607219"/>
                <a:gd name="connsiteX6" fmla="*/ 695325 w 807244"/>
                <a:gd name="connsiteY6" fmla="*/ 326231 h 607219"/>
                <a:gd name="connsiteX7" fmla="*/ 740569 w 807244"/>
                <a:gd name="connsiteY7" fmla="*/ 392906 h 607219"/>
                <a:gd name="connsiteX8" fmla="*/ 795338 w 807244"/>
                <a:gd name="connsiteY8" fmla="*/ 490538 h 607219"/>
                <a:gd name="connsiteX9" fmla="*/ 807244 w 807244"/>
                <a:gd name="connsiteY9" fmla="*/ 514350 h 607219"/>
                <a:gd name="connsiteX10" fmla="*/ 807244 w 807244"/>
                <a:gd name="connsiteY10" fmla="*/ 526256 h 607219"/>
                <a:gd name="connsiteX11" fmla="*/ 802482 w 807244"/>
                <a:gd name="connsiteY11" fmla="*/ 554831 h 607219"/>
                <a:gd name="connsiteX12" fmla="*/ 792957 w 807244"/>
                <a:gd name="connsiteY12" fmla="*/ 578644 h 607219"/>
                <a:gd name="connsiteX13" fmla="*/ 776288 w 807244"/>
                <a:gd name="connsiteY13" fmla="*/ 595313 h 607219"/>
                <a:gd name="connsiteX14" fmla="*/ 759619 w 807244"/>
                <a:gd name="connsiteY14" fmla="*/ 604838 h 607219"/>
                <a:gd name="connsiteX15" fmla="*/ 738188 w 807244"/>
                <a:gd name="connsiteY15" fmla="*/ 607219 h 607219"/>
                <a:gd name="connsiteX16" fmla="*/ 711994 w 807244"/>
                <a:gd name="connsiteY16" fmla="*/ 607219 h 607219"/>
                <a:gd name="connsiteX17" fmla="*/ 669132 w 807244"/>
                <a:gd name="connsiteY17" fmla="*/ 604838 h 607219"/>
                <a:gd name="connsiteX18" fmla="*/ 626269 w 807244"/>
                <a:gd name="connsiteY18" fmla="*/ 597694 h 607219"/>
                <a:gd name="connsiteX19" fmla="*/ 576263 w 807244"/>
                <a:gd name="connsiteY19" fmla="*/ 585788 h 607219"/>
                <a:gd name="connsiteX20" fmla="*/ 523875 w 807244"/>
                <a:gd name="connsiteY20" fmla="*/ 564356 h 607219"/>
                <a:gd name="connsiteX21" fmla="*/ 469107 w 807244"/>
                <a:gd name="connsiteY21" fmla="*/ 533400 h 607219"/>
                <a:gd name="connsiteX22" fmla="*/ 423863 w 807244"/>
                <a:gd name="connsiteY22" fmla="*/ 495300 h 607219"/>
                <a:gd name="connsiteX23" fmla="*/ 369094 w 807244"/>
                <a:gd name="connsiteY23" fmla="*/ 450056 h 607219"/>
                <a:gd name="connsiteX24" fmla="*/ 307182 w 807244"/>
                <a:gd name="connsiteY24" fmla="*/ 395288 h 607219"/>
                <a:gd name="connsiteX25" fmla="*/ 254794 w 807244"/>
                <a:gd name="connsiteY25" fmla="*/ 340519 h 607219"/>
                <a:gd name="connsiteX26" fmla="*/ 197644 w 807244"/>
                <a:gd name="connsiteY26" fmla="*/ 278606 h 607219"/>
                <a:gd name="connsiteX27" fmla="*/ 119063 w 807244"/>
                <a:gd name="connsiteY27" fmla="*/ 190500 h 607219"/>
                <a:gd name="connsiteX28" fmla="*/ 26194 w 807244"/>
                <a:gd name="connsiteY28" fmla="*/ 76200 h 607219"/>
                <a:gd name="connsiteX29" fmla="*/ 7144 w 807244"/>
                <a:gd name="connsiteY29" fmla="*/ 52388 h 607219"/>
                <a:gd name="connsiteX30" fmla="*/ 0 w 807244"/>
                <a:gd name="connsiteY30" fmla="*/ 35719 h 607219"/>
                <a:gd name="connsiteX31" fmla="*/ 0 w 807244"/>
                <a:gd name="connsiteY31" fmla="*/ 21431 h 607219"/>
                <a:gd name="connsiteX32" fmla="*/ 2382 w 807244"/>
                <a:gd name="connsiteY32" fmla="*/ 7144 h 607219"/>
                <a:gd name="connsiteX33" fmla="*/ 9525 w 807244"/>
                <a:gd name="connsiteY33" fmla="*/ 2381 h 607219"/>
                <a:gd name="connsiteX34" fmla="*/ 23813 w 807244"/>
                <a:gd name="connsiteY34" fmla="*/ 0 h 607219"/>
                <a:gd name="connsiteX35" fmla="*/ 42863 w 807244"/>
                <a:gd name="connsiteY35" fmla="*/ 2381 h 607219"/>
                <a:gd name="connsiteX36" fmla="*/ 92869 w 807244"/>
                <a:gd name="connsiteY36" fmla="*/ 26194 h 607219"/>
                <a:gd name="connsiteX37" fmla="*/ 228600 w 807244"/>
                <a:gd name="connsiteY37" fmla="*/ 92869 h 607219"/>
                <a:gd name="connsiteX38" fmla="*/ 283369 w 807244"/>
                <a:gd name="connsiteY38" fmla="*/ 114300 h 607219"/>
                <a:gd name="connsiteX39" fmla="*/ 400050 w 807244"/>
                <a:gd name="connsiteY39" fmla="*/ 1524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244" h="607219">
                  <a:moveTo>
                    <a:pt x="400050" y="152400"/>
                  </a:moveTo>
                  <a:lnTo>
                    <a:pt x="554832" y="204788"/>
                  </a:lnTo>
                  <a:lnTo>
                    <a:pt x="588169" y="219075"/>
                  </a:lnTo>
                  <a:lnTo>
                    <a:pt x="609600" y="230981"/>
                  </a:lnTo>
                  <a:lnTo>
                    <a:pt x="638175" y="257175"/>
                  </a:lnTo>
                  <a:lnTo>
                    <a:pt x="664369" y="285750"/>
                  </a:lnTo>
                  <a:lnTo>
                    <a:pt x="695325" y="326231"/>
                  </a:lnTo>
                  <a:lnTo>
                    <a:pt x="740569" y="392906"/>
                  </a:lnTo>
                  <a:lnTo>
                    <a:pt x="795338" y="490538"/>
                  </a:lnTo>
                  <a:lnTo>
                    <a:pt x="807244" y="514350"/>
                  </a:lnTo>
                  <a:lnTo>
                    <a:pt x="807244" y="526256"/>
                  </a:lnTo>
                  <a:lnTo>
                    <a:pt x="802482" y="554831"/>
                  </a:lnTo>
                  <a:lnTo>
                    <a:pt x="792957" y="578644"/>
                  </a:lnTo>
                  <a:lnTo>
                    <a:pt x="776288" y="595313"/>
                  </a:lnTo>
                  <a:lnTo>
                    <a:pt x="759619" y="604838"/>
                  </a:lnTo>
                  <a:lnTo>
                    <a:pt x="738188" y="607219"/>
                  </a:lnTo>
                  <a:lnTo>
                    <a:pt x="711994" y="607219"/>
                  </a:lnTo>
                  <a:lnTo>
                    <a:pt x="669132" y="604838"/>
                  </a:lnTo>
                  <a:lnTo>
                    <a:pt x="626269" y="597694"/>
                  </a:lnTo>
                  <a:lnTo>
                    <a:pt x="576263" y="585788"/>
                  </a:lnTo>
                  <a:lnTo>
                    <a:pt x="523875" y="564356"/>
                  </a:lnTo>
                  <a:lnTo>
                    <a:pt x="469107" y="533400"/>
                  </a:lnTo>
                  <a:lnTo>
                    <a:pt x="423863" y="495300"/>
                  </a:lnTo>
                  <a:lnTo>
                    <a:pt x="369094" y="450056"/>
                  </a:lnTo>
                  <a:lnTo>
                    <a:pt x="307182" y="395288"/>
                  </a:lnTo>
                  <a:lnTo>
                    <a:pt x="254794" y="340519"/>
                  </a:lnTo>
                  <a:lnTo>
                    <a:pt x="197644" y="278606"/>
                  </a:lnTo>
                  <a:lnTo>
                    <a:pt x="119063" y="190500"/>
                  </a:lnTo>
                  <a:lnTo>
                    <a:pt x="26194" y="76200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2" y="7144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42863" y="2381"/>
                  </a:lnTo>
                  <a:lnTo>
                    <a:pt x="92869" y="26194"/>
                  </a:lnTo>
                  <a:lnTo>
                    <a:pt x="228600" y="92869"/>
                  </a:lnTo>
                  <a:lnTo>
                    <a:pt x="283369" y="114300"/>
                  </a:lnTo>
                  <a:lnTo>
                    <a:pt x="400050" y="152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6782B3E9-499A-415D-9668-24B5C42C4B7C}"/>
                </a:ext>
              </a:extLst>
            </p:cNvPr>
            <p:cNvSpPr/>
            <p:nvPr/>
          </p:nvSpPr>
          <p:spPr>
            <a:xfrm>
              <a:off x="2582863" y="2481263"/>
              <a:ext cx="1932601" cy="539750"/>
            </a:xfrm>
            <a:custGeom>
              <a:avLst/>
              <a:gdLst>
                <a:gd name="connsiteX0" fmla="*/ 1685925 w 1931194"/>
                <a:gd name="connsiteY0" fmla="*/ 250031 h 540543"/>
                <a:gd name="connsiteX1" fmla="*/ 1550194 w 1931194"/>
                <a:gd name="connsiteY1" fmla="*/ 266700 h 540543"/>
                <a:gd name="connsiteX2" fmla="*/ 1438275 w 1931194"/>
                <a:gd name="connsiteY2" fmla="*/ 283368 h 540543"/>
                <a:gd name="connsiteX3" fmla="*/ 1328738 w 1931194"/>
                <a:gd name="connsiteY3" fmla="*/ 300037 h 540543"/>
                <a:gd name="connsiteX4" fmla="*/ 1190625 w 1931194"/>
                <a:gd name="connsiteY4" fmla="*/ 323850 h 540543"/>
                <a:gd name="connsiteX5" fmla="*/ 1050132 w 1931194"/>
                <a:gd name="connsiteY5" fmla="*/ 352425 h 540543"/>
                <a:gd name="connsiteX6" fmla="*/ 964407 w 1931194"/>
                <a:gd name="connsiteY6" fmla="*/ 371475 h 540543"/>
                <a:gd name="connsiteX7" fmla="*/ 859632 w 1931194"/>
                <a:gd name="connsiteY7" fmla="*/ 397668 h 540543"/>
                <a:gd name="connsiteX8" fmla="*/ 766763 w 1931194"/>
                <a:gd name="connsiteY8" fmla="*/ 428625 h 540543"/>
                <a:gd name="connsiteX9" fmla="*/ 673894 w 1931194"/>
                <a:gd name="connsiteY9" fmla="*/ 459581 h 540543"/>
                <a:gd name="connsiteX10" fmla="*/ 616744 w 1931194"/>
                <a:gd name="connsiteY10" fmla="*/ 488156 h 540543"/>
                <a:gd name="connsiteX11" fmla="*/ 585788 w 1931194"/>
                <a:gd name="connsiteY11" fmla="*/ 504825 h 540543"/>
                <a:gd name="connsiteX12" fmla="*/ 535782 w 1931194"/>
                <a:gd name="connsiteY12" fmla="*/ 526256 h 540543"/>
                <a:gd name="connsiteX13" fmla="*/ 490538 w 1931194"/>
                <a:gd name="connsiteY13" fmla="*/ 540543 h 540543"/>
                <a:gd name="connsiteX14" fmla="*/ 481013 w 1931194"/>
                <a:gd name="connsiteY14" fmla="*/ 540543 h 540543"/>
                <a:gd name="connsiteX15" fmla="*/ 457200 w 1931194"/>
                <a:gd name="connsiteY15" fmla="*/ 538162 h 540543"/>
                <a:gd name="connsiteX16" fmla="*/ 419100 w 1931194"/>
                <a:gd name="connsiteY16" fmla="*/ 531018 h 540543"/>
                <a:gd name="connsiteX17" fmla="*/ 378619 w 1931194"/>
                <a:gd name="connsiteY17" fmla="*/ 519112 h 540543"/>
                <a:gd name="connsiteX18" fmla="*/ 326232 w 1931194"/>
                <a:gd name="connsiteY18" fmla="*/ 500062 h 540543"/>
                <a:gd name="connsiteX19" fmla="*/ 280988 w 1931194"/>
                <a:gd name="connsiteY19" fmla="*/ 481012 h 540543"/>
                <a:gd name="connsiteX20" fmla="*/ 235744 w 1931194"/>
                <a:gd name="connsiteY20" fmla="*/ 457200 h 540543"/>
                <a:gd name="connsiteX21" fmla="*/ 200025 w 1931194"/>
                <a:gd name="connsiteY21" fmla="*/ 435768 h 540543"/>
                <a:gd name="connsiteX22" fmla="*/ 154782 w 1931194"/>
                <a:gd name="connsiteY22" fmla="*/ 402431 h 540543"/>
                <a:gd name="connsiteX23" fmla="*/ 128588 w 1931194"/>
                <a:gd name="connsiteY23" fmla="*/ 381000 h 540543"/>
                <a:gd name="connsiteX24" fmla="*/ 104775 w 1931194"/>
                <a:gd name="connsiteY24" fmla="*/ 357187 h 540543"/>
                <a:gd name="connsiteX25" fmla="*/ 76200 w 1931194"/>
                <a:gd name="connsiteY25" fmla="*/ 328612 h 540543"/>
                <a:gd name="connsiteX26" fmla="*/ 52388 w 1931194"/>
                <a:gd name="connsiteY26" fmla="*/ 304800 h 540543"/>
                <a:gd name="connsiteX27" fmla="*/ 30957 w 1931194"/>
                <a:gd name="connsiteY27" fmla="*/ 276225 h 540543"/>
                <a:gd name="connsiteX28" fmla="*/ 9525 w 1931194"/>
                <a:gd name="connsiteY28" fmla="*/ 245268 h 540543"/>
                <a:gd name="connsiteX29" fmla="*/ 2382 w 1931194"/>
                <a:gd name="connsiteY29" fmla="*/ 226218 h 540543"/>
                <a:gd name="connsiteX30" fmla="*/ 0 w 1931194"/>
                <a:gd name="connsiteY30" fmla="*/ 211931 h 540543"/>
                <a:gd name="connsiteX31" fmla="*/ 0 w 1931194"/>
                <a:gd name="connsiteY31" fmla="*/ 204787 h 540543"/>
                <a:gd name="connsiteX32" fmla="*/ 7144 w 1931194"/>
                <a:gd name="connsiteY32" fmla="*/ 195262 h 540543"/>
                <a:gd name="connsiteX33" fmla="*/ 16669 w 1931194"/>
                <a:gd name="connsiteY33" fmla="*/ 195262 h 540543"/>
                <a:gd name="connsiteX34" fmla="*/ 26194 w 1931194"/>
                <a:gd name="connsiteY34" fmla="*/ 195262 h 540543"/>
                <a:gd name="connsiteX35" fmla="*/ 64294 w 1931194"/>
                <a:gd name="connsiteY35" fmla="*/ 211931 h 540543"/>
                <a:gd name="connsiteX36" fmla="*/ 147638 w 1931194"/>
                <a:gd name="connsiteY36" fmla="*/ 250031 h 540543"/>
                <a:gd name="connsiteX37" fmla="*/ 209550 w 1931194"/>
                <a:gd name="connsiteY37" fmla="*/ 271462 h 540543"/>
                <a:gd name="connsiteX38" fmla="*/ 292894 w 1931194"/>
                <a:gd name="connsiteY38" fmla="*/ 295275 h 540543"/>
                <a:gd name="connsiteX39" fmla="*/ 338138 w 1931194"/>
                <a:gd name="connsiteY39" fmla="*/ 304800 h 540543"/>
                <a:gd name="connsiteX40" fmla="*/ 378619 w 1931194"/>
                <a:gd name="connsiteY40" fmla="*/ 307181 h 540543"/>
                <a:gd name="connsiteX41" fmla="*/ 464344 w 1931194"/>
                <a:gd name="connsiteY41" fmla="*/ 297656 h 540543"/>
                <a:gd name="connsiteX42" fmla="*/ 619125 w 1931194"/>
                <a:gd name="connsiteY42" fmla="*/ 261937 h 540543"/>
                <a:gd name="connsiteX43" fmla="*/ 854869 w 1931194"/>
                <a:gd name="connsiteY43" fmla="*/ 200025 h 540543"/>
                <a:gd name="connsiteX44" fmla="*/ 1152525 w 1931194"/>
                <a:gd name="connsiteY44" fmla="*/ 126206 h 540543"/>
                <a:gd name="connsiteX45" fmla="*/ 1376363 w 1931194"/>
                <a:gd name="connsiteY45" fmla="*/ 73818 h 540543"/>
                <a:gd name="connsiteX46" fmla="*/ 1402557 w 1931194"/>
                <a:gd name="connsiteY46" fmla="*/ 57150 h 540543"/>
                <a:gd name="connsiteX47" fmla="*/ 1445419 w 1931194"/>
                <a:gd name="connsiteY47" fmla="*/ 35718 h 540543"/>
                <a:gd name="connsiteX48" fmla="*/ 1495425 w 1931194"/>
                <a:gd name="connsiteY48" fmla="*/ 16668 h 540543"/>
                <a:gd name="connsiteX49" fmla="*/ 1538288 w 1931194"/>
                <a:gd name="connsiteY49" fmla="*/ 4762 h 540543"/>
                <a:gd name="connsiteX50" fmla="*/ 1578769 w 1931194"/>
                <a:gd name="connsiteY50" fmla="*/ 0 h 540543"/>
                <a:gd name="connsiteX51" fmla="*/ 1640682 w 1931194"/>
                <a:gd name="connsiteY51" fmla="*/ 9525 h 540543"/>
                <a:gd name="connsiteX52" fmla="*/ 1726407 w 1931194"/>
                <a:gd name="connsiteY52" fmla="*/ 30956 h 540543"/>
                <a:gd name="connsiteX53" fmla="*/ 1797844 w 1931194"/>
                <a:gd name="connsiteY53" fmla="*/ 54768 h 540543"/>
                <a:gd name="connsiteX54" fmla="*/ 1876425 w 1931194"/>
                <a:gd name="connsiteY54" fmla="*/ 88106 h 540543"/>
                <a:gd name="connsiteX55" fmla="*/ 1890713 w 1931194"/>
                <a:gd name="connsiteY55" fmla="*/ 95250 h 540543"/>
                <a:gd name="connsiteX56" fmla="*/ 1907382 w 1931194"/>
                <a:gd name="connsiteY56" fmla="*/ 107156 h 540543"/>
                <a:gd name="connsiteX57" fmla="*/ 1919288 w 1931194"/>
                <a:gd name="connsiteY57" fmla="*/ 119062 h 540543"/>
                <a:gd name="connsiteX58" fmla="*/ 1926432 w 1931194"/>
                <a:gd name="connsiteY58" fmla="*/ 128587 h 540543"/>
                <a:gd name="connsiteX59" fmla="*/ 1931194 w 1931194"/>
                <a:gd name="connsiteY59" fmla="*/ 142875 h 540543"/>
                <a:gd name="connsiteX60" fmla="*/ 1931194 w 1931194"/>
                <a:gd name="connsiteY60" fmla="*/ 159543 h 540543"/>
                <a:gd name="connsiteX61" fmla="*/ 1924050 w 1931194"/>
                <a:gd name="connsiteY61" fmla="*/ 180975 h 540543"/>
                <a:gd name="connsiteX62" fmla="*/ 1907382 w 1931194"/>
                <a:gd name="connsiteY62" fmla="*/ 202406 h 540543"/>
                <a:gd name="connsiteX63" fmla="*/ 1885950 w 1931194"/>
                <a:gd name="connsiteY63" fmla="*/ 219075 h 540543"/>
                <a:gd name="connsiteX64" fmla="*/ 1862138 w 1931194"/>
                <a:gd name="connsiteY64" fmla="*/ 228600 h 540543"/>
                <a:gd name="connsiteX65" fmla="*/ 1819275 w 1931194"/>
                <a:gd name="connsiteY65" fmla="*/ 233362 h 540543"/>
                <a:gd name="connsiteX66" fmla="*/ 1685925 w 1931194"/>
                <a:gd name="connsiteY66" fmla="*/ 250031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931194" h="540543">
                  <a:moveTo>
                    <a:pt x="1685925" y="250031"/>
                  </a:moveTo>
                  <a:lnTo>
                    <a:pt x="1550194" y="266700"/>
                  </a:lnTo>
                  <a:lnTo>
                    <a:pt x="1438275" y="283368"/>
                  </a:lnTo>
                  <a:lnTo>
                    <a:pt x="1328738" y="300037"/>
                  </a:lnTo>
                  <a:lnTo>
                    <a:pt x="1190625" y="323850"/>
                  </a:lnTo>
                  <a:lnTo>
                    <a:pt x="1050132" y="352425"/>
                  </a:lnTo>
                  <a:lnTo>
                    <a:pt x="964407" y="371475"/>
                  </a:lnTo>
                  <a:lnTo>
                    <a:pt x="859632" y="397668"/>
                  </a:lnTo>
                  <a:lnTo>
                    <a:pt x="766763" y="428625"/>
                  </a:lnTo>
                  <a:lnTo>
                    <a:pt x="673894" y="459581"/>
                  </a:lnTo>
                  <a:lnTo>
                    <a:pt x="616744" y="488156"/>
                  </a:lnTo>
                  <a:lnTo>
                    <a:pt x="585788" y="504825"/>
                  </a:lnTo>
                  <a:lnTo>
                    <a:pt x="535782" y="526256"/>
                  </a:lnTo>
                  <a:lnTo>
                    <a:pt x="490538" y="540543"/>
                  </a:lnTo>
                  <a:lnTo>
                    <a:pt x="481013" y="540543"/>
                  </a:lnTo>
                  <a:lnTo>
                    <a:pt x="457200" y="538162"/>
                  </a:lnTo>
                  <a:lnTo>
                    <a:pt x="419100" y="531018"/>
                  </a:lnTo>
                  <a:lnTo>
                    <a:pt x="378619" y="519112"/>
                  </a:lnTo>
                  <a:lnTo>
                    <a:pt x="326232" y="500062"/>
                  </a:lnTo>
                  <a:lnTo>
                    <a:pt x="280988" y="481012"/>
                  </a:lnTo>
                  <a:lnTo>
                    <a:pt x="235744" y="457200"/>
                  </a:lnTo>
                  <a:lnTo>
                    <a:pt x="200025" y="435768"/>
                  </a:lnTo>
                  <a:lnTo>
                    <a:pt x="154782" y="402431"/>
                  </a:lnTo>
                  <a:lnTo>
                    <a:pt x="128588" y="381000"/>
                  </a:lnTo>
                  <a:lnTo>
                    <a:pt x="104775" y="357187"/>
                  </a:lnTo>
                  <a:lnTo>
                    <a:pt x="76200" y="328612"/>
                  </a:lnTo>
                  <a:lnTo>
                    <a:pt x="52388" y="304800"/>
                  </a:lnTo>
                  <a:lnTo>
                    <a:pt x="30957" y="276225"/>
                  </a:lnTo>
                  <a:lnTo>
                    <a:pt x="9525" y="245268"/>
                  </a:lnTo>
                  <a:lnTo>
                    <a:pt x="2382" y="226218"/>
                  </a:lnTo>
                  <a:lnTo>
                    <a:pt x="0" y="211931"/>
                  </a:lnTo>
                  <a:lnTo>
                    <a:pt x="0" y="204787"/>
                  </a:lnTo>
                  <a:lnTo>
                    <a:pt x="7144" y="195262"/>
                  </a:lnTo>
                  <a:lnTo>
                    <a:pt x="16669" y="195262"/>
                  </a:lnTo>
                  <a:lnTo>
                    <a:pt x="26194" y="195262"/>
                  </a:lnTo>
                  <a:lnTo>
                    <a:pt x="64294" y="211931"/>
                  </a:lnTo>
                  <a:lnTo>
                    <a:pt x="147638" y="250031"/>
                  </a:lnTo>
                  <a:lnTo>
                    <a:pt x="209550" y="271462"/>
                  </a:lnTo>
                  <a:lnTo>
                    <a:pt x="292894" y="295275"/>
                  </a:lnTo>
                  <a:lnTo>
                    <a:pt x="338138" y="304800"/>
                  </a:lnTo>
                  <a:lnTo>
                    <a:pt x="378619" y="307181"/>
                  </a:lnTo>
                  <a:lnTo>
                    <a:pt x="464344" y="297656"/>
                  </a:lnTo>
                  <a:lnTo>
                    <a:pt x="619125" y="261937"/>
                  </a:lnTo>
                  <a:lnTo>
                    <a:pt x="854869" y="200025"/>
                  </a:lnTo>
                  <a:lnTo>
                    <a:pt x="1152525" y="126206"/>
                  </a:lnTo>
                  <a:lnTo>
                    <a:pt x="1376363" y="73818"/>
                  </a:lnTo>
                  <a:lnTo>
                    <a:pt x="1402557" y="57150"/>
                  </a:lnTo>
                  <a:lnTo>
                    <a:pt x="1445419" y="35718"/>
                  </a:lnTo>
                  <a:lnTo>
                    <a:pt x="1495425" y="16668"/>
                  </a:lnTo>
                  <a:lnTo>
                    <a:pt x="1538288" y="4762"/>
                  </a:lnTo>
                  <a:lnTo>
                    <a:pt x="1578769" y="0"/>
                  </a:lnTo>
                  <a:lnTo>
                    <a:pt x="1640682" y="9525"/>
                  </a:lnTo>
                  <a:lnTo>
                    <a:pt x="1726407" y="30956"/>
                  </a:lnTo>
                  <a:lnTo>
                    <a:pt x="1797844" y="54768"/>
                  </a:lnTo>
                  <a:lnTo>
                    <a:pt x="1876425" y="88106"/>
                  </a:lnTo>
                  <a:lnTo>
                    <a:pt x="1890713" y="95250"/>
                  </a:lnTo>
                  <a:lnTo>
                    <a:pt x="1907382" y="107156"/>
                  </a:lnTo>
                  <a:lnTo>
                    <a:pt x="1919288" y="119062"/>
                  </a:lnTo>
                  <a:lnTo>
                    <a:pt x="1926432" y="128587"/>
                  </a:lnTo>
                  <a:lnTo>
                    <a:pt x="1931194" y="142875"/>
                  </a:lnTo>
                  <a:lnTo>
                    <a:pt x="1931194" y="159543"/>
                  </a:lnTo>
                  <a:lnTo>
                    <a:pt x="1924050" y="180975"/>
                  </a:lnTo>
                  <a:lnTo>
                    <a:pt x="1907382" y="202406"/>
                  </a:lnTo>
                  <a:lnTo>
                    <a:pt x="1885950" y="219075"/>
                  </a:lnTo>
                  <a:lnTo>
                    <a:pt x="1862138" y="228600"/>
                  </a:lnTo>
                  <a:lnTo>
                    <a:pt x="1819275" y="233362"/>
                  </a:lnTo>
                  <a:lnTo>
                    <a:pt x="1685925" y="250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6">
              <a:extLst>
                <a:ext uri="{FF2B5EF4-FFF2-40B4-BE49-F238E27FC236}">
                  <a16:creationId xmlns:a16="http://schemas.microsoft.com/office/drawing/2014/main" id="{A1AD8CB4-32BC-4624-A2F3-46813C63401C}"/>
                </a:ext>
              </a:extLst>
            </p:cNvPr>
            <p:cNvSpPr/>
            <p:nvPr/>
          </p:nvSpPr>
          <p:spPr>
            <a:xfrm>
              <a:off x="3030680" y="3290888"/>
              <a:ext cx="1194179" cy="336550"/>
            </a:xfrm>
            <a:custGeom>
              <a:avLst/>
              <a:gdLst>
                <a:gd name="connsiteX0" fmla="*/ 1040607 w 1193007"/>
                <a:gd name="connsiteY0" fmla="*/ 219075 h 335756"/>
                <a:gd name="connsiteX1" fmla="*/ 900113 w 1193007"/>
                <a:gd name="connsiteY1" fmla="*/ 245268 h 335756"/>
                <a:gd name="connsiteX2" fmla="*/ 750094 w 1193007"/>
                <a:gd name="connsiteY2" fmla="*/ 273843 h 335756"/>
                <a:gd name="connsiteX3" fmla="*/ 609600 w 1193007"/>
                <a:gd name="connsiteY3" fmla="*/ 300037 h 335756"/>
                <a:gd name="connsiteX4" fmla="*/ 488157 w 1193007"/>
                <a:gd name="connsiteY4" fmla="*/ 321468 h 335756"/>
                <a:gd name="connsiteX5" fmla="*/ 419100 w 1193007"/>
                <a:gd name="connsiteY5" fmla="*/ 335756 h 335756"/>
                <a:gd name="connsiteX6" fmla="*/ 369094 w 1193007"/>
                <a:gd name="connsiteY6" fmla="*/ 335756 h 335756"/>
                <a:gd name="connsiteX7" fmla="*/ 266700 w 1193007"/>
                <a:gd name="connsiteY7" fmla="*/ 335756 h 335756"/>
                <a:gd name="connsiteX8" fmla="*/ 242888 w 1193007"/>
                <a:gd name="connsiteY8" fmla="*/ 333375 h 335756"/>
                <a:gd name="connsiteX9" fmla="*/ 209550 w 1193007"/>
                <a:gd name="connsiteY9" fmla="*/ 326231 h 335756"/>
                <a:gd name="connsiteX10" fmla="*/ 183357 w 1193007"/>
                <a:gd name="connsiteY10" fmla="*/ 316706 h 335756"/>
                <a:gd name="connsiteX11" fmla="*/ 157163 w 1193007"/>
                <a:gd name="connsiteY11" fmla="*/ 304800 h 335756"/>
                <a:gd name="connsiteX12" fmla="*/ 121444 w 1193007"/>
                <a:gd name="connsiteY12" fmla="*/ 288131 h 335756"/>
                <a:gd name="connsiteX13" fmla="*/ 92869 w 1193007"/>
                <a:gd name="connsiteY13" fmla="*/ 269081 h 335756"/>
                <a:gd name="connsiteX14" fmla="*/ 64294 w 1193007"/>
                <a:gd name="connsiteY14" fmla="*/ 245268 h 335756"/>
                <a:gd name="connsiteX15" fmla="*/ 40482 w 1193007"/>
                <a:gd name="connsiteY15" fmla="*/ 221456 h 335756"/>
                <a:gd name="connsiteX16" fmla="*/ 21432 w 1193007"/>
                <a:gd name="connsiteY16" fmla="*/ 197643 h 335756"/>
                <a:gd name="connsiteX17" fmla="*/ 2382 w 1193007"/>
                <a:gd name="connsiteY17" fmla="*/ 161925 h 335756"/>
                <a:gd name="connsiteX18" fmla="*/ 0 w 1193007"/>
                <a:gd name="connsiteY18" fmla="*/ 142875 h 335756"/>
                <a:gd name="connsiteX19" fmla="*/ 0 w 1193007"/>
                <a:gd name="connsiteY19" fmla="*/ 130968 h 335756"/>
                <a:gd name="connsiteX20" fmla="*/ 2382 w 1193007"/>
                <a:gd name="connsiteY20" fmla="*/ 123825 h 335756"/>
                <a:gd name="connsiteX21" fmla="*/ 9525 w 1193007"/>
                <a:gd name="connsiteY21" fmla="*/ 119062 h 335756"/>
                <a:gd name="connsiteX22" fmla="*/ 21432 w 1193007"/>
                <a:gd name="connsiteY22" fmla="*/ 119062 h 335756"/>
                <a:gd name="connsiteX23" fmla="*/ 42863 w 1193007"/>
                <a:gd name="connsiteY23" fmla="*/ 126206 h 335756"/>
                <a:gd name="connsiteX24" fmla="*/ 76200 w 1193007"/>
                <a:gd name="connsiteY24" fmla="*/ 138112 h 335756"/>
                <a:gd name="connsiteX25" fmla="*/ 114300 w 1193007"/>
                <a:gd name="connsiteY25" fmla="*/ 145256 h 335756"/>
                <a:gd name="connsiteX26" fmla="*/ 169069 w 1193007"/>
                <a:gd name="connsiteY26" fmla="*/ 152400 h 335756"/>
                <a:gd name="connsiteX27" fmla="*/ 235744 w 1193007"/>
                <a:gd name="connsiteY27" fmla="*/ 157162 h 335756"/>
                <a:gd name="connsiteX28" fmla="*/ 288132 w 1193007"/>
                <a:gd name="connsiteY28" fmla="*/ 152400 h 335756"/>
                <a:gd name="connsiteX29" fmla="*/ 395288 w 1193007"/>
                <a:gd name="connsiteY29" fmla="*/ 135731 h 335756"/>
                <a:gd name="connsiteX30" fmla="*/ 516732 w 1193007"/>
                <a:gd name="connsiteY30" fmla="*/ 114300 h 335756"/>
                <a:gd name="connsiteX31" fmla="*/ 600075 w 1193007"/>
                <a:gd name="connsiteY31" fmla="*/ 95250 h 335756"/>
                <a:gd name="connsiteX32" fmla="*/ 709613 w 1193007"/>
                <a:gd name="connsiteY32" fmla="*/ 64293 h 335756"/>
                <a:gd name="connsiteX33" fmla="*/ 792957 w 1193007"/>
                <a:gd name="connsiteY33" fmla="*/ 33337 h 335756"/>
                <a:gd name="connsiteX34" fmla="*/ 816769 w 1193007"/>
                <a:gd name="connsiteY34" fmla="*/ 23812 h 335756"/>
                <a:gd name="connsiteX35" fmla="*/ 883444 w 1193007"/>
                <a:gd name="connsiteY35" fmla="*/ 9525 h 335756"/>
                <a:gd name="connsiteX36" fmla="*/ 931069 w 1193007"/>
                <a:gd name="connsiteY36" fmla="*/ 0 h 335756"/>
                <a:gd name="connsiteX37" fmla="*/ 952500 w 1193007"/>
                <a:gd name="connsiteY37" fmla="*/ 7143 h 335756"/>
                <a:gd name="connsiteX38" fmla="*/ 1004888 w 1193007"/>
                <a:gd name="connsiteY38" fmla="*/ 28575 h 335756"/>
                <a:gd name="connsiteX39" fmla="*/ 1066800 w 1193007"/>
                <a:gd name="connsiteY39" fmla="*/ 47625 h 335756"/>
                <a:gd name="connsiteX40" fmla="*/ 1147763 w 1193007"/>
                <a:gd name="connsiteY40" fmla="*/ 66675 h 335756"/>
                <a:gd name="connsiteX41" fmla="*/ 1162050 w 1193007"/>
                <a:gd name="connsiteY41" fmla="*/ 73818 h 335756"/>
                <a:gd name="connsiteX42" fmla="*/ 1181100 w 1193007"/>
                <a:gd name="connsiteY42" fmla="*/ 95250 h 335756"/>
                <a:gd name="connsiteX43" fmla="*/ 1190625 w 1193007"/>
                <a:gd name="connsiteY43" fmla="*/ 111918 h 335756"/>
                <a:gd name="connsiteX44" fmla="*/ 1193007 w 1193007"/>
                <a:gd name="connsiteY44" fmla="*/ 130968 h 335756"/>
                <a:gd name="connsiteX45" fmla="*/ 1185863 w 1193007"/>
                <a:gd name="connsiteY45" fmla="*/ 152400 h 335756"/>
                <a:gd name="connsiteX46" fmla="*/ 1169194 w 1193007"/>
                <a:gd name="connsiteY46" fmla="*/ 176212 h 335756"/>
                <a:gd name="connsiteX47" fmla="*/ 1143000 w 1193007"/>
                <a:gd name="connsiteY47" fmla="*/ 195262 h 335756"/>
                <a:gd name="connsiteX48" fmla="*/ 1040607 w 1193007"/>
                <a:gd name="connsiteY48" fmla="*/ 2190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335756">
                  <a:moveTo>
                    <a:pt x="1040607" y="219075"/>
                  </a:moveTo>
                  <a:lnTo>
                    <a:pt x="900113" y="245268"/>
                  </a:lnTo>
                  <a:lnTo>
                    <a:pt x="750094" y="273843"/>
                  </a:lnTo>
                  <a:lnTo>
                    <a:pt x="609600" y="300037"/>
                  </a:lnTo>
                  <a:lnTo>
                    <a:pt x="488157" y="321468"/>
                  </a:lnTo>
                  <a:lnTo>
                    <a:pt x="419100" y="335756"/>
                  </a:lnTo>
                  <a:lnTo>
                    <a:pt x="369094" y="335756"/>
                  </a:lnTo>
                  <a:lnTo>
                    <a:pt x="266700" y="335756"/>
                  </a:lnTo>
                  <a:lnTo>
                    <a:pt x="242888" y="333375"/>
                  </a:lnTo>
                  <a:lnTo>
                    <a:pt x="209550" y="326231"/>
                  </a:lnTo>
                  <a:lnTo>
                    <a:pt x="183357" y="316706"/>
                  </a:lnTo>
                  <a:lnTo>
                    <a:pt x="157163" y="304800"/>
                  </a:lnTo>
                  <a:lnTo>
                    <a:pt x="121444" y="288131"/>
                  </a:lnTo>
                  <a:lnTo>
                    <a:pt x="92869" y="269081"/>
                  </a:lnTo>
                  <a:lnTo>
                    <a:pt x="64294" y="245268"/>
                  </a:lnTo>
                  <a:lnTo>
                    <a:pt x="40482" y="221456"/>
                  </a:lnTo>
                  <a:lnTo>
                    <a:pt x="21432" y="197643"/>
                  </a:lnTo>
                  <a:lnTo>
                    <a:pt x="2382" y="161925"/>
                  </a:lnTo>
                  <a:lnTo>
                    <a:pt x="0" y="142875"/>
                  </a:lnTo>
                  <a:lnTo>
                    <a:pt x="0" y="130968"/>
                  </a:lnTo>
                  <a:lnTo>
                    <a:pt x="2382" y="123825"/>
                  </a:lnTo>
                  <a:lnTo>
                    <a:pt x="9525" y="119062"/>
                  </a:lnTo>
                  <a:lnTo>
                    <a:pt x="21432" y="119062"/>
                  </a:lnTo>
                  <a:lnTo>
                    <a:pt x="42863" y="126206"/>
                  </a:lnTo>
                  <a:lnTo>
                    <a:pt x="76200" y="138112"/>
                  </a:lnTo>
                  <a:lnTo>
                    <a:pt x="114300" y="145256"/>
                  </a:lnTo>
                  <a:lnTo>
                    <a:pt x="169069" y="152400"/>
                  </a:lnTo>
                  <a:lnTo>
                    <a:pt x="235744" y="157162"/>
                  </a:lnTo>
                  <a:lnTo>
                    <a:pt x="288132" y="152400"/>
                  </a:lnTo>
                  <a:lnTo>
                    <a:pt x="395288" y="135731"/>
                  </a:lnTo>
                  <a:lnTo>
                    <a:pt x="516732" y="114300"/>
                  </a:lnTo>
                  <a:lnTo>
                    <a:pt x="600075" y="95250"/>
                  </a:lnTo>
                  <a:lnTo>
                    <a:pt x="709613" y="64293"/>
                  </a:lnTo>
                  <a:lnTo>
                    <a:pt x="792957" y="33337"/>
                  </a:lnTo>
                  <a:lnTo>
                    <a:pt x="816769" y="23812"/>
                  </a:lnTo>
                  <a:lnTo>
                    <a:pt x="883444" y="9525"/>
                  </a:lnTo>
                  <a:lnTo>
                    <a:pt x="931069" y="0"/>
                  </a:lnTo>
                  <a:lnTo>
                    <a:pt x="952500" y="7143"/>
                  </a:lnTo>
                  <a:lnTo>
                    <a:pt x="1004888" y="28575"/>
                  </a:lnTo>
                  <a:lnTo>
                    <a:pt x="1066800" y="47625"/>
                  </a:lnTo>
                  <a:lnTo>
                    <a:pt x="1147763" y="66675"/>
                  </a:lnTo>
                  <a:lnTo>
                    <a:pt x="1162050" y="73818"/>
                  </a:lnTo>
                  <a:lnTo>
                    <a:pt x="1181100" y="95250"/>
                  </a:lnTo>
                  <a:lnTo>
                    <a:pt x="1190625" y="111918"/>
                  </a:lnTo>
                  <a:lnTo>
                    <a:pt x="1193007" y="130968"/>
                  </a:lnTo>
                  <a:lnTo>
                    <a:pt x="1185863" y="152400"/>
                  </a:lnTo>
                  <a:lnTo>
                    <a:pt x="1169194" y="176212"/>
                  </a:lnTo>
                  <a:lnTo>
                    <a:pt x="1143000" y="195262"/>
                  </a:lnTo>
                  <a:lnTo>
                    <a:pt x="1040607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37D135A9-70DD-4ED1-A6DB-36DA3D21A7FD}"/>
                </a:ext>
              </a:extLst>
            </p:cNvPr>
            <p:cNvSpPr/>
            <p:nvPr/>
          </p:nvSpPr>
          <p:spPr>
            <a:xfrm>
              <a:off x="2989392" y="3938588"/>
              <a:ext cx="1225939" cy="357187"/>
            </a:xfrm>
            <a:custGeom>
              <a:avLst/>
              <a:gdLst>
                <a:gd name="connsiteX0" fmla="*/ 1042987 w 1226344"/>
                <a:gd name="connsiteY0" fmla="*/ 238125 h 357187"/>
                <a:gd name="connsiteX1" fmla="*/ 952500 w 1226344"/>
                <a:gd name="connsiteY1" fmla="*/ 247650 h 357187"/>
                <a:gd name="connsiteX2" fmla="*/ 876300 w 1226344"/>
                <a:gd name="connsiteY2" fmla="*/ 261937 h 357187"/>
                <a:gd name="connsiteX3" fmla="*/ 750094 w 1226344"/>
                <a:gd name="connsiteY3" fmla="*/ 285750 h 357187"/>
                <a:gd name="connsiteX4" fmla="*/ 647700 w 1226344"/>
                <a:gd name="connsiteY4" fmla="*/ 309562 h 357187"/>
                <a:gd name="connsiteX5" fmla="*/ 602456 w 1226344"/>
                <a:gd name="connsiteY5" fmla="*/ 321468 h 357187"/>
                <a:gd name="connsiteX6" fmla="*/ 552450 w 1226344"/>
                <a:gd name="connsiteY6" fmla="*/ 330993 h 357187"/>
                <a:gd name="connsiteX7" fmla="*/ 490537 w 1226344"/>
                <a:gd name="connsiteY7" fmla="*/ 342900 h 357187"/>
                <a:gd name="connsiteX8" fmla="*/ 435769 w 1226344"/>
                <a:gd name="connsiteY8" fmla="*/ 350043 h 357187"/>
                <a:gd name="connsiteX9" fmla="*/ 383381 w 1226344"/>
                <a:gd name="connsiteY9" fmla="*/ 354806 h 357187"/>
                <a:gd name="connsiteX10" fmla="*/ 342900 w 1226344"/>
                <a:gd name="connsiteY10" fmla="*/ 357187 h 357187"/>
                <a:gd name="connsiteX11" fmla="*/ 311944 w 1226344"/>
                <a:gd name="connsiteY11" fmla="*/ 357187 h 357187"/>
                <a:gd name="connsiteX12" fmla="*/ 266700 w 1226344"/>
                <a:gd name="connsiteY12" fmla="*/ 352425 h 357187"/>
                <a:gd name="connsiteX13" fmla="*/ 216694 w 1226344"/>
                <a:gd name="connsiteY13" fmla="*/ 338137 h 357187"/>
                <a:gd name="connsiteX14" fmla="*/ 152400 w 1226344"/>
                <a:gd name="connsiteY14" fmla="*/ 311943 h 357187"/>
                <a:gd name="connsiteX15" fmla="*/ 102394 w 1226344"/>
                <a:gd name="connsiteY15" fmla="*/ 288131 h 357187"/>
                <a:gd name="connsiteX16" fmla="*/ 59531 w 1226344"/>
                <a:gd name="connsiteY16" fmla="*/ 264318 h 357187"/>
                <a:gd name="connsiteX17" fmla="*/ 28575 w 1226344"/>
                <a:gd name="connsiteY17" fmla="*/ 242887 h 357187"/>
                <a:gd name="connsiteX18" fmla="*/ 4762 w 1226344"/>
                <a:gd name="connsiteY18" fmla="*/ 214312 h 357187"/>
                <a:gd name="connsiteX19" fmla="*/ 0 w 1226344"/>
                <a:gd name="connsiteY19" fmla="*/ 197643 h 357187"/>
                <a:gd name="connsiteX20" fmla="*/ 0 w 1226344"/>
                <a:gd name="connsiteY20" fmla="*/ 188118 h 357187"/>
                <a:gd name="connsiteX21" fmla="*/ 9525 w 1226344"/>
                <a:gd name="connsiteY21" fmla="*/ 180975 h 357187"/>
                <a:gd name="connsiteX22" fmla="*/ 33337 w 1226344"/>
                <a:gd name="connsiteY22" fmla="*/ 178593 h 357187"/>
                <a:gd name="connsiteX23" fmla="*/ 114300 w 1226344"/>
                <a:gd name="connsiteY23" fmla="*/ 185737 h 357187"/>
                <a:gd name="connsiteX24" fmla="*/ 200025 w 1226344"/>
                <a:gd name="connsiteY24" fmla="*/ 190500 h 357187"/>
                <a:gd name="connsiteX25" fmla="*/ 276225 w 1226344"/>
                <a:gd name="connsiteY25" fmla="*/ 185737 h 357187"/>
                <a:gd name="connsiteX26" fmla="*/ 345281 w 1226344"/>
                <a:gd name="connsiteY26" fmla="*/ 173831 h 357187"/>
                <a:gd name="connsiteX27" fmla="*/ 497681 w 1226344"/>
                <a:gd name="connsiteY27" fmla="*/ 140493 h 357187"/>
                <a:gd name="connsiteX28" fmla="*/ 640556 w 1226344"/>
                <a:gd name="connsiteY28" fmla="*/ 104775 h 357187"/>
                <a:gd name="connsiteX29" fmla="*/ 776287 w 1226344"/>
                <a:gd name="connsiteY29" fmla="*/ 59531 h 357187"/>
                <a:gd name="connsiteX30" fmla="*/ 823912 w 1226344"/>
                <a:gd name="connsiteY30" fmla="*/ 40481 h 357187"/>
                <a:gd name="connsiteX31" fmla="*/ 845344 w 1226344"/>
                <a:gd name="connsiteY31" fmla="*/ 28575 h 357187"/>
                <a:gd name="connsiteX32" fmla="*/ 883444 w 1226344"/>
                <a:gd name="connsiteY32" fmla="*/ 16668 h 357187"/>
                <a:gd name="connsiteX33" fmla="*/ 945356 w 1226344"/>
                <a:gd name="connsiteY33" fmla="*/ 7143 h 357187"/>
                <a:gd name="connsiteX34" fmla="*/ 1019175 w 1226344"/>
                <a:gd name="connsiteY34" fmla="*/ 0 h 357187"/>
                <a:gd name="connsiteX35" fmla="*/ 1066800 w 1226344"/>
                <a:gd name="connsiteY35" fmla="*/ 2381 h 357187"/>
                <a:gd name="connsiteX36" fmla="*/ 1102519 w 1226344"/>
                <a:gd name="connsiteY36" fmla="*/ 16668 h 357187"/>
                <a:gd name="connsiteX37" fmla="*/ 1145381 w 1226344"/>
                <a:gd name="connsiteY37" fmla="*/ 42862 h 357187"/>
                <a:gd name="connsiteX38" fmla="*/ 1190625 w 1226344"/>
                <a:gd name="connsiteY38" fmla="*/ 80962 h 357187"/>
                <a:gd name="connsiteX39" fmla="*/ 1212056 w 1226344"/>
                <a:gd name="connsiteY39" fmla="*/ 100012 h 357187"/>
                <a:gd name="connsiteX40" fmla="*/ 1223962 w 1226344"/>
                <a:gd name="connsiteY40" fmla="*/ 116681 h 357187"/>
                <a:gd name="connsiteX41" fmla="*/ 1226344 w 1226344"/>
                <a:gd name="connsiteY41" fmla="*/ 130968 h 357187"/>
                <a:gd name="connsiteX42" fmla="*/ 1223962 w 1226344"/>
                <a:gd name="connsiteY42" fmla="*/ 152400 h 357187"/>
                <a:gd name="connsiteX43" fmla="*/ 1207294 w 1226344"/>
                <a:gd name="connsiteY43" fmla="*/ 183356 h 357187"/>
                <a:gd name="connsiteX44" fmla="*/ 1176337 w 1226344"/>
                <a:gd name="connsiteY44" fmla="*/ 221456 h 357187"/>
                <a:gd name="connsiteX45" fmla="*/ 1042987 w 1226344"/>
                <a:gd name="connsiteY45" fmla="*/ 2381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6344" h="357187">
                  <a:moveTo>
                    <a:pt x="1042987" y="238125"/>
                  </a:moveTo>
                  <a:lnTo>
                    <a:pt x="952500" y="247650"/>
                  </a:lnTo>
                  <a:lnTo>
                    <a:pt x="876300" y="261937"/>
                  </a:lnTo>
                  <a:lnTo>
                    <a:pt x="750094" y="285750"/>
                  </a:lnTo>
                  <a:lnTo>
                    <a:pt x="647700" y="309562"/>
                  </a:lnTo>
                  <a:lnTo>
                    <a:pt x="602456" y="321468"/>
                  </a:lnTo>
                  <a:lnTo>
                    <a:pt x="552450" y="330993"/>
                  </a:lnTo>
                  <a:lnTo>
                    <a:pt x="490537" y="342900"/>
                  </a:lnTo>
                  <a:lnTo>
                    <a:pt x="435769" y="350043"/>
                  </a:lnTo>
                  <a:lnTo>
                    <a:pt x="383381" y="354806"/>
                  </a:lnTo>
                  <a:lnTo>
                    <a:pt x="342900" y="357187"/>
                  </a:lnTo>
                  <a:lnTo>
                    <a:pt x="311944" y="357187"/>
                  </a:lnTo>
                  <a:lnTo>
                    <a:pt x="266700" y="352425"/>
                  </a:lnTo>
                  <a:lnTo>
                    <a:pt x="216694" y="338137"/>
                  </a:lnTo>
                  <a:lnTo>
                    <a:pt x="152400" y="311943"/>
                  </a:lnTo>
                  <a:lnTo>
                    <a:pt x="102394" y="288131"/>
                  </a:lnTo>
                  <a:lnTo>
                    <a:pt x="59531" y="264318"/>
                  </a:lnTo>
                  <a:lnTo>
                    <a:pt x="28575" y="242887"/>
                  </a:lnTo>
                  <a:lnTo>
                    <a:pt x="4762" y="214312"/>
                  </a:lnTo>
                  <a:lnTo>
                    <a:pt x="0" y="197643"/>
                  </a:lnTo>
                  <a:lnTo>
                    <a:pt x="0" y="188118"/>
                  </a:lnTo>
                  <a:lnTo>
                    <a:pt x="9525" y="180975"/>
                  </a:lnTo>
                  <a:lnTo>
                    <a:pt x="33337" y="178593"/>
                  </a:lnTo>
                  <a:lnTo>
                    <a:pt x="114300" y="185737"/>
                  </a:lnTo>
                  <a:lnTo>
                    <a:pt x="200025" y="190500"/>
                  </a:lnTo>
                  <a:lnTo>
                    <a:pt x="276225" y="185737"/>
                  </a:lnTo>
                  <a:lnTo>
                    <a:pt x="345281" y="173831"/>
                  </a:lnTo>
                  <a:lnTo>
                    <a:pt x="497681" y="140493"/>
                  </a:lnTo>
                  <a:lnTo>
                    <a:pt x="640556" y="104775"/>
                  </a:lnTo>
                  <a:lnTo>
                    <a:pt x="776287" y="59531"/>
                  </a:lnTo>
                  <a:lnTo>
                    <a:pt x="823912" y="40481"/>
                  </a:lnTo>
                  <a:lnTo>
                    <a:pt x="845344" y="28575"/>
                  </a:lnTo>
                  <a:lnTo>
                    <a:pt x="883444" y="16668"/>
                  </a:lnTo>
                  <a:lnTo>
                    <a:pt x="945356" y="7143"/>
                  </a:lnTo>
                  <a:lnTo>
                    <a:pt x="1019175" y="0"/>
                  </a:lnTo>
                  <a:lnTo>
                    <a:pt x="1066800" y="2381"/>
                  </a:lnTo>
                  <a:lnTo>
                    <a:pt x="1102519" y="16668"/>
                  </a:lnTo>
                  <a:lnTo>
                    <a:pt x="1145381" y="42862"/>
                  </a:lnTo>
                  <a:lnTo>
                    <a:pt x="1190625" y="80962"/>
                  </a:lnTo>
                  <a:lnTo>
                    <a:pt x="1212056" y="100012"/>
                  </a:lnTo>
                  <a:lnTo>
                    <a:pt x="1223962" y="116681"/>
                  </a:lnTo>
                  <a:lnTo>
                    <a:pt x="1226344" y="130968"/>
                  </a:lnTo>
                  <a:lnTo>
                    <a:pt x="1223962" y="152400"/>
                  </a:lnTo>
                  <a:lnTo>
                    <a:pt x="1207294" y="183356"/>
                  </a:lnTo>
                  <a:lnTo>
                    <a:pt x="1176337" y="221456"/>
                  </a:lnTo>
                  <a:lnTo>
                    <a:pt x="1042987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8">
              <a:extLst>
                <a:ext uri="{FF2B5EF4-FFF2-40B4-BE49-F238E27FC236}">
                  <a16:creationId xmlns:a16="http://schemas.microsoft.com/office/drawing/2014/main" id="{22B19D69-9E34-4150-A2D3-BF498852FF97}"/>
                </a:ext>
              </a:extLst>
            </p:cNvPr>
            <p:cNvSpPr/>
            <p:nvPr/>
          </p:nvSpPr>
          <p:spPr>
            <a:xfrm>
              <a:off x="2770248" y="4783138"/>
              <a:ext cx="630437" cy="1114425"/>
            </a:xfrm>
            <a:custGeom>
              <a:avLst/>
              <a:gdLst>
                <a:gd name="connsiteX0" fmla="*/ 476250 w 631031"/>
                <a:gd name="connsiteY0" fmla="*/ 395288 h 1114425"/>
                <a:gd name="connsiteX1" fmla="*/ 445294 w 631031"/>
                <a:gd name="connsiteY1" fmla="*/ 292894 h 1114425"/>
                <a:gd name="connsiteX2" fmla="*/ 421481 w 631031"/>
                <a:gd name="connsiteY2" fmla="*/ 226219 h 1114425"/>
                <a:gd name="connsiteX3" fmla="*/ 314325 w 631031"/>
                <a:gd name="connsiteY3" fmla="*/ 90488 h 1114425"/>
                <a:gd name="connsiteX4" fmla="*/ 264319 w 631031"/>
                <a:gd name="connsiteY4" fmla="*/ 73819 h 1114425"/>
                <a:gd name="connsiteX5" fmla="*/ 178594 w 631031"/>
                <a:gd name="connsiteY5" fmla="*/ 45244 h 1114425"/>
                <a:gd name="connsiteX6" fmla="*/ 83344 w 631031"/>
                <a:gd name="connsiteY6" fmla="*/ 14288 h 1114425"/>
                <a:gd name="connsiteX7" fmla="*/ 40481 w 631031"/>
                <a:gd name="connsiteY7" fmla="*/ 2382 h 1114425"/>
                <a:gd name="connsiteX8" fmla="*/ 16669 w 631031"/>
                <a:gd name="connsiteY8" fmla="*/ 0 h 1114425"/>
                <a:gd name="connsiteX9" fmla="*/ 4762 w 631031"/>
                <a:gd name="connsiteY9" fmla="*/ 4763 h 1114425"/>
                <a:gd name="connsiteX10" fmla="*/ 0 w 631031"/>
                <a:gd name="connsiteY10" fmla="*/ 21432 h 1114425"/>
                <a:gd name="connsiteX11" fmla="*/ 4762 w 631031"/>
                <a:gd name="connsiteY11" fmla="*/ 40482 h 1114425"/>
                <a:gd name="connsiteX12" fmla="*/ 33337 w 631031"/>
                <a:gd name="connsiteY12" fmla="*/ 69057 h 1114425"/>
                <a:gd name="connsiteX13" fmla="*/ 78581 w 631031"/>
                <a:gd name="connsiteY13" fmla="*/ 116682 h 1114425"/>
                <a:gd name="connsiteX14" fmla="*/ 111919 w 631031"/>
                <a:gd name="connsiteY14" fmla="*/ 157163 h 1114425"/>
                <a:gd name="connsiteX15" fmla="*/ 154781 w 631031"/>
                <a:gd name="connsiteY15" fmla="*/ 223838 h 1114425"/>
                <a:gd name="connsiteX16" fmla="*/ 176212 w 631031"/>
                <a:gd name="connsiteY16" fmla="*/ 264319 h 1114425"/>
                <a:gd name="connsiteX17" fmla="*/ 197644 w 631031"/>
                <a:gd name="connsiteY17" fmla="*/ 314325 h 1114425"/>
                <a:gd name="connsiteX18" fmla="*/ 207169 w 631031"/>
                <a:gd name="connsiteY18" fmla="*/ 335757 h 1114425"/>
                <a:gd name="connsiteX19" fmla="*/ 223837 w 631031"/>
                <a:gd name="connsiteY19" fmla="*/ 426244 h 1114425"/>
                <a:gd name="connsiteX20" fmla="*/ 269081 w 631031"/>
                <a:gd name="connsiteY20" fmla="*/ 647700 h 1114425"/>
                <a:gd name="connsiteX21" fmla="*/ 316706 w 631031"/>
                <a:gd name="connsiteY21" fmla="*/ 854869 h 1114425"/>
                <a:gd name="connsiteX22" fmla="*/ 323850 w 631031"/>
                <a:gd name="connsiteY22" fmla="*/ 876300 h 1114425"/>
                <a:gd name="connsiteX23" fmla="*/ 352425 w 631031"/>
                <a:gd name="connsiteY23" fmla="*/ 914400 h 1114425"/>
                <a:gd name="connsiteX24" fmla="*/ 397669 w 631031"/>
                <a:gd name="connsiteY24" fmla="*/ 973932 h 1114425"/>
                <a:gd name="connsiteX25" fmla="*/ 426244 w 631031"/>
                <a:gd name="connsiteY25" fmla="*/ 1009650 h 1114425"/>
                <a:gd name="connsiteX26" fmla="*/ 464344 w 631031"/>
                <a:gd name="connsiteY26" fmla="*/ 1059657 h 1114425"/>
                <a:gd name="connsiteX27" fmla="*/ 488156 w 631031"/>
                <a:gd name="connsiteY27" fmla="*/ 1085850 h 1114425"/>
                <a:gd name="connsiteX28" fmla="*/ 504825 w 631031"/>
                <a:gd name="connsiteY28" fmla="*/ 1100138 h 1114425"/>
                <a:gd name="connsiteX29" fmla="*/ 528637 w 631031"/>
                <a:gd name="connsiteY29" fmla="*/ 1112044 h 1114425"/>
                <a:gd name="connsiteX30" fmla="*/ 545306 w 631031"/>
                <a:gd name="connsiteY30" fmla="*/ 1114425 h 1114425"/>
                <a:gd name="connsiteX31" fmla="*/ 566737 w 631031"/>
                <a:gd name="connsiteY31" fmla="*/ 1109663 h 1114425"/>
                <a:gd name="connsiteX32" fmla="*/ 588169 w 631031"/>
                <a:gd name="connsiteY32" fmla="*/ 1095375 h 1114425"/>
                <a:gd name="connsiteX33" fmla="*/ 602456 w 631031"/>
                <a:gd name="connsiteY33" fmla="*/ 1073944 h 1114425"/>
                <a:gd name="connsiteX34" fmla="*/ 609600 w 631031"/>
                <a:gd name="connsiteY34" fmla="*/ 1054894 h 1114425"/>
                <a:gd name="connsiteX35" fmla="*/ 626269 w 631031"/>
                <a:gd name="connsiteY35" fmla="*/ 971550 h 1114425"/>
                <a:gd name="connsiteX36" fmla="*/ 631031 w 631031"/>
                <a:gd name="connsiteY36" fmla="*/ 923925 h 1114425"/>
                <a:gd name="connsiteX37" fmla="*/ 588169 w 631031"/>
                <a:gd name="connsiteY37" fmla="*/ 757238 h 1114425"/>
                <a:gd name="connsiteX38" fmla="*/ 538162 w 631031"/>
                <a:gd name="connsiteY38" fmla="*/ 585788 h 1114425"/>
                <a:gd name="connsiteX39" fmla="*/ 476250 w 631031"/>
                <a:gd name="connsiteY39" fmla="*/ 395288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1" h="1114425">
                  <a:moveTo>
                    <a:pt x="476250" y="395288"/>
                  </a:moveTo>
                  <a:lnTo>
                    <a:pt x="445294" y="292894"/>
                  </a:lnTo>
                  <a:lnTo>
                    <a:pt x="421481" y="226219"/>
                  </a:lnTo>
                  <a:lnTo>
                    <a:pt x="314325" y="90488"/>
                  </a:lnTo>
                  <a:lnTo>
                    <a:pt x="264319" y="73819"/>
                  </a:lnTo>
                  <a:lnTo>
                    <a:pt x="178594" y="45244"/>
                  </a:lnTo>
                  <a:lnTo>
                    <a:pt x="83344" y="14288"/>
                  </a:lnTo>
                  <a:lnTo>
                    <a:pt x="40481" y="2382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21432"/>
                  </a:lnTo>
                  <a:lnTo>
                    <a:pt x="4762" y="40482"/>
                  </a:lnTo>
                  <a:lnTo>
                    <a:pt x="33337" y="69057"/>
                  </a:lnTo>
                  <a:lnTo>
                    <a:pt x="78581" y="116682"/>
                  </a:lnTo>
                  <a:lnTo>
                    <a:pt x="111919" y="157163"/>
                  </a:lnTo>
                  <a:lnTo>
                    <a:pt x="154781" y="223838"/>
                  </a:lnTo>
                  <a:lnTo>
                    <a:pt x="176212" y="264319"/>
                  </a:lnTo>
                  <a:lnTo>
                    <a:pt x="197644" y="314325"/>
                  </a:lnTo>
                  <a:lnTo>
                    <a:pt x="207169" y="335757"/>
                  </a:lnTo>
                  <a:lnTo>
                    <a:pt x="223837" y="426244"/>
                  </a:lnTo>
                  <a:lnTo>
                    <a:pt x="269081" y="647700"/>
                  </a:lnTo>
                  <a:lnTo>
                    <a:pt x="316706" y="854869"/>
                  </a:lnTo>
                  <a:lnTo>
                    <a:pt x="323850" y="876300"/>
                  </a:lnTo>
                  <a:lnTo>
                    <a:pt x="352425" y="914400"/>
                  </a:lnTo>
                  <a:lnTo>
                    <a:pt x="397669" y="973932"/>
                  </a:lnTo>
                  <a:lnTo>
                    <a:pt x="426244" y="1009650"/>
                  </a:lnTo>
                  <a:lnTo>
                    <a:pt x="464344" y="1059657"/>
                  </a:lnTo>
                  <a:lnTo>
                    <a:pt x="488156" y="1085850"/>
                  </a:lnTo>
                  <a:lnTo>
                    <a:pt x="504825" y="1100138"/>
                  </a:lnTo>
                  <a:lnTo>
                    <a:pt x="528637" y="1112044"/>
                  </a:lnTo>
                  <a:lnTo>
                    <a:pt x="545306" y="1114425"/>
                  </a:lnTo>
                  <a:lnTo>
                    <a:pt x="566737" y="1109663"/>
                  </a:lnTo>
                  <a:lnTo>
                    <a:pt x="588169" y="1095375"/>
                  </a:lnTo>
                  <a:lnTo>
                    <a:pt x="602456" y="1073944"/>
                  </a:lnTo>
                  <a:lnTo>
                    <a:pt x="609600" y="1054894"/>
                  </a:lnTo>
                  <a:lnTo>
                    <a:pt x="626269" y="971550"/>
                  </a:lnTo>
                  <a:lnTo>
                    <a:pt x="631031" y="923925"/>
                  </a:lnTo>
                  <a:lnTo>
                    <a:pt x="588169" y="757238"/>
                  </a:lnTo>
                  <a:lnTo>
                    <a:pt x="538162" y="585788"/>
                  </a:lnTo>
                  <a:lnTo>
                    <a:pt x="476250" y="3952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9">
              <a:extLst>
                <a:ext uri="{FF2B5EF4-FFF2-40B4-BE49-F238E27FC236}">
                  <a16:creationId xmlns:a16="http://schemas.microsoft.com/office/drawing/2014/main" id="{92D551A0-60B1-4274-B2ED-955B842C0C9A}"/>
                </a:ext>
              </a:extLst>
            </p:cNvPr>
            <p:cNvSpPr/>
            <p:nvPr/>
          </p:nvSpPr>
          <p:spPr>
            <a:xfrm>
              <a:off x="3029092" y="4610100"/>
              <a:ext cx="1332336" cy="1066800"/>
            </a:xfrm>
            <a:custGeom>
              <a:avLst/>
              <a:gdLst>
                <a:gd name="connsiteX0" fmla="*/ 816769 w 1331119"/>
                <a:gd name="connsiteY0" fmla="*/ 288131 h 1066800"/>
                <a:gd name="connsiteX1" fmla="*/ 664369 w 1331119"/>
                <a:gd name="connsiteY1" fmla="*/ 316706 h 1066800"/>
                <a:gd name="connsiteX2" fmla="*/ 538163 w 1331119"/>
                <a:gd name="connsiteY2" fmla="*/ 345281 h 1066800"/>
                <a:gd name="connsiteX3" fmla="*/ 395288 w 1331119"/>
                <a:gd name="connsiteY3" fmla="*/ 376238 h 1066800"/>
                <a:gd name="connsiteX4" fmla="*/ 104775 w 1331119"/>
                <a:gd name="connsiteY4" fmla="*/ 438150 h 1066800"/>
                <a:gd name="connsiteX5" fmla="*/ 0 w 1331119"/>
                <a:gd name="connsiteY5" fmla="*/ 250031 h 1066800"/>
                <a:gd name="connsiteX6" fmla="*/ 57150 w 1331119"/>
                <a:gd name="connsiteY6" fmla="*/ 264319 h 1066800"/>
                <a:gd name="connsiteX7" fmla="*/ 76200 w 1331119"/>
                <a:gd name="connsiteY7" fmla="*/ 261938 h 1066800"/>
                <a:gd name="connsiteX8" fmla="*/ 197644 w 1331119"/>
                <a:gd name="connsiteY8" fmla="*/ 233363 h 1066800"/>
                <a:gd name="connsiteX9" fmla="*/ 371475 w 1331119"/>
                <a:gd name="connsiteY9" fmla="*/ 188119 h 1066800"/>
                <a:gd name="connsiteX10" fmla="*/ 561975 w 1331119"/>
                <a:gd name="connsiteY10" fmla="*/ 140494 h 1066800"/>
                <a:gd name="connsiteX11" fmla="*/ 800100 w 1331119"/>
                <a:gd name="connsiteY11" fmla="*/ 80963 h 1066800"/>
                <a:gd name="connsiteX12" fmla="*/ 864394 w 1331119"/>
                <a:gd name="connsiteY12" fmla="*/ 64294 h 1066800"/>
                <a:gd name="connsiteX13" fmla="*/ 966788 w 1331119"/>
                <a:gd name="connsiteY13" fmla="*/ 26194 h 1066800"/>
                <a:gd name="connsiteX14" fmla="*/ 1038225 w 1331119"/>
                <a:gd name="connsiteY14" fmla="*/ 0 h 1066800"/>
                <a:gd name="connsiteX15" fmla="*/ 1042988 w 1331119"/>
                <a:gd name="connsiteY15" fmla="*/ 0 h 1066800"/>
                <a:gd name="connsiteX16" fmla="*/ 1059656 w 1331119"/>
                <a:gd name="connsiteY16" fmla="*/ 7144 h 1066800"/>
                <a:gd name="connsiteX17" fmla="*/ 1123950 w 1331119"/>
                <a:gd name="connsiteY17" fmla="*/ 54769 h 1066800"/>
                <a:gd name="connsiteX18" fmla="*/ 1219200 w 1331119"/>
                <a:gd name="connsiteY18" fmla="*/ 130969 h 1066800"/>
                <a:gd name="connsiteX19" fmla="*/ 1278731 w 1331119"/>
                <a:gd name="connsiteY19" fmla="*/ 185738 h 1066800"/>
                <a:gd name="connsiteX20" fmla="*/ 1302544 w 1331119"/>
                <a:gd name="connsiteY20" fmla="*/ 207169 h 1066800"/>
                <a:gd name="connsiteX21" fmla="*/ 1319213 w 1331119"/>
                <a:gd name="connsiteY21" fmla="*/ 226219 h 1066800"/>
                <a:gd name="connsiteX22" fmla="*/ 1326356 w 1331119"/>
                <a:gd name="connsiteY22" fmla="*/ 240506 h 1066800"/>
                <a:gd name="connsiteX23" fmla="*/ 1328738 w 1331119"/>
                <a:gd name="connsiteY23" fmla="*/ 250031 h 1066800"/>
                <a:gd name="connsiteX24" fmla="*/ 1331119 w 1331119"/>
                <a:gd name="connsiteY24" fmla="*/ 271463 h 1066800"/>
                <a:gd name="connsiteX25" fmla="*/ 1326356 w 1331119"/>
                <a:gd name="connsiteY25" fmla="*/ 285750 h 1066800"/>
                <a:gd name="connsiteX26" fmla="*/ 1309688 w 1331119"/>
                <a:gd name="connsiteY26" fmla="*/ 297656 h 1066800"/>
                <a:gd name="connsiteX27" fmla="*/ 1290638 w 1331119"/>
                <a:gd name="connsiteY27" fmla="*/ 309563 h 1066800"/>
                <a:gd name="connsiteX28" fmla="*/ 1269206 w 1331119"/>
                <a:gd name="connsiteY28" fmla="*/ 330994 h 1066800"/>
                <a:gd name="connsiteX29" fmla="*/ 1235869 w 1331119"/>
                <a:gd name="connsiteY29" fmla="*/ 373856 h 1066800"/>
                <a:gd name="connsiteX30" fmla="*/ 1204913 w 1331119"/>
                <a:gd name="connsiteY30" fmla="*/ 433388 h 1066800"/>
                <a:gd name="connsiteX31" fmla="*/ 1193006 w 1331119"/>
                <a:gd name="connsiteY31" fmla="*/ 473869 h 1066800"/>
                <a:gd name="connsiteX32" fmla="*/ 1135856 w 1331119"/>
                <a:gd name="connsiteY32" fmla="*/ 728663 h 1066800"/>
                <a:gd name="connsiteX33" fmla="*/ 1069181 w 1331119"/>
                <a:gd name="connsiteY33" fmla="*/ 1028700 h 1066800"/>
                <a:gd name="connsiteX34" fmla="*/ 1064419 w 1331119"/>
                <a:gd name="connsiteY34" fmla="*/ 1042988 h 1066800"/>
                <a:gd name="connsiteX35" fmla="*/ 1057275 w 1331119"/>
                <a:gd name="connsiteY35" fmla="*/ 1047750 h 1066800"/>
                <a:gd name="connsiteX36" fmla="*/ 1019175 w 1331119"/>
                <a:gd name="connsiteY36" fmla="*/ 1062038 h 1066800"/>
                <a:gd name="connsiteX37" fmla="*/ 995363 w 1331119"/>
                <a:gd name="connsiteY37" fmla="*/ 1066800 h 1066800"/>
                <a:gd name="connsiteX38" fmla="*/ 966788 w 1331119"/>
                <a:gd name="connsiteY38" fmla="*/ 1047750 h 1066800"/>
                <a:gd name="connsiteX39" fmla="*/ 864394 w 1331119"/>
                <a:gd name="connsiteY39" fmla="*/ 854869 h 1066800"/>
                <a:gd name="connsiteX40" fmla="*/ 885825 w 1331119"/>
                <a:gd name="connsiteY40" fmla="*/ 731044 h 1066800"/>
                <a:gd name="connsiteX41" fmla="*/ 921544 w 1331119"/>
                <a:gd name="connsiteY41" fmla="*/ 571500 h 1066800"/>
                <a:gd name="connsiteX42" fmla="*/ 969169 w 1331119"/>
                <a:gd name="connsiteY42" fmla="*/ 354806 h 1066800"/>
                <a:gd name="connsiteX43" fmla="*/ 973931 w 1331119"/>
                <a:gd name="connsiteY43" fmla="*/ 328613 h 1066800"/>
                <a:gd name="connsiteX44" fmla="*/ 973931 w 1331119"/>
                <a:gd name="connsiteY44" fmla="*/ 314325 h 1066800"/>
                <a:gd name="connsiteX45" fmla="*/ 971550 w 1331119"/>
                <a:gd name="connsiteY45" fmla="*/ 300038 h 1066800"/>
                <a:gd name="connsiteX46" fmla="*/ 966788 w 1331119"/>
                <a:gd name="connsiteY46" fmla="*/ 283369 h 1066800"/>
                <a:gd name="connsiteX47" fmla="*/ 957263 w 1331119"/>
                <a:gd name="connsiteY47" fmla="*/ 271463 h 1066800"/>
                <a:gd name="connsiteX48" fmla="*/ 947738 w 1331119"/>
                <a:gd name="connsiteY48" fmla="*/ 266700 h 1066800"/>
                <a:gd name="connsiteX49" fmla="*/ 931069 w 1331119"/>
                <a:gd name="connsiteY49" fmla="*/ 266700 h 1066800"/>
                <a:gd name="connsiteX50" fmla="*/ 816769 w 1331119"/>
                <a:gd name="connsiteY50" fmla="*/ 288131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31119" h="1066800">
                  <a:moveTo>
                    <a:pt x="816769" y="288131"/>
                  </a:moveTo>
                  <a:lnTo>
                    <a:pt x="664369" y="316706"/>
                  </a:lnTo>
                  <a:lnTo>
                    <a:pt x="538163" y="345281"/>
                  </a:lnTo>
                  <a:lnTo>
                    <a:pt x="395288" y="376238"/>
                  </a:lnTo>
                  <a:lnTo>
                    <a:pt x="104775" y="438150"/>
                  </a:lnTo>
                  <a:lnTo>
                    <a:pt x="0" y="250031"/>
                  </a:lnTo>
                  <a:lnTo>
                    <a:pt x="57150" y="264319"/>
                  </a:lnTo>
                  <a:lnTo>
                    <a:pt x="76200" y="261938"/>
                  </a:lnTo>
                  <a:lnTo>
                    <a:pt x="197644" y="233363"/>
                  </a:lnTo>
                  <a:lnTo>
                    <a:pt x="371475" y="188119"/>
                  </a:lnTo>
                  <a:lnTo>
                    <a:pt x="561975" y="140494"/>
                  </a:lnTo>
                  <a:lnTo>
                    <a:pt x="800100" y="80963"/>
                  </a:lnTo>
                  <a:lnTo>
                    <a:pt x="864394" y="64294"/>
                  </a:lnTo>
                  <a:lnTo>
                    <a:pt x="966788" y="26194"/>
                  </a:lnTo>
                  <a:lnTo>
                    <a:pt x="1038225" y="0"/>
                  </a:lnTo>
                  <a:lnTo>
                    <a:pt x="1042988" y="0"/>
                  </a:lnTo>
                  <a:lnTo>
                    <a:pt x="1059656" y="7144"/>
                  </a:lnTo>
                  <a:lnTo>
                    <a:pt x="1123950" y="54769"/>
                  </a:lnTo>
                  <a:lnTo>
                    <a:pt x="1219200" y="130969"/>
                  </a:lnTo>
                  <a:lnTo>
                    <a:pt x="1278731" y="185738"/>
                  </a:lnTo>
                  <a:lnTo>
                    <a:pt x="1302544" y="207169"/>
                  </a:lnTo>
                  <a:lnTo>
                    <a:pt x="1319213" y="226219"/>
                  </a:lnTo>
                  <a:lnTo>
                    <a:pt x="1326356" y="240506"/>
                  </a:lnTo>
                  <a:lnTo>
                    <a:pt x="1328738" y="250031"/>
                  </a:lnTo>
                  <a:lnTo>
                    <a:pt x="1331119" y="271463"/>
                  </a:lnTo>
                  <a:lnTo>
                    <a:pt x="1326356" y="285750"/>
                  </a:lnTo>
                  <a:lnTo>
                    <a:pt x="1309688" y="297656"/>
                  </a:lnTo>
                  <a:lnTo>
                    <a:pt x="1290638" y="309563"/>
                  </a:lnTo>
                  <a:lnTo>
                    <a:pt x="1269206" y="330994"/>
                  </a:lnTo>
                  <a:lnTo>
                    <a:pt x="1235869" y="373856"/>
                  </a:lnTo>
                  <a:lnTo>
                    <a:pt x="1204913" y="433388"/>
                  </a:lnTo>
                  <a:lnTo>
                    <a:pt x="1193006" y="473869"/>
                  </a:lnTo>
                  <a:lnTo>
                    <a:pt x="1135856" y="728663"/>
                  </a:lnTo>
                  <a:lnTo>
                    <a:pt x="1069181" y="1028700"/>
                  </a:lnTo>
                  <a:lnTo>
                    <a:pt x="1064419" y="1042988"/>
                  </a:lnTo>
                  <a:lnTo>
                    <a:pt x="1057275" y="1047750"/>
                  </a:lnTo>
                  <a:lnTo>
                    <a:pt x="1019175" y="1062038"/>
                  </a:lnTo>
                  <a:lnTo>
                    <a:pt x="995363" y="1066800"/>
                  </a:lnTo>
                  <a:lnTo>
                    <a:pt x="966788" y="1047750"/>
                  </a:lnTo>
                  <a:lnTo>
                    <a:pt x="864394" y="854869"/>
                  </a:lnTo>
                  <a:lnTo>
                    <a:pt x="885825" y="731044"/>
                  </a:lnTo>
                  <a:lnTo>
                    <a:pt x="921544" y="571500"/>
                  </a:lnTo>
                  <a:lnTo>
                    <a:pt x="969169" y="354806"/>
                  </a:lnTo>
                  <a:lnTo>
                    <a:pt x="973931" y="328613"/>
                  </a:lnTo>
                  <a:lnTo>
                    <a:pt x="973931" y="314325"/>
                  </a:lnTo>
                  <a:lnTo>
                    <a:pt x="971550" y="300038"/>
                  </a:lnTo>
                  <a:lnTo>
                    <a:pt x="966788" y="283369"/>
                  </a:lnTo>
                  <a:lnTo>
                    <a:pt x="957263" y="271463"/>
                  </a:lnTo>
                  <a:lnTo>
                    <a:pt x="947738" y="266700"/>
                  </a:lnTo>
                  <a:lnTo>
                    <a:pt x="931069" y="266700"/>
                  </a:lnTo>
                  <a:lnTo>
                    <a:pt x="816769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CF2FA4B2-5102-4E5E-ACCF-D18BCD014D02}"/>
                </a:ext>
              </a:extLst>
            </p:cNvPr>
            <p:cNvSpPr/>
            <p:nvPr/>
          </p:nvSpPr>
          <p:spPr>
            <a:xfrm>
              <a:off x="3300641" y="5419725"/>
              <a:ext cx="768594" cy="325438"/>
            </a:xfrm>
            <a:custGeom>
              <a:avLst/>
              <a:gdLst>
                <a:gd name="connsiteX0" fmla="*/ 514350 w 769143"/>
                <a:gd name="connsiteY0" fmla="*/ 33338 h 326231"/>
                <a:gd name="connsiteX1" fmla="*/ 311943 w 769143"/>
                <a:gd name="connsiteY1" fmla="*/ 73819 h 326231"/>
                <a:gd name="connsiteX2" fmla="*/ 150018 w 769143"/>
                <a:gd name="connsiteY2" fmla="*/ 107156 h 326231"/>
                <a:gd name="connsiteX3" fmla="*/ 0 w 769143"/>
                <a:gd name="connsiteY3" fmla="*/ 138113 h 326231"/>
                <a:gd name="connsiteX4" fmla="*/ 47625 w 769143"/>
                <a:gd name="connsiteY4" fmla="*/ 326231 h 326231"/>
                <a:gd name="connsiteX5" fmla="*/ 128587 w 769143"/>
                <a:gd name="connsiteY5" fmla="*/ 297656 h 326231"/>
                <a:gd name="connsiteX6" fmla="*/ 261937 w 769143"/>
                <a:gd name="connsiteY6" fmla="*/ 264319 h 326231"/>
                <a:gd name="connsiteX7" fmla="*/ 431006 w 769143"/>
                <a:gd name="connsiteY7" fmla="*/ 228600 h 326231"/>
                <a:gd name="connsiteX8" fmla="*/ 526256 w 769143"/>
                <a:gd name="connsiteY8" fmla="*/ 216694 h 326231"/>
                <a:gd name="connsiteX9" fmla="*/ 573881 w 769143"/>
                <a:gd name="connsiteY9" fmla="*/ 216694 h 326231"/>
                <a:gd name="connsiteX10" fmla="*/ 626268 w 769143"/>
                <a:gd name="connsiteY10" fmla="*/ 219075 h 326231"/>
                <a:gd name="connsiteX11" fmla="*/ 664368 w 769143"/>
                <a:gd name="connsiteY11" fmla="*/ 226219 h 326231"/>
                <a:gd name="connsiteX12" fmla="*/ 685800 w 769143"/>
                <a:gd name="connsiteY12" fmla="*/ 233363 h 326231"/>
                <a:gd name="connsiteX13" fmla="*/ 714375 w 769143"/>
                <a:gd name="connsiteY13" fmla="*/ 250031 h 326231"/>
                <a:gd name="connsiteX14" fmla="*/ 726281 w 769143"/>
                <a:gd name="connsiteY14" fmla="*/ 252413 h 326231"/>
                <a:gd name="connsiteX15" fmla="*/ 769143 w 769143"/>
                <a:gd name="connsiteY15" fmla="*/ 240506 h 326231"/>
                <a:gd name="connsiteX16" fmla="*/ 683418 w 769143"/>
                <a:gd name="connsiteY16" fmla="*/ 0 h 326231"/>
                <a:gd name="connsiteX17" fmla="*/ 514350 w 769143"/>
                <a:gd name="connsiteY17" fmla="*/ 333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9143" h="326231">
                  <a:moveTo>
                    <a:pt x="514350" y="33338"/>
                  </a:moveTo>
                  <a:lnTo>
                    <a:pt x="311943" y="73819"/>
                  </a:lnTo>
                  <a:lnTo>
                    <a:pt x="150018" y="107156"/>
                  </a:lnTo>
                  <a:lnTo>
                    <a:pt x="0" y="138113"/>
                  </a:lnTo>
                  <a:lnTo>
                    <a:pt x="47625" y="326231"/>
                  </a:lnTo>
                  <a:lnTo>
                    <a:pt x="128587" y="297656"/>
                  </a:lnTo>
                  <a:lnTo>
                    <a:pt x="261937" y="264319"/>
                  </a:lnTo>
                  <a:lnTo>
                    <a:pt x="431006" y="228600"/>
                  </a:lnTo>
                  <a:lnTo>
                    <a:pt x="526256" y="216694"/>
                  </a:lnTo>
                  <a:lnTo>
                    <a:pt x="573881" y="216694"/>
                  </a:lnTo>
                  <a:lnTo>
                    <a:pt x="626268" y="219075"/>
                  </a:lnTo>
                  <a:lnTo>
                    <a:pt x="664368" y="226219"/>
                  </a:lnTo>
                  <a:lnTo>
                    <a:pt x="685800" y="233363"/>
                  </a:lnTo>
                  <a:lnTo>
                    <a:pt x="714375" y="250031"/>
                  </a:lnTo>
                  <a:lnTo>
                    <a:pt x="726281" y="252413"/>
                  </a:lnTo>
                  <a:lnTo>
                    <a:pt x="769143" y="240506"/>
                  </a:lnTo>
                  <a:lnTo>
                    <a:pt x="683418" y="0"/>
                  </a:lnTo>
                  <a:lnTo>
                    <a:pt x="514350" y="33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1">
              <a:extLst>
                <a:ext uri="{FF2B5EF4-FFF2-40B4-BE49-F238E27FC236}">
                  <a16:creationId xmlns:a16="http://schemas.microsoft.com/office/drawing/2014/main" id="{6B44806A-B1B2-496A-BA67-350491892E2C}"/>
                </a:ext>
              </a:extLst>
            </p:cNvPr>
            <p:cNvSpPr/>
            <p:nvPr/>
          </p:nvSpPr>
          <p:spPr>
            <a:xfrm>
              <a:off x="5293586" y="1611313"/>
              <a:ext cx="1715045" cy="987425"/>
            </a:xfrm>
            <a:custGeom>
              <a:avLst/>
              <a:gdLst>
                <a:gd name="connsiteX0" fmla="*/ 1112044 w 1714500"/>
                <a:gd name="connsiteY0" fmla="*/ 347663 h 985838"/>
                <a:gd name="connsiteX1" fmla="*/ 997744 w 1714500"/>
                <a:gd name="connsiteY1" fmla="*/ 419100 h 985838"/>
                <a:gd name="connsiteX2" fmla="*/ 888206 w 1714500"/>
                <a:gd name="connsiteY2" fmla="*/ 481013 h 985838"/>
                <a:gd name="connsiteX3" fmla="*/ 769144 w 1714500"/>
                <a:gd name="connsiteY3" fmla="*/ 547688 h 985838"/>
                <a:gd name="connsiteX4" fmla="*/ 647700 w 1714500"/>
                <a:gd name="connsiteY4" fmla="*/ 614363 h 985838"/>
                <a:gd name="connsiteX5" fmla="*/ 507206 w 1714500"/>
                <a:gd name="connsiteY5" fmla="*/ 685800 h 985838"/>
                <a:gd name="connsiteX6" fmla="*/ 326231 w 1714500"/>
                <a:gd name="connsiteY6" fmla="*/ 776288 h 985838"/>
                <a:gd name="connsiteX7" fmla="*/ 188119 w 1714500"/>
                <a:gd name="connsiteY7" fmla="*/ 842963 h 985838"/>
                <a:gd name="connsiteX8" fmla="*/ 88106 w 1714500"/>
                <a:gd name="connsiteY8" fmla="*/ 892969 h 985838"/>
                <a:gd name="connsiteX9" fmla="*/ 26194 w 1714500"/>
                <a:gd name="connsiteY9" fmla="*/ 921544 h 985838"/>
                <a:gd name="connsiteX10" fmla="*/ 14287 w 1714500"/>
                <a:gd name="connsiteY10" fmla="*/ 933450 h 985838"/>
                <a:gd name="connsiteX11" fmla="*/ 4762 w 1714500"/>
                <a:gd name="connsiteY11" fmla="*/ 950119 h 985838"/>
                <a:gd name="connsiteX12" fmla="*/ 0 w 1714500"/>
                <a:gd name="connsiteY12" fmla="*/ 964407 h 985838"/>
                <a:gd name="connsiteX13" fmla="*/ 2381 w 1714500"/>
                <a:gd name="connsiteY13" fmla="*/ 973932 h 985838"/>
                <a:gd name="connsiteX14" fmla="*/ 9525 w 1714500"/>
                <a:gd name="connsiteY14" fmla="*/ 981075 h 985838"/>
                <a:gd name="connsiteX15" fmla="*/ 21431 w 1714500"/>
                <a:gd name="connsiteY15" fmla="*/ 985838 h 985838"/>
                <a:gd name="connsiteX16" fmla="*/ 50006 w 1714500"/>
                <a:gd name="connsiteY16" fmla="*/ 985838 h 985838"/>
                <a:gd name="connsiteX17" fmla="*/ 142875 w 1714500"/>
                <a:gd name="connsiteY17" fmla="*/ 959644 h 985838"/>
                <a:gd name="connsiteX18" fmla="*/ 395287 w 1714500"/>
                <a:gd name="connsiteY18" fmla="*/ 885825 h 985838"/>
                <a:gd name="connsiteX19" fmla="*/ 611981 w 1714500"/>
                <a:gd name="connsiteY19" fmla="*/ 821532 h 985838"/>
                <a:gd name="connsiteX20" fmla="*/ 800100 w 1714500"/>
                <a:gd name="connsiteY20" fmla="*/ 766763 h 985838"/>
                <a:gd name="connsiteX21" fmla="*/ 976312 w 1714500"/>
                <a:gd name="connsiteY21" fmla="*/ 692944 h 985838"/>
                <a:gd name="connsiteX22" fmla="*/ 1176337 w 1714500"/>
                <a:gd name="connsiteY22" fmla="*/ 611982 h 985838"/>
                <a:gd name="connsiteX23" fmla="*/ 1366837 w 1714500"/>
                <a:gd name="connsiteY23" fmla="*/ 528638 h 985838"/>
                <a:gd name="connsiteX24" fmla="*/ 1459706 w 1714500"/>
                <a:gd name="connsiteY24" fmla="*/ 483394 h 985838"/>
                <a:gd name="connsiteX25" fmla="*/ 1514475 w 1714500"/>
                <a:gd name="connsiteY25" fmla="*/ 457200 h 985838"/>
                <a:gd name="connsiteX26" fmla="*/ 1550194 w 1714500"/>
                <a:gd name="connsiteY26" fmla="*/ 445294 h 985838"/>
                <a:gd name="connsiteX27" fmla="*/ 1602581 w 1714500"/>
                <a:gd name="connsiteY27" fmla="*/ 433388 h 985838"/>
                <a:gd name="connsiteX28" fmla="*/ 1652587 w 1714500"/>
                <a:gd name="connsiteY28" fmla="*/ 428625 h 985838"/>
                <a:gd name="connsiteX29" fmla="*/ 1676400 w 1714500"/>
                <a:gd name="connsiteY29" fmla="*/ 428625 h 985838"/>
                <a:gd name="connsiteX30" fmla="*/ 1688306 w 1714500"/>
                <a:gd name="connsiteY30" fmla="*/ 421482 h 985838"/>
                <a:gd name="connsiteX31" fmla="*/ 1700212 w 1714500"/>
                <a:gd name="connsiteY31" fmla="*/ 409575 h 985838"/>
                <a:gd name="connsiteX32" fmla="*/ 1712119 w 1714500"/>
                <a:gd name="connsiteY32" fmla="*/ 388144 h 985838"/>
                <a:gd name="connsiteX33" fmla="*/ 1714500 w 1714500"/>
                <a:gd name="connsiteY33" fmla="*/ 366713 h 985838"/>
                <a:gd name="connsiteX34" fmla="*/ 1714500 w 1714500"/>
                <a:gd name="connsiteY34" fmla="*/ 352425 h 985838"/>
                <a:gd name="connsiteX35" fmla="*/ 1709737 w 1714500"/>
                <a:gd name="connsiteY35" fmla="*/ 328613 h 985838"/>
                <a:gd name="connsiteX36" fmla="*/ 1695450 w 1714500"/>
                <a:gd name="connsiteY36" fmla="*/ 304800 h 985838"/>
                <a:gd name="connsiteX37" fmla="*/ 1654969 w 1714500"/>
                <a:gd name="connsiteY37" fmla="*/ 269082 h 985838"/>
                <a:gd name="connsiteX38" fmla="*/ 1557337 w 1714500"/>
                <a:gd name="connsiteY38" fmla="*/ 185738 h 985838"/>
                <a:gd name="connsiteX39" fmla="*/ 1478756 w 1714500"/>
                <a:gd name="connsiteY39" fmla="*/ 123825 h 985838"/>
                <a:gd name="connsiteX40" fmla="*/ 1393031 w 1714500"/>
                <a:gd name="connsiteY40" fmla="*/ 61913 h 985838"/>
                <a:gd name="connsiteX41" fmla="*/ 1350169 w 1714500"/>
                <a:gd name="connsiteY41" fmla="*/ 30957 h 985838"/>
                <a:gd name="connsiteX42" fmla="*/ 1328737 w 1714500"/>
                <a:gd name="connsiteY42" fmla="*/ 23813 h 985838"/>
                <a:gd name="connsiteX43" fmla="*/ 1207294 w 1714500"/>
                <a:gd name="connsiteY43" fmla="*/ 4763 h 985838"/>
                <a:gd name="connsiteX44" fmla="*/ 1164431 w 1714500"/>
                <a:gd name="connsiteY44" fmla="*/ 0 h 985838"/>
                <a:gd name="connsiteX45" fmla="*/ 1150144 w 1714500"/>
                <a:gd name="connsiteY45" fmla="*/ 0 h 985838"/>
                <a:gd name="connsiteX46" fmla="*/ 1140619 w 1714500"/>
                <a:gd name="connsiteY46" fmla="*/ 7144 h 985838"/>
                <a:gd name="connsiteX47" fmla="*/ 1135856 w 1714500"/>
                <a:gd name="connsiteY47" fmla="*/ 30957 h 985838"/>
                <a:gd name="connsiteX48" fmla="*/ 1147762 w 1714500"/>
                <a:gd name="connsiteY48" fmla="*/ 52388 h 985838"/>
                <a:gd name="connsiteX49" fmla="*/ 1181100 w 1714500"/>
                <a:gd name="connsiteY49" fmla="*/ 80963 h 985838"/>
                <a:gd name="connsiteX50" fmla="*/ 1221581 w 1714500"/>
                <a:gd name="connsiteY50" fmla="*/ 121444 h 985838"/>
                <a:gd name="connsiteX51" fmla="*/ 1243012 w 1714500"/>
                <a:gd name="connsiteY51" fmla="*/ 152400 h 985838"/>
                <a:gd name="connsiteX52" fmla="*/ 1257300 w 1714500"/>
                <a:gd name="connsiteY52" fmla="*/ 178594 h 985838"/>
                <a:gd name="connsiteX53" fmla="*/ 1257300 w 1714500"/>
                <a:gd name="connsiteY53" fmla="*/ 190500 h 985838"/>
                <a:gd name="connsiteX54" fmla="*/ 1247775 w 1714500"/>
                <a:gd name="connsiteY54" fmla="*/ 219075 h 985838"/>
                <a:gd name="connsiteX55" fmla="*/ 1221581 w 1714500"/>
                <a:gd name="connsiteY55" fmla="*/ 259557 h 985838"/>
                <a:gd name="connsiteX56" fmla="*/ 1207294 w 1714500"/>
                <a:gd name="connsiteY56" fmla="*/ 276225 h 985838"/>
                <a:gd name="connsiteX57" fmla="*/ 1112044 w 1714500"/>
                <a:gd name="connsiteY57" fmla="*/ 3476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14500" h="985838">
                  <a:moveTo>
                    <a:pt x="1112044" y="347663"/>
                  </a:moveTo>
                  <a:lnTo>
                    <a:pt x="997744" y="419100"/>
                  </a:lnTo>
                  <a:lnTo>
                    <a:pt x="888206" y="481013"/>
                  </a:lnTo>
                  <a:lnTo>
                    <a:pt x="769144" y="547688"/>
                  </a:lnTo>
                  <a:lnTo>
                    <a:pt x="647700" y="614363"/>
                  </a:lnTo>
                  <a:lnTo>
                    <a:pt x="507206" y="685800"/>
                  </a:lnTo>
                  <a:lnTo>
                    <a:pt x="326231" y="776288"/>
                  </a:lnTo>
                  <a:lnTo>
                    <a:pt x="188119" y="842963"/>
                  </a:lnTo>
                  <a:lnTo>
                    <a:pt x="88106" y="892969"/>
                  </a:lnTo>
                  <a:lnTo>
                    <a:pt x="26194" y="921544"/>
                  </a:lnTo>
                  <a:lnTo>
                    <a:pt x="14287" y="933450"/>
                  </a:lnTo>
                  <a:lnTo>
                    <a:pt x="4762" y="950119"/>
                  </a:lnTo>
                  <a:lnTo>
                    <a:pt x="0" y="964407"/>
                  </a:lnTo>
                  <a:lnTo>
                    <a:pt x="2381" y="973932"/>
                  </a:lnTo>
                  <a:lnTo>
                    <a:pt x="9525" y="981075"/>
                  </a:lnTo>
                  <a:lnTo>
                    <a:pt x="21431" y="985838"/>
                  </a:lnTo>
                  <a:lnTo>
                    <a:pt x="50006" y="985838"/>
                  </a:lnTo>
                  <a:lnTo>
                    <a:pt x="142875" y="959644"/>
                  </a:lnTo>
                  <a:lnTo>
                    <a:pt x="395287" y="885825"/>
                  </a:lnTo>
                  <a:lnTo>
                    <a:pt x="611981" y="821532"/>
                  </a:lnTo>
                  <a:lnTo>
                    <a:pt x="800100" y="766763"/>
                  </a:lnTo>
                  <a:lnTo>
                    <a:pt x="976312" y="692944"/>
                  </a:lnTo>
                  <a:lnTo>
                    <a:pt x="1176337" y="611982"/>
                  </a:lnTo>
                  <a:lnTo>
                    <a:pt x="1366837" y="528638"/>
                  </a:lnTo>
                  <a:lnTo>
                    <a:pt x="1459706" y="483394"/>
                  </a:lnTo>
                  <a:lnTo>
                    <a:pt x="1514475" y="457200"/>
                  </a:lnTo>
                  <a:lnTo>
                    <a:pt x="1550194" y="445294"/>
                  </a:lnTo>
                  <a:lnTo>
                    <a:pt x="1602581" y="433388"/>
                  </a:lnTo>
                  <a:lnTo>
                    <a:pt x="1652587" y="428625"/>
                  </a:lnTo>
                  <a:lnTo>
                    <a:pt x="1676400" y="428625"/>
                  </a:lnTo>
                  <a:lnTo>
                    <a:pt x="1688306" y="421482"/>
                  </a:lnTo>
                  <a:lnTo>
                    <a:pt x="1700212" y="409575"/>
                  </a:lnTo>
                  <a:lnTo>
                    <a:pt x="1712119" y="388144"/>
                  </a:lnTo>
                  <a:lnTo>
                    <a:pt x="1714500" y="366713"/>
                  </a:lnTo>
                  <a:lnTo>
                    <a:pt x="1714500" y="352425"/>
                  </a:lnTo>
                  <a:lnTo>
                    <a:pt x="1709737" y="328613"/>
                  </a:lnTo>
                  <a:lnTo>
                    <a:pt x="1695450" y="304800"/>
                  </a:lnTo>
                  <a:lnTo>
                    <a:pt x="1654969" y="269082"/>
                  </a:lnTo>
                  <a:lnTo>
                    <a:pt x="1557337" y="185738"/>
                  </a:lnTo>
                  <a:lnTo>
                    <a:pt x="1478756" y="123825"/>
                  </a:lnTo>
                  <a:lnTo>
                    <a:pt x="1393031" y="61913"/>
                  </a:lnTo>
                  <a:lnTo>
                    <a:pt x="1350169" y="30957"/>
                  </a:lnTo>
                  <a:lnTo>
                    <a:pt x="1328737" y="23813"/>
                  </a:lnTo>
                  <a:lnTo>
                    <a:pt x="1207294" y="4763"/>
                  </a:lnTo>
                  <a:lnTo>
                    <a:pt x="1164431" y="0"/>
                  </a:lnTo>
                  <a:lnTo>
                    <a:pt x="1150144" y="0"/>
                  </a:lnTo>
                  <a:lnTo>
                    <a:pt x="1140619" y="7144"/>
                  </a:lnTo>
                  <a:lnTo>
                    <a:pt x="1135856" y="30957"/>
                  </a:lnTo>
                  <a:lnTo>
                    <a:pt x="1147762" y="52388"/>
                  </a:lnTo>
                  <a:lnTo>
                    <a:pt x="1181100" y="80963"/>
                  </a:lnTo>
                  <a:lnTo>
                    <a:pt x="1221581" y="121444"/>
                  </a:lnTo>
                  <a:lnTo>
                    <a:pt x="1243012" y="152400"/>
                  </a:lnTo>
                  <a:lnTo>
                    <a:pt x="1257300" y="178594"/>
                  </a:lnTo>
                  <a:lnTo>
                    <a:pt x="1257300" y="190500"/>
                  </a:lnTo>
                  <a:lnTo>
                    <a:pt x="1247775" y="219075"/>
                  </a:lnTo>
                  <a:lnTo>
                    <a:pt x="1221581" y="259557"/>
                  </a:lnTo>
                  <a:lnTo>
                    <a:pt x="1207294" y="276225"/>
                  </a:lnTo>
                  <a:lnTo>
                    <a:pt x="1112044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2">
              <a:extLst>
                <a:ext uri="{FF2B5EF4-FFF2-40B4-BE49-F238E27FC236}">
                  <a16:creationId xmlns:a16="http://schemas.microsoft.com/office/drawing/2014/main" id="{7BAA87A2-8E0B-4650-88F6-3447B99E3053}"/>
                </a:ext>
              </a:extLst>
            </p:cNvPr>
            <p:cNvSpPr/>
            <p:nvPr/>
          </p:nvSpPr>
          <p:spPr>
            <a:xfrm>
              <a:off x="6063769" y="2273300"/>
              <a:ext cx="458933" cy="2338388"/>
            </a:xfrm>
            <a:custGeom>
              <a:avLst/>
              <a:gdLst>
                <a:gd name="connsiteX0" fmla="*/ 148925 w 458689"/>
                <a:gd name="connsiteY0" fmla="*/ 1125874 h 2338124"/>
                <a:gd name="connsiteX1" fmla="*/ 148925 w 458689"/>
                <a:gd name="connsiteY1" fmla="*/ 836959 h 2338124"/>
                <a:gd name="connsiteX2" fmla="*/ 148925 w 458689"/>
                <a:gd name="connsiteY2" fmla="*/ 533152 h 2338124"/>
                <a:gd name="connsiteX3" fmla="*/ 148925 w 458689"/>
                <a:gd name="connsiteY3" fmla="*/ 366356 h 2338124"/>
                <a:gd name="connsiteX4" fmla="*/ 148925 w 458689"/>
                <a:gd name="connsiteY4" fmla="*/ 354442 h 2338124"/>
                <a:gd name="connsiteX5" fmla="*/ 142968 w 458689"/>
                <a:gd name="connsiteY5" fmla="*/ 327635 h 2338124"/>
                <a:gd name="connsiteX6" fmla="*/ 134032 w 458689"/>
                <a:gd name="connsiteY6" fmla="*/ 291893 h 2338124"/>
                <a:gd name="connsiteX7" fmla="*/ 101269 w 458689"/>
                <a:gd name="connsiteY7" fmla="*/ 214452 h 2338124"/>
                <a:gd name="connsiteX8" fmla="*/ 56591 w 458689"/>
                <a:gd name="connsiteY8" fmla="*/ 134033 h 2338124"/>
                <a:gd name="connsiteX9" fmla="*/ 0 w 458689"/>
                <a:gd name="connsiteY9" fmla="*/ 47656 h 2338124"/>
                <a:gd name="connsiteX10" fmla="*/ 145946 w 458689"/>
                <a:gd name="connsiteY10" fmla="*/ 0 h 2338124"/>
                <a:gd name="connsiteX11" fmla="*/ 294871 w 458689"/>
                <a:gd name="connsiteY11" fmla="*/ 104248 h 2338124"/>
                <a:gd name="connsiteX12" fmla="*/ 369334 w 458689"/>
                <a:gd name="connsiteY12" fmla="*/ 157861 h 2338124"/>
                <a:gd name="connsiteX13" fmla="*/ 422947 w 458689"/>
                <a:gd name="connsiteY13" fmla="*/ 199560 h 2338124"/>
                <a:gd name="connsiteX14" fmla="*/ 440818 w 458689"/>
                <a:gd name="connsiteY14" fmla="*/ 214452 h 2338124"/>
                <a:gd name="connsiteX15" fmla="*/ 452732 w 458689"/>
                <a:gd name="connsiteY15" fmla="*/ 232323 h 2338124"/>
                <a:gd name="connsiteX16" fmla="*/ 458689 w 458689"/>
                <a:gd name="connsiteY16" fmla="*/ 250194 h 2338124"/>
                <a:gd name="connsiteX17" fmla="*/ 458689 w 458689"/>
                <a:gd name="connsiteY17" fmla="*/ 268065 h 2338124"/>
                <a:gd name="connsiteX18" fmla="*/ 452732 w 458689"/>
                <a:gd name="connsiteY18" fmla="*/ 300829 h 2338124"/>
                <a:gd name="connsiteX19" fmla="*/ 431882 w 458689"/>
                <a:gd name="connsiteY19" fmla="*/ 351463 h 2338124"/>
                <a:gd name="connsiteX20" fmla="*/ 419968 w 458689"/>
                <a:gd name="connsiteY20" fmla="*/ 372313 h 2338124"/>
                <a:gd name="connsiteX21" fmla="*/ 414011 w 458689"/>
                <a:gd name="connsiteY21" fmla="*/ 509324 h 2338124"/>
                <a:gd name="connsiteX22" fmla="*/ 402097 w 458689"/>
                <a:gd name="connsiteY22" fmla="*/ 816110 h 2338124"/>
                <a:gd name="connsiteX23" fmla="*/ 393162 w 458689"/>
                <a:gd name="connsiteY23" fmla="*/ 1006734 h 2338124"/>
                <a:gd name="connsiteX24" fmla="*/ 396140 w 458689"/>
                <a:gd name="connsiteY24" fmla="*/ 1122895 h 2338124"/>
                <a:gd name="connsiteX25" fmla="*/ 390183 w 458689"/>
                <a:gd name="connsiteY25" fmla="*/ 1438616 h 2338124"/>
                <a:gd name="connsiteX26" fmla="*/ 384226 w 458689"/>
                <a:gd name="connsiteY26" fmla="*/ 1751359 h 2338124"/>
                <a:gd name="connsiteX27" fmla="*/ 378269 w 458689"/>
                <a:gd name="connsiteY27" fmla="*/ 2022403 h 2338124"/>
                <a:gd name="connsiteX28" fmla="*/ 372312 w 458689"/>
                <a:gd name="connsiteY28" fmla="*/ 2314296 h 2338124"/>
                <a:gd name="connsiteX29" fmla="*/ 151903 w 458689"/>
                <a:gd name="connsiteY29" fmla="*/ 2338124 h 2338124"/>
                <a:gd name="connsiteX30" fmla="*/ 148925 w 458689"/>
                <a:gd name="connsiteY30" fmla="*/ 2189199 h 2338124"/>
                <a:gd name="connsiteX31" fmla="*/ 148925 w 458689"/>
                <a:gd name="connsiteY31" fmla="*/ 1968790 h 2338124"/>
                <a:gd name="connsiteX32" fmla="*/ 148925 w 458689"/>
                <a:gd name="connsiteY32" fmla="*/ 1611370 h 2338124"/>
                <a:gd name="connsiteX33" fmla="*/ 148925 w 458689"/>
                <a:gd name="connsiteY33" fmla="*/ 1125874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689" h="2338124">
                  <a:moveTo>
                    <a:pt x="148925" y="1125874"/>
                  </a:moveTo>
                  <a:lnTo>
                    <a:pt x="148925" y="836959"/>
                  </a:lnTo>
                  <a:lnTo>
                    <a:pt x="148925" y="533152"/>
                  </a:lnTo>
                  <a:lnTo>
                    <a:pt x="148925" y="366356"/>
                  </a:lnTo>
                  <a:lnTo>
                    <a:pt x="148925" y="354442"/>
                  </a:lnTo>
                  <a:lnTo>
                    <a:pt x="142968" y="327635"/>
                  </a:lnTo>
                  <a:lnTo>
                    <a:pt x="134032" y="291893"/>
                  </a:lnTo>
                  <a:lnTo>
                    <a:pt x="101269" y="214452"/>
                  </a:lnTo>
                  <a:lnTo>
                    <a:pt x="56591" y="134033"/>
                  </a:lnTo>
                  <a:lnTo>
                    <a:pt x="0" y="47656"/>
                  </a:lnTo>
                  <a:lnTo>
                    <a:pt x="145946" y="0"/>
                  </a:lnTo>
                  <a:lnTo>
                    <a:pt x="294871" y="104248"/>
                  </a:lnTo>
                  <a:lnTo>
                    <a:pt x="369334" y="157861"/>
                  </a:lnTo>
                  <a:lnTo>
                    <a:pt x="422947" y="199560"/>
                  </a:lnTo>
                  <a:lnTo>
                    <a:pt x="440818" y="214452"/>
                  </a:lnTo>
                  <a:lnTo>
                    <a:pt x="452732" y="232323"/>
                  </a:lnTo>
                  <a:lnTo>
                    <a:pt x="458689" y="250194"/>
                  </a:lnTo>
                  <a:lnTo>
                    <a:pt x="458689" y="268065"/>
                  </a:lnTo>
                  <a:lnTo>
                    <a:pt x="452732" y="300829"/>
                  </a:lnTo>
                  <a:lnTo>
                    <a:pt x="431882" y="351463"/>
                  </a:lnTo>
                  <a:lnTo>
                    <a:pt x="419968" y="372313"/>
                  </a:lnTo>
                  <a:lnTo>
                    <a:pt x="414011" y="509324"/>
                  </a:lnTo>
                  <a:lnTo>
                    <a:pt x="402097" y="816110"/>
                  </a:lnTo>
                  <a:lnTo>
                    <a:pt x="393162" y="1006734"/>
                  </a:lnTo>
                  <a:cubicBezTo>
                    <a:pt x="394155" y="1045454"/>
                    <a:pt x="395147" y="1084175"/>
                    <a:pt x="396140" y="1122895"/>
                  </a:cubicBezTo>
                  <a:lnTo>
                    <a:pt x="390183" y="1438616"/>
                  </a:lnTo>
                  <a:lnTo>
                    <a:pt x="384226" y="1751359"/>
                  </a:lnTo>
                  <a:lnTo>
                    <a:pt x="378269" y="2022403"/>
                  </a:lnTo>
                  <a:lnTo>
                    <a:pt x="372312" y="2314296"/>
                  </a:lnTo>
                  <a:lnTo>
                    <a:pt x="151903" y="2338124"/>
                  </a:lnTo>
                  <a:cubicBezTo>
                    <a:pt x="150910" y="2288482"/>
                    <a:pt x="149918" y="2238841"/>
                    <a:pt x="148925" y="2189199"/>
                  </a:cubicBezTo>
                  <a:lnTo>
                    <a:pt x="148925" y="1968790"/>
                  </a:lnTo>
                  <a:lnTo>
                    <a:pt x="148925" y="1611370"/>
                  </a:lnTo>
                  <a:lnTo>
                    <a:pt x="148925" y="112587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3">
              <a:extLst>
                <a:ext uri="{FF2B5EF4-FFF2-40B4-BE49-F238E27FC236}">
                  <a16:creationId xmlns:a16="http://schemas.microsoft.com/office/drawing/2014/main" id="{B68791BE-DF4E-4F17-94C6-6803F3451EF1}"/>
                </a:ext>
              </a:extLst>
            </p:cNvPr>
            <p:cNvSpPr/>
            <p:nvPr/>
          </p:nvSpPr>
          <p:spPr>
            <a:xfrm>
              <a:off x="6390898" y="3090863"/>
              <a:ext cx="790826" cy="311150"/>
            </a:xfrm>
            <a:custGeom>
              <a:avLst/>
              <a:gdLst>
                <a:gd name="connsiteX0" fmla="*/ 364331 w 790575"/>
                <a:gd name="connsiteY0" fmla="*/ 73818 h 311943"/>
                <a:gd name="connsiteX1" fmla="*/ 264319 w 790575"/>
                <a:gd name="connsiteY1" fmla="*/ 107156 h 311943"/>
                <a:gd name="connsiteX2" fmla="*/ 145256 w 790575"/>
                <a:gd name="connsiteY2" fmla="*/ 138112 h 311943"/>
                <a:gd name="connsiteX3" fmla="*/ 2381 w 790575"/>
                <a:gd name="connsiteY3" fmla="*/ 171450 h 311943"/>
                <a:gd name="connsiteX4" fmla="*/ 0 w 790575"/>
                <a:gd name="connsiteY4" fmla="*/ 311943 h 311943"/>
                <a:gd name="connsiteX5" fmla="*/ 135731 w 790575"/>
                <a:gd name="connsiteY5" fmla="*/ 309562 h 311943"/>
                <a:gd name="connsiteX6" fmla="*/ 240506 w 790575"/>
                <a:gd name="connsiteY6" fmla="*/ 302418 h 311943"/>
                <a:gd name="connsiteX7" fmla="*/ 352425 w 790575"/>
                <a:gd name="connsiteY7" fmla="*/ 290512 h 311943"/>
                <a:gd name="connsiteX8" fmla="*/ 435769 w 790575"/>
                <a:gd name="connsiteY8" fmla="*/ 278606 h 311943"/>
                <a:gd name="connsiteX9" fmla="*/ 533400 w 790575"/>
                <a:gd name="connsiteY9" fmla="*/ 257175 h 311943"/>
                <a:gd name="connsiteX10" fmla="*/ 638175 w 790575"/>
                <a:gd name="connsiteY10" fmla="*/ 230981 h 311943"/>
                <a:gd name="connsiteX11" fmla="*/ 723900 w 790575"/>
                <a:gd name="connsiteY11" fmla="*/ 204787 h 311943"/>
                <a:gd name="connsiteX12" fmla="*/ 742950 w 790575"/>
                <a:gd name="connsiteY12" fmla="*/ 197643 h 311943"/>
                <a:gd name="connsiteX13" fmla="*/ 762000 w 790575"/>
                <a:gd name="connsiteY13" fmla="*/ 178593 h 311943"/>
                <a:gd name="connsiteX14" fmla="*/ 781050 w 790575"/>
                <a:gd name="connsiteY14" fmla="*/ 150018 h 311943"/>
                <a:gd name="connsiteX15" fmla="*/ 790575 w 790575"/>
                <a:gd name="connsiteY15" fmla="*/ 126206 h 311943"/>
                <a:gd name="connsiteX16" fmla="*/ 790575 w 790575"/>
                <a:gd name="connsiteY16" fmla="*/ 109537 h 311943"/>
                <a:gd name="connsiteX17" fmla="*/ 785813 w 790575"/>
                <a:gd name="connsiteY17" fmla="*/ 92868 h 311943"/>
                <a:gd name="connsiteX18" fmla="*/ 776288 w 790575"/>
                <a:gd name="connsiteY18" fmla="*/ 78581 h 311943"/>
                <a:gd name="connsiteX19" fmla="*/ 752475 w 790575"/>
                <a:gd name="connsiteY19" fmla="*/ 61912 h 311943"/>
                <a:gd name="connsiteX20" fmla="*/ 688181 w 790575"/>
                <a:gd name="connsiteY20" fmla="*/ 30956 h 311943"/>
                <a:gd name="connsiteX21" fmla="*/ 621506 w 790575"/>
                <a:gd name="connsiteY21" fmla="*/ 9525 h 311943"/>
                <a:gd name="connsiteX22" fmla="*/ 559594 w 790575"/>
                <a:gd name="connsiteY22" fmla="*/ 0 h 311943"/>
                <a:gd name="connsiteX23" fmla="*/ 535781 w 790575"/>
                <a:gd name="connsiteY23" fmla="*/ 0 h 311943"/>
                <a:gd name="connsiteX24" fmla="*/ 514350 w 790575"/>
                <a:gd name="connsiteY24" fmla="*/ 2381 h 311943"/>
                <a:gd name="connsiteX25" fmla="*/ 478631 w 790575"/>
                <a:gd name="connsiteY25" fmla="*/ 14287 h 311943"/>
                <a:gd name="connsiteX26" fmla="*/ 428625 w 790575"/>
                <a:gd name="connsiteY26" fmla="*/ 40481 h 311943"/>
                <a:gd name="connsiteX27" fmla="*/ 364331 w 790575"/>
                <a:gd name="connsiteY27" fmla="*/ 73818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0575" h="311943">
                  <a:moveTo>
                    <a:pt x="364331" y="73818"/>
                  </a:moveTo>
                  <a:lnTo>
                    <a:pt x="264319" y="107156"/>
                  </a:lnTo>
                  <a:lnTo>
                    <a:pt x="145256" y="138112"/>
                  </a:lnTo>
                  <a:lnTo>
                    <a:pt x="2381" y="171450"/>
                  </a:lnTo>
                  <a:cubicBezTo>
                    <a:pt x="1587" y="218281"/>
                    <a:pt x="794" y="265112"/>
                    <a:pt x="0" y="311943"/>
                  </a:cubicBezTo>
                  <a:lnTo>
                    <a:pt x="135731" y="309562"/>
                  </a:lnTo>
                  <a:lnTo>
                    <a:pt x="240506" y="302418"/>
                  </a:lnTo>
                  <a:lnTo>
                    <a:pt x="352425" y="290512"/>
                  </a:lnTo>
                  <a:lnTo>
                    <a:pt x="435769" y="278606"/>
                  </a:lnTo>
                  <a:lnTo>
                    <a:pt x="533400" y="257175"/>
                  </a:lnTo>
                  <a:lnTo>
                    <a:pt x="638175" y="230981"/>
                  </a:lnTo>
                  <a:lnTo>
                    <a:pt x="723900" y="204787"/>
                  </a:lnTo>
                  <a:lnTo>
                    <a:pt x="742950" y="197643"/>
                  </a:lnTo>
                  <a:lnTo>
                    <a:pt x="762000" y="178593"/>
                  </a:lnTo>
                  <a:lnTo>
                    <a:pt x="781050" y="150018"/>
                  </a:lnTo>
                  <a:lnTo>
                    <a:pt x="790575" y="126206"/>
                  </a:lnTo>
                  <a:lnTo>
                    <a:pt x="790575" y="109537"/>
                  </a:lnTo>
                  <a:lnTo>
                    <a:pt x="785813" y="92868"/>
                  </a:lnTo>
                  <a:lnTo>
                    <a:pt x="776288" y="78581"/>
                  </a:lnTo>
                  <a:lnTo>
                    <a:pt x="752475" y="61912"/>
                  </a:lnTo>
                  <a:lnTo>
                    <a:pt x="688181" y="30956"/>
                  </a:lnTo>
                  <a:lnTo>
                    <a:pt x="621506" y="9525"/>
                  </a:lnTo>
                  <a:lnTo>
                    <a:pt x="559594" y="0"/>
                  </a:lnTo>
                  <a:lnTo>
                    <a:pt x="535781" y="0"/>
                  </a:lnTo>
                  <a:lnTo>
                    <a:pt x="514350" y="2381"/>
                  </a:lnTo>
                  <a:lnTo>
                    <a:pt x="478631" y="14287"/>
                  </a:lnTo>
                  <a:lnTo>
                    <a:pt x="428625" y="40481"/>
                  </a:lnTo>
                  <a:lnTo>
                    <a:pt x="364331" y="738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4">
              <a:extLst>
                <a:ext uri="{FF2B5EF4-FFF2-40B4-BE49-F238E27FC236}">
                  <a16:creationId xmlns:a16="http://schemas.microsoft.com/office/drawing/2014/main" id="{65552D71-951D-48DE-822C-4161DADFC0ED}"/>
                </a:ext>
              </a:extLst>
            </p:cNvPr>
            <p:cNvSpPr/>
            <p:nvPr/>
          </p:nvSpPr>
          <p:spPr>
            <a:xfrm>
              <a:off x="5461915" y="3219450"/>
              <a:ext cx="470049" cy="1452563"/>
            </a:xfrm>
            <a:custGeom>
              <a:avLst/>
              <a:gdLst>
                <a:gd name="connsiteX0" fmla="*/ 223837 w 469106"/>
                <a:gd name="connsiteY0" fmla="*/ 731044 h 1452563"/>
                <a:gd name="connsiteX1" fmla="*/ 230981 w 469106"/>
                <a:gd name="connsiteY1" fmla="*/ 1073944 h 1452563"/>
                <a:gd name="connsiteX2" fmla="*/ 240506 w 469106"/>
                <a:gd name="connsiteY2" fmla="*/ 1452563 h 1452563"/>
                <a:gd name="connsiteX3" fmla="*/ 438150 w 469106"/>
                <a:gd name="connsiteY3" fmla="*/ 1414463 h 1452563"/>
                <a:gd name="connsiteX4" fmla="*/ 438150 w 469106"/>
                <a:gd name="connsiteY4" fmla="*/ 1240631 h 1452563"/>
                <a:gd name="connsiteX5" fmla="*/ 438150 w 469106"/>
                <a:gd name="connsiteY5" fmla="*/ 942975 h 1452563"/>
                <a:gd name="connsiteX6" fmla="*/ 438150 w 469106"/>
                <a:gd name="connsiteY6" fmla="*/ 776288 h 1452563"/>
                <a:gd name="connsiteX7" fmla="*/ 438150 w 469106"/>
                <a:gd name="connsiteY7" fmla="*/ 611981 h 1452563"/>
                <a:gd name="connsiteX8" fmla="*/ 440531 w 469106"/>
                <a:gd name="connsiteY8" fmla="*/ 511969 h 1452563"/>
                <a:gd name="connsiteX9" fmla="*/ 442912 w 469106"/>
                <a:gd name="connsiteY9" fmla="*/ 488156 h 1452563"/>
                <a:gd name="connsiteX10" fmla="*/ 445293 w 469106"/>
                <a:gd name="connsiteY10" fmla="*/ 464344 h 1452563"/>
                <a:gd name="connsiteX11" fmla="*/ 452437 w 469106"/>
                <a:gd name="connsiteY11" fmla="*/ 438150 h 1452563"/>
                <a:gd name="connsiteX12" fmla="*/ 461962 w 469106"/>
                <a:gd name="connsiteY12" fmla="*/ 409575 h 1452563"/>
                <a:gd name="connsiteX13" fmla="*/ 466725 w 469106"/>
                <a:gd name="connsiteY13" fmla="*/ 383381 h 1452563"/>
                <a:gd name="connsiteX14" fmla="*/ 469106 w 469106"/>
                <a:gd name="connsiteY14" fmla="*/ 352425 h 1452563"/>
                <a:gd name="connsiteX15" fmla="*/ 469106 w 469106"/>
                <a:gd name="connsiteY15" fmla="*/ 321469 h 1452563"/>
                <a:gd name="connsiteX16" fmla="*/ 469106 w 469106"/>
                <a:gd name="connsiteY16" fmla="*/ 292894 h 1452563"/>
                <a:gd name="connsiteX17" fmla="*/ 464343 w 469106"/>
                <a:gd name="connsiteY17" fmla="*/ 271463 h 1452563"/>
                <a:gd name="connsiteX18" fmla="*/ 450056 w 469106"/>
                <a:gd name="connsiteY18" fmla="*/ 240506 h 1452563"/>
                <a:gd name="connsiteX19" fmla="*/ 431006 w 469106"/>
                <a:gd name="connsiteY19" fmla="*/ 214313 h 1452563"/>
                <a:gd name="connsiteX20" fmla="*/ 390525 w 469106"/>
                <a:gd name="connsiteY20" fmla="*/ 173831 h 1452563"/>
                <a:gd name="connsiteX21" fmla="*/ 357187 w 469106"/>
                <a:gd name="connsiteY21" fmla="*/ 140494 h 1452563"/>
                <a:gd name="connsiteX22" fmla="*/ 314325 w 469106"/>
                <a:gd name="connsiteY22" fmla="*/ 104775 h 1452563"/>
                <a:gd name="connsiteX23" fmla="*/ 273843 w 469106"/>
                <a:gd name="connsiteY23" fmla="*/ 78581 h 1452563"/>
                <a:gd name="connsiteX24" fmla="*/ 238125 w 469106"/>
                <a:gd name="connsiteY24" fmla="*/ 57150 h 1452563"/>
                <a:gd name="connsiteX25" fmla="*/ 202406 w 469106"/>
                <a:gd name="connsiteY25" fmla="*/ 42863 h 1452563"/>
                <a:gd name="connsiteX26" fmla="*/ 111918 w 469106"/>
                <a:gd name="connsiteY26" fmla="*/ 16669 h 1452563"/>
                <a:gd name="connsiteX27" fmla="*/ 61912 w 469106"/>
                <a:gd name="connsiteY27" fmla="*/ 4763 h 1452563"/>
                <a:gd name="connsiteX28" fmla="*/ 26193 w 469106"/>
                <a:gd name="connsiteY28" fmla="*/ 0 h 1452563"/>
                <a:gd name="connsiteX29" fmla="*/ 11906 w 469106"/>
                <a:gd name="connsiteY29" fmla="*/ 2381 h 1452563"/>
                <a:gd name="connsiteX30" fmla="*/ 2381 w 469106"/>
                <a:gd name="connsiteY30" fmla="*/ 9525 h 1452563"/>
                <a:gd name="connsiteX31" fmla="*/ 0 w 469106"/>
                <a:gd name="connsiteY31" fmla="*/ 21431 h 1452563"/>
                <a:gd name="connsiteX32" fmla="*/ 9525 w 469106"/>
                <a:gd name="connsiteY32" fmla="*/ 40481 h 1452563"/>
                <a:gd name="connsiteX33" fmla="*/ 26193 w 469106"/>
                <a:gd name="connsiteY33" fmla="*/ 54769 h 1452563"/>
                <a:gd name="connsiteX34" fmla="*/ 78581 w 469106"/>
                <a:gd name="connsiteY34" fmla="*/ 97631 h 1452563"/>
                <a:gd name="connsiteX35" fmla="*/ 116681 w 469106"/>
                <a:gd name="connsiteY35" fmla="*/ 130969 h 1452563"/>
                <a:gd name="connsiteX36" fmla="*/ 138112 w 469106"/>
                <a:gd name="connsiteY36" fmla="*/ 154781 h 1452563"/>
                <a:gd name="connsiteX37" fmla="*/ 159543 w 469106"/>
                <a:gd name="connsiteY37" fmla="*/ 183356 h 1452563"/>
                <a:gd name="connsiteX38" fmla="*/ 180975 w 469106"/>
                <a:gd name="connsiteY38" fmla="*/ 219075 h 1452563"/>
                <a:gd name="connsiteX39" fmla="*/ 197643 w 469106"/>
                <a:gd name="connsiteY39" fmla="*/ 252413 h 1452563"/>
                <a:gd name="connsiteX40" fmla="*/ 204787 w 469106"/>
                <a:gd name="connsiteY40" fmla="*/ 278606 h 1452563"/>
                <a:gd name="connsiteX41" fmla="*/ 214312 w 469106"/>
                <a:gd name="connsiteY41" fmla="*/ 321469 h 1452563"/>
                <a:gd name="connsiteX42" fmla="*/ 216693 w 469106"/>
                <a:gd name="connsiteY42" fmla="*/ 381000 h 1452563"/>
                <a:gd name="connsiteX43" fmla="*/ 223837 w 469106"/>
                <a:gd name="connsiteY43" fmla="*/ 731044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69106" h="1452563">
                  <a:moveTo>
                    <a:pt x="223837" y="731044"/>
                  </a:moveTo>
                  <a:lnTo>
                    <a:pt x="230981" y="1073944"/>
                  </a:lnTo>
                  <a:lnTo>
                    <a:pt x="240506" y="1452563"/>
                  </a:lnTo>
                  <a:lnTo>
                    <a:pt x="438150" y="1414463"/>
                  </a:lnTo>
                  <a:lnTo>
                    <a:pt x="438150" y="1240631"/>
                  </a:lnTo>
                  <a:lnTo>
                    <a:pt x="438150" y="942975"/>
                  </a:lnTo>
                  <a:lnTo>
                    <a:pt x="438150" y="776288"/>
                  </a:lnTo>
                  <a:lnTo>
                    <a:pt x="438150" y="611981"/>
                  </a:lnTo>
                  <a:cubicBezTo>
                    <a:pt x="438944" y="578644"/>
                    <a:pt x="439737" y="545306"/>
                    <a:pt x="440531" y="511969"/>
                  </a:cubicBezTo>
                  <a:lnTo>
                    <a:pt x="442912" y="488156"/>
                  </a:lnTo>
                  <a:lnTo>
                    <a:pt x="445293" y="464344"/>
                  </a:lnTo>
                  <a:lnTo>
                    <a:pt x="452437" y="438150"/>
                  </a:lnTo>
                  <a:lnTo>
                    <a:pt x="461962" y="409575"/>
                  </a:lnTo>
                  <a:lnTo>
                    <a:pt x="466725" y="383381"/>
                  </a:lnTo>
                  <a:lnTo>
                    <a:pt x="469106" y="352425"/>
                  </a:lnTo>
                  <a:lnTo>
                    <a:pt x="469106" y="321469"/>
                  </a:lnTo>
                  <a:lnTo>
                    <a:pt x="469106" y="292894"/>
                  </a:lnTo>
                  <a:lnTo>
                    <a:pt x="464343" y="271463"/>
                  </a:lnTo>
                  <a:lnTo>
                    <a:pt x="450056" y="240506"/>
                  </a:lnTo>
                  <a:lnTo>
                    <a:pt x="431006" y="214313"/>
                  </a:lnTo>
                  <a:lnTo>
                    <a:pt x="390525" y="173831"/>
                  </a:lnTo>
                  <a:lnTo>
                    <a:pt x="357187" y="140494"/>
                  </a:lnTo>
                  <a:lnTo>
                    <a:pt x="314325" y="104775"/>
                  </a:lnTo>
                  <a:lnTo>
                    <a:pt x="273843" y="78581"/>
                  </a:lnTo>
                  <a:lnTo>
                    <a:pt x="238125" y="57150"/>
                  </a:lnTo>
                  <a:lnTo>
                    <a:pt x="202406" y="42863"/>
                  </a:lnTo>
                  <a:lnTo>
                    <a:pt x="111918" y="16669"/>
                  </a:lnTo>
                  <a:lnTo>
                    <a:pt x="61912" y="4763"/>
                  </a:lnTo>
                  <a:lnTo>
                    <a:pt x="26193" y="0"/>
                  </a:lnTo>
                  <a:lnTo>
                    <a:pt x="11906" y="2381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9525" y="40481"/>
                  </a:lnTo>
                  <a:lnTo>
                    <a:pt x="26193" y="54769"/>
                  </a:lnTo>
                  <a:lnTo>
                    <a:pt x="78581" y="97631"/>
                  </a:lnTo>
                  <a:lnTo>
                    <a:pt x="116681" y="130969"/>
                  </a:lnTo>
                  <a:lnTo>
                    <a:pt x="138112" y="154781"/>
                  </a:lnTo>
                  <a:lnTo>
                    <a:pt x="159543" y="183356"/>
                  </a:lnTo>
                  <a:lnTo>
                    <a:pt x="180975" y="219075"/>
                  </a:lnTo>
                  <a:lnTo>
                    <a:pt x="197643" y="252413"/>
                  </a:lnTo>
                  <a:lnTo>
                    <a:pt x="204787" y="278606"/>
                  </a:lnTo>
                  <a:lnTo>
                    <a:pt x="214312" y="321469"/>
                  </a:lnTo>
                  <a:cubicBezTo>
                    <a:pt x="215106" y="341313"/>
                    <a:pt x="215899" y="361156"/>
                    <a:pt x="216693" y="381000"/>
                  </a:cubicBezTo>
                  <a:cubicBezTo>
                    <a:pt x="218281" y="488156"/>
                    <a:pt x="219868" y="595313"/>
                    <a:pt x="223837" y="731044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5">
              <a:extLst>
                <a:ext uri="{FF2B5EF4-FFF2-40B4-BE49-F238E27FC236}">
                  <a16:creationId xmlns:a16="http://schemas.microsoft.com/office/drawing/2014/main" id="{0CD616DA-66E3-401B-B179-3346E650D2E2}"/>
                </a:ext>
              </a:extLst>
            </p:cNvPr>
            <p:cNvSpPr/>
            <p:nvPr/>
          </p:nvSpPr>
          <p:spPr>
            <a:xfrm>
              <a:off x="5380927" y="4364038"/>
              <a:ext cx="1938953" cy="422275"/>
            </a:xfrm>
            <a:custGeom>
              <a:avLst/>
              <a:gdLst>
                <a:gd name="connsiteX0" fmla="*/ 1254919 w 1938338"/>
                <a:gd name="connsiteY0" fmla="*/ 295275 h 421482"/>
                <a:gd name="connsiteX1" fmla="*/ 1126331 w 1938338"/>
                <a:gd name="connsiteY1" fmla="*/ 309563 h 421482"/>
                <a:gd name="connsiteX2" fmla="*/ 962025 w 1938338"/>
                <a:gd name="connsiteY2" fmla="*/ 328613 h 421482"/>
                <a:gd name="connsiteX3" fmla="*/ 735806 w 1938338"/>
                <a:gd name="connsiteY3" fmla="*/ 357188 h 421482"/>
                <a:gd name="connsiteX4" fmla="*/ 559594 w 1938338"/>
                <a:gd name="connsiteY4" fmla="*/ 383382 h 421482"/>
                <a:gd name="connsiteX5" fmla="*/ 442913 w 1938338"/>
                <a:gd name="connsiteY5" fmla="*/ 404813 h 421482"/>
                <a:gd name="connsiteX6" fmla="*/ 383381 w 1938338"/>
                <a:gd name="connsiteY6" fmla="*/ 419100 h 421482"/>
                <a:gd name="connsiteX7" fmla="*/ 364331 w 1938338"/>
                <a:gd name="connsiteY7" fmla="*/ 421482 h 421482"/>
                <a:gd name="connsiteX8" fmla="*/ 328613 w 1938338"/>
                <a:gd name="connsiteY8" fmla="*/ 414338 h 421482"/>
                <a:gd name="connsiteX9" fmla="*/ 273844 w 1938338"/>
                <a:gd name="connsiteY9" fmla="*/ 397669 h 421482"/>
                <a:gd name="connsiteX10" fmla="*/ 240506 w 1938338"/>
                <a:gd name="connsiteY10" fmla="*/ 385763 h 421482"/>
                <a:gd name="connsiteX11" fmla="*/ 190500 w 1938338"/>
                <a:gd name="connsiteY11" fmla="*/ 364332 h 421482"/>
                <a:gd name="connsiteX12" fmla="*/ 147638 w 1938338"/>
                <a:gd name="connsiteY12" fmla="*/ 340519 h 421482"/>
                <a:gd name="connsiteX13" fmla="*/ 109538 w 1938338"/>
                <a:gd name="connsiteY13" fmla="*/ 316707 h 421482"/>
                <a:gd name="connsiteX14" fmla="*/ 76200 w 1938338"/>
                <a:gd name="connsiteY14" fmla="*/ 292894 h 421482"/>
                <a:gd name="connsiteX15" fmla="*/ 52388 w 1938338"/>
                <a:gd name="connsiteY15" fmla="*/ 271463 h 421482"/>
                <a:gd name="connsiteX16" fmla="*/ 21431 w 1938338"/>
                <a:gd name="connsiteY16" fmla="*/ 240507 h 421482"/>
                <a:gd name="connsiteX17" fmla="*/ 11906 w 1938338"/>
                <a:gd name="connsiteY17" fmla="*/ 228600 h 421482"/>
                <a:gd name="connsiteX18" fmla="*/ 4763 w 1938338"/>
                <a:gd name="connsiteY18" fmla="*/ 216694 h 421482"/>
                <a:gd name="connsiteX19" fmla="*/ 0 w 1938338"/>
                <a:gd name="connsiteY19" fmla="*/ 190500 h 421482"/>
                <a:gd name="connsiteX20" fmla="*/ 4763 w 1938338"/>
                <a:gd name="connsiteY20" fmla="*/ 180975 h 421482"/>
                <a:gd name="connsiteX21" fmla="*/ 14288 w 1938338"/>
                <a:gd name="connsiteY21" fmla="*/ 173832 h 421482"/>
                <a:gd name="connsiteX22" fmla="*/ 30956 w 1938338"/>
                <a:gd name="connsiteY22" fmla="*/ 173832 h 421482"/>
                <a:gd name="connsiteX23" fmla="*/ 85725 w 1938338"/>
                <a:gd name="connsiteY23" fmla="*/ 188119 h 421482"/>
                <a:gd name="connsiteX24" fmla="*/ 135731 w 1938338"/>
                <a:gd name="connsiteY24" fmla="*/ 202407 h 421482"/>
                <a:gd name="connsiteX25" fmla="*/ 176213 w 1938338"/>
                <a:gd name="connsiteY25" fmla="*/ 209550 h 421482"/>
                <a:gd name="connsiteX26" fmla="*/ 233363 w 1938338"/>
                <a:gd name="connsiteY26" fmla="*/ 216694 h 421482"/>
                <a:gd name="connsiteX27" fmla="*/ 295275 w 1938338"/>
                <a:gd name="connsiteY27" fmla="*/ 221457 h 421482"/>
                <a:gd name="connsiteX28" fmla="*/ 345281 w 1938338"/>
                <a:gd name="connsiteY28" fmla="*/ 221457 h 421482"/>
                <a:gd name="connsiteX29" fmla="*/ 657225 w 1938338"/>
                <a:gd name="connsiteY29" fmla="*/ 180975 h 421482"/>
                <a:gd name="connsiteX30" fmla="*/ 864394 w 1938338"/>
                <a:gd name="connsiteY30" fmla="*/ 150019 h 421482"/>
                <a:gd name="connsiteX31" fmla="*/ 1040606 w 1938338"/>
                <a:gd name="connsiteY31" fmla="*/ 111919 h 421482"/>
                <a:gd name="connsiteX32" fmla="*/ 1247775 w 1938338"/>
                <a:gd name="connsiteY32" fmla="*/ 78582 h 421482"/>
                <a:gd name="connsiteX33" fmla="*/ 1328738 w 1938338"/>
                <a:gd name="connsiteY33" fmla="*/ 64294 h 421482"/>
                <a:gd name="connsiteX34" fmla="*/ 1385888 w 1938338"/>
                <a:gd name="connsiteY34" fmla="*/ 35719 h 421482"/>
                <a:gd name="connsiteX35" fmla="*/ 1471613 w 1938338"/>
                <a:gd name="connsiteY35" fmla="*/ 2382 h 421482"/>
                <a:gd name="connsiteX36" fmla="*/ 1485900 w 1938338"/>
                <a:gd name="connsiteY36" fmla="*/ 0 h 421482"/>
                <a:gd name="connsiteX37" fmla="*/ 1557338 w 1938338"/>
                <a:gd name="connsiteY37" fmla="*/ 11907 h 421482"/>
                <a:gd name="connsiteX38" fmla="*/ 1669256 w 1938338"/>
                <a:gd name="connsiteY38" fmla="*/ 42863 h 421482"/>
                <a:gd name="connsiteX39" fmla="*/ 1754981 w 1938338"/>
                <a:gd name="connsiteY39" fmla="*/ 73819 h 421482"/>
                <a:gd name="connsiteX40" fmla="*/ 1821656 w 1938338"/>
                <a:gd name="connsiteY40" fmla="*/ 97632 h 421482"/>
                <a:gd name="connsiteX41" fmla="*/ 1859756 w 1938338"/>
                <a:gd name="connsiteY41" fmla="*/ 116682 h 421482"/>
                <a:gd name="connsiteX42" fmla="*/ 1905000 w 1938338"/>
                <a:gd name="connsiteY42" fmla="*/ 142875 h 421482"/>
                <a:gd name="connsiteX43" fmla="*/ 1924050 w 1938338"/>
                <a:gd name="connsiteY43" fmla="*/ 157163 h 421482"/>
                <a:gd name="connsiteX44" fmla="*/ 1933575 w 1938338"/>
                <a:gd name="connsiteY44" fmla="*/ 171450 h 421482"/>
                <a:gd name="connsiteX45" fmla="*/ 1938338 w 1938338"/>
                <a:gd name="connsiteY45" fmla="*/ 183357 h 421482"/>
                <a:gd name="connsiteX46" fmla="*/ 1933575 w 1938338"/>
                <a:gd name="connsiteY46" fmla="*/ 204788 h 421482"/>
                <a:gd name="connsiteX47" fmla="*/ 1919288 w 1938338"/>
                <a:gd name="connsiteY47" fmla="*/ 230982 h 421482"/>
                <a:gd name="connsiteX48" fmla="*/ 1907381 w 1938338"/>
                <a:gd name="connsiteY48" fmla="*/ 242888 h 421482"/>
                <a:gd name="connsiteX49" fmla="*/ 1869281 w 1938338"/>
                <a:gd name="connsiteY49" fmla="*/ 250032 h 421482"/>
                <a:gd name="connsiteX50" fmla="*/ 1774031 w 1938338"/>
                <a:gd name="connsiteY50" fmla="*/ 266700 h 421482"/>
                <a:gd name="connsiteX51" fmla="*/ 1719263 w 1938338"/>
                <a:gd name="connsiteY51" fmla="*/ 269082 h 421482"/>
                <a:gd name="connsiteX52" fmla="*/ 1628775 w 1938338"/>
                <a:gd name="connsiteY52" fmla="*/ 269082 h 421482"/>
                <a:gd name="connsiteX53" fmla="*/ 1512094 w 1938338"/>
                <a:gd name="connsiteY53" fmla="*/ 273844 h 421482"/>
                <a:gd name="connsiteX54" fmla="*/ 1390650 w 1938338"/>
                <a:gd name="connsiteY54" fmla="*/ 285750 h 421482"/>
                <a:gd name="connsiteX55" fmla="*/ 1254919 w 1938338"/>
                <a:gd name="connsiteY55" fmla="*/ 295275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38338" h="421482">
                  <a:moveTo>
                    <a:pt x="1254919" y="295275"/>
                  </a:moveTo>
                  <a:lnTo>
                    <a:pt x="1126331" y="309563"/>
                  </a:lnTo>
                  <a:lnTo>
                    <a:pt x="962025" y="328613"/>
                  </a:lnTo>
                  <a:lnTo>
                    <a:pt x="735806" y="357188"/>
                  </a:lnTo>
                  <a:lnTo>
                    <a:pt x="559594" y="383382"/>
                  </a:lnTo>
                  <a:lnTo>
                    <a:pt x="442913" y="404813"/>
                  </a:lnTo>
                  <a:lnTo>
                    <a:pt x="383381" y="419100"/>
                  </a:lnTo>
                  <a:lnTo>
                    <a:pt x="364331" y="421482"/>
                  </a:lnTo>
                  <a:lnTo>
                    <a:pt x="328613" y="414338"/>
                  </a:lnTo>
                  <a:lnTo>
                    <a:pt x="273844" y="397669"/>
                  </a:lnTo>
                  <a:lnTo>
                    <a:pt x="240506" y="385763"/>
                  </a:lnTo>
                  <a:lnTo>
                    <a:pt x="190500" y="364332"/>
                  </a:lnTo>
                  <a:lnTo>
                    <a:pt x="147638" y="340519"/>
                  </a:lnTo>
                  <a:lnTo>
                    <a:pt x="109538" y="316707"/>
                  </a:lnTo>
                  <a:lnTo>
                    <a:pt x="76200" y="292894"/>
                  </a:lnTo>
                  <a:lnTo>
                    <a:pt x="52388" y="271463"/>
                  </a:lnTo>
                  <a:lnTo>
                    <a:pt x="21431" y="240507"/>
                  </a:lnTo>
                  <a:lnTo>
                    <a:pt x="11906" y="228600"/>
                  </a:lnTo>
                  <a:lnTo>
                    <a:pt x="4763" y="216694"/>
                  </a:lnTo>
                  <a:lnTo>
                    <a:pt x="0" y="190500"/>
                  </a:lnTo>
                  <a:lnTo>
                    <a:pt x="4763" y="180975"/>
                  </a:lnTo>
                  <a:lnTo>
                    <a:pt x="14288" y="173832"/>
                  </a:lnTo>
                  <a:lnTo>
                    <a:pt x="30956" y="173832"/>
                  </a:lnTo>
                  <a:lnTo>
                    <a:pt x="85725" y="188119"/>
                  </a:lnTo>
                  <a:lnTo>
                    <a:pt x="135731" y="202407"/>
                  </a:lnTo>
                  <a:lnTo>
                    <a:pt x="176213" y="209550"/>
                  </a:lnTo>
                  <a:lnTo>
                    <a:pt x="233363" y="216694"/>
                  </a:lnTo>
                  <a:lnTo>
                    <a:pt x="295275" y="221457"/>
                  </a:lnTo>
                  <a:lnTo>
                    <a:pt x="345281" y="221457"/>
                  </a:lnTo>
                  <a:lnTo>
                    <a:pt x="657225" y="180975"/>
                  </a:lnTo>
                  <a:lnTo>
                    <a:pt x="864394" y="150019"/>
                  </a:lnTo>
                  <a:lnTo>
                    <a:pt x="1040606" y="111919"/>
                  </a:lnTo>
                  <a:lnTo>
                    <a:pt x="1247775" y="78582"/>
                  </a:lnTo>
                  <a:lnTo>
                    <a:pt x="1328738" y="64294"/>
                  </a:lnTo>
                  <a:lnTo>
                    <a:pt x="1385888" y="35719"/>
                  </a:lnTo>
                  <a:lnTo>
                    <a:pt x="1471613" y="2382"/>
                  </a:lnTo>
                  <a:lnTo>
                    <a:pt x="1485900" y="0"/>
                  </a:lnTo>
                  <a:lnTo>
                    <a:pt x="1557338" y="11907"/>
                  </a:lnTo>
                  <a:lnTo>
                    <a:pt x="1669256" y="42863"/>
                  </a:lnTo>
                  <a:lnTo>
                    <a:pt x="1754981" y="73819"/>
                  </a:lnTo>
                  <a:lnTo>
                    <a:pt x="1821656" y="97632"/>
                  </a:lnTo>
                  <a:lnTo>
                    <a:pt x="1859756" y="116682"/>
                  </a:lnTo>
                  <a:lnTo>
                    <a:pt x="1905000" y="142875"/>
                  </a:lnTo>
                  <a:lnTo>
                    <a:pt x="1924050" y="157163"/>
                  </a:lnTo>
                  <a:lnTo>
                    <a:pt x="1933575" y="171450"/>
                  </a:lnTo>
                  <a:lnTo>
                    <a:pt x="1938338" y="183357"/>
                  </a:lnTo>
                  <a:lnTo>
                    <a:pt x="1933575" y="204788"/>
                  </a:lnTo>
                  <a:lnTo>
                    <a:pt x="1919288" y="230982"/>
                  </a:lnTo>
                  <a:lnTo>
                    <a:pt x="1907381" y="242888"/>
                  </a:lnTo>
                  <a:lnTo>
                    <a:pt x="1869281" y="250032"/>
                  </a:lnTo>
                  <a:lnTo>
                    <a:pt x="1774031" y="266700"/>
                  </a:lnTo>
                  <a:lnTo>
                    <a:pt x="1719263" y="269082"/>
                  </a:lnTo>
                  <a:lnTo>
                    <a:pt x="1628775" y="269082"/>
                  </a:lnTo>
                  <a:lnTo>
                    <a:pt x="1512094" y="273844"/>
                  </a:lnTo>
                  <a:lnTo>
                    <a:pt x="1390650" y="285750"/>
                  </a:lnTo>
                  <a:lnTo>
                    <a:pt x="1254919" y="2952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9E67D03C-70C9-4659-9A7E-0267F57CEF13}"/>
                </a:ext>
              </a:extLst>
            </p:cNvPr>
            <p:cNvSpPr/>
            <p:nvPr/>
          </p:nvSpPr>
          <p:spPr>
            <a:xfrm>
              <a:off x="4316964" y="2743200"/>
              <a:ext cx="1100487" cy="496888"/>
            </a:xfrm>
            <a:custGeom>
              <a:avLst/>
              <a:gdLst>
                <a:gd name="connsiteX0" fmla="*/ 566738 w 1100433"/>
                <a:gd name="connsiteY0" fmla="*/ 338138 h 497681"/>
                <a:gd name="connsiteX1" fmla="*/ 471488 w 1100433"/>
                <a:gd name="connsiteY1" fmla="*/ 390525 h 497681"/>
                <a:gd name="connsiteX2" fmla="*/ 395288 w 1100433"/>
                <a:gd name="connsiteY2" fmla="*/ 435769 h 497681"/>
                <a:gd name="connsiteX3" fmla="*/ 338138 w 1100433"/>
                <a:gd name="connsiteY3" fmla="*/ 469106 h 497681"/>
                <a:gd name="connsiteX4" fmla="*/ 307182 w 1100433"/>
                <a:gd name="connsiteY4" fmla="*/ 483394 h 497681"/>
                <a:gd name="connsiteX5" fmla="*/ 271463 w 1100433"/>
                <a:gd name="connsiteY5" fmla="*/ 492919 h 497681"/>
                <a:gd name="connsiteX6" fmla="*/ 250032 w 1100433"/>
                <a:gd name="connsiteY6" fmla="*/ 497681 h 497681"/>
                <a:gd name="connsiteX7" fmla="*/ 226219 w 1100433"/>
                <a:gd name="connsiteY7" fmla="*/ 497681 h 497681"/>
                <a:gd name="connsiteX8" fmla="*/ 209550 w 1100433"/>
                <a:gd name="connsiteY8" fmla="*/ 495300 h 497681"/>
                <a:gd name="connsiteX9" fmla="*/ 188119 w 1100433"/>
                <a:gd name="connsiteY9" fmla="*/ 492919 h 497681"/>
                <a:gd name="connsiteX10" fmla="*/ 169069 w 1100433"/>
                <a:gd name="connsiteY10" fmla="*/ 485775 h 497681"/>
                <a:gd name="connsiteX11" fmla="*/ 147638 w 1100433"/>
                <a:gd name="connsiteY11" fmla="*/ 471488 h 497681"/>
                <a:gd name="connsiteX12" fmla="*/ 126207 w 1100433"/>
                <a:gd name="connsiteY12" fmla="*/ 452438 h 497681"/>
                <a:gd name="connsiteX13" fmla="*/ 92869 w 1100433"/>
                <a:gd name="connsiteY13" fmla="*/ 407194 h 497681"/>
                <a:gd name="connsiteX14" fmla="*/ 54769 w 1100433"/>
                <a:gd name="connsiteY14" fmla="*/ 347663 h 497681"/>
                <a:gd name="connsiteX15" fmla="*/ 40482 w 1100433"/>
                <a:gd name="connsiteY15" fmla="*/ 323850 h 497681"/>
                <a:gd name="connsiteX16" fmla="*/ 26194 w 1100433"/>
                <a:gd name="connsiteY16" fmla="*/ 292894 h 497681"/>
                <a:gd name="connsiteX17" fmla="*/ 14288 w 1100433"/>
                <a:gd name="connsiteY17" fmla="*/ 250031 h 497681"/>
                <a:gd name="connsiteX18" fmla="*/ 4763 w 1100433"/>
                <a:gd name="connsiteY18" fmla="*/ 197644 h 497681"/>
                <a:gd name="connsiteX19" fmla="*/ 0 w 1100433"/>
                <a:gd name="connsiteY19" fmla="*/ 159544 h 497681"/>
                <a:gd name="connsiteX20" fmla="*/ 2382 w 1100433"/>
                <a:gd name="connsiteY20" fmla="*/ 116681 h 497681"/>
                <a:gd name="connsiteX21" fmla="*/ 7144 w 1100433"/>
                <a:gd name="connsiteY21" fmla="*/ 90488 h 497681"/>
                <a:gd name="connsiteX22" fmla="*/ 14288 w 1100433"/>
                <a:gd name="connsiteY22" fmla="*/ 78581 h 497681"/>
                <a:gd name="connsiteX23" fmla="*/ 23813 w 1100433"/>
                <a:gd name="connsiteY23" fmla="*/ 76200 h 497681"/>
                <a:gd name="connsiteX24" fmla="*/ 38100 w 1100433"/>
                <a:gd name="connsiteY24" fmla="*/ 78581 h 497681"/>
                <a:gd name="connsiteX25" fmla="*/ 50007 w 1100433"/>
                <a:gd name="connsiteY25" fmla="*/ 92869 h 497681"/>
                <a:gd name="connsiteX26" fmla="*/ 71438 w 1100433"/>
                <a:gd name="connsiteY26" fmla="*/ 133350 h 497681"/>
                <a:gd name="connsiteX27" fmla="*/ 102394 w 1100433"/>
                <a:gd name="connsiteY27" fmla="*/ 176213 h 497681"/>
                <a:gd name="connsiteX28" fmla="*/ 123825 w 1100433"/>
                <a:gd name="connsiteY28" fmla="*/ 202406 h 497681"/>
                <a:gd name="connsiteX29" fmla="*/ 147638 w 1100433"/>
                <a:gd name="connsiteY29" fmla="*/ 221456 h 497681"/>
                <a:gd name="connsiteX30" fmla="*/ 180975 w 1100433"/>
                <a:gd name="connsiteY30" fmla="*/ 238125 h 497681"/>
                <a:gd name="connsiteX31" fmla="*/ 211932 w 1100433"/>
                <a:gd name="connsiteY31" fmla="*/ 245269 h 497681"/>
                <a:gd name="connsiteX32" fmla="*/ 242888 w 1100433"/>
                <a:gd name="connsiteY32" fmla="*/ 242888 h 497681"/>
                <a:gd name="connsiteX33" fmla="*/ 309563 w 1100433"/>
                <a:gd name="connsiteY33" fmla="*/ 221456 h 497681"/>
                <a:gd name="connsiteX34" fmla="*/ 504825 w 1100433"/>
                <a:gd name="connsiteY34" fmla="*/ 152400 h 497681"/>
                <a:gd name="connsiteX35" fmla="*/ 666750 w 1100433"/>
                <a:gd name="connsiteY35" fmla="*/ 95250 h 497681"/>
                <a:gd name="connsiteX36" fmla="*/ 719138 w 1100433"/>
                <a:gd name="connsiteY36" fmla="*/ 76200 h 497681"/>
                <a:gd name="connsiteX37" fmla="*/ 754857 w 1100433"/>
                <a:gd name="connsiteY37" fmla="*/ 50006 h 497681"/>
                <a:gd name="connsiteX38" fmla="*/ 783432 w 1100433"/>
                <a:gd name="connsiteY38" fmla="*/ 28575 h 497681"/>
                <a:gd name="connsiteX39" fmla="*/ 807244 w 1100433"/>
                <a:gd name="connsiteY39" fmla="*/ 14288 h 497681"/>
                <a:gd name="connsiteX40" fmla="*/ 835819 w 1100433"/>
                <a:gd name="connsiteY40" fmla="*/ 2381 h 497681"/>
                <a:gd name="connsiteX41" fmla="*/ 859632 w 1100433"/>
                <a:gd name="connsiteY41" fmla="*/ 0 h 497681"/>
                <a:gd name="connsiteX42" fmla="*/ 869157 w 1100433"/>
                <a:gd name="connsiteY42" fmla="*/ 2381 h 497681"/>
                <a:gd name="connsiteX43" fmla="*/ 888207 w 1100433"/>
                <a:gd name="connsiteY43" fmla="*/ 7144 h 497681"/>
                <a:gd name="connsiteX44" fmla="*/ 940594 w 1100433"/>
                <a:gd name="connsiteY44" fmla="*/ 59531 h 497681"/>
                <a:gd name="connsiteX45" fmla="*/ 997744 w 1100433"/>
                <a:gd name="connsiteY45" fmla="*/ 119063 h 497681"/>
                <a:gd name="connsiteX46" fmla="*/ 1069182 w 1100433"/>
                <a:gd name="connsiteY46" fmla="*/ 188119 h 497681"/>
                <a:gd name="connsiteX47" fmla="*/ 1085850 w 1100433"/>
                <a:gd name="connsiteY47" fmla="*/ 204788 h 497681"/>
                <a:gd name="connsiteX48" fmla="*/ 1095375 w 1100433"/>
                <a:gd name="connsiteY48" fmla="*/ 221456 h 497681"/>
                <a:gd name="connsiteX49" fmla="*/ 1100138 w 1100433"/>
                <a:gd name="connsiteY49" fmla="*/ 235744 h 497681"/>
                <a:gd name="connsiteX50" fmla="*/ 1100138 w 1100433"/>
                <a:gd name="connsiteY50" fmla="*/ 250031 h 497681"/>
                <a:gd name="connsiteX51" fmla="*/ 1095375 w 1100433"/>
                <a:gd name="connsiteY51" fmla="*/ 271463 h 497681"/>
                <a:gd name="connsiteX52" fmla="*/ 1081088 w 1100433"/>
                <a:gd name="connsiteY52" fmla="*/ 295275 h 497681"/>
                <a:gd name="connsiteX53" fmla="*/ 1057275 w 1100433"/>
                <a:gd name="connsiteY53" fmla="*/ 319088 h 497681"/>
                <a:gd name="connsiteX54" fmla="*/ 1028700 w 1100433"/>
                <a:gd name="connsiteY54" fmla="*/ 333375 h 497681"/>
                <a:gd name="connsiteX55" fmla="*/ 688182 w 1100433"/>
                <a:gd name="connsiteY55" fmla="*/ 283369 h 497681"/>
                <a:gd name="connsiteX56" fmla="*/ 673894 w 1100433"/>
                <a:gd name="connsiteY56" fmla="*/ 283369 h 497681"/>
                <a:gd name="connsiteX57" fmla="*/ 566738 w 1100433"/>
                <a:gd name="connsiteY57" fmla="*/ 338138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00433" h="497681">
                  <a:moveTo>
                    <a:pt x="566738" y="338138"/>
                  </a:moveTo>
                  <a:lnTo>
                    <a:pt x="471488" y="390525"/>
                  </a:lnTo>
                  <a:lnTo>
                    <a:pt x="395288" y="435769"/>
                  </a:lnTo>
                  <a:lnTo>
                    <a:pt x="338138" y="469106"/>
                  </a:lnTo>
                  <a:lnTo>
                    <a:pt x="307182" y="483394"/>
                  </a:lnTo>
                  <a:lnTo>
                    <a:pt x="271463" y="492919"/>
                  </a:lnTo>
                  <a:lnTo>
                    <a:pt x="250032" y="497681"/>
                  </a:lnTo>
                  <a:lnTo>
                    <a:pt x="226219" y="497681"/>
                  </a:lnTo>
                  <a:lnTo>
                    <a:pt x="209550" y="495300"/>
                  </a:lnTo>
                  <a:lnTo>
                    <a:pt x="188119" y="492919"/>
                  </a:lnTo>
                  <a:lnTo>
                    <a:pt x="169069" y="485775"/>
                  </a:lnTo>
                  <a:lnTo>
                    <a:pt x="147638" y="471488"/>
                  </a:lnTo>
                  <a:lnTo>
                    <a:pt x="126207" y="452438"/>
                  </a:lnTo>
                  <a:lnTo>
                    <a:pt x="92869" y="407194"/>
                  </a:lnTo>
                  <a:lnTo>
                    <a:pt x="54769" y="347663"/>
                  </a:lnTo>
                  <a:lnTo>
                    <a:pt x="40482" y="323850"/>
                  </a:lnTo>
                  <a:lnTo>
                    <a:pt x="26194" y="292894"/>
                  </a:lnTo>
                  <a:lnTo>
                    <a:pt x="14288" y="250031"/>
                  </a:lnTo>
                  <a:lnTo>
                    <a:pt x="4763" y="197644"/>
                  </a:lnTo>
                  <a:lnTo>
                    <a:pt x="0" y="159544"/>
                  </a:lnTo>
                  <a:lnTo>
                    <a:pt x="2382" y="116681"/>
                  </a:lnTo>
                  <a:lnTo>
                    <a:pt x="7144" y="90488"/>
                  </a:lnTo>
                  <a:lnTo>
                    <a:pt x="14288" y="78581"/>
                  </a:lnTo>
                  <a:lnTo>
                    <a:pt x="23813" y="76200"/>
                  </a:lnTo>
                  <a:lnTo>
                    <a:pt x="38100" y="78581"/>
                  </a:lnTo>
                  <a:lnTo>
                    <a:pt x="50007" y="92869"/>
                  </a:lnTo>
                  <a:lnTo>
                    <a:pt x="71438" y="133350"/>
                  </a:lnTo>
                  <a:lnTo>
                    <a:pt x="102394" y="176213"/>
                  </a:lnTo>
                  <a:lnTo>
                    <a:pt x="123825" y="202406"/>
                  </a:lnTo>
                  <a:lnTo>
                    <a:pt x="147638" y="221456"/>
                  </a:lnTo>
                  <a:lnTo>
                    <a:pt x="180975" y="238125"/>
                  </a:lnTo>
                  <a:lnTo>
                    <a:pt x="211932" y="245269"/>
                  </a:lnTo>
                  <a:lnTo>
                    <a:pt x="242888" y="242888"/>
                  </a:lnTo>
                  <a:lnTo>
                    <a:pt x="309563" y="221456"/>
                  </a:lnTo>
                  <a:lnTo>
                    <a:pt x="504825" y="152400"/>
                  </a:lnTo>
                  <a:lnTo>
                    <a:pt x="666750" y="95250"/>
                  </a:lnTo>
                  <a:lnTo>
                    <a:pt x="719138" y="76200"/>
                  </a:lnTo>
                  <a:lnTo>
                    <a:pt x="754857" y="50006"/>
                  </a:lnTo>
                  <a:lnTo>
                    <a:pt x="783432" y="28575"/>
                  </a:lnTo>
                  <a:lnTo>
                    <a:pt x="807244" y="14288"/>
                  </a:lnTo>
                  <a:lnTo>
                    <a:pt x="835819" y="2381"/>
                  </a:lnTo>
                  <a:lnTo>
                    <a:pt x="859632" y="0"/>
                  </a:lnTo>
                  <a:lnTo>
                    <a:pt x="869157" y="2381"/>
                  </a:lnTo>
                  <a:lnTo>
                    <a:pt x="888207" y="7144"/>
                  </a:lnTo>
                  <a:lnTo>
                    <a:pt x="940594" y="59531"/>
                  </a:lnTo>
                  <a:lnTo>
                    <a:pt x="997744" y="119063"/>
                  </a:lnTo>
                  <a:lnTo>
                    <a:pt x="1069182" y="188119"/>
                  </a:lnTo>
                  <a:lnTo>
                    <a:pt x="1085850" y="204788"/>
                  </a:lnTo>
                  <a:lnTo>
                    <a:pt x="1095375" y="221456"/>
                  </a:lnTo>
                  <a:cubicBezTo>
                    <a:pt x="1100433" y="234100"/>
                    <a:pt x="1100138" y="229088"/>
                    <a:pt x="1100138" y="235744"/>
                  </a:cubicBezTo>
                  <a:lnTo>
                    <a:pt x="1100138" y="250031"/>
                  </a:lnTo>
                  <a:lnTo>
                    <a:pt x="1095375" y="271463"/>
                  </a:lnTo>
                  <a:lnTo>
                    <a:pt x="1081088" y="295275"/>
                  </a:lnTo>
                  <a:lnTo>
                    <a:pt x="1057275" y="319088"/>
                  </a:lnTo>
                  <a:lnTo>
                    <a:pt x="1028700" y="333375"/>
                  </a:lnTo>
                  <a:lnTo>
                    <a:pt x="688182" y="283369"/>
                  </a:lnTo>
                  <a:lnTo>
                    <a:pt x="673894" y="283369"/>
                  </a:lnTo>
                  <a:lnTo>
                    <a:pt x="566738" y="3381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7">
              <a:extLst>
                <a:ext uri="{FF2B5EF4-FFF2-40B4-BE49-F238E27FC236}">
                  <a16:creationId xmlns:a16="http://schemas.microsoft.com/office/drawing/2014/main" id="{66A2090A-3D96-44EB-A1C4-2A483DC2D5CC}"/>
                </a:ext>
              </a:extLst>
            </p:cNvPr>
            <p:cNvSpPr/>
            <p:nvPr/>
          </p:nvSpPr>
          <p:spPr>
            <a:xfrm>
              <a:off x="4761605" y="2962275"/>
              <a:ext cx="647906" cy="947738"/>
            </a:xfrm>
            <a:custGeom>
              <a:avLst/>
              <a:gdLst>
                <a:gd name="connsiteX0" fmla="*/ 438150 w 650081"/>
                <a:gd name="connsiteY0" fmla="*/ 319088 h 947738"/>
                <a:gd name="connsiteX1" fmla="*/ 345281 w 650081"/>
                <a:gd name="connsiteY1" fmla="*/ 466725 h 947738"/>
                <a:gd name="connsiteX2" fmla="*/ 264319 w 650081"/>
                <a:gd name="connsiteY2" fmla="*/ 597694 h 947738"/>
                <a:gd name="connsiteX3" fmla="*/ 180975 w 650081"/>
                <a:gd name="connsiteY3" fmla="*/ 738188 h 947738"/>
                <a:gd name="connsiteX4" fmla="*/ 164306 w 650081"/>
                <a:gd name="connsiteY4" fmla="*/ 766763 h 947738"/>
                <a:gd name="connsiteX5" fmla="*/ 52387 w 650081"/>
                <a:gd name="connsiteY5" fmla="*/ 947738 h 947738"/>
                <a:gd name="connsiteX6" fmla="*/ 47625 w 650081"/>
                <a:gd name="connsiteY6" fmla="*/ 947738 h 947738"/>
                <a:gd name="connsiteX7" fmla="*/ 33337 w 650081"/>
                <a:gd name="connsiteY7" fmla="*/ 942975 h 947738"/>
                <a:gd name="connsiteX8" fmla="*/ 16669 w 650081"/>
                <a:gd name="connsiteY8" fmla="*/ 921544 h 947738"/>
                <a:gd name="connsiteX9" fmla="*/ 7144 w 650081"/>
                <a:gd name="connsiteY9" fmla="*/ 900113 h 947738"/>
                <a:gd name="connsiteX10" fmla="*/ 0 w 650081"/>
                <a:gd name="connsiteY10" fmla="*/ 871538 h 947738"/>
                <a:gd name="connsiteX11" fmla="*/ 0 w 650081"/>
                <a:gd name="connsiteY11" fmla="*/ 847725 h 947738"/>
                <a:gd name="connsiteX12" fmla="*/ 7144 w 650081"/>
                <a:gd name="connsiteY12" fmla="*/ 807244 h 947738"/>
                <a:gd name="connsiteX13" fmla="*/ 42862 w 650081"/>
                <a:gd name="connsiteY13" fmla="*/ 714375 h 947738"/>
                <a:gd name="connsiteX14" fmla="*/ 104775 w 650081"/>
                <a:gd name="connsiteY14" fmla="*/ 554831 h 947738"/>
                <a:gd name="connsiteX15" fmla="*/ 188119 w 650081"/>
                <a:gd name="connsiteY15" fmla="*/ 342900 h 947738"/>
                <a:gd name="connsiteX16" fmla="*/ 250031 w 650081"/>
                <a:gd name="connsiteY16" fmla="*/ 183356 h 947738"/>
                <a:gd name="connsiteX17" fmla="*/ 269081 w 650081"/>
                <a:gd name="connsiteY17" fmla="*/ 128588 h 947738"/>
                <a:gd name="connsiteX18" fmla="*/ 269081 w 650081"/>
                <a:gd name="connsiteY18" fmla="*/ 111919 h 947738"/>
                <a:gd name="connsiteX19" fmla="*/ 266700 w 650081"/>
                <a:gd name="connsiteY19" fmla="*/ 100013 h 947738"/>
                <a:gd name="connsiteX20" fmla="*/ 261937 w 650081"/>
                <a:gd name="connsiteY20" fmla="*/ 85725 h 947738"/>
                <a:gd name="connsiteX21" fmla="*/ 257175 w 650081"/>
                <a:gd name="connsiteY21" fmla="*/ 78581 h 947738"/>
                <a:gd name="connsiteX22" fmla="*/ 247650 w 650081"/>
                <a:gd name="connsiteY22" fmla="*/ 69056 h 947738"/>
                <a:gd name="connsiteX23" fmla="*/ 228600 w 650081"/>
                <a:gd name="connsiteY23" fmla="*/ 54769 h 947738"/>
                <a:gd name="connsiteX24" fmla="*/ 173831 w 650081"/>
                <a:gd name="connsiteY24" fmla="*/ 0 h 947738"/>
                <a:gd name="connsiteX25" fmla="*/ 650081 w 650081"/>
                <a:gd name="connsiteY25" fmla="*/ 47625 h 947738"/>
                <a:gd name="connsiteX26" fmla="*/ 628650 w 650081"/>
                <a:gd name="connsiteY26" fmla="*/ 83344 h 947738"/>
                <a:gd name="connsiteX27" fmla="*/ 611981 w 650081"/>
                <a:gd name="connsiteY27" fmla="*/ 95250 h 947738"/>
                <a:gd name="connsiteX28" fmla="*/ 585787 w 650081"/>
                <a:gd name="connsiteY28" fmla="*/ 114300 h 947738"/>
                <a:gd name="connsiteX29" fmla="*/ 559594 w 650081"/>
                <a:gd name="connsiteY29" fmla="*/ 135731 h 947738"/>
                <a:gd name="connsiteX30" fmla="*/ 538162 w 650081"/>
                <a:gd name="connsiteY30" fmla="*/ 154781 h 947738"/>
                <a:gd name="connsiteX31" fmla="*/ 521494 w 650081"/>
                <a:gd name="connsiteY31" fmla="*/ 178594 h 947738"/>
                <a:gd name="connsiteX32" fmla="*/ 500062 w 650081"/>
                <a:gd name="connsiteY32" fmla="*/ 209550 h 947738"/>
                <a:gd name="connsiteX33" fmla="*/ 473869 w 650081"/>
                <a:gd name="connsiteY33" fmla="*/ 259556 h 947738"/>
                <a:gd name="connsiteX34" fmla="*/ 438150 w 650081"/>
                <a:gd name="connsiteY34" fmla="*/ 319088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0081" h="947738">
                  <a:moveTo>
                    <a:pt x="438150" y="319088"/>
                  </a:moveTo>
                  <a:lnTo>
                    <a:pt x="345281" y="466725"/>
                  </a:lnTo>
                  <a:lnTo>
                    <a:pt x="264319" y="597694"/>
                  </a:lnTo>
                  <a:lnTo>
                    <a:pt x="180975" y="738188"/>
                  </a:lnTo>
                  <a:lnTo>
                    <a:pt x="164306" y="766763"/>
                  </a:lnTo>
                  <a:lnTo>
                    <a:pt x="52387" y="947738"/>
                  </a:lnTo>
                  <a:lnTo>
                    <a:pt x="47625" y="947738"/>
                  </a:lnTo>
                  <a:lnTo>
                    <a:pt x="33337" y="942975"/>
                  </a:lnTo>
                  <a:lnTo>
                    <a:pt x="16669" y="921544"/>
                  </a:lnTo>
                  <a:lnTo>
                    <a:pt x="7144" y="900113"/>
                  </a:lnTo>
                  <a:lnTo>
                    <a:pt x="0" y="871538"/>
                  </a:lnTo>
                  <a:lnTo>
                    <a:pt x="0" y="847725"/>
                  </a:lnTo>
                  <a:lnTo>
                    <a:pt x="7144" y="807244"/>
                  </a:lnTo>
                  <a:lnTo>
                    <a:pt x="42862" y="714375"/>
                  </a:lnTo>
                  <a:lnTo>
                    <a:pt x="104775" y="554831"/>
                  </a:lnTo>
                  <a:lnTo>
                    <a:pt x="188119" y="342900"/>
                  </a:lnTo>
                  <a:lnTo>
                    <a:pt x="250031" y="183356"/>
                  </a:lnTo>
                  <a:lnTo>
                    <a:pt x="269081" y="128588"/>
                  </a:lnTo>
                  <a:lnTo>
                    <a:pt x="269081" y="111919"/>
                  </a:lnTo>
                  <a:lnTo>
                    <a:pt x="266700" y="100013"/>
                  </a:lnTo>
                  <a:lnTo>
                    <a:pt x="261937" y="85725"/>
                  </a:lnTo>
                  <a:lnTo>
                    <a:pt x="257175" y="78581"/>
                  </a:lnTo>
                  <a:lnTo>
                    <a:pt x="247650" y="69056"/>
                  </a:lnTo>
                  <a:lnTo>
                    <a:pt x="228600" y="54769"/>
                  </a:lnTo>
                  <a:lnTo>
                    <a:pt x="173831" y="0"/>
                  </a:lnTo>
                  <a:lnTo>
                    <a:pt x="650081" y="47625"/>
                  </a:lnTo>
                  <a:lnTo>
                    <a:pt x="628650" y="83344"/>
                  </a:lnTo>
                  <a:lnTo>
                    <a:pt x="611981" y="95250"/>
                  </a:lnTo>
                  <a:lnTo>
                    <a:pt x="585787" y="114300"/>
                  </a:lnTo>
                  <a:lnTo>
                    <a:pt x="559594" y="135731"/>
                  </a:lnTo>
                  <a:lnTo>
                    <a:pt x="538162" y="154781"/>
                  </a:lnTo>
                  <a:lnTo>
                    <a:pt x="521494" y="178594"/>
                  </a:lnTo>
                  <a:lnTo>
                    <a:pt x="500062" y="209550"/>
                  </a:lnTo>
                  <a:lnTo>
                    <a:pt x="473869" y="259556"/>
                  </a:lnTo>
                  <a:lnTo>
                    <a:pt x="438150" y="3190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8">
              <a:extLst>
                <a:ext uri="{FF2B5EF4-FFF2-40B4-BE49-F238E27FC236}">
                  <a16:creationId xmlns:a16="http://schemas.microsoft.com/office/drawing/2014/main" id="{43836E9B-3415-4607-BC23-23B839285815}"/>
                </a:ext>
              </a:extLst>
            </p:cNvPr>
            <p:cNvSpPr/>
            <p:nvPr/>
          </p:nvSpPr>
          <p:spPr>
            <a:xfrm>
              <a:off x="4763193" y="3681413"/>
              <a:ext cx="749538" cy="454025"/>
            </a:xfrm>
            <a:custGeom>
              <a:avLst/>
              <a:gdLst>
                <a:gd name="connsiteX0" fmla="*/ 428625 w 750094"/>
                <a:gd name="connsiteY0" fmla="*/ 178593 h 454818"/>
                <a:gd name="connsiteX1" fmla="*/ 483394 w 750094"/>
                <a:gd name="connsiteY1" fmla="*/ 185737 h 454818"/>
                <a:gd name="connsiteX2" fmla="*/ 538163 w 750094"/>
                <a:gd name="connsiteY2" fmla="*/ 190500 h 454818"/>
                <a:gd name="connsiteX3" fmla="*/ 564356 w 750094"/>
                <a:gd name="connsiteY3" fmla="*/ 192881 h 454818"/>
                <a:gd name="connsiteX4" fmla="*/ 604838 w 750094"/>
                <a:gd name="connsiteY4" fmla="*/ 219075 h 454818"/>
                <a:gd name="connsiteX5" fmla="*/ 671513 w 750094"/>
                <a:gd name="connsiteY5" fmla="*/ 269081 h 454818"/>
                <a:gd name="connsiteX6" fmla="*/ 721519 w 750094"/>
                <a:gd name="connsiteY6" fmla="*/ 304800 h 454818"/>
                <a:gd name="connsiteX7" fmla="*/ 738188 w 750094"/>
                <a:gd name="connsiteY7" fmla="*/ 319087 h 454818"/>
                <a:gd name="connsiteX8" fmla="*/ 745331 w 750094"/>
                <a:gd name="connsiteY8" fmla="*/ 328612 h 454818"/>
                <a:gd name="connsiteX9" fmla="*/ 750094 w 750094"/>
                <a:gd name="connsiteY9" fmla="*/ 342900 h 454818"/>
                <a:gd name="connsiteX10" fmla="*/ 750094 w 750094"/>
                <a:gd name="connsiteY10" fmla="*/ 364331 h 454818"/>
                <a:gd name="connsiteX11" fmla="*/ 742950 w 750094"/>
                <a:gd name="connsiteY11" fmla="*/ 390525 h 454818"/>
                <a:gd name="connsiteX12" fmla="*/ 726281 w 750094"/>
                <a:gd name="connsiteY12" fmla="*/ 411956 h 454818"/>
                <a:gd name="connsiteX13" fmla="*/ 711994 w 750094"/>
                <a:gd name="connsiteY13" fmla="*/ 426243 h 454818"/>
                <a:gd name="connsiteX14" fmla="*/ 685800 w 750094"/>
                <a:gd name="connsiteY14" fmla="*/ 445293 h 454818"/>
                <a:gd name="connsiteX15" fmla="*/ 671513 w 750094"/>
                <a:gd name="connsiteY15" fmla="*/ 454818 h 454818"/>
                <a:gd name="connsiteX16" fmla="*/ 371475 w 750094"/>
                <a:gd name="connsiteY16" fmla="*/ 369093 h 454818"/>
                <a:gd name="connsiteX17" fmla="*/ 314325 w 750094"/>
                <a:gd name="connsiteY17" fmla="*/ 354806 h 454818"/>
                <a:gd name="connsiteX18" fmla="*/ 245269 w 750094"/>
                <a:gd name="connsiteY18" fmla="*/ 333375 h 454818"/>
                <a:gd name="connsiteX19" fmla="*/ 195263 w 750094"/>
                <a:gd name="connsiteY19" fmla="*/ 314325 h 454818"/>
                <a:gd name="connsiteX20" fmla="*/ 147638 w 750094"/>
                <a:gd name="connsiteY20" fmla="*/ 292893 h 454818"/>
                <a:gd name="connsiteX21" fmla="*/ 100013 w 750094"/>
                <a:gd name="connsiteY21" fmla="*/ 264318 h 454818"/>
                <a:gd name="connsiteX22" fmla="*/ 59531 w 750094"/>
                <a:gd name="connsiteY22" fmla="*/ 242887 h 454818"/>
                <a:gd name="connsiteX23" fmla="*/ 38100 w 750094"/>
                <a:gd name="connsiteY23" fmla="*/ 230981 h 454818"/>
                <a:gd name="connsiteX24" fmla="*/ 28575 w 750094"/>
                <a:gd name="connsiteY24" fmla="*/ 219075 h 454818"/>
                <a:gd name="connsiteX25" fmla="*/ 11906 w 750094"/>
                <a:gd name="connsiteY25" fmla="*/ 192881 h 454818"/>
                <a:gd name="connsiteX26" fmla="*/ 0 w 750094"/>
                <a:gd name="connsiteY26" fmla="*/ 147637 h 454818"/>
                <a:gd name="connsiteX27" fmla="*/ 183356 w 750094"/>
                <a:gd name="connsiteY27" fmla="*/ 0 h 454818"/>
                <a:gd name="connsiteX28" fmla="*/ 161925 w 750094"/>
                <a:gd name="connsiteY28" fmla="*/ 45243 h 454818"/>
                <a:gd name="connsiteX29" fmla="*/ 157163 w 750094"/>
                <a:gd name="connsiteY29" fmla="*/ 69056 h 454818"/>
                <a:gd name="connsiteX30" fmla="*/ 157163 w 750094"/>
                <a:gd name="connsiteY30" fmla="*/ 83343 h 454818"/>
                <a:gd name="connsiteX31" fmla="*/ 164306 w 750094"/>
                <a:gd name="connsiteY31" fmla="*/ 100012 h 454818"/>
                <a:gd name="connsiteX32" fmla="*/ 176213 w 750094"/>
                <a:gd name="connsiteY32" fmla="*/ 109537 h 454818"/>
                <a:gd name="connsiteX33" fmla="*/ 190500 w 750094"/>
                <a:gd name="connsiteY33" fmla="*/ 116681 h 454818"/>
                <a:gd name="connsiteX34" fmla="*/ 223838 w 750094"/>
                <a:gd name="connsiteY34" fmla="*/ 121443 h 454818"/>
                <a:gd name="connsiteX35" fmla="*/ 245269 w 750094"/>
                <a:gd name="connsiteY35" fmla="*/ 123825 h 454818"/>
                <a:gd name="connsiteX36" fmla="*/ 311944 w 750094"/>
                <a:gd name="connsiteY36" fmla="*/ 147637 h 454818"/>
                <a:gd name="connsiteX37" fmla="*/ 371475 w 750094"/>
                <a:gd name="connsiteY37" fmla="*/ 166687 h 454818"/>
                <a:gd name="connsiteX38" fmla="*/ 428625 w 750094"/>
                <a:gd name="connsiteY38" fmla="*/ 178593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0094" h="454818">
                  <a:moveTo>
                    <a:pt x="428625" y="178593"/>
                  </a:moveTo>
                  <a:lnTo>
                    <a:pt x="483394" y="185737"/>
                  </a:lnTo>
                  <a:lnTo>
                    <a:pt x="538163" y="190500"/>
                  </a:lnTo>
                  <a:lnTo>
                    <a:pt x="564356" y="192881"/>
                  </a:lnTo>
                  <a:lnTo>
                    <a:pt x="604838" y="219075"/>
                  </a:lnTo>
                  <a:lnTo>
                    <a:pt x="671513" y="269081"/>
                  </a:lnTo>
                  <a:lnTo>
                    <a:pt x="721519" y="304800"/>
                  </a:lnTo>
                  <a:lnTo>
                    <a:pt x="738188" y="319087"/>
                  </a:lnTo>
                  <a:lnTo>
                    <a:pt x="745331" y="328612"/>
                  </a:lnTo>
                  <a:lnTo>
                    <a:pt x="750094" y="342900"/>
                  </a:lnTo>
                  <a:lnTo>
                    <a:pt x="750094" y="364331"/>
                  </a:lnTo>
                  <a:lnTo>
                    <a:pt x="742950" y="390525"/>
                  </a:lnTo>
                  <a:lnTo>
                    <a:pt x="726281" y="411956"/>
                  </a:lnTo>
                  <a:lnTo>
                    <a:pt x="711994" y="426243"/>
                  </a:lnTo>
                  <a:lnTo>
                    <a:pt x="685800" y="445293"/>
                  </a:lnTo>
                  <a:lnTo>
                    <a:pt x="671513" y="454818"/>
                  </a:lnTo>
                  <a:lnTo>
                    <a:pt x="371475" y="369093"/>
                  </a:lnTo>
                  <a:lnTo>
                    <a:pt x="314325" y="354806"/>
                  </a:lnTo>
                  <a:lnTo>
                    <a:pt x="245269" y="333375"/>
                  </a:lnTo>
                  <a:lnTo>
                    <a:pt x="195263" y="314325"/>
                  </a:lnTo>
                  <a:lnTo>
                    <a:pt x="147638" y="292893"/>
                  </a:lnTo>
                  <a:lnTo>
                    <a:pt x="100013" y="264318"/>
                  </a:lnTo>
                  <a:lnTo>
                    <a:pt x="59531" y="242887"/>
                  </a:lnTo>
                  <a:lnTo>
                    <a:pt x="38100" y="230981"/>
                  </a:lnTo>
                  <a:lnTo>
                    <a:pt x="28575" y="219075"/>
                  </a:lnTo>
                  <a:lnTo>
                    <a:pt x="11906" y="192881"/>
                  </a:lnTo>
                  <a:lnTo>
                    <a:pt x="0" y="147637"/>
                  </a:lnTo>
                  <a:lnTo>
                    <a:pt x="183356" y="0"/>
                  </a:lnTo>
                  <a:lnTo>
                    <a:pt x="161925" y="45243"/>
                  </a:lnTo>
                  <a:lnTo>
                    <a:pt x="157163" y="69056"/>
                  </a:lnTo>
                  <a:lnTo>
                    <a:pt x="157163" y="83343"/>
                  </a:lnTo>
                  <a:lnTo>
                    <a:pt x="164306" y="100012"/>
                  </a:lnTo>
                  <a:lnTo>
                    <a:pt x="176213" y="109537"/>
                  </a:lnTo>
                  <a:lnTo>
                    <a:pt x="190500" y="116681"/>
                  </a:lnTo>
                  <a:lnTo>
                    <a:pt x="223838" y="121443"/>
                  </a:lnTo>
                  <a:lnTo>
                    <a:pt x="245269" y="123825"/>
                  </a:lnTo>
                  <a:lnTo>
                    <a:pt x="311944" y="147637"/>
                  </a:lnTo>
                  <a:lnTo>
                    <a:pt x="371475" y="166687"/>
                  </a:lnTo>
                  <a:lnTo>
                    <a:pt x="428625" y="1785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9">
              <a:extLst>
                <a:ext uri="{FF2B5EF4-FFF2-40B4-BE49-F238E27FC236}">
                  <a16:creationId xmlns:a16="http://schemas.microsoft.com/office/drawing/2014/main" id="{6517E4BE-11DC-43E6-A319-B67A55A24D6A}"/>
                </a:ext>
              </a:extLst>
            </p:cNvPr>
            <p:cNvSpPr/>
            <p:nvPr/>
          </p:nvSpPr>
          <p:spPr>
            <a:xfrm>
              <a:off x="4167691" y="3986213"/>
              <a:ext cx="1319631" cy="1843087"/>
            </a:xfrm>
            <a:custGeom>
              <a:avLst/>
              <a:gdLst>
                <a:gd name="connsiteX0" fmla="*/ 926306 w 1321593"/>
                <a:gd name="connsiteY0" fmla="*/ 266700 h 1843087"/>
                <a:gd name="connsiteX1" fmla="*/ 947737 w 1321593"/>
                <a:gd name="connsiteY1" fmla="*/ 176212 h 1843087"/>
                <a:gd name="connsiteX2" fmla="*/ 964406 w 1321593"/>
                <a:gd name="connsiteY2" fmla="*/ 107156 h 1843087"/>
                <a:gd name="connsiteX3" fmla="*/ 981075 w 1321593"/>
                <a:gd name="connsiteY3" fmla="*/ 21431 h 1843087"/>
                <a:gd name="connsiteX4" fmla="*/ 981075 w 1321593"/>
                <a:gd name="connsiteY4" fmla="*/ 0 h 1843087"/>
                <a:gd name="connsiteX5" fmla="*/ 1321593 w 1321593"/>
                <a:gd name="connsiteY5" fmla="*/ 100012 h 1843087"/>
                <a:gd name="connsiteX6" fmla="*/ 1295400 w 1321593"/>
                <a:gd name="connsiteY6" fmla="*/ 128587 h 1843087"/>
                <a:gd name="connsiteX7" fmla="*/ 1266825 w 1321593"/>
                <a:gd name="connsiteY7" fmla="*/ 150018 h 1843087"/>
                <a:gd name="connsiteX8" fmla="*/ 1250156 w 1321593"/>
                <a:gd name="connsiteY8" fmla="*/ 207168 h 1843087"/>
                <a:gd name="connsiteX9" fmla="*/ 1221581 w 1321593"/>
                <a:gd name="connsiteY9" fmla="*/ 290512 h 1843087"/>
                <a:gd name="connsiteX10" fmla="*/ 1176337 w 1321593"/>
                <a:gd name="connsiteY10" fmla="*/ 419100 h 1843087"/>
                <a:gd name="connsiteX11" fmla="*/ 1145381 w 1321593"/>
                <a:gd name="connsiteY11" fmla="*/ 504825 h 1843087"/>
                <a:gd name="connsiteX12" fmla="*/ 1104900 w 1321593"/>
                <a:gd name="connsiteY12" fmla="*/ 600075 h 1843087"/>
                <a:gd name="connsiteX13" fmla="*/ 1052512 w 1321593"/>
                <a:gd name="connsiteY13" fmla="*/ 711993 h 1843087"/>
                <a:gd name="connsiteX14" fmla="*/ 1028700 w 1321593"/>
                <a:gd name="connsiteY14" fmla="*/ 757237 h 1843087"/>
                <a:gd name="connsiteX15" fmla="*/ 988218 w 1321593"/>
                <a:gd name="connsiteY15" fmla="*/ 845343 h 1843087"/>
                <a:gd name="connsiteX16" fmla="*/ 923925 w 1321593"/>
                <a:gd name="connsiteY16" fmla="*/ 950118 h 1843087"/>
                <a:gd name="connsiteX17" fmla="*/ 864393 w 1321593"/>
                <a:gd name="connsiteY17" fmla="*/ 1035843 h 1843087"/>
                <a:gd name="connsiteX18" fmla="*/ 795337 w 1321593"/>
                <a:gd name="connsiteY18" fmla="*/ 1128712 h 1843087"/>
                <a:gd name="connsiteX19" fmla="*/ 742950 w 1321593"/>
                <a:gd name="connsiteY19" fmla="*/ 1197768 h 1843087"/>
                <a:gd name="connsiteX20" fmla="*/ 690562 w 1321593"/>
                <a:gd name="connsiteY20" fmla="*/ 1266825 h 1843087"/>
                <a:gd name="connsiteX21" fmla="*/ 621506 w 1321593"/>
                <a:gd name="connsiteY21" fmla="*/ 1345406 h 1843087"/>
                <a:gd name="connsiteX22" fmla="*/ 545306 w 1321593"/>
                <a:gd name="connsiteY22" fmla="*/ 1431131 h 1843087"/>
                <a:gd name="connsiteX23" fmla="*/ 469106 w 1321593"/>
                <a:gd name="connsiteY23" fmla="*/ 1509712 h 1843087"/>
                <a:gd name="connsiteX24" fmla="*/ 381000 w 1321593"/>
                <a:gd name="connsiteY24" fmla="*/ 1593056 h 1843087"/>
                <a:gd name="connsiteX25" fmla="*/ 292893 w 1321593"/>
                <a:gd name="connsiteY25" fmla="*/ 1669256 h 1843087"/>
                <a:gd name="connsiteX26" fmla="*/ 185737 w 1321593"/>
                <a:gd name="connsiteY26" fmla="*/ 1747837 h 1843087"/>
                <a:gd name="connsiteX27" fmla="*/ 57150 w 1321593"/>
                <a:gd name="connsiteY27" fmla="*/ 1828800 h 1843087"/>
                <a:gd name="connsiteX28" fmla="*/ 26193 w 1321593"/>
                <a:gd name="connsiteY28" fmla="*/ 1840706 h 1843087"/>
                <a:gd name="connsiteX29" fmla="*/ 14287 w 1321593"/>
                <a:gd name="connsiteY29" fmla="*/ 1843087 h 1843087"/>
                <a:gd name="connsiteX30" fmla="*/ 7143 w 1321593"/>
                <a:gd name="connsiteY30" fmla="*/ 1840706 h 1843087"/>
                <a:gd name="connsiteX31" fmla="*/ 0 w 1321593"/>
                <a:gd name="connsiteY31" fmla="*/ 1831181 h 1843087"/>
                <a:gd name="connsiteX32" fmla="*/ 0 w 1321593"/>
                <a:gd name="connsiteY32" fmla="*/ 1819275 h 1843087"/>
                <a:gd name="connsiteX33" fmla="*/ 7143 w 1321593"/>
                <a:gd name="connsiteY33" fmla="*/ 1797843 h 1843087"/>
                <a:gd name="connsiteX34" fmla="*/ 21431 w 1321593"/>
                <a:gd name="connsiteY34" fmla="*/ 1776412 h 1843087"/>
                <a:gd name="connsiteX35" fmla="*/ 114300 w 1321593"/>
                <a:gd name="connsiteY35" fmla="*/ 1688306 h 1843087"/>
                <a:gd name="connsiteX36" fmla="*/ 192881 w 1321593"/>
                <a:gd name="connsiteY36" fmla="*/ 1609725 h 1843087"/>
                <a:gd name="connsiteX37" fmla="*/ 266700 w 1321593"/>
                <a:gd name="connsiteY37" fmla="*/ 1533525 h 1843087"/>
                <a:gd name="connsiteX38" fmla="*/ 342900 w 1321593"/>
                <a:gd name="connsiteY38" fmla="*/ 1440656 h 1843087"/>
                <a:gd name="connsiteX39" fmla="*/ 404812 w 1321593"/>
                <a:gd name="connsiteY39" fmla="*/ 1364456 h 1843087"/>
                <a:gd name="connsiteX40" fmla="*/ 469106 w 1321593"/>
                <a:gd name="connsiteY40" fmla="*/ 1273968 h 1843087"/>
                <a:gd name="connsiteX41" fmla="*/ 528637 w 1321593"/>
                <a:gd name="connsiteY41" fmla="*/ 1183481 h 1843087"/>
                <a:gd name="connsiteX42" fmla="*/ 569118 w 1321593"/>
                <a:gd name="connsiteY42" fmla="*/ 1119187 h 1843087"/>
                <a:gd name="connsiteX43" fmla="*/ 623887 w 1321593"/>
                <a:gd name="connsiteY43" fmla="*/ 1033462 h 1843087"/>
                <a:gd name="connsiteX44" fmla="*/ 671512 w 1321593"/>
                <a:gd name="connsiteY44" fmla="*/ 947737 h 1843087"/>
                <a:gd name="connsiteX45" fmla="*/ 719137 w 1321593"/>
                <a:gd name="connsiteY45" fmla="*/ 862012 h 1843087"/>
                <a:gd name="connsiteX46" fmla="*/ 762000 w 1321593"/>
                <a:gd name="connsiteY46" fmla="*/ 778668 h 1843087"/>
                <a:gd name="connsiteX47" fmla="*/ 783431 w 1321593"/>
                <a:gd name="connsiteY47" fmla="*/ 731043 h 1843087"/>
                <a:gd name="connsiteX48" fmla="*/ 814387 w 1321593"/>
                <a:gd name="connsiteY48" fmla="*/ 619125 h 1843087"/>
                <a:gd name="connsiteX49" fmla="*/ 850106 w 1321593"/>
                <a:gd name="connsiteY49" fmla="*/ 523875 h 1843087"/>
                <a:gd name="connsiteX50" fmla="*/ 881062 w 1321593"/>
                <a:gd name="connsiteY50" fmla="*/ 428625 h 1843087"/>
                <a:gd name="connsiteX51" fmla="*/ 926306 w 1321593"/>
                <a:gd name="connsiteY51" fmla="*/ 266700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21593" h="1843087">
                  <a:moveTo>
                    <a:pt x="926306" y="266700"/>
                  </a:moveTo>
                  <a:lnTo>
                    <a:pt x="947737" y="176212"/>
                  </a:lnTo>
                  <a:lnTo>
                    <a:pt x="964406" y="107156"/>
                  </a:lnTo>
                  <a:lnTo>
                    <a:pt x="981075" y="21431"/>
                  </a:lnTo>
                  <a:lnTo>
                    <a:pt x="981075" y="0"/>
                  </a:lnTo>
                  <a:lnTo>
                    <a:pt x="1321593" y="100012"/>
                  </a:lnTo>
                  <a:lnTo>
                    <a:pt x="1295400" y="128587"/>
                  </a:lnTo>
                  <a:lnTo>
                    <a:pt x="1266825" y="150018"/>
                  </a:lnTo>
                  <a:lnTo>
                    <a:pt x="1250156" y="207168"/>
                  </a:lnTo>
                  <a:lnTo>
                    <a:pt x="1221581" y="290512"/>
                  </a:lnTo>
                  <a:lnTo>
                    <a:pt x="1176337" y="419100"/>
                  </a:lnTo>
                  <a:lnTo>
                    <a:pt x="1145381" y="504825"/>
                  </a:lnTo>
                  <a:lnTo>
                    <a:pt x="1104900" y="600075"/>
                  </a:lnTo>
                  <a:lnTo>
                    <a:pt x="1052512" y="711993"/>
                  </a:lnTo>
                  <a:lnTo>
                    <a:pt x="1028700" y="757237"/>
                  </a:lnTo>
                  <a:lnTo>
                    <a:pt x="988218" y="845343"/>
                  </a:lnTo>
                  <a:lnTo>
                    <a:pt x="923925" y="950118"/>
                  </a:lnTo>
                  <a:lnTo>
                    <a:pt x="864393" y="1035843"/>
                  </a:lnTo>
                  <a:lnTo>
                    <a:pt x="795337" y="1128712"/>
                  </a:lnTo>
                  <a:lnTo>
                    <a:pt x="742950" y="1197768"/>
                  </a:lnTo>
                  <a:lnTo>
                    <a:pt x="690562" y="1266825"/>
                  </a:lnTo>
                  <a:lnTo>
                    <a:pt x="621506" y="1345406"/>
                  </a:lnTo>
                  <a:lnTo>
                    <a:pt x="545306" y="1431131"/>
                  </a:lnTo>
                  <a:lnTo>
                    <a:pt x="469106" y="1509712"/>
                  </a:lnTo>
                  <a:lnTo>
                    <a:pt x="381000" y="1593056"/>
                  </a:lnTo>
                  <a:lnTo>
                    <a:pt x="292893" y="1669256"/>
                  </a:lnTo>
                  <a:lnTo>
                    <a:pt x="185737" y="1747837"/>
                  </a:lnTo>
                  <a:lnTo>
                    <a:pt x="57150" y="1828800"/>
                  </a:lnTo>
                  <a:lnTo>
                    <a:pt x="26193" y="1840706"/>
                  </a:lnTo>
                  <a:lnTo>
                    <a:pt x="14287" y="1843087"/>
                  </a:lnTo>
                  <a:lnTo>
                    <a:pt x="7143" y="1840706"/>
                  </a:lnTo>
                  <a:lnTo>
                    <a:pt x="0" y="1831181"/>
                  </a:lnTo>
                  <a:lnTo>
                    <a:pt x="0" y="1819275"/>
                  </a:lnTo>
                  <a:lnTo>
                    <a:pt x="7143" y="1797843"/>
                  </a:lnTo>
                  <a:lnTo>
                    <a:pt x="21431" y="1776412"/>
                  </a:lnTo>
                  <a:lnTo>
                    <a:pt x="114300" y="1688306"/>
                  </a:lnTo>
                  <a:lnTo>
                    <a:pt x="192881" y="1609725"/>
                  </a:lnTo>
                  <a:lnTo>
                    <a:pt x="266700" y="1533525"/>
                  </a:lnTo>
                  <a:lnTo>
                    <a:pt x="342900" y="1440656"/>
                  </a:lnTo>
                  <a:lnTo>
                    <a:pt x="404812" y="1364456"/>
                  </a:lnTo>
                  <a:lnTo>
                    <a:pt x="469106" y="1273968"/>
                  </a:lnTo>
                  <a:lnTo>
                    <a:pt x="528637" y="1183481"/>
                  </a:lnTo>
                  <a:lnTo>
                    <a:pt x="569118" y="1119187"/>
                  </a:lnTo>
                  <a:lnTo>
                    <a:pt x="623887" y="1033462"/>
                  </a:lnTo>
                  <a:lnTo>
                    <a:pt x="671512" y="947737"/>
                  </a:lnTo>
                  <a:lnTo>
                    <a:pt x="719137" y="862012"/>
                  </a:lnTo>
                  <a:lnTo>
                    <a:pt x="762000" y="778668"/>
                  </a:lnTo>
                  <a:lnTo>
                    <a:pt x="783431" y="731043"/>
                  </a:lnTo>
                  <a:lnTo>
                    <a:pt x="814387" y="619125"/>
                  </a:lnTo>
                  <a:lnTo>
                    <a:pt x="850106" y="523875"/>
                  </a:lnTo>
                  <a:lnTo>
                    <a:pt x="881062" y="428625"/>
                  </a:lnTo>
                  <a:lnTo>
                    <a:pt x="926306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11AA5FC9-51A6-495F-AE62-E1C17C41B2B1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58913"/>
            <a:ext cx="4995862" cy="4291012"/>
            <a:chOff x="2430463" y="1458913"/>
            <a:chExt cx="4995862" cy="4291012"/>
          </a:xfrm>
        </p:grpSpPr>
        <p:sp>
          <p:nvSpPr>
            <p:cNvPr id="38" name="フリーフォーム 90">
              <a:extLst>
                <a:ext uri="{FF2B5EF4-FFF2-40B4-BE49-F238E27FC236}">
                  <a16:creationId xmlns:a16="http://schemas.microsoft.com/office/drawing/2014/main" id="{3596C761-40D2-49B2-AE01-38139613D91C}"/>
                </a:ext>
              </a:extLst>
            </p:cNvPr>
            <p:cNvSpPr/>
            <p:nvPr/>
          </p:nvSpPr>
          <p:spPr>
            <a:xfrm>
              <a:off x="4249738" y="4086225"/>
              <a:ext cx="3176587" cy="1663700"/>
            </a:xfrm>
            <a:custGeom>
              <a:avLst/>
              <a:gdLst>
                <a:gd name="connsiteX0" fmla="*/ 1612092 w 3176615"/>
                <a:gd name="connsiteY0" fmla="*/ 940828 h 1664948"/>
                <a:gd name="connsiteX1" fmla="*/ 1516952 w 3176615"/>
                <a:gd name="connsiteY1" fmla="*/ 890616 h 1664948"/>
                <a:gd name="connsiteX2" fmla="*/ 1416527 w 3176615"/>
                <a:gd name="connsiteY2" fmla="*/ 835117 h 1664948"/>
                <a:gd name="connsiteX3" fmla="*/ 1318744 w 3176615"/>
                <a:gd name="connsiteY3" fmla="*/ 779619 h 1664948"/>
                <a:gd name="connsiteX4" fmla="*/ 1213033 w 3176615"/>
                <a:gd name="connsiteY4" fmla="*/ 718835 h 1664948"/>
                <a:gd name="connsiteX5" fmla="*/ 1091465 w 3176615"/>
                <a:gd name="connsiteY5" fmla="*/ 647480 h 1664948"/>
                <a:gd name="connsiteX6" fmla="*/ 1009539 w 3176615"/>
                <a:gd name="connsiteY6" fmla="*/ 599910 h 1664948"/>
                <a:gd name="connsiteX7" fmla="*/ 919685 w 3176615"/>
                <a:gd name="connsiteY7" fmla="*/ 547055 h 1664948"/>
                <a:gd name="connsiteX8" fmla="*/ 790189 w 3176615"/>
                <a:gd name="connsiteY8" fmla="*/ 470414 h 1664948"/>
                <a:gd name="connsiteX9" fmla="*/ 528554 w 3176615"/>
                <a:gd name="connsiteY9" fmla="*/ 314491 h 1664948"/>
                <a:gd name="connsiteX10" fmla="*/ 422843 w 3176615"/>
                <a:gd name="connsiteY10" fmla="*/ 251064 h 1664948"/>
                <a:gd name="connsiteX11" fmla="*/ 354131 w 3176615"/>
                <a:gd name="connsiteY11" fmla="*/ 208780 h 1664948"/>
                <a:gd name="connsiteX12" fmla="*/ 266920 w 3176615"/>
                <a:gd name="connsiteY12" fmla="*/ 153281 h 1664948"/>
                <a:gd name="connsiteX13" fmla="*/ 182351 w 3176615"/>
                <a:gd name="connsiteY13" fmla="*/ 100426 h 1664948"/>
                <a:gd name="connsiteX14" fmla="*/ 105710 w 3176615"/>
                <a:gd name="connsiteY14" fmla="*/ 47570 h 1664948"/>
                <a:gd name="connsiteX15" fmla="*/ 47569 w 3176615"/>
                <a:gd name="connsiteY15" fmla="*/ 10572 h 1664948"/>
                <a:gd name="connsiteX16" fmla="*/ 26427 w 3176615"/>
                <a:gd name="connsiteY16" fmla="*/ 0 h 1664948"/>
                <a:gd name="connsiteX17" fmla="*/ 7928 w 3176615"/>
                <a:gd name="connsiteY17" fmla="*/ 0 h 1664948"/>
                <a:gd name="connsiteX18" fmla="*/ 0 w 3176615"/>
                <a:gd name="connsiteY18" fmla="*/ 5286 h 1664948"/>
                <a:gd name="connsiteX19" fmla="*/ 0 w 3176615"/>
                <a:gd name="connsiteY19" fmla="*/ 15857 h 1664948"/>
                <a:gd name="connsiteX20" fmla="*/ 2642 w 3176615"/>
                <a:gd name="connsiteY20" fmla="*/ 44928 h 1664948"/>
                <a:gd name="connsiteX21" fmla="*/ 5285 w 3176615"/>
                <a:gd name="connsiteY21" fmla="*/ 73998 h 1664948"/>
                <a:gd name="connsiteX22" fmla="*/ 10571 w 3176615"/>
                <a:gd name="connsiteY22" fmla="*/ 100426 h 1664948"/>
                <a:gd name="connsiteX23" fmla="*/ 21142 w 3176615"/>
                <a:gd name="connsiteY23" fmla="*/ 129496 h 1664948"/>
                <a:gd name="connsiteX24" fmla="*/ 36998 w 3176615"/>
                <a:gd name="connsiteY24" fmla="*/ 155924 h 1664948"/>
                <a:gd name="connsiteX25" fmla="*/ 60783 w 3176615"/>
                <a:gd name="connsiteY25" fmla="*/ 184995 h 1664948"/>
                <a:gd name="connsiteX26" fmla="*/ 95139 w 3176615"/>
                <a:gd name="connsiteY26" fmla="*/ 214065 h 1664948"/>
                <a:gd name="connsiteX27" fmla="*/ 145352 w 3176615"/>
                <a:gd name="connsiteY27" fmla="*/ 243136 h 1664948"/>
                <a:gd name="connsiteX28" fmla="*/ 200850 w 3176615"/>
                <a:gd name="connsiteY28" fmla="*/ 272206 h 1664948"/>
                <a:gd name="connsiteX29" fmla="*/ 274848 w 3176615"/>
                <a:gd name="connsiteY29" fmla="*/ 319776 h 1664948"/>
                <a:gd name="connsiteX30" fmla="*/ 367345 w 3176615"/>
                <a:gd name="connsiteY30" fmla="*/ 377917 h 1664948"/>
                <a:gd name="connsiteX31" fmla="*/ 486270 w 3176615"/>
                <a:gd name="connsiteY31" fmla="*/ 459843 h 1664948"/>
                <a:gd name="connsiteX32" fmla="*/ 549697 w 3176615"/>
                <a:gd name="connsiteY32" fmla="*/ 512699 h 1664948"/>
                <a:gd name="connsiteX33" fmla="*/ 732048 w 3176615"/>
                <a:gd name="connsiteY33" fmla="*/ 610481 h 1664948"/>
                <a:gd name="connsiteX34" fmla="*/ 895900 w 3176615"/>
                <a:gd name="connsiteY34" fmla="*/ 713550 h 1664948"/>
                <a:gd name="connsiteX35" fmla="*/ 1057109 w 3176615"/>
                <a:gd name="connsiteY35" fmla="*/ 819261 h 1664948"/>
                <a:gd name="connsiteX36" fmla="*/ 1178677 w 3176615"/>
                <a:gd name="connsiteY36" fmla="*/ 901187 h 1664948"/>
                <a:gd name="connsiteX37" fmla="*/ 1313458 w 3176615"/>
                <a:gd name="connsiteY37" fmla="*/ 998969 h 1664948"/>
                <a:gd name="connsiteX38" fmla="*/ 1458811 w 3176615"/>
                <a:gd name="connsiteY38" fmla="*/ 1107323 h 1664948"/>
                <a:gd name="connsiteX39" fmla="*/ 1593593 w 3176615"/>
                <a:gd name="connsiteY39" fmla="*/ 1213034 h 1664948"/>
                <a:gd name="connsiteX40" fmla="*/ 1736302 w 3176615"/>
                <a:gd name="connsiteY40" fmla="*/ 1331959 h 1664948"/>
                <a:gd name="connsiteX41" fmla="*/ 1879012 w 3176615"/>
                <a:gd name="connsiteY41" fmla="*/ 1461455 h 1664948"/>
                <a:gd name="connsiteX42" fmla="*/ 1995294 w 3176615"/>
                <a:gd name="connsiteY42" fmla="*/ 1577737 h 1664948"/>
                <a:gd name="connsiteX43" fmla="*/ 2079863 w 3176615"/>
                <a:gd name="connsiteY43" fmla="*/ 1659663 h 1664948"/>
                <a:gd name="connsiteX44" fmla="*/ 2087791 w 3176615"/>
                <a:gd name="connsiteY44" fmla="*/ 1664948 h 1664948"/>
                <a:gd name="connsiteX45" fmla="*/ 2249001 w 3176615"/>
                <a:gd name="connsiteY45" fmla="*/ 1662306 h 1664948"/>
                <a:gd name="connsiteX46" fmla="*/ 2486850 w 3176615"/>
                <a:gd name="connsiteY46" fmla="*/ 1646449 h 1664948"/>
                <a:gd name="connsiteX47" fmla="*/ 2780198 w 3176615"/>
                <a:gd name="connsiteY47" fmla="*/ 1625307 h 1664948"/>
                <a:gd name="connsiteX48" fmla="*/ 3049761 w 3176615"/>
                <a:gd name="connsiteY48" fmla="*/ 1604165 h 1664948"/>
                <a:gd name="connsiteX49" fmla="*/ 3158115 w 3176615"/>
                <a:gd name="connsiteY49" fmla="*/ 1596236 h 1664948"/>
                <a:gd name="connsiteX50" fmla="*/ 3166043 w 3176615"/>
                <a:gd name="connsiteY50" fmla="*/ 1593594 h 1664948"/>
                <a:gd name="connsiteX51" fmla="*/ 3173972 w 3176615"/>
                <a:gd name="connsiteY51" fmla="*/ 1585665 h 1664948"/>
                <a:gd name="connsiteX52" fmla="*/ 3176615 w 3176615"/>
                <a:gd name="connsiteY52" fmla="*/ 1575094 h 1664948"/>
                <a:gd name="connsiteX53" fmla="*/ 3168686 w 3176615"/>
                <a:gd name="connsiteY53" fmla="*/ 1551309 h 1664948"/>
                <a:gd name="connsiteX54" fmla="*/ 3158115 w 3176615"/>
                <a:gd name="connsiteY54" fmla="*/ 1535453 h 1664948"/>
                <a:gd name="connsiteX55" fmla="*/ 3136973 w 3176615"/>
                <a:gd name="connsiteY55" fmla="*/ 1527524 h 1664948"/>
                <a:gd name="connsiteX56" fmla="*/ 3002191 w 3176615"/>
                <a:gd name="connsiteY56" fmla="*/ 1487883 h 1664948"/>
                <a:gd name="connsiteX57" fmla="*/ 2843625 w 3176615"/>
                <a:gd name="connsiteY57" fmla="*/ 1437670 h 1664948"/>
                <a:gd name="connsiteX58" fmla="*/ 2677130 w 3176615"/>
                <a:gd name="connsiteY58" fmla="*/ 1384814 h 1664948"/>
                <a:gd name="connsiteX59" fmla="*/ 2539706 w 3176615"/>
                <a:gd name="connsiteY59" fmla="*/ 1342530 h 1664948"/>
                <a:gd name="connsiteX60" fmla="*/ 2399639 w 3176615"/>
                <a:gd name="connsiteY60" fmla="*/ 1294960 h 1664948"/>
                <a:gd name="connsiteX61" fmla="*/ 2270143 w 3176615"/>
                <a:gd name="connsiteY61" fmla="*/ 1250033 h 1664948"/>
                <a:gd name="connsiteX62" fmla="*/ 2005865 w 3176615"/>
                <a:gd name="connsiteY62" fmla="*/ 1141679 h 1664948"/>
                <a:gd name="connsiteX63" fmla="*/ 1797086 w 3176615"/>
                <a:gd name="connsiteY63" fmla="*/ 1038611 h 1664948"/>
                <a:gd name="connsiteX64" fmla="*/ 1612092 w 3176615"/>
                <a:gd name="connsiteY64" fmla="*/ 940828 h 166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76615" h="1664948">
                  <a:moveTo>
                    <a:pt x="1612092" y="940828"/>
                  </a:moveTo>
                  <a:lnTo>
                    <a:pt x="1516952" y="890616"/>
                  </a:lnTo>
                  <a:lnTo>
                    <a:pt x="1416527" y="835117"/>
                  </a:lnTo>
                  <a:lnTo>
                    <a:pt x="1318744" y="779619"/>
                  </a:lnTo>
                  <a:lnTo>
                    <a:pt x="1213033" y="718835"/>
                  </a:lnTo>
                  <a:lnTo>
                    <a:pt x="1091465" y="647480"/>
                  </a:lnTo>
                  <a:lnTo>
                    <a:pt x="1009539" y="599910"/>
                  </a:lnTo>
                  <a:lnTo>
                    <a:pt x="919685" y="547055"/>
                  </a:lnTo>
                  <a:lnTo>
                    <a:pt x="790189" y="470414"/>
                  </a:lnTo>
                  <a:lnTo>
                    <a:pt x="528554" y="314491"/>
                  </a:lnTo>
                  <a:lnTo>
                    <a:pt x="422843" y="251064"/>
                  </a:lnTo>
                  <a:lnTo>
                    <a:pt x="354131" y="208780"/>
                  </a:lnTo>
                  <a:lnTo>
                    <a:pt x="266920" y="153281"/>
                  </a:lnTo>
                  <a:lnTo>
                    <a:pt x="182351" y="100426"/>
                  </a:lnTo>
                  <a:lnTo>
                    <a:pt x="105710" y="47570"/>
                  </a:lnTo>
                  <a:lnTo>
                    <a:pt x="47569" y="10572"/>
                  </a:lnTo>
                  <a:lnTo>
                    <a:pt x="26427" y="0"/>
                  </a:lnTo>
                  <a:lnTo>
                    <a:pt x="7928" y="0"/>
                  </a:lnTo>
                  <a:lnTo>
                    <a:pt x="0" y="5286"/>
                  </a:lnTo>
                  <a:lnTo>
                    <a:pt x="0" y="15857"/>
                  </a:lnTo>
                  <a:lnTo>
                    <a:pt x="2642" y="44928"/>
                  </a:lnTo>
                  <a:lnTo>
                    <a:pt x="5285" y="73998"/>
                  </a:lnTo>
                  <a:lnTo>
                    <a:pt x="10571" y="100426"/>
                  </a:lnTo>
                  <a:lnTo>
                    <a:pt x="21142" y="129496"/>
                  </a:lnTo>
                  <a:lnTo>
                    <a:pt x="36998" y="155924"/>
                  </a:lnTo>
                  <a:lnTo>
                    <a:pt x="60783" y="184995"/>
                  </a:lnTo>
                  <a:lnTo>
                    <a:pt x="95139" y="214065"/>
                  </a:lnTo>
                  <a:lnTo>
                    <a:pt x="145352" y="243136"/>
                  </a:lnTo>
                  <a:lnTo>
                    <a:pt x="200850" y="272206"/>
                  </a:lnTo>
                  <a:lnTo>
                    <a:pt x="274848" y="319776"/>
                  </a:lnTo>
                  <a:lnTo>
                    <a:pt x="367345" y="377917"/>
                  </a:lnTo>
                  <a:lnTo>
                    <a:pt x="486270" y="459843"/>
                  </a:lnTo>
                  <a:lnTo>
                    <a:pt x="549697" y="512699"/>
                  </a:lnTo>
                  <a:lnTo>
                    <a:pt x="732048" y="610481"/>
                  </a:lnTo>
                  <a:lnTo>
                    <a:pt x="895900" y="713550"/>
                  </a:lnTo>
                  <a:lnTo>
                    <a:pt x="1057109" y="819261"/>
                  </a:lnTo>
                  <a:lnTo>
                    <a:pt x="1178677" y="901187"/>
                  </a:lnTo>
                  <a:lnTo>
                    <a:pt x="1313458" y="998969"/>
                  </a:lnTo>
                  <a:lnTo>
                    <a:pt x="1458811" y="1107323"/>
                  </a:lnTo>
                  <a:lnTo>
                    <a:pt x="1593593" y="1213034"/>
                  </a:lnTo>
                  <a:lnTo>
                    <a:pt x="1736302" y="1331959"/>
                  </a:lnTo>
                  <a:lnTo>
                    <a:pt x="1879012" y="1461455"/>
                  </a:lnTo>
                  <a:lnTo>
                    <a:pt x="1995294" y="1577737"/>
                  </a:lnTo>
                  <a:lnTo>
                    <a:pt x="2079863" y="1659663"/>
                  </a:lnTo>
                  <a:lnTo>
                    <a:pt x="2087791" y="1664948"/>
                  </a:lnTo>
                  <a:lnTo>
                    <a:pt x="2249001" y="1662306"/>
                  </a:lnTo>
                  <a:lnTo>
                    <a:pt x="2486850" y="1646449"/>
                  </a:lnTo>
                  <a:lnTo>
                    <a:pt x="2780198" y="1625307"/>
                  </a:lnTo>
                  <a:lnTo>
                    <a:pt x="3049761" y="1604165"/>
                  </a:lnTo>
                  <a:lnTo>
                    <a:pt x="3158115" y="1596236"/>
                  </a:lnTo>
                  <a:lnTo>
                    <a:pt x="3166043" y="1593594"/>
                  </a:lnTo>
                  <a:lnTo>
                    <a:pt x="3173972" y="1585665"/>
                  </a:lnTo>
                  <a:lnTo>
                    <a:pt x="3176615" y="1575094"/>
                  </a:lnTo>
                  <a:lnTo>
                    <a:pt x="3168686" y="1551309"/>
                  </a:lnTo>
                  <a:lnTo>
                    <a:pt x="3158115" y="1535453"/>
                  </a:lnTo>
                  <a:lnTo>
                    <a:pt x="3136973" y="1527524"/>
                  </a:lnTo>
                  <a:lnTo>
                    <a:pt x="3002191" y="1487883"/>
                  </a:lnTo>
                  <a:lnTo>
                    <a:pt x="2843625" y="1437670"/>
                  </a:lnTo>
                  <a:lnTo>
                    <a:pt x="2677130" y="1384814"/>
                  </a:lnTo>
                  <a:lnTo>
                    <a:pt x="2539706" y="1342530"/>
                  </a:lnTo>
                  <a:lnTo>
                    <a:pt x="2399639" y="1294960"/>
                  </a:lnTo>
                  <a:lnTo>
                    <a:pt x="2270143" y="1250033"/>
                  </a:lnTo>
                  <a:lnTo>
                    <a:pt x="2005865" y="1141679"/>
                  </a:lnTo>
                  <a:lnTo>
                    <a:pt x="1797086" y="1038611"/>
                  </a:lnTo>
                  <a:lnTo>
                    <a:pt x="1612092" y="9408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4">
              <a:extLst>
                <a:ext uri="{FF2B5EF4-FFF2-40B4-BE49-F238E27FC236}">
                  <a16:creationId xmlns:a16="http://schemas.microsoft.com/office/drawing/2014/main" id="{87F24080-3BA7-467C-ACA2-C6D87C9FFE51}"/>
                </a:ext>
              </a:extLst>
            </p:cNvPr>
            <p:cNvSpPr/>
            <p:nvPr/>
          </p:nvSpPr>
          <p:spPr>
            <a:xfrm>
              <a:off x="3021013" y="1571625"/>
              <a:ext cx="808037" cy="608013"/>
            </a:xfrm>
            <a:custGeom>
              <a:avLst/>
              <a:gdLst>
                <a:gd name="connsiteX0" fmla="*/ 400050 w 807244"/>
                <a:gd name="connsiteY0" fmla="*/ 152400 h 607219"/>
                <a:gd name="connsiteX1" fmla="*/ 554832 w 807244"/>
                <a:gd name="connsiteY1" fmla="*/ 204788 h 607219"/>
                <a:gd name="connsiteX2" fmla="*/ 588169 w 807244"/>
                <a:gd name="connsiteY2" fmla="*/ 219075 h 607219"/>
                <a:gd name="connsiteX3" fmla="*/ 609600 w 807244"/>
                <a:gd name="connsiteY3" fmla="*/ 230981 h 607219"/>
                <a:gd name="connsiteX4" fmla="*/ 638175 w 807244"/>
                <a:gd name="connsiteY4" fmla="*/ 257175 h 607219"/>
                <a:gd name="connsiteX5" fmla="*/ 664369 w 807244"/>
                <a:gd name="connsiteY5" fmla="*/ 285750 h 607219"/>
                <a:gd name="connsiteX6" fmla="*/ 695325 w 807244"/>
                <a:gd name="connsiteY6" fmla="*/ 326231 h 607219"/>
                <a:gd name="connsiteX7" fmla="*/ 740569 w 807244"/>
                <a:gd name="connsiteY7" fmla="*/ 392906 h 607219"/>
                <a:gd name="connsiteX8" fmla="*/ 795338 w 807244"/>
                <a:gd name="connsiteY8" fmla="*/ 490538 h 607219"/>
                <a:gd name="connsiteX9" fmla="*/ 807244 w 807244"/>
                <a:gd name="connsiteY9" fmla="*/ 514350 h 607219"/>
                <a:gd name="connsiteX10" fmla="*/ 807244 w 807244"/>
                <a:gd name="connsiteY10" fmla="*/ 526256 h 607219"/>
                <a:gd name="connsiteX11" fmla="*/ 802482 w 807244"/>
                <a:gd name="connsiteY11" fmla="*/ 554831 h 607219"/>
                <a:gd name="connsiteX12" fmla="*/ 792957 w 807244"/>
                <a:gd name="connsiteY12" fmla="*/ 578644 h 607219"/>
                <a:gd name="connsiteX13" fmla="*/ 776288 w 807244"/>
                <a:gd name="connsiteY13" fmla="*/ 595313 h 607219"/>
                <a:gd name="connsiteX14" fmla="*/ 759619 w 807244"/>
                <a:gd name="connsiteY14" fmla="*/ 604838 h 607219"/>
                <a:gd name="connsiteX15" fmla="*/ 738188 w 807244"/>
                <a:gd name="connsiteY15" fmla="*/ 607219 h 607219"/>
                <a:gd name="connsiteX16" fmla="*/ 711994 w 807244"/>
                <a:gd name="connsiteY16" fmla="*/ 607219 h 607219"/>
                <a:gd name="connsiteX17" fmla="*/ 669132 w 807244"/>
                <a:gd name="connsiteY17" fmla="*/ 604838 h 607219"/>
                <a:gd name="connsiteX18" fmla="*/ 626269 w 807244"/>
                <a:gd name="connsiteY18" fmla="*/ 597694 h 607219"/>
                <a:gd name="connsiteX19" fmla="*/ 576263 w 807244"/>
                <a:gd name="connsiteY19" fmla="*/ 585788 h 607219"/>
                <a:gd name="connsiteX20" fmla="*/ 523875 w 807244"/>
                <a:gd name="connsiteY20" fmla="*/ 564356 h 607219"/>
                <a:gd name="connsiteX21" fmla="*/ 469107 w 807244"/>
                <a:gd name="connsiteY21" fmla="*/ 533400 h 607219"/>
                <a:gd name="connsiteX22" fmla="*/ 423863 w 807244"/>
                <a:gd name="connsiteY22" fmla="*/ 495300 h 607219"/>
                <a:gd name="connsiteX23" fmla="*/ 369094 w 807244"/>
                <a:gd name="connsiteY23" fmla="*/ 450056 h 607219"/>
                <a:gd name="connsiteX24" fmla="*/ 307182 w 807244"/>
                <a:gd name="connsiteY24" fmla="*/ 395288 h 607219"/>
                <a:gd name="connsiteX25" fmla="*/ 254794 w 807244"/>
                <a:gd name="connsiteY25" fmla="*/ 340519 h 607219"/>
                <a:gd name="connsiteX26" fmla="*/ 197644 w 807244"/>
                <a:gd name="connsiteY26" fmla="*/ 278606 h 607219"/>
                <a:gd name="connsiteX27" fmla="*/ 119063 w 807244"/>
                <a:gd name="connsiteY27" fmla="*/ 190500 h 607219"/>
                <a:gd name="connsiteX28" fmla="*/ 26194 w 807244"/>
                <a:gd name="connsiteY28" fmla="*/ 76200 h 607219"/>
                <a:gd name="connsiteX29" fmla="*/ 7144 w 807244"/>
                <a:gd name="connsiteY29" fmla="*/ 52388 h 607219"/>
                <a:gd name="connsiteX30" fmla="*/ 0 w 807244"/>
                <a:gd name="connsiteY30" fmla="*/ 35719 h 607219"/>
                <a:gd name="connsiteX31" fmla="*/ 0 w 807244"/>
                <a:gd name="connsiteY31" fmla="*/ 21431 h 607219"/>
                <a:gd name="connsiteX32" fmla="*/ 2382 w 807244"/>
                <a:gd name="connsiteY32" fmla="*/ 7144 h 607219"/>
                <a:gd name="connsiteX33" fmla="*/ 9525 w 807244"/>
                <a:gd name="connsiteY33" fmla="*/ 2381 h 607219"/>
                <a:gd name="connsiteX34" fmla="*/ 23813 w 807244"/>
                <a:gd name="connsiteY34" fmla="*/ 0 h 607219"/>
                <a:gd name="connsiteX35" fmla="*/ 42863 w 807244"/>
                <a:gd name="connsiteY35" fmla="*/ 2381 h 607219"/>
                <a:gd name="connsiteX36" fmla="*/ 92869 w 807244"/>
                <a:gd name="connsiteY36" fmla="*/ 26194 h 607219"/>
                <a:gd name="connsiteX37" fmla="*/ 228600 w 807244"/>
                <a:gd name="connsiteY37" fmla="*/ 92869 h 607219"/>
                <a:gd name="connsiteX38" fmla="*/ 283369 w 807244"/>
                <a:gd name="connsiteY38" fmla="*/ 114300 h 607219"/>
                <a:gd name="connsiteX39" fmla="*/ 400050 w 807244"/>
                <a:gd name="connsiteY39" fmla="*/ 1524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244" h="607219">
                  <a:moveTo>
                    <a:pt x="400050" y="152400"/>
                  </a:moveTo>
                  <a:lnTo>
                    <a:pt x="554832" y="204788"/>
                  </a:lnTo>
                  <a:lnTo>
                    <a:pt x="588169" y="219075"/>
                  </a:lnTo>
                  <a:lnTo>
                    <a:pt x="609600" y="230981"/>
                  </a:lnTo>
                  <a:lnTo>
                    <a:pt x="638175" y="257175"/>
                  </a:lnTo>
                  <a:lnTo>
                    <a:pt x="664369" y="285750"/>
                  </a:lnTo>
                  <a:lnTo>
                    <a:pt x="695325" y="326231"/>
                  </a:lnTo>
                  <a:lnTo>
                    <a:pt x="740569" y="392906"/>
                  </a:lnTo>
                  <a:lnTo>
                    <a:pt x="795338" y="490538"/>
                  </a:lnTo>
                  <a:lnTo>
                    <a:pt x="807244" y="514350"/>
                  </a:lnTo>
                  <a:lnTo>
                    <a:pt x="807244" y="526256"/>
                  </a:lnTo>
                  <a:lnTo>
                    <a:pt x="802482" y="554831"/>
                  </a:lnTo>
                  <a:lnTo>
                    <a:pt x="792957" y="578644"/>
                  </a:lnTo>
                  <a:lnTo>
                    <a:pt x="776288" y="595313"/>
                  </a:lnTo>
                  <a:lnTo>
                    <a:pt x="759619" y="604838"/>
                  </a:lnTo>
                  <a:lnTo>
                    <a:pt x="738188" y="607219"/>
                  </a:lnTo>
                  <a:lnTo>
                    <a:pt x="711994" y="607219"/>
                  </a:lnTo>
                  <a:lnTo>
                    <a:pt x="669132" y="604838"/>
                  </a:lnTo>
                  <a:lnTo>
                    <a:pt x="626269" y="597694"/>
                  </a:lnTo>
                  <a:lnTo>
                    <a:pt x="576263" y="585788"/>
                  </a:lnTo>
                  <a:lnTo>
                    <a:pt x="523875" y="564356"/>
                  </a:lnTo>
                  <a:lnTo>
                    <a:pt x="469107" y="533400"/>
                  </a:lnTo>
                  <a:lnTo>
                    <a:pt x="423863" y="495300"/>
                  </a:lnTo>
                  <a:lnTo>
                    <a:pt x="369094" y="450056"/>
                  </a:lnTo>
                  <a:lnTo>
                    <a:pt x="307182" y="395288"/>
                  </a:lnTo>
                  <a:lnTo>
                    <a:pt x="254794" y="340519"/>
                  </a:lnTo>
                  <a:lnTo>
                    <a:pt x="197644" y="278606"/>
                  </a:lnTo>
                  <a:lnTo>
                    <a:pt x="119063" y="190500"/>
                  </a:lnTo>
                  <a:lnTo>
                    <a:pt x="26194" y="76200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2" y="7144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42863" y="2381"/>
                  </a:lnTo>
                  <a:lnTo>
                    <a:pt x="92869" y="26194"/>
                  </a:lnTo>
                  <a:lnTo>
                    <a:pt x="228600" y="92869"/>
                  </a:lnTo>
                  <a:lnTo>
                    <a:pt x="283369" y="114300"/>
                  </a:lnTo>
                  <a:lnTo>
                    <a:pt x="4000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5">
              <a:extLst>
                <a:ext uri="{FF2B5EF4-FFF2-40B4-BE49-F238E27FC236}">
                  <a16:creationId xmlns:a16="http://schemas.microsoft.com/office/drawing/2014/main" id="{C9F041D2-D6D1-413A-A8C9-B9733972FFE3}"/>
                </a:ext>
              </a:extLst>
            </p:cNvPr>
            <p:cNvSpPr/>
            <p:nvPr/>
          </p:nvSpPr>
          <p:spPr>
            <a:xfrm>
              <a:off x="2430463" y="2328863"/>
              <a:ext cx="1931987" cy="539750"/>
            </a:xfrm>
            <a:custGeom>
              <a:avLst/>
              <a:gdLst>
                <a:gd name="connsiteX0" fmla="*/ 1685925 w 1931194"/>
                <a:gd name="connsiteY0" fmla="*/ 250031 h 540543"/>
                <a:gd name="connsiteX1" fmla="*/ 1550194 w 1931194"/>
                <a:gd name="connsiteY1" fmla="*/ 266700 h 540543"/>
                <a:gd name="connsiteX2" fmla="*/ 1438275 w 1931194"/>
                <a:gd name="connsiteY2" fmla="*/ 283368 h 540543"/>
                <a:gd name="connsiteX3" fmla="*/ 1328738 w 1931194"/>
                <a:gd name="connsiteY3" fmla="*/ 300037 h 540543"/>
                <a:gd name="connsiteX4" fmla="*/ 1190625 w 1931194"/>
                <a:gd name="connsiteY4" fmla="*/ 323850 h 540543"/>
                <a:gd name="connsiteX5" fmla="*/ 1050132 w 1931194"/>
                <a:gd name="connsiteY5" fmla="*/ 352425 h 540543"/>
                <a:gd name="connsiteX6" fmla="*/ 964407 w 1931194"/>
                <a:gd name="connsiteY6" fmla="*/ 371475 h 540543"/>
                <a:gd name="connsiteX7" fmla="*/ 859632 w 1931194"/>
                <a:gd name="connsiteY7" fmla="*/ 397668 h 540543"/>
                <a:gd name="connsiteX8" fmla="*/ 766763 w 1931194"/>
                <a:gd name="connsiteY8" fmla="*/ 428625 h 540543"/>
                <a:gd name="connsiteX9" fmla="*/ 673894 w 1931194"/>
                <a:gd name="connsiteY9" fmla="*/ 459581 h 540543"/>
                <a:gd name="connsiteX10" fmla="*/ 616744 w 1931194"/>
                <a:gd name="connsiteY10" fmla="*/ 488156 h 540543"/>
                <a:gd name="connsiteX11" fmla="*/ 585788 w 1931194"/>
                <a:gd name="connsiteY11" fmla="*/ 504825 h 540543"/>
                <a:gd name="connsiteX12" fmla="*/ 535782 w 1931194"/>
                <a:gd name="connsiteY12" fmla="*/ 526256 h 540543"/>
                <a:gd name="connsiteX13" fmla="*/ 490538 w 1931194"/>
                <a:gd name="connsiteY13" fmla="*/ 540543 h 540543"/>
                <a:gd name="connsiteX14" fmla="*/ 481013 w 1931194"/>
                <a:gd name="connsiteY14" fmla="*/ 540543 h 540543"/>
                <a:gd name="connsiteX15" fmla="*/ 457200 w 1931194"/>
                <a:gd name="connsiteY15" fmla="*/ 538162 h 540543"/>
                <a:gd name="connsiteX16" fmla="*/ 419100 w 1931194"/>
                <a:gd name="connsiteY16" fmla="*/ 531018 h 540543"/>
                <a:gd name="connsiteX17" fmla="*/ 378619 w 1931194"/>
                <a:gd name="connsiteY17" fmla="*/ 519112 h 540543"/>
                <a:gd name="connsiteX18" fmla="*/ 326232 w 1931194"/>
                <a:gd name="connsiteY18" fmla="*/ 500062 h 540543"/>
                <a:gd name="connsiteX19" fmla="*/ 280988 w 1931194"/>
                <a:gd name="connsiteY19" fmla="*/ 481012 h 540543"/>
                <a:gd name="connsiteX20" fmla="*/ 235744 w 1931194"/>
                <a:gd name="connsiteY20" fmla="*/ 457200 h 540543"/>
                <a:gd name="connsiteX21" fmla="*/ 200025 w 1931194"/>
                <a:gd name="connsiteY21" fmla="*/ 435768 h 540543"/>
                <a:gd name="connsiteX22" fmla="*/ 154782 w 1931194"/>
                <a:gd name="connsiteY22" fmla="*/ 402431 h 540543"/>
                <a:gd name="connsiteX23" fmla="*/ 128588 w 1931194"/>
                <a:gd name="connsiteY23" fmla="*/ 381000 h 540543"/>
                <a:gd name="connsiteX24" fmla="*/ 104775 w 1931194"/>
                <a:gd name="connsiteY24" fmla="*/ 357187 h 540543"/>
                <a:gd name="connsiteX25" fmla="*/ 76200 w 1931194"/>
                <a:gd name="connsiteY25" fmla="*/ 328612 h 540543"/>
                <a:gd name="connsiteX26" fmla="*/ 52388 w 1931194"/>
                <a:gd name="connsiteY26" fmla="*/ 304800 h 540543"/>
                <a:gd name="connsiteX27" fmla="*/ 30957 w 1931194"/>
                <a:gd name="connsiteY27" fmla="*/ 276225 h 540543"/>
                <a:gd name="connsiteX28" fmla="*/ 9525 w 1931194"/>
                <a:gd name="connsiteY28" fmla="*/ 245268 h 540543"/>
                <a:gd name="connsiteX29" fmla="*/ 2382 w 1931194"/>
                <a:gd name="connsiteY29" fmla="*/ 226218 h 540543"/>
                <a:gd name="connsiteX30" fmla="*/ 0 w 1931194"/>
                <a:gd name="connsiteY30" fmla="*/ 211931 h 540543"/>
                <a:gd name="connsiteX31" fmla="*/ 0 w 1931194"/>
                <a:gd name="connsiteY31" fmla="*/ 204787 h 540543"/>
                <a:gd name="connsiteX32" fmla="*/ 7144 w 1931194"/>
                <a:gd name="connsiteY32" fmla="*/ 195262 h 540543"/>
                <a:gd name="connsiteX33" fmla="*/ 16669 w 1931194"/>
                <a:gd name="connsiteY33" fmla="*/ 195262 h 540543"/>
                <a:gd name="connsiteX34" fmla="*/ 26194 w 1931194"/>
                <a:gd name="connsiteY34" fmla="*/ 195262 h 540543"/>
                <a:gd name="connsiteX35" fmla="*/ 64294 w 1931194"/>
                <a:gd name="connsiteY35" fmla="*/ 211931 h 540543"/>
                <a:gd name="connsiteX36" fmla="*/ 147638 w 1931194"/>
                <a:gd name="connsiteY36" fmla="*/ 250031 h 540543"/>
                <a:gd name="connsiteX37" fmla="*/ 209550 w 1931194"/>
                <a:gd name="connsiteY37" fmla="*/ 271462 h 540543"/>
                <a:gd name="connsiteX38" fmla="*/ 292894 w 1931194"/>
                <a:gd name="connsiteY38" fmla="*/ 295275 h 540543"/>
                <a:gd name="connsiteX39" fmla="*/ 338138 w 1931194"/>
                <a:gd name="connsiteY39" fmla="*/ 304800 h 540543"/>
                <a:gd name="connsiteX40" fmla="*/ 378619 w 1931194"/>
                <a:gd name="connsiteY40" fmla="*/ 307181 h 540543"/>
                <a:gd name="connsiteX41" fmla="*/ 464344 w 1931194"/>
                <a:gd name="connsiteY41" fmla="*/ 297656 h 540543"/>
                <a:gd name="connsiteX42" fmla="*/ 619125 w 1931194"/>
                <a:gd name="connsiteY42" fmla="*/ 261937 h 540543"/>
                <a:gd name="connsiteX43" fmla="*/ 854869 w 1931194"/>
                <a:gd name="connsiteY43" fmla="*/ 200025 h 540543"/>
                <a:gd name="connsiteX44" fmla="*/ 1152525 w 1931194"/>
                <a:gd name="connsiteY44" fmla="*/ 126206 h 540543"/>
                <a:gd name="connsiteX45" fmla="*/ 1376363 w 1931194"/>
                <a:gd name="connsiteY45" fmla="*/ 73818 h 540543"/>
                <a:gd name="connsiteX46" fmla="*/ 1402557 w 1931194"/>
                <a:gd name="connsiteY46" fmla="*/ 57150 h 540543"/>
                <a:gd name="connsiteX47" fmla="*/ 1445419 w 1931194"/>
                <a:gd name="connsiteY47" fmla="*/ 35718 h 540543"/>
                <a:gd name="connsiteX48" fmla="*/ 1495425 w 1931194"/>
                <a:gd name="connsiteY48" fmla="*/ 16668 h 540543"/>
                <a:gd name="connsiteX49" fmla="*/ 1538288 w 1931194"/>
                <a:gd name="connsiteY49" fmla="*/ 4762 h 540543"/>
                <a:gd name="connsiteX50" fmla="*/ 1578769 w 1931194"/>
                <a:gd name="connsiteY50" fmla="*/ 0 h 540543"/>
                <a:gd name="connsiteX51" fmla="*/ 1640682 w 1931194"/>
                <a:gd name="connsiteY51" fmla="*/ 9525 h 540543"/>
                <a:gd name="connsiteX52" fmla="*/ 1726407 w 1931194"/>
                <a:gd name="connsiteY52" fmla="*/ 30956 h 540543"/>
                <a:gd name="connsiteX53" fmla="*/ 1797844 w 1931194"/>
                <a:gd name="connsiteY53" fmla="*/ 54768 h 540543"/>
                <a:gd name="connsiteX54" fmla="*/ 1876425 w 1931194"/>
                <a:gd name="connsiteY54" fmla="*/ 88106 h 540543"/>
                <a:gd name="connsiteX55" fmla="*/ 1890713 w 1931194"/>
                <a:gd name="connsiteY55" fmla="*/ 95250 h 540543"/>
                <a:gd name="connsiteX56" fmla="*/ 1907382 w 1931194"/>
                <a:gd name="connsiteY56" fmla="*/ 107156 h 540543"/>
                <a:gd name="connsiteX57" fmla="*/ 1919288 w 1931194"/>
                <a:gd name="connsiteY57" fmla="*/ 119062 h 540543"/>
                <a:gd name="connsiteX58" fmla="*/ 1926432 w 1931194"/>
                <a:gd name="connsiteY58" fmla="*/ 128587 h 540543"/>
                <a:gd name="connsiteX59" fmla="*/ 1931194 w 1931194"/>
                <a:gd name="connsiteY59" fmla="*/ 142875 h 540543"/>
                <a:gd name="connsiteX60" fmla="*/ 1931194 w 1931194"/>
                <a:gd name="connsiteY60" fmla="*/ 159543 h 540543"/>
                <a:gd name="connsiteX61" fmla="*/ 1924050 w 1931194"/>
                <a:gd name="connsiteY61" fmla="*/ 180975 h 540543"/>
                <a:gd name="connsiteX62" fmla="*/ 1907382 w 1931194"/>
                <a:gd name="connsiteY62" fmla="*/ 202406 h 540543"/>
                <a:gd name="connsiteX63" fmla="*/ 1885950 w 1931194"/>
                <a:gd name="connsiteY63" fmla="*/ 219075 h 540543"/>
                <a:gd name="connsiteX64" fmla="*/ 1862138 w 1931194"/>
                <a:gd name="connsiteY64" fmla="*/ 228600 h 540543"/>
                <a:gd name="connsiteX65" fmla="*/ 1819275 w 1931194"/>
                <a:gd name="connsiteY65" fmla="*/ 233362 h 540543"/>
                <a:gd name="connsiteX66" fmla="*/ 1685925 w 1931194"/>
                <a:gd name="connsiteY66" fmla="*/ 250031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931194" h="540543">
                  <a:moveTo>
                    <a:pt x="1685925" y="250031"/>
                  </a:moveTo>
                  <a:lnTo>
                    <a:pt x="1550194" y="266700"/>
                  </a:lnTo>
                  <a:lnTo>
                    <a:pt x="1438275" y="283368"/>
                  </a:lnTo>
                  <a:lnTo>
                    <a:pt x="1328738" y="300037"/>
                  </a:lnTo>
                  <a:lnTo>
                    <a:pt x="1190625" y="323850"/>
                  </a:lnTo>
                  <a:lnTo>
                    <a:pt x="1050132" y="352425"/>
                  </a:lnTo>
                  <a:lnTo>
                    <a:pt x="964407" y="371475"/>
                  </a:lnTo>
                  <a:lnTo>
                    <a:pt x="859632" y="397668"/>
                  </a:lnTo>
                  <a:lnTo>
                    <a:pt x="766763" y="428625"/>
                  </a:lnTo>
                  <a:lnTo>
                    <a:pt x="673894" y="459581"/>
                  </a:lnTo>
                  <a:lnTo>
                    <a:pt x="616744" y="488156"/>
                  </a:lnTo>
                  <a:lnTo>
                    <a:pt x="585788" y="504825"/>
                  </a:lnTo>
                  <a:lnTo>
                    <a:pt x="535782" y="526256"/>
                  </a:lnTo>
                  <a:lnTo>
                    <a:pt x="490538" y="540543"/>
                  </a:lnTo>
                  <a:lnTo>
                    <a:pt x="481013" y="540543"/>
                  </a:lnTo>
                  <a:lnTo>
                    <a:pt x="457200" y="538162"/>
                  </a:lnTo>
                  <a:lnTo>
                    <a:pt x="419100" y="531018"/>
                  </a:lnTo>
                  <a:lnTo>
                    <a:pt x="378619" y="519112"/>
                  </a:lnTo>
                  <a:lnTo>
                    <a:pt x="326232" y="500062"/>
                  </a:lnTo>
                  <a:lnTo>
                    <a:pt x="280988" y="481012"/>
                  </a:lnTo>
                  <a:lnTo>
                    <a:pt x="235744" y="457200"/>
                  </a:lnTo>
                  <a:lnTo>
                    <a:pt x="200025" y="435768"/>
                  </a:lnTo>
                  <a:lnTo>
                    <a:pt x="154782" y="402431"/>
                  </a:lnTo>
                  <a:lnTo>
                    <a:pt x="128588" y="381000"/>
                  </a:lnTo>
                  <a:lnTo>
                    <a:pt x="104775" y="357187"/>
                  </a:lnTo>
                  <a:lnTo>
                    <a:pt x="76200" y="328612"/>
                  </a:lnTo>
                  <a:lnTo>
                    <a:pt x="52388" y="304800"/>
                  </a:lnTo>
                  <a:lnTo>
                    <a:pt x="30957" y="276225"/>
                  </a:lnTo>
                  <a:lnTo>
                    <a:pt x="9525" y="245268"/>
                  </a:lnTo>
                  <a:lnTo>
                    <a:pt x="2382" y="226218"/>
                  </a:lnTo>
                  <a:lnTo>
                    <a:pt x="0" y="211931"/>
                  </a:lnTo>
                  <a:lnTo>
                    <a:pt x="0" y="204787"/>
                  </a:lnTo>
                  <a:lnTo>
                    <a:pt x="7144" y="195262"/>
                  </a:lnTo>
                  <a:lnTo>
                    <a:pt x="16669" y="195262"/>
                  </a:lnTo>
                  <a:lnTo>
                    <a:pt x="26194" y="195262"/>
                  </a:lnTo>
                  <a:lnTo>
                    <a:pt x="64294" y="211931"/>
                  </a:lnTo>
                  <a:lnTo>
                    <a:pt x="147638" y="250031"/>
                  </a:lnTo>
                  <a:lnTo>
                    <a:pt x="209550" y="271462"/>
                  </a:lnTo>
                  <a:lnTo>
                    <a:pt x="292894" y="295275"/>
                  </a:lnTo>
                  <a:lnTo>
                    <a:pt x="338138" y="304800"/>
                  </a:lnTo>
                  <a:lnTo>
                    <a:pt x="378619" y="307181"/>
                  </a:lnTo>
                  <a:lnTo>
                    <a:pt x="464344" y="297656"/>
                  </a:lnTo>
                  <a:lnTo>
                    <a:pt x="619125" y="261937"/>
                  </a:lnTo>
                  <a:lnTo>
                    <a:pt x="854869" y="200025"/>
                  </a:lnTo>
                  <a:lnTo>
                    <a:pt x="1152525" y="126206"/>
                  </a:lnTo>
                  <a:lnTo>
                    <a:pt x="1376363" y="73818"/>
                  </a:lnTo>
                  <a:lnTo>
                    <a:pt x="1402557" y="57150"/>
                  </a:lnTo>
                  <a:lnTo>
                    <a:pt x="1445419" y="35718"/>
                  </a:lnTo>
                  <a:lnTo>
                    <a:pt x="1495425" y="16668"/>
                  </a:lnTo>
                  <a:lnTo>
                    <a:pt x="1538288" y="4762"/>
                  </a:lnTo>
                  <a:lnTo>
                    <a:pt x="1578769" y="0"/>
                  </a:lnTo>
                  <a:lnTo>
                    <a:pt x="1640682" y="9525"/>
                  </a:lnTo>
                  <a:lnTo>
                    <a:pt x="1726407" y="30956"/>
                  </a:lnTo>
                  <a:lnTo>
                    <a:pt x="1797844" y="54768"/>
                  </a:lnTo>
                  <a:lnTo>
                    <a:pt x="1876425" y="88106"/>
                  </a:lnTo>
                  <a:lnTo>
                    <a:pt x="1890713" y="95250"/>
                  </a:lnTo>
                  <a:lnTo>
                    <a:pt x="1907382" y="107156"/>
                  </a:lnTo>
                  <a:lnTo>
                    <a:pt x="1919288" y="119062"/>
                  </a:lnTo>
                  <a:lnTo>
                    <a:pt x="1926432" y="128587"/>
                  </a:lnTo>
                  <a:lnTo>
                    <a:pt x="1931194" y="142875"/>
                  </a:lnTo>
                  <a:lnTo>
                    <a:pt x="1931194" y="159543"/>
                  </a:lnTo>
                  <a:lnTo>
                    <a:pt x="1924050" y="180975"/>
                  </a:lnTo>
                  <a:lnTo>
                    <a:pt x="1907382" y="202406"/>
                  </a:lnTo>
                  <a:lnTo>
                    <a:pt x="1885950" y="219075"/>
                  </a:lnTo>
                  <a:lnTo>
                    <a:pt x="1862138" y="228600"/>
                  </a:lnTo>
                  <a:lnTo>
                    <a:pt x="1819275" y="233362"/>
                  </a:lnTo>
                  <a:lnTo>
                    <a:pt x="16859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6">
              <a:extLst>
                <a:ext uri="{FF2B5EF4-FFF2-40B4-BE49-F238E27FC236}">
                  <a16:creationId xmlns:a16="http://schemas.microsoft.com/office/drawing/2014/main" id="{6AB63A08-B17A-48BE-9908-712787CED5CB}"/>
                </a:ext>
              </a:extLst>
            </p:cNvPr>
            <p:cNvSpPr/>
            <p:nvPr/>
          </p:nvSpPr>
          <p:spPr>
            <a:xfrm>
              <a:off x="2878138" y="3138488"/>
              <a:ext cx="1193800" cy="336550"/>
            </a:xfrm>
            <a:custGeom>
              <a:avLst/>
              <a:gdLst>
                <a:gd name="connsiteX0" fmla="*/ 1040607 w 1193007"/>
                <a:gd name="connsiteY0" fmla="*/ 219075 h 335756"/>
                <a:gd name="connsiteX1" fmla="*/ 900113 w 1193007"/>
                <a:gd name="connsiteY1" fmla="*/ 245268 h 335756"/>
                <a:gd name="connsiteX2" fmla="*/ 750094 w 1193007"/>
                <a:gd name="connsiteY2" fmla="*/ 273843 h 335756"/>
                <a:gd name="connsiteX3" fmla="*/ 609600 w 1193007"/>
                <a:gd name="connsiteY3" fmla="*/ 300037 h 335756"/>
                <a:gd name="connsiteX4" fmla="*/ 488157 w 1193007"/>
                <a:gd name="connsiteY4" fmla="*/ 321468 h 335756"/>
                <a:gd name="connsiteX5" fmla="*/ 419100 w 1193007"/>
                <a:gd name="connsiteY5" fmla="*/ 335756 h 335756"/>
                <a:gd name="connsiteX6" fmla="*/ 369094 w 1193007"/>
                <a:gd name="connsiteY6" fmla="*/ 335756 h 335756"/>
                <a:gd name="connsiteX7" fmla="*/ 266700 w 1193007"/>
                <a:gd name="connsiteY7" fmla="*/ 335756 h 335756"/>
                <a:gd name="connsiteX8" fmla="*/ 242888 w 1193007"/>
                <a:gd name="connsiteY8" fmla="*/ 333375 h 335756"/>
                <a:gd name="connsiteX9" fmla="*/ 209550 w 1193007"/>
                <a:gd name="connsiteY9" fmla="*/ 326231 h 335756"/>
                <a:gd name="connsiteX10" fmla="*/ 183357 w 1193007"/>
                <a:gd name="connsiteY10" fmla="*/ 316706 h 335756"/>
                <a:gd name="connsiteX11" fmla="*/ 157163 w 1193007"/>
                <a:gd name="connsiteY11" fmla="*/ 304800 h 335756"/>
                <a:gd name="connsiteX12" fmla="*/ 121444 w 1193007"/>
                <a:gd name="connsiteY12" fmla="*/ 288131 h 335756"/>
                <a:gd name="connsiteX13" fmla="*/ 92869 w 1193007"/>
                <a:gd name="connsiteY13" fmla="*/ 269081 h 335756"/>
                <a:gd name="connsiteX14" fmla="*/ 64294 w 1193007"/>
                <a:gd name="connsiteY14" fmla="*/ 245268 h 335756"/>
                <a:gd name="connsiteX15" fmla="*/ 40482 w 1193007"/>
                <a:gd name="connsiteY15" fmla="*/ 221456 h 335756"/>
                <a:gd name="connsiteX16" fmla="*/ 21432 w 1193007"/>
                <a:gd name="connsiteY16" fmla="*/ 197643 h 335756"/>
                <a:gd name="connsiteX17" fmla="*/ 2382 w 1193007"/>
                <a:gd name="connsiteY17" fmla="*/ 161925 h 335756"/>
                <a:gd name="connsiteX18" fmla="*/ 0 w 1193007"/>
                <a:gd name="connsiteY18" fmla="*/ 142875 h 335756"/>
                <a:gd name="connsiteX19" fmla="*/ 0 w 1193007"/>
                <a:gd name="connsiteY19" fmla="*/ 130968 h 335756"/>
                <a:gd name="connsiteX20" fmla="*/ 2382 w 1193007"/>
                <a:gd name="connsiteY20" fmla="*/ 123825 h 335756"/>
                <a:gd name="connsiteX21" fmla="*/ 9525 w 1193007"/>
                <a:gd name="connsiteY21" fmla="*/ 119062 h 335756"/>
                <a:gd name="connsiteX22" fmla="*/ 21432 w 1193007"/>
                <a:gd name="connsiteY22" fmla="*/ 119062 h 335756"/>
                <a:gd name="connsiteX23" fmla="*/ 42863 w 1193007"/>
                <a:gd name="connsiteY23" fmla="*/ 126206 h 335756"/>
                <a:gd name="connsiteX24" fmla="*/ 76200 w 1193007"/>
                <a:gd name="connsiteY24" fmla="*/ 138112 h 335756"/>
                <a:gd name="connsiteX25" fmla="*/ 114300 w 1193007"/>
                <a:gd name="connsiteY25" fmla="*/ 145256 h 335756"/>
                <a:gd name="connsiteX26" fmla="*/ 169069 w 1193007"/>
                <a:gd name="connsiteY26" fmla="*/ 152400 h 335756"/>
                <a:gd name="connsiteX27" fmla="*/ 235744 w 1193007"/>
                <a:gd name="connsiteY27" fmla="*/ 157162 h 335756"/>
                <a:gd name="connsiteX28" fmla="*/ 288132 w 1193007"/>
                <a:gd name="connsiteY28" fmla="*/ 152400 h 335756"/>
                <a:gd name="connsiteX29" fmla="*/ 395288 w 1193007"/>
                <a:gd name="connsiteY29" fmla="*/ 135731 h 335756"/>
                <a:gd name="connsiteX30" fmla="*/ 516732 w 1193007"/>
                <a:gd name="connsiteY30" fmla="*/ 114300 h 335756"/>
                <a:gd name="connsiteX31" fmla="*/ 600075 w 1193007"/>
                <a:gd name="connsiteY31" fmla="*/ 95250 h 335756"/>
                <a:gd name="connsiteX32" fmla="*/ 709613 w 1193007"/>
                <a:gd name="connsiteY32" fmla="*/ 64293 h 335756"/>
                <a:gd name="connsiteX33" fmla="*/ 792957 w 1193007"/>
                <a:gd name="connsiteY33" fmla="*/ 33337 h 335756"/>
                <a:gd name="connsiteX34" fmla="*/ 816769 w 1193007"/>
                <a:gd name="connsiteY34" fmla="*/ 23812 h 335756"/>
                <a:gd name="connsiteX35" fmla="*/ 883444 w 1193007"/>
                <a:gd name="connsiteY35" fmla="*/ 9525 h 335756"/>
                <a:gd name="connsiteX36" fmla="*/ 931069 w 1193007"/>
                <a:gd name="connsiteY36" fmla="*/ 0 h 335756"/>
                <a:gd name="connsiteX37" fmla="*/ 952500 w 1193007"/>
                <a:gd name="connsiteY37" fmla="*/ 7143 h 335756"/>
                <a:gd name="connsiteX38" fmla="*/ 1004888 w 1193007"/>
                <a:gd name="connsiteY38" fmla="*/ 28575 h 335756"/>
                <a:gd name="connsiteX39" fmla="*/ 1066800 w 1193007"/>
                <a:gd name="connsiteY39" fmla="*/ 47625 h 335756"/>
                <a:gd name="connsiteX40" fmla="*/ 1147763 w 1193007"/>
                <a:gd name="connsiteY40" fmla="*/ 66675 h 335756"/>
                <a:gd name="connsiteX41" fmla="*/ 1162050 w 1193007"/>
                <a:gd name="connsiteY41" fmla="*/ 73818 h 335756"/>
                <a:gd name="connsiteX42" fmla="*/ 1181100 w 1193007"/>
                <a:gd name="connsiteY42" fmla="*/ 95250 h 335756"/>
                <a:gd name="connsiteX43" fmla="*/ 1190625 w 1193007"/>
                <a:gd name="connsiteY43" fmla="*/ 111918 h 335756"/>
                <a:gd name="connsiteX44" fmla="*/ 1193007 w 1193007"/>
                <a:gd name="connsiteY44" fmla="*/ 130968 h 335756"/>
                <a:gd name="connsiteX45" fmla="*/ 1185863 w 1193007"/>
                <a:gd name="connsiteY45" fmla="*/ 152400 h 335756"/>
                <a:gd name="connsiteX46" fmla="*/ 1169194 w 1193007"/>
                <a:gd name="connsiteY46" fmla="*/ 176212 h 335756"/>
                <a:gd name="connsiteX47" fmla="*/ 1143000 w 1193007"/>
                <a:gd name="connsiteY47" fmla="*/ 195262 h 335756"/>
                <a:gd name="connsiteX48" fmla="*/ 1040607 w 1193007"/>
                <a:gd name="connsiteY48" fmla="*/ 2190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335756">
                  <a:moveTo>
                    <a:pt x="1040607" y="219075"/>
                  </a:moveTo>
                  <a:lnTo>
                    <a:pt x="900113" y="245268"/>
                  </a:lnTo>
                  <a:lnTo>
                    <a:pt x="750094" y="273843"/>
                  </a:lnTo>
                  <a:lnTo>
                    <a:pt x="609600" y="300037"/>
                  </a:lnTo>
                  <a:lnTo>
                    <a:pt x="488157" y="321468"/>
                  </a:lnTo>
                  <a:lnTo>
                    <a:pt x="419100" y="335756"/>
                  </a:lnTo>
                  <a:lnTo>
                    <a:pt x="369094" y="335756"/>
                  </a:lnTo>
                  <a:lnTo>
                    <a:pt x="266700" y="335756"/>
                  </a:lnTo>
                  <a:lnTo>
                    <a:pt x="242888" y="333375"/>
                  </a:lnTo>
                  <a:lnTo>
                    <a:pt x="209550" y="326231"/>
                  </a:lnTo>
                  <a:lnTo>
                    <a:pt x="183357" y="316706"/>
                  </a:lnTo>
                  <a:lnTo>
                    <a:pt x="157163" y="304800"/>
                  </a:lnTo>
                  <a:lnTo>
                    <a:pt x="121444" y="288131"/>
                  </a:lnTo>
                  <a:lnTo>
                    <a:pt x="92869" y="269081"/>
                  </a:lnTo>
                  <a:lnTo>
                    <a:pt x="64294" y="245268"/>
                  </a:lnTo>
                  <a:lnTo>
                    <a:pt x="40482" y="221456"/>
                  </a:lnTo>
                  <a:lnTo>
                    <a:pt x="21432" y="197643"/>
                  </a:lnTo>
                  <a:lnTo>
                    <a:pt x="2382" y="161925"/>
                  </a:lnTo>
                  <a:lnTo>
                    <a:pt x="0" y="142875"/>
                  </a:lnTo>
                  <a:lnTo>
                    <a:pt x="0" y="130968"/>
                  </a:lnTo>
                  <a:lnTo>
                    <a:pt x="2382" y="123825"/>
                  </a:lnTo>
                  <a:lnTo>
                    <a:pt x="9525" y="119062"/>
                  </a:lnTo>
                  <a:lnTo>
                    <a:pt x="21432" y="119062"/>
                  </a:lnTo>
                  <a:lnTo>
                    <a:pt x="42863" y="126206"/>
                  </a:lnTo>
                  <a:lnTo>
                    <a:pt x="76200" y="138112"/>
                  </a:lnTo>
                  <a:lnTo>
                    <a:pt x="114300" y="145256"/>
                  </a:lnTo>
                  <a:lnTo>
                    <a:pt x="169069" y="152400"/>
                  </a:lnTo>
                  <a:lnTo>
                    <a:pt x="235744" y="157162"/>
                  </a:lnTo>
                  <a:lnTo>
                    <a:pt x="288132" y="152400"/>
                  </a:lnTo>
                  <a:lnTo>
                    <a:pt x="395288" y="135731"/>
                  </a:lnTo>
                  <a:lnTo>
                    <a:pt x="516732" y="114300"/>
                  </a:lnTo>
                  <a:lnTo>
                    <a:pt x="600075" y="95250"/>
                  </a:lnTo>
                  <a:lnTo>
                    <a:pt x="709613" y="64293"/>
                  </a:lnTo>
                  <a:lnTo>
                    <a:pt x="792957" y="33337"/>
                  </a:lnTo>
                  <a:lnTo>
                    <a:pt x="816769" y="23812"/>
                  </a:lnTo>
                  <a:lnTo>
                    <a:pt x="883444" y="9525"/>
                  </a:lnTo>
                  <a:lnTo>
                    <a:pt x="931069" y="0"/>
                  </a:lnTo>
                  <a:lnTo>
                    <a:pt x="952500" y="7143"/>
                  </a:lnTo>
                  <a:lnTo>
                    <a:pt x="1004888" y="28575"/>
                  </a:lnTo>
                  <a:lnTo>
                    <a:pt x="1066800" y="47625"/>
                  </a:lnTo>
                  <a:lnTo>
                    <a:pt x="1147763" y="66675"/>
                  </a:lnTo>
                  <a:lnTo>
                    <a:pt x="1162050" y="73818"/>
                  </a:lnTo>
                  <a:lnTo>
                    <a:pt x="1181100" y="95250"/>
                  </a:lnTo>
                  <a:lnTo>
                    <a:pt x="1190625" y="111918"/>
                  </a:lnTo>
                  <a:lnTo>
                    <a:pt x="1193007" y="130968"/>
                  </a:lnTo>
                  <a:lnTo>
                    <a:pt x="1185863" y="152400"/>
                  </a:lnTo>
                  <a:lnTo>
                    <a:pt x="1169194" y="176212"/>
                  </a:lnTo>
                  <a:lnTo>
                    <a:pt x="1143000" y="195262"/>
                  </a:lnTo>
                  <a:lnTo>
                    <a:pt x="104060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7">
              <a:extLst>
                <a:ext uri="{FF2B5EF4-FFF2-40B4-BE49-F238E27FC236}">
                  <a16:creationId xmlns:a16="http://schemas.microsoft.com/office/drawing/2014/main" id="{D0850CBA-BEC4-404E-A05A-28B4868773A6}"/>
                </a:ext>
              </a:extLst>
            </p:cNvPr>
            <p:cNvSpPr/>
            <p:nvPr/>
          </p:nvSpPr>
          <p:spPr>
            <a:xfrm>
              <a:off x="2836863" y="3786188"/>
              <a:ext cx="1225550" cy="357187"/>
            </a:xfrm>
            <a:custGeom>
              <a:avLst/>
              <a:gdLst>
                <a:gd name="connsiteX0" fmla="*/ 1042987 w 1226344"/>
                <a:gd name="connsiteY0" fmla="*/ 238125 h 357187"/>
                <a:gd name="connsiteX1" fmla="*/ 952500 w 1226344"/>
                <a:gd name="connsiteY1" fmla="*/ 247650 h 357187"/>
                <a:gd name="connsiteX2" fmla="*/ 876300 w 1226344"/>
                <a:gd name="connsiteY2" fmla="*/ 261937 h 357187"/>
                <a:gd name="connsiteX3" fmla="*/ 750094 w 1226344"/>
                <a:gd name="connsiteY3" fmla="*/ 285750 h 357187"/>
                <a:gd name="connsiteX4" fmla="*/ 647700 w 1226344"/>
                <a:gd name="connsiteY4" fmla="*/ 309562 h 357187"/>
                <a:gd name="connsiteX5" fmla="*/ 602456 w 1226344"/>
                <a:gd name="connsiteY5" fmla="*/ 321468 h 357187"/>
                <a:gd name="connsiteX6" fmla="*/ 552450 w 1226344"/>
                <a:gd name="connsiteY6" fmla="*/ 330993 h 357187"/>
                <a:gd name="connsiteX7" fmla="*/ 490537 w 1226344"/>
                <a:gd name="connsiteY7" fmla="*/ 342900 h 357187"/>
                <a:gd name="connsiteX8" fmla="*/ 435769 w 1226344"/>
                <a:gd name="connsiteY8" fmla="*/ 350043 h 357187"/>
                <a:gd name="connsiteX9" fmla="*/ 383381 w 1226344"/>
                <a:gd name="connsiteY9" fmla="*/ 354806 h 357187"/>
                <a:gd name="connsiteX10" fmla="*/ 342900 w 1226344"/>
                <a:gd name="connsiteY10" fmla="*/ 357187 h 357187"/>
                <a:gd name="connsiteX11" fmla="*/ 311944 w 1226344"/>
                <a:gd name="connsiteY11" fmla="*/ 357187 h 357187"/>
                <a:gd name="connsiteX12" fmla="*/ 266700 w 1226344"/>
                <a:gd name="connsiteY12" fmla="*/ 352425 h 357187"/>
                <a:gd name="connsiteX13" fmla="*/ 216694 w 1226344"/>
                <a:gd name="connsiteY13" fmla="*/ 338137 h 357187"/>
                <a:gd name="connsiteX14" fmla="*/ 152400 w 1226344"/>
                <a:gd name="connsiteY14" fmla="*/ 311943 h 357187"/>
                <a:gd name="connsiteX15" fmla="*/ 102394 w 1226344"/>
                <a:gd name="connsiteY15" fmla="*/ 288131 h 357187"/>
                <a:gd name="connsiteX16" fmla="*/ 59531 w 1226344"/>
                <a:gd name="connsiteY16" fmla="*/ 264318 h 357187"/>
                <a:gd name="connsiteX17" fmla="*/ 28575 w 1226344"/>
                <a:gd name="connsiteY17" fmla="*/ 242887 h 357187"/>
                <a:gd name="connsiteX18" fmla="*/ 4762 w 1226344"/>
                <a:gd name="connsiteY18" fmla="*/ 214312 h 357187"/>
                <a:gd name="connsiteX19" fmla="*/ 0 w 1226344"/>
                <a:gd name="connsiteY19" fmla="*/ 197643 h 357187"/>
                <a:gd name="connsiteX20" fmla="*/ 0 w 1226344"/>
                <a:gd name="connsiteY20" fmla="*/ 188118 h 357187"/>
                <a:gd name="connsiteX21" fmla="*/ 9525 w 1226344"/>
                <a:gd name="connsiteY21" fmla="*/ 180975 h 357187"/>
                <a:gd name="connsiteX22" fmla="*/ 33337 w 1226344"/>
                <a:gd name="connsiteY22" fmla="*/ 178593 h 357187"/>
                <a:gd name="connsiteX23" fmla="*/ 114300 w 1226344"/>
                <a:gd name="connsiteY23" fmla="*/ 185737 h 357187"/>
                <a:gd name="connsiteX24" fmla="*/ 200025 w 1226344"/>
                <a:gd name="connsiteY24" fmla="*/ 190500 h 357187"/>
                <a:gd name="connsiteX25" fmla="*/ 276225 w 1226344"/>
                <a:gd name="connsiteY25" fmla="*/ 185737 h 357187"/>
                <a:gd name="connsiteX26" fmla="*/ 345281 w 1226344"/>
                <a:gd name="connsiteY26" fmla="*/ 173831 h 357187"/>
                <a:gd name="connsiteX27" fmla="*/ 497681 w 1226344"/>
                <a:gd name="connsiteY27" fmla="*/ 140493 h 357187"/>
                <a:gd name="connsiteX28" fmla="*/ 640556 w 1226344"/>
                <a:gd name="connsiteY28" fmla="*/ 104775 h 357187"/>
                <a:gd name="connsiteX29" fmla="*/ 776287 w 1226344"/>
                <a:gd name="connsiteY29" fmla="*/ 59531 h 357187"/>
                <a:gd name="connsiteX30" fmla="*/ 823912 w 1226344"/>
                <a:gd name="connsiteY30" fmla="*/ 40481 h 357187"/>
                <a:gd name="connsiteX31" fmla="*/ 845344 w 1226344"/>
                <a:gd name="connsiteY31" fmla="*/ 28575 h 357187"/>
                <a:gd name="connsiteX32" fmla="*/ 883444 w 1226344"/>
                <a:gd name="connsiteY32" fmla="*/ 16668 h 357187"/>
                <a:gd name="connsiteX33" fmla="*/ 945356 w 1226344"/>
                <a:gd name="connsiteY33" fmla="*/ 7143 h 357187"/>
                <a:gd name="connsiteX34" fmla="*/ 1019175 w 1226344"/>
                <a:gd name="connsiteY34" fmla="*/ 0 h 357187"/>
                <a:gd name="connsiteX35" fmla="*/ 1066800 w 1226344"/>
                <a:gd name="connsiteY35" fmla="*/ 2381 h 357187"/>
                <a:gd name="connsiteX36" fmla="*/ 1102519 w 1226344"/>
                <a:gd name="connsiteY36" fmla="*/ 16668 h 357187"/>
                <a:gd name="connsiteX37" fmla="*/ 1145381 w 1226344"/>
                <a:gd name="connsiteY37" fmla="*/ 42862 h 357187"/>
                <a:gd name="connsiteX38" fmla="*/ 1190625 w 1226344"/>
                <a:gd name="connsiteY38" fmla="*/ 80962 h 357187"/>
                <a:gd name="connsiteX39" fmla="*/ 1212056 w 1226344"/>
                <a:gd name="connsiteY39" fmla="*/ 100012 h 357187"/>
                <a:gd name="connsiteX40" fmla="*/ 1223962 w 1226344"/>
                <a:gd name="connsiteY40" fmla="*/ 116681 h 357187"/>
                <a:gd name="connsiteX41" fmla="*/ 1226344 w 1226344"/>
                <a:gd name="connsiteY41" fmla="*/ 130968 h 357187"/>
                <a:gd name="connsiteX42" fmla="*/ 1223962 w 1226344"/>
                <a:gd name="connsiteY42" fmla="*/ 152400 h 357187"/>
                <a:gd name="connsiteX43" fmla="*/ 1207294 w 1226344"/>
                <a:gd name="connsiteY43" fmla="*/ 183356 h 357187"/>
                <a:gd name="connsiteX44" fmla="*/ 1176337 w 1226344"/>
                <a:gd name="connsiteY44" fmla="*/ 221456 h 357187"/>
                <a:gd name="connsiteX45" fmla="*/ 1042987 w 1226344"/>
                <a:gd name="connsiteY45" fmla="*/ 2381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6344" h="357187">
                  <a:moveTo>
                    <a:pt x="1042987" y="238125"/>
                  </a:moveTo>
                  <a:lnTo>
                    <a:pt x="952500" y="247650"/>
                  </a:lnTo>
                  <a:lnTo>
                    <a:pt x="876300" y="261937"/>
                  </a:lnTo>
                  <a:lnTo>
                    <a:pt x="750094" y="285750"/>
                  </a:lnTo>
                  <a:lnTo>
                    <a:pt x="647700" y="309562"/>
                  </a:lnTo>
                  <a:lnTo>
                    <a:pt x="602456" y="321468"/>
                  </a:lnTo>
                  <a:lnTo>
                    <a:pt x="552450" y="330993"/>
                  </a:lnTo>
                  <a:lnTo>
                    <a:pt x="490537" y="342900"/>
                  </a:lnTo>
                  <a:lnTo>
                    <a:pt x="435769" y="350043"/>
                  </a:lnTo>
                  <a:lnTo>
                    <a:pt x="383381" y="354806"/>
                  </a:lnTo>
                  <a:lnTo>
                    <a:pt x="342900" y="357187"/>
                  </a:lnTo>
                  <a:lnTo>
                    <a:pt x="311944" y="357187"/>
                  </a:lnTo>
                  <a:lnTo>
                    <a:pt x="266700" y="352425"/>
                  </a:lnTo>
                  <a:lnTo>
                    <a:pt x="216694" y="338137"/>
                  </a:lnTo>
                  <a:lnTo>
                    <a:pt x="152400" y="311943"/>
                  </a:lnTo>
                  <a:lnTo>
                    <a:pt x="102394" y="288131"/>
                  </a:lnTo>
                  <a:lnTo>
                    <a:pt x="59531" y="264318"/>
                  </a:lnTo>
                  <a:lnTo>
                    <a:pt x="28575" y="242887"/>
                  </a:lnTo>
                  <a:lnTo>
                    <a:pt x="4762" y="214312"/>
                  </a:lnTo>
                  <a:lnTo>
                    <a:pt x="0" y="197643"/>
                  </a:lnTo>
                  <a:lnTo>
                    <a:pt x="0" y="188118"/>
                  </a:lnTo>
                  <a:lnTo>
                    <a:pt x="9525" y="180975"/>
                  </a:lnTo>
                  <a:lnTo>
                    <a:pt x="33337" y="178593"/>
                  </a:lnTo>
                  <a:lnTo>
                    <a:pt x="114300" y="185737"/>
                  </a:lnTo>
                  <a:lnTo>
                    <a:pt x="200025" y="190500"/>
                  </a:lnTo>
                  <a:lnTo>
                    <a:pt x="276225" y="185737"/>
                  </a:lnTo>
                  <a:lnTo>
                    <a:pt x="345281" y="173831"/>
                  </a:lnTo>
                  <a:lnTo>
                    <a:pt x="497681" y="140493"/>
                  </a:lnTo>
                  <a:lnTo>
                    <a:pt x="640556" y="104775"/>
                  </a:lnTo>
                  <a:lnTo>
                    <a:pt x="776287" y="59531"/>
                  </a:lnTo>
                  <a:lnTo>
                    <a:pt x="823912" y="40481"/>
                  </a:lnTo>
                  <a:lnTo>
                    <a:pt x="845344" y="28575"/>
                  </a:lnTo>
                  <a:lnTo>
                    <a:pt x="883444" y="16668"/>
                  </a:lnTo>
                  <a:lnTo>
                    <a:pt x="945356" y="7143"/>
                  </a:lnTo>
                  <a:lnTo>
                    <a:pt x="1019175" y="0"/>
                  </a:lnTo>
                  <a:lnTo>
                    <a:pt x="1066800" y="2381"/>
                  </a:lnTo>
                  <a:lnTo>
                    <a:pt x="1102519" y="16668"/>
                  </a:lnTo>
                  <a:lnTo>
                    <a:pt x="1145381" y="42862"/>
                  </a:lnTo>
                  <a:lnTo>
                    <a:pt x="1190625" y="80962"/>
                  </a:lnTo>
                  <a:lnTo>
                    <a:pt x="1212056" y="100012"/>
                  </a:lnTo>
                  <a:lnTo>
                    <a:pt x="1223962" y="116681"/>
                  </a:lnTo>
                  <a:lnTo>
                    <a:pt x="1226344" y="130968"/>
                  </a:lnTo>
                  <a:lnTo>
                    <a:pt x="1223962" y="152400"/>
                  </a:lnTo>
                  <a:lnTo>
                    <a:pt x="1207294" y="183356"/>
                  </a:lnTo>
                  <a:lnTo>
                    <a:pt x="1176337" y="221456"/>
                  </a:lnTo>
                  <a:lnTo>
                    <a:pt x="10429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8">
              <a:extLst>
                <a:ext uri="{FF2B5EF4-FFF2-40B4-BE49-F238E27FC236}">
                  <a16:creationId xmlns:a16="http://schemas.microsoft.com/office/drawing/2014/main" id="{6FC1D95D-B854-4DD4-9C99-C8793549BC62}"/>
                </a:ext>
              </a:extLst>
            </p:cNvPr>
            <p:cNvSpPr/>
            <p:nvPr/>
          </p:nvSpPr>
          <p:spPr>
            <a:xfrm>
              <a:off x="2617788" y="4630738"/>
              <a:ext cx="630237" cy="1114425"/>
            </a:xfrm>
            <a:custGeom>
              <a:avLst/>
              <a:gdLst>
                <a:gd name="connsiteX0" fmla="*/ 476250 w 631031"/>
                <a:gd name="connsiteY0" fmla="*/ 395288 h 1114425"/>
                <a:gd name="connsiteX1" fmla="*/ 445294 w 631031"/>
                <a:gd name="connsiteY1" fmla="*/ 292894 h 1114425"/>
                <a:gd name="connsiteX2" fmla="*/ 421481 w 631031"/>
                <a:gd name="connsiteY2" fmla="*/ 226219 h 1114425"/>
                <a:gd name="connsiteX3" fmla="*/ 314325 w 631031"/>
                <a:gd name="connsiteY3" fmla="*/ 90488 h 1114425"/>
                <a:gd name="connsiteX4" fmla="*/ 264319 w 631031"/>
                <a:gd name="connsiteY4" fmla="*/ 73819 h 1114425"/>
                <a:gd name="connsiteX5" fmla="*/ 178594 w 631031"/>
                <a:gd name="connsiteY5" fmla="*/ 45244 h 1114425"/>
                <a:gd name="connsiteX6" fmla="*/ 83344 w 631031"/>
                <a:gd name="connsiteY6" fmla="*/ 14288 h 1114425"/>
                <a:gd name="connsiteX7" fmla="*/ 40481 w 631031"/>
                <a:gd name="connsiteY7" fmla="*/ 2382 h 1114425"/>
                <a:gd name="connsiteX8" fmla="*/ 16669 w 631031"/>
                <a:gd name="connsiteY8" fmla="*/ 0 h 1114425"/>
                <a:gd name="connsiteX9" fmla="*/ 4762 w 631031"/>
                <a:gd name="connsiteY9" fmla="*/ 4763 h 1114425"/>
                <a:gd name="connsiteX10" fmla="*/ 0 w 631031"/>
                <a:gd name="connsiteY10" fmla="*/ 21432 h 1114425"/>
                <a:gd name="connsiteX11" fmla="*/ 4762 w 631031"/>
                <a:gd name="connsiteY11" fmla="*/ 40482 h 1114425"/>
                <a:gd name="connsiteX12" fmla="*/ 33337 w 631031"/>
                <a:gd name="connsiteY12" fmla="*/ 69057 h 1114425"/>
                <a:gd name="connsiteX13" fmla="*/ 78581 w 631031"/>
                <a:gd name="connsiteY13" fmla="*/ 116682 h 1114425"/>
                <a:gd name="connsiteX14" fmla="*/ 111919 w 631031"/>
                <a:gd name="connsiteY14" fmla="*/ 157163 h 1114425"/>
                <a:gd name="connsiteX15" fmla="*/ 154781 w 631031"/>
                <a:gd name="connsiteY15" fmla="*/ 223838 h 1114425"/>
                <a:gd name="connsiteX16" fmla="*/ 176212 w 631031"/>
                <a:gd name="connsiteY16" fmla="*/ 264319 h 1114425"/>
                <a:gd name="connsiteX17" fmla="*/ 197644 w 631031"/>
                <a:gd name="connsiteY17" fmla="*/ 314325 h 1114425"/>
                <a:gd name="connsiteX18" fmla="*/ 207169 w 631031"/>
                <a:gd name="connsiteY18" fmla="*/ 335757 h 1114425"/>
                <a:gd name="connsiteX19" fmla="*/ 223837 w 631031"/>
                <a:gd name="connsiteY19" fmla="*/ 426244 h 1114425"/>
                <a:gd name="connsiteX20" fmla="*/ 269081 w 631031"/>
                <a:gd name="connsiteY20" fmla="*/ 647700 h 1114425"/>
                <a:gd name="connsiteX21" fmla="*/ 316706 w 631031"/>
                <a:gd name="connsiteY21" fmla="*/ 854869 h 1114425"/>
                <a:gd name="connsiteX22" fmla="*/ 323850 w 631031"/>
                <a:gd name="connsiteY22" fmla="*/ 876300 h 1114425"/>
                <a:gd name="connsiteX23" fmla="*/ 352425 w 631031"/>
                <a:gd name="connsiteY23" fmla="*/ 914400 h 1114425"/>
                <a:gd name="connsiteX24" fmla="*/ 397669 w 631031"/>
                <a:gd name="connsiteY24" fmla="*/ 973932 h 1114425"/>
                <a:gd name="connsiteX25" fmla="*/ 426244 w 631031"/>
                <a:gd name="connsiteY25" fmla="*/ 1009650 h 1114425"/>
                <a:gd name="connsiteX26" fmla="*/ 464344 w 631031"/>
                <a:gd name="connsiteY26" fmla="*/ 1059657 h 1114425"/>
                <a:gd name="connsiteX27" fmla="*/ 488156 w 631031"/>
                <a:gd name="connsiteY27" fmla="*/ 1085850 h 1114425"/>
                <a:gd name="connsiteX28" fmla="*/ 504825 w 631031"/>
                <a:gd name="connsiteY28" fmla="*/ 1100138 h 1114425"/>
                <a:gd name="connsiteX29" fmla="*/ 528637 w 631031"/>
                <a:gd name="connsiteY29" fmla="*/ 1112044 h 1114425"/>
                <a:gd name="connsiteX30" fmla="*/ 545306 w 631031"/>
                <a:gd name="connsiteY30" fmla="*/ 1114425 h 1114425"/>
                <a:gd name="connsiteX31" fmla="*/ 566737 w 631031"/>
                <a:gd name="connsiteY31" fmla="*/ 1109663 h 1114425"/>
                <a:gd name="connsiteX32" fmla="*/ 588169 w 631031"/>
                <a:gd name="connsiteY32" fmla="*/ 1095375 h 1114425"/>
                <a:gd name="connsiteX33" fmla="*/ 602456 w 631031"/>
                <a:gd name="connsiteY33" fmla="*/ 1073944 h 1114425"/>
                <a:gd name="connsiteX34" fmla="*/ 609600 w 631031"/>
                <a:gd name="connsiteY34" fmla="*/ 1054894 h 1114425"/>
                <a:gd name="connsiteX35" fmla="*/ 626269 w 631031"/>
                <a:gd name="connsiteY35" fmla="*/ 971550 h 1114425"/>
                <a:gd name="connsiteX36" fmla="*/ 631031 w 631031"/>
                <a:gd name="connsiteY36" fmla="*/ 923925 h 1114425"/>
                <a:gd name="connsiteX37" fmla="*/ 588169 w 631031"/>
                <a:gd name="connsiteY37" fmla="*/ 757238 h 1114425"/>
                <a:gd name="connsiteX38" fmla="*/ 538162 w 631031"/>
                <a:gd name="connsiteY38" fmla="*/ 585788 h 1114425"/>
                <a:gd name="connsiteX39" fmla="*/ 476250 w 631031"/>
                <a:gd name="connsiteY39" fmla="*/ 395288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1" h="1114425">
                  <a:moveTo>
                    <a:pt x="476250" y="395288"/>
                  </a:moveTo>
                  <a:lnTo>
                    <a:pt x="445294" y="292894"/>
                  </a:lnTo>
                  <a:lnTo>
                    <a:pt x="421481" y="226219"/>
                  </a:lnTo>
                  <a:lnTo>
                    <a:pt x="314325" y="90488"/>
                  </a:lnTo>
                  <a:lnTo>
                    <a:pt x="264319" y="73819"/>
                  </a:lnTo>
                  <a:lnTo>
                    <a:pt x="178594" y="45244"/>
                  </a:lnTo>
                  <a:lnTo>
                    <a:pt x="83344" y="14288"/>
                  </a:lnTo>
                  <a:lnTo>
                    <a:pt x="40481" y="2382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21432"/>
                  </a:lnTo>
                  <a:lnTo>
                    <a:pt x="4762" y="40482"/>
                  </a:lnTo>
                  <a:lnTo>
                    <a:pt x="33337" y="69057"/>
                  </a:lnTo>
                  <a:lnTo>
                    <a:pt x="78581" y="116682"/>
                  </a:lnTo>
                  <a:lnTo>
                    <a:pt x="111919" y="157163"/>
                  </a:lnTo>
                  <a:lnTo>
                    <a:pt x="154781" y="223838"/>
                  </a:lnTo>
                  <a:lnTo>
                    <a:pt x="176212" y="264319"/>
                  </a:lnTo>
                  <a:lnTo>
                    <a:pt x="197644" y="314325"/>
                  </a:lnTo>
                  <a:lnTo>
                    <a:pt x="207169" y="335757"/>
                  </a:lnTo>
                  <a:lnTo>
                    <a:pt x="223837" y="426244"/>
                  </a:lnTo>
                  <a:lnTo>
                    <a:pt x="269081" y="647700"/>
                  </a:lnTo>
                  <a:lnTo>
                    <a:pt x="316706" y="854869"/>
                  </a:lnTo>
                  <a:lnTo>
                    <a:pt x="323850" y="876300"/>
                  </a:lnTo>
                  <a:lnTo>
                    <a:pt x="352425" y="914400"/>
                  </a:lnTo>
                  <a:lnTo>
                    <a:pt x="397669" y="973932"/>
                  </a:lnTo>
                  <a:lnTo>
                    <a:pt x="426244" y="1009650"/>
                  </a:lnTo>
                  <a:lnTo>
                    <a:pt x="464344" y="1059657"/>
                  </a:lnTo>
                  <a:lnTo>
                    <a:pt x="488156" y="1085850"/>
                  </a:lnTo>
                  <a:lnTo>
                    <a:pt x="504825" y="1100138"/>
                  </a:lnTo>
                  <a:lnTo>
                    <a:pt x="528637" y="1112044"/>
                  </a:lnTo>
                  <a:lnTo>
                    <a:pt x="545306" y="1114425"/>
                  </a:lnTo>
                  <a:lnTo>
                    <a:pt x="566737" y="1109663"/>
                  </a:lnTo>
                  <a:lnTo>
                    <a:pt x="588169" y="1095375"/>
                  </a:lnTo>
                  <a:lnTo>
                    <a:pt x="602456" y="1073944"/>
                  </a:lnTo>
                  <a:lnTo>
                    <a:pt x="609600" y="1054894"/>
                  </a:lnTo>
                  <a:lnTo>
                    <a:pt x="626269" y="971550"/>
                  </a:lnTo>
                  <a:lnTo>
                    <a:pt x="631031" y="923925"/>
                  </a:lnTo>
                  <a:lnTo>
                    <a:pt x="588169" y="757238"/>
                  </a:lnTo>
                  <a:lnTo>
                    <a:pt x="538162" y="585788"/>
                  </a:lnTo>
                  <a:lnTo>
                    <a:pt x="476250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9">
              <a:extLst>
                <a:ext uri="{FF2B5EF4-FFF2-40B4-BE49-F238E27FC236}">
                  <a16:creationId xmlns:a16="http://schemas.microsoft.com/office/drawing/2014/main" id="{84ABB024-D1A6-4E44-BB0F-FF8ADD463A2B}"/>
                </a:ext>
              </a:extLst>
            </p:cNvPr>
            <p:cNvSpPr/>
            <p:nvPr/>
          </p:nvSpPr>
          <p:spPr>
            <a:xfrm>
              <a:off x="2876550" y="4457700"/>
              <a:ext cx="1331913" cy="1066800"/>
            </a:xfrm>
            <a:custGeom>
              <a:avLst/>
              <a:gdLst>
                <a:gd name="connsiteX0" fmla="*/ 816769 w 1331119"/>
                <a:gd name="connsiteY0" fmla="*/ 288131 h 1066800"/>
                <a:gd name="connsiteX1" fmla="*/ 664369 w 1331119"/>
                <a:gd name="connsiteY1" fmla="*/ 316706 h 1066800"/>
                <a:gd name="connsiteX2" fmla="*/ 538163 w 1331119"/>
                <a:gd name="connsiteY2" fmla="*/ 345281 h 1066800"/>
                <a:gd name="connsiteX3" fmla="*/ 395288 w 1331119"/>
                <a:gd name="connsiteY3" fmla="*/ 376238 h 1066800"/>
                <a:gd name="connsiteX4" fmla="*/ 104775 w 1331119"/>
                <a:gd name="connsiteY4" fmla="*/ 438150 h 1066800"/>
                <a:gd name="connsiteX5" fmla="*/ 0 w 1331119"/>
                <a:gd name="connsiteY5" fmla="*/ 250031 h 1066800"/>
                <a:gd name="connsiteX6" fmla="*/ 57150 w 1331119"/>
                <a:gd name="connsiteY6" fmla="*/ 264319 h 1066800"/>
                <a:gd name="connsiteX7" fmla="*/ 76200 w 1331119"/>
                <a:gd name="connsiteY7" fmla="*/ 261938 h 1066800"/>
                <a:gd name="connsiteX8" fmla="*/ 197644 w 1331119"/>
                <a:gd name="connsiteY8" fmla="*/ 233363 h 1066800"/>
                <a:gd name="connsiteX9" fmla="*/ 371475 w 1331119"/>
                <a:gd name="connsiteY9" fmla="*/ 188119 h 1066800"/>
                <a:gd name="connsiteX10" fmla="*/ 561975 w 1331119"/>
                <a:gd name="connsiteY10" fmla="*/ 140494 h 1066800"/>
                <a:gd name="connsiteX11" fmla="*/ 800100 w 1331119"/>
                <a:gd name="connsiteY11" fmla="*/ 80963 h 1066800"/>
                <a:gd name="connsiteX12" fmla="*/ 864394 w 1331119"/>
                <a:gd name="connsiteY12" fmla="*/ 64294 h 1066800"/>
                <a:gd name="connsiteX13" fmla="*/ 966788 w 1331119"/>
                <a:gd name="connsiteY13" fmla="*/ 26194 h 1066800"/>
                <a:gd name="connsiteX14" fmla="*/ 1038225 w 1331119"/>
                <a:gd name="connsiteY14" fmla="*/ 0 h 1066800"/>
                <a:gd name="connsiteX15" fmla="*/ 1042988 w 1331119"/>
                <a:gd name="connsiteY15" fmla="*/ 0 h 1066800"/>
                <a:gd name="connsiteX16" fmla="*/ 1059656 w 1331119"/>
                <a:gd name="connsiteY16" fmla="*/ 7144 h 1066800"/>
                <a:gd name="connsiteX17" fmla="*/ 1123950 w 1331119"/>
                <a:gd name="connsiteY17" fmla="*/ 54769 h 1066800"/>
                <a:gd name="connsiteX18" fmla="*/ 1219200 w 1331119"/>
                <a:gd name="connsiteY18" fmla="*/ 130969 h 1066800"/>
                <a:gd name="connsiteX19" fmla="*/ 1278731 w 1331119"/>
                <a:gd name="connsiteY19" fmla="*/ 185738 h 1066800"/>
                <a:gd name="connsiteX20" fmla="*/ 1302544 w 1331119"/>
                <a:gd name="connsiteY20" fmla="*/ 207169 h 1066800"/>
                <a:gd name="connsiteX21" fmla="*/ 1319213 w 1331119"/>
                <a:gd name="connsiteY21" fmla="*/ 226219 h 1066800"/>
                <a:gd name="connsiteX22" fmla="*/ 1326356 w 1331119"/>
                <a:gd name="connsiteY22" fmla="*/ 240506 h 1066800"/>
                <a:gd name="connsiteX23" fmla="*/ 1328738 w 1331119"/>
                <a:gd name="connsiteY23" fmla="*/ 250031 h 1066800"/>
                <a:gd name="connsiteX24" fmla="*/ 1331119 w 1331119"/>
                <a:gd name="connsiteY24" fmla="*/ 271463 h 1066800"/>
                <a:gd name="connsiteX25" fmla="*/ 1326356 w 1331119"/>
                <a:gd name="connsiteY25" fmla="*/ 285750 h 1066800"/>
                <a:gd name="connsiteX26" fmla="*/ 1309688 w 1331119"/>
                <a:gd name="connsiteY26" fmla="*/ 297656 h 1066800"/>
                <a:gd name="connsiteX27" fmla="*/ 1290638 w 1331119"/>
                <a:gd name="connsiteY27" fmla="*/ 309563 h 1066800"/>
                <a:gd name="connsiteX28" fmla="*/ 1269206 w 1331119"/>
                <a:gd name="connsiteY28" fmla="*/ 330994 h 1066800"/>
                <a:gd name="connsiteX29" fmla="*/ 1235869 w 1331119"/>
                <a:gd name="connsiteY29" fmla="*/ 373856 h 1066800"/>
                <a:gd name="connsiteX30" fmla="*/ 1204913 w 1331119"/>
                <a:gd name="connsiteY30" fmla="*/ 433388 h 1066800"/>
                <a:gd name="connsiteX31" fmla="*/ 1193006 w 1331119"/>
                <a:gd name="connsiteY31" fmla="*/ 473869 h 1066800"/>
                <a:gd name="connsiteX32" fmla="*/ 1135856 w 1331119"/>
                <a:gd name="connsiteY32" fmla="*/ 728663 h 1066800"/>
                <a:gd name="connsiteX33" fmla="*/ 1069181 w 1331119"/>
                <a:gd name="connsiteY33" fmla="*/ 1028700 h 1066800"/>
                <a:gd name="connsiteX34" fmla="*/ 1064419 w 1331119"/>
                <a:gd name="connsiteY34" fmla="*/ 1042988 h 1066800"/>
                <a:gd name="connsiteX35" fmla="*/ 1057275 w 1331119"/>
                <a:gd name="connsiteY35" fmla="*/ 1047750 h 1066800"/>
                <a:gd name="connsiteX36" fmla="*/ 1019175 w 1331119"/>
                <a:gd name="connsiteY36" fmla="*/ 1062038 h 1066800"/>
                <a:gd name="connsiteX37" fmla="*/ 995363 w 1331119"/>
                <a:gd name="connsiteY37" fmla="*/ 1066800 h 1066800"/>
                <a:gd name="connsiteX38" fmla="*/ 966788 w 1331119"/>
                <a:gd name="connsiteY38" fmla="*/ 1047750 h 1066800"/>
                <a:gd name="connsiteX39" fmla="*/ 864394 w 1331119"/>
                <a:gd name="connsiteY39" fmla="*/ 854869 h 1066800"/>
                <a:gd name="connsiteX40" fmla="*/ 885825 w 1331119"/>
                <a:gd name="connsiteY40" fmla="*/ 731044 h 1066800"/>
                <a:gd name="connsiteX41" fmla="*/ 921544 w 1331119"/>
                <a:gd name="connsiteY41" fmla="*/ 571500 h 1066800"/>
                <a:gd name="connsiteX42" fmla="*/ 969169 w 1331119"/>
                <a:gd name="connsiteY42" fmla="*/ 354806 h 1066800"/>
                <a:gd name="connsiteX43" fmla="*/ 973931 w 1331119"/>
                <a:gd name="connsiteY43" fmla="*/ 328613 h 1066800"/>
                <a:gd name="connsiteX44" fmla="*/ 973931 w 1331119"/>
                <a:gd name="connsiteY44" fmla="*/ 314325 h 1066800"/>
                <a:gd name="connsiteX45" fmla="*/ 971550 w 1331119"/>
                <a:gd name="connsiteY45" fmla="*/ 300038 h 1066800"/>
                <a:gd name="connsiteX46" fmla="*/ 966788 w 1331119"/>
                <a:gd name="connsiteY46" fmla="*/ 283369 h 1066800"/>
                <a:gd name="connsiteX47" fmla="*/ 957263 w 1331119"/>
                <a:gd name="connsiteY47" fmla="*/ 271463 h 1066800"/>
                <a:gd name="connsiteX48" fmla="*/ 947738 w 1331119"/>
                <a:gd name="connsiteY48" fmla="*/ 266700 h 1066800"/>
                <a:gd name="connsiteX49" fmla="*/ 931069 w 1331119"/>
                <a:gd name="connsiteY49" fmla="*/ 266700 h 1066800"/>
                <a:gd name="connsiteX50" fmla="*/ 816769 w 1331119"/>
                <a:gd name="connsiteY50" fmla="*/ 288131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31119" h="1066800">
                  <a:moveTo>
                    <a:pt x="816769" y="288131"/>
                  </a:moveTo>
                  <a:lnTo>
                    <a:pt x="664369" y="316706"/>
                  </a:lnTo>
                  <a:lnTo>
                    <a:pt x="538163" y="345281"/>
                  </a:lnTo>
                  <a:lnTo>
                    <a:pt x="395288" y="376238"/>
                  </a:lnTo>
                  <a:lnTo>
                    <a:pt x="104775" y="438150"/>
                  </a:lnTo>
                  <a:lnTo>
                    <a:pt x="0" y="250031"/>
                  </a:lnTo>
                  <a:lnTo>
                    <a:pt x="57150" y="264319"/>
                  </a:lnTo>
                  <a:lnTo>
                    <a:pt x="76200" y="261938"/>
                  </a:lnTo>
                  <a:lnTo>
                    <a:pt x="197644" y="233363"/>
                  </a:lnTo>
                  <a:lnTo>
                    <a:pt x="371475" y="188119"/>
                  </a:lnTo>
                  <a:lnTo>
                    <a:pt x="561975" y="140494"/>
                  </a:lnTo>
                  <a:lnTo>
                    <a:pt x="800100" y="80963"/>
                  </a:lnTo>
                  <a:lnTo>
                    <a:pt x="864394" y="64294"/>
                  </a:lnTo>
                  <a:lnTo>
                    <a:pt x="966788" y="26194"/>
                  </a:lnTo>
                  <a:lnTo>
                    <a:pt x="1038225" y="0"/>
                  </a:lnTo>
                  <a:lnTo>
                    <a:pt x="1042988" y="0"/>
                  </a:lnTo>
                  <a:lnTo>
                    <a:pt x="1059656" y="7144"/>
                  </a:lnTo>
                  <a:lnTo>
                    <a:pt x="1123950" y="54769"/>
                  </a:lnTo>
                  <a:lnTo>
                    <a:pt x="1219200" y="130969"/>
                  </a:lnTo>
                  <a:lnTo>
                    <a:pt x="1278731" y="185738"/>
                  </a:lnTo>
                  <a:lnTo>
                    <a:pt x="1302544" y="207169"/>
                  </a:lnTo>
                  <a:lnTo>
                    <a:pt x="1319213" y="226219"/>
                  </a:lnTo>
                  <a:lnTo>
                    <a:pt x="1326356" y="240506"/>
                  </a:lnTo>
                  <a:lnTo>
                    <a:pt x="1328738" y="250031"/>
                  </a:lnTo>
                  <a:lnTo>
                    <a:pt x="1331119" y="271463"/>
                  </a:lnTo>
                  <a:lnTo>
                    <a:pt x="1326356" y="285750"/>
                  </a:lnTo>
                  <a:lnTo>
                    <a:pt x="1309688" y="297656"/>
                  </a:lnTo>
                  <a:lnTo>
                    <a:pt x="1290638" y="309563"/>
                  </a:lnTo>
                  <a:lnTo>
                    <a:pt x="1269206" y="330994"/>
                  </a:lnTo>
                  <a:lnTo>
                    <a:pt x="1235869" y="373856"/>
                  </a:lnTo>
                  <a:lnTo>
                    <a:pt x="1204913" y="433388"/>
                  </a:lnTo>
                  <a:lnTo>
                    <a:pt x="1193006" y="473869"/>
                  </a:lnTo>
                  <a:lnTo>
                    <a:pt x="1135856" y="728663"/>
                  </a:lnTo>
                  <a:lnTo>
                    <a:pt x="1069181" y="1028700"/>
                  </a:lnTo>
                  <a:lnTo>
                    <a:pt x="1064419" y="1042988"/>
                  </a:lnTo>
                  <a:lnTo>
                    <a:pt x="1057275" y="1047750"/>
                  </a:lnTo>
                  <a:lnTo>
                    <a:pt x="1019175" y="1062038"/>
                  </a:lnTo>
                  <a:lnTo>
                    <a:pt x="995363" y="1066800"/>
                  </a:lnTo>
                  <a:lnTo>
                    <a:pt x="966788" y="1047750"/>
                  </a:lnTo>
                  <a:lnTo>
                    <a:pt x="864394" y="854869"/>
                  </a:lnTo>
                  <a:lnTo>
                    <a:pt x="885825" y="731044"/>
                  </a:lnTo>
                  <a:lnTo>
                    <a:pt x="921544" y="571500"/>
                  </a:lnTo>
                  <a:lnTo>
                    <a:pt x="969169" y="354806"/>
                  </a:lnTo>
                  <a:lnTo>
                    <a:pt x="973931" y="328613"/>
                  </a:lnTo>
                  <a:lnTo>
                    <a:pt x="973931" y="314325"/>
                  </a:lnTo>
                  <a:lnTo>
                    <a:pt x="971550" y="300038"/>
                  </a:lnTo>
                  <a:lnTo>
                    <a:pt x="966788" y="283369"/>
                  </a:lnTo>
                  <a:lnTo>
                    <a:pt x="957263" y="271463"/>
                  </a:lnTo>
                  <a:lnTo>
                    <a:pt x="947738" y="266700"/>
                  </a:lnTo>
                  <a:lnTo>
                    <a:pt x="931069" y="266700"/>
                  </a:lnTo>
                  <a:lnTo>
                    <a:pt x="816769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0">
              <a:extLst>
                <a:ext uri="{FF2B5EF4-FFF2-40B4-BE49-F238E27FC236}">
                  <a16:creationId xmlns:a16="http://schemas.microsoft.com/office/drawing/2014/main" id="{5DD72953-358A-4269-9737-426649B843AC}"/>
                </a:ext>
              </a:extLst>
            </p:cNvPr>
            <p:cNvSpPr/>
            <p:nvPr/>
          </p:nvSpPr>
          <p:spPr>
            <a:xfrm>
              <a:off x="3148013" y="5267325"/>
              <a:ext cx="768350" cy="325438"/>
            </a:xfrm>
            <a:custGeom>
              <a:avLst/>
              <a:gdLst>
                <a:gd name="connsiteX0" fmla="*/ 514350 w 769143"/>
                <a:gd name="connsiteY0" fmla="*/ 33338 h 326231"/>
                <a:gd name="connsiteX1" fmla="*/ 311943 w 769143"/>
                <a:gd name="connsiteY1" fmla="*/ 73819 h 326231"/>
                <a:gd name="connsiteX2" fmla="*/ 150018 w 769143"/>
                <a:gd name="connsiteY2" fmla="*/ 107156 h 326231"/>
                <a:gd name="connsiteX3" fmla="*/ 0 w 769143"/>
                <a:gd name="connsiteY3" fmla="*/ 138113 h 326231"/>
                <a:gd name="connsiteX4" fmla="*/ 47625 w 769143"/>
                <a:gd name="connsiteY4" fmla="*/ 326231 h 326231"/>
                <a:gd name="connsiteX5" fmla="*/ 128587 w 769143"/>
                <a:gd name="connsiteY5" fmla="*/ 297656 h 326231"/>
                <a:gd name="connsiteX6" fmla="*/ 261937 w 769143"/>
                <a:gd name="connsiteY6" fmla="*/ 264319 h 326231"/>
                <a:gd name="connsiteX7" fmla="*/ 431006 w 769143"/>
                <a:gd name="connsiteY7" fmla="*/ 228600 h 326231"/>
                <a:gd name="connsiteX8" fmla="*/ 526256 w 769143"/>
                <a:gd name="connsiteY8" fmla="*/ 216694 h 326231"/>
                <a:gd name="connsiteX9" fmla="*/ 573881 w 769143"/>
                <a:gd name="connsiteY9" fmla="*/ 216694 h 326231"/>
                <a:gd name="connsiteX10" fmla="*/ 626268 w 769143"/>
                <a:gd name="connsiteY10" fmla="*/ 219075 h 326231"/>
                <a:gd name="connsiteX11" fmla="*/ 664368 w 769143"/>
                <a:gd name="connsiteY11" fmla="*/ 226219 h 326231"/>
                <a:gd name="connsiteX12" fmla="*/ 685800 w 769143"/>
                <a:gd name="connsiteY12" fmla="*/ 233363 h 326231"/>
                <a:gd name="connsiteX13" fmla="*/ 714375 w 769143"/>
                <a:gd name="connsiteY13" fmla="*/ 250031 h 326231"/>
                <a:gd name="connsiteX14" fmla="*/ 726281 w 769143"/>
                <a:gd name="connsiteY14" fmla="*/ 252413 h 326231"/>
                <a:gd name="connsiteX15" fmla="*/ 769143 w 769143"/>
                <a:gd name="connsiteY15" fmla="*/ 240506 h 326231"/>
                <a:gd name="connsiteX16" fmla="*/ 683418 w 769143"/>
                <a:gd name="connsiteY16" fmla="*/ 0 h 326231"/>
                <a:gd name="connsiteX17" fmla="*/ 514350 w 769143"/>
                <a:gd name="connsiteY17" fmla="*/ 333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9143" h="326231">
                  <a:moveTo>
                    <a:pt x="514350" y="33338"/>
                  </a:moveTo>
                  <a:lnTo>
                    <a:pt x="311943" y="73819"/>
                  </a:lnTo>
                  <a:lnTo>
                    <a:pt x="150018" y="107156"/>
                  </a:lnTo>
                  <a:lnTo>
                    <a:pt x="0" y="138113"/>
                  </a:lnTo>
                  <a:lnTo>
                    <a:pt x="47625" y="326231"/>
                  </a:lnTo>
                  <a:lnTo>
                    <a:pt x="128587" y="297656"/>
                  </a:lnTo>
                  <a:lnTo>
                    <a:pt x="261937" y="264319"/>
                  </a:lnTo>
                  <a:lnTo>
                    <a:pt x="431006" y="228600"/>
                  </a:lnTo>
                  <a:lnTo>
                    <a:pt x="526256" y="216694"/>
                  </a:lnTo>
                  <a:lnTo>
                    <a:pt x="573881" y="216694"/>
                  </a:lnTo>
                  <a:lnTo>
                    <a:pt x="626268" y="219075"/>
                  </a:lnTo>
                  <a:lnTo>
                    <a:pt x="664368" y="226219"/>
                  </a:lnTo>
                  <a:lnTo>
                    <a:pt x="685800" y="233363"/>
                  </a:lnTo>
                  <a:lnTo>
                    <a:pt x="714375" y="250031"/>
                  </a:lnTo>
                  <a:lnTo>
                    <a:pt x="726281" y="252413"/>
                  </a:lnTo>
                  <a:lnTo>
                    <a:pt x="769143" y="240506"/>
                  </a:lnTo>
                  <a:lnTo>
                    <a:pt x="683418" y="0"/>
                  </a:lnTo>
                  <a:lnTo>
                    <a:pt x="51435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1">
              <a:extLst>
                <a:ext uri="{FF2B5EF4-FFF2-40B4-BE49-F238E27FC236}">
                  <a16:creationId xmlns:a16="http://schemas.microsoft.com/office/drawing/2014/main" id="{6160BF8C-5A3F-48A8-BC12-2A6CB97FE529}"/>
                </a:ext>
              </a:extLst>
            </p:cNvPr>
            <p:cNvSpPr/>
            <p:nvPr/>
          </p:nvSpPr>
          <p:spPr>
            <a:xfrm>
              <a:off x="5141913" y="1458913"/>
              <a:ext cx="1714500" cy="987425"/>
            </a:xfrm>
            <a:custGeom>
              <a:avLst/>
              <a:gdLst>
                <a:gd name="connsiteX0" fmla="*/ 1112044 w 1714500"/>
                <a:gd name="connsiteY0" fmla="*/ 347663 h 985838"/>
                <a:gd name="connsiteX1" fmla="*/ 997744 w 1714500"/>
                <a:gd name="connsiteY1" fmla="*/ 419100 h 985838"/>
                <a:gd name="connsiteX2" fmla="*/ 888206 w 1714500"/>
                <a:gd name="connsiteY2" fmla="*/ 481013 h 985838"/>
                <a:gd name="connsiteX3" fmla="*/ 769144 w 1714500"/>
                <a:gd name="connsiteY3" fmla="*/ 547688 h 985838"/>
                <a:gd name="connsiteX4" fmla="*/ 647700 w 1714500"/>
                <a:gd name="connsiteY4" fmla="*/ 614363 h 985838"/>
                <a:gd name="connsiteX5" fmla="*/ 507206 w 1714500"/>
                <a:gd name="connsiteY5" fmla="*/ 685800 h 985838"/>
                <a:gd name="connsiteX6" fmla="*/ 326231 w 1714500"/>
                <a:gd name="connsiteY6" fmla="*/ 776288 h 985838"/>
                <a:gd name="connsiteX7" fmla="*/ 188119 w 1714500"/>
                <a:gd name="connsiteY7" fmla="*/ 842963 h 985838"/>
                <a:gd name="connsiteX8" fmla="*/ 88106 w 1714500"/>
                <a:gd name="connsiteY8" fmla="*/ 892969 h 985838"/>
                <a:gd name="connsiteX9" fmla="*/ 26194 w 1714500"/>
                <a:gd name="connsiteY9" fmla="*/ 921544 h 985838"/>
                <a:gd name="connsiteX10" fmla="*/ 14287 w 1714500"/>
                <a:gd name="connsiteY10" fmla="*/ 933450 h 985838"/>
                <a:gd name="connsiteX11" fmla="*/ 4762 w 1714500"/>
                <a:gd name="connsiteY11" fmla="*/ 950119 h 985838"/>
                <a:gd name="connsiteX12" fmla="*/ 0 w 1714500"/>
                <a:gd name="connsiteY12" fmla="*/ 964407 h 985838"/>
                <a:gd name="connsiteX13" fmla="*/ 2381 w 1714500"/>
                <a:gd name="connsiteY13" fmla="*/ 973932 h 985838"/>
                <a:gd name="connsiteX14" fmla="*/ 9525 w 1714500"/>
                <a:gd name="connsiteY14" fmla="*/ 981075 h 985838"/>
                <a:gd name="connsiteX15" fmla="*/ 21431 w 1714500"/>
                <a:gd name="connsiteY15" fmla="*/ 985838 h 985838"/>
                <a:gd name="connsiteX16" fmla="*/ 50006 w 1714500"/>
                <a:gd name="connsiteY16" fmla="*/ 985838 h 985838"/>
                <a:gd name="connsiteX17" fmla="*/ 142875 w 1714500"/>
                <a:gd name="connsiteY17" fmla="*/ 959644 h 985838"/>
                <a:gd name="connsiteX18" fmla="*/ 395287 w 1714500"/>
                <a:gd name="connsiteY18" fmla="*/ 885825 h 985838"/>
                <a:gd name="connsiteX19" fmla="*/ 611981 w 1714500"/>
                <a:gd name="connsiteY19" fmla="*/ 821532 h 985838"/>
                <a:gd name="connsiteX20" fmla="*/ 800100 w 1714500"/>
                <a:gd name="connsiteY20" fmla="*/ 766763 h 985838"/>
                <a:gd name="connsiteX21" fmla="*/ 976312 w 1714500"/>
                <a:gd name="connsiteY21" fmla="*/ 692944 h 985838"/>
                <a:gd name="connsiteX22" fmla="*/ 1176337 w 1714500"/>
                <a:gd name="connsiteY22" fmla="*/ 611982 h 985838"/>
                <a:gd name="connsiteX23" fmla="*/ 1366837 w 1714500"/>
                <a:gd name="connsiteY23" fmla="*/ 528638 h 985838"/>
                <a:gd name="connsiteX24" fmla="*/ 1459706 w 1714500"/>
                <a:gd name="connsiteY24" fmla="*/ 483394 h 985838"/>
                <a:gd name="connsiteX25" fmla="*/ 1514475 w 1714500"/>
                <a:gd name="connsiteY25" fmla="*/ 457200 h 985838"/>
                <a:gd name="connsiteX26" fmla="*/ 1550194 w 1714500"/>
                <a:gd name="connsiteY26" fmla="*/ 445294 h 985838"/>
                <a:gd name="connsiteX27" fmla="*/ 1602581 w 1714500"/>
                <a:gd name="connsiteY27" fmla="*/ 433388 h 985838"/>
                <a:gd name="connsiteX28" fmla="*/ 1652587 w 1714500"/>
                <a:gd name="connsiteY28" fmla="*/ 428625 h 985838"/>
                <a:gd name="connsiteX29" fmla="*/ 1676400 w 1714500"/>
                <a:gd name="connsiteY29" fmla="*/ 428625 h 985838"/>
                <a:gd name="connsiteX30" fmla="*/ 1688306 w 1714500"/>
                <a:gd name="connsiteY30" fmla="*/ 421482 h 985838"/>
                <a:gd name="connsiteX31" fmla="*/ 1700212 w 1714500"/>
                <a:gd name="connsiteY31" fmla="*/ 409575 h 985838"/>
                <a:gd name="connsiteX32" fmla="*/ 1712119 w 1714500"/>
                <a:gd name="connsiteY32" fmla="*/ 388144 h 985838"/>
                <a:gd name="connsiteX33" fmla="*/ 1714500 w 1714500"/>
                <a:gd name="connsiteY33" fmla="*/ 366713 h 985838"/>
                <a:gd name="connsiteX34" fmla="*/ 1714500 w 1714500"/>
                <a:gd name="connsiteY34" fmla="*/ 352425 h 985838"/>
                <a:gd name="connsiteX35" fmla="*/ 1709737 w 1714500"/>
                <a:gd name="connsiteY35" fmla="*/ 328613 h 985838"/>
                <a:gd name="connsiteX36" fmla="*/ 1695450 w 1714500"/>
                <a:gd name="connsiteY36" fmla="*/ 304800 h 985838"/>
                <a:gd name="connsiteX37" fmla="*/ 1654969 w 1714500"/>
                <a:gd name="connsiteY37" fmla="*/ 269082 h 985838"/>
                <a:gd name="connsiteX38" fmla="*/ 1557337 w 1714500"/>
                <a:gd name="connsiteY38" fmla="*/ 185738 h 985838"/>
                <a:gd name="connsiteX39" fmla="*/ 1478756 w 1714500"/>
                <a:gd name="connsiteY39" fmla="*/ 123825 h 985838"/>
                <a:gd name="connsiteX40" fmla="*/ 1393031 w 1714500"/>
                <a:gd name="connsiteY40" fmla="*/ 61913 h 985838"/>
                <a:gd name="connsiteX41" fmla="*/ 1350169 w 1714500"/>
                <a:gd name="connsiteY41" fmla="*/ 30957 h 985838"/>
                <a:gd name="connsiteX42" fmla="*/ 1328737 w 1714500"/>
                <a:gd name="connsiteY42" fmla="*/ 23813 h 985838"/>
                <a:gd name="connsiteX43" fmla="*/ 1207294 w 1714500"/>
                <a:gd name="connsiteY43" fmla="*/ 4763 h 985838"/>
                <a:gd name="connsiteX44" fmla="*/ 1164431 w 1714500"/>
                <a:gd name="connsiteY44" fmla="*/ 0 h 985838"/>
                <a:gd name="connsiteX45" fmla="*/ 1150144 w 1714500"/>
                <a:gd name="connsiteY45" fmla="*/ 0 h 985838"/>
                <a:gd name="connsiteX46" fmla="*/ 1140619 w 1714500"/>
                <a:gd name="connsiteY46" fmla="*/ 7144 h 985838"/>
                <a:gd name="connsiteX47" fmla="*/ 1135856 w 1714500"/>
                <a:gd name="connsiteY47" fmla="*/ 30957 h 985838"/>
                <a:gd name="connsiteX48" fmla="*/ 1147762 w 1714500"/>
                <a:gd name="connsiteY48" fmla="*/ 52388 h 985838"/>
                <a:gd name="connsiteX49" fmla="*/ 1181100 w 1714500"/>
                <a:gd name="connsiteY49" fmla="*/ 80963 h 985838"/>
                <a:gd name="connsiteX50" fmla="*/ 1221581 w 1714500"/>
                <a:gd name="connsiteY50" fmla="*/ 121444 h 985838"/>
                <a:gd name="connsiteX51" fmla="*/ 1243012 w 1714500"/>
                <a:gd name="connsiteY51" fmla="*/ 152400 h 985838"/>
                <a:gd name="connsiteX52" fmla="*/ 1257300 w 1714500"/>
                <a:gd name="connsiteY52" fmla="*/ 178594 h 985838"/>
                <a:gd name="connsiteX53" fmla="*/ 1257300 w 1714500"/>
                <a:gd name="connsiteY53" fmla="*/ 190500 h 985838"/>
                <a:gd name="connsiteX54" fmla="*/ 1247775 w 1714500"/>
                <a:gd name="connsiteY54" fmla="*/ 219075 h 985838"/>
                <a:gd name="connsiteX55" fmla="*/ 1221581 w 1714500"/>
                <a:gd name="connsiteY55" fmla="*/ 259557 h 985838"/>
                <a:gd name="connsiteX56" fmla="*/ 1207294 w 1714500"/>
                <a:gd name="connsiteY56" fmla="*/ 276225 h 985838"/>
                <a:gd name="connsiteX57" fmla="*/ 1112044 w 1714500"/>
                <a:gd name="connsiteY57" fmla="*/ 3476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14500" h="985838">
                  <a:moveTo>
                    <a:pt x="1112044" y="347663"/>
                  </a:moveTo>
                  <a:lnTo>
                    <a:pt x="997744" y="419100"/>
                  </a:lnTo>
                  <a:lnTo>
                    <a:pt x="888206" y="481013"/>
                  </a:lnTo>
                  <a:lnTo>
                    <a:pt x="769144" y="547688"/>
                  </a:lnTo>
                  <a:lnTo>
                    <a:pt x="647700" y="614363"/>
                  </a:lnTo>
                  <a:lnTo>
                    <a:pt x="507206" y="685800"/>
                  </a:lnTo>
                  <a:lnTo>
                    <a:pt x="326231" y="776288"/>
                  </a:lnTo>
                  <a:lnTo>
                    <a:pt x="188119" y="842963"/>
                  </a:lnTo>
                  <a:lnTo>
                    <a:pt x="88106" y="892969"/>
                  </a:lnTo>
                  <a:lnTo>
                    <a:pt x="26194" y="921544"/>
                  </a:lnTo>
                  <a:lnTo>
                    <a:pt x="14287" y="933450"/>
                  </a:lnTo>
                  <a:lnTo>
                    <a:pt x="4762" y="950119"/>
                  </a:lnTo>
                  <a:lnTo>
                    <a:pt x="0" y="964407"/>
                  </a:lnTo>
                  <a:lnTo>
                    <a:pt x="2381" y="973932"/>
                  </a:lnTo>
                  <a:lnTo>
                    <a:pt x="9525" y="981075"/>
                  </a:lnTo>
                  <a:lnTo>
                    <a:pt x="21431" y="985838"/>
                  </a:lnTo>
                  <a:lnTo>
                    <a:pt x="50006" y="985838"/>
                  </a:lnTo>
                  <a:lnTo>
                    <a:pt x="142875" y="959644"/>
                  </a:lnTo>
                  <a:lnTo>
                    <a:pt x="395287" y="885825"/>
                  </a:lnTo>
                  <a:lnTo>
                    <a:pt x="611981" y="821532"/>
                  </a:lnTo>
                  <a:lnTo>
                    <a:pt x="800100" y="766763"/>
                  </a:lnTo>
                  <a:lnTo>
                    <a:pt x="976312" y="692944"/>
                  </a:lnTo>
                  <a:lnTo>
                    <a:pt x="1176337" y="611982"/>
                  </a:lnTo>
                  <a:lnTo>
                    <a:pt x="1366837" y="528638"/>
                  </a:lnTo>
                  <a:lnTo>
                    <a:pt x="1459706" y="483394"/>
                  </a:lnTo>
                  <a:lnTo>
                    <a:pt x="1514475" y="457200"/>
                  </a:lnTo>
                  <a:lnTo>
                    <a:pt x="1550194" y="445294"/>
                  </a:lnTo>
                  <a:lnTo>
                    <a:pt x="1602581" y="433388"/>
                  </a:lnTo>
                  <a:lnTo>
                    <a:pt x="1652587" y="428625"/>
                  </a:lnTo>
                  <a:lnTo>
                    <a:pt x="1676400" y="428625"/>
                  </a:lnTo>
                  <a:lnTo>
                    <a:pt x="1688306" y="421482"/>
                  </a:lnTo>
                  <a:lnTo>
                    <a:pt x="1700212" y="409575"/>
                  </a:lnTo>
                  <a:lnTo>
                    <a:pt x="1712119" y="388144"/>
                  </a:lnTo>
                  <a:lnTo>
                    <a:pt x="1714500" y="366713"/>
                  </a:lnTo>
                  <a:lnTo>
                    <a:pt x="1714500" y="352425"/>
                  </a:lnTo>
                  <a:lnTo>
                    <a:pt x="1709737" y="328613"/>
                  </a:lnTo>
                  <a:lnTo>
                    <a:pt x="1695450" y="304800"/>
                  </a:lnTo>
                  <a:lnTo>
                    <a:pt x="1654969" y="269082"/>
                  </a:lnTo>
                  <a:lnTo>
                    <a:pt x="1557337" y="185738"/>
                  </a:lnTo>
                  <a:lnTo>
                    <a:pt x="1478756" y="123825"/>
                  </a:lnTo>
                  <a:lnTo>
                    <a:pt x="1393031" y="61913"/>
                  </a:lnTo>
                  <a:lnTo>
                    <a:pt x="1350169" y="30957"/>
                  </a:lnTo>
                  <a:lnTo>
                    <a:pt x="1328737" y="23813"/>
                  </a:lnTo>
                  <a:lnTo>
                    <a:pt x="1207294" y="4763"/>
                  </a:lnTo>
                  <a:lnTo>
                    <a:pt x="1164431" y="0"/>
                  </a:lnTo>
                  <a:lnTo>
                    <a:pt x="1150144" y="0"/>
                  </a:lnTo>
                  <a:lnTo>
                    <a:pt x="1140619" y="7144"/>
                  </a:lnTo>
                  <a:lnTo>
                    <a:pt x="1135856" y="30957"/>
                  </a:lnTo>
                  <a:lnTo>
                    <a:pt x="1147762" y="52388"/>
                  </a:lnTo>
                  <a:lnTo>
                    <a:pt x="1181100" y="80963"/>
                  </a:lnTo>
                  <a:lnTo>
                    <a:pt x="1221581" y="121444"/>
                  </a:lnTo>
                  <a:lnTo>
                    <a:pt x="1243012" y="152400"/>
                  </a:lnTo>
                  <a:lnTo>
                    <a:pt x="1257300" y="178594"/>
                  </a:lnTo>
                  <a:lnTo>
                    <a:pt x="1257300" y="190500"/>
                  </a:lnTo>
                  <a:lnTo>
                    <a:pt x="1247775" y="219075"/>
                  </a:lnTo>
                  <a:lnTo>
                    <a:pt x="1221581" y="259557"/>
                  </a:lnTo>
                  <a:lnTo>
                    <a:pt x="1207294" y="276225"/>
                  </a:lnTo>
                  <a:lnTo>
                    <a:pt x="1112044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2">
              <a:extLst>
                <a:ext uri="{FF2B5EF4-FFF2-40B4-BE49-F238E27FC236}">
                  <a16:creationId xmlns:a16="http://schemas.microsoft.com/office/drawing/2014/main" id="{0310422C-F4AE-45EB-A301-C04E6B8CDA94}"/>
                </a:ext>
              </a:extLst>
            </p:cNvPr>
            <p:cNvSpPr/>
            <p:nvPr/>
          </p:nvSpPr>
          <p:spPr>
            <a:xfrm>
              <a:off x="5911850" y="2120900"/>
              <a:ext cx="458788" cy="2338388"/>
            </a:xfrm>
            <a:custGeom>
              <a:avLst/>
              <a:gdLst>
                <a:gd name="connsiteX0" fmla="*/ 148925 w 458689"/>
                <a:gd name="connsiteY0" fmla="*/ 1125874 h 2338124"/>
                <a:gd name="connsiteX1" fmla="*/ 148925 w 458689"/>
                <a:gd name="connsiteY1" fmla="*/ 836959 h 2338124"/>
                <a:gd name="connsiteX2" fmla="*/ 148925 w 458689"/>
                <a:gd name="connsiteY2" fmla="*/ 533152 h 2338124"/>
                <a:gd name="connsiteX3" fmla="*/ 148925 w 458689"/>
                <a:gd name="connsiteY3" fmla="*/ 366356 h 2338124"/>
                <a:gd name="connsiteX4" fmla="*/ 148925 w 458689"/>
                <a:gd name="connsiteY4" fmla="*/ 354442 h 2338124"/>
                <a:gd name="connsiteX5" fmla="*/ 142968 w 458689"/>
                <a:gd name="connsiteY5" fmla="*/ 327635 h 2338124"/>
                <a:gd name="connsiteX6" fmla="*/ 134032 w 458689"/>
                <a:gd name="connsiteY6" fmla="*/ 291893 h 2338124"/>
                <a:gd name="connsiteX7" fmla="*/ 101269 w 458689"/>
                <a:gd name="connsiteY7" fmla="*/ 214452 h 2338124"/>
                <a:gd name="connsiteX8" fmla="*/ 56591 w 458689"/>
                <a:gd name="connsiteY8" fmla="*/ 134033 h 2338124"/>
                <a:gd name="connsiteX9" fmla="*/ 0 w 458689"/>
                <a:gd name="connsiteY9" fmla="*/ 47656 h 2338124"/>
                <a:gd name="connsiteX10" fmla="*/ 145946 w 458689"/>
                <a:gd name="connsiteY10" fmla="*/ 0 h 2338124"/>
                <a:gd name="connsiteX11" fmla="*/ 294871 w 458689"/>
                <a:gd name="connsiteY11" fmla="*/ 104248 h 2338124"/>
                <a:gd name="connsiteX12" fmla="*/ 369334 w 458689"/>
                <a:gd name="connsiteY12" fmla="*/ 157861 h 2338124"/>
                <a:gd name="connsiteX13" fmla="*/ 422947 w 458689"/>
                <a:gd name="connsiteY13" fmla="*/ 199560 h 2338124"/>
                <a:gd name="connsiteX14" fmla="*/ 440818 w 458689"/>
                <a:gd name="connsiteY14" fmla="*/ 214452 h 2338124"/>
                <a:gd name="connsiteX15" fmla="*/ 452732 w 458689"/>
                <a:gd name="connsiteY15" fmla="*/ 232323 h 2338124"/>
                <a:gd name="connsiteX16" fmla="*/ 458689 w 458689"/>
                <a:gd name="connsiteY16" fmla="*/ 250194 h 2338124"/>
                <a:gd name="connsiteX17" fmla="*/ 458689 w 458689"/>
                <a:gd name="connsiteY17" fmla="*/ 268065 h 2338124"/>
                <a:gd name="connsiteX18" fmla="*/ 452732 w 458689"/>
                <a:gd name="connsiteY18" fmla="*/ 300829 h 2338124"/>
                <a:gd name="connsiteX19" fmla="*/ 431882 w 458689"/>
                <a:gd name="connsiteY19" fmla="*/ 351463 h 2338124"/>
                <a:gd name="connsiteX20" fmla="*/ 419968 w 458689"/>
                <a:gd name="connsiteY20" fmla="*/ 372313 h 2338124"/>
                <a:gd name="connsiteX21" fmla="*/ 414011 w 458689"/>
                <a:gd name="connsiteY21" fmla="*/ 509324 h 2338124"/>
                <a:gd name="connsiteX22" fmla="*/ 402097 w 458689"/>
                <a:gd name="connsiteY22" fmla="*/ 816110 h 2338124"/>
                <a:gd name="connsiteX23" fmla="*/ 393162 w 458689"/>
                <a:gd name="connsiteY23" fmla="*/ 1006734 h 2338124"/>
                <a:gd name="connsiteX24" fmla="*/ 396140 w 458689"/>
                <a:gd name="connsiteY24" fmla="*/ 1122895 h 2338124"/>
                <a:gd name="connsiteX25" fmla="*/ 390183 w 458689"/>
                <a:gd name="connsiteY25" fmla="*/ 1438616 h 2338124"/>
                <a:gd name="connsiteX26" fmla="*/ 384226 w 458689"/>
                <a:gd name="connsiteY26" fmla="*/ 1751359 h 2338124"/>
                <a:gd name="connsiteX27" fmla="*/ 378269 w 458689"/>
                <a:gd name="connsiteY27" fmla="*/ 2022403 h 2338124"/>
                <a:gd name="connsiteX28" fmla="*/ 372312 w 458689"/>
                <a:gd name="connsiteY28" fmla="*/ 2314296 h 2338124"/>
                <a:gd name="connsiteX29" fmla="*/ 151903 w 458689"/>
                <a:gd name="connsiteY29" fmla="*/ 2338124 h 2338124"/>
                <a:gd name="connsiteX30" fmla="*/ 148925 w 458689"/>
                <a:gd name="connsiteY30" fmla="*/ 2189199 h 2338124"/>
                <a:gd name="connsiteX31" fmla="*/ 148925 w 458689"/>
                <a:gd name="connsiteY31" fmla="*/ 1968790 h 2338124"/>
                <a:gd name="connsiteX32" fmla="*/ 148925 w 458689"/>
                <a:gd name="connsiteY32" fmla="*/ 1611370 h 2338124"/>
                <a:gd name="connsiteX33" fmla="*/ 148925 w 458689"/>
                <a:gd name="connsiteY33" fmla="*/ 1125874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689" h="2338124">
                  <a:moveTo>
                    <a:pt x="148925" y="1125874"/>
                  </a:moveTo>
                  <a:lnTo>
                    <a:pt x="148925" y="836959"/>
                  </a:lnTo>
                  <a:lnTo>
                    <a:pt x="148925" y="533152"/>
                  </a:lnTo>
                  <a:lnTo>
                    <a:pt x="148925" y="366356"/>
                  </a:lnTo>
                  <a:lnTo>
                    <a:pt x="148925" y="354442"/>
                  </a:lnTo>
                  <a:lnTo>
                    <a:pt x="142968" y="327635"/>
                  </a:lnTo>
                  <a:lnTo>
                    <a:pt x="134032" y="291893"/>
                  </a:lnTo>
                  <a:lnTo>
                    <a:pt x="101269" y="214452"/>
                  </a:lnTo>
                  <a:lnTo>
                    <a:pt x="56591" y="134033"/>
                  </a:lnTo>
                  <a:lnTo>
                    <a:pt x="0" y="47656"/>
                  </a:lnTo>
                  <a:lnTo>
                    <a:pt x="145946" y="0"/>
                  </a:lnTo>
                  <a:lnTo>
                    <a:pt x="294871" y="104248"/>
                  </a:lnTo>
                  <a:lnTo>
                    <a:pt x="369334" y="157861"/>
                  </a:lnTo>
                  <a:lnTo>
                    <a:pt x="422947" y="199560"/>
                  </a:lnTo>
                  <a:lnTo>
                    <a:pt x="440818" y="214452"/>
                  </a:lnTo>
                  <a:lnTo>
                    <a:pt x="452732" y="232323"/>
                  </a:lnTo>
                  <a:lnTo>
                    <a:pt x="458689" y="250194"/>
                  </a:lnTo>
                  <a:lnTo>
                    <a:pt x="458689" y="268065"/>
                  </a:lnTo>
                  <a:lnTo>
                    <a:pt x="452732" y="300829"/>
                  </a:lnTo>
                  <a:lnTo>
                    <a:pt x="431882" y="351463"/>
                  </a:lnTo>
                  <a:lnTo>
                    <a:pt x="419968" y="372313"/>
                  </a:lnTo>
                  <a:lnTo>
                    <a:pt x="414011" y="509324"/>
                  </a:lnTo>
                  <a:lnTo>
                    <a:pt x="402097" y="816110"/>
                  </a:lnTo>
                  <a:lnTo>
                    <a:pt x="393162" y="1006734"/>
                  </a:lnTo>
                  <a:cubicBezTo>
                    <a:pt x="394155" y="1045454"/>
                    <a:pt x="395147" y="1084175"/>
                    <a:pt x="396140" y="1122895"/>
                  </a:cubicBezTo>
                  <a:lnTo>
                    <a:pt x="390183" y="1438616"/>
                  </a:lnTo>
                  <a:lnTo>
                    <a:pt x="384226" y="1751359"/>
                  </a:lnTo>
                  <a:lnTo>
                    <a:pt x="378269" y="2022403"/>
                  </a:lnTo>
                  <a:lnTo>
                    <a:pt x="372312" y="2314296"/>
                  </a:lnTo>
                  <a:lnTo>
                    <a:pt x="151903" y="2338124"/>
                  </a:lnTo>
                  <a:cubicBezTo>
                    <a:pt x="150910" y="2288482"/>
                    <a:pt x="149918" y="2238841"/>
                    <a:pt x="148925" y="2189199"/>
                  </a:cubicBezTo>
                  <a:lnTo>
                    <a:pt x="148925" y="1968790"/>
                  </a:lnTo>
                  <a:lnTo>
                    <a:pt x="148925" y="1611370"/>
                  </a:lnTo>
                  <a:lnTo>
                    <a:pt x="148925" y="11258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3">
              <a:extLst>
                <a:ext uri="{FF2B5EF4-FFF2-40B4-BE49-F238E27FC236}">
                  <a16:creationId xmlns:a16="http://schemas.microsoft.com/office/drawing/2014/main" id="{A4C080C7-92E3-4F45-905A-80499A8F0106}"/>
                </a:ext>
              </a:extLst>
            </p:cNvPr>
            <p:cNvSpPr/>
            <p:nvPr/>
          </p:nvSpPr>
          <p:spPr>
            <a:xfrm>
              <a:off x="6238875" y="2938463"/>
              <a:ext cx="790575" cy="311150"/>
            </a:xfrm>
            <a:custGeom>
              <a:avLst/>
              <a:gdLst>
                <a:gd name="connsiteX0" fmla="*/ 364331 w 790575"/>
                <a:gd name="connsiteY0" fmla="*/ 73818 h 311943"/>
                <a:gd name="connsiteX1" fmla="*/ 264319 w 790575"/>
                <a:gd name="connsiteY1" fmla="*/ 107156 h 311943"/>
                <a:gd name="connsiteX2" fmla="*/ 145256 w 790575"/>
                <a:gd name="connsiteY2" fmla="*/ 138112 h 311943"/>
                <a:gd name="connsiteX3" fmla="*/ 2381 w 790575"/>
                <a:gd name="connsiteY3" fmla="*/ 171450 h 311943"/>
                <a:gd name="connsiteX4" fmla="*/ 0 w 790575"/>
                <a:gd name="connsiteY4" fmla="*/ 311943 h 311943"/>
                <a:gd name="connsiteX5" fmla="*/ 135731 w 790575"/>
                <a:gd name="connsiteY5" fmla="*/ 309562 h 311943"/>
                <a:gd name="connsiteX6" fmla="*/ 240506 w 790575"/>
                <a:gd name="connsiteY6" fmla="*/ 302418 h 311943"/>
                <a:gd name="connsiteX7" fmla="*/ 352425 w 790575"/>
                <a:gd name="connsiteY7" fmla="*/ 290512 h 311943"/>
                <a:gd name="connsiteX8" fmla="*/ 435769 w 790575"/>
                <a:gd name="connsiteY8" fmla="*/ 278606 h 311943"/>
                <a:gd name="connsiteX9" fmla="*/ 533400 w 790575"/>
                <a:gd name="connsiteY9" fmla="*/ 257175 h 311943"/>
                <a:gd name="connsiteX10" fmla="*/ 638175 w 790575"/>
                <a:gd name="connsiteY10" fmla="*/ 230981 h 311943"/>
                <a:gd name="connsiteX11" fmla="*/ 723900 w 790575"/>
                <a:gd name="connsiteY11" fmla="*/ 204787 h 311943"/>
                <a:gd name="connsiteX12" fmla="*/ 742950 w 790575"/>
                <a:gd name="connsiteY12" fmla="*/ 197643 h 311943"/>
                <a:gd name="connsiteX13" fmla="*/ 762000 w 790575"/>
                <a:gd name="connsiteY13" fmla="*/ 178593 h 311943"/>
                <a:gd name="connsiteX14" fmla="*/ 781050 w 790575"/>
                <a:gd name="connsiteY14" fmla="*/ 150018 h 311943"/>
                <a:gd name="connsiteX15" fmla="*/ 790575 w 790575"/>
                <a:gd name="connsiteY15" fmla="*/ 126206 h 311943"/>
                <a:gd name="connsiteX16" fmla="*/ 790575 w 790575"/>
                <a:gd name="connsiteY16" fmla="*/ 109537 h 311943"/>
                <a:gd name="connsiteX17" fmla="*/ 785813 w 790575"/>
                <a:gd name="connsiteY17" fmla="*/ 92868 h 311943"/>
                <a:gd name="connsiteX18" fmla="*/ 776288 w 790575"/>
                <a:gd name="connsiteY18" fmla="*/ 78581 h 311943"/>
                <a:gd name="connsiteX19" fmla="*/ 752475 w 790575"/>
                <a:gd name="connsiteY19" fmla="*/ 61912 h 311943"/>
                <a:gd name="connsiteX20" fmla="*/ 688181 w 790575"/>
                <a:gd name="connsiteY20" fmla="*/ 30956 h 311943"/>
                <a:gd name="connsiteX21" fmla="*/ 621506 w 790575"/>
                <a:gd name="connsiteY21" fmla="*/ 9525 h 311943"/>
                <a:gd name="connsiteX22" fmla="*/ 559594 w 790575"/>
                <a:gd name="connsiteY22" fmla="*/ 0 h 311943"/>
                <a:gd name="connsiteX23" fmla="*/ 535781 w 790575"/>
                <a:gd name="connsiteY23" fmla="*/ 0 h 311943"/>
                <a:gd name="connsiteX24" fmla="*/ 514350 w 790575"/>
                <a:gd name="connsiteY24" fmla="*/ 2381 h 311943"/>
                <a:gd name="connsiteX25" fmla="*/ 478631 w 790575"/>
                <a:gd name="connsiteY25" fmla="*/ 14287 h 311943"/>
                <a:gd name="connsiteX26" fmla="*/ 428625 w 790575"/>
                <a:gd name="connsiteY26" fmla="*/ 40481 h 311943"/>
                <a:gd name="connsiteX27" fmla="*/ 364331 w 790575"/>
                <a:gd name="connsiteY27" fmla="*/ 73818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0575" h="311943">
                  <a:moveTo>
                    <a:pt x="364331" y="73818"/>
                  </a:moveTo>
                  <a:lnTo>
                    <a:pt x="264319" y="107156"/>
                  </a:lnTo>
                  <a:lnTo>
                    <a:pt x="145256" y="138112"/>
                  </a:lnTo>
                  <a:lnTo>
                    <a:pt x="2381" y="171450"/>
                  </a:lnTo>
                  <a:cubicBezTo>
                    <a:pt x="1587" y="218281"/>
                    <a:pt x="794" y="265112"/>
                    <a:pt x="0" y="311943"/>
                  </a:cubicBezTo>
                  <a:lnTo>
                    <a:pt x="135731" y="309562"/>
                  </a:lnTo>
                  <a:lnTo>
                    <a:pt x="240506" y="302418"/>
                  </a:lnTo>
                  <a:lnTo>
                    <a:pt x="352425" y="290512"/>
                  </a:lnTo>
                  <a:lnTo>
                    <a:pt x="435769" y="278606"/>
                  </a:lnTo>
                  <a:lnTo>
                    <a:pt x="533400" y="257175"/>
                  </a:lnTo>
                  <a:lnTo>
                    <a:pt x="638175" y="230981"/>
                  </a:lnTo>
                  <a:lnTo>
                    <a:pt x="723900" y="204787"/>
                  </a:lnTo>
                  <a:lnTo>
                    <a:pt x="742950" y="197643"/>
                  </a:lnTo>
                  <a:lnTo>
                    <a:pt x="762000" y="178593"/>
                  </a:lnTo>
                  <a:lnTo>
                    <a:pt x="781050" y="150018"/>
                  </a:lnTo>
                  <a:lnTo>
                    <a:pt x="790575" y="126206"/>
                  </a:lnTo>
                  <a:lnTo>
                    <a:pt x="790575" y="109537"/>
                  </a:lnTo>
                  <a:lnTo>
                    <a:pt x="785813" y="92868"/>
                  </a:lnTo>
                  <a:lnTo>
                    <a:pt x="776288" y="78581"/>
                  </a:lnTo>
                  <a:lnTo>
                    <a:pt x="752475" y="61912"/>
                  </a:lnTo>
                  <a:lnTo>
                    <a:pt x="688181" y="30956"/>
                  </a:lnTo>
                  <a:lnTo>
                    <a:pt x="621506" y="9525"/>
                  </a:lnTo>
                  <a:lnTo>
                    <a:pt x="559594" y="0"/>
                  </a:lnTo>
                  <a:lnTo>
                    <a:pt x="535781" y="0"/>
                  </a:lnTo>
                  <a:lnTo>
                    <a:pt x="514350" y="2381"/>
                  </a:lnTo>
                  <a:lnTo>
                    <a:pt x="478631" y="14287"/>
                  </a:lnTo>
                  <a:lnTo>
                    <a:pt x="428625" y="40481"/>
                  </a:lnTo>
                  <a:lnTo>
                    <a:pt x="364331" y="73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4">
              <a:extLst>
                <a:ext uri="{FF2B5EF4-FFF2-40B4-BE49-F238E27FC236}">
                  <a16:creationId xmlns:a16="http://schemas.microsoft.com/office/drawing/2014/main" id="{F7888AC2-5FE3-4307-8C41-D621099E263A}"/>
                </a:ext>
              </a:extLst>
            </p:cNvPr>
            <p:cNvSpPr/>
            <p:nvPr/>
          </p:nvSpPr>
          <p:spPr>
            <a:xfrm>
              <a:off x="5310188" y="3067050"/>
              <a:ext cx="469900" cy="1452563"/>
            </a:xfrm>
            <a:custGeom>
              <a:avLst/>
              <a:gdLst>
                <a:gd name="connsiteX0" fmla="*/ 223837 w 469106"/>
                <a:gd name="connsiteY0" fmla="*/ 731044 h 1452563"/>
                <a:gd name="connsiteX1" fmla="*/ 230981 w 469106"/>
                <a:gd name="connsiteY1" fmla="*/ 1073944 h 1452563"/>
                <a:gd name="connsiteX2" fmla="*/ 240506 w 469106"/>
                <a:gd name="connsiteY2" fmla="*/ 1452563 h 1452563"/>
                <a:gd name="connsiteX3" fmla="*/ 438150 w 469106"/>
                <a:gd name="connsiteY3" fmla="*/ 1414463 h 1452563"/>
                <a:gd name="connsiteX4" fmla="*/ 438150 w 469106"/>
                <a:gd name="connsiteY4" fmla="*/ 1240631 h 1452563"/>
                <a:gd name="connsiteX5" fmla="*/ 438150 w 469106"/>
                <a:gd name="connsiteY5" fmla="*/ 942975 h 1452563"/>
                <a:gd name="connsiteX6" fmla="*/ 438150 w 469106"/>
                <a:gd name="connsiteY6" fmla="*/ 776288 h 1452563"/>
                <a:gd name="connsiteX7" fmla="*/ 438150 w 469106"/>
                <a:gd name="connsiteY7" fmla="*/ 611981 h 1452563"/>
                <a:gd name="connsiteX8" fmla="*/ 440531 w 469106"/>
                <a:gd name="connsiteY8" fmla="*/ 511969 h 1452563"/>
                <a:gd name="connsiteX9" fmla="*/ 442912 w 469106"/>
                <a:gd name="connsiteY9" fmla="*/ 488156 h 1452563"/>
                <a:gd name="connsiteX10" fmla="*/ 445293 w 469106"/>
                <a:gd name="connsiteY10" fmla="*/ 464344 h 1452563"/>
                <a:gd name="connsiteX11" fmla="*/ 452437 w 469106"/>
                <a:gd name="connsiteY11" fmla="*/ 438150 h 1452563"/>
                <a:gd name="connsiteX12" fmla="*/ 461962 w 469106"/>
                <a:gd name="connsiteY12" fmla="*/ 409575 h 1452563"/>
                <a:gd name="connsiteX13" fmla="*/ 466725 w 469106"/>
                <a:gd name="connsiteY13" fmla="*/ 383381 h 1452563"/>
                <a:gd name="connsiteX14" fmla="*/ 469106 w 469106"/>
                <a:gd name="connsiteY14" fmla="*/ 352425 h 1452563"/>
                <a:gd name="connsiteX15" fmla="*/ 469106 w 469106"/>
                <a:gd name="connsiteY15" fmla="*/ 321469 h 1452563"/>
                <a:gd name="connsiteX16" fmla="*/ 469106 w 469106"/>
                <a:gd name="connsiteY16" fmla="*/ 292894 h 1452563"/>
                <a:gd name="connsiteX17" fmla="*/ 464343 w 469106"/>
                <a:gd name="connsiteY17" fmla="*/ 271463 h 1452563"/>
                <a:gd name="connsiteX18" fmla="*/ 450056 w 469106"/>
                <a:gd name="connsiteY18" fmla="*/ 240506 h 1452563"/>
                <a:gd name="connsiteX19" fmla="*/ 431006 w 469106"/>
                <a:gd name="connsiteY19" fmla="*/ 214313 h 1452563"/>
                <a:gd name="connsiteX20" fmla="*/ 390525 w 469106"/>
                <a:gd name="connsiteY20" fmla="*/ 173831 h 1452563"/>
                <a:gd name="connsiteX21" fmla="*/ 357187 w 469106"/>
                <a:gd name="connsiteY21" fmla="*/ 140494 h 1452563"/>
                <a:gd name="connsiteX22" fmla="*/ 314325 w 469106"/>
                <a:gd name="connsiteY22" fmla="*/ 104775 h 1452563"/>
                <a:gd name="connsiteX23" fmla="*/ 273843 w 469106"/>
                <a:gd name="connsiteY23" fmla="*/ 78581 h 1452563"/>
                <a:gd name="connsiteX24" fmla="*/ 238125 w 469106"/>
                <a:gd name="connsiteY24" fmla="*/ 57150 h 1452563"/>
                <a:gd name="connsiteX25" fmla="*/ 202406 w 469106"/>
                <a:gd name="connsiteY25" fmla="*/ 42863 h 1452563"/>
                <a:gd name="connsiteX26" fmla="*/ 111918 w 469106"/>
                <a:gd name="connsiteY26" fmla="*/ 16669 h 1452563"/>
                <a:gd name="connsiteX27" fmla="*/ 61912 w 469106"/>
                <a:gd name="connsiteY27" fmla="*/ 4763 h 1452563"/>
                <a:gd name="connsiteX28" fmla="*/ 26193 w 469106"/>
                <a:gd name="connsiteY28" fmla="*/ 0 h 1452563"/>
                <a:gd name="connsiteX29" fmla="*/ 11906 w 469106"/>
                <a:gd name="connsiteY29" fmla="*/ 2381 h 1452563"/>
                <a:gd name="connsiteX30" fmla="*/ 2381 w 469106"/>
                <a:gd name="connsiteY30" fmla="*/ 9525 h 1452563"/>
                <a:gd name="connsiteX31" fmla="*/ 0 w 469106"/>
                <a:gd name="connsiteY31" fmla="*/ 21431 h 1452563"/>
                <a:gd name="connsiteX32" fmla="*/ 9525 w 469106"/>
                <a:gd name="connsiteY32" fmla="*/ 40481 h 1452563"/>
                <a:gd name="connsiteX33" fmla="*/ 26193 w 469106"/>
                <a:gd name="connsiteY33" fmla="*/ 54769 h 1452563"/>
                <a:gd name="connsiteX34" fmla="*/ 78581 w 469106"/>
                <a:gd name="connsiteY34" fmla="*/ 97631 h 1452563"/>
                <a:gd name="connsiteX35" fmla="*/ 116681 w 469106"/>
                <a:gd name="connsiteY35" fmla="*/ 130969 h 1452563"/>
                <a:gd name="connsiteX36" fmla="*/ 138112 w 469106"/>
                <a:gd name="connsiteY36" fmla="*/ 154781 h 1452563"/>
                <a:gd name="connsiteX37" fmla="*/ 159543 w 469106"/>
                <a:gd name="connsiteY37" fmla="*/ 183356 h 1452563"/>
                <a:gd name="connsiteX38" fmla="*/ 180975 w 469106"/>
                <a:gd name="connsiteY38" fmla="*/ 219075 h 1452563"/>
                <a:gd name="connsiteX39" fmla="*/ 197643 w 469106"/>
                <a:gd name="connsiteY39" fmla="*/ 252413 h 1452563"/>
                <a:gd name="connsiteX40" fmla="*/ 204787 w 469106"/>
                <a:gd name="connsiteY40" fmla="*/ 278606 h 1452563"/>
                <a:gd name="connsiteX41" fmla="*/ 214312 w 469106"/>
                <a:gd name="connsiteY41" fmla="*/ 321469 h 1452563"/>
                <a:gd name="connsiteX42" fmla="*/ 216693 w 469106"/>
                <a:gd name="connsiteY42" fmla="*/ 381000 h 1452563"/>
                <a:gd name="connsiteX43" fmla="*/ 223837 w 469106"/>
                <a:gd name="connsiteY43" fmla="*/ 731044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69106" h="1452563">
                  <a:moveTo>
                    <a:pt x="223837" y="731044"/>
                  </a:moveTo>
                  <a:lnTo>
                    <a:pt x="230981" y="1073944"/>
                  </a:lnTo>
                  <a:lnTo>
                    <a:pt x="240506" y="1452563"/>
                  </a:lnTo>
                  <a:lnTo>
                    <a:pt x="438150" y="1414463"/>
                  </a:lnTo>
                  <a:lnTo>
                    <a:pt x="438150" y="1240631"/>
                  </a:lnTo>
                  <a:lnTo>
                    <a:pt x="438150" y="942975"/>
                  </a:lnTo>
                  <a:lnTo>
                    <a:pt x="438150" y="776288"/>
                  </a:lnTo>
                  <a:lnTo>
                    <a:pt x="438150" y="611981"/>
                  </a:lnTo>
                  <a:cubicBezTo>
                    <a:pt x="438944" y="578644"/>
                    <a:pt x="439737" y="545306"/>
                    <a:pt x="440531" y="511969"/>
                  </a:cubicBezTo>
                  <a:lnTo>
                    <a:pt x="442912" y="488156"/>
                  </a:lnTo>
                  <a:lnTo>
                    <a:pt x="445293" y="464344"/>
                  </a:lnTo>
                  <a:lnTo>
                    <a:pt x="452437" y="438150"/>
                  </a:lnTo>
                  <a:lnTo>
                    <a:pt x="461962" y="409575"/>
                  </a:lnTo>
                  <a:lnTo>
                    <a:pt x="466725" y="383381"/>
                  </a:lnTo>
                  <a:lnTo>
                    <a:pt x="469106" y="352425"/>
                  </a:lnTo>
                  <a:lnTo>
                    <a:pt x="469106" y="321469"/>
                  </a:lnTo>
                  <a:lnTo>
                    <a:pt x="469106" y="292894"/>
                  </a:lnTo>
                  <a:lnTo>
                    <a:pt x="464343" y="271463"/>
                  </a:lnTo>
                  <a:lnTo>
                    <a:pt x="450056" y="240506"/>
                  </a:lnTo>
                  <a:lnTo>
                    <a:pt x="431006" y="214313"/>
                  </a:lnTo>
                  <a:lnTo>
                    <a:pt x="390525" y="173831"/>
                  </a:lnTo>
                  <a:lnTo>
                    <a:pt x="357187" y="140494"/>
                  </a:lnTo>
                  <a:lnTo>
                    <a:pt x="314325" y="104775"/>
                  </a:lnTo>
                  <a:lnTo>
                    <a:pt x="273843" y="78581"/>
                  </a:lnTo>
                  <a:lnTo>
                    <a:pt x="238125" y="57150"/>
                  </a:lnTo>
                  <a:lnTo>
                    <a:pt x="202406" y="42863"/>
                  </a:lnTo>
                  <a:lnTo>
                    <a:pt x="111918" y="16669"/>
                  </a:lnTo>
                  <a:lnTo>
                    <a:pt x="61912" y="4763"/>
                  </a:lnTo>
                  <a:lnTo>
                    <a:pt x="26193" y="0"/>
                  </a:lnTo>
                  <a:lnTo>
                    <a:pt x="11906" y="2381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9525" y="40481"/>
                  </a:lnTo>
                  <a:lnTo>
                    <a:pt x="26193" y="54769"/>
                  </a:lnTo>
                  <a:lnTo>
                    <a:pt x="78581" y="97631"/>
                  </a:lnTo>
                  <a:lnTo>
                    <a:pt x="116681" y="130969"/>
                  </a:lnTo>
                  <a:lnTo>
                    <a:pt x="138112" y="154781"/>
                  </a:lnTo>
                  <a:lnTo>
                    <a:pt x="159543" y="183356"/>
                  </a:lnTo>
                  <a:lnTo>
                    <a:pt x="180975" y="219075"/>
                  </a:lnTo>
                  <a:lnTo>
                    <a:pt x="197643" y="252413"/>
                  </a:lnTo>
                  <a:lnTo>
                    <a:pt x="204787" y="278606"/>
                  </a:lnTo>
                  <a:lnTo>
                    <a:pt x="214312" y="321469"/>
                  </a:lnTo>
                  <a:cubicBezTo>
                    <a:pt x="215106" y="341313"/>
                    <a:pt x="215899" y="361156"/>
                    <a:pt x="216693" y="381000"/>
                  </a:cubicBezTo>
                  <a:cubicBezTo>
                    <a:pt x="218281" y="488156"/>
                    <a:pt x="219868" y="595313"/>
                    <a:pt x="223837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5">
              <a:extLst>
                <a:ext uri="{FF2B5EF4-FFF2-40B4-BE49-F238E27FC236}">
                  <a16:creationId xmlns:a16="http://schemas.microsoft.com/office/drawing/2014/main" id="{9FC29373-D9CA-42CD-800B-EBF2F50F1F03}"/>
                </a:ext>
              </a:extLst>
            </p:cNvPr>
            <p:cNvSpPr/>
            <p:nvPr/>
          </p:nvSpPr>
          <p:spPr>
            <a:xfrm>
              <a:off x="5229225" y="4211638"/>
              <a:ext cx="1938338" cy="422275"/>
            </a:xfrm>
            <a:custGeom>
              <a:avLst/>
              <a:gdLst>
                <a:gd name="connsiteX0" fmla="*/ 1254919 w 1938338"/>
                <a:gd name="connsiteY0" fmla="*/ 295275 h 421482"/>
                <a:gd name="connsiteX1" fmla="*/ 1126331 w 1938338"/>
                <a:gd name="connsiteY1" fmla="*/ 309563 h 421482"/>
                <a:gd name="connsiteX2" fmla="*/ 962025 w 1938338"/>
                <a:gd name="connsiteY2" fmla="*/ 328613 h 421482"/>
                <a:gd name="connsiteX3" fmla="*/ 735806 w 1938338"/>
                <a:gd name="connsiteY3" fmla="*/ 357188 h 421482"/>
                <a:gd name="connsiteX4" fmla="*/ 559594 w 1938338"/>
                <a:gd name="connsiteY4" fmla="*/ 383382 h 421482"/>
                <a:gd name="connsiteX5" fmla="*/ 442913 w 1938338"/>
                <a:gd name="connsiteY5" fmla="*/ 404813 h 421482"/>
                <a:gd name="connsiteX6" fmla="*/ 383381 w 1938338"/>
                <a:gd name="connsiteY6" fmla="*/ 419100 h 421482"/>
                <a:gd name="connsiteX7" fmla="*/ 364331 w 1938338"/>
                <a:gd name="connsiteY7" fmla="*/ 421482 h 421482"/>
                <a:gd name="connsiteX8" fmla="*/ 328613 w 1938338"/>
                <a:gd name="connsiteY8" fmla="*/ 414338 h 421482"/>
                <a:gd name="connsiteX9" fmla="*/ 273844 w 1938338"/>
                <a:gd name="connsiteY9" fmla="*/ 397669 h 421482"/>
                <a:gd name="connsiteX10" fmla="*/ 240506 w 1938338"/>
                <a:gd name="connsiteY10" fmla="*/ 385763 h 421482"/>
                <a:gd name="connsiteX11" fmla="*/ 190500 w 1938338"/>
                <a:gd name="connsiteY11" fmla="*/ 364332 h 421482"/>
                <a:gd name="connsiteX12" fmla="*/ 147638 w 1938338"/>
                <a:gd name="connsiteY12" fmla="*/ 340519 h 421482"/>
                <a:gd name="connsiteX13" fmla="*/ 109538 w 1938338"/>
                <a:gd name="connsiteY13" fmla="*/ 316707 h 421482"/>
                <a:gd name="connsiteX14" fmla="*/ 76200 w 1938338"/>
                <a:gd name="connsiteY14" fmla="*/ 292894 h 421482"/>
                <a:gd name="connsiteX15" fmla="*/ 52388 w 1938338"/>
                <a:gd name="connsiteY15" fmla="*/ 271463 h 421482"/>
                <a:gd name="connsiteX16" fmla="*/ 21431 w 1938338"/>
                <a:gd name="connsiteY16" fmla="*/ 240507 h 421482"/>
                <a:gd name="connsiteX17" fmla="*/ 11906 w 1938338"/>
                <a:gd name="connsiteY17" fmla="*/ 228600 h 421482"/>
                <a:gd name="connsiteX18" fmla="*/ 4763 w 1938338"/>
                <a:gd name="connsiteY18" fmla="*/ 216694 h 421482"/>
                <a:gd name="connsiteX19" fmla="*/ 0 w 1938338"/>
                <a:gd name="connsiteY19" fmla="*/ 190500 h 421482"/>
                <a:gd name="connsiteX20" fmla="*/ 4763 w 1938338"/>
                <a:gd name="connsiteY20" fmla="*/ 180975 h 421482"/>
                <a:gd name="connsiteX21" fmla="*/ 14288 w 1938338"/>
                <a:gd name="connsiteY21" fmla="*/ 173832 h 421482"/>
                <a:gd name="connsiteX22" fmla="*/ 30956 w 1938338"/>
                <a:gd name="connsiteY22" fmla="*/ 173832 h 421482"/>
                <a:gd name="connsiteX23" fmla="*/ 85725 w 1938338"/>
                <a:gd name="connsiteY23" fmla="*/ 188119 h 421482"/>
                <a:gd name="connsiteX24" fmla="*/ 135731 w 1938338"/>
                <a:gd name="connsiteY24" fmla="*/ 202407 h 421482"/>
                <a:gd name="connsiteX25" fmla="*/ 176213 w 1938338"/>
                <a:gd name="connsiteY25" fmla="*/ 209550 h 421482"/>
                <a:gd name="connsiteX26" fmla="*/ 233363 w 1938338"/>
                <a:gd name="connsiteY26" fmla="*/ 216694 h 421482"/>
                <a:gd name="connsiteX27" fmla="*/ 295275 w 1938338"/>
                <a:gd name="connsiteY27" fmla="*/ 221457 h 421482"/>
                <a:gd name="connsiteX28" fmla="*/ 345281 w 1938338"/>
                <a:gd name="connsiteY28" fmla="*/ 221457 h 421482"/>
                <a:gd name="connsiteX29" fmla="*/ 657225 w 1938338"/>
                <a:gd name="connsiteY29" fmla="*/ 180975 h 421482"/>
                <a:gd name="connsiteX30" fmla="*/ 864394 w 1938338"/>
                <a:gd name="connsiteY30" fmla="*/ 150019 h 421482"/>
                <a:gd name="connsiteX31" fmla="*/ 1040606 w 1938338"/>
                <a:gd name="connsiteY31" fmla="*/ 111919 h 421482"/>
                <a:gd name="connsiteX32" fmla="*/ 1247775 w 1938338"/>
                <a:gd name="connsiteY32" fmla="*/ 78582 h 421482"/>
                <a:gd name="connsiteX33" fmla="*/ 1328738 w 1938338"/>
                <a:gd name="connsiteY33" fmla="*/ 64294 h 421482"/>
                <a:gd name="connsiteX34" fmla="*/ 1385888 w 1938338"/>
                <a:gd name="connsiteY34" fmla="*/ 35719 h 421482"/>
                <a:gd name="connsiteX35" fmla="*/ 1471613 w 1938338"/>
                <a:gd name="connsiteY35" fmla="*/ 2382 h 421482"/>
                <a:gd name="connsiteX36" fmla="*/ 1485900 w 1938338"/>
                <a:gd name="connsiteY36" fmla="*/ 0 h 421482"/>
                <a:gd name="connsiteX37" fmla="*/ 1557338 w 1938338"/>
                <a:gd name="connsiteY37" fmla="*/ 11907 h 421482"/>
                <a:gd name="connsiteX38" fmla="*/ 1669256 w 1938338"/>
                <a:gd name="connsiteY38" fmla="*/ 42863 h 421482"/>
                <a:gd name="connsiteX39" fmla="*/ 1754981 w 1938338"/>
                <a:gd name="connsiteY39" fmla="*/ 73819 h 421482"/>
                <a:gd name="connsiteX40" fmla="*/ 1821656 w 1938338"/>
                <a:gd name="connsiteY40" fmla="*/ 97632 h 421482"/>
                <a:gd name="connsiteX41" fmla="*/ 1859756 w 1938338"/>
                <a:gd name="connsiteY41" fmla="*/ 116682 h 421482"/>
                <a:gd name="connsiteX42" fmla="*/ 1905000 w 1938338"/>
                <a:gd name="connsiteY42" fmla="*/ 142875 h 421482"/>
                <a:gd name="connsiteX43" fmla="*/ 1924050 w 1938338"/>
                <a:gd name="connsiteY43" fmla="*/ 157163 h 421482"/>
                <a:gd name="connsiteX44" fmla="*/ 1933575 w 1938338"/>
                <a:gd name="connsiteY44" fmla="*/ 171450 h 421482"/>
                <a:gd name="connsiteX45" fmla="*/ 1938338 w 1938338"/>
                <a:gd name="connsiteY45" fmla="*/ 183357 h 421482"/>
                <a:gd name="connsiteX46" fmla="*/ 1933575 w 1938338"/>
                <a:gd name="connsiteY46" fmla="*/ 204788 h 421482"/>
                <a:gd name="connsiteX47" fmla="*/ 1919288 w 1938338"/>
                <a:gd name="connsiteY47" fmla="*/ 230982 h 421482"/>
                <a:gd name="connsiteX48" fmla="*/ 1907381 w 1938338"/>
                <a:gd name="connsiteY48" fmla="*/ 242888 h 421482"/>
                <a:gd name="connsiteX49" fmla="*/ 1869281 w 1938338"/>
                <a:gd name="connsiteY49" fmla="*/ 250032 h 421482"/>
                <a:gd name="connsiteX50" fmla="*/ 1774031 w 1938338"/>
                <a:gd name="connsiteY50" fmla="*/ 266700 h 421482"/>
                <a:gd name="connsiteX51" fmla="*/ 1719263 w 1938338"/>
                <a:gd name="connsiteY51" fmla="*/ 269082 h 421482"/>
                <a:gd name="connsiteX52" fmla="*/ 1628775 w 1938338"/>
                <a:gd name="connsiteY52" fmla="*/ 269082 h 421482"/>
                <a:gd name="connsiteX53" fmla="*/ 1512094 w 1938338"/>
                <a:gd name="connsiteY53" fmla="*/ 273844 h 421482"/>
                <a:gd name="connsiteX54" fmla="*/ 1390650 w 1938338"/>
                <a:gd name="connsiteY54" fmla="*/ 285750 h 421482"/>
                <a:gd name="connsiteX55" fmla="*/ 1254919 w 1938338"/>
                <a:gd name="connsiteY55" fmla="*/ 295275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38338" h="421482">
                  <a:moveTo>
                    <a:pt x="1254919" y="295275"/>
                  </a:moveTo>
                  <a:lnTo>
                    <a:pt x="1126331" y="309563"/>
                  </a:lnTo>
                  <a:lnTo>
                    <a:pt x="962025" y="328613"/>
                  </a:lnTo>
                  <a:lnTo>
                    <a:pt x="735806" y="357188"/>
                  </a:lnTo>
                  <a:lnTo>
                    <a:pt x="559594" y="383382"/>
                  </a:lnTo>
                  <a:lnTo>
                    <a:pt x="442913" y="404813"/>
                  </a:lnTo>
                  <a:lnTo>
                    <a:pt x="383381" y="419100"/>
                  </a:lnTo>
                  <a:lnTo>
                    <a:pt x="364331" y="421482"/>
                  </a:lnTo>
                  <a:lnTo>
                    <a:pt x="328613" y="414338"/>
                  </a:lnTo>
                  <a:lnTo>
                    <a:pt x="273844" y="397669"/>
                  </a:lnTo>
                  <a:lnTo>
                    <a:pt x="240506" y="385763"/>
                  </a:lnTo>
                  <a:lnTo>
                    <a:pt x="190500" y="364332"/>
                  </a:lnTo>
                  <a:lnTo>
                    <a:pt x="147638" y="340519"/>
                  </a:lnTo>
                  <a:lnTo>
                    <a:pt x="109538" y="316707"/>
                  </a:lnTo>
                  <a:lnTo>
                    <a:pt x="76200" y="292894"/>
                  </a:lnTo>
                  <a:lnTo>
                    <a:pt x="52388" y="271463"/>
                  </a:lnTo>
                  <a:lnTo>
                    <a:pt x="21431" y="240507"/>
                  </a:lnTo>
                  <a:lnTo>
                    <a:pt x="11906" y="228600"/>
                  </a:lnTo>
                  <a:lnTo>
                    <a:pt x="4763" y="216694"/>
                  </a:lnTo>
                  <a:lnTo>
                    <a:pt x="0" y="190500"/>
                  </a:lnTo>
                  <a:lnTo>
                    <a:pt x="4763" y="180975"/>
                  </a:lnTo>
                  <a:lnTo>
                    <a:pt x="14288" y="173832"/>
                  </a:lnTo>
                  <a:lnTo>
                    <a:pt x="30956" y="173832"/>
                  </a:lnTo>
                  <a:lnTo>
                    <a:pt x="85725" y="188119"/>
                  </a:lnTo>
                  <a:lnTo>
                    <a:pt x="135731" y="202407"/>
                  </a:lnTo>
                  <a:lnTo>
                    <a:pt x="176213" y="209550"/>
                  </a:lnTo>
                  <a:lnTo>
                    <a:pt x="233363" y="216694"/>
                  </a:lnTo>
                  <a:lnTo>
                    <a:pt x="295275" y="221457"/>
                  </a:lnTo>
                  <a:lnTo>
                    <a:pt x="345281" y="221457"/>
                  </a:lnTo>
                  <a:lnTo>
                    <a:pt x="657225" y="180975"/>
                  </a:lnTo>
                  <a:lnTo>
                    <a:pt x="864394" y="150019"/>
                  </a:lnTo>
                  <a:lnTo>
                    <a:pt x="1040606" y="111919"/>
                  </a:lnTo>
                  <a:lnTo>
                    <a:pt x="1247775" y="78582"/>
                  </a:lnTo>
                  <a:lnTo>
                    <a:pt x="1328738" y="64294"/>
                  </a:lnTo>
                  <a:lnTo>
                    <a:pt x="1385888" y="35719"/>
                  </a:lnTo>
                  <a:lnTo>
                    <a:pt x="1471613" y="2382"/>
                  </a:lnTo>
                  <a:lnTo>
                    <a:pt x="1485900" y="0"/>
                  </a:lnTo>
                  <a:lnTo>
                    <a:pt x="1557338" y="11907"/>
                  </a:lnTo>
                  <a:lnTo>
                    <a:pt x="1669256" y="42863"/>
                  </a:lnTo>
                  <a:lnTo>
                    <a:pt x="1754981" y="73819"/>
                  </a:lnTo>
                  <a:lnTo>
                    <a:pt x="1821656" y="97632"/>
                  </a:lnTo>
                  <a:lnTo>
                    <a:pt x="1859756" y="116682"/>
                  </a:lnTo>
                  <a:lnTo>
                    <a:pt x="1905000" y="142875"/>
                  </a:lnTo>
                  <a:lnTo>
                    <a:pt x="1924050" y="157163"/>
                  </a:lnTo>
                  <a:lnTo>
                    <a:pt x="1933575" y="171450"/>
                  </a:lnTo>
                  <a:lnTo>
                    <a:pt x="1938338" y="183357"/>
                  </a:lnTo>
                  <a:lnTo>
                    <a:pt x="1933575" y="204788"/>
                  </a:lnTo>
                  <a:lnTo>
                    <a:pt x="1919288" y="230982"/>
                  </a:lnTo>
                  <a:lnTo>
                    <a:pt x="1907381" y="242888"/>
                  </a:lnTo>
                  <a:lnTo>
                    <a:pt x="1869281" y="250032"/>
                  </a:lnTo>
                  <a:lnTo>
                    <a:pt x="1774031" y="266700"/>
                  </a:lnTo>
                  <a:lnTo>
                    <a:pt x="1719263" y="269082"/>
                  </a:lnTo>
                  <a:lnTo>
                    <a:pt x="1628775" y="269082"/>
                  </a:lnTo>
                  <a:lnTo>
                    <a:pt x="1512094" y="273844"/>
                  </a:lnTo>
                  <a:lnTo>
                    <a:pt x="1390650" y="285750"/>
                  </a:lnTo>
                  <a:lnTo>
                    <a:pt x="125491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6">
              <a:extLst>
                <a:ext uri="{FF2B5EF4-FFF2-40B4-BE49-F238E27FC236}">
                  <a16:creationId xmlns:a16="http://schemas.microsoft.com/office/drawing/2014/main" id="{E045ACA8-74BF-4548-90BE-2C84C909C04D}"/>
                </a:ext>
              </a:extLst>
            </p:cNvPr>
            <p:cNvSpPr/>
            <p:nvPr/>
          </p:nvSpPr>
          <p:spPr>
            <a:xfrm>
              <a:off x="4164013" y="2590800"/>
              <a:ext cx="1101725" cy="496888"/>
            </a:xfrm>
            <a:custGeom>
              <a:avLst/>
              <a:gdLst>
                <a:gd name="connsiteX0" fmla="*/ 566738 w 1100433"/>
                <a:gd name="connsiteY0" fmla="*/ 338138 h 497681"/>
                <a:gd name="connsiteX1" fmla="*/ 471488 w 1100433"/>
                <a:gd name="connsiteY1" fmla="*/ 390525 h 497681"/>
                <a:gd name="connsiteX2" fmla="*/ 395288 w 1100433"/>
                <a:gd name="connsiteY2" fmla="*/ 435769 h 497681"/>
                <a:gd name="connsiteX3" fmla="*/ 338138 w 1100433"/>
                <a:gd name="connsiteY3" fmla="*/ 469106 h 497681"/>
                <a:gd name="connsiteX4" fmla="*/ 307182 w 1100433"/>
                <a:gd name="connsiteY4" fmla="*/ 483394 h 497681"/>
                <a:gd name="connsiteX5" fmla="*/ 271463 w 1100433"/>
                <a:gd name="connsiteY5" fmla="*/ 492919 h 497681"/>
                <a:gd name="connsiteX6" fmla="*/ 250032 w 1100433"/>
                <a:gd name="connsiteY6" fmla="*/ 497681 h 497681"/>
                <a:gd name="connsiteX7" fmla="*/ 226219 w 1100433"/>
                <a:gd name="connsiteY7" fmla="*/ 497681 h 497681"/>
                <a:gd name="connsiteX8" fmla="*/ 209550 w 1100433"/>
                <a:gd name="connsiteY8" fmla="*/ 495300 h 497681"/>
                <a:gd name="connsiteX9" fmla="*/ 188119 w 1100433"/>
                <a:gd name="connsiteY9" fmla="*/ 492919 h 497681"/>
                <a:gd name="connsiteX10" fmla="*/ 169069 w 1100433"/>
                <a:gd name="connsiteY10" fmla="*/ 485775 h 497681"/>
                <a:gd name="connsiteX11" fmla="*/ 147638 w 1100433"/>
                <a:gd name="connsiteY11" fmla="*/ 471488 h 497681"/>
                <a:gd name="connsiteX12" fmla="*/ 126207 w 1100433"/>
                <a:gd name="connsiteY12" fmla="*/ 452438 h 497681"/>
                <a:gd name="connsiteX13" fmla="*/ 92869 w 1100433"/>
                <a:gd name="connsiteY13" fmla="*/ 407194 h 497681"/>
                <a:gd name="connsiteX14" fmla="*/ 54769 w 1100433"/>
                <a:gd name="connsiteY14" fmla="*/ 347663 h 497681"/>
                <a:gd name="connsiteX15" fmla="*/ 40482 w 1100433"/>
                <a:gd name="connsiteY15" fmla="*/ 323850 h 497681"/>
                <a:gd name="connsiteX16" fmla="*/ 26194 w 1100433"/>
                <a:gd name="connsiteY16" fmla="*/ 292894 h 497681"/>
                <a:gd name="connsiteX17" fmla="*/ 14288 w 1100433"/>
                <a:gd name="connsiteY17" fmla="*/ 250031 h 497681"/>
                <a:gd name="connsiteX18" fmla="*/ 4763 w 1100433"/>
                <a:gd name="connsiteY18" fmla="*/ 197644 h 497681"/>
                <a:gd name="connsiteX19" fmla="*/ 0 w 1100433"/>
                <a:gd name="connsiteY19" fmla="*/ 159544 h 497681"/>
                <a:gd name="connsiteX20" fmla="*/ 2382 w 1100433"/>
                <a:gd name="connsiteY20" fmla="*/ 116681 h 497681"/>
                <a:gd name="connsiteX21" fmla="*/ 7144 w 1100433"/>
                <a:gd name="connsiteY21" fmla="*/ 90488 h 497681"/>
                <a:gd name="connsiteX22" fmla="*/ 14288 w 1100433"/>
                <a:gd name="connsiteY22" fmla="*/ 78581 h 497681"/>
                <a:gd name="connsiteX23" fmla="*/ 23813 w 1100433"/>
                <a:gd name="connsiteY23" fmla="*/ 76200 h 497681"/>
                <a:gd name="connsiteX24" fmla="*/ 38100 w 1100433"/>
                <a:gd name="connsiteY24" fmla="*/ 78581 h 497681"/>
                <a:gd name="connsiteX25" fmla="*/ 50007 w 1100433"/>
                <a:gd name="connsiteY25" fmla="*/ 92869 h 497681"/>
                <a:gd name="connsiteX26" fmla="*/ 71438 w 1100433"/>
                <a:gd name="connsiteY26" fmla="*/ 133350 h 497681"/>
                <a:gd name="connsiteX27" fmla="*/ 102394 w 1100433"/>
                <a:gd name="connsiteY27" fmla="*/ 176213 h 497681"/>
                <a:gd name="connsiteX28" fmla="*/ 123825 w 1100433"/>
                <a:gd name="connsiteY28" fmla="*/ 202406 h 497681"/>
                <a:gd name="connsiteX29" fmla="*/ 147638 w 1100433"/>
                <a:gd name="connsiteY29" fmla="*/ 221456 h 497681"/>
                <a:gd name="connsiteX30" fmla="*/ 180975 w 1100433"/>
                <a:gd name="connsiteY30" fmla="*/ 238125 h 497681"/>
                <a:gd name="connsiteX31" fmla="*/ 211932 w 1100433"/>
                <a:gd name="connsiteY31" fmla="*/ 245269 h 497681"/>
                <a:gd name="connsiteX32" fmla="*/ 242888 w 1100433"/>
                <a:gd name="connsiteY32" fmla="*/ 242888 h 497681"/>
                <a:gd name="connsiteX33" fmla="*/ 309563 w 1100433"/>
                <a:gd name="connsiteY33" fmla="*/ 221456 h 497681"/>
                <a:gd name="connsiteX34" fmla="*/ 504825 w 1100433"/>
                <a:gd name="connsiteY34" fmla="*/ 152400 h 497681"/>
                <a:gd name="connsiteX35" fmla="*/ 666750 w 1100433"/>
                <a:gd name="connsiteY35" fmla="*/ 95250 h 497681"/>
                <a:gd name="connsiteX36" fmla="*/ 719138 w 1100433"/>
                <a:gd name="connsiteY36" fmla="*/ 76200 h 497681"/>
                <a:gd name="connsiteX37" fmla="*/ 754857 w 1100433"/>
                <a:gd name="connsiteY37" fmla="*/ 50006 h 497681"/>
                <a:gd name="connsiteX38" fmla="*/ 783432 w 1100433"/>
                <a:gd name="connsiteY38" fmla="*/ 28575 h 497681"/>
                <a:gd name="connsiteX39" fmla="*/ 807244 w 1100433"/>
                <a:gd name="connsiteY39" fmla="*/ 14288 h 497681"/>
                <a:gd name="connsiteX40" fmla="*/ 835819 w 1100433"/>
                <a:gd name="connsiteY40" fmla="*/ 2381 h 497681"/>
                <a:gd name="connsiteX41" fmla="*/ 859632 w 1100433"/>
                <a:gd name="connsiteY41" fmla="*/ 0 h 497681"/>
                <a:gd name="connsiteX42" fmla="*/ 869157 w 1100433"/>
                <a:gd name="connsiteY42" fmla="*/ 2381 h 497681"/>
                <a:gd name="connsiteX43" fmla="*/ 888207 w 1100433"/>
                <a:gd name="connsiteY43" fmla="*/ 7144 h 497681"/>
                <a:gd name="connsiteX44" fmla="*/ 940594 w 1100433"/>
                <a:gd name="connsiteY44" fmla="*/ 59531 h 497681"/>
                <a:gd name="connsiteX45" fmla="*/ 997744 w 1100433"/>
                <a:gd name="connsiteY45" fmla="*/ 119063 h 497681"/>
                <a:gd name="connsiteX46" fmla="*/ 1069182 w 1100433"/>
                <a:gd name="connsiteY46" fmla="*/ 188119 h 497681"/>
                <a:gd name="connsiteX47" fmla="*/ 1085850 w 1100433"/>
                <a:gd name="connsiteY47" fmla="*/ 204788 h 497681"/>
                <a:gd name="connsiteX48" fmla="*/ 1095375 w 1100433"/>
                <a:gd name="connsiteY48" fmla="*/ 221456 h 497681"/>
                <a:gd name="connsiteX49" fmla="*/ 1100138 w 1100433"/>
                <a:gd name="connsiteY49" fmla="*/ 235744 h 497681"/>
                <a:gd name="connsiteX50" fmla="*/ 1100138 w 1100433"/>
                <a:gd name="connsiteY50" fmla="*/ 250031 h 497681"/>
                <a:gd name="connsiteX51" fmla="*/ 1095375 w 1100433"/>
                <a:gd name="connsiteY51" fmla="*/ 271463 h 497681"/>
                <a:gd name="connsiteX52" fmla="*/ 1081088 w 1100433"/>
                <a:gd name="connsiteY52" fmla="*/ 295275 h 497681"/>
                <a:gd name="connsiteX53" fmla="*/ 1057275 w 1100433"/>
                <a:gd name="connsiteY53" fmla="*/ 319088 h 497681"/>
                <a:gd name="connsiteX54" fmla="*/ 1028700 w 1100433"/>
                <a:gd name="connsiteY54" fmla="*/ 333375 h 497681"/>
                <a:gd name="connsiteX55" fmla="*/ 688182 w 1100433"/>
                <a:gd name="connsiteY55" fmla="*/ 283369 h 497681"/>
                <a:gd name="connsiteX56" fmla="*/ 673894 w 1100433"/>
                <a:gd name="connsiteY56" fmla="*/ 283369 h 497681"/>
                <a:gd name="connsiteX57" fmla="*/ 566738 w 1100433"/>
                <a:gd name="connsiteY57" fmla="*/ 338138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00433" h="497681">
                  <a:moveTo>
                    <a:pt x="566738" y="338138"/>
                  </a:moveTo>
                  <a:lnTo>
                    <a:pt x="471488" y="390525"/>
                  </a:lnTo>
                  <a:lnTo>
                    <a:pt x="395288" y="435769"/>
                  </a:lnTo>
                  <a:lnTo>
                    <a:pt x="338138" y="469106"/>
                  </a:lnTo>
                  <a:lnTo>
                    <a:pt x="307182" y="483394"/>
                  </a:lnTo>
                  <a:lnTo>
                    <a:pt x="271463" y="492919"/>
                  </a:lnTo>
                  <a:lnTo>
                    <a:pt x="250032" y="497681"/>
                  </a:lnTo>
                  <a:lnTo>
                    <a:pt x="226219" y="497681"/>
                  </a:lnTo>
                  <a:lnTo>
                    <a:pt x="209550" y="495300"/>
                  </a:lnTo>
                  <a:lnTo>
                    <a:pt x="188119" y="492919"/>
                  </a:lnTo>
                  <a:lnTo>
                    <a:pt x="169069" y="485775"/>
                  </a:lnTo>
                  <a:lnTo>
                    <a:pt x="147638" y="471488"/>
                  </a:lnTo>
                  <a:lnTo>
                    <a:pt x="126207" y="452438"/>
                  </a:lnTo>
                  <a:lnTo>
                    <a:pt x="92869" y="407194"/>
                  </a:lnTo>
                  <a:lnTo>
                    <a:pt x="54769" y="347663"/>
                  </a:lnTo>
                  <a:lnTo>
                    <a:pt x="40482" y="323850"/>
                  </a:lnTo>
                  <a:lnTo>
                    <a:pt x="26194" y="292894"/>
                  </a:lnTo>
                  <a:lnTo>
                    <a:pt x="14288" y="250031"/>
                  </a:lnTo>
                  <a:lnTo>
                    <a:pt x="4763" y="197644"/>
                  </a:lnTo>
                  <a:lnTo>
                    <a:pt x="0" y="159544"/>
                  </a:lnTo>
                  <a:lnTo>
                    <a:pt x="2382" y="116681"/>
                  </a:lnTo>
                  <a:lnTo>
                    <a:pt x="7144" y="90488"/>
                  </a:lnTo>
                  <a:lnTo>
                    <a:pt x="14288" y="78581"/>
                  </a:lnTo>
                  <a:lnTo>
                    <a:pt x="23813" y="76200"/>
                  </a:lnTo>
                  <a:lnTo>
                    <a:pt x="38100" y="78581"/>
                  </a:lnTo>
                  <a:lnTo>
                    <a:pt x="50007" y="92869"/>
                  </a:lnTo>
                  <a:lnTo>
                    <a:pt x="71438" y="133350"/>
                  </a:lnTo>
                  <a:lnTo>
                    <a:pt x="102394" y="176213"/>
                  </a:lnTo>
                  <a:lnTo>
                    <a:pt x="123825" y="202406"/>
                  </a:lnTo>
                  <a:lnTo>
                    <a:pt x="147638" y="221456"/>
                  </a:lnTo>
                  <a:lnTo>
                    <a:pt x="180975" y="238125"/>
                  </a:lnTo>
                  <a:lnTo>
                    <a:pt x="211932" y="245269"/>
                  </a:lnTo>
                  <a:lnTo>
                    <a:pt x="242888" y="242888"/>
                  </a:lnTo>
                  <a:lnTo>
                    <a:pt x="309563" y="221456"/>
                  </a:lnTo>
                  <a:lnTo>
                    <a:pt x="504825" y="152400"/>
                  </a:lnTo>
                  <a:lnTo>
                    <a:pt x="666750" y="95250"/>
                  </a:lnTo>
                  <a:lnTo>
                    <a:pt x="719138" y="76200"/>
                  </a:lnTo>
                  <a:lnTo>
                    <a:pt x="754857" y="50006"/>
                  </a:lnTo>
                  <a:lnTo>
                    <a:pt x="783432" y="28575"/>
                  </a:lnTo>
                  <a:lnTo>
                    <a:pt x="807244" y="14288"/>
                  </a:lnTo>
                  <a:lnTo>
                    <a:pt x="835819" y="2381"/>
                  </a:lnTo>
                  <a:lnTo>
                    <a:pt x="859632" y="0"/>
                  </a:lnTo>
                  <a:lnTo>
                    <a:pt x="869157" y="2381"/>
                  </a:lnTo>
                  <a:lnTo>
                    <a:pt x="888207" y="7144"/>
                  </a:lnTo>
                  <a:lnTo>
                    <a:pt x="940594" y="59531"/>
                  </a:lnTo>
                  <a:lnTo>
                    <a:pt x="997744" y="119063"/>
                  </a:lnTo>
                  <a:lnTo>
                    <a:pt x="1069182" y="188119"/>
                  </a:lnTo>
                  <a:lnTo>
                    <a:pt x="1085850" y="204788"/>
                  </a:lnTo>
                  <a:lnTo>
                    <a:pt x="1095375" y="221456"/>
                  </a:lnTo>
                  <a:cubicBezTo>
                    <a:pt x="1100433" y="234100"/>
                    <a:pt x="1100138" y="229088"/>
                    <a:pt x="1100138" y="235744"/>
                  </a:cubicBezTo>
                  <a:lnTo>
                    <a:pt x="1100138" y="250031"/>
                  </a:lnTo>
                  <a:lnTo>
                    <a:pt x="1095375" y="271463"/>
                  </a:lnTo>
                  <a:lnTo>
                    <a:pt x="1081088" y="295275"/>
                  </a:lnTo>
                  <a:lnTo>
                    <a:pt x="1057275" y="319088"/>
                  </a:lnTo>
                  <a:lnTo>
                    <a:pt x="1028700" y="333375"/>
                  </a:lnTo>
                  <a:lnTo>
                    <a:pt x="688182" y="283369"/>
                  </a:lnTo>
                  <a:lnTo>
                    <a:pt x="673894" y="283369"/>
                  </a:lnTo>
                  <a:lnTo>
                    <a:pt x="566738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87">
              <a:extLst>
                <a:ext uri="{FF2B5EF4-FFF2-40B4-BE49-F238E27FC236}">
                  <a16:creationId xmlns:a16="http://schemas.microsoft.com/office/drawing/2014/main" id="{52C5AA82-3248-4970-810D-8B6A01C416BA}"/>
                </a:ext>
              </a:extLst>
            </p:cNvPr>
            <p:cNvSpPr/>
            <p:nvPr/>
          </p:nvSpPr>
          <p:spPr>
            <a:xfrm>
              <a:off x="4608513" y="2809875"/>
              <a:ext cx="649287" cy="947738"/>
            </a:xfrm>
            <a:custGeom>
              <a:avLst/>
              <a:gdLst>
                <a:gd name="connsiteX0" fmla="*/ 438150 w 650081"/>
                <a:gd name="connsiteY0" fmla="*/ 319088 h 947738"/>
                <a:gd name="connsiteX1" fmla="*/ 345281 w 650081"/>
                <a:gd name="connsiteY1" fmla="*/ 466725 h 947738"/>
                <a:gd name="connsiteX2" fmla="*/ 264319 w 650081"/>
                <a:gd name="connsiteY2" fmla="*/ 597694 h 947738"/>
                <a:gd name="connsiteX3" fmla="*/ 180975 w 650081"/>
                <a:gd name="connsiteY3" fmla="*/ 738188 h 947738"/>
                <a:gd name="connsiteX4" fmla="*/ 164306 w 650081"/>
                <a:gd name="connsiteY4" fmla="*/ 766763 h 947738"/>
                <a:gd name="connsiteX5" fmla="*/ 52387 w 650081"/>
                <a:gd name="connsiteY5" fmla="*/ 947738 h 947738"/>
                <a:gd name="connsiteX6" fmla="*/ 47625 w 650081"/>
                <a:gd name="connsiteY6" fmla="*/ 947738 h 947738"/>
                <a:gd name="connsiteX7" fmla="*/ 33337 w 650081"/>
                <a:gd name="connsiteY7" fmla="*/ 942975 h 947738"/>
                <a:gd name="connsiteX8" fmla="*/ 16669 w 650081"/>
                <a:gd name="connsiteY8" fmla="*/ 921544 h 947738"/>
                <a:gd name="connsiteX9" fmla="*/ 7144 w 650081"/>
                <a:gd name="connsiteY9" fmla="*/ 900113 h 947738"/>
                <a:gd name="connsiteX10" fmla="*/ 0 w 650081"/>
                <a:gd name="connsiteY10" fmla="*/ 871538 h 947738"/>
                <a:gd name="connsiteX11" fmla="*/ 0 w 650081"/>
                <a:gd name="connsiteY11" fmla="*/ 847725 h 947738"/>
                <a:gd name="connsiteX12" fmla="*/ 7144 w 650081"/>
                <a:gd name="connsiteY12" fmla="*/ 807244 h 947738"/>
                <a:gd name="connsiteX13" fmla="*/ 42862 w 650081"/>
                <a:gd name="connsiteY13" fmla="*/ 714375 h 947738"/>
                <a:gd name="connsiteX14" fmla="*/ 104775 w 650081"/>
                <a:gd name="connsiteY14" fmla="*/ 554831 h 947738"/>
                <a:gd name="connsiteX15" fmla="*/ 188119 w 650081"/>
                <a:gd name="connsiteY15" fmla="*/ 342900 h 947738"/>
                <a:gd name="connsiteX16" fmla="*/ 250031 w 650081"/>
                <a:gd name="connsiteY16" fmla="*/ 183356 h 947738"/>
                <a:gd name="connsiteX17" fmla="*/ 269081 w 650081"/>
                <a:gd name="connsiteY17" fmla="*/ 128588 h 947738"/>
                <a:gd name="connsiteX18" fmla="*/ 269081 w 650081"/>
                <a:gd name="connsiteY18" fmla="*/ 111919 h 947738"/>
                <a:gd name="connsiteX19" fmla="*/ 266700 w 650081"/>
                <a:gd name="connsiteY19" fmla="*/ 100013 h 947738"/>
                <a:gd name="connsiteX20" fmla="*/ 261937 w 650081"/>
                <a:gd name="connsiteY20" fmla="*/ 85725 h 947738"/>
                <a:gd name="connsiteX21" fmla="*/ 257175 w 650081"/>
                <a:gd name="connsiteY21" fmla="*/ 78581 h 947738"/>
                <a:gd name="connsiteX22" fmla="*/ 247650 w 650081"/>
                <a:gd name="connsiteY22" fmla="*/ 69056 h 947738"/>
                <a:gd name="connsiteX23" fmla="*/ 228600 w 650081"/>
                <a:gd name="connsiteY23" fmla="*/ 54769 h 947738"/>
                <a:gd name="connsiteX24" fmla="*/ 173831 w 650081"/>
                <a:gd name="connsiteY24" fmla="*/ 0 h 947738"/>
                <a:gd name="connsiteX25" fmla="*/ 650081 w 650081"/>
                <a:gd name="connsiteY25" fmla="*/ 47625 h 947738"/>
                <a:gd name="connsiteX26" fmla="*/ 628650 w 650081"/>
                <a:gd name="connsiteY26" fmla="*/ 83344 h 947738"/>
                <a:gd name="connsiteX27" fmla="*/ 611981 w 650081"/>
                <a:gd name="connsiteY27" fmla="*/ 95250 h 947738"/>
                <a:gd name="connsiteX28" fmla="*/ 585787 w 650081"/>
                <a:gd name="connsiteY28" fmla="*/ 114300 h 947738"/>
                <a:gd name="connsiteX29" fmla="*/ 559594 w 650081"/>
                <a:gd name="connsiteY29" fmla="*/ 135731 h 947738"/>
                <a:gd name="connsiteX30" fmla="*/ 538162 w 650081"/>
                <a:gd name="connsiteY30" fmla="*/ 154781 h 947738"/>
                <a:gd name="connsiteX31" fmla="*/ 521494 w 650081"/>
                <a:gd name="connsiteY31" fmla="*/ 178594 h 947738"/>
                <a:gd name="connsiteX32" fmla="*/ 500062 w 650081"/>
                <a:gd name="connsiteY32" fmla="*/ 209550 h 947738"/>
                <a:gd name="connsiteX33" fmla="*/ 473869 w 650081"/>
                <a:gd name="connsiteY33" fmla="*/ 259556 h 947738"/>
                <a:gd name="connsiteX34" fmla="*/ 438150 w 650081"/>
                <a:gd name="connsiteY34" fmla="*/ 319088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0081" h="947738">
                  <a:moveTo>
                    <a:pt x="438150" y="319088"/>
                  </a:moveTo>
                  <a:lnTo>
                    <a:pt x="345281" y="466725"/>
                  </a:lnTo>
                  <a:lnTo>
                    <a:pt x="264319" y="597694"/>
                  </a:lnTo>
                  <a:lnTo>
                    <a:pt x="180975" y="738188"/>
                  </a:lnTo>
                  <a:lnTo>
                    <a:pt x="164306" y="766763"/>
                  </a:lnTo>
                  <a:lnTo>
                    <a:pt x="52387" y="947738"/>
                  </a:lnTo>
                  <a:lnTo>
                    <a:pt x="47625" y="947738"/>
                  </a:lnTo>
                  <a:lnTo>
                    <a:pt x="33337" y="942975"/>
                  </a:lnTo>
                  <a:lnTo>
                    <a:pt x="16669" y="921544"/>
                  </a:lnTo>
                  <a:lnTo>
                    <a:pt x="7144" y="900113"/>
                  </a:lnTo>
                  <a:lnTo>
                    <a:pt x="0" y="871538"/>
                  </a:lnTo>
                  <a:lnTo>
                    <a:pt x="0" y="847725"/>
                  </a:lnTo>
                  <a:lnTo>
                    <a:pt x="7144" y="807244"/>
                  </a:lnTo>
                  <a:lnTo>
                    <a:pt x="42862" y="714375"/>
                  </a:lnTo>
                  <a:lnTo>
                    <a:pt x="104775" y="554831"/>
                  </a:lnTo>
                  <a:lnTo>
                    <a:pt x="188119" y="342900"/>
                  </a:lnTo>
                  <a:lnTo>
                    <a:pt x="250031" y="183356"/>
                  </a:lnTo>
                  <a:lnTo>
                    <a:pt x="269081" y="128588"/>
                  </a:lnTo>
                  <a:lnTo>
                    <a:pt x="269081" y="111919"/>
                  </a:lnTo>
                  <a:lnTo>
                    <a:pt x="266700" y="100013"/>
                  </a:lnTo>
                  <a:lnTo>
                    <a:pt x="261937" y="85725"/>
                  </a:lnTo>
                  <a:lnTo>
                    <a:pt x="257175" y="78581"/>
                  </a:lnTo>
                  <a:lnTo>
                    <a:pt x="247650" y="69056"/>
                  </a:lnTo>
                  <a:lnTo>
                    <a:pt x="228600" y="54769"/>
                  </a:lnTo>
                  <a:lnTo>
                    <a:pt x="173831" y="0"/>
                  </a:lnTo>
                  <a:lnTo>
                    <a:pt x="650081" y="47625"/>
                  </a:lnTo>
                  <a:lnTo>
                    <a:pt x="628650" y="83344"/>
                  </a:lnTo>
                  <a:lnTo>
                    <a:pt x="611981" y="95250"/>
                  </a:lnTo>
                  <a:lnTo>
                    <a:pt x="585787" y="114300"/>
                  </a:lnTo>
                  <a:lnTo>
                    <a:pt x="559594" y="135731"/>
                  </a:lnTo>
                  <a:lnTo>
                    <a:pt x="538162" y="154781"/>
                  </a:lnTo>
                  <a:lnTo>
                    <a:pt x="521494" y="178594"/>
                  </a:lnTo>
                  <a:lnTo>
                    <a:pt x="500062" y="209550"/>
                  </a:lnTo>
                  <a:lnTo>
                    <a:pt x="473869" y="259556"/>
                  </a:lnTo>
                  <a:lnTo>
                    <a:pt x="4381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88">
              <a:extLst>
                <a:ext uri="{FF2B5EF4-FFF2-40B4-BE49-F238E27FC236}">
                  <a16:creationId xmlns:a16="http://schemas.microsoft.com/office/drawing/2014/main" id="{F69000EF-D6A1-4B52-8F77-085915789B7B}"/>
                </a:ext>
              </a:extLst>
            </p:cNvPr>
            <p:cNvSpPr/>
            <p:nvPr/>
          </p:nvSpPr>
          <p:spPr>
            <a:xfrm>
              <a:off x="4610100" y="3529013"/>
              <a:ext cx="750888" cy="454025"/>
            </a:xfrm>
            <a:custGeom>
              <a:avLst/>
              <a:gdLst>
                <a:gd name="connsiteX0" fmla="*/ 428625 w 750094"/>
                <a:gd name="connsiteY0" fmla="*/ 178593 h 454818"/>
                <a:gd name="connsiteX1" fmla="*/ 483394 w 750094"/>
                <a:gd name="connsiteY1" fmla="*/ 185737 h 454818"/>
                <a:gd name="connsiteX2" fmla="*/ 538163 w 750094"/>
                <a:gd name="connsiteY2" fmla="*/ 190500 h 454818"/>
                <a:gd name="connsiteX3" fmla="*/ 564356 w 750094"/>
                <a:gd name="connsiteY3" fmla="*/ 192881 h 454818"/>
                <a:gd name="connsiteX4" fmla="*/ 604838 w 750094"/>
                <a:gd name="connsiteY4" fmla="*/ 219075 h 454818"/>
                <a:gd name="connsiteX5" fmla="*/ 671513 w 750094"/>
                <a:gd name="connsiteY5" fmla="*/ 269081 h 454818"/>
                <a:gd name="connsiteX6" fmla="*/ 721519 w 750094"/>
                <a:gd name="connsiteY6" fmla="*/ 304800 h 454818"/>
                <a:gd name="connsiteX7" fmla="*/ 738188 w 750094"/>
                <a:gd name="connsiteY7" fmla="*/ 319087 h 454818"/>
                <a:gd name="connsiteX8" fmla="*/ 745331 w 750094"/>
                <a:gd name="connsiteY8" fmla="*/ 328612 h 454818"/>
                <a:gd name="connsiteX9" fmla="*/ 750094 w 750094"/>
                <a:gd name="connsiteY9" fmla="*/ 342900 h 454818"/>
                <a:gd name="connsiteX10" fmla="*/ 750094 w 750094"/>
                <a:gd name="connsiteY10" fmla="*/ 364331 h 454818"/>
                <a:gd name="connsiteX11" fmla="*/ 742950 w 750094"/>
                <a:gd name="connsiteY11" fmla="*/ 390525 h 454818"/>
                <a:gd name="connsiteX12" fmla="*/ 726281 w 750094"/>
                <a:gd name="connsiteY12" fmla="*/ 411956 h 454818"/>
                <a:gd name="connsiteX13" fmla="*/ 711994 w 750094"/>
                <a:gd name="connsiteY13" fmla="*/ 426243 h 454818"/>
                <a:gd name="connsiteX14" fmla="*/ 685800 w 750094"/>
                <a:gd name="connsiteY14" fmla="*/ 445293 h 454818"/>
                <a:gd name="connsiteX15" fmla="*/ 671513 w 750094"/>
                <a:gd name="connsiteY15" fmla="*/ 454818 h 454818"/>
                <a:gd name="connsiteX16" fmla="*/ 371475 w 750094"/>
                <a:gd name="connsiteY16" fmla="*/ 369093 h 454818"/>
                <a:gd name="connsiteX17" fmla="*/ 314325 w 750094"/>
                <a:gd name="connsiteY17" fmla="*/ 354806 h 454818"/>
                <a:gd name="connsiteX18" fmla="*/ 245269 w 750094"/>
                <a:gd name="connsiteY18" fmla="*/ 333375 h 454818"/>
                <a:gd name="connsiteX19" fmla="*/ 195263 w 750094"/>
                <a:gd name="connsiteY19" fmla="*/ 314325 h 454818"/>
                <a:gd name="connsiteX20" fmla="*/ 147638 w 750094"/>
                <a:gd name="connsiteY20" fmla="*/ 292893 h 454818"/>
                <a:gd name="connsiteX21" fmla="*/ 100013 w 750094"/>
                <a:gd name="connsiteY21" fmla="*/ 264318 h 454818"/>
                <a:gd name="connsiteX22" fmla="*/ 59531 w 750094"/>
                <a:gd name="connsiteY22" fmla="*/ 242887 h 454818"/>
                <a:gd name="connsiteX23" fmla="*/ 38100 w 750094"/>
                <a:gd name="connsiteY23" fmla="*/ 230981 h 454818"/>
                <a:gd name="connsiteX24" fmla="*/ 28575 w 750094"/>
                <a:gd name="connsiteY24" fmla="*/ 219075 h 454818"/>
                <a:gd name="connsiteX25" fmla="*/ 11906 w 750094"/>
                <a:gd name="connsiteY25" fmla="*/ 192881 h 454818"/>
                <a:gd name="connsiteX26" fmla="*/ 0 w 750094"/>
                <a:gd name="connsiteY26" fmla="*/ 147637 h 454818"/>
                <a:gd name="connsiteX27" fmla="*/ 183356 w 750094"/>
                <a:gd name="connsiteY27" fmla="*/ 0 h 454818"/>
                <a:gd name="connsiteX28" fmla="*/ 161925 w 750094"/>
                <a:gd name="connsiteY28" fmla="*/ 45243 h 454818"/>
                <a:gd name="connsiteX29" fmla="*/ 157163 w 750094"/>
                <a:gd name="connsiteY29" fmla="*/ 69056 h 454818"/>
                <a:gd name="connsiteX30" fmla="*/ 157163 w 750094"/>
                <a:gd name="connsiteY30" fmla="*/ 83343 h 454818"/>
                <a:gd name="connsiteX31" fmla="*/ 164306 w 750094"/>
                <a:gd name="connsiteY31" fmla="*/ 100012 h 454818"/>
                <a:gd name="connsiteX32" fmla="*/ 176213 w 750094"/>
                <a:gd name="connsiteY32" fmla="*/ 109537 h 454818"/>
                <a:gd name="connsiteX33" fmla="*/ 190500 w 750094"/>
                <a:gd name="connsiteY33" fmla="*/ 116681 h 454818"/>
                <a:gd name="connsiteX34" fmla="*/ 223838 w 750094"/>
                <a:gd name="connsiteY34" fmla="*/ 121443 h 454818"/>
                <a:gd name="connsiteX35" fmla="*/ 245269 w 750094"/>
                <a:gd name="connsiteY35" fmla="*/ 123825 h 454818"/>
                <a:gd name="connsiteX36" fmla="*/ 311944 w 750094"/>
                <a:gd name="connsiteY36" fmla="*/ 147637 h 454818"/>
                <a:gd name="connsiteX37" fmla="*/ 371475 w 750094"/>
                <a:gd name="connsiteY37" fmla="*/ 166687 h 454818"/>
                <a:gd name="connsiteX38" fmla="*/ 428625 w 750094"/>
                <a:gd name="connsiteY38" fmla="*/ 178593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0094" h="454818">
                  <a:moveTo>
                    <a:pt x="428625" y="178593"/>
                  </a:moveTo>
                  <a:lnTo>
                    <a:pt x="483394" y="185737"/>
                  </a:lnTo>
                  <a:lnTo>
                    <a:pt x="538163" y="190500"/>
                  </a:lnTo>
                  <a:lnTo>
                    <a:pt x="564356" y="192881"/>
                  </a:lnTo>
                  <a:lnTo>
                    <a:pt x="604838" y="219075"/>
                  </a:lnTo>
                  <a:lnTo>
                    <a:pt x="671513" y="269081"/>
                  </a:lnTo>
                  <a:lnTo>
                    <a:pt x="721519" y="304800"/>
                  </a:lnTo>
                  <a:lnTo>
                    <a:pt x="738188" y="319087"/>
                  </a:lnTo>
                  <a:lnTo>
                    <a:pt x="745331" y="328612"/>
                  </a:lnTo>
                  <a:lnTo>
                    <a:pt x="750094" y="342900"/>
                  </a:lnTo>
                  <a:lnTo>
                    <a:pt x="750094" y="364331"/>
                  </a:lnTo>
                  <a:lnTo>
                    <a:pt x="742950" y="390525"/>
                  </a:lnTo>
                  <a:lnTo>
                    <a:pt x="726281" y="411956"/>
                  </a:lnTo>
                  <a:lnTo>
                    <a:pt x="711994" y="426243"/>
                  </a:lnTo>
                  <a:lnTo>
                    <a:pt x="685800" y="445293"/>
                  </a:lnTo>
                  <a:lnTo>
                    <a:pt x="671513" y="454818"/>
                  </a:lnTo>
                  <a:lnTo>
                    <a:pt x="371475" y="369093"/>
                  </a:lnTo>
                  <a:lnTo>
                    <a:pt x="314325" y="354806"/>
                  </a:lnTo>
                  <a:lnTo>
                    <a:pt x="245269" y="333375"/>
                  </a:lnTo>
                  <a:lnTo>
                    <a:pt x="195263" y="314325"/>
                  </a:lnTo>
                  <a:lnTo>
                    <a:pt x="147638" y="292893"/>
                  </a:lnTo>
                  <a:lnTo>
                    <a:pt x="100013" y="264318"/>
                  </a:lnTo>
                  <a:lnTo>
                    <a:pt x="59531" y="242887"/>
                  </a:lnTo>
                  <a:lnTo>
                    <a:pt x="38100" y="230981"/>
                  </a:lnTo>
                  <a:lnTo>
                    <a:pt x="28575" y="219075"/>
                  </a:lnTo>
                  <a:lnTo>
                    <a:pt x="11906" y="192881"/>
                  </a:lnTo>
                  <a:lnTo>
                    <a:pt x="0" y="147637"/>
                  </a:lnTo>
                  <a:lnTo>
                    <a:pt x="183356" y="0"/>
                  </a:lnTo>
                  <a:lnTo>
                    <a:pt x="161925" y="45243"/>
                  </a:lnTo>
                  <a:lnTo>
                    <a:pt x="157163" y="69056"/>
                  </a:lnTo>
                  <a:lnTo>
                    <a:pt x="157163" y="83343"/>
                  </a:lnTo>
                  <a:lnTo>
                    <a:pt x="164306" y="100012"/>
                  </a:lnTo>
                  <a:lnTo>
                    <a:pt x="176213" y="109537"/>
                  </a:lnTo>
                  <a:lnTo>
                    <a:pt x="190500" y="116681"/>
                  </a:lnTo>
                  <a:lnTo>
                    <a:pt x="223838" y="121443"/>
                  </a:lnTo>
                  <a:lnTo>
                    <a:pt x="245269" y="123825"/>
                  </a:lnTo>
                  <a:lnTo>
                    <a:pt x="311944" y="147637"/>
                  </a:lnTo>
                  <a:lnTo>
                    <a:pt x="371475" y="166687"/>
                  </a:lnTo>
                  <a:lnTo>
                    <a:pt x="42862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89">
              <a:extLst>
                <a:ext uri="{FF2B5EF4-FFF2-40B4-BE49-F238E27FC236}">
                  <a16:creationId xmlns:a16="http://schemas.microsoft.com/office/drawing/2014/main" id="{15453087-88B3-4804-AB0E-749351C1C8C3}"/>
                </a:ext>
              </a:extLst>
            </p:cNvPr>
            <p:cNvSpPr/>
            <p:nvPr/>
          </p:nvSpPr>
          <p:spPr>
            <a:xfrm>
              <a:off x="4014788" y="3833813"/>
              <a:ext cx="1320800" cy="1843087"/>
            </a:xfrm>
            <a:custGeom>
              <a:avLst/>
              <a:gdLst>
                <a:gd name="connsiteX0" fmla="*/ 926306 w 1321593"/>
                <a:gd name="connsiteY0" fmla="*/ 266700 h 1843087"/>
                <a:gd name="connsiteX1" fmla="*/ 947737 w 1321593"/>
                <a:gd name="connsiteY1" fmla="*/ 176212 h 1843087"/>
                <a:gd name="connsiteX2" fmla="*/ 964406 w 1321593"/>
                <a:gd name="connsiteY2" fmla="*/ 107156 h 1843087"/>
                <a:gd name="connsiteX3" fmla="*/ 981075 w 1321593"/>
                <a:gd name="connsiteY3" fmla="*/ 21431 h 1843087"/>
                <a:gd name="connsiteX4" fmla="*/ 981075 w 1321593"/>
                <a:gd name="connsiteY4" fmla="*/ 0 h 1843087"/>
                <a:gd name="connsiteX5" fmla="*/ 1321593 w 1321593"/>
                <a:gd name="connsiteY5" fmla="*/ 100012 h 1843087"/>
                <a:gd name="connsiteX6" fmla="*/ 1295400 w 1321593"/>
                <a:gd name="connsiteY6" fmla="*/ 128587 h 1843087"/>
                <a:gd name="connsiteX7" fmla="*/ 1266825 w 1321593"/>
                <a:gd name="connsiteY7" fmla="*/ 150018 h 1843087"/>
                <a:gd name="connsiteX8" fmla="*/ 1250156 w 1321593"/>
                <a:gd name="connsiteY8" fmla="*/ 207168 h 1843087"/>
                <a:gd name="connsiteX9" fmla="*/ 1221581 w 1321593"/>
                <a:gd name="connsiteY9" fmla="*/ 290512 h 1843087"/>
                <a:gd name="connsiteX10" fmla="*/ 1176337 w 1321593"/>
                <a:gd name="connsiteY10" fmla="*/ 419100 h 1843087"/>
                <a:gd name="connsiteX11" fmla="*/ 1145381 w 1321593"/>
                <a:gd name="connsiteY11" fmla="*/ 504825 h 1843087"/>
                <a:gd name="connsiteX12" fmla="*/ 1104900 w 1321593"/>
                <a:gd name="connsiteY12" fmla="*/ 600075 h 1843087"/>
                <a:gd name="connsiteX13" fmla="*/ 1052512 w 1321593"/>
                <a:gd name="connsiteY13" fmla="*/ 711993 h 1843087"/>
                <a:gd name="connsiteX14" fmla="*/ 1028700 w 1321593"/>
                <a:gd name="connsiteY14" fmla="*/ 757237 h 1843087"/>
                <a:gd name="connsiteX15" fmla="*/ 988218 w 1321593"/>
                <a:gd name="connsiteY15" fmla="*/ 845343 h 1843087"/>
                <a:gd name="connsiteX16" fmla="*/ 923925 w 1321593"/>
                <a:gd name="connsiteY16" fmla="*/ 950118 h 1843087"/>
                <a:gd name="connsiteX17" fmla="*/ 864393 w 1321593"/>
                <a:gd name="connsiteY17" fmla="*/ 1035843 h 1843087"/>
                <a:gd name="connsiteX18" fmla="*/ 795337 w 1321593"/>
                <a:gd name="connsiteY18" fmla="*/ 1128712 h 1843087"/>
                <a:gd name="connsiteX19" fmla="*/ 742950 w 1321593"/>
                <a:gd name="connsiteY19" fmla="*/ 1197768 h 1843087"/>
                <a:gd name="connsiteX20" fmla="*/ 690562 w 1321593"/>
                <a:gd name="connsiteY20" fmla="*/ 1266825 h 1843087"/>
                <a:gd name="connsiteX21" fmla="*/ 621506 w 1321593"/>
                <a:gd name="connsiteY21" fmla="*/ 1345406 h 1843087"/>
                <a:gd name="connsiteX22" fmla="*/ 545306 w 1321593"/>
                <a:gd name="connsiteY22" fmla="*/ 1431131 h 1843087"/>
                <a:gd name="connsiteX23" fmla="*/ 469106 w 1321593"/>
                <a:gd name="connsiteY23" fmla="*/ 1509712 h 1843087"/>
                <a:gd name="connsiteX24" fmla="*/ 381000 w 1321593"/>
                <a:gd name="connsiteY24" fmla="*/ 1593056 h 1843087"/>
                <a:gd name="connsiteX25" fmla="*/ 292893 w 1321593"/>
                <a:gd name="connsiteY25" fmla="*/ 1669256 h 1843087"/>
                <a:gd name="connsiteX26" fmla="*/ 185737 w 1321593"/>
                <a:gd name="connsiteY26" fmla="*/ 1747837 h 1843087"/>
                <a:gd name="connsiteX27" fmla="*/ 57150 w 1321593"/>
                <a:gd name="connsiteY27" fmla="*/ 1828800 h 1843087"/>
                <a:gd name="connsiteX28" fmla="*/ 26193 w 1321593"/>
                <a:gd name="connsiteY28" fmla="*/ 1840706 h 1843087"/>
                <a:gd name="connsiteX29" fmla="*/ 14287 w 1321593"/>
                <a:gd name="connsiteY29" fmla="*/ 1843087 h 1843087"/>
                <a:gd name="connsiteX30" fmla="*/ 7143 w 1321593"/>
                <a:gd name="connsiteY30" fmla="*/ 1840706 h 1843087"/>
                <a:gd name="connsiteX31" fmla="*/ 0 w 1321593"/>
                <a:gd name="connsiteY31" fmla="*/ 1831181 h 1843087"/>
                <a:gd name="connsiteX32" fmla="*/ 0 w 1321593"/>
                <a:gd name="connsiteY32" fmla="*/ 1819275 h 1843087"/>
                <a:gd name="connsiteX33" fmla="*/ 7143 w 1321593"/>
                <a:gd name="connsiteY33" fmla="*/ 1797843 h 1843087"/>
                <a:gd name="connsiteX34" fmla="*/ 21431 w 1321593"/>
                <a:gd name="connsiteY34" fmla="*/ 1776412 h 1843087"/>
                <a:gd name="connsiteX35" fmla="*/ 114300 w 1321593"/>
                <a:gd name="connsiteY35" fmla="*/ 1688306 h 1843087"/>
                <a:gd name="connsiteX36" fmla="*/ 192881 w 1321593"/>
                <a:gd name="connsiteY36" fmla="*/ 1609725 h 1843087"/>
                <a:gd name="connsiteX37" fmla="*/ 266700 w 1321593"/>
                <a:gd name="connsiteY37" fmla="*/ 1533525 h 1843087"/>
                <a:gd name="connsiteX38" fmla="*/ 342900 w 1321593"/>
                <a:gd name="connsiteY38" fmla="*/ 1440656 h 1843087"/>
                <a:gd name="connsiteX39" fmla="*/ 404812 w 1321593"/>
                <a:gd name="connsiteY39" fmla="*/ 1364456 h 1843087"/>
                <a:gd name="connsiteX40" fmla="*/ 469106 w 1321593"/>
                <a:gd name="connsiteY40" fmla="*/ 1273968 h 1843087"/>
                <a:gd name="connsiteX41" fmla="*/ 528637 w 1321593"/>
                <a:gd name="connsiteY41" fmla="*/ 1183481 h 1843087"/>
                <a:gd name="connsiteX42" fmla="*/ 569118 w 1321593"/>
                <a:gd name="connsiteY42" fmla="*/ 1119187 h 1843087"/>
                <a:gd name="connsiteX43" fmla="*/ 623887 w 1321593"/>
                <a:gd name="connsiteY43" fmla="*/ 1033462 h 1843087"/>
                <a:gd name="connsiteX44" fmla="*/ 671512 w 1321593"/>
                <a:gd name="connsiteY44" fmla="*/ 947737 h 1843087"/>
                <a:gd name="connsiteX45" fmla="*/ 719137 w 1321593"/>
                <a:gd name="connsiteY45" fmla="*/ 862012 h 1843087"/>
                <a:gd name="connsiteX46" fmla="*/ 762000 w 1321593"/>
                <a:gd name="connsiteY46" fmla="*/ 778668 h 1843087"/>
                <a:gd name="connsiteX47" fmla="*/ 783431 w 1321593"/>
                <a:gd name="connsiteY47" fmla="*/ 731043 h 1843087"/>
                <a:gd name="connsiteX48" fmla="*/ 814387 w 1321593"/>
                <a:gd name="connsiteY48" fmla="*/ 619125 h 1843087"/>
                <a:gd name="connsiteX49" fmla="*/ 850106 w 1321593"/>
                <a:gd name="connsiteY49" fmla="*/ 523875 h 1843087"/>
                <a:gd name="connsiteX50" fmla="*/ 881062 w 1321593"/>
                <a:gd name="connsiteY50" fmla="*/ 428625 h 1843087"/>
                <a:gd name="connsiteX51" fmla="*/ 926306 w 1321593"/>
                <a:gd name="connsiteY51" fmla="*/ 266700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21593" h="1843087">
                  <a:moveTo>
                    <a:pt x="926306" y="266700"/>
                  </a:moveTo>
                  <a:lnTo>
                    <a:pt x="947737" y="176212"/>
                  </a:lnTo>
                  <a:lnTo>
                    <a:pt x="964406" y="107156"/>
                  </a:lnTo>
                  <a:lnTo>
                    <a:pt x="981075" y="21431"/>
                  </a:lnTo>
                  <a:lnTo>
                    <a:pt x="981075" y="0"/>
                  </a:lnTo>
                  <a:lnTo>
                    <a:pt x="1321593" y="100012"/>
                  </a:lnTo>
                  <a:lnTo>
                    <a:pt x="1295400" y="128587"/>
                  </a:lnTo>
                  <a:lnTo>
                    <a:pt x="1266825" y="150018"/>
                  </a:lnTo>
                  <a:lnTo>
                    <a:pt x="1250156" y="207168"/>
                  </a:lnTo>
                  <a:lnTo>
                    <a:pt x="1221581" y="290512"/>
                  </a:lnTo>
                  <a:lnTo>
                    <a:pt x="1176337" y="419100"/>
                  </a:lnTo>
                  <a:lnTo>
                    <a:pt x="1145381" y="504825"/>
                  </a:lnTo>
                  <a:lnTo>
                    <a:pt x="1104900" y="600075"/>
                  </a:lnTo>
                  <a:lnTo>
                    <a:pt x="1052512" y="711993"/>
                  </a:lnTo>
                  <a:lnTo>
                    <a:pt x="1028700" y="757237"/>
                  </a:lnTo>
                  <a:lnTo>
                    <a:pt x="988218" y="845343"/>
                  </a:lnTo>
                  <a:lnTo>
                    <a:pt x="923925" y="950118"/>
                  </a:lnTo>
                  <a:lnTo>
                    <a:pt x="864393" y="1035843"/>
                  </a:lnTo>
                  <a:lnTo>
                    <a:pt x="795337" y="1128712"/>
                  </a:lnTo>
                  <a:lnTo>
                    <a:pt x="742950" y="1197768"/>
                  </a:lnTo>
                  <a:lnTo>
                    <a:pt x="690562" y="1266825"/>
                  </a:lnTo>
                  <a:lnTo>
                    <a:pt x="621506" y="1345406"/>
                  </a:lnTo>
                  <a:lnTo>
                    <a:pt x="545306" y="1431131"/>
                  </a:lnTo>
                  <a:lnTo>
                    <a:pt x="469106" y="1509712"/>
                  </a:lnTo>
                  <a:lnTo>
                    <a:pt x="381000" y="1593056"/>
                  </a:lnTo>
                  <a:lnTo>
                    <a:pt x="292893" y="1669256"/>
                  </a:lnTo>
                  <a:lnTo>
                    <a:pt x="185737" y="1747837"/>
                  </a:lnTo>
                  <a:lnTo>
                    <a:pt x="57150" y="1828800"/>
                  </a:lnTo>
                  <a:lnTo>
                    <a:pt x="26193" y="1840706"/>
                  </a:lnTo>
                  <a:lnTo>
                    <a:pt x="14287" y="1843087"/>
                  </a:lnTo>
                  <a:lnTo>
                    <a:pt x="7143" y="1840706"/>
                  </a:lnTo>
                  <a:lnTo>
                    <a:pt x="0" y="1831181"/>
                  </a:lnTo>
                  <a:lnTo>
                    <a:pt x="0" y="1819275"/>
                  </a:lnTo>
                  <a:lnTo>
                    <a:pt x="7143" y="1797843"/>
                  </a:lnTo>
                  <a:lnTo>
                    <a:pt x="21431" y="1776412"/>
                  </a:lnTo>
                  <a:lnTo>
                    <a:pt x="114300" y="1688306"/>
                  </a:lnTo>
                  <a:lnTo>
                    <a:pt x="192881" y="1609725"/>
                  </a:lnTo>
                  <a:lnTo>
                    <a:pt x="266700" y="1533525"/>
                  </a:lnTo>
                  <a:lnTo>
                    <a:pt x="342900" y="1440656"/>
                  </a:lnTo>
                  <a:lnTo>
                    <a:pt x="404812" y="1364456"/>
                  </a:lnTo>
                  <a:lnTo>
                    <a:pt x="469106" y="1273968"/>
                  </a:lnTo>
                  <a:lnTo>
                    <a:pt x="528637" y="1183481"/>
                  </a:lnTo>
                  <a:lnTo>
                    <a:pt x="569118" y="1119187"/>
                  </a:lnTo>
                  <a:lnTo>
                    <a:pt x="623887" y="1033462"/>
                  </a:lnTo>
                  <a:lnTo>
                    <a:pt x="671512" y="947737"/>
                  </a:lnTo>
                  <a:lnTo>
                    <a:pt x="719137" y="862012"/>
                  </a:lnTo>
                  <a:lnTo>
                    <a:pt x="762000" y="778668"/>
                  </a:lnTo>
                  <a:lnTo>
                    <a:pt x="783431" y="731043"/>
                  </a:lnTo>
                  <a:lnTo>
                    <a:pt x="814387" y="619125"/>
                  </a:lnTo>
                  <a:lnTo>
                    <a:pt x="850106" y="523875"/>
                  </a:lnTo>
                  <a:lnTo>
                    <a:pt x="881062" y="428625"/>
                  </a:lnTo>
                  <a:lnTo>
                    <a:pt x="9263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1810" name="グループ化 1">
            <a:extLst>
              <a:ext uri="{FF2B5EF4-FFF2-40B4-BE49-F238E27FC236}">
                <a16:creationId xmlns:a16="http://schemas.microsoft.com/office/drawing/2014/main" id="{C8936BDF-BF21-44C2-8073-FABDBB4EFF41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58913"/>
            <a:ext cx="4995862" cy="4291012"/>
            <a:chOff x="2430463" y="1458913"/>
            <a:chExt cx="4995862" cy="4291012"/>
          </a:xfrm>
        </p:grpSpPr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85B8D8F8-18F3-4397-92D3-8CBF970D0820}"/>
                </a:ext>
              </a:extLst>
            </p:cNvPr>
            <p:cNvSpPr/>
            <p:nvPr/>
          </p:nvSpPr>
          <p:spPr>
            <a:xfrm>
              <a:off x="4249738" y="4086225"/>
              <a:ext cx="3176587" cy="1663700"/>
            </a:xfrm>
            <a:custGeom>
              <a:avLst/>
              <a:gdLst>
                <a:gd name="connsiteX0" fmla="*/ 1612092 w 3176615"/>
                <a:gd name="connsiteY0" fmla="*/ 940828 h 1664948"/>
                <a:gd name="connsiteX1" fmla="*/ 1516952 w 3176615"/>
                <a:gd name="connsiteY1" fmla="*/ 890616 h 1664948"/>
                <a:gd name="connsiteX2" fmla="*/ 1416527 w 3176615"/>
                <a:gd name="connsiteY2" fmla="*/ 835117 h 1664948"/>
                <a:gd name="connsiteX3" fmla="*/ 1318744 w 3176615"/>
                <a:gd name="connsiteY3" fmla="*/ 779619 h 1664948"/>
                <a:gd name="connsiteX4" fmla="*/ 1213033 w 3176615"/>
                <a:gd name="connsiteY4" fmla="*/ 718835 h 1664948"/>
                <a:gd name="connsiteX5" fmla="*/ 1091465 w 3176615"/>
                <a:gd name="connsiteY5" fmla="*/ 647480 h 1664948"/>
                <a:gd name="connsiteX6" fmla="*/ 1009539 w 3176615"/>
                <a:gd name="connsiteY6" fmla="*/ 599910 h 1664948"/>
                <a:gd name="connsiteX7" fmla="*/ 919685 w 3176615"/>
                <a:gd name="connsiteY7" fmla="*/ 547055 h 1664948"/>
                <a:gd name="connsiteX8" fmla="*/ 790189 w 3176615"/>
                <a:gd name="connsiteY8" fmla="*/ 470414 h 1664948"/>
                <a:gd name="connsiteX9" fmla="*/ 528554 w 3176615"/>
                <a:gd name="connsiteY9" fmla="*/ 314491 h 1664948"/>
                <a:gd name="connsiteX10" fmla="*/ 422843 w 3176615"/>
                <a:gd name="connsiteY10" fmla="*/ 251064 h 1664948"/>
                <a:gd name="connsiteX11" fmla="*/ 354131 w 3176615"/>
                <a:gd name="connsiteY11" fmla="*/ 208780 h 1664948"/>
                <a:gd name="connsiteX12" fmla="*/ 266920 w 3176615"/>
                <a:gd name="connsiteY12" fmla="*/ 153281 h 1664948"/>
                <a:gd name="connsiteX13" fmla="*/ 182351 w 3176615"/>
                <a:gd name="connsiteY13" fmla="*/ 100426 h 1664948"/>
                <a:gd name="connsiteX14" fmla="*/ 105710 w 3176615"/>
                <a:gd name="connsiteY14" fmla="*/ 47570 h 1664948"/>
                <a:gd name="connsiteX15" fmla="*/ 47569 w 3176615"/>
                <a:gd name="connsiteY15" fmla="*/ 10572 h 1664948"/>
                <a:gd name="connsiteX16" fmla="*/ 26427 w 3176615"/>
                <a:gd name="connsiteY16" fmla="*/ 0 h 1664948"/>
                <a:gd name="connsiteX17" fmla="*/ 7928 w 3176615"/>
                <a:gd name="connsiteY17" fmla="*/ 0 h 1664948"/>
                <a:gd name="connsiteX18" fmla="*/ 0 w 3176615"/>
                <a:gd name="connsiteY18" fmla="*/ 5286 h 1664948"/>
                <a:gd name="connsiteX19" fmla="*/ 0 w 3176615"/>
                <a:gd name="connsiteY19" fmla="*/ 15857 h 1664948"/>
                <a:gd name="connsiteX20" fmla="*/ 2642 w 3176615"/>
                <a:gd name="connsiteY20" fmla="*/ 44928 h 1664948"/>
                <a:gd name="connsiteX21" fmla="*/ 5285 w 3176615"/>
                <a:gd name="connsiteY21" fmla="*/ 73998 h 1664948"/>
                <a:gd name="connsiteX22" fmla="*/ 10571 w 3176615"/>
                <a:gd name="connsiteY22" fmla="*/ 100426 h 1664948"/>
                <a:gd name="connsiteX23" fmla="*/ 21142 w 3176615"/>
                <a:gd name="connsiteY23" fmla="*/ 129496 h 1664948"/>
                <a:gd name="connsiteX24" fmla="*/ 36998 w 3176615"/>
                <a:gd name="connsiteY24" fmla="*/ 155924 h 1664948"/>
                <a:gd name="connsiteX25" fmla="*/ 60783 w 3176615"/>
                <a:gd name="connsiteY25" fmla="*/ 184995 h 1664948"/>
                <a:gd name="connsiteX26" fmla="*/ 95139 w 3176615"/>
                <a:gd name="connsiteY26" fmla="*/ 214065 h 1664948"/>
                <a:gd name="connsiteX27" fmla="*/ 145352 w 3176615"/>
                <a:gd name="connsiteY27" fmla="*/ 243136 h 1664948"/>
                <a:gd name="connsiteX28" fmla="*/ 200850 w 3176615"/>
                <a:gd name="connsiteY28" fmla="*/ 272206 h 1664948"/>
                <a:gd name="connsiteX29" fmla="*/ 274848 w 3176615"/>
                <a:gd name="connsiteY29" fmla="*/ 319776 h 1664948"/>
                <a:gd name="connsiteX30" fmla="*/ 367345 w 3176615"/>
                <a:gd name="connsiteY30" fmla="*/ 377917 h 1664948"/>
                <a:gd name="connsiteX31" fmla="*/ 486270 w 3176615"/>
                <a:gd name="connsiteY31" fmla="*/ 459843 h 1664948"/>
                <a:gd name="connsiteX32" fmla="*/ 549697 w 3176615"/>
                <a:gd name="connsiteY32" fmla="*/ 512699 h 1664948"/>
                <a:gd name="connsiteX33" fmla="*/ 732048 w 3176615"/>
                <a:gd name="connsiteY33" fmla="*/ 610481 h 1664948"/>
                <a:gd name="connsiteX34" fmla="*/ 895900 w 3176615"/>
                <a:gd name="connsiteY34" fmla="*/ 713550 h 1664948"/>
                <a:gd name="connsiteX35" fmla="*/ 1057109 w 3176615"/>
                <a:gd name="connsiteY35" fmla="*/ 819261 h 1664948"/>
                <a:gd name="connsiteX36" fmla="*/ 1178677 w 3176615"/>
                <a:gd name="connsiteY36" fmla="*/ 901187 h 1664948"/>
                <a:gd name="connsiteX37" fmla="*/ 1313458 w 3176615"/>
                <a:gd name="connsiteY37" fmla="*/ 998969 h 1664948"/>
                <a:gd name="connsiteX38" fmla="*/ 1458811 w 3176615"/>
                <a:gd name="connsiteY38" fmla="*/ 1107323 h 1664948"/>
                <a:gd name="connsiteX39" fmla="*/ 1593593 w 3176615"/>
                <a:gd name="connsiteY39" fmla="*/ 1213034 h 1664948"/>
                <a:gd name="connsiteX40" fmla="*/ 1736302 w 3176615"/>
                <a:gd name="connsiteY40" fmla="*/ 1331959 h 1664948"/>
                <a:gd name="connsiteX41" fmla="*/ 1879012 w 3176615"/>
                <a:gd name="connsiteY41" fmla="*/ 1461455 h 1664948"/>
                <a:gd name="connsiteX42" fmla="*/ 1995294 w 3176615"/>
                <a:gd name="connsiteY42" fmla="*/ 1577737 h 1664948"/>
                <a:gd name="connsiteX43" fmla="*/ 2079863 w 3176615"/>
                <a:gd name="connsiteY43" fmla="*/ 1659663 h 1664948"/>
                <a:gd name="connsiteX44" fmla="*/ 2087791 w 3176615"/>
                <a:gd name="connsiteY44" fmla="*/ 1664948 h 1664948"/>
                <a:gd name="connsiteX45" fmla="*/ 2249001 w 3176615"/>
                <a:gd name="connsiteY45" fmla="*/ 1662306 h 1664948"/>
                <a:gd name="connsiteX46" fmla="*/ 2486850 w 3176615"/>
                <a:gd name="connsiteY46" fmla="*/ 1646449 h 1664948"/>
                <a:gd name="connsiteX47" fmla="*/ 2780198 w 3176615"/>
                <a:gd name="connsiteY47" fmla="*/ 1625307 h 1664948"/>
                <a:gd name="connsiteX48" fmla="*/ 3049761 w 3176615"/>
                <a:gd name="connsiteY48" fmla="*/ 1604165 h 1664948"/>
                <a:gd name="connsiteX49" fmla="*/ 3158115 w 3176615"/>
                <a:gd name="connsiteY49" fmla="*/ 1596236 h 1664948"/>
                <a:gd name="connsiteX50" fmla="*/ 3166043 w 3176615"/>
                <a:gd name="connsiteY50" fmla="*/ 1593594 h 1664948"/>
                <a:gd name="connsiteX51" fmla="*/ 3173972 w 3176615"/>
                <a:gd name="connsiteY51" fmla="*/ 1585665 h 1664948"/>
                <a:gd name="connsiteX52" fmla="*/ 3176615 w 3176615"/>
                <a:gd name="connsiteY52" fmla="*/ 1575094 h 1664948"/>
                <a:gd name="connsiteX53" fmla="*/ 3168686 w 3176615"/>
                <a:gd name="connsiteY53" fmla="*/ 1551309 h 1664948"/>
                <a:gd name="connsiteX54" fmla="*/ 3158115 w 3176615"/>
                <a:gd name="connsiteY54" fmla="*/ 1535453 h 1664948"/>
                <a:gd name="connsiteX55" fmla="*/ 3136973 w 3176615"/>
                <a:gd name="connsiteY55" fmla="*/ 1527524 h 1664948"/>
                <a:gd name="connsiteX56" fmla="*/ 3002191 w 3176615"/>
                <a:gd name="connsiteY56" fmla="*/ 1487883 h 1664948"/>
                <a:gd name="connsiteX57" fmla="*/ 2843625 w 3176615"/>
                <a:gd name="connsiteY57" fmla="*/ 1437670 h 1664948"/>
                <a:gd name="connsiteX58" fmla="*/ 2677130 w 3176615"/>
                <a:gd name="connsiteY58" fmla="*/ 1384814 h 1664948"/>
                <a:gd name="connsiteX59" fmla="*/ 2539706 w 3176615"/>
                <a:gd name="connsiteY59" fmla="*/ 1342530 h 1664948"/>
                <a:gd name="connsiteX60" fmla="*/ 2399639 w 3176615"/>
                <a:gd name="connsiteY60" fmla="*/ 1294960 h 1664948"/>
                <a:gd name="connsiteX61" fmla="*/ 2270143 w 3176615"/>
                <a:gd name="connsiteY61" fmla="*/ 1250033 h 1664948"/>
                <a:gd name="connsiteX62" fmla="*/ 2005865 w 3176615"/>
                <a:gd name="connsiteY62" fmla="*/ 1141679 h 1664948"/>
                <a:gd name="connsiteX63" fmla="*/ 1797086 w 3176615"/>
                <a:gd name="connsiteY63" fmla="*/ 1038611 h 1664948"/>
                <a:gd name="connsiteX64" fmla="*/ 1612092 w 3176615"/>
                <a:gd name="connsiteY64" fmla="*/ 940828 h 166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76615" h="1664948">
                  <a:moveTo>
                    <a:pt x="1612092" y="940828"/>
                  </a:moveTo>
                  <a:lnTo>
                    <a:pt x="1516952" y="890616"/>
                  </a:lnTo>
                  <a:lnTo>
                    <a:pt x="1416527" y="835117"/>
                  </a:lnTo>
                  <a:lnTo>
                    <a:pt x="1318744" y="779619"/>
                  </a:lnTo>
                  <a:lnTo>
                    <a:pt x="1213033" y="718835"/>
                  </a:lnTo>
                  <a:lnTo>
                    <a:pt x="1091465" y="647480"/>
                  </a:lnTo>
                  <a:lnTo>
                    <a:pt x="1009539" y="599910"/>
                  </a:lnTo>
                  <a:lnTo>
                    <a:pt x="919685" y="547055"/>
                  </a:lnTo>
                  <a:lnTo>
                    <a:pt x="790189" y="470414"/>
                  </a:lnTo>
                  <a:lnTo>
                    <a:pt x="528554" y="314491"/>
                  </a:lnTo>
                  <a:lnTo>
                    <a:pt x="422843" y="251064"/>
                  </a:lnTo>
                  <a:lnTo>
                    <a:pt x="354131" y="208780"/>
                  </a:lnTo>
                  <a:lnTo>
                    <a:pt x="266920" y="153281"/>
                  </a:lnTo>
                  <a:lnTo>
                    <a:pt x="182351" y="100426"/>
                  </a:lnTo>
                  <a:lnTo>
                    <a:pt x="105710" y="47570"/>
                  </a:lnTo>
                  <a:lnTo>
                    <a:pt x="47569" y="10572"/>
                  </a:lnTo>
                  <a:lnTo>
                    <a:pt x="26427" y="0"/>
                  </a:lnTo>
                  <a:lnTo>
                    <a:pt x="7928" y="0"/>
                  </a:lnTo>
                  <a:lnTo>
                    <a:pt x="0" y="5286"/>
                  </a:lnTo>
                  <a:lnTo>
                    <a:pt x="0" y="15857"/>
                  </a:lnTo>
                  <a:lnTo>
                    <a:pt x="2642" y="44928"/>
                  </a:lnTo>
                  <a:lnTo>
                    <a:pt x="5285" y="73998"/>
                  </a:lnTo>
                  <a:lnTo>
                    <a:pt x="10571" y="100426"/>
                  </a:lnTo>
                  <a:lnTo>
                    <a:pt x="21142" y="129496"/>
                  </a:lnTo>
                  <a:lnTo>
                    <a:pt x="36998" y="155924"/>
                  </a:lnTo>
                  <a:lnTo>
                    <a:pt x="60783" y="184995"/>
                  </a:lnTo>
                  <a:lnTo>
                    <a:pt x="95139" y="214065"/>
                  </a:lnTo>
                  <a:lnTo>
                    <a:pt x="145352" y="243136"/>
                  </a:lnTo>
                  <a:lnTo>
                    <a:pt x="200850" y="272206"/>
                  </a:lnTo>
                  <a:lnTo>
                    <a:pt x="274848" y="319776"/>
                  </a:lnTo>
                  <a:lnTo>
                    <a:pt x="367345" y="377917"/>
                  </a:lnTo>
                  <a:lnTo>
                    <a:pt x="486270" y="459843"/>
                  </a:lnTo>
                  <a:lnTo>
                    <a:pt x="549697" y="512699"/>
                  </a:lnTo>
                  <a:lnTo>
                    <a:pt x="732048" y="610481"/>
                  </a:lnTo>
                  <a:lnTo>
                    <a:pt x="895900" y="713550"/>
                  </a:lnTo>
                  <a:lnTo>
                    <a:pt x="1057109" y="819261"/>
                  </a:lnTo>
                  <a:lnTo>
                    <a:pt x="1178677" y="901187"/>
                  </a:lnTo>
                  <a:lnTo>
                    <a:pt x="1313458" y="998969"/>
                  </a:lnTo>
                  <a:lnTo>
                    <a:pt x="1458811" y="1107323"/>
                  </a:lnTo>
                  <a:lnTo>
                    <a:pt x="1593593" y="1213034"/>
                  </a:lnTo>
                  <a:lnTo>
                    <a:pt x="1736302" y="1331959"/>
                  </a:lnTo>
                  <a:lnTo>
                    <a:pt x="1879012" y="1461455"/>
                  </a:lnTo>
                  <a:lnTo>
                    <a:pt x="1995294" y="1577737"/>
                  </a:lnTo>
                  <a:lnTo>
                    <a:pt x="2079863" y="1659663"/>
                  </a:lnTo>
                  <a:lnTo>
                    <a:pt x="2087791" y="1664948"/>
                  </a:lnTo>
                  <a:lnTo>
                    <a:pt x="2249001" y="1662306"/>
                  </a:lnTo>
                  <a:lnTo>
                    <a:pt x="2486850" y="1646449"/>
                  </a:lnTo>
                  <a:lnTo>
                    <a:pt x="2780198" y="1625307"/>
                  </a:lnTo>
                  <a:lnTo>
                    <a:pt x="3049761" y="1604165"/>
                  </a:lnTo>
                  <a:lnTo>
                    <a:pt x="3158115" y="1596236"/>
                  </a:lnTo>
                  <a:lnTo>
                    <a:pt x="3166043" y="1593594"/>
                  </a:lnTo>
                  <a:lnTo>
                    <a:pt x="3173972" y="1585665"/>
                  </a:lnTo>
                  <a:lnTo>
                    <a:pt x="3176615" y="1575094"/>
                  </a:lnTo>
                  <a:lnTo>
                    <a:pt x="3168686" y="1551309"/>
                  </a:lnTo>
                  <a:lnTo>
                    <a:pt x="3158115" y="1535453"/>
                  </a:lnTo>
                  <a:lnTo>
                    <a:pt x="3136973" y="1527524"/>
                  </a:lnTo>
                  <a:lnTo>
                    <a:pt x="3002191" y="1487883"/>
                  </a:lnTo>
                  <a:lnTo>
                    <a:pt x="2843625" y="1437670"/>
                  </a:lnTo>
                  <a:lnTo>
                    <a:pt x="2677130" y="1384814"/>
                  </a:lnTo>
                  <a:lnTo>
                    <a:pt x="2539706" y="1342530"/>
                  </a:lnTo>
                  <a:lnTo>
                    <a:pt x="2399639" y="1294960"/>
                  </a:lnTo>
                  <a:lnTo>
                    <a:pt x="2270143" y="1250033"/>
                  </a:lnTo>
                  <a:lnTo>
                    <a:pt x="2005865" y="1141679"/>
                  </a:lnTo>
                  <a:lnTo>
                    <a:pt x="1797086" y="1038611"/>
                  </a:lnTo>
                  <a:lnTo>
                    <a:pt x="1612092" y="9408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9CA44352-BFFA-4BFC-9283-03EBE5356BCB}"/>
                </a:ext>
              </a:extLst>
            </p:cNvPr>
            <p:cNvSpPr/>
            <p:nvPr/>
          </p:nvSpPr>
          <p:spPr>
            <a:xfrm>
              <a:off x="3021013" y="1571625"/>
              <a:ext cx="808037" cy="608013"/>
            </a:xfrm>
            <a:custGeom>
              <a:avLst/>
              <a:gdLst>
                <a:gd name="connsiteX0" fmla="*/ 400050 w 807244"/>
                <a:gd name="connsiteY0" fmla="*/ 152400 h 607219"/>
                <a:gd name="connsiteX1" fmla="*/ 554832 w 807244"/>
                <a:gd name="connsiteY1" fmla="*/ 204788 h 607219"/>
                <a:gd name="connsiteX2" fmla="*/ 588169 w 807244"/>
                <a:gd name="connsiteY2" fmla="*/ 219075 h 607219"/>
                <a:gd name="connsiteX3" fmla="*/ 609600 w 807244"/>
                <a:gd name="connsiteY3" fmla="*/ 230981 h 607219"/>
                <a:gd name="connsiteX4" fmla="*/ 638175 w 807244"/>
                <a:gd name="connsiteY4" fmla="*/ 257175 h 607219"/>
                <a:gd name="connsiteX5" fmla="*/ 664369 w 807244"/>
                <a:gd name="connsiteY5" fmla="*/ 285750 h 607219"/>
                <a:gd name="connsiteX6" fmla="*/ 695325 w 807244"/>
                <a:gd name="connsiteY6" fmla="*/ 326231 h 607219"/>
                <a:gd name="connsiteX7" fmla="*/ 740569 w 807244"/>
                <a:gd name="connsiteY7" fmla="*/ 392906 h 607219"/>
                <a:gd name="connsiteX8" fmla="*/ 795338 w 807244"/>
                <a:gd name="connsiteY8" fmla="*/ 490538 h 607219"/>
                <a:gd name="connsiteX9" fmla="*/ 807244 w 807244"/>
                <a:gd name="connsiteY9" fmla="*/ 514350 h 607219"/>
                <a:gd name="connsiteX10" fmla="*/ 807244 w 807244"/>
                <a:gd name="connsiteY10" fmla="*/ 526256 h 607219"/>
                <a:gd name="connsiteX11" fmla="*/ 802482 w 807244"/>
                <a:gd name="connsiteY11" fmla="*/ 554831 h 607219"/>
                <a:gd name="connsiteX12" fmla="*/ 792957 w 807244"/>
                <a:gd name="connsiteY12" fmla="*/ 578644 h 607219"/>
                <a:gd name="connsiteX13" fmla="*/ 776288 w 807244"/>
                <a:gd name="connsiteY13" fmla="*/ 595313 h 607219"/>
                <a:gd name="connsiteX14" fmla="*/ 759619 w 807244"/>
                <a:gd name="connsiteY14" fmla="*/ 604838 h 607219"/>
                <a:gd name="connsiteX15" fmla="*/ 738188 w 807244"/>
                <a:gd name="connsiteY15" fmla="*/ 607219 h 607219"/>
                <a:gd name="connsiteX16" fmla="*/ 711994 w 807244"/>
                <a:gd name="connsiteY16" fmla="*/ 607219 h 607219"/>
                <a:gd name="connsiteX17" fmla="*/ 669132 w 807244"/>
                <a:gd name="connsiteY17" fmla="*/ 604838 h 607219"/>
                <a:gd name="connsiteX18" fmla="*/ 626269 w 807244"/>
                <a:gd name="connsiteY18" fmla="*/ 597694 h 607219"/>
                <a:gd name="connsiteX19" fmla="*/ 576263 w 807244"/>
                <a:gd name="connsiteY19" fmla="*/ 585788 h 607219"/>
                <a:gd name="connsiteX20" fmla="*/ 523875 w 807244"/>
                <a:gd name="connsiteY20" fmla="*/ 564356 h 607219"/>
                <a:gd name="connsiteX21" fmla="*/ 469107 w 807244"/>
                <a:gd name="connsiteY21" fmla="*/ 533400 h 607219"/>
                <a:gd name="connsiteX22" fmla="*/ 423863 w 807244"/>
                <a:gd name="connsiteY22" fmla="*/ 495300 h 607219"/>
                <a:gd name="connsiteX23" fmla="*/ 369094 w 807244"/>
                <a:gd name="connsiteY23" fmla="*/ 450056 h 607219"/>
                <a:gd name="connsiteX24" fmla="*/ 307182 w 807244"/>
                <a:gd name="connsiteY24" fmla="*/ 395288 h 607219"/>
                <a:gd name="connsiteX25" fmla="*/ 254794 w 807244"/>
                <a:gd name="connsiteY25" fmla="*/ 340519 h 607219"/>
                <a:gd name="connsiteX26" fmla="*/ 197644 w 807244"/>
                <a:gd name="connsiteY26" fmla="*/ 278606 h 607219"/>
                <a:gd name="connsiteX27" fmla="*/ 119063 w 807244"/>
                <a:gd name="connsiteY27" fmla="*/ 190500 h 607219"/>
                <a:gd name="connsiteX28" fmla="*/ 26194 w 807244"/>
                <a:gd name="connsiteY28" fmla="*/ 76200 h 607219"/>
                <a:gd name="connsiteX29" fmla="*/ 7144 w 807244"/>
                <a:gd name="connsiteY29" fmla="*/ 52388 h 607219"/>
                <a:gd name="connsiteX30" fmla="*/ 0 w 807244"/>
                <a:gd name="connsiteY30" fmla="*/ 35719 h 607219"/>
                <a:gd name="connsiteX31" fmla="*/ 0 w 807244"/>
                <a:gd name="connsiteY31" fmla="*/ 21431 h 607219"/>
                <a:gd name="connsiteX32" fmla="*/ 2382 w 807244"/>
                <a:gd name="connsiteY32" fmla="*/ 7144 h 607219"/>
                <a:gd name="connsiteX33" fmla="*/ 9525 w 807244"/>
                <a:gd name="connsiteY33" fmla="*/ 2381 h 607219"/>
                <a:gd name="connsiteX34" fmla="*/ 23813 w 807244"/>
                <a:gd name="connsiteY34" fmla="*/ 0 h 607219"/>
                <a:gd name="connsiteX35" fmla="*/ 42863 w 807244"/>
                <a:gd name="connsiteY35" fmla="*/ 2381 h 607219"/>
                <a:gd name="connsiteX36" fmla="*/ 92869 w 807244"/>
                <a:gd name="connsiteY36" fmla="*/ 26194 h 607219"/>
                <a:gd name="connsiteX37" fmla="*/ 228600 w 807244"/>
                <a:gd name="connsiteY37" fmla="*/ 92869 h 607219"/>
                <a:gd name="connsiteX38" fmla="*/ 283369 w 807244"/>
                <a:gd name="connsiteY38" fmla="*/ 114300 h 607219"/>
                <a:gd name="connsiteX39" fmla="*/ 400050 w 807244"/>
                <a:gd name="connsiteY39" fmla="*/ 1524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244" h="607219">
                  <a:moveTo>
                    <a:pt x="400050" y="152400"/>
                  </a:moveTo>
                  <a:lnTo>
                    <a:pt x="554832" y="204788"/>
                  </a:lnTo>
                  <a:lnTo>
                    <a:pt x="588169" y="219075"/>
                  </a:lnTo>
                  <a:lnTo>
                    <a:pt x="609600" y="230981"/>
                  </a:lnTo>
                  <a:lnTo>
                    <a:pt x="638175" y="257175"/>
                  </a:lnTo>
                  <a:lnTo>
                    <a:pt x="664369" y="285750"/>
                  </a:lnTo>
                  <a:lnTo>
                    <a:pt x="695325" y="326231"/>
                  </a:lnTo>
                  <a:lnTo>
                    <a:pt x="740569" y="392906"/>
                  </a:lnTo>
                  <a:lnTo>
                    <a:pt x="795338" y="490538"/>
                  </a:lnTo>
                  <a:lnTo>
                    <a:pt x="807244" y="514350"/>
                  </a:lnTo>
                  <a:lnTo>
                    <a:pt x="807244" y="526256"/>
                  </a:lnTo>
                  <a:lnTo>
                    <a:pt x="802482" y="554831"/>
                  </a:lnTo>
                  <a:lnTo>
                    <a:pt x="792957" y="578644"/>
                  </a:lnTo>
                  <a:lnTo>
                    <a:pt x="776288" y="595313"/>
                  </a:lnTo>
                  <a:lnTo>
                    <a:pt x="759619" y="604838"/>
                  </a:lnTo>
                  <a:lnTo>
                    <a:pt x="738188" y="607219"/>
                  </a:lnTo>
                  <a:lnTo>
                    <a:pt x="711994" y="607219"/>
                  </a:lnTo>
                  <a:lnTo>
                    <a:pt x="669132" y="604838"/>
                  </a:lnTo>
                  <a:lnTo>
                    <a:pt x="626269" y="597694"/>
                  </a:lnTo>
                  <a:lnTo>
                    <a:pt x="576263" y="585788"/>
                  </a:lnTo>
                  <a:lnTo>
                    <a:pt x="523875" y="564356"/>
                  </a:lnTo>
                  <a:lnTo>
                    <a:pt x="469107" y="533400"/>
                  </a:lnTo>
                  <a:lnTo>
                    <a:pt x="423863" y="495300"/>
                  </a:lnTo>
                  <a:lnTo>
                    <a:pt x="369094" y="450056"/>
                  </a:lnTo>
                  <a:lnTo>
                    <a:pt x="307182" y="395288"/>
                  </a:lnTo>
                  <a:lnTo>
                    <a:pt x="254794" y="340519"/>
                  </a:lnTo>
                  <a:lnTo>
                    <a:pt x="197644" y="278606"/>
                  </a:lnTo>
                  <a:lnTo>
                    <a:pt x="119063" y="190500"/>
                  </a:lnTo>
                  <a:lnTo>
                    <a:pt x="26194" y="76200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2" y="7144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42863" y="2381"/>
                  </a:lnTo>
                  <a:lnTo>
                    <a:pt x="92869" y="26194"/>
                  </a:lnTo>
                  <a:lnTo>
                    <a:pt x="228600" y="92869"/>
                  </a:lnTo>
                  <a:lnTo>
                    <a:pt x="283369" y="114300"/>
                  </a:lnTo>
                  <a:lnTo>
                    <a:pt x="4000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A3082D26-36FC-4988-97F0-0D67B5071CDD}"/>
                </a:ext>
              </a:extLst>
            </p:cNvPr>
            <p:cNvSpPr/>
            <p:nvPr/>
          </p:nvSpPr>
          <p:spPr>
            <a:xfrm>
              <a:off x="2430463" y="2328863"/>
              <a:ext cx="1931987" cy="539750"/>
            </a:xfrm>
            <a:custGeom>
              <a:avLst/>
              <a:gdLst>
                <a:gd name="connsiteX0" fmla="*/ 1685925 w 1931194"/>
                <a:gd name="connsiteY0" fmla="*/ 250031 h 540543"/>
                <a:gd name="connsiteX1" fmla="*/ 1550194 w 1931194"/>
                <a:gd name="connsiteY1" fmla="*/ 266700 h 540543"/>
                <a:gd name="connsiteX2" fmla="*/ 1438275 w 1931194"/>
                <a:gd name="connsiteY2" fmla="*/ 283368 h 540543"/>
                <a:gd name="connsiteX3" fmla="*/ 1328738 w 1931194"/>
                <a:gd name="connsiteY3" fmla="*/ 300037 h 540543"/>
                <a:gd name="connsiteX4" fmla="*/ 1190625 w 1931194"/>
                <a:gd name="connsiteY4" fmla="*/ 323850 h 540543"/>
                <a:gd name="connsiteX5" fmla="*/ 1050132 w 1931194"/>
                <a:gd name="connsiteY5" fmla="*/ 352425 h 540543"/>
                <a:gd name="connsiteX6" fmla="*/ 964407 w 1931194"/>
                <a:gd name="connsiteY6" fmla="*/ 371475 h 540543"/>
                <a:gd name="connsiteX7" fmla="*/ 859632 w 1931194"/>
                <a:gd name="connsiteY7" fmla="*/ 397668 h 540543"/>
                <a:gd name="connsiteX8" fmla="*/ 766763 w 1931194"/>
                <a:gd name="connsiteY8" fmla="*/ 428625 h 540543"/>
                <a:gd name="connsiteX9" fmla="*/ 673894 w 1931194"/>
                <a:gd name="connsiteY9" fmla="*/ 459581 h 540543"/>
                <a:gd name="connsiteX10" fmla="*/ 616744 w 1931194"/>
                <a:gd name="connsiteY10" fmla="*/ 488156 h 540543"/>
                <a:gd name="connsiteX11" fmla="*/ 585788 w 1931194"/>
                <a:gd name="connsiteY11" fmla="*/ 504825 h 540543"/>
                <a:gd name="connsiteX12" fmla="*/ 535782 w 1931194"/>
                <a:gd name="connsiteY12" fmla="*/ 526256 h 540543"/>
                <a:gd name="connsiteX13" fmla="*/ 490538 w 1931194"/>
                <a:gd name="connsiteY13" fmla="*/ 540543 h 540543"/>
                <a:gd name="connsiteX14" fmla="*/ 481013 w 1931194"/>
                <a:gd name="connsiteY14" fmla="*/ 540543 h 540543"/>
                <a:gd name="connsiteX15" fmla="*/ 457200 w 1931194"/>
                <a:gd name="connsiteY15" fmla="*/ 538162 h 540543"/>
                <a:gd name="connsiteX16" fmla="*/ 419100 w 1931194"/>
                <a:gd name="connsiteY16" fmla="*/ 531018 h 540543"/>
                <a:gd name="connsiteX17" fmla="*/ 378619 w 1931194"/>
                <a:gd name="connsiteY17" fmla="*/ 519112 h 540543"/>
                <a:gd name="connsiteX18" fmla="*/ 326232 w 1931194"/>
                <a:gd name="connsiteY18" fmla="*/ 500062 h 540543"/>
                <a:gd name="connsiteX19" fmla="*/ 280988 w 1931194"/>
                <a:gd name="connsiteY19" fmla="*/ 481012 h 540543"/>
                <a:gd name="connsiteX20" fmla="*/ 235744 w 1931194"/>
                <a:gd name="connsiteY20" fmla="*/ 457200 h 540543"/>
                <a:gd name="connsiteX21" fmla="*/ 200025 w 1931194"/>
                <a:gd name="connsiteY21" fmla="*/ 435768 h 540543"/>
                <a:gd name="connsiteX22" fmla="*/ 154782 w 1931194"/>
                <a:gd name="connsiteY22" fmla="*/ 402431 h 540543"/>
                <a:gd name="connsiteX23" fmla="*/ 128588 w 1931194"/>
                <a:gd name="connsiteY23" fmla="*/ 381000 h 540543"/>
                <a:gd name="connsiteX24" fmla="*/ 104775 w 1931194"/>
                <a:gd name="connsiteY24" fmla="*/ 357187 h 540543"/>
                <a:gd name="connsiteX25" fmla="*/ 76200 w 1931194"/>
                <a:gd name="connsiteY25" fmla="*/ 328612 h 540543"/>
                <a:gd name="connsiteX26" fmla="*/ 52388 w 1931194"/>
                <a:gd name="connsiteY26" fmla="*/ 304800 h 540543"/>
                <a:gd name="connsiteX27" fmla="*/ 30957 w 1931194"/>
                <a:gd name="connsiteY27" fmla="*/ 276225 h 540543"/>
                <a:gd name="connsiteX28" fmla="*/ 9525 w 1931194"/>
                <a:gd name="connsiteY28" fmla="*/ 245268 h 540543"/>
                <a:gd name="connsiteX29" fmla="*/ 2382 w 1931194"/>
                <a:gd name="connsiteY29" fmla="*/ 226218 h 540543"/>
                <a:gd name="connsiteX30" fmla="*/ 0 w 1931194"/>
                <a:gd name="connsiteY30" fmla="*/ 211931 h 540543"/>
                <a:gd name="connsiteX31" fmla="*/ 0 w 1931194"/>
                <a:gd name="connsiteY31" fmla="*/ 204787 h 540543"/>
                <a:gd name="connsiteX32" fmla="*/ 7144 w 1931194"/>
                <a:gd name="connsiteY32" fmla="*/ 195262 h 540543"/>
                <a:gd name="connsiteX33" fmla="*/ 16669 w 1931194"/>
                <a:gd name="connsiteY33" fmla="*/ 195262 h 540543"/>
                <a:gd name="connsiteX34" fmla="*/ 26194 w 1931194"/>
                <a:gd name="connsiteY34" fmla="*/ 195262 h 540543"/>
                <a:gd name="connsiteX35" fmla="*/ 64294 w 1931194"/>
                <a:gd name="connsiteY35" fmla="*/ 211931 h 540543"/>
                <a:gd name="connsiteX36" fmla="*/ 147638 w 1931194"/>
                <a:gd name="connsiteY36" fmla="*/ 250031 h 540543"/>
                <a:gd name="connsiteX37" fmla="*/ 209550 w 1931194"/>
                <a:gd name="connsiteY37" fmla="*/ 271462 h 540543"/>
                <a:gd name="connsiteX38" fmla="*/ 292894 w 1931194"/>
                <a:gd name="connsiteY38" fmla="*/ 295275 h 540543"/>
                <a:gd name="connsiteX39" fmla="*/ 338138 w 1931194"/>
                <a:gd name="connsiteY39" fmla="*/ 304800 h 540543"/>
                <a:gd name="connsiteX40" fmla="*/ 378619 w 1931194"/>
                <a:gd name="connsiteY40" fmla="*/ 307181 h 540543"/>
                <a:gd name="connsiteX41" fmla="*/ 464344 w 1931194"/>
                <a:gd name="connsiteY41" fmla="*/ 297656 h 540543"/>
                <a:gd name="connsiteX42" fmla="*/ 619125 w 1931194"/>
                <a:gd name="connsiteY42" fmla="*/ 261937 h 540543"/>
                <a:gd name="connsiteX43" fmla="*/ 854869 w 1931194"/>
                <a:gd name="connsiteY43" fmla="*/ 200025 h 540543"/>
                <a:gd name="connsiteX44" fmla="*/ 1152525 w 1931194"/>
                <a:gd name="connsiteY44" fmla="*/ 126206 h 540543"/>
                <a:gd name="connsiteX45" fmla="*/ 1376363 w 1931194"/>
                <a:gd name="connsiteY45" fmla="*/ 73818 h 540543"/>
                <a:gd name="connsiteX46" fmla="*/ 1402557 w 1931194"/>
                <a:gd name="connsiteY46" fmla="*/ 57150 h 540543"/>
                <a:gd name="connsiteX47" fmla="*/ 1445419 w 1931194"/>
                <a:gd name="connsiteY47" fmla="*/ 35718 h 540543"/>
                <a:gd name="connsiteX48" fmla="*/ 1495425 w 1931194"/>
                <a:gd name="connsiteY48" fmla="*/ 16668 h 540543"/>
                <a:gd name="connsiteX49" fmla="*/ 1538288 w 1931194"/>
                <a:gd name="connsiteY49" fmla="*/ 4762 h 540543"/>
                <a:gd name="connsiteX50" fmla="*/ 1578769 w 1931194"/>
                <a:gd name="connsiteY50" fmla="*/ 0 h 540543"/>
                <a:gd name="connsiteX51" fmla="*/ 1640682 w 1931194"/>
                <a:gd name="connsiteY51" fmla="*/ 9525 h 540543"/>
                <a:gd name="connsiteX52" fmla="*/ 1726407 w 1931194"/>
                <a:gd name="connsiteY52" fmla="*/ 30956 h 540543"/>
                <a:gd name="connsiteX53" fmla="*/ 1797844 w 1931194"/>
                <a:gd name="connsiteY53" fmla="*/ 54768 h 540543"/>
                <a:gd name="connsiteX54" fmla="*/ 1876425 w 1931194"/>
                <a:gd name="connsiteY54" fmla="*/ 88106 h 540543"/>
                <a:gd name="connsiteX55" fmla="*/ 1890713 w 1931194"/>
                <a:gd name="connsiteY55" fmla="*/ 95250 h 540543"/>
                <a:gd name="connsiteX56" fmla="*/ 1907382 w 1931194"/>
                <a:gd name="connsiteY56" fmla="*/ 107156 h 540543"/>
                <a:gd name="connsiteX57" fmla="*/ 1919288 w 1931194"/>
                <a:gd name="connsiteY57" fmla="*/ 119062 h 540543"/>
                <a:gd name="connsiteX58" fmla="*/ 1926432 w 1931194"/>
                <a:gd name="connsiteY58" fmla="*/ 128587 h 540543"/>
                <a:gd name="connsiteX59" fmla="*/ 1931194 w 1931194"/>
                <a:gd name="connsiteY59" fmla="*/ 142875 h 540543"/>
                <a:gd name="connsiteX60" fmla="*/ 1931194 w 1931194"/>
                <a:gd name="connsiteY60" fmla="*/ 159543 h 540543"/>
                <a:gd name="connsiteX61" fmla="*/ 1924050 w 1931194"/>
                <a:gd name="connsiteY61" fmla="*/ 180975 h 540543"/>
                <a:gd name="connsiteX62" fmla="*/ 1907382 w 1931194"/>
                <a:gd name="connsiteY62" fmla="*/ 202406 h 540543"/>
                <a:gd name="connsiteX63" fmla="*/ 1885950 w 1931194"/>
                <a:gd name="connsiteY63" fmla="*/ 219075 h 540543"/>
                <a:gd name="connsiteX64" fmla="*/ 1862138 w 1931194"/>
                <a:gd name="connsiteY64" fmla="*/ 228600 h 540543"/>
                <a:gd name="connsiteX65" fmla="*/ 1819275 w 1931194"/>
                <a:gd name="connsiteY65" fmla="*/ 233362 h 540543"/>
                <a:gd name="connsiteX66" fmla="*/ 1685925 w 1931194"/>
                <a:gd name="connsiteY66" fmla="*/ 250031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931194" h="540543">
                  <a:moveTo>
                    <a:pt x="1685925" y="250031"/>
                  </a:moveTo>
                  <a:lnTo>
                    <a:pt x="1550194" y="266700"/>
                  </a:lnTo>
                  <a:lnTo>
                    <a:pt x="1438275" y="283368"/>
                  </a:lnTo>
                  <a:lnTo>
                    <a:pt x="1328738" y="300037"/>
                  </a:lnTo>
                  <a:lnTo>
                    <a:pt x="1190625" y="323850"/>
                  </a:lnTo>
                  <a:lnTo>
                    <a:pt x="1050132" y="352425"/>
                  </a:lnTo>
                  <a:lnTo>
                    <a:pt x="964407" y="371475"/>
                  </a:lnTo>
                  <a:lnTo>
                    <a:pt x="859632" y="397668"/>
                  </a:lnTo>
                  <a:lnTo>
                    <a:pt x="766763" y="428625"/>
                  </a:lnTo>
                  <a:lnTo>
                    <a:pt x="673894" y="459581"/>
                  </a:lnTo>
                  <a:lnTo>
                    <a:pt x="616744" y="488156"/>
                  </a:lnTo>
                  <a:lnTo>
                    <a:pt x="585788" y="504825"/>
                  </a:lnTo>
                  <a:lnTo>
                    <a:pt x="535782" y="526256"/>
                  </a:lnTo>
                  <a:lnTo>
                    <a:pt x="490538" y="540543"/>
                  </a:lnTo>
                  <a:lnTo>
                    <a:pt x="481013" y="540543"/>
                  </a:lnTo>
                  <a:lnTo>
                    <a:pt x="457200" y="538162"/>
                  </a:lnTo>
                  <a:lnTo>
                    <a:pt x="419100" y="531018"/>
                  </a:lnTo>
                  <a:lnTo>
                    <a:pt x="378619" y="519112"/>
                  </a:lnTo>
                  <a:lnTo>
                    <a:pt x="326232" y="500062"/>
                  </a:lnTo>
                  <a:lnTo>
                    <a:pt x="280988" y="481012"/>
                  </a:lnTo>
                  <a:lnTo>
                    <a:pt x="235744" y="457200"/>
                  </a:lnTo>
                  <a:lnTo>
                    <a:pt x="200025" y="435768"/>
                  </a:lnTo>
                  <a:lnTo>
                    <a:pt x="154782" y="402431"/>
                  </a:lnTo>
                  <a:lnTo>
                    <a:pt x="128588" y="381000"/>
                  </a:lnTo>
                  <a:lnTo>
                    <a:pt x="104775" y="357187"/>
                  </a:lnTo>
                  <a:lnTo>
                    <a:pt x="76200" y="328612"/>
                  </a:lnTo>
                  <a:lnTo>
                    <a:pt x="52388" y="304800"/>
                  </a:lnTo>
                  <a:lnTo>
                    <a:pt x="30957" y="276225"/>
                  </a:lnTo>
                  <a:lnTo>
                    <a:pt x="9525" y="245268"/>
                  </a:lnTo>
                  <a:lnTo>
                    <a:pt x="2382" y="226218"/>
                  </a:lnTo>
                  <a:lnTo>
                    <a:pt x="0" y="211931"/>
                  </a:lnTo>
                  <a:lnTo>
                    <a:pt x="0" y="204787"/>
                  </a:lnTo>
                  <a:lnTo>
                    <a:pt x="7144" y="195262"/>
                  </a:lnTo>
                  <a:lnTo>
                    <a:pt x="16669" y="195262"/>
                  </a:lnTo>
                  <a:lnTo>
                    <a:pt x="26194" y="195262"/>
                  </a:lnTo>
                  <a:lnTo>
                    <a:pt x="64294" y="211931"/>
                  </a:lnTo>
                  <a:lnTo>
                    <a:pt x="147638" y="250031"/>
                  </a:lnTo>
                  <a:lnTo>
                    <a:pt x="209550" y="271462"/>
                  </a:lnTo>
                  <a:lnTo>
                    <a:pt x="292894" y="295275"/>
                  </a:lnTo>
                  <a:lnTo>
                    <a:pt x="338138" y="304800"/>
                  </a:lnTo>
                  <a:lnTo>
                    <a:pt x="378619" y="307181"/>
                  </a:lnTo>
                  <a:lnTo>
                    <a:pt x="464344" y="297656"/>
                  </a:lnTo>
                  <a:lnTo>
                    <a:pt x="619125" y="261937"/>
                  </a:lnTo>
                  <a:lnTo>
                    <a:pt x="854869" y="200025"/>
                  </a:lnTo>
                  <a:lnTo>
                    <a:pt x="1152525" y="126206"/>
                  </a:lnTo>
                  <a:lnTo>
                    <a:pt x="1376363" y="73818"/>
                  </a:lnTo>
                  <a:lnTo>
                    <a:pt x="1402557" y="57150"/>
                  </a:lnTo>
                  <a:lnTo>
                    <a:pt x="1445419" y="35718"/>
                  </a:lnTo>
                  <a:lnTo>
                    <a:pt x="1495425" y="16668"/>
                  </a:lnTo>
                  <a:lnTo>
                    <a:pt x="1538288" y="4762"/>
                  </a:lnTo>
                  <a:lnTo>
                    <a:pt x="1578769" y="0"/>
                  </a:lnTo>
                  <a:lnTo>
                    <a:pt x="1640682" y="9525"/>
                  </a:lnTo>
                  <a:lnTo>
                    <a:pt x="1726407" y="30956"/>
                  </a:lnTo>
                  <a:lnTo>
                    <a:pt x="1797844" y="54768"/>
                  </a:lnTo>
                  <a:lnTo>
                    <a:pt x="1876425" y="88106"/>
                  </a:lnTo>
                  <a:lnTo>
                    <a:pt x="1890713" y="95250"/>
                  </a:lnTo>
                  <a:lnTo>
                    <a:pt x="1907382" y="107156"/>
                  </a:lnTo>
                  <a:lnTo>
                    <a:pt x="1919288" y="119062"/>
                  </a:lnTo>
                  <a:lnTo>
                    <a:pt x="1926432" y="128587"/>
                  </a:lnTo>
                  <a:lnTo>
                    <a:pt x="1931194" y="142875"/>
                  </a:lnTo>
                  <a:lnTo>
                    <a:pt x="1931194" y="159543"/>
                  </a:lnTo>
                  <a:lnTo>
                    <a:pt x="1924050" y="180975"/>
                  </a:lnTo>
                  <a:lnTo>
                    <a:pt x="1907382" y="202406"/>
                  </a:lnTo>
                  <a:lnTo>
                    <a:pt x="1885950" y="219075"/>
                  </a:lnTo>
                  <a:lnTo>
                    <a:pt x="1862138" y="228600"/>
                  </a:lnTo>
                  <a:lnTo>
                    <a:pt x="1819275" y="233362"/>
                  </a:lnTo>
                  <a:lnTo>
                    <a:pt x="16859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82BF6B34-B2D3-4552-A40C-EDB02C550EC8}"/>
                </a:ext>
              </a:extLst>
            </p:cNvPr>
            <p:cNvSpPr/>
            <p:nvPr/>
          </p:nvSpPr>
          <p:spPr>
            <a:xfrm>
              <a:off x="2878138" y="3138488"/>
              <a:ext cx="1193800" cy="336550"/>
            </a:xfrm>
            <a:custGeom>
              <a:avLst/>
              <a:gdLst>
                <a:gd name="connsiteX0" fmla="*/ 1040607 w 1193007"/>
                <a:gd name="connsiteY0" fmla="*/ 219075 h 335756"/>
                <a:gd name="connsiteX1" fmla="*/ 900113 w 1193007"/>
                <a:gd name="connsiteY1" fmla="*/ 245268 h 335756"/>
                <a:gd name="connsiteX2" fmla="*/ 750094 w 1193007"/>
                <a:gd name="connsiteY2" fmla="*/ 273843 h 335756"/>
                <a:gd name="connsiteX3" fmla="*/ 609600 w 1193007"/>
                <a:gd name="connsiteY3" fmla="*/ 300037 h 335756"/>
                <a:gd name="connsiteX4" fmla="*/ 488157 w 1193007"/>
                <a:gd name="connsiteY4" fmla="*/ 321468 h 335756"/>
                <a:gd name="connsiteX5" fmla="*/ 419100 w 1193007"/>
                <a:gd name="connsiteY5" fmla="*/ 335756 h 335756"/>
                <a:gd name="connsiteX6" fmla="*/ 369094 w 1193007"/>
                <a:gd name="connsiteY6" fmla="*/ 335756 h 335756"/>
                <a:gd name="connsiteX7" fmla="*/ 266700 w 1193007"/>
                <a:gd name="connsiteY7" fmla="*/ 335756 h 335756"/>
                <a:gd name="connsiteX8" fmla="*/ 242888 w 1193007"/>
                <a:gd name="connsiteY8" fmla="*/ 333375 h 335756"/>
                <a:gd name="connsiteX9" fmla="*/ 209550 w 1193007"/>
                <a:gd name="connsiteY9" fmla="*/ 326231 h 335756"/>
                <a:gd name="connsiteX10" fmla="*/ 183357 w 1193007"/>
                <a:gd name="connsiteY10" fmla="*/ 316706 h 335756"/>
                <a:gd name="connsiteX11" fmla="*/ 157163 w 1193007"/>
                <a:gd name="connsiteY11" fmla="*/ 304800 h 335756"/>
                <a:gd name="connsiteX12" fmla="*/ 121444 w 1193007"/>
                <a:gd name="connsiteY12" fmla="*/ 288131 h 335756"/>
                <a:gd name="connsiteX13" fmla="*/ 92869 w 1193007"/>
                <a:gd name="connsiteY13" fmla="*/ 269081 h 335756"/>
                <a:gd name="connsiteX14" fmla="*/ 64294 w 1193007"/>
                <a:gd name="connsiteY14" fmla="*/ 245268 h 335756"/>
                <a:gd name="connsiteX15" fmla="*/ 40482 w 1193007"/>
                <a:gd name="connsiteY15" fmla="*/ 221456 h 335756"/>
                <a:gd name="connsiteX16" fmla="*/ 21432 w 1193007"/>
                <a:gd name="connsiteY16" fmla="*/ 197643 h 335756"/>
                <a:gd name="connsiteX17" fmla="*/ 2382 w 1193007"/>
                <a:gd name="connsiteY17" fmla="*/ 161925 h 335756"/>
                <a:gd name="connsiteX18" fmla="*/ 0 w 1193007"/>
                <a:gd name="connsiteY18" fmla="*/ 142875 h 335756"/>
                <a:gd name="connsiteX19" fmla="*/ 0 w 1193007"/>
                <a:gd name="connsiteY19" fmla="*/ 130968 h 335756"/>
                <a:gd name="connsiteX20" fmla="*/ 2382 w 1193007"/>
                <a:gd name="connsiteY20" fmla="*/ 123825 h 335756"/>
                <a:gd name="connsiteX21" fmla="*/ 9525 w 1193007"/>
                <a:gd name="connsiteY21" fmla="*/ 119062 h 335756"/>
                <a:gd name="connsiteX22" fmla="*/ 21432 w 1193007"/>
                <a:gd name="connsiteY22" fmla="*/ 119062 h 335756"/>
                <a:gd name="connsiteX23" fmla="*/ 42863 w 1193007"/>
                <a:gd name="connsiteY23" fmla="*/ 126206 h 335756"/>
                <a:gd name="connsiteX24" fmla="*/ 76200 w 1193007"/>
                <a:gd name="connsiteY24" fmla="*/ 138112 h 335756"/>
                <a:gd name="connsiteX25" fmla="*/ 114300 w 1193007"/>
                <a:gd name="connsiteY25" fmla="*/ 145256 h 335756"/>
                <a:gd name="connsiteX26" fmla="*/ 169069 w 1193007"/>
                <a:gd name="connsiteY26" fmla="*/ 152400 h 335756"/>
                <a:gd name="connsiteX27" fmla="*/ 235744 w 1193007"/>
                <a:gd name="connsiteY27" fmla="*/ 157162 h 335756"/>
                <a:gd name="connsiteX28" fmla="*/ 288132 w 1193007"/>
                <a:gd name="connsiteY28" fmla="*/ 152400 h 335756"/>
                <a:gd name="connsiteX29" fmla="*/ 395288 w 1193007"/>
                <a:gd name="connsiteY29" fmla="*/ 135731 h 335756"/>
                <a:gd name="connsiteX30" fmla="*/ 516732 w 1193007"/>
                <a:gd name="connsiteY30" fmla="*/ 114300 h 335756"/>
                <a:gd name="connsiteX31" fmla="*/ 600075 w 1193007"/>
                <a:gd name="connsiteY31" fmla="*/ 95250 h 335756"/>
                <a:gd name="connsiteX32" fmla="*/ 709613 w 1193007"/>
                <a:gd name="connsiteY32" fmla="*/ 64293 h 335756"/>
                <a:gd name="connsiteX33" fmla="*/ 792957 w 1193007"/>
                <a:gd name="connsiteY33" fmla="*/ 33337 h 335756"/>
                <a:gd name="connsiteX34" fmla="*/ 816769 w 1193007"/>
                <a:gd name="connsiteY34" fmla="*/ 23812 h 335756"/>
                <a:gd name="connsiteX35" fmla="*/ 883444 w 1193007"/>
                <a:gd name="connsiteY35" fmla="*/ 9525 h 335756"/>
                <a:gd name="connsiteX36" fmla="*/ 931069 w 1193007"/>
                <a:gd name="connsiteY36" fmla="*/ 0 h 335756"/>
                <a:gd name="connsiteX37" fmla="*/ 952500 w 1193007"/>
                <a:gd name="connsiteY37" fmla="*/ 7143 h 335756"/>
                <a:gd name="connsiteX38" fmla="*/ 1004888 w 1193007"/>
                <a:gd name="connsiteY38" fmla="*/ 28575 h 335756"/>
                <a:gd name="connsiteX39" fmla="*/ 1066800 w 1193007"/>
                <a:gd name="connsiteY39" fmla="*/ 47625 h 335756"/>
                <a:gd name="connsiteX40" fmla="*/ 1147763 w 1193007"/>
                <a:gd name="connsiteY40" fmla="*/ 66675 h 335756"/>
                <a:gd name="connsiteX41" fmla="*/ 1162050 w 1193007"/>
                <a:gd name="connsiteY41" fmla="*/ 73818 h 335756"/>
                <a:gd name="connsiteX42" fmla="*/ 1181100 w 1193007"/>
                <a:gd name="connsiteY42" fmla="*/ 95250 h 335756"/>
                <a:gd name="connsiteX43" fmla="*/ 1190625 w 1193007"/>
                <a:gd name="connsiteY43" fmla="*/ 111918 h 335756"/>
                <a:gd name="connsiteX44" fmla="*/ 1193007 w 1193007"/>
                <a:gd name="connsiteY44" fmla="*/ 130968 h 335756"/>
                <a:gd name="connsiteX45" fmla="*/ 1185863 w 1193007"/>
                <a:gd name="connsiteY45" fmla="*/ 152400 h 335756"/>
                <a:gd name="connsiteX46" fmla="*/ 1169194 w 1193007"/>
                <a:gd name="connsiteY46" fmla="*/ 176212 h 335756"/>
                <a:gd name="connsiteX47" fmla="*/ 1143000 w 1193007"/>
                <a:gd name="connsiteY47" fmla="*/ 195262 h 335756"/>
                <a:gd name="connsiteX48" fmla="*/ 1040607 w 1193007"/>
                <a:gd name="connsiteY48" fmla="*/ 2190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335756">
                  <a:moveTo>
                    <a:pt x="1040607" y="219075"/>
                  </a:moveTo>
                  <a:lnTo>
                    <a:pt x="900113" y="245268"/>
                  </a:lnTo>
                  <a:lnTo>
                    <a:pt x="750094" y="273843"/>
                  </a:lnTo>
                  <a:lnTo>
                    <a:pt x="609600" y="300037"/>
                  </a:lnTo>
                  <a:lnTo>
                    <a:pt x="488157" y="321468"/>
                  </a:lnTo>
                  <a:lnTo>
                    <a:pt x="419100" y="335756"/>
                  </a:lnTo>
                  <a:lnTo>
                    <a:pt x="369094" y="335756"/>
                  </a:lnTo>
                  <a:lnTo>
                    <a:pt x="266700" y="335756"/>
                  </a:lnTo>
                  <a:lnTo>
                    <a:pt x="242888" y="333375"/>
                  </a:lnTo>
                  <a:lnTo>
                    <a:pt x="209550" y="326231"/>
                  </a:lnTo>
                  <a:lnTo>
                    <a:pt x="183357" y="316706"/>
                  </a:lnTo>
                  <a:lnTo>
                    <a:pt x="157163" y="304800"/>
                  </a:lnTo>
                  <a:lnTo>
                    <a:pt x="121444" y="288131"/>
                  </a:lnTo>
                  <a:lnTo>
                    <a:pt x="92869" y="269081"/>
                  </a:lnTo>
                  <a:lnTo>
                    <a:pt x="64294" y="245268"/>
                  </a:lnTo>
                  <a:lnTo>
                    <a:pt x="40482" y="221456"/>
                  </a:lnTo>
                  <a:lnTo>
                    <a:pt x="21432" y="197643"/>
                  </a:lnTo>
                  <a:lnTo>
                    <a:pt x="2382" y="161925"/>
                  </a:lnTo>
                  <a:lnTo>
                    <a:pt x="0" y="142875"/>
                  </a:lnTo>
                  <a:lnTo>
                    <a:pt x="0" y="130968"/>
                  </a:lnTo>
                  <a:lnTo>
                    <a:pt x="2382" y="123825"/>
                  </a:lnTo>
                  <a:lnTo>
                    <a:pt x="9525" y="119062"/>
                  </a:lnTo>
                  <a:lnTo>
                    <a:pt x="21432" y="119062"/>
                  </a:lnTo>
                  <a:lnTo>
                    <a:pt x="42863" y="126206"/>
                  </a:lnTo>
                  <a:lnTo>
                    <a:pt x="76200" y="138112"/>
                  </a:lnTo>
                  <a:lnTo>
                    <a:pt x="114300" y="145256"/>
                  </a:lnTo>
                  <a:lnTo>
                    <a:pt x="169069" y="152400"/>
                  </a:lnTo>
                  <a:lnTo>
                    <a:pt x="235744" y="157162"/>
                  </a:lnTo>
                  <a:lnTo>
                    <a:pt x="288132" y="152400"/>
                  </a:lnTo>
                  <a:lnTo>
                    <a:pt x="395288" y="135731"/>
                  </a:lnTo>
                  <a:lnTo>
                    <a:pt x="516732" y="114300"/>
                  </a:lnTo>
                  <a:lnTo>
                    <a:pt x="600075" y="95250"/>
                  </a:lnTo>
                  <a:lnTo>
                    <a:pt x="709613" y="64293"/>
                  </a:lnTo>
                  <a:lnTo>
                    <a:pt x="792957" y="33337"/>
                  </a:lnTo>
                  <a:lnTo>
                    <a:pt x="816769" y="23812"/>
                  </a:lnTo>
                  <a:lnTo>
                    <a:pt x="883444" y="9525"/>
                  </a:lnTo>
                  <a:lnTo>
                    <a:pt x="931069" y="0"/>
                  </a:lnTo>
                  <a:lnTo>
                    <a:pt x="952500" y="7143"/>
                  </a:lnTo>
                  <a:lnTo>
                    <a:pt x="1004888" y="28575"/>
                  </a:lnTo>
                  <a:lnTo>
                    <a:pt x="1066800" y="47625"/>
                  </a:lnTo>
                  <a:lnTo>
                    <a:pt x="1147763" y="66675"/>
                  </a:lnTo>
                  <a:lnTo>
                    <a:pt x="1162050" y="73818"/>
                  </a:lnTo>
                  <a:lnTo>
                    <a:pt x="1181100" y="95250"/>
                  </a:lnTo>
                  <a:lnTo>
                    <a:pt x="1190625" y="111918"/>
                  </a:lnTo>
                  <a:lnTo>
                    <a:pt x="1193007" y="130968"/>
                  </a:lnTo>
                  <a:lnTo>
                    <a:pt x="1185863" y="152400"/>
                  </a:lnTo>
                  <a:lnTo>
                    <a:pt x="1169194" y="176212"/>
                  </a:lnTo>
                  <a:lnTo>
                    <a:pt x="1143000" y="195262"/>
                  </a:lnTo>
                  <a:lnTo>
                    <a:pt x="104060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BF6476D8-7197-47B8-9636-15926A86ABF0}"/>
                </a:ext>
              </a:extLst>
            </p:cNvPr>
            <p:cNvSpPr/>
            <p:nvPr/>
          </p:nvSpPr>
          <p:spPr>
            <a:xfrm>
              <a:off x="2836863" y="3786188"/>
              <a:ext cx="1225550" cy="357187"/>
            </a:xfrm>
            <a:custGeom>
              <a:avLst/>
              <a:gdLst>
                <a:gd name="connsiteX0" fmla="*/ 1042987 w 1226344"/>
                <a:gd name="connsiteY0" fmla="*/ 238125 h 357187"/>
                <a:gd name="connsiteX1" fmla="*/ 952500 w 1226344"/>
                <a:gd name="connsiteY1" fmla="*/ 247650 h 357187"/>
                <a:gd name="connsiteX2" fmla="*/ 876300 w 1226344"/>
                <a:gd name="connsiteY2" fmla="*/ 261937 h 357187"/>
                <a:gd name="connsiteX3" fmla="*/ 750094 w 1226344"/>
                <a:gd name="connsiteY3" fmla="*/ 285750 h 357187"/>
                <a:gd name="connsiteX4" fmla="*/ 647700 w 1226344"/>
                <a:gd name="connsiteY4" fmla="*/ 309562 h 357187"/>
                <a:gd name="connsiteX5" fmla="*/ 602456 w 1226344"/>
                <a:gd name="connsiteY5" fmla="*/ 321468 h 357187"/>
                <a:gd name="connsiteX6" fmla="*/ 552450 w 1226344"/>
                <a:gd name="connsiteY6" fmla="*/ 330993 h 357187"/>
                <a:gd name="connsiteX7" fmla="*/ 490537 w 1226344"/>
                <a:gd name="connsiteY7" fmla="*/ 342900 h 357187"/>
                <a:gd name="connsiteX8" fmla="*/ 435769 w 1226344"/>
                <a:gd name="connsiteY8" fmla="*/ 350043 h 357187"/>
                <a:gd name="connsiteX9" fmla="*/ 383381 w 1226344"/>
                <a:gd name="connsiteY9" fmla="*/ 354806 h 357187"/>
                <a:gd name="connsiteX10" fmla="*/ 342900 w 1226344"/>
                <a:gd name="connsiteY10" fmla="*/ 357187 h 357187"/>
                <a:gd name="connsiteX11" fmla="*/ 311944 w 1226344"/>
                <a:gd name="connsiteY11" fmla="*/ 357187 h 357187"/>
                <a:gd name="connsiteX12" fmla="*/ 266700 w 1226344"/>
                <a:gd name="connsiteY12" fmla="*/ 352425 h 357187"/>
                <a:gd name="connsiteX13" fmla="*/ 216694 w 1226344"/>
                <a:gd name="connsiteY13" fmla="*/ 338137 h 357187"/>
                <a:gd name="connsiteX14" fmla="*/ 152400 w 1226344"/>
                <a:gd name="connsiteY14" fmla="*/ 311943 h 357187"/>
                <a:gd name="connsiteX15" fmla="*/ 102394 w 1226344"/>
                <a:gd name="connsiteY15" fmla="*/ 288131 h 357187"/>
                <a:gd name="connsiteX16" fmla="*/ 59531 w 1226344"/>
                <a:gd name="connsiteY16" fmla="*/ 264318 h 357187"/>
                <a:gd name="connsiteX17" fmla="*/ 28575 w 1226344"/>
                <a:gd name="connsiteY17" fmla="*/ 242887 h 357187"/>
                <a:gd name="connsiteX18" fmla="*/ 4762 w 1226344"/>
                <a:gd name="connsiteY18" fmla="*/ 214312 h 357187"/>
                <a:gd name="connsiteX19" fmla="*/ 0 w 1226344"/>
                <a:gd name="connsiteY19" fmla="*/ 197643 h 357187"/>
                <a:gd name="connsiteX20" fmla="*/ 0 w 1226344"/>
                <a:gd name="connsiteY20" fmla="*/ 188118 h 357187"/>
                <a:gd name="connsiteX21" fmla="*/ 9525 w 1226344"/>
                <a:gd name="connsiteY21" fmla="*/ 180975 h 357187"/>
                <a:gd name="connsiteX22" fmla="*/ 33337 w 1226344"/>
                <a:gd name="connsiteY22" fmla="*/ 178593 h 357187"/>
                <a:gd name="connsiteX23" fmla="*/ 114300 w 1226344"/>
                <a:gd name="connsiteY23" fmla="*/ 185737 h 357187"/>
                <a:gd name="connsiteX24" fmla="*/ 200025 w 1226344"/>
                <a:gd name="connsiteY24" fmla="*/ 190500 h 357187"/>
                <a:gd name="connsiteX25" fmla="*/ 276225 w 1226344"/>
                <a:gd name="connsiteY25" fmla="*/ 185737 h 357187"/>
                <a:gd name="connsiteX26" fmla="*/ 345281 w 1226344"/>
                <a:gd name="connsiteY26" fmla="*/ 173831 h 357187"/>
                <a:gd name="connsiteX27" fmla="*/ 497681 w 1226344"/>
                <a:gd name="connsiteY27" fmla="*/ 140493 h 357187"/>
                <a:gd name="connsiteX28" fmla="*/ 640556 w 1226344"/>
                <a:gd name="connsiteY28" fmla="*/ 104775 h 357187"/>
                <a:gd name="connsiteX29" fmla="*/ 776287 w 1226344"/>
                <a:gd name="connsiteY29" fmla="*/ 59531 h 357187"/>
                <a:gd name="connsiteX30" fmla="*/ 823912 w 1226344"/>
                <a:gd name="connsiteY30" fmla="*/ 40481 h 357187"/>
                <a:gd name="connsiteX31" fmla="*/ 845344 w 1226344"/>
                <a:gd name="connsiteY31" fmla="*/ 28575 h 357187"/>
                <a:gd name="connsiteX32" fmla="*/ 883444 w 1226344"/>
                <a:gd name="connsiteY32" fmla="*/ 16668 h 357187"/>
                <a:gd name="connsiteX33" fmla="*/ 945356 w 1226344"/>
                <a:gd name="connsiteY33" fmla="*/ 7143 h 357187"/>
                <a:gd name="connsiteX34" fmla="*/ 1019175 w 1226344"/>
                <a:gd name="connsiteY34" fmla="*/ 0 h 357187"/>
                <a:gd name="connsiteX35" fmla="*/ 1066800 w 1226344"/>
                <a:gd name="connsiteY35" fmla="*/ 2381 h 357187"/>
                <a:gd name="connsiteX36" fmla="*/ 1102519 w 1226344"/>
                <a:gd name="connsiteY36" fmla="*/ 16668 h 357187"/>
                <a:gd name="connsiteX37" fmla="*/ 1145381 w 1226344"/>
                <a:gd name="connsiteY37" fmla="*/ 42862 h 357187"/>
                <a:gd name="connsiteX38" fmla="*/ 1190625 w 1226344"/>
                <a:gd name="connsiteY38" fmla="*/ 80962 h 357187"/>
                <a:gd name="connsiteX39" fmla="*/ 1212056 w 1226344"/>
                <a:gd name="connsiteY39" fmla="*/ 100012 h 357187"/>
                <a:gd name="connsiteX40" fmla="*/ 1223962 w 1226344"/>
                <a:gd name="connsiteY40" fmla="*/ 116681 h 357187"/>
                <a:gd name="connsiteX41" fmla="*/ 1226344 w 1226344"/>
                <a:gd name="connsiteY41" fmla="*/ 130968 h 357187"/>
                <a:gd name="connsiteX42" fmla="*/ 1223962 w 1226344"/>
                <a:gd name="connsiteY42" fmla="*/ 152400 h 357187"/>
                <a:gd name="connsiteX43" fmla="*/ 1207294 w 1226344"/>
                <a:gd name="connsiteY43" fmla="*/ 183356 h 357187"/>
                <a:gd name="connsiteX44" fmla="*/ 1176337 w 1226344"/>
                <a:gd name="connsiteY44" fmla="*/ 221456 h 357187"/>
                <a:gd name="connsiteX45" fmla="*/ 1042987 w 1226344"/>
                <a:gd name="connsiteY45" fmla="*/ 2381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6344" h="357187">
                  <a:moveTo>
                    <a:pt x="1042987" y="238125"/>
                  </a:moveTo>
                  <a:lnTo>
                    <a:pt x="952500" y="247650"/>
                  </a:lnTo>
                  <a:lnTo>
                    <a:pt x="876300" y="261937"/>
                  </a:lnTo>
                  <a:lnTo>
                    <a:pt x="750094" y="285750"/>
                  </a:lnTo>
                  <a:lnTo>
                    <a:pt x="647700" y="309562"/>
                  </a:lnTo>
                  <a:lnTo>
                    <a:pt x="602456" y="321468"/>
                  </a:lnTo>
                  <a:lnTo>
                    <a:pt x="552450" y="330993"/>
                  </a:lnTo>
                  <a:lnTo>
                    <a:pt x="490537" y="342900"/>
                  </a:lnTo>
                  <a:lnTo>
                    <a:pt x="435769" y="350043"/>
                  </a:lnTo>
                  <a:lnTo>
                    <a:pt x="383381" y="354806"/>
                  </a:lnTo>
                  <a:lnTo>
                    <a:pt x="342900" y="357187"/>
                  </a:lnTo>
                  <a:lnTo>
                    <a:pt x="311944" y="357187"/>
                  </a:lnTo>
                  <a:lnTo>
                    <a:pt x="266700" y="352425"/>
                  </a:lnTo>
                  <a:lnTo>
                    <a:pt x="216694" y="338137"/>
                  </a:lnTo>
                  <a:lnTo>
                    <a:pt x="152400" y="311943"/>
                  </a:lnTo>
                  <a:lnTo>
                    <a:pt x="102394" y="288131"/>
                  </a:lnTo>
                  <a:lnTo>
                    <a:pt x="59531" y="264318"/>
                  </a:lnTo>
                  <a:lnTo>
                    <a:pt x="28575" y="242887"/>
                  </a:lnTo>
                  <a:lnTo>
                    <a:pt x="4762" y="214312"/>
                  </a:lnTo>
                  <a:lnTo>
                    <a:pt x="0" y="197643"/>
                  </a:lnTo>
                  <a:lnTo>
                    <a:pt x="0" y="188118"/>
                  </a:lnTo>
                  <a:lnTo>
                    <a:pt x="9525" y="180975"/>
                  </a:lnTo>
                  <a:lnTo>
                    <a:pt x="33337" y="178593"/>
                  </a:lnTo>
                  <a:lnTo>
                    <a:pt x="114300" y="185737"/>
                  </a:lnTo>
                  <a:lnTo>
                    <a:pt x="200025" y="190500"/>
                  </a:lnTo>
                  <a:lnTo>
                    <a:pt x="276225" y="185737"/>
                  </a:lnTo>
                  <a:lnTo>
                    <a:pt x="345281" y="173831"/>
                  </a:lnTo>
                  <a:lnTo>
                    <a:pt x="497681" y="140493"/>
                  </a:lnTo>
                  <a:lnTo>
                    <a:pt x="640556" y="104775"/>
                  </a:lnTo>
                  <a:lnTo>
                    <a:pt x="776287" y="59531"/>
                  </a:lnTo>
                  <a:lnTo>
                    <a:pt x="823912" y="40481"/>
                  </a:lnTo>
                  <a:lnTo>
                    <a:pt x="845344" y="28575"/>
                  </a:lnTo>
                  <a:lnTo>
                    <a:pt x="883444" y="16668"/>
                  </a:lnTo>
                  <a:lnTo>
                    <a:pt x="945356" y="7143"/>
                  </a:lnTo>
                  <a:lnTo>
                    <a:pt x="1019175" y="0"/>
                  </a:lnTo>
                  <a:lnTo>
                    <a:pt x="1066800" y="2381"/>
                  </a:lnTo>
                  <a:lnTo>
                    <a:pt x="1102519" y="16668"/>
                  </a:lnTo>
                  <a:lnTo>
                    <a:pt x="1145381" y="42862"/>
                  </a:lnTo>
                  <a:lnTo>
                    <a:pt x="1190625" y="80962"/>
                  </a:lnTo>
                  <a:lnTo>
                    <a:pt x="1212056" y="100012"/>
                  </a:lnTo>
                  <a:lnTo>
                    <a:pt x="1223962" y="116681"/>
                  </a:lnTo>
                  <a:lnTo>
                    <a:pt x="1226344" y="130968"/>
                  </a:lnTo>
                  <a:lnTo>
                    <a:pt x="1223962" y="152400"/>
                  </a:lnTo>
                  <a:lnTo>
                    <a:pt x="1207294" y="183356"/>
                  </a:lnTo>
                  <a:lnTo>
                    <a:pt x="1176337" y="221456"/>
                  </a:lnTo>
                  <a:lnTo>
                    <a:pt x="10429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F1584A82-465F-40D8-8381-AF9C265268D7}"/>
                </a:ext>
              </a:extLst>
            </p:cNvPr>
            <p:cNvSpPr/>
            <p:nvPr/>
          </p:nvSpPr>
          <p:spPr>
            <a:xfrm>
              <a:off x="2617788" y="4630738"/>
              <a:ext cx="630237" cy="1114425"/>
            </a:xfrm>
            <a:custGeom>
              <a:avLst/>
              <a:gdLst>
                <a:gd name="connsiteX0" fmla="*/ 476250 w 631031"/>
                <a:gd name="connsiteY0" fmla="*/ 395288 h 1114425"/>
                <a:gd name="connsiteX1" fmla="*/ 445294 w 631031"/>
                <a:gd name="connsiteY1" fmla="*/ 292894 h 1114425"/>
                <a:gd name="connsiteX2" fmla="*/ 421481 w 631031"/>
                <a:gd name="connsiteY2" fmla="*/ 226219 h 1114425"/>
                <a:gd name="connsiteX3" fmla="*/ 314325 w 631031"/>
                <a:gd name="connsiteY3" fmla="*/ 90488 h 1114425"/>
                <a:gd name="connsiteX4" fmla="*/ 264319 w 631031"/>
                <a:gd name="connsiteY4" fmla="*/ 73819 h 1114425"/>
                <a:gd name="connsiteX5" fmla="*/ 178594 w 631031"/>
                <a:gd name="connsiteY5" fmla="*/ 45244 h 1114425"/>
                <a:gd name="connsiteX6" fmla="*/ 83344 w 631031"/>
                <a:gd name="connsiteY6" fmla="*/ 14288 h 1114425"/>
                <a:gd name="connsiteX7" fmla="*/ 40481 w 631031"/>
                <a:gd name="connsiteY7" fmla="*/ 2382 h 1114425"/>
                <a:gd name="connsiteX8" fmla="*/ 16669 w 631031"/>
                <a:gd name="connsiteY8" fmla="*/ 0 h 1114425"/>
                <a:gd name="connsiteX9" fmla="*/ 4762 w 631031"/>
                <a:gd name="connsiteY9" fmla="*/ 4763 h 1114425"/>
                <a:gd name="connsiteX10" fmla="*/ 0 w 631031"/>
                <a:gd name="connsiteY10" fmla="*/ 21432 h 1114425"/>
                <a:gd name="connsiteX11" fmla="*/ 4762 w 631031"/>
                <a:gd name="connsiteY11" fmla="*/ 40482 h 1114425"/>
                <a:gd name="connsiteX12" fmla="*/ 33337 w 631031"/>
                <a:gd name="connsiteY12" fmla="*/ 69057 h 1114425"/>
                <a:gd name="connsiteX13" fmla="*/ 78581 w 631031"/>
                <a:gd name="connsiteY13" fmla="*/ 116682 h 1114425"/>
                <a:gd name="connsiteX14" fmla="*/ 111919 w 631031"/>
                <a:gd name="connsiteY14" fmla="*/ 157163 h 1114425"/>
                <a:gd name="connsiteX15" fmla="*/ 154781 w 631031"/>
                <a:gd name="connsiteY15" fmla="*/ 223838 h 1114425"/>
                <a:gd name="connsiteX16" fmla="*/ 176212 w 631031"/>
                <a:gd name="connsiteY16" fmla="*/ 264319 h 1114425"/>
                <a:gd name="connsiteX17" fmla="*/ 197644 w 631031"/>
                <a:gd name="connsiteY17" fmla="*/ 314325 h 1114425"/>
                <a:gd name="connsiteX18" fmla="*/ 207169 w 631031"/>
                <a:gd name="connsiteY18" fmla="*/ 335757 h 1114425"/>
                <a:gd name="connsiteX19" fmla="*/ 223837 w 631031"/>
                <a:gd name="connsiteY19" fmla="*/ 426244 h 1114425"/>
                <a:gd name="connsiteX20" fmla="*/ 269081 w 631031"/>
                <a:gd name="connsiteY20" fmla="*/ 647700 h 1114425"/>
                <a:gd name="connsiteX21" fmla="*/ 316706 w 631031"/>
                <a:gd name="connsiteY21" fmla="*/ 854869 h 1114425"/>
                <a:gd name="connsiteX22" fmla="*/ 323850 w 631031"/>
                <a:gd name="connsiteY22" fmla="*/ 876300 h 1114425"/>
                <a:gd name="connsiteX23" fmla="*/ 352425 w 631031"/>
                <a:gd name="connsiteY23" fmla="*/ 914400 h 1114425"/>
                <a:gd name="connsiteX24" fmla="*/ 397669 w 631031"/>
                <a:gd name="connsiteY24" fmla="*/ 973932 h 1114425"/>
                <a:gd name="connsiteX25" fmla="*/ 426244 w 631031"/>
                <a:gd name="connsiteY25" fmla="*/ 1009650 h 1114425"/>
                <a:gd name="connsiteX26" fmla="*/ 464344 w 631031"/>
                <a:gd name="connsiteY26" fmla="*/ 1059657 h 1114425"/>
                <a:gd name="connsiteX27" fmla="*/ 488156 w 631031"/>
                <a:gd name="connsiteY27" fmla="*/ 1085850 h 1114425"/>
                <a:gd name="connsiteX28" fmla="*/ 504825 w 631031"/>
                <a:gd name="connsiteY28" fmla="*/ 1100138 h 1114425"/>
                <a:gd name="connsiteX29" fmla="*/ 528637 w 631031"/>
                <a:gd name="connsiteY29" fmla="*/ 1112044 h 1114425"/>
                <a:gd name="connsiteX30" fmla="*/ 545306 w 631031"/>
                <a:gd name="connsiteY30" fmla="*/ 1114425 h 1114425"/>
                <a:gd name="connsiteX31" fmla="*/ 566737 w 631031"/>
                <a:gd name="connsiteY31" fmla="*/ 1109663 h 1114425"/>
                <a:gd name="connsiteX32" fmla="*/ 588169 w 631031"/>
                <a:gd name="connsiteY32" fmla="*/ 1095375 h 1114425"/>
                <a:gd name="connsiteX33" fmla="*/ 602456 w 631031"/>
                <a:gd name="connsiteY33" fmla="*/ 1073944 h 1114425"/>
                <a:gd name="connsiteX34" fmla="*/ 609600 w 631031"/>
                <a:gd name="connsiteY34" fmla="*/ 1054894 h 1114425"/>
                <a:gd name="connsiteX35" fmla="*/ 626269 w 631031"/>
                <a:gd name="connsiteY35" fmla="*/ 971550 h 1114425"/>
                <a:gd name="connsiteX36" fmla="*/ 631031 w 631031"/>
                <a:gd name="connsiteY36" fmla="*/ 923925 h 1114425"/>
                <a:gd name="connsiteX37" fmla="*/ 588169 w 631031"/>
                <a:gd name="connsiteY37" fmla="*/ 757238 h 1114425"/>
                <a:gd name="connsiteX38" fmla="*/ 538162 w 631031"/>
                <a:gd name="connsiteY38" fmla="*/ 585788 h 1114425"/>
                <a:gd name="connsiteX39" fmla="*/ 476250 w 631031"/>
                <a:gd name="connsiteY39" fmla="*/ 395288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1" h="1114425">
                  <a:moveTo>
                    <a:pt x="476250" y="395288"/>
                  </a:moveTo>
                  <a:lnTo>
                    <a:pt x="445294" y="292894"/>
                  </a:lnTo>
                  <a:lnTo>
                    <a:pt x="421481" y="226219"/>
                  </a:lnTo>
                  <a:lnTo>
                    <a:pt x="314325" y="90488"/>
                  </a:lnTo>
                  <a:lnTo>
                    <a:pt x="264319" y="73819"/>
                  </a:lnTo>
                  <a:lnTo>
                    <a:pt x="178594" y="45244"/>
                  </a:lnTo>
                  <a:lnTo>
                    <a:pt x="83344" y="14288"/>
                  </a:lnTo>
                  <a:lnTo>
                    <a:pt x="40481" y="2382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21432"/>
                  </a:lnTo>
                  <a:lnTo>
                    <a:pt x="4762" y="40482"/>
                  </a:lnTo>
                  <a:lnTo>
                    <a:pt x="33337" y="69057"/>
                  </a:lnTo>
                  <a:lnTo>
                    <a:pt x="78581" y="116682"/>
                  </a:lnTo>
                  <a:lnTo>
                    <a:pt x="111919" y="157163"/>
                  </a:lnTo>
                  <a:lnTo>
                    <a:pt x="154781" y="223838"/>
                  </a:lnTo>
                  <a:lnTo>
                    <a:pt x="176212" y="264319"/>
                  </a:lnTo>
                  <a:lnTo>
                    <a:pt x="197644" y="314325"/>
                  </a:lnTo>
                  <a:lnTo>
                    <a:pt x="207169" y="335757"/>
                  </a:lnTo>
                  <a:lnTo>
                    <a:pt x="223837" y="426244"/>
                  </a:lnTo>
                  <a:lnTo>
                    <a:pt x="269081" y="647700"/>
                  </a:lnTo>
                  <a:lnTo>
                    <a:pt x="316706" y="854869"/>
                  </a:lnTo>
                  <a:lnTo>
                    <a:pt x="323850" y="876300"/>
                  </a:lnTo>
                  <a:lnTo>
                    <a:pt x="352425" y="914400"/>
                  </a:lnTo>
                  <a:lnTo>
                    <a:pt x="397669" y="973932"/>
                  </a:lnTo>
                  <a:lnTo>
                    <a:pt x="426244" y="1009650"/>
                  </a:lnTo>
                  <a:lnTo>
                    <a:pt x="464344" y="1059657"/>
                  </a:lnTo>
                  <a:lnTo>
                    <a:pt x="488156" y="1085850"/>
                  </a:lnTo>
                  <a:lnTo>
                    <a:pt x="504825" y="1100138"/>
                  </a:lnTo>
                  <a:lnTo>
                    <a:pt x="528637" y="1112044"/>
                  </a:lnTo>
                  <a:lnTo>
                    <a:pt x="545306" y="1114425"/>
                  </a:lnTo>
                  <a:lnTo>
                    <a:pt x="566737" y="1109663"/>
                  </a:lnTo>
                  <a:lnTo>
                    <a:pt x="588169" y="1095375"/>
                  </a:lnTo>
                  <a:lnTo>
                    <a:pt x="602456" y="1073944"/>
                  </a:lnTo>
                  <a:lnTo>
                    <a:pt x="609600" y="1054894"/>
                  </a:lnTo>
                  <a:lnTo>
                    <a:pt x="626269" y="971550"/>
                  </a:lnTo>
                  <a:lnTo>
                    <a:pt x="631031" y="923925"/>
                  </a:lnTo>
                  <a:lnTo>
                    <a:pt x="588169" y="757238"/>
                  </a:lnTo>
                  <a:lnTo>
                    <a:pt x="538162" y="585788"/>
                  </a:lnTo>
                  <a:lnTo>
                    <a:pt x="476250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A7483CDE-DF58-45D5-9A05-2222E36F259E}"/>
                </a:ext>
              </a:extLst>
            </p:cNvPr>
            <p:cNvSpPr/>
            <p:nvPr/>
          </p:nvSpPr>
          <p:spPr>
            <a:xfrm>
              <a:off x="2876550" y="4457700"/>
              <a:ext cx="1331913" cy="1066800"/>
            </a:xfrm>
            <a:custGeom>
              <a:avLst/>
              <a:gdLst>
                <a:gd name="connsiteX0" fmla="*/ 816769 w 1331119"/>
                <a:gd name="connsiteY0" fmla="*/ 288131 h 1066800"/>
                <a:gd name="connsiteX1" fmla="*/ 664369 w 1331119"/>
                <a:gd name="connsiteY1" fmla="*/ 316706 h 1066800"/>
                <a:gd name="connsiteX2" fmla="*/ 538163 w 1331119"/>
                <a:gd name="connsiteY2" fmla="*/ 345281 h 1066800"/>
                <a:gd name="connsiteX3" fmla="*/ 395288 w 1331119"/>
                <a:gd name="connsiteY3" fmla="*/ 376238 h 1066800"/>
                <a:gd name="connsiteX4" fmla="*/ 104775 w 1331119"/>
                <a:gd name="connsiteY4" fmla="*/ 438150 h 1066800"/>
                <a:gd name="connsiteX5" fmla="*/ 0 w 1331119"/>
                <a:gd name="connsiteY5" fmla="*/ 250031 h 1066800"/>
                <a:gd name="connsiteX6" fmla="*/ 57150 w 1331119"/>
                <a:gd name="connsiteY6" fmla="*/ 264319 h 1066800"/>
                <a:gd name="connsiteX7" fmla="*/ 76200 w 1331119"/>
                <a:gd name="connsiteY7" fmla="*/ 261938 h 1066800"/>
                <a:gd name="connsiteX8" fmla="*/ 197644 w 1331119"/>
                <a:gd name="connsiteY8" fmla="*/ 233363 h 1066800"/>
                <a:gd name="connsiteX9" fmla="*/ 371475 w 1331119"/>
                <a:gd name="connsiteY9" fmla="*/ 188119 h 1066800"/>
                <a:gd name="connsiteX10" fmla="*/ 561975 w 1331119"/>
                <a:gd name="connsiteY10" fmla="*/ 140494 h 1066800"/>
                <a:gd name="connsiteX11" fmla="*/ 800100 w 1331119"/>
                <a:gd name="connsiteY11" fmla="*/ 80963 h 1066800"/>
                <a:gd name="connsiteX12" fmla="*/ 864394 w 1331119"/>
                <a:gd name="connsiteY12" fmla="*/ 64294 h 1066800"/>
                <a:gd name="connsiteX13" fmla="*/ 966788 w 1331119"/>
                <a:gd name="connsiteY13" fmla="*/ 26194 h 1066800"/>
                <a:gd name="connsiteX14" fmla="*/ 1038225 w 1331119"/>
                <a:gd name="connsiteY14" fmla="*/ 0 h 1066800"/>
                <a:gd name="connsiteX15" fmla="*/ 1042988 w 1331119"/>
                <a:gd name="connsiteY15" fmla="*/ 0 h 1066800"/>
                <a:gd name="connsiteX16" fmla="*/ 1059656 w 1331119"/>
                <a:gd name="connsiteY16" fmla="*/ 7144 h 1066800"/>
                <a:gd name="connsiteX17" fmla="*/ 1123950 w 1331119"/>
                <a:gd name="connsiteY17" fmla="*/ 54769 h 1066800"/>
                <a:gd name="connsiteX18" fmla="*/ 1219200 w 1331119"/>
                <a:gd name="connsiteY18" fmla="*/ 130969 h 1066800"/>
                <a:gd name="connsiteX19" fmla="*/ 1278731 w 1331119"/>
                <a:gd name="connsiteY19" fmla="*/ 185738 h 1066800"/>
                <a:gd name="connsiteX20" fmla="*/ 1302544 w 1331119"/>
                <a:gd name="connsiteY20" fmla="*/ 207169 h 1066800"/>
                <a:gd name="connsiteX21" fmla="*/ 1319213 w 1331119"/>
                <a:gd name="connsiteY21" fmla="*/ 226219 h 1066800"/>
                <a:gd name="connsiteX22" fmla="*/ 1326356 w 1331119"/>
                <a:gd name="connsiteY22" fmla="*/ 240506 h 1066800"/>
                <a:gd name="connsiteX23" fmla="*/ 1328738 w 1331119"/>
                <a:gd name="connsiteY23" fmla="*/ 250031 h 1066800"/>
                <a:gd name="connsiteX24" fmla="*/ 1331119 w 1331119"/>
                <a:gd name="connsiteY24" fmla="*/ 271463 h 1066800"/>
                <a:gd name="connsiteX25" fmla="*/ 1326356 w 1331119"/>
                <a:gd name="connsiteY25" fmla="*/ 285750 h 1066800"/>
                <a:gd name="connsiteX26" fmla="*/ 1309688 w 1331119"/>
                <a:gd name="connsiteY26" fmla="*/ 297656 h 1066800"/>
                <a:gd name="connsiteX27" fmla="*/ 1290638 w 1331119"/>
                <a:gd name="connsiteY27" fmla="*/ 309563 h 1066800"/>
                <a:gd name="connsiteX28" fmla="*/ 1269206 w 1331119"/>
                <a:gd name="connsiteY28" fmla="*/ 330994 h 1066800"/>
                <a:gd name="connsiteX29" fmla="*/ 1235869 w 1331119"/>
                <a:gd name="connsiteY29" fmla="*/ 373856 h 1066800"/>
                <a:gd name="connsiteX30" fmla="*/ 1204913 w 1331119"/>
                <a:gd name="connsiteY30" fmla="*/ 433388 h 1066800"/>
                <a:gd name="connsiteX31" fmla="*/ 1193006 w 1331119"/>
                <a:gd name="connsiteY31" fmla="*/ 473869 h 1066800"/>
                <a:gd name="connsiteX32" fmla="*/ 1135856 w 1331119"/>
                <a:gd name="connsiteY32" fmla="*/ 728663 h 1066800"/>
                <a:gd name="connsiteX33" fmla="*/ 1069181 w 1331119"/>
                <a:gd name="connsiteY33" fmla="*/ 1028700 h 1066800"/>
                <a:gd name="connsiteX34" fmla="*/ 1064419 w 1331119"/>
                <a:gd name="connsiteY34" fmla="*/ 1042988 h 1066800"/>
                <a:gd name="connsiteX35" fmla="*/ 1057275 w 1331119"/>
                <a:gd name="connsiteY35" fmla="*/ 1047750 h 1066800"/>
                <a:gd name="connsiteX36" fmla="*/ 1019175 w 1331119"/>
                <a:gd name="connsiteY36" fmla="*/ 1062038 h 1066800"/>
                <a:gd name="connsiteX37" fmla="*/ 995363 w 1331119"/>
                <a:gd name="connsiteY37" fmla="*/ 1066800 h 1066800"/>
                <a:gd name="connsiteX38" fmla="*/ 966788 w 1331119"/>
                <a:gd name="connsiteY38" fmla="*/ 1047750 h 1066800"/>
                <a:gd name="connsiteX39" fmla="*/ 864394 w 1331119"/>
                <a:gd name="connsiteY39" fmla="*/ 854869 h 1066800"/>
                <a:gd name="connsiteX40" fmla="*/ 885825 w 1331119"/>
                <a:gd name="connsiteY40" fmla="*/ 731044 h 1066800"/>
                <a:gd name="connsiteX41" fmla="*/ 921544 w 1331119"/>
                <a:gd name="connsiteY41" fmla="*/ 571500 h 1066800"/>
                <a:gd name="connsiteX42" fmla="*/ 969169 w 1331119"/>
                <a:gd name="connsiteY42" fmla="*/ 354806 h 1066800"/>
                <a:gd name="connsiteX43" fmla="*/ 973931 w 1331119"/>
                <a:gd name="connsiteY43" fmla="*/ 328613 h 1066800"/>
                <a:gd name="connsiteX44" fmla="*/ 973931 w 1331119"/>
                <a:gd name="connsiteY44" fmla="*/ 314325 h 1066800"/>
                <a:gd name="connsiteX45" fmla="*/ 971550 w 1331119"/>
                <a:gd name="connsiteY45" fmla="*/ 300038 h 1066800"/>
                <a:gd name="connsiteX46" fmla="*/ 966788 w 1331119"/>
                <a:gd name="connsiteY46" fmla="*/ 283369 h 1066800"/>
                <a:gd name="connsiteX47" fmla="*/ 957263 w 1331119"/>
                <a:gd name="connsiteY47" fmla="*/ 271463 h 1066800"/>
                <a:gd name="connsiteX48" fmla="*/ 947738 w 1331119"/>
                <a:gd name="connsiteY48" fmla="*/ 266700 h 1066800"/>
                <a:gd name="connsiteX49" fmla="*/ 931069 w 1331119"/>
                <a:gd name="connsiteY49" fmla="*/ 266700 h 1066800"/>
                <a:gd name="connsiteX50" fmla="*/ 816769 w 1331119"/>
                <a:gd name="connsiteY50" fmla="*/ 288131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31119" h="1066800">
                  <a:moveTo>
                    <a:pt x="816769" y="288131"/>
                  </a:moveTo>
                  <a:lnTo>
                    <a:pt x="664369" y="316706"/>
                  </a:lnTo>
                  <a:lnTo>
                    <a:pt x="538163" y="345281"/>
                  </a:lnTo>
                  <a:lnTo>
                    <a:pt x="395288" y="376238"/>
                  </a:lnTo>
                  <a:lnTo>
                    <a:pt x="104775" y="438150"/>
                  </a:lnTo>
                  <a:lnTo>
                    <a:pt x="0" y="250031"/>
                  </a:lnTo>
                  <a:lnTo>
                    <a:pt x="57150" y="264319"/>
                  </a:lnTo>
                  <a:lnTo>
                    <a:pt x="76200" y="261938"/>
                  </a:lnTo>
                  <a:lnTo>
                    <a:pt x="197644" y="233363"/>
                  </a:lnTo>
                  <a:lnTo>
                    <a:pt x="371475" y="188119"/>
                  </a:lnTo>
                  <a:lnTo>
                    <a:pt x="561975" y="140494"/>
                  </a:lnTo>
                  <a:lnTo>
                    <a:pt x="800100" y="80963"/>
                  </a:lnTo>
                  <a:lnTo>
                    <a:pt x="864394" y="64294"/>
                  </a:lnTo>
                  <a:lnTo>
                    <a:pt x="966788" y="26194"/>
                  </a:lnTo>
                  <a:lnTo>
                    <a:pt x="1038225" y="0"/>
                  </a:lnTo>
                  <a:lnTo>
                    <a:pt x="1042988" y="0"/>
                  </a:lnTo>
                  <a:lnTo>
                    <a:pt x="1059656" y="7144"/>
                  </a:lnTo>
                  <a:lnTo>
                    <a:pt x="1123950" y="54769"/>
                  </a:lnTo>
                  <a:lnTo>
                    <a:pt x="1219200" y="130969"/>
                  </a:lnTo>
                  <a:lnTo>
                    <a:pt x="1278731" y="185738"/>
                  </a:lnTo>
                  <a:lnTo>
                    <a:pt x="1302544" y="207169"/>
                  </a:lnTo>
                  <a:lnTo>
                    <a:pt x="1319213" y="226219"/>
                  </a:lnTo>
                  <a:lnTo>
                    <a:pt x="1326356" y="240506"/>
                  </a:lnTo>
                  <a:lnTo>
                    <a:pt x="1328738" y="250031"/>
                  </a:lnTo>
                  <a:lnTo>
                    <a:pt x="1331119" y="271463"/>
                  </a:lnTo>
                  <a:lnTo>
                    <a:pt x="1326356" y="285750"/>
                  </a:lnTo>
                  <a:lnTo>
                    <a:pt x="1309688" y="297656"/>
                  </a:lnTo>
                  <a:lnTo>
                    <a:pt x="1290638" y="309563"/>
                  </a:lnTo>
                  <a:lnTo>
                    <a:pt x="1269206" y="330994"/>
                  </a:lnTo>
                  <a:lnTo>
                    <a:pt x="1235869" y="373856"/>
                  </a:lnTo>
                  <a:lnTo>
                    <a:pt x="1204913" y="433388"/>
                  </a:lnTo>
                  <a:lnTo>
                    <a:pt x="1193006" y="473869"/>
                  </a:lnTo>
                  <a:lnTo>
                    <a:pt x="1135856" y="728663"/>
                  </a:lnTo>
                  <a:lnTo>
                    <a:pt x="1069181" y="1028700"/>
                  </a:lnTo>
                  <a:lnTo>
                    <a:pt x="1064419" y="1042988"/>
                  </a:lnTo>
                  <a:lnTo>
                    <a:pt x="1057275" y="1047750"/>
                  </a:lnTo>
                  <a:lnTo>
                    <a:pt x="1019175" y="1062038"/>
                  </a:lnTo>
                  <a:lnTo>
                    <a:pt x="995363" y="1066800"/>
                  </a:lnTo>
                  <a:lnTo>
                    <a:pt x="966788" y="1047750"/>
                  </a:lnTo>
                  <a:lnTo>
                    <a:pt x="864394" y="854869"/>
                  </a:lnTo>
                  <a:lnTo>
                    <a:pt x="885825" y="731044"/>
                  </a:lnTo>
                  <a:lnTo>
                    <a:pt x="921544" y="571500"/>
                  </a:lnTo>
                  <a:lnTo>
                    <a:pt x="969169" y="354806"/>
                  </a:lnTo>
                  <a:lnTo>
                    <a:pt x="973931" y="328613"/>
                  </a:lnTo>
                  <a:lnTo>
                    <a:pt x="973931" y="314325"/>
                  </a:lnTo>
                  <a:lnTo>
                    <a:pt x="971550" y="300038"/>
                  </a:lnTo>
                  <a:lnTo>
                    <a:pt x="966788" y="283369"/>
                  </a:lnTo>
                  <a:lnTo>
                    <a:pt x="957263" y="271463"/>
                  </a:lnTo>
                  <a:lnTo>
                    <a:pt x="947738" y="266700"/>
                  </a:lnTo>
                  <a:lnTo>
                    <a:pt x="931069" y="266700"/>
                  </a:lnTo>
                  <a:lnTo>
                    <a:pt x="816769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F34D2499-4654-4FA8-BBB6-B22AA47C026C}"/>
                </a:ext>
              </a:extLst>
            </p:cNvPr>
            <p:cNvSpPr/>
            <p:nvPr/>
          </p:nvSpPr>
          <p:spPr>
            <a:xfrm>
              <a:off x="3148013" y="5267325"/>
              <a:ext cx="768350" cy="325438"/>
            </a:xfrm>
            <a:custGeom>
              <a:avLst/>
              <a:gdLst>
                <a:gd name="connsiteX0" fmla="*/ 514350 w 769143"/>
                <a:gd name="connsiteY0" fmla="*/ 33338 h 326231"/>
                <a:gd name="connsiteX1" fmla="*/ 311943 w 769143"/>
                <a:gd name="connsiteY1" fmla="*/ 73819 h 326231"/>
                <a:gd name="connsiteX2" fmla="*/ 150018 w 769143"/>
                <a:gd name="connsiteY2" fmla="*/ 107156 h 326231"/>
                <a:gd name="connsiteX3" fmla="*/ 0 w 769143"/>
                <a:gd name="connsiteY3" fmla="*/ 138113 h 326231"/>
                <a:gd name="connsiteX4" fmla="*/ 47625 w 769143"/>
                <a:gd name="connsiteY4" fmla="*/ 326231 h 326231"/>
                <a:gd name="connsiteX5" fmla="*/ 128587 w 769143"/>
                <a:gd name="connsiteY5" fmla="*/ 297656 h 326231"/>
                <a:gd name="connsiteX6" fmla="*/ 261937 w 769143"/>
                <a:gd name="connsiteY6" fmla="*/ 264319 h 326231"/>
                <a:gd name="connsiteX7" fmla="*/ 431006 w 769143"/>
                <a:gd name="connsiteY7" fmla="*/ 228600 h 326231"/>
                <a:gd name="connsiteX8" fmla="*/ 526256 w 769143"/>
                <a:gd name="connsiteY8" fmla="*/ 216694 h 326231"/>
                <a:gd name="connsiteX9" fmla="*/ 573881 w 769143"/>
                <a:gd name="connsiteY9" fmla="*/ 216694 h 326231"/>
                <a:gd name="connsiteX10" fmla="*/ 626268 w 769143"/>
                <a:gd name="connsiteY10" fmla="*/ 219075 h 326231"/>
                <a:gd name="connsiteX11" fmla="*/ 664368 w 769143"/>
                <a:gd name="connsiteY11" fmla="*/ 226219 h 326231"/>
                <a:gd name="connsiteX12" fmla="*/ 685800 w 769143"/>
                <a:gd name="connsiteY12" fmla="*/ 233363 h 326231"/>
                <a:gd name="connsiteX13" fmla="*/ 714375 w 769143"/>
                <a:gd name="connsiteY13" fmla="*/ 250031 h 326231"/>
                <a:gd name="connsiteX14" fmla="*/ 726281 w 769143"/>
                <a:gd name="connsiteY14" fmla="*/ 252413 h 326231"/>
                <a:gd name="connsiteX15" fmla="*/ 769143 w 769143"/>
                <a:gd name="connsiteY15" fmla="*/ 240506 h 326231"/>
                <a:gd name="connsiteX16" fmla="*/ 683418 w 769143"/>
                <a:gd name="connsiteY16" fmla="*/ 0 h 326231"/>
                <a:gd name="connsiteX17" fmla="*/ 514350 w 769143"/>
                <a:gd name="connsiteY17" fmla="*/ 333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9143" h="326231">
                  <a:moveTo>
                    <a:pt x="514350" y="33338"/>
                  </a:moveTo>
                  <a:lnTo>
                    <a:pt x="311943" y="73819"/>
                  </a:lnTo>
                  <a:lnTo>
                    <a:pt x="150018" y="107156"/>
                  </a:lnTo>
                  <a:lnTo>
                    <a:pt x="0" y="138113"/>
                  </a:lnTo>
                  <a:lnTo>
                    <a:pt x="47625" y="326231"/>
                  </a:lnTo>
                  <a:lnTo>
                    <a:pt x="128587" y="297656"/>
                  </a:lnTo>
                  <a:lnTo>
                    <a:pt x="261937" y="264319"/>
                  </a:lnTo>
                  <a:lnTo>
                    <a:pt x="431006" y="228600"/>
                  </a:lnTo>
                  <a:lnTo>
                    <a:pt x="526256" y="216694"/>
                  </a:lnTo>
                  <a:lnTo>
                    <a:pt x="573881" y="216694"/>
                  </a:lnTo>
                  <a:lnTo>
                    <a:pt x="626268" y="219075"/>
                  </a:lnTo>
                  <a:lnTo>
                    <a:pt x="664368" y="226219"/>
                  </a:lnTo>
                  <a:lnTo>
                    <a:pt x="685800" y="233363"/>
                  </a:lnTo>
                  <a:lnTo>
                    <a:pt x="714375" y="250031"/>
                  </a:lnTo>
                  <a:lnTo>
                    <a:pt x="726281" y="252413"/>
                  </a:lnTo>
                  <a:lnTo>
                    <a:pt x="769143" y="240506"/>
                  </a:lnTo>
                  <a:lnTo>
                    <a:pt x="683418" y="0"/>
                  </a:lnTo>
                  <a:lnTo>
                    <a:pt x="51435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B50258B-4B50-478D-AC54-22C27060F046}"/>
                </a:ext>
              </a:extLst>
            </p:cNvPr>
            <p:cNvSpPr/>
            <p:nvPr/>
          </p:nvSpPr>
          <p:spPr>
            <a:xfrm>
              <a:off x="5141913" y="1458913"/>
              <a:ext cx="1714500" cy="987425"/>
            </a:xfrm>
            <a:custGeom>
              <a:avLst/>
              <a:gdLst>
                <a:gd name="connsiteX0" fmla="*/ 1112044 w 1714500"/>
                <a:gd name="connsiteY0" fmla="*/ 347663 h 985838"/>
                <a:gd name="connsiteX1" fmla="*/ 997744 w 1714500"/>
                <a:gd name="connsiteY1" fmla="*/ 419100 h 985838"/>
                <a:gd name="connsiteX2" fmla="*/ 888206 w 1714500"/>
                <a:gd name="connsiteY2" fmla="*/ 481013 h 985838"/>
                <a:gd name="connsiteX3" fmla="*/ 769144 w 1714500"/>
                <a:gd name="connsiteY3" fmla="*/ 547688 h 985838"/>
                <a:gd name="connsiteX4" fmla="*/ 647700 w 1714500"/>
                <a:gd name="connsiteY4" fmla="*/ 614363 h 985838"/>
                <a:gd name="connsiteX5" fmla="*/ 507206 w 1714500"/>
                <a:gd name="connsiteY5" fmla="*/ 685800 h 985838"/>
                <a:gd name="connsiteX6" fmla="*/ 326231 w 1714500"/>
                <a:gd name="connsiteY6" fmla="*/ 776288 h 985838"/>
                <a:gd name="connsiteX7" fmla="*/ 188119 w 1714500"/>
                <a:gd name="connsiteY7" fmla="*/ 842963 h 985838"/>
                <a:gd name="connsiteX8" fmla="*/ 88106 w 1714500"/>
                <a:gd name="connsiteY8" fmla="*/ 892969 h 985838"/>
                <a:gd name="connsiteX9" fmla="*/ 26194 w 1714500"/>
                <a:gd name="connsiteY9" fmla="*/ 921544 h 985838"/>
                <a:gd name="connsiteX10" fmla="*/ 14287 w 1714500"/>
                <a:gd name="connsiteY10" fmla="*/ 933450 h 985838"/>
                <a:gd name="connsiteX11" fmla="*/ 4762 w 1714500"/>
                <a:gd name="connsiteY11" fmla="*/ 950119 h 985838"/>
                <a:gd name="connsiteX12" fmla="*/ 0 w 1714500"/>
                <a:gd name="connsiteY12" fmla="*/ 964407 h 985838"/>
                <a:gd name="connsiteX13" fmla="*/ 2381 w 1714500"/>
                <a:gd name="connsiteY13" fmla="*/ 973932 h 985838"/>
                <a:gd name="connsiteX14" fmla="*/ 9525 w 1714500"/>
                <a:gd name="connsiteY14" fmla="*/ 981075 h 985838"/>
                <a:gd name="connsiteX15" fmla="*/ 21431 w 1714500"/>
                <a:gd name="connsiteY15" fmla="*/ 985838 h 985838"/>
                <a:gd name="connsiteX16" fmla="*/ 50006 w 1714500"/>
                <a:gd name="connsiteY16" fmla="*/ 985838 h 985838"/>
                <a:gd name="connsiteX17" fmla="*/ 142875 w 1714500"/>
                <a:gd name="connsiteY17" fmla="*/ 959644 h 985838"/>
                <a:gd name="connsiteX18" fmla="*/ 395287 w 1714500"/>
                <a:gd name="connsiteY18" fmla="*/ 885825 h 985838"/>
                <a:gd name="connsiteX19" fmla="*/ 611981 w 1714500"/>
                <a:gd name="connsiteY19" fmla="*/ 821532 h 985838"/>
                <a:gd name="connsiteX20" fmla="*/ 800100 w 1714500"/>
                <a:gd name="connsiteY20" fmla="*/ 766763 h 985838"/>
                <a:gd name="connsiteX21" fmla="*/ 976312 w 1714500"/>
                <a:gd name="connsiteY21" fmla="*/ 692944 h 985838"/>
                <a:gd name="connsiteX22" fmla="*/ 1176337 w 1714500"/>
                <a:gd name="connsiteY22" fmla="*/ 611982 h 985838"/>
                <a:gd name="connsiteX23" fmla="*/ 1366837 w 1714500"/>
                <a:gd name="connsiteY23" fmla="*/ 528638 h 985838"/>
                <a:gd name="connsiteX24" fmla="*/ 1459706 w 1714500"/>
                <a:gd name="connsiteY24" fmla="*/ 483394 h 985838"/>
                <a:gd name="connsiteX25" fmla="*/ 1514475 w 1714500"/>
                <a:gd name="connsiteY25" fmla="*/ 457200 h 985838"/>
                <a:gd name="connsiteX26" fmla="*/ 1550194 w 1714500"/>
                <a:gd name="connsiteY26" fmla="*/ 445294 h 985838"/>
                <a:gd name="connsiteX27" fmla="*/ 1602581 w 1714500"/>
                <a:gd name="connsiteY27" fmla="*/ 433388 h 985838"/>
                <a:gd name="connsiteX28" fmla="*/ 1652587 w 1714500"/>
                <a:gd name="connsiteY28" fmla="*/ 428625 h 985838"/>
                <a:gd name="connsiteX29" fmla="*/ 1676400 w 1714500"/>
                <a:gd name="connsiteY29" fmla="*/ 428625 h 985838"/>
                <a:gd name="connsiteX30" fmla="*/ 1688306 w 1714500"/>
                <a:gd name="connsiteY30" fmla="*/ 421482 h 985838"/>
                <a:gd name="connsiteX31" fmla="*/ 1700212 w 1714500"/>
                <a:gd name="connsiteY31" fmla="*/ 409575 h 985838"/>
                <a:gd name="connsiteX32" fmla="*/ 1712119 w 1714500"/>
                <a:gd name="connsiteY32" fmla="*/ 388144 h 985838"/>
                <a:gd name="connsiteX33" fmla="*/ 1714500 w 1714500"/>
                <a:gd name="connsiteY33" fmla="*/ 366713 h 985838"/>
                <a:gd name="connsiteX34" fmla="*/ 1714500 w 1714500"/>
                <a:gd name="connsiteY34" fmla="*/ 352425 h 985838"/>
                <a:gd name="connsiteX35" fmla="*/ 1709737 w 1714500"/>
                <a:gd name="connsiteY35" fmla="*/ 328613 h 985838"/>
                <a:gd name="connsiteX36" fmla="*/ 1695450 w 1714500"/>
                <a:gd name="connsiteY36" fmla="*/ 304800 h 985838"/>
                <a:gd name="connsiteX37" fmla="*/ 1654969 w 1714500"/>
                <a:gd name="connsiteY37" fmla="*/ 269082 h 985838"/>
                <a:gd name="connsiteX38" fmla="*/ 1557337 w 1714500"/>
                <a:gd name="connsiteY38" fmla="*/ 185738 h 985838"/>
                <a:gd name="connsiteX39" fmla="*/ 1478756 w 1714500"/>
                <a:gd name="connsiteY39" fmla="*/ 123825 h 985838"/>
                <a:gd name="connsiteX40" fmla="*/ 1393031 w 1714500"/>
                <a:gd name="connsiteY40" fmla="*/ 61913 h 985838"/>
                <a:gd name="connsiteX41" fmla="*/ 1350169 w 1714500"/>
                <a:gd name="connsiteY41" fmla="*/ 30957 h 985838"/>
                <a:gd name="connsiteX42" fmla="*/ 1328737 w 1714500"/>
                <a:gd name="connsiteY42" fmla="*/ 23813 h 985838"/>
                <a:gd name="connsiteX43" fmla="*/ 1207294 w 1714500"/>
                <a:gd name="connsiteY43" fmla="*/ 4763 h 985838"/>
                <a:gd name="connsiteX44" fmla="*/ 1164431 w 1714500"/>
                <a:gd name="connsiteY44" fmla="*/ 0 h 985838"/>
                <a:gd name="connsiteX45" fmla="*/ 1150144 w 1714500"/>
                <a:gd name="connsiteY45" fmla="*/ 0 h 985838"/>
                <a:gd name="connsiteX46" fmla="*/ 1140619 w 1714500"/>
                <a:gd name="connsiteY46" fmla="*/ 7144 h 985838"/>
                <a:gd name="connsiteX47" fmla="*/ 1135856 w 1714500"/>
                <a:gd name="connsiteY47" fmla="*/ 30957 h 985838"/>
                <a:gd name="connsiteX48" fmla="*/ 1147762 w 1714500"/>
                <a:gd name="connsiteY48" fmla="*/ 52388 h 985838"/>
                <a:gd name="connsiteX49" fmla="*/ 1181100 w 1714500"/>
                <a:gd name="connsiteY49" fmla="*/ 80963 h 985838"/>
                <a:gd name="connsiteX50" fmla="*/ 1221581 w 1714500"/>
                <a:gd name="connsiteY50" fmla="*/ 121444 h 985838"/>
                <a:gd name="connsiteX51" fmla="*/ 1243012 w 1714500"/>
                <a:gd name="connsiteY51" fmla="*/ 152400 h 985838"/>
                <a:gd name="connsiteX52" fmla="*/ 1257300 w 1714500"/>
                <a:gd name="connsiteY52" fmla="*/ 178594 h 985838"/>
                <a:gd name="connsiteX53" fmla="*/ 1257300 w 1714500"/>
                <a:gd name="connsiteY53" fmla="*/ 190500 h 985838"/>
                <a:gd name="connsiteX54" fmla="*/ 1247775 w 1714500"/>
                <a:gd name="connsiteY54" fmla="*/ 219075 h 985838"/>
                <a:gd name="connsiteX55" fmla="*/ 1221581 w 1714500"/>
                <a:gd name="connsiteY55" fmla="*/ 259557 h 985838"/>
                <a:gd name="connsiteX56" fmla="*/ 1207294 w 1714500"/>
                <a:gd name="connsiteY56" fmla="*/ 276225 h 985838"/>
                <a:gd name="connsiteX57" fmla="*/ 1112044 w 1714500"/>
                <a:gd name="connsiteY57" fmla="*/ 3476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14500" h="985838">
                  <a:moveTo>
                    <a:pt x="1112044" y="347663"/>
                  </a:moveTo>
                  <a:lnTo>
                    <a:pt x="997744" y="419100"/>
                  </a:lnTo>
                  <a:lnTo>
                    <a:pt x="888206" y="481013"/>
                  </a:lnTo>
                  <a:lnTo>
                    <a:pt x="769144" y="547688"/>
                  </a:lnTo>
                  <a:lnTo>
                    <a:pt x="647700" y="614363"/>
                  </a:lnTo>
                  <a:lnTo>
                    <a:pt x="507206" y="685800"/>
                  </a:lnTo>
                  <a:lnTo>
                    <a:pt x="326231" y="776288"/>
                  </a:lnTo>
                  <a:lnTo>
                    <a:pt x="188119" y="842963"/>
                  </a:lnTo>
                  <a:lnTo>
                    <a:pt x="88106" y="892969"/>
                  </a:lnTo>
                  <a:lnTo>
                    <a:pt x="26194" y="921544"/>
                  </a:lnTo>
                  <a:lnTo>
                    <a:pt x="14287" y="933450"/>
                  </a:lnTo>
                  <a:lnTo>
                    <a:pt x="4762" y="950119"/>
                  </a:lnTo>
                  <a:lnTo>
                    <a:pt x="0" y="964407"/>
                  </a:lnTo>
                  <a:lnTo>
                    <a:pt x="2381" y="973932"/>
                  </a:lnTo>
                  <a:lnTo>
                    <a:pt x="9525" y="981075"/>
                  </a:lnTo>
                  <a:lnTo>
                    <a:pt x="21431" y="985838"/>
                  </a:lnTo>
                  <a:lnTo>
                    <a:pt x="50006" y="985838"/>
                  </a:lnTo>
                  <a:lnTo>
                    <a:pt x="142875" y="959644"/>
                  </a:lnTo>
                  <a:lnTo>
                    <a:pt x="395287" y="885825"/>
                  </a:lnTo>
                  <a:lnTo>
                    <a:pt x="611981" y="821532"/>
                  </a:lnTo>
                  <a:lnTo>
                    <a:pt x="800100" y="766763"/>
                  </a:lnTo>
                  <a:lnTo>
                    <a:pt x="976312" y="692944"/>
                  </a:lnTo>
                  <a:lnTo>
                    <a:pt x="1176337" y="611982"/>
                  </a:lnTo>
                  <a:lnTo>
                    <a:pt x="1366837" y="528638"/>
                  </a:lnTo>
                  <a:lnTo>
                    <a:pt x="1459706" y="483394"/>
                  </a:lnTo>
                  <a:lnTo>
                    <a:pt x="1514475" y="457200"/>
                  </a:lnTo>
                  <a:lnTo>
                    <a:pt x="1550194" y="445294"/>
                  </a:lnTo>
                  <a:lnTo>
                    <a:pt x="1602581" y="433388"/>
                  </a:lnTo>
                  <a:lnTo>
                    <a:pt x="1652587" y="428625"/>
                  </a:lnTo>
                  <a:lnTo>
                    <a:pt x="1676400" y="428625"/>
                  </a:lnTo>
                  <a:lnTo>
                    <a:pt x="1688306" y="421482"/>
                  </a:lnTo>
                  <a:lnTo>
                    <a:pt x="1700212" y="409575"/>
                  </a:lnTo>
                  <a:lnTo>
                    <a:pt x="1712119" y="388144"/>
                  </a:lnTo>
                  <a:lnTo>
                    <a:pt x="1714500" y="366713"/>
                  </a:lnTo>
                  <a:lnTo>
                    <a:pt x="1714500" y="352425"/>
                  </a:lnTo>
                  <a:lnTo>
                    <a:pt x="1709737" y="328613"/>
                  </a:lnTo>
                  <a:lnTo>
                    <a:pt x="1695450" y="304800"/>
                  </a:lnTo>
                  <a:lnTo>
                    <a:pt x="1654969" y="269082"/>
                  </a:lnTo>
                  <a:lnTo>
                    <a:pt x="1557337" y="185738"/>
                  </a:lnTo>
                  <a:lnTo>
                    <a:pt x="1478756" y="123825"/>
                  </a:lnTo>
                  <a:lnTo>
                    <a:pt x="1393031" y="61913"/>
                  </a:lnTo>
                  <a:lnTo>
                    <a:pt x="1350169" y="30957"/>
                  </a:lnTo>
                  <a:lnTo>
                    <a:pt x="1328737" y="23813"/>
                  </a:lnTo>
                  <a:lnTo>
                    <a:pt x="1207294" y="4763"/>
                  </a:lnTo>
                  <a:lnTo>
                    <a:pt x="1164431" y="0"/>
                  </a:lnTo>
                  <a:lnTo>
                    <a:pt x="1150144" y="0"/>
                  </a:lnTo>
                  <a:lnTo>
                    <a:pt x="1140619" y="7144"/>
                  </a:lnTo>
                  <a:lnTo>
                    <a:pt x="1135856" y="30957"/>
                  </a:lnTo>
                  <a:lnTo>
                    <a:pt x="1147762" y="52388"/>
                  </a:lnTo>
                  <a:lnTo>
                    <a:pt x="1181100" y="80963"/>
                  </a:lnTo>
                  <a:lnTo>
                    <a:pt x="1221581" y="121444"/>
                  </a:lnTo>
                  <a:lnTo>
                    <a:pt x="1243012" y="152400"/>
                  </a:lnTo>
                  <a:lnTo>
                    <a:pt x="1257300" y="178594"/>
                  </a:lnTo>
                  <a:lnTo>
                    <a:pt x="1257300" y="190500"/>
                  </a:lnTo>
                  <a:lnTo>
                    <a:pt x="1247775" y="219075"/>
                  </a:lnTo>
                  <a:lnTo>
                    <a:pt x="1221581" y="259557"/>
                  </a:lnTo>
                  <a:lnTo>
                    <a:pt x="1207294" y="276225"/>
                  </a:lnTo>
                  <a:lnTo>
                    <a:pt x="1112044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6C45A784-4ABA-48B3-A058-916056F11A3B}"/>
                </a:ext>
              </a:extLst>
            </p:cNvPr>
            <p:cNvSpPr/>
            <p:nvPr/>
          </p:nvSpPr>
          <p:spPr>
            <a:xfrm>
              <a:off x="5911850" y="2120900"/>
              <a:ext cx="458788" cy="2338388"/>
            </a:xfrm>
            <a:custGeom>
              <a:avLst/>
              <a:gdLst>
                <a:gd name="connsiteX0" fmla="*/ 148925 w 458689"/>
                <a:gd name="connsiteY0" fmla="*/ 1125874 h 2338124"/>
                <a:gd name="connsiteX1" fmla="*/ 148925 w 458689"/>
                <a:gd name="connsiteY1" fmla="*/ 836959 h 2338124"/>
                <a:gd name="connsiteX2" fmla="*/ 148925 w 458689"/>
                <a:gd name="connsiteY2" fmla="*/ 533152 h 2338124"/>
                <a:gd name="connsiteX3" fmla="*/ 148925 w 458689"/>
                <a:gd name="connsiteY3" fmla="*/ 366356 h 2338124"/>
                <a:gd name="connsiteX4" fmla="*/ 148925 w 458689"/>
                <a:gd name="connsiteY4" fmla="*/ 354442 h 2338124"/>
                <a:gd name="connsiteX5" fmla="*/ 142968 w 458689"/>
                <a:gd name="connsiteY5" fmla="*/ 327635 h 2338124"/>
                <a:gd name="connsiteX6" fmla="*/ 134032 w 458689"/>
                <a:gd name="connsiteY6" fmla="*/ 291893 h 2338124"/>
                <a:gd name="connsiteX7" fmla="*/ 101269 w 458689"/>
                <a:gd name="connsiteY7" fmla="*/ 214452 h 2338124"/>
                <a:gd name="connsiteX8" fmla="*/ 56591 w 458689"/>
                <a:gd name="connsiteY8" fmla="*/ 134033 h 2338124"/>
                <a:gd name="connsiteX9" fmla="*/ 0 w 458689"/>
                <a:gd name="connsiteY9" fmla="*/ 47656 h 2338124"/>
                <a:gd name="connsiteX10" fmla="*/ 145946 w 458689"/>
                <a:gd name="connsiteY10" fmla="*/ 0 h 2338124"/>
                <a:gd name="connsiteX11" fmla="*/ 294871 w 458689"/>
                <a:gd name="connsiteY11" fmla="*/ 104248 h 2338124"/>
                <a:gd name="connsiteX12" fmla="*/ 369334 w 458689"/>
                <a:gd name="connsiteY12" fmla="*/ 157861 h 2338124"/>
                <a:gd name="connsiteX13" fmla="*/ 422947 w 458689"/>
                <a:gd name="connsiteY13" fmla="*/ 199560 h 2338124"/>
                <a:gd name="connsiteX14" fmla="*/ 440818 w 458689"/>
                <a:gd name="connsiteY14" fmla="*/ 214452 h 2338124"/>
                <a:gd name="connsiteX15" fmla="*/ 452732 w 458689"/>
                <a:gd name="connsiteY15" fmla="*/ 232323 h 2338124"/>
                <a:gd name="connsiteX16" fmla="*/ 458689 w 458689"/>
                <a:gd name="connsiteY16" fmla="*/ 250194 h 2338124"/>
                <a:gd name="connsiteX17" fmla="*/ 458689 w 458689"/>
                <a:gd name="connsiteY17" fmla="*/ 268065 h 2338124"/>
                <a:gd name="connsiteX18" fmla="*/ 452732 w 458689"/>
                <a:gd name="connsiteY18" fmla="*/ 300829 h 2338124"/>
                <a:gd name="connsiteX19" fmla="*/ 431882 w 458689"/>
                <a:gd name="connsiteY19" fmla="*/ 351463 h 2338124"/>
                <a:gd name="connsiteX20" fmla="*/ 419968 w 458689"/>
                <a:gd name="connsiteY20" fmla="*/ 372313 h 2338124"/>
                <a:gd name="connsiteX21" fmla="*/ 414011 w 458689"/>
                <a:gd name="connsiteY21" fmla="*/ 509324 h 2338124"/>
                <a:gd name="connsiteX22" fmla="*/ 402097 w 458689"/>
                <a:gd name="connsiteY22" fmla="*/ 816110 h 2338124"/>
                <a:gd name="connsiteX23" fmla="*/ 393162 w 458689"/>
                <a:gd name="connsiteY23" fmla="*/ 1006734 h 2338124"/>
                <a:gd name="connsiteX24" fmla="*/ 396140 w 458689"/>
                <a:gd name="connsiteY24" fmla="*/ 1122895 h 2338124"/>
                <a:gd name="connsiteX25" fmla="*/ 390183 w 458689"/>
                <a:gd name="connsiteY25" fmla="*/ 1438616 h 2338124"/>
                <a:gd name="connsiteX26" fmla="*/ 384226 w 458689"/>
                <a:gd name="connsiteY26" fmla="*/ 1751359 h 2338124"/>
                <a:gd name="connsiteX27" fmla="*/ 378269 w 458689"/>
                <a:gd name="connsiteY27" fmla="*/ 2022403 h 2338124"/>
                <a:gd name="connsiteX28" fmla="*/ 372312 w 458689"/>
                <a:gd name="connsiteY28" fmla="*/ 2314296 h 2338124"/>
                <a:gd name="connsiteX29" fmla="*/ 151903 w 458689"/>
                <a:gd name="connsiteY29" fmla="*/ 2338124 h 2338124"/>
                <a:gd name="connsiteX30" fmla="*/ 148925 w 458689"/>
                <a:gd name="connsiteY30" fmla="*/ 2189199 h 2338124"/>
                <a:gd name="connsiteX31" fmla="*/ 148925 w 458689"/>
                <a:gd name="connsiteY31" fmla="*/ 1968790 h 2338124"/>
                <a:gd name="connsiteX32" fmla="*/ 148925 w 458689"/>
                <a:gd name="connsiteY32" fmla="*/ 1611370 h 2338124"/>
                <a:gd name="connsiteX33" fmla="*/ 148925 w 458689"/>
                <a:gd name="connsiteY33" fmla="*/ 1125874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689" h="2338124">
                  <a:moveTo>
                    <a:pt x="148925" y="1125874"/>
                  </a:moveTo>
                  <a:lnTo>
                    <a:pt x="148925" y="836959"/>
                  </a:lnTo>
                  <a:lnTo>
                    <a:pt x="148925" y="533152"/>
                  </a:lnTo>
                  <a:lnTo>
                    <a:pt x="148925" y="366356"/>
                  </a:lnTo>
                  <a:lnTo>
                    <a:pt x="148925" y="354442"/>
                  </a:lnTo>
                  <a:lnTo>
                    <a:pt x="142968" y="327635"/>
                  </a:lnTo>
                  <a:lnTo>
                    <a:pt x="134032" y="291893"/>
                  </a:lnTo>
                  <a:lnTo>
                    <a:pt x="101269" y="214452"/>
                  </a:lnTo>
                  <a:lnTo>
                    <a:pt x="56591" y="134033"/>
                  </a:lnTo>
                  <a:lnTo>
                    <a:pt x="0" y="47656"/>
                  </a:lnTo>
                  <a:lnTo>
                    <a:pt x="145946" y="0"/>
                  </a:lnTo>
                  <a:lnTo>
                    <a:pt x="294871" y="104248"/>
                  </a:lnTo>
                  <a:lnTo>
                    <a:pt x="369334" y="157861"/>
                  </a:lnTo>
                  <a:lnTo>
                    <a:pt x="422947" y="199560"/>
                  </a:lnTo>
                  <a:lnTo>
                    <a:pt x="440818" y="214452"/>
                  </a:lnTo>
                  <a:lnTo>
                    <a:pt x="452732" y="232323"/>
                  </a:lnTo>
                  <a:lnTo>
                    <a:pt x="458689" y="250194"/>
                  </a:lnTo>
                  <a:lnTo>
                    <a:pt x="458689" y="268065"/>
                  </a:lnTo>
                  <a:lnTo>
                    <a:pt x="452732" y="300829"/>
                  </a:lnTo>
                  <a:lnTo>
                    <a:pt x="431882" y="351463"/>
                  </a:lnTo>
                  <a:lnTo>
                    <a:pt x="419968" y="372313"/>
                  </a:lnTo>
                  <a:lnTo>
                    <a:pt x="414011" y="509324"/>
                  </a:lnTo>
                  <a:lnTo>
                    <a:pt x="402097" y="816110"/>
                  </a:lnTo>
                  <a:lnTo>
                    <a:pt x="393162" y="1006734"/>
                  </a:lnTo>
                  <a:cubicBezTo>
                    <a:pt x="394155" y="1045454"/>
                    <a:pt x="395147" y="1084175"/>
                    <a:pt x="396140" y="1122895"/>
                  </a:cubicBezTo>
                  <a:lnTo>
                    <a:pt x="390183" y="1438616"/>
                  </a:lnTo>
                  <a:lnTo>
                    <a:pt x="384226" y="1751359"/>
                  </a:lnTo>
                  <a:lnTo>
                    <a:pt x="378269" y="2022403"/>
                  </a:lnTo>
                  <a:lnTo>
                    <a:pt x="372312" y="2314296"/>
                  </a:lnTo>
                  <a:lnTo>
                    <a:pt x="151903" y="2338124"/>
                  </a:lnTo>
                  <a:cubicBezTo>
                    <a:pt x="150910" y="2288482"/>
                    <a:pt x="149918" y="2238841"/>
                    <a:pt x="148925" y="2189199"/>
                  </a:cubicBezTo>
                  <a:lnTo>
                    <a:pt x="148925" y="1968790"/>
                  </a:lnTo>
                  <a:lnTo>
                    <a:pt x="148925" y="1611370"/>
                  </a:lnTo>
                  <a:lnTo>
                    <a:pt x="148925" y="11258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9E015809-AD11-47BC-B5F1-19384C09A781}"/>
                </a:ext>
              </a:extLst>
            </p:cNvPr>
            <p:cNvSpPr/>
            <p:nvPr/>
          </p:nvSpPr>
          <p:spPr>
            <a:xfrm>
              <a:off x="6238875" y="2938463"/>
              <a:ext cx="790575" cy="311150"/>
            </a:xfrm>
            <a:custGeom>
              <a:avLst/>
              <a:gdLst>
                <a:gd name="connsiteX0" fmla="*/ 364331 w 790575"/>
                <a:gd name="connsiteY0" fmla="*/ 73818 h 311943"/>
                <a:gd name="connsiteX1" fmla="*/ 264319 w 790575"/>
                <a:gd name="connsiteY1" fmla="*/ 107156 h 311943"/>
                <a:gd name="connsiteX2" fmla="*/ 145256 w 790575"/>
                <a:gd name="connsiteY2" fmla="*/ 138112 h 311943"/>
                <a:gd name="connsiteX3" fmla="*/ 2381 w 790575"/>
                <a:gd name="connsiteY3" fmla="*/ 171450 h 311943"/>
                <a:gd name="connsiteX4" fmla="*/ 0 w 790575"/>
                <a:gd name="connsiteY4" fmla="*/ 311943 h 311943"/>
                <a:gd name="connsiteX5" fmla="*/ 135731 w 790575"/>
                <a:gd name="connsiteY5" fmla="*/ 309562 h 311943"/>
                <a:gd name="connsiteX6" fmla="*/ 240506 w 790575"/>
                <a:gd name="connsiteY6" fmla="*/ 302418 h 311943"/>
                <a:gd name="connsiteX7" fmla="*/ 352425 w 790575"/>
                <a:gd name="connsiteY7" fmla="*/ 290512 h 311943"/>
                <a:gd name="connsiteX8" fmla="*/ 435769 w 790575"/>
                <a:gd name="connsiteY8" fmla="*/ 278606 h 311943"/>
                <a:gd name="connsiteX9" fmla="*/ 533400 w 790575"/>
                <a:gd name="connsiteY9" fmla="*/ 257175 h 311943"/>
                <a:gd name="connsiteX10" fmla="*/ 638175 w 790575"/>
                <a:gd name="connsiteY10" fmla="*/ 230981 h 311943"/>
                <a:gd name="connsiteX11" fmla="*/ 723900 w 790575"/>
                <a:gd name="connsiteY11" fmla="*/ 204787 h 311943"/>
                <a:gd name="connsiteX12" fmla="*/ 742950 w 790575"/>
                <a:gd name="connsiteY12" fmla="*/ 197643 h 311943"/>
                <a:gd name="connsiteX13" fmla="*/ 762000 w 790575"/>
                <a:gd name="connsiteY13" fmla="*/ 178593 h 311943"/>
                <a:gd name="connsiteX14" fmla="*/ 781050 w 790575"/>
                <a:gd name="connsiteY14" fmla="*/ 150018 h 311943"/>
                <a:gd name="connsiteX15" fmla="*/ 790575 w 790575"/>
                <a:gd name="connsiteY15" fmla="*/ 126206 h 311943"/>
                <a:gd name="connsiteX16" fmla="*/ 790575 w 790575"/>
                <a:gd name="connsiteY16" fmla="*/ 109537 h 311943"/>
                <a:gd name="connsiteX17" fmla="*/ 785813 w 790575"/>
                <a:gd name="connsiteY17" fmla="*/ 92868 h 311943"/>
                <a:gd name="connsiteX18" fmla="*/ 776288 w 790575"/>
                <a:gd name="connsiteY18" fmla="*/ 78581 h 311943"/>
                <a:gd name="connsiteX19" fmla="*/ 752475 w 790575"/>
                <a:gd name="connsiteY19" fmla="*/ 61912 h 311943"/>
                <a:gd name="connsiteX20" fmla="*/ 688181 w 790575"/>
                <a:gd name="connsiteY20" fmla="*/ 30956 h 311943"/>
                <a:gd name="connsiteX21" fmla="*/ 621506 w 790575"/>
                <a:gd name="connsiteY21" fmla="*/ 9525 h 311943"/>
                <a:gd name="connsiteX22" fmla="*/ 559594 w 790575"/>
                <a:gd name="connsiteY22" fmla="*/ 0 h 311943"/>
                <a:gd name="connsiteX23" fmla="*/ 535781 w 790575"/>
                <a:gd name="connsiteY23" fmla="*/ 0 h 311943"/>
                <a:gd name="connsiteX24" fmla="*/ 514350 w 790575"/>
                <a:gd name="connsiteY24" fmla="*/ 2381 h 311943"/>
                <a:gd name="connsiteX25" fmla="*/ 478631 w 790575"/>
                <a:gd name="connsiteY25" fmla="*/ 14287 h 311943"/>
                <a:gd name="connsiteX26" fmla="*/ 428625 w 790575"/>
                <a:gd name="connsiteY26" fmla="*/ 40481 h 311943"/>
                <a:gd name="connsiteX27" fmla="*/ 364331 w 790575"/>
                <a:gd name="connsiteY27" fmla="*/ 73818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0575" h="311943">
                  <a:moveTo>
                    <a:pt x="364331" y="73818"/>
                  </a:moveTo>
                  <a:lnTo>
                    <a:pt x="264319" y="107156"/>
                  </a:lnTo>
                  <a:lnTo>
                    <a:pt x="145256" y="138112"/>
                  </a:lnTo>
                  <a:lnTo>
                    <a:pt x="2381" y="171450"/>
                  </a:lnTo>
                  <a:cubicBezTo>
                    <a:pt x="1587" y="218281"/>
                    <a:pt x="794" y="265112"/>
                    <a:pt x="0" y="311943"/>
                  </a:cubicBezTo>
                  <a:lnTo>
                    <a:pt x="135731" y="309562"/>
                  </a:lnTo>
                  <a:lnTo>
                    <a:pt x="240506" y="302418"/>
                  </a:lnTo>
                  <a:lnTo>
                    <a:pt x="352425" y="290512"/>
                  </a:lnTo>
                  <a:lnTo>
                    <a:pt x="435769" y="278606"/>
                  </a:lnTo>
                  <a:lnTo>
                    <a:pt x="533400" y="257175"/>
                  </a:lnTo>
                  <a:lnTo>
                    <a:pt x="638175" y="230981"/>
                  </a:lnTo>
                  <a:lnTo>
                    <a:pt x="723900" y="204787"/>
                  </a:lnTo>
                  <a:lnTo>
                    <a:pt x="742950" y="197643"/>
                  </a:lnTo>
                  <a:lnTo>
                    <a:pt x="762000" y="178593"/>
                  </a:lnTo>
                  <a:lnTo>
                    <a:pt x="781050" y="150018"/>
                  </a:lnTo>
                  <a:lnTo>
                    <a:pt x="790575" y="126206"/>
                  </a:lnTo>
                  <a:lnTo>
                    <a:pt x="790575" y="109537"/>
                  </a:lnTo>
                  <a:lnTo>
                    <a:pt x="785813" y="92868"/>
                  </a:lnTo>
                  <a:lnTo>
                    <a:pt x="776288" y="78581"/>
                  </a:lnTo>
                  <a:lnTo>
                    <a:pt x="752475" y="61912"/>
                  </a:lnTo>
                  <a:lnTo>
                    <a:pt x="688181" y="30956"/>
                  </a:lnTo>
                  <a:lnTo>
                    <a:pt x="621506" y="9525"/>
                  </a:lnTo>
                  <a:lnTo>
                    <a:pt x="559594" y="0"/>
                  </a:lnTo>
                  <a:lnTo>
                    <a:pt x="535781" y="0"/>
                  </a:lnTo>
                  <a:lnTo>
                    <a:pt x="514350" y="2381"/>
                  </a:lnTo>
                  <a:lnTo>
                    <a:pt x="478631" y="14287"/>
                  </a:lnTo>
                  <a:lnTo>
                    <a:pt x="428625" y="40481"/>
                  </a:lnTo>
                  <a:lnTo>
                    <a:pt x="364331" y="73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0DF51806-4631-4B5F-98E2-F4DE411469AA}"/>
                </a:ext>
              </a:extLst>
            </p:cNvPr>
            <p:cNvSpPr/>
            <p:nvPr/>
          </p:nvSpPr>
          <p:spPr>
            <a:xfrm>
              <a:off x="5310188" y="3067050"/>
              <a:ext cx="469900" cy="1452563"/>
            </a:xfrm>
            <a:custGeom>
              <a:avLst/>
              <a:gdLst>
                <a:gd name="connsiteX0" fmla="*/ 223837 w 469106"/>
                <a:gd name="connsiteY0" fmla="*/ 731044 h 1452563"/>
                <a:gd name="connsiteX1" fmla="*/ 230981 w 469106"/>
                <a:gd name="connsiteY1" fmla="*/ 1073944 h 1452563"/>
                <a:gd name="connsiteX2" fmla="*/ 240506 w 469106"/>
                <a:gd name="connsiteY2" fmla="*/ 1452563 h 1452563"/>
                <a:gd name="connsiteX3" fmla="*/ 438150 w 469106"/>
                <a:gd name="connsiteY3" fmla="*/ 1414463 h 1452563"/>
                <a:gd name="connsiteX4" fmla="*/ 438150 w 469106"/>
                <a:gd name="connsiteY4" fmla="*/ 1240631 h 1452563"/>
                <a:gd name="connsiteX5" fmla="*/ 438150 w 469106"/>
                <a:gd name="connsiteY5" fmla="*/ 942975 h 1452563"/>
                <a:gd name="connsiteX6" fmla="*/ 438150 w 469106"/>
                <a:gd name="connsiteY6" fmla="*/ 776288 h 1452563"/>
                <a:gd name="connsiteX7" fmla="*/ 438150 w 469106"/>
                <a:gd name="connsiteY7" fmla="*/ 611981 h 1452563"/>
                <a:gd name="connsiteX8" fmla="*/ 440531 w 469106"/>
                <a:gd name="connsiteY8" fmla="*/ 511969 h 1452563"/>
                <a:gd name="connsiteX9" fmla="*/ 442912 w 469106"/>
                <a:gd name="connsiteY9" fmla="*/ 488156 h 1452563"/>
                <a:gd name="connsiteX10" fmla="*/ 445293 w 469106"/>
                <a:gd name="connsiteY10" fmla="*/ 464344 h 1452563"/>
                <a:gd name="connsiteX11" fmla="*/ 452437 w 469106"/>
                <a:gd name="connsiteY11" fmla="*/ 438150 h 1452563"/>
                <a:gd name="connsiteX12" fmla="*/ 461962 w 469106"/>
                <a:gd name="connsiteY12" fmla="*/ 409575 h 1452563"/>
                <a:gd name="connsiteX13" fmla="*/ 466725 w 469106"/>
                <a:gd name="connsiteY13" fmla="*/ 383381 h 1452563"/>
                <a:gd name="connsiteX14" fmla="*/ 469106 w 469106"/>
                <a:gd name="connsiteY14" fmla="*/ 352425 h 1452563"/>
                <a:gd name="connsiteX15" fmla="*/ 469106 w 469106"/>
                <a:gd name="connsiteY15" fmla="*/ 321469 h 1452563"/>
                <a:gd name="connsiteX16" fmla="*/ 469106 w 469106"/>
                <a:gd name="connsiteY16" fmla="*/ 292894 h 1452563"/>
                <a:gd name="connsiteX17" fmla="*/ 464343 w 469106"/>
                <a:gd name="connsiteY17" fmla="*/ 271463 h 1452563"/>
                <a:gd name="connsiteX18" fmla="*/ 450056 w 469106"/>
                <a:gd name="connsiteY18" fmla="*/ 240506 h 1452563"/>
                <a:gd name="connsiteX19" fmla="*/ 431006 w 469106"/>
                <a:gd name="connsiteY19" fmla="*/ 214313 h 1452563"/>
                <a:gd name="connsiteX20" fmla="*/ 390525 w 469106"/>
                <a:gd name="connsiteY20" fmla="*/ 173831 h 1452563"/>
                <a:gd name="connsiteX21" fmla="*/ 357187 w 469106"/>
                <a:gd name="connsiteY21" fmla="*/ 140494 h 1452563"/>
                <a:gd name="connsiteX22" fmla="*/ 314325 w 469106"/>
                <a:gd name="connsiteY22" fmla="*/ 104775 h 1452563"/>
                <a:gd name="connsiteX23" fmla="*/ 273843 w 469106"/>
                <a:gd name="connsiteY23" fmla="*/ 78581 h 1452563"/>
                <a:gd name="connsiteX24" fmla="*/ 238125 w 469106"/>
                <a:gd name="connsiteY24" fmla="*/ 57150 h 1452563"/>
                <a:gd name="connsiteX25" fmla="*/ 202406 w 469106"/>
                <a:gd name="connsiteY25" fmla="*/ 42863 h 1452563"/>
                <a:gd name="connsiteX26" fmla="*/ 111918 w 469106"/>
                <a:gd name="connsiteY26" fmla="*/ 16669 h 1452563"/>
                <a:gd name="connsiteX27" fmla="*/ 61912 w 469106"/>
                <a:gd name="connsiteY27" fmla="*/ 4763 h 1452563"/>
                <a:gd name="connsiteX28" fmla="*/ 26193 w 469106"/>
                <a:gd name="connsiteY28" fmla="*/ 0 h 1452563"/>
                <a:gd name="connsiteX29" fmla="*/ 11906 w 469106"/>
                <a:gd name="connsiteY29" fmla="*/ 2381 h 1452563"/>
                <a:gd name="connsiteX30" fmla="*/ 2381 w 469106"/>
                <a:gd name="connsiteY30" fmla="*/ 9525 h 1452563"/>
                <a:gd name="connsiteX31" fmla="*/ 0 w 469106"/>
                <a:gd name="connsiteY31" fmla="*/ 21431 h 1452563"/>
                <a:gd name="connsiteX32" fmla="*/ 9525 w 469106"/>
                <a:gd name="connsiteY32" fmla="*/ 40481 h 1452563"/>
                <a:gd name="connsiteX33" fmla="*/ 26193 w 469106"/>
                <a:gd name="connsiteY33" fmla="*/ 54769 h 1452563"/>
                <a:gd name="connsiteX34" fmla="*/ 78581 w 469106"/>
                <a:gd name="connsiteY34" fmla="*/ 97631 h 1452563"/>
                <a:gd name="connsiteX35" fmla="*/ 116681 w 469106"/>
                <a:gd name="connsiteY35" fmla="*/ 130969 h 1452563"/>
                <a:gd name="connsiteX36" fmla="*/ 138112 w 469106"/>
                <a:gd name="connsiteY36" fmla="*/ 154781 h 1452563"/>
                <a:gd name="connsiteX37" fmla="*/ 159543 w 469106"/>
                <a:gd name="connsiteY37" fmla="*/ 183356 h 1452563"/>
                <a:gd name="connsiteX38" fmla="*/ 180975 w 469106"/>
                <a:gd name="connsiteY38" fmla="*/ 219075 h 1452563"/>
                <a:gd name="connsiteX39" fmla="*/ 197643 w 469106"/>
                <a:gd name="connsiteY39" fmla="*/ 252413 h 1452563"/>
                <a:gd name="connsiteX40" fmla="*/ 204787 w 469106"/>
                <a:gd name="connsiteY40" fmla="*/ 278606 h 1452563"/>
                <a:gd name="connsiteX41" fmla="*/ 214312 w 469106"/>
                <a:gd name="connsiteY41" fmla="*/ 321469 h 1452563"/>
                <a:gd name="connsiteX42" fmla="*/ 216693 w 469106"/>
                <a:gd name="connsiteY42" fmla="*/ 381000 h 1452563"/>
                <a:gd name="connsiteX43" fmla="*/ 223837 w 469106"/>
                <a:gd name="connsiteY43" fmla="*/ 731044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69106" h="1452563">
                  <a:moveTo>
                    <a:pt x="223837" y="731044"/>
                  </a:moveTo>
                  <a:lnTo>
                    <a:pt x="230981" y="1073944"/>
                  </a:lnTo>
                  <a:lnTo>
                    <a:pt x="240506" y="1452563"/>
                  </a:lnTo>
                  <a:lnTo>
                    <a:pt x="438150" y="1414463"/>
                  </a:lnTo>
                  <a:lnTo>
                    <a:pt x="438150" y="1240631"/>
                  </a:lnTo>
                  <a:lnTo>
                    <a:pt x="438150" y="942975"/>
                  </a:lnTo>
                  <a:lnTo>
                    <a:pt x="438150" y="776288"/>
                  </a:lnTo>
                  <a:lnTo>
                    <a:pt x="438150" y="611981"/>
                  </a:lnTo>
                  <a:cubicBezTo>
                    <a:pt x="438944" y="578644"/>
                    <a:pt x="439737" y="545306"/>
                    <a:pt x="440531" y="511969"/>
                  </a:cubicBezTo>
                  <a:lnTo>
                    <a:pt x="442912" y="488156"/>
                  </a:lnTo>
                  <a:lnTo>
                    <a:pt x="445293" y="464344"/>
                  </a:lnTo>
                  <a:lnTo>
                    <a:pt x="452437" y="438150"/>
                  </a:lnTo>
                  <a:lnTo>
                    <a:pt x="461962" y="409575"/>
                  </a:lnTo>
                  <a:lnTo>
                    <a:pt x="466725" y="383381"/>
                  </a:lnTo>
                  <a:lnTo>
                    <a:pt x="469106" y="352425"/>
                  </a:lnTo>
                  <a:lnTo>
                    <a:pt x="469106" y="321469"/>
                  </a:lnTo>
                  <a:lnTo>
                    <a:pt x="469106" y="292894"/>
                  </a:lnTo>
                  <a:lnTo>
                    <a:pt x="464343" y="271463"/>
                  </a:lnTo>
                  <a:lnTo>
                    <a:pt x="450056" y="240506"/>
                  </a:lnTo>
                  <a:lnTo>
                    <a:pt x="431006" y="214313"/>
                  </a:lnTo>
                  <a:lnTo>
                    <a:pt x="390525" y="173831"/>
                  </a:lnTo>
                  <a:lnTo>
                    <a:pt x="357187" y="140494"/>
                  </a:lnTo>
                  <a:lnTo>
                    <a:pt x="314325" y="104775"/>
                  </a:lnTo>
                  <a:lnTo>
                    <a:pt x="273843" y="78581"/>
                  </a:lnTo>
                  <a:lnTo>
                    <a:pt x="238125" y="57150"/>
                  </a:lnTo>
                  <a:lnTo>
                    <a:pt x="202406" y="42863"/>
                  </a:lnTo>
                  <a:lnTo>
                    <a:pt x="111918" y="16669"/>
                  </a:lnTo>
                  <a:lnTo>
                    <a:pt x="61912" y="4763"/>
                  </a:lnTo>
                  <a:lnTo>
                    <a:pt x="26193" y="0"/>
                  </a:lnTo>
                  <a:lnTo>
                    <a:pt x="11906" y="2381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9525" y="40481"/>
                  </a:lnTo>
                  <a:lnTo>
                    <a:pt x="26193" y="54769"/>
                  </a:lnTo>
                  <a:lnTo>
                    <a:pt x="78581" y="97631"/>
                  </a:lnTo>
                  <a:lnTo>
                    <a:pt x="116681" y="130969"/>
                  </a:lnTo>
                  <a:lnTo>
                    <a:pt x="138112" y="154781"/>
                  </a:lnTo>
                  <a:lnTo>
                    <a:pt x="159543" y="183356"/>
                  </a:lnTo>
                  <a:lnTo>
                    <a:pt x="180975" y="219075"/>
                  </a:lnTo>
                  <a:lnTo>
                    <a:pt x="197643" y="252413"/>
                  </a:lnTo>
                  <a:lnTo>
                    <a:pt x="204787" y="278606"/>
                  </a:lnTo>
                  <a:lnTo>
                    <a:pt x="214312" y="321469"/>
                  </a:lnTo>
                  <a:cubicBezTo>
                    <a:pt x="215106" y="341313"/>
                    <a:pt x="215899" y="361156"/>
                    <a:pt x="216693" y="381000"/>
                  </a:cubicBezTo>
                  <a:cubicBezTo>
                    <a:pt x="218281" y="488156"/>
                    <a:pt x="219868" y="595313"/>
                    <a:pt x="223837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AD411A41-E28C-49ED-8563-F4E5336733BF}"/>
                </a:ext>
              </a:extLst>
            </p:cNvPr>
            <p:cNvSpPr/>
            <p:nvPr/>
          </p:nvSpPr>
          <p:spPr>
            <a:xfrm>
              <a:off x="5229225" y="4211638"/>
              <a:ext cx="1938338" cy="422275"/>
            </a:xfrm>
            <a:custGeom>
              <a:avLst/>
              <a:gdLst>
                <a:gd name="connsiteX0" fmla="*/ 1254919 w 1938338"/>
                <a:gd name="connsiteY0" fmla="*/ 295275 h 421482"/>
                <a:gd name="connsiteX1" fmla="*/ 1126331 w 1938338"/>
                <a:gd name="connsiteY1" fmla="*/ 309563 h 421482"/>
                <a:gd name="connsiteX2" fmla="*/ 962025 w 1938338"/>
                <a:gd name="connsiteY2" fmla="*/ 328613 h 421482"/>
                <a:gd name="connsiteX3" fmla="*/ 735806 w 1938338"/>
                <a:gd name="connsiteY3" fmla="*/ 357188 h 421482"/>
                <a:gd name="connsiteX4" fmla="*/ 559594 w 1938338"/>
                <a:gd name="connsiteY4" fmla="*/ 383382 h 421482"/>
                <a:gd name="connsiteX5" fmla="*/ 442913 w 1938338"/>
                <a:gd name="connsiteY5" fmla="*/ 404813 h 421482"/>
                <a:gd name="connsiteX6" fmla="*/ 383381 w 1938338"/>
                <a:gd name="connsiteY6" fmla="*/ 419100 h 421482"/>
                <a:gd name="connsiteX7" fmla="*/ 364331 w 1938338"/>
                <a:gd name="connsiteY7" fmla="*/ 421482 h 421482"/>
                <a:gd name="connsiteX8" fmla="*/ 328613 w 1938338"/>
                <a:gd name="connsiteY8" fmla="*/ 414338 h 421482"/>
                <a:gd name="connsiteX9" fmla="*/ 273844 w 1938338"/>
                <a:gd name="connsiteY9" fmla="*/ 397669 h 421482"/>
                <a:gd name="connsiteX10" fmla="*/ 240506 w 1938338"/>
                <a:gd name="connsiteY10" fmla="*/ 385763 h 421482"/>
                <a:gd name="connsiteX11" fmla="*/ 190500 w 1938338"/>
                <a:gd name="connsiteY11" fmla="*/ 364332 h 421482"/>
                <a:gd name="connsiteX12" fmla="*/ 147638 w 1938338"/>
                <a:gd name="connsiteY12" fmla="*/ 340519 h 421482"/>
                <a:gd name="connsiteX13" fmla="*/ 109538 w 1938338"/>
                <a:gd name="connsiteY13" fmla="*/ 316707 h 421482"/>
                <a:gd name="connsiteX14" fmla="*/ 76200 w 1938338"/>
                <a:gd name="connsiteY14" fmla="*/ 292894 h 421482"/>
                <a:gd name="connsiteX15" fmla="*/ 52388 w 1938338"/>
                <a:gd name="connsiteY15" fmla="*/ 271463 h 421482"/>
                <a:gd name="connsiteX16" fmla="*/ 21431 w 1938338"/>
                <a:gd name="connsiteY16" fmla="*/ 240507 h 421482"/>
                <a:gd name="connsiteX17" fmla="*/ 11906 w 1938338"/>
                <a:gd name="connsiteY17" fmla="*/ 228600 h 421482"/>
                <a:gd name="connsiteX18" fmla="*/ 4763 w 1938338"/>
                <a:gd name="connsiteY18" fmla="*/ 216694 h 421482"/>
                <a:gd name="connsiteX19" fmla="*/ 0 w 1938338"/>
                <a:gd name="connsiteY19" fmla="*/ 190500 h 421482"/>
                <a:gd name="connsiteX20" fmla="*/ 4763 w 1938338"/>
                <a:gd name="connsiteY20" fmla="*/ 180975 h 421482"/>
                <a:gd name="connsiteX21" fmla="*/ 14288 w 1938338"/>
                <a:gd name="connsiteY21" fmla="*/ 173832 h 421482"/>
                <a:gd name="connsiteX22" fmla="*/ 30956 w 1938338"/>
                <a:gd name="connsiteY22" fmla="*/ 173832 h 421482"/>
                <a:gd name="connsiteX23" fmla="*/ 85725 w 1938338"/>
                <a:gd name="connsiteY23" fmla="*/ 188119 h 421482"/>
                <a:gd name="connsiteX24" fmla="*/ 135731 w 1938338"/>
                <a:gd name="connsiteY24" fmla="*/ 202407 h 421482"/>
                <a:gd name="connsiteX25" fmla="*/ 176213 w 1938338"/>
                <a:gd name="connsiteY25" fmla="*/ 209550 h 421482"/>
                <a:gd name="connsiteX26" fmla="*/ 233363 w 1938338"/>
                <a:gd name="connsiteY26" fmla="*/ 216694 h 421482"/>
                <a:gd name="connsiteX27" fmla="*/ 295275 w 1938338"/>
                <a:gd name="connsiteY27" fmla="*/ 221457 h 421482"/>
                <a:gd name="connsiteX28" fmla="*/ 345281 w 1938338"/>
                <a:gd name="connsiteY28" fmla="*/ 221457 h 421482"/>
                <a:gd name="connsiteX29" fmla="*/ 657225 w 1938338"/>
                <a:gd name="connsiteY29" fmla="*/ 180975 h 421482"/>
                <a:gd name="connsiteX30" fmla="*/ 864394 w 1938338"/>
                <a:gd name="connsiteY30" fmla="*/ 150019 h 421482"/>
                <a:gd name="connsiteX31" fmla="*/ 1040606 w 1938338"/>
                <a:gd name="connsiteY31" fmla="*/ 111919 h 421482"/>
                <a:gd name="connsiteX32" fmla="*/ 1247775 w 1938338"/>
                <a:gd name="connsiteY32" fmla="*/ 78582 h 421482"/>
                <a:gd name="connsiteX33" fmla="*/ 1328738 w 1938338"/>
                <a:gd name="connsiteY33" fmla="*/ 64294 h 421482"/>
                <a:gd name="connsiteX34" fmla="*/ 1385888 w 1938338"/>
                <a:gd name="connsiteY34" fmla="*/ 35719 h 421482"/>
                <a:gd name="connsiteX35" fmla="*/ 1471613 w 1938338"/>
                <a:gd name="connsiteY35" fmla="*/ 2382 h 421482"/>
                <a:gd name="connsiteX36" fmla="*/ 1485900 w 1938338"/>
                <a:gd name="connsiteY36" fmla="*/ 0 h 421482"/>
                <a:gd name="connsiteX37" fmla="*/ 1557338 w 1938338"/>
                <a:gd name="connsiteY37" fmla="*/ 11907 h 421482"/>
                <a:gd name="connsiteX38" fmla="*/ 1669256 w 1938338"/>
                <a:gd name="connsiteY38" fmla="*/ 42863 h 421482"/>
                <a:gd name="connsiteX39" fmla="*/ 1754981 w 1938338"/>
                <a:gd name="connsiteY39" fmla="*/ 73819 h 421482"/>
                <a:gd name="connsiteX40" fmla="*/ 1821656 w 1938338"/>
                <a:gd name="connsiteY40" fmla="*/ 97632 h 421482"/>
                <a:gd name="connsiteX41" fmla="*/ 1859756 w 1938338"/>
                <a:gd name="connsiteY41" fmla="*/ 116682 h 421482"/>
                <a:gd name="connsiteX42" fmla="*/ 1905000 w 1938338"/>
                <a:gd name="connsiteY42" fmla="*/ 142875 h 421482"/>
                <a:gd name="connsiteX43" fmla="*/ 1924050 w 1938338"/>
                <a:gd name="connsiteY43" fmla="*/ 157163 h 421482"/>
                <a:gd name="connsiteX44" fmla="*/ 1933575 w 1938338"/>
                <a:gd name="connsiteY44" fmla="*/ 171450 h 421482"/>
                <a:gd name="connsiteX45" fmla="*/ 1938338 w 1938338"/>
                <a:gd name="connsiteY45" fmla="*/ 183357 h 421482"/>
                <a:gd name="connsiteX46" fmla="*/ 1933575 w 1938338"/>
                <a:gd name="connsiteY46" fmla="*/ 204788 h 421482"/>
                <a:gd name="connsiteX47" fmla="*/ 1919288 w 1938338"/>
                <a:gd name="connsiteY47" fmla="*/ 230982 h 421482"/>
                <a:gd name="connsiteX48" fmla="*/ 1907381 w 1938338"/>
                <a:gd name="connsiteY48" fmla="*/ 242888 h 421482"/>
                <a:gd name="connsiteX49" fmla="*/ 1869281 w 1938338"/>
                <a:gd name="connsiteY49" fmla="*/ 250032 h 421482"/>
                <a:gd name="connsiteX50" fmla="*/ 1774031 w 1938338"/>
                <a:gd name="connsiteY50" fmla="*/ 266700 h 421482"/>
                <a:gd name="connsiteX51" fmla="*/ 1719263 w 1938338"/>
                <a:gd name="connsiteY51" fmla="*/ 269082 h 421482"/>
                <a:gd name="connsiteX52" fmla="*/ 1628775 w 1938338"/>
                <a:gd name="connsiteY52" fmla="*/ 269082 h 421482"/>
                <a:gd name="connsiteX53" fmla="*/ 1512094 w 1938338"/>
                <a:gd name="connsiteY53" fmla="*/ 273844 h 421482"/>
                <a:gd name="connsiteX54" fmla="*/ 1390650 w 1938338"/>
                <a:gd name="connsiteY54" fmla="*/ 285750 h 421482"/>
                <a:gd name="connsiteX55" fmla="*/ 1254919 w 1938338"/>
                <a:gd name="connsiteY55" fmla="*/ 295275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38338" h="421482">
                  <a:moveTo>
                    <a:pt x="1254919" y="295275"/>
                  </a:moveTo>
                  <a:lnTo>
                    <a:pt x="1126331" y="309563"/>
                  </a:lnTo>
                  <a:lnTo>
                    <a:pt x="962025" y="328613"/>
                  </a:lnTo>
                  <a:lnTo>
                    <a:pt x="735806" y="357188"/>
                  </a:lnTo>
                  <a:lnTo>
                    <a:pt x="559594" y="383382"/>
                  </a:lnTo>
                  <a:lnTo>
                    <a:pt x="442913" y="404813"/>
                  </a:lnTo>
                  <a:lnTo>
                    <a:pt x="383381" y="419100"/>
                  </a:lnTo>
                  <a:lnTo>
                    <a:pt x="364331" y="421482"/>
                  </a:lnTo>
                  <a:lnTo>
                    <a:pt x="328613" y="414338"/>
                  </a:lnTo>
                  <a:lnTo>
                    <a:pt x="273844" y="397669"/>
                  </a:lnTo>
                  <a:lnTo>
                    <a:pt x="240506" y="385763"/>
                  </a:lnTo>
                  <a:lnTo>
                    <a:pt x="190500" y="364332"/>
                  </a:lnTo>
                  <a:lnTo>
                    <a:pt x="147638" y="340519"/>
                  </a:lnTo>
                  <a:lnTo>
                    <a:pt x="109538" y="316707"/>
                  </a:lnTo>
                  <a:lnTo>
                    <a:pt x="76200" y="292894"/>
                  </a:lnTo>
                  <a:lnTo>
                    <a:pt x="52388" y="271463"/>
                  </a:lnTo>
                  <a:lnTo>
                    <a:pt x="21431" y="240507"/>
                  </a:lnTo>
                  <a:lnTo>
                    <a:pt x="11906" y="228600"/>
                  </a:lnTo>
                  <a:lnTo>
                    <a:pt x="4763" y="216694"/>
                  </a:lnTo>
                  <a:lnTo>
                    <a:pt x="0" y="190500"/>
                  </a:lnTo>
                  <a:lnTo>
                    <a:pt x="4763" y="180975"/>
                  </a:lnTo>
                  <a:lnTo>
                    <a:pt x="14288" y="173832"/>
                  </a:lnTo>
                  <a:lnTo>
                    <a:pt x="30956" y="173832"/>
                  </a:lnTo>
                  <a:lnTo>
                    <a:pt x="85725" y="188119"/>
                  </a:lnTo>
                  <a:lnTo>
                    <a:pt x="135731" y="202407"/>
                  </a:lnTo>
                  <a:lnTo>
                    <a:pt x="176213" y="209550"/>
                  </a:lnTo>
                  <a:lnTo>
                    <a:pt x="233363" y="216694"/>
                  </a:lnTo>
                  <a:lnTo>
                    <a:pt x="295275" y="221457"/>
                  </a:lnTo>
                  <a:lnTo>
                    <a:pt x="345281" y="221457"/>
                  </a:lnTo>
                  <a:lnTo>
                    <a:pt x="657225" y="180975"/>
                  </a:lnTo>
                  <a:lnTo>
                    <a:pt x="864394" y="150019"/>
                  </a:lnTo>
                  <a:lnTo>
                    <a:pt x="1040606" y="111919"/>
                  </a:lnTo>
                  <a:lnTo>
                    <a:pt x="1247775" y="78582"/>
                  </a:lnTo>
                  <a:lnTo>
                    <a:pt x="1328738" y="64294"/>
                  </a:lnTo>
                  <a:lnTo>
                    <a:pt x="1385888" y="35719"/>
                  </a:lnTo>
                  <a:lnTo>
                    <a:pt x="1471613" y="2382"/>
                  </a:lnTo>
                  <a:lnTo>
                    <a:pt x="1485900" y="0"/>
                  </a:lnTo>
                  <a:lnTo>
                    <a:pt x="1557338" y="11907"/>
                  </a:lnTo>
                  <a:lnTo>
                    <a:pt x="1669256" y="42863"/>
                  </a:lnTo>
                  <a:lnTo>
                    <a:pt x="1754981" y="73819"/>
                  </a:lnTo>
                  <a:lnTo>
                    <a:pt x="1821656" y="97632"/>
                  </a:lnTo>
                  <a:lnTo>
                    <a:pt x="1859756" y="116682"/>
                  </a:lnTo>
                  <a:lnTo>
                    <a:pt x="1905000" y="142875"/>
                  </a:lnTo>
                  <a:lnTo>
                    <a:pt x="1924050" y="157163"/>
                  </a:lnTo>
                  <a:lnTo>
                    <a:pt x="1933575" y="171450"/>
                  </a:lnTo>
                  <a:lnTo>
                    <a:pt x="1938338" y="183357"/>
                  </a:lnTo>
                  <a:lnTo>
                    <a:pt x="1933575" y="204788"/>
                  </a:lnTo>
                  <a:lnTo>
                    <a:pt x="1919288" y="230982"/>
                  </a:lnTo>
                  <a:lnTo>
                    <a:pt x="1907381" y="242888"/>
                  </a:lnTo>
                  <a:lnTo>
                    <a:pt x="1869281" y="250032"/>
                  </a:lnTo>
                  <a:lnTo>
                    <a:pt x="1774031" y="266700"/>
                  </a:lnTo>
                  <a:lnTo>
                    <a:pt x="1719263" y="269082"/>
                  </a:lnTo>
                  <a:lnTo>
                    <a:pt x="1628775" y="269082"/>
                  </a:lnTo>
                  <a:lnTo>
                    <a:pt x="1512094" y="273844"/>
                  </a:lnTo>
                  <a:lnTo>
                    <a:pt x="1390650" y="285750"/>
                  </a:lnTo>
                  <a:lnTo>
                    <a:pt x="125491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77320EF1-20AC-4CA0-A85F-43E9CD988660}"/>
                </a:ext>
              </a:extLst>
            </p:cNvPr>
            <p:cNvSpPr/>
            <p:nvPr/>
          </p:nvSpPr>
          <p:spPr>
            <a:xfrm>
              <a:off x="4164013" y="2590800"/>
              <a:ext cx="1101725" cy="496888"/>
            </a:xfrm>
            <a:custGeom>
              <a:avLst/>
              <a:gdLst>
                <a:gd name="connsiteX0" fmla="*/ 566738 w 1100433"/>
                <a:gd name="connsiteY0" fmla="*/ 338138 h 497681"/>
                <a:gd name="connsiteX1" fmla="*/ 471488 w 1100433"/>
                <a:gd name="connsiteY1" fmla="*/ 390525 h 497681"/>
                <a:gd name="connsiteX2" fmla="*/ 395288 w 1100433"/>
                <a:gd name="connsiteY2" fmla="*/ 435769 h 497681"/>
                <a:gd name="connsiteX3" fmla="*/ 338138 w 1100433"/>
                <a:gd name="connsiteY3" fmla="*/ 469106 h 497681"/>
                <a:gd name="connsiteX4" fmla="*/ 307182 w 1100433"/>
                <a:gd name="connsiteY4" fmla="*/ 483394 h 497681"/>
                <a:gd name="connsiteX5" fmla="*/ 271463 w 1100433"/>
                <a:gd name="connsiteY5" fmla="*/ 492919 h 497681"/>
                <a:gd name="connsiteX6" fmla="*/ 250032 w 1100433"/>
                <a:gd name="connsiteY6" fmla="*/ 497681 h 497681"/>
                <a:gd name="connsiteX7" fmla="*/ 226219 w 1100433"/>
                <a:gd name="connsiteY7" fmla="*/ 497681 h 497681"/>
                <a:gd name="connsiteX8" fmla="*/ 209550 w 1100433"/>
                <a:gd name="connsiteY8" fmla="*/ 495300 h 497681"/>
                <a:gd name="connsiteX9" fmla="*/ 188119 w 1100433"/>
                <a:gd name="connsiteY9" fmla="*/ 492919 h 497681"/>
                <a:gd name="connsiteX10" fmla="*/ 169069 w 1100433"/>
                <a:gd name="connsiteY10" fmla="*/ 485775 h 497681"/>
                <a:gd name="connsiteX11" fmla="*/ 147638 w 1100433"/>
                <a:gd name="connsiteY11" fmla="*/ 471488 h 497681"/>
                <a:gd name="connsiteX12" fmla="*/ 126207 w 1100433"/>
                <a:gd name="connsiteY12" fmla="*/ 452438 h 497681"/>
                <a:gd name="connsiteX13" fmla="*/ 92869 w 1100433"/>
                <a:gd name="connsiteY13" fmla="*/ 407194 h 497681"/>
                <a:gd name="connsiteX14" fmla="*/ 54769 w 1100433"/>
                <a:gd name="connsiteY14" fmla="*/ 347663 h 497681"/>
                <a:gd name="connsiteX15" fmla="*/ 40482 w 1100433"/>
                <a:gd name="connsiteY15" fmla="*/ 323850 h 497681"/>
                <a:gd name="connsiteX16" fmla="*/ 26194 w 1100433"/>
                <a:gd name="connsiteY16" fmla="*/ 292894 h 497681"/>
                <a:gd name="connsiteX17" fmla="*/ 14288 w 1100433"/>
                <a:gd name="connsiteY17" fmla="*/ 250031 h 497681"/>
                <a:gd name="connsiteX18" fmla="*/ 4763 w 1100433"/>
                <a:gd name="connsiteY18" fmla="*/ 197644 h 497681"/>
                <a:gd name="connsiteX19" fmla="*/ 0 w 1100433"/>
                <a:gd name="connsiteY19" fmla="*/ 159544 h 497681"/>
                <a:gd name="connsiteX20" fmla="*/ 2382 w 1100433"/>
                <a:gd name="connsiteY20" fmla="*/ 116681 h 497681"/>
                <a:gd name="connsiteX21" fmla="*/ 7144 w 1100433"/>
                <a:gd name="connsiteY21" fmla="*/ 90488 h 497681"/>
                <a:gd name="connsiteX22" fmla="*/ 14288 w 1100433"/>
                <a:gd name="connsiteY22" fmla="*/ 78581 h 497681"/>
                <a:gd name="connsiteX23" fmla="*/ 23813 w 1100433"/>
                <a:gd name="connsiteY23" fmla="*/ 76200 h 497681"/>
                <a:gd name="connsiteX24" fmla="*/ 38100 w 1100433"/>
                <a:gd name="connsiteY24" fmla="*/ 78581 h 497681"/>
                <a:gd name="connsiteX25" fmla="*/ 50007 w 1100433"/>
                <a:gd name="connsiteY25" fmla="*/ 92869 h 497681"/>
                <a:gd name="connsiteX26" fmla="*/ 71438 w 1100433"/>
                <a:gd name="connsiteY26" fmla="*/ 133350 h 497681"/>
                <a:gd name="connsiteX27" fmla="*/ 102394 w 1100433"/>
                <a:gd name="connsiteY27" fmla="*/ 176213 h 497681"/>
                <a:gd name="connsiteX28" fmla="*/ 123825 w 1100433"/>
                <a:gd name="connsiteY28" fmla="*/ 202406 h 497681"/>
                <a:gd name="connsiteX29" fmla="*/ 147638 w 1100433"/>
                <a:gd name="connsiteY29" fmla="*/ 221456 h 497681"/>
                <a:gd name="connsiteX30" fmla="*/ 180975 w 1100433"/>
                <a:gd name="connsiteY30" fmla="*/ 238125 h 497681"/>
                <a:gd name="connsiteX31" fmla="*/ 211932 w 1100433"/>
                <a:gd name="connsiteY31" fmla="*/ 245269 h 497681"/>
                <a:gd name="connsiteX32" fmla="*/ 242888 w 1100433"/>
                <a:gd name="connsiteY32" fmla="*/ 242888 h 497681"/>
                <a:gd name="connsiteX33" fmla="*/ 309563 w 1100433"/>
                <a:gd name="connsiteY33" fmla="*/ 221456 h 497681"/>
                <a:gd name="connsiteX34" fmla="*/ 504825 w 1100433"/>
                <a:gd name="connsiteY34" fmla="*/ 152400 h 497681"/>
                <a:gd name="connsiteX35" fmla="*/ 666750 w 1100433"/>
                <a:gd name="connsiteY35" fmla="*/ 95250 h 497681"/>
                <a:gd name="connsiteX36" fmla="*/ 719138 w 1100433"/>
                <a:gd name="connsiteY36" fmla="*/ 76200 h 497681"/>
                <a:gd name="connsiteX37" fmla="*/ 754857 w 1100433"/>
                <a:gd name="connsiteY37" fmla="*/ 50006 h 497681"/>
                <a:gd name="connsiteX38" fmla="*/ 783432 w 1100433"/>
                <a:gd name="connsiteY38" fmla="*/ 28575 h 497681"/>
                <a:gd name="connsiteX39" fmla="*/ 807244 w 1100433"/>
                <a:gd name="connsiteY39" fmla="*/ 14288 h 497681"/>
                <a:gd name="connsiteX40" fmla="*/ 835819 w 1100433"/>
                <a:gd name="connsiteY40" fmla="*/ 2381 h 497681"/>
                <a:gd name="connsiteX41" fmla="*/ 859632 w 1100433"/>
                <a:gd name="connsiteY41" fmla="*/ 0 h 497681"/>
                <a:gd name="connsiteX42" fmla="*/ 869157 w 1100433"/>
                <a:gd name="connsiteY42" fmla="*/ 2381 h 497681"/>
                <a:gd name="connsiteX43" fmla="*/ 888207 w 1100433"/>
                <a:gd name="connsiteY43" fmla="*/ 7144 h 497681"/>
                <a:gd name="connsiteX44" fmla="*/ 940594 w 1100433"/>
                <a:gd name="connsiteY44" fmla="*/ 59531 h 497681"/>
                <a:gd name="connsiteX45" fmla="*/ 997744 w 1100433"/>
                <a:gd name="connsiteY45" fmla="*/ 119063 h 497681"/>
                <a:gd name="connsiteX46" fmla="*/ 1069182 w 1100433"/>
                <a:gd name="connsiteY46" fmla="*/ 188119 h 497681"/>
                <a:gd name="connsiteX47" fmla="*/ 1085850 w 1100433"/>
                <a:gd name="connsiteY47" fmla="*/ 204788 h 497681"/>
                <a:gd name="connsiteX48" fmla="*/ 1095375 w 1100433"/>
                <a:gd name="connsiteY48" fmla="*/ 221456 h 497681"/>
                <a:gd name="connsiteX49" fmla="*/ 1100138 w 1100433"/>
                <a:gd name="connsiteY49" fmla="*/ 235744 h 497681"/>
                <a:gd name="connsiteX50" fmla="*/ 1100138 w 1100433"/>
                <a:gd name="connsiteY50" fmla="*/ 250031 h 497681"/>
                <a:gd name="connsiteX51" fmla="*/ 1095375 w 1100433"/>
                <a:gd name="connsiteY51" fmla="*/ 271463 h 497681"/>
                <a:gd name="connsiteX52" fmla="*/ 1081088 w 1100433"/>
                <a:gd name="connsiteY52" fmla="*/ 295275 h 497681"/>
                <a:gd name="connsiteX53" fmla="*/ 1057275 w 1100433"/>
                <a:gd name="connsiteY53" fmla="*/ 319088 h 497681"/>
                <a:gd name="connsiteX54" fmla="*/ 1028700 w 1100433"/>
                <a:gd name="connsiteY54" fmla="*/ 333375 h 497681"/>
                <a:gd name="connsiteX55" fmla="*/ 688182 w 1100433"/>
                <a:gd name="connsiteY55" fmla="*/ 283369 h 497681"/>
                <a:gd name="connsiteX56" fmla="*/ 673894 w 1100433"/>
                <a:gd name="connsiteY56" fmla="*/ 283369 h 497681"/>
                <a:gd name="connsiteX57" fmla="*/ 566738 w 1100433"/>
                <a:gd name="connsiteY57" fmla="*/ 338138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00433" h="497681">
                  <a:moveTo>
                    <a:pt x="566738" y="338138"/>
                  </a:moveTo>
                  <a:lnTo>
                    <a:pt x="471488" y="390525"/>
                  </a:lnTo>
                  <a:lnTo>
                    <a:pt x="395288" y="435769"/>
                  </a:lnTo>
                  <a:lnTo>
                    <a:pt x="338138" y="469106"/>
                  </a:lnTo>
                  <a:lnTo>
                    <a:pt x="307182" y="483394"/>
                  </a:lnTo>
                  <a:lnTo>
                    <a:pt x="271463" y="492919"/>
                  </a:lnTo>
                  <a:lnTo>
                    <a:pt x="250032" y="497681"/>
                  </a:lnTo>
                  <a:lnTo>
                    <a:pt x="226219" y="497681"/>
                  </a:lnTo>
                  <a:lnTo>
                    <a:pt x="209550" y="495300"/>
                  </a:lnTo>
                  <a:lnTo>
                    <a:pt x="188119" y="492919"/>
                  </a:lnTo>
                  <a:lnTo>
                    <a:pt x="169069" y="485775"/>
                  </a:lnTo>
                  <a:lnTo>
                    <a:pt x="147638" y="471488"/>
                  </a:lnTo>
                  <a:lnTo>
                    <a:pt x="126207" y="452438"/>
                  </a:lnTo>
                  <a:lnTo>
                    <a:pt x="92869" y="407194"/>
                  </a:lnTo>
                  <a:lnTo>
                    <a:pt x="54769" y="347663"/>
                  </a:lnTo>
                  <a:lnTo>
                    <a:pt x="40482" y="323850"/>
                  </a:lnTo>
                  <a:lnTo>
                    <a:pt x="26194" y="292894"/>
                  </a:lnTo>
                  <a:lnTo>
                    <a:pt x="14288" y="250031"/>
                  </a:lnTo>
                  <a:lnTo>
                    <a:pt x="4763" y="197644"/>
                  </a:lnTo>
                  <a:lnTo>
                    <a:pt x="0" y="159544"/>
                  </a:lnTo>
                  <a:lnTo>
                    <a:pt x="2382" y="116681"/>
                  </a:lnTo>
                  <a:lnTo>
                    <a:pt x="7144" y="90488"/>
                  </a:lnTo>
                  <a:lnTo>
                    <a:pt x="14288" y="78581"/>
                  </a:lnTo>
                  <a:lnTo>
                    <a:pt x="23813" y="76200"/>
                  </a:lnTo>
                  <a:lnTo>
                    <a:pt x="38100" y="78581"/>
                  </a:lnTo>
                  <a:lnTo>
                    <a:pt x="50007" y="92869"/>
                  </a:lnTo>
                  <a:lnTo>
                    <a:pt x="71438" y="133350"/>
                  </a:lnTo>
                  <a:lnTo>
                    <a:pt x="102394" y="176213"/>
                  </a:lnTo>
                  <a:lnTo>
                    <a:pt x="123825" y="202406"/>
                  </a:lnTo>
                  <a:lnTo>
                    <a:pt x="147638" y="221456"/>
                  </a:lnTo>
                  <a:lnTo>
                    <a:pt x="180975" y="238125"/>
                  </a:lnTo>
                  <a:lnTo>
                    <a:pt x="211932" y="245269"/>
                  </a:lnTo>
                  <a:lnTo>
                    <a:pt x="242888" y="242888"/>
                  </a:lnTo>
                  <a:lnTo>
                    <a:pt x="309563" y="221456"/>
                  </a:lnTo>
                  <a:lnTo>
                    <a:pt x="504825" y="152400"/>
                  </a:lnTo>
                  <a:lnTo>
                    <a:pt x="666750" y="95250"/>
                  </a:lnTo>
                  <a:lnTo>
                    <a:pt x="719138" y="76200"/>
                  </a:lnTo>
                  <a:lnTo>
                    <a:pt x="754857" y="50006"/>
                  </a:lnTo>
                  <a:lnTo>
                    <a:pt x="783432" y="28575"/>
                  </a:lnTo>
                  <a:lnTo>
                    <a:pt x="807244" y="14288"/>
                  </a:lnTo>
                  <a:lnTo>
                    <a:pt x="835819" y="2381"/>
                  </a:lnTo>
                  <a:lnTo>
                    <a:pt x="859632" y="0"/>
                  </a:lnTo>
                  <a:lnTo>
                    <a:pt x="869157" y="2381"/>
                  </a:lnTo>
                  <a:lnTo>
                    <a:pt x="888207" y="7144"/>
                  </a:lnTo>
                  <a:lnTo>
                    <a:pt x="940594" y="59531"/>
                  </a:lnTo>
                  <a:lnTo>
                    <a:pt x="997744" y="119063"/>
                  </a:lnTo>
                  <a:lnTo>
                    <a:pt x="1069182" y="188119"/>
                  </a:lnTo>
                  <a:lnTo>
                    <a:pt x="1085850" y="204788"/>
                  </a:lnTo>
                  <a:lnTo>
                    <a:pt x="1095375" y="221456"/>
                  </a:lnTo>
                  <a:cubicBezTo>
                    <a:pt x="1100433" y="234100"/>
                    <a:pt x="1100138" y="229088"/>
                    <a:pt x="1100138" y="235744"/>
                  </a:cubicBezTo>
                  <a:lnTo>
                    <a:pt x="1100138" y="250031"/>
                  </a:lnTo>
                  <a:lnTo>
                    <a:pt x="1095375" y="271463"/>
                  </a:lnTo>
                  <a:lnTo>
                    <a:pt x="1081088" y="295275"/>
                  </a:lnTo>
                  <a:lnTo>
                    <a:pt x="1057275" y="319088"/>
                  </a:lnTo>
                  <a:lnTo>
                    <a:pt x="1028700" y="333375"/>
                  </a:lnTo>
                  <a:lnTo>
                    <a:pt x="688182" y="283369"/>
                  </a:lnTo>
                  <a:lnTo>
                    <a:pt x="673894" y="283369"/>
                  </a:lnTo>
                  <a:lnTo>
                    <a:pt x="566738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B0FAEC04-28C9-413F-B350-24C6D2AE897C}"/>
                </a:ext>
              </a:extLst>
            </p:cNvPr>
            <p:cNvSpPr/>
            <p:nvPr/>
          </p:nvSpPr>
          <p:spPr>
            <a:xfrm>
              <a:off x="4608513" y="2809875"/>
              <a:ext cx="649287" cy="947738"/>
            </a:xfrm>
            <a:custGeom>
              <a:avLst/>
              <a:gdLst>
                <a:gd name="connsiteX0" fmla="*/ 438150 w 650081"/>
                <a:gd name="connsiteY0" fmla="*/ 319088 h 947738"/>
                <a:gd name="connsiteX1" fmla="*/ 345281 w 650081"/>
                <a:gd name="connsiteY1" fmla="*/ 466725 h 947738"/>
                <a:gd name="connsiteX2" fmla="*/ 264319 w 650081"/>
                <a:gd name="connsiteY2" fmla="*/ 597694 h 947738"/>
                <a:gd name="connsiteX3" fmla="*/ 180975 w 650081"/>
                <a:gd name="connsiteY3" fmla="*/ 738188 h 947738"/>
                <a:gd name="connsiteX4" fmla="*/ 164306 w 650081"/>
                <a:gd name="connsiteY4" fmla="*/ 766763 h 947738"/>
                <a:gd name="connsiteX5" fmla="*/ 52387 w 650081"/>
                <a:gd name="connsiteY5" fmla="*/ 947738 h 947738"/>
                <a:gd name="connsiteX6" fmla="*/ 47625 w 650081"/>
                <a:gd name="connsiteY6" fmla="*/ 947738 h 947738"/>
                <a:gd name="connsiteX7" fmla="*/ 33337 w 650081"/>
                <a:gd name="connsiteY7" fmla="*/ 942975 h 947738"/>
                <a:gd name="connsiteX8" fmla="*/ 16669 w 650081"/>
                <a:gd name="connsiteY8" fmla="*/ 921544 h 947738"/>
                <a:gd name="connsiteX9" fmla="*/ 7144 w 650081"/>
                <a:gd name="connsiteY9" fmla="*/ 900113 h 947738"/>
                <a:gd name="connsiteX10" fmla="*/ 0 w 650081"/>
                <a:gd name="connsiteY10" fmla="*/ 871538 h 947738"/>
                <a:gd name="connsiteX11" fmla="*/ 0 w 650081"/>
                <a:gd name="connsiteY11" fmla="*/ 847725 h 947738"/>
                <a:gd name="connsiteX12" fmla="*/ 7144 w 650081"/>
                <a:gd name="connsiteY12" fmla="*/ 807244 h 947738"/>
                <a:gd name="connsiteX13" fmla="*/ 42862 w 650081"/>
                <a:gd name="connsiteY13" fmla="*/ 714375 h 947738"/>
                <a:gd name="connsiteX14" fmla="*/ 104775 w 650081"/>
                <a:gd name="connsiteY14" fmla="*/ 554831 h 947738"/>
                <a:gd name="connsiteX15" fmla="*/ 188119 w 650081"/>
                <a:gd name="connsiteY15" fmla="*/ 342900 h 947738"/>
                <a:gd name="connsiteX16" fmla="*/ 250031 w 650081"/>
                <a:gd name="connsiteY16" fmla="*/ 183356 h 947738"/>
                <a:gd name="connsiteX17" fmla="*/ 269081 w 650081"/>
                <a:gd name="connsiteY17" fmla="*/ 128588 h 947738"/>
                <a:gd name="connsiteX18" fmla="*/ 269081 w 650081"/>
                <a:gd name="connsiteY18" fmla="*/ 111919 h 947738"/>
                <a:gd name="connsiteX19" fmla="*/ 266700 w 650081"/>
                <a:gd name="connsiteY19" fmla="*/ 100013 h 947738"/>
                <a:gd name="connsiteX20" fmla="*/ 261937 w 650081"/>
                <a:gd name="connsiteY20" fmla="*/ 85725 h 947738"/>
                <a:gd name="connsiteX21" fmla="*/ 257175 w 650081"/>
                <a:gd name="connsiteY21" fmla="*/ 78581 h 947738"/>
                <a:gd name="connsiteX22" fmla="*/ 247650 w 650081"/>
                <a:gd name="connsiteY22" fmla="*/ 69056 h 947738"/>
                <a:gd name="connsiteX23" fmla="*/ 228600 w 650081"/>
                <a:gd name="connsiteY23" fmla="*/ 54769 h 947738"/>
                <a:gd name="connsiteX24" fmla="*/ 173831 w 650081"/>
                <a:gd name="connsiteY24" fmla="*/ 0 h 947738"/>
                <a:gd name="connsiteX25" fmla="*/ 650081 w 650081"/>
                <a:gd name="connsiteY25" fmla="*/ 47625 h 947738"/>
                <a:gd name="connsiteX26" fmla="*/ 628650 w 650081"/>
                <a:gd name="connsiteY26" fmla="*/ 83344 h 947738"/>
                <a:gd name="connsiteX27" fmla="*/ 611981 w 650081"/>
                <a:gd name="connsiteY27" fmla="*/ 95250 h 947738"/>
                <a:gd name="connsiteX28" fmla="*/ 585787 w 650081"/>
                <a:gd name="connsiteY28" fmla="*/ 114300 h 947738"/>
                <a:gd name="connsiteX29" fmla="*/ 559594 w 650081"/>
                <a:gd name="connsiteY29" fmla="*/ 135731 h 947738"/>
                <a:gd name="connsiteX30" fmla="*/ 538162 w 650081"/>
                <a:gd name="connsiteY30" fmla="*/ 154781 h 947738"/>
                <a:gd name="connsiteX31" fmla="*/ 521494 w 650081"/>
                <a:gd name="connsiteY31" fmla="*/ 178594 h 947738"/>
                <a:gd name="connsiteX32" fmla="*/ 500062 w 650081"/>
                <a:gd name="connsiteY32" fmla="*/ 209550 h 947738"/>
                <a:gd name="connsiteX33" fmla="*/ 473869 w 650081"/>
                <a:gd name="connsiteY33" fmla="*/ 259556 h 947738"/>
                <a:gd name="connsiteX34" fmla="*/ 438150 w 650081"/>
                <a:gd name="connsiteY34" fmla="*/ 319088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0081" h="947738">
                  <a:moveTo>
                    <a:pt x="438150" y="319088"/>
                  </a:moveTo>
                  <a:lnTo>
                    <a:pt x="345281" y="466725"/>
                  </a:lnTo>
                  <a:lnTo>
                    <a:pt x="264319" y="597694"/>
                  </a:lnTo>
                  <a:lnTo>
                    <a:pt x="180975" y="738188"/>
                  </a:lnTo>
                  <a:lnTo>
                    <a:pt x="164306" y="766763"/>
                  </a:lnTo>
                  <a:lnTo>
                    <a:pt x="52387" y="947738"/>
                  </a:lnTo>
                  <a:lnTo>
                    <a:pt x="47625" y="947738"/>
                  </a:lnTo>
                  <a:lnTo>
                    <a:pt x="33337" y="942975"/>
                  </a:lnTo>
                  <a:lnTo>
                    <a:pt x="16669" y="921544"/>
                  </a:lnTo>
                  <a:lnTo>
                    <a:pt x="7144" y="900113"/>
                  </a:lnTo>
                  <a:lnTo>
                    <a:pt x="0" y="871538"/>
                  </a:lnTo>
                  <a:lnTo>
                    <a:pt x="0" y="847725"/>
                  </a:lnTo>
                  <a:lnTo>
                    <a:pt x="7144" y="807244"/>
                  </a:lnTo>
                  <a:lnTo>
                    <a:pt x="42862" y="714375"/>
                  </a:lnTo>
                  <a:lnTo>
                    <a:pt x="104775" y="554831"/>
                  </a:lnTo>
                  <a:lnTo>
                    <a:pt x="188119" y="342900"/>
                  </a:lnTo>
                  <a:lnTo>
                    <a:pt x="250031" y="183356"/>
                  </a:lnTo>
                  <a:lnTo>
                    <a:pt x="269081" y="128588"/>
                  </a:lnTo>
                  <a:lnTo>
                    <a:pt x="269081" y="111919"/>
                  </a:lnTo>
                  <a:lnTo>
                    <a:pt x="266700" y="100013"/>
                  </a:lnTo>
                  <a:lnTo>
                    <a:pt x="261937" y="85725"/>
                  </a:lnTo>
                  <a:lnTo>
                    <a:pt x="257175" y="78581"/>
                  </a:lnTo>
                  <a:lnTo>
                    <a:pt x="247650" y="69056"/>
                  </a:lnTo>
                  <a:lnTo>
                    <a:pt x="228600" y="54769"/>
                  </a:lnTo>
                  <a:lnTo>
                    <a:pt x="173831" y="0"/>
                  </a:lnTo>
                  <a:lnTo>
                    <a:pt x="650081" y="47625"/>
                  </a:lnTo>
                  <a:lnTo>
                    <a:pt x="628650" y="83344"/>
                  </a:lnTo>
                  <a:lnTo>
                    <a:pt x="611981" y="95250"/>
                  </a:lnTo>
                  <a:lnTo>
                    <a:pt x="585787" y="114300"/>
                  </a:lnTo>
                  <a:lnTo>
                    <a:pt x="559594" y="135731"/>
                  </a:lnTo>
                  <a:lnTo>
                    <a:pt x="538162" y="154781"/>
                  </a:lnTo>
                  <a:lnTo>
                    <a:pt x="521494" y="178594"/>
                  </a:lnTo>
                  <a:lnTo>
                    <a:pt x="500062" y="209550"/>
                  </a:lnTo>
                  <a:lnTo>
                    <a:pt x="473869" y="259556"/>
                  </a:lnTo>
                  <a:lnTo>
                    <a:pt x="4381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72C1266B-C537-4646-8504-B1D94D7D6A10}"/>
                </a:ext>
              </a:extLst>
            </p:cNvPr>
            <p:cNvSpPr/>
            <p:nvPr/>
          </p:nvSpPr>
          <p:spPr>
            <a:xfrm>
              <a:off x="4610100" y="3529013"/>
              <a:ext cx="750888" cy="454025"/>
            </a:xfrm>
            <a:custGeom>
              <a:avLst/>
              <a:gdLst>
                <a:gd name="connsiteX0" fmla="*/ 428625 w 750094"/>
                <a:gd name="connsiteY0" fmla="*/ 178593 h 454818"/>
                <a:gd name="connsiteX1" fmla="*/ 483394 w 750094"/>
                <a:gd name="connsiteY1" fmla="*/ 185737 h 454818"/>
                <a:gd name="connsiteX2" fmla="*/ 538163 w 750094"/>
                <a:gd name="connsiteY2" fmla="*/ 190500 h 454818"/>
                <a:gd name="connsiteX3" fmla="*/ 564356 w 750094"/>
                <a:gd name="connsiteY3" fmla="*/ 192881 h 454818"/>
                <a:gd name="connsiteX4" fmla="*/ 604838 w 750094"/>
                <a:gd name="connsiteY4" fmla="*/ 219075 h 454818"/>
                <a:gd name="connsiteX5" fmla="*/ 671513 w 750094"/>
                <a:gd name="connsiteY5" fmla="*/ 269081 h 454818"/>
                <a:gd name="connsiteX6" fmla="*/ 721519 w 750094"/>
                <a:gd name="connsiteY6" fmla="*/ 304800 h 454818"/>
                <a:gd name="connsiteX7" fmla="*/ 738188 w 750094"/>
                <a:gd name="connsiteY7" fmla="*/ 319087 h 454818"/>
                <a:gd name="connsiteX8" fmla="*/ 745331 w 750094"/>
                <a:gd name="connsiteY8" fmla="*/ 328612 h 454818"/>
                <a:gd name="connsiteX9" fmla="*/ 750094 w 750094"/>
                <a:gd name="connsiteY9" fmla="*/ 342900 h 454818"/>
                <a:gd name="connsiteX10" fmla="*/ 750094 w 750094"/>
                <a:gd name="connsiteY10" fmla="*/ 364331 h 454818"/>
                <a:gd name="connsiteX11" fmla="*/ 742950 w 750094"/>
                <a:gd name="connsiteY11" fmla="*/ 390525 h 454818"/>
                <a:gd name="connsiteX12" fmla="*/ 726281 w 750094"/>
                <a:gd name="connsiteY12" fmla="*/ 411956 h 454818"/>
                <a:gd name="connsiteX13" fmla="*/ 711994 w 750094"/>
                <a:gd name="connsiteY13" fmla="*/ 426243 h 454818"/>
                <a:gd name="connsiteX14" fmla="*/ 685800 w 750094"/>
                <a:gd name="connsiteY14" fmla="*/ 445293 h 454818"/>
                <a:gd name="connsiteX15" fmla="*/ 671513 w 750094"/>
                <a:gd name="connsiteY15" fmla="*/ 454818 h 454818"/>
                <a:gd name="connsiteX16" fmla="*/ 371475 w 750094"/>
                <a:gd name="connsiteY16" fmla="*/ 369093 h 454818"/>
                <a:gd name="connsiteX17" fmla="*/ 314325 w 750094"/>
                <a:gd name="connsiteY17" fmla="*/ 354806 h 454818"/>
                <a:gd name="connsiteX18" fmla="*/ 245269 w 750094"/>
                <a:gd name="connsiteY18" fmla="*/ 333375 h 454818"/>
                <a:gd name="connsiteX19" fmla="*/ 195263 w 750094"/>
                <a:gd name="connsiteY19" fmla="*/ 314325 h 454818"/>
                <a:gd name="connsiteX20" fmla="*/ 147638 w 750094"/>
                <a:gd name="connsiteY20" fmla="*/ 292893 h 454818"/>
                <a:gd name="connsiteX21" fmla="*/ 100013 w 750094"/>
                <a:gd name="connsiteY21" fmla="*/ 264318 h 454818"/>
                <a:gd name="connsiteX22" fmla="*/ 59531 w 750094"/>
                <a:gd name="connsiteY22" fmla="*/ 242887 h 454818"/>
                <a:gd name="connsiteX23" fmla="*/ 38100 w 750094"/>
                <a:gd name="connsiteY23" fmla="*/ 230981 h 454818"/>
                <a:gd name="connsiteX24" fmla="*/ 28575 w 750094"/>
                <a:gd name="connsiteY24" fmla="*/ 219075 h 454818"/>
                <a:gd name="connsiteX25" fmla="*/ 11906 w 750094"/>
                <a:gd name="connsiteY25" fmla="*/ 192881 h 454818"/>
                <a:gd name="connsiteX26" fmla="*/ 0 w 750094"/>
                <a:gd name="connsiteY26" fmla="*/ 147637 h 454818"/>
                <a:gd name="connsiteX27" fmla="*/ 183356 w 750094"/>
                <a:gd name="connsiteY27" fmla="*/ 0 h 454818"/>
                <a:gd name="connsiteX28" fmla="*/ 161925 w 750094"/>
                <a:gd name="connsiteY28" fmla="*/ 45243 h 454818"/>
                <a:gd name="connsiteX29" fmla="*/ 157163 w 750094"/>
                <a:gd name="connsiteY29" fmla="*/ 69056 h 454818"/>
                <a:gd name="connsiteX30" fmla="*/ 157163 w 750094"/>
                <a:gd name="connsiteY30" fmla="*/ 83343 h 454818"/>
                <a:gd name="connsiteX31" fmla="*/ 164306 w 750094"/>
                <a:gd name="connsiteY31" fmla="*/ 100012 h 454818"/>
                <a:gd name="connsiteX32" fmla="*/ 176213 w 750094"/>
                <a:gd name="connsiteY32" fmla="*/ 109537 h 454818"/>
                <a:gd name="connsiteX33" fmla="*/ 190500 w 750094"/>
                <a:gd name="connsiteY33" fmla="*/ 116681 h 454818"/>
                <a:gd name="connsiteX34" fmla="*/ 223838 w 750094"/>
                <a:gd name="connsiteY34" fmla="*/ 121443 h 454818"/>
                <a:gd name="connsiteX35" fmla="*/ 245269 w 750094"/>
                <a:gd name="connsiteY35" fmla="*/ 123825 h 454818"/>
                <a:gd name="connsiteX36" fmla="*/ 311944 w 750094"/>
                <a:gd name="connsiteY36" fmla="*/ 147637 h 454818"/>
                <a:gd name="connsiteX37" fmla="*/ 371475 w 750094"/>
                <a:gd name="connsiteY37" fmla="*/ 166687 h 454818"/>
                <a:gd name="connsiteX38" fmla="*/ 428625 w 750094"/>
                <a:gd name="connsiteY38" fmla="*/ 178593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0094" h="454818">
                  <a:moveTo>
                    <a:pt x="428625" y="178593"/>
                  </a:moveTo>
                  <a:lnTo>
                    <a:pt x="483394" y="185737"/>
                  </a:lnTo>
                  <a:lnTo>
                    <a:pt x="538163" y="190500"/>
                  </a:lnTo>
                  <a:lnTo>
                    <a:pt x="564356" y="192881"/>
                  </a:lnTo>
                  <a:lnTo>
                    <a:pt x="604838" y="219075"/>
                  </a:lnTo>
                  <a:lnTo>
                    <a:pt x="671513" y="269081"/>
                  </a:lnTo>
                  <a:lnTo>
                    <a:pt x="721519" y="304800"/>
                  </a:lnTo>
                  <a:lnTo>
                    <a:pt x="738188" y="319087"/>
                  </a:lnTo>
                  <a:lnTo>
                    <a:pt x="745331" y="328612"/>
                  </a:lnTo>
                  <a:lnTo>
                    <a:pt x="750094" y="342900"/>
                  </a:lnTo>
                  <a:lnTo>
                    <a:pt x="750094" y="364331"/>
                  </a:lnTo>
                  <a:lnTo>
                    <a:pt x="742950" y="390525"/>
                  </a:lnTo>
                  <a:lnTo>
                    <a:pt x="726281" y="411956"/>
                  </a:lnTo>
                  <a:lnTo>
                    <a:pt x="711994" y="426243"/>
                  </a:lnTo>
                  <a:lnTo>
                    <a:pt x="685800" y="445293"/>
                  </a:lnTo>
                  <a:lnTo>
                    <a:pt x="671513" y="454818"/>
                  </a:lnTo>
                  <a:lnTo>
                    <a:pt x="371475" y="369093"/>
                  </a:lnTo>
                  <a:lnTo>
                    <a:pt x="314325" y="354806"/>
                  </a:lnTo>
                  <a:lnTo>
                    <a:pt x="245269" y="333375"/>
                  </a:lnTo>
                  <a:lnTo>
                    <a:pt x="195263" y="314325"/>
                  </a:lnTo>
                  <a:lnTo>
                    <a:pt x="147638" y="292893"/>
                  </a:lnTo>
                  <a:lnTo>
                    <a:pt x="100013" y="264318"/>
                  </a:lnTo>
                  <a:lnTo>
                    <a:pt x="59531" y="242887"/>
                  </a:lnTo>
                  <a:lnTo>
                    <a:pt x="38100" y="230981"/>
                  </a:lnTo>
                  <a:lnTo>
                    <a:pt x="28575" y="219075"/>
                  </a:lnTo>
                  <a:lnTo>
                    <a:pt x="11906" y="192881"/>
                  </a:lnTo>
                  <a:lnTo>
                    <a:pt x="0" y="147637"/>
                  </a:lnTo>
                  <a:lnTo>
                    <a:pt x="183356" y="0"/>
                  </a:lnTo>
                  <a:lnTo>
                    <a:pt x="161925" y="45243"/>
                  </a:lnTo>
                  <a:lnTo>
                    <a:pt x="157163" y="69056"/>
                  </a:lnTo>
                  <a:lnTo>
                    <a:pt x="157163" y="83343"/>
                  </a:lnTo>
                  <a:lnTo>
                    <a:pt x="164306" y="100012"/>
                  </a:lnTo>
                  <a:lnTo>
                    <a:pt x="176213" y="109537"/>
                  </a:lnTo>
                  <a:lnTo>
                    <a:pt x="190500" y="116681"/>
                  </a:lnTo>
                  <a:lnTo>
                    <a:pt x="223838" y="121443"/>
                  </a:lnTo>
                  <a:lnTo>
                    <a:pt x="245269" y="123825"/>
                  </a:lnTo>
                  <a:lnTo>
                    <a:pt x="311944" y="147637"/>
                  </a:lnTo>
                  <a:lnTo>
                    <a:pt x="371475" y="166687"/>
                  </a:lnTo>
                  <a:lnTo>
                    <a:pt x="42862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A9E34D02-3B86-4282-AAC9-0CF3802A7DDE}"/>
                </a:ext>
              </a:extLst>
            </p:cNvPr>
            <p:cNvSpPr/>
            <p:nvPr/>
          </p:nvSpPr>
          <p:spPr>
            <a:xfrm>
              <a:off x="4014788" y="3833813"/>
              <a:ext cx="1320800" cy="1843087"/>
            </a:xfrm>
            <a:custGeom>
              <a:avLst/>
              <a:gdLst>
                <a:gd name="connsiteX0" fmla="*/ 926306 w 1321593"/>
                <a:gd name="connsiteY0" fmla="*/ 266700 h 1843087"/>
                <a:gd name="connsiteX1" fmla="*/ 947737 w 1321593"/>
                <a:gd name="connsiteY1" fmla="*/ 176212 h 1843087"/>
                <a:gd name="connsiteX2" fmla="*/ 964406 w 1321593"/>
                <a:gd name="connsiteY2" fmla="*/ 107156 h 1843087"/>
                <a:gd name="connsiteX3" fmla="*/ 981075 w 1321593"/>
                <a:gd name="connsiteY3" fmla="*/ 21431 h 1843087"/>
                <a:gd name="connsiteX4" fmla="*/ 981075 w 1321593"/>
                <a:gd name="connsiteY4" fmla="*/ 0 h 1843087"/>
                <a:gd name="connsiteX5" fmla="*/ 1321593 w 1321593"/>
                <a:gd name="connsiteY5" fmla="*/ 100012 h 1843087"/>
                <a:gd name="connsiteX6" fmla="*/ 1295400 w 1321593"/>
                <a:gd name="connsiteY6" fmla="*/ 128587 h 1843087"/>
                <a:gd name="connsiteX7" fmla="*/ 1266825 w 1321593"/>
                <a:gd name="connsiteY7" fmla="*/ 150018 h 1843087"/>
                <a:gd name="connsiteX8" fmla="*/ 1250156 w 1321593"/>
                <a:gd name="connsiteY8" fmla="*/ 207168 h 1843087"/>
                <a:gd name="connsiteX9" fmla="*/ 1221581 w 1321593"/>
                <a:gd name="connsiteY9" fmla="*/ 290512 h 1843087"/>
                <a:gd name="connsiteX10" fmla="*/ 1176337 w 1321593"/>
                <a:gd name="connsiteY10" fmla="*/ 419100 h 1843087"/>
                <a:gd name="connsiteX11" fmla="*/ 1145381 w 1321593"/>
                <a:gd name="connsiteY11" fmla="*/ 504825 h 1843087"/>
                <a:gd name="connsiteX12" fmla="*/ 1104900 w 1321593"/>
                <a:gd name="connsiteY12" fmla="*/ 600075 h 1843087"/>
                <a:gd name="connsiteX13" fmla="*/ 1052512 w 1321593"/>
                <a:gd name="connsiteY13" fmla="*/ 711993 h 1843087"/>
                <a:gd name="connsiteX14" fmla="*/ 1028700 w 1321593"/>
                <a:gd name="connsiteY14" fmla="*/ 757237 h 1843087"/>
                <a:gd name="connsiteX15" fmla="*/ 988218 w 1321593"/>
                <a:gd name="connsiteY15" fmla="*/ 845343 h 1843087"/>
                <a:gd name="connsiteX16" fmla="*/ 923925 w 1321593"/>
                <a:gd name="connsiteY16" fmla="*/ 950118 h 1843087"/>
                <a:gd name="connsiteX17" fmla="*/ 864393 w 1321593"/>
                <a:gd name="connsiteY17" fmla="*/ 1035843 h 1843087"/>
                <a:gd name="connsiteX18" fmla="*/ 795337 w 1321593"/>
                <a:gd name="connsiteY18" fmla="*/ 1128712 h 1843087"/>
                <a:gd name="connsiteX19" fmla="*/ 742950 w 1321593"/>
                <a:gd name="connsiteY19" fmla="*/ 1197768 h 1843087"/>
                <a:gd name="connsiteX20" fmla="*/ 690562 w 1321593"/>
                <a:gd name="connsiteY20" fmla="*/ 1266825 h 1843087"/>
                <a:gd name="connsiteX21" fmla="*/ 621506 w 1321593"/>
                <a:gd name="connsiteY21" fmla="*/ 1345406 h 1843087"/>
                <a:gd name="connsiteX22" fmla="*/ 545306 w 1321593"/>
                <a:gd name="connsiteY22" fmla="*/ 1431131 h 1843087"/>
                <a:gd name="connsiteX23" fmla="*/ 469106 w 1321593"/>
                <a:gd name="connsiteY23" fmla="*/ 1509712 h 1843087"/>
                <a:gd name="connsiteX24" fmla="*/ 381000 w 1321593"/>
                <a:gd name="connsiteY24" fmla="*/ 1593056 h 1843087"/>
                <a:gd name="connsiteX25" fmla="*/ 292893 w 1321593"/>
                <a:gd name="connsiteY25" fmla="*/ 1669256 h 1843087"/>
                <a:gd name="connsiteX26" fmla="*/ 185737 w 1321593"/>
                <a:gd name="connsiteY26" fmla="*/ 1747837 h 1843087"/>
                <a:gd name="connsiteX27" fmla="*/ 57150 w 1321593"/>
                <a:gd name="connsiteY27" fmla="*/ 1828800 h 1843087"/>
                <a:gd name="connsiteX28" fmla="*/ 26193 w 1321593"/>
                <a:gd name="connsiteY28" fmla="*/ 1840706 h 1843087"/>
                <a:gd name="connsiteX29" fmla="*/ 14287 w 1321593"/>
                <a:gd name="connsiteY29" fmla="*/ 1843087 h 1843087"/>
                <a:gd name="connsiteX30" fmla="*/ 7143 w 1321593"/>
                <a:gd name="connsiteY30" fmla="*/ 1840706 h 1843087"/>
                <a:gd name="connsiteX31" fmla="*/ 0 w 1321593"/>
                <a:gd name="connsiteY31" fmla="*/ 1831181 h 1843087"/>
                <a:gd name="connsiteX32" fmla="*/ 0 w 1321593"/>
                <a:gd name="connsiteY32" fmla="*/ 1819275 h 1843087"/>
                <a:gd name="connsiteX33" fmla="*/ 7143 w 1321593"/>
                <a:gd name="connsiteY33" fmla="*/ 1797843 h 1843087"/>
                <a:gd name="connsiteX34" fmla="*/ 21431 w 1321593"/>
                <a:gd name="connsiteY34" fmla="*/ 1776412 h 1843087"/>
                <a:gd name="connsiteX35" fmla="*/ 114300 w 1321593"/>
                <a:gd name="connsiteY35" fmla="*/ 1688306 h 1843087"/>
                <a:gd name="connsiteX36" fmla="*/ 192881 w 1321593"/>
                <a:gd name="connsiteY36" fmla="*/ 1609725 h 1843087"/>
                <a:gd name="connsiteX37" fmla="*/ 266700 w 1321593"/>
                <a:gd name="connsiteY37" fmla="*/ 1533525 h 1843087"/>
                <a:gd name="connsiteX38" fmla="*/ 342900 w 1321593"/>
                <a:gd name="connsiteY38" fmla="*/ 1440656 h 1843087"/>
                <a:gd name="connsiteX39" fmla="*/ 404812 w 1321593"/>
                <a:gd name="connsiteY39" fmla="*/ 1364456 h 1843087"/>
                <a:gd name="connsiteX40" fmla="*/ 469106 w 1321593"/>
                <a:gd name="connsiteY40" fmla="*/ 1273968 h 1843087"/>
                <a:gd name="connsiteX41" fmla="*/ 528637 w 1321593"/>
                <a:gd name="connsiteY41" fmla="*/ 1183481 h 1843087"/>
                <a:gd name="connsiteX42" fmla="*/ 569118 w 1321593"/>
                <a:gd name="connsiteY42" fmla="*/ 1119187 h 1843087"/>
                <a:gd name="connsiteX43" fmla="*/ 623887 w 1321593"/>
                <a:gd name="connsiteY43" fmla="*/ 1033462 h 1843087"/>
                <a:gd name="connsiteX44" fmla="*/ 671512 w 1321593"/>
                <a:gd name="connsiteY44" fmla="*/ 947737 h 1843087"/>
                <a:gd name="connsiteX45" fmla="*/ 719137 w 1321593"/>
                <a:gd name="connsiteY45" fmla="*/ 862012 h 1843087"/>
                <a:gd name="connsiteX46" fmla="*/ 762000 w 1321593"/>
                <a:gd name="connsiteY46" fmla="*/ 778668 h 1843087"/>
                <a:gd name="connsiteX47" fmla="*/ 783431 w 1321593"/>
                <a:gd name="connsiteY47" fmla="*/ 731043 h 1843087"/>
                <a:gd name="connsiteX48" fmla="*/ 814387 w 1321593"/>
                <a:gd name="connsiteY48" fmla="*/ 619125 h 1843087"/>
                <a:gd name="connsiteX49" fmla="*/ 850106 w 1321593"/>
                <a:gd name="connsiteY49" fmla="*/ 523875 h 1843087"/>
                <a:gd name="connsiteX50" fmla="*/ 881062 w 1321593"/>
                <a:gd name="connsiteY50" fmla="*/ 428625 h 1843087"/>
                <a:gd name="connsiteX51" fmla="*/ 926306 w 1321593"/>
                <a:gd name="connsiteY51" fmla="*/ 266700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21593" h="1843087">
                  <a:moveTo>
                    <a:pt x="926306" y="266700"/>
                  </a:moveTo>
                  <a:lnTo>
                    <a:pt x="947737" y="176212"/>
                  </a:lnTo>
                  <a:lnTo>
                    <a:pt x="964406" y="107156"/>
                  </a:lnTo>
                  <a:lnTo>
                    <a:pt x="981075" y="21431"/>
                  </a:lnTo>
                  <a:lnTo>
                    <a:pt x="981075" y="0"/>
                  </a:lnTo>
                  <a:lnTo>
                    <a:pt x="1321593" y="100012"/>
                  </a:lnTo>
                  <a:lnTo>
                    <a:pt x="1295400" y="128587"/>
                  </a:lnTo>
                  <a:lnTo>
                    <a:pt x="1266825" y="150018"/>
                  </a:lnTo>
                  <a:lnTo>
                    <a:pt x="1250156" y="207168"/>
                  </a:lnTo>
                  <a:lnTo>
                    <a:pt x="1221581" y="290512"/>
                  </a:lnTo>
                  <a:lnTo>
                    <a:pt x="1176337" y="419100"/>
                  </a:lnTo>
                  <a:lnTo>
                    <a:pt x="1145381" y="504825"/>
                  </a:lnTo>
                  <a:lnTo>
                    <a:pt x="1104900" y="600075"/>
                  </a:lnTo>
                  <a:lnTo>
                    <a:pt x="1052512" y="711993"/>
                  </a:lnTo>
                  <a:lnTo>
                    <a:pt x="1028700" y="757237"/>
                  </a:lnTo>
                  <a:lnTo>
                    <a:pt x="988218" y="845343"/>
                  </a:lnTo>
                  <a:lnTo>
                    <a:pt x="923925" y="950118"/>
                  </a:lnTo>
                  <a:lnTo>
                    <a:pt x="864393" y="1035843"/>
                  </a:lnTo>
                  <a:lnTo>
                    <a:pt x="795337" y="1128712"/>
                  </a:lnTo>
                  <a:lnTo>
                    <a:pt x="742950" y="1197768"/>
                  </a:lnTo>
                  <a:lnTo>
                    <a:pt x="690562" y="1266825"/>
                  </a:lnTo>
                  <a:lnTo>
                    <a:pt x="621506" y="1345406"/>
                  </a:lnTo>
                  <a:lnTo>
                    <a:pt x="545306" y="1431131"/>
                  </a:lnTo>
                  <a:lnTo>
                    <a:pt x="469106" y="1509712"/>
                  </a:lnTo>
                  <a:lnTo>
                    <a:pt x="381000" y="1593056"/>
                  </a:lnTo>
                  <a:lnTo>
                    <a:pt x="292893" y="1669256"/>
                  </a:lnTo>
                  <a:lnTo>
                    <a:pt x="185737" y="1747837"/>
                  </a:lnTo>
                  <a:lnTo>
                    <a:pt x="57150" y="1828800"/>
                  </a:lnTo>
                  <a:lnTo>
                    <a:pt x="26193" y="1840706"/>
                  </a:lnTo>
                  <a:lnTo>
                    <a:pt x="14287" y="1843087"/>
                  </a:lnTo>
                  <a:lnTo>
                    <a:pt x="7143" y="1840706"/>
                  </a:lnTo>
                  <a:lnTo>
                    <a:pt x="0" y="1831181"/>
                  </a:lnTo>
                  <a:lnTo>
                    <a:pt x="0" y="1819275"/>
                  </a:lnTo>
                  <a:lnTo>
                    <a:pt x="7143" y="1797843"/>
                  </a:lnTo>
                  <a:lnTo>
                    <a:pt x="21431" y="1776412"/>
                  </a:lnTo>
                  <a:lnTo>
                    <a:pt x="114300" y="1688306"/>
                  </a:lnTo>
                  <a:lnTo>
                    <a:pt x="192881" y="1609725"/>
                  </a:lnTo>
                  <a:lnTo>
                    <a:pt x="266700" y="1533525"/>
                  </a:lnTo>
                  <a:lnTo>
                    <a:pt x="342900" y="1440656"/>
                  </a:lnTo>
                  <a:lnTo>
                    <a:pt x="404812" y="1364456"/>
                  </a:lnTo>
                  <a:lnTo>
                    <a:pt x="469106" y="1273968"/>
                  </a:lnTo>
                  <a:lnTo>
                    <a:pt x="528637" y="1183481"/>
                  </a:lnTo>
                  <a:lnTo>
                    <a:pt x="569118" y="1119187"/>
                  </a:lnTo>
                  <a:lnTo>
                    <a:pt x="623887" y="1033462"/>
                  </a:lnTo>
                  <a:lnTo>
                    <a:pt x="671512" y="947737"/>
                  </a:lnTo>
                  <a:lnTo>
                    <a:pt x="719137" y="862012"/>
                  </a:lnTo>
                  <a:lnTo>
                    <a:pt x="762000" y="778668"/>
                  </a:lnTo>
                  <a:lnTo>
                    <a:pt x="783431" y="731043"/>
                  </a:lnTo>
                  <a:lnTo>
                    <a:pt x="814387" y="619125"/>
                  </a:lnTo>
                  <a:lnTo>
                    <a:pt x="850106" y="523875"/>
                  </a:lnTo>
                  <a:lnTo>
                    <a:pt x="881062" y="428625"/>
                  </a:lnTo>
                  <a:lnTo>
                    <a:pt x="9263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漢字を正しく使えるように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穀 郷 株 諸 衆 磁 皇 后 陛 憲 党 閣 革 宗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0059605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494001F-4CDD-4F2A-8EA5-87DFDF212CB4}"/>
              </a:ext>
            </a:extLst>
          </p:cNvPr>
          <p:cNvSpPr/>
          <p:nvPr/>
        </p:nvSpPr>
        <p:spPr>
          <a:xfrm>
            <a:off x="3503613" y="1762125"/>
            <a:ext cx="595312" cy="738188"/>
          </a:xfrm>
          <a:custGeom>
            <a:avLst/>
            <a:gdLst>
              <a:gd name="connsiteX0" fmla="*/ 357187 w 595312"/>
              <a:gd name="connsiteY0" fmla="*/ 619125 h 738188"/>
              <a:gd name="connsiteX1" fmla="*/ 295275 w 595312"/>
              <a:gd name="connsiteY1" fmla="*/ 492919 h 738188"/>
              <a:gd name="connsiteX2" fmla="*/ 257175 w 595312"/>
              <a:gd name="connsiteY2" fmla="*/ 411956 h 738188"/>
              <a:gd name="connsiteX3" fmla="*/ 216694 w 595312"/>
              <a:gd name="connsiteY3" fmla="*/ 335756 h 738188"/>
              <a:gd name="connsiteX4" fmla="*/ 152400 w 595312"/>
              <a:gd name="connsiteY4" fmla="*/ 238125 h 738188"/>
              <a:gd name="connsiteX5" fmla="*/ 78581 w 595312"/>
              <a:gd name="connsiteY5" fmla="*/ 140494 h 738188"/>
              <a:gd name="connsiteX6" fmla="*/ 47625 w 595312"/>
              <a:gd name="connsiteY6" fmla="*/ 104775 h 738188"/>
              <a:gd name="connsiteX7" fmla="*/ 16669 w 595312"/>
              <a:gd name="connsiteY7" fmla="*/ 71438 h 738188"/>
              <a:gd name="connsiteX8" fmla="*/ 2381 w 595312"/>
              <a:gd name="connsiteY8" fmla="*/ 45244 h 738188"/>
              <a:gd name="connsiteX9" fmla="*/ 0 w 595312"/>
              <a:gd name="connsiteY9" fmla="*/ 26194 h 738188"/>
              <a:gd name="connsiteX10" fmla="*/ 2381 w 595312"/>
              <a:gd name="connsiteY10" fmla="*/ 7144 h 738188"/>
              <a:gd name="connsiteX11" fmla="*/ 14287 w 595312"/>
              <a:gd name="connsiteY11" fmla="*/ 0 h 738188"/>
              <a:gd name="connsiteX12" fmla="*/ 33337 w 595312"/>
              <a:gd name="connsiteY12" fmla="*/ 2381 h 738188"/>
              <a:gd name="connsiteX13" fmla="*/ 85725 w 595312"/>
              <a:gd name="connsiteY13" fmla="*/ 28575 h 738188"/>
              <a:gd name="connsiteX14" fmla="*/ 161925 w 595312"/>
              <a:gd name="connsiteY14" fmla="*/ 73819 h 738188"/>
              <a:gd name="connsiteX15" fmla="*/ 240506 w 595312"/>
              <a:gd name="connsiteY15" fmla="*/ 126206 h 738188"/>
              <a:gd name="connsiteX16" fmla="*/ 323850 w 595312"/>
              <a:gd name="connsiteY16" fmla="*/ 183356 h 738188"/>
              <a:gd name="connsiteX17" fmla="*/ 392906 w 595312"/>
              <a:gd name="connsiteY17" fmla="*/ 235744 h 738188"/>
              <a:gd name="connsiteX18" fmla="*/ 450056 w 595312"/>
              <a:gd name="connsiteY18" fmla="*/ 278606 h 738188"/>
              <a:gd name="connsiteX19" fmla="*/ 490537 w 595312"/>
              <a:gd name="connsiteY19" fmla="*/ 311944 h 738188"/>
              <a:gd name="connsiteX20" fmla="*/ 528637 w 595312"/>
              <a:gd name="connsiteY20" fmla="*/ 342900 h 738188"/>
              <a:gd name="connsiteX21" fmla="*/ 552450 w 595312"/>
              <a:gd name="connsiteY21" fmla="*/ 371475 h 738188"/>
              <a:gd name="connsiteX22" fmla="*/ 573881 w 595312"/>
              <a:gd name="connsiteY22" fmla="*/ 407194 h 738188"/>
              <a:gd name="connsiteX23" fmla="*/ 588169 w 595312"/>
              <a:gd name="connsiteY23" fmla="*/ 450056 h 738188"/>
              <a:gd name="connsiteX24" fmla="*/ 595312 w 595312"/>
              <a:gd name="connsiteY24" fmla="*/ 492919 h 738188"/>
              <a:gd name="connsiteX25" fmla="*/ 595312 w 595312"/>
              <a:gd name="connsiteY25" fmla="*/ 533400 h 738188"/>
              <a:gd name="connsiteX26" fmla="*/ 595312 w 595312"/>
              <a:gd name="connsiteY26" fmla="*/ 590550 h 738188"/>
              <a:gd name="connsiteX27" fmla="*/ 588169 w 595312"/>
              <a:gd name="connsiteY27" fmla="*/ 638175 h 738188"/>
              <a:gd name="connsiteX28" fmla="*/ 571500 w 595312"/>
              <a:gd name="connsiteY28" fmla="*/ 685800 h 738188"/>
              <a:gd name="connsiteX29" fmla="*/ 552450 w 595312"/>
              <a:gd name="connsiteY29" fmla="*/ 714375 h 738188"/>
              <a:gd name="connsiteX30" fmla="*/ 538162 w 595312"/>
              <a:gd name="connsiteY30" fmla="*/ 726281 h 738188"/>
              <a:gd name="connsiteX31" fmla="*/ 519112 w 595312"/>
              <a:gd name="connsiteY31" fmla="*/ 735806 h 738188"/>
              <a:gd name="connsiteX32" fmla="*/ 500062 w 595312"/>
              <a:gd name="connsiteY32" fmla="*/ 738188 h 738188"/>
              <a:gd name="connsiteX33" fmla="*/ 464344 w 595312"/>
              <a:gd name="connsiteY33" fmla="*/ 733425 h 738188"/>
              <a:gd name="connsiteX34" fmla="*/ 438150 w 595312"/>
              <a:gd name="connsiteY34" fmla="*/ 723900 h 738188"/>
              <a:gd name="connsiteX35" fmla="*/ 419100 w 595312"/>
              <a:gd name="connsiteY35" fmla="*/ 704850 h 738188"/>
              <a:gd name="connsiteX36" fmla="*/ 392906 w 595312"/>
              <a:gd name="connsiteY36" fmla="*/ 676275 h 738188"/>
              <a:gd name="connsiteX37" fmla="*/ 357187 w 595312"/>
              <a:gd name="connsiteY37" fmla="*/ 619125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95312" h="738188">
                <a:moveTo>
                  <a:pt x="357187" y="619125"/>
                </a:moveTo>
                <a:lnTo>
                  <a:pt x="295275" y="492919"/>
                </a:lnTo>
                <a:lnTo>
                  <a:pt x="257175" y="411956"/>
                </a:lnTo>
                <a:lnTo>
                  <a:pt x="216694" y="335756"/>
                </a:lnTo>
                <a:lnTo>
                  <a:pt x="152400" y="238125"/>
                </a:lnTo>
                <a:lnTo>
                  <a:pt x="78581" y="140494"/>
                </a:lnTo>
                <a:lnTo>
                  <a:pt x="47625" y="104775"/>
                </a:lnTo>
                <a:lnTo>
                  <a:pt x="16669" y="71438"/>
                </a:lnTo>
                <a:lnTo>
                  <a:pt x="2381" y="45244"/>
                </a:lnTo>
                <a:lnTo>
                  <a:pt x="0" y="26194"/>
                </a:lnTo>
                <a:lnTo>
                  <a:pt x="2381" y="7144"/>
                </a:lnTo>
                <a:lnTo>
                  <a:pt x="14287" y="0"/>
                </a:lnTo>
                <a:lnTo>
                  <a:pt x="33337" y="2381"/>
                </a:lnTo>
                <a:lnTo>
                  <a:pt x="85725" y="28575"/>
                </a:lnTo>
                <a:lnTo>
                  <a:pt x="161925" y="73819"/>
                </a:lnTo>
                <a:lnTo>
                  <a:pt x="240506" y="126206"/>
                </a:lnTo>
                <a:lnTo>
                  <a:pt x="323850" y="183356"/>
                </a:lnTo>
                <a:lnTo>
                  <a:pt x="392906" y="235744"/>
                </a:lnTo>
                <a:lnTo>
                  <a:pt x="450056" y="278606"/>
                </a:lnTo>
                <a:lnTo>
                  <a:pt x="490537" y="311944"/>
                </a:lnTo>
                <a:lnTo>
                  <a:pt x="528637" y="342900"/>
                </a:lnTo>
                <a:lnTo>
                  <a:pt x="552450" y="371475"/>
                </a:lnTo>
                <a:lnTo>
                  <a:pt x="573881" y="407194"/>
                </a:lnTo>
                <a:lnTo>
                  <a:pt x="588169" y="450056"/>
                </a:lnTo>
                <a:lnTo>
                  <a:pt x="595312" y="492919"/>
                </a:lnTo>
                <a:lnTo>
                  <a:pt x="595312" y="533400"/>
                </a:lnTo>
                <a:lnTo>
                  <a:pt x="595312" y="590550"/>
                </a:lnTo>
                <a:lnTo>
                  <a:pt x="588169" y="638175"/>
                </a:lnTo>
                <a:lnTo>
                  <a:pt x="571500" y="685800"/>
                </a:lnTo>
                <a:lnTo>
                  <a:pt x="552450" y="714375"/>
                </a:lnTo>
                <a:lnTo>
                  <a:pt x="538162" y="726281"/>
                </a:lnTo>
                <a:lnTo>
                  <a:pt x="519112" y="735806"/>
                </a:lnTo>
                <a:lnTo>
                  <a:pt x="500062" y="738188"/>
                </a:lnTo>
                <a:lnTo>
                  <a:pt x="464344" y="733425"/>
                </a:lnTo>
                <a:lnTo>
                  <a:pt x="438150" y="723900"/>
                </a:lnTo>
                <a:lnTo>
                  <a:pt x="419100" y="704850"/>
                </a:lnTo>
                <a:lnTo>
                  <a:pt x="392906" y="676275"/>
                </a:lnTo>
                <a:lnTo>
                  <a:pt x="357187" y="619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D02FDD9-83C3-41C0-81E9-A645A38C197E}"/>
              </a:ext>
            </a:extLst>
          </p:cNvPr>
          <p:cNvSpPr/>
          <p:nvPr/>
        </p:nvSpPr>
        <p:spPr>
          <a:xfrm>
            <a:off x="5310188" y="1503363"/>
            <a:ext cx="808037" cy="781050"/>
          </a:xfrm>
          <a:custGeom>
            <a:avLst/>
            <a:gdLst>
              <a:gd name="connsiteX0" fmla="*/ 433387 w 807243"/>
              <a:gd name="connsiteY0" fmla="*/ 538162 h 781050"/>
              <a:gd name="connsiteX1" fmla="*/ 185737 w 807243"/>
              <a:gd name="connsiteY1" fmla="*/ 690562 h 781050"/>
              <a:gd name="connsiteX2" fmla="*/ 78581 w 807243"/>
              <a:gd name="connsiteY2" fmla="*/ 759619 h 781050"/>
              <a:gd name="connsiteX3" fmla="*/ 47625 w 807243"/>
              <a:gd name="connsiteY3" fmla="*/ 773906 h 781050"/>
              <a:gd name="connsiteX4" fmla="*/ 26193 w 807243"/>
              <a:gd name="connsiteY4" fmla="*/ 781050 h 781050"/>
              <a:gd name="connsiteX5" fmla="*/ 11906 w 807243"/>
              <a:gd name="connsiteY5" fmla="*/ 781050 h 781050"/>
              <a:gd name="connsiteX6" fmla="*/ 0 w 807243"/>
              <a:gd name="connsiteY6" fmla="*/ 773906 h 781050"/>
              <a:gd name="connsiteX7" fmla="*/ 0 w 807243"/>
              <a:gd name="connsiteY7" fmla="*/ 750094 h 781050"/>
              <a:gd name="connsiteX8" fmla="*/ 11906 w 807243"/>
              <a:gd name="connsiteY8" fmla="*/ 723900 h 781050"/>
              <a:gd name="connsiteX9" fmla="*/ 61912 w 807243"/>
              <a:gd name="connsiteY9" fmla="*/ 669131 h 781050"/>
              <a:gd name="connsiteX10" fmla="*/ 138112 w 807243"/>
              <a:gd name="connsiteY10" fmla="*/ 581025 h 781050"/>
              <a:gd name="connsiteX11" fmla="*/ 204787 w 807243"/>
              <a:gd name="connsiteY11" fmla="*/ 497681 h 781050"/>
              <a:gd name="connsiteX12" fmla="*/ 261937 w 807243"/>
              <a:gd name="connsiteY12" fmla="*/ 416719 h 781050"/>
              <a:gd name="connsiteX13" fmla="*/ 321468 w 807243"/>
              <a:gd name="connsiteY13" fmla="*/ 328612 h 781050"/>
              <a:gd name="connsiteX14" fmla="*/ 352425 w 807243"/>
              <a:gd name="connsiteY14" fmla="*/ 276225 h 781050"/>
              <a:gd name="connsiteX15" fmla="*/ 388143 w 807243"/>
              <a:gd name="connsiteY15" fmla="*/ 204787 h 781050"/>
              <a:gd name="connsiteX16" fmla="*/ 400050 w 807243"/>
              <a:gd name="connsiteY16" fmla="*/ 169069 h 781050"/>
              <a:gd name="connsiteX17" fmla="*/ 402431 w 807243"/>
              <a:gd name="connsiteY17" fmla="*/ 138112 h 781050"/>
              <a:gd name="connsiteX18" fmla="*/ 392906 w 807243"/>
              <a:gd name="connsiteY18" fmla="*/ 95250 h 781050"/>
              <a:gd name="connsiteX19" fmla="*/ 371475 w 807243"/>
              <a:gd name="connsiteY19" fmla="*/ 54769 h 781050"/>
              <a:gd name="connsiteX20" fmla="*/ 359568 w 807243"/>
              <a:gd name="connsiteY20" fmla="*/ 35719 h 781050"/>
              <a:gd name="connsiteX21" fmla="*/ 359568 w 807243"/>
              <a:gd name="connsiteY21" fmla="*/ 21431 h 781050"/>
              <a:gd name="connsiteX22" fmla="*/ 361950 w 807243"/>
              <a:gd name="connsiteY22" fmla="*/ 9525 h 781050"/>
              <a:gd name="connsiteX23" fmla="*/ 369093 w 807243"/>
              <a:gd name="connsiteY23" fmla="*/ 2381 h 781050"/>
              <a:gd name="connsiteX24" fmla="*/ 388143 w 807243"/>
              <a:gd name="connsiteY24" fmla="*/ 0 h 781050"/>
              <a:gd name="connsiteX25" fmla="*/ 419100 w 807243"/>
              <a:gd name="connsiteY25" fmla="*/ 4762 h 781050"/>
              <a:gd name="connsiteX26" fmla="*/ 478631 w 807243"/>
              <a:gd name="connsiteY26" fmla="*/ 19050 h 781050"/>
              <a:gd name="connsiteX27" fmla="*/ 535781 w 807243"/>
              <a:gd name="connsiteY27" fmla="*/ 45244 h 781050"/>
              <a:gd name="connsiteX28" fmla="*/ 588168 w 807243"/>
              <a:gd name="connsiteY28" fmla="*/ 73819 h 781050"/>
              <a:gd name="connsiteX29" fmla="*/ 628650 w 807243"/>
              <a:gd name="connsiteY29" fmla="*/ 102394 h 781050"/>
              <a:gd name="connsiteX30" fmla="*/ 690562 w 807243"/>
              <a:gd name="connsiteY30" fmla="*/ 147637 h 781050"/>
              <a:gd name="connsiteX31" fmla="*/ 738187 w 807243"/>
              <a:gd name="connsiteY31" fmla="*/ 192881 h 781050"/>
              <a:gd name="connsiteX32" fmla="*/ 773906 w 807243"/>
              <a:gd name="connsiteY32" fmla="*/ 228600 h 781050"/>
              <a:gd name="connsiteX33" fmla="*/ 797718 w 807243"/>
              <a:gd name="connsiteY33" fmla="*/ 259556 h 781050"/>
              <a:gd name="connsiteX34" fmla="*/ 804862 w 807243"/>
              <a:gd name="connsiteY34" fmla="*/ 285750 h 781050"/>
              <a:gd name="connsiteX35" fmla="*/ 807243 w 807243"/>
              <a:gd name="connsiteY35" fmla="*/ 311944 h 781050"/>
              <a:gd name="connsiteX36" fmla="*/ 800100 w 807243"/>
              <a:gd name="connsiteY36" fmla="*/ 342900 h 781050"/>
              <a:gd name="connsiteX37" fmla="*/ 781050 w 807243"/>
              <a:gd name="connsiteY37" fmla="*/ 361950 h 781050"/>
              <a:gd name="connsiteX38" fmla="*/ 759618 w 807243"/>
              <a:gd name="connsiteY38" fmla="*/ 366712 h 781050"/>
              <a:gd name="connsiteX39" fmla="*/ 719137 w 807243"/>
              <a:gd name="connsiteY39" fmla="*/ 373856 h 781050"/>
              <a:gd name="connsiteX40" fmla="*/ 683418 w 807243"/>
              <a:gd name="connsiteY40" fmla="*/ 383381 h 781050"/>
              <a:gd name="connsiteX41" fmla="*/ 638175 w 807243"/>
              <a:gd name="connsiteY41" fmla="*/ 402431 h 781050"/>
              <a:gd name="connsiteX42" fmla="*/ 602456 w 807243"/>
              <a:gd name="connsiteY42" fmla="*/ 423862 h 781050"/>
              <a:gd name="connsiteX43" fmla="*/ 559593 w 807243"/>
              <a:gd name="connsiteY43" fmla="*/ 464344 h 781050"/>
              <a:gd name="connsiteX44" fmla="*/ 433387 w 807243"/>
              <a:gd name="connsiteY44" fmla="*/ 538162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7243" h="781050">
                <a:moveTo>
                  <a:pt x="433387" y="538162"/>
                </a:moveTo>
                <a:lnTo>
                  <a:pt x="185737" y="690562"/>
                </a:lnTo>
                <a:lnTo>
                  <a:pt x="78581" y="759619"/>
                </a:lnTo>
                <a:lnTo>
                  <a:pt x="47625" y="773906"/>
                </a:lnTo>
                <a:lnTo>
                  <a:pt x="26193" y="781050"/>
                </a:lnTo>
                <a:lnTo>
                  <a:pt x="11906" y="781050"/>
                </a:lnTo>
                <a:lnTo>
                  <a:pt x="0" y="773906"/>
                </a:lnTo>
                <a:lnTo>
                  <a:pt x="0" y="750094"/>
                </a:lnTo>
                <a:lnTo>
                  <a:pt x="11906" y="723900"/>
                </a:lnTo>
                <a:lnTo>
                  <a:pt x="61912" y="669131"/>
                </a:lnTo>
                <a:lnTo>
                  <a:pt x="138112" y="581025"/>
                </a:lnTo>
                <a:lnTo>
                  <a:pt x="204787" y="497681"/>
                </a:lnTo>
                <a:lnTo>
                  <a:pt x="261937" y="416719"/>
                </a:lnTo>
                <a:lnTo>
                  <a:pt x="321468" y="328612"/>
                </a:lnTo>
                <a:lnTo>
                  <a:pt x="352425" y="276225"/>
                </a:lnTo>
                <a:lnTo>
                  <a:pt x="388143" y="204787"/>
                </a:lnTo>
                <a:lnTo>
                  <a:pt x="400050" y="169069"/>
                </a:lnTo>
                <a:lnTo>
                  <a:pt x="402431" y="138112"/>
                </a:lnTo>
                <a:lnTo>
                  <a:pt x="392906" y="95250"/>
                </a:lnTo>
                <a:lnTo>
                  <a:pt x="371475" y="54769"/>
                </a:lnTo>
                <a:lnTo>
                  <a:pt x="359568" y="35719"/>
                </a:lnTo>
                <a:lnTo>
                  <a:pt x="359568" y="21431"/>
                </a:lnTo>
                <a:lnTo>
                  <a:pt x="361950" y="9525"/>
                </a:lnTo>
                <a:lnTo>
                  <a:pt x="369093" y="2381"/>
                </a:lnTo>
                <a:lnTo>
                  <a:pt x="388143" y="0"/>
                </a:lnTo>
                <a:lnTo>
                  <a:pt x="419100" y="4762"/>
                </a:lnTo>
                <a:lnTo>
                  <a:pt x="478631" y="19050"/>
                </a:lnTo>
                <a:lnTo>
                  <a:pt x="535781" y="45244"/>
                </a:lnTo>
                <a:lnTo>
                  <a:pt x="588168" y="73819"/>
                </a:lnTo>
                <a:lnTo>
                  <a:pt x="628650" y="102394"/>
                </a:lnTo>
                <a:lnTo>
                  <a:pt x="690562" y="147637"/>
                </a:lnTo>
                <a:lnTo>
                  <a:pt x="738187" y="192881"/>
                </a:lnTo>
                <a:lnTo>
                  <a:pt x="773906" y="228600"/>
                </a:lnTo>
                <a:lnTo>
                  <a:pt x="797718" y="259556"/>
                </a:lnTo>
                <a:lnTo>
                  <a:pt x="804862" y="285750"/>
                </a:lnTo>
                <a:lnTo>
                  <a:pt x="807243" y="311944"/>
                </a:lnTo>
                <a:lnTo>
                  <a:pt x="800100" y="342900"/>
                </a:lnTo>
                <a:lnTo>
                  <a:pt x="781050" y="361950"/>
                </a:lnTo>
                <a:lnTo>
                  <a:pt x="759618" y="366712"/>
                </a:lnTo>
                <a:lnTo>
                  <a:pt x="719137" y="373856"/>
                </a:lnTo>
                <a:lnTo>
                  <a:pt x="683418" y="383381"/>
                </a:lnTo>
                <a:lnTo>
                  <a:pt x="638175" y="402431"/>
                </a:lnTo>
                <a:lnTo>
                  <a:pt x="602456" y="423862"/>
                </a:lnTo>
                <a:lnTo>
                  <a:pt x="559593" y="464344"/>
                </a:lnTo>
                <a:lnTo>
                  <a:pt x="433387" y="5381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A35024C-004C-4FAB-A96F-0F12F932A837}"/>
              </a:ext>
            </a:extLst>
          </p:cNvPr>
          <p:cNvSpPr/>
          <p:nvPr/>
        </p:nvSpPr>
        <p:spPr>
          <a:xfrm>
            <a:off x="2789238" y="3138488"/>
            <a:ext cx="3819525" cy="692150"/>
          </a:xfrm>
          <a:custGeom>
            <a:avLst/>
            <a:gdLst>
              <a:gd name="connsiteX0" fmla="*/ 2806749 w 3820003"/>
              <a:gd name="connsiteY0" fmla="*/ 289501 h 691979"/>
              <a:gd name="connsiteX1" fmla="*/ 2549022 w 3820003"/>
              <a:gd name="connsiteY1" fmla="*/ 307154 h 691979"/>
              <a:gd name="connsiteX2" fmla="*/ 2439576 w 3820003"/>
              <a:gd name="connsiteY2" fmla="*/ 314215 h 691979"/>
              <a:gd name="connsiteX3" fmla="*/ 2277173 w 3820003"/>
              <a:gd name="connsiteY3" fmla="*/ 335398 h 691979"/>
              <a:gd name="connsiteX4" fmla="*/ 1998264 w 3820003"/>
              <a:gd name="connsiteY4" fmla="*/ 356581 h 691979"/>
              <a:gd name="connsiteX5" fmla="*/ 1691110 w 3820003"/>
              <a:gd name="connsiteY5" fmla="*/ 388355 h 691979"/>
              <a:gd name="connsiteX6" fmla="*/ 1528707 w 3820003"/>
              <a:gd name="connsiteY6" fmla="*/ 398947 h 691979"/>
              <a:gd name="connsiteX7" fmla="*/ 1281572 w 3820003"/>
              <a:gd name="connsiteY7" fmla="*/ 441313 h 691979"/>
              <a:gd name="connsiteX8" fmla="*/ 1090925 w 3820003"/>
              <a:gd name="connsiteY8" fmla="*/ 480148 h 691979"/>
              <a:gd name="connsiteX9" fmla="*/ 921461 w 3820003"/>
              <a:gd name="connsiteY9" fmla="*/ 522515 h 691979"/>
              <a:gd name="connsiteX10" fmla="*/ 797893 w 3820003"/>
              <a:gd name="connsiteY10" fmla="*/ 561350 h 691979"/>
              <a:gd name="connsiteX11" fmla="*/ 639020 w 3820003"/>
              <a:gd name="connsiteY11" fmla="*/ 617838 h 691979"/>
              <a:gd name="connsiteX12" fmla="*/ 504861 w 3820003"/>
              <a:gd name="connsiteY12" fmla="*/ 663735 h 691979"/>
              <a:gd name="connsiteX13" fmla="*/ 416599 w 3820003"/>
              <a:gd name="connsiteY13" fmla="*/ 691979 h 691979"/>
              <a:gd name="connsiteX14" fmla="*/ 388355 w 3820003"/>
              <a:gd name="connsiteY14" fmla="*/ 691979 h 691979"/>
              <a:gd name="connsiteX15" fmla="*/ 353050 w 3820003"/>
              <a:gd name="connsiteY15" fmla="*/ 681387 h 691979"/>
              <a:gd name="connsiteX16" fmla="*/ 300092 w 3820003"/>
              <a:gd name="connsiteY16" fmla="*/ 653143 h 691979"/>
              <a:gd name="connsiteX17" fmla="*/ 250665 w 3820003"/>
              <a:gd name="connsiteY17" fmla="*/ 621369 h 691979"/>
              <a:gd name="connsiteX18" fmla="*/ 201238 w 3820003"/>
              <a:gd name="connsiteY18" fmla="*/ 582533 h 691979"/>
              <a:gd name="connsiteX19" fmla="*/ 162403 w 3820003"/>
              <a:gd name="connsiteY19" fmla="*/ 543698 h 691979"/>
              <a:gd name="connsiteX20" fmla="*/ 98854 w 3820003"/>
              <a:gd name="connsiteY20" fmla="*/ 469557 h 691979"/>
              <a:gd name="connsiteX21" fmla="*/ 52957 w 3820003"/>
              <a:gd name="connsiteY21" fmla="*/ 406008 h 691979"/>
              <a:gd name="connsiteX22" fmla="*/ 24713 w 3820003"/>
              <a:gd name="connsiteY22" fmla="*/ 363642 h 691979"/>
              <a:gd name="connsiteX23" fmla="*/ 7061 w 3820003"/>
              <a:gd name="connsiteY23" fmla="*/ 328337 h 691979"/>
              <a:gd name="connsiteX24" fmla="*/ 0 w 3820003"/>
              <a:gd name="connsiteY24" fmla="*/ 303623 h 691979"/>
              <a:gd name="connsiteX25" fmla="*/ 0 w 3820003"/>
              <a:gd name="connsiteY25" fmla="*/ 289501 h 691979"/>
              <a:gd name="connsiteX26" fmla="*/ 3530 w 3820003"/>
              <a:gd name="connsiteY26" fmla="*/ 275379 h 691979"/>
              <a:gd name="connsiteX27" fmla="*/ 21183 w 3820003"/>
              <a:gd name="connsiteY27" fmla="*/ 271849 h 691979"/>
              <a:gd name="connsiteX28" fmla="*/ 42366 w 3820003"/>
              <a:gd name="connsiteY28" fmla="*/ 278910 h 691979"/>
              <a:gd name="connsiteX29" fmla="*/ 77671 w 3820003"/>
              <a:gd name="connsiteY29" fmla="*/ 303623 h 691979"/>
              <a:gd name="connsiteX30" fmla="*/ 127098 w 3820003"/>
              <a:gd name="connsiteY30" fmla="*/ 335398 h 691979"/>
              <a:gd name="connsiteX31" fmla="*/ 201238 w 3820003"/>
              <a:gd name="connsiteY31" fmla="*/ 374233 h 691979"/>
              <a:gd name="connsiteX32" fmla="*/ 261257 w 3820003"/>
              <a:gd name="connsiteY32" fmla="*/ 402477 h 691979"/>
              <a:gd name="connsiteX33" fmla="*/ 303623 w 3820003"/>
              <a:gd name="connsiteY33" fmla="*/ 416599 h 691979"/>
              <a:gd name="connsiteX34" fmla="*/ 370702 w 3820003"/>
              <a:gd name="connsiteY34" fmla="*/ 430721 h 691979"/>
              <a:gd name="connsiteX35" fmla="*/ 437782 w 3820003"/>
              <a:gd name="connsiteY35" fmla="*/ 434252 h 691979"/>
              <a:gd name="connsiteX36" fmla="*/ 522514 w 3820003"/>
              <a:gd name="connsiteY36" fmla="*/ 434252 h 691979"/>
              <a:gd name="connsiteX37" fmla="*/ 593124 w 3820003"/>
              <a:gd name="connsiteY37" fmla="*/ 423660 h 691979"/>
              <a:gd name="connsiteX38" fmla="*/ 706100 w 3820003"/>
              <a:gd name="connsiteY38" fmla="*/ 398947 h 691979"/>
              <a:gd name="connsiteX39" fmla="*/ 864972 w 3820003"/>
              <a:gd name="connsiteY39" fmla="*/ 367172 h 691979"/>
              <a:gd name="connsiteX40" fmla="*/ 1083864 w 3820003"/>
              <a:gd name="connsiteY40" fmla="*/ 328337 h 691979"/>
              <a:gd name="connsiteX41" fmla="*/ 1221553 w 3820003"/>
              <a:gd name="connsiteY41" fmla="*/ 307154 h 691979"/>
              <a:gd name="connsiteX42" fmla="*/ 1380426 w 3820003"/>
              <a:gd name="connsiteY42" fmla="*/ 289501 h 691979"/>
              <a:gd name="connsiteX43" fmla="*/ 1613439 w 3820003"/>
              <a:gd name="connsiteY43" fmla="*/ 225952 h 691979"/>
              <a:gd name="connsiteX44" fmla="*/ 1945306 w 3820003"/>
              <a:gd name="connsiteY44" fmla="*/ 190647 h 691979"/>
              <a:gd name="connsiteX45" fmla="*/ 2090057 w 3820003"/>
              <a:gd name="connsiteY45" fmla="*/ 176525 h 691979"/>
              <a:gd name="connsiteX46" fmla="*/ 2217155 w 3820003"/>
              <a:gd name="connsiteY46" fmla="*/ 162403 h 691979"/>
              <a:gd name="connsiteX47" fmla="*/ 2471351 w 3820003"/>
              <a:gd name="connsiteY47" fmla="*/ 141220 h 691979"/>
              <a:gd name="connsiteX48" fmla="*/ 2810279 w 3820003"/>
              <a:gd name="connsiteY48" fmla="*/ 116507 h 691979"/>
              <a:gd name="connsiteX49" fmla="*/ 3113902 w 3820003"/>
              <a:gd name="connsiteY49" fmla="*/ 88263 h 691979"/>
              <a:gd name="connsiteX50" fmla="*/ 3198634 w 3820003"/>
              <a:gd name="connsiteY50" fmla="*/ 60019 h 691979"/>
              <a:gd name="connsiteX51" fmla="*/ 3308080 w 3820003"/>
              <a:gd name="connsiteY51" fmla="*/ 24714 h 691979"/>
              <a:gd name="connsiteX52" fmla="*/ 3417525 w 3820003"/>
              <a:gd name="connsiteY52" fmla="*/ 0 h 691979"/>
              <a:gd name="connsiteX53" fmla="*/ 3484605 w 3820003"/>
              <a:gd name="connsiteY53" fmla="*/ 10592 h 691979"/>
              <a:gd name="connsiteX54" fmla="*/ 3586989 w 3820003"/>
              <a:gd name="connsiteY54" fmla="*/ 35305 h 691979"/>
              <a:gd name="connsiteX55" fmla="*/ 3675252 w 3820003"/>
              <a:gd name="connsiteY55" fmla="*/ 63549 h 691979"/>
              <a:gd name="connsiteX56" fmla="*/ 3728210 w 3820003"/>
              <a:gd name="connsiteY56" fmla="*/ 95324 h 691979"/>
              <a:gd name="connsiteX57" fmla="*/ 3784698 w 3820003"/>
              <a:gd name="connsiteY57" fmla="*/ 144751 h 691979"/>
              <a:gd name="connsiteX58" fmla="*/ 3812942 w 3820003"/>
              <a:gd name="connsiteY58" fmla="*/ 183586 h 691979"/>
              <a:gd name="connsiteX59" fmla="*/ 3820003 w 3820003"/>
              <a:gd name="connsiteY59" fmla="*/ 208300 h 691979"/>
              <a:gd name="connsiteX60" fmla="*/ 3820003 w 3820003"/>
              <a:gd name="connsiteY60" fmla="*/ 222422 h 691979"/>
              <a:gd name="connsiteX61" fmla="*/ 3809411 w 3820003"/>
              <a:gd name="connsiteY61" fmla="*/ 250666 h 691979"/>
              <a:gd name="connsiteX62" fmla="*/ 3791759 w 3820003"/>
              <a:gd name="connsiteY62" fmla="*/ 271849 h 691979"/>
              <a:gd name="connsiteX63" fmla="*/ 3756454 w 3820003"/>
              <a:gd name="connsiteY63" fmla="*/ 289501 h 691979"/>
              <a:gd name="connsiteX64" fmla="*/ 3728210 w 3820003"/>
              <a:gd name="connsiteY64" fmla="*/ 289501 h 691979"/>
              <a:gd name="connsiteX65" fmla="*/ 3654069 w 3820003"/>
              <a:gd name="connsiteY65" fmla="*/ 278910 h 691979"/>
              <a:gd name="connsiteX66" fmla="*/ 3484605 w 3820003"/>
              <a:gd name="connsiteY66" fmla="*/ 268318 h 691979"/>
              <a:gd name="connsiteX67" fmla="*/ 3145677 w 3820003"/>
              <a:gd name="connsiteY67" fmla="*/ 271849 h 691979"/>
              <a:gd name="connsiteX68" fmla="*/ 2806749 w 3820003"/>
              <a:gd name="connsiteY68" fmla="*/ 289501 h 691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820003" h="691979">
                <a:moveTo>
                  <a:pt x="2806749" y="289501"/>
                </a:moveTo>
                <a:lnTo>
                  <a:pt x="2549022" y="307154"/>
                </a:lnTo>
                <a:lnTo>
                  <a:pt x="2439576" y="314215"/>
                </a:lnTo>
                <a:lnTo>
                  <a:pt x="2277173" y="335398"/>
                </a:lnTo>
                <a:lnTo>
                  <a:pt x="1998264" y="356581"/>
                </a:lnTo>
                <a:lnTo>
                  <a:pt x="1691110" y="388355"/>
                </a:lnTo>
                <a:lnTo>
                  <a:pt x="1528707" y="398947"/>
                </a:lnTo>
                <a:lnTo>
                  <a:pt x="1281572" y="441313"/>
                </a:lnTo>
                <a:lnTo>
                  <a:pt x="1090925" y="480148"/>
                </a:lnTo>
                <a:lnTo>
                  <a:pt x="921461" y="522515"/>
                </a:lnTo>
                <a:lnTo>
                  <a:pt x="797893" y="561350"/>
                </a:lnTo>
                <a:lnTo>
                  <a:pt x="639020" y="617838"/>
                </a:lnTo>
                <a:lnTo>
                  <a:pt x="504861" y="663735"/>
                </a:lnTo>
                <a:lnTo>
                  <a:pt x="416599" y="691979"/>
                </a:lnTo>
                <a:lnTo>
                  <a:pt x="388355" y="691979"/>
                </a:lnTo>
                <a:lnTo>
                  <a:pt x="353050" y="681387"/>
                </a:lnTo>
                <a:lnTo>
                  <a:pt x="300092" y="653143"/>
                </a:lnTo>
                <a:lnTo>
                  <a:pt x="250665" y="621369"/>
                </a:lnTo>
                <a:lnTo>
                  <a:pt x="201238" y="582533"/>
                </a:lnTo>
                <a:lnTo>
                  <a:pt x="162403" y="543698"/>
                </a:lnTo>
                <a:lnTo>
                  <a:pt x="98854" y="469557"/>
                </a:lnTo>
                <a:lnTo>
                  <a:pt x="52957" y="406008"/>
                </a:lnTo>
                <a:lnTo>
                  <a:pt x="24713" y="363642"/>
                </a:lnTo>
                <a:lnTo>
                  <a:pt x="7061" y="328337"/>
                </a:lnTo>
                <a:lnTo>
                  <a:pt x="0" y="303623"/>
                </a:lnTo>
                <a:lnTo>
                  <a:pt x="0" y="289501"/>
                </a:lnTo>
                <a:lnTo>
                  <a:pt x="3530" y="275379"/>
                </a:lnTo>
                <a:lnTo>
                  <a:pt x="21183" y="271849"/>
                </a:lnTo>
                <a:lnTo>
                  <a:pt x="42366" y="278910"/>
                </a:lnTo>
                <a:lnTo>
                  <a:pt x="77671" y="303623"/>
                </a:lnTo>
                <a:lnTo>
                  <a:pt x="127098" y="335398"/>
                </a:lnTo>
                <a:lnTo>
                  <a:pt x="201238" y="374233"/>
                </a:lnTo>
                <a:lnTo>
                  <a:pt x="261257" y="402477"/>
                </a:lnTo>
                <a:lnTo>
                  <a:pt x="303623" y="416599"/>
                </a:lnTo>
                <a:lnTo>
                  <a:pt x="370702" y="430721"/>
                </a:lnTo>
                <a:lnTo>
                  <a:pt x="437782" y="434252"/>
                </a:lnTo>
                <a:lnTo>
                  <a:pt x="522514" y="434252"/>
                </a:lnTo>
                <a:lnTo>
                  <a:pt x="593124" y="423660"/>
                </a:lnTo>
                <a:lnTo>
                  <a:pt x="706100" y="398947"/>
                </a:lnTo>
                <a:lnTo>
                  <a:pt x="864972" y="367172"/>
                </a:lnTo>
                <a:lnTo>
                  <a:pt x="1083864" y="328337"/>
                </a:lnTo>
                <a:lnTo>
                  <a:pt x="1221553" y="307154"/>
                </a:lnTo>
                <a:lnTo>
                  <a:pt x="1380426" y="289501"/>
                </a:lnTo>
                <a:lnTo>
                  <a:pt x="1613439" y="225952"/>
                </a:lnTo>
                <a:lnTo>
                  <a:pt x="1945306" y="190647"/>
                </a:lnTo>
                <a:lnTo>
                  <a:pt x="2090057" y="176525"/>
                </a:lnTo>
                <a:lnTo>
                  <a:pt x="2217155" y="162403"/>
                </a:lnTo>
                <a:lnTo>
                  <a:pt x="2471351" y="141220"/>
                </a:lnTo>
                <a:lnTo>
                  <a:pt x="2810279" y="116507"/>
                </a:lnTo>
                <a:lnTo>
                  <a:pt x="3113902" y="88263"/>
                </a:lnTo>
                <a:lnTo>
                  <a:pt x="3198634" y="60019"/>
                </a:lnTo>
                <a:lnTo>
                  <a:pt x="3308080" y="24714"/>
                </a:lnTo>
                <a:lnTo>
                  <a:pt x="3417525" y="0"/>
                </a:lnTo>
                <a:lnTo>
                  <a:pt x="3484605" y="10592"/>
                </a:lnTo>
                <a:lnTo>
                  <a:pt x="3586989" y="35305"/>
                </a:lnTo>
                <a:lnTo>
                  <a:pt x="3675252" y="63549"/>
                </a:lnTo>
                <a:lnTo>
                  <a:pt x="3728210" y="95324"/>
                </a:lnTo>
                <a:lnTo>
                  <a:pt x="3784698" y="144751"/>
                </a:lnTo>
                <a:lnTo>
                  <a:pt x="3812942" y="183586"/>
                </a:lnTo>
                <a:lnTo>
                  <a:pt x="3820003" y="208300"/>
                </a:lnTo>
                <a:lnTo>
                  <a:pt x="3820003" y="222422"/>
                </a:lnTo>
                <a:lnTo>
                  <a:pt x="3809411" y="250666"/>
                </a:lnTo>
                <a:lnTo>
                  <a:pt x="3791759" y="271849"/>
                </a:lnTo>
                <a:lnTo>
                  <a:pt x="3756454" y="289501"/>
                </a:lnTo>
                <a:lnTo>
                  <a:pt x="3728210" y="289501"/>
                </a:lnTo>
                <a:lnTo>
                  <a:pt x="3654069" y="278910"/>
                </a:lnTo>
                <a:lnTo>
                  <a:pt x="3484605" y="268318"/>
                </a:lnTo>
                <a:lnTo>
                  <a:pt x="3145677" y="271849"/>
                </a:lnTo>
                <a:lnTo>
                  <a:pt x="2806749" y="28950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1964FE6-C5F6-474B-92A3-5DC3D007871C}"/>
              </a:ext>
            </a:extLst>
          </p:cNvPr>
          <p:cNvSpPr/>
          <p:nvPr/>
        </p:nvSpPr>
        <p:spPr>
          <a:xfrm>
            <a:off x="3400425" y="2446338"/>
            <a:ext cx="2574925" cy="536575"/>
          </a:xfrm>
          <a:custGeom>
            <a:avLst/>
            <a:gdLst>
              <a:gd name="connsiteX0" fmla="*/ 1935956 w 2574131"/>
              <a:gd name="connsiteY0" fmla="*/ 280987 h 538162"/>
              <a:gd name="connsiteX1" fmla="*/ 1531144 w 2574131"/>
              <a:gd name="connsiteY1" fmla="*/ 328612 h 538162"/>
              <a:gd name="connsiteX2" fmla="*/ 1226344 w 2574131"/>
              <a:gd name="connsiteY2" fmla="*/ 361950 h 538162"/>
              <a:gd name="connsiteX3" fmla="*/ 997744 w 2574131"/>
              <a:gd name="connsiteY3" fmla="*/ 421481 h 538162"/>
              <a:gd name="connsiteX4" fmla="*/ 657225 w 2574131"/>
              <a:gd name="connsiteY4" fmla="*/ 471487 h 538162"/>
              <a:gd name="connsiteX5" fmla="*/ 492919 w 2574131"/>
              <a:gd name="connsiteY5" fmla="*/ 492919 h 538162"/>
              <a:gd name="connsiteX6" fmla="*/ 431006 w 2574131"/>
              <a:gd name="connsiteY6" fmla="*/ 511969 h 538162"/>
              <a:gd name="connsiteX7" fmla="*/ 392906 w 2574131"/>
              <a:gd name="connsiteY7" fmla="*/ 523875 h 538162"/>
              <a:gd name="connsiteX8" fmla="*/ 352425 w 2574131"/>
              <a:gd name="connsiteY8" fmla="*/ 533400 h 538162"/>
              <a:gd name="connsiteX9" fmla="*/ 311944 w 2574131"/>
              <a:gd name="connsiteY9" fmla="*/ 538162 h 538162"/>
              <a:gd name="connsiteX10" fmla="*/ 283369 w 2574131"/>
              <a:gd name="connsiteY10" fmla="*/ 526256 h 538162"/>
              <a:gd name="connsiteX11" fmla="*/ 240506 w 2574131"/>
              <a:gd name="connsiteY11" fmla="*/ 500062 h 538162"/>
              <a:gd name="connsiteX12" fmla="*/ 188119 w 2574131"/>
              <a:gd name="connsiteY12" fmla="*/ 457200 h 538162"/>
              <a:gd name="connsiteX13" fmla="*/ 111919 w 2574131"/>
              <a:gd name="connsiteY13" fmla="*/ 376237 h 538162"/>
              <a:gd name="connsiteX14" fmla="*/ 28575 w 2574131"/>
              <a:gd name="connsiteY14" fmla="*/ 285750 h 538162"/>
              <a:gd name="connsiteX15" fmla="*/ 7144 w 2574131"/>
              <a:gd name="connsiteY15" fmla="*/ 257175 h 538162"/>
              <a:gd name="connsiteX16" fmla="*/ 0 w 2574131"/>
              <a:gd name="connsiteY16" fmla="*/ 238125 h 538162"/>
              <a:gd name="connsiteX17" fmla="*/ 2381 w 2574131"/>
              <a:gd name="connsiteY17" fmla="*/ 226219 h 538162"/>
              <a:gd name="connsiteX18" fmla="*/ 16669 w 2574131"/>
              <a:gd name="connsiteY18" fmla="*/ 219075 h 538162"/>
              <a:gd name="connsiteX19" fmla="*/ 35719 w 2574131"/>
              <a:gd name="connsiteY19" fmla="*/ 219075 h 538162"/>
              <a:gd name="connsiteX20" fmla="*/ 57150 w 2574131"/>
              <a:gd name="connsiteY20" fmla="*/ 226219 h 538162"/>
              <a:gd name="connsiteX21" fmla="*/ 121444 w 2574131"/>
              <a:gd name="connsiteY21" fmla="*/ 252412 h 538162"/>
              <a:gd name="connsiteX22" fmla="*/ 190500 w 2574131"/>
              <a:gd name="connsiteY22" fmla="*/ 276225 h 538162"/>
              <a:gd name="connsiteX23" fmla="*/ 252413 w 2574131"/>
              <a:gd name="connsiteY23" fmla="*/ 297656 h 538162"/>
              <a:gd name="connsiteX24" fmla="*/ 304800 w 2574131"/>
              <a:gd name="connsiteY24" fmla="*/ 309562 h 538162"/>
              <a:gd name="connsiteX25" fmla="*/ 357188 w 2574131"/>
              <a:gd name="connsiteY25" fmla="*/ 316706 h 538162"/>
              <a:gd name="connsiteX26" fmla="*/ 392906 w 2574131"/>
              <a:gd name="connsiteY26" fmla="*/ 316706 h 538162"/>
              <a:gd name="connsiteX27" fmla="*/ 442913 w 2574131"/>
              <a:gd name="connsiteY27" fmla="*/ 309562 h 538162"/>
              <a:gd name="connsiteX28" fmla="*/ 647700 w 2574131"/>
              <a:gd name="connsiteY28" fmla="*/ 280987 h 538162"/>
              <a:gd name="connsiteX29" fmla="*/ 828675 w 2574131"/>
              <a:gd name="connsiteY29" fmla="*/ 254794 h 538162"/>
              <a:gd name="connsiteX30" fmla="*/ 1057275 w 2574131"/>
              <a:gd name="connsiteY30" fmla="*/ 223837 h 538162"/>
              <a:gd name="connsiteX31" fmla="*/ 1264444 w 2574131"/>
              <a:gd name="connsiteY31" fmla="*/ 209550 h 538162"/>
              <a:gd name="connsiteX32" fmla="*/ 1526381 w 2574131"/>
              <a:gd name="connsiteY32" fmla="*/ 166687 h 538162"/>
              <a:gd name="connsiteX33" fmla="*/ 1812131 w 2574131"/>
              <a:gd name="connsiteY33" fmla="*/ 119062 h 538162"/>
              <a:gd name="connsiteX34" fmla="*/ 1971675 w 2574131"/>
              <a:gd name="connsiteY34" fmla="*/ 90487 h 538162"/>
              <a:gd name="connsiteX35" fmla="*/ 2047875 w 2574131"/>
              <a:gd name="connsiteY35" fmla="*/ 61912 h 538162"/>
              <a:gd name="connsiteX36" fmla="*/ 2216944 w 2574131"/>
              <a:gd name="connsiteY36" fmla="*/ 2381 h 538162"/>
              <a:gd name="connsiteX37" fmla="*/ 2257425 w 2574131"/>
              <a:gd name="connsiteY37" fmla="*/ 0 h 538162"/>
              <a:gd name="connsiteX38" fmla="*/ 2371725 w 2574131"/>
              <a:gd name="connsiteY38" fmla="*/ 11906 h 538162"/>
              <a:gd name="connsiteX39" fmla="*/ 2445544 w 2574131"/>
              <a:gd name="connsiteY39" fmla="*/ 28575 h 538162"/>
              <a:gd name="connsiteX40" fmla="*/ 2507456 w 2574131"/>
              <a:gd name="connsiteY40" fmla="*/ 47625 h 538162"/>
              <a:gd name="connsiteX41" fmla="*/ 2531269 w 2574131"/>
              <a:gd name="connsiteY41" fmla="*/ 57150 h 538162"/>
              <a:gd name="connsiteX42" fmla="*/ 2550319 w 2574131"/>
              <a:gd name="connsiteY42" fmla="*/ 69056 h 538162"/>
              <a:gd name="connsiteX43" fmla="*/ 2566988 w 2574131"/>
              <a:gd name="connsiteY43" fmla="*/ 90487 h 538162"/>
              <a:gd name="connsiteX44" fmla="*/ 2574131 w 2574131"/>
              <a:gd name="connsiteY44" fmla="*/ 116681 h 538162"/>
              <a:gd name="connsiteX45" fmla="*/ 2574131 w 2574131"/>
              <a:gd name="connsiteY45" fmla="*/ 154781 h 538162"/>
              <a:gd name="connsiteX46" fmla="*/ 2564606 w 2574131"/>
              <a:gd name="connsiteY46" fmla="*/ 190500 h 538162"/>
              <a:gd name="connsiteX47" fmla="*/ 2545556 w 2574131"/>
              <a:gd name="connsiteY47" fmla="*/ 214312 h 538162"/>
              <a:gd name="connsiteX48" fmla="*/ 2531269 w 2574131"/>
              <a:gd name="connsiteY48" fmla="*/ 223837 h 538162"/>
              <a:gd name="connsiteX49" fmla="*/ 2486025 w 2574131"/>
              <a:gd name="connsiteY49" fmla="*/ 228600 h 538162"/>
              <a:gd name="connsiteX50" fmla="*/ 2259806 w 2574131"/>
              <a:gd name="connsiteY50" fmla="*/ 240506 h 538162"/>
              <a:gd name="connsiteX51" fmla="*/ 1935956 w 2574131"/>
              <a:gd name="connsiteY51" fmla="*/ 280987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74131" h="538162">
                <a:moveTo>
                  <a:pt x="1935956" y="280987"/>
                </a:moveTo>
                <a:lnTo>
                  <a:pt x="1531144" y="328612"/>
                </a:lnTo>
                <a:lnTo>
                  <a:pt x="1226344" y="361950"/>
                </a:lnTo>
                <a:lnTo>
                  <a:pt x="997744" y="421481"/>
                </a:lnTo>
                <a:lnTo>
                  <a:pt x="657225" y="471487"/>
                </a:lnTo>
                <a:lnTo>
                  <a:pt x="492919" y="492919"/>
                </a:lnTo>
                <a:lnTo>
                  <a:pt x="431006" y="511969"/>
                </a:lnTo>
                <a:lnTo>
                  <a:pt x="392906" y="523875"/>
                </a:lnTo>
                <a:lnTo>
                  <a:pt x="352425" y="533400"/>
                </a:lnTo>
                <a:lnTo>
                  <a:pt x="311944" y="538162"/>
                </a:lnTo>
                <a:lnTo>
                  <a:pt x="283369" y="526256"/>
                </a:lnTo>
                <a:lnTo>
                  <a:pt x="240506" y="500062"/>
                </a:lnTo>
                <a:lnTo>
                  <a:pt x="188119" y="457200"/>
                </a:lnTo>
                <a:lnTo>
                  <a:pt x="111919" y="376237"/>
                </a:lnTo>
                <a:lnTo>
                  <a:pt x="28575" y="285750"/>
                </a:lnTo>
                <a:lnTo>
                  <a:pt x="7144" y="257175"/>
                </a:lnTo>
                <a:lnTo>
                  <a:pt x="0" y="238125"/>
                </a:lnTo>
                <a:lnTo>
                  <a:pt x="2381" y="226219"/>
                </a:lnTo>
                <a:lnTo>
                  <a:pt x="16669" y="219075"/>
                </a:lnTo>
                <a:lnTo>
                  <a:pt x="35719" y="219075"/>
                </a:lnTo>
                <a:lnTo>
                  <a:pt x="57150" y="226219"/>
                </a:lnTo>
                <a:lnTo>
                  <a:pt x="121444" y="252412"/>
                </a:lnTo>
                <a:lnTo>
                  <a:pt x="190500" y="276225"/>
                </a:lnTo>
                <a:lnTo>
                  <a:pt x="252413" y="297656"/>
                </a:lnTo>
                <a:lnTo>
                  <a:pt x="304800" y="309562"/>
                </a:lnTo>
                <a:lnTo>
                  <a:pt x="357188" y="316706"/>
                </a:lnTo>
                <a:lnTo>
                  <a:pt x="392906" y="316706"/>
                </a:lnTo>
                <a:lnTo>
                  <a:pt x="442913" y="309562"/>
                </a:lnTo>
                <a:lnTo>
                  <a:pt x="647700" y="280987"/>
                </a:lnTo>
                <a:lnTo>
                  <a:pt x="828675" y="254794"/>
                </a:lnTo>
                <a:lnTo>
                  <a:pt x="1057275" y="223837"/>
                </a:lnTo>
                <a:lnTo>
                  <a:pt x="1264444" y="209550"/>
                </a:lnTo>
                <a:lnTo>
                  <a:pt x="1526381" y="166687"/>
                </a:lnTo>
                <a:lnTo>
                  <a:pt x="1812131" y="119062"/>
                </a:lnTo>
                <a:lnTo>
                  <a:pt x="1971675" y="90487"/>
                </a:lnTo>
                <a:lnTo>
                  <a:pt x="2047875" y="61912"/>
                </a:lnTo>
                <a:lnTo>
                  <a:pt x="2216944" y="2381"/>
                </a:lnTo>
                <a:lnTo>
                  <a:pt x="2257425" y="0"/>
                </a:lnTo>
                <a:lnTo>
                  <a:pt x="2371725" y="11906"/>
                </a:lnTo>
                <a:lnTo>
                  <a:pt x="2445544" y="28575"/>
                </a:lnTo>
                <a:lnTo>
                  <a:pt x="2507456" y="47625"/>
                </a:lnTo>
                <a:lnTo>
                  <a:pt x="2531269" y="57150"/>
                </a:lnTo>
                <a:lnTo>
                  <a:pt x="2550319" y="69056"/>
                </a:lnTo>
                <a:lnTo>
                  <a:pt x="2566988" y="90487"/>
                </a:lnTo>
                <a:lnTo>
                  <a:pt x="2574131" y="116681"/>
                </a:lnTo>
                <a:lnTo>
                  <a:pt x="2574131" y="154781"/>
                </a:lnTo>
                <a:lnTo>
                  <a:pt x="2564606" y="190500"/>
                </a:lnTo>
                <a:lnTo>
                  <a:pt x="2545556" y="214312"/>
                </a:lnTo>
                <a:lnTo>
                  <a:pt x="2531269" y="223837"/>
                </a:lnTo>
                <a:lnTo>
                  <a:pt x="2486025" y="228600"/>
                </a:lnTo>
                <a:lnTo>
                  <a:pt x="2259806" y="240506"/>
                </a:lnTo>
                <a:lnTo>
                  <a:pt x="1935956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BB2E29F-CFE6-4140-8469-7E7686D9756A}"/>
              </a:ext>
            </a:extLst>
          </p:cNvPr>
          <p:cNvSpPr/>
          <p:nvPr/>
        </p:nvSpPr>
        <p:spPr>
          <a:xfrm rot="16200000">
            <a:off x="2023269" y="2053431"/>
            <a:ext cx="3600450" cy="2332038"/>
          </a:xfrm>
          <a:custGeom>
            <a:avLst/>
            <a:gdLst>
              <a:gd name="connsiteX0" fmla="*/ 1211580 w 3600450"/>
              <a:gd name="connsiteY0" fmla="*/ 1520190 h 2331720"/>
              <a:gd name="connsiteX1" fmla="*/ 1051560 w 3600450"/>
              <a:gd name="connsiteY1" fmla="*/ 1409700 h 2331720"/>
              <a:gd name="connsiteX2" fmla="*/ 895350 w 3600450"/>
              <a:gd name="connsiteY2" fmla="*/ 1287780 h 2331720"/>
              <a:gd name="connsiteX3" fmla="*/ 822960 w 3600450"/>
              <a:gd name="connsiteY3" fmla="*/ 1234440 h 2331720"/>
              <a:gd name="connsiteX4" fmla="*/ 712470 w 3600450"/>
              <a:gd name="connsiteY4" fmla="*/ 1116330 h 2331720"/>
              <a:gd name="connsiteX5" fmla="*/ 643890 w 3600450"/>
              <a:gd name="connsiteY5" fmla="*/ 1040130 h 2331720"/>
              <a:gd name="connsiteX6" fmla="*/ 510540 w 3600450"/>
              <a:gd name="connsiteY6" fmla="*/ 891540 h 2331720"/>
              <a:gd name="connsiteX7" fmla="*/ 426720 w 3600450"/>
              <a:gd name="connsiteY7" fmla="*/ 784860 h 2331720"/>
              <a:gd name="connsiteX8" fmla="*/ 346710 w 3600450"/>
              <a:gd name="connsiteY8" fmla="*/ 674370 h 2331720"/>
              <a:gd name="connsiteX9" fmla="*/ 278130 w 3600450"/>
              <a:gd name="connsiteY9" fmla="*/ 560070 h 2331720"/>
              <a:gd name="connsiteX10" fmla="*/ 194310 w 3600450"/>
              <a:gd name="connsiteY10" fmla="*/ 419100 h 2331720"/>
              <a:gd name="connsiteX11" fmla="*/ 118110 w 3600450"/>
              <a:gd name="connsiteY11" fmla="*/ 281940 h 2331720"/>
              <a:gd name="connsiteX12" fmla="*/ 38100 w 3600450"/>
              <a:gd name="connsiteY12" fmla="*/ 133350 h 2331720"/>
              <a:gd name="connsiteX13" fmla="*/ 7620 w 3600450"/>
              <a:gd name="connsiteY13" fmla="*/ 72390 h 2331720"/>
              <a:gd name="connsiteX14" fmla="*/ 0 w 3600450"/>
              <a:gd name="connsiteY14" fmla="*/ 49530 h 2331720"/>
              <a:gd name="connsiteX15" fmla="*/ 0 w 3600450"/>
              <a:gd name="connsiteY15" fmla="*/ 30480 h 2331720"/>
              <a:gd name="connsiteX16" fmla="*/ 3810 w 3600450"/>
              <a:gd name="connsiteY16" fmla="*/ 15240 h 2331720"/>
              <a:gd name="connsiteX17" fmla="*/ 15240 w 3600450"/>
              <a:gd name="connsiteY17" fmla="*/ 3810 h 2331720"/>
              <a:gd name="connsiteX18" fmla="*/ 38100 w 3600450"/>
              <a:gd name="connsiteY18" fmla="*/ 0 h 2331720"/>
              <a:gd name="connsiteX19" fmla="*/ 64770 w 3600450"/>
              <a:gd name="connsiteY19" fmla="*/ 19050 h 2331720"/>
              <a:gd name="connsiteX20" fmla="*/ 110490 w 3600450"/>
              <a:gd name="connsiteY20" fmla="*/ 91440 h 2331720"/>
              <a:gd name="connsiteX21" fmla="*/ 163830 w 3600450"/>
              <a:gd name="connsiteY21" fmla="*/ 171450 h 2331720"/>
              <a:gd name="connsiteX22" fmla="*/ 217170 w 3600450"/>
              <a:gd name="connsiteY22" fmla="*/ 247650 h 2331720"/>
              <a:gd name="connsiteX23" fmla="*/ 278130 w 3600450"/>
              <a:gd name="connsiteY23" fmla="*/ 327660 h 2331720"/>
              <a:gd name="connsiteX24" fmla="*/ 358140 w 3600450"/>
              <a:gd name="connsiteY24" fmla="*/ 438150 h 2331720"/>
              <a:gd name="connsiteX25" fmla="*/ 441960 w 3600450"/>
              <a:gd name="connsiteY25" fmla="*/ 541020 h 2331720"/>
              <a:gd name="connsiteX26" fmla="*/ 518160 w 3600450"/>
              <a:gd name="connsiteY26" fmla="*/ 636270 h 2331720"/>
              <a:gd name="connsiteX27" fmla="*/ 609600 w 3600450"/>
              <a:gd name="connsiteY27" fmla="*/ 735330 h 2331720"/>
              <a:gd name="connsiteX28" fmla="*/ 720090 w 3600450"/>
              <a:gd name="connsiteY28" fmla="*/ 853440 h 2331720"/>
              <a:gd name="connsiteX29" fmla="*/ 868680 w 3600450"/>
              <a:gd name="connsiteY29" fmla="*/ 990600 h 2331720"/>
              <a:gd name="connsiteX30" fmla="*/ 1013460 w 3600450"/>
              <a:gd name="connsiteY30" fmla="*/ 1112520 h 2331720"/>
              <a:gd name="connsiteX31" fmla="*/ 1112520 w 3600450"/>
              <a:gd name="connsiteY31" fmla="*/ 1188720 h 2331720"/>
              <a:gd name="connsiteX32" fmla="*/ 1203960 w 3600450"/>
              <a:gd name="connsiteY32" fmla="*/ 1253490 h 2331720"/>
              <a:gd name="connsiteX33" fmla="*/ 1303020 w 3600450"/>
              <a:gd name="connsiteY33" fmla="*/ 1318260 h 2331720"/>
              <a:gd name="connsiteX34" fmla="*/ 1466850 w 3600450"/>
              <a:gd name="connsiteY34" fmla="*/ 1413510 h 2331720"/>
              <a:gd name="connsiteX35" fmla="*/ 1577340 w 3600450"/>
              <a:gd name="connsiteY35" fmla="*/ 1478280 h 2331720"/>
              <a:gd name="connsiteX36" fmla="*/ 1744980 w 3600450"/>
              <a:gd name="connsiteY36" fmla="*/ 1558290 h 2331720"/>
              <a:gd name="connsiteX37" fmla="*/ 1882140 w 3600450"/>
              <a:gd name="connsiteY37" fmla="*/ 1615440 h 2331720"/>
              <a:gd name="connsiteX38" fmla="*/ 1985010 w 3600450"/>
              <a:gd name="connsiteY38" fmla="*/ 1653540 h 2331720"/>
              <a:gd name="connsiteX39" fmla="*/ 2171700 w 3600450"/>
              <a:gd name="connsiteY39" fmla="*/ 1718310 h 2331720"/>
              <a:gd name="connsiteX40" fmla="*/ 2327910 w 3600450"/>
              <a:gd name="connsiteY40" fmla="*/ 1767840 h 2331720"/>
              <a:gd name="connsiteX41" fmla="*/ 2526030 w 3600450"/>
              <a:gd name="connsiteY41" fmla="*/ 1821180 h 2331720"/>
              <a:gd name="connsiteX42" fmla="*/ 2823210 w 3600450"/>
              <a:gd name="connsiteY42" fmla="*/ 1889760 h 2331720"/>
              <a:gd name="connsiteX43" fmla="*/ 3162300 w 3600450"/>
              <a:gd name="connsiteY43" fmla="*/ 1954530 h 2331720"/>
              <a:gd name="connsiteX44" fmla="*/ 3234690 w 3600450"/>
              <a:gd name="connsiteY44" fmla="*/ 1965960 h 2331720"/>
              <a:gd name="connsiteX45" fmla="*/ 3307080 w 3600450"/>
              <a:gd name="connsiteY45" fmla="*/ 1965960 h 2331720"/>
              <a:gd name="connsiteX46" fmla="*/ 3383280 w 3600450"/>
              <a:gd name="connsiteY46" fmla="*/ 1950720 h 2331720"/>
              <a:gd name="connsiteX47" fmla="*/ 3429000 w 3600450"/>
              <a:gd name="connsiteY47" fmla="*/ 1927860 h 2331720"/>
              <a:gd name="connsiteX48" fmla="*/ 3497580 w 3600450"/>
              <a:gd name="connsiteY48" fmla="*/ 1878330 h 2331720"/>
              <a:gd name="connsiteX49" fmla="*/ 3539490 w 3600450"/>
              <a:gd name="connsiteY49" fmla="*/ 1840230 h 2331720"/>
              <a:gd name="connsiteX50" fmla="*/ 3550920 w 3600450"/>
              <a:gd name="connsiteY50" fmla="*/ 1824990 h 2331720"/>
              <a:gd name="connsiteX51" fmla="*/ 3566160 w 3600450"/>
              <a:gd name="connsiteY51" fmla="*/ 1817370 h 2331720"/>
              <a:gd name="connsiteX52" fmla="*/ 3577590 w 3600450"/>
              <a:gd name="connsiteY52" fmla="*/ 1817370 h 2331720"/>
              <a:gd name="connsiteX53" fmla="*/ 3592830 w 3600450"/>
              <a:gd name="connsiteY53" fmla="*/ 1817370 h 2331720"/>
              <a:gd name="connsiteX54" fmla="*/ 3600450 w 3600450"/>
              <a:gd name="connsiteY54" fmla="*/ 1836420 h 2331720"/>
              <a:gd name="connsiteX55" fmla="*/ 3600450 w 3600450"/>
              <a:gd name="connsiteY55" fmla="*/ 1946910 h 2331720"/>
              <a:gd name="connsiteX56" fmla="*/ 3589020 w 3600450"/>
              <a:gd name="connsiteY56" fmla="*/ 2026920 h 2331720"/>
              <a:gd name="connsiteX57" fmla="*/ 3547110 w 3600450"/>
              <a:gd name="connsiteY57" fmla="*/ 2118360 h 2331720"/>
              <a:gd name="connsiteX58" fmla="*/ 3501390 w 3600450"/>
              <a:gd name="connsiteY58" fmla="*/ 2194560 h 2331720"/>
              <a:gd name="connsiteX59" fmla="*/ 3429000 w 3600450"/>
              <a:gd name="connsiteY59" fmla="*/ 2270760 h 2331720"/>
              <a:gd name="connsiteX60" fmla="*/ 3356610 w 3600450"/>
              <a:gd name="connsiteY60" fmla="*/ 2312670 h 2331720"/>
              <a:gd name="connsiteX61" fmla="*/ 3307080 w 3600450"/>
              <a:gd name="connsiteY61" fmla="*/ 2331720 h 2331720"/>
              <a:gd name="connsiteX62" fmla="*/ 3268980 w 3600450"/>
              <a:gd name="connsiteY62" fmla="*/ 2312670 h 2331720"/>
              <a:gd name="connsiteX63" fmla="*/ 3135630 w 3600450"/>
              <a:gd name="connsiteY63" fmla="*/ 2247900 h 2331720"/>
              <a:gd name="connsiteX64" fmla="*/ 3028950 w 3600450"/>
              <a:gd name="connsiteY64" fmla="*/ 2217420 h 2331720"/>
              <a:gd name="connsiteX65" fmla="*/ 2731770 w 3600450"/>
              <a:gd name="connsiteY65" fmla="*/ 2145030 h 2331720"/>
              <a:gd name="connsiteX66" fmla="*/ 2354580 w 3600450"/>
              <a:gd name="connsiteY66" fmla="*/ 2038350 h 2331720"/>
              <a:gd name="connsiteX67" fmla="*/ 2221230 w 3600450"/>
              <a:gd name="connsiteY67" fmla="*/ 2000250 h 2331720"/>
              <a:gd name="connsiteX68" fmla="*/ 2072640 w 3600450"/>
              <a:gd name="connsiteY68" fmla="*/ 1950720 h 2331720"/>
              <a:gd name="connsiteX69" fmla="*/ 1973580 w 3600450"/>
              <a:gd name="connsiteY69" fmla="*/ 1908810 h 2331720"/>
              <a:gd name="connsiteX70" fmla="*/ 1611630 w 3600450"/>
              <a:gd name="connsiteY70" fmla="*/ 1756410 h 2331720"/>
              <a:gd name="connsiteX71" fmla="*/ 1485900 w 3600450"/>
              <a:gd name="connsiteY71" fmla="*/ 1699260 h 2331720"/>
              <a:gd name="connsiteX72" fmla="*/ 1211580 w 3600450"/>
              <a:gd name="connsiteY72" fmla="*/ 1520190 h 2331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600450" h="2331720">
                <a:moveTo>
                  <a:pt x="1211580" y="1520190"/>
                </a:moveTo>
                <a:lnTo>
                  <a:pt x="1051560" y="1409700"/>
                </a:lnTo>
                <a:lnTo>
                  <a:pt x="895350" y="1287780"/>
                </a:lnTo>
                <a:lnTo>
                  <a:pt x="822960" y="1234440"/>
                </a:lnTo>
                <a:lnTo>
                  <a:pt x="712470" y="1116330"/>
                </a:lnTo>
                <a:lnTo>
                  <a:pt x="643890" y="1040130"/>
                </a:lnTo>
                <a:lnTo>
                  <a:pt x="510540" y="891540"/>
                </a:lnTo>
                <a:lnTo>
                  <a:pt x="426720" y="784860"/>
                </a:lnTo>
                <a:lnTo>
                  <a:pt x="346710" y="674370"/>
                </a:lnTo>
                <a:lnTo>
                  <a:pt x="278130" y="560070"/>
                </a:lnTo>
                <a:lnTo>
                  <a:pt x="194310" y="419100"/>
                </a:lnTo>
                <a:lnTo>
                  <a:pt x="118110" y="281940"/>
                </a:lnTo>
                <a:lnTo>
                  <a:pt x="38100" y="133350"/>
                </a:lnTo>
                <a:lnTo>
                  <a:pt x="7620" y="72390"/>
                </a:lnTo>
                <a:lnTo>
                  <a:pt x="0" y="49530"/>
                </a:lnTo>
                <a:lnTo>
                  <a:pt x="0" y="30480"/>
                </a:lnTo>
                <a:lnTo>
                  <a:pt x="3810" y="15240"/>
                </a:lnTo>
                <a:lnTo>
                  <a:pt x="15240" y="3810"/>
                </a:lnTo>
                <a:lnTo>
                  <a:pt x="38100" y="0"/>
                </a:lnTo>
                <a:lnTo>
                  <a:pt x="64770" y="19050"/>
                </a:lnTo>
                <a:lnTo>
                  <a:pt x="110490" y="91440"/>
                </a:lnTo>
                <a:lnTo>
                  <a:pt x="163830" y="171450"/>
                </a:lnTo>
                <a:lnTo>
                  <a:pt x="217170" y="247650"/>
                </a:lnTo>
                <a:lnTo>
                  <a:pt x="278130" y="327660"/>
                </a:lnTo>
                <a:lnTo>
                  <a:pt x="358140" y="438150"/>
                </a:lnTo>
                <a:lnTo>
                  <a:pt x="441960" y="541020"/>
                </a:lnTo>
                <a:lnTo>
                  <a:pt x="518160" y="636270"/>
                </a:lnTo>
                <a:lnTo>
                  <a:pt x="609600" y="735330"/>
                </a:lnTo>
                <a:lnTo>
                  <a:pt x="720090" y="853440"/>
                </a:lnTo>
                <a:lnTo>
                  <a:pt x="868680" y="990600"/>
                </a:lnTo>
                <a:lnTo>
                  <a:pt x="1013460" y="1112520"/>
                </a:lnTo>
                <a:lnTo>
                  <a:pt x="1112520" y="1188720"/>
                </a:lnTo>
                <a:lnTo>
                  <a:pt x="1203960" y="1253490"/>
                </a:lnTo>
                <a:lnTo>
                  <a:pt x="1303020" y="1318260"/>
                </a:lnTo>
                <a:lnTo>
                  <a:pt x="1466850" y="1413510"/>
                </a:lnTo>
                <a:lnTo>
                  <a:pt x="1577340" y="1478280"/>
                </a:lnTo>
                <a:lnTo>
                  <a:pt x="1744980" y="1558290"/>
                </a:lnTo>
                <a:lnTo>
                  <a:pt x="1882140" y="1615440"/>
                </a:lnTo>
                <a:lnTo>
                  <a:pt x="1985010" y="1653540"/>
                </a:lnTo>
                <a:lnTo>
                  <a:pt x="2171700" y="1718310"/>
                </a:lnTo>
                <a:lnTo>
                  <a:pt x="2327910" y="1767840"/>
                </a:lnTo>
                <a:lnTo>
                  <a:pt x="2526030" y="1821180"/>
                </a:lnTo>
                <a:lnTo>
                  <a:pt x="2823210" y="1889760"/>
                </a:lnTo>
                <a:lnTo>
                  <a:pt x="3162300" y="1954530"/>
                </a:lnTo>
                <a:lnTo>
                  <a:pt x="3234690" y="1965960"/>
                </a:lnTo>
                <a:lnTo>
                  <a:pt x="3307080" y="1965960"/>
                </a:lnTo>
                <a:lnTo>
                  <a:pt x="3383280" y="1950720"/>
                </a:lnTo>
                <a:lnTo>
                  <a:pt x="3429000" y="1927860"/>
                </a:lnTo>
                <a:lnTo>
                  <a:pt x="3497580" y="1878330"/>
                </a:lnTo>
                <a:lnTo>
                  <a:pt x="3539490" y="1840230"/>
                </a:lnTo>
                <a:lnTo>
                  <a:pt x="3550920" y="1824990"/>
                </a:lnTo>
                <a:lnTo>
                  <a:pt x="3566160" y="1817370"/>
                </a:lnTo>
                <a:lnTo>
                  <a:pt x="3577590" y="1817370"/>
                </a:lnTo>
                <a:lnTo>
                  <a:pt x="3592830" y="1817370"/>
                </a:lnTo>
                <a:lnTo>
                  <a:pt x="3600450" y="1836420"/>
                </a:lnTo>
                <a:lnTo>
                  <a:pt x="3600450" y="1946910"/>
                </a:lnTo>
                <a:lnTo>
                  <a:pt x="3589020" y="2026920"/>
                </a:lnTo>
                <a:lnTo>
                  <a:pt x="3547110" y="2118360"/>
                </a:lnTo>
                <a:lnTo>
                  <a:pt x="3501390" y="2194560"/>
                </a:lnTo>
                <a:lnTo>
                  <a:pt x="3429000" y="2270760"/>
                </a:lnTo>
                <a:lnTo>
                  <a:pt x="3356610" y="2312670"/>
                </a:lnTo>
                <a:lnTo>
                  <a:pt x="3307080" y="2331720"/>
                </a:lnTo>
                <a:lnTo>
                  <a:pt x="3268980" y="2312670"/>
                </a:lnTo>
                <a:lnTo>
                  <a:pt x="3135630" y="2247900"/>
                </a:lnTo>
                <a:lnTo>
                  <a:pt x="3028950" y="2217420"/>
                </a:lnTo>
                <a:lnTo>
                  <a:pt x="2731770" y="2145030"/>
                </a:lnTo>
                <a:lnTo>
                  <a:pt x="2354580" y="2038350"/>
                </a:lnTo>
                <a:lnTo>
                  <a:pt x="2221230" y="2000250"/>
                </a:lnTo>
                <a:lnTo>
                  <a:pt x="2072640" y="1950720"/>
                </a:lnTo>
                <a:lnTo>
                  <a:pt x="1973580" y="1908810"/>
                </a:lnTo>
                <a:lnTo>
                  <a:pt x="1611630" y="1756410"/>
                </a:lnTo>
                <a:lnTo>
                  <a:pt x="1485900" y="1699260"/>
                </a:lnTo>
                <a:lnTo>
                  <a:pt x="1211580" y="15201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3D6247F-5F43-429C-96BB-899259D6B1C5}"/>
              </a:ext>
            </a:extLst>
          </p:cNvPr>
          <p:cNvSpPr/>
          <p:nvPr/>
        </p:nvSpPr>
        <p:spPr>
          <a:xfrm>
            <a:off x="4483100" y="2859088"/>
            <a:ext cx="2895600" cy="1978025"/>
          </a:xfrm>
          <a:custGeom>
            <a:avLst/>
            <a:gdLst>
              <a:gd name="connsiteX0" fmla="*/ 1168597 w 2895012"/>
              <a:gd name="connsiteY0" fmla="*/ 1196840 h 1977081"/>
              <a:gd name="connsiteX1" fmla="*/ 953236 w 2895012"/>
              <a:gd name="connsiteY1" fmla="*/ 995601 h 1977081"/>
              <a:gd name="connsiteX2" fmla="*/ 730814 w 2895012"/>
              <a:gd name="connsiteY2" fmla="*/ 783771 h 1977081"/>
              <a:gd name="connsiteX3" fmla="*/ 543698 w 2895012"/>
              <a:gd name="connsiteY3" fmla="*/ 610776 h 1977081"/>
              <a:gd name="connsiteX4" fmla="*/ 381295 w 2895012"/>
              <a:gd name="connsiteY4" fmla="*/ 462495 h 1977081"/>
              <a:gd name="connsiteX5" fmla="*/ 190648 w 2895012"/>
              <a:gd name="connsiteY5" fmla="*/ 289501 h 1977081"/>
              <a:gd name="connsiteX6" fmla="*/ 0 w 2895012"/>
              <a:gd name="connsiteY6" fmla="*/ 116506 h 1977081"/>
              <a:gd name="connsiteX7" fmla="*/ 42366 w 2895012"/>
              <a:gd name="connsiteY7" fmla="*/ 0 h 1977081"/>
              <a:gd name="connsiteX8" fmla="*/ 162404 w 2895012"/>
              <a:gd name="connsiteY8" fmla="*/ 105915 h 1977081"/>
              <a:gd name="connsiteX9" fmla="*/ 314215 w 2895012"/>
              <a:gd name="connsiteY9" fmla="*/ 229482 h 1977081"/>
              <a:gd name="connsiteX10" fmla="*/ 571942 w 2895012"/>
              <a:gd name="connsiteY10" fmla="*/ 451904 h 1977081"/>
              <a:gd name="connsiteX11" fmla="*/ 766119 w 2895012"/>
              <a:gd name="connsiteY11" fmla="*/ 582532 h 1977081"/>
              <a:gd name="connsiteX12" fmla="*/ 974419 w 2895012"/>
              <a:gd name="connsiteY12" fmla="*/ 734344 h 1977081"/>
              <a:gd name="connsiteX13" fmla="*/ 1249798 w 2895012"/>
              <a:gd name="connsiteY13" fmla="*/ 942644 h 1977081"/>
              <a:gd name="connsiteX14" fmla="*/ 1486342 w 2895012"/>
              <a:gd name="connsiteY14" fmla="*/ 1112108 h 1977081"/>
              <a:gd name="connsiteX15" fmla="*/ 1705233 w 2895012"/>
              <a:gd name="connsiteY15" fmla="*/ 1274511 h 1977081"/>
              <a:gd name="connsiteX16" fmla="*/ 1818209 w 2895012"/>
              <a:gd name="connsiteY16" fmla="*/ 1355712 h 1977081"/>
              <a:gd name="connsiteX17" fmla="*/ 1902941 w 2895012"/>
              <a:gd name="connsiteY17" fmla="*/ 1408670 h 1977081"/>
              <a:gd name="connsiteX18" fmla="*/ 2051222 w 2895012"/>
              <a:gd name="connsiteY18" fmla="*/ 1496932 h 1977081"/>
              <a:gd name="connsiteX19" fmla="*/ 2157137 w 2895012"/>
              <a:gd name="connsiteY19" fmla="*/ 1553420 h 1977081"/>
              <a:gd name="connsiteX20" fmla="*/ 2294827 w 2895012"/>
              <a:gd name="connsiteY20" fmla="*/ 1620500 h 1977081"/>
              <a:gd name="connsiteX21" fmla="*/ 2421925 w 2895012"/>
              <a:gd name="connsiteY21" fmla="*/ 1680518 h 1977081"/>
              <a:gd name="connsiteX22" fmla="*/ 2549023 w 2895012"/>
              <a:gd name="connsiteY22" fmla="*/ 1733476 h 1977081"/>
              <a:gd name="connsiteX23" fmla="*/ 2714956 w 2895012"/>
              <a:gd name="connsiteY23" fmla="*/ 1797025 h 1977081"/>
              <a:gd name="connsiteX24" fmla="*/ 2849116 w 2895012"/>
              <a:gd name="connsiteY24" fmla="*/ 1846452 h 1977081"/>
              <a:gd name="connsiteX25" fmla="*/ 2884421 w 2895012"/>
              <a:gd name="connsiteY25" fmla="*/ 1864105 h 1977081"/>
              <a:gd name="connsiteX26" fmla="*/ 2891482 w 2895012"/>
              <a:gd name="connsiteY26" fmla="*/ 1871166 h 1977081"/>
              <a:gd name="connsiteX27" fmla="*/ 2895012 w 2895012"/>
              <a:gd name="connsiteY27" fmla="*/ 1885288 h 1977081"/>
              <a:gd name="connsiteX28" fmla="*/ 2887951 w 2895012"/>
              <a:gd name="connsiteY28" fmla="*/ 1899410 h 1977081"/>
              <a:gd name="connsiteX29" fmla="*/ 2873829 w 2895012"/>
              <a:gd name="connsiteY29" fmla="*/ 1917062 h 1977081"/>
              <a:gd name="connsiteX30" fmla="*/ 2827932 w 2895012"/>
              <a:gd name="connsiteY30" fmla="*/ 1931184 h 1977081"/>
              <a:gd name="connsiteX31" fmla="*/ 2654938 w 2895012"/>
              <a:gd name="connsiteY31" fmla="*/ 1945306 h 1977081"/>
              <a:gd name="connsiteX32" fmla="*/ 2361906 w 2895012"/>
              <a:gd name="connsiteY32" fmla="*/ 1962959 h 1977081"/>
              <a:gd name="connsiteX33" fmla="*/ 2203034 w 2895012"/>
              <a:gd name="connsiteY33" fmla="*/ 1977081 h 1977081"/>
              <a:gd name="connsiteX34" fmla="*/ 2153607 w 2895012"/>
              <a:gd name="connsiteY34" fmla="*/ 1973550 h 1977081"/>
              <a:gd name="connsiteX35" fmla="*/ 2068875 w 2895012"/>
              <a:gd name="connsiteY35" fmla="*/ 1966489 h 1977081"/>
              <a:gd name="connsiteX36" fmla="*/ 2012387 w 2895012"/>
              <a:gd name="connsiteY36" fmla="*/ 1952367 h 1977081"/>
              <a:gd name="connsiteX37" fmla="*/ 1959429 w 2895012"/>
              <a:gd name="connsiteY37" fmla="*/ 1931184 h 1977081"/>
              <a:gd name="connsiteX38" fmla="*/ 1917063 w 2895012"/>
              <a:gd name="connsiteY38" fmla="*/ 1906471 h 1977081"/>
              <a:gd name="connsiteX39" fmla="*/ 1853514 w 2895012"/>
              <a:gd name="connsiteY39" fmla="*/ 1853513 h 1977081"/>
              <a:gd name="connsiteX40" fmla="*/ 1659336 w 2895012"/>
              <a:gd name="connsiteY40" fmla="*/ 1662866 h 1977081"/>
              <a:gd name="connsiteX41" fmla="*/ 1429854 w 2895012"/>
              <a:gd name="connsiteY41" fmla="*/ 1447505 h 1977081"/>
              <a:gd name="connsiteX42" fmla="*/ 1168597 w 2895012"/>
              <a:gd name="connsiteY42" fmla="*/ 1196840 h 1977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895012" h="1977081">
                <a:moveTo>
                  <a:pt x="1168597" y="1196840"/>
                </a:moveTo>
                <a:lnTo>
                  <a:pt x="953236" y="995601"/>
                </a:lnTo>
                <a:lnTo>
                  <a:pt x="730814" y="783771"/>
                </a:lnTo>
                <a:lnTo>
                  <a:pt x="543698" y="610776"/>
                </a:lnTo>
                <a:lnTo>
                  <a:pt x="381295" y="462495"/>
                </a:lnTo>
                <a:lnTo>
                  <a:pt x="190648" y="289501"/>
                </a:lnTo>
                <a:lnTo>
                  <a:pt x="0" y="116506"/>
                </a:lnTo>
                <a:lnTo>
                  <a:pt x="42366" y="0"/>
                </a:lnTo>
                <a:lnTo>
                  <a:pt x="162404" y="105915"/>
                </a:lnTo>
                <a:lnTo>
                  <a:pt x="314215" y="229482"/>
                </a:lnTo>
                <a:lnTo>
                  <a:pt x="571942" y="451904"/>
                </a:lnTo>
                <a:lnTo>
                  <a:pt x="766119" y="582532"/>
                </a:lnTo>
                <a:lnTo>
                  <a:pt x="974419" y="734344"/>
                </a:lnTo>
                <a:lnTo>
                  <a:pt x="1249798" y="942644"/>
                </a:lnTo>
                <a:lnTo>
                  <a:pt x="1486342" y="1112108"/>
                </a:lnTo>
                <a:lnTo>
                  <a:pt x="1705233" y="1274511"/>
                </a:lnTo>
                <a:lnTo>
                  <a:pt x="1818209" y="1355712"/>
                </a:lnTo>
                <a:lnTo>
                  <a:pt x="1902941" y="1408670"/>
                </a:lnTo>
                <a:lnTo>
                  <a:pt x="2051222" y="1496932"/>
                </a:lnTo>
                <a:lnTo>
                  <a:pt x="2157137" y="1553420"/>
                </a:lnTo>
                <a:lnTo>
                  <a:pt x="2294827" y="1620500"/>
                </a:lnTo>
                <a:lnTo>
                  <a:pt x="2421925" y="1680518"/>
                </a:lnTo>
                <a:lnTo>
                  <a:pt x="2549023" y="1733476"/>
                </a:lnTo>
                <a:lnTo>
                  <a:pt x="2714956" y="1797025"/>
                </a:lnTo>
                <a:lnTo>
                  <a:pt x="2849116" y="1846452"/>
                </a:lnTo>
                <a:lnTo>
                  <a:pt x="2884421" y="1864105"/>
                </a:lnTo>
                <a:lnTo>
                  <a:pt x="2891482" y="1871166"/>
                </a:lnTo>
                <a:lnTo>
                  <a:pt x="2895012" y="1885288"/>
                </a:lnTo>
                <a:lnTo>
                  <a:pt x="2887951" y="1899410"/>
                </a:lnTo>
                <a:lnTo>
                  <a:pt x="2873829" y="1917062"/>
                </a:lnTo>
                <a:lnTo>
                  <a:pt x="2827932" y="1931184"/>
                </a:lnTo>
                <a:lnTo>
                  <a:pt x="2654938" y="1945306"/>
                </a:lnTo>
                <a:lnTo>
                  <a:pt x="2361906" y="1962959"/>
                </a:lnTo>
                <a:lnTo>
                  <a:pt x="2203034" y="1977081"/>
                </a:lnTo>
                <a:lnTo>
                  <a:pt x="2153607" y="1973550"/>
                </a:lnTo>
                <a:lnTo>
                  <a:pt x="2068875" y="1966489"/>
                </a:lnTo>
                <a:lnTo>
                  <a:pt x="2012387" y="1952367"/>
                </a:lnTo>
                <a:lnTo>
                  <a:pt x="1959429" y="1931184"/>
                </a:lnTo>
                <a:lnTo>
                  <a:pt x="1917063" y="1906471"/>
                </a:lnTo>
                <a:lnTo>
                  <a:pt x="1853514" y="1853513"/>
                </a:lnTo>
                <a:lnTo>
                  <a:pt x="1659336" y="1662866"/>
                </a:lnTo>
                <a:lnTo>
                  <a:pt x="1429854" y="1447505"/>
                </a:lnTo>
                <a:lnTo>
                  <a:pt x="1168597" y="11968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FF1A6A2-0992-41AC-AAA4-B6EE8DF447C2}"/>
              </a:ext>
            </a:extLst>
          </p:cNvPr>
          <p:cNvSpPr/>
          <p:nvPr/>
        </p:nvSpPr>
        <p:spPr>
          <a:xfrm>
            <a:off x="3843338" y="4030663"/>
            <a:ext cx="1736725" cy="1000125"/>
          </a:xfrm>
          <a:custGeom>
            <a:avLst/>
            <a:gdLst>
              <a:gd name="connsiteX0" fmla="*/ 1004887 w 1735931"/>
              <a:gd name="connsiteY0" fmla="*/ 292894 h 1000125"/>
              <a:gd name="connsiteX1" fmla="*/ 740568 w 1735931"/>
              <a:gd name="connsiteY1" fmla="*/ 354807 h 1000125"/>
              <a:gd name="connsiteX2" fmla="*/ 626268 w 1735931"/>
              <a:gd name="connsiteY2" fmla="*/ 383382 h 1000125"/>
              <a:gd name="connsiteX3" fmla="*/ 552450 w 1735931"/>
              <a:gd name="connsiteY3" fmla="*/ 414338 h 1000125"/>
              <a:gd name="connsiteX4" fmla="*/ 497681 w 1735931"/>
              <a:gd name="connsiteY4" fmla="*/ 433388 h 1000125"/>
              <a:gd name="connsiteX5" fmla="*/ 454818 w 1735931"/>
              <a:gd name="connsiteY5" fmla="*/ 442913 h 1000125"/>
              <a:gd name="connsiteX6" fmla="*/ 421481 w 1735931"/>
              <a:gd name="connsiteY6" fmla="*/ 447675 h 1000125"/>
              <a:gd name="connsiteX7" fmla="*/ 404812 w 1735931"/>
              <a:gd name="connsiteY7" fmla="*/ 447675 h 1000125"/>
              <a:gd name="connsiteX8" fmla="*/ 378618 w 1735931"/>
              <a:gd name="connsiteY8" fmla="*/ 438150 h 1000125"/>
              <a:gd name="connsiteX9" fmla="*/ 288131 w 1735931"/>
              <a:gd name="connsiteY9" fmla="*/ 383382 h 1000125"/>
              <a:gd name="connsiteX10" fmla="*/ 211931 w 1735931"/>
              <a:gd name="connsiteY10" fmla="*/ 321469 h 1000125"/>
              <a:gd name="connsiteX11" fmla="*/ 130968 w 1735931"/>
              <a:gd name="connsiteY11" fmla="*/ 245269 h 1000125"/>
              <a:gd name="connsiteX12" fmla="*/ 73818 w 1735931"/>
              <a:gd name="connsiteY12" fmla="*/ 183357 h 1000125"/>
              <a:gd name="connsiteX13" fmla="*/ 0 w 1735931"/>
              <a:gd name="connsiteY13" fmla="*/ 107157 h 1000125"/>
              <a:gd name="connsiteX14" fmla="*/ 47625 w 1735931"/>
              <a:gd name="connsiteY14" fmla="*/ 50007 h 1000125"/>
              <a:gd name="connsiteX15" fmla="*/ 150018 w 1735931"/>
              <a:gd name="connsiteY15" fmla="*/ 116682 h 1000125"/>
              <a:gd name="connsiteX16" fmla="*/ 242887 w 1735931"/>
              <a:gd name="connsiteY16" fmla="*/ 157163 h 1000125"/>
              <a:gd name="connsiteX17" fmla="*/ 316706 w 1735931"/>
              <a:gd name="connsiteY17" fmla="*/ 188119 h 1000125"/>
              <a:gd name="connsiteX18" fmla="*/ 366712 w 1735931"/>
              <a:gd name="connsiteY18" fmla="*/ 204788 h 1000125"/>
              <a:gd name="connsiteX19" fmla="*/ 395287 w 1735931"/>
              <a:gd name="connsiteY19" fmla="*/ 207169 h 1000125"/>
              <a:gd name="connsiteX20" fmla="*/ 452437 w 1735931"/>
              <a:gd name="connsiteY20" fmla="*/ 197644 h 1000125"/>
              <a:gd name="connsiteX21" fmla="*/ 635793 w 1735931"/>
              <a:gd name="connsiteY21" fmla="*/ 166688 h 1000125"/>
              <a:gd name="connsiteX22" fmla="*/ 869156 w 1735931"/>
              <a:gd name="connsiteY22" fmla="*/ 123825 h 1000125"/>
              <a:gd name="connsiteX23" fmla="*/ 1183481 w 1735931"/>
              <a:gd name="connsiteY23" fmla="*/ 69057 h 1000125"/>
              <a:gd name="connsiteX24" fmla="*/ 1226343 w 1735931"/>
              <a:gd name="connsiteY24" fmla="*/ 50007 h 1000125"/>
              <a:gd name="connsiteX25" fmla="*/ 1290637 w 1735931"/>
              <a:gd name="connsiteY25" fmla="*/ 21432 h 1000125"/>
              <a:gd name="connsiteX26" fmla="*/ 1340643 w 1735931"/>
              <a:gd name="connsiteY26" fmla="*/ 2382 h 1000125"/>
              <a:gd name="connsiteX27" fmla="*/ 1376362 w 1735931"/>
              <a:gd name="connsiteY27" fmla="*/ 0 h 1000125"/>
              <a:gd name="connsiteX28" fmla="*/ 1433512 w 1735931"/>
              <a:gd name="connsiteY28" fmla="*/ 7144 h 1000125"/>
              <a:gd name="connsiteX29" fmla="*/ 1493043 w 1735931"/>
              <a:gd name="connsiteY29" fmla="*/ 26194 h 1000125"/>
              <a:gd name="connsiteX30" fmla="*/ 1543050 w 1735931"/>
              <a:gd name="connsiteY30" fmla="*/ 50007 h 1000125"/>
              <a:gd name="connsiteX31" fmla="*/ 1604962 w 1735931"/>
              <a:gd name="connsiteY31" fmla="*/ 92869 h 1000125"/>
              <a:gd name="connsiteX32" fmla="*/ 1666875 w 1735931"/>
              <a:gd name="connsiteY32" fmla="*/ 152400 h 1000125"/>
              <a:gd name="connsiteX33" fmla="*/ 1709737 w 1735931"/>
              <a:gd name="connsiteY33" fmla="*/ 202407 h 1000125"/>
              <a:gd name="connsiteX34" fmla="*/ 1728787 w 1735931"/>
              <a:gd name="connsiteY34" fmla="*/ 233363 h 1000125"/>
              <a:gd name="connsiteX35" fmla="*/ 1735931 w 1735931"/>
              <a:gd name="connsiteY35" fmla="*/ 254794 h 1000125"/>
              <a:gd name="connsiteX36" fmla="*/ 1731168 w 1735931"/>
              <a:gd name="connsiteY36" fmla="*/ 283369 h 1000125"/>
              <a:gd name="connsiteX37" fmla="*/ 1709737 w 1735931"/>
              <a:gd name="connsiteY37" fmla="*/ 311944 h 1000125"/>
              <a:gd name="connsiteX38" fmla="*/ 1645443 w 1735931"/>
              <a:gd name="connsiteY38" fmla="*/ 364332 h 1000125"/>
              <a:gd name="connsiteX39" fmla="*/ 1612106 w 1735931"/>
              <a:gd name="connsiteY39" fmla="*/ 400050 h 1000125"/>
              <a:gd name="connsiteX40" fmla="*/ 1595437 w 1735931"/>
              <a:gd name="connsiteY40" fmla="*/ 426244 h 1000125"/>
              <a:gd name="connsiteX41" fmla="*/ 1566862 w 1735931"/>
              <a:gd name="connsiteY41" fmla="*/ 526257 h 1000125"/>
              <a:gd name="connsiteX42" fmla="*/ 1502568 w 1735931"/>
              <a:gd name="connsiteY42" fmla="*/ 728663 h 1000125"/>
              <a:gd name="connsiteX43" fmla="*/ 1435893 w 1735931"/>
              <a:gd name="connsiteY43" fmla="*/ 933450 h 1000125"/>
              <a:gd name="connsiteX44" fmla="*/ 1416843 w 1735931"/>
              <a:gd name="connsiteY44" fmla="*/ 959644 h 1000125"/>
              <a:gd name="connsiteX45" fmla="*/ 1393031 w 1735931"/>
              <a:gd name="connsiteY45" fmla="*/ 983457 h 1000125"/>
              <a:gd name="connsiteX46" fmla="*/ 1364456 w 1735931"/>
              <a:gd name="connsiteY46" fmla="*/ 995363 h 1000125"/>
              <a:gd name="connsiteX47" fmla="*/ 1338262 w 1735931"/>
              <a:gd name="connsiteY47" fmla="*/ 1000125 h 1000125"/>
              <a:gd name="connsiteX48" fmla="*/ 1309687 w 1735931"/>
              <a:gd name="connsiteY48" fmla="*/ 1000125 h 1000125"/>
              <a:gd name="connsiteX49" fmla="*/ 1285875 w 1735931"/>
              <a:gd name="connsiteY49" fmla="*/ 990600 h 1000125"/>
              <a:gd name="connsiteX50" fmla="*/ 1266825 w 1735931"/>
              <a:gd name="connsiteY50" fmla="*/ 971550 h 1000125"/>
              <a:gd name="connsiteX51" fmla="*/ 1238250 w 1735931"/>
              <a:gd name="connsiteY51" fmla="*/ 938213 h 1000125"/>
              <a:gd name="connsiteX52" fmla="*/ 1257300 w 1735931"/>
              <a:gd name="connsiteY52" fmla="*/ 809625 h 1000125"/>
              <a:gd name="connsiteX53" fmla="*/ 1285875 w 1735931"/>
              <a:gd name="connsiteY53" fmla="*/ 673894 h 1000125"/>
              <a:gd name="connsiteX54" fmla="*/ 1333500 w 1735931"/>
              <a:gd name="connsiteY54" fmla="*/ 488157 h 1000125"/>
              <a:gd name="connsiteX55" fmla="*/ 1383506 w 1735931"/>
              <a:gd name="connsiteY55" fmla="*/ 309563 h 1000125"/>
              <a:gd name="connsiteX56" fmla="*/ 1395412 w 1735931"/>
              <a:gd name="connsiteY56" fmla="*/ 254794 h 1000125"/>
              <a:gd name="connsiteX57" fmla="*/ 1393031 w 1735931"/>
              <a:gd name="connsiteY57" fmla="*/ 235744 h 1000125"/>
              <a:gd name="connsiteX58" fmla="*/ 1383506 w 1735931"/>
              <a:gd name="connsiteY58" fmla="*/ 223838 h 1000125"/>
              <a:gd name="connsiteX59" fmla="*/ 1362075 w 1735931"/>
              <a:gd name="connsiteY59" fmla="*/ 219075 h 1000125"/>
              <a:gd name="connsiteX60" fmla="*/ 1304925 w 1735931"/>
              <a:gd name="connsiteY60" fmla="*/ 223838 h 1000125"/>
              <a:gd name="connsiteX61" fmla="*/ 1173956 w 1735931"/>
              <a:gd name="connsiteY61" fmla="*/ 257175 h 1000125"/>
              <a:gd name="connsiteX62" fmla="*/ 1004887 w 1735931"/>
              <a:gd name="connsiteY62" fmla="*/ 292894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35931" h="1000125">
                <a:moveTo>
                  <a:pt x="1004887" y="292894"/>
                </a:moveTo>
                <a:lnTo>
                  <a:pt x="740568" y="354807"/>
                </a:lnTo>
                <a:lnTo>
                  <a:pt x="626268" y="383382"/>
                </a:lnTo>
                <a:lnTo>
                  <a:pt x="552450" y="414338"/>
                </a:lnTo>
                <a:lnTo>
                  <a:pt x="497681" y="433388"/>
                </a:lnTo>
                <a:lnTo>
                  <a:pt x="454818" y="442913"/>
                </a:lnTo>
                <a:lnTo>
                  <a:pt x="421481" y="447675"/>
                </a:lnTo>
                <a:lnTo>
                  <a:pt x="404812" y="447675"/>
                </a:lnTo>
                <a:lnTo>
                  <a:pt x="378618" y="438150"/>
                </a:lnTo>
                <a:lnTo>
                  <a:pt x="288131" y="383382"/>
                </a:lnTo>
                <a:lnTo>
                  <a:pt x="211931" y="321469"/>
                </a:lnTo>
                <a:lnTo>
                  <a:pt x="130968" y="245269"/>
                </a:lnTo>
                <a:lnTo>
                  <a:pt x="73818" y="183357"/>
                </a:lnTo>
                <a:lnTo>
                  <a:pt x="0" y="107157"/>
                </a:lnTo>
                <a:lnTo>
                  <a:pt x="47625" y="50007"/>
                </a:lnTo>
                <a:lnTo>
                  <a:pt x="150018" y="116682"/>
                </a:lnTo>
                <a:lnTo>
                  <a:pt x="242887" y="157163"/>
                </a:lnTo>
                <a:lnTo>
                  <a:pt x="316706" y="188119"/>
                </a:lnTo>
                <a:lnTo>
                  <a:pt x="366712" y="204788"/>
                </a:lnTo>
                <a:lnTo>
                  <a:pt x="395287" y="207169"/>
                </a:lnTo>
                <a:lnTo>
                  <a:pt x="452437" y="197644"/>
                </a:lnTo>
                <a:lnTo>
                  <a:pt x="635793" y="166688"/>
                </a:lnTo>
                <a:lnTo>
                  <a:pt x="869156" y="123825"/>
                </a:lnTo>
                <a:lnTo>
                  <a:pt x="1183481" y="69057"/>
                </a:lnTo>
                <a:lnTo>
                  <a:pt x="1226343" y="50007"/>
                </a:lnTo>
                <a:lnTo>
                  <a:pt x="1290637" y="21432"/>
                </a:lnTo>
                <a:lnTo>
                  <a:pt x="1340643" y="2382"/>
                </a:lnTo>
                <a:lnTo>
                  <a:pt x="1376362" y="0"/>
                </a:lnTo>
                <a:lnTo>
                  <a:pt x="1433512" y="7144"/>
                </a:lnTo>
                <a:lnTo>
                  <a:pt x="1493043" y="26194"/>
                </a:lnTo>
                <a:lnTo>
                  <a:pt x="1543050" y="50007"/>
                </a:lnTo>
                <a:lnTo>
                  <a:pt x="1604962" y="92869"/>
                </a:lnTo>
                <a:lnTo>
                  <a:pt x="1666875" y="152400"/>
                </a:lnTo>
                <a:lnTo>
                  <a:pt x="1709737" y="202407"/>
                </a:lnTo>
                <a:lnTo>
                  <a:pt x="1728787" y="233363"/>
                </a:lnTo>
                <a:lnTo>
                  <a:pt x="1735931" y="254794"/>
                </a:lnTo>
                <a:lnTo>
                  <a:pt x="1731168" y="283369"/>
                </a:lnTo>
                <a:lnTo>
                  <a:pt x="1709737" y="311944"/>
                </a:lnTo>
                <a:lnTo>
                  <a:pt x="1645443" y="364332"/>
                </a:lnTo>
                <a:lnTo>
                  <a:pt x="1612106" y="400050"/>
                </a:lnTo>
                <a:lnTo>
                  <a:pt x="1595437" y="426244"/>
                </a:lnTo>
                <a:lnTo>
                  <a:pt x="1566862" y="526257"/>
                </a:lnTo>
                <a:lnTo>
                  <a:pt x="1502568" y="728663"/>
                </a:lnTo>
                <a:lnTo>
                  <a:pt x="1435893" y="933450"/>
                </a:lnTo>
                <a:lnTo>
                  <a:pt x="1416843" y="959644"/>
                </a:lnTo>
                <a:lnTo>
                  <a:pt x="1393031" y="983457"/>
                </a:lnTo>
                <a:lnTo>
                  <a:pt x="1364456" y="995363"/>
                </a:lnTo>
                <a:lnTo>
                  <a:pt x="1338262" y="1000125"/>
                </a:lnTo>
                <a:lnTo>
                  <a:pt x="1309687" y="1000125"/>
                </a:lnTo>
                <a:lnTo>
                  <a:pt x="1285875" y="990600"/>
                </a:lnTo>
                <a:lnTo>
                  <a:pt x="1266825" y="971550"/>
                </a:lnTo>
                <a:lnTo>
                  <a:pt x="1238250" y="938213"/>
                </a:lnTo>
                <a:lnTo>
                  <a:pt x="1257300" y="809625"/>
                </a:lnTo>
                <a:lnTo>
                  <a:pt x="1285875" y="673894"/>
                </a:lnTo>
                <a:lnTo>
                  <a:pt x="1333500" y="488157"/>
                </a:lnTo>
                <a:lnTo>
                  <a:pt x="1383506" y="309563"/>
                </a:lnTo>
                <a:lnTo>
                  <a:pt x="1395412" y="254794"/>
                </a:lnTo>
                <a:lnTo>
                  <a:pt x="1393031" y="235744"/>
                </a:lnTo>
                <a:lnTo>
                  <a:pt x="1383506" y="223838"/>
                </a:lnTo>
                <a:lnTo>
                  <a:pt x="1362075" y="219075"/>
                </a:lnTo>
                <a:lnTo>
                  <a:pt x="1304925" y="223838"/>
                </a:lnTo>
                <a:lnTo>
                  <a:pt x="1173956" y="257175"/>
                </a:lnTo>
                <a:lnTo>
                  <a:pt x="1004887" y="292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A79CEF6-3643-4EF7-8513-0F4A12093048}"/>
              </a:ext>
            </a:extLst>
          </p:cNvPr>
          <p:cNvSpPr/>
          <p:nvPr/>
        </p:nvSpPr>
        <p:spPr>
          <a:xfrm>
            <a:off x="4271963" y="4811713"/>
            <a:ext cx="895350" cy="260350"/>
          </a:xfrm>
          <a:custGeom>
            <a:avLst/>
            <a:gdLst>
              <a:gd name="connsiteX0" fmla="*/ 354806 w 895350"/>
              <a:gd name="connsiteY0" fmla="*/ 211932 h 259557"/>
              <a:gd name="connsiteX1" fmla="*/ 30956 w 895350"/>
              <a:gd name="connsiteY1" fmla="*/ 259557 h 259557"/>
              <a:gd name="connsiteX2" fmla="*/ 0 w 895350"/>
              <a:gd name="connsiteY2" fmla="*/ 97632 h 259557"/>
              <a:gd name="connsiteX3" fmla="*/ 142875 w 895350"/>
              <a:gd name="connsiteY3" fmla="*/ 80963 h 259557"/>
              <a:gd name="connsiteX4" fmla="*/ 364331 w 895350"/>
              <a:gd name="connsiteY4" fmla="*/ 50007 h 259557"/>
              <a:gd name="connsiteX5" fmla="*/ 535781 w 895350"/>
              <a:gd name="connsiteY5" fmla="*/ 28575 h 259557"/>
              <a:gd name="connsiteX6" fmla="*/ 671512 w 895350"/>
              <a:gd name="connsiteY6" fmla="*/ 14288 h 259557"/>
              <a:gd name="connsiteX7" fmla="*/ 895350 w 895350"/>
              <a:gd name="connsiteY7" fmla="*/ 0 h 259557"/>
              <a:gd name="connsiteX8" fmla="*/ 892968 w 895350"/>
              <a:gd name="connsiteY8" fmla="*/ 173832 h 259557"/>
              <a:gd name="connsiteX9" fmla="*/ 685800 w 895350"/>
              <a:gd name="connsiteY9" fmla="*/ 183357 h 259557"/>
              <a:gd name="connsiteX10" fmla="*/ 354806 w 895350"/>
              <a:gd name="connsiteY10" fmla="*/ 211932 h 259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5350" h="259557">
                <a:moveTo>
                  <a:pt x="354806" y="211932"/>
                </a:moveTo>
                <a:lnTo>
                  <a:pt x="30956" y="259557"/>
                </a:lnTo>
                <a:lnTo>
                  <a:pt x="0" y="97632"/>
                </a:lnTo>
                <a:lnTo>
                  <a:pt x="142875" y="80963"/>
                </a:lnTo>
                <a:lnTo>
                  <a:pt x="364331" y="50007"/>
                </a:lnTo>
                <a:lnTo>
                  <a:pt x="535781" y="28575"/>
                </a:lnTo>
                <a:lnTo>
                  <a:pt x="671512" y="14288"/>
                </a:lnTo>
                <a:lnTo>
                  <a:pt x="895350" y="0"/>
                </a:lnTo>
                <a:lnTo>
                  <a:pt x="892968" y="173832"/>
                </a:lnTo>
                <a:lnTo>
                  <a:pt x="685800" y="183357"/>
                </a:lnTo>
                <a:lnTo>
                  <a:pt x="354806" y="2119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AEEF89A-D1E1-4654-87EA-781BD75334E9}"/>
              </a:ext>
            </a:extLst>
          </p:cNvPr>
          <p:cNvSpPr/>
          <p:nvPr/>
        </p:nvSpPr>
        <p:spPr>
          <a:xfrm>
            <a:off x="4046538" y="4729163"/>
            <a:ext cx="2038350" cy="1314450"/>
          </a:xfrm>
          <a:custGeom>
            <a:avLst/>
            <a:gdLst>
              <a:gd name="connsiteX0" fmla="*/ 116681 w 2038350"/>
              <a:gd name="connsiteY0" fmla="*/ 673893 h 1314450"/>
              <a:gd name="connsiteX1" fmla="*/ 121444 w 2038350"/>
              <a:gd name="connsiteY1" fmla="*/ 400050 h 1314450"/>
              <a:gd name="connsiteX2" fmla="*/ 116681 w 2038350"/>
              <a:gd name="connsiteY2" fmla="*/ 278606 h 1314450"/>
              <a:gd name="connsiteX3" fmla="*/ 111919 w 2038350"/>
              <a:gd name="connsiteY3" fmla="*/ 233362 h 1314450"/>
              <a:gd name="connsiteX4" fmla="*/ 104775 w 2038350"/>
              <a:gd name="connsiteY4" fmla="*/ 202406 h 1314450"/>
              <a:gd name="connsiteX5" fmla="*/ 85725 w 2038350"/>
              <a:gd name="connsiteY5" fmla="*/ 154781 h 1314450"/>
              <a:gd name="connsiteX6" fmla="*/ 52387 w 2038350"/>
              <a:gd name="connsiteY6" fmla="*/ 100012 h 1314450"/>
              <a:gd name="connsiteX7" fmla="*/ 16669 w 2038350"/>
              <a:gd name="connsiteY7" fmla="*/ 57150 h 1314450"/>
              <a:gd name="connsiteX8" fmla="*/ 4762 w 2038350"/>
              <a:gd name="connsiteY8" fmla="*/ 38100 h 1314450"/>
              <a:gd name="connsiteX9" fmla="*/ 0 w 2038350"/>
              <a:gd name="connsiteY9" fmla="*/ 21431 h 1314450"/>
              <a:gd name="connsiteX10" fmla="*/ 4762 w 2038350"/>
              <a:gd name="connsiteY10" fmla="*/ 7143 h 1314450"/>
              <a:gd name="connsiteX11" fmla="*/ 16669 w 2038350"/>
              <a:gd name="connsiteY11" fmla="*/ 0 h 1314450"/>
              <a:gd name="connsiteX12" fmla="*/ 45244 w 2038350"/>
              <a:gd name="connsiteY12" fmla="*/ 0 h 1314450"/>
              <a:gd name="connsiteX13" fmla="*/ 71437 w 2038350"/>
              <a:gd name="connsiteY13" fmla="*/ 11906 h 1314450"/>
              <a:gd name="connsiteX14" fmla="*/ 119062 w 2038350"/>
              <a:gd name="connsiteY14" fmla="*/ 33337 h 1314450"/>
              <a:gd name="connsiteX15" fmla="*/ 161925 w 2038350"/>
              <a:gd name="connsiteY15" fmla="*/ 52387 h 1314450"/>
              <a:gd name="connsiteX16" fmla="*/ 197644 w 2038350"/>
              <a:gd name="connsiteY16" fmla="*/ 73818 h 1314450"/>
              <a:gd name="connsiteX17" fmla="*/ 242887 w 2038350"/>
              <a:gd name="connsiteY17" fmla="*/ 104775 h 1314450"/>
              <a:gd name="connsiteX18" fmla="*/ 280987 w 2038350"/>
              <a:gd name="connsiteY18" fmla="*/ 135731 h 1314450"/>
              <a:gd name="connsiteX19" fmla="*/ 323850 w 2038350"/>
              <a:gd name="connsiteY19" fmla="*/ 180975 h 1314450"/>
              <a:gd name="connsiteX20" fmla="*/ 321469 w 2038350"/>
              <a:gd name="connsiteY20" fmla="*/ 321468 h 1314450"/>
              <a:gd name="connsiteX21" fmla="*/ 321469 w 2038350"/>
              <a:gd name="connsiteY21" fmla="*/ 469106 h 1314450"/>
              <a:gd name="connsiteX22" fmla="*/ 319087 w 2038350"/>
              <a:gd name="connsiteY22" fmla="*/ 711993 h 1314450"/>
              <a:gd name="connsiteX23" fmla="*/ 319087 w 2038350"/>
              <a:gd name="connsiteY23" fmla="*/ 814387 h 1314450"/>
              <a:gd name="connsiteX24" fmla="*/ 319087 w 2038350"/>
              <a:gd name="connsiteY24" fmla="*/ 866775 h 1314450"/>
              <a:gd name="connsiteX25" fmla="*/ 326231 w 2038350"/>
              <a:gd name="connsiteY25" fmla="*/ 923925 h 1314450"/>
              <a:gd name="connsiteX26" fmla="*/ 335756 w 2038350"/>
              <a:gd name="connsiteY26" fmla="*/ 954881 h 1314450"/>
              <a:gd name="connsiteX27" fmla="*/ 350044 w 2038350"/>
              <a:gd name="connsiteY27" fmla="*/ 985837 h 1314450"/>
              <a:gd name="connsiteX28" fmla="*/ 373856 w 2038350"/>
              <a:gd name="connsiteY28" fmla="*/ 1009650 h 1314450"/>
              <a:gd name="connsiteX29" fmla="*/ 397669 w 2038350"/>
              <a:gd name="connsiteY29" fmla="*/ 1026318 h 1314450"/>
              <a:gd name="connsiteX30" fmla="*/ 435769 w 2038350"/>
              <a:gd name="connsiteY30" fmla="*/ 1045368 h 1314450"/>
              <a:gd name="connsiteX31" fmla="*/ 481012 w 2038350"/>
              <a:gd name="connsiteY31" fmla="*/ 1059656 h 1314450"/>
              <a:gd name="connsiteX32" fmla="*/ 545306 w 2038350"/>
              <a:gd name="connsiteY32" fmla="*/ 1069181 h 1314450"/>
              <a:gd name="connsiteX33" fmla="*/ 659606 w 2038350"/>
              <a:gd name="connsiteY33" fmla="*/ 1081087 h 1314450"/>
              <a:gd name="connsiteX34" fmla="*/ 831056 w 2038350"/>
              <a:gd name="connsiteY34" fmla="*/ 1088231 h 1314450"/>
              <a:gd name="connsiteX35" fmla="*/ 1042987 w 2038350"/>
              <a:gd name="connsiteY35" fmla="*/ 1085850 h 1314450"/>
              <a:gd name="connsiteX36" fmla="*/ 1183481 w 2038350"/>
              <a:gd name="connsiteY36" fmla="*/ 1081087 h 1314450"/>
              <a:gd name="connsiteX37" fmla="*/ 1281112 w 2038350"/>
              <a:gd name="connsiteY37" fmla="*/ 1069181 h 1314450"/>
              <a:gd name="connsiteX38" fmla="*/ 1462087 w 2038350"/>
              <a:gd name="connsiteY38" fmla="*/ 1042987 h 1314450"/>
              <a:gd name="connsiteX39" fmla="*/ 1571625 w 2038350"/>
              <a:gd name="connsiteY39" fmla="*/ 1021556 h 1314450"/>
              <a:gd name="connsiteX40" fmla="*/ 1933575 w 2038350"/>
              <a:gd name="connsiteY40" fmla="*/ 900112 h 1314450"/>
              <a:gd name="connsiteX41" fmla="*/ 1981200 w 2038350"/>
              <a:gd name="connsiteY41" fmla="*/ 966787 h 1314450"/>
              <a:gd name="connsiteX42" fmla="*/ 2014537 w 2038350"/>
              <a:gd name="connsiteY42" fmla="*/ 1021556 h 1314450"/>
              <a:gd name="connsiteX43" fmla="*/ 2031206 w 2038350"/>
              <a:gd name="connsiteY43" fmla="*/ 1059656 h 1314450"/>
              <a:gd name="connsiteX44" fmla="*/ 2038350 w 2038350"/>
              <a:gd name="connsiteY44" fmla="*/ 1078706 h 1314450"/>
              <a:gd name="connsiteX45" fmla="*/ 2038350 w 2038350"/>
              <a:gd name="connsiteY45" fmla="*/ 1112043 h 1314450"/>
              <a:gd name="connsiteX46" fmla="*/ 2028825 w 2038350"/>
              <a:gd name="connsiteY46" fmla="*/ 1143000 h 1314450"/>
              <a:gd name="connsiteX47" fmla="*/ 2009775 w 2038350"/>
              <a:gd name="connsiteY47" fmla="*/ 1173956 h 1314450"/>
              <a:gd name="connsiteX48" fmla="*/ 1981200 w 2038350"/>
              <a:gd name="connsiteY48" fmla="*/ 1195387 h 1314450"/>
              <a:gd name="connsiteX49" fmla="*/ 1933575 w 2038350"/>
              <a:gd name="connsiteY49" fmla="*/ 1221581 h 1314450"/>
              <a:gd name="connsiteX50" fmla="*/ 1852612 w 2038350"/>
              <a:gd name="connsiteY50" fmla="*/ 1243012 h 1314450"/>
              <a:gd name="connsiteX51" fmla="*/ 1709737 w 2038350"/>
              <a:gd name="connsiteY51" fmla="*/ 1271587 h 1314450"/>
              <a:gd name="connsiteX52" fmla="*/ 1514475 w 2038350"/>
              <a:gd name="connsiteY52" fmla="*/ 1297781 h 1314450"/>
              <a:gd name="connsiteX53" fmla="*/ 1350169 w 2038350"/>
              <a:gd name="connsiteY53" fmla="*/ 1309687 h 1314450"/>
              <a:gd name="connsiteX54" fmla="*/ 1195387 w 2038350"/>
              <a:gd name="connsiteY54" fmla="*/ 1314450 h 1314450"/>
              <a:gd name="connsiteX55" fmla="*/ 935831 w 2038350"/>
              <a:gd name="connsiteY55" fmla="*/ 1314450 h 1314450"/>
              <a:gd name="connsiteX56" fmla="*/ 783431 w 2038350"/>
              <a:gd name="connsiteY56" fmla="*/ 1312068 h 1314450"/>
              <a:gd name="connsiteX57" fmla="*/ 616744 w 2038350"/>
              <a:gd name="connsiteY57" fmla="*/ 1300162 h 1314450"/>
              <a:gd name="connsiteX58" fmla="*/ 519112 w 2038350"/>
              <a:gd name="connsiteY58" fmla="*/ 1290637 h 1314450"/>
              <a:gd name="connsiteX59" fmla="*/ 419100 w 2038350"/>
              <a:gd name="connsiteY59" fmla="*/ 1276350 h 1314450"/>
              <a:gd name="connsiteX60" fmla="*/ 359569 w 2038350"/>
              <a:gd name="connsiteY60" fmla="*/ 1262062 h 1314450"/>
              <a:gd name="connsiteX61" fmla="*/ 326231 w 2038350"/>
              <a:gd name="connsiteY61" fmla="*/ 1250156 h 1314450"/>
              <a:gd name="connsiteX62" fmla="*/ 285750 w 2038350"/>
              <a:gd name="connsiteY62" fmla="*/ 1233487 h 1314450"/>
              <a:gd name="connsiteX63" fmla="*/ 250031 w 2038350"/>
              <a:gd name="connsiteY63" fmla="*/ 1214437 h 1314450"/>
              <a:gd name="connsiteX64" fmla="*/ 219075 w 2038350"/>
              <a:gd name="connsiteY64" fmla="*/ 1193006 h 1314450"/>
              <a:gd name="connsiteX65" fmla="*/ 183356 w 2038350"/>
              <a:gd name="connsiteY65" fmla="*/ 1162050 h 1314450"/>
              <a:gd name="connsiteX66" fmla="*/ 164306 w 2038350"/>
              <a:gd name="connsiteY66" fmla="*/ 1128712 h 1314450"/>
              <a:gd name="connsiteX67" fmla="*/ 138112 w 2038350"/>
              <a:gd name="connsiteY67" fmla="*/ 1073943 h 1314450"/>
              <a:gd name="connsiteX68" fmla="*/ 123825 w 2038350"/>
              <a:gd name="connsiteY68" fmla="*/ 1031081 h 1314450"/>
              <a:gd name="connsiteX69" fmla="*/ 116681 w 2038350"/>
              <a:gd name="connsiteY69" fmla="*/ 971550 h 1314450"/>
              <a:gd name="connsiteX70" fmla="*/ 121444 w 2038350"/>
              <a:gd name="connsiteY70" fmla="*/ 890587 h 1314450"/>
              <a:gd name="connsiteX71" fmla="*/ 116681 w 2038350"/>
              <a:gd name="connsiteY71" fmla="*/ 673893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038350" h="1314450">
                <a:moveTo>
                  <a:pt x="116681" y="673893"/>
                </a:moveTo>
                <a:cubicBezTo>
                  <a:pt x="118269" y="582612"/>
                  <a:pt x="119856" y="491331"/>
                  <a:pt x="121444" y="400050"/>
                </a:cubicBezTo>
                <a:lnTo>
                  <a:pt x="116681" y="278606"/>
                </a:lnTo>
                <a:lnTo>
                  <a:pt x="111919" y="233362"/>
                </a:lnTo>
                <a:lnTo>
                  <a:pt x="104775" y="202406"/>
                </a:lnTo>
                <a:lnTo>
                  <a:pt x="85725" y="154781"/>
                </a:lnTo>
                <a:lnTo>
                  <a:pt x="52387" y="100012"/>
                </a:lnTo>
                <a:lnTo>
                  <a:pt x="16669" y="57150"/>
                </a:lnTo>
                <a:lnTo>
                  <a:pt x="4762" y="38100"/>
                </a:lnTo>
                <a:lnTo>
                  <a:pt x="0" y="21431"/>
                </a:lnTo>
                <a:lnTo>
                  <a:pt x="4762" y="7143"/>
                </a:lnTo>
                <a:lnTo>
                  <a:pt x="16669" y="0"/>
                </a:lnTo>
                <a:lnTo>
                  <a:pt x="45244" y="0"/>
                </a:lnTo>
                <a:lnTo>
                  <a:pt x="71437" y="11906"/>
                </a:lnTo>
                <a:lnTo>
                  <a:pt x="119062" y="33337"/>
                </a:lnTo>
                <a:lnTo>
                  <a:pt x="161925" y="52387"/>
                </a:lnTo>
                <a:lnTo>
                  <a:pt x="197644" y="73818"/>
                </a:lnTo>
                <a:lnTo>
                  <a:pt x="242887" y="104775"/>
                </a:lnTo>
                <a:lnTo>
                  <a:pt x="280987" y="135731"/>
                </a:lnTo>
                <a:lnTo>
                  <a:pt x="323850" y="180975"/>
                </a:lnTo>
                <a:cubicBezTo>
                  <a:pt x="323056" y="227806"/>
                  <a:pt x="322263" y="274637"/>
                  <a:pt x="321469" y="321468"/>
                </a:cubicBezTo>
                <a:lnTo>
                  <a:pt x="321469" y="469106"/>
                </a:lnTo>
                <a:lnTo>
                  <a:pt x="319087" y="711993"/>
                </a:lnTo>
                <a:lnTo>
                  <a:pt x="319087" y="814387"/>
                </a:lnTo>
                <a:lnTo>
                  <a:pt x="319087" y="866775"/>
                </a:lnTo>
                <a:lnTo>
                  <a:pt x="326231" y="923925"/>
                </a:lnTo>
                <a:lnTo>
                  <a:pt x="335756" y="954881"/>
                </a:lnTo>
                <a:lnTo>
                  <a:pt x="350044" y="985837"/>
                </a:lnTo>
                <a:lnTo>
                  <a:pt x="373856" y="1009650"/>
                </a:lnTo>
                <a:lnTo>
                  <a:pt x="397669" y="1026318"/>
                </a:lnTo>
                <a:lnTo>
                  <a:pt x="435769" y="1045368"/>
                </a:lnTo>
                <a:lnTo>
                  <a:pt x="481012" y="1059656"/>
                </a:lnTo>
                <a:lnTo>
                  <a:pt x="545306" y="1069181"/>
                </a:lnTo>
                <a:lnTo>
                  <a:pt x="659606" y="1081087"/>
                </a:lnTo>
                <a:lnTo>
                  <a:pt x="831056" y="1088231"/>
                </a:lnTo>
                <a:lnTo>
                  <a:pt x="1042987" y="1085850"/>
                </a:lnTo>
                <a:lnTo>
                  <a:pt x="1183481" y="1081087"/>
                </a:lnTo>
                <a:lnTo>
                  <a:pt x="1281112" y="1069181"/>
                </a:lnTo>
                <a:lnTo>
                  <a:pt x="1462087" y="1042987"/>
                </a:lnTo>
                <a:lnTo>
                  <a:pt x="1571625" y="1021556"/>
                </a:lnTo>
                <a:lnTo>
                  <a:pt x="1933575" y="900112"/>
                </a:lnTo>
                <a:lnTo>
                  <a:pt x="1981200" y="966787"/>
                </a:lnTo>
                <a:lnTo>
                  <a:pt x="2014537" y="1021556"/>
                </a:lnTo>
                <a:lnTo>
                  <a:pt x="2031206" y="1059656"/>
                </a:lnTo>
                <a:lnTo>
                  <a:pt x="2038350" y="1078706"/>
                </a:lnTo>
                <a:lnTo>
                  <a:pt x="2038350" y="1112043"/>
                </a:lnTo>
                <a:lnTo>
                  <a:pt x="2028825" y="1143000"/>
                </a:lnTo>
                <a:lnTo>
                  <a:pt x="2009775" y="1173956"/>
                </a:lnTo>
                <a:lnTo>
                  <a:pt x="1981200" y="1195387"/>
                </a:lnTo>
                <a:lnTo>
                  <a:pt x="1933575" y="1221581"/>
                </a:lnTo>
                <a:lnTo>
                  <a:pt x="1852612" y="1243012"/>
                </a:lnTo>
                <a:lnTo>
                  <a:pt x="1709737" y="1271587"/>
                </a:lnTo>
                <a:lnTo>
                  <a:pt x="1514475" y="1297781"/>
                </a:lnTo>
                <a:lnTo>
                  <a:pt x="1350169" y="1309687"/>
                </a:lnTo>
                <a:lnTo>
                  <a:pt x="1195387" y="1314450"/>
                </a:lnTo>
                <a:lnTo>
                  <a:pt x="935831" y="1314450"/>
                </a:lnTo>
                <a:lnTo>
                  <a:pt x="783431" y="1312068"/>
                </a:lnTo>
                <a:lnTo>
                  <a:pt x="616744" y="1300162"/>
                </a:lnTo>
                <a:lnTo>
                  <a:pt x="519112" y="1290637"/>
                </a:lnTo>
                <a:lnTo>
                  <a:pt x="419100" y="1276350"/>
                </a:lnTo>
                <a:lnTo>
                  <a:pt x="359569" y="1262062"/>
                </a:lnTo>
                <a:lnTo>
                  <a:pt x="326231" y="1250156"/>
                </a:lnTo>
                <a:lnTo>
                  <a:pt x="285750" y="1233487"/>
                </a:lnTo>
                <a:lnTo>
                  <a:pt x="250031" y="1214437"/>
                </a:lnTo>
                <a:lnTo>
                  <a:pt x="219075" y="1193006"/>
                </a:lnTo>
                <a:lnTo>
                  <a:pt x="183356" y="1162050"/>
                </a:lnTo>
                <a:lnTo>
                  <a:pt x="164306" y="1128712"/>
                </a:lnTo>
                <a:lnTo>
                  <a:pt x="138112" y="1073943"/>
                </a:lnTo>
                <a:lnTo>
                  <a:pt x="123825" y="1031081"/>
                </a:lnTo>
                <a:lnTo>
                  <a:pt x="116681" y="971550"/>
                </a:lnTo>
                <a:lnTo>
                  <a:pt x="121444" y="890587"/>
                </a:lnTo>
                <a:lnTo>
                  <a:pt x="116681" y="673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C20BB61-0AAC-467E-B083-C7F2F98CFF1F}"/>
              </a:ext>
            </a:extLst>
          </p:cNvPr>
          <p:cNvSpPr/>
          <p:nvPr/>
        </p:nvSpPr>
        <p:spPr>
          <a:xfrm>
            <a:off x="5575300" y="5113338"/>
            <a:ext cx="419100" cy="708025"/>
          </a:xfrm>
          <a:custGeom>
            <a:avLst/>
            <a:gdLst>
              <a:gd name="connsiteX0" fmla="*/ 371475 w 419100"/>
              <a:gd name="connsiteY0" fmla="*/ 297656 h 709612"/>
              <a:gd name="connsiteX1" fmla="*/ 419100 w 419100"/>
              <a:gd name="connsiteY1" fmla="*/ 578644 h 709612"/>
              <a:gd name="connsiteX2" fmla="*/ 0 w 419100"/>
              <a:gd name="connsiteY2" fmla="*/ 709612 h 709612"/>
              <a:gd name="connsiteX3" fmla="*/ 76200 w 419100"/>
              <a:gd name="connsiteY3" fmla="*/ 611981 h 709612"/>
              <a:gd name="connsiteX4" fmla="*/ 109538 w 419100"/>
              <a:gd name="connsiteY4" fmla="*/ 557212 h 709612"/>
              <a:gd name="connsiteX5" fmla="*/ 133350 w 419100"/>
              <a:gd name="connsiteY5" fmla="*/ 516731 h 709612"/>
              <a:gd name="connsiteX6" fmla="*/ 145257 w 419100"/>
              <a:gd name="connsiteY6" fmla="*/ 485775 h 709612"/>
              <a:gd name="connsiteX7" fmla="*/ 171450 w 419100"/>
              <a:gd name="connsiteY7" fmla="*/ 423862 h 709612"/>
              <a:gd name="connsiteX8" fmla="*/ 195263 w 419100"/>
              <a:gd name="connsiteY8" fmla="*/ 338137 h 709612"/>
              <a:gd name="connsiteX9" fmla="*/ 230982 w 419100"/>
              <a:gd name="connsiteY9" fmla="*/ 195262 h 709612"/>
              <a:gd name="connsiteX10" fmla="*/ 247650 w 419100"/>
              <a:gd name="connsiteY10" fmla="*/ 102394 h 709612"/>
              <a:gd name="connsiteX11" fmla="*/ 259557 w 419100"/>
              <a:gd name="connsiteY11" fmla="*/ 33337 h 709612"/>
              <a:gd name="connsiteX12" fmla="*/ 264319 w 419100"/>
              <a:gd name="connsiteY12" fmla="*/ 16669 h 709612"/>
              <a:gd name="connsiteX13" fmla="*/ 273844 w 419100"/>
              <a:gd name="connsiteY13" fmla="*/ 4762 h 709612"/>
              <a:gd name="connsiteX14" fmla="*/ 295275 w 419100"/>
              <a:gd name="connsiteY14" fmla="*/ 0 h 709612"/>
              <a:gd name="connsiteX15" fmla="*/ 321469 w 419100"/>
              <a:gd name="connsiteY15" fmla="*/ 4762 h 709612"/>
              <a:gd name="connsiteX16" fmla="*/ 333375 w 419100"/>
              <a:gd name="connsiteY16" fmla="*/ 14287 h 709612"/>
              <a:gd name="connsiteX17" fmla="*/ 342900 w 419100"/>
              <a:gd name="connsiteY17" fmla="*/ 47625 h 709612"/>
              <a:gd name="connsiteX18" fmla="*/ 371475 w 419100"/>
              <a:gd name="connsiteY18" fmla="*/ 297656 h 70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9100" h="709612">
                <a:moveTo>
                  <a:pt x="371475" y="297656"/>
                </a:moveTo>
                <a:lnTo>
                  <a:pt x="419100" y="578644"/>
                </a:lnTo>
                <a:lnTo>
                  <a:pt x="0" y="709612"/>
                </a:lnTo>
                <a:lnTo>
                  <a:pt x="76200" y="611981"/>
                </a:lnTo>
                <a:lnTo>
                  <a:pt x="109538" y="557212"/>
                </a:lnTo>
                <a:lnTo>
                  <a:pt x="133350" y="516731"/>
                </a:lnTo>
                <a:lnTo>
                  <a:pt x="145257" y="485775"/>
                </a:lnTo>
                <a:lnTo>
                  <a:pt x="171450" y="423862"/>
                </a:lnTo>
                <a:lnTo>
                  <a:pt x="195263" y="338137"/>
                </a:lnTo>
                <a:lnTo>
                  <a:pt x="230982" y="195262"/>
                </a:lnTo>
                <a:lnTo>
                  <a:pt x="247650" y="102394"/>
                </a:lnTo>
                <a:lnTo>
                  <a:pt x="259557" y="33337"/>
                </a:lnTo>
                <a:lnTo>
                  <a:pt x="264319" y="16669"/>
                </a:lnTo>
                <a:lnTo>
                  <a:pt x="273844" y="4762"/>
                </a:lnTo>
                <a:lnTo>
                  <a:pt x="295275" y="0"/>
                </a:lnTo>
                <a:lnTo>
                  <a:pt x="321469" y="4762"/>
                </a:lnTo>
                <a:lnTo>
                  <a:pt x="333375" y="14287"/>
                </a:lnTo>
                <a:lnTo>
                  <a:pt x="342900" y="47625"/>
                </a:lnTo>
                <a:lnTo>
                  <a:pt x="371475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AC64D76-7521-445E-A0E1-B101D1764D6A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397000"/>
            <a:ext cx="4721225" cy="4624388"/>
            <a:chOff x="2809875" y="1571625"/>
            <a:chExt cx="4721225" cy="462438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374B551-9703-4E34-8CE6-C5004FCB5A17}"/>
                </a:ext>
              </a:extLst>
            </p:cNvPr>
            <p:cNvSpPr/>
            <p:nvPr/>
          </p:nvSpPr>
          <p:spPr>
            <a:xfrm>
              <a:off x="3656013" y="1914525"/>
              <a:ext cx="595312" cy="738188"/>
            </a:xfrm>
            <a:custGeom>
              <a:avLst/>
              <a:gdLst>
                <a:gd name="connsiteX0" fmla="*/ 357187 w 595312"/>
                <a:gd name="connsiteY0" fmla="*/ 619125 h 738188"/>
                <a:gd name="connsiteX1" fmla="*/ 295275 w 595312"/>
                <a:gd name="connsiteY1" fmla="*/ 492919 h 738188"/>
                <a:gd name="connsiteX2" fmla="*/ 257175 w 595312"/>
                <a:gd name="connsiteY2" fmla="*/ 411956 h 738188"/>
                <a:gd name="connsiteX3" fmla="*/ 216694 w 595312"/>
                <a:gd name="connsiteY3" fmla="*/ 335756 h 738188"/>
                <a:gd name="connsiteX4" fmla="*/ 152400 w 595312"/>
                <a:gd name="connsiteY4" fmla="*/ 238125 h 738188"/>
                <a:gd name="connsiteX5" fmla="*/ 78581 w 595312"/>
                <a:gd name="connsiteY5" fmla="*/ 140494 h 738188"/>
                <a:gd name="connsiteX6" fmla="*/ 47625 w 595312"/>
                <a:gd name="connsiteY6" fmla="*/ 104775 h 738188"/>
                <a:gd name="connsiteX7" fmla="*/ 16669 w 595312"/>
                <a:gd name="connsiteY7" fmla="*/ 71438 h 738188"/>
                <a:gd name="connsiteX8" fmla="*/ 2381 w 595312"/>
                <a:gd name="connsiteY8" fmla="*/ 45244 h 738188"/>
                <a:gd name="connsiteX9" fmla="*/ 0 w 595312"/>
                <a:gd name="connsiteY9" fmla="*/ 26194 h 738188"/>
                <a:gd name="connsiteX10" fmla="*/ 2381 w 595312"/>
                <a:gd name="connsiteY10" fmla="*/ 7144 h 738188"/>
                <a:gd name="connsiteX11" fmla="*/ 14287 w 595312"/>
                <a:gd name="connsiteY11" fmla="*/ 0 h 738188"/>
                <a:gd name="connsiteX12" fmla="*/ 33337 w 595312"/>
                <a:gd name="connsiteY12" fmla="*/ 2381 h 738188"/>
                <a:gd name="connsiteX13" fmla="*/ 85725 w 595312"/>
                <a:gd name="connsiteY13" fmla="*/ 28575 h 738188"/>
                <a:gd name="connsiteX14" fmla="*/ 161925 w 595312"/>
                <a:gd name="connsiteY14" fmla="*/ 73819 h 738188"/>
                <a:gd name="connsiteX15" fmla="*/ 240506 w 595312"/>
                <a:gd name="connsiteY15" fmla="*/ 126206 h 738188"/>
                <a:gd name="connsiteX16" fmla="*/ 323850 w 595312"/>
                <a:gd name="connsiteY16" fmla="*/ 183356 h 738188"/>
                <a:gd name="connsiteX17" fmla="*/ 392906 w 595312"/>
                <a:gd name="connsiteY17" fmla="*/ 235744 h 738188"/>
                <a:gd name="connsiteX18" fmla="*/ 450056 w 595312"/>
                <a:gd name="connsiteY18" fmla="*/ 278606 h 738188"/>
                <a:gd name="connsiteX19" fmla="*/ 490537 w 595312"/>
                <a:gd name="connsiteY19" fmla="*/ 311944 h 738188"/>
                <a:gd name="connsiteX20" fmla="*/ 528637 w 595312"/>
                <a:gd name="connsiteY20" fmla="*/ 342900 h 738188"/>
                <a:gd name="connsiteX21" fmla="*/ 552450 w 595312"/>
                <a:gd name="connsiteY21" fmla="*/ 371475 h 738188"/>
                <a:gd name="connsiteX22" fmla="*/ 573881 w 595312"/>
                <a:gd name="connsiteY22" fmla="*/ 407194 h 738188"/>
                <a:gd name="connsiteX23" fmla="*/ 588169 w 595312"/>
                <a:gd name="connsiteY23" fmla="*/ 450056 h 738188"/>
                <a:gd name="connsiteX24" fmla="*/ 595312 w 595312"/>
                <a:gd name="connsiteY24" fmla="*/ 492919 h 738188"/>
                <a:gd name="connsiteX25" fmla="*/ 595312 w 595312"/>
                <a:gd name="connsiteY25" fmla="*/ 533400 h 738188"/>
                <a:gd name="connsiteX26" fmla="*/ 595312 w 595312"/>
                <a:gd name="connsiteY26" fmla="*/ 590550 h 738188"/>
                <a:gd name="connsiteX27" fmla="*/ 588169 w 595312"/>
                <a:gd name="connsiteY27" fmla="*/ 638175 h 738188"/>
                <a:gd name="connsiteX28" fmla="*/ 571500 w 595312"/>
                <a:gd name="connsiteY28" fmla="*/ 685800 h 738188"/>
                <a:gd name="connsiteX29" fmla="*/ 552450 w 595312"/>
                <a:gd name="connsiteY29" fmla="*/ 714375 h 738188"/>
                <a:gd name="connsiteX30" fmla="*/ 538162 w 595312"/>
                <a:gd name="connsiteY30" fmla="*/ 726281 h 738188"/>
                <a:gd name="connsiteX31" fmla="*/ 519112 w 595312"/>
                <a:gd name="connsiteY31" fmla="*/ 735806 h 738188"/>
                <a:gd name="connsiteX32" fmla="*/ 500062 w 595312"/>
                <a:gd name="connsiteY32" fmla="*/ 738188 h 738188"/>
                <a:gd name="connsiteX33" fmla="*/ 464344 w 595312"/>
                <a:gd name="connsiteY33" fmla="*/ 733425 h 738188"/>
                <a:gd name="connsiteX34" fmla="*/ 438150 w 595312"/>
                <a:gd name="connsiteY34" fmla="*/ 723900 h 738188"/>
                <a:gd name="connsiteX35" fmla="*/ 419100 w 595312"/>
                <a:gd name="connsiteY35" fmla="*/ 704850 h 738188"/>
                <a:gd name="connsiteX36" fmla="*/ 392906 w 595312"/>
                <a:gd name="connsiteY36" fmla="*/ 676275 h 738188"/>
                <a:gd name="connsiteX37" fmla="*/ 357187 w 595312"/>
                <a:gd name="connsiteY37" fmla="*/ 61912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5312" h="738188">
                  <a:moveTo>
                    <a:pt x="357187" y="619125"/>
                  </a:moveTo>
                  <a:lnTo>
                    <a:pt x="295275" y="492919"/>
                  </a:lnTo>
                  <a:lnTo>
                    <a:pt x="257175" y="411956"/>
                  </a:lnTo>
                  <a:lnTo>
                    <a:pt x="216694" y="335756"/>
                  </a:lnTo>
                  <a:lnTo>
                    <a:pt x="152400" y="238125"/>
                  </a:lnTo>
                  <a:lnTo>
                    <a:pt x="78581" y="140494"/>
                  </a:lnTo>
                  <a:lnTo>
                    <a:pt x="47625" y="104775"/>
                  </a:lnTo>
                  <a:lnTo>
                    <a:pt x="16669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2381"/>
                  </a:lnTo>
                  <a:lnTo>
                    <a:pt x="85725" y="28575"/>
                  </a:lnTo>
                  <a:lnTo>
                    <a:pt x="161925" y="73819"/>
                  </a:lnTo>
                  <a:lnTo>
                    <a:pt x="240506" y="126206"/>
                  </a:lnTo>
                  <a:lnTo>
                    <a:pt x="323850" y="183356"/>
                  </a:lnTo>
                  <a:lnTo>
                    <a:pt x="392906" y="235744"/>
                  </a:lnTo>
                  <a:lnTo>
                    <a:pt x="450056" y="278606"/>
                  </a:lnTo>
                  <a:lnTo>
                    <a:pt x="490537" y="311944"/>
                  </a:lnTo>
                  <a:lnTo>
                    <a:pt x="528637" y="342900"/>
                  </a:lnTo>
                  <a:lnTo>
                    <a:pt x="552450" y="371475"/>
                  </a:lnTo>
                  <a:lnTo>
                    <a:pt x="573881" y="407194"/>
                  </a:lnTo>
                  <a:lnTo>
                    <a:pt x="588169" y="450056"/>
                  </a:lnTo>
                  <a:lnTo>
                    <a:pt x="595312" y="492919"/>
                  </a:lnTo>
                  <a:lnTo>
                    <a:pt x="595312" y="533400"/>
                  </a:lnTo>
                  <a:lnTo>
                    <a:pt x="595312" y="590550"/>
                  </a:lnTo>
                  <a:lnTo>
                    <a:pt x="588169" y="638175"/>
                  </a:lnTo>
                  <a:lnTo>
                    <a:pt x="571500" y="685800"/>
                  </a:lnTo>
                  <a:lnTo>
                    <a:pt x="552450" y="714375"/>
                  </a:lnTo>
                  <a:lnTo>
                    <a:pt x="538162" y="726281"/>
                  </a:lnTo>
                  <a:lnTo>
                    <a:pt x="519112" y="735806"/>
                  </a:lnTo>
                  <a:lnTo>
                    <a:pt x="500062" y="738188"/>
                  </a:lnTo>
                  <a:lnTo>
                    <a:pt x="464344" y="733425"/>
                  </a:lnTo>
                  <a:lnTo>
                    <a:pt x="438150" y="723900"/>
                  </a:lnTo>
                  <a:lnTo>
                    <a:pt x="419100" y="704850"/>
                  </a:lnTo>
                  <a:lnTo>
                    <a:pt x="392906" y="676275"/>
                  </a:lnTo>
                  <a:lnTo>
                    <a:pt x="357187" y="619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5F1D1C88-F768-457D-B363-065D540B5874}"/>
                </a:ext>
              </a:extLst>
            </p:cNvPr>
            <p:cNvSpPr/>
            <p:nvPr/>
          </p:nvSpPr>
          <p:spPr>
            <a:xfrm>
              <a:off x="5462588" y="1655763"/>
              <a:ext cx="808037" cy="781050"/>
            </a:xfrm>
            <a:custGeom>
              <a:avLst/>
              <a:gdLst>
                <a:gd name="connsiteX0" fmla="*/ 433387 w 807243"/>
                <a:gd name="connsiteY0" fmla="*/ 538162 h 781050"/>
                <a:gd name="connsiteX1" fmla="*/ 185737 w 807243"/>
                <a:gd name="connsiteY1" fmla="*/ 690562 h 781050"/>
                <a:gd name="connsiteX2" fmla="*/ 78581 w 807243"/>
                <a:gd name="connsiteY2" fmla="*/ 759619 h 781050"/>
                <a:gd name="connsiteX3" fmla="*/ 47625 w 807243"/>
                <a:gd name="connsiteY3" fmla="*/ 773906 h 781050"/>
                <a:gd name="connsiteX4" fmla="*/ 26193 w 807243"/>
                <a:gd name="connsiteY4" fmla="*/ 781050 h 781050"/>
                <a:gd name="connsiteX5" fmla="*/ 11906 w 807243"/>
                <a:gd name="connsiteY5" fmla="*/ 781050 h 781050"/>
                <a:gd name="connsiteX6" fmla="*/ 0 w 807243"/>
                <a:gd name="connsiteY6" fmla="*/ 773906 h 781050"/>
                <a:gd name="connsiteX7" fmla="*/ 0 w 807243"/>
                <a:gd name="connsiteY7" fmla="*/ 750094 h 781050"/>
                <a:gd name="connsiteX8" fmla="*/ 11906 w 807243"/>
                <a:gd name="connsiteY8" fmla="*/ 723900 h 781050"/>
                <a:gd name="connsiteX9" fmla="*/ 61912 w 807243"/>
                <a:gd name="connsiteY9" fmla="*/ 669131 h 781050"/>
                <a:gd name="connsiteX10" fmla="*/ 138112 w 807243"/>
                <a:gd name="connsiteY10" fmla="*/ 581025 h 781050"/>
                <a:gd name="connsiteX11" fmla="*/ 204787 w 807243"/>
                <a:gd name="connsiteY11" fmla="*/ 497681 h 781050"/>
                <a:gd name="connsiteX12" fmla="*/ 261937 w 807243"/>
                <a:gd name="connsiteY12" fmla="*/ 416719 h 781050"/>
                <a:gd name="connsiteX13" fmla="*/ 321468 w 807243"/>
                <a:gd name="connsiteY13" fmla="*/ 328612 h 781050"/>
                <a:gd name="connsiteX14" fmla="*/ 352425 w 807243"/>
                <a:gd name="connsiteY14" fmla="*/ 276225 h 781050"/>
                <a:gd name="connsiteX15" fmla="*/ 388143 w 807243"/>
                <a:gd name="connsiteY15" fmla="*/ 204787 h 781050"/>
                <a:gd name="connsiteX16" fmla="*/ 400050 w 807243"/>
                <a:gd name="connsiteY16" fmla="*/ 169069 h 781050"/>
                <a:gd name="connsiteX17" fmla="*/ 402431 w 807243"/>
                <a:gd name="connsiteY17" fmla="*/ 138112 h 781050"/>
                <a:gd name="connsiteX18" fmla="*/ 392906 w 807243"/>
                <a:gd name="connsiteY18" fmla="*/ 95250 h 781050"/>
                <a:gd name="connsiteX19" fmla="*/ 371475 w 807243"/>
                <a:gd name="connsiteY19" fmla="*/ 54769 h 781050"/>
                <a:gd name="connsiteX20" fmla="*/ 359568 w 807243"/>
                <a:gd name="connsiteY20" fmla="*/ 35719 h 781050"/>
                <a:gd name="connsiteX21" fmla="*/ 359568 w 807243"/>
                <a:gd name="connsiteY21" fmla="*/ 21431 h 781050"/>
                <a:gd name="connsiteX22" fmla="*/ 361950 w 807243"/>
                <a:gd name="connsiteY22" fmla="*/ 9525 h 781050"/>
                <a:gd name="connsiteX23" fmla="*/ 369093 w 807243"/>
                <a:gd name="connsiteY23" fmla="*/ 2381 h 781050"/>
                <a:gd name="connsiteX24" fmla="*/ 388143 w 807243"/>
                <a:gd name="connsiteY24" fmla="*/ 0 h 781050"/>
                <a:gd name="connsiteX25" fmla="*/ 419100 w 807243"/>
                <a:gd name="connsiteY25" fmla="*/ 4762 h 781050"/>
                <a:gd name="connsiteX26" fmla="*/ 478631 w 807243"/>
                <a:gd name="connsiteY26" fmla="*/ 19050 h 781050"/>
                <a:gd name="connsiteX27" fmla="*/ 535781 w 807243"/>
                <a:gd name="connsiteY27" fmla="*/ 45244 h 781050"/>
                <a:gd name="connsiteX28" fmla="*/ 588168 w 807243"/>
                <a:gd name="connsiteY28" fmla="*/ 73819 h 781050"/>
                <a:gd name="connsiteX29" fmla="*/ 628650 w 807243"/>
                <a:gd name="connsiteY29" fmla="*/ 102394 h 781050"/>
                <a:gd name="connsiteX30" fmla="*/ 690562 w 807243"/>
                <a:gd name="connsiteY30" fmla="*/ 147637 h 781050"/>
                <a:gd name="connsiteX31" fmla="*/ 738187 w 807243"/>
                <a:gd name="connsiteY31" fmla="*/ 192881 h 781050"/>
                <a:gd name="connsiteX32" fmla="*/ 773906 w 807243"/>
                <a:gd name="connsiteY32" fmla="*/ 228600 h 781050"/>
                <a:gd name="connsiteX33" fmla="*/ 797718 w 807243"/>
                <a:gd name="connsiteY33" fmla="*/ 259556 h 781050"/>
                <a:gd name="connsiteX34" fmla="*/ 804862 w 807243"/>
                <a:gd name="connsiteY34" fmla="*/ 285750 h 781050"/>
                <a:gd name="connsiteX35" fmla="*/ 807243 w 807243"/>
                <a:gd name="connsiteY35" fmla="*/ 311944 h 781050"/>
                <a:gd name="connsiteX36" fmla="*/ 800100 w 807243"/>
                <a:gd name="connsiteY36" fmla="*/ 342900 h 781050"/>
                <a:gd name="connsiteX37" fmla="*/ 781050 w 807243"/>
                <a:gd name="connsiteY37" fmla="*/ 361950 h 781050"/>
                <a:gd name="connsiteX38" fmla="*/ 759618 w 807243"/>
                <a:gd name="connsiteY38" fmla="*/ 366712 h 781050"/>
                <a:gd name="connsiteX39" fmla="*/ 719137 w 807243"/>
                <a:gd name="connsiteY39" fmla="*/ 373856 h 781050"/>
                <a:gd name="connsiteX40" fmla="*/ 683418 w 807243"/>
                <a:gd name="connsiteY40" fmla="*/ 383381 h 781050"/>
                <a:gd name="connsiteX41" fmla="*/ 638175 w 807243"/>
                <a:gd name="connsiteY41" fmla="*/ 402431 h 781050"/>
                <a:gd name="connsiteX42" fmla="*/ 602456 w 807243"/>
                <a:gd name="connsiteY42" fmla="*/ 423862 h 781050"/>
                <a:gd name="connsiteX43" fmla="*/ 559593 w 807243"/>
                <a:gd name="connsiteY43" fmla="*/ 464344 h 781050"/>
                <a:gd name="connsiteX44" fmla="*/ 433387 w 807243"/>
                <a:gd name="connsiteY44" fmla="*/ 53816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3" h="781050">
                  <a:moveTo>
                    <a:pt x="433387" y="538162"/>
                  </a:moveTo>
                  <a:lnTo>
                    <a:pt x="185737" y="690562"/>
                  </a:lnTo>
                  <a:lnTo>
                    <a:pt x="78581" y="759619"/>
                  </a:lnTo>
                  <a:lnTo>
                    <a:pt x="47625" y="773906"/>
                  </a:lnTo>
                  <a:lnTo>
                    <a:pt x="26193" y="781050"/>
                  </a:lnTo>
                  <a:lnTo>
                    <a:pt x="11906" y="781050"/>
                  </a:lnTo>
                  <a:lnTo>
                    <a:pt x="0" y="773906"/>
                  </a:lnTo>
                  <a:lnTo>
                    <a:pt x="0" y="750094"/>
                  </a:lnTo>
                  <a:lnTo>
                    <a:pt x="11906" y="723900"/>
                  </a:lnTo>
                  <a:lnTo>
                    <a:pt x="61912" y="669131"/>
                  </a:lnTo>
                  <a:lnTo>
                    <a:pt x="138112" y="581025"/>
                  </a:lnTo>
                  <a:lnTo>
                    <a:pt x="204787" y="497681"/>
                  </a:lnTo>
                  <a:lnTo>
                    <a:pt x="261937" y="416719"/>
                  </a:lnTo>
                  <a:lnTo>
                    <a:pt x="321468" y="328612"/>
                  </a:lnTo>
                  <a:lnTo>
                    <a:pt x="352425" y="276225"/>
                  </a:lnTo>
                  <a:lnTo>
                    <a:pt x="388143" y="204787"/>
                  </a:lnTo>
                  <a:lnTo>
                    <a:pt x="400050" y="169069"/>
                  </a:lnTo>
                  <a:lnTo>
                    <a:pt x="402431" y="138112"/>
                  </a:lnTo>
                  <a:lnTo>
                    <a:pt x="392906" y="95250"/>
                  </a:lnTo>
                  <a:lnTo>
                    <a:pt x="371475" y="54769"/>
                  </a:lnTo>
                  <a:lnTo>
                    <a:pt x="359568" y="35719"/>
                  </a:lnTo>
                  <a:lnTo>
                    <a:pt x="359568" y="21431"/>
                  </a:lnTo>
                  <a:lnTo>
                    <a:pt x="361950" y="9525"/>
                  </a:lnTo>
                  <a:lnTo>
                    <a:pt x="369093" y="2381"/>
                  </a:lnTo>
                  <a:lnTo>
                    <a:pt x="388143" y="0"/>
                  </a:lnTo>
                  <a:lnTo>
                    <a:pt x="419100" y="4762"/>
                  </a:lnTo>
                  <a:lnTo>
                    <a:pt x="478631" y="19050"/>
                  </a:lnTo>
                  <a:lnTo>
                    <a:pt x="535781" y="45244"/>
                  </a:lnTo>
                  <a:lnTo>
                    <a:pt x="588168" y="73819"/>
                  </a:lnTo>
                  <a:lnTo>
                    <a:pt x="628650" y="102394"/>
                  </a:lnTo>
                  <a:lnTo>
                    <a:pt x="690562" y="147637"/>
                  </a:lnTo>
                  <a:lnTo>
                    <a:pt x="738187" y="192881"/>
                  </a:lnTo>
                  <a:lnTo>
                    <a:pt x="773906" y="228600"/>
                  </a:lnTo>
                  <a:lnTo>
                    <a:pt x="797718" y="259556"/>
                  </a:lnTo>
                  <a:lnTo>
                    <a:pt x="804862" y="285750"/>
                  </a:lnTo>
                  <a:lnTo>
                    <a:pt x="807243" y="311944"/>
                  </a:lnTo>
                  <a:lnTo>
                    <a:pt x="800100" y="342900"/>
                  </a:lnTo>
                  <a:lnTo>
                    <a:pt x="781050" y="361950"/>
                  </a:lnTo>
                  <a:lnTo>
                    <a:pt x="759618" y="366712"/>
                  </a:lnTo>
                  <a:lnTo>
                    <a:pt x="719137" y="373856"/>
                  </a:lnTo>
                  <a:lnTo>
                    <a:pt x="683418" y="383381"/>
                  </a:lnTo>
                  <a:lnTo>
                    <a:pt x="638175" y="402431"/>
                  </a:lnTo>
                  <a:lnTo>
                    <a:pt x="602456" y="423862"/>
                  </a:lnTo>
                  <a:lnTo>
                    <a:pt x="559593" y="464344"/>
                  </a:lnTo>
                  <a:lnTo>
                    <a:pt x="433387" y="5381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ACDFD7B8-89DF-44F9-8739-F2EAEC9A7323}"/>
                </a:ext>
              </a:extLst>
            </p:cNvPr>
            <p:cNvSpPr/>
            <p:nvPr/>
          </p:nvSpPr>
          <p:spPr>
            <a:xfrm>
              <a:off x="2941638" y="3290888"/>
              <a:ext cx="3819525" cy="692150"/>
            </a:xfrm>
            <a:custGeom>
              <a:avLst/>
              <a:gdLst>
                <a:gd name="connsiteX0" fmla="*/ 2806749 w 3820003"/>
                <a:gd name="connsiteY0" fmla="*/ 289501 h 691979"/>
                <a:gd name="connsiteX1" fmla="*/ 2549022 w 3820003"/>
                <a:gd name="connsiteY1" fmla="*/ 307154 h 691979"/>
                <a:gd name="connsiteX2" fmla="*/ 2439576 w 3820003"/>
                <a:gd name="connsiteY2" fmla="*/ 314215 h 691979"/>
                <a:gd name="connsiteX3" fmla="*/ 2277173 w 3820003"/>
                <a:gd name="connsiteY3" fmla="*/ 335398 h 691979"/>
                <a:gd name="connsiteX4" fmla="*/ 1998264 w 3820003"/>
                <a:gd name="connsiteY4" fmla="*/ 356581 h 691979"/>
                <a:gd name="connsiteX5" fmla="*/ 1691110 w 3820003"/>
                <a:gd name="connsiteY5" fmla="*/ 388355 h 691979"/>
                <a:gd name="connsiteX6" fmla="*/ 1528707 w 3820003"/>
                <a:gd name="connsiteY6" fmla="*/ 398947 h 691979"/>
                <a:gd name="connsiteX7" fmla="*/ 1281572 w 3820003"/>
                <a:gd name="connsiteY7" fmla="*/ 441313 h 691979"/>
                <a:gd name="connsiteX8" fmla="*/ 1090925 w 3820003"/>
                <a:gd name="connsiteY8" fmla="*/ 480148 h 691979"/>
                <a:gd name="connsiteX9" fmla="*/ 921461 w 3820003"/>
                <a:gd name="connsiteY9" fmla="*/ 522515 h 691979"/>
                <a:gd name="connsiteX10" fmla="*/ 797893 w 3820003"/>
                <a:gd name="connsiteY10" fmla="*/ 561350 h 691979"/>
                <a:gd name="connsiteX11" fmla="*/ 639020 w 3820003"/>
                <a:gd name="connsiteY11" fmla="*/ 617838 h 691979"/>
                <a:gd name="connsiteX12" fmla="*/ 504861 w 3820003"/>
                <a:gd name="connsiteY12" fmla="*/ 663735 h 691979"/>
                <a:gd name="connsiteX13" fmla="*/ 416599 w 3820003"/>
                <a:gd name="connsiteY13" fmla="*/ 691979 h 691979"/>
                <a:gd name="connsiteX14" fmla="*/ 388355 w 3820003"/>
                <a:gd name="connsiteY14" fmla="*/ 691979 h 691979"/>
                <a:gd name="connsiteX15" fmla="*/ 353050 w 3820003"/>
                <a:gd name="connsiteY15" fmla="*/ 681387 h 691979"/>
                <a:gd name="connsiteX16" fmla="*/ 300092 w 3820003"/>
                <a:gd name="connsiteY16" fmla="*/ 653143 h 691979"/>
                <a:gd name="connsiteX17" fmla="*/ 250665 w 3820003"/>
                <a:gd name="connsiteY17" fmla="*/ 621369 h 691979"/>
                <a:gd name="connsiteX18" fmla="*/ 201238 w 3820003"/>
                <a:gd name="connsiteY18" fmla="*/ 582533 h 691979"/>
                <a:gd name="connsiteX19" fmla="*/ 162403 w 3820003"/>
                <a:gd name="connsiteY19" fmla="*/ 543698 h 691979"/>
                <a:gd name="connsiteX20" fmla="*/ 98854 w 3820003"/>
                <a:gd name="connsiteY20" fmla="*/ 469557 h 691979"/>
                <a:gd name="connsiteX21" fmla="*/ 52957 w 3820003"/>
                <a:gd name="connsiteY21" fmla="*/ 406008 h 691979"/>
                <a:gd name="connsiteX22" fmla="*/ 24713 w 3820003"/>
                <a:gd name="connsiteY22" fmla="*/ 363642 h 691979"/>
                <a:gd name="connsiteX23" fmla="*/ 7061 w 3820003"/>
                <a:gd name="connsiteY23" fmla="*/ 328337 h 691979"/>
                <a:gd name="connsiteX24" fmla="*/ 0 w 3820003"/>
                <a:gd name="connsiteY24" fmla="*/ 303623 h 691979"/>
                <a:gd name="connsiteX25" fmla="*/ 0 w 3820003"/>
                <a:gd name="connsiteY25" fmla="*/ 289501 h 691979"/>
                <a:gd name="connsiteX26" fmla="*/ 3530 w 3820003"/>
                <a:gd name="connsiteY26" fmla="*/ 275379 h 691979"/>
                <a:gd name="connsiteX27" fmla="*/ 21183 w 3820003"/>
                <a:gd name="connsiteY27" fmla="*/ 271849 h 691979"/>
                <a:gd name="connsiteX28" fmla="*/ 42366 w 3820003"/>
                <a:gd name="connsiteY28" fmla="*/ 278910 h 691979"/>
                <a:gd name="connsiteX29" fmla="*/ 77671 w 3820003"/>
                <a:gd name="connsiteY29" fmla="*/ 303623 h 691979"/>
                <a:gd name="connsiteX30" fmla="*/ 127098 w 3820003"/>
                <a:gd name="connsiteY30" fmla="*/ 335398 h 691979"/>
                <a:gd name="connsiteX31" fmla="*/ 201238 w 3820003"/>
                <a:gd name="connsiteY31" fmla="*/ 374233 h 691979"/>
                <a:gd name="connsiteX32" fmla="*/ 261257 w 3820003"/>
                <a:gd name="connsiteY32" fmla="*/ 402477 h 691979"/>
                <a:gd name="connsiteX33" fmla="*/ 303623 w 3820003"/>
                <a:gd name="connsiteY33" fmla="*/ 416599 h 691979"/>
                <a:gd name="connsiteX34" fmla="*/ 370702 w 3820003"/>
                <a:gd name="connsiteY34" fmla="*/ 430721 h 691979"/>
                <a:gd name="connsiteX35" fmla="*/ 437782 w 3820003"/>
                <a:gd name="connsiteY35" fmla="*/ 434252 h 691979"/>
                <a:gd name="connsiteX36" fmla="*/ 522514 w 3820003"/>
                <a:gd name="connsiteY36" fmla="*/ 434252 h 691979"/>
                <a:gd name="connsiteX37" fmla="*/ 593124 w 3820003"/>
                <a:gd name="connsiteY37" fmla="*/ 423660 h 691979"/>
                <a:gd name="connsiteX38" fmla="*/ 706100 w 3820003"/>
                <a:gd name="connsiteY38" fmla="*/ 398947 h 691979"/>
                <a:gd name="connsiteX39" fmla="*/ 864972 w 3820003"/>
                <a:gd name="connsiteY39" fmla="*/ 367172 h 691979"/>
                <a:gd name="connsiteX40" fmla="*/ 1083864 w 3820003"/>
                <a:gd name="connsiteY40" fmla="*/ 328337 h 691979"/>
                <a:gd name="connsiteX41" fmla="*/ 1221553 w 3820003"/>
                <a:gd name="connsiteY41" fmla="*/ 307154 h 691979"/>
                <a:gd name="connsiteX42" fmla="*/ 1380426 w 3820003"/>
                <a:gd name="connsiteY42" fmla="*/ 289501 h 691979"/>
                <a:gd name="connsiteX43" fmla="*/ 1613439 w 3820003"/>
                <a:gd name="connsiteY43" fmla="*/ 225952 h 691979"/>
                <a:gd name="connsiteX44" fmla="*/ 1945306 w 3820003"/>
                <a:gd name="connsiteY44" fmla="*/ 190647 h 691979"/>
                <a:gd name="connsiteX45" fmla="*/ 2090057 w 3820003"/>
                <a:gd name="connsiteY45" fmla="*/ 176525 h 691979"/>
                <a:gd name="connsiteX46" fmla="*/ 2217155 w 3820003"/>
                <a:gd name="connsiteY46" fmla="*/ 162403 h 691979"/>
                <a:gd name="connsiteX47" fmla="*/ 2471351 w 3820003"/>
                <a:gd name="connsiteY47" fmla="*/ 141220 h 691979"/>
                <a:gd name="connsiteX48" fmla="*/ 2810279 w 3820003"/>
                <a:gd name="connsiteY48" fmla="*/ 116507 h 691979"/>
                <a:gd name="connsiteX49" fmla="*/ 3113902 w 3820003"/>
                <a:gd name="connsiteY49" fmla="*/ 88263 h 691979"/>
                <a:gd name="connsiteX50" fmla="*/ 3198634 w 3820003"/>
                <a:gd name="connsiteY50" fmla="*/ 60019 h 691979"/>
                <a:gd name="connsiteX51" fmla="*/ 3308080 w 3820003"/>
                <a:gd name="connsiteY51" fmla="*/ 24714 h 691979"/>
                <a:gd name="connsiteX52" fmla="*/ 3417525 w 3820003"/>
                <a:gd name="connsiteY52" fmla="*/ 0 h 691979"/>
                <a:gd name="connsiteX53" fmla="*/ 3484605 w 3820003"/>
                <a:gd name="connsiteY53" fmla="*/ 10592 h 691979"/>
                <a:gd name="connsiteX54" fmla="*/ 3586989 w 3820003"/>
                <a:gd name="connsiteY54" fmla="*/ 35305 h 691979"/>
                <a:gd name="connsiteX55" fmla="*/ 3675252 w 3820003"/>
                <a:gd name="connsiteY55" fmla="*/ 63549 h 691979"/>
                <a:gd name="connsiteX56" fmla="*/ 3728210 w 3820003"/>
                <a:gd name="connsiteY56" fmla="*/ 95324 h 691979"/>
                <a:gd name="connsiteX57" fmla="*/ 3784698 w 3820003"/>
                <a:gd name="connsiteY57" fmla="*/ 144751 h 691979"/>
                <a:gd name="connsiteX58" fmla="*/ 3812942 w 3820003"/>
                <a:gd name="connsiteY58" fmla="*/ 183586 h 691979"/>
                <a:gd name="connsiteX59" fmla="*/ 3820003 w 3820003"/>
                <a:gd name="connsiteY59" fmla="*/ 208300 h 691979"/>
                <a:gd name="connsiteX60" fmla="*/ 3820003 w 3820003"/>
                <a:gd name="connsiteY60" fmla="*/ 222422 h 691979"/>
                <a:gd name="connsiteX61" fmla="*/ 3809411 w 3820003"/>
                <a:gd name="connsiteY61" fmla="*/ 250666 h 691979"/>
                <a:gd name="connsiteX62" fmla="*/ 3791759 w 3820003"/>
                <a:gd name="connsiteY62" fmla="*/ 271849 h 691979"/>
                <a:gd name="connsiteX63" fmla="*/ 3756454 w 3820003"/>
                <a:gd name="connsiteY63" fmla="*/ 289501 h 691979"/>
                <a:gd name="connsiteX64" fmla="*/ 3728210 w 3820003"/>
                <a:gd name="connsiteY64" fmla="*/ 289501 h 691979"/>
                <a:gd name="connsiteX65" fmla="*/ 3654069 w 3820003"/>
                <a:gd name="connsiteY65" fmla="*/ 278910 h 691979"/>
                <a:gd name="connsiteX66" fmla="*/ 3484605 w 3820003"/>
                <a:gd name="connsiteY66" fmla="*/ 268318 h 691979"/>
                <a:gd name="connsiteX67" fmla="*/ 3145677 w 3820003"/>
                <a:gd name="connsiteY67" fmla="*/ 271849 h 691979"/>
                <a:gd name="connsiteX68" fmla="*/ 2806749 w 3820003"/>
                <a:gd name="connsiteY68" fmla="*/ 289501 h 69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820003" h="691979">
                  <a:moveTo>
                    <a:pt x="2806749" y="289501"/>
                  </a:moveTo>
                  <a:lnTo>
                    <a:pt x="2549022" y="307154"/>
                  </a:lnTo>
                  <a:lnTo>
                    <a:pt x="2439576" y="314215"/>
                  </a:lnTo>
                  <a:lnTo>
                    <a:pt x="2277173" y="335398"/>
                  </a:lnTo>
                  <a:lnTo>
                    <a:pt x="1998264" y="356581"/>
                  </a:lnTo>
                  <a:lnTo>
                    <a:pt x="1691110" y="388355"/>
                  </a:lnTo>
                  <a:lnTo>
                    <a:pt x="1528707" y="398947"/>
                  </a:lnTo>
                  <a:lnTo>
                    <a:pt x="1281572" y="441313"/>
                  </a:lnTo>
                  <a:lnTo>
                    <a:pt x="1090925" y="480148"/>
                  </a:lnTo>
                  <a:lnTo>
                    <a:pt x="921461" y="522515"/>
                  </a:lnTo>
                  <a:lnTo>
                    <a:pt x="797893" y="561350"/>
                  </a:lnTo>
                  <a:lnTo>
                    <a:pt x="639020" y="617838"/>
                  </a:lnTo>
                  <a:lnTo>
                    <a:pt x="504861" y="663735"/>
                  </a:lnTo>
                  <a:lnTo>
                    <a:pt x="416599" y="691979"/>
                  </a:lnTo>
                  <a:lnTo>
                    <a:pt x="388355" y="691979"/>
                  </a:lnTo>
                  <a:lnTo>
                    <a:pt x="353050" y="681387"/>
                  </a:lnTo>
                  <a:lnTo>
                    <a:pt x="300092" y="653143"/>
                  </a:lnTo>
                  <a:lnTo>
                    <a:pt x="250665" y="621369"/>
                  </a:lnTo>
                  <a:lnTo>
                    <a:pt x="201238" y="582533"/>
                  </a:lnTo>
                  <a:lnTo>
                    <a:pt x="162403" y="543698"/>
                  </a:lnTo>
                  <a:lnTo>
                    <a:pt x="98854" y="469557"/>
                  </a:lnTo>
                  <a:lnTo>
                    <a:pt x="52957" y="406008"/>
                  </a:lnTo>
                  <a:lnTo>
                    <a:pt x="24713" y="363642"/>
                  </a:lnTo>
                  <a:lnTo>
                    <a:pt x="7061" y="328337"/>
                  </a:lnTo>
                  <a:lnTo>
                    <a:pt x="0" y="303623"/>
                  </a:lnTo>
                  <a:lnTo>
                    <a:pt x="0" y="289501"/>
                  </a:lnTo>
                  <a:lnTo>
                    <a:pt x="3530" y="275379"/>
                  </a:lnTo>
                  <a:lnTo>
                    <a:pt x="21183" y="271849"/>
                  </a:lnTo>
                  <a:lnTo>
                    <a:pt x="42366" y="278910"/>
                  </a:lnTo>
                  <a:lnTo>
                    <a:pt x="77671" y="303623"/>
                  </a:lnTo>
                  <a:lnTo>
                    <a:pt x="127098" y="335398"/>
                  </a:lnTo>
                  <a:lnTo>
                    <a:pt x="201238" y="374233"/>
                  </a:lnTo>
                  <a:lnTo>
                    <a:pt x="261257" y="402477"/>
                  </a:lnTo>
                  <a:lnTo>
                    <a:pt x="303623" y="416599"/>
                  </a:lnTo>
                  <a:lnTo>
                    <a:pt x="370702" y="430721"/>
                  </a:lnTo>
                  <a:lnTo>
                    <a:pt x="437782" y="434252"/>
                  </a:lnTo>
                  <a:lnTo>
                    <a:pt x="522514" y="434252"/>
                  </a:lnTo>
                  <a:lnTo>
                    <a:pt x="593124" y="423660"/>
                  </a:lnTo>
                  <a:lnTo>
                    <a:pt x="706100" y="398947"/>
                  </a:lnTo>
                  <a:lnTo>
                    <a:pt x="864972" y="367172"/>
                  </a:lnTo>
                  <a:lnTo>
                    <a:pt x="1083864" y="328337"/>
                  </a:lnTo>
                  <a:lnTo>
                    <a:pt x="1221553" y="307154"/>
                  </a:lnTo>
                  <a:lnTo>
                    <a:pt x="1380426" y="289501"/>
                  </a:lnTo>
                  <a:lnTo>
                    <a:pt x="1613439" y="225952"/>
                  </a:lnTo>
                  <a:lnTo>
                    <a:pt x="1945306" y="190647"/>
                  </a:lnTo>
                  <a:lnTo>
                    <a:pt x="2090057" y="176525"/>
                  </a:lnTo>
                  <a:lnTo>
                    <a:pt x="2217155" y="162403"/>
                  </a:lnTo>
                  <a:lnTo>
                    <a:pt x="2471351" y="141220"/>
                  </a:lnTo>
                  <a:lnTo>
                    <a:pt x="2810279" y="116507"/>
                  </a:lnTo>
                  <a:lnTo>
                    <a:pt x="3113902" y="88263"/>
                  </a:lnTo>
                  <a:lnTo>
                    <a:pt x="3198634" y="60019"/>
                  </a:lnTo>
                  <a:lnTo>
                    <a:pt x="3308080" y="24714"/>
                  </a:lnTo>
                  <a:lnTo>
                    <a:pt x="3417525" y="0"/>
                  </a:lnTo>
                  <a:lnTo>
                    <a:pt x="3484605" y="10592"/>
                  </a:lnTo>
                  <a:lnTo>
                    <a:pt x="3586989" y="35305"/>
                  </a:lnTo>
                  <a:lnTo>
                    <a:pt x="3675252" y="63549"/>
                  </a:lnTo>
                  <a:lnTo>
                    <a:pt x="3728210" y="95324"/>
                  </a:lnTo>
                  <a:lnTo>
                    <a:pt x="3784698" y="144751"/>
                  </a:lnTo>
                  <a:lnTo>
                    <a:pt x="3812942" y="183586"/>
                  </a:lnTo>
                  <a:lnTo>
                    <a:pt x="3820003" y="208300"/>
                  </a:lnTo>
                  <a:lnTo>
                    <a:pt x="3820003" y="222422"/>
                  </a:lnTo>
                  <a:lnTo>
                    <a:pt x="3809411" y="250666"/>
                  </a:lnTo>
                  <a:lnTo>
                    <a:pt x="3791759" y="271849"/>
                  </a:lnTo>
                  <a:lnTo>
                    <a:pt x="3756454" y="289501"/>
                  </a:lnTo>
                  <a:lnTo>
                    <a:pt x="3728210" y="289501"/>
                  </a:lnTo>
                  <a:lnTo>
                    <a:pt x="3654069" y="278910"/>
                  </a:lnTo>
                  <a:lnTo>
                    <a:pt x="3484605" y="268318"/>
                  </a:lnTo>
                  <a:lnTo>
                    <a:pt x="3145677" y="271849"/>
                  </a:lnTo>
                  <a:lnTo>
                    <a:pt x="2806749" y="28950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D4820D91-6DD7-4CC8-BBF6-6048BEDEB5AF}"/>
                </a:ext>
              </a:extLst>
            </p:cNvPr>
            <p:cNvSpPr/>
            <p:nvPr/>
          </p:nvSpPr>
          <p:spPr>
            <a:xfrm>
              <a:off x="3552825" y="2598738"/>
              <a:ext cx="2574925" cy="536575"/>
            </a:xfrm>
            <a:custGeom>
              <a:avLst/>
              <a:gdLst>
                <a:gd name="connsiteX0" fmla="*/ 1935956 w 2574131"/>
                <a:gd name="connsiteY0" fmla="*/ 280987 h 538162"/>
                <a:gd name="connsiteX1" fmla="*/ 1531144 w 2574131"/>
                <a:gd name="connsiteY1" fmla="*/ 328612 h 538162"/>
                <a:gd name="connsiteX2" fmla="*/ 1226344 w 2574131"/>
                <a:gd name="connsiteY2" fmla="*/ 361950 h 538162"/>
                <a:gd name="connsiteX3" fmla="*/ 997744 w 2574131"/>
                <a:gd name="connsiteY3" fmla="*/ 421481 h 538162"/>
                <a:gd name="connsiteX4" fmla="*/ 657225 w 2574131"/>
                <a:gd name="connsiteY4" fmla="*/ 471487 h 538162"/>
                <a:gd name="connsiteX5" fmla="*/ 492919 w 2574131"/>
                <a:gd name="connsiteY5" fmla="*/ 492919 h 538162"/>
                <a:gd name="connsiteX6" fmla="*/ 431006 w 2574131"/>
                <a:gd name="connsiteY6" fmla="*/ 511969 h 538162"/>
                <a:gd name="connsiteX7" fmla="*/ 392906 w 2574131"/>
                <a:gd name="connsiteY7" fmla="*/ 523875 h 538162"/>
                <a:gd name="connsiteX8" fmla="*/ 352425 w 2574131"/>
                <a:gd name="connsiteY8" fmla="*/ 533400 h 538162"/>
                <a:gd name="connsiteX9" fmla="*/ 311944 w 2574131"/>
                <a:gd name="connsiteY9" fmla="*/ 538162 h 538162"/>
                <a:gd name="connsiteX10" fmla="*/ 283369 w 2574131"/>
                <a:gd name="connsiteY10" fmla="*/ 526256 h 538162"/>
                <a:gd name="connsiteX11" fmla="*/ 240506 w 2574131"/>
                <a:gd name="connsiteY11" fmla="*/ 500062 h 538162"/>
                <a:gd name="connsiteX12" fmla="*/ 188119 w 2574131"/>
                <a:gd name="connsiteY12" fmla="*/ 457200 h 538162"/>
                <a:gd name="connsiteX13" fmla="*/ 111919 w 2574131"/>
                <a:gd name="connsiteY13" fmla="*/ 376237 h 538162"/>
                <a:gd name="connsiteX14" fmla="*/ 28575 w 2574131"/>
                <a:gd name="connsiteY14" fmla="*/ 285750 h 538162"/>
                <a:gd name="connsiteX15" fmla="*/ 7144 w 2574131"/>
                <a:gd name="connsiteY15" fmla="*/ 257175 h 538162"/>
                <a:gd name="connsiteX16" fmla="*/ 0 w 2574131"/>
                <a:gd name="connsiteY16" fmla="*/ 238125 h 538162"/>
                <a:gd name="connsiteX17" fmla="*/ 2381 w 2574131"/>
                <a:gd name="connsiteY17" fmla="*/ 226219 h 538162"/>
                <a:gd name="connsiteX18" fmla="*/ 16669 w 2574131"/>
                <a:gd name="connsiteY18" fmla="*/ 219075 h 538162"/>
                <a:gd name="connsiteX19" fmla="*/ 35719 w 2574131"/>
                <a:gd name="connsiteY19" fmla="*/ 219075 h 538162"/>
                <a:gd name="connsiteX20" fmla="*/ 57150 w 2574131"/>
                <a:gd name="connsiteY20" fmla="*/ 226219 h 538162"/>
                <a:gd name="connsiteX21" fmla="*/ 121444 w 2574131"/>
                <a:gd name="connsiteY21" fmla="*/ 252412 h 538162"/>
                <a:gd name="connsiteX22" fmla="*/ 190500 w 2574131"/>
                <a:gd name="connsiteY22" fmla="*/ 276225 h 538162"/>
                <a:gd name="connsiteX23" fmla="*/ 252413 w 2574131"/>
                <a:gd name="connsiteY23" fmla="*/ 297656 h 538162"/>
                <a:gd name="connsiteX24" fmla="*/ 304800 w 2574131"/>
                <a:gd name="connsiteY24" fmla="*/ 309562 h 538162"/>
                <a:gd name="connsiteX25" fmla="*/ 357188 w 2574131"/>
                <a:gd name="connsiteY25" fmla="*/ 316706 h 538162"/>
                <a:gd name="connsiteX26" fmla="*/ 392906 w 2574131"/>
                <a:gd name="connsiteY26" fmla="*/ 316706 h 538162"/>
                <a:gd name="connsiteX27" fmla="*/ 442913 w 2574131"/>
                <a:gd name="connsiteY27" fmla="*/ 309562 h 538162"/>
                <a:gd name="connsiteX28" fmla="*/ 647700 w 2574131"/>
                <a:gd name="connsiteY28" fmla="*/ 280987 h 538162"/>
                <a:gd name="connsiteX29" fmla="*/ 828675 w 2574131"/>
                <a:gd name="connsiteY29" fmla="*/ 254794 h 538162"/>
                <a:gd name="connsiteX30" fmla="*/ 1057275 w 2574131"/>
                <a:gd name="connsiteY30" fmla="*/ 223837 h 538162"/>
                <a:gd name="connsiteX31" fmla="*/ 1264444 w 2574131"/>
                <a:gd name="connsiteY31" fmla="*/ 209550 h 538162"/>
                <a:gd name="connsiteX32" fmla="*/ 1526381 w 2574131"/>
                <a:gd name="connsiteY32" fmla="*/ 166687 h 538162"/>
                <a:gd name="connsiteX33" fmla="*/ 1812131 w 2574131"/>
                <a:gd name="connsiteY33" fmla="*/ 119062 h 538162"/>
                <a:gd name="connsiteX34" fmla="*/ 1971675 w 2574131"/>
                <a:gd name="connsiteY34" fmla="*/ 90487 h 538162"/>
                <a:gd name="connsiteX35" fmla="*/ 2047875 w 2574131"/>
                <a:gd name="connsiteY35" fmla="*/ 61912 h 538162"/>
                <a:gd name="connsiteX36" fmla="*/ 2216944 w 2574131"/>
                <a:gd name="connsiteY36" fmla="*/ 2381 h 538162"/>
                <a:gd name="connsiteX37" fmla="*/ 2257425 w 2574131"/>
                <a:gd name="connsiteY37" fmla="*/ 0 h 538162"/>
                <a:gd name="connsiteX38" fmla="*/ 2371725 w 2574131"/>
                <a:gd name="connsiteY38" fmla="*/ 11906 h 538162"/>
                <a:gd name="connsiteX39" fmla="*/ 2445544 w 2574131"/>
                <a:gd name="connsiteY39" fmla="*/ 28575 h 538162"/>
                <a:gd name="connsiteX40" fmla="*/ 2507456 w 2574131"/>
                <a:gd name="connsiteY40" fmla="*/ 47625 h 538162"/>
                <a:gd name="connsiteX41" fmla="*/ 2531269 w 2574131"/>
                <a:gd name="connsiteY41" fmla="*/ 57150 h 538162"/>
                <a:gd name="connsiteX42" fmla="*/ 2550319 w 2574131"/>
                <a:gd name="connsiteY42" fmla="*/ 69056 h 538162"/>
                <a:gd name="connsiteX43" fmla="*/ 2566988 w 2574131"/>
                <a:gd name="connsiteY43" fmla="*/ 90487 h 538162"/>
                <a:gd name="connsiteX44" fmla="*/ 2574131 w 2574131"/>
                <a:gd name="connsiteY44" fmla="*/ 116681 h 538162"/>
                <a:gd name="connsiteX45" fmla="*/ 2574131 w 2574131"/>
                <a:gd name="connsiteY45" fmla="*/ 154781 h 538162"/>
                <a:gd name="connsiteX46" fmla="*/ 2564606 w 2574131"/>
                <a:gd name="connsiteY46" fmla="*/ 190500 h 538162"/>
                <a:gd name="connsiteX47" fmla="*/ 2545556 w 2574131"/>
                <a:gd name="connsiteY47" fmla="*/ 214312 h 538162"/>
                <a:gd name="connsiteX48" fmla="*/ 2531269 w 2574131"/>
                <a:gd name="connsiteY48" fmla="*/ 223837 h 538162"/>
                <a:gd name="connsiteX49" fmla="*/ 2486025 w 2574131"/>
                <a:gd name="connsiteY49" fmla="*/ 228600 h 538162"/>
                <a:gd name="connsiteX50" fmla="*/ 2259806 w 2574131"/>
                <a:gd name="connsiteY50" fmla="*/ 240506 h 538162"/>
                <a:gd name="connsiteX51" fmla="*/ 1935956 w 2574131"/>
                <a:gd name="connsiteY51" fmla="*/ 280987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74131" h="538162">
                  <a:moveTo>
                    <a:pt x="1935956" y="280987"/>
                  </a:moveTo>
                  <a:lnTo>
                    <a:pt x="1531144" y="328612"/>
                  </a:lnTo>
                  <a:lnTo>
                    <a:pt x="1226344" y="361950"/>
                  </a:lnTo>
                  <a:lnTo>
                    <a:pt x="997744" y="421481"/>
                  </a:lnTo>
                  <a:lnTo>
                    <a:pt x="657225" y="471487"/>
                  </a:lnTo>
                  <a:lnTo>
                    <a:pt x="492919" y="492919"/>
                  </a:lnTo>
                  <a:lnTo>
                    <a:pt x="431006" y="511969"/>
                  </a:lnTo>
                  <a:lnTo>
                    <a:pt x="392906" y="523875"/>
                  </a:lnTo>
                  <a:lnTo>
                    <a:pt x="352425" y="533400"/>
                  </a:lnTo>
                  <a:lnTo>
                    <a:pt x="311944" y="538162"/>
                  </a:lnTo>
                  <a:lnTo>
                    <a:pt x="283369" y="526256"/>
                  </a:lnTo>
                  <a:lnTo>
                    <a:pt x="240506" y="500062"/>
                  </a:lnTo>
                  <a:lnTo>
                    <a:pt x="188119" y="457200"/>
                  </a:lnTo>
                  <a:lnTo>
                    <a:pt x="111919" y="376237"/>
                  </a:lnTo>
                  <a:lnTo>
                    <a:pt x="28575" y="285750"/>
                  </a:lnTo>
                  <a:lnTo>
                    <a:pt x="7144" y="257175"/>
                  </a:lnTo>
                  <a:lnTo>
                    <a:pt x="0" y="238125"/>
                  </a:lnTo>
                  <a:lnTo>
                    <a:pt x="2381" y="226219"/>
                  </a:lnTo>
                  <a:lnTo>
                    <a:pt x="16669" y="219075"/>
                  </a:lnTo>
                  <a:lnTo>
                    <a:pt x="35719" y="219075"/>
                  </a:lnTo>
                  <a:lnTo>
                    <a:pt x="57150" y="226219"/>
                  </a:lnTo>
                  <a:lnTo>
                    <a:pt x="121444" y="252412"/>
                  </a:lnTo>
                  <a:lnTo>
                    <a:pt x="190500" y="276225"/>
                  </a:lnTo>
                  <a:lnTo>
                    <a:pt x="252413" y="297656"/>
                  </a:lnTo>
                  <a:lnTo>
                    <a:pt x="304800" y="309562"/>
                  </a:lnTo>
                  <a:lnTo>
                    <a:pt x="357188" y="316706"/>
                  </a:lnTo>
                  <a:lnTo>
                    <a:pt x="392906" y="316706"/>
                  </a:lnTo>
                  <a:lnTo>
                    <a:pt x="442913" y="309562"/>
                  </a:lnTo>
                  <a:lnTo>
                    <a:pt x="647700" y="280987"/>
                  </a:lnTo>
                  <a:lnTo>
                    <a:pt x="828675" y="254794"/>
                  </a:lnTo>
                  <a:lnTo>
                    <a:pt x="1057275" y="223837"/>
                  </a:lnTo>
                  <a:lnTo>
                    <a:pt x="1264444" y="209550"/>
                  </a:lnTo>
                  <a:lnTo>
                    <a:pt x="1526381" y="166687"/>
                  </a:lnTo>
                  <a:lnTo>
                    <a:pt x="1812131" y="119062"/>
                  </a:lnTo>
                  <a:lnTo>
                    <a:pt x="1971675" y="90487"/>
                  </a:lnTo>
                  <a:lnTo>
                    <a:pt x="2047875" y="61912"/>
                  </a:lnTo>
                  <a:lnTo>
                    <a:pt x="2216944" y="2381"/>
                  </a:lnTo>
                  <a:lnTo>
                    <a:pt x="2257425" y="0"/>
                  </a:lnTo>
                  <a:lnTo>
                    <a:pt x="2371725" y="11906"/>
                  </a:lnTo>
                  <a:lnTo>
                    <a:pt x="2445544" y="28575"/>
                  </a:lnTo>
                  <a:lnTo>
                    <a:pt x="2507456" y="47625"/>
                  </a:lnTo>
                  <a:lnTo>
                    <a:pt x="2531269" y="57150"/>
                  </a:lnTo>
                  <a:lnTo>
                    <a:pt x="2550319" y="69056"/>
                  </a:lnTo>
                  <a:lnTo>
                    <a:pt x="2566988" y="90487"/>
                  </a:lnTo>
                  <a:lnTo>
                    <a:pt x="2574131" y="116681"/>
                  </a:lnTo>
                  <a:lnTo>
                    <a:pt x="2574131" y="154781"/>
                  </a:lnTo>
                  <a:lnTo>
                    <a:pt x="2564606" y="190500"/>
                  </a:lnTo>
                  <a:lnTo>
                    <a:pt x="2545556" y="214312"/>
                  </a:lnTo>
                  <a:lnTo>
                    <a:pt x="2531269" y="223837"/>
                  </a:lnTo>
                  <a:lnTo>
                    <a:pt x="2486025" y="228600"/>
                  </a:lnTo>
                  <a:lnTo>
                    <a:pt x="2259806" y="240506"/>
                  </a:lnTo>
                  <a:lnTo>
                    <a:pt x="1935956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CC9ED8CA-045A-4BD2-B911-BF9842D67AD9}"/>
                </a:ext>
              </a:extLst>
            </p:cNvPr>
            <p:cNvSpPr/>
            <p:nvPr/>
          </p:nvSpPr>
          <p:spPr>
            <a:xfrm rot="16200000">
              <a:off x="2175669" y="2205831"/>
              <a:ext cx="3600450" cy="2332038"/>
            </a:xfrm>
            <a:custGeom>
              <a:avLst/>
              <a:gdLst>
                <a:gd name="connsiteX0" fmla="*/ 1211580 w 3600450"/>
                <a:gd name="connsiteY0" fmla="*/ 1520190 h 2331720"/>
                <a:gd name="connsiteX1" fmla="*/ 1051560 w 3600450"/>
                <a:gd name="connsiteY1" fmla="*/ 1409700 h 2331720"/>
                <a:gd name="connsiteX2" fmla="*/ 895350 w 3600450"/>
                <a:gd name="connsiteY2" fmla="*/ 1287780 h 2331720"/>
                <a:gd name="connsiteX3" fmla="*/ 822960 w 3600450"/>
                <a:gd name="connsiteY3" fmla="*/ 1234440 h 2331720"/>
                <a:gd name="connsiteX4" fmla="*/ 712470 w 3600450"/>
                <a:gd name="connsiteY4" fmla="*/ 1116330 h 2331720"/>
                <a:gd name="connsiteX5" fmla="*/ 643890 w 3600450"/>
                <a:gd name="connsiteY5" fmla="*/ 1040130 h 2331720"/>
                <a:gd name="connsiteX6" fmla="*/ 510540 w 3600450"/>
                <a:gd name="connsiteY6" fmla="*/ 891540 h 2331720"/>
                <a:gd name="connsiteX7" fmla="*/ 426720 w 3600450"/>
                <a:gd name="connsiteY7" fmla="*/ 784860 h 2331720"/>
                <a:gd name="connsiteX8" fmla="*/ 346710 w 3600450"/>
                <a:gd name="connsiteY8" fmla="*/ 674370 h 2331720"/>
                <a:gd name="connsiteX9" fmla="*/ 278130 w 3600450"/>
                <a:gd name="connsiteY9" fmla="*/ 560070 h 2331720"/>
                <a:gd name="connsiteX10" fmla="*/ 194310 w 3600450"/>
                <a:gd name="connsiteY10" fmla="*/ 419100 h 2331720"/>
                <a:gd name="connsiteX11" fmla="*/ 118110 w 3600450"/>
                <a:gd name="connsiteY11" fmla="*/ 281940 h 2331720"/>
                <a:gd name="connsiteX12" fmla="*/ 38100 w 3600450"/>
                <a:gd name="connsiteY12" fmla="*/ 133350 h 2331720"/>
                <a:gd name="connsiteX13" fmla="*/ 7620 w 3600450"/>
                <a:gd name="connsiteY13" fmla="*/ 72390 h 2331720"/>
                <a:gd name="connsiteX14" fmla="*/ 0 w 3600450"/>
                <a:gd name="connsiteY14" fmla="*/ 49530 h 2331720"/>
                <a:gd name="connsiteX15" fmla="*/ 0 w 3600450"/>
                <a:gd name="connsiteY15" fmla="*/ 30480 h 2331720"/>
                <a:gd name="connsiteX16" fmla="*/ 3810 w 3600450"/>
                <a:gd name="connsiteY16" fmla="*/ 15240 h 2331720"/>
                <a:gd name="connsiteX17" fmla="*/ 15240 w 3600450"/>
                <a:gd name="connsiteY17" fmla="*/ 3810 h 2331720"/>
                <a:gd name="connsiteX18" fmla="*/ 38100 w 3600450"/>
                <a:gd name="connsiteY18" fmla="*/ 0 h 2331720"/>
                <a:gd name="connsiteX19" fmla="*/ 64770 w 3600450"/>
                <a:gd name="connsiteY19" fmla="*/ 19050 h 2331720"/>
                <a:gd name="connsiteX20" fmla="*/ 110490 w 3600450"/>
                <a:gd name="connsiteY20" fmla="*/ 91440 h 2331720"/>
                <a:gd name="connsiteX21" fmla="*/ 163830 w 3600450"/>
                <a:gd name="connsiteY21" fmla="*/ 171450 h 2331720"/>
                <a:gd name="connsiteX22" fmla="*/ 217170 w 3600450"/>
                <a:gd name="connsiteY22" fmla="*/ 247650 h 2331720"/>
                <a:gd name="connsiteX23" fmla="*/ 278130 w 3600450"/>
                <a:gd name="connsiteY23" fmla="*/ 327660 h 2331720"/>
                <a:gd name="connsiteX24" fmla="*/ 358140 w 3600450"/>
                <a:gd name="connsiteY24" fmla="*/ 438150 h 2331720"/>
                <a:gd name="connsiteX25" fmla="*/ 441960 w 3600450"/>
                <a:gd name="connsiteY25" fmla="*/ 541020 h 2331720"/>
                <a:gd name="connsiteX26" fmla="*/ 518160 w 3600450"/>
                <a:gd name="connsiteY26" fmla="*/ 636270 h 2331720"/>
                <a:gd name="connsiteX27" fmla="*/ 609600 w 3600450"/>
                <a:gd name="connsiteY27" fmla="*/ 735330 h 2331720"/>
                <a:gd name="connsiteX28" fmla="*/ 720090 w 3600450"/>
                <a:gd name="connsiteY28" fmla="*/ 853440 h 2331720"/>
                <a:gd name="connsiteX29" fmla="*/ 868680 w 3600450"/>
                <a:gd name="connsiteY29" fmla="*/ 990600 h 2331720"/>
                <a:gd name="connsiteX30" fmla="*/ 1013460 w 3600450"/>
                <a:gd name="connsiteY30" fmla="*/ 1112520 h 2331720"/>
                <a:gd name="connsiteX31" fmla="*/ 1112520 w 3600450"/>
                <a:gd name="connsiteY31" fmla="*/ 1188720 h 2331720"/>
                <a:gd name="connsiteX32" fmla="*/ 1203960 w 3600450"/>
                <a:gd name="connsiteY32" fmla="*/ 1253490 h 2331720"/>
                <a:gd name="connsiteX33" fmla="*/ 1303020 w 3600450"/>
                <a:gd name="connsiteY33" fmla="*/ 1318260 h 2331720"/>
                <a:gd name="connsiteX34" fmla="*/ 1466850 w 3600450"/>
                <a:gd name="connsiteY34" fmla="*/ 1413510 h 2331720"/>
                <a:gd name="connsiteX35" fmla="*/ 1577340 w 3600450"/>
                <a:gd name="connsiteY35" fmla="*/ 1478280 h 2331720"/>
                <a:gd name="connsiteX36" fmla="*/ 1744980 w 3600450"/>
                <a:gd name="connsiteY36" fmla="*/ 1558290 h 2331720"/>
                <a:gd name="connsiteX37" fmla="*/ 1882140 w 3600450"/>
                <a:gd name="connsiteY37" fmla="*/ 1615440 h 2331720"/>
                <a:gd name="connsiteX38" fmla="*/ 1985010 w 3600450"/>
                <a:gd name="connsiteY38" fmla="*/ 1653540 h 2331720"/>
                <a:gd name="connsiteX39" fmla="*/ 2171700 w 3600450"/>
                <a:gd name="connsiteY39" fmla="*/ 1718310 h 2331720"/>
                <a:gd name="connsiteX40" fmla="*/ 2327910 w 3600450"/>
                <a:gd name="connsiteY40" fmla="*/ 1767840 h 2331720"/>
                <a:gd name="connsiteX41" fmla="*/ 2526030 w 3600450"/>
                <a:gd name="connsiteY41" fmla="*/ 1821180 h 2331720"/>
                <a:gd name="connsiteX42" fmla="*/ 2823210 w 3600450"/>
                <a:gd name="connsiteY42" fmla="*/ 1889760 h 2331720"/>
                <a:gd name="connsiteX43" fmla="*/ 3162300 w 3600450"/>
                <a:gd name="connsiteY43" fmla="*/ 1954530 h 2331720"/>
                <a:gd name="connsiteX44" fmla="*/ 3234690 w 3600450"/>
                <a:gd name="connsiteY44" fmla="*/ 1965960 h 2331720"/>
                <a:gd name="connsiteX45" fmla="*/ 3307080 w 3600450"/>
                <a:gd name="connsiteY45" fmla="*/ 1965960 h 2331720"/>
                <a:gd name="connsiteX46" fmla="*/ 3383280 w 3600450"/>
                <a:gd name="connsiteY46" fmla="*/ 1950720 h 2331720"/>
                <a:gd name="connsiteX47" fmla="*/ 3429000 w 3600450"/>
                <a:gd name="connsiteY47" fmla="*/ 1927860 h 2331720"/>
                <a:gd name="connsiteX48" fmla="*/ 3497580 w 3600450"/>
                <a:gd name="connsiteY48" fmla="*/ 1878330 h 2331720"/>
                <a:gd name="connsiteX49" fmla="*/ 3539490 w 3600450"/>
                <a:gd name="connsiteY49" fmla="*/ 1840230 h 2331720"/>
                <a:gd name="connsiteX50" fmla="*/ 3550920 w 3600450"/>
                <a:gd name="connsiteY50" fmla="*/ 1824990 h 2331720"/>
                <a:gd name="connsiteX51" fmla="*/ 3566160 w 3600450"/>
                <a:gd name="connsiteY51" fmla="*/ 1817370 h 2331720"/>
                <a:gd name="connsiteX52" fmla="*/ 3577590 w 3600450"/>
                <a:gd name="connsiteY52" fmla="*/ 1817370 h 2331720"/>
                <a:gd name="connsiteX53" fmla="*/ 3592830 w 3600450"/>
                <a:gd name="connsiteY53" fmla="*/ 1817370 h 2331720"/>
                <a:gd name="connsiteX54" fmla="*/ 3600450 w 3600450"/>
                <a:gd name="connsiteY54" fmla="*/ 1836420 h 2331720"/>
                <a:gd name="connsiteX55" fmla="*/ 3600450 w 3600450"/>
                <a:gd name="connsiteY55" fmla="*/ 1946910 h 2331720"/>
                <a:gd name="connsiteX56" fmla="*/ 3589020 w 3600450"/>
                <a:gd name="connsiteY56" fmla="*/ 2026920 h 2331720"/>
                <a:gd name="connsiteX57" fmla="*/ 3547110 w 3600450"/>
                <a:gd name="connsiteY57" fmla="*/ 2118360 h 2331720"/>
                <a:gd name="connsiteX58" fmla="*/ 3501390 w 3600450"/>
                <a:gd name="connsiteY58" fmla="*/ 2194560 h 2331720"/>
                <a:gd name="connsiteX59" fmla="*/ 3429000 w 3600450"/>
                <a:gd name="connsiteY59" fmla="*/ 2270760 h 2331720"/>
                <a:gd name="connsiteX60" fmla="*/ 3356610 w 3600450"/>
                <a:gd name="connsiteY60" fmla="*/ 2312670 h 2331720"/>
                <a:gd name="connsiteX61" fmla="*/ 3307080 w 3600450"/>
                <a:gd name="connsiteY61" fmla="*/ 2331720 h 2331720"/>
                <a:gd name="connsiteX62" fmla="*/ 3268980 w 3600450"/>
                <a:gd name="connsiteY62" fmla="*/ 2312670 h 2331720"/>
                <a:gd name="connsiteX63" fmla="*/ 3135630 w 3600450"/>
                <a:gd name="connsiteY63" fmla="*/ 2247900 h 2331720"/>
                <a:gd name="connsiteX64" fmla="*/ 3028950 w 3600450"/>
                <a:gd name="connsiteY64" fmla="*/ 2217420 h 2331720"/>
                <a:gd name="connsiteX65" fmla="*/ 2731770 w 3600450"/>
                <a:gd name="connsiteY65" fmla="*/ 2145030 h 2331720"/>
                <a:gd name="connsiteX66" fmla="*/ 2354580 w 3600450"/>
                <a:gd name="connsiteY66" fmla="*/ 2038350 h 2331720"/>
                <a:gd name="connsiteX67" fmla="*/ 2221230 w 3600450"/>
                <a:gd name="connsiteY67" fmla="*/ 2000250 h 2331720"/>
                <a:gd name="connsiteX68" fmla="*/ 2072640 w 3600450"/>
                <a:gd name="connsiteY68" fmla="*/ 1950720 h 2331720"/>
                <a:gd name="connsiteX69" fmla="*/ 1973580 w 3600450"/>
                <a:gd name="connsiteY69" fmla="*/ 1908810 h 2331720"/>
                <a:gd name="connsiteX70" fmla="*/ 1611630 w 3600450"/>
                <a:gd name="connsiteY70" fmla="*/ 1756410 h 2331720"/>
                <a:gd name="connsiteX71" fmla="*/ 1485900 w 3600450"/>
                <a:gd name="connsiteY71" fmla="*/ 1699260 h 2331720"/>
                <a:gd name="connsiteX72" fmla="*/ 1211580 w 3600450"/>
                <a:gd name="connsiteY72" fmla="*/ 1520190 h 23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600450" h="2331720">
                  <a:moveTo>
                    <a:pt x="1211580" y="1520190"/>
                  </a:moveTo>
                  <a:lnTo>
                    <a:pt x="1051560" y="1409700"/>
                  </a:lnTo>
                  <a:lnTo>
                    <a:pt x="895350" y="1287780"/>
                  </a:lnTo>
                  <a:lnTo>
                    <a:pt x="822960" y="1234440"/>
                  </a:lnTo>
                  <a:lnTo>
                    <a:pt x="712470" y="1116330"/>
                  </a:lnTo>
                  <a:lnTo>
                    <a:pt x="643890" y="1040130"/>
                  </a:lnTo>
                  <a:lnTo>
                    <a:pt x="510540" y="891540"/>
                  </a:lnTo>
                  <a:lnTo>
                    <a:pt x="426720" y="784860"/>
                  </a:lnTo>
                  <a:lnTo>
                    <a:pt x="346710" y="674370"/>
                  </a:lnTo>
                  <a:lnTo>
                    <a:pt x="278130" y="560070"/>
                  </a:lnTo>
                  <a:lnTo>
                    <a:pt x="194310" y="419100"/>
                  </a:lnTo>
                  <a:lnTo>
                    <a:pt x="118110" y="281940"/>
                  </a:lnTo>
                  <a:lnTo>
                    <a:pt x="38100" y="133350"/>
                  </a:lnTo>
                  <a:lnTo>
                    <a:pt x="7620" y="72390"/>
                  </a:lnTo>
                  <a:lnTo>
                    <a:pt x="0" y="49530"/>
                  </a:lnTo>
                  <a:lnTo>
                    <a:pt x="0" y="30480"/>
                  </a:lnTo>
                  <a:lnTo>
                    <a:pt x="3810" y="15240"/>
                  </a:lnTo>
                  <a:lnTo>
                    <a:pt x="15240" y="3810"/>
                  </a:lnTo>
                  <a:lnTo>
                    <a:pt x="38100" y="0"/>
                  </a:lnTo>
                  <a:lnTo>
                    <a:pt x="64770" y="19050"/>
                  </a:lnTo>
                  <a:lnTo>
                    <a:pt x="110490" y="91440"/>
                  </a:lnTo>
                  <a:lnTo>
                    <a:pt x="163830" y="171450"/>
                  </a:lnTo>
                  <a:lnTo>
                    <a:pt x="217170" y="247650"/>
                  </a:lnTo>
                  <a:lnTo>
                    <a:pt x="278130" y="327660"/>
                  </a:lnTo>
                  <a:lnTo>
                    <a:pt x="358140" y="438150"/>
                  </a:lnTo>
                  <a:lnTo>
                    <a:pt x="441960" y="541020"/>
                  </a:lnTo>
                  <a:lnTo>
                    <a:pt x="518160" y="636270"/>
                  </a:lnTo>
                  <a:lnTo>
                    <a:pt x="609600" y="735330"/>
                  </a:lnTo>
                  <a:lnTo>
                    <a:pt x="720090" y="853440"/>
                  </a:lnTo>
                  <a:lnTo>
                    <a:pt x="868680" y="990600"/>
                  </a:lnTo>
                  <a:lnTo>
                    <a:pt x="1013460" y="1112520"/>
                  </a:lnTo>
                  <a:lnTo>
                    <a:pt x="1112520" y="1188720"/>
                  </a:lnTo>
                  <a:lnTo>
                    <a:pt x="1203960" y="1253490"/>
                  </a:lnTo>
                  <a:lnTo>
                    <a:pt x="1303020" y="1318260"/>
                  </a:lnTo>
                  <a:lnTo>
                    <a:pt x="1466850" y="1413510"/>
                  </a:lnTo>
                  <a:lnTo>
                    <a:pt x="1577340" y="1478280"/>
                  </a:lnTo>
                  <a:lnTo>
                    <a:pt x="1744980" y="1558290"/>
                  </a:lnTo>
                  <a:lnTo>
                    <a:pt x="1882140" y="1615440"/>
                  </a:lnTo>
                  <a:lnTo>
                    <a:pt x="1985010" y="1653540"/>
                  </a:lnTo>
                  <a:lnTo>
                    <a:pt x="2171700" y="1718310"/>
                  </a:lnTo>
                  <a:lnTo>
                    <a:pt x="2327910" y="1767840"/>
                  </a:lnTo>
                  <a:lnTo>
                    <a:pt x="2526030" y="1821180"/>
                  </a:lnTo>
                  <a:lnTo>
                    <a:pt x="2823210" y="1889760"/>
                  </a:lnTo>
                  <a:lnTo>
                    <a:pt x="3162300" y="1954530"/>
                  </a:lnTo>
                  <a:lnTo>
                    <a:pt x="3234690" y="1965960"/>
                  </a:lnTo>
                  <a:lnTo>
                    <a:pt x="3307080" y="1965960"/>
                  </a:lnTo>
                  <a:lnTo>
                    <a:pt x="3383280" y="1950720"/>
                  </a:lnTo>
                  <a:lnTo>
                    <a:pt x="3429000" y="1927860"/>
                  </a:lnTo>
                  <a:lnTo>
                    <a:pt x="3497580" y="1878330"/>
                  </a:lnTo>
                  <a:lnTo>
                    <a:pt x="3539490" y="1840230"/>
                  </a:lnTo>
                  <a:lnTo>
                    <a:pt x="3550920" y="1824990"/>
                  </a:lnTo>
                  <a:lnTo>
                    <a:pt x="3566160" y="1817370"/>
                  </a:lnTo>
                  <a:lnTo>
                    <a:pt x="3577590" y="1817370"/>
                  </a:lnTo>
                  <a:lnTo>
                    <a:pt x="3592830" y="1817370"/>
                  </a:lnTo>
                  <a:lnTo>
                    <a:pt x="3600450" y="1836420"/>
                  </a:lnTo>
                  <a:lnTo>
                    <a:pt x="3600450" y="1946910"/>
                  </a:lnTo>
                  <a:lnTo>
                    <a:pt x="3589020" y="2026920"/>
                  </a:lnTo>
                  <a:lnTo>
                    <a:pt x="3547110" y="2118360"/>
                  </a:lnTo>
                  <a:lnTo>
                    <a:pt x="3501390" y="2194560"/>
                  </a:lnTo>
                  <a:lnTo>
                    <a:pt x="3429000" y="2270760"/>
                  </a:lnTo>
                  <a:lnTo>
                    <a:pt x="3356610" y="2312670"/>
                  </a:lnTo>
                  <a:lnTo>
                    <a:pt x="3307080" y="2331720"/>
                  </a:lnTo>
                  <a:lnTo>
                    <a:pt x="3268980" y="2312670"/>
                  </a:lnTo>
                  <a:lnTo>
                    <a:pt x="3135630" y="2247900"/>
                  </a:lnTo>
                  <a:lnTo>
                    <a:pt x="3028950" y="2217420"/>
                  </a:lnTo>
                  <a:lnTo>
                    <a:pt x="2731770" y="2145030"/>
                  </a:lnTo>
                  <a:lnTo>
                    <a:pt x="2354580" y="2038350"/>
                  </a:lnTo>
                  <a:lnTo>
                    <a:pt x="2221230" y="2000250"/>
                  </a:lnTo>
                  <a:lnTo>
                    <a:pt x="2072640" y="1950720"/>
                  </a:lnTo>
                  <a:lnTo>
                    <a:pt x="1973580" y="1908810"/>
                  </a:lnTo>
                  <a:lnTo>
                    <a:pt x="1611630" y="1756410"/>
                  </a:lnTo>
                  <a:lnTo>
                    <a:pt x="1485900" y="1699260"/>
                  </a:lnTo>
                  <a:lnTo>
                    <a:pt x="1211580" y="15201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BE30AC43-4A11-4BB4-8E04-74DA2A411957}"/>
                </a:ext>
              </a:extLst>
            </p:cNvPr>
            <p:cNvSpPr/>
            <p:nvPr/>
          </p:nvSpPr>
          <p:spPr>
            <a:xfrm>
              <a:off x="4635500" y="3011488"/>
              <a:ext cx="2895600" cy="1978025"/>
            </a:xfrm>
            <a:custGeom>
              <a:avLst/>
              <a:gdLst>
                <a:gd name="connsiteX0" fmla="*/ 1168597 w 2895012"/>
                <a:gd name="connsiteY0" fmla="*/ 1196840 h 1977081"/>
                <a:gd name="connsiteX1" fmla="*/ 953236 w 2895012"/>
                <a:gd name="connsiteY1" fmla="*/ 995601 h 1977081"/>
                <a:gd name="connsiteX2" fmla="*/ 730814 w 2895012"/>
                <a:gd name="connsiteY2" fmla="*/ 783771 h 1977081"/>
                <a:gd name="connsiteX3" fmla="*/ 543698 w 2895012"/>
                <a:gd name="connsiteY3" fmla="*/ 610776 h 1977081"/>
                <a:gd name="connsiteX4" fmla="*/ 381295 w 2895012"/>
                <a:gd name="connsiteY4" fmla="*/ 462495 h 1977081"/>
                <a:gd name="connsiteX5" fmla="*/ 190648 w 2895012"/>
                <a:gd name="connsiteY5" fmla="*/ 289501 h 1977081"/>
                <a:gd name="connsiteX6" fmla="*/ 0 w 2895012"/>
                <a:gd name="connsiteY6" fmla="*/ 116506 h 1977081"/>
                <a:gd name="connsiteX7" fmla="*/ 42366 w 2895012"/>
                <a:gd name="connsiteY7" fmla="*/ 0 h 1977081"/>
                <a:gd name="connsiteX8" fmla="*/ 162404 w 2895012"/>
                <a:gd name="connsiteY8" fmla="*/ 105915 h 1977081"/>
                <a:gd name="connsiteX9" fmla="*/ 314215 w 2895012"/>
                <a:gd name="connsiteY9" fmla="*/ 229482 h 1977081"/>
                <a:gd name="connsiteX10" fmla="*/ 571942 w 2895012"/>
                <a:gd name="connsiteY10" fmla="*/ 451904 h 1977081"/>
                <a:gd name="connsiteX11" fmla="*/ 766119 w 2895012"/>
                <a:gd name="connsiteY11" fmla="*/ 582532 h 1977081"/>
                <a:gd name="connsiteX12" fmla="*/ 974419 w 2895012"/>
                <a:gd name="connsiteY12" fmla="*/ 734344 h 1977081"/>
                <a:gd name="connsiteX13" fmla="*/ 1249798 w 2895012"/>
                <a:gd name="connsiteY13" fmla="*/ 942644 h 1977081"/>
                <a:gd name="connsiteX14" fmla="*/ 1486342 w 2895012"/>
                <a:gd name="connsiteY14" fmla="*/ 1112108 h 1977081"/>
                <a:gd name="connsiteX15" fmla="*/ 1705233 w 2895012"/>
                <a:gd name="connsiteY15" fmla="*/ 1274511 h 1977081"/>
                <a:gd name="connsiteX16" fmla="*/ 1818209 w 2895012"/>
                <a:gd name="connsiteY16" fmla="*/ 1355712 h 1977081"/>
                <a:gd name="connsiteX17" fmla="*/ 1902941 w 2895012"/>
                <a:gd name="connsiteY17" fmla="*/ 1408670 h 1977081"/>
                <a:gd name="connsiteX18" fmla="*/ 2051222 w 2895012"/>
                <a:gd name="connsiteY18" fmla="*/ 1496932 h 1977081"/>
                <a:gd name="connsiteX19" fmla="*/ 2157137 w 2895012"/>
                <a:gd name="connsiteY19" fmla="*/ 1553420 h 1977081"/>
                <a:gd name="connsiteX20" fmla="*/ 2294827 w 2895012"/>
                <a:gd name="connsiteY20" fmla="*/ 1620500 h 1977081"/>
                <a:gd name="connsiteX21" fmla="*/ 2421925 w 2895012"/>
                <a:gd name="connsiteY21" fmla="*/ 1680518 h 1977081"/>
                <a:gd name="connsiteX22" fmla="*/ 2549023 w 2895012"/>
                <a:gd name="connsiteY22" fmla="*/ 1733476 h 1977081"/>
                <a:gd name="connsiteX23" fmla="*/ 2714956 w 2895012"/>
                <a:gd name="connsiteY23" fmla="*/ 1797025 h 1977081"/>
                <a:gd name="connsiteX24" fmla="*/ 2849116 w 2895012"/>
                <a:gd name="connsiteY24" fmla="*/ 1846452 h 1977081"/>
                <a:gd name="connsiteX25" fmla="*/ 2884421 w 2895012"/>
                <a:gd name="connsiteY25" fmla="*/ 1864105 h 1977081"/>
                <a:gd name="connsiteX26" fmla="*/ 2891482 w 2895012"/>
                <a:gd name="connsiteY26" fmla="*/ 1871166 h 1977081"/>
                <a:gd name="connsiteX27" fmla="*/ 2895012 w 2895012"/>
                <a:gd name="connsiteY27" fmla="*/ 1885288 h 1977081"/>
                <a:gd name="connsiteX28" fmla="*/ 2887951 w 2895012"/>
                <a:gd name="connsiteY28" fmla="*/ 1899410 h 1977081"/>
                <a:gd name="connsiteX29" fmla="*/ 2873829 w 2895012"/>
                <a:gd name="connsiteY29" fmla="*/ 1917062 h 1977081"/>
                <a:gd name="connsiteX30" fmla="*/ 2827932 w 2895012"/>
                <a:gd name="connsiteY30" fmla="*/ 1931184 h 1977081"/>
                <a:gd name="connsiteX31" fmla="*/ 2654938 w 2895012"/>
                <a:gd name="connsiteY31" fmla="*/ 1945306 h 1977081"/>
                <a:gd name="connsiteX32" fmla="*/ 2361906 w 2895012"/>
                <a:gd name="connsiteY32" fmla="*/ 1962959 h 1977081"/>
                <a:gd name="connsiteX33" fmla="*/ 2203034 w 2895012"/>
                <a:gd name="connsiteY33" fmla="*/ 1977081 h 1977081"/>
                <a:gd name="connsiteX34" fmla="*/ 2153607 w 2895012"/>
                <a:gd name="connsiteY34" fmla="*/ 1973550 h 1977081"/>
                <a:gd name="connsiteX35" fmla="*/ 2068875 w 2895012"/>
                <a:gd name="connsiteY35" fmla="*/ 1966489 h 1977081"/>
                <a:gd name="connsiteX36" fmla="*/ 2012387 w 2895012"/>
                <a:gd name="connsiteY36" fmla="*/ 1952367 h 1977081"/>
                <a:gd name="connsiteX37" fmla="*/ 1959429 w 2895012"/>
                <a:gd name="connsiteY37" fmla="*/ 1931184 h 1977081"/>
                <a:gd name="connsiteX38" fmla="*/ 1917063 w 2895012"/>
                <a:gd name="connsiteY38" fmla="*/ 1906471 h 1977081"/>
                <a:gd name="connsiteX39" fmla="*/ 1853514 w 2895012"/>
                <a:gd name="connsiteY39" fmla="*/ 1853513 h 1977081"/>
                <a:gd name="connsiteX40" fmla="*/ 1659336 w 2895012"/>
                <a:gd name="connsiteY40" fmla="*/ 1662866 h 1977081"/>
                <a:gd name="connsiteX41" fmla="*/ 1429854 w 2895012"/>
                <a:gd name="connsiteY41" fmla="*/ 1447505 h 1977081"/>
                <a:gd name="connsiteX42" fmla="*/ 1168597 w 2895012"/>
                <a:gd name="connsiteY42" fmla="*/ 1196840 h 19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5012" h="1977081">
                  <a:moveTo>
                    <a:pt x="1168597" y="1196840"/>
                  </a:moveTo>
                  <a:lnTo>
                    <a:pt x="953236" y="995601"/>
                  </a:lnTo>
                  <a:lnTo>
                    <a:pt x="730814" y="783771"/>
                  </a:lnTo>
                  <a:lnTo>
                    <a:pt x="543698" y="610776"/>
                  </a:lnTo>
                  <a:lnTo>
                    <a:pt x="381295" y="462495"/>
                  </a:lnTo>
                  <a:lnTo>
                    <a:pt x="190648" y="289501"/>
                  </a:lnTo>
                  <a:lnTo>
                    <a:pt x="0" y="116506"/>
                  </a:lnTo>
                  <a:lnTo>
                    <a:pt x="42366" y="0"/>
                  </a:lnTo>
                  <a:lnTo>
                    <a:pt x="162404" y="105915"/>
                  </a:lnTo>
                  <a:lnTo>
                    <a:pt x="314215" y="229482"/>
                  </a:lnTo>
                  <a:lnTo>
                    <a:pt x="571942" y="451904"/>
                  </a:lnTo>
                  <a:lnTo>
                    <a:pt x="766119" y="582532"/>
                  </a:lnTo>
                  <a:lnTo>
                    <a:pt x="974419" y="734344"/>
                  </a:lnTo>
                  <a:lnTo>
                    <a:pt x="1249798" y="942644"/>
                  </a:lnTo>
                  <a:lnTo>
                    <a:pt x="1486342" y="1112108"/>
                  </a:lnTo>
                  <a:lnTo>
                    <a:pt x="1705233" y="1274511"/>
                  </a:lnTo>
                  <a:lnTo>
                    <a:pt x="1818209" y="1355712"/>
                  </a:lnTo>
                  <a:lnTo>
                    <a:pt x="1902941" y="1408670"/>
                  </a:lnTo>
                  <a:lnTo>
                    <a:pt x="2051222" y="1496932"/>
                  </a:lnTo>
                  <a:lnTo>
                    <a:pt x="2157137" y="1553420"/>
                  </a:lnTo>
                  <a:lnTo>
                    <a:pt x="2294827" y="1620500"/>
                  </a:lnTo>
                  <a:lnTo>
                    <a:pt x="2421925" y="1680518"/>
                  </a:lnTo>
                  <a:lnTo>
                    <a:pt x="2549023" y="1733476"/>
                  </a:lnTo>
                  <a:lnTo>
                    <a:pt x="2714956" y="1797025"/>
                  </a:lnTo>
                  <a:lnTo>
                    <a:pt x="2849116" y="1846452"/>
                  </a:lnTo>
                  <a:lnTo>
                    <a:pt x="2884421" y="1864105"/>
                  </a:lnTo>
                  <a:lnTo>
                    <a:pt x="2891482" y="1871166"/>
                  </a:lnTo>
                  <a:lnTo>
                    <a:pt x="2895012" y="1885288"/>
                  </a:lnTo>
                  <a:lnTo>
                    <a:pt x="2887951" y="1899410"/>
                  </a:lnTo>
                  <a:lnTo>
                    <a:pt x="2873829" y="1917062"/>
                  </a:lnTo>
                  <a:lnTo>
                    <a:pt x="2827932" y="1931184"/>
                  </a:lnTo>
                  <a:lnTo>
                    <a:pt x="2654938" y="1945306"/>
                  </a:lnTo>
                  <a:lnTo>
                    <a:pt x="2361906" y="1962959"/>
                  </a:lnTo>
                  <a:lnTo>
                    <a:pt x="2203034" y="1977081"/>
                  </a:lnTo>
                  <a:lnTo>
                    <a:pt x="2153607" y="1973550"/>
                  </a:lnTo>
                  <a:lnTo>
                    <a:pt x="2068875" y="1966489"/>
                  </a:lnTo>
                  <a:lnTo>
                    <a:pt x="2012387" y="1952367"/>
                  </a:lnTo>
                  <a:lnTo>
                    <a:pt x="1959429" y="1931184"/>
                  </a:lnTo>
                  <a:lnTo>
                    <a:pt x="1917063" y="1906471"/>
                  </a:lnTo>
                  <a:lnTo>
                    <a:pt x="1853514" y="1853513"/>
                  </a:lnTo>
                  <a:lnTo>
                    <a:pt x="1659336" y="1662866"/>
                  </a:lnTo>
                  <a:lnTo>
                    <a:pt x="1429854" y="1447505"/>
                  </a:lnTo>
                  <a:lnTo>
                    <a:pt x="1168597" y="11968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AC2D16A3-EAA7-427F-9A3F-A687A484D815}"/>
                </a:ext>
              </a:extLst>
            </p:cNvPr>
            <p:cNvSpPr/>
            <p:nvPr/>
          </p:nvSpPr>
          <p:spPr>
            <a:xfrm>
              <a:off x="3995738" y="4183063"/>
              <a:ext cx="1736725" cy="1000125"/>
            </a:xfrm>
            <a:custGeom>
              <a:avLst/>
              <a:gdLst>
                <a:gd name="connsiteX0" fmla="*/ 1004887 w 1735931"/>
                <a:gd name="connsiteY0" fmla="*/ 292894 h 1000125"/>
                <a:gd name="connsiteX1" fmla="*/ 740568 w 1735931"/>
                <a:gd name="connsiteY1" fmla="*/ 354807 h 1000125"/>
                <a:gd name="connsiteX2" fmla="*/ 626268 w 1735931"/>
                <a:gd name="connsiteY2" fmla="*/ 383382 h 1000125"/>
                <a:gd name="connsiteX3" fmla="*/ 552450 w 1735931"/>
                <a:gd name="connsiteY3" fmla="*/ 414338 h 1000125"/>
                <a:gd name="connsiteX4" fmla="*/ 497681 w 1735931"/>
                <a:gd name="connsiteY4" fmla="*/ 433388 h 1000125"/>
                <a:gd name="connsiteX5" fmla="*/ 454818 w 1735931"/>
                <a:gd name="connsiteY5" fmla="*/ 442913 h 1000125"/>
                <a:gd name="connsiteX6" fmla="*/ 421481 w 1735931"/>
                <a:gd name="connsiteY6" fmla="*/ 447675 h 1000125"/>
                <a:gd name="connsiteX7" fmla="*/ 404812 w 1735931"/>
                <a:gd name="connsiteY7" fmla="*/ 447675 h 1000125"/>
                <a:gd name="connsiteX8" fmla="*/ 378618 w 1735931"/>
                <a:gd name="connsiteY8" fmla="*/ 438150 h 1000125"/>
                <a:gd name="connsiteX9" fmla="*/ 288131 w 1735931"/>
                <a:gd name="connsiteY9" fmla="*/ 383382 h 1000125"/>
                <a:gd name="connsiteX10" fmla="*/ 211931 w 1735931"/>
                <a:gd name="connsiteY10" fmla="*/ 321469 h 1000125"/>
                <a:gd name="connsiteX11" fmla="*/ 130968 w 1735931"/>
                <a:gd name="connsiteY11" fmla="*/ 245269 h 1000125"/>
                <a:gd name="connsiteX12" fmla="*/ 73818 w 1735931"/>
                <a:gd name="connsiteY12" fmla="*/ 183357 h 1000125"/>
                <a:gd name="connsiteX13" fmla="*/ 0 w 1735931"/>
                <a:gd name="connsiteY13" fmla="*/ 107157 h 1000125"/>
                <a:gd name="connsiteX14" fmla="*/ 47625 w 1735931"/>
                <a:gd name="connsiteY14" fmla="*/ 50007 h 1000125"/>
                <a:gd name="connsiteX15" fmla="*/ 150018 w 1735931"/>
                <a:gd name="connsiteY15" fmla="*/ 116682 h 1000125"/>
                <a:gd name="connsiteX16" fmla="*/ 242887 w 1735931"/>
                <a:gd name="connsiteY16" fmla="*/ 157163 h 1000125"/>
                <a:gd name="connsiteX17" fmla="*/ 316706 w 1735931"/>
                <a:gd name="connsiteY17" fmla="*/ 188119 h 1000125"/>
                <a:gd name="connsiteX18" fmla="*/ 366712 w 1735931"/>
                <a:gd name="connsiteY18" fmla="*/ 204788 h 1000125"/>
                <a:gd name="connsiteX19" fmla="*/ 395287 w 1735931"/>
                <a:gd name="connsiteY19" fmla="*/ 207169 h 1000125"/>
                <a:gd name="connsiteX20" fmla="*/ 452437 w 1735931"/>
                <a:gd name="connsiteY20" fmla="*/ 197644 h 1000125"/>
                <a:gd name="connsiteX21" fmla="*/ 635793 w 1735931"/>
                <a:gd name="connsiteY21" fmla="*/ 166688 h 1000125"/>
                <a:gd name="connsiteX22" fmla="*/ 869156 w 1735931"/>
                <a:gd name="connsiteY22" fmla="*/ 123825 h 1000125"/>
                <a:gd name="connsiteX23" fmla="*/ 1183481 w 1735931"/>
                <a:gd name="connsiteY23" fmla="*/ 69057 h 1000125"/>
                <a:gd name="connsiteX24" fmla="*/ 1226343 w 1735931"/>
                <a:gd name="connsiteY24" fmla="*/ 50007 h 1000125"/>
                <a:gd name="connsiteX25" fmla="*/ 1290637 w 1735931"/>
                <a:gd name="connsiteY25" fmla="*/ 21432 h 1000125"/>
                <a:gd name="connsiteX26" fmla="*/ 1340643 w 1735931"/>
                <a:gd name="connsiteY26" fmla="*/ 2382 h 1000125"/>
                <a:gd name="connsiteX27" fmla="*/ 1376362 w 1735931"/>
                <a:gd name="connsiteY27" fmla="*/ 0 h 1000125"/>
                <a:gd name="connsiteX28" fmla="*/ 1433512 w 1735931"/>
                <a:gd name="connsiteY28" fmla="*/ 7144 h 1000125"/>
                <a:gd name="connsiteX29" fmla="*/ 1493043 w 1735931"/>
                <a:gd name="connsiteY29" fmla="*/ 26194 h 1000125"/>
                <a:gd name="connsiteX30" fmla="*/ 1543050 w 1735931"/>
                <a:gd name="connsiteY30" fmla="*/ 50007 h 1000125"/>
                <a:gd name="connsiteX31" fmla="*/ 1604962 w 1735931"/>
                <a:gd name="connsiteY31" fmla="*/ 92869 h 1000125"/>
                <a:gd name="connsiteX32" fmla="*/ 1666875 w 1735931"/>
                <a:gd name="connsiteY32" fmla="*/ 152400 h 1000125"/>
                <a:gd name="connsiteX33" fmla="*/ 1709737 w 1735931"/>
                <a:gd name="connsiteY33" fmla="*/ 202407 h 1000125"/>
                <a:gd name="connsiteX34" fmla="*/ 1728787 w 1735931"/>
                <a:gd name="connsiteY34" fmla="*/ 233363 h 1000125"/>
                <a:gd name="connsiteX35" fmla="*/ 1735931 w 1735931"/>
                <a:gd name="connsiteY35" fmla="*/ 254794 h 1000125"/>
                <a:gd name="connsiteX36" fmla="*/ 1731168 w 1735931"/>
                <a:gd name="connsiteY36" fmla="*/ 283369 h 1000125"/>
                <a:gd name="connsiteX37" fmla="*/ 1709737 w 1735931"/>
                <a:gd name="connsiteY37" fmla="*/ 311944 h 1000125"/>
                <a:gd name="connsiteX38" fmla="*/ 1645443 w 1735931"/>
                <a:gd name="connsiteY38" fmla="*/ 364332 h 1000125"/>
                <a:gd name="connsiteX39" fmla="*/ 1612106 w 1735931"/>
                <a:gd name="connsiteY39" fmla="*/ 400050 h 1000125"/>
                <a:gd name="connsiteX40" fmla="*/ 1595437 w 1735931"/>
                <a:gd name="connsiteY40" fmla="*/ 426244 h 1000125"/>
                <a:gd name="connsiteX41" fmla="*/ 1566862 w 1735931"/>
                <a:gd name="connsiteY41" fmla="*/ 526257 h 1000125"/>
                <a:gd name="connsiteX42" fmla="*/ 1502568 w 1735931"/>
                <a:gd name="connsiteY42" fmla="*/ 728663 h 1000125"/>
                <a:gd name="connsiteX43" fmla="*/ 1435893 w 1735931"/>
                <a:gd name="connsiteY43" fmla="*/ 933450 h 1000125"/>
                <a:gd name="connsiteX44" fmla="*/ 1416843 w 1735931"/>
                <a:gd name="connsiteY44" fmla="*/ 959644 h 1000125"/>
                <a:gd name="connsiteX45" fmla="*/ 1393031 w 1735931"/>
                <a:gd name="connsiteY45" fmla="*/ 983457 h 1000125"/>
                <a:gd name="connsiteX46" fmla="*/ 1364456 w 1735931"/>
                <a:gd name="connsiteY46" fmla="*/ 995363 h 1000125"/>
                <a:gd name="connsiteX47" fmla="*/ 1338262 w 1735931"/>
                <a:gd name="connsiteY47" fmla="*/ 1000125 h 1000125"/>
                <a:gd name="connsiteX48" fmla="*/ 1309687 w 1735931"/>
                <a:gd name="connsiteY48" fmla="*/ 1000125 h 1000125"/>
                <a:gd name="connsiteX49" fmla="*/ 1285875 w 1735931"/>
                <a:gd name="connsiteY49" fmla="*/ 990600 h 1000125"/>
                <a:gd name="connsiteX50" fmla="*/ 1266825 w 1735931"/>
                <a:gd name="connsiteY50" fmla="*/ 971550 h 1000125"/>
                <a:gd name="connsiteX51" fmla="*/ 1238250 w 1735931"/>
                <a:gd name="connsiteY51" fmla="*/ 938213 h 1000125"/>
                <a:gd name="connsiteX52" fmla="*/ 1257300 w 1735931"/>
                <a:gd name="connsiteY52" fmla="*/ 809625 h 1000125"/>
                <a:gd name="connsiteX53" fmla="*/ 1285875 w 1735931"/>
                <a:gd name="connsiteY53" fmla="*/ 673894 h 1000125"/>
                <a:gd name="connsiteX54" fmla="*/ 1333500 w 1735931"/>
                <a:gd name="connsiteY54" fmla="*/ 488157 h 1000125"/>
                <a:gd name="connsiteX55" fmla="*/ 1383506 w 1735931"/>
                <a:gd name="connsiteY55" fmla="*/ 309563 h 1000125"/>
                <a:gd name="connsiteX56" fmla="*/ 1395412 w 1735931"/>
                <a:gd name="connsiteY56" fmla="*/ 254794 h 1000125"/>
                <a:gd name="connsiteX57" fmla="*/ 1393031 w 1735931"/>
                <a:gd name="connsiteY57" fmla="*/ 235744 h 1000125"/>
                <a:gd name="connsiteX58" fmla="*/ 1383506 w 1735931"/>
                <a:gd name="connsiteY58" fmla="*/ 223838 h 1000125"/>
                <a:gd name="connsiteX59" fmla="*/ 1362075 w 1735931"/>
                <a:gd name="connsiteY59" fmla="*/ 219075 h 1000125"/>
                <a:gd name="connsiteX60" fmla="*/ 1304925 w 1735931"/>
                <a:gd name="connsiteY60" fmla="*/ 223838 h 1000125"/>
                <a:gd name="connsiteX61" fmla="*/ 1173956 w 1735931"/>
                <a:gd name="connsiteY61" fmla="*/ 257175 h 1000125"/>
                <a:gd name="connsiteX62" fmla="*/ 1004887 w 1735931"/>
                <a:gd name="connsiteY62" fmla="*/ 2928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5931" h="1000125">
                  <a:moveTo>
                    <a:pt x="1004887" y="292894"/>
                  </a:moveTo>
                  <a:lnTo>
                    <a:pt x="740568" y="354807"/>
                  </a:lnTo>
                  <a:lnTo>
                    <a:pt x="626268" y="383382"/>
                  </a:lnTo>
                  <a:lnTo>
                    <a:pt x="552450" y="414338"/>
                  </a:lnTo>
                  <a:lnTo>
                    <a:pt x="497681" y="433388"/>
                  </a:lnTo>
                  <a:lnTo>
                    <a:pt x="454818" y="442913"/>
                  </a:lnTo>
                  <a:lnTo>
                    <a:pt x="421481" y="447675"/>
                  </a:lnTo>
                  <a:lnTo>
                    <a:pt x="404812" y="447675"/>
                  </a:lnTo>
                  <a:lnTo>
                    <a:pt x="378618" y="438150"/>
                  </a:lnTo>
                  <a:lnTo>
                    <a:pt x="288131" y="383382"/>
                  </a:lnTo>
                  <a:lnTo>
                    <a:pt x="211931" y="321469"/>
                  </a:lnTo>
                  <a:lnTo>
                    <a:pt x="130968" y="245269"/>
                  </a:lnTo>
                  <a:lnTo>
                    <a:pt x="73818" y="183357"/>
                  </a:lnTo>
                  <a:lnTo>
                    <a:pt x="0" y="107157"/>
                  </a:lnTo>
                  <a:lnTo>
                    <a:pt x="47625" y="50007"/>
                  </a:lnTo>
                  <a:lnTo>
                    <a:pt x="150018" y="116682"/>
                  </a:lnTo>
                  <a:lnTo>
                    <a:pt x="242887" y="157163"/>
                  </a:lnTo>
                  <a:lnTo>
                    <a:pt x="316706" y="188119"/>
                  </a:lnTo>
                  <a:lnTo>
                    <a:pt x="366712" y="204788"/>
                  </a:lnTo>
                  <a:lnTo>
                    <a:pt x="395287" y="207169"/>
                  </a:lnTo>
                  <a:lnTo>
                    <a:pt x="452437" y="197644"/>
                  </a:lnTo>
                  <a:lnTo>
                    <a:pt x="635793" y="166688"/>
                  </a:lnTo>
                  <a:lnTo>
                    <a:pt x="869156" y="123825"/>
                  </a:lnTo>
                  <a:lnTo>
                    <a:pt x="1183481" y="69057"/>
                  </a:lnTo>
                  <a:lnTo>
                    <a:pt x="1226343" y="50007"/>
                  </a:lnTo>
                  <a:lnTo>
                    <a:pt x="1290637" y="21432"/>
                  </a:lnTo>
                  <a:lnTo>
                    <a:pt x="1340643" y="2382"/>
                  </a:lnTo>
                  <a:lnTo>
                    <a:pt x="1376362" y="0"/>
                  </a:lnTo>
                  <a:lnTo>
                    <a:pt x="1433512" y="7144"/>
                  </a:lnTo>
                  <a:lnTo>
                    <a:pt x="1493043" y="26194"/>
                  </a:lnTo>
                  <a:lnTo>
                    <a:pt x="1543050" y="50007"/>
                  </a:lnTo>
                  <a:lnTo>
                    <a:pt x="1604962" y="92869"/>
                  </a:lnTo>
                  <a:lnTo>
                    <a:pt x="1666875" y="152400"/>
                  </a:lnTo>
                  <a:lnTo>
                    <a:pt x="1709737" y="202407"/>
                  </a:lnTo>
                  <a:lnTo>
                    <a:pt x="1728787" y="233363"/>
                  </a:lnTo>
                  <a:lnTo>
                    <a:pt x="1735931" y="254794"/>
                  </a:lnTo>
                  <a:lnTo>
                    <a:pt x="1731168" y="283369"/>
                  </a:lnTo>
                  <a:lnTo>
                    <a:pt x="1709737" y="311944"/>
                  </a:lnTo>
                  <a:lnTo>
                    <a:pt x="1645443" y="364332"/>
                  </a:lnTo>
                  <a:lnTo>
                    <a:pt x="1612106" y="400050"/>
                  </a:lnTo>
                  <a:lnTo>
                    <a:pt x="1595437" y="426244"/>
                  </a:lnTo>
                  <a:lnTo>
                    <a:pt x="1566862" y="526257"/>
                  </a:lnTo>
                  <a:lnTo>
                    <a:pt x="1502568" y="728663"/>
                  </a:lnTo>
                  <a:lnTo>
                    <a:pt x="1435893" y="933450"/>
                  </a:lnTo>
                  <a:lnTo>
                    <a:pt x="1416843" y="959644"/>
                  </a:lnTo>
                  <a:lnTo>
                    <a:pt x="1393031" y="983457"/>
                  </a:lnTo>
                  <a:lnTo>
                    <a:pt x="1364456" y="995363"/>
                  </a:lnTo>
                  <a:lnTo>
                    <a:pt x="1338262" y="1000125"/>
                  </a:lnTo>
                  <a:lnTo>
                    <a:pt x="1309687" y="1000125"/>
                  </a:lnTo>
                  <a:lnTo>
                    <a:pt x="1285875" y="990600"/>
                  </a:lnTo>
                  <a:lnTo>
                    <a:pt x="1266825" y="971550"/>
                  </a:lnTo>
                  <a:lnTo>
                    <a:pt x="1238250" y="938213"/>
                  </a:lnTo>
                  <a:lnTo>
                    <a:pt x="1257300" y="809625"/>
                  </a:lnTo>
                  <a:lnTo>
                    <a:pt x="1285875" y="673894"/>
                  </a:lnTo>
                  <a:lnTo>
                    <a:pt x="1333500" y="488157"/>
                  </a:lnTo>
                  <a:lnTo>
                    <a:pt x="1383506" y="309563"/>
                  </a:lnTo>
                  <a:lnTo>
                    <a:pt x="1395412" y="254794"/>
                  </a:lnTo>
                  <a:lnTo>
                    <a:pt x="1393031" y="235744"/>
                  </a:lnTo>
                  <a:lnTo>
                    <a:pt x="1383506" y="223838"/>
                  </a:lnTo>
                  <a:lnTo>
                    <a:pt x="1362075" y="219075"/>
                  </a:lnTo>
                  <a:lnTo>
                    <a:pt x="1304925" y="223838"/>
                  </a:lnTo>
                  <a:lnTo>
                    <a:pt x="1173956" y="257175"/>
                  </a:lnTo>
                  <a:lnTo>
                    <a:pt x="1004887" y="292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92886E64-0269-4536-830F-90B8330A7C3D}"/>
                </a:ext>
              </a:extLst>
            </p:cNvPr>
            <p:cNvSpPr/>
            <p:nvPr/>
          </p:nvSpPr>
          <p:spPr>
            <a:xfrm>
              <a:off x="4424363" y="4964113"/>
              <a:ext cx="895350" cy="260350"/>
            </a:xfrm>
            <a:custGeom>
              <a:avLst/>
              <a:gdLst>
                <a:gd name="connsiteX0" fmla="*/ 354806 w 895350"/>
                <a:gd name="connsiteY0" fmla="*/ 211932 h 259557"/>
                <a:gd name="connsiteX1" fmla="*/ 30956 w 895350"/>
                <a:gd name="connsiteY1" fmla="*/ 259557 h 259557"/>
                <a:gd name="connsiteX2" fmla="*/ 0 w 895350"/>
                <a:gd name="connsiteY2" fmla="*/ 97632 h 259557"/>
                <a:gd name="connsiteX3" fmla="*/ 142875 w 895350"/>
                <a:gd name="connsiteY3" fmla="*/ 80963 h 259557"/>
                <a:gd name="connsiteX4" fmla="*/ 364331 w 895350"/>
                <a:gd name="connsiteY4" fmla="*/ 50007 h 259557"/>
                <a:gd name="connsiteX5" fmla="*/ 535781 w 895350"/>
                <a:gd name="connsiteY5" fmla="*/ 28575 h 259557"/>
                <a:gd name="connsiteX6" fmla="*/ 671512 w 895350"/>
                <a:gd name="connsiteY6" fmla="*/ 14288 h 259557"/>
                <a:gd name="connsiteX7" fmla="*/ 895350 w 895350"/>
                <a:gd name="connsiteY7" fmla="*/ 0 h 259557"/>
                <a:gd name="connsiteX8" fmla="*/ 892968 w 895350"/>
                <a:gd name="connsiteY8" fmla="*/ 173832 h 259557"/>
                <a:gd name="connsiteX9" fmla="*/ 685800 w 895350"/>
                <a:gd name="connsiteY9" fmla="*/ 183357 h 259557"/>
                <a:gd name="connsiteX10" fmla="*/ 354806 w 895350"/>
                <a:gd name="connsiteY10" fmla="*/ 211932 h 25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5350" h="259557">
                  <a:moveTo>
                    <a:pt x="354806" y="211932"/>
                  </a:moveTo>
                  <a:lnTo>
                    <a:pt x="30956" y="259557"/>
                  </a:lnTo>
                  <a:lnTo>
                    <a:pt x="0" y="97632"/>
                  </a:lnTo>
                  <a:lnTo>
                    <a:pt x="142875" y="80963"/>
                  </a:lnTo>
                  <a:lnTo>
                    <a:pt x="364331" y="50007"/>
                  </a:lnTo>
                  <a:lnTo>
                    <a:pt x="535781" y="28575"/>
                  </a:lnTo>
                  <a:lnTo>
                    <a:pt x="671512" y="14288"/>
                  </a:lnTo>
                  <a:lnTo>
                    <a:pt x="895350" y="0"/>
                  </a:lnTo>
                  <a:lnTo>
                    <a:pt x="892968" y="173832"/>
                  </a:lnTo>
                  <a:lnTo>
                    <a:pt x="685800" y="183357"/>
                  </a:lnTo>
                  <a:lnTo>
                    <a:pt x="354806" y="2119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6D5C1D4C-2935-43CE-A544-EAFA6F200FCE}"/>
                </a:ext>
              </a:extLst>
            </p:cNvPr>
            <p:cNvSpPr/>
            <p:nvPr/>
          </p:nvSpPr>
          <p:spPr>
            <a:xfrm>
              <a:off x="4198938" y="4881563"/>
              <a:ext cx="2038350" cy="1314450"/>
            </a:xfrm>
            <a:custGeom>
              <a:avLst/>
              <a:gdLst>
                <a:gd name="connsiteX0" fmla="*/ 116681 w 2038350"/>
                <a:gd name="connsiteY0" fmla="*/ 673893 h 1314450"/>
                <a:gd name="connsiteX1" fmla="*/ 121444 w 2038350"/>
                <a:gd name="connsiteY1" fmla="*/ 400050 h 1314450"/>
                <a:gd name="connsiteX2" fmla="*/ 116681 w 2038350"/>
                <a:gd name="connsiteY2" fmla="*/ 278606 h 1314450"/>
                <a:gd name="connsiteX3" fmla="*/ 111919 w 2038350"/>
                <a:gd name="connsiteY3" fmla="*/ 233362 h 1314450"/>
                <a:gd name="connsiteX4" fmla="*/ 104775 w 2038350"/>
                <a:gd name="connsiteY4" fmla="*/ 202406 h 1314450"/>
                <a:gd name="connsiteX5" fmla="*/ 85725 w 2038350"/>
                <a:gd name="connsiteY5" fmla="*/ 154781 h 1314450"/>
                <a:gd name="connsiteX6" fmla="*/ 52387 w 2038350"/>
                <a:gd name="connsiteY6" fmla="*/ 100012 h 1314450"/>
                <a:gd name="connsiteX7" fmla="*/ 16669 w 2038350"/>
                <a:gd name="connsiteY7" fmla="*/ 57150 h 1314450"/>
                <a:gd name="connsiteX8" fmla="*/ 4762 w 2038350"/>
                <a:gd name="connsiteY8" fmla="*/ 38100 h 1314450"/>
                <a:gd name="connsiteX9" fmla="*/ 0 w 2038350"/>
                <a:gd name="connsiteY9" fmla="*/ 21431 h 1314450"/>
                <a:gd name="connsiteX10" fmla="*/ 4762 w 2038350"/>
                <a:gd name="connsiteY10" fmla="*/ 7143 h 1314450"/>
                <a:gd name="connsiteX11" fmla="*/ 16669 w 2038350"/>
                <a:gd name="connsiteY11" fmla="*/ 0 h 1314450"/>
                <a:gd name="connsiteX12" fmla="*/ 45244 w 2038350"/>
                <a:gd name="connsiteY12" fmla="*/ 0 h 1314450"/>
                <a:gd name="connsiteX13" fmla="*/ 71437 w 2038350"/>
                <a:gd name="connsiteY13" fmla="*/ 11906 h 1314450"/>
                <a:gd name="connsiteX14" fmla="*/ 119062 w 2038350"/>
                <a:gd name="connsiteY14" fmla="*/ 33337 h 1314450"/>
                <a:gd name="connsiteX15" fmla="*/ 161925 w 2038350"/>
                <a:gd name="connsiteY15" fmla="*/ 52387 h 1314450"/>
                <a:gd name="connsiteX16" fmla="*/ 197644 w 2038350"/>
                <a:gd name="connsiteY16" fmla="*/ 73818 h 1314450"/>
                <a:gd name="connsiteX17" fmla="*/ 242887 w 2038350"/>
                <a:gd name="connsiteY17" fmla="*/ 104775 h 1314450"/>
                <a:gd name="connsiteX18" fmla="*/ 280987 w 2038350"/>
                <a:gd name="connsiteY18" fmla="*/ 135731 h 1314450"/>
                <a:gd name="connsiteX19" fmla="*/ 323850 w 2038350"/>
                <a:gd name="connsiteY19" fmla="*/ 180975 h 1314450"/>
                <a:gd name="connsiteX20" fmla="*/ 321469 w 2038350"/>
                <a:gd name="connsiteY20" fmla="*/ 321468 h 1314450"/>
                <a:gd name="connsiteX21" fmla="*/ 321469 w 2038350"/>
                <a:gd name="connsiteY21" fmla="*/ 469106 h 1314450"/>
                <a:gd name="connsiteX22" fmla="*/ 319087 w 2038350"/>
                <a:gd name="connsiteY22" fmla="*/ 711993 h 1314450"/>
                <a:gd name="connsiteX23" fmla="*/ 319087 w 2038350"/>
                <a:gd name="connsiteY23" fmla="*/ 814387 h 1314450"/>
                <a:gd name="connsiteX24" fmla="*/ 319087 w 2038350"/>
                <a:gd name="connsiteY24" fmla="*/ 866775 h 1314450"/>
                <a:gd name="connsiteX25" fmla="*/ 326231 w 2038350"/>
                <a:gd name="connsiteY25" fmla="*/ 923925 h 1314450"/>
                <a:gd name="connsiteX26" fmla="*/ 335756 w 2038350"/>
                <a:gd name="connsiteY26" fmla="*/ 954881 h 1314450"/>
                <a:gd name="connsiteX27" fmla="*/ 350044 w 2038350"/>
                <a:gd name="connsiteY27" fmla="*/ 985837 h 1314450"/>
                <a:gd name="connsiteX28" fmla="*/ 373856 w 2038350"/>
                <a:gd name="connsiteY28" fmla="*/ 1009650 h 1314450"/>
                <a:gd name="connsiteX29" fmla="*/ 397669 w 2038350"/>
                <a:gd name="connsiteY29" fmla="*/ 1026318 h 1314450"/>
                <a:gd name="connsiteX30" fmla="*/ 435769 w 2038350"/>
                <a:gd name="connsiteY30" fmla="*/ 1045368 h 1314450"/>
                <a:gd name="connsiteX31" fmla="*/ 481012 w 2038350"/>
                <a:gd name="connsiteY31" fmla="*/ 1059656 h 1314450"/>
                <a:gd name="connsiteX32" fmla="*/ 545306 w 2038350"/>
                <a:gd name="connsiteY32" fmla="*/ 1069181 h 1314450"/>
                <a:gd name="connsiteX33" fmla="*/ 659606 w 2038350"/>
                <a:gd name="connsiteY33" fmla="*/ 1081087 h 1314450"/>
                <a:gd name="connsiteX34" fmla="*/ 831056 w 2038350"/>
                <a:gd name="connsiteY34" fmla="*/ 1088231 h 1314450"/>
                <a:gd name="connsiteX35" fmla="*/ 1042987 w 2038350"/>
                <a:gd name="connsiteY35" fmla="*/ 1085850 h 1314450"/>
                <a:gd name="connsiteX36" fmla="*/ 1183481 w 2038350"/>
                <a:gd name="connsiteY36" fmla="*/ 1081087 h 1314450"/>
                <a:gd name="connsiteX37" fmla="*/ 1281112 w 2038350"/>
                <a:gd name="connsiteY37" fmla="*/ 1069181 h 1314450"/>
                <a:gd name="connsiteX38" fmla="*/ 1462087 w 2038350"/>
                <a:gd name="connsiteY38" fmla="*/ 1042987 h 1314450"/>
                <a:gd name="connsiteX39" fmla="*/ 1571625 w 2038350"/>
                <a:gd name="connsiteY39" fmla="*/ 1021556 h 1314450"/>
                <a:gd name="connsiteX40" fmla="*/ 1933575 w 2038350"/>
                <a:gd name="connsiteY40" fmla="*/ 900112 h 1314450"/>
                <a:gd name="connsiteX41" fmla="*/ 1981200 w 2038350"/>
                <a:gd name="connsiteY41" fmla="*/ 966787 h 1314450"/>
                <a:gd name="connsiteX42" fmla="*/ 2014537 w 2038350"/>
                <a:gd name="connsiteY42" fmla="*/ 1021556 h 1314450"/>
                <a:gd name="connsiteX43" fmla="*/ 2031206 w 2038350"/>
                <a:gd name="connsiteY43" fmla="*/ 1059656 h 1314450"/>
                <a:gd name="connsiteX44" fmla="*/ 2038350 w 2038350"/>
                <a:gd name="connsiteY44" fmla="*/ 1078706 h 1314450"/>
                <a:gd name="connsiteX45" fmla="*/ 2038350 w 2038350"/>
                <a:gd name="connsiteY45" fmla="*/ 1112043 h 1314450"/>
                <a:gd name="connsiteX46" fmla="*/ 2028825 w 2038350"/>
                <a:gd name="connsiteY46" fmla="*/ 1143000 h 1314450"/>
                <a:gd name="connsiteX47" fmla="*/ 2009775 w 2038350"/>
                <a:gd name="connsiteY47" fmla="*/ 1173956 h 1314450"/>
                <a:gd name="connsiteX48" fmla="*/ 1981200 w 2038350"/>
                <a:gd name="connsiteY48" fmla="*/ 1195387 h 1314450"/>
                <a:gd name="connsiteX49" fmla="*/ 1933575 w 2038350"/>
                <a:gd name="connsiteY49" fmla="*/ 1221581 h 1314450"/>
                <a:gd name="connsiteX50" fmla="*/ 1852612 w 2038350"/>
                <a:gd name="connsiteY50" fmla="*/ 1243012 h 1314450"/>
                <a:gd name="connsiteX51" fmla="*/ 1709737 w 2038350"/>
                <a:gd name="connsiteY51" fmla="*/ 1271587 h 1314450"/>
                <a:gd name="connsiteX52" fmla="*/ 1514475 w 2038350"/>
                <a:gd name="connsiteY52" fmla="*/ 1297781 h 1314450"/>
                <a:gd name="connsiteX53" fmla="*/ 1350169 w 2038350"/>
                <a:gd name="connsiteY53" fmla="*/ 1309687 h 1314450"/>
                <a:gd name="connsiteX54" fmla="*/ 1195387 w 2038350"/>
                <a:gd name="connsiteY54" fmla="*/ 1314450 h 1314450"/>
                <a:gd name="connsiteX55" fmla="*/ 935831 w 2038350"/>
                <a:gd name="connsiteY55" fmla="*/ 1314450 h 1314450"/>
                <a:gd name="connsiteX56" fmla="*/ 783431 w 2038350"/>
                <a:gd name="connsiteY56" fmla="*/ 1312068 h 1314450"/>
                <a:gd name="connsiteX57" fmla="*/ 616744 w 2038350"/>
                <a:gd name="connsiteY57" fmla="*/ 1300162 h 1314450"/>
                <a:gd name="connsiteX58" fmla="*/ 519112 w 2038350"/>
                <a:gd name="connsiteY58" fmla="*/ 1290637 h 1314450"/>
                <a:gd name="connsiteX59" fmla="*/ 419100 w 2038350"/>
                <a:gd name="connsiteY59" fmla="*/ 1276350 h 1314450"/>
                <a:gd name="connsiteX60" fmla="*/ 359569 w 2038350"/>
                <a:gd name="connsiteY60" fmla="*/ 1262062 h 1314450"/>
                <a:gd name="connsiteX61" fmla="*/ 326231 w 2038350"/>
                <a:gd name="connsiteY61" fmla="*/ 1250156 h 1314450"/>
                <a:gd name="connsiteX62" fmla="*/ 285750 w 2038350"/>
                <a:gd name="connsiteY62" fmla="*/ 1233487 h 1314450"/>
                <a:gd name="connsiteX63" fmla="*/ 250031 w 2038350"/>
                <a:gd name="connsiteY63" fmla="*/ 1214437 h 1314450"/>
                <a:gd name="connsiteX64" fmla="*/ 219075 w 2038350"/>
                <a:gd name="connsiteY64" fmla="*/ 1193006 h 1314450"/>
                <a:gd name="connsiteX65" fmla="*/ 183356 w 2038350"/>
                <a:gd name="connsiteY65" fmla="*/ 1162050 h 1314450"/>
                <a:gd name="connsiteX66" fmla="*/ 164306 w 2038350"/>
                <a:gd name="connsiteY66" fmla="*/ 1128712 h 1314450"/>
                <a:gd name="connsiteX67" fmla="*/ 138112 w 2038350"/>
                <a:gd name="connsiteY67" fmla="*/ 1073943 h 1314450"/>
                <a:gd name="connsiteX68" fmla="*/ 123825 w 2038350"/>
                <a:gd name="connsiteY68" fmla="*/ 1031081 h 1314450"/>
                <a:gd name="connsiteX69" fmla="*/ 116681 w 2038350"/>
                <a:gd name="connsiteY69" fmla="*/ 971550 h 1314450"/>
                <a:gd name="connsiteX70" fmla="*/ 121444 w 2038350"/>
                <a:gd name="connsiteY70" fmla="*/ 890587 h 1314450"/>
                <a:gd name="connsiteX71" fmla="*/ 116681 w 2038350"/>
                <a:gd name="connsiteY71" fmla="*/ 673893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038350" h="1314450">
                  <a:moveTo>
                    <a:pt x="116681" y="673893"/>
                  </a:moveTo>
                  <a:cubicBezTo>
                    <a:pt x="118269" y="582612"/>
                    <a:pt x="119856" y="491331"/>
                    <a:pt x="121444" y="400050"/>
                  </a:cubicBezTo>
                  <a:lnTo>
                    <a:pt x="116681" y="278606"/>
                  </a:lnTo>
                  <a:lnTo>
                    <a:pt x="111919" y="233362"/>
                  </a:lnTo>
                  <a:lnTo>
                    <a:pt x="104775" y="202406"/>
                  </a:lnTo>
                  <a:lnTo>
                    <a:pt x="85725" y="154781"/>
                  </a:lnTo>
                  <a:lnTo>
                    <a:pt x="52387" y="100012"/>
                  </a:lnTo>
                  <a:lnTo>
                    <a:pt x="16669" y="57150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7" y="11906"/>
                  </a:lnTo>
                  <a:lnTo>
                    <a:pt x="119062" y="33337"/>
                  </a:lnTo>
                  <a:lnTo>
                    <a:pt x="161925" y="52387"/>
                  </a:lnTo>
                  <a:lnTo>
                    <a:pt x="197644" y="73818"/>
                  </a:lnTo>
                  <a:lnTo>
                    <a:pt x="242887" y="104775"/>
                  </a:lnTo>
                  <a:lnTo>
                    <a:pt x="280987" y="135731"/>
                  </a:lnTo>
                  <a:lnTo>
                    <a:pt x="323850" y="180975"/>
                  </a:lnTo>
                  <a:cubicBezTo>
                    <a:pt x="323056" y="227806"/>
                    <a:pt x="322263" y="274637"/>
                    <a:pt x="321469" y="321468"/>
                  </a:cubicBezTo>
                  <a:lnTo>
                    <a:pt x="321469" y="469106"/>
                  </a:lnTo>
                  <a:lnTo>
                    <a:pt x="319087" y="711993"/>
                  </a:lnTo>
                  <a:lnTo>
                    <a:pt x="319087" y="814387"/>
                  </a:lnTo>
                  <a:lnTo>
                    <a:pt x="319087" y="866775"/>
                  </a:lnTo>
                  <a:lnTo>
                    <a:pt x="326231" y="923925"/>
                  </a:lnTo>
                  <a:lnTo>
                    <a:pt x="335756" y="954881"/>
                  </a:lnTo>
                  <a:lnTo>
                    <a:pt x="350044" y="985837"/>
                  </a:lnTo>
                  <a:lnTo>
                    <a:pt x="373856" y="1009650"/>
                  </a:lnTo>
                  <a:lnTo>
                    <a:pt x="397669" y="1026318"/>
                  </a:lnTo>
                  <a:lnTo>
                    <a:pt x="435769" y="1045368"/>
                  </a:lnTo>
                  <a:lnTo>
                    <a:pt x="481012" y="1059656"/>
                  </a:lnTo>
                  <a:lnTo>
                    <a:pt x="545306" y="1069181"/>
                  </a:lnTo>
                  <a:lnTo>
                    <a:pt x="659606" y="1081087"/>
                  </a:lnTo>
                  <a:lnTo>
                    <a:pt x="831056" y="1088231"/>
                  </a:lnTo>
                  <a:lnTo>
                    <a:pt x="1042987" y="1085850"/>
                  </a:lnTo>
                  <a:lnTo>
                    <a:pt x="1183481" y="1081087"/>
                  </a:lnTo>
                  <a:lnTo>
                    <a:pt x="1281112" y="1069181"/>
                  </a:lnTo>
                  <a:lnTo>
                    <a:pt x="1462087" y="1042987"/>
                  </a:lnTo>
                  <a:lnTo>
                    <a:pt x="1571625" y="1021556"/>
                  </a:lnTo>
                  <a:lnTo>
                    <a:pt x="1933575" y="900112"/>
                  </a:lnTo>
                  <a:lnTo>
                    <a:pt x="1981200" y="966787"/>
                  </a:lnTo>
                  <a:lnTo>
                    <a:pt x="2014537" y="1021556"/>
                  </a:lnTo>
                  <a:lnTo>
                    <a:pt x="2031206" y="1059656"/>
                  </a:lnTo>
                  <a:lnTo>
                    <a:pt x="2038350" y="1078706"/>
                  </a:lnTo>
                  <a:lnTo>
                    <a:pt x="2038350" y="1112043"/>
                  </a:lnTo>
                  <a:lnTo>
                    <a:pt x="2028825" y="1143000"/>
                  </a:lnTo>
                  <a:lnTo>
                    <a:pt x="2009775" y="1173956"/>
                  </a:lnTo>
                  <a:lnTo>
                    <a:pt x="1981200" y="1195387"/>
                  </a:lnTo>
                  <a:lnTo>
                    <a:pt x="1933575" y="1221581"/>
                  </a:lnTo>
                  <a:lnTo>
                    <a:pt x="1852612" y="1243012"/>
                  </a:lnTo>
                  <a:lnTo>
                    <a:pt x="1709737" y="1271587"/>
                  </a:lnTo>
                  <a:lnTo>
                    <a:pt x="1514475" y="1297781"/>
                  </a:lnTo>
                  <a:lnTo>
                    <a:pt x="1350169" y="1309687"/>
                  </a:lnTo>
                  <a:lnTo>
                    <a:pt x="1195387" y="1314450"/>
                  </a:lnTo>
                  <a:lnTo>
                    <a:pt x="935831" y="1314450"/>
                  </a:lnTo>
                  <a:lnTo>
                    <a:pt x="783431" y="1312068"/>
                  </a:lnTo>
                  <a:lnTo>
                    <a:pt x="616744" y="1300162"/>
                  </a:lnTo>
                  <a:lnTo>
                    <a:pt x="519112" y="1290637"/>
                  </a:lnTo>
                  <a:lnTo>
                    <a:pt x="419100" y="1276350"/>
                  </a:lnTo>
                  <a:lnTo>
                    <a:pt x="359569" y="1262062"/>
                  </a:lnTo>
                  <a:lnTo>
                    <a:pt x="326231" y="1250156"/>
                  </a:lnTo>
                  <a:lnTo>
                    <a:pt x="285750" y="1233487"/>
                  </a:lnTo>
                  <a:lnTo>
                    <a:pt x="250031" y="1214437"/>
                  </a:lnTo>
                  <a:lnTo>
                    <a:pt x="219075" y="1193006"/>
                  </a:lnTo>
                  <a:lnTo>
                    <a:pt x="183356" y="1162050"/>
                  </a:lnTo>
                  <a:lnTo>
                    <a:pt x="164306" y="1128712"/>
                  </a:lnTo>
                  <a:lnTo>
                    <a:pt x="138112" y="1073943"/>
                  </a:lnTo>
                  <a:lnTo>
                    <a:pt x="123825" y="1031081"/>
                  </a:lnTo>
                  <a:lnTo>
                    <a:pt x="116681" y="971550"/>
                  </a:lnTo>
                  <a:lnTo>
                    <a:pt x="121444" y="890587"/>
                  </a:lnTo>
                  <a:lnTo>
                    <a:pt x="116681" y="673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46459381-BA07-40D0-BFF0-E1A3D876ABCB}"/>
                </a:ext>
              </a:extLst>
            </p:cNvPr>
            <p:cNvSpPr/>
            <p:nvPr/>
          </p:nvSpPr>
          <p:spPr>
            <a:xfrm>
              <a:off x="5727700" y="5265738"/>
              <a:ext cx="419100" cy="708025"/>
            </a:xfrm>
            <a:custGeom>
              <a:avLst/>
              <a:gdLst>
                <a:gd name="connsiteX0" fmla="*/ 371475 w 419100"/>
                <a:gd name="connsiteY0" fmla="*/ 297656 h 709612"/>
                <a:gd name="connsiteX1" fmla="*/ 419100 w 419100"/>
                <a:gd name="connsiteY1" fmla="*/ 578644 h 709612"/>
                <a:gd name="connsiteX2" fmla="*/ 0 w 419100"/>
                <a:gd name="connsiteY2" fmla="*/ 709612 h 709612"/>
                <a:gd name="connsiteX3" fmla="*/ 76200 w 419100"/>
                <a:gd name="connsiteY3" fmla="*/ 611981 h 709612"/>
                <a:gd name="connsiteX4" fmla="*/ 109538 w 419100"/>
                <a:gd name="connsiteY4" fmla="*/ 557212 h 709612"/>
                <a:gd name="connsiteX5" fmla="*/ 133350 w 419100"/>
                <a:gd name="connsiteY5" fmla="*/ 516731 h 709612"/>
                <a:gd name="connsiteX6" fmla="*/ 145257 w 419100"/>
                <a:gd name="connsiteY6" fmla="*/ 485775 h 709612"/>
                <a:gd name="connsiteX7" fmla="*/ 171450 w 419100"/>
                <a:gd name="connsiteY7" fmla="*/ 423862 h 709612"/>
                <a:gd name="connsiteX8" fmla="*/ 195263 w 419100"/>
                <a:gd name="connsiteY8" fmla="*/ 338137 h 709612"/>
                <a:gd name="connsiteX9" fmla="*/ 230982 w 419100"/>
                <a:gd name="connsiteY9" fmla="*/ 195262 h 709612"/>
                <a:gd name="connsiteX10" fmla="*/ 247650 w 419100"/>
                <a:gd name="connsiteY10" fmla="*/ 102394 h 709612"/>
                <a:gd name="connsiteX11" fmla="*/ 259557 w 419100"/>
                <a:gd name="connsiteY11" fmla="*/ 33337 h 709612"/>
                <a:gd name="connsiteX12" fmla="*/ 264319 w 419100"/>
                <a:gd name="connsiteY12" fmla="*/ 16669 h 709612"/>
                <a:gd name="connsiteX13" fmla="*/ 273844 w 419100"/>
                <a:gd name="connsiteY13" fmla="*/ 4762 h 709612"/>
                <a:gd name="connsiteX14" fmla="*/ 295275 w 419100"/>
                <a:gd name="connsiteY14" fmla="*/ 0 h 709612"/>
                <a:gd name="connsiteX15" fmla="*/ 321469 w 419100"/>
                <a:gd name="connsiteY15" fmla="*/ 4762 h 709612"/>
                <a:gd name="connsiteX16" fmla="*/ 333375 w 419100"/>
                <a:gd name="connsiteY16" fmla="*/ 14287 h 709612"/>
                <a:gd name="connsiteX17" fmla="*/ 342900 w 419100"/>
                <a:gd name="connsiteY17" fmla="*/ 47625 h 709612"/>
                <a:gd name="connsiteX18" fmla="*/ 371475 w 419100"/>
                <a:gd name="connsiteY18" fmla="*/ 297656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9100" h="709612">
                  <a:moveTo>
                    <a:pt x="371475" y="297656"/>
                  </a:moveTo>
                  <a:lnTo>
                    <a:pt x="419100" y="578644"/>
                  </a:lnTo>
                  <a:lnTo>
                    <a:pt x="0" y="709612"/>
                  </a:lnTo>
                  <a:lnTo>
                    <a:pt x="76200" y="611981"/>
                  </a:lnTo>
                  <a:lnTo>
                    <a:pt x="109538" y="557212"/>
                  </a:lnTo>
                  <a:lnTo>
                    <a:pt x="133350" y="516731"/>
                  </a:lnTo>
                  <a:lnTo>
                    <a:pt x="145257" y="485775"/>
                  </a:lnTo>
                  <a:lnTo>
                    <a:pt x="171450" y="423862"/>
                  </a:lnTo>
                  <a:lnTo>
                    <a:pt x="195263" y="338137"/>
                  </a:lnTo>
                  <a:lnTo>
                    <a:pt x="230982" y="195262"/>
                  </a:lnTo>
                  <a:lnTo>
                    <a:pt x="247650" y="102394"/>
                  </a:lnTo>
                  <a:lnTo>
                    <a:pt x="259557" y="33337"/>
                  </a:lnTo>
                  <a:lnTo>
                    <a:pt x="264319" y="16669"/>
                  </a:lnTo>
                  <a:lnTo>
                    <a:pt x="273844" y="4762"/>
                  </a:lnTo>
                  <a:lnTo>
                    <a:pt x="295275" y="0"/>
                  </a:lnTo>
                  <a:lnTo>
                    <a:pt x="321469" y="4762"/>
                  </a:lnTo>
                  <a:lnTo>
                    <a:pt x="333375" y="14287"/>
                  </a:lnTo>
                  <a:lnTo>
                    <a:pt x="342900" y="47625"/>
                  </a:lnTo>
                  <a:lnTo>
                    <a:pt x="371475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448E1AA-8D13-4135-8046-545478C9E1E4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12875"/>
            <a:ext cx="4721225" cy="4624388"/>
            <a:chOff x="2657475" y="1419225"/>
            <a:chExt cx="4721225" cy="4624388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7C5C2C50-5379-4E9E-A206-127373AC3D4A}"/>
                </a:ext>
              </a:extLst>
            </p:cNvPr>
            <p:cNvSpPr/>
            <p:nvPr/>
          </p:nvSpPr>
          <p:spPr>
            <a:xfrm>
              <a:off x="3503613" y="1762125"/>
              <a:ext cx="595312" cy="738188"/>
            </a:xfrm>
            <a:custGeom>
              <a:avLst/>
              <a:gdLst>
                <a:gd name="connsiteX0" fmla="*/ 357187 w 595312"/>
                <a:gd name="connsiteY0" fmla="*/ 619125 h 738188"/>
                <a:gd name="connsiteX1" fmla="*/ 295275 w 595312"/>
                <a:gd name="connsiteY1" fmla="*/ 492919 h 738188"/>
                <a:gd name="connsiteX2" fmla="*/ 257175 w 595312"/>
                <a:gd name="connsiteY2" fmla="*/ 411956 h 738188"/>
                <a:gd name="connsiteX3" fmla="*/ 216694 w 595312"/>
                <a:gd name="connsiteY3" fmla="*/ 335756 h 738188"/>
                <a:gd name="connsiteX4" fmla="*/ 152400 w 595312"/>
                <a:gd name="connsiteY4" fmla="*/ 238125 h 738188"/>
                <a:gd name="connsiteX5" fmla="*/ 78581 w 595312"/>
                <a:gd name="connsiteY5" fmla="*/ 140494 h 738188"/>
                <a:gd name="connsiteX6" fmla="*/ 47625 w 595312"/>
                <a:gd name="connsiteY6" fmla="*/ 104775 h 738188"/>
                <a:gd name="connsiteX7" fmla="*/ 16669 w 595312"/>
                <a:gd name="connsiteY7" fmla="*/ 71438 h 738188"/>
                <a:gd name="connsiteX8" fmla="*/ 2381 w 595312"/>
                <a:gd name="connsiteY8" fmla="*/ 45244 h 738188"/>
                <a:gd name="connsiteX9" fmla="*/ 0 w 595312"/>
                <a:gd name="connsiteY9" fmla="*/ 26194 h 738188"/>
                <a:gd name="connsiteX10" fmla="*/ 2381 w 595312"/>
                <a:gd name="connsiteY10" fmla="*/ 7144 h 738188"/>
                <a:gd name="connsiteX11" fmla="*/ 14287 w 595312"/>
                <a:gd name="connsiteY11" fmla="*/ 0 h 738188"/>
                <a:gd name="connsiteX12" fmla="*/ 33337 w 595312"/>
                <a:gd name="connsiteY12" fmla="*/ 2381 h 738188"/>
                <a:gd name="connsiteX13" fmla="*/ 85725 w 595312"/>
                <a:gd name="connsiteY13" fmla="*/ 28575 h 738188"/>
                <a:gd name="connsiteX14" fmla="*/ 161925 w 595312"/>
                <a:gd name="connsiteY14" fmla="*/ 73819 h 738188"/>
                <a:gd name="connsiteX15" fmla="*/ 240506 w 595312"/>
                <a:gd name="connsiteY15" fmla="*/ 126206 h 738188"/>
                <a:gd name="connsiteX16" fmla="*/ 323850 w 595312"/>
                <a:gd name="connsiteY16" fmla="*/ 183356 h 738188"/>
                <a:gd name="connsiteX17" fmla="*/ 392906 w 595312"/>
                <a:gd name="connsiteY17" fmla="*/ 235744 h 738188"/>
                <a:gd name="connsiteX18" fmla="*/ 450056 w 595312"/>
                <a:gd name="connsiteY18" fmla="*/ 278606 h 738188"/>
                <a:gd name="connsiteX19" fmla="*/ 490537 w 595312"/>
                <a:gd name="connsiteY19" fmla="*/ 311944 h 738188"/>
                <a:gd name="connsiteX20" fmla="*/ 528637 w 595312"/>
                <a:gd name="connsiteY20" fmla="*/ 342900 h 738188"/>
                <a:gd name="connsiteX21" fmla="*/ 552450 w 595312"/>
                <a:gd name="connsiteY21" fmla="*/ 371475 h 738188"/>
                <a:gd name="connsiteX22" fmla="*/ 573881 w 595312"/>
                <a:gd name="connsiteY22" fmla="*/ 407194 h 738188"/>
                <a:gd name="connsiteX23" fmla="*/ 588169 w 595312"/>
                <a:gd name="connsiteY23" fmla="*/ 450056 h 738188"/>
                <a:gd name="connsiteX24" fmla="*/ 595312 w 595312"/>
                <a:gd name="connsiteY24" fmla="*/ 492919 h 738188"/>
                <a:gd name="connsiteX25" fmla="*/ 595312 w 595312"/>
                <a:gd name="connsiteY25" fmla="*/ 533400 h 738188"/>
                <a:gd name="connsiteX26" fmla="*/ 595312 w 595312"/>
                <a:gd name="connsiteY26" fmla="*/ 590550 h 738188"/>
                <a:gd name="connsiteX27" fmla="*/ 588169 w 595312"/>
                <a:gd name="connsiteY27" fmla="*/ 638175 h 738188"/>
                <a:gd name="connsiteX28" fmla="*/ 571500 w 595312"/>
                <a:gd name="connsiteY28" fmla="*/ 685800 h 738188"/>
                <a:gd name="connsiteX29" fmla="*/ 552450 w 595312"/>
                <a:gd name="connsiteY29" fmla="*/ 714375 h 738188"/>
                <a:gd name="connsiteX30" fmla="*/ 538162 w 595312"/>
                <a:gd name="connsiteY30" fmla="*/ 726281 h 738188"/>
                <a:gd name="connsiteX31" fmla="*/ 519112 w 595312"/>
                <a:gd name="connsiteY31" fmla="*/ 735806 h 738188"/>
                <a:gd name="connsiteX32" fmla="*/ 500062 w 595312"/>
                <a:gd name="connsiteY32" fmla="*/ 738188 h 738188"/>
                <a:gd name="connsiteX33" fmla="*/ 464344 w 595312"/>
                <a:gd name="connsiteY33" fmla="*/ 733425 h 738188"/>
                <a:gd name="connsiteX34" fmla="*/ 438150 w 595312"/>
                <a:gd name="connsiteY34" fmla="*/ 723900 h 738188"/>
                <a:gd name="connsiteX35" fmla="*/ 419100 w 595312"/>
                <a:gd name="connsiteY35" fmla="*/ 704850 h 738188"/>
                <a:gd name="connsiteX36" fmla="*/ 392906 w 595312"/>
                <a:gd name="connsiteY36" fmla="*/ 676275 h 738188"/>
                <a:gd name="connsiteX37" fmla="*/ 357187 w 595312"/>
                <a:gd name="connsiteY37" fmla="*/ 61912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5312" h="738188">
                  <a:moveTo>
                    <a:pt x="357187" y="619125"/>
                  </a:moveTo>
                  <a:lnTo>
                    <a:pt x="295275" y="492919"/>
                  </a:lnTo>
                  <a:lnTo>
                    <a:pt x="257175" y="411956"/>
                  </a:lnTo>
                  <a:lnTo>
                    <a:pt x="216694" y="335756"/>
                  </a:lnTo>
                  <a:lnTo>
                    <a:pt x="152400" y="238125"/>
                  </a:lnTo>
                  <a:lnTo>
                    <a:pt x="78581" y="140494"/>
                  </a:lnTo>
                  <a:lnTo>
                    <a:pt x="47625" y="104775"/>
                  </a:lnTo>
                  <a:lnTo>
                    <a:pt x="16669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2381"/>
                  </a:lnTo>
                  <a:lnTo>
                    <a:pt x="85725" y="28575"/>
                  </a:lnTo>
                  <a:lnTo>
                    <a:pt x="161925" y="73819"/>
                  </a:lnTo>
                  <a:lnTo>
                    <a:pt x="240506" y="126206"/>
                  </a:lnTo>
                  <a:lnTo>
                    <a:pt x="323850" y="183356"/>
                  </a:lnTo>
                  <a:lnTo>
                    <a:pt x="392906" y="235744"/>
                  </a:lnTo>
                  <a:lnTo>
                    <a:pt x="450056" y="278606"/>
                  </a:lnTo>
                  <a:lnTo>
                    <a:pt x="490537" y="311944"/>
                  </a:lnTo>
                  <a:lnTo>
                    <a:pt x="528637" y="342900"/>
                  </a:lnTo>
                  <a:lnTo>
                    <a:pt x="552450" y="371475"/>
                  </a:lnTo>
                  <a:lnTo>
                    <a:pt x="573881" y="407194"/>
                  </a:lnTo>
                  <a:lnTo>
                    <a:pt x="588169" y="450056"/>
                  </a:lnTo>
                  <a:lnTo>
                    <a:pt x="595312" y="492919"/>
                  </a:lnTo>
                  <a:lnTo>
                    <a:pt x="595312" y="533400"/>
                  </a:lnTo>
                  <a:lnTo>
                    <a:pt x="595312" y="590550"/>
                  </a:lnTo>
                  <a:lnTo>
                    <a:pt x="588169" y="638175"/>
                  </a:lnTo>
                  <a:lnTo>
                    <a:pt x="571500" y="685800"/>
                  </a:lnTo>
                  <a:lnTo>
                    <a:pt x="552450" y="714375"/>
                  </a:lnTo>
                  <a:lnTo>
                    <a:pt x="538162" y="726281"/>
                  </a:lnTo>
                  <a:lnTo>
                    <a:pt x="519112" y="735806"/>
                  </a:lnTo>
                  <a:lnTo>
                    <a:pt x="500062" y="738188"/>
                  </a:lnTo>
                  <a:lnTo>
                    <a:pt x="464344" y="733425"/>
                  </a:lnTo>
                  <a:lnTo>
                    <a:pt x="438150" y="723900"/>
                  </a:lnTo>
                  <a:lnTo>
                    <a:pt x="419100" y="704850"/>
                  </a:lnTo>
                  <a:lnTo>
                    <a:pt x="392906" y="676275"/>
                  </a:lnTo>
                  <a:lnTo>
                    <a:pt x="357187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6B7CAD4A-7ED1-4727-9529-6AFDF0BD2AAA}"/>
                </a:ext>
              </a:extLst>
            </p:cNvPr>
            <p:cNvSpPr/>
            <p:nvPr/>
          </p:nvSpPr>
          <p:spPr>
            <a:xfrm>
              <a:off x="5310188" y="1503363"/>
              <a:ext cx="808037" cy="781050"/>
            </a:xfrm>
            <a:custGeom>
              <a:avLst/>
              <a:gdLst>
                <a:gd name="connsiteX0" fmla="*/ 433387 w 807243"/>
                <a:gd name="connsiteY0" fmla="*/ 538162 h 781050"/>
                <a:gd name="connsiteX1" fmla="*/ 185737 w 807243"/>
                <a:gd name="connsiteY1" fmla="*/ 690562 h 781050"/>
                <a:gd name="connsiteX2" fmla="*/ 78581 w 807243"/>
                <a:gd name="connsiteY2" fmla="*/ 759619 h 781050"/>
                <a:gd name="connsiteX3" fmla="*/ 47625 w 807243"/>
                <a:gd name="connsiteY3" fmla="*/ 773906 h 781050"/>
                <a:gd name="connsiteX4" fmla="*/ 26193 w 807243"/>
                <a:gd name="connsiteY4" fmla="*/ 781050 h 781050"/>
                <a:gd name="connsiteX5" fmla="*/ 11906 w 807243"/>
                <a:gd name="connsiteY5" fmla="*/ 781050 h 781050"/>
                <a:gd name="connsiteX6" fmla="*/ 0 w 807243"/>
                <a:gd name="connsiteY6" fmla="*/ 773906 h 781050"/>
                <a:gd name="connsiteX7" fmla="*/ 0 w 807243"/>
                <a:gd name="connsiteY7" fmla="*/ 750094 h 781050"/>
                <a:gd name="connsiteX8" fmla="*/ 11906 w 807243"/>
                <a:gd name="connsiteY8" fmla="*/ 723900 h 781050"/>
                <a:gd name="connsiteX9" fmla="*/ 61912 w 807243"/>
                <a:gd name="connsiteY9" fmla="*/ 669131 h 781050"/>
                <a:gd name="connsiteX10" fmla="*/ 138112 w 807243"/>
                <a:gd name="connsiteY10" fmla="*/ 581025 h 781050"/>
                <a:gd name="connsiteX11" fmla="*/ 204787 w 807243"/>
                <a:gd name="connsiteY11" fmla="*/ 497681 h 781050"/>
                <a:gd name="connsiteX12" fmla="*/ 261937 w 807243"/>
                <a:gd name="connsiteY12" fmla="*/ 416719 h 781050"/>
                <a:gd name="connsiteX13" fmla="*/ 321468 w 807243"/>
                <a:gd name="connsiteY13" fmla="*/ 328612 h 781050"/>
                <a:gd name="connsiteX14" fmla="*/ 352425 w 807243"/>
                <a:gd name="connsiteY14" fmla="*/ 276225 h 781050"/>
                <a:gd name="connsiteX15" fmla="*/ 388143 w 807243"/>
                <a:gd name="connsiteY15" fmla="*/ 204787 h 781050"/>
                <a:gd name="connsiteX16" fmla="*/ 400050 w 807243"/>
                <a:gd name="connsiteY16" fmla="*/ 169069 h 781050"/>
                <a:gd name="connsiteX17" fmla="*/ 402431 w 807243"/>
                <a:gd name="connsiteY17" fmla="*/ 138112 h 781050"/>
                <a:gd name="connsiteX18" fmla="*/ 392906 w 807243"/>
                <a:gd name="connsiteY18" fmla="*/ 95250 h 781050"/>
                <a:gd name="connsiteX19" fmla="*/ 371475 w 807243"/>
                <a:gd name="connsiteY19" fmla="*/ 54769 h 781050"/>
                <a:gd name="connsiteX20" fmla="*/ 359568 w 807243"/>
                <a:gd name="connsiteY20" fmla="*/ 35719 h 781050"/>
                <a:gd name="connsiteX21" fmla="*/ 359568 w 807243"/>
                <a:gd name="connsiteY21" fmla="*/ 21431 h 781050"/>
                <a:gd name="connsiteX22" fmla="*/ 361950 w 807243"/>
                <a:gd name="connsiteY22" fmla="*/ 9525 h 781050"/>
                <a:gd name="connsiteX23" fmla="*/ 369093 w 807243"/>
                <a:gd name="connsiteY23" fmla="*/ 2381 h 781050"/>
                <a:gd name="connsiteX24" fmla="*/ 388143 w 807243"/>
                <a:gd name="connsiteY24" fmla="*/ 0 h 781050"/>
                <a:gd name="connsiteX25" fmla="*/ 419100 w 807243"/>
                <a:gd name="connsiteY25" fmla="*/ 4762 h 781050"/>
                <a:gd name="connsiteX26" fmla="*/ 478631 w 807243"/>
                <a:gd name="connsiteY26" fmla="*/ 19050 h 781050"/>
                <a:gd name="connsiteX27" fmla="*/ 535781 w 807243"/>
                <a:gd name="connsiteY27" fmla="*/ 45244 h 781050"/>
                <a:gd name="connsiteX28" fmla="*/ 588168 w 807243"/>
                <a:gd name="connsiteY28" fmla="*/ 73819 h 781050"/>
                <a:gd name="connsiteX29" fmla="*/ 628650 w 807243"/>
                <a:gd name="connsiteY29" fmla="*/ 102394 h 781050"/>
                <a:gd name="connsiteX30" fmla="*/ 690562 w 807243"/>
                <a:gd name="connsiteY30" fmla="*/ 147637 h 781050"/>
                <a:gd name="connsiteX31" fmla="*/ 738187 w 807243"/>
                <a:gd name="connsiteY31" fmla="*/ 192881 h 781050"/>
                <a:gd name="connsiteX32" fmla="*/ 773906 w 807243"/>
                <a:gd name="connsiteY32" fmla="*/ 228600 h 781050"/>
                <a:gd name="connsiteX33" fmla="*/ 797718 w 807243"/>
                <a:gd name="connsiteY33" fmla="*/ 259556 h 781050"/>
                <a:gd name="connsiteX34" fmla="*/ 804862 w 807243"/>
                <a:gd name="connsiteY34" fmla="*/ 285750 h 781050"/>
                <a:gd name="connsiteX35" fmla="*/ 807243 w 807243"/>
                <a:gd name="connsiteY35" fmla="*/ 311944 h 781050"/>
                <a:gd name="connsiteX36" fmla="*/ 800100 w 807243"/>
                <a:gd name="connsiteY36" fmla="*/ 342900 h 781050"/>
                <a:gd name="connsiteX37" fmla="*/ 781050 w 807243"/>
                <a:gd name="connsiteY37" fmla="*/ 361950 h 781050"/>
                <a:gd name="connsiteX38" fmla="*/ 759618 w 807243"/>
                <a:gd name="connsiteY38" fmla="*/ 366712 h 781050"/>
                <a:gd name="connsiteX39" fmla="*/ 719137 w 807243"/>
                <a:gd name="connsiteY39" fmla="*/ 373856 h 781050"/>
                <a:gd name="connsiteX40" fmla="*/ 683418 w 807243"/>
                <a:gd name="connsiteY40" fmla="*/ 383381 h 781050"/>
                <a:gd name="connsiteX41" fmla="*/ 638175 w 807243"/>
                <a:gd name="connsiteY41" fmla="*/ 402431 h 781050"/>
                <a:gd name="connsiteX42" fmla="*/ 602456 w 807243"/>
                <a:gd name="connsiteY42" fmla="*/ 423862 h 781050"/>
                <a:gd name="connsiteX43" fmla="*/ 559593 w 807243"/>
                <a:gd name="connsiteY43" fmla="*/ 464344 h 781050"/>
                <a:gd name="connsiteX44" fmla="*/ 433387 w 807243"/>
                <a:gd name="connsiteY44" fmla="*/ 53816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3" h="781050">
                  <a:moveTo>
                    <a:pt x="433387" y="538162"/>
                  </a:moveTo>
                  <a:lnTo>
                    <a:pt x="185737" y="690562"/>
                  </a:lnTo>
                  <a:lnTo>
                    <a:pt x="78581" y="759619"/>
                  </a:lnTo>
                  <a:lnTo>
                    <a:pt x="47625" y="773906"/>
                  </a:lnTo>
                  <a:lnTo>
                    <a:pt x="26193" y="781050"/>
                  </a:lnTo>
                  <a:lnTo>
                    <a:pt x="11906" y="781050"/>
                  </a:lnTo>
                  <a:lnTo>
                    <a:pt x="0" y="773906"/>
                  </a:lnTo>
                  <a:lnTo>
                    <a:pt x="0" y="750094"/>
                  </a:lnTo>
                  <a:lnTo>
                    <a:pt x="11906" y="723900"/>
                  </a:lnTo>
                  <a:lnTo>
                    <a:pt x="61912" y="669131"/>
                  </a:lnTo>
                  <a:lnTo>
                    <a:pt x="138112" y="581025"/>
                  </a:lnTo>
                  <a:lnTo>
                    <a:pt x="204787" y="497681"/>
                  </a:lnTo>
                  <a:lnTo>
                    <a:pt x="261937" y="416719"/>
                  </a:lnTo>
                  <a:lnTo>
                    <a:pt x="321468" y="328612"/>
                  </a:lnTo>
                  <a:lnTo>
                    <a:pt x="352425" y="276225"/>
                  </a:lnTo>
                  <a:lnTo>
                    <a:pt x="388143" y="204787"/>
                  </a:lnTo>
                  <a:lnTo>
                    <a:pt x="400050" y="169069"/>
                  </a:lnTo>
                  <a:lnTo>
                    <a:pt x="402431" y="138112"/>
                  </a:lnTo>
                  <a:lnTo>
                    <a:pt x="392906" y="95250"/>
                  </a:lnTo>
                  <a:lnTo>
                    <a:pt x="371475" y="54769"/>
                  </a:lnTo>
                  <a:lnTo>
                    <a:pt x="359568" y="35719"/>
                  </a:lnTo>
                  <a:lnTo>
                    <a:pt x="359568" y="21431"/>
                  </a:lnTo>
                  <a:lnTo>
                    <a:pt x="361950" y="9525"/>
                  </a:lnTo>
                  <a:lnTo>
                    <a:pt x="369093" y="2381"/>
                  </a:lnTo>
                  <a:lnTo>
                    <a:pt x="388143" y="0"/>
                  </a:lnTo>
                  <a:lnTo>
                    <a:pt x="419100" y="4762"/>
                  </a:lnTo>
                  <a:lnTo>
                    <a:pt x="478631" y="19050"/>
                  </a:lnTo>
                  <a:lnTo>
                    <a:pt x="535781" y="45244"/>
                  </a:lnTo>
                  <a:lnTo>
                    <a:pt x="588168" y="73819"/>
                  </a:lnTo>
                  <a:lnTo>
                    <a:pt x="628650" y="102394"/>
                  </a:lnTo>
                  <a:lnTo>
                    <a:pt x="690562" y="147637"/>
                  </a:lnTo>
                  <a:lnTo>
                    <a:pt x="738187" y="192881"/>
                  </a:lnTo>
                  <a:lnTo>
                    <a:pt x="773906" y="228600"/>
                  </a:lnTo>
                  <a:lnTo>
                    <a:pt x="797718" y="259556"/>
                  </a:lnTo>
                  <a:lnTo>
                    <a:pt x="804862" y="285750"/>
                  </a:lnTo>
                  <a:lnTo>
                    <a:pt x="807243" y="311944"/>
                  </a:lnTo>
                  <a:lnTo>
                    <a:pt x="800100" y="342900"/>
                  </a:lnTo>
                  <a:lnTo>
                    <a:pt x="781050" y="361950"/>
                  </a:lnTo>
                  <a:lnTo>
                    <a:pt x="759618" y="366712"/>
                  </a:lnTo>
                  <a:lnTo>
                    <a:pt x="719137" y="373856"/>
                  </a:lnTo>
                  <a:lnTo>
                    <a:pt x="683418" y="383381"/>
                  </a:lnTo>
                  <a:lnTo>
                    <a:pt x="638175" y="402431"/>
                  </a:lnTo>
                  <a:lnTo>
                    <a:pt x="602456" y="423862"/>
                  </a:lnTo>
                  <a:lnTo>
                    <a:pt x="559593" y="464344"/>
                  </a:lnTo>
                  <a:lnTo>
                    <a:pt x="433387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23FCCA15-3108-433C-BD3F-BC2A5C91C129}"/>
                </a:ext>
              </a:extLst>
            </p:cNvPr>
            <p:cNvSpPr/>
            <p:nvPr/>
          </p:nvSpPr>
          <p:spPr>
            <a:xfrm>
              <a:off x="2789238" y="3138488"/>
              <a:ext cx="3819525" cy="692150"/>
            </a:xfrm>
            <a:custGeom>
              <a:avLst/>
              <a:gdLst>
                <a:gd name="connsiteX0" fmla="*/ 2806749 w 3820003"/>
                <a:gd name="connsiteY0" fmla="*/ 289501 h 691979"/>
                <a:gd name="connsiteX1" fmla="*/ 2549022 w 3820003"/>
                <a:gd name="connsiteY1" fmla="*/ 307154 h 691979"/>
                <a:gd name="connsiteX2" fmla="*/ 2439576 w 3820003"/>
                <a:gd name="connsiteY2" fmla="*/ 314215 h 691979"/>
                <a:gd name="connsiteX3" fmla="*/ 2277173 w 3820003"/>
                <a:gd name="connsiteY3" fmla="*/ 335398 h 691979"/>
                <a:gd name="connsiteX4" fmla="*/ 1998264 w 3820003"/>
                <a:gd name="connsiteY4" fmla="*/ 356581 h 691979"/>
                <a:gd name="connsiteX5" fmla="*/ 1691110 w 3820003"/>
                <a:gd name="connsiteY5" fmla="*/ 388355 h 691979"/>
                <a:gd name="connsiteX6" fmla="*/ 1528707 w 3820003"/>
                <a:gd name="connsiteY6" fmla="*/ 398947 h 691979"/>
                <a:gd name="connsiteX7" fmla="*/ 1281572 w 3820003"/>
                <a:gd name="connsiteY7" fmla="*/ 441313 h 691979"/>
                <a:gd name="connsiteX8" fmla="*/ 1090925 w 3820003"/>
                <a:gd name="connsiteY8" fmla="*/ 480148 h 691979"/>
                <a:gd name="connsiteX9" fmla="*/ 921461 w 3820003"/>
                <a:gd name="connsiteY9" fmla="*/ 522515 h 691979"/>
                <a:gd name="connsiteX10" fmla="*/ 797893 w 3820003"/>
                <a:gd name="connsiteY10" fmla="*/ 561350 h 691979"/>
                <a:gd name="connsiteX11" fmla="*/ 639020 w 3820003"/>
                <a:gd name="connsiteY11" fmla="*/ 617838 h 691979"/>
                <a:gd name="connsiteX12" fmla="*/ 504861 w 3820003"/>
                <a:gd name="connsiteY12" fmla="*/ 663735 h 691979"/>
                <a:gd name="connsiteX13" fmla="*/ 416599 w 3820003"/>
                <a:gd name="connsiteY13" fmla="*/ 691979 h 691979"/>
                <a:gd name="connsiteX14" fmla="*/ 388355 w 3820003"/>
                <a:gd name="connsiteY14" fmla="*/ 691979 h 691979"/>
                <a:gd name="connsiteX15" fmla="*/ 353050 w 3820003"/>
                <a:gd name="connsiteY15" fmla="*/ 681387 h 691979"/>
                <a:gd name="connsiteX16" fmla="*/ 300092 w 3820003"/>
                <a:gd name="connsiteY16" fmla="*/ 653143 h 691979"/>
                <a:gd name="connsiteX17" fmla="*/ 250665 w 3820003"/>
                <a:gd name="connsiteY17" fmla="*/ 621369 h 691979"/>
                <a:gd name="connsiteX18" fmla="*/ 201238 w 3820003"/>
                <a:gd name="connsiteY18" fmla="*/ 582533 h 691979"/>
                <a:gd name="connsiteX19" fmla="*/ 162403 w 3820003"/>
                <a:gd name="connsiteY19" fmla="*/ 543698 h 691979"/>
                <a:gd name="connsiteX20" fmla="*/ 98854 w 3820003"/>
                <a:gd name="connsiteY20" fmla="*/ 469557 h 691979"/>
                <a:gd name="connsiteX21" fmla="*/ 52957 w 3820003"/>
                <a:gd name="connsiteY21" fmla="*/ 406008 h 691979"/>
                <a:gd name="connsiteX22" fmla="*/ 24713 w 3820003"/>
                <a:gd name="connsiteY22" fmla="*/ 363642 h 691979"/>
                <a:gd name="connsiteX23" fmla="*/ 7061 w 3820003"/>
                <a:gd name="connsiteY23" fmla="*/ 328337 h 691979"/>
                <a:gd name="connsiteX24" fmla="*/ 0 w 3820003"/>
                <a:gd name="connsiteY24" fmla="*/ 303623 h 691979"/>
                <a:gd name="connsiteX25" fmla="*/ 0 w 3820003"/>
                <a:gd name="connsiteY25" fmla="*/ 289501 h 691979"/>
                <a:gd name="connsiteX26" fmla="*/ 3530 w 3820003"/>
                <a:gd name="connsiteY26" fmla="*/ 275379 h 691979"/>
                <a:gd name="connsiteX27" fmla="*/ 21183 w 3820003"/>
                <a:gd name="connsiteY27" fmla="*/ 271849 h 691979"/>
                <a:gd name="connsiteX28" fmla="*/ 42366 w 3820003"/>
                <a:gd name="connsiteY28" fmla="*/ 278910 h 691979"/>
                <a:gd name="connsiteX29" fmla="*/ 77671 w 3820003"/>
                <a:gd name="connsiteY29" fmla="*/ 303623 h 691979"/>
                <a:gd name="connsiteX30" fmla="*/ 127098 w 3820003"/>
                <a:gd name="connsiteY30" fmla="*/ 335398 h 691979"/>
                <a:gd name="connsiteX31" fmla="*/ 201238 w 3820003"/>
                <a:gd name="connsiteY31" fmla="*/ 374233 h 691979"/>
                <a:gd name="connsiteX32" fmla="*/ 261257 w 3820003"/>
                <a:gd name="connsiteY32" fmla="*/ 402477 h 691979"/>
                <a:gd name="connsiteX33" fmla="*/ 303623 w 3820003"/>
                <a:gd name="connsiteY33" fmla="*/ 416599 h 691979"/>
                <a:gd name="connsiteX34" fmla="*/ 370702 w 3820003"/>
                <a:gd name="connsiteY34" fmla="*/ 430721 h 691979"/>
                <a:gd name="connsiteX35" fmla="*/ 437782 w 3820003"/>
                <a:gd name="connsiteY35" fmla="*/ 434252 h 691979"/>
                <a:gd name="connsiteX36" fmla="*/ 522514 w 3820003"/>
                <a:gd name="connsiteY36" fmla="*/ 434252 h 691979"/>
                <a:gd name="connsiteX37" fmla="*/ 593124 w 3820003"/>
                <a:gd name="connsiteY37" fmla="*/ 423660 h 691979"/>
                <a:gd name="connsiteX38" fmla="*/ 706100 w 3820003"/>
                <a:gd name="connsiteY38" fmla="*/ 398947 h 691979"/>
                <a:gd name="connsiteX39" fmla="*/ 864972 w 3820003"/>
                <a:gd name="connsiteY39" fmla="*/ 367172 h 691979"/>
                <a:gd name="connsiteX40" fmla="*/ 1083864 w 3820003"/>
                <a:gd name="connsiteY40" fmla="*/ 328337 h 691979"/>
                <a:gd name="connsiteX41" fmla="*/ 1221553 w 3820003"/>
                <a:gd name="connsiteY41" fmla="*/ 307154 h 691979"/>
                <a:gd name="connsiteX42" fmla="*/ 1380426 w 3820003"/>
                <a:gd name="connsiteY42" fmla="*/ 289501 h 691979"/>
                <a:gd name="connsiteX43" fmla="*/ 1613439 w 3820003"/>
                <a:gd name="connsiteY43" fmla="*/ 225952 h 691979"/>
                <a:gd name="connsiteX44" fmla="*/ 1945306 w 3820003"/>
                <a:gd name="connsiteY44" fmla="*/ 190647 h 691979"/>
                <a:gd name="connsiteX45" fmla="*/ 2090057 w 3820003"/>
                <a:gd name="connsiteY45" fmla="*/ 176525 h 691979"/>
                <a:gd name="connsiteX46" fmla="*/ 2217155 w 3820003"/>
                <a:gd name="connsiteY46" fmla="*/ 162403 h 691979"/>
                <a:gd name="connsiteX47" fmla="*/ 2471351 w 3820003"/>
                <a:gd name="connsiteY47" fmla="*/ 141220 h 691979"/>
                <a:gd name="connsiteX48" fmla="*/ 2810279 w 3820003"/>
                <a:gd name="connsiteY48" fmla="*/ 116507 h 691979"/>
                <a:gd name="connsiteX49" fmla="*/ 3113902 w 3820003"/>
                <a:gd name="connsiteY49" fmla="*/ 88263 h 691979"/>
                <a:gd name="connsiteX50" fmla="*/ 3198634 w 3820003"/>
                <a:gd name="connsiteY50" fmla="*/ 60019 h 691979"/>
                <a:gd name="connsiteX51" fmla="*/ 3308080 w 3820003"/>
                <a:gd name="connsiteY51" fmla="*/ 24714 h 691979"/>
                <a:gd name="connsiteX52" fmla="*/ 3417525 w 3820003"/>
                <a:gd name="connsiteY52" fmla="*/ 0 h 691979"/>
                <a:gd name="connsiteX53" fmla="*/ 3484605 w 3820003"/>
                <a:gd name="connsiteY53" fmla="*/ 10592 h 691979"/>
                <a:gd name="connsiteX54" fmla="*/ 3586989 w 3820003"/>
                <a:gd name="connsiteY54" fmla="*/ 35305 h 691979"/>
                <a:gd name="connsiteX55" fmla="*/ 3675252 w 3820003"/>
                <a:gd name="connsiteY55" fmla="*/ 63549 h 691979"/>
                <a:gd name="connsiteX56" fmla="*/ 3728210 w 3820003"/>
                <a:gd name="connsiteY56" fmla="*/ 95324 h 691979"/>
                <a:gd name="connsiteX57" fmla="*/ 3784698 w 3820003"/>
                <a:gd name="connsiteY57" fmla="*/ 144751 h 691979"/>
                <a:gd name="connsiteX58" fmla="*/ 3812942 w 3820003"/>
                <a:gd name="connsiteY58" fmla="*/ 183586 h 691979"/>
                <a:gd name="connsiteX59" fmla="*/ 3820003 w 3820003"/>
                <a:gd name="connsiteY59" fmla="*/ 208300 h 691979"/>
                <a:gd name="connsiteX60" fmla="*/ 3820003 w 3820003"/>
                <a:gd name="connsiteY60" fmla="*/ 222422 h 691979"/>
                <a:gd name="connsiteX61" fmla="*/ 3809411 w 3820003"/>
                <a:gd name="connsiteY61" fmla="*/ 250666 h 691979"/>
                <a:gd name="connsiteX62" fmla="*/ 3791759 w 3820003"/>
                <a:gd name="connsiteY62" fmla="*/ 271849 h 691979"/>
                <a:gd name="connsiteX63" fmla="*/ 3756454 w 3820003"/>
                <a:gd name="connsiteY63" fmla="*/ 289501 h 691979"/>
                <a:gd name="connsiteX64" fmla="*/ 3728210 w 3820003"/>
                <a:gd name="connsiteY64" fmla="*/ 289501 h 691979"/>
                <a:gd name="connsiteX65" fmla="*/ 3654069 w 3820003"/>
                <a:gd name="connsiteY65" fmla="*/ 278910 h 691979"/>
                <a:gd name="connsiteX66" fmla="*/ 3484605 w 3820003"/>
                <a:gd name="connsiteY66" fmla="*/ 268318 h 691979"/>
                <a:gd name="connsiteX67" fmla="*/ 3145677 w 3820003"/>
                <a:gd name="connsiteY67" fmla="*/ 271849 h 691979"/>
                <a:gd name="connsiteX68" fmla="*/ 2806749 w 3820003"/>
                <a:gd name="connsiteY68" fmla="*/ 289501 h 69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820003" h="691979">
                  <a:moveTo>
                    <a:pt x="2806749" y="289501"/>
                  </a:moveTo>
                  <a:lnTo>
                    <a:pt x="2549022" y="307154"/>
                  </a:lnTo>
                  <a:lnTo>
                    <a:pt x="2439576" y="314215"/>
                  </a:lnTo>
                  <a:lnTo>
                    <a:pt x="2277173" y="335398"/>
                  </a:lnTo>
                  <a:lnTo>
                    <a:pt x="1998264" y="356581"/>
                  </a:lnTo>
                  <a:lnTo>
                    <a:pt x="1691110" y="388355"/>
                  </a:lnTo>
                  <a:lnTo>
                    <a:pt x="1528707" y="398947"/>
                  </a:lnTo>
                  <a:lnTo>
                    <a:pt x="1281572" y="441313"/>
                  </a:lnTo>
                  <a:lnTo>
                    <a:pt x="1090925" y="480148"/>
                  </a:lnTo>
                  <a:lnTo>
                    <a:pt x="921461" y="522515"/>
                  </a:lnTo>
                  <a:lnTo>
                    <a:pt x="797893" y="561350"/>
                  </a:lnTo>
                  <a:lnTo>
                    <a:pt x="639020" y="617838"/>
                  </a:lnTo>
                  <a:lnTo>
                    <a:pt x="504861" y="663735"/>
                  </a:lnTo>
                  <a:lnTo>
                    <a:pt x="416599" y="691979"/>
                  </a:lnTo>
                  <a:lnTo>
                    <a:pt x="388355" y="691979"/>
                  </a:lnTo>
                  <a:lnTo>
                    <a:pt x="353050" y="681387"/>
                  </a:lnTo>
                  <a:lnTo>
                    <a:pt x="300092" y="653143"/>
                  </a:lnTo>
                  <a:lnTo>
                    <a:pt x="250665" y="621369"/>
                  </a:lnTo>
                  <a:lnTo>
                    <a:pt x="201238" y="582533"/>
                  </a:lnTo>
                  <a:lnTo>
                    <a:pt x="162403" y="543698"/>
                  </a:lnTo>
                  <a:lnTo>
                    <a:pt x="98854" y="469557"/>
                  </a:lnTo>
                  <a:lnTo>
                    <a:pt x="52957" y="406008"/>
                  </a:lnTo>
                  <a:lnTo>
                    <a:pt x="24713" y="363642"/>
                  </a:lnTo>
                  <a:lnTo>
                    <a:pt x="7061" y="328337"/>
                  </a:lnTo>
                  <a:lnTo>
                    <a:pt x="0" y="303623"/>
                  </a:lnTo>
                  <a:lnTo>
                    <a:pt x="0" y="289501"/>
                  </a:lnTo>
                  <a:lnTo>
                    <a:pt x="3530" y="275379"/>
                  </a:lnTo>
                  <a:lnTo>
                    <a:pt x="21183" y="271849"/>
                  </a:lnTo>
                  <a:lnTo>
                    <a:pt x="42366" y="278910"/>
                  </a:lnTo>
                  <a:lnTo>
                    <a:pt x="77671" y="303623"/>
                  </a:lnTo>
                  <a:lnTo>
                    <a:pt x="127098" y="335398"/>
                  </a:lnTo>
                  <a:lnTo>
                    <a:pt x="201238" y="374233"/>
                  </a:lnTo>
                  <a:lnTo>
                    <a:pt x="261257" y="402477"/>
                  </a:lnTo>
                  <a:lnTo>
                    <a:pt x="303623" y="416599"/>
                  </a:lnTo>
                  <a:lnTo>
                    <a:pt x="370702" y="430721"/>
                  </a:lnTo>
                  <a:lnTo>
                    <a:pt x="437782" y="434252"/>
                  </a:lnTo>
                  <a:lnTo>
                    <a:pt x="522514" y="434252"/>
                  </a:lnTo>
                  <a:lnTo>
                    <a:pt x="593124" y="423660"/>
                  </a:lnTo>
                  <a:lnTo>
                    <a:pt x="706100" y="398947"/>
                  </a:lnTo>
                  <a:lnTo>
                    <a:pt x="864972" y="367172"/>
                  </a:lnTo>
                  <a:lnTo>
                    <a:pt x="1083864" y="328337"/>
                  </a:lnTo>
                  <a:lnTo>
                    <a:pt x="1221553" y="307154"/>
                  </a:lnTo>
                  <a:lnTo>
                    <a:pt x="1380426" y="289501"/>
                  </a:lnTo>
                  <a:lnTo>
                    <a:pt x="1613439" y="225952"/>
                  </a:lnTo>
                  <a:lnTo>
                    <a:pt x="1945306" y="190647"/>
                  </a:lnTo>
                  <a:lnTo>
                    <a:pt x="2090057" y="176525"/>
                  </a:lnTo>
                  <a:lnTo>
                    <a:pt x="2217155" y="162403"/>
                  </a:lnTo>
                  <a:lnTo>
                    <a:pt x="2471351" y="141220"/>
                  </a:lnTo>
                  <a:lnTo>
                    <a:pt x="2810279" y="116507"/>
                  </a:lnTo>
                  <a:lnTo>
                    <a:pt x="3113902" y="88263"/>
                  </a:lnTo>
                  <a:lnTo>
                    <a:pt x="3198634" y="60019"/>
                  </a:lnTo>
                  <a:lnTo>
                    <a:pt x="3308080" y="24714"/>
                  </a:lnTo>
                  <a:lnTo>
                    <a:pt x="3417525" y="0"/>
                  </a:lnTo>
                  <a:lnTo>
                    <a:pt x="3484605" y="10592"/>
                  </a:lnTo>
                  <a:lnTo>
                    <a:pt x="3586989" y="35305"/>
                  </a:lnTo>
                  <a:lnTo>
                    <a:pt x="3675252" y="63549"/>
                  </a:lnTo>
                  <a:lnTo>
                    <a:pt x="3728210" y="95324"/>
                  </a:lnTo>
                  <a:lnTo>
                    <a:pt x="3784698" y="144751"/>
                  </a:lnTo>
                  <a:lnTo>
                    <a:pt x="3812942" y="183586"/>
                  </a:lnTo>
                  <a:lnTo>
                    <a:pt x="3820003" y="208300"/>
                  </a:lnTo>
                  <a:lnTo>
                    <a:pt x="3820003" y="222422"/>
                  </a:lnTo>
                  <a:lnTo>
                    <a:pt x="3809411" y="250666"/>
                  </a:lnTo>
                  <a:lnTo>
                    <a:pt x="3791759" y="271849"/>
                  </a:lnTo>
                  <a:lnTo>
                    <a:pt x="3756454" y="289501"/>
                  </a:lnTo>
                  <a:lnTo>
                    <a:pt x="3728210" y="289501"/>
                  </a:lnTo>
                  <a:lnTo>
                    <a:pt x="3654069" y="278910"/>
                  </a:lnTo>
                  <a:lnTo>
                    <a:pt x="3484605" y="268318"/>
                  </a:lnTo>
                  <a:lnTo>
                    <a:pt x="3145677" y="271849"/>
                  </a:lnTo>
                  <a:lnTo>
                    <a:pt x="2806749" y="289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0356B3FD-C81C-4D95-B6C7-375436C4AA01}"/>
                </a:ext>
              </a:extLst>
            </p:cNvPr>
            <p:cNvSpPr/>
            <p:nvPr/>
          </p:nvSpPr>
          <p:spPr>
            <a:xfrm>
              <a:off x="3400425" y="2446338"/>
              <a:ext cx="2574925" cy="536575"/>
            </a:xfrm>
            <a:custGeom>
              <a:avLst/>
              <a:gdLst>
                <a:gd name="connsiteX0" fmla="*/ 1935956 w 2574131"/>
                <a:gd name="connsiteY0" fmla="*/ 280987 h 538162"/>
                <a:gd name="connsiteX1" fmla="*/ 1531144 w 2574131"/>
                <a:gd name="connsiteY1" fmla="*/ 328612 h 538162"/>
                <a:gd name="connsiteX2" fmla="*/ 1226344 w 2574131"/>
                <a:gd name="connsiteY2" fmla="*/ 361950 h 538162"/>
                <a:gd name="connsiteX3" fmla="*/ 997744 w 2574131"/>
                <a:gd name="connsiteY3" fmla="*/ 421481 h 538162"/>
                <a:gd name="connsiteX4" fmla="*/ 657225 w 2574131"/>
                <a:gd name="connsiteY4" fmla="*/ 471487 h 538162"/>
                <a:gd name="connsiteX5" fmla="*/ 492919 w 2574131"/>
                <a:gd name="connsiteY5" fmla="*/ 492919 h 538162"/>
                <a:gd name="connsiteX6" fmla="*/ 431006 w 2574131"/>
                <a:gd name="connsiteY6" fmla="*/ 511969 h 538162"/>
                <a:gd name="connsiteX7" fmla="*/ 392906 w 2574131"/>
                <a:gd name="connsiteY7" fmla="*/ 523875 h 538162"/>
                <a:gd name="connsiteX8" fmla="*/ 352425 w 2574131"/>
                <a:gd name="connsiteY8" fmla="*/ 533400 h 538162"/>
                <a:gd name="connsiteX9" fmla="*/ 311944 w 2574131"/>
                <a:gd name="connsiteY9" fmla="*/ 538162 h 538162"/>
                <a:gd name="connsiteX10" fmla="*/ 283369 w 2574131"/>
                <a:gd name="connsiteY10" fmla="*/ 526256 h 538162"/>
                <a:gd name="connsiteX11" fmla="*/ 240506 w 2574131"/>
                <a:gd name="connsiteY11" fmla="*/ 500062 h 538162"/>
                <a:gd name="connsiteX12" fmla="*/ 188119 w 2574131"/>
                <a:gd name="connsiteY12" fmla="*/ 457200 h 538162"/>
                <a:gd name="connsiteX13" fmla="*/ 111919 w 2574131"/>
                <a:gd name="connsiteY13" fmla="*/ 376237 h 538162"/>
                <a:gd name="connsiteX14" fmla="*/ 28575 w 2574131"/>
                <a:gd name="connsiteY14" fmla="*/ 285750 h 538162"/>
                <a:gd name="connsiteX15" fmla="*/ 7144 w 2574131"/>
                <a:gd name="connsiteY15" fmla="*/ 257175 h 538162"/>
                <a:gd name="connsiteX16" fmla="*/ 0 w 2574131"/>
                <a:gd name="connsiteY16" fmla="*/ 238125 h 538162"/>
                <a:gd name="connsiteX17" fmla="*/ 2381 w 2574131"/>
                <a:gd name="connsiteY17" fmla="*/ 226219 h 538162"/>
                <a:gd name="connsiteX18" fmla="*/ 16669 w 2574131"/>
                <a:gd name="connsiteY18" fmla="*/ 219075 h 538162"/>
                <a:gd name="connsiteX19" fmla="*/ 35719 w 2574131"/>
                <a:gd name="connsiteY19" fmla="*/ 219075 h 538162"/>
                <a:gd name="connsiteX20" fmla="*/ 57150 w 2574131"/>
                <a:gd name="connsiteY20" fmla="*/ 226219 h 538162"/>
                <a:gd name="connsiteX21" fmla="*/ 121444 w 2574131"/>
                <a:gd name="connsiteY21" fmla="*/ 252412 h 538162"/>
                <a:gd name="connsiteX22" fmla="*/ 190500 w 2574131"/>
                <a:gd name="connsiteY22" fmla="*/ 276225 h 538162"/>
                <a:gd name="connsiteX23" fmla="*/ 252413 w 2574131"/>
                <a:gd name="connsiteY23" fmla="*/ 297656 h 538162"/>
                <a:gd name="connsiteX24" fmla="*/ 304800 w 2574131"/>
                <a:gd name="connsiteY24" fmla="*/ 309562 h 538162"/>
                <a:gd name="connsiteX25" fmla="*/ 357188 w 2574131"/>
                <a:gd name="connsiteY25" fmla="*/ 316706 h 538162"/>
                <a:gd name="connsiteX26" fmla="*/ 392906 w 2574131"/>
                <a:gd name="connsiteY26" fmla="*/ 316706 h 538162"/>
                <a:gd name="connsiteX27" fmla="*/ 442913 w 2574131"/>
                <a:gd name="connsiteY27" fmla="*/ 309562 h 538162"/>
                <a:gd name="connsiteX28" fmla="*/ 647700 w 2574131"/>
                <a:gd name="connsiteY28" fmla="*/ 280987 h 538162"/>
                <a:gd name="connsiteX29" fmla="*/ 828675 w 2574131"/>
                <a:gd name="connsiteY29" fmla="*/ 254794 h 538162"/>
                <a:gd name="connsiteX30" fmla="*/ 1057275 w 2574131"/>
                <a:gd name="connsiteY30" fmla="*/ 223837 h 538162"/>
                <a:gd name="connsiteX31" fmla="*/ 1264444 w 2574131"/>
                <a:gd name="connsiteY31" fmla="*/ 209550 h 538162"/>
                <a:gd name="connsiteX32" fmla="*/ 1526381 w 2574131"/>
                <a:gd name="connsiteY32" fmla="*/ 166687 h 538162"/>
                <a:gd name="connsiteX33" fmla="*/ 1812131 w 2574131"/>
                <a:gd name="connsiteY33" fmla="*/ 119062 h 538162"/>
                <a:gd name="connsiteX34" fmla="*/ 1971675 w 2574131"/>
                <a:gd name="connsiteY34" fmla="*/ 90487 h 538162"/>
                <a:gd name="connsiteX35" fmla="*/ 2047875 w 2574131"/>
                <a:gd name="connsiteY35" fmla="*/ 61912 h 538162"/>
                <a:gd name="connsiteX36" fmla="*/ 2216944 w 2574131"/>
                <a:gd name="connsiteY36" fmla="*/ 2381 h 538162"/>
                <a:gd name="connsiteX37" fmla="*/ 2257425 w 2574131"/>
                <a:gd name="connsiteY37" fmla="*/ 0 h 538162"/>
                <a:gd name="connsiteX38" fmla="*/ 2371725 w 2574131"/>
                <a:gd name="connsiteY38" fmla="*/ 11906 h 538162"/>
                <a:gd name="connsiteX39" fmla="*/ 2445544 w 2574131"/>
                <a:gd name="connsiteY39" fmla="*/ 28575 h 538162"/>
                <a:gd name="connsiteX40" fmla="*/ 2507456 w 2574131"/>
                <a:gd name="connsiteY40" fmla="*/ 47625 h 538162"/>
                <a:gd name="connsiteX41" fmla="*/ 2531269 w 2574131"/>
                <a:gd name="connsiteY41" fmla="*/ 57150 h 538162"/>
                <a:gd name="connsiteX42" fmla="*/ 2550319 w 2574131"/>
                <a:gd name="connsiteY42" fmla="*/ 69056 h 538162"/>
                <a:gd name="connsiteX43" fmla="*/ 2566988 w 2574131"/>
                <a:gd name="connsiteY43" fmla="*/ 90487 h 538162"/>
                <a:gd name="connsiteX44" fmla="*/ 2574131 w 2574131"/>
                <a:gd name="connsiteY44" fmla="*/ 116681 h 538162"/>
                <a:gd name="connsiteX45" fmla="*/ 2574131 w 2574131"/>
                <a:gd name="connsiteY45" fmla="*/ 154781 h 538162"/>
                <a:gd name="connsiteX46" fmla="*/ 2564606 w 2574131"/>
                <a:gd name="connsiteY46" fmla="*/ 190500 h 538162"/>
                <a:gd name="connsiteX47" fmla="*/ 2545556 w 2574131"/>
                <a:gd name="connsiteY47" fmla="*/ 214312 h 538162"/>
                <a:gd name="connsiteX48" fmla="*/ 2531269 w 2574131"/>
                <a:gd name="connsiteY48" fmla="*/ 223837 h 538162"/>
                <a:gd name="connsiteX49" fmla="*/ 2486025 w 2574131"/>
                <a:gd name="connsiteY49" fmla="*/ 228600 h 538162"/>
                <a:gd name="connsiteX50" fmla="*/ 2259806 w 2574131"/>
                <a:gd name="connsiteY50" fmla="*/ 240506 h 538162"/>
                <a:gd name="connsiteX51" fmla="*/ 1935956 w 2574131"/>
                <a:gd name="connsiteY51" fmla="*/ 280987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74131" h="538162">
                  <a:moveTo>
                    <a:pt x="1935956" y="280987"/>
                  </a:moveTo>
                  <a:lnTo>
                    <a:pt x="1531144" y="328612"/>
                  </a:lnTo>
                  <a:lnTo>
                    <a:pt x="1226344" y="361950"/>
                  </a:lnTo>
                  <a:lnTo>
                    <a:pt x="997744" y="421481"/>
                  </a:lnTo>
                  <a:lnTo>
                    <a:pt x="657225" y="471487"/>
                  </a:lnTo>
                  <a:lnTo>
                    <a:pt x="492919" y="492919"/>
                  </a:lnTo>
                  <a:lnTo>
                    <a:pt x="431006" y="511969"/>
                  </a:lnTo>
                  <a:lnTo>
                    <a:pt x="392906" y="523875"/>
                  </a:lnTo>
                  <a:lnTo>
                    <a:pt x="352425" y="533400"/>
                  </a:lnTo>
                  <a:lnTo>
                    <a:pt x="311944" y="538162"/>
                  </a:lnTo>
                  <a:lnTo>
                    <a:pt x="283369" y="526256"/>
                  </a:lnTo>
                  <a:lnTo>
                    <a:pt x="240506" y="500062"/>
                  </a:lnTo>
                  <a:lnTo>
                    <a:pt x="188119" y="457200"/>
                  </a:lnTo>
                  <a:lnTo>
                    <a:pt x="111919" y="376237"/>
                  </a:lnTo>
                  <a:lnTo>
                    <a:pt x="28575" y="285750"/>
                  </a:lnTo>
                  <a:lnTo>
                    <a:pt x="7144" y="257175"/>
                  </a:lnTo>
                  <a:lnTo>
                    <a:pt x="0" y="238125"/>
                  </a:lnTo>
                  <a:lnTo>
                    <a:pt x="2381" y="226219"/>
                  </a:lnTo>
                  <a:lnTo>
                    <a:pt x="16669" y="219075"/>
                  </a:lnTo>
                  <a:lnTo>
                    <a:pt x="35719" y="219075"/>
                  </a:lnTo>
                  <a:lnTo>
                    <a:pt x="57150" y="226219"/>
                  </a:lnTo>
                  <a:lnTo>
                    <a:pt x="121444" y="252412"/>
                  </a:lnTo>
                  <a:lnTo>
                    <a:pt x="190500" y="276225"/>
                  </a:lnTo>
                  <a:lnTo>
                    <a:pt x="252413" y="297656"/>
                  </a:lnTo>
                  <a:lnTo>
                    <a:pt x="304800" y="309562"/>
                  </a:lnTo>
                  <a:lnTo>
                    <a:pt x="357188" y="316706"/>
                  </a:lnTo>
                  <a:lnTo>
                    <a:pt x="392906" y="316706"/>
                  </a:lnTo>
                  <a:lnTo>
                    <a:pt x="442913" y="309562"/>
                  </a:lnTo>
                  <a:lnTo>
                    <a:pt x="647700" y="280987"/>
                  </a:lnTo>
                  <a:lnTo>
                    <a:pt x="828675" y="254794"/>
                  </a:lnTo>
                  <a:lnTo>
                    <a:pt x="1057275" y="223837"/>
                  </a:lnTo>
                  <a:lnTo>
                    <a:pt x="1264444" y="209550"/>
                  </a:lnTo>
                  <a:lnTo>
                    <a:pt x="1526381" y="166687"/>
                  </a:lnTo>
                  <a:lnTo>
                    <a:pt x="1812131" y="119062"/>
                  </a:lnTo>
                  <a:lnTo>
                    <a:pt x="1971675" y="90487"/>
                  </a:lnTo>
                  <a:lnTo>
                    <a:pt x="2047875" y="61912"/>
                  </a:lnTo>
                  <a:lnTo>
                    <a:pt x="2216944" y="2381"/>
                  </a:lnTo>
                  <a:lnTo>
                    <a:pt x="2257425" y="0"/>
                  </a:lnTo>
                  <a:lnTo>
                    <a:pt x="2371725" y="11906"/>
                  </a:lnTo>
                  <a:lnTo>
                    <a:pt x="2445544" y="28575"/>
                  </a:lnTo>
                  <a:lnTo>
                    <a:pt x="2507456" y="47625"/>
                  </a:lnTo>
                  <a:lnTo>
                    <a:pt x="2531269" y="57150"/>
                  </a:lnTo>
                  <a:lnTo>
                    <a:pt x="2550319" y="69056"/>
                  </a:lnTo>
                  <a:lnTo>
                    <a:pt x="2566988" y="90487"/>
                  </a:lnTo>
                  <a:lnTo>
                    <a:pt x="2574131" y="116681"/>
                  </a:lnTo>
                  <a:lnTo>
                    <a:pt x="2574131" y="154781"/>
                  </a:lnTo>
                  <a:lnTo>
                    <a:pt x="2564606" y="190500"/>
                  </a:lnTo>
                  <a:lnTo>
                    <a:pt x="2545556" y="214312"/>
                  </a:lnTo>
                  <a:lnTo>
                    <a:pt x="2531269" y="223837"/>
                  </a:lnTo>
                  <a:lnTo>
                    <a:pt x="2486025" y="228600"/>
                  </a:lnTo>
                  <a:lnTo>
                    <a:pt x="2259806" y="240506"/>
                  </a:lnTo>
                  <a:lnTo>
                    <a:pt x="19359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2EAD7604-1E4D-42EF-91AD-134EC600CFDF}"/>
                </a:ext>
              </a:extLst>
            </p:cNvPr>
            <p:cNvSpPr/>
            <p:nvPr/>
          </p:nvSpPr>
          <p:spPr>
            <a:xfrm rot="16200000">
              <a:off x="2023269" y="2053431"/>
              <a:ext cx="3600450" cy="2332038"/>
            </a:xfrm>
            <a:custGeom>
              <a:avLst/>
              <a:gdLst>
                <a:gd name="connsiteX0" fmla="*/ 1211580 w 3600450"/>
                <a:gd name="connsiteY0" fmla="*/ 1520190 h 2331720"/>
                <a:gd name="connsiteX1" fmla="*/ 1051560 w 3600450"/>
                <a:gd name="connsiteY1" fmla="*/ 1409700 h 2331720"/>
                <a:gd name="connsiteX2" fmla="*/ 895350 w 3600450"/>
                <a:gd name="connsiteY2" fmla="*/ 1287780 h 2331720"/>
                <a:gd name="connsiteX3" fmla="*/ 822960 w 3600450"/>
                <a:gd name="connsiteY3" fmla="*/ 1234440 h 2331720"/>
                <a:gd name="connsiteX4" fmla="*/ 712470 w 3600450"/>
                <a:gd name="connsiteY4" fmla="*/ 1116330 h 2331720"/>
                <a:gd name="connsiteX5" fmla="*/ 643890 w 3600450"/>
                <a:gd name="connsiteY5" fmla="*/ 1040130 h 2331720"/>
                <a:gd name="connsiteX6" fmla="*/ 510540 w 3600450"/>
                <a:gd name="connsiteY6" fmla="*/ 891540 h 2331720"/>
                <a:gd name="connsiteX7" fmla="*/ 426720 w 3600450"/>
                <a:gd name="connsiteY7" fmla="*/ 784860 h 2331720"/>
                <a:gd name="connsiteX8" fmla="*/ 346710 w 3600450"/>
                <a:gd name="connsiteY8" fmla="*/ 674370 h 2331720"/>
                <a:gd name="connsiteX9" fmla="*/ 278130 w 3600450"/>
                <a:gd name="connsiteY9" fmla="*/ 560070 h 2331720"/>
                <a:gd name="connsiteX10" fmla="*/ 194310 w 3600450"/>
                <a:gd name="connsiteY10" fmla="*/ 419100 h 2331720"/>
                <a:gd name="connsiteX11" fmla="*/ 118110 w 3600450"/>
                <a:gd name="connsiteY11" fmla="*/ 281940 h 2331720"/>
                <a:gd name="connsiteX12" fmla="*/ 38100 w 3600450"/>
                <a:gd name="connsiteY12" fmla="*/ 133350 h 2331720"/>
                <a:gd name="connsiteX13" fmla="*/ 7620 w 3600450"/>
                <a:gd name="connsiteY13" fmla="*/ 72390 h 2331720"/>
                <a:gd name="connsiteX14" fmla="*/ 0 w 3600450"/>
                <a:gd name="connsiteY14" fmla="*/ 49530 h 2331720"/>
                <a:gd name="connsiteX15" fmla="*/ 0 w 3600450"/>
                <a:gd name="connsiteY15" fmla="*/ 30480 h 2331720"/>
                <a:gd name="connsiteX16" fmla="*/ 3810 w 3600450"/>
                <a:gd name="connsiteY16" fmla="*/ 15240 h 2331720"/>
                <a:gd name="connsiteX17" fmla="*/ 15240 w 3600450"/>
                <a:gd name="connsiteY17" fmla="*/ 3810 h 2331720"/>
                <a:gd name="connsiteX18" fmla="*/ 38100 w 3600450"/>
                <a:gd name="connsiteY18" fmla="*/ 0 h 2331720"/>
                <a:gd name="connsiteX19" fmla="*/ 64770 w 3600450"/>
                <a:gd name="connsiteY19" fmla="*/ 19050 h 2331720"/>
                <a:gd name="connsiteX20" fmla="*/ 110490 w 3600450"/>
                <a:gd name="connsiteY20" fmla="*/ 91440 h 2331720"/>
                <a:gd name="connsiteX21" fmla="*/ 163830 w 3600450"/>
                <a:gd name="connsiteY21" fmla="*/ 171450 h 2331720"/>
                <a:gd name="connsiteX22" fmla="*/ 217170 w 3600450"/>
                <a:gd name="connsiteY22" fmla="*/ 247650 h 2331720"/>
                <a:gd name="connsiteX23" fmla="*/ 278130 w 3600450"/>
                <a:gd name="connsiteY23" fmla="*/ 327660 h 2331720"/>
                <a:gd name="connsiteX24" fmla="*/ 358140 w 3600450"/>
                <a:gd name="connsiteY24" fmla="*/ 438150 h 2331720"/>
                <a:gd name="connsiteX25" fmla="*/ 441960 w 3600450"/>
                <a:gd name="connsiteY25" fmla="*/ 541020 h 2331720"/>
                <a:gd name="connsiteX26" fmla="*/ 518160 w 3600450"/>
                <a:gd name="connsiteY26" fmla="*/ 636270 h 2331720"/>
                <a:gd name="connsiteX27" fmla="*/ 609600 w 3600450"/>
                <a:gd name="connsiteY27" fmla="*/ 735330 h 2331720"/>
                <a:gd name="connsiteX28" fmla="*/ 720090 w 3600450"/>
                <a:gd name="connsiteY28" fmla="*/ 853440 h 2331720"/>
                <a:gd name="connsiteX29" fmla="*/ 868680 w 3600450"/>
                <a:gd name="connsiteY29" fmla="*/ 990600 h 2331720"/>
                <a:gd name="connsiteX30" fmla="*/ 1013460 w 3600450"/>
                <a:gd name="connsiteY30" fmla="*/ 1112520 h 2331720"/>
                <a:gd name="connsiteX31" fmla="*/ 1112520 w 3600450"/>
                <a:gd name="connsiteY31" fmla="*/ 1188720 h 2331720"/>
                <a:gd name="connsiteX32" fmla="*/ 1203960 w 3600450"/>
                <a:gd name="connsiteY32" fmla="*/ 1253490 h 2331720"/>
                <a:gd name="connsiteX33" fmla="*/ 1303020 w 3600450"/>
                <a:gd name="connsiteY33" fmla="*/ 1318260 h 2331720"/>
                <a:gd name="connsiteX34" fmla="*/ 1466850 w 3600450"/>
                <a:gd name="connsiteY34" fmla="*/ 1413510 h 2331720"/>
                <a:gd name="connsiteX35" fmla="*/ 1577340 w 3600450"/>
                <a:gd name="connsiteY35" fmla="*/ 1478280 h 2331720"/>
                <a:gd name="connsiteX36" fmla="*/ 1744980 w 3600450"/>
                <a:gd name="connsiteY36" fmla="*/ 1558290 h 2331720"/>
                <a:gd name="connsiteX37" fmla="*/ 1882140 w 3600450"/>
                <a:gd name="connsiteY37" fmla="*/ 1615440 h 2331720"/>
                <a:gd name="connsiteX38" fmla="*/ 1985010 w 3600450"/>
                <a:gd name="connsiteY38" fmla="*/ 1653540 h 2331720"/>
                <a:gd name="connsiteX39" fmla="*/ 2171700 w 3600450"/>
                <a:gd name="connsiteY39" fmla="*/ 1718310 h 2331720"/>
                <a:gd name="connsiteX40" fmla="*/ 2327910 w 3600450"/>
                <a:gd name="connsiteY40" fmla="*/ 1767840 h 2331720"/>
                <a:gd name="connsiteX41" fmla="*/ 2526030 w 3600450"/>
                <a:gd name="connsiteY41" fmla="*/ 1821180 h 2331720"/>
                <a:gd name="connsiteX42" fmla="*/ 2823210 w 3600450"/>
                <a:gd name="connsiteY42" fmla="*/ 1889760 h 2331720"/>
                <a:gd name="connsiteX43" fmla="*/ 3162300 w 3600450"/>
                <a:gd name="connsiteY43" fmla="*/ 1954530 h 2331720"/>
                <a:gd name="connsiteX44" fmla="*/ 3234690 w 3600450"/>
                <a:gd name="connsiteY44" fmla="*/ 1965960 h 2331720"/>
                <a:gd name="connsiteX45" fmla="*/ 3307080 w 3600450"/>
                <a:gd name="connsiteY45" fmla="*/ 1965960 h 2331720"/>
                <a:gd name="connsiteX46" fmla="*/ 3383280 w 3600450"/>
                <a:gd name="connsiteY46" fmla="*/ 1950720 h 2331720"/>
                <a:gd name="connsiteX47" fmla="*/ 3429000 w 3600450"/>
                <a:gd name="connsiteY47" fmla="*/ 1927860 h 2331720"/>
                <a:gd name="connsiteX48" fmla="*/ 3497580 w 3600450"/>
                <a:gd name="connsiteY48" fmla="*/ 1878330 h 2331720"/>
                <a:gd name="connsiteX49" fmla="*/ 3539490 w 3600450"/>
                <a:gd name="connsiteY49" fmla="*/ 1840230 h 2331720"/>
                <a:gd name="connsiteX50" fmla="*/ 3550920 w 3600450"/>
                <a:gd name="connsiteY50" fmla="*/ 1824990 h 2331720"/>
                <a:gd name="connsiteX51" fmla="*/ 3566160 w 3600450"/>
                <a:gd name="connsiteY51" fmla="*/ 1817370 h 2331720"/>
                <a:gd name="connsiteX52" fmla="*/ 3577590 w 3600450"/>
                <a:gd name="connsiteY52" fmla="*/ 1817370 h 2331720"/>
                <a:gd name="connsiteX53" fmla="*/ 3592830 w 3600450"/>
                <a:gd name="connsiteY53" fmla="*/ 1817370 h 2331720"/>
                <a:gd name="connsiteX54" fmla="*/ 3600450 w 3600450"/>
                <a:gd name="connsiteY54" fmla="*/ 1836420 h 2331720"/>
                <a:gd name="connsiteX55" fmla="*/ 3600450 w 3600450"/>
                <a:gd name="connsiteY55" fmla="*/ 1946910 h 2331720"/>
                <a:gd name="connsiteX56" fmla="*/ 3589020 w 3600450"/>
                <a:gd name="connsiteY56" fmla="*/ 2026920 h 2331720"/>
                <a:gd name="connsiteX57" fmla="*/ 3547110 w 3600450"/>
                <a:gd name="connsiteY57" fmla="*/ 2118360 h 2331720"/>
                <a:gd name="connsiteX58" fmla="*/ 3501390 w 3600450"/>
                <a:gd name="connsiteY58" fmla="*/ 2194560 h 2331720"/>
                <a:gd name="connsiteX59" fmla="*/ 3429000 w 3600450"/>
                <a:gd name="connsiteY59" fmla="*/ 2270760 h 2331720"/>
                <a:gd name="connsiteX60" fmla="*/ 3356610 w 3600450"/>
                <a:gd name="connsiteY60" fmla="*/ 2312670 h 2331720"/>
                <a:gd name="connsiteX61" fmla="*/ 3307080 w 3600450"/>
                <a:gd name="connsiteY61" fmla="*/ 2331720 h 2331720"/>
                <a:gd name="connsiteX62" fmla="*/ 3268980 w 3600450"/>
                <a:gd name="connsiteY62" fmla="*/ 2312670 h 2331720"/>
                <a:gd name="connsiteX63" fmla="*/ 3135630 w 3600450"/>
                <a:gd name="connsiteY63" fmla="*/ 2247900 h 2331720"/>
                <a:gd name="connsiteX64" fmla="*/ 3028950 w 3600450"/>
                <a:gd name="connsiteY64" fmla="*/ 2217420 h 2331720"/>
                <a:gd name="connsiteX65" fmla="*/ 2731770 w 3600450"/>
                <a:gd name="connsiteY65" fmla="*/ 2145030 h 2331720"/>
                <a:gd name="connsiteX66" fmla="*/ 2354580 w 3600450"/>
                <a:gd name="connsiteY66" fmla="*/ 2038350 h 2331720"/>
                <a:gd name="connsiteX67" fmla="*/ 2221230 w 3600450"/>
                <a:gd name="connsiteY67" fmla="*/ 2000250 h 2331720"/>
                <a:gd name="connsiteX68" fmla="*/ 2072640 w 3600450"/>
                <a:gd name="connsiteY68" fmla="*/ 1950720 h 2331720"/>
                <a:gd name="connsiteX69" fmla="*/ 1973580 w 3600450"/>
                <a:gd name="connsiteY69" fmla="*/ 1908810 h 2331720"/>
                <a:gd name="connsiteX70" fmla="*/ 1611630 w 3600450"/>
                <a:gd name="connsiteY70" fmla="*/ 1756410 h 2331720"/>
                <a:gd name="connsiteX71" fmla="*/ 1485900 w 3600450"/>
                <a:gd name="connsiteY71" fmla="*/ 1699260 h 2331720"/>
                <a:gd name="connsiteX72" fmla="*/ 1211580 w 3600450"/>
                <a:gd name="connsiteY72" fmla="*/ 1520190 h 23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600450" h="2331720">
                  <a:moveTo>
                    <a:pt x="1211580" y="1520190"/>
                  </a:moveTo>
                  <a:lnTo>
                    <a:pt x="1051560" y="1409700"/>
                  </a:lnTo>
                  <a:lnTo>
                    <a:pt x="895350" y="1287780"/>
                  </a:lnTo>
                  <a:lnTo>
                    <a:pt x="822960" y="1234440"/>
                  </a:lnTo>
                  <a:lnTo>
                    <a:pt x="712470" y="1116330"/>
                  </a:lnTo>
                  <a:lnTo>
                    <a:pt x="643890" y="1040130"/>
                  </a:lnTo>
                  <a:lnTo>
                    <a:pt x="510540" y="891540"/>
                  </a:lnTo>
                  <a:lnTo>
                    <a:pt x="426720" y="784860"/>
                  </a:lnTo>
                  <a:lnTo>
                    <a:pt x="346710" y="674370"/>
                  </a:lnTo>
                  <a:lnTo>
                    <a:pt x="278130" y="560070"/>
                  </a:lnTo>
                  <a:lnTo>
                    <a:pt x="194310" y="419100"/>
                  </a:lnTo>
                  <a:lnTo>
                    <a:pt x="118110" y="281940"/>
                  </a:lnTo>
                  <a:lnTo>
                    <a:pt x="38100" y="133350"/>
                  </a:lnTo>
                  <a:lnTo>
                    <a:pt x="7620" y="72390"/>
                  </a:lnTo>
                  <a:lnTo>
                    <a:pt x="0" y="49530"/>
                  </a:lnTo>
                  <a:lnTo>
                    <a:pt x="0" y="30480"/>
                  </a:lnTo>
                  <a:lnTo>
                    <a:pt x="3810" y="15240"/>
                  </a:lnTo>
                  <a:lnTo>
                    <a:pt x="15240" y="3810"/>
                  </a:lnTo>
                  <a:lnTo>
                    <a:pt x="38100" y="0"/>
                  </a:lnTo>
                  <a:lnTo>
                    <a:pt x="64770" y="19050"/>
                  </a:lnTo>
                  <a:lnTo>
                    <a:pt x="110490" y="91440"/>
                  </a:lnTo>
                  <a:lnTo>
                    <a:pt x="163830" y="171450"/>
                  </a:lnTo>
                  <a:lnTo>
                    <a:pt x="217170" y="247650"/>
                  </a:lnTo>
                  <a:lnTo>
                    <a:pt x="278130" y="327660"/>
                  </a:lnTo>
                  <a:lnTo>
                    <a:pt x="358140" y="438150"/>
                  </a:lnTo>
                  <a:lnTo>
                    <a:pt x="441960" y="541020"/>
                  </a:lnTo>
                  <a:lnTo>
                    <a:pt x="518160" y="636270"/>
                  </a:lnTo>
                  <a:lnTo>
                    <a:pt x="609600" y="735330"/>
                  </a:lnTo>
                  <a:lnTo>
                    <a:pt x="720090" y="853440"/>
                  </a:lnTo>
                  <a:lnTo>
                    <a:pt x="868680" y="990600"/>
                  </a:lnTo>
                  <a:lnTo>
                    <a:pt x="1013460" y="1112520"/>
                  </a:lnTo>
                  <a:lnTo>
                    <a:pt x="1112520" y="1188720"/>
                  </a:lnTo>
                  <a:lnTo>
                    <a:pt x="1203960" y="1253490"/>
                  </a:lnTo>
                  <a:lnTo>
                    <a:pt x="1303020" y="1318260"/>
                  </a:lnTo>
                  <a:lnTo>
                    <a:pt x="1466850" y="1413510"/>
                  </a:lnTo>
                  <a:lnTo>
                    <a:pt x="1577340" y="1478280"/>
                  </a:lnTo>
                  <a:lnTo>
                    <a:pt x="1744980" y="1558290"/>
                  </a:lnTo>
                  <a:lnTo>
                    <a:pt x="1882140" y="1615440"/>
                  </a:lnTo>
                  <a:lnTo>
                    <a:pt x="1985010" y="1653540"/>
                  </a:lnTo>
                  <a:lnTo>
                    <a:pt x="2171700" y="1718310"/>
                  </a:lnTo>
                  <a:lnTo>
                    <a:pt x="2327910" y="1767840"/>
                  </a:lnTo>
                  <a:lnTo>
                    <a:pt x="2526030" y="1821180"/>
                  </a:lnTo>
                  <a:lnTo>
                    <a:pt x="2823210" y="1889760"/>
                  </a:lnTo>
                  <a:lnTo>
                    <a:pt x="3162300" y="1954530"/>
                  </a:lnTo>
                  <a:lnTo>
                    <a:pt x="3234690" y="1965960"/>
                  </a:lnTo>
                  <a:lnTo>
                    <a:pt x="3307080" y="1965960"/>
                  </a:lnTo>
                  <a:lnTo>
                    <a:pt x="3383280" y="1950720"/>
                  </a:lnTo>
                  <a:lnTo>
                    <a:pt x="3429000" y="1927860"/>
                  </a:lnTo>
                  <a:lnTo>
                    <a:pt x="3497580" y="1878330"/>
                  </a:lnTo>
                  <a:lnTo>
                    <a:pt x="3539490" y="1840230"/>
                  </a:lnTo>
                  <a:lnTo>
                    <a:pt x="3550920" y="1824990"/>
                  </a:lnTo>
                  <a:lnTo>
                    <a:pt x="3566160" y="1817370"/>
                  </a:lnTo>
                  <a:lnTo>
                    <a:pt x="3577590" y="1817370"/>
                  </a:lnTo>
                  <a:lnTo>
                    <a:pt x="3592830" y="1817370"/>
                  </a:lnTo>
                  <a:lnTo>
                    <a:pt x="3600450" y="1836420"/>
                  </a:lnTo>
                  <a:lnTo>
                    <a:pt x="3600450" y="1946910"/>
                  </a:lnTo>
                  <a:lnTo>
                    <a:pt x="3589020" y="2026920"/>
                  </a:lnTo>
                  <a:lnTo>
                    <a:pt x="3547110" y="2118360"/>
                  </a:lnTo>
                  <a:lnTo>
                    <a:pt x="3501390" y="2194560"/>
                  </a:lnTo>
                  <a:lnTo>
                    <a:pt x="3429000" y="2270760"/>
                  </a:lnTo>
                  <a:lnTo>
                    <a:pt x="3356610" y="2312670"/>
                  </a:lnTo>
                  <a:lnTo>
                    <a:pt x="3307080" y="2331720"/>
                  </a:lnTo>
                  <a:lnTo>
                    <a:pt x="3268980" y="2312670"/>
                  </a:lnTo>
                  <a:lnTo>
                    <a:pt x="3135630" y="2247900"/>
                  </a:lnTo>
                  <a:lnTo>
                    <a:pt x="3028950" y="2217420"/>
                  </a:lnTo>
                  <a:lnTo>
                    <a:pt x="2731770" y="2145030"/>
                  </a:lnTo>
                  <a:lnTo>
                    <a:pt x="2354580" y="2038350"/>
                  </a:lnTo>
                  <a:lnTo>
                    <a:pt x="2221230" y="2000250"/>
                  </a:lnTo>
                  <a:lnTo>
                    <a:pt x="2072640" y="1950720"/>
                  </a:lnTo>
                  <a:lnTo>
                    <a:pt x="1973580" y="1908810"/>
                  </a:lnTo>
                  <a:lnTo>
                    <a:pt x="1611630" y="1756410"/>
                  </a:lnTo>
                  <a:lnTo>
                    <a:pt x="1485900" y="1699260"/>
                  </a:lnTo>
                  <a:lnTo>
                    <a:pt x="121158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4445E41E-33FC-4D99-97C3-974F7811837C}"/>
                </a:ext>
              </a:extLst>
            </p:cNvPr>
            <p:cNvSpPr/>
            <p:nvPr/>
          </p:nvSpPr>
          <p:spPr>
            <a:xfrm>
              <a:off x="4483100" y="2859088"/>
              <a:ext cx="2895600" cy="1978025"/>
            </a:xfrm>
            <a:custGeom>
              <a:avLst/>
              <a:gdLst>
                <a:gd name="connsiteX0" fmla="*/ 1168597 w 2895012"/>
                <a:gd name="connsiteY0" fmla="*/ 1196840 h 1977081"/>
                <a:gd name="connsiteX1" fmla="*/ 953236 w 2895012"/>
                <a:gd name="connsiteY1" fmla="*/ 995601 h 1977081"/>
                <a:gd name="connsiteX2" fmla="*/ 730814 w 2895012"/>
                <a:gd name="connsiteY2" fmla="*/ 783771 h 1977081"/>
                <a:gd name="connsiteX3" fmla="*/ 543698 w 2895012"/>
                <a:gd name="connsiteY3" fmla="*/ 610776 h 1977081"/>
                <a:gd name="connsiteX4" fmla="*/ 381295 w 2895012"/>
                <a:gd name="connsiteY4" fmla="*/ 462495 h 1977081"/>
                <a:gd name="connsiteX5" fmla="*/ 190648 w 2895012"/>
                <a:gd name="connsiteY5" fmla="*/ 289501 h 1977081"/>
                <a:gd name="connsiteX6" fmla="*/ 0 w 2895012"/>
                <a:gd name="connsiteY6" fmla="*/ 116506 h 1977081"/>
                <a:gd name="connsiteX7" fmla="*/ 42366 w 2895012"/>
                <a:gd name="connsiteY7" fmla="*/ 0 h 1977081"/>
                <a:gd name="connsiteX8" fmla="*/ 162404 w 2895012"/>
                <a:gd name="connsiteY8" fmla="*/ 105915 h 1977081"/>
                <a:gd name="connsiteX9" fmla="*/ 314215 w 2895012"/>
                <a:gd name="connsiteY9" fmla="*/ 229482 h 1977081"/>
                <a:gd name="connsiteX10" fmla="*/ 571942 w 2895012"/>
                <a:gd name="connsiteY10" fmla="*/ 451904 h 1977081"/>
                <a:gd name="connsiteX11" fmla="*/ 766119 w 2895012"/>
                <a:gd name="connsiteY11" fmla="*/ 582532 h 1977081"/>
                <a:gd name="connsiteX12" fmla="*/ 974419 w 2895012"/>
                <a:gd name="connsiteY12" fmla="*/ 734344 h 1977081"/>
                <a:gd name="connsiteX13" fmla="*/ 1249798 w 2895012"/>
                <a:gd name="connsiteY13" fmla="*/ 942644 h 1977081"/>
                <a:gd name="connsiteX14" fmla="*/ 1486342 w 2895012"/>
                <a:gd name="connsiteY14" fmla="*/ 1112108 h 1977081"/>
                <a:gd name="connsiteX15" fmla="*/ 1705233 w 2895012"/>
                <a:gd name="connsiteY15" fmla="*/ 1274511 h 1977081"/>
                <a:gd name="connsiteX16" fmla="*/ 1818209 w 2895012"/>
                <a:gd name="connsiteY16" fmla="*/ 1355712 h 1977081"/>
                <a:gd name="connsiteX17" fmla="*/ 1902941 w 2895012"/>
                <a:gd name="connsiteY17" fmla="*/ 1408670 h 1977081"/>
                <a:gd name="connsiteX18" fmla="*/ 2051222 w 2895012"/>
                <a:gd name="connsiteY18" fmla="*/ 1496932 h 1977081"/>
                <a:gd name="connsiteX19" fmla="*/ 2157137 w 2895012"/>
                <a:gd name="connsiteY19" fmla="*/ 1553420 h 1977081"/>
                <a:gd name="connsiteX20" fmla="*/ 2294827 w 2895012"/>
                <a:gd name="connsiteY20" fmla="*/ 1620500 h 1977081"/>
                <a:gd name="connsiteX21" fmla="*/ 2421925 w 2895012"/>
                <a:gd name="connsiteY21" fmla="*/ 1680518 h 1977081"/>
                <a:gd name="connsiteX22" fmla="*/ 2549023 w 2895012"/>
                <a:gd name="connsiteY22" fmla="*/ 1733476 h 1977081"/>
                <a:gd name="connsiteX23" fmla="*/ 2714956 w 2895012"/>
                <a:gd name="connsiteY23" fmla="*/ 1797025 h 1977081"/>
                <a:gd name="connsiteX24" fmla="*/ 2849116 w 2895012"/>
                <a:gd name="connsiteY24" fmla="*/ 1846452 h 1977081"/>
                <a:gd name="connsiteX25" fmla="*/ 2884421 w 2895012"/>
                <a:gd name="connsiteY25" fmla="*/ 1864105 h 1977081"/>
                <a:gd name="connsiteX26" fmla="*/ 2891482 w 2895012"/>
                <a:gd name="connsiteY26" fmla="*/ 1871166 h 1977081"/>
                <a:gd name="connsiteX27" fmla="*/ 2895012 w 2895012"/>
                <a:gd name="connsiteY27" fmla="*/ 1885288 h 1977081"/>
                <a:gd name="connsiteX28" fmla="*/ 2887951 w 2895012"/>
                <a:gd name="connsiteY28" fmla="*/ 1899410 h 1977081"/>
                <a:gd name="connsiteX29" fmla="*/ 2873829 w 2895012"/>
                <a:gd name="connsiteY29" fmla="*/ 1917062 h 1977081"/>
                <a:gd name="connsiteX30" fmla="*/ 2827932 w 2895012"/>
                <a:gd name="connsiteY30" fmla="*/ 1931184 h 1977081"/>
                <a:gd name="connsiteX31" fmla="*/ 2654938 w 2895012"/>
                <a:gd name="connsiteY31" fmla="*/ 1945306 h 1977081"/>
                <a:gd name="connsiteX32" fmla="*/ 2361906 w 2895012"/>
                <a:gd name="connsiteY32" fmla="*/ 1962959 h 1977081"/>
                <a:gd name="connsiteX33" fmla="*/ 2203034 w 2895012"/>
                <a:gd name="connsiteY33" fmla="*/ 1977081 h 1977081"/>
                <a:gd name="connsiteX34" fmla="*/ 2153607 w 2895012"/>
                <a:gd name="connsiteY34" fmla="*/ 1973550 h 1977081"/>
                <a:gd name="connsiteX35" fmla="*/ 2068875 w 2895012"/>
                <a:gd name="connsiteY35" fmla="*/ 1966489 h 1977081"/>
                <a:gd name="connsiteX36" fmla="*/ 2012387 w 2895012"/>
                <a:gd name="connsiteY36" fmla="*/ 1952367 h 1977081"/>
                <a:gd name="connsiteX37" fmla="*/ 1959429 w 2895012"/>
                <a:gd name="connsiteY37" fmla="*/ 1931184 h 1977081"/>
                <a:gd name="connsiteX38" fmla="*/ 1917063 w 2895012"/>
                <a:gd name="connsiteY38" fmla="*/ 1906471 h 1977081"/>
                <a:gd name="connsiteX39" fmla="*/ 1853514 w 2895012"/>
                <a:gd name="connsiteY39" fmla="*/ 1853513 h 1977081"/>
                <a:gd name="connsiteX40" fmla="*/ 1659336 w 2895012"/>
                <a:gd name="connsiteY40" fmla="*/ 1662866 h 1977081"/>
                <a:gd name="connsiteX41" fmla="*/ 1429854 w 2895012"/>
                <a:gd name="connsiteY41" fmla="*/ 1447505 h 1977081"/>
                <a:gd name="connsiteX42" fmla="*/ 1168597 w 2895012"/>
                <a:gd name="connsiteY42" fmla="*/ 1196840 h 19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5012" h="1977081">
                  <a:moveTo>
                    <a:pt x="1168597" y="1196840"/>
                  </a:moveTo>
                  <a:lnTo>
                    <a:pt x="953236" y="995601"/>
                  </a:lnTo>
                  <a:lnTo>
                    <a:pt x="730814" y="783771"/>
                  </a:lnTo>
                  <a:lnTo>
                    <a:pt x="543698" y="610776"/>
                  </a:lnTo>
                  <a:lnTo>
                    <a:pt x="381295" y="462495"/>
                  </a:lnTo>
                  <a:lnTo>
                    <a:pt x="190648" y="289501"/>
                  </a:lnTo>
                  <a:lnTo>
                    <a:pt x="0" y="116506"/>
                  </a:lnTo>
                  <a:lnTo>
                    <a:pt x="42366" y="0"/>
                  </a:lnTo>
                  <a:lnTo>
                    <a:pt x="162404" y="105915"/>
                  </a:lnTo>
                  <a:lnTo>
                    <a:pt x="314215" y="229482"/>
                  </a:lnTo>
                  <a:lnTo>
                    <a:pt x="571942" y="451904"/>
                  </a:lnTo>
                  <a:lnTo>
                    <a:pt x="766119" y="582532"/>
                  </a:lnTo>
                  <a:lnTo>
                    <a:pt x="974419" y="734344"/>
                  </a:lnTo>
                  <a:lnTo>
                    <a:pt x="1249798" y="942644"/>
                  </a:lnTo>
                  <a:lnTo>
                    <a:pt x="1486342" y="1112108"/>
                  </a:lnTo>
                  <a:lnTo>
                    <a:pt x="1705233" y="1274511"/>
                  </a:lnTo>
                  <a:lnTo>
                    <a:pt x="1818209" y="1355712"/>
                  </a:lnTo>
                  <a:lnTo>
                    <a:pt x="1902941" y="1408670"/>
                  </a:lnTo>
                  <a:lnTo>
                    <a:pt x="2051222" y="1496932"/>
                  </a:lnTo>
                  <a:lnTo>
                    <a:pt x="2157137" y="1553420"/>
                  </a:lnTo>
                  <a:lnTo>
                    <a:pt x="2294827" y="1620500"/>
                  </a:lnTo>
                  <a:lnTo>
                    <a:pt x="2421925" y="1680518"/>
                  </a:lnTo>
                  <a:lnTo>
                    <a:pt x="2549023" y="1733476"/>
                  </a:lnTo>
                  <a:lnTo>
                    <a:pt x="2714956" y="1797025"/>
                  </a:lnTo>
                  <a:lnTo>
                    <a:pt x="2849116" y="1846452"/>
                  </a:lnTo>
                  <a:lnTo>
                    <a:pt x="2884421" y="1864105"/>
                  </a:lnTo>
                  <a:lnTo>
                    <a:pt x="2891482" y="1871166"/>
                  </a:lnTo>
                  <a:lnTo>
                    <a:pt x="2895012" y="1885288"/>
                  </a:lnTo>
                  <a:lnTo>
                    <a:pt x="2887951" y="1899410"/>
                  </a:lnTo>
                  <a:lnTo>
                    <a:pt x="2873829" y="1917062"/>
                  </a:lnTo>
                  <a:lnTo>
                    <a:pt x="2827932" y="1931184"/>
                  </a:lnTo>
                  <a:lnTo>
                    <a:pt x="2654938" y="1945306"/>
                  </a:lnTo>
                  <a:lnTo>
                    <a:pt x="2361906" y="1962959"/>
                  </a:lnTo>
                  <a:lnTo>
                    <a:pt x="2203034" y="1977081"/>
                  </a:lnTo>
                  <a:lnTo>
                    <a:pt x="2153607" y="1973550"/>
                  </a:lnTo>
                  <a:lnTo>
                    <a:pt x="2068875" y="1966489"/>
                  </a:lnTo>
                  <a:lnTo>
                    <a:pt x="2012387" y="1952367"/>
                  </a:lnTo>
                  <a:lnTo>
                    <a:pt x="1959429" y="1931184"/>
                  </a:lnTo>
                  <a:lnTo>
                    <a:pt x="1917063" y="1906471"/>
                  </a:lnTo>
                  <a:lnTo>
                    <a:pt x="1853514" y="1853513"/>
                  </a:lnTo>
                  <a:lnTo>
                    <a:pt x="1659336" y="1662866"/>
                  </a:lnTo>
                  <a:lnTo>
                    <a:pt x="1429854" y="1447505"/>
                  </a:lnTo>
                  <a:lnTo>
                    <a:pt x="1168597" y="1196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647D759A-9711-4ED7-BF0A-4FC43E3B2C17}"/>
                </a:ext>
              </a:extLst>
            </p:cNvPr>
            <p:cNvSpPr/>
            <p:nvPr/>
          </p:nvSpPr>
          <p:spPr>
            <a:xfrm>
              <a:off x="3843338" y="4030663"/>
              <a:ext cx="1736725" cy="1000125"/>
            </a:xfrm>
            <a:custGeom>
              <a:avLst/>
              <a:gdLst>
                <a:gd name="connsiteX0" fmla="*/ 1004887 w 1735931"/>
                <a:gd name="connsiteY0" fmla="*/ 292894 h 1000125"/>
                <a:gd name="connsiteX1" fmla="*/ 740568 w 1735931"/>
                <a:gd name="connsiteY1" fmla="*/ 354807 h 1000125"/>
                <a:gd name="connsiteX2" fmla="*/ 626268 w 1735931"/>
                <a:gd name="connsiteY2" fmla="*/ 383382 h 1000125"/>
                <a:gd name="connsiteX3" fmla="*/ 552450 w 1735931"/>
                <a:gd name="connsiteY3" fmla="*/ 414338 h 1000125"/>
                <a:gd name="connsiteX4" fmla="*/ 497681 w 1735931"/>
                <a:gd name="connsiteY4" fmla="*/ 433388 h 1000125"/>
                <a:gd name="connsiteX5" fmla="*/ 454818 w 1735931"/>
                <a:gd name="connsiteY5" fmla="*/ 442913 h 1000125"/>
                <a:gd name="connsiteX6" fmla="*/ 421481 w 1735931"/>
                <a:gd name="connsiteY6" fmla="*/ 447675 h 1000125"/>
                <a:gd name="connsiteX7" fmla="*/ 404812 w 1735931"/>
                <a:gd name="connsiteY7" fmla="*/ 447675 h 1000125"/>
                <a:gd name="connsiteX8" fmla="*/ 378618 w 1735931"/>
                <a:gd name="connsiteY8" fmla="*/ 438150 h 1000125"/>
                <a:gd name="connsiteX9" fmla="*/ 288131 w 1735931"/>
                <a:gd name="connsiteY9" fmla="*/ 383382 h 1000125"/>
                <a:gd name="connsiteX10" fmla="*/ 211931 w 1735931"/>
                <a:gd name="connsiteY10" fmla="*/ 321469 h 1000125"/>
                <a:gd name="connsiteX11" fmla="*/ 130968 w 1735931"/>
                <a:gd name="connsiteY11" fmla="*/ 245269 h 1000125"/>
                <a:gd name="connsiteX12" fmla="*/ 73818 w 1735931"/>
                <a:gd name="connsiteY12" fmla="*/ 183357 h 1000125"/>
                <a:gd name="connsiteX13" fmla="*/ 0 w 1735931"/>
                <a:gd name="connsiteY13" fmla="*/ 107157 h 1000125"/>
                <a:gd name="connsiteX14" fmla="*/ 47625 w 1735931"/>
                <a:gd name="connsiteY14" fmla="*/ 50007 h 1000125"/>
                <a:gd name="connsiteX15" fmla="*/ 150018 w 1735931"/>
                <a:gd name="connsiteY15" fmla="*/ 116682 h 1000125"/>
                <a:gd name="connsiteX16" fmla="*/ 242887 w 1735931"/>
                <a:gd name="connsiteY16" fmla="*/ 157163 h 1000125"/>
                <a:gd name="connsiteX17" fmla="*/ 316706 w 1735931"/>
                <a:gd name="connsiteY17" fmla="*/ 188119 h 1000125"/>
                <a:gd name="connsiteX18" fmla="*/ 366712 w 1735931"/>
                <a:gd name="connsiteY18" fmla="*/ 204788 h 1000125"/>
                <a:gd name="connsiteX19" fmla="*/ 395287 w 1735931"/>
                <a:gd name="connsiteY19" fmla="*/ 207169 h 1000125"/>
                <a:gd name="connsiteX20" fmla="*/ 452437 w 1735931"/>
                <a:gd name="connsiteY20" fmla="*/ 197644 h 1000125"/>
                <a:gd name="connsiteX21" fmla="*/ 635793 w 1735931"/>
                <a:gd name="connsiteY21" fmla="*/ 166688 h 1000125"/>
                <a:gd name="connsiteX22" fmla="*/ 869156 w 1735931"/>
                <a:gd name="connsiteY22" fmla="*/ 123825 h 1000125"/>
                <a:gd name="connsiteX23" fmla="*/ 1183481 w 1735931"/>
                <a:gd name="connsiteY23" fmla="*/ 69057 h 1000125"/>
                <a:gd name="connsiteX24" fmla="*/ 1226343 w 1735931"/>
                <a:gd name="connsiteY24" fmla="*/ 50007 h 1000125"/>
                <a:gd name="connsiteX25" fmla="*/ 1290637 w 1735931"/>
                <a:gd name="connsiteY25" fmla="*/ 21432 h 1000125"/>
                <a:gd name="connsiteX26" fmla="*/ 1340643 w 1735931"/>
                <a:gd name="connsiteY26" fmla="*/ 2382 h 1000125"/>
                <a:gd name="connsiteX27" fmla="*/ 1376362 w 1735931"/>
                <a:gd name="connsiteY27" fmla="*/ 0 h 1000125"/>
                <a:gd name="connsiteX28" fmla="*/ 1433512 w 1735931"/>
                <a:gd name="connsiteY28" fmla="*/ 7144 h 1000125"/>
                <a:gd name="connsiteX29" fmla="*/ 1493043 w 1735931"/>
                <a:gd name="connsiteY29" fmla="*/ 26194 h 1000125"/>
                <a:gd name="connsiteX30" fmla="*/ 1543050 w 1735931"/>
                <a:gd name="connsiteY30" fmla="*/ 50007 h 1000125"/>
                <a:gd name="connsiteX31" fmla="*/ 1604962 w 1735931"/>
                <a:gd name="connsiteY31" fmla="*/ 92869 h 1000125"/>
                <a:gd name="connsiteX32" fmla="*/ 1666875 w 1735931"/>
                <a:gd name="connsiteY32" fmla="*/ 152400 h 1000125"/>
                <a:gd name="connsiteX33" fmla="*/ 1709737 w 1735931"/>
                <a:gd name="connsiteY33" fmla="*/ 202407 h 1000125"/>
                <a:gd name="connsiteX34" fmla="*/ 1728787 w 1735931"/>
                <a:gd name="connsiteY34" fmla="*/ 233363 h 1000125"/>
                <a:gd name="connsiteX35" fmla="*/ 1735931 w 1735931"/>
                <a:gd name="connsiteY35" fmla="*/ 254794 h 1000125"/>
                <a:gd name="connsiteX36" fmla="*/ 1731168 w 1735931"/>
                <a:gd name="connsiteY36" fmla="*/ 283369 h 1000125"/>
                <a:gd name="connsiteX37" fmla="*/ 1709737 w 1735931"/>
                <a:gd name="connsiteY37" fmla="*/ 311944 h 1000125"/>
                <a:gd name="connsiteX38" fmla="*/ 1645443 w 1735931"/>
                <a:gd name="connsiteY38" fmla="*/ 364332 h 1000125"/>
                <a:gd name="connsiteX39" fmla="*/ 1612106 w 1735931"/>
                <a:gd name="connsiteY39" fmla="*/ 400050 h 1000125"/>
                <a:gd name="connsiteX40" fmla="*/ 1595437 w 1735931"/>
                <a:gd name="connsiteY40" fmla="*/ 426244 h 1000125"/>
                <a:gd name="connsiteX41" fmla="*/ 1566862 w 1735931"/>
                <a:gd name="connsiteY41" fmla="*/ 526257 h 1000125"/>
                <a:gd name="connsiteX42" fmla="*/ 1502568 w 1735931"/>
                <a:gd name="connsiteY42" fmla="*/ 728663 h 1000125"/>
                <a:gd name="connsiteX43" fmla="*/ 1435893 w 1735931"/>
                <a:gd name="connsiteY43" fmla="*/ 933450 h 1000125"/>
                <a:gd name="connsiteX44" fmla="*/ 1416843 w 1735931"/>
                <a:gd name="connsiteY44" fmla="*/ 959644 h 1000125"/>
                <a:gd name="connsiteX45" fmla="*/ 1393031 w 1735931"/>
                <a:gd name="connsiteY45" fmla="*/ 983457 h 1000125"/>
                <a:gd name="connsiteX46" fmla="*/ 1364456 w 1735931"/>
                <a:gd name="connsiteY46" fmla="*/ 995363 h 1000125"/>
                <a:gd name="connsiteX47" fmla="*/ 1338262 w 1735931"/>
                <a:gd name="connsiteY47" fmla="*/ 1000125 h 1000125"/>
                <a:gd name="connsiteX48" fmla="*/ 1309687 w 1735931"/>
                <a:gd name="connsiteY48" fmla="*/ 1000125 h 1000125"/>
                <a:gd name="connsiteX49" fmla="*/ 1285875 w 1735931"/>
                <a:gd name="connsiteY49" fmla="*/ 990600 h 1000125"/>
                <a:gd name="connsiteX50" fmla="*/ 1266825 w 1735931"/>
                <a:gd name="connsiteY50" fmla="*/ 971550 h 1000125"/>
                <a:gd name="connsiteX51" fmla="*/ 1238250 w 1735931"/>
                <a:gd name="connsiteY51" fmla="*/ 938213 h 1000125"/>
                <a:gd name="connsiteX52" fmla="*/ 1257300 w 1735931"/>
                <a:gd name="connsiteY52" fmla="*/ 809625 h 1000125"/>
                <a:gd name="connsiteX53" fmla="*/ 1285875 w 1735931"/>
                <a:gd name="connsiteY53" fmla="*/ 673894 h 1000125"/>
                <a:gd name="connsiteX54" fmla="*/ 1333500 w 1735931"/>
                <a:gd name="connsiteY54" fmla="*/ 488157 h 1000125"/>
                <a:gd name="connsiteX55" fmla="*/ 1383506 w 1735931"/>
                <a:gd name="connsiteY55" fmla="*/ 309563 h 1000125"/>
                <a:gd name="connsiteX56" fmla="*/ 1395412 w 1735931"/>
                <a:gd name="connsiteY56" fmla="*/ 254794 h 1000125"/>
                <a:gd name="connsiteX57" fmla="*/ 1393031 w 1735931"/>
                <a:gd name="connsiteY57" fmla="*/ 235744 h 1000125"/>
                <a:gd name="connsiteX58" fmla="*/ 1383506 w 1735931"/>
                <a:gd name="connsiteY58" fmla="*/ 223838 h 1000125"/>
                <a:gd name="connsiteX59" fmla="*/ 1362075 w 1735931"/>
                <a:gd name="connsiteY59" fmla="*/ 219075 h 1000125"/>
                <a:gd name="connsiteX60" fmla="*/ 1304925 w 1735931"/>
                <a:gd name="connsiteY60" fmla="*/ 223838 h 1000125"/>
                <a:gd name="connsiteX61" fmla="*/ 1173956 w 1735931"/>
                <a:gd name="connsiteY61" fmla="*/ 257175 h 1000125"/>
                <a:gd name="connsiteX62" fmla="*/ 1004887 w 1735931"/>
                <a:gd name="connsiteY62" fmla="*/ 2928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5931" h="1000125">
                  <a:moveTo>
                    <a:pt x="1004887" y="292894"/>
                  </a:moveTo>
                  <a:lnTo>
                    <a:pt x="740568" y="354807"/>
                  </a:lnTo>
                  <a:lnTo>
                    <a:pt x="626268" y="383382"/>
                  </a:lnTo>
                  <a:lnTo>
                    <a:pt x="552450" y="414338"/>
                  </a:lnTo>
                  <a:lnTo>
                    <a:pt x="497681" y="433388"/>
                  </a:lnTo>
                  <a:lnTo>
                    <a:pt x="454818" y="442913"/>
                  </a:lnTo>
                  <a:lnTo>
                    <a:pt x="421481" y="447675"/>
                  </a:lnTo>
                  <a:lnTo>
                    <a:pt x="404812" y="447675"/>
                  </a:lnTo>
                  <a:lnTo>
                    <a:pt x="378618" y="438150"/>
                  </a:lnTo>
                  <a:lnTo>
                    <a:pt x="288131" y="383382"/>
                  </a:lnTo>
                  <a:lnTo>
                    <a:pt x="211931" y="321469"/>
                  </a:lnTo>
                  <a:lnTo>
                    <a:pt x="130968" y="245269"/>
                  </a:lnTo>
                  <a:lnTo>
                    <a:pt x="73818" y="183357"/>
                  </a:lnTo>
                  <a:lnTo>
                    <a:pt x="0" y="107157"/>
                  </a:lnTo>
                  <a:lnTo>
                    <a:pt x="47625" y="50007"/>
                  </a:lnTo>
                  <a:lnTo>
                    <a:pt x="150018" y="116682"/>
                  </a:lnTo>
                  <a:lnTo>
                    <a:pt x="242887" y="157163"/>
                  </a:lnTo>
                  <a:lnTo>
                    <a:pt x="316706" y="188119"/>
                  </a:lnTo>
                  <a:lnTo>
                    <a:pt x="366712" y="204788"/>
                  </a:lnTo>
                  <a:lnTo>
                    <a:pt x="395287" y="207169"/>
                  </a:lnTo>
                  <a:lnTo>
                    <a:pt x="452437" y="197644"/>
                  </a:lnTo>
                  <a:lnTo>
                    <a:pt x="635793" y="166688"/>
                  </a:lnTo>
                  <a:lnTo>
                    <a:pt x="869156" y="123825"/>
                  </a:lnTo>
                  <a:lnTo>
                    <a:pt x="1183481" y="69057"/>
                  </a:lnTo>
                  <a:lnTo>
                    <a:pt x="1226343" y="50007"/>
                  </a:lnTo>
                  <a:lnTo>
                    <a:pt x="1290637" y="21432"/>
                  </a:lnTo>
                  <a:lnTo>
                    <a:pt x="1340643" y="2382"/>
                  </a:lnTo>
                  <a:lnTo>
                    <a:pt x="1376362" y="0"/>
                  </a:lnTo>
                  <a:lnTo>
                    <a:pt x="1433512" y="7144"/>
                  </a:lnTo>
                  <a:lnTo>
                    <a:pt x="1493043" y="26194"/>
                  </a:lnTo>
                  <a:lnTo>
                    <a:pt x="1543050" y="50007"/>
                  </a:lnTo>
                  <a:lnTo>
                    <a:pt x="1604962" y="92869"/>
                  </a:lnTo>
                  <a:lnTo>
                    <a:pt x="1666875" y="152400"/>
                  </a:lnTo>
                  <a:lnTo>
                    <a:pt x="1709737" y="202407"/>
                  </a:lnTo>
                  <a:lnTo>
                    <a:pt x="1728787" y="233363"/>
                  </a:lnTo>
                  <a:lnTo>
                    <a:pt x="1735931" y="254794"/>
                  </a:lnTo>
                  <a:lnTo>
                    <a:pt x="1731168" y="283369"/>
                  </a:lnTo>
                  <a:lnTo>
                    <a:pt x="1709737" y="311944"/>
                  </a:lnTo>
                  <a:lnTo>
                    <a:pt x="1645443" y="364332"/>
                  </a:lnTo>
                  <a:lnTo>
                    <a:pt x="1612106" y="400050"/>
                  </a:lnTo>
                  <a:lnTo>
                    <a:pt x="1595437" y="426244"/>
                  </a:lnTo>
                  <a:lnTo>
                    <a:pt x="1566862" y="526257"/>
                  </a:lnTo>
                  <a:lnTo>
                    <a:pt x="1502568" y="728663"/>
                  </a:lnTo>
                  <a:lnTo>
                    <a:pt x="1435893" y="933450"/>
                  </a:lnTo>
                  <a:lnTo>
                    <a:pt x="1416843" y="959644"/>
                  </a:lnTo>
                  <a:lnTo>
                    <a:pt x="1393031" y="983457"/>
                  </a:lnTo>
                  <a:lnTo>
                    <a:pt x="1364456" y="995363"/>
                  </a:lnTo>
                  <a:lnTo>
                    <a:pt x="1338262" y="1000125"/>
                  </a:lnTo>
                  <a:lnTo>
                    <a:pt x="1309687" y="1000125"/>
                  </a:lnTo>
                  <a:lnTo>
                    <a:pt x="1285875" y="990600"/>
                  </a:lnTo>
                  <a:lnTo>
                    <a:pt x="1266825" y="971550"/>
                  </a:lnTo>
                  <a:lnTo>
                    <a:pt x="1238250" y="938213"/>
                  </a:lnTo>
                  <a:lnTo>
                    <a:pt x="1257300" y="809625"/>
                  </a:lnTo>
                  <a:lnTo>
                    <a:pt x="1285875" y="673894"/>
                  </a:lnTo>
                  <a:lnTo>
                    <a:pt x="1333500" y="488157"/>
                  </a:lnTo>
                  <a:lnTo>
                    <a:pt x="1383506" y="309563"/>
                  </a:lnTo>
                  <a:lnTo>
                    <a:pt x="1395412" y="254794"/>
                  </a:lnTo>
                  <a:lnTo>
                    <a:pt x="1393031" y="235744"/>
                  </a:lnTo>
                  <a:lnTo>
                    <a:pt x="1383506" y="223838"/>
                  </a:lnTo>
                  <a:lnTo>
                    <a:pt x="1362075" y="219075"/>
                  </a:lnTo>
                  <a:lnTo>
                    <a:pt x="1304925" y="223838"/>
                  </a:lnTo>
                  <a:lnTo>
                    <a:pt x="1173956" y="257175"/>
                  </a:lnTo>
                  <a:lnTo>
                    <a:pt x="1004887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B94B30C3-6184-47C0-9182-231735D6D064}"/>
                </a:ext>
              </a:extLst>
            </p:cNvPr>
            <p:cNvSpPr/>
            <p:nvPr/>
          </p:nvSpPr>
          <p:spPr>
            <a:xfrm>
              <a:off x="4271963" y="4811713"/>
              <a:ext cx="895350" cy="260350"/>
            </a:xfrm>
            <a:custGeom>
              <a:avLst/>
              <a:gdLst>
                <a:gd name="connsiteX0" fmla="*/ 354806 w 895350"/>
                <a:gd name="connsiteY0" fmla="*/ 211932 h 259557"/>
                <a:gd name="connsiteX1" fmla="*/ 30956 w 895350"/>
                <a:gd name="connsiteY1" fmla="*/ 259557 h 259557"/>
                <a:gd name="connsiteX2" fmla="*/ 0 w 895350"/>
                <a:gd name="connsiteY2" fmla="*/ 97632 h 259557"/>
                <a:gd name="connsiteX3" fmla="*/ 142875 w 895350"/>
                <a:gd name="connsiteY3" fmla="*/ 80963 h 259557"/>
                <a:gd name="connsiteX4" fmla="*/ 364331 w 895350"/>
                <a:gd name="connsiteY4" fmla="*/ 50007 h 259557"/>
                <a:gd name="connsiteX5" fmla="*/ 535781 w 895350"/>
                <a:gd name="connsiteY5" fmla="*/ 28575 h 259557"/>
                <a:gd name="connsiteX6" fmla="*/ 671512 w 895350"/>
                <a:gd name="connsiteY6" fmla="*/ 14288 h 259557"/>
                <a:gd name="connsiteX7" fmla="*/ 895350 w 895350"/>
                <a:gd name="connsiteY7" fmla="*/ 0 h 259557"/>
                <a:gd name="connsiteX8" fmla="*/ 892968 w 895350"/>
                <a:gd name="connsiteY8" fmla="*/ 173832 h 259557"/>
                <a:gd name="connsiteX9" fmla="*/ 685800 w 895350"/>
                <a:gd name="connsiteY9" fmla="*/ 183357 h 259557"/>
                <a:gd name="connsiteX10" fmla="*/ 354806 w 895350"/>
                <a:gd name="connsiteY10" fmla="*/ 211932 h 25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5350" h="259557">
                  <a:moveTo>
                    <a:pt x="354806" y="211932"/>
                  </a:moveTo>
                  <a:lnTo>
                    <a:pt x="30956" y="259557"/>
                  </a:lnTo>
                  <a:lnTo>
                    <a:pt x="0" y="97632"/>
                  </a:lnTo>
                  <a:lnTo>
                    <a:pt x="142875" y="80963"/>
                  </a:lnTo>
                  <a:lnTo>
                    <a:pt x="364331" y="50007"/>
                  </a:lnTo>
                  <a:lnTo>
                    <a:pt x="535781" y="28575"/>
                  </a:lnTo>
                  <a:lnTo>
                    <a:pt x="671512" y="14288"/>
                  </a:lnTo>
                  <a:lnTo>
                    <a:pt x="895350" y="0"/>
                  </a:lnTo>
                  <a:lnTo>
                    <a:pt x="892968" y="173832"/>
                  </a:lnTo>
                  <a:lnTo>
                    <a:pt x="685800" y="183357"/>
                  </a:lnTo>
                  <a:lnTo>
                    <a:pt x="354806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CCE99F72-FCD4-494C-BB0F-D57012737250}"/>
                </a:ext>
              </a:extLst>
            </p:cNvPr>
            <p:cNvSpPr/>
            <p:nvPr/>
          </p:nvSpPr>
          <p:spPr>
            <a:xfrm>
              <a:off x="4046538" y="4729163"/>
              <a:ext cx="2038350" cy="1314450"/>
            </a:xfrm>
            <a:custGeom>
              <a:avLst/>
              <a:gdLst>
                <a:gd name="connsiteX0" fmla="*/ 116681 w 2038350"/>
                <a:gd name="connsiteY0" fmla="*/ 673893 h 1314450"/>
                <a:gd name="connsiteX1" fmla="*/ 121444 w 2038350"/>
                <a:gd name="connsiteY1" fmla="*/ 400050 h 1314450"/>
                <a:gd name="connsiteX2" fmla="*/ 116681 w 2038350"/>
                <a:gd name="connsiteY2" fmla="*/ 278606 h 1314450"/>
                <a:gd name="connsiteX3" fmla="*/ 111919 w 2038350"/>
                <a:gd name="connsiteY3" fmla="*/ 233362 h 1314450"/>
                <a:gd name="connsiteX4" fmla="*/ 104775 w 2038350"/>
                <a:gd name="connsiteY4" fmla="*/ 202406 h 1314450"/>
                <a:gd name="connsiteX5" fmla="*/ 85725 w 2038350"/>
                <a:gd name="connsiteY5" fmla="*/ 154781 h 1314450"/>
                <a:gd name="connsiteX6" fmla="*/ 52387 w 2038350"/>
                <a:gd name="connsiteY6" fmla="*/ 100012 h 1314450"/>
                <a:gd name="connsiteX7" fmla="*/ 16669 w 2038350"/>
                <a:gd name="connsiteY7" fmla="*/ 57150 h 1314450"/>
                <a:gd name="connsiteX8" fmla="*/ 4762 w 2038350"/>
                <a:gd name="connsiteY8" fmla="*/ 38100 h 1314450"/>
                <a:gd name="connsiteX9" fmla="*/ 0 w 2038350"/>
                <a:gd name="connsiteY9" fmla="*/ 21431 h 1314450"/>
                <a:gd name="connsiteX10" fmla="*/ 4762 w 2038350"/>
                <a:gd name="connsiteY10" fmla="*/ 7143 h 1314450"/>
                <a:gd name="connsiteX11" fmla="*/ 16669 w 2038350"/>
                <a:gd name="connsiteY11" fmla="*/ 0 h 1314450"/>
                <a:gd name="connsiteX12" fmla="*/ 45244 w 2038350"/>
                <a:gd name="connsiteY12" fmla="*/ 0 h 1314450"/>
                <a:gd name="connsiteX13" fmla="*/ 71437 w 2038350"/>
                <a:gd name="connsiteY13" fmla="*/ 11906 h 1314450"/>
                <a:gd name="connsiteX14" fmla="*/ 119062 w 2038350"/>
                <a:gd name="connsiteY14" fmla="*/ 33337 h 1314450"/>
                <a:gd name="connsiteX15" fmla="*/ 161925 w 2038350"/>
                <a:gd name="connsiteY15" fmla="*/ 52387 h 1314450"/>
                <a:gd name="connsiteX16" fmla="*/ 197644 w 2038350"/>
                <a:gd name="connsiteY16" fmla="*/ 73818 h 1314450"/>
                <a:gd name="connsiteX17" fmla="*/ 242887 w 2038350"/>
                <a:gd name="connsiteY17" fmla="*/ 104775 h 1314450"/>
                <a:gd name="connsiteX18" fmla="*/ 280987 w 2038350"/>
                <a:gd name="connsiteY18" fmla="*/ 135731 h 1314450"/>
                <a:gd name="connsiteX19" fmla="*/ 323850 w 2038350"/>
                <a:gd name="connsiteY19" fmla="*/ 180975 h 1314450"/>
                <a:gd name="connsiteX20" fmla="*/ 321469 w 2038350"/>
                <a:gd name="connsiteY20" fmla="*/ 321468 h 1314450"/>
                <a:gd name="connsiteX21" fmla="*/ 321469 w 2038350"/>
                <a:gd name="connsiteY21" fmla="*/ 469106 h 1314450"/>
                <a:gd name="connsiteX22" fmla="*/ 319087 w 2038350"/>
                <a:gd name="connsiteY22" fmla="*/ 711993 h 1314450"/>
                <a:gd name="connsiteX23" fmla="*/ 319087 w 2038350"/>
                <a:gd name="connsiteY23" fmla="*/ 814387 h 1314450"/>
                <a:gd name="connsiteX24" fmla="*/ 319087 w 2038350"/>
                <a:gd name="connsiteY24" fmla="*/ 866775 h 1314450"/>
                <a:gd name="connsiteX25" fmla="*/ 326231 w 2038350"/>
                <a:gd name="connsiteY25" fmla="*/ 923925 h 1314450"/>
                <a:gd name="connsiteX26" fmla="*/ 335756 w 2038350"/>
                <a:gd name="connsiteY26" fmla="*/ 954881 h 1314450"/>
                <a:gd name="connsiteX27" fmla="*/ 350044 w 2038350"/>
                <a:gd name="connsiteY27" fmla="*/ 985837 h 1314450"/>
                <a:gd name="connsiteX28" fmla="*/ 373856 w 2038350"/>
                <a:gd name="connsiteY28" fmla="*/ 1009650 h 1314450"/>
                <a:gd name="connsiteX29" fmla="*/ 397669 w 2038350"/>
                <a:gd name="connsiteY29" fmla="*/ 1026318 h 1314450"/>
                <a:gd name="connsiteX30" fmla="*/ 435769 w 2038350"/>
                <a:gd name="connsiteY30" fmla="*/ 1045368 h 1314450"/>
                <a:gd name="connsiteX31" fmla="*/ 481012 w 2038350"/>
                <a:gd name="connsiteY31" fmla="*/ 1059656 h 1314450"/>
                <a:gd name="connsiteX32" fmla="*/ 545306 w 2038350"/>
                <a:gd name="connsiteY32" fmla="*/ 1069181 h 1314450"/>
                <a:gd name="connsiteX33" fmla="*/ 659606 w 2038350"/>
                <a:gd name="connsiteY33" fmla="*/ 1081087 h 1314450"/>
                <a:gd name="connsiteX34" fmla="*/ 831056 w 2038350"/>
                <a:gd name="connsiteY34" fmla="*/ 1088231 h 1314450"/>
                <a:gd name="connsiteX35" fmla="*/ 1042987 w 2038350"/>
                <a:gd name="connsiteY35" fmla="*/ 1085850 h 1314450"/>
                <a:gd name="connsiteX36" fmla="*/ 1183481 w 2038350"/>
                <a:gd name="connsiteY36" fmla="*/ 1081087 h 1314450"/>
                <a:gd name="connsiteX37" fmla="*/ 1281112 w 2038350"/>
                <a:gd name="connsiteY37" fmla="*/ 1069181 h 1314450"/>
                <a:gd name="connsiteX38" fmla="*/ 1462087 w 2038350"/>
                <a:gd name="connsiteY38" fmla="*/ 1042987 h 1314450"/>
                <a:gd name="connsiteX39" fmla="*/ 1571625 w 2038350"/>
                <a:gd name="connsiteY39" fmla="*/ 1021556 h 1314450"/>
                <a:gd name="connsiteX40" fmla="*/ 1933575 w 2038350"/>
                <a:gd name="connsiteY40" fmla="*/ 900112 h 1314450"/>
                <a:gd name="connsiteX41" fmla="*/ 1981200 w 2038350"/>
                <a:gd name="connsiteY41" fmla="*/ 966787 h 1314450"/>
                <a:gd name="connsiteX42" fmla="*/ 2014537 w 2038350"/>
                <a:gd name="connsiteY42" fmla="*/ 1021556 h 1314450"/>
                <a:gd name="connsiteX43" fmla="*/ 2031206 w 2038350"/>
                <a:gd name="connsiteY43" fmla="*/ 1059656 h 1314450"/>
                <a:gd name="connsiteX44" fmla="*/ 2038350 w 2038350"/>
                <a:gd name="connsiteY44" fmla="*/ 1078706 h 1314450"/>
                <a:gd name="connsiteX45" fmla="*/ 2038350 w 2038350"/>
                <a:gd name="connsiteY45" fmla="*/ 1112043 h 1314450"/>
                <a:gd name="connsiteX46" fmla="*/ 2028825 w 2038350"/>
                <a:gd name="connsiteY46" fmla="*/ 1143000 h 1314450"/>
                <a:gd name="connsiteX47" fmla="*/ 2009775 w 2038350"/>
                <a:gd name="connsiteY47" fmla="*/ 1173956 h 1314450"/>
                <a:gd name="connsiteX48" fmla="*/ 1981200 w 2038350"/>
                <a:gd name="connsiteY48" fmla="*/ 1195387 h 1314450"/>
                <a:gd name="connsiteX49" fmla="*/ 1933575 w 2038350"/>
                <a:gd name="connsiteY49" fmla="*/ 1221581 h 1314450"/>
                <a:gd name="connsiteX50" fmla="*/ 1852612 w 2038350"/>
                <a:gd name="connsiteY50" fmla="*/ 1243012 h 1314450"/>
                <a:gd name="connsiteX51" fmla="*/ 1709737 w 2038350"/>
                <a:gd name="connsiteY51" fmla="*/ 1271587 h 1314450"/>
                <a:gd name="connsiteX52" fmla="*/ 1514475 w 2038350"/>
                <a:gd name="connsiteY52" fmla="*/ 1297781 h 1314450"/>
                <a:gd name="connsiteX53" fmla="*/ 1350169 w 2038350"/>
                <a:gd name="connsiteY53" fmla="*/ 1309687 h 1314450"/>
                <a:gd name="connsiteX54" fmla="*/ 1195387 w 2038350"/>
                <a:gd name="connsiteY54" fmla="*/ 1314450 h 1314450"/>
                <a:gd name="connsiteX55" fmla="*/ 935831 w 2038350"/>
                <a:gd name="connsiteY55" fmla="*/ 1314450 h 1314450"/>
                <a:gd name="connsiteX56" fmla="*/ 783431 w 2038350"/>
                <a:gd name="connsiteY56" fmla="*/ 1312068 h 1314450"/>
                <a:gd name="connsiteX57" fmla="*/ 616744 w 2038350"/>
                <a:gd name="connsiteY57" fmla="*/ 1300162 h 1314450"/>
                <a:gd name="connsiteX58" fmla="*/ 519112 w 2038350"/>
                <a:gd name="connsiteY58" fmla="*/ 1290637 h 1314450"/>
                <a:gd name="connsiteX59" fmla="*/ 419100 w 2038350"/>
                <a:gd name="connsiteY59" fmla="*/ 1276350 h 1314450"/>
                <a:gd name="connsiteX60" fmla="*/ 359569 w 2038350"/>
                <a:gd name="connsiteY60" fmla="*/ 1262062 h 1314450"/>
                <a:gd name="connsiteX61" fmla="*/ 326231 w 2038350"/>
                <a:gd name="connsiteY61" fmla="*/ 1250156 h 1314450"/>
                <a:gd name="connsiteX62" fmla="*/ 285750 w 2038350"/>
                <a:gd name="connsiteY62" fmla="*/ 1233487 h 1314450"/>
                <a:gd name="connsiteX63" fmla="*/ 250031 w 2038350"/>
                <a:gd name="connsiteY63" fmla="*/ 1214437 h 1314450"/>
                <a:gd name="connsiteX64" fmla="*/ 219075 w 2038350"/>
                <a:gd name="connsiteY64" fmla="*/ 1193006 h 1314450"/>
                <a:gd name="connsiteX65" fmla="*/ 183356 w 2038350"/>
                <a:gd name="connsiteY65" fmla="*/ 1162050 h 1314450"/>
                <a:gd name="connsiteX66" fmla="*/ 164306 w 2038350"/>
                <a:gd name="connsiteY66" fmla="*/ 1128712 h 1314450"/>
                <a:gd name="connsiteX67" fmla="*/ 138112 w 2038350"/>
                <a:gd name="connsiteY67" fmla="*/ 1073943 h 1314450"/>
                <a:gd name="connsiteX68" fmla="*/ 123825 w 2038350"/>
                <a:gd name="connsiteY68" fmla="*/ 1031081 h 1314450"/>
                <a:gd name="connsiteX69" fmla="*/ 116681 w 2038350"/>
                <a:gd name="connsiteY69" fmla="*/ 971550 h 1314450"/>
                <a:gd name="connsiteX70" fmla="*/ 121444 w 2038350"/>
                <a:gd name="connsiteY70" fmla="*/ 890587 h 1314450"/>
                <a:gd name="connsiteX71" fmla="*/ 116681 w 2038350"/>
                <a:gd name="connsiteY71" fmla="*/ 673893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038350" h="1314450">
                  <a:moveTo>
                    <a:pt x="116681" y="673893"/>
                  </a:moveTo>
                  <a:cubicBezTo>
                    <a:pt x="118269" y="582612"/>
                    <a:pt x="119856" y="491331"/>
                    <a:pt x="121444" y="400050"/>
                  </a:cubicBezTo>
                  <a:lnTo>
                    <a:pt x="116681" y="278606"/>
                  </a:lnTo>
                  <a:lnTo>
                    <a:pt x="111919" y="233362"/>
                  </a:lnTo>
                  <a:lnTo>
                    <a:pt x="104775" y="202406"/>
                  </a:lnTo>
                  <a:lnTo>
                    <a:pt x="85725" y="154781"/>
                  </a:lnTo>
                  <a:lnTo>
                    <a:pt x="52387" y="100012"/>
                  </a:lnTo>
                  <a:lnTo>
                    <a:pt x="16669" y="57150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7" y="11906"/>
                  </a:lnTo>
                  <a:lnTo>
                    <a:pt x="119062" y="33337"/>
                  </a:lnTo>
                  <a:lnTo>
                    <a:pt x="161925" y="52387"/>
                  </a:lnTo>
                  <a:lnTo>
                    <a:pt x="197644" y="73818"/>
                  </a:lnTo>
                  <a:lnTo>
                    <a:pt x="242887" y="104775"/>
                  </a:lnTo>
                  <a:lnTo>
                    <a:pt x="280987" y="135731"/>
                  </a:lnTo>
                  <a:lnTo>
                    <a:pt x="323850" y="180975"/>
                  </a:lnTo>
                  <a:cubicBezTo>
                    <a:pt x="323056" y="227806"/>
                    <a:pt x="322263" y="274637"/>
                    <a:pt x="321469" y="321468"/>
                  </a:cubicBezTo>
                  <a:lnTo>
                    <a:pt x="321469" y="469106"/>
                  </a:lnTo>
                  <a:lnTo>
                    <a:pt x="319087" y="711993"/>
                  </a:lnTo>
                  <a:lnTo>
                    <a:pt x="319087" y="814387"/>
                  </a:lnTo>
                  <a:lnTo>
                    <a:pt x="319087" y="866775"/>
                  </a:lnTo>
                  <a:lnTo>
                    <a:pt x="326231" y="923925"/>
                  </a:lnTo>
                  <a:lnTo>
                    <a:pt x="335756" y="954881"/>
                  </a:lnTo>
                  <a:lnTo>
                    <a:pt x="350044" y="985837"/>
                  </a:lnTo>
                  <a:lnTo>
                    <a:pt x="373856" y="1009650"/>
                  </a:lnTo>
                  <a:lnTo>
                    <a:pt x="397669" y="1026318"/>
                  </a:lnTo>
                  <a:lnTo>
                    <a:pt x="435769" y="1045368"/>
                  </a:lnTo>
                  <a:lnTo>
                    <a:pt x="481012" y="1059656"/>
                  </a:lnTo>
                  <a:lnTo>
                    <a:pt x="545306" y="1069181"/>
                  </a:lnTo>
                  <a:lnTo>
                    <a:pt x="659606" y="1081087"/>
                  </a:lnTo>
                  <a:lnTo>
                    <a:pt x="831056" y="1088231"/>
                  </a:lnTo>
                  <a:lnTo>
                    <a:pt x="1042987" y="1085850"/>
                  </a:lnTo>
                  <a:lnTo>
                    <a:pt x="1183481" y="1081087"/>
                  </a:lnTo>
                  <a:lnTo>
                    <a:pt x="1281112" y="1069181"/>
                  </a:lnTo>
                  <a:lnTo>
                    <a:pt x="1462087" y="1042987"/>
                  </a:lnTo>
                  <a:lnTo>
                    <a:pt x="1571625" y="1021556"/>
                  </a:lnTo>
                  <a:lnTo>
                    <a:pt x="1933575" y="900112"/>
                  </a:lnTo>
                  <a:lnTo>
                    <a:pt x="1981200" y="966787"/>
                  </a:lnTo>
                  <a:lnTo>
                    <a:pt x="2014537" y="1021556"/>
                  </a:lnTo>
                  <a:lnTo>
                    <a:pt x="2031206" y="1059656"/>
                  </a:lnTo>
                  <a:lnTo>
                    <a:pt x="2038350" y="1078706"/>
                  </a:lnTo>
                  <a:lnTo>
                    <a:pt x="2038350" y="1112043"/>
                  </a:lnTo>
                  <a:lnTo>
                    <a:pt x="2028825" y="1143000"/>
                  </a:lnTo>
                  <a:lnTo>
                    <a:pt x="2009775" y="1173956"/>
                  </a:lnTo>
                  <a:lnTo>
                    <a:pt x="1981200" y="1195387"/>
                  </a:lnTo>
                  <a:lnTo>
                    <a:pt x="1933575" y="1221581"/>
                  </a:lnTo>
                  <a:lnTo>
                    <a:pt x="1852612" y="1243012"/>
                  </a:lnTo>
                  <a:lnTo>
                    <a:pt x="1709737" y="1271587"/>
                  </a:lnTo>
                  <a:lnTo>
                    <a:pt x="1514475" y="1297781"/>
                  </a:lnTo>
                  <a:lnTo>
                    <a:pt x="1350169" y="1309687"/>
                  </a:lnTo>
                  <a:lnTo>
                    <a:pt x="1195387" y="1314450"/>
                  </a:lnTo>
                  <a:lnTo>
                    <a:pt x="935831" y="1314450"/>
                  </a:lnTo>
                  <a:lnTo>
                    <a:pt x="783431" y="1312068"/>
                  </a:lnTo>
                  <a:lnTo>
                    <a:pt x="616744" y="1300162"/>
                  </a:lnTo>
                  <a:lnTo>
                    <a:pt x="519112" y="1290637"/>
                  </a:lnTo>
                  <a:lnTo>
                    <a:pt x="419100" y="1276350"/>
                  </a:lnTo>
                  <a:lnTo>
                    <a:pt x="359569" y="1262062"/>
                  </a:lnTo>
                  <a:lnTo>
                    <a:pt x="326231" y="1250156"/>
                  </a:lnTo>
                  <a:lnTo>
                    <a:pt x="285750" y="1233487"/>
                  </a:lnTo>
                  <a:lnTo>
                    <a:pt x="250031" y="1214437"/>
                  </a:lnTo>
                  <a:lnTo>
                    <a:pt x="219075" y="1193006"/>
                  </a:lnTo>
                  <a:lnTo>
                    <a:pt x="183356" y="1162050"/>
                  </a:lnTo>
                  <a:lnTo>
                    <a:pt x="164306" y="1128712"/>
                  </a:lnTo>
                  <a:lnTo>
                    <a:pt x="138112" y="1073943"/>
                  </a:lnTo>
                  <a:lnTo>
                    <a:pt x="123825" y="1031081"/>
                  </a:lnTo>
                  <a:lnTo>
                    <a:pt x="116681" y="971550"/>
                  </a:lnTo>
                  <a:lnTo>
                    <a:pt x="121444" y="890587"/>
                  </a:lnTo>
                  <a:lnTo>
                    <a:pt x="116681" y="673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C0444A12-A8F7-4BBD-87B1-53EABAE1801E}"/>
                </a:ext>
              </a:extLst>
            </p:cNvPr>
            <p:cNvSpPr/>
            <p:nvPr/>
          </p:nvSpPr>
          <p:spPr>
            <a:xfrm>
              <a:off x="5575300" y="5113338"/>
              <a:ext cx="419100" cy="708025"/>
            </a:xfrm>
            <a:custGeom>
              <a:avLst/>
              <a:gdLst>
                <a:gd name="connsiteX0" fmla="*/ 371475 w 419100"/>
                <a:gd name="connsiteY0" fmla="*/ 297656 h 709612"/>
                <a:gd name="connsiteX1" fmla="*/ 419100 w 419100"/>
                <a:gd name="connsiteY1" fmla="*/ 578644 h 709612"/>
                <a:gd name="connsiteX2" fmla="*/ 0 w 419100"/>
                <a:gd name="connsiteY2" fmla="*/ 709612 h 709612"/>
                <a:gd name="connsiteX3" fmla="*/ 76200 w 419100"/>
                <a:gd name="connsiteY3" fmla="*/ 611981 h 709612"/>
                <a:gd name="connsiteX4" fmla="*/ 109538 w 419100"/>
                <a:gd name="connsiteY4" fmla="*/ 557212 h 709612"/>
                <a:gd name="connsiteX5" fmla="*/ 133350 w 419100"/>
                <a:gd name="connsiteY5" fmla="*/ 516731 h 709612"/>
                <a:gd name="connsiteX6" fmla="*/ 145257 w 419100"/>
                <a:gd name="connsiteY6" fmla="*/ 485775 h 709612"/>
                <a:gd name="connsiteX7" fmla="*/ 171450 w 419100"/>
                <a:gd name="connsiteY7" fmla="*/ 423862 h 709612"/>
                <a:gd name="connsiteX8" fmla="*/ 195263 w 419100"/>
                <a:gd name="connsiteY8" fmla="*/ 338137 h 709612"/>
                <a:gd name="connsiteX9" fmla="*/ 230982 w 419100"/>
                <a:gd name="connsiteY9" fmla="*/ 195262 h 709612"/>
                <a:gd name="connsiteX10" fmla="*/ 247650 w 419100"/>
                <a:gd name="connsiteY10" fmla="*/ 102394 h 709612"/>
                <a:gd name="connsiteX11" fmla="*/ 259557 w 419100"/>
                <a:gd name="connsiteY11" fmla="*/ 33337 h 709612"/>
                <a:gd name="connsiteX12" fmla="*/ 264319 w 419100"/>
                <a:gd name="connsiteY12" fmla="*/ 16669 h 709612"/>
                <a:gd name="connsiteX13" fmla="*/ 273844 w 419100"/>
                <a:gd name="connsiteY13" fmla="*/ 4762 h 709612"/>
                <a:gd name="connsiteX14" fmla="*/ 295275 w 419100"/>
                <a:gd name="connsiteY14" fmla="*/ 0 h 709612"/>
                <a:gd name="connsiteX15" fmla="*/ 321469 w 419100"/>
                <a:gd name="connsiteY15" fmla="*/ 4762 h 709612"/>
                <a:gd name="connsiteX16" fmla="*/ 333375 w 419100"/>
                <a:gd name="connsiteY16" fmla="*/ 14287 h 709612"/>
                <a:gd name="connsiteX17" fmla="*/ 342900 w 419100"/>
                <a:gd name="connsiteY17" fmla="*/ 47625 h 709612"/>
                <a:gd name="connsiteX18" fmla="*/ 371475 w 419100"/>
                <a:gd name="connsiteY18" fmla="*/ 297656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9100" h="709612">
                  <a:moveTo>
                    <a:pt x="371475" y="297656"/>
                  </a:moveTo>
                  <a:lnTo>
                    <a:pt x="419100" y="578644"/>
                  </a:lnTo>
                  <a:lnTo>
                    <a:pt x="0" y="709612"/>
                  </a:lnTo>
                  <a:lnTo>
                    <a:pt x="76200" y="611981"/>
                  </a:lnTo>
                  <a:lnTo>
                    <a:pt x="109538" y="557212"/>
                  </a:lnTo>
                  <a:lnTo>
                    <a:pt x="133350" y="516731"/>
                  </a:lnTo>
                  <a:lnTo>
                    <a:pt x="145257" y="485775"/>
                  </a:lnTo>
                  <a:lnTo>
                    <a:pt x="171450" y="423862"/>
                  </a:lnTo>
                  <a:lnTo>
                    <a:pt x="195263" y="338137"/>
                  </a:lnTo>
                  <a:lnTo>
                    <a:pt x="230982" y="195262"/>
                  </a:lnTo>
                  <a:lnTo>
                    <a:pt x="247650" y="102394"/>
                  </a:lnTo>
                  <a:lnTo>
                    <a:pt x="259557" y="33337"/>
                  </a:lnTo>
                  <a:lnTo>
                    <a:pt x="264319" y="16669"/>
                  </a:lnTo>
                  <a:lnTo>
                    <a:pt x="273844" y="4762"/>
                  </a:lnTo>
                  <a:lnTo>
                    <a:pt x="295275" y="0"/>
                  </a:lnTo>
                  <a:lnTo>
                    <a:pt x="321469" y="4762"/>
                  </a:lnTo>
                  <a:lnTo>
                    <a:pt x="333375" y="14287"/>
                  </a:lnTo>
                  <a:lnTo>
                    <a:pt x="342900" y="47625"/>
                  </a:lnTo>
                  <a:lnTo>
                    <a:pt x="371475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B4A0B8D7-BD97-4FEA-9155-637F997AE0D6}"/>
              </a:ext>
            </a:extLst>
          </p:cNvPr>
          <p:cNvSpPr/>
          <p:nvPr/>
        </p:nvSpPr>
        <p:spPr>
          <a:xfrm>
            <a:off x="2789238" y="1846263"/>
            <a:ext cx="2063750" cy="447675"/>
          </a:xfrm>
          <a:custGeom>
            <a:avLst/>
            <a:gdLst>
              <a:gd name="connsiteX0" fmla="*/ 907256 w 2064544"/>
              <a:gd name="connsiteY0" fmla="*/ 195262 h 447675"/>
              <a:gd name="connsiteX1" fmla="*/ 664369 w 2064544"/>
              <a:gd name="connsiteY1" fmla="*/ 233362 h 447675"/>
              <a:gd name="connsiteX2" fmla="*/ 511969 w 2064544"/>
              <a:gd name="connsiteY2" fmla="*/ 257175 h 447675"/>
              <a:gd name="connsiteX3" fmla="*/ 423862 w 2064544"/>
              <a:gd name="connsiteY3" fmla="*/ 266700 h 447675"/>
              <a:gd name="connsiteX4" fmla="*/ 390525 w 2064544"/>
              <a:gd name="connsiteY4" fmla="*/ 266700 h 447675"/>
              <a:gd name="connsiteX5" fmla="*/ 342900 w 2064544"/>
              <a:gd name="connsiteY5" fmla="*/ 264319 h 447675"/>
              <a:gd name="connsiteX6" fmla="*/ 278606 w 2064544"/>
              <a:gd name="connsiteY6" fmla="*/ 252412 h 447675"/>
              <a:gd name="connsiteX7" fmla="*/ 219075 w 2064544"/>
              <a:gd name="connsiteY7" fmla="*/ 238125 h 447675"/>
              <a:gd name="connsiteX8" fmla="*/ 171450 w 2064544"/>
              <a:gd name="connsiteY8" fmla="*/ 219075 h 447675"/>
              <a:gd name="connsiteX9" fmla="*/ 123825 w 2064544"/>
              <a:gd name="connsiteY9" fmla="*/ 197644 h 447675"/>
              <a:gd name="connsiteX10" fmla="*/ 73819 w 2064544"/>
              <a:gd name="connsiteY10" fmla="*/ 164306 h 447675"/>
              <a:gd name="connsiteX11" fmla="*/ 38100 w 2064544"/>
              <a:gd name="connsiteY11" fmla="*/ 145256 h 447675"/>
              <a:gd name="connsiteX12" fmla="*/ 16669 w 2064544"/>
              <a:gd name="connsiteY12" fmla="*/ 140494 h 447675"/>
              <a:gd name="connsiteX13" fmla="*/ 7144 w 2064544"/>
              <a:gd name="connsiteY13" fmla="*/ 142875 h 447675"/>
              <a:gd name="connsiteX14" fmla="*/ 0 w 2064544"/>
              <a:gd name="connsiteY14" fmla="*/ 150019 h 447675"/>
              <a:gd name="connsiteX15" fmla="*/ 2381 w 2064544"/>
              <a:gd name="connsiteY15" fmla="*/ 173831 h 447675"/>
              <a:gd name="connsiteX16" fmla="*/ 14287 w 2064544"/>
              <a:gd name="connsiteY16" fmla="*/ 197644 h 447675"/>
              <a:gd name="connsiteX17" fmla="*/ 57150 w 2064544"/>
              <a:gd name="connsiteY17" fmla="*/ 242887 h 447675"/>
              <a:gd name="connsiteX18" fmla="*/ 126206 w 2064544"/>
              <a:gd name="connsiteY18" fmla="*/ 300037 h 447675"/>
              <a:gd name="connsiteX19" fmla="*/ 192881 w 2064544"/>
              <a:gd name="connsiteY19" fmla="*/ 347662 h 447675"/>
              <a:gd name="connsiteX20" fmla="*/ 233362 w 2064544"/>
              <a:gd name="connsiteY20" fmla="*/ 373856 h 447675"/>
              <a:gd name="connsiteX21" fmla="*/ 307181 w 2064544"/>
              <a:gd name="connsiteY21" fmla="*/ 409575 h 447675"/>
              <a:gd name="connsiteX22" fmla="*/ 383381 w 2064544"/>
              <a:gd name="connsiteY22" fmla="*/ 435769 h 447675"/>
              <a:gd name="connsiteX23" fmla="*/ 478631 w 2064544"/>
              <a:gd name="connsiteY23" fmla="*/ 447675 h 447675"/>
              <a:gd name="connsiteX24" fmla="*/ 576262 w 2064544"/>
              <a:gd name="connsiteY24" fmla="*/ 421481 h 447675"/>
              <a:gd name="connsiteX25" fmla="*/ 681037 w 2064544"/>
              <a:gd name="connsiteY25" fmla="*/ 397669 h 447675"/>
              <a:gd name="connsiteX26" fmla="*/ 845344 w 2064544"/>
              <a:gd name="connsiteY26" fmla="*/ 361950 h 447675"/>
              <a:gd name="connsiteX27" fmla="*/ 1031081 w 2064544"/>
              <a:gd name="connsiteY27" fmla="*/ 326231 h 447675"/>
              <a:gd name="connsiteX28" fmla="*/ 1271587 w 2064544"/>
              <a:gd name="connsiteY28" fmla="*/ 280987 h 447675"/>
              <a:gd name="connsiteX29" fmla="*/ 1507331 w 2064544"/>
              <a:gd name="connsiteY29" fmla="*/ 245269 h 447675"/>
              <a:gd name="connsiteX30" fmla="*/ 1631156 w 2064544"/>
              <a:gd name="connsiteY30" fmla="*/ 230981 h 447675"/>
              <a:gd name="connsiteX31" fmla="*/ 1764506 w 2064544"/>
              <a:gd name="connsiteY31" fmla="*/ 221456 h 447675"/>
              <a:gd name="connsiteX32" fmla="*/ 1857375 w 2064544"/>
              <a:gd name="connsiteY32" fmla="*/ 216694 h 447675"/>
              <a:gd name="connsiteX33" fmla="*/ 1969294 w 2064544"/>
              <a:gd name="connsiteY33" fmla="*/ 219075 h 447675"/>
              <a:gd name="connsiteX34" fmla="*/ 2005012 w 2064544"/>
              <a:gd name="connsiteY34" fmla="*/ 214312 h 447675"/>
              <a:gd name="connsiteX35" fmla="*/ 2038350 w 2064544"/>
              <a:gd name="connsiteY35" fmla="*/ 202406 h 447675"/>
              <a:gd name="connsiteX36" fmla="*/ 2057400 w 2064544"/>
              <a:gd name="connsiteY36" fmla="*/ 188119 h 447675"/>
              <a:gd name="connsiteX37" fmla="*/ 2064544 w 2064544"/>
              <a:gd name="connsiteY37" fmla="*/ 173831 h 447675"/>
              <a:gd name="connsiteX38" fmla="*/ 2064544 w 2064544"/>
              <a:gd name="connsiteY38" fmla="*/ 161925 h 447675"/>
              <a:gd name="connsiteX39" fmla="*/ 2057400 w 2064544"/>
              <a:gd name="connsiteY39" fmla="*/ 138112 h 447675"/>
              <a:gd name="connsiteX40" fmla="*/ 2031206 w 2064544"/>
              <a:gd name="connsiteY40" fmla="*/ 95250 h 447675"/>
              <a:gd name="connsiteX41" fmla="*/ 2012156 w 2064544"/>
              <a:gd name="connsiteY41" fmla="*/ 71437 h 447675"/>
              <a:gd name="connsiteX42" fmla="*/ 1988344 w 2064544"/>
              <a:gd name="connsiteY42" fmla="*/ 59531 h 447675"/>
              <a:gd name="connsiteX43" fmla="*/ 1864519 w 2064544"/>
              <a:gd name="connsiteY43" fmla="*/ 16669 h 447675"/>
              <a:gd name="connsiteX44" fmla="*/ 1783556 w 2064544"/>
              <a:gd name="connsiteY44" fmla="*/ 0 h 447675"/>
              <a:gd name="connsiteX45" fmla="*/ 1752600 w 2064544"/>
              <a:gd name="connsiteY45" fmla="*/ 14287 h 447675"/>
              <a:gd name="connsiteX46" fmla="*/ 1669256 w 2064544"/>
              <a:gd name="connsiteY46" fmla="*/ 42862 h 447675"/>
              <a:gd name="connsiteX47" fmla="*/ 1574006 w 2064544"/>
              <a:gd name="connsiteY47" fmla="*/ 61912 h 447675"/>
              <a:gd name="connsiteX48" fmla="*/ 1412081 w 2064544"/>
              <a:gd name="connsiteY48" fmla="*/ 92869 h 447675"/>
              <a:gd name="connsiteX49" fmla="*/ 1195387 w 2064544"/>
              <a:gd name="connsiteY49" fmla="*/ 138112 h 447675"/>
              <a:gd name="connsiteX50" fmla="*/ 907256 w 2064544"/>
              <a:gd name="connsiteY50" fmla="*/ 19526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64544" h="447675">
                <a:moveTo>
                  <a:pt x="907256" y="195262"/>
                </a:moveTo>
                <a:lnTo>
                  <a:pt x="664369" y="233362"/>
                </a:lnTo>
                <a:lnTo>
                  <a:pt x="511969" y="257175"/>
                </a:lnTo>
                <a:lnTo>
                  <a:pt x="423862" y="266700"/>
                </a:lnTo>
                <a:lnTo>
                  <a:pt x="390525" y="266700"/>
                </a:lnTo>
                <a:lnTo>
                  <a:pt x="342900" y="264319"/>
                </a:lnTo>
                <a:lnTo>
                  <a:pt x="278606" y="252412"/>
                </a:lnTo>
                <a:lnTo>
                  <a:pt x="219075" y="238125"/>
                </a:lnTo>
                <a:lnTo>
                  <a:pt x="171450" y="219075"/>
                </a:lnTo>
                <a:lnTo>
                  <a:pt x="123825" y="197644"/>
                </a:lnTo>
                <a:lnTo>
                  <a:pt x="73819" y="164306"/>
                </a:lnTo>
                <a:lnTo>
                  <a:pt x="38100" y="145256"/>
                </a:lnTo>
                <a:lnTo>
                  <a:pt x="16669" y="140494"/>
                </a:lnTo>
                <a:lnTo>
                  <a:pt x="7144" y="142875"/>
                </a:lnTo>
                <a:lnTo>
                  <a:pt x="0" y="150019"/>
                </a:lnTo>
                <a:lnTo>
                  <a:pt x="2381" y="173831"/>
                </a:lnTo>
                <a:lnTo>
                  <a:pt x="14287" y="197644"/>
                </a:lnTo>
                <a:lnTo>
                  <a:pt x="57150" y="242887"/>
                </a:lnTo>
                <a:lnTo>
                  <a:pt x="126206" y="300037"/>
                </a:lnTo>
                <a:lnTo>
                  <a:pt x="192881" y="347662"/>
                </a:lnTo>
                <a:lnTo>
                  <a:pt x="233362" y="373856"/>
                </a:lnTo>
                <a:lnTo>
                  <a:pt x="307181" y="409575"/>
                </a:lnTo>
                <a:lnTo>
                  <a:pt x="383381" y="435769"/>
                </a:lnTo>
                <a:lnTo>
                  <a:pt x="478631" y="447675"/>
                </a:lnTo>
                <a:lnTo>
                  <a:pt x="576262" y="421481"/>
                </a:lnTo>
                <a:lnTo>
                  <a:pt x="681037" y="397669"/>
                </a:lnTo>
                <a:lnTo>
                  <a:pt x="845344" y="361950"/>
                </a:lnTo>
                <a:lnTo>
                  <a:pt x="1031081" y="326231"/>
                </a:lnTo>
                <a:lnTo>
                  <a:pt x="1271587" y="280987"/>
                </a:lnTo>
                <a:lnTo>
                  <a:pt x="1507331" y="245269"/>
                </a:lnTo>
                <a:lnTo>
                  <a:pt x="1631156" y="230981"/>
                </a:lnTo>
                <a:lnTo>
                  <a:pt x="1764506" y="221456"/>
                </a:lnTo>
                <a:lnTo>
                  <a:pt x="1857375" y="216694"/>
                </a:lnTo>
                <a:lnTo>
                  <a:pt x="1969294" y="219075"/>
                </a:lnTo>
                <a:lnTo>
                  <a:pt x="2005012" y="214312"/>
                </a:lnTo>
                <a:lnTo>
                  <a:pt x="2038350" y="202406"/>
                </a:lnTo>
                <a:lnTo>
                  <a:pt x="2057400" y="188119"/>
                </a:lnTo>
                <a:lnTo>
                  <a:pt x="2064544" y="173831"/>
                </a:lnTo>
                <a:lnTo>
                  <a:pt x="2064544" y="161925"/>
                </a:lnTo>
                <a:lnTo>
                  <a:pt x="2057400" y="138112"/>
                </a:lnTo>
                <a:lnTo>
                  <a:pt x="2031206" y="95250"/>
                </a:lnTo>
                <a:lnTo>
                  <a:pt x="2012156" y="71437"/>
                </a:lnTo>
                <a:lnTo>
                  <a:pt x="1988344" y="59531"/>
                </a:lnTo>
                <a:lnTo>
                  <a:pt x="1864519" y="16669"/>
                </a:lnTo>
                <a:lnTo>
                  <a:pt x="1783556" y="0"/>
                </a:lnTo>
                <a:lnTo>
                  <a:pt x="1752600" y="14287"/>
                </a:lnTo>
                <a:lnTo>
                  <a:pt x="1669256" y="42862"/>
                </a:lnTo>
                <a:lnTo>
                  <a:pt x="1574006" y="61912"/>
                </a:lnTo>
                <a:lnTo>
                  <a:pt x="1412081" y="92869"/>
                </a:lnTo>
                <a:lnTo>
                  <a:pt x="1195387" y="138112"/>
                </a:lnTo>
                <a:lnTo>
                  <a:pt x="907256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384FA291-3758-4BA0-8B7E-CC637A21C9B0}"/>
              </a:ext>
            </a:extLst>
          </p:cNvPr>
          <p:cNvSpPr/>
          <p:nvPr/>
        </p:nvSpPr>
        <p:spPr>
          <a:xfrm>
            <a:off x="2640013" y="2909888"/>
            <a:ext cx="339725" cy="1104900"/>
          </a:xfrm>
          <a:custGeom>
            <a:avLst/>
            <a:gdLst>
              <a:gd name="connsiteX0" fmla="*/ 326232 w 338138"/>
              <a:gd name="connsiteY0" fmla="*/ 576262 h 1104900"/>
              <a:gd name="connsiteX1" fmla="*/ 300038 w 338138"/>
              <a:gd name="connsiteY1" fmla="*/ 709612 h 1104900"/>
              <a:gd name="connsiteX2" fmla="*/ 264319 w 338138"/>
              <a:gd name="connsiteY2" fmla="*/ 845343 h 1104900"/>
              <a:gd name="connsiteX3" fmla="*/ 226219 w 338138"/>
              <a:gd name="connsiteY3" fmla="*/ 959643 h 1104900"/>
              <a:gd name="connsiteX4" fmla="*/ 204788 w 338138"/>
              <a:gd name="connsiteY4" fmla="*/ 1014412 h 1104900"/>
              <a:gd name="connsiteX5" fmla="*/ 178594 w 338138"/>
              <a:gd name="connsiteY5" fmla="*/ 1057275 h 1104900"/>
              <a:gd name="connsiteX6" fmla="*/ 142875 w 338138"/>
              <a:gd name="connsiteY6" fmla="*/ 1090612 h 1104900"/>
              <a:gd name="connsiteX7" fmla="*/ 111919 w 338138"/>
              <a:gd name="connsiteY7" fmla="*/ 1104900 h 1104900"/>
              <a:gd name="connsiteX8" fmla="*/ 100013 w 338138"/>
              <a:gd name="connsiteY8" fmla="*/ 1104900 h 1104900"/>
              <a:gd name="connsiteX9" fmla="*/ 66675 w 338138"/>
              <a:gd name="connsiteY9" fmla="*/ 1085850 h 1104900"/>
              <a:gd name="connsiteX10" fmla="*/ 42863 w 338138"/>
              <a:gd name="connsiteY10" fmla="*/ 1059656 h 1104900"/>
              <a:gd name="connsiteX11" fmla="*/ 26194 w 338138"/>
              <a:gd name="connsiteY11" fmla="*/ 1028700 h 1104900"/>
              <a:gd name="connsiteX12" fmla="*/ 11907 w 338138"/>
              <a:gd name="connsiteY12" fmla="*/ 983456 h 1104900"/>
              <a:gd name="connsiteX13" fmla="*/ 4763 w 338138"/>
              <a:gd name="connsiteY13" fmla="*/ 938212 h 1104900"/>
              <a:gd name="connsiteX14" fmla="*/ 0 w 338138"/>
              <a:gd name="connsiteY14" fmla="*/ 859631 h 1104900"/>
              <a:gd name="connsiteX15" fmla="*/ 4763 w 338138"/>
              <a:gd name="connsiteY15" fmla="*/ 769143 h 1104900"/>
              <a:gd name="connsiteX16" fmla="*/ 30957 w 338138"/>
              <a:gd name="connsiteY16" fmla="*/ 723900 h 1104900"/>
              <a:gd name="connsiteX17" fmla="*/ 64294 w 338138"/>
              <a:gd name="connsiteY17" fmla="*/ 669131 h 1104900"/>
              <a:gd name="connsiteX18" fmla="*/ 97632 w 338138"/>
              <a:gd name="connsiteY18" fmla="*/ 597693 h 1104900"/>
              <a:gd name="connsiteX19" fmla="*/ 128588 w 338138"/>
              <a:gd name="connsiteY19" fmla="*/ 526256 h 1104900"/>
              <a:gd name="connsiteX20" fmla="*/ 147638 w 338138"/>
              <a:gd name="connsiteY20" fmla="*/ 471487 h 1104900"/>
              <a:gd name="connsiteX21" fmla="*/ 161925 w 338138"/>
              <a:gd name="connsiteY21" fmla="*/ 414337 h 1104900"/>
              <a:gd name="connsiteX22" fmla="*/ 176213 w 338138"/>
              <a:gd name="connsiteY22" fmla="*/ 347662 h 1104900"/>
              <a:gd name="connsiteX23" fmla="*/ 180975 w 338138"/>
              <a:gd name="connsiteY23" fmla="*/ 302418 h 1104900"/>
              <a:gd name="connsiteX24" fmla="*/ 183357 w 338138"/>
              <a:gd name="connsiteY24" fmla="*/ 254793 h 1104900"/>
              <a:gd name="connsiteX25" fmla="*/ 183357 w 338138"/>
              <a:gd name="connsiteY25" fmla="*/ 221456 h 1104900"/>
              <a:gd name="connsiteX26" fmla="*/ 178594 w 338138"/>
              <a:gd name="connsiteY26" fmla="*/ 180975 h 1104900"/>
              <a:gd name="connsiteX27" fmla="*/ 164307 w 338138"/>
              <a:gd name="connsiteY27" fmla="*/ 119062 h 1104900"/>
              <a:gd name="connsiteX28" fmla="*/ 152400 w 338138"/>
              <a:gd name="connsiteY28" fmla="*/ 95250 h 1104900"/>
              <a:gd name="connsiteX29" fmla="*/ 135732 w 338138"/>
              <a:gd name="connsiteY29" fmla="*/ 61912 h 1104900"/>
              <a:gd name="connsiteX30" fmla="*/ 126207 w 338138"/>
              <a:gd name="connsiteY30" fmla="*/ 40481 h 1104900"/>
              <a:gd name="connsiteX31" fmla="*/ 126207 w 338138"/>
              <a:gd name="connsiteY31" fmla="*/ 23812 h 1104900"/>
              <a:gd name="connsiteX32" fmla="*/ 130969 w 338138"/>
              <a:gd name="connsiteY32" fmla="*/ 9525 h 1104900"/>
              <a:gd name="connsiteX33" fmla="*/ 138113 w 338138"/>
              <a:gd name="connsiteY33" fmla="*/ 4762 h 1104900"/>
              <a:gd name="connsiteX34" fmla="*/ 159544 w 338138"/>
              <a:gd name="connsiteY34" fmla="*/ 0 h 1104900"/>
              <a:gd name="connsiteX35" fmla="*/ 180975 w 338138"/>
              <a:gd name="connsiteY35" fmla="*/ 4762 h 1104900"/>
              <a:gd name="connsiteX36" fmla="*/ 195263 w 338138"/>
              <a:gd name="connsiteY36" fmla="*/ 19050 h 1104900"/>
              <a:gd name="connsiteX37" fmla="*/ 235744 w 338138"/>
              <a:gd name="connsiteY37" fmla="*/ 71437 h 1104900"/>
              <a:gd name="connsiteX38" fmla="*/ 266700 w 338138"/>
              <a:gd name="connsiteY38" fmla="*/ 121443 h 1104900"/>
              <a:gd name="connsiteX39" fmla="*/ 292894 w 338138"/>
              <a:gd name="connsiteY39" fmla="*/ 166687 h 1104900"/>
              <a:gd name="connsiteX40" fmla="*/ 323850 w 338138"/>
              <a:gd name="connsiteY40" fmla="*/ 245268 h 1104900"/>
              <a:gd name="connsiteX41" fmla="*/ 338138 w 338138"/>
              <a:gd name="connsiteY41" fmla="*/ 345281 h 1104900"/>
              <a:gd name="connsiteX42" fmla="*/ 338138 w 338138"/>
              <a:gd name="connsiteY42" fmla="*/ 433387 h 1104900"/>
              <a:gd name="connsiteX43" fmla="*/ 326232 w 338138"/>
              <a:gd name="connsiteY43" fmla="*/ 576262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38138" h="1104900">
                <a:moveTo>
                  <a:pt x="326232" y="576262"/>
                </a:moveTo>
                <a:lnTo>
                  <a:pt x="300038" y="709612"/>
                </a:lnTo>
                <a:lnTo>
                  <a:pt x="264319" y="845343"/>
                </a:lnTo>
                <a:lnTo>
                  <a:pt x="226219" y="959643"/>
                </a:lnTo>
                <a:lnTo>
                  <a:pt x="204788" y="1014412"/>
                </a:lnTo>
                <a:lnTo>
                  <a:pt x="178594" y="1057275"/>
                </a:lnTo>
                <a:lnTo>
                  <a:pt x="142875" y="1090612"/>
                </a:lnTo>
                <a:lnTo>
                  <a:pt x="111919" y="1104900"/>
                </a:lnTo>
                <a:lnTo>
                  <a:pt x="100013" y="1104900"/>
                </a:lnTo>
                <a:lnTo>
                  <a:pt x="66675" y="1085850"/>
                </a:lnTo>
                <a:lnTo>
                  <a:pt x="42863" y="1059656"/>
                </a:lnTo>
                <a:lnTo>
                  <a:pt x="26194" y="1028700"/>
                </a:lnTo>
                <a:lnTo>
                  <a:pt x="11907" y="983456"/>
                </a:lnTo>
                <a:lnTo>
                  <a:pt x="4763" y="938212"/>
                </a:lnTo>
                <a:lnTo>
                  <a:pt x="0" y="859631"/>
                </a:lnTo>
                <a:lnTo>
                  <a:pt x="4763" y="769143"/>
                </a:lnTo>
                <a:lnTo>
                  <a:pt x="30957" y="723900"/>
                </a:lnTo>
                <a:lnTo>
                  <a:pt x="64294" y="669131"/>
                </a:lnTo>
                <a:lnTo>
                  <a:pt x="97632" y="597693"/>
                </a:lnTo>
                <a:lnTo>
                  <a:pt x="128588" y="526256"/>
                </a:lnTo>
                <a:lnTo>
                  <a:pt x="147638" y="471487"/>
                </a:lnTo>
                <a:lnTo>
                  <a:pt x="161925" y="414337"/>
                </a:lnTo>
                <a:lnTo>
                  <a:pt x="176213" y="347662"/>
                </a:lnTo>
                <a:lnTo>
                  <a:pt x="180975" y="302418"/>
                </a:lnTo>
                <a:lnTo>
                  <a:pt x="183357" y="254793"/>
                </a:lnTo>
                <a:lnTo>
                  <a:pt x="183357" y="221456"/>
                </a:lnTo>
                <a:lnTo>
                  <a:pt x="178594" y="180975"/>
                </a:lnTo>
                <a:lnTo>
                  <a:pt x="164307" y="119062"/>
                </a:lnTo>
                <a:lnTo>
                  <a:pt x="152400" y="95250"/>
                </a:lnTo>
                <a:lnTo>
                  <a:pt x="135732" y="61912"/>
                </a:lnTo>
                <a:lnTo>
                  <a:pt x="126207" y="40481"/>
                </a:lnTo>
                <a:lnTo>
                  <a:pt x="126207" y="23812"/>
                </a:lnTo>
                <a:lnTo>
                  <a:pt x="130969" y="9525"/>
                </a:lnTo>
                <a:lnTo>
                  <a:pt x="138113" y="4762"/>
                </a:lnTo>
                <a:lnTo>
                  <a:pt x="159544" y="0"/>
                </a:lnTo>
                <a:lnTo>
                  <a:pt x="180975" y="4762"/>
                </a:lnTo>
                <a:lnTo>
                  <a:pt x="195263" y="19050"/>
                </a:lnTo>
                <a:lnTo>
                  <a:pt x="235744" y="71437"/>
                </a:lnTo>
                <a:lnTo>
                  <a:pt x="266700" y="121443"/>
                </a:lnTo>
                <a:lnTo>
                  <a:pt x="292894" y="166687"/>
                </a:lnTo>
                <a:lnTo>
                  <a:pt x="323850" y="245268"/>
                </a:lnTo>
                <a:lnTo>
                  <a:pt x="338138" y="345281"/>
                </a:lnTo>
                <a:lnTo>
                  <a:pt x="338138" y="433387"/>
                </a:lnTo>
                <a:lnTo>
                  <a:pt x="326232" y="576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C3CA0DCA-1507-4BC2-B741-4CABDCEDDA6B}"/>
              </a:ext>
            </a:extLst>
          </p:cNvPr>
          <p:cNvSpPr/>
          <p:nvPr/>
        </p:nvSpPr>
        <p:spPr>
          <a:xfrm>
            <a:off x="3109913" y="3322638"/>
            <a:ext cx="1290637" cy="754062"/>
          </a:xfrm>
          <a:custGeom>
            <a:avLst/>
            <a:gdLst>
              <a:gd name="connsiteX0" fmla="*/ 747712 w 1290637"/>
              <a:gd name="connsiteY0" fmla="*/ 297656 h 754856"/>
              <a:gd name="connsiteX1" fmla="*/ 623887 w 1290637"/>
              <a:gd name="connsiteY1" fmla="*/ 373856 h 754856"/>
              <a:gd name="connsiteX2" fmla="*/ 433387 w 1290637"/>
              <a:gd name="connsiteY2" fmla="*/ 478631 h 754856"/>
              <a:gd name="connsiteX3" fmla="*/ 204787 w 1290637"/>
              <a:gd name="connsiteY3" fmla="*/ 597694 h 754856"/>
              <a:gd name="connsiteX4" fmla="*/ 66675 w 1290637"/>
              <a:gd name="connsiteY4" fmla="*/ 666750 h 754856"/>
              <a:gd name="connsiteX5" fmla="*/ 23812 w 1290637"/>
              <a:gd name="connsiteY5" fmla="*/ 690562 h 754856"/>
              <a:gd name="connsiteX6" fmla="*/ 7143 w 1290637"/>
              <a:gd name="connsiteY6" fmla="*/ 707231 h 754856"/>
              <a:gd name="connsiteX7" fmla="*/ 0 w 1290637"/>
              <a:gd name="connsiteY7" fmla="*/ 719137 h 754856"/>
              <a:gd name="connsiteX8" fmla="*/ 2381 w 1290637"/>
              <a:gd name="connsiteY8" fmla="*/ 738187 h 754856"/>
              <a:gd name="connsiteX9" fmla="*/ 7143 w 1290637"/>
              <a:gd name="connsiteY9" fmla="*/ 745331 h 754856"/>
              <a:gd name="connsiteX10" fmla="*/ 26193 w 1290637"/>
              <a:gd name="connsiteY10" fmla="*/ 752475 h 754856"/>
              <a:gd name="connsiteX11" fmla="*/ 54768 w 1290637"/>
              <a:gd name="connsiteY11" fmla="*/ 754856 h 754856"/>
              <a:gd name="connsiteX12" fmla="*/ 145256 w 1290637"/>
              <a:gd name="connsiteY12" fmla="*/ 731044 h 754856"/>
              <a:gd name="connsiteX13" fmla="*/ 390525 w 1290637"/>
              <a:gd name="connsiteY13" fmla="*/ 652462 h 754856"/>
              <a:gd name="connsiteX14" fmla="*/ 528637 w 1290637"/>
              <a:gd name="connsiteY14" fmla="*/ 600075 h 754856"/>
              <a:gd name="connsiteX15" fmla="*/ 726281 w 1290637"/>
              <a:gd name="connsiteY15" fmla="*/ 519112 h 754856"/>
              <a:gd name="connsiteX16" fmla="*/ 812006 w 1290637"/>
              <a:gd name="connsiteY16" fmla="*/ 478631 h 754856"/>
              <a:gd name="connsiteX17" fmla="*/ 902493 w 1290637"/>
              <a:gd name="connsiteY17" fmla="*/ 450056 h 754856"/>
              <a:gd name="connsiteX18" fmla="*/ 1009650 w 1290637"/>
              <a:gd name="connsiteY18" fmla="*/ 407194 h 754856"/>
              <a:gd name="connsiteX19" fmla="*/ 1100137 w 1290637"/>
              <a:gd name="connsiteY19" fmla="*/ 369094 h 754856"/>
              <a:gd name="connsiteX20" fmla="*/ 1157287 w 1290637"/>
              <a:gd name="connsiteY20" fmla="*/ 359569 h 754856"/>
              <a:gd name="connsiteX21" fmla="*/ 1212056 w 1290637"/>
              <a:gd name="connsiteY21" fmla="*/ 352425 h 754856"/>
              <a:gd name="connsiteX22" fmla="*/ 1245393 w 1290637"/>
              <a:gd name="connsiteY22" fmla="*/ 350044 h 754856"/>
              <a:gd name="connsiteX23" fmla="*/ 1269206 w 1290637"/>
              <a:gd name="connsiteY23" fmla="*/ 342900 h 754856"/>
              <a:gd name="connsiteX24" fmla="*/ 1285875 w 1290637"/>
              <a:gd name="connsiteY24" fmla="*/ 328612 h 754856"/>
              <a:gd name="connsiteX25" fmla="*/ 1290637 w 1290637"/>
              <a:gd name="connsiteY25" fmla="*/ 309562 h 754856"/>
              <a:gd name="connsiteX26" fmla="*/ 1285875 w 1290637"/>
              <a:gd name="connsiteY26" fmla="*/ 285750 h 754856"/>
              <a:gd name="connsiteX27" fmla="*/ 1276350 w 1290637"/>
              <a:gd name="connsiteY27" fmla="*/ 264319 h 754856"/>
              <a:gd name="connsiteX28" fmla="*/ 1250156 w 1290637"/>
              <a:gd name="connsiteY28" fmla="*/ 223837 h 754856"/>
              <a:gd name="connsiteX29" fmla="*/ 1216818 w 1290637"/>
              <a:gd name="connsiteY29" fmla="*/ 180975 h 754856"/>
              <a:gd name="connsiteX30" fmla="*/ 1159668 w 1290637"/>
              <a:gd name="connsiteY30" fmla="*/ 135731 h 754856"/>
              <a:gd name="connsiteX31" fmla="*/ 1090612 w 1290637"/>
              <a:gd name="connsiteY31" fmla="*/ 90487 h 754856"/>
              <a:gd name="connsiteX32" fmla="*/ 1042987 w 1290637"/>
              <a:gd name="connsiteY32" fmla="*/ 66675 h 754856"/>
              <a:gd name="connsiteX33" fmla="*/ 995362 w 1290637"/>
              <a:gd name="connsiteY33" fmla="*/ 45244 h 754856"/>
              <a:gd name="connsiteX34" fmla="*/ 964406 w 1290637"/>
              <a:gd name="connsiteY34" fmla="*/ 26194 h 754856"/>
              <a:gd name="connsiteX35" fmla="*/ 933450 w 1290637"/>
              <a:gd name="connsiteY35" fmla="*/ 11906 h 754856"/>
              <a:gd name="connsiteX36" fmla="*/ 900112 w 1290637"/>
              <a:gd name="connsiteY36" fmla="*/ 2381 h 754856"/>
              <a:gd name="connsiteX37" fmla="*/ 876300 w 1290637"/>
              <a:gd name="connsiteY37" fmla="*/ 0 h 754856"/>
              <a:gd name="connsiteX38" fmla="*/ 864393 w 1290637"/>
              <a:gd name="connsiteY38" fmla="*/ 0 h 754856"/>
              <a:gd name="connsiteX39" fmla="*/ 857250 w 1290637"/>
              <a:gd name="connsiteY39" fmla="*/ 2381 h 754856"/>
              <a:gd name="connsiteX40" fmla="*/ 852487 w 1290637"/>
              <a:gd name="connsiteY40" fmla="*/ 9525 h 754856"/>
              <a:gd name="connsiteX41" fmla="*/ 850106 w 1290637"/>
              <a:gd name="connsiteY41" fmla="*/ 19050 h 754856"/>
              <a:gd name="connsiteX42" fmla="*/ 847725 w 1290637"/>
              <a:gd name="connsiteY42" fmla="*/ 33337 h 754856"/>
              <a:gd name="connsiteX43" fmla="*/ 859631 w 1290637"/>
              <a:gd name="connsiteY43" fmla="*/ 71437 h 754856"/>
              <a:gd name="connsiteX44" fmla="*/ 876300 w 1290637"/>
              <a:gd name="connsiteY44" fmla="*/ 109537 h 754856"/>
              <a:gd name="connsiteX45" fmla="*/ 881062 w 1290637"/>
              <a:gd name="connsiteY45" fmla="*/ 147637 h 754856"/>
              <a:gd name="connsiteX46" fmla="*/ 878681 w 1290637"/>
              <a:gd name="connsiteY46" fmla="*/ 173831 h 754856"/>
              <a:gd name="connsiteX47" fmla="*/ 869156 w 1290637"/>
              <a:gd name="connsiteY47" fmla="*/ 202406 h 754856"/>
              <a:gd name="connsiteX48" fmla="*/ 850106 w 1290637"/>
              <a:gd name="connsiteY48" fmla="*/ 226219 h 754856"/>
              <a:gd name="connsiteX49" fmla="*/ 804862 w 1290637"/>
              <a:gd name="connsiteY49" fmla="*/ 261937 h 754856"/>
              <a:gd name="connsiteX50" fmla="*/ 747712 w 1290637"/>
              <a:gd name="connsiteY50" fmla="*/ 297656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90637" h="754856">
                <a:moveTo>
                  <a:pt x="747712" y="297656"/>
                </a:moveTo>
                <a:lnTo>
                  <a:pt x="623887" y="373856"/>
                </a:lnTo>
                <a:lnTo>
                  <a:pt x="433387" y="478631"/>
                </a:lnTo>
                <a:lnTo>
                  <a:pt x="204787" y="597694"/>
                </a:lnTo>
                <a:lnTo>
                  <a:pt x="66675" y="666750"/>
                </a:lnTo>
                <a:lnTo>
                  <a:pt x="23812" y="690562"/>
                </a:lnTo>
                <a:lnTo>
                  <a:pt x="7143" y="707231"/>
                </a:lnTo>
                <a:lnTo>
                  <a:pt x="0" y="719137"/>
                </a:lnTo>
                <a:lnTo>
                  <a:pt x="2381" y="738187"/>
                </a:lnTo>
                <a:lnTo>
                  <a:pt x="7143" y="745331"/>
                </a:lnTo>
                <a:lnTo>
                  <a:pt x="26193" y="752475"/>
                </a:lnTo>
                <a:lnTo>
                  <a:pt x="54768" y="754856"/>
                </a:lnTo>
                <a:lnTo>
                  <a:pt x="145256" y="731044"/>
                </a:lnTo>
                <a:lnTo>
                  <a:pt x="390525" y="652462"/>
                </a:lnTo>
                <a:lnTo>
                  <a:pt x="528637" y="600075"/>
                </a:lnTo>
                <a:lnTo>
                  <a:pt x="726281" y="519112"/>
                </a:lnTo>
                <a:lnTo>
                  <a:pt x="812006" y="478631"/>
                </a:lnTo>
                <a:lnTo>
                  <a:pt x="902493" y="450056"/>
                </a:lnTo>
                <a:lnTo>
                  <a:pt x="1009650" y="407194"/>
                </a:lnTo>
                <a:lnTo>
                  <a:pt x="1100137" y="369094"/>
                </a:lnTo>
                <a:lnTo>
                  <a:pt x="1157287" y="359569"/>
                </a:lnTo>
                <a:lnTo>
                  <a:pt x="1212056" y="352425"/>
                </a:lnTo>
                <a:lnTo>
                  <a:pt x="1245393" y="350044"/>
                </a:lnTo>
                <a:lnTo>
                  <a:pt x="1269206" y="342900"/>
                </a:lnTo>
                <a:lnTo>
                  <a:pt x="1285875" y="328612"/>
                </a:lnTo>
                <a:lnTo>
                  <a:pt x="1290637" y="309562"/>
                </a:lnTo>
                <a:lnTo>
                  <a:pt x="1285875" y="285750"/>
                </a:lnTo>
                <a:lnTo>
                  <a:pt x="1276350" y="264319"/>
                </a:lnTo>
                <a:lnTo>
                  <a:pt x="1250156" y="223837"/>
                </a:lnTo>
                <a:lnTo>
                  <a:pt x="1216818" y="180975"/>
                </a:lnTo>
                <a:lnTo>
                  <a:pt x="1159668" y="135731"/>
                </a:lnTo>
                <a:lnTo>
                  <a:pt x="1090612" y="90487"/>
                </a:lnTo>
                <a:lnTo>
                  <a:pt x="1042987" y="66675"/>
                </a:lnTo>
                <a:lnTo>
                  <a:pt x="995362" y="45244"/>
                </a:lnTo>
                <a:lnTo>
                  <a:pt x="964406" y="26194"/>
                </a:lnTo>
                <a:lnTo>
                  <a:pt x="933450" y="11906"/>
                </a:lnTo>
                <a:lnTo>
                  <a:pt x="900112" y="2381"/>
                </a:lnTo>
                <a:lnTo>
                  <a:pt x="876300" y="0"/>
                </a:lnTo>
                <a:lnTo>
                  <a:pt x="864393" y="0"/>
                </a:lnTo>
                <a:lnTo>
                  <a:pt x="857250" y="2381"/>
                </a:lnTo>
                <a:lnTo>
                  <a:pt x="852487" y="9525"/>
                </a:lnTo>
                <a:lnTo>
                  <a:pt x="850106" y="19050"/>
                </a:lnTo>
                <a:lnTo>
                  <a:pt x="847725" y="33337"/>
                </a:lnTo>
                <a:lnTo>
                  <a:pt x="859631" y="71437"/>
                </a:lnTo>
                <a:lnTo>
                  <a:pt x="876300" y="109537"/>
                </a:lnTo>
                <a:lnTo>
                  <a:pt x="881062" y="147637"/>
                </a:lnTo>
                <a:lnTo>
                  <a:pt x="878681" y="173831"/>
                </a:lnTo>
                <a:lnTo>
                  <a:pt x="869156" y="202406"/>
                </a:lnTo>
                <a:lnTo>
                  <a:pt x="850106" y="226219"/>
                </a:lnTo>
                <a:lnTo>
                  <a:pt x="804862" y="261937"/>
                </a:lnTo>
                <a:lnTo>
                  <a:pt x="747712" y="297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7CAED3FE-8FC4-470E-92EC-A4B75F18AB5F}"/>
              </a:ext>
            </a:extLst>
          </p:cNvPr>
          <p:cNvSpPr/>
          <p:nvPr/>
        </p:nvSpPr>
        <p:spPr>
          <a:xfrm>
            <a:off x="2633663" y="4094163"/>
            <a:ext cx="2162175" cy="563562"/>
          </a:xfrm>
          <a:custGeom>
            <a:avLst/>
            <a:gdLst>
              <a:gd name="connsiteX0" fmla="*/ 1000125 w 2162175"/>
              <a:gd name="connsiteY0" fmla="*/ 211931 h 564356"/>
              <a:gd name="connsiteX1" fmla="*/ 795337 w 2162175"/>
              <a:gd name="connsiteY1" fmla="*/ 266700 h 564356"/>
              <a:gd name="connsiteX2" fmla="*/ 623887 w 2162175"/>
              <a:gd name="connsiteY2" fmla="*/ 309562 h 564356"/>
              <a:gd name="connsiteX3" fmla="*/ 478631 w 2162175"/>
              <a:gd name="connsiteY3" fmla="*/ 342900 h 564356"/>
              <a:gd name="connsiteX4" fmla="*/ 388143 w 2162175"/>
              <a:gd name="connsiteY4" fmla="*/ 359569 h 564356"/>
              <a:gd name="connsiteX5" fmla="*/ 342900 w 2162175"/>
              <a:gd name="connsiteY5" fmla="*/ 364331 h 564356"/>
              <a:gd name="connsiteX6" fmla="*/ 295275 w 2162175"/>
              <a:gd name="connsiteY6" fmla="*/ 361950 h 564356"/>
              <a:gd name="connsiteX7" fmla="*/ 207168 w 2162175"/>
              <a:gd name="connsiteY7" fmla="*/ 347662 h 564356"/>
              <a:gd name="connsiteX8" fmla="*/ 133350 w 2162175"/>
              <a:gd name="connsiteY8" fmla="*/ 328612 h 564356"/>
              <a:gd name="connsiteX9" fmla="*/ 59531 w 2162175"/>
              <a:gd name="connsiteY9" fmla="*/ 295275 h 564356"/>
              <a:gd name="connsiteX10" fmla="*/ 28575 w 2162175"/>
              <a:gd name="connsiteY10" fmla="*/ 283369 h 564356"/>
              <a:gd name="connsiteX11" fmla="*/ 14287 w 2162175"/>
              <a:gd name="connsiteY11" fmla="*/ 280987 h 564356"/>
              <a:gd name="connsiteX12" fmla="*/ 2381 w 2162175"/>
              <a:gd name="connsiteY12" fmla="*/ 283369 h 564356"/>
              <a:gd name="connsiteX13" fmla="*/ 0 w 2162175"/>
              <a:gd name="connsiteY13" fmla="*/ 295275 h 564356"/>
              <a:gd name="connsiteX14" fmla="*/ 2381 w 2162175"/>
              <a:gd name="connsiteY14" fmla="*/ 311944 h 564356"/>
              <a:gd name="connsiteX15" fmla="*/ 19050 w 2162175"/>
              <a:gd name="connsiteY15" fmla="*/ 345281 h 564356"/>
              <a:gd name="connsiteX16" fmla="*/ 52387 w 2162175"/>
              <a:gd name="connsiteY16" fmla="*/ 385762 h 564356"/>
              <a:gd name="connsiteX17" fmla="*/ 111918 w 2162175"/>
              <a:gd name="connsiteY17" fmla="*/ 442912 h 564356"/>
              <a:gd name="connsiteX18" fmla="*/ 161925 w 2162175"/>
              <a:gd name="connsiteY18" fmla="*/ 485775 h 564356"/>
              <a:gd name="connsiteX19" fmla="*/ 211931 w 2162175"/>
              <a:gd name="connsiteY19" fmla="*/ 519112 h 564356"/>
              <a:gd name="connsiteX20" fmla="*/ 242887 w 2162175"/>
              <a:gd name="connsiteY20" fmla="*/ 535781 h 564356"/>
              <a:gd name="connsiteX21" fmla="*/ 283368 w 2162175"/>
              <a:gd name="connsiteY21" fmla="*/ 550069 h 564356"/>
              <a:gd name="connsiteX22" fmla="*/ 328612 w 2162175"/>
              <a:gd name="connsiteY22" fmla="*/ 559594 h 564356"/>
              <a:gd name="connsiteX23" fmla="*/ 359568 w 2162175"/>
              <a:gd name="connsiteY23" fmla="*/ 564356 h 564356"/>
              <a:gd name="connsiteX24" fmla="*/ 419100 w 2162175"/>
              <a:gd name="connsiteY24" fmla="*/ 557212 h 564356"/>
              <a:gd name="connsiteX25" fmla="*/ 533400 w 2162175"/>
              <a:gd name="connsiteY25" fmla="*/ 516731 h 564356"/>
              <a:gd name="connsiteX26" fmla="*/ 673893 w 2162175"/>
              <a:gd name="connsiteY26" fmla="*/ 469106 h 564356"/>
              <a:gd name="connsiteX27" fmla="*/ 921543 w 2162175"/>
              <a:gd name="connsiteY27" fmla="*/ 395287 h 564356"/>
              <a:gd name="connsiteX28" fmla="*/ 1059656 w 2162175"/>
              <a:gd name="connsiteY28" fmla="*/ 357187 h 564356"/>
              <a:gd name="connsiteX29" fmla="*/ 1383506 w 2162175"/>
              <a:gd name="connsiteY29" fmla="*/ 292894 h 564356"/>
              <a:gd name="connsiteX30" fmla="*/ 1643062 w 2162175"/>
              <a:gd name="connsiteY30" fmla="*/ 252412 h 564356"/>
              <a:gd name="connsiteX31" fmla="*/ 1866900 w 2162175"/>
              <a:gd name="connsiteY31" fmla="*/ 221456 h 564356"/>
              <a:gd name="connsiteX32" fmla="*/ 2033587 w 2162175"/>
              <a:gd name="connsiteY32" fmla="*/ 202406 h 564356"/>
              <a:gd name="connsiteX33" fmla="*/ 2093118 w 2162175"/>
              <a:gd name="connsiteY33" fmla="*/ 192881 h 564356"/>
              <a:gd name="connsiteX34" fmla="*/ 2124075 w 2162175"/>
              <a:gd name="connsiteY34" fmla="*/ 183356 h 564356"/>
              <a:gd name="connsiteX35" fmla="*/ 2150268 w 2162175"/>
              <a:gd name="connsiteY35" fmla="*/ 164306 h 564356"/>
              <a:gd name="connsiteX36" fmla="*/ 2159793 w 2162175"/>
              <a:gd name="connsiteY36" fmla="*/ 150019 h 564356"/>
              <a:gd name="connsiteX37" fmla="*/ 2162175 w 2162175"/>
              <a:gd name="connsiteY37" fmla="*/ 140494 h 564356"/>
              <a:gd name="connsiteX38" fmla="*/ 2162175 w 2162175"/>
              <a:gd name="connsiteY38" fmla="*/ 133350 h 564356"/>
              <a:gd name="connsiteX39" fmla="*/ 2155031 w 2162175"/>
              <a:gd name="connsiteY39" fmla="*/ 116681 h 564356"/>
              <a:gd name="connsiteX40" fmla="*/ 2128837 w 2162175"/>
              <a:gd name="connsiteY40" fmla="*/ 83344 h 564356"/>
              <a:gd name="connsiteX41" fmla="*/ 2105025 w 2162175"/>
              <a:gd name="connsiteY41" fmla="*/ 59531 h 564356"/>
              <a:gd name="connsiteX42" fmla="*/ 2078831 w 2162175"/>
              <a:gd name="connsiteY42" fmla="*/ 47625 h 564356"/>
              <a:gd name="connsiteX43" fmla="*/ 2000250 w 2162175"/>
              <a:gd name="connsiteY43" fmla="*/ 21431 h 564356"/>
              <a:gd name="connsiteX44" fmla="*/ 1926431 w 2162175"/>
              <a:gd name="connsiteY44" fmla="*/ 4762 h 564356"/>
              <a:gd name="connsiteX45" fmla="*/ 1857375 w 2162175"/>
              <a:gd name="connsiteY45" fmla="*/ 0 h 564356"/>
              <a:gd name="connsiteX46" fmla="*/ 1814512 w 2162175"/>
              <a:gd name="connsiteY46" fmla="*/ 7144 h 564356"/>
              <a:gd name="connsiteX47" fmla="*/ 1776412 w 2162175"/>
              <a:gd name="connsiteY47" fmla="*/ 19050 h 564356"/>
              <a:gd name="connsiteX48" fmla="*/ 1712118 w 2162175"/>
              <a:gd name="connsiteY48" fmla="*/ 50006 h 564356"/>
              <a:gd name="connsiteX49" fmla="*/ 1614487 w 2162175"/>
              <a:gd name="connsiteY49" fmla="*/ 80962 h 564356"/>
              <a:gd name="connsiteX50" fmla="*/ 1445418 w 2162175"/>
              <a:gd name="connsiteY50" fmla="*/ 123825 h 564356"/>
              <a:gd name="connsiteX51" fmla="*/ 1328737 w 2162175"/>
              <a:gd name="connsiteY51" fmla="*/ 147637 h 564356"/>
              <a:gd name="connsiteX52" fmla="*/ 1145381 w 2162175"/>
              <a:gd name="connsiteY52" fmla="*/ 171450 h 564356"/>
              <a:gd name="connsiteX53" fmla="*/ 1000125 w 2162175"/>
              <a:gd name="connsiteY53" fmla="*/ 21193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62175" h="564356">
                <a:moveTo>
                  <a:pt x="1000125" y="211931"/>
                </a:moveTo>
                <a:lnTo>
                  <a:pt x="795337" y="266700"/>
                </a:lnTo>
                <a:lnTo>
                  <a:pt x="623887" y="309562"/>
                </a:lnTo>
                <a:lnTo>
                  <a:pt x="478631" y="342900"/>
                </a:lnTo>
                <a:lnTo>
                  <a:pt x="388143" y="359569"/>
                </a:lnTo>
                <a:lnTo>
                  <a:pt x="342900" y="364331"/>
                </a:lnTo>
                <a:lnTo>
                  <a:pt x="295275" y="361950"/>
                </a:lnTo>
                <a:lnTo>
                  <a:pt x="207168" y="347662"/>
                </a:lnTo>
                <a:lnTo>
                  <a:pt x="133350" y="328612"/>
                </a:lnTo>
                <a:lnTo>
                  <a:pt x="59531" y="295275"/>
                </a:lnTo>
                <a:lnTo>
                  <a:pt x="28575" y="283369"/>
                </a:lnTo>
                <a:lnTo>
                  <a:pt x="14287" y="280987"/>
                </a:lnTo>
                <a:lnTo>
                  <a:pt x="2381" y="283369"/>
                </a:lnTo>
                <a:lnTo>
                  <a:pt x="0" y="295275"/>
                </a:lnTo>
                <a:lnTo>
                  <a:pt x="2381" y="311944"/>
                </a:lnTo>
                <a:lnTo>
                  <a:pt x="19050" y="345281"/>
                </a:lnTo>
                <a:lnTo>
                  <a:pt x="52387" y="385762"/>
                </a:lnTo>
                <a:lnTo>
                  <a:pt x="111918" y="442912"/>
                </a:lnTo>
                <a:lnTo>
                  <a:pt x="161925" y="485775"/>
                </a:lnTo>
                <a:lnTo>
                  <a:pt x="211931" y="519112"/>
                </a:lnTo>
                <a:lnTo>
                  <a:pt x="242887" y="535781"/>
                </a:lnTo>
                <a:lnTo>
                  <a:pt x="283368" y="550069"/>
                </a:lnTo>
                <a:lnTo>
                  <a:pt x="328612" y="559594"/>
                </a:lnTo>
                <a:lnTo>
                  <a:pt x="359568" y="564356"/>
                </a:lnTo>
                <a:lnTo>
                  <a:pt x="419100" y="557212"/>
                </a:lnTo>
                <a:lnTo>
                  <a:pt x="533400" y="516731"/>
                </a:lnTo>
                <a:lnTo>
                  <a:pt x="673893" y="469106"/>
                </a:lnTo>
                <a:lnTo>
                  <a:pt x="921543" y="395287"/>
                </a:lnTo>
                <a:lnTo>
                  <a:pt x="1059656" y="357187"/>
                </a:lnTo>
                <a:lnTo>
                  <a:pt x="1383506" y="292894"/>
                </a:lnTo>
                <a:lnTo>
                  <a:pt x="1643062" y="252412"/>
                </a:lnTo>
                <a:lnTo>
                  <a:pt x="1866900" y="221456"/>
                </a:lnTo>
                <a:lnTo>
                  <a:pt x="2033587" y="202406"/>
                </a:lnTo>
                <a:lnTo>
                  <a:pt x="2093118" y="192881"/>
                </a:lnTo>
                <a:lnTo>
                  <a:pt x="2124075" y="183356"/>
                </a:lnTo>
                <a:lnTo>
                  <a:pt x="2150268" y="164306"/>
                </a:lnTo>
                <a:lnTo>
                  <a:pt x="2159793" y="150019"/>
                </a:lnTo>
                <a:lnTo>
                  <a:pt x="2162175" y="140494"/>
                </a:lnTo>
                <a:lnTo>
                  <a:pt x="2162175" y="133350"/>
                </a:lnTo>
                <a:lnTo>
                  <a:pt x="2155031" y="116681"/>
                </a:lnTo>
                <a:lnTo>
                  <a:pt x="2128837" y="83344"/>
                </a:lnTo>
                <a:lnTo>
                  <a:pt x="2105025" y="59531"/>
                </a:lnTo>
                <a:lnTo>
                  <a:pt x="2078831" y="47625"/>
                </a:lnTo>
                <a:lnTo>
                  <a:pt x="2000250" y="21431"/>
                </a:lnTo>
                <a:lnTo>
                  <a:pt x="1926431" y="4762"/>
                </a:lnTo>
                <a:lnTo>
                  <a:pt x="1857375" y="0"/>
                </a:lnTo>
                <a:lnTo>
                  <a:pt x="1814512" y="7144"/>
                </a:lnTo>
                <a:lnTo>
                  <a:pt x="1776412" y="19050"/>
                </a:lnTo>
                <a:lnTo>
                  <a:pt x="1712118" y="50006"/>
                </a:lnTo>
                <a:lnTo>
                  <a:pt x="1614487" y="80962"/>
                </a:lnTo>
                <a:lnTo>
                  <a:pt x="1445418" y="123825"/>
                </a:lnTo>
                <a:lnTo>
                  <a:pt x="1328737" y="147637"/>
                </a:lnTo>
                <a:lnTo>
                  <a:pt x="1145381" y="171450"/>
                </a:lnTo>
                <a:lnTo>
                  <a:pt x="1000125" y="2119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7071DB5B-67B2-4E40-95A3-E78B9256AEDE}"/>
              </a:ext>
            </a:extLst>
          </p:cNvPr>
          <p:cNvSpPr/>
          <p:nvPr/>
        </p:nvSpPr>
        <p:spPr>
          <a:xfrm>
            <a:off x="5033963" y="1789113"/>
            <a:ext cx="536575" cy="1563687"/>
          </a:xfrm>
          <a:custGeom>
            <a:avLst/>
            <a:gdLst>
              <a:gd name="connsiteX0" fmla="*/ 297656 w 535781"/>
              <a:gd name="connsiteY0" fmla="*/ 488156 h 1564481"/>
              <a:gd name="connsiteX1" fmla="*/ 297656 w 535781"/>
              <a:gd name="connsiteY1" fmla="*/ 376237 h 1564481"/>
              <a:gd name="connsiteX2" fmla="*/ 290512 w 535781"/>
              <a:gd name="connsiteY2" fmla="*/ 280987 h 1564481"/>
              <a:gd name="connsiteX3" fmla="*/ 285750 w 535781"/>
              <a:gd name="connsiteY3" fmla="*/ 226219 h 1564481"/>
              <a:gd name="connsiteX4" fmla="*/ 271462 w 535781"/>
              <a:gd name="connsiteY4" fmla="*/ 178594 h 1564481"/>
              <a:gd name="connsiteX5" fmla="*/ 245268 w 535781"/>
              <a:gd name="connsiteY5" fmla="*/ 128587 h 1564481"/>
              <a:gd name="connsiteX6" fmla="*/ 211931 w 535781"/>
              <a:gd name="connsiteY6" fmla="*/ 73819 h 1564481"/>
              <a:gd name="connsiteX7" fmla="*/ 192881 w 535781"/>
              <a:gd name="connsiteY7" fmla="*/ 40481 h 1564481"/>
              <a:gd name="connsiteX8" fmla="*/ 188118 w 535781"/>
              <a:gd name="connsiteY8" fmla="*/ 23812 h 1564481"/>
              <a:gd name="connsiteX9" fmla="*/ 188118 w 535781"/>
              <a:gd name="connsiteY9" fmla="*/ 11906 h 1564481"/>
              <a:gd name="connsiteX10" fmla="*/ 190500 w 535781"/>
              <a:gd name="connsiteY10" fmla="*/ 4762 h 1564481"/>
              <a:gd name="connsiteX11" fmla="*/ 197643 w 535781"/>
              <a:gd name="connsiteY11" fmla="*/ 0 h 1564481"/>
              <a:gd name="connsiteX12" fmla="*/ 209550 w 535781"/>
              <a:gd name="connsiteY12" fmla="*/ 0 h 1564481"/>
              <a:gd name="connsiteX13" fmla="*/ 242887 w 535781"/>
              <a:gd name="connsiteY13" fmla="*/ 7144 h 1564481"/>
              <a:gd name="connsiteX14" fmla="*/ 347662 w 535781"/>
              <a:gd name="connsiteY14" fmla="*/ 54769 h 1564481"/>
              <a:gd name="connsiteX15" fmla="*/ 452437 w 535781"/>
              <a:gd name="connsiteY15" fmla="*/ 111919 h 1564481"/>
              <a:gd name="connsiteX16" fmla="*/ 466725 w 535781"/>
              <a:gd name="connsiteY16" fmla="*/ 121444 h 1564481"/>
              <a:gd name="connsiteX17" fmla="*/ 533400 w 535781"/>
              <a:gd name="connsiteY17" fmla="*/ 278606 h 1564481"/>
              <a:gd name="connsiteX18" fmla="*/ 535781 w 535781"/>
              <a:gd name="connsiteY18" fmla="*/ 376237 h 1564481"/>
              <a:gd name="connsiteX19" fmla="*/ 516731 w 535781"/>
              <a:gd name="connsiteY19" fmla="*/ 540544 h 1564481"/>
              <a:gd name="connsiteX20" fmla="*/ 500062 w 535781"/>
              <a:gd name="connsiteY20" fmla="*/ 647700 h 1564481"/>
              <a:gd name="connsiteX21" fmla="*/ 471487 w 535781"/>
              <a:gd name="connsiteY21" fmla="*/ 790575 h 1564481"/>
              <a:gd name="connsiteX22" fmla="*/ 423862 w 535781"/>
              <a:gd name="connsiteY22" fmla="*/ 950119 h 1564481"/>
              <a:gd name="connsiteX23" fmla="*/ 373856 w 535781"/>
              <a:gd name="connsiteY23" fmla="*/ 1078706 h 1564481"/>
              <a:gd name="connsiteX24" fmla="*/ 304800 w 535781"/>
              <a:gd name="connsiteY24" fmla="*/ 1233487 h 1564481"/>
              <a:gd name="connsiteX25" fmla="*/ 242887 w 535781"/>
              <a:gd name="connsiteY25" fmla="*/ 1338262 h 1564481"/>
              <a:gd name="connsiteX26" fmla="*/ 159543 w 535781"/>
              <a:gd name="connsiteY26" fmla="*/ 1445419 h 1564481"/>
              <a:gd name="connsiteX27" fmla="*/ 119062 w 535781"/>
              <a:gd name="connsiteY27" fmla="*/ 1488281 h 1564481"/>
              <a:gd name="connsiteX28" fmla="*/ 61912 w 535781"/>
              <a:gd name="connsiteY28" fmla="*/ 1538287 h 1564481"/>
              <a:gd name="connsiteX29" fmla="*/ 21431 w 535781"/>
              <a:gd name="connsiteY29" fmla="*/ 1562100 h 1564481"/>
              <a:gd name="connsiteX30" fmla="*/ 9525 w 535781"/>
              <a:gd name="connsiteY30" fmla="*/ 1564481 h 1564481"/>
              <a:gd name="connsiteX31" fmla="*/ 4762 w 535781"/>
              <a:gd name="connsiteY31" fmla="*/ 1562100 h 1564481"/>
              <a:gd name="connsiteX32" fmla="*/ 0 w 535781"/>
              <a:gd name="connsiteY32" fmla="*/ 1552575 h 1564481"/>
              <a:gd name="connsiteX33" fmla="*/ 7143 w 535781"/>
              <a:gd name="connsiteY33" fmla="*/ 1516856 h 1564481"/>
              <a:gd name="connsiteX34" fmla="*/ 71437 w 535781"/>
              <a:gd name="connsiteY34" fmla="*/ 1385887 h 1564481"/>
              <a:gd name="connsiteX35" fmla="*/ 126206 w 535781"/>
              <a:gd name="connsiteY35" fmla="*/ 1273969 h 1564481"/>
              <a:gd name="connsiteX36" fmla="*/ 154781 w 535781"/>
              <a:gd name="connsiteY36" fmla="*/ 1207294 h 1564481"/>
              <a:gd name="connsiteX37" fmla="*/ 178593 w 535781"/>
              <a:gd name="connsiteY37" fmla="*/ 1150144 h 1564481"/>
              <a:gd name="connsiteX38" fmla="*/ 197643 w 535781"/>
              <a:gd name="connsiteY38" fmla="*/ 1088231 h 1564481"/>
              <a:gd name="connsiteX39" fmla="*/ 216693 w 535781"/>
              <a:gd name="connsiteY39" fmla="*/ 1026319 h 1564481"/>
              <a:gd name="connsiteX40" fmla="*/ 238125 w 535781"/>
              <a:gd name="connsiteY40" fmla="*/ 954881 h 1564481"/>
              <a:gd name="connsiteX41" fmla="*/ 259556 w 535781"/>
              <a:gd name="connsiteY41" fmla="*/ 859631 h 1564481"/>
              <a:gd name="connsiteX42" fmla="*/ 269081 w 535781"/>
              <a:gd name="connsiteY42" fmla="*/ 795337 h 1564481"/>
              <a:gd name="connsiteX43" fmla="*/ 278606 w 535781"/>
              <a:gd name="connsiteY43" fmla="*/ 733425 h 1564481"/>
              <a:gd name="connsiteX44" fmla="*/ 288131 w 535781"/>
              <a:gd name="connsiteY44" fmla="*/ 669131 h 1564481"/>
              <a:gd name="connsiteX45" fmla="*/ 292893 w 535781"/>
              <a:gd name="connsiteY45" fmla="*/ 607219 h 1564481"/>
              <a:gd name="connsiteX46" fmla="*/ 297656 w 535781"/>
              <a:gd name="connsiteY46" fmla="*/ 488156 h 1564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35781" h="1564481">
                <a:moveTo>
                  <a:pt x="297656" y="488156"/>
                </a:moveTo>
                <a:lnTo>
                  <a:pt x="297656" y="376237"/>
                </a:lnTo>
                <a:lnTo>
                  <a:pt x="290512" y="280987"/>
                </a:lnTo>
                <a:lnTo>
                  <a:pt x="285750" y="226219"/>
                </a:lnTo>
                <a:lnTo>
                  <a:pt x="271462" y="178594"/>
                </a:lnTo>
                <a:lnTo>
                  <a:pt x="245268" y="128587"/>
                </a:lnTo>
                <a:lnTo>
                  <a:pt x="211931" y="73819"/>
                </a:lnTo>
                <a:lnTo>
                  <a:pt x="192881" y="40481"/>
                </a:lnTo>
                <a:lnTo>
                  <a:pt x="188118" y="23812"/>
                </a:lnTo>
                <a:lnTo>
                  <a:pt x="188118" y="11906"/>
                </a:lnTo>
                <a:lnTo>
                  <a:pt x="190500" y="4762"/>
                </a:lnTo>
                <a:lnTo>
                  <a:pt x="197643" y="0"/>
                </a:lnTo>
                <a:lnTo>
                  <a:pt x="209550" y="0"/>
                </a:lnTo>
                <a:lnTo>
                  <a:pt x="242887" y="7144"/>
                </a:lnTo>
                <a:lnTo>
                  <a:pt x="347662" y="54769"/>
                </a:lnTo>
                <a:lnTo>
                  <a:pt x="452437" y="111919"/>
                </a:lnTo>
                <a:lnTo>
                  <a:pt x="466725" y="121444"/>
                </a:lnTo>
                <a:lnTo>
                  <a:pt x="533400" y="278606"/>
                </a:lnTo>
                <a:cubicBezTo>
                  <a:pt x="534194" y="311150"/>
                  <a:pt x="534987" y="343693"/>
                  <a:pt x="535781" y="376237"/>
                </a:cubicBezTo>
                <a:lnTo>
                  <a:pt x="516731" y="540544"/>
                </a:lnTo>
                <a:lnTo>
                  <a:pt x="500062" y="647700"/>
                </a:lnTo>
                <a:lnTo>
                  <a:pt x="471487" y="790575"/>
                </a:lnTo>
                <a:lnTo>
                  <a:pt x="423862" y="950119"/>
                </a:lnTo>
                <a:lnTo>
                  <a:pt x="373856" y="1078706"/>
                </a:lnTo>
                <a:lnTo>
                  <a:pt x="304800" y="1233487"/>
                </a:lnTo>
                <a:lnTo>
                  <a:pt x="242887" y="1338262"/>
                </a:lnTo>
                <a:lnTo>
                  <a:pt x="159543" y="1445419"/>
                </a:lnTo>
                <a:lnTo>
                  <a:pt x="119062" y="1488281"/>
                </a:lnTo>
                <a:lnTo>
                  <a:pt x="61912" y="1538287"/>
                </a:lnTo>
                <a:lnTo>
                  <a:pt x="21431" y="1562100"/>
                </a:lnTo>
                <a:lnTo>
                  <a:pt x="9525" y="1564481"/>
                </a:lnTo>
                <a:lnTo>
                  <a:pt x="4762" y="1562100"/>
                </a:lnTo>
                <a:lnTo>
                  <a:pt x="0" y="1552575"/>
                </a:lnTo>
                <a:lnTo>
                  <a:pt x="7143" y="1516856"/>
                </a:lnTo>
                <a:lnTo>
                  <a:pt x="71437" y="1385887"/>
                </a:lnTo>
                <a:lnTo>
                  <a:pt x="126206" y="1273969"/>
                </a:lnTo>
                <a:lnTo>
                  <a:pt x="154781" y="1207294"/>
                </a:lnTo>
                <a:lnTo>
                  <a:pt x="178593" y="1150144"/>
                </a:lnTo>
                <a:lnTo>
                  <a:pt x="197643" y="1088231"/>
                </a:lnTo>
                <a:lnTo>
                  <a:pt x="216693" y="1026319"/>
                </a:lnTo>
                <a:lnTo>
                  <a:pt x="238125" y="954881"/>
                </a:lnTo>
                <a:lnTo>
                  <a:pt x="259556" y="859631"/>
                </a:lnTo>
                <a:lnTo>
                  <a:pt x="269081" y="795337"/>
                </a:lnTo>
                <a:lnTo>
                  <a:pt x="278606" y="733425"/>
                </a:lnTo>
                <a:lnTo>
                  <a:pt x="288131" y="669131"/>
                </a:lnTo>
                <a:lnTo>
                  <a:pt x="292893" y="607219"/>
                </a:lnTo>
                <a:lnTo>
                  <a:pt x="297656" y="4881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C93DFF60-A656-48CC-8545-2F1F12A3ADC9}"/>
              </a:ext>
            </a:extLst>
          </p:cNvPr>
          <p:cNvSpPr/>
          <p:nvPr/>
        </p:nvSpPr>
        <p:spPr>
          <a:xfrm>
            <a:off x="4999038" y="3275013"/>
            <a:ext cx="1708150" cy="539750"/>
          </a:xfrm>
          <a:custGeom>
            <a:avLst/>
            <a:gdLst>
              <a:gd name="connsiteX0" fmla="*/ 1045369 w 1709737"/>
              <a:gd name="connsiteY0" fmla="*/ 154781 h 540544"/>
              <a:gd name="connsiteX1" fmla="*/ 923925 w 1709737"/>
              <a:gd name="connsiteY1" fmla="*/ 192881 h 540544"/>
              <a:gd name="connsiteX2" fmla="*/ 792956 w 1709737"/>
              <a:gd name="connsiteY2" fmla="*/ 226219 h 540544"/>
              <a:gd name="connsiteX3" fmla="*/ 659606 w 1709737"/>
              <a:gd name="connsiteY3" fmla="*/ 259556 h 540544"/>
              <a:gd name="connsiteX4" fmla="*/ 516731 w 1709737"/>
              <a:gd name="connsiteY4" fmla="*/ 285750 h 540544"/>
              <a:gd name="connsiteX5" fmla="*/ 395287 w 1709737"/>
              <a:gd name="connsiteY5" fmla="*/ 304800 h 540544"/>
              <a:gd name="connsiteX6" fmla="*/ 328612 w 1709737"/>
              <a:gd name="connsiteY6" fmla="*/ 314325 h 540544"/>
              <a:gd name="connsiteX7" fmla="*/ 288131 w 1709737"/>
              <a:gd name="connsiteY7" fmla="*/ 314325 h 540544"/>
              <a:gd name="connsiteX8" fmla="*/ 254794 w 1709737"/>
              <a:gd name="connsiteY8" fmla="*/ 309562 h 540544"/>
              <a:gd name="connsiteX9" fmla="*/ 216694 w 1709737"/>
              <a:gd name="connsiteY9" fmla="*/ 300037 h 540544"/>
              <a:gd name="connsiteX10" fmla="*/ 173831 w 1709737"/>
              <a:gd name="connsiteY10" fmla="*/ 283369 h 540544"/>
              <a:gd name="connsiteX11" fmla="*/ 133350 w 1709737"/>
              <a:gd name="connsiteY11" fmla="*/ 259556 h 540544"/>
              <a:gd name="connsiteX12" fmla="*/ 92869 w 1709737"/>
              <a:gd name="connsiteY12" fmla="*/ 228600 h 540544"/>
              <a:gd name="connsiteX13" fmla="*/ 66675 w 1709737"/>
              <a:gd name="connsiteY13" fmla="*/ 202406 h 540544"/>
              <a:gd name="connsiteX14" fmla="*/ 47625 w 1709737"/>
              <a:gd name="connsiteY14" fmla="*/ 192881 h 540544"/>
              <a:gd name="connsiteX15" fmla="*/ 30956 w 1709737"/>
              <a:gd name="connsiteY15" fmla="*/ 188119 h 540544"/>
              <a:gd name="connsiteX16" fmla="*/ 19050 w 1709737"/>
              <a:gd name="connsiteY16" fmla="*/ 188119 h 540544"/>
              <a:gd name="connsiteX17" fmla="*/ 7144 w 1709737"/>
              <a:gd name="connsiteY17" fmla="*/ 192881 h 540544"/>
              <a:gd name="connsiteX18" fmla="*/ 0 w 1709737"/>
              <a:gd name="connsiteY18" fmla="*/ 207169 h 540544"/>
              <a:gd name="connsiteX19" fmla="*/ 2381 w 1709737"/>
              <a:gd name="connsiteY19" fmla="*/ 235744 h 540544"/>
              <a:gd name="connsiteX20" fmla="*/ 16669 w 1709737"/>
              <a:gd name="connsiteY20" fmla="*/ 269081 h 540544"/>
              <a:gd name="connsiteX21" fmla="*/ 52387 w 1709737"/>
              <a:gd name="connsiteY21" fmla="*/ 311944 h 540544"/>
              <a:gd name="connsiteX22" fmla="*/ 150019 w 1709737"/>
              <a:gd name="connsiteY22" fmla="*/ 411956 h 540544"/>
              <a:gd name="connsiteX23" fmla="*/ 211931 w 1709737"/>
              <a:gd name="connsiteY23" fmla="*/ 459581 h 540544"/>
              <a:gd name="connsiteX24" fmla="*/ 257175 w 1709737"/>
              <a:gd name="connsiteY24" fmla="*/ 490537 h 540544"/>
              <a:gd name="connsiteX25" fmla="*/ 292894 w 1709737"/>
              <a:gd name="connsiteY25" fmla="*/ 509587 h 540544"/>
              <a:gd name="connsiteX26" fmla="*/ 326231 w 1709737"/>
              <a:gd name="connsiteY26" fmla="*/ 521494 h 540544"/>
              <a:gd name="connsiteX27" fmla="*/ 366712 w 1709737"/>
              <a:gd name="connsiteY27" fmla="*/ 533400 h 540544"/>
              <a:gd name="connsiteX28" fmla="*/ 402431 w 1709737"/>
              <a:gd name="connsiteY28" fmla="*/ 540544 h 540544"/>
              <a:gd name="connsiteX29" fmla="*/ 438150 w 1709737"/>
              <a:gd name="connsiteY29" fmla="*/ 540544 h 540544"/>
              <a:gd name="connsiteX30" fmla="*/ 554831 w 1709737"/>
              <a:gd name="connsiteY30" fmla="*/ 509587 h 540544"/>
              <a:gd name="connsiteX31" fmla="*/ 738187 w 1709737"/>
              <a:gd name="connsiteY31" fmla="*/ 450056 h 540544"/>
              <a:gd name="connsiteX32" fmla="*/ 959644 w 1709737"/>
              <a:gd name="connsiteY32" fmla="*/ 371475 h 540544"/>
              <a:gd name="connsiteX33" fmla="*/ 1207294 w 1709737"/>
              <a:gd name="connsiteY33" fmla="*/ 276225 h 540544"/>
              <a:gd name="connsiteX34" fmla="*/ 1302544 w 1709737"/>
              <a:gd name="connsiteY34" fmla="*/ 240506 h 540544"/>
              <a:gd name="connsiteX35" fmla="*/ 1681162 w 1709737"/>
              <a:gd name="connsiteY35" fmla="*/ 316706 h 540544"/>
              <a:gd name="connsiteX36" fmla="*/ 1700212 w 1709737"/>
              <a:gd name="connsiteY36" fmla="*/ 295275 h 540544"/>
              <a:gd name="connsiteX37" fmla="*/ 1709737 w 1709737"/>
              <a:gd name="connsiteY37" fmla="*/ 269081 h 540544"/>
              <a:gd name="connsiteX38" fmla="*/ 1709737 w 1709737"/>
              <a:gd name="connsiteY38" fmla="*/ 245269 h 540544"/>
              <a:gd name="connsiteX39" fmla="*/ 1704975 w 1709737"/>
              <a:gd name="connsiteY39" fmla="*/ 214312 h 540544"/>
              <a:gd name="connsiteX40" fmla="*/ 1697831 w 1709737"/>
              <a:gd name="connsiteY40" fmla="*/ 200025 h 540544"/>
              <a:gd name="connsiteX41" fmla="*/ 1681162 w 1709737"/>
              <a:gd name="connsiteY41" fmla="*/ 180975 h 540544"/>
              <a:gd name="connsiteX42" fmla="*/ 1650206 w 1709737"/>
              <a:gd name="connsiteY42" fmla="*/ 157162 h 540544"/>
              <a:gd name="connsiteX43" fmla="*/ 1621631 w 1709737"/>
              <a:gd name="connsiteY43" fmla="*/ 133350 h 540544"/>
              <a:gd name="connsiteX44" fmla="*/ 1576387 w 1709737"/>
              <a:gd name="connsiteY44" fmla="*/ 95250 h 540544"/>
              <a:gd name="connsiteX45" fmla="*/ 1514475 w 1709737"/>
              <a:gd name="connsiteY45" fmla="*/ 54769 h 540544"/>
              <a:gd name="connsiteX46" fmla="*/ 1428750 w 1709737"/>
              <a:gd name="connsiteY46" fmla="*/ 7144 h 540544"/>
              <a:gd name="connsiteX47" fmla="*/ 1400175 w 1709737"/>
              <a:gd name="connsiteY47" fmla="*/ 0 h 540544"/>
              <a:gd name="connsiteX48" fmla="*/ 1388269 w 1709737"/>
              <a:gd name="connsiteY48" fmla="*/ 7144 h 540544"/>
              <a:gd name="connsiteX49" fmla="*/ 1364456 w 1709737"/>
              <a:gd name="connsiteY49" fmla="*/ 30956 h 540544"/>
              <a:gd name="connsiteX50" fmla="*/ 1331119 w 1709737"/>
              <a:gd name="connsiteY50" fmla="*/ 57150 h 540544"/>
              <a:gd name="connsiteX51" fmla="*/ 1271587 w 1709737"/>
              <a:gd name="connsiteY51" fmla="*/ 80962 h 540544"/>
              <a:gd name="connsiteX52" fmla="*/ 1045369 w 1709737"/>
              <a:gd name="connsiteY52" fmla="*/ 154781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709737" h="540544">
                <a:moveTo>
                  <a:pt x="1045369" y="154781"/>
                </a:moveTo>
                <a:lnTo>
                  <a:pt x="923925" y="192881"/>
                </a:lnTo>
                <a:lnTo>
                  <a:pt x="792956" y="226219"/>
                </a:lnTo>
                <a:lnTo>
                  <a:pt x="659606" y="259556"/>
                </a:lnTo>
                <a:lnTo>
                  <a:pt x="516731" y="285750"/>
                </a:lnTo>
                <a:lnTo>
                  <a:pt x="395287" y="304800"/>
                </a:lnTo>
                <a:lnTo>
                  <a:pt x="328612" y="314325"/>
                </a:lnTo>
                <a:lnTo>
                  <a:pt x="288131" y="314325"/>
                </a:lnTo>
                <a:lnTo>
                  <a:pt x="254794" y="309562"/>
                </a:lnTo>
                <a:lnTo>
                  <a:pt x="216694" y="300037"/>
                </a:lnTo>
                <a:lnTo>
                  <a:pt x="173831" y="283369"/>
                </a:lnTo>
                <a:lnTo>
                  <a:pt x="133350" y="259556"/>
                </a:lnTo>
                <a:lnTo>
                  <a:pt x="92869" y="228600"/>
                </a:lnTo>
                <a:lnTo>
                  <a:pt x="66675" y="202406"/>
                </a:lnTo>
                <a:lnTo>
                  <a:pt x="47625" y="192881"/>
                </a:lnTo>
                <a:lnTo>
                  <a:pt x="30956" y="188119"/>
                </a:lnTo>
                <a:lnTo>
                  <a:pt x="19050" y="188119"/>
                </a:lnTo>
                <a:lnTo>
                  <a:pt x="7144" y="192881"/>
                </a:lnTo>
                <a:lnTo>
                  <a:pt x="0" y="207169"/>
                </a:lnTo>
                <a:lnTo>
                  <a:pt x="2381" y="235744"/>
                </a:lnTo>
                <a:lnTo>
                  <a:pt x="16669" y="269081"/>
                </a:lnTo>
                <a:lnTo>
                  <a:pt x="52387" y="311944"/>
                </a:lnTo>
                <a:lnTo>
                  <a:pt x="150019" y="411956"/>
                </a:lnTo>
                <a:lnTo>
                  <a:pt x="211931" y="459581"/>
                </a:lnTo>
                <a:lnTo>
                  <a:pt x="257175" y="490537"/>
                </a:lnTo>
                <a:lnTo>
                  <a:pt x="292894" y="509587"/>
                </a:lnTo>
                <a:lnTo>
                  <a:pt x="326231" y="521494"/>
                </a:lnTo>
                <a:lnTo>
                  <a:pt x="366712" y="533400"/>
                </a:lnTo>
                <a:lnTo>
                  <a:pt x="402431" y="540544"/>
                </a:lnTo>
                <a:lnTo>
                  <a:pt x="438150" y="540544"/>
                </a:lnTo>
                <a:lnTo>
                  <a:pt x="554831" y="509587"/>
                </a:lnTo>
                <a:lnTo>
                  <a:pt x="738187" y="450056"/>
                </a:lnTo>
                <a:lnTo>
                  <a:pt x="959644" y="371475"/>
                </a:lnTo>
                <a:lnTo>
                  <a:pt x="1207294" y="276225"/>
                </a:lnTo>
                <a:lnTo>
                  <a:pt x="1302544" y="240506"/>
                </a:lnTo>
                <a:lnTo>
                  <a:pt x="1681162" y="316706"/>
                </a:lnTo>
                <a:lnTo>
                  <a:pt x="1700212" y="295275"/>
                </a:lnTo>
                <a:lnTo>
                  <a:pt x="1709737" y="269081"/>
                </a:lnTo>
                <a:lnTo>
                  <a:pt x="1709737" y="245269"/>
                </a:lnTo>
                <a:lnTo>
                  <a:pt x="1704975" y="214312"/>
                </a:lnTo>
                <a:lnTo>
                  <a:pt x="1697831" y="200025"/>
                </a:lnTo>
                <a:lnTo>
                  <a:pt x="1681162" y="180975"/>
                </a:lnTo>
                <a:lnTo>
                  <a:pt x="1650206" y="157162"/>
                </a:lnTo>
                <a:lnTo>
                  <a:pt x="1621631" y="133350"/>
                </a:lnTo>
                <a:lnTo>
                  <a:pt x="1576387" y="95250"/>
                </a:lnTo>
                <a:lnTo>
                  <a:pt x="1514475" y="54769"/>
                </a:lnTo>
                <a:lnTo>
                  <a:pt x="1428750" y="7144"/>
                </a:lnTo>
                <a:lnTo>
                  <a:pt x="1400175" y="0"/>
                </a:lnTo>
                <a:lnTo>
                  <a:pt x="1388269" y="7144"/>
                </a:lnTo>
                <a:lnTo>
                  <a:pt x="1364456" y="30956"/>
                </a:lnTo>
                <a:lnTo>
                  <a:pt x="1331119" y="57150"/>
                </a:lnTo>
                <a:lnTo>
                  <a:pt x="1271587" y="80962"/>
                </a:lnTo>
                <a:lnTo>
                  <a:pt x="1045369" y="154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22A2BF66-04E5-4283-BDEC-96F17FB33763}"/>
              </a:ext>
            </a:extLst>
          </p:cNvPr>
          <p:cNvSpPr/>
          <p:nvPr/>
        </p:nvSpPr>
        <p:spPr>
          <a:xfrm>
            <a:off x="3619500" y="1438275"/>
            <a:ext cx="446088" cy="1201738"/>
          </a:xfrm>
          <a:custGeom>
            <a:avLst/>
            <a:gdLst>
              <a:gd name="connsiteX0" fmla="*/ 164306 w 445294"/>
              <a:gd name="connsiteY0" fmla="*/ 852488 h 1202531"/>
              <a:gd name="connsiteX1" fmla="*/ 164306 w 445294"/>
              <a:gd name="connsiteY1" fmla="*/ 726281 h 1202531"/>
              <a:gd name="connsiteX2" fmla="*/ 164306 w 445294"/>
              <a:gd name="connsiteY2" fmla="*/ 442913 h 1202531"/>
              <a:gd name="connsiteX3" fmla="*/ 164306 w 445294"/>
              <a:gd name="connsiteY3" fmla="*/ 381000 h 1202531"/>
              <a:gd name="connsiteX4" fmla="*/ 159544 w 445294"/>
              <a:gd name="connsiteY4" fmla="*/ 333375 h 1202531"/>
              <a:gd name="connsiteX5" fmla="*/ 152400 w 445294"/>
              <a:gd name="connsiteY5" fmla="*/ 280988 h 1202531"/>
              <a:gd name="connsiteX6" fmla="*/ 138113 w 445294"/>
              <a:gd name="connsiteY6" fmla="*/ 233363 h 1202531"/>
              <a:gd name="connsiteX7" fmla="*/ 114300 w 445294"/>
              <a:gd name="connsiteY7" fmla="*/ 178594 h 1202531"/>
              <a:gd name="connsiteX8" fmla="*/ 92869 w 445294"/>
              <a:gd name="connsiteY8" fmla="*/ 140494 h 1202531"/>
              <a:gd name="connsiteX9" fmla="*/ 69056 w 445294"/>
              <a:gd name="connsiteY9" fmla="*/ 111919 h 1202531"/>
              <a:gd name="connsiteX10" fmla="*/ 28575 w 445294"/>
              <a:gd name="connsiteY10" fmla="*/ 69056 h 1202531"/>
              <a:gd name="connsiteX11" fmla="*/ 4763 w 445294"/>
              <a:gd name="connsiteY11" fmla="*/ 35719 h 1202531"/>
              <a:gd name="connsiteX12" fmla="*/ 0 w 445294"/>
              <a:gd name="connsiteY12" fmla="*/ 19050 h 1202531"/>
              <a:gd name="connsiteX13" fmla="*/ 11906 w 445294"/>
              <a:gd name="connsiteY13" fmla="*/ 4763 h 1202531"/>
              <a:gd name="connsiteX14" fmla="*/ 40481 w 445294"/>
              <a:gd name="connsiteY14" fmla="*/ 0 h 1202531"/>
              <a:gd name="connsiteX15" fmla="*/ 109538 w 445294"/>
              <a:gd name="connsiteY15" fmla="*/ 11906 h 1202531"/>
              <a:gd name="connsiteX16" fmla="*/ 180975 w 445294"/>
              <a:gd name="connsiteY16" fmla="*/ 35719 h 1202531"/>
              <a:gd name="connsiteX17" fmla="*/ 228600 w 445294"/>
              <a:gd name="connsiteY17" fmla="*/ 59531 h 1202531"/>
              <a:gd name="connsiteX18" fmla="*/ 323850 w 445294"/>
              <a:gd name="connsiteY18" fmla="*/ 119063 h 1202531"/>
              <a:gd name="connsiteX19" fmla="*/ 392906 w 445294"/>
              <a:gd name="connsiteY19" fmla="*/ 166688 h 1202531"/>
              <a:gd name="connsiteX20" fmla="*/ 419100 w 445294"/>
              <a:gd name="connsiteY20" fmla="*/ 185738 h 1202531"/>
              <a:gd name="connsiteX21" fmla="*/ 428625 w 445294"/>
              <a:gd name="connsiteY21" fmla="*/ 197644 h 1202531"/>
              <a:gd name="connsiteX22" fmla="*/ 440531 w 445294"/>
              <a:gd name="connsiteY22" fmla="*/ 221456 h 1202531"/>
              <a:gd name="connsiteX23" fmla="*/ 445294 w 445294"/>
              <a:gd name="connsiteY23" fmla="*/ 245269 h 1202531"/>
              <a:gd name="connsiteX24" fmla="*/ 442913 w 445294"/>
              <a:gd name="connsiteY24" fmla="*/ 261938 h 1202531"/>
              <a:gd name="connsiteX25" fmla="*/ 428625 w 445294"/>
              <a:gd name="connsiteY25" fmla="*/ 292894 h 1202531"/>
              <a:gd name="connsiteX26" fmla="*/ 411956 w 445294"/>
              <a:gd name="connsiteY26" fmla="*/ 316706 h 1202531"/>
              <a:gd name="connsiteX27" fmla="*/ 400050 w 445294"/>
              <a:gd name="connsiteY27" fmla="*/ 371475 h 1202531"/>
              <a:gd name="connsiteX28" fmla="*/ 392906 w 445294"/>
              <a:gd name="connsiteY28" fmla="*/ 461963 h 1202531"/>
              <a:gd name="connsiteX29" fmla="*/ 390525 w 445294"/>
              <a:gd name="connsiteY29" fmla="*/ 557213 h 1202531"/>
              <a:gd name="connsiteX30" fmla="*/ 390525 w 445294"/>
              <a:gd name="connsiteY30" fmla="*/ 688181 h 1202531"/>
              <a:gd name="connsiteX31" fmla="*/ 361950 w 445294"/>
              <a:gd name="connsiteY31" fmla="*/ 1169194 h 1202531"/>
              <a:gd name="connsiteX32" fmla="*/ 164306 w 445294"/>
              <a:gd name="connsiteY32" fmla="*/ 1202531 h 1202531"/>
              <a:gd name="connsiteX33" fmla="*/ 164306 w 445294"/>
              <a:gd name="connsiteY33" fmla="*/ 995363 h 1202531"/>
              <a:gd name="connsiteX34" fmla="*/ 164306 w 445294"/>
              <a:gd name="connsiteY34" fmla="*/ 85248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5294" h="1202531">
                <a:moveTo>
                  <a:pt x="164306" y="852488"/>
                </a:moveTo>
                <a:lnTo>
                  <a:pt x="164306" y="726281"/>
                </a:lnTo>
                <a:lnTo>
                  <a:pt x="164306" y="442913"/>
                </a:lnTo>
                <a:lnTo>
                  <a:pt x="164306" y="381000"/>
                </a:lnTo>
                <a:lnTo>
                  <a:pt x="159544" y="333375"/>
                </a:lnTo>
                <a:lnTo>
                  <a:pt x="152400" y="280988"/>
                </a:lnTo>
                <a:lnTo>
                  <a:pt x="138113" y="233363"/>
                </a:lnTo>
                <a:lnTo>
                  <a:pt x="114300" y="178594"/>
                </a:lnTo>
                <a:lnTo>
                  <a:pt x="92869" y="140494"/>
                </a:lnTo>
                <a:lnTo>
                  <a:pt x="69056" y="111919"/>
                </a:lnTo>
                <a:lnTo>
                  <a:pt x="28575" y="69056"/>
                </a:lnTo>
                <a:lnTo>
                  <a:pt x="4763" y="35719"/>
                </a:lnTo>
                <a:lnTo>
                  <a:pt x="0" y="19050"/>
                </a:lnTo>
                <a:lnTo>
                  <a:pt x="11906" y="4763"/>
                </a:lnTo>
                <a:lnTo>
                  <a:pt x="40481" y="0"/>
                </a:lnTo>
                <a:lnTo>
                  <a:pt x="109538" y="11906"/>
                </a:lnTo>
                <a:lnTo>
                  <a:pt x="180975" y="35719"/>
                </a:lnTo>
                <a:lnTo>
                  <a:pt x="228600" y="59531"/>
                </a:lnTo>
                <a:lnTo>
                  <a:pt x="323850" y="119063"/>
                </a:lnTo>
                <a:lnTo>
                  <a:pt x="392906" y="166688"/>
                </a:lnTo>
                <a:lnTo>
                  <a:pt x="419100" y="185738"/>
                </a:lnTo>
                <a:lnTo>
                  <a:pt x="428625" y="197644"/>
                </a:lnTo>
                <a:lnTo>
                  <a:pt x="440531" y="221456"/>
                </a:lnTo>
                <a:lnTo>
                  <a:pt x="445294" y="245269"/>
                </a:lnTo>
                <a:lnTo>
                  <a:pt x="442913" y="261938"/>
                </a:lnTo>
                <a:lnTo>
                  <a:pt x="428625" y="292894"/>
                </a:lnTo>
                <a:lnTo>
                  <a:pt x="411956" y="316706"/>
                </a:lnTo>
                <a:lnTo>
                  <a:pt x="400050" y="371475"/>
                </a:lnTo>
                <a:lnTo>
                  <a:pt x="392906" y="461963"/>
                </a:lnTo>
                <a:cubicBezTo>
                  <a:pt x="392112" y="493713"/>
                  <a:pt x="391319" y="525463"/>
                  <a:pt x="390525" y="557213"/>
                </a:cubicBezTo>
                <a:lnTo>
                  <a:pt x="390525" y="688181"/>
                </a:lnTo>
                <a:lnTo>
                  <a:pt x="361950" y="1169194"/>
                </a:lnTo>
                <a:lnTo>
                  <a:pt x="164306" y="1202531"/>
                </a:lnTo>
                <a:lnTo>
                  <a:pt x="164306" y="995363"/>
                </a:lnTo>
                <a:lnTo>
                  <a:pt x="164306" y="852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7B42546A-05C5-495B-AE2E-B2B618F5CE1F}"/>
              </a:ext>
            </a:extLst>
          </p:cNvPr>
          <p:cNvSpPr/>
          <p:nvPr/>
        </p:nvSpPr>
        <p:spPr>
          <a:xfrm>
            <a:off x="2998788" y="2424113"/>
            <a:ext cx="1749425" cy="395287"/>
          </a:xfrm>
          <a:custGeom>
            <a:avLst/>
            <a:gdLst>
              <a:gd name="connsiteX0" fmla="*/ 1078706 w 1750219"/>
              <a:gd name="connsiteY0" fmla="*/ 235743 h 395287"/>
              <a:gd name="connsiteX1" fmla="*/ 976312 w 1750219"/>
              <a:gd name="connsiteY1" fmla="*/ 252412 h 395287"/>
              <a:gd name="connsiteX2" fmla="*/ 866775 w 1750219"/>
              <a:gd name="connsiteY2" fmla="*/ 276225 h 395287"/>
              <a:gd name="connsiteX3" fmla="*/ 757237 w 1750219"/>
              <a:gd name="connsiteY3" fmla="*/ 302418 h 395287"/>
              <a:gd name="connsiteX4" fmla="*/ 635794 w 1750219"/>
              <a:gd name="connsiteY4" fmla="*/ 333375 h 395287"/>
              <a:gd name="connsiteX5" fmla="*/ 552450 w 1750219"/>
              <a:gd name="connsiteY5" fmla="*/ 359568 h 395287"/>
              <a:gd name="connsiteX6" fmla="*/ 492919 w 1750219"/>
              <a:gd name="connsiteY6" fmla="*/ 383381 h 395287"/>
              <a:gd name="connsiteX7" fmla="*/ 461962 w 1750219"/>
              <a:gd name="connsiteY7" fmla="*/ 392906 h 395287"/>
              <a:gd name="connsiteX8" fmla="*/ 433387 w 1750219"/>
              <a:gd name="connsiteY8" fmla="*/ 395287 h 395287"/>
              <a:gd name="connsiteX9" fmla="*/ 383381 w 1750219"/>
              <a:gd name="connsiteY9" fmla="*/ 388143 h 395287"/>
              <a:gd name="connsiteX10" fmla="*/ 321469 w 1750219"/>
              <a:gd name="connsiteY10" fmla="*/ 371475 h 395287"/>
              <a:gd name="connsiteX11" fmla="*/ 235744 w 1750219"/>
              <a:gd name="connsiteY11" fmla="*/ 335756 h 395287"/>
              <a:gd name="connsiteX12" fmla="*/ 109537 w 1750219"/>
              <a:gd name="connsiteY12" fmla="*/ 257175 h 395287"/>
              <a:gd name="connsiteX13" fmla="*/ 14287 w 1750219"/>
              <a:gd name="connsiteY13" fmla="*/ 190500 h 395287"/>
              <a:gd name="connsiteX14" fmla="*/ 4762 w 1750219"/>
              <a:gd name="connsiteY14" fmla="*/ 173831 h 395287"/>
              <a:gd name="connsiteX15" fmla="*/ 0 w 1750219"/>
              <a:gd name="connsiteY15" fmla="*/ 152400 h 395287"/>
              <a:gd name="connsiteX16" fmla="*/ 4762 w 1750219"/>
              <a:gd name="connsiteY16" fmla="*/ 138112 h 395287"/>
              <a:gd name="connsiteX17" fmla="*/ 21431 w 1750219"/>
              <a:gd name="connsiteY17" fmla="*/ 130968 h 395287"/>
              <a:gd name="connsiteX18" fmla="*/ 64294 w 1750219"/>
              <a:gd name="connsiteY18" fmla="*/ 142875 h 395287"/>
              <a:gd name="connsiteX19" fmla="*/ 121444 w 1750219"/>
              <a:gd name="connsiteY19" fmla="*/ 161925 h 395287"/>
              <a:gd name="connsiteX20" fmla="*/ 176212 w 1750219"/>
              <a:gd name="connsiteY20" fmla="*/ 178593 h 395287"/>
              <a:gd name="connsiteX21" fmla="*/ 223837 w 1750219"/>
              <a:gd name="connsiteY21" fmla="*/ 190500 h 395287"/>
              <a:gd name="connsiteX22" fmla="*/ 273844 w 1750219"/>
              <a:gd name="connsiteY22" fmla="*/ 197643 h 395287"/>
              <a:gd name="connsiteX23" fmla="*/ 330994 w 1750219"/>
              <a:gd name="connsiteY23" fmla="*/ 202406 h 395287"/>
              <a:gd name="connsiteX24" fmla="*/ 431006 w 1750219"/>
              <a:gd name="connsiteY24" fmla="*/ 195262 h 395287"/>
              <a:gd name="connsiteX25" fmla="*/ 597694 w 1750219"/>
              <a:gd name="connsiteY25" fmla="*/ 169068 h 395287"/>
              <a:gd name="connsiteX26" fmla="*/ 797719 w 1750219"/>
              <a:gd name="connsiteY26" fmla="*/ 135731 h 395287"/>
              <a:gd name="connsiteX27" fmla="*/ 973931 w 1750219"/>
              <a:gd name="connsiteY27" fmla="*/ 92868 h 395287"/>
              <a:gd name="connsiteX28" fmla="*/ 1169194 w 1750219"/>
              <a:gd name="connsiteY28" fmla="*/ 59531 h 395287"/>
              <a:gd name="connsiteX29" fmla="*/ 1233487 w 1750219"/>
              <a:gd name="connsiteY29" fmla="*/ 45243 h 395287"/>
              <a:gd name="connsiteX30" fmla="*/ 1283494 w 1750219"/>
              <a:gd name="connsiteY30" fmla="*/ 28575 h 395287"/>
              <a:gd name="connsiteX31" fmla="*/ 1345406 w 1750219"/>
              <a:gd name="connsiteY31" fmla="*/ 11906 h 395287"/>
              <a:gd name="connsiteX32" fmla="*/ 1393031 w 1750219"/>
              <a:gd name="connsiteY32" fmla="*/ 0 h 395287"/>
              <a:gd name="connsiteX33" fmla="*/ 1438275 w 1750219"/>
              <a:gd name="connsiteY33" fmla="*/ 2381 h 395287"/>
              <a:gd name="connsiteX34" fmla="*/ 1502569 w 1750219"/>
              <a:gd name="connsiteY34" fmla="*/ 9525 h 395287"/>
              <a:gd name="connsiteX35" fmla="*/ 1562100 w 1750219"/>
              <a:gd name="connsiteY35" fmla="*/ 26193 h 395287"/>
              <a:gd name="connsiteX36" fmla="*/ 1600200 w 1750219"/>
              <a:gd name="connsiteY36" fmla="*/ 38100 h 395287"/>
              <a:gd name="connsiteX37" fmla="*/ 1654969 w 1750219"/>
              <a:gd name="connsiteY37" fmla="*/ 64293 h 395287"/>
              <a:gd name="connsiteX38" fmla="*/ 1702594 w 1750219"/>
              <a:gd name="connsiteY38" fmla="*/ 92868 h 395287"/>
              <a:gd name="connsiteX39" fmla="*/ 1733550 w 1750219"/>
              <a:gd name="connsiteY39" fmla="*/ 121443 h 395287"/>
              <a:gd name="connsiteX40" fmla="*/ 1745456 w 1750219"/>
              <a:gd name="connsiteY40" fmla="*/ 142875 h 395287"/>
              <a:gd name="connsiteX41" fmla="*/ 1750219 w 1750219"/>
              <a:gd name="connsiteY41" fmla="*/ 159543 h 395287"/>
              <a:gd name="connsiteX42" fmla="*/ 1738312 w 1750219"/>
              <a:gd name="connsiteY42" fmla="*/ 180975 h 395287"/>
              <a:gd name="connsiteX43" fmla="*/ 1707356 w 1750219"/>
              <a:gd name="connsiteY43" fmla="*/ 204787 h 395287"/>
              <a:gd name="connsiteX44" fmla="*/ 1662112 w 1750219"/>
              <a:gd name="connsiteY44" fmla="*/ 221456 h 395287"/>
              <a:gd name="connsiteX45" fmla="*/ 1624012 w 1750219"/>
              <a:gd name="connsiteY45" fmla="*/ 221456 h 395287"/>
              <a:gd name="connsiteX46" fmla="*/ 1552575 w 1750219"/>
              <a:gd name="connsiteY46" fmla="*/ 214312 h 395287"/>
              <a:gd name="connsiteX47" fmla="*/ 1462087 w 1750219"/>
              <a:gd name="connsiteY47" fmla="*/ 209550 h 395287"/>
              <a:gd name="connsiteX48" fmla="*/ 1362075 w 1750219"/>
              <a:gd name="connsiteY48" fmla="*/ 209550 h 395287"/>
              <a:gd name="connsiteX49" fmla="*/ 1240631 w 1750219"/>
              <a:gd name="connsiteY49" fmla="*/ 216693 h 395287"/>
              <a:gd name="connsiteX50" fmla="*/ 1078706 w 1750219"/>
              <a:gd name="connsiteY50" fmla="*/ 235743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50219" h="395287">
                <a:moveTo>
                  <a:pt x="1078706" y="235743"/>
                </a:moveTo>
                <a:lnTo>
                  <a:pt x="976312" y="252412"/>
                </a:lnTo>
                <a:lnTo>
                  <a:pt x="866775" y="276225"/>
                </a:lnTo>
                <a:lnTo>
                  <a:pt x="757237" y="302418"/>
                </a:lnTo>
                <a:lnTo>
                  <a:pt x="635794" y="333375"/>
                </a:lnTo>
                <a:lnTo>
                  <a:pt x="552450" y="359568"/>
                </a:lnTo>
                <a:lnTo>
                  <a:pt x="492919" y="383381"/>
                </a:lnTo>
                <a:lnTo>
                  <a:pt x="461962" y="392906"/>
                </a:lnTo>
                <a:lnTo>
                  <a:pt x="433387" y="395287"/>
                </a:lnTo>
                <a:lnTo>
                  <a:pt x="383381" y="388143"/>
                </a:lnTo>
                <a:lnTo>
                  <a:pt x="321469" y="371475"/>
                </a:lnTo>
                <a:lnTo>
                  <a:pt x="235744" y="335756"/>
                </a:lnTo>
                <a:lnTo>
                  <a:pt x="109537" y="257175"/>
                </a:lnTo>
                <a:lnTo>
                  <a:pt x="14287" y="190500"/>
                </a:lnTo>
                <a:lnTo>
                  <a:pt x="4762" y="173831"/>
                </a:lnTo>
                <a:lnTo>
                  <a:pt x="0" y="152400"/>
                </a:lnTo>
                <a:lnTo>
                  <a:pt x="4762" y="138112"/>
                </a:lnTo>
                <a:lnTo>
                  <a:pt x="21431" y="130968"/>
                </a:lnTo>
                <a:lnTo>
                  <a:pt x="64294" y="142875"/>
                </a:lnTo>
                <a:lnTo>
                  <a:pt x="121444" y="161925"/>
                </a:lnTo>
                <a:lnTo>
                  <a:pt x="176212" y="178593"/>
                </a:lnTo>
                <a:lnTo>
                  <a:pt x="223837" y="190500"/>
                </a:lnTo>
                <a:lnTo>
                  <a:pt x="273844" y="197643"/>
                </a:lnTo>
                <a:lnTo>
                  <a:pt x="330994" y="202406"/>
                </a:lnTo>
                <a:lnTo>
                  <a:pt x="431006" y="195262"/>
                </a:lnTo>
                <a:lnTo>
                  <a:pt x="597694" y="169068"/>
                </a:lnTo>
                <a:lnTo>
                  <a:pt x="797719" y="135731"/>
                </a:lnTo>
                <a:lnTo>
                  <a:pt x="973931" y="92868"/>
                </a:lnTo>
                <a:lnTo>
                  <a:pt x="1169194" y="59531"/>
                </a:lnTo>
                <a:lnTo>
                  <a:pt x="1233487" y="45243"/>
                </a:lnTo>
                <a:lnTo>
                  <a:pt x="1283494" y="28575"/>
                </a:lnTo>
                <a:lnTo>
                  <a:pt x="1345406" y="11906"/>
                </a:lnTo>
                <a:lnTo>
                  <a:pt x="1393031" y="0"/>
                </a:lnTo>
                <a:lnTo>
                  <a:pt x="1438275" y="2381"/>
                </a:lnTo>
                <a:lnTo>
                  <a:pt x="1502569" y="9525"/>
                </a:lnTo>
                <a:lnTo>
                  <a:pt x="1562100" y="26193"/>
                </a:lnTo>
                <a:lnTo>
                  <a:pt x="1600200" y="38100"/>
                </a:lnTo>
                <a:lnTo>
                  <a:pt x="1654969" y="64293"/>
                </a:lnTo>
                <a:lnTo>
                  <a:pt x="1702594" y="92868"/>
                </a:lnTo>
                <a:lnTo>
                  <a:pt x="1733550" y="121443"/>
                </a:lnTo>
                <a:lnTo>
                  <a:pt x="1745456" y="142875"/>
                </a:lnTo>
                <a:lnTo>
                  <a:pt x="1750219" y="159543"/>
                </a:lnTo>
                <a:lnTo>
                  <a:pt x="1738312" y="180975"/>
                </a:lnTo>
                <a:lnTo>
                  <a:pt x="1707356" y="204787"/>
                </a:lnTo>
                <a:lnTo>
                  <a:pt x="1662112" y="221456"/>
                </a:lnTo>
                <a:lnTo>
                  <a:pt x="1624012" y="221456"/>
                </a:lnTo>
                <a:lnTo>
                  <a:pt x="1552575" y="214312"/>
                </a:lnTo>
                <a:lnTo>
                  <a:pt x="1462087" y="209550"/>
                </a:lnTo>
                <a:lnTo>
                  <a:pt x="1362075" y="209550"/>
                </a:lnTo>
                <a:lnTo>
                  <a:pt x="1240631" y="216693"/>
                </a:lnTo>
                <a:lnTo>
                  <a:pt x="1078706" y="2357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640DA14A-30FF-4A69-BCB8-E4AB837FFC71}"/>
              </a:ext>
            </a:extLst>
          </p:cNvPr>
          <p:cNvSpPr/>
          <p:nvPr/>
        </p:nvSpPr>
        <p:spPr>
          <a:xfrm>
            <a:off x="2900363" y="2855913"/>
            <a:ext cx="2260600" cy="439737"/>
          </a:xfrm>
          <a:custGeom>
            <a:avLst/>
            <a:gdLst>
              <a:gd name="connsiteX0" fmla="*/ 857250 w 2259806"/>
              <a:gd name="connsiteY0" fmla="*/ 235744 h 440531"/>
              <a:gd name="connsiteX1" fmla="*/ 709612 w 2259806"/>
              <a:gd name="connsiteY1" fmla="*/ 259556 h 440531"/>
              <a:gd name="connsiteX2" fmla="*/ 585787 w 2259806"/>
              <a:gd name="connsiteY2" fmla="*/ 276225 h 440531"/>
              <a:gd name="connsiteX3" fmla="*/ 438150 w 2259806"/>
              <a:gd name="connsiteY3" fmla="*/ 290512 h 440531"/>
              <a:gd name="connsiteX4" fmla="*/ 338137 w 2259806"/>
              <a:gd name="connsiteY4" fmla="*/ 297656 h 440531"/>
              <a:gd name="connsiteX5" fmla="*/ 238125 w 2259806"/>
              <a:gd name="connsiteY5" fmla="*/ 297656 h 440531"/>
              <a:gd name="connsiteX6" fmla="*/ 133350 w 2259806"/>
              <a:gd name="connsiteY6" fmla="*/ 292894 h 440531"/>
              <a:gd name="connsiteX7" fmla="*/ 0 w 2259806"/>
              <a:gd name="connsiteY7" fmla="*/ 278606 h 440531"/>
              <a:gd name="connsiteX8" fmla="*/ 14287 w 2259806"/>
              <a:gd name="connsiteY8" fmla="*/ 409575 h 440531"/>
              <a:gd name="connsiteX9" fmla="*/ 164306 w 2259806"/>
              <a:gd name="connsiteY9" fmla="*/ 435769 h 440531"/>
              <a:gd name="connsiteX10" fmla="*/ 235743 w 2259806"/>
              <a:gd name="connsiteY10" fmla="*/ 440531 h 440531"/>
              <a:gd name="connsiteX11" fmla="*/ 359568 w 2259806"/>
              <a:gd name="connsiteY11" fmla="*/ 440531 h 440531"/>
              <a:gd name="connsiteX12" fmla="*/ 490537 w 2259806"/>
              <a:gd name="connsiteY12" fmla="*/ 428625 h 440531"/>
              <a:gd name="connsiteX13" fmla="*/ 628650 w 2259806"/>
              <a:gd name="connsiteY13" fmla="*/ 409575 h 440531"/>
              <a:gd name="connsiteX14" fmla="*/ 812006 w 2259806"/>
              <a:gd name="connsiteY14" fmla="*/ 381000 h 440531"/>
              <a:gd name="connsiteX15" fmla="*/ 1059656 w 2259806"/>
              <a:gd name="connsiteY15" fmla="*/ 338137 h 440531"/>
              <a:gd name="connsiteX16" fmla="*/ 1352550 w 2259806"/>
              <a:gd name="connsiteY16" fmla="*/ 280987 h 440531"/>
              <a:gd name="connsiteX17" fmla="*/ 1612106 w 2259806"/>
              <a:gd name="connsiteY17" fmla="*/ 226219 h 440531"/>
              <a:gd name="connsiteX18" fmla="*/ 1666875 w 2259806"/>
              <a:gd name="connsiteY18" fmla="*/ 221456 h 440531"/>
              <a:gd name="connsiteX19" fmla="*/ 2131218 w 2259806"/>
              <a:gd name="connsiteY19" fmla="*/ 316706 h 440531"/>
              <a:gd name="connsiteX20" fmla="*/ 2190750 w 2259806"/>
              <a:gd name="connsiteY20" fmla="*/ 323850 h 440531"/>
              <a:gd name="connsiteX21" fmla="*/ 2226468 w 2259806"/>
              <a:gd name="connsiteY21" fmla="*/ 328612 h 440531"/>
              <a:gd name="connsiteX22" fmla="*/ 2259806 w 2259806"/>
              <a:gd name="connsiteY22" fmla="*/ 326231 h 440531"/>
              <a:gd name="connsiteX23" fmla="*/ 2221706 w 2259806"/>
              <a:gd name="connsiteY23" fmla="*/ 280987 h 440531"/>
              <a:gd name="connsiteX24" fmla="*/ 2150268 w 2259806"/>
              <a:gd name="connsiteY24" fmla="*/ 211931 h 440531"/>
              <a:gd name="connsiteX25" fmla="*/ 2050256 w 2259806"/>
              <a:gd name="connsiteY25" fmla="*/ 123825 h 440531"/>
              <a:gd name="connsiteX26" fmla="*/ 1993106 w 2259806"/>
              <a:gd name="connsiteY26" fmla="*/ 78581 h 440531"/>
              <a:gd name="connsiteX27" fmla="*/ 1938337 w 2259806"/>
              <a:gd name="connsiteY27" fmla="*/ 38100 h 440531"/>
              <a:gd name="connsiteX28" fmla="*/ 1912143 w 2259806"/>
              <a:gd name="connsiteY28" fmla="*/ 16669 h 440531"/>
              <a:gd name="connsiteX29" fmla="*/ 1890712 w 2259806"/>
              <a:gd name="connsiteY29" fmla="*/ 4762 h 440531"/>
              <a:gd name="connsiteX30" fmla="*/ 1871662 w 2259806"/>
              <a:gd name="connsiteY30" fmla="*/ 0 h 440531"/>
              <a:gd name="connsiteX31" fmla="*/ 1854993 w 2259806"/>
              <a:gd name="connsiteY31" fmla="*/ 0 h 440531"/>
              <a:gd name="connsiteX32" fmla="*/ 1840706 w 2259806"/>
              <a:gd name="connsiteY32" fmla="*/ 4762 h 440531"/>
              <a:gd name="connsiteX33" fmla="*/ 1819275 w 2259806"/>
              <a:gd name="connsiteY33" fmla="*/ 19050 h 440531"/>
              <a:gd name="connsiteX34" fmla="*/ 1764506 w 2259806"/>
              <a:gd name="connsiteY34" fmla="*/ 42862 h 440531"/>
              <a:gd name="connsiteX35" fmla="*/ 1681162 w 2259806"/>
              <a:gd name="connsiteY35" fmla="*/ 73819 h 440531"/>
              <a:gd name="connsiteX36" fmla="*/ 1607343 w 2259806"/>
              <a:gd name="connsiteY36" fmla="*/ 90487 h 440531"/>
              <a:gd name="connsiteX37" fmla="*/ 1478756 w 2259806"/>
              <a:gd name="connsiteY37" fmla="*/ 116681 h 440531"/>
              <a:gd name="connsiteX38" fmla="*/ 1343025 w 2259806"/>
              <a:gd name="connsiteY38" fmla="*/ 147637 h 440531"/>
              <a:gd name="connsiteX39" fmla="*/ 1169193 w 2259806"/>
              <a:gd name="connsiteY39" fmla="*/ 183356 h 440531"/>
              <a:gd name="connsiteX40" fmla="*/ 971550 w 2259806"/>
              <a:gd name="connsiteY40" fmla="*/ 216694 h 440531"/>
              <a:gd name="connsiteX41" fmla="*/ 857250 w 2259806"/>
              <a:gd name="connsiteY41" fmla="*/ 235744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59806" h="440531">
                <a:moveTo>
                  <a:pt x="857250" y="235744"/>
                </a:moveTo>
                <a:lnTo>
                  <a:pt x="709612" y="259556"/>
                </a:lnTo>
                <a:lnTo>
                  <a:pt x="585787" y="276225"/>
                </a:lnTo>
                <a:lnTo>
                  <a:pt x="438150" y="290512"/>
                </a:lnTo>
                <a:lnTo>
                  <a:pt x="338137" y="297656"/>
                </a:lnTo>
                <a:lnTo>
                  <a:pt x="238125" y="297656"/>
                </a:lnTo>
                <a:lnTo>
                  <a:pt x="133350" y="292894"/>
                </a:lnTo>
                <a:lnTo>
                  <a:pt x="0" y="278606"/>
                </a:lnTo>
                <a:lnTo>
                  <a:pt x="14287" y="409575"/>
                </a:lnTo>
                <a:lnTo>
                  <a:pt x="164306" y="435769"/>
                </a:lnTo>
                <a:lnTo>
                  <a:pt x="235743" y="440531"/>
                </a:lnTo>
                <a:lnTo>
                  <a:pt x="359568" y="440531"/>
                </a:lnTo>
                <a:lnTo>
                  <a:pt x="490537" y="428625"/>
                </a:lnTo>
                <a:lnTo>
                  <a:pt x="628650" y="409575"/>
                </a:lnTo>
                <a:lnTo>
                  <a:pt x="812006" y="381000"/>
                </a:lnTo>
                <a:lnTo>
                  <a:pt x="1059656" y="338137"/>
                </a:lnTo>
                <a:lnTo>
                  <a:pt x="1352550" y="280987"/>
                </a:lnTo>
                <a:lnTo>
                  <a:pt x="1612106" y="226219"/>
                </a:lnTo>
                <a:lnTo>
                  <a:pt x="1666875" y="221456"/>
                </a:lnTo>
                <a:lnTo>
                  <a:pt x="2131218" y="316706"/>
                </a:lnTo>
                <a:lnTo>
                  <a:pt x="2190750" y="323850"/>
                </a:lnTo>
                <a:lnTo>
                  <a:pt x="2226468" y="328612"/>
                </a:lnTo>
                <a:lnTo>
                  <a:pt x="2259806" y="326231"/>
                </a:lnTo>
                <a:lnTo>
                  <a:pt x="2221706" y="280987"/>
                </a:lnTo>
                <a:lnTo>
                  <a:pt x="2150268" y="211931"/>
                </a:lnTo>
                <a:lnTo>
                  <a:pt x="2050256" y="123825"/>
                </a:lnTo>
                <a:lnTo>
                  <a:pt x="1993106" y="78581"/>
                </a:lnTo>
                <a:lnTo>
                  <a:pt x="1938337" y="38100"/>
                </a:lnTo>
                <a:lnTo>
                  <a:pt x="1912143" y="16669"/>
                </a:lnTo>
                <a:lnTo>
                  <a:pt x="1890712" y="4762"/>
                </a:lnTo>
                <a:lnTo>
                  <a:pt x="1871662" y="0"/>
                </a:lnTo>
                <a:lnTo>
                  <a:pt x="1854993" y="0"/>
                </a:lnTo>
                <a:lnTo>
                  <a:pt x="1840706" y="4762"/>
                </a:lnTo>
                <a:lnTo>
                  <a:pt x="1819275" y="19050"/>
                </a:lnTo>
                <a:lnTo>
                  <a:pt x="1764506" y="42862"/>
                </a:lnTo>
                <a:lnTo>
                  <a:pt x="1681162" y="73819"/>
                </a:lnTo>
                <a:lnTo>
                  <a:pt x="1607343" y="90487"/>
                </a:lnTo>
                <a:lnTo>
                  <a:pt x="1478756" y="116681"/>
                </a:lnTo>
                <a:lnTo>
                  <a:pt x="1343025" y="147637"/>
                </a:lnTo>
                <a:lnTo>
                  <a:pt x="1169193" y="183356"/>
                </a:lnTo>
                <a:lnTo>
                  <a:pt x="971550" y="216694"/>
                </a:lnTo>
                <a:lnTo>
                  <a:pt x="857250" y="235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F9E77BD9-E5EA-4CD1-9281-45A8F70987DC}"/>
              </a:ext>
            </a:extLst>
          </p:cNvPr>
          <p:cNvSpPr/>
          <p:nvPr/>
        </p:nvSpPr>
        <p:spPr>
          <a:xfrm>
            <a:off x="4471988" y="3027363"/>
            <a:ext cx="647700" cy="469900"/>
          </a:xfrm>
          <a:custGeom>
            <a:avLst/>
            <a:gdLst>
              <a:gd name="connsiteX0" fmla="*/ 361950 w 647700"/>
              <a:gd name="connsiteY0" fmla="*/ 216694 h 471487"/>
              <a:gd name="connsiteX1" fmla="*/ 307181 w 647700"/>
              <a:gd name="connsiteY1" fmla="*/ 252412 h 471487"/>
              <a:gd name="connsiteX2" fmla="*/ 254793 w 647700"/>
              <a:gd name="connsiteY2" fmla="*/ 292894 h 471487"/>
              <a:gd name="connsiteX3" fmla="*/ 185737 w 647700"/>
              <a:gd name="connsiteY3" fmla="*/ 347662 h 471487"/>
              <a:gd name="connsiteX4" fmla="*/ 102393 w 647700"/>
              <a:gd name="connsiteY4" fmla="*/ 419100 h 471487"/>
              <a:gd name="connsiteX5" fmla="*/ 61912 w 647700"/>
              <a:gd name="connsiteY5" fmla="*/ 457200 h 471487"/>
              <a:gd name="connsiteX6" fmla="*/ 47625 w 647700"/>
              <a:gd name="connsiteY6" fmla="*/ 466725 h 471487"/>
              <a:gd name="connsiteX7" fmla="*/ 30956 w 647700"/>
              <a:gd name="connsiteY7" fmla="*/ 471487 h 471487"/>
              <a:gd name="connsiteX8" fmla="*/ 21431 w 647700"/>
              <a:gd name="connsiteY8" fmla="*/ 471487 h 471487"/>
              <a:gd name="connsiteX9" fmla="*/ 4762 w 647700"/>
              <a:gd name="connsiteY9" fmla="*/ 466725 h 471487"/>
              <a:gd name="connsiteX10" fmla="*/ 0 w 647700"/>
              <a:gd name="connsiteY10" fmla="*/ 457200 h 471487"/>
              <a:gd name="connsiteX11" fmla="*/ 0 w 647700"/>
              <a:gd name="connsiteY11" fmla="*/ 445294 h 471487"/>
              <a:gd name="connsiteX12" fmla="*/ 7143 w 647700"/>
              <a:gd name="connsiteY12" fmla="*/ 416719 h 471487"/>
              <a:gd name="connsiteX13" fmla="*/ 50006 w 647700"/>
              <a:gd name="connsiteY13" fmla="*/ 347662 h 471487"/>
              <a:gd name="connsiteX14" fmla="*/ 104775 w 647700"/>
              <a:gd name="connsiteY14" fmla="*/ 264319 h 471487"/>
              <a:gd name="connsiteX15" fmla="*/ 119062 w 647700"/>
              <a:gd name="connsiteY15" fmla="*/ 238125 h 471487"/>
              <a:gd name="connsiteX16" fmla="*/ 142875 w 647700"/>
              <a:gd name="connsiteY16" fmla="*/ 190500 h 471487"/>
              <a:gd name="connsiteX17" fmla="*/ 154781 w 647700"/>
              <a:gd name="connsiteY17" fmla="*/ 152400 h 471487"/>
              <a:gd name="connsiteX18" fmla="*/ 159543 w 647700"/>
              <a:gd name="connsiteY18" fmla="*/ 121444 h 471487"/>
              <a:gd name="connsiteX19" fmla="*/ 157162 w 647700"/>
              <a:gd name="connsiteY19" fmla="*/ 97631 h 471487"/>
              <a:gd name="connsiteX20" fmla="*/ 152400 w 647700"/>
              <a:gd name="connsiteY20" fmla="*/ 83344 h 471487"/>
              <a:gd name="connsiteX21" fmla="*/ 140493 w 647700"/>
              <a:gd name="connsiteY21" fmla="*/ 69056 h 471487"/>
              <a:gd name="connsiteX22" fmla="*/ 126206 w 647700"/>
              <a:gd name="connsiteY22" fmla="*/ 54769 h 471487"/>
              <a:gd name="connsiteX23" fmla="*/ 90487 w 647700"/>
              <a:gd name="connsiteY23" fmla="*/ 14287 h 471487"/>
              <a:gd name="connsiteX24" fmla="*/ 80962 w 647700"/>
              <a:gd name="connsiteY24" fmla="*/ 0 h 471487"/>
              <a:gd name="connsiteX25" fmla="*/ 647700 w 647700"/>
              <a:gd name="connsiteY25" fmla="*/ 152400 h 471487"/>
              <a:gd name="connsiteX26" fmla="*/ 557212 w 647700"/>
              <a:gd name="connsiteY26" fmla="*/ 150019 h 471487"/>
              <a:gd name="connsiteX27" fmla="*/ 509587 w 647700"/>
              <a:gd name="connsiteY27" fmla="*/ 157162 h 471487"/>
              <a:gd name="connsiteX28" fmla="*/ 461962 w 647700"/>
              <a:gd name="connsiteY28" fmla="*/ 169069 h 471487"/>
              <a:gd name="connsiteX29" fmla="*/ 416718 w 647700"/>
              <a:gd name="connsiteY29" fmla="*/ 185737 h 471487"/>
              <a:gd name="connsiteX30" fmla="*/ 361950 w 647700"/>
              <a:gd name="connsiteY30" fmla="*/ 216694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47700" h="471487">
                <a:moveTo>
                  <a:pt x="361950" y="216694"/>
                </a:moveTo>
                <a:lnTo>
                  <a:pt x="307181" y="252412"/>
                </a:lnTo>
                <a:lnTo>
                  <a:pt x="254793" y="292894"/>
                </a:lnTo>
                <a:lnTo>
                  <a:pt x="185737" y="347662"/>
                </a:lnTo>
                <a:lnTo>
                  <a:pt x="102393" y="419100"/>
                </a:lnTo>
                <a:lnTo>
                  <a:pt x="61912" y="457200"/>
                </a:lnTo>
                <a:lnTo>
                  <a:pt x="47625" y="466725"/>
                </a:lnTo>
                <a:lnTo>
                  <a:pt x="30956" y="471487"/>
                </a:lnTo>
                <a:lnTo>
                  <a:pt x="21431" y="471487"/>
                </a:lnTo>
                <a:lnTo>
                  <a:pt x="4762" y="466725"/>
                </a:lnTo>
                <a:lnTo>
                  <a:pt x="0" y="457200"/>
                </a:lnTo>
                <a:lnTo>
                  <a:pt x="0" y="445294"/>
                </a:lnTo>
                <a:lnTo>
                  <a:pt x="7143" y="416719"/>
                </a:lnTo>
                <a:lnTo>
                  <a:pt x="50006" y="347662"/>
                </a:lnTo>
                <a:lnTo>
                  <a:pt x="104775" y="264319"/>
                </a:lnTo>
                <a:lnTo>
                  <a:pt x="119062" y="238125"/>
                </a:lnTo>
                <a:lnTo>
                  <a:pt x="142875" y="190500"/>
                </a:lnTo>
                <a:lnTo>
                  <a:pt x="154781" y="152400"/>
                </a:lnTo>
                <a:lnTo>
                  <a:pt x="159543" y="121444"/>
                </a:lnTo>
                <a:lnTo>
                  <a:pt x="157162" y="97631"/>
                </a:lnTo>
                <a:lnTo>
                  <a:pt x="152400" y="83344"/>
                </a:lnTo>
                <a:lnTo>
                  <a:pt x="140493" y="69056"/>
                </a:lnTo>
                <a:lnTo>
                  <a:pt x="126206" y="54769"/>
                </a:lnTo>
                <a:lnTo>
                  <a:pt x="90487" y="14287"/>
                </a:lnTo>
                <a:lnTo>
                  <a:pt x="80962" y="0"/>
                </a:lnTo>
                <a:lnTo>
                  <a:pt x="647700" y="152400"/>
                </a:lnTo>
                <a:lnTo>
                  <a:pt x="557212" y="150019"/>
                </a:lnTo>
                <a:lnTo>
                  <a:pt x="509587" y="157162"/>
                </a:lnTo>
                <a:lnTo>
                  <a:pt x="461962" y="169069"/>
                </a:lnTo>
                <a:lnTo>
                  <a:pt x="416718" y="185737"/>
                </a:lnTo>
                <a:lnTo>
                  <a:pt x="361950" y="2166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46DFBAF5-4EEA-45B6-B9CF-7B654E73C01D}"/>
              </a:ext>
            </a:extLst>
          </p:cNvPr>
          <p:cNvSpPr/>
          <p:nvPr/>
        </p:nvSpPr>
        <p:spPr>
          <a:xfrm>
            <a:off x="3714750" y="3752850"/>
            <a:ext cx="317500" cy="2230438"/>
          </a:xfrm>
          <a:custGeom>
            <a:avLst/>
            <a:gdLst>
              <a:gd name="connsiteX0" fmla="*/ 68505 w 318699"/>
              <a:gd name="connsiteY0" fmla="*/ 1227143 h 2230898"/>
              <a:gd name="connsiteX1" fmla="*/ 50634 w 318699"/>
              <a:gd name="connsiteY1" fmla="*/ 1489251 h 2230898"/>
              <a:gd name="connsiteX2" fmla="*/ 32763 w 318699"/>
              <a:gd name="connsiteY2" fmla="*/ 1667961 h 2230898"/>
              <a:gd name="connsiteX3" fmla="*/ 8935 w 318699"/>
              <a:gd name="connsiteY3" fmla="*/ 1799015 h 2230898"/>
              <a:gd name="connsiteX4" fmla="*/ 2978 w 318699"/>
              <a:gd name="connsiteY4" fmla="*/ 1837736 h 2230898"/>
              <a:gd name="connsiteX5" fmla="*/ 0 w 318699"/>
              <a:gd name="connsiteY5" fmla="*/ 1888370 h 2230898"/>
              <a:gd name="connsiteX6" fmla="*/ 11914 w 318699"/>
              <a:gd name="connsiteY6" fmla="*/ 1965811 h 2230898"/>
              <a:gd name="connsiteX7" fmla="*/ 38720 w 318699"/>
              <a:gd name="connsiteY7" fmla="*/ 2052188 h 2230898"/>
              <a:gd name="connsiteX8" fmla="*/ 80419 w 318699"/>
              <a:gd name="connsiteY8" fmla="*/ 2153457 h 2230898"/>
              <a:gd name="connsiteX9" fmla="*/ 101269 w 318699"/>
              <a:gd name="connsiteY9" fmla="*/ 2189199 h 2230898"/>
              <a:gd name="connsiteX10" fmla="*/ 116161 w 318699"/>
              <a:gd name="connsiteY10" fmla="*/ 2201113 h 2230898"/>
              <a:gd name="connsiteX11" fmla="*/ 142968 w 318699"/>
              <a:gd name="connsiteY11" fmla="*/ 2221962 h 2230898"/>
              <a:gd name="connsiteX12" fmla="*/ 169774 w 318699"/>
              <a:gd name="connsiteY12" fmla="*/ 2230898 h 2230898"/>
              <a:gd name="connsiteX13" fmla="*/ 184667 w 318699"/>
              <a:gd name="connsiteY13" fmla="*/ 2227919 h 2230898"/>
              <a:gd name="connsiteX14" fmla="*/ 205516 w 318699"/>
              <a:gd name="connsiteY14" fmla="*/ 2216005 h 2230898"/>
              <a:gd name="connsiteX15" fmla="*/ 217430 w 318699"/>
              <a:gd name="connsiteY15" fmla="*/ 2198134 h 2230898"/>
              <a:gd name="connsiteX16" fmla="*/ 238280 w 318699"/>
              <a:gd name="connsiteY16" fmla="*/ 2156435 h 2230898"/>
              <a:gd name="connsiteX17" fmla="*/ 247215 w 318699"/>
              <a:gd name="connsiteY17" fmla="*/ 2120693 h 2230898"/>
              <a:gd name="connsiteX18" fmla="*/ 244237 w 318699"/>
              <a:gd name="connsiteY18" fmla="*/ 2049209 h 2230898"/>
              <a:gd name="connsiteX19" fmla="*/ 238280 w 318699"/>
              <a:gd name="connsiteY19" fmla="*/ 1870499 h 2230898"/>
              <a:gd name="connsiteX20" fmla="*/ 241258 w 318699"/>
              <a:gd name="connsiteY20" fmla="*/ 1679875 h 2230898"/>
              <a:gd name="connsiteX21" fmla="*/ 247215 w 318699"/>
              <a:gd name="connsiteY21" fmla="*/ 1501165 h 2230898"/>
              <a:gd name="connsiteX22" fmla="*/ 250194 w 318699"/>
              <a:gd name="connsiteY22" fmla="*/ 1382025 h 2230898"/>
              <a:gd name="connsiteX23" fmla="*/ 256151 w 318699"/>
              <a:gd name="connsiteY23" fmla="*/ 1188422 h 2230898"/>
              <a:gd name="connsiteX24" fmla="*/ 271043 w 318699"/>
              <a:gd name="connsiteY24" fmla="*/ 902486 h 2230898"/>
              <a:gd name="connsiteX25" fmla="*/ 274022 w 318699"/>
              <a:gd name="connsiteY25" fmla="*/ 813131 h 2230898"/>
              <a:gd name="connsiteX26" fmla="*/ 282957 w 318699"/>
              <a:gd name="connsiteY26" fmla="*/ 735690 h 2230898"/>
              <a:gd name="connsiteX27" fmla="*/ 297850 w 318699"/>
              <a:gd name="connsiteY27" fmla="*/ 616550 h 2230898"/>
              <a:gd name="connsiteX28" fmla="*/ 294871 w 318699"/>
              <a:gd name="connsiteY28" fmla="*/ 485496 h 2230898"/>
              <a:gd name="connsiteX29" fmla="*/ 309764 w 318699"/>
              <a:gd name="connsiteY29" fmla="*/ 422947 h 2230898"/>
              <a:gd name="connsiteX30" fmla="*/ 315721 w 318699"/>
              <a:gd name="connsiteY30" fmla="*/ 363377 h 2230898"/>
              <a:gd name="connsiteX31" fmla="*/ 318699 w 318699"/>
              <a:gd name="connsiteY31" fmla="*/ 306786 h 2230898"/>
              <a:gd name="connsiteX32" fmla="*/ 303807 w 318699"/>
              <a:gd name="connsiteY32" fmla="*/ 250194 h 2230898"/>
              <a:gd name="connsiteX33" fmla="*/ 274022 w 318699"/>
              <a:gd name="connsiteY33" fmla="*/ 193603 h 2230898"/>
              <a:gd name="connsiteX34" fmla="*/ 235301 w 318699"/>
              <a:gd name="connsiteY34" fmla="*/ 131054 h 2230898"/>
              <a:gd name="connsiteX35" fmla="*/ 142968 w 318699"/>
              <a:gd name="connsiteY35" fmla="*/ 0 h 2230898"/>
              <a:gd name="connsiteX36" fmla="*/ 77441 w 318699"/>
              <a:gd name="connsiteY36" fmla="*/ 23828 h 2230898"/>
              <a:gd name="connsiteX37" fmla="*/ 101269 w 318699"/>
              <a:gd name="connsiteY37" fmla="*/ 145947 h 2230898"/>
              <a:gd name="connsiteX38" fmla="*/ 107226 w 318699"/>
              <a:gd name="connsiteY38" fmla="*/ 217431 h 2230898"/>
              <a:gd name="connsiteX39" fmla="*/ 116161 w 318699"/>
              <a:gd name="connsiteY39" fmla="*/ 300829 h 2230898"/>
              <a:gd name="connsiteX40" fmla="*/ 113183 w 318699"/>
              <a:gd name="connsiteY40" fmla="*/ 360399 h 2230898"/>
              <a:gd name="connsiteX41" fmla="*/ 110204 w 318699"/>
              <a:gd name="connsiteY41" fmla="*/ 408055 h 2230898"/>
              <a:gd name="connsiteX42" fmla="*/ 89355 w 318699"/>
              <a:gd name="connsiteY42" fmla="*/ 530173 h 2230898"/>
              <a:gd name="connsiteX43" fmla="*/ 95312 w 318699"/>
              <a:gd name="connsiteY43" fmla="*/ 831002 h 2230898"/>
              <a:gd name="connsiteX44" fmla="*/ 80419 w 318699"/>
              <a:gd name="connsiteY44" fmla="*/ 1078218 h 2230898"/>
              <a:gd name="connsiteX45" fmla="*/ 68505 w 318699"/>
              <a:gd name="connsiteY45" fmla="*/ 1227143 h 2230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699" h="2230898">
                <a:moveTo>
                  <a:pt x="68505" y="1227143"/>
                </a:moveTo>
                <a:lnTo>
                  <a:pt x="50634" y="1489251"/>
                </a:lnTo>
                <a:lnTo>
                  <a:pt x="32763" y="1667961"/>
                </a:lnTo>
                <a:lnTo>
                  <a:pt x="8935" y="1799015"/>
                </a:lnTo>
                <a:lnTo>
                  <a:pt x="2978" y="1837736"/>
                </a:lnTo>
                <a:lnTo>
                  <a:pt x="0" y="1888370"/>
                </a:lnTo>
                <a:lnTo>
                  <a:pt x="11914" y="1965811"/>
                </a:lnTo>
                <a:lnTo>
                  <a:pt x="38720" y="2052188"/>
                </a:lnTo>
                <a:lnTo>
                  <a:pt x="80419" y="2153457"/>
                </a:lnTo>
                <a:lnTo>
                  <a:pt x="101269" y="2189199"/>
                </a:lnTo>
                <a:lnTo>
                  <a:pt x="116161" y="2201113"/>
                </a:lnTo>
                <a:lnTo>
                  <a:pt x="142968" y="2221962"/>
                </a:lnTo>
                <a:lnTo>
                  <a:pt x="169774" y="2230898"/>
                </a:lnTo>
                <a:lnTo>
                  <a:pt x="184667" y="2227919"/>
                </a:lnTo>
                <a:lnTo>
                  <a:pt x="205516" y="2216005"/>
                </a:lnTo>
                <a:lnTo>
                  <a:pt x="217430" y="2198134"/>
                </a:lnTo>
                <a:lnTo>
                  <a:pt x="238280" y="2156435"/>
                </a:lnTo>
                <a:lnTo>
                  <a:pt x="247215" y="2120693"/>
                </a:lnTo>
                <a:lnTo>
                  <a:pt x="244237" y="2049209"/>
                </a:lnTo>
                <a:lnTo>
                  <a:pt x="238280" y="1870499"/>
                </a:lnTo>
                <a:cubicBezTo>
                  <a:pt x="239273" y="1806958"/>
                  <a:pt x="240265" y="1743416"/>
                  <a:pt x="241258" y="1679875"/>
                </a:cubicBezTo>
                <a:lnTo>
                  <a:pt x="247215" y="1501165"/>
                </a:lnTo>
                <a:lnTo>
                  <a:pt x="250194" y="1382025"/>
                </a:lnTo>
                <a:lnTo>
                  <a:pt x="256151" y="1188422"/>
                </a:lnTo>
                <a:lnTo>
                  <a:pt x="271043" y="902486"/>
                </a:lnTo>
                <a:lnTo>
                  <a:pt x="274022" y="813131"/>
                </a:lnTo>
                <a:lnTo>
                  <a:pt x="282957" y="735690"/>
                </a:lnTo>
                <a:lnTo>
                  <a:pt x="297850" y="616550"/>
                </a:lnTo>
                <a:lnTo>
                  <a:pt x="294871" y="485496"/>
                </a:lnTo>
                <a:lnTo>
                  <a:pt x="309764" y="422947"/>
                </a:lnTo>
                <a:lnTo>
                  <a:pt x="315721" y="363377"/>
                </a:lnTo>
                <a:lnTo>
                  <a:pt x="318699" y="306786"/>
                </a:lnTo>
                <a:lnTo>
                  <a:pt x="303807" y="250194"/>
                </a:lnTo>
                <a:lnTo>
                  <a:pt x="274022" y="193603"/>
                </a:lnTo>
                <a:lnTo>
                  <a:pt x="235301" y="131054"/>
                </a:lnTo>
                <a:lnTo>
                  <a:pt x="142968" y="0"/>
                </a:lnTo>
                <a:lnTo>
                  <a:pt x="77441" y="23828"/>
                </a:lnTo>
                <a:lnTo>
                  <a:pt x="101269" y="145947"/>
                </a:lnTo>
                <a:lnTo>
                  <a:pt x="107226" y="217431"/>
                </a:lnTo>
                <a:lnTo>
                  <a:pt x="116161" y="300829"/>
                </a:lnTo>
                <a:lnTo>
                  <a:pt x="113183" y="360399"/>
                </a:lnTo>
                <a:lnTo>
                  <a:pt x="110204" y="408055"/>
                </a:lnTo>
                <a:lnTo>
                  <a:pt x="89355" y="530173"/>
                </a:lnTo>
                <a:lnTo>
                  <a:pt x="95312" y="831002"/>
                </a:lnTo>
                <a:lnTo>
                  <a:pt x="80419" y="1078218"/>
                </a:lnTo>
                <a:lnTo>
                  <a:pt x="68505" y="12271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030D142-777E-4EDD-B321-D26A31BB15AE}"/>
              </a:ext>
            </a:extLst>
          </p:cNvPr>
          <p:cNvSpPr/>
          <p:nvPr/>
        </p:nvSpPr>
        <p:spPr>
          <a:xfrm>
            <a:off x="2771775" y="4371975"/>
            <a:ext cx="1085850" cy="1341438"/>
          </a:xfrm>
          <a:custGeom>
            <a:avLst/>
            <a:gdLst>
              <a:gd name="connsiteX0" fmla="*/ 731044 w 1085850"/>
              <a:gd name="connsiteY0" fmla="*/ 409575 h 1340644"/>
              <a:gd name="connsiteX1" fmla="*/ 676275 w 1085850"/>
              <a:gd name="connsiteY1" fmla="*/ 495300 h 1340644"/>
              <a:gd name="connsiteX2" fmla="*/ 576263 w 1085850"/>
              <a:gd name="connsiteY2" fmla="*/ 640556 h 1340644"/>
              <a:gd name="connsiteX3" fmla="*/ 469106 w 1085850"/>
              <a:gd name="connsiteY3" fmla="*/ 783431 h 1340644"/>
              <a:gd name="connsiteX4" fmla="*/ 309563 w 1085850"/>
              <a:gd name="connsiteY4" fmla="*/ 971550 h 1340644"/>
              <a:gd name="connsiteX5" fmla="*/ 164306 w 1085850"/>
              <a:gd name="connsiteY5" fmla="*/ 1128713 h 1340644"/>
              <a:gd name="connsiteX6" fmla="*/ 33338 w 1085850"/>
              <a:gd name="connsiteY6" fmla="*/ 1266825 h 1340644"/>
              <a:gd name="connsiteX7" fmla="*/ 11906 w 1085850"/>
              <a:gd name="connsiteY7" fmla="*/ 1290638 h 1340644"/>
              <a:gd name="connsiteX8" fmla="*/ 0 w 1085850"/>
              <a:gd name="connsiteY8" fmla="*/ 1312069 h 1340644"/>
              <a:gd name="connsiteX9" fmla="*/ 0 w 1085850"/>
              <a:gd name="connsiteY9" fmla="*/ 1323975 h 1340644"/>
              <a:gd name="connsiteX10" fmla="*/ 0 w 1085850"/>
              <a:gd name="connsiteY10" fmla="*/ 1333500 h 1340644"/>
              <a:gd name="connsiteX11" fmla="*/ 2381 w 1085850"/>
              <a:gd name="connsiteY11" fmla="*/ 1335881 h 1340644"/>
              <a:gd name="connsiteX12" fmla="*/ 19050 w 1085850"/>
              <a:gd name="connsiteY12" fmla="*/ 1340644 h 1340644"/>
              <a:gd name="connsiteX13" fmla="*/ 42863 w 1085850"/>
              <a:gd name="connsiteY13" fmla="*/ 1335881 h 1340644"/>
              <a:gd name="connsiteX14" fmla="*/ 64294 w 1085850"/>
              <a:gd name="connsiteY14" fmla="*/ 1326356 h 1340644"/>
              <a:gd name="connsiteX15" fmla="*/ 180975 w 1085850"/>
              <a:gd name="connsiteY15" fmla="*/ 1233488 h 1340644"/>
              <a:gd name="connsiteX16" fmla="*/ 323850 w 1085850"/>
              <a:gd name="connsiteY16" fmla="*/ 1116806 h 1340644"/>
              <a:gd name="connsiteX17" fmla="*/ 490538 w 1085850"/>
              <a:gd name="connsiteY17" fmla="*/ 964406 h 1340644"/>
              <a:gd name="connsiteX18" fmla="*/ 602456 w 1085850"/>
              <a:gd name="connsiteY18" fmla="*/ 854869 h 1340644"/>
              <a:gd name="connsiteX19" fmla="*/ 690563 w 1085850"/>
              <a:gd name="connsiteY19" fmla="*/ 759619 h 1340644"/>
              <a:gd name="connsiteX20" fmla="*/ 847725 w 1085850"/>
              <a:gd name="connsiteY20" fmla="*/ 545306 h 1340644"/>
              <a:gd name="connsiteX21" fmla="*/ 971550 w 1085850"/>
              <a:gd name="connsiteY21" fmla="*/ 350044 h 1340644"/>
              <a:gd name="connsiteX22" fmla="*/ 1076325 w 1085850"/>
              <a:gd name="connsiteY22" fmla="*/ 173831 h 1340644"/>
              <a:gd name="connsiteX23" fmla="*/ 1085850 w 1085850"/>
              <a:gd name="connsiteY23" fmla="*/ 0 h 1340644"/>
              <a:gd name="connsiteX24" fmla="*/ 919163 w 1085850"/>
              <a:gd name="connsiteY24" fmla="*/ 28575 h 1340644"/>
              <a:gd name="connsiteX25" fmla="*/ 873919 w 1085850"/>
              <a:gd name="connsiteY25" fmla="*/ 140494 h 1340644"/>
              <a:gd name="connsiteX26" fmla="*/ 804863 w 1085850"/>
              <a:gd name="connsiteY26" fmla="*/ 280988 h 1340644"/>
              <a:gd name="connsiteX27" fmla="*/ 731044 w 1085850"/>
              <a:gd name="connsiteY27" fmla="*/ 409575 h 134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85850" h="1340644">
                <a:moveTo>
                  <a:pt x="731044" y="409575"/>
                </a:moveTo>
                <a:lnTo>
                  <a:pt x="676275" y="495300"/>
                </a:lnTo>
                <a:lnTo>
                  <a:pt x="576263" y="640556"/>
                </a:lnTo>
                <a:lnTo>
                  <a:pt x="469106" y="783431"/>
                </a:lnTo>
                <a:lnTo>
                  <a:pt x="309563" y="971550"/>
                </a:lnTo>
                <a:lnTo>
                  <a:pt x="164306" y="1128713"/>
                </a:lnTo>
                <a:lnTo>
                  <a:pt x="33338" y="1266825"/>
                </a:lnTo>
                <a:lnTo>
                  <a:pt x="11906" y="1290638"/>
                </a:lnTo>
                <a:lnTo>
                  <a:pt x="0" y="1312069"/>
                </a:lnTo>
                <a:lnTo>
                  <a:pt x="0" y="1323975"/>
                </a:lnTo>
                <a:lnTo>
                  <a:pt x="0" y="1333500"/>
                </a:lnTo>
                <a:lnTo>
                  <a:pt x="2381" y="1335881"/>
                </a:lnTo>
                <a:lnTo>
                  <a:pt x="19050" y="1340644"/>
                </a:lnTo>
                <a:lnTo>
                  <a:pt x="42863" y="1335881"/>
                </a:lnTo>
                <a:lnTo>
                  <a:pt x="64294" y="1326356"/>
                </a:lnTo>
                <a:lnTo>
                  <a:pt x="180975" y="1233488"/>
                </a:lnTo>
                <a:lnTo>
                  <a:pt x="323850" y="1116806"/>
                </a:lnTo>
                <a:lnTo>
                  <a:pt x="490538" y="964406"/>
                </a:lnTo>
                <a:lnTo>
                  <a:pt x="602456" y="854869"/>
                </a:lnTo>
                <a:lnTo>
                  <a:pt x="690563" y="759619"/>
                </a:lnTo>
                <a:lnTo>
                  <a:pt x="847725" y="545306"/>
                </a:lnTo>
                <a:lnTo>
                  <a:pt x="971550" y="350044"/>
                </a:lnTo>
                <a:lnTo>
                  <a:pt x="1076325" y="173831"/>
                </a:lnTo>
                <a:lnTo>
                  <a:pt x="1085850" y="0"/>
                </a:lnTo>
                <a:lnTo>
                  <a:pt x="919163" y="28575"/>
                </a:lnTo>
                <a:lnTo>
                  <a:pt x="873919" y="140494"/>
                </a:lnTo>
                <a:lnTo>
                  <a:pt x="804863" y="280988"/>
                </a:lnTo>
                <a:lnTo>
                  <a:pt x="731044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5656CC73-C02F-40D9-BF3C-AB206F623A8F}"/>
              </a:ext>
            </a:extLst>
          </p:cNvPr>
          <p:cNvSpPr/>
          <p:nvPr/>
        </p:nvSpPr>
        <p:spPr>
          <a:xfrm>
            <a:off x="3938588" y="4573588"/>
            <a:ext cx="765175" cy="590550"/>
          </a:xfrm>
          <a:custGeom>
            <a:avLst/>
            <a:gdLst>
              <a:gd name="connsiteX0" fmla="*/ 519112 w 764381"/>
              <a:gd name="connsiteY0" fmla="*/ 164307 h 590550"/>
              <a:gd name="connsiteX1" fmla="*/ 338137 w 764381"/>
              <a:gd name="connsiteY1" fmla="*/ 109538 h 590550"/>
              <a:gd name="connsiteX2" fmla="*/ 176212 w 764381"/>
              <a:gd name="connsiteY2" fmla="*/ 59532 h 590550"/>
              <a:gd name="connsiteX3" fmla="*/ 0 w 764381"/>
              <a:gd name="connsiteY3" fmla="*/ 0 h 590550"/>
              <a:gd name="connsiteX4" fmla="*/ 0 w 764381"/>
              <a:gd name="connsiteY4" fmla="*/ 78582 h 590550"/>
              <a:gd name="connsiteX5" fmla="*/ 150018 w 764381"/>
              <a:gd name="connsiteY5" fmla="*/ 183357 h 590550"/>
              <a:gd name="connsiteX6" fmla="*/ 321468 w 764381"/>
              <a:gd name="connsiteY6" fmla="*/ 311944 h 590550"/>
              <a:gd name="connsiteX7" fmla="*/ 457200 w 764381"/>
              <a:gd name="connsiteY7" fmla="*/ 414338 h 590550"/>
              <a:gd name="connsiteX8" fmla="*/ 597693 w 764381"/>
              <a:gd name="connsiteY8" fmla="*/ 516732 h 590550"/>
              <a:gd name="connsiteX9" fmla="*/ 666750 w 764381"/>
              <a:gd name="connsiteY9" fmla="*/ 569119 h 590550"/>
              <a:gd name="connsiteX10" fmla="*/ 697706 w 764381"/>
              <a:gd name="connsiteY10" fmla="*/ 585788 h 590550"/>
              <a:gd name="connsiteX11" fmla="*/ 714375 w 764381"/>
              <a:gd name="connsiteY11" fmla="*/ 590550 h 590550"/>
              <a:gd name="connsiteX12" fmla="*/ 726281 w 764381"/>
              <a:gd name="connsiteY12" fmla="*/ 590550 h 590550"/>
              <a:gd name="connsiteX13" fmla="*/ 738187 w 764381"/>
              <a:gd name="connsiteY13" fmla="*/ 588169 h 590550"/>
              <a:gd name="connsiteX14" fmla="*/ 750093 w 764381"/>
              <a:gd name="connsiteY14" fmla="*/ 581025 h 590550"/>
              <a:gd name="connsiteX15" fmla="*/ 759618 w 764381"/>
              <a:gd name="connsiteY15" fmla="*/ 559594 h 590550"/>
              <a:gd name="connsiteX16" fmla="*/ 764381 w 764381"/>
              <a:gd name="connsiteY16" fmla="*/ 535782 h 590550"/>
              <a:gd name="connsiteX17" fmla="*/ 764381 w 764381"/>
              <a:gd name="connsiteY17" fmla="*/ 483394 h 590550"/>
              <a:gd name="connsiteX18" fmla="*/ 759618 w 764381"/>
              <a:gd name="connsiteY18" fmla="*/ 409575 h 590550"/>
              <a:gd name="connsiteX19" fmla="*/ 742950 w 764381"/>
              <a:gd name="connsiteY19" fmla="*/ 347663 h 590550"/>
              <a:gd name="connsiteX20" fmla="*/ 716756 w 764381"/>
              <a:gd name="connsiteY20" fmla="*/ 297657 h 590550"/>
              <a:gd name="connsiteX21" fmla="*/ 685800 w 764381"/>
              <a:gd name="connsiteY21" fmla="*/ 252413 h 590550"/>
              <a:gd name="connsiteX22" fmla="*/ 640556 w 764381"/>
              <a:gd name="connsiteY22" fmla="*/ 204788 h 590550"/>
              <a:gd name="connsiteX23" fmla="*/ 590550 w 764381"/>
              <a:gd name="connsiteY23" fmla="*/ 183357 h 590550"/>
              <a:gd name="connsiteX24" fmla="*/ 519112 w 764381"/>
              <a:gd name="connsiteY24" fmla="*/ 164307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64381" h="590550">
                <a:moveTo>
                  <a:pt x="519112" y="164307"/>
                </a:moveTo>
                <a:lnTo>
                  <a:pt x="338137" y="109538"/>
                </a:lnTo>
                <a:lnTo>
                  <a:pt x="176212" y="59532"/>
                </a:lnTo>
                <a:lnTo>
                  <a:pt x="0" y="0"/>
                </a:lnTo>
                <a:lnTo>
                  <a:pt x="0" y="78582"/>
                </a:lnTo>
                <a:lnTo>
                  <a:pt x="150018" y="183357"/>
                </a:lnTo>
                <a:lnTo>
                  <a:pt x="321468" y="311944"/>
                </a:lnTo>
                <a:lnTo>
                  <a:pt x="457200" y="414338"/>
                </a:lnTo>
                <a:lnTo>
                  <a:pt x="597693" y="516732"/>
                </a:lnTo>
                <a:lnTo>
                  <a:pt x="666750" y="569119"/>
                </a:lnTo>
                <a:lnTo>
                  <a:pt x="697706" y="585788"/>
                </a:lnTo>
                <a:lnTo>
                  <a:pt x="714375" y="590550"/>
                </a:lnTo>
                <a:lnTo>
                  <a:pt x="726281" y="590550"/>
                </a:lnTo>
                <a:lnTo>
                  <a:pt x="738187" y="588169"/>
                </a:lnTo>
                <a:lnTo>
                  <a:pt x="750093" y="581025"/>
                </a:lnTo>
                <a:lnTo>
                  <a:pt x="759618" y="559594"/>
                </a:lnTo>
                <a:lnTo>
                  <a:pt x="764381" y="535782"/>
                </a:lnTo>
                <a:lnTo>
                  <a:pt x="764381" y="483394"/>
                </a:lnTo>
                <a:lnTo>
                  <a:pt x="759618" y="409575"/>
                </a:lnTo>
                <a:lnTo>
                  <a:pt x="742950" y="347663"/>
                </a:lnTo>
                <a:lnTo>
                  <a:pt x="716756" y="297657"/>
                </a:lnTo>
                <a:lnTo>
                  <a:pt x="685800" y="252413"/>
                </a:lnTo>
                <a:lnTo>
                  <a:pt x="640556" y="204788"/>
                </a:lnTo>
                <a:lnTo>
                  <a:pt x="590550" y="183357"/>
                </a:lnTo>
                <a:lnTo>
                  <a:pt x="519112" y="1643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553477EF-55C3-474F-B96B-894A6DE00272}"/>
              </a:ext>
            </a:extLst>
          </p:cNvPr>
          <p:cNvSpPr/>
          <p:nvPr/>
        </p:nvSpPr>
        <p:spPr>
          <a:xfrm>
            <a:off x="5438775" y="1754188"/>
            <a:ext cx="1855788" cy="1274762"/>
          </a:xfrm>
          <a:custGeom>
            <a:avLst/>
            <a:gdLst>
              <a:gd name="connsiteX0" fmla="*/ 431006 w 1854994"/>
              <a:gd name="connsiteY0" fmla="*/ 257175 h 1273969"/>
              <a:gd name="connsiteX1" fmla="*/ 285750 w 1854994"/>
              <a:gd name="connsiteY1" fmla="*/ 292894 h 1273969"/>
              <a:gd name="connsiteX2" fmla="*/ 159544 w 1854994"/>
              <a:gd name="connsiteY2" fmla="*/ 326232 h 1273969"/>
              <a:gd name="connsiteX3" fmla="*/ 64294 w 1854994"/>
              <a:gd name="connsiteY3" fmla="*/ 357188 h 1273969"/>
              <a:gd name="connsiteX4" fmla="*/ 0 w 1854994"/>
              <a:gd name="connsiteY4" fmla="*/ 121444 h 1273969"/>
              <a:gd name="connsiteX5" fmla="*/ 69056 w 1854994"/>
              <a:gd name="connsiteY5" fmla="*/ 157163 h 1273969"/>
              <a:gd name="connsiteX6" fmla="*/ 192881 w 1854994"/>
              <a:gd name="connsiteY6" fmla="*/ 138113 h 1273969"/>
              <a:gd name="connsiteX7" fmla="*/ 431006 w 1854994"/>
              <a:gd name="connsiteY7" fmla="*/ 88107 h 1273969"/>
              <a:gd name="connsiteX8" fmla="*/ 633413 w 1854994"/>
              <a:gd name="connsiteY8" fmla="*/ 33338 h 1273969"/>
              <a:gd name="connsiteX9" fmla="*/ 711994 w 1854994"/>
              <a:gd name="connsiteY9" fmla="*/ 4763 h 1273969"/>
              <a:gd name="connsiteX10" fmla="*/ 750094 w 1854994"/>
              <a:gd name="connsiteY10" fmla="*/ 0 h 1273969"/>
              <a:gd name="connsiteX11" fmla="*/ 785813 w 1854994"/>
              <a:gd name="connsiteY11" fmla="*/ 11907 h 1273969"/>
              <a:gd name="connsiteX12" fmla="*/ 904875 w 1854994"/>
              <a:gd name="connsiteY12" fmla="*/ 73819 h 1273969"/>
              <a:gd name="connsiteX13" fmla="*/ 983456 w 1854994"/>
              <a:gd name="connsiteY13" fmla="*/ 121444 h 1273969"/>
              <a:gd name="connsiteX14" fmla="*/ 1016794 w 1854994"/>
              <a:gd name="connsiteY14" fmla="*/ 145257 h 1273969"/>
              <a:gd name="connsiteX15" fmla="*/ 1045369 w 1854994"/>
              <a:gd name="connsiteY15" fmla="*/ 171450 h 1273969"/>
              <a:gd name="connsiteX16" fmla="*/ 1059656 w 1854994"/>
              <a:gd name="connsiteY16" fmla="*/ 190500 h 1273969"/>
              <a:gd name="connsiteX17" fmla="*/ 1071563 w 1854994"/>
              <a:gd name="connsiteY17" fmla="*/ 214313 h 1273969"/>
              <a:gd name="connsiteX18" fmla="*/ 1076325 w 1854994"/>
              <a:gd name="connsiteY18" fmla="*/ 240507 h 1273969"/>
              <a:gd name="connsiteX19" fmla="*/ 1069181 w 1854994"/>
              <a:gd name="connsiteY19" fmla="*/ 271463 h 1273969"/>
              <a:gd name="connsiteX20" fmla="*/ 1050131 w 1854994"/>
              <a:gd name="connsiteY20" fmla="*/ 304800 h 1273969"/>
              <a:gd name="connsiteX21" fmla="*/ 1012031 w 1854994"/>
              <a:gd name="connsiteY21" fmla="*/ 352425 h 1273969"/>
              <a:gd name="connsiteX22" fmla="*/ 978694 w 1854994"/>
              <a:gd name="connsiteY22" fmla="*/ 400050 h 1273969"/>
              <a:gd name="connsiteX23" fmla="*/ 945356 w 1854994"/>
              <a:gd name="connsiteY23" fmla="*/ 459582 h 1273969"/>
              <a:gd name="connsiteX24" fmla="*/ 923925 w 1854994"/>
              <a:gd name="connsiteY24" fmla="*/ 526257 h 1273969"/>
              <a:gd name="connsiteX25" fmla="*/ 914400 w 1854994"/>
              <a:gd name="connsiteY25" fmla="*/ 592932 h 1273969"/>
              <a:gd name="connsiteX26" fmla="*/ 919163 w 1854994"/>
              <a:gd name="connsiteY26" fmla="*/ 795338 h 1273969"/>
              <a:gd name="connsiteX27" fmla="*/ 931069 w 1854994"/>
              <a:gd name="connsiteY27" fmla="*/ 923925 h 1273969"/>
              <a:gd name="connsiteX28" fmla="*/ 938213 w 1854994"/>
              <a:gd name="connsiteY28" fmla="*/ 969169 h 1273969"/>
              <a:gd name="connsiteX29" fmla="*/ 947738 w 1854994"/>
              <a:gd name="connsiteY29" fmla="*/ 1007269 h 1273969"/>
              <a:gd name="connsiteX30" fmla="*/ 959644 w 1854994"/>
              <a:gd name="connsiteY30" fmla="*/ 1031082 h 1273969"/>
              <a:gd name="connsiteX31" fmla="*/ 976313 w 1854994"/>
              <a:gd name="connsiteY31" fmla="*/ 1047750 h 1273969"/>
              <a:gd name="connsiteX32" fmla="*/ 1002506 w 1854994"/>
              <a:gd name="connsiteY32" fmla="*/ 1062038 h 1273969"/>
              <a:gd name="connsiteX33" fmla="*/ 1031081 w 1854994"/>
              <a:gd name="connsiteY33" fmla="*/ 1073944 h 1273969"/>
              <a:gd name="connsiteX34" fmla="*/ 1100138 w 1854994"/>
              <a:gd name="connsiteY34" fmla="*/ 1085850 h 1273969"/>
              <a:gd name="connsiteX35" fmla="*/ 1226344 w 1854994"/>
              <a:gd name="connsiteY35" fmla="*/ 1092994 h 1273969"/>
              <a:gd name="connsiteX36" fmla="*/ 1273969 w 1854994"/>
              <a:gd name="connsiteY36" fmla="*/ 1092994 h 1273969"/>
              <a:gd name="connsiteX37" fmla="*/ 1347788 w 1854994"/>
              <a:gd name="connsiteY37" fmla="*/ 1081088 h 1273969"/>
              <a:gd name="connsiteX38" fmla="*/ 1400175 w 1854994"/>
              <a:gd name="connsiteY38" fmla="*/ 1062038 h 1273969"/>
              <a:gd name="connsiteX39" fmla="*/ 1793081 w 1854994"/>
              <a:gd name="connsiteY39" fmla="*/ 1038225 h 1273969"/>
              <a:gd name="connsiteX40" fmla="*/ 1819275 w 1854994"/>
              <a:gd name="connsiteY40" fmla="*/ 1062038 h 1273969"/>
              <a:gd name="connsiteX41" fmla="*/ 1840706 w 1854994"/>
              <a:gd name="connsiteY41" fmla="*/ 1085850 h 1273969"/>
              <a:gd name="connsiteX42" fmla="*/ 1850231 w 1854994"/>
              <a:gd name="connsiteY42" fmla="*/ 1104900 h 1273969"/>
              <a:gd name="connsiteX43" fmla="*/ 1854994 w 1854994"/>
              <a:gd name="connsiteY43" fmla="*/ 1121569 h 1273969"/>
              <a:gd name="connsiteX44" fmla="*/ 1854994 w 1854994"/>
              <a:gd name="connsiteY44" fmla="*/ 1138238 h 1273969"/>
              <a:gd name="connsiteX45" fmla="*/ 1845469 w 1854994"/>
              <a:gd name="connsiteY45" fmla="*/ 1162050 h 1273969"/>
              <a:gd name="connsiteX46" fmla="*/ 1828800 w 1854994"/>
              <a:gd name="connsiteY46" fmla="*/ 1181100 h 1273969"/>
              <a:gd name="connsiteX47" fmla="*/ 1797844 w 1854994"/>
              <a:gd name="connsiteY47" fmla="*/ 1204913 h 1273969"/>
              <a:gd name="connsiteX48" fmla="*/ 1747838 w 1854994"/>
              <a:gd name="connsiteY48" fmla="*/ 1228725 h 1273969"/>
              <a:gd name="connsiteX49" fmla="*/ 1664494 w 1854994"/>
              <a:gd name="connsiteY49" fmla="*/ 1250157 h 1273969"/>
              <a:gd name="connsiteX50" fmla="*/ 1562100 w 1854994"/>
              <a:gd name="connsiteY50" fmla="*/ 1266825 h 1273969"/>
              <a:gd name="connsiteX51" fmla="*/ 1400175 w 1854994"/>
              <a:gd name="connsiteY51" fmla="*/ 1273969 h 1273969"/>
              <a:gd name="connsiteX52" fmla="*/ 1271588 w 1854994"/>
              <a:gd name="connsiteY52" fmla="*/ 1273969 h 1273969"/>
              <a:gd name="connsiteX53" fmla="*/ 1131094 w 1854994"/>
              <a:gd name="connsiteY53" fmla="*/ 1264444 h 1273969"/>
              <a:gd name="connsiteX54" fmla="*/ 1014413 w 1854994"/>
              <a:gd name="connsiteY54" fmla="*/ 1245394 h 1273969"/>
              <a:gd name="connsiteX55" fmla="*/ 935831 w 1854994"/>
              <a:gd name="connsiteY55" fmla="*/ 1223963 h 1273969"/>
              <a:gd name="connsiteX56" fmla="*/ 871538 w 1854994"/>
              <a:gd name="connsiteY56" fmla="*/ 1195388 h 1273969"/>
              <a:gd name="connsiteX57" fmla="*/ 828675 w 1854994"/>
              <a:gd name="connsiteY57" fmla="*/ 1164432 h 1273969"/>
              <a:gd name="connsiteX58" fmla="*/ 790575 w 1854994"/>
              <a:gd name="connsiteY58" fmla="*/ 1126332 h 1273969"/>
              <a:gd name="connsiteX59" fmla="*/ 766763 w 1854994"/>
              <a:gd name="connsiteY59" fmla="*/ 1090613 h 1273969"/>
              <a:gd name="connsiteX60" fmla="*/ 745331 w 1854994"/>
              <a:gd name="connsiteY60" fmla="*/ 1045369 h 1273969"/>
              <a:gd name="connsiteX61" fmla="*/ 735806 w 1854994"/>
              <a:gd name="connsiteY61" fmla="*/ 1002507 h 1273969"/>
              <a:gd name="connsiteX62" fmla="*/ 723900 w 1854994"/>
              <a:gd name="connsiteY62" fmla="*/ 881063 h 1273969"/>
              <a:gd name="connsiteX63" fmla="*/ 714375 w 1854994"/>
              <a:gd name="connsiteY63" fmla="*/ 728663 h 1273969"/>
              <a:gd name="connsiteX64" fmla="*/ 711994 w 1854994"/>
              <a:gd name="connsiteY64" fmla="*/ 516732 h 1273969"/>
              <a:gd name="connsiteX65" fmla="*/ 711994 w 1854994"/>
              <a:gd name="connsiteY65" fmla="*/ 359569 h 1273969"/>
              <a:gd name="connsiteX66" fmla="*/ 711994 w 1854994"/>
              <a:gd name="connsiteY66" fmla="*/ 321469 h 1273969"/>
              <a:gd name="connsiteX67" fmla="*/ 707231 w 1854994"/>
              <a:gd name="connsiteY67" fmla="*/ 288132 h 1273969"/>
              <a:gd name="connsiteX68" fmla="*/ 697706 w 1854994"/>
              <a:gd name="connsiteY68" fmla="*/ 261938 h 1273969"/>
              <a:gd name="connsiteX69" fmla="*/ 685800 w 1854994"/>
              <a:gd name="connsiteY69" fmla="*/ 242888 h 1273969"/>
              <a:gd name="connsiteX70" fmla="*/ 669131 w 1854994"/>
              <a:gd name="connsiteY70" fmla="*/ 228600 h 1273969"/>
              <a:gd name="connsiteX71" fmla="*/ 650081 w 1854994"/>
              <a:gd name="connsiteY71" fmla="*/ 223838 h 1273969"/>
              <a:gd name="connsiteX72" fmla="*/ 619125 w 1854994"/>
              <a:gd name="connsiteY72" fmla="*/ 221457 h 1273969"/>
              <a:gd name="connsiteX73" fmla="*/ 528638 w 1854994"/>
              <a:gd name="connsiteY73" fmla="*/ 238125 h 1273969"/>
              <a:gd name="connsiteX74" fmla="*/ 431006 w 1854994"/>
              <a:gd name="connsiteY74" fmla="*/ 257175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854994" h="1273969">
                <a:moveTo>
                  <a:pt x="431006" y="257175"/>
                </a:moveTo>
                <a:lnTo>
                  <a:pt x="285750" y="292894"/>
                </a:lnTo>
                <a:lnTo>
                  <a:pt x="159544" y="326232"/>
                </a:lnTo>
                <a:lnTo>
                  <a:pt x="64294" y="357188"/>
                </a:lnTo>
                <a:lnTo>
                  <a:pt x="0" y="121444"/>
                </a:lnTo>
                <a:lnTo>
                  <a:pt x="69056" y="157163"/>
                </a:lnTo>
                <a:lnTo>
                  <a:pt x="192881" y="138113"/>
                </a:lnTo>
                <a:lnTo>
                  <a:pt x="431006" y="88107"/>
                </a:lnTo>
                <a:lnTo>
                  <a:pt x="633413" y="33338"/>
                </a:lnTo>
                <a:lnTo>
                  <a:pt x="711994" y="4763"/>
                </a:lnTo>
                <a:lnTo>
                  <a:pt x="750094" y="0"/>
                </a:lnTo>
                <a:lnTo>
                  <a:pt x="785813" y="11907"/>
                </a:lnTo>
                <a:lnTo>
                  <a:pt x="904875" y="73819"/>
                </a:lnTo>
                <a:lnTo>
                  <a:pt x="983456" y="121444"/>
                </a:lnTo>
                <a:lnTo>
                  <a:pt x="1016794" y="145257"/>
                </a:lnTo>
                <a:lnTo>
                  <a:pt x="1045369" y="171450"/>
                </a:lnTo>
                <a:lnTo>
                  <a:pt x="1059656" y="190500"/>
                </a:lnTo>
                <a:lnTo>
                  <a:pt x="1071563" y="214313"/>
                </a:lnTo>
                <a:lnTo>
                  <a:pt x="1076325" y="240507"/>
                </a:lnTo>
                <a:lnTo>
                  <a:pt x="1069181" y="271463"/>
                </a:lnTo>
                <a:lnTo>
                  <a:pt x="1050131" y="304800"/>
                </a:lnTo>
                <a:lnTo>
                  <a:pt x="1012031" y="352425"/>
                </a:lnTo>
                <a:lnTo>
                  <a:pt x="978694" y="400050"/>
                </a:lnTo>
                <a:lnTo>
                  <a:pt x="945356" y="459582"/>
                </a:lnTo>
                <a:lnTo>
                  <a:pt x="923925" y="526257"/>
                </a:lnTo>
                <a:lnTo>
                  <a:pt x="914400" y="592932"/>
                </a:lnTo>
                <a:lnTo>
                  <a:pt x="919163" y="795338"/>
                </a:lnTo>
                <a:lnTo>
                  <a:pt x="931069" y="923925"/>
                </a:lnTo>
                <a:lnTo>
                  <a:pt x="938213" y="969169"/>
                </a:lnTo>
                <a:lnTo>
                  <a:pt x="947738" y="1007269"/>
                </a:lnTo>
                <a:lnTo>
                  <a:pt x="959644" y="1031082"/>
                </a:lnTo>
                <a:lnTo>
                  <a:pt x="976313" y="1047750"/>
                </a:lnTo>
                <a:lnTo>
                  <a:pt x="1002506" y="1062038"/>
                </a:lnTo>
                <a:lnTo>
                  <a:pt x="1031081" y="1073944"/>
                </a:lnTo>
                <a:lnTo>
                  <a:pt x="1100138" y="1085850"/>
                </a:lnTo>
                <a:lnTo>
                  <a:pt x="1226344" y="1092994"/>
                </a:lnTo>
                <a:lnTo>
                  <a:pt x="1273969" y="1092994"/>
                </a:lnTo>
                <a:lnTo>
                  <a:pt x="1347788" y="1081088"/>
                </a:lnTo>
                <a:lnTo>
                  <a:pt x="1400175" y="1062038"/>
                </a:lnTo>
                <a:lnTo>
                  <a:pt x="1793081" y="1038225"/>
                </a:lnTo>
                <a:lnTo>
                  <a:pt x="1819275" y="1062038"/>
                </a:lnTo>
                <a:lnTo>
                  <a:pt x="1840706" y="1085850"/>
                </a:lnTo>
                <a:lnTo>
                  <a:pt x="1850231" y="1104900"/>
                </a:lnTo>
                <a:lnTo>
                  <a:pt x="1854994" y="1121569"/>
                </a:lnTo>
                <a:lnTo>
                  <a:pt x="1854994" y="1138238"/>
                </a:lnTo>
                <a:lnTo>
                  <a:pt x="1845469" y="1162050"/>
                </a:lnTo>
                <a:lnTo>
                  <a:pt x="1828800" y="1181100"/>
                </a:lnTo>
                <a:lnTo>
                  <a:pt x="1797844" y="1204913"/>
                </a:lnTo>
                <a:lnTo>
                  <a:pt x="1747838" y="1228725"/>
                </a:lnTo>
                <a:lnTo>
                  <a:pt x="1664494" y="1250157"/>
                </a:lnTo>
                <a:lnTo>
                  <a:pt x="1562100" y="1266825"/>
                </a:lnTo>
                <a:lnTo>
                  <a:pt x="1400175" y="1273969"/>
                </a:lnTo>
                <a:lnTo>
                  <a:pt x="1271588" y="1273969"/>
                </a:lnTo>
                <a:lnTo>
                  <a:pt x="1131094" y="1264444"/>
                </a:lnTo>
                <a:lnTo>
                  <a:pt x="1014413" y="1245394"/>
                </a:lnTo>
                <a:lnTo>
                  <a:pt x="935831" y="1223963"/>
                </a:lnTo>
                <a:lnTo>
                  <a:pt x="871538" y="1195388"/>
                </a:lnTo>
                <a:lnTo>
                  <a:pt x="828675" y="1164432"/>
                </a:lnTo>
                <a:lnTo>
                  <a:pt x="790575" y="1126332"/>
                </a:lnTo>
                <a:lnTo>
                  <a:pt x="766763" y="1090613"/>
                </a:lnTo>
                <a:lnTo>
                  <a:pt x="745331" y="1045369"/>
                </a:lnTo>
                <a:lnTo>
                  <a:pt x="735806" y="1002507"/>
                </a:lnTo>
                <a:lnTo>
                  <a:pt x="723900" y="881063"/>
                </a:lnTo>
                <a:lnTo>
                  <a:pt x="714375" y="728663"/>
                </a:lnTo>
                <a:cubicBezTo>
                  <a:pt x="713581" y="658019"/>
                  <a:pt x="712788" y="587376"/>
                  <a:pt x="711994" y="516732"/>
                </a:cubicBezTo>
                <a:lnTo>
                  <a:pt x="711994" y="359569"/>
                </a:lnTo>
                <a:lnTo>
                  <a:pt x="711994" y="321469"/>
                </a:lnTo>
                <a:lnTo>
                  <a:pt x="707231" y="288132"/>
                </a:lnTo>
                <a:lnTo>
                  <a:pt x="697706" y="261938"/>
                </a:lnTo>
                <a:lnTo>
                  <a:pt x="685800" y="242888"/>
                </a:lnTo>
                <a:lnTo>
                  <a:pt x="669131" y="228600"/>
                </a:lnTo>
                <a:lnTo>
                  <a:pt x="650081" y="223838"/>
                </a:lnTo>
                <a:lnTo>
                  <a:pt x="619125" y="221457"/>
                </a:lnTo>
                <a:lnTo>
                  <a:pt x="528638" y="238125"/>
                </a:lnTo>
                <a:lnTo>
                  <a:pt x="431006" y="257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3BB7BE07-1095-452A-9242-739F973B1FD9}"/>
              </a:ext>
            </a:extLst>
          </p:cNvPr>
          <p:cNvSpPr/>
          <p:nvPr/>
        </p:nvSpPr>
        <p:spPr>
          <a:xfrm>
            <a:off x="6791325" y="2219325"/>
            <a:ext cx="496888" cy="657225"/>
          </a:xfrm>
          <a:custGeom>
            <a:avLst/>
            <a:gdLst>
              <a:gd name="connsiteX0" fmla="*/ 257175 w 497681"/>
              <a:gd name="connsiteY0" fmla="*/ 235744 h 657225"/>
              <a:gd name="connsiteX1" fmla="*/ 278606 w 497681"/>
              <a:gd name="connsiteY1" fmla="*/ 130969 h 657225"/>
              <a:gd name="connsiteX2" fmla="*/ 290513 w 497681"/>
              <a:gd name="connsiteY2" fmla="*/ 52388 h 657225"/>
              <a:gd name="connsiteX3" fmla="*/ 297656 w 497681"/>
              <a:gd name="connsiteY3" fmla="*/ 14288 h 657225"/>
              <a:gd name="connsiteX4" fmla="*/ 309563 w 497681"/>
              <a:gd name="connsiteY4" fmla="*/ 0 h 657225"/>
              <a:gd name="connsiteX5" fmla="*/ 316706 w 497681"/>
              <a:gd name="connsiteY5" fmla="*/ 0 h 657225"/>
              <a:gd name="connsiteX6" fmla="*/ 326231 w 497681"/>
              <a:gd name="connsiteY6" fmla="*/ 2381 h 657225"/>
              <a:gd name="connsiteX7" fmla="*/ 333375 w 497681"/>
              <a:gd name="connsiteY7" fmla="*/ 16669 h 657225"/>
              <a:gd name="connsiteX8" fmla="*/ 340519 w 497681"/>
              <a:gd name="connsiteY8" fmla="*/ 40481 h 657225"/>
              <a:gd name="connsiteX9" fmla="*/ 342900 w 497681"/>
              <a:gd name="connsiteY9" fmla="*/ 100013 h 657225"/>
              <a:gd name="connsiteX10" fmla="*/ 350044 w 497681"/>
              <a:gd name="connsiteY10" fmla="*/ 216694 h 657225"/>
              <a:gd name="connsiteX11" fmla="*/ 361950 w 497681"/>
              <a:gd name="connsiteY11" fmla="*/ 319088 h 657225"/>
              <a:gd name="connsiteX12" fmla="*/ 369094 w 497681"/>
              <a:gd name="connsiteY12" fmla="*/ 376238 h 657225"/>
              <a:gd name="connsiteX13" fmla="*/ 378619 w 497681"/>
              <a:gd name="connsiteY13" fmla="*/ 435769 h 657225"/>
              <a:gd name="connsiteX14" fmla="*/ 390525 w 497681"/>
              <a:gd name="connsiteY14" fmla="*/ 481013 h 657225"/>
              <a:gd name="connsiteX15" fmla="*/ 411956 w 497681"/>
              <a:gd name="connsiteY15" fmla="*/ 531019 h 657225"/>
              <a:gd name="connsiteX16" fmla="*/ 435769 w 497681"/>
              <a:gd name="connsiteY16" fmla="*/ 569119 h 657225"/>
              <a:gd name="connsiteX17" fmla="*/ 473869 w 497681"/>
              <a:gd name="connsiteY17" fmla="*/ 607219 h 657225"/>
              <a:gd name="connsiteX18" fmla="*/ 497681 w 497681"/>
              <a:gd name="connsiteY18" fmla="*/ 657225 h 657225"/>
              <a:gd name="connsiteX19" fmla="*/ 0 w 497681"/>
              <a:gd name="connsiteY19" fmla="*/ 621506 h 657225"/>
              <a:gd name="connsiteX20" fmla="*/ 61913 w 497681"/>
              <a:gd name="connsiteY20" fmla="*/ 588169 h 657225"/>
              <a:gd name="connsiteX21" fmla="*/ 102394 w 497681"/>
              <a:gd name="connsiteY21" fmla="*/ 559594 h 657225"/>
              <a:gd name="connsiteX22" fmla="*/ 135731 w 497681"/>
              <a:gd name="connsiteY22" fmla="*/ 526256 h 657225"/>
              <a:gd name="connsiteX23" fmla="*/ 166688 w 497681"/>
              <a:gd name="connsiteY23" fmla="*/ 488156 h 657225"/>
              <a:gd name="connsiteX24" fmla="*/ 185738 w 497681"/>
              <a:gd name="connsiteY24" fmla="*/ 452438 h 657225"/>
              <a:gd name="connsiteX25" fmla="*/ 216694 w 497681"/>
              <a:gd name="connsiteY25" fmla="*/ 364331 h 657225"/>
              <a:gd name="connsiteX26" fmla="*/ 257175 w 497681"/>
              <a:gd name="connsiteY26" fmla="*/ 235744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7681" h="657225">
                <a:moveTo>
                  <a:pt x="257175" y="235744"/>
                </a:moveTo>
                <a:lnTo>
                  <a:pt x="278606" y="130969"/>
                </a:lnTo>
                <a:lnTo>
                  <a:pt x="290513" y="52388"/>
                </a:lnTo>
                <a:lnTo>
                  <a:pt x="297656" y="14288"/>
                </a:lnTo>
                <a:lnTo>
                  <a:pt x="309563" y="0"/>
                </a:lnTo>
                <a:lnTo>
                  <a:pt x="316706" y="0"/>
                </a:lnTo>
                <a:lnTo>
                  <a:pt x="326231" y="2381"/>
                </a:lnTo>
                <a:lnTo>
                  <a:pt x="333375" y="16669"/>
                </a:lnTo>
                <a:lnTo>
                  <a:pt x="340519" y="40481"/>
                </a:lnTo>
                <a:cubicBezTo>
                  <a:pt x="341313" y="60325"/>
                  <a:pt x="342106" y="80169"/>
                  <a:pt x="342900" y="100013"/>
                </a:cubicBezTo>
                <a:lnTo>
                  <a:pt x="350044" y="216694"/>
                </a:lnTo>
                <a:lnTo>
                  <a:pt x="361950" y="319088"/>
                </a:lnTo>
                <a:lnTo>
                  <a:pt x="369094" y="376238"/>
                </a:lnTo>
                <a:lnTo>
                  <a:pt x="378619" y="435769"/>
                </a:lnTo>
                <a:lnTo>
                  <a:pt x="390525" y="481013"/>
                </a:lnTo>
                <a:lnTo>
                  <a:pt x="411956" y="531019"/>
                </a:lnTo>
                <a:lnTo>
                  <a:pt x="435769" y="569119"/>
                </a:lnTo>
                <a:lnTo>
                  <a:pt x="473869" y="607219"/>
                </a:lnTo>
                <a:lnTo>
                  <a:pt x="497681" y="657225"/>
                </a:lnTo>
                <a:lnTo>
                  <a:pt x="0" y="621506"/>
                </a:lnTo>
                <a:lnTo>
                  <a:pt x="61913" y="588169"/>
                </a:lnTo>
                <a:lnTo>
                  <a:pt x="102394" y="559594"/>
                </a:lnTo>
                <a:lnTo>
                  <a:pt x="135731" y="526256"/>
                </a:lnTo>
                <a:lnTo>
                  <a:pt x="166688" y="488156"/>
                </a:lnTo>
                <a:lnTo>
                  <a:pt x="185738" y="452438"/>
                </a:lnTo>
                <a:lnTo>
                  <a:pt x="216694" y="364331"/>
                </a:lnTo>
                <a:lnTo>
                  <a:pt x="257175" y="2357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7EF1EBAB-DA19-4A9E-AB8F-54BD332EC072}"/>
              </a:ext>
            </a:extLst>
          </p:cNvPr>
          <p:cNvSpPr/>
          <p:nvPr/>
        </p:nvSpPr>
        <p:spPr>
          <a:xfrm>
            <a:off x="4708525" y="3470275"/>
            <a:ext cx="1992313" cy="2254250"/>
          </a:xfrm>
          <a:custGeom>
            <a:avLst/>
            <a:gdLst>
              <a:gd name="connsiteX0" fmla="*/ 1459466 w 1992618"/>
              <a:gd name="connsiteY0" fmla="*/ 521238 h 2254726"/>
              <a:gd name="connsiteX1" fmla="*/ 1522014 w 1992618"/>
              <a:gd name="connsiteY1" fmla="*/ 402098 h 2254726"/>
              <a:gd name="connsiteX2" fmla="*/ 1557756 w 1992618"/>
              <a:gd name="connsiteY2" fmla="*/ 333593 h 2254726"/>
              <a:gd name="connsiteX3" fmla="*/ 1593498 w 1992618"/>
              <a:gd name="connsiteY3" fmla="*/ 253173 h 2254726"/>
              <a:gd name="connsiteX4" fmla="*/ 1608391 w 1992618"/>
              <a:gd name="connsiteY4" fmla="*/ 208496 h 2254726"/>
              <a:gd name="connsiteX5" fmla="*/ 1617326 w 1992618"/>
              <a:gd name="connsiteY5" fmla="*/ 169775 h 2254726"/>
              <a:gd name="connsiteX6" fmla="*/ 1620305 w 1992618"/>
              <a:gd name="connsiteY6" fmla="*/ 142968 h 2254726"/>
              <a:gd name="connsiteX7" fmla="*/ 1620305 w 1992618"/>
              <a:gd name="connsiteY7" fmla="*/ 125097 h 2254726"/>
              <a:gd name="connsiteX8" fmla="*/ 1611369 w 1992618"/>
              <a:gd name="connsiteY8" fmla="*/ 98291 h 2254726"/>
              <a:gd name="connsiteX9" fmla="*/ 1593498 w 1992618"/>
              <a:gd name="connsiteY9" fmla="*/ 65527 h 2254726"/>
              <a:gd name="connsiteX10" fmla="*/ 1539885 w 1992618"/>
              <a:gd name="connsiteY10" fmla="*/ 0 h 2254726"/>
              <a:gd name="connsiteX11" fmla="*/ 1992618 w 1992618"/>
              <a:gd name="connsiteY11" fmla="*/ 71484 h 2254726"/>
              <a:gd name="connsiteX12" fmla="*/ 1986661 w 1992618"/>
              <a:gd name="connsiteY12" fmla="*/ 101269 h 2254726"/>
              <a:gd name="connsiteX13" fmla="*/ 1965811 w 1992618"/>
              <a:gd name="connsiteY13" fmla="*/ 128076 h 2254726"/>
              <a:gd name="connsiteX14" fmla="*/ 1944962 w 1992618"/>
              <a:gd name="connsiteY14" fmla="*/ 145947 h 2254726"/>
              <a:gd name="connsiteX15" fmla="*/ 1927091 w 1992618"/>
              <a:gd name="connsiteY15" fmla="*/ 163818 h 2254726"/>
              <a:gd name="connsiteX16" fmla="*/ 1882413 w 1992618"/>
              <a:gd name="connsiteY16" fmla="*/ 214453 h 2254726"/>
              <a:gd name="connsiteX17" fmla="*/ 1855607 w 1992618"/>
              <a:gd name="connsiteY17" fmla="*/ 259130 h 2254726"/>
              <a:gd name="connsiteX18" fmla="*/ 1810929 w 1992618"/>
              <a:gd name="connsiteY18" fmla="*/ 348485 h 2254726"/>
              <a:gd name="connsiteX19" fmla="*/ 1772209 w 1992618"/>
              <a:gd name="connsiteY19" fmla="*/ 437840 h 2254726"/>
              <a:gd name="connsiteX20" fmla="*/ 1715617 w 1992618"/>
              <a:gd name="connsiteY20" fmla="*/ 554002 h 2254726"/>
              <a:gd name="connsiteX21" fmla="*/ 1644133 w 1992618"/>
              <a:gd name="connsiteY21" fmla="*/ 688034 h 2254726"/>
              <a:gd name="connsiteX22" fmla="*/ 1539885 w 1992618"/>
              <a:gd name="connsiteY22" fmla="*/ 863766 h 2254726"/>
              <a:gd name="connsiteX23" fmla="*/ 1468401 w 1992618"/>
              <a:gd name="connsiteY23" fmla="*/ 976949 h 2254726"/>
              <a:gd name="connsiteX24" fmla="*/ 1399896 w 1992618"/>
              <a:gd name="connsiteY24" fmla="*/ 1075239 h 2254726"/>
              <a:gd name="connsiteX25" fmla="*/ 1307562 w 1992618"/>
              <a:gd name="connsiteY25" fmla="*/ 1197358 h 2254726"/>
              <a:gd name="connsiteX26" fmla="*/ 1242035 w 1992618"/>
              <a:gd name="connsiteY26" fmla="*/ 1280756 h 2254726"/>
              <a:gd name="connsiteX27" fmla="*/ 1099067 w 1992618"/>
              <a:gd name="connsiteY27" fmla="*/ 1444574 h 2254726"/>
              <a:gd name="connsiteX28" fmla="*/ 899508 w 1992618"/>
              <a:gd name="connsiteY28" fmla="*/ 1632219 h 2254726"/>
              <a:gd name="connsiteX29" fmla="*/ 705905 w 1992618"/>
              <a:gd name="connsiteY29" fmla="*/ 1799015 h 2254726"/>
              <a:gd name="connsiteX30" fmla="*/ 530173 w 1992618"/>
              <a:gd name="connsiteY30" fmla="*/ 1939005 h 2254726"/>
              <a:gd name="connsiteX31" fmla="*/ 363377 w 1992618"/>
              <a:gd name="connsiteY31" fmla="*/ 2052188 h 2254726"/>
              <a:gd name="connsiteX32" fmla="*/ 104248 w 1992618"/>
              <a:gd name="connsiteY32" fmla="*/ 2210049 h 2254726"/>
              <a:gd name="connsiteX33" fmla="*/ 32764 w 1992618"/>
              <a:gd name="connsiteY33" fmla="*/ 2248769 h 2254726"/>
              <a:gd name="connsiteX34" fmla="*/ 14893 w 1992618"/>
              <a:gd name="connsiteY34" fmla="*/ 2254726 h 2254726"/>
              <a:gd name="connsiteX35" fmla="*/ 5957 w 1992618"/>
              <a:gd name="connsiteY35" fmla="*/ 2248769 h 2254726"/>
              <a:gd name="connsiteX36" fmla="*/ 0 w 1992618"/>
              <a:gd name="connsiteY36" fmla="*/ 2230898 h 2254726"/>
              <a:gd name="connsiteX37" fmla="*/ 11914 w 1992618"/>
              <a:gd name="connsiteY37" fmla="*/ 2198135 h 2254726"/>
              <a:gd name="connsiteX38" fmla="*/ 38721 w 1992618"/>
              <a:gd name="connsiteY38" fmla="*/ 2174307 h 2254726"/>
              <a:gd name="connsiteX39" fmla="*/ 187646 w 1992618"/>
              <a:gd name="connsiteY39" fmla="*/ 2061124 h 2254726"/>
              <a:gd name="connsiteX40" fmla="*/ 315721 w 1992618"/>
              <a:gd name="connsiteY40" fmla="*/ 1953897 h 2254726"/>
              <a:gd name="connsiteX41" fmla="*/ 467625 w 1992618"/>
              <a:gd name="connsiteY41" fmla="*/ 1816886 h 2254726"/>
              <a:gd name="connsiteX42" fmla="*/ 616550 w 1992618"/>
              <a:gd name="connsiteY42" fmla="*/ 1670940 h 2254726"/>
              <a:gd name="connsiteX43" fmla="*/ 783346 w 1992618"/>
              <a:gd name="connsiteY43" fmla="*/ 1495208 h 2254726"/>
              <a:gd name="connsiteX44" fmla="*/ 899508 w 1992618"/>
              <a:gd name="connsiteY44" fmla="*/ 1370111 h 2254726"/>
              <a:gd name="connsiteX45" fmla="*/ 1048433 w 1992618"/>
              <a:gd name="connsiteY45" fmla="*/ 1200337 h 2254726"/>
              <a:gd name="connsiteX46" fmla="*/ 1179487 w 1992618"/>
              <a:gd name="connsiteY46" fmla="*/ 991841 h 2254726"/>
              <a:gd name="connsiteX47" fmla="*/ 1236078 w 1992618"/>
              <a:gd name="connsiteY47" fmla="*/ 905465 h 2254726"/>
              <a:gd name="connsiteX48" fmla="*/ 1346283 w 1992618"/>
              <a:gd name="connsiteY48" fmla="*/ 723776 h 2254726"/>
              <a:gd name="connsiteX49" fmla="*/ 1459466 w 1992618"/>
              <a:gd name="connsiteY49" fmla="*/ 521238 h 2254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92618" h="2254726">
                <a:moveTo>
                  <a:pt x="1459466" y="521238"/>
                </a:moveTo>
                <a:lnTo>
                  <a:pt x="1522014" y="402098"/>
                </a:lnTo>
                <a:lnTo>
                  <a:pt x="1557756" y="333593"/>
                </a:lnTo>
                <a:lnTo>
                  <a:pt x="1593498" y="253173"/>
                </a:lnTo>
                <a:lnTo>
                  <a:pt x="1608391" y="208496"/>
                </a:lnTo>
                <a:lnTo>
                  <a:pt x="1617326" y="169775"/>
                </a:lnTo>
                <a:lnTo>
                  <a:pt x="1620305" y="142968"/>
                </a:lnTo>
                <a:lnTo>
                  <a:pt x="1620305" y="125097"/>
                </a:lnTo>
                <a:lnTo>
                  <a:pt x="1611369" y="98291"/>
                </a:lnTo>
                <a:lnTo>
                  <a:pt x="1593498" y="65527"/>
                </a:lnTo>
                <a:lnTo>
                  <a:pt x="1539885" y="0"/>
                </a:lnTo>
                <a:lnTo>
                  <a:pt x="1992618" y="71484"/>
                </a:lnTo>
                <a:lnTo>
                  <a:pt x="1986661" y="101269"/>
                </a:lnTo>
                <a:lnTo>
                  <a:pt x="1965811" y="128076"/>
                </a:lnTo>
                <a:lnTo>
                  <a:pt x="1944962" y="145947"/>
                </a:lnTo>
                <a:lnTo>
                  <a:pt x="1927091" y="163818"/>
                </a:lnTo>
                <a:lnTo>
                  <a:pt x="1882413" y="214453"/>
                </a:lnTo>
                <a:lnTo>
                  <a:pt x="1855607" y="259130"/>
                </a:lnTo>
                <a:lnTo>
                  <a:pt x="1810929" y="348485"/>
                </a:lnTo>
                <a:lnTo>
                  <a:pt x="1772209" y="437840"/>
                </a:lnTo>
                <a:lnTo>
                  <a:pt x="1715617" y="554002"/>
                </a:lnTo>
                <a:lnTo>
                  <a:pt x="1644133" y="688034"/>
                </a:lnTo>
                <a:lnTo>
                  <a:pt x="1539885" y="863766"/>
                </a:lnTo>
                <a:lnTo>
                  <a:pt x="1468401" y="976949"/>
                </a:lnTo>
                <a:lnTo>
                  <a:pt x="1399896" y="1075239"/>
                </a:lnTo>
                <a:lnTo>
                  <a:pt x="1307562" y="1197358"/>
                </a:lnTo>
                <a:lnTo>
                  <a:pt x="1242035" y="1280756"/>
                </a:lnTo>
                <a:lnTo>
                  <a:pt x="1099067" y="1444574"/>
                </a:lnTo>
                <a:lnTo>
                  <a:pt x="899508" y="1632219"/>
                </a:lnTo>
                <a:lnTo>
                  <a:pt x="705905" y="1799015"/>
                </a:lnTo>
                <a:lnTo>
                  <a:pt x="530173" y="1939005"/>
                </a:lnTo>
                <a:lnTo>
                  <a:pt x="363377" y="2052188"/>
                </a:lnTo>
                <a:lnTo>
                  <a:pt x="104248" y="2210049"/>
                </a:lnTo>
                <a:lnTo>
                  <a:pt x="32764" y="2248769"/>
                </a:lnTo>
                <a:lnTo>
                  <a:pt x="14893" y="2254726"/>
                </a:lnTo>
                <a:lnTo>
                  <a:pt x="5957" y="2248769"/>
                </a:lnTo>
                <a:lnTo>
                  <a:pt x="0" y="2230898"/>
                </a:lnTo>
                <a:lnTo>
                  <a:pt x="11914" y="2198135"/>
                </a:lnTo>
                <a:lnTo>
                  <a:pt x="38721" y="2174307"/>
                </a:lnTo>
                <a:lnTo>
                  <a:pt x="187646" y="2061124"/>
                </a:lnTo>
                <a:lnTo>
                  <a:pt x="315721" y="1953897"/>
                </a:lnTo>
                <a:lnTo>
                  <a:pt x="467625" y="1816886"/>
                </a:lnTo>
                <a:lnTo>
                  <a:pt x="616550" y="1670940"/>
                </a:lnTo>
                <a:lnTo>
                  <a:pt x="783346" y="1495208"/>
                </a:lnTo>
                <a:lnTo>
                  <a:pt x="899508" y="1370111"/>
                </a:lnTo>
                <a:lnTo>
                  <a:pt x="1048433" y="1200337"/>
                </a:lnTo>
                <a:lnTo>
                  <a:pt x="1179487" y="991841"/>
                </a:lnTo>
                <a:lnTo>
                  <a:pt x="1236078" y="905465"/>
                </a:lnTo>
                <a:lnTo>
                  <a:pt x="1346283" y="723776"/>
                </a:lnTo>
                <a:lnTo>
                  <a:pt x="1459466" y="5212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076FFD1-1C51-4EDF-9C11-16A513DD9344}"/>
              </a:ext>
            </a:extLst>
          </p:cNvPr>
          <p:cNvSpPr/>
          <p:nvPr/>
        </p:nvSpPr>
        <p:spPr>
          <a:xfrm>
            <a:off x="4938713" y="3898900"/>
            <a:ext cx="2503487" cy="1900238"/>
          </a:xfrm>
          <a:custGeom>
            <a:avLst/>
            <a:gdLst>
              <a:gd name="connsiteX0" fmla="*/ 1325146 w 2503598"/>
              <a:gd name="connsiteY0" fmla="*/ 1413164 h 1899703"/>
              <a:gd name="connsiteX1" fmla="*/ 1200456 w 2503598"/>
              <a:gd name="connsiteY1" fmla="*/ 1276248 h 1899703"/>
              <a:gd name="connsiteX2" fmla="*/ 1095324 w 2503598"/>
              <a:gd name="connsiteY2" fmla="*/ 1154002 h 1899703"/>
              <a:gd name="connsiteX3" fmla="*/ 1002417 w 2503598"/>
              <a:gd name="connsiteY3" fmla="*/ 1051316 h 1899703"/>
              <a:gd name="connsiteX4" fmla="*/ 909510 w 2503598"/>
              <a:gd name="connsiteY4" fmla="*/ 946184 h 1899703"/>
              <a:gd name="connsiteX5" fmla="*/ 738366 w 2503598"/>
              <a:gd name="connsiteY5" fmla="*/ 740811 h 1899703"/>
              <a:gd name="connsiteX6" fmla="*/ 652794 w 2503598"/>
              <a:gd name="connsiteY6" fmla="*/ 633234 h 1899703"/>
              <a:gd name="connsiteX7" fmla="*/ 581891 w 2503598"/>
              <a:gd name="connsiteY7" fmla="*/ 547662 h 1899703"/>
              <a:gd name="connsiteX8" fmla="*/ 503653 w 2503598"/>
              <a:gd name="connsiteY8" fmla="*/ 457200 h 1899703"/>
              <a:gd name="connsiteX9" fmla="*/ 435196 w 2503598"/>
              <a:gd name="connsiteY9" fmla="*/ 381408 h 1899703"/>
              <a:gd name="connsiteX10" fmla="*/ 369183 w 2503598"/>
              <a:gd name="connsiteY10" fmla="*/ 312950 h 1899703"/>
              <a:gd name="connsiteX11" fmla="*/ 317840 w 2503598"/>
              <a:gd name="connsiteY11" fmla="*/ 259162 h 1899703"/>
              <a:gd name="connsiteX12" fmla="*/ 264051 w 2503598"/>
              <a:gd name="connsiteY12" fmla="*/ 210263 h 1899703"/>
              <a:gd name="connsiteX13" fmla="*/ 217598 w 2503598"/>
              <a:gd name="connsiteY13" fmla="*/ 168700 h 1899703"/>
              <a:gd name="connsiteX14" fmla="*/ 151585 w 2503598"/>
              <a:gd name="connsiteY14" fmla="*/ 122246 h 1899703"/>
              <a:gd name="connsiteX15" fmla="*/ 124691 w 2503598"/>
              <a:gd name="connsiteY15" fmla="*/ 105132 h 1899703"/>
              <a:gd name="connsiteX16" fmla="*/ 90462 w 2503598"/>
              <a:gd name="connsiteY16" fmla="*/ 85572 h 1899703"/>
              <a:gd name="connsiteX17" fmla="*/ 56233 w 2503598"/>
              <a:gd name="connsiteY17" fmla="*/ 70903 h 1899703"/>
              <a:gd name="connsiteX18" fmla="*/ 19559 w 2503598"/>
              <a:gd name="connsiteY18" fmla="*/ 48898 h 1899703"/>
              <a:gd name="connsiteX19" fmla="*/ 2445 w 2503598"/>
              <a:gd name="connsiteY19" fmla="*/ 31784 h 1899703"/>
              <a:gd name="connsiteX20" fmla="*/ 0 w 2503598"/>
              <a:gd name="connsiteY20" fmla="*/ 22004 h 1899703"/>
              <a:gd name="connsiteX21" fmla="*/ 9780 w 2503598"/>
              <a:gd name="connsiteY21" fmla="*/ 9780 h 1899703"/>
              <a:gd name="connsiteX22" fmla="*/ 51343 w 2503598"/>
              <a:gd name="connsiteY22" fmla="*/ 2445 h 1899703"/>
              <a:gd name="connsiteX23" fmla="*/ 97797 w 2503598"/>
              <a:gd name="connsiteY23" fmla="*/ 0 h 1899703"/>
              <a:gd name="connsiteX24" fmla="*/ 134471 w 2503598"/>
              <a:gd name="connsiteY24" fmla="*/ 14670 h 1899703"/>
              <a:gd name="connsiteX25" fmla="*/ 237157 w 2503598"/>
              <a:gd name="connsiteY25" fmla="*/ 75793 h 1899703"/>
              <a:gd name="connsiteX26" fmla="*/ 393632 w 2503598"/>
              <a:gd name="connsiteY26" fmla="*/ 183369 h 1899703"/>
              <a:gd name="connsiteX27" fmla="*/ 479204 w 2503598"/>
              <a:gd name="connsiteY27" fmla="*/ 249382 h 1899703"/>
              <a:gd name="connsiteX28" fmla="*/ 537882 w 2503598"/>
              <a:gd name="connsiteY28" fmla="*/ 305615 h 1899703"/>
              <a:gd name="connsiteX29" fmla="*/ 706582 w 2503598"/>
              <a:gd name="connsiteY29" fmla="*/ 479204 h 1899703"/>
              <a:gd name="connsiteX30" fmla="*/ 894841 w 2503598"/>
              <a:gd name="connsiteY30" fmla="*/ 682133 h 1899703"/>
              <a:gd name="connsiteX31" fmla="*/ 1124663 w 2503598"/>
              <a:gd name="connsiteY31" fmla="*/ 909510 h 1899703"/>
              <a:gd name="connsiteX32" fmla="*/ 1268913 w 2503598"/>
              <a:gd name="connsiteY32" fmla="*/ 1041536 h 1899703"/>
              <a:gd name="connsiteX33" fmla="*/ 1422943 w 2503598"/>
              <a:gd name="connsiteY33" fmla="*/ 1173562 h 1899703"/>
              <a:gd name="connsiteX34" fmla="*/ 1559859 w 2503598"/>
              <a:gd name="connsiteY34" fmla="*/ 1286028 h 1899703"/>
              <a:gd name="connsiteX35" fmla="*/ 1755452 w 2503598"/>
              <a:gd name="connsiteY35" fmla="*/ 1432723 h 1899703"/>
              <a:gd name="connsiteX36" fmla="*/ 1963271 w 2503598"/>
              <a:gd name="connsiteY36" fmla="*/ 1569639 h 1899703"/>
              <a:gd name="connsiteX37" fmla="*/ 2178423 w 2503598"/>
              <a:gd name="connsiteY37" fmla="*/ 1699219 h 1899703"/>
              <a:gd name="connsiteX38" fmla="*/ 2396021 w 2503598"/>
              <a:gd name="connsiteY38" fmla="*/ 1809241 h 1899703"/>
              <a:gd name="connsiteX39" fmla="*/ 2469369 w 2503598"/>
              <a:gd name="connsiteY39" fmla="*/ 1855694 h 1899703"/>
              <a:gd name="connsiteX40" fmla="*/ 2481594 w 2503598"/>
              <a:gd name="connsiteY40" fmla="*/ 1865474 h 1899703"/>
              <a:gd name="connsiteX41" fmla="*/ 2501153 w 2503598"/>
              <a:gd name="connsiteY41" fmla="*/ 1882588 h 1899703"/>
              <a:gd name="connsiteX42" fmla="*/ 2503598 w 2503598"/>
              <a:gd name="connsiteY42" fmla="*/ 1889923 h 1899703"/>
              <a:gd name="connsiteX43" fmla="*/ 2498708 w 2503598"/>
              <a:gd name="connsiteY43" fmla="*/ 1894813 h 1899703"/>
              <a:gd name="connsiteX44" fmla="*/ 2469369 w 2503598"/>
              <a:gd name="connsiteY44" fmla="*/ 1897258 h 1899703"/>
              <a:gd name="connsiteX45" fmla="*/ 2374017 w 2503598"/>
              <a:gd name="connsiteY45" fmla="*/ 1899703 h 1899703"/>
              <a:gd name="connsiteX46" fmla="*/ 2151529 w 2503598"/>
              <a:gd name="connsiteY46" fmla="*/ 1897258 h 1899703"/>
              <a:gd name="connsiteX47" fmla="*/ 1953491 w 2503598"/>
              <a:gd name="connsiteY47" fmla="*/ 1897258 h 1899703"/>
              <a:gd name="connsiteX48" fmla="*/ 1836135 w 2503598"/>
              <a:gd name="connsiteY48" fmla="*/ 1897258 h 1899703"/>
              <a:gd name="connsiteX49" fmla="*/ 1799461 w 2503598"/>
              <a:gd name="connsiteY49" fmla="*/ 1889923 h 1899703"/>
              <a:gd name="connsiteX50" fmla="*/ 1755452 w 2503598"/>
              <a:gd name="connsiteY50" fmla="*/ 1872809 h 1899703"/>
              <a:gd name="connsiteX51" fmla="*/ 1716334 w 2503598"/>
              <a:gd name="connsiteY51" fmla="*/ 1848359 h 1899703"/>
              <a:gd name="connsiteX52" fmla="*/ 1674770 w 2503598"/>
              <a:gd name="connsiteY52" fmla="*/ 1811686 h 1899703"/>
              <a:gd name="connsiteX53" fmla="*/ 1625872 w 2503598"/>
              <a:gd name="connsiteY53" fmla="*/ 1753008 h 1899703"/>
              <a:gd name="connsiteX54" fmla="*/ 1554969 w 2503598"/>
              <a:gd name="connsiteY54" fmla="*/ 1674770 h 1899703"/>
              <a:gd name="connsiteX55" fmla="*/ 1325146 w 2503598"/>
              <a:gd name="connsiteY55" fmla="*/ 1413164 h 189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03598" h="1899703">
                <a:moveTo>
                  <a:pt x="1325146" y="1413164"/>
                </a:moveTo>
                <a:lnTo>
                  <a:pt x="1200456" y="1276248"/>
                </a:lnTo>
                <a:lnTo>
                  <a:pt x="1095324" y="1154002"/>
                </a:lnTo>
                <a:lnTo>
                  <a:pt x="1002417" y="1051316"/>
                </a:lnTo>
                <a:lnTo>
                  <a:pt x="909510" y="946184"/>
                </a:lnTo>
                <a:lnTo>
                  <a:pt x="738366" y="740811"/>
                </a:lnTo>
                <a:lnTo>
                  <a:pt x="652794" y="633234"/>
                </a:lnTo>
                <a:lnTo>
                  <a:pt x="581891" y="547662"/>
                </a:lnTo>
                <a:lnTo>
                  <a:pt x="503653" y="457200"/>
                </a:lnTo>
                <a:lnTo>
                  <a:pt x="435196" y="381408"/>
                </a:lnTo>
                <a:lnTo>
                  <a:pt x="369183" y="312950"/>
                </a:lnTo>
                <a:lnTo>
                  <a:pt x="317840" y="259162"/>
                </a:lnTo>
                <a:lnTo>
                  <a:pt x="264051" y="210263"/>
                </a:lnTo>
                <a:lnTo>
                  <a:pt x="217598" y="168700"/>
                </a:lnTo>
                <a:lnTo>
                  <a:pt x="151585" y="122246"/>
                </a:lnTo>
                <a:lnTo>
                  <a:pt x="124691" y="105132"/>
                </a:lnTo>
                <a:lnTo>
                  <a:pt x="90462" y="85572"/>
                </a:lnTo>
                <a:lnTo>
                  <a:pt x="56233" y="70903"/>
                </a:lnTo>
                <a:lnTo>
                  <a:pt x="19559" y="48898"/>
                </a:lnTo>
                <a:lnTo>
                  <a:pt x="2445" y="31784"/>
                </a:lnTo>
                <a:lnTo>
                  <a:pt x="0" y="22004"/>
                </a:lnTo>
                <a:lnTo>
                  <a:pt x="9780" y="9780"/>
                </a:lnTo>
                <a:lnTo>
                  <a:pt x="51343" y="2445"/>
                </a:lnTo>
                <a:lnTo>
                  <a:pt x="97797" y="0"/>
                </a:lnTo>
                <a:lnTo>
                  <a:pt x="134471" y="14670"/>
                </a:lnTo>
                <a:lnTo>
                  <a:pt x="237157" y="75793"/>
                </a:lnTo>
                <a:lnTo>
                  <a:pt x="393632" y="183369"/>
                </a:lnTo>
                <a:lnTo>
                  <a:pt x="479204" y="249382"/>
                </a:lnTo>
                <a:lnTo>
                  <a:pt x="537882" y="305615"/>
                </a:lnTo>
                <a:lnTo>
                  <a:pt x="706582" y="479204"/>
                </a:lnTo>
                <a:lnTo>
                  <a:pt x="894841" y="682133"/>
                </a:lnTo>
                <a:lnTo>
                  <a:pt x="1124663" y="909510"/>
                </a:lnTo>
                <a:lnTo>
                  <a:pt x="1268913" y="1041536"/>
                </a:lnTo>
                <a:lnTo>
                  <a:pt x="1422943" y="1173562"/>
                </a:lnTo>
                <a:lnTo>
                  <a:pt x="1559859" y="1286028"/>
                </a:lnTo>
                <a:lnTo>
                  <a:pt x="1755452" y="1432723"/>
                </a:lnTo>
                <a:lnTo>
                  <a:pt x="1963271" y="1569639"/>
                </a:lnTo>
                <a:lnTo>
                  <a:pt x="2178423" y="1699219"/>
                </a:lnTo>
                <a:lnTo>
                  <a:pt x="2396021" y="1809241"/>
                </a:lnTo>
                <a:lnTo>
                  <a:pt x="2469369" y="1855694"/>
                </a:lnTo>
                <a:lnTo>
                  <a:pt x="2481594" y="1865474"/>
                </a:lnTo>
                <a:lnTo>
                  <a:pt x="2501153" y="1882588"/>
                </a:lnTo>
                <a:lnTo>
                  <a:pt x="2503598" y="1889923"/>
                </a:lnTo>
                <a:lnTo>
                  <a:pt x="2498708" y="1894813"/>
                </a:lnTo>
                <a:lnTo>
                  <a:pt x="2469369" y="1897258"/>
                </a:lnTo>
                <a:lnTo>
                  <a:pt x="2374017" y="1899703"/>
                </a:lnTo>
                <a:lnTo>
                  <a:pt x="2151529" y="1897258"/>
                </a:lnTo>
                <a:lnTo>
                  <a:pt x="1953491" y="1897258"/>
                </a:lnTo>
                <a:lnTo>
                  <a:pt x="1836135" y="1897258"/>
                </a:lnTo>
                <a:lnTo>
                  <a:pt x="1799461" y="1889923"/>
                </a:lnTo>
                <a:lnTo>
                  <a:pt x="1755452" y="1872809"/>
                </a:lnTo>
                <a:lnTo>
                  <a:pt x="1716334" y="1848359"/>
                </a:lnTo>
                <a:lnTo>
                  <a:pt x="1674770" y="1811686"/>
                </a:lnTo>
                <a:lnTo>
                  <a:pt x="1625872" y="1753008"/>
                </a:lnTo>
                <a:lnTo>
                  <a:pt x="1554969" y="1674770"/>
                </a:lnTo>
                <a:lnTo>
                  <a:pt x="1325146" y="141316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2071BC9-EB7E-40D3-B863-B19A45E9C5B9}"/>
              </a:ext>
            </a:extLst>
          </p:cNvPr>
          <p:cNvGrpSpPr>
            <a:grpSpLocks/>
          </p:cNvGrpSpPr>
          <p:nvPr/>
        </p:nvGrpSpPr>
        <p:grpSpPr bwMode="auto">
          <a:xfrm>
            <a:off x="2640013" y="1438275"/>
            <a:ext cx="4808537" cy="4545013"/>
            <a:chOff x="2786063" y="1590675"/>
            <a:chExt cx="4808537" cy="4545013"/>
          </a:xfrm>
        </p:grpSpPr>
        <p:sp>
          <p:nvSpPr>
            <p:cNvPr id="36" name="フリーフォーム 94">
              <a:extLst>
                <a:ext uri="{FF2B5EF4-FFF2-40B4-BE49-F238E27FC236}">
                  <a16:creationId xmlns:a16="http://schemas.microsoft.com/office/drawing/2014/main" id="{82EB479E-A97D-4ECD-9B35-1A93798B865F}"/>
                </a:ext>
              </a:extLst>
            </p:cNvPr>
            <p:cNvSpPr/>
            <p:nvPr/>
          </p:nvSpPr>
          <p:spPr>
            <a:xfrm>
              <a:off x="2941638" y="1998663"/>
              <a:ext cx="2063750" cy="447675"/>
            </a:xfrm>
            <a:custGeom>
              <a:avLst/>
              <a:gdLst>
                <a:gd name="connsiteX0" fmla="*/ 907256 w 2064544"/>
                <a:gd name="connsiteY0" fmla="*/ 195262 h 447675"/>
                <a:gd name="connsiteX1" fmla="*/ 664369 w 2064544"/>
                <a:gd name="connsiteY1" fmla="*/ 233362 h 447675"/>
                <a:gd name="connsiteX2" fmla="*/ 511969 w 2064544"/>
                <a:gd name="connsiteY2" fmla="*/ 257175 h 447675"/>
                <a:gd name="connsiteX3" fmla="*/ 423862 w 2064544"/>
                <a:gd name="connsiteY3" fmla="*/ 266700 h 447675"/>
                <a:gd name="connsiteX4" fmla="*/ 390525 w 2064544"/>
                <a:gd name="connsiteY4" fmla="*/ 266700 h 447675"/>
                <a:gd name="connsiteX5" fmla="*/ 342900 w 2064544"/>
                <a:gd name="connsiteY5" fmla="*/ 264319 h 447675"/>
                <a:gd name="connsiteX6" fmla="*/ 278606 w 2064544"/>
                <a:gd name="connsiteY6" fmla="*/ 252412 h 447675"/>
                <a:gd name="connsiteX7" fmla="*/ 219075 w 2064544"/>
                <a:gd name="connsiteY7" fmla="*/ 238125 h 447675"/>
                <a:gd name="connsiteX8" fmla="*/ 171450 w 2064544"/>
                <a:gd name="connsiteY8" fmla="*/ 219075 h 447675"/>
                <a:gd name="connsiteX9" fmla="*/ 123825 w 2064544"/>
                <a:gd name="connsiteY9" fmla="*/ 197644 h 447675"/>
                <a:gd name="connsiteX10" fmla="*/ 73819 w 2064544"/>
                <a:gd name="connsiteY10" fmla="*/ 164306 h 447675"/>
                <a:gd name="connsiteX11" fmla="*/ 38100 w 2064544"/>
                <a:gd name="connsiteY11" fmla="*/ 145256 h 447675"/>
                <a:gd name="connsiteX12" fmla="*/ 16669 w 2064544"/>
                <a:gd name="connsiteY12" fmla="*/ 140494 h 447675"/>
                <a:gd name="connsiteX13" fmla="*/ 7144 w 2064544"/>
                <a:gd name="connsiteY13" fmla="*/ 142875 h 447675"/>
                <a:gd name="connsiteX14" fmla="*/ 0 w 2064544"/>
                <a:gd name="connsiteY14" fmla="*/ 150019 h 447675"/>
                <a:gd name="connsiteX15" fmla="*/ 2381 w 2064544"/>
                <a:gd name="connsiteY15" fmla="*/ 173831 h 447675"/>
                <a:gd name="connsiteX16" fmla="*/ 14287 w 2064544"/>
                <a:gd name="connsiteY16" fmla="*/ 197644 h 447675"/>
                <a:gd name="connsiteX17" fmla="*/ 57150 w 2064544"/>
                <a:gd name="connsiteY17" fmla="*/ 242887 h 447675"/>
                <a:gd name="connsiteX18" fmla="*/ 126206 w 2064544"/>
                <a:gd name="connsiteY18" fmla="*/ 300037 h 447675"/>
                <a:gd name="connsiteX19" fmla="*/ 192881 w 2064544"/>
                <a:gd name="connsiteY19" fmla="*/ 347662 h 447675"/>
                <a:gd name="connsiteX20" fmla="*/ 233362 w 2064544"/>
                <a:gd name="connsiteY20" fmla="*/ 373856 h 447675"/>
                <a:gd name="connsiteX21" fmla="*/ 307181 w 2064544"/>
                <a:gd name="connsiteY21" fmla="*/ 409575 h 447675"/>
                <a:gd name="connsiteX22" fmla="*/ 383381 w 2064544"/>
                <a:gd name="connsiteY22" fmla="*/ 435769 h 447675"/>
                <a:gd name="connsiteX23" fmla="*/ 478631 w 2064544"/>
                <a:gd name="connsiteY23" fmla="*/ 447675 h 447675"/>
                <a:gd name="connsiteX24" fmla="*/ 576262 w 2064544"/>
                <a:gd name="connsiteY24" fmla="*/ 421481 h 447675"/>
                <a:gd name="connsiteX25" fmla="*/ 681037 w 2064544"/>
                <a:gd name="connsiteY25" fmla="*/ 397669 h 447675"/>
                <a:gd name="connsiteX26" fmla="*/ 845344 w 2064544"/>
                <a:gd name="connsiteY26" fmla="*/ 361950 h 447675"/>
                <a:gd name="connsiteX27" fmla="*/ 1031081 w 2064544"/>
                <a:gd name="connsiteY27" fmla="*/ 326231 h 447675"/>
                <a:gd name="connsiteX28" fmla="*/ 1271587 w 2064544"/>
                <a:gd name="connsiteY28" fmla="*/ 280987 h 447675"/>
                <a:gd name="connsiteX29" fmla="*/ 1507331 w 2064544"/>
                <a:gd name="connsiteY29" fmla="*/ 245269 h 447675"/>
                <a:gd name="connsiteX30" fmla="*/ 1631156 w 2064544"/>
                <a:gd name="connsiteY30" fmla="*/ 230981 h 447675"/>
                <a:gd name="connsiteX31" fmla="*/ 1764506 w 2064544"/>
                <a:gd name="connsiteY31" fmla="*/ 221456 h 447675"/>
                <a:gd name="connsiteX32" fmla="*/ 1857375 w 2064544"/>
                <a:gd name="connsiteY32" fmla="*/ 216694 h 447675"/>
                <a:gd name="connsiteX33" fmla="*/ 1969294 w 2064544"/>
                <a:gd name="connsiteY33" fmla="*/ 219075 h 447675"/>
                <a:gd name="connsiteX34" fmla="*/ 2005012 w 2064544"/>
                <a:gd name="connsiteY34" fmla="*/ 214312 h 447675"/>
                <a:gd name="connsiteX35" fmla="*/ 2038350 w 2064544"/>
                <a:gd name="connsiteY35" fmla="*/ 202406 h 447675"/>
                <a:gd name="connsiteX36" fmla="*/ 2057400 w 2064544"/>
                <a:gd name="connsiteY36" fmla="*/ 188119 h 447675"/>
                <a:gd name="connsiteX37" fmla="*/ 2064544 w 2064544"/>
                <a:gd name="connsiteY37" fmla="*/ 173831 h 447675"/>
                <a:gd name="connsiteX38" fmla="*/ 2064544 w 2064544"/>
                <a:gd name="connsiteY38" fmla="*/ 161925 h 447675"/>
                <a:gd name="connsiteX39" fmla="*/ 2057400 w 2064544"/>
                <a:gd name="connsiteY39" fmla="*/ 138112 h 447675"/>
                <a:gd name="connsiteX40" fmla="*/ 2031206 w 2064544"/>
                <a:gd name="connsiteY40" fmla="*/ 95250 h 447675"/>
                <a:gd name="connsiteX41" fmla="*/ 2012156 w 2064544"/>
                <a:gd name="connsiteY41" fmla="*/ 71437 h 447675"/>
                <a:gd name="connsiteX42" fmla="*/ 1988344 w 2064544"/>
                <a:gd name="connsiteY42" fmla="*/ 59531 h 447675"/>
                <a:gd name="connsiteX43" fmla="*/ 1864519 w 2064544"/>
                <a:gd name="connsiteY43" fmla="*/ 16669 h 447675"/>
                <a:gd name="connsiteX44" fmla="*/ 1783556 w 2064544"/>
                <a:gd name="connsiteY44" fmla="*/ 0 h 447675"/>
                <a:gd name="connsiteX45" fmla="*/ 1752600 w 2064544"/>
                <a:gd name="connsiteY45" fmla="*/ 14287 h 447675"/>
                <a:gd name="connsiteX46" fmla="*/ 1669256 w 2064544"/>
                <a:gd name="connsiteY46" fmla="*/ 42862 h 447675"/>
                <a:gd name="connsiteX47" fmla="*/ 1574006 w 2064544"/>
                <a:gd name="connsiteY47" fmla="*/ 61912 h 447675"/>
                <a:gd name="connsiteX48" fmla="*/ 1412081 w 2064544"/>
                <a:gd name="connsiteY48" fmla="*/ 92869 h 447675"/>
                <a:gd name="connsiteX49" fmla="*/ 1195387 w 2064544"/>
                <a:gd name="connsiteY49" fmla="*/ 138112 h 447675"/>
                <a:gd name="connsiteX50" fmla="*/ 907256 w 2064544"/>
                <a:gd name="connsiteY50" fmla="*/ 19526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64544" h="447675">
                  <a:moveTo>
                    <a:pt x="907256" y="195262"/>
                  </a:moveTo>
                  <a:lnTo>
                    <a:pt x="664369" y="233362"/>
                  </a:lnTo>
                  <a:lnTo>
                    <a:pt x="511969" y="257175"/>
                  </a:lnTo>
                  <a:lnTo>
                    <a:pt x="423862" y="266700"/>
                  </a:lnTo>
                  <a:lnTo>
                    <a:pt x="390525" y="266700"/>
                  </a:lnTo>
                  <a:lnTo>
                    <a:pt x="342900" y="264319"/>
                  </a:lnTo>
                  <a:lnTo>
                    <a:pt x="278606" y="252412"/>
                  </a:lnTo>
                  <a:lnTo>
                    <a:pt x="219075" y="238125"/>
                  </a:lnTo>
                  <a:lnTo>
                    <a:pt x="171450" y="219075"/>
                  </a:lnTo>
                  <a:lnTo>
                    <a:pt x="123825" y="197644"/>
                  </a:lnTo>
                  <a:lnTo>
                    <a:pt x="73819" y="164306"/>
                  </a:lnTo>
                  <a:lnTo>
                    <a:pt x="38100" y="145256"/>
                  </a:lnTo>
                  <a:lnTo>
                    <a:pt x="16669" y="140494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2381" y="173831"/>
                  </a:lnTo>
                  <a:lnTo>
                    <a:pt x="14287" y="197644"/>
                  </a:lnTo>
                  <a:lnTo>
                    <a:pt x="57150" y="242887"/>
                  </a:lnTo>
                  <a:lnTo>
                    <a:pt x="126206" y="300037"/>
                  </a:lnTo>
                  <a:lnTo>
                    <a:pt x="192881" y="347662"/>
                  </a:lnTo>
                  <a:lnTo>
                    <a:pt x="233362" y="373856"/>
                  </a:lnTo>
                  <a:lnTo>
                    <a:pt x="307181" y="409575"/>
                  </a:lnTo>
                  <a:lnTo>
                    <a:pt x="383381" y="435769"/>
                  </a:lnTo>
                  <a:lnTo>
                    <a:pt x="478631" y="447675"/>
                  </a:lnTo>
                  <a:lnTo>
                    <a:pt x="576262" y="421481"/>
                  </a:lnTo>
                  <a:lnTo>
                    <a:pt x="681037" y="397669"/>
                  </a:lnTo>
                  <a:lnTo>
                    <a:pt x="845344" y="361950"/>
                  </a:lnTo>
                  <a:lnTo>
                    <a:pt x="1031081" y="326231"/>
                  </a:lnTo>
                  <a:lnTo>
                    <a:pt x="1271587" y="280987"/>
                  </a:lnTo>
                  <a:lnTo>
                    <a:pt x="1507331" y="245269"/>
                  </a:lnTo>
                  <a:lnTo>
                    <a:pt x="1631156" y="230981"/>
                  </a:lnTo>
                  <a:lnTo>
                    <a:pt x="1764506" y="221456"/>
                  </a:lnTo>
                  <a:lnTo>
                    <a:pt x="1857375" y="216694"/>
                  </a:lnTo>
                  <a:lnTo>
                    <a:pt x="1969294" y="219075"/>
                  </a:lnTo>
                  <a:lnTo>
                    <a:pt x="2005012" y="214312"/>
                  </a:lnTo>
                  <a:lnTo>
                    <a:pt x="2038350" y="202406"/>
                  </a:lnTo>
                  <a:lnTo>
                    <a:pt x="2057400" y="188119"/>
                  </a:lnTo>
                  <a:lnTo>
                    <a:pt x="2064544" y="173831"/>
                  </a:lnTo>
                  <a:lnTo>
                    <a:pt x="2064544" y="161925"/>
                  </a:lnTo>
                  <a:lnTo>
                    <a:pt x="2057400" y="138112"/>
                  </a:lnTo>
                  <a:lnTo>
                    <a:pt x="2031206" y="95250"/>
                  </a:lnTo>
                  <a:lnTo>
                    <a:pt x="2012156" y="71437"/>
                  </a:lnTo>
                  <a:lnTo>
                    <a:pt x="1988344" y="59531"/>
                  </a:lnTo>
                  <a:lnTo>
                    <a:pt x="1864519" y="16669"/>
                  </a:lnTo>
                  <a:lnTo>
                    <a:pt x="1783556" y="0"/>
                  </a:lnTo>
                  <a:lnTo>
                    <a:pt x="1752600" y="14287"/>
                  </a:lnTo>
                  <a:lnTo>
                    <a:pt x="1669256" y="42862"/>
                  </a:lnTo>
                  <a:lnTo>
                    <a:pt x="1574006" y="61912"/>
                  </a:lnTo>
                  <a:lnTo>
                    <a:pt x="1412081" y="92869"/>
                  </a:lnTo>
                  <a:lnTo>
                    <a:pt x="1195387" y="138112"/>
                  </a:lnTo>
                  <a:lnTo>
                    <a:pt x="907256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7">
              <a:extLst>
                <a:ext uri="{FF2B5EF4-FFF2-40B4-BE49-F238E27FC236}">
                  <a16:creationId xmlns:a16="http://schemas.microsoft.com/office/drawing/2014/main" id="{4B24021A-E7CE-4838-A5F3-C3D4A9EE0099}"/>
                </a:ext>
              </a:extLst>
            </p:cNvPr>
            <p:cNvSpPr/>
            <p:nvPr/>
          </p:nvSpPr>
          <p:spPr>
            <a:xfrm>
              <a:off x="2792413" y="3062288"/>
              <a:ext cx="339725" cy="1104900"/>
            </a:xfrm>
            <a:custGeom>
              <a:avLst/>
              <a:gdLst>
                <a:gd name="connsiteX0" fmla="*/ 326232 w 338138"/>
                <a:gd name="connsiteY0" fmla="*/ 576262 h 1104900"/>
                <a:gd name="connsiteX1" fmla="*/ 300038 w 338138"/>
                <a:gd name="connsiteY1" fmla="*/ 709612 h 1104900"/>
                <a:gd name="connsiteX2" fmla="*/ 264319 w 338138"/>
                <a:gd name="connsiteY2" fmla="*/ 845343 h 1104900"/>
                <a:gd name="connsiteX3" fmla="*/ 226219 w 338138"/>
                <a:gd name="connsiteY3" fmla="*/ 959643 h 1104900"/>
                <a:gd name="connsiteX4" fmla="*/ 204788 w 338138"/>
                <a:gd name="connsiteY4" fmla="*/ 1014412 h 1104900"/>
                <a:gd name="connsiteX5" fmla="*/ 178594 w 338138"/>
                <a:gd name="connsiteY5" fmla="*/ 1057275 h 1104900"/>
                <a:gd name="connsiteX6" fmla="*/ 142875 w 338138"/>
                <a:gd name="connsiteY6" fmla="*/ 1090612 h 1104900"/>
                <a:gd name="connsiteX7" fmla="*/ 111919 w 338138"/>
                <a:gd name="connsiteY7" fmla="*/ 1104900 h 1104900"/>
                <a:gd name="connsiteX8" fmla="*/ 100013 w 338138"/>
                <a:gd name="connsiteY8" fmla="*/ 1104900 h 1104900"/>
                <a:gd name="connsiteX9" fmla="*/ 66675 w 338138"/>
                <a:gd name="connsiteY9" fmla="*/ 1085850 h 1104900"/>
                <a:gd name="connsiteX10" fmla="*/ 42863 w 338138"/>
                <a:gd name="connsiteY10" fmla="*/ 1059656 h 1104900"/>
                <a:gd name="connsiteX11" fmla="*/ 26194 w 338138"/>
                <a:gd name="connsiteY11" fmla="*/ 1028700 h 1104900"/>
                <a:gd name="connsiteX12" fmla="*/ 11907 w 338138"/>
                <a:gd name="connsiteY12" fmla="*/ 983456 h 1104900"/>
                <a:gd name="connsiteX13" fmla="*/ 4763 w 338138"/>
                <a:gd name="connsiteY13" fmla="*/ 938212 h 1104900"/>
                <a:gd name="connsiteX14" fmla="*/ 0 w 338138"/>
                <a:gd name="connsiteY14" fmla="*/ 859631 h 1104900"/>
                <a:gd name="connsiteX15" fmla="*/ 4763 w 338138"/>
                <a:gd name="connsiteY15" fmla="*/ 769143 h 1104900"/>
                <a:gd name="connsiteX16" fmla="*/ 30957 w 338138"/>
                <a:gd name="connsiteY16" fmla="*/ 723900 h 1104900"/>
                <a:gd name="connsiteX17" fmla="*/ 64294 w 338138"/>
                <a:gd name="connsiteY17" fmla="*/ 669131 h 1104900"/>
                <a:gd name="connsiteX18" fmla="*/ 97632 w 338138"/>
                <a:gd name="connsiteY18" fmla="*/ 597693 h 1104900"/>
                <a:gd name="connsiteX19" fmla="*/ 128588 w 338138"/>
                <a:gd name="connsiteY19" fmla="*/ 526256 h 1104900"/>
                <a:gd name="connsiteX20" fmla="*/ 147638 w 338138"/>
                <a:gd name="connsiteY20" fmla="*/ 471487 h 1104900"/>
                <a:gd name="connsiteX21" fmla="*/ 161925 w 338138"/>
                <a:gd name="connsiteY21" fmla="*/ 414337 h 1104900"/>
                <a:gd name="connsiteX22" fmla="*/ 176213 w 338138"/>
                <a:gd name="connsiteY22" fmla="*/ 347662 h 1104900"/>
                <a:gd name="connsiteX23" fmla="*/ 180975 w 338138"/>
                <a:gd name="connsiteY23" fmla="*/ 302418 h 1104900"/>
                <a:gd name="connsiteX24" fmla="*/ 183357 w 338138"/>
                <a:gd name="connsiteY24" fmla="*/ 254793 h 1104900"/>
                <a:gd name="connsiteX25" fmla="*/ 183357 w 338138"/>
                <a:gd name="connsiteY25" fmla="*/ 221456 h 1104900"/>
                <a:gd name="connsiteX26" fmla="*/ 178594 w 338138"/>
                <a:gd name="connsiteY26" fmla="*/ 180975 h 1104900"/>
                <a:gd name="connsiteX27" fmla="*/ 164307 w 338138"/>
                <a:gd name="connsiteY27" fmla="*/ 119062 h 1104900"/>
                <a:gd name="connsiteX28" fmla="*/ 152400 w 338138"/>
                <a:gd name="connsiteY28" fmla="*/ 95250 h 1104900"/>
                <a:gd name="connsiteX29" fmla="*/ 135732 w 338138"/>
                <a:gd name="connsiteY29" fmla="*/ 61912 h 1104900"/>
                <a:gd name="connsiteX30" fmla="*/ 126207 w 338138"/>
                <a:gd name="connsiteY30" fmla="*/ 40481 h 1104900"/>
                <a:gd name="connsiteX31" fmla="*/ 126207 w 338138"/>
                <a:gd name="connsiteY31" fmla="*/ 23812 h 1104900"/>
                <a:gd name="connsiteX32" fmla="*/ 130969 w 338138"/>
                <a:gd name="connsiteY32" fmla="*/ 9525 h 1104900"/>
                <a:gd name="connsiteX33" fmla="*/ 138113 w 338138"/>
                <a:gd name="connsiteY33" fmla="*/ 4762 h 1104900"/>
                <a:gd name="connsiteX34" fmla="*/ 159544 w 338138"/>
                <a:gd name="connsiteY34" fmla="*/ 0 h 1104900"/>
                <a:gd name="connsiteX35" fmla="*/ 180975 w 338138"/>
                <a:gd name="connsiteY35" fmla="*/ 4762 h 1104900"/>
                <a:gd name="connsiteX36" fmla="*/ 195263 w 338138"/>
                <a:gd name="connsiteY36" fmla="*/ 19050 h 1104900"/>
                <a:gd name="connsiteX37" fmla="*/ 235744 w 338138"/>
                <a:gd name="connsiteY37" fmla="*/ 71437 h 1104900"/>
                <a:gd name="connsiteX38" fmla="*/ 266700 w 338138"/>
                <a:gd name="connsiteY38" fmla="*/ 121443 h 1104900"/>
                <a:gd name="connsiteX39" fmla="*/ 292894 w 338138"/>
                <a:gd name="connsiteY39" fmla="*/ 166687 h 1104900"/>
                <a:gd name="connsiteX40" fmla="*/ 323850 w 338138"/>
                <a:gd name="connsiteY40" fmla="*/ 245268 h 1104900"/>
                <a:gd name="connsiteX41" fmla="*/ 338138 w 338138"/>
                <a:gd name="connsiteY41" fmla="*/ 345281 h 1104900"/>
                <a:gd name="connsiteX42" fmla="*/ 338138 w 338138"/>
                <a:gd name="connsiteY42" fmla="*/ 433387 h 1104900"/>
                <a:gd name="connsiteX43" fmla="*/ 326232 w 338138"/>
                <a:gd name="connsiteY43" fmla="*/ 5762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8138" h="1104900">
                  <a:moveTo>
                    <a:pt x="326232" y="576262"/>
                  </a:moveTo>
                  <a:lnTo>
                    <a:pt x="300038" y="709612"/>
                  </a:lnTo>
                  <a:lnTo>
                    <a:pt x="264319" y="845343"/>
                  </a:lnTo>
                  <a:lnTo>
                    <a:pt x="226219" y="959643"/>
                  </a:lnTo>
                  <a:lnTo>
                    <a:pt x="204788" y="1014412"/>
                  </a:lnTo>
                  <a:lnTo>
                    <a:pt x="178594" y="1057275"/>
                  </a:lnTo>
                  <a:lnTo>
                    <a:pt x="142875" y="1090612"/>
                  </a:lnTo>
                  <a:lnTo>
                    <a:pt x="111919" y="1104900"/>
                  </a:lnTo>
                  <a:lnTo>
                    <a:pt x="100013" y="1104900"/>
                  </a:lnTo>
                  <a:lnTo>
                    <a:pt x="66675" y="1085850"/>
                  </a:lnTo>
                  <a:lnTo>
                    <a:pt x="42863" y="1059656"/>
                  </a:lnTo>
                  <a:lnTo>
                    <a:pt x="26194" y="1028700"/>
                  </a:lnTo>
                  <a:lnTo>
                    <a:pt x="11907" y="983456"/>
                  </a:lnTo>
                  <a:lnTo>
                    <a:pt x="4763" y="938212"/>
                  </a:lnTo>
                  <a:lnTo>
                    <a:pt x="0" y="859631"/>
                  </a:lnTo>
                  <a:lnTo>
                    <a:pt x="4763" y="769143"/>
                  </a:lnTo>
                  <a:lnTo>
                    <a:pt x="30957" y="723900"/>
                  </a:lnTo>
                  <a:lnTo>
                    <a:pt x="64294" y="669131"/>
                  </a:lnTo>
                  <a:lnTo>
                    <a:pt x="97632" y="597693"/>
                  </a:lnTo>
                  <a:lnTo>
                    <a:pt x="128588" y="526256"/>
                  </a:lnTo>
                  <a:lnTo>
                    <a:pt x="147638" y="471487"/>
                  </a:lnTo>
                  <a:lnTo>
                    <a:pt x="161925" y="414337"/>
                  </a:lnTo>
                  <a:lnTo>
                    <a:pt x="176213" y="347662"/>
                  </a:lnTo>
                  <a:lnTo>
                    <a:pt x="180975" y="302418"/>
                  </a:lnTo>
                  <a:lnTo>
                    <a:pt x="183357" y="254793"/>
                  </a:lnTo>
                  <a:lnTo>
                    <a:pt x="183357" y="221456"/>
                  </a:lnTo>
                  <a:lnTo>
                    <a:pt x="178594" y="180975"/>
                  </a:lnTo>
                  <a:lnTo>
                    <a:pt x="164307" y="119062"/>
                  </a:lnTo>
                  <a:lnTo>
                    <a:pt x="152400" y="95250"/>
                  </a:lnTo>
                  <a:lnTo>
                    <a:pt x="135732" y="61912"/>
                  </a:lnTo>
                  <a:lnTo>
                    <a:pt x="126207" y="40481"/>
                  </a:lnTo>
                  <a:lnTo>
                    <a:pt x="126207" y="23812"/>
                  </a:lnTo>
                  <a:lnTo>
                    <a:pt x="130969" y="9525"/>
                  </a:lnTo>
                  <a:lnTo>
                    <a:pt x="138113" y="4762"/>
                  </a:lnTo>
                  <a:lnTo>
                    <a:pt x="159544" y="0"/>
                  </a:lnTo>
                  <a:lnTo>
                    <a:pt x="180975" y="4762"/>
                  </a:lnTo>
                  <a:lnTo>
                    <a:pt x="195263" y="19050"/>
                  </a:lnTo>
                  <a:lnTo>
                    <a:pt x="235744" y="71437"/>
                  </a:lnTo>
                  <a:lnTo>
                    <a:pt x="266700" y="121443"/>
                  </a:lnTo>
                  <a:lnTo>
                    <a:pt x="292894" y="166687"/>
                  </a:lnTo>
                  <a:lnTo>
                    <a:pt x="323850" y="245268"/>
                  </a:lnTo>
                  <a:lnTo>
                    <a:pt x="338138" y="345281"/>
                  </a:lnTo>
                  <a:lnTo>
                    <a:pt x="338138" y="433387"/>
                  </a:lnTo>
                  <a:lnTo>
                    <a:pt x="326232" y="576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0">
              <a:extLst>
                <a:ext uri="{FF2B5EF4-FFF2-40B4-BE49-F238E27FC236}">
                  <a16:creationId xmlns:a16="http://schemas.microsoft.com/office/drawing/2014/main" id="{C1FEB855-62EC-4E79-8F6E-E68A2EFDA09F}"/>
                </a:ext>
              </a:extLst>
            </p:cNvPr>
            <p:cNvSpPr/>
            <p:nvPr/>
          </p:nvSpPr>
          <p:spPr>
            <a:xfrm>
              <a:off x="3262313" y="3475038"/>
              <a:ext cx="1290637" cy="754062"/>
            </a:xfrm>
            <a:custGeom>
              <a:avLst/>
              <a:gdLst>
                <a:gd name="connsiteX0" fmla="*/ 747712 w 1290637"/>
                <a:gd name="connsiteY0" fmla="*/ 297656 h 754856"/>
                <a:gd name="connsiteX1" fmla="*/ 623887 w 1290637"/>
                <a:gd name="connsiteY1" fmla="*/ 373856 h 754856"/>
                <a:gd name="connsiteX2" fmla="*/ 433387 w 1290637"/>
                <a:gd name="connsiteY2" fmla="*/ 478631 h 754856"/>
                <a:gd name="connsiteX3" fmla="*/ 204787 w 1290637"/>
                <a:gd name="connsiteY3" fmla="*/ 597694 h 754856"/>
                <a:gd name="connsiteX4" fmla="*/ 66675 w 1290637"/>
                <a:gd name="connsiteY4" fmla="*/ 666750 h 754856"/>
                <a:gd name="connsiteX5" fmla="*/ 23812 w 1290637"/>
                <a:gd name="connsiteY5" fmla="*/ 690562 h 754856"/>
                <a:gd name="connsiteX6" fmla="*/ 7143 w 1290637"/>
                <a:gd name="connsiteY6" fmla="*/ 707231 h 754856"/>
                <a:gd name="connsiteX7" fmla="*/ 0 w 1290637"/>
                <a:gd name="connsiteY7" fmla="*/ 719137 h 754856"/>
                <a:gd name="connsiteX8" fmla="*/ 2381 w 1290637"/>
                <a:gd name="connsiteY8" fmla="*/ 738187 h 754856"/>
                <a:gd name="connsiteX9" fmla="*/ 7143 w 1290637"/>
                <a:gd name="connsiteY9" fmla="*/ 745331 h 754856"/>
                <a:gd name="connsiteX10" fmla="*/ 26193 w 1290637"/>
                <a:gd name="connsiteY10" fmla="*/ 752475 h 754856"/>
                <a:gd name="connsiteX11" fmla="*/ 54768 w 1290637"/>
                <a:gd name="connsiteY11" fmla="*/ 754856 h 754856"/>
                <a:gd name="connsiteX12" fmla="*/ 145256 w 1290637"/>
                <a:gd name="connsiteY12" fmla="*/ 731044 h 754856"/>
                <a:gd name="connsiteX13" fmla="*/ 390525 w 1290637"/>
                <a:gd name="connsiteY13" fmla="*/ 652462 h 754856"/>
                <a:gd name="connsiteX14" fmla="*/ 528637 w 1290637"/>
                <a:gd name="connsiteY14" fmla="*/ 600075 h 754856"/>
                <a:gd name="connsiteX15" fmla="*/ 726281 w 1290637"/>
                <a:gd name="connsiteY15" fmla="*/ 519112 h 754856"/>
                <a:gd name="connsiteX16" fmla="*/ 812006 w 1290637"/>
                <a:gd name="connsiteY16" fmla="*/ 478631 h 754856"/>
                <a:gd name="connsiteX17" fmla="*/ 902493 w 1290637"/>
                <a:gd name="connsiteY17" fmla="*/ 450056 h 754856"/>
                <a:gd name="connsiteX18" fmla="*/ 1009650 w 1290637"/>
                <a:gd name="connsiteY18" fmla="*/ 407194 h 754856"/>
                <a:gd name="connsiteX19" fmla="*/ 1100137 w 1290637"/>
                <a:gd name="connsiteY19" fmla="*/ 369094 h 754856"/>
                <a:gd name="connsiteX20" fmla="*/ 1157287 w 1290637"/>
                <a:gd name="connsiteY20" fmla="*/ 359569 h 754856"/>
                <a:gd name="connsiteX21" fmla="*/ 1212056 w 1290637"/>
                <a:gd name="connsiteY21" fmla="*/ 352425 h 754856"/>
                <a:gd name="connsiteX22" fmla="*/ 1245393 w 1290637"/>
                <a:gd name="connsiteY22" fmla="*/ 350044 h 754856"/>
                <a:gd name="connsiteX23" fmla="*/ 1269206 w 1290637"/>
                <a:gd name="connsiteY23" fmla="*/ 342900 h 754856"/>
                <a:gd name="connsiteX24" fmla="*/ 1285875 w 1290637"/>
                <a:gd name="connsiteY24" fmla="*/ 328612 h 754856"/>
                <a:gd name="connsiteX25" fmla="*/ 1290637 w 1290637"/>
                <a:gd name="connsiteY25" fmla="*/ 309562 h 754856"/>
                <a:gd name="connsiteX26" fmla="*/ 1285875 w 1290637"/>
                <a:gd name="connsiteY26" fmla="*/ 285750 h 754856"/>
                <a:gd name="connsiteX27" fmla="*/ 1276350 w 1290637"/>
                <a:gd name="connsiteY27" fmla="*/ 264319 h 754856"/>
                <a:gd name="connsiteX28" fmla="*/ 1250156 w 1290637"/>
                <a:gd name="connsiteY28" fmla="*/ 223837 h 754856"/>
                <a:gd name="connsiteX29" fmla="*/ 1216818 w 1290637"/>
                <a:gd name="connsiteY29" fmla="*/ 180975 h 754856"/>
                <a:gd name="connsiteX30" fmla="*/ 1159668 w 1290637"/>
                <a:gd name="connsiteY30" fmla="*/ 135731 h 754856"/>
                <a:gd name="connsiteX31" fmla="*/ 1090612 w 1290637"/>
                <a:gd name="connsiteY31" fmla="*/ 90487 h 754856"/>
                <a:gd name="connsiteX32" fmla="*/ 1042987 w 1290637"/>
                <a:gd name="connsiteY32" fmla="*/ 66675 h 754856"/>
                <a:gd name="connsiteX33" fmla="*/ 995362 w 1290637"/>
                <a:gd name="connsiteY33" fmla="*/ 45244 h 754856"/>
                <a:gd name="connsiteX34" fmla="*/ 964406 w 1290637"/>
                <a:gd name="connsiteY34" fmla="*/ 26194 h 754856"/>
                <a:gd name="connsiteX35" fmla="*/ 933450 w 1290637"/>
                <a:gd name="connsiteY35" fmla="*/ 11906 h 754856"/>
                <a:gd name="connsiteX36" fmla="*/ 900112 w 1290637"/>
                <a:gd name="connsiteY36" fmla="*/ 2381 h 754856"/>
                <a:gd name="connsiteX37" fmla="*/ 876300 w 1290637"/>
                <a:gd name="connsiteY37" fmla="*/ 0 h 754856"/>
                <a:gd name="connsiteX38" fmla="*/ 864393 w 1290637"/>
                <a:gd name="connsiteY38" fmla="*/ 0 h 754856"/>
                <a:gd name="connsiteX39" fmla="*/ 857250 w 1290637"/>
                <a:gd name="connsiteY39" fmla="*/ 2381 h 754856"/>
                <a:gd name="connsiteX40" fmla="*/ 852487 w 1290637"/>
                <a:gd name="connsiteY40" fmla="*/ 9525 h 754856"/>
                <a:gd name="connsiteX41" fmla="*/ 850106 w 1290637"/>
                <a:gd name="connsiteY41" fmla="*/ 19050 h 754856"/>
                <a:gd name="connsiteX42" fmla="*/ 847725 w 1290637"/>
                <a:gd name="connsiteY42" fmla="*/ 33337 h 754856"/>
                <a:gd name="connsiteX43" fmla="*/ 859631 w 1290637"/>
                <a:gd name="connsiteY43" fmla="*/ 71437 h 754856"/>
                <a:gd name="connsiteX44" fmla="*/ 876300 w 1290637"/>
                <a:gd name="connsiteY44" fmla="*/ 109537 h 754856"/>
                <a:gd name="connsiteX45" fmla="*/ 881062 w 1290637"/>
                <a:gd name="connsiteY45" fmla="*/ 147637 h 754856"/>
                <a:gd name="connsiteX46" fmla="*/ 878681 w 1290637"/>
                <a:gd name="connsiteY46" fmla="*/ 173831 h 754856"/>
                <a:gd name="connsiteX47" fmla="*/ 869156 w 1290637"/>
                <a:gd name="connsiteY47" fmla="*/ 202406 h 754856"/>
                <a:gd name="connsiteX48" fmla="*/ 850106 w 1290637"/>
                <a:gd name="connsiteY48" fmla="*/ 226219 h 754856"/>
                <a:gd name="connsiteX49" fmla="*/ 804862 w 1290637"/>
                <a:gd name="connsiteY49" fmla="*/ 261937 h 754856"/>
                <a:gd name="connsiteX50" fmla="*/ 747712 w 1290637"/>
                <a:gd name="connsiteY50" fmla="*/ 297656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90637" h="754856">
                  <a:moveTo>
                    <a:pt x="747712" y="297656"/>
                  </a:moveTo>
                  <a:lnTo>
                    <a:pt x="623887" y="373856"/>
                  </a:lnTo>
                  <a:lnTo>
                    <a:pt x="433387" y="478631"/>
                  </a:lnTo>
                  <a:lnTo>
                    <a:pt x="204787" y="597694"/>
                  </a:lnTo>
                  <a:lnTo>
                    <a:pt x="66675" y="666750"/>
                  </a:lnTo>
                  <a:lnTo>
                    <a:pt x="23812" y="690562"/>
                  </a:lnTo>
                  <a:lnTo>
                    <a:pt x="7143" y="707231"/>
                  </a:lnTo>
                  <a:lnTo>
                    <a:pt x="0" y="719137"/>
                  </a:lnTo>
                  <a:lnTo>
                    <a:pt x="2381" y="738187"/>
                  </a:lnTo>
                  <a:lnTo>
                    <a:pt x="7143" y="745331"/>
                  </a:lnTo>
                  <a:lnTo>
                    <a:pt x="26193" y="752475"/>
                  </a:lnTo>
                  <a:lnTo>
                    <a:pt x="54768" y="754856"/>
                  </a:lnTo>
                  <a:lnTo>
                    <a:pt x="145256" y="731044"/>
                  </a:lnTo>
                  <a:lnTo>
                    <a:pt x="390525" y="652462"/>
                  </a:lnTo>
                  <a:lnTo>
                    <a:pt x="528637" y="600075"/>
                  </a:lnTo>
                  <a:lnTo>
                    <a:pt x="726281" y="519112"/>
                  </a:lnTo>
                  <a:lnTo>
                    <a:pt x="812006" y="478631"/>
                  </a:lnTo>
                  <a:lnTo>
                    <a:pt x="902493" y="450056"/>
                  </a:lnTo>
                  <a:lnTo>
                    <a:pt x="1009650" y="407194"/>
                  </a:lnTo>
                  <a:lnTo>
                    <a:pt x="1100137" y="369094"/>
                  </a:lnTo>
                  <a:lnTo>
                    <a:pt x="1157287" y="359569"/>
                  </a:lnTo>
                  <a:lnTo>
                    <a:pt x="1212056" y="352425"/>
                  </a:lnTo>
                  <a:lnTo>
                    <a:pt x="1245393" y="350044"/>
                  </a:lnTo>
                  <a:lnTo>
                    <a:pt x="1269206" y="342900"/>
                  </a:lnTo>
                  <a:lnTo>
                    <a:pt x="1285875" y="328612"/>
                  </a:lnTo>
                  <a:lnTo>
                    <a:pt x="1290637" y="309562"/>
                  </a:lnTo>
                  <a:lnTo>
                    <a:pt x="1285875" y="285750"/>
                  </a:lnTo>
                  <a:lnTo>
                    <a:pt x="1276350" y="264319"/>
                  </a:lnTo>
                  <a:lnTo>
                    <a:pt x="1250156" y="223837"/>
                  </a:lnTo>
                  <a:lnTo>
                    <a:pt x="1216818" y="180975"/>
                  </a:lnTo>
                  <a:lnTo>
                    <a:pt x="1159668" y="135731"/>
                  </a:lnTo>
                  <a:lnTo>
                    <a:pt x="1090612" y="90487"/>
                  </a:lnTo>
                  <a:lnTo>
                    <a:pt x="1042987" y="66675"/>
                  </a:lnTo>
                  <a:lnTo>
                    <a:pt x="995362" y="45244"/>
                  </a:lnTo>
                  <a:lnTo>
                    <a:pt x="964406" y="26194"/>
                  </a:lnTo>
                  <a:lnTo>
                    <a:pt x="933450" y="11906"/>
                  </a:lnTo>
                  <a:lnTo>
                    <a:pt x="900112" y="2381"/>
                  </a:lnTo>
                  <a:lnTo>
                    <a:pt x="876300" y="0"/>
                  </a:lnTo>
                  <a:lnTo>
                    <a:pt x="864393" y="0"/>
                  </a:lnTo>
                  <a:lnTo>
                    <a:pt x="857250" y="2381"/>
                  </a:lnTo>
                  <a:lnTo>
                    <a:pt x="852487" y="9525"/>
                  </a:lnTo>
                  <a:lnTo>
                    <a:pt x="850106" y="19050"/>
                  </a:lnTo>
                  <a:lnTo>
                    <a:pt x="847725" y="33337"/>
                  </a:lnTo>
                  <a:lnTo>
                    <a:pt x="859631" y="71437"/>
                  </a:lnTo>
                  <a:lnTo>
                    <a:pt x="876300" y="109537"/>
                  </a:lnTo>
                  <a:lnTo>
                    <a:pt x="881062" y="147637"/>
                  </a:lnTo>
                  <a:lnTo>
                    <a:pt x="878681" y="173831"/>
                  </a:lnTo>
                  <a:lnTo>
                    <a:pt x="869156" y="202406"/>
                  </a:lnTo>
                  <a:lnTo>
                    <a:pt x="850106" y="226219"/>
                  </a:lnTo>
                  <a:lnTo>
                    <a:pt x="804862" y="261937"/>
                  </a:lnTo>
                  <a:lnTo>
                    <a:pt x="747712" y="297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1">
              <a:extLst>
                <a:ext uri="{FF2B5EF4-FFF2-40B4-BE49-F238E27FC236}">
                  <a16:creationId xmlns:a16="http://schemas.microsoft.com/office/drawing/2014/main" id="{C84CB1FD-9B9D-4DCC-A22F-43ABC2619444}"/>
                </a:ext>
              </a:extLst>
            </p:cNvPr>
            <p:cNvSpPr/>
            <p:nvPr/>
          </p:nvSpPr>
          <p:spPr>
            <a:xfrm>
              <a:off x="2786063" y="4246563"/>
              <a:ext cx="2162175" cy="563562"/>
            </a:xfrm>
            <a:custGeom>
              <a:avLst/>
              <a:gdLst>
                <a:gd name="connsiteX0" fmla="*/ 1000125 w 2162175"/>
                <a:gd name="connsiteY0" fmla="*/ 211931 h 564356"/>
                <a:gd name="connsiteX1" fmla="*/ 795337 w 2162175"/>
                <a:gd name="connsiteY1" fmla="*/ 266700 h 564356"/>
                <a:gd name="connsiteX2" fmla="*/ 623887 w 2162175"/>
                <a:gd name="connsiteY2" fmla="*/ 309562 h 564356"/>
                <a:gd name="connsiteX3" fmla="*/ 478631 w 2162175"/>
                <a:gd name="connsiteY3" fmla="*/ 342900 h 564356"/>
                <a:gd name="connsiteX4" fmla="*/ 388143 w 2162175"/>
                <a:gd name="connsiteY4" fmla="*/ 359569 h 564356"/>
                <a:gd name="connsiteX5" fmla="*/ 342900 w 2162175"/>
                <a:gd name="connsiteY5" fmla="*/ 364331 h 564356"/>
                <a:gd name="connsiteX6" fmla="*/ 295275 w 2162175"/>
                <a:gd name="connsiteY6" fmla="*/ 361950 h 564356"/>
                <a:gd name="connsiteX7" fmla="*/ 207168 w 2162175"/>
                <a:gd name="connsiteY7" fmla="*/ 347662 h 564356"/>
                <a:gd name="connsiteX8" fmla="*/ 133350 w 2162175"/>
                <a:gd name="connsiteY8" fmla="*/ 328612 h 564356"/>
                <a:gd name="connsiteX9" fmla="*/ 59531 w 2162175"/>
                <a:gd name="connsiteY9" fmla="*/ 295275 h 564356"/>
                <a:gd name="connsiteX10" fmla="*/ 28575 w 2162175"/>
                <a:gd name="connsiteY10" fmla="*/ 283369 h 564356"/>
                <a:gd name="connsiteX11" fmla="*/ 14287 w 2162175"/>
                <a:gd name="connsiteY11" fmla="*/ 280987 h 564356"/>
                <a:gd name="connsiteX12" fmla="*/ 2381 w 2162175"/>
                <a:gd name="connsiteY12" fmla="*/ 283369 h 564356"/>
                <a:gd name="connsiteX13" fmla="*/ 0 w 2162175"/>
                <a:gd name="connsiteY13" fmla="*/ 295275 h 564356"/>
                <a:gd name="connsiteX14" fmla="*/ 2381 w 2162175"/>
                <a:gd name="connsiteY14" fmla="*/ 311944 h 564356"/>
                <a:gd name="connsiteX15" fmla="*/ 19050 w 2162175"/>
                <a:gd name="connsiteY15" fmla="*/ 345281 h 564356"/>
                <a:gd name="connsiteX16" fmla="*/ 52387 w 2162175"/>
                <a:gd name="connsiteY16" fmla="*/ 385762 h 564356"/>
                <a:gd name="connsiteX17" fmla="*/ 111918 w 2162175"/>
                <a:gd name="connsiteY17" fmla="*/ 442912 h 564356"/>
                <a:gd name="connsiteX18" fmla="*/ 161925 w 2162175"/>
                <a:gd name="connsiteY18" fmla="*/ 485775 h 564356"/>
                <a:gd name="connsiteX19" fmla="*/ 211931 w 2162175"/>
                <a:gd name="connsiteY19" fmla="*/ 519112 h 564356"/>
                <a:gd name="connsiteX20" fmla="*/ 242887 w 2162175"/>
                <a:gd name="connsiteY20" fmla="*/ 535781 h 564356"/>
                <a:gd name="connsiteX21" fmla="*/ 283368 w 2162175"/>
                <a:gd name="connsiteY21" fmla="*/ 550069 h 564356"/>
                <a:gd name="connsiteX22" fmla="*/ 328612 w 2162175"/>
                <a:gd name="connsiteY22" fmla="*/ 559594 h 564356"/>
                <a:gd name="connsiteX23" fmla="*/ 359568 w 2162175"/>
                <a:gd name="connsiteY23" fmla="*/ 564356 h 564356"/>
                <a:gd name="connsiteX24" fmla="*/ 419100 w 2162175"/>
                <a:gd name="connsiteY24" fmla="*/ 557212 h 564356"/>
                <a:gd name="connsiteX25" fmla="*/ 533400 w 2162175"/>
                <a:gd name="connsiteY25" fmla="*/ 516731 h 564356"/>
                <a:gd name="connsiteX26" fmla="*/ 673893 w 2162175"/>
                <a:gd name="connsiteY26" fmla="*/ 469106 h 564356"/>
                <a:gd name="connsiteX27" fmla="*/ 921543 w 2162175"/>
                <a:gd name="connsiteY27" fmla="*/ 395287 h 564356"/>
                <a:gd name="connsiteX28" fmla="*/ 1059656 w 2162175"/>
                <a:gd name="connsiteY28" fmla="*/ 357187 h 564356"/>
                <a:gd name="connsiteX29" fmla="*/ 1383506 w 2162175"/>
                <a:gd name="connsiteY29" fmla="*/ 292894 h 564356"/>
                <a:gd name="connsiteX30" fmla="*/ 1643062 w 2162175"/>
                <a:gd name="connsiteY30" fmla="*/ 252412 h 564356"/>
                <a:gd name="connsiteX31" fmla="*/ 1866900 w 2162175"/>
                <a:gd name="connsiteY31" fmla="*/ 221456 h 564356"/>
                <a:gd name="connsiteX32" fmla="*/ 2033587 w 2162175"/>
                <a:gd name="connsiteY32" fmla="*/ 202406 h 564356"/>
                <a:gd name="connsiteX33" fmla="*/ 2093118 w 2162175"/>
                <a:gd name="connsiteY33" fmla="*/ 192881 h 564356"/>
                <a:gd name="connsiteX34" fmla="*/ 2124075 w 2162175"/>
                <a:gd name="connsiteY34" fmla="*/ 183356 h 564356"/>
                <a:gd name="connsiteX35" fmla="*/ 2150268 w 2162175"/>
                <a:gd name="connsiteY35" fmla="*/ 164306 h 564356"/>
                <a:gd name="connsiteX36" fmla="*/ 2159793 w 2162175"/>
                <a:gd name="connsiteY36" fmla="*/ 150019 h 564356"/>
                <a:gd name="connsiteX37" fmla="*/ 2162175 w 2162175"/>
                <a:gd name="connsiteY37" fmla="*/ 140494 h 564356"/>
                <a:gd name="connsiteX38" fmla="*/ 2162175 w 2162175"/>
                <a:gd name="connsiteY38" fmla="*/ 133350 h 564356"/>
                <a:gd name="connsiteX39" fmla="*/ 2155031 w 2162175"/>
                <a:gd name="connsiteY39" fmla="*/ 116681 h 564356"/>
                <a:gd name="connsiteX40" fmla="*/ 2128837 w 2162175"/>
                <a:gd name="connsiteY40" fmla="*/ 83344 h 564356"/>
                <a:gd name="connsiteX41" fmla="*/ 2105025 w 2162175"/>
                <a:gd name="connsiteY41" fmla="*/ 59531 h 564356"/>
                <a:gd name="connsiteX42" fmla="*/ 2078831 w 2162175"/>
                <a:gd name="connsiteY42" fmla="*/ 47625 h 564356"/>
                <a:gd name="connsiteX43" fmla="*/ 2000250 w 2162175"/>
                <a:gd name="connsiteY43" fmla="*/ 21431 h 564356"/>
                <a:gd name="connsiteX44" fmla="*/ 1926431 w 2162175"/>
                <a:gd name="connsiteY44" fmla="*/ 4762 h 564356"/>
                <a:gd name="connsiteX45" fmla="*/ 1857375 w 2162175"/>
                <a:gd name="connsiteY45" fmla="*/ 0 h 564356"/>
                <a:gd name="connsiteX46" fmla="*/ 1814512 w 2162175"/>
                <a:gd name="connsiteY46" fmla="*/ 7144 h 564356"/>
                <a:gd name="connsiteX47" fmla="*/ 1776412 w 2162175"/>
                <a:gd name="connsiteY47" fmla="*/ 19050 h 564356"/>
                <a:gd name="connsiteX48" fmla="*/ 1712118 w 2162175"/>
                <a:gd name="connsiteY48" fmla="*/ 50006 h 564356"/>
                <a:gd name="connsiteX49" fmla="*/ 1614487 w 2162175"/>
                <a:gd name="connsiteY49" fmla="*/ 80962 h 564356"/>
                <a:gd name="connsiteX50" fmla="*/ 1445418 w 2162175"/>
                <a:gd name="connsiteY50" fmla="*/ 123825 h 564356"/>
                <a:gd name="connsiteX51" fmla="*/ 1328737 w 2162175"/>
                <a:gd name="connsiteY51" fmla="*/ 147637 h 564356"/>
                <a:gd name="connsiteX52" fmla="*/ 1145381 w 2162175"/>
                <a:gd name="connsiteY52" fmla="*/ 171450 h 564356"/>
                <a:gd name="connsiteX53" fmla="*/ 1000125 w 2162175"/>
                <a:gd name="connsiteY53" fmla="*/ 21193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564356">
                  <a:moveTo>
                    <a:pt x="1000125" y="211931"/>
                  </a:moveTo>
                  <a:lnTo>
                    <a:pt x="795337" y="266700"/>
                  </a:lnTo>
                  <a:lnTo>
                    <a:pt x="623887" y="309562"/>
                  </a:lnTo>
                  <a:lnTo>
                    <a:pt x="478631" y="342900"/>
                  </a:lnTo>
                  <a:lnTo>
                    <a:pt x="388143" y="359569"/>
                  </a:lnTo>
                  <a:lnTo>
                    <a:pt x="342900" y="364331"/>
                  </a:lnTo>
                  <a:lnTo>
                    <a:pt x="295275" y="361950"/>
                  </a:lnTo>
                  <a:lnTo>
                    <a:pt x="207168" y="347662"/>
                  </a:lnTo>
                  <a:lnTo>
                    <a:pt x="133350" y="328612"/>
                  </a:lnTo>
                  <a:lnTo>
                    <a:pt x="59531" y="295275"/>
                  </a:lnTo>
                  <a:lnTo>
                    <a:pt x="28575" y="283369"/>
                  </a:lnTo>
                  <a:lnTo>
                    <a:pt x="14287" y="280987"/>
                  </a:lnTo>
                  <a:lnTo>
                    <a:pt x="2381" y="283369"/>
                  </a:lnTo>
                  <a:lnTo>
                    <a:pt x="0" y="295275"/>
                  </a:lnTo>
                  <a:lnTo>
                    <a:pt x="2381" y="311944"/>
                  </a:lnTo>
                  <a:lnTo>
                    <a:pt x="19050" y="345281"/>
                  </a:lnTo>
                  <a:lnTo>
                    <a:pt x="52387" y="385762"/>
                  </a:lnTo>
                  <a:lnTo>
                    <a:pt x="111918" y="442912"/>
                  </a:lnTo>
                  <a:lnTo>
                    <a:pt x="161925" y="485775"/>
                  </a:lnTo>
                  <a:lnTo>
                    <a:pt x="211931" y="519112"/>
                  </a:lnTo>
                  <a:lnTo>
                    <a:pt x="242887" y="535781"/>
                  </a:lnTo>
                  <a:lnTo>
                    <a:pt x="283368" y="550069"/>
                  </a:lnTo>
                  <a:lnTo>
                    <a:pt x="328612" y="559594"/>
                  </a:lnTo>
                  <a:lnTo>
                    <a:pt x="359568" y="564356"/>
                  </a:lnTo>
                  <a:lnTo>
                    <a:pt x="419100" y="557212"/>
                  </a:lnTo>
                  <a:lnTo>
                    <a:pt x="533400" y="516731"/>
                  </a:lnTo>
                  <a:lnTo>
                    <a:pt x="673893" y="469106"/>
                  </a:lnTo>
                  <a:lnTo>
                    <a:pt x="921543" y="395287"/>
                  </a:lnTo>
                  <a:lnTo>
                    <a:pt x="1059656" y="357187"/>
                  </a:lnTo>
                  <a:lnTo>
                    <a:pt x="1383506" y="292894"/>
                  </a:lnTo>
                  <a:lnTo>
                    <a:pt x="1643062" y="252412"/>
                  </a:lnTo>
                  <a:lnTo>
                    <a:pt x="1866900" y="221456"/>
                  </a:lnTo>
                  <a:lnTo>
                    <a:pt x="2033587" y="202406"/>
                  </a:lnTo>
                  <a:lnTo>
                    <a:pt x="2093118" y="192881"/>
                  </a:lnTo>
                  <a:lnTo>
                    <a:pt x="2124075" y="183356"/>
                  </a:lnTo>
                  <a:lnTo>
                    <a:pt x="2150268" y="164306"/>
                  </a:lnTo>
                  <a:lnTo>
                    <a:pt x="2159793" y="150019"/>
                  </a:lnTo>
                  <a:lnTo>
                    <a:pt x="2162175" y="140494"/>
                  </a:lnTo>
                  <a:lnTo>
                    <a:pt x="2162175" y="133350"/>
                  </a:lnTo>
                  <a:lnTo>
                    <a:pt x="2155031" y="116681"/>
                  </a:lnTo>
                  <a:lnTo>
                    <a:pt x="2128837" y="83344"/>
                  </a:lnTo>
                  <a:lnTo>
                    <a:pt x="2105025" y="59531"/>
                  </a:lnTo>
                  <a:lnTo>
                    <a:pt x="2078831" y="47625"/>
                  </a:lnTo>
                  <a:lnTo>
                    <a:pt x="2000250" y="21431"/>
                  </a:lnTo>
                  <a:lnTo>
                    <a:pt x="1926431" y="4762"/>
                  </a:lnTo>
                  <a:lnTo>
                    <a:pt x="1857375" y="0"/>
                  </a:lnTo>
                  <a:lnTo>
                    <a:pt x="1814512" y="7144"/>
                  </a:lnTo>
                  <a:lnTo>
                    <a:pt x="1776412" y="19050"/>
                  </a:lnTo>
                  <a:lnTo>
                    <a:pt x="1712118" y="50006"/>
                  </a:lnTo>
                  <a:lnTo>
                    <a:pt x="1614487" y="80962"/>
                  </a:lnTo>
                  <a:lnTo>
                    <a:pt x="1445418" y="123825"/>
                  </a:lnTo>
                  <a:lnTo>
                    <a:pt x="1328737" y="147637"/>
                  </a:lnTo>
                  <a:lnTo>
                    <a:pt x="1145381" y="171450"/>
                  </a:lnTo>
                  <a:lnTo>
                    <a:pt x="1000125" y="2119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6">
              <a:extLst>
                <a:ext uri="{FF2B5EF4-FFF2-40B4-BE49-F238E27FC236}">
                  <a16:creationId xmlns:a16="http://schemas.microsoft.com/office/drawing/2014/main" id="{D0BD7609-B4DB-4F97-8FE1-B1D67D010DA4}"/>
                </a:ext>
              </a:extLst>
            </p:cNvPr>
            <p:cNvSpPr/>
            <p:nvPr/>
          </p:nvSpPr>
          <p:spPr>
            <a:xfrm>
              <a:off x="5186363" y="1941513"/>
              <a:ext cx="536575" cy="1563687"/>
            </a:xfrm>
            <a:custGeom>
              <a:avLst/>
              <a:gdLst>
                <a:gd name="connsiteX0" fmla="*/ 297656 w 535781"/>
                <a:gd name="connsiteY0" fmla="*/ 488156 h 1564481"/>
                <a:gd name="connsiteX1" fmla="*/ 297656 w 535781"/>
                <a:gd name="connsiteY1" fmla="*/ 376237 h 1564481"/>
                <a:gd name="connsiteX2" fmla="*/ 290512 w 535781"/>
                <a:gd name="connsiteY2" fmla="*/ 280987 h 1564481"/>
                <a:gd name="connsiteX3" fmla="*/ 285750 w 535781"/>
                <a:gd name="connsiteY3" fmla="*/ 226219 h 1564481"/>
                <a:gd name="connsiteX4" fmla="*/ 271462 w 535781"/>
                <a:gd name="connsiteY4" fmla="*/ 178594 h 1564481"/>
                <a:gd name="connsiteX5" fmla="*/ 245268 w 535781"/>
                <a:gd name="connsiteY5" fmla="*/ 128587 h 1564481"/>
                <a:gd name="connsiteX6" fmla="*/ 211931 w 535781"/>
                <a:gd name="connsiteY6" fmla="*/ 73819 h 1564481"/>
                <a:gd name="connsiteX7" fmla="*/ 192881 w 535781"/>
                <a:gd name="connsiteY7" fmla="*/ 40481 h 1564481"/>
                <a:gd name="connsiteX8" fmla="*/ 188118 w 535781"/>
                <a:gd name="connsiteY8" fmla="*/ 23812 h 1564481"/>
                <a:gd name="connsiteX9" fmla="*/ 188118 w 535781"/>
                <a:gd name="connsiteY9" fmla="*/ 11906 h 1564481"/>
                <a:gd name="connsiteX10" fmla="*/ 190500 w 535781"/>
                <a:gd name="connsiteY10" fmla="*/ 4762 h 1564481"/>
                <a:gd name="connsiteX11" fmla="*/ 197643 w 535781"/>
                <a:gd name="connsiteY11" fmla="*/ 0 h 1564481"/>
                <a:gd name="connsiteX12" fmla="*/ 209550 w 535781"/>
                <a:gd name="connsiteY12" fmla="*/ 0 h 1564481"/>
                <a:gd name="connsiteX13" fmla="*/ 242887 w 535781"/>
                <a:gd name="connsiteY13" fmla="*/ 7144 h 1564481"/>
                <a:gd name="connsiteX14" fmla="*/ 347662 w 535781"/>
                <a:gd name="connsiteY14" fmla="*/ 54769 h 1564481"/>
                <a:gd name="connsiteX15" fmla="*/ 452437 w 535781"/>
                <a:gd name="connsiteY15" fmla="*/ 111919 h 1564481"/>
                <a:gd name="connsiteX16" fmla="*/ 466725 w 535781"/>
                <a:gd name="connsiteY16" fmla="*/ 121444 h 1564481"/>
                <a:gd name="connsiteX17" fmla="*/ 533400 w 535781"/>
                <a:gd name="connsiteY17" fmla="*/ 278606 h 1564481"/>
                <a:gd name="connsiteX18" fmla="*/ 535781 w 535781"/>
                <a:gd name="connsiteY18" fmla="*/ 376237 h 1564481"/>
                <a:gd name="connsiteX19" fmla="*/ 516731 w 535781"/>
                <a:gd name="connsiteY19" fmla="*/ 540544 h 1564481"/>
                <a:gd name="connsiteX20" fmla="*/ 500062 w 535781"/>
                <a:gd name="connsiteY20" fmla="*/ 647700 h 1564481"/>
                <a:gd name="connsiteX21" fmla="*/ 471487 w 535781"/>
                <a:gd name="connsiteY21" fmla="*/ 790575 h 1564481"/>
                <a:gd name="connsiteX22" fmla="*/ 423862 w 535781"/>
                <a:gd name="connsiteY22" fmla="*/ 950119 h 1564481"/>
                <a:gd name="connsiteX23" fmla="*/ 373856 w 535781"/>
                <a:gd name="connsiteY23" fmla="*/ 1078706 h 1564481"/>
                <a:gd name="connsiteX24" fmla="*/ 304800 w 535781"/>
                <a:gd name="connsiteY24" fmla="*/ 1233487 h 1564481"/>
                <a:gd name="connsiteX25" fmla="*/ 242887 w 535781"/>
                <a:gd name="connsiteY25" fmla="*/ 1338262 h 1564481"/>
                <a:gd name="connsiteX26" fmla="*/ 159543 w 535781"/>
                <a:gd name="connsiteY26" fmla="*/ 1445419 h 1564481"/>
                <a:gd name="connsiteX27" fmla="*/ 119062 w 535781"/>
                <a:gd name="connsiteY27" fmla="*/ 1488281 h 1564481"/>
                <a:gd name="connsiteX28" fmla="*/ 61912 w 535781"/>
                <a:gd name="connsiteY28" fmla="*/ 1538287 h 1564481"/>
                <a:gd name="connsiteX29" fmla="*/ 21431 w 535781"/>
                <a:gd name="connsiteY29" fmla="*/ 1562100 h 1564481"/>
                <a:gd name="connsiteX30" fmla="*/ 9525 w 535781"/>
                <a:gd name="connsiteY30" fmla="*/ 1564481 h 1564481"/>
                <a:gd name="connsiteX31" fmla="*/ 4762 w 535781"/>
                <a:gd name="connsiteY31" fmla="*/ 1562100 h 1564481"/>
                <a:gd name="connsiteX32" fmla="*/ 0 w 535781"/>
                <a:gd name="connsiteY32" fmla="*/ 1552575 h 1564481"/>
                <a:gd name="connsiteX33" fmla="*/ 7143 w 535781"/>
                <a:gd name="connsiteY33" fmla="*/ 1516856 h 1564481"/>
                <a:gd name="connsiteX34" fmla="*/ 71437 w 535781"/>
                <a:gd name="connsiteY34" fmla="*/ 1385887 h 1564481"/>
                <a:gd name="connsiteX35" fmla="*/ 126206 w 535781"/>
                <a:gd name="connsiteY35" fmla="*/ 1273969 h 1564481"/>
                <a:gd name="connsiteX36" fmla="*/ 154781 w 535781"/>
                <a:gd name="connsiteY36" fmla="*/ 1207294 h 1564481"/>
                <a:gd name="connsiteX37" fmla="*/ 178593 w 535781"/>
                <a:gd name="connsiteY37" fmla="*/ 1150144 h 1564481"/>
                <a:gd name="connsiteX38" fmla="*/ 197643 w 535781"/>
                <a:gd name="connsiteY38" fmla="*/ 1088231 h 1564481"/>
                <a:gd name="connsiteX39" fmla="*/ 216693 w 535781"/>
                <a:gd name="connsiteY39" fmla="*/ 1026319 h 1564481"/>
                <a:gd name="connsiteX40" fmla="*/ 238125 w 535781"/>
                <a:gd name="connsiteY40" fmla="*/ 954881 h 1564481"/>
                <a:gd name="connsiteX41" fmla="*/ 259556 w 535781"/>
                <a:gd name="connsiteY41" fmla="*/ 859631 h 1564481"/>
                <a:gd name="connsiteX42" fmla="*/ 269081 w 535781"/>
                <a:gd name="connsiteY42" fmla="*/ 795337 h 1564481"/>
                <a:gd name="connsiteX43" fmla="*/ 278606 w 535781"/>
                <a:gd name="connsiteY43" fmla="*/ 733425 h 1564481"/>
                <a:gd name="connsiteX44" fmla="*/ 288131 w 535781"/>
                <a:gd name="connsiteY44" fmla="*/ 669131 h 1564481"/>
                <a:gd name="connsiteX45" fmla="*/ 292893 w 535781"/>
                <a:gd name="connsiteY45" fmla="*/ 607219 h 1564481"/>
                <a:gd name="connsiteX46" fmla="*/ 297656 w 535781"/>
                <a:gd name="connsiteY46" fmla="*/ 488156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35781" h="1564481">
                  <a:moveTo>
                    <a:pt x="297656" y="488156"/>
                  </a:moveTo>
                  <a:lnTo>
                    <a:pt x="297656" y="376237"/>
                  </a:lnTo>
                  <a:lnTo>
                    <a:pt x="290512" y="280987"/>
                  </a:lnTo>
                  <a:lnTo>
                    <a:pt x="285750" y="226219"/>
                  </a:lnTo>
                  <a:lnTo>
                    <a:pt x="271462" y="178594"/>
                  </a:lnTo>
                  <a:lnTo>
                    <a:pt x="245268" y="128587"/>
                  </a:lnTo>
                  <a:lnTo>
                    <a:pt x="211931" y="73819"/>
                  </a:lnTo>
                  <a:lnTo>
                    <a:pt x="192881" y="40481"/>
                  </a:lnTo>
                  <a:lnTo>
                    <a:pt x="188118" y="23812"/>
                  </a:lnTo>
                  <a:lnTo>
                    <a:pt x="188118" y="11906"/>
                  </a:lnTo>
                  <a:lnTo>
                    <a:pt x="190500" y="4762"/>
                  </a:lnTo>
                  <a:lnTo>
                    <a:pt x="197643" y="0"/>
                  </a:lnTo>
                  <a:lnTo>
                    <a:pt x="209550" y="0"/>
                  </a:lnTo>
                  <a:lnTo>
                    <a:pt x="242887" y="7144"/>
                  </a:lnTo>
                  <a:lnTo>
                    <a:pt x="347662" y="54769"/>
                  </a:lnTo>
                  <a:lnTo>
                    <a:pt x="452437" y="111919"/>
                  </a:lnTo>
                  <a:lnTo>
                    <a:pt x="466725" y="121444"/>
                  </a:lnTo>
                  <a:lnTo>
                    <a:pt x="533400" y="278606"/>
                  </a:lnTo>
                  <a:cubicBezTo>
                    <a:pt x="534194" y="311150"/>
                    <a:pt x="534987" y="343693"/>
                    <a:pt x="535781" y="376237"/>
                  </a:cubicBezTo>
                  <a:lnTo>
                    <a:pt x="516731" y="540544"/>
                  </a:lnTo>
                  <a:lnTo>
                    <a:pt x="500062" y="647700"/>
                  </a:lnTo>
                  <a:lnTo>
                    <a:pt x="471487" y="790575"/>
                  </a:lnTo>
                  <a:lnTo>
                    <a:pt x="423862" y="950119"/>
                  </a:lnTo>
                  <a:lnTo>
                    <a:pt x="373856" y="1078706"/>
                  </a:lnTo>
                  <a:lnTo>
                    <a:pt x="304800" y="1233487"/>
                  </a:lnTo>
                  <a:lnTo>
                    <a:pt x="242887" y="1338262"/>
                  </a:lnTo>
                  <a:lnTo>
                    <a:pt x="159543" y="1445419"/>
                  </a:lnTo>
                  <a:lnTo>
                    <a:pt x="119062" y="1488281"/>
                  </a:lnTo>
                  <a:lnTo>
                    <a:pt x="61912" y="1538287"/>
                  </a:lnTo>
                  <a:lnTo>
                    <a:pt x="21431" y="1562100"/>
                  </a:lnTo>
                  <a:lnTo>
                    <a:pt x="9525" y="1564481"/>
                  </a:lnTo>
                  <a:lnTo>
                    <a:pt x="4762" y="1562100"/>
                  </a:lnTo>
                  <a:lnTo>
                    <a:pt x="0" y="1552575"/>
                  </a:lnTo>
                  <a:lnTo>
                    <a:pt x="7143" y="1516856"/>
                  </a:lnTo>
                  <a:lnTo>
                    <a:pt x="71437" y="1385887"/>
                  </a:lnTo>
                  <a:lnTo>
                    <a:pt x="126206" y="1273969"/>
                  </a:lnTo>
                  <a:lnTo>
                    <a:pt x="154781" y="1207294"/>
                  </a:lnTo>
                  <a:lnTo>
                    <a:pt x="178593" y="1150144"/>
                  </a:lnTo>
                  <a:lnTo>
                    <a:pt x="197643" y="1088231"/>
                  </a:lnTo>
                  <a:lnTo>
                    <a:pt x="216693" y="1026319"/>
                  </a:lnTo>
                  <a:lnTo>
                    <a:pt x="238125" y="954881"/>
                  </a:lnTo>
                  <a:lnTo>
                    <a:pt x="259556" y="859631"/>
                  </a:lnTo>
                  <a:lnTo>
                    <a:pt x="269081" y="795337"/>
                  </a:lnTo>
                  <a:lnTo>
                    <a:pt x="278606" y="733425"/>
                  </a:lnTo>
                  <a:lnTo>
                    <a:pt x="288131" y="669131"/>
                  </a:lnTo>
                  <a:lnTo>
                    <a:pt x="292893" y="607219"/>
                  </a:lnTo>
                  <a:lnTo>
                    <a:pt x="297656" y="4881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9">
              <a:extLst>
                <a:ext uri="{FF2B5EF4-FFF2-40B4-BE49-F238E27FC236}">
                  <a16:creationId xmlns:a16="http://schemas.microsoft.com/office/drawing/2014/main" id="{C88DD45E-1CA2-484C-9544-12FC172B2F1B}"/>
                </a:ext>
              </a:extLst>
            </p:cNvPr>
            <p:cNvSpPr/>
            <p:nvPr/>
          </p:nvSpPr>
          <p:spPr>
            <a:xfrm>
              <a:off x="5151438" y="3427413"/>
              <a:ext cx="1708150" cy="539750"/>
            </a:xfrm>
            <a:custGeom>
              <a:avLst/>
              <a:gdLst>
                <a:gd name="connsiteX0" fmla="*/ 1045369 w 1709737"/>
                <a:gd name="connsiteY0" fmla="*/ 154781 h 540544"/>
                <a:gd name="connsiteX1" fmla="*/ 923925 w 1709737"/>
                <a:gd name="connsiteY1" fmla="*/ 192881 h 540544"/>
                <a:gd name="connsiteX2" fmla="*/ 792956 w 1709737"/>
                <a:gd name="connsiteY2" fmla="*/ 226219 h 540544"/>
                <a:gd name="connsiteX3" fmla="*/ 659606 w 1709737"/>
                <a:gd name="connsiteY3" fmla="*/ 259556 h 540544"/>
                <a:gd name="connsiteX4" fmla="*/ 516731 w 1709737"/>
                <a:gd name="connsiteY4" fmla="*/ 285750 h 540544"/>
                <a:gd name="connsiteX5" fmla="*/ 395287 w 1709737"/>
                <a:gd name="connsiteY5" fmla="*/ 304800 h 540544"/>
                <a:gd name="connsiteX6" fmla="*/ 328612 w 1709737"/>
                <a:gd name="connsiteY6" fmla="*/ 314325 h 540544"/>
                <a:gd name="connsiteX7" fmla="*/ 288131 w 1709737"/>
                <a:gd name="connsiteY7" fmla="*/ 314325 h 540544"/>
                <a:gd name="connsiteX8" fmla="*/ 254794 w 1709737"/>
                <a:gd name="connsiteY8" fmla="*/ 309562 h 540544"/>
                <a:gd name="connsiteX9" fmla="*/ 216694 w 1709737"/>
                <a:gd name="connsiteY9" fmla="*/ 300037 h 540544"/>
                <a:gd name="connsiteX10" fmla="*/ 173831 w 1709737"/>
                <a:gd name="connsiteY10" fmla="*/ 283369 h 540544"/>
                <a:gd name="connsiteX11" fmla="*/ 133350 w 1709737"/>
                <a:gd name="connsiteY11" fmla="*/ 259556 h 540544"/>
                <a:gd name="connsiteX12" fmla="*/ 92869 w 1709737"/>
                <a:gd name="connsiteY12" fmla="*/ 228600 h 540544"/>
                <a:gd name="connsiteX13" fmla="*/ 66675 w 1709737"/>
                <a:gd name="connsiteY13" fmla="*/ 202406 h 540544"/>
                <a:gd name="connsiteX14" fmla="*/ 47625 w 1709737"/>
                <a:gd name="connsiteY14" fmla="*/ 192881 h 540544"/>
                <a:gd name="connsiteX15" fmla="*/ 30956 w 1709737"/>
                <a:gd name="connsiteY15" fmla="*/ 188119 h 540544"/>
                <a:gd name="connsiteX16" fmla="*/ 19050 w 1709737"/>
                <a:gd name="connsiteY16" fmla="*/ 188119 h 540544"/>
                <a:gd name="connsiteX17" fmla="*/ 7144 w 1709737"/>
                <a:gd name="connsiteY17" fmla="*/ 192881 h 540544"/>
                <a:gd name="connsiteX18" fmla="*/ 0 w 1709737"/>
                <a:gd name="connsiteY18" fmla="*/ 207169 h 540544"/>
                <a:gd name="connsiteX19" fmla="*/ 2381 w 1709737"/>
                <a:gd name="connsiteY19" fmla="*/ 235744 h 540544"/>
                <a:gd name="connsiteX20" fmla="*/ 16669 w 1709737"/>
                <a:gd name="connsiteY20" fmla="*/ 269081 h 540544"/>
                <a:gd name="connsiteX21" fmla="*/ 52387 w 1709737"/>
                <a:gd name="connsiteY21" fmla="*/ 311944 h 540544"/>
                <a:gd name="connsiteX22" fmla="*/ 150019 w 1709737"/>
                <a:gd name="connsiteY22" fmla="*/ 411956 h 540544"/>
                <a:gd name="connsiteX23" fmla="*/ 211931 w 1709737"/>
                <a:gd name="connsiteY23" fmla="*/ 459581 h 540544"/>
                <a:gd name="connsiteX24" fmla="*/ 257175 w 1709737"/>
                <a:gd name="connsiteY24" fmla="*/ 490537 h 540544"/>
                <a:gd name="connsiteX25" fmla="*/ 292894 w 1709737"/>
                <a:gd name="connsiteY25" fmla="*/ 509587 h 540544"/>
                <a:gd name="connsiteX26" fmla="*/ 326231 w 1709737"/>
                <a:gd name="connsiteY26" fmla="*/ 521494 h 540544"/>
                <a:gd name="connsiteX27" fmla="*/ 366712 w 1709737"/>
                <a:gd name="connsiteY27" fmla="*/ 533400 h 540544"/>
                <a:gd name="connsiteX28" fmla="*/ 402431 w 1709737"/>
                <a:gd name="connsiteY28" fmla="*/ 540544 h 540544"/>
                <a:gd name="connsiteX29" fmla="*/ 438150 w 1709737"/>
                <a:gd name="connsiteY29" fmla="*/ 540544 h 540544"/>
                <a:gd name="connsiteX30" fmla="*/ 554831 w 1709737"/>
                <a:gd name="connsiteY30" fmla="*/ 509587 h 540544"/>
                <a:gd name="connsiteX31" fmla="*/ 738187 w 1709737"/>
                <a:gd name="connsiteY31" fmla="*/ 450056 h 540544"/>
                <a:gd name="connsiteX32" fmla="*/ 959644 w 1709737"/>
                <a:gd name="connsiteY32" fmla="*/ 371475 h 540544"/>
                <a:gd name="connsiteX33" fmla="*/ 1207294 w 1709737"/>
                <a:gd name="connsiteY33" fmla="*/ 276225 h 540544"/>
                <a:gd name="connsiteX34" fmla="*/ 1302544 w 1709737"/>
                <a:gd name="connsiteY34" fmla="*/ 240506 h 540544"/>
                <a:gd name="connsiteX35" fmla="*/ 1681162 w 1709737"/>
                <a:gd name="connsiteY35" fmla="*/ 316706 h 540544"/>
                <a:gd name="connsiteX36" fmla="*/ 1700212 w 1709737"/>
                <a:gd name="connsiteY36" fmla="*/ 295275 h 540544"/>
                <a:gd name="connsiteX37" fmla="*/ 1709737 w 1709737"/>
                <a:gd name="connsiteY37" fmla="*/ 269081 h 540544"/>
                <a:gd name="connsiteX38" fmla="*/ 1709737 w 1709737"/>
                <a:gd name="connsiteY38" fmla="*/ 245269 h 540544"/>
                <a:gd name="connsiteX39" fmla="*/ 1704975 w 1709737"/>
                <a:gd name="connsiteY39" fmla="*/ 214312 h 540544"/>
                <a:gd name="connsiteX40" fmla="*/ 1697831 w 1709737"/>
                <a:gd name="connsiteY40" fmla="*/ 200025 h 540544"/>
                <a:gd name="connsiteX41" fmla="*/ 1681162 w 1709737"/>
                <a:gd name="connsiteY41" fmla="*/ 180975 h 540544"/>
                <a:gd name="connsiteX42" fmla="*/ 1650206 w 1709737"/>
                <a:gd name="connsiteY42" fmla="*/ 157162 h 540544"/>
                <a:gd name="connsiteX43" fmla="*/ 1621631 w 1709737"/>
                <a:gd name="connsiteY43" fmla="*/ 133350 h 540544"/>
                <a:gd name="connsiteX44" fmla="*/ 1576387 w 1709737"/>
                <a:gd name="connsiteY44" fmla="*/ 95250 h 540544"/>
                <a:gd name="connsiteX45" fmla="*/ 1514475 w 1709737"/>
                <a:gd name="connsiteY45" fmla="*/ 54769 h 540544"/>
                <a:gd name="connsiteX46" fmla="*/ 1428750 w 1709737"/>
                <a:gd name="connsiteY46" fmla="*/ 7144 h 540544"/>
                <a:gd name="connsiteX47" fmla="*/ 1400175 w 1709737"/>
                <a:gd name="connsiteY47" fmla="*/ 0 h 540544"/>
                <a:gd name="connsiteX48" fmla="*/ 1388269 w 1709737"/>
                <a:gd name="connsiteY48" fmla="*/ 7144 h 540544"/>
                <a:gd name="connsiteX49" fmla="*/ 1364456 w 1709737"/>
                <a:gd name="connsiteY49" fmla="*/ 30956 h 540544"/>
                <a:gd name="connsiteX50" fmla="*/ 1331119 w 1709737"/>
                <a:gd name="connsiteY50" fmla="*/ 57150 h 540544"/>
                <a:gd name="connsiteX51" fmla="*/ 1271587 w 1709737"/>
                <a:gd name="connsiteY51" fmla="*/ 80962 h 540544"/>
                <a:gd name="connsiteX52" fmla="*/ 1045369 w 1709737"/>
                <a:gd name="connsiteY52" fmla="*/ 154781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09737" h="540544">
                  <a:moveTo>
                    <a:pt x="1045369" y="154781"/>
                  </a:moveTo>
                  <a:lnTo>
                    <a:pt x="923925" y="192881"/>
                  </a:lnTo>
                  <a:lnTo>
                    <a:pt x="792956" y="226219"/>
                  </a:lnTo>
                  <a:lnTo>
                    <a:pt x="659606" y="259556"/>
                  </a:lnTo>
                  <a:lnTo>
                    <a:pt x="516731" y="285750"/>
                  </a:lnTo>
                  <a:lnTo>
                    <a:pt x="395287" y="304800"/>
                  </a:lnTo>
                  <a:lnTo>
                    <a:pt x="328612" y="314325"/>
                  </a:lnTo>
                  <a:lnTo>
                    <a:pt x="288131" y="314325"/>
                  </a:lnTo>
                  <a:lnTo>
                    <a:pt x="254794" y="309562"/>
                  </a:lnTo>
                  <a:lnTo>
                    <a:pt x="216694" y="300037"/>
                  </a:lnTo>
                  <a:lnTo>
                    <a:pt x="173831" y="283369"/>
                  </a:lnTo>
                  <a:lnTo>
                    <a:pt x="133350" y="259556"/>
                  </a:lnTo>
                  <a:lnTo>
                    <a:pt x="92869" y="228600"/>
                  </a:lnTo>
                  <a:lnTo>
                    <a:pt x="66675" y="202406"/>
                  </a:lnTo>
                  <a:lnTo>
                    <a:pt x="47625" y="192881"/>
                  </a:lnTo>
                  <a:lnTo>
                    <a:pt x="30956" y="188119"/>
                  </a:lnTo>
                  <a:lnTo>
                    <a:pt x="19050" y="188119"/>
                  </a:lnTo>
                  <a:lnTo>
                    <a:pt x="7144" y="192881"/>
                  </a:lnTo>
                  <a:lnTo>
                    <a:pt x="0" y="207169"/>
                  </a:lnTo>
                  <a:lnTo>
                    <a:pt x="2381" y="235744"/>
                  </a:lnTo>
                  <a:lnTo>
                    <a:pt x="16669" y="269081"/>
                  </a:lnTo>
                  <a:lnTo>
                    <a:pt x="52387" y="311944"/>
                  </a:lnTo>
                  <a:lnTo>
                    <a:pt x="150019" y="411956"/>
                  </a:lnTo>
                  <a:lnTo>
                    <a:pt x="211931" y="459581"/>
                  </a:lnTo>
                  <a:lnTo>
                    <a:pt x="257175" y="490537"/>
                  </a:lnTo>
                  <a:lnTo>
                    <a:pt x="292894" y="509587"/>
                  </a:lnTo>
                  <a:lnTo>
                    <a:pt x="326231" y="521494"/>
                  </a:lnTo>
                  <a:lnTo>
                    <a:pt x="366712" y="533400"/>
                  </a:lnTo>
                  <a:lnTo>
                    <a:pt x="402431" y="540544"/>
                  </a:lnTo>
                  <a:lnTo>
                    <a:pt x="438150" y="540544"/>
                  </a:lnTo>
                  <a:lnTo>
                    <a:pt x="554831" y="509587"/>
                  </a:lnTo>
                  <a:lnTo>
                    <a:pt x="738187" y="450056"/>
                  </a:lnTo>
                  <a:lnTo>
                    <a:pt x="959644" y="371475"/>
                  </a:lnTo>
                  <a:lnTo>
                    <a:pt x="1207294" y="276225"/>
                  </a:lnTo>
                  <a:lnTo>
                    <a:pt x="1302544" y="240506"/>
                  </a:lnTo>
                  <a:lnTo>
                    <a:pt x="1681162" y="316706"/>
                  </a:lnTo>
                  <a:lnTo>
                    <a:pt x="1700212" y="295275"/>
                  </a:lnTo>
                  <a:lnTo>
                    <a:pt x="1709737" y="269081"/>
                  </a:lnTo>
                  <a:lnTo>
                    <a:pt x="1709737" y="245269"/>
                  </a:lnTo>
                  <a:lnTo>
                    <a:pt x="1704975" y="214312"/>
                  </a:lnTo>
                  <a:lnTo>
                    <a:pt x="1697831" y="200025"/>
                  </a:lnTo>
                  <a:lnTo>
                    <a:pt x="1681162" y="180975"/>
                  </a:lnTo>
                  <a:lnTo>
                    <a:pt x="1650206" y="157162"/>
                  </a:lnTo>
                  <a:lnTo>
                    <a:pt x="1621631" y="133350"/>
                  </a:lnTo>
                  <a:lnTo>
                    <a:pt x="1576387" y="95250"/>
                  </a:lnTo>
                  <a:lnTo>
                    <a:pt x="1514475" y="54769"/>
                  </a:lnTo>
                  <a:lnTo>
                    <a:pt x="1428750" y="7144"/>
                  </a:lnTo>
                  <a:lnTo>
                    <a:pt x="1400175" y="0"/>
                  </a:lnTo>
                  <a:lnTo>
                    <a:pt x="1388269" y="7144"/>
                  </a:lnTo>
                  <a:lnTo>
                    <a:pt x="1364456" y="30956"/>
                  </a:lnTo>
                  <a:lnTo>
                    <a:pt x="1331119" y="57150"/>
                  </a:lnTo>
                  <a:lnTo>
                    <a:pt x="1271587" y="80962"/>
                  </a:lnTo>
                  <a:lnTo>
                    <a:pt x="1045369" y="154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5">
              <a:extLst>
                <a:ext uri="{FF2B5EF4-FFF2-40B4-BE49-F238E27FC236}">
                  <a16:creationId xmlns:a16="http://schemas.microsoft.com/office/drawing/2014/main" id="{D2F3B997-E84A-4631-8A4C-128A32DDA1E9}"/>
                </a:ext>
              </a:extLst>
            </p:cNvPr>
            <p:cNvSpPr/>
            <p:nvPr/>
          </p:nvSpPr>
          <p:spPr>
            <a:xfrm>
              <a:off x="3771900" y="1590675"/>
              <a:ext cx="446088" cy="1201738"/>
            </a:xfrm>
            <a:custGeom>
              <a:avLst/>
              <a:gdLst>
                <a:gd name="connsiteX0" fmla="*/ 164306 w 445294"/>
                <a:gd name="connsiteY0" fmla="*/ 852488 h 1202531"/>
                <a:gd name="connsiteX1" fmla="*/ 164306 w 445294"/>
                <a:gd name="connsiteY1" fmla="*/ 726281 h 1202531"/>
                <a:gd name="connsiteX2" fmla="*/ 164306 w 445294"/>
                <a:gd name="connsiteY2" fmla="*/ 442913 h 1202531"/>
                <a:gd name="connsiteX3" fmla="*/ 164306 w 445294"/>
                <a:gd name="connsiteY3" fmla="*/ 381000 h 1202531"/>
                <a:gd name="connsiteX4" fmla="*/ 159544 w 445294"/>
                <a:gd name="connsiteY4" fmla="*/ 333375 h 1202531"/>
                <a:gd name="connsiteX5" fmla="*/ 152400 w 445294"/>
                <a:gd name="connsiteY5" fmla="*/ 280988 h 1202531"/>
                <a:gd name="connsiteX6" fmla="*/ 138113 w 445294"/>
                <a:gd name="connsiteY6" fmla="*/ 233363 h 1202531"/>
                <a:gd name="connsiteX7" fmla="*/ 114300 w 445294"/>
                <a:gd name="connsiteY7" fmla="*/ 178594 h 1202531"/>
                <a:gd name="connsiteX8" fmla="*/ 92869 w 445294"/>
                <a:gd name="connsiteY8" fmla="*/ 140494 h 1202531"/>
                <a:gd name="connsiteX9" fmla="*/ 69056 w 445294"/>
                <a:gd name="connsiteY9" fmla="*/ 111919 h 1202531"/>
                <a:gd name="connsiteX10" fmla="*/ 28575 w 445294"/>
                <a:gd name="connsiteY10" fmla="*/ 69056 h 1202531"/>
                <a:gd name="connsiteX11" fmla="*/ 4763 w 445294"/>
                <a:gd name="connsiteY11" fmla="*/ 35719 h 1202531"/>
                <a:gd name="connsiteX12" fmla="*/ 0 w 445294"/>
                <a:gd name="connsiteY12" fmla="*/ 19050 h 1202531"/>
                <a:gd name="connsiteX13" fmla="*/ 11906 w 445294"/>
                <a:gd name="connsiteY13" fmla="*/ 4763 h 1202531"/>
                <a:gd name="connsiteX14" fmla="*/ 40481 w 445294"/>
                <a:gd name="connsiteY14" fmla="*/ 0 h 1202531"/>
                <a:gd name="connsiteX15" fmla="*/ 109538 w 445294"/>
                <a:gd name="connsiteY15" fmla="*/ 11906 h 1202531"/>
                <a:gd name="connsiteX16" fmla="*/ 180975 w 445294"/>
                <a:gd name="connsiteY16" fmla="*/ 35719 h 1202531"/>
                <a:gd name="connsiteX17" fmla="*/ 228600 w 445294"/>
                <a:gd name="connsiteY17" fmla="*/ 59531 h 1202531"/>
                <a:gd name="connsiteX18" fmla="*/ 323850 w 445294"/>
                <a:gd name="connsiteY18" fmla="*/ 119063 h 1202531"/>
                <a:gd name="connsiteX19" fmla="*/ 392906 w 445294"/>
                <a:gd name="connsiteY19" fmla="*/ 166688 h 1202531"/>
                <a:gd name="connsiteX20" fmla="*/ 419100 w 445294"/>
                <a:gd name="connsiteY20" fmla="*/ 185738 h 1202531"/>
                <a:gd name="connsiteX21" fmla="*/ 428625 w 445294"/>
                <a:gd name="connsiteY21" fmla="*/ 197644 h 1202531"/>
                <a:gd name="connsiteX22" fmla="*/ 440531 w 445294"/>
                <a:gd name="connsiteY22" fmla="*/ 221456 h 1202531"/>
                <a:gd name="connsiteX23" fmla="*/ 445294 w 445294"/>
                <a:gd name="connsiteY23" fmla="*/ 245269 h 1202531"/>
                <a:gd name="connsiteX24" fmla="*/ 442913 w 445294"/>
                <a:gd name="connsiteY24" fmla="*/ 261938 h 1202531"/>
                <a:gd name="connsiteX25" fmla="*/ 428625 w 445294"/>
                <a:gd name="connsiteY25" fmla="*/ 292894 h 1202531"/>
                <a:gd name="connsiteX26" fmla="*/ 411956 w 445294"/>
                <a:gd name="connsiteY26" fmla="*/ 316706 h 1202531"/>
                <a:gd name="connsiteX27" fmla="*/ 400050 w 445294"/>
                <a:gd name="connsiteY27" fmla="*/ 371475 h 1202531"/>
                <a:gd name="connsiteX28" fmla="*/ 392906 w 445294"/>
                <a:gd name="connsiteY28" fmla="*/ 461963 h 1202531"/>
                <a:gd name="connsiteX29" fmla="*/ 390525 w 445294"/>
                <a:gd name="connsiteY29" fmla="*/ 557213 h 1202531"/>
                <a:gd name="connsiteX30" fmla="*/ 390525 w 445294"/>
                <a:gd name="connsiteY30" fmla="*/ 688181 h 1202531"/>
                <a:gd name="connsiteX31" fmla="*/ 361950 w 445294"/>
                <a:gd name="connsiteY31" fmla="*/ 1169194 h 1202531"/>
                <a:gd name="connsiteX32" fmla="*/ 164306 w 445294"/>
                <a:gd name="connsiteY32" fmla="*/ 1202531 h 1202531"/>
                <a:gd name="connsiteX33" fmla="*/ 164306 w 445294"/>
                <a:gd name="connsiteY33" fmla="*/ 995363 h 1202531"/>
                <a:gd name="connsiteX34" fmla="*/ 164306 w 445294"/>
                <a:gd name="connsiteY34" fmla="*/ 852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5294" h="1202531">
                  <a:moveTo>
                    <a:pt x="164306" y="852488"/>
                  </a:moveTo>
                  <a:lnTo>
                    <a:pt x="164306" y="726281"/>
                  </a:lnTo>
                  <a:lnTo>
                    <a:pt x="164306" y="442913"/>
                  </a:lnTo>
                  <a:lnTo>
                    <a:pt x="164306" y="381000"/>
                  </a:lnTo>
                  <a:lnTo>
                    <a:pt x="159544" y="333375"/>
                  </a:lnTo>
                  <a:lnTo>
                    <a:pt x="152400" y="280988"/>
                  </a:lnTo>
                  <a:lnTo>
                    <a:pt x="138113" y="233363"/>
                  </a:lnTo>
                  <a:lnTo>
                    <a:pt x="114300" y="178594"/>
                  </a:lnTo>
                  <a:lnTo>
                    <a:pt x="92869" y="140494"/>
                  </a:lnTo>
                  <a:lnTo>
                    <a:pt x="69056" y="111919"/>
                  </a:lnTo>
                  <a:lnTo>
                    <a:pt x="28575" y="69056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40481" y="0"/>
                  </a:lnTo>
                  <a:lnTo>
                    <a:pt x="109538" y="11906"/>
                  </a:lnTo>
                  <a:lnTo>
                    <a:pt x="180975" y="35719"/>
                  </a:lnTo>
                  <a:lnTo>
                    <a:pt x="228600" y="59531"/>
                  </a:lnTo>
                  <a:lnTo>
                    <a:pt x="323850" y="119063"/>
                  </a:lnTo>
                  <a:lnTo>
                    <a:pt x="392906" y="166688"/>
                  </a:lnTo>
                  <a:lnTo>
                    <a:pt x="419100" y="185738"/>
                  </a:lnTo>
                  <a:lnTo>
                    <a:pt x="428625" y="197644"/>
                  </a:lnTo>
                  <a:lnTo>
                    <a:pt x="440531" y="221456"/>
                  </a:lnTo>
                  <a:lnTo>
                    <a:pt x="445294" y="245269"/>
                  </a:lnTo>
                  <a:lnTo>
                    <a:pt x="442913" y="261938"/>
                  </a:lnTo>
                  <a:lnTo>
                    <a:pt x="428625" y="292894"/>
                  </a:lnTo>
                  <a:lnTo>
                    <a:pt x="411956" y="316706"/>
                  </a:lnTo>
                  <a:lnTo>
                    <a:pt x="400050" y="371475"/>
                  </a:lnTo>
                  <a:lnTo>
                    <a:pt x="392906" y="461963"/>
                  </a:lnTo>
                  <a:cubicBezTo>
                    <a:pt x="392112" y="493713"/>
                    <a:pt x="391319" y="525463"/>
                    <a:pt x="390525" y="557213"/>
                  </a:cubicBezTo>
                  <a:lnTo>
                    <a:pt x="390525" y="688181"/>
                  </a:lnTo>
                  <a:lnTo>
                    <a:pt x="361950" y="1169194"/>
                  </a:lnTo>
                  <a:lnTo>
                    <a:pt x="164306" y="1202531"/>
                  </a:lnTo>
                  <a:lnTo>
                    <a:pt x="164306" y="995363"/>
                  </a:lnTo>
                  <a:lnTo>
                    <a:pt x="164306" y="852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6">
              <a:extLst>
                <a:ext uri="{FF2B5EF4-FFF2-40B4-BE49-F238E27FC236}">
                  <a16:creationId xmlns:a16="http://schemas.microsoft.com/office/drawing/2014/main" id="{8E84D39F-022B-4DF0-A34A-D06DC9C470C7}"/>
                </a:ext>
              </a:extLst>
            </p:cNvPr>
            <p:cNvSpPr/>
            <p:nvPr/>
          </p:nvSpPr>
          <p:spPr>
            <a:xfrm>
              <a:off x="3151188" y="2576513"/>
              <a:ext cx="1749425" cy="395287"/>
            </a:xfrm>
            <a:custGeom>
              <a:avLst/>
              <a:gdLst>
                <a:gd name="connsiteX0" fmla="*/ 1078706 w 1750219"/>
                <a:gd name="connsiteY0" fmla="*/ 235743 h 395287"/>
                <a:gd name="connsiteX1" fmla="*/ 976312 w 1750219"/>
                <a:gd name="connsiteY1" fmla="*/ 252412 h 395287"/>
                <a:gd name="connsiteX2" fmla="*/ 866775 w 1750219"/>
                <a:gd name="connsiteY2" fmla="*/ 276225 h 395287"/>
                <a:gd name="connsiteX3" fmla="*/ 757237 w 1750219"/>
                <a:gd name="connsiteY3" fmla="*/ 302418 h 395287"/>
                <a:gd name="connsiteX4" fmla="*/ 635794 w 1750219"/>
                <a:gd name="connsiteY4" fmla="*/ 333375 h 395287"/>
                <a:gd name="connsiteX5" fmla="*/ 552450 w 1750219"/>
                <a:gd name="connsiteY5" fmla="*/ 359568 h 395287"/>
                <a:gd name="connsiteX6" fmla="*/ 492919 w 1750219"/>
                <a:gd name="connsiteY6" fmla="*/ 383381 h 395287"/>
                <a:gd name="connsiteX7" fmla="*/ 461962 w 1750219"/>
                <a:gd name="connsiteY7" fmla="*/ 392906 h 395287"/>
                <a:gd name="connsiteX8" fmla="*/ 433387 w 1750219"/>
                <a:gd name="connsiteY8" fmla="*/ 395287 h 395287"/>
                <a:gd name="connsiteX9" fmla="*/ 383381 w 1750219"/>
                <a:gd name="connsiteY9" fmla="*/ 388143 h 395287"/>
                <a:gd name="connsiteX10" fmla="*/ 321469 w 1750219"/>
                <a:gd name="connsiteY10" fmla="*/ 371475 h 395287"/>
                <a:gd name="connsiteX11" fmla="*/ 235744 w 1750219"/>
                <a:gd name="connsiteY11" fmla="*/ 335756 h 395287"/>
                <a:gd name="connsiteX12" fmla="*/ 109537 w 1750219"/>
                <a:gd name="connsiteY12" fmla="*/ 257175 h 395287"/>
                <a:gd name="connsiteX13" fmla="*/ 14287 w 1750219"/>
                <a:gd name="connsiteY13" fmla="*/ 190500 h 395287"/>
                <a:gd name="connsiteX14" fmla="*/ 4762 w 1750219"/>
                <a:gd name="connsiteY14" fmla="*/ 173831 h 395287"/>
                <a:gd name="connsiteX15" fmla="*/ 0 w 1750219"/>
                <a:gd name="connsiteY15" fmla="*/ 152400 h 395287"/>
                <a:gd name="connsiteX16" fmla="*/ 4762 w 1750219"/>
                <a:gd name="connsiteY16" fmla="*/ 138112 h 395287"/>
                <a:gd name="connsiteX17" fmla="*/ 21431 w 1750219"/>
                <a:gd name="connsiteY17" fmla="*/ 130968 h 395287"/>
                <a:gd name="connsiteX18" fmla="*/ 64294 w 1750219"/>
                <a:gd name="connsiteY18" fmla="*/ 142875 h 395287"/>
                <a:gd name="connsiteX19" fmla="*/ 121444 w 1750219"/>
                <a:gd name="connsiteY19" fmla="*/ 161925 h 395287"/>
                <a:gd name="connsiteX20" fmla="*/ 176212 w 1750219"/>
                <a:gd name="connsiteY20" fmla="*/ 178593 h 395287"/>
                <a:gd name="connsiteX21" fmla="*/ 223837 w 1750219"/>
                <a:gd name="connsiteY21" fmla="*/ 190500 h 395287"/>
                <a:gd name="connsiteX22" fmla="*/ 273844 w 1750219"/>
                <a:gd name="connsiteY22" fmla="*/ 197643 h 395287"/>
                <a:gd name="connsiteX23" fmla="*/ 330994 w 1750219"/>
                <a:gd name="connsiteY23" fmla="*/ 202406 h 395287"/>
                <a:gd name="connsiteX24" fmla="*/ 431006 w 1750219"/>
                <a:gd name="connsiteY24" fmla="*/ 195262 h 395287"/>
                <a:gd name="connsiteX25" fmla="*/ 597694 w 1750219"/>
                <a:gd name="connsiteY25" fmla="*/ 169068 h 395287"/>
                <a:gd name="connsiteX26" fmla="*/ 797719 w 1750219"/>
                <a:gd name="connsiteY26" fmla="*/ 135731 h 395287"/>
                <a:gd name="connsiteX27" fmla="*/ 973931 w 1750219"/>
                <a:gd name="connsiteY27" fmla="*/ 92868 h 395287"/>
                <a:gd name="connsiteX28" fmla="*/ 1169194 w 1750219"/>
                <a:gd name="connsiteY28" fmla="*/ 59531 h 395287"/>
                <a:gd name="connsiteX29" fmla="*/ 1233487 w 1750219"/>
                <a:gd name="connsiteY29" fmla="*/ 45243 h 395287"/>
                <a:gd name="connsiteX30" fmla="*/ 1283494 w 1750219"/>
                <a:gd name="connsiteY30" fmla="*/ 28575 h 395287"/>
                <a:gd name="connsiteX31" fmla="*/ 1345406 w 1750219"/>
                <a:gd name="connsiteY31" fmla="*/ 11906 h 395287"/>
                <a:gd name="connsiteX32" fmla="*/ 1393031 w 1750219"/>
                <a:gd name="connsiteY32" fmla="*/ 0 h 395287"/>
                <a:gd name="connsiteX33" fmla="*/ 1438275 w 1750219"/>
                <a:gd name="connsiteY33" fmla="*/ 2381 h 395287"/>
                <a:gd name="connsiteX34" fmla="*/ 1502569 w 1750219"/>
                <a:gd name="connsiteY34" fmla="*/ 9525 h 395287"/>
                <a:gd name="connsiteX35" fmla="*/ 1562100 w 1750219"/>
                <a:gd name="connsiteY35" fmla="*/ 26193 h 395287"/>
                <a:gd name="connsiteX36" fmla="*/ 1600200 w 1750219"/>
                <a:gd name="connsiteY36" fmla="*/ 38100 h 395287"/>
                <a:gd name="connsiteX37" fmla="*/ 1654969 w 1750219"/>
                <a:gd name="connsiteY37" fmla="*/ 64293 h 395287"/>
                <a:gd name="connsiteX38" fmla="*/ 1702594 w 1750219"/>
                <a:gd name="connsiteY38" fmla="*/ 92868 h 395287"/>
                <a:gd name="connsiteX39" fmla="*/ 1733550 w 1750219"/>
                <a:gd name="connsiteY39" fmla="*/ 121443 h 395287"/>
                <a:gd name="connsiteX40" fmla="*/ 1745456 w 1750219"/>
                <a:gd name="connsiteY40" fmla="*/ 142875 h 395287"/>
                <a:gd name="connsiteX41" fmla="*/ 1750219 w 1750219"/>
                <a:gd name="connsiteY41" fmla="*/ 159543 h 395287"/>
                <a:gd name="connsiteX42" fmla="*/ 1738312 w 1750219"/>
                <a:gd name="connsiteY42" fmla="*/ 180975 h 395287"/>
                <a:gd name="connsiteX43" fmla="*/ 1707356 w 1750219"/>
                <a:gd name="connsiteY43" fmla="*/ 204787 h 395287"/>
                <a:gd name="connsiteX44" fmla="*/ 1662112 w 1750219"/>
                <a:gd name="connsiteY44" fmla="*/ 221456 h 395287"/>
                <a:gd name="connsiteX45" fmla="*/ 1624012 w 1750219"/>
                <a:gd name="connsiteY45" fmla="*/ 221456 h 395287"/>
                <a:gd name="connsiteX46" fmla="*/ 1552575 w 1750219"/>
                <a:gd name="connsiteY46" fmla="*/ 214312 h 395287"/>
                <a:gd name="connsiteX47" fmla="*/ 1462087 w 1750219"/>
                <a:gd name="connsiteY47" fmla="*/ 209550 h 395287"/>
                <a:gd name="connsiteX48" fmla="*/ 1362075 w 1750219"/>
                <a:gd name="connsiteY48" fmla="*/ 209550 h 395287"/>
                <a:gd name="connsiteX49" fmla="*/ 1240631 w 1750219"/>
                <a:gd name="connsiteY49" fmla="*/ 216693 h 395287"/>
                <a:gd name="connsiteX50" fmla="*/ 1078706 w 1750219"/>
                <a:gd name="connsiteY50" fmla="*/ 235743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0219" h="395287">
                  <a:moveTo>
                    <a:pt x="1078706" y="235743"/>
                  </a:moveTo>
                  <a:lnTo>
                    <a:pt x="976312" y="252412"/>
                  </a:lnTo>
                  <a:lnTo>
                    <a:pt x="866775" y="276225"/>
                  </a:lnTo>
                  <a:lnTo>
                    <a:pt x="757237" y="302418"/>
                  </a:lnTo>
                  <a:lnTo>
                    <a:pt x="635794" y="333375"/>
                  </a:lnTo>
                  <a:lnTo>
                    <a:pt x="552450" y="359568"/>
                  </a:lnTo>
                  <a:lnTo>
                    <a:pt x="492919" y="383381"/>
                  </a:lnTo>
                  <a:lnTo>
                    <a:pt x="461962" y="392906"/>
                  </a:lnTo>
                  <a:lnTo>
                    <a:pt x="433387" y="395287"/>
                  </a:lnTo>
                  <a:lnTo>
                    <a:pt x="383381" y="388143"/>
                  </a:lnTo>
                  <a:lnTo>
                    <a:pt x="321469" y="371475"/>
                  </a:lnTo>
                  <a:lnTo>
                    <a:pt x="235744" y="335756"/>
                  </a:lnTo>
                  <a:lnTo>
                    <a:pt x="109537" y="257175"/>
                  </a:lnTo>
                  <a:lnTo>
                    <a:pt x="14287" y="190500"/>
                  </a:lnTo>
                  <a:lnTo>
                    <a:pt x="4762" y="173831"/>
                  </a:lnTo>
                  <a:lnTo>
                    <a:pt x="0" y="152400"/>
                  </a:lnTo>
                  <a:lnTo>
                    <a:pt x="4762" y="138112"/>
                  </a:lnTo>
                  <a:lnTo>
                    <a:pt x="21431" y="130968"/>
                  </a:lnTo>
                  <a:lnTo>
                    <a:pt x="64294" y="142875"/>
                  </a:lnTo>
                  <a:lnTo>
                    <a:pt x="121444" y="161925"/>
                  </a:lnTo>
                  <a:lnTo>
                    <a:pt x="176212" y="178593"/>
                  </a:lnTo>
                  <a:lnTo>
                    <a:pt x="223837" y="190500"/>
                  </a:lnTo>
                  <a:lnTo>
                    <a:pt x="273844" y="197643"/>
                  </a:lnTo>
                  <a:lnTo>
                    <a:pt x="330994" y="202406"/>
                  </a:lnTo>
                  <a:lnTo>
                    <a:pt x="431006" y="195262"/>
                  </a:lnTo>
                  <a:lnTo>
                    <a:pt x="597694" y="169068"/>
                  </a:lnTo>
                  <a:lnTo>
                    <a:pt x="797719" y="135731"/>
                  </a:lnTo>
                  <a:lnTo>
                    <a:pt x="973931" y="92868"/>
                  </a:lnTo>
                  <a:lnTo>
                    <a:pt x="1169194" y="59531"/>
                  </a:lnTo>
                  <a:lnTo>
                    <a:pt x="1233487" y="45243"/>
                  </a:lnTo>
                  <a:lnTo>
                    <a:pt x="1283494" y="28575"/>
                  </a:lnTo>
                  <a:lnTo>
                    <a:pt x="1345406" y="11906"/>
                  </a:lnTo>
                  <a:lnTo>
                    <a:pt x="139303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2100" y="26193"/>
                  </a:lnTo>
                  <a:lnTo>
                    <a:pt x="1600200" y="38100"/>
                  </a:lnTo>
                  <a:lnTo>
                    <a:pt x="1654969" y="64293"/>
                  </a:lnTo>
                  <a:lnTo>
                    <a:pt x="1702594" y="92868"/>
                  </a:lnTo>
                  <a:lnTo>
                    <a:pt x="1733550" y="121443"/>
                  </a:lnTo>
                  <a:lnTo>
                    <a:pt x="1745456" y="142875"/>
                  </a:lnTo>
                  <a:lnTo>
                    <a:pt x="1750219" y="159543"/>
                  </a:lnTo>
                  <a:lnTo>
                    <a:pt x="1738312" y="180975"/>
                  </a:lnTo>
                  <a:lnTo>
                    <a:pt x="1707356" y="204787"/>
                  </a:lnTo>
                  <a:lnTo>
                    <a:pt x="1662112" y="221456"/>
                  </a:lnTo>
                  <a:lnTo>
                    <a:pt x="1624012" y="221456"/>
                  </a:lnTo>
                  <a:lnTo>
                    <a:pt x="1552575" y="214312"/>
                  </a:lnTo>
                  <a:lnTo>
                    <a:pt x="1462087" y="209550"/>
                  </a:lnTo>
                  <a:lnTo>
                    <a:pt x="1362075" y="209550"/>
                  </a:lnTo>
                  <a:lnTo>
                    <a:pt x="1240631" y="216693"/>
                  </a:lnTo>
                  <a:lnTo>
                    <a:pt x="1078706" y="2357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8">
              <a:extLst>
                <a:ext uri="{FF2B5EF4-FFF2-40B4-BE49-F238E27FC236}">
                  <a16:creationId xmlns:a16="http://schemas.microsoft.com/office/drawing/2014/main" id="{F3F05325-29D7-421C-9680-5ADA9F7EDF9B}"/>
                </a:ext>
              </a:extLst>
            </p:cNvPr>
            <p:cNvSpPr/>
            <p:nvPr/>
          </p:nvSpPr>
          <p:spPr>
            <a:xfrm>
              <a:off x="3052763" y="3008313"/>
              <a:ext cx="2260600" cy="439737"/>
            </a:xfrm>
            <a:custGeom>
              <a:avLst/>
              <a:gdLst>
                <a:gd name="connsiteX0" fmla="*/ 857250 w 2259806"/>
                <a:gd name="connsiteY0" fmla="*/ 235744 h 440531"/>
                <a:gd name="connsiteX1" fmla="*/ 709612 w 2259806"/>
                <a:gd name="connsiteY1" fmla="*/ 259556 h 440531"/>
                <a:gd name="connsiteX2" fmla="*/ 585787 w 2259806"/>
                <a:gd name="connsiteY2" fmla="*/ 276225 h 440531"/>
                <a:gd name="connsiteX3" fmla="*/ 438150 w 2259806"/>
                <a:gd name="connsiteY3" fmla="*/ 290512 h 440531"/>
                <a:gd name="connsiteX4" fmla="*/ 338137 w 2259806"/>
                <a:gd name="connsiteY4" fmla="*/ 297656 h 440531"/>
                <a:gd name="connsiteX5" fmla="*/ 238125 w 2259806"/>
                <a:gd name="connsiteY5" fmla="*/ 297656 h 440531"/>
                <a:gd name="connsiteX6" fmla="*/ 133350 w 2259806"/>
                <a:gd name="connsiteY6" fmla="*/ 292894 h 440531"/>
                <a:gd name="connsiteX7" fmla="*/ 0 w 2259806"/>
                <a:gd name="connsiteY7" fmla="*/ 278606 h 440531"/>
                <a:gd name="connsiteX8" fmla="*/ 14287 w 2259806"/>
                <a:gd name="connsiteY8" fmla="*/ 409575 h 440531"/>
                <a:gd name="connsiteX9" fmla="*/ 164306 w 2259806"/>
                <a:gd name="connsiteY9" fmla="*/ 435769 h 440531"/>
                <a:gd name="connsiteX10" fmla="*/ 235743 w 2259806"/>
                <a:gd name="connsiteY10" fmla="*/ 440531 h 440531"/>
                <a:gd name="connsiteX11" fmla="*/ 359568 w 2259806"/>
                <a:gd name="connsiteY11" fmla="*/ 440531 h 440531"/>
                <a:gd name="connsiteX12" fmla="*/ 490537 w 2259806"/>
                <a:gd name="connsiteY12" fmla="*/ 428625 h 440531"/>
                <a:gd name="connsiteX13" fmla="*/ 628650 w 2259806"/>
                <a:gd name="connsiteY13" fmla="*/ 409575 h 440531"/>
                <a:gd name="connsiteX14" fmla="*/ 812006 w 2259806"/>
                <a:gd name="connsiteY14" fmla="*/ 381000 h 440531"/>
                <a:gd name="connsiteX15" fmla="*/ 1059656 w 2259806"/>
                <a:gd name="connsiteY15" fmla="*/ 338137 h 440531"/>
                <a:gd name="connsiteX16" fmla="*/ 1352550 w 2259806"/>
                <a:gd name="connsiteY16" fmla="*/ 280987 h 440531"/>
                <a:gd name="connsiteX17" fmla="*/ 1612106 w 2259806"/>
                <a:gd name="connsiteY17" fmla="*/ 226219 h 440531"/>
                <a:gd name="connsiteX18" fmla="*/ 1666875 w 2259806"/>
                <a:gd name="connsiteY18" fmla="*/ 221456 h 440531"/>
                <a:gd name="connsiteX19" fmla="*/ 2131218 w 2259806"/>
                <a:gd name="connsiteY19" fmla="*/ 316706 h 440531"/>
                <a:gd name="connsiteX20" fmla="*/ 2190750 w 2259806"/>
                <a:gd name="connsiteY20" fmla="*/ 323850 h 440531"/>
                <a:gd name="connsiteX21" fmla="*/ 2226468 w 2259806"/>
                <a:gd name="connsiteY21" fmla="*/ 328612 h 440531"/>
                <a:gd name="connsiteX22" fmla="*/ 2259806 w 2259806"/>
                <a:gd name="connsiteY22" fmla="*/ 326231 h 440531"/>
                <a:gd name="connsiteX23" fmla="*/ 2221706 w 2259806"/>
                <a:gd name="connsiteY23" fmla="*/ 280987 h 440531"/>
                <a:gd name="connsiteX24" fmla="*/ 2150268 w 2259806"/>
                <a:gd name="connsiteY24" fmla="*/ 211931 h 440531"/>
                <a:gd name="connsiteX25" fmla="*/ 2050256 w 2259806"/>
                <a:gd name="connsiteY25" fmla="*/ 123825 h 440531"/>
                <a:gd name="connsiteX26" fmla="*/ 1993106 w 2259806"/>
                <a:gd name="connsiteY26" fmla="*/ 78581 h 440531"/>
                <a:gd name="connsiteX27" fmla="*/ 1938337 w 2259806"/>
                <a:gd name="connsiteY27" fmla="*/ 38100 h 440531"/>
                <a:gd name="connsiteX28" fmla="*/ 1912143 w 2259806"/>
                <a:gd name="connsiteY28" fmla="*/ 16669 h 440531"/>
                <a:gd name="connsiteX29" fmla="*/ 1890712 w 2259806"/>
                <a:gd name="connsiteY29" fmla="*/ 4762 h 440531"/>
                <a:gd name="connsiteX30" fmla="*/ 1871662 w 2259806"/>
                <a:gd name="connsiteY30" fmla="*/ 0 h 440531"/>
                <a:gd name="connsiteX31" fmla="*/ 1854993 w 2259806"/>
                <a:gd name="connsiteY31" fmla="*/ 0 h 440531"/>
                <a:gd name="connsiteX32" fmla="*/ 1840706 w 2259806"/>
                <a:gd name="connsiteY32" fmla="*/ 4762 h 440531"/>
                <a:gd name="connsiteX33" fmla="*/ 1819275 w 2259806"/>
                <a:gd name="connsiteY33" fmla="*/ 19050 h 440531"/>
                <a:gd name="connsiteX34" fmla="*/ 1764506 w 2259806"/>
                <a:gd name="connsiteY34" fmla="*/ 42862 h 440531"/>
                <a:gd name="connsiteX35" fmla="*/ 1681162 w 2259806"/>
                <a:gd name="connsiteY35" fmla="*/ 73819 h 440531"/>
                <a:gd name="connsiteX36" fmla="*/ 1607343 w 2259806"/>
                <a:gd name="connsiteY36" fmla="*/ 90487 h 440531"/>
                <a:gd name="connsiteX37" fmla="*/ 1478756 w 2259806"/>
                <a:gd name="connsiteY37" fmla="*/ 116681 h 440531"/>
                <a:gd name="connsiteX38" fmla="*/ 1343025 w 2259806"/>
                <a:gd name="connsiteY38" fmla="*/ 147637 h 440531"/>
                <a:gd name="connsiteX39" fmla="*/ 1169193 w 2259806"/>
                <a:gd name="connsiteY39" fmla="*/ 183356 h 440531"/>
                <a:gd name="connsiteX40" fmla="*/ 971550 w 2259806"/>
                <a:gd name="connsiteY40" fmla="*/ 216694 h 440531"/>
                <a:gd name="connsiteX41" fmla="*/ 857250 w 2259806"/>
                <a:gd name="connsiteY41" fmla="*/ 235744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59806" h="440531">
                  <a:moveTo>
                    <a:pt x="857250" y="235744"/>
                  </a:moveTo>
                  <a:lnTo>
                    <a:pt x="709612" y="259556"/>
                  </a:lnTo>
                  <a:lnTo>
                    <a:pt x="585787" y="276225"/>
                  </a:lnTo>
                  <a:lnTo>
                    <a:pt x="438150" y="290512"/>
                  </a:lnTo>
                  <a:lnTo>
                    <a:pt x="338137" y="297656"/>
                  </a:lnTo>
                  <a:lnTo>
                    <a:pt x="238125" y="297656"/>
                  </a:lnTo>
                  <a:lnTo>
                    <a:pt x="133350" y="292894"/>
                  </a:lnTo>
                  <a:lnTo>
                    <a:pt x="0" y="278606"/>
                  </a:lnTo>
                  <a:lnTo>
                    <a:pt x="14287" y="409575"/>
                  </a:lnTo>
                  <a:lnTo>
                    <a:pt x="164306" y="435769"/>
                  </a:lnTo>
                  <a:lnTo>
                    <a:pt x="235743" y="440531"/>
                  </a:lnTo>
                  <a:lnTo>
                    <a:pt x="359568" y="440531"/>
                  </a:lnTo>
                  <a:lnTo>
                    <a:pt x="490537" y="428625"/>
                  </a:lnTo>
                  <a:lnTo>
                    <a:pt x="628650" y="409575"/>
                  </a:lnTo>
                  <a:lnTo>
                    <a:pt x="812006" y="381000"/>
                  </a:lnTo>
                  <a:lnTo>
                    <a:pt x="1059656" y="338137"/>
                  </a:lnTo>
                  <a:lnTo>
                    <a:pt x="1352550" y="280987"/>
                  </a:lnTo>
                  <a:lnTo>
                    <a:pt x="1612106" y="226219"/>
                  </a:lnTo>
                  <a:lnTo>
                    <a:pt x="1666875" y="221456"/>
                  </a:lnTo>
                  <a:lnTo>
                    <a:pt x="2131218" y="316706"/>
                  </a:lnTo>
                  <a:lnTo>
                    <a:pt x="2190750" y="323850"/>
                  </a:lnTo>
                  <a:lnTo>
                    <a:pt x="2226468" y="328612"/>
                  </a:lnTo>
                  <a:lnTo>
                    <a:pt x="2259806" y="326231"/>
                  </a:lnTo>
                  <a:lnTo>
                    <a:pt x="2221706" y="280987"/>
                  </a:lnTo>
                  <a:lnTo>
                    <a:pt x="2150268" y="211931"/>
                  </a:lnTo>
                  <a:lnTo>
                    <a:pt x="2050256" y="123825"/>
                  </a:lnTo>
                  <a:lnTo>
                    <a:pt x="1993106" y="78581"/>
                  </a:lnTo>
                  <a:lnTo>
                    <a:pt x="1938337" y="38100"/>
                  </a:lnTo>
                  <a:lnTo>
                    <a:pt x="1912143" y="16669"/>
                  </a:lnTo>
                  <a:lnTo>
                    <a:pt x="1890712" y="4762"/>
                  </a:lnTo>
                  <a:lnTo>
                    <a:pt x="1871662" y="0"/>
                  </a:lnTo>
                  <a:lnTo>
                    <a:pt x="1854993" y="0"/>
                  </a:lnTo>
                  <a:lnTo>
                    <a:pt x="1840706" y="4762"/>
                  </a:lnTo>
                  <a:lnTo>
                    <a:pt x="1819275" y="19050"/>
                  </a:lnTo>
                  <a:lnTo>
                    <a:pt x="1764506" y="42862"/>
                  </a:lnTo>
                  <a:lnTo>
                    <a:pt x="1681162" y="73819"/>
                  </a:lnTo>
                  <a:lnTo>
                    <a:pt x="1607343" y="90487"/>
                  </a:lnTo>
                  <a:lnTo>
                    <a:pt x="1478756" y="116681"/>
                  </a:lnTo>
                  <a:lnTo>
                    <a:pt x="1343025" y="147637"/>
                  </a:lnTo>
                  <a:lnTo>
                    <a:pt x="1169193" y="183356"/>
                  </a:lnTo>
                  <a:lnTo>
                    <a:pt x="971550" y="216694"/>
                  </a:lnTo>
                  <a:lnTo>
                    <a:pt x="857250" y="235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9">
              <a:extLst>
                <a:ext uri="{FF2B5EF4-FFF2-40B4-BE49-F238E27FC236}">
                  <a16:creationId xmlns:a16="http://schemas.microsoft.com/office/drawing/2014/main" id="{E1A19C50-5B98-488A-BC8C-AF78A2F5D154}"/>
                </a:ext>
              </a:extLst>
            </p:cNvPr>
            <p:cNvSpPr/>
            <p:nvPr/>
          </p:nvSpPr>
          <p:spPr>
            <a:xfrm>
              <a:off x="4624388" y="3179763"/>
              <a:ext cx="647700" cy="469900"/>
            </a:xfrm>
            <a:custGeom>
              <a:avLst/>
              <a:gdLst>
                <a:gd name="connsiteX0" fmla="*/ 361950 w 647700"/>
                <a:gd name="connsiteY0" fmla="*/ 216694 h 471487"/>
                <a:gd name="connsiteX1" fmla="*/ 307181 w 647700"/>
                <a:gd name="connsiteY1" fmla="*/ 252412 h 471487"/>
                <a:gd name="connsiteX2" fmla="*/ 254793 w 647700"/>
                <a:gd name="connsiteY2" fmla="*/ 292894 h 471487"/>
                <a:gd name="connsiteX3" fmla="*/ 185737 w 647700"/>
                <a:gd name="connsiteY3" fmla="*/ 347662 h 471487"/>
                <a:gd name="connsiteX4" fmla="*/ 102393 w 647700"/>
                <a:gd name="connsiteY4" fmla="*/ 419100 h 471487"/>
                <a:gd name="connsiteX5" fmla="*/ 61912 w 647700"/>
                <a:gd name="connsiteY5" fmla="*/ 457200 h 471487"/>
                <a:gd name="connsiteX6" fmla="*/ 47625 w 647700"/>
                <a:gd name="connsiteY6" fmla="*/ 466725 h 471487"/>
                <a:gd name="connsiteX7" fmla="*/ 30956 w 647700"/>
                <a:gd name="connsiteY7" fmla="*/ 471487 h 471487"/>
                <a:gd name="connsiteX8" fmla="*/ 21431 w 647700"/>
                <a:gd name="connsiteY8" fmla="*/ 471487 h 471487"/>
                <a:gd name="connsiteX9" fmla="*/ 4762 w 647700"/>
                <a:gd name="connsiteY9" fmla="*/ 466725 h 471487"/>
                <a:gd name="connsiteX10" fmla="*/ 0 w 647700"/>
                <a:gd name="connsiteY10" fmla="*/ 457200 h 471487"/>
                <a:gd name="connsiteX11" fmla="*/ 0 w 647700"/>
                <a:gd name="connsiteY11" fmla="*/ 445294 h 471487"/>
                <a:gd name="connsiteX12" fmla="*/ 7143 w 647700"/>
                <a:gd name="connsiteY12" fmla="*/ 416719 h 471487"/>
                <a:gd name="connsiteX13" fmla="*/ 50006 w 647700"/>
                <a:gd name="connsiteY13" fmla="*/ 347662 h 471487"/>
                <a:gd name="connsiteX14" fmla="*/ 104775 w 647700"/>
                <a:gd name="connsiteY14" fmla="*/ 264319 h 471487"/>
                <a:gd name="connsiteX15" fmla="*/ 119062 w 647700"/>
                <a:gd name="connsiteY15" fmla="*/ 238125 h 471487"/>
                <a:gd name="connsiteX16" fmla="*/ 142875 w 647700"/>
                <a:gd name="connsiteY16" fmla="*/ 190500 h 471487"/>
                <a:gd name="connsiteX17" fmla="*/ 154781 w 647700"/>
                <a:gd name="connsiteY17" fmla="*/ 152400 h 471487"/>
                <a:gd name="connsiteX18" fmla="*/ 159543 w 647700"/>
                <a:gd name="connsiteY18" fmla="*/ 121444 h 471487"/>
                <a:gd name="connsiteX19" fmla="*/ 157162 w 647700"/>
                <a:gd name="connsiteY19" fmla="*/ 97631 h 471487"/>
                <a:gd name="connsiteX20" fmla="*/ 152400 w 647700"/>
                <a:gd name="connsiteY20" fmla="*/ 83344 h 471487"/>
                <a:gd name="connsiteX21" fmla="*/ 140493 w 647700"/>
                <a:gd name="connsiteY21" fmla="*/ 69056 h 471487"/>
                <a:gd name="connsiteX22" fmla="*/ 126206 w 647700"/>
                <a:gd name="connsiteY22" fmla="*/ 54769 h 471487"/>
                <a:gd name="connsiteX23" fmla="*/ 90487 w 647700"/>
                <a:gd name="connsiteY23" fmla="*/ 14287 h 471487"/>
                <a:gd name="connsiteX24" fmla="*/ 80962 w 647700"/>
                <a:gd name="connsiteY24" fmla="*/ 0 h 471487"/>
                <a:gd name="connsiteX25" fmla="*/ 647700 w 647700"/>
                <a:gd name="connsiteY25" fmla="*/ 152400 h 471487"/>
                <a:gd name="connsiteX26" fmla="*/ 557212 w 647700"/>
                <a:gd name="connsiteY26" fmla="*/ 150019 h 471487"/>
                <a:gd name="connsiteX27" fmla="*/ 509587 w 647700"/>
                <a:gd name="connsiteY27" fmla="*/ 157162 h 471487"/>
                <a:gd name="connsiteX28" fmla="*/ 461962 w 647700"/>
                <a:gd name="connsiteY28" fmla="*/ 169069 h 471487"/>
                <a:gd name="connsiteX29" fmla="*/ 416718 w 647700"/>
                <a:gd name="connsiteY29" fmla="*/ 185737 h 471487"/>
                <a:gd name="connsiteX30" fmla="*/ 361950 w 647700"/>
                <a:gd name="connsiteY30" fmla="*/ 216694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7700" h="471487">
                  <a:moveTo>
                    <a:pt x="361950" y="216694"/>
                  </a:moveTo>
                  <a:lnTo>
                    <a:pt x="307181" y="252412"/>
                  </a:lnTo>
                  <a:lnTo>
                    <a:pt x="254793" y="292894"/>
                  </a:lnTo>
                  <a:lnTo>
                    <a:pt x="185737" y="347662"/>
                  </a:lnTo>
                  <a:lnTo>
                    <a:pt x="102393" y="419100"/>
                  </a:lnTo>
                  <a:lnTo>
                    <a:pt x="61912" y="457200"/>
                  </a:lnTo>
                  <a:lnTo>
                    <a:pt x="47625" y="466725"/>
                  </a:lnTo>
                  <a:lnTo>
                    <a:pt x="30956" y="471487"/>
                  </a:lnTo>
                  <a:lnTo>
                    <a:pt x="21431" y="471487"/>
                  </a:lnTo>
                  <a:lnTo>
                    <a:pt x="4762" y="466725"/>
                  </a:lnTo>
                  <a:lnTo>
                    <a:pt x="0" y="457200"/>
                  </a:lnTo>
                  <a:lnTo>
                    <a:pt x="0" y="445294"/>
                  </a:lnTo>
                  <a:lnTo>
                    <a:pt x="7143" y="416719"/>
                  </a:lnTo>
                  <a:lnTo>
                    <a:pt x="50006" y="347662"/>
                  </a:lnTo>
                  <a:lnTo>
                    <a:pt x="104775" y="264319"/>
                  </a:lnTo>
                  <a:lnTo>
                    <a:pt x="119062" y="238125"/>
                  </a:lnTo>
                  <a:lnTo>
                    <a:pt x="142875" y="190500"/>
                  </a:lnTo>
                  <a:lnTo>
                    <a:pt x="154781" y="152400"/>
                  </a:lnTo>
                  <a:lnTo>
                    <a:pt x="159543" y="121444"/>
                  </a:lnTo>
                  <a:lnTo>
                    <a:pt x="157162" y="97631"/>
                  </a:lnTo>
                  <a:lnTo>
                    <a:pt x="152400" y="83344"/>
                  </a:lnTo>
                  <a:lnTo>
                    <a:pt x="140493" y="69056"/>
                  </a:lnTo>
                  <a:lnTo>
                    <a:pt x="126206" y="54769"/>
                  </a:lnTo>
                  <a:lnTo>
                    <a:pt x="90487" y="14287"/>
                  </a:lnTo>
                  <a:lnTo>
                    <a:pt x="80962" y="0"/>
                  </a:lnTo>
                  <a:lnTo>
                    <a:pt x="647700" y="152400"/>
                  </a:lnTo>
                  <a:lnTo>
                    <a:pt x="557212" y="150019"/>
                  </a:lnTo>
                  <a:lnTo>
                    <a:pt x="509587" y="157162"/>
                  </a:lnTo>
                  <a:lnTo>
                    <a:pt x="461962" y="169069"/>
                  </a:lnTo>
                  <a:lnTo>
                    <a:pt x="416718" y="185737"/>
                  </a:lnTo>
                  <a:lnTo>
                    <a:pt x="361950" y="2166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2">
              <a:extLst>
                <a:ext uri="{FF2B5EF4-FFF2-40B4-BE49-F238E27FC236}">
                  <a16:creationId xmlns:a16="http://schemas.microsoft.com/office/drawing/2014/main" id="{966FFA47-7B51-403D-906F-F723EDC29272}"/>
                </a:ext>
              </a:extLst>
            </p:cNvPr>
            <p:cNvSpPr/>
            <p:nvPr/>
          </p:nvSpPr>
          <p:spPr>
            <a:xfrm>
              <a:off x="3867150" y="3905250"/>
              <a:ext cx="317500" cy="2230438"/>
            </a:xfrm>
            <a:custGeom>
              <a:avLst/>
              <a:gdLst>
                <a:gd name="connsiteX0" fmla="*/ 68505 w 318699"/>
                <a:gd name="connsiteY0" fmla="*/ 1227143 h 2230898"/>
                <a:gd name="connsiteX1" fmla="*/ 50634 w 318699"/>
                <a:gd name="connsiteY1" fmla="*/ 1489251 h 2230898"/>
                <a:gd name="connsiteX2" fmla="*/ 32763 w 318699"/>
                <a:gd name="connsiteY2" fmla="*/ 1667961 h 2230898"/>
                <a:gd name="connsiteX3" fmla="*/ 8935 w 318699"/>
                <a:gd name="connsiteY3" fmla="*/ 1799015 h 2230898"/>
                <a:gd name="connsiteX4" fmla="*/ 2978 w 318699"/>
                <a:gd name="connsiteY4" fmla="*/ 1837736 h 2230898"/>
                <a:gd name="connsiteX5" fmla="*/ 0 w 318699"/>
                <a:gd name="connsiteY5" fmla="*/ 1888370 h 2230898"/>
                <a:gd name="connsiteX6" fmla="*/ 11914 w 318699"/>
                <a:gd name="connsiteY6" fmla="*/ 1965811 h 2230898"/>
                <a:gd name="connsiteX7" fmla="*/ 38720 w 318699"/>
                <a:gd name="connsiteY7" fmla="*/ 2052188 h 2230898"/>
                <a:gd name="connsiteX8" fmla="*/ 80419 w 318699"/>
                <a:gd name="connsiteY8" fmla="*/ 2153457 h 2230898"/>
                <a:gd name="connsiteX9" fmla="*/ 101269 w 318699"/>
                <a:gd name="connsiteY9" fmla="*/ 2189199 h 2230898"/>
                <a:gd name="connsiteX10" fmla="*/ 116161 w 318699"/>
                <a:gd name="connsiteY10" fmla="*/ 2201113 h 2230898"/>
                <a:gd name="connsiteX11" fmla="*/ 142968 w 318699"/>
                <a:gd name="connsiteY11" fmla="*/ 2221962 h 2230898"/>
                <a:gd name="connsiteX12" fmla="*/ 169774 w 318699"/>
                <a:gd name="connsiteY12" fmla="*/ 2230898 h 2230898"/>
                <a:gd name="connsiteX13" fmla="*/ 184667 w 318699"/>
                <a:gd name="connsiteY13" fmla="*/ 2227919 h 2230898"/>
                <a:gd name="connsiteX14" fmla="*/ 205516 w 318699"/>
                <a:gd name="connsiteY14" fmla="*/ 2216005 h 2230898"/>
                <a:gd name="connsiteX15" fmla="*/ 217430 w 318699"/>
                <a:gd name="connsiteY15" fmla="*/ 2198134 h 2230898"/>
                <a:gd name="connsiteX16" fmla="*/ 238280 w 318699"/>
                <a:gd name="connsiteY16" fmla="*/ 2156435 h 2230898"/>
                <a:gd name="connsiteX17" fmla="*/ 247215 w 318699"/>
                <a:gd name="connsiteY17" fmla="*/ 2120693 h 2230898"/>
                <a:gd name="connsiteX18" fmla="*/ 244237 w 318699"/>
                <a:gd name="connsiteY18" fmla="*/ 2049209 h 2230898"/>
                <a:gd name="connsiteX19" fmla="*/ 238280 w 318699"/>
                <a:gd name="connsiteY19" fmla="*/ 1870499 h 2230898"/>
                <a:gd name="connsiteX20" fmla="*/ 241258 w 318699"/>
                <a:gd name="connsiteY20" fmla="*/ 1679875 h 2230898"/>
                <a:gd name="connsiteX21" fmla="*/ 247215 w 318699"/>
                <a:gd name="connsiteY21" fmla="*/ 1501165 h 2230898"/>
                <a:gd name="connsiteX22" fmla="*/ 250194 w 318699"/>
                <a:gd name="connsiteY22" fmla="*/ 1382025 h 2230898"/>
                <a:gd name="connsiteX23" fmla="*/ 256151 w 318699"/>
                <a:gd name="connsiteY23" fmla="*/ 1188422 h 2230898"/>
                <a:gd name="connsiteX24" fmla="*/ 271043 w 318699"/>
                <a:gd name="connsiteY24" fmla="*/ 902486 h 2230898"/>
                <a:gd name="connsiteX25" fmla="*/ 274022 w 318699"/>
                <a:gd name="connsiteY25" fmla="*/ 813131 h 2230898"/>
                <a:gd name="connsiteX26" fmla="*/ 282957 w 318699"/>
                <a:gd name="connsiteY26" fmla="*/ 735690 h 2230898"/>
                <a:gd name="connsiteX27" fmla="*/ 297850 w 318699"/>
                <a:gd name="connsiteY27" fmla="*/ 616550 h 2230898"/>
                <a:gd name="connsiteX28" fmla="*/ 294871 w 318699"/>
                <a:gd name="connsiteY28" fmla="*/ 485496 h 2230898"/>
                <a:gd name="connsiteX29" fmla="*/ 309764 w 318699"/>
                <a:gd name="connsiteY29" fmla="*/ 422947 h 2230898"/>
                <a:gd name="connsiteX30" fmla="*/ 315721 w 318699"/>
                <a:gd name="connsiteY30" fmla="*/ 363377 h 2230898"/>
                <a:gd name="connsiteX31" fmla="*/ 318699 w 318699"/>
                <a:gd name="connsiteY31" fmla="*/ 306786 h 2230898"/>
                <a:gd name="connsiteX32" fmla="*/ 303807 w 318699"/>
                <a:gd name="connsiteY32" fmla="*/ 250194 h 2230898"/>
                <a:gd name="connsiteX33" fmla="*/ 274022 w 318699"/>
                <a:gd name="connsiteY33" fmla="*/ 193603 h 2230898"/>
                <a:gd name="connsiteX34" fmla="*/ 235301 w 318699"/>
                <a:gd name="connsiteY34" fmla="*/ 131054 h 2230898"/>
                <a:gd name="connsiteX35" fmla="*/ 142968 w 318699"/>
                <a:gd name="connsiteY35" fmla="*/ 0 h 2230898"/>
                <a:gd name="connsiteX36" fmla="*/ 77441 w 318699"/>
                <a:gd name="connsiteY36" fmla="*/ 23828 h 2230898"/>
                <a:gd name="connsiteX37" fmla="*/ 101269 w 318699"/>
                <a:gd name="connsiteY37" fmla="*/ 145947 h 2230898"/>
                <a:gd name="connsiteX38" fmla="*/ 107226 w 318699"/>
                <a:gd name="connsiteY38" fmla="*/ 217431 h 2230898"/>
                <a:gd name="connsiteX39" fmla="*/ 116161 w 318699"/>
                <a:gd name="connsiteY39" fmla="*/ 300829 h 2230898"/>
                <a:gd name="connsiteX40" fmla="*/ 113183 w 318699"/>
                <a:gd name="connsiteY40" fmla="*/ 360399 h 2230898"/>
                <a:gd name="connsiteX41" fmla="*/ 110204 w 318699"/>
                <a:gd name="connsiteY41" fmla="*/ 408055 h 2230898"/>
                <a:gd name="connsiteX42" fmla="*/ 89355 w 318699"/>
                <a:gd name="connsiteY42" fmla="*/ 530173 h 2230898"/>
                <a:gd name="connsiteX43" fmla="*/ 95312 w 318699"/>
                <a:gd name="connsiteY43" fmla="*/ 831002 h 2230898"/>
                <a:gd name="connsiteX44" fmla="*/ 80419 w 318699"/>
                <a:gd name="connsiteY44" fmla="*/ 1078218 h 2230898"/>
                <a:gd name="connsiteX45" fmla="*/ 68505 w 318699"/>
                <a:gd name="connsiteY45" fmla="*/ 1227143 h 22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8699" h="2230898">
                  <a:moveTo>
                    <a:pt x="68505" y="1227143"/>
                  </a:moveTo>
                  <a:lnTo>
                    <a:pt x="50634" y="1489251"/>
                  </a:lnTo>
                  <a:lnTo>
                    <a:pt x="32763" y="1667961"/>
                  </a:lnTo>
                  <a:lnTo>
                    <a:pt x="8935" y="1799015"/>
                  </a:lnTo>
                  <a:lnTo>
                    <a:pt x="2978" y="1837736"/>
                  </a:lnTo>
                  <a:lnTo>
                    <a:pt x="0" y="1888370"/>
                  </a:lnTo>
                  <a:lnTo>
                    <a:pt x="11914" y="1965811"/>
                  </a:lnTo>
                  <a:lnTo>
                    <a:pt x="38720" y="2052188"/>
                  </a:lnTo>
                  <a:lnTo>
                    <a:pt x="80419" y="2153457"/>
                  </a:lnTo>
                  <a:lnTo>
                    <a:pt x="101269" y="2189199"/>
                  </a:lnTo>
                  <a:lnTo>
                    <a:pt x="116161" y="2201113"/>
                  </a:lnTo>
                  <a:lnTo>
                    <a:pt x="142968" y="2221962"/>
                  </a:lnTo>
                  <a:lnTo>
                    <a:pt x="169774" y="2230898"/>
                  </a:lnTo>
                  <a:lnTo>
                    <a:pt x="184667" y="2227919"/>
                  </a:lnTo>
                  <a:lnTo>
                    <a:pt x="205516" y="2216005"/>
                  </a:lnTo>
                  <a:lnTo>
                    <a:pt x="217430" y="2198134"/>
                  </a:lnTo>
                  <a:lnTo>
                    <a:pt x="238280" y="2156435"/>
                  </a:lnTo>
                  <a:lnTo>
                    <a:pt x="247215" y="2120693"/>
                  </a:lnTo>
                  <a:lnTo>
                    <a:pt x="244237" y="2049209"/>
                  </a:lnTo>
                  <a:lnTo>
                    <a:pt x="238280" y="1870499"/>
                  </a:lnTo>
                  <a:cubicBezTo>
                    <a:pt x="239273" y="1806958"/>
                    <a:pt x="240265" y="1743416"/>
                    <a:pt x="241258" y="1679875"/>
                  </a:cubicBezTo>
                  <a:lnTo>
                    <a:pt x="247215" y="1501165"/>
                  </a:lnTo>
                  <a:lnTo>
                    <a:pt x="250194" y="1382025"/>
                  </a:lnTo>
                  <a:lnTo>
                    <a:pt x="256151" y="1188422"/>
                  </a:lnTo>
                  <a:lnTo>
                    <a:pt x="271043" y="902486"/>
                  </a:lnTo>
                  <a:lnTo>
                    <a:pt x="274022" y="813131"/>
                  </a:lnTo>
                  <a:lnTo>
                    <a:pt x="282957" y="735690"/>
                  </a:lnTo>
                  <a:lnTo>
                    <a:pt x="297850" y="616550"/>
                  </a:lnTo>
                  <a:lnTo>
                    <a:pt x="294871" y="485496"/>
                  </a:lnTo>
                  <a:lnTo>
                    <a:pt x="309764" y="422947"/>
                  </a:lnTo>
                  <a:lnTo>
                    <a:pt x="315721" y="363377"/>
                  </a:lnTo>
                  <a:lnTo>
                    <a:pt x="318699" y="306786"/>
                  </a:lnTo>
                  <a:lnTo>
                    <a:pt x="303807" y="250194"/>
                  </a:lnTo>
                  <a:lnTo>
                    <a:pt x="274022" y="193603"/>
                  </a:lnTo>
                  <a:lnTo>
                    <a:pt x="235301" y="131054"/>
                  </a:lnTo>
                  <a:lnTo>
                    <a:pt x="142968" y="0"/>
                  </a:lnTo>
                  <a:lnTo>
                    <a:pt x="77441" y="23828"/>
                  </a:lnTo>
                  <a:lnTo>
                    <a:pt x="101269" y="145947"/>
                  </a:lnTo>
                  <a:lnTo>
                    <a:pt x="107226" y="217431"/>
                  </a:lnTo>
                  <a:lnTo>
                    <a:pt x="116161" y="300829"/>
                  </a:lnTo>
                  <a:lnTo>
                    <a:pt x="113183" y="360399"/>
                  </a:lnTo>
                  <a:lnTo>
                    <a:pt x="110204" y="408055"/>
                  </a:lnTo>
                  <a:lnTo>
                    <a:pt x="89355" y="530173"/>
                  </a:lnTo>
                  <a:lnTo>
                    <a:pt x="95312" y="831002"/>
                  </a:lnTo>
                  <a:lnTo>
                    <a:pt x="80419" y="1078218"/>
                  </a:lnTo>
                  <a:lnTo>
                    <a:pt x="68505" y="12271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4">
              <a:extLst>
                <a:ext uri="{FF2B5EF4-FFF2-40B4-BE49-F238E27FC236}">
                  <a16:creationId xmlns:a16="http://schemas.microsoft.com/office/drawing/2014/main" id="{CB4D0F2B-D962-43C8-9311-955AAAB311DE}"/>
                </a:ext>
              </a:extLst>
            </p:cNvPr>
            <p:cNvSpPr/>
            <p:nvPr/>
          </p:nvSpPr>
          <p:spPr>
            <a:xfrm>
              <a:off x="2924175" y="4524375"/>
              <a:ext cx="1085850" cy="1341438"/>
            </a:xfrm>
            <a:custGeom>
              <a:avLst/>
              <a:gdLst>
                <a:gd name="connsiteX0" fmla="*/ 731044 w 1085850"/>
                <a:gd name="connsiteY0" fmla="*/ 409575 h 1340644"/>
                <a:gd name="connsiteX1" fmla="*/ 676275 w 1085850"/>
                <a:gd name="connsiteY1" fmla="*/ 495300 h 1340644"/>
                <a:gd name="connsiteX2" fmla="*/ 576263 w 1085850"/>
                <a:gd name="connsiteY2" fmla="*/ 640556 h 1340644"/>
                <a:gd name="connsiteX3" fmla="*/ 469106 w 1085850"/>
                <a:gd name="connsiteY3" fmla="*/ 783431 h 1340644"/>
                <a:gd name="connsiteX4" fmla="*/ 309563 w 1085850"/>
                <a:gd name="connsiteY4" fmla="*/ 971550 h 1340644"/>
                <a:gd name="connsiteX5" fmla="*/ 164306 w 1085850"/>
                <a:gd name="connsiteY5" fmla="*/ 1128713 h 1340644"/>
                <a:gd name="connsiteX6" fmla="*/ 33338 w 1085850"/>
                <a:gd name="connsiteY6" fmla="*/ 1266825 h 1340644"/>
                <a:gd name="connsiteX7" fmla="*/ 11906 w 1085850"/>
                <a:gd name="connsiteY7" fmla="*/ 1290638 h 1340644"/>
                <a:gd name="connsiteX8" fmla="*/ 0 w 1085850"/>
                <a:gd name="connsiteY8" fmla="*/ 1312069 h 1340644"/>
                <a:gd name="connsiteX9" fmla="*/ 0 w 1085850"/>
                <a:gd name="connsiteY9" fmla="*/ 1323975 h 1340644"/>
                <a:gd name="connsiteX10" fmla="*/ 0 w 1085850"/>
                <a:gd name="connsiteY10" fmla="*/ 1333500 h 1340644"/>
                <a:gd name="connsiteX11" fmla="*/ 2381 w 1085850"/>
                <a:gd name="connsiteY11" fmla="*/ 1335881 h 1340644"/>
                <a:gd name="connsiteX12" fmla="*/ 19050 w 1085850"/>
                <a:gd name="connsiteY12" fmla="*/ 1340644 h 1340644"/>
                <a:gd name="connsiteX13" fmla="*/ 42863 w 1085850"/>
                <a:gd name="connsiteY13" fmla="*/ 1335881 h 1340644"/>
                <a:gd name="connsiteX14" fmla="*/ 64294 w 1085850"/>
                <a:gd name="connsiteY14" fmla="*/ 1326356 h 1340644"/>
                <a:gd name="connsiteX15" fmla="*/ 180975 w 1085850"/>
                <a:gd name="connsiteY15" fmla="*/ 1233488 h 1340644"/>
                <a:gd name="connsiteX16" fmla="*/ 323850 w 1085850"/>
                <a:gd name="connsiteY16" fmla="*/ 1116806 h 1340644"/>
                <a:gd name="connsiteX17" fmla="*/ 490538 w 1085850"/>
                <a:gd name="connsiteY17" fmla="*/ 964406 h 1340644"/>
                <a:gd name="connsiteX18" fmla="*/ 602456 w 1085850"/>
                <a:gd name="connsiteY18" fmla="*/ 854869 h 1340644"/>
                <a:gd name="connsiteX19" fmla="*/ 690563 w 1085850"/>
                <a:gd name="connsiteY19" fmla="*/ 759619 h 1340644"/>
                <a:gd name="connsiteX20" fmla="*/ 847725 w 1085850"/>
                <a:gd name="connsiteY20" fmla="*/ 545306 h 1340644"/>
                <a:gd name="connsiteX21" fmla="*/ 971550 w 1085850"/>
                <a:gd name="connsiteY21" fmla="*/ 350044 h 1340644"/>
                <a:gd name="connsiteX22" fmla="*/ 1076325 w 1085850"/>
                <a:gd name="connsiteY22" fmla="*/ 173831 h 1340644"/>
                <a:gd name="connsiteX23" fmla="*/ 1085850 w 1085850"/>
                <a:gd name="connsiteY23" fmla="*/ 0 h 1340644"/>
                <a:gd name="connsiteX24" fmla="*/ 919163 w 1085850"/>
                <a:gd name="connsiteY24" fmla="*/ 28575 h 1340644"/>
                <a:gd name="connsiteX25" fmla="*/ 873919 w 1085850"/>
                <a:gd name="connsiteY25" fmla="*/ 140494 h 1340644"/>
                <a:gd name="connsiteX26" fmla="*/ 804863 w 1085850"/>
                <a:gd name="connsiteY26" fmla="*/ 280988 h 1340644"/>
                <a:gd name="connsiteX27" fmla="*/ 731044 w 1085850"/>
                <a:gd name="connsiteY27" fmla="*/ 409575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5850" h="1340644">
                  <a:moveTo>
                    <a:pt x="731044" y="409575"/>
                  </a:moveTo>
                  <a:lnTo>
                    <a:pt x="676275" y="495300"/>
                  </a:lnTo>
                  <a:lnTo>
                    <a:pt x="576263" y="640556"/>
                  </a:lnTo>
                  <a:lnTo>
                    <a:pt x="469106" y="783431"/>
                  </a:lnTo>
                  <a:lnTo>
                    <a:pt x="309563" y="971550"/>
                  </a:lnTo>
                  <a:lnTo>
                    <a:pt x="164306" y="1128713"/>
                  </a:lnTo>
                  <a:lnTo>
                    <a:pt x="33338" y="1266825"/>
                  </a:lnTo>
                  <a:lnTo>
                    <a:pt x="11906" y="1290638"/>
                  </a:lnTo>
                  <a:lnTo>
                    <a:pt x="0" y="1312069"/>
                  </a:lnTo>
                  <a:lnTo>
                    <a:pt x="0" y="1323975"/>
                  </a:lnTo>
                  <a:lnTo>
                    <a:pt x="0" y="1333500"/>
                  </a:lnTo>
                  <a:lnTo>
                    <a:pt x="2381" y="1335881"/>
                  </a:lnTo>
                  <a:lnTo>
                    <a:pt x="19050" y="1340644"/>
                  </a:lnTo>
                  <a:lnTo>
                    <a:pt x="42863" y="1335881"/>
                  </a:lnTo>
                  <a:lnTo>
                    <a:pt x="64294" y="1326356"/>
                  </a:lnTo>
                  <a:lnTo>
                    <a:pt x="180975" y="1233488"/>
                  </a:lnTo>
                  <a:lnTo>
                    <a:pt x="323850" y="1116806"/>
                  </a:lnTo>
                  <a:lnTo>
                    <a:pt x="490538" y="964406"/>
                  </a:lnTo>
                  <a:lnTo>
                    <a:pt x="602456" y="854869"/>
                  </a:lnTo>
                  <a:lnTo>
                    <a:pt x="690563" y="759619"/>
                  </a:lnTo>
                  <a:lnTo>
                    <a:pt x="847725" y="545306"/>
                  </a:lnTo>
                  <a:lnTo>
                    <a:pt x="971550" y="350044"/>
                  </a:lnTo>
                  <a:lnTo>
                    <a:pt x="1076325" y="173831"/>
                  </a:lnTo>
                  <a:lnTo>
                    <a:pt x="1085850" y="0"/>
                  </a:lnTo>
                  <a:lnTo>
                    <a:pt x="919163" y="28575"/>
                  </a:lnTo>
                  <a:lnTo>
                    <a:pt x="873919" y="140494"/>
                  </a:lnTo>
                  <a:lnTo>
                    <a:pt x="804863" y="280988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5">
              <a:extLst>
                <a:ext uri="{FF2B5EF4-FFF2-40B4-BE49-F238E27FC236}">
                  <a16:creationId xmlns:a16="http://schemas.microsoft.com/office/drawing/2014/main" id="{D3D6C41B-7C24-47A7-98ED-4F9DC577096D}"/>
                </a:ext>
              </a:extLst>
            </p:cNvPr>
            <p:cNvSpPr/>
            <p:nvPr/>
          </p:nvSpPr>
          <p:spPr>
            <a:xfrm>
              <a:off x="4090988" y="4725988"/>
              <a:ext cx="765175" cy="590550"/>
            </a:xfrm>
            <a:custGeom>
              <a:avLst/>
              <a:gdLst>
                <a:gd name="connsiteX0" fmla="*/ 519112 w 764381"/>
                <a:gd name="connsiteY0" fmla="*/ 164307 h 590550"/>
                <a:gd name="connsiteX1" fmla="*/ 338137 w 764381"/>
                <a:gd name="connsiteY1" fmla="*/ 109538 h 590550"/>
                <a:gd name="connsiteX2" fmla="*/ 176212 w 764381"/>
                <a:gd name="connsiteY2" fmla="*/ 59532 h 590550"/>
                <a:gd name="connsiteX3" fmla="*/ 0 w 764381"/>
                <a:gd name="connsiteY3" fmla="*/ 0 h 590550"/>
                <a:gd name="connsiteX4" fmla="*/ 0 w 764381"/>
                <a:gd name="connsiteY4" fmla="*/ 78582 h 590550"/>
                <a:gd name="connsiteX5" fmla="*/ 150018 w 764381"/>
                <a:gd name="connsiteY5" fmla="*/ 183357 h 590550"/>
                <a:gd name="connsiteX6" fmla="*/ 321468 w 764381"/>
                <a:gd name="connsiteY6" fmla="*/ 311944 h 590550"/>
                <a:gd name="connsiteX7" fmla="*/ 457200 w 764381"/>
                <a:gd name="connsiteY7" fmla="*/ 414338 h 590550"/>
                <a:gd name="connsiteX8" fmla="*/ 597693 w 764381"/>
                <a:gd name="connsiteY8" fmla="*/ 516732 h 590550"/>
                <a:gd name="connsiteX9" fmla="*/ 666750 w 764381"/>
                <a:gd name="connsiteY9" fmla="*/ 569119 h 590550"/>
                <a:gd name="connsiteX10" fmla="*/ 697706 w 764381"/>
                <a:gd name="connsiteY10" fmla="*/ 585788 h 590550"/>
                <a:gd name="connsiteX11" fmla="*/ 714375 w 764381"/>
                <a:gd name="connsiteY11" fmla="*/ 590550 h 590550"/>
                <a:gd name="connsiteX12" fmla="*/ 726281 w 764381"/>
                <a:gd name="connsiteY12" fmla="*/ 590550 h 590550"/>
                <a:gd name="connsiteX13" fmla="*/ 738187 w 764381"/>
                <a:gd name="connsiteY13" fmla="*/ 588169 h 590550"/>
                <a:gd name="connsiteX14" fmla="*/ 750093 w 764381"/>
                <a:gd name="connsiteY14" fmla="*/ 581025 h 590550"/>
                <a:gd name="connsiteX15" fmla="*/ 759618 w 764381"/>
                <a:gd name="connsiteY15" fmla="*/ 559594 h 590550"/>
                <a:gd name="connsiteX16" fmla="*/ 764381 w 764381"/>
                <a:gd name="connsiteY16" fmla="*/ 535782 h 590550"/>
                <a:gd name="connsiteX17" fmla="*/ 764381 w 764381"/>
                <a:gd name="connsiteY17" fmla="*/ 483394 h 590550"/>
                <a:gd name="connsiteX18" fmla="*/ 759618 w 764381"/>
                <a:gd name="connsiteY18" fmla="*/ 409575 h 590550"/>
                <a:gd name="connsiteX19" fmla="*/ 742950 w 764381"/>
                <a:gd name="connsiteY19" fmla="*/ 347663 h 590550"/>
                <a:gd name="connsiteX20" fmla="*/ 716756 w 764381"/>
                <a:gd name="connsiteY20" fmla="*/ 297657 h 590550"/>
                <a:gd name="connsiteX21" fmla="*/ 685800 w 764381"/>
                <a:gd name="connsiteY21" fmla="*/ 252413 h 590550"/>
                <a:gd name="connsiteX22" fmla="*/ 640556 w 764381"/>
                <a:gd name="connsiteY22" fmla="*/ 204788 h 590550"/>
                <a:gd name="connsiteX23" fmla="*/ 590550 w 764381"/>
                <a:gd name="connsiteY23" fmla="*/ 183357 h 590550"/>
                <a:gd name="connsiteX24" fmla="*/ 519112 w 764381"/>
                <a:gd name="connsiteY24" fmla="*/ 16430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4381" h="590550">
                  <a:moveTo>
                    <a:pt x="519112" y="164307"/>
                  </a:moveTo>
                  <a:lnTo>
                    <a:pt x="338137" y="109538"/>
                  </a:lnTo>
                  <a:lnTo>
                    <a:pt x="176212" y="59532"/>
                  </a:lnTo>
                  <a:lnTo>
                    <a:pt x="0" y="0"/>
                  </a:lnTo>
                  <a:lnTo>
                    <a:pt x="0" y="78582"/>
                  </a:lnTo>
                  <a:lnTo>
                    <a:pt x="150018" y="183357"/>
                  </a:lnTo>
                  <a:lnTo>
                    <a:pt x="321468" y="311944"/>
                  </a:lnTo>
                  <a:lnTo>
                    <a:pt x="457200" y="414338"/>
                  </a:lnTo>
                  <a:lnTo>
                    <a:pt x="597693" y="516732"/>
                  </a:lnTo>
                  <a:lnTo>
                    <a:pt x="666750" y="569119"/>
                  </a:lnTo>
                  <a:lnTo>
                    <a:pt x="697706" y="585788"/>
                  </a:lnTo>
                  <a:lnTo>
                    <a:pt x="714375" y="590550"/>
                  </a:lnTo>
                  <a:lnTo>
                    <a:pt x="726281" y="590550"/>
                  </a:lnTo>
                  <a:lnTo>
                    <a:pt x="738187" y="588169"/>
                  </a:lnTo>
                  <a:lnTo>
                    <a:pt x="750093" y="581025"/>
                  </a:lnTo>
                  <a:lnTo>
                    <a:pt x="759618" y="559594"/>
                  </a:lnTo>
                  <a:lnTo>
                    <a:pt x="764381" y="535782"/>
                  </a:lnTo>
                  <a:lnTo>
                    <a:pt x="764381" y="483394"/>
                  </a:lnTo>
                  <a:lnTo>
                    <a:pt x="759618" y="409575"/>
                  </a:lnTo>
                  <a:lnTo>
                    <a:pt x="742950" y="347663"/>
                  </a:lnTo>
                  <a:lnTo>
                    <a:pt x="716756" y="297657"/>
                  </a:lnTo>
                  <a:lnTo>
                    <a:pt x="685800" y="252413"/>
                  </a:lnTo>
                  <a:lnTo>
                    <a:pt x="640556" y="204788"/>
                  </a:lnTo>
                  <a:lnTo>
                    <a:pt x="590550" y="183357"/>
                  </a:lnTo>
                  <a:lnTo>
                    <a:pt x="519112" y="1643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7">
              <a:extLst>
                <a:ext uri="{FF2B5EF4-FFF2-40B4-BE49-F238E27FC236}">
                  <a16:creationId xmlns:a16="http://schemas.microsoft.com/office/drawing/2014/main" id="{09CE51C2-FE69-4B6C-AE42-EFFD7E895A1E}"/>
                </a:ext>
              </a:extLst>
            </p:cNvPr>
            <p:cNvSpPr/>
            <p:nvPr/>
          </p:nvSpPr>
          <p:spPr>
            <a:xfrm>
              <a:off x="5591175" y="1906588"/>
              <a:ext cx="1855788" cy="1274762"/>
            </a:xfrm>
            <a:custGeom>
              <a:avLst/>
              <a:gdLst>
                <a:gd name="connsiteX0" fmla="*/ 431006 w 1854994"/>
                <a:gd name="connsiteY0" fmla="*/ 257175 h 1273969"/>
                <a:gd name="connsiteX1" fmla="*/ 285750 w 1854994"/>
                <a:gd name="connsiteY1" fmla="*/ 292894 h 1273969"/>
                <a:gd name="connsiteX2" fmla="*/ 159544 w 1854994"/>
                <a:gd name="connsiteY2" fmla="*/ 326232 h 1273969"/>
                <a:gd name="connsiteX3" fmla="*/ 64294 w 1854994"/>
                <a:gd name="connsiteY3" fmla="*/ 357188 h 1273969"/>
                <a:gd name="connsiteX4" fmla="*/ 0 w 1854994"/>
                <a:gd name="connsiteY4" fmla="*/ 121444 h 1273969"/>
                <a:gd name="connsiteX5" fmla="*/ 69056 w 1854994"/>
                <a:gd name="connsiteY5" fmla="*/ 157163 h 1273969"/>
                <a:gd name="connsiteX6" fmla="*/ 192881 w 1854994"/>
                <a:gd name="connsiteY6" fmla="*/ 138113 h 1273969"/>
                <a:gd name="connsiteX7" fmla="*/ 431006 w 1854994"/>
                <a:gd name="connsiteY7" fmla="*/ 88107 h 1273969"/>
                <a:gd name="connsiteX8" fmla="*/ 633413 w 1854994"/>
                <a:gd name="connsiteY8" fmla="*/ 33338 h 1273969"/>
                <a:gd name="connsiteX9" fmla="*/ 711994 w 1854994"/>
                <a:gd name="connsiteY9" fmla="*/ 4763 h 1273969"/>
                <a:gd name="connsiteX10" fmla="*/ 750094 w 1854994"/>
                <a:gd name="connsiteY10" fmla="*/ 0 h 1273969"/>
                <a:gd name="connsiteX11" fmla="*/ 785813 w 1854994"/>
                <a:gd name="connsiteY11" fmla="*/ 11907 h 1273969"/>
                <a:gd name="connsiteX12" fmla="*/ 904875 w 1854994"/>
                <a:gd name="connsiteY12" fmla="*/ 73819 h 1273969"/>
                <a:gd name="connsiteX13" fmla="*/ 983456 w 1854994"/>
                <a:gd name="connsiteY13" fmla="*/ 121444 h 1273969"/>
                <a:gd name="connsiteX14" fmla="*/ 1016794 w 1854994"/>
                <a:gd name="connsiteY14" fmla="*/ 145257 h 1273969"/>
                <a:gd name="connsiteX15" fmla="*/ 1045369 w 1854994"/>
                <a:gd name="connsiteY15" fmla="*/ 171450 h 1273969"/>
                <a:gd name="connsiteX16" fmla="*/ 1059656 w 1854994"/>
                <a:gd name="connsiteY16" fmla="*/ 190500 h 1273969"/>
                <a:gd name="connsiteX17" fmla="*/ 1071563 w 1854994"/>
                <a:gd name="connsiteY17" fmla="*/ 214313 h 1273969"/>
                <a:gd name="connsiteX18" fmla="*/ 1076325 w 1854994"/>
                <a:gd name="connsiteY18" fmla="*/ 240507 h 1273969"/>
                <a:gd name="connsiteX19" fmla="*/ 1069181 w 1854994"/>
                <a:gd name="connsiteY19" fmla="*/ 271463 h 1273969"/>
                <a:gd name="connsiteX20" fmla="*/ 1050131 w 1854994"/>
                <a:gd name="connsiteY20" fmla="*/ 304800 h 1273969"/>
                <a:gd name="connsiteX21" fmla="*/ 1012031 w 1854994"/>
                <a:gd name="connsiteY21" fmla="*/ 352425 h 1273969"/>
                <a:gd name="connsiteX22" fmla="*/ 978694 w 1854994"/>
                <a:gd name="connsiteY22" fmla="*/ 400050 h 1273969"/>
                <a:gd name="connsiteX23" fmla="*/ 945356 w 1854994"/>
                <a:gd name="connsiteY23" fmla="*/ 459582 h 1273969"/>
                <a:gd name="connsiteX24" fmla="*/ 923925 w 1854994"/>
                <a:gd name="connsiteY24" fmla="*/ 526257 h 1273969"/>
                <a:gd name="connsiteX25" fmla="*/ 914400 w 1854994"/>
                <a:gd name="connsiteY25" fmla="*/ 592932 h 1273969"/>
                <a:gd name="connsiteX26" fmla="*/ 919163 w 1854994"/>
                <a:gd name="connsiteY26" fmla="*/ 795338 h 1273969"/>
                <a:gd name="connsiteX27" fmla="*/ 931069 w 1854994"/>
                <a:gd name="connsiteY27" fmla="*/ 923925 h 1273969"/>
                <a:gd name="connsiteX28" fmla="*/ 938213 w 1854994"/>
                <a:gd name="connsiteY28" fmla="*/ 969169 h 1273969"/>
                <a:gd name="connsiteX29" fmla="*/ 947738 w 1854994"/>
                <a:gd name="connsiteY29" fmla="*/ 1007269 h 1273969"/>
                <a:gd name="connsiteX30" fmla="*/ 959644 w 1854994"/>
                <a:gd name="connsiteY30" fmla="*/ 1031082 h 1273969"/>
                <a:gd name="connsiteX31" fmla="*/ 976313 w 1854994"/>
                <a:gd name="connsiteY31" fmla="*/ 1047750 h 1273969"/>
                <a:gd name="connsiteX32" fmla="*/ 1002506 w 1854994"/>
                <a:gd name="connsiteY32" fmla="*/ 1062038 h 1273969"/>
                <a:gd name="connsiteX33" fmla="*/ 1031081 w 1854994"/>
                <a:gd name="connsiteY33" fmla="*/ 1073944 h 1273969"/>
                <a:gd name="connsiteX34" fmla="*/ 1100138 w 1854994"/>
                <a:gd name="connsiteY34" fmla="*/ 1085850 h 1273969"/>
                <a:gd name="connsiteX35" fmla="*/ 1226344 w 1854994"/>
                <a:gd name="connsiteY35" fmla="*/ 1092994 h 1273969"/>
                <a:gd name="connsiteX36" fmla="*/ 1273969 w 1854994"/>
                <a:gd name="connsiteY36" fmla="*/ 1092994 h 1273969"/>
                <a:gd name="connsiteX37" fmla="*/ 1347788 w 1854994"/>
                <a:gd name="connsiteY37" fmla="*/ 1081088 h 1273969"/>
                <a:gd name="connsiteX38" fmla="*/ 1400175 w 1854994"/>
                <a:gd name="connsiteY38" fmla="*/ 1062038 h 1273969"/>
                <a:gd name="connsiteX39" fmla="*/ 1793081 w 1854994"/>
                <a:gd name="connsiteY39" fmla="*/ 1038225 h 1273969"/>
                <a:gd name="connsiteX40" fmla="*/ 1819275 w 1854994"/>
                <a:gd name="connsiteY40" fmla="*/ 1062038 h 1273969"/>
                <a:gd name="connsiteX41" fmla="*/ 1840706 w 1854994"/>
                <a:gd name="connsiteY41" fmla="*/ 1085850 h 1273969"/>
                <a:gd name="connsiteX42" fmla="*/ 1850231 w 1854994"/>
                <a:gd name="connsiteY42" fmla="*/ 1104900 h 1273969"/>
                <a:gd name="connsiteX43" fmla="*/ 1854994 w 1854994"/>
                <a:gd name="connsiteY43" fmla="*/ 1121569 h 1273969"/>
                <a:gd name="connsiteX44" fmla="*/ 1854994 w 1854994"/>
                <a:gd name="connsiteY44" fmla="*/ 1138238 h 1273969"/>
                <a:gd name="connsiteX45" fmla="*/ 1845469 w 1854994"/>
                <a:gd name="connsiteY45" fmla="*/ 1162050 h 1273969"/>
                <a:gd name="connsiteX46" fmla="*/ 1828800 w 1854994"/>
                <a:gd name="connsiteY46" fmla="*/ 1181100 h 1273969"/>
                <a:gd name="connsiteX47" fmla="*/ 1797844 w 1854994"/>
                <a:gd name="connsiteY47" fmla="*/ 1204913 h 1273969"/>
                <a:gd name="connsiteX48" fmla="*/ 1747838 w 1854994"/>
                <a:gd name="connsiteY48" fmla="*/ 1228725 h 1273969"/>
                <a:gd name="connsiteX49" fmla="*/ 1664494 w 1854994"/>
                <a:gd name="connsiteY49" fmla="*/ 1250157 h 1273969"/>
                <a:gd name="connsiteX50" fmla="*/ 1562100 w 1854994"/>
                <a:gd name="connsiteY50" fmla="*/ 1266825 h 1273969"/>
                <a:gd name="connsiteX51" fmla="*/ 1400175 w 1854994"/>
                <a:gd name="connsiteY51" fmla="*/ 1273969 h 1273969"/>
                <a:gd name="connsiteX52" fmla="*/ 1271588 w 1854994"/>
                <a:gd name="connsiteY52" fmla="*/ 1273969 h 1273969"/>
                <a:gd name="connsiteX53" fmla="*/ 1131094 w 1854994"/>
                <a:gd name="connsiteY53" fmla="*/ 1264444 h 1273969"/>
                <a:gd name="connsiteX54" fmla="*/ 1014413 w 1854994"/>
                <a:gd name="connsiteY54" fmla="*/ 1245394 h 1273969"/>
                <a:gd name="connsiteX55" fmla="*/ 935831 w 1854994"/>
                <a:gd name="connsiteY55" fmla="*/ 1223963 h 1273969"/>
                <a:gd name="connsiteX56" fmla="*/ 871538 w 1854994"/>
                <a:gd name="connsiteY56" fmla="*/ 1195388 h 1273969"/>
                <a:gd name="connsiteX57" fmla="*/ 828675 w 1854994"/>
                <a:gd name="connsiteY57" fmla="*/ 1164432 h 1273969"/>
                <a:gd name="connsiteX58" fmla="*/ 790575 w 1854994"/>
                <a:gd name="connsiteY58" fmla="*/ 1126332 h 1273969"/>
                <a:gd name="connsiteX59" fmla="*/ 766763 w 1854994"/>
                <a:gd name="connsiteY59" fmla="*/ 1090613 h 1273969"/>
                <a:gd name="connsiteX60" fmla="*/ 745331 w 1854994"/>
                <a:gd name="connsiteY60" fmla="*/ 1045369 h 1273969"/>
                <a:gd name="connsiteX61" fmla="*/ 735806 w 1854994"/>
                <a:gd name="connsiteY61" fmla="*/ 1002507 h 1273969"/>
                <a:gd name="connsiteX62" fmla="*/ 723900 w 1854994"/>
                <a:gd name="connsiteY62" fmla="*/ 881063 h 1273969"/>
                <a:gd name="connsiteX63" fmla="*/ 714375 w 1854994"/>
                <a:gd name="connsiteY63" fmla="*/ 728663 h 1273969"/>
                <a:gd name="connsiteX64" fmla="*/ 711994 w 1854994"/>
                <a:gd name="connsiteY64" fmla="*/ 516732 h 1273969"/>
                <a:gd name="connsiteX65" fmla="*/ 711994 w 1854994"/>
                <a:gd name="connsiteY65" fmla="*/ 359569 h 1273969"/>
                <a:gd name="connsiteX66" fmla="*/ 711994 w 1854994"/>
                <a:gd name="connsiteY66" fmla="*/ 321469 h 1273969"/>
                <a:gd name="connsiteX67" fmla="*/ 707231 w 1854994"/>
                <a:gd name="connsiteY67" fmla="*/ 288132 h 1273969"/>
                <a:gd name="connsiteX68" fmla="*/ 697706 w 1854994"/>
                <a:gd name="connsiteY68" fmla="*/ 261938 h 1273969"/>
                <a:gd name="connsiteX69" fmla="*/ 685800 w 1854994"/>
                <a:gd name="connsiteY69" fmla="*/ 242888 h 1273969"/>
                <a:gd name="connsiteX70" fmla="*/ 669131 w 1854994"/>
                <a:gd name="connsiteY70" fmla="*/ 228600 h 1273969"/>
                <a:gd name="connsiteX71" fmla="*/ 650081 w 1854994"/>
                <a:gd name="connsiteY71" fmla="*/ 223838 h 1273969"/>
                <a:gd name="connsiteX72" fmla="*/ 619125 w 1854994"/>
                <a:gd name="connsiteY72" fmla="*/ 221457 h 1273969"/>
                <a:gd name="connsiteX73" fmla="*/ 528638 w 1854994"/>
                <a:gd name="connsiteY73" fmla="*/ 238125 h 1273969"/>
                <a:gd name="connsiteX74" fmla="*/ 431006 w 1854994"/>
                <a:gd name="connsiteY74" fmla="*/ 257175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854994" h="1273969">
                  <a:moveTo>
                    <a:pt x="431006" y="257175"/>
                  </a:moveTo>
                  <a:lnTo>
                    <a:pt x="285750" y="292894"/>
                  </a:lnTo>
                  <a:lnTo>
                    <a:pt x="159544" y="326232"/>
                  </a:lnTo>
                  <a:lnTo>
                    <a:pt x="64294" y="357188"/>
                  </a:lnTo>
                  <a:lnTo>
                    <a:pt x="0" y="121444"/>
                  </a:lnTo>
                  <a:lnTo>
                    <a:pt x="69056" y="157163"/>
                  </a:lnTo>
                  <a:lnTo>
                    <a:pt x="192881" y="138113"/>
                  </a:lnTo>
                  <a:lnTo>
                    <a:pt x="431006" y="88107"/>
                  </a:lnTo>
                  <a:lnTo>
                    <a:pt x="633413" y="33338"/>
                  </a:lnTo>
                  <a:lnTo>
                    <a:pt x="711994" y="4763"/>
                  </a:lnTo>
                  <a:lnTo>
                    <a:pt x="750094" y="0"/>
                  </a:lnTo>
                  <a:lnTo>
                    <a:pt x="785813" y="11907"/>
                  </a:lnTo>
                  <a:lnTo>
                    <a:pt x="904875" y="73819"/>
                  </a:lnTo>
                  <a:lnTo>
                    <a:pt x="983456" y="121444"/>
                  </a:lnTo>
                  <a:lnTo>
                    <a:pt x="1016794" y="145257"/>
                  </a:lnTo>
                  <a:lnTo>
                    <a:pt x="1045369" y="171450"/>
                  </a:lnTo>
                  <a:lnTo>
                    <a:pt x="1059656" y="190500"/>
                  </a:lnTo>
                  <a:lnTo>
                    <a:pt x="1071563" y="214313"/>
                  </a:lnTo>
                  <a:lnTo>
                    <a:pt x="1076325" y="240507"/>
                  </a:lnTo>
                  <a:lnTo>
                    <a:pt x="1069181" y="271463"/>
                  </a:lnTo>
                  <a:lnTo>
                    <a:pt x="1050131" y="304800"/>
                  </a:lnTo>
                  <a:lnTo>
                    <a:pt x="1012031" y="352425"/>
                  </a:lnTo>
                  <a:lnTo>
                    <a:pt x="978694" y="400050"/>
                  </a:lnTo>
                  <a:lnTo>
                    <a:pt x="945356" y="459582"/>
                  </a:lnTo>
                  <a:lnTo>
                    <a:pt x="923925" y="526257"/>
                  </a:lnTo>
                  <a:lnTo>
                    <a:pt x="914400" y="592932"/>
                  </a:lnTo>
                  <a:lnTo>
                    <a:pt x="919163" y="795338"/>
                  </a:lnTo>
                  <a:lnTo>
                    <a:pt x="931069" y="923925"/>
                  </a:lnTo>
                  <a:lnTo>
                    <a:pt x="938213" y="969169"/>
                  </a:lnTo>
                  <a:lnTo>
                    <a:pt x="947738" y="1007269"/>
                  </a:lnTo>
                  <a:lnTo>
                    <a:pt x="959644" y="1031082"/>
                  </a:lnTo>
                  <a:lnTo>
                    <a:pt x="976313" y="1047750"/>
                  </a:lnTo>
                  <a:lnTo>
                    <a:pt x="1002506" y="1062038"/>
                  </a:lnTo>
                  <a:lnTo>
                    <a:pt x="1031081" y="1073944"/>
                  </a:lnTo>
                  <a:lnTo>
                    <a:pt x="1100138" y="1085850"/>
                  </a:lnTo>
                  <a:lnTo>
                    <a:pt x="1226344" y="1092994"/>
                  </a:lnTo>
                  <a:lnTo>
                    <a:pt x="1273969" y="1092994"/>
                  </a:lnTo>
                  <a:lnTo>
                    <a:pt x="1347788" y="1081088"/>
                  </a:lnTo>
                  <a:lnTo>
                    <a:pt x="1400175" y="1062038"/>
                  </a:lnTo>
                  <a:lnTo>
                    <a:pt x="1793081" y="1038225"/>
                  </a:lnTo>
                  <a:lnTo>
                    <a:pt x="1819275" y="1062038"/>
                  </a:lnTo>
                  <a:lnTo>
                    <a:pt x="1840706" y="1085850"/>
                  </a:lnTo>
                  <a:lnTo>
                    <a:pt x="1850231" y="1104900"/>
                  </a:lnTo>
                  <a:lnTo>
                    <a:pt x="1854994" y="1121569"/>
                  </a:lnTo>
                  <a:lnTo>
                    <a:pt x="1854994" y="1138238"/>
                  </a:lnTo>
                  <a:lnTo>
                    <a:pt x="1845469" y="1162050"/>
                  </a:lnTo>
                  <a:lnTo>
                    <a:pt x="1828800" y="1181100"/>
                  </a:lnTo>
                  <a:lnTo>
                    <a:pt x="1797844" y="1204913"/>
                  </a:lnTo>
                  <a:lnTo>
                    <a:pt x="1747838" y="1228725"/>
                  </a:lnTo>
                  <a:lnTo>
                    <a:pt x="1664494" y="1250157"/>
                  </a:lnTo>
                  <a:lnTo>
                    <a:pt x="1562100" y="1266825"/>
                  </a:lnTo>
                  <a:lnTo>
                    <a:pt x="1400175" y="1273969"/>
                  </a:lnTo>
                  <a:lnTo>
                    <a:pt x="1271588" y="1273969"/>
                  </a:lnTo>
                  <a:lnTo>
                    <a:pt x="1131094" y="1264444"/>
                  </a:lnTo>
                  <a:lnTo>
                    <a:pt x="1014413" y="1245394"/>
                  </a:lnTo>
                  <a:lnTo>
                    <a:pt x="935831" y="1223963"/>
                  </a:lnTo>
                  <a:lnTo>
                    <a:pt x="871538" y="1195388"/>
                  </a:lnTo>
                  <a:lnTo>
                    <a:pt x="828675" y="1164432"/>
                  </a:lnTo>
                  <a:lnTo>
                    <a:pt x="790575" y="1126332"/>
                  </a:lnTo>
                  <a:lnTo>
                    <a:pt x="766763" y="1090613"/>
                  </a:lnTo>
                  <a:lnTo>
                    <a:pt x="745331" y="1045369"/>
                  </a:lnTo>
                  <a:lnTo>
                    <a:pt x="735806" y="1002507"/>
                  </a:lnTo>
                  <a:lnTo>
                    <a:pt x="723900" y="881063"/>
                  </a:lnTo>
                  <a:lnTo>
                    <a:pt x="714375" y="728663"/>
                  </a:lnTo>
                  <a:cubicBezTo>
                    <a:pt x="713581" y="658019"/>
                    <a:pt x="712788" y="587376"/>
                    <a:pt x="711994" y="516732"/>
                  </a:cubicBezTo>
                  <a:lnTo>
                    <a:pt x="711994" y="359569"/>
                  </a:lnTo>
                  <a:lnTo>
                    <a:pt x="711994" y="321469"/>
                  </a:lnTo>
                  <a:lnTo>
                    <a:pt x="707231" y="288132"/>
                  </a:lnTo>
                  <a:lnTo>
                    <a:pt x="697706" y="261938"/>
                  </a:lnTo>
                  <a:lnTo>
                    <a:pt x="685800" y="242888"/>
                  </a:lnTo>
                  <a:lnTo>
                    <a:pt x="669131" y="228600"/>
                  </a:lnTo>
                  <a:lnTo>
                    <a:pt x="650081" y="223838"/>
                  </a:lnTo>
                  <a:lnTo>
                    <a:pt x="619125" y="221457"/>
                  </a:lnTo>
                  <a:lnTo>
                    <a:pt x="528638" y="238125"/>
                  </a:lnTo>
                  <a:lnTo>
                    <a:pt x="431006" y="257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8">
              <a:extLst>
                <a:ext uri="{FF2B5EF4-FFF2-40B4-BE49-F238E27FC236}">
                  <a16:creationId xmlns:a16="http://schemas.microsoft.com/office/drawing/2014/main" id="{996E968E-12BB-4A86-9947-57E1C8BB7CD2}"/>
                </a:ext>
              </a:extLst>
            </p:cNvPr>
            <p:cNvSpPr/>
            <p:nvPr/>
          </p:nvSpPr>
          <p:spPr>
            <a:xfrm>
              <a:off x="6943725" y="2371725"/>
              <a:ext cx="496888" cy="657225"/>
            </a:xfrm>
            <a:custGeom>
              <a:avLst/>
              <a:gdLst>
                <a:gd name="connsiteX0" fmla="*/ 257175 w 497681"/>
                <a:gd name="connsiteY0" fmla="*/ 235744 h 657225"/>
                <a:gd name="connsiteX1" fmla="*/ 278606 w 497681"/>
                <a:gd name="connsiteY1" fmla="*/ 130969 h 657225"/>
                <a:gd name="connsiteX2" fmla="*/ 290513 w 497681"/>
                <a:gd name="connsiteY2" fmla="*/ 52388 h 657225"/>
                <a:gd name="connsiteX3" fmla="*/ 297656 w 497681"/>
                <a:gd name="connsiteY3" fmla="*/ 14288 h 657225"/>
                <a:gd name="connsiteX4" fmla="*/ 309563 w 497681"/>
                <a:gd name="connsiteY4" fmla="*/ 0 h 657225"/>
                <a:gd name="connsiteX5" fmla="*/ 316706 w 497681"/>
                <a:gd name="connsiteY5" fmla="*/ 0 h 657225"/>
                <a:gd name="connsiteX6" fmla="*/ 326231 w 497681"/>
                <a:gd name="connsiteY6" fmla="*/ 2381 h 657225"/>
                <a:gd name="connsiteX7" fmla="*/ 333375 w 497681"/>
                <a:gd name="connsiteY7" fmla="*/ 16669 h 657225"/>
                <a:gd name="connsiteX8" fmla="*/ 340519 w 497681"/>
                <a:gd name="connsiteY8" fmla="*/ 40481 h 657225"/>
                <a:gd name="connsiteX9" fmla="*/ 342900 w 497681"/>
                <a:gd name="connsiteY9" fmla="*/ 100013 h 657225"/>
                <a:gd name="connsiteX10" fmla="*/ 350044 w 497681"/>
                <a:gd name="connsiteY10" fmla="*/ 216694 h 657225"/>
                <a:gd name="connsiteX11" fmla="*/ 361950 w 497681"/>
                <a:gd name="connsiteY11" fmla="*/ 319088 h 657225"/>
                <a:gd name="connsiteX12" fmla="*/ 369094 w 497681"/>
                <a:gd name="connsiteY12" fmla="*/ 376238 h 657225"/>
                <a:gd name="connsiteX13" fmla="*/ 378619 w 497681"/>
                <a:gd name="connsiteY13" fmla="*/ 435769 h 657225"/>
                <a:gd name="connsiteX14" fmla="*/ 390525 w 497681"/>
                <a:gd name="connsiteY14" fmla="*/ 481013 h 657225"/>
                <a:gd name="connsiteX15" fmla="*/ 411956 w 497681"/>
                <a:gd name="connsiteY15" fmla="*/ 531019 h 657225"/>
                <a:gd name="connsiteX16" fmla="*/ 435769 w 497681"/>
                <a:gd name="connsiteY16" fmla="*/ 569119 h 657225"/>
                <a:gd name="connsiteX17" fmla="*/ 473869 w 497681"/>
                <a:gd name="connsiteY17" fmla="*/ 607219 h 657225"/>
                <a:gd name="connsiteX18" fmla="*/ 497681 w 497681"/>
                <a:gd name="connsiteY18" fmla="*/ 657225 h 657225"/>
                <a:gd name="connsiteX19" fmla="*/ 0 w 497681"/>
                <a:gd name="connsiteY19" fmla="*/ 621506 h 657225"/>
                <a:gd name="connsiteX20" fmla="*/ 61913 w 497681"/>
                <a:gd name="connsiteY20" fmla="*/ 588169 h 657225"/>
                <a:gd name="connsiteX21" fmla="*/ 102394 w 497681"/>
                <a:gd name="connsiteY21" fmla="*/ 559594 h 657225"/>
                <a:gd name="connsiteX22" fmla="*/ 135731 w 497681"/>
                <a:gd name="connsiteY22" fmla="*/ 526256 h 657225"/>
                <a:gd name="connsiteX23" fmla="*/ 166688 w 497681"/>
                <a:gd name="connsiteY23" fmla="*/ 488156 h 657225"/>
                <a:gd name="connsiteX24" fmla="*/ 185738 w 497681"/>
                <a:gd name="connsiteY24" fmla="*/ 452438 h 657225"/>
                <a:gd name="connsiteX25" fmla="*/ 216694 w 497681"/>
                <a:gd name="connsiteY25" fmla="*/ 364331 h 657225"/>
                <a:gd name="connsiteX26" fmla="*/ 257175 w 497681"/>
                <a:gd name="connsiteY26" fmla="*/ 235744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7681" h="657225">
                  <a:moveTo>
                    <a:pt x="257175" y="235744"/>
                  </a:moveTo>
                  <a:lnTo>
                    <a:pt x="278606" y="130969"/>
                  </a:lnTo>
                  <a:lnTo>
                    <a:pt x="290513" y="52388"/>
                  </a:lnTo>
                  <a:lnTo>
                    <a:pt x="297656" y="14288"/>
                  </a:lnTo>
                  <a:lnTo>
                    <a:pt x="309563" y="0"/>
                  </a:lnTo>
                  <a:lnTo>
                    <a:pt x="316706" y="0"/>
                  </a:lnTo>
                  <a:lnTo>
                    <a:pt x="326231" y="2381"/>
                  </a:lnTo>
                  <a:lnTo>
                    <a:pt x="333375" y="16669"/>
                  </a:lnTo>
                  <a:lnTo>
                    <a:pt x="340519" y="40481"/>
                  </a:lnTo>
                  <a:cubicBezTo>
                    <a:pt x="341313" y="60325"/>
                    <a:pt x="342106" y="80169"/>
                    <a:pt x="342900" y="100013"/>
                  </a:cubicBezTo>
                  <a:lnTo>
                    <a:pt x="350044" y="216694"/>
                  </a:lnTo>
                  <a:lnTo>
                    <a:pt x="361950" y="319088"/>
                  </a:lnTo>
                  <a:lnTo>
                    <a:pt x="369094" y="376238"/>
                  </a:lnTo>
                  <a:lnTo>
                    <a:pt x="378619" y="435769"/>
                  </a:lnTo>
                  <a:lnTo>
                    <a:pt x="390525" y="481013"/>
                  </a:lnTo>
                  <a:lnTo>
                    <a:pt x="411956" y="531019"/>
                  </a:lnTo>
                  <a:lnTo>
                    <a:pt x="435769" y="569119"/>
                  </a:lnTo>
                  <a:lnTo>
                    <a:pt x="473869" y="607219"/>
                  </a:lnTo>
                  <a:lnTo>
                    <a:pt x="497681" y="657225"/>
                  </a:lnTo>
                  <a:lnTo>
                    <a:pt x="0" y="621506"/>
                  </a:lnTo>
                  <a:lnTo>
                    <a:pt x="61913" y="588169"/>
                  </a:lnTo>
                  <a:lnTo>
                    <a:pt x="102394" y="559594"/>
                  </a:lnTo>
                  <a:lnTo>
                    <a:pt x="135731" y="526256"/>
                  </a:lnTo>
                  <a:lnTo>
                    <a:pt x="166688" y="488156"/>
                  </a:lnTo>
                  <a:lnTo>
                    <a:pt x="185738" y="452438"/>
                  </a:lnTo>
                  <a:lnTo>
                    <a:pt x="216694" y="364331"/>
                  </a:lnTo>
                  <a:lnTo>
                    <a:pt x="257175" y="2357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0">
              <a:extLst>
                <a:ext uri="{FF2B5EF4-FFF2-40B4-BE49-F238E27FC236}">
                  <a16:creationId xmlns:a16="http://schemas.microsoft.com/office/drawing/2014/main" id="{2B7AA2D8-5413-4721-A927-3F1F2DE5F51F}"/>
                </a:ext>
              </a:extLst>
            </p:cNvPr>
            <p:cNvSpPr/>
            <p:nvPr/>
          </p:nvSpPr>
          <p:spPr>
            <a:xfrm>
              <a:off x="4860925" y="3622675"/>
              <a:ext cx="1992313" cy="2254250"/>
            </a:xfrm>
            <a:custGeom>
              <a:avLst/>
              <a:gdLst>
                <a:gd name="connsiteX0" fmla="*/ 1459466 w 1992618"/>
                <a:gd name="connsiteY0" fmla="*/ 521238 h 2254726"/>
                <a:gd name="connsiteX1" fmla="*/ 1522014 w 1992618"/>
                <a:gd name="connsiteY1" fmla="*/ 402098 h 2254726"/>
                <a:gd name="connsiteX2" fmla="*/ 1557756 w 1992618"/>
                <a:gd name="connsiteY2" fmla="*/ 333593 h 2254726"/>
                <a:gd name="connsiteX3" fmla="*/ 1593498 w 1992618"/>
                <a:gd name="connsiteY3" fmla="*/ 253173 h 2254726"/>
                <a:gd name="connsiteX4" fmla="*/ 1608391 w 1992618"/>
                <a:gd name="connsiteY4" fmla="*/ 208496 h 2254726"/>
                <a:gd name="connsiteX5" fmla="*/ 1617326 w 1992618"/>
                <a:gd name="connsiteY5" fmla="*/ 169775 h 2254726"/>
                <a:gd name="connsiteX6" fmla="*/ 1620305 w 1992618"/>
                <a:gd name="connsiteY6" fmla="*/ 142968 h 2254726"/>
                <a:gd name="connsiteX7" fmla="*/ 1620305 w 1992618"/>
                <a:gd name="connsiteY7" fmla="*/ 125097 h 2254726"/>
                <a:gd name="connsiteX8" fmla="*/ 1611369 w 1992618"/>
                <a:gd name="connsiteY8" fmla="*/ 98291 h 2254726"/>
                <a:gd name="connsiteX9" fmla="*/ 1593498 w 1992618"/>
                <a:gd name="connsiteY9" fmla="*/ 65527 h 2254726"/>
                <a:gd name="connsiteX10" fmla="*/ 1539885 w 1992618"/>
                <a:gd name="connsiteY10" fmla="*/ 0 h 2254726"/>
                <a:gd name="connsiteX11" fmla="*/ 1992618 w 1992618"/>
                <a:gd name="connsiteY11" fmla="*/ 71484 h 2254726"/>
                <a:gd name="connsiteX12" fmla="*/ 1986661 w 1992618"/>
                <a:gd name="connsiteY12" fmla="*/ 101269 h 2254726"/>
                <a:gd name="connsiteX13" fmla="*/ 1965811 w 1992618"/>
                <a:gd name="connsiteY13" fmla="*/ 128076 h 2254726"/>
                <a:gd name="connsiteX14" fmla="*/ 1944962 w 1992618"/>
                <a:gd name="connsiteY14" fmla="*/ 145947 h 2254726"/>
                <a:gd name="connsiteX15" fmla="*/ 1927091 w 1992618"/>
                <a:gd name="connsiteY15" fmla="*/ 163818 h 2254726"/>
                <a:gd name="connsiteX16" fmla="*/ 1882413 w 1992618"/>
                <a:gd name="connsiteY16" fmla="*/ 214453 h 2254726"/>
                <a:gd name="connsiteX17" fmla="*/ 1855607 w 1992618"/>
                <a:gd name="connsiteY17" fmla="*/ 259130 h 2254726"/>
                <a:gd name="connsiteX18" fmla="*/ 1810929 w 1992618"/>
                <a:gd name="connsiteY18" fmla="*/ 348485 h 2254726"/>
                <a:gd name="connsiteX19" fmla="*/ 1772209 w 1992618"/>
                <a:gd name="connsiteY19" fmla="*/ 437840 h 2254726"/>
                <a:gd name="connsiteX20" fmla="*/ 1715617 w 1992618"/>
                <a:gd name="connsiteY20" fmla="*/ 554002 h 2254726"/>
                <a:gd name="connsiteX21" fmla="*/ 1644133 w 1992618"/>
                <a:gd name="connsiteY21" fmla="*/ 688034 h 2254726"/>
                <a:gd name="connsiteX22" fmla="*/ 1539885 w 1992618"/>
                <a:gd name="connsiteY22" fmla="*/ 863766 h 2254726"/>
                <a:gd name="connsiteX23" fmla="*/ 1468401 w 1992618"/>
                <a:gd name="connsiteY23" fmla="*/ 976949 h 2254726"/>
                <a:gd name="connsiteX24" fmla="*/ 1399896 w 1992618"/>
                <a:gd name="connsiteY24" fmla="*/ 1075239 h 2254726"/>
                <a:gd name="connsiteX25" fmla="*/ 1307562 w 1992618"/>
                <a:gd name="connsiteY25" fmla="*/ 1197358 h 2254726"/>
                <a:gd name="connsiteX26" fmla="*/ 1242035 w 1992618"/>
                <a:gd name="connsiteY26" fmla="*/ 1280756 h 2254726"/>
                <a:gd name="connsiteX27" fmla="*/ 1099067 w 1992618"/>
                <a:gd name="connsiteY27" fmla="*/ 1444574 h 2254726"/>
                <a:gd name="connsiteX28" fmla="*/ 899508 w 1992618"/>
                <a:gd name="connsiteY28" fmla="*/ 1632219 h 2254726"/>
                <a:gd name="connsiteX29" fmla="*/ 705905 w 1992618"/>
                <a:gd name="connsiteY29" fmla="*/ 1799015 h 2254726"/>
                <a:gd name="connsiteX30" fmla="*/ 530173 w 1992618"/>
                <a:gd name="connsiteY30" fmla="*/ 1939005 h 2254726"/>
                <a:gd name="connsiteX31" fmla="*/ 363377 w 1992618"/>
                <a:gd name="connsiteY31" fmla="*/ 2052188 h 2254726"/>
                <a:gd name="connsiteX32" fmla="*/ 104248 w 1992618"/>
                <a:gd name="connsiteY32" fmla="*/ 2210049 h 2254726"/>
                <a:gd name="connsiteX33" fmla="*/ 32764 w 1992618"/>
                <a:gd name="connsiteY33" fmla="*/ 2248769 h 2254726"/>
                <a:gd name="connsiteX34" fmla="*/ 14893 w 1992618"/>
                <a:gd name="connsiteY34" fmla="*/ 2254726 h 2254726"/>
                <a:gd name="connsiteX35" fmla="*/ 5957 w 1992618"/>
                <a:gd name="connsiteY35" fmla="*/ 2248769 h 2254726"/>
                <a:gd name="connsiteX36" fmla="*/ 0 w 1992618"/>
                <a:gd name="connsiteY36" fmla="*/ 2230898 h 2254726"/>
                <a:gd name="connsiteX37" fmla="*/ 11914 w 1992618"/>
                <a:gd name="connsiteY37" fmla="*/ 2198135 h 2254726"/>
                <a:gd name="connsiteX38" fmla="*/ 38721 w 1992618"/>
                <a:gd name="connsiteY38" fmla="*/ 2174307 h 2254726"/>
                <a:gd name="connsiteX39" fmla="*/ 187646 w 1992618"/>
                <a:gd name="connsiteY39" fmla="*/ 2061124 h 2254726"/>
                <a:gd name="connsiteX40" fmla="*/ 315721 w 1992618"/>
                <a:gd name="connsiteY40" fmla="*/ 1953897 h 2254726"/>
                <a:gd name="connsiteX41" fmla="*/ 467625 w 1992618"/>
                <a:gd name="connsiteY41" fmla="*/ 1816886 h 2254726"/>
                <a:gd name="connsiteX42" fmla="*/ 616550 w 1992618"/>
                <a:gd name="connsiteY42" fmla="*/ 1670940 h 2254726"/>
                <a:gd name="connsiteX43" fmla="*/ 783346 w 1992618"/>
                <a:gd name="connsiteY43" fmla="*/ 1495208 h 2254726"/>
                <a:gd name="connsiteX44" fmla="*/ 899508 w 1992618"/>
                <a:gd name="connsiteY44" fmla="*/ 1370111 h 2254726"/>
                <a:gd name="connsiteX45" fmla="*/ 1048433 w 1992618"/>
                <a:gd name="connsiteY45" fmla="*/ 1200337 h 2254726"/>
                <a:gd name="connsiteX46" fmla="*/ 1179487 w 1992618"/>
                <a:gd name="connsiteY46" fmla="*/ 991841 h 2254726"/>
                <a:gd name="connsiteX47" fmla="*/ 1236078 w 1992618"/>
                <a:gd name="connsiteY47" fmla="*/ 905465 h 2254726"/>
                <a:gd name="connsiteX48" fmla="*/ 1346283 w 1992618"/>
                <a:gd name="connsiteY48" fmla="*/ 723776 h 2254726"/>
                <a:gd name="connsiteX49" fmla="*/ 1459466 w 1992618"/>
                <a:gd name="connsiteY49" fmla="*/ 521238 h 225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2618" h="2254726">
                  <a:moveTo>
                    <a:pt x="1459466" y="521238"/>
                  </a:moveTo>
                  <a:lnTo>
                    <a:pt x="1522014" y="402098"/>
                  </a:lnTo>
                  <a:lnTo>
                    <a:pt x="1557756" y="333593"/>
                  </a:lnTo>
                  <a:lnTo>
                    <a:pt x="1593498" y="253173"/>
                  </a:lnTo>
                  <a:lnTo>
                    <a:pt x="1608391" y="208496"/>
                  </a:lnTo>
                  <a:lnTo>
                    <a:pt x="1617326" y="169775"/>
                  </a:lnTo>
                  <a:lnTo>
                    <a:pt x="1620305" y="142968"/>
                  </a:lnTo>
                  <a:lnTo>
                    <a:pt x="1620305" y="125097"/>
                  </a:lnTo>
                  <a:lnTo>
                    <a:pt x="1611369" y="98291"/>
                  </a:lnTo>
                  <a:lnTo>
                    <a:pt x="1593498" y="65527"/>
                  </a:lnTo>
                  <a:lnTo>
                    <a:pt x="1539885" y="0"/>
                  </a:lnTo>
                  <a:lnTo>
                    <a:pt x="1992618" y="71484"/>
                  </a:lnTo>
                  <a:lnTo>
                    <a:pt x="1986661" y="101269"/>
                  </a:lnTo>
                  <a:lnTo>
                    <a:pt x="1965811" y="128076"/>
                  </a:lnTo>
                  <a:lnTo>
                    <a:pt x="1944962" y="145947"/>
                  </a:lnTo>
                  <a:lnTo>
                    <a:pt x="1927091" y="163818"/>
                  </a:lnTo>
                  <a:lnTo>
                    <a:pt x="1882413" y="214453"/>
                  </a:lnTo>
                  <a:lnTo>
                    <a:pt x="1855607" y="259130"/>
                  </a:lnTo>
                  <a:lnTo>
                    <a:pt x="1810929" y="348485"/>
                  </a:lnTo>
                  <a:lnTo>
                    <a:pt x="1772209" y="437840"/>
                  </a:lnTo>
                  <a:lnTo>
                    <a:pt x="1715617" y="554002"/>
                  </a:lnTo>
                  <a:lnTo>
                    <a:pt x="1644133" y="688034"/>
                  </a:lnTo>
                  <a:lnTo>
                    <a:pt x="1539885" y="863766"/>
                  </a:lnTo>
                  <a:lnTo>
                    <a:pt x="1468401" y="976949"/>
                  </a:lnTo>
                  <a:lnTo>
                    <a:pt x="1399896" y="1075239"/>
                  </a:lnTo>
                  <a:lnTo>
                    <a:pt x="1307562" y="1197358"/>
                  </a:lnTo>
                  <a:lnTo>
                    <a:pt x="1242035" y="1280756"/>
                  </a:lnTo>
                  <a:lnTo>
                    <a:pt x="1099067" y="1444574"/>
                  </a:lnTo>
                  <a:lnTo>
                    <a:pt x="899508" y="1632219"/>
                  </a:lnTo>
                  <a:lnTo>
                    <a:pt x="705905" y="1799015"/>
                  </a:lnTo>
                  <a:lnTo>
                    <a:pt x="530173" y="1939005"/>
                  </a:lnTo>
                  <a:lnTo>
                    <a:pt x="363377" y="2052188"/>
                  </a:lnTo>
                  <a:lnTo>
                    <a:pt x="104248" y="2210049"/>
                  </a:lnTo>
                  <a:lnTo>
                    <a:pt x="32764" y="2248769"/>
                  </a:lnTo>
                  <a:lnTo>
                    <a:pt x="14893" y="2254726"/>
                  </a:lnTo>
                  <a:lnTo>
                    <a:pt x="5957" y="2248769"/>
                  </a:lnTo>
                  <a:lnTo>
                    <a:pt x="0" y="2230898"/>
                  </a:lnTo>
                  <a:lnTo>
                    <a:pt x="11914" y="2198135"/>
                  </a:lnTo>
                  <a:lnTo>
                    <a:pt x="38721" y="2174307"/>
                  </a:lnTo>
                  <a:lnTo>
                    <a:pt x="187646" y="2061124"/>
                  </a:lnTo>
                  <a:lnTo>
                    <a:pt x="315721" y="1953897"/>
                  </a:lnTo>
                  <a:lnTo>
                    <a:pt x="467625" y="1816886"/>
                  </a:lnTo>
                  <a:lnTo>
                    <a:pt x="616550" y="1670940"/>
                  </a:lnTo>
                  <a:lnTo>
                    <a:pt x="783346" y="1495208"/>
                  </a:lnTo>
                  <a:lnTo>
                    <a:pt x="899508" y="1370111"/>
                  </a:lnTo>
                  <a:lnTo>
                    <a:pt x="1048433" y="1200337"/>
                  </a:lnTo>
                  <a:lnTo>
                    <a:pt x="1179487" y="991841"/>
                  </a:lnTo>
                  <a:lnTo>
                    <a:pt x="1236078" y="905465"/>
                  </a:lnTo>
                  <a:lnTo>
                    <a:pt x="1346283" y="723776"/>
                  </a:lnTo>
                  <a:lnTo>
                    <a:pt x="1459466" y="5212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1">
              <a:extLst>
                <a:ext uri="{FF2B5EF4-FFF2-40B4-BE49-F238E27FC236}">
                  <a16:creationId xmlns:a16="http://schemas.microsoft.com/office/drawing/2014/main" id="{91204405-C92C-438D-AE8E-231CF368DE2F}"/>
                </a:ext>
              </a:extLst>
            </p:cNvPr>
            <p:cNvSpPr/>
            <p:nvPr/>
          </p:nvSpPr>
          <p:spPr>
            <a:xfrm>
              <a:off x="5091113" y="4051300"/>
              <a:ext cx="2503487" cy="1900238"/>
            </a:xfrm>
            <a:custGeom>
              <a:avLst/>
              <a:gdLst>
                <a:gd name="connsiteX0" fmla="*/ 1325146 w 2503598"/>
                <a:gd name="connsiteY0" fmla="*/ 1413164 h 1899703"/>
                <a:gd name="connsiteX1" fmla="*/ 1200456 w 2503598"/>
                <a:gd name="connsiteY1" fmla="*/ 1276248 h 1899703"/>
                <a:gd name="connsiteX2" fmla="*/ 1095324 w 2503598"/>
                <a:gd name="connsiteY2" fmla="*/ 1154002 h 1899703"/>
                <a:gd name="connsiteX3" fmla="*/ 1002417 w 2503598"/>
                <a:gd name="connsiteY3" fmla="*/ 1051316 h 1899703"/>
                <a:gd name="connsiteX4" fmla="*/ 909510 w 2503598"/>
                <a:gd name="connsiteY4" fmla="*/ 946184 h 1899703"/>
                <a:gd name="connsiteX5" fmla="*/ 738366 w 2503598"/>
                <a:gd name="connsiteY5" fmla="*/ 740811 h 1899703"/>
                <a:gd name="connsiteX6" fmla="*/ 652794 w 2503598"/>
                <a:gd name="connsiteY6" fmla="*/ 633234 h 1899703"/>
                <a:gd name="connsiteX7" fmla="*/ 581891 w 2503598"/>
                <a:gd name="connsiteY7" fmla="*/ 547662 h 1899703"/>
                <a:gd name="connsiteX8" fmla="*/ 503653 w 2503598"/>
                <a:gd name="connsiteY8" fmla="*/ 457200 h 1899703"/>
                <a:gd name="connsiteX9" fmla="*/ 435196 w 2503598"/>
                <a:gd name="connsiteY9" fmla="*/ 381408 h 1899703"/>
                <a:gd name="connsiteX10" fmla="*/ 369183 w 2503598"/>
                <a:gd name="connsiteY10" fmla="*/ 312950 h 1899703"/>
                <a:gd name="connsiteX11" fmla="*/ 317840 w 2503598"/>
                <a:gd name="connsiteY11" fmla="*/ 259162 h 1899703"/>
                <a:gd name="connsiteX12" fmla="*/ 264051 w 2503598"/>
                <a:gd name="connsiteY12" fmla="*/ 210263 h 1899703"/>
                <a:gd name="connsiteX13" fmla="*/ 217598 w 2503598"/>
                <a:gd name="connsiteY13" fmla="*/ 168700 h 1899703"/>
                <a:gd name="connsiteX14" fmla="*/ 151585 w 2503598"/>
                <a:gd name="connsiteY14" fmla="*/ 122246 h 1899703"/>
                <a:gd name="connsiteX15" fmla="*/ 124691 w 2503598"/>
                <a:gd name="connsiteY15" fmla="*/ 105132 h 1899703"/>
                <a:gd name="connsiteX16" fmla="*/ 90462 w 2503598"/>
                <a:gd name="connsiteY16" fmla="*/ 85572 h 1899703"/>
                <a:gd name="connsiteX17" fmla="*/ 56233 w 2503598"/>
                <a:gd name="connsiteY17" fmla="*/ 70903 h 1899703"/>
                <a:gd name="connsiteX18" fmla="*/ 19559 w 2503598"/>
                <a:gd name="connsiteY18" fmla="*/ 48898 h 1899703"/>
                <a:gd name="connsiteX19" fmla="*/ 2445 w 2503598"/>
                <a:gd name="connsiteY19" fmla="*/ 31784 h 1899703"/>
                <a:gd name="connsiteX20" fmla="*/ 0 w 2503598"/>
                <a:gd name="connsiteY20" fmla="*/ 22004 h 1899703"/>
                <a:gd name="connsiteX21" fmla="*/ 9780 w 2503598"/>
                <a:gd name="connsiteY21" fmla="*/ 9780 h 1899703"/>
                <a:gd name="connsiteX22" fmla="*/ 51343 w 2503598"/>
                <a:gd name="connsiteY22" fmla="*/ 2445 h 1899703"/>
                <a:gd name="connsiteX23" fmla="*/ 97797 w 2503598"/>
                <a:gd name="connsiteY23" fmla="*/ 0 h 1899703"/>
                <a:gd name="connsiteX24" fmla="*/ 134471 w 2503598"/>
                <a:gd name="connsiteY24" fmla="*/ 14670 h 1899703"/>
                <a:gd name="connsiteX25" fmla="*/ 237157 w 2503598"/>
                <a:gd name="connsiteY25" fmla="*/ 75793 h 1899703"/>
                <a:gd name="connsiteX26" fmla="*/ 393632 w 2503598"/>
                <a:gd name="connsiteY26" fmla="*/ 183369 h 1899703"/>
                <a:gd name="connsiteX27" fmla="*/ 479204 w 2503598"/>
                <a:gd name="connsiteY27" fmla="*/ 249382 h 1899703"/>
                <a:gd name="connsiteX28" fmla="*/ 537882 w 2503598"/>
                <a:gd name="connsiteY28" fmla="*/ 305615 h 1899703"/>
                <a:gd name="connsiteX29" fmla="*/ 706582 w 2503598"/>
                <a:gd name="connsiteY29" fmla="*/ 479204 h 1899703"/>
                <a:gd name="connsiteX30" fmla="*/ 894841 w 2503598"/>
                <a:gd name="connsiteY30" fmla="*/ 682133 h 1899703"/>
                <a:gd name="connsiteX31" fmla="*/ 1124663 w 2503598"/>
                <a:gd name="connsiteY31" fmla="*/ 909510 h 1899703"/>
                <a:gd name="connsiteX32" fmla="*/ 1268913 w 2503598"/>
                <a:gd name="connsiteY32" fmla="*/ 1041536 h 1899703"/>
                <a:gd name="connsiteX33" fmla="*/ 1422943 w 2503598"/>
                <a:gd name="connsiteY33" fmla="*/ 1173562 h 1899703"/>
                <a:gd name="connsiteX34" fmla="*/ 1559859 w 2503598"/>
                <a:gd name="connsiteY34" fmla="*/ 1286028 h 1899703"/>
                <a:gd name="connsiteX35" fmla="*/ 1755452 w 2503598"/>
                <a:gd name="connsiteY35" fmla="*/ 1432723 h 1899703"/>
                <a:gd name="connsiteX36" fmla="*/ 1963271 w 2503598"/>
                <a:gd name="connsiteY36" fmla="*/ 1569639 h 1899703"/>
                <a:gd name="connsiteX37" fmla="*/ 2178423 w 2503598"/>
                <a:gd name="connsiteY37" fmla="*/ 1699219 h 1899703"/>
                <a:gd name="connsiteX38" fmla="*/ 2396021 w 2503598"/>
                <a:gd name="connsiteY38" fmla="*/ 1809241 h 1899703"/>
                <a:gd name="connsiteX39" fmla="*/ 2469369 w 2503598"/>
                <a:gd name="connsiteY39" fmla="*/ 1855694 h 1899703"/>
                <a:gd name="connsiteX40" fmla="*/ 2481594 w 2503598"/>
                <a:gd name="connsiteY40" fmla="*/ 1865474 h 1899703"/>
                <a:gd name="connsiteX41" fmla="*/ 2501153 w 2503598"/>
                <a:gd name="connsiteY41" fmla="*/ 1882588 h 1899703"/>
                <a:gd name="connsiteX42" fmla="*/ 2503598 w 2503598"/>
                <a:gd name="connsiteY42" fmla="*/ 1889923 h 1899703"/>
                <a:gd name="connsiteX43" fmla="*/ 2498708 w 2503598"/>
                <a:gd name="connsiteY43" fmla="*/ 1894813 h 1899703"/>
                <a:gd name="connsiteX44" fmla="*/ 2469369 w 2503598"/>
                <a:gd name="connsiteY44" fmla="*/ 1897258 h 1899703"/>
                <a:gd name="connsiteX45" fmla="*/ 2374017 w 2503598"/>
                <a:gd name="connsiteY45" fmla="*/ 1899703 h 1899703"/>
                <a:gd name="connsiteX46" fmla="*/ 2151529 w 2503598"/>
                <a:gd name="connsiteY46" fmla="*/ 1897258 h 1899703"/>
                <a:gd name="connsiteX47" fmla="*/ 1953491 w 2503598"/>
                <a:gd name="connsiteY47" fmla="*/ 1897258 h 1899703"/>
                <a:gd name="connsiteX48" fmla="*/ 1836135 w 2503598"/>
                <a:gd name="connsiteY48" fmla="*/ 1897258 h 1899703"/>
                <a:gd name="connsiteX49" fmla="*/ 1799461 w 2503598"/>
                <a:gd name="connsiteY49" fmla="*/ 1889923 h 1899703"/>
                <a:gd name="connsiteX50" fmla="*/ 1755452 w 2503598"/>
                <a:gd name="connsiteY50" fmla="*/ 1872809 h 1899703"/>
                <a:gd name="connsiteX51" fmla="*/ 1716334 w 2503598"/>
                <a:gd name="connsiteY51" fmla="*/ 1848359 h 1899703"/>
                <a:gd name="connsiteX52" fmla="*/ 1674770 w 2503598"/>
                <a:gd name="connsiteY52" fmla="*/ 1811686 h 1899703"/>
                <a:gd name="connsiteX53" fmla="*/ 1625872 w 2503598"/>
                <a:gd name="connsiteY53" fmla="*/ 1753008 h 1899703"/>
                <a:gd name="connsiteX54" fmla="*/ 1554969 w 2503598"/>
                <a:gd name="connsiteY54" fmla="*/ 1674770 h 1899703"/>
                <a:gd name="connsiteX55" fmla="*/ 1325146 w 2503598"/>
                <a:gd name="connsiteY55" fmla="*/ 1413164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03598" h="1899703">
                  <a:moveTo>
                    <a:pt x="1325146" y="1413164"/>
                  </a:moveTo>
                  <a:lnTo>
                    <a:pt x="1200456" y="1276248"/>
                  </a:lnTo>
                  <a:lnTo>
                    <a:pt x="1095324" y="1154002"/>
                  </a:lnTo>
                  <a:lnTo>
                    <a:pt x="1002417" y="1051316"/>
                  </a:lnTo>
                  <a:lnTo>
                    <a:pt x="909510" y="946184"/>
                  </a:lnTo>
                  <a:lnTo>
                    <a:pt x="738366" y="740811"/>
                  </a:lnTo>
                  <a:lnTo>
                    <a:pt x="652794" y="633234"/>
                  </a:lnTo>
                  <a:lnTo>
                    <a:pt x="581891" y="547662"/>
                  </a:lnTo>
                  <a:lnTo>
                    <a:pt x="503653" y="457200"/>
                  </a:lnTo>
                  <a:lnTo>
                    <a:pt x="435196" y="381408"/>
                  </a:lnTo>
                  <a:lnTo>
                    <a:pt x="369183" y="312950"/>
                  </a:lnTo>
                  <a:lnTo>
                    <a:pt x="317840" y="259162"/>
                  </a:lnTo>
                  <a:lnTo>
                    <a:pt x="264051" y="210263"/>
                  </a:lnTo>
                  <a:lnTo>
                    <a:pt x="217598" y="168700"/>
                  </a:lnTo>
                  <a:lnTo>
                    <a:pt x="151585" y="122246"/>
                  </a:lnTo>
                  <a:lnTo>
                    <a:pt x="124691" y="105132"/>
                  </a:lnTo>
                  <a:lnTo>
                    <a:pt x="90462" y="85572"/>
                  </a:lnTo>
                  <a:lnTo>
                    <a:pt x="56233" y="70903"/>
                  </a:lnTo>
                  <a:lnTo>
                    <a:pt x="19559" y="48898"/>
                  </a:lnTo>
                  <a:lnTo>
                    <a:pt x="2445" y="31784"/>
                  </a:lnTo>
                  <a:lnTo>
                    <a:pt x="0" y="22004"/>
                  </a:lnTo>
                  <a:lnTo>
                    <a:pt x="9780" y="9780"/>
                  </a:lnTo>
                  <a:lnTo>
                    <a:pt x="51343" y="2445"/>
                  </a:lnTo>
                  <a:lnTo>
                    <a:pt x="97797" y="0"/>
                  </a:lnTo>
                  <a:lnTo>
                    <a:pt x="134471" y="14670"/>
                  </a:lnTo>
                  <a:lnTo>
                    <a:pt x="237157" y="75793"/>
                  </a:lnTo>
                  <a:lnTo>
                    <a:pt x="393632" y="183369"/>
                  </a:lnTo>
                  <a:lnTo>
                    <a:pt x="479204" y="249382"/>
                  </a:lnTo>
                  <a:lnTo>
                    <a:pt x="537882" y="305615"/>
                  </a:lnTo>
                  <a:lnTo>
                    <a:pt x="706582" y="479204"/>
                  </a:lnTo>
                  <a:lnTo>
                    <a:pt x="894841" y="682133"/>
                  </a:lnTo>
                  <a:lnTo>
                    <a:pt x="1124663" y="909510"/>
                  </a:lnTo>
                  <a:lnTo>
                    <a:pt x="1268913" y="1041536"/>
                  </a:lnTo>
                  <a:lnTo>
                    <a:pt x="1422943" y="1173562"/>
                  </a:lnTo>
                  <a:lnTo>
                    <a:pt x="1559859" y="1286028"/>
                  </a:lnTo>
                  <a:lnTo>
                    <a:pt x="1755452" y="1432723"/>
                  </a:lnTo>
                  <a:lnTo>
                    <a:pt x="1963271" y="1569639"/>
                  </a:lnTo>
                  <a:lnTo>
                    <a:pt x="2178423" y="1699219"/>
                  </a:lnTo>
                  <a:lnTo>
                    <a:pt x="2396021" y="1809241"/>
                  </a:lnTo>
                  <a:lnTo>
                    <a:pt x="2469369" y="1855694"/>
                  </a:lnTo>
                  <a:lnTo>
                    <a:pt x="2481594" y="1865474"/>
                  </a:lnTo>
                  <a:lnTo>
                    <a:pt x="2501153" y="1882588"/>
                  </a:lnTo>
                  <a:lnTo>
                    <a:pt x="2503598" y="1889923"/>
                  </a:lnTo>
                  <a:lnTo>
                    <a:pt x="2498708" y="1894813"/>
                  </a:lnTo>
                  <a:lnTo>
                    <a:pt x="2469369" y="1897258"/>
                  </a:lnTo>
                  <a:lnTo>
                    <a:pt x="2374017" y="1899703"/>
                  </a:lnTo>
                  <a:lnTo>
                    <a:pt x="2151529" y="1897258"/>
                  </a:lnTo>
                  <a:lnTo>
                    <a:pt x="1953491" y="1897258"/>
                  </a:lnTo>
                  <a:lnTo>
                    <a:pt x="1836135" y="1897258"/>
                  </a:lnTo>
                  <a:lnTo>
                    <a:pt x="1799461" y="1889923"/>
                  </a:lnTo>
                  <a:lnTo>
                    <a:pt x="1755452" y="1872809"/>
                  </a:lnTo>
                  <a:lnTo>
                    <a:pt x="1716334" y="1848359"/>
                  </a:lnTo>
                  <a:lnTo>
                    <a:pt x="1674770" y="1811686"/>
                  </a:lnTo>
                  <a:lnTo>
                    <a:pt x="1625872" y="1753008"/>
                  </a:lnTo>
                  <a:lnTo>
                    <a:pt x="1554969" y="1674770"/>
                  </a:lnTo>
                  <a:lnTo>
                    <a:pt x="1325146" y="141316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83512366-D3DA-49A4-B4B8-5A63823ED91C}"/>
              </a:ext>
            </a:extLst>
          </p:cNvPr>
          <p:cNvGrpSpPr>
            <a:grpSpLocks/>
          </p:cNvGrpSpPr>
          <p:nvPr/>
        </p:nvGrpSpPr>
        <p:grpSpPr bwMode="auto">
          <a:xfrm>
            <a:off x="2633663" y="1438275"/>
            <a:ext cx="4808537" cy="4545013"/>
            <a:chOff x="2633663" y="1438275"/>
            <a:chExt cx="4808537" cy="4545013"/>
          </a:xfrm>
        </p:grpSpPr>
        <p:sp>
          <p:nvSpPr>
            <p:cNvPr id="55" name="フリーフォーム 94">
              <a:extLst>
                <a:ext uri="{FF2B5EF4-FFF2-40B4-BE49-F238E27FC236}">
                  <a16:creationId xmlns:a16="http://schemas.microsoft.com/office/drawing/2014/main" id="{0CBEEF37-ACF6-44BA-9609-C407C1DC47F5}"/>
                </a:ext>
              </a:extLst>
            </p:cNvPr>
            <p:cNvSpPr/>
            <p:nvPr/>
          </p:nvSpPr>
          <p:spPr>
            <a:xfrm>
              <a:off x="2789238" y="1846263"/>
              <a:ext cx="2063750" cy="447675"/>
            </a:xfrm>
            <a:custGeom>
              <a:avLst/>
              <a:gdLst>
                <a:gd name="connsiteX0" fmla="*/ 907256 w 2064544"/>
                <a:gd name="connsiteY0" fmla="*/ 195262 h 447675"/>
                <a:gd name="connsiteX1" fmla="*/ 664369 w 2064544"/>
                <a:gd name="connsiteY1" fmla="*/ 233362 h 447675"/>
                <a:gd name="connsiteX2" fmla="*/ 511969 w 2064544"/>
                <a:gd name="connsiteY2" fmla="*/ 257175 h 447675"/>
                <a:gd name="connsiteX3" fmla="*/ 423862 w 2064544"/>
                <a:gd name="connsiteY3" fmla="*/ 266700 h 447675"/>
                <a:gd name="connsiteX4" fmla="*/ 390525 w 2064544"/>
                <a:gd name="connsiteY4" fmla="*/ 266700 h 447675"/>
                <a:gd name="connsiteX5" fmla="*/ 342900 w 2064544"/>
                <a:gd name="connsiteY5" fmla="*/ 264319 h 447675"/>
                <a:gd name="connsiteX6" fmla="*/ 278606 w 2064544"/>
                <a:gd name="connsiteY6" fmla="*/ 252412 h 447675"/>
                <a:gd name="connsiteX7" fmla="*/ 219075 w 2064544"/>
                <a:gd name="connsiteY7" fmla="*/ 238125 h 447675"/>
                <a:gd name="connsiteX8" fmla="*/ 171450 w 2064544"/>
                <a:gd name="connsiteY8" fmla="*/ 219075 h 447675"/>
                <a:gd name="connsiteX9" fmla="*/ 123825 w 2064544"/>
                <a:gd name="connsiteY9" fmla="*/ 197644 h 447675"/>
                <a:gd name="connsiteX10" fmla="*/ 73819 w 2064544"/>
                <a:gd name="connsiteY10" fmla="*/ 164306 h 447675"/>
                <a:gd name="connsiteX11" fmla="*/ 38100 w 2064544"/>
                <a:gd name="connsiteY11" fmla="*/ 145256 h 447675"/>
                <a:gd name="connsiteX12" fmla="*/ 16669 w 2064544"/>
                <a:gd name="connsiteY12" fmla="*/ 140494 h 447675"/>
                <a:gd name="connsiteX13" fmla="*/ 7144 w 2064544"/>
                <a:gd name="connsiteY13" fmla="*/ 142875 h 447675"/>
                <a:gd name="connsiteX14" fmla="*/ 0 w 2064544"/>
                <a:gd name="connsiteY14" fmla="*/ 150019 h 447675"/>
                <a:gd name="connsiteX15" fmla="*/ 2381 w 2064544"/>
                <a:gd name="connsiteY15" fmla="*/ 173831 h 447675"/>
                <a:gd name="connsiteX16" fmla="*/ 14287 w 2064544"/>
                <a:gd name="connsiteY16" fmla="*/ 197644 h 447675"/>
                <a:gd name="connsiteX17" fmla="*/ 57150 w 2064544"/>
                <a:gd name="connsiteY17" fmla="*/ 242887 h 447675"/>
                <a:gd name="connsiteX18" fmla="*/ 126206 w 2064544"/>
                <a:gd name="connsiteY18" fmla="*/ 300037 h 447675"/>
                <a:gd name="connsiteX19" fmla="*/ 192881 w 2064544"/>
                <a:gd name="connsiteY19" fmla="*/ 347662 h 447675"/>
                <a:gd name="connsiteX20" fmla="*/ 233362 w 2064544"/>
                <a:gd name="connsiteY20" fmla="*/ 373856 h 447675"/>
                <a:gd name="connsiteX21" fmla="*/ 307181 w 2064544"/>
                <a:gd name="connsiteY21" fmla="*/ 409575 h 447675"/>
                <a:gd name="connsiteX22" fmla="*/ 383381 w 2064544"/>
                <a:gd name="connsiteY22" fmla="*/ 435769 h 447675"/>
                <a:gd name="connsiteX23" fmla="*/ 478631 w 2064544"/>
                <a:gd name="connsiteY23" fmla="*/ 447675 h 447675"/>
                <a:gd name="connsiteX24" fmla="*/ 576262 w 2064544"/>
                <a:gd name="connsiteY24" fmla="*/ 421481 h 447675"/>
                <a:gd name="connsiteX25" fmla="*/ 681037 w 2064544"/>
                <a:gd name="connsiteY25" fmla="*/ 397669 h 447675"/>
                <a:gd name="connsiteX26" fmla="*/ 845344 w 2064544"/>
                <a:gd name="connsiteY26" fmla="*/ 361950 h 447675"/>
                <a:gd name="connsiteX27" fmla="*/ 1031081 w 2064544"/>
                <a:gd name="connsiteY27" fmla="*/ 326231 h 447675"/>
                <a:gd name="connsiteX28" fmla="*/ 1271587 w 2064544"/>
                <a:gd name="connsiteY28" fmla="*/ 280987 h 447675"/>
                <a:gd name="connsiteX29" fmla="*/ 1507331 w 2064544"/>
                <a:gd name="connsiteY29" fmla="*/ 245269 h 447675"/>
                <a:gd name="connsiteX30" fmla="*/ 1631156 w 2064544"/>
                <a:gd name="connsiteY30" fmla="*/ 230981 h 447675"/>
                <a:gd name="connsiteX31" fmla="*/ 1764506 w 2064544"/>
                <a:gd name="connsiteY31" fmla="*/ 221456 h 447675"/>
                <a:gd name="connsiteX32" fmla="*/ 1857375 w 2064544"/>
                <a:gd name="connsiteY32" fmla="*/ 216694 h 447675"/>
                <a:gd name="connsiteX33" fmla="*/ 1969294 w 2064544"/>
                <a:gd name="connsiteY33" fmla="*/ 219075 h 447675"/>
                <a:gd name="connsiteX34" fmla="*/ 2005012 w 2064544"/>
                <a:gd name="connsiteY34" fmla="*/ 214312 h 447675"/>
                <a:gd name="connsiteX35" fmla="*/ 2038350 w 2064544"/>
                <a:gd name="connsiteY35" fmla="*/ 202406 h 447675"/>
                <a:gd name="connsiteX36" fmla="*/ 2057400 w 2064544"/>
                <a:gd name="connsiteY36" fmla="*/ 188119 h 447675"/>
                <a:gd name="connsiteX37" fmla="*/ 2064544 w 2064544"/>
                <a:gd name="connsiteY37" fmla="*/ 173831 h 447675"/>
                <a:gd name="connsiteX38" fmla="*/ 2064544 w 2064544"/>
                <a:gd name="connsiteY38" fmla="*/ 161925 h 447675"/>
                <a:gd name="connsiteX39" fmla="*/ 2057400 w 2064544"/>
                <a:gd name="connsiteY39" fmla="*/ 138112 h 447675"/>
                <a:gd name="connsiteX40" fmla="*/ 2031206 w 2064544"/>
                <a:gd name="connsiteY40" fmla="*/ 95250 h 447675"/>
                <a:gd name="connsiteX41" fmla="*/ 2012156 w 2064544"/>
                <a:gd name="connsiteY41" fmla="*/ 71437 h 447675"/>
                <a:gd name="connsiteX42" fmla="*/ 1988344 w 2064544"/>
                <a:gd name="connsiteY42" fmla="*/ 59531 h 447675"/>
                <a:gd name="connsiteX43" fmla="*/ 1864519 w 2064544"/>
                <a:gd name="connsiteY43" fmla="*/ 16669 h 447675"/>
                <a:gd name="connsiteX44" fmla="*/ 1783556 w 2064544"/>
                <a:gd name="connsiteY44" fmla="*/ 0 h 447675"/>
                <a:gd name="connsiteX45" fmla="*/ 1752600 w 2064544"/>
                <a:gd name="connsiteY45" fmla="*/ 14287 h 447675"/>
                <a:gd name="connsiteX46" fmla="*/ 1669256 w 2064544"/>
                <a:gd name="connsiteY46" fmla="*/ 42862 h 447675"/>
                <a:gd name="connsiteX47" fmla="*/ 1574006 w 2064544"/>
                <a:gd name="connsiteY47" fmla="*/ 61912 h 447675"/>
                <a:gd name="connsiteX48" fmla="*/ 1412081 w 2064544"/>
                <a:gd name="connsiteY48" fmla="*/ 92869 h 447675"/>
                <a:gd name="connsiteX49" fmla="*/ 1195387 w 2064544"/>
                <a:gd name="connsiteY49" fmla="*/ 138112 h 447675"/>
                <a:gd name="connsiteX50" fmla="*/ 907256 w 2064544"/>
                <a:gd name="connsiteY50" fmla="*/ 19526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64544" h="447675">
                  <a:moveTo>
                    <a:pt x="907256" y="195262"/>
                  </a:moveTo>
                  <a:lnTo>
                    <a:pt x="664369" y="233362"/>
                  </a:lnTo>
                  <a:lnTo>
                    <a:pt x="511969" y="257175"/>
                  </a:lnTo>
                  <a:lnTo>
                    <a:pt x="423862" y="266700"/>
                  </a:lnTo>
                  <a:lnTo>
                    <a:pt x="390525" y="266700"/>
                  </a:lnTo>
                  <a:lnTo>
                    <a:pt x="342900" y="264319"/>
                  </a:lnTo>
                  <a:lnTo>
                    <a:pt x="278606" y="252412"/>
                  </a:lnTo>
                  <a:lnTo>
                    <a:pt x="219075" y="238125"/>
                  </a:lnTo>
                  <a:lnTo>
                    <a:pt x="171450" y="219075"/>
                  </a:lnTo>
                  <a:lnTo>
                    <a:pt x="123825" y="197644"/>
                  </a:lnTo>
                  <a:lnTo>
                    <a:pt x="73819" y="164306"/>
                  </a:lnTo>
                  <a:lnTo>
                    <a:pt x="38100" y="145256"/>
                  </a:lnTo>
                  <a:lnTo>
                    <a:pt x="16669" y="140494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2381" y="173831"/>
                  </a:lnTo>
                  <a:lnTo>
                    <a:pt x="14287" y="197644"/>
                  </a:lnTo>
                  <a:lnTo>
                    <a:pt x="57150" y="242887"/>
                  </a:lnTo>
                  <a:lnTo>
                    <a:pt x="126206" y="300037"/>
                  </a:lnTo>
                  <a:lnTo>
                    <a:pt x="192881" y="347662"/>
                  </a:lnTo>
                  <a:lnTo>
                    <a:pt x="233362" y="373856"/>
                  </a:lnTo>
                  <a:lnTo>
                    <a:pt x="307181" y="409575"/>
                  </a:lnTo>
                  <a:lnTo>
                    <a:pt x="383381" y="435769"/>
                  </a:lnTo>
                  <a:lnTo>
                    <a:pt x="478631" y="447675"/>
                  </a:lnTo>
                  <a:lnTo>
                    <a:pt x="576262" y="421481"/>
                  </a:lnTo>
                  <a:lnTo>
                    <a:pt x="681037" y="397669"/>
                  </a:lnTo>
                  <a:lnTo>
                    <a:pt x="845344" y="361950"/>
                  </a:lnTo>
                  <a:lnTo>
                    <a:pt x="1031081" y="326231"/>
                  </a:lnTo>
                  <a:lnTo>
                    <a:pt x="1271587" y="280987"/>
                  </a:lnTo>
                  <a:lnTo>
                    <a:pt x="1507331" y="245269"/>
                  </a:lnTo>
                  <a:lnTo>
                    <a:pt x="1631156" y="230981"/>
                  </a:lnTo>
                  <a:lnTo>
                    <a:pt x="1764506" y="221456"/>
                  </a:lnTo>
                  <a:lnTo>
                    <a:pt x="1857375" y="216694"/>
                  </a:lnTo>
                  <a:lnTo>
                    <a:pt x="1969294" y="219075"/>
                  </a:lnTo>
                  <a:lnTo>
                    <a:pt x="2005012" y="214312"/>
                  </a:lnTo>
                  <a:lnTo>
                    <a:pt x="2038350" y="202406"/>
                  </a:lnTo>
                  <a:lnTo>
                    <a:pt x="2057400" y="188119"/>
                  </a:lnTo>
                  <a:lnTo>
                    <a:pt x="2064544" y="173831"/>
                  </a:lnTo>
                  <a:lnTo>
                    <a:pt x="2064544" y="161925"/>
                  </a:lnTo>
                  <a:lnTo>
                    <a:pt x="2057400" y="138112"/>
                  </a:lnTo>
                  <a:lnTo>
                    <a:pt x="2031206" y="95250"/>
                  </a:lnTo>
                  <a:lnTo>
                    <a:pt x="2012156" y="71437"/>
                  </a:lnTo>
                  <a:lnTo>
                    <a:pt x="1988344" y="59531"/>
                  </a:lnTo>
                  <a:lnTo>
                    <a:pt x="1864519" y="16669"/>
                  </a:lnTo>
                  <a:lnTo>
                    <a:pt x="1783556" y="0"/>
                  </a:lnTo>
                  <a:lnTo>
                    <a:pt x="1752600" y="14287"/>
                  </a:lnTo>
                  <a:lnTo>
                    <a:pt x="1669256" y="42862"/>
                  </a:lnTo>
                  <a:lnTo>
                    <a:pt x="1574006" y="61912"/>
                  </a:lnTo>
                  <a:lnTo>
                    <a:pt x="1412081" y="92869"/>
                  </a:lnTo>
                  <a:lnTo>
                    <a:pt x="1195387" y="138112"/>
                  </a:lnTo>
                  <a:lnTo>
                    <a:pt x="907256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7">
              <a:extLst>
                <a:ext uri="{FF2B5EF4-FFF2-40B4-BE49-F238E27FC236}">
                  <a16:creationId xmlns:a16="http://schemas.microsoft.com/office/drawing/2014/main" id="{37C5F8E8-722D-453A-A726-3E71D34CB5F8}"/>
                </a:ext>
              </a:extLst>
            </p:cNvPr>
            <p:cNvSpPr/>
            <p:nvPr/>
          </p:nvSpPr>
          <p:spPr>
            <a:xfrm>
              <a:off x="2640013" y="2909888"/>
              <a:ext cx="339725" cy="1104900"/>
            </a:xfrm>
            <a:custGeom>
              <a:avLst/>
              <a:gdLst>
                <a:gd name="connsiteX0" fmla="*/ 326232 w 338138"/>
                <a:gd name="connsiteY0" fmla="*/ 576262 h 1104900"/>
                <a:gd name="connsiteX1" fmla="*/ 300038 w 338138"/>
                <a:gd name="connsiteY1" fmla="*/ 709612 h 1104900"/>
                <a:gd name="connsiteX2" fmla="*/ 264319 w 338138"/>
                <a:gd name="connsiteY2" fmla="*/ 845343 h 1104900"/>
                <a:gd name="connsiteX3" fmla="*/ 226219 w 338138"/>
                <a:gd name="connsiteY3" fmla="*/ 959643 h 1104900"/>
                <a:gd name="connsiteX4" fmla="*/ 204788 w 338138"/>
                <a:gd name="connsiteY4" fmla="*/ 1014412 h 1104900"/>
                <a:gd name="connsiteX5" fmla="*/ 178594 w 338138"/>
                <a:gd name="connsiteY5" fmla="*/ 1057275 h 1104900"/>
                <a:gd name="connsiteX6" fmla="*/ 142875 w 338138"/>
                <a:gd name="connsiteY6" fmla="*/ 1090612 h 1104900"/>
                <a:gd name="connsiteX7" fmla="*/ 111919 w 338138"/>
                <a:gd name="connsiteY7" fmla="*/ 1104900 h 1104900"/>
                <a:gd name="connsiteX8" fmla="*/ 100013 w 338138"/>
                <a:gd name="connsiteY8" fmla="*/ 1104900 h 1104900"/>
                <a:gd name="connsiteX9" fmla="*/ 66675 w 338138"/>
                <a:gd name="connsiteY9" fmla="*/ 1085850 h 1104900"/>
                <a:gd name="connsiteX10" fmla="*/ 42863 w 338138"/>
                <a:gd name="connsiteY10" fmla="*/ 1059656 h 1104900"/>
                <a:gd name="connsiteX11" fmla="*/ 26194 w 338138"/>
                <a:gd name="connsiteY11" fmla="*/ 1028700 h 1104900"/>
                <a:gd name="connsiteX12" fmla="*/ 11907 w 338138"/>
                <a:gd name="connsiteY12" fmla="*/ 983456 h 1104900"/>
                <a:gd name="connsiteX13" fmla="*/ 4763 w 338138"/>
                <a:gd name="connsiteY13" fmla="*/ 938212 h 1104900"/>
                <a:gd name="connsiteX14" fmla="*/ 0 w 338138"/>
                <a:gd name="connsiteY14" fmla="*/ 859631 h 1104900"/>
                <a:gd name="connsiteX15" fmla="*/ 4763 w 338138"/>
                <a:gd name="connsiteY15" fmla="*/ 769143 h 1104900"/>
                <a:gd name="connsiteX16" fmla="*/ 30957 w 338138"/>
                <a:gd name="connsiteY16" fmla="*/ 723900 h 1104900"/>
                <a:gd name="connsiteX17" fmla="*/ 64294 w 338138"/>
                <a:gd name="connsiteY17" fmla="*/ 669131 h 1104900"/>
                <a:gd name="connsiteX18" fmla="*/ 97632 w 338138"/>
                <a:gd name="connsiteY18" fmla="*/ 597693 h 1104900"/>
                <a:gd name="connsiteX19" fmla="*/ 128588 w 338138"/>
                <a:gd name="connsiteY19" fmla="*/ 526256 h 1104900"/>
                <a:gd name="connsiteX20" fmla="*/ 147638 w 338138"/>
                <a:gd name="connsiteY20" fmla="*/ 471487 h 1104900"/>
                <a:gd name="connsiteX21" fmla="*/ 161925 w 338138"/>
                <a:gd name="connsiteY21" fmla="*/ 414337 h 1104900"/>
                <a:gd name="connsiteX22" fmla="*/ 176213 w 338138"/>
                <a:gd name="connsiteY22" fmla="*/ 347662 h 1104900"/>
                <a:gd name="connsiteX23" fmla="*/ 180975 w 338138"/>
                <a:gd name="connsiteY23" fmla="*/ 302418 h 1104900"/>
                <a:gd name="connsiteX24" fmla="*/ 183357 w 338138"/>
                <a:gd name="connsiteY24" fmla="*/ 254793 h 1104900"/>
                <a:gd name="connsiteX25" fmla="*/ 183357 w 338138"/>
                <a:gd name="connsiteY25" fmla="*/ 221456 h 1104900"/>
                <a:gd name="connsiteX26" fmla="*/ 178594 w 338138"/>
                <a:gd name="connsiteY26" fmla="*/ 180975 h 1104900"/>
                <a:gd name="connsiteX27" fmla="*/ 164307 w 338138"/>
                <a:gd name="connsiteY27" fmla="*/ 119062 h 1104900"/>
                <a:gd name="connsiteX28" fmla="*/ 152400 w 338138"/>
                <a:gd name="connsiteY28" fmla="*/ 95250 h 1104900"/>
                <a:gd name="connsiteX29" fmla="*/ 135732 w 338138"/>
                <a:gd name="connsiteY29" fmla="*/ 61912 h 1104900"/>
                <a:gd name="connsiteX30" fmla="*/ 126207 w 338138"/>
                <a:gd name="connsiteY30" fmla="*/ 40481 h 1104900"/>
                <a:gd name="connsiteX31" fmla="*/ 126207 w 338138"/>
                <a:gd name="connsiteY31" fmla="*/ 23812 h 1104900"/>
                <a:gd name="connsiteX32" fmla="*/ 130969 w 338138"/>
                <a:gd name="connsiteY32" fmla="*/ 9525 h 1104900"/>
                <a:gd name="connsiteX33" fmla="*/ 138113 w 338138"/>
                <a:gd name="connsiteY33" fmla="*/ 4762 h 1104900"/>
                <a:gd name="connsiteX34" fmla="*/ 159544 w 338138"/>
                <a:gd name="connsiteY34" fmla="*/ 0 h 1104900"/>
                <a:gd name="connsiteX35" fmla="*/ 180975 w 338138"/>
                <a:gd name="connsiteY35" fmla="*/ 4762 h 1104900"/>
                <a:gd name="connsiteX36" fmla="*/ 195263 w 338138"/>
                <a:gd name="connsiteY36" fmla="*/ 19050 h 1104900"/>
                <a:gd name="connsiteX37" fmla="*/ 235744 w 338138"/>
                <a:gd name="connsiteY37" fmla="*/ 71437 h 1104900"/>
                <a:gd name="connsiteX38" fmla="*/ 266700 w 338138"/>
                <a:gd name="connsiteY38" fmla="*/ 121443 h 1104900"/>
                <a:gd name="connsiteX39" fmla="*/ 292894 w 338138"/>
                <a:gd name="connsiteY39" fmla="*/ 166687 h 1104900"/>
                <a:gd name="connsiteX40" fmla="*/ 323850 w 338138"/>
                <a:gd name="connsiteY40" fmla="*/ 245268 h 1104900"/>
                <a:gd name="connsiteX41" fmla="*/ 338138 w 338138"/>
                <a:gd name="connsiteY41" fmla="*/ 345281 h 1104900"/>
                <a:gd name="connsiteX42" fmla="*/ 338138 w 338138"/>
                <a:gd name="connsiteY42" fmla="*/ 433387 h 1104900"/>
                <a:gd name="connsiteX43" fmla="*/ 326232 w 338138"/>
                <a:gd name="connsiteY43" fmla="*/ 5762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8138" h="1104900">
                  <a:moveTo>
                    <a:pt x="326232" y="576262"/>
                  </a:moveTo>
                  <a:lnTo>
                    <a:pt x="300038" y="709612"/>
                  </a:lnTo>
                  <a:lnTo>
                    <a:pt x="264319" y="845343"/>
                  </a:lnTo>
                  <a:lnTo>
                    <a:pt x="226219" y="959643"/>
                  </a:lnTo>
                  <a:lnTo>
                    <a:pt x="204788" y="1014412"/>
                  </a:lnTo>
                  <a:lnTo>
                    <a:pt x="178594" y="1057275"/>
                  </a:lnTo>
                  <a:lnTo>
                    <a:pt x="142875" y="1090612"/>
                  </a:lnTo>
                  <a:lnTo>
                    <a:pt x="111919" y="1104900"/>
                  </a:lnTo>
                  <a:lnTo>
                    <a:pt x="100013" y="1104900"/>
                  </a:lnTo>
                  <a:lnTo>
                    <a:pt x="66675" y="1085850"/>
                  </a:lnTo>
                  <a:lnTo>
                    <a:pt x="42863" y="1059656"/>
                  </a:lnTo>
                  <a:lnTo>
                    <a:pt x="26194" y="1028700"/>
                  </a:lnTo>
                  <a:lnTo>
                    <a:pt x="11907" y="983456"/>
                  </a:lnTo>
                  <a:lnTo>
                    <a:pt x="4763" y="938212"/>
                  </a:lnTo>
                  <a:lnTo>
                    <a:pt x="0" y="859631"/>
                  </a:lnTo>
                  <a:lnTo>
                    <a:pt x="4763" y="769143"/>
                  </a:lnTo>
                  <a:lnTo>
                    <a:pt x="30957" y="723900"/>
                  </a:lnTo>
                  <a:lnTo>
                    <a:pt x="64294" y="669131"/>
                  </a:lnTo>
                  <a:lnTo>
                    <a:pt x="97632" y="597693"/>
                  </a:lnTo>
                  <a:lnTo>
                    <a:pt x="128588" y="526256"/>
                  </a:lnTo>
                  <a:lnTo>
                    <a:pt x="147638" y="471487"/>
                  </a:lnTo>
                  <a:lnTo>
                    <a:pt x="161925" y="414337"/>
                  </a:lnTo>
                  <a:lnTo>
                    <a:pt x="176213" y="347662"/>
                  </a:lnTo>
                  <a:lnTo>
                    <a:pt x="180975" y="302418"/>
                  </a:lnTo>
                  <a:lnTo>
                    <a:pt x="183357" y="254793"/>
                  </a:lnTo>
                  <a:lnTo>
                    <a:pt x="183357" y="221456"/>
                  </a:lnTo>
                  <a:lnTo>
                    <a:pt x="178594" y="180975"/>
                  </a:lnTo>
                  <a:lnTo>
                    <a:pt x="164307" y="119062"/>
                  </a:lnTo>
                  <a:lnTo>
                    <a:pt x="152400" y="95250"/>
                  </a:lnTo>
                  <a:lnTo>
                    <a:pt x="135732" y="61912"/>
                  </a:lnTo>
                  <a:lnTo>
                    <a:pt x="126207" y="40481"/>
                  </a:lnTo>
                  <a:lnTo>
                    <a:pt x="126207" y="23812"/>
                  </a:lnTo>
                  <a:lnTo>
                    <a:pt x="130969" y="9525"/>
                  </a:lnTo>
                  <a:lnTo>
                    <a:pt x="138113" y="4762"/>
                  </a:lnTo>
                  <a:lnTo>
                    <a:pt x="159544" y="0"/>
                  </a:lnTo>
                  <a:lnTo>
                    <a:pt x="180975" y="4762"/>
                  </a:lnTo>
                  <a:lnTo>
                    <a:pt x="195263" y="19050"/>
                  </a:lnTo>
                  <a:lnTo>
                    <a:pt x="235744" y="71437"/>
                  </a:lnTo>
                  <a:lnTo>
                    <a:pt x="266700" y="121443"/>
                  </a:lnTo>
                  <a:lnTo>
                    <a:pt x="292894" y="166687"/>
                  </a:lnTo>
                  <a:lnTo>
                    <a:pt x="323850" y="245268"/>
                  </a:lnTo>
                  <a:lnTo>
                    <a:pt x="338138" y="345281"/>
                  </a:lnTo>
                  <a:lnTo>
                    <a:pt x="338138" y="433387"/>
                  </a:lnTo>
                  <a:lnTo>
                    <a:pt x="326232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0">
              <a:extLst>
                <a:ext uri="{FF2B5EF4-FFF2-40B4-BE49-F238E27FC236}">
                  <a16:creationId xmlns:a16="http://schemas.microsoft.com/office/drawing/2014/main" id="{AE42EFA5-54F5-4F2B-A6AD-4E50B17B6C1C}"/>
                </a:ext>
              </a:extLst>
            </p:cNvPr>
            <p:cNvSpPr/>
            <p:nvPr/>
          </p:nvSpPr>
          <p:spPr>
            <a:xfrm>
              <a:off x="3109913" y="3322638"/>
              <a:ext cx="1290637" cy="754062"/>
            </a:xfrm>
            <a:custGeom>
              <a:avLst/>
              <a:gdLst>
                <a:gd name="connsiteX0" fmla="*/ 747712 w 1290637"/>
                <a:gd name="connsiteY0" fmla="*/ 297656 h 754856"/>
                <a:gd name="connsiteX1" fmla="*/ 623887 w 1290637"/>
                <a:gd name="connsiteY1" fmla="*/ 373856 h 754856"/>
                <a:gd name="connsiteX2" fmla="*/ 433387 w 1290637"/>
                <a:gd name="connsiteY2" fmla="*/ 478631 h 754856"/>
                <a:gd name="connsiteX3" fmla="*/ 204787 w 1290637"/>
                <a:gd name="connsiteY3" fmla="*/ 597694 h 754856"/>
                <a:gd name="connsiteX4" fmla="*/ 66675 w 1290637"/>
                <a:gd name="connsiteY4" fmla="*/ 666750 h 754856"/>
                <a:gd name="connsiteX5" fmla="*/ 23812 w 1290637"/>
                <a:gd name="connsiteY5" fmla="*/ 690562 h 754856"/>
                <a:gd name="connsiteX6" fmla="*/ 7143 w 1290637"/>
                <a:gd name="connsiteY6" fmla="*/ 707231 h 754856"/>
                <a:gd name="connsiteX7" fmla="*/ 0 w 1290637"/>
                <a:gd name="connsiteY7" fmla="*/ 719137 h 754856"/>
                <a:gd name="connsiteX8" fmla="*/ 2381 w 1290637"/>
                <a:gd name="connsiteY8" fmla="*/ 738187 h 754856"/>
                <a:gd name="connsiteX9" fmla="*/ 7143 w 1290637"/>
                <a:gd name="connsiteY9" fmla="*/ 745331 h 754856"/>
                <a:gd name="connsiteX10" fmla="*/ 26193 w 1290637"/>
                <a:gd name="connsiteY10" fmla="*/ 752475 h 754856"/>
                <a:gd name="connsiteX11" fmla="*/ 54768 w 1290637"/>
                <a:gd name="connsiteY11" fmla="*/ 754856 h 754856"/>
                <a:gd name="connsiteX12" fmla="*/ 145256 w 1290637"/>
                <a:gd name="connsiteY12" fmla="*/ 731044 h 754856"/>
                <a:gd name="connsiteX13" fmla="*/ 390525 w 1290637"/>
                <a:gd name="connsiteY13" fmla="*/ 652462 h 754856"/>
                <a:gd name="connsiteX14" fmla="*/ 528637 w 1290637"/>
                <a:gd name="connsiteY14" fmla="*/ 600075 h 754856"/>
                <a:gd name="connsiteX15" fmla="*/ 726281 w 1290637"/>
                <a:gd name="connsiteY15" fmla="*/ 519112 h 754856"/>
                <a:gd name="connsiteX16" fmla="*/ 812006 w 1290637"/>
                <a:gd name="connsiteY16" fmla="*/ 478631 h 754856"/>
                <a:gd name="connsiteX17" fmla="*/ 902493 w 1290637"/>
                <a:gd name="connsiteY17" fmla="*/ 450056 h 754856"/>
                <a:gd name="connsiteX18" fmla="*/ 1009650 w 1290637"/>
                <a:gd name="connsiteY18" fmla="*/ 407194 h 754856"/>
                <a:gd name="connsiteX19" fmla="*/ 1100137 w 1290637"/>
                <a:gd name="connsiteY19" fmla="*/ 369094 h 754856"/>
                <a:gd name="connsiteX20" fmla="*/ 1157287 w 1290637"/>
                <a:gd name="connsiteY20" fmla="*/ 359569 h 754856"/>
                <a:gd name="connsiteX21" fmla="*/ 1212056 w 1290637"/>
                <a:gd name="connsiteY21" fmla="*/ 352425 h 754856"/>
                <a:gd name="connsiteX22" fmla="*/ 1245393 w 1290637"/>
                <a:gd name="connsiteY22" fmla="*/ 350044 h 754856"/>
                <a:gd name="connsiteX23" fmla="*/ 1269206 w 1290637"/>
                <a:gd name="connsiteY23" fmla="*/ 342900 h 754856"/>
                <a:gd name="connsiteX24" fmla="*/ 1285875 w 1290637"/>
                <a:gd name="connsiteY24" fmla="*/ 328612 h 754856"/>
                <a:gd name="connsiteX25" fmla="*/ 1290637 w 1290637"/>
                <a:gd name="connsiteY25" fmla="*/ 309562 h 754856"/>
                <a:gd name="connsiteX26" fmla="*/ 1285875 w 1290637"/>
                <a:gd name="connsiteY26" fmla="*/ 285750 h 754856"/>
                <a:gd name="connsiteX27" fmla="*/ 1276350 w 1290637"/>
                <a:gd name="connsiteY27" fmla="*/ 264319 h 754856"/>
                <a:gd name="connsiteX28" fmla="*/ 1250156 w 1290637"/>
                <a:gd name="connsiteY28" fmla="*/ 223837 h 754856"/>
                <a:gd name="connsiteX29" fmla="*/ 1216818 w 1290637"/>
                <a:gd name="connsiteY29" fmla="*/ 180975 h 754856"/>
                <a:gd name="connsiteX30" fmla="*/ 1159668 w 1290637"/>
                <a:gd name="connsiteY30" fmla="*/ 135731 h 754856"/>
                <a:gd name="connsiteX31" fmla="*/ 1090612 w 1290637"/>
                <a:gd name="connsiteY31" fmla="*/ 90487 h 754856"/>
                <a:gd name="connsiteX32" fmla="*/ 1042987 w 1290637"/>
                <a:gd name="connsiteY32" fmla="*/ 66675 h 754856"/>
                <a:gd name="connsiteX33" fmla="*/ 995362 w 1290637"/>
                <a:gd name="connsiteY33" fmla="*/ 45244 h 754856"/>
                <a:gd name="connsiteX34" fmla="*/ 964406 w 1290637"/>
                <a:gd name="connsiteY34" fmla="*/ 26194 h 754856"/>
                <a:gd name="connsiteX35" fmla="*/ 933450 w 1290637"/>
                <a:gd name="connsiteY35" fmla="*/ 11906 h 754856"/>
                <a:gd name="connsiteX36" fmla="*/ 900112 w 1290637"/>
                <a:gd name="connsiteY36" fmla="*/ 2381 h 754856"/>
                <a:gd name="connsiteX37" fmla="*/ 876300 w 1290637"/>
                <a:gd name="connsiteY37" fmla="*/ 0 h 754856"/>
                <a:gd name="connsiteX38" fmla="*/ 864393 w 1290637"/>
                <a:gd name="connsiteY38" fmla="*/ 0 h 754856"/>
                <a:gd name="connsiteX39" fmla="*/ 857250 w 1290637"/>
                <a:gd name="connsiteY39" fmla="*/ 2381 h 754856"/>
                <a:gd name="connsiteX40" fmla="*/ 852487 w 1290637"/>
                <a:gd name="connsiteY40" fmla="*/ 9525 h 754856"/>
                <a:gd name="connsiteX41" fmla="*/ 850106 w 1290637"/>
                <a:gd name="connsiteY41" fmla="*/ 19050 h 754856"/>
                <a:gd name="connsiteX42" fmla="*/ 847725 w 1290637"/>
                <a:gd name="connsiteY42" fmla="*/ 33337 h 754856"/>
                <a:gd name="connsiteX43" fmla="*/ 859631 w 1290637"/>
                <a:gd name="connsiteY43" fmla="*/ 71437 h 754856"/>
                <a:gd name="connsiteX44" fmla="*/ 876300 w 1290637"/>
                <a:gd name="connsiteY44" fmla="*/ 109537 h 754856"/>
                <a:gd name="connsiteX45" fmla="*/ 881062 w 1290637"/>
                <a:gd name="connsiteY45" fmla="*/ 147637 h 754856"/>
                <a:gd name="connsiteX46" fmla="*/ 878681 w 1290637"/>
                <a:gd name="connsiteY46" fmla="*/ 173831 h 754856"/>
                <a:gd name="connsiteX47" fmla="*/ 869156 w 1290637"/>
                <a:gd name="connsiteY47" fmla="*/ 202406 h 754856"/>
                <a:gd name="connsiteX48" fmla="*/ 850106 w 1290637"/>
                <a:gd name="connsiteY48" fmla="*/ 226219 h 754856"/>
                <a:gd name="connsiteX49" fmla="*/ 804862 w 1290637"/>
                <a:gd name="connsiteY49" fmla="*/ 261937 h 754856"/>
                <a:gd name="connsiteX50" fmla="*/ 747712 w 1290637"/>
                <a:gd name="connsiteY50" fmla="*/ 297656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90637" h="754856">
                  <a:moveTo>
                    <a:pt x="747712" y="297656"/>
                  </a:moveTo>
                  <a:lnTo>
                    <a:pt x="623887" y="373856"/>
                  </a:lnTo>
                  <a:lnTo>
                    <a:pt x="433387" y="478631"/>
                  </a:lnTo>
                  <a:lnTo>
                    <a:pt x="204787" y="597694"/>
                  </a:lnTo>
                  <a:lnTo>
                    <a:pt x="66675" y="666750"/>
                  </a:lnTo>
                  <a:lnTo>
                    <a:pt x="23812" y="690562"/>
                  </a:lnTo>
                  <a:lnTo>
                    <a:pt x="7143" y="707231"/>
                  </a:lnTo>
                  <a:lnTo>
                    <a:pt x="0" y="719137"/>
                  </a:lnTo>
                  <a:lnTo>
                    <a:pt x="2381" y="738187"/>
                  </a:lnTo>
                  <a:lnTo>
                    <a:pt x="7143" y="745331"/>
                  </a:lnTo>
                  <a:lnTo>
                    <a:pt x="26193" y="752475"/>
                  </a:lnTo>
                  <a:lnTo>
                    <a:pt x="54768" y="754856"/>
                  </a:lnTo>
                  <a:lnTo>
                    <a:pt x="145256" y="731044"/>
                  </a:lnTo>
                  <a:lnTo>
                    <a:pt x="390525" y="652462"/>
                  </a:lnTo>
                  <a:lnTo>
                    <a:pt x="528637" y="600075"/>
                  </a:lnTo>
                  <a:lnTo>
                    <a:pt x="726281" y="519112"/>
                  </a:lnTo>
                  <a:lnTo>
                    <a:pt x="812006" y="478631"/>
                  </a:lnTo>
                  <a:lnTo>
                    <a:pt x="902493" y="450056"/>
                  </a:lnTo>
                  <a:lnTo>
                    <a:pt x="1009650" y="407194"/>
                  </a:lnTo>
                  <a:lnTo>
                    <a:pt x="1100137" y="369094"/>
                  </a:lnTo>
                  <a:lnTo>
                    <a:pt x="1157287" y="359569"/>
                  </a:lnTo>
                  <a:lnTo>
                    <a:pt x="1212056" y="352425"/>
                  </a:lnTo>
                  <a:lnTo>
                    <a:pt x="1245393" y="350044"/>
                  </a:lnTo>
                  <a:lnTo>
                    <a:pt x="1269206" y="342900"/>
                  </a:lnTo>
                  <a:lnTo>
                    <a:pt x="1285875" y="328612"/>
                  </a:lnTo>
                  <a:lnTo>
                    <a:pt x="1290637" y="309562"/>
                  </a:lnTo>
                  <a:lnTo>
                    <a:pt x="1285875" y="285750"/>
                  </a:lnTo>
                  <a:lnTo>
                    <a:pt x="1276350" y="264319"/>
                  </a:lnTo>
                  <a:lnTo>
                    <a:pt x="1250156" y="223837"/>
                  </a:lnTo>
                  <a:lnTo>
                    <a:pt x="1216818" y="180975"/>
                  </a:lnTo>
                  <a:lnTo>
                    <a:pt x="1159668" y="135731"/>
                  </a:lnTo>
                  <a:lnTo>
                    <a:pt x="1090612" y="90487"/>
                  </a:lnTo>
                  <a:lnTo>
                    <a:pt x="1042987" y="66675"/>
                  </a:lnTo>
                  <a:lnTo>
                    <a:pt x="995362" y="45244"/>
                  </a:lnTo>
                  <a:lnTo>
                    <a:pt x="964406" y="26194"/>
                  </a:lnTo>
                  <a:lnTo>
                    <a:pt x="933450" y="11906"/>
                  </a:lnTo>
                  <a:lnTo>
                    <a:pt x="900112" y="2381"/>
                  </a:lnTo>
                  <a:lnTo>
                    <a:pt x="876300" y="0"/>
                  </a:lnTo>
                  <a:lnTo>
                    <a:pt x="864393" y="0"/>
                  </a:lnTo>
                  <a:lnTo>
                    <a:pt x="857250" y="2381"/>
                  </a:lnTo>
                  <a:lnTo>
                    <a:pt x="852487" y="9525"/>
                  </a:lnTo>
                  <a:lnTo>
                    <a:pt x="850106" y="19050"/>
                  </a:lnTo>
                  <a:lnTo>
                    <a:pt x="847725" y="33337"/>
                  </a:lnTo>
                  <a:lnTo>
                    <a:pt x="859631" y="71437"/>
                  </a:lnTo>
                  <a:lnTo>
                    <a:pt x="876300" y="109537"/>
                  </a:lnTo>
                  <a:lnTo>
                    <a:pt x="881062" y="147637"/>
                  </a:lnTo>
                  <a:lnTo>
                    <a:pt x="878681" y="173831"/>
                  </a:lnTo>
                  <a:lnTo>
                    <a:pt x="869156" y="202406"/>
                  </a:lnTo>
                  <a:lnTo>
                    <a:pt x="850106" y="226219"/>
                  </a:lnTo>
                  <a:lnTo>
                    <a:pt x="804862" y="261937"/>
                  </a:lnTo>
                  <a:lnTo>
                    <a:pt x="74771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1">
              <a:extLst>
                <a:ext uri="{FF2B5EF4-FFF2-40B4-BE49-F238E27FC236}">
                  <a16:creationId xmlns:a16="http://schemas.microsoft.com/office/drawing/2014/main" id="{CCA823BC-F9C1-47D3-A90C-75826B22A026}"/>
                </a:ext>
              </a:extLst>
            </p:cNvPr>
            <p:cNvSpPr/>
            <p:nvPr/>
          </p:nvSpPr>
          <p:spPr>
            <a:xfrm>
              <a:off x="2633663" y="4094163"/>
              <a:ext cx="2162175" cy="563562"/>
            </a:xfrm>
            <a:custGeom>
              <a:avLst/>
              <a:gdLst>
                <a:gd name="connsiteX0" fmla="*/ 1000125 w 2162175"/>
                <a:gd name="connsiteY0" fmla="*/ 211931 h 564356"/>
                <a:gd name="connsiteX1" fmla="*/ 795337 w 2162175"/>
                <a:gd name="connsiteY1" fmla="*/ 266700 h 564356"/>
                <a:gd name="connsiteX2" fmla="*/ 623887 w 2162175"/>
                <a:gd name="connsiteY2" fmla="*/ 309562 h 564356"/>
                <a:gd name="connsiteX3" fmla="*/ 478631 w 2162175"/>
                <a:gd name="connsiteY3" fmla="*/ 342900 h 564356"/>
                <a:gd name="connsiteX4" fmla="*/ 388143 w 2162175"/>
                <a:gd name="connsiteY4" fmla="*/ 359569 h 564356"/>
                <a:gd name="connsiteX5" fmla="*/ 342900 w 2162175"/>
                <a:gd name="connsiteY5" fmla="*/ 364331 h 564356"/>
                <a:gd name="connsiteX6" fmla="*/ 295275 w 2162175"/>
                <a:gd name="connsiteY6" fmla="*/ 361950 h 564356"/>
                <a:gd name="connsiteX7" fmla="*/ 207168 w 2162175"/>
                <a:gd name="connsiteY7" fmla="*/ 347662 h 564356"/>
                <a:gd name="connsiteX8" fmla="*/ 133350 w 2162175"/>
                <a:gd name="connsiteY8" fmla="*/ 328612 h 564356"/>
                <a:gd name="connsiteX9" fmla="*/ 59531 w 2162175"/>
                <a:gd name="connsiteY9" fmla="*/ 295275 h 564356"/>
                <a:gd name="connsiteX10" fmla="*/ 28575 w 2162175"/>
                <a:gd name="connsiteY10" fmla="*/ 283369 h 564356"/>
                <a:gd name="connsiteX11" fmla="*/ 14287 w 2162175"/>
                <a:gd name="connsiteY11" fmla="*/ 280987 h 564356"/>
                <a:gd name="connsiteX12" fmla="*/ 2381 w 2162175"/>
                <a:gd name="connsiteY12" fmla="*/ 283369 h 564356"/>
                <a:gd name="connsiteX13" fmla="*/ 0 w 2162175"/>
                <a:gd name="connsiteY13" fmla="*/ 295275 h 564356"/>
                <a:gd name="connsiteX14" fmla="*/ 2381 w 2162175"/>
                <a:gd name="connsiteY14" fmla="*/ 311944 h 564356"/>
                <a:gd name="connsiteX15" fmla="*/ 19050 w 2162175"/>
                <a:gd name="connsiteY15" fmla="*/ 345281 h 564356"/>
                <a:gd name="connsiteX16" fmla="*/ 52387 w 2162175"/>
                <a:gd name="connsiteY16" fmla="*/ 385762 h 564356"/>
                <a:gd name="connsiteX17" fmla="*/ 111918 w 2162175"/>
                <a:gd name="connsiteY17" fmla="*/ 442912 h 564356"/>
                <a:gd name="connsiteX18" fmla="*/ 161925 w 2162175"/>
                <a:gd name="connsiteY18" fmla="*/ 485775 h 564356"/>
                <a:gd name="connsiteX19" fmla="*/ 211931 w 2162175"/>
                <a:gd name="connsiteY19" fmla="*/ 519112 h 564356"/>
                <a:gd name="connsiteX20" fmla="*/ 242887 w 2162175"/>
                <a:gd name="connsiteY20" fmla="*/ 535781 h 564356"/>
                <a:gd name="connsiteX21" fmla="*/ 283368 w 2162175"/>
                <a:gd name="connsiteY21" fmla="*/ 550069 h 564356"/>
                <a:gd name="connsiteX22" fmla="*/ 328612 w 2162175"/>
                <a:gd name="connsiteY22" fmla="*/ 559594 h 564356"/>
                <a:gd name="connsiteX23" fmla="*/ 359568 w 2162175"/>
                <a:gd name="connsiteY23" fmla="*/ 564356 h 564356"/>
                <a:gd name="connsiteX24" fmla="*/ 419100 w 2162175"/>
                <a:gd name="connsiteY24" fmla="*/ 557212 h 564356"/>
                <a:gd name="connsiteX25" fmla="*/ 533400 w 2162175"/>
                <a:gd name="connsiteY25" fmla="*/ 516731 h 564356"/>
                <a:gd name="connsiteX26" fmla="*/ 673893 w 2162175"/>
                <a:gd name="connsiteY26" fmla="*/ 469106 h 564356"/>
                <a:gd name="connsiteX27" fmla="*/ 921543 w 2162175"/>
                <a:gd name="connsiteY27" fmla="*/ 395287 h 564356"/>
                <a:gd name="connsiteX28" fmla="*/ 1059656 w 2162175"/>
                <a:gd name="connsiteY28" fmla="*/ 357187 h 564356"/>
                <a:gd name="connsiteX29" fmla="*/ 1383506 w 2162175"/>
                <a:gd name="connsiteY29" fmla="*/ 292894 h 564356"/>
                <a:gd name="connsiteX30" fmla="*/ 1643062 w 2162175"/>
                <a:gd name="connsiteY30" fmla="*/ 252412 h 564356"/>
                <a:gd name="connsiteX31" fmla="*/ 1866900 w 2162175"/>
                <a:gd name="connsiteY31" fmla="*/ 221456 h 564356"/>
                <a:gd name="connsiteX32" fmla="*/ 2033587 w 2162175"/>
                <a:gd name="connsiteY32" fmla="*/ 202406 h 564356"/>
                <a:gd name="connsiteX33" fmla="*/ 2093118 w 2162175"/>
                <a:gd name="connsiteY33" fmla="*/ 192881 h 564356"/>
                <a:gd name="connsiteX34" fmla="*/ 2124075 w 2162175"/>
                <a:gd name="connsiteY34" fmla="*/ 183356 h 564356"/>
                <a:gd name="connsiteX35" fmla="*/ 2150268 w 2162175"/>
                <a:gd name="connsiteY35" fmla="*/ 164306 h 564356"/>
                <a:gd name="connsiteX36" fmla="*/ 2159793 w 2162175"/>
                <a:gd name="connsiteY36" fmla="*/ 150019 h 564356"/>
                <a:gd name="connsiteX37" fmla="*/ 2162175 w 2162175"/>
                <a:gd name="connsiteY37" fmla="*/ 140494 h 564356"/>
                <a:gd name="connsiteX38" fmla="*/ 2162175 w 2162175"/>
                <a:gd name="connsiteY38" fmla="*/ 133350 h 564356"/>
                <a:gd name="connsiteX39" fmla="*/ 2155031 w 2162175"/>
                <a:gd name="connsiteY39" fmla="*/ 116681 h 564356"/>
                <a:gd name="connsiteX40" fmla="*/ 2128837 w 2162175"/>
                <a:gd name="connsiteY40" fmla="*/ 83344 h 564356"/>
                <a:gd name="connsiteX41" fmla="*/ 2105025 w 2162175"/>
                <a:gd name="connsiteY41" fmla="*/ 59531 h 564356"/>
                <a:gd name="connsiteX42" fmla="*/ 2078831 w 2162175"/>
                <a:gd name="connsiteY42" fmla="*/ 47625 h 564356"/>
                <a:gd name="connsiteX43" fmla="*/ 2000250 w 2162175"/>
                <a:gd name="connsiteY43" fmla="*/ 21431 h 564356"/>
                <a:gd name="connsiteX44" fmla="*/ 1926431 w 2162175"/>
                <a:gd name="connsiteY44" fmla="*/ 4762 h 564356"/>
                <a:gd name="connsiteX45" fmla="*/ 1857375 w 2162175"/>
                <a:gd name="connsiteY45" fmla="*/ 0 h 564356"/>
                <a:gd name="connsiteX46" fmla="*/ 1814512 w 2162175"/>
                <a:gd name="connsiteY46" fmla="*/ 7144 h 564356"/>
                <a:gd name="connsiteX47" fmla="*/ 1776412 w 2162175"/>
                <a:gd name="connsiteY47" fmla="*/ 19050 h 564356"/>
                <a:gd name="connsiteX48" fmla="*/ 1712118 w 2162175"/>
                <a:gd name="connsiteY48" fmla="*/ 50006 h 564356"/>
                <a:gd name="connsiteX49" fmla="*/ 1614487 w 2162175"/>
                <a:gd name="connsiteY49" fmla="*/ 80962 h 564356"/>
                <a:gd name="connsiteX50" fmla="*/ 1445418 w 2162175"/>
                <a:gd name="connsiteY50" fmla="*/ 123825 h 564356"/>
                <a:gd name="connsiteX51" fmla="*/ 1328737 w 2162175"/>
                <a:gd name="connsiteY51" fmla="*/ 147637 h 564356"/>
                <a:gd name="connsiteX52" fmla="*/ 1145381 w 2162175"/>
                <a:gd name="connsiteY52" fmla="*/ 171450 h 564356"/>
                <a:gd name="connsiteX53" fmla="*/ 1000125 w 2162175"/>
                <a:gd name="connsiteY53" fmla="*/ 21193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564356">
                  <a:moveTo>
                    <a:pt x="1000125" y="211931"/>
                  </a:moveTo>
                  <a:lnTo>
                    <a:pt x="795337" y="266700"/>
                  </a:lnTo>
                  <a:lnTo>
                    <a:pt x="623887" y="309562"/>
                  </a:lnTo>
                  <a:lnTo>
                    <a:pt x="478631" y="342900"/>
                  </a:lnTo>
                  <a:lnTo>
                    <a:pt x="388143" y="359569"/>
                  </a:lnTo>
                  <a:lnTo>
                    <a:pt x="342900" y="364331"/>
                  </a:lnTo>
                  <a:lnTo>
                    <a:pt x="295275" y="361950"/>
                  </a:lnTo>
                  <a:lnTo>
                    <a:pt x="207168" y="347662"/>
                  </a:lnTo>
                  <a:lnTo>
                    <a:pt x="133350" y="328612"/>
                  </a:lnTo>
                  <a:lnTo>
                    <a:pt x="59531" y="295275"/>
                  </a:lnTo>
                  <a:lnTo>
                    <a:pt x="28575" y="283369"/>
                  </a:lnTo>
                  <a:lnTo>
                    <a:pt x="14287" y="280987"/>
                  </a:lnTo>
                  <a:lnTo>
                    <a:pt x="2381" y="283369"/>
                  </a:lnTo>
                  <a:lnTo>
                    <a:pt x="0" y="295275"/>
                  </a:lnTo>
                  <a:lnTo>
                    <a:pt x="2381" y="311944"/>
                  </a:lnTo>
                  <a:lnTo>
                    <a:pt x="19050" y="345281"/>
                  </a:lnTo>
                  <a:lnTo>
                    <a:pt x="52387" y="385762"/>
                  </a:lnTo>
                  <a:lnTo>
                    <a:pt x="111918" y="442912"/>
                  </a:lnTo>
                  <a:lnTo>
                    <a:pt x="161925" y="485775"/>
                  </a:lnTo>
                  <a:lnTo>
                    <a:pt x="211931" y="519112"/>
                  </a:lnTo>
                  <a:lnTo>
                    <a:pt x="242887" y="535781"/>
                  </a:lnTo>
                  <a:lnTo>
                    <a:pt x="283368" y="550069"/>
                  </a:lnTo>
                  <a:lnTo>
                    <a:pt x="328612" y="559594"/>
                  </a:lnTo>
                  <a:lnTo>
                    <a:pt x="359568" y="564356"/>
                  </a:lnTo>
                  <a:lnTo>
                    <a:pt x="419100" y="557212"/>
                  </a:lnTo>
                  <a:lnTo>
                    <a:pt x="533400" y="516731"/>
                  </a:lnTo>
                  <a:lnTo>
                    <a:pt x="673893" y="469106"/>
                  </a:lnTo>
                  <a:lnTo>
                    <a:pt x="921543" y="395287"/>
                  </a:lnTo>
                  <a:lnTo>
                    <a:pt x="1059656" y="357187"/>
                  </a:lnTo>
                  <a:lnTo>
                    <a:pt x="1383506" y="292894"/>
                  </a:lnTo>
                  <a:lnTo>
                    <a:pt x="1643062" y="252412"/>
                  </a:lnTo>
                  <a:lnTo>
                    <a:pt x="1866900" y="221456"/>
                  </a:lnTo>
                  <a:lnTo>
                    <a:pt x="2033587" y="202406"/>
                  </a:lnTo>
                  <a:lnTo>
                    <a:pt x="2093118" y="192881"/>
                  </a:lnTo>
                  <a:lnTo>
                    <a:pt x="2124075" y="183356"/>
                  </a:lnTo>
                  <a:lnTo>
                    <a:pt x="2150268" y="164306"/>
                  </a:lnTo>
                  <a:lnTo>
                    <a:pt x="2159793" y="150019"/>
                  </a:lnTo>
                  <a:lnTo>
                    <a:pt x="2162175" y="140494"/>
                  </a:lnTo>
                  <a:lnTo>
                    <a:pt x="2162175" y="133350"/>
                  </a:lnTo>
                  <a:lnTo>
                    <a:pt x="2155031" y="116681"/>
                  </a:lnTo>
                  <a:lnTo>
                    <a:pt x="2128837" y="83344"/>
                  </a:lnTo>
                  <a:lnTo>
                    <a:pt x="2105025" y="59531"/>
                  </a:lnTo>
                  <a:lnTo>
                    <a:pt x="2078831" y="47625"/>
                  </a:lnTo>
                  <a:lnTo>
                    <a:pt x="2000250" y="21431"/>
                  </a:lnTo>
                  <a:lnTo>
                    <a:pt x="1926431" y="4762"/>
                  </a:lnTo>
                  <a:lnTo>
                    <a:pt x="1857375" y="0"/>
                  </a:lnTo>
                  <a:lnTo>
                    <a:pt x="1814512" y="7144"/>
                  </a:lnTo>
                  <a:lnTo>
                    <a:pt x="1776412" y="19050"/>
                  </a:lnTo>
                  <a:lnTo>
                    <a:pt x="1712118" y="50006"/>
                  </a:lnTo>
                  <a:lnTo>
                    <a:pt x="1614487" y="80962"/>
                  </a:lnTo>
                  <a:lnTo>
                    <a:pt x="1445418" y="123825"/>
                  </a:lnTo>
                  <a:lnTo>
                    <a:pt x="1328737" y="147637"/>
                  </a:lnTo>
                  <a:lnTo>
                    <a:pt x="1145381" y="171450"/>
                  </a:lnTo>
                  <a:lnTo>
                    <a:pt x="100012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6">
              <a:extLst>
                <a:ext uri="{FF2B5EF4-FFF2-40B4-BE49-F238E27FC236}">
                  <a16:creationId xmlns:a16="http://schemas.microsoft.com/office/drawing/2014/main" id="{53AC80D9-FC38-464C-AED5-8F5942EEFAD9}"/>
                </a:ext>
              </a:extLst>
            </p:cNvPr>
            <p:cNvSpPr/>
            <p:nvPr/>
          </p:nvSpPr>
          <p:spPr>
            <a:xfrm>
              <a:off x="5033963" y="1789113"/>
              <a:ext cx="536575" cy="1563687"/>
            </a:xfrm>
            <a:custGeom>
              <a:avLst/>
              <a:gdLst>
                <a:gd name="connsiteX0" fmla="*/ 297656 w 535781"/>
                <a:gd name="connsiteY0" fmla="*/ 488156 h 1564481"/>
                <a:gd name="connsiteX1" fmla="*/ 297656 w 535781"/>
                <a:gd name="connsiteY1" fmla="*/ 376237 h 1564481"/>
                <a:gd name="connsiteX2" fmla="*/ 290512 w 535781"/>
                <a:gd name="connsiteY2" fmla="*/ 280987 h 1564481"/>
                <a:gd name="connsiteX3" fmla="*/ 285750 w 535781"/>
                <a:gd name="connsiteY3" fmla="*/ 226219 h 1564481"/>
                <a:gd name="connsiteX4" fmla="*/ 271462 w 535781"/>
                <a:gd name="connsiteY4" fmla="*/ 178594 h 1564481"/>
                <a:gd name="connsiteX5" fmla="*/ 245268 w 535781"/>
                <a:gd name="connsiteY5" fmla="*/ 128587 h 1564481"/>
                <a:gd name="connsiteX6" fmla="*/ 211931 w 535781"/>
                <a:gd name="connsiteY6" fmla="*/ 73819 h 1564481"/>
                <a:gd name="connsiteX7" fmla="*/ 192881 w 535781"/>
                <a:gd name="connsiteY7" fmla="*/ 40481 h 1564481"/>
                <a:gd name="connsiteX8" fmla="*/ 188118 w 535781"/>
                <a:gd name="connsiteY8" fmla="*/ 23812 h 1564481"/>
                <a:gd name="connsiteX9" fmla="*/ 188118 w 535781"/>
                <a:gd name="connsiteY9" fmla="*/ 11906 h 1564481"/>
                <a:gd name="connsiteX10" fmla="*/ 190500 w 535781"/>
                <a:gd name="connsiteY10" fmla="*/ 4762 h 1564481"/>
                <a:gd name="connsiteX11" fmla="*/ 197643 w 535781"/>
                <a:gd name="connsiteY11" fmla="*/ 0 h 1564481"/>
                <a:gd name="connsiteX12" fmla="*/ 209550 w 535781"/>
                <a:gd name="connsiteY12" fmla="*/ 0 h 1564481"/>
                <a:gd name="connsiteX13" fmla="*/ 242887 w 535781"/>
                <a:gd name="connsiteY13" fmla="*/ 7144 h 1564481"/>
                <a:gd name="connsiteX14" fmla="*/ 347662 w 535781"/>
                <a:gd name="connsiteY14" fmla="*/ 54769 h 1564481"/>
                <a:gd name="connsiteX15" fmla="*/ 452437 w 535781"/>
                <a:gd name="connsiteY15" fmla="*/ 111919 h 1564481"/>
                <a:gd name="connsiteX16" fmla="*/ 466725 w 535781"/>
                <a:gd name="connsiteY16" fmla="*/ 121444 h 1564481"/>
                <a:gd name="connsiteX17" fmla="*/ 533400 w 535781"/>
                <a:gd name="connsiteY17" fmla="*/ 278606 h 1564481"/>
                <a:gd name="connsiteX18" fmla="*/ 535781 w 535781"/>
                <a:gd name="connsiteY18" fmla="*/ 376237 h 1564481"/>
                <a:gd name="connsiteX19" fmla="*/ 516731 w 535781"/>
                <a:gd name="connsiteY19" fmla="*/ 540544 h 1564481"/>
                <a:gd name="connsiteX20" fmla="*/ 500062 w 535781"/>
                <a:gd name="connsiteY20" fmla="*/ 647700 h 1564481"/>
                <a:gd name="connsiteX21" fmla="*/ 471487 w 535781"/>
                <a:gd name="connsiteY21" fmla="*/ 790575 h 1564481"/>
                <a:gd name="connsiteX22" fmla="*/ 423862 w 535781"/>
                <a:gd name="connsiteY22" fmla="*/ 950119 h 1564481"/>
                <a:gd name="connsiteX23" fmla="*/ 373856 w 535781"/>
                <a:gd name="connsiteY23" fmla="*/ 1078706 h 1564481"/>
                <a:gd name="connsiteX24" fmla="*/ 304800 w 535781"/>
                <a:gd name="connsiteY24" fmla="*/ 1233487 h 1564481"/>
                <a:gd name="connsiteX25" fmla="*/ 242887 w 535781"/>
                <a:gd name="connsiteY25" fmla="*/ 1338262 h 1564481"/>
                <a:gd name="connsiteX26" fmla="*/ 159543 w 535781"/>
                <a:gd name="connsiteY26" fmla="*/ 1445419 h 1564481"/>
                <a:gd name="connsiteX27" fmla="*/ 119062 w 535781"/>
                <a:gd name="connsiteY27" fmla="*/ 1488281 h 1564481"/>
                <a:gd name="connsiteX28" fmla="*/ 61912 w 535781"/>
                <a:gd name="connsiteY28" fmla="*/ 1538287 h 1564481"/>
                <a:gd name="connsiteX29" fmla="*/ 21431 w 535781"/>
                <a:gd name="connsiteY29" fmla="*/ 1562100 h 1564481"/>
                <a:gd name="connsiteX30" fmla="*/ 9525 w 535781"/>
                <a:gd name="connsiteY30" fmla="*/ 1564481 h 1564481"/>
                <a:gd name="connsiteX31" fmla="*/ 4762 w 535781"/>
                <a:gd name="connsiteY31" fmla="*/ 1562100 h 1564481"/>
                <a:gd name="connsiteX32" fmla="*/ 0 w 535781"/>
                <a:gd name="connsiteY32" fmla="*/ 1552575 h 1564481"/>
                <a:gd name="connsiteX33" fmla="*/ 7143 w 535781"/>
                <a:gd name="connsiteY33" fmla="*/ 1516856 h 1564481"/>
                <a:gd name="connsiteX34" fmla="*/ 71437 w 535781"/>
                <a:gd name="connsiteY34" fmla="*/ 1385887 h 1564481"/>
                <a:gd name="connsiteX35" fmla="*/ 126206 w 535781"/>
                <a:gd name="connsiteY35" fmla="*/ 1273969 h 1564481"/>
                <a:gd name="connsiteX36" fmla="*/ 154781 w 535781"/>
                <a:gd name="connsiteY36" fmla="*/ 1207294 h 1564481"/>
                <a:gd name="connsiteX37" fmla="*/ 178593 w 535781"/>
                <a:gd name="connsiteY37" fmla="*/ 1150144 h 1564481"/>
                <a:gd name="connsiteX38" fmla="*/ 197643 w 535781"/>
                <a:gd name="connsiteY38" fmla="*/ 1088231 h 1564481"/>
                <a:gd name="connsiteX39" fmla="*/ 216693 w 535781"/>
                <a:gd name="connsiteY39" fmla="*/ 1026319 h 1564481"/>
                <a:gd name="connsiteX40" fmla="*/ 238125 w 535781"/>
                <a:gd name="connsiteY40" fmla="*/ 954881 h 1564481"/>
                <a:gd name="connsiteX41" fmla="*/ 259556 w 535781"/>
                <a:gd name="connsiteY41" fmla="*/ 859631 h 1564481"/>
                <a:gd name="connsiteX42" fmla="*/ 269081 w 535781"/>
                <a:gd name="connsiteY42" fmla="*/ 795337 h 1564481"/>
                <a:gd name="connsiteX43" fmla="*/ 278606 w 535781"/>
                <a:gd name="connsiteY43" fmla="*/ 733425 h 1564481"/>
                <a:gd name="connsiteX44" fmla="*/ 288131 w 535781"/>
                <a:gd name="connsiteY44" fmla="*/ 669131 h 1564481"/>
                <a:gd name="connsiteX45" fmla="*/ 292893 w 535781"/>
                <a:gd name="connsiteY45" fmla="*/ 607219 h 1564481"/>
                <a:gd name="connsiteX46" fmla="*/ 297656 w 535781"/>
                <a:gd name="connsiteY46" fmla="*/ 488156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35781" h="1564481">
                  <a:moveTo>
                    <a:pt x="297656" y="488156"/>
                  </a:moveTo>
                  <a:lnTo>
                    <a:pt x="297656" y="376237"/>
                  </a:lnTo>
                  <a:lnTo>
                    <a:pt x="290512" y="280987"/>
                  </a:lnTo>
                  <a:lnTo>
                    <a:pt x="285750" y="226219"/>
                  </a:lnTo>
                  <a:lnTo>
                    <a:pt x="271462" y="178594"/>
                  </a:lnTo>
                  <a:lnTo>
                    <a:pt x="245268" y="128587"/>
                  </a:lnTo>
                  <a:lnTo>
                    <a:pt x="211931" y="73819"/>
                  </a:lnTo>
                  <a:lnTo>
                    <a:pt x="192881" y="40481"/>
                  </a:lnTo>
                  <a:lnTo>
                    <a:pt x="188118" y="23812"/>
                  </a:lnTo>
                  <a:lnTo>
                    <a:pt x="188118" y="11906"/>
                  </a:lnTo>
                  <a:lnTo>
                    <a:pt x="190500" y="4762"/>
                  </a:lnTo>
                  <a:lnTo>
                    <a:pt x="197643" y="0"/>
                  </a:lnTo>
                  <a:lnTo>
                    <a:pt x="209550" y="0"/>
                  </a:lnTo>
                  <a:lnTo>
                    <a:pt x="242887" y="7144"/>
                  </a:lnTo>
                  <a:lnTo>
                    <a:pt x="347662" y="54769"/>
                  </a:lnTo>
                  <a:lnTo>
                    <a:pt x="452437" y="111919"/>
                  </a:lnTo>
                  <a:lnTo>
                    <a:pt x="466725" y="121444"/>
                  </a:lnTo>
                  <a:lnTo>
                    <a:pt x="533400" y="278606"/>
                  </a:lnTo>
                  <a:cubicBezTo>
                    <a:pt x="534194" y="311150"/>
                    <a:pt x="534987" y="343693"/>
                    <a:pt x="535781" y="376237"/>
                  </a:cubicBezTo>
                  <a:lnTo>
                    <a:pt x="516731" y="540544"/>
                  </a:lnTo>
                  <a:lnTo>
                    <a:pt x="500062" y="647700"/>
                  </a:lnTo>
                  <a:lnTo>
                    <a:pt x="471487" y="790575"/>
                  </a:lnTo>
                  <a:lnTo>
                    <a:pt x="423862" y="950119"/>
                  </a:lnTo>
                  <a:lnTo>
                    <a:pt x="373856" y="1078706"/>
                  </a:lnTo>
                  <a:lnTo>
                    <a:pt x="304800" y="1233487"/>
                  </a:lnTo>
                  <a:lnTo>
                    <a:pt x="242887" y="1338262"/>
                  </a:lnTo>
                  <a:lnTo>
                    <a:pt x="159543" y="1445419"/>
                  </a:lnTo>
                  <a:lnTo>
                    <a:pt x="119062" y="1488281"/>
                  </a:lnTo>
                  <a:lnTo>
                    <a:pt x="61912" y="1538287"/>
                  </a:lnTo>
                  <a:lnTo>
                    <a:pt x="21431" y="1562100"/>
                  </a:lnTo>
                  <a:lnTo>
                    <a:pt x="9525" y="1564481"/>
                  </a:lnTo>
                  <a:lnTo>
                    <a:pt x="4762" y="1562100"/>
                  </a:lnTo>
                  <a:lnTo>
                    <a:pt x="0" y="1552575"/>
                  </a:lnTo>
                  <a:lnTo>
                    <a:pt x="7143" y="1516856"/>
                  </a:lnTo>
                  <a:lnTo>
                    <a:pt x="71437" y="1385887"/>
                  </a:lnTo>
                  <a:lnTo>
                    <a:pt x="126206" y="1273969"/>
                  </a:lnTo>
                  <a:lnTo>
                    <a:pt x="154781" y="1207294"/>
                  </a:lnTo>
                  <a:lnTo>
                    <a:pt x="178593" y="1150144"/>
                  </a:lnTo>
                  <a:lnTo>
                    <a:pt x="197643" y="1088231"/>
                  </a:lnTo>
                  <a:lnTo>
                    <a:pt x="216693" y="1026319"/>
                  </a:lnTo>
                  <a:lnTo>
                    <a:pt x="238125" y="954881"/>
                  </a:lnTo>
                  <a:lnTo>
                    <a:pt x="259556" y="859631"/>
                  </a:lnTo>
                  <a:lnTo>
                    <a:pt x="269081" y="795337"/>
                  </a:lnTo>
                  <a:lnTo>
                    <a:pt x="278606" y="733425"/>
                  </a:lnTo>
                  <a:lnTo>
                    <a:pt x="288131" y="669131"/>
                  </a:lnTo>
                  <a:lnTo>
                    <a:pt x="292893" y="607219"/>
                  </a:lnTo>
                  <a:lnTo>
                    <a:pt x="297656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9">
              <a:extLst>
                <a:ext uri="{FF2B5EF4-FFF2-40B4-BE49-F238E27FC236}">
                  <a16:creationId xmlns:a16="http://schemas.microsoft.com/office/drawing/2014/main" id="{46E111F8-9925-47B7-90C5-2DACDDE71325}"/>
                </a:ext>
              </a:extLst>
            </p:cNvPr>
            <p:cNvSpPr/>
            <p:nvPr/>
          </p:nvSpPr>
          <p:spPr>
            <a:xfrm>
              <a:off x="4999038" y="3275013"/>
              <a:ext cx="1708150" cy="539750"/>
            </a:xfrm>
            <a:custGeom>
              <a:avLst/>
              <a:gdLst>
                <a:gd name="connsiteX0" fmla="*/ 1045369 w 1709737"/>
                <a:gd name="connsiteY0" fmla="*/ 154781 h 540544"/>
                <a:gd name="connsiteX1" fmla="*/ 923925 w 1709737"/>
                <a:gd name="connsiteY1" fmla="*/ 192881 h 540544"/>
                <a:gd name="connsiteX2" fmla="*/ 792956 w 1709737"/>
                <a:gd name="connsiteY2" fmla="*/ 226219 h 540544"/>
                <a:gd name="connsiteX3" fmla="*/ 659606 w 1709737"/>
                <a:gd name="connsiteY3" fmla="*/ 259556 h 540544"/>
                <a:gd name="connsiteX4" fmla="*/ 516731 w 1709737"/>
                <a:gd name="connsiteY4" fmla="*/ 285750 h 540544"/>
                <a:gd name="connsiteX5" fmla="*/ 395287 w 1709737"/>
                <a:gd name="connsiteY5" fmla="*/ 304800 h 540544"/>
                <a:gd name="connsiteX6" fmla="*/ 328612 w 1709737"/>
                <a:gd name="connsiteY6" fmla="*/ 314325 h 540544"/>
                <a:gd name="connsiteX7" fmla="*/ 288131 w 1709737"/>
                <a:gd name="connsiteY7" fmla="*/ 314325 h 540544"/>
                <a:gd name="connsiteX8" fmla="*/ 254794 w 1709737"/>
                <a:gd name="connsiteY8" fmla="*/ 309562 h 540544"/>
                <a:gd name="connsiteX9" fmla="*/ 216694 w 1709737"/>
                <a:gd name="connsiteY9" fmla="*/ 300037 h 540544"/>
                <a:gd name="connsiteX10" fmla="*/ 173831 w 1709737"/>
                <a:gd name="connsiteY10" fmla="*/ 283369 h 540544"/>
                <a:gd name="connsiteX11" fmla="*/ 133350 w 1709737"/>
                <a:gd name="connsiteY11" fmla="*/ 259556 h 540544"/>
                <a:gd name="connsiteX12" fmla="*/ 92869 w 1709737"/>
                <a:gd name="connsiteY12" fmla="*/ 228600 h 540544"/>
                <a:gd name="connsiteX13" fmla="*/ 66675 w 1709737"/>
                <a:gd name="connsiteY13" fmla="*/ 202406 h 540544"/>
                <a:gd name="connsiteX14" fmla="*/ 47625 w 1709737"/>
                <a:gd name="connsiteY14" fmla="*/ 192881 h 540544"/>
                <a:gd name="connsiteX15" fmla="*/ 30956 w 1709737"/>
                <a:gd name="connsiteY15" fmla="*/ 188119 h 540544"/>
                <a:gd name="connsiteX16" fmla="*/ 19050 w 1709737"/>
                <a:gd name="connsiteY16" fmla="*/ 188119 h 540544"/>
                <a:gd name="connsiteX17" fmla="*/ 7144 w 1709737"/>
                <a:gd name="connsiteY17" fmla="*/ 192881 h 540544"/>
                <a:gd name="connsiteX18" fmla="*/ 0 w 1709737"/>
                <a:gd name="connsiteY18" fmla="*/ 207169 h 540544"/>
                <a:gd name="connsiteX19" fmla="*/ 2381 w 1709737"/>
                <a:gd name="connsiteY19" fmla="*/ 235744 h 540544"/>
                <a:gd name="connsiteX20" fmla="*/ 16669 w 1709737"/>
                <a:gd name="connsiteY20" fmla="*/ 269081 h 540544"/>
                <a:gd name="connsiteX21" fmla="*/ 52387 w 1709737"/>
                <a:gd name="connsiteY21" fmla="*/ 311944 h 540544"/>
                <a:gd name="connsiteX22" fmla="*/ 150019 w 1709737"/>
                <a:gd name="connsiteY22" fmla="*/ 411956 h 540544"/>
                <a:gd name="connsiteX23" fmla="*/ 211931 w 1709737"/>
                <a:gd name="connsiteY23" fmla="*/ 459581 h 540544"/>
                <a:gd name="connsiteX24" fmla="*/ 257175 w 1709737"/>
                <a:gd name="connsiteY24" fmla="*/ 490537 h 540544"/>
                <a:gd name="connsiteX25" fmla="*/ 292894 w 1709737"/>
                <a:gd name="connsiteY25" fmla="*/ 509587 h 540544"/>
                <a:gd name="connsiteX26" fmla="*/ 326231 w 1709737"/>
                <a:gd name="connsiteY26" fmla="*/ 521494 h 540544"/>
                <a:gd name="connsiteX27" fmla="*/ 366712 w 1709737"/>
                <a:gd name="connsiteY27" fmla="*/ 533400 h 540544"/>
                <a:gd name="connsiteX28" fmla="*/ 402431 w 1709737"/>
                <a:gd name="connsiteY28" fmla="*/ 540544 h 540544"/>
                <a:gd name="connsiteX29" fmla="*/ 438150 w 1709737"/>
                <a:gd name="connsiteY29" fmla="*/ 540544 h 540544"/>
                <a:gd name="connsiteX30" fmla="*/ 554831 w 1709737"/>
                <a:gd name="connsiteY30" fmla="*/ 509587 h 540544"/>
                <a:gd name="connsiteX31" fmla="*/ 738187 w 1709737"/>
                <a:gd name="connsiteY31" fmla="*/ 450056 h 540544"/>
                <a:gd name="connsiteX32" fmla="*/ 959644 w 1709737"/>
                <a:gd name="connsiteY32" fmla="*/ 371475 h 540544"/>
                <a:gd name="connsiteX33" fmla="*/ 1207294 w 1709737"/>
                <a:gd name="connsiteY33" fmla="*/ 276225 h 540544"/>
                <a:gd name="connsiteX34" fmla="*/ 1302544 w 1709737"/>
                <a:gd name="connsiteY34" fmla="*/ 240506 h 540544"/>
                <a:gd name="connsiteX35" fmla="*/ 1681162 w 1709737"/>
                <a:gd name="connsiteY35" fmla="*/ 316706 h 540544"/>
                <a:gd name="connsiteX36" fmla="*/ 1700212 w 1709737"/>
                <a:gd name="connsiteY36" fmla="*/ 295275 h 540544"/>
                <a:gd name="connsiteX37" fmla="*/ 1709737 w 1709737"/>
                <a:gd name="connsiteY37" fmla="*/ 269081 h 540544"/>
                <a:gd name="connsiteX38" fmla="*/ 1709737 w 1709737"/>
                <a:gd name="connsiteY38" fmla="*/ 245269 h 540544"/>
                <a:gd name="connsiteX39" fmla="*/ 1704975 w 1709737"/>
                <a:gd name="connsiteY39" fmla="*/ 214312 h 540544"/>
                <a:gd name="connsiteX40" fmla="*/ 1697831 w 1709737"/>
                <a:gd name="connsiteY40" fmla="*/ 200025 h 540544"/>
                <a:gd name="connsiteX41" fmla="*/ 1681162 w 1709737"/>
                <a:gd name="connsiteY41" fmla="*/ 180975 h 540544"/>
                <a:gd name="connsiteX42" fmla="*/ 1650206 w 1709737"/>
                <a:gd name="connsiteY42" fmla="*/ 157162 h 540544"/>
                <a:gd name="connsiteX43" fmla="*/ 1621631 w 1709737"/>
                <a:gd name="connsiteY43" fmla="*/ 133350 h 540544"/>
                <a:gd name="connsiteX44" fmla="*/ 1576387 w 1709737"/>
                <a:gd name="connsiteY44" fmla="*/ 95250 h 540544"/>
                <a:gd name="connsiteX45" fmla="*/ 1514475 w 1709737"/>
                <a:gd name="connsiteY45" fmla="*/ 54769 h 540544"/>
                <a:gd name="connsiteX46" fmla="*/ 1428750 w 1709737"/>
                <a:gd name="connsiteY46" fmla="*/ 7144 h 540544"/>
                <a:gd name="connsiteX47" fmla="*/ 1400175 w 1709737"/>
                <a:gd name="connsiteY47" fmla="*/ 0 h 540544"/>
                <a:gd name="connsiteX48" fmla="*/ 1388269 w 1709737"/>
                <a:gd name="connsiteY48" fmla="*/ 7144 h 540544"/>
                <a:gd name="connsiteX49" fmla="*/ 1364456 w 1709737"/>
                <a:gd name="connsiteY49" fmla="*/ 30956 h 540544"/>
                <a:gd name="connsiteX50" fmla="*/ 1331119 w 1709737"/>
                <a:gd name="connsiteY50" fmla="*/ 57150 h 540544"/>
                <a:gd name="connsiteX51" fmla="*/ 1271587 w 1709737"/>
                <a:gd name="connsiteY51" fmla="*/ 80962 h 540544"/>
                <a:gd name="connsiteX52" fmla="*/ 1045369 w 1709737"/>
                <a:gd name="connsiteY52" fmla="*/ 154781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09737" h="540544">
                  <a:moveTo>
                    <a:pt x="1045369" y="154781"/>
                  </a:moveTo>
                  <a:lnTo>
                    <a:pt x="923925" y="192881"/>
                  </a:lnTo>
                  <a:lnTo>
                    <a:pt x="792956" y="226219"/>
                  </a:lnTo>
                  <a:lnTo>
                    <a:pt x="659606" y="259556"/>
                  </a:lnTo>
                  <a:lnTo>
                    <a:pt x="516731" y="285750"/>
                  </a:lnTo>
                  <a:lnTo>
                    <a:pt x="395287" y="304800"/>
                  </a:lnTo>
                  <a:lnTo>
                    <a:pt x="328612" y="314325"/>
                  </a:lnTo>
                  <a:lnTo>
                    <a:pt x="288131" y="314325"/>
                  </a:lnTo>
                  <a:lnTo>
                    <a:pt x="254794" y="309562"/>
                  </a:lnTo>
                  <a:lnTo>
                    <a:pt x="216694" y="300037"/>
                  </a:lnTo>
                  <a:lnTo>
                    <a:pt x="173831" y="283369"/>
                  </a:lnTo>
                  <a:lnTo>
                    <a:pt x="133350" y="259556"/>
                  </a:lnTo>
                  <a:lnTo>
                    <a:pt x="92869" y="228600"/>
                  </a:lnTo>
                  <a:lnTo>
                    <a:pt x="66675" y="202406"/>
                  </a:lnTo>
                  <a:lnTo>
                    <a:pt x="47625" y="192881"/>
                  </a:lnTo>
                  <a:lnTo>
                    <a:pt x="30956" y="188119"/>
                  </a:lnTo>
                  <a:lnTo>
                    <a:pt x="19050" y="188119"/>
                  </a:lnTo>
                  <a:lnTo>
                    <a:pt x="7144" y="192881"/>
                  </a:lnTo>
                  <a:lnTo>
                    <a:pt x="0" y="207169"/>
                  </a:lnTo>
                  <a:lnTo>
                    <a:pt x="2381" y="235744"/>
                  </a:lnTo>
                  <a:lnTo>
                    <a:pt x="16669" y="269081"/>
                  </a:lnTo>
                  <a:lnTo>
                    <a:pt x="52387" y="311944"/>
                  </a:lnTo>
                  <a:lnTo>
                    <a:pt x="150019" y="411956"/>
                  </a:lnTo>
                  <a:lnTo>
                    <a:pt x="211931" y="459581"/>
                  </a:lnTo>
                  <a:lnTo>
                    <a:pt x="257175" y="490537"/>
                  </a:lnTo>
                  <a:lnTo>
                    <a:pt x="292894" y="509587"/>
                  </a:lnTo>
                  <a:lnTo>
                    <a:pt x="326231" y="521494"/>
                  </a:lnTo>
                  <a:lnTo>
                    <a:pt x="366712" y="533400"/>
                  </a:lnTo>
                  <a:lnTo>
                    <a:pt x="402431" y="540544"/>
                  </a:lnTo>
                  <a:lnTo>
                    <a:pt x="438150" y="540544"/>
                  </a:lnTo>
                  <a:lnTo>
                    <a:pt x="554831" y="509587"/>
                  </a:lnTo>
                  <a:lnTo>
                    <a:pt x="738187" y="450056"/>
                  </a:lnTo>
                  <a:lnTo>
                    <a:pt x="959644" y="371475"/>
                  </a:lnTo>
                  <a:lnTo>
                    <a:pt x="1207294" y="276225"/>
                  </a:lnTo>
                  <a:lnTo>
                    <a:pt x="1302544" y="240506"/>
                  </a:lnTo>
                  <a:lnTo>
                    <a:pt x="1681162" y="316706"/>
                  </a:lnTo>
                  <a:lnTo>
                    <a:pt x="1700212" y="295275"/>
                  </a:lnTo>
                  <a:lnTo>
                    <a:pt x="1709737" y="269081"/>
                  </a:lnTo>
                  <a:lnTo>
                    <a:pt x="1709737" y="245269"/>
                  </a:lnTo>
                  <a:lnTo>
                    <a:pt x="1704975" y="214312"/>
                  </a:lnTo>
                  <a:lnTo>
                    <a:pt x="1697831" y="200025"/>
                  </a:lnTo>
                  <a:lnTo>
                    <a:pt x="1681162" y="180975"/>
                  </a:lnTo>
                  <a:lnTo>
                    <a:pt x="1650206" y="157162"/>
                  </a:lnTo>
                  <a:lnTo>
                    <a:pt x="1621631" y="133350"/>
                  </a:lnTo>
                  <a:lnTo>
                    <a:pt x="1576387" y="95250"/>
                  </a:lnTo>
                  <a:lnTo>
                    <a:pt x="1514475" y="54769"/>
                  </a:lnTo>
                  <a:lnTo>
                    <a:pt x="1428750" y="7144"/>
                  </a:lnTo>
                  <a:lnTo>
                    <a:pt x="1400175" y="0"/>
                  </a:lnTo>
                  <a:lnTo>
                    <a:pt x="1388269" y="7144"/>
                  </a:lnTo>
                  <a:lnTo>
                    <a:pt x="1364456" y="30956"/>
                  </a:lnTo>
                  <a:lnTo>
                    <a:pt x="1331119" y="57150"/>
                  </a:lnTo>
                  <a:lnTo>
                    <a:pt x="1271587" y="80962"/>
                  </a:lnTo>
                  <a:lnTo>
                    <a:pt x="104536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95">
              <a:extLst>
                <a:ext uri="{FF2B5EF4-FFF2-40B4-BE49-F238E27FC236}">
                  <a16:creationId xmlns:a16="http://schemas.microsoft.com/office/drawing/2014/main" id="{A1DB376E-8CA1-4B05-83D1-B5E9E47B524F}"/>
                </a:ext>
              </a:extLst>
            </p:cNvPr>
            <p:cNvSpPr/>
            <p:nvPr/>
          </p:nvSpPr>
          <p:spPr>
            <a:xfrm>
              <a:off x="3619500" y="1438275"/>
              <a:ext cx="446088" cy="1201738"/>
            </a:xfrm>
            <a:custGeom>
              <a:avLst/>
              <a:gdLst>
                <a:gd name="connsiteX0" fmla="*/ 164306 w 445294"/>
                <a:gd name="connsiteY0" fmla="*/ 852488 h 1202531"/>
                <a:gd name="connsiteX1" fmla="*/ 164306 w 445294"/>
                <a:gd name="connsiteY1" fmla="*/ 726281 h 1202531"/>
                <a:gd name="connsiteX2" fmla="*/ 164306 w 445294"/>
                <a:gd name="connsiteY2" fmla="*/ 442913 h 1202531"/>
                <a:gd name="connsiteX3" fmla="*/ 164306 w 445294"/>
                <a:gd name="connsiteY3" fmla="*/ 381000 h 1202531"/>
                <a:gd name="connsiteX4" fmla="*/ 159544 w 445294"/>
                <a:gd name="connsiteY4" fmla="*/ 333375 h 1202531"/>
                <a:gd name="connsiteX5" fmla="*/ 152400 w 445294"/>
                <a:gd name="connsiteY5" fmla="*/ 280988 h 1202531"/>
                <a:gd name="connsiteX6" fmla="*/ 138113 w 445294"/>
                <a:gd name="connsiteY6" fmla="*/ 233363 h 1202531"/>
                <a:gd name="connsiteX7" fmla="*/ 114300 w 445294"/>
                <a:gd name="connsiteY7" fmla="*/ 178594 h 1202531"/>
                <a:gd name="connsiteX8" fmla="*/ 92869 w 445294"/>
                <a:gd name="connsiteY8" fmla="*/ 140494 h 1202531"/>
                <a:gd name="connsiteX9" fmla="*/ 69056 w 445294"/>
                <a:gd name="connsiteY9" fmla="*/ 111919 h 1202531"/>
                <a:gd name="connsiteX10" fmla="*/ 28575 w 445294"/>
                <a:gd name="connsiteY10" fmla="*/ 69056 h 1202531"/>
                <a:gd name="connsiteX11" fmla="*/ 4763 w 445294"/>
                <a:gd name="connsiteY11" fmla="*/ 35719 h 1202531"/>
                <a:gd name="connsiteX12" fmla="*/ 0 w 445294"/>
                <a:gd name="connsiteY12" fmla="*/ 19050 h 1202531"/>
                <a:gd name="connsiteX13" fmla="*/ 11906 w 445294"/>
                <a:gd name="connsiteY13" fmla="*/ 4763 h 1202531"/>
                <a:gd name="connsiteX14" fmla="*/ 40481 w 445294"/>
                <a:gd name="connsiteY14" fmla="*/ 0 h 1202531"/>
                <a:gd name="connsiteX15" fmla="*/ 109538 w 445294"/>
                <a:gd name="connsiteY15" fmla="*/ 11906 h 1202531"/>
                <a:gd name="connsiteX16" fmla="*/ 180975 w 445294"/>
                <a:gd name="connsiteY16" fmla="*/ 35719 h 1202531"/>
                <a:gd name="connsiteX17" fmla="*/ 228600 w 445294"/>
                <a:gd name="connsiteY17" fmla="*/ 59531 h 1202531"/>
                <a:gd name="connsiteX18" fmla="*/ 323850 w 445294"/>
                <a:gd name="connsiteY18" fmla="*/ 119063 h 1202531"/>
                <a:gd name="connsiteX19" fmla="*/ 392906 w 445294"/>
                <a:gd name="connsiteY19" fmla="*/ 166688 h 1202531"/>
                <a:gd name="connsiteX20" fmla="*/ 419100 w 445294"/>
                <a:gd name="connsiteY20" fmla="*/ 185738 h 1202531"/>
                <a:gd name="connsiteX21" fmla="*/ 428625 w 445294"/>
                <a:gd name="connsiteY21" fmla="*/ 197644 h 1202531"/>
                <a:gd name="connsiteX22" fmla="*/ 440531 w 445294"/>
                <a:gd name="connsiteY22" fmla="*/ 221456 h 1202531"/>
                <a:gd name="connsiteX23" fmla="*/ 445294 w 445294"/>
                <a:gd name="connsiteY23" fmla="*/ 245269 h 1202531"/>
                <a:gd name="connsiteX24" fmla="*/ 442913 w 445294"/>
                <a:gd name="connsiteY24" fmla="*/ 261938 h 1202531"/>
                <a:gd name="connsiteX25" fmla="*/ 428625 w 445294"/>
                <a:gd name="connsiteY25" fmla="*/ 292894 h 1202531"/>
                <a:gd name="connsiteX26" fmla="*/ 411956 w 445294"/>
                <a:gd name="connsiteY26" fmla="*/ 316706 h 1202531"/>
                <a:gd name="connsiteX27" fmla="*/ 400050 w 445294"/>
                <a:gd name="connsiteY27" fmla="*/ 371475 h 1202531"/>
                <a:gd name="connsiteX28" fmla="*/ 392906 w 445294"/>
                <a:gd name="connsiteY28" fmla="*/ 461963 h 1202531"/>
                <a:gd name="connsiteX29" fmla="*/ 390525 w 445294"/>
                <a:gd name="connsiteY29" fmla="*/ 557213 h 1202531"/>
                <a:gd name="connsiteX30" fmla="*/ 390525 w 445294"/>
                <a:gd name="connsiteY30" fmla="*/ 688181 h 1202531"/>
                <a:gd name="connsiteX31" fmla="*/ 361950 w 445294"/>
                <a:gd name="connsiteY31" fmla="*/ 1169194 h 1202531"/>
                <a:gd name="connsiteX32" fmla="*/ 164306 w 445294"/>
                <a:gd name="connsiteY32" fmla="*/ 1202531 h 1202531"/>
                <a:gd name="connsiteX33" fmla="*/ 164306 w 445294"/>
                <a:gd name="connsiteY33" fmla="*/ 995363 h 1202531"/>
                <a:gd name="connsiteX34" fmla="*/ 164306 w 445294"/>
                <a:gd name="connsiteY34" fmla="*/ 852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5294" h="1202531">
                  <a:moveTo>
                    <a:pt x="164306" y="852488"/>
                  </a:moveTo>
                  <a:lnTo>
                    <a:pt x="164306" y="726281"/>
                  </a:lnTo>
                  <a:lnTo>
                    <a:pt x="164306" y="442913"/>
                  </a:lnTo>
                  <a:lnTo>
                    <a:pt x="164306" y="381000"/>
                  </a:lnTo>
                  <a:lnTo>
                    <a:pt x="159544" y="333375"/>
                  </a:lnTo>
                  <a:lnTo>
                    <a:pt x="152400" y="280988"/>
                  </a:lnTo>
                  <a:lnTo>
                    <a:pt x="138113" y="233363"/>
                  </a:lnTo>
                  <a:lnTo>
                    <a:pt x="114300" y="178594"/>
                  </a:lnTo>
                  <a:lnTo>
                    <a:pt x="92869" y="140494"/>
                  </a:lnTo>
                  <a:lnTo>
                    <a:pt x="69056" y="111919"/>
                  </a:lnTo>
                  <a:lnTo>
                    <a:pt x="28575" y="69056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40481" y="0"/>
                  </a:lnTo>
                  <a:lnTo>
                    <a:pt x="109538" y="11906"/>
                  </a:lnTo>
                  <a:lnTo>
                    <a:pt x="180975" y="35719"/>
                  </a:lnTo>
                  <a:lnTo>
                    <a:pt x="228600" y="59531"/>
                  </a:lnTo>
                  <a:lnTo>
                    <a:pt x="323850" y="119063"/>
                  </a:lnTo>
                  <a:lnTo>
                    <a:pt x="392906" y="166688"/>
                  </a:lnTo>
                  <a:lnTo>
                    <a:pt x="419100" y="185738"/>
                  </a:lnTo>
                  <a:lnTo>
                    <a:pt x="428625" y="197644"/>
                  </a:lnTo>
                  <a:lnTo>
                    <a:pt x="440531" y="221456"/>
                  </a:lnTo>
                  <a:lnTo>
                    <a:pt x="445294" y="245269"/>
                  </a:lnTo>
                  <a:lnTo>
                    <a:pt x="442913" y="261938"/>
                  </a:lnTo>
                  <a:lnTo>
                    <a:pt x="428625" y="292894"/>
                  </a:lnTo>
                  <a:lnTo>
                    <a:pt x="411956" y="316706"/>
                  </a:lnTo>
                  <a:lnTo>
                    <a:pt x="400050" y="371475"/>
                  </a:lnTo>
                  <a:lnTo>
                    <a:pt x="392906" y="461963"/>
                  </a:lnTo>
                  <a:cubicBezTo>
                    <a:pt x="392112" y="493713"/>
                    <a:pt x="391319" y="525463"/>
                    <a:pt x="390525" y="557213"/>
                  </a:cubicBezTo>
                  <a:lnTo>
                    <a:pt x="390525" y="688181"/>
                  </a:lnTo>
                  <a:lnTo>
                    <a:pt x="361950" y="1169194"/>
                  </a:lnTo>
                  <a:lnTo>
                    <a:pt x="164306" y="1202531"/>
                  </a:lnTo>
                  <a:lnTo>
                    <a:pt x="164306" y="995363"/>
                  </a:lnTo>
                  <a:lnTo>
                    <a:pt x="164306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96">
              <a:extLst>
                <a:ext uri="{FF2B5EF4-FFF2-40B4-BE49-F238E27FC236}">
                  <a16:creationId xmlns:a16="http://schemas.microsoft.com/office/drawing/2014/main" id="{F29D7F8C-DB37-4ACA-98AA-4FDBB6E07EE7}"/>
                </a:ext>
              </a:extLst>
            </p:cNvPr>
            <p:cNvSpPr/>
            <p:nvPr/>
          </p:nvSpPr>
          <p:spPr>
            <a:xfrm>
              <a:off x="2998788" y="2424113"/>
              <a:ext cx="1749425" cy="395287"/>
            </a:xfrm>
            <a:custGeom>
              <a:avLst/>
              <a:gdLst>
                <a:gd name="connsiteX0" fmla="*/ 1078706 w 1750219"/>
                <a:gd name="connsiteY0" fmla="*/ 235743 h 395287"/>
                <a:gd name="connsiteX1" fmla="*/ 976312 w 1750219"/>
                <a:gd name="connsiteY1" fmla="*/ 252412 h 395287"/>
                <a:gd name="connsiteX2" fmla="*/ 866775 w 1750219"/>
                <a:gd name="connsiteY2" fmla="*/ 276225 h 395287"/>
                <a:gd name="connsiteX3" fmla="*/ 757237 w 1750219"/>
                <a:gd name="connsiteY3" fmla="*/ 302418 h 395287"/>
                <a:gd name="connsiteX4" fmla="*/ 635794 w 1750219"/>
                <a:gd name="connsiteY4" fmla="*/ 333375 h 395287"/>
                <a:gd name="connsiteX5" fmla="*/ 552450 w 1750219"/>
                <a:gd name="connsiteY5" fmla="*/ 359568 h 395287"/>
                <a:gd name="connsiteX6" fmla="*/ 492919 w 1750219"/>
                <a:gd name="connsiteY6" fmla="*/ 383381 h 395287"/>
                <a:gd name="connsiteX7" fmla="*/ 461962 w 1750219"/>
                <a:gd name="connsiteY7" fmla="*/ 392906 h 395287"/>
                <a:gd name="connsiteX8" fmla="*/ 433387 w 1750219"/>
                <a:gd name="connsiteY8" fmla="*/ 395287 h 395287"/>
                <a:gd name="connsiteX9" fmla="*/ 383381 w 1750219"/>
                <a:gd name="connsiteY9" fmla="*/ 388143 h 395287"/>
                <a:gd name="connsiteX10" fmla="*/ 321469 w 1750219"/>
                <a:gd name="connsiteY10" fmla="*/ 371475 h 395287"/>
                <a:gd name="connsiteX11" fmla="*/ 235744 w 1750219"/>
                <a:gd name="connsiteY11" fmla="*/ 335756 h 395287"/>
                <a:gd name="connsiteX12" fmla="*/ 109537 w 1750219"/>
                <a:gd name="connsiteY12" fmla="*/ 257175 h 395287"/>
                <a:gd name="connsiteX13" fmla="*/ 14287 w 1750219"/>
                <a:gd name="connsiteY13" fmla="*/ 190500 h 395287"/>
                <a:gd name="connsiteX14" fmla="*/ 4762 w 1750219"/>
                <a:gd name="connsiteY14" fmla="*/ 173831 h 395287"/>
                <a:gd name="connsiteX15" fmla="*/ 0 w 1750219"/>
                <a:gd name="connsiteY15" fmla="*/ 152400 h 395287"/>
                <a:gd name="connsiteX16" fmla="*/ 4762 w 1750219"/>
                <a:gd name="connsiteY16" fmla="*/ 138112 h 395287"/>
                <a:gd name="connsiteX17" fmla="*/ 21431 w 1750219"/>
                <a:gd name="connsiteY17" fmla="*/ 130968 h 395287"/>
                <a:gd name="connsiteX18" fmla="*/ 64294 w 1750219"/>
                <a:gd name="connsiteY18" fmla="*/ 142875 h 395287"/>
                <a:gd name="connsiteX19" fmla="*/ 121444 w 1750219"/>
                <a:gd name="connsiteY19" fmla="*/ 161925 h 395287"/>
                <a:gd name="connsiteX20" fmla="*/ 176212 w 1750219"/>
                <a:gd name="connsiteY20" fmla="*/ 178593 h 395287"/>
                <a:gd name="connsiteX21" fmla="*/ 223837 w 1750219"/>
                <a:gd name="connsiteY21" fmla="*/ 190500 h 395287"/>
                <a:gd name="connsiteX22" fmla="*/ 273844 w 1750219"/>
                <a:gd name="connsiteY22" fmla="*/ 197643 h 395287"/>
                <a:gd name="connsiteX23" fmla="*/ 330994 w 1750219"/>
                <a:gd name="connsiteY23" fmla="*/ 202406 h 395287"/>
                <a:gd name="connsiteX24" fmla="*/ 431006 w 1750219"/>
                <a:gd name="connsiteY24" fmla="*/ 195262 h 395287"/>
                <a:gd name="connsiteX25" fmla="*/ 597694 w 1750219"/>
                <a:gd name="connsiteY25" fmla="*/ 169068 h 395287"/>
                <a:gd name="connsiteX26" fmla="*/ 797719 w 1750219"/>
                <a:gd name="connsiteY26" fmla="*/ 135731 h 395287"/>
                <a:gd name="connsiteX27" fmla="*/ 973931 w 1750219"/>
                <a:gd name="connsiteY27" fmla="*/ 92868 h 395287"/>
                <a:gd name="connsiteX28" fmla="*/ 1169194 w 1750219"/>
                <a:gd name="connsiteY28" fmla="*/ 59531 h 395287"/>
                <a:gd name="connsiteX29" fmla="*/ 1233487 w 1750219"/>
                <a:gd name="connsiteY29" fmla="*/ 45243 h 395287"/>
                <a:gd name="connsiteX30" fmla="*/ 1283494 w 1750219"/>
                <a:gd name="connsiteY30" fmla="*/ 28575 h 395287"/>
                <a:gd name="connsiteX31" fmla="*/ 1345406 w 1750219"/>
                <a:gd name="connsiteY31" fmla="*/ 11906 h 395287"/>
                <a:gd name="connsiteX32" fmla="*/ 1393031 w 1750219"/>
                <a:gd name="connsiteY32" fmla="*/ 0 h 395287"/>
                <a:gd name="connsiteX33" fmla="*/ 1438275 w 1750219"/>
                <a:gd name="connsiteY33" fmla="*/ 2381 h 395287"/>
                <a:gd name="connsiteX34" fmla="*/ 1502569 w 1750219"/>
                <a:gd name="connsiteY34" fmla="*/ 9525 h 395287"/>
                <a:gd name="connsiteX35" fmla="*/ 1562100 w 1750219"/>
                <a:gd name="connsiteY35" fmla="*/ 26193 h 395287"/>
                <a:gd name="connsiteX36" fmla="*/ 1600200 w 1750219"/>
                <a:gd name="connsiteY36" fmla="*/ 38100 h 395287"/>
                <a:gd name="connsiteX37" fmla="*/ 1654969 w 1750219"/>
                <a:gd name="connsiteY37" fmla="*/ 64293 h 395287"/>
                <a:gd name="connsiteX38" fmla="*/ 1702594 w 1750219"/>
                <a:gd name="connsiteY38" fmla="*/ 92868 h 395287"/>
                <a:gd name="connsiteX39" fmla="*/ 1733550 w 1750219"/>
                <a:gd name="connsiteY39" fmla="*/ 121443 h 395287"/>
                <a:gd name="connsiteX40" fmla="*/ 1745456 w 1750219"/>
                <a:gd name="connsiteY40" fmla="*/ 142875 h 395287"/>
                <a:gd name="connsiteX41" fmla="*/ 1750219 w 1750219"/>
                <a:gd name="connsiteY41" fmla="*/ 159543 h 395287"/>
                <a:gd name="connsiteX42" fmla="*/ 1738312 w 1750219"/>
                <a:gd name="connsiteY42" fmla="*/ 180975 h 395287"/>
                <a:gd name="connsiteX43" fmla="*/ 1707356 w 1750219"/>
                <a:gd name="connsiteY43" fmla="*/ 204787 h 395287"/>
                <a:gd name="connsiteX44" fmla="*/ 1662112 w 1750219"/>
                <a:gd name="connsiteY44" fmla="*/ 221456 h 395287"/>
                <a:gd name="connsiteX45" fmla="*/ 1624012 w 1750219"/>
                <a:gd name="connsiteY45" fmla="*/ 221456 h 395287"/>
                <a:gd name="connsiteX46" fmla="*/ 1552575 w 1750219"/>
                <a:gd name="connsiteY46" fmla="*/ 214312 h 395287"/>
                <a:gd name="connsiteX47" fmla="*/ 1462087 w 1750219"/>
                <a:gd name="connsiteY47" fmla="*/ 209550 h 395287"/>
                <a:gd name="connsiteX48" fmla="*/ 1362075 w 1750219"/>
                <a:gd name="connsiteY48" fmla="*/ 209550 h 395287"/>
                <a:gd name="connsiteX49" fmla="*/ 1240631 w 1750219"/>
                <a:gd name="connsiteY49" fmla="*/ 216693 h 395287"/>
                <a:gd name="connsiteX50" fmla="*/ 1078706 w 1750219"/>
                <a:gd name="connsiteY50" fmla="*/ 235743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0219" h="395287">
                  <a:moveTo>
                    <a:pt x="1078706" y="235743"/>
                  </a:moveTo>
                  <a:lnTo>
                    <a:pt x="976312" y="252412"/>
                  </a:lnTo>
                  <a:lnTo>
                    <a:pt x="866775" y="276225"/>
                  </a:lnTo>
                  <a:lnTo>
                    <a:pt x="757237" y="302418"/>
                  </a:lnTo>
                  <a:lnTo>
                    <a:pt x="635794" y="333375"/>
                  </a:lnTo>
                  <a:lnTo>
                    <a:pt x="552450" y="359568"/>
                  </a:lnTo>
                  <a:lnTo>
                    <a:pt x="492919" y="383381"/>
                  </a:lnTo>
                  <a:lnTo>
                    <a:pt x="461962" y="392906"/>
                  </a:lnTo>
                  <a:lnTo>
                    <a:pt x="433387" y="395287"/>
                  </a:lnTo>
                  <a:lnTo>
                    <a:pt x="383381" y="388143"/>
                  </a:lnTo>
                  <a:lnTo>
                    <a:pt x="321469" y="371475"/>
                  </a:lnTo>
                  <a:lnTo>
                    <a:pt x="235744" y="335756"/>
                  </a:lnTo>
                  <a:lnTo>
                    <a:pt x="109537" y="257175"/>
                  </a:lnTo>
                  <a:lnTo>
                    <a:pt x="14287" y="190500"/>
                  </a:lnTo>
                  <a:lnTo>
                    <a:pt x="4762" y="173831"/>
                  </a:lnTo>
                  <a:lnTo>
                    <a:pt x="0" y="152400"/>
                  </a:lnTo>
                  <a:lnTo>
                    <a:pt x="4762" y="138112"/>
                  </a:lnTo>
                  <a:lnTo>
                    <a:pt x="21431" y="130968"/>
                  </a:lnTo>
                  <a:lnTo>
                    <a:pt x="64294" y="142875"/>
                  </a:lnTo>
                  <a:lnTo>
                    <a:pt x="121444" y="161925"/>
                  </a:lnTo>
                  <a:lnTo>
                    <a:pt x="176212" y="178593"/>
                  </a:lnTo>
                  <a:lnTo>
                    <a:pt x="223837" y="190500"/>
                  </a:lnTo>
                  <a:lnTo>
                    <a:pt x="273844" y="197643"/>
                  </a:lnTo>
                  <a:lnTo>
                    <a:pt x="330994" y="202406"/>
                  </a:lnTo>
                  <a:lnTo>
                    <a:pt x="431006" y="195262"/>
                  </a:lnTo>
                  <a:lnTo>
                    <a:pt x="597694" y="169068"/>
                  </a:lnTo>
                  <a:lnTo>
                    <a:pt x="797719" y="135731"/>
                  </a:lnTo>
                  <a:lnTo>
                    <a:pt x="973931" y="92868"/>
                  </a:lnTo>
                  <a:lnTo>
                    <a:pt x="1169194" y="59531"/>
                  </a:lnTo>
                  <a:lnTo>
                    <a:pt x="1233487" y="45243"/>
                  </a:lnTo>
                  <a:lnTo>
                    <a:pt x="1283494" y="28575"/>
                  </a:lnTo>
                  <a:lnTo>
                    <a:pt x="1345406" y="11906"/>
                  </a:lnTo>
                  <a:lnTo>
                    <a:pt x="139303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2100" y="26193"/>
                  </a:lnTo>
                  <a:lnTo>
                    <a:pt x="1600200" y="38100"/>
                  </a:lnTo>
                  <a:lnTo>
                    <a:pt x="1654969" y="64293"/>
                  </a:lnTo>
                  <a:lnTo>
                    <a:pt x="1702594" y="92868"/>
                  </a:lnTo>
                  <a:lnTo>
                    <a:pt x="1733550" y="121443"/>
                  </a:lnTo>
                  <a:lnTo>
                    <a:pt x="1745456" y="142875"/>
                  </a:lnTo>
                  <a:lnTo>
                    <a:pt x="1750219" y="159543"/>
                  </a:lnTo>
                  <a:lnTo>
                    <a:pt x="1738312" y="180975"/>
                  </a:lnTo>
                  <a:lnTo>
                    <a:pt x="1707356" y="204787"/>
                  </a:lnTo>
                  <a:lnTo>
                    <a:pt x="1662112" y="221456"/>
                  </a:lnTo>
                  <a:lnTo>
                    <a:pt x="1624012" y="221456"/>
                  </a:lnTo>
                  <a:lnTo>
                    <a:pt x="1552575" y="214312"/>
                  </a:lnTo>
                  <a:lnTo>
                    <a:pt x="1462087" y="209550"/>
                  </a:lnTo>
                  <a:lnTo>
                    <a:pt x="1362075" y="209550"/>
                  </a:lnTo>
                  <a:lnTo>
                    <a:pt x="1240631" y="216693"/>
                  </a:lnTo>
                  <a:lnTo>
                    <a:pt x="1078706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8">
              <a:extLst>
                <a:ext uri="{FF2B5EF4-FFF2-40B4-BE49-F238E27FC236}">
                  <a16:creationId xmlns:a16="http://schemas.microsoft.com/office/drawing/2014/main" id="{276BF52C-ED60-4C65-961F-863A223E6A63}"/>
                </a:ext>
              </a:extLst>
            </p:cNvPr>
            <p:cNvSpPr/>
            <p:nvPr/>
          </p:nvSpPr>
          <p:spPr>
            <a:xfrm>
              <a:off x="2900363" y="2855913"/>
              <a:ext cx="2260600" cy="439737"/>
            </a:xfrm>
            <a:custGeom>
              <a:avLst/>
              <a:gdLst>
                <a:gd name="connsiteX0" fmla="*/ 857250 w 2259806"/>
                <a:gd name="connsiteY0" fmla="*/ 235744 h 440531"/>
                <a:gd name="connsiteX1" fmla="*/ 709612 w 2259806"/>
                <a:gd name="connsiteY1" fmla="*/ 259556 h 440531"/>
                <a:gd name="connsiteX2" fmla="*/ 585787 w 2259806"/>
                <a:gd name="connsiteY2" fmla="*/ 276225 h 440531"/>
                <a:gd name="connsiteX3" fmla="*/ 438150 w 2259806"/>
                <a:gd name="connsiteY3" fmla="*/ 290512 h 440531"/>
                <a:gd name="connsiteX4" fmla="*/ 338137 w 2259806"/>
                <a:gd name="connsiteY4" fmla="*/ 297656 h 440531"/>
                <a:gd name="connsiteX5" fmla="*/ 238125 w 2259806"/>
                <a:gd name="connsiteY5" fmla="*/ 297656 h 440531"/>
                <a:gd name="connsiteX6" fmla="*/ 133350 w 2259806"/>
                <a:gd name="connsiteY6" fmla="*/ 292894 h 440531"/>
                <a:gd name="connsiteX7" fmla="*/ 0 w 2259806"/>
                <a:gd name="connsiteY7" fmla="*/ 278606 h 440531"/>
                <a:gd name="connsiteX8" fmla="*/ 14287 w 2259806"/>
                <a:gd name="connsiteY8" fmla="*/ 409575 h 440531"/>
                <a:gd name="connsiteX9" fmla="*/ 164306 w 2259806"/>
                <a:gd name="connsiteY9" fmla="*/ 435769 h 440531"/>
                <a:gd name="connsiteX10" fmla="*/ 235743 w 2259806"/>
                <a:gd name="connsiteY10" fmla="*/ 440531 h 440531"/>
                <a:gd name="connsiteX11" fmla="*/ 359568 w 2259806"/>
                <a:gd name="connsiteY11" fmla="*/ 440531 h 440531"/>
                <a:gd name="connsiteX12" fmla="*/ 490537 w 2259806"/>
                <a:gd name="connsiteY12" fmla="*/ 428625 h 440531"/>
                <a:gd name="connsiteX13" fmla="*/ 628650 w 2259806"/>
                <a:gd name="connsiteY13" fmla="*/ 409575 h 440531"/>
                <a:gd name="connsiteX14" fmla="*/ 812006 w 2259806"/>
                <a:gd name="connsiteY14" fmla="*/ 381000 h 440531"/>
                <a:gd name="connsiteX15" fmla="*/ 1059656 w 2259806"/>
                <a:gd name="connsiteY15" fmla="*/ 338137 h 440531"/>
                <a:gd name="connsiteX16" fmla="*/ 1352550 w 2259806"/>
                <a:gd name="connsiteY16" fmla="*/ 280987 h 440531"/>
                <a:gd name="connsiteX17" fmla="*/ 1612106 w 2259806"/>
                <a:gd name="connsiteY17" fmla="*/ 226219 h 440531"/>
                <a:gd name="connsiteX18" fmla="*/ 1666875 w 2259806"/>
                <a:gd name="connsiteY18" fmla="*/ 221456 h 440531"/>
                <a:gd name="connsiteX19" fmla="*/ 2131218 w 2259806"/>
                <a:gd name="connsiteY19" fmla="*/ 316706 h 440531"/>
                <a:gd name="connsiteX20" fmla="*/ 2190750 w 2259806"/>
                <a:gd name="connsiteY20" fmla="*/ 323850 h 440531"/>
                <a:gd name="connsiteX21" fmla="*/ 2226468 w 2259806"/>
                <a:gd name="connsiteY21" fmla="*/ 328612 h 440531"/>
                <a:gd name="connsiteX22" fmla="*/ 2259806 w 2259806"/>
                <a:gd name="connsiteY22" fmla="*/ 326231 h 440531"/>
                <a:gd name="connsiteX23" fmla="*/ 2221706 w 2259806"/>
                <a:gd name="connsiteY23" fmla="*/ 280987 h 440531"/>
                <a:gd name="connsiteX24" fmla="*/ 2150268 w 2259806"/>
                <a:gd name="connsiteY24" fmla="*/ 211931 h 440531"/>
                <a:gd name="connsiteX25" fmla="*/ 2050256 w 2259806"/>
                <a:gd name="connsiteY25" fmla="*/ 123825 h 440531"/>
                <a:gd name="connsiteX26" fmla="*/ 1993106 w 2259806"/>
                <a:gd name="connsiteY26" fmla="*/ 78581 h 440531"/>
                <a:gd name="connsiteX27" fmla="*/ 1938337 w 2259806"/>
                <a:gd name="connsiteY27" fmla="*/ 38100 h 440531"/>
                <a:gd name="connsiteX28" fmla="*/ 1912143 w 2259806"/>
                <a:gd name="connsiteY28" fmla="*/ 16669 h 440531"/>
                <a:gd name="connsiteX29" fmla="*/ 1890712 w 2259806"/>
                <a:gd name="connsiteY29" fmla="*/ 4762 h 440531"/>
                <a:gd name="connsiteX30" fmla="*/ 1871662 w 2259806"/>
                <a:gd name="connsiteY30" fmla="*/ 0 h 440531"/>
                <a:gd name="connsiteX31" fmla="*/ 1854993 w 2259806"/>
                <a:gd name="connsiteY31" fmla="*/ 0 h 440531"/>
                <a:gd name="connsiteX32" fmla="*/ 1840706 w 2259806"/>
                <a:gd name="connsiteY32" fmla="*/ 4762 h 440531"/>
                <a:gd name="connsiteX33" fmla="*/ 1819275 w 2259806"/>
                <a:gd name="connsiteY33" fmla="*/ 19050 h 440531"/>
                <a:gd name="connsiteX34" fmla="*/ 1764506 w 2259806"/>
                <a:gd name="connsiteY34" fmla="*/ 42862 h 440531"/>
                <a:gd name="connsiteX35" fmla="*/ 1681162 w 2259806"/>
                <a:gd name="connsiteY35" fmla="*/ 73819 h 440531"/>
                <a:gd name="connsiteX36" fmla="*/ 1607343 w 2259806"/>
                <a:gd name="connsiteY36" fmla="*/ 90487 h 440531"/>
                <a:gd name="connsiteX37" fmla="*/ 1478756 w 2259806"/>
                <a:gd name="connsiteY37" fmla="*/ 116681 h 440531"/>
                <a:gd name="connsiteX38" fmla="*/ 1343025 w 2259806"/>
                <a:gd name="connsiteY38" fmla="*/ 147637 h 440531"/>
                <a:gd name="connsiteX39" fmla="*/ 1169193 w 2259806"/>
                <a:gd name="connsiteY39" fmla="*/ 183356 h 440531"/>
                <a:gd name="connsiteX40" fmla="*/ 971550 w 2259806"/>
                <a:gd name="connsiteY40" fmla="*/ 216694 h 440531"/>
                <a:gd name="connsiteX41" fmla="*/ 857250 w 2259806"/>
                <a:gd name="connsiteY41" fmla="*/ 235744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59806" h="440531">
                  <a:moveTo>
                    <a:pt x="857250" y="235744"/>
                  </a:moveTo>
                  <a:lnTo>
                    <a:pt x="709612" y="259556"/>
                  </a:lnTo>
                  <a:lnTo>
                    <a:pt x="585787" y="276225"/>
                  </a:lnTo>
                  <a:lnTo>
                    <a:pt x="438150" y="290512"/>
                  </a:lnTo>
                  <a:lnTo>
                    <a:pt x="338137" y="297656"/>
                  </a:lnTo>
                  <a:lnTo>
                    <a:pt x="238125" y="297656"/>
                  </a:lnTo>
                  <a:lnTo>
                    <a:pt x="133350" y="292894"/>
                  </a:lnTo>
                  <a:lnTo>
                    <a:pt x="0" y="278606"/>
                  </a:lnTo>
                  <a:lnTo>
                    <a:pt x="14287" y="409575"/>
                  </a:lnTo>
                  <a:lnTo>
                    <a:pt x="164306" y="435769"/>
                  </a:lnTo>
                  <a:lnTo>
                    <a:pt x="235743" y="440531"/>
                  </a:lnTo>
                  <a:lnTo>
                    <a:pt x="359568" y="440531"/>
                  </a:lnTo>
                  <a:lnTo>
                    <a:pt x="490537" y="428625"/>
                  </a:lnTo>
                  <a:lnTo>
                    <a:pt x="628650" y="409575"/>
                  </a:lnTo>
                  <a:lnTo>
                    <a:pt x="812006" y="381000"/>
                  </a:lnTo>
                  <a:lnTo>
                    <a:pt x="1059656" y="338137"/>
                  </a:lnTo>
                  <a:lnTo>
                    <a:pt x="1352550" y="280987"/>
                  </a:lnTo>
                  <a:lnTo>
                    <a:pt x="1612106" y="226219"/>
                  </a:lnTo>
                  <a:lnTo>
                    <a:pt x="1666875" y="221456"/>
                  </a:lnTo>
                  <a:lnTo>
                    <a:pt x="2131218" y="316706"/>
                  </a:lnTo>
                  <a:lnTo>
                    <a:pt x="2190750" y="323850"/>
                  </a:lnTo>
                  <a:lnTo>
                    <a:pt x="2226468" y="328612"/>
                  </a:lnTo>
                  <a:lnTo>
                    <a:pt x="2259806" y="326231"/>
                  </a:lnTo>
                  <a:lnTo>
                    <a:pt x="2221706" y="280987"/>
                  </a:lnTo>
                  <a:lnTo>
                    <a:pt x="2150268" y="211931"/>
                  </a:lnTo>
                  <a:lnTo>
                    <a:pt x="2050256" y="123825"/>
                  </a:lnTo>
                  <a:lnTo>
                    <a:pt x="1993106" y="78581"/>
                  </a:lnTo>
                  <a:lnTo>
                    <a:pt x="1938337" y="38100"/>
                  </a:lnTo>
                  <a:lnTo>
                    <a:pt x="1912143" y="16669"/>
                  </a:lnTo>
                  <a:lnTo>
                    <a:pt x="1890712" y="4762"/>
                  </a:lnTo>
                  <a:lnTo>
                    <a:pt x="1871662" y="0"/>
                  </a:lnTo>
                  <a:lnTo>
                    <a:pt x="1854993" y="0"/>
                  </a:lnTo>
                  <a:lnTo>
                    <a:pt x="1840706" y="4762"/>
                  </a:lnTo>
                  <a:lnTo>
                    <a:pt x="1819275" y="19050"/>
                  </a:lnTo>
                  <a:lnTo>
                    <a:pt x="1764506" y="42862"/>
                  </a:lnTo>
                  <a:lnTo>
                    <a:pt x="1681162" y="73819"/>
                  </a:lnTo>
                  <a:lnTo>
                    <a:pt x="1607343" y="90487"/>
                  </a:lnTo>
                  <a:lnTo>
                    <a:pt x="1478756" y="116681"/>
                  </a:lnTo>
                  <a:lnTo>
                    <a:pt x="1343025" y="147637"/>
                  </a:lnTo>
                  <a:lnTo>
                    <a:pt x="1169193" y="183356"/>
                  </a:lnTo>
                  <a:lnTo>
                    <a:pt x="971550" y="216694"/>
                  </a:lnTo>
                  <a:lnTo>
                    <a:pt x="85725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99">
              <a:extLst>
                <a:ext uri="{FF2B5EF4-FFF2-40B4-BE49-F238E27FC236}">
                  <a16:creationId xmlns:a16="http://schemas.microsoft.com/office/drawing/2014/main" id="{203BAFA8-BB58-4C86-93D6-60055519FA24}"/>
                </a:ext>
              </a:extLst>
            </p:cNvPr>
            <p:cNvSpPr/>
            <p:nvPr/>
          </p:nvSpPr>
          <p:spPr>
            <a:xfrm>
              <a:off x="4471988" y="3027363"/>
              <a:ext cx="647700" cy="469900"/>
            </a:xfrm>
            <a:custGeom>
              <a:avLst/>
              <a:gdLst>
                <a:gd name="connsiteX0" fmla="*/ 361950 w 647700"/>
                <a:gd name="connsiteY0" fmla="*/ 216694 h 471487"/>
                <a:gd name="connsiteX1" fmla="*/ 307181 w 647700"/>
                <a:gd name="connsiteY1" fmla="*/ 252412 h 471487"/>
                <a:gd name="connsiteX2" fmla="*/ 254793 w 647700"/>
                <a:gd name="connsiteY2" fmla="*/ 292894 h 471487"/>
                <a:gd name="connsiteX3" fmla="*/ 185737 w 647700"/>
                <a:gd name="connsiteY3" fmla="*/ 347662 h 471487"/>
                <a:gd name="connsiteX4" fmla="*/ 102393 w 647700"/>
                <a:gd name="connsiteY4" fmla="*/ 419100 h 471487"/>
                <a:gd name="connsiteX5" fmla="*/ 61912 w 647700"/>
                <a:gd name="connsiteY5" fmla="*/ 457200 h 471487"/>
                <a:gd name="connsiteX6" fmla="*/ 47625 w 647700"/>
                <a:gd name="connsiteY6" fmla="*/ 466725 h 471487"/>
                <a:gd name="connsiteX7" fmla="*/ 30956 w 647700"/>
                <a:gd name="connsiteY7" fmla="*/ 471487 h 471487"/>
                <a:gd name="connsiteX8" fmla="*/ 21431 w 647700"/>
                <a:gd name="connsiteY8" fmla="*/ 471487 h 471487"/>
                <a:gd name="connsiteX9" fmla="*/ 4762 w 647700"/>
                <a:gd name="connsiteY9" fmla="*/ 466725 h 471487"/>
                <a:gd name="connsiteX10" fmla="*/ 0 w 647700"/>
                <a:gd name="connsiteY10" fmla="*/ 457200 h 471487"/>
                <a:gd name="connsiteX11" fmla="*/ 0 w 647700"/>
                <a:gd name="connsiteY11" fmla="*/ 445294 h 471487"/>
                <a:gd name="connsiteX12" fmla="*/ 7143 w 647700"/>
                <a:gd name="connsiteY12" fmla="*/ 416719 h 471487"/>
                <a:gd name="connsiteX13" fmla="*/ 50006 w 647700"/>
                <a:gd name="connsiteY13" fmla="*/ 347662 h 471487"/>
                <a:gd name="connsiteX14" fmla="*/ 104775 w 647700"/>
                <a:gd name="connsiteY14" fmla="*/ 264319 h 471487"/>
                <a:gd name="connsiteX15" fmla="*/ 119062 w 647700"/>
                <a:gd name="connsiteY15" fmla="*/ 238125 h 471487"/>
                <a:gd name="connsiteX16" fmla="*/ 142875 w 647700"/>
                <a:gd name="connsiteY16" fmla="*/ 190500 h 471487"/>
                <a:gd name="connsiteX17" fmla="*/ 154781 w 647700"/>
                <a:gd name="connsiteY17" fmla="*/ 152400 h 471487"/>
                <a:gd name="connsiteX18" fmla="*/ 159543 w 647700"/>
                <a:gd name="connsiteY18" fmla="*/ 121444 h 471487"/>
                <a:gd name="connsiteX19" fmla="*/ 157162 w 647700"/>
                <a:gd name="connsiteY19" fmla="*/ 97631 h 471487"/>
                <a:gd name="connsiteX20" fmla="*/ 152400 w 647700"/>
                <a:gd name="connsiteY20" fmla="*/ 83344 h 471487"/>
                <a:gd name="connsiteX21" fmla="*/ 140493 w 647700"/>
                <a:gd name="connsiteY21" fmla="*/ 69056 h 471487"/>
                <a:gd name="connsiteX22" fmla="*/ 126206 w 647700"/>
                <a:gd name="connsiteY22" fmla="*/ 54769 h 471487"/>
                <a:gd name="connsiteX23" fmla="*/ 90487 w 647700"/>
                <a:gd name="connsiteY23" fmla="*/ 14287 h 471487"/>
                <a:gd name="connsiteX24" fmla="*/ 80962 w 647700"/>
                <a:gd name="connsiteY24" fmla="*/ 0 h 471487"/>
                <a:gd name="connsiteX25" fmla="*/ 647700 w 647700"/>
                <a:gd name="connsiteY25" fmla="*/ 152400 h 471487"/>
                <a:gd name="connsiteX26" fmla="*/ 557212 w 647700"/>
                <a:gd name="connsiteY26" fmla="*/ 150019 h 471487"/>
                <a:gd name="connsiteX27" fmla="*/ 509587 w 647700"/>
                <a:gd name="connsiteY27" fmla="*/ 157162 h 471487"/>
                <a:gd name="connsiteX28" fmla="*/ 461962 w 647700"/>
                <a:gd name="connsiteY28" fmla="*/ 169069 h 471487"/>
                <a:gd name="connsiteX29" fmla="*/ 416718 w 647700"/>
                <a:gd name="connsiteY29" fmla="*/ 185737 h 471487"/>
                <a:gd name="connsiteX30" fmla="*/ 361950 w 647700"/>
                <a:gd name="connsiteY30" fmla="*/ 216694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7700" h="471487">
                  <a:moveTo>
                    <a:pt x="361950" y="216694"/>
                  </a:moveTo>
                  <a:lnTo>
                    <a:pt x="307181" y="252412"/>
                  </a:lnTo>
                  <a:lnTo>
                    <a:pt x="254793" y="292894"/>
                  </a:lnTo>
                  <a:lnTo>
                    <a:pt x="185737" y="347662"/>
                  </a:lnTo>
                  <a:lnTo>
                    <a:pt x="102393" y="419100"/>
                  </a:lnTo>
                  <a:lnTo>
                    <a:pt x="61912" y="457200"/>
                  </a:lnTo>
                  <a:lnTo>
                    <a:pt x="47625" y="466725"/>
                  </a:lnTo>
                  <a:lnTo>
                    <a:pt x="30956" y="471487"/>
                  </a:lnTo>
                  <a:lnTo>
                    <a:pt x="21431" y="471487"/>
                  </a:lnTo>
                  <a:lnTo>
                    <a:pt x="4762" y="466725"/>
                  </a:lnTo>
                  <a:lnTo>
                    <a:pt x="0" y="457200"/>
                  </a:lnTo>
                  <a:lnTo>
                    <a:pt x="0" y="445294"/>
                  </a:lnTo>
                  <a:lnTo>
                    <a:pt x="7143" y="416719"/>
                  </a:lnTo>
                  <a:lnTo>
                    <a:pt x="50006" y="347662"/>
                  </a:lnTo>
                  <a:lnTo>
                    <a:pt x="104775" y="264319"/>
                  </a:lnTo>
                  <a:lnTo>
                    <a:pt x="119062" y="238125"/>
                  </a:lnTo>
                  <a:lnTo>
                    <a:pt x="142875" y="190500"/>
                  </a:lnTo>
                  <a:lnTo>
                    <a:pt x="154781" y="152400"/>
                  </a:lnTo>
                  <a:lnTo>
                    <a:pt x="159543" y="121444"/>
                  </a:lnTo>
                  <a:lnTo>
                    <a:pt x="157162" y="97631"/>
                  </a:lnTo>
                  <a:lnTo>
                    <a:pt x="152400" y="83344"/>
                  </a:lnTo>
                  <a:lnTo>
                    <a:pt x="140493" y="69056"/>
                  </a:lnTo>
                  <a:lnTo>
                    <a:pt x="126206" y="54769"/>
                  </a:lnTo>
                  <a:lnTo>
                    <a:pt x="90487" y="14287"/>
                  </a:lnTo>
                  <a:lnTo>
                    <a:pt x="80962" y="0"/>
                  </a:lnTo>
                  <a:lnTo>
                    <a:pt x="647700" y="152400"/>
                  </a:lnTo>
                  <a:lnTo>
                    <a:pt x="557212" y="150019"/>
                  </a:lnTo>
                  <a:lnTo>
                    <a:pt x="509587" y="157162"/>
                  </a:lnTo>
                  <a:lnTo>
                    <a:pt x="461962" y="169069"/>
                  </a:lnTo>
                  <a:lnTo>
                    <a:pt x="416718" y="185737"/>
                  </a:lnTo>
                  <a:lnTo>
                    <a:pt x="3619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02">
              <a:extLst>
                <a:ext uri="{FF2B5EF4-FFF2-40B4-BE49-F238E27FC236}">
                  <a16:creationId xmlns:a16="http://schemas.microsoft.com/office/drawing/2014/main" id="{F173970A-D8A9-49AF-AA16-56FFFC214C46}"/>
                </a:ext>
              </a:extLst>
            </p:cNvPr>
            <p:cNvSpPr/>
            <p:nvPr/>
          </p:nvSpPr>
          <p:spPr>
            <a:xfrm>
              <a:off x="3714750" y="3752850"/>
              <a:ext cx="317500" cy="2230438"/>
            </a:xfrm>
            <a:custGeom>
              <a:avLst/>
              <a:gdLst>
                <a:gd name="connsiteX0" fmla="*/ 68505 w 318699"/>
                <a:gd name="connsiteY0" fmla="*/ 1227143 h 2230898"/>
                <a:gd name="connsiteX1" fmla="*/ 50634 w 318699"/>
                <a:gd name="connsiteY1" fmla="*/ 1489251 h 2230898"/>
                <a:gd name="connsiteX2" fmla="*/ 32763 w 318699"/>
                <a:gd name="connsiteY2" fmla="*/ 1667961 h 2230898"/>
                <a:gd name="connsiteX3" fmla="*/ 8935 w 318699"/>
                <a:gd name="connsiteY3" fmla="*/ 1799015 h 2230898"/>
                <a:gd name="connsiteX4" fmla="*/ 2978 w 318699"/>
                <a:gd name="connsiteY4" fmla="*/ 1837736 h 2230898"/>
                <a:gd name="connsiteX5" fmla="*/ 0 w 318699"/>
                <a:gd name="connsiteY5" fmla="*/ 1888370 h 2230898"/>
                <a:gd name="connsiteX6" fmla="*/ 11914 w 318699"/>
                <a:gd name="connsiteY6" fmla="*/ 1965811 h 2230898"/>
                <a:gd name="connsiteX7" fmla="*/ 38720 w 318699"/>
                <a:gd name="connsiteY7" fmla="*/ 2052188 h 2230898"/>
                <a:gd name="connsiteX8" fmla="*/ 80419 w 318699"/>
                <a:gd name="connsiteY8" fmla="*/ 2153457 h 2230898"/>
                <a:gd name="connsiteX9" fmla="*/ 101269 w 318699"/>
                <a:gd name="connsiteY9" fmla="*/ 2189199 h 2230898"/>
                <a:gd name="connsiteX10" fmla="*/ 116161 w 318699"/>
                <a:gd name="connsiteY10" fmla="*/ 2201113 h 2230898"/>
                <a:gd name="connsiteX11" fmla="*/ 142968 w 318699"/>
                <a:gd name="connsiteY11" fmla="*/ 2221962 h 2230898"/>
                <a:gd name="connsiteX12" fmla="*/ 169774 w 318699"/>
                <a:gd name="connsiteY12" fmla="*/ 2230898 h 2230898"/>
                <a:gd name="connsiteX13" fmla="*/ 184667 w 318699"/>
                <a:gd name="connsiteY13" fmla="*/ 2227919 h 2230898"/>
                <a:gd name="connsiteX14" fmla="*/ 205516 w 318699"/>
                <a:gd name="connsiteY14" fmla="*/ 2216005 h 2230898"/>
                <a:gd name="connsiteX15" fmla="*/ 217430 w 318699"/>
                <a:gd name="connsiteY15" fmla="*/ 2198134 h 2230898"/>
                <a:gd name="connsiteX16" fmla="*/ 238280 w 318699"/>
                <a:gd name="connsiteY16" fmla="*/ 2156435 h 2230898"/>
                <a:gd name="connsiteX17" fmla="*/ 247215 w 318699"/>
                <a:gd name="connsiteY17" fmla="*/ 2120693 h 2230898"/>
                <a:gd name="connsiteX18" fmla="*/ 244237 w 318699"/>
                <a:gd name="connsiteY18" fmla="*/ 2049209 h 2230898"/>
                <a:gd name="connsiteX19" fmla="*/ 238280 w 318699"/>
                <a:gd name="connsiteY19" fmla="*/ 1870499 h 2230898"/>
                <a:gd name="connsiteX20" fmla="*/ 241258 w 318699"/>
                <a:gd name="connsiteY20" fmla="*/ 1679875 h 2230898"/>
                <a:gd name="connsiteX21" fmla="*/ 247215 w 318699"/>
                <a:gd name="connsiteY21" fmla="*/ 1501165 h 2230898"/>
                <a:gd name="connsiteX22" fmla="*/ 250194 w 318699"/>
                <a:gd name="connsiteY22" fmla="*/ 1382025 h 2230898"/>
                <a:gd name="connsiteX23" fmla="*/ 256151 w 318699"/>
                <a:gd name="connsiteY23" fmla="*/ 1188422 h 2230898"/>
                <a:gd name="connsiteX24" fmla="*/ 271043 w 318699"/>
                <a:gd name="connsiteY24" fmla="*/ 902486 h 2230898"/>
                <a:gd name="connsiteX25" fmla="*/ 274022 w 318699"/>
                <a:gd name="connsiteY25" fmla="*/ 813131 h 2230898"/>
                <a:gd name="connsiteX26" fmla="*/ 282957 w 318699"/>
                <a:gd name="connsiteY26" fmla="*/ 735690 h 2230898"/>
                <a:gd name="connsiteX27" fmla="*/ 297850 w 318699"/>
                <a:gd name="connsiteY27" fmla="*/ 616550 h 2230898"/>
                <a:gd name="connsiteX28" fmla="*/ 294871 w 318699"/>
                <a:gd name="connsiteY28" fmla="*/ 485496 h 2230898"/>
                <a:gd name="connsiteX29" fmla="*/ 309764 w 318699"/>
                <a:gd name="connsiteY29" fmla="*/ 422947 h 2230898"/>
                <a:gd name="connsiteX30" fmla="*/ 315721 w 318699"/>
                <a:gd name="connsiteY30" fmla="*/ 363377 h 2230898"/>
                <a:gd name="connsiteX31" fmla="*/ 318699 w 318699"/>
                <a:gd name="connsiteY31" fmla="*/ 306786 h 2230898"/>
                <a:gd name="connsiteX32" fmla="*/ 303807 w 318699"/>
                <a:gd name="connsiteY32" fmla="*/ 250194 h 2230898"/>
                <a:gd name="connsiteX33" fmla="*/ 274022 w 318699"/>
                <a:gd name="connsiteY33" fmla="*/ 193603 h 2230898"/>
                <a:gd name="connsiteX34" fmla="*/ 235301 w 318699"/>
                <a:gd name="connsiteY34" fmla="*/ 131054 h 2230898"/>
                <a:gd name="connsiteX35" fmla="*/ 142968 w 318699"/>
                <a:gd name="connsiteY35" fmla="*/ 0 h 2230898"/>
                <a:gd name="connsiteX36" fmla="*/ 77441 w 318699"/>
                <a:gd name="connsiteY36" fmla="*/ 23828 h 2230898"/>
                <a:gd name="connsiteX37" fmla="*/ 101269 w 318699"/>
                <a:gd name="connsiteY37" fmla="*/ 145947 h 2230898"/>
                <a:gd name="connsiteX38" fmla="*/ 107226 w 318699"/>
                <a:gd name="connsiteY38" fmla="*/ 217431 h 2230898"/>
                <a:gd name="connsiteX39" fmla="*/ 116161 w 318699"/>
                <a:gd name="connsiteY39" fmla="*/ 300829 h 2230898"/>
                <a:gd name="connsiteX40" fmla="*/ 113183 w 318699"/>
                <a:gd name="connsiteY40" fmla="*/ 360399 h 2230898"/>
                <a:gd name="connsiteX41" fmla="*/ 110204 w 318699"/>
                <a:gd name="connsiteY41" fmla="*/ 408055 h 2230898"/>
                <a:gd name="connsiteX42" fmla="*/ 89355 w 318699"/>
                <a:gd name="connsiteY42" fmla="*/ 530173 h 2230898"/>
                <a:gd name="connsiteX43" fmla="*/ 95312 w 318699"/>
                <a:gd name="connsiteY43" fmla="*/ 831002 h 2230898"/>
                <a:gd name="connsiteX44" fmla="*/ 80419 w 318699"/>
                <a:gd name="connsiteY44" fmla="*/ 1078218 h 2230898"/>
                <a:gd name="connsiteX45" fmla="*/ 68505 w 318699"/>
                <a:gd name="connsiteY45" fmla="*/ 1227143 h 22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8699" h="2230898">
                  <a:moveTo>
                    <a:pt x="68505" y="1227143"/>
                  </a:moveTo>
                  <a:lnTo>
                    <a:pt x="50634" y="1489251"/>
                  </a:lnTo>
                  <a:lnTo>
                    <a:pt x="32763" y="1667961"/>
                  </a:lnTo>
                  <a:lnTo>
                    <a:pt x="8935" y="1799015"/>
                  </a:lnTo>
                  <a:lnTo>
                    <a:pt x="2978" y="1837736"/>
                  </a:lnTo>
                  <a:lnTo>
                    <a:pt x="0" y="1888370"/>
                  </a:lnTo>
                  <a:lnTo>
                    <a:pt x="11914" y="1965811"/>
                  </a:lnTo>
                  <a:lnTo>
                    <a:pt x="38720" y="2052188"/>
                  </a:lnTo>
                  <a:lnTo>
                    <a:pt x="80419" y="2153457"/>
                  </a:lnTo>
                  <a:lnTo>
                    <a:pt x="101269" y="2189199"/>
                  </a:lnTo>
                  <a:lnTo>
                    <a:pt x="116161" y="2201113"/>
                  </a:lnTo>
                  <a:lnTo>
                    <a:pt x="142968" y="2221962"/>
                  </a:lnTo>
                  <a:lnTo>
                    <a:pt x="169774" y="2230898"/>
                  </a:lnTo>
                  <a:lnTo>
                    <a:pt x="184667" y="2227919"/>
                  </a:lnTo>
                  <a:lnTo>
                    <a:pt x="205516" y="2216005"/>
                  </a:lnTo>
                  <a:lnTo>
                    <a:pt x="217430" y="2198134"/>
                  </a:lnTo>
                  <a:lnTo>
                    <a:pt x="238280" y="2156435"/>
                  </a:lnTo>
                  <a:lnTo>
                    <a:pt x="247215" y="2120693"/>
                  </a:lnTo>
                  <a:lnTo>
                    <a:pt x="244237" y="2049209"/>
                  </a:lnTo>
                  <a:lnTo>
                    <a:pt x="238280" y="1870499"/>
                  </a:lnTo>
                  <a:cubicBezTo>
                    <a:pt x="239273" y="1806958"/>
                    <a:pt x="240265" y="1743416"/>
                    <a:pt x="241258" y="1679875"/>
                  </a:cubicBezTo>
                  <a:lnTo>
                    <a:pt x="247215" y="1501165"/>
                  </a:lnTo>
                  <a:lnTo>
                    <a:pt x="250194" y="1382025"/>
                  </a:lnTo>
                  <a:lnTo>
                    <a:pt x="256151" y="1188422"/>
                  </a:lnTo>
                  <a:lnTo>
                    <a:pt x="271043" y="902486"/>
                  </a:lnTo>
                  <a:lnTo>
                    <a:pt x="274022" y="813131"/>
                  </a:lnTo>
                  <a:lnTo>
                    <a:pt x="282957" y="735690"/>
                  </a:lnTo>
                  <a:lnTo>
                    <a:pt x="297850" y="616550"/>
                  </a:lnTo>
                  <a:lnTo>
                    <a:pt x="294871" y="485496"/>
                  </a:lnTo>
                  <a:lnTo>
                    <a:pt x="309764" y="422947"/>
                  </a:lnTo>
                  <a:lnTo>
                    <a:pt x="315721" y="363377"/>
                  </a:lnTo>
                  <a:lnTo>
                    <a:pt x="318699" y="306786"/>
                  </a:lnTo>
                  <a:lnTo>
                    <a:pt x="303807" y="250194"/>
                  </a:lnTo>
                  <a:lnTo>
                    <a:pt x="274022" y="193603"/>
                  </a:lnTo>
                  <a:lnTo>
                    <a:pt x="235301" y="131054"/>
                  </a:lnTo>
                  <a:lnTo>
                    <a:pt x="142968" y="0"/>
                  </a:lnTo>
                  <a:lnTo>
                    <a:pt x="77441" y="23828"/>
                  </a:lnTo>
                  <a:lnTo>
                    <a:pt x="101269" y="145947"/>
                  </a:lnTo>
                  <a:lnTo>
                    <a:pt x="107226" y="217431"/>
                  </a:lnTo>
                  <a:lnTo>
                    <a:pt x="116161" y="300829"/>
                  </a:lnTo>
                  <a:lnTo>
                    <a:pt x="113183" y="360399"/>
                  </a:lnTo>
                  <a:lnTo>
                    <a:pt x="110204" y="408055"/>
                  </a:lnTo>
                  <a:lnTo>
                    <a:pt x="89355" y="530173"/>
                  </a:lnTo>
                  <a:lnTo>
                    <a:pt x="95312" y="831002"/>
                  </a:lnTo>
                  <a:lnTo>
                    <a:pt x="80419" y="1078218"/>
                  </a:lnTo>
                  <a:lnTo>
                    <a:pt x="68505" y="122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04">
              <a:extLst>
                <a:ext uri="{FF2B5EF4-FFF2-40B4-BE49-F238E27FC236}">
                  <a16:creationId xmlns:a16="http://schemas.microsoft.com/office/drawing/2014/main" id="{7FCAB942-BB9C-480A-82C8-7E9E4796B308}"/>
                </a:ext>
              </a:extLst>
            </p:cNvPr>
            <p:cNvSpPr/>
            <p:nvPr/>
          </p:nvSpPr>
          <p:spPr>
            <a:xfrm>
              <a:off x="2771775" y="4371975"/>
              <a:ext cx="1085850" cy="1341438"/>
            </a:xfrm>
            <a:custGeom>
              <a:avLst/>
              <a:gdLst>
                <a:gd name="connsiteX0" fmla="*/ 731044 w 1085850"/>
                <a:gd name="connsiteY0" fmla="*/ 409575 h 1340644"/>
                <a:gd name="connsiteX1" fmla="*/ 676275 w 1085850"/>
                <a:gd name="connsiteY1" fmla="*/ 495300 h 1340644"/>
                <a:gd name="connsiteX2" fmla="*/ 576263 w 1085850"/>
                <a:gd name="connsiteY2" fmla="*/ 640556 h 1340644"/>
                <a:gd name="connsiteX3" fmla="*/ 469106 w 1085850"/>
                <a:gd name="connsiteY3" fmla="*/ 783431 h 1340644"/>
                <a:gd name="connsiteX4" fmla="*/ 309563 w 1085850"/>
                <a:gd name="connsiteY4" fmla="*/ 971550 h 1340644"/>
                <a:gd name="connsiteX5" fmla="*/ 164306 w 1085850"/>
                <a:gd name="connsiteY5" fmla="*/ 1128713 h 1340644"/>
                <a:gd name="connsiteX6" fmla="*/ 33338 w 1085850"/>
                <a:gd name="connsiteY6" fmla="*/ 1266825 h 1340644"/>
                <a:gd name="connsiteX7" fmla="*/ 11906 w 1085850"/>
                <a:gd name="connsiteY7" fmla="*/ 1290638 h 1340644"/>
                <a:gd name="connsiteX8" fmla="*/ 0 w 1085850"/>
                <a:gd name="connsiteY8" fmla="*/ 1312069 h 1340644"/>
                <a:gd name="connsiteX9" fmla="*/ 0 w 1085850"/>
                <a:gd name="connsiteY9" fmla="*/ 1323975 h 1340644"/>
                <a:gd name="connsiteX10" fmla="*/ 0 w 1085850"/>
                <a:gd name="connsiteY10" fmla="*/ 1333500 h 1340644"/>
                <a:gd name="connsiteX11" fmla="*/ 2381 w 1085850"/>
                <a:gd name="connsiteY11" fmla="*/ 1335881 h 1340644"/>
                <a:gd name="connsiteX12" fmla="*/ 19050 w 1085850"/>
                <a:gd name="connsiteY12" fmla="*/ 1340644 h 1340644"/>
                <a:gd name="connsiteX13" fmla="*/ 42863 w 1085850"/>
                <a:gd name="connsiteY13" fmla="*/ 1335881 h 1340644"/>
                <a:gd name="connsiteX14" fmla="*/ 64294 w 1085850"/>
                <a:gd name="connsiteY14" fmla="*/ 1326356 h 1340644"/>
                <a:gd name="connsiteX15" fmla="*/ 180975 w 1085850"/>
                <a:gd name="connsiteY15" fmla="*/ 1233488 h 1340644"/>
                <a:gd name="connsiteX16" fmla="*/ 323850 w 1085850"/>
                <a:gd name="connsiteY16" fmla="*/ 1116806 h 1340644"/>
                <a:gd name="connsiteX17" fmla="*/ 490538 w 1085850"/>
                <a:gd name="connsiteY17" fmla="*/ 964406 h 1340644"/>
                <a:gd name="connsiteX18" fmla="*/ 602456 w 1085850"/>
                <a:gd name="connsiteY18" fmla="*/ 854869 h 1340644"/>
                <a:gd name="connsiteX19" fmla="*/ 690563 w 1085850"/>
                <a:gd name="connsiteY19" fmla="*/ 759619 h 1340644"/>
                <a:gd name="connsiteX20" fmla="*/ 847725 w 1085850"/>
                <a:gd name="connsiteY20" fmla="*/ 545306 h 1340644"/>
                <a:gd name="connsiteX21" fmla="*/ 971550 w 1085850"/>
                <a:gd name="connsiteY21" fmla="*/ 350044 h 1340644"/>
                <a:gd name="connsiteX22" fmla="*/ 1076325 w 1085850"/>
                <a:gd name="connsiteY22" fmla="*/ 173831 h 1340644"/>
                <a:gd name="connsiteX23" fmla="*/ 1085850 w 1085850"/>
                <a:gd name="connsiteY23" fmla="*/ 0 h 1340644"/>
                <a:gd name="connsiteX24" fmla="*/ 919163 w 1085850"/>
                <a:gd name="connsiteY24" fmla="*/ 28575 h 1340644"/>
                <a:gd name="connsiteX25" fmla="*/ 873919 w 1085850"/>
                <a:gd name="connsiteY25" fmla="*/ 140494 h 1340644"/>
                <a:gd name="connsiteX26" fmla="*/ 804863 w 1085850"/>
                <a:gd name="connsiteY26" fmla="*/ 280988 h 1340644"/>
                <a:gd name="connsiteX27" fmla="*/ 731044 w 1085850"/>
                <a:gd name="connsiteY27" fmla="*/ 409575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5850" h="1340644">
                  <a:moveTo>
                    <a:pt x="731044" y="409575"/>
                  </a:moveTo>
                  <a:lnTo>
                    <a:pt x="676275" y="495300"/>
                  </a:lnTo>
                  <a:lnTo>
                    <a:pt x="576263" y="640556"/>
                  </a:lnTo>
                  <a:lnTo>
                    <a:pt x="469106" y="783431"/>
                  </a:lnTo>
                  <a:lnTo>
                    <a:pt x="309563" y="971550"/>
                  </a:lnTo>
                  <a:lnTo>
                    <a:pt x="164306" y="1128713"/>
                  </a:lnTo>
                  <a:lnTo>
                    <a:pt x="33338" y="1266825"/>
                  </a:lnTo>
                  <a:lnTo>
                    <a:pt x="11906" y="1290638"/>
                  </a:lnTo>
                  <a:lnTo>
                    <a:pt x="0" y="1312069"/>
                  </a:lnTo>
                  <a:lnTo>
                    <a:pt x="0" y="1323975"/>
                  </a:lnTo>
                  <a:lnTo>
                    <a:pt x="0" y="1333500"/>
                  </a:lnTo>
                  <a:lnTo>
                    <a:pt x="2381" y="1335881"/>
                  </a:lnTo>
                  <a:lnTo>
                    <a:pt x="19050" y="1340644"/>
                  </a:lnTo>
                  <a:lnTo>
                    <a:pt x="42863" y="1335881"/>
                  </a:lnTo>
                  <a:lnTo>
                    <a:pt x="64294" y="1326356"/>
                  </a:lnTo>
                  <a:lnTo>
                    <a:pt x="180975" y="1233488"/>
                  </a:lnTo>
                  <a:lnTo>
                    <a:pt x="323850" y="1116806"/>
                  </a:lnTo>
                  <a:lnTo>
                    <a:pt x="490538" y="964406"/>
                  </a:lnTo>
                  <a:lnTo>
                    <a:pt x="602456" y="854869"/>
                  </a:lnTo>
                  <a:lnTo>
                    <a:pt x="690563" y="759619"/>
                  </a:lnTo>
                  <a:lnTo>
                    <a:pt x="847725" y="545306"/>
                  </a:lnTo>
                  <a:lnTo>
                    <a:pt x="971550" y="350044"/>
                  </a:lnTo>
                  <a:lnTo>
                    <a:pt x="1076325" y="173831"/>
                  </a:lnTo>
                  <a:lnTo>
                    <a:pt x="1085850" y="0"/>
                  </a:lnTo>
                  <a:lnTo>
                    <a:pt x="919163" y="28575"/>
                  </a:lnTo>
                  <a:lnTo>
                    <a:pt x="873919" y="140494"/>
                  </a:lnTo>
                  <a:lnTo>
                    <a:pt x="804863" y="280988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05">
              <a:extLst>
                <a:ext uri="{FF2B5EF4-FFF2-40B4-BE49-F238E27FC236}">
                  <a16:creationId xmlns:a16="http://schemas.microsoft.com/office/drawing/2014/main" id="{D686A002-71A5-435B-8744-2C9B9C60A422}"/>
                </a:ext>
              </a:extLst>
            </p:cNvPr>
            <p:cNvSpPr/>
            <p:nvPr/>
          </p:nvSpPr>
          <p:spPr>
            <a:xfrm>
              <a:off x="3938588" y="4573588"/>
              <a:ext cx="765175" cy="590550"/>
            </a:xfrm>
            <a:custGeom>
              <a:avLst/>
              <a:gdLst>
                <a:gd name="connsiteX0" fmla="*/ 519112 w 764381"/>
                <a:gd name="connsiteY0" fmla="*/ 164307 h 590550"/>
                <a:gd name="connsiteX1" fmla="*/ 338137 w 764381"/>
                <a:gd name="connsiteY1" fmla="*/ 109538 h 590550"/>
                <a:gd name="connsiteX2" fmla="*/ 176212 w 764381"/>
                <a:gd name="connsiteY2" fmla="*/ 59532 h 590550"/>
                <a:gd name="connsiteX3" fmla="*/ 0 w 764381"/>
                <a:gd name="connsiteY3" fmla="*/ 0 h 590550"/>
                <a:gd name="connsiteX4" fmla="*/ 0 w 764381"/>
                <a:gd name="connsiteY4" fmla="*/ 78582 h 590550"/>
                <a:gd name="connsiteX5" fmla="*/ 150018 w 764381"/>
                <a:gd name="connsiteY5" fmla="*/ 183357 h 590550"/>
                <a:gd name="connsiteX6" fmla="*/ 321468 w 764381"/>
                <a:gd name="connsiteY6" fmla="*/ 311944 h 590550"/>
                <a:gd name="connsiteX7" fmla="*/ 457200 w 764381"/>
                <a:gd name="connsiteY7" fmla="*/ 414338 h 590550"/>
                <a:gd name="connsiteX8" fmla="*/ 597693 w 764381"/>
                <a:gd name="connsiteY8" fmla="*/ 516732 h 590550"/>
                <a:gd name="connsiteX9" fmla="*/ 666750 w 764381"/>
                <a:gd name="connsiteY9" fmla="*/ 569119 h 590550"/>
                <a:gd name="connsiteX10" fmla="*/ 697706 w 764381"/>
                <a:gd name="connsiteY10" fmla="*/ 585788 h 590550"/>
                <a:gd name="connsiteX11" fmla="*/ 714375 w 764381"/>
                <a:gd name="connsiteY11" fmla="*/ 590550 h 590550"/>
                <a:gd name="connsiteX12" fmla="*/ 726281 w 764381"/>
                <a:gd name="connsiteY12" fmla="*/ 590550 h 590550"/>
                <a:gd name="connsiteX13" fmla="*/ 738187 w 764381"/>
                <a:gd name="connsiteY13" fmla="*/ 588169 h 590550"/>
                <a:gd name="connsiteX14" fmla="*/ 750093 w 764381"/>
                <a:gd name="connsiteY14" fmla="*/ 581025 h 590550"/>
                <a:gd name="connsiteX15" fmla="*/ 759618 w 764381"/>
                <a:gd name="connsiteY15" fmla="*/ 559594 h 590550"/>
                <a:gd name="connsiteX16" fmla="*/ 764381 w 764381"/>
                <a:gd name="connsiteY16" fmla="*/ 535782 h 590550"/>
                <a:gd name="connsiteX17" fmla="*/ 764381 w 764381"/>
                <a:gd name="connsiteY17" fmla="*/ 483394 h 590550"/>
                <a:gd name="connsiteX18" fmla="*/ 759618 w 764381"/>
                <a:gd name="connsiteY18" fmla="*/ 409575 h 590550"/>
                <a:gd name="connsiteX19" fmla="*/ 742950 w 764381"/>
                <a:gd name="connsiteY19" fmla="*/ 347663 h 590550"/>
                <a:gd name="connsiteX20" fmla="*/ 716756 w 764381"/>
                <a:gd name="connsiteY20" fmla="*/ 297657 h 590550"/>
                <a:gd name="connsiteX21" fmla="*/ 685800 w 764381"/>
                <a:gd name="connsiteY21" fmla="*/ 252413 h 590550"/>
                <a:gd name="connsiteX22" fmla="*/ 640556 w 764381"/>
                <a:gd name="connsiteY22" fmla="*/ 204788 h 590550"/>
                <a:gd name="connsiteX23" fmla="*/ 590550 w 764381"/>
                <a:gd name="connsiteY23" fmla="*/ 183357 h 590550"/>
                <a:gd name="connsiteX24" fmla="*/ 519112 w 764381"/>
                <a:gd name="connsiteY24" fmla="*/ 16430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4381" h="590550">
                  <a:moveTo>
                    <a:pt x="519112" y="164307"/>
                  </a:moveTo>
                  <a:lnTo>
                    <a:pt x="338137" y="109538"/>
                  </a:lnTo>
                  <a:lnTo>
                    <a:pt x="176212" y="59532"/>
                  </a:lnTo>
                  <a:lnTo>
                    <a:pt x="0" y="0"/>
                  </a:lnTo>
                  <a:lnTo>
                    <a:pt x="0" y="78582"/>
                  </a:lnTo>
                  <a:lnTo>
                    <a:pt x="150018" y="183357"/>
                  </a:lnTo>
                  <a:lnTo>
                    <a:pt x="321468" y="311944"/>
                  </a:lnTo>
                  <a:lnTo>
                    <a:pt x="457200" y="414338"/>
                  </a:lnTo>
                  <a:lnTo>
                    <a:pt x="597693" y="516732"/>
                  </a:lnTo>
                  <a:lnTo>
                    <a:pt x="666750" y="569119"/>
                  </a:lnTo>
                  <a:lnTo>
                    <a:pt x="697706" y="585788"/>
                  </a:lnTo>
                  <a:lnTo>
                    <a:pt x="714375" y="590550"/>
                  </a:lnTo>
                  <a:lnTo>
                    <a:pt x="726281" y="590550"/>
                  </a:lnTo>
                  <a:lnTo>
                    <a:pt x="738187" y="588169"/>
                  </a:lnTo>
                  <a:lnTo>
                    <a:pt x="750093" y="581025"/>
                  </a:lnTo>
                  <a:lnTo>
                    <a:pt x="759618" y="559594"/>
                  </a:lnTo>
                  <a:lnTo>
                    <a:pt x="764381" y="535782"/>
                  </a:lnTo>
                  <a:lnTo>
                    <a:pt x="764381" y="483394"/>
                  </a:lnTo>
                  <a:lnTo>
                    <a:pt x="759618" y="409575"/>
                  </a:lnTo>
                  <a:lnTo>
                    <a:pt x="742950" y="347663"/>
                  </a:lnTo>
                  <a:lnTo>
                    <a:pt x="716756" y="297657"/>
                  </a:lnTo>
                  <a:lnTo>
                    <a:pt x="685800" y="252413"/>
                  </a:lnTo>
                  <a:lnTo>
                    <a:pt x="640556" y="204788"/>
                  </a:lnTo>
                  <a:lnTo>
                    <a:pt x="590550" y="183357"/>
                  </a:lnTo>
                  <a:lnTo>
                    <a:pt x="519112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07">
              <a:extLst>
                <a:ext uri="{FF2B5EF4-FFF2-40B4-BE49-F238E27FC236}">
                  <a16:creationId xmlns:a16="http://schemas.microsoft.com/office/drawing/2014/main" id="{BD251B58-8DE3-417C-A664-9758E611E65E}"/>
                </a:ext>
              </a:extLst>
            </p:cNvPr>
            <p:cNvSpPr/>
            <p:nvPr/>
          </p:nvSpPr>
          <p:spPr>
            <a:xfrm>
              <a:off x="5438775" y="1754188"/>
              <a:ext cx="1855788" cy="1274762"/>
            </a:xfrm>
            <a:custGeom>
              <a:avLst/>
              <a:gdLst>
                <a:gd name="connsiteX0" fmla="*/ 431006 w 1854994"/>
                <a:gd name="connsiteY0" fmla="*/ 257175 h 1273969"/>
                <a:gd name="connsiteX1" fmla="*/ 285750 w 1854994"/>
                <a:gd name="connsiteY1" fmla="*/ 292894 h 1273969"/>
                <a:gd name="connsiteX2" fmla="*/ 159544 w 1854994"/>
                <a:gd name="connsiteY2" fmla="*/ 326232 h 1273969"/>
                <a:gd name="connsiteX3" fmla="*/ 64294 w 1854994"/>
                <a:gd name="connsiteY3" fmla="*/ 357188 h 1273969"/>
                <a:gd name="connsiteX4" fmla="*/ 0 w 1854994"/>
                <a:gd name="connsiteY4" fmla="*/ 121444 h 1273969"/>
                <a:gd name="connsiteX5" fmla="*/ 69056 w 1854994"/>
                <a:gd name="connsiteY5" fmla="*/ 157163 h 1273969"/>
                <a:gd name="connsiteX6" fmla="*/ 192881 w 1854994"/>
                <a:gd name="connsiteY6" fmla="*/ 138113 h 1273969"/>
                <a:gd name="connsiteX7" fmla="*/ 431006 w 1854994"/>
                <a:gd name="connsiteY7" fmla="*/ 88107 h 1273969"/>
                <a:gd name="connsiteX8" fmla="*/ 633413 w 1854994"/>
                <a:gd name="connsiteY8" fmla="*/ 33338 h 1273969"/>
                <a:gd name="connsiteX9" fmla="*/ 711994 w 1854994"/>
                <a:gd name="connsiteY9" fmla="*/ 4763 h 1273969"/>
                <a:gd name="connsiteX10" fmla="*/ 750094 w 1854994"/>
                <a:gd name="connsiteY10" fmla="*/ 0 h 1273969"/>
                <a:gd name="connsiteX11" fmla="*/ 785813 w 1854994"/>
                <a:gd name="connsiteY11" fmla="*/ 11907 h 1273969"/>
                <a:gd name="connsiteX12" fmla="*/ 904875 w 1854994"/>
                <a:gd name="connsiteY12" fmla="*/ 73819 h 1273969"/>
                <a:gd name="connsiteX13" fmla="*/ 983456 w 1854994"/>
                <a:gd name="connsiteY13" fmla="*/ 121444 h 1273969"/>
                <a:gd name="connsiteX14" fmla="*/ 1016794 w 1854994"/>
                <a:gd name="connsiteY14" fmla="*/ 145257 h 1273969"/>
                <a:gd name="connsiteX15" fmla="*/ 1045369 w 1854994"/>
                <a:gd name="connsiteY15" fmla="*/ 171450 h 1273969"/>
                <a:gd name="connsiteX16" fmla="*/ 1059656 w 1854994"/>
                <a:gd name="connsiteY16" fmla="*/ 190500 h 1273969"/>
                <a:gd name="connsiteX17" fmla="*/ 1071563 w 1854994"/>
                <a:gd name="connsiteY17" fmla="*/ 214313 h 1273969"/>
                <a:gd name="connsiteX18" fmla="*/ 1076325 w 1854994"/>
                <a:gd name="connsiteY18" fmla="*/ 240507 h 1273969"/>
                <a:gd name="connsiteX19" fmla="*/ 1069181 w 1854994"/>
                <a:gd name="connsiteY19" fmla="*/ 271463 h 1273969"/>
                <a:gd name="connsiteX20" fmla="*/ 1050131 w 1854994"/>
                <a:gd name="connsiteY20" fmla="*/ 304800 h 1273969"/>
                <a:gd name="connsiteX21" fmla="*/ 1012031 w 1854994"/>
                <a:gd name="connsiteY21" fmla="*/ 352425 h 1273969"/>
                <a:gd name="connsiteX22" fmla="*/ 978694 w 1854994"/>
                <a:gd name="connsiteY22" fmla="*/ 400050 h 1273969"/>
                <a:gd name="connsiteX23" fmla="*/ 945356 w 1854994"/>
                <a:gd name="connsiteY23" fmla="*/ 459582 h 1273969"/>
                <a:gd name="connsiteX24" fmla="*/ 923925 w 1854994"/>
                <a:gd name="connsiteY24" fmla="*/ 526257 h 1273969"/>
                <a:gd name="connsiteX25" fmla="*/ 914400 w 1854994"/>
                <a:gd name="connsiteY25" fmla="*/ 592932 h 1273969"/>
                <a:gd name="connsiteX26" fmla="*/ 919163 w 1854994"/>
                <a:gd name="connsiteY26" fmla="*/ 795338 h 1273969"/>
                <a:gd name="connsiteX27" fmla="*/ 931069 w 1854994"/>
                <a:gd name="connsiteY27" fmla="*/ 923925 h 1273969"/>
                <a:gd name="connsiteX28" fmla="*/ 938213 w 1854994"/>
                <a:gd name="connsiteY28" fmla="*/ 969169 h 1273969"/>
                <a:gd name="connsiteX29" fmla="*/ 947738 w 1854994"/>
                <a:gd name="connsiteY29" fmla="*/ 1007269 h 1273969"/>
                <a:gd name="connsiteX30" fmla="*/ 959644 w 1854994"/>
                <a:gd name="connsiteY30" fmla="*/ 1031082 h 1273969"/>
                <a:gd name="connsiteX31" fmla="*/ 976313 w 1854994"/>
                <a:gd name="connsiteY31" fmla="*/ 1047750 h 1273969"/>
                <a:gd name="connsiteX32" fmla="*/ 1002506 w 1854994"/>
                <a:gd name="connsiteY32" fmla="*/ 1062038 h 1273969"/>
                <a:gd name="connsiteX33" fmla="*/ 1031081 w 1854994"/>
                <a:gd name="connsiteY33" fmla="*/ 1073944 h 1273969"/>
                <a:gd name="connsiteX34" fmla="*/ 1100138 w 1854994"/>
                <a:gd name="connsiteY34" fmla="*/ 1085850 h 1273969"/>
                <a:gd name="connsiteX35" fmla="*/ 1226344 w 1854994"/>
                <a:gd name="connsiteY35" fmla="*/ 1092994 h 1273969"/>
                <a:gd name="connsiteX36" fmla="*/ 1273969 w 1854994"/>
                <a:gd name="connsiteY36" fmla="*/ 1092994 h 1273969"/>
                <a:gd name="connsiteX37" fmla="*/ 1347788 w 1854994"/>
                <a:gd name="connsiteY37" fmla="*/ 1081088 h 1273969"/>
                <a:gd name="connsiteX38" fmla="*/ 1400175 w 1854994"/>
                <a:gd name="connsiteY38" fmla="*/ 1062038 h 1273969"/>
                <a:gd name="connsiteX39" fmla="*/ 1793081 w 1854994"/>
                <a:gd name="connsiteY39" fmla="*/ 1038225 h 1273969"/>
                <a:gd name="connsiteX40" fmla="*/ 1819275 w 1854994"/>
                <a:gd name="connsiteY40" fmla="*/ 1062038 h 1273969"/>
                <a:gd name="connsiteX41" fmla="*/ 1840706 w 1854994"/>
                <a:gd name="connsiteY41" fmla="*/ 1085850 h 1273969"/>
                <a:gd name="connsiteX42" fmla="*/ 1850231 w 1854994"/>
                <a:gd name="connsiteY42" fmla="*/ 1104900 h 1273969"/>
                <a:gd name="connsiteX43" fmla="*/ 1854994 w 1854994"/>
                <a:gd name="connsiteY43" fmla="*/ 1121569 h 1273969"/>
                <a:gd name="connsiteX44" fmla="*/ 1854994 w 1854994"/>
                <a:gd name="connsiteY44" fmla="*/ 1138238 h 1273969"/>
                <a:gd name="connsiteX45" fmla="*/ 1845469 w 1854994"/>
                <a:gd name="connsiteY45" fmla="*/ 1162050 h 1273969"/>
                <a:gd name="connsiteX46" fmla="*/ 1828800 w 1854994"/>
                <a:gd name="connsiteY46" fmla="*/ 1181100 h 1273969"/>
                <a:gd name="connsiteX47" fmla="*/ 1797844 w 1854994"/>
                <a:gd name="connsiteY47" fmla="*/ 1204913 h 1273969"/>
                <a:gd name="connsiteX48" fmla="*/ 1747838 w 1854994"/>
                <a:gd name="connsiteY48" fmla="*/ 1228725 h 1273969"/>
                <a:gd name="connsiteX49" fmla="*/ 1664494 w 1854994"/>
                <a:gd name="connsiteY49" fmla="*/ 1250157 h 1273969"/>
                <a:gd name="connsiteX50" fmla="*/ 1562100 w 1854994"/>
                <a:gd name="connsiteY50" fmla="*/ 1266825 h 1273969"/>
                <a:gd name="connsiteX51" fmla="*/ 1400175 w 1854994"/>
                <a:gd name="connsiteY51" fmla="*/ 1273969 h 1273969"/>
                <a:gd name="connsiteX52" fmla="*/ 1271588 w 1854994"/>
                <a:gd name="connsiteY52" fmla="*/ 1273969 h 1273969"/>
                <a:gd name="connsiteX53" fmla="*/ 1131094 w 1854994"/>
                <a:gd name="connsiteY53" fmla="*/ 1264444 h 1273969"/>
                <a:gd name="connsiteX54" fmla="*/ 1014413 w 1854994"/>
                <a:gd name="connsiteY54" fmla="*/ 1245394 h 1273969"/>
                <a:gd name="connsiteX55" fmla="*/ 935831 w 1854994"/>
                <a:gd name="connsiteY55" fmla="*/ 1223963 h 1273969"/>
                <a:gd name="connsiteX56" fmla="*/ 871538 w 1854994"/>
                <a:gd name="connsiteY56" fmla="*/ 1195388 h 1273969"/>
                <a:gd name="connsiteX57" fmla="*/ 828675 w 1854994"/>
                <a:gd name="connsiteY57" fmla="*/ 1164432 h 1273969"/>
                <a:gd name="connsiteX58" fmla="*/ 790575 w 1854994"/>
                <a:gd name="connsiteY58" fmla="*/ 1126332 h 1273969"/>
                <a:gd name="connsiteX59" fmla="*/ 766763 w 1854994"/>
                <a:gd name="connsiteY59" fmla="*/ 1090613 h 1273969"/>
                <a:gd name="connsiteX60" fmla="*/ 745331 w 1854994"/>
                <a:gd name="connsiteY60" fmla="*/ 1045369 h 1273969"/>
                <a:gd name="connsiteX61" fmla="*/ 735806 w 1854994"/>
                <a:gd name="connsiteY61" fmla="*/ 1002507 h 1273969"/>
                <a:gd name="connsiteX62" fmla="*/ 723900 w 1854994"/>
                <a:gd name="connsiteY62" fmla="*/ 881063 h 1273969"/>
                <a:gd name="connsiteX63" fmla="*/ 714375 w 1854994"/>
                <a:gd name="connsiteY63" fmla="*/ 728663 h 1273969"/>
                <a:gd name="connsiteX64" fmla="*/ 711994 w 1854994"/>
                <a:gd name="connsiteY64" fmla="*/ 516732 h 1273969"/>
                <a:gd name="connsiteX65" fmla="*/ 711994 w 1854994"/>
                <a:gd name="connsiteY65" fmla="*/ 359569 h 1273969"/>
                <a:gd name="connsiteX66" fmla="*/ 711994 w 1854994"/>
                <a:gd name="connsiteY66" fmla="*/ 321469 h 1273969"/>
                <a:gd name="connsiteX67" fmla="*/ 707231 w 1854994"/>
                <a:gd name="connsiteY67" fmla="*/ 288132 h 1273969"/>
                <a:gd name="connsiteX68" fmla="*/ 697706 w 1854994"/>
                <a:gd name="connsiteY68" fmla="*/ 261938 h 1273969"/>
                <a:gd name="connsiteX69" fmla="*/ 685800 w 1854994"/>
                <a:gd name="connsiteY69" fmla="*/ 242888 h 1273969"/>
                <a:gd name="connsiteX70" fmla="*/ 669131 w 1854994"/>
                <a:gd name="connsiteY70" fmla="*/ 228600 h 1273969"/>
                <a:gd name="connsiteX71" fmla="*/ 650081 w 1854994"/>
                <a:gd name="connsiteY71" fmla="*/ 223838 h 1273969"/>
                <a:gd name="connsiteX72" fmla="*/ 619125 w 1854994"/>
                <a:gd name="connsiteY72" fmla="*/ 221457 h 1273969"/>
                <a:gd name="connsiteX73" fmla="*/ 528638 w 1854994"/>
                <a:gd name="connsiteY73" fmla="*/ 238125 h 1273969"/>
                <a:gd name="connsiteX74" fmla="*/ 431006 w 1854994"/>
                <a:gd name="connsiteY74" fmla="*/ 257175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854994" h="1273969">
                  <a:moveTo>
                    <a:pt x="431006" y="257175"/>
                  </a:moveTo>
                  <a:lnTo>
                    <a:pt x="285750" y="292894"/>
                  </a:lnTo>
                  <a:lnTo>
                    <a:pt x="159544" y="326232"/>
                  </a:lnTo>
                  <a:lnTo>
                    <a:pt x="64294" y="357188"/>
                  </a:lnTo>
                  <a:lnTo>
                    <a:pt x="0" y="121444"/>
                  </a:lnTo>
                  <a:lnTo>
                    <a:pt x="69056" y="157163"/>
                  </a:lnTo>
                  <a:lnTo>
                    <a:pt x="192881" y="138113"/>
                  </a:lnTo>
                  <a:lnTo>
                    <a:pt x="431006" y="88107"/>
                  </a:lnTo>
                  <a:lnTo>
                    <a:pt x="633413" y="33338"/>
                  </a:lnTo>
                  <a:lnTo>
                    <a:pt x="711994" y="4763"/>
                  </a:lnTo>
                  <a:lnTo>
                    <a:pt x="750094" y="0"/>
                  </a:lnTo>
                  <a:lnTo>
                    <a:pt x="785813" y="11907"/>
                  </a:lnTo>
                  <a:lnTo>
                    <a:pt x="904875" y="73819"/>
                  </a:lnTo>
                  <a:lnTo>
                    <a:pt x="983456" y="121444"/>
                  </a:lnTo>
                  <a:lnTo>
                    <a:pt x="1016794" y="145257"/>
                  </a:lnTo>
                  <a:lnTo>
                    <a:pt x="1045369" y="171450"/>
                  </a:lnTo>
                  <a:lnTo>
                    <a:pt x="1059656" y="190500"/>
                  </a:lnTo>
                  <a:lnTo>
                    <a:pt x="1071563" y="214313"/>
                  </a:lnTo>
                  <a:lnTo>
                    <a:pt x="1076325" y="240507"/>
                  </a:lnTo>
                  <a:lnTo>
                    <a:pt x="1069181" y="271463"/>
                  </a:lnTo>
                  <a:lnTo>
                    <a:pt x="1050131" y="304800"/>
                  </a:lnTo>
                  <a:lnTo>
                    <a:pt x="1012031" y="352425"/>
                  </a:lnTo>
                  <a:lnTo>
                    <a:pt x="978694" y="400050"/>
                  </a:lnTo>
                  <a:lnTo>
                    <a:pt x="945356" y="459582"/>
                  </a:lnTo>
                  <a:lnTo>
                    <a:pt x="923925" y="526257"/>
                  </a:lnTo>
                  <a:lnTo>
                    <a:pt x="914400" y="592932"/>
                  </a:lnTo>
                  <a:lnTo>
                    <a:pt x="919163" y="795338"/>
                  </a:lnTo>
                  <a:lnTo>
                    <a:pt x="931069" y="923925"/>
                  </a:lnTo>
                  <a:lnTo>
                    <a:pt x="938213" y="969169"/>
                  </a:lnTo>
                  <a:lnTo>
                    <a:pt x="947738" y="1007269"/>
                  </a:lnTo>
                  <a:lnTo>
                    <a:pt x="959644" y="1031082"/>
                  </a:lnTo>
                  <a:lnTo>
                    <a:pt x="976313" y="1047750"/>
                  </a:lnTo>
                  <a:lnTo>
                    <a:pt x="1002506" y="1062038"/>
                  </a:lnTo>
                  <a:lnTo>
                    <a:pt x="1031081" y="1073944"/>
                  </a:lnTo>
                  <a:lnTo>
                    <a:pt x="1100138" y="1085850"/>
                  </a:lnTo>
                  <a:lnTo>
                    <a:pt x="1226344" y="1092994"/>
                  </a:lnTo>
                  <a:lnTo>
                    <a:pt x="1273969" y="1092994"/>
                  </a:lnTo>
                  <a:lnTo>
                    <a:pt x="1347788" y="1081088"/>
                  </a:lnTo>
                  <a:lnTo>
                    <a:pt x="1400175" y="1062038"/>
                  </a:lnTo>
                  <a:lnTo>
                    <a:pt x="1793081" y="1038225"/>
                  </a:lnTo>
                  <a:lnTo>
                    <a:pt x="1819275" y="1062038"/>
                  </a:lnTo>
                  <a:lnTo>
                    <a:pt x="1840706" y="1085850"/>
                  </a:lnTo>
                  <a:lnTo>
                    <a:pt x="1850231" y="1104900"/>
                  </a:lnTo>
                  <a:lnTo>
                    <a:pt x="1854994" y="1121569"/>
                  </a:lnTo>
                  <a:lnTo>
                    <a:pt x="1854994" y="1138238"/>
                  </a:lnTo>
                  <a:lnTo>
                    <a:pt x="1845469" y="1162050"/>
                  </a:lnTo>
                  <a:lnTo>
                    <a:pt x="1828800" y="1181100"/>
                  </a:lnTo>
                  <a:lnTo>
                    <a:pt x="1797844" y="1204913"/>
                  </a:lnTo>
                  <a:lnTo>
                    <a:pt x="1747838" y="1228725"/>
                  </a:lnTo>
                  <a:lnTo>
                    <a:pt x="1664494" y="1250157"/>
                  </a:lnTo>
                  <a:lnTo>
                    <a:pt x="1562100" y="1266825"/>
                  </a:lnTo>
                  <a:lnTo>
                    <a:pt x="1400175" y="1273969"/>
                  </a:lnTo>
                  <a:lnTo>
                    <a:pt x="1271588" y="1273969"/>
                  </a:lnTo>
                  <a:lnTo>
                    <a:pt x="1131094" y="1264444"/>
                  </a:lnTo>
                  <a:lnTo>
                    <a:pt x="1014413" y="1245394"/>
                  </a:lnTo>
                  <a:lnTo>
                    <a:pt x="935831" y="1223963"/>
                  </a:lnTo>
                  <a:lnTo>
                    <a:pt x="871538" y="1195388"/>
                  </a:lnTo>
                  <a:lnTo>
                    <a:pt x="828675" y="1164432"/>
                  </a:lnTo>
                  <a:lnTo>
                    <a:pt x="790575" y="1126332"/>
                  </a:lnTo>
                  <a:lnTo>
                    <a:pt x="766763" y="1090613"/>
                  </a:lnTo>
                  <a:lnTo>
                    <a:pt x="745331" y="1045369"/>
                  </a:lnTo>
                  <a:lnTo>
                    <a:pt x="735806" y="1002507"/>
                  </a:lnTo>
                  <a:lnTo>
                    <a:pt x="723900" y="881063"/>
                  </a:lnTo>
                  <a:lnTo>
                    <a:pt x="714375" y="728663"/>
                  </a:lnTo>
                  <a:cubicBezTo>
                    <a:pt x="713581" y="658019"/>
                    <a:pt x="712788" y="587376"/>
                    <a:pt x="711994" y="516732"/>
                  </a:cubicBezTo>
                  <a:lnTo>
                    <a:pt x="711994" y="359569"/>
                  </a:lnTo>
                  <a:lnTo>
                    <a:pt x="711994" y="321469"/>
                  </a:lnTo>
                  <a:lnTo>
                    <a:pt x="707231" y="288132"/>
                  </a:lnTo>
                  <a:lnTo>
                    <a:pt x="697706" y="261938"/>
                  </a:lnTo>
                  <a:lnTo>
                    <a:pt x="685800" y="242888"/>
                  </a:lnTo>
                  <a:lnTo>
                    <a:pt x="669131" y="228600"/>
                  </a:lnTo>
                  <a:lnTo>
                    <a:pt x="650081" y="223838"/>
                  </a:lnTo>
                  <a:lnTo>
                    <a:pt x="619125" y="221457"/>
                  </a:lnTo>
                  <a:lnTo>
                    <a:pt x="528638" y="238125"/>
                  </a:lnTo>
                  <a:lnTo>
                    <a:pt x="43100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08">
              <a:extLst>
                <a:ext uri="{FF2B5EF4-FFF2-40B4-BE49-F238E27FC236}">
                  <a16:creationId xmlns:a16="http://schemas.microsoft.com/office/drawing/2014/main" id="{F030E50E-DC61-416D-A9F1-1E1EB86F279B}"/>
                </a:ext>
              </a:extLst>
            </p:cNvPr>
            <p:cNvSpPr/>
            <p:nvPr/>
          </p:nvSpPr>
          <p:spPr>
            <a:xfrm>
              <a:off x="6791325" y="2219325"/>
              <a:ext cx="496888" cy="657225"/>
            </a:xfrm>
            <a:custGeom>
              <a:avLst/>
              <a:gdLst>
                <a:gd name="connsiteX0" fmla="*/ 257175 w 497681"/>
                <a:gd name="connsiteY0" fmla="*/ 235744 h 657225"/>
                <a:gd name="connsiteX1" fmla="*/ 278606 w 497681"/>
                <a:gd name="connsiteY1" fmla="*/ 130969 h 657225"/>
                <a:gd name="connsiteX2" fmla="*/ 290513 w 497681"/>
                <a:gd name="connsiteY2" fmla="*/ 52388 h 657225"/>
                <a:gd name="connsiteX3" fmla="*/ 297656 w 497681"/>
                <a:gd name="connsiteY3" fmla="*/ 14288 h 657225"/>
                <a:gd name="connsiteX4" fmla="*/ 309563 w 497681"/>
                <a:gd name="connsiteY4" fmla="*/ 0 h 657225"/>
                <a:gd name="connsiteX5" fmla="*/ 316706 w 497681"/>
                <a:gd name="connsiteY5" fmla="*/ 0 h 657225"/>
                <a:gd name="connsiteX6" fmla="*/ 326231 w 497681"/>
                <a:gd name="connsiteY6" fmla="*/ 2381 h 657225"/>
                <a:gd name="connsiteX7" fmla="*/ 333375 w 497681"/>
                <a:gd name="connsiteY7" fmla="*/ 16669 h 657225"/>
                <a:gd name="connsiteX8" fmla="*/ 340519 w 497681"/>
                <a:gd name="connsiteY8" fmla="*/ 40481 h 657225"/>
                <a:gd name="connsiteX9" fmla="*/ 342900 w 497681"/>
                <a:gd name="connsiteY9" fmla="*/ 100013 h 657225"/>
                <a:gd name="connsiteX10" fmla="*/ 350044 w 497681"/>
                <a:gd name="connsiteY10" fmla="*/ 216694 h 657225"/>
                <a:gd name="connsiteX11" fmla="*/ 361950 w 497681"/>
                <a:gd name="connsiteY11" fmla="*/ 319088 h 657225"/>
                <a:gd name="connsiteX12" fmla="*/ 369094 w 497681"/>
                <a:gd name="connsiteY12" fmla="*/ 376238 h 657225"/>
                <a:gd name="connsiteX13" fmla="*/ 378619 w 497681"/>
                <a:gd name="connsiteY13" fmla="*/ 435769 h 657225"/>
                <a:gd name="connsiteX14" fmla="*/ 390525 w 497681"/>
                <a:gd name="connsiteY14" fmla="*/ 481013 h 657225"/>
                <a:gd name="connsiteX15" fmla="*/ 411956 w 497681"/>
                <a:gd name="connsiteY15" fmla="*/ 531019 h 657225"/>
                <a:gd name="connsiteX16" fmla="*/ 435769 w 497681"/>
                <a:gd name="connsiteY16" fmla="*/ 569119 h 657225"/>
                <a:gd name="connsiteX17" fmla="*/ 473869 w 497681"/>
                <a:gd name="connsiteY17" fmla="*/ 607219 h 657225"/>
                <a:gd name="connsiteX18" fmla="*/ 497681 w 497681"/>
                <a:gd name="connsiteY18" fmla="*/ 657225 h 657225"/>
                <a:gd name="connsiteX19" fmla="*/ 0 w 497681"/>
                <a:gd name="connsiteY19" fmla="*/ 621506 h 657225"/>
                <a:gd name="connsiteX20" fmla="*/ 61913 w 497681"/>
                <a:gd name="connsiteY20" fmla="*/ 588169 h 657225"/>
                <a:gd name="connsiteX21" fmla="*/ 102394 w 497681"/>
                <a:gd name="connsiteY21" fmla="*/ 559594 h 657225"/>
                <a:gd name="connsiteX22" fmla="*/ 135731 w 497681"/>
                <a:gd name="connsiteY22" fmla="*/ 526256 h 657225"/>
                <a:gd name="connsiteX23" fmla="*/ 166688 w 497681"/>
                <a:gd name="connsiteY23" fmla="*/ 488156 h 657225"/>
                <a:gd name="connsiteX24" fmla="*/ 185738 w 497681"/>
                <a:gd name="connsiteY24" fmla="*/ 452438 h 657225"/>
                <a:gd name="connsiteX25" fmla="*/ 216694 w 497681"/>
                <a:gd name="connsiteY25" fmla="*/ 364331 h 657225"/>
                <a:gd name="connsiteX26" fmla="*/ 257175 w 497681"/>
                <a:gd name="connsiteY26" fmla="*/ 235744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7681" h="657225">
                  <a:moveTo>
                    <a:pt x="257175" y="235744"/>
                  </a:moveTo>
                  <a:lnTo>
                    <a:pt x="278606" y="130969"/>
                  </a:lnTo>
                  <a:lnTo>
                    <a:pt x="290513" y="52388"/>
                  </a:lnTo>
                  <a:lnTo>
                    <a:pt x="297656" y="14288"/>
                  </a:lnTo>
                  <a:lnTo>
                    <a:pt x="309563" y="0"/>
                  </a:lnTo>
                  <a:lnTo>
                    <a:pt x="316706" y="0"/>
                  </a:lnTo>
                  <a:lnTo>
                    <a:pt x="326231" y="2381"/>
                  </a:lnTo>
                  <a:lnTo>
                    <a:pt x="333375" y="16669"/>
                  </a:lnTo>
                  <a:lnTo>
                    <a:pt x="340519" y="40481"/>
                  </a:lnTo>
                  <a:cubicBezTo>
                    <a:pt x="341313" y="60325"/>
                    <a:pt x="342106" y="80169"/>
                    <a:pt x="342900" y="100013"/>
                  </a:cubicBezTo>
                  <a:lnTo>
                    <a:pt x="350044" y="216694"/>
                  </a:lnTo>
                  <a:lnTo>
                    <a:pt x="361950" y="319088"/>
                  </a:lnTo>
                  <a:lnTo>
                    <a:pt x="369094" y="376238"/>
                  </a:lnTo>
                  <a:lnTo>
                    <a:pt x="378619" y="435769"/>
                  </a:lnTo>
                  <a:lnTo>
                    <a:pt x="390525" y="481013"/>
                  </a:lnTo>
                  <a:lnTo>
                    <a:pt x="411956" y="531019"/>
                  </a:lnTo>
                  <a:lnTo>
                    <a:pt x="435769" y="569119"/>
                  </a:lnTo>
                  <a:lnTo>
                    <a:pt x="473869" y="607219"/>
                  </a:lnTo>
                  <a:lnTo>
                    <a:pt x="497681" y="657225"/>
                  </a:lnTo>
                  <a:lnTo>
                    <a:pt x="0" y="621506"/>
                  </a:lnTo>
                  <a:lnTo>
                    <a:pt x="61913" y="588169"/>
                  </a:lnTo>
                  <a:lnTo>
                    <a:pt x="102394" y="559594"/>
                  </a:lnTo>
                  <a:lnTo>
                    <a:pt x="135731" y="526256"/>
                  </a:lnTo>
                  <a:lnTo>
                    <a:pt x="166688" y="488156"/>
                  </a:lnTo>
                  <a:lnTo>
                    <a:pt x="185738" y="452438"/>
                  </a:lnTo>
                  <a:lnTo>
                    <a:pt x="216694" y="364331"/>
                  </a:lnTo>
                  <a:lnTo>
                    <a:pt x="257175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110">
              <a:extLst>
                <a:ext uri="{FF2B5EF4-FFF2-40B4-BE49-F238E27FC236}">
                  <a16:creationId xmlns:a16="http://schemas.microsoft.com/office/drawing/2014/main" id="{AB490F38-B8E6-401B-AEE3-3C6FE70B02D7}"/>
                </a:ext>
              </a:extLst>
            </p:cNvPr>
            <p:cNvSpPr/>
            <p:nvPr/>
          </p:nvSpPr>
          <p:spPr>
            <a:xfrm>
              <a:off x="4708525" y="3470275"/>
              <a:ext cx="1992313" cy="2254250"/>
            </a:xfrm>
            <a:custGeom>
              <a:avLst/>
              <a:gdLst>
                <a:gd name="connsiteX0" fmla="*/ 1459466 w 1992618"/>
                <a:gd name="connsiteY0" fmla="*/ 521238 h 2254726"/>
                <a:gd name="connsiteX1" fmla="*/ 1522014 w 1992618"/>
                <a:gd name="connsiteY1" fmla="*/ 402098 h 2254726"/>
                <a:gd name="connsiteX2" fmla="*/ 1557756 w 1992618"/>
                <a:gd name="connsiteY2" fmla="*/ 333593 h 2254726"/>
                <a:gd name="connsiteX3" fmla="*/ 1593498 w 1992618"/>
                <a:gd name="connsiteY3" fmla="*/ 253173 h 2254726"/>
                <a:gd name="connsiteX4" fmla="*/ 1608391 w 1992618"/>
                <a:gd name="connsiteY4" fmla="*/ 208496 h 2254726"/>
                <a:gd name="connsiteX5" fmla="*/ 1617326 w 1992618"/>
                <a:gd name="connsiteY5" fmla="*/ 169775 h 2254726"/>
                <a:gd name="connsiteX6" fmla="*/ 1620305 w 1992618"/>
                <a:gd name="connsiteY6" fmla="*/ 142968 h 2254726"/>
                <a:gd name="connsiteX7" fmla="*/ 1620305 w 1992618"/>
                <a:gd name="connsiteY7" fmla="*/ 125097 h 2254726"/>
                <a:gd name="connsiteX8" fmla="*/ 1611369 w 1992618"/>
                <a:gd name="connsiteY8" fmla="*/ 98291 h 2254726"/>
                <a:gd name="connsiteX9" fmla="*/ 1593498 w 1992618"/>
                <a:gd name="connsiteY9" fmla="*/ 65527 h 2254726"/>
                <a:gd name="connsiteX10" fmla="*/ 1539885 w 1992618"/>
                <a:gd name="connsiteY10" fmla="*/ 0 h 2254726"/>
                <a:gd name="connsiteX11" fmla="*/ 1992618 w 1992618"/>
                <a:gd name="connsiteY11" fmla="*/ 71484 h 2254726"/>
                <a:gd name="connsiteX12" fmla="*/ 1986661 w 1992618"/>
                <a:gd name="connsiteY12" fmla="*/ 101269 h 2254726"/>
                <a:gd name="connsiteX13" fmla="*/ 1965811 w 1992618"/>
                <a:gd name="connsiteY13" fmla="*/ 128076 h 2254726"/>
                <a:gd name="connsiteX14" fmla="*/ 1944962 w 1992618"/>
                <a:gd name="connsiteY14" fmla="*/ 145947 h 2254726"/>
                <a:gd name="connsiteX15" fmla="*/ 1927091 w 1992618"/>
                <a:gd name="connsiteY15" fmla="*/ 163818 h 2254726"/>
                <a:gd name="connsiteX16" fmla="*/ 1882413 w 1992618"/>
                <a:gd name="connsiteY16" fmla="*/ 214453 h 2254726"/>
                <a:gd name="connsiteX17" fmla="*/ 1855607 w 1992618"/>
                <a:gd name="connsiteY17" fmla="*/ 259130 h 2254726"/>
                <a:gd name="connsiteX18" fmla="*/ 1810929 w 1992618"/>
                <a:gd name="connsiteY18" fmla="*/ 348485 h 2254726"/>
                <a:gd name="connsiteX19" fmla="*/ 1772209 w 1992618"/>
                <a:gd name="connsiteY19" fmla="*/ 437840 h 2254726"/>
                <a:gd name="connsiteX20" fmla="*/ 1715617 w 1992618"/>
                <a:gd name="connsiteY20" fmla="*/ 554002 h 2254726"/>
                <a:gd name="connsiteX21" fmla="*/ 1644133 w 1992618"/>
                <a:gd name="connsiteY21" fmla="*/ 688034 h 2254726"/>
                <a:gd name="connsiteX22" fmla="*/ 1539885 w 1992618"/>
                <a:gd name="connsiteY22" fmla="*/ 863766 h 2254726"/>
                <a:gd name="connsiteX23" fmla="*/ 1468401 w 1992618"/>
                <a:gd name="connsiteY23" fmla="*/ 976949 h 2254726"/>
                <a:gd name="connsiteX24" fmla="*/ 1399896 w 1992618"/>
                <a:gd name="connsiteY24" fmla="*/ 1075239 h 2254726"/>
                <a:gd name="connsiteX25" fmla="*/ 1307562 w 1992618"/>
                <a:gd name="connsiteY25" fmla="*/ 1197358 h 2254726"/>
                <a:gd name="connsiteX26" fmla="*/ 1242035 w 1992618"/>
                <a:gd name="connsiteY26" fmla="*/ 1280756 h 2254726"/>
                <a:gd name="connsiteX27" fmla="*/ 1099067 w 1992618"/>
                <a:gd name="connsiteY27" fmla="*/ 1444574 h 2254726"/>
                <a:gd name="connsiteX28" fmla="*/ 899508 w 1992618"/>
                <a:gd name="connsiteY28" fmla="*/ 1632219 h 2254726"/>
                <a:gd name="connsiteX29" fmla="*/ 705905 w 1992618"/>
                <a:gd name="connsiteY29" fmla="*/ 1799015 h 2254726"/>
                <a:gd name="connsiteX30" fmla="*/ 530173 w 1992618"/>
                <a:gd name="connsiteY30" fmla="*/ 1939005 h 2254726"/>
                <a:gd name="connsiteX31" fmla="*/ 363377 w 1992618"/>
                <a:gd name="connsiteY31" fmla="*/ 2052188 h 2254726"/>
                <a:gd name="connsiteX32" fmla="*/ 104248 w 1992618"/>
                <a:gd name="connsiteY32" fmla="*/ 2210049 h 2254726"/>
                <a:gd name="connsiteX33" fmla="*/ 32764 w 1992618"/>
                <a:gd name="connsiteY33" fmla="*/ 2248769 h 2254726"/>
                <a:gd name="connsiteX34" fmla="*/ 14893 w 1992618"/>
                <a:gd name="connsiteY34" fmla="*/ 2254726 h 2254726"/>
                <a:gd name="connsiteX35" fmla="*/ 5957 w 1992618"/>
                <a:gd name="connsiteY35" fmla="*/ 2248769 h 2254726"/>
                <a:gd name="connsiteX36" fmla="*/ 0 w 1992618"/>
                <a:gd name="connsiteY36" fmla="*/ 2230898 h 2254726"/>
                <a:gd name="connsiteX37" fmla="*/ 11914 w 1992618"/>
                <a:gd name="connsiteY37" fmla="*/ 2198135 h 2254726"/>
                <a:gd name="connsiteX38" fmla="*/ 38721 w 1992618"/>
                <a:gd name="connsiteY38" fmla="*/ 2174307 h 2254726"/>
                <a:gd name="connsiteX39" fmla="*/ 187646 w 1992618"/>
                <a:gd name="connsiteY39" fmla="*/ 2061124 h 2254726"/>
                <a:gd name="connsiteX40" fmla="*/ 315721 w 1992618"/>
                <a:gd name="connsiteY40" fmla="*/ 1953897 h 2254726"/>
                <a:gd name="connsiteX41" fmla="*/ 467625 w 1992618"/>
                <a:gd name="connsiteY41" fmla="*/ 1816886 h 2254726"/>
                <a:gd name="connsiteX42" fmla="*/ 616550 w 1992618"/>
                <a:gd name="connsiteY42" fmla="*/ 1670940 h 2254726"/>
                <a:gd name="connsiteX43" fmla="*/ 783346 w 1992618"/>
                <a:gd name="connsiteY43" fmla="*/ 1495208 h 2254726"/>
                <a:gd name="connsiteX44" fmla="*/ 899508 w 1992618"/>
                <a:gd name="connsiteY44" fmla="*/ 1370111 h 2254726"/>
                <a:gd name="connsiteX45" fmla="*/ 1048433 w 1992618"/>
                <a:gd name="connsiteY45" fmla="*/ 1200337 h 2254726"/>
                <a:gd name="connsiteX46" fmla="*/ 1179487 w 1992618"/>
                <a:gd name="connsiteY46" fmla="*/ 991841 h 2254726"/>
                <a:gd name="connsiteX47" fmla="*/ 1236078 w 1992618"/>
                <a:gd name="connsiteY47" fmla="*/ 905465 h 2254726"/>
                <a:gd name="connsiteX48" fmla="*/ 1346283 w 1992618"/>
                <a:gd name="connsiteY48" fmla="*/ 723776 h 2254726"/>
                <a:gd name="connsiteX49" fmla="*/ 1459466 w 1992618"/>
                <a:gd name="connsiteY49" fmla="*/ 521238 h 225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2618" h="2254726">
                  <a:moveTo>
                    <a:pt x="1459466" y="521238"/>
                  </a:moveTo>
                  <a:lnTo>
                    <a:pt x="1522014" y="402098"/>
                  </a:lnTo>
                  <a:lnTo>
                    <a:pt x="1557756" y="333593"/>
                  </a:lnTo>
                  <a:lnTo>
                    <a:pt x="1593498" y="253173"/>
                  </a:lnTo>
                  <a:lnTo>
                    <a:pt x="1608391" y="208496"/>
                  </a:lnTo>
                  <a:lnTo>
                    <a:pt x="1617326" y="169775"/>
                  </a:lnTo>
                  <a:lnTo>
                    <a:pt x="1620305" y="142968"/>
                  </a:lnTo>
                  <a:lnTo>
                    <a:pt x="1620305" y="125097"/>
                  </a:lnTo>
                  <a:lnTo>
                    <a:pt x="1611369" y="98291"/>
                  </a:lnTo>
                  <a:lnTo>
                    <a:pt x="1593498" y="65527"/>
                  </a:lnTo>
                  <a:lnTo>
                    <a:pt x="1539885" y="0"/>
                  </a:lnTo>
                  <a:lnTo>
                    <a:pt x="1992618" y="71484"/>
                  </a:lnTo>
                  <a:lnTo>
                    <a:pt x="1986661" y="101269"/>
                  </a:lnTo>
                  <a:lnTo>
                    <a:pt x="1965811" y="128076"/>
                  </a:lnTo>
                  <a:lnTo>
                    <a:pt x="1944962" y="145947"/>
                  </a:lnTo>
                  <a:lnTo>
                    <a:pt x="1927091" y="163818"/>
                  </a:lnTo>
                  <a:lnTo>
                    <a:pt x="1882413" y="214453"/>
                  </a:lnTo>
                  <a:lnTo>
                    <a:pt x="1855607" y="259130"/>
                  </a:lnTo>
                  <a:lnTo>
                    <a:pt x="1810929" y="348485"/>
                  </a:lnTo>
                  <a:lnTo>
                    <a:pt x="1772209" y="437840"/>
                  </a:lnTo>
                  <a:lnTo>
                    <a:pt x="1715617" y="554002"/>
                  </a:lnTo>
                  <a:lnTo>
                    <a:pt x="1644133" y="688034"/>
                  </a:lnTo>
                  <a:lnTo>
                    <a:pt x="1539885" y="863766"/>
                  </a:lnTo>
                  <a:lnTo>
                    <a:pt x="1468401" y="976949"/>
                  </a:lnTo>
                  <a:lnTo>
                    <a:pt x="1399896" y="1075239"/>
                  </a:lnTo>
                  <a:lnTo>
                    <a:pt x="1307562" y="1197358"/>
                  </a:lnTo>
                  <a:lnTo>
                    <a:pt x="1242035" y="1280756"/>
                  </a:lnTo>
                  <a:lnTo>
                    <a:pt x="1099067" y="1444574"/>
                  </a:lnTo>
                  <a:lnTo>
                    <a:pt x="899508" y="1632219"/>
                  </a:lnTo>
                  <a:lnTo>
                    <a:pt x="705905" y="1799015"/>
                  </a:lnTo>
                  <a:lnTo>
                    <a:pt x="530173" y="1939005"/>
                  </a:lnTo>
                  <a:lnTo>
                    <a:pt x="363377" y="2052188"/>
                  </a:lnTo>
                  <a:lnTo>
                    <a:pt x="104248" y="2210049"/>
                  </a:lnTo>
                  <a:lnTo>
                    <a:pt x="32764" y="2248769"/>
                  </a:lnTo>
                  <a:lnTo>
                    <a:pt x="14893" y="2254726"/>
                  </a:lnTo>
                  <a:lnTo>
                    <a:pt x="5957" y="2248769"/>
                  </a:lnTo>
                  <a:lnTo>
                    <a:pt x="0" y="2230898"/>
                  </a:lnTo>
                  <a:lnTo>
                    <a:pt x="11914" y="2198135"/>
                  </a:lnTo>
                  <a:lnTo>
                    <a:pt x="38721" y="2174307"/>
                  </a:lnTo>
                  <a:lnTo>
                    <a:pt x="187646" y="2061124"/>
                  </a:lnTo>
                  <a:lnTo>
                    <a:pt x="315721" y="1953897"/>
                  </a:lnTo>
                  <a:lnTo>
                    <a:pt x="467625" y="1816886"/>
                  </a:lnTo>
                  <a:lnTo>
                    <a:pt x="616550" y="1670940"/>
                  </a:lnTo>
                  <a:lnTo>
                    <a:pt x="783346" y="1495208"/>
                  </a:lnTo>
                  <a:lnTo>
                    <a:pt x="899508" y="1370111"/>
                  </a:lnTo>
                  <a:lnTo>
                    <a:pt x="1048433" y="1200337"/>
                  </a:lnTo>
                  <a:lnTo>
                    <a:pt x="1179487" y="991841"/>
                  </a:lnTo>
                  <a:lnTo>
                    <a:pt x="1236078" y="905465"/>
                  </a:lnTo>
                  <a:lnTo>
                    <a:pt x="1346283" y="723776"/>
                  </a:lnTo>
                  <a:lnTo>
                    <a:pt x="1459466" y="52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111">
              <a:extLst>
                <a:ext uri="{FF2B5EF4-FFF2-40B4-BE49-F238E27FC236}">
                  <a16:creationId xmlns:a16="http://schemas.microsoft.com/office/drawing/2014/main" id="{D49AC06A-42C4-4A52-9B18-896C70769A14}"/>
                </a:ext>
              </a:extLst>
            </p:cNvPr>
            <p:cNvSpPr/>
            <p:nvPr/>
          </p:nvSpPr>
          <p:spPr>
            <a:xfrm>
              <a:off x="4938713" y="3898900"/>
              <a:ext cx="2503487" cy="1900238"/>
            </a:xfrm>
            <a:custGeom>
              <a:avLst/>
              <a:gdLst>
                <a:gd name="connsiteX0" fmla="*/ 1325146 w 2503598"/>
                <a:gd name="connsiteY0" fmla="*/ 1413164 h 1899703"/>
                <a:gd name="connsiteX1" fmla="*/ 1200456 w 2503598"/>
                <a:gd name="connsiteY1" fmla="*/ 1276248 h 1899703"/>
                <a:gd name="connsiteX2" fmla="*/ 1095324 w 2503598"/>
                <a:gd name="connsiteY2" fmla="*/ 1154002 h 1899703"/>
                <a:gd name="connsiteX3" fmla="*/ 1002417 w 2503598"/>
                <a:gd name="connsiteY3" fmla="*/ 1051316 h 1899703"/>
                <a:gd name="connsiteX4" fmla="*/ 909510 w 2503598"/>
                <a:gd name="connsiteY4" fmla="*/ 946184 h 1899703"/>
                <a:gd name="connsiteX5" fmla="*/ 738366 w 2503598"/>
                <a:gd name="connsiteY5" fmla="*/ 740811 h 1899703"/>
                <a:gd name="connsiteX6" fmla="*/ 652794 w 2503598"/>
                <a:gd name="connsiteY6" fmla="*/ 633234 h 1899703"/>
                <a:gd name="connsiteX7" fmla="*/ 581891 w 2503598"/>
                <a:gd name="connsiteY7" fmla="*/ 547662 h 1899703"/>
                <a:gd name="connsiteX8" fmla="*/ 503653 w 2503598"/>
                <a:gd name="connsiteY8" fmla="*/ 457200 h 1899703"/>
                <a:gd name="connsiteX9" fmla="*/ 435196 w 2503598"/>
                <a:gd name="connsiteY9" fmla="*/ 381408 h 1899703"/>
                <a:gd name="connsiteX10" fmla="*/ 369183 w 2503598"/>
                <a:gd name="connsiteY10" fmla="*/ 312950 h 1899703"/>
                <a:gd name="connsiteX11" fmla="*/ 317840 w 2503598"/>
                <a:gd name="connsiteY11" fmla="*/ 259162 h 1899703"/>
                <a:gd name="connsiteX12" fmla="*/ 264051 w 2503598"/>
                <a:gd name="connsiteY12" fmla="*/ 210263 h 1899703"/>
                <a:gd name="connsiteX13" fmla="*/ 217598 w 2503598"/>
                <a:gd name="connsiteY13" fmla="*/ 168700 h 1899703"/>
                <a:gd name="connsiteX14" fmla="*/ 151585 w 2503598"/>
                <a:gd name="connsiteY14" fmla="*/ 122246 h 1899703"/>
                <a:gd name="connsiteX15" fmla="*/ 124691 w 2503598"/>
                <a:gd name="connsiteY15" fmla="*/ 105132 h 1899703"/>
                <a:gd name="connsiteX16" fmla="*/ 90462 w 2503598"/>
                <a:gd name="connsiteY16" fmla="*/ 85572 h 1899703"/>
                <a:gd name="connsiteX17" fmla="*/ 56233 w 2503598"/>
                <a:gd name="connsiteY17" fmla="*/ 70903 h 1899703"/>
                <a:gd name="connsiteX18" fmla="*/ 19559 w 2503598"/>
                <a:gd name="connsiteY18" fmla="*/ 48898 h 1899703"/>
                <a:gd name="connsiteX19" fmla="*/ 2445 w 2503598"/>
                <a:gd name="connsiteY19" fmla="*/ 31784 h 1899703"/>
                <a:gd name="connsiteX20" fmla="*/ 0 w 2503598"/>
                <a:gd name="connsiteY20" fmla="*/ 22004 h 1899703"/>
                <a:gd name="connsiteX21" fmla="*/ 9780 w 2503598"/>
                <a:gd name="connsiteY21" fmla="*/ 9780 h 1899703"/>
                <a:gd name="connsiteX22" fmla="*/ 51343 w 2503598"/>
                <a:gd name="connsiteY22" fmla="*/ 2445 h 1899703"/>
                <a:gd name="connsiteX23" fmla="*/ 97797 w 2503598"/>
                <a:gd name="connsiteY23" fmla="*/ 0 h 1899703"/>
                <a:gd name="connsiteX24" fmla="*/ 134471 w 2503598"/>
                <a:gd name="connsiteY24" fmla="*/ 14670 h 1899703"/>
                <a:gd name="connsiteX25" fmla="*/ 237157 w 2503598"/>
                <a:gd name="connsiteY25" fmla="*/ 75793 h 1899703"/>
                <a:gd name="connsiteX26" fmla="*/ 393632 w 2503598"/>
                <a:gd name="connsiteY26" fmla="*/ 183369 h 1899703"/>
                <a:gd name="connsiteX27" fmla="*/ 479204 w 2503598"/>
                <a:gd name="connsiteY27" fmla="*/ 249382 h 1899703"/>
                <a:gd name="connsiteX28" fmla="*/ 537882 w 2503598"/>
                <a:gd name="connsiteY28" fmla="*/ 305615 h 1899703"/>
                <a:gd name="connsiteX29" fmla="*/ 706582 w 2503598"/>
                <a:gd name="connsiteY29" fmla="*/ 479204 h 1899703"/>
                <a:gd name="connsiteX30" fmla="*/ 894841 w 2503598"/>
                <a:gd name="connsiteY30" fmla="*/ 682133 h 1899703"/>
                <a:gd name="connsiteX31" fmla="*/ 1124663 w 2503598"/>
                <a:gd name="connsiteY31" fmla="*/ 909510 h 1899703"/>
                <a:gd name="connsiteX32" fmla="*/ 1268913 w 2503598"/>
                <a:gd name="connsiteY32" fmla="*/ 1041536 h 1899703"/>
                <a:gd name="connsiteX33" fmla="*/ 1422943 w 2503598"/>
                <a:gd name="connsiteY33" fmla="*/ 1173562 h 1899703"/>
                <a:gd name="connsiteX34" fmla="*/ 1559859 w 2503598"/>
                <a:gd name="connsiteY34" fmla="*/ 1286028 h 1899703"/>
                <a:gd name="connsiteX35" fmla="*/ 1755452 w 2503598"/>
                <a:gd name="connsiteY35" fmla="*/ 1432723 h 1899703"/>
                <a:gd name="connsiteX36" fmla="*/ 1963271 w 2503598"/>
                <a:gd name="connsiteY36" fmla="*/ 1569639 h 1899703"/>
                <a:gd name="connsiteX37" fmla="*/ 2178423 w 2503598"/>
                <a:gd name="connsiteY37" fmla="*/ 1699219 h 1899703"/>
                <a:gd name="connsiteX38" fmla="*/ 2396021 w 2503598"/>
                <a:gd name="connsiteY38" fmla="*/ 1809241 h 1899703"/>
                <a:gd name="connsiteX39" fmla="*/ 2469369 w 2503598"/>
                <a:gd name="connsiteY39" fmla="*/ 1855694 h 1899703"/>
                <a:gd name="connsiteX40" fmla="*/ 2481594 w 2503598"/>
                <a:gd name="connsiteY40" fmla="*/ 1865474 h 1899703"/>
                <a:gd name="connsiteX41" fmla="*/ 2501153 w 2503598"/>
                <a:gd name="connsiteY41" fmla="*/ 1882588 h 1899703"/>
                <a:gd name="connsiteX42" fmla="*/ 2503598 w 2503598"/>
                <a:gd name="connsiteY42" fmla="*/ 1889923 h 1899703"/>
                <a:gd name="connsiteX43" fmla="*/ 2498708 w 2503598"/>
                <a:gd name="connsiteY43" fmla="*/ 1894813 h 1899703"/>
                <a:gd name="connsiteX44" fmla="*/ 2469369 w 2503598"/>
                <a:gd name="connsiteY44" fmla="*/ 1897258 h 1899703"/>
                <a:gd name="connsiteX45" fmla="*/ 2374017 w 2503598"/>
                <a:gd name="connsiteY45" fmla="*/ 1899703 h 1899703"/>
                <a:gd name="connsiteX46" fmla="*/ 2151529 w 2503598"/>
                <a:gd name="connsiteY46" fmla="*/ 1897258 h 1899703"/>
                <a:gd name="connsiteX47" fmla="*/ 1953491 w 2503598"/>
                <a:gd name="connsiteY47" fmla="*/ 1897258 h 1899703"/>
                <a:gd name="connsiteX48" fmla="*/ 1836135 w 2503598"/>
                <a:gd name="connsiteY48" fmla="*/ 1897258 h 1899703"/>
                <a:gd name="connsiteX49" fmla="*/ 1799461 w 2503598"/>
                <a:gd name="connsiteY49" fmla="*/ 1889923 h 1899703"/>
                <a:gd name="connsiteX50" fmla="*/ 1755452 w 2503598"/>
                <a:gd name="connsiteY50" fmla="*/ 1872809 h 1899703"/>
                <a:gd name="connsiteX51" fmla="*/ 1716334 w 2503598"/>
                <a:gd name="connsiteY51" fmla="*/ 1848359 h 1899703"/>
                <a:gd name="connsiteX52" fmla="*/ 1674770 w 2503598"/>
                <a:gd name="connsiteY52" fmla="*/ 1811686 h 1899703"/>
                <a:gd name="connsiteX53" fmla="*/ 1625872 w 2503598"/>
                <a:gd name="connsiteY53" fmla="*/ 1753008 h 1899703"/>
                <a:gd name="connsiteX54" fmla="*/ 1554969 w 2503598"/>
                <a:gd name="connsiteY54" fmla="*/ 1674770 h 1899703"/>
                <a:gd name="connsiteX55" fmla="*/ 1325146 w 2503598"/>
                <a:gd name="connsiteY55" fmla="*/ 1413164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03598" h="1899703">
                  <a:moveTo>
                    <a:pt x="1325146" y="1413164"/>
                  </a:moveTo>
                  <a:lnTo>
                    <a:pt x="1200456" y="1276248"/>
                  </a:lnTo>
                  <a:lnTo>
                    <a:pt x="1095324" y="1154002"/>
                  </a:lnTo>
                  <a:lnTo>
                    <a:pt x="1002417" y="1051316"/>
                  </a:lnTo>
                  <a:lnTo>
                    <a:pt x="909510" y="946184"/>
                  </a:lnTo>
                  <a:lnTo>
                    <a:pt x="738366" y="740811"/>
                  </a:lnTo>
                  <a:lnTo>
                    <a:pt x="652794" y="633234"/>
                  </a:lnTo>
                  <a:lnTo>
                    <a:pt x="581891" y="547662"/>
                  </a:lnTo>
                  <a:lnTo>
                    <a:pt x="503653" y="457200"/>
                  </a:lnTo>
                  <a:lnTo>
                    <a:pt x="435196" y="381408"/>
                  </a:lnTo>
                  <a:lnTo>
                    <a:pt x="369183" y="312950"/>
                  </a:lnTo>
                  <a:lnTo>
                    <a:pt x="317840" y="259162"/>
                  </a:lnTo>
                  <a:lnTo>
                    <a:pt x="264051" y="210263"/>
                  </a:lnTo>
                  <a:lnTo>
                    <a:pt x="217598" y="168700"/>
                  </a:lnTo>
                  <a:lnTo>
                    <a:pt x="151585" y="122246"/>
                  </a:lnTo>
                  <a:lnTo>
                    <a:pt x="124691" y="105132"/>
                  </a:lnTo>
                  <a:lnTo>
                    <a:pt x="90462" y="85572"/>
                  </a:lnTo>
                  <a:lnTo>
                    <a:pt x="56233" y="70903"/>
                  </a:lnTo>
                  <a:lnTo>
                    <a:pt x="19559" y="48898"/>
                  </a:lnTo>
                  <a:lnTo>
                    <a:pt x="2445" y="31784"/>
                  </a:lnTo>
                  <a:lnTo>
                    <a:pt x="0" y="22004"/>
                  </a:lnTo>
                  <a:lnTo>
                    <a:pt x="9780" y="9780"/>
                  </a:lnTo>
                  <a:lnTo>
                    <a:pt x="51343" y="2445"/>
                  </a:lnTo>
                  <a:lnTo>
                    <a:pt x="97797" y="0"/>
                  </a:lnTo>
                  <a:lnTo>
                    <a:pt x="134471" y="14670"/>
                  </a:lnTo>
                  <a:lnTo>
                    <a:pt x="237157" y="75793"/>
                  </a:lnTo>
                  <a:lnTo>
                    <a:pt x="393632" y="183369"/>
                  </a:lnTo>
                  <a:lnTo>
                    <a:pt x="479204" y="249382"/>
                  </a:lnTo>
                  <a:lnTo>
                    <a:pt x="537882" y="305615"/>
                  </a:lnTo>
                  <a:lnTo>
                    <a:pt x="706582" y="479204"/>
                  </a:lnTo>
                  <a:lnTo>
                    <a:pt x="894841" y="682133"/>
                  </a:lnTo>
                  <a:lnTo>
                    <a:pt x="1124663" y="909510"/>
                  </a:lnTo>
                  <a:lnTo>
                    <a:pt x="1268913" y="1041536"/>
                  </a:lnTo>
                  <a:lnTo>
                    <a:pt x="1422943" y="1173562"/>
                  </a:lnTo>
                  <a:lnTo>
                    <a:pt x="1559859" y="1286028"/>
                  </a:lnTo>
                  <a:lnTo>
                    <a:pt x="1755452" y="1432723"/>
                  </a:lnTo>
                  <a:lnTo>
                    <a:pt x="1963271" y="1569639"/>
                  </a:lnTo>
                  <a:lnTo>
                    <a:pt x="2178423" y="1699219"/>
                  </a:lnTo>
                  <a:lnTo>
                    <a:pt x="2396021" y="1809241"/>
                  </a:lnTo>
                  <a:lnTo>
                    <a:pt x="2469369" y="1855694"/>
                  </a:lnTo>
                  <a:lnTo>
                    <a:pt x="2481594" y="1865474"/>
                  </a:lnTo>
                  <a:lnTo>
                    <a:pt x="2501153" y="1882588"/>
                  </a:lnTo>
                  <a:lnTo>
                    <a:pt x="2503598" y="1889923"/>
                  </a:lnTo>
                  <a:lnTo>
                    <a:pt x="2498708" y="1894813"/>
                  </a:lnTo>
                  <a:lnTo>
                    <a:pt x="2469369" y="1897258"/>
                  </a:lnTo>
                  <a:lnTo>
                    <a:pt x="2374017" y="1899703"/>
                  </a:lnTo>
                  <a:lnTo>
                    <a:pt x="2151529" y="1897258"/>
                  </a:lnTo>
                  <a:lnTo>
                    <a:pt x="1953491" y="1897258"/>
                  </a:lnTo>
                  <a:lnTo>
                    <a:pt x="1836135" y="1897258"/>
                  </a:lnTo>
                  <a:lnTo>
                    <a:pt x="1799461" y="1889923"/>
                  </a:lnTo>
                  <a:lnTo>
                    <a:pt x="1755452" y="1872809"/>
                  </a:lnTo>
                  <a:lnTo>
                    <a:pt x="1716334" y="1848359"/>
                  </a:lnTo>
                  <a:lnTo>
                    <a:pt x="1674770" y="1811686"/>
                  </a:lnTo>
                  <a:lnTo>
                    <a:pt x="1625872" y="1753008"/>
                  </a:lnTo>
                  <a:lnTo>
                    <a:pt x="1554969" y="1674770"/>
                  </a:lnTo>
                  <a:lnTo>
                    <a:pt x="1325146" y="14131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858" name="グループ化 1">
            <a:extLst>
              <a:ext uri="{FF2B5EF4-FFF2-40B4-BE49-F238E27FC236}">
                <a16:creationId xmlns:a16="http://schemas.microsoft.com/office/drawing/2014/main" id="{12727682-2340-4894-85FB-D377AE7442C1}"/>
              </a:ext>
            </a:extLst>
          </p:cNvPr>
          <p:cNvGrpSpPr>
            <a:grpSpLocks/>
          </p:cNvGrpSpPr>
          <p:nvPr/>
        </p:nvGrpSpPr>
        <p:grpSpPr bwMode="auto">
          <a:xfrm>
            <a:off x="2633663" y="1438275"/>
            <a:ext cx="4808537" cy="4545013"/>
            <a:chOff x="2633663" y="1438275"/>
            <a:chExt cx="4808537" cy="4545013"/>
          </a:xfrm>
        </p:grpSpPr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B142B4E3-F47E-4541-BAFD-786E5392805A}"/>
                </a:ext>
              </a:extLst>
            </p:cNvPr>
            <p:cNvSpPr/>
            <p:nvPr/>
          </p:nvSpPr>
          <p:spPr>
            <a:xfrm>
              <a:off x="2789238" y="1846263"/>
              <a:ext cx="2063750" cy="447675"/>
            </a:xfrm>
            <a:custGeom>
              <a:avLst/>
              <a:gdLst>
                <a:gd name="connsiteX0" fmla="*/ 907256 w 2064544"/>
                <a:gd name="connsiteY0" fmla="*/ 195262 h 447675"/>
                <a:gd name="connsiteX1" fmla="*/ 664369 w 2064544"/>
                <a:gd name="connsiteY1" fmla="*/ 233362 h 447675"/>
                <a:gd name="connsiteX2" fmla="*/ 511969 w 2064544"/>
                <a:gd name="connsiteY2" fmla="*/ 257175 h 447675"/>
                <a:gd name="connsiteX3" fmla="*/ 423862 w 2064544"/>
                <a:gd name="connsiteY3" fmla="*/ 266700 h 447675"/>
                <a:gd name="connsiteX4" fmla="*/ 390525 w 2064544"/>
                <a:gd name="connsiteY4" fmla="*/ 266700 h 447675"/>
                <a:gd name="connsiteX5" fmla="*/ 342900 w 2064544"/>
                <a:gd name="connsiteY5" fmla="*/ 264319 h 447675"/>
                <a:gd name="connsiteX6" fmla="*/ 278606 w 2064544"/>
                <a:gd name="connsiteY6" fmla="*/ 252412 h 447675"/>
                <a:gd name="connsiteX7" fmla="*/ 219075 w 2064544"/>
                <a:gd name="connsiteY7" fmla="*/ 238125 h 447675"/>
                <a:gd name="connsiteX8" fmla="*/ 171450 w 2064544"/>
                <a:gd name="connsiteY8" fmla="*/ 219075 h 447675"/>
                <a:gd name="connsiteX9" fmla="*/ 123825 w 2064544"/>
                <a:gd name="connsiteY9" fmla="*/ 197644 h 447675"/>
                <a:gd name="connsiteX10" fmla="*/ 73819 w 2064544"/>
                <a:gd name="connsiteY10" fmla="*/ 164306 h 447675"/>
                <a:gd name="connsiteX11" fmla="*/ 38100 w 2064544"/>
                <a:gd name="connsiteY11" fmla="*/ 145256 h 447675"/>
                <a:gd name="connsiteX12" fmla="*/ 16669 w 2064544"/>
                <a:gd name="connsiteY12" fmla="*/ 140494 h 447675"/>
                <a:gd name="connsiteX13" fmla="*/ 7144 w 2064544"/>
                <a:gd name="connsiteY13" fmla="*/ 142875 h 447675"/>
                <a:gd name="connsiteX14" fmla="*/ 0 w 2064544"/>
                <a:gd name="connsiteY14" fmla="*/ 150019 h 447675"/>
                <a:gd name="connsiteX15" fmla="*/ 2381 w 2064544"/>
                <a:gd name="connsiteY15" fmla="*/ 173831 h 447675"/>
                <a:gd name="connsiteX16" fmla="*/ 14287 w 2064544"/>
                <a:gd name="connsiteY16" fmla="*/ 197644 h 447675"/>
                <a:gd name="connsiteX17" fmla="*/ 57150 w 2064544"/>
                <a:gd name="connsiteY17" fmla="*/ 242887 h 447675"/>
                <a:gd name="connsiteX18" fmla="*/ 126206 w 2064544"/>
                <a:gd name="connsiteY18" fmla="*/ 300037 h 447675"/>
                <a:gd name="connsiteX19" fmla="*/ 192881 w 2064544"/>
                <a:gd name="connsiteY19" fmla="*/ 347662 h 447675"/>
                <a:gd name="connsiteX20" fmla="*/ 233362 w 2064544"/>
                <a:gd name="connsiteY20" fmla="*/ 373856 h 447675"/>
                <a:gd name="connsiteX21" fmla="*/ 307181 w 2064544"/>
                <a:gd name="connsiteY21" fmla="*/ 409575 h 447675"/>
                <a:gd name="connsiteX22" fmla="*/ 383381 w 2064544"/>
                <a:gd name="connsiteY22" fmla="*/ 435769 h 447675"/>
                <a:gd name="connsiteX23" fmla="*/ 478631 w 2064544"/>
                <a:gd name="connsiteY23" fmla="*/ 447675 h 447675"/>
                <a:gd name="connsiteX24" fmla="*/ 576262 w 2064544"/>
                <a:gd name="connsiteY24" fmla="*/ 421481 h 447675"/>
                <a:gd name="connsiteX25" fmla="*/ 681037 w 2064544"/>
                <a:gd name="connsiteY25" fmla="*/ 397669 h 447675"/>
                <a:gd name="connsiteX26" fmla="*/ 845344 w 2064544"/>
                <a:gd name="connsiteY26" fmla="*/ 361950 h 447675"/>
                <a:gd name="connsiteX27" fmla="*/ 1031081 w 2064544"/>
                <a:gd name="connsiteY27" fmla="*/ 326231 h 447675"/>
                <a:gd name="connsiteX28" fmla="*/ 1271587 w 2064544"/>
                <a:gd name="connsiteY28" fmla="*/ 280987 h 447675"/>
                <a:gd name="connsiteX29" fmla="*/ 1507331 w 2064544"/>
                <a:gd name="connsiteY29" fmla="*/ 245269 h 447675"/>
                <a:gd name="connsiteX30" fmla="*/ 1631156 w 2064544"/>
                <a:gd name="connsiteY30" fmla="*/ 230981 h 447675"/>
                <a:gd name="connsiteX31" fmla="*/ 1764506 w 2064544"/>
                <a:gd name="connsiteY31" fmla="*/ 221456 h 447675"/>
                <a:gd name="connsiteX32" fmla="*/ 1857375 w 2064544"/>
                <a:gd name="connsiteY32" fmla="*/ 216694 h 447675"/>
                <a:gd name="connsiteX33" fmla="*/ 1969294 w 2064544"/>
                <a:gd name="connsiteY33" fmla="*/ 219075 h 447675"/>
                <a:gd name="connsiteX34" fmla="*/ 2005012 w 2064544"/>
                <a:gd name="connsiteY34" fmla="*/ 214312 h 447675"/>
                <a:gd name="connsiteX35" fmla="*/ 2038350 w 2064544"/>
                <a:gd name="connsiteY35" fmla="*/ 202406 h 447675"/>
                <a:gd name="connsiteX36" fmla="*/ 2057400 w 2064544"/>
                <a:gd name="connsiteY36" fmla="*/ 188119 h 447675"/>
                <a:gd name="connsiteX37" fmla="*/ 2064544 w 2064544"/>
                <a:gd name="connsiteY37" fmla="*/ 173831 h 447675"/>
                <a:gd name="connsiteX38" fmla="*/ 2064544 w 2064544"/>
                <a:gd name="connsiteY38" fmla="*/ 161925 h 447675"/>
                <a:gd name="connsiteX39" fmla="*/ 2057400 w 2064544"/>
                <a:gd name="connsiteY39" fmla="*/ 138112 h 447675"/>
                <a:gd name="connsiteX40" fmla="*/ 2031206 w 2064544"/>
                <a:gd name="connsiteY40" fmla="*/ 95250 h 447675"/>
                <a:gd name="connsiteX41" fmla="*/ 2012156 w 2064544"/>
                <a:gd name="connsiteY41" fmla="*/ 71437 h 447675"/>
                <a:gd name="connsiteX42" fmla="*/ 1988344 w 2064544"/>
                <a:gd name="connsiteY42" fmla="*/ 59531 h 447675"/>
                <a:gd name="connsiteX43" fmla="*/ 1864519 w 2064544"/>
                <a:gd name="connsiteY43" fmla="*/ 16669 h 447675"/>
                <a:gd name="connsiteX44" fmla="*/ 1783556 w 2064544"/>
                <a:gd name="connsiteY44" fmla="*/ 0 h 447675"/>
                <a:gd name="connsiteX45" fmla="*/ 1752600 w 2064544"/>
                <a:gd name="connsiteY45" fmla="*/ 14287 h 447675"/>
                <a:gd name="connsiteX46" fmla="*/ 1669256 w 2064544"/>
                <a:gd name="connsiteY46" fmla="*/ 42862 h 447675"/>
                <a:gd name="connsiteX47" fmla="*/ 1574006 w 2064544"/>
                <a:gd name="connsiteY47" fmla="*/ 61912 h 447675"/>
                <a:gd name="connsiteX48" fmla="*/ 1412081 w 2064544"/>
                <a:gd name="connsiteY48" fmla="*/ 92869 h 447675"/>
                <a:gd name="connsiteX49" fmla="*/ 1195387 w 2064544"/>
                <a:gd name="connsiteY49" fmla="*/ 138112 h 447675"/>
                <a:gd name="connsiteX50" fmla="*/ 907256 w 2064544"/>
                <a:gd name="connsiteY50" fmla="*/ 19526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64544" h="447675">
                  <a:moveTo>
                    <a:pt x="907256" y="195262"/>
                  </a:moveTo>
                  <a:lnTo>
                    <a:pt x="664369" y="233362"/>
                  </a:lnTo>
                  <a:lnTo>
                    <a:pt x="511969" y="257175"/>
                  </a:lnTo>
                  <a:lnTo>
                    <a:pt x="423862" y="266700"/>
                  </a:lnTo>
                  <a:lnTo>
                    <a:pt x="390525" y="266700"/>
                  </a:lnTo>
                  <a:lnTo>
                    <a:pt x="342900" y="264319"/>
                  </a:lnTo>
                  <a:lnTo>
                    <a:pt x="278606" y="252412"/>
                  </a:lnTo>
                  <a:lnTo>
                    <a:pt x="219075" y="238125"/>
                  </a:lnTo>
                  <a:lnTo>
                    <a:pt x="171450" y="219075"/>
                  </a:lnTo>
                  <a:lnTo>
                    <a:pt x="123825" y="197644"/>
                  </a:lnTo>
                  <a:lnTo>
                    <a:pt x="73819" y="164306"/>
                  </a:lnTo>
                  <a:lnTo>
                    <a:pt x="38100" y="145256"/>
                  </a:lnTo>
                  <a:lnTo>
                    <a:pt x="16669" y="140494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2381" y="173831"/>
                  </a:lnTo>
                  <a:lnTo>
                    <a:pt x="14287" y="197644"/>
                  </a:lnTo>
                  <a:lnTo>
                    <a:pt x="57150" y="242887"/>
                  </a:lnTo>
                  <a:lnTo>
                    <a:pt x="126206" y="300037"/>
                  </a:lnTo>
                  <a:lnTo>
                    <a:pt x="192881" y="347662"/>
                  </a:lnTo>
                  <a:lnTo>
                    <a:pt x="233362" y="373856"/>
                  </a:lnTo>
                  <a:lnTo>
                    <a:pt x="307181" y="409575"/>
                  </a:lnTo>
                  <a:lnTo>
                    <a:pt x="383381" y="435769"/>
                  </a:lnTo>
                  <a:lnTo>
                    <a:pt x="478631" y="447675"/>
                  </a:lnTo>
                  <a:lnTo>
                    <a:pt x="576262" y="421481"/>
                  </a:lnTo>
                  <a:lnTo>
                    <a:pt x="681037" y="397669"/>
                  </a:lnTo>
                  <a:lnTo>
                    <a:pt x="845344" y="361950"/>
                  </a:lnTo>
                  <a:lnTo>
                    <a:pt x="1031081" y="326231"/>
                  </a:lnTo>
                  <a:lnTo>
                    <a:pt x="1271587" y="280987"/>
                  </a:lnTo>
                  <a:lnTo>
                    <a:pt x="1507331" y="245269"/>
                  </a:lnTo>
                  <a:lnTo>
                    <a:pt x="1631156" y="230981"/>
                  </a:lnTo>
                  <a:lnTo>
                    <a:pt x="1764506" y="221456"/>
                  </a:lnTo>
                  <a:lnTo>
                    <a:pt x="1857375" y="216694"/>
                  </a:lnTo>
                  <a:lnTo>
                    <a:pt x="1969294" y="219075"/>
                  </a:lnTo>
                  <a:lnTo>
                    <a:pt x="2005012" y="214312"/>
                  </a:lnTo>
                  <a:lnTo>
                    <a:pt x="2038350" y="202406"/>
                  </a:lnTo>
                  <a:lnTo>
                    <a:pt x="2057400" y="188119"/>
                  </a:lnTo>
                  <a:lnTo>
                    <a:pt x="2064544" y="173831"/>
                  </a:lnTo>
                  <a:lnTo>
                    <a:pt x="2064544" y="161925"/>
                  </a:lnTo>
                  <a:lnTo>
                    <a:pt x="2057400" y="138112"/>
                  </a:lnTo>
                  <a:lnTo>
                    <a:pt x="2031206" y="95250"/>
                  </a:lnTo>
                  <a:lnTo>
                    <a:pt x="2012156" y="71437"/>
                  </a:lnTo>
                  <a:lnTo>
                    <a:pt x="1988344" y="59531"/>
                  </a:lnTo>
                  <a:lnTo>
                    <a:pt x="1864519" y="16669"/>
                  </a:lnTo>
                  <a:lnTo>
                    <a:pt x="1783556" y="0"/>
                  </a:lnTo>
                  <a:lnTo>
                    <a:pt x="1752600" y="14287"/>
                  </a:lnTo>
                  <a:lnTo>
                    <a:pt x="1669256" y="42862"/>
                  </a:lnTo>
                  <a:lnTo>
                    <a:pt x="1574006" y="61912"/>
                  </a:lnTo>
                  <a:lnTo>
                    <a:pt x="1412081" y="92869"/>
                  </a:lnTo>
                  <a:lnTo>
                    <a:pt x="1195387" y="138112"/>
                  </a:lnTo>
                  <a:lnTo>
                    <a:pt x="907256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E2DFE107-4593-4968-BD29-D0F683A3AAD8}"/>
                </a:ext>
              </a:extLst>
            </p:cNvPr>
            <p:cNvSpPr/>
            <p:nvPr/>
          </p:nvSpPr>
          <p:spPr>
            <a:xfrm>
              <a:off x="2640013" y="2909888"/>
              <a:ext cx="339725" cy="1104900"/>
            </a:xfrm>
            <a:custGeom>
              <a:avLst/>
              <a:gdLst>
                <a:gd name="connsiteX0" fmla="*/ 326232 w 338138"/>
                <a:gd name="connsiteY0" fmla="*/ 576262 h 1104900"/>
                <a:gd name="connsiteX1" fmla="*/ 300038 w 338138"/>
                <a:gd name="connsiteY1" fmla="*/ 709612 h 1104900"/>
                <a:gd name="connsiteX2" fmla="*/ 264319 w 338138"/>
                <a:gd name="connsiteY2" fmla="*/ 845343 h 1104900"/>
                <a:gd name="connsiteX3" fmla="*/ 226219 w 338138"/>
                <a:gd name="connsiteY3" fmla="*/ 959643 h 1104900"/>
                <a:gd name="connsiteX4" fmla="*/ 204788 w 338138"/>
                <a:gd name="connsiteY4" fmla="*/ 1014412 h 1104900"/>
                <a:gd name="connsiteX5" fmla="*/ 178594 w 338138"/>
                <a:gd name="connsiteY5" fmla="*/ 1057275 h 1104900"/>
                <a:gd name="connsiteX6" fmla="*/ 142875 w 338138"/>
                <a:gd name="connsiteY6" fmla="*/ 1090612 h 1104900"/>
                <a:gd name="connsiteX7" fmla="*/ 111919 w 338138"/>
                <a:gd name="connsiteY7" fmla="*/ 1104900 h 1104900"/>
                <a:gd name="connsiteX8" fmla="*/ 100013 w 338138"/>
                <a:gd name="connsiteY8" fmla="*/ 1104900 h 1104900"/>
                <a:gd name="connsiteX9" fmla="*/ 66675 w 338138"/>
                <a:gd name="connsiteY9" fmla="*/ 1085850 h 1104900"/>
                <a:gd name="connsiteX10" fmla="*/ 42863 w 338138"/>
                <a:gd name="connsiteY10" fmla="*/ 1059656 h 1104900"/>
                <a:gd name="connsiteX11" fmla="*/ 26194 w 338138"/>
                <a:gd name="connsiteY11" fmla="*/ 1028700 h 1104900"/>
                <a:gd name="connsiteX12" fmla="*/ 11907 w 338138"/>
                <a:gd name="connsiteY12" fmla="*/ 983456 h 1104900"/>
                <a:gd name="connsiteX13" fmla="*/ 4763 w 338138"/>
                <a:gd name="connsiteY13" fmla="*/ 938212 h 1104900"/>
                <a:gd name="connsiteX14" fmla="*/ 0 w 338138"/>
                <a:gd name="connsiteY14" fmla="*/ 859631 h 1104900"/>
                <a:gd name="connsiteX15" fmla="*/ 4763 w 338138"/>
                <a:gd name="connsiteY15" fmla="*/ 769143 h 1104900"/>
                <a:gd name="connsiteX16" fmla="*/ 30957 w 338138"/>
                <a:gd name="connsiteY16" fmla="*/ 723900 h 1104900"/>
                <a:gd name="connsiteX17" fmla="*/ 64294 w 338138"/>
                <a:gd name="connsiteY17" fmla="*/ 669131 h 1104900"/>
                <a:gd name="connsiteX18" fmla="*/ 97632 w 338138"/>
                <a:gd name="connsiteY18" fmla="*/ 597693 h 1104900"/>
                <a:gd name="connsiteX19" fmla="*/ 128588 w 338138"/>
                <a:gd name="connsiteY19" fmla="*/ 526256 h 1104900"/>
                <a:gd name="connsiteX20" fmla="*/ 147638 w 338138"/>
                <a:gd name="connsiteY20" fmla="*/ 471487 h 1104900"/>
                <a:gd name="connsiteX21" fmla="*/ 161925 w 338138"/>
                <a:gd name="connsiteY21" fmla="*/ 414337 h 1104900"/>
                <a:gd name="connsiteX22" fmla="*/ 176213 w 338138"/>
                <a:gd name="connsiteY22" fmla="*/ 347662 h 1104900"/>
                <a:gd name="connsiteX23" fmla="*/ 180975 w 338138"/>
                <a:gd name="connsiteY23" fmla="*/ 302418 h 1104900"/>
                <a:gd name="connsiteX24" fmla="*/ 183357 w 338138"/>
                <a:gd name="connsiteY24" fmla="*/ 254793 h 1104900"/>
                <a:gd name="connsiteX25" fmla="*/ 183357 w 338138"/>
                <a:gd name="connsiteY25" fmla="*/ 221456 h 1104900"/>
                <a:gd name="connsiteX26" fmla="*/ 178594 w 338138"/>
                <a:gd name="connsiteY26" fmla="*/ 180975 h 1104900"/>
                <a:gd name="connsiteX27" fmla="*/ 164307 w 338138"/>
                <a:gd name="connsiteY27" fmla="*/ 119062 h 1104900"/>
                <a:gd name="connsiteX28" fmla="*/ 152400 w 338138"/>
                <a:gd name="connsiteY28" fmla="*/ 95250 h 1104900"/>
                <a:gd name="connsiteX29" fmla="*/ 135732 w 338138"/>
                <a:gd name="connsiteY29" fmla="*/ 61912 h 1104900"/>
                <a:gd name="connsiteX30" fmla="*/ 126207 w 338138"/>
                <a:gd name="connsiteY30" fmla="*/ 40481 h 1104900"/>
                <a:gd name="connsiteX31" fmla="*/ 126207 w 338138"/>
                <a:gd name="connsiteY31" fmla="*/ 23812 h 1104900"/>
                <a:gd name="connsiteX32" fmla="*/ 130969 w 338138"/>
                <a:gd name="connsiteY32" fmla="*/ 9525 h 1104900"/>
                <a:gd name="connsiteX33" fmla="*/ 138113 w 338138"/>
                <a:gd name="connsiteY33" fmla="*/ 4762 h 1104900"/>
                <a:gd name="connsiteX34" fmla="*/ 159544 w 338138"/>
                <a:gd name="connsiteY34" fmla="*/ 0 h 1104900"/>
                <a:gd name="connsiteX35" fmla="*/ 180975 w 338138"/>
                <a:gd name="connsiteY35" fmla="*/ 4762 h 1104900"/>
                <a:gd name="connsiteX36" fmla="*/ 195263 w 338138"/>
                <a:gd name="connsiteY36" fmla="*/ 19050 h 1104900"/>
                <a:gd name="connsiteX37" fmla="*/ 235744 w 338138"/>
                <a:gd name="connsiteY37" fmla="*/ 71437 h 1104900"/>
                <a:gd name="connsiteX38" fmla="*/ 266700 w 338138"/>
                <a:gd name="connsiteY38" fmla="*/ 121443 h 1104900"/>
                <a:gd name="connsiteX39" fmla="*/ 292894 w 338138"/>
                <a:gd name="connsiteY39" fmla="*/ 166687 h 1104900"/>
                <a:gd name="connsiteX40" fmla="*/ 323850 w 338138"/>
                <a:gd name="connsiteY40" fmla="*/ 245268 h 1104900"/>
                <a:gd name="connsiteX41" fmla="*/ 338138 w 338138"/>
                <a:gd name="connsiteY41" fmla="*/ 345281 h 1104900"/>
                <a:gd name="connsiteX42" fmla="*/ 338138 w 338138"/>
                <a:gd name="connsiteY42" fmla="*/ 433387 h 1104900"/>
                <a:gd name="connsiteX43" fmla="*/ 326232 w 338138"/>
                <a:gd name="connsiteY43" fmla="*/ 5762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8138" h="1104900">
                  <a:moveTo>
                    <a:pt x="326232" y="576262"/>
                  </a:moveTo>
                  <a:lnTo>
                    <a:pt x="300038" y="709612"/>
                  </a:lnTo>
                  <a:lnTo>
                    <a:pt x="264319" y="845343"/>
                  </a:lnTo>
                  <a:lnTo>
                    <a:pt x="226219" y="959643"/>
                  </a:lnTo>
                  <a:lnTo>
                    <a:pt x="204788" y="1014412"/>
                  </a:lnTo>
                  <a:lnTo>
                    <a:pt x="178594" y="1057275"/>
                  </a:lnTo>
                  <a:lnTo>
                    <a:pt x="142875" y="1090612"/>
                  </a:lnTo>
                  <a:lnTo>
                    <a:pt x="111919" y="1104900"/>
                  </a:lnTo>
                  <a:lnTo>
                    <a:pt x="100013" y="1104900"/>
                  </a:lnTo>
                  <a:lnTo>
                    <a:pt x="66675" y="1085850"/>
                  </a:lnTo>
                  <a:lnTo>
                    <a:pt x="42863" y="1059656"/>
                  </a:lnTo>
                  <a:lnTo>
                    <a:pt x="26194" y="1028700"/>
                  </a:lnTo>
                  <a:lnTo>
                    <a:pt x="11907" y="983456"/>
                  </a:lnTo>
                  <a:lnTo>
                    <a:pt x="4763" y="938212"/>
                  </a:lnTo>
                  <a:lnTo>
                    <a:pt x="0" y="859631"/>
                  </a:lnTo>
                  <a:lnTo>
                    <a:pt x="4763" y="769143"/>
                  </a:lnTo>
                  <a:lnTo>
                    <a:pt x="30957" y="723900"/>
                  </a:lnTo>
                  <a:lnTo>
                    <a:pt x="64294" y="669131"/>
                  </a:lnTo>
                  <a:lnTo>
                    <a:pt x="97632" y="597693"/>
                  </a:lnTo>
                  <a:lnTo>
                    <a:pt x="128588" y="526256"/>
                  </a:lnTo>
                  <a:lnTo>
                    <a:pt x="147638" y="471487"/>
                  </a:lnTo>
                  <a:lnTo>
                    <a:pt x="161925" y="414337"/>
                  </a:lnTo>
                  <a:lnTo>
                    <a:pt x="176213" y="347662"/>
                  </a:lnTo>
                  <a:lnTo>
                    <a:pt x="180975" y="302418"/>
                  </a:lnTo>
                  <a:lnTo>
                    <a:pt x="183357" y="254793"/>
                  </a:lnTo>
                  <a:lnTo>
                    <a:pt x="183357" y="221456"/>
                  </a:lnTo>
                  <a:lnTo>
                    <a:pt x="178594" y="180975"/>
                  </a:lnTo>
                  <a:lnTo>
                    <a:pt x="164307" y="119062"/>
                  </a:lnTo>
                  <a:lnTo>
                    <a:pt x="152400" y="95250"/>
                  </a:lnTo>
                  <a:lnTo>
                    <a:pt x="135732" y="61912"/>
                  </a:lnTo>
                  <a:lnTo>
                    <a:pt x="126207" y="40481"/>
                  </a:lnTo>
                  <a:lnTo>
                    <a:pt x="126207" y="23812"/>
                  </a:lnTo>
                  <a:lnTo>
                    <a:pt x="130969" y="9525"/>
                  </a:lnTo>
                  <a:lnTo>
                    <a:pt x="138113" y="4762"/>
                  </a:lnTo>
                  <a:lnTo>
                    <a:pt x="159544" y="0"/>
                  </a:lnTo>
                  <a:lnTo>
                    <a:pt x="180975" y="4762"/>
                  </a:lnTo>
                  <a:lnTo>
                    <a:pt x="195263" y="19050"/>
                  </a:lnTo>
                  <a:lnTo>
                    <a:pt x="235744" y="71437"/>
                  </a:lnTo>
                  <a:lnTo>
                    <a:pt x="266700" y="121443"/>
                  </a:lnTo>
                  <a:lnTo>
                    <a:pt x="292894" y="166687"/>
                  </a:lnTo>
                  <a:lnTo>
                    <a:pt x="323850" y="245268"/>
                  </a:lnTo>
                  <a:lnTo>
                    <a:pt x="338138" y="345281"/>
                  </a:lnTo>
                  <a:lnTo>
                    <a:pt x="338138" y="433387"/>
                  </a:lnTo>
                  <a:lnTo>
                    <a:pt x="326232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744F57C9-B6A3-4C2A-95BF-5C7C1510F36B}"/>
                </a:ext>
              </a:extLst>
            </p:cNvPr>
            <p:cNvSpPr/>
            <p:nvPr/>
          </p:nvSpPr>
          <p:spPr>
            <a:xfrm>
              <a:off x="3109913" y="3322638"/>
              <a:ext cx="1290637" cy="754062"/>
            </a:xfrm>
            <a:custGeom>
              <a:avLst/>
              <a:gdLst>
                <a:gd name="connsiteX0" fmla="*/ 747712 w 1290637"/>
                <a:gd name="connsiteY0" fmla="*/ 297656 h 754856"/>
                <a:gd name="connsiteX1" fmla="*/ 623887 w 1290637"/>
                <a:gd name="connsiteY1" fmla="*/ 373856 h 754856"/>
                <a:gd name="connsiteX2" fmla="*/ 433387 w 1290637"/>
                <a:gd name="connsiteY2" fmla="*/ 478631 h 754856"/>
                <a:gd name="connsiteX3" fmla="*/ 204787 w 1290637"/>
                <a:gd name="connsiteY3" fmla="*/ 597694 h 754856"/>
                <a:gd name="connsiteX4" fmla="*/ 66675 w 1290637"/>
                <a:gd name="connsiteY4" fmla="*/ 666750 h 754856"/>
                <a:gd name="connsiteX5" fmla="*/ 23812 w 1290637"/>
                <a:gd name="connsiteY5" fmla="*/ 690562 h 754856"/>
                <a:gd name="connsiteX6" fmla="*/ 7143 w 1290637"/>
                <a:gd name="connsiteY6" fmla="*/ 707231 h 754856"/>
                <a:gd name="connsiteX7" fmla="*/ 0 w 1290637"/>
                <a:gd name="connsiteY7" fmla="*/ 719137 h 754856"/>
                <a:gd name="connsiteX8" fmla="*/ 2381 w 1290637"/>
                <a:gd name="connsiteY8" fmla="*/ 738187 h 754856"/>
                <a:gd name="connsiteX9" fmla="*/ 7143 w 1290637"/>
                <a:gd name="connsiteY9" fmla="*/ 745331 h 754856"/>
                <a:gd name="connsiteX10" fmla="*/ 26193 w 1290637"/>
                <a:gd name="connsiteY10" fmla="*/ 752475 h 754856"/>
                <a:gd name="connsiteX11" fmla="*/ 54768 w 1290637"/>
                <a:gd name="connsiteY11" fmla="*/ 754856 h 754856"/>
                <a:gd name="connsiteX12" fmla="*/ 145256 w 1290637"/>
                <a:gd name="connsiteY12" fmla="*/ 731044 h 754856"/>
                <a:gd name="connsiteX13" fmla="*/ 390525 w 1290637"/>
                <a:gd name="connsiteY13" fmla="*/ 652462 h 754856"/>
                <a:gd name="connsiteX14" fmla="*/ 528637 w 1290637"/>
                <a:gd name="connsiteY14" fmla="*/ 600075 h 754856"/>
                <a:gd name="connsiteX15" fmla="*/ 726281 w 1290637"/>
                <a:gd name="connsiteY15" fmla="*/ 519112 h 754856"/>
                <a:gd name="connsiteX16" fmla="*/ 812006 w 1290637"/>
                <a:gd name="connsiteY16" fmla="*/ 478631 h 754856"/>
                <a:gd name="connsiteX17" fmla="*/ 902493 w 1290637"/>
                <a:gd name="connsiteY17" fmla="*/ 450056 h 754856"/>
                <a:gd name="connsiteX18" fmla="*/ 1009650 w 1290637"/>
                <a:gd name="connsiteY18" fmla="*/ 407194 h 754856"/>
                <a:gd name="connsiteX19" fmla="*/ 1100137 w 1290637"/>
                <a:gd name="connsiteY19" fmla="*/ 369094 h 754856"/>
                <a:gd name="connsiteX20" fmla="*/ 1157287 w 1290637"/>
                <a:gd name="connsiteY20" fmla="*/ 359569 h 754856"/>
                <a:gd name="connsiteX21" fmla="*/ 1212056 w 1290637"/>
                <a:gd name="connsiteY21" fmla="*/ 352425 h 754856"/>
                <a:gd name="connsiteX22" fmla="*/ 1245393 w 1290637"/>
                <a:gd name="connsiteY22" fmla="*/ 350044 h 754856"/>
                <a:gd name="connsiteX23" fmla="*/ 1269206 w 1290637"/>
                <a:gd name="connsiteY23" fmla="*/ 342900 h 754856"/>
                <a:gd name="connsiteX24" fmla="*/ 1285875 w 1290637"/>
                <a:gd name="connsiteY24" fmla="*/ 328612 h 754856"/>
                <a:gd name="connsiteX25" fmla="*/ 1290637 w 1290637"/>
                <a:gd name="connsiteY25" fmla="*/ 309562 h 754856"/>
                <a:gd name="connsiteX26" fmla="*/ 1285875 w 1290637"/>
                <a:gd name="connsiteY26" fmla="*/ 285750 h 754856"/>
                <a:gd name="connsiteX27" fmla="*/ 1276350 w 1290637"/>
                <a:gd name="connsiteY27" fmla="*/ 264319 h 754856"/>
                <a:gd name="connsiteX28" fmla="*/ 1250156 w 1290637"/>
                <a:gd name="connsiteY28" fmla="*/ 223837 h 754856"/>
                <a:gd name="connsiteX29" fmla="*/ 1216818 w 1290637"/>
                <a:gd name="connsiteY29" fmla="*/ 180975 h 754856"/>
                <a:gd name="connsiteX30" fmla="*/ 1159668 w 1290637"/>
                <a:gd name="connsiteY30" fmla="*/ 135731 h 754856"/>
                <a:gd name="connsiteX31" fmla="*/ 1090612 w 1290637"/>
                <a:gd name="connsiteY31" fmla="*/ 90487 h 754856"/>
                <a:gd name="connsiteX32" fmla="*/ 1042987 w 1290637"/>
                <a:gd name="connsiteY32" fmla="*/ 66675 h 754856"/>
                <a:gd name="connsiteX33" fmla="*/ 995362 w 1290637"/>
                <a:gd name="connsiteY33" fmla="*/ 45244 h 754856"/>
                <a:gd name="connsiteX34" fmla="*/ 964406 w 1290637"/>
                <a:gd name="connsiteY34" fmla="*/ 26194 h 754856"/>
                <a:gd name="connsiteX35" fmla="*/ 933450 w 1290637"/>
                <a:gd name="connsiteY35" fmla="*/ 11906 h 754856"/>
                <a:gd name="connsiteX36" fmla="*/ 900112 w 1290637"/>
                <a:gd name="connsiteY36" fmla="*/ 2381 h 754856"/>
                <a:gd name="connsiteX37" fmla="*/ 876300 w 1290637"/>
                <a:gd name="connsiteY37" fmla="*/ 0 h 754856"/>
                <a:gd name="connsiteX38" fmla="*/ 864393 w 1290637"/>
                <a:gd name="connsiteY38" fmla="*/ 0 h 754856"/>
                <a:gd name="connsiteX39" fmla="*/ 857250 w 1290637"/>
                <a:gd name="connsiteY39" fmla="*/ 2381 h 754856"/>
                <a:gd name="connsiteX40" fmla="*/ 852487 w 1290637"/>
                <a:gd name="connsiteY40" fmla="*/ 9525 h 754856"/>
                <a:gd name="connsiteX41" fmla="*/ 850106 w 1290637"/>
                <a:gd name="connsiteY41" fmla="*/ 19050 h 754856"/>
                <a:gd name="connsiteX42" fmla="*/ 847725 w 1290637"/>
                <a:gd name="connsiteY42" fmla="*/ 33337 h 754856"/>
                <a:gd name="connsiteX43" fmla="*/ 859631 w 1290637"/>
                <a:gd name="connsiteY43" fmla="*/ 71437 h 754856"/>
                <a:gd name="connsiteX44" fmla="*/ 876300 w 1290637"/>
                <a:gd name="connsiteY44" fmla="*/ 109537 h 754856"/>
                <a:gd name="connsiteX45" fmla="*/ 881062 w 1290637"/>
                <a:gd name="connsiteY45" fmla="*/ 147637 h 754856"/>
                <a:gd name="connsiteX46" fmla="*/ 878681 w 1290637"/>
                <a:gd name="connsiteY46" fmla="*/ 173831 h 754856"/>
                <a:gd name="connsiteX47" fmla="*/ 869156 w 1290637"/>
                <a:gd name="connsiteY47" fmla="*/ 202406 h 754856"/>
                <a:gd name="connsiteX48" fmla="*/ 850106 w 1290637"/>
                <a:gd name="connsiteY48" fmla="*/ 226219 h 754856"/>
                <a:gd name="connsiteX49" fmla="*/ 804862 w 1290637"/>
                <a:gd name="connsiteY49" fmla="*/ 261937 h 754856"/>
                <a:gd name="connsiteX50" fmla="*/ 747712 w 1290637"/>
                <a:gd name="connsiteY50" fmla="*/ 297656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90637" h="754856">
                  <a:moveTo>
                    <a:pt x="747712" y="297656"/>
                  </a:moveTo>
                  <a:lnTo>
                    <a:pt x="623887" y="373856"/>
                  </a:lnTo>
                  <a:lnTo>
                    <a:pt x="433387" y="478631"/>
                  </a:lnTo>
                  <a:lnTo>
                    <a:pt x="204787" y="597694"/>
                  </a:lnTo>
                  <a:lnTo>
                    <a:pt x="66675" y="666750"/>
                  </a:lnTo>
                  <a:lnTo>
                    <a:pt x="23812" y="690562"/>
                  </a:lnTo>
                  <a:lnTo>
                    <a:pt x="7143" y="707231"/>
                  </a:lnTo>
                  <a:lnTo>
                    <a:pt x="0" y="719137"/>
                  </a:lnTo>
                  <a:lnTo>
                    <a:pt x="2381" y="738187"/>
                  </a:lnTo>
                  <a:lnTo>
                    <a:pt x="7143" y="745331"/>
                  </a:lnTo>
                  <a:lnTo>
                    <a:pt x="26193" y="752475"/>
                  </a:lnTo>
                  <a:lnTo>
                    <a:pt x="54768" y="754856"/>
                  </a:lnTo>
                  <a:lnTo>
                    <a:pt x="145256" y="731044"/>
                  </a:lnTo>
                  <a:lnTo>
                    <a:pt x="390525" y="652462"/>
                  </a:lnTo>
                  <a:lnTo>
                    <a:pt x="528637" y="600075"/>
                  </a:lnTo>
                  <a:lnTo>
                    <a:pt x="726281" y="519112"/>
                  </a:lnTo>
                  <a:lnTo>
                    <a:pt x="812006" y="478631"/>
                  </a:lnTo>
                  <a:lnTo>
                    <a:pt x="902493" y="450056"/>
                  </a:lnTo>
                  <a:lnTo>
                    <a:pt x="1009650" y="407194"/>
                  </a:lnTo>
                  <a:lnTo>
                    <a:pt x="1100137" y="369094"/>
                  </a:lnTo>
                  <a:lnTo>
                    <a:pt x="1157287" y="359569"/>
                  </a:lnTo>
                  <a:lnTo>
                    <a:pt x="1212056" y="352425"/>
                  </a:lnTo>
                  <a:lnTo>
                    <a:pt x="1245393" y="350044"/>
                  </a:lnTo>
                  <a:lnTo>
                    <a:pt x="1269206" y="342900"/>
                  </a:lnTo>
                  <a:lnTo>
                    <a:pt x="1285875" y="328612"/>
                  </a:lnTo>
                  <a:lnTo>
                    <a:pt x="1290637" y="309562"/>
                  </a:lnTo>
                  <a:lnTo>
                    <a:pt x="1285875" y="285750"/>
                  </a:lnTo>
                  <a:lnTo>
                    <a:pt x="1276350" y="264319"/>
                  </a:lnTo>
                  <a:lnTo>
                    <a:pt x="1250156" y="223837"/>
                  </a:lnTo>
                  <a:lnTo>
                    <a:pt x="1216818" y="180975"/>
                  </a:lnTo>
                  <a:lnTo>
                    <a:pt x="1159668" y="135731"/>
                  </a:lnTo>
                  <a:lnTo>
                    <a:pt x="1090612" y="90487"/>
                  </a:lnTo>
                  <a:lnTo>
                    <a:pt x="1042987" y="66675"/>
                  </a:lnTo>
                  <a:lnTo>
                    <a:pt x="995362" y="45244"/>
                  </a:lnTo>
                  <a:lnTo>
                    <a:pt x="964406" y="26194"/>
                  </a:lnTo>
                  <a:lnTo>
                    <a:pt x="933450" y="11906"/>
                  </a:lnTo>
                  <a:lnTo>
                    <a:pt x="900112" y="2381"/>
                  </a:lnTo>
                  <a:lnTo>
                    <a:pt x="876300" y="0"/>
                  </a:lnTo>
                  <a:lnTo>
                    <a:pt x="864393" y="0"/>
                  </a:lnTo>
                  <a:lnTo>
                    <a:pt x="857250" y="2381"/>
                  </a:lnTo>
                  <a:lnTo>
                    <a:pt x="852487" y="9525"/>
                  </a:lnTo>
                  <a:lnTo>
                    <a:pt x="850106" y="19050"/>
                  </a:lnTo>
                  <a:lnTo>
                    <a:pt x="847725" y="33337"/>
                  </a:lnTo>
                  <a:lnTo>
                    <a:pt x="859631" y="71437"/>
                  </a:lnTo>
                  <a:lnTo>
                    <a:pt x="876300" y="109537"/>
                  </a:lnTo>
                  <a:lnTo>
                    <a:pt x="881062" y="147637"/>
                  </a:lnTo>
                  <a:lnTo>
                    <a:pt x="878681" y="173831"/>
                  </a:lnTo>
                  <a:lnTo>
                    <a:pt x="869156" y="202406"/>
                  </a:lnTo>
                  <a:lnTo>
                    <a:pt x="850106" y="226219"/>
                  </a:lnTo>
                  <a:lnTo>
                    <a:pt x="804862" y="261937"/>
                  </a:lnTo>
                  <a:lnTo>
                    <a:pt x="74771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EFACC844-310F-4033-84B5-3A90C50F48A5}"/>
                </a:ext>
              </a:extLst>
            </p:cNvPr>
            <p:cNvSpPr/>
            <p:nvPr/>
          </p:nvSpPr>
          <p:spPr>
            <a:xfrm>
              <a:off x="2633663" y="4094163"/>
              <a:ext cx="2162175" cy="563562"/>
            </a:xfrm>
            <a:custGeom>
              <a:avLst/>
              <a:gdLst>
                <a:gd name="connsiteX0" fmla="*/ 1000125 w 2162175"/>
                <a:gd name="connsiteY0" fmla="*/ 211931 h 564356"/>
                <a:gd name="connsiteX1" fmla="*/ 795337 w 2162175"/>
                <a:gd name="connsiteY1" fmla="*/ 266700 h 564356"/>
                <a:gd name="connsiteX2" fmla="*/ 623887 w 2162175"/>
                <a:gd name="connsiteY2" fmla="*/ 309562 h 564356"/>
                <a:gd name="connsiteX3" fmla="*/ 478631 w 2162175"/>
                <a:gd name="connsiteY3" fmla="*/ 342900 h 564356"/>
                <a:gd name="connsiteX4" fmla="*/ 388143 w 2162175"/>
                <a:gd name="connsiteY4" fmla="*/ 359569 h 564356"/>
                <a:gd name="connsiteX5" fmla="*/ 342900 w 2162175"/>
                <a:gd name="connsiteY5" fmla="*/ 364331 h 564356"/>
                <a:gd name="connsiteX6" fmla="*/ 295275 w 2162175"/>
                <a:gd name="connsiteY6" fmla="*/ 361950 h 564356"/>
                <a:gd name="connsiteX7" fmla="*/ 207168 w 2162175"/>
                <a:gd name="connsiteY7" fmla="*/ 347662 h 564356"/>
                <a:gd name="connsiteX8" fmla="*/ 133350 w 2162175"/>
                <a:gd name="connsiteY8" fmla="*/ 328612 h 564356"/>
                <a:gd name="connsiteX9" fmla="*/ 59531 w 2162175"/>
                <a:gd name="connsiteY9" fmla="*/ 295275 h 564356"/>
                <a:gd name="connsiteX10" fmla="*/ 28575 w 2162175"/>
                <a:gd name="connsiteY10" fmla="*/ 283369 h 564356"/>
                <a:gd name="connsiteX11" fmla="*/ 14287 w 2162175"/>
                <a:gd name="connsiteY11" fmla="*/ 280987 h 564356"/>
                <a:gd name="connsiteX12" fmla="*/ 2381 w 2162175"/>
                <a:gd name="connsiteY12" fmla="*/ 283369 h 564356"/>
                <a:gd name="connsiteX13" fmla="*/ 0 w 2162175"/>
                <a:gd name="connsiteY13" fmla="*/ 295275 h 564356"/>
                <a:gd name="connsiteX14" fmla="*/ 2381 w 2162175"/>
                <a:gd name="connsiteY14" fmla="*/ 311944 h 564356"/>
                <a:gd name="connsiteX15" fmla="*/ 19050 w 2162175"/>
                <a:gd name="connsiteY15" fmla="*/ 345281 h 564356"/>
                <a:gd name="connsiteX16" fmla="*/ 52387 w 2162175"/>
                <a:gd name="connsiteY16" fmla="*/ 385762 h 564356"/>
                <a:gd name="connsiteX17" fmla="*/ 111918 w 2162175"/>
                <a:gd name="connsiteY17" fmla="*/ 442912 h 564356"/>
                <a:gd name="connsiteX18" fmla="*/ 161925 w 2162175"/>
                <a:gd name="connsiteY18" fmla="*/ 485775 h 564356"/>
                <a:gd name="connsiteX19" fmla="*/ 211931 w 2162175"/>
                <a:gd name="connsiteY19" fmla="*/ 519112 h 564356"/>
                <a:gd name="connsiteX20" fmla="*/ 242887 w 2162175"/>
                <a:gd name="connsiteY20" fmla="*/ 535781 h 564356"/>
                <a:gd name="connsiteX21" fmla="*/ 283368 w 2162175"/>
                <a:gd name="connsiteY21" fmla="*/ 550069 h 564356"/>
                <a:gd name="connsiteX22" fmla="*/ 328612 w 2162175"/>
                <a:gd name="connsiteY22" fmla="*/ 559594 h 564356"/>
                <a:gd name="connsiteX23" fmla="*/ 359568 w 2162175"/>
                <a:gd name="connsiteY23" fmla="*/ 564356 h 564356"/>
                <a:gd name="connsiteX24" fmla="*/ 419100 w 2162175"/>
                <a:gd name="connsiteY24" fmla="*/ 557212 h 564356"/>
                <a:gd name="connsiteX25" fmla="*/ 533400 w 2162175"/>
                <a:gd name="connsiteY25" fmla="*/ 516731 h 564356"/>
                <a:gd name="connsiteX26" fmla="*/ 673893 w 2162175"/>
                <a:gd name="connsiteY26" fmla="*/ 469106 h 564356"/>
                <a:gd name="connsiteX27" fmla="*/ 921543 w 2162175"/>
                <a:gd name="connsiteY27" fmla="*/ 395287 h 564356"/>
                <a:gd name="connsiteX28" fmla="*/ 1059656 w 2162175"/>
                <a:gd name="connsiteY28" fmla="*/ 357187 h 564356"/>
                <a:gd name="connsiteX29" fmla="*/ 1383506 w 2162175"/>
                <a:gd name="connsiteY29" fmla="*/ 292894 h 564356"/>
                <a:gd name="connsiteX30" fmla="*/ 1643062 w 2162175"/>
                <a:gd name="connsiteY30" fmla="*/ 252412 h 564356"/>
                <a:gd name="connsiteX31" fmla="*/ 1866900 w 2162175"/>
                <a:gd name="connsiteY31" fmla="*/ 221456 h 564356"/>
                <a:gd name="connsiteX32" fmla="*/ 2033587 w 2162175"/>
                <a:gd name="connsiteY32" fmla="*/ 202406 h 564356"/>
                <a:gd name="connsiteX33" fmla="*/ 2093118 w 2162175"/>
                <a:gd name="connsiteY33" fmla="*/ 192881 h 564356"/>
                <a:gd name="connsiteX34" fmla="*/ 2124075 w 2162175"/>
                <a:gd name="connsiteY34" fmla="*/ 183356 h 564356"/>
                <a:gd name="connsiteX35" fmla="*/ 2150268 w 2162175"/>
                <a:gd name="connsiteY35" fmla="*/ 164306 h 564356"/>
                <a:gd name="connsiteX36" fmla="*/ 2159793 w 2162175"/>
                <a:gd name="connsiteY36" fmla="*/ 150019 h 564356"/>
                <a:gd name="connsiteX37" fmla="*/ 2162175 w 2162175"/>
                <a:gd name="connsiteY37" fmla="*/ 140494 h 564356"/>
                <a:gd name="connsiteX38" fmla="*/ 2162175 w 2162175"/>
                <a:gd name="connsiteY38" fmla="*/ 133350 h 564356"/>
                <a:gd name="connsiteX39" fmla="*/ 2155031 w 2162175"/>
                <a:gd name="connsiteY39" fmla="*/ 116681 h 564356"/>
                <a:gd name="connsiteX40" fmla="*/ 2128837 w 2162175"/>
                <a:gd name="connsiteY40" fmla="*/ 83344 h 564356"/>
                <a:gd name="connsiteX41" fmla="*/ 2105025 w 2162175"/>
                <a:gd name="connsiteY41" fmla="*/ 59531 h 564356"/>
                <a:gd name="connsiteX42" fmla="*/ 2078831 w 2162175"/>
                <a:gd name="connsiteY42" fmla="*/ 47625 h 564356"/>
                <a:gd name="connsiteX43" fmla="*/ 2000250 w 2162175"/>
                <a:gd name="connsiteY43" fmla="*/ 21431 h 564356"/>
                <a:gd name="connsiteX44" fmla="*/ 1926431 w 2162175"/>
                <a:gd name="connsiteY44" fmla="*/ 4762 h 564356"/>
                <a:gd name="connsiteX45" fmla="*/ 1857375 w 2162175"/>
                <a:gd name="connsiteY45" fmla="*/ 0 h 564356"/>
                <a:gd name="connsiteX46" fmla="*/ 1814512 w 2162175"/>
                <a:gd name="connsiteY46" fmla="*/ 7144 h 564356"/>
                <a:gd name="connsiteX47" fmla="*/ 1776412 w 2162175"/>
                <a:gd name="connsiteY47" fmla="*/ 19050 h 564356"/>
                <a:gd name="connsiteX48" fmla="*/ 1712118 w 2162175"/>
                <a:gd name="connsiteY48" fmla="*/ 50006 h 564356"/>
                <a:gd name="connsiteX49" fmla="*/ 1614487 w 2162175"/>
                <a:gd name="connsiteY49" fmla="*/ 80962 h 564356"/>
                <a:gd name="connsiteX50" fmla="*/ 1445418 w 2162175"/>
                <a:gd name="connsiteY50" fmla="*/ 123825 h 564356"/>
                <a:gd name="connsiteX51" fmla="*/ 1328737 w 2162175"/>
                <a:gd name="connsiteY51" fmla="*/ 147637 h 564356"/>
                <a:gd name="connsiteX52" fmla="*/ 1145381 w 2162175"/>
                <a:gd name="connsiteY52" fmla="*/ 171450 h 564356"/>
                <a:gd name="connsiteX53" fmla="*/ 1000125 w 2162175"/>
                <a:gd name="connsiteY53" fmla="*/ 21193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564356">
                  <a:moveTo>
                    <a:pt x="1000125" y="211931"/>
                  </a:moveTo>
                  <a:lnTo>
                    <a:pt x="795337" y="266700"/>
                  </a:lnTo>
                  <a:lnTo>
                    <a:pt x="623887" y="309562"/>
                  </a:lnTo>
                  <a:lnTo>
                    <a:pt x="478631" y="342900"/>
                  </a:lnTo>
                  <a:lnTo>
                    <a:pt x="388143" y="359569"/>
                  </a:lnTo>
                  <a:lnTo>
                    <a:pt x="342900" y="364331"/>
                  </a:lnTo>
                  <a:lnTo>
                    <a:pt x="295275" y="361950"/>
                  </a:lnTo>
                  <a:lnTo>
                    <a:pt x="207168" y="347662"/>
                  </a:lnTo>
                  <a:lnTo>
                    <a:pt x="133350" y="328612"/>
                  </a:lnTo>
                  <a:lnTo>
                    <a:pt x="59531" y="295275"/>
                  </a:lnTo>
                  <a:lnTo>
                    <a:pt x="28575" y="283369"/>
                  </a:lnTo>
                  <a:lnTo>
                    <a:pt x="14287" y="280987"/>
                  </a:lnTo>
                  <a:lnTo>
                    <a:pt x="2381" y="283369"/>
                  </a:lnTo>
                  <a:lnTo>
                    <a:pt x="0" y="295275"/>
                  </a:lnTo>
                  <a:lnTo>
                    <a:pt x="2381" y="311944"/>
                  </a:lnTo>
                  <a:lnTo>
                    <a:pt x="19050" y="345281"/>
                  </a:lnTo>
                  <a:lnTo>
                    <a:pt x="52387" y="385762"/>
                  </a:lnTo>
                  <a:lnTo>
                    <a:pt x="111918" y="442912"/>
                  </a:lnTo>
                  <a:lnTo>
                    <a:pt x="161925" y="485775"/>
                  </a:lnTo>
                  <a:lnTo>
                    <a:pt x="211931" y="519112"/>
                  </a:lnTo>
                  <a:lnTo>
                    <a:pt x="242887" y="535781"/>
                  </a:lnTo>
                  <a:lnTo>
                    <a:pt x="283368" y="550069"/>
                  </a:lnTo>
                  <a:lnTo>
                    <a:pt x="328612" y="559594"/>
                  </a:lnTo>
                  <a:lnTo>
                    <a:pt x="359568" y="564356"/>
                  </a:lnTo>
                  <a:lnTo>
                    <a:pt x="419100" y="557212"/>
                  </a:lnTo>
                  <a:lnTo>
                    <a:pt x="533400" y="516731"/>
                  </a:lnTo>
                  <a:lnTo>
                    <a:pt x="673893" y="469106"/>
                  </a:lnTo>
                  <a:lnTo>
                    <a:pt x="921543" y="395287"/>
                  </a:lnTo>
                  <a:lnTo>
                    <a:pt x="1059656" y="357187"/>
                  </a:lnTo>
                  <a:lnTo>
                    <a:pt x="1383506" y="292894"/>
                  </a:lnTo>
                  <a:lnTo>
                    <a:pt x="1643062" y="252412"/>
                  </a:lnTo>
                  <a:lnTo>
                    <a:pt x="1866900" y="221456"/>
                  </a:lnTo>
                  <a:lnTo>
                    <a:pt x="2033587" y="202406"/>
                  </a:lnTo>
                  <a:lnTo>
                    <a:pt x="2093118" y="192881"/>
                  </a:lnTo>
                  <a:lnTo>
                    <a:pt x="2124075" y="183356"/>
                  </a:lnTo>
                  <a:lnTo>
                    <a:pt x="2150268" y="164306"/>
                  </a:lnTo>
                  <a:lnTo>
                    <a:pt x="2159793" y="150019"/>
                  </a:lnTo>
                  <a:lnTo>
                    <a:pt x="2162175" y="140494"/>
                  </a:lnTo>
                  <a:lnTo>
                    <a:pt x="2162175" y="133350"/>
                  </a:lnTo>
                  <a:lnTo>
                    <a:pt x="2155031" y="116681"/>
                  </a:lnTo>
                  <a:lnTo>
                    <a:pt x="2128837" y="83344"/>
                  </a:lnTo>
                  <a:lnTo>
                    <a:pt x="2105025" y="59531"/>
                  </a:lnTo>
                  <a:lnTo>
                    <a:pt x="2078831" y="47625"/>
                  </a:lnTo>
                  <a:lnTo>
                    <a:pt x="2000250" y="21431"/>
                  </a:lnTo>
                  <a:lnTo>
                    <a:pt x="1926431" y="4762"/>
                  </a:lnTo>
                  <a:lnTo>
                    <a:pt x="1857375" y="0"/>
                  </a:lnTo>
                  <a:lnTo>
                    <a:pt x="1814512" y="7144"/>
                  </a:lnTo>
                  <a:lnTo>
                    <a:pt x="1776412" y="19050"/>
                  </a:lnTo>
                  <a:lnTo>
                    <a:pt x="1712118" y="50006"/>
                  </a:lnTo>
                  <a:lnTo>
                    <a:pt x="1614487" y="80962"/>
                  </a:lnTo>
                  <a:lnTo>
                    <a:pt x="1445418" y="123825"/>
                  </a:lnTo>
                  <a:lnTo>
                    <a:pt x="1328737" y="147637"/>
                  </a:lnTo>
                  <a:lnTo>
                    <a:pt x="1145381" y="171450"/>
                  </a:lnTo>
                  <a:lnTo>
                    <a:pt x="100012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FDF2E671-F6C4-4B36-9CBC-BAD91EA95856}"/>
                </a:ext>
              </a:extLst>
            </p:cNvPr>
            <p:cNvSpPr/>
            <p:nvPr/>
          </p:nvSpPr>
          <p:spPr>
            <a:xfrm>
              <a:off x="5033963" y="1789113"/>
              <a:ext cx="536575" cy="1563687"/>
            </a:xfrm>
            <a:custGeom>
              <a:avLst/>
              <a:gdLst>
                <a:gd name="connsiteX0" fmla="*/ 297656 w 535781"/>
                <a:gd name="connsiteY0" fmla="*/ 488156 h 1564481"/>
                <a:gd name="connsiteX1" fmla="*/ 297656 w 535781"/>
                <a:gd name="connsiteY1" fmla="*/ 376237 h 1564481"/>
                <a:gd name="connsiteX2" fmla="*/ 290512 w 535781"/>
                <a:gd name="connsiteY2" fmla="*/ 280987 h 1564481"/>
                <a:gd name="connsiteX3" fmla="*/ 285750 w 535781"/>
                <a:gd name="connsiteY3" fmla="*/ 226219 h 1564481"/>
                <a:gd name="connsiteX4" fmla="*/ 271462 w 535781"/>
                <a:gd name="connsiteY4" fmla="*/ 178594 h 1564481"/>
                <a:gd name="connsiteX5" fmla="*/ 245268 w 535781"/>
                <a:gd name="connsiteY5" fmla="*/ 128587 h 1564481"/>
                <a:gd name="connsiteX6" fmla="*/ 211931 w 535781"/>
                <a:gd name="connsiteY6" fmla="*/ 73819 h 1564481"/>
                <a:gd name="connsiteX7" fmla="*/ 192881 w 535781"/>
                <a:gd name="connsiteY7" fmla="*/ 40481 h 1564481"/>
                <a:gd name="connsiteX8" fmla="*/ 188118 w 535781"/>
                <a:gd name="connsiteY8" fmla="*/ 23812 h 1564481"/>
                <a:gd name="connsiteX9" fmla="*/ 188118 w 535781"/>
                <a:gd name="connsiteY9" fmla="*/ 11906 h 1564481"/>
                <a:gd name="connsiteX10" fmla="*/ 190500 w 535781"/>
                <a:gd name="connsiteY10" fmla="*/ 4762 h 1564481"/>
                <a:gd name="connsiteX11" fmla="*/ 197643 w 535781"/>
                <a:gd name="connsiteY11" fmla="*/ 0 h 1564481"/>
                <a:gd name="connsiteX12" fmla="*/ 209550 w 535781"/>
                <a:gd name="connsiteY12" fmla="*/ 0 h 1564481"/>
                <a:gd name="connsiteX13" fmla="*/ 242887 w 535781"/>
                <a:gd name="connsiteY13" fmla="*/ 7144 h 1564481"/>
                <a:gd name="connsiteX14" fmla="*/ 347662 w 535781"/>
                <a:gd name="connsiteY14" fmla="*/ 54769 h 1564481"/>
                <a:gd name="connsiteX15" fmla="*/ 452437 w 535781"/>
                <a:gd name="connsiteY15" fmla="*/ 111919 h 1564481"/>
                <a:gd name="connsiteX16" fmla="*/ 466725 w 535781"/>
                <a:gd name="connsiteY16" fmla="*/ 121444 h 1564481"/>
                <a:gd name="connsiteX17" fmla="*/ 533400 w 535781"/>
                <a:gd name="connsiteY17" fmla="*/ 278606 h 1564481"/>
                <a:gd name="connsiteX18" fmla="*/ 535781 w 535781"/>
                <a:gd name="connsiteY18" fmla="*/ 376237 h 1564481"/>
                <a:gd name="connsiteX19" fmla="*/ 516731 w 535781"/>
                <a:gd name="connsiteY19" fmla="*/ 540544 h 1564481"/>
                <a:gd name="connsiteX20" fmla="*/ 500062 w 535781"/>
                <a:gd name="connsiteY20" fmla="*/ 647700 h 1564481"/>
                <a:gd name="connsiteX21" fmla="*/ 471487 w 535781"/>
                <a:gd name="connsiteY21" fmla="*/ 790575 h 1564481"/>
                <a:gd name="connsiteX22" fmla="*/ 423862 w 535781"/>
                <a:gd name="connsiteY22" fmla="*/ 950119 h 1564481"/>
                <a:gd name="connsiteX23" fmla="*/ 373856 w 535781"/>
                <a:gd name="connsiteY23" fmla="*/ 1078706 h 1564481"/>
                <a:gd name="connsiteX24" fmla="*/ 304800 w 535781"/>
                <a:gd name="connsiteY24" fmla="*/ 1233487 h 1564481"/>
                <a:gd name="connsiteX25" fmla="*/ 242887 w 535781"/>
                <a:gd name="connsiteY25" fmla="*/ 1338262 h 1564481"/>
                <a:gd name="connsiteX26" fmla="*/ 159543 w 535781"/>
                <a:gd name="connsiteY26" fmla="*/ 1445419 h 1564481"/>
                <a:gd name="connsiteX27" fmla="*/ 119062 w 535781"/>
                <a:gd name="connsiteY27" fmla="*/ 1488281 h 1564481"/>
                <a:gd name="connsiteX28" fmla="*/ 61912 w 535781"/>
                <a:gd name="connsiteY28" fmla="*/ 1538287 h 1564481"/>
                <a:gd name="connsiteX29" fmla="*/ 21431 w 535781"/>
                <a:gd name="connsiteY29" fmla="*/ 1562100 h 1564481"/>
                <a:gd name="connsiteX30" fmla="*/ 9525 w 535781"/>
                <a:gd name="connsiteY30" fmla="*/ 1564481 h 1564481"/>
                <a:gd name="connsiteX31" fmla="*/ 4762 w 535781"/>
                <a:gd name="connsiteY31" fmla="*/ 1562100 h 1564481"/>
                <a:gd name="connsiteX32" fmla="*/ 0 w 535781"/>
                <a:gd name="connsiteY32" fmla="*/ 1552575 h 1564481"/>
                <a:gd name="connsiteX33" fmla="*/ 7143 w 535781"/>
                <a:gd name="connsiteY33" fmla="*/ 1516856 h 1564481"/>
                <a:gd name="connsiteX34" fmla="*/ 71437 w 535781"/>
                <a:gd name="connsiteY34" fmla="*/ 1385887 h 1564481"/>
                <a:gd name="connsiteX35" fmla="*/ 126206 w 535781"/>
                <a:gd name="connsiteY35" fmla="*/ 1273969 h 1564481"/>
                <a:gd name="connsiteX36" fmla="*/ 154781 w 535781"/>
                <a:gd name="connsiteY36" fmla="*/ 1207294 h 1564481"/>
                <a:gd name="connsiteX37" fmla="*/ 178593 w 535781"/>
                <a:gd name="connsiteY37" fmla="*/ 1150144 h 1564481"/>
                <a:gd name="connsiteX38" fmla="*/ 197643 w 535781"/>
                <a:gd name="connsiteY38" fmla="*/ 1088231 h 1564481"/>
                <a:gd name="connsiteX39" fmla="*/ 216693 w 535781"/>
                <a:gd name="connsiteY39" fmla="*/ 1026319 h 1564481"/>
                <a:gd name="connsiteX40" fmla="*/ 238125 w 535781"/>
                <a:gd name="connsiteY40" fmla="*/ 954881 h 1564481"/>
                <a:gd name="connsiteX41" fmla="*/ 259556 w 535781"/>
                <a:gd name="connsiteY41" fmla="*/ 859631 h 1564481"/>
                <a:gd name="connsiteX42" fmla="*/ 269081 w 535781"/>
                <a:gd name="connsiteY42" fmla="*/ 795337 h 1564481"/>
                <a:gd name="connsiteX43" fmla="*/ 278606 w 535781"/>
                <a:gd name="connsiteY43" fmla="*/ 733425 h 1564481"/>
                <a:gd name="connsiteX44" fmla="*/ 288131 w 535781"/>
                <a:gd name="connsiteY44" fmla="*/ 669131 h 1564481"/>
                <a:gd name="connsiteX45" fmla="*/ 292893 w 535781"/>
                <a:gd name="connsiteY45" fmla="*/ 607219 h 1564481"/>
                <a:gd name="connsiteX46" fmla="*/ 297656 w 535781"/>
                <a:gd name="connsiteY46" fmla="*/ 488156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35781" h="1564481">
                  <a:moveTo>
                    <a:pt x="297656" y="488156"/>
                  </a:moveTo>
                  <a:lnTo>
                    <a:pt x="297656" y="376237"/>
                  </a:lnTo>
                  <a:lnTo>
                    <a:pt x="290512" y="280987"/>
                  </a:lnTo>
                  <a:lnTo>
                    <a:pt x="285750" y="226219"/>
                  </a:lnTo>
                  <a:lnTo>
                    <a:pt x="271462" y="178594"/>
                  </a:lnTo>
                  <a:lnTo>
                    <a:pt x="245268" y="128587"/>
                  </a:lnTo>
                  <a:lnTo>
                    <a:pt x="211931" y="73819"/>
                  </a:lnTo>
                  <a:lnTo>
                    <a:pt x="192881" y="40481"/>
                  </a:lnTo>
                  <a:lnTo>
                    <a:pt x="188118" y="23812"/>
                  </a:lnTo>
                  <a:lnTo>
                    <a:pt x="188118" y="11906"/>
                  </a:lnTo>
                  <a:lnTo>
                    <a:pt x="190500" y="4762"/>
                  </a:lnTo>
                  <a:lnTo>
                    <a:pt x="197643" y="0"/>
                  </a:lnTo>
                  <a:lnTo>
                    <a:pt x="209550" y="0"/>
                  </a:lnTo>
                  <a:lnTo>
                    <a:pt x="242887" y="7144"/>
                  </a:lnTo>
                  <a:lnTo>
                    <a:pt x="347662" y="54769"/>
                  </a:lnTo>
                  <a:lnTo>
                    <a:pt x="452437" y="111919"/>
                  </a:lnTo>
                  <a:lnTo>
                    <a:pt x="466725" y="121444"/>
                  </a:lnTo>
                  <a:lnTo>
                    <a:pt x="533400" y="278606"/>
                  </a:lnTo>
                  <a:cubicBezTo>
                    <a:pt x="534194" y="311150"/>
                    <a:pt x="534987" y="343693"/>
                    <a:pt x="535781" y="376237"/>
                  </a:cubicBezTo>
                  <a:lnTo>
                    <a:pt x="516731" y="540544"/>
                  </a:lnTo>
                  <a:lnTo>
                    <a:pt x="500062" y="647700"/>
                  </a:lnTo>
                  <a:lnTo>
                    <a:pt x="471487" y="790575"/>
                  </a:lnTo>
                  <a:lnTo>
                    <a:pt x="423862" y="950119"/>
                  </a:lnTo>
                  <a:lnTo>
                    <a:pt x="373856" y="1078706"/>
                  </a:lnTo>
                  <a:lnTo>
                    <a:pt x="304800" y="1233487"/>
                  </a:lnTo>
                  <a:lnTo>
                    <a:pt x="242887" y="1338262"/>
                  </a:lnTo>
                  <a:lnTo>
                    <a:pt x="159543" y="1445419"/>
                  </a:lnTo>
                  <a:lnTo>
                    <a:pt x="119062" y="1488281"/>
                  </a:lnTo>
                  <a:lnTo>
                    <a:pt x="61912" y="1538287"/>
                  </a:lnTo>
                  <a:lnTo>
                    <a:pt x="21431" y="1562100"/>
                  </a:lnTo>
                  <a:lnTo>
                    <a:pt x="9525" y="1564481"/>
                  </a:lnTo>
                  <a:lnTo>
                    <a:pt x="4762" y="1562100"/>
                  </a:lnTo>
                  <a:lnTo>
                    <a:pt x="0" y="1552575"/>
                  </a:lnTo>
                  <a:lnTo>
                    <a:pt x="7143" y="1516856"/>
                  </a:lnTo>
                  <a:lnTo>
                    <a:pt x="71437" y="1385887"/>
                  </a:lnTo>
                  <a:lnTo>
                    <a:pt x="126206" y="1273969"/>
                  </a:lnTo>
                  <a:lnTo>
                    <a:pt x="154781" y="1207294"/>
                  </a:lnTo>
                  <a:lnTo>
                    <a:pt x="178593" y="1150144"/>
                  </a:lnTo>
                  <a:lnTo>
                    <a:pt x="197643" y="1088231"/>
                  </a:lnTo>
                  <a:lnTo>
                    <a:pt x="216693" y="1026319"/>
                  </a:lnTo>
                  <a:lnTo>
                    <a:pt x="238125" y="954881"/>
                  </a:lnTo>
                  <a:lnTo>
                    <a:pt x="259556" y="859631"/>
                  </a:lnTo>
                  <a:lnTo>
                    <a:pt x="269081" y="795337"/>
                  </a:lnTo>
                  <a:lnTo>
                    <a:pt x="278606" y="733425"/>
                  </a:lnTo>
                  <a:lnTo>
                    <a:pt x="288131" y="669131"/>
                  </a:lnTo>
                  <a:lnTo>
                    <a:pt x="292893" y="607219"/>
                  </a:lnTo>
                  <a:lnTo>
                    <a:pt x="297656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79EDDF3C-0A11-423D-8090-30F43FC6FDFE}"/>
                </a:ext>
              </a:extLst>
            </p:cNvPr>
            <p:cNvSpPr/>
            <p:nvPr/>
          </p:nvSpPr>
          <p:spPr>
            <a:xfrm>
              <a:off x="4999038" y="3275013"/>
              <a:ext cx="1708150" cy="539750"/>
            </a:xfrm>
            <a:custGeom>
              <a:avLst/>
              <a:gdLst>
                <a:gd name="connsiteX0" fmla="*/ 1045369 w 1709737"/>
                <a:gd name="connsiteY0" fmla="*/ 154781 h 540544"/>
                <a:gd name="connsiteX1" fmla="*/ 923925 w 1709737"/>
                <a:gd name="connsiteY1" fmla="*/ 192881 h 540544"/>
                <a:gd name="connsiteX2" fmla="*/ 792956 w 1709737"/>
                <a:gd name="connsiteY2" fmla="*/ 226219 h 540544"/>
                <a:gd name="connsiteX3" fmla="*/ 659606 w 1709737"/>
                <a:gd name="connsiteY3" fmla="*/ 259556 h 540544"/>
                <a:gd name="connsiteX4" fmla="*/ 516731 w 1709737"/>
                <a:gd name="connsiteY4" fmla="*/ 285750 h 540544"/>
                <a:gd name="connsiteX5" fmla="*/ 395287 w 1709737"/>
                <a:gd name="connsiteY5" fmla="*/ 304800 h 540544"/>
                <a:gd name="connsiteX6" fmla="*/ 328612 w 1709737"/>
                <a:gd name="connsiteY6" fmla="*/ 314325 h 540544"/>
                <a:gd name="connsiteX7" fmla="*/ 288131 w 1709737"/>
                <a:gd name="connsiteY7" fmla="*/ 314325 h 540544"/>
                <a:gd name="connsiteX8" fmla="*/ 254794 w 1709737"/>
                <a:gd name="connsiteY8" fmla="*/ 309562 h 540544"/>
                <a:gd name="connsiteX9" fmla="*/ 216694 w 1709737"/>
                <a:gd name="connsiteY9" fmla="*/ 300037 h 540544"/>
                <a:gd name="connsiteX10" fmla="*/ 173831 w 1709737"/>
                <a:gd name="connsiteY10" fmla="*/ 283369 h 540544"/>
                <a:gd name="connsiteX11" fmla="*/ 133350 w 1709737"/>
                <a:gd name="connsiteY11" fmla="*/ 259556 h 540544"/>
                <a:gd name="connsiteX12" fmla="*/ 92869 w 1709737"/>
                <a:gd name="connsiteY12" fmla="*/ 228600 h 540544"/>
                <a:gd name="connsiteX13" fmla="*/ 66675 w 1709737"/>
                <a:gd name="connsiteY13" fmla="*/ 202406 h 540544"/>
                <a:gd name="connsiteX14" fmla="*/ 47625 w 1709737"/>
                <a:gd name="connsiteY14" fmla="*/ 192881 h 540544"/>
                <a:gd name="connsiteX15" fmla="*/ 30956 w 1709737"/>
                <a:gd name="connsiteY15" fmla="*/ 188119 h 540544"/>
                <a:gd name="connsiteX16" fmla="*/ 19050 w 1709737"/>
                <a:gd name="connsiteY16" fmla="*/ 188119 h 540544"/>
                <a:gd name="connsiteX17" fmla="*/ 7144 w 1709737"/>
                <a:gd name="connsiteY17" fmla="*/ 192881 h 540544"/>
                <a:gd name="connsiteX18" fmla="*/ 0 w 1709737"/>
                <a:gd name="connsiteY18" fmla="*/ 207169 h 540544"/>
                <a:gd name="connsiteX19" fmla="*/ 2381 w 1709737"/>
                <a:gd name="connsiteY19" fmla="*/ 235744 h 540544"/>
                <a:gd name="connsiteX20" fmla="*/ 16669 w 1709737"/>
                <a:gd name="connsiteY20" fmla="*/ 269081 h 540544"/>
                <a:gd name="connsiteX21" fmla="*/ 52387 w 1709737"/>
                <a:gd name="connsiteY21" fmla="*/ 311944 h 540544"/>
                <a:gd name="connsiteX22" fmla="*/ 150019 w 1709737"/>
                <a:gd name="connsiteY22" fmla="*/ 411956 h 540544"/>
                <a:gd name="connsiteX23" fmla="*/ 211931 w 1709737"/>
                <a:gd name="connsiteY23" fmla="*/ 459581 h 540544"/>
                <a:gd name="connsiteX24" fmla="*/ 257175 w 1709737"/>
                <a:gd name="connsiteY24" fmla="*/ 490537 h 540544"/>
                <a:gd name="connsiteX25" fmla="*/ 292894 w 1709737"/>
                <a:gd name="connsiteY25" fmla="*/ 509587 h 540544"/>
                <a:gd name="connsiteX26" fmla="*/ 326231 w 1709737"/>
                <a:gd name="connsiteY26" fmla="*/ 521494 h 540544"/>
                <a:gd name="connsiteX27" fmla="*/ 366712 w 1709737"/>
                <a:gd name="connsiteY27" fmla="*/ 533400 h 540544"/>
                <a:gd name="connsiteX28" fmla="*/ 402431 w 1709737"/>
                <a:gd name="connsiteY28" fmla="*/ 540544 h 540544"/>
                <a:gd name="connsiteX29" fmla="*/ 438150 w 1709737"/>
                <a:gd name="connsiteY29" fmla="*/ 540544 h 540544"/>
                <a:gd name="connsiteX30" fmla="*/ 554831 w 1709737"/>
                <a:gd name="connsiteY30" fmla="*/ 509587 h 540544"/>
                <a:gd name="connsiteX31" fmla="*/ 738187 w 1709737"/>
                <a:gd name="connsiteY31" fmla="*/ 450056 h 540544"/>
                <a:gd name="connsiteX32" fmla="*/ 959644 w 1709737"/>
                <a:gd name="connsiteY32" fmla="*/ 371475 h 540544"/>
                <a:gd name="connsiteX33" fmla="*/ 1207294 w 1709737"/>
                <a:gd name="connsiteY33" fmla="*/ 276225 h 540544"/>
                <a:gd name="connsiteX34" fmla="*/ 1302544 w 1709737"/>
                <a:gd name="connsiteY34" fmla="*/ 240506 h 540544"/>
                <a:gd name="connsiteX35" fmla="*/ 1681162 w 1709737"/>
                <a:gd name="connsiteY35" fmla="*/ 316706 h 540544"/>
                <a:gd name="connsiteX36" fmla="*/ 1700212 w 1709737"/>
                <a:gd name="connsiteY36" fmla="*/ 295275 h 540544"/>
                <a:gd name="connsiteX37" fmla="*/ 1709737 w 1709737"/>
                <a:gd name="connsiteY37" fmla="*/ 269081 h 540544"/>
                <a:gd name="connsiteX38" fmla="*/ 1709737 w 1709737"/>
                <a:gd name="connsiteY38" fmla="*/ 245269 h 540544"/>
                <a:gd name="connsiteX39" fmla="*/ 1704975 w 1709737"/>
                <a:gd name="connsiteY39" fmla="*/ 214312 h 540544"/>
                <a:gd name="connsiteX40" fmla="*/ 1697831 w 1709737"/>
                <a:gd name="connsiteY40" fmla="*/ 200025 h 540544"/>
                <a:gd name="connsiteX41" fmla="*/ 1681162 w 1709737"/>
                <a:gd name="connsiteY41" fmla="*/ 180975 h 540544"/>
                <a:gd name="connsiteX42" fmla="*/ 1650206 w 1709737"/>
                <a:gd name="connsiteY42" fmla="*/ 157162 h 540544"/>
                <a:gd name="connsiteX43" fmla="*/ 1621631 w 1709737"/>
                <a:gd name="connsiteY43" fmla="*/ 133350 h 540544"/>
                <a:gd name="connsiteX44" fmla="*/ 1576387 w 1709737"/>
                <a:gd name="connsiteY44" fmla="*/ 95250 h 540544"/>
                <a:gd name="connsiteX45" fmla="*/ 1514475 w 1709737"/>
                <a:gd name="connsiteY45" fmla="*/ 54769 h 540544"/>
                <a:gd name="connsiteX46" fmla="*/ 1428750 w 1709737"/>
                <a:gd name="connsiteY46" fmla="*/ 7144 h 540544"/>
                <a:gd name="connsiteX47" fmla="*/ 1400175 w 1709737"/>
                <a:gd name="connsiteY47" fmla="*/ 0 h 540544"/>
                <a:gd name="connsiteX48" fmla="*/ 1388269 w 1709737"/>
                <a:gd name="connsiteY48" fmla="*/ 7144 h 540544"/>
                <a:gd name="connsiteX49" fmla="*/ 1364456 w 1709737"/>
                <a:gd name="connsiteY49" fmla="*/ 30956 h 540544"/>
                <a:gd name="connsiteX50" fmla="*/ 1331119 w 1709737"/>
                <a:gd name="connsiteY50" fmla="*/ 57150 h 540544"/>
                <a:gd name="connsiteX51" fmla="*/ 1271587 w 1709737"/>
                <a:gd name="connsiteY51" fmla="*/ 80962 h 540544"/>
                <a:gd name="connsiteX52" fmla="*/ 1045369 w 1709737"/>
                <a:gd name="connsiteY52" fmla="*/ 154781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09737" h="540544">
                  <a:moveTo>
                    <a:pt x="1045369" y="154781"/>
                  </a:moveTo>
                  <a:lnTo>
                    <a:pt x="923925" y="192881"/>
                  </a:lnTo>
                  <a:lnTo>
                    <a:pt x="792956" y="226219"/>
                  </a:lnTo>
                  <a:lnTo>
                    <a:pt x="659606" y="259556"/>
                  </a:lnTo>
                  <a:lnTo>
                    <a:pt x="516731" y="285750"/>
                  </a:lnTo>
                  <a:lnTo>
                    <a:pt x="395287" y="304800"/>
                  </a:lnTo>
                  <a:lnTo>
                    <a:pt x="328612" y="314325"/>
                  </a:lnTo>
                  <a:lnTo>
                    <a:pt x="288131" y="314325"/>
                  </a:lnTo>
                  <a:lnTo>
                    <a:pt x="254794" y="309562"/>
                  </a:lnTo>
                  <a:lnTo>
                    <a:pt x="216694" y="300037"/>
                  </a:lnTo>
                  <a:lnTo>
                    <a:pt x="173831" y="283369"/>
                  </a:lnTo>
                  <a:lnTo>
                    <a:pt x="133350" y="259556"/>
                  </a:lnTo>
                  <a:lnTo>
                    <a:pt x="92869" y="228600"/>
                  </a:lnTo>
                  <a:lnTo>
                    <a:pt x="66675" y="202406"/>
                  </a:lnTo>
                  <a:lnTo>
                    <a:pt x="47625" y="192881"/>
                  </a:lnTo>
                  <a:lnTo>
                    <a:pt x="30956" y="188119"/>
                  </a:lnTo>
                  <a:lnTo>
                    <a:pt x="19050" y="188119"/>
                  </a:lnTo>
                  <a:lnTo>
                    <a:pt x="7144" y="192881"/>
                  </a:lnTo>
                  <a:lnTo>
                    <a:pt x="0" y="207169"/>
                  </a:lnTo>
                  <a:lnTo>
                    <a:pt x="2381" y="235744"/>
                  </a:lnTo>
                  <a:lnTo>
                    <a:pt x="16669" y="269081"/>
                  </a:lnTo>
                  <a:lnTo>
                    <a:pt x="52387" y="311944"/>
                  </a:lnTo>
                  <a:lnTo>
                    <a:pt x="150019" y="411956"/>
                  </a:lnTo>
                  <a:lnTo>
                    <a:pt x="211931" y="459581"/>
                  </a:lnTo>
                  <a:lnTo>
                    <a:pt x="257175" y="490537"/>
                  </a:lnTo>
                  <a:lnTo>
                    <a:pt x="292894" y="509587"/>
                  </a:lnTo>
                  <a:lnTo>
                    <a:pt x="326231" y="521494"/>
                  </a:lnTo>
                  <a:lnTo>
                    <a:pt x="366712" y="533400"/>
                  </a:lnTo>
                  <a:lnTo>
                    <a:pt x="402431" y="540544"/>
                  </a:lnTo>
                  <a:lnTo>
                    <a:pt x="438150" y="540544"/>
                  </a:lnTo>
                  <a:lnTo>
                    <a:pt x="554831" y="509587"/>
                  </a:lnTo>
                  <a:lnTo>
                    <a:pt x="738187" y="450056"/>
                  </a:lnTo>
                  <a:lnTo>
                    <a:pt x="959644" y="371475"/>
                  </a:lnTo>
                  <a:lnTo>
                    <a:pt x="1207294" y="276225"/>
                  </a:lnTo>
                  <a:lnTo>
                    <a:pt x="1302544" y="240506"/>
                  </a:lnTo>
                  <a:lnTo>
                    <a:pt x="1681162" y="316706"/>
                  </a:lnTo>
                  <a:lnTo>
                    <a:pt x="1700212" y="295275"/>
                  </a:lnTo>
                  <a:lnTo>
                    <a:pt x="1709737" y="269081"/>
                  </a:lnTo>
                  <a:lnTo>
                    <a:pt x="1709737" y="245269"/>
                  </a:lnTo>
                  <a:lnTo>
                    <a:pt x="1704975" y="214312"/>
                  </a:lnTo>
                  <a:lnTo>
                    <a:pt x="1697831" y="200025"/>
                  </a:lnTo>
                  <a:lnTo>
                    <a:pt x="1681162" y="180975"/>
                  </a:lnTo>
                  <a:lnTo>
                    <a:pt x="1650206" y="157162"/>
                  </a:lnTo>
                  <a:lnTo>
                    <a:pt x="1621631" y="133350"/>
                  </a:lnTo>
                  <a:lnTo>
                    <a:pt x="1576387" y="95250"/>
                  </a:lnTo>
                  <a:lnTo>
                    <a:pt x="1514475" y="54769"/>
                  </a:lnTo>
                  <a:lnTo>
                    <a:pt x="1428750" y="7144"/>
                  </a:lnTo>
                  <a:lnTo>
                    <a:pt x="1400175" y="0"/>
                  </a:lnTo>
                  <a:lnTo>
                    <a:pt x="1388269" y="7144"/>
                  </a:lnTo>
                  <a:lnTo>
                    <a:pt x="1364456" y="30956"/>
                  </a:lnTo>
                  <a:lnTo>
                    <a:pt x="1331119" y="57150"/>
                  </a:lnTo>
                  <a:lnTo>
                    <a:pt x="1271587" y="80962"/>
                  </a:lnTo>
                  <a:lnTo>
                    <a:pt x="104536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2263AB91-5F7E-4AEE-9BCD-138034722A0D}"/>
                </a:ext>
              </a:extLst>
            </p:cNvPr>
            <p:cNvSpPr/>
            <p:nvPr/>
          </p:nvSpPr>
          <p:spPr>
            <a:xfrm>
              <a:off x="3619500" y="1438275"/>
              <a:ext cx="446088" cy="1201738"/>
            </a:xfrm>
            <a:custGeom>
              <a:avLst/>
              <a:gdLst>
                <a:gd name="connsiteX0" fmla="*/ 164306 w 445294"/>
                <a:gd name="connsiteY0" fmla="*/ 852488 h 1202531"/>
                <a:gd name="connsiteX1" fmla="*/ 164306 w 445294"/>
                <a:gd name="connsiteY1" fmla="*/ 726281 h 1202531"/>
                <a:gd name="connsiteX2" fmla="*/ 164306 w 445294"/>
                <a:gd name="connsiteY2" fmla="*/ 442913 h 1202531"/>
                <a:gd name="connsiteX3" fmla="*/ 164306 w 445294"/>
                <a:gd name="connsiteY3" fmla="*/ 381000 h 1202531"/>
                <a:gd name="connsiteX4" fmla="*/ 159544 w 445294"/>
                <a:gd name="connsiteY4" fmla="*/ 333375 h 1202531"/>
                <a:gd name="connsiteX5" fmla="*/ 152400 w 445294"/>
                <a:gd name="connsiteY5" fmla="*/ 280988 h 1202531"/>
                <a:gd name="connsiteX6" fmla="*/ 138113 w 445294"/>
                <a:gd name="connsiteY6" fmla="*/ 233363 h 1202531"/>
                <a:gd name="connsiteX7" fmla="*/ 114300 w 445294"/>
                <a:gd name="connsiteY7" fmla="*/ 178594 h 1202531"/>
                <a:gd name="connsiteX8" fmla="*/ 92869 w 445294"/>
                <a:gd name="connsiteY8" fmla="*/ 140494 h 1202531"/>
                <a:gd name="connsiteX9" fmla="*/ 69056 w 445294"/>
                <a:gd name="connsiteY9" fmla="*/ 111919 h 1202531"/>
                <a:gd name="connsiteX10" fmla="*/ 28575 w 445294"/>
                <a:gd name="connsiteY10" fmla="*/ 69056 h 1202531"/>
                <a:gd name="connsiteX11" fmla="*/ 4763 w 445294"/>
                <a:gd name="connsiteY11" fmla="*/ 35719 h 1202531"/>
                <a:gd name="connsiteX12" fmla="*/ 0 w 445294"/>
                <a:gd name="connsiteY12" fmla="*/ 19050 h 1202531"/>
                <a:gd name="connsiteX13" fmla="*/ 11906 w 445294"/>
                <a:gd name="connsiteY13" fmla="*/ 4763 h 1202531"/>
                <a:gd name="connsiteX14" fmla="*/ 40481 w 445294"/>
                <a:gd name="connsiteY14" fmla="*/ 0 h 1202531"/>
                <a:gd name="connsiteX15" fmla="*/ 109538 w 445294"/>
                <a:gd name="connsiteY15" fmla="*/ 11906 h 1202531"/>
                <a:gd name="connsiteX16" fmla="*/ 180975 w 445294"/>
                <a:gd name="connsiteY16" fmla="*/ 35719 h 1202531"/>
                <a:gd name="connsiteX17" fmla="*/ 228600 w 445294"/>
                <a:gd name="connsiteY17" fmla="*/ 59531 h 1202531"/>
                <a:gd name="connsiteX18" fmla="*/ 323850 w 445294"/>
                <a:gd name="connsiteY18" fmla="*/ 119063 h 1202531"/>
                <a:gd name="connsiteX19" fmla="*/ 392906 w 445294"/>
                <a:gd name="connsiteY19" fmla="*/ 166688 h 1202531"/>
                <a:gd name="connsiteX20" fmla="*/ 419100 w 445294"/>
                <a:gd name="connsiteY20" fmla="*/ 185738 h 1202531"/>
                <a:gd name="connsiteX21" fmla="*/ 428625 w 445294"/>
                <a:gd name="connsiteY21" fmla="*/ 197644 h 1202531"/>
                <a:gd name="connsiteX22" fmla="*/ 440531 w 445294"/>
                <a:gd name="connsiteY22" fmla="*/ 221456 h 1202531"/>
                <a:gd name="connsiteX23" fmla="*/ 445294 w 445294"/>
                <a:gd name="connsiteY23" fmla="*/ 245269 h 1202531"/>
                <a:gd name="connsiteX24" fmla="*/ 442913 w 445294"/>
                <a:gd name="connsiteY24" fmla="*/ 261938 h 1202531"/>
                <a:gd name="connsiteX25" fmla="*/ 428625 w 445294"/>
                <a:gd name="connsiteY25" fmla="*/ 292894 h 1202531"/>
                <a:gd name="connsiteX26" fmla="*/ 411956 w 445294"/>
                <a:gd name="connsiteY26" fmla="*/ 316706 h 1202531"/>
                <a:gd name="connsiteX27" fmla="*/ 400050 w 445294"/>
                <a:gd name="connsiteY27" fmla="*/ 371475 h 1202531"/>
                <a:gd name="connsiteX28" fmla="*/ 392906 w 445294"/>
                <a:gd name="connsiteY28" fmla="*/ 461963 h 1202531"/>
                <a:gd name="connsiteX29" fmla="*/ 390525 w 445294"/>
                <a:gd name="connsiteY29" fmla="*/ 557213 h 1202531"/>
                <a:gd name="connsiteX30" fmla="*/ 390525 w 445294"/>
                <a:gd name="connsiteY30" fmla="*/ 688181 h 1202531"/>
                <a:gd name="connsiteX31" fmla="*/ 361950 w 445294"/>
                <a:gd name="connsiteY31" fmla="*/ 1169194 h 1202531"/>
                <a:gd name="connsiteX32" fmla="*/ 164306 w 445294"/>
                <a:gd name="connsiteY32" fmla="*/ 1202531 h 1202531"/>
                <a:gd name="connsiteX33" fmla="*/ 164306 w 445294"/>
                <a:gd name="connsiteY33" fmla="*/ 995363 h 1202531"/>
                <a:gd name="connsiteX34" fmla="*/ 164306 w 445294"/>
                <a:gd name="connsiteY34" fmla="*/ 852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5294" h="1202531">
                  <a:moveTo>
                    <a:pt x="164306" y="852488"/>
                  </a:moveTo>
                  <a:lnTo>
                    <a:pt x="164306" y="726281"/>
                  </a:lnTo>
                  <a:lnTo>
                    <a:pt x="164306" y="442913"/>
                  </a:lnTo>
                  <a:lnTo>
                    <a:pt x="164306" y="381000"/>
                  </a:lnTo>
                  <a:lnTo>
                    <a:pt x="159544" y="333375"/>
                  </a:lnTo>
                  <a:lnTo>
                    <a:pt x="152400" y="280988"/>
                  </a:lnTo>
                  <a:lnTo>
                    <a:pt x="138113" y="233363"/>
                  </a:lnTo>
                  <a:lnTo>
                    <a:pt x="114300" y="178594"/>
                  </a:lnTo>
                  <a:lnTo>
                    <a:pt x="92869" y="140494"/>
                  </a:lnTo>
                  <a:lnTo>
                    <a:pt x="69056" y="111919"/>
                  </a:lnTo>
                  <a:lnTo>
                    <a:pt x="28575" y="69056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40481" y="0"/>
                  </a:lnTo>
                  <a:lnTo>
                    <a:pt x="109538" y="11906"/>
                  </a:lnTo>
                  <a:lnTo>
                    <a:pt x="180975" y="35719"/>
                  </a:lnTo>
                  <a:lnTo>
                    <a:pt x="228600" y="59531"/>
                  </a:lnTo>
                  <a:lnTo>
                    <a:pt x="323850" y="119063"/>
                  </a:lnTo>
                  <a:lnTo>
                    <a:pt x="392906" y="166688"/>
                  </a:lnTo>
                  <a:lnTo>
                    <a:pt x="419100" y="185738"/>
                  </a:lnTo>
                  <a:lnTo>
                    <a:pt x="428625" y="197644"/>
                  </a:lnTo>
                  <a:lnTo>
                    <a:pt x="440531" y="221456"/>
                  </a:lnTo>
                  <a:lnTo>
                    <a:pt x="445294" y="245269"/>
                  </a:lnTo>
                  <a:lnTo>
                    <a:pt x="442913" y="261938"/>
                  </a:lnTo>
                  <a:lnTo>
                    <a:pt x="428625" y="292894"/>
                  </a:lnTo>
                  <a:lnTo>
                    <a:pt x="411956" y="316706"/>
                  </a:lnTo>
                  <a:lnTo>
                    <a:pt x="400050" y="371475"/>
                  </a:lnTo>
                  <a:lnTo>
                    <a:pt x="392906" y="461963"/>
                  </a:lnTo>
                  <a:cubicBezTo>
                    <a:pt x="392112" y="493713"/>
                    <a:pt x="391319" y="525463"/>
                    <a:pt x="390525" y="557213"/>
                  </a:cubicBezTo>
                  <a:lnTo>
                    <a:pt x="390525" y="688181"/>
                  </a:lnTo>
                  <a:lnTo>
                    <a:pt x="361950" y="1169194"/>
                  </a:lnTo>
                  <a:lnTo>
                    <a:pt x="164306" y="1202531"/>
                  </a:lnTo>
                  <a:lnTo>
                    <a:pt x="164306" y="995363"/>
                  </a:lnTo>
                  <a:lnTo>
                    <a:pt x="164306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F665CC47-B9F2-40D7-8E5E-F055C7867FFE}"/>
                </a:ext>
              </a:extLst>
            </p:cNvPr>
            <p:cNvSpPr/>
            <p:nvPr/>
          </p:nvSpPr>
          <p:spPr>
            <a:xfrm>
              <a:off x="2998788" y="2424113"/>
              <a:ext cx="1749425" cy="395287"/>
            </a:xfrm>
            <a:custGeom>
              <a:avLst/>
              <a:gdLst>
                <a:gd name="connsiteX0" fmla="*/ 1078706 w 1750219"/>
                <a:gd name="connsiteY0" fmla="*/ 235743 h 395287"/>
                <a:gd name="connsiteX1" fmla="*/ 976312 w 1750219"/>
                <a:gd name="connsiteY1" fmla="*/ 252412 h 395287"/>
                <a:gd name="connsiteX2" fmla="*/ 866775 w 1750219"/>
                <a:gd name="connsiteY2" fmla="*/ 276225 h 395287"/>
                <a:gd name="connsiteX3" fmla="*/ 757237 w 1750219"/>
                <a:gd name="connsiteY3" fmla="*/ 302418 h 395287"/>
                <a:gd name="connsiteX4" fmla="*/ 635794 w 1750219"/>
                <a:gd name="connsiteY4" fmla="*/ 333375 h 395287"/>
                <a:gd name="connsiteX5" fmla="*/ 552450 w 1750219"/>
                <a:gd name="connsiteY5" fmla="*/ 359568 h 395287"/>
                <a:gd name="connsiteX6" fmla="*/ 492919 w 1750219"/>
                <a:gd name="connsiteY6" fmla="*/ 383381 h 395287"/>
                <a:gd name="connsiteX7" fmla="*/ 461962 w 1750219"/>
                <a:gd name="connsiteY7" fmla="*/ 392906 h 395287"/>
                <a:gd name="connsiteX8" fmla="*/ 433387 w 1750219"/>
                <a:gd name="connsiteY8" fmla="*/ 395287 h 395287"/>
                <a:gd name="connsiteX9" fmla="*/ 383381 w 1750219"/>
                <a:gd name="connsiteY9" fmla="*/ 388143 h 395287"/>
                <a:gd name="connsiteX10" fmla="*/ 321469 w 1750219"/>
                <a:gd name="connsiteY10" fmla="*/ 371475 h 395287"/>
                <a:gd name="connsiteX11" fmla="*/ 235744 w 1750219"/>
                <a:gd name="connsiteY11" fmla="*/ 335756 h 395287"/>
                <a:gd name="connsiteX12" fmla="*/ 109537 w 1750219"/>
                <a:gd name="connsiteY12" fmla="*/ 257175 h 395287"/>
                <a:gd name="connsiteX13" fmla="*/ 14287 w 1750219"/>
                <a:gd name="connsiteY13" fmla="*/ 190500 h 395287"/>
                <a:gd name="connsiteX14" fmla="*/ 4762 w 1750219"/>
                <a:gd name="connsiteY14" fmla="*/ 173831 h 395287"/>
                <a:gd name="connsiteX15" fmla="*/ 0 w 1750219"/>
                <a:gd name="connsiteY15" fmla="*/ 152400 h 395287"/>
                <a:gd name="connsiteX16" fmla="*/ 4762 w 1750219"/>
                <a:gd name="connsiteY16" fmla="*/ 138112 h 395287"/>
                <a:gd name="connsiteX17" fmla="*/ 21431 w 1750219"/>
                <a:gd name="connsiteY17" fmla="*/ 130968 h 395287"/>
                <a:gd name="connsiteX18" fmla="*/ 64294 w 1750219"/>
                <a:gd name="connsiteY18" fmla="*/ 142875 h 395287"/>
                <a:gd name="connsiteX19" fmla="*/ 121444 w 1750219"/>
                <a:gd name="connsiteY19" fmla="*/ 161925 h 395287"/>
                <a:gd name="connsiteX20" fmla="*/ 176212 w 1750219"/>
                <a:gd name="connsiteY20" fmla="*/ 178593 h 395287"/>
                <a:gd name="connsiteX21" fmla="*/ 223837 w 1750219"/>
                <a:gd name="connsiteY21" fmla="*/ 190500 h 395287"/>
                <a:gd name="connsiteX22" fmla="*/ 273844 w 1750219"/>
                <a:gd name="connsiteY22" fmla="*/ 197643 h 395287"/>
                <a:gd name="connsiteX23" fmla="*/ 330994 w 1750219"/>
                <a:gd name="connsiteY23" fmla="*/ 202406 h 395287"/>
                <a:gd name="connsiteX24" fmla="*/ 431006 w 1750219"/>
                <a:gd name="connsiteY24" fmla="*/ 195262 h 395287"/>
                <a:gd name="connsiteX25" fmla="*/ 597694 w 1750219"/>
                <a:gd name="connsiteY25" fmla="*/ 169068 h 395287"/>
                <a:gd name="connsiteX26" fmla="*/ 797719 w 1750219"/>
                <a:gd name="connsiteY26" fmla="*/ 135731 h 395287"/>
                <a:gd name="connsiteX27" fmla="*/ 973931 w 1750219"/>
                <a:gd name="connsiteY27" fmla="*/ 92868 h 395287"/>
                <a:gd name="connsiteX28" fmla="*/ 1169194 w 1750219"/>
                <a:gd name="connsiteY28" fmla="*/ 59531 h 395287"/>
                <a:gd name="connsiteX29" fmla="*/ 1233487 w 1750219"/>
                <a:gd name="connsiteY29" fmla="*/ 45243 h 395287"/>
                <a:gd name="connsiteX30" fmla="*/ 1283494 w 1750219"/>
                <a:gd name="connsiteY30" fmla="*/ 28575 h 395287"/>
                <a:gd name="connsiteX31" fmla="*/ 1345406 w 1750219"/>
                <a:gd name="connsiteY31" fmla="*/ 11906 h 395287"/>
                <a:gd name="connsiteX32" fmla="*/ 1393031 w 1750219"/>
                <a:gd name="connsiteY32" fmla="*/ 0 h 395287"/>
                <a:gd name="connsiteX33" fmla="*/ 1438275 w 1750219"/>
                <a:gd name="connsiteY33" fmla="*/ 2381 h 395287"/>
                <a:gd name="connsiteX34" fmla="*/ 1502569 w 1750219"/>
                <a:gd name="connsiteY34" fmla="*/ 9525 h 395287"/>
                <a:gd name="connsiteX35" fmla="*/ 1562100 w 1750219"/>
                <a:gd name="connsiteY35" fmla="*/ 26193 h 395287"/>
                <a:gd name="connsiteX36" fmla="*/ 1600200 w 1750219"/>
                <a:gd name="connsiteY36" fmla="*/ 38100 h 395287"/>
                <a:gd name="connsiteX37" fmla="*/ 1654969 w 1750219"/>
                <a:gd name="connsiteY37" fmla="*/ 64293 h 395287"/>
                <a:gd name="connsiteX38" fmla="*/ 1702594 w 1750219"/>
                <a:gd name="connsiteY38" fmla="*/ 92868 h 395287"/>
                <a:gd name="connsiteX39" fmla="*/ 1733550 w 1750219"/>
                <a:gd name="connsiteY39" fmla="*/ 121443 h 395287"/>
                <a:gd name="connsiteX40" fmla="*/ 1745456 w 1750219"/>
                <a:gd name="connsiteY40" fmla="*/ 142875 h 395287"/>
                <a:gd name="connsiteX41" fmla="*/ 1750219 w 1750219"/>
                <a:gd name="connsiteY41" fmla="*/ 159543 h 395287"/>
                <a:gd name="connsiteX42" fmla="*/ 1738312 w 1750219"/>
                <a:gd name="connsiteY42" fmla="*/ 180975 h 395287"/>
                <a:gd name="connsiteX43" fmla="*/ 1707356 w 1750219"/>
                <a:gd name="connsiteY43" fmla="*/ 204787 h 395287"/>
                <a:gd name="connsiteX44" fmla="*/ 1662112 w 1750219"/>
                <a:gd name="connsiteY44" fmla="*/ 221456 h 395287"/>
                <a:gd name="connsiteX45" fmla="*/ 1624012 w 1750219"/>
                <a:gd name="connsiteY45" fmla="*/ 221456 h 395287"/>
                <a:gd name="connsiteX46" fmla="*/ 1552575 w 1750219"/>
                <a:gd name="connsiteY46" fmla="*/ 214312 h 395287"/>
                <a:gd name="connsiteX47" fmla="*/ 1462087 w 1750219"/>
                <a:gd name="connsiteY47" fmla="*/ 209550 h 395287"/>
                <a:gd name="connsiteX48" fmla="*/ 1362075 w 1750219"/>
                <a:gd name="connsiteY48" fmla="*/ 209550 h 395287"/>
                <a:gd name="connsiteX49" fmla="*/ 1240631 w 1750219"/>
                <a:gd name="connsiteY49" fmla="*/ 216693 h 395287"/>
                <a:gd name="connsiteX50" fmla="*/ 1078706 w 1750219"/>
                <a:gd name="connsiteY50" fmla="*/ 235743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0219" h="395287">
                  <a:moveTo>
                    <a:pt x="1078706" y="235743"/>
                  </a:moveTo>
                  <a:lnTo>
                    <a:pt x="976312" y="252412"/>
                  </a:lnTo>
                  <a:lnTo>
                    <a:pt x="866775" y="276225"/>
                  </a:lnTo>
                  <a:lnTo>
                    <a:pt x="757237" y="302418"/>
                  </a:lnTo>
                  <a:lnTo>
                    <a:pt x="635794" y="333375"/>
                  </a:lnTo>
                  <a:lnTo>
                    <a:pt x="552450" y="359568"/>
                  </a:lnTo>
                  <a:lnTo>
                    <a:pt x="492919" y="383381"/>
                  </a:lnTo>
                  <a:lnTo>
                    <a:pt x="461962" y="392906"/>
                  </a:lnTo>
                  <a:lnTo>
                    <a:pt x="433387" y="395287"/>
                  </a:lnTo>
                  <a:lnTo>
                    <a:pt x="383381" y="388143"/>
                  </a:lnTo>
                  <a:lnTo>
                    <a:pt x="321469" y="371475"/>
                  </a:lnTo>
                  <a:lnTo>
                    <a:pt x="235744" y="335756"/>
                  </a:lnTo>
                  <a:lnTo>
                    <a:pt x="109537" y="257175"/>
                  </a:lnTo>
                  <a:lnTo>
                    <a:pt x="14287" y="190500"/>
                  </a:lnTo>
                  <a:lnTo>
                    <a:pt x="4762" y="173831"/>
                  </a:lnTo>
                  <a:lnTo>
                    <a:pt x="0" y="152400"/>
                  </a:lnTo>
                  <a:lnTo>
                    <a:pt x="4762" y="138112"/>
                  </a:lnTo>
                  <a:lnTo>
                    <a:pt x="21431" y="130968"/>
                  </a:lnTo>
                  <a:lnTo>
                    <a:pt x="64294" y="142875"/>
                  </a:lnTo>
                  <a:lnTo>
                    <a:pt x="121444" y="161925"/>
                  </a:lnTo>
                  <a:lnTo>
                    <a:pt x="176212" y="178593"/>
                  </a:lnTo>
                  <a:lnTo>
                    <a:pt x="223837" y="190500"/>
                  </a:lnTo>
                  <a:lnTo>
                    <a:pt x="273844" y="197643"/>
                  </a:lnTo>
                  <a:lnTo>
                    <a:pt x="330994" y="202406"/>
                  </a:lnTo>
                  <a:lnTo>
                    <a:pt x="431006" y="195262"/>
                  </a:lnTo>
                  <a:lnTo>
                    <a:pt x="597694" y="169068"/>
                  </a:lnTo>
                  <a:lnTo>
                    <a:pt x="797719" y="135731"/>
                  </a:lnTo>
                  <a:lnTo>
                    <a:pt x="973931" y="92868"/>
                  </a:lnTo>
                  <a:lnTo>
                    <a:pt x="1169194" y="59531"/>
                  </a:lnTo>
                  <a:lnTo>
                    <a:pt x="1233487" y="45243"/>
                  </a:lnTo>
                  <a:lnTo>
                    <a:pt x="1283494" y="28575"/>
                  </a:lnTo>
                  <a:lnTo>
                    <a:pt x="1345406" y="11906"/>
                  </a:lnTo>
                  <a:lnTo>
                    <a:pt x="139303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2100" y="26193"/>
                  </a:lnTo>
                  <a:lnTo>
                    <a:pt x="1600200" y="38100"/>
                  </a:lnTo>
                  <a:lnTo>
                    <a:pt x="1654969" y="64293"/>
                  </a:lnTo>
                  <a:lnTo>
                    <a:pt x="1702594" y="92868"/>
                  </a:lnTo>
                  <a:lnTo>
                    <a:pt x="1733550" y="121443"/>
                  </a:lnTo>
                  <a:lnTo>
                    <a:pt x="1745456" y="142875"/>
                  </a:lnTo>
                  <a:lnTo>
                    <a:pt x="1750219" y="159543"/>
                  </a:lnTo>
                  <a:lnTo>
                    <a:pt x="1738312" y="180975"/>
                  </a:lnTo>
                  <a:lnTo>
                    <a:pt x="1707356" y="204787"/>
                  </a:lnTo>
                  <a:lnTo>
                    <a:pt x="1662112" y="221456"/>
                  </a:lnTo>
                  <a:lnTo>
                    <a:pt x="1624012" y="221456"/>
                  </a:lnTo>
                  <a:lnTo>
                    <a:pt x="1552575" y="214312"/>
                  </a:lnTo>
                  <a:lnTo>
                    <a:pt x="1462087" y="209550"/>
                  </a:lnTo>
                  <a:lnTo>
                    <a:pt x="1362075" y="209550"/>
                  </a:lnTo>
                  <a:lnTo>
                    <a:pt x="1240631" y="216693"/>
                  </a:lnTo>
                  <a:lnTo>
                    <a:pt x="1078706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8B960467-2EC2-4AE5-B099-402ADFDDEA7B}"/>
                </a:ext>
              </a:extLst>
            </p:cNvPr>
            <p:cNvSpPr/>
            <p:nvPr/>
          </p:nvSpPr>
          <p:spPr>
            <a:xfrm>
              <a:off x="2900363" y="2855913"/>
              <a:ext cx="2260600" cy="439737"/>
            </a:xfrm>
            <a:custGeom>
              <a:avLst/>
              <a:gdLst>
                <a:gd name="connsiteX0" fmla="*/ 857250 w 2259806"/>
                <a:gd name="connsiteY0" fmla="*/ 235744 h 440531"/>
                <a:gd name="connsiteX1" fmla="*/ 709612 w 2259806"/>
                <a:gd name="connsiteY1" fmla="*/ 259556 h 440531"/>
                <a:gd name="connsiteX2" fmla="*/ 585787 w 2259806"/>
                <a:gd name="connsiteY2" fmla="*/ 276225 h 440531"/>
                <a:gd name="connsiteX3" fmla="*/ 438150 w 2259806"/>
                <a:gd name="connsiteY3" fmla="*/ 290512 h 440531"/>
                <a:gd name="connsiteX4" fmla="*/ 338137 w 2259806"/>
                <a:gd name="connsiteY4" fmla="*/ 297656 h 440531"/>
                <a:gd name="connsiteX5" fmla="*/ 238125 w 2259806"/>
                <a:gd name="connsiteY5" fmla="*/ 297656 h 440531"/>
                <a:gd name="connsiteX6" fmla="*/ 133350 w 2259806"/>
                <a:gd name="connsiteY6" fmla="*/ 292894 h 440531"/>
                <a:gd name="connsiteX7" fmla="*/ 0 w 2259806"/>
                <a:gd name="connsiteY7" fmla="*/ 278606 h 440531"/>
                <a:gd name="connsiteX8" fmla="*/ 14287 w 2259806"/>
                <a:gd name="connsiteY8" fmla="*/ 409575 h 440531"/>
                <a:gd name="connsiteX9" fmla="*/ 164306 w 2259806"/>
                <a:gd name="connsiteY9" fmla="*/ 435769 h 440531"/>
                <a:gd name="connsiteX10" fmla="*/ 235743 w 2259806"/>
                <a:gd name="connsiteY10" fmla="*/ 440531 h 440531"/>
                <a:gd name="connsiteX11" fmla="*/ 359568 w 2259806"/>
                <a:gd name="connsiteY11" fmla="*/ 440531 h 440531"/>
                <a:gd name="connsiteX12" fmla="*/ 490537 w 2259806"/>
                <a:gd name="connsiteY12" fmla="*/ 428625 h 440531"/>
                <a:gd name="connsiteX13" fmla="*/ 628650 w 2259806"/>
                <a:gd name="connsiteY13" fmla="*/ 409575 h 440531"/>
                <a:gd name="connsiteX14" fmla="*/ 812006 w 2259806"/>
                <a:gd name="connsiteY14" fmla="*/ 381000 h 440531"/>
                <a:gd name="connsiteX15" fmla="*/ 1059656 w 2259806"/>
                <a:gd name="connsiteY15" fmla="*/ 338137 h 440531"/>
                <a:gd name="connsiteX16" fmla="*/ 1352550 w 2259806"/>
                <a:gd name="connsiteY16" fmla="*/ 280987 h 440531"/>
                <a:gd name="connsiteX17" fmla="*/ 1612106 w 2259806"/>
                <a:gd name="connsiteY17" fmla="*/ 226219 h 440531"/>
                <a:gd name="connsiteX18" fmla="*/ 1666875 w 2259806"/>
                <a:gd name="connsiteY18" fmla="*/ 221456 h 440531"/>
                <a:gd name="connsiteX19" fmla="*/ 2131218 w 2259806"/>
                <a:gd name="connsiteY19" fmla="*/ 316706 h 440531"/>
                <a:gd name="connsiteX20" fmla="*/ 2190750 w 2259806"/>
                <a:gd name="connsiteY20" fmla="*/ 323850 h 440531"/>
                <a:gd name="connsiteX21" fmla="*/ 2226468 w 2259806"/>
                <a:gd name="connsiteY21" fmla="*/ 328612 h 440531"/>
                <a:gd name="connsiteX22" fmla="*/ 2259806 w 2259806"/>
                <a:gd name="connsiteY22" fmla="*/ 326231 h 440531"/>
                <a:gd name="connsiteX23" fmla="*/ 2221706 w 2259806"/>
                <a:gd name="connsiteY23" fmla="*/ 280987 h 440531"/>
                <a:gd name="connsiteX24" fmla="*/ 2150268 w 2259806"/>
                <a:gd name="connsiteY24" fmla="*/ 211931 h 440531"/>
                <a:gd name="connsiteX25" fmla="*/ 2050256 w 2259806"/>
                <a:gd name="connsiteY25" fmla="*/ 123825 h 440531"/>
                <a:gd name="connsiteX26" fmla="*/ 1993106 w 2259806"/>
                <a:gd name="connsiteY26" fmla="*/ 78581 h 440531"/>
                <a:gd name="connsiteX27" fmla="*/ 1938337 w 2259806"/>
                <a:gd name="connsiteY27" fmla="*/ 38100 h 440531"/>
                <a:gd name="connsiteX28" fmla="*/ 1912143 w 2259806"/>
                <a:gd name="connsiteY28" fmla="*/ 16669 h 440531"/>
                <a:gd name="connsiteX29" fmla="*/ 1890712 w 2259806"/>
                <a:gd name="connsiteY29" fmla="*/ 4762 h 440531"/>
                <a:gd name="connsiteX30" fmla="*/ 1871662 w 2259806"/>
                <a:gd name="connsiteY30" fmla="*/ 0 h 440531"/>
                <a:gd name="connsiteX31" fmla="*/ 1854993 w 2259806"/>
                <a:gd name="connsiteY31" fmla="*/ 0 h 440531"/>
                <a:gd name="connsiteX32" fmla="*/ 1840706 w 2259806"/>
                <a:gd name="connsiteY32" fmla="*/ 4762 h 440531"/>
                <a:gd name="connsiteX33" fmla="*/ 1819275 w 2259806"/>
                <a:gd name="connsiteY33" fmla="*/ 19050 h 440531"/>
                <a:gd name="connsiteX34" fmla="*/ 1764506 w 2259806"/>
                <a:gd name="connsiteY34" fmla="*/ 42862 h 440531"/>
                <a:gd name="connsiteX35" fmla="*/ 1681162 w 2259806"/>
                <a:gd name="connsiteY35" fmla="*/ 73819 h 440531"/>
                <a:gd name="connsiteX36" fmla="*/ 1607343 w 2259806"/>
                <a:gd name="connsiteY36" fmla="*/ 90487 h 440531"/>
                <a:gd name="connsiteX37" fmla="*/ 1478756 w 2259806"/>
                <a:gd name="connsiteY37" fmla="*/ 116681 h 440531"/>
                <a:gd name="connsiteX38" fmla="*/ 1343025 w 2259806"/>
                <a:gd name="connsiteY38" fmla="*/ 147637 h 440531"/>
                <a:gd name="connsiteX39" fmla="*/ 1169193 w 2259806"/>
                <a:gd name="connsiteY39" fmla="*/ 183356 h 440531"/>
                <a:gd name="connsiteX40" fmla="*/ 971550 w 2259806"/>
                <a:gd name="connsiteY40" fmla="*/ 216694 h 440531"/>
                <a:gd name="connsiteX41" fmla="*/ 857250 w 2259806"/>
                <a:gd name="connsiteY41" fmla="*/ 235744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59806" h="440531">
                  <a:moveTo>
                    <a:pt x="857250" y="235744"/>
                  </a:moveTo>
                  <a:lnTo>
                    <a:pt x="709612" y="259556"/>
                  </a:lnTo>
                  <a:lnTo>
                    <a:pt x="585787" y="276225"/>
                  </a:lnTo>
                  <a:lnTo>
                    <a:pt x="438150" y="290512"/>
                  </a:lnTo>
                  <a:lnTo>
                    <a:pt x="338137" y="297656"/>
                  </a:lnTo>
                  <a:lnTo>
                    <a:pt x="238125" y="297656"/>
                  </a:lnTo>
                  <a:lnTo>
                    <a:pt x="133350" y="292894"/>
                  </a:lnTo>
                  <a:lnTo>
                    <a:pt x="0" y="278606"/>
                  </a:lnTo>
                  <a:lnTo>
                    <a:pt x="14287" y="409575"/>
                  </a:lnTo>
                  <a:lnTo>
                    <a:pt x="164306" y="435769"/>
                  </a:lnTo>
                  <a:lnTo>
                    <a:pt x="235743" y="440531"/>
                  </a:lnTo>
                  <a:lnTo>
                    <a:pt x="359568" y="440531"/>
                  </a:lnTo>
                  <a:lnTo>
                    <a:pt x="490537" y="428625"/>
                  </a:lnTo>
                  <a:lnTo>
                    <a:pt x="628650" y="409575"/>
                  </a:lnTo>
                  <a:lnTo>
                    <a:pt x="812006" y="381000"/>
                  </a:lnTo>
                  <a:lnTo>
                    <a:pt x="1059656" y="338137"/>
                  </a:lnTo>
                  <a:lnTo>
                    <a:pt x="1352550" y="280987"/>
                  </a:lnTo>
                  <a:lnTo>
                    <a:pt x="1612106" y="226219"/>
                  </a:lnTo>
                  <a:lnTo>
                    <a:pt x="1666875" y="221456"/>
                  </a:lnTo>
                  <a:lnTo>
                    <a:pt x="2131218" y="316706"/>
                  </a:lnTo>
                  <a:lnTo>
                    <a:pt x="2190750" y="323850"/>
                  </a:lnTo>
                  <a:lnTo>
                    <a:pt x="2226468" y="328612"/>
                  </a:lnTo>
                  <a:lnTo>
                    <a:pt x="2259806" y="326231"/>
                  </a:lnTo>
                  <a:lnTo>
                    <a:pt x="2221706" y="280987"/>
                  </a:lnTo>
                  <a:lnTo>
                    <a:pt x="2150268" y="211931"/>
                  </a:lnTo>
                  <a:lnTo>
                    <a:pt x="2050256" y="123825"/>
                  </a:lnTo>
                  <a:lnTo>
                    <a:pt x="1993106" y="78581"/>
                  </a:lnTo>
                  <a:lnTo>
                    <a:pt x="1938337" y="38100"/>
                  </a:lnTo>
                  <a:lnTo>
                    <a:pt x="1912143" y="16669"/>
                  </a:lnTo>
                  <a:lnTo>
                    <a:pt x="1890712" y="4762"/>
                  </a:lnTo>
                  <a:lnTo>
                    <a:pt x="1871662" y="0"/>
                  </a:lnTo>
                  <a:lnTo>
                    <a:pt x="1854993" y="0"/>
                  </a:lnTo>
                  <a:lnTo>
                    <a:pt x="1840706" y="4762"/>
                  </a:lnTo>
                  <a:lnTo>
                    <a:pt x="1819275" y="19050"/>
                  </a:lnTo>
                  <a:lnTo>
                    <a:pt x="1764506" y="42862"/>
                  </a:lnTo>
                  <a:lnTo>
                    <a:pt x="1681162" y="73819"/>
                  </a:lnTo>
                  <a:lnTo>
                    <a:pt x="1607343" y="90487"/>
                  </a:lnTo>
                  <a:lnTo>
                    <a:pt x="1478756" y="116681"/>
                  </a:lnTo>
                  <a:lnTo>
                    <a:pt x="1343025" y="147637"/>
                  </a:lnTo>
                  <a:lnTo>
                    <a:pt x="1169193" y="183356"/>
                  </a:lnTo>
                  <a:lnTo>
                    <a:pt x="971550" y="216694"/>
                  </a:lnTo>
                  <a:lnTo>
                    <a:pt x="85725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0EF6ADC3-220A-45C7-8ED7-9485F01672A8}"/>
                </a:ext>
              </a:extLst>
            </p:cNvPr>
            <p:cNvSpPr/>
            <p:nvPr/>
          </p:nvSpPr>
          <p:spPr>
            <a:xfrm>
              <a:off x="4471988" y="3027363"/>
              <a:ext cx="647700" cy="469900"/>
            </a:xfrm>
            <a:custGeom>
              <a:avLst/>
              <a:gdLst>
                <a:gd name="connsiteX0" fmla="*/ 361950 w 647700"/>
                <a:gd name="connsiteY0" fmla="*/ 216694 h 471487"/>
                <a:gd name="connsiteX1" fmla="*/ 307181 w 647700"/>
                <a:gd name="connsiteY1" fmla="*/ 252412 h 471487"/>
                <a:gd name="connsiteX2" fmla="*/ 254793 w 647700"/>
                <a:gd name="connsiteY2" fmla="*/ 292894 h 471487"/>
                <a:gd name="connsiteX3" fmla="*/ 185737 w 647700"/>
                <a:gd name="connsiteY3" fmla="*/ 347662 h 471487"/>
                <a:gd name="connsiteX4" fmla="*/ 102393 w 647700"/>
                <a:gd name="connsiteY4" fmla="*/ 419100 h 471487"/>
                <a:gd name="connsiteX5" fmla="*/ 61912 w 647700"/>
                <a:gd name="connsiteY5" fmla="*/ 457200 h 471487"/>
                <a:gd name="connsiteX6" fmla="*/ 47625 w 647700"/>
                <a:gd name="connsiteY6" fmla="*/ 466725 h 471487"/>
                <a:gd name="connsiteX7" fmla="*/ 30956 w 647700"/>
                <a:gd name="connsiteY7" fmla="*/ 471487 h 471487"/>
                <a:gd name="connsiteX8" fmla="*/ 21431 w 647700"/>
                <a:gd name="connsiteY8" fmla="*/ 471487 h 471487"/>
                <a:gd name="connsiteX9" fmla="*/ 4762 w 647700"/>
                <a:gd name="connsiteY9" fmla="*/ 466725 h 471487"/>
                <a:gd name="connsiteX10" fmla="*/ 0 w 647700"/>
                <a:gd name="connsiteY10" fmla="*/ 457200 h 471487"/>
                <a:gd name="connsiteX11" fmla="*/ 0 w 647700"/>
                <a:gd name="connsiteY11" fmla="*/ 445294 h 471487"/>
                <a:gd name="connsiteX12" fmla="*/ 7143 w 647700"/>
                <a:gd name="connsiteY12" fmla="*/ 416719 h 471487"/>
                <a:gd name="connsiteX13" fmla="*/ 50006 w 647700"/>
                <a:gd name="connsiteY13" fmla="*/ 347662 h 471487"/>
                <a:gd name="connsiteX14" fmla="*/ 104775 w 647700"/>
                <a:gd name="connsiteY14" fmla="*/ 264319 h 471487"/>
                <a:gd name="connsiteX15" fmla="*/ 119062 w 647700"/>
                <a:gd name="connsiteY15" fmla="*/ 238125 h 471487"/>
                <a:gd name="connsiteX16" fmla="*/ 142875 w 647700"/>
                <a:gd name="connsiteY16" fmla="*/ 190500 h 471487"/>
                <a:gd name="connsiteX17" fmla="*/ 154781 w 647700"/>
                <a:gd name="connsiteY17" fmla="*/ 152400 h 471487"/>
                <a:gd name="connsiteX18" fmla="*/ 159543 w 647700"/>
                <a:gd name="connsiteY18" fmla="*/ 121444 h 471487"/>
                <a:gd name="connsiteX19" fmla="*/ 157162 w 647700"/>
                <a:gd name="connsiteY19" fmla="*/ 97631 h 471487"/>
                <a:gd name="connsiteX20" fmla="*/ 152400 w 647700"/>
                <a:gd name="connsiteY20" fmla="*/ 83344 h 471487"/>
                <a:gd name="connsiteX21" fmla="*/ 140493 w 647700"/>
                <a:gd name="connsiteY21" fmla="*/ 69056 h 471487"/>
                <a:gd name="connsiteX22" fmla="*/ 126206 w 647700"/>
                <a:gd name="connsiteY22" fmla="*/ 54769 h 471487"/>
                <a:gd name="connsiteX23" fmla="*/ 90487 w 647700"/>
                <a:gd name="connsiteY23" fmla="*/ 14287 h 471487"/>
                <a:gd name="connsiteX24" fmla="*/ 80962 w 647700"/>
                <a:gd name="connsiteY24" fmla="*/ 0 h 471487"/>
                <a:gd name="connsiteX25" fmla="*/ 647700 w 647700"/>
                <a:gd name="connsiteY25" fmla="*/ 152400 h 471487"/>
                <a:gd name="connsiteX26" fmla="*/ 557212 w 647700"/>
                <a:gd name="connsiteY26" fmla="*/ 150019 h 471487"/>
                <a:gd name="connsiteX27" fmla="*/ 509587 w 647700"/>
                <a:gd name="connsiteY27" fmla="*/ 157162 h 471487"/>
                <a:gd name="connsiteX28" fmla="*/ 461962 w 647700"/>
                <a:gd name="connsiteY28" fmla="*/ 169069 h 471487"/>
                <a:gd name="connsiteX29" fmla="*/ 416718 w 647700"/>
                <a:gd name="connsiteY29" fmla="*/ 185737 h 471487"/>
                <a:gd name="connsiteX30" fmla="*/ 361950 w 647700"/>
                <a:gd name="connsiteY30" fmla="*/ 216694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7700" h="471487">
                  <a:moveTo>
                    <a:pt x="361950" y="216694"/>
                  </a:moveTo>
                  <a:lnTo>
                    <a:pt x="307181" y="252412"/>
                  </a:lnTo>
                  <a:lnTo>
                    <a:pt x="254793" y="292894"/>
                  </a:lnTo>
                  <a:lnTo>
                    <a:pt x="185737" y="347662"/>
                  </a:lnTo>
                  <a:lnTo>
                    <a:pt x="102393" y="419100"/>
                  </a:lnTo>
                  <a:lnTo>
                    <a:pt x="61912" y="457200"/>
                  </a:lnTo>
                  <a:lnTo>
                    <a:pt x="47625" y="466725"/>
                  </a:lnTo>
                  <a:lnTo>
                    <a:pt x="30956" y="471487"/>
                  </a:lnTo>
                  <a:lnTo>
                    <a:pt x="21431" y="471487"/>
                  </a:lnTo>
                  <a:lnTo>
                    <a:pt x="4762" y="466725"/>
                  </a:lnTo>
                  <a:lnTo>
                    <a:pt x="0" y="457200"/>
                  </a:lnTo>
                  <a:lnTo>
                    <a:pt x="0" y="445294"/>
                  </a:lnTo>
                  <a:lnTo>
                    <a:pt x="7143" y="416719"/>
                  </a:lnTo>
                  <a:lnTo>
                    <a:pt x="50006" y="347662"/>
                  </a:lnTo>
                  <a:lnTo>
                    <a:pt x="104775" y="264319"/>
                  </a:lnTo>
                  <a:lnTo>
                    <a:pt x="119062" y="238125"/>
                  </a:lnTo>
                  <a:lnTo>
                    <a:pt x="142875" y="190500"/>
                  </a:lnTo>
                  <a:lnTo>
                    <a:pt x="154781" y="152400"/>
                  </a:lnTo>
                  <a:lnTo>
                    <a:pt x="159543" y="121444"/>
                  </a:lnTo>
                  <a:lnTo>
                    <a:pt x="157162" y="97631"/>
                  </a:lnTo>
                  <a:lnTo>
                    <a:pt x="152400" y="83344"/>
                  </a:lnTo>
                  <a:lnTo>
                    <a:pt x="140493" y="69056"/>
                  </a:lnTo>
                  <a:lnTo>
                    <a:pt x="126206" y="54769"/>
                  </a:lnTo>
                  <a:lnTo>
                    <a:pt x="90487" y="14287"/>
                  </a:lnTo>
                  <a:lnTo>
                    <a:pt x="80962" y="0"/>
                  </a:lnTo>
                  <a:lnTo>
                    <a:pt x="647700" y="152400"/>
                  </a:lnTo>
                  <a:lnTo>
                    <a:pt x="557212" y="150019"/>
                  </a:lnTo>
                  <a:lnTo>
                    <a:pt x="509587" y="157162"/>
                  </a:lnTo>
                  <a:lnTo>
                    <a:pt x="461962" y="169069"/>
                  </a:lnTo>
                  <a:lnTo>
                    <a:pt x="416718" y="185737"/>
                  </a:lnTo>
                  <a:lnTo>
                    <a:pt x="3619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E8A9C8C8-291E-4D34-BAF7-6241FC0E019A}"/>
                </a:ext>
              </a:extLst>
            </p:cNvPr>
            <p:cNvSpPr/>
            <p:nvPr/>
          </p:nvSpPr>
          <p:spPr>
            <a:xfrm>
              <a:off x="3714750" y="3752850"/>
              <a:ext cx="317500" cy="2230438"/>
            </a:xfrm>
            <a:custGeom>
              <a:avLst/>
              <a:gdLst>
                <a:gd name="connsiteX0" fmla="*/ 68505 w 318699"/>
                <a:gd name="connsiteY0" fmla="*/ 1227143 h 2230898"/>
                <a:gd name="connsiteX1" fmla="*/ 50634 w 318699"/>
                <a:gd name="connsiteY1" fmla="*/ 1489251 h 2230898"/>
                <a:gd name="connsiteX2" fmla="*/ 32763 w 318699"/>
                <a:gd name="connsiteY2" fmla="*/ 1667961 h 2230898"/>
                <a:gd name="connsiteX3" fmla="*/ 8935 w 318699"/>
                <a:gd name="connsiteY3" fmla="*/ 1799015 h 2230898"/>
                <a:gd name="connsiteX4" fmla="*/ 2978 w 318699"/>
                <a:gd name="connsiteY4" fmla="*/ 1837736 h 2230898"/>
                <a:gd name="connsiteX5" fmla="*/ 0 w 318699"/>
                <a:gd name="connsiteY5" fmla="*/ 1888370 h 2230898"/>
                <a:gd name="connsiteX6" fmla="*/ 11914 w 318699"/>
                <a:gd name="connsiteY6" fmla="*/ 1965811 h 2230898"/>
                <a:gd name="connsiteX7" fmla="*/ 38720 w 318699"/>
                <a:gd name="connsiteY7" fmla="*/ 2052188 h 2230898"/>
                <a:gd name="connsiteX8" fmla="*/ 80419 w 318699"/>
                <a:gd name="connsiteY8" fmla="*/ 2153457 h 2230898"/>
                <a:gd name="connsiteX9" fmla="*/ 101269 w 318699"/>
                <a:gd name="connsiteY9" fmla="*/ 2189199 h 2230898"/>
                <a:gd name="connsiteX10" fmla="*/ 116161 w 318699"/>
                <a:gd name="connsiteY10" fmla="*/ 2201113 h 2230898"/>
                <a:gd name="connsiteX11" fmla="*/ 142968 w 318699"/>
                <a:gd name="connsiteY11" fmla="*/ 2221962 h 2230898"/>
                <a:gd name="connsiteX12" fmla="*/ 169774 w 318699"/>
                <a:gd name="connsiteY12" fmla="*/ 2230898 h 2230898"/>
                <a:gd name="connsiteX13" fmla="*/ 184667 w 318699"/>
                <a:gd name="connsiteY13" fmla="*/ 2227919 h 2230898"/>
                <a:gd name="connsiteX14" fmla="*/ 205516 w 318699"/>
                <a:gd name="connsiteY14" fmla="*/ 2216005 h 2230898"/>
                <a:gd name="connsiteX15" fmla="*/ 217430 w 318699"/>
                <a:gd name="connsiteY15" fmla="*/ 2198134 h 2230898"/>
                <a:gd name="connsiteX16" fmla="*/ 238280 w 318699"/>
                <a:gd name="connsiteY16" fmla="*/ 2156435 h 2230898"/>
                <a:gd name="connsiteX17" fmla="*/ 247215 w 318699"/>
                <a:gd name="connsiteY17" fmla="*/ 2120693 h 2230898"/>
                <a:gd name="connsiteX18" fmla="*/ 244237 w 318699"/>
                <a:gd name="connsiteY18" fmla="*/ 2049209 h 2230898"/>
                <a:gd name="connsiteX19" fmla="*/ 238280 w 318699"/>
                <a:gd name="connsiteY19" fmla="*/ 1870499 h 2230898"/>
                <a:gd name="connsiteX20" fmla="*/ 241258 w 318699"/>
                <a:gd name="connsiteY20" fmla="*/ 1679875 h 2230898"/>
                <a:gd name="connsiteX21" fmla="*/ 247215 w 318699"/>
                <a:gd name="connsiteY21" fmla="*/ 1501165 h 2230898"/>
                <a:gd name="connsiteX22" fmla="*/ 250194 w 318699"/>
                <a:gd name="connsiteY22" fmla="*/ 1382025 h 2230898"/>
                <a:gd name="connsiteX23" fmla="*/ 256151 w 318699"/>
                <a:gd name="connsiteY23" fmla="*/ 1188422 h 2230898"/>
                <a:gd name="connsiteX24" fmla="*/ 271043 w 318699"/>
                <a:gd name="connsiteY24" fmla="*/ 902486 h 2230898"/>
                <a:gd name="connsiteX25" fmla="*/ 274022 w 318699"/>
                <a:gd name="connsiteY25" fmla="*/ 813131 h 2230898"/>
                <a:gd name="connsiteX26" fmla="*/ 282957 w 318699"/>
                <a:gd name="connsiteY26" fmla="*/ 735690 h 2230898"/>
                <a:gd name="connsiteX27" fmla="*/ 297850 w 318699"/>
                <a:gd name="connsiteY27" fmla="*/ 616550 h 2230898"/>
                <a:gd name="connsiteX28" fmla="*/ 294871 w 318699"/>
                <a:gd name="connsiteY28" fmla="*/ 485496 h 2230898"/>
                <a:gd name="connsiteX29" fmla="*/ 309764 w 318699"/>
                <a:gd name="connsiteY29" fmla="*/ 422947 h 2230898"/>
                <a:gd name="connsiteX30" fmla="*/ 315721 w 318699"/>
                <a:gd name="connsiteY30" fmla="*/ 363377 h 2230898"/>
                <a:gd name="connsiteX31" fmla="*/ 318699 w 318699"/>
                <a:gd name="connsiteY31" fmla="*/ 306786 h 2230898"/>
                <a:gd name="connsiteX32" fmla="*/ 303807 w 318699"/>
                <a:gd name="connsiteY32" fmla="*/ 250194 h 2230898"/>
                <a:gd name="connsiteX33" fmla="*/ 274022 w 318699"/>
                <a:gd name="connsiteY33" fmla="*/ 193603 h 2230898"/>
                <a:gd name="connsiteX34" fmla="*/ 235301 w 318699"/>
                <a:gd name="connsiteY34" fmla="*/ 131054 h 2230898"/>
                <a:gd name="connsiteX35" fmla="*/ 142968 w 318699"/>
                <a:gd name="connsiteY35" fmla="*/ 0 h 2230898"/>
                <a:gd name="connsiteX36" fmla="*/ 77441 w 318699"/>
                <a:gd name="connsiteY36" fmla="*/ 23828 h 2230898"/>
                <a:gd name="connsiteX37" fmla="*/ 101269 w 318699"/>
                <a:gd name="connsiteY37" fmla="*/ 145947 h 2230898"/>
                <a:gd name="connsiteX38" fmla="*/ 107226 w 318699"/>
                <a:gd name="connsiteY38" fmla="*/ 217431 h 2230898"/>
                <a:gd name="connsiteX39" fmla="*/ 116161 w 318699"/>
                <a:gd name="connsiteY39" fmla="*/ 300829 h 2230898"/>
                <a:gd name="connsiteX40" fmla="*/ 113183 w 318699"/>
                <a:gd name="connsiteY40" fmla="*/ 360399 h 2230898"/>
                <a:gd name="connsiteX41" fmla="*/ 110204 w 318699"/>
                <a:gd name="connsiteY41" fmla="*/ 408055 h 2230898"/>
                <a:gd name="connsiteX42" fmla="*/ 89355 w 318699"/>
                <a:gd name="connsiteY42" fmla="*/ 530173 h 2230898"/>
                <a:gd name="connsiteX43" fmla="*/ 95312 w 318699"/>
                <a:gd name="connsiteY43" fmla="*/ 831002 h 2230898"/>
                <a:gd name="connsiteX44" fmla="*/ 80419 w 318699"/>
                <a:gd name="connsiteY44" fmla="*/ 1078218 h 2230898"/>
                <a:gd name="connsiteX45" fmla="*/ 68505 w 318699"/>
                <a:gd name="connsiteY45" fmla="*/ 1227143 h 22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8699" h="2230898">
                  <a:moveTo>
                    <a:pt x="68505" y="1227143"/>
                  </a:moveTo>
                  <a:lnTo>
                    <a:pt x="50634" y="1489251"/>
                  </a:lnTo>
                  <a:lnTo>
                    <a:pt x="32763" y="1667961"/>
                  </a:lnTo>
                  <a:lnTo>
                    <a:pt x="8935" y="1799015"/>
                  </a:lnTo>
                  <a:lnTo>
                    <a:pt x="2978" y="1837736"/>
                  </a:lnTo>
                  <a:lnTo>
                    <a:pt x="0" y="1888370"/>
                  </a:lnTo>
                  <a:lnTo>
                    <a:pt x="11914" y="1965811"/>
                  </a:lnTo>
                  <a:lnTo>
                    <a:pt x="38720" y="2052188"/>
                  </a:lnTo>
                  <a:lnTo>
                    <a:pt x="80419" y="2153457"/>
                  </a:lnTo>
                  <a:lnTo>
                    <a:pt x="101269" y="2189199"/>
                  </a:lnTo>
                  <a:lnTo>
                    <a:pt x="116161" y="2201113"/>
                  </a:lnTo>
                  <a:lnTo>
                    <a:pt x="142968" y="2221962"/>
                  </a:lnTo>
                  <a:lnTo>
                    <a:pt x="169774" y="2230898"/>
                  </a:lnTo>
                  <a:lnTo>
                    <a:pt x="184667" y="2227919"/>
                  </a:lnTo>
                  <a:lnTo>
                    <a:pt x="205516" y="2216005"/>
                  </a:lnTo>
                  <a:lnTo>
                    <a:pt x="217430" y="2198134"/>
                  </a:lnTo>
                  <a:lnTo>
                    <a:pt x="238280" y="2156435"/>
                  </a:lnTo>
                  <a:lnTo>
                    <a:pt x="247215" y="2120693"/>
                  </a:lnTo>
                  <a:lnTo>
                    <a:pt x="244237" y="2049209"/>
                  </a:lnTo>
                  <a:lnTo>
                    <a:pt x="238280" y="1870499"/>
                  </a:lnTo>
                  <a:cubicBezTo>
                    <a:pt x="239273" y="1806958"/>
                    <a:pt x="240265" y="1743416"/>
                    <a:pt x="241258" y="1679875"/>
                  </a:cubicBezTo>
                  <a:lnTo>
                    <a:pt x="247215" y="1501165"/>
                  </a:lnTo>
                  <a:lnTo>
                    <a:pt x="250194" y="1382025"/>
                  </a:lnTo>
                  <a:lnTo>
                    <a:pt x="256151" y="1188422"/>
                  </a:lnTo>
                  <a:lnTo>
                    <a:pt x="271043" y="902486"/>
                  </a:lnTo>
                  <a:lnTo>
                    <a:pt x="274022" y="813131"/>
                  </a:lnTo>
                  <a:lnTo>
                    <a:pt x="282957" y="735690"/>
                  </a:lnTo>
                  <a:lnTo>
                    <a:pt x="297850" y="616550"/>
                  </a:lnTo>
                  <a:lnTo>
                    <a:pt x="294871" y="485496"/>
                  </a:lnTo>
                  <a:lnTo>
                    <a:pt x="309764" y="422947"/>
                  </a:lnTo>
                  <a:lnTo>
                    <a:pt x="315721" y="363377"/>
                  </a:lnTo>
                  <a:lnTo>
                    <a:pt x="318699" y="306786"/>
                  </a:lnTo>
                  <a:lnTo>
                    <a:pt x="303807" y="250194"/>
                  </a:lnTo>
                  <a:lnTo>
                    <a:pt x="274022" y="193603"/>
                  </a:lnTo>
                  <a:lnTo>
                    <a:pt x="235301" y="131054"/>
                  </a:lnTo>
                  <a:lnTo>
                    <a:pt x="142968" y="0"/>
                  </a:lnTo>
                  <a:lnTo>
                    <a:pt x="77441" y="23828"/>
                  </a:lnTo>
                  <a:lnTo>
                    <a:pt x="101269" y="145947"/>
                  </a:lnTo>
                  <a:lnTo>
                    <a:pt x="107226" y="217431"/>
                  </a:lnTo>
                  <a:lnTo>
                    <a:pt x="116161" y="300829"/>
                  </a:lnTo>
                  <a:lnTo>
                    <a:pt x="113183" y="360399"/>
                  </a:lnTo>
                  <a:lnTo>
                    <a:pt x="110204" y="408055"/>
                  </a:lnTo>
                  <a:lnTo>
                    <a:pt x="89355" y="530173"/>
                  </a:lnTo>
                  <a:lnTo>
                    <a:pt x="95312" y="831002"/>
                  </a:lnTo>
                  <a:lnTo>
                    <a:pt x="80419" y="1078218"/>
                  </a:lnTo>
                  <a:lnTo>
                    <a:pt x="68505" y="122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99FCD1E3-97FC-4655-B5C9-4F843F680A99}"/>
                </a:ext>
              </a:extLst>
            </p:cNvPr>
            <p:cNvSpPr/>
            <p:nvPr/>
          </p:nvSpPr>
          <p:spPr>
            <a:xfrm>
              <a:off x="2771775" y="4371975"/>
              <a:ext cx="1085850" cy="1341438"/>
            </a:xfrm>
            <a:custGeom>
              <a:avLst/>
              <a:gdLst>
                <a:gd name="connsiteX0" fmla="*/ 731044 w 1085850"/>
                <a:gd name="connsiteY0" fmla="*/ 409575 h 1340644"/>
                <a:gd name="connsiteX1" fmla="*/ 676275 w 1085850"/>
                <a:gd name="connsiteY1" fmla="*/ 495300 h 1340644"/>
                <a:gd name="connsiteX2" fmla="*/ 576263 w 1085850"/>
                <a:gd name="connsiteY2" fmla="*/ 640556 h 1340644"/>
                <a:gd name="connsiteX3" fmla="*/ 469106 w 1085850"/>
                <a:gd name="connsiteY3" fmla="*/ 783431 h 1340644"/>
                <a:gd name="connsiteX4" fmla="*/ 309563 w 1085850"/>
                <a:gd name="connsiteY4" fmla="*/ 971550 h 1340644"/>
                <a:gd name="connsiteX5" fmla="*/ 164306 w 1085850"/>
                <a:gd name="connsiteY5" fmla="*/ 1128713 h 1340644"/>
                <a:gd name="connsiteX6" fmla="*/ 33338 w 1085850"/>
                <a:gd name="connsiteY6" fmla="*/ 1266825 h 1340644"/>
                <a:gd name="connsiteX7" fmla="*/ 11906 w 1085850"/>
                <a:gd name="connsiteY7" fmla="*/ 1290638 h 1340644"/>
                <a:gd name="connsiteX8" fmla="*/ 0 w 1085850"/>
                <a:gd name="connsiteY8" fmla="*/ 1312069 h 1340644"/>
                <a:gd name="connsiteX9" fmla="*/ 0 w 1085850"/>
                <a:gd name="connsiteY9" fmla="*/ 1323975 h 1340644"/>
                <a:gd name="connsiteX10" fmla="*/ 0 w 1085850"/>
                <a:gd name="connsiteY10" fmla="*/ 1333500 h 1340644"/>
                <a:gd name="connsiteX11" fmla="*/ 2381 w 1085850"/>
                <a:gd name="connsiteY11" fmla="*/ 1335881 h 1340644"/>
                <a:gd name="connsiteX12" fmla="*/ 19050 w 1085850"/>
                <a:gd name="connsiteY12" fmla="*/ 1340644 h 1340644"/>
                <a:gd name="connsiteX13" fmla="*/ 42863 w 1085850"/>
                <a:gd name="connsiteY13" fmla="*/ 1335881 h 1340644"/>
                <a:gd name="connsiteX14" fmla="*/ 64294 w 1085850"/>
                <a:gd name="connsiteY14" fmla="*/ 1326356 h 1340644"/>
                <a:gd name="connsiteX15" fmla="*/ 180975 w 1085850"/>
                <a:gd name="connsiteY15" fmla="*/ 1233488 h 1340644"/>
                <a:gd name="connsiteX16" fmla="*/ 323850 w 1085850"/>
                <a:gd name="connsiteY16" fmla="*/ 1116806 h 1340644"/>
                <a:gd name="connsiteX17" fmla="*/ 490538 w 1085850"/>
                <a:gd name="connsiteY17" fmla="*/ 964406 h 1340644"/>
                <a:gd name="connsiteX18" fmla="*/ 602456 w 1085850"/>
                <a:gd name="connsiteY18" fmla="*/ 854869 h 1340644"/>
                <a:gd name="connsiteX19" fmla="*/ 690563 w 1085850"/>
                <a:gd name="connsiteY19" fmla="*/ 759619 h 1340644"/>
                <a:gd name="connsiteX20" fmla="*/ 847725 w 1085850"/>
                <a:gd name="connsiteY20" fmla="*/ 545306 h 1340644"/>
                <a:gd name="connsiteX21" fmla="*/ 971550 w 1085850"/>
                <a:gd name="connsiteY21" fmla="*/ 350044 h 1340644"/>
                <a:gd name="connsiteX22" fmla="*/ 1076325 w 1085850"/>
                <a:gd name="connsiteY22" fmla="*/ 173831 h 1340644"/>
                <a:gd name="connsiteX23" fmla="*/ 1085850 w 1085850"/>
                <a:gd name="connsiteY23" fmla="*/ 0 h 1340644"/>
                <a:gd name="connsiteX24" fmla="*/ 919163 w 1085850"/>
                <a:gd name="connsiteY24" fmla="*/ 28575 h 1340644"/>
                <a:gd name="connsiteX25" fmla="*/ 873919 w 1085850"/>
                <a:gd name="connsiteY25" fmla="*/ 140494 h 1340644"/>
                <a:gd name="connsiteX26" fmla="*/ 804863 w 1085850"/>
                <a:gd name="connsiteY26" fmla="*/ 280988 h 1340644"/>
                <a:gd name="connsiteX27" fmla="*/ 731044 w 1085850"/>
                <a:gd name="connsiteY27" fmla="*/ 409575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5850" h="1340644">
                  <a:moveTo>
                    <a:pt x="731044" y="409575"/>
                  </a:moveTo>
                  <a:lnTo>
                    <a:pt x="676275" y="495300"/>
                  </a:lnTo>
                  <a:lnTo>
                    <a:pt x="576263" y="640556"/>
                  </a:lnTo>
                  <a:lnTo>
                    <a:pt x="469106" y="783431"/>
                  </a:lnTo>
                  <a:lnTo>
                    <a:pt x="309563" y="971550"/>
                  </a:lnTo>
                  <a:lnTo>
                    <a:pt x="164306" y="1128713"/>
                  </a:lnTo>
                  <a:lnTo>
                    <a:pt x="33338" y="1266825"/>
                  </a:lnTo>
                  <a:lnTo>
                    <a:pt x="11906" y="1290638"/>
                  </a:lnTo>
                  <a:lnTo>
                    <a:pt x="0" y="1312069"/>
                  </a:lnTo>
                  <a:lnTo>
                    <a:pt x="0" y="1323975"/>
                  </a:lnTo>
                  <a:lnTo>
                    <a:pt x="0" y="1333500"/>
                  </a:lnTo>
                  <a:lnTo>
                    <a:pt x="2381" y="1335881"/>
                  </a:lnTo>
                  <a:lnTo>
                    <a:pt x="19050" y="1340644"/>
                  </a:lnTo>
                  <a:lnTo>
                    <a:pt x="42863" y="1335881"/>
                  </a:lnTo>
                  <a:lnTo>
                    <a:pt x="64294" y="1326356"/>
                  </a:lnTo>
                  <a:lnTo>
                    <a:pt x="180975" y="1233488"/>
                  </a:lnTo>
                  <a:lnTo>
                    <a:pt x="323850" y="1116806"/>
                  </a:lnTo>
                  <a:lnTo>
                    <a:pt x="490538" y="964406"/>
                  </a:lnTo>
                  <a:lnTo>
                    <a:pt x="602456" y="854869"/>
                  </a:lnTo>
                  <a:lnTo>
                    <a:pt x="690563" y="759619"/>
                  </a:lnTo>
                  <a:lnTo>
                    <a:pt x="847725" y="545306"/>
                  </a:lnTo>
                  <a:lnTo>
                    <a:pt x="971550" y="350044"/>
                  </a:lnTo>
                  <a:lnTo>
                    <a:pt x="1076325" y="173831"/>
                  </a:lnTo>
                  <a:lnTo>
                    <a:pt x="1085850" y="0"/>
                  </a:lnTo>
                  <a:lnTo>
                    <a:pt x="919163" y="28575"/>
                  </a:lnTo>
                  <a:lnTo>
                    <a:pt x="873919" y="140494"/>
                  </a:lnTo>
                  <a:lnTo>
                    <a:pt x="804863" y="280988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9499C260-C753-4816-8407-A2DA7D628CCD}"/>
                </a:ext>
              </a:extLst>
            </p:cNvPr>
            <p:cNvSpPr/>
            <p:nvPr/>
          </p:nvSpPr>
          <p:spPr>
            <a:xfrm>
              <a:off x="3938588" y="4573588"/>
              <a:ext cx="765175" cy="590550"/>
            </a:xfrm>
            <a:custGeom>
              <a:avLst/>
              <a:gdLst>
                <a:gd name="connsiteX0" fmla="*/ 519112 w 764381"/>
                <a:gd name="connsiteY0" fmla="*/ 164307 h 590550"/>
                <a:gd name="connsiteX1" fmla="*/ 338137 w 764381"/>
                <a:gd name="connsiteY1" fmla="*/ 109538 h 590550"/>
                <a:gd name="connsiteX2" fmla="*/ 176212 w 764381"/>
                <a:gd name="connsiteY2" fmla="*/ 59532 h 590550"/>
                <a:gd name="connsiteX3" fmla="*/ 0 w 764381"/>
                <a:gd name="connsiteY3" fmla="*/ 0 h 590550"/>
                <a:gd name="connsiteX4" fmla="*/ 0 w 764381"/>
                <a:gd name="connsiteY4" fmla="*/ 78582 h 590550"/>
                <a:gd name="connsiteX5" fmla="*/ 150018 w 764381"/>
                <a:gd name="connsiteY5" fmla="*/ 183357 h 590550"/>
                <a:gd name="connsiteX6" fmla="*/ 321468 w 764381"/>
                <a:gd name="connsiteY6" fmla="*/ 311944 h 590550"/>
                <a:gd name="connsiteX7" fmla="*/ 457200 w 764381"/>
                <a:gd name="connsiteY7" fmla="*/ 414338 h 590550"/>
                <a:gd name="connsiteX8" fmla="*/ 597693 w 764381"/>
                <a:gd name="connsiteY8" fmla="*/ 516732 h 590550"/>
                <a:gd name="connsiteX9" fmla="*/ 666750 w 764381"/>
                <a:gd name="connsiteY9" fmla="*/ 569119 h 590550"/>
                <a:gd name="connsiteX10" fmla="*/ 697706 w 764381"/>
                <a:gd name="connsiteY10" fmla="*/ 585788 h 590550"/>
                <a:gd name="connsiteX11" fmla="*/ 714375 w 764381"/>
                <a:gd name="connsiteY11" fmla="*/ 590550 h 590550"/>
                <a:gd name="connsiteX12" fmla="*/ 726281 w 764381"/>
                <a:gd name="connsiteY12" fmla="*/ 590550 h 590550"/>
                <a:gd name="connsiteX13" fmla="*/ 738187 w 764381"/>
                <a:gd name="connsiteY13" fmla="*/ 588169 h 590550"/>
                <a:gd name="connsiteX14" fmla="*/ 750093 w 764381"/>
                <a:gd name="connsiteY14" fmla="*/ 581025 h 590550"/>
                <a:gd name="connsiteX15" fmla="*/ 759618 w 764381"/>
                <a:gd name="connsiteY15" fmla="*/ 559594 h 590550"/>
                <a:gd name="connsiteX16" fmla="*/ 764381 w 764381"/>
                <a:gd name="connsiteY16" fmla="*/ 535782 h 590550"/>
                <a:gd name="connsiteX17" fmla="*/ 764381 w 764381"/>
                <a:gd name="connsiteY17" fmla="*/ 483394 h 590550"/>
                <a:gd name="connsiteX18" fmla="*/ 759618 w 764381"/>
                <a:gd name="connsiteY18" fmla="*/ 409575 h 590550"/>
                <a:gd name="connsiteX19" fmla="*/ 742950 w 764381"/>
                <a:gd name="connsiteY19" fmla="*/ 347663 h 590550"/>
                <a:gd name="connsiteX20" fmla="*/ 716756 w 764381"/>
                <a:gd name="connsiteY20" fmla="*/ 297657 h 590550"/>
                <a:gd name="connsiteX21" fmla="*/ 685800 w 764381"/>
                <a:gd name="connsiteY21" fmla="*/ 252413 h 590550"/>
                <a:gd name="connsiteX22" fmla="*/ 640556 w 764381"/>
                <a:gd name="connsiteY22" fmla="*/ 204788 h 590550"/>
                <a:gd name="connsiteX23" fmla="*/ 590550 w 764381"/>
                <a:gd name="connsiteY23" fmla="*/ 183357 h 590550"/>
                <a:gd name="connsiteX24" fmla="*/ 519112 w 764381"/>
                <a:gd name="connsiteY24" fmla="*/ 16430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4381" h="590550">
                  <a:moveTo>
                    <a:pt x="519112" y="164307"/>
                  </a:moveTo>
                  <a:lnTo>
                    <a:pt x="338137" y="109538"/>
                  </a:lnTo>
                  <a:lnTo>
                    <a:pt x="176212" y="59532"/>
                  </a:lnTo>
                  <a:lnTo>
                    <a:pt x="0" y="0"/>
                  </a:lnTo>
                  <a:lnTo>
                    <a:pt x="0" y="78582"/>
                  </a:lnTo>
                  <a:lnTo>
                    <a:pt x="150018" y="183357"/>
                  </a:lnTo>
                  <a:lnTo>
                    <a:pt x="321468" y="311944"/>
                  </a:lnTo>
                  <a:lnTo>
                    <a:pt x="457200" y="414338"/>
                  </a:lnTo>
                  <a:lnTo>
                    <a:pt x="597693" y="516732"/>
                  </a:lnTo>
                  <a:lnTo>
                    <a:pt x="666750" y="569119"/>
                  </a:lnTo>
                  <a:lnTo>
                    <a:pt x="697706" y="585788"/>
                  </a:lnTo>
                  <a:lnTo>
                    <a:pt x="714375" y="590550"/>
                  </a:lnTo>
                  <a:lnTo>
                    <a:pt x="726281" y="590550"/>
                  </a:lnTo>
                  <a:lnTo>
                    <a:pt x="738187" y="588169"/>
                  </a:lnTo>
                  <a:lnTo>
                    <a:pt x="750093" y="581025"/>
                  </a:lnTo>
                  <a:lnTo>
                    <a:pt x="759618" y="559594"/>
                  </a:lnTo>
                  <a:lnTo>
                    <a:pt x="764381" y="535782"/>
                  </a:lnTo>
                  <a:lnTo>
                    <a:pt x="764381" y="483394"/>
                  </a:lnTo>
                  <a:lnTo>
                    <a:pt x="759618" y="409575"/>
                  </a:lnTo>
                  <a:lnTo>
                    <a:pt x="742950" y="347663"/>
                  </a:lnTo>
                  <a:lnTo>
                    <a:pt x="716756" y="297657"/>
                  </a:lnTo>
                  <a:lnTo>
                    <a:pt x="685800" y="252413"/>
                  </a:lnTo>
                  <a:lnTo>
                    <a:pt x="640556" y="204788"/>
                  </a:lnTo>
                  <a:lnTo>
                    <a:pt x="590550" y="183357"/>
                  </a:lnTo>
                  <a:lnTo>
                    <a:pt x="519112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E5475C7A-B31E-46A6-95C6-F2D0EF3039F5}"/>
                </a:ext>
              </a:extLst>
            </p:cNvPr>
            <p:cNvSpPr/>
            <p:nvPr/>
          </p:nvSpPr>
          <p:spPr>
            <a:xfrm>
              <a:off x="5438775" y="1754188"/>
              <a:ext cx="1855788" cy="1274762"/>
            </a:xfrm>
            <a:custGeom>
              <a:avLst/>
              <a:gdLst>
                <a:gd name="connsiteX0" fmla="*/ 431006 w 1854994"/>
                <a:gd name="connsiteY0" fmla="*/ 257175 h 1273969"/>
                <a:gd name="connsiteX1" fmla="*/ 285750 w 1854994"/>
                <a:gd name="connsiteY1" fmla="*/ 292894 h 1273969"/>
                <a:gd name="connsiteX2" fmla="*/ 159544 w 1854994"/>
                <a:gd name="connsiteY2" fmla="*/ 326232 h 1273969"/>
                <a:gd name="connsiteX3" fmla="*/ 64294 w 1854994"/>
                <a:gd name="connsiteY3" fmla="*/ 357188 h 1273969"/>
                <a:gd name="connsiteX4" fmla="*/ 0 w 1854994"/>
                <a:gd name="connsiteY4" fmla="*/ 121444 h 1273969"/>
                <a:gd name="connsiteX5" fmla="*/ 69056 w 1854994"/>
                <a:gd name="connsiteY5" fmla="*/ 157163 h 1273969"/>
                <a:gd name="connsiteX6" fmla="*/ 192881 w 1854994"/>
                <a:gd name="connsiteY6" fmla="*/ 138113 h 1273969"/>
                <a:gd name="connsiteX7" fmla="*/ 431006 w 1854994"/>
                <a:gd name="connsiteY7" fmla="*/ 88107 h 1273969"/>
                <a:gd name="connsiteX8" fmla="*/ 633413 w 1854994"/>
                <a:gd name="connsiteY8" fmla="*/ 33338 h 1273969"/>
                <a:gd name="connsiteX9" fmla="*/ 711994 w 1854994"/>
                <a:gd name="connsiteY9" fmla="*/ 4763 h 1273969"/>
                <a:gd name="connsiteX10" fmla="*/ 750094 w 1854994"/>
                <a:gd name="connsiteY10" fmla="*/ 0 h 1273969"/>
                <a:gd name="connsiteX11" fmla="*/ 785813 w 1854994"/>
                <a:gd name="connsiteY11" fmla="*/ 11907 h 1273969"/>
                <a:gd name="connsiteX12" fmla="*/ 904875 w 1854994"/>
                <a:gd name="connsiteY12" fmla="*/ 73819 h 1273969"/>
                <a:gd name="connsiteX13" fmla="*/ 983456 w 1854994"/>
                <a:gd name="connsiteY13" fmla="*/ 121444 h 1273969"/>
                <a:gd name="connsiteX14" fmla="*/ 1016794 w 1854994"/>
                <a:gd name="connsiteY14" fmla="*/ 145257 h 1273969"/>
                <a:gd name="connsiteX15" fmla="*/ 1045369 w 1854994"/>
                <a:gd name="connsiteY15" fmla="*/ 171450 h 1273969"/>
                <a:gd name="connsiteX16" fmla="*/ 1059656 w 1854994"/>
                <a:gd name="connsiteY16" fmla="*/ 190500 h 1273969"/>
                <a:gd name="connsiteX17" fmla="*/ 1071563 w 1854994"/>
                <a:gd name="connsiteY17" fmla="*/ 214313 h 1273969"/>
                <a:gd name="connsiteX18" fmla="*/ 1076325 w 1854994"/>
                <a:gd name="connsiteY18" fmla="*/ 240507 h 1273969"/>
                <a:gd name="connsiteX19" fmla="*/ 1069181 w 1854994"/>
                <a:gd name="connsiteY19" fmla="*/ 271463 h 1273969"/>
                <a:gd name="connsiteX20" fmla="*/ 1050131 w 1854994"/>
                <a:gd name="connsiteY20" fmla="*/ 304800 h 1273969"/>
                <a:gd name="connsiteX21" fmla="*/ 1012031 w 1854994"/>
                <a:gd name="connsiteY21" fmla="*/ 352425 h 1273969"/>
                <a:gd name="connsiteX22" fmla="*/ 978694 w 1854994"/>
                <a:gd name="connsiteY22" fmla="*/ 400050 h 1273969"/>
                <a:gd name="connsiteX23" fmla="*/ 945356 w 1854994"/>
                <a:gd name="connsiteY23" fmla="*/ 459582 h 1273969"/>
                <a:gd name="connsiteX24" fmla="*/ 923925 w 1854994"/>
                <a:gd name="connsiteY24" fmla="*/ 526257 h 1273969"/>
                <a:gd name="connsiteX25" fmla="*/ 914400 w 1854994"/>
                <a:gd name="connsiteY25" fmla="*/ 592932 h 1273969"/>
                <a:gd name="connsiteX26" fmla="*/ 919163 w 1854994"/>
                <a:gd name="connsiteY26" fmla="*/ 795338 h 1273969"/>
                <a:gd name="connsiteX27" fmla="*/ 931069 w 1854994"/>
                <a:gd name="connsiteY27" fmla="*/ 923925 h 1273969"/>
                <a:gd name="connsiteX28" fmla="*/ 938213 w 1854994"/>
                <a:gd name="connsiteY28" fmla="*/ 969169 h 1273969"/>
                <a:gd name="connsiteX29" fmla="*/ 947738 w 1854994"/>
                <a:gd name="connsiteY29" fmla="*/ 1007269 h 1273969"/>
                <a:gd name="connsiteX30" fmla="*/ 959644 w 1854994"/>
                <a:gd name="connsiteY30" fmla="*/ 1031082 h 1273969"/>
                <a:gd name="connsiteX31" fmla="*/ 976313 w 1854994"/>
                <a:gd name="connsiteY31" fmla="*/ 1047750 h 1273969"/>
                <a:gd name="connsiteX32" fmla="*/ 1002506 w 1854994"/>
                <a:gd name="connsiteY32" fmla="*/ 1062038 h 1273969"/>
                <a:gd name="connsiteX33" fmla="*/ 1031081 w 1854994"/>
                <a:gd name="connsiteY33" fmla="*/ 1073944 h 1273969"/>
                <a:gd name="connsiteX34" fmla="*/ 1100138 w 1854994"/>
                <a:gd name="connsiteY34" fmla="*/ 1085850 h 1273969"/>
                <a:gd name="connsiteX35" fmla="*/ 1226344 w 1854994"/>
                <a:gd name="connsiteY35" fmla="*/ 1092994 h 1273969"/>
                <a:gd name="connsiteX36" fmla="*/ 1273969 w 1854994"/>
                <a:gd name="connsiteY36" fmla="*/ 1092994 h 1273969"/>
                <a:gd name="connsiteX37" fmla="*/ 1347788 w 1854994"/>
                <a:gd name="connsiteY37" fmla="*/ 1081088 h 1273969"/>
                <a:gd name="connsiteX38" fmla="*/ 1400175 w 1854994"/>
                <a:gd name="connsiteY38" fmla="*/ 1062038 h 1273969"/>
                <a:gd name="connsiteX39" fmla="*/ 1793081 w 1854994"/>
                <a:gd name="connsiteY39" fmla="*/ 1038225 h 1273969"/>
                <a:gd name="connsiteX40" fmla="*/ 1819275 w 1854994"/>
                <a:gd name="connsiteY40" fmla="*/ 1062038 h 1273969"/>
                <a:gd name="connsiteX41" fmla="*/ 1840706 w 1854994"/>
                <a:gd name="connsiteY41" fmla="*/ 1085850 h 1273969"/>
                <a:gd name="connsiteX42" fmla="*/ 1850231 w 1854994"/>
                <a:gd name="connsiteY42" fmla="*/ 1104900 h 1273969"/>
                <a:gd name="connsiteX43" fmla="*/ 1854994 w 1854994"/>
                <a:gd name="connsiteY43" fmla="*/ 1121569 h 1273969"/>
                <a:gd name="connsiteX44" fmla="*/ 1854994 w 1854994"/>
                <a:gd name="connsiteY44" fmla="*/ 1138238 h 1273969"/>
                <a:gd name="connsiteX45" fmla="*/ 1845469 w 1854994"/>
                <a:gd name="connsiteY45" fmla="*/ 1162050 h 1273969"/>
                <a:gd name="connsiteX46" fmla="*/ 1828800 w 1854994"/>
                <a:gd name="connsiteY46" fmla="*/ 1181100 h 1273969"/>
                <a:gd name="connsiteX47" fmla="*/ 1797844 w 1854994"/>
                <a:gd name="connsiteY47" fmla="*/ 1204913 h 1273969"/>
                <a:gd name="connsiteX48" fmla="*/ 1747838 w 1854994"/>
                <a:gd name="connsiteY48" fmla="*/ 1228725 h 1273969"/>
                <a:gd name="connsiteX49" fmla="*/ 1664494 w 1854994"/>
                <a:gd name="connsiteY49" fmla="*/ 1250157 h 1273969"/>
                <a:gd name="connsiteX50" fmla="*/ 1562100 w 1854994"/>
                <a:gd name="connsiteY50" fmla="*/ 1266825 h 1273969"/>
                <a:gd name="connsiteX51" fmla="*/ 1400175 w 1854994"/>
                <a:gd name="connsiteY51" fmla="*/ 1273969 h 1273969"/>
                <a:gd name="connsiteX52" fmla="*/ 1271588 w 1854994"/>
                <a:gd name="connsiteY52" fmla="*/ 1273969 h 1273969"/>
                <a:gd name="connsiteX53" fmla="*/ 1131094 w 1854994"/>
                <a:gd name="connsiteY53" fmla="*/ 1264444 h 1273969"/>
                <a:gd name="connsiteX54" fmla="*/ 1014413 w 1854994"/>
                <a:gd name="connsiteY54" fmla="*/ 1245394 h 1273969"/>
                <a:gd name="connsiteX55" fmla="*/ 935831 w 1854994"/>
                <a:gd name="connsiteY55" fmla="*/ 1223963 h 1273969"/>
                <a:gd name="connsiteX56" fmla="*/ 871538 w 1854994"/>
                <a:gd name="connsiteY56" fmla="*/ 1195388 h 1273969"/>
                <a:gd name="connsiteX57" fmla="*/ 828675 w 1854994"/>
                <a:gd name="connsiteY57" fmla="*/ 1164432 h 1273969"/>
                <a:gd name="connsiteX58" fmla="*/ 790575 w 1854994"/>
                <a:gd name="connsiteY58" fmla="*/ 1126332 h 1273969"/>
                <a:gd name="connsiteX59" fmla="*/ 766763 w 1854994"/>
                <a:gd name="connsiteY59" fmla="*/ 1090613 h 1273969"/>
                <a:gd name="connsiteX60" fmla="*/ 745331 w 1854994"/>
                <a:gd name="connsiteY60" fmla="*/ 1045369 h 1273969"/>
                <a:gd name="connsiteX61" fmla="*/ 735806 w 1854994"/>
                <a:gd name="connsiteY61" fmla="*/ 1002507 h 1273969"/>
                <a:gd name="connsiteX62" fmla="*/ 723900 w 1854994"/>
                <a:gd name="connsiteY62" fmla="*/ 881063 h 1273969"/>
                <a:gd name="connsiteX63" fmla="*/ 714375 w 1854994"/>
                <a:gd name="connsiteY63" fmla="*/ 728663 h 1273969"/>
                <a:gd name="connsiteX64" fmla="*/ 711994 w 1854994"/>
                <a:gd name="connsiteY64" fmla="*/ 516732 h 1273969"/>
                <a:gd name="connsiteX65" fmla="*/ 711994 w 1854994"/>
                <a:gd name="connsiteY65" fmla="*/ 359569 h 1273969"/>
                <a:gd name="connsiteX66" fmla="*/ 711994 w 1854994"/>
                <a:gd name="connsiteY66" fmla="*/ 321469 h 1273969"/>
                <a:gd name="connsiteX67" fmla="*/ 707231 w 1854994"/>
                <a:gd name="connsiteY67" fmla="*/ 288132 h 1273969"/>
                <a:gd name="connsiteX68" fmla="*/ 697706 w 1854994"/>
                <a:gd name="connsiteY68" fmla="*/ 261938 h 1273969"/>
                <a:gd name="connsiteX69" fmla="*/ 685800 w 1854994"/>
                <a:gd name="connsiteY69" fmla="*/ 242888 h 1273969"/>
                <a:gd name="connsiteX70" fmla="*/ 669131 w 1854994"/>
                <a:gd name="connsiteY70" fmla="*/ 228600 h 1273969"/>
                <a:gd name="connsiteX71" fmla="*/ 650081 w 1854994"/>
                <a:gd name="connsiteY71" fmla="*/ 223838 h 1273969"/>
                <a:gd name="connsiteX72" fmla="*/ 619125 w 1854994"/>
                <a:gd name="connsiteY72" fmla="*/ 221457 h 1273969"/>
                <a:gd name="connsiteX73" fmla="*/ 528638 w 1854994"/>
                <a:gd name="connsiteY73" fmla="*/ 238125 h 1273969"/>
                <a:gd name="connsiteX74" fmla="*/ 431006 w 1854994"/>
                <a:gd name="connsiteY74" fmla="*/ 257175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854994" h="1273969">
                  <a:moveTo>
                    <a:pt x="431006" y="257175"/>
                  </a:moveTo>
                  <a:lnTo>
                    <a:pt x="285750" y="292894"/>
                  </a:lnTo>
                  <a:lnTo>
                    <a:pt x="159544" y="326232"/>
                  </a:lnTo>
                  <a:lnTo>
                    <a:pt x="64294" y="357188"/>
                  </a:lnTo>
                  <a:lnTo>
                    <a:pt x="0" y="121444"/>
                  </a:lnTo>
                  <a:lnTo>
                    <a:pt x="69056" y="157163"/>
                  </a:lnTo>
                  <a:lnTo>
                    <a:pt x="192881" y="138113"/>
                  </a:lnTo>
                  <a:lnTo>
                    <a:pt x="431006" y="88107"/>
                  </a:lnTo>
                  <a:lnTo>
                    <a:pt x="633413" y="33338"/>
                  </a:lnTo>
                  <a:lnTo>
                    <a:pt x="711994" y="4763"/>
                  </a:lnTo>
                  <a:lnTo>
                    <a:pt x="750094" y="0"/>
                  </a:lnTo>
                  <a:lnTo>
                    <a:pt x="785813" y="11907"/>
                  </a:lnTo>
                  <a:lnTo>
                    <a:pt x="904875" y="73819"/>
                  </a:lnTo>
                  <a:lnTo>
                    <a:pt x="983456" y="121444"/>
                  </a:lnTo>
                  <a:lnTo>
                    <a:pt x="1016794" y="145257"/>
                  </a:lnTo>
                  <a:lnTo>
                    <a:pt x="1045369" y="171450"/>
                  </a:lnTo>
                  <a:lnTo>
                    <a:pt x="1059656" y="190500"/>
                  </a:lnTo>
                  <a:lnTo>
                    <a:pt x="1071563" y="214313"/>
                  </a:lnTo>
                  <a:lnTo>
                    <a:pt x="1076325" y="240507"/>
                  </a:lnTo>
                  <a:lnTo>
                    <a:pt x="1069181" y="271463"/>
                  </a:lnTo>
                  <a:lnTo>
                    <a:pt x="1050131" y="304800"/>
                  </a:lnTo>
                  <a:lnTo>
                    <a:pt x="1012031" y="352425"/>
                  </a:lnTo>
                  <a:lnTo>
                    <a:pt x="978694" y="400050"/>
                  </a:lnTo>
                  <a:lnTo>
                    <a:pt x="945356" y="459582"/>
                  </a:lnTo>
                  <a:lnTo>
                    <a:pt x="923925" y="526257"/>
                  </a:lnTo>
                  <a:lnTo>
                    <a:pt x="914400" y="592932"/>
                  </a:lnTo>
                  <a:lnTo>
                    <a:pt x="919163" y="795338"/>
                  </a:lnTo>
                  <a:lnTo>
                    <a:pt x="931069" y="923925"/>
                  </a:lnTo>
                  <a:lnTo>
                    <a:pt x="938213" y="969169"/>
                  </a:lnTo>
                  <a:lnTo>
                    <a:pt x="947738" y="1007269"/>
                  </a:lnTo>
                  <a:lnTo>
                    <a:pt x="959644" y="1031082"/>
                  </a:lnTo>
                  <a:lnTo>
                    <a:pt x="976313" y="1047750"/>
                  </a:lnTo>
                  <a:lnTo>
                    <a:pt x="1002506" y="1062038"/>
                  </a:lnTo>
                  <a:lnTo>
                    <a:pt x="1031081" y="1073944"/>
                  </a:lnTo>
                  <a:lnTo>
                    <a:pt x="1100138" y="1085850"/>
                  </a:lnTo>
                  <a:lnTo>
                    <a:pt x="1226344" y="1092994"/>
                  </a:lnTo>
                  <a:lnTo>
                    <a:pt x="1273969" y="1092994"/>
                  </a:lnTo>
                  <a:lnTo>
                    <a:pt x="1347788" y="1081088"/>
                  </a:lnTo>
                  <a:lnTo>
                    <a:pt x="1400175" y="1062038"/>
                  </a:lnTo>
                  <a:lnTo>
                    <a:pt x="1793081" y="1038225"/>
                  </a:lnTo>
                  <a:lnTo>
                    <a:pt x="1819275" y="1062038"/>
                  </a:lnTo>
                  <a:lnTo>
                    <a:pt x="1840706" y="1085850"/>
                  </a:lnTo>
                  <a:lnTo>
                    <a:pt x="1850231" y="1104900"/>
                  </a:lnTo>
                  <a:lnTo>
                    <a:pt x="1854994" y="1121569"/>
                  </a:lnTo>
                  <a:lnTo>
                    <a:pt x="1854994" y="1138238"/>
                  </a:lnTo>
                  <a:lnTo>
                    <a:pt x="1845469" y="1162050"/>
                  </a:lnTo>
                  <a:lnTo>
                    <a:pt x="1828800" y="1181100"/>
                  </a:lnTo>
                  <a:lnTo>
                    <a:pt x="1797844" y="1204913"/>
                  </a:lnTo>
                  <a:lnTo>
                    <a:pt x="1747838" y="1228725"/>
                  </a:lnTo>
                  <a:lnTo>
                    <a:pt x="1664494" y="1250157"/>
                  </a:lnTo>
                  <a:lnTo>
                    <a:pt x="1562100" y="1266825"/>
                  </a:lnTo>
                  <a:lnTo>
                    <a:pt x="1400175" y="1273969"/>
                  </a:lnTo>
                  <a:lnTo>
                    <a:pt x="1271588" y="1273969"/>
                  </a:lnTo>
                  <a:lnTo>
                    <a:pt x="1131094" y="1264444"/>
                  </a:lnTo>
                  <a:lnTo>
                    <a:pt x="1014413" y="1245394"/>
                  </a:lnTo>
                  <a:lnTo>
                    <a:pt x="935831" y="1223963"/>
                  </a:lnTo>
                  <a:lnTo>
                    <a:pt x="871538" y="1195388"/>
                  </a:lnTo>
                  <a:lnTo>
                    <a:pt x="828675" y="1164432"/>
                  </a:lnTo>
                  <a:lnTo>
                    <a:pt x="790575" y="1126332"/>
                  </a:lnTo>
                  <a:lnTo>
                    <a:pt x="766763" y="1090613"/>
                  </a:lnTo>
                  <a:lnTo>
                    <a:pt x="745331" y="1045369"/>
                  </a:lnTo>
                  <a:lnTo>
                    <a:pt x="735806" y="1002507"/>
                  </a:lnTo>
                  <a:lnTo>
                    <a:pt x="723900" y="881063"/>
                  </a:lnTo>
                  <a:lnTo>
                    <a:pt x="714375" y="728663"/>
                  </a:lnTo>
                  <a:cubicBezTo>
                    <a:pt x="713581" y="658019"/>
                    <a:pt x="712788" y="587376"/>
                    <a:pt x="711994" y="516732"/>
                  </a:cubicBezTo>
                  <a:lnTo>
                    <a:pt x="711994" y="359569"/>
                  </a:lnTo>
                  <a:lnTo>
                    <a:pt x="711994" y="321469"/>
                  </a:lnTo>
                  <a:lnTo>
                    <a:pt x="707231" y="288132"/>
                  </a:lnTo>
                  <a:lnTo>
                    <a:pt x="697706" y="261938"/>
                  </a:lnTo>
                  <a:lnTo>
                    <a:pt x="685800" y="242888"/>
                  </a:lnTo>
                  <a:lnTo>
                    <a:pt x="669131" y="228600"/>
                  </a:lnTo>
                  <a:lnTo>
                    <a:pt x="650081" y="223838"/>
                  </a:lnTo>
                  <a:lnTo>
                    <a:pt x="619125" y="221457"/>
                  </a:lnTo>
                  <a:lnTo>
                    <a:pt x="528638" y="238125"/>
                  </a:lnTo>
                  <a:lnTo>
                    <a:pt x="43100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2EFA83DF-B6B9-4FEE-909B-508417D6DA69}"/>
                </a:ext>
              </a:extLst>
            </p:cNvPr>
            <p:cNvSpPr/>
            <p:nvPr/>
          </p:nvSpPr>
          <p:spPr>
            <a:xfrm>
              <a:off x="6791325" y="2219325"/>
              <a:ext cx="496888" cy="657225"/>
            </a:xfrm>
            <a:custGeom>
              <a:avLst/>
              <a:gdLst>
                <a:gd name="connsiteX0" fmla="*/ 257175 w 497681"/>
                <a:gd name="connsiteY0" fmla="*/ 235744 h 657225"/>
                <a:gd name="connsiteX1" fmla="*/ 278606 w 497681"/>
                <a:gd name="connsiteY1" fmla="*/ 130969 h 657225"/>
                <a:gd name="connsiteX2" fmla="*/ 290513 w 497681"/>
                <a:gd name="connsiteY2" fmla="*/ 52388 h 657225"/>
                <a:gd name="connsiteX3" fmla="*/ 297656 w 497681"/>
                <a:gd name="connsiteY3" fmla="*/ 14288 h 657225"/>
                <a:gd name="connsiteX4" fmla="*/ 309563 w 497681"/>
                <a:gd name="connsiteY4" fmla="*/ 0 h 657225"/>
                <a:gd name="connsiteX5" fmla="*/ 316706 w 497681"/>
                <a:gd name="connsiteY5" fmla="*/ 0 h 657225"/>
                <a:gd name="connsiteX6" fmla="*/ 326231 w 497681"/>
                <a:gd name="connsiteY6" fmla="*/ 2381 h 657225"/>
                <a:gd name="connsiteX7" fmla="*/ 333375 w 497681"/>
                <a:gd name="connsiteY7" fmla="*/ 16669 h 657225"/>
                <a:gd name="connsiteX8" fmla="*/ 340519 w 497681"/>
                <a:gd name="connsiteY8" fmla="*/ 40481 h 657225"/>
                <a:gd name="connsiteX9" fmla="*/ 342900 w 497681"/>
                <a:gd name="connsiteY9" fmla="*/ 100013 h 657225"/>
                <a:gd name="connsiteX10" fmla="*/ 350044 w 497681"/>
                <a:gd name="connsiteY10" fmla="*/ 216694 h 657225"/>
                <a:gd name="connsiteX11" fmla="*/ 361950 w 497681"/>
                <a:gd name="connsiteY11" fmla="*/ 319088 h 657225"/>
                <a:gd name="connsiteX12" fmla="*/ 369094 w 497681"/>
                <a:gd name="connsiteY12" fmla="*/ 376238 h 657225"/>
                <a:gd name="connsiteX13" fmla="*/ 378619 w 497681"/>
                <a:gd name="connsiteY13" fmla="*/ 435769 h 657225"/>
                <a:gd name="connsiteX14" fmla="*/ 390525 w 497681"/>
                <a:gd name="connsiteY14" fmla="*/ 481013 h 657225"/>
                <a:gd name="connsiteX15" fmla="*/ 411956 w 497681"/>
                <a:gd name="connsiteY15" fmla="*/ 531019 h 657225"/>
                <a:gd name="connsiteX16" fmla="*/ 435769 w 497681"/>
                <a:gd name="connsiteY16" fmla="*/ 569119 h 657225"/>
                <a:gd name="connsiteX17" fmla="*/ 473869 w 497681"/>
                <a:gd name="connsiteY17" fmla="*/ 607219 h 657225"/>
                <a:gd name="connsiteX18" fmla="*/ 497681 w 497681"/>
                <a:gd name="connsiteY18" fmla="*/ 657225 h 657225"/>
                <a:gd name="connsiteX19" fmla="*/ 0 w 497681"/>
                <a:gd name="connsiteY19" fmla="*/ 621506 h 657225"/>
                <a:gd name="connsiteX20" fmla="*/ 61913 w 497681"/>
                <a:gd name="connsiteY20" fmla="*/ 588169 h 657225"/>
                <a:gd name="connsiteX21" fmla="*/ 102394 w 497681"/>
                <a:gd name="connsiteY21" fmla="*/ 559594 h 657225"/>
                <a:gd name="connsiteX22" fmla="*/ 135731 w 497681"/>
                <a:gd name="connsiteY22" fmla="*/ 526256 h 657225"/>
                <a:gd name="connsiteX23" fmla="*/ 166688 w 497681"/>
                <a:gd name="connsiteY23" fmla="*/ 488156 h 657225"/>
                <a:gd name="connsiteX24" fmla="*/ 185738 w 497681"/>
                <a:gd name="connsiteY24" fmla="*/ 452438 h 657225"/>
                <a:gd name="connsiteX25" fmla="*/ 216694 w 497681"/>
                <a:gd name="connsiteY25" fmla="*/ 364331 h 657225"/>
                <a:gd name="connsiteX26" fmla="*/ 257175 w 497681"/>
                <a:gd name="connsiteY26" fmla="*/ 235744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7681" h="657225">
                  <a:moveTo>
                    <a:pt x="257175" y="235744"/>
                  </a:moveTo>
                  <a:lnTo>
                    <a:pt x="278606" y="130969"/>
                  </a:lnTo>
                  <a:lnTo>
                    <a:pt x="290513" y="52388"/>
                  </a:lnTo>
                  <a:lnTo>
                    <a:pt x="297656" y="14288"/>
                  </a:lnTo>
                  <a:lnTo>
                    <a:pt x="309563" y="0"/>
                  </a:lnTo>
                  <a:lnTo>
                    <a:pt x="316706" y="0"/>
                  </a:lnTo>
                  <a:lnTo>
                    <a:pt x="326231" y="2381"/>
                  </a:lnTo>
                  <a:lnTo>
                    <a:pt x="333375" y="16669"/>
                  </a:lnTo>
                  <a:lnTo>
                    <a:pt x="340519" y="40481"/>
                  </a:lnTo>
                  <a:cubicBezTo>
                    <a:pt x="341313" y="60325"/>
                    <a:pt x="342106" y="80169"/>
                    <a:pt x="342900" y="100013"/>
                  </a:cubicBezTo>
                  <a:lnTo>
                    <a:pt x="350044" y="216694"/>
                  </a:lnTo>
                  <a:lnTo>
                    <a:pt x="361950" y="319088"/>
                  </a:lnTo>
                  <a:lnTo>
                    <a:pt x="369094" y="376238"/>
                  </a:lnTo>
                  <a:lnTo>
                    <a:pt x="378619" y="435769"/>
                  </a:lnTo>
                  <a:lnTo>
                    <a:pt x="390525" y="481013"/>
                  </a:lnTo>
                  <a:lnTo>
                    <a:pt x="411956" y="531019"/>
                  </a:lnTo>
                  <a:lnTo>
                    <a:pt x="435769" y="569119"/>
                  </a:lnTo>
                  <a:lnTo>
                    <a:pt x="473869" y="607219"/>
                  </a:lnTo>
                  <a:lnTo>
                    <a:pt x="497681" y="657225"/>
                  </a:lnTo>
                  <a:lnTo>
                    <a:pt x="0" y="621506"/>
                  </a:lnTo>
                  <a:lnTo>
                    <a:pt x="61913" y="588169"/>
                  </a:lnTo>
                  <a:lnTo>
                    <a:pt x="102394" y="559594"/>
                  </a:lnTo>
                  <a:lnTo>
                    <a:pt x="135731" y="526256"/>
                  </a:lnTo>
                  <a:lnTo>
                    <a:pt x="166688" y="488156"/>
                  </a:lnTo>
                  <a:lnTo>
                    <a:pt x="185738" y="452438"/>
                  </a:lnTo>
                  <a:lnTo>
                    <a:pt x="216694" y="364331"/>
                  </a:lnTo>
                  <a:lnTo>
                    <a:pt x="257175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7C67DF47-22B7-401F-B798-6E98C957694D}"/>
                </a:ext>
              </a:extLst>
            </p:cNvPr>
            <p:cNvSpPr/>
            <p:nvPr/>
          </p:nvSpPr>
          <p:spPr>
            <a:xfrm>
              <a:off x="4708525" y="3470275"/>
              <a:ext cx="1992313" cy="2254250"/>
            </a:xfrm>
            <a:custGeom>
              <a:avLst/>
              <a:gdLst>
                <a:gd name="connsiteX0" fmla="*/ 1459466 w 1992618"/>
                <a:gd name="connsiteY0" fmla="*/ 521238 h 2254726"/>
                <a:gd name="connsiteX1" fmla="*/ 1522014 w 1992618"/>
                <a:gd name="connsiteY1" fmla="*/ 402098 h 2254726"/>
                <a:gd name="connsiteX2" fmla="*/ 1557756 w 1992618"/>
                <a:gd name="connsiteY2" fmla="*/ 333593 h 2254726"/>
                <a:gd name="connsiteX3" fmla="*/ 1593498 w 1992618"/>
                <a:gd name="connsiteY3" fmla="*/ 253173 h 2254726"/>
                <a:gd name="connsiteX4" fmla="*/ 1608391 w 1992618"/>
                <a:gd name="connsiteY4" fmla="*/ 208496 h 2254726"/>
                <a:gd name="connsiteX5" fmla="*/ 1617326 w 1992618"/>
                <a:gd name="connsiteY5" fmla="*/ 169775 h 2254726"/>
                <a:gd name="connsiteX6" fmla="*/ 1620305 w 1992618"/>
                <a:gd name="connsiteY6" fmla="*/ 142968 h 2254726"/>
                <a:gd name="connsiteX7" fmla="*/ 1620305 w 1992618"/>
                <a:gd name="connsiteY7" fmla="*/ 125097 h 2254726"/>
                <a:gd name="connsiteX8" fmla="*/ 1611369 w 1992618"/>
                <a:gd name="connsiteY8" fmla="*/ 98291 h 2254726"/>
                <a:gd name="connsiteX9" fmla="*/ 1593498 w 1992618"/>
                <a:gd name="connsiteY9" fmla="*/ 65527 h 2254726"/>
                <a:gd name="connsiteX10" fmla="*/ 1539885 w 1992618"/>
                <a:gd name="connsiteY10" fmla="*/ 0 h 2254726"/>
                <a:gd name="connsiteX11" fmla="*/ 1992618 w 1992618"/>
                <a:gd name="connsiteY11" fmla="*/ 71484 h 2254726"/>
                <a:gd name="connsiteX12" fmla="*/ 1986661 w 1992618"/>
                <a:gd name="connsiteY12" fmla="*/ 101269 h 2254726"/>
                <a:gd name="connsiteX13" fmla="*/ 1965811 w 1992618"/>
                <a:gd name="connsiteY13" fmla="*/ 128076 h 2254726"/>
                <a:gd name="connsiteX14" fmla="*/ 1944962 w 1992618"/>
                <a:gd name="connsiteY14" fmla="*/ 145947 h 2254726"/>
                <a:gd name="connsiteX15" fmla="*/ 1927091 w 1992618"/>
                <a:gd name="connsiteY15" fmla="*/ 163818 h 2254726"/>
                <a:gd name="connsiteX16" fmla="*/ 1882413 w 1992618"/>
                <a:gd name="connsiteY16" fmla="*/ 214453 h 2254726"/>
                <a:gd name="connsiteX17" fmla="*/ 1855607 w 1992618"/>
                <a:gd name="connsiteY17" fmla="*/ 259130 h 2254726"/>
                <a:gd name="connsiteX18" fmla="*/ 1810929 w 1992618"/>
                <a:gd name="connsiteY18" fmla="*/ 348485 h 2254726"/>
                <a:gd name="connsiteX19" fmla="*/ 1772209 w 1992618"/>
                <a:gd name="connsiteY19" fmla="*/ 437840 h 2254726"/>
                <a:gd name="connsiteX20" fmla="*/ 1715617 w 1992618"/>
                <a:gd name="connsiteY20" fmla="*/ 554002 h 2254726"/>
                <a:gd name="connsiteX21" fmla="*/ 1644133 w 1992618"/>
                <a:gd name="connsiteY21" fmla="*/ 688034 h 2254726"/>
                <a:gd name="connsiteX22" fmla="*/ 1539885 w 1992618"/>
                <a:gd name="connsiteY22" fmla="*/ 863766 h 2254726"/>
                <a:gd name="connsiteX23" fmla="*/ 1468401 w 1992618"/>
                <a:gd name="connsiteY23" fmla="*/ 976949 h 2254726"/>
                <a:gd name="connsiteX24" fmla="*/ 1399896 w 1992618"/>
                <a:gd name="connsiteY24" fmla="*/ 1075239 h 2254726"/>
                <a:gd name="connsiteX25" fmla="*/ 1307562 w 1992618"/>
                <a:gd name="connsiteY25" fmla="*/ 1197358 h 2254726"/>
                <a:gd name="connsiteX26" fmla="*/ 1242035 w 1992618"/>
                <a:gd name="connsiteY26" fmla="*/ 1280756 h 2254726"/>
                <a:gd name="connsiteX27" fmla="*/ 1099067 w 1992618"/>
                <a:gd name="connsiteY27" fmla="*/ 1444574 h 2254726"/>
                <a:gd name="connsiteX28" fmla="*/ 899508 w 1992618"/>
                <a:gd name="connsiteY28" fmla="*/ 1632219 h 2254726"/>
                <a:gd name="connsiteX29" fmla="*/ 705905 w 1992618"/>
                <a:gd name="connsiteY29" fmla="*/ 1799015 h 2254726"/>
                <a:gd name="connsiteX30" fmla="*/ 530173 w 1992618"/>
                <a:gd name="connsiteY30" fmla="*/ 1939005 h 2254726"/>
                <a:gd name="connsiteX31" fmla="*/ 363377 w 1992618"/>
                <a:gd name="connsiteY31" fmla="*/ 2052188 h 2254726"/>
                <a:gd name="connsiteX32" fmla="*/ 104248 w 1992618"/>
                <a:gd name="connsiteY32" fmla="*/ 2210049 h 2254726"/>
                <a:gd name="connsiteX33" fmla="*/ 32764 w 1992618"/>
                <a:gd name="connsiteY33" fmla="*/ 2248769 h 2254726"/>
                <a:gd name="connsiteX34" fmla="*/ 14893 w 1992618"/>
                <a:gd name="connsiteY34" fmla="*/ 2254726 h 2254726"/>
                <a:gd name="connsiteX35" fmla="*/ 5957 w 1992618"/>
                <a:gd name="connsiteY35" fmla="*/ 2248769 h 2254726"/>
                <a:gd name="connsiteX36" fmla="*/ 0 w 1992618"/>
                <a:gd name="connsiteY36" fmla="*/ 2230898 h 2254726"/>
                <a:gd name="connsiteX37" fmla="*/ 11914 w 1992618"/>
                <a:gd name="connsiteY37" fmla="*/ 2198135 h 2254726"/>
                <a:gd name="connsiteX38" fmla="*/ 38721 w 1992618"/>
                <a:gd name="connsiteY38" fmla="*/ 2174307 h 2254726"/>
                <a:gd name="connsiteX39" fmla="*/ 187646 w 1992618"/>
                <a:gd name="connsiteY39" fmla="*/ 2061124 h 2254726"/>
                <a:gd name="connsiteX40" fmla="*/ 315721 w 1992618"/>
                <a:gd name="connsiteY40" fmla="*/ 1953897 h 2254726"/>
                <a:gd name="connsiteX41" fmla="*/ 467625 w 1992618"/>
                <a:gd name="connsiteY41" fmla="*/ 1816886 h 2254726"/>
                <a:gd name="connsiteX42" fmla="*/ 616550 w 1992618"/>
                <a:gd name="connsiteY42" fmla="*/ 1670940 h 2254726"/>
                <a:gd name="connsiteX43" fmla="*/ 783346 w 1992618"/>
                <a:gd name="connsiteY43" fmla="*/ 1495208 h 2254726"/>
                <a:gd name="connsiteX44" fmla="*/ 899508 w 1992618"/>
                <a:gd name="connsiteY44" fmla="*/ 1370111 h 2254726"/>
                <a:gd name="connsiteX45" fmla="*/ 1048433 w 1992618"/>
                <a:gd name="connsiteY45" fmla="*/ 1200337 h 2254726"/>
                <a:gd name="connsiteX46" fmla="*/ 1179487 w 1992618"/>
                <a:gd name="connsiteY46" fmla="*/ 991841 h 2254726"/>
                <a:gd name="connsiteX47" fmla="*/ 1236078 w 1992618"/>
                <a:gd name="connsiteY47" fmla="*/ 905465 h 2254726"/>
                <a:gd name="connsiteX48" fmla="*/ 1346283 w 1992618"/>
                <a:gd name="connsiteY48" fmla="*/ 723776 h 2254726"/>
                <a:gd name="connsiteX49" fmla="*/ 1459466 w 1992618"/>
                <a:gd name="connsiteY49" fmla="*/ 521238 h 225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2618" h="2254726">
                  <a:moveTo>
                    <a:pt x="1459466" y="521238"/>
                  </a:moveTo>
                  <a:lnTo>
                    <a:pt x="1522014" y="402098"/>
                  </a:lnTo>
                  <a:lnTo>
                    <a:pt x="1557756" y="333593"/>
                  </a:lnTo>
                  <a:lnTo>
                    <a:pt x="1593498" y="253173"/>
                  </a:lnTo>
                  <a:lnTo>
                    <a:pt x="1608391" y="208496"/>
                  </a:lnTo>
                  <a:lnTo>
                    <a:pt x="1617326" y="169775"/>
                  </a:lnTo>
                  <a:lnTo>
                    <a:pt x="1620305" y="142968"/>
                  </a:lnTo>
                  <a:lnTo>
                    <a:pt x="1620305" y="125097"/>
                  </a:lnTo>
                  <a:lnTo>
                    <a:pt x="1611369" y="98291"/>
                  </a:lnTo>
                  <a:lnTo>
                    <a:pt x="1593498" y="65527"/>
                  </a:lnTo>
                  <a:lnTo>
                    <a:pt x="1539885" y="0"/>
                  </a:lnTo>
                  <a:lnTo>
                    <a:pt x="1992618" y="71484"/>
                  </a:lnTo>
                  <a:lnTo>
                    <a:pt x="1986661" y="101269"/>
                  </a:lnTo>
                  <a:lnTo>
                    <a:pt x="1965811" y="128076"/>
                  </a:lnTo>
                  <a:lnTo>
                    <a:pt x="1944962" y="145947"/>
                  </a:lnTo>
                  <a:lnTo>
                    <a:pt x="1927091" y="163818"/>
                  </a:lnTo>
                  <a:lnTo>
                    <a:pt x="1882413" y="214453"/>
                  </a:lnTo>
                  <a:lnTo>
                    <a:pt x="1855607" y="259130"/>
                  </a:lnTo>
                  <a:lnTo>
                    <a:pt x="1810929" y="348485"/>
                  </a:lnTo>
                  <a:lnTo>
                    <a:pt x="1772209" y="437840"/>
                  </a:lnTo>
                  <a:lnTo>
                    <a:pt x="1715617" y="554002"/>
                  </a:lnTo>
                  <a:lnTo>
                    <a:pt x="1644133" y="688034"/>
                  </a:lnTo>
                  <a:lnTo>
                    <a:pt x="1539885" y="863766"/>
                  </a:lnTo>
                  <a:lnTo>
                    <a:pt x="1468401" y="976949"/>
                  </a:lnTo>
                  <a:lnTo>
                    <a:pt x="1399896" y="1075239"/>
                  </a:lnTo>
                  <a:lnTo>
                    <a:pt x="1307562" y="1197358"/>
                  </a:lnTo>
                  <a:lnTo>
                    <a:pt x="1242035" y="1280756"/>
                  </a:lnTo>
                  <a:lnTo>
                    <a:pt x="1099067" y="1444574"/>
                  </a:lnTo>
                  <a:lnTo>
                    <a:pt x="899508" y="1632219"/>
                  </a:lnTo>
                  <a:lnTo>
                    <a:pt x="705905" y="1799015"/>
                  </a:lnTo>
                  <a:lnTo>
                    <a:pt x="530173" y="1939005"/>
                  </a:lnTo>
                  <a:lnTo>
                    <a:pt x="363377" y="2052188"/>
                  </a:lnTo>
                  <a:lnTo>
                    <a:pt x="104248" y="2210049"/>
                  </a:lnTo>
                  <a:lnTo>
                    <a:pt x="32764" y="2248769"/>
                  </a:lnTo>
                  <a:lnTo>
                    <a:pt x="14893" y="2254726"/>
                  </a:lnTo>
                  <a:lnTo>
                    <a:pt x="5957" y="2248769"/>
                  </a:lnTo>
                  <a:lnTo>
                    <a:pt x="0" y="2230898"/>
                  </a:lnTo>
                  <a:lnTo>
                    <a:pt x="11914" y="2198135"/>
                  </a:lnTo>
                  <a:lnTo>
                    <a:pt x="38721" y="2174307"/>
                  </a:lnTo>
                  <a:lnTo>
                    <a:pt x="187646" y="2061124"/>
                  </a:lnTo>
                  <a:lnTo>
                    <a:pt x="315721" y="1953897"/>
                  </a:lnTo>
                  <a:lnTo>
                    <a:pt x="467625" y="1816886"/>
                  </a:lnTo>
                  <a:lnTo>
                    <a:pt x="616550" y="1670940"/>
                  </a:lnTo>
                  <a:lnTo>
                    <a:pt x="783346" y="1495208"/>
                  </a:lnTo>
                  <a:lnTo>
                    <a:pt x="899508" y="1370111"/>
                  </a:lnTo>
                  <a:lnTo>
                    <a:pt x="1048433" y="1200337"/>
                  </a:lnTo>
                  <a:lnTo>
                    <a:pt x="1179487" y="991841"/>
                  </a:lnTo>
                  <a:lnTo>
                    <a:pt x="1236078" y="905465"/>
                  </a:lnTo>
                  <a:lnTo>
                    <a:pt x="1346283" y="723776"/>
                  </a:lnTo>
                  <a:lnTo>
                    <a:pt x="1459466" y="52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2A7BAADB-B77F-4A5E-A5F3-7EFE26B20334}"/>
                </a:ext>
              </a:extLst>
            </p:cNvPr>
            <p:cNvSpPr/>
            <p:nvPr/>
          </p:nvSpPr>
          <p:spPr>
            <a:xfrm>
              <a:off x="4938713" y="3898900"/>
              <a:ext cx="2503487" cy="1900238"/>
            </a:xfrm>
            <a:custGeom>
              <a:avLst/>
              <a:gdLst>
                <a:gd name="connsiteX0" fmla="*/ 1325146 w 2503598"/>
                <a:gd name="connsiteY0" fmla="*/ 1413164 h 1899703"/>
                <a:gd name="connsiteX1" fmla="*/ 1200456 w 2503598"/>
                <a:gd name="connsiteY1" fmla="*/ 1276248 h 1899703"/>
                <a:gd name="connsiteX2" fmla="*/ 1095324 w 2503598"/>
                <a:gd name="connsiteY2" fmla="*/ 1154002 h 1899703"/>
                <a:gd name="connsiteX3" fmla="*/ 1002417 w 2503598"/>
                <a:gd name="connsiteY3" fmla="*/ 1051316 h 1899703"/>
                <a:gd name="connsiteX4" fmla="*/ 909510 w 2503598"/>
                <a:gd name="connsiteY4" fmla="*/ 946184 h 1899703"/>
                <a:gd name="connsiteX5" fmla="*/ 738366 w 2503598"/>
                <a:gd name="connsiteY5" fmla="*/ 740811 h 1899703"/>
                <a:gd name="connsiteX6" fmla="*/ 652794 w 2503598"/>
                <a:gd name="connsiteY6" fmla="*/ 633234 h 1899703"/>
                <a:gd name="connsiteX7" fmla="*/ 581891 w 2503598"/>
                <a:gd name="connsiteY7" fmla="*/ 547662 h 1899703"/>
                <a:gd name="connsiteX8" fmla="*/ 503653 w 2503598"/>
                <a:gd name="connsiteY8" fmla="*/ 457200 h 1899703"/>
                <a:gd name="connsiteX9" fmla="*/ 435196 w 2503598"/>
                <a:gd name="connsiteY9" fmla="*/ 381408 h 1899703"/>
                <a:gd name="connsiteX10" fmla="*/ 369183 w 2503598"/>
                <a:gd name="connsiteY10" fmla="*/ 312950 h 1899703"/>
                <a:gd name="connsiteX11" fmla="*/ 317840 w 2503598"/>
                <a:gd name="connsiteY11" fmla="*/ 259162 h 1899703"/>
                <a:gd name="connsiteX12" fmla="*/ 264051 w 2503598"/>
                <a:gd name="connsiteY12" fmla="*/ 210263 h 1899703"/>
                <a:gd name="connsiteX13" fmla="*/ 217598 w 2503598"/>
                <a:gd name="connsiteY13" fmla="*/ 168700 h 1899703"/>
                <a:gd name="connsiteX14" fmla="*/ 151585 w 2503598"/>
                <a:gd name="connsiteY14" fmla="*/ 122246 h 1899703"/>
                <a:gd name="connsiteX15" fmla="*/ 124691 w 2503598"/>
                <a:gd name="connsiteY15" fmla="*/ 105132 h 1899703"/>
                <a:gd name="connsiteX16" fmla="*/ 90462 w 2503598"/>
                <a:gd name="connsiteY16" fmla="*/ 85572 h 1899703"/>
                <a:gd name="connsiteX17" fmla="*/ 56233 w 2503598"/>
                <a:gd name="connsiteY17" fmla="*/ 70903 h 1899703"/>
                <a:gd name="connsiteX18" fmla="*/ 19559 w 2503598"/>
                <a:gd name="connsiteY18" fmla="*/ 48898 h 1899703"/>
                <a:gd name="connsiteX19" fmla="*/ 2445 w 2503598"/>
                <a:gd name="connsiteY19" fmla="*/ 31784 h 1899703"/>
                <a:gd name="connsiteX20" fmla="*/ 0 w 2503598"/>
                <a:gd name="connsiteY20" fmla="*/ 22004 h 1899703"/>
                <a:gd name="connsiteX21" fmla="*/ 9780 w 2503598"/>
                <a:gd name="connsiteY21" fmla="*/ 9780 h 1899703"/>
                <a:gd name="connsiteX22" fmla="*/ 51343 w 2503598"/>
                <a:gd name="connsiteY22" fmla="*/ 2445 h 1899703"/>
                <a:gd name="connsiteX23" fmla="*/ 97797 w 2503598"/>
                <a:gd name="connsiteY23" fmla="*/ 0 h 1899703"/>
                <a:gd name="connsiteX24" fmla="*/ 134471 w 2503598"/>
                <a:gd name="connsiteY24" fmla="*/ 14670 h 1899703"/>
                <a:gd name="connsiteX25" fmla="*/ 237157 w 2503598"/>
                <a:gd name="connsiteY25" fmla="*/ 75793 h 1899703"/>
                <a:gd name="connsiteX26" fmla="*/ 393632 w 2503598"/>
                <a:gd name="connsiteY26" fmla="*/ 183369 h 1899703"/>
                <a:gd name="connsiteX27" fmla="*/ 479204 w 2503598"/>
                <a:gd name="connsiteY27" fmla="*/ 249382 h 1899703"/>
                <a:gd name="connsiteX28" fmla="*/ 537882 w 2503598"/>
                <a:gd name="connsiteY28" fmla="*/ 305615 h 1899703"/>
                <a:gd name="connsiteX29" fmla="*/ 706582 w 2503598"/>
                <a:gd name="connsiteY29" fmla="*/ 479204 h 1899703"/>
                <a:gd name="connsiteX30" fmla="*/ 894841 w 2503598"/>
                <a:gd name="connsiteY30" fmla="*/ 682133 h 1899703"/>
                <a:gd name="connsiteX31" fmla="*/ 1124663 w 2503598"/>
                <a:gd name="connsiteY31" fmla="*/ 909510 h 1899703"/>
                <a:gd name="connsiteX32" fmla="*/ 1268913 w 2503598"/>
                <a:gd name="connsiteY32" fmla="*/ 1041536 h 1899703"/>
                <a:gd name="connsiteX33" fmla="*/ 1422943 w 2503598"/>
                <a:gd name="connsiteY33" fmla="*/ 1173562 h 1899703"/>
                <a:gd name="connsiteX34" fmla="*/ 1559859 w 2503598"/>
                <a:gd name="connsiteY34" fmla="*/ 1286028 h 1899703"/>
                <a:gd name="connsiteX35" fmla="*/ 1755452 w 2503598"/>
                <a:gd name="connsiteY35" fmla="*/ 1432723 h 1899703"/>
                <a:gd name="connsiteX36" fmla="*/ 1963271 w 2503598"/>
                <a:gd name="connsiteY36" fmla="*/ 1569639 h 1899703"/>
                <a:gd name="connsiteX37" fmla="*/ 2178423 w 2503598"/>
                <a:gd name="connsiteY37" fmla="*/ 1699219 h 1899703"/>
                <a:gd name="connsiteX38" fmla="*/ 2396021 w 2503598"/>
                <a:gd name="connsiteY38" fmla="*/ 1809241 h 1899703"/>
                <a:gd name="connsiteX39" fmla="*/ 2469369 w 2503598"/>
                <a:gd name="connsiteY39" fmla="*/ 1855694 h 1899703"/>
                <a:gd name="connsiteX40" fmla="*/ 2481594 w 2503598"/>
                <a:gd name="connsiteY40" fmla="*/ 1865474 h 1899703"/>
                <a:gd name="connsiteX41" fmla="*/ 2501153 w 2503598"/>
                <a:gd name="connsiteY41" fmla="*/ 1882588 h 1899703"/>
                <a:gd name="connsiteX42" fmla="*/ 2503598 w 2503598"/>
                <a:gd name="connsiteY42" fmla="*/ 1889923 h 1899703"/>
                <a:gd name="connsiteX43" fmla="*/ 2498708 w 2503598"/>
                <a:gd name="connsiteY43" fmla="*/ 1894813 h 1899703"/>
                <a:gd name="connsiteX44" fmla="*/ 2469369 w 2503598"/>
                <a:gd name="connsiteY44" fmla="*/ 1897258 h 1899703"/>
                <a:gd name="connsiteX45" fmla="*/ 2374017 w 2503598"/>
                <a:gd name="connsiteY45" fmla="*/ 1899703 h 1899703"/>
                <a:gd name="connsiteX46" fmla="*/ 2151529 w 2503598"/>
                <a:gd name="connsiteY46" fmla="*/ 1897258 h 1899703"/>
                <a:gd name="connsiteX47" fmla="*/ 1953491 w 2503598"/>
                <a:gd name="connsiteY47" fmla="*/ 1897258 h 1899703"/>
                <a:gd name="connsiteX48" fmla="*/ 1836135 w 2503598"/>
                <a:gd name="connsiteY48" fmla="*/ 1897258 h 1899703"/>
                <a:gd name="connsiteX49" fmla="*/ 1799461 w 2503598"/>
                <a:gd name="connsiteY49" fmla="*/ 1889923 h 1899703"/>
                <a:gd name="connsiteX50" fmla="*/ 1755452 w 2503598"/>
                <a:gd name="connsiteY50" fmla="*/ 1872809 h 1899703"/>
                <a:gd name="connsiteX51" fmla="*/ 1716334 w 2503598"/>
                <a:gd name="connsiteY51" fmla="*/ 1848359 h 1899703"/>
                <a:gd name="connsiteX52" fmla="*/ 1674770 w 2503598"/>
                <a:gd name="connsiteY52" fmla="*/ 1811686 h 1899703"/>
                <a:gd name="connsiteX53" fmla="*/ 1625872 w 2503598"/>
                <a:gd name="connsiteY53" fmla="*/ 1753008 h 1899703"/>
                <a:gd name="connsiteX54" fmla="*/ 1554969 w 2503598"/>
                <a:gd name="connsiteY54" fmla="*/ 1674770 h 1899703"/>
                <a:gd name="connsiteX55" fmla="*/ 1325146 w 2503598"/>
                <a:gd name="connsiteY55" fmla="*/ 1413164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03598" h="1899703">
                  <a:moveTo>
                    <a:pt x="1325146" y="1413164"/>
                  </a:moveTo>
                  <a:lnTo>
                    <a:pt x="1200456" y="1276248"/>
                  </a:lnTo>
                  <a:lnTo>
                    <a:pt x="1095324" y="1154002"/>
                  </a:lnTo>
                  <a:lnTo>
                    <a:pt x="1002417" y="1051316"/>
                  </a:lnTo>
                  <a:lnTo>
                    <a:pt x="909510" y="946184"/>
                  </a:lnTo>
                  <a:lnTo>
                    <a:pt x="738366" y="740811"/>
                  </a:lnTo>
                  <a:lnTo>
                    <a:pt x="652794" y="633234"/>
                  </a:lnTo>
                  <a:lnTo>
                    <a:pt x="581891" y="547662"/>
                  </a:lnTo>
                  <a:lnTo>
                    <a:pt x="503653" y="457200"/>
                  </a:lnTo>
                  <a:lnTo>
                    <a:pt x="435196" y="381408"/>
                  </a:lnTo>
                  <a:lnTo>
                    <a:pt x="369183" y="312950"/>
                  </a:lnTo>
                  <a:lnTo>
                    <a:pt x="317840" y="259162"/>
                  </a:lnTo>
                  <a:lnTo>
                    <a:pt x="264051" y="210263"/>
                  </a:lnTo>
                  <a:lnTo>
                    <a:pt x="217598" y="168700"/>
                  </a:lnTo>
                  <a:lnTo>
                    <a:pt x="151585" y="122246"/>
                  </a:lnTo>
                  <a:lnTo>
                    <a:pt x="124691" y="105132"/>
                  </a:lnTo>
                  <a:lnTo>
                    <a:pt x="90462" y="85572"/>
                  </a:lnTo>
                  <a:lnTo>
                    <a:pt x="56233" y="70903"/>
                  </a:lnTo>
                  <a:lnTo>
                    <a:pt x="19559" y="48898"/>
                  </a:lnTo>
                  <a:lnTo>
                    <a:pt x="2445" y="31784"/>
                  </a:lnTo>
                  <a:lnTo>
                    <a:pt x="0" y="22004"/>
                  </a:lnTo>
                  <a:lnTo>
                    <a:pt x="9780" y="9780"/>
                  </a:lnTo>
                  <a:lnTo>
                    <a:pt x="51343" y="2445"/>
                  </a:lnTo>
                  <a:lnTo>
                    <a:pt x="97797" y="0"/>
                  </a:lnTo>
                  <a:lnTo>
                    <a:pt x="134471" y="14670"/>
                  </a:lnTo>
                  <a:lnTo>
                    <a:pt x="237157" y="75793"/>
                  </a:lnTo>
                  <a:lnTo>
                    <a:pt x="393632" y="183369"/>
                  </a:lnTo>
                  <a:lnTo>
                    <a:pt x="479204" y="249382"/>
                  </a:lnTo>
                  <a:lnTo>
                    <a:pt x="537882" y="305615"/>
                  </a:lnTo>
                  <a:lnTo>
                    <a:pt x="706582" y="479204"/>
                  </a:lnTo>
                  <a:lnTo>
                    <a:pt x="894841" y="682133"/>
                  </a:lnTo>
                  <a:lnTo>
                    <a:pt x="1124663" y="909510"/>
                  </a:lnTo>
                  <a:lnTo>
                    <a:pt x="1268913" y="1041536"/>
                  </a:lnTo>
                  <a:lnTo>
                    <a:pt x="1422943" y="1173562"/>
                  </a:lnTo>
                  <a:lnTo>
                    <a:pt x="1559859" y="1286028"/>
                  </a:lnTo>
                  <a:lnTo>
                    <a:pt x="1755452" y="1432723"/>
                  </a:lnTo>
                  <a:lnTo>
                    <a:pt x="1963271" y="1569639"/>
                  </a:lnTo>
                  <a:lnTo>
                    <a:pt x="2178423" y="1699219"/>
                  </a:lnTo>
                  <a:lnTo>
                    <a:pt x="2396021" y="1809241"/>
                  </a:lnTo>
                  <a:lnTo>
                    <a:pt x="2469369" y="1855694"/>
                  </a:lnTo>
                  <a:lnTo>
                    <a:pt x="2481594" y="1865474"/>
                  </a:lnTo>
                  <a:lnTo>
                    <a:pt x="2501153" y="1882588"/>
                  </a:lnTo>
                  <a:lnTo>
                    <a:pt x="2503598" y="1889923"/>
                  </a:lnTo>
                  <a:lnTo>
                    <a:pt x="2498708" y="1894813"/>
                  </a:lnTo>
                  <a:lnTo>
                    <a:pt x="2469369" y="1897258"/>
                  </a:lnTo>
                  <a:lnTo>
                    <a:pt x="2374017" y="1899703"/>
                  </a:lnTo>
                  <a:lnTo>
                    <a:pt x="2151529" y="1897258"/>
                  </a:lnTo>
                  <a:lnTo>
                    <a:pt x="1953491" y="1897258"/>
                  </a:lnTo>
                  <a:lnTo>
                    <a:pt x="1836135" y="1897258"/>
                  </a:lnTo>
                  <a:lnTo>
                    <a:pt x="1799461" y="1889923"/>
                  </a:lnTo>
                  <a:lnTo>
                    <a:pt x="1755452" y="1872809"/>
                  </a:lnTo>
                  <a:lnTo>
                    <a:pt x="1716334" y="1848359"/>
                  </a:lnTo>
                  <a:lnTo>
                    <a:pt x="1674770" y="1811686"/>
                  </a:lnTo>
                  <a:lnTo>
                    <a:pt x="1625872" y="1753008"/>
                  </a:lnTo>
                  <a:lnTo>
                    <a:pt x="1554969" y="1674770"/>
                  </a:lnTo>
                  <a:lnTo>
                    <a:pt x="1325146" y="14131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300C0BC-75AD-4A08-96F0-3F83450884F5}"/>
              </a:ext>
            </a:extLst>
          </p:cNvPr>
          <p:cNvSpPr/>
          <p:nvPr/>
        </p:nvSpPr>
        <p:spPr>
          <a:xfrm>
            <a:off x="2790825" y="1766888"/>
            <a:ext cx="712788" cy="1104900"/>
          </a:xfrm>
          <a:custGeom>
            <a:avLst/>
            <a:gdLst>
              <a:gd name="connsiteX0" fmla="*/ 366713 w 711994"/>
              <a:gd name="connsiteY0" fmla="*/ 742950 h 1104900"/>
              <a:gd name="connsiteX1" fmla="*/ 209550 w 711994"/>
              <a:gd name="connsiteY1" fmla="*/ 942975 h 1104900"/>
              <a:gd name="connsiteX2" fmla="*/ 64294 w 711994"/>
              <a:gd name="connsiteY2" fmla="*/ 1104900 h 1104900"/>
              <a:gd name="connsiteX3" fmla="*/ 0 w 711994"/>
              <a:gd name="connsiteY3" fmla="*/ 1031081 h 1104900"/>
              <a:gd name="connsiteX4" fmla="*/ 52388 w 711994"/>
              <a:gd name="connsiteY4" fmla="*/ 945356 h 1104900"/>
              <a:gd name="connsiteX5" fmla="*/ 121444 w 711994"/>
              <a:gd name="connsiteY5" fmla="*/ 821531 h 1104900"/>
              <a:gd name="connsiteX6" fmla="*/ 183356 w 711994"/>
              <a:gd name="connsiteY6" fmla="*/ 702468 h 1104900"/>
              <a:gd name="connsiteX7" fmla="*/ 238125 w 711994"/>
              <a:gd name="connsiteY7" fmla="*/ 583406 h 1104900"/>
              <a:gd name="connsiteX8" fmla="*/ 285750 w 711994"/>
              <a:gd name="connsiteY8" fmla="*/ 478631 h 1104900"/>
              <a:gd name="connsiteX9" fmla="*/ 330994 w 711994"/>
              <a:gd name="connsiteY9" fmla="*/ 373856 h 1104900"/>
              <a:gd name="connsiteX10" fmla="*/ 357188 w 711994"/>
              <a:gd name="connsiteY10" fmla="*/ 302418 h 1104900"/>
              <a:gd name="connsiteX11" fmla="*/ 366713 w 711994"/>
              <a:gd name="connsiteY11" fmla="*/ 271462 h 1104900"/>
              <a:gd name="connsiteX12" fmla="*/ 371475 w 711994"/>
              <a:gd name="connsiteY12" fmla="*/ 245268 h 1104900"/>
              <a:gd name="connsiteX13" fmla="*/ 371475 w 711994"/>
              <a:gd name="connsiteY13" fmla="*/ 209550 h 1104900"/>
              <a:gd name="connsiteX14" fmla="*/ 366713 w 711994"/>
              <a:gd name="connsiteY14" fmla="*/ 185737 h 1104900"/>
              <a:gd name="connsiteX15" fmla="*/ 352425 w 711994"/>
              <a:gd name="connsiteY15" fmla="*/ 142875 h 1104900"/>
              <a:gd name="connsiteX16" fmla="*/ 328613 w 711994"/>
              <a:gd name="connsiteY16" fmla="*/ 107156 h 1104900"/>
              <a:gd name="connsiteX17" fmla="*/ 304800 w 711994"/>
              <a:gd name="connsiteY17" fmla="*/ 78581 h 1104900"/>
              <a:gd name="connsiteX18" fmla="*/ 285750 w 711994"/>
              <a:gd name="connsiteY18" fmla="*/ 64293 h 1104900"/>
              <a:gd name="connsiteX19" fmla="*/ 273844 w 711994"/>
              <a:gd name="connsiteY19" fmla="*/ 54768 h 1104900"/>
              <a:gd name="connsiteX20" fmla="*/ 264319 w 711994"/>
              <a:gd name="connsiteY20" fmla="*/ 38100 h 1104900"/>
              <a:gd name="connsiteX21" fmla="*/ 264319 w 711994"/>
              <a:gd name="connsiteY21" fmla="*/ 21431 h 1104900"/>
              <a:gd name="connsiteX22" fmla="*/ 271463 w 711994"/>
              <a:gd name="connsiteY22" fmla="*/ 7143 h 1104900"/>
              <a:gd name="connsiteX23" fmla="*/ 297656 w 711994"/>
              <a:gd name="connsiteY23" fmla="*/ 0 h 1104900"/>
              <a:gd name="connsiteX24" fmla="*/ 335756 w 711994"/>
              <a:gd name="connsiteY24" fmla="*/ 4762 h 1104900"/>
              <a:gd name="connsiteX25" fmla="*/ 397669 w 711994"/>
              <a:gd name="connsiteY25" fmla="*/ 16668 h 1104900"/>
              <a:gd name="connsiteX26" fmla="*/ 459581 w 711994"/>
              <a:gd name="connsiteY26" fmla="*/ 38100 h 1104900"/>
              <a:gd name="connsiteX27" fmla="*/ 533400 w 711994"/>
              <a:gd name="connsiteY27" fmla="*/ 69056 h 1104900"/>
              <a:gd name="connsiteX28" fmla="*/ 571500 w 711994"/>
              <a:gd name="connsiteY28" fmla="*/ 92868 h 1104900"/>
              <a:gd name="connsiteX29" fmla="*/ 611981 w 711994"/>
              <a:gd name="connsiteY29" fmla="*/ 121443 h 1104900"/>
              <a:gd name="connsiteX30" fmla="*/ 647700 w 711994"/>
              <a:gd name="connsiteY30" fmla="*/ 157162 h 1104900"/>
              <a:gd name="connsiteX31" fmla="*/ 676275 w 711994"/>
              <a:gd name="connsiteY31" fmla="*/ 188118 h 1104900"/>
              <a:gd name="connsiteX32" fmla="*/ 702469 w 711994"/>
              <a:gd name="connsiteY32" fmla="*/ 228600 h 1104900"/>
              <a:gd name="connsiteX33" fmla="*/ 711994 w 711994"/>
              <a:gd name="connsiteY33" fmla="*/ 257175 h 1104900"/>
              <a:gd name="connsiteX34" fmla="*/ 707231 w 711994"/>
              <a:gd name="connsiteY34" fmla="*/ 278606 h 1104900"/>
              <a:gd name="connsiteX35" fmla="*/ 690563 w 711994"/>
              <a:gd name="connsiteY35" fmla="*/ 311943 h 1104900"/>
              <a:gd name="connsiteX36" fmla="*/ 659606 w 711994"/>
              <a:gd name="connsiteY36" fmla="*/ 347662 h 1104900"/>
              <a:gd name="connsiteX37" fmla="*/ 631031 w 711994"/>
              <a:gd name="connsiteY37" fmla="*/ 373856 h 1104900"/>
              <a:gd name="connsiteX38" fmla="*/ 590550 w 711994"/>
              <a:gd name="connsiteY38" fmla="*/ 421481 h 1104900"/>
              <a:gd name="connsiteX39" fmla="*/ 540544 w 711994"/>
              <a:gd name="connsiteY39" fmla="*/ 495300 h 1104900"/>
              <a:gd name="connsiteX40" fmla="*/ 471488 w 711994"/>
              <a:gd name="connsiteY40" fmla="*/ 595312 h 1104900"/>
              <a:gd name="connsiteX41" fmla="*/ 407194 w 711994"/>
              <a:gd name="connsiteY41" fmla="*/ 690562 h 1104900"/>
              <a:gd name="connsiteX42" fmla="*/ 366713 w 711994"/>
              <a:gd name="connsiteY42" fmla="*/ 74295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1994" h="1104900">
                <a:moveTo>
                  <a:pt x="366713" y="742950"/>
                </a:moveTo>
                <a:lnTo>
                  <a:pt x="209550" y="942975"/>
                </a:lnTo>
                <a:lnTo>
                  <a:pt x="64294" y="1104900"/>
                </a:lnTo>
                <a:lnTo>
                  <a:pt x="0" y="1031081"/>
                </a:lnTo>
                <a:lnTo>
                  <a:pt x="52388" y="945356"/>
                </a:lnTo>
                <a:lnTo>
                  <a:pt x="121444" y="821531"/>
                </a:lnTo>
                <a:lnTo>
                  <a:pt x="183356" y="702468"/>
                </a:lnTo>
                <a:lnTo>
                  <a:pt x="238125" y="583406"/>
                </a:lnTo>
                <a:lnTo>
                  <a:pt x="285750" y="478631"/>
                </a:lnTo>
                <a:lnTo>
                  <a:pt x="330994" y="373856"/>
                </a:lnTo>
                <a:lnTo>
                  <a:pt x="357188" y="302418"/>
                </a:lnTo>
                <a:lnTo>
                  <a:pt x="366713" y="271462"/>
                </a:lnTo>
                <a:lnTo>
                  <a:pt x="371475" y="245268"/>
                </a:lnTo>
                <a:lnTo>
                  <a:pt x="371475" y="209550"/>
                </a:lnTo>
                <a:lnTo>
                  <a:pt x="366713" y="185737"/>
                </a:lnTo>
                <a:lnTo>
                  <a:pt x="352425" y="142875"/>
                </a:lnTo>
                <a:lnTo>
                  <a:pt x="328613" y="107156"/>
                </a:lnTo>
                <a:lnTo>
                  <a:pt x="304800" y="78581"/>
                </a:lnTo>
                <a:lnTo>
                  <a:pt x="285750" y="64293"/>
                </a:lnTo>
                <a:lnTo>
                  <a:pt x="273844" y="54768"/>
                </a:lnTo>
                <a:lnTo>
                  <a:pt x="264319" y="38100"/>
                </a:lnTo>
                <a:lnTo>
                  <a:pt x="264319" y="21431"/>
                </a:lnTo>
                <a:lnTo>
                  <a:pt x="271463" y="7143"/>
                </a:lnTo>
                <a:lnTo>
                  <a:pt x="297656" y="0"/>
                </a:lnTo>
                <a:lnTo>
                  <a:pt x="335756" y="4762"/>
                </a:lnTo>
                <a:lnTo>
                  <a:pt x="397669" y="16668"/>
                </a:lnTo>
                <a:lnTo>
                  <a:pt x="459581" y="38100"/>
                </a:lnTo>
                <a:lnTo>
                  <a:pt x="533400" y="69056"/>
                </a:lnTo>
                <a:lnTo>
                  <a:pt x="571500" y="92868"/>
                </a:lnTo>
                <a:lnTo>
                  <a:pt x="611981" y="121443"/>
                </a:lnTo>
                <a:lnTo>
                  <a:pt x="647700" y="157162"/>
                </a:lnTo>
                <a:lnTo>
                  <a:pt x="676275" y="188118"/>
                </a:lnTo>
                <a:lnTo>
                  <a:pt x="702469" y="228600"/>
                </a:lnTo>
                <a:lnTo>
                  <a:pt x="711994" y="257175"/>
                </a:lnTo>
                <a:lnTo>
                  <a:pt x="707231" y="278606"/>
                </a:lnTo>
                <a:lnTo>
                  <a:pt x="690563" y="311943"/>
                </a:lnTo>
                <a:lnTo>
                  <a:pt x="659606" y="347662"/>
                </a:lnTo>
                <a:lnTo>
                  <a:pt x="631031" y="373856"/>
                </a:lnTo>
                <a:lnTo>
                  <a:pt x="590550" y="421481"/>
                </a:lnTo>
                <a:lnTo>
                  <a:pt x="540544" y="495300"/>
                </a:lnTo>
                <a:lnTo>
                  <a:pt x="471488" y="595312"/>
                </a:lnTo>
                <a:lnTo>
                  <a:pt x="407194" y="690562"/>
                </a:lnTo>
                <a:lnTo>
                  <a:pt x="366713" y="742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0CA095E-8CC2-4BA1-91A0-7D4CEDA4F864}"/>
              </a:ext>
            </a:extLst>
          </p:cNvPr>
          <p:cNvSpPr/>
          <p:nvPr/>
        </p:nvSpPr>
        <p:spPr>
          <a:xfrm>
            <a:off x="6022975" y="1976438"/>
            <a:ext cx="1266825" cy="466725"/>
          </a:xfrm>
          <a:custGeom>
            <a:avLst/>
            <a:gdLst>
              <a:gd name="connsiteX0" fmla="*/ 561975 w 1266825"/>
              <a:gd name="connsiteY0" fmla="*/ 314325 h 466725"/>
              <a:gd name="connsiteX1" fmla="*/ 300038 w 1266825"/>
              <a:gd name="connsiteY1" fmla="*/ 404812 h 466725"/>
              <a:gd name="connsiteX2" fmla="*/ 114300 w 1266825"/>
              <a:gd name="connsiteY2" fmla="*/ 466725 h 466725"/>
              <a:gd name="connsiteX3" fmla="*/ 0 w 1266825"/>
              <a:gd name="connsiteY3" fmla="*/ 314325 h 466725"/>
              <a:gd name="connsiteX4" fmla="*/ 154782 w 1266825"/>
              <a:gd name="connsiteY4" fmla="*/ 276225 h 466725"/>
              <a:gd name="connsiteX5" fmla="*/ 345282 w 1266825"/>
              <a:gd name="connsiteY5" fmla="*/ 216693 h 466725"/>
              <a:gd name="connsiteX6" fmla="*/ 538163 w 1266825"/>
              <a:gd name="connsiteY6" fmla="*/ 152400 h 466725"/>
              <a:gd name="connsiteX7" fmla="*/ 747713 w 1266825"/>
              <a:gd name="connsiteY7" fmla="*/ 78581 h 466725"/>
              <a:gd name="connsiteX8" fmla="*/ 845344 w 1266825"/>
              <a:gd name="connsiteY8" fmla="*/ 42862 h 466725"/>
              <a:gd name="connsiteX9" fmla="*/ 883444 w 1266825"/>
              <a:gd name="connsiteY9" fmla="*/ 21431 h 466725"/>
              <a:gd name="connsiteX10" fmla="*/ 912019 w 1266825"/>
              <a:gd name="connsiteY10" fmla="*/ 7143 h 466725"/>
              <a:gd name="connsiteX11" fmla="*/ 942975 w 1266825"/>
              <a:gd name="connsiteY11" fmla="*/ 0 h 466725"/>
              <a:gd name="connsiteX12" fmla="*/ 966788 w 1266825"/>
              <a:gd name="connsiteY12" fmla="*/ 0 h 466725"/>
              <a:gd name="connsiteX13" fmla="*/ 1009650 w 1266825"/>
              <a:gd name="connsiteY13" fmla="*/ 7143 h 466725"/>
              <a:gd name="connsiteX14" fmla="*/ 1045369 w 1266825"/>
              <a:gd name="connsiteY14" fmla="*/ 21431 h 466725"/>
              <a:gd name="connsiteX15" fmla="*/ 1081088 w 1266825"/>
              <a:gd name="connsiteY15" fmla="*/ 45243 h 466725"/>
              <a:gd name="connsiteX16" fmla="*/ 1128713 w 1266825"/>
              <a:gd name="connsiteY16" fmla="*/ 83343 h 466725"/>
              <a:gd name="connsiteX17" fmla="*/ 1178719 w 1266825"/>
              <a:gd name="connsiteY17" fmla="*/ 133350 h 466725"/>
              <a:gd name="connsiteX18" fmla="*/ 1216819 w 1266825"/>
              <a:gd name="connsiteY18" fmla="*/ 176212 h 466725"/>
              <a:gd name="connsiteX19" fmla="*/ 1238250 w 1266825"/>
              <a:gd name="connsiteY19" fmla="*/ 204787 h 466725"/>
              <a:gd name="connsiteX20" fmla="*/ 1252538 w 1266825"/>
              <a:gd name="connsiteY20" fmla="*/ 230981 h 466725"/>
              <a:gd name="connsiteX21" fmla="*/ 1264444 w 1266825"/>
              <a:gd name="connsiteY21" fmla="*/ 261937 h 466725"/>
              <a:gd name="connsiteX22" fmla="*/ 1266825 w 1266825"/>
              <a:gd name="connsiteY22" fmla="*/ 285750 h 466725"/>
              <a:gd name="connsiteX23" fmla="*/ 1259682 w 1266825"/>
              <a:gd name="connsiteY23" fmla="*/ 309562 h 466725"/>
              <a:gd name="connsiteX24" fmla="*/ 1243013 w 1266825"/>
              <a:gd name="connsiteY24" fmla="*/ 326231 h 466725"/>
              <a:gd name="connsiteX25" fmla="*/ 1200150 w 1266825"/>
              <a:gd name="connsiteY25" fmla="*/ 352425 h 466725"/>
              <a:gd name="connsiteX26" fmla="*/ 921544 w 1266825"/>
              <a:gd name="connsiteY26" fmla="*/ 223837 h 466725"/>
              <a:gd name="connsiteX27" fmla="*/ 895350 w 1266825"/>
              <a:gd name="connsiteY27" fmla="*/ 216693 h 466725"/>
              <a:gd name="connsiteX28" fmla="*/ 873919 w 1266825"/>
              <a:gd name="connsiteY28" fmla="*/ 216693 h 466725"/>
              <a:gd name="connsiteX29" fmla="*/ 842963 w 1266825"/>
              <a:gd name="connsiteY29" fmla="*/ 216693 h 466725"/>
              <a:gd name="connsiteX30" fmla="*/ 814388 w 1266825"/>
              <a:gd name="connsiteY30" fmla="*/ 223837 h 466725"/>
              <a:gd name="connsiteX31" fmla="*/ 561975 w 1266825"/>
              <a:gd name="connsiteY31" fmla="*/ 3143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66825" h="466725">
                <a:moveTo>
                  <a:pt x="561975" y="314325"/>
                </a:moveTo>
                <a:lnTo>
                  <a:pt x="300038" y="404812"/>
                </a:lnTo>
                <a:lnTo>
                  <a:pt x="114300" y="466725"/>
                </a:lnTo>
                <a:lnTo>
                  <a:pt x="0" y="314325"/>
                </a:lnTo>
                <a:lnTo>
                  <a:pt x="154782" y="276225"/>
                </a:lnTo>
                <a:lnTo>
                  <a:pt x="345282" y="216693"/>
                </a:lnTo>
                <a:lnTo>
                  <a:pt x="538163" y="152400"/>
                </a:lnTo>
                <a:lnTo>
                  <a:pt x="747713" y="78581"/>
                </a:lnTo>
                <a:lnTo>
                  <a:pt x="845344" y="42862"/>
                </a:lnTo>
                <a:lnTo>
                  <a:pt x="883444" y="21431"/>
                </a:lnTo>
                <a:lnTo>
                  <a:pt x="912019" y="7143"/>
                </a:lnTo>
                <a:lnTo>
                  <a:pt x="942975" y="0"/>
                </a:lnTo>
                <a:lnTo>
                  <a:pt x="966788" y="0"/>
                </a:lnTo>
                <a:lnTo>
                  <a:pt x="1009650" y="7143"/>
                </a:lnTo>
                <a:lnTo>
                  <a:pt x="1045369" y="21431"/>
                </a:lnTo>
                <a:lnTo>
                  <a:pt x="1081088" y="45243"/>
                </a:lnTo>
                <a:lnTo>
                  <a:pt x="1128713" y="83343"/>
                </a:lnTo>
                <a:lnTo>
                  <a:pt x="1178719" y="133350"/>
                </a:lnTo>
                <a:lnTo>
                  <a:pt x="1216819" y="176212"/>
                </a:lnTo>
                <a:lnTo>
                  <a:pt x="1238250" y="204787"/>
                </a:lnTo>
                <a:lnTo>
                  <a:pt x="1252538" y="230981"/>
                </a:lnTo>
                <a:lnTo>
                  <a:pt x="1264444" y="261937"/>
                </a:lnTo>
                <a:lnTo>
                  <a:pt x="1266825" y="285750"/>
                </a:lnTo>
                <a:lnTo>
                  <a:pt x="1259682" y="309562"/>
                </a:lnTo>
                <a:lnTo>
                  <a:pt x="1243013" y="326231"/>
                </a:lnTo>
                <a:lnTo>
                  <a:pt x="1200150" y="352425"/>
                </a:lnTo>
                <a:lnTo>
                  <a:pt x="921544" y="223837"/>
                </a:lnTo>
                <a:lnTo>
                  <a:pt x="895350" y="216693"/>
                </a:lnTo>
                <a:lnTo>
                  <a:pt x="873919" y="216693"/>
                </a:lnTo>
                <a:lnTo>
                  <a:pt x="842963" y="216693"/>
                </a:lnTo>
                <a:lnTo>
                  <a:pt x="814388" y="223837"/>
                </a:lnTo>
                <a:lnTo>
                  <a:pt x="561975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AEB1086-7DCC-4C00-B1D9-CE875A2FFBE3}"/>
              </a:ext>
            </a:extLst>
          </p:cNvPr>
          <p:cNvSpPr/>
          <p:nvPr/>
        </p:nvSpPr>
        <p:spPr>
          <a:xfrm>
            <a:off x="2647950" y="2735263"/>
            <a:ext cx="665163" cy="600075"/>
          </a:xfrm>
          <a:custGeom>
            <a:avLst/>
            <a:gdLst>
              <a:gd name="connsiteX0" fmla="*/ 371475 w 664369"/>
              <a:gd name="connsiteY0" fmla="*/ 428625 h 600075"/>
              <a:gd name="connsiteX1" fmla="*/ 283369 w 664369"/>
              <a:gd name="connsiteY1" fmla="*/ 373857 h 600075"/>
              <a:gd name="connsiteX2" fmla="*/ 190500 w 664369"/>
              <a:gd name="connsiteY2" fmla="*/ 319088 h 600075"/>
              <a:gd name="connsiteX3" fmla="*/ 123825 w 664369"/>
              <a:gd name="connsiteY3" fmla="*/ 285750 h 600075"/>
              <a:gd name="connsiteX4" fmla="*/ 92869 w 664369"/>
              <a:gd name="connsiteY4" fmla="*/ 273844 h 600075"/>
              <a:gd name="connsiteX5" fmla="*/ 52388 w 664369"/>
              <a:gd name="connsiteY5" fmla="*/ 261938 h 600075"/>
              <a:gd name="connsiteX6" fmla="*/ 35719 w 664369"/>
              <a:gd name="connsiteY6" fmla="*/ 254794 h 600075"/>
              <a:gd name="connsiteX7" fmla="*/ 16669 w 664369"/>
              <a:gd name="connsiteY7" fmla="*/ 242888 h 600075"/>
              <a:gd name="connsiteX8" fmla="*/ 4763 w 664369"/>
              <a:gd name="connsiteY8" fmla="*/ 226219 h 600075"/>
              <a:gd name="connsiteX9" fmla="*/ 0 w 664369"/>
              <a:gd name="connsiteY9" fmla="*/ 207169 h 600075"/>
              <a:gd name="connsiteX10" fmla="*/ 0 w 664369"/>
              <a:gd name="connsiteY10" fmla="*/ 173832 h 600075"/>
              <a:gd name="connsiteX11" fmla="*/ 4763 w 664369"/>
              <a:gd name="connsiteY11" fmla="*/ 135732 h 600075"/>
              <a:gd name="connsiteX12" fmla="*/ 19050 w 664369"/>
              <a:gd name="connsiteY12" fmla="*/ 85725 h 600075"/>
              <a:gd name="connsiteX13" fmla="*/ 33338 w 664369"/>
              <a:gd name="connsiteY13" fmla="*/ 57150 h 600075"/>
              <a:gd name="connsiteX14" fmla="*/ 50006 w 664369"/>
              <a:gd name="connsiteY14" fmla="*/ 28575 h 600075"/>
              <a:gd name="connsiteX15" fmla="*/ 66675 w 664369"/>
              <a:gd name="connsiteY15" fmla="*/ 16669 h 600075"/>
              <a:gd name="connsiteX16" fmla="*/ 88106 w 664369"/>
              <a:gd name="connsiteY16" fmla="*/ 7144 h 600075"/>
              <a:gd name="connsiteX17" fmla="*/ 145256 w 664369"/>
              <a:gd name="connsiteY17" fmla="*/ 0 h 600075"/>
              <a:gd name="connsiteX18" fmla="*/ 192881 w 664369"/>
              <a:gd name="connsiteY18" fmla="*/ 4763 h 600075"/>
              <a:gd name="connsiteX19" fmla="*/ 240506 w 664369"/>
              <a:gd name="connsiteY19" fmla="*/ 83344 h 600075"/>
              <a:gd name="connsiteX20" fmla="*/ 273844 w 664369"/>
              <a:gd name="connsiteY20" fmla="*/ 116682 h 600075"/>
              <a:gd name="connsiteX21" fmla="*/ 300038 w 664369"/>
              <a:gd name="connsiteY21" fmla="*/ 138113 h 600075"/>
              <a:gd name="connsiteX22" fmla="*/ 364331 w 664369"/>
              <a:gd name="connsiteY22" fmla="*/ 180975 h 600075"/>
              <a:gd name="connsiteX23" fmla="*/ 464344 w 664369"/>
              <a:gd name="connsiteY23" fmla="*/ 259557 h 600075"/>
              <a:gd name="connsiteX24" fmla="*/ 542925 w 664369"/>
              <a:gd name="connsiteY24" fmla="*/ 328613 h 600075"/>
              <a:gd name="connsiteX25" fmla="*/ 664369 w 664369"/>
              <a:gd name="connsiteY25" fmla="*/ 433388 h 600075"/>
              <a:gd name="connsiteX26" fmla="*/ 583406 w 664369"/>
              <a:gd name="connsiteY26" fmla="*/ 600075 h 600075"/>
              <a:gd name="connsiteX27" fmla="*/ 371475 w 664369"/>
              <a:gd name="connsiteY27" fmla="*/ 428625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64369" h="600075">
                <a:moveTo>
                  <a:pt x="371475" y="428625"/>
                </a:moveTo>
                <a:lnTo>
                  <a:pt x="283369" y="373857"/>
                </a:lnTo>
                <a:lnTo>
                  <a:pt x="190500" y="319088"/>
                </a:lnTo>
                <a:lnTo>
                  <a:pt x="123825" y="285750"/>
                </a:lnTo>
                <a:lnTo>
                  <a:pt x="92869" y="273844"/>
                </a:lnTo>
                <a:lnTo>
                  <a:pt x="52388" y="261938"/>
                </a:lnTo>
                <a:lnTo>
                  <a:pt x="35719" y="254794"/>
                </a:lnTo>
                <a:lnTo>
                  <a:pt x="16669" y="242888"/>
                </a:lnTo>
                <a:lnTo>
                  <a:pt x="4763" y="226219"/>
                </a:lnTo>
                <a:lnTo>
                  <a:pt x="0" y="207169"/>
                </a:lnTo>
                <a:lnTo>
                  <a:pt x="0" y="173832"/>
                </a:lnTo>
                <a:lnTo>
                  <a:pt x="4763" y="135732"/>
                </a:lnTo>
                <a:lnTo>
                  <a:pt x="19050" y="85725"/>
                </a:lnTo>
                <a:lnTo>
                  <a:pt x="33338" y="57150"/>
                </a:lnTo>
                <a:lnTo>
                  <a:pt x="50006" y="28575"/>
                </a:lnTo>
                <a:lnTo>
                  <a:pt x="66675" y="16669"/>
                </a:lnTo>
                <a:lnTo>
                  <a:pt x="88106" y="7144"/>
                </a:lnTo>
                <a:lnTo>
                  <a:pt x="145256" y="0"/>
                </a:lnTo>
                <a:lnTo>
                  <a:pt x="192881" y="4763"/>
                </a:lnTo>
                <a:lnTo>
                  <a:pt x="240506" y="83344"/>
                </a:lnTo>
                <a:lnTo>
                  <a:pt x="273844" y="116682"/>
                </a:lnTo>
                <a:lnTo>
                  <a:pt x="300038" y="138113"/>
                </a:lnTo>
                <a:lnTo>
                  <a:pt x="364331" y="180975"/>
                </a:lnTo>
                <a:lnTo>
                  <a:pt x="464344" y="259557"/>
                </a:lnTo>
                <a:lnTo>
                  <a:pt x="542925" y="328613"/>
                </a:lnTo>
                <a:lnTo>
                  <a:pt x="664369" y="433388"/>
                </a:lnTo>
                <a:lnTo>
                  <a:pt x="583406" y="600075"/>
                </a:lnTo>
                <a:lnTo>
                  <a:pt x="371475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4A5289E-F7D5-4552-B8C0-ECA26051A839}"/>
              </a:ext>
            </a:extLst>
          </p:cNvPr>
          <p:cNvSpPr/>
          <p:nvPr/>
        </p:nvSpPr>
        <p:spPr>
          <a:xfrm>
            <a:off x="2620963" y="2308225"/>
            <a:ext cx="1343025" cy="1992313"/>
          </a:xfrm>
          <a:custGeom>
            <a:avLst/>
            <a:gdLst>
              <a:gd name="connsiteX0" fmla="*/ 693448 w 1342706"/>
              <a:gd name="connsiteY0" fmla="*/ 1148949 h 1991964"/>
              <a:gd name="connsiteX1" fmla="*/ 581273 w 1342706"/>
              <a:gd name="connsiteY1" fmla="*/ 1315512 h 1991964"/>
              <a:gd name="connsiteX2" fmla="*/ 492892 w 1342706"/>
              <a:gd name="connsiteY2" fmla="*/ 1448083 h 1991964"/>
              <a:gd name="connsiteX3" fmla="*/ 370519 w 1342706"/>
              <a:gd name="connsiteY3" fmla="*/ 1628244 h 1991964"/>
              <a:gd name="connsiteX4" fmla="*/ 278739 w 1342706"/>
              <a:gd name="connsiteY4" fmla="*/ 1771013 h 1991964"/>
              <a:gd name="connsiteX5" fmla="*/ 139369 w 1342706"/>
              <a:gd name="connsiteY5" fmla="*/ 1991964 h 1991964"/>
              <a:gd name="connsiteX6" fmla="*/ 0 w 1342706"/>
              <a:gd name="connsiteY6" fmla="*/ 1920580 h 1991964"/>
              <a:gd name="connsiteX7" fmla="*/ 44190 w 1342706"/>
              <a:gd name="connsiteY7" fmla="*/ 1886588 h 1991964"/>
              <a:gd name="connsiteX8" fmla="*/ 142769 w 1342706"/>
              <a:gd name="connsiteY8" fmla="*/ 1740419 h 1991964"/>
              <a:gd name="connsiteX9" fmla="*/ 285537 w 1342706"/>
              <a:gd name="connsiteY9" fmla="*/ 1505871 h 1991964"/>
              <a:gd name="connsiteX10" fmla="*/ 411310 w 1342706"/>
              <a:gd name="connsiteY10" fmla="*/ 1281520 h 1991964"/>
              <a:gd name="connsiteX11" fmla="*/ 489493 w 1342706"/>
              <a:gd name="connsiteY11" fmla="*/ 1128553 h 1991964"/>
              <a:gd name="connsiteX12" fmla="*/ 564276 w 1342706"/>
              <a:gd name="connsiteY12" fmla="*/ 982385 h 1991964"/>
              <a:gd name="connsiteX13" fmla="*/ 649258 w 1342706"/>
              <a:gd name="connsiteY13" fmla="*/ 829419 h 1991964"/>
              <a:gd name="connsiteX14" fmla="*/ 696847 w 1342706"/>
              <a:gd name="connsiteY14" fmla="*/ 761434 h 1991964"/>
              <a:gd name="connsiteX15" fmla="*/ 785228 w 1342706"/>
              <a:gd name="connsiteY15" fmla="*/ 625463 h 1991964"/>
              <a:gd name="connsiteX16" fmla="*/ 856612 w 1342706"/>
              <a:gd name="connsiteY16" fmla="*/ 509889 h 1991964"/>
              <a:gd name="connsiteX17" fmla="*/ 904202 w 1342706"/>
              <a:gd name="connsiteY17" fmla="*/ 418109 h 1991964"/>
              <a:gd name="connsiteX18" fmla="*/ 931396 w 1342706"/>
              <a:gd name="connsiteY18" fmla="*/ 360321 h 1991964"/>
              <a:gd name="connsiteX19" fmla="*/ 948392 w 1342706"/>
              <a:gd name="connsiteY19" fmla="*/ 316131 h 1991964"/>
              <a:gd name="connsiteX20" fmla="*/ 968788 w 1342706"/>
              <a:gd name="connsiteY20" fmla="*/ 258344 h 1991964"/>
              <a:gd name="connsiteX21" fmla="*/ 982385 w 1342706"/>
              <a:gd name="connsiteY21" fmla="*/ 203956 h 1991964"/>
              <a:gd name="connsiteX22" fmla="*/ 985784 w 1342706"/>
              <a:gd name="connsiteY22" fmla="*/ 173362 h 1991964"/>
              <a:gd name="connsiteX23" fmla="*/ 978986 w 1342706"/>
              <a:gd name="connsiteY23" fmla="*/ 122373 h 1991964"/>
              <a:gd name="connsiteX24" fmla="*/ 961989 w 1342706"/>
              <a:gd name="connsiteY24" fmla="*/ 95179 h 1991964"/>
              <a:gd name="connsiteX25" fmla="*/ 938195 w 1342706"/>
              <a:gd name="connsiteY25" fmla="*/ 84982 h 1991964"/>
              <a:gd name="connsiteX26" fmla="*/ 921198 w 1342706"/>
              <a:gd name="connsiteY26" fmla="*/ 74784 h 1991964"/>
              <a:gd name="connsiteX27" fmla="*/ 907601 w 1342706"/>
              <a:gd name="connsiteY27" fmla="*/ 57788 h 1991964"/>
              <a:gd name="connsiteX28" fmla="*/ 900803 w 1342706"/>
              <a:gd name="connsiteY28" fmla="*/ 33993 h 1991964"/>
              <a:gd name="connsiteX29" fmla="*/ 904202 w 1342706"/>
              <a:gd name="connsiteY29" fmla="*/ 20396 h 1991964"/>
              <a:gd name="connsiteX30" fmla="*/ 917799 w 1342706"/>
              <a:gd name="connsiteY30" fmla="*/ 6799 h 1991964"/>
              <a:gd name="connsiteX31" fmla="*/ 931396 w 1342706"/>
              <a:gd name="connsiteY31" fmla="*/ 0 h 1991964"/>
              <a:gd name="connsiteX32" fmla="*/ 972187 w 1342706"/>
              <a:gd name="connsiteY32" fmla="*/ 3399 h 1991964"/>
              <a:gd name="connsiteX33" fmla="*/ 1053769 w 1342706"/>
              <a:gd name="connsiteY33" fmla="*/ 23795 h 1991964"/>
              <a:gd name="connsiteX34" fmla="*/ 1111557 w 1342706"/>
              <a:gd name="connsiteY34" fmla="*/ 44191 h 1991964"/>
              <a:gd name="connsiteX35" fmla="*/ 1165945 w 1342706"/>
              <a:gd name="connsiteY35" fmla="*/ 71385 h 1991964"/>
              <a:gd name="connsiteX36" fmla="*/ 1203337 w 1342706"/>
              <a:gd name="connsiteY36" fmla="*/ 98579 h 1991964"/>
              <a:gd name="connsiteX37" fmla="*/ 1230531 w 1342706"/>
              <a:gd name="connsiteY37" fmla="*/ 118974 h 1991964"/>
              <a:gd name="connsiteX38" fmla="*/ 1271322 w 1342706"/>
              <a:gd name="connsiteY38" fmla="*/ 159765 h 1991964"/>
              <a:gd name="connsiteX39" fmla="*/ 1312113 w 1342706"/>
              <a:gd name="connsiteY39" fmla="*/ 200556 h 1991964"/>
              <a:gd name="connsiteX40" fmla="*/ 1332508 w 1342706"/>
              <a:gd name="connsiteY40" fmla="*/ 224351 h 1991964"/>
              <a:gd name="connsiteX41" fmla="*/ 1342706 w 1342706"/>
              <a:gd name="connsiteY41" fmla="*/ 244747 h 1991964"/>
              <a:gd name="connsiteX42" fmla="*/ 1339307 w 1342706"/>
              <a:gd name="connsiteY42" fmla="*/ 268541 h 1991964"/>
              <a:gd name="connsiteX43" fmla="*/ 1332508 w 1342706"/>
              <a:gd name="connsiteY43" fmla="*/ 305933 h 1991964"/>
              <a:gd name="connsiteX44" fmla="*/ 1312113 w 1342706"/>
              <a:gd name="connsiteY44" fmla="*/ 339926 h 1991964"/>
              <a:gd name="connsiteX45" fmla="*/ 1274721 w 1342706"/>
              <a:gd name="connsiteY45" fmla="*/ 363721 h 1991964"/>
              <a:gd name="connsiteX46" fmla="*/ 1247527 w 1342706"/>
              <a:gd name="connsiteY46" fmla="*/ 384116 h 1991964"/>
              <a:gd name="connsiteX47" fmla="*/ 1172743 w 1342706"/>
              <a:gd name="connsiteY47" fmla="*/ 479295 h 1991964"/>
              <a:gd name="connsiteX48" fmla="*/ 1063967 w 1342706"/>
              <a:gd name="connsiteY48" fmla="*/ 628863 h 1991964"/>
              <a:gd name="connsiteX49" fmla="*/ 982385 w 1342706"/>
              <a:gd name="connsiteY49" fmla="*/ 737639 h 1991964"/>
              <a:gd name="connsiteX50" fmla="*/ 866810 w 1342706"/>
              <a:gd name="connsiteY50" fmla="*/ 897404 h 1991964"/>
              <a:gd name="connsiteX51" fmla="*/ 785228 w 1342706"/>
              <a:gd name="connsiteY51" fmla="*/ 1019777 h 1991964"/>
              <a:gd name="connsiteX52" fmla="*/ 693448 w 1342706"/>
              <a:gd name="connsiteY52" fmla="*/ 1148949 h 199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42706" h="1991964">
                <a:moveTo>
                  <a:pt x="693448" y="1148949"/>
                </a:moveTo>
                <a:lnTo>
                  <a:pt x="581273" y="1315512"/>
                </a:lnTo>
                <a:lnTo>
                  <a:pt x="492892" y="1448083"/>
                </a:lnTo>
                <a:lnTo>
                  <a:pt x="370519" y="1628244"/>
                </a:lnTo>
                <a:lnTo>
                  <a:pt x="278739" y="1771013"/>
                </a:lnTo>
                <a:lnTo>
                  <a:pt x="139369" y="1991964"/>
                </a:lnTo>
                <a:lnTo>
                  <a:pt x="0" y="1920580"/>
                </a:lnTo>
                <a:lnTo>
                  <a:pt x="44190" y="1886588"/>
                </a:lnTo>
                <a:lnTo>
                  <a:pt x="142769" y="1740419"/>
                </a:lnTo>
                <a:lnTo>
                  <a:pt x="285537" y="1505871"/>
                </a:lnTo>
                <a:lnTo>
                  <a:pt x="411310" y="1281520"/>
                </a:lnTo>
                <a:lnTo>
                  <a:pt x="489493" y="1128553"/>
                </a:lnTo>
                <a:lnTo>
                  <a:pt x="564276" y="982385"/>
                </a:lnTo>
                <a:lnTo>
                  <a:pt x="649258" y="829419"/>
                </a:lnTo>
                <a:lnTo>
                  <a:pt x="696847" y="761434"/>
                </a:lnTo>
                <a:lnTo>
                  <a:pt x="785228" y="625463"/>
                </a:lnTo>
                <a:lnTo>
                  <a:pt x="856612" y="509889"/>
                </a:lnTo>
                <a:lnTo>
                  <a:pt x="904202" y="418109"/>
                </a:lnTo>
                <a:lnTo>
                  <a:pt x="931396" y="360321"/>
                </a:lnTo>
                <a:lnTo>
                  <a:pt x="948392" y="316131"/>
                </a:lnTo>
                <a:lnTo>
                  <a:pt x="968788" y="258344"/>
                </a:lnTo>
                <a:lnTo>
                  <a:pt x="982385" y="203956"/>
                </a:lnTo>
                <a:lnTo>
                  <a:pt x="985784" y="173362"/>
                </a:lnTo>
                <a:lnTo>
                  <a:pt x="978986" y="122373"/>
                </a:lnTo>
                <a:lnTo>
                  <a:pt x="961989" y="95179"/>
                </a:lnTo>
                <a:lnTo>
                  <a:pt x="938195" y="84982"/>
                </a:lnTo>
                <a:lnTo>
                  <a:pt x="921198" y="74784"/>
                </a:lnTo>
                <a:lnTo>
                  <a:pt x="907601" y="57788"/>
                </a:lnTo>
                <a:lnTo>
                  <a:pt x="900803" y="33993"/>
                </a:lnTo>
                <a:lnTo>
                  <a:pt x="904202" y="20396"/>
                </a:lnTo>
                <a:lnTo>
                  <a:pt x="917799" y="6799"/>
                </a:lnTo>
                <a:lnTo>
                  <a:pt x="931396" y="0"/>
                </a:lnTo>
                <a:lnTo>
                  <a:pt x="972187" y="3399"/>
                </a:lnTo>
                <a:lnTo>
                  <a:pt x="1053769" y="23795"/>
                </a:lnTo>
                <a:lnTo>
                  <a:pt x="1111557" y="44191"/>
                </a:lnTo>
                <a:lnTo>
                  <a:pt x="1165945" y="71385"/>
                </a:lnTo>
                <a:lnTo>
                  <a:pt x="1203337" y="98579"/>
                </a:lnTo>
                <a:lnTo>
                  <a:pt x="1230531" y="118974"/>
                </a:lnTo>
                <a:lnTo>
                  <a:pt x="1271322" y="159765"/>
                </a:lnTo>
                <a:lnTo>
                  <a:pt x="1312113" y="200556"/>
                </a:lnTo>
                <a:lnTo>
                  <a:pt x="1332508" y="224351"/>
                </a:lnTo>
                <a:lnTo>
                  <a:pt x="1342706" y="244747"/>
                </a:lnTo>
                <a:lnTo>
                  <a:pt x="1339307" y="268541"/>
                </a:lnTo>
                <a:lnTo>
                  <a:pt x="1332508" y="305933"/>
                </a:lnTo>
                <a:lnTo>
                  <a:pt x="1312113" y="339926"/>
                </a:lnTo>
                <a:lnTo>
                  <a:pt x="1274721" y="363721"/>
                </a:lnTo>
                <a:lnTo>
                  <a:pt x="1247527" y="384116"/>
                </a:lnTo>
                <a:lnTo>
                  <a:pt x="1172743" y="479295"/>
                </a:lnTo>
                <a:lnTo>
                  <a:pt x="1063967" y="628863"/>
                </a:lnTo>
                <a:lnTo>
                  <a:pt x="982385" y="737639"/>
                </a:lnTo>
                <a:lnTo>
                  <a:pt x="866810" y="897404"/>
                </a:lnTo>
                <a:lnTo>
                  <a:pt x="785228" y="1019777"/>
                </a:lnTo>
                <a:lnTo>
                  <a:pt x="693448" y="11489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11CFBEA-7C8A-4F8F-A4EF-CDAE81EC2E65}"/>
              </a:ext>
            </a:extLst>
          </p:cNvPr>
          <p:cNvSpPr/>
          <p:nvPr/>
        </p:nvSpPr>
        <p:spPr>
          <a:xfrm>
            <a:off x="2557463" y="4014788"/>
            <a:ext cx="1003300" cy="584200"/>
          </a:xfrm>
          <a:custGeom>
            <a:avLst/>
            <a:gdLst>
              <a:gd name="connsiteX0" fmla="*/ 588168 w 1002506"/>
              <a:gd name="connsiteY0" fmla="*/ 316706 h 583406"/>
              <a:gd name="connsiteX1" fmla="*/ 330993 w 1002506"/>
              <a:gd name="connsiteY1" fmla="*/ 440531 h 583406"/>
              <a:gd name="connsiteX2" fmla="*/ 257175 w 1002506"/>
              <a:gd name="connsiteY2" fmla="*/ 481012 h 583406"/>
              <a:gd name="connsiteX3" fmla="*/ 223837 w 1002506"/>
              <a:gd name="connsiteY3" fmla="*/ 504825 h 583406"/>
              <a:gd name="connsiteX4" fmla="*/ 204787 w 1002506"/>
              <a:gd name="connsiteY4" fmla="*/ 519112 h 583406"/>
              <a:gd name="connsiteX5" fmla="*/ 176212 w 1002506"/>
              <a:gd name="connsiteY5" fmla="*/ 561975 h 583406"/>
              <a:gd name="connsiteX6" fmla="*/ 157162 w 1002506"/>
              <a:gd name="connsiteY6" fmla="*/ 576262 h 583406"/>
              <a:gd name="connsiteX7" fmla="*/ 140493 w 1002506"/>
              <a:gd name="connsiteY7" fmla="*/ 583406 h 583406"/>
              <a:gd name="connsiteX8" fmla="*/ 123825 w 1002506"/>
              <a:gd name="connsiteY8" fmla="*/ 583406 h 583406"/>
              <a:gd name="connsiteX9" fmla="*/ 107156 w 1002506"/>
              <a:gd name="connsiteY9" fmla="*/ 576262 h 583406"/>
              <a:gd name="connsiteX10" fmla="*/ 92868 w 1002506"/>
              <a:gd name="connsiteY10" fmla="*/ 564356 h 583406"/>
              <a:gd name="connsiteX11" fmla="*/ 61912 w 1002506"/>
              <a:gd name="connsiteY11" fmla="*/ 514350 h 583406"/>
              <a:gd name="connsiteX12" fmla="*/ 28575 w 1002506"/>
              <a:gd name="connsiteY12" fmla="*/ 457200 h 583406"/>
              <a:gd name="connsiteX13" fmla="*/ 9525 w 1002506"/>
              <a:gd name="connsiteY13" fmla="*/ 416718 h 583406"/>
              <a:gd name="connsiteX14" fmla="*/ 0 w 1002506"/>
              <a:gd name="connsiteY14" fmla="*/ 373856 h 583406"/>
              <a:gd name="connsiteX15" fmla="*/ 0 w 1002506"/>
              <a:gd name="connsiteY15" fmla="*/ 330993 h 583406"/>
              <a:gd name="connsiteX16" fmla="*/ 7143 w 1002506"/>
              <a:gd name="connsiteY16" fmla="*/ 295275 h 583406"/>
              <a:gd name="connsiteX17" fmla="*/ 21431 w 1002506"/>
              <a:gd name="connsiteY17" fmla="*/ 252412 h 583406"/>
              <a:gd name="connsiteX18" fmla="*/ 50006 w 1002506"/>
              <a:gd name="connsiteY18" fmla="*/ 214312 h 583406"/>
              <a:gd name="connsiteX19" fmla="*/ 73818 w 1002506"/>
              <a:gd name="connsiteY19" fmla="*/ 195262 h 583406"/>
              <a:gd name="connsiteX20" fmla="*/ 123825 w 1002506"/>
              <a:gd name="connsiteY20" fmla="*/ 164306 h 583406"/>
              <a:gd name="connsiteX21" fmla="*/ 235743 w 1002506"/>
              <a:gd name="connsiteY21" fmla="*/ 219075 h 583406"/>
              <a:gd name="connsiteX22" fmla="*/ 416718 w 1002506"/>
              <a:gd name="connsiteY22" fmla="*/ 166687 h 583406"/>
              <a:gd name="connsiteX23" fmla="*/ 661987 w 1002506"/>
              <a:gd name="connsiteY23" fmla="*/ 95250 h 583406"/>
              <a:gd name="connsiteX24" fmla="*/ 1002506 w 1002506"/>
              <a:gd name="connsiteY24" fmla="*/ 0 h 583406"/>
              <a:gd name="connsiteX25" fmla="*/ 1002506 w 1002506"/>
              <a:gd name="connsiteY25" fmla="*/ 138112 h 583406"/>
              <a:gd name="connsiteX26" fmla="*/ 788193 w 1002506"/>
              <a:gd name="connsiteY26" fmla="*/ 226218 h 583406"/>
              <a:gd name="connsiteX27" fmla="*/ 588168 w 1002506"/>
              <a:gd name="connsiteY27" fmla="*/ 316706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02506" h="583406">
                <a:moveTo>
                  <a:pt x="588168" y="316706"/>
                </a:moveTo>
                <a:lnTo>
                  <a:pt x="330993" y="440531"/>
                </a:lnTo>
                <a:lnTo>
                  <a:pt x="257175" y="481012"/>
                </a:lnTo>
                <a:lnTo>
                  <a:pt x="223837" y="504825"/>
                </a:lnTo>
                <a:lnTo>
                  <a:pt x="204787" y="519112"/>
                </a:lnTo>
                <a:lnTo>
                  <a:pt x="176212" y="561975"/>
                </a:lnTo>
                <a:lnTo>
                  <a:pt x="157162" y="576262"/>
                </a:lnTo>
                <a:lnTo>
                  <a:pt x="140493" y="583406"/>
                </a:lnTo>
                <a:lnTo>
                  <a:pt x="123825" y="583406"/>
                </a:lnTo>
                <a:lnTo>
                  <a:pt x="107156" y="576262"/>
                </a:lnTo>
                <a:lnTo>
                  <a:pt x="92868" y="564356"/>
                </a:lnTo>
                <a:lnTo>
                  <a:pt x="61912" y="514350"/>
                </a:lnTo>
                <a:lnTo>
                  <a:pt x="28575" y="457200"/>
                </a:lnTo>
                <a:lnTo>
                  <a:pt x="9525" y="416718"/>
                </a:lnTo>
                <a:lnTo>
                  <a:pt x="0" y="373856"/>
                </a:lnTo>
                <a:lnTo>
                  <a:pt x="0" y="330993"/>
                </a:lnTo>
                <a:lnTo>
                  <a:pt x="7143" y="295275"/>
                </a:lnTo>
                <a:lnTo>
                  <a:pt x="21431" y="252412"/>
                </a:lnTo>
                <a:lnTo>
                  <a:pt x="50006" y="214312"/>
                </a:lnTo>
                <a:lnTo>
                  <a:pt x="73818" y="195262"/>
                </a:lnTo>
                <a:lnTo>
                  <a:pt x="123825" y="164306"/>
                </a:lnTo>
                <a:lnTo>
                  <a:pt x="235743" y="219075"/>
                </a:lnTo>
                <a:lnTo>
                  <a:pt x="416718" y="166687"/>
                </a:lnTo>
                <a:lnTo>
                  <a:pt x="661987" y="95250"/>
                </a:lnTo>
                <a:lnTo>
                  <a:pt x="1002506" y="0"/>
                </a:lnTo>
                <a:lnTo>
                  <a:pt x="1002506" y="138112"/>
                </a:lnTo>
                <a:lnTo>
                  <a:pt x="788193" y="226218"/>
                </a:lnTo>
                <a:lnTo>
                  <a:pt x="588168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2F803DE-A989-45C5-BB1E-4EACB3F3AD7B}"/>
              </a:ext>
            </a:extLst>
          </p:cNvPr>
          <p:cNvSpPr/>
          <p:nvPr/>
        </p:nvSpPr>
        <p:spPr>
          <a:xfrm rot="16200000">
            <a:off x="2155826" y="4067175"/>
            <a:ext cx="2266950" cy="1171575"/>
          </a:xfrm>
          <a:custGeom>
            <a:avLst/>
            <a:gdLst>
              <a:gd name="connsiteX0" fmla="*/ 1245394 w 2266950"/>
              <a:gd name="connsiteY0" fmla="*/ 935831 h 1171575"/>
              <a:gd name="connsiteX1" fmla="*/ 1100138 w 2266950"/>
              <a:gd name="connsiteY1" fmla="*/ 885825 h 1171575"/>
              <a:gd name="connsiteX2" fmla="*/ 966788 w 2266950"/>
              <a:gd name="connsiteY2" fmla="*/ 826294 h 1171575"/>
              <a:gd name="connsiteX3" fmla="*/ 831056 w 2266950"/>
              <a:gd name="connsiteY3" fmla="*/ 759619 h 1171575"/>
              <a:gd name="connsiteX4" fmla="*/ 731044 w 2266950"/>
              <a:gd name="connsiteY4" fmla="*/ 702469 h 1171575"/>
              <a:gd name="connsiteX5" fmla="*/ 633413 w 2266950"/>
              <a:gd name="connsiteY5" fmla="*/ 640556 h 1171575"/>
              <a:gd name="connsiteX6" fmla="*/ 566738 w 2266950"/>
              <a:gd name="connsiteY6" fmla="*/ 595313 h 1171575"/>
              <a:gd name="connsiteX7" fmla="*/ 485775 w 2266950"/>
              <a:gd name="connsiteY7" fmla="*/ 531019 h 1171575"/>
              <a:gd name="connsiteX8" fmla="*/ 381000 w 2266950"/>
              <a:gd name="connsiteY8" fmla="*/ 447675 h 1171575"/>
              <a:gd name="connsiteX9" fmla="*/ 264319 w 2266950"/>
              <a:gd name="connsiteY9" fmla="*/ 342900 h 1171575"/>
              <a:gd name="connsiteX10" fmla="*/ 147638 w 2266950"/>
              <a:gd name="connsiteY10" fmla="*/ 226219 h 1171575"/>
              <a:gd name="connsiteX11" fmla="*/ 61913 w 2266950"/>
              <a:gd name="connsiteY11" fmla="*/ 135731 h 1171575"/>
              <a:gd name="connsiteX12" fmla="*/ 35719 w 2266950"/>
              <a:gd name="connsiteY12" fmla="*/ 104775 h 1171575"/>
              <a:gd name="connsiteX13" fmla="*/ 21431 w 2266950"/>
              <a:gd name="connsiteY13" fmla="*/ 83344 h 1171575"/>
              <a:gd name="connsiteX14" fmla="*/ 7144 w 2266950"/>
              <a:gd name="connsiteY14" fmla="*/ 57150 h 1171575"/>
              <a:gd name="connsiteX15" fmla="*/ 0 w 2266950"/>
              <a:gd name="connsiteY15" fmla="*/ 30956 h 1171575"/>
              <a:gd name="connsiteX16" fmla="*/ 0 w 2266950"/>
              <a:gd name="connsiteY16" fmla="*/ 11906 h 1171575"/>
              <a:gd name="connsiteX17" fmla="*/ 7144 w 2266950"/>
              <a:gd name="connsiteY17" fmla="*/ 2381 h 1171575"/>
              <a:gd name="connsiteX18" fmla="*/ 21431 w 2266950"/>
              <a:gd name="connsiteY18" fmla="*/ 0 h 1171575"/>
              <a:gd name="connsiteX19" fmla="*/ 42863 w 2266950"/>
              <a:gd name="connsiteY19" fmla="*/ 4763 h 1171575"/>
              <a:gd name="connsiteX20" fmla="*/ 76200 w 2266950"/>
              <a:gd name="connsiteY20" fmla="*/ 28575 h 1171575"/>
              <a:gd name="connsiteX21" fmla="*/ 126206 w 2266950"/>
              <a:gd name="connsiteY21" fmla="*/ 73819 h 1171575"/>
              <a:gd name="connsiteX22" fmla="*/ 219075 w 2266950"/>
              <a:gd name="connsiteY22" fmla="*/ 152400 h 1171575"/>
              <a:gd name="connsiteX23" fmla="*/ 285750 w 2266950"/>
              <a:gd name="connsiteY23" fmla="*/ 204788 h 1171575"/>
              <a:gd name="connsiteX24" fmla="*/ 376238 w 2266950"/>
              <a:gd name="connsiteY24" fmla="*/ 273844 h 1171575"/>
              <a:gd name="connsiteX25" fmla="*/ 457200 w 2266950"/>
              <a:gd name="connsiteY25" fmla="*/ 330994 h 1171575"/>
              <a:gd name="connsiteX26" fmla="*/ 531019 w 2266950"/>
              <a:gd name="connsiteY26" fmla="*/ 385763 h 1171575"/>
              <a:gd name="connsiteX27" fmla="*/ 604838 w 2266950"/>
              <a:gd name="connsiteY27" fmla="*/ 433388 h 1171575"/>
              <a:gd name="connsiteX28" fmla="*/ 692944 w 2266950"/>
              <a:gd name="connsiteY28" fmla="*/ 490538 h 1171575"/>
              <a:gd name="connsiteX29" fmla="*/ 771525 w 2266950"/>
              <a:gd name="connsiteY29" fmla="*/ 533400 h 1171575"/>
              <a:gd name="connsiteX30" fmla="*/ 845344 w 2266950"/>
              <a:gd name="connsiteY30" fmla="*/ 569119 h 1171575"/>
              <a:gd name="connsiteX31" fmla="*/ 921544 w 2266950"/>
              <a:gd name="connsiteY31" fmla="*/ 604838 h 1171575"/>
              <a:gd name="connsiteX32" fmla="*/ 985838 w 2266950"/>
              <a:gd name="connsiteY32" fmla="*/ 628650 h 1171575"/>
              <a:gd name="connsiteX33" fmla="*/ 1083469 w 2266950"/>
              <a:gd name="connsiteY33" fmla="*/ 661988 h 1171575"/>
              <a:gd name="connsiteX34" fmla="*/ 1200150 w 2266950"/>
              <a:gd name="connsiteY34" fmla="*/ 692944 h 1171575"/>
              <a:gd name="connsiteX35" fmla="*/ 1300163 w 2266950"/>
              <a:gd name="connsiteY35" fmla="*/ 716756 h 1171575"/>
              <a:gd name="connsiteX36" fmla="*/ 1404938 w 2266950"/>
              <a:gd name="connsiteY36" fmla="*/ 738188 h 1171575"/>
              <a:gd name="connsiteX37" fmla="*/ 1540669 w 2266950"/>
              <a:gd name="connsiteY37" fmla="*/ 759619 h 1171575"/>
              <a:gd name="connsiteX38" fmla="*/ 1609725 w 2266950"/>
              <a:gd name="connsiteY38" fmla="*/ 766763 h 1171575"/>
              <a:gd name="connsiteX39" fmla="*/ 1735931 w 2266950"/>
              <a:gd name="connsiteY39" fmla="*/ 790575 h 1171575"/>
              <a:gd name="connsiteX40" fmla="*/ 1881188 w 2266950"/>
              <a:gd name="connsiteY40" fmla="*/ 804863 h 1171575"/>
              <a:gd name="connsiteX41" fmla="*/ 2002631 w 2266950"/>
              <a:gd name="connsiteY41" fmla="*/ 814388 h 1171575"/>
              <a:gd name="connsiteX42" fmla="*/ 2057400 w 2266950"/>
              <a:gd name="connsiteY42" fmla="*/ 814388 h 1171575"/>
              <a:gd name="connsiteX43" fmla="*/ 2095500 w 2266950"/>
              <a:gd name="connsiteY43" fmla="*/ 807244 h 1171575"/>
              <a:gd name="connsiteX44" fmla="*/ 2143125 w 2266950"/>
              <a:gd name="connsiteY44" fmla="*/ 785813 h 1171575"/>
              <a:gd name="connsiteX45" fmla="*/ 2166938 w 2266950"/>
              <a:gd name="connsiteY45" fmla="*/ 762000 h 1171575"/>
              <a:gd name="connsiteX46" fmla="*/ 2193131 w 2266950"/>
              <a:gd name="connsiteY46" fmla="*/ 733425 h 1171575"/>
              <a:gd name="connsiteX47" fmla="*/ 2212181 w 2266950"/>
              <a:gd name="connsiteY47" fmla="*/ 719138 h 1171575"/>
              <a:gd name="connsiteX48" fmla="*/ 2231231 w 2266950"/>
              <a:gd name="connsiteY48" fmla="*/ 711994 h 1171575"/>
              <a:gd name="connsiteX49" fmla="*/ 2252663 w 2266950"/>
              <a:gd name="connsiteY49" fmla="*/ 714375 h 1171575"/>
              <a:gd name="connsiteX50" fmla="*/ 2262188 w 2266950"/>
              <a:gd name="connsiteY50" fmla="*/ 723900 h 1171575"/>
              <a:gd name="connsiteX51" fmla="*/ 2264569 w 2266950"/>
              <a:gd name="connsiteY51" fmla="*/ 738188 h 1171575"/>
              <a:gd name="connsiteX52" fmla="*/ 2266950 w 2266950"/>
              <a:gd name="connsiteY52" fmla="*/ 764381 h 1171575"/>
              <a:gd name="connsiteX53" fmla="*/ 2266950 w 2266950"/>
              <a:gd name="connsiteY53" fmla="*/ 795338 h 1171575"/>
              <a:gd name="connsiteX54" fmla="*/ 2255044 w 2266950"/>
              <a:gd name="connsiteY54" fmla="*/ 838200 h 1171575"/>
              <a:gd name="connsiteX55" fmla="*/ 2224088 w 2266950"/>
              <a:gd name="connsiteY55" fmla="*/ 926306 h 1171575"/>
              <a:gd name="connsiteX56" fmla="*/ 2176463 w 2266950"/>
              <a:gd name="connsiteY56" fmla="*/ 1040606 h 1171575"/>
              <a:gd name="connsiteX57" fmla="*/ 2135981 w 2266950"/>
              <a:gd name="connsiteY57" fmla="*/ 1107281 h 1171575"/>
              <a:gd name="connsiteX58" fmla="*/ 2097881 w 2266950"/>
              <a:gd name="connsiteY58" fmla="*/ 1150144 h 1171575"/>
              <a:gd name="connsiteX59" fmla="*/ 2069306 w 2266950"/>
              <a:gd name="connsiteY59" fmla="*/ 1166813 h 1171575"/>
              <a:gd name="connsiteX60" fmla="*/ 2050256 w 2266950"/>
              <a:gd name="connsiteY60" fmla="*/ 1171575 h 1171575"/>
              <a:gd name="connsiteX61" fmla="*/ 2028825 w 2266950"/>
              <a:gd name="connsiteY61" fmla="*/ 1169194 h 1171575"/>
              <a:gd name="connsiteX62" fmla="*/ 2002631 w 2266950"/>
              <a:gd name="connsiteY62" fmla="*/ 1162050 h 1171575"/>
              <a:gd name="connsiteX63" fmla="*/ 1983581 w 2266950"/>
              <a:gd name="connsiteY63" fmla="*/ 1150144 h 1171575"/>
              <a:gd name="connsiteX64" fmla="*/ 1955006 w 2266950"/>
              <a:gd name="connsiteY64" fmla="*/ 1123950 h 1171575"/>
              <a:gd name="connsiteX65" fmla="*/ 1759744 w 2266950"/>
              <a:gd name="connsiteY65" fmla="*/ 1062038 h 1171575"/>
              <a:gd name="connsiteX66" fmla="*/ 1552575 w 2266950"/>
              <a:gd name="connsiteY66" fmla="*/ 1012031 h 1171575"/>
              <a:gd name="connsiteX67" fmla="*/ 1245394 w 2266950"/>
              <a:gd name="connsiteY67" fmla="*/ 935831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266950" h="1171575">
                <a:moveTo>
                  <a:pt x="1245394" y="935831"/>
                </a:moveTo>
                <a:lnTo>
                  <a:pt x="1100138" y="885825"/>
                </a:lnTo>
                <a:lnTo>
                  <a:pt x="966788" y="826294"/>
                </a:lnTo>
                <a:lnTo>
                  <a:pt x="831056" y="759619"/>
                </a:lnTo>
                <a:lnTo>
                  <a:pt x="731044" y="702469"/>
                </a:lnTo>
                <a:lnTo>
                  <a:pt x="633413" y="640556"/>
                </a:lnTo>
                <a:lnTo>
                  <a:pt x="566738" y="595313"/>
                </a:lnTo>
                <a:lnTo>
                  <a:pt x="485775" y="531019"/>
                </a:lnTo>
                <a:lnTo>
                  <a:pt x="381000" y="447675"/>
                </a:lnTo>
                <a:lnTo>
                  <a:pt x="264319" y="342900"/>
                </a:lnTo>
                <a:lnTo>
                  <a:pt x="147638" y="226219"/>
                </a:lnTo>
                <a:lnTo>
                  <a:pt x="61913" y="135731"/>
                </a:lnTo>
                <a:lnTo>
                  <a:pt x="35719" y="104775"/>
                </a:lnTo>
                <a:lnTo>
                  <a:pt x="21431" y="83344"/>
                </a:lnTo>
                <a:lnTo>
                  <a:pt x="7144" y="57150"/>
                </a:lnTo>
                <a:lnTo>
                  <a:pt x="0" y="30956"/>
                </a:lnTo>
                <a:lnTo>
                  <a:pt x="0" y="11906"/>
                </a:lnTo>
                <a:lnTo>
                  <a:pt x="7144" y="2381"/>
                </a:lnTo>
                <a:lnTo>
                  <a:pt x="21431" y="0"/>
                </a:lnTo>
                <a:lnTo>
                  <a:pt x="42863" y="4763"/>
                </a:lnTo>
                <a:lnTo>
                  <a:pt x="76200" y="28575"/>
                </a:lnTo>
                <a:lnTo>
                  <a:pt x="126206" y="73819"/>
                </a:lnTo>
                <a:lnTo>
                  <a:pt x="219075" y="152400"/>
                </a:lnTo>
                <a:lnTo>
                  <a:pt x="285750" y="204788"/>
                </a:lnTo>
                <a:lnTo>
                  <a:pt x="376238" y="273844"/>
                </a:lnTo>
                <a:lnTo>
                  <a:pt x="457200" y="330994"/>
                </a:lnTo>
                <a:lnTo>
                  <a:pt x="531019" y="385763"/>
                </a:lnTo>
                <a:lnTo>
                  <a:pt x="604838" y="433388"/>
                </a:lnTo>
                <a:lnTo>
                  <a:pt x="692944" y="490538"/>
                </a:lnTo>
                <a:lnTo>
                  <a:pt x="771525" y="533400"/>
                </a:lnTo>
                <a:lnTo>
                  <a:pt x="845344" y="569119"/>
                </a:lnTo>
                <a:lnTo>
                  <a:pt x="921544" y="604838"/>
                </a:lnTo>
                <a:lnTo>
                  <a:pt x="985838" y="628650"/>
                </a:lnTo>
                <a:lnTo>
                  <a:pt x="1083469" y="661988"/>
                </a:lnTo>
                <a:lnTo>
                  <a:pt x="1200150" y="692944"/>
                </a:lnTo>
                <a:lnTo>
                  <a:pt x="1300163" y="716756"/>
                </a:lnTo>
                <a:lnTo>
                  <a:pt x="1404938" y="738188"/>
                </a:lnTo>
                <a:lnTo>
                  <a:pt x="1540669" y="759619"/>
                </a:lnTo>
                <a:lnTo>
                  <a:pt x="1609725" y="766763"/>
                </a:lnTo>
                <a:lnTo>
                  <a:pt x="1735931" y="790575"/>
                </a:lnTo>
                <a:lnTo>
                  <a:pt x="1881188" y="804863"/>
                </a:lnTo>
                <a:lnTo>
                  <a:pt x="2002631" y="814388"/>
                </a:lnTo>
                <a:lnTo>
                  <a:pt x="2057400" y="814388"/>
                </a:lnTo>
                <a:lnTo>
                  <a:pt x="2095500" y="807244"/>
                </a:lnTo>
                <a:lnTo>
                  <a:pt x="2143125" y="785813"/>
                </a:lnTo>
                <a:lnTo>
                  <a:pt x="2166938" y="762000"/>
                </a:lnTo>
                <a:lnTo>
                  <a:pt x="2193131" y="733425"/>
                </a:lnTo>
                <a:lnTo>
                  <a:pt x="2212181" y="719138"/>
                </a:lnTo>
                <a:lnTo>
                  <a:pt x="2231231" y="711994"/>
                </a:lnTo>
                <a:lnTo>
                  <a:pt x="2252663" y="714375"/>
                </a:lnTo>
                <a:lnTo>
                  <a:pt x="2262188" y="723900"/>
                </a:lnTo>
                <a:lnTo>
                  <a:pt x="2264569" y="738188"/>
                </a:lnTo>
                <a:lnTo>
                  <a:pt x="2266950" y="764381"/>
                </a:lnTo>
                <a:lnTo>
                  <a:pt x="2266950" y="795338"/>
                </a:lnTo>
                <a:lnTo>
                  <a:pt x="2255044" y="838200"/>
                </a:lnTo>
                <a:lnTo>
                  <a:pt x="2224088" y="926306"/>
                </a:lnTo>
                <a:lnTo>
                  <a:pt x="2176463" y="1040606"/>
                </a:lnTo>
                <a:lnTo>
                  <a:pt x="2135981" y="1107281"/>
                </a:lnTo>
                <a:lnTo>
                  <a:pt x="2097881" y="1150144"/>
                </a:lnTo>
                <a:lnTo>
                  <a:pt x="2069306" y="1166813"/>
                </a:lnTo>
                <a:lnTo>
                  <a:pt x="2050256" y="1171575"/>
                </a:lnTo>
                <a:lnTo>
                  <a:pt x="2028825" y="1169194"/>
                </a:lnTo>
                <a:lnTo>
                  <a:pt x="2002631" y="1162050"/>
                </a:lnTo>
                <a:lnTo>
                  <a:pt x="1983581" y="1150144"/>
                </a:lnTo>
                <a:lnTo>
                  <a:pt x="1955006" y="1123950"/>
                </a:lnTo>
                <a:lnTo>
                  <a:pt x="1759744" y="1062038"/>
                </a:lnTo>
                <a:lnTo>
                  <a:pt x="1552575" y="1012031"/>
                </a:lnTo>
                <a:lnTo>
                  <a:pt x="1245394" y="935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9CC3A54-9193-455F-A8DF-D4F24D719CBB}"/>
              </a:ext>
            </a:extLst>
          </p:cNvPr>
          <p:cNvSpPr/>
          <p:nvPr/>
        </p:nvSpPr>
        <p:spPr>
          <a:xfrm>
            <a:off x="4271963" y="1846263"/>
            <a:ext cx="1363662" cy="1722437"/>
          </a:xfrm>
          <a:custGeom>
            <a:avLst/>
            <a:gdLst>
              <a:gd name="connsiteX0" fmla="*/ 565370 w 1364388"/>
              <a:gd name="connsiteY0" fmla="*/ 299993 h 1722072"/>
              <a:gd name="connsiteX1" fmla="*/ 262493 w 1364388"/>
              <a:gd name="connsiteY1" fmla="*/ 357684 h 1722072"/>
              <a:gd name="connsiteX2" fmla="*/ 86536 w 1364388"/>
              <a:gd name="connsiteY2" fmla="*/ 395183 h 1722072"/>
              <a:gd name="connsiteX3" fmla="*/ 0 w 1364388"/>
              <a:gd name="connsiteY3" fmla="*/ 242302 h 1722072"/>
              <a:gd name="connsiteX4" fmla="*/ 268262 w 1364388"/>
              <a:gd name="connsiteY4" fmla="*/ 193265 h 1722072"/>
              <a:gd name="connsiteX5" fmla="*/ 660560 w 1364388"/>
              <a:gd name="connsiteY5" fmla="*/ 121151 h 1722072"/>
              <a:gd name="connsiteX6" fmla="*/ 943245 w 1364388"/>
              <a:gd name="connsiteY6" fmla="*/ 66345 h 1722072"/>
              <a:gd name="connsiteX7" fmla="*/ 992282 w 1364388"/>
              <a:gd name="connsiteY7" fmla="*/ 34615 h 1722072"/>
              <a:gd name="connsiteX8" fmla="*/ 1038435 w 1364388"/>
              <a:gd name="connsiteY8" fmla="*/ 5769 h 1722072"/>
              <a:gd name="connsiteX9" fmla="*/ 1055742 w 1364388"/>
              <a:gd name="connsiteY9" fmla="*/ 0 h 1722072"/>
              <a:gd name="connsiteX10" fmla="*/ 1087472 w 1364388"/>
              <a:gd name="connsiteY10" fmla="*/ 11538 h 1722072"/>
              <a:gd name="connsiteX11" fmla="*/ 1199969 w 1364388"/>
              <a:gd name="connsiteY11" fmla="*/ 77883 h 1722072"/>
              <a:gd name="connsiteX12" fmla="*/ 1263429 w 1364388"/>
              <a:gd name="connsiteY12" fmla="*/ 121151 h 1722072"/>
              <a:gd name="connsiteX13" fmla="*/ 1303813 w 1364388"/>
              <a:gd name="connsiteY13" fmla="*/ 158650 h 1722072"/>
              <a:gd name="connsiteX14" fmla="*/ 1329774 w 1364388"/>
              <a:gd name="connsiteY14" fmla="*/ 187496 h 1722072"/>
              <a:gd name="connsiteX15" fmla="*/ 1352850 w 1364388"/>
              <a:gd name="connsiteY15" fmla="*/ 216341 h 1722072"/>
              <a:gd name="connsiteX16" fmla="*/ 1361504 w 1364388"/>
              <a:gd name="connsiteY16" fmla="*/ 236533 h 1722072"/>
              <a:gd name="connsiteX17" fmla="*/ 1364388 w 1364388"/>
              <a:gd name="connsiteY17" fmla="*/ 250955 h 1722072"/>
              <a:gd name="connsiteX18" fmla="*/ 1364388 w 1364388"/>
              <a:gd name="connsiteY18" fmla="*/ 279801 h 1722072"/>
              <a:gd name="connsiteX19" fmla="*/ 1352850 w 1364388"/>
              <a:gd name="connsiteY19" fmla="*/ 320184 h 1722072"/>
              <a:gd name="connsiteX20" fmla="*/ 1326889 w 1364388"/>
              <a:gd name="connsiteY20" fmla="*/ 351914 h 1722072"/>
              <a:gd name="connsiteX21" fmla="*/ 1309582 w 1364388"/>
              <a:gd name="connsiteY21" fmla="*/ 377875 h 1722072"/>
              <a:gd name="connsiteX22" fmla="*/ 1298044 w 1364388"/>
              <a:gd name="connsiteY22" fmla="*/ 403836 h 1722072"/>
              <a:gd name="connsiteX23" fmla="*/ 1277852 w 1364388"/>
              <a:gd name="connsiteY23" fmla="*/ 487488 h 1722072"/>
              <a:gd name="connsiteX24" fmla="*/ 1243237 w 1364388"/>
              <a:gd name="connsiteY24" fmla="*/ 692290 h 1722072"/>
              <a:gd name="connsiteX25" fmla="*/ 1217277 w 1364388"/>
              <a:gd name="connsiteY25" fmla="*/ 859594 h 1722072"/>
              <a:gd name="connsiteX26" fmla="*/ 1191316 w 1364388"/>
              <a:gd name="connsiteY26" fmla="*/ 1061512 h 1722072"/>
              <a:gd name="connsiteX27" fmla="*/ 1174008 w 1364388"/>
              <a:gd name="connsiteY27" fmla="*/ 1202855 h 1722072"/>
              <a:gd name="connsiteX28" fmla="*/ 1159586 w 1364388"/>
              <a:gd name="connsiteY28" fmla="*/ 1390350 h 1722072"/>
              <a:gd name="connsiteX29" fmla="*/ 1148048 w 1364388"/>
              <a:gd name="connsiteY29" fmla="*/ 1511501 h 1722072"/>
              <a:gd name="connsiteX30" fmla="*/ 1136509 w 1364388"/>
              <a:gd name="connsiteY30" fmla="*/ 1589383 h 1722072"/>
              <a:gd name="connsiteX31" fmla="*/ 1124971 w 1364388"/>
              <a:gd name="connsiteY31" fmla="*/ 1644190 h 1722072"/>
              <a:gd name="connsiteX32" fmla="*/ 1107664 w 1364388"/>
              <a:gd name="connsiteY32" fmla="*/ 1693227 h 1722072"/>
              <a:gd name="connsiteX33" fmla="*/ 1096126 w 1364388"/>
              <a:gd name="connsiteY33" fmla="*/ 1716303 h 1722072"/>
              <a:gd name="connsiteX34" fmla="*/ 1081703 w 1364388"/>
              <a:gd name="connsiteY34" fmla="*/ 1722072 h 1722072"/>
              <a:gd name="connsiteX35" fmla="*/ 1038435 w 1364388"/>
              <a:gd name="connsiteY35" fmla="*/ 1713419 h 1722072"/>
              <a:gd name="connsiteX36" fmla="*/ 1000936 w 1364388"/>
              <a:gd name="connsiteY36" fmla="*/ 1693227 h 1722072"/>
              <a:gd name="connsiteX37" fmla="*/ 969206 w 1364388"/>
              <a:gd name="connsiteY37" fmla="*/ 1664381 h 1722072"/>
              <a:gd name="connsiteX38" fmla="*/ 934591 w 1364388"/>
              <a:gd name="connsiteY38" fmla="*/ 1626882 h 1722072"/>
              <a:gd name="connsiteX39" fmla="*/ 920169 w 1364388"/>
              <a:gd name="connsiteY39" fmla="*/ 1401888 h 1722072"/>
              <a:gd name="connsiteX40" fmla="*/ 946130 w 1364388"/>
              <a:gd name="connsiteY40" fmla="*/ 1110549 h 1722072"/>
              <a:gd name="connsiteX41" fmla="*/ 963437 w 1364388"/>
              <a:gd name="connsiteY41" fmla="*/ 917285 h 1722072"/>
              <a:gd name="connsiteX42" fmla="*/ 986513 w 1364388"/>
              <a:gd name="connsiteY42" fmla="*/ 781711 h 1722072"/>
              <a:gd name="connsiteX43" fmla="*/ 1000936 w 1364388"/>
              <a:gd name="connsiteY43" fmla="*/ 504795 h 1722072"/>
              <a:gd name="connsiteX44" fmla="*/ 1009589 w 1364388"/>
              <a:gd name="connsiteY44" fmla="*/ 328838 h 1722072"/>
              <a:gd name="connsiteX45" fmla="*/ 1003820 w 1364388"/>
              <a:gd name="connsiteY45" fmla="*/ 288455 h 1722072"/>
              <a:gd name="connsiteX46" fmla="*/ 992282 w 1364388"/>
              <a:gd name="connsiteY46" fmla="*/ 265378 h 1722072"/>
              <a:gd name="connsiteX47" fmla="*/ 980744 w 1364388"/>
              <a:gd name="connsiteY47" fmla="*/ 256725 h 1722072"/>
              <a:gd name="connsiteX48" fmla="*/ 960552 w 1364388"/>
              <a:gd name="connsiteY48" fmla="*/ 248071 h 1722072"/>
              <a:gd name="connsiteX49" fmla="*/ 925938 w 1364388"/>
              <a:gd name="connsiteY49" fmla="*/ 248071 h 1722072"/>
              <a:gd name="connsiteX50" fmla="*/ 827863 w 1364388"/>
              <a:gd name="connsiteY50" fmla="*/ 262494 h 1722072"/>
              <a:gd name="connsiteX51" fmla="*/ 565370 w 1364388"/>
              <a:gd name="connsiteY51" fmla="*/ 299993 h 172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64388" h="1722072">
                <a:moveTo>
                  <a:pt x="565370" y="299993"/>
                </a:moveTo>
                <a:lnTo>
                  <a:pt x="262493" y="357684"/>
                </a:lnTo>
                <a:lnTo>
                  <a:pt x="86536" y="395183"/>
                </a:lnTo>
                <a:lnTo>
                  <a:pt x="0" y="242302"/>
                </a:lnTo>
                <a:lnTo>
                  <a:pt x="268262" y="193265"/>
                </a:lnTo>
                <a:lnTo>
                  <a:pt x="660560" y="121151"/>
                </a:lnTo>
                <a:lnTo>
                  <a:pt x="943245" y="66345"/>
                </a:lnTo>
                <a:lnTo>
                  <a:pt x="992282" y="34615"/>
                </a:lnTo>
                <a:lnTo>
                  <a:pt x="1038435" y="5769"/>
                </a:lnTo>
                <a:lnTo>
                  <a:pt x="1055742" y="0"/>
                </a:lnTo>
                <a:lnTo>
                  <a:pt x="1087472" y="11538"/>
                </a:lnTo>
                <a:lnTo>
                  <a:pt x="1199969" y="77883"/>
                </a:lnTo>
                <a:lnTo>
                  <a:pt x="1263429" y="121151"/>
                </a:lnTo>
                <a:lnTo>
                  <a:pt x="1303813" y="158650"/>
                </a:lnTo>
                <a:lnTo>
                  <a:pt x="1329774" y="187496"/>
                </a:lnTo>
                <a:lnTo>
                  <a:pt x="1352850" y="216341"/>
                </a:lnTo>
                <a:lnTo>
                  <a:pt x="1361504" y="236533"/>
                </a:lnTo>
                <a:lnTo>
                  <a:pt x="1364388" y="250955"/>
                </a:lnTo>
                <a:lnTo>
                  <a:pt x="1364388" y="279801"/>
                </a:lnTo>
                <a:lnTo>
                  <a:pt x="1352850" y="320184"/>
                </a:lnTo>
                <a:lnTo>
                  <a:pt x="1326889" y="351914"/>
                </a:lnTo>
                <a:lnTo>
                  <a:pt x="1309582" y="377875"/>
                </a:lnTo>
                <a:lnTo>
                  <a:pt x="1298044" y="403836"/>
                </a:lnTo>
                <a:lnTo>
                  <a:pt x="1277852" y="487488"/>
                </a:lnTo>
                <a:lnTo>
                  <a:pt x="1243237" y="692290"/>
                </a:lnTo>
                <a:lnTo>
                  <a:pt x="1217277" y="859594"/>
                </a:lnTo>
                <a:lnTo>
                  <a:pt x="1191316" y="1061512"/>
                </a:lnTo>
                <a:lnTo>
                  <a:pt x="1174008" y="1202855"/>
                </a:lnTo>
                <a:lnTo>
                  <a:pt x="1159586" y="1390350"/>
                </a:lnTo>
                <a:lnTo>
                  <a:pt x="1148048" y="1511501"/>
                </a:lnTo>
                <a:lnTo>
                  <a:pt x="1136509" y="1589383"/>
                </a:lnTo>
                <a:lnTo>
                  <a:pt x="1124971" y="1644190"/>
                </a:lnTo>
                <a:lnTo>
                  <a:pt x="1107664" y="1693227"/>
                </a:lnTo>
                <a:lnTo>
                  <a:pt x="1096126" y="1716303"/>
                </a:lnTo>
                <a:lnTo>
                  <a:pt x="1081703" y="1722072"/>
                </a:lnTo>
                <a:lnTo>
                  <a:pt x="1038435" y="1713419"/>
                </a:lnTo>
                <a:lnTo>
                  <a:pt x="1000936" y="1693227"/>
                </a:lnTo>
                <a:lnTo>
                  <a:pt x="969206" y="1664381"/>
                </a:lnTo>
                <a:lnTo>
                  <a:pt x="934591" y="1626882"/>
                </a:lnTo>
                <a:lnTo>
                  <a:pt x="920169" y="1401888"/>
                </a:lnTo>
                <a:lnTo>
                  <a:pt x="946130" y="1110549"/>
                </a:lnTo>
                <a:lnTo>
                  <a:pt x="963437" y="917285"/>
                </a:lnTo>
                <a:lnTo>
                  <a:pt x="986513" y="781711"/>
                </a:lnTo>
                <a:lnTo>
                  <a:pt x="1000936" y="504795"/>
                </a:lnTo>
                <a:lnTo>
                  <a:pt x="1009589" y="328838"/>
                </a:lnTo>
                <a:lnTo>
                  <a:pt x="1003820" y="288455"/>
                </a:lnTo>
                <a:lnTo>
                  <a:pt x="992282" y="265378"/>
                </a:lnTo>
                <a:lnTo>
                  <a:pt x="980744" y="256725"/>
                </a:lnTo>
                <a:lnTo>
                  <a:pt x="960552" y="248071"/>
                </a:lnTo>
                <a:lnTo>
                  <a:pt x="925938" y="248071"/>
                </a:lnTo>
                <a:lnTo>
                  <a:pt x="827863" y="262494"/>
                </a:lnTo>
                <a:lnTo>
                  <a:pt x="565370" y="2999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CB8D37D-AF48-4571-A33F-12CF8559DE7C}"/>
              </a:ext>
            </a:extLst>
          </p:cNvPr>
          <p:cNvSpPr/>
          <p:nvPr/>
        </p:nvSpPr>
        <p:spPr>
          <a:xfrm>
            <a:off x="4351338" y="2600325"/>
            <a:ext cx="954087" cy="328613"/>
          </a:xfrm>
          <a:custGeom>
            <a:avLst/>
            <a:gdLst>
              <a:gd name="connsiteX0" fmla="*/ 364331 w 954881"/>
              <a:gd name="connsiteY0" fmla="*/ 250031 h 328613"/>
              <a:gd name="connsiteX1" fmla="*/ 123825 w 954881"/>
              <a:gd name="connsiteY1" fmla="*/ 302419 h 328613"/>
              <a:gd name="connsiteX2" fmla="*/ 2381 w 954881"/>
              <a:gd name="connsiteY2" fmla="*/ 328613 h 328613"/>
              <a:gd name="connsiteX3" fmla="*/ 0 w 954881"/>
              <a:gd name="connsiteY3" fmla="*/ 147638 h 328613"/>
              <a:gd name="connsiteX4" fmla="*/ 119062 w 954881"/>
              <a:gd name="connsiteY4" fmla="*/ 121444 h 328613"/>
              <a:gd name="connsiteX5" fmla="*/ 366712 w 954881"/>
              <a:gd name="connsiteY5" fmla="*/ 69056 h 328613"/>
              <a:gd name="connsiteX6" fmla="*/ 645319 w 954881"/>
              <a:gd name="connsiteY6" fmla="*/ 14288 h 328613"/>
              <a:gd name="connsiteX7" fmla="*/ 700087 w 954881"/>
              <a:gd name="connsiteY7" fmla="*/ 4763 h 328613"/>
              <a:gd name="connsiteX8" fmla="*/ 742950 w 954881"/>
              <a:gd name="connsiteY8" fmla="*/ 0 h 328613"/>
              <a:gd name="connsiteX9" fmla="*/ 823912 w 954881"/>
              <a:gd name="connsiteY9" fmla="*/ 9525 h 328613"/>
              <a:gd name="connsiteX10" fmla="*/ 954881 w 954881"/>
              <a:gd name="connsiteY10" fmla="*/ 33338 h 328613"/>
              <a:gd name="connsiteX11" fmla="*/ 942975 w 954881"/>
              <a:gd name="connsiteY11" fmla="*/ 192881 h 328613"/>
              <a:gd name="connsiteX12" fmla="*/ 866775 w 954881"/>
              <a:gd name="connsiteY12" fmla="*/ 180975 h 328613"/>
              <a:gd name="connsiteX13" fmla="*/ 814387 w 954881"/>
              <a:gd name="connsiteY13" fmla="*/ 171450 h 328613"/>
              <a:gd name="connsiteX14" fmla="*/ 745331 w 954881"/>
              <a:gd name="connsiteY14" fmla="*/ 171450 h 328613"/>
              <a:gd name="connsiteX15" fmla="*/ 640556 w 954881"/>
              <a:gd name="connsiteY15" fmla="*/ 192881 h 328613"/>
              <a:gd name="connsiteX16" fmla="*/ 364331 w 954881"/>
              <a:gd name="connsiteY16" fmla="*/ 250031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4881" h="328613">
                <a:moveTo>
                  <a:pt x="364331" y="250031"/>
                </a:moveTo>
                <a:lnTo>
                  <a:pt x="123825" y="302419"/>
                </a:lnTo>
                <a:lnTo>
                  <a:pt x="2381" y="328613"/>
                </a:lnTo>
                <a:cubicBezTo>
                  <a:pt x="1587" y="268288"/>
                  <a:pt x="794" y="207963"/>
                  <a:pt x="0" y="147638"/>
                </a:cubicBezTo>
                <a:lnTo>
                  <a:pt x="119062" y="121444"/>
                </a:lnTo>
                <a:lnTo>
                  <a:pt x="366712" y="69056"/>
                </a:lnTo>
                <a:lnTo>
                  <a:pt x="645319" y="14288"/>
                </a:lnTo>
                <a:lnTo>
                  <a:pt x="700087" y="4763"/>
                </a:lnTo>
                <a:lnTo>
                  <a:pt x="742950" y="0"/>
                </a:lnTo>
                <a:lnTo>
                  <a:pt x="823912" y="9525"/>
                </a:lnTo>
                <a:lnTo>
                  <a:pt x="954881" y="33338"/>
                </a:lnTo>
                <a:lnTo>
                  <a:pt x="942975" y="192881"/>
                </a:lnTo>
                <a:lnTo>
                  <a:pt x="866775" y="180975"/>
                </a:lnTo>
                <a:lnTo>
                  <a:pt x="814387" y="171450"/>
                </a:lnTo>
                <a:lnTo>
                  <a:pt x="745331" y="171450"/>
                </a:lnTo>
                <a:lnTo>
                  <a:pt x="640556" y="192881"/>
                </a:lnTo>
                <a:lnTo>
                  <a:pt x="364331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6C78FBA7-2A5C-4F2F-B41F-48EE4604AA9B}"/>
              </a:ext>
            </a:extLst>
          </p:cNvPr>
          <p:cNvSpPr/>
          <p:nvPr/>
        </p:nvSpPr>
        <p:spPr>
          <a:xfrm>
            <a:off x="4306888" y="3233738"/>
            <a:ext cx="941387" cy="387350"/>
          </a:xfrm>
          <a:custGeom>
            <a:avLst/>
            <a:gdLst>
              <a:gd name="connsiteX0" fmla="*/ 433388 w 940594"/>
              <a:gd name="connsiteY0" fmla="*/ 302418 h 388143"/>
              <a:gd name="connsiteX1" fmla="*/ 226219 w 940594"/>
              <a:gd name="connsiteY1" fmla="*/ 342900 h 388143"/>
              <a:gd name="connsiteX2" fmla="*/ 9525 w 940594"/>
              <a:gd name="connsiteY2" fmla="*/ 388143 h 388143"/>
              <a:gd name="connsiteX3" fmla="*/ 0 w 940594"/>
              <a:gd name="connsiteY3" fmla="*/ 238125 h 388143"/>
              <a:gd name="connsiteX4" fmla="*/ 202407 w 940594"/>
              <a:gd name="connsiteY4" fmla="*/ 192881 h 388143"/>
              <a:gd name="connsiteX5" fmla="*/ 409575 w 940594"/>
              <a:gd name="connsiteY5" fmla="*/ 140493 h 388143"/>
              <a:gd name="connsiteX6" fmla="*/ 695325 w 940594"/>
              <a:gd name="connsiteY6" fmla="*/ 66675 h 388143"/>
              <a:gd name="connsiteX7" fmla="*/ 931069 w 940594"/>
              <a:gd name="connsiteY7" fmla="*/ 0 h 388143"/>
              <a:gd name="connsiteX8" fmla="*/ 940594 w 940594"/>
              <a:gd name="connsiteY8" fmla="*/ 240506 h 388143"/>
              <a:gd name="connsiteX9" fmla="*/ 897732 w 940594"/>
              <a:gd name="connsiteY9" fmla="*/ 240506 h 388143"/>
              <a:gd name="connsiteX10" fmla="*/ 692944 w 940594"/>
              <a:gd name="connsiteY10" fmla="*/ 261937 h 388143"/>
              <a:gd name="connsiteX11" fmla="*/ 433388 w 940594"/>
              <a:gd name="connsiteY11" fmla="*/ 302418 h 38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40594" h="388143">
                <a:moveTo>
                  <a:pt x="433388" y="302418"/>
                </a:moveTo>
                <a:lnTo>
                  <a:pt x="226219" y="342900"/>
                </a:lnTo>
                <a:lnTo>
                  <a:pt x="9525" y="388143"/>
                </a:lnTo>
                <a:lnTo>
                  <a:pt x="0" y="238125"/>
                </a:lnTo>
                <a:lnTo>
                  <a:pt x="202407" y="192881"/>
                </a:lnTo>
                <a:lnTo>
                  <a:pt x="409575" y="140493"/>
                </a:lnTo>
                <a:lnTo>
                  <a:pt x="695325" y="66675"/>
                </a:lnTo>
                <a:lnTo>
                  <a:pt x="931069" y="0"/>
                </a:lnTo>
                <a:lnTo>
                  <a:pt x="940594" y="240506"/>
                </a:lnTo>
                <a:lnTo>
                  <a:pt x="897732" y="240506"/>
                </a:lnTo>
                <a:lnTo>
                  <a:pt x="692944" y="261937"/>
                </a:lnTo>
                <a:lnTo>
                  <a:pt x="433388" y="3024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86D3974-D91D-46C5-8367-29FE28559A7D}"/>
              </a:ext>
            </a:extLst>
          </p:cNvPr>
          <p:cNvSpPr/>
          <p:nvPr/>
        </p:nvSpPr>
        <p:spPr>
          <a:xfrm rot="16200000">
            <a:off x="2603500" y="3375025"/>
            <a:ext cx="3201988" cy="452438"/>
          </a:xfrm>
          <a:custGeom>
            <a:avLst/>
            <a:gdLst>
              <a:gd name="connsiteX0" fmla="*/ 2022402 w 3201889"/>
              <a:gd name="connsiteY0" fmla="*/ 428904 h 452732"/>
              <a:gd name="connsiteX1" fmla="*/ 1718595 w 3201889"/>
              <a:gd name="connsiteY1" fmla="*/ 434861 h 452732"/>
              <a:gd name="connsiteX2" fmla="*/ 1590520 w 3201889"/>
              <a:gd name="connsiteY2" fmla="*/ 408055 h 452732"/>
              <a:gd name="connsiteX3" fmla="*/ 1134809 w 3201889"/>
              <a:gd name="connsiteY3" fmla="*/ 408055 h 452732"/>
              <a:gd name="connsiteX4" fmla="*/ 658249 w 3201889"/>
              <a:gd name="connsiteY4" fmla="*/ 411033 h 452732"/>
              <a:gd name="connsiteX5" fmla="*/ 354441 w 3201889"/>
              <a:gd name="connsiteY5" fmla="*/ 411033 h 452732"/>
              <a:gd name="connsiteX6" fmla="*/ 98290 w 3201889"/>
              <a:gd name="connsiteY6" fmla="*/ 378270 h 452732"/>
              <a:gd name="connsiteX7" fmla="*/ 71484 w 3201889"/>
              <a:gd name="connsiteY7" fmla="*/ 342527 h 452732"/>
              <a:gd name="connsiteX8" fmla="*/ 44677 w 3201889"/>
              <a:gd name="connsiteY8" fmla="*/ 315721 h 452732"/>
              <a:gd name="connsiteX9" fmla="*/ 23828 w 3201889"/>
              <a:gd name="connsiteY9" fmla="*/ 291893 h 452732"/>
              <a:gd name="connsiteX10" fmla="*/ 5957 w 3201889"/>
              <a:gd name="connsiteY10" fmla="*/ 265086 h 452732"/>
              <a:gd name="connsiteX11" fmla="*/ 0 w 3201889"/>
              <a:gd name="connsiteY11" fmla="*/ 235301 h 452732"/>
              <a:gd name="connsiteX12" fmla="*/ 2978 w 3201889"/>
              <a:gd name="connsiteY12" fmla="*/ 205516 h 452732"/>
              <a:gd name="connsiteX13" fmla="*/ 14892 w 3201889"/>
              <a:gd name="connsiteY13" fmla="*/ 181688 h 452732"/>
              <a:gd name="connsiteX14" fmla="*/ 29785 w 3201889"/>
              <a:gd name="connsiteY14" fmla="*/ 160839 h 452732"/>
              <a:gd name="connsiteX15" fmla="*/ 71484 w 3201889"/>
              <a:gd name="connsiteY15" fmla="*/ 125097 h 452732"/>
              <a:gd name="connsiteX16" fmla="*/ 110204 w 3201889"/>
              <a:gd name="connsiteY16" fmla="*/ 95312 h 452732"/>
              <a:gd name="connsiteX17" fmla="*/ 163817 w 3201889"/>
              <a:gd name="connsiteY17" fmla="*/ 71484 h 452732"/>
              <a:gd name="connsiteX18" fmla="*/ 205516 w 3201889"/>
              <a:gd name="connsiteY18" fmla="*/ 56591 h 452732"/>
              <a:gd name="connsiteX19" fmla="*/ 259129 w 3201889"/>
              <a:gd name="connsiteY19" fmla="*/ 50634 h 452732"/>
              <a:gd name="connsiteX20" fmla="*/ 291893 w 3201889"/>
              <a:gd name="connsiteY20" fmla="*/ 50634 h 452732"/>
              <a:gd name="connsiteX21" fmla="*/ 369334 w 3201889"/>
              <a:gd name="connsiteY21" fmla="*/ 62548 h 452732"/>
              <a:gd name="connsiteX22" fmla="*/ 431882 w 3201889"/>
              <a:gd name="connsiteY22" fmla="*/ 86376 h 452732"/>
              <a:gd name="connsiteX23" fmla="*/ 485495 w 3201889"/>
              <a:gd name="connsiteY23" fmla="*/ 110204 h 452732"/>
              <a:gd name="connsiteX24" fmla="*/ 559958 w 3201889"/>
              <a:gd name="connsiteY24" fmla="*/ 137011 h 452732"/>
              <a:gd name="connsiteX25" fmla="*/ 631442 w 3201889"/>
              <a:gd name="connsiteY25" fmla="*/ 151903 h 452732"/>
              <a:gd name="connsiteX26" fmla="*/ 699948 w 3201889"/>
              <a:gd name="connsiteY26" fmla="*/ 160839 h 452732"/>
              <a:gd name="connsiteX27" fmla="*/ 798238 w 3201889"/>
              <a:gd name="connsiteY27" fmla="*/ 166796 h 452732"/>
              <a:gd name="connsiteX28" fmla="*/ 1164594 w 3201889"/>
              <a:gd name="connsiteY28" fmla="*/ 169774 h 452732"/>
              <a:gd name="connsiteX29" fmla="*/ 1542864 w 3201889"/>
              <a:gd name="connsiteY29" fmla="*/ 172753 h 452732"/>
              <a:gd name="connsiteX30" fmla="*/ 1936026 w 3201889"/>
              <a:gd name="connsiteY30" fmla="*/ 178710 h 452732"/>
              <a:gd name="connsiteX31" fmla="*/ 2388758 w 3201889"/>
              <a:gd name="connsiteY31" fmla="*/ 184667 h 452732"/>
              <a:gd name="connsiteX32" fmla="*/ 2761071 w 3201889"/>
              <a:gd name="connsiteY32" fmla="*/ 184667 h 452732"/>
              <a:gd name="connsiteX33" fmla="*/ 2889146 w 3201889"/>
              <a:gd name="connsiteY33" fmla="*/ 184667 h 452732"/>
              <a:gd name="connsiteX34" fmla="*/ 2960630 w 3201889"/>
              <a:gd name="connsiteY34" fmla="*/ 172753 h 452732"/>
              <a:gd name="connsiteX35" fmla="*/ 2996372 w 3201889"/>
              <a:gd name="connsiteY35" fmla="*/ 157860 h 452732"/>
              <a:gd name="connsiteX36" fmla="*/ 3041050 w 3201889"/>
              <a:gd name="connsiteY36" fmla="*/ 131054 h 452732"/>
              <a:gd name="connsiteX37" fmla="*/ 3070835 w 3201889"/>
              <a:gd name="connsiteY37" fmla="*/ 104247 h 452732"/>
              <a:gd name="connsiteX38" fmla="*/ 3115512 w 3201889"/>
              <a:gd name="connsiteY38" fmla="*/ 50634 h 452732"/>
              <a:gd name="connsiteX39" fmla="*/ 3139340 w 3201889"/>
              <a:gd name="connsiteY39" fmla="*/ 20849 h 452732"/>
              <a:gd name="connsiteX40" fmla="*/ 3157211 w 3201889"/>
              <a:gd name="connsiteY40" fmla="*/ 5957 h 452732"/>
              <a:gd name="connsiteX41" fmla="*/ 3172104 w 3201889"/>
              <a:gd name="connsiteY41" fmla="*/ 0 h 452732"/>
              <a:gd name="connsiteX42" fmla="*/ 3184018 w 3201889"/>
              <a:gd name="connsiteY42" fmla="*/ 0 h 452732"/>
              <a:gd name="connsiteX43" fmla="*/ 3189975 w 3201889"/>
              <a:gd name="connsiteY43" fmla="*/ 5957 h 452732"/>
              <a:gd name="connsiteX44" fmla="*/ 3198910 w 3201889"/>
              <a:gd name="connsiteY44" fmla="*/ 29785 h 452732"/>
              <a:gd name="connsiteX45" fmla="*/ 3201889 w 3201889"/>
              <a:gd name="connsiteY45" fmla="*/ 68505 h 452732"/>
              <a:gd name="connsiteX46" fmla="*/ 3198910 w 3201889"/>
              <a:gd name="connsiteY46" fmla="*/ 134032 h 452732"/>
              <a:gd name="connsiteX47" fmla="*/ 3186996 w 3201889"/>
              <a:gd name="connsiteY47" fmla="*/ 238280 h 452732"/>
              <a:gd name="connsiteX48" fmla="*/ 3175082 w 3201889"/>
              <a:gd name="connsiteY48" fmla="*/ 300828 h 452732"/>
              <a:gd name="connsiteX49" fmla="*/ 3157211 w 3201889"/>
              <a:gd name="connsiteY49" fmla="*/ 360398 h 452732"/>
              <a:gd name="connsiteX50" fmla="*/ 3121469 w 3201889"/>
              <a:gd name="connsiteY50" fmla="*/ 443797 h 452732"/>
              <a:gd name="connsiteX51" fmla="*/ 2987437 w 3201889"/>
              <a:gd name="connsiteY51" fmla="*/ 452732 h 452732"/>
              <a:gd name="connsiteX52" fmla="*/ 2808727 w 3201889"/>
              <a:gd name="connsiteY52" fmla="*/ 449754 h 452732"/>
              <a:gd name="connsiteX53" fmla="*/ 2597253 w 3201889"/>
              <a:gd name="connsiteY53" fmla="*/ 440818 h 452732"/>
              <a:gd name="connsiteX54" fmla="*/ 2442371 w 3201889"/>
              <a:gd name="connsiteY54" fmla="*/ 434861 h 452732"/>
              <a:gd name="connsiteX55" fmla="*/ 2305360 w 3201889"/>
              <a:gd name="connsiteY55" fmla="*/ 428904 h 452732"/>
              <a:gd name="connsiteX56" fmla="*/ 2022402 w 3201889"/>
              <a:gd name="connsiteY56" fmla="*/ 428904 h 452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201889" h="452732">
                <a:moveTo>
                  <a:pt x="2022402" y="428904"/>
                </a:moveTo>
                <a:lnTo>
                  <a:pt x="1718595" y="434861"/>
                </a:lnTo>
                <a:lnTo>
                  <a:pt x="1590520" y="408055"/>
                </a:lnTo>
                <a:lnTo>
                  <a:pt x="1134809" y="408055"/>
                </a:lnTo>
                <a:lnTo>
                  <a:pt x="658249" y="411033"/>
                </a:lnTo>
                <a:lnTo>
                  <a:pt x="354441" y="411033"/>
                </a:lnTo>
                <a:lnTo>
                  <a:pt x="98290" y="378270"/>
                </a:lnTo>
                <a:lnTo>
                  <a:pt x="71484" y="342527"/>
                </a:lnTo>
                <a:lnTo>
                  <a:pt x="44677" y="315721"/>
                </a:lnTo>
                <a:lnTo>
                  <a:pt x="23828" y="291893"/>
                </a:lnTo>
                <a:lnTo>
                  <a:pt x="5957" y="265086"/>
                </a:lnTo>
                <a:lnTo>
                  <a:pt x="0" y="235301"/>
                </a:lnTo>
                <a:lnTo>
                  <a:pt x="2978" y="205516"/>
                </a:lnTo>
                <a:lnTo>
                  <a:pt x="14892" y="181688"/>
                </a:lnTo>
                <a:lnTo>
                  <a:pt x="29785" y="160839"/>
                </a:lnTo>
                <a:lnTo>
                  <a:pt x="71484" y="125097"/>
                </a:lnTo>
                <a:lnTo>
                  <a:pt x="110204" y="95312"/>
                </a:lnTo>
                <a:lnTo>
                  <a:pt x="163817" y="71484"/>
                </a:lnTo>
                <a:lnTo>
                  <a:pt x="205516" y="56591"/>
                </a:lnTo>
                <a:lnTo>
                  <a:pt x="259129" y="50634"/>
                </a:lnTo>
                <a:lnTo>
                  <a:pt x="291893" y="50634"/>
                </a:lnTo>
                <a:lnTo>
                  <a:pt x="369334" y="62548"/>
                </a:lnTo>
                <a:lnTo>
                  <a:pt x="431882" y="86376"/>
                </a:lnTo>
                <a:lnTo>
                  <a:pt x="485495" y="110204"/>
                </a:lnTo>
                <a:lnTo>
                  <a:pt x="559958" y="137011"/>
                </a:lnTo>
                <a:lnTo>
                  <a:pt x="631442" y="151903"/>
                </a:lnTo>
                <a:lnTo>
                  <a:pt x="699948" y="160839"/>
                </a:lnTo>
                <a:lnTo>
                  <a:pt x="798238" y="166796"/>
                </a:lnTo>
                <a:lnTo>
                  <a:pt x="1164594" y="169774"/>
                </a:lnTo>
                <a:lnTo>
                  <a:pt x="1542864" y="172753"/>
                </a:lnTo>
                <a:lnTo>
                  <a:pt x="1936026" y="178710"/>
                </a:lnTo>
                <a:lnTo>
                  <a:pt x="2388758" y="184667"/>
                </a:lnTo>
                <a:lnTo>
                  <a:pt x="2761071" y="184667"/>
                </a:lnTo>
                <a:lnTo>
                  <a:pt x="2889146" y="184667"/>
                </a:lnTo>
                <a:lnTo>
                  <a:pt x="2960630" y="172753"/>
                </a:lnTo>
                <a:lnTo>
                  <a:pt x="2996372" y="157860"/>
                </a:lnTo>
                <a:lnTo>
                  <a:pt x="3041050" y="131054"/>
                </a:lnTo>
                <a:lnTo>
                  <a:pt x="3070835" y="104247"/>
                </a:lnTo>
                <a:lnTo>
                  <a:pt x="3115512" y="50634"/>
                </a:lnTo>
                <a:lnTo>
                  <a:pt x="3139340" y="20849"/>
                </a:lnTo>
                <a:lnTo>
                  <a:pt x="3157211" y="5957"/>
                </a:lnTo>
                <a:lnTo>
                  <a:pt x="3172104" y="0"/>
                </a:lnTo>
                <a:lnTo>
                  <a:pt x="3184018" y="0"/>
                </a:lnTo>
                <a:lnTo>
                  <a:pt x="3189975" y="5957"/>
                </a:lnTo>
                <a:lnTo>
                  <a:pt x="3198910" y="29785"/>
                </a:lnTo>
                <a:lnTo>
                  <a:pt x="3201889" y="68505"/>
                </a:lnTo>
                <a:lnTo>
                  <a:pt x="3198910" y="134032"/>
                </a:lnTo>
                <a:lnTo>
                  <a:pt x="3186996" y="238280"/>
                </a:lnTo>
                <a:lnTo>
                  <a:pt x="3175082" y="300828"/>
                </a:lnTo>
                <a:lnTo>
                  <a:pt x="3157211" y="360398"/>
                </a:lnTo>
                <a:lnTo>
                  <a:pt x="3121469" y="443797"/>
                </a:lnTo>
                <a:lnTo>
                  <a:pt x="2987437" y="452732"/>
                </a:lnTo>
                <a:lnTo>
                  <a:pt x="2808727" y="449754"/>
                </a:lnTo>
                <a:lnTo>
                  <a:pt x="2597253" y="440818"/>
                </a:lnTo>
                <a:lnTo>
                  <a:pt x="2442371" y="434861"/>
                </a:lnTo>
                <a:lnTo>
                  <a:pt x="2305360" y="428904"/>
                </a:lnTo>
                <a:lnTo>
                  <a:pt x="2022402" y="42890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25720E54-0708-47D1-B7D7-2A704D26976C}"/>
              </a:ext>
            </a:extLst>
          </p:cNvPr>
          <p:cNvSpPr/>
          <p:nvPr/>
        </p:nvSpPr>
        <p:spPr>
          <a:xfrm>
            <a:off x="4314825" y="4343400"/>
            <a:ext cx="1109663" cy="785813"/>
          </a:xfrm>
          <a:custGeom>
            <a:avLst/>
            <a:gdLst>
              <a:gd name="connsiteX0" fmla="*/ 509588 w 1109663"/>
              <a:gd name="connsiteY0" fmla="*/ 476250 h 785813"/>
              <a:gd name="connsiteX1" fmla="*/ 278606 w 1109663"/>
              <a:gd name="connsiteY1" fmla="*/ 609600 h 785813"/>
              <a:gd name="connsiteX2" fmla="*/ 7144 w 1109663"/>
              <a:gd name="connsiteY2" fmla="*/ 785813 h 785813"/>
              <a:gd name="connsiteX3" fmla="*/ 0 w 1109663"/>
              <a:gd name="connsiteY3" fmla="*/ 488156 h 785813"/>
              <a:gd name="connsiteX4" fmla="*/ 126206 w 1109663"/>
              <a:gd name="connsiteY4" fmla="*/ 447675 h 785813"/>
              <a:gd name="connsiteX5" fmla="*/ 428625 w 1109663"/>
              <a:gd name="connsiteY5" fmla="*/ 321469 h 785813"/>
              <a:gd name="connsiteX6" fmla="*/ 747713 w 1109663"/>
              <a:gd name="connsiteY6" fmla="*/ 166688 h 785813"/>
              <a:gd name="connsiteX7" fmla="*/ 1059656 w 1109663"/>
              <a:gd name="connsiteY7" fmla="*/ 0 h 785813"/>
              <a:gd name="connsiteX8" fmla="*/ 1109663 w 1109663"/>
              <a:gd name="connsiteY8" fmla="*/ 109538 h 785813"/>
              <a:gd name="connsiteX9" fmla="*/ 981075 w 1109663"/>
              <a:gd name="connsiteY9" fmla="*/ 185738 h 785813"/>
              <a:gd name="connsiteX10" fmla="*/ 778669 w 1109663"/>
              <a:gd name="connsiteY10" fmla="*/ 314325 h 785813"/>
              <a:gd name="connsiteX11" fmla="*/ 509588 w 1109663"/>
              <a:gd name="connsiteY11" fmla="*/ 476250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09663" h="785813">
                <a:moveTo>
                  <a:pt x="509588" y="476250"/>
                </a:moveTo>
                <a:lnTo>
                  <a:pt x="278606" y="609600"/>
                </a:lnTo>
                <a:lnTo>
                  <a:pt x="7144" y="785813"/>
                </a:lnTo>
                <a:lnTo>
                  <a:pt x="0" y="488156"/>
                </a:lnTo>
                <a:lnTo>
                  <a:pt x="126206" y="447675"/>
                </a:lnTo>
                <a:lnTo>
                  <a:pt x="428625" y="321469"/>
                </a:lnTo>
                <a:lnTo>
                  <a:pt x="747713" y="166688"/>
                </a:lnTo>
                <a:lnTo>
                  <a:pt x="1059656" y="0"/>
                </a:lnTo>
                <a:lnTo>
                  <a:pt x="1109663" y="109538"/>
                </a:lnTo>
                <a:lnTo>
                  <a:pt x="981075" y="185738"/>
                </a:lnTo>
                <a:lnTo>
                  <a:pt x="778669" y="314325"/>
                </a:lnTo>
                <a:lnTo>
                  <a:pt x="509588" y="476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C7E6892-6CB7-4C92-8181-0552FCC5B973}"/>
              </a:ext>
            </a:extLst>
          </p:cNvPr>
          <p:cNvSpPr/>
          <p:nvPr/>
        </p:nvSpPr>
        <p:spPr>
          <a:xfrm>
            <a:off x="5132388" y="3813175"/>
            <a:ext cx="573087" cy="1066800"/>
          </a:xfrm>
          <a:custGeom>
            <a:avLst/>
            <a:gdLst>
              <a:gd name="connsiteX0" fmla="*/ 135574 w 574024"/>
              <a:gd name="connsiteY0" fmla="*/ 406721 h 1067281"/>
              <a:gd name="connsiteX1" fmla="*/ 89421 w 574024"/>
              <a:gd name="connsiteY1" fmla="*/ 268263 h 1067281"/>
              <a:gd name="connsiteX2" fmla="*/ 60576 w 574024"/>
              <a:gd name="connsiteY2" fmla="*/ 196149 h 1067281"/>
              <a:gd name="connsiteX3" fmla="*/ 40384 w 574024"/>
              <a:gd name="connsiteY3" fmla="*/ 147112 h 1067281"/>
              <a:gd name="connsiteX4" fmla="*/ 25961 w 574024"/>
              <a:gd name="connsiteY4" fmla="*/ 100959 h 1067281"/>
              <a:gd name="connsiteX5" fmla="*/ 5769 w 574024"/>
              <a:gd name="connsiteY5" fmla="*/ 51922 h 1067281"/>
              <a:gd name="connsiteX6" fmla="*/ 0 w 574024"/>
              <a:gd name="connsiteY6" fmla="*/ 34615 h 1067281"/>
              <a:gd name="connsiteX7" fmla="*/ 0 w 574024"/>
              <a:gd name="connsiteY7" fmla="*/ 11538 h 1067281"/>
              <a:gd name="connsiteX8" fmla="*/ 8654 w 574024"/>
              <a:gd name="connsiteY8" fmla="*/ 0 h 1067281"/>
              <a:gd name="connsiteX9" fmla="*/ 28846 w 574024"/>
              <a:gd name="connsiteY9" fmla="*/ 0 h 1067281"/>
              <a:gd name="connsiteX10" fmla="*/ 49037 w 574024"/>
              <a:gd name="connsiteY10" fmla="*/ 8654 h 1067281"/>
              <a:gd name="connsiteX11" fmla="*/ 89421 w 574024"/>
              <a:gd name="connsiteY11" fmla="*/ 43268 h 1067281"/>
              <a:gd name="connsiteX12" fmla="*/ 175957 w 574024"/>
              <a:gd name="connsiteY12" fmla="*/ 141343 h 1067281"/>
              <a:gd name="connsiteX13" fmla="*/ 265378 w 574024"/>
              <a:gd name="connsiteY13" fmla="*/ 242302 h 1067281"/>
              <a:gd name="connsiteX14" fmla="*/ 360568 w 574024"/>
              <a:gd name="connsiteY14" fmla="*/ 354799 h 1067281"/>
              <a:gd name="connsiteX15" fmla="*/ 444220 w 574024"/>
              <a:gd name="connsiteY15" fmla="*/ 455758 h 1067281"/>
              <a:gd name="connsiteX16" fmla="*/ 487488 w 574024"/>
              <a:gd name="connsiteY16" fmla="*/ 510564 h 1067281"/>
              <a:gd name="connsiteX17" fmla="*/ 507680 w 574024"/>
              <a:gd name="connsiteY17" fmla="*/ 545179 h 1067281"/>
              <a:gd name="connsiteX18" fmla="*/ 524987 w 574024"/>
              <a:gd name="connsiteY18" fmla="*/ 597101 h 1067281"/>
              <a:gd name="connsiteX19" fmla="*/ 548063 w 574024"/>
              <a:gd name="connsiteY19" fmla="*/ 674983 h 1067281"/>
              <a:gd name="connsiteX20" fmla="*/ 562486 w 574024"/>
              <a:gd name="connsiteY20" fmla="*/ 755750 h 1067281"/>
              <a:gd name="connsiteX21" fmla="*/ 571140 w 574024"/>
              <a:gd name="connsiteY21" fmla="*/ 824979 h 1067281"/>
              <a:gd name="connsiteX22" fmla="*/ 574024 w 574024"/>
              <a:gd name="connsiteY22" fmla="*/ 897093 h 1067281"/>
              <a:gd name="connsiteX23" fmla="*/ 571140 w 574024"/>
              <a:gd name="connsiteY23" fmla="*/ 957668 h 1067281"/>
              <a:gd name="connsiteX24" fmla="*/ 568255 w 574024"/>
              <a:gd name="connsiteY24" fmla="*/ 998052 h 1067281"/>
              <a:gd name="connsiteX25" fmla="*/ 556717 w 574024"/>
              <a:gd name="connsiteY25" fmla="*/ 1035551 h 1067281"/>
              <a:gd name="connsiteX26" fmla="*/ 539410 w 574024"/>
              <a:gd name="connsiteY26" fmla="*/ 1061512 h 1067281"/>
              <a:gd name="connsiteX27" fmla="*/ 516333 w 574024"/>
              <a:gd name="connsiteY27" fmla="*/ 1067281 h 1067281"/>
              <a:gd name="connsiteX28" fmla="*/ 473065 w 574024"/>
              <a:gd name="connsiteY28" fmla="*/ 1052858 h 1067281"/>
              <a:gd name="connsiteX29" fmla="*/ 441335 w 574024"/>
              <a:gd name="connsiteY29" fmla="*/ 1026897 h 1067281"/>
              <a:gd name="connsiteX30" fmla="*/ 412490 w 574024"/>
              <a:gd name="connsiteY30" fmla="*/ 1000937 h 1067281"/>
              <a:gd name="connsiteX31" fmla="*/ 383644 w 574024"/>
              <a:gd name="connsiteY31" fmla="*/ 966322 h 1067281"/>
              <a:gd name="connsiteX32" fmla="*/ 337492 w 574024"/>
              <a:gd name="connsiteY32" fmla="*/ 876901 h 1067281"/>
              <a:gd name="connsiteX33" fmla="*/ 285570 w 574024"/>
              <a:gd name="connsiteY33" fmla="*/ 775942 h 1067281"/>
              <a:gd name="connsiteX34" fmla="*/ 230764 w 574024"/>
              <a:gd name="connsiteY34" fmla="*/ 643253 h 1067281"/>
              <a:gd name="connsiteX35" fmla="*/ 201918 w 574024"/>
              <a:gd name="connsiteY35" fmla="*/ 579793 h 1067281"/>
              <a:gd name="connsiteX36" fmla="*/ 135574 w 574024"/>
              <a:gd name="connsiteY36" fmla="*/ 406721 h 106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4024" h="1067281">
                <a:moveTo>
                  <a:pt x="135574" y="406721"/>
                </a:moveTo>
                <a:lnTo>
                  <a:pt x="89421" y="268263"/>
                </a:lnTo>
                <a:lnTo>
                  <a:pt x="60576" y="196149"/>
                </a:lnTo>
                <a:lnTo>
                  <a:pt x="40384" y="147112"/>
                </a:lnTo>
                <a:lnTo>
                  <a:pt x="25961" y="100959"/>
                </a:lnTo>
                <a:lnTo>
                  <a:pt x="5769" y="51922"/>
                </a:lnTo>
                <a:lnTo>
                  <a:pt x="0" y="34615"/>
                </a:lnTo>
                <a:lnTo>
                  <a:pt x="0" y="11538"/>
                </a:lnTo>
                <a:lnTo>
                  <a:pt x="8654" y="0"/>
                </a:lnTo>
                <a:lnTo>
                  <a:pt x="28846" y="0"/>
                </a:lnTo>
                <a:lnTo>
                  <a:pt x="49037" y="8654"/>
                </a:lnTo>
                <a:lnTo>
                  <a:pt x="89421" y="43268"/>
                </a:lnTo>
                <a:lnTo>
                  <a:pt x="175957" y="141343"/>
                </a:lnTo>
                <a:lnTo>
                  <a:pt x="265378" y="242302"/>
                </a:lnTo>
                <a:lnTo>
                  <a:pt x="360568" y="354799"/>
                </a:lnTo>
                <a:lnTo>
                  <a:pt x="444220" y="455758"/>
                </a:lnTo>
                <a:lnTo>
                  <a:pt x="487488" y="510564"/>
                </a:lnTo>
                <a:lnTo>
                  <a:pt x="507680" y="545179"/>
                </a:lnTo>
                <a:lnTo>
                  <a:pt x="524987" y="597101"/>
                </a:lnTo>
                <a:lnTo>
                  <a:pt x="548063" y="674983"/>
                </a:lnTo>
                <a:lnTo>
                  <a:pt x="562486" y="755750"/>
                </a:lnTo>
                <a:lnTo>
                  <a:pt x="571140" y="824979"/>
                </a:lnTo>
                <a:lnTo>
                  <a:pt x="574024" y="897093"/>
                </a:lnTo>
                <a:lnTo>
                  <a:pt x="571140" y="957668"/>
                </a:lnTo>
                <a:lnTo>
                  <a:pt x="568255" y="998052"/>
                </a:lnTo>
                <a:lnTo>
                  <a:pt x="556717" y="1035551"/>
                </a:lnTo>
                <a:lnTo>
                  <a:pt x="539410" y="1061512"/>
                </a:lnTo>
                <a:lnTo>
                  <a:pt x="516333" y="1067281"/>
                </a:lnTo>
                <a:lnTo>
                  <a:pt x="473065" y="1052858"/>
                </a:lnTo>
                <a:lnTo>
                  <a:pt x="441335" y="1026897"/>
                </a:lnTo>
                <a:lnTo>
                  <a:pt x="412490" y="1000937"/>
                </a:lnTo>
                <a:lnTo>
                  <a:pt x="383644" y="966322"/>
                </a:lnTo>
                <a:lnTo>
                  <a:pt x="337492" y="876901"/>
                </a:lnTo>
                <a:lnTo>
                  <a:pt x="285570" y="775942"/>
                </a:lnTo>
                <a:lnTo>
                  <a:pt x="230764" y="643253"/>
                </a:lnTo>
                <a:lnTo>
                  <a:pt x="201918" y="579793"/>
                </a:lnTo>
                <a:lnTo>
                  <a:pt x="135574" y="40672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B733F14-7856-4E3E-A2EB-FC899139B3A1}"/>
              </a:ext>
            </a:extLst>
          </p:cNvPr>
          <p:cNvSpPr/>
          <p:nvPr/>
        </p:nvSpPr>
        <p:spPr>
          <a:xfrm>
            <a:off x="6556375" y="2162175"/>
            <a:ext cx="682625" cy="1023938"/>
          </a:xfrm>
          <a:custGeom>
            <a:avLst/>
            <a:gdLst>
              <a:gd name="connsiteX0" fmla="*/ 211932 w 683419"/>
              <a:gd name="connsiteY0" fmla="*/ 488156 h 1023938"/>
              <a:gd name="connsiteX1" fmla="*/ 297657 w 683419"/>
              <a:gd name="connsiteY1" fmla="*/ 283369 h 1023938"/>
              <a:gd name="connsiteX2" fmla="*/ 335757 w 683419"/>
              <a:gd name="connsiteY2" fmla="*/ 197644 h 1023938"/>
              <a:gd name="connsiteX3" fmla="*/ 369094 w 683419"/>
              <a:gd name="connsiteY3" fmla="*/ 126206 h 1023938"/>
              <a:gd name="connsiteX4" fmla="*/ 378619 w 683419"/>
              <a:gd name="connsiteY4" fmla="*/ 95250 h 1023938"/>
              <a:gd name="connsiteX5" fmla="*/ 378619 w 683419"/>
              <a:gd name="connsiteY5" fmla="*/ 71438 h 1023938"/>
              <a:gd name="connsiteX6" fmla="*/ 376238 w 683419"/>
              <a:gd name="connsiteY6" fmla="*/ 50006 h 1023938"/>
              <a:gd name="connsiteX7" fmla="*/ 330994 w 683419"/>
              <a:gd name="connsiteY7" fmla="*/ 0 h 1023938"/>
              <a:gd name="connsiteX8" fmla="*/ 683419 w 683419"/>
              <a:gd name="connsiteY8" fmla="*/ 116681 h 1023938"/>
              <a:gd name="connsiteX9" fmla="*/ 671513 w 683419"/>
              <a:gd name="connsiteY9" fmla="*/ 164306 h 1023938"/>
              <a:gd name="connsiteX10" fmla="*/ 619125 w 683419"/>
              <a:gd name="connsiteY10" fmla="*/ 211931 h 1023938"/>
              <a:gd name="connsiteX11" fmla="*/ 592932 w 683419"/>
              <a:gd name="connsiteY11" fmla="*/ 242888 h 1023938"/>
              <a:gd name="connsiteX12" fmla="*/ 552450 w 683419"/>
              <a:gd name="connsiteY12" fmla="*/ 304800 h 1023938"/>
              <a:gd name="connsiteX13" fmla="*/ 481013 w 683419"/>
              <a:gd name="connsiteY13" fmla="*/ 419100 h 1023938"/>
              <a:gd name="connsiteX14" fmla="*/ 392907 w 683419"/>
              <a:gd name="connsiteY14" fmla="*/ 554831 h 1023938"/>
              <a:gd name="connsiteX15" fmla="*/ 273844 w 683419"/>
              <a:gd name="connsiteY15" fmla="*/ 740569 h 1023938"/>
              <a:gd name="connsiteX16" fmla="*/ 176213 w 683419"/>
              <a:gd name="connsiteY16" fmla="*/ 892969 h 1023938"/>
              <a:gd name="connsiteX17" fmla="*/ 95250 w 683419"/>
              <a:gd name="connsiteY17" fmla="*/ 1023938 h 1023938"/>
              <a:gd name="connsiteX18" fmla="*/ 0 w 683419"/>
              <a:gd name="connsiteY18" fmla="*/ 997744 h 1023938"/>
              <a:gd name="connsiteX19" fmla="*/ 7144 w 683419"/>
              <a:gd name="connsiteY19" fmla="*/ 966788 h 1023938"/>
              <a:gd name="connsiteX20" fmla="*/ 26194 w 683419"/>
              <a:gd name="connsiteY20" fmla="*/ 921544 h 1023938"/>
              <a:gd name="connsiteX21" fmla="*/ 71438 w 683419"/>
              <a:gd name="connsiteY21" fmla="*/ 826294 h 1023938"/>
              <a:gd name="connsiteX22" fmla="*/ 147638 w 683419"/>
              <a:gd name="connsiteY22" fmla="*/ 640556 h 1023938"/>
              <a:gd name="connsiteX23" fmla="*/ 211932 w 683419"/>
              <a:gd name="connsiteY23" fmla="*/ 488156 h 102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83419" h="1023938">
                <a:moveTo>
                  <a:pt x="211932" y="488156"/>
                </a:moveTo>
                <a:lnTo>
                  <a:pt x="297657" y="283369"/>
                </a:lnTo>
                <a:lnTo>
                  <a:pt x="335757" y="197644"/>
                </a:lnTo>
                <a:lnTo>
                  <a:pt x="369094" y="126206"/>
                </a:lnTo>
                <a:lnTo>
                  <a:pt x="378619" y="95250"/>
                </a:lnTo>
                <a:lnTo>
                  <a:pt x="378619" y="71438"/>
                </a:lnTo>
                <a:lnTo>
                  <a:pt x="376238" y="50006"/>
                </a:lnTo>
                <a:lnTo>
                  <a:pt x="330994" y="0"/>
                </a:lnTo>
                <a:lnTo>
                  <a:pt x="683419" y="116681"/>
                </a:lnTo>
                <a:lnTo>
                  <a:pt x="671513" y="164306"/>
                </a:lnTo>
                <a:lnTo>
                  <a:pt x="619125" y="211931"/>
                </a:lnTo>
                <a:lnTo>
                  <a:pt x="592932" y="242888"/>
                </a:lnTo>
                <a:lnTo>
                  <a:pt x="552450" y="304800"/>
                </a:lnTo>
                <a:lnTo>
                  <a:pt x="481013" y="419100"/>
                </a:lnTo>
                <a:lnTo>
                  <a:pt x="392907" y="554831"/>
                </a:lnTo>
                <a:lnTo>
                  <a:pt x="273844" y="740569"/>
                </a:lnTo>
                <a:lnTo>
                  <a:pt x="176213" y="892969"/>
                </a:lnTo>
                <a:lnTo>
                  <a:pt x="95250" y="1023938"/>
                </a:lnTo>
                <a:lnTo>
                  <a:pt x="0" y="997744"/>
                </a:lnTo>
                <a:lnTo>
                  <a:pt x="7144" y="966788"/>
                </a:lnTo>
                <a:lnTo>
                  <a:pt x="26194" y="921544"/>
                </a:lnTo>
                <a:lnTo>
                  <a:pt x="71438" y="826294"/>
                </a:lnTo>
                <a:lnTo>
                  <a:pt x="147638" y="640556"/>
                </a:lnTo>
                <a:lnTo>
                  <a:pt x="211932" y="488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DDF2898-7817-4BE0-B3F9-A4D9ED00D2F1}"/>
              </a:ext>
            </a:extLst>
          </p:cNvPr>
          <p:cNvSpPr/>
          <p:nvPr/>
        </p:nvSpPr>
        <p:spPr>
          <a:xfrm>
            <a:off x="6550025" y="3117850"/>
            <a:ext cx="669925" cy="771525"/>
          </a:xfrm>
          <a:custGeom>
            <a:avLst/>
            <a:gdLst>
              <a:gd name="connsiteX0" fmla="*/ 403225 w 669925"/>
              <a:gd name="connsiteY0" fmla="*/ 625475 h 771525"/>
              <a:gd name="connsiteX1" fmla="*/ 355600 w 669925"/>
              <a:gd name="connsiteY1" fmla="*/ 523875 h 771525"/>
              <a:gd name="connsiteX2" fmla="*/ 307975 w 669925"/>
              <a:gd name="connsiteY2" fmla="*/ 447675 h 771525"/>
              <a:gd name="connsiteX3" fmla="*/ 231775 w 669925"/>
              <a:gd name="connsiteY3" fmla="*/ 342900 h 771525"/>
              <a:gd name="connsiteX4" fmla="*/ 139700 w 669925"/>
              <a:gd name="connsiteY4" fmla="*/ 238125 h 771525"/>
              <a:gd name="connsiteX5" fmla="*/ 73025 w 669925"/>
              <a:gd name="connsiteY5" fmla="*/ 161925 h 771525"/>
              <a:gd name="connsiteX6" fmla="*/ 41275 w 669925"/>
              <a:gd name="connsiteY6" fmla="*/ 133350 h 771525"/>
              <a:gd name="connsiteX7" fmla="*/ 15875 w 669925"/>
              <a:gd name="connsiteY7" fmla="*/ 111125 h 771525"/>
              <a:gd name="connsiteX8" fmla="*/ 0 w 669925"/>
              <a:gd name="connsiteY8" fmla="*/ 82550 h 771525"/>
              <a:gd name="connsiteX9" fmla="*/ 0 w 669925"/>
              <a:gd name="connsiteY9" fmla="*/ 50800 h 771525"/>
              <a:gd name="connsiteX10" fmla="*/ 19050 w 669925"/>
              <a:gd name="connsiteY10" fmla="*/ 0 h 771525"/>
              <a:gd name="connsiteX11" fmla="*/ 107950 w 669925"/>
              <a:gd name="connsiteY11" fmla="*/ 44450 h 771525"/>
              <a:gd name="connsiteX12" fmla="*/ 177800 w 669925"/>
              <a:gd name="connsiteY12" fmla="*/ 101600 h 771525"/>
              <a:gd name="connsiteX13" fmla="*/ 238125 w 669925"/>
              <a:gd name="connsiteY13" fmla="*/ 165100 h 771525"/>
              <a:gd name="connsiteX14" fmla="*/ 301625 w 669925"/>
              <a:gd name="connsiteY14" fmla="*/ 228600 h 771525"/>
              <a:gd name="connsiteX15" fmla="*/ 371475 w 669925"/>
              <a:gd name="connsiteY15" fmla="*/ 307975 h 771525"/>
              <a:gd name="connsiteX16" fmla="*/ 454025 w 669925"/>
              <a:gd name="connsiteY16" fmla="*/ 396875 h 771525"/>
              <a:gd name="connsiteX17" fmla="*/ 508000 w 669925"/>
              <a:gd name="connsiteY17" fmla="*/ 473075 h 771525"/>
              <a:gd name="connsiteX18" fmla="*/ 561975 w 669925"/>
              <a:gd name="connsiteY18" fmla="*/ 546100 h 771525"/>
              <a:gd name="connsiteX19" fmla="*/ 596900 w 669925"/>
              <a:gd name="connsiteY19" fmla="*/ 596900 h 771525"/>
              <a:gd name="connsiteX20" fmla="*/ 641350 w 669925"/>
              <a:gd name="connsiteY20" fmla="*/ 669925 h 771525"/>
              <a:gd name="connsiteX21" fmla="*/ 669925 w 669925"/>
              <a:gd name="connsiteY21" fmla="*/ 733425 h 771525"/>
              <a:gd name="connsiteX22" fmla="*/ 457200 w 669925"/>
              <a:gd name="connsiteY22" fmla="*/ 771525 h 771525"/>
              <a:gd name="connsiteX23" fmla="*/ 441325 w 669925"/>
              <a:gd name="connsiteY23" fmla="*/ 711200 h 771525"/>
              <a:gd name="connsiteX24" fmla="*/ 403225 w 669925"/>
              <a:gd name="connsiteY24" fmla="*/ 625475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69925" h="771525">
                <a:moveTo>
                  <a:pt x="403225" y="625475"/>
                </a:moveTo>
                <a:lnTo>
                  <a:pt x="355600" y="523875"/>
                </a:lnTo>
                <a:lnTo>
                  <a:pt x="307975" y="447675"/>
                </a:lnTo>
                <a:lnTo>
                  <a:pt x="231775" y="342900"/>
                </a:lnTo>
                <a:lnTo>
                  <a:pt x="139700" y="238125"/>
                </a:lnTo>
                <a:lnTo>
                  <a:pt x="73025" y="161925"/>
                </a:lnTo>
                <a:lnTo>
                  <a:pt x="41275" y="133350"/>
                </a:lnTo>
                <a:lnTo>
                  <a:pt x="15875" y="111125"/>
                </a:lnTo>
                <a:lnTo>
                  <a:pt x="0" y="82550"/>
                </a:lnTo>
                <a:lnTo>
                  <a:pt x="0" y="50800"/>
                </a:lnTo>
                <a:lnTo>
                  <a:pt x="19050" y="0"/>
                </a:lnTo>
                <a:lnTo>
                  <a:pt x="107950" y="44450"/>
                </a:lnTo>
                <a:lnTo>
                  <a:pt x="177800" y="101600"/>
                </a:lnTo>
                <a:lnTo>
                  <a:pt x="238125" y="165100"/>
                </a:lnTo>
                <a:lnTo>
                  <a:pt x="301625" y="228600"/>
                </a:lnTo>
                <a:lnTo>
                  <a:pt x="371475" y="307975"/>
                </a:lnTo>
                <a:lnTo>
                  <a:pt x="454025" y="396875"/>
                </a:lnTo>
                <a:lnTo>
                  <a:pt x="508000" y="473075"/>
                </a:lnTo>
                <a:lnTo>
                  <a:pt x="561975" y="546100"/>
                </a:lnTo>
                <a:lnTo>
                  <a:pt x="596900" y="596900"/>
                </a:lnTo>
                <a:lnTo>
                  <a:pt x="641350" y="669925"/>
                </a:lnTo>
                <a:lnTo>
                  <a:pt x="669925" y="733425"/>
                </a:lnTo>
                <a:lnTo>
                  <a:pt x="457200" y="771525"/>
                </a:lnTo>
                <a:lnTo>
                  <a:pt x="441325" y="711200"/>
                </a:lnTo>
                <a:lnTo>
                  <a:pt x="403225" y="625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389F015-EA7B-40BE-9A10-AE34773A1E35}"/>
              </a:ext>
            </a:extLst>
          </p:cNvPr>
          <p:cNvSpPr/>
          <p:nvPr/>
        </p:nvSpPr>
        <p:spPr>
          <a:xfrm>
            <a:off x="6980238" y="3757613"/>
            <a:ext cx="400050" cy="1158875"/>
          </a:xfrm>
          <a:custGeom>
            <a:avLst/>
            <a:gdLst>
              <a:gd name="connsiteX0" fmla="*/ 57150 w 400050"/>
              <a:gd name="connsiteY0" fmla="*/ 254793 h 1159668"/>
              <a:gd name="connsiteX1" fmla="*/ 0 w 400050"/>
              <a:gd name="connsiteY1" fmla="*/ 35718 h 1159668"/>
              <a:gd name="connsiteX2" fmla="*/ 192881 w 400050"/>
              <a:gd name="connsiteY2" fmla="*/ 0 h 1159668"/>
              <a:gd name="connsiteX3" fmla="*/ 247650 w 400050"/>
              <a:gd name="connsiteY3" fmla="*/ 102393 h 1159668"/>
              <a:gd name="connsiteX4" fmla="*/ 290512 w 400050"/>
              <a:gd name="connsiteY4" fmla="*/ 195262 h 1159668"/>
              <a:gd name="connsiteX5" fmla="*/ 333375 w 400050"/>
              <a:gd name="connsiteY5" fmla="*/ 297656 h 1159668"/>
              <a:gd name="connsiteX6" fmla="*/ 359569 w 400050"/>
              <a:gd name="connsiteY6" fmla="*/ 369093 h 1159668"/>
              <a:gd name="connsiteX7" fmla="*/ 376237 w 400050"/>
              <a:gd name="connsiteY7" fmla="*/ 431006 h 1159668"/>
              <a:gd name="connsiteX8" fmla="*/ 390525 w 400050"/>
              <a:gd name="connsiteY8" fmla="*/ 488156 h 1159668"/>
              <a:gd name="connsiteX9" fmla="*/ 397669 w 400050"/>
              <a:gd name="connsiteY9" fmla="*/ 564356 h 1159668"/>
              <a:gd name="connsiteX10" fmla="*/ 400050 w 400050"/>
              <a:gd name="connsiteY10" fmla="*/ 607218 h 1159668"/>
              <a:gd name="connsiteX11" fmla="*/ 400050 w 400050"/>
              <a:gd name="connsiteY11" fmla="*/ 669131 h 1159668"/>
              <a:gd name="connsiteX12" fmla="*/ 392906 w 400050"/>
              <a:gd name="connsiteY12" fmla="*/ 735806 h 1159668"/>
              <a:gd name="connsiteX13" fmla="*/ 373856 w 400050"/>
              <a:gd name="connsiteY13" fmla="*/ 819150 h 1159668"/>
              <a:gd name="connsiteX14" fmla="*/ 345281 w 400050"/>
              <a:gd name="connsiteY14" fmla="*/ 904875 h 1159668"/>
              <a:gd name="connsiteX15" fmla="*/ 314325 w 400050"/>
              <a:gd name="connsiteY15" fmla="*/ 973931 h 1159668"/>
              <a:gd name="connsiteX16" fmla="*/ 273844 w 400050"/>
              <a:gd name="connsiteY16" fmla="*/ 1040606 h 1159668"/>
              <a:gd name="connsiteX17" fmla="*/ 214312 w 400050"/>
              <a:gd name="connsiteY17" fmla="*/ 1112043 h 1159668"/>
              <a:gd name="connsiteX18" fmla="*/ 161925 w 400050"/>
              <a:gd name="connsiteY18" fmla="*/ 1154906 h 1159668"/>
              <a:gd name="connsiteX19" fmla="*/ 145256 w 400050"/>
              <a:gd name="connsiteY19" fmla="*/ 1159668 h 1159668"/>
              <a:gd name="connsiteX20" fmla="*/ 128587 w 400050"/>
              <a:gd name="connsiteY20" fmla="*/ 1157287 h 1159668"/>
              <a:gd name="connsiteX21" fmla="*/ 119062 w 400050"/>
              <a:gd name="connsiteY21" fmla="*/ 1147762 h 1159668"/>
              <a:gd name="connsiteX22" fmla="*/ 104775 w 400050"/>
              <a:gd name="connsiteY22" fmla="*/ 1107281 h 1159668"/>
              <a:gd name="connsiteX23" fmla="*/ 80962 w 400050"/>
              <a:gd name="connsiteY23" fmla="*/ 1050131 h 1159668"/>
              <a:gd name="connsiteX24" fmla="*/ 59531 w 400050"/>
              <a:gd name="connsiteY24" fmla="*/ 1016793 h 1159668"/>
              <a:gd name="connsiteX25" fmla="*/ 26194 w 400050"/>
              <a:gd name="connsiteY25" fmla="*/ 971550 h 1159668"/>
              <a:gd name="connsiteX26" fmla="*/ 71437 w 400050"/>
              <a:gd name="connsiteY26" fmla="*/ 695325 h 1159668"/>
              <a:gd name="connsiteX27" fmla="*/ 83344 w 400050"/>
              <a:gd name="connsiteY27" fmla="*/ 654843 h 1159668"/>
              <a:gd name="connsiteX28" fmla="*/ 88106 w 400050"/>
              <a:gd name="connsiteY28" fmla="*/ 614362 h 1159668"/>
              <a:gd name="connsiteX29" fmla="*/ 88106 w 400050"/>
              <a:gd name="connsiteY29" fmla="*/ 528637 h 1159668"/>
              <a:gd name="connsiteX30" fmla="*/ 85725 w 400050"/>
              <a:gd name="connsiteY30" fmla="*/ 440531 h 1159668"/>
              <a:gd name="connsiteX31" fmla="*/ 78581 w 400050"/>
              <a:gd name="connsiteY31" fmla="*/ 376237 h 1159668"/>
              <a:gd name="connsiteX32" fmla="*/ 57150 w 400050"/>
              <a:gd name="connsiteY32" fmla="*/ 254793 h 1159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00050" h="1159668">
                <a:moveTo>
                  <a:pt x="57150" y="254793"/>
                </a:moveTo>
                <a:lnTo>
                  <a:pt x="0" y="35718"/>
                </a:lnTo>
                <a:lnTo>
                  <a:pt x="192881" y="0"/>
                </a:lnTo>
                <a:lnTo>
                  <a:pt x="247650" y="102393"/>
                </a:lnTo>
                <a:lnTo>
                  <a:pt x="290512" y="195262"/>
                </a:lnTo>
                <a:lnTo>
                  <a:pt x="333375" y="297656"/>
                </a:lnTo>
                <a:lnTo>
                  <a:pt x="359569" y="369093"/>
                </a:lnTo>
                <a:lnTo>
                  <a:pt x="376237" y="431006"/>
                </a:lnTo>
                <a:lnTo>
                  <a:pt x="390525" y="488156"/>
                </a:lnTo>
                <a:lnTo>
                  <a:pt x="397669" y="564356"/>
                </a:lnTo>
                <a:lnTo>
                  <a:pt x="400050" y="607218"/>
                </a:lnTo>
                <a:lnTo>
                  <a:pt x="400050" y="669131"/>
                </a:lnTo>
                <a:lnTo>
                  <a:pt x="392906" y="735806"/>
                </a:lnTo>
                <a:lnTo>
                  <a:pt x="373856" y="819150"/>
                </a:lnTo>
                <a:lnTo>
                  <a:pt x="345281" y="904875"/>
                </a:lnTo>
                <a:lnTo>
                  <a:pt x="314325" y="973931"/>
                </a:lnTo>
                <a:lnTo>
                  <a:pt x="273844" y="1040606"/>
                </a:lnTo>
                <a:lnTo>
                  <a:pt x="214312" y="1112043"/>
                </a:lnTo>
                <a:lnTo>
                  <a:pt x="161925" y="1154906"/>
                </a:lnTo>
                <a:lnTo>
                  <a:pt x="145256" y="1159668"/>
                </a:lnTo>
                <a:lnTo>
                  <a:pt x="128587" y="1157287"/>
                </a:lnTo>
                <a:lnTo>
                  <a:pt x="119062" y="1147762"/>
                </a:lnTo>
                <a:lnTo>
                  <a:pt x="104775" y="1107281"/>
                </a:lnTo>
                <a:lnTo>
                  <a:pt x="80962" y="1050131"/>
                </a:lnTo>
                <a:lnTo>
                  <a:pt x="59531" y="1016793"/>
                </a:lnTo>
                <a:lnTo>
                  <a:pt x="26194" y="971550"/>
                </a:lnTo>
                <a:lnTo>
                  <a:pt x="71437" y="695325"/>
                </a:lnTo>
                <a:lnTo>
                  <a:pt x="83344" y="654843"/>
                </a:lnTo>
                <a:lnTo>
                  <a:pt x="88106" y="614362"/>
                </a:lnTo>
                <a:lnTo>
                  <a:pt x="88106" y="528637"/>
                </a:lnTo>
                <a:cubicBezTo>
                  <a:pt x="87312" y="499268"/>
                  <a:pt x="86519" y="469900"/>
                  <a:pt x="85725" y="440531"/>
                </a:cubicBezTo>
                <a:lnTo>
                  <a:pt x="78581" y="376237"/>
                </a:lnTo>
                <a:lnTo>
                  <a:pt x="57150" y="2547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97E917C-4FB4-4245-B92E-F88FEB25CD61}"/>
              </a:ext>
            </a:extLst>
          </p:cNvPr>
          <p:cNvSpPr/>
          <p:nvPr/>
        </p:nvSpPr>
        <p:spPr>
          <a:xfrm>
            <a:off x="6415088" y="4322763"/>
            <a:ext cx="660400" cy="434975"/>
          </a:xfrm>
          <a:custGeom>
            <a:avLst/>
            <a:gdLst>
              <a:gd name="connsiteX0" fmla="*/ 278606 w 659606"/>
              <a:gd name="connsiteY0" fmla="*/ 78581 h 435769"/>
              <a:gd name="connsiteX1" fmla="*/ 471487 w 659606"/>
              <a:gd name="connsiteY1" fmla="*/ 133350 h 435769"/>
              <a:gd name="connsiteX2" fmla="*/ 561975 w 659606"/>
              <a:gd name="connsiteY2" fmla="*/ 152400 h 435769"/>
              <a:gd name="connsiteX3" fmla="*/ 602456 w 659606"/>
              <a:gd name="connsiteY3" fmla="*/ 157162 h 435769"/>
              <a:gd name="connsiteX4" fmla="*/ 623887 w 659606"/>
              <a:gd name="connsiteY4" fmla="*/ 150019 h 435769"/>
              <a:gd name="connsiteX5" fmla="*/ 659606 w 659606"/>
              <a:gd name="connsiteY5" fmla="*/ 95250 h 435769"/>
              <a:gd name="connsiteX6" fmla="*/ 635793 w 659606"/>
              <a:gd name="connsiteY6" fmla="*/ 435769 h 435769"/>
              <a:gd name="connsiteX7" fmla="*/ 590550 w 659606"/>
              <a:gd name="connsiteY7" fmla="*/ 407194 h 435769"/>
              <a:gd name="connsiteX8" fmla="*/ 523875 w 659606"/>
              <a:gd name="connsiteY8" fmla="*/ 345281 h 435769"/>
              <a:gd name="connsiteX9" fmla="*/ 476250 w 659606"/>
              <a:gd name="connsiteY9" fmla="*/ 309562 h 435769"/>
              <a:gd name="connsiteX10" fmla="*/ 397668 w 659606"/>
              <a:gd name="connsiteY10" fmla="*/ 261937 h 435769"/>
              <a:gd name="connsiteX11" fmla="*/ 290512 w 659606"/>
              <a:gd name="connsiteY11" fmla="*/ 202406 h 435769"/>
              <a:gd name="connsiteX12" fmla="*/ 157162 w 659606"/>
              <a:gd name="connsiteY12" fmla="*/ 130969 h 435769"/>
              <a:gd name="connsiteX13" fmla="*/ 66675 w 659606"/>
              <a:gd name="connsiteY13" fmla="*/ 88106 h 435769"/>
              <a:gd name="connsiteX14" fmla="*/ 38100 w 659606"/>
              <a:gd name="connsiteY14" fmla="*/ 76200 h 435769"/>
              <a:gd name="connsiteX15" fmla="*/ 21431 w 659606"/>
              <a:gd name="connsiteY15" fmla="*/ 66675 h 435769"/>
              <a:gd name="connsiteX16" fmla="*/ 9525 w 659606"/>
              <a:gd name="connsiteY16" fmla="*/ 52387 h 435769"/>
              <a:gd name="connsiteX17" fmla="*/ 0 w 659606"/>
              <a:gd name="connsiteY17" fmla="*/ 33337 h 435769"/>
              <a:gd name="connsiteX18" fmla="*/ 0 w 659606"/>
              <a:gd name="connsiteY18" fmla="*/ 14287 h 435769"/>
              <a:gd name="connsiteX19" fmla="*/ 9525 w 659606"/>
              <a:gd name="connsiteY19" fmla="*/ 4762 h 435769"/>
              <a:gd name="connsiteX20" fmla="*/ 33337 w 659606"/>
              <a:gd name="connsiteY20" fmla="*/ 0 h 435769"/>
              <a:gd name="connsiteX21" fmla="*/ 54768 w 659606"/>
              <a:gd name="connsiteY21" fmla="*/ 0 h 435769"/>
              <a:gd name="connsiteX22" fmla="*/ 97631 w 659606"/>
              <a:gd name="connsiteY22" fmla="*/ 14287 h 435769"/>
              <a:gd name="connsiteX23" fmla="*/ 278606 w 659606"/>
              <a:gd name="connsiteY23" fmla="*/ 78581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59606" h="435769">
                <a:moveTo>
                  <a:pt x="278606" y="78581"/>
                </a:moveTo>
                <a:lnTo>
                  <a:pt x="471487" y="133350"/>
                </a:lnTo>
                <a:lnTo>
                  <a:pt x="561975" y="152400"/>
                </a:lnTo>
                <a:lnTo>
                  <a:pt x="602456" y="157162"/>
                </a:lnTo>
                <a:lnTo>
                  <a:pt x="623887" y="150019"/>
                </a:lnTo>
                <a:lnTo>
                  <a:pt x="659606" y="95250"/>
                </a:lnTo>
                <a:lnTo>
                  <a:pt x="635793" y="435769"/>
                </a:lnTo>
                <a:lnTo>
                  <a:pt x="590550" y="407194"/>
                </a:lnTo>
                <a:lnTo>
                  <a:pt x="523875" y="345281"/>
                </a:lnTo>
                <a:lnTo>
                  <a:pt x="476250" y="309562"/>
                </a:lnTo>
                <a:lnTo>
                  <a:pt x="397668" y="261937"/>
                </a:lnTo>
                <a:lnTo>
                  <a:pt x="290512" y="202406"/>
                </a:lnTo>
                <a:lnTo>
                  <a:pt x="157162" y="130969"/>
                </a:lnTo>
                <a:lnTo>
                  <a:pt x="66675" y="88106"/>
                </a:lnTo>
                <a:lnTo>
                  <a:pt x="38100" y="76200"/>
                </a:lnTo>
                <a:lnTo>
                  <a:pt x="21431" y="66675"/>
                </a:lnTo>
                <a:lnTo>
                  <a:pt x="9525" y="52387"/>
                </a:lnTo>
                <a:lnTo>
                  <a:pt x="0" y="33337"/>
                </a:lnTo>
                <a:lnTo>
                  <a:pt x="0" y="14287"/>
                </a:lnTo>
                <a:lnTo>
                  <a:pt x="9525" y="4762"/>
                </a:lnTo>
                <a:lnTo>
                  <a:pt x="33337" y="0"/>
                </a:lnTo>
                <a:lnTo>
                  <a:pt x="54768" y="0"/>
                </a:lnTo>
                <a:lnTo>
                  <a:pt x="97631" y="14287"/>
                </a:lnTo>
                <a:lnTo>
                  <a:pt x="278606" y="78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0DCEC5D-4782-4106-BE23-7D25E0404F58}"/>
              </a:ext>
            </a:extLst>
          </p:cNvPr>
          <p:cNvSpPr/>
          <p:nvPr/>
        </p:nvSpPr>
        <p:spPr>
          <a:xfrm rot="16200000">
            <a:off x="4088607" y="3937794"/>
            <a:ext cx="3843337" cy="371475"/>
          </a:xfrm>
          <a:custGeom>
            <a:avLst/>
            <a:gdLst>
              <a:gd name="connsiteX0" fmla="*/ 1842922 w 3844716"/>
              <a:gd name="connsiteY0" fmla="*/ 353050 h 370703"/>
              <a:gd name="connsiteX1" fmla="*/ 1345121 w 3844716"/>
              <a:gd name="connsiteY1" fmla="*/ 342458 h 370703"/>
              <a:gd name="connsiteX2" fmla="*/ 1002662 w 3844716"/>
              <a:gd name="connsiteY2" fmla="*/ 338928 h 370703"/>
              <a:gd name="connsiteX3" fmla="*/ 677856 w 3844716"/>
              <a:gd name="connsiteY3" fmla="*/ 335397 h 370703"/>
              <a:gd name="connsiteX4" fmla="*/ 381294 w 3844716"/>
              <a:gd name="connsiteY4" fmla="*/ 331867 h 370703"/>
              <a:gd name="connsiteX5" fmla="*/ 204769 w 3844716"/>
              <a:gd name="connsiteY5" fmla="*/ 331867 h 370703"/>
              <a:gd name="connsiteX6" fmla="*/ 134159 w 3844716"/>
              <a:gd name="connsiteY6" fmla="*/ 328336 h 370703"/>
              <a:gd name="connsiteX7" fmla="*/ 84732 w 3844716"/>
              <a:gd name="connsiteY7" fmla="*/ 324806 h 370703"/>
              <a:gd name="connsiteX8" fmla="*/ 35305 w 3844716"/>
              <a:gd name="connsiteY8" fmla="*/ 307153 h 370703"/>
              <a:gd name="connsiteX9" fmla="*/ 17652 w 3844716"/>
              <a:gd name="connsiteY9" fmla="*/ 296562 h 370703"/>
              <a:gd name="connsiteX10" fmla="*/ 3530 w 3844716"/>
              <a:gd name="connsiteY10" fmla="*/ 271848 h 370703"/>
              <a:gd name="connsiteX11" fmla="*/ 0 w 3844716"/>
              <a:gd name="connsiteY11" fmla="*/ 233013 h 370703"/>
              <a:gd name="connsiteX12" fmla="*/ 10591 w 3844716"/>
              <a:gd name="connsiteY12" fmla="*/ 201238 h 370703"/>
              <a:gd name="connsiteX13" fmla="*/ 31774 w 3844716"/>
              <a:gd name="connsiteY13" fmla="*/ 165933 h 370703"/>
              <a:gd name="connsiteX14" fmla="*/ 70610 w 3844716"/>
              <a:gd name="connsiteY14" fmla="*/ 137689 h 370703"/>
              <a:gd name="connsiteX15" fmla="*/ 137689 w 3844716"/>
              <a:gd name="connsiteY15" fmla="*/ 105915 h 370703"/>
              <a:gd name="connsiteX16" fmla="*/ 187116 w 3844716"/>
              <a:gd name="connsiteY16" fmla="*/ 88262 h 370703"/>
              <a:gd name="connsiteX17" fmla="*/ 257726 w 3844716"/>
              <a:gd name="connsiteY17" fmla="*/ 74140 h 370703"/>
              <a:gd name="connsiteX18" fmla="*/ 317745 w 3844716"/>
              <a:gd name="connsiteY18" fmla="*/ 77671 h 370703"/>
              <a:gd name="connsiteX19" fmla="*/ 391885 w 3844716"/>
              <a:gd name="connsiteY19" fmla="*/ 91793 h 370703"/>
              <a:gd name="connsiteX20" fmla="*/ 494270 w 3844716"/>
              <a:gd name="connsiteY20" fmla="*/ 109445 h 370703"/>
              <a:gd name="connsiteX21" fmla="*/ 607246 w 3844716"/>
              <a:gd name="connsiteY21" fmla="*/ 120037 h 370703"/>
              <a:gd name="connsiteX22" fmla="*/ 808485 w 3844716"/>
              <a:gd name="connsiteY22" fmla="*/ 127098 h 370703"/>
              <a:gd name="connsiteX23" fmla="*/ 1256858 w 3844716"/>
              <a:gd name="connsiteY23" fmla="*/ 134159 h 370703"/>
              <a:gd name="connsiteX24" fmla="*/ 1648744 w 3844716"/>
              <a:gd name="connsiteY24" fmla="*/ 137689 h 370703"/>
              <a:gd name="connsiteX25" fmla="*/ 2114770 w 3844716"/>
              <a:gd name="connsiteY25" fmla="*/ 141220 h 370703"/>
              <a:gd name="connsiteX26" fmla="*/ 2654937 w 3844716"/>
              <a:gd name="connsiteY26" fmla="*/ 144750 h 370703"/>
              <a:gd name="connsiteX27" fmla="*/ 3011518 w 3844716"/>
              <a:gd name="connsiteY27" fmla="*/ 148281 h 370703"/>
              <a:gd name="connsiteX28" fmla="*/ 3301019 w 3844716"/>
              <a:gd name="connsiteY28" fmla="*/ 148281 h 370703"/>
              <a:gd name="connsiteX29" fmla="*/ 3495197 w 3844716"/>
              <a:gd name="connsiteY29" fmla="*/ 148281 h 370703"/>
              <a:gd name="connsiteX30" fmla="*/ 3558746 w 3844716"/>
              <a:gd name="connsiteY30" fmla="*/ 144750 h 370703"/>
              <a:gd name="connsiteX31" fmla="*/ 3618764 w 3844716"/>
              <a:gd name="connsiteY31" fmla="*/ 130628 h 370703"/>
              <a:gd name="connsiteX32" fmla="*/ 3689374 w 3844716"/>
              <a:gd name="connsiteY32" fmla="*/ 98854 h 370703"/>
              <a:gd name="connsiteX33" fmla="*/ 3724679 w 3844716"/>
              <a:gd name="connsiteY33" fmla="*/ 74140 h 370703"/>
              <a:gd name="connsiteX34" fmla="*/ 3756454 w 3844716"/>
              <a:gd name="connsiteY34" fmla="*/ 42366 h 370703"/>
              <a:gd name="connsiteX35" fmla="*/ 3777637 w 3844716"/>
              <a:gd name="connsiteY35" fmla="*/ 21183 h 370703"/>
              <a:gd name="connsiteX36" fmla="*/ 3798820 w 3844716"/>
              <a:gd name="connsiteY36" fmla="*/ 3530 h 370703"/>
              <a:gd name="connsiteX37" fmla="*/ 3820003 w 3844716"/>
              <a:gd name="connsiteY37" fmla="*/ 0 h 370703"/>
              <a:gd name="connsiteX38" fmla="*/ 3837655 w 3844716"/>
              <a:gd name="connsiteY38" fmla="*/ 7061 h 370703"/>
              <a:gd name="connsiteX39" fmla="*/ 3844716 w 3844716"/>
              <a:gd name="connsiteY39" fmla="*/ 31774 h 370703"/>
              <a:gd name="connsiteX40" fmla="*/ 3844716 w 3844716"/>
              <a:gd name="connsiteY40" fmla="*/ 63549 h 370703"/>
              <a:gd name="connsiteX41" fmla="*/ 3830594 w 3844716"/>
              <a:gd name="connsiteY41" fmla="*/ 130628 h 370703"/>
              <a:gd name="connsiteX42" fmla="*/ 3805881 w 3844716"/>
              <a:gd name="connsiteY42" fmla="*/ 211830 h 370703"/>
              <a:gd name="connsiteX43" fmla="*/ 3774106 w 3844716"/>
              <a:gd name="connsiteY43" fmla="*/ 317745 h 370703"/>
              <a:gd name="connsiteX44" fmla="*/ 3625825 w 3844716"/>
              <a:gd name="connsiteY44" fmla="*/ 370703 h 370703"/>
              <a:gd name="connsiteX45" fmla="*/ 3085658 w 3844716"/>
              <a:gd name="connsiteY45" fmla="*/ 363642 h 370703"/>
              <a:gd name="connsiteX46" fmla="*/ 2506656 w 3844716"/>
              <a:gd name="connsiteY46" fmla="*/ 356581 h 370703"/>
              <a:gd name="connsiteX47" fmla="*/ 1842922 w 3844716"/>
              <a:gd name="connsiteY47" fmla="*/ 353050 h 3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44716" h="370703">
                <a:moveTo>
                  <a:pt x="1842922" y="353050"/>
                </a:moveTo>
                <a:lnTo>
                  <a:pt x="1345121" y="342458"/>
                </a:lnTo>
                <a:lnTo>
                  <a:pt x="1002662" y="338928"/>
                </a:lnTo>
                <a:lnTo>
                  <a:pt x="677856" y="335397"/>
                </a:lnTo>
                <a:lnTo>
                  <a:pt x="381294" y="331867"/>
                </a:lnTo>
                <a:lnTo>
                  <a:pt x="204769" y="331867"/>
                </a:lnTo>
                <a:lnTo>
                  <a:pt x="134159" y="328336"/>
                </a:lnTo>
                <a:lnTo>
                  <a:pt x="84732" y="324806"/>
                </a:lnTo>
                <a:lnTo>
                  <a:pt x="35305" y="307153"/>
                </a:lnTo>
                <a:lnTo>
                  <a:pt x="17652" y="296562"/>
                </a:lnTo>
                <a:lnTo>
                  <a:pt x="3530" y="271848"/>
                </a:lnTo>
                <a:lnTo>
                  <a:pt x="0" y="233013"/>
                </a:lnTo>
                <a:lnTo>
                  <a:pt x="10591" y="201238"/>
                </a:lnTo>
                <a:lnTo>
                  <a:pt x="31774" y="165933"/>
                </a:lnTo>
                <a:lnTo>
                  <a:pt x="70610" y="137689"/>
                </a:lnTo>
                <a:lnTo>
                  <a:pt x="137689" y="105915"/>
                </a:lnTo>
                <a:lnTo>
                  <a:pt x="187116" y="88262"/>
                </a:lnTo>
                <a:lnTo>
                  <a:pt x="257726" y="74140"/>
                </a:lnTo>
                <a:lnTo>
                  <a:pt x="317745" y="77671"/>
                </a:lnTo>
                <a:lnTo>
                  <a:pt x="391885" y="91793"/>
                </a:lnTo>
                <a:lnTo>
                  <a:pt x="494270" y="109445"/>
                </a:lnTo>
                <a:lnTo>
                  <a:pt x="607246" y="120037"/>
                </a:lnTo>
                <a:lnTo>
                  <a:pt x="808485" y="127098"/>
                </a:lnTo>
                <a:lnTo>
                  <a:pt x="1256858" y="134159"/>
                </a:lnTo>
                <a:lnTo>
                  <a:pt x="1648744" y="137689"/>
                </a:lnTo>
                <a:lnTo>
                  <a:pt x="2114770" y="141220"/>
                </a:lnTo>
                <a:lnTo>
                  <a:pt x="2654937" y="144750"/>
                </a:lnTo>
                <a:lnTo>
                  <a:pt x="3011518" y="148281"/>
                </a:lnTo>
                <a:lnTo>
                  <a:pt x="3301019" y="148281"/>
                </a:lnTo>
                <a:lnTo>
                  <a:pt x="3495197" y="148281"/>
                </a:lnTo>
                <a:lnTo>
                  <a:pt x="3558746" y="144750"/>
                </a:lnTo>
                <a:lnTo>
                  <a:pt x="3618764" y="130628"/>
                </a:lnTo>
                <a:lnTo>
                  <a:pt x="3689374" y="98854"/>
                </a:lnTo>
                <a:lnTo>
                  <a:pt x="3724679" y="74140"/>
                </a:lnTo>
                <a:lnTo>
                  <a:pt x="3756454" y="42366"/>
                </a:lnTo>
                <a:lnTo>
                  <a:pt x="3777637" y="21183"/>
                </a:lnTo>
                <a:lnTo>
                  <a:pt x="3798820" y="3530"/>
                </a:lnTo>
                <a:lnTo>
                  <a:pt x="3820003" y="0"/>
                </a:lnTo>
                <a:lnTo>
                  <a:pt x="3837655" y="7061"/>
                </a:lnTo>
                <a:lnTo>
                  <a:pt x="3844716" y="31774"/>
                </a:lnTo>
                <a:lnTo>
                  <a:pt x="3844716" y="63549"/>
                </a:lnTo>
                <a:lnTo>
                  <a:pt x="3830594" y="130628"/>
                </a:lnTo>
                <a:lnTo>
                  <a:pt x="3805881" y="211830"/>
                </a:lnTo>
                <a:lnTo>
                  <a:pt x="3774106" y="317745"/>
                </a:lnTo>
                <a:lnTo>
                  <a:pt x="3625825" y="370703"/>
                </a:lnTo>
                <a:lnTo>
                  <a:pt x="3085658" y="363642"/>
                </a:lnTo>
                <a:lnTo>
                  <a:pt x="2506656" y="356581"/>
                </a:lnTo>
                <a:lnTo>
                  <a:pt x="1842922" y="353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C42E47-C0AF-41A2-983F-E8487BAD99D5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766888"/>
            <a:ext cx="4822825" cy="4278312"/>
            <a:chOff x="2709863" y="1919288"/>
            <a:chExt cx="4822825" cy="4278312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C26D5615-AAD2-4436-95EA-86C3D04BBF97}"/>
                </a:ext>
              </a:extLst>
            </p:cNvPr>
            <p:cNvSpPr/>
            <p:nvPr/>
          </p:nvSpPr>
          <p:spPr>
            <a:xfrm>
              <a:off x="2943225" y="1919288"/>
              <a:ext cx="712788" cy="1104900"/>
            </a:xfrm>
            <a:custGeom>
              <a:avLst/>
              <a:gdLst>
                <a:gd name="connsiteX0" fmla="*/ 366713 w 711994"/>
                <a:gd name="connsiteY0" fmla="*/ 742950 h 1104900"/>
                <a:gd name="connsiteX1" fmla="*/ 209550 w 711994"/>
                <a:gd name="connsiteY1" fmla="*/ 942975 h 1104900"/>
                <a:gd name="connsiteX2" fmla="*/ 64294 w 711994"/>
                <a:gd name="connsiteY2" fmla="*/ 1104900 h 1104900"/>
                <a:gd name="connsiteX3" fmla="*/ 0 w 711994"/>
                <a:gd name="connsiteY3" fmla="*/ 1031081 h 1104900"/>
                <a:gd name="connsiteX4" fmla="*/ 52388 w 711994"/>
                <a:gd name="connsiteY4" fmla="*/ 945356 h 1104900"/>
                <a:gd name="connsiteX5" fmla="*/ 121444 w 711994"/>
                <a:gd name="connsiteY5" fmla="*/ 821531 h 1104900"/>
                <a:gd name="connsiteX6" fmla="*/ 183356 w 711994"/>
                <a:gd name="connsiteY6" fmla="*/ 702468 h 1104900"/>
                <a:gd name="connsiteX7" fmla="*/ 238125 w 711994"/>
                <a:gd name="connsiteY7" fmla="*/ 583406 h 1104900"/>
                <a:gd name="connsiteX8" fmla="*/ 285750 w 711994"/>
                <a:gd name="connsiteY8" fmla="*/ 478631 h 1104900"/>
                <a:gd name="connsiteX9" fmla="*/ 330994 w 711994"/>
                <a:gd name="connsiteY9" fmla="*/ 373856 h 1104900"/>
                <a:gd name="connsiteX10" fmla="*/ 357188 w 711994"/>
                <a:gd name="connsiteY10" fmla="*/ 302418 h 1104900"/>
                <a:gd name="connsiteX11" fmla="*/ 366713 w 711994"/>
                <a:gd name="connsiteY11" fmla="*/ 271462 h 1104900"/>
                <a:gd name="connsiteX12" fmla="*/ 371475 w 711994"/>
                <a:gd name="connsiteY12" fmla="*/ 245268 h 1104900"/>
                <a:gd name="connsiteX13" fmla="*/ 371475 w 711994"/>
                <a:gd name="connsiteY13" fmla="*/ 209550 h 1104900"/>
                <a:gd name="connsiteX14" fmla="*/ 366713 w 711994"/>
                <a:gd name="connsiteY14" fmla="*/ 185737 h 1104900"/>
                <a:gd name="connsiteX15" fmla="*/ 352425 w 711994"/>
                <a:gd name="connsiteY15" fmla="*/ 142875 h 1104900"/>
                <a:gd name="connsiteX16" fmla="*/ 328613 w 711994"/>
                <a:gd name="connsiteY16" fmla="*/ 107156 h 1104900"/>
                <a:gd name="connsiteX17" fmla="*/ 304800 w 711994"/>
                <a:gd name="connsiteY17" fmla="*/ 78581 h 1104900"/>
                <a:gd name="connsiteX18" fmla="*/ 285750 w 711994"/>
                <a:gd name="connsiteY18" fmla="*/ 64293 h 1104900"/>
                <a:gd name="connsiteX19" fmla="*/ 273844 w 711994"/>
                <a:gd name="connsiteY19" fmla="*/ 54768 h 1104900"/>
                <a:gd name="connsiteX20" fmla="*/ 264319 w 711994"/>
                <a:gd name="connsiteY20" fmla="*/ 38100 h 1104900"/>
                <a:gd name="connsiteX21" fmla="*/ 264319 w 711994"/>
                <a:gd name="connsiteY21" fmla="*/ 21431 h 1104900"/>
                <a:gd name="connsiteX22" fmla="*/ 271463 w 711994"/>
                <a:gd name="connsiteY22" fmla="*/ 7143 h 1104900"/>
                <a:gd name="connsiteX23" fmla="*/ 297656 w 711994"/>
                <a:gd name="connsiteY23" fmla="*/ 0 h 1104900"/>
                <a:gd name="connsiteX24" fmla="*/ 335756 w 711994"/>
                <a:gd name="connsiteY24" fmla="*/ 4762 h 1104900"/>
                <a:gd name="connsiteX25" fmla="*/ 397669 w 711994"/>
                <a:gd name="connsiteY25" fmla="*/ 16668 h 1104900"/>
                <a:gd name="connsiteX26" fmla="*/ 459581 w 711994"/>
                <a:gd name="connsiteY26" fmla="*/ 38100 h 1104900"/>
                <a:gd name="connsiteX27" fmla="*/ 533400 w 711994"/>
                <a:gd name="connsiteY27" fmla="*/ 69056 h 1104900"/>
                <a:gd name="connsiteX28" fmla="*/ 571500 w 711994"/>
                <a:gd name="connsiteY28" fmla="*/ 92868 h 1104900"/>
                <a:gd name="connsiteX29" fmla="*/ 611981 w 711994"/>
                <a:gd name="connsiteY29" fmla="*/ 121443 h 1104900"/>
                <a:gd name="connsiteX30" fmla="*/ 647700 w 711994"/>
                <a:gd name="connsiteY30" fmla="*/ 157162 h 1104900"/>
                <a:gd name="connsiteX31" fmla="*/ 676275 w 711994"/>
                <a:gd name="connsiteY31" fmla="*/ 188118 h 1104900"/>
                <a:gd name="connsiteX32" fmla="*/ 702469 w 711994"/>
                <a:gd name="connsiteY32" fmla="*/ 228600 h 1104900"/>
                <a:gd name="connsiteX33" fmla="*/ 711994 w 711994"/>
                <a:gd name="connsiteY33" fmla="*/ 257175 h 1104900"/>
                <a:gd name="connsiteX34" fmla="*/ 707231 w 711994"/>
                <a:gd name="connsiteY34" fmla="*/ 278606 h 1104900"/>
                <a:gd name="connsiteX35" fmla="*/ 690563 w 711994"/>
                <a:gd name="connsiteY35" fmla="*/ 311943 h 1104900"/>
                <a:gd name="connsiteX36" fmla="*/ 659606 w 711994"/>
                <a:gd name="connsiteY36" fmla="*/ 347662 h 1104900"/>
                <a:gd name="connsiteX37" fmla="*/ 631031 w 711994"/>
                <a:gd name="connsiteY37" fmla="*/ 373856 h 1104900"/>
                <a:gd name="connsiteX38" fmla="*/ 590550 w 711994"/>
                <a:gd name="connsiteY38" fmla="*/ 421481 h 1104900"/>
                <a:gd name="connsiteX39" fmla="*/ 540544 w 711994"/>
                <a:gd name="connsiteY39" fmla="*/ 495300 h 1104900"/>
                <a:gd name="connsiteX40" fmla="*/ 471488 w 711994"/>
                <a:gd name="connsiteY40" fmla="*/ 595312 h 1104900"/>
                <a:gd name="connsiteX41" fmla="*/ 407194 w 711994"/>
                <a:gd name="connsiteY41" fmla="*/ 690562 h 1104900"/>
                <a:gd name="connsiteX42" fmla="*/ 366713 w 711994"/>
                <a:gd name="connsiteY42" fmla="*/ 74295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1994" h="1104900">
                  <a:moveTo>
                    <a:pt x="366713" y="742950"/>
                  </a:moveTo>
                  <a:lnTo>
                    <a:pt x="209550" y="942975"/>
                  </a:lnTo>
                  <a:lnTo>
                    <a:pt x="64294" y="1104900"/>
                  </a:lnTo>
                  <a:lnTo>
                    <a:pt x="0" y="1031081"/>
                  </a:lnTo>
                  <a:lnTo>
                    <a:pt x="52388" y="945356"/>
                  </a:lnTo>
                  <a:lnTo>
                    <a:pt x="121444" y="821531"/>
                  </a:lnTo>
                  <a:lnTo>
                    <a:pt x="183356" y="702468"/>
                  </a:lnTo>
                  <a:lnTo>
                    <a:pt x="238125" y="583406"/>
                  </a:lnTo>
                  <a:lnTo>
                    <a:pt x="285750" y="478631"/>
                  </a:lnTo>
                  <a:lnTo>
                    <a:pt x="330994" y="373856"/>
                  </a:lnTo>
                  <a:lnTo>
                    <a:pt x="357188" y="302418"/>
                  </a:lnTo>
                  <a:lnTo>
                    <a:pt x="366713" y="271462"/>
                  </a:lnTo>
                  <a:lnTo>
                    <a:pt x="371475" y="245268"/>
                  </a:lnTo>
                  <a:lnTo>
                    <a:pt x="371475" y="209550"/>
                  </a:lnTo>
                  <a:lnTo>
                    <a:pt x="366713" y="185737"/>
                  </a:lnTo>
                  <a:lnTo>
                    <a:pt x="352425" y="142875"/>
                  </a:lnTo>
                  <a:lnTo>
                    <a:pt x="328613" y="107156"/>
                  </a:lnTo>
                  <a:lnTo>
                    <a:pt x="304800" y="78581"/>
                  </a:lnTo>
                  <a:lnTo>
                    <a:pt x="285750" y="64293"/>
                  </a:lnTo>
                  <a:lnTo>
                    <a:pt x="273844" y="54768"/>
                  </a:lnTo>
                  <a:lnTo>
                    <a:pt x="264319" y="38100"/>
                  </a:lnTo>
                  <a:lnTo>
                    <a:pt x="264319" y="21431"/>
                  </a:lnTo>
                  <a:lnTo>
                    <a:pt x="271463" y="7143"/>
                  </a:lnTo>
                  <a:lnTo>
                    <a:pt x="297656" y="0"/>
                  </a:lnTo>
                  <a:lnTo>
                    <a:pt x="335756" y="4762"/>
                  </a:lnTo>
                  <a:lnTo>
                    <a:pt x="397669" y="16668"/>
                  </a:lnTo>
                  <a:lnTo>
                    <a:pt x="459581" y="38100"/>
                  </a:lnTo>
                  <a:lnTo>
                    <a:pt x="533400" y="69056"/>
                  </a:lnTo>
                  <a:lnTo>
                    <a:pt x="571500" y="92868"/>
                  </a:lnTo>
                  <a:lnTo>
                    <a:pt x="611981" y="121443"/>
                  </a:lnTo>
                  <a:lnTo>
                    <a:pt x="647700" y="157162"/>
                  </a:lnTo>
                  <a:lnTo>
                    <a:pt x="676275" y="188118"/>
                  </a:lnTo>
                  <a:lnTo>
                    <a:pt x="702469" y="228600"/>
                  </a:lnTo>
                  <a:lnTo>
                    <a:pt x="711994" y="257175"/>
                  </a:lnTo>
                  <a:lnTo>
                    <a:pt x="707231" y="278606"/>
                  </a:lnTo>
                  <a:lnTo>
                    <a:pt x="690563" y="311943"/>
                  </a:lnTo>
                  <a:lnTo>
                    <a:pt x="659606" y="347662"/>
                  </a:lnTo>
                  <a:lnTo>
                    <a:pt x="631031" y="373856"/>
                  </a:lnTo>
                  <a:lnTo>
                    <a:pt x="590550" y="421481"/>
                  </a:lnTo>
                  <a:lnTo>
                    <a:pt x="540544" y="495300"/>
                  </a:lnTo>
                  <a:lnTo>
                    <a:pt x="471488" y="595312"/>
                  </a:lnTo>
                  <a:lnTo>
                    <a:pt x="407194" y="690562"/>
                  </a:lnTo>
                  <a:lnTo>
                    <a:pt x="366713" y="742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6927D38C-62D3-4C8D-8674-E6AB28637E98}"/>
                </a:ext>
              </a:extLst>
            </p:cNvPr>
            <p:cNvSpPr/>
            <p:nvPr/>
          </p:nvSpPr>
          <p:spPr>
            <a:xfrm>
              <a:off x="6175375" y="2128838"/>
              <a:ext cx="1266825" cy="466725"/>
            </a:xfrm>
            <a:custGeom>
              <a:avLst/>
              <a:gdLst>
                <a:gd name="connsiteX0" fmla="*/ 561975 w 1266825"/>
                <a:gd name="connsiteY0" fmla="*/ 314325 h 466725"/>
                <a:gd name="connsiteX1" fmla="*/ 300038 w 1266825"/>
                <a:gd name="connsiteY1" fmla="*/ 404812 h 466725"/>
                <a:gd name="connsiteX2" fmla="*/ 114300 w 1266825"/>
                <a:gd name="connsiteY2" fmla="*/ 466725 h 466725"/>
                <a:gd name="connsiteX3" fmla="*/ 0 w 1266825"/>
                <a:gd name="connsiteY3" fmla="*/ 314325 h 466725"/>
                <a:gd name="connsiteX4" fmla="*/ 154782 w 1266825"/>
                <a:gd name="connsiteY4" fmla="*/ 276225 h 466725"/>
                <a:gd name="connsiteX5" fmla="*/ 345282 w 1266825"/>
                <a:gd name="connsiteY5" fmla="*/ 216693 h 466725"/>
                <a:gd name="connsiteX6" fmla="*/ 538163 w 1266825"/>
                <a:gd name="connsiteY6" fmla="*/ 152400 h 466725"/>
                <a:gd name="connsiteX7" fmla="*/ 747713 w 1266825"/>
                <a:gd name="connsiteY7" fmla="*/ 78581 h 466725"/>
                <a:gd name="connsiteX8" fmla="*/ 845344 w 1266825"/>
                <a:gd name="connsiteY8" fmla="*/ 42862 h 466725"/>
                <a:gd name="connsiteX9" fmla="*/ 883444 w 1266825"/>
                <a:gd name="connsiteY9" fmla="*/ 21431 h 466725"/>
                <a:gd name="connsiteX10" fmla="*/ 912019 w 1266825"/>
                <a:gd name="connsiteY10" fmla="*/ 7143 h 466725"/>
                <a:gd name="connsiteX11" fmla="*/ 942975 w 1266825"/>
                <a:gd name="connsiteY11" fmla="*/ 0 h 466725"/>
                <a:gd name="connsiteX12" fmla="*/ 966788 w 1266825"/>
                <a:gd name="connsiteY12" fmla="*/ 0 h 466725"/>
                <a:gd name="connsiteX13" fmla="*/ 1009650 w 1266825"/>
                <a:gd name="connsiteY13" fmla="*/ 7143 h 466725"/>
                <a:gd name="connsiteX14" fmla="*/ 1045369 w 1266825"/>
                <a:gd name="connsiteY14" fmla="*/ 21431 h 466725"/>
                <a:gd name="connsiteX15" fmla="*/ 1081088 w 1266825"/>
                <a:gd name="connsiteY15" fmla="*/ 45243 h 466725"/>
                <a:gd name="connsiteX16" fmla="*/ 1128713 w 1266825"/>
                <a:gd name="connsiteY16" fmla="*/ 83343 h 466725"/>
                <a:gd name="connsiteX17" fmla="*/ 1178719 w 1266825"/>
                <a:gd name="connsiteY17" fmla="*/ 133350 h 466725"/>
                <a:gd name="connsiteX18" fmla="*/ 1216819 w 1266825"/>
                <a:gd name="connsiteY18" fmla="*/ 176212 h 466725"/>
                <a:gd name="connsiteX19" fmla="*/ 1238250 w 1266825"/>
                <a:gd name="connsiteY19" fmla="*/ 204787 h 466725"/>
                <a:gd name="connsiteX20" fmla="*/ 1252538 w 1266825"/>
                <a:gd name="connsiteY20" fmla="*/ 230981 h 466725"/>
                <a:gd name="connsiteX21" fmla="*/ 1264444 w 1266825"/>
                <a:gd name="connsiteY21" fmla="*/ 261937 h 466725"/>
                <a:gd name="connsiteX22" fmla="*/ 1266825 w 1266825"/>
                <a:gd name="connsiteY22" fmla="*/ 285750 h 466725"/>
                <a:gd name="connsiteX23" fmla="*/ 1259682 w 1266825"/>
                <a:gd name="connsiteY23" fmla="*/ 309562 h 466725"/>
                <a:gd name="connsiteX24" fmla="*/ 1243013 w 1266825"/>
                <a:gd name="connsiteY24" fmla="*/ 326231 h 466725"/>
                <a:gd name="connsiteX25" fmla="*/ 1200150 w 1266825"/>
                <a:gd name="connsiteY25" fmla="*/ 352425 h 466725"/>
                <a:gd name="connsiteX26" fmla="*/ 921544 w 1266825"/>
                <a:gd name="connsiteY26" fmla="*/ 223837 h 466725"/>
                <a:gd name="connsiteX27" fmla="*/ 895350 w 1266825"/>
                <a:gd name="connsiteY27" fmla="*/ 216693 h 466725"/>
                <a:gd name="connsiteX28" fmla="*/ 873919 w 1266825"/>
                <a:gd name="connsiteY28" fmla="*/ 216693 h 466725"/>
                <a:gd name="connsiteX29" fmla="*/ 842963 w 1266825"/>
                <a:gd name="connsiteY29" fmla="*/ 216693 h 466725"/>
                <a:gd name="connsiteX30" fmla="*/ 814388 w 1266825"/>
                <a:gd name="connsiteY30" fmla="*/ 223837 h 466725"/>
                <a:gd name="connsiteX31" fmla="*/ 561975 w 1266825"/>
                <a:gd name="connsiteY31" fmla="*/ 3143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66825" h="466725">
                  <a:moveTo>
                    <a:pt x="561975" y="314325"/>
                  </a:moveTo>
                  <a:lnTo>
                    <a:pt x="300038" y="404812"/>
                  </a:lnTo>
                  <a:lnTo>
                    <a:pt x="114300" y="466725"/>
                  </a:lnTo>
                  <a:lnTo>
                    <a:pt x="0" y="314325"/>
                  </a:lnTo>
                  <a:lnTo>
                    <a:pt x="154782" y="276225"/>
                  </a:lnTo>
                  <a:lnTo>
                    <a:pt x="345282" y="216693"/>
                  </a:lnTo>
                  <a:lnTo>
                    <a:pt x="538163" y="152400"/>
                  </a:lnTo>
                  <a:lnTo>
                    <a:pt x="747713" y="78581"/>
                  </a:lnTo>
                  <a:lnTo>
                    <a:pt x="845344" y="42862"/>
                  </a:lnTo>
                  <a:lnTo>
                    <a:pt x="883444" y="21431"/>
                  </a:lnTo>
                  <a:lnTo>
                    <a:pt x="912019" y="7143"/>
                  </a:lnTo>
                  <a:lnTo>
                    <a:pt x="942975" y="0"/>
                  </a:lnTo>
                  <a:lnTo>
                    <a:pt x="966788" y="0"/>
                  </a:lnTo>
                  <a:lnTo>
                    <a:pt x="1009650" y="7143"/>
                  </a:lnTo>
                  <a:lnTo>
                    <a:pt x="1045369" y="21431"/>
                  </a:lnTo>
                  <a:lnTo>
                    <a:pt x="1081088" y="45243"/>
                  </a:lnTo>
                  <a:lnTo>
                    <a:pt x="1128713" y="83343"/>
                  </a:lnTo>
                  <a:lnTo>
                    <a:pt x="1178719" y="133350"/>
                  </a:lnTo>
                  <a:lnTo>
                    <a:pt x="1216819" y="176212"/>
                  </a:lnTo>
                  <a:lnTo>
                    <a:pt x="1238250" y="204787"/>
                  </a:lnTo>
                  <a:lnTo>
                    <a:pt x="1252538" y="230981"/>
                  </a:lnTo>
                  <a:lnTo>
                    <a:pt x="1264444" y="261937"/>
                  </a:lnTo>
                  <a:lnTo>
                    <a:pt x="1266825" y="285750"/>
                  </a:lnTo>
                  <a:lnTo>
                    <a:pt x="1259682" y="309562"/>
                  </a:lnTo>
                  <a:lnTo>
                    <a:pt x="1243013" y="326231"/>
                  </a:lnTo>
                  <a:lnTo>
                    <a:pt x="1200150" y="352425"/>
                  </a:lnTo>
                  <a:lnTo>
                    <a:pt x="921544" y="223837"/>
                  </a:lnTo>
                  <a:lnTo>
                    <a:pt x="895350" y="216693"/>
                  </a:lnTo>
                  <a:lnTo>
                    <a:pt x="873919" y="216693"/>
                  </a:lnTo>
                  <a:lnTo>
                    <a:pt x="842963" y="216693"/>
                  </a:lnTo>
                  <a:lnTo>
                    <a:pt x="814388" y="223837"/>
                  </a:lnTo>
                  <a:lnTo>
                    <a:pt x="561975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80D95BE0-6B43-4C3F-BE41-C6D76EE38694}"/>
                </a:ext>
              </a:extLst>
            </p:cNvPr>
            <p:cNvSpPr/>
            <p:nvPr/>
          </p:nvSpPr>
          <p:spPr>
            <a:xfrm>
              <a:off x="2800350" y="2887663"/>
              <a:ext cx="665163" cy="600075"/>
            </a:xfrm>
            <a:custGeom>
              <a:avLst/>
              <a:gdLst>
                <a:gd name="connsiteX0" fmla="*/ 371475 w 664369"/>
                <a:gd name="connsiteY0" fmla="*/ 428625 h 600075"/>
                <a:gd name="connsiteX1" fmla="*/ 283369 w 664369"/>
                <a:gd name="connsiteY1" fmla="*/ 373857 h 600075"/>
                <a:gd name="connsiteX2" fmla="*/ 190500 w 664369"/>
                <a:gd name="connsiteY2" fmla="*/ 319088 h 600075"/>
                <a:gd name="connsiteX3" fmla="*/ 123825 w 664369"/>
                <a:gd name="connsiteY3" fmla="*/ 285750 h 600075"/>
                <a:gd name="connsiteX4" fmla="*/ 92869 w 664369"/>
                <a:gd name="connsiteY4" fmla="*/ 273844 h 600075"/>
                <a:gd name="connsiteX5" fmla="*/ 52388 w 664369"/>
                <a:gd name="connsiteY5" fmla="*/ 261938 h 600075"/>
                <a:gd name="connsiteX6" fmla="*/ 35719 w 664369"/>
                <a:gd name="connsiteY6" fmla="*/ 254794 h 600075"/>
                <a:gd name="connsiteX7" fmla="*/ 16669 w 664369"/>
                <a:gd name="connsiteY7" fmla="*/ 242888 h 600075"/>
                <a:gd name="connsiteX8" fmla="*/ 4763 w 664369"/>
                <a:gd name="connsiteY8" fmla="*/ 226219 h 600075"/>
                <a:gd name="connsiteX9" fmla="*/ 0 w 664369"/>
                <a:gd name="connsiteY9" fmla="*/ 207169 h 600075"/>
                <a:gd name="connsiteX10" fmla="*/ 0 w 664369"/>
                <a:gd name="connsiteY10" fmla="*/ 173832 h 600075"/>
                <a:gd name="connsiteX11" fmla="*/ 4763 w 664369"/>
                <a:gd name="connsiteY11" fmla="*/ 135732 h 600075"/>
                <a:gd name="connsiteX12" fmla="*/ 19050 w 664369"/>
                <a:gd name="connsiteY12" fmla="*/ 85725 h 600075"/>
                <a:gd name="connsiteX13" fmla="*/ 33338 w 664369"/>
                <a:gd name="connsiteY13" fmla="*/ 57150 h 600075"/>
                <a:gd name="connsiteX14" fmla="*/ 50006 w 664369"/>
                <a:gd name="connsiteY14" fmla="*/ 28575 h 600075"/>
                <a:gd name="connsiteX15" fmla="*/ 66675 w 664369"/>
                <a:gd name="connsiteY15" fmla="*/ 16669 h 600075"/>
                <a:gd name="connsiteX16" fmla="*/ 88106 w 664369"/>
                <a:gd name="connsiteY16" fmla="*/ 7144 h 600075"/>
                <a:gd name="connsiteX17" fmla="*/ 145256 w 664369"/>
                <a:gd name="connsiteY17" fmla="*/ 0 h 600075"/>
                <a:gd name="connsiteX18" fmla="*/ 192881 w 664369"/>
                <a:gd name="connsiteY18" fmla="*/ 4763 h 600075"/>
                <a:gd name="connsiteX19" fmla="*/ 240506 w 664369"/>
                <a:gd name="connsiteY19" fmla="*/ 83344 h 600075"/>
                <a:gd name="connsiteX20" fmla="*/ 273844 w 664369"/>
                <a:gd name="connsiteY20" fmla="*/ 116682 h 600075"/>
                <a:gd name="connsiteX21" fmla="*/ 300038 w 664369"/>
                <a:gd name="connsiteY21" fmla="*/ 138113 h 600075"/>
                <a:gd name="connsiteX22" fmla="*/ 364331 w 664369"/>
                <a:gd name="connsiteY22" fmla="*/ 180975 h 600075"/>
                <a:gd name="connsiteX23" fmla="*/ 464344 w 664369"/>
                <a:gd name="connsiteY23" fmla="*/ 259557 h 600075"/>
                <a:gd name="connsiteX24" fmla="*/ 542925 w 664369"/>
                <a:gd name="connsiteY24" fmla="*/ 328613 h 600075"/>
                <a:gd name="connsiteX25" fmla="*/ 664369 w 664369"/>
                <a:gd name="connsiteY25" fmla="*/ 433388 h 600075"/>
                <a:gd name="connsiteX26" fmla="*/ 583406 w 664369"/>
                <a:gd name="connsiteY26" fmla="*/ 600075 h 600075"/>
                <a:gd name="connsiteX27" fmla="*/ 371475 w 664369"/>
                <a:gd name="connsiteY27" fmla="*/ 4286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4369" h="600075">
                  <a:moveTo>
                    <a:pt x="371475" y="428625"/>
                  </a:moveTo>
                  <a:lnTo>
                    <a:pt x="283369" y="373857"/>
                  </a:lnTo>
                  <a:lnTo>
                    <a:pt x="190500" y="319088"/>
                  </a:lnTo>
                  <a:lnTo>
                    <a:pt x="123825" y="285750"/>
                  </a:lnTo>
                  <a:lnTo>
                    <a:pt x="92869" y="273844"/>
                  </a:lnTo>
                  <a:lnTo>
                    <a:pt x="52388" y="261938"/>
                  </a:lnTo>
                  <a:lnTo>
                    <a:pt x="35719" y="254794"/>
                  </a:lnTo>
                  <a:lnTo>
                    <a:pt x="16669" y="242888"/>
                  </a:lnTo>
                  <a:lnTo>
                    <a:pt x="4763" y="226219"/>
                  </a:lnTo>
                  <a:lnTo>
                    <a:pt x="0" y="207169"/>
                  </a:lnTo>
                  <a:lnTo>
                    <a:pt x="0" y="173832"/>
                  </a:lnTo>
                  <a:lnTo>
                    <a:pt x="4763" y="135732"/>
                  </a:lnTo>
                  <a:lnTo>
                    <a:pt x="19050" y="85725"/>
                  </a:lnTo>
                  <a:lnTo>
                    <a:pt x="33338" y="57150"/>
                  </a:lnTo>
                  <a:lnTo>
                    <a:pt x="50006" y="28575"/>
                  </a:lnTo>
                  <a:lnTo>
                    <a:pt x="66675" y="16669"/>
                  </a:lnTo>
                  <a:lnTo>
                    <a:pt x="88106" y="7144"/>
                  </a:lnTo>
                  <a:lnTo>
                    <a:pt x="145256" y="0"/>
                  </a:lnTo>
                  <a:lnTo>
                    <a:pt x="192881" y="4763"/>
                  </a:lnTo>
                  <a:lnTo>
                    <a:pt x="240506" y="83344"/>
                  </a:lnTo>
                  <a:lnTo>
                    <a:pt x="273844" y="116682"/>
                  </a:lnTo>
                  <a:lnTo>
                    <a:pt x="300038" y="138113"/>
                  </a:lnTo>
                  <a:lnTo>
                    <a:pt x="364331" y="180975"/>
                  </a:lnTo>
                  <a:lnTo>
                    <a:pt x="464344" y="259557"/>
                  </a:lnTo>
                  <a:lnTo>
                    <a:pt x="542925" y="328613"/>
                  </a:lnTo>
                  <a:lnTo>
                    <a:pt x="664369" y="433388"/>
                  </a:lnTo>
                  <a:lnTo>
                    <a:pt x="583406" y="600075"/>
                  </a:lnTo>
                  <a:lnTo>
                    <a:pt x="371475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F978AB1C-33B0-4341-973B-A0ACA8794890}"/>
                </a:ext>
              </a:extLst>
            </p:cNvPr>
            <p:cNvSpPr/>
            <p:nvPr/>
          </p:nvSpPr>
          <p:spPr>
            <a:xfrm>
              <a:off x="2773363" y="2460625"/>
              <a:ext cx="1343025" cy="1992313"/>
            </a:xfrm>
            <a:custGeom>
              <a:avLst/>
              <a:gdLst>
                <a:gd name="connsiteX0" fmla="*/ 693448 w 1342706"/>
                <a:gd name="connsiteY0" fmla="*/ 1148949 h 1991964"/>
                <a:gd name="connsiteX1" fmla="*/ 581273 w 1342706"/>
                <a:gd name="connsiteY1" fmla="*/ 1315512 h 1991964"/>
                <a:gd name="connsiteX2" fmla="*/ 492892 w 1342706"/>
                <a:gd name="connsiteY2" fmla="*/ 1448083 h 1991964"/>
                <a:gd name="connsiteX3" fmla="*/ 370519 w 1342706"/>
                <a:gd name="connsiteY3" fmla="*/ 1628244 h 1991964"/>
                <a:gd name="connsiteX4" fmla="*/ 278739 w 1342706"/>
                <a:gd name="connsiteY4" fmla="*/ 1771013 h 1991964"/>
                <a:gd name="connsiteX5" fmla="*/ 139369 w 1342706"/>
                <a:gd name="connsiteY5" fmla="*/ 1991964 h 1991964"/>
                <a:gd name="connsiteX6" fmla="*/ 0 w 1342706"/>
                <a:gd name="connsiteY6" fmla="*/ 1920580 h 1991964"/>
                <a:gd name="connsiteX7" fmla="*/ 44190 w 1342706"/>
                <a:gd name="connsiteY7" fmla="*/ 1886588 h 1991964"/>
                <a:gd name="connsiteX8" fmla="*/ 142769 w 1342706"/>
                <a:gd name="connsiteY8" fmla="*/ 1740419 h 1991964"/>
                <a:gd name="connsiteX9" fmla="*/ 285537 w 1342706"/>
                <a:gd name="connsiteY9" fmla="*/ 1505871 h 1991964"/>
                <a:gd name="connsiteX10" fmla="*/ 411310 w 1342706"/>
                <a:gd name="connsiteY10" fmla="*/ 1281520 h 1991964"/>
                <a:gd name="connsiteX11" fmla="*/ 489493 w 1342706"/>
                <a:gd name="connsiteY11" fmla="*/ 1128553 h 1991964"/>
                <a:gd name="connsiteX12" fmla="*/ 564276 w 1342706"/>
                <a:gd name="connsiteY12" fmla="*/ 982385 h 1991964"/>
                <a:gd name="connsiteX13" fmla="*/ 649258 w 1342706"/>
                <a:gd name="connsiteY13" fmla="*/ 829419 h 1991964"/>
                <a:gd name="connsiteX14" fmla="*/ 696847 w 1342706"/>
                <a:gd name="connsiteY14" fmla="*/ 761434 h 1991964"/>
                <a:gd name="connsiteX15" fmla="*/ 785228 w 1342706"/>
                <a:gd name="connsiteY15" fmla="*/ 625463 h 1991964"/>
                <a:gd name="connsiteX16" fmla="*/ 856612 w 1342706"/>
                <a:gd name="connsiteY16" fmla="*/ 509889 h 1991964"/>
                <a:gd name="connsiteX17" fmla="*/ 904202 w 1342706"/>
                <a:gd name="connsiteY17" fmla="*/ 418109 h 1991964"/>
                <a:gd name="connsiteX18" fmla="*/ 931396 w 1342706"/>
                <a:gd name="connsiteY18" fmla="*/ 360321 h 1991964"/>
                <a:gd name="connsiteX19" fmla="*/ 948392 w 1342706"/>
                <a:gd name="connsiteY19" fmla="*/ 316131 h 1991964"/>
                <a:gd name="connsiteX20" fmla="*/ 968788 w 1342706"/>
                <a:gd name="connsiteY20" fmla="*/ 258344 h 1991964"/>
                <a:gd name="connsiteX21" fmla="*/ 982385 w 1342706"/>
                <a:gd name="connsiteY21" fmla="*/ 203956 h 1991964"/>
                <a:gd name="connsiteX22" fmla="*/ 985784 w 1342706"/>
                <a:gd name="connsiteY22" fmla="*/ 173362 h 1991964"/>
                <a:gd name="connsiteX23" fmla="*/ 978986 w 1342706"/>
                <a:gd name="connsiteY23" fmla="*/ 122373 h 1991964"/>
                <a:gd name="connsiteX24" fmla="*/ 961989 w 1342706"/>
                <a:gd name="connsiteY24" fmla="*/ 95179 h 1991964"/>
                <a:gd name="connsiteX25" fmla="*/ 938195 w 1342706"/>
                <a:gd name="connsiteY25" fmla="*/ 84982 h 1991964"/>
                <a:gd name="connsiteX26" fmla="*/ 921198 w 1342706"/>
                <a:gd name="connsiteY26" fmla="*/ 74784 h 1991964"/>
                <a:gd name="connsiteX27" fmla="*/ 907601 w 1342706"/>
                <a:gd name="connsiteY27" fmla="*/ 57788 h 1991964"/>
                <a:gd name="connsiteX28" fmla="*/ 900803 w 1342706"/>
                <a:gd name="connsiteY28" fmla="*/ 33993 h 1991964"/>
                <a:gd name="connsiteX29" fmla="*/ 904202 w 1342706"/>
                <a:gd name="connsiteY29" fmla="*/ 20396 h 1991964"/>
                <a:gd name="connsiteX30" fmla="*/ 917799 w 1342706"/>
                <a:gd name="connsiteY30" fmla="*/ 6799 h 1991964"/>
                <a:gd name="connsiteX31" fmla="*/ 931396 w 1342706"/>
                <a:gd name="connsiteY31" fmla="*/ 0 h 1991964"/>
                <a:gd name="connsiteX32" fmla="*/ 972187 w 1342706"/>
                <a:gd name="connsiteY32" fmla="*/ 3399 h 1991964"/>
                <a:gd name="connsiteX33" fmla="*/ 1053769 w 1342706"/>
                <a:gd name="connsiteY33" fmla="*/ 23795 h 1991964"/>
                <a:gd name="connsiteX34" fmla="*/ 1111557 w 1342706"/>
                <a:gd name="connsiteY34" fmla="*/ 44191 h 1991964"/>
                <a:gd name="connsiteX35" fmla="*/ 1165945 w 1342706"/>
                <a:gd name="connsiteY35" fmla="*/ 71385 h 1991964"/>
                <a:gd name="connsiteX36" fmla="*/ 1203337 w 1342706"/>
                <a:gd name="connsiteY36" fmla="*/ 98579 h 1991964"/>
                <a:gd name="connsiteX37" fmla="*/ 1230531 w 1342706"/>
                <a:gd name="connsiteY37" fmla="*/ 118974 h 1991964"/>
                <a:gd name="connsiteX38" fmla="*/ 1271322 w 1342706"/>
                <a:gd name="connsiteY38" fmla="*/ 159765 h 1991964"/>
                <a:gd name="connsiteX39" fmla="*/ 1312113 w 1342706"/>
                <a:gd name="connsiteY39" fmla="*/ 200556 h 1991964"/>
                <a:gd name="connsiteX40" fmla="*/ 1332508 w 1342706"/>
                <a:gd name="connsiteY40" fmla="*/ 224351 h 1991964"/>
                <a:gd name="connsiteX41" fmla="*/ 1342706 w 1342706"/>
                <a:gd name="connsiteY41" fmla="*/ 244747 h 1991964"/>
                <a:gd name="connsiteX42" fmla="*/ 1339307 w 1342706"/>
                <a:gd name="connsiteY42" fmla="*/ 268541 h 1991964"/>
                <a:gd name="connsiteX43" fmla="*/ 1332508 w 1342706"/>
                <a:gd name="connsiteY43" fmla="*/ 305933 h 1991964"/>
                <a:gd name="connsiteX44" fmla="*/ 1312113 w 1342706"/>
                <a:gd name="connsiteY44" fmla="*/ 339926 h 1991964"/>
                <a:gd name="connsiteX45" fmla="*/ 1274721 w 1342706"/>
                <a:gd name="connsiteY45" fmla="*/ 363721 h 1991964"/>
                <a:gd name="connsiteX46" fmla="*/ 1247527 w 1342706"/>
                <a:gd name="connsiteY46" fmla="*/ 384116 h 1991964"/>
                <a:gd name="connsiteX47" fmla="*/ 1172743 w 1342706"/>
                <a:gd name="connsiteY47" fmla="*/ 479295 h 1991964"/>
                <a:gd name="connsiteX48" fmla="*/ 1063967 w 1342706"/>
                <a:gd name="connsiteY48" fmla="*/ 628863 h 1991964"/>
                <a:gd name="connsiteX49" fmla="*/ 982385 w 1342706"/>
                <a:gd name="connsiteY49" fmla="*/ 737639 h 1991964"/>
                <a:gd name="connsiteX50" fmla="*/ 866810 w 1342706"/>
                <a:gd name="connsiteY50" fmla="*/ 897404 h 1991964"/>
                <a:gd name="connsiteX51" fmla="*/ 785228 w 1342706"/>
                <a:gd name="connsiteY51" fmla="*/ 1019777 h 1991964"/>
                <a:gd name="connsiteX52" fmla="*/ 693448 w 1342706"/>
                <a:gd name="connsiteY52" fmla="*/ 1148949 h 199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42706" h="1991964">
                  <a:moveTo>
                    <a:pt x="693448" y="1148949"/>
                  </a:moveTo>
                  <a:lnTo>
                    <a:pt x="581273" y="1315512"/>
                  </a:lnTo>
                  <a:lnTo>
                    <a:pt x="492892" y="1448083"/>
                  </a:lnTo>
                  <a:lnTo>
                    <a:pt x="370519" y="1628244"/>
                  </a:lnTo>
                  <a:lnTo>
                    <a:pt x="278739" y="1771013"/>
                  </a:lnTo>
                  <a:lnTo>
                    <a:pt x="139369" y="1991964"/>
                  </a:lnTo>
                  <a:lnTo>
                    <a:pt x="0" y="1920580"/>
                  </a:lnTo>
                  <a:lnTo>
                    <a:pt x="44190" y="1886588"/>
                  </a:lnTo>
                  <a:lnTo>
                    <a:pt x="142769" y="1740419"/>
                  </a:lnTo>
                  <a:lnTo>
                    <a:pt x="285537" y="1505871"/>
                  </a:lnTo>
                  <a:lnTo>
                    <a:pt x="411310" y="1281520"/>
                  </a:lnTo>
                  <a:lnTo>
                    <a:pt x="489493" y="1128553"/>
                  </a:lnTo>
                  <a:lnTo>
                    <a:pt x="564276" y="982385"/>
                  </a:lnTo>
                  <a:lnTo>
                    <a:pt x="649258" y="829419"/>
                  </a:lnTo>
                  <a:lnTo>
                    <a:pt x="696847" y="761434"/>
                  </a:lnTo>
                  <a:lnTo>
                    <a:pt x="785228" y="625463"/>
                  </a:lnTo>
                  <a:lnTo>
                    <a:pt x="856612" y="509889"/>
                  </a:lnTo>
                  <a:lnTo>
                    <a:pt x="904202" y="418109"/>
                  </a:lnTo>
                  <a:lnTo>
                    <a:pt x="931396" y="360321"/>
                  </a:lnTo>
                  <a:lnTo>
                    <a:pt x="948392" y="316131"/>
                  </a:lnTo>
                  <a:lnTo>
                    <a:pt x="968788" y="258344"/>
                  </a:lnTo>
                  <a:lnTo>
                    <a:pt x="982385" y="203956"/>
                  </a:lnTo>
                  <a:lnTo>
                    <a:pt x="985784" y="173362"/>
                  </a:lnTo>
                  <a:lnTo>
                    <a:pt x="978986" y="122373"/>
                  </a:lnTo>
                  <a:lnTo>
                    <a:pt x="961989" y="95179"/>
                  </a:lnTo>
                  <a:lnTo>
                    <a:pt x="938195" y="84982"/>
                  </a:lnTo>
                  <a:lnTo>
                    <a:pt x="921198" y="74784"/>
                  </a:lnTo>
                  <a:lnTo>
                    <a:pt x="907601" y="57788"/>
                  </a:lnTo>
                  <a:lnTo>
                    <a:pt x="900803" y="33993"/>
                  </a:lnTo>
                  <a:lnTo>
                    <a:pt x="904202" y="20396"/>
                  </a:lnTo>
                  <a:lnTo>
                    <a:pt x="917799" y="6799"/>
                  </a:lnTo>
                  <a:lnTo>
                    <a:pt x="931396" y="0"/>
                  </a:lnTo>
                  <a:lnTo>
                    <a:pt x="972187" y="3399"/>
                  </a:lnTo>
                  <a:lnTo>
                    <a:pt x="1053769" y="23795"/>
                  </a:lnTo>
                  <a:lnTo>
                    <a:pt x="1111557" y="44191"/>
                  </a:lnTo>
                  <a:lnTo>
                    <a:pt x="1165945" y="71385"/>
                  </a:lnTo>
                  <a:lnTo>
                    <a:pt x="1203337" y="98579"/>
                  </a:lnTo>
                  <a:lnTo>
                    <a:pt x="1230531" y="118974"/>
                  </a:lnTo>
                  <a:lnTo>
                    <a:pt x="1271322" y="159765"/>
                  </a:lnTo>
                  <a:lnTo>
                    <a:pt x="1312113" y="200556"/>
                  </a:lnTo>
                  <a:lnTo>
                    <a:pt x="1332508" y="224351"/>
                  </a:lnTo>
                  <a:lnTo>
                    <a:pt x="1342706" y="244747"/>
                  </a:lnTo>
                  <a:lnTo>
                    <a:pt x="1339307" y="268541"/>
                  </a:lnTo>
                  <a:lnTo>
                    <a:pt x="1332508" y="305933"/>
                  </a:lnTo>
                  <a:lnTo>
                    <a:pt x="1312113" y="339926"/>
                  </a:lnTo>
                  <a:lnTo>
                    <a:pt x="1274721" y="363721"/>
                  </a:lnTo>
                  <a:lnTo>
                    <a:pt x="1247527" y="384116"/>
                  </a:lnTo>
                  <a:lnTo>
                    <a:pt x="1172743" y="479295"/>
                  </a:lnTo>
                  <a:lnTo>
                    <a:pt x="1063967" y="628863"/>
                  </a:lnTo>
                  <a:lnTo>
                    <a:pt x="982385" y="737639"/>
                  </a:lnTo>
                  <a:lnTo>
                    <a:pt x="866810" y="897404"/>
                  </a:lnTo>
                  <a:lnTo>
                    <a:pt x="785228" y="1019777"/>
                  </a:lnTo>
                  <a:lnTo>
                    <a:pt x="693448" y="11489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877FC9CE-CEB8-4954-B87D-86EADA66AA7E}"/>
                </a:ext>
              </a:extLst>
            </p:cNvPr>
            <p:cNvSpPr/>
            <p:nvPr/>
          </p:nvSpPr>
          <p:spPr>
            <a:xfrm>
              <a:off x="2709863" y="4167188"/>
              <a:ext cx="1003300" cy="584200"/>
            </a:xfrm>
            <a:custGeom>
              <a:avLst/>
              <a:gdLst>
                <a:gd name="connsiteX0" fmla="*/ 588168 w 1002506"/>
                <a:gd name="connsiteY0" fmla="*/ 316706 h 583406"/>
                <a:gd name="connsiteX1" fmla="*/ 330993 w 1002506"/>
                <a:gd name="connsiteY1" fmla="*/ 440531 h 583406"/>
                <a:gd name="connsiteX2" fmla="*/ 257175 w 1002506"/>
                <a:gd name="connsiteY2" fmla="*/ 481012 h 583406"/>
                <a:gd name="connsiteX3" fmla="*/ 223837 w 1002506"/>
                <a:gd name="connsiteY3" fmla="*/ 504825 h 583406"/>
                <a:gd name="connsiteX4" fmla="*/ 204787 w 1002506"/>
                <a:gd name="connsiteY4" fmla="*/ 519112 h 583406"/>
                <a:gd name="connsiteX5" fmla="*/ 176212 w 1002506"/>
                <a:gd name="connsiteY5" fmla="*/ 561975 h 583406"/>
                <a:gd name="connsiteX6" fmla="*/ 157162 w 1002506"/>
                <a:gd name="connsiteY6" fmla="*/ 576262 h 583406"/>
                <a:gd name="connsiteX7" fmla="*/ 140493 w 1002506"/>
                <a:gd name="connsiteY7" fmla="*/ 583406 h 583406"/>
                <a:gd name="connsiteX8" fmla="*/ 123825 w 1002506"/>
                <a:gd name="connsiteY8" fmla="*/ 583406 h 583406"/>
                <a:gd name="connsiteX9" fmla="*/ 107156 w 1002506"/>
                <a:gd name="connsiteY9" fmla="*/ 576262 h 583406"/>
                <a:gd name="connsiteX10" fmla="*/ 92868 w 1002506"/>
                <a:gd name="connsiteY10" fmla="*/ 564356 h 583406"/>
                <a:gd name="connsiteX11" fmla="*/ 61912 w 1002506"/>
                <a:gd name="connsiteY11" fmla="*/ 514350 h 583406"/>
                <a:gd name="connsiteX12" fmla="*/ 28575 w 1002506"/>
                <a:gd name="connsiteY12" fmla="*/ 457200 h 583406"/>
                <a:gd name="connsiteX13" fmla="*/ 9525 w 1002506"/>
                <a:gd name="connsiteY13" fmla="*/ 416718 h 583406"/>
                <a:gd name="connsiteX14" fmla="*/ 0 w 1002506"/>
                <a:gd name="connsiteY14" fmla="*/ 373856 h 583406"/>
                <a:gd name="connsiteX15" fmla="*/ 0 w 1002506"/>
                <a:gd name="connsiteY15" fmla="*/ 330993 h 583406"/>
                <a:gd name="connsiteX16" fmla="*/ 7143 w 1002506"/>
                <a:gd name="connsiteY16" fmla="*/ 295275 h 583406"/>
                <a:gd name="connsiteX17" fmla="*/ 21431 w 1002506"/>
                <a:gd name="connsiteY17" fmla="*/ 252412 h 583406"/>
                <a:gd name="connsiteX18" fmla="*/ 50006 w 1002506"/>
                <a:gd name="connsiteY18" fmla="*/ 214312 h 583406"/>
                <a:gd name="connsiteX19" fmla="*/ 73818 w 1002506"/>
                <a:gd name="connsiteY19" fmla="*/ 195262 h 583406"/>
                <a:gd name="connsiteX20" fmla="*/ 123825 w 1002506"/>
                <a:gd name="connsiteY20" fmla="*/ 164306 h 583406"/>
                <a:gd name="connsiteX21" fmla="*/ 235743 w 1002506"/>
                <a:gd name="connsiteY21" fmla="*/ 219075 h 583406"/>
                <a:gd name="connsiteX22" fmla="*/ 416718 w 1002506"/>
                <a:gd name="connsiteY22" fmla="*/ 166687 h 583406"/>
                <a:gd name="connsiteX23" fmla="*/ 661987 w 1002506"/>
                <a:gd name="connsiteY23" fmla="*/ 95250 h 583406"/>
                <a:gd name="connsiteX24" fmla="*/ 1002506 w 1002506"/>
                <a:gd name="connsiteY24" fmla="*/ 0 h 583406"/>
                <a:gd name="connsiteX25" fmla="*/ 1002506 w 1002506"/>
                <a:gd name="connsiteY25" fmla="*/ 138112 h 583406"/>
                <a:gd name="connsiteX26" fmla="*/ 788193 w 1002506"/>
                <a:gd name="connsiteY26" fmla="*/ 226218 h 583406"/>
                <a:gd name="connsiteX27" fmla="*/ 588168 w 1002506"/>
                <a:gd name="connsiteY27" fmla="*/ 31670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2506" h="583406">
                  <a:moveTo>
                    <a:pt x="588168" y="316706"/>
                  </a:moveTo>
                  <a:lnTo>
                    <a:pt x="330993" y="440531"/>
                  </a:lnTo>
                  <a:lnTo>
                    <a:pt x="257175" y="481012"/>
                  </a:lnTo>
                  <a:lnTo>
                    <a:pt x="223837" y="504825"/>
                  </a:lnTo>
                  <a:lnTo>
                    <a:pt x="204787" y="519112"/>
                  </a:lnTo>
                  <a:lnTo>
                    <a:pt x="176212" y="561975"/>
                  </a:lnTo>
                  <a:lnTo>
                    <a:pt x="157162" y="576262"/>
                  </a:lnTo>
                  <a:lnTo>
                    <a:pt x="140493" y="583406"/>
                  </a:lnTo>
                  <a:lnTo>
                    <a:pt x="123825" y="583406"/>
                  </a:lnTo>
                  <a:lnTo>
                    <a:pt x="107156" y="576262"/>
                  </a:lnTo>
                  <a:lnTo>
                    <a:pt x="92868" y="564356"/>
                  </a:lnTo>
                  <a:lnTo>
                    <a:pt x="61912" y="514350"/>
                  </a:lnTo>
                  <a:lnTo>
                    <a:pt x="28575" y="457200"/>
                  </a:lnTo>
                  <a:lnTo>
                    <a:pt x="9525" y="416718"/>
                  </a:lnTo>
                  <a:lnTo>
                    <a:pt x="0" y="373856"/>
                  </a:lnTo>
                  <a:lnTo>
                    <a:pt x="0" y="330993"/>
                  </a:lnTo>
                  <a:lnTo>
                    <a:pt x="7143" y="295275"/>
                  </a:lnTo>
                  <a:lnTo>
                    <a:pt x="21431" y="252412"/>
                  </a:lnTo>
                  <a:lnTo>
                    <a:pt x="50006" y="214312"/>
                  </a:lnTo>
                  <a:lnTo>
                    <a:pt x="73818" y="195262"/>
                  </a:lnTo>
                  <a:lnTo>
                    <a:pt x="123825" y="164306"/>
                  </a:lnTo>
                  <a:lnTo>
                    <a:pt x="235743" y="219075"/>
                  </a:lnTo>
                  <a:lnTo>
                    <a:pt x="416718" y="166687"/>
                  </a:lnTo>
                  <a:lnTo>
                    <a:pt x="661987" y="95250"/>
                  </a:lnTo>
                  <a:lnTo>
                    <a:pt x="1002506" y="0"/>
                  </a:lnTo>
                  <a:lnTo>
                    <a:pt x="1002506" y="138112"/>
                  </a:lnTo>
                  <a:lnTo>
                    <a:pt x="788193" y="226218"/>
                  </a:lnTo>
                  <a:lnTo>
                    <a:pt x="588168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9">
              <a:extLst>
                <a:ext uri="{FF2B5EF4-FFF2-40B4-BE49-F238E27FC236}">
                  <a16:creationId xmlns:a16="http://schemas.microsoft.com/office/drawing/2014/main" id="{81EFFE20-0ADF-45CE-B238-C618EF221404}"/>
                </a:ext>
              </a:extLst>
            </p:cNvPr>
            <p:cNvSpPr/>
            <p:nvPr/>
          </p:nvSpPr>
          <p:spPr>
            <a:xfrm rot="16200000">
              <a:off x="2308226" y="4219575"/>
              <a:ext cx="2266950" cy="1171575"/>
            </a:xfrm>
            <a:custGeom>
              <a:avLst/>
              <a:gdLst>
                <a:gd name="connsiteX0" fmla="*/ 1245394 w 2266950"/>
                <a:gd name="connsiteY0" fmla="*/ 935831 h 1171575"/>
                <a:gd name="connsiteX1" fmla="*/ 1100138 w 2266950"/>
                <a:gd name="connsiteY1" fmla="*/ 885825 h 1171575"/>
                <a:gd name="connsiteX2" fmla="*/ 966788 w 2266950"/>
                <a:gd name="connsiteY2" fmla="*/ 826294 h 1171575"/>
                <a:gd name="connsiteX3" fmla="*/ 831056 w 2266950"/>
                <a:gd name="connsiteY3" fmla="*/ 759619 h 1171575"/>
                <a:gd name="connsiteX4" fmla="*/ 731044 w 2266950"/>
                <a:gd name="connsiteY4" fmla="*/ 702469 h 1171575"/>
                <a:gd name="connsiteX5" fmla="*/ 633413 w 2266950"/>
                <a:gd name="connsiteY5" fmla="*/ 640556 h 1171575"/>
                <a:gd name="connsiteX6" fmla="*/ 566738 w 2266950"/>
                <a:gd name="connsiteY6" fmla="*/ 595313 h 1171575"/>
                <a:gd name="connsiteX7" fmla="*/ 485775 w 2266950"/>
                <a:gd name="connsiteY7" fmla="*/ 531019 h 1171575"/>
                <a:gd name="connsiteX8" fmla="*/ 381000 w 2266950"/>
                <a:gd name="connsiteY8" fmla="*/ 447675 h 1171575"/>
                <a:gd name="connsiteX9" fmla="*/ 264319 w 2266950"/>
                <a:gd name="connsiteY9" fmla="*/ 342900 h 1171575"/>
                <a:gd name="connsiteX10" fmla="*/ 147638 w 2266950"/>
                <a:gd name="connsiteY10" fmla="*/ 226219 h 1171575"/>
                <a:gd name="connsiteX11" fmla="*/ 61913 w 2266950"/>
                <a:gd name="connsiteY11" fmla="*/ 135731 h 1171575"/>
                <a:gd name="connsiteX12" fmla="*/ 35719 w 2266950"/>
                <a:gd name="connsiteY12" fmla="*/ 104775 h 1171575"/>
                <a:gd name="connsiteX13" fmla="*/ 21431 w 2266950"/>
                <a:gd name="connsiteY13" fmla="*/ 83344 h 1171575"/>
                <a:gd name="connsiteX14" fmla="*/ 7144 w 2266950"/>
                <a:gd name="connsiteY14" fmla="*/ 57150 h 1171575"/>
                <a:gd name="connsiteX15" fmla="*/ 0 w 2266950"/>
                <a:gd name="connsiteY15" fmla="*/ 30956 h 1171575"/>
                <a:gd name="connsiteX16" fmla="*/ 0 w 2266950"/>
                <a:gd name="connsiteY16" fmla="*/ 11906 h 1171575"/>
                <a:gd name="connsiteX17" fmla="*/ 7144 w 2266950"/>
                <a:gd name="connsiteY17" fmla="*/ 2381 h 1171575"/>
                <a:gd name="connsiteX18" fmla="*/ 21431 w 2266950"/>
                <a:gd name="connsiteY18" fmla="*/ 0 h 1171575"/>
                <a:gd name="connsiteX19" fmla="*/ 42863 w 2266950"/>
                <a:gd name="connsiteY19" fmla="*/ 4763 h 1171575"/>
                <a:gd name="connsiteX20" fmla="*/ 76200 w 2266950"/>
                <a:gd name="connsiteY20" fmla="*/ 28575 h 1171575"/>
                <a:gd name="connsiteX21" fmla="*/ 126206 w 2266950"/>
                <a:gd name="connsiteY21" fmla="*/ 73819 h 1171575"/>
                <a:gd name="connsiteX22" fmla="*/ 219075 w 2266950"/>
                <a:gd name="connsiteY22" fmla="*/ 152400 h 1171575"/>
                <a:gd name="connsiteX23" fmla="*/ 285750 w 2266950"/>
                <a:gd name="connsiteY23" fmla="*/ 204788 h 1171575"/>
                <a:gd name="connsiteX24" fmla="*/ 376238 w 2266950"/>
                <a:gd name="connsiteY24" fmla="*/ 273844 h 1171575"/>
                <a:gd name="connsiteX25" fmla="*/ 457200 w 2266950"/>
                <a:gd name="connsiteY25" fmla="*/ 330994 h 1171575"/>
                <a:gd name="connsiteX26" fmla="*/ 531019 w 2266950"/>
                <a:gd name="connsiteY26" fmla="*/ 385763 h 1171575"/>
                <a:gd name="connsiteX27" fmla="*/ 604838 w 2266950"/>
                <a:gd name="connsiteY27" fmla="*/ 433388 h 1171575"/>
                <a:gd name="connsiteX28" fmla="*/ 692944 w 2266950"/>
                <a:gd name="connsiteY28" fmla="*/ 490538 h 1171575"/>
                <a:gd name="connsiteX29" fmla="*/ 771525 w 2266950"/>
                <a:gd name="connsiteY29" fmla="*/ 533400 h 1171575"/>
                <a:gd name="connsiteX30" fmla="*/ 845344 w 2266950"/>
                <a:gd name="connsiteY30" fmla="*/ 569119 h 1171575"/>
                <a:gd name="connsiteX31" fmla="*/ 921544 w 2266950"/>
                <a:gd name="connsiteY31" fmla="*/ 604838 h 1171575"/>
                <a:gd name="connsiteX32" fmla="*/ 985838 w 2266950"/>
                <a:gd name="connsiteY32" fmla="*/ 628650 h 1171575"/>
                <a:gd name="connsiteX33" fmla="*/ 1083469 w 2266950"/>
                <a:gd name="connsiteY33" fmla="*/ 661988 h 1171575"/>
                <a:gd name="connsiteX34" fmla="*/ 1200150 w 2266950"/>
                <a:gd name="connsiteY34" fmla="*/ 692944 h 1171575"/>
                <a:gd name="connsiteX35" fmla="*/ 1300163 w 2266950"/>
                <a:gd name="connsiteY35" fmla="*/ 716756 h 1171575"/>
                <a:gd name="connsiteX36" fmla="*/ 1404938 w 2266950"/>
                <a:gd name="connsiteY36" fmla="*/ 738188 h 1171575"/>
                <a:gd name="connsiteX37" fmla="*/ 1540669 w 2266950"/>
                <a:gd name="connsiteY37" fmla="*/ 759619 h 1171575"/>
                <a:gd name="connsiteX38" fmla="*/ 1609725 w 2266950"/>
                <a:gd name="connsiteY38" fmla="*/ 766763 h 1171575"/>
                <a:gd name="connsiteX39" fmla="*/ 1735931 w 2266950"/>
                <a:gd name="connsiteY39" fmla="*/ 790575 h 1171575"/>
                <a:gd name="connsiteX40" fmla="*/ 1881188 w 2266950"/>
                <a:gd name="connsiteY40" fmla="*/ 804863 h 1171575"/>
                <a:gd name="connsiteX41" fmla="*/ 2002631 w 2266950"/>
                <a:gd name="connsiteY41" fmla="*/ 814388 h 1171575"/>
                <a:gd name="connsiteX42" fmla="*/ 2057400 w 2266950"/>
                <a:gd name="connsiteY42" fmla="*/ 814388 h 1171575"/>
                <a:gd name="connsiteX43" fmla="*/ 2095500 w 2266950"/>
                <a:gd name="connsiteY43" fmla="*/ 807244 h 1171575"/>
                <a:gd name="connsiteX44" fmla="*/ 2143125 w 2266950"/>
                <a:gd name="connsiteY44" fmla="*/ 785813 h 1171575"/>
                <a:gd name="connsiteX45" fmla="*/ 2166938 w 2266950"/>
                <a:gd name="connsiteY45" fmla="*/ 762000 h 1171575"/>
                <a:gd name="connsiteX46" fmla="*/ 2193131 w 2266950"/>
                <a:gd name="connsiteY46" fmla="*/ 733425 h 1171575"/>
                <a:gd name="connsiteX47" fmla="*/ 2212181 w 2266950"/>
                <a:gd name="connsiteY47" fmla="*/ 719138 h 1171575"/>
                <a:gd name="connsiteX48" fmla="*/ 2231231 w 2266950"/>
                <a:gd name="connsiteY48" fmla="*/ 711994 h 1171575"/>
                <a:gd name="connsiteX49" fmla="*/ 2252663 w 2266950"/>
                <a:gd name="connsiteY49" fmla="*/ 714375 h 1171575"/>
                <a:gd name="connsiteX50" fmla="*/ 2262188 w 2266950"/>
                <a:gd name="connsiteY50" fmla="*/ 723900 h 1171575"/>
                <a:gd name="connsiteX51" fmla="*/ 2264569 w 2266950"/>
                <a:gd name="connsiteY51" fmla="*/ 738188 h 1171575"/>
                <a:gd name="connsiteX52" fmla="*/ 2266950 w 2266950"/>
                <a:gd name="connsiteY52" fmla="*/ 764381 h 1171575"/>
                <a:gd name="connsiteX53" fmla="*/ 2266950 w 2266950"/>
                <a:gd name="connsiteY53" fmla="*/ 795338 h 1171575"/>
                <a:gd name="connsiteX54" fmla="*/ 2255044 w 2266950"/>
                <a:gd name="connsiteY54" fmla="*/ 838200 h 1171575"/>
                <a:gd name="connsiteX55" fmla="*/ 2224088 w 2266950"/>
                <a:gd name="connsiteY55" fmla="*/ 926306 h 1171575"/>
                <a:gd name="connsiteX56" fmla="*/ 2176463 w 2266950"/>
                <a:gd name="connsiteY56" fmla="*/ 1040606 h 1171575"/>
                <a:gd name="connsiteX57" fmla="*/ 2135981 w 2266950"/>
                <a:gd name="connsiteY57" fmla="*/ 1107281 h 1171575"/>
                <a:gd name="connsiteX58" fmla="*/ 2097881 w 2266950"/>
                <a:gd name="connsiteY58" fmla="*/ 1150144 h 1171575"/>
                <a:gd name="connsiteX59" fmla="*/ 2069306 w 2266950"/>
                <a:gd name="connsiteY59" fmla="*/ 1166813 h 1171575"/>
                <a:gd name="connsiteX60" fmla="*/ 2050256 w 2266950"/>
                <a:gd name="connsiteY60" fmla="*/ 1171575 h 1171575"/>
                <a:gd name="connsiteX61" fmla="*/ 2028825 w 2266950"/>
                <a:gd name="connsiteY61" fmla="*/ 1169194 h 1171575"/>
                <a:gd name="connsiteX62" fmla="*/ 2002631 w 2266950"/>
                <a:gd name="connsiteY62" fmla="*/ 1162050 h 1171575"/>
                <a:gd name="connsiteX63" fmla="*/ 1983581 w 2266950"/>
                <a:gd name="connsiteY63" fmla="*/ 1150144 h 1171575"/>
                <a:gd name="connsiteX64" fmla="*/ 1955006 w 2266950"/>
                <a:gd name="connsiteY64" fmla="*/ 1123950 h 1171575"/>
                <a:gd name="connsiteX65" fmla="*/ 1759744 w 2266950"/>
                <a:gd name="connsiteY65" fmla="*/ 1062038 h 1171575"/>
                <a:gd name="connsiteX66" fmla="*/ 1552575 w 2266950"/>
                <a:gd name="connsiteY66" fmla="*/ 1012031 h 1171575"/>
                <a:gd name="connsiteX67" fmla="*/ 1245394 w 2266950"/>
                <a:gd name="connsiteY67" fmla="*/ 93583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266950" h="1171575">
                  <a:moveTo>
                    <a:pt x="1245394" y="935831"/>
                  </a:moveTo>
                  <a:lnTo>
                    <a:pt x="1100138" y="885825"/>
                  </a:lnTo>
                  <a:lnTo>
                    <a:pt x="966788" y="826294"/>
                  </a:lnTo>
                  <a:lnTo>
                    <a:pt x="831056" y="759619"/>
                  </a:lnTo>
                  <a:lnTo>
                    <a:pt x="731044" y="702469"/>
                  </a:lnTo>
                  <a:lnTo>
                    <a:pt x="633413" y="640556"/>
                  </a:lnTo>
                  <a:lnTo>
                    <a:pt x="566738" y="595313"/>
                  </a:lnTo>
                  <a:lnTo>
                    <a:pt x="485775" y="531019"/>
                  </a:lnTo>
                  <a:lnTo>
                    <a:pt x="381000" y="447675"/>
                  </a:lnTo>
                  <a:lnTo>
                    <a:pt x="264319" y="342900"/>
                  </a:lnTo>
                  <a:lnTo>
                    <a:pt x="147638" y="226219"/>
                  </a:lnTo>
                  <a:lnTo>
                    <a:pt x="61913" y="135731"/>
                  </a:lnTo>
                  <a:lnTo>
                    <a:pt x="35719" y="104775"/>
                  </a:lnTo>
                  <a:lnTo>
                    <a:pt x="21431" y="83344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6200" y="28575"/>
                  </a:lnTo>
                  <a:lnTo>
                    <a:pt x="126206" y="73819"/>
                  </a:lnTo>
                  <a:lnTo>
                    <a:pt x="219075" y="152400"/>
                  </a:lnTo>
                  <a:lnTo>
                    <a:pt x="285750" y="204788"/>
                  </a:lnTo>
                  <a:lnTo>
                    <a:pt x="376238" y="273844"/>
                  </a:lnTo>
                  <a:lnTo>
                    <a:pt x="457200" y="330994"/>
                  </a:lnTo>
                  <a:lnTo>
                    <a:pt x="531019" y="385763"/>
                  </a:lnTo>
                  <a:lnTo>
                    <a:pt x="604838" y="433388"/>
                  </a:lnTo>
                  <a:lnTo>
                    <a:pt x="692944" y="490538"/>
                  </a:lnTo>
                  <a:lnTo>
                    <a:pt x="771525" y="533400"/>
                  </a:lnTo>
                  <a:lnTo>
                    <a:pt x="845344" y="569119"/>
                  </a:lnTo>
                  <a:lnTo>
                    <a:pt x="921544" y="604838"/>
                  </a:lnTo>
                  <a:lnTo>
                    <a:pt x="985838" y="628650"/>
                  </a:lnTo>
                  <a:lnTo>
                    <a:pt x="1083469" y="661988"/>
                  </a:lnTo>
                  <a:lnTo>
                    <a:pt x="1200150" y="692944"/>
                  </a:lnTo>
                  <a:lnTo>
                    <a:pt x="1300163" y="716756"/>
                  </a:lnTo>
                  <a:lnTo>
                    <a:pt x="1404938" y="738188"/>
                  </a:lnTo>
                  <a:lnTo>
                    <a:pt x="1540669" y="759619"/>
                  </a:lnTo>
                  <a:lnTo>
                    <a:pt x="1609725" y="766763"/>
                  </a:lnTo>
                  <a:lnTo>
                    <a:pt x="1735931" y="790575"/>
                  </a:lnTo>
                  <a:lnTo>
                    <a:pt x="1881188" y="804863"/>
                  </a:lnTo>
                  <a:lnTo>
                    <a:pt x="2002631" y="814388"/>
                  </a:lnTo>
                  <a:lnTo>
                    <a:pt x="2057400" y="814388"/>
                  </a:lnTo>
                  <a:lnTo>
                    <a:pt x="2095500" y="807244"/>
                  </a:lnTo>
                  <a:lnTo>
                    <a:pt x="2143125" y="785813"/>
                  </a:lnTo>
                  <a:lnTo>
                    <a:pt x="2166938" y="762000"/>
                  </a:lnTo>
                  <a:lnTo>
                    <a:pt x="2193131" y="733425"/>
                  </a:lnTo>
                  <a:lnTo>
                    <a:pt x="2212181" y="719138"/>
                  </a:lnTo>
                  <a:lnTo>
                    <a:pt x="2231231" y="711994"/>
                  </a:lnTo>
                  <a:lnTo>
                    <a:pt x="2252663" y="714375"/>
                  </a:lnTo>
                  <a:lnTo>
                    <a:pt x="2262188" y="723900"/>
                  </a:lnTo>
                  <a:lnTo>
                    <a:pt x="2264569" y="738188"/>
                  </a:lnTo>
                  <a:lnTo>
                    <a:pt x="2266950" y="764381"/>
                  </a:lnTo>
                  <a:lnTo>
                    <a:pt x="2266950" y="795338"/>
                  </a:lnTo>
                  <a:lnTo>
                    <a:pt x="2255044" y="838200"/>
                  </a:lnTo>
                  <a:lnTo>
                    <a:pt x="2224088" y="926306"/>
                  </a:lnTo>
                  <a:lnTo>
                    <a:pt x="2176463" y="1040606"/>
                  </a:lnTo>
                  <a:lnTo>
                    <a:pt x="2135981" y="1107281"/>
                  </a:lnTo>
                  <a:lnTo>
                    <a:pt x="2097881" y="1150144"/>
                  </a:lnTo>
                  <a:lnTo>
                    <a:pt x="2069306" y="1166813"/>
                  </a:lnTo>
                  <a:lnTo>
                    <a:pt x="2050256" y="1171575"/>
                  </a:lnTo>
                  <a:lnTo>
                    <a:pt x="2028825" y="1169194"/>
                  </a:lnTo>
                  <a:lnTo>
                    <a:pt x="2002631" y="1162050"/>
                  </a:lnTo>
                  <a:lnTo>
                    <a:pt x="1983581" y="1150144"/>
                  </a:lnTo>
                  <a:lnTo>
                    <a:pt x="1955006" y="1123950"/>
                  </a:lnTo>
                  <a:lnTo>
                    <a:pt x="1759744" y="1062038"/>
                  </a:lnTo>
                  <a:lnTo>
                    <a:pt x="1552575" y="1012031"/>
                  </a:lnTo>
                  <a:lnTo>
                    <a:pt x="1245394" y="935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170FBCB4-7FEE-4342-BBA3-0B0AB1969A8F}"/>
                </a:ext>
              </a:extLst>
            </p:cNvPr>
            <p:cNvSpPr/>
            <p:nvPr/>
          </p:nvSpPr>
          <p:spPr>
            <a:xfrm>
              <a:off x="4424363" y="1998663"/>
              <a:ext cx="1363662" cy="1722437"/>
            </a:xfrm>
            <a:custGeom>
              <a:avLst/>
              <a:gdLst>
                <a:gd name="connsiteX0" fmla="*/ 565370 w 1364388"/>
                <a:gd name="connsiteY0" fmla="*/ 299993 h 1722072"/>
                <a:gd name="connsiteX1" fmla="*/ 262493 w 1364388"/>
                <a:gd name="connsiteY1" fmla="*/ 357684 h 1722072"/>
                <a:gd name="connsiteX2" fmla="*/ 86536 w 1364388"/>
                <a:gd name="connsiteY2" fmla="*/ 395183 h 1722072"/>
                <a:gd name="connsiteX3" fmla="*/ 0 w 1364388"/>
                <a:gd name="connsiteY3" fmla="*/ 242302 h 1722072"/>
                <a:gd name="connsiteX4" fmla="*/ 268262 w 1364388"/>
                <a:gd name="connsiteY4" fmla="*/ 193265 h 1722072"/>
                <a:gd name="connsiteX5" fmla="*/ 660560 w 1364388"/>
                <a:gd name="connsiteY5" fmla="*/ 121151 h 1722072"/>
                <a:gd name="connsiteX6" fmla="*/ 943245 w 1364388"/>
                <a:gd name="connsiteY6" fmla="*/ 66345 h 1722072"/>
                <a:gd name="connsiteX7" fmla="*/ 992282 w 1364388"/>
                <a:gd name="connsiteY7" fmla="*/ 34615 h 1722072"/>
                <a:gd name="connsiteX8" fmla="*/ 1038435 w 1364388"/>
                <a:gd name="connsiteY8" fmla="*/ 5769 h 1722072"/>
                <a:gd name="connsiteX9" fmla="*/ 1055742 w 1364388"/>
                <a:gd name="connsiteY9" fmla="*/ 0 h 1722072"/>
                <a:gd name="connsiteX10" fmla="*/ 1087472 w 1364388"/>
                <a:gd name="connsiteY10" fmla="*/ 11538 h 1722072"/>
                <a:gd name="connsiteX11" fmla="*/ 1199969 w 1364388"/>
                <a:gd name="connsiteY11" fmla="*/ 77883 h 1722072"/>
                <a:gd name="connsiteX12" fmla="*/ 1263429 w 1364388"/>
                <a:gd name="connsiteY12" fmla="*/ 121151 h 1722072"/>
                <a:gd name="connsiteX13" fmla="*/ 1303813 w 1364388"/>
                <a:gd name="connsiteY13" fmla="*/ 158650 h 1722072"/>
                <a:gd name="connsiteX14" fmla="*/ 1329774 w 1364388"/>
                <a:gd name="connsiteY14" fmla="*/ 187496 h 1722072"/>
                <a:gd name="connsiteX15" fmla="*/ 1352850 w 1364388"/>
                <a:gd name="connsiteY15" fmla="*/ 216341 h 1722072"/>
                <a:gd name="connsiteX16" fmla="*/ 1361504 w 1364388"/>
                <a:gd name="connsiteY16" fmla="*/ 236533 h 1722072"/>
                <a:gd name="connsiteX17" fmla="*/ 1364388 w 1364388"/>
                <a:gd name="connsiteY17" fmla="*/ 250955 h 1722072"/>
                <a:gd name="connsiteX18" fmla="*/ 1364388 w 1364388"/>
                <a:gd name="connsiteY18" fmla="*/ 279801 h 1722072"/>
                <a:gd name="connsiteX19" fmla="*/ 1352850 w 1364388"/>
                <a:gd name="connsiteY19" fmla="*/ 320184 h 1722072"/>
                <a:gd name="connsiteX20" fmla="*/ 1326889 w 1364388"/>
                <a:gd name="connsiteY20" fmla="*/ 351914 h 1722072"/>
                <a:gd name="connsiteX21" fmla="*/ 1309582 w 1364388"/>
                <a:gd name="connsiteY21" fmla="*/ 377875 h 1722072"/>
                <a:gd name="connsiteX22" fmla="*/ 1298044 w 1364388"/>
                <a:gd name="connsiteY22" fmla="*/ 403836 h 1722072"/>
                <a:gd name="connsiteX23" fmla="*/ 1277852 w 1364388"/>
                <a:gd name="connsiteY23" fmla="*/ 487488 h 1722072"/>
                <a:gd name="connsiteX24" fmla="*/ 1243237 w 1364388"/>
                <a:gd name="connsiteY24" fmla="*/ 692290 h 1722072"/>
                <a:gd name="connsiteX25" fmla="*/ 1217277 w 1364388"/>
                <a:gd name="connsiteY25" fmla="*/ 859594 h 1722072"/>
                <a:gd name="connsiteX26" fmla="*/ 1191316 w 1364388"/>
                <a:gd name="connsiteY26" fmla="*/ 1061512 h 1722072"/>
                <a:gd name="connsiteX27" fmla="*/ 1174008 w 1364388"/>
                <a:gd name="connsiteY27" fmla="*/ 1202855 h 1722072"/>
                <a:gd name="connsiteX28" fmla="*/ 1159586 w 1364388"/>
                <a:gd name="connsiteY28" fmla="*/ 1390350 h 1722072"/>
                <a:gd name="connsiteX29" fmla="*/ 1148048 w 1364388"/>
                <a:gd name="connsiteY29" fmla="*/ 1511501 h 1722072"/>
                <a:gd name="connsiteX30" fmla="*/ 1136509 w 1364388"/>
                <a:gd name="connsiteY30" fmla="*/ 1589383 h 1722072"/>
                <a:gd name="connsiteX31" fmla="*/ 1124971 w 1364388"/>
                <a:gd name="connsiteY31" fmla="*/ 1644190 h 1722072"/>
                <a:gd name="connsiteX32" fmla="*/ 1107664 w 1364388"/>
                <a:gd name="connsiteY32" fmla="*/ 1693227 h 1722072"/>
                <a:gd name="connsiteX33" fmla="*/ 1096126 w 1364388"/>
                <a:gd name="connsiteY33" fmla="*/ 1716303 h 1722072"/>
                <a:gd name="connsiteX34" fmla="*/ 1081703 w 1364388"/>
                <a:gd name="connsiteY34" fmla="*/ 1722072 h 1722072"/>
                <a:gd name="connsiteX35" fmla="*/ 1038435 w 1364388"/>
                <a:gd name="connsiteY35" fmla="*/ 1713419 h 1722072"/>
                <a:gd name="connsiteX36" fmla="*/ 1000936 w 1364388"/>
                <a:gd name="connsiteY36" fmla="*/ 1693227 h 1722072"/>
                <a:gd name="connsiteX37" fmla="*/ 969206 w 1364388"/>
                <a:gd name="connsiteY37" fmla="*/ 1664381 h 1722072"/>
                <a:gd name="connsiteX38" fmla="*/ 934591 w 1364388"/>
                <a:gd name="connsiteY38" fmla="*/ 1626882 h 1722072"/>
                <a:gd name="connsiteX39" fmla="*/ 920169 w 1364388"/>
                <a:gd name="connsiteY39" fmla="*/ 1401888 h 1722072"/>
                <a:gd name="connsiteX40" fmla="*/ 946130 w 1364388"/>
                <a:gd name="connsiteY40" fmla="*/ 1110549 h 1722072"/>
                <a:gd name="connsiteX41" fmla="*/ 963437 w 1364388"/>
                <a:gd name="connsiteY41" fmla="*/ 917285 h 1722072"/>
                <a:gd name="connsiteX42" fmla="*/ 986513 w 1364388"/>
                <a:gd name="connsiteY42" fmla="*/ 781711 h 1722072"/>
                <a:gd name="connsiteX43" fmla="*/ 1000936 w 1364388"/>
                <a:gd name="connsiteY43" fmla="*/ 504795 h 1722072"/>
                <a:gd name="connsiteX44" fmla="*/ 1009589 w 1364388"/>
                <a:gd name="connsiteY44" fmla="*/ 328838 h 1722072"/>
                <a:gd name="connsiteX45" fmla="*/ 1003820 w 1364388"/>
                <a:gd name="connsiteY45" fmla="*/ 288455 h 1722072"/>
                <a:gd name="connsiteX46" fmla="*/ 992282 w 1364388"/>
                <a:gd name="connsiteY46" fmla="*/ 265378 h 1722072"/>
                <a:gd name="connsiteX47" fmla="*/ 980744 w 1364388"/>
                <a:gd name="connsiteY47" fmla="*/ 256725 h 1722072"/>
                <a:gd name="connsiteX48" fmla="*/ 960552 w 1364388"/>
                <a:gd name="connsiteY48" fmla="*/ 248071 h 1722072"/>
                <a:gd name="connsiteX49" fmla="*/ 925938 w 1364388"/>
                <a:gd name="connsiteY49" fmla="*/ 248071 h 1722072"/>
                <a:gd name="connsiteX50" fmla="*/ 827863 w 1364388"/>
                <a:gd name="connsiteY50" fmla="*/ 262494 h 1722072"/>
                <a:gd name="connsiteX51" fmla="*/ 565370 w 1364388"/>
                <a:gd name="connsiteY51" fmla="*/ 299993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388" h="1722072">
                  <a:moveTo>
                    <a:pt x="565370" y="299993"/>
                  </a:moveTo>
                  <a:lnTo>
                    <a:pt x="262493" y="357684"/>
                  </a:lnTo>
                  <a:lnTo>
                    <a:pt x="86536" y="395183"/>
                  </a:lnTo>
                  <a:lnTo>
                    <a:pt x="0" y="242302"/>
                  </a:lnTo>
                  <a:lnTo>
                    <a:pt x="268262" y="193265"/>
                  </a:lnTo>
                  <a:lnTo>
                    <a:pt x="660560" y="121151"/>
                  </a:lnTo>
                  <a:lnTo>
                    <a:pt x="943245" y="66345"/>
                  </a:lnTo>
                  <a:lnTo>
                    <a:pt x="992282" y="34615"/>
                  </a:lnTo>
                  <a:lnTo>
                    <a:pt x="1038435" y="5769"/>
                  </a:lnTo>
                  <a:lnTo>
                    <a:pt x="1055742" y="0"/>
                  </a:lnTo>
                  <a:lnTo>
                    <a:pt x="1087472" y="11538"/>
                  </a:lnTo>
                  <a:lnTo>
                    <a:pt x="1199969" y="77883"/>
                  </a:lnTo>
                  <a:lnTo>
                    <a:pt x="1263429" y="121151"/>
                  </a:lnTo>
                  <a:lnTo>
                    <a:pt x="1303813" y="158650"/>
                  </a:lnTo>
                  <a:lnTo>
                    <a:pt x="1329774" y="187496"/>
                  </a:lnTo>
                  <a:lnTo>
                    <a:pt x="1352850" y="216341"/>
                  </a:lnTo>
                  <a:lnTo>
                    <a:pt x="1361504" y="236533"/>
                  </a:lnTo>
                  <a:lnTo>
                    <a:pt x="1364388" y="250955"/>
                  </a:lnTo>
                  <a:lnTo>
                    <a:pt x="1364388" y="279801"/>
                  </a:lnTo>
                  <a:lnTo>
                    <a:pt x="1352850" y="320184"/>
                  </a:lnTo>
                  <a:lnTo>
                    <a:pt x="1326889" y="351914"/>
                  </a:lnTo>
                  <a:lnTo>
                    <a:pt x="1309582" y="377875"/>
                  </a:lnTo>
                  <a:lnTo>
                    <a:pt x="1298044" y="403836"/>
                  </a:lnTo>
                  <a:lnTo>
                    <a:pt x="1277852" y="487488"/>
                  </a:lnTo>
                  <a:lnTo>
                    <a:pt x="1243237" y="692290"/>
                  </a:lnTo>
                  <a:lnTo>
                    <a:pt x="1217277" y="859594"/>
                  </a:lnTo>
                  <a:lnTo>
                    <a:pt x="1191316" y="1061512"/>
                  </a:lnTo>
                  <a:lnTo>
                    <a:pt x="1174008" y="1202855"/>
                  </a:lnTo>
                  <a:lnTo>
                    <a:pt x="1159586" y="1390350"/>
                  </a:lnTo>
                  <a:lnTo>
                    <a:pt x="1148048" y="1511501"/>
                  </a:lnTo>
                  <a:lnTo>
                    <a:pt x="1136509" y="1589383"/>
                  </a:lnTo>
                  <a:lnTo>
                    <a:pt x="1124971" y="1644190"/>
                  </a:lnTo>
                  <a:lnTo>
                    <a:pt x="1107664" y="1693227"/>
                  </a:lnTo>
                  <a:lnTo>
                    <a:pt x="1096126" y="1716303"/>
                  </a:lnTo>
                  <a:lnTo>
                    <a:pt x="1081703" y="1722072"/>
                  </a:lnTo>
                  <a:lnTo>
                    <a:pt x="1038435" y="1713419"/>
                  </a:lnTo>
                  <a:lnTo>
                    <a:pt x="1000936" y="1693227"/>
                  </a:lnTo>
                  <a:lnTo>
                    <a:pt x="969206" y="1664381"/>
                  </a:lnTo>
                  <a:lnTo>
                    <a:pt x="934591" y="1626882"/>
                  </a:lnTo>
                  <a:lnTo>
                    <a:pt x="920169" y="1401888"/>
                  </a:lnTo>
                  <a:lnTo>
                    <a:pt x="946130" y="1110549"/>
                  </a:lnTo>
                  <a:lnTo>
                    <a:pt x="963437" y="917285"/>
                  </a:lnTo>
                  <a:lnTo>
                    <a:pt x="986513" y="781711"/>
                  </a:lnTo>
                  <a:lnTo>
                    <a:pt x="1000936" y="504795"/>
                  </a:lnTo>
                  <a:lnTo>
                    <a:pt x="1009589" y="328838"/>
                  </a:lnTo>
                  <a:lnTo>
                    <a:pt x="1003820" y="288455"/>
                  </a:lnTo>
                  <a:lnTo>
                    <a:pt x="992282" y="265378"/>
                  </a:lnTo>
                  <a:lnTo>
                    <a:pt x="980744" y="256725"/>
                  </a:lnTo>
                  <a:lnTo>
                    <a:pt x="960552" y="248071"/>
                  </a:lnTo>
                  <a:lnTo>
                    <a:pt x="925938" y="248071"/>
                  </a:lnTo>
                  <a:lnTo>
                    <a:pt x="827863" y="262494"/>
                  </a:lnTo>
                  <a:lnTo>
                    <a:pt x="565370" y="2999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C8498E99-0DB6-4825-BFEB-A6E863FF6076}"/>
                </a:ext>
              </a:extLst>
            </p:cNvPr>
            <p:cNvSpPr/>
            <p:nvPr/>
          </p:nvSpPr>
          <p:spPr>
            <a:xfrm>
              <a:off x="4503738" y="2752725"/>
              <a:ext cx="954087" cy="328613"/>
            </a:xfrm>
            <a:custGeom>
              <a:avLst/>
              <a:gdLst>
                <a:gd name="connsiteX0" fmla="*/ 364331 w 954881"/>
                <a:gd name="connsiteY0" fmla="*/ 250031 h 328613"/>
                <a:gd name="connsiteX1" fmla="*/ 123825 w 954881"/>
                <a:gd name="connsiteY1" fmla="*/ 302419 h 328613"/>
                <a:gd name="connsiteX2" fmla="*/ 2381 w 954881"/>
                <a:gd name="connsiteY2" fmla="*/ 328613 h 328613"/>
                <a:gd name="connsiteX3" fmla="*/ 0 w 954881"/>
                <a:gd name="connsiteY3" fmla="*/ 147638 h 328613"/>
                <a:gd name="connsiteX4" fmla="*/ 119062 w 954881"/>
                <a:gd name="connsiteY4" fmla="*/ 121444 h 328613"/>
                <a:gd name="connsiteX5" fmla="*/ 366712 w 954881"/>
                <a:gd name="connsiteY5" fmla="*/ 69056 h 328613"/>
                <a:gd name="connsiteX6" fmla="*/ 645319 w 954881"/>
                <a:gd name="connsiteY6" fmla="*/ 14288 h 328613"/>
                <a:gd name="connsiteX7" fmla="*/ 700087 w 954881"/>
                <a:gd name="connsiteY7" fmla="*/ 4763 h 328613"/>
                <a:gd name="connsiteX8" fmla="*/ 742950 w 954881"/>
                <a:gd name="connsiteY8" fmla="*/ 0 h 328613"/>
                <a:gd name="connsiteX9" fmla="*/ 823912 w 954881"/>
                <a:gd name="connsiteY9" fmla="*/ 9525 h 328613"/>
                <a:gd name="connsiteX10" fmla="*/ 954881 w 954881"/>
                <a:gd name="connsiteY10" fmla="*/ 33338 h 328613"/>
                <a:gd name="connsiteX11" fmla="*/ 942975 w 954881"/>
                <a:gd name="connsiteY11" fmla="*/ 192881 h 328613"/>
                <a:gd name="connsiteX12" fmla="*/ 866775 w 954881"/>
                <a:gd name="connsiteY12" fmla="*/ 180975 h 328613"/>
                <a:gd name="connsiteX13" fmla="*/ 814387 w 954881"/>
                <a:gd name="connsiteY13" fmla="*/ 171450 h 328613"/>
                <a:gd name="connsiteX14" fmla="*/ 745331 w 954881"/>
                <a:gd name="connsiteY14" fmla="*/ 171450 h 328613"/>
                <a:gd name="connsiteX15" fmla="*/ 640556 w 954881"/>
                <a:gd name="connsiteY15" fmla="*/ 192881 h 328613"/>
                <a:gd name="connsiteX16" fmla="*/ 364331 w 954881"/>
                <a:gd name="connsiteY16" fmla="*/ 25003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4881" h="328613">
                  <a:moveTo>
                    <a:pt x="364331" y="250031"/>
                  </a:moveTo>
                  <a:lnTo>
                    <a:pt x="123825" y="302419"/>
                  </a:lnTo>
                  <a:lnTo>
                    <a:pt x="2381" y="328613"/>
                  </a:lnTo>
                  <a:cubicBezTo>
                    <a:pt x="1587" y="268288"/>
                    <a:pt x="794" y="207963"/>
                    <a:pt x="0" y="147638"/>
                  </a:cubicBezTo>
                  <a:lnTo>
                    <a:pt x="119062" y="121444"/>
                  </a:lnTo>
                  <a:lnTo>
                    <a:pt x="366712" y="69056"/>
                  </a:lnTo>
                  <a:lnTo>
                    <a:pt x="645319" y="14288"/>
                  </a:lnTo>
                  <a:lnTo>
                    <a:pt x="700087" y="4763"/>
                  </a:lnTo>
                  <a:lnTo>
                    <a:pt x="742950" y="0"/>
                  </a:lnTo>
                  <a:lnTo>
                    <a:pt x="823912" y="9525"/>
                  </a:lnTo>
                  <a:lnTo>
                    <a:pt x="954881" y="33338"/>
                  </a:lnTo>
                  <a:lnTo>
                    <a:pt x="942975" y="192881"/>
                  </a:lnTo>
                  <a:lnTo>
                    <a:pt x="866775" y="180975"/>
                  </a:lnTo>
                  <a:lnTo>
                    <a:pt x="814387" y="171450"/>
                  </a:lnTo>
                  <a:lnTo>
                    <a:pt x="745331" y="171450"/>
                  </a:lnTo>
                  <a:lnTo>
                    <a:pt x="640556" y="192881"/>
                  </a:lnTo>
                  <a:lnTo>
                    <a:pt x="364331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3">
              <a:extLst>
                <a:ext uri="{FF2B5EF4-FFF2-40B4-BE49-F238E27FC236}">
                  <a16:creationId xmlns:a16="http://schemas.microsoft.com/office/drawing/2014/main" id="{A35E70A4-7842-4D33-88C4-A832E3756FC4}"/>
                </a:ext>
              </a:extLst>
            </p:cNvPr>
            <p:cNvSpPr/>
            <p:nvPr/>
          </p:nvSpPr>
          <p:spPr>
            <a:xfrm>
              <a:off x="4459288" y="3386138"/>
              <a:ext cx="941387" cy="387350"/>
            </a:xfrm>
            <a:custGeom>
              <a:avLst/>
              <a:gdLst>
                <a:gd name="connsiteX0" fmla="*/ 433388 w 940594"/>
                <a:gd name="connsiteY0" fmla="*/ 302418 h 388143"/>
                <a:gd name="connsiteX1" fmla="*/ 226219 w 940594"/>
                <a:gd name="connsiteY1" fmla="*/ 342900 h 388143"/>
                <a:gd name="connsiteX2" fmla="*/ 9525 w 940594"/>
                <a:gd name="connsiteY2" fmla="*/ 388143 h 388143"/>
                <a:gd name="connsiteX3" fmla="*/ 0 w 940594"/>
                <a:gd name="connsiteY3" fmla="*/ 238125 h 388143"/>
                <a:gd name="connsiteX4" fmla="*/ 202407 w 940594"/>
                <a:gd name="connsiteY4" fmla="*/ 192881 h 388143"/>
                <a:gd name="connsiteX5" fmla="*/ 409575 w 940594"/>
                <a:gd name="connsiteY5" fmla="*/ 140493 h 388143"/>
                <a:gd name="connsiteX6" fmla="*/ 695325 w 940594"/>
                <a:gd name="connsiteY6" fmla="*/ 66675 h 388143"/>
                <a:gd name="connsiteX7" fmla="*/ 931069 w 940594"/>
                <a:gd name="connsiteY7" fmla="*/ 0 h 388143"/>
                <a:gd name="connsiteX8" fmla="*/ 940594 w 940594"/>
                <a:gd name="connsiteY8" fmla="*/ 240506 h 388143"/>
                <a:gd name="connsiteX9" fmla="*/ 897732 w 940594"/>
                <a:gd name="connsiteY9" fmla="*/ 240506 h 388143"/>
                <a:gd name="connsiteX10" fmla="*/ 692944 w 940594"/>
                <a:gd name="connsiteY10" fmla="*/ 261937 h 388143"/>
                <a:gd name="connsiteX11" fmla="*/ 433388 w 940594"/>
                <a:gd name="connsiteY11" fmla="*/ 302418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0594" h="388143">
                  <a:moveTo>
                    <a:pt x="433388" y="302418"/>
                  </a:moveTo>
                  <a:lnTo>
                    <a:pt x="226219" y="342900"/>
                  </a:lnTo>
                  <a:lnTo>
                    <a:pt x="9525" y="388143"/>
                  </a:lnTo>
                  <a:lnTo>
                    <a:pt x="0" y="238125"/>
                  </a:lnTo>
                  <a:lnTo>
                    <a:pt x="202407" y="192881"/>
                  </a:lnTo>
                  <a:lnTo>
                    <a:pt x="409575" y="140493"/>
                  </a:lnTo>
                  <a:lnTo>
                    <a:pt x="695325" y="66675"/>
                  </a:lnTo>
                  <a:lnTo>
                    <a:pt x="931069" y="0"/>
                  </a:lnTo>
                  <a:lnTo>
                    <a:pt x="940594" y="240506"/>
                  </a:lnTo>
                  <a:lnTo>
                    <a:pt x="897732" y="240506"/>
                  </a:lnTo>
                  <a:lnTo>
                    <a:pt x="692944" y="261937"/>
                  </a:lnTo>
                  <a:lnTo>
                    <a:pt x="433388" y="3024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73457C2A-5113-4A6C-9E56-B2C7BFC6BF83}"/>
                </a:ext>
              </a:extLst>
            </p:cNvPr>
            <p:cNvSpPr/>
            <p:nvPr/>
          </p:nvSpPr>
          <p:spPr>
            <a:xfrm rot="16200000">
              <a:off x="2755900" y="3527425"/>
              <a:ext cx="3201988" cy="452438"/>
            </a:xfrm>
            <a:custGeom>
              <a:avLst/>
              <a:gdLst>
                <a:gd name="connsiteX0" fmla="*/ 2022402 w 3201889"/>
                <a:gd name="connsiteY0" fmla="*/ 428904 h 452732"/>
                <a:gd name="connsiteX1" fmla="*/ 1718595 w 3201889"/>
                <a:gd name="connsiteY1" fmla="*/ 434861 h 452732"/>
                <a:gd name="connsiteX2" fmla="*/ 1590520 w 3201889"/>
                <a:gd name="connsiteY2" fmla="*/ 408055 h 452732"/>
                <a:gd name="connsiteX3" fmla="*/ 1134809 w 3201889"/>
                <a:gd name="connsiteY3" fmla="*/ 408055 h 452732"/>
                <a:gd name="connsiteX4" fmla="*/ 658249 w 3201889"/>
                <a:gd name="connsiteY4" fmla="*/ 411033 h 452732"/>
                <a:gd name="connsiteX5" fmla="*/ 354441 w 3201889"/>
                <a:gd name="connsiteY5" fmla="*/ 411033 h 452732"/>
                <a:gd name="connsiteX6" fmla="*/ 98290 w 3201889"/>
                <a:gd name="connsiteY6" fmla="*/ 378270 h 452732"/>
                <a:gd name="connsiteX7" fmla="*/ 71484 w 3201889"/>
                <a:gd name="connsiteY7" fmla="*/ 342527 h 452732"/>
                <a:gd name="connsiteX8" fmla="*/ 44677 w 3201889"/>
                <a:gd name="connsiteY8" fmla="*/ 315721 h 452732"/>
                <a:gd name="connsiteX9" fmla="*/ 23828 w 3201889"/>
                <a:gd name="connsiteY9" fmla="*/ 291893 h 452732"/>
                <a:gd name="connsiteX10" fmla="*/ 5957 w 3201889"/>
                <a:gd name="connsiteY10" fmla="*/ 265086 h 452732"/>
                <a:gd name="connsiteX11" fmla="*/ 0 w 3201889"/>
                <a:gd name="connsiteY11" fmla="*/ 235301 h 452732"/>
                <a:gd name="connsiteX12" fmla="*/ 2978 w 3201889"/>
                <a:gd name="connsiteY12" fmla="*/ 205516 h 452732"/>
                <a:gd name="connsiteX13" fmla="*/ 14892 w 3201889"/>
                <a:gd name="connsiteY13" fmla="*/ 181688 h 452732"/>
                <a:gd name="connsiteX14" fmla="*/ 29785 w 3201889"/>
                <a:gd name="connsiteY14" fmla="*/ 160839 h 452732"/>
                <a:gd name="connsiteX15" fmla="*/ 71484 w 3201889"/>
                <a:gd name="connsiteY15" fmla="*/ 125097 h 452732"/>
                <a:gd name="connsiteX16" fmla="*/ 110204 w 3201889"/>
                <a:gd name="connsiteY16" fmla="*/ 95312 h 452732"/>
                <a:gd name="connsiteX17" fmla="*/ 163817 w 3201889"/>
                <a:gd name="connsiteY17" fmla="*/ 71484 h 452732"/>
                <a:gd name="connsiteX18" fmla="*/ 205516 w 3201889"/>
                <a:gd name="connsiteY18" fmla="*/ 56591 h 452732"/>
                <a:gd name="connsiteX19" fmla="*/ 259129 w 3201889"/>
                <a:gd name="connsiteY19" fmla="*/ 50634 h 452732"/>
                <a:gd name="connsiteX20" fmla="*/ 291893 w 3201889"/>
                <a:gd name="connsiteY20" fmla="*/ 50634 h 452732"/>
                <a:gd name="connsiteX21" fmla="*/ 369334 w 3201889"/>
                <a:gd name="connsiteY21" fmla="*/ 62548 h 452732"/>
                <a:gd name="connsiteX22" fmla="*/ 431882 w 3201889"/>
                <a:gd name="connsiteY22" fmla="*/ 86376 h 452732"/>
                <a:gd name="connsiteX23" fmla="*/ 485495 w 3201889"/>
                <a:gd name="connsiteY23" fmla="*/ 110204 h 452732"/>
                <a:gd name="connsiteX24" fmla="*/ 559958 w 3201889"/>
                <a:gd name="connsiteY24" fmla="*/ 137011 h 452732"/>
                <a:gd name="connsiteX25" fmla="*/ 631442 w 3201889"/>
                <a:gd name="connsiteY25" fmla="*/ 151903 h 452732"/>
                <a:gd name="connsiteX26" fmla="*/ 699948 w 3201889"/>
                <a:gd name="connsiteY26" fmla="*/ 160839 h 452732"/>
                <a:gd name="connsiteX27" fmla="*/ 798238 w 3201889"/>
                <a:gd name="connsiteY27" fmla="*/ 166796 h 452732"/>
                <a:gd name="connsiteX28" fmla="*/ 1164594 w 3201889"/>
                <a:gd name="connsiteY28" fmla="*/ 169774 h 452732"/>
                <a:gd name="connsiteX29" fmla="*/ 1542864 w 3201889"/>
                <a:gd name="connsiteY29" fmla="*/ 172753 h 452732"/>
                <a:gd name="connsiteX30" fmla="*/ 1936026 w 3201889"/>
                <a:gd name="connsiteY30" fmla="*/ 178710 h 452732"/>
                <a:gd name="connsiteX31" fmla="*/ 2388758 w 3201889"/>
                <a:gd name="connsiteY31" fmla="*/ 184667 h 452732"/>
                <a:gd name="connsiteX32" fmla="*/ 2761071 w 3201889"/>
                <a:gd name="connsiteY32" fmla="*/ 184667 h 452732"/>
                <a:gd name="connsiteX33" fmla="*/ 2889146 w 3201889"/>
                <a:gd name="connsiteY33" fmla="*/ 184667 h 452732"/>
                <a:gd name="connsiteX34" fmla="*/ 2960630 w 3201889"/>
                <a:gd name="connsiteY34" fmla="*/ 172753 h 452732"/>
                <a:gd name="connsiteX35" fmla="*/ 2996372 w 3201889"/>
                <a:gd name="connsiteY35" fmla="*/ 157860 h 452732"/>
                <a:gd name="connsiteX36" fmla="*/ 3041050 w 3201889"/>
                <a:gd name="connsiteY36" fmla="*/ 131054 h 452732"/>
                <a:gd name="connsiteX37" fmla="*/ 3070835 w 3201889"/>
                <a:gd name="connsiteY37" fmla="*/ 104247 h 452732"/>
                <a:gd name="connsiteX38" fmla="*/ 3115512 w 3201889"/>
                <a:gd name="connsiteY38" fmla="*/ 50634 h 452732"/>
                <a:gd name="connsiteX39" fmla="*/ 3139340 w 3201889"/>
                <a:gd name="connsiteY39" fmla="*/ 20849 h 452732"/>
                <a:gd name="connsiteX40" fmla="*/ 3157211 w 3201889"/>
                <a:gd name="connsiteY40" fmla="*/ 5957 h 452732"/>
                <a:gd name="connsiteX41" fmla="*/ 3172104 w 3201889"/>
                <a:gd name="connsiteY41" fmla="*/ 0 h 452732"/>
                <a:gd name="connsiteX42" fmla="*/ 3184018 w 3201889"/>
                <a:gd name="connsiteY42" fmla="*/ 0 h 452732"/>
                <a:gd name="connsiteX43" fmla="*/ 3189975 w 3201889"/>
                <a:gd name="connsiteY43" fmla="*/ 5957 h 452732"/>
                <a:gd name="connsiteX44" fmla="*/ 3198910 w 3201889"/>
                <a:gd name="connsiteY44" fmla="*/ 29785 h 452732"/>
                <a:gd name="connsiteX45" fmla="*/ 3201889 w 3201889"/>
                <a:gd name="connsiteY45" fmla="*/ 68505 h 452732"/>
                <a:gd name="connsiteX46" fmla="*/ 3198910 w 3201889"/>
                <a:gd name="connsiteY46" fmla="*/ 134032 h 452732"/>
                <a:gd name="connsiteX47" fmla="*/ 3186996 w 3201889"/>
                <a:gd name="connsiteY47" fmla="*/ 238280 h 452732"/>
                <a:gd name="connsiteX48" fmla="*/ 3175082 w 3201889"/>
                <a:gd name="connsiteY48" fmla="*/ 300828 h 452732"/>
                <a:gd name="connsiteX49" fmla="*/ 3157211 w 3201889"/>
                <a:gd name="connsiteY49" fmla="*/ 360398 h 452732"/>
                <a:gd name="connsiteX50" fmla="*/ 3121469 w 3201889"/>
                <a:gd name="connsiteY50" fmla="*/ 443797 h 452732"/>
                <a:gd name="connsiteX51" fmla="*/ 2987437 w 3201889"/>
                <a:gd name="connsiteY51" fmla="*/ 452732 h 452732"/>
                <a:gd name="connsiteX52" fmla="*/ 2808727 w 3201889"/>
                <a:gd name="connsiteY52" fmla="*/ 449754 h 452732"/>
                <a:gd name="connsiteX53" fmla="*/ 2597253 w 3201889"/>
                <a:gd name="connsiteY53" fmla="*/ 440818 h 452732"/>
                <a:gd name="connsiteX54" fmla="*/ 2442371 w 3201889"/>
                <a:gd name="connsiteY54" fmla="*/ 434861 h 452732"/>
                <a:gd name="connsiteX55" fmla="*/ 2305360 w 3201889"/>
                <a:gd name="connsiteY55" fmla="*/ 428904 h 452732"/>
                <a:gd name="connsiteX56" fmla="*/ 2022402 w 3201889"/>
                <a:gd name="connsiteY56" fmla="*/ 428904 h 45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201889" h="452732">
                  <a:moveTo>
                    <a:pt x="2022402" y="428904"/>
                  </a:moveTo>
                  <a:lnTo>
                    <a:pt x="1718595" y="434861"/>
                  </a:lnTo>
                  <a:lnTo>
                    <a:pt x="1590520" y="408055"/>
                  </a:lnTo>
                  <a:lnTo>
                    <a:pt x="1134809" y="408055"/>
                  </a:lnTo>
                  <a:lnTo>
                    <a:pt x="658249" y="411033"/>
                  </a:lnTo>
                  <a:lnTo>
                    <a:pt x="354441" y="411033"/>
                  </a:lnTo>
                  <a:lnTo>
                    <a:pt x="98290" y="378270"/>
                  </a:lnTo>
                  <a:lnTo>
                    <a:pt x="71484" y="342527"/>
                  </a:lnTo>
                  <a:lnTo>
                    <a:pt x="44677" y="315721"/>
                  </a:lnTo>
                  <a:lnTo>
                    <a:pt x="23828" y="291893"/>
                  </a:lnTo>
                  <a:lnTo>
                    <a:pt x="5957" y="265086"/>
                  </a:lnTo>
                  <a:lnTo>
                    <a:pt x="0" y="235301"/>
                  </a:lnTo>
                  <a:lnTo>
                    <a:pt x="2978" y="205516"/>
                  </a:lnTo>
                  <a:lnTo>
                    <a:pt x="14892" y="181688"/>
                  </a:lnTo>
                  <a:lnTo>
                    <a:pt x="29785" y="160839"/>
                  </a:lnTo>
                  <a:lnTo>
                    <a:pt x="71484" y="125097"/>
                  </a:lnTo>
                  <a:lnTo>
                    <a:pt x="110204" y="95312"/>
                  </a:lnTo>
                  <a:lnTo>
                    <a:pt x="163817" y="71484"/>
                  </a:lnTo>
                  <a:lnTo>
                    <a:pt x="205516" y="56591"/>
                  </a:lnTo>
                  <a:lnTo>
                    <a:pt x="259129" y="50634"/>
                  </a:lnTo>
                  <a:lnTo>
                    <a:pt x="291893" y="50634"/>
                  </a:lnTo>
                  <a:lnTo>
                    <a:pt x="369334" y="62548"/>
                  </a:lnTo>
                  <a:lnTo>
                    <a:pt x="431882" y="86376"/>
                  </a:lnTo>
                  <a:lnTo>
                    <a:pt x="485495" y="110204"/>
                  </a:lnTo>
                  <a:lnTo>
                    <a:pt x="559958" y="137011"/>
                  </a:lnTo>
                  <a:lnTo>
                    <a:pt x="631442" y="151903"/>
                  </a:lnTo>
                  <a:lnTo>
                    <a:pt x="699948" y="160839"/>
                  </a:lnTo>
                  <a:lnTo>
                    <a:pt x="798238" y="166796"/>
                  </a:lnTo>
                  <a:lnTo>
                    <a:pt x="1164594" y="169774"/>
                  </a:lnTo>
                  <a:lnTo>
                    <a:pt x="1542864" y="172753"/>
                  </a:lnTo>
                  <a:lnTo>
                    <a:pt x="1936026" y="178710"/>
                  </a:lnTo>
                  <a:lnTo>
                    <a:pt x="2388758" y="184667"/>
                  </a:lnTo>
                  <a:lnTo>
                    <a:pt x="2761071" y="184667"/>
                  </a:lnTo>
                  <a:lnTo>
                    <a:pt x="2889146" y="184667"/>
                  </a:lnTo>
                  <a:lnTo>
                    <a:pt x="2960630" y="172753"/>
                  </a:lnTo>
                  <a:lnTo>
                    <a:pt x="2996372" y="157860"/>
                  </a:lnTo>
                  <a:lnTo>
                    <a:pt x="3041050" y="131054"/>
                  </a:lnTo>
                  <a:lnTo>
                    <a:pt x="3070835" y="104247"/>
                  </a:lnTo>
                  <a:lnTo>
                    <a:pt x="3115512" y="50634"/>
                  </a:lnTo>
                  <a:lnTo>
                    <a:pt x="3139340" y="20849"/>
                  </a:lnTo>
                  <a:lnTo>
                    <a:pt x="3157211" y="5957"/>
                  </a:lnTo>
                  <a:lnTo>
                    <a:pt x="3172104" y="0"/>
                  </a:lnTo>
                  <a:lnTo>
                    <a:pt x="3184018" y="0"/>
                  </a:lnTo>
                  <a:lnTo>
                    <a:pt x="3189975" y="5957"/>
                  </a:lnTo>
                  <a:lnTo>
                    <a:pt x="3198910" y="29785"/>
                  </a:lnTo>
                  <a:lnTo>
                    <a:pt x="3201889" y="68505"/>
                  </a:lnTo>
                  <a:lnTo>
                    <a:pt x="3198910" y="134032"/>
                  </a:lnTo>
                  <a:lnTo>
                    <a:pt x="3186996" y="238280"/>
                  </a:lnTo>
                  <a:lnTo>
                    <a:pt x="3175082" y="300828"/>
                  </a:lnTo>
                  <a:lnTo>
                    <a:pt x="3157211" y="360398"/>
                  </a:lnTo>
                  <a:lnTo>
                    <a:pt x="3121469" y="443797"/>
                  </a:lnTo>
                  <a:lnTo>
                    <a:pt x="2987437" y="452732"/>
                  </a:lnTo>
                  <a:lnTo>
                    <a:pt x="2808727" y="449754"/>
                  </a:lnTo>
                  <a:lnTo>
                    <a:pt x="2597253" y="440818"/>
                  </a:lnTo>
                  <a:lnTo>
                    <a:pt x="2442371" y="434861"/>
                  </a:lnTo>
                  <a:lnTo>
                    <a:pt x="2305360" y="428904"/>
                  </a:lnTo>
                  <a:lnTo>
                    <a:pt x="2022402" y="42890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4">
              <a:extLst>
                <a:ext uri="{FF2B5EF4-FFF2-40B4-BE49-F238E27FC236}">
                  <a16:creationId xmlns:a16="http://schemas.microsoft.com/office/drawing/2014/main" id="{BB053408-BF1C-488D-833C-95E2A73B6F98}"/>
                </a:ext>
              </a:extLst>
            </p:cNvPr>
            <p:cNvSpPr/>
            <p:nvPr/>
          </p:nvSpPr>
          <p:spPr>
            <a:xfrm>
              <a:off x="4467225" y="4495800"/>
              <a:ext cx="1109663" cy="785813"/>
            </a:xfrm>
            <a:custGeom>
              <a:avLst/>
              <a:gdLst>
                <a:gd name="connsiteX0" fmla="*/ 509588 w 1109663"/>
                <a:gd name="connsiteY0" fmla="*/ 476250 h 785813"/>
                <a:gd name="connsiteX1" fmla="*/ 278606 w 1109663"/>
                <a:gd name="connsiteY1" fmla="*/ 609600 h 785813"/>
                <a:gd name="connsiteX2" fmla="*/ 7144 w 1109663"/>
                <a:gd name="connsiteY2" fmla="*/ 785813 h 785813"/>
                <a:gd name="connsiteX3" fmla="*/ 0 w 1109663"/>
                <a:gd name="connsiteY3" fmla="*/ 488156 h 785813"/>
                <a:gd name="connsiteX4" fmla="*/ 126206 w 1109663"/>
                <a:gd name="connsiteY4" fmla="*/ 447675 h 785813"/>
                <a:gd name="connsiteX5" fmla="*/ 428625 w 1109663"/>
                <a:gd name="connsiteY5" fmla="*/ 321469 h 785813"/>
                <a:gd name="connsiteX6" fmla="*/ 747713 w 1109663"/>
                <a:gd name="connsiteY6" fmla="*/ 166688 h 785813"/>
                <a:gd name="connsiteX7" fmla="*/ 1059656 w 1109663"/>
                <a:gd name="connsiteY7" fmla="*/ 0 h 785813"/>
                <a:gd name="connsiteX8" fmla="*/ 1109663 w 1109663"/>
                <a:gd name="connsiteY8" fmla="*/ 109538 h 785813"/>
                <a:gd name="connsiteX9" fmla="*/ 981075 w 1109663"/>
                <a:gd name="connsiteY9" fmla="*/ 185738 h 785813"/>
                <a:gd name="connsiteX10" fmla="*/ 778669 w 1109663"/>
                <a:gd name="connsiteY10" fmla="*/ 314325 h 785813"/>
                <a:gd name="connsiteX11" fmla="*/ 509588 w 1109663"/>
                <a:gd name="connsiteY11" fmla="*/ 47625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663" h="785813">
                  <a:moveTo>
                    <a:pt x="509588" y="476250"/>
                  </a:moveTo>
                  <a:lnTo>
                    <a:pt x="278606" y="609600"/>
                  </a:lnTo>
                  <a:lnTo>
                    <a:pt x="7144" y="785813"/>
                  </a:lnTo>
                  <a:lnTo>
                    <a:pt x="0" y="488156"/>
                  </a:lnTo>
                  <a:lnTo>
                    <a:pt x="126206" y="447675"/>
                  </a:lnTo>
                  <a:lnTo>
                    <a:pt x="428625" y="321469"/>
                  </a:lnTo>
                  <a:lnTo>
                    <a:pt x="747713" y="166688"/>
                  </a:lnTo>
                  <a:lnTo>
                    <a:pt x="1059656" y="0"/>
                  </a:lnTo>
                  <a:lnTo>
                    <a:pt x="1109663" y="109538"/>
                  </a:lnTo>
                  <a:lnTo>
                    <a:pt x="981075" y="185738"/>
                  </a:lnTo>
                  <a:lnTo>
                    <a:pt x="778669" y="314325"/>
                  </a:lnTo>
                  <a:lnTo>
                    <a:pt x="509588" y="476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BDACD9B7-A874-468A-A726-3FE372145221}"/>
                </a:ext>
              </a:extLst>
            </p:cNvPr>
            <p:cNvSpPr/>
            <p:nvPr/>
          </p:nvSpPr>
          <p:spPr>
            <a:xfrm>
              <a:off x="5284788" y="3965575"/>
              <a:ext cx="573087" cy="1066800"/>
            </a:xfrm>
            <a:custGeom>
              <a:avLst/>
              <a:gdLst>
                <a:gd name="connsiteX0" fmla="*/ 135574 w 574024"/>
                <a:gd name="connsiteY0" fmla="*/ 406721 h 1067281"/>
                <a:gd name="connsiteX1" fmla="*/ 89421 w 574024"/>
                <a:gd name="connsiteY1" fmla="*/ 268263 h 1067281"/>
                <a:gd name="connsiteX2" fmla="*/ 60576 w 574024"/>
                <a:gd name="connsiteY2" fmla="*/ 196149 h 1067281"/>
                <a:gd name="connsiteX3" fmla="*/ 40384 w 574024"/>
                <a:gd name="connsiteY3" fmla="*/ 147112 h 1067281"/>
                <a:gd name="connsiteX4" fmla="*/ 25961 w 574024"/>
                <a:gd name="connsiteY4" fmla="*/ 100959 h 1067281"/>
                <a:gd name="connsiteX5" fmla="*/ 5769 w 574024"/>
                <a:gd name="connsiteY5" fmla="*/ 51922 h 1067281"/>
                <a:gd name="connsiteX6" fmla="*/ 0 w 574024"/>
                <a:gd name="connsiteY6" fmla="*/ 34615 h 1067281"/>
                <a:gd name="connsiteX7" fmla="*/ 0 w 574024"/>
                <a:gd name="connsiteY7" fmla="*/ 11538 h 1067281"/>
                <a:gd name="connsiteX8" fmla="*/ 8654 w 574024"/>
                <a:gd name="connsiteY8" fmla="*/ 0 h 1067281"/>
                <a:gd name="connsiteX9" fmla="*/ 28846 w 574024"/>
                <a:gd name="connsiteY9" fmla="*/ 0 h 1067281"/>
                <a:gd name="connsiteX10" fmla="*/ 49037 w 574024"/>
                <a:gd name="connsiteY10" fmla="*/ 8654 h 1067281"/>
                <a:gd name="connsiteX11" fmla="*/ 89421 w 574024"/>
                <a:gd name="connsiteY11" fmla="*/ 43268 h 1067281"/>
                <a:gd name="connsiteX12" fmla="*/ 175957 w 574024"/>
                <a:gd name="connsiteY12" fmla="*/ 141343 h 1067281"/>
                <a:gd name="connsiteX13" fmla="*/ 265378 w 574024"/>
                <a:gd name="connsiteY13" fmla="*/ 242302 h 1067281"/>
                <a:gd name="connsiteX14" fmla="*/ 360568 w 574024"/>
                <a:gd name="connsiteY14" fmla="*/ 354799 h 1067281"/>
                <a:gd name="connsiteX15" fmla="*/ 444220 w 574024"/>
                <a:gd name="connsiteY15" fmla="*/ 455758 h 1067281"/>
                <a:gd name="connsiteX16" fmla="*/ 487488 w 574024"/>
                <a:gd name="connsiteY16" fmla="*/ 510564 h 1067281"/>
                <a:gd name="connsiteX17" fmla="*/ 507680 w 574024"/>
                <a:gd name="connsiteY17" fmla="*/ 545179 h 1067281"/>
                <a:gd name="connsiteX18" fmla="*/ 524987 w 574024"/>
                <a:gd name="connsiteY18" fmla="*/ 597101 h 1067281"/>
                <a:gd name="connsiteX19" fmla="*/ 548063 w 574024"/>
                <a:gd name="connsiteY19" fmla="*/ 674983 h 1067281"/>
                <a:gd name="connsiteX20" fmla="*/ 562486 w 574024"/>
                <a:gd name="connsiteY20" fmla="*/ 755750 h 1067281"/>
                <a:gd name="connsiteX21" fmla="*/ 571140 w 574024"/>
                <a:gd name="connsiteY21" fmla="*/ 824979 h 1067281"/>
                <a:gd name="connsiteX22" fmla="*/ 574024 w 574024"/>
                <a:gd name="connsiteY22" fmla="*/ 897093 h 1067281"/>
                <a:gd name="connsiteX23" fmla="*/ 571140 w 574024"/>
                <a:gd name="connsiteY23" fmla="*/ 957668 h 1067281"/>
                <a:gd name="connsiteX24" fmla="*/ 568255 w 574024"/>
                <a:gd name="connsiteY24" fmla="*/ 998052 h 1067281"/>
                <a:gd name="connsiteX25" fmla="*/ 556717 w 574024"/>
                <a:gd name="connsiteY25" fmla="*/ 1035551 h 1067281"/>
                <a:gd name="connsiteX26" fmla="*/ 539410 w 574024"/>
                <a:gd name="connsiteY26" fmla="*/ 1061512 h 1067281"/>
                <a:gd name="connsiteX27" fmla="*/ 516333 w 574024"/>
                <a:gd name="connsiteY27" fmla="*/ 1067281 h 1067281"/>
                <a:gd name="connsiteX28" fmla="*/ 473065 w 574024"/>
                <a:gd name="connsiteY28" fmla="*/ 1052858 h 1067281"/>
                <a:gd name="connsiteX29" fmla="*/ 441335 w 574024"/>
                <a:gd name="connsiteY29" fmla="*/ 1026897 h 1067281"/>
                <a:gd name="connsiteX30" fmla="*/ 412490 w 574024"/>
                <a:gd name="connsiteY30" fmla="*/ 1000937 h 1067281"/>
                <a:gd name="connsiteX31" fmla="*/ 383644 w 574024"/>
                <a:gd name="connsiteY31" fmla="*/ 966322 h 1067281"/>
                <a:gd name="connsiteX32" fmla="*/ 337492 w 574024"/>
                <a:gd name="connsiteY32" fmla="*/ 876901 h 1067281"/>
                <a:gd name="connsiteX33" fmla="*/ 285570 w 574024"/>
                <a:gd name="connsiteY33" fmla="*/ 775942 h 1067281"/>
                <a:gd name="connsiteX34" fmla="*/ 230764 w 574024"/>
                <a:gd name="connsiteY34" fmla="*/ 643253 h 1067281"/>
                <a:gd name="connsiteX35" fmla="*/ 201918 w 574024"/>
                <a:gd name="connsiteY35" fmla="*/ 579793 h 1067281"/>
                <a:gd name="connsiteX36" fmla="*/ 135574 w 574024"/>
                <a:gd name="connsiteY36" fmla="*/ 406721 h 106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024" h="1067281">
                  <a:moveTo>
                    <a:pt x="135574" y="406721"/>
                  </a:moveTo>
                  <a:lnTo>
                    <a:pt x="89421" y="268263"/>
                  </a:lnTo>
                  <a:lnTo>
                    <a:pt x="60576" y="196149"/>
                  </a:lnTo>
                  <a:lnTo>
                    <a:pt x="40384" y="147112"/>
                  </a:lnTo>
                  <a:lnTo>
                    <a:pt x="25961" y="100959"/>
                  </a:lnTo>
                  <a:lnTo>
                    <a:pt x="5769" y="51922"/>
                  </a:lnTo>
                  <a:lnTo>
                    <a:pt x="0" y="34615"/>
                  </a:lnTo>
                  <a:lnTo>
                    <a:pt x="0" y="11538"/>
                  </a:lnTo>
                  <a:lnTo>
                    <a:pt x="8654" y="0"/>
                  </a:lnTo>
                  <a:lnTo>
                    <a:pt x="28846" y="0"/>
                  </a:lnTo>
                  <a:lnTo>
                    <a:pt x="49037" y="8654"/>
                  </a:lnTo>
                  <a:lnTo>
                    <a:pt x="89421" y="43268"/>
                  </a:lnTo>
                  <a:lnTo>
                    <a:pt x="175957" y="141343"/>
                  </a:lnTo>
                  <a:lnTo>
                    <a:pt x="265378" y="242302"/>
                  </a:lnTo>
                  <a:lnTo>
                    <a:pt x="360568" y="354799"/>
                  </a:lnTo>
                  <a:lnTo>
                    <a:pt x="444220" y="455758"/>
                  </a:lnTo>
                  <a:lnTo>
                    <a:pt x="487488" y="510564"/>
                  </a:lnTo>
                  <a:lnTo>
                    <a:pt x="507680" y="545179"/>
                  </a:lnTo>
                  <a:lnTo>
                    <a:pt x="524987" y="597101"/>
                  </a:lnTo>
                  <a:lnTo>
                    <a:pt x="548063" y="674983"/>
                  </a:lnTo>
                  <a:lnTo>
                    <a:pt x="562486" y="755750"/>
                  </a:lnTo>
                  <a:lnTo>
                    <a:pt x="571140" y="824979"/>
                  </a:lnTo>
                  <a:lnTo>
                    <a:pt x="574024" y="897093"/>
                  </a:lnTo>
                  <a:lnTo>
                    <a:pt x="571140" y="957668"/>
                  </a:lnTo>
                  <a:lnTo>
                    <a:pt x="568255" y="998052"/>
                  </a:lnTo>
                  <a:lnTo>
                    <a:pt x="556717" y="1035551"/>
                  </a:lnTo>
                  <a:lnTo>
                    <a:pt x="539410" y="1061512"/>
                  </a:lnTo>
                  <a:lnTo>
                    <a:pt x="516333" y="1067281"/>
                  </a:lnTo>
                  <a:lnTo>
                    <a:pt x="473065" y="1052858"/>
                  </a:lnTo>
                  <a:lnTo>
                    <a:pt x="441335" y="1026897"/>
                  </a:lnTo>
                  <a:lnTo>
                    <a:pt x="412490" y="1000937"/>
                  </a:lnTo>
                  <a:lnTo>
                    <a:pt x="383644" y="966322"/>
                  </a:lnTo>
                  <a:lnTo>
                    <a:pt x="337492" y="876901"/>
                  </a:lnTo>
                  <a:lnTo>
                    <a:pt x="285570" y="775942"/>
                  </a:lnTo>
                  <a:lnTo>
                    <a:pt x="230764" y="643253"/>
                  </a:lnTo>
                  <a:lnTo>
                    <a:pt x="201918" y="579793"/>
                  </a:lnTo>
                  <a:lnTo>
                    <a:pt x="135574" y="40672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891D4923-43F1-4597-A832-52A5F3A2A2C6}"/>
                </a:ext>
              </a:extLst>
            </p:cNvPr>
            <p:cNvSpPr/>
            <p:nvPr/>
          </p:nvSpPr>
          <p:spPr>
            <a:xfrm>
              <a:off x="6708775" y="2314575"/>
              <a:ext cx="682625" cy="1023938"/>
            </a:xfrm>
            <a:custGeom>
              <a:avLst/>
              <a:gdLst>
                <a:gd name="connsiteX0" fmla="*/ 211932 w 683419"/>
                <a:gd name="connsiteY0" fmla="*/ 488156 h 1023938"/>
                <a:gd name="connsiteX1" fmla="*/ 297657 w 683419"/>
                <a:gd name="connsiteY1" fmla="*/ 283369 h 1023938"/>
                <a:gd name="connsiteX2" fmla="*/ 335757 w 683419"/>
                <a:gd name="connsiteY2" fmla="*/ 197644 h 1023938"/>
                <a:gd name="connsiteX3" fmla="*/ 369094 w 683419"/>
                <a:gd name="connsiteY3" fmla="*/ 126206 h 1023938"/>
                <a:gd name="connsiteX4" fmla="*/ 378619 w 683419"/>
                <a:gd name="connsiteY4" fmla="*/ 95250 h 1023938"/>
                <a:gd name="connsiteX5" fmla="*/ 378619 w 683419"/>
                <a:gd name="connsiteY5" fmla="*/ 71438 h 1023938"/>
                <a:gd name="connsiteX6" fmla="*/ 376238 w 683419"/>
                <a:gd name="connsiteY6" fmla="*/ 50006 h 1023938"/>
                <a:gd name="connsiteX7" fmla="*/ 330994 w 683419"/>
                <a:gd name="connsiteY7" fmla="*/ 0 h 1023938"/>
                <a:gd name="connsiteX8" fmla="*/ 683419 w 683419"/>
                <a:gd name="connsiteY8" fmla="*/ 116681 h 1023938"/>
                <a:gd name="connsiteX9" fmla="*/ 671513 w 683419"/>
                <a:gd name="connsiteY9" fmla="*/ 164306 h 1023938"/>
                <a:gd name="connsiteX10" fmla="*/ 619125 w 683419"/>
                <a:gd name="connsiteY10" fmla="*/ 211931 h 1023938"/>
                <a:gd name="connsiteX11" fmla="*/ 592932 w 683419"/>
                <a:gd name="connsiteY11" fmla="*/ 242888 h 1023938"/>
                <a:gd name="connsiteX12" fmla="*/ 552450 w 683419"/>
                <a:gd name="connsiteY12" fmla="*/ 304800 h 1023938"/>
                <a:gd name="connsiteX13" fmla="*/ 481013 w 683419"/>
                <a:gd name="connsiteY13" fmla="*/ 419100 h 1023938"/>
                <a:gd name="connsiteX14" fmla="*/ 392907 w 683419"/>
                <a:gd name="connsiteY14" fmla="*/ 554831 h 1023938"/>
                <a:gd name="connsiteX15" fmla="*/ 273844 w 683419"/>
                <a:gd name="connsiteY15" fmla="*/ 740569 h 1023938"/>
                <a:gd name="connsiteX16" fmla="*/ 176213 w 683419"/>
                <a:gd name="connsiteY16" fmla="*/ 892969 h 1023938"/>
                <a:gd name="connsiteX17" fmla="*/ 95250 w 683419"/>
                <a:gd name="connsiteY17" fmla="*/ 1023938 h 1023938"/>
                <a:gd name="connsiteX18" fmla="*/ 0 w 683419"/>
                <a:gd name="connsiteY18" fmla="*/ 997744 h 1023938"/>
                <a:gd name="connsiteX19" fmla="*/ 7144 w 683419"/>
                <a:gd name="connsiteY19" fmla="*/ 966788 h 1023938"/>
                <a:gd name="connsiteX20" fmla="*/ 26194 w 683419"/>
                <a:gd name="connsiteY20" fmla="*/ 921544 h 1023938"/>
                <a:gd name="connsiteX21" fmla="*/ 71438 w 683419"/>
                <a:gd name="connsiteY21" fmla="*/ 826294 h 1023938"/>
                <a:gd name="connsiteX22" fmla="*/ 147638 w 683419"/>
                <a:gd name="connsiteY22" fmla="*/ 640556 h 1023938"/>
                <a:gd name="connsiteX23" fmla="*/ 211932 w 683419"/>
                <a:gd name="connsiteY23" fmla="*/ 488156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9" h="1023938">
                  <a:moveTo>
                    <a:pt x="211932" y="488156"/>
                  </a:moveTo>
                  <a:lnTo>
                    <a:pt x="297657" y="283369"/>
                  </a:lnTo>
                  <a:lnTo>
                    <a:pt x="335757" y="197644"/>
                  </a:lnTo>
                  <a:lnTo>
                    <a:pt x="369094" y="126206"/>
                  </a:lnTo>
                  <a:lnTo>
                    <a:pt x="378619" y="95250"/>
                  </a:lnTo>
                  <a:lnTo>
                    <a:pt x="378619" y="71438"/>
                  </a:lnTo>
                  <a:lnTo>
                    <a:pt x="376238" y="50006"/>
                  </a:lnTo>
                  <a:lnTo>
                    <a:pt x="330994" y="0"/>
                  </a:lnTo>
                  <a:lnTo>
                    <a:pt x="683419" y="116681"/>
                  </a:lnTo>
                  <a:lnTo>
                    <a:pt x="671513" y="164306"/>
                  </a:lnTo>
                  <a:lnTo>
                    <a:pt x="619125" y="211931"/>
                  </a:lnTo>
                  <a:lnTo>
                    <a:pt x="592932" y="242888"/>
                  </a:lnTo>
                  <a:lnTo>
                    <a:pt x="552450" y="304800"/>
                  </a:lnTo>
                  <a:lnTo>
                    <a:pt x="481013" y="419100"/>
                  </a:lnTo>
                  <a:lnTo>
                    <a:pt x="392907" y="554831"/>
                  </a:lnTo>
                  <a:lnTo>
                    <a:pt x="273844" y="740569"/>
                  </a:lnTo>
                  <a:lnTo>
                    <a:pt x="176213" y="892969"/>
                  </a:lnTo>
                  <a:lnTo>
                    <a:pt x="95250" y="1023938"/>
                  </a:lnTo>
                  <a:lnTo>
                    <a:pt x="0" y="997744"/>
                  </a:lnTo>
                  <a:lnTo>
                    <a:pt x="7144" y="966788"/>
                  </a:lnTo>
                  <a:lnTo>
                    <a:pt x="26194" y="921544"/>
                  </a:lnTo>
                  <a:lnTo>
                    <a:pt x="71438" y="826294"/>
                  </a:lnTo>
                  <a:lnTo>
                    <a:pt x="147638" y="640556"/>
                  </a:lnTo>
                  <a:lnTo>
                    <a:pt x="211932" y="488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53FC0C06-C434-42AF-A2E6-5DF57048716E}"/>
                </a:ext>
              </a:extLst>
            </p:cNvPr>
            <p:cNvSpPr/>
            <p:nvPr/>
          </p:nvSpPr>
          <p:spPr>
            <a:xfrm>
              <a:off x="6702425" y="3270250"/>
              <a:ext cx="669925" cy="771525"/>
            </a:xfrm>
            <a:custGeom>
              <a:avLst/>
              <a:gdLst>
                <a:gd name="connsiteX0" fmla="*/ 403225 w 669925"/>
                <a:gd name="connsiteY0" fmla="*/ 625475 h 771525"/>
                <a:gd name="connsiteX1" fmla="*/ 355600 w 669925"/>
                <a:gd name="connsiteY1" fmla="*/ 523875 h 771525"/>
                <a:gd name="connsiteX2" fmla="*/ 307975 w 669925"/>
                <a:gd name="connsiteY2" fmla="*/ 447675 h 771525"/>
                <a:gd name="connsiteX3" fmla="*/ 231775 w 669925"/>
                <a:gd name="connsiteY3" fmla="*/ 342900 h 771525"/>
                <a:gd name="connsiteX4" fmla="*/ 139700 w 669925"/>
                <a:gd name="connsiteY4" fmla="*/ 238125 h 771525"/>
                <a:gd name="connsiteX5" fmla="*/ 73025 w 669925"/>
                <a:gd name="connsiteY5" fmla="*/ 161925 h 771525"/>
                <a:gd name="connsiteX6" fmla="*/ 41275 w 669925"/>
                <a:gd name="connsiteY6" fmla="*/ 133350 h 771525"/>
                <a:gd name="connsiteX7" fmla="*/ 15875 w 669925"/>
                <a:gd name="connsiteY7" fmla="*/ 111125 h 771525"/>
                <a:gd name="connsiteX8" fmla="*/ 0 w 669925"/>
                <a:gd name="connsiteY8" fmla="*/ 82550 h 771525"/>
                <a:gd name="connsiteX9" fmla="*/ 0 w 669925"/>
                <a:gd name="connsiteY9" fmla="*/ 50800 h 771525"/>
                <a:gd name="connsiteX10" fmla="*/ 19050 w 669925"/>
                <a:gd name="connsiteY10" fmla="*/ 0 h 771525"/>
                <a:gd name="connsiteX11" fmla="*/ 107950 w 669925"/>
                <a:gd name="connsiteY11" fmla="*/ 44450 h 771525"/>
                <a:gd name="connsiteX12" fmla="*/ 177800 w 669925"/>
                <a:gd name="connsiteY12" fmla="*/ 101600 h 771525"/>
                <a:gd name="connsiteX13" fmla="*/ 238125 w 669925"/>
                <a:gd name="connsiteY13" fmla="*/ 165100 h 771525"/>
                <a:gd name="connsiteX14" fmla="*/ 301625 w 669925"/>
                <a:gd name="connsiteY14" fmla="*/ 228600 h 771525"/>
                <a:gd name="connsiteX15" fmla="*/ 371475 w 669925"/>
                <a:gd name="connsiteY15" fmla="*/ 307975 h 771525"/>
                <a:gd name="connsiteX16" fmla="*/ 454025 w 669925"/>
                <a:gd name="connsiteY16" fmla="*/ 396875 h 771525"/>
                <a:gd name="connsiteX17" fmla="*/ 508000 w 669925"/>
                <a:gd name="connsiteY17" fmla="*/ 473075 h 771525"/>
                <a:gd name="connsiteX18" fmla="*/ 561975 w 669925"/>
                <a:gd name="connsiteY18" fmla="*/ 546100 h 771525"/>
                <a:gd name="connsiteX19" fmla="*/ 596900 w 669925"/>
                <a:gd name="connsiteY19" fmla="*/ 596900 h 771525"/>
                <a:gd name="connsiteX20" fmla="*/ 641350 w 669925"/>
                <a:gd name="connsiteY20" fmla="*/ 669925 h 771525"/>
                <a:gd name="connsiteX21" fmla="*/ 669925 w 669925"/>
                <a:gd name="connsiteY21" fmla="*/ 733425 h 771525"/>
                <a:gd name="connsiteX22" fmla="*/ 457200 w 669925"/>
                <a:gd name="connsiteY22" fmla="*/ 771525 h 771525"/>
                <a:gd name="connsiteX23" fmla="*/ 441325 w 669925"/>
                <a:gd name="connsiteY23" fmla="*/ 711200 h 771525"/>
                <a:gd name="connsiteX24" fmla="*/ 403225 w 669925"/>
                <a:gd name="connsiteY24" fmla="*/ 6254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9925" h="771525">
                  <a:moveTo>
                    <a:pt x="403225" y="625475"/>
                  </a:moveTo>
                  <a:lnTo>
                    <a:pt x="355600" y="523875"/>
                  </a:lnTo>
                  <a:lnTo>
                    <a:pt x="307975" y="447675"/>
                  </a:lnTo>
                  <a:lnTo>
                    <a:pt x="231775" y="342900"/>
                  </a:lnTo>
                  <a:lnTo>
                    <a:pt x="139700" y="238125"/>
                  </a:lnTo>
                  <a:lnTo>
                    <a:pt x="73025" y="161925"/>
                  </a:lnTo>
                  <a:lnTo>
                    <a:pt x="41275" y="133350"/>
                  </a:lnTo>
                  <a:lnTo>
                    <a:pt x="15875" y="111125"/>
                  </a:lnTo>
                  <a:lnTo>
                    <a:pt x="0" y="82550"/>
                  </a:lnTo>
                  <a:lnTo>
                    <a:pt x="0" y="50800"/>
                  </a:lnTo>
                  <a:lnTo>
                    <a:pt x="19050" y="0"/>
                  </a:lnTo>
                  <a:lnTo>
                    <a:pt x="107950" y="44450"/>
                  </a:lnTo>
                  <a:lnTo>
                    <a:pt x="177800" y="101600"/>
                  </a:lnTo>
                  <a:lnTo>
                    <a:pt x="238125" y="165100"/>
                  </a:lnTo>
                  <a:lnTo>
                    <a:pt x="301625" y="228600"/>
                  </a:lnTo>
                  <a:lnTo>
                    <a:pt x="371475" y="307975"/>
                  </a:lnTo>
                  <a:lnTo>
                    <a:pt x="454025" y="396875"/>
                  </a:lnTo>
                  <a:lnTo>
                    <a:pt x="508000" y="473075"/>
                  </a:lnTo>
                  <a:lnTo>
                    <a:pt x="561975" y="546100"/>
                  </a:lnTo>
                  <a:lnTo>
                    <a:pt x="596900" y="596900"/>
                  </a:lnTo>
                  <a:lnTo>
                    <a:pt x="641350" y="669925"/>
                  </a:lnTo>
                  <a:lnTo>
                    <a:pt x="669925" y="733425"/>
                  </a:lnTo>
                  <a:lnTo>
                    <a:pt x="457200" y="771525"/>
                  </a:lnTo>
                  <a:lnTo>
                    <a:pt x="441325" y="711200"/>
                  </a:lnTo>
                  <a:lnTo>
                    <a:pt x="403225" y="625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2965CF89-621B-4216-85B4-2B7C37D96FC1}"/>
                </a:ext>
              </a:extLst>
            </p:cNvPr>
            <p:cNvSpPr/>
            <p:nvPr/>
          </p:nvSpPr>
          <p:spPr>
            <a:xfrm>
              <a:off x="7132638" y="3910013"/>
              <a:ext cx="400050" cy="1158875"/>
            </a:xfrm>
            <a:custGeom>
              <a:avLst/>
              <a:gdLst>
                <a:gd name="connsiteX0" fmla="*/ 57150 w 400050"/>
                <a:gd name="connsiteY0" fmla="*/ 254793 h 1159668"/>
                <a:gd name="connsiteX1" fmla="*/ 0 w 400050"/>
                <a:gd name="connsiteY1" fmla="*/ 35718 h 1159668"/>
                <a:gd name="connsiteX2" fmla="*/ 192881 w 400050"/>
                <a:gd name="connsiteY2" fmla="*/ 0 h 1159668"/>
                <a:gd name="connsiteX3" fmla="*/ 247650 w 400050"/>
                <a:gd name="connsiteY3" fmla="*/ 102393 h 1159668"/>
                <a:gd name="connsiteX4" fmla="*/ 290512 w 400050"/>
                <a:gd name="connsiteY4" fmla="*/ 195262 h 1159668"/>
                <a:gd name="connsiteX5" fmla="*/ 333375 w 400050"/>
                <a:gd name="connsiteY5" fmla="*/ 297656 h 1159668"/>
                <a:gd name="connsiteX6" fmla="*/ 359569 w 400050"/>
                <a:gd name="connsiteY6" fmla="*/ 369093 h 1159668"/>
                <a:gd name="connsiteX7" fmla="*/ 376237 w 400050"/>
                <a:gd name="connsiteY7" fmla="*/ 431006 h 1159668"/>
                <a:gd name="connsiteX8" fmla="*/ 390525 w 400050"/>
                <a:gd name="connsiteY8" fmla="*/ 488156 h 1159668"/>
                <a:gd name="connsiteX9" fmla="*/ 397669 w 400050"/>
                <a:gd name="connsiteY9" fmla="*/ 564356 h 1159668"/>
                <a:gd name="connsiteX10" fmla="*/ 400050 w 400050"/>
                <a:gd name="connsiteY10" fmla="*/ 607218 h 1159668"/>
                <a:gd name="connsiteX11" fmla="*/ 400050 w 400050"/>
                <a:gd name="connsiteY11" fmla="*/ 669131 h 1159668"/>
                <a:gd name="connsiteX12" fmla="*/ 392906 w 400050"/>
                <a:gd name="connsiteY12" fmla="*/ 735806 h 1159668"/>
                <a:gd name="connsiteX13" fmla="*/ 373856 w 400050"/>
                <a:gd name="connsiteY13" fmla="*/ 819150 h 1159668"/>
                <a:gd name="connsiteX14" fmla="*/ 345281 w 400050"/>
                <a:gd name="connsiteY14" fmla="*/ 904875 h 1159668"/>
                <a:gd name="connsiteX15" fmla="*/ 314325 w 400050"/>
                <a:gd name="connsiteY15" fmla="*/ 973931 h 1159668"/>
                <a:gd name="connsiteX16" fmla="*/ 273844 w 400050"/>
                <a:gd name="connsiteY16" fmla="*/ 1040606 h 1159668"/>
                <a:gd name="connsiteX17" fmla="*/ 214312 w 400050"/>
                <a:gd name="connsiteY17" fmla="*/ 1112043 h 1159668"/>
                <a:gd name="connsiteX18" fmla="*/ 161925 w 400050"/>
                <a:gd name="connsiteY18" fmla="*/ 1154906 h 1159668"/>
                <a:gd name="connsiteX19" fmla="*/ 145256 w 400050"/>
                <a:gd name="connsiteY19" fmla="*/ 1159668 h 1159668"/>
                <a:gd name="connsiteX20" fmla="*/ 128587 w 400050"/>
                <a:gd name="connsiteY20" fmla="*/ 1157287 h 1159668"/>
                <a:gd name="connsiteX21" fmla="*/ 119062 w 400050"/>
                <a:gd name="connsiteY21" fmla="*/ 1147762 h 1159668"/>
                <a:gd name="connsiteX22" fmla="*/ 104775 w 400050"/>
                <a:gd name="connsiteY22" fmla="*/ 1107281 h 1159668"/>
                <a:gd name="connsiteX23" fmla="*/ 80962 w 400050"/>
                <a:gd name="connsiteY23" fmla="*/ 1050131 h 1159668"/>
                <a:gd name="connsiteX24" fmla="*/ 59531 w 400050"/>
                <a:gd name="connsiteY24" fmla="*/ 1016793 h 1159668"/>
                <a:gd name="connsiteX25" fmla="*/ 26194 w 400050"/>
                <a:gd name="connsiteY25" fmla="*/ 971550 h 1159668"/>
                <a:gd name="connsiteX26" fmla="*/ 71437 w 400050"/>
                <a:gd name="connsiteY26" fmla="*/ 695325 h 1159668"/>
                <a:gd name="connsiteX27" fmla="*/ 83344 w 400050"/>
                <a:gd name="connsiteY27" fmla="*/ 654843 h 1159668"/>
                <a:gd name="connsiteX28" fmla="*/ 88106 w 400050"/>
                <a:gd name="connsiteY28" fmla="*/ 614362 h 1159668"/>
                <a:gd name="connsiteX29" fmla="*/ 88106 w 400050"/>
                <a:gd name="connsiteY29" fmla="*/ 528637 h 1159668"/>
                <a:gd name="connsiteX30" fmla="*/ 85725 w 400050"/>
                <a:gd name="connsiteY30" fmla="*/ 440531 h 1159668"/>
                <a:gd name="connsiteX31" fmla="*/ 78581 w 400050"/>
                <a:gd name="connsiteY31" fmla="*/ 376237 h 1159668"/>
                <a:gd name="connsiteX32" fmla="*/ 57150 w 400050"/>
                <a:gd name="connsiteY32" fmla="*/ 254793 h 115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59668">
                  <a:moveTo>
                    <a:pt x="57150" y="254793"/>
                  </a:moveTo>
                  <a:lnTo>
                    <a:pt x="0" y="35718"/>
                  </a:lnTo>
                  <a:lnTo>
                    <a:pt x="192881" y="0"/>
                  </a:lnTo>
                  <a:lnTo>
                    <a:pt x="247650" y="102393"/>
                  </a:lnTo>
                  <a:lnTo>
                    <a:pt x="290512" y="195262"/>
                  </a:lnTo>
                  <a:lnTo>
                    <a:pt x="333375" y="297656"/>
                  </a:lnTo>
                  <a:lnTo>
                    <a:pt x="359569" y="369093"/>
                  </a:lnTo>
                  <a:lnTo>
                    <a:pt x="376237" y="431006"/>
                  </a:lnTo>
                  <a:lnTo>
                    <a:pt x="390525" y="488156"/>
                  </a:lnTo>
                  <a:lnTo>
                    <a:pt x="397669" y="564356"/>
                  </a:lnTo>
                  <a:lnTo>
                    <a:pt x="400050" y="607218"/>
                  </a:lnTo>
                  <a:lnTo>
                    <a:pt x="400050" y="669131"/>
                  </a:lnTo>
                  <a:lnTo>
                    <a:pt x="392906" y="735806"/>
                  </a:lnTo>
                  <a:lnTo>
                    <a:pt x="373856" y="819150"/>
                  </a:lnTo>
                  <a:lnTo>
                    <a:pt x="345281" y="904875"/>
                  </a:lnTo>
                  <a:lnTo>
                    <a:pt x="314325" y="973931"/>
                  </a:lnTo>
                  <a:lnTo>
                    <a:pt x="273844" y="1040606"/>
                  </a:lnTo>
                  <a:lnTo>
                    <a:pt x="214312" y="1112043"/>
                  </a:lnTo>
                  <a:lnTo>
                    <a:pt x="161925" y="1154906"/>
                  </a:lnTo>
                  <a:lnTo>
                    <a:pt x="145256" y="1159668"/>
                  </a:lnTo>
                  <a:lnTo>
                    <a:pt x="128587" y="1157287"/>
                  </a:lnTo>
                  <a:lnTo>
                    <a:pt x="119062" y="1147762"/>
                  </a:lnTo>
                  <a:lnTo>
                    <a:pt x="104775" y="1107281"/>
                  </a:lnTo>
                  <a:lnTo>
                    <a:pt x="80962" y="1050131"/>
                  </a:lnTo>
                  <a:lnTo>
                    <a:pt x="59531" y="1016793"/>
                  </a:lnTo>
                  <a:lnTo>
                    <a:pt x="26194" y="971550"/>
                  </a:lnTo>
                  <a:lnTo>
                    <a:pt x="71437" y="695325"/>
                  </a:lnTo>
                  <a:lnTo>
                    <a:pt x="83344" y="654843"/>
                  </a:lnTo>
                  <a:lnTo>
                    <a:pt x="88106" y="614362"/>
                  </a:lnTo>
                  <a:lnTo>
                    <a:pt x="88106" y="528637"/>
                  </a:lnTo>
                  <a:cubicBezTo>
                    <a:pt x="87312" y="499268"/>
                    <a:pt x="86519" y="469900"/>
                    <a:pt x="85725" y="440531"/>
                  </a:cubicBezTo>
                  <a:lnTo>
                    <a:pt x="78581" y="376237"/>
                  </a:lnTo>
                  <a:lnTo>
                    <a:pt x="57150" y="2547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7F926091-A282-4BBB-843B-69B209102B1C}"/>
                </a:ext>
              </a:extLst>
            </p:cNvPr>
            <p:cNvSpPr/>
            <p:nvPr/>
          </p:nvSpPr>
          <p:spPr>
            <a:xfrm>
              <a:off x="6567488" y="4475163"/>
              <a:ext cx="660400" cy="434975"/>
            </a:xfrm>
            <a:custGeom>
              <a:avLst/>
              <a:gdLst>
                <a:gd name="connsiteX0" fmla="*/ 278606 w 659606"/>
                <a:gd name="connsiteY0" fmla="*/ 78581 h 435769"/>
                <a:gd name="connsiteX1" fmla="*/ 471487 w 659606"/>
                <a:gd name="connsiteY1" fmla="*/ 133350 h 435769"/>
                <a:gd name="connsiteX2" fmla="*/ 561975 w 659606"/>
                <a:gd name="connsiteY2" fmla="*/ 152400 h 435769"/>
                <a:gd name="connsiteX3" fmla="*/ 602456 w 659606"/>
                <a:gd name="connsiteY3" fmla="*/ 157162 h 435769"/>
                <a:gd name="connsiteX4" fmla="*/ 623887 w 659606"/>
                <a:gd name="connsiteY4" fmla="*/ 150019 h 435769"/>
                <a:gd name="connsiteX5" fmla="*/ 659606 w 659606"/>
                <a:gd name="connsiteY5" fmla="*/ 95250 h 435769"/>
                <a:gd name="connsiteX6" fmla="*/ 635793 w 659606"/>
                <a:gd name="connsiteY6" fmla="*/ 435769 h 435769"/>
                <a:gd name="connsiteX7" fmla="*/ 590550 w 659606"/>
                <a:gd name="connsiteY7" fmla="*/ 407194 h 435769"/>
                <a:gd name="connsiteX8" fmla="*/ 523875 w 659606"/>
                <a:gd name="connsiteY8" fmla="*/ 345281 h 435769"/>
                <a:gd name="connsiteX9" fmla="*/ 476250 w 659606"/>
                <a:gd name="connsiteY9" fmla="*/ 309562 h 435769"/>
                <a:gd name="connsiteX10" fmla="*/ 397668 w 659606"/>
                <a:gd name="connsiteY10" fmla="*/ 261937 h 435769"/>
                <a:gd name="connsiteX11" fmla="*/ 290512 w 659606"/>
                <a:gd name="connsiteY11" fmla="*/ 202406 h 435769"/>
                <a:gd name="connsiteX12" fmla="*/ 157162 w 659606"/>
                <a:gd name="connsiteY12" fmla="*/ 130969 h 435769"/>
                <a:gd name="connsiteX13" fmla="*/ 66675 w 659606"/>
                <a:gd name="connsiteY13" fmla="*/ 88106 h 435769"/>
                <a:gd name="connsiteX14" fmla="*/ 38100 w 659606"/>
                <a:gd name="connsiteY14" fmla="*/ 76200 h 435769"/>
                <a:gd name="connsiteX15" fmla="*/ 21431 w 659606"/>
                <a:gd name="connsiteY15" fmla="*/ 66675 h 435769"/>
                <a:gd name="connsiteX16" fmla="*/ 9525 w 659606"/>
                <a:gd name="connsiteY16" fmla="*/ 52387 h 435769"/>
                <a:gd name="connsiteX17" fmla="*/ 0 w 659606"/>
                <a:gd name="connsiteY17" fmla="*/ 33337 h 435769"/>
                <a:gd name="connsiteX18" fmla="*/ 0 w 659606"/>
                <a:gd name="connsiteY18" fmla="*/ 14287 h 435769"/>
                <a:gd name="connsiteX19" fmla="*/ 9525 w 659606"/>
                <a:gd name="connsiteY19" fmla="*/ 4762 h 435769"/>
                <a:gd name="connsiteX20" fmla="*/ 33337 w 659606"/>
                <a:gd name="connsiteY20" fmla="*/ 0 h 435769"/>
                <a:gd name="connsiteX21" fmla="*/ 54768 w 659606"/>
                <a:gd name="connsiteY21" fmla="*/ 0 h 435769"/>
                <a:gd name="connsiteX22" fmla="*/ 97631 w 659606"/>
                <a:gd name="connsiteY22" fmla="*/ 14287 h 435769"/>
                <a:gd name="connsiteX23" fmla="*/ 278606 w 659606"/>
                <a:gd name="connsiteY23" fmla="*/ 78581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9606" h="435769">
                  <a:moveTo>
                    <a:pt x="278606" y="78581"/>
                  </a:moveTo>
                  <a:lnTo>
                    <a:pt x="471487" y="133350"/>
                  </a:lnTo>
                  <a:lnTo>
                    <a:pt x="561975" y="152400"/>
                  </a:lnTo>
                  <a:lnTo>
                    <a:pt x="602456" y="157162"/>
                  </a:lnTo>
                  <a:lnTo>
                    <a:pt x="623887" y="150019"/>
                  </a:lnTo>
                  <a:lnTo>
                    <a:pt x="659606" y="95250"/>
                  </a:lnTo>
                  <a:lnTo>
                    <a:pt x="635793" y="435769"/>
                  </a:lnTo>
                  <a:lnTo>
                    <a:pt x="590550" y="407194"/>
                  </a:lnTo>
                  <a:lnTo>
                    <a:pt x="523875" y="345281"/>
                  </a:lnTo>
                  <a:lnTo>
                    <a:pt x="476250" y="309562"/>
                  </a:lnTo>
                  <a:lnTo>
                    <a:pt x="397668" y="261937"/>
                  </a:lnTo>
                  <a:lnTo>
                    <a:pt x="290512" y="202406"/>
                  </a:lnTo>
                  <a:lnTo>
                    <a:pt x="157162" y="130969"/>
                  </a:lnTo>
                  <a:lnTo>
                    <a:pt x="66675" y="88106"/>
                  </a:lnTo>
                  <a:lnTo>
                    <a:pt x="38100" y="7620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54768" y="0"/>
                  </a:lnTo>
                  <a:lnTo>
                    <a:pt x="97631" y="14287"/>
                  </a:lnTo>
                  <a:lnTo>
                    <a:pt x="278606" y="78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1">
              <a:extLst>
                <a:ext uri="{FF2B5EF4-FFF2-40B4-BE49-F238E27FC236}">
                  <a16:creationId xmlns:a16="http://schemas.microsoft.com/office/drawing/2014/main" id="{DE8DF222-3EE3-4630-9C77-FD51466D1C47}"/>
                </a:ext>
              </a:extLst>
            </p:cNvPr>
            <p:cNvSpPr/>
            <p:nvPr/>
          </p:nvSpPr>
          <p:spPr>
            <a:xfrm rot="16200000">
              <a:off x="4241007" y="4090194"/>
              <a:ext cx="3843337" cy="371475"/>
            </a:xfrm>
            <a:custGeom>
              <a:avLst/>
              <a:gdLst>
                <a:gd name="connsiteX0" fmla="*/ 1842922 w 3844716"/>
                <a:gd name="connsiteY0" fmla="*/ 353050 h 370703"/>
                <a:gd name="connsiteX1" fmla="*/ 1345121 w 3844716"/>
                <a:gd name="connsiteY1" fmla="*/ 342458 h 370703"/>
                <a:gd name="connsiteX2" fmla="*/ 1002662 w 3844716"/>
                <a:gd name="connsiteY2" fmla="*/ 338928 h 370703"/>
                <a:gd name="connsiteX3" fmla="*/ 677856 w 3844716"/>
                <a:gd name="connsiteY3" fmla="*/ 335397 h 370703"/>
                <a:gd name="connsiteX4" fmla="*/ 381294 w 3844716"/>
                <a:gd name="connsiteY4" fmla="*/ 331867 h 370703"/>
                <a:gd name="connsiteX5" fmla="*/ 204769 w 3844716"/>
                <a:gd name="connsiteY5" fmla="*/ 331867 h 370703"/>
                <a:gd name="connsiteX6" fmla="*/ 134159 w 3844716"/>
                <a:gd name="connsiteY6" fmla="*/ 328336 h 370703"/>
                <a:gd name="connsiteX7" fmla="*/ 84732 w 3844716"/>
                <a:gd name="connsiteY7" fmla="*/ 324806 h 370703"/>
                <a:gd name="connsiteX8" fmla="*/ 35305 w 3844716"/>
                <a:gd name="connsiteY8" fmla="*/ 307153 h 370703"/>
                <a:gd name="connsiteX9" fmla="*/ 17652 w 3844716"/>
                <a:gd name="connsiteY9" fmla="*/ 296562 h 370703"/>
                <a:gd name="connsiteX10" fmla="*/ 3530 w 3844716"/>
                <a:gd name="connsiteY10" fmla="*/ 271848 h 370703"/>
                <a:gd name="connsiteX11" fmla="*/ 0 w 3844716"/>
                <a:gd name="connsiteY11" fmla="*/ 233013 h 370703"/>
                <a:gd name="connsiteX12" fmla="*/ 10591 w 3844716"/>
                <a:gd name="connsiteY12" fmla="*/ 201238 h 370703"/>
                <a:gd name="connsiteX13" fmla="*/ 31774 w 3844716"/>
                <a:gd name="connsiteY13" fmla="*/ 165933 h 370703"/>
                <a:gd name="connsiteX14" fmla="*/ 70610 w 3844716"/>
                <a:gd name="connsiteY14" fmla="*/ 137689 h 370703"/>
                <a:gd name="connsiteX15" fmla="*/ 137689 w 3844716"/>
                <a:gd name="connsiteY15" fmla="*/ 105915 h 370703"/>
                <a:gd name="connsiteX16" fmla="*/ 187116 w 3844716"/>
                <a:gd name="connsiteY16" fmla="*/ 88262 h 370703"/>
                <a:gd name="connsiteX17" fmla="*/ 257726 w 3844716"/>
                <a:gd name="connsiteY17" fmla="*/ 74140 h 370703"/>
                <a:gd name="connsiteX18" fmla="*/ 317745 w 3844716"/>
                <a:gd name="connsiteY18" fmla="*/ 77671 h 370703"/>
                <a:gd name="connsiteX19" fmla="*/ 391885 w 3844716"/>
                <a:gd name="connsiteY19" fmla="*/ 91793 h 370703"/>
                <a:gd name="connsiteX20" fmla="*/ 494270 w 3844716"/>
                <a:gd name="connsiteY20" fmla="*/ 109445 h 370703"/>
                <a:gd name="connsiteX21" fmla="*/ 607246 w 3844716"/>
                <a:gd name="connsiteY21" fmla="*/ 120037 h 370703"/>
                <a:gd name="connsiteX22" fmla="*/ 808485 w 3844716"/>
                <a:gd name="connsiteY22" fmla="*/ 127098 h 370703"/>
                <a:gd name="connsiteX23" fmla="*/ 1256858 w 3844716"/>
                <a:gd name="connsiteY23" fmla="*/ 134159 h 370703"/>
                <a:gd name="connsiteX24" fmla="*/ 1648744 w 3844716"/>
                <a:gd name="connsiteY24" fmla="*/ 137689 h 370703"/>
                <a:gd name="connsiteX25" fmla="*/ 2114770 w 3844716"/>
                <a:gd name="connsiteY25" fmla="*/ 141220 h 370703"/>
                <a:gd name="connsiteX26" fmla="*/ 2654937 w 3844716"/>
                <a:gd name="connsiteY26" fmla="*/ 144750 h 370703"/>
                <a:gd name="connsiteX27" fmla="*/ 3011518 w 3844716"/>
                <a:gd name="connsiteY27" fmla="*/ 148281 h 370703"/>
                <a:gd name="connsiteX28" fmla="*/ 3301019 w 3844716"/>
                <a:gd name="connsiteY28" fmla="*/ 148281 h 370703"/>
                <a:gd name="connsiteX29" fmla="*/ 3495197 w 3844716"/>
                <a:gd name="connsiteY29" fmla="*/ 148281 h 370703"/>
                <a:gd name="connsiteX30" fmla="*/ 3558746 w 3844716"/>
                <a:gd name="connsiteY30" fmla="*/ 144750 h 370703"/>
                <a:gd name="connsiteX31" fmla="*/ 3618764 w 3844716"/>
                <a:gd name="connsiteY31" fmla="*/ 130628 h 370703"/>
                <a:gd name="connsiteX32" fmla="*/ 3689374 w 3844716"/>
                <a:gd name="connsiteY32" fmla="*/ 98854 h 370703"/>
                <a:gd name="connsiteX33" fmla="*/ 3724679 w 3844716"/>
                <a:gd name="connsiteY33" fmla="*/ 74140 h 370703"/>
                <a:gd name="connsiteX34" fmla="*/ 3756454 w 3844716"/>
                <a:gd name="connsiteY34" fmla="*/ 42366 h 370703"/>
                <a:gd name="connsiteX35" fmla="*/ 3777637 w 3844716"/>
                <a:gd name="connsiteY35" fmla="*/ 21183 h 370703"/>
                <a:gd name="connsiteX36" fmla="*/ 3798820 w 3844716"/>
                <a:gd name="connsiteY36" fmla="*/ 3530 h 370703"/>
                <a:gd name="connsiteX37" fmla="*/ 3820003 w 3844716"/>
                <a:gd name="connsiteY37" fmla="*/ 0 h 370703"/>
                <a:gd name="connsiteX38" fmla="*/ 3837655 w 3844716"/>
                <a:gd name="connsiteY38" fmla="*/ 7061 h 370703"/>
                <a:gd name="connsiteX39" fmla="*/ 3844716 w 3844716"/>
                <a:gd name="connsiteY39" fmla="*/ 31774 h 370703"/>
                <a:gd name="connsiteX40" fmla="*/ 3844716 w 3844716"/>
                <a:gd name="connsiteY40" fmla="*/ 63549 h 370703"/>
                <a:gd name="connsiteX41" fmla="*/ 3830594 w 3844716"/>
                <a:gd name="connsiteY41" fmla="*/ 130628 h 370703"/>
                <a:gd name="connsiteX42" fmla="*/ 3805881 w 3844716"/>
                <a:gd name="connsiteY42" fmla="*/ 211830 h 370703"/>
                <a:gd name="connsiteX43" fmla="*/ 3774106 w 3844716"/>
                <a:gd name="connsiteY43" fmla="*/ 317745 h 370703"/>
                <a:gd name="connsiteX44" fmla="*/ 3625825 w 3844716"/>
                <a:gd name="connsiteY44" fmla="*/ 370703 h 370703"/>
                <a:gd name="connsiteX45" fmla="*/ 3085658 w 3844716"/>
                <a:gd name="connsiteY45" fmla="*/ 363642 h 370703"/>
                <a:gd name="connsiteX46" fmla="*/ 2506656 w 3844716"/>
                <a:gd name="connsiteY46" fmla="*/ 356581 h 370703"/>
                <a:gd name="connsiteX47" fmla="*/ 1842922 w 3844716"/>
                <a:gd name="connsiteY47" fmla="*/ 353050 h 37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44716" h="370703">
                  <a:moveTo>
                    <a:pt x="1842922" y="353050"/>
                  </a:moveTo>
                  <a:lnTo>
                    <a:pt x="1345121" y="342458"/>
                  </a:lnTo>
                  <a:lnTo>
                    <a:pt x="1002662" y="338928"/>
                  </a:lnTo>
                  <a:lnTo>
                    <a:pt x="677856" y="335397"/>
                  </a:lnTo>
                  <a:lnTo>
                    <a:pt x="381294" y="331867"/>
                  </a:lnTo>
                  <a:lnTo>
                    <a:pt x="204769" y="331867"/>
                  </a:lnTo>
                  <a:lnTo>
                    <a:pt x="134159" y="328336"/>
                  </a:lnTo>
                  <a:lnTo>
                    <a:pt x="84732" y="324806"/>
                  </a:lnTo>
                  <a:lnTo>
                    <a:pt x="35305" y="307153"/>
                  </a:lnTo>
                  <a:lnTo>
                    <a:pt x="17652" y="296562"/>
                  </a:lnTo>
                  <a:lnTo>
                    <a:pt x="3530" y="271848"/>
                  </a:lnTo>
                  <a:lnTo>
                    <a:pt x="0" y="233013"/>
                  </a:lnTo>
                  <a:lnTo>
                    <a:pt x="10591" y="201238"/>
                  </a:lnTo>
                  <a:lnTo>
                    <a:pt x="31774" y="165933"/>
                  </a:lnTo>
                  <a:lnTo>
                    <a:pt x="70610" y="137689"/>
                  </a:lnTo>
                  <a:lnTo>
                    <a:pt x="137689" y="105915"/>
                  </a:lnTo>
                  <a:lnTo>
                    <a:pt x="187116" y="88262"/>
                  </a:lnTo>
                  <a:lnTo>
                    <a:pt x="257726" y="74140"/>
                  </a:lnTo>
                  <a:lnTo>
                    <a:pt x="317745" y="77671"/>
                  </a:lnTo>
                  <a:lnTo>
                    <a:pt x="391885" y="91793"/>
                  </a:lnTo>
                  <a:lnTo>
                    <a:pt x="494270" y="109445"/>
                  </a:lnTo>
                  <a:lnTo>
                    <a:pt x="607246" y="120037"/>
                  </a:lnTo>
                  <a:lnTo>
                    <a:pt x="808485" y="127098"/>
                  </a:lnTo>
                  <a:lnTo>
                    <a:pt x="1256858" y="134159"/>
                  </a:lnTo>
                  <a:lnTo>
                    <a:pt x="1648744" y="137689"/>
                  </a:lnTo>
                  <a:lnTo>
                    <a:pt x="2114770" y="141220"/>
                  </a:lnTo>
                  <a:lnTo>
                    <a:pt x="2654937" y="144750"/>
                  </a:lnTo>
                  <a:lnTo>
                    <a:pt x="3011518" y="148281"/>
                  </a:lnTo>
                  <a:lnTo>
                    <a:pt x="3301019" y="148281"/>
                  </a:lnTo>
                  <a:lnTo>
                    <a:pt x="3495197" y="148281"/>
                  </a:lnTo>
                  <a:lnTo>
                    <a:pt x="3558746" y="144750"/>
                  </a:lnTo>
                  <a:lnTo>
                    <a:pt x="3618764" y="130628"/>
                  </a:lnTo>
                  <a:lnTo>
                    <a:pt x="3689374" y="98854"/>
                  </a:lnTo>
                  <a:lnTo>
                    <a:pt x="3724679" y="74140"/>
                  </a:lnTo>
                  <a:lnTo>
                    <a:pt x="3756454" y="42366"/>
                  </a:lnTo>
                  <a:lnTo>
                    <a:pt x="3777637" y="21183"/>
                  </a:lnTo>
                  <a:lnTo>
                    <a:pt x="3798820" y="3530"/>
                  </a:lnTo>
                  <a:lnTo>
                    <a:pt x="3820003" y="0"/>
                  </a:lnTo>
                  <a:lnTo>
                    <a:pt x="3837655" y="7061"/>
                  </a:lnTo>
                  <a:lnTo>
                    <a:pt x="3844716" y="31774"/>
                  </a:lnTo>
                  <a:lnTo>
                    <a:pt x="3844716" y="63549"/>
                  </a:lnTo>
                  <a:lnTo>
                    <a:pt x="3830594" y="130628"/>
                  </a:lnTo>
                  <a:lnTo>
                    <a:pt x="3805881" y="211830"/>
                  </a:lnTo>
                  <a:lnTo>
                    <a:pt x="3774106" y="317745"/>
                  </a:lnTo>
                  <a:lnTo>
                    <a:pt x="3625825" y="370703"/>
                  </a:lnTo>
                  <a:lnTo>
                    <a:pt x="3085658" y="363642"/>
                  </a:lnTo>
                  <a:lnTo>
                    <a:pt x="2506656" y="356581"/>
                  </a:lnTo>
                  <a:lnTo>
                    <a:pt x="1842922" y="353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D0170021-8A19-4323-8948-CA667ED324FE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766888"/>
            <a:ext cx="4822825" cy="4278312"/>
            <a:chOff x="2557463" y="1766888"/>
            <a:chExt cx="4822825" cy="4278312"/>
          </a:xfrm>
        </p:grpSpPr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8B2F6F9C-571E-4CDD-9519-42996540DFD3}"/>
                </a:ext>
              </a:extLst>
            </p:cNvPr>
            <p:cNvSpPr/>
            <p:nvPr/>
          </p:nvSpPr>
          <p:spPr>
            <a:xfrm>
              <a:off x="2790825" y="1766888"/>
              <a:ext cx="712788" cy="1104900"/>
            </a:xfrm>
            <a:custGeom>
              <a:avLst/>
              <a:gdLst>
                <a:gd name="connsiteX0" fmla="*/ 366713 w 711994"/>
                <a:gd name="connsiteY0" fmla="*/ 742950 h 1104900"/>
                <a:gd name="connsiteX1" fmla="*/ 209550 w 711994"/>
                <a:gd name="connsiteY1" fmla="*/ 942975 h 1104900"/>
                <a:gd name="connsiteX2" fmla="*/ 64294 w 711994"/>
                <a:gd name="connsiteY2" fmla="*/ 1104900 h 1104900"/>
                <a:gd name="connsiteX3" fmla="*/ 0 w 711994"/>
                <a:gd name="connsiteY3" fmla="*/ 1031081 h 1104900"/>
                <a:gd name="connsiteX4" fmla="*/ 52388 w 711994"/>
                <a:gd name="connsiteY4" fmla="*/ 945356 h 1104900"/>
                <a:gd name="connsiteX5" fmla="*/ 121444 w 711994"/>
                <a:gd name="connsiteY5" fmla="*/ 821531 h 1104900"/>
                <a:gd name="connsiteX6" fmla="*/ 183356 w 711994"/>
                <a:gd name="connsiteY6" fmla="*/ 702468 h 1104900"/>
                <a:gd name="connsiteX7" fmla="*/ 238125 w 711994"/>
                <a:gd name="connsiteY7" fmla="*/ 583406 h 1104900"/>
                <a:gd name="connsiteX8" fmla="*/ 285750 w 711994"/>
                <a:gd name="connsiteY8" fmla="*/ 478631 h 1104900"/>
                <a:gd name="connsiteX9" fmla="*/ 330994 w 711994"/>
                <a:gd name="connsiteY9" fmla="*/ 373856 h 1104900"/>
                <a:gd name="connsiteX10" fmla="*/ 357188 w 711994"/>
                <a:gd name="connsiteY10" fmla="*/ 302418 h 1104900"/>
                <a:gd name="connsiteX11" fmla="*/ 366713 w 711994"/>
                <a:gd name="connsiteY11" fmla="*/ 271462 h 1104900"/>
                <a:gd name="connsiteX12" fmla="*/ 371475 w 711994"/>
                <a:gd name="connsiteY12" fmla="*/ 245268 h 1104900"/>
                <a:gd name="connsiteX13" fmla="*/ 371475 w 711994"/>
                <a:gd name="connsiteY13" fmla="*/ 209550 h 1104900"/>
                <a:gd name="connsiteX14" fmla="*/ 366713 w 711994"/>
                <a:gd name="connsiteY14" fmla="*/ 185737 h 1104900"/>
                <a:gd name="connsiteX15" fmla="*/ 352425 w 711994"/>
                <a:gd name="connsiteY15" fmla="*/ 142875 h 1104900"/>
                <a:gd name="connsiteX16" fmla="*/ 328613 w 711994"/>
                <a:gd name="connsiteY16" fmla="*/ 107156 h 1104900"/>
                <a:gd name="connsiteX17" fmla="*/ 304800 w 711994"/>
                <a:gd name="connsiteY17" fmla="*/ 78581 h 1104900"/>
                <a:gd name="connsiteX18" fmla="*/ 285750 w 711994"/>
                <a:gd name="connsiteY18" fmla="*/ 64293 h 1104900"/>
                <a:gd name="connsiteX19" fmla="*/ 273844 w 711994"/>
                <a:gd name="connsiteY19" fmla="*/ 54768 h 1104900"/>
                <a:gd name="connsiteX20" fmla="*/ 264319 w 711994"/>
                <a:gd name="connsiteY20" fmla="*/ 38100 h 1104900"/>
                <a:gd name="connsiteX21" fmla="*/ 264319 w 711994"/>
                <a:gd name="connsiteY21" fmla="*/ 21431 h 1104900"/>
                <a:gd name="connsiteX22" fmla="*/ 271463 w 711994"/>
                <a:gd name="connsiteY22" fmla="*/ 7143 h 1104900"/>
                <a:gd name="connsiteX23" fmla="*/ 297656 w 711994"/>
                <a:gd name="connsiteY23" fmla="*/ 0 h 1104900"/>
                <a:gd name="connsiteX24" fmla="*/ 335756 w 711994"/>
                <a:gd name="connsiteY24" fmla="*/ 4762 h 1104900"/>
                <a:gd name="connsiteX25" fmla="*/ 397669 w 711994"/>
                <a:gd name="connsiteY25" fmla="*/ 16668 h 1104900"/>
                <a:gd name="connsiteX26" fmla="*/ 459581 w 711994"/>
                <a:gd name="connsiteY26" fmla="*/ 38100 h 1104900"/>
                <a:gd name="connsiteX27" fmla="*/ 533400 w 711994"/>
                <a:gd name="connsiteY27" fmla="*/ 69056 h 1104900"/>
                <a:gd name="connsiteX28" fmla="*/ 571500 w 711994"/>
                <a:gd name="connsiteY28" fmla="*/ 92868 h 1104900"/>
                <a:gd name="connsiteX29" fmla="*/ 611981 w 711994"/>
                <a:gd name="connsiteY29" fmla="*/ 121443 h 1104900"/>
                <a:gd name="connsiteX30" fmla="*/ 647700 w 711994"/>
                <a:gd name="connsiteY30" fmla="*/ 157162 h 1104900"/>
                <a:gd name="connsiteX31" fmla="*/ 676275 w 711994"/>
                <a:gd name="connsiteY31" fmla="*/ 188118 h 1104900"/>
                <a:gd name="connsiteX32" fmla="*/ 702469 w 711994"/>
                <a:gd name="connsiteY32" fmla="*/ 228600 h 1104900"/>
                <a:gd name="connsiteX33" fmla="*/ 711994 w 711994"/>
                <a:gd name="connsiteY33" fmla="*/ 257175 h 1104900"/>
                <a:gd name="connsiteX34" fmla="*/ 707231 w 711994"/>
                <a:gd name="connsiteY34" fmla="*/ 278606 h 1104900"/>
                <a:gd name="connsiteX35" fmla="*/ 690563 w 711994"/>
                <a:gd name="connsiteY35" fmla="*/ 311943 h 1104900"/>
                <a:gd name="connsiteX36" fmla="*/ 659606 w 711994"/>
                <a:gd name="connsiteY36" fmla="*/ 347662 h 1104900"/>
                <a:gd name="connsiteX37" fmla="*/ 631031 w 711994"/>
                <a:gd name="connsiteY37" fmla="*/ 373856 h 1104900"/>
                <a:gd name="connsiteX38" fmla="*/ 590550 w 711994"/>
                <a:gd name="connsiteY38" fmla="*/ 421481 h 1104900"/>
                <a:gd name="connsiteX39" fmla="*/ 540544 w 711994"/>
                <a:gd name="connsiteY39" fmla="*/ 495300 h 1104900"/>
                <a:gd name="connsiteX40" fmla="*/ 471488 w 711994"/>
                <a:gd name="connsiteY40" fmla="*/ 595312 h 1104900"/>
                <a:gd name="connsiteX41" fmla="*/ 407194 w 711994"/>
                <a:gd name="connsiteY41" fmla="*/ 690562 h 1104900"/>
                <a:gd name="connsiteX42" fmla="*/ 366713 w 711994"/>
                <a:gd name="connsiteY42" fmla="*/ 74295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1994" h="1104900">
                  <a:moveTo>
                    <a:pt x="366713" y="742950"/>
                  </a:moveTo>
                  <a:lnTo>
                    <a:pt x="209550" y="942975"/>
                  </a:lnTo>
                  <a:lnTo>
                    <a:pt x="64294" y="1104900"/>
                  </a:lnTo>
                  <a:lnTo>
                    <a:pt x="0" y="1031081"/>
                  </a:lnTo>
                  <a:lnTo>
                    <a:pt x="52388" y="945356"/>
                  </a:lnTo>
                  <a:lnTo>
                    <a:pt x="121444" y="821531"/>
                  </a:lnTo>
                  <a:lnTo>
                    <a:pt x="183356" y="702468"/>
                  </a:lnTo>
                  <a:lnTo>
                    <a:pt x="238125" y="583406"/>
                  </a:lnTo>
                  <a:lnTo>
                    <a:pt x="285750" y="478631"/>
                  </a:lnTo>
                  <a:lnTo>
                    <a:pt x="330994" y="373856"/>
                  </a:lnTo>
                  <a:lnTo>
                    <a:pt x="357188" y="302418"/>
                  </a:lnTo>
                  <a:lnTo>
                    <a:pt x="366713" y="271462"/>
                  </a:lnTo>
                  <a:lnTo>
                    <a:pt x="371475" y="245268"/>
                  </a:lnTo>
                  <a:lnTo>
                    <a:pt x="371475" y="209550"/>
                  </a:lnTo>
                  <a:lnTo>
                    <a:pt x="366713" y="185737"/>
                  </a:lnTo>
                  <a:lnTo>
                    <a:pt x="352425" y="142875"/>
                  </a:lnTo>
                  <a:lnTo>
                    <a:pt x="328613" y="107156"/>
                  </a:lnTo>
                  <a:lnTo>
                    <a:pt x="304800" y="78581"/>
                  </a:lnTo>
                  <a:lnTo>
                    <a:pt x="285750" y="64293"/>
                  </a:lnTo>
                  <a:lnTo>
                    <a:pt x="273844" y="54768"/>
                  </a:lnTo>
                  <a:lnTo>
                    <a:pt x="264319" y="38100"/>
                  </a:lnTo>
                  <a:lnTo>
                    <a:pt x="264319" y="21431"/>
                  </a:lnTo>
                  <a:lnTo>
                    <a:pt x="271463" y="7143"/>
                  </a:lnTo>
                  <a:lnTo>
                    <a:pt x="297656" y="0"/>
                  </a:lnTo>
                  <a:lnTo>
                    <a:pt x="335756" y="4762"/>
                  </a:lnTo>
                  <a:lnTo>
                    <a:pt x="397669" y="16668"/>
                  </a:lnTo>
                  <a:lnTo>
                    <a:pt x="459581" y="38100"/>
                  </a:lnTo>
                  <a:lnTo>
                    <a:pt x="533400" y="69056"/>
                  </a:lnTo>
                  <a:lnTo>
                    <a:pt x="571500" y="92868"/>
                  </a:lnTo>
                  <a:lnTo>
                    <a:pt x="611981" y="121443"/>
                  </a:lnTo>
                  <a:lnTo>
                    <a:pt x="647700" y="157162"/>
                  </a:lnTo>
                  <a:lnTo>
                    <a:pt x="676275" y="188118"/>
                  </a:lnTo>
                  <a:lnTo>
                    <a:pt x="702469" y="228600"/>
                  </a:lnTo>
                  <a:lnTo>
                    <a:pt x="711994" y="257175"/>
                  </a:lnTo>
                  <a:lnTo>
                    <a:pt x="707231" y="278606"/>
                  </a:lnTo>
                  <a:lnTo>
                    <a:pt x="690563" y="311943"/>
                  </a:lnTo>
                  <a:lnTo>
                    <a:pt x="659606" y="347662"/>
                  </a:lnTo>
                  <a:lnTo>
                    <a:pt x="631031" y="373856"/>
                  </a:lnTo>
                  <a:lnTo>
                    <a:pt x="590550" y="421481"/>
                  </a:lnTo>
                  <a:lnTo>
                    <a:pt x="540544" y="495300"/>
                  </a:lnTo>
                  <a:lnTo>
                    <a:pt x="471488" y="595312"/>
                  </a:lnTo>
                  <a:lnTo>
                    <a:pt x="407194" y="690562"/>
                  </a:lnTo>
                  <a:lnTo>
                    <a:pt x="366713" y="742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0EDF2D97-EF21-4384-9C09-D422D2239F39}"/>
                </a:ext>
              </a:extLst>
            </p:cNvPr>
            <p:cNvSpPr/>
            <p:nvPr/>
          </p:nvSpPr>
          <p:spPr>
            <a:xfrm>
              <a:off x="6022975" y="1976438"/>
              <a:ext cx="1266825" cy="466725"/>
            </a:xfrm>
            <a:custGeom>
              <a:avLst/>
              <a:gdLst>
                <a:gd name="connsiteX0" fmla="*/ 561975 w 1266825"/>
                <a:gd name="connsiteY0" fmla="*/ 314325 h 466725"/>
                <a:gd name="connsiteX1" fmla="*/ 300038 w 1266825"/>
                <a:gd name="connsiteY1" fmla="*/ 404812 h 466725"/>
                <a:gd name="connsiteX2" fmla="*/ 114300 w 1266825"/>
                <a:gd name="connsiteY2" fmla="*/ 466725 h 466725"/>
                <a:gd name="connsiteX3" fmla="*/ 0 w 1266825"/>
                <a:gd name="connsiteY3" fmla="*/ 314325 h 466725"/>
                <a:gd name="connsiteX4" fmla="*/ 154782 w 1266825"/>
                <a:gd name="connsiteY4" fmla="*/ 276225 h 466725"/>
                <a:gd name="connsiteX5" fmla="*/ 345282 w 1266825"/>
                <a:gd name="connsiteY5" fmla="*/ 216693 h 466725"/>
                <a:gd name="connsiteX6" fmla="*/ 538163 w 1266825"/>
                <a:gd name="connsiteY6" fmla="*/ 152400 h 466725"/>
                <a:gd name="connsiteX7" fmla="*/ 747713 w 1266825"/>
                <a:gd name="connsiteY7" fmla="*/ 78581 h 466725"/>
                <a:gd name="connsiteX8" fmla="*/ 845344 w 1266825"/>
                <a:gd name="connsiteY8" fmla="*/ 42862 h 466725"/>
                <a:gd name="connsiteX9" fmla="*/ 883444 w 1266825"/>
                <a:gd name="connsiteY9" fmla="*/ 21431 h 466725"/>
                <a:gd name="connsiteX10" fmla="*/ 912019 w 1266825"/>
                <a:gd name="connsiteY10" fmla="*/ 7143 h 466725"/>
                <a:gd name="connsiteX11" fmla="*/ 942975 w 1266825"/>
                <a:gd name="connsiteY11" fmla="*/ 0 h 466725"/>
                <a:gd name="connsiteX12" fmla="*/ 966788 w 1266825"/>
                <a:gd name="connsiteY12" fmla="*/ 0 h 466725"/>
                <a:gd name="connsiteX13" fmla="*/ 1009650 w 1266825"/>
                <a:gd name="connsiteY13" fmla="*/ 7143 h 466725"/>
                <a:gd name="connsiteX14" fmla="*/ 1045369 w 1266825"/>
                <a:gd name="connsiteY14" fmla="*/ 21431 h 466725"/>
                <a:gd name="connsiteX15" fmla="*/ 1081088 w 1266825"/>
                <a:gd name="connsiteY15" fmla="*/ 45243 h 466725"/>
                <a:gd name="connsiteX16" fmla="*/ 1128713 w 1266825"/>
                <a:gd name="connsiteY16" fmla="*/ 83343 h 466725"/>
                <a:gd name="connsiteX17" fmla="*/ 1178719 w 1266825"/>
                <a:gd name="connsiteY17" fmla="*/ 133350 h 466725"/>
                <a:gd name="connsiteX18" fmla="*/ 1216819 w 1266825"/>
                <a:gd name="connsiteY18" fmla="*/ 176212 h 466725"/>
                <a:gd name="connsiteX19" fmla="*/ 1238250 w 1266825"/>
                <a:gd name="connsiteY19" fmla="*/ 204787 h 466725"/>
                <a:gd name="connsiteX20" fmla="*/ 1252538 w 1266825"/>
                <a:gd name="connsiteY20" fmla="*/ 230981 h 466725"/>
                <a:gd name="connsiteX21" fmla="*/ 1264444 w 1266825"/>
                <a:gd name="connsiteY21" fmla="*/ 261937 h 466725"/>
                <a:gd name="connsiteX22" fmla="*/ 1266825 w 1266825"/>
                <a:gd name="connsiteY22" fmla="*/ 285750 h 466725"/>
                <a:gd name="connsiteX23" fmla="*/ 1259682 w 1266825"/>
                <a:gd name="connsiteY23" fmla="*/ 309562 h 466725"/>
                <a:gd name="connsiteX24" fmla="*/ 1243013 w 1266825"/>
                <a:gd name="connsiteY24" fmla="*/ 326231 h 466725"/>
                <a:gd name="connsiteX25" fmla="*/ 1200150 w 1266825"/>
                <a:gd name="connsiteY25" fmla="*/ 352425 h 466725"/>
                <a:gd name="connsiteX26" fmla="*/ 921544 w 1266825"/>
                <a:gd name="connsiteY26" fmla="*/ 223837 h 466725"/>
                <a:gd name="connsiteX27" fmla="*/ 895350 w 1266825"/>
                <a:gd name="connsiteY27" fmla="*/ 216693 h 466725"/>
                <a:gd name="connsiteX28" fmla="*/ 873919 w 1266825"/>
                <a:gd name="connsiteY28" fmla="*/ 216693 h 466725"/>
                <a:gd name="connsiteX29" fmla="*/ 842963 w 1266825"/>
                <a:gd name="connsiteY29" fmla="*/ 216693 h 466725"/>
                <a:gd name="connsiteX30" fmla="*/ 814388 w 1266825"/>
                <a:gd name="connsiteY30" fmla="*/ 223837 h 466725"/>
                <a:gd name="connsiteX31" fmla="*/ 561975 w 1266825"/>
                <a:gd name="connsiteY31" fmla="*/ 3143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66825" h="466725">
                  <a:moveTo>
                    <a:pt x="561975" y="314325"/>
                  </a:moveTo>
                  <a:lnTo>
                    <a:pt x="300038" y="404812"/>
                  </a:lnTo>
                  <a:lnTo>
                    <a:pt x="114300" y="466725"/>
                  </a:lnTo>
                  <a:lnTo>
                    <a:pt x="0" y="314325"/>
                  </a:lnTo>
                  <a:lnTo>
                    <a:pt x="154782" y="276225"/>
                  </a:lnTo>
                  <a:lnTo>
                    <a:pt x="345282" y="216693"/>
                  </a:lnTo>
                  <a:lnTo>
                    <a:pt x="538163" y="152400"/>
                  </a:lnTo>
                  <a:lnTo>
                    <a:pt x="747713" y="78581"/>
                  </a:lnTo>
                  <a:lnTo>
                    <a:pt x="845344" y="42862"/>
                  </a:lnTo>
                  <a:lnTo>
                    <a:pt x="883444" y="21431"/>
                  </a:lnTo>
                  <a:lnTo>
                    <a:pt x="912019" y="7143"/>
                  </a:lnTo>
                  <a:lnTo>
                    <a:pt x="942975" y="0"/>
                  </a:lnTo>
                  <a:lnTo>
                    <a:pt x="966788" y="0"/>
                  </a:lnTo>
                  <a:lnTo>
                    <a:pt x="1009650" y="7143"/>
                  </a:lnTo>
                  <a:lnTo>
                    <a:pt x="1045369" y="21431"/>
                  </a:lnTo>
                  <a:lnTo>
                    <a:pt x="1081088" y="45243"/>
                  </a:lnTo>
                  <a:lnTo>
                    <a:pt x="1128713" y="83343"/>
                  </a:lnTo>
                  <a:lnTo>
                    <a:pt x="1178719" y="133350"/>
                  </a:lnTo>
                  <a:lnTo>
                    <a:pt x="1216819" y="176212"/>
                  </a:lnTo>
                  <a:lnTo>
                    <a:pt x="1238250" y="204787"/>
                  </a:lnTo>
                  <a:lnTo>
                    <a:pt x="1252538" y="230981"/>
                  </a:lnTo>
                  <a:lnTo>
                    <a:pt x="1264444" y="261937"/>
                  </a:lnTo>
                  <a:lnTo>
                    <a:pt x="1266825" y="285750"/>
                  </a:lnTo>
                  <a:lnTo>
                    <a:pt x="1259682" y="309562"/>
                  </a:lnTo>
                  <a:lnTo>
                    <a:pt x="1243013" y="326231"/>
                  </a:lnTo>
                  <a:lnTo>
                    <a:pt x="1200150" y="352425"/>
                  </a:lnTo>
                  <a:lnTo>
                    <a:pt x="921544" y="223837"/>
                  </a:lnTo>
                  <a:lnTo>
                    <a:pt x="895350" y="216693"/>
                  </a:lnTo>
                  <a:lnTo>
                    <a:pt x="873919" y="216693"/>
                  </a:lnTo>
                  <a:lnTo>
                    <a:pt x="842963" y="216693"/>
                  </a:lnTo>
                  <a:lnTo>
                    <a:pt x="814388" y="223837"/>
                  </a:lnTo>
                  <a:lnTo>
                    <a:pt x="5619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9CD28D1B-0F72-485A-A7F5-4C23C46A40FB}"/>
                </a:ext>
              </a:extLst>
            </p:cNvPr>
            <p:cNvSpPr/>
            <p:nvPr/>
          </p:nvSpPr>
          <p:spPr>
            <a:xfrm>
              <a:off x="2647950" y="2735263"/>
              <a:ext cx="665163" cy="600075"/>
            </a:xfrm>
            <a:custGeom>
              <a:avLst/>
              <a:gdLst>
                <a:gd name="connsiteX0" fmla="*/ 371475 w 664369"/>
                <a:gd name="connsiteY0" fmla="*/ 428625 h 600075"/>
                <a:gd name="connsiteX1" fmla="*/ 283369 w 664369"/>
                <a:gd name="connsiteY1" fmla="*/ 373857 h 600075"/>
                <a:gd name="connsiteX2" fmla="*/ 190500 w 664369"/>
                <a:gd name="connsiteY2" fmla="*/ 319088 h 600075"/>
                <a:gd name="connsiteX3" fmla="*/ 123825 w 664369"/>
                <a:gd name="connsiteY3" fmla="*/ 285750 h 600075"/>
                <a:gd name="connsiteX4" fmla="*/ 92869 w 664369"/>
                <a:gd name="connsiteY4" fmla="*/ 273844 h 600075"/>
                <a:gd name="connsiteX5" fmla="*/ 52388 w 664369"/>
                <a:gd name="connsiteY5" fmla="*/ 261938 h 600075"/>
                <a:gd name="connsiteX6" fmla="*/ 35719 w 664369"/>
                <a:gd name="connsiteY6" fmla="*/ 254794 h 600075"/>
                <a:gd name="connsiteX7" fmla="*/ 16669 w 664369"/>
                <a:gd name="connsiteY7" fmla="*/ 242888 h 600075"/>
                <a:gd name="connsiteX8" fmla="*/ 4763 w 664369"/>
                <a:gd name="connsiteY8" fmla="*/ 226219 h 600075"/>
                <a:gd name="connsiteX9" fmla="*/ 0 w 664369"/>
                <a:gd name="connsiteY9" fmla="*/ 207169 h 600075"/>
                <a:gd name="connsiteX10" fmla="*/ 0 w 664369"/>
                <a:gd name="connsiteY10" fmla="*/ 173832 h 600075"/>
                <a:gd name="connsiteX11" fmla="*/ 4763 w 664369"/>
                <a:gd name="connsiteY11" fmla="*/ 135732 h 600075"/>
                <a:gd name="connsiteX12" fmla="*/ 19050 w 664369"/>
                <a:gd name="connsiteY12" fmla="*/ 85725 h 600075"/>
                <a:gd name="connsiteX13" fmla="*/ 33338 w 664369"/>
                <a:gd name="connsiteY13" fmla="*/ 57150 h 600075"/>
                <a:gd name="connsiteX14" fmla="*/ 50006 w 664369"/>
                <a:gd name="connsiteY14" fmla="*/ 28575 h 600075"/>
                <a:gd name="connsiteX15" fmla="*/ 66675 w 664369"/>
                <a:gd name="connsiteY15" fmla="*/ 16669 h 600075"/>
                <a:gd name="connsiteX16" fmla="*/ 88106 w 664369"/>
                <a:gd name="connsiteY16" fmla="*/ 7144 h 600075"/>
                <a:gd name="connsiteX17" fmla="*/ 145256 w 664369"/>
                <a:gd name="connsiteY17" fmla="*/ 0 h 600075"/>
                <a:gd name="connsiteX18" fmla="*/ 192881 w 664369"/>
                <a:gd name="connsiteY18" fmla="*/ 4763 h 600075"/>
                <a:gd name="connsiteX19" fmla="*/ 240506 w 664369"/>
                <a:gd name="connsiteY19" fmla="*/ 83344 h 600075"/>
                <a:gd name="connsiteX20" fmla="*/ 273844 w 664369"/>
                <a:gd name="connsiteY20" fmla="*/ 116682 h 600075"/>
                <a:gd name="connsiteX21" fmla="*/ 300038 w 664369"/>
                <a:gd name="connsiteY21" fmla="*/ 138113 h 600075"/>
                <a:gd name="connsiteX22" fmla="*/ 364331 w 664369"/>
                <a:gd name="connsiteY22" fmla="*/ 180975 h 600075"/>
                <a:gd name="connsiteX23" fmla="*/ 464344 w 664369"/>
                <a:gd name="connsiteY23" fmla="*/ 259557 h 600075"/>
                <a:gd name="connsiteX24" fmla="*/ 542925 w 664369"/>
                <a:gd name="connsiteY24" fmla="*/ 328613 h 600075"/>
                <a:gd name="connsiteX25" fmla="*/ 664369 w 664369"/>
                <a:gd name="connsiteY25" fmla="*/ 433388 h 600075"/>
                <a:gd name="connsiteX26" fmla="*/ 583406 w 664369"/>
                <a:gd name="connsiteY26" fmla="*/ 600075 h 600075"/>
                <a:gd name="connsiteX27" fmla="*/ 371475 w 664369"/>
                <a:gd name="connsiteY27" fmla="*/ 4286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4369" h="600075">
                  <a:moveTo>
                    <a:pt x="371475" y="428625"/>
                  </a:moveTo>
                  <a:lnTo>
                    <a:pt x="283369" y="373857"/>
                  </a:lnTo>
                  <a:lnTo>
                    <a:pt x="190500" y="319088"/>
                  </a:lnTo>
                  <a:lnTo>
                    <a:pt x="123825" y="285750"/>
                  </a:lnTo>
                  <a:lnTo>
                    <a:pt x="92869" y="273844"/>
                  </a:lnTo>
                  <a:lnTo>
                    <a:pt x="52388" y="261938"/>
                  </a:lnTo>
                  <a:lnTo>
                    <a:pt x="35719" y="254794"/>
                  </a:lnTo>
                  <a:lnTo>
                    <a:pt x="16669" y="242888"/>
                  </a:lnTo>
                  <a:lnTo>
                    <a:pt x="4763" y="226219"/>
                  </a:lnTo>
                  <a:lnTo>
                    <a:pt x="0" y="207169"/>
                  </a:lnTo>
                  <a:lnTo>
                    <a:pt x="0" y="173832"/>
                  </a:lnTo>
                  <a:lnTo>
                    <a:pt x="4763" y="135732"/>
                  </a:lnTo>
                  <a:lnTo>
                    <a:pt x="19050" y="85725"/>
                  </a:lnTo>
                  <a:lnTo>
                    <a:pt x="33338" y="57150"/>
                  </a:lnTo>
                  <a:lnTo>
                    <a:pt x="50006" y="28575"/>
                  </a:lnTo>
                  <a:lnTo>
                    <a:pt x="66675" y="16669"/>
                  </a:lnTo>
                  <a:lnTo>
                    <a:pt x="88106" y="7144"/>
                  </a:lnTo>
                  <a:lnTo>
                    <a:pt x="145256" y="0"/>
                  </a:lnTo>
                  <a:lnTo>
                    <a:pt x="192881" y="4763"/>
                  </a:lnTo>
                  <a:lnTo>
                    <a:pt x="240506" y="83344"/>
                  </a:lnTo>
                  <a:lnTo>
                    <a:pt x="273844" y="116682"/>
                  </a:lnTo>
                  <a:lnTo>
                    <a:pt x="300038" y="138113"/>
                  </a:lnTo>
                  <a:lnTo>
                    <a:pt x="364331" y="180975"/>
                  </a:lnTo>
                  <a:lnTo>
                    <a:pt x="464344" y="259557"/>
                  </a:lnTo>
                  <a:lnTo>
                    <a:pt x="542925" y="328613"/>
                  </a:lnTo>
                  <a:lnTo>
                    <a:pt x="664369" y="433388"/>
                  </a:lnTo>
                  <a:lnTo>
                    <a:pt x="583406" y="600075"/>
                  </a:lnTo>
                  <a:lnTo>
                    <a:pt x="37147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">
              <a:extLst>
                <a:ext uri="{FF2B5EF4-FFF2-40B4-BE49-F238E27FC236}">
                  <a16:creationId xmlns:a16="http://schemas.microsoft.com/office/drawing/2014/main" id="{049CC7D7-50AE-452C-8415-BD7322E0A5E7}"/>
                </a:ext>
              </a:extLst>
            </p:cNvPr>
            <p:cNvSpPr/>
            <p:nvPr/>
          </p:nvSpPr>
          <p:spPr>
            <a:xfrm>
              <a:off x="2620963" y="2308225"/>
              <a:ext cx="1343025" cy="1992313"/>
            </a:xfrm>
            <a:custGeom>
              <a:avLst/>
              <a:gdLst>
                <a:gd name="connsiteX0" fmla="*/ 693448 w 1342706"/>
                <a:gd name="connsiteY0" fmla="*/ 1148949 h 1991964"/>
                <a:gd name="connsiteX1" fmla="*/ 581273 w 1342706"/>
                <a:gd name="connsiteY1" fmla="*/ 1315512 h 1991964"/>
                <a:gd name="connsiteX2" fmla="*/ 492892 w 1342706"/>
                <a:gd name="connsiteY2" fmla="*/ 1448083 h 1991964"/>
                <a:gd name="connsiteX3" fmla="*/ 370519 w 1342706"/>
                <a:gd name="connsiteY3" fmla="*/ 1628244 h 1991964"/>
                <a:gd name="connsiteX4" fmla="*/ 278739 w 1342706"/>
                <a:gd name="connsiteY4" fmla="*/ 1771013 h 1991964"/>
                <a:gd name="connsiteX5" fmla="*/ 139369 w 1342706"/>
                <a:gd name="connsiteY5" fmla="*/ 1991964 h 1991964"/>
                <a:gd name="connsiteX6" fmla="*/ 0 w 1342706"/>
                <a:gd name="connsiteY6" fmla="*/ 1920580 h 1991964"/>
                <a:gd name="connsiteX7" fmla="*/ 44190 w 1342706"/>
                <a:gd name="connsiteY7" fmla="*/ 1886588 h 1991964"/>
                <a:gd name="connsiteX8" fmla="*/ 142769 w 1342706"/>
                <a:gd name="connsiteY8" fmla="*/ 1740419 h 1991964"/>
                <a:gd name="connsiteX9" fmla="*/ 285537 w 1342706"/>
                <a:gd name="connsiteY9" fmla="*/ 1505871 h 1991964"/>
                <a:gd name="connsiteX10" fmla="*/ 411310 w 1342706"/>
                <a:gd name="connsiteY10" fmla="*/ 1281520 h 1991964"/>
                <a:gd name="connsiteX11" fmla="*/ 489493 w 1342706"/>
                <a:gd name="connsiteY11" fmla="*/ 1128553 h 1991964"/>
                <a:gd name="connsiteX12" fmla="*/ 564276 w 1342706"/>
                <a:gd name="connsiteY12" fmla="*/ 982385 h 1991964"/>
                <a:gd name="connsiteX13" fmla="*/ 649258 w 1342706"/>
                <a:gd name="connsiteY13" fmla="*/ 829419 h 1991964"/>
                <a:gd name="connsiteX14" fmla="*/ 696847 w 1342706"/>
                <a:gd name="connsiteY14" fmla="*/ 761434 h 1991964"/>
                <a:gd name="connsiteX15" fmla="*/ 785228 w 1342706"/>
                <a:gd name="connsiteY15" fmla="*/ 625463 h 1991964"/>
                <a:gd name="connsiteX16" fmla="*/ 856612 w 1342706"/>
                <a:gd name="connsiteY16" fmla="*/ 509889 h 1991964"/>
                <a:gd name="connsiteX17" fmla="*/ 904202 w 1342706"/>
                <a:gd name="connsiteY17" fmla="*/ 418109 h 1991964"/>
                <a:gd name="connsiteX18" fmla="*/ 931396 w 1342706"/>
                <a:gd name="connsiteY18" fmla="*/ 360321 h 1991964"/>
                <a:gd name="connsiteX19" fmla="*/ 948392 w 1342706"/>
                <a:gd name="connsiteY19" fmla="*/ 316131 h 1991964"/>
                <a:gd name="connsiteX20" fmla="*/ 968788 w 1342706"/>
                <a:gd name="connsiteY20" fmla="*/ 258344 h 1991964"/>
                <a:gd name="connsiteX21" fmla="*/ 982385 w 1342706"/>
                <a:gd name="connsiteY21" fmla="*/ 203956 h 1991964"/>
                <a:gd name="connsiteX22" fmla="*/ 985784 w 1342706"/>
                <a:gd name="connsiteY22" fmla="*/ 173362 h 1991964"/>
                <a:gd name="connsiteX23" fmla="*/ 978986 w 1342706"/>
                <a:gd name="connsiteY23" fmla="*/ 122373 h 1991964"/>
                <a:gd name="connsiteX24" fmla="*/ 961989 w 1342706"/>
                <a:gd name="connsiteY24" fmla="*/ 95179 h 1991964"/>
                <a:gd name="connsiteX25" fmla="*/ 938195 w 1342706"/>
                <a:gd name="connsiteY25" fmla="*/ 84982 h 1991964"/>
                <a:gd name="connsiteX26" fmla="*/ 921198 w 1342706"/>
                <a:gd name="connsiteY26" fmla="*/ 74784 h 1991964"/>
                <a:gd name="connsiteX27" fmla="*/ 907601 w 1342706"/>
                <a:gd name="connsiteY27" fmla="*/ 57788 h 1991964"/>
                <a:gd name="connsiteX28" fmla="*/ 900803 w 1342706"/>
                <a:gd name="connsiteY28" fmla="*/ 33993 h 1991964"/>
                <a:gd name="connsiteX29" fmla="*/ 904202 w 1342706"/>
                <a:gd name="connsiteY29" fmla="*/ 20396 h 1991964"/>
                <a:gd name="connsiteX30" fmla="*/ 917799 w 1342706"/>
                <a:gd name="connsiteY30" fmla="*/ 6799 h 1991964"/>
                <a:gd name="connsiteX31" fmla="*/ 931396 w 1342706"/>
                <a:gd name="connsiteY31" fmla="*/ 0 h 1991964"/>
                <a:gd name="connsiteX32" fmla="*/ 972187 w 1342706"/>
                <a:gd name="connsiteY32" fmla="*/ 3399 h 1991964"/>
                <a:gd name="connsiteX33" fmla="*/ 1053769 w 1342706"/>
                <a:gd name="connsiteY33" fmla="*/ 23795 h 1991964"/>
                <a:gd name="connsiteX34" fmla="*/ 1111557 w 1342706"/>
                <a:gd name="connsiteY34" fmla="*/ 44191 h 1991964"/>
                <a:gd name="connsiteX35" fmla="*/ 1165945 w 1342706"/>
                <a:gd name="connsiteY35" fmla="*/ 71385 h 1991964"/>
                <a:gd name="connsiteX36" fmla="*/ 1203337 w 1342706"/>
                <a:gd name="connsiteY36" fmla="*/ 98579 h 1991964"/>
                <a:gd name="connsiteX37" fmla="*/ 1230531 w 1342706"/>
                <a:gd name="connsiteY37" fmla="*/ 118974 h 1991964"/>
                <a:gd name="connsiteX38" fmla="*/ 1271322 w 1342706"/>
                <a:gd name="connsiteY38" fmla="*/ 159765 h 1991964"/>
                <a:gd name="connsiteX39" fmla="*/ 1312113 w 1342706"/>
                <a:gd name="connsiteY39" fmla="*/ 200556 h 1991964"/>
                <a:gd name="connsiteX40" fmla="*/ 1332508 w 1342706"/>
                <a:gd name="connsiteY40" fmla="*/ 224351 h 1991964"/>
                <a:gd name="connsiteX41" fmla="*/ 1342706 w 1342706"/>
                <a:gd name="connsiteY41" fmla="*/ 244747 h 1991964"/>
                <a:gd name="connsiteX42" fmla="*/ 1339307 w 1342706"/>
                <a:gd name="connsiteY42" fmla="*/ 268541 h 1991964"/>
                <a:gd name="connsiteX43" fmla="*/ 1332508 w 1342706"/>
                <a:gd name="connsiteY43" fmla="*/ 305933 h 1991964"/>
                <a:gd name="connsiteX44" fmla="*/ 1312113 w 1342706"/>
                <a:gd name="connsiteY44" fmla="*/ 339926 h 1991964"/>
                <a:gd name="connsiteX45" fmla="*/ 1274721 w 1342706"/>
                <a:gd name="connsiteY45" fmla="*/ 363721 h 1991964"/>
                <a:gd name="connsiteX46" fmla="*/ 1247527 w 1342706"/>
                <a:gd name="connsiteY46" fmla="*/ 384116 h 1991964"/>
                <a:gd name="connsiteX47" fmla="*/ 1172743 w 1342706"/>
                <a:gd name="connsiteY47" fmla="*/ 479295 h 1991964"/>
                <a:gd name="connsiteX48" fmla="*/ 1063967 w 1342706"/>
                <a:gd name="connsiteY48" fmla="*/ 628863 h 1991964"/>
                <a:gd name="connsiteX49" fmla="*/ 982385 w 1342706"/>
                <a:gd name="connsiteY49" fmla="*/ 737639 h 1991964"/>
                <a:gd name="connsiteX50" fmla="*/ 866810 w 1342706"/>
                <a:gd name="connsiteY50" fmla="*/ 897404 h 1991964"/>
                <a:gd name="connsiteX51" fmla="*/ 785228 w 1342706"/>
                <a:gd name="connsiteY51" fmla="*/ 1019777 h 1991964"/>
                <a:gd name="connsiteX52" fmla="*/ 693448 w 1342706"/>
                <a:gd name="connsiteY52" fmla="*/ 1148949 h 199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42706" h="1991964">
                  <a:moveTo>
                    <a:pt x="693448" y="1148949"/>
                  </a:moveTo>
                  <a:lnTo>
                    <a:pt x="581273" y="1315512"/>
                  </a:lnTo>
                  <a:lnTo>
                    <a:pt x="492892" y="1448083"/>
                  </a:lnTo>
                  <a:lnTo>
                    <a:pt x="370519" y="1628244"/>
                  </a:lnTo>
                  <a:lnTo>
                    <a:pt x="278739" y="1771013"/>
                  </a:lnTo>
                  <a:lnTo>
                    <a:pt x="139369" y="1991964"/>
                  </a:lnTo>
                  <a:lnTo>
                    <a:pt x="0" y="1920580"/>
                  </a:lnTo>
                  <a:lnTo>
                    <a:pt x="44190" y="1886588"/>
                  </a:lnTo>
                  <a:lnTo>
                    <a:pt x="142769" y="1740419"/>
                  </a:lnTo>
                  <a:lnTo>
                    <a:pt x="285537" y="1505871"/>
                  </a:lnTo>
                  <a:lnTo>
                    <a:pt x="411310" y="1281520"/>
                  </a:lnTo>
                  <a:lnTo>
                    <a:pt x="489493" y="1128553"/>
                  </a:lnTo>
                  <a:lnTo>
                    <a:pt x="564276" y="982385"/>
                  </a:lnTo>
                  <a:lnTo>
                    <a:pt x="649258" y="829419"/>
                  </a:lnTo>
                  <a:lnTo>
                    <a:pt x="696847" y="761434"/>
                  </a:lnTo>
                  <a:lnTo>
                    <a:pt x="785228" y="625463"/>
                  </a:lnTo>
                  <a:lnTo>
                    <a:pt x="856612" y="509889"/>
                  </a:lnTo>
                  <a:lnTo>
                    <a:pt x="904202" y="418109"/>
                  </a:lnTo>
                  <a:lnTo>
                    <a:pt x="931396" y="360321"/>
                  </a:lnTo>
                  <a:lnTo>
                    <a:pt x="948392" y="316131"/>
                  </a:lnTo>
                  <a:lnTo>
                    <a:pt x="968788" y="258344"/>
                  </a:lnTo>
                  <a:lnTo>
                    <a:pt x="982385" y="203956"/>
                  </a:lnTo>
                  <a:lnTo>
                    <a:pt x="985784" y="173362"/>
                  </a:lnTo>
                  <a:lnTo>
                    <a:pt x="978986" y="122373"/>
                  </a:lnTo>
                  <a:lnTo>
                    <a:pt x="961989" y="95179"/>
                  </a:lnTo>
                  <a:lnTo>
                    <a:pt x="938195" y="84982"/>
                  </a:lnTo>
                  <a:lnTo>
                    <a:pt x="921198" y="74784"/>
                  </a:lnTo>
                  <a:lnTo>
                    <a:pt x="907601" y="57788"/>
                  </a:lnTo>
                  <a:lnTo>
                    <a:pt x="900803" y="33993"/>
                  </a:lnTo>
                  <a:lnTo>
                    <a:pt x="904202" y="20396"/>
                  </a:lnTo>
                  <a:lnTo>
                    <a:pt x="917799" y="6799"/>
                  </a:lnTo>
                  <a:lnTo>
                    <a:pt x="931396" y="0"/>
                  </a:lnTo>
                  <a:lnTo>
                    <a:pt x="972187" y="3399"/>
                  </a:lnTo>
                  <a:lnTo>
                    <a:pt x="1053769" y="23795"/>
                  </a:lnTo>
                  <a:lnTo>
                    <a:pt x="1111557" y="44191"/>
                  </a:lnTo>
                  <a:lnTo>
                    <a:pt x="1165945" y="71385"/>
                  </a:lnTo>
                  <a:lnTo>
                    <a:pt x="1203337" y="98579"/>
                  </a:lnTo>
                  <a:lnTo>
                    <a:pt x="1230531" y="118974"/>
                  </a:lnTo>
                  <a:lnTo>
                    <a:pt x="1271322" y="159765"/>
                  </a:lnTo>
                  <a:lnTo>
                    <a:pt x="1312113" y="200556"/>
                  </a:lnTo>
                  <a:lnTo>
                    <a:pt x="1332508" y="224351"/>
                  </a:lnTo>
                  <a:lnTo>
                    <a:pt x="1342706" y="244747"/>
                  </a:lnTo>
                  <a:lnTo>
                    <a:pt x="1339307" y="268541"/>
                  </a:lnTo>
                  <a:lnTo>
                    <a:pt x="1332508" y="305933"/>
                  </a:lnTo>
                  <a:lnTo>
                    <a:pt x="1312113" y="339926"/>
                  </a:lnTo>
                  <a:lnTo>
                    <a:pt x="1274721" y="363721"/>
                  </a:lnTo>
                  <a:lnTo>
                    <a:pt x="1247527" y="384116"/>
                  </a:lnTo>
                  <a:lnTo>
                    <a:pt x="1172743" y="479295"/>
                  </a:lnTo>
                  <a:lnTo>
                    <a:pt x="1063967" y="628863"/>
                  </a:lnTo>
                  <a:lnTo>
                    <a:pt x="982385" y="737639"/>
                  </a:lnTo>
                  <a:lnTo>
                    <a:pt x="866810" y="897404"/>
                  </a:lnTo>
                  <a:lnTo>
                    <a:pt x="785228" y="1019777"/>
                  </a:lnTo>
                  <a:lnTo>
                    <a:pt x="693448" y="11489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2BCFE1A9-7E21-42AB-81F2-3B972CCD581C}"/>
                </a:ext>
              </a:extLst>
            </p:cNvPr>
            <p:cNvSpPr/>
            <p:nvPr/>
          </p:nvSpPr>
          <p:spPr>
            <a:xfrm>
              <a:off x="2557463" y="4014788"/>
              <a:ext cx="1003300" cy="584200"/>
            </a:xfrm>
            <a:custGeom>
              <a:avLst/>
              <a:gdLst>
                <a:gd name="connsiteX0" fmla="*/ 588168 w 1002506"/>
                <a:gd name="connsiteY0" fmla="*/ 316706 h 583406"/>
                <a:gd name="connsiteX1" fmla="*/ 330993 w 1002506"/>
                <a:gd name="connsiteY1" fmla="*/ 440531 h 583406"/>
                <a:gd name="connsiteX2" fmla="*/ 257175 w 1002506"/>
                <a:gd name="connsiteY2" fmla="*/ 481012 h 583406"/>
                <a:gd name="connsiteX3" fmla="*/ 223837 w 1002506"/>
                <a:gd name="connsiteY3" fmla="*/ 504825 h 583406"/>
                <a:gd name="connsiteX4" fmla="*/ 204787 w 1002506"/>
                <a:gd name="connsiteY4" fmla="*/ 519112 h 583406"/>
                <a:gd name="connsiteX5" fmla="*/ 176212 w 1002506"/>
                <a:gd name="connsiteY5" fmla="*/ 561975 h 583406"/>
                <a:gd name="connsiteX6" fmla="*/ 157162 w 1002506"/>
                <a:gd name="connsiteY6" fmla="*/ 576262 h 583406"/>
                <a:gd name="connsiteX7" fmla="*/ 140493 w 1002506"/>
                <a:gd name="connsiteY7" fmla="*/ 583406 h 583406"/>
                <a:gd name="connsiteX8" fmla="*/ 123825 w 1002506"/>
                <a:gd name="connsiteY8" fmla="*/ 583406 h 583406"/>
                <a:gd name="connsiteX9" fmla="*/ 107156 w 1002506"/>
                <a:gd name="connsiteY9" fmla="*/ 576262 h 583406"/>
                <a:gd name="connsiteX10" fmla="*/ 92868 w 1002506"/>
                <a:gd name="connsiteY10" fmla="*/ 564356 h 583406"/>
                <a:gd name="connsiteX11" fmla="*/ 61912 w 1002506"/>
                <a:gd name="connsiteY11" fmla="*/ 514350 h 583406"/>
                <a:gd name="connsiteX12" fmla="*/ 28575 w 1002506"/>
                <a:gd name="connsiteY12" fmla="*/ 457200 h 583406"/>
                <a:gd name="connsiteX13" fmla="*/ 9525 w 1002506"/>
                <a:gd name="connsiteY13" fmla="*/ 416718 h 583406"/>
                <a:gd name="connsiteX14" fmla="*/ 0 w 1002506"/>
                <a:gd name="connsiteY14" fmla="*/ 373856 h 583406"/>
                <a:gd name="connsiteX15" fmla="*/ 0 w 1002506"/>
                <a:gd name="connsiteY15" fmla="*/ 330993 h 583406"/>
                <a:gd name="connsiteX16" fmla="*/ 7143 w 1002506"/>
                <a:gd name="connsiteY16" fmla="*/ 295275 h 583406"/>
                <a:gd name="connsiteX17" fmla="*/ 21431 w 1002506"/>
                <a:gd name="connsiteY17" fmla="*/ 252412 h 583406"/>
                <a:gd name="connsiteX18" fmla="*/ 50006 w 1002506"/>
                <a:gd name="connsiteY18" fmla="*/ 214312 h 583406"/>
                <a:gd name="connsiteX19" fmla="*/ 73818 w 1002506"/>
                <a:gd name="connsiteY19" fmla="*/ 195262 h 583406"/>
                <a:gd name="connsiteX20" fmla="*/ 123825 w 1002506"/>
                <a:gd name="connsiteY20" fmla="*/ 164306 h 583406"/>
                <a:gd name="connsiteX21" fmla="*/ 235743 w 1002506"/>
                <a:gd name="connsiteY21" fmla="*/ 219075 h 583406"/>
                <a:gd name="connsiteX22" fmla="*/ 416718 w 1002506"/>
                <a:gd name="connsiteY22" fmla="*/ 166687 h 583406"/>
                <a:gd name="connsiteX23" fmla="*/ 661987 w 1002506"/>
                <a:gd name="connsiteY23" fmla="*/ 95250 h 583406"/>
                <a:gd name="connsiteX24" fmla="*/ 1002506 w 1002506"/>
                <a:gd name="connsiteY24" fmla="*/ 0 h 583406"/>
                <a:gd name="connsiteX25" fmla="*/ 1002506 w 1002506"/>
                <a:gd name="connsiteY25" fmla="*/ 138112 h 583406"/>
                <a:gd name="connsiteX26" fmla="*/ 788193 w 1002506"/>
                <a:gd name="connsiteY26" fmla="*/ 226218 h 583406"/>
                <a:gd name="connsiteX27" fmla="*/ 588168 w 1002506"/>
                <a:gd name="connsiteY27" fmla="*/ 31670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2506" h="583406">
                  <a:moveTo>
                    <a:pt x="588168" y="316706"/>
                  </a:moveTo>
                  <a:lnTo>
                    <a:pt x="330993" y="440531"/>
                  </a:lnTo>
                  <a:lnTo>
                    <a:pt x="257175" y="481012"/>
                  </a:lnTo>
                  <a:lnTo>
                    <a:pt x="223837" y="504825"/>
                  </a:lnTo>
                  <a:lnTo>
                    <a:pt x="204787" y="519112"/>
                  </a:lnTo>
                  <a:lnTo>
                    <a:pt x="176212" y="561975"/>
                  </a:lnTo>
                  <a:lnTo>
                    <a:pt x="157162" y="576262"/>
                  </a:lnTo>
                  <a:lnTo>
                    <a:pt x="140493" y="583406"/>
                  </a:lnTo>
                  <a:lnTo>
                    <a:pt x="123825" y="583406"/>
                  </a:lnTo>
                  <a:lnTo>
                    <a:pt x="107156" y="576262"/>
                  </a:lnTo>
                  <a:lnTo>
                    <a:pt x="92868" y="564356"/>
                  </a:lnTo>
                  <a:lnTo>
                    <a:pt x="61912" y="514350"/>
                  </a:lnTo>
                  <a:lnTo>
                    <a:pt x="28575" y="457200"/>
                  </a:lnTo>
                  <a:lnTo>
                    <a:pt x="9525" y="416718"/>
                  </a:lnTo>
                  <a:lnTo>
                    <a:pt x="0" y="373856"/>
                  </a:lnTo>
                  <a:lnTo>
                    <a:pt x="0" y="330993"/>
                  </a:lnTo>
                  <a:lnTo>
                    <a:pt x="7143" y="295275"/>
                  </a:lnTo>
                  <a:lnTo>
                    <a:pt x="21431" y="252412"/>
                  </a:lnTo>
                  <a:lnTo>
                    <a:pt x="50006" y="214312"/>
                  </a:lnTo>
                  <a:lnTo>
                    <a:pt x="73818" y="195262"/>
                  </a:lnTo>
                  <a:lnTo>
                    <a:pt x="123825" y="164306"/>
                  </a:lnTo>
                  <a:lnTo>
                    <a:pt x="235743" y="219075"/>
                  </a:lnTo>
                  <a:lnTo>
                    <a:pt x="416718" y="166687"/>
                  </a:lnTo>
                  <a:lnTo>
                    <a:pt x="661987" y="95250"/>
                  </a:lnTo>
                  <a:lnTo>
                    <a:pt x="1002506" y="0"/>
                  </a:lnTo>
                  <a:lnTo>
                    <a:pt x="1002506" y="138112"/>
                  </a:lnTo>
                  <a:lnTo>
                    <a:pt x="788193" y="226218"/>
                  </a:lnTo>
                  <a:lnTo>
                    <a:pt x="5881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B96C0617-8ADD-42AC-B3B4-A1B2FD5A9851}"/>
                </a:ext>
              </a:extLst>
            </p:cNvPr>
            <p:cNvSpPr/>
            <p:nvPr/>
          </p:nvSpPr>
          <p:spPr>
            <a:xfrm rot="16200000">
              <a:off x="2155826" y="4067175"/>
              <a:ext cx="2266950" cy="1171575"/>
            </a:xfrm>
            <a:custGeom>
              <a:avLst/>
              <a:gdLst>
                <a:gd name="connsiteX0" fmla="*/ 1245394 w 2266950"/>
                <a:gd name="connsiteY0" fmla="*/ 935831 h 1171575"/>
                <a:gd name="connsiteX1" fmla="*/ 1100138 w 2266950"/>
                <a:gd name="connsiteY1" fmla="*/ 885825 h 1171575"/>
                <a:gd name="connsiteX2" fmla="*/ 966788 w 2266950"/>
                <a:gd name="connsiteY2" fmla="*/ 826294 h 1171575"/>
                <a:gd name="connsiteX3" fmla="*/ 831056 w 2266950"/>
                <a:gd name="connsiteY3" fmla="*/ 759619 h 1171575"/>
                <a:gd name="connsiteX4" fmla="*/ 731044 w 2266950"/>
                <a:gd name="connsiteY4" fmla="*/ 702469 h 1171575"/>
                <a:gd name="connsiteX5" fmla="*/ 633413 w 2266950"/>
                <a:gd name="connsiteY5" fmla="*/ 640556 h 1171575"/>
                <a:gd name="connsiteX6" fmla="*/ 566738 w 2266950"/>
                <a:gd name="connsiteY6" fmla="*/ 595313 h 1171575"/>
                <a:gd name="connsiteX7" fmla="*/ 485775 w 2266950"/>
                <a:gd name="connsiteY7" fmla="*/ 531019 h 1171575"/>
                <a:gd name="connsiteX8" fmla="*/ 381000 w 2266950"/>
                <a:gd name="connsiteY8" fmla="*/ 447675 h 1171575"/>
                <a:gd name="connsiteX9" fmla="*/ 264319 w 2266950"/>
                <a:gd name="connsiteY9" fmla="*/ 342900 h 1171575"/>
                <a:gd name="connsiteX10" fmla="*/ 147638 w 2266950"/>
                <a:gd name="connsiteY10" fmla="*/ 226219 h 1171575"/>
                <a:gd name="connsiteX11" fmla="*/ 61913 w 2266950"/>
                <a:gd name="connsiteY11" fmla="*/ 135731 h 1171575"/>
                <a:gd name="connsiteX12" fmla="*/ 35719 w 2266950"/>
                <a:gd name="connsiteY12" fmla="*/ 104775 h 1171575"/>
                <a:gd name="connsiteX13" fmla="*/ 21431 w 2266950"/>
                <a:gd name="connsiteY13" fmla="*/ 83344 h 1171575"/>
                <a:gd name="connsiteX14" fmla="*/ 7144 w 2266950"/>
                <a:gd name="connsiteY14" fmla="*/ 57150 h 1171575"/>
                <a:gd name="connsiteX15" fmla="*/ 0 w 2266950"/>
                <a:gd name="connsiteY15" fmla="*/ 30956 h 1171575"/>
                <a:gd name="connsiteX16" fmla="*/ 0 w 2266950"/>
                <a:gd name="connsiteY16" fmla="*/ 11906 h 1171575"/>
                <a:gd name="connsiteX17" fmla="*/ 7144 w 2266950"/>
                <a:gd name="connsiteY17" fmla="*/ 2381 h 1171575"/>
                <a:gd name="connsiteX18" fmla="*/ 21431 w 2266950"/>
                <a:gd name="connsiteY18" fmla="*/ 0 h 1171575"/>
                <a:gd name="connsiteX19" fmla="*/ 42863 w 2266950"/>
                <a:gd name="connsiteY19" fmla="*/ 4763 h 1171575"/>
                <a:gd name="connsiteX20" fmla="*/ 76200 w 2266950"/>
                <a:gd name="connsiteY20" fmla="*/ 28575 h 1171575"/>
                <a:gd name="connsiteX21" fmla="*/ 126206 w 2266950"/>
                <a:gd name="connsiteY21" fmla="*/ 73819 h 1171575"/>
                <a:gd name="connsiteX22" fmla="*/ 219075 w 2266950"/>
                <a:gd name="connsiteY22" fmla="*/ 152400 h 1171575"/>
                <a:gd name="connsiteX23" fmla="*/ 285750 w 2266950"/>
                <a:gd name="connsiteY23" fmla="*/ 204788 h 1171575"/>
                <a:gd name="connsiteX24" fmla="*/ 376238 w 2266950"/>
                <a:gd name="connsiteY24" fmla="*/ 273844 h 1171575"/>
                <a:gd name="connsiteX25" fmla="*/ 457200 w 2266950"/>
                <a:gd name="connsiteY25" fmla="*/ 330994 h 1171575"/>
                <a:gd name="connsiteX26" fmla="*/ 531019 w 2266950"/>
                <a:gd name="connsiteY26" fmla="*/ 385763 h 1171575"/>
                <a:gd name="connsiteX27" fmla="*/ 604838 w 2266950"/>
                <a:gd name="connsiteY27" fmla="*/ 433388 h 1171575"/>
                <a:gd name="connsiteX28" fmla="*/ 692944 w 2266950"/>
                <a:gd name="connsiteY28" fmla="*/ 490538 h 1171575"/>
                <a:gd name="connsiteX29" fmla="*/ 771525 w 2266950"/>
                <a:gd name="connsiteY29" fmla="*/ 533400 h 1171575"/>
                <a:gd name="connsiteX30" fmla="*/ 845344 w 2266950"/>
                <a:gd name="connsiteY30" fmla="*/ 569119 h 1171575"/>
                <a:gd name="connsiteX31" fmla="*/ 921544 w 2266950"/>
                <a:gd name="connsiteY31" fmla="*/ 604838 h 1171575"/>
                <a:gd name="connsiteX32" fmla="*/ 985838 w 2266950"/>
                <a:gd name="connsiteY32" fmla="*/ 628650 h 1171575"/>
                <a:gd name="connsiteX33" fmla="*/ 1083469 w 2266950"/>
                <a:gd name="connsiteY33" fmla="*/ 661988 h 1171575"/>
                <a:gd name="connsiteX34" fmla="*/ 1200150 w 2266950"/>
                <a:gd name="connsiteY34" fmla="*/ 692944 h 1171575"/>
                <a:gd name="connsiteX35" fmla="*/ 1300163 w 2266950"/>
                <a:gd name="connsiteY35" fmla="*/ 716756 h 1171575"/>
                <a:gd name="connsiteX36" fmla="*/ 1404938 w 2266950"/>
                <a:gd name="connsiteY36" fmla="*/ 738188 h 1171575"/>
                <a:gd name="connsiteX37" fmla="*/ 1540669 w 2266950"/>
                <a:gd name="connsiteY37" fmla="*/ 759619 h 1171575"/>
                <a:gd name="connsiteX38" fmla="*/ 1609725 w 2266950"/>
                <a:gd name="connsiteY38" fmla="*/ 766763 h 1171575"/>
                <a:gd name="connsiteX39" fmla="*/ 1735931 w 2266950"/>
                <a:gd name="connsiteY39" fmla="*/ 790575 h 1171575"/>
                <a:gd name="connsiteX40" fmla="*/ 1881188 w 2266950"/>
                <a:gd name="connsiteY40" fmla="*/ 804863 h 1171575"/>
                <a:gd name="connsiteX41" fmla="*/ 2002631 w 2266950"/>
                <a:gd name="connsiteY41" fmla="*/ 814388 h 1171575"/>
                <a:gd name="connsiteX42" fmla="*/ 2057400 w 2266950"/>
                <a:gd name="connsiteY42" fmla="*/ 814388 h 1171575"/>
                <a:gd name="connsiteX43" fmla="*/ 2095500 w 2266950"/>
                <a:gd name="connsiteY43" fmla="*/ 807244 h 1171575"/>
                <a:gd name="connsiteX44" fmla="*/ 2143125 w 2266950"/>
                <a:gd name="connsiteY44" fmla="*/ 785813 h 1171575"/>
                <a:gd name="connsiteX45" fmla="*/ 2166938 w 2266950"/>
                <a:gd name="connsiteY45" fmla="*/ 762000 h 1171575"/>
                <a:gd name="connsiteX46" fmla="*/ 2193131 w 2266950"/>
                <a:gd name="connsiteY46" fmla="*/ 733425 h 1171575"/>
                <a:gd name="connsiteX47" fmla="*/ 2212181 w 2266950"/>
                <a:gd name="connsiteY47" fmla="*/ 719138 h 1171575"/>
                <a:gd name="connsiteX48" fmla="*/ 2231231 w 2266950"/>
                <a:gd name="connsiteY48" fmla="*/ 711994 h 1171575"/>
                <a:gd name="connsiteX49" fmla="*/ 2252663 w 2266950"/>
                <a:gd name="connsiteY49" fmla="*/ 714375 h 1171575"/>
                <a:gd name="connsiteX50" fmla="*/ 2262188 w 2266950"/>
                <a:gd name="connsiteY50" fmla="*/ 723900 h 1171575"/>
                <a:gd name="connsiteX51" fmla="*/ 2264569 w 2266950"/>
                <a:gd name="connsiteY51" fmla="*/ 738188 h 1171575"/>
                <a:gd name="connsiteX52" fmla="*/ 2266950 w 2266950"/>
                <a:gd name="connsiteY52" fmla="*/ 764381 h 1171575"/>
                <a:gd name="connsiteX53" fmla="*/ 2266950 w 2266950"/>
                <a:gd name="connsiteY53" fmla="*/ 795338 h 1171575"/>
                <a:gd name="connsiteX54" fmla="*/ 2255044 w 2266950"/>
                <a:gd name="connsiteY54" fmla="*/ 838200 h 1171575"/>
                <a:gd name="connsiteX55" fmla="*/ 2224088 w 2266950"/>
                <a:gd name="connsiteY55" fmla="*/ 926306 h 1171575"/>
                <a:gd name="connsiteX56" fmla="*/ 2176463 w 2266950"/>
                <a:gd name="connsiteY56" fmla="*/ 1040606 h 1171575"/>
                <a:gd name="connsiteX57" fmla="*/ 2135981 w 2266950"/>
                <a:gd name="connsiteY57" fmla="*/ 1107281 h 1171575"/>
                <a:gd name="connsiteX58" fmla="*/ 2097881 w 2266950"/>
                <a:gd name="connsiteY58" fmla="*/ 1150144 h 1171575"/>
                <a:gd name="connsiteX59" fmla="*/ 2069306 w 2266950"/>
                <a:gd name="connsiteY59" fmla="*/ 1166813 h 1171575"/>
                <a:gd name="connsiteX60" fmla="*/ 2050256 w 2266950"/>
                <a:gd name="connsiteY60" fmla="*/ 1171575 h 1171575"/>
                <a:gd name="connsiteX61" fmla="*/ 2028825 w 2266950"/>
                <a:gd name="connsiteY61" fmla="*/ 1169194 h 1171575"/>
                <a:gd name="connsiteX62" fmla="*/ 2002631 w 2266950"/>
                <a:gd name="connsiteY62" fmla="*/ 1162050 h 1171575"/>
                <a:gd name="connsiteX63" fmla="*/ 1983581 w 2266950"/>
                <a:gd name="connsiteY63" fmla="*/ 1150144 h 1171575"/>
                <a:gd name="connsiteX64" fmla="*/ 1955006 w 2266950"/>
                <a:gd name="connsiteY64" fmla="*/ 1123950 h 1171575"/>
                <a:gd name="connsiteX65" fmla="*/ 1759744 w 2266950"/>
                <a:gd name="connsiteY65" fmla="*/ 1062038 h 1171575"/>
                <a:gd name="connsiteX66" fmla="*/ 1552575 w 2266950"/>
                <a:gd name="connsiteY66" fmla="*/ 1012031 h 1171575"/>
                <a:gd name="connsiteX67" fmla="*/ 1245394 w 2266950"/>
                <a:gd name="connsiteY67" fmla="*/ 93583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266950" h="1171575">
                  <a:moveTo>
                    <a:pt x="1245394" y="935831"/>
                  </a:moveTo>
                  <a:lnTo>
                    <a:pt x="1100138" y="885825"/>
                  </a:lnTo>
                  <a:lnTo>
                    <a:pt x="966788" y="826294"/>
                  </a:lnTo>
                  <a:lnTo>
                    <a:pt x="831056" y="759619"/>
                  </a:lnTo>
                  <a:lnTo>
                    <a:pt x="731044" y="702469"/>
                  </a:lnTo>
                  <a:lnTo>
                    <a:pt x="633413" y="640556"/>
                  </a:lnTo>
                  <a:lnTo>
                    <a:pt x="566738" y="595313"/>
                  </a:lnTo>
                  <a:lnTo>
                    <a:pt x="485775" y="531019"/>
                  </a:lnTo>
                  <a:lnTo>
                    <a:pt x="381000" y="447675"/>
                  </a:lnTo>
                  <a:lnTo>
                    <a:pt x="264319" y="342900"/>
                  </a:lnTo>
                  <a:lnTo>
                    <a:pt x="147638" y="226219"/>
                  </a:lnTo>
                  <a:lnTo>
                    <a:pt x="61913" y="135731"/>
                  </a:lnTo>
                  <a:lnTo>
                    <a:pt x="35719" y="104775"/>
                  </a:lnTo>
                  <a:lnTo>
                    <a:pt x="21431" y="83344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6200" y="28575"/>
                  </a:lnTo>
                  <a:lnTo>
                    <a:pt x="126206" y="73819"/>
                  </a:lnTo>
                  <a:lnTo>
                    <a:pt x="219075" y="152400"/>
                  </a:lnTo>
                  <a:lnTo>
                    <a:pt x="285750" y="204788"/>
                  </a:lnTo>
                  <a:lnTo>
                    <a:pt x="376238" y="273844"/>
                  </a:lnTo>
                  <a:lnTo>
                    <a:pt x="457200" y="330994"/>
                  </a:lnTo>
                  <a:lnTo>
                    <a:pt x="531019" y="385763"/>
                  </a:lnTo>
                  <a:lnTo>
                    <a:pt x="604838" y="433388"/>
                  </a:lnTo>
                  <a:lnTo>
                    <a:pt x="692944" y="490538"/>
                  </a:lnTo>
                  <a:lnTo>
                    <a:pt x="771525" y="533400"/>
                  </a:lnTo>
                  <a:lnTo>
                    <a:pt x="845344" y="569119"/>
                  </a:lnTo>
                  <a:lnTo>
                    <a:pt x="921544" y="604838"/>
                  </a:lnTo>
                  <a:lnTo>
                    <a:pt x="985838" y="628650"/>
                  </a:lnTo>
                  <a:lnTo>
                    <a:pt x="1083469" y="661988"/>
                  </a:lnTo>
                  <a:lnTo>
                    <a:pt x="1200150" y="692944"/>
                  </a:lnTo>
                  <a:lnTo>
                    <a:pt x="1300163" y="716756"/>
                  </a:lnTo>
                  <a:lnTo>
                    <a:pt x="1404938" y="738188"/>
                  </a:lnTo>
                  <a:lnTo>
                    <a:pt x="1540669" y="759619"/>
                  </a:lnTo>
                  <a:lnTo>
                    <a:pt x="1609725" y="766763"/>
                  </a:lnTo>
                  <a:lnTo>
                    <a:pt x="1735931" y="790575"/>
                  </a:lnTo>
                  <a:lnTo>
                    <a:pt x="1881188" y="804863"/>
                  </a:lnTo>
                  <a:lnTo>
                    <a:pt x="2002631" y="814388"/>
                  </a:lnTo>
                  <a:lnTo>
                    <a:pt x="2057400" y="814388"/>
                  </a:lnTo>
                  <a:lnTo>
                    <a:pt x="2095500" y="807244"/>
                  </a:lnTo>
                  <a:lnTo>
                    <a:pt x="2143125" y="785813"/>
                  </a:lnTo>
                  <a:lnTo>
                    <a:pt x="2166938" y="762000"/>
                  </a:lnTo>
                  <a:lnTo>
                    <a:pt x="2193131" y="733425"/>
                  </a:lnTo>
                  <a:lnTo>
                    <a:pt x="2212181" y="719138"/>
                  </a:lnTo>
                  <a:lnTo>
                    <a:pt x="2231231" y="711994"/>
                  </a:lnTo>
                  <a:lnTo>
                    <a:pt x="2252663" y="714375"/>
                  </a:lnTo>
                  <a:lnTo>
                    <a:pt x="2262188" y="723900"/>
                  </a:lnTo>
                  <a:lnTo>
                    <a:pt x="2264569" y="738188"/>
                  </a:lnTo>
                  <a:lnTo>
                    <a:pt x="2266950" y="764381"/>
                  </a:lnTo>
                  <a:lnTo>
                    <a:pt x="2266950" y="795338"/>
                  </a:lnTo>
                  <a:lnTo>
                    <a:pt x="2255044" y="838200"/>
                  </a:lnTo>
                  <a:lnTo>
                    <a:pt x="2224088" y="926306"/>
                  </a:lnTo>
                  <a:lnTo>
                    <a:pt x="2176463" y="1040606"/>
                  </a:lnTo>
                  <a:lnTo>
                    <a:pt x="2135981" y="1107281"/>
                  </a:lnTo>
                  <a:lnTo>
                    <a:pt x="2097881" y="1150144"/>
                  </a:lnTo>
                  <a:lnTo>
                    <a:pt x="2069306" y="1166813"/>
                  </a:lnTo>
                  <a:lnTo>
                    <a:pt x="2050256" y="1171575"/>
                  </a:lnTo>
                  <a:lnTo>
                    <a:pt x="2028825" y="1169194"/>
                  </a:lnTo>
                  <a:lnTo>
                    <a:pt x="2002631" y="1162050"/>
                  </a:lnTo>
                  <a:lnTo>
                    <a:pt x="1983581" y="1150144"/>
                  </a:lnTo>
                  <a:lnTo>
                    <a:pt x="1955006" y="1123950"/>
                  </a:lnTo>
                  <a:lnTo>
                    <a:pt x="1759744" y="1062038"/>
                  </a:lnTo>
                  <a:lnTo>
                    <a:pt x="1552575" y="1012031"/>
                  </a:lnTo>
                  <a:lnTo>
                    <a:pt x="1245394" y="935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55765CC1-6C74-4C95-AA1C-41A30733D3F6}"/>
                </a:ext>
              </a:extLst>
            </p:cNvPr>
            <p:cNvSpPr/>
            <p:nvPr/>
          </p:nvSpPr>
          <p:spPr>
            <a:xfrm>
              <a:off x="4271963" y="1846263"/>
              <a:ext cx="1363662" cy="1722437"/>
            </a:xfrm>
            <a:custGeom>
              <a:avLst/>
              <a:gdLst>
                <a:gd name="connsiteX0" fmla="*/ 565370 w 1364388"/>
                <a:gd name="connsiteY0" fmla="*/ 299993 h 1722072"/>
                <a:gd name="connsiteX1" fmla="*/ 262493 w 1364388"/>
                <a:gd name="connsiteY1" fmla="*/ 357684 h 1722072"/>
                <a:gd name="connsiteX2" fmla="*/ 86536 w 1364388"/>
                <a:gd name="connsiteY2" fmla="*/ 395183 h 1722072"/>
                <a:gd name="connsiteX3" fmla="*/ 0 w 1364388"/>
                <a:gd name="connsiteY3" fmla="*/ 242302 h 1722072"/>
                <a:gd name="connsiteX4" fmla="*/ 268262 w 1364388"/>
                <a:gd name="connsiteY4" fmla="*/ 193265 h 1722072"/>
                <a:gd name="connsiteX5" fmla="*/ 660560 w 1364388"/>
                <a:gd name="connsiteY5" fmla="*/ 121151 h 1722072"/>
                <a:gd name="connsiteX6" fmla="*/ 943245 w 1364388"/>
                <a:gd name="connsiteY6" fmla="*/ 66345 h 1722072"/>
                <a:gd name="connsiteX7" fmla="*/ 992282 w 1364388"/>
                <a:gd name="connsiteY7" fmla="*/ 34615 h 1722072"/>
                <a:gd name="connsiteX8" fmla="*/ 1038435 w 1364388"/>
                <a:gd name="connsiteY8" fmla="*/ 5769 h 1722072"/>
                <a:gd name="connsiteX9" fmla="*/ 1055742 w 1364388"/>
                <a:gd name="connsiteY9" fmla="*/ 0 h 1722072"/>
                <a:gd name="connsiteX10" fmla="*/ 1087472 w 1364388"/>
                <a:gd name="connsiteY10" fmla="*/ 11538 h 1722072"/>
                <a:gd name="connsiteX11" fmla="*/ 1199969 w 1364388"/>
                <a:gd name="connsiteY11" fmla="*/ 77883 h 1722072"/>
                <a:gd name="connsiteX12" fmla="*/ 1263429 w 1364388"/>
                <a:gd name="connsiteY12" fmla="*/ 121151 h 1722072"/>
                <a:gd name="connsiteX13" fmla="*/ 1303813 w 1364388"/>
                <a:gd name="connsiteY13" fmla="*/ 158650 h 1722072"/>
                <a:gd name="connsiteX14" fmla="*/ 1329774 w 1364388"/>
                <a:gd name="connsiteY14" fmla="*/ 187496 h 1722072"/>
                <a:gd name="connsiteX15" fmla="*/ 1352850 w 1364388"/>
                <a:gd name="connsiteY15" fmla="*/ 216341 h 1722072"/>
                <a:gd name="connsiteX16" fmla="*/ 1361504 w 1364388"/>
                <a:gd name="connsiteY16" fmla="*/ 236533 h 1722072"/>
                <a:gd name="connsiteX17" fmla="*/ 1364388 w 1364388"/>
                <a:gd name="connsiteY17" fmla="*/ 250955 h 1722072"/>
                <a:gd name="connsiteX18" fmla="*/ 1364388 w 1364388"/>
                <a:gd name="connsiteY18" fmla="*/ 279801 h 1722072"/>
                <a:gd name="connsiteX19" fmla="*/ 1352850 w 1364388"/>
                <a:gd name="connsiteY19" fmla="*/ 320184 h 1722072"/>
                <a:gd name="connsiteX20" fmla="*/ 1326889 w 1364388"/>
                <a:gd name="connsiteY20" fmla="*/ 351914 h 1722072"/>
                <a:gd name="connsiteX21" fmla="*/ 1309582 w 1364388"/>
                <a:gd name="connsiteY21" fmla="*/ 377875 h 1722072"/>
                <a:gd name="connsiteX22" fmla="*/ 1298044 w 1364388"/>
                <a:gd name="connsiteY22" fmla="*/ 403836 h 1722072"/>
                <a:gd name="connsiteX23" fmla="*/ 1277852 w 1364388"/>
                <a:gd name="connsiteY23" fmla="*/ 487488 h 1722072"/>
                <a:gd name="connsiteX24" fmla="*/ 1243237 w 1364388"/>
                <a:gd name="connsiteY24" fmla="*/ 692290 h 1722072"/>
                <a:gd name="connsiteX25" fmla="*/ 1217277 w 1364388"/>
                <a:gd name="connsiteY25" fmla="*/ 859594 h 1722072"/>
                <a:gd name="connsiteX26" fmla="*/ 1191316 w 1364388"/>
                <a:gd name="connsiteY26" fmla="*/ 1061512 h 1722072"/>
                <a:gd name="connsiteX27" fmla="*/ 1174008 w 1364388"/>
                <a:gd name="connsiteY27" fmla="*/ 1202855 h 1722072"/>
                <a:gd name="connsiteX28" fmla="*/ 1159586 w 1364388"/>
                <a:gd name="connsiteY28" fmla="*/ 1390350 h 1722072"/>
                <a:gd name="connsiteX29" fmla="*/ 1148048 w 1364388"/>
                <a:gd name="connsiteY29" fmla="*/ 1511501 h 1722072"/>
                <a:gd name="connsiteX30" fmla="*/ 1136509 w 1364388"/>
                <a:gd name="connsiteY30" fmla="*/ 1589383 h 1722072"/>
                <a:gd name="connsiteX31" fmla="*/ 1124971 w 1364388"/>
                <a:gd name="connsiteY31" fmla="*/ 1644190 h 1722072"/>
                <a:gd name="connsiteX32" fmla="*/ 1107664 w 1364388"/>
                <a:gd name="connsiteY32" fmla="*/ 1693227 h 1722072"/>
                <a:gd name="connsiteX33" fmla="*/ 1096126 w 1364388"/>
                <a:gd name="connsiteY33" fmla="*/ 1716303 h 1722072"/>
                <a:gd name="connsiteX34" fmla="*/ 1081703 w 1364388"/>
                <a:gd name="connsiteY34" fmla="*/ 1722072 h 1722072"/>
                <a:gd name="connsiteX35" fmla="*/ 1038435 w 1364388"/>
                <a:gd name="connsiteY35" fmla="*/ 1713419 h 1722072"/>
                <a:gd name="connsiteX36" fmla="*/ 1000936 w 1364388"/>
                <a:gd name="connsiteY36" fmla="*/ 1693227 h 1722072"/>
                <a:gd name="connsiteX37" fmla="*/ 969206 w 1364388"/>
                <a:gd name="connsiteY37" fmla="*/ 1664381 h 1722072"/>
                <a:gd name="connsiteX38" fmla="*/ 934591 w 1364388"/>
                <a:gd name="connsiteY38" fmla="*/ 1626882 h 1722072"/>
                <a:gd name="connsiteX39" fmla="*/ 920169 w 1364388"/>
                <a:gd name="connsiteY39" fmla="*/ 1401888 h 1722072"/>
                <a:gd name="connsiteX40" fmla="*/ 946130 w 1364388"/>
                <a:gd name="connsiteY40" fmla="*/ 1110549 h 1722072"/>
                <a:gd name="connsiteX41" fmla="*/ 963437 w 1364388"/>
                <a:gd name="connsiteY41" fmla="*/ 917285 h 1722072"/>
                <a:gd name="connsiteX42" fmla="*/ 986513 w 1364388"/>
                <a:gd name="connsiteY42" fmla="*/ 781711 h 1722072"/>
                <a:gd name="connsiteX43" fmla="*/ 1000936 w 1364388"/>
                <a:gd name="connsiteY43" fmla="*/ 504795 h 1722072"/>
                <a:gd name="connsiteX44" fmla="*/ 1009589 w 1364388"/>
                <a:gd name="connsiteY44" fmla="*/ 328838 h 1722072"/>
                <a:gd name="connsiteX45" fmla="*/ 1003820 w 1364388"/>
                <a:gd name="connsiteY45" fmla="*/ 288455 h 1722072"/>
                <a:gd name="connsiteX46" fmla="*/ 992282 w 1364388"/>
                <a:gd name="connsiteY46" fmla="*/ 265378 h 1722072"/>
                <a:gd name="connsiteX47" fmla="*/ 980744 w 1364388"/>
                <a:gd name="connsiteY47" fmla="*/ 256725 h 1722072"/>
                <a:gd name="connsiteX48" fmla="*/ 960552 w 1364388"/>
                <a:gd name="connsiteY48" fmla="*/ 248071 h 1722072"/>
                <a:gd name="connsiteX49" fmla="*/ 925938 w 1364388"/>
                <a:gd name="connsiteY49" fmla="*/ 248071 h 1722072"/>
                <a:gd name="connsiteX50" fmla="*/ 827863 w 1364388"/>
                <a:gd name="connsiteY50" fmla="*/ 262494 h 1722072"/>
                <a:gd name="connsiteX51" fmla="*/ 565370 w 1364388"/>
                <a:gd name="connsiteY51" fmla="*/ 299993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388" h="1722072">
                  <a:moveTo>
                    <a:pt x="565370" y="299993"/>
                  </a:moveTo>
                  <a:lnTo>
                    <a:pt x="262493" y="357684"/>
                  </a:lnTo>
                  <a:lnTo>
                    <a:pt x="86536" y="395183"/>
                  </a:lnTo>
                  <a:lnTo>
                    <a:pt x="0" y="242302"/>
                  </a:lnTo>
                  <a:lnTo>
                    <a:pt x="268262" y="193265"/>
                  </a:lnTo>
                  <a:lnTo>
                    <a:pt x="660560" y="121151"/>
                  </a:lnTo>
                  <a:lnTo>
                    <a:pt x="943245" y="66345"/>
                  </a:lnTo>
                  <a:lnTo>
                    <a:pt x="992282" y="34615"/>
                  </a:lnTo>
                  <a:lnTo>
                    <a:pt x="1038435" y="5769"/>
                  </a:lnTo>
                  <a:lnTo>
                    <a:pt x="1055742" y="0"/>
                  </a:lnTo>
                  <a:lnTo>
                    <a:pt x="1087472" y="11538"/>
                  </a:lnTo>
                  <a:lnTo>
                    <a:pt x="1199969" y="77883"/>
                  </a:lnTo>
                  <a:lnTo>
                    <a:pt x="1263429" y="121151"/>
                  </a:lnTo>
                  <a:lnTo>
                    <a:pt x="1303813" y="158650"/>
                  </a:lnTo>
                  <a:lnTo>
                    <a:pt x="1329774" y="187496"/>
                  </a:lnTo>
                  <a:lnTo>
                    <a:pt x="1352850" y="216341"/>
                  </a:lnTo>
                  <a:lnTo>
                    <a:pt x="1361504" y="236533"/>
                  </a:lnTo>
                  <a:lnTo>
                    <a:pt x="1364388" y="250955"/>
                  </a:lnTo>
                  <a:lnTo>
                    <a:pt x="1364388" y="279801"/>
                  </a:lnTo>
                  <a:lnTo>
                    <a:pt x="1352850" y="320184"/>
                  </a:lnTo>
                  <a:lnTo>
                    <a:pt x="1326889" y="351914"/>
                  </a:lnTo>
                  <a:lnTo>
                    <a:pt x="1309582" y="377875"/>
                  </a:lnTo>
                  <a:lnTo>
                    <a:pt x="1298044" y="403836"/>
                  </a:lnTo>
                  <a:lnTo>
                    <a:pt x="1277852" y="487488"/>
                  </a:lnTo>
                  <a:lnTo>
                    <a:pt x="1243237" y="692290"/>
                  </a:lnTo>
                  <a:lnTo>
                    <a:pt x="1217277" y="859594"/>
                  </a:lnTo>
                  <a:lnTo>
                    <a:pt x="1191316" y="1061512"/>
                  </a:lnTo>
                  <a:lnTo>
                    <a:pt x="1174008" y="1202855"/>
                  </a:lnTo>
                  <a:lnTo>
                    <a:pt x="1159586" y="1390350"/>
                  </a:lnTo>
                  <a:lnTo>
                    <a:pt x="1148048" y="1511501"/>
                  </a:lnTo>
                  <a:lnTo>
                    <a:pt x="1136509" y="1589383"/>
                  </a:lnTo>
                  <a:lnTo>
                    <a:pt x="1124971" y="1644190"/>
                  </a:lnTo>
                  <a:lnTo>
                    <a:pt x="1107664" y="1693227"/>
                  </a:lnTo>
                  <a:lnTo>
                    <a:pt x="1096126" y="1716303"/>
                  </a:lnTo>
                  <a:lnTo>
                    <a:pt x="1081703" y="1722072"/>
                  </a:lnTo>
                  <a:lnTo>
                    <a:pt x="1038435" y="1713419"/>
                  </a:lnTo>
                  <a:lnTo>
                    <a:pt x="1000936" y="1693227"/>
                  </a:lnTo>
                  <a:lnTo>
                    <a:pt x="969206" y="1664381"/>
                  </a:lnTo>
                  <a:lnTo>
                    <a:pt x="934591" y="1626882"/>
                  </a:lnTo>
                  <a:lnTo>
                    <a:pt x="920169" y="1401888"/>
                  </a:lnTo>
                  <a:lnTo>
                    <a:pt x="946130" y="1110549"/>
                  </a:lnTo>
                  <a:lnTo>
                    <a:pt x="963437" y="917285"/>
                  </a:lnTo>
                  <a:lnTo>
                    <a:pt x="986513" y="781711"/>
                  </a:lnTo>
                  <a:lnTo>
                    <a:pt x="1000936" y="504795"/>
                  </a:lnTo>
                  <a:lnTo>
                    <a:pt x="1009589" y="328838"/>
                  </a:lnTo>
                  <a:lnTo>
                    <a:pt x="1003820" y="288455"/>
                  </a:lnTo>
                  <a:lnTo>
                    <a:pt x="992282" y="265378"/>
                  </a:lnTo>
                  <a:lnTo>
                    <a:pt x="980744" y="256725"/>
                  </a:lnTo>
                  <a:lnTo>
                    <a:pt x="960552" y="248071"/>
                  </a:lnTo>
                  <a:lnTo>
                    <a:pt x="925938" y="248071"/>
                  </a:lnTo>
                  <a:lnTo>
                    <a:pt x="827863" y="262494"/>
                  </a:lnTo>
                  <a:lnTo>
                    <a:pt x="565370" y="299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6120843B-CBDE-45D8-9843-F27242664935}"/>
                </a:ext>
              </a:extLst>
            </p:cNvPr>
            <p:cNvSpPr/>
            <p:nvPr/>
          </p:nvSpPr>
          <p:spPr>
            <a:xfrm>
              <a:off x="4351338" y="2600325"/>
              <a:ext cx="954087" cy="328613"/>
            </a:xfrm>
            <a:custGeom>
              <a:avLst/>
              <a:gdLst>
                <a:gd name="connsiteX0" fmla="*/ 364331 w 954881"/>
                <a:gd name="connsiteY0" fmla="*/ 250031 h 328613"/>
                <a:gd name="connsiteX1" fmla="*/ 123825 w 954881"/>
                <a:gd name="connsiteY1" fmla="*/ 302419 h 328613"/>
                <a:gd name="connsiteX2" fmla="*/ 2381 w 954881"/>
                <a:gd name="connsiteY2" fmla="*/ 328613 h 328613"/>
                <a:gd name="connsiteX3" fmla="*/ 0 w 954881"/>
                <a:gd name="connsiteY3" fmla="*/ 147638 h 328613"/>
                <a:gd name="connsiteX4" fmla="*/ 119062 w 954881"/>
                <a:gd name="connsiteY4" fmla="*/ 121444 h 328613"/>
                <a:gd name="connsiteX5" fmla="*/ 366712 w 954881"/>
                <a:gd name="connsiteY5" fmla="*/ 69056 h 328613"/>
                <a:gd name="connsiteX6" fmla="*/ 645319 w 954881"/>
                <a:gd name="connsiteY6" fmla="*/ 14288 h 328613"/>
                <a:gd name="connsiteX7" fmla="*/ 700087 w 954881"/>
                <a:gd name="connsiteY7" fmla="*/ 4763 h 328613"/>
                <a:gd name="connsiteX8" fmla="*/ 742950 w 954881"/>
                <a:gd name="connsiteY8" fmla="*/ 0 h 328613"/>
                <a:gd name="connsiteX9" fmla="*/ 823912 w 954881"/>
                <a:gd name="connsiteY9" fmla="*/ 9525 h 328613"/>
                <a:gd name="connsiteX10" fmla="*/ 954881 w 954881"/>
                <a:gd name="connsiteY10" fmla="*/ 33338 h 328613"/>
                <a:gd name="connsiteX11" fmla="*/ 942975 w 954881"/>
                <a:gd name="connsiteY11" fmla="*/ 192881 h 328613"/>
                <a:gd name="connsiteX12" fmla="*/ 866775 w 954881"/>
                <a:gd name="connsiteY12" fmla="*/ 180975 h 328613"/>
                <a:gd name="connsiteX13" fmla="*/ 814387 w 954881"/>
                <a:gd name="connsiteY13" fmla="*/ 171450 h 328613"/>
                <a:gd name="connsiteX14" fmla="*/ 745331 w 954881"/>
                <a:gd name="connsiteY14" fmla="*/ 171450 h 328613"/>
                <a:gd name="connsiteX15" fmla="*/ 640556 w 954881"/>
                <a:gd name="connsiteY15" fmla="*/ 192881 h 328613"/>
                <a:gd name="connsiteX16" fmla="*/ 364331 w 954881"/>
                <a:gd name="connsiteY16" fmla="*/ 25003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4881" h="328613">
                  <a:moveTo>
                    <a:pt x="364331" y="250031"/>
                  </a:moveTo>
                  <a:lnTo>
                    <a:pt x="123825" y="302419"/>
                  </a:lnTo>
                  <a:lnTo>
                    <a:pt x="2381" y="328613"/>
                  </a:lnTo>
                  <a:cubicBezTo>
                    <a:pt x="1587" y="268288"/>
                    <a:pt x="794" y="207963"/>
                    <a:pt x="0" y="147638"/>
                  </a:cubicBezTo>
                  <a:lnTo>
                    <a:pt x="119062" y="121444"/>
                  </a:lnTo>
                  <a:lnTo>
                    <a:pt x="366712" y="69056"/>
                  </a:lnTo>
                  <a:lnTo>
                    <a:pt x="645319" y="14288"/>
                  </a:lnTo>
                  <a:lnTo>
                    <a:pt x="700087" y="4763"/>
                  </a:lnTo>
                  <a:lnTo>
                    <a:pt x="742950" y="0"/>
                  </a:lnTo>
                  <a:lnTo>
                    <a:pt x="823912" y="9525"/>
                  </a:lnTo>
                  <a:lnTo>
                    <a:pt x="954881" y="33338"/>
                  </a:lnTo>
                  <a:lnTo>
                    <a:pt x="942975" y="192881"/>
                  </a:lnTo>
                  <a:lnTo>
                    <a:pt x="866775" y="180975"/>
                  </a:lnTo>
                  <a:lnTo>
                    <a:pt x="814387" y="171450"/>
                  </a:lnTo>
                  <a:lnTo>
                    <a:pt x="745331" y="171450"/>
                  </a:lnTo>
                  <a:lnTo>
                    <a:pt x="640556" y="192881"/>
                  </a:lnTo>
                  <a:lnTo>
                    <a:pt x="3643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33">
              <a:extLst>
                <a:ext uri="{FF2B5EF4-FFF2-40B4-BE49-F238E27FC236}">
                  <a16:creationId xmlns:a16="http://schemas.microsoft.com/office/drawing/2014/main" id="{F13FC8B9-78D3-4C1A-93F6-AE8A7BECD083}"/>
                </a:ext>
              </a:extLst>
            </p:cNvPr>
            <p:cNvSpPr/>
            <p:nvPr/>
          </p:nvSpPr>
          <p:spPr>
            <a:xfrm>
              <a:off x="4306888" y="3233738"/>
              <a:ext cx="941387" cy="387350"/>
            </a:xfrm>
            <a:custGeom>
              <a:avLst/>
              <a:gdLst>
                <a:gd name="connsiteX0" fmla="*/ 433388 w 940594"/>
                <a:gd name="connsiteY0" fmla="*/ 302418 h 388143"/>
                <a:gd name="connsiteX1" fmla="*/ 226219 w 940594"/>
                <a:gd name="connsiteY1" fmla="*/ 342900 h 388143"/>
                <a:gd name="connsiteX2" fmla="*/ 9525 w 940594"/>
                <a:gd name="connsiteY2" fmla="*/ 388143 h 388143"/>
                <a:gd name="connsiteX3" fmla="*/ 0 w 940594"/>
                <a:gd name="connsiteY3" fmla="*/ 238125 h 388143"/>
                <a:gd name="connsiteX4" fmla="*/ 202407 w 940594"/>
                <a:gd name="connsiteY4" fmla="*/ 192881 h 388143"/>
                <a:gd name="connsiteX5" fmla="*/ 409575 w 940594"/>
                <a:gd name="connsiteY5" fmla="*/ 140493 h 388143"/>
                <a:gd name="connsiteX6" fmla="*/ 695325 w 940594"/>
                <a:gd name="connsiteY6" fmla="*/ 66675 h 388143"/>
                <a:gd name="connsiteX7" fmla="*/ 931069 w 940594"/>
                <a:gd name="connsiteY7" fmla="*/ 0 h 388143"/>
                <a:gd name="connsiteX8" fmla="*/ 940594 w 940594"/>
                <a:gd name="connsiteY8" fmla="*/ 240506 h 388143"/>
                <a:gd name="connsiteX9" fmla="*/ 897732 w 940594"/>
                <a:gd name="connsiteY9" fmla="*/ 240506 h 388143"/>
                <a:gd name="connsiteX10" fmla="*/ 692944 w 940594"/>
                <a:gd name="connsiteY10" fmla="*/ 261937 h 388143"/>
                <a:gd name="connsiteX11" fmla="*/ 433388 w 940594"/>
                <a:gd name="connsiteY11" fmla="*/ 302418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0594" h="388143">
                  <a:moveTo>
                    <a:pt x="433388" y="302418"/>
                  </a:moveTo>
                  <a:lnTo>
                    <a:pt x="226219" y="342900"/>
                  </a:lnTo>
                  <a:lnTo>
                    <a:pt x="9525" y="388143"/>
                  </a:lnTo>
                  <a:lnTo>
                    <a:pt x="0" y="238125"/>
                  </a:lnTo>
                  <a:lnTo>
                    <a:pt x="202407" y="192881"/>
                  </a:lnTo>
                  <a:lnTo>
                    <a:pt x="409575" y="140493"/>
                  </a:lnTo>
                  <a:lnTo>
                    <a:pt x="695325" y="66675"/>
                  </a:lnTo>
                  <a:lnTo>
                    <a:pt x="931069" y="0"/>
                  </a:lnTo>
                  <a:lnTo>
                    <a:pt x="940594" y="240506"/>
                  </a:lnTo>
                  <a:lnTo>
                    <a:pt x="897732" y="240506"/>
                  </a:lnTo>
                  <a:lnTo>
                    <a:pt x="692944" y="261937"/>
                  </a:lnTo>
                  <a:lnTo>
                    <a:pt x="43338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30">
              <a:extLst>
                <a:ext uri="{FF2B5EF4-FFF2-40B4-BE49-F238E27FC236}">
                  <a16:creationId xmlns:a16="http://schemas.microsoft.com/office/drawing/2014/main" id="{FB3D2432-8EAD-44B0-A0C7-3A39C6074D53}"/>
                </a:ext>
              </a:extLst>
            </p:cNvPr>
            <p:cNvSpPr/>
            <p:nvPr/>
          </p:nvSpPr>
          <p:spPr>
            <a:xfrm rot="16200000">
              <a:off x="2603500" y="3375025"/>
              <a:ext cx="3201988" cy="452438"/>
            </a:xfrm>
            <a:custGeom>
              <a:avLst/>
              <a:gdLst>
                <a:gd name="connsiteX0" fmla="*/ 2022402 w 3201889"/>
                <a:gd name="connsiteY0" fmla="*/ 428904 h 452732"/>
                <a:gd name="connsiteX1" fmla="*/ 1718595 w 3201889"/>
                <a:gd name="connsiteY1" fmla="*/ 434861 h 452732"/>
                <a:gd name="connsiteX2" fmla="*/ 1590520 w 3201889"/>
                <a:gd name="connsiteY2" fmla="*/ 408055 h 452732"/>
                <a:gd name="connsiteX3" fmla="*/ 1134809 w 3201889"/>
                <a:gd name="connsiteY3" fmla="*/ 408055 h 452732"/>
                <a:gd name="connsiteX4" fmla="*/ 658249 w 3201889"/>
                <a:gd name="connsiteY4" fmla="*/ 411033 h 452732"/>
                <a:gd name="connsiteX5" fmla="*/ 354441 w 3201889"/>
                <a:gd name="connsiteY5" fmla="*/ 411033 h 452732"/>
                <a:gd name="connsiteX6" fmla="*/ 98290 w 3201889"/>
                <a:gd name="connsiteY6" fmla="*/ 378270 h 452732"/>
                <a:gd name="connsiteX7" fmla="*/ 71484 w 3201889"/>
                <a:gd name="connsiteY7" fmla="*/ 342527 h 452732"/>
                <a:gd name="connsiteX8" fmla="*/ 44677 w 3201889"/>
                <a:gd name="connsiteY8" fmla="*/ 315721 h 452732"/>
                <a:gd name="connsiteX9" fmla="*/ 23828 w 3201889"/>
                <a:gd name="connsiteY9" fmla="*/ 291893 h 452732"/>
                <a:gd name="connsiteX10" fmla="*/ 5957 w 3201889"/>
                <a:gd name="connsiteY10" fmla="*/ 265086 h 452732"/>
                <a:gd name="connsiteX11" fmla="*/ 0 w 3201889"/>
                <a:gd name="connsiteY11" fmla="*/ 235301 h 452732"/>
                <a:gd name="connsiteX12" fmla="*/ 2978 w 3201889"/>
                <a:gd name="connsiteY12" fmla="*/ 205516 h 452732"/>
                <a:gd name="connsiteX13" fmla="*/ 14892 w 3201889"/>
                <a:gd name="connsiteY13" fmla="*/ 181688 h 452732"/>
                <a:gd name="connsiteX14" fmla="*/ 29785 w 3201889"/>
                <a:gd name="connsiteY14" fmla="*/ 160839 h 452732"/>
                <a:gd name="connsiteX15" fmla="*/ 71484 w 3201889"/>
                <a:gd name="connsiteY15" fmla="*/ 125097 h 452732"/>
                <a:gd name="connsiteX16" fmla="*/ 110204 w 3201889"/>
                <a:gd name="connsiteY16" fmla="*/ 95312 h 452732"/>
                <a:gd name="connsiteX17" fmla="*/ 163817 w 3201889"/>
                <a:gd name="connsiteY17" fmla="*/ 71484 h 452732"/>
                <a:gd name="connsiteX18" fmla="*/ 205516 w 3201889"/>
                <a:gd name="connsiteY18" fmla="*/ 56591 h 452732"/>
                <a:gd name="connsiteX19" fmla="*/ 259129 w 3201889"/>
                <a:gd name="connsiteY19" fmla="*/ 50634 h 452732"/>
                <a:gd name="connsiteX20" fmla="*/ 291893 w 3201889"/>
                <a:gd name="connsiteY20" fmla="*/ 50634 h 452732"/>
                <a:gd name="connsiteX21" fmla="*/ 369334 w 3201889"/>
                <a:gd name="connsiteY21" fmla="*/ 62548 h 452732"/>
                <a:gd name="connsiteX22" fmla="*/ 431882 w 3201889"/>
                <a:gd name="connsiteY22" fmla="*/ 86376 h 452732"/>
                <a:gd name="connsiteX23" fmla="*/ 485495 w 3201889"/>
                <a:gd name="connsiteY23" fmla="*/ 110204 h 452732"/>
                <a:gd name="connsiteX24" fmla="*/ 559958 w 3201889"/>
                <a:gd name="connsiteY24" fmla="*/ 137011 h 452732"/>
                <a:gd name="connsiteX25" fmla="*/ 631442 w 3201889"/>
                <a:gd name="connsiteY25" fmla="*/ 151903 h 452732"/>
                <a:gd name="connsiteX26" fmla="*/ 699948 w 3201889"/>
                <a:gd name="connsiteY26" fmla="*/ 160839 h 452732"/>
                <a:gd name="connsiteX27" fmla="*/ 798238 w 3201889"/>
                <a:gd name="connsiteY27" fmla="*/ 166796 h 452732"/>
                <a:gd name="connsiteX28" fmla="*/ 1164594 w 3201889"/>
                <a:gd name="connsiteY28" fmla="*/ 169774 h 452732"/>
                <a:gd name="connsiteX29" fmla="*/ 1542864 w 3201889"/>
                <a:gd name="connsiteY29" fmla="*/ 172753 h 452732"/>
                <a:gd name="connsiteX30" fmla="*/ 1936026 w 3201889"/>
                <a:gd name="connsiteY30" fmla="*/ 178710 h 452732"/>
                <a:gd name="connsiteX31" fmla="*/ 2388758 w 3201889"/>
                <a:gd name="connsiteY31" fmla="*/ 184667 h 452732"/>
                <a:gd name="connsiteX32" fmla="*/ 2761071 w 3201889"/>
                <a:gd name="connsiteY32" fmla="*/ 184667 h 452732"/>
                <a:gd name="connsiteX33" fmla="*/ 2889146 w 3201889"/>
                <a:gd name="connsiteY33" fmla="*/ 184667 h 452732"/>
                <a:gd name="connsiteX34" fmla="*/ 2960630 w 3201889"/>
                <a:gd name="connsiteY34" fmla="*/ 172753 h 452732"/>
                <a:gd name="connsiteX35" fmla="*/ 2996372 w 3201889"/>
                <a:gd name="connsiteY35" fmla="*/ 157860 h 452732"/>
                <a:gd name="connsiteX36" fmla="*/ 3041050 w 3201889"/>
                <a:gd name="connsiteY36" fmla="*/ 131054 h 452732"/>
                <a:gd name="connsiteX37" fmla="*/ 3070835 w 3201889"/>
                <a:gd name="connsiteY37" fmla="*/ 104247 h 452732"/>
                <a:gd name="connsiteX38" fmla="*/ 3115512 w 3201889"/>
                <a:gd name="connsiteY38" fmla="*/ 50634 h 452732"/>
                <a:gd name="connsiteX39" fmla="*/ 3139340 w 3201889"/>
                <a:gd name="connsiteY39" fmla="*/ 20849 h 452732"/>
                <a:gd name="connsiteX40" fmla="*/ 3157211 w 3201889"/>
                <a:gd name="connsiteY40" fmla="*/ 5957 h 452732"/>
                <a:gd name="connsiteX41" fmla="*/ 3172104 w 3201889"/>
                <a:gd name="connsiteY41" fmla="*/ 0 h 452732"/>
                <a:gd name="connsiteX42" fmla="*/ 3184018 w 3201889"/>
                <a:gd name="connsiteY42" fmla="*/ 0 h 452732"/>
                <a:gd name="connsiteX43" fmla="*/ 3189975 w 3201889"/>
                <a:gd name="connsiteY43" fmla="*/ 5957 h 452732"/>
                <a:gd name="connsiteX44" fmla="*/ 3198910 w 3201889"/>
                <a:gd name="connsiteY44" fmla="*/ 29785 h 452732"/>
                <a:gd name="connsiteX45" fmla="*/ 3201889 w 3201889"/>
                <a:gd name="connsiteY45" fmla="*/ 68505 h 452732"/>
                <a:gd name="connsiteX46" fmla="*/ 3198910 w 3201889"/>
                <a:gd name="connsiteY46" fmla="*/ 134032 h 452732"/>
                <a:gd name="connsiteX47" fmla="*/ 3186996 w 3201889"/>
                <a:gd name="connsiteY47" fmla="*/ 238280 h 452732"/>
                <a:gd name="connsiteX48" fmla="*/ 3175082 w 3201889"/>
                <a:gd name="connsiteY48" fmla="*/ 300828 h 452732"/>
                <a:gd name="connsiteX49" fmla="*/ 3157211 w 3201889"/>
                <a:gd name="connsiteY49" fmla="*/ 360398 h 452732"/>
                <a:gd name="connsiteX50" fmla="*/ 3121469 w 3201889"/>
                <a:gd name="connsiteY50" fmla="*/ 443797 h 452732"/>
                <a:gd name="connsiteX51" fmla="*/ 2987437 w 3201889"/>
                <a:gd name="connsiteY51" fmla="*/ 452732 h 452732"/>
                <a:gd name="connsiteX52" fmla="*/ 2808727 w 3201889"/>
                <a:gd name="connsiteY52" fmla="*/ 449754 h 452732"/>
                <a:gd name="connsiteX53" fmla="*/ 2597253 w 3201889"/>
                <a:gd name="connsiteY53" fmla="*/ 440818 h 452732"/>
                <a:gd name="connsiteX54" fmla="*/ 2442371 w 3201889"/>
                <a:gd name="connsiteY54" fmla="*/ 434861 h 452732"/>
                <a:gd name="connsiteX55" fmla="*/ 2305360 w 3201889"/>
                <a:gd name="connsiteY55" fmla="*/ 428904 h 452732"/>
                <a:gd name="connsiteX56" fmla="*/ 2022402 w 3201889"/>
                <a:gd name="connsiteY56" fmla="*/ 428904 h 45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201889" h="452732">
                  <a:moveTo>
                    <a:pt x="2022402" y="428904"/>
                  </a:moveTo>
                  <a:lnTo>
                    <a:pt x="1718595" y="434861"/>
                  </a:lnTo>
                  <a:lnTo>
                    <a:pt x="1590520" y="408055"/>
                  </a:lnTo>
                  <a:lnTo>
                    <a:pt x="1134809" y="408055"/>
                  </a:lnTo>
                  <a:lnTo>
                    <a:pt x="658249" y="411033"/>
                  </a:lnTo>
                  <a:lnTo>
                    <a:pt x="354441" y="411033"/>
                  </a:lnTo>
                  <a:lnTo>
                    <a:pt x="98290" y="378270"/>
                  </a:lnTo>
                  <a:lnTo>
                    <a:pt x="71484" y="342527"/>
                  </a:lnTo>
                  <a:lnTo>
                    <a:pt x="44677" y="315721"/>
                  </a:lnTo>
                  <a:lnTo>
                    <a:pt x="23828" y="291893"/>
                  </a:lnTo>
                  <a:lnTo>
                    <a:pt x="5957" y="265086"/>
                  </a:lnTo>
                  <a:lnTo>
                    <a:pt x="0" y="235301"/>
                  </a:lnTo>
                  <a:lnTo>
                    <a:pt x="2978" y="205516"/>
                  </a:lnTo>
                  <a:lnTo>
                    <a:pt x="14892" y="181688"/>
                  </a:lnTo>
                  <a:lnTo>
                    <a:pt x="29785" y="160839"/>
                  </a:lnTo>
                  <a:lnTo>
                    <a:pt x="71484" y="125097"/>
                  </a:lnTo>
                  <a:lnTo>
                    <a:pt x="110204" y="95312"/>
                  </a:lnTo>
                  <a:lnTo>
                    <a:pt x="163817" y="71484"/>
                  </a:lnTo>
                  <a:lnTo>
                    <a:pt x="205516" y="56591"/>
                  </a:lnTo>
                  <a:lnTo>
                    <a:pt x="259129" y="50634"/>
                  </a:lnTo>
                  <a:lnTo>
                    <a:pt x="291893" y="50634"/>
                  </a:lnTo>
                  <a:lnTo>
                    <a:pt x="369334" y="62548"/>
                  </a:lnTo>
                  <a:lnTo>
                    <a:pt x="431882" y="86376"/>
                  </a:lnTo>
                  <a:lnTo>
                    <a:pt x="485495" y="110204"/>
                  </a:lnTo>
                  <a:lnTo>
                    <a:pt x="559958" y="137011"/>
                  </a:lnTo>
                  <a:lnTo>
                    <a:pt x="631442" y="151903"/>
                  </a:lnTo>
                  <a:lnTo>
                    <a:pt x="699948" y="160839"/>
                  </a:lnTo>
                  <a:lnTo>
                    <a:pt x="798238" y="166796"/>
                  </a:lnTo>
                  <a:lnTo>
                    <a:pt x="1164594" y="169774"/>
                  </a:lnTo>
                  <a:lnTo>
                    <a:pt x="1542864" y="172753"/>
                  </a:lnTo>
                  <a:lnTo>
                    <a:pt x="1936026" y="178710"/>
                  </a:lnTo>
                  <a:lnTo>
                    <a:pt x="2388758" y="184667"/>
                  </a:lnTo>
                  <a:lnTo>
                    <a:pt x="2761071" y="184667"/>
                  </a:lnTo>
                  <a:lnTo>
                    <a:pt x="2889146" y="184667"/>
                  </a:lnTo>
                  <a:lnTo>
                    <a:pt x="2960630" y="172753"/>
                  </a:lnTo>
                  <a:lnTo>
                    <a:pt x="2996372" y="157860"/>
                  </a:lnTo>
                  <a:lnTo>
                    <a:pt x="3041050" y="131054"/>
                  </a:lnTo>
                  <a:lnTo>
                    <a:pt x="3070835" y="104247"/>
                  </a:lnTo>
                  <a:lnTo>
                    <a:pt x="3115512" y="50634"/>
                  </a:lnTo>
                  <a:lnTo>
                    <a:pt x="3139340" y="20849"/>
                  </a:lnTo>
                  <a:lnTo>
                    <a:pt x="3157211" y="5957"/>
                  </a:lnTo>
                  <a:lnTo>
                    <a:pt x="3172104" y="0"/>
                  </a:lnTo>
                  <a:lnTo>
                    <a:pt x="3184018" y="0"/>
                  </a:lnTo>
                  <a:lnTo>
                    <a:pt x="3189975" y="5957"/>
                  </a:lnTo>
                  <a:lnTo>
                    <a:pt x="3198910" y="29785"/>
                  </a:lnTo>
                  <a:lnTo>
                    <a:pt x="3201889" y="68505"/>
                  </a:lnTo>
                  <a:lnTo>
                    <a:pt x="3198910" y="134032"/>
                  </a:lnTo>
                  <a:lnTo>
                    <a:pt x="3186996" y="238280"/>
                  </a:lnTo>
                  <a:lnTo>
                    <a:pt x="3175082" y="300828"/>
                  </a:lnTo>
                  <a:lnTo>
                    <a:pt x="3157211" y="360398"/>
                  </a:lnTo>
                  <a:lnTo>
                    <a:pt x="3121469" y="443797"/>
                  </a:lnTo>
                  <a:lnTo>
                    <a:pt x="2987437" y="452732"/>
                  </a:lnTo>
                  <a:lnTo>
                    <a:pt x="2808727" y="449754"/>
                  </a:lnTo>
                  <a:lnTo>
                    <a:pt x="2597253" y="440818"/>
                  </a:lnTo>
                  <a:lnTo>
                    <a:pt x="2442371" y="434861"/>
                  </a:lnTo>
                  <a:lnTo>
                    <a:pt x="2305360" y="428904"/>
                  </a:lnTo>
                  <a:lnTo>
                    <a:pt x="2022402" y="428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34">
              <a:extLst>
                <a:ext uri="{FF2B5EF4-FFF2-40B4-BE49-F238E27FC236}">
                  <a16:creationId xmlns:a16="http://schemas.microsoft.com/office/drawing/2014/main" id="{E50269B8-B024-4E60-9B6F-457F384938A2}"/>
                </a:ext>
              </a:extLst>
            </p:cNvPr>
            <p:cNvSpPr/>
            <p:nvPr/>
          </p:nvSpPr>
          <p:spPr>
            <a:xfrm>
              <a:off x="4314825" y="4343400"/>
              <a:ext cx="1109663" cy="785813"/>
            </a:xfrm>
            <a:custGeom>
              <a:avLst/>
              <a:gdLst>
                <a:gd name="connsiteX0" fmla="*/ 509588 w 1109663"/>
                <a:gd name="connsiteY0" fmla="*/ 476250 h 785813"/>
                <a:gd name="connsiteX1" fmla="*/ 278606 w 1109663"/>
                <a:gd name="connsiteY1" fmla="*/ 609600 h 785813"/>
                <a:gd name="connsiteX2" fmla="*/ 7144 w 1109663"/>
                <a:gd name="connsiteY2" fmla="*/ 785813 h 785813"/>
                <a:gd name="connsiteX3" fmla="*/ 0 w 1109663"/>
                <a:gd name="connsiteY3" fmla="*/ 488156 h 785813"/>
                <a:gd name="connsiteX4" fmla="*/ 126206 w 1109663"/>
                <a:gd name="connsiteY4" fmla="*/ 447675 h 785813"/>
                <a:gd name="connsiteX5" fmla="*/ 428625 w 1109663"/>
                <a:gd name="connsiteY5" fmla="*/ 321469 h 785813"/>
                <a:gd name="connsiteX6" fmla="*/ 747713 w 1109663"/>
                <a:gd name="connsiteY6" fmla="*/ 166688 h 785813"/>
                <a:gd name="connsiteX7" fmla="*/ 1059656 w 1109663"/>
                <a:gd name="connsiteY7" fmla="*/ 0 h 785813"/>
                <a:gd name="connsiteX8" fmla="*/ 1109663 w 1109663"/>
                <a:gd name="connsiteY8" fmla="*/ 109538 h 785813"/>
                <a:gd name="connsiteX9" fmla="*/ 981075 w 1109663"/>
                <a:gd name="connsiteY9" fmla="*/ 185738 h 785813"/>
                <a:gd name="connsiteX10" fmla="*/ 778669 w 1109663"/>
                <a:gd name="connsiteY10" fmla="*/ 314325 h 785813"/>
                <a:gd name="connsiteX11" fmla="*/ 509588 w 1109663"/>
                <a:gd name="connsiteY11" fmla="*/ 47625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663" h="785813">
                  <a:moveTo>
                    <a:pt x="509588" y="476250"/>
                  </a:moveTo>
                  <a:lnTo>
                    <a:pt x="278606" y="609600"/>
                  </a:lnTo>
                  <a:lnTo>
                    <a:pt x="7144" y="785813"/>
                  </a:lnTo>
                  <a:lnTo>
                    <a:pt x="0" y="488156"/>
                  </a:lnTo>
                  <a:lnTo>
                    <a:pt x="126206" y="447675"/>
                  </a:lnTo>
                  <a:lnTo>
                    <a:pt x="428625" y="321469"/>
                  </a:lnTo>
                  <a:lnTo>
                    <a:pt x="747713" y="166688"/>
                  </a:lnTo>
                  <a:lnTo>
                    <a:pt x="1059656" y="0"/>
                  </a:lnTo>
                  <a:lnTo>
                    <a:pt x="1109663" y="109538"/>
                  </a:lnTo>
                  <a:lnTo>
                    <a:pt x="981075" y="185738"/>
                  </a:lnTo>
                  <a:lnTo>
                    <a:pt x="778669" y="314325"/>
                  </a:lnTo>
                  <a:lnTo>
                    <a:pt x="509588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106F321D-B075-421A-95A6-6DD7158A8392}"/>
                </a:ext>
              </a:extLst>
            </p:cNvPr>
            <p:cNvSpPr/>
            <p:nvPr/>
          </p:nvSpPr>
          <p:spPr>
            <a:xfrm>
              <a:off x="5132388" y="3813175"/>
              <a:ext cx="573087" cy="1066800"/>
            </a:xfrm>
            <a:custGeom>
              <a:avLst/>
              <a:gdLst>
                <a:gd name="connsiteX0" fmla="*/ 135574 w 574024"/>
                <a:gd name="connsiteY0" fmla="*/ 406721 h 1067281"/>
                <a:gd name="connsiteX1" fmla="*/ 89421 w 574024"/>
                <a:gd name="connsiteY1" fmla="*/ 268263 h 1067281"/>
                <a:gd name="connsiteX2" fmla="*/ 60576 w 574024"/>
                <a:gd name="connsiteY2" fmla="*/ 196149 h 1067281"/>
                <a:gd name="connsiteX3" fmla="*/ 40384 w 574024"/>
                <a:gd name="connsiteY3" fmla="*/ 147112 h 1067281"/>
                <a:gd name="connsiteX4" fmla="*/ 25961 w 574024"/>
                <a:gd name="connsiteY4" fmla="*/ 100959 h 1067281"/>
                <a:gd name="connsiteX5" fmla="*/ 5769 w 574024"/>
                <a:gd name="connsiteY5" fmla="*/ 51922 h 1067281"/>
                <a:gd name="connsiteX6" fmla="*/ 0 w 574024"/>
                <a:gd name="connsiteY6" fmla="*/ 34615 h 1067281"/>
                <a:gd name="connsiteX7" fmla="*/ 0 w 574024"/>
                <a:gd name="connsiteY7" fmla="*/ 11538 h 1067281"/>
                <a:gd name="connsiteX8" fmla="*/ 8654 w 574024"/>
                <a:gd name="connsiteY8" fmla="*/ 0 h 1067281"/>
                <a:gd name="connsiteX9" fmla="*/ 28846 w 574024"/>
                <a:gd name="connsiteY9" fmla="*/ 0 h 1067281"/>
                <a:gd name="connsiteX10" fmla="*/ 49037 w 574024"/>
                <a:gd name="connsiteY10" fmla="*/ 8654 h 1067281"/>
                <a:gd name="connsiteX11" fmla="*/ 89421 w 574024"/>
                <a:gd name="connsiteY11" fmla="*/ 43268 h 1067281"/>
                <a:gd name="connsiteX12" fmla="*/ 175957 w 574024"/>
                <a:gd name="connsiteY12" fmla="*/ 141343 h 1067281"/>
                <a:gd name="connsiteX13" fmla="*/ 265378 w 574024"/>
                <a:gd name="connsiteY13" fmla="*/ 242302 h 1067281"/>
                <a:gd name="connsiteX14" fmla="*/ 360568 w 574024"/>
                <a:gd name="connsiteY14" fmla="*/ 354799 h 1067281"/>
                <a:gd name="connsiteX15" fmla="*/ 444220 w 574024"/>
                <a:gd name="connsiteY15" fmla="*/ 455758 h 1067281"/>
                <a:gd name="connsiteX16" fmla="*/ 487488 w 574024"/>
                <a:gd name="connsiteY16" fmla="*/ 510564 h 1067281"/>
                <a:gd name="connsiteX17" fmla="*/ 507680 w 574024"/>
                <a:gd name="connsiteY17" fmla="*/ 545179 h 1067281"/>
                <a:gd name="connsiteX18" fmla="*/ 524987 w 574024"/>
                <a:gd name="connsiteY18" fmla="*/ 597101 h 1067281"/>
                <a:gd name="connsiteX19" fmla="*/ 548063 w 574024"/>
                <a:gd name="connsiteY19" fmla="*/ 674983 h 1067281"/>
                <a:gd name="connsiteX20" fmla="*/ 562486 w 574024"/>
                <a:gd name="connsiteY20" fmla="*/ 755750 h 1067281"/>
                <a:gd name="connsiteX21" fmla="*/ 571140 w 574024"/>
                <a:gd name="connsiteY21" fmla="*/ 824979 h 1067281"/>
                <a:gd name="connsiteX22" fmla="*/ 574024 w 574024"/>
                <a:gd name="connsiteY22" fmla="*/ 897093 h 1067281"/>
                <a:gd name="connsiteX23" fmla="*/ 571140 w 574024"/>
                <a:gd name="connsiteY23" fmla="*/ 957668 h 1067281"/>
                <a:gd name="connsiteX24" fmla="*/ 568255 w 574024"/>
                <a:gd name="connsiteY24" fmla="*/ 998052 h 1067281"/>
                <a:gd name="connsiteX25" fmla="*/ 556717 w 574024"/>
                <a:gd name="connsiteY25" fmla="*/ 1035551 h 1067281"/>
                <a:gd name="connsiteX26" fmla="*/ 539410 w 574024"/>
                <a:gd name="connsiteY26" fmla="*/ 1061512 h 1067281"/>
                <a:gd name="connsiteX27" fmla="*/ 516333 w 574024"/>
                <a:gd name="connsiteY27" fmla="*/ 1067281 h 1067281"/>
                <a:gd name="connsiteX28" fmla="*/ 473065 w 574024"/>
                <a:gd name="connsiteY28" fmla="*/ 1052858 h 1067281"/>
                <a:gd name="connsiteX29" fmla="*/ 441335 w 574024"/>
                <a:gd name="connsiteY29" fmla="*/ 1026897 h 1067281"/>
                <a:gd name="connsiteX30" fmla="*/ 412490 w 574024"/>
                <a:gd name="connsiteY30" fmla="*/ 1000937 h 1067281"/>
                <a:gd name="connsiteX31" fmla="*/ 383644 w 574024"/>
                <a:gd name="connsiteY31" fmla="*/ 966322 h 1067281"/>
                <a:gd name="connsiteX32" fmla="*/ 337492 w 574024"/>
                <a:gd name="connsiteY32" fmla="*/ 876901 h 1067281"/>
                <a:gd name="connsiteX33" fmla="*/ 285570 w 574024"/>
                <a:gd name="connsiteY33" fmla="*/ 775942 h 1067281"/>
                <a:gd name="connsiteX34" fmla="*/ 230764 w 574024"/>
                <a:gd name="connsiteY34" fmla="*/ 643253 h 1067281"/>
                <a:gd name="connsiteX35" fmla="*/ 201918 w 574024"/>
                <a:gd name="connsiteY35" fmla="*/ 579793 h 1067281"/>
                <a:gd name="connsiteX36" fmla="*/ 135574 w 574024"/>
                <a:gd name="connsiteY36" fmla="*/ 406721 h 106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024" h="1067281">
                  <a:moveTo>
                    <a:pt x="135574" y="406721"/>
                  </a:moveTo>
                  <a:lnTo>
                    <a:pt x="89421" y="268263"/>
                  </a:lnTo>
                  <a:lnTo>
                    <a:pt x="60576" y="196149"/>
                  </a:lnTo>
                  <a:lnTo>
                    <a:pt x="40384" y="147112"/>
                  </a:lnTo>
                  <a:lnTo>
                    <a:pt x="25961" y="100959"/>
                  </a:lnTo>
                  <a:lnTo>
                    <a:pt x="5769" y="51922"/>
                  </a:lnTo>
                  <a:lnTo>
                    <a:pt x="0" y="34615"/>
                  </a:lnTo>
                  <a:lnTo>
                    <a:pt x="0" y="11538"/>
                  </a:lnTo>
                  <a:lnTo>
                    <a:pt x="8654" y="0"/>
                  </a:lnTo>
                  <a:lnTo>
                    <a:pt x="28846" y="0"/>
                  </a:lnTo>
                  <a:lnTo>
                    <a:pt x="49037" y="8654"/>
                  </a:lnTo>
                  <a:lnTo>
                    <a:pt x="89421" y="43268"/>
                  </a:lnTo>
                  <a:lnTo>
                    <a:pt x="175957" y="141343"/>
                  </a:lnTo>
                  <a:lnTo>
                    <a:pt x="265378" y="242302"/>
                  </a:lnTo>
                  <a:lnTo>
                    <a:pt x="360568" y="354799"/>
                  </a:lnTo>
                  <a:lnTo>
                    <a:pt x="444220" y="455758"/>
                  </a:lnTo>
                  <a:lnTo>
                    <a:pt x="487488" y="510564"/>
                  </a:lnTo>
                  <a:lnTo>
                    <a:pt x="507680" y="545179"/>
                  </a:lnTo>
                  <a:lnTo>
                    <a:pt x="524987" y="597101"/>
                  </a:lnTo>
                  <a:lnTo>
                    <a:pt x="548063" y="674983"/>
                  </a:lnTo>
                  <a:lnTo>
                    <a:pt x="562486" y="755750"/>
                  </a:lnTo>
                  <a:lnTo>
                    <a:pt x="571140" y="824979"/>
                  </a:lnTo>
                  <a:lnTo>
                    <a:pt x="574024" y="897093"/>
                  </a:lnTo>
                  <a:lnTo>
                    <a:pt x="571140" y="957668"/>
                  </a:lnTo>
                  <a:lnTo>
                    <a:pt x="568255" y="998052"/>
                  </a:lnTo>
                  <a:lnTo>
                    <a:pt x="556717" y="1035551"/>
                  </a:lnTo>
                  <a:lnTo>
                    <a:pt x="539410" y="1061512"/>
                  </a:lnTo>
                  <a:lnTo>
                    <a:pt x="516333" y="1067281"/>
                  </a:lnTo>
                  <a:lnTo>
                    <a:pt x="473065" y="1052858"/>
                  </a:lnTo>
                  <a:lnTo>
                    <a:pt x="441335" y="1026897"/>
                  </a:lnTo>
                  <a:lnTo>
                    <a:pt x="412490" y="1000937"/>
                  </a:lnTo>
                  <a:lnTo>
                    <a:pt x="383644" y="966322"/>
                  </a:lnTo>
                  <a:lnTo>
                    <a:pt x="337492" y="876901"/>
                  </a:lnTo>
                  <a:lnTo>
                    <a:pt x="285570" y="775942"/>
                  </a:lnTo>
                  <a:lnTo>
                    <a:pt x="230764" y="643253"/>
                  </a:lnTo>
                  <a:lnTo>
                    <a:pt x="201918" y="579793"/>
                  </a:lnTo>
                  <a:lnTo>
                    <a:pt x="135574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D6AA9604-966D-4E9C-9619-4AB4C2ACF79B}"/>
                </a:ext>
              </a:extLst>
            </p:cNvPr>
            <p:cNvSpPr/>
            <p:nvPr/>
          </p:nvSpPr>
          <p:spPr>
            <a:xfrm>
              <a:off x="6556375" y="2162175"/>
              <a:ext cx="682625" cy="1023938"/>
            </a:xfrm>
            <a:custGeom>
              <a:avLst/>
              <a:gdLst>
                <a:gd name="connsiteX0" fmla="*/ 211932 w 683419"/>
                <a:gd name="connsiteY0" fmla="*/ 488156 h 1023938"/>
                <a:gd name="connsiteX1" fmla="*/ 297657 w 683419"/>
                <a:gd name="connsiteY1" fmla="*/ 283369 h 1023938"/>
                <a:gd name="connsiteX2" fmla="*/ 335757 w 683419"/>
                <a:gd name="connsiteY2" fmla="*/ 197644 h 1023938"/>
                <a:gd name="connsiteX3" fmla="*/ 369094 w 683419"/>
                <a:gd name="connsiteY3" fmla="*/ 126206 h 1023938"/>
                <a:gd name="connsiteX4" fmla="*/ 378619 w 683419"/>
                <a:gd name="connsiteY4" fmla="*/ 95250 h 1023938"/>
                <a:gd name="connsiteX5" fmla="*/ 378619 w 683419"/>
                <a:gd name="connsiteY5" fmla="*/ 71438 h 1023938"/>
                <a:gd name="connsiteX6" fmla="*/ 376238 w 683419"/>
                <a:gd name="connsiteY6" fmla="*/ 50006 h 1023938"/>
                <a:gd name="connsiteX7" fmla="*/ 330994 w 683419"/>
                <a:gd name="connsiteY7" fmla="*/ 0 h 1023938"/>
                <a:gd name="connsiteX8" fmla="*/ 683419 w 683419"/>
                <a:gd name="connsiteY8" fmla="*/ 116681 h 1023938"/>
                <a:gd name="connsiteX9" fmla="*/ 671513 w 683419"/>
                <a:gd name="connsiteY9" fmla="*/ 164306 h 1023938"/>
                <a:gd name="connsiteX10" fmla="*/ 619125 w 683419"/>
                <a:gd name="connsiteY10" fmla="*/ 211931 h 1023938"/>
                <a:gd name="connsiteX11" fmla="*/ 592932 w 683419"/>
                <a:gd name="connsiteY11" fmla="*/ 242888 h 1023938"/>
                <a:gd name="connsiteX12" fmla="*/ 552450 w 683419"/>
                <a:gd name="connsiteY12" fmla="*/ 304800 h 1023938"/>
                <a:gd name="connsiteX13" fmla="*/ 481013 w 683419"/>
                <a:gd name="connsiteY13" fmla="*/ 419100 h 1023938"/>
                <a:gd name="connsiteX14" fmla="*/ 392907 w 683419"/>
                <a:gd name="connsiteY14" fmla="*/ 554831 h 1023938"/>
                <a:gd name="connsiteX15" fmla="*/ 273844 w 683419"/>
                <a:gd name="connsiteY15" fmla="*/ 740569 h 1023938"/>
                <a:gd name="connsiteX16" fmla="*/ 176213 w 683419"/>
                <a:gd name="connsiteY16" fmla="*/ 892969 h 1023938"/>
                <a:gd name="connsiteX17" fmla="*/ 95250 w 683419"/>
                <a:gd name="connsiteY17" fmla="*/ 1023938 h 1023938"/>
                <a:gd name="connsiteX18" fmla="*/ 0 w 683419"/>
                <a:gd name="connsiteY18" fmla="*/ 997744 h 1023938"/>
                <a:gd name="connsiteX19" fmla="*/ 7144 w 683419"/>
                <a:gd name="connsiteY19" fmla="*/ 966788 h 1023938"/>
                <a:gd name="connsiteX20" fmla="*/ 26194 w 683419"/>
                <a:gd name="connsiteY20" fmla="*/ 921544 h 1023938"/>
                <a:gd name="connsiteX21" fmla="*/ 71438 w 683419"/>
                <a:gd name="connsiteY21" fmla="*/ 826294 h 1023938"/>
                <a:gd name="connsiteX22" fmla="*/ 147638 w 683419"/>
                <a:gd name="connsiteY22" fmla="*/ 640556 h 1023938"/>
                <a:gd name="connsiteX23" fmla="*/ 211932 w 683419"/>
                <a:gd name="connsiteY23" fmla="*/ 488156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9" h="1023938">
                  <a:moveTo>
                    <a:pt x="211932" y="488156"/>
                  </a:moveTo>
                  <a:lnTo>
                    <a:pt x="297657" y="283369"/>
                  </a:lnTo>
                  <a:lnTo>
                    <a:pt x="335757" y="197644"/>
                  </a:lnTo>
                  <a:lnTo>
                    <a:pt x="369094" y="126206"/>
                  </a:lnTo>
                  <a:lnTo>
                    <a:pt x="378619" y="95250"/>
                  </a:lnTo>
                  <a:lnTo>
                    <a:pt x="378619" y="71438"/>
                  </a:lnTo>
                  <a:lnTo>
                    <a:pt x="376238" y="50006"/>
                  </a:lnTo>
                  <a:lnTo>
                    <a:pt x="330994" y="0"/>
                  </a:lnTo>
                  <a:lnTo>
                    <a:pt x="683419" y="116681"/>
                  </a:lnTo>
                  <a:lnTo>
                    <a:pt x="671513" y="164306"/>
                  </a:lnTo>
                  <a:lnTo>
                    <a:pt x="619125" y="211931"/>
                  </a:lnTo>
                  <a:lnTo>
                    <a:pt x="592932" y="242888"/>
                  </a:lnTo>
                  <a:lnTo>
                    <a:pt x="552450" y="304800"/>
                  </a:lnTo>
                  <a:lnTo>
                    <a:pt x="481013" y="419100"/>
                  </a:lnTo>
                  <a:lnTo>
                    <a:pt x="392907" y="554831"/>
                  </a:lnTo>
                  <a:lnTo>
                    <a:pt x="273844" y="740569"/>
                  </a:lnTo>
                  <a:lnTo>
                    <a:pt x="176213" y="892969"/>
                  </a:lnTo>
                  <a:lnTo>
                    <a:pt x="95250" y="1023938"/>
                  </a:lnTo>
                  <a:lnTo>
                    <a:pt x="0" y="997744"/>
                  </a:lnTo>
                  <a:lnTo>
                    <a:pt x="7144" y="966788"/>
                  </a:lnTo>
                  <a:lnTo>
                    <a:pt x="26194" y="921544"/>
                  </a:lnTo>
                  <a:lnTo>
                    <a:pt x="71438" y="826294"/>
                  </a:lnTo>
                  <a:lnTo>
                    <a:pt x="147638" y="640556"/>
                  </a:lnTo>
                  <a:lnTo>
                    <a:pt x="211932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3">
              <a:extLst>
                <a:ext uri="{FF2B5EF4-FFF2-40B4-BE49-F238E27FC236}">
                  <a16:creationId xmlns:a16="http://schemas.microsoft.com/office/drawing/2014/main" id="{A8103C19-03F6-4C3F-A918-05AEB71154CD}"/>
                </a:ext>
              </a:extLst>
            </p:cNvPr>
            <p:cNvSpPr/>
            <p:nvPr/>
          </p:nvSpPr>
          <p:spPr>
            <a:xfrm>
              <a:off x="6550025" y="3117850"/>
              <a:ext cx="669925" cy="771525"/>
            </a:xfrm>
            <a:custGeom>
              <a:avLst/>
              <a:gdLst>
                <a:gd name="connsiteX0" fmla="*/ 403225 w 669925"/>
                <a:gd name="connsiteY0" fmla="*/ 625475 h 771525"/>
                <a:gd name="connsiteX1" fmla="*/ 355600 w 669925"/>
                <a:gd name="connsiteY1" fmla="*/ 523875 h 771525"/>
                <a:gd name="connsiteX2" fmla="*/ 307975 w 669925"/>
                <a:gd name="connsiteY2" fmla="*/ 447675 h 771525"/>
                <a:gd name="connsiteX3" fmla="*/ 231775 w 669925"/>
                <a:gd name="connsiteY3" fmla="*/ 342900 h 771525"/>
                <a:gd name="connsiteX4" fmla="*/ 139700 w 669925"/>
                <a:gd name="connsiteY4" fmla="*/ 238125 h 771525"/>
                <a:gd name="connsiteX5" fmla="*/ 73025 w 669925"/>
                <a:gd name="connsiteY5" fmla="*/ 161925 h 771525"/>
                <a:gd name="connsiteX6" fmla="*/ 41275 w 669925"/>
                <a:gd name="connsiteY6" fmla="*/ 133350 h 771525"/>
                <a:gd name="connsiteX7" fmla="*/ 15875 w 669925"/>
                <a:gd name="connsiteY7" fmla="*/ 111125 h 771525"/>
                <a:gd name="connsiteX8" fmla="*/ 0 w 669925"/>
                <a:gd name="connsiteY8" fmla="*/ 82550 h 771525"/>
                <a:gd name="connsiteX9" fmla="*/ 0 w 669925"/>
                <a:gd name="connsiteY9" fmla="*/ 50800 h 771525"/>
                <a:gd name="connsiteX10" fmla="*/ 19050 w 669925"/>
                <a:gd name="connsiteY10" fmla="*/ 0 h 771525"/>
                <a:gd name="connsiteX11" fmla="*/ 107950 w 669925"/>
                <a:gd name="connsiteY11" fmla="*/ 44450 h 771525"/>
                <a:gd name="connsiteX12" fmla="*/ 177800 w 669925"/>
                <a:gd name="connsiteY12" fmla="*/ 101600 h 771525"/>
                <a:gd name="connsiteX13" fmla="*/ 238125 w 669925"/>
                <a:gd name="connsiteY13" fmla="*/ 165100 h 771525"/>
                <a:gd name="connsiteX14" fmla="*/ 301625 w 669925"/>
                <a:gd name="connsiteY14" fmla="*/ 228600 h 771525"/>
                <a:gd name="connsiteX15" fmla="*/ 371475 w 669925"/>
                <a:gd name="connsiteY15" fmla="*/ 307975 h 771525"/>
                <a:gd name="connsiteX16" fmla="*/ 454025 w 669925"/>
                <a:gd name="connsiteY16" fmla="*/ 396875 h 771525"/>
                <a:gd name="connsiteX17" fmla="*/ 508000 w 669925"/>
                <a:gd name="connsiteY17" fmla="*/ 473075 h 771525"/>
                <a:gd name="connsiteX18" fmla="*/ 561975 w 669925"/>
                <a:gd name="connsiteY18" fmla="*/ 546100 h 771525"/>
                <a:gd name="connsiteX19" fmla="*/ 596900 w 669925"/>
                <a:gd name="connsiteY19" fmla="*/ 596900 h 771525"/>
                <a:gd name="connsiteX20" fmla="*/ 641350 w 669925"/>
                <a:gd name="connsiteY20" fmla="*/ 669925 h 771525"/>
                <a:gd name="connsiteX21" fmla="*/ 669925 w 669925"/>
                <a:gd name="connsiteY21" fmla="*/ 733425 h 771525"/>
                <a:gd name="connsiteX22" fmla="*/ 457200 w 669925"/>
                <a:gd name="connsiteY22" fmla="*/ 771525 h 771525"/>
                <a:gd name="connsiteX23" fmla="*/ 441325 w 669925"/>
                <a:gd name="connsiteY23" fmla="*/ 711200 h 771525"/>
                <a:gd name="connsiteX24" fmla="*/ 403225 w 669925"/>
                <a:gd name="connsiteY24" fmla="*/ 6254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9925" h="771525">
                  <a:moveTo>
                    <a:pt x="403225" y="625475"/>
                  </a:moveTo>
                  <a:lnTo>
                    <a:pt x="355600" y="523875"/>
                  </a:lnTo>
                  <a:lnTo>
                    <a:pt x="307975" y="447675"/>
                  </a:lnTo>
                  <a:lnTo>
                    <a:pt x="231775" y="342900"/>
                  </a:lnTo>
                  <a:lnTo>
                    <a:pt x="139700" y="238125"/>
                  </a:lnTo>
                  <a:lnTo>
                    <a:pt x="73025" y="161925"/>
                  </a:lnTo>
                  <a:lnTo>
                    <a:pt x="41275" y="133350"/>
                  </a:lnTo>
                  <a:lnTo>
                    <a:pt x="15875" y="111125"/>
                  </a:lnTo>
                  <a:lnTo>
                    <a:pt x="0" y="82550"/>
                  </a:lnTo>
                  <a:lnTo>
                    <a:pt x="0" y="50800"/>
                  </a:lnTo>
                  <a:lnTo>
                    <a:pt x="19050" y="0"/>
                  </a:lnTo>
                  <a:lnTo>
                    <a:pt x="107950" y="44450"/>
                  </a:lnTo>
                  <a:lnTo>
                    <a:pt x="177800" y="101600"/>
                  </a:lnTo>
                  <a:lnTo>
                    <a:pt x="238125" y="165100"/>
                  </a:lnTo>
                  <a:lnTo>
                    <a:pt x="301625" y="228600"/>
                  </a:lnTo>
                  <a:lnTo>
                    <a:pt x="371475" y="307975"/>
                  </a:lnTo>
                  <a:lnTo>
                    <a:pt x="454025" y="396875"/>
                  </a:lnTo>
                  <a:lnTo>
                    <a:pt x="508000" y="473075"/>
                  </a:lnTo>
                  <a:lnTo>
                    <a:pt x="561975" y="546100"/>
                  </a:lnTo>
                  <a:lnTo>
                    <a:pt x="596900" y="596900"/>
                  </a:lnTo>
                  <a:lnTo>
                    <a:pt x="641350" y="669925"/>
                  </a:lnTo>
                  <a:lnTo>
                    <a:pt x="669925" y="733425"/>
                  </a:lnTo>
                  <a:lnTo>
                    <a:pt x="457200" y="771525"/>
                  </a:lnTo>
                  <a:lnTo>
                    <a:pt x="441325" y="711200"/>
                  </a:lnTo>
                  <a:lnTo>
                    <a:pt x="403225" y="625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6">
              <a:extLst>
                <a:ext uri="{FF2B5EF4-FFF2-40B4-BE49-F238E27FC236}">
                  <a16:creationId xmlns:a16="http://schemas.microsoft.com/office/drawing/2014/main" id="{282F6167-7356-44C7-9B2A-A81271F37B8E}"/>
                </a:ext>
              </a:extLst>
            </p:cNvPr>
            <p:cNvSpPr/>
            <p:nvPr/>
          </p:nvSpPr>
          <p:spPr>
            <a:xfrm>
              <a:off x="6980238" y="3757613"/>
              <a:ext cx="400050" cy="1158875"/>
            </a:xfrm>
            <a:custGeom>
              <a:avLst/>
              <a:gdLst>
                <a:gd name="connsiteX0" fmla="*/ 57150 w 400050"/>
                <a:gd name="connsiteY0" fmla="*/ 254793 h 1159668"/>
                <a:gd name="connsiteX1" fmla="*/ 0 w 400050"/>
                <a:gd name="connsiteY1" fmla="*/ 35718 h 1159668"/>
                <a:gd name="connsiteX2" fmla="*/ 192881 w 400050"/>
                <a:gd name="connsiteY2" fmla="*/ 0 h 1159668"/>
                <a:gd name="connsiteX3" fmla="*/ 247650 w 400050"/>
                <a:gd name="connsiteY3" fmla="*/ 102393 h 1159668"/>
                <a:gd name="connsiteX4" fmla="*/ 290512 w 400050"/>
                <a:gd name="connsiteY4" fmla="*/ 195262 h 1159668"/>
                <a:gd name="connsiteX5" fmla="*/ 333375 w 400050"/>
                <a:gd name="connsiteY5" fmla="*/ 297656 h 1159668"/>
                <a:gd name="connsiteX6" fmla="*/ 359569 w 400050"/>
                <a:gd name="connsiteY6" fmla="*/ 369093 h 1159668"/>
                <a:gd name="connsiteX7" fmla="*/ 376237 w 400050"/>
                <a:gd name="connsiteY7" fmla="*/ 431006 h 1159668"/>
                <a:gd name="connsiteX8" fmla="*/ 390525 w 400050"/>
                <a:gd name="connsiteY8" fmla="*/ 488156 h 1159668"/>
                <a:gd name="connsiteX9" fmla="*/ 397669 w 400050"/>
                <a:gd name="connsiteY9" fmla="*/ 564356 h 1159668"/>
                <a:gd name="connsiteX10" fmla="*/ 400050 w 400050"/>
                <a:gd name="connsiteY10" fmla="*/ 607218 h 1159668"/>
                <a:gd name="connsiteX11" fmla="*/ 400050 w 400050"/>
                <a:gd name="connsiteY11" fmla="*/ 669131 h 1159668"/>
                <a:gd name="connsiteX12" fmla="*/ 392906 w 400050"/>
                <a:gd name="connsiteY12" fmla="*/ 735806 h 1159668"/>
                <a:gd name="connsiteX13" fmla="*/ 373856 w 400050"/>
                <a:gd name="connsiteY13" fmla="*/ 819150 h 1159668"/>
                <a:gd name="connsiteX14" fmla="*/ 345281 w 400050"/>
                <a:gd name="connsiteY14" fmla="*/ 904875 h 1159668"/>
                <a:gd name="connsiteX15" fmla="*/ 314325 w 400050"/>
                <a:gd name="connsiteY15" fmla="*/ 973931 h 1159668"/>
                <a:gd name="connsiteX16" fmla="*/ 273844 w 400050"/>
                <a:gd name="connsiteY16" fmla="*/ 1040606 h 1159668"/>
                <a:gd name="connsiteX17" fmla="*/ 214312 w 400050"/>
                <a:gd name="connsiteY17" fmla="*/ 1112043 h 1159668"/>
                <a:gd name="connsiteX18" fmla="*/ 161925 w 400050"/>
                <a:gd name="connsiteY18" fmla="*/ 1154906 h 1159668"/>
                <a:gd name="connsiteX19" fmla="*/ 145256 w 400050"/>
                <a:gd name="connsiteY19" fmla="*/ 1159668 h 1159668"/>
                <a:gd name="connsiteX20" fmla="*/ 128587 w 400050"/>
                <a:gd name="connsiteY20" fmla="*/ 1157287 h 1159668"/>
                <a:gd name="connsiteX21" fmla="*/ 119062 w 400050"/>
                <a:gd name="connsiteY21" fmla="*/ 1147762 h 1159668"/>
                <a:gd name="connsiteX22" fmla="*/ 104775 w 400050"/>
                <a:gd name="connsiteY22" fmla="*/ 1107281 h 1159668"/>
                <a:gd name="connsiteX23" fmla="*/ 80962 w 400050"/>
                <a:gd name="connsiteY23" fmla="*/ 1050131 h 1159668"/>
                <a:gd name="connsiteX24" fmla="*/ 59531 w 400050"/>
                <a:gd name="connsiteY24" fmla="*/ 1016793 h 1159668"/>
                <a:gd name="connsiteX25" fmla="*/ 26194 w 400050"/>
                <a:gd name="connsiteY25" fmla="*/ 971550 h 1159668"/>
                <a:gd name="connsiteX26" fmla="*/ 71437 w 400050"/>
                <a:gd name="connsiteY26" fmla="*/ 695325 h 1159668"/>
                <a:gd name="connsiteX27" fmla="*/ 83344 w 400050"/>
                <a:gd name="connsiteY27" fmla="*/ 654843 h 1159668"/>
                <a:gd name="connsiteX28" fmla="*/ 88106 w 400050"/>
                <a:gd name="connsiteY28" fmla="*/ 614362 h 1159668"/>
                <a:gd name="connsiteX29" fmla="*/ 88106 w 400050"/>
                <a:gd name="connsiteY29" fmla="*/ 528637 h 1159668"/>
                <a:gd name="connsiteX30" fmla="*/ 85725 w 400050"/>
                <a:gd name="connsiteY30" fmla="*/ 440531 h 1159668"/>
                <a:gd name="connsiteX31" fmla="*/ 78581 w 400050"/>
                <a:gd name="connsiteY31" fmla="*/ 376237 h 1159668"/>
                <a:gd name="connsiteX32" fmla="*/ 57150 w 400050"/>
                <a:gd name="connsiteY32" fmla="*/ 254793 h 115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59668">
                  <a:moveTo>
                    <a:pt x="57150" y="254793"/>
                  </a:moveTo>
                  <a:lnTo>
                    <a:pt x="0" y="35718"/>
                  </a:lnTo>
                  <a:lnTo>
                    <a:pt x="192881" y="0"/>
                  </a:lnTo>
                  <a:lnTo>
                    <a:pt x="247650" y="102393"/>
                  </a:lnTo>
                  <a:lnTo>
                    <a:pt x="290512" y="195262"/>
                  </a:lnTo>
                  <a:lnTo>
                    <a:pt x="333375" y="297656"/>
                  </a:lnTo>
                  <a:lnTo>
                    <a:pt x="359569" y="369093"/>
                  </a:lnTo>
                  <a:lnTo>
                    <a:pt x="376237" y="431006"/>
                  </a:lnTo>
                  <a:lnTo>
                    <a:pt x="390525" y="488156"/>
                  </a:lnTo>
                  <a:lnTo>
                    <a:pt x="397669" y="564356"/>
                  </a:lnTo>
                  <a:lnTo>
                    <a:pt x="400050" y="607218"/>
                  </a:lnTo>
                  <a:lnTo>
                    <a:pt x="400050" y="669131"/>
                  </a:lnTo>
                  <a:lnTo>
                    <a:pt x="392906" y="735806"/>
                  </a:lnTo>
                  <a:lnTo>
                    <a:pt x="373856" y="819150"/>
                  </a:lnTo>
                  <a:lnTo>
                    <a:pt x="345281" y="904875"/>
                  </a:lnTo>
                  <a:lnTo>
                    <a:pt x="314325" y="973931"/>
                  </a:lnTo>
                  <a:lnTo>
                    <a:pt x="273844" y="1040606"/>
                  </a:lnTo>
                  <a:lnTo>
                    <a:pt x="214312" y="1112043"/>
                  </a:lnTo>
                  <a:lnTo>
                    <a:pt x="161925" y="1154906"/>
                  </a:lnTo>
                  <a:lnTo>
                    <a:pt x="145256" y="1159668"/>
                  </a:lnTo>
                  <a:lnTo>
                    <a:pt x="128587" y="1157287"/>
                  </a:lnTo>
                  <a:lnTo>
                    <a:pt x="119062" y="1147762"/>
                  </a:lnTo>
                  <a:lnTo>
                    <a:pt x="104775" y="1107281"/>
                  </a:lnTo>
                  <a:lnTo>
                    <a:pt x="80962" y="1050131"/>
                  </a:lnTo>
                  <a:lnTo>
                    <a:pt x="59531" y="1016793"/>
                  </a:lnTo>
                  <a:lnTo>
                    <a:pt x="26194" y="971550"/>
                  </a:lnTo>
                  <a:lnTo>
                    <a:pt x="71437" y="695325"/>
                  </a:lnTo>
                  <a:lnTo>
                    <a:pt x="83344" y="654843"/>
                  </a:lnTo>
                  <a:lnTo>
                    <a:pt x="88106" y="614362"/>
                  </a:lnTo>
                  <a:lnTo>
                    <a:pt x="88106" y="528637"/>
                  </a:lnTo>
                  <a:cubicBezTo>
                    <a:pt x="87312" y="499268"/>
                    <a:pt x="86519" y="469900"/>
                    <a:pt x="85725" y="440531"/>
                  </a:cubicBezTo>
                  <a:lnTo>
                    <a:pt x="78581" y="376237"/>
                  </a:lnTo>
                  <a:lnTo>
                    <a:pt x="57150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7">
              <a:extLst>
                <a:ext uri="{FF2B5EF4-FFF2-40B4-BE49-F238E27FC236}">
                  <a16:creationId xmlns:a16="http://schemas.microsoft.com/office/drawing/2014/main" id="{8B92B6AD-031A-453A-9CDD-99266C4444B0}"/>
                </a:ext>
              </a:extLst>
            </p:cNvPr>
            <p:cNvSpPr/>
            <p:nvPr/>
          </p:nvSpPr>
          <p:spPr>
            <a:xfrm>
              <a:off x="6415088" y="4322763"/>
              <a:ext cx="660400" cy="434975"/>
            </a:xfrm>
            <a:custGeom>
              <a:avLst/>
              <a:gdLst>
                <a:gd name="connsiteX0" fmla="*/ 278606 w 659606"/>
                <a:gd name="connsiteY0" fmla="*/ 78581 h 435769"/>
                <a:gd name="connsiteX1" fmla="*/ 471487 w 659606"/>
                <a:gd name="connsiteY1" fmla="*/ 133350 h 435769"/>
                <a:gd name="connsiteX2" fmla="*/ 561975 w 659606"/>
                <a:gd name="connsiteY2" fmla="*/ 152400 h 435769"/>
                <a:gd name="connsiteX3" fmla="*/ 602456 w 659606"/>
                <a:gd name="connsiteY3" fmla="*/ 157162 h 435769"/>
                <a:gd name="connsiteX4" fmla="*/ 623887 w 659606"/>
                <a:gd name="connsiteY4" fmla="*/ 150019 h 435769"/>
                <a:gd name="connsiteX5" fmla="*/ 659606 w 659606"/>
                <a:gd name="connsiteY5" fmla="*/ 95250 h 435769"/>
                <a:gd name="connsiteX6" fmla="*/ 635793 w 659606"/>
                <a:gd name="connsiteY6" fmla="*/ 435769 h 435769"/>
                <a:gd name="connsiteX7" fmla="*/ 590550 w 659606"/>
                <a:gd name="connsiteY7" fmla="*/ 407194 h 435769"/>
                <a:gd name="connsiteX8" fmla="*/ 523875 w 659606"/>
                <a:gd name="connsiteY8" fmla="*/ 345281 h 435769"/>
                <a:gd name="connsiteX9" fmla="*/ 476250 w 659606"/>
                <a:gd name="connsiteY9" fmla="*/ 309562 h 435769"/>
                <a:gd name="connsiteX10" fmla="*/ 397668 w 659606"/>
                <a:gd name="connsiteY10" fmla="*/ 261937 h 435769"/>
                <a:gd name="connsiteX11" fmla="*/ 290512 w 659606"/>
                <a:gd name="connsiteY11" fmla="*/ 202406 h 435769"/>
                <a:gd name="connsiteX12" fmla="*/ 157162 w 659606"/>
                <a:gd name="connsiteY12" fmla="*/ 130969 h 435769"/>
                <a:gd name="connsiteX13" fmla="*/ 66675 w 659606"/>
                <a:gd name="connsiteY13" fmla="*/ 88106 h 435769"/>
                <a:gd name="connsiteX14" fmla="*/ 38100 w 659606"/>
                <a:gd name="connsiteY14" fmla="*/ 76200 h 435769"/>
                <a:gd name="connsiteX15" fmla="*/ 21431 w 659606"/>
                <a:gd name="connsiteY15" fmla="*/ 66675 h 435769"/>
                <a:gd name="connsiteX16" fmla="*/ 9525 w 659606"/>
                <a:gd name="connsiteY16" fmla="*/ 52387 h 435769"/>
                <a:gd name="connsiteX17" fmla="*/ 0 w 659606"/>
                <a:gd name="connsiteY17" fmla="*/ 33337 h 435769"/>
                <a:gd name="connsiteX18" fmla="*/ 0 w 659606"/>
                <a:gd name="connsiteY18" fmla="*/ 14287 h 435769"/>
                <a:gd name="connsiteX19" fmla="*/ 9525 w 659606"/>
                <a:gd name="connsiteY19" fmla="*/ 4762 h 435769"/>
                <a:gd name="connsiteX20" fmla="*/ 33337 w 659606"/>
                <a:gd name="connsiteY20" fmla="*/ 0 h 435769"/>
                <a:gd name="connsiteX21" fmla="*/ 54768 w 659606"/>
                <a:gd name="connsiteY21" fmla="*/ 0 h 435769"/>
                <a:gd name="connsiteX22" fmla="*/ 97631 w 659606"/>
                <a:gd name="connsiteY22" fmla="*/ 14287 h 435769"/>
                <a:gd name="connsiteX23" fmla="*/ 278606 w 659606"/>
                <a:gd name="connsiteY23" fmla="*/ 78581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9606" h="435769">
                  <a:moveTo>
                    <a:pt x="278606" y="78581"/>
                  </a:moveTo>
                  <a:lnTo>
                    <a:pt x="471487" y="133350"/>
                  </a:lnTo>
                  <a:lnTo>
                    <a:pt x="561975" y="152400"/>
                  </a:lnTo>
                  <a:lnTo>
                    <a:pt x="602456" y="157162"/>
                  </a:lnTo>
                  <a:lnTo>
                    <a:pt x="623887" y="150019"/>
                  </a:lnTo>
                  <a:lnTo>
                    <a:pt x="659606" y="95250"/>
                  </a:lnTo>
                  <a:lnTo>
                    <a:pt x="635793" y="435769"/>
                  </a:lnTo>
                  <a:lnTo>
                    <a:pt x="590550" y="407194"/>
                  </a:lnTo>
                  <a:lnTo>
                    <a:pt x="523875" y="345281"/>
                  </a:lnTo>
                  <a:lnTo>
                    <a:pt x="476250" y="309562"/>
                  </a:lnTo>
                  <a:lnTo>
                    <a:pt x="397668" y="261937"/>
                  </a:lnTo>
                  <a:lnTo>
                    <a:pt x="290512" y="202406"/>
                  </a:lnTo>
                  <a:lnTo>
                    <a:pt x="157162" y="130969"/>
                  </a:lnTo>
                  <a:lnTo>
                    <a:pt x="66675" y="88106"/>
                  </a:lnTo>
                  <a:lnTo>
                    <a:pt x="38100" y="7620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54768" y="0"/>
                  </a:lnTo>
                  <a:lnTo>
                    <a:pt x="97631" y="14287"/>
                  </a:lnTo>
                  <a:lnTo>
                    <a:pt x="278606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1">
              <a:extLst>
                <a:ext uri="{FF2B5EF4-FFF2-40B4-BE49-F238E27FC236}">
                  <a16:creationId xmlns:a16="http://schemas.microsoft.com/office/drawing/2014/main" id="{220A6DCD-56DE-4A71-A309-49FAF62A5EEF}"/>
                </a:ext>
              </a:extLst>
            </p:cNvPr>
            <p:cNvSpPr/>
            <p:nvPr/>
          </p:nvSpPr>
          <p:spPr>
            <a:xfrm rot="16200000">
              <a:off x="4088607" y="3937794"/>
              <a:ext cx="3843337" cy="371475"/>
            </a:xfrm>
            <a:custGeom>
              <a:avLst/>
              <a:gdLst>
                <a:gd name="connsiteX0" fmla="*/ 1842922 w 3844716"/>
                <a:gd name="connsiteY0" fmla="*/ 353050 h 370703"/>
                <a:gd name="connsiteX1" fmla="*/ 1345121 w 3844716"/>
                <a:gd name="connsiteY1" fmla="*/ 342458 h 370703"/>
                <a:gd name="connsiteX2" fmla="*/ 1002662 w 3844716"/>
                <a:gd name="connsiteY2" fmla="*/ 338928 h 370703"/>
                <a:gd name="connsiteX3" fmla="*/ 677856 w 3844716"/>
                <a:gd name="connsiteY3" fmla="*/ 335397 h 370703"/>
                <a:gd name="connsiteX4" fmla="*/ 381294 w 3844716"/>
                <a:gd name="connsiteY4" fmla="*/ 331867 h 370703"/>
                <a:gd name="connsiteX5" fmla="*/ 204769 w 3844716"/>
                <a:gd name="connsiteY5" fmla="*/ 331867 h 370703"/>
                <a:gd name="connsiteX6" fmla="*/ 134159 w 3844716"/>
                <a:gd name="connsiteY6" fmla="*/ 328336 h 370703"/>
                <a:gd name="connsiteX7" fmla="*/ 84732 w 3844716"/>
                <a:gd name="connsiteY7" fmla="*/ 324806 h 370703"/>
                <a:gd name="connsiteX8" fmla="*/ 35305 w 3844716"/>
                <a:gd name="connsiteY8" fmla="*/ 307153 h 370703"/>
                <a:gd name="connsiteX9" fmla="*/ 17652 w 3844716"/>
                <a:gd name="connsiteY9" fmla="*/ 296562 h 370703"/>
                <a:gd name="connsiteX10" fmla="*/ 3530 w 3844716"/>
                <a:gd name="connsiteY10" fmla="*/ 271848 h 370703"/>
                <a:gd name="connsiteX11" fmla="*/ 0 w 3844716"/>
                <a:gd name="connsiteY11" fmla="*/ 233013 h 370703"/>
                <a:gd name="connsiteX12" fmla="*/ 10591 w 3844716"/>
                <a:gd name="connsiteY12" fmla="*/ 201238 h 370703"/>
                <a:gd name="connsiteX13" fmla="*/ 31774 w 3844716"/>
                <a:gd name="connsiteY13" fmla="*/ 165933 h 370703"/>
                <a:gd name="connsiteX14" fmla="*/ 70610 w 3844716"/>
                <a:gd name="connsiteY14" fmla="*/ 137689 h 370703"/>
                <a:gd name="connsiteX15" fmla="*/ 137689 w 3844716"/>
                <a:gd name="connsiteY15" fmla="*/ 105915 h 370703"/>
                <a:gd name="connsiteX16" fmla="*/ 187116 w 3844716"/>
                <a:gd name="connsiteY16" fmla="*/ 88262 h 370703"/>
                <a:gd name="connsiteX17" fmla="*/ 257726 w 3844716"/>
                <a:gd name="connsiteY17" fmla="*/ 74140 h 370703"/>
                <a:gd name="connsiteX18" fmla="*/ 317745 w 3844716"/>
                <a:gd name="connsiteY18" fmla="*/ 77671 h 370703"/>
                <a:gd name="connsiteX19" fmla="*/ 391885 w 3844716"/>
                <a:gd name="connsiteY19" fmla="*/ 91793 h 370703"/>
                <a:gd name="connsiteX20" fmla="*/ 494270 w 3844716"/>
                <a:gd name="connsiteY20" fmla="*/ 109445 h 370703"/>
                <a:gd name="connsiteX21" fmla="*/ 607246 w 3844716"/>
                <a:gd name="connsiteY21" fmla="*/ 120037 h 370703"/>
                <a:gd name="connsiteX22" fmla="*/ 808485 w 3844716"/>
                <a:gd name="connsiteY22" fmla="*/ 127098 h 370703"/>
                <a:gd name="connsiteX23" fmla="*/ 1256858 w 3844716"/>
                <a:gd name="connsiteY23" fmla="*/ 134159 h 370703"/>
                <a:gd name="connsiteX24" fmla="*/ 1648744 w 3844716"/>
                <a:gd name="connsiteY24" fmla="*/ 137689 h 370703"/>
                <a:gd name="connsiteX25" fmla="*/ 2114770 w 3844716"/>
                <a:gd name="connsiteY25" fmla="*/ 141220 h 370703"/>
                <a:gd name="connsiteX26" fmla="*/ 2654937 w 3844716"/>
                <a:gd name="connsiteY26" fmla="*/ 144750 h 370703"/>
                <a:gd name="connsiteX27" fmla="*/ 3011518 w 3844716"/>
                <a:gd name="connsiteY27" fmla="*/ 148281 h 370703"/>
                <a:gd name="connsiteX28" fmla="*/ 3301019 w 3844716"/>
                <a:gd name="connsiteY28" fmla="*/ 148281 h 370703"/>
                <a:gd name="connsiteX29" fmla="*/ 3495197 w 3844716"/>
                <a:gd name="connsiteY29" fmla="*/ 148281 h 370703"/>
                <a:gd name="connsiteX30" fmla="*/ 3558746 w 3844716"/>
                <a:gd name="connsiteY30" fmla="*/ 144750 h 370703"/>
                <a:gd name="connsiteX31" fmla="*/ 3618764 w 3844716"/>
                <a:gd name="connsiteY31" fmla="*/ 130628 h 370703"/>
                <a:gd name="connsiteX32" fmla="*/ 3689374 w 3844716"/>
                <a:gd name="connsiteY32" fmla="*/ 98854 h 370703"/>
                <a:gd name="connsiteX33" fmla="*/ 3724679 w 3844716"/>
                <a:gd name="connsiteY33" fmla="*/ 74140 h 370703"/>
                <a:gd name="connsiteX34" fmla="*/ 3756454 w 3844716"/>
                <a:gd name="connsiteY34" fmla="*/ 42366 h 370703"/>
                <a:gd name="connsiteX35" fmla="*/ 3777637 w 3844716"/>
                <a:gd name="connsiteY35" fmla="*/ 21183 h 370703"/>
                <a:gd name="connsiteX36" fmla="*/ 3798820 w 3844716"/>
                <a:gd name="connsiteY36" fmla="*/ 3530 h 370703"/>
                <a:gd name="connsiteX37" fmla="*/ 3820003 w 3844716"/>
                <a:gd name="connsiteY37" fmla="*/ 0 h 370703"/>
                <a:gd name="connsiteX38" fmla="*/ 3837655 w 3844716"/>
                <a:gd name="connsiteY38" fmla="*/ 7061 h 370703"/>
                <a:gd name="connsiteX39" fmla="*/ 3844716 w 3844716"/>
                <a:gd name="connsiteY39" fmla="*/ 31774 h 370703"/>
                <a:gd name="connsiteX40" fmla="*/ 3844716 w 3844716"/>
                <a:gd name="connsiteY40" fmla="*/ 63549 h 370703"/>
                <a:gd name="connsiteX41" fmla="*/ 3830594 w 3844716"/>
                <a:gd name="connsiteY41" fmla="*/ 130628 h 370703"/>
                <a:gd name="connsiteX42" fmla="*/ 3805881 w 3844716"/>
                <a:gd name="connsiteY42" fmla="*/ 211830 h 370703"/>
                <a:gd name="connsiteX43" fmla="*/ 3774106 w 3844716"/>
                <a:gd name="connsiteY43" fmla="*/ 317745 h 370703"/>
                <a:gd name="connsiteX44" fmla="*/ 3625825 w 3844716"/>
                <a:gd name="connsiteY44" fmla="*/ 370703 h 370703"/>
                <a:gd name="connsiteX45" fmla="*/ 3085658 w 3844716"/>
                <a:gd name="connsiteY45" fmla="*/ 363642 h 370703"/>
                <a:gd name="connsiteX46" fmla="*/ 2506656 w 3844716"/>
                <a:gd name="connsiteY46" fmla="*/ 356581 h 370703"/>
                <a:gd name="connsiteX47" fmla="*/ 1842922 w 3844716"/>
                <a:gd name="connsiteY47" fmla="*/ 353050 h 37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44716" h="370703">
                  <a:moveTo>
                    <a:pt x="1842922" y="353050"/>
                  </a:moveTo>
                  <a:lnTo>
                    <a:pt x="1345121" y="342458"/>
                  </a:lnTo>
                  <a:lnTo>
                    <a:pt x="1002662" y="338928"/>
                  </a:lnTo>
                  <a:lnTo>
                    <a:pt x="677856" y="335397"/>
                  </a:lnTo>
                  <a:lnTo>
                    <a:pt x="381294" y="331867"/>
                  </a:lnTo>
                  <a:lnTo>
                    <a:pt x="204769" y="331867"/>
                  </a:lnTo>
                  <a:lnTo>
                    <a:pt x="134159" y="328336"/>
                  </a:lnTo>
                  <a:lnTo>
                    <a:pt x="84732" y="324806"/>
                  </a:lnTo>
                  <a:lnTo>
                    <a:pt x="35305" y="307153"/>
                  </a:lnTo>
                  <a:lnTo>
                    <a:pt x="17652" y="296562"/>
                  </a:lnTo>
                  <a:lnTo>
                    <a:pt x="3530" y="271848"/>
                  </a:lnTo>
                  <a:lnTo>
                    <a:pt x="0" y="233013"/>
                  </a:lnTo>
                  <a:lnTo>
                    <a:pt x="10591" y="201238"/>
                  </a:lnTo>
                  <a:lnTo>
                    <a:pt x="31774" y="165933"/>
                  </a:lnTo>
                  <a:lnTo>
                    <a:pt x="70610" y="137689"/>
                  </a:lnTo>
                  <a:lnTo>
                    <a:pt x="137689" y="105915"/>
                  </a:lnTo>
                  <a:lnTo>
                    <a:pt x="187116" y="88262"/>
                  </a:lnTo>
                  <a:lnTo>
                    <a:pt x="257726" y="74140"/>
                  </a:lnTo>
                  <a:lnTo>
                    <a:pt x="317745" y="77671"/>
                  </a:lnTo>
                  <a:lnTo>
                    <a:pt x="391885" y="91793"/>
                  </a:lnTo>
                  <a:lnTo>
                    <a:pt x="494270" y="109445"/>
                  </a:lnTo>
                  <a:lnTo>
                    <a:pt x="607246" y="120037"/>
                  </a:lnTo>
                  <a:lnTo>
                    <a:pt x="808485" y="127098"/>
                  </a:lnTo>
                  <a:lnTo>
                    <a:pt x="1256858" y="134159"/>
                  </a:lnTo>
                  <a:lnTo>
                    <a:pt x="1648744" y="137689"/>
                  </a:lnTo>
                  <a:lnTo>
                    <a:pt x="2114770" y="141220"/>
                  </a:lnTo>
                  <a:lnTo>
                    <a:pt x="2654937" y="144750"/>
                  </a:lnTo>
                  <a:lnTo>
                    <a:pt x="3011518" y="148281"/>
                  </a:lnTo>
                  <a:lnTo>
                    <a:pt x="3301019" y="148281"/>
                  </a:lnTo>
                  <a:lnTo>
                    <a:pt x="3495197" y="148281"/>
                  </a:lnTo>
                  <a:lnTo>
                    <a:pt x="3558746" y="144750"/>
                  </a:lnTo>
                  <a:lnTo>
                    <a:pt x="3618764" y="130628"/>
                  </a:lnTo>
                  <a:lnTo>
                    <a:pt x="3689374" y="98854"/>
                  </a:lnTo>
                  <a:lnTo>
                    <a:pt x="3724679" y="74140"/>
                  </a:lnTo>
                  <a:lnTo>
                    <a:pt x="3756454" y="42366"/>
                  </a:lnTo>
                  <a:lnTo>
                    <a:pt x="3777637" y="21183"/>
                  </a:lnTo>
                  <a:lnTo>
                    <a:pt x="3798820" y="3530"/>
                  </a:lnTo>
                  <a:lnTo>
                    <a:pt x="3820003" y="0"/>
                  </a:lnTo>
                  <a:lnTo>
                    <a:pt x="3837655" y="7061"/>
                  </a:lnTo>
                  <a:lnTo>
                    <a:pt x="3844716" y="31774"/>
                  </a:lnTo>
                  <a:lnTo>
                    <a:pt x="3844716" y="63549"/>
                  </a:lnTo>
                  <a:lnTo>
                    <a:pt x="3830594" y="130628"/>
                  </a:lnTo>
                  <a:lnTo>
                    <a:pt x="3805881" y="211830"/>
                  </a:lnTo>
                  <a:lnTo>
                    <a:pt x="3774106" y="317745"/>
                  </a:lnTo>
                  <a:lnTo>
                    <a:pt x="3625825" y="370703"/>
                  </a:lnTo>
                  <a:lnTo>
                    <a:pt x="3085658" y="363642"/>
                  </a:lnTo>
                  <a:lnTo>
                    <a:pt x="2506656" y="356581"/>
                  </a:lnTo>
                  <a:lnTo>
                    <a:pt x="1842922" y="35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0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906" name="グループ化 1">
            <a:extLst>
              <a:ext uri="{FF2B5EF4-FFF2-40B4-BE49-F238E27FC236}">
                <a16:creationId xmlns:a16="http://schemas.microsoft.com/office/drawing/2014/main" id="{92BF8279-E793-4AF2-AB95-46CC5E008F5E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766888"/>
            <a:ext cx="4822825" cy="4278312"/>
            <a:chOff x="2557463" y="1766888"/>
            <a:chExt cx="4822825" cy="42783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3CE7AC6-73A1-4457-85D0-81D4B1510FCE}"/>
                </a:ext>
              </a:extLst>
            </p:cNvPr>
            <p:cNvSpPr/>
            <p:nvPr/>
          </p:nvSpPr>
          <p:spPr>
            <a:xfrm>
              <a:off x="2790825" y="1766888"/>
              <a:ext cx="712788" cy="1104900"/>
            </a:xfrm>
            <a:custGeom>
              <a:avLst/>
              <a:gdLst>
                <a:gd name="connsiteX0" fmla="*/ 366713 w 711994"/>
                <a:gd name="connsiteY0" fmla="*/ 742950 h 1104900"/>
                <a:gd name="connsiteX1" fmla="*/ 209550 w 711994"/>
                <a:gd name="connsiteY1" fmla="*/ 942975 h 1104900"/>
                <a:gd name="connsiteX2" fmla="*/ 64294 w 711994"/>
                <a:gd name="connsiteY2" fmla="*/ 1104900 h 1104900"/>
                <a:gd name="connsiteX3" fmla="*/ 0 w 711994"/>
                <a:gd name="connsiteY3" fmla="*/ 1031081 h 1104900"/>
                <a:gd name="connsiteX4" fmla="*/ 52388 w 711994"/>
                <a:gd name="connsiteY4" fmla="*/ 945356 h 1104900"/>
                <a:gd name="connsiteX5" fmla="*/ 121444 w 711994"/>
                <a:gd name="connsiteY5" fmla="*/ 821531 h 1104900"/>
                <a:gd name="connsiteX6" fmla="*/ 183356 w 711994"/>
                <a:gd name="connsiteY6" fmla="*/ 702468 h 1104900"/>
                <a:gd name="connsiteX7" fmla="*/ 238125 w 711994"/>
                <a:gd name="connsiteY7" fmla="*/ 583406 h 1104900"/>
                <a:gd name="connsiteX8" fmla="*/ 285750 w 711994"/>
                <a:gd name="connsiteY8" fmla="*/ 478631 h 1104900"/>
                <a:gd name="connsiteX9" fmla="*/ 330994 w 711994"/>
                <a:gd name="connsiteY9" fmla="*/ 373856 h 1104900"/>
                <a:gd name="connsiteX10" fmla="*/ 357188 w 711994"/>
                <a:gd name="connsiteY10" fmla="*/ 302418 h 1104900"/>
                <a:gd name="connsiteX11" fmla="*/ 366713 w 711994"/>
                <a:gd name="connsiteY11" fmla="*/ 271462 h 1104900"/>
                <a:gd name="connsiteX12" fmla="*/ 371475 w 711994"/>
                <a:gd name="connsiteY12" fmla="*/ 245268 h 1104900"/>
                <a:gd name="connsiteX13" fmla="*/ 371475 w 711994"/>
                <a:gd name="connsiteY13" fmla="*/ 209550 h 1104900"/>
                <a:gd name="connsiteX14" fmla="*/ 366713 w 711994"/>
                <a:gd name="connsiteY14" fmla="*/ 185737 h 1104900"/>
                <a:gd name="connsiteX15" fmla="*/ 352425 w 711994"/>
                <a:gd name="connsiteY15" fmla="*/ 142875 h 1104900"/>
                <a:gd name="connsiteX16" fmla="*/ 328613 w 711994"/>
                <a:gd name="connsiteY16" fmla="*/ 107156 h 1104900"/>
                <a:gd name="connsiteX17" fmla="*/ 304800 w 711994"/>
                <a:gd name="connsiteY17" fmla="*/ 78581 h 1104900"/>
                <a:gd name="connsiteX18" fmla="*/ 285750 w 711994"/>
                <a:gd name="connsiteY18" fmla="*/ 64293 h 1104900"/>
                <a:gd name="connsiteX19" fmla="*/ 273844 w 711994"/>
                <a:gd name="connsiteY19" fmla="*/ 54768 h 1104900"/>
                <a:gd name="connsiteX20" fmla="*/ 264319 w 711994"/>
                <a:gd name="connsiteY20" fmla="*/ 38100 h 1104900"/>
                <a:gd name="connsiteX21" fmla="*/ 264319 w 711994"/>
                <a:gd name="connsiteY21" fmla="*/ 21431 h 1104900"/>
                <a:gd name="connsiteX22" fmla="*/ 271463 w 711994"/>
                <a:gd name="connsiteY22" fmla="*/ 7143 h 1104900"/>
                <a:gd name="connsiteX23" fmla="*/ 297656 w 711994"/>
                <a:gd name="connsiteY23" fmla="*/ 0 h 1104900"/>
                <a:gd name="connsiteX24" fmla="*/ 335756 w 711994"/>
                <a:gd name="connsiteY24" fmla="*/ 4762 h 1104900"/>
                <a:gd name="connsiteX25" fmla="*/ 397669 w 711994"/>
                <a:gd name="connsiteY25" fmla="*/ 16668 h 1104900"/>
                <a:gd name="connsiteX26" fmla="*/ 459581 w 711994"/>
                <a:gd name="connsiteY26" fmla="*/ 38100 h 1104900"/>
                <a:gd name="connsiteX27" fmla="*/ 533400 w 711994"/>
                <a:gd name="connsiteY27" fmla="*/ 69056 h 1104900"/>
                <a:gd name="connsiteX28" fmla="*/ 571500 w 711994"/>
                <a:gd name="connsiteY28" fmla="*/ 92868 h 1104900"/>
                <a:gd name="connsiteX29" fmla="*/ 611981 w 711994"/>
                <a:gd name="connsiteY29" fmla="*/ 121443 h 1104900"/>
                <a:gd name="connsiteX30" fmla="*/ 647700 w 711994"/>
                <a:gd name="connsiteY30" fmla="*/ 157162 h 1104900"/>
                <a:gd name="connsiteX31" fmla="*/ 676275 w 711994"/>
                <a:gd name="connsiteY31" fmla="*/ 188118 h 1104900"/>
                <a:gd name="connsiteX32" fmla="*/ 702469 w 711994"/>
                <a:gd name="connsiteY32" fmla="*/ 228600 h 1104900"/>
                <a:gd name="connsiteX33" fmla="*/ 711994 w 711994"/>
                <a:gd name="connsiteY33" fmla="*/ 257175 h 1104900"/>
                <a:gd name="connsiteX34" fmla="*/ 707231 w 711994"/>
                <a:gd name="connsiteY34" fmla="*/ 278606 h 1104900"/>
                <a:gd name="connsiteX35" fmla="*/ 690563 w 711994"/>
                <a:gd name="connsiteY35" fmla="*/ 311943 h 1104900"/>
                <a:gd name="connsiteX36" fmla="*/ 659606 w 711994"/>
                <a:gd name="connsiteY36" fmla="*/ 347662 h 1104900"/>
                <a:gd name="connsiteX37" fmla="*/ 631031 w 711994"/>
                <a:gd name="connsiteY37" fmla="*/ 373856 h 1104900"/>
                <a:gd name="connsiteX38" fmla="*/ 590550 w 711994"/>
                <a:gd name="connsiteY38" fmla="*/ 421481 h 1104900"/>
                <a:gd name="connsiteX39" fmla="*/ 540544 w 711994"/>
                <a:gd name="connsiteY39" fmla="*/ 495300 h 1104900"/>
                <a:gd name="connsiteX40" fmla="*/ 471488 w 711994"/>
                <a:gd name="connsiteY40" fmla="*/ 595312 h 1104900"/>
                <a:gd name="connsiteX41" fmla="*/ 407194 w 711994"/>
                <a:gd name="connsiteY41" fmla="*/ 690562 h 1104900"/>
                <a:gd name="connsiteX42" fmla="*/ 366713 w 711994"/>
                <a:gd name="connsiteY42" fmla="*/ 74295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1994" h="1104900">
                  <a:moveTo>
                    <a:pt x="366713" y="742950"/>
                  </a:moveTo>
                  <a:lnTo>
                    <a:pt x="209550" y="942975"/>
                  </a:lnTo>
                  <a:lnTo>
                    <a:pt x="64294" y="1104900"/>
                  </a:lnTo>
                  <a:lnTo>
                    <a:pt x="0" y="1031081"/>
                  </a:lnTo>
                  <a:lnTo>
                    <a:pt x="52388" y="945356"/>
                  </a:lnTo>
                  <a:lnTo>
                    <a:pt x="121444" y="821531"/>
                  </a:lnTo>
                  <a:lnTo>
                    <a:pt x="183356" y="702468"/>
                  </a:lnTo>
                  <a:lnTo>
                    <a:pt x="238125" y="583406"/>
                  </a:lnTo>
                  <a:lnTo>
                    <a:pt x="285750" y="478631"/>
                  </a:lnTo>
                  <a:lnTo>
                    <a:pt x="330994" y="373856"/>
                  </a:lnTo>
                  <a:lnTo>
                    <a:pt x="357188" y="302418"/>
                  </a:lnTo>
                  <a:lnTo>
                    <a:pt x="366713" y="271462"/>
                  </a:lnTo>
                  <a:lnTo>
                    <a:pt x="371475" y="245268"/>
                  </a:lnTo>
                  <a:lnTo>
                    <a:pt x="371475" y="209550"/>
                  </a:lnTo>
                  <a:lnTo>
                    <a:pt x="366713" y="185737"/>
                  </a:lnTo>
                  <a:lnTo>
                    <a:pt x="352425" y="142875"/>
                  </a:lnTo>
                  <a:lnTo>
                    <a:pt x="328613" y="107156"/>
                  </a:lnTo>
                  <a:lnTo>
                    <a:pt x="304800" y="78581"/>
                  </a:lnTo>
                  <a:lnTo>
                    <a:pt x="285750" y="64293"/>
                  </a:lnTo>
                  <a:lnTo>
                    <a:pt x="273844" y="54768"/>
                  </a:lnTo>
                  <a:lnTo>
                    <a:pt x="264319" y="38100"/>
                  </a:lnTo>
                  <a:lnTo>
                    <a:pt x="264319" y="21431"/>
                  </a:lnTo>
                  <a:lnTo>
                    <a:pt x="271463" y="7143"/>
                  </a:lnTo>
                  <a:lnTo>
                    <a:pt x="297656" y="0"/>
                  </a:lnTo>
                  <a:lnTo>
                    <a:pt x="335756" y="4762"/>
                  </a:lnTo>
                  <a:lnTo>
                    <a:pt x="397669" y="16668"/>
                  </a:lnTo>
                  <a:lnTo>
                    <a:pt x="459581" y="38100"/>
                  </a:lnTo>
                  <a:lnTo>
                    <a:pt x="533400" y="69056"/>
                  </a:lnTo>
                  <a:lnTo>
                    <a:pt x="571500" y="92868"/>
                  </a:lnTo>
                  <a:lnTo>
                    <a:pt x="611981" y="121443"/>
                  </a:lnTo>
                  <a:lnTo>
                    <a:pt x="647700" y="157162"/>
                  </a:lnTo>
                  <a:lnTo>
                    <a:pt x="676275" y="188118"/>
                  </a:lnTo>
                  <a:lnTo>
                    <a:pt x="702469" y="228600"/>
                  </a:lnTo>
                  <a:lnTo>
                    <a:pt x="711994" y="257175"/>
                  </a:lnTo>
                  <a:lnTo>
                    <a:pt x="707231" y="278606"/>
                  </a:lnTo>
                  <a:lnTo>
                    <a:pt x="690563" y="311943"/>
                  </a:lnTo>
                  <a:lnTo>
                    <a:pt x="659606" y="347662"/>
                  </a:lnTo>
                  <a:lnTo>
                    <a:pt x="631031" y="373856"/>
                  </a:lnTo>
                  <a:lnTo>
                    <a:pt x="590550" y="421481"/>
                  </a:lnTo>
                  <a:lnTo>
                    <a:pt x="540544" y="495300"/>
                  </a:lnTo>
                  <a:lnTo>
                    <a:pt x="471488" y="595312"/>
                  </a:lnTo>
                  <a:lnTo>
                    <a:pt x="407194" y="690562"/>
                  </a:lnTo>
                  <a:lnTo>
                    <a:pt x="366713" y="742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B8AFC70-0CBF-40F8-9812-788A56EB24F1}"/>
                </a:ext>
              </a:extLst>
            </p:cNvPr>
            <p:cNvSpPr/>
            <p:nvPr/>
          </p:nvSpPr>
          <p:spPr>
            <a:xfrm>
              <a:off x="6022975" y="1976438"/>
              <a:ext cx="1266825" cy="466725"/>
            </a:xfrm>
            <a:custGeom>
              <a:avLst/>
              <a:gdLst>
                <a:gd name="connsiteX0" fmla="*/ 561975 w 1266825"/>
                <a:gd name="connsiteY0" fmla="*/ 314325 h 466725"/>
                <a:gd name="connsiteX1" fmla="*/ 300038 w 1266825"/>
                <a:gd name="connsiteY1" fmla="*/ 404812 h 466725"/>
                <a:gd name="connsiteX2" fmla="*/ 114300 w 1266825"/>
                <a:gd name="connsiteY2" fmla="*/ 466725 h 466725"/>
                <a:gd name="connsiteX3" fmla="*/ 0 w 1266825"/>
                <a:gd name="connsiteY3" fmla="*/ 314325 h 466725"/>
                <a:gd name="connsiteX4" fmla="*/ 154782 w 1266825"/>
                <a:gd name="connsiteY4" fmla="*/ 276225 h 466725"/>
                <a:gd name="connsiteX5" fmla="*/ 345282 w 1266825"/>
                <a:gd name="connsiteY5" fmla="*/ 216693 h 466725"/>
                <a:gd name="connsiteX6" fmla="*/ 538163 w 1266825"/>
                <a:gd name="connsiteY6" fmla="*/ 152400 h 466725"/>
                <a:gd name="connsiteX7" fmla="*/ 747713 w 1266825"/>
                <a:gd name="connsiteY7" fmla="*/ 78581 h 466725"/>
                <a:gd name="connsiteX8" fmla="*/ 845344 w 1266825"/>
                <a:gd name="connsiteY8" fmla="*/ 42862 h 466725"/>
                <a:gd name="connsiteX9" fmla="*/ 883444 w 1266825"/>
                <a:gd name="connsiteY9" fmla="*/ 21431 h 466725"/>
                <a:gd name="connsiteX10" fmla="*/ 912019 w 1266825"/>
                <a:gd name="connsiteY10" fmla="*/ 7143 h 466725"/>
                <a:gd name="connsiteX11" fmla="*/ 942975 w 1266825"/>
                <a:gd name="connsiteY11" fmla="*/ 0 h 466725"/>
                <a:gd name="connsiteX12" fmla="*/ 966788 w 1266825"/>
                <a:gd name="connsiteY12" fmla="*/ 0 h 466725"/>
                <a:gd name="connsiteX13" fmla="*/ 1009650 w 1266825"/>
                <a:gd name="connsiteY13" fmla="*/ 7143 h 466725"/>
                <a:gd name="connsiteX14" fmla="*/ 1045369 w 1266825"/>
                <a:gd name="connsiteY14" fmla="*/ 21431 h 466725"/>
                <a:gd name="connsiteX15" fmla="*/ 1081088 w 1266825"/>
                <a:gd name="connsiteY15" fmla="*/ 45243 h 466725"/>
                <a:gd name="connsiteX16" fmla="*/ 1128713 w 1266825"/>
                <a:gd name="connsiteY16" fmla="*/ 83343 h 466725"/>
                <a:gd name="connsiteX17" fmla="*/ 1178719 w 1266825"/>
                <a:gd name="connsiteY17" fmla="*/ 133350 h 466725"/>
                <a:gd name="connsiteX18" fmla="*/ 1216819 w 1266825"/>
                <a:gd name="connsiteY18" fmla="*/ 176212 h 466725"/>
                <a:gd name="connsiteX19" fmla="*/ 1238250 w 1266825"/>
                <a:gd name="connsiteY19" fmla="*/ 204787 h 466725"/>
                <a:gd name="connsiteX20" fmla="*/ 1252538 w 1266825"/>
                <a:gd name="connsiteY20" fmla="*/ 230981 h 466725"/>
                <a:gd name="connsiteX21" fmla="*/ 1264444 w 1266825"/>
                <a:gd name="connsiteY21" fmla="*/ 261937 h 466725"/>
                <a:gd name="connsiteX22" fmla="*/ 1266825 w 1266825"/>
                <a:gd name="connsiteY22" fmla="*/ 285750 h 466725"/>
                <a:gd name="connsiteX23" fmla="*/ 1259682 w 1266825"/>
                <a:gd name="connsiteY23" fmla="*/ 309562 h 466725"/>
                <a:gd name="connsiteX24" fmla="*/ 1243013 w 1266825"/>
                <a:gd name="connsiteY24" fmla="*/ 326231 h 466725"/>
                <a:gd name="connsiteX25" fmla="*/ 1200150 w 1266825"/>
                <a:gd name="connsiteY25" fmla="*/ 352425 h 466725"/>
                <a:gd name="connsiteX26" fmla="*/ 921544 w 1266825"/>
                <a:gd name="connsiteY26" fmla="*/ 223837 h 466725"/>
                <a:gd name="connsiteX27" fmla="*/ 895350 w 1266825"/>
                <a:gd name="connsiteY27" fmla="*/ 216693 h 466725"/>
                <a:gd name="connsiteX28" fmla="*/ 873919 w 1266825"/>
                <a:gd name="connsiteY28" fmla="*/ 216693 h 466725"/>
                <a:gd name="connsiteX29" fmla="*/ 842963 w 1266825"/>
                <a:gd name="connsiteY29" fmla="*/ 216693 h 466725"/>
                <a:gd name="connsiteX30" fmla="*/ 814388 w 1266825"/>
                <a:gd name="connsiteY30" fmla="*/ 223837 h 466725"/>
                <a:gd name="connsiteX31" fmla="*/ 561975 w 1266825"/>
                <a:gd name="connsiteY31" fmla="*/ 3143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66825" h="466725">
                  <a:moveTo>
                    <a:pt x="561975" y="314325"/>
                  </a:moveTo>
                  <a:lnTo>
                    <a:pt x="300038" y="404812"/>
                  </a:lnTo>
                  <a:lnTo>
                    <a:pt x="114300" y="466725"/>
                  </a:lnTo>
                  <a:lnTo>
                    <a:pt x="0" y="314325"/>
                  </a:lnTo>
                  <a:lnTo>
                    <a:pt x="154782" y="276225"/>
                  </a:lnTo>
                  <a:lnTo>
                    <a:pt x="345282" y="216693"/>
                  </a:lnTo>
                  <a:lnTo>
                    <a:pt x="538163" y="152400"/>
                  </a:lnTo>
                  <a:lnTo>
                    <a:pt x="747713" y="78581"/>
                  </a:lnTo>
                  <a:lnTo>
                    <a:pt x="845344" y="42862"/>
                  </a:lnTo>
                  <a:lnTo>
                    <a:pt x="883444" y="21431"/>
                  </a:lnTo>
                  <a:lnTo>
                    <a:pt x="912019" y="7143"/>
                  </a:lnTo>
                  <a:lnTo>
                    <a:pt x="942975" y="0"/>
                  </a:lnTo>
                  <a:lnTo>
                    <a:pt x="966788" y="0"/>
                  </a:lnTo>
                  <a:lnTo>
                    <a:pt x="1009650" y="7143"/>
                  </a:lnTo>
                  <a:lnTo>
                    <a:pt x="1045369" y="21431"/>
                  </a:lnTo>
                  <a:lnTo>
                    <a:pt x="1081088" y="45243"/>
                  </a:lnTo>
                  <a:lnTo>
                    <a:pt x="1128713" y="83343"/>
                  </a:lnTo>
                  <a:lnTo>
                    <a:pt x="1178719" y="133350"/>
                  </a:lnTo>
                  <a:lnTo>
                    <a:pt x="1216819" y="176212"/>
                  </a:lnTo>
                  <a:lnTo>
                    <a:pt x="1238250" y="204787"/>
                  </a:lnTo>
                  <a:lnTo>
                    <a:pt x="1252538" y="230981"/>
                  </a:lnTo>
                  <a:lnTo>
                    <a:pt x="1264444" y="261937"/>
                  </a:lnTo>
                  <a:lnTo>
                    <a:pt x="1266825" y="285750"/>
                  </a:lnTo>
                  <a:lnTo>
                    <a:pt x="1259682" y="309562"/>
                  </a:lnTo>
                  <a:lnTo>
                    <a:pt x="1243013" y="326231"/>
                  </a:lnTo>
                  <a:lnTo>
                    <a:pt x="1200150" y="352425"/>
                  </a:lnTo>
                  <a:lnTo>
                    <a:pt x="921544" y="223837"/>
                  </a:lnTo>
                  <a:lnTo>
                    <a:pt x="895350" y="216693"/>
                  </a:lnTo>
                  <a:lnTo>
                    <a:pt x="873919" y="216693"/>
                  </a:lnTo>
                  <a:lnTo>
                    <a:pt x="842963" y="216693"/>
                  </a:lnTo>
                  <a:lnTo>
                    <a:pt x="814388" y="223837"/>
                  </a:lnTo>
                  <a:lnTo>
                    <a:pt x="5619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2AE9636-990D-4ECB-8155-6613D9DE2378}"/>
                </a:ext>
              </a:extLst>
            </p:cNvPr>
            <p:cNvSpPr/>
            <p:nvPr/>
          </p:nvSpPr>
          <p:spPr>
            <a:xfrm>
              <a:off x="2647950" y="2735263"/>
              <a:ext cx="665163" cy="600075"/>
            </a:xfrm>
            <a:custGeom>
              <a:avLst/>
              <a:gdLst>
                <a:gd name="connsiteX0" fmla="*/ 371475 w 664369"/>
                <a:gd name="connsiteY0" fmla="*/ 428625 h 600075"/>
                <a:gd name="connsiteX1" fmla="*/ 283369 w 664369"/>
                <a:gd name="connsiteY1" fmla="*/ 373857 h 600075"/>
                <a:gd name="connsiteX2" fmla="*/ 190500 w 664369"/>
                <a:gd name="connsiteY2" fmla="*/ 319088 h 600075"/>
                <a:gd name="connsiteX3" fmla="*/ 123825 w 664369"/>
                <a:gd name="connsiteY3" fmla="*/ 285750 h 600075"/>
                <a:gd name="connsiteX4" fmla="*/ 92869 w 664369"/>
                <a:gd name="connsiteY4" fmla="*/ 273844 h 600075"/>
                <a:gd name="connsiteX5" fmla="*/ 52388 w 664369"/>
                <a:gd name="connsiteY5" fmla="*/ 261938 h 600075"/>
                <a:gd name="connsiteX6" fmla="*/ 35719 w 664369"/>
                <a:gd name="connsiteY6" fmla="*/ 254794 h 600075"/>
                <a:gd name="connsiteX7" fmla="*/ 16669 w 664369"/>
                <a:gd name="connsiteY7" fmla="*/ 242888 h 600075"/>
                <a:gd name="connsiteX8" fmla="*/ 4763 w 664369"/>
                <a:gd name="connsiteY8" fmla="*/ 226219 h 600075"/>
                <a:gd name="connsiteX9" fmla="*/ 0 w 664369"/>
                <a:gd name="connsiteY9" fmla="*/ 207169 h 600075"/>
                <a:gd name="connsiteX10" fmla="*/ 0 w 664369"/>
                <a:gd name="connsiteY10" fmla="*/ 173832 h 600075"/>
                <a:gd name="connsiteX11" fmla="*/ 4763 w 664369"/>
                <a:gd name="connsiteY11" fmla="*/ 135732 h 600075"/>
                <a:gd name="connsiteX12" fmla="*/ 19050 w 664369"/>
                <a:gd name="connsiteY12" fmla="*/ 85725 h 600075"/>
                <a:gd name="connsiteX13" fmla="*/ 33338 w 664369"/>
                <a:gd name="connsiteY13" fmla="*/ 57150 h 600075"/>
                <a:gd name="connsiteX14" fmla="*/ 50006 w 664369"/>
                <a:gd name="connsiteY14" fmla="*/ 28575 h 600075"/>
                <a:gd name="connsiteX15" fmla="*/ 66675 w 664369"/>
                <a:gd name="connsiteY15" fmla="*/ 16669 h 600075"/>
                <a:gd name="connsiteX16" fmla="*/ 88106 w 664369"/>
                <a:gd name="connsiteY16" fmla="*/ 7144 h 600075"/>
                <a:gd name="connsiteX17" fmla="*/ 145256 w 664369"/>
                <a:gd name="connsiteY17" fmla="*/ 0 h 600075"/>
                <a:gd name="connsiteX18" fmla="*/ 192881 w 664369"/>
                <a:gd name="connsiteY18" fmla="*/ 4763 h 600075"/>
                <a:gd name="connsiteX19" fmla="*/ 240506 w 664369"/>
                <a:gd name="connsiteY19" fmla="*/ 83344 h 600075"/>
                <a:gd name="connsiteX20" fmla="*/ 273844 w 664369"/>
                <a:gd name="connsiteY20" fmla="*/ 116682 h 600075"/>
                <a:gd name="connsiteX21" fmla="*/ 300038 w 664369"/>
                <a:gd name="connsiteY21" fmla="*/ 138113 h 600075"/>
                <a:gd name="connsiteX22" fmla="*/ 364331 w 664369"/>
                <a:gd name="connsiteY22" fmla="*/ 180975 h 600075"/>
                <a:gd name="connsiteX23" fmla="*/ 464344 w 664369"/>
                <a:gd name="connsiteY23" fmla="*/ 259557 h 600075"/>
                <a:gd name="connsiteX24" fmla="*/ 542925 w 664369"/>
                <a:gd name="connsiteY24" fmla="*/ 328613 h 600075"/>
                <a:gd name="connsiteX25" fmla="*/ 664369 w 664369"/>
                <a:gd name="connsiteY25" fmla="*/ 433388 h 600075"/>
                <a:gd name="connsiteX26" fmla="*/ 583406 w 664369"/>
                <a:gd name="connsiteY26" fmla="*/ 600075 h 600075"/>
                <a:gd name="connsiteX27" fmla="*/ 371475 w 664369"/>
                <a:gd name="connsiteY27" fmla="*/ 4286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4369" h="600075">
                  <a:moveTo>
                    <a:pt x="371475" y="428625"/>
                  </a:moveTo>
                  <a:lnTo>
                    <a:pt x="283369" y="373857"/>
                  </a:lnTo>
                  <a:lnTo>
                    <a:pt x="190500" y="319088"/>
                  </a:lnTo>
                  <a:lnTo>
                    <a:pt x="123825" y="285750"/>
                  </a:lnTo>
                  <a:lnTo>
                    <a:pt x="92869" y="273844"/>
                  </a:lnTo>
                  <a:lnTo>
                    <a:pt x="52388" y="261938"/>
                  </a:lnTo>
                  <a:lnTo>
                    <a:pt x="35719" y="254794"/>
                  </a:lnTo>
                  <a:lnTo>
                    <a:pt x="16669" y="242888"/>
                  </a:lnTo>
                  <a:lnTo>
                    <a:pt x="4763" y="226219"/>
                  </a:lnTo>
                  <a:lnTo>
                    <a:pt x="0" y="207169"/>
                  </a:lnTo>
                  <a:lnTo>
                    <a:pt x="0" y="173832"/>
                  </a:lnTo>
                  <a:lnTo>
                    <a:pt x="4763" y="135732"/>
                  </a:lnTo>
                  <a:lnTo>
                    <a:pt x="19050" y="85725"/>
                  </a:lnTo>
                  <a:lnTo>
                    <a:pt x="33338" y="57150"/>
                  </a:lnTo>
                  <a:lnTo>
                    <a:pt x="50006" y="28575"/>
                  </a:lnTo>
                  <a:lnTo>
                    <a:pt x="66675" y="16669"/>
                  </a:lnTo>
                  <a:lnTo>
                    <a:pt x="88106" y="7144"/>
                  </a:lnTo>
                  <a:lnTo>
                    <a:pt x="145256" y="0"/>
                  </a:lnTo>
                  <a:lnTo>
                    <a:pt x="192881" y="4763"/>
                  </a:lnTo>
                  <a:lnTo>
                    <a:pt x="240506" y="83344"/>
                  </a:lnTo>
                  <a:lnTo>
                    <a:pt x="273844" y="116682"/>
                  </a:lnTo>
                  <a:lnTo>
                    <a:pt x="300038" y="138113"/>
                  </a:lnTo>
                  <a:lnTo>
                    <a:pt x="364331" y="180975"/>
                  </a:lnTo>
                  <a:lnTo>
                    <a:pt x="464344" y="259557"/>
                  </a:lnTo>
                  <a:lnTo>
                    <a:pt x="542925" y="328613"/>
                  </a:lnTo>
                  <a:lnTo>
                    <a:pt x="664369" y="433388"/>
                  </a:lnTo>
                  <a:lnTo>
                    <a:pt x="583406" y="600075"/>
                  </a:lnTo>
                  <a:lnTo>
                    <a:pt x="37147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F729939-B4A3-429D-AE0C-D202DC7252DA}"/>
                </a:ext>
              </a:extLst>
            </p:cNvPr>
            <p:cNvSpPr/>
            <p:nvPr/>
          </p:nvSpPr>
          <p:spPr>
            <a:xfrm>
              <a:off x="2620963" y="2308225"/>
              <a:ext cx="1343025" cy="1992313"/>
            </a:xfrm>
            <a:custGeom>
              <a:avLst/>
              <a:gdLst>
                <a:gd name="connsiteX0" fmla="*/ 693448 w 1342706"/>
                <a:gd name="connsiteY0" fmla="*/ 1148949 h 1991964"/>
                <a:gd name="connsiteX1" fmla="*/ 581273 w 1342706"/>
                <a:gd name="connsiteY1" fmla="*/ 1315512 h 1991964"/>
                <a:gd name="connsiteX2" fmla="*/ 492892 w 1342706"/>
                <a:gd name="connsiteY2" fmla="*/ 1448083 h 1991964"/>
                <a:gd name="connsiteX3" fmla="*/ 370519 w 1342706"/>
                <a:gd name="connsiteY3" fmla="*/ 1628244 h 1991964"/>
                <a:gd name="connsiteX4" fmla="*/ 278739 w 1342706"/>
                <a:gd name="connsiteY4" fmla="*/ 1771013 h 1991964"/>
                <a:gd name="connsiteX5" fmla="*/ 139369 w 1342706"/>
                <a:gd name="connsiteY5" fmla="*/ 1991964 h 1991964"/>
                <a:gd name="connsiteX6" fmla="*/ 0 w 1342706"/>
                <a:gd name="connsiteY6" fmla="*/ 1920580 h 1991964"/>
                <a:gd name="connsiteX7" fmla="*/ 44190 w 1342706"/>
                <a:gd name="connsiteY7" fmla="*/ 1886588 h 1991964"/>
                <a:gd name="connsiteX8" fmla="*/ 142769 w 1342706"/>
                <a:gd name="connsiteY8" fmla="*/ 1740419 h 1991964"/>
                <a:gd name="connsiteX9" fmla="*/ 285537 w 1342706"/>
                <a:gd name="connsiteY9" fmla="*/ 1505871 h 1991964"/>
                <a:gd name="connsiteX10" fmla="*/ 411310 w 1342706"/>
                <a:gd name="connsiteY10" fmla="*/ 1281520 h 1991964"/>
                <a:gd name="connsiteX11" fmla="*/ 489493 w 1342706"/>
                <a:gd name="connsiteY11" fmla="*/ 1128553 h 1991964"/>
                <a:gd name="connsiteX12" fmla="*/ 564276 w 1342706"/>
                <a:gd name="connsiteY12" fmla="*/ 982385 h 1991964"/>
                <a:gd name="connsiteX13" fmla="*/ 649258 w 1342706"/>
                <a:gd name="connsiteY13" fmla="*/ 829419 h 1991964"/>
                <a:gd name="connsiteX14" fmla="*/ 696847 w 1342706"/>
                <a:gd name="connsiteY14" fmla="*/ 761434 h 1991964"/>
                <a:gd name="connsiteX15" fmla="*/ 785228 w 1342706"/>
                <a:gd name="connsiteY15" fmla="*/ 625463 h 1991964"/>
                <a:gd name="connsiteX16" fmla="*/ 856612 w 1342706"/>
                <a:gd name="connsiteY16" fmla="*/ 509889 h 1991964"/>
                <a:gd name="connsiteX17" fmla="*/ 904202 w 1342706"/>
                <a:gd name="connsiteY17" fmla="*/ 418109 h 1991964"/>
                <a:gd name="connsiteX18" fmla="*/ 931396 w 1342706"/>
                <a:gd name="connsiteY18" fmla="*/ 360321 h 1991964"/>
                <a:gd name="connsiteX19" fmla="*/ 948392 w 1342706"/>
                <a:gd name="connsiteY19" fmla="*/ 316131 h 1991964"/>
                <a:gd name="connsiteX20" fmla="*/ 968788 w 1342706"/>
                <a:gd name="connsiteY20" fmla="*/ 258344 h 1991964"/>
                <a:gd name="connsiteX21" fmla="*/ 982385 w 1342706"/>
                <a:gd name="connsiteY21" fmla="*/ 203956 h 1991964"/>
                <a:gd name="connsiteX22" fmla="*/ 985784 w 1342706"/>
                <a:gd name="connsiteY22" fmla="*/ 173362 h 1991964"/>
                <a:gd name="connsiteX23" fmla="*/ 978986 w 1342706"/>
                <a:gd name="connsiteY23" fmla="*/ 122373 h 1991964"/>
                <a:gd name="connsiteX24" fmla="*/ 961989 w 1342706"/>
                <a:gd name="connsiteY24" fmla="*/ 95179 h 1991964"/>
                <a:gd name="connsiteX25" fmla="*/ 938195 w 1342706"/>
                <a:gd name="connsiteY25" fmla="*/ 84982 h 1991964"/>
                <a:gd name="connsiteX26" fmla="*/ 921198 w 1342706"/>
                <a:gd name="connsiteY26" fmla="*/ 74784 h 1991964"/>
                <a:gd name="connsiteX27" fmla="*/ 907601 w 1342706"/>
                <a:gd name="connsiteY27" fmla="*/ 57788 h 1991964"/>
                <a:gd name="connsiteX28" fmla="*/ 900803 w 1342706"/>
                <a:gd name="connsiteY28" fmla="*/ 33993 h 1991964"/>
                <a:gd name="connsiteX29" fmla="*/ 904202 w 1342706"/>
                <a:gd name="connsiteY29" fmla="*/ 20396 h 1991964"/>
                <a:gd name="connsiteX30" fmla="*/ 917799 w 1342706"/>
                <a:gd name="connsiteY30" fmla="*/ 6799 h 1991964"/>
                <a:gd name="connsiteX31" fmla="*/ 931396 w 1342706"/>
                <a:gd name="connsiteY31" fmla="*/ 0 h 1991964"/>
                <a:gd name="connsiteX32" fmla="*/ 972187 w 1342706"/>
                <a:gd name="connsiteY32" fmla="*/ 3399 h 1991964"/>
                <a:gd name="connsiteX33" fmla="*/ 1053769 w 1342706"/>
                <a:gd name="connsiteY33" fmla="*/ 23795 h 1991964"/>
                <a:gd name="connsiteX34" fmla="*/ 1111557 w 1342706"/>
                <a:gd name="connsiteY34" fmla="*/ 44191 h 1991964"/>
                <a:gd name="connsiteX35" fmla="*/ 1165945 w 1342706"/>
                <a:gd name="connsiteY35" fmla="*/ 71385 h 1991964"/>
                <a:gd name="connsiteX36" fmla="*/ 1203337 w 1342706"/>
                <a:gd name="connsiteY36" fmla="*/ 98579 h 1991964"/>
                <a:gd name="connsiteX37" fmla="*/ 1230531 w 1342706"/>
                <a:gd name="connsiteY37" fmla="*/ 118974 h 1991964"/>
                <a:gd name="connsiteX38" fmla="*/ 1271322 w 1342706"/>
                <a:gd name="connsiteY38" fmla="*/ 159765 h 1991964"/>
                <a:gd name="connsiteX39" fmla="*/ 1312113 w 1342706"/>
                <a:gd name="connsiteY39" fmla="*/ 200556 h 1991964"/>
                <a:gd name="connsiteX40" fmla="*/ 1332508 w 1342706"/>
                <a:gd name="connsiteY40" fmla="*/ 224351 h 1991964"/>
                <a:gd name="connsiteX41" fmla="*/ 1342706 w 1342706"/>
                <a:gd name="connsiteY41" fmla="*/ 244747 h 1991964"/>
                <a:gd name="connsiteX42" fmla="*/ 1339307 w 1342706"/>
                <a:gd name="connsiteY42" fmla="*/ 268541 h 1991964"/>
                <a:gd name="connsiteX43" fmla="*/ 1332508 w 1342706"/>
                <a:gd name="connsiteY43" fmla="*/ 305933 h 1991964"/>
                <a:gd name="connsiteX44" fmla="*/ 1312113 w 1342706"/>
                <a:gd name="connsiteY44" fmla="*/ 339926 h 1991964"/>
                <a:gd name="connsiteX45" fmla="*/ 1274721 w 1342706"/>
                <a:gd name="connsiteY45" fmla="*/ 363721 h 1991964"/>
                <a:gd name="connsiteX46" fmla="*/ 1247527 w 1342706"/>
                <a:gd name="connsiteY46" fmla="*/ 384116 h 1991964"/>
                <a:gd name="connsiteX47" fmla="*/ 1172743 w 1342706"/>
                <a:gd name="connsiteY47" fmla="*/ 479295 h 1991964"/>
                <a:gd name="connsiteX48" fmla="*/ 1063967 w 1342706"/>
                <a:gd name="connsiteY48" fmla="*/ 628863 h 1991964"/>
                <a:gd name="connsiteX49" fmla="*/ 982385 w 1342706"/>
                <a:gd name="connsiteY49" fmla="*/ 737639 h 1991964"/>
                <a:gd name="connsiteX50" fmla="*/ 866810 w 1342706"/>
                <a:gd name="connsiteY50" fmla="*/ 897404 h 1991964"/>
                <a:gd name="connsiteX51" fmla="*/ 785228 w 1342706"/>
                <a:gd name="connsiteY51" fmla="*/ 1019777 h 1991964"/>
                <a:gd name="connsiteX52" fmla="*/ 693448 w 1342706"/>
                <a:gd name="connsiteY52" fmla="*/ 1148949 h 199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42706" h="1991964">
                  <a:moveTo>
                    <a:pt x="693448" y="1148949"/>
                  </a:moveTo>
                  <a:lnTo>
                    <a:pt x="581273" y="1315512"/>
                  </a:lnTo>
                  <a:lnTo>
                    <a:pt x="492892" y="1448083"/>
                  </a:lnTo>
                  <a:lnTo>
                    <a:pt x="370519" y="1628244"/>
                  </a:lnTo>
                  <a:lnTo>
                    <a:pt x="278739" y="1771013"/>
                  </a:lnTo>
                  <a:lnTo>
                    <a:pt x="139369" y="1991964"/>
                  </a:lnTo>
                  <a:lnTo>
                    <a:pt x="0" y="1920580"/>
                  </a:lnTo>
                  <a:lnTo>
                    <a:pt x="44190" y="1886588"/>
                  </a:lnTo>
                  <a:lnTo>
                    <a:pt x="142769" y="1740419"/>
                  </a:lnTo>
                  <a:lnTo>
                    <a:pt x="285537" y="1505871"/>
                  </a:lnTo>
                  <a:lnTo>
                    <a:pt x="411310" y="1281520"/>
                  </a:lnTo>
                  <a:lnTo>
                    <a:pt x="489493" y="1128553"/>
                  </a:lnTo>
                  <a:lnTo>
                    <a:pt x="564276" y="982385"/>
                  </a:lnTo>
                  <a:lnTo>
                    <a:pt x="649258" y="829419"/>
                  </a:lnTo>
                  <a:lnTo>
                    <a:pt x="696847" y="761434"/>
                  </a:lnTo>
                  <a:lnTo>
                    <a:pt x="785228" y="625463"/>
                  </a:lnTo>
                  <a:lnTo>
                    <a:pt x="856612" y="509889"/>
                  </a:lnTo>
                  <a:lnTo>
                    <a:pt x="904202" y="418109"/>
                  </a:lnTo>
                  <a:lnTo>
                    <a:pt x="931396" y="360321"/>
                  </a:lnTo>
                  <a:lnTo>
                    <a:pt x="948392" y="316131"/>
                  </a:lnTo>
                  <a:lnTo>
                    <a:pt x="968788" y="258344"/>
                  </a:lnTo>
                  <a:lnTo>
                    <a:pt x="982385" y="203956"/>
                  </a:lnTo>
                  <a:lnTo>
                    <a:pt x="985784" y="173362"/>
                  </a:lnTo>
                  <a:lnTo>
                    <a:pt x="978986" y="122373"/>
                  </a:lnTo>
                  <a:lnTo>
                    <a:pt x="961989" y="95179"/>
                  </a:lnTo>
                  <a:lnTo>
                    <a:pt x="938195" y="84982"/>
                  </a:lnTo>
                  <a:lnTo>
                    <a:pt x="921198" y="74784"/>
                  </a:lnTo>
                  <a:lnTo>
                    <a:pt x="907601" y="57788"/>
                  </a:lnTo>
                  <a:lnTo>
                    <a:pt x="900803" y="33993"/>
                  </a:lnTo>
                  <a:lnTo>
                    <a:pt x="904202" y="20396"/>
                  </a:lnTo>
                  <a:lnTo>
                    <a:pt x="917799" y="6799"/>
                  </a:lnTo>
                  <a:lnTo>
                    <a:pt x="931396" y="0"/>
                  </a:lnTo>
                  <a:lnTo>
                    <a:pt x="972187" y="3399"/>
                  </a:lnTo>
                  <a:lnTo>
                    <a:pt x="1053769" y="23795"/>
                  </a:lnTo>
                  <a:lnTo>
                    <a:pt x="1111557" y="44191"/>
                  </a:lnTo>
                  <a:lnTo>
                    <a:pt x="1165945" y="71385"/>
                  </a:lnTo>
                  <a:lnTo>
                    <a:pt x="1203337" y="98579"/>
                  </a:lnTo>
                  <a:lnTo>
                    <a:pt x="1230531" y="118974"/>
                  </a:lnTo>
                  <a:lnTo>
                    <a:pt x="1271322" y="159765"/>
                  </a:lnTo>
                  <a:lnTo>
                    <a:pt x="1312113" y="200556"/>
                  </a:lnTo>
                  <a:lnTo>
                    <a:pt x="1332508" y="224351"/>
                  </a:lnTo>
                  <a:lnTo>
                    <a:pt x="1342706" y="244747"/>
                  </a:lnTo>
                  <a:lnTo>
                    <a:pt x="1339307" y="268541"/>
                  </a:lnTo>
                  <a:lnTo>
                    <a:pt x="1332508" y="305933"/>
                  </a:lnTo>
                  <a:lnTo>
                    <a:pt x="1312113" y="339926"/>
                  </a:lnTo>
                  <a:lnTo>
                    <a:pt x="1274721" y="363721"/>
                  </a:lnTo>
                  <a:lnTo>
                    <a:pt x="1247527" y="384116"/>
                  </a:lnTo>
                  <a:lnTo>
                    <a:pt x="1172743" y="479295"/>
                  </a:lnTo>
                  <a:lnTo>
                    <a:pt x="1063967" y="628863"/>
                  </a:lnTo>
                  <a:lnTo>
                    <a:pt x="982385" y="737639"/>
                  </a:lnTo>
                  <a:lnTo>
                    <a:pt x="866810" y="897404"/>
                  </a:lnTo>
                  <a:lnTo>
                    <a:pt x="785228" y="1019777"/>
                  </a:lnTo>
                  <a:lnTo>
                    <a:pt x="693448" y="11489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1CFC98F-7A2F-46E0-A81E-B53318192D93}"/>
                </a:ext>
              </a:extLst>
            </p:cNvPr>
            <p:cNvSpPr/>
            <p:nvPr/>
          </p:nvSpPr>
          <p:spPr>
            <a:xfrm>
              <a:off x="2557463" y="4014788"/>
              <a:ext cx="1003300" cy="584200"/>
            </a:xfrm>
            <a:custGeom>
              <a:avLst/>
              <a:gdLst>
                <a:gd name="connsiteX0" fmla="*/ 588168 w 1002506"/>
                <a:gd name="connsiteY0" fmla="*/ 316706 h 583406"/>
                <a:gd name="connsiteX1" fmla="*/ 330993 w 1002506"/>
                <a:gd name="connsiteY1" fmla="*/ 440531 h 583406"/>
                <a:gd name="connsiteX2" fmla="*/ 257175 w 1002506"/>
                <a:gd name="connsiteY2" fmla="*/ 481012 h 583406"/>
                <a:gd name="connsiteX3" fmla="*/ 223837 w 1002506"/>
                <a:gd name="connsiteY3" fmla="*/ 504825 h 583406"/>
                <a:gd name="connsiteX4" fmla="*/ 204787 w 1002506"/>
                <a:gd name="connsiteY4" fmla="*/ 519112 h 583406"/>
                <a:gd name="connsiteX5" fmla="*/ 176212 w 1002506"/>
                <a:gd name="connsiteY5" fmla="*/ 561975 h 583406"/>
                <a:gd name="connsiteX6" fmla="*/ 157162 w 1002506"/>
                <a:gd name="connsiteY6" fmla="*/ 576262 h 583406"/>
                <a:gd name="connsiteX7" fmla="*/ 140493 w 1002506"/>
                <a:gd name="connsiteY7" fmla="*/ 583406 h 583406"/>
                <a:gd name="connsiteX8" fmla="*/ 123825 w 1002506"/>
                <a:gd name="connsiteY8" fmla="*/ 583406 h 583406"/>
                <a:gd name="connsiteX9" fmla="*/ 107156 w 1002506"/>
                <a:gd name="connsiteY9" fmla="*/ 576262 h 583406"/>
                <a:gd name="connsiteX10" fmla="*/ 92868 w 1002506"/>
                <a:gd name="connsiteY10" fmla="*/ 564356 h 583406"/>
                <a:gd name="connsiteX11" fmla="*/ 61912 w 1002506"/>
                <a:gd name="connsiteY11" fmla="*/ 514350 h 583406"/>
                <a:gd name="connsiteX12" fmla="*/ 28575 w 1002506"/>
                <a:gd name="connsiteY12" fmla="*/ 457200 h 583406"/>
                <a:gd name="connsiteX13" fmla="*/ 9525 w 1002506"/>
                <a:gd name="connsiteY13" fmla="*/ 416718 h 583406"/>
                <a:gd name="connsiteX14" fmla="*/ 0 w 1002506"/>
                <a:gd name="connsiteY14" fmla="*/ 373856 h 583406"/>
                <a:gd name="connsiteX15" fmla="*/ 0 w 1002506"/>
                <a:gd name="connsiteY15" fmla="*/ 330993 h 583406"/>
                <a:gd name="connsiteX16" fmla="*/ 7143 w 1002506"/>
                <a:gd name="connsiteY16" fmla="*/ 295275 h 583406"/>
                <a:gd name="connsiteX17" fmla="*/ 21431 w 1002506"/>
                <a:gd name="connsiteY17" fmla="*/ 252412 h 583406"/>
                <a:gd name="connsiteX18" fmla="*/ 50006 w 1002506"/>
                <a:gd name="connsiteY18" fmla="*/ 214312 h 583406"/>
                <a:gd name="connsiteX19" fmla="*/ 73818 w 1002506"/>
                <a:gd name="connsiteY19" fmla="*/ 195262 h 583406"/>
                <a:gd name="connsiteX20" fmla="*/ 123825 w 1002506"/>
                <a:gd name="connsiteY20" fmla="*/ 164306 h 583406"/>
                <a:gd name="connsiteX21" fmla="*/ 235743 w 1002506"/>
                <a:gd name="connsiteY21" fmla="*/ 219075 h 583406"/>
                <a:gd name="connsiteX22" fmla="*/ 416718 w 1002506"/>
                <a:gd name="connsiteY22" fmla="*/ 166687 h 583406"/>
                <a:gd name="connsiteX23" fmla="*/ 661987 w 1002506"/>
                <a:gd name="connsiteY23" fmla="*/ 95250 h 583406"/>
                <a:gd name="connsiteX24" fmla="*/ 1002506 w 1002506"/>
                <a:gd name="connsiteY24" fmla="*/ 0 h 583406"/>
                <a:gd name="connsiteX25" fmla="*/ 1002506 w 1002506"/>
                <a:gd name="connsiteY25" fmla="*/ 138112 h 583406"/>
                <a:gd name="connsiteX26" fmla="*/ 788193 w 1002506"/>
                <a:gd name="connsiteY26" fmla="*/ 226218 h 583406"/>
                <a:gd name="connsiteX27" fmla="*/ 588168 w 1002506"/>
                <a:gd name="connsiteY27" fmla="*/ 31670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2506" h="583406">
                  <a:moveTo>
                    <a:pt x="588168" y="316706"/>
                  </a:moveTo>
                  <a:lnTo>
                    <a:pt x="330993" y="440531"/>
                  </a:lnTo>
                  <a:lnTo>
                    <a:pt x="257175" y="481012"/>
                  </a:lnTo>
                  <a:lnTo>
                    <a:pt x="223837" y="504825"/>
                  </a:lnTo>
                  <a:lnTo>
                    <a:pt x="204787" y="519112"/>
                  </a:lnTo>
                  <a:lnTo>
                    <a:pt x="176212" y="561975"/>
                  </a:lnTo>
                  <a:lnTo>
                    <a:pt x="157162" y="576262"/>
                  </a:lnTo>
                  <a:lnTo>
                    <a:pt x="140493" y="583406"/>
                  </a:lnTo>
                  <a:lnTo>
                    <a:pt x="123825" y="583406"/>
                  </a:lnTo>
                  <a:lnTo>
                    <a:pt x="107156" y="576262"/>
                  </a:lnTo>
                  <a:lnTo>
                    <a:pt x="92868" y="564356"/>
                  </a:lnTo>
                  <a:lnTo>
                    <a:pt x="61912" y="514350"/>
                  </a:lnTo>
                  <a:lnTo>
                    <a:pt x="28575" y="457200"/>
                  </a:lnTo>
                  <a:lnTo>
                    <a:pt x="9525" y="416718"/>
                  </a:lnTo>
                  <a:lnTo>
                    <a:pt x="0" y="373856"/>
                  </a:lnTo>
                  <a:lnTo>
                    <a:pt x="0" y="330993"/>
                  </a:lnTo>
                  <a:lnTo>
                    <a:pt x="7143" y="295275"/>
                  </a:lnTo>
                  <a:lnTo>
                    <a:pt x="21431" y="252412"/>
                  </a:lnTo>
                  <a:lnTo>
                    <a:pt x="50006" y="214312"/>
                  </a:lnTo>
                  <a:lnTo>
                    <a:pt x="73818" y="195262"/>
                  </a:lnTo>
                  <a:lnTo>
                    <a:pt x="123825" y="164306"/>
                  </a:lnTo>
                  <a:lnTo>
                    <a:pt x="235743" y="219075"/>
                  </a:lnTo>
                  <a:lnTo>
                    <a:pt x="416718" y="166687"/>
                  </a:lnTo>
                  <a:lnTo>
                    <a:pt x="661987" y="95250"/>
                  </a:lnTo>
                  <a:lnTo>
                    <a:pt x="1002506" y="0"/>
                  </a:lnTo>
                  <a:lnTo>
                    <a:pt x="1002506" y="138112"/>
                  </a:lnTo>
                  <a:lnTo>
                    <a:pt x="788193" y="226218"/>
                  </a:lnTo>
                  <a:lnTo>
                    <a:pt x="5881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3653739-EE04-4E04-B2FA-3D242B1AC0AF}"/>
                </a:ext>
              </a:extLst>
            </p:cNvPr>
            <p:cNvSpPr/>
            <p:nvPr/>
          </p:nvSpPr>
          <p:spPr>
            <a:xfrm rot="16200000">
              <a:off x="2155826" y="4067175"/>
              <a:ext cx="2266950" cy="1171575"/>
            </a:xfrm>
            <a:custGeom>
              <a:avLst/>
              <a:gdLst>
                <a:gd name="connsiteX0" fmla="*/ 1245394 w 2266950"/>
                <a:gd name="connsiteY0" fmla="*/ 935831 h 1171575"/>
                <a:gd name="connsiteX1" fmla="*/ 1100138 w 2266950"/>
                <a:gd name="connsiteY1" fmla="*/ 885825 h 1171575"/>
                <a:gd name="connsiteX2" fmla="*/ 966788 w 2266950"/>
                <a:gd name="connsiteY2" fmla="*/ 826294 h 1171575"/>
                <a:gd name="connsiteX3" fmla="*/ 831056 w 2266950"/>
                <a:gd name="connsiteY3" fmla="*/ 759619 h 1171575"/>
                <a:gd name="connsiteX4" fmla="*/ 731044 w 2266950"/>
                <a:gd name="connsiteY4" fmla="*/ 702469 h 1171575"/>
                <a:gd name="connsiteX5" fmla="*/ 633413 w 2266950"/>
                <a:gd name="connsiteY5" fmla="*/ 640556 h 1171575"/>
                <a:gd name="connsiteX6" fmla="*/ 566738 w 2266950"/>
                <a:gd name="connsiteY6" fmla="*/ 595313 h 1171575"/>
                <a:gd name="connsiteX7" fmla="*/ 485775 w 2266950"/>
                <a:gd name="connsiteY7" fmla="*/ 531019 h 1171575"/>
                <a:gd name="connsiteX8" fmla="*/ 381000 w 2266950"/>
                <a:gd name="connsiteY8" fmla="*/ 447675 h 1171575"/>
                <a:gd name="connsiteX9" fmla="*/ 264319 w 2266950"/>
                <a:gd name="connsiteY9" fmla="*/ 342900 h 1171575"/>
                <a:gd name="connsiteX10" fmla="*/ 147638 w 2266950"/>
                <a:gd name="connsiteY10" fmla="*/ 226219 h 1171575"/>
                <a:gd name="connsiteX11" fmla="*/ 61913 w 2266950"/>
                <a:gd name="connsiteY11" fmla="*/ 135731 h 1171575"/>
                <a:gd name="connsiteX12" fmla="*/ 35719 w 2266950"/>
                <a:gd name="connsiteY12" fmla="*/ 104775 h 1171575"/>
                <a:gd name="connsiteX13" fmla="*/ 21431 w 2266950"/>
                <a:gd name="connsiteY13" fmla="*/ 83344 h 1171575"/>
                <a:gd name="connsiteX14" fmla="*/ 7144 w 2266950"/>
                <a:gd name="connsiteY14" fmla="*/ 57150 h 1171575"/>
                <a:gd name="connsiteX15" fmla="*/ 0 w 2266950"/>
                <a:gd name="connsiteY15" fmla="*/ 30956 h 1171575"/>
                <a:gd name="connsiteX16" fmla="*/ 0 w 2266950"/>
                <a:gd name="connsiteY16" fmla="*/ 11906 h 1171575"/>
                <a:gd name="connsiteX17" fmla="*/ 7144 w 2266950"/>
                <a:gd name="connsiteY17" fmla="*/ 2381 h 1171575"/>
                <a:gd name="connsiteX18" fmla="*/ 21431 w 2266950"/>
                <a:gd name="connsiteY18" fmla="*/ 0 h 1171575"/>
                <a:gd name="connsiteX19" fmla="*/ 42863 w 2266950"/>
                <a:gd name="connsiteY19" fmla="*/ 4763 h 1171575"/>
                <a:gd name="connsiteX20" fmla="*/ 76200 w 2266950"/>
                <a:gd name="connsiteY20" fmla="*/ 28575 h 1171575"/>
                <a:gd name="connsiteX21" fmla="*/ 126206 w 2266950"/>
                <a:gd name="connsiteY21" fmla="*/ 73819 h 1171575"/>
                <a:gd name="connsiteX22" fmla="*/ 219075 w 2266950"/>
                <a:gd name="connsiteY22" fmla="*/ 152400 h 1171575"/>
                <a:gd name="connsiteX23" fmla="*/ 285750 w 2266950"/>
                <a:gd name="connsiteY23" fmla="*/ 204788 h 1171575"/>
                <a:gd name="connsiteX24" fmla="*/ 376238 w 2266950"/>
                <a:gd name="connsiteY24" fmla="*/ 273844 h 1171575"/>
                <a:gd name="connsiteX25" fmla="*/ 457200 w 2266950"/>
                <a:gd name="connsiteY25" fmla="*/ 330994 h 1171575"/>
                <a:gd name="connsiteX26" fmla="*/ 531019 w 2266950"/>
                <a:gd name="connsiteY26" fmla="*/ 385763 h 1171575"/>
                <a:gd name="connsiteX27" fmla="*/ 604838 w 2266950"/>
                <a:gd name="connsiteY27" fmla="*/ 433388 h 1171575"/>
                <a:gd name="connsiteX28" fmla="*/ 692944 w 2266950"/>
                <a:gd name="connsiteY28" fmla="*/ 490538 h 1171575"/>
                <a:gd name="connsiteX29" fmla="*/ 771525 w 2266950"/>
                <a:gd name="connsiteY29" fmla="*/ 533400 h 1171575"/>
                <a:gd name="connsiteX30" fmla="*/ 845344 w 2266950"/>
                <a:gd name="connsiteY30" fmla="*/ 569119 h 1171575"/>
                <a:gd name="connsiteX31" fmla="*/ 921544 w 2266950"/>
                <a:gd name="connsiteY31" fmla="*/ 604838 h 1171575"/>
                <a:gd name="connsiteX32" fmla="*/ 985838 w 2266950"/>
                <a:gd name="connsiteY32" fmla="*/ 628650 h 1171575"/>
                <a:gd name="connsiteX33" fmla="*/ 1083469 w 2266950"/>
                <a:gd name="connsiteY33" fmla="*/ 661988 h 1171575"/>
                <a:gd name="connsiteX34" fmla="*/ 1200150 w 2266950"/>
                <a:gd name="connsiteY34" fmla="*/ 692944 h 1171575"/>
                <a:gd name="connsiteX35" fmla="*/ 1300163 w 2266950"/>
                <a:gd name="connsiteY35" fmla="*/ 716756 h 1171575"/>
                <a:gd name="connsiteX36" fmla="*/ 1404938 w 2266950"/>
                <a:gd name="connsiteY36" fmla="*/ 738188 h 1171575"/>
                <a:gd name="connsiteX37" fmla="*/ 1540669 w 2266950"/>
                <a:gd name="connsiteY37" fmla="*/ 759619 h 1171575"/>
                <a:gd name="connsiteX38" fmla="*/ 1609725 w 2266950"/>
                <a:gd name="connsiteY38" fmla="*/ 766763 h 1171575"/>
                <a:gd name="connsiteX39" fmla="*/ 1735931 w 2266950"/>
                <a:gd name="connsiteY39" fmla="*/ 790575 h 1171575"/>
                <a:gd name="connsiteX40" fmla="*/ 1881188 w 2266950"/>
                <a:gd name="connsiteY40" fmla="*/ 804863 h 1171575"/>
                <a:gd name="connsiteX41" fmla="*/ 2002631 w 2266950"/>
                <a:gd name="connsiteY41" fmla="*/ 814388 h 1171575"/>
                <a:gd name="connsiteX42" fmla="*/ 2057400 w 2266950"/>
                <a:gd name="connsiteY42" fmla="*/ 814388 h 1171575"/>
                <a:gd name="connsiteX43" fmla="*/ 2095500 w 2266950"/>
                <a:gd name="connsiteY43" fmla="*/ 807244 h 1171575"/>
                <a:gd name="connsiteX44" fmla="*/ 2143125 w 2266950"/>
                <a:gd name="connsiteY44" fmla="*/ 785813 h 1171575"/>
                <a:gd name="connsiteX45" fmla="*/ 2166938 w 2266950"/>
                <a:gd name="connsiteY45" fmla="*/ 762000 h 1171575"/>
                <a:gd name="connsiteX46" fmla="*/ 2193131 w 2266950"/>
                <a:gd name="connsiteY46" fmla="*/ 733425 h 1171575"/>
                <a:gd name="connsiteX47" fmla="*/ 2212181 w 2266950"/>
                <a:gd name="connsiteY47" fmla="*/ 719138 h 1171575"/>
                <a:gd name="connsiteX48" fmla="*/ 2231231 w 2266950"/>
                <a:gd name="connsiteY48" fmla="*/ 711994 h 1171575"/>
                <a:gd name="connsiteX49" fmla="*/ 2252663 w 2266950"/>
                <a:gd name="connsiteY49" fmla="*/ 714375 h 1171575"/>
                <a:gd name="connsiteX50" fmla="*/ 2262188 w 2266950"/>
                <a:gd name="connsiteY50" fmla="*/ 723900 h 1171575"/>
                <a:gd name="connsiteX51" fmla="*/ 2264569 w 2266950"/>
                <a:gd name="connsiteY51" fmla="*/ 738188 h 1171575"/>
                <a:gd name="connsiteX52" fmla="*/ 2266950 w 2266950"/>
                <a:gd name="connsiteY52" fmla="*/ 764381 h 1171575"/>
                <a:gd name="connsiteX53" fmla="*/ 2266950 w 2266950"/>
                <a:gd name="connsiteY53" fmla="*/ 795338 h 1171575"/>
                <a:gd name="connsiteX54" fmla="*/ 2255044 w 2266950"/>
                <a:gd name="connsiteY54" fmla="*/ 838200 h 1171575"/>
                <a:gd name="connsiteX55" fmla="*/ 2224088 w 2266950"/>
                <a:gd name="connsiteY55" fmla="*/ 926306 h 1171575"/>
                <a:gd name="connsiteX56" fmla="*/ 2176463 w 2266950"/>
                <a:gd name="connsiteY56" fmla="*/ 1040606 h 1171575"/>
                <a:gd name="connsiteX57" fmla="*/ 2135981 w 2266950"/>
                <a:gd name="connsiteY57" fmla="*/ 1107281 h 1171575"/>
                <a:gd name="connsiteX58" fmla="*/ 2097881 w 2266950"/>
                <a:gd name="connsiteY58" fmla="*/ 1150144 h 1171575"/>
                <a:gd name="connsiteX59" fmla="*/ 2069306 w 2266950"/>
                <a:gd name="connsiteY59" fmla="*/ 1166813 h 1171575"/>
                <a:gd name="connsiteX60" fmla="*/ 2050256 w 2266950"/>
                <a:gd name="connsiteY60" fmla="*/ 1171575 h 1171575"/>
                <a:gd name="connsiteX61" fmla="*/ 2028825 w 2266950"/>
                <a:gd name="connsiteY61" fmla="*/ 1169194 h 1171575"/>
                <a:gd name="connsiteX62" fmla="*/ 2002631 w 2266950"/>
                <a:gd name="connsiteY62" fmla="*/ 1162050 h 1171575"/>
                <a:gd name="connsiteX63" fmla="*/ 1983581 w 2266950"/>
                <a:gd name="connsiteY63" fmla="*/ 1150144 h 1171575"/>
                <a:gd name="connsiteX64" fmla="*/ 1955006 w 2266950"/>
                <a:gd name="connsiteY64" fmla="*/ 1123950 h 1171575"/>
                <a:gd name="connsiteX65" fmla="*/ 1759744 w 2266950"/>
                <a:gd name="connsiteY65" fmla="*/ 1062038 h 1171575"/>
                <a:gd name="connsiteX66" fmla="*/ 1552575 w 2266950"/>
                <a:gd name="connsiteY66" fmla="*/ 1012031 h 1171575"/>
                <a:gd name="connsiteX67" fmla="*/ 1245394 w 2266950"/>
                <a:gd name="connsiteY67" fmla="*/ 93583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266950" h="1171575">
                  <a:moveTo>
                    <a:pt x="1245394" y="935831"/>
                  </a:moveTo>
                  <a:lnTo>
                    <a:pt x="1100138" y="885825"/>
                  </a:lnTo>
                  <a:lnTo>
                    <a:pt x="966788" y="826294"/>
                  </a:lnTo>
                  <a:lnTo>
                    <a:pt x="831056" y="759619"/>
                  </a:lnTo>
                  <a:lnTo>
                    <a:pt x="731044" y="702469"/>
                  </a:lnTo>
                  <a:lnTo>
                    <a:pt x="633413" y="640556"/>
                  </a:lnTo>
                  <a:lnTo>
                    <a:pt x="566738" y="595313"/>
                  </a:lnTo>
                  <a:lnTo>
                    <a:pt x="485775" y="531019"/>
                  </a:lnTo>
                  <a:lnTo>
                    <a:pt x="381000" y="447675"/>
                  </a:lnTo>
                  <a:lnTo>
                    <a:pt x="264319" y="342900"/>
                  </a:lnTo>
                  <a:lnTo>
                    <a:pt x="147638" y="226219"/>
                  </a:lnTo>
                  <a:lnTo>
                    <a:pt x="61913" y="135731"/>
                  </a:lnTo>
                  <a:lnTo>
                    <a:pt x="35719" y="104775"/>
                  </a:lnTo>
                  <a:lnTo>
                    <a:pt x="21431" y="83344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6200" y="28575"/>
                  </a:lnTo>
                  <a:lnTo>
                    <a:pt x="126206" y="73819"/>
                  </a:lnTo>
                  <a:lnTo>
                    <a:pt x="219075" y="152400"/>
                  </a:lnTo>
                  <a:lnTo>
                    <a:pt x="285750" y="204788"/>
                  </a:lnTo>
                  <a:lnTo>
                    <a:pt x="376238" y="273844"/>
                  </a:lnTo>
                  <a:lnTo>
                    <a:pt x="457200" y="330994"/>
                  </a:lnTo>
                  <a:lnTo>
                    <a:pt x="531019" y="385763"/>
                  </a:lnTo>
                  <a:lnTo>
                    <a:pt x="604838" y="433388"/>
                  </a:lnTo>
                  <a:lnTo>
                    <a:pt x="692944" y="490538"/>
                  </a:lnTo>
                  <a:lnTo>
                    <a:pt x="771525" y="533400"/>
                  </a:lnTo>
                  <a:lnTo>
                    <a:pt x="845344" y="569119"/>
                  </a:lnTo>
                  <a:lnTo>
                    <a:pt x="921544" y="604838"/>
                  </a:lnTo>
                  <a:lnTo>
                    <a:pt x="985838" y="628650"/>
                  </a:lnTo>
                  <a:lnTo>
                    <a:pt x="1083469" y="661988"/>
                  </a:lnTo>
                  <a:lnTo>
                    <a:pt x="1200150" y="692944"/>
                  </a:lnTo>
                  <a:lnTo>
                    <a:pt x="1300163" y="716756"/>
                  </a:lnTo>
                  <a:lnTo>
                    <a:pt x="1404938" y="738188"/>
                  </a:lnTo>
                  <a:lnTo>
                    <a:pt x="1540669" y="759619"/>
                  </a:lnTo>
                  <a:lnTo>
                    <a:pt x="1609725" y="766763"/>
                  </a:lnTo>
                  <a:lnTo>
                    <a:pt x="1735931" y="790575"/>
                  </a:lnTo>
                  <a:lnTo>
                    <a:pt x="1881188" y="804863"/>
                  </a:lnTo>
                  <a:lnTo>
                    <a:pt x="2002631" y="814388"/>
                  </a:lnTo>
                  <a:lnTo>
                    <a:pt x="2057400" y="814388"/>
                  </a:lnTo>
                  <a:lnTo>
                    <a:pt x="2095500" y="807244"/>
                  </a:lnTo>
                  <a:lnTo>
                    <a:pt x="2143125" y="785813"/>
                  </a:lnTo>
                  <a:lnTo>
                    <a:pt x="2166938" y="762000"/>
                  </a:lnTo>
                  <a:lnTo>
                    <a:pt x="2193131" y="733425"/>
                  </a:lnTo>
                  <a:lnTo>
                    <a:pt x="2212181" y="719138"/>
                  </a:lnTo>
                  <a:lnTo>
                    <a:pt x="2231231" y="711994"/>
                  </a:lnTo>
                  <a:lnTo>
                    <a:pt x="2252663" y="714375"/>
                  </a:lnTo>
                  <a:lnTo>
                    <a:pt x="2262188" y="723900"/>
                  </a:lnTo>
                  <a:lnTo>
                    <a:pt x="2264569" y="738188"/>
                  </a:lnTo>
                  <a:lnTo>
                    <a:pt x="2266950" y="764381"/>
                  </a:lnTo>
                  <a:lnTo>
                    <a:pt x="2266950" y="795338"/>
                  </a:lnTo>
                  <a:lnTo>
                    <a:pt x="2255044" y="838200"/>
                  </a:lnTo>
                  <a:lnTo>
                    <a:pt x="2224088" y="926306"/>
                  </a:lnTo>
                  <a:lnTo>
                    <a:pt x="2176463" y="1040606"/>
                  </a:lnTo>
                  <a:lnTo>
                    <a:pt x="2135981" y="1107281"/>
                  </a:lnTo>
                  <a:lnTo>
                    <a:pt x="2097881" y="1150144"/>
                  </a:lnTo>
                  <a:lnTo>
                    <a:pt x="2069306" y="1166813"/>
                  </a:lnTo>
                  <a:lnTo>
                    <a:pt x="2050256" y="1171575"/>
                  </a:lnTo>
                  <a:lnTo>
                    <a:pt x="2028825" y="1169194"/>
                  </a:lnTo>
                  <a:lnTo>
                    <a:pt x="2002631" y="1162050"/>
                  </a:lnTo>
                  <a:lnTo>
                    <a:pt x="1983581" y="1150144"/>
                  </a:lnTo>
                  <a:lnTo>
                    <a:pt x="1955006" y="1123950"/>
                  </a:lnTo>
                  <a:lnTo>
                    <a:pt x="1759744" y="1062038"/>
                  </a:lnTo>
                  <a:lnTo>
                    <a:pt x="1552575" y="1012031"/>
                  </a:lnTo>
                  <a:lnTo>
                    <a:pt x="1245394" y="935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36116B-D15B-4061-A7BE-8238D8791730}"/>
                </a:ext>
              </a:extLst>
            </p:cNvPr>
            <p:cNvSpPr/>
            <p:nvPr/>
          </p:nvSpPr>
          <p:spPr>
            <a:xfrm>
              <a:off x="4271963" y="1846263"/>
              <a:ext cx="1363662" cy="1722437"/>
            </a:xfrm>
            <a:custGeom>
              <a:avLst/>
              <a:gdLst>
                <a:gd name="connsiteX0" fmla="*/ 565370 w 1364388"/>
                <a:gd name="connsiteY0" fmla="*/ 299993 h 1722072"/>
                <a:gd name="connsiteX1" fmla="*/ 262493 w 1364388"/>
                <a:gd name="connsiteY1" fmla="*/ 357684 h 1722072"/>
                <a:gd name="connsiteX2" fmla="*/ 86536 w 1364388"/>
                <a:gd name="connsiteY2" fmla="*/ 395183 h 1722072"/>
                <a:gd name="connsiteX3" fmla="*/ 0 w 1364388"/>
                <a:gd name="connsiteY3" fmla="*/ 242302 h 1722072"/>
                <a:gd name="connsiteX4" fmla="*/ 268262 w 1364388"/>
                <a:gd name="connsiteY4" fmla="*/ 193265 h 1722072"/>
                <a:gd name="connsiteX5" fmla="*/ 660560 w 1364388"/>
                <a:gd name="connsiteY5" fmla="*/ 121151 h 1722072"/>
                <a:gd name="connsiteX6" fmla="*/ 943245 w 1364388"/>
                <a:gd name="connsiteY6" fmla="*/ 66345 h 1722072"/>
                <a:gd name="connsiteX7" fmla="*/ 992282 w 1364388"/>
                <a:gd name="connsiteY7" fmla="*/ 34615 h 1722072"/>
                <a:gd name="connsiteX8" fmla="*/ 1038435 w 1364388"/>
                <a:gd name="connsiteY8" fmla="*/ 5769 h 1722072"/>
                <a:gd name="connsiteX9" fmla="*/ 1055742 w 1364388"/>
                <a:gd name="connsiteY9" fmla="*/ 0 h 1722072"/>
                <a:gd name="connsiteX10" fmla="*/ 1087472 w 1364388"/>
                <a:gd name="connsiteY10" fmla="*/ 11538 h 1722072"/>
                <a:gd name="connsiteX11" fmla="*/ 1199969 w 1364388"/>
                <a:gd name="connsiteY11" fmla="*/ 77883 h 1722072"/>
                <a:gd name="connsiteX12" fmla="*/ 1263429 w 1364388"/>
                <a:gd name="connsiteY12" fmla="*/ 121151 h 1722072"/>
                <a:gd name="connsiteX13" fmla="*/ 1303813 w 1364388"/>
                <a:gd name="connsiteY13" fmla="*/ 158650 h 1722072"/>
                <a:gd name="connsiteX14" fmla="*/ 1329774 w 1364388"/>
                <a:gd name="connsiteY14" fmla="*/ 187496 h 1722072"/>
                <a:gd name="connsiteX15" fmla="*/ 1352850 w 1364388"/>
                <a:gd name="connsiteY15" fmla="*/ 216341 h 1722072"/>
                <a:gd name="connsiteX16" fmla="*/ 1361504 w 1364388"/>
                <a:gd name="connsiteY16" fmla="*/ 236533 h 1722072"/>
                <a:gd name="connsiteX17" fmla="*/ 1364388 w 1364388"/>
                <a:gd name="connsiteY17" fmla="*/ 250955 h 1722072"/>
                <a:gd name="connsiteX18" fmla="*/ 1364388 w 1364388"/>
                <a:gd name="connsiteY18" fmla="*/ 279801 h 1722072"/>
                <a:gd name="connsiteX19" fmla="*/ 1352850 w 1364388"/>
                <a:gd name="connsiteY19" fmla="*/ 320184 h 1722072"/>
                <a:gd name="connsiteX20" fmla="*/ 1326889 w 1364388"/>
                <a:gd name="connsiteY20" fmla="*/ 351914 h 1722072"/>
                <a:gd name="connsiteX21" fmla="*/ 1309582 w 1364388"/>
                <a:gd name="connsiteY21" fmla="*/ 377875 h 1722072"/>
                <a:gd name="connsiteX22" fmla="*/ 1298044 w 1364388"/>
                <a:gd name="connsiteY22" fmla="*/ 403836 h 1722072"/>
                <a:gd name="connsiteX23" fmla="*/ 1277852 w 1364388"/>
                <a:gd name="connsiteY23" fmla="*/ 487488 h 1722072"/>
                <a:gd name="connsiteX24" fmla="*/ 1243237 w 1364388"/>
                <a:gd name="connsiteY24" fmla="*/ 692290 h 1722072"/>
                <a:gd name="connsiteX25" fmla="*/ 1217277 w 1364388"/>
                <a:gd name="connsiteY25" fmla="*/ 859594 h 1722072"/>
                <a:gd name="connsiteX26" fmla="*/ 1191316 w 1364388"/>
                <a:gd name="connsiteY26" fmla="*/ 1061512 h 1722072"/>
                <a:gd name="connsiteX27" fmla="*/ 1174008 w 1364388"/>
                <a:gd name="connsiteY27" fmla="*/ 1202855 h 1722072"/>
                <a:gd name="connsiteX28" fmla="*/ 1159586 w 1364388"/>
                <a:gd name="connsiteY28" fmla="*/ 1390350 h 1722072"/>
                <a:gd name="connsiteX29" fmla="*/ 1148048 w 1364388"/>
                <a:gd name="connsiteY29" fmla="*/ 1511501 h 1722072"/>
                <a:gd name="connsiteX30" fmla="*/ 1136509 w 1364388"/>
                <a:gd name="connsiteY30" fmla="*/ 1589383 h 1722072"/>
                <a:gd name="connsiteX31" fmla="*/ 1124971 w 1364388"/>
                <a:gd name="connsiteY31" fmla="*/ 1644190 h 1722072"/>
                <a:gd name="connsiteX32" fmla="*/ 1107664 w 1364388"/>
                <a:gd name="connsiteY32" fmla="*/ 1693227 h 1722072"/>
                <a:gd name="connsiteX33" fmla="*/ 1096126 w 1364388"/>
                <a:gd name="connsiteY33" fmla="*/ 1716303 h 1722072"/>
                <a:gd name="connsiteX34" fmla="*/ 1081703 w 1364388"/>
                <a:gd name="connsiteY34" fmla="*/ 1722072 h 1722072"/>
                <a:gd name="connsiteX35" fmla="*/ 1038435 w 1364388"/>
                <a:gd name="connsiteY35" fmla="*/ 1713419 h 1722072"/>
                <a:gd name="connsiteX36" fmla="*/ 1000936 w 1364388"/>
                <a:gd name="connsiteY36" fmla="*/ 1693227 h 1722072"/>
                <a:gd name="connsiteX37" fmla="*/ 969206 w 1364388"/>
                <a:gd name="connsiteY37" fmla="*/ 1664381 h 1722072"/>
                <a:gd name="connsiteX38" fmla="*/ 934591 w 1364388"/>
                <a:gd name="connsiteY38" fmla="*/ 1626882 h 1722072"/>
                <a:gd name="connsiteX39" fmla="*/ 920169 w 1364388"/>
                <a:gd name="connsiteY39" fmla="*/ 1401888 h 1722072"/>
                <a:gd name="connsiteX40" fmla="*/ 946130 w 1364388"/>
                <a:gd name="connsiteY40" fmla="*/ 1110549 h 1722072"/>
                <a:gd name="connsiteX41" fmla="*/ 963437 w 1364388"/>
                <a:gd name="connsiteY41" fmla="*/ 917285 h 1722072"/>
                <a:gd name="connsiteX42" fmla="*/ 986513 w 1364388"/>
                <a:gd name="connsiteY42" fmla="*/ 781711 h 1722072"/>
                <a:gd name="connsiteX43" fmla="*/ 1000936 w 1364388"/>
                <a:gd name="connsiteY43" fmla="*/ 504795 h 1722072"/>
                <a:gd name="connsiteX44" fmla="*/ 1009589 w 1364388"/>
                <a:gd name="connsiteY44" fmla="*/ 328838 h 1722072"/>
                <a:gd name="connsiteX45" fmla="*/ 1003820 w 1364388"/>
                <a:gd name="connsiteY45" fmla="*/ 288455 h 1722072"/>
                <a:gd name="connsiteX46" fmla="*/ 992282 w 1364388"/>
                <a:gd name="connsiteY46" fmla="*/ 265378 h 1722072"/>
                <a:gd name="connsiteX47" fmla="*/ 980744 w 1364388"/>
                <a:gd name="connsiteY47" fmla="*/ 256725 h 1722072"/>
                <a:gd name="connsiteX48" fmla="*/ 960552 w 1364388"/>
                <a:gd name="connsiteY48" fmla="*/ 248071 h 1722072"/>
                <a:gd name="connsiteX49" fmla="*/ 925938 w 1364388"/>
                <a:gd name="connsiteY49" fmla="*/ 248071 h 1722072"/>
                <a:gd name="connsiteX50" fmla="*/ 827863 w 1364388"/>
                <a:gd name="connsiteY50" fmla="*/ 262494 h 1722072"/>
                <a:gd name="connsiteX51" fmla="*/ 565370 w 1364388"/>
                <a:gd name="connsiteY51" fmla="*/ 299993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388" h="1722072">
                  <a:moveTo>
                    <a:pt x="565370" y="299993"/>
                  </a:moveTo>
                  <a:lnTo>
                    <a:pt x="262493" y="357684"/>
                  </a:lnTo>
                  <a:lnTo>
                    <a:pt x="86536" y="395183"/>
                  </a:lnTo>
                  <a:lnTo>
                    <a:pt x="0" y="242302"/>
                  </a:lnTo>
                  <a:lnTo>
                    <a:pt x="268262" y="193265"/>
                  </a:lnTo>
                  <a:lnTo>
                    <a:pt x="660560" y="121151"/>
                  </a:lnTo>
                  <a:lnTo>
                    <a:pt x="943245" y="66345"/>
                  </a:lnTo>
                  <a:lnTo>
                    <a:pt x="992282" y="34615"/>
                  </a:lnTo>
                  <a:lnTo>
                    <a:pt x="1038435" y="5769"/>
                  </a:lnTo>
                  <a:lnTo>
                    <a:pt x="1055742" y="0"/>
                  </a:lnTo>
                  <a:lnTo>
                    <a:pt x="1087472" y="11538"/>
                  </a:lnTo>
                  <a:lnTo>
                    <a:pt x="1199969" y="77883"/>
                  </a:lnTo>
                  <a:lnTo>
                    <a:pt x="1263429" y="121151"/>
                  </a:lnTo>
                  <a:lnTo>
                    <a:pt x="1303813" y="158650"/>
                  </a:lnTo>
                  <a:lnTo>
                    <a:pt x="1329774" y="187496"/>
                  </a:lnTo>
                  <a:lnTo>
                    <a:pt x="1352850" y="216341"/>
                  </a:lnTo>
                  <a:lnTo>
                    <a:pt x="1361504" y="236533"/>
                  </a:lnTo>
                  <a:lnTo>
                    <a:pt x="1364388" y="250955"/>
                  </a:lnTo>
                  <a:lnTo>
                    <a:pt x="1364388" y="279801"/>
                  </a:lnTo>
                  <a:lnTo>
                    <a:pt x="1352850" y="320184"/>
                  </a:lnTo>
                  <a:lnTo>
                    <a:pt x="1326889" y="351914"/>
                  </a:lnTo>
                  <a:lnTo>
                    <a:pt x="1309582" y="377875"/>
                  </a:lnTo>
                  <a:lnTo>
                    <a:pt x="1298044" y="403836"/>
                  </a:lnTo>
                  <a:lnTo>
                    <a:pt x="1277852" y="487488"/>
                  </a:lnTo>
                  <a:lnTo>
                    <a:pt x="1243237" y="692290"/>
                  </a:lnTo>
                  <a:lnTo>
                    <a:pt x="1217277" y="859594"/>
                  </a:lnTo>
                  <a:lnTo>
                    <a:pt x="1191316" y="1061512"/>
                  </a:lnTo>
                  <a:lnTo>
                    <a:pt x="1174008" y="1202855"/>
                  </a:lnTo>
                  <a:lnTo>
                    <a:pt x="1159586" y="1390350"/>
                  </a:lnTo>
                  <a:lnTo>
                    <a:pt x="1148048" y="1511501"/>
                  </a:lnTo>
                  <a:lnTo>
                    <a:pt x="1136509" y="1589383"/>
                  </a:lnTo>
                  <a:lnTo>
                    <a:pt x="1124971" y="1644190"/>
                  </a:lnTo>
                  <a:lnTo>
                    <a:pt x="1107664" y="1693227"/>
                  </a:lnTo>
                  <a:lnTo>
                    <a:pt x="1096126" y="1716303"/>
                  </a:lnTo>
                  <a:lnTo>
                    <a:pt x="1081703" y="1722072"/>
                  </a:lnTo>
                  <a:lnTo>
                    <a:pt x="1038435" y="1713419"/>
                  </a:lnTo>
                  <a:lnTo>
                    <a:pt x="1000936" y="1693227"/>
                  </a:lnTo>
                  <a:lnTo>
                    <a:pt x="969206" y="1664381"/>
                  </a:lnTo>
                  <a:lnTo>
                    <a:pt x="934591" y="1626882"/>
                  </a:lnTo>
                  <a:lnTo>
                    <a:pt x="920169" y="1401888"/>
                  </a:lnTo>
                  <a:lnTo>
                    <a:pt x="946130" y="1110549"/>
                  </a:lnTo>
                  <a:lnTo>
                    <a:pt x="963437" y="917285"/>
                  </a:lnTo>
                  <a:lnTo>
                    <a:pt x="986513" y="781711"/>
                  </a:lnTo>
                  <a:lnTo>
                    <a:pt x="1000936" y="504795"/>
                  </a:lnTo>
                  <a:lnTo>
                    <a:pt x="1009589" y="328838"/>
                  </a:lnTo>
                  <a:lnTo>
                    <a:pt x="1003820" y="288455"/>
                  </a:lnTo>
                  <a:lnTo>
                    <a:pt x="992282" y="265378"/>
                  </a:lnTo>
                  <a:lnTo>
                    <a:pt x="980744" y="256725"/>
                  </a:lnTo>
                  <a:lnTo>
                    <a:pt x="960552" y="248071"/>
                  </a:lnTo>
                  <a:lnTo>
                    <a:pt x="925938" y="248071"/>
                  </a:lnTo>
                  <a:lnTo>
                    <a:pt x="827863" y="262494"/>
                  </a:lnTo>
                  <a:lnTo>
                    <a:pt x="565370" y="299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40ECFBB-FB39-4204-AB10-51A373F143A5}"/>
                </a:ext>
              </a:extLst>
            </p:cNvPr>
            <p:cNvSpPr/>
            <p:nvPr/>
          </p:nvSpPr>
          <p:spPr>
            <a:xfrm>
              <a:off x="4351338" y="2600325"/>
              <a:ext cx="954087" cy="328613"/>
            </a:xfrm>
            <a:custGeom>
              <a:avLst/>
              <a:gdLst>
                <a:gd name="connsiteX0" fmla="*/ 364331 w 954881"/>
                <a:gd name="connsiteY0" fmla="*/ 250031 h 328613"/>
                <a:gd name="connsiteX1" fmla="*/ 123825 w 954881"/>
                <a:gd name="connsiteY1" fmla="*/ 302419 h 328613"/>
                <a:gd name="connsiteX2" fmla="*/ 2381 w 954881"/>
                <a:gd name="connsiteY2" fmla="*/ 328613 h 328613"/>
                <a:gd name="connsiteX3" fmla="*/ 0 w 954881"/>
                <a:gd name="connsiteY3" fmla="*/ 147638 h 328613"/>
                <a:gd name="connsiteX4" fmla="*/ 119062 w 954881"/>
                <a:gd name="connsiteY4" fmla="*/ 121444 h 328613"/>
                <a:gd name="connsiteX5" fmla="*/ 366712 w 954881"/>
                <a:gd name="connsiteY5" fmla="*/ 69056 h 328613"/>
                <a:gd name="connsiteX6" fmla="*/ 645319 w 954881"/>
                <a:gd name="connsiteY6" fmla="*/ 14288 h 328613"/>
                <a:gd name="connsiteX7" fmla="*/ 700087 w 954881"/>
                <a:gd name="connsiteY7" fmla="*/ 4763 h 328613"/>
                <a:gd name="connsiteX8" fmla="*/ 742950 w 954881"/>
                <a:gd name="connsiteY8" fmla="*/ 0 h 328613"/>
                <a:gd name="connsiteX9" fmla="*/ 823912 w 954881"/>
                <a:gd name="connsiteY9" fmla="*/ 9525 h 328613"/>
                <a:gd name="connsiteX10" fmla="*/ 954881 w 954881"/>
                <a:gd name="connsiteY10" fmla="*/ 33338 h 328613"/>
                <a:gd name="connsiteX11" fmla="*/ 942975 w 954881"/>
                <a:gd name="connsiteY11" fmla="*/ 192881 h 328613"/>
                <a:gd name="connsiteX12" fmla="*/ 866775 w 954881"/>
                <a:gd name="connsiteY12" fmla="*/ 180975 h 328613"/>
                <a:gd name="connsiteX13" fmla="*/ 814387 w 954881"/>
                <a:gd name="connsiteY13" fmla="*/ 171450 h 328613"/>
                <a:gd name="connsiteX14" fmla="*/ 745331 w 954881"/>
                <a:gd name="connsiteY14" fmla="*/ 171450 h 328613"/>
                <a:gd name="connsiteX15" fmla="*/ 640556 w 954881"/>
                <a:gd name="connsiteY15" fmla="*/ 192881 h 328613"/>
                <a:gd name="connsiteX16" fmla="*/ 364331 w 954881"/>
                <a:gd name="connsiteY16" fmla="*/ 25003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4881" h="328613">
                  <a:moveTo>
                    <a:pt x="364331" y="250031"/>
                  </a:moveTo>
                  <a:lnTo>
                    <a:pt x="123825" y="302419"/>
                  </a:lnTo>
                  <a:lnTo>
                    <a:pt x="2381" y="328613"/>
                  </a:lnTo>
                  <a:cubicBezTo>
                    <a:pt x="1587" y="268288"/>
                    <a:pt x="794" y="207963"/>
                    <a:pt x="0" y="147638"/>
                  </a:cubicBezTo>
                  <a:lnTo>
                    <a:pt x="119062" y="121444"/>
                  </a:lnTo>
                  <a:lnTo>
                    <a:pt x="366712" y="69056"/>
                  </a:lnTo>
                  <a:lnTo>
                    <a:pt x="645319" y="14288"/>
                  </a:lnTo>
                  <a:lnTo>
                    <a:pt x="700087" y="4763"/>
                  </a:lnTo>
                  <a:lnTo>
                    <a:pt x="742950" y="0"/>
                  </a:lnTo>
                  <a:lnTo>
                    <a:pt x="823912" y="9525"/>
                  </a:lnTo>
                  <a:lnTo>
                    <a:pt x="954881" y="33338"/>
                  </a:lnTo>
                  <a:lnTo>
                    <a:pt x="942975" y="192881"/>
                  </a:lnTo>
                  <a:lnTo>
                    <a:pt x="866775" y="180975"/>
                  </a:lnTo>
                  <a:lnTo>
                    <a:pt x="814387" y="171450"/>
                  </a:lnTo>
                  <a:lnTo>
                    <a:pt x="745331" y="171450"/>
                  </a:lnTo>
                  <a:lnTo>
                    <a:pt x="640556" y="192881"/>
                  </a:lnTo>
                  <a:lnTo>
                    <a:pt x="3643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F237B1DD-63D2-44D9-A2A4-5E2321BC353E}"/>
                </a:ext>
              </a:extLst>
            </p:cNvPr>
            <p:cNvSpPr/>
            <p:nvPr/>
          </p:nvSpPr>
          <p:spPr>
            <a:xfrm>
              <a:off x="4306888" y="3233738"/>
              <a:ext cx="941387" cy="387350"/>
            </a:xfrm>
            <a:custGeom>
              <a:avLst/>
              <a:gdLst>
                <a:gd name="connsiteX0" fmla="*/ 433388 w 940594"/>
                <a:gd name="connsiteY0" fmla="*/ 302418 h 388143"/>
                <a:gd name="connsiteX1" fmla="*/ 226219 w 940594"/>
                <a:gd name="connsiteY1" fmla="*/ 342900 h 388143"/>
                <a:gd name="connsiteX2" fmla="*/ 9525 w 940594"/>
                <a:gd name="connsiteY2" fmla="*/ 388143 h 388143"/>
                <a:gd name="connsiteX3" fmla="*/ 0 w 940594"/>
                <a:gd name="connsiteY3" fmla="*/ 238125 h 388143"/>
                <a:gd name="connsiteX4" fmla="*/ 202407 w 940594"/>
                <a:gd name="connsiteY4" fmla="*/ 192881 h 388143"/>
                <a:gd name="connsiteX5" fmla="*/ 409575 w 940594"/>
                <a:gd name="connsiteY5" fmla="*/ 140493 h 388143"/>
                <a:gd name="connsiteX6" fmla="*/ 695325 w 940594"/>
                <a:gd name="connsiteY6" fmla="*/ 66675 h 388143"/>
                <a:gd name="connsiteX7" fmla="*/ 931069 w 940594"/>
                <a:gd name="connsiteY7" fmla="*/ 0 h 388143"/>
                <a:gd name="connsiteX8" fmla="*/ 940594 w 940594"/>
                <a:gd name="connsiteY8" fmla="*/ 240506 h 388143"/>
                <a:gd name="connsiteX9" fmla="*/ 897732 w 940594"/>
                <a:gd name="connsiteY9" fmla="*/ 240506 h 388143"/>
                <a:gd name="connsiteX10" fmla="*/ 692944 w 940594"/>
                <a:gd name="connsiteY10" fmla="*/ 261937 h 388143"/>
                <a:gd name="connsiteX11" fmla="*/ 433388 w 940594"/>
                <a:gd name="connsiteY11" fmla="*/ 302418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0594" h="388143">
                  <a:moveTo>
                    <a:pt x="433388" y="302418"/>
                  </a:moveTo>
                  <a:lnTo>
                    <a:pt x="226219" y="342900"/>
                  </a:lnTo>
                  <a:lnTo>
                    <a:pt x="9525" y="388143"/>
                  </a:lnTo>
                  <a:lnTo>
                    <a:pt x="0" y="238125"/>
                  </a:lnTo>
                  <a:lnTo>
                    <a:pt x="202407" y="192881"/>
                  </a:lnTo>
                  <a:lnTo>
                    <a:pt x="409575" y="140493"/>
                  </a:lnTo>
                  <a:lnTo>
                    <a:pt x="695325" y="66675"/>
                  </a:lnTo>
                  <a:lnTo>
                    <a:pt x="931069" y="0"/>
                  </a:lnTo>
                  <a:lnTo>
                    <a:pt x="940594" y="240506"/>
                  </a:lnTo>
                  <a:lnTo>
                    <a:pt x="897732" y="240506"/>
                  </a:lnTo>
                  <a:lnTo>
                    <a:pt x="692944" y="261937"/>
                  </a:lnTo>
                  <a:lnTo>
                    <a:pt x="43338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434AA1C1-CACC-40BD-B8DD-D45BDA4160ED}"/>
                </a:ext>
              </a:extLst>
            </p:cNvPr>
            <p:cNvSpPr/>
            <p:nvPr/>
          </p:nvSpPr>
          <p:spPr>
            <a:xfrm rot="16200000">
              <a:off x="2603500" y="3375025"/>
              <a:ext cx="3201988" cy="452438"/>
            </a:xfrm>
            <a:custGeom>
              <a:avLst/>
              <a:gdLst>
                <a:gd name="connsiteX0" fmla="*/ 2022402 w 3201889"/>
                <a:gd name="connsiteY0" fmla="*/ 428904 h 452732"/>
                <a:gd name="connsiteX1" fmla="*/ 1718595 w 3201889"/>
                <a:gd name="connsiteY1" fmla="*/ 434861 h 452732"/>
                <a:gd name="connsiteX2" fmla="*/ 1590520 w 3201889"/>
                <a:gd name="connsiteY2" fmla="*/ 408055 h 452732"/>
                <a:gd name="connsiteX3" fmla="*/ 1134809 w 3201889"/>
                <a:gd name="connsiteY3" fmla="*/ 408055 h 452732"/>
                <a:gd name="connsiteX4" fmla="*/ 658249 w 3201889"/>
                <a:gd name="connsiteY4" fmla="*/ 411033 h 452732"/>
                <a:gd name="connsiteX5" fmla="*/ 354441 w 3201889"/>
                <a:gd name="connsiteY5" fmla="*/ 411033 h 452732"/>
                <a:gd name="connsiteX6" fmla="*/ 98290 w 3201889"/>
                <a:gd name="connsiteY6" fmla="*/ 378270 h 452732"/>
                <a:gd name="connsiteX7" fmla="*/ 71484 w 3201889"/>
                <a:gd name="connsiteY7" fmla="*/ 342527 h 452732"/>
                <a:gd name="connsiteX8" fmla="*/ 44677 w 3201889"/>
                <a:gd name="connsiteY8" fmla="*/ 315721 h 452732"/>
                <a:gd name="connsiteX9" fmla="*/ 23828 w 3201889"/>
                <a:gd name="connsiteY9" fmla="*/ 291893 h 452732"/>
                <a:gd name="connsiteX10" fmla="*/ 5957 w 3201889"/>
                <a:gd name="connsiteY10" fmla="*/ 265086 h 452732"/>
                <a:gd name="connsiteX11" fmla="*/ 0 w 3201889"/>
                <a:gd name="connsiteY11" fmla="*/ 235301 h 452732"/>
                <a:gd name="connsiteX12" fmla="*/ 2978 w 3201889"/>
                <a:gd name="connsiteY12" fmla="*/ 205516 h 452732"/>
                <a:gd name="connsiteX13" fmla="*/ 14892 w 3201889"/>
                <a:gd name="connsiteY13" fmla="*/ 181688 h 452732"/>
                <a:gd name="connsiteX14" fmla="*/ 29785 w 3201889"/>
                <a:gd name="connsiteY14" fmla="*/ 160839 h 452732"/>
                <a:gd name="connsiteX15" fmla="*/ 71484 w 3201889"/>
                <a:gd name="connsiteY15" fmla="*/ 125097 h 452732"/>
                <a:gd name="connsiteX16" fmla="*/ 110204 w 3201889"/>
                <a:gd name="connsiteY16" fmla="*/ 95312 h 452732"/>
                <a:gd name="connsiteX17" fmla="*/ 163817 w 3201889"/>
                <a:gd name="connsiteY17" fmla="*/ 71484 h 452732"/>
                <a:gd name="connsiteX18" fmla="*/ 205516 w 3201889"/>
                <a:gd name="connsiteY18" fmla="*/ 56591 h 452732"/>
                <a:gd name="connsiteX19" fmla="*/ 259129 w 3201889"/>
                <a:gd name="connsiteY19" fmla="*/ 50634 h 452732"/>
                <a:gd name="connsiteX20" fmla="*/ 291893 w 3201889"/>
                <a:gd name="connsiteY20" fmla="*/ 50634 h 452732"/>
                <a:gd name="connsiteX21" fmla="*/ 369334 w 3201889"/>
                <a:gd name="connsiteY21" fmla="*/ 62548 h 452732"/>
                <a:gd name="connsiteX22" fmla="*/ 431882 w 3201889"/>
                <a:gd name="connsiteY22" fmla="*/ 86376 h 452732"/>
                <a:gd name="connsiteX23" fmla="*/ 485495 w 3201889"/>
                <a:gd name="connsiteY23" fmla="*/ 110204 h 452732"/>
                <a:gd name="connsiteX24" fmla="*/ 559958 w 3201889"/>
                <a:gd name="connsiteY24" fmla="*/ 137011 h 452732"/>
                <a:gd name="connsiteX25" fmla="*/ 631442 w 3201889"/>
                <a:gd name="connsiteY25" fmla="*/ 151903 h 452732"/>
                <a:gd name="connsiteX26" fmla="*/ 699948 w 3201889"/>
                <a:gd name="connsiteY26" fmla="*/ 160839 h 452732"/>
                <a:gd name="connsiteX27" fmla="*/ 798238 w 3201889"/>
                <a:gd name="connsiteY27" fmla="*/ 166796 h 452732"/>
                <a:gd name="connsiteX28" fmla="*/ 1164594 w 3201889"/>
                <a:gd name="connsiteY28" fmla="*/ 169774 h 452732"/>
                <a:gd name="connsiteX29" fmla="*/ 1542864 w 3201889"/>
                <a:gd name="connsiteY29" fmla="*/ 172753 h 452732"/>
                <a:gd name="connsiteX30" fmla="*/ 1936026 w 3201889"/>
                <a:gd name="connsiteY30" fmla="*/ 178710 h 452732"/>
                <a:gd name="connsiteX31" fmla="*/ 2388758 w 3201889"/>
                <a:gd name="connsiteY31" fmla="*/ 184667 h 452732"/>
                <a:gd name="connsiteX32" fmla="*/ 2761071 w 3201889"/>
                <a:gd name="connsiteY32" fmla="*/ 184667 h 452732"/>
                <a:gd name="connsiteX33" fmla="*/ 2889146 w 3201889"/>
                <a:gd name="connsiteY33" fmla="*/ 184667 h 452732"/>
                <a:gd name="connsiteX34" fmla="*/ 2960630 w 3201889"/>
                <a:gd name="connsiteY34" fmla="*/ 172753 h 452732"/>
                <a:gd name="connsiteX35" fmla="*/ 2996372 w 3201889"/>
                <a:gd name="connsiteY35" fmla="*/ 157860 h 452732"/>
                <a:gd name="connsiteX36" fmla="*/ 3041050 w 3201889"/>
                <a:gd name="connsiteY36" fmla="*/ 131054 h 452732"/>
                <a:gd name="connsiteX37" fmla="*/ 3070835 w 3201889"/>
                <a:gd name="connsiteY37" fmla="*/ 104247 h 452732"/>
                <a:gd name="connsiteX38" fmla="*/ 3115512 w 3201889"/>
                <a:gd name="connsiteY38" fmla="*/ 50634 h 452732"/>
                <a:gd name="connsiteX39" fmla="*/ 3139340 w 3201889"/>
                <a:gd name="connsiteY39" fmla="*/ 20849 h 452732"/>
                <a:gd name="connsiteX40" fmla="*/ 3157211 w 3201889"/>
                <a:gd name="connsiteY40" fmla="*/ 5957 h 452732"/>
                <a:gd name="connsiteX41" fmla="*/ 3172104 w 3201889"/>
                <a:gd name="connsiteY41" fmla="*/ 0 h 452732"/>
                <a:gd name="connsiteX42" fmla="*/ 3184018 w 3201889"/>
                <a:gd name="connsiteY42" fmla="*/ 0 h 452732"/>
                <a:gd name="connsiteX43" fmla="*/ 3189975 w 3201889"/>
                <a:gd name="connsiteY43" fmla="*/ 5957 h 452732"/>
                <a:gd name="connsiteX44" fmla="*/ 3198910 w 3201889"/>
                <a:gd name="connsiteY44" fmla="*/ 29785 h 452732"/>
                <a:gd name="connsiteX45" fmla="*/ 3201889 w 3201889"/>
                <a:gd name="connsiteY45" fmla="*/ 68505 h 452732"/>
                <a:gd name="connsiteX46" fmla="*/ 3198910 w 3201889"/>
                <a:gd name="connsiteY46" fmla="*/ 134032 h 452732"/>
                <a:gd name="connsiteX47" fmla="*/ 3186996 w 3201889"/>
                <a:gd name="connsiteY47" fmla="*/ 238280 h 452732"/>
                <a:gd name="connsiteX48" fmla="*/ 3175082 w 3201889"/>
                <a:gd name="connsiteY48" fmla="*/ 300828 h 452732"/>
                <a:gd name="connsiteX49" fmla="*/ 3157211 w 3201889"/>
                <a:gd name="connsiteY49" fmla="*/ 360398 h 452732"/>
                <a:gd name="connsiteX50" fmla="*/ 3121469 w 3201889"/>
                <a:gd name="connsiteY50" fmla="*/ 443797 h 452732"/>
                <a:gd name="connsiteX51" fmla="*/ 2987437 w 3201889"/>
                <a:gd name="connsiteY51" fmla="*/ 452732 h 452732"/>
                <a:gd name="connsiteX52" fmla="*/ 2808727 w 3201889"/>
                <a:gd name="connsiteY52" fmla="*/ 449754 h 452732"/>
                <a:gd name="connsiteX53" fmla="*/ 2597253 w 3201889"/>
                <a:gd name="connsiteY53" fmla="*/ 440818 h 452732"/>
                <a:gd name="connsiteX54" fmla="*/ 2442371 w 3201889"/>
                <a:gd name="connsiteY54" fmla="*/ 434861 h 452732"/>
                <a:gd name="connsiteX55" fmla="*/ 2305360 w 3201889"/>
                <a:gd name="connsiteY55" fmla="*/ 428904 h 452732"/>
                <a:gd name="connsiteX56" fmla="*/ 2022402 w 3201889"/>
                <a:gd name="connsiteY56" fmla="*/ 428904 h 45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201889" h="452732">
                  <a:moveTo>
                    <a:pt x="2022402" y="428904"/>
                  </a:moveTo>
                  <a:lnTo>
                    <a:pt x="1718595" y="434861"/>
                  </a:lnTo>
                  <a:lnTo>
                    <a:pt x="1590520" y="408055"/>
                  </a:lnTo>
                  <a:lnTo>
                    <a:pt x="1134809" y="408055"/>
                  </a:lnTo>
                  <a:lnTo>
                    <a:pt x="658249" y="411033"/>
                  </a:lnTo>
                  <a:lnTo>
                    <a:pt x="354441" y="411033"/>
                  </a:lnTo>
                  <a:lnTo>
                    <a:pt x="98290" y="378270"/>
                  </a:lnTo>
                  <a:lnTo>
                    <a:pt x="71484" y="342527"/>
                  </a:lnTo>
                  <a:lnTo>
                    <a:pt x="44677" y="315721"/>
                  </a:lnTo>
                  <a:lnTo>
                    <a:pt x="23828" y="291893"/>
                  </a:lnTo>
                  <a:lnTo>
                    <a:pt x="5957" y="265086"/>
                  </a:lnTo>
                  <a:lnTo>
                    <a:pt x="0" y="235301"/>
                  </a:lnTo>
                  <a:lnTo>
                    <a:pt x="2978" y="205516"/>
                  </a:lnTo>
                  <a:lnTo>
                    <a:pt x="14892" y="181688"/>
                  </a:lnTo>
                  <a:lnTo>
                    <a:pt x="29785" y="160839"/>
                  </a:lnTo>
                  <a:lnTo>
                    <a:pt x="71484" y="125097"/>
                  </a:lnTo>
                  <a:lnTo>
                    <a:pt x="110204" y="95312"/>
                  </a:lnTo>
                  <a:lnTo>
                    <a:pt x="163817" y="71484"/>
                  </a:lnTo>
                  <a:lnTo>
                    <a:pt x="205516" y="56591"/>
                  </a:lnTo>
                  <a:lnTo>
                    <a:pt x="259129" y="50634"/>
                  </a:lnTo>
                  <a:lnTo>
                    <a:pt x="291893" y="50634"/>
                  </a:lnTo>
                  <a:lnTo>
                    <a:pt x="369334" y="62548"/>
                  </a:lnTo>
                  <a:lnTo>
                    <a:pt x="431882" y="86376"/>
                  </a:lnTo>
                  <a:lnTo>
                    <a:pt x="485495" y="110204"/>
                  </a:lnTo>
                  <a:lnTo>
                    <a:pt x="559958" y="137011"/>
                  </a:lnTo>
                  <a:lnTo>
                    <a:pt x="631442" y="151903"/>
                  </a:lnTo>
                  <a:lnTo>
                    <a:pt x="699948" y="160839"/>
                  </a:lnTo>
                  <a:lnTo>
                    <a:pt x="798238" y="166796"/>
                  </a:lnTo>
                  <a:lnTo>
                    <a:pt x="1164594" y="169774"/>
                  </a:lnTo>
                  <a:lnTo>
                    <a:pt x="1542864" y="172753"/>
                  </a:lnTo>
                  <a:lnTo>
                    <a:pt x="1936026" y="178710"/>
                  </a:lnTo>
                  <a:lnTo>
                    <a:pt x="2388758" y="184667"/>
                  </a:lnTo>
                  <a:lnTo>
                    <a:pt x="2761071" y="184667"/>
                  </a:lnTo>
                  <a:lnTo>
                    <a:pt x="2889146" y="184667"/>
                  </a:lnTo>
                  <a:lnTo>
                    <a:pt x="2960630" y="172753"/>
                  </a:lnTo>
                  <a:lnTo>
                    <a:pt x="2996372" y="157860"/>
                  </a:lnTo>
                  <a:lnTo>
                    <a:pt x="3041050" y="131054"/>
                  </a:lnTo>
                  <a:lnTo>
                    <a:pt x="3070835" y="104247"/>
                  </a:lnTo>
                  <a:lnTo>
                    <a:pt x="3115512" y="50634"/>
                  </a:lnTo>
                  <a:lnTo>
                    <a:pt x="3139340" y="20849"/>
                  </a:lnTo>
                  <a:lnTo>
                    <a:pt x="3157211" y="5957"/>
                  </a:lnTo>
                  <a:lnTo>
                    <a:pt x="3172104" y="0"/>
                  </a:lnTo>
                  <a:lnTo>
                    <a:pt x="3184018" y="0"/>
                  </a:lnTo>
                  <a:lnTo>
                    <a:pt x="3189975" y="5957"/>
                  </a:lnTo>
                  <a:lnTo>
                    <a:pt x="3198910" y="29785"/>
                  </a:lnTo>
                  <a:lnTo>
                    <a:pt x="3201889" y="68505"/>
                  </a:lnTo>
                  <a:lnTo>
                    <a:pt x="3198910" y="134032"/>
                  </a:lnTo>
                  <a:lnTo>
                    <a:pt x="3186996" y="238280"/>
                  </a:lnTo>
                  <a:lnTo>
                    <a:pt x="3175082" y="300828"/>
                  </a:lnTo>
                  <a:lnTo>
                    <a:pt x="3157211" y="360398"/>
                  </a:lnTo>
                  <a:lnTo>
                    <a:pt x="3121469" y="443797"/>
                  </a:lnTo>
                  <a:lnTo>
                    <a:pt x="2987437" y="452732"/>
                  </a:lnTo>
                  <a:lnTo>
                    <a:pt x="2808727" y="449754"/>
                  </a:lnTo>
                  <a:lnTo>
                    <a:pt x="2597253" y="440818"/>
                  </a:lnTo>
                  <a:lnTo>
                    <a:pt x="2442371" y="434861"/>
                  </a:lnTo>
                  <a:lnTo>
                    <a:pt x="2305360" y="428904"/>
                  </a:lnTo>
                  <a:lnTo>
                    <a:pt x="2022402" y="428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5F0502DA-7B0F-4ABA-8C32-801C44C14015}"/>
                </a:ext>
              </a:extLst>
            </p:cNvPr>
            <p:cNvSpPr/>
            <p:nvPr/>
          </p:nvSpPr>
          <p:spPr>
            <a:xfrm>
              <a:off x="4314825" y="4343400"/>
              <a:ext cx="1109663" cy="785813"/>
            </a:xfrm>
            <a:custGeom>
              <a:avLst/>
              <a:gdLst>
                <a:gd name="connsiteX0" fmla="*/ 509588 w 1109663"/>
                <a:gd name="connsiteY0" fmla="*/ 476250 h 785813"/>
                <a:gd name="connsiteX1" fmla="*/ 278606 w 1109663"/>
                <a:gd name="connsiteY1" fmla="*/ 609600 h 785813"/>
                <a:gd name="connsiteX2" fmla="*/ 7144 w 1109663"/>
                <a:gd name="connsiteY2" fmla="*/ 785813 h 785813"/>
                <a:gd name="connsiteX3" fmla="*/ 0 w 1109663"/>
                <a:gd name="connsiteY3" fmla="*/ 488156 h 785813"/>
                <a:gd name="connsiteX4" fmla="*/ 126206 w 1109663"/>
                <a:gd name="connsiteY4" fmla="*/ 447675 h 785813"/>
                <a:gd name="connsiteX5" fmla="*/ 428625 w 1109663"/>
                <a:gd name="connsiteY5" fmla="*/ 321469 h 785813"/>
                <a:gd name="connsiteX6" fmla="*/ 747713 w 1109663"/>
                <a:gd name="connsiteY6" fmla="*/ 166688 h 785813"/>
                <a:gd name="connsiteX7" fmla="*/ 1059656 w 1109663"/>
                <a:gd name="connsiteY7" fmla="*/ 0 h 785813"/>
                <a:gd name="connsiteX8" fmla="*/ 1109663 w 1109663"/>
                <a:gd name="connsiteY8" fmla="*/ 109538 h 785813"/>
                <a:gd name="connsiteX9" fmla="*/ 981075 w 1109663"/>
                <a:gd name="connsiteY9" fmla="*/ 185738 h 785813"/>
                <a:gd name="connsiteX10" fmla="*/ 778669 w 1109663"/>
                <a:gd name="connsiteY10" fmla="*/ 314325 h 785813"/>
                <a:gd name="connsiteX11" fmla="*/ 509588 w 1109663"/>
                <a:gd name="connsiteY11" fmla="*/ 47625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663" h="785813">
                  <a:moveTo>
                    <a:pt x="509588" y="476250"/>
                  </a:moveTo>
                  <a:lnTo>
                    <a:pt x="278606" y="609600"/>
                  </a:lnTo>
                  <a:lnTo>
                    <a:pt x="7144" y="785813"/>
                  </a:lnTo>
                  <a:lnTo>
                    <a:pt x="0" y="488156"/>
                  </a:lnTo>
                  <a:lnTo>
                    <a:pt x="126206" y="447675"/>
                  </a:lnTo>
                  <a:lnTo>
                    <a:pt x="428625" y="321469"/>
                  </a:lnTo>
                  <a:lnTo>
                    <a:pt x="747713" y="166688"/>
                  </a:lnTo>
                  <a:lnTo>
                    <a:pt x="1059656" y="0"/>
                  </a:lnTo>
                  <a:lnTo>
                    <a:pt x="1109663" y="109538"/>
                  </a:lnTo>
                  <a:lnTo>
                    <a:pt x="981075" y="185738"/>
                  </a:lnTo>
                  <a:lnTo>
                    <a:pt x="778669" y="314325"/>
                  </a:lnTo>
                  <a:lnTo>
                    <a:pt x="509588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0565CF0-3310-4DFF-96C1-44D08F85BC9B}"/>
                </a:ext>
              </a:extLst>
            </p:cNvPr>
            <p:cNvSpPr/>
            <p:nvPr/>
          </p:nvSpPr>
          <p:spPr>
            <a:xfrm>
              <a:off x="5132388" y="3813175"/>
              <a:ext cx="573087" cy="1066800"/>
            </a:xfrm>
            <a:custGeom>
              <a:avLst/>
              <a:gdLst>
                <a:gd name="connsiteX0" fmla="*/ 135574 w 574024"/>
                <a:gd name="connsiteY0" fmla="*/ 406721 h 1067281"/>
                <a:gd name="connsiteX1" fmla="*/ 89421 w 574024"/>
                <a:gd name="connsiteY1" fmla="*/ 268263 h 1067281"/>
                <a:gd name="connsiteX2" fmla="*/ 60576 w 574024"/>
                <a:gd name="connsiteY2" fmla="*/ 196149 h 1067281"/>
                <a:gd name="connsiteX3" fmla="*/ 40384 w 574024"/>
                <a:gd name="connsiteY3" fmla="*/ 147112 h 1067281"/>
                <a:gd name="connsiteX4" fmla="*/ 25961 w 574024"/>
                <a:gd name="connsiteY4" fmla="*/ 100959 h 1067281"/>
                <a:gd name="connsiteX5" fmla="*/ 5769 w 574024"/>
                <a:gd name="connsiteY5" fmla="*/ 51922 h 1067281"/>
                <a:gd name="connsiteX6" fmla="*/ 0 w 574024"/>
                <a:gd name="connsiteY6" fmla="*/ 34615 h 1067281"/>
                <a:gd name="connsiteX7" fmla="*/ 0 w 574024"/>
                <a:gd name="connsiteY7" fmla="*/ 11538 h 1067281"/>
                <a:gd name="connsiteX8" fmla="*/ 8654 w 574024"/>
                <a:gd name="connsiteY8" fmla="*/ 0 h 1067281"/>
                <a:gd name="connsiteX9" fmla="*/ 28846 w 574024"/>
                <a:gd name="connsiteY9" fmla="*/ 0 h 1067281"/>
                <a:gd name="connsiteX10" fmla="*/ 49037 w 574024"/>
                <a:gd name="connsiteY10" fmla="*/ 8654 h 1067281"/>
                <a:gd name="connsiteX11" fmla="*/ 89421 w 574024"/>
                <a:gd name="connsiteY11" fmla="*/ 43268 h 1067281"/>
                <a:gd name="connsiteX12" fmla="*/ 175957 w 574024"/>
                <a:gd name="connsiteY12" fmla="*/ 141343 h 1067281"/>
                <a:gd name="connsiteX13" fmla="*/ 265378 w 574024"/>
                <a:gd name="connsiteY13" fmla="*/ 242302 h 1067281"/>
                <a:gd name="connsiteX14" fmla="*/ 360568 w 574024"/>
                <a:gd name="connsiteY14" fmla="*/ 354799 h 1067281"/>
                <a:gd name="connsiteX15" fmla="*/ 444220 w 574024"/>
                <a:gd name="connsiteY15" fmla="*/ 455758 h 1067281"/>
                <a:gd name="connsiteX16" fmla="*/ 487488 w 574024"/>
                <a:gd name="connsiteY16" fmla="*/ 510564 h 1067281"/>
                <a:gd name="connsiteX17" fmla="*/ 507680 w 574024"/>
                <a:gd name="connsiteY17" fmla="*/ 545179 h 1067281"/>
                <a:gd name="connsiteX18" fmla="*/ 524987 w 574024"/>
                <a:gd name="connsiteY18" fmla="*/ 597101 h 1067281"/>
                <a:gd name="connsiteX19" fmla="*/ 548063 w 574024"/>
                <a:gd name="connsiteY19" fmla="*/ 674983 h 1067281"/>
                <a:gd name="connsiteX20" fmla="*/ 562486 w 574024"/>
                <a:gd name="connsiteY20" fmla="*/ 755750 h 1067281"/>
                <a:gd name="connsiteX21" fmla="*/ 571140 w 574024"/>
                <a:gd name="connsiteY21" fmla="*/ 824979 h 1067281"/>
                <a:gd name="connsiteX22" fmla="*/ 574024 w 574024"/>
                <a:gd name="connsiteY22" fmla="*/ 897093 h 1067281"/>
                <a:gd name="connsiteX23" fmla="*/ 571140 w 574024"/>
                <a:gd name="connsiteY23" fmla="*/ 957668 h 1067281"/>
                <a:gd name="connsiteX24" fmla="*/ 568255 w 574024"/>
                <a:gd name="connsiteY24" fmla="*/ 998052 h 1067281"/>
                <a:gd name="connsiteX25" fmla="*/ 556717 w 574024"/>
                <a:gd name="connsiteY25" fmla="*/ 1035551 h 1067281"/>
                <a:gd name="connsiteX26" fmla="*/ 539410 w 574024"/>
                <a:gd name="connsiteY26" fmla="*/ 1061512 h 1067281"/>
                <a:gd name="connsiteX27" fmla="*/ 516333 w 574024"/>
                <a:gd name="connsiteY27" fmla="*/ 1067281 h 1067281"/>
                <a:gd name="connsiteX28" fmla="*/ 473065 w 574024"/>
                <a:gd name="connsiteY28" fmla="*/ 1052858 h 1067281"/>
                <a:gd name="connsiteX29" fmla="*/ 441335 w 574024"/>
                <a:gd name="connsiteY29" fmla="*/ 1026897 h 1067281"/>
                <a:gd name="connsiteX30" fmla="*/ 412490 w 574024"/>
                <a:gd name="connsiteY30" fmla="*/ 1000937 h 1067281"/>
                <a:gd name="connsiteX31" fmla="*/ 383644 w 574024"/>
                <a:gd name="connsiteY31" fmla="*/ 966322 h 1067281"/>
                <a:gd name="connsiteX32" fmla="*/ 337492 w 574024"/>
                <a:gd name="connsiteY32" fmla="*/ 876901 h 1067281"/>
                <a:gd name="connsiteX33" fmla="*/ 285570 w 574024"/>
                <a:gd name="connsiteY33" fmla="*/ 775942 h 1067281"/>
                <a:gd name="connsiteX34" fmla="*/ 230764 w 574024"/>
                <a:gd name="connsiteY34" fmla="*/ 643253 h 1067281"/>
                <a:gd name="connsiteX35" fmla="*/ 201918 w 574024"/>
                <a:gd name="connsiteY35" fmla="*/ 579793 h 1067281"/>
                <a:gd name="connsiteX36" fmla="*/ 135574 w 574024"/>
                <a:gd name="connsiteY36" fmla="*/ 406721 h 106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024" h="1067281">
                  <a:moveTo>
                    <a:pt x="135574" y="406721"/>
                  </a:moveTo>
                  <a:lnTo>
                    <a:pt x="89421" y="268263"/>
                  </a:lnTo>
                  <a:lnTo>
                    <a:pt x="60576" y="196149"/>
                  </a:lnTo>
                  <a:lnTo>
                    <a:pt x="40384" y="147112"/>
                  </a:lnTo>
                  <a:lnTo>
                    <a:pt x="25961" y="100959"/>
                  </a:lnTo>
                  <a:lnTo>
                    <a:pt x="5769" y="51922"/>
                  </a:lnTo>
                  <a:lnTo>
                    <a:pt x="0" y="34615"/>
                  </a:lnTo>
                  <a:lnTo>
                    <a:pt x="0" y="11538"/>
                  </a:lnTo>
                  <a:lnTo>
                    <a:pt x="8654" y="0"/>
                  </a:lnTo>
                  <a:lnTo>
                    <a:pt x="28846" y="0"/>
                  </a:lnTo>
                  <a:lnTo>
                    <a:pt x="49037" y="8654"/>
                  </a:lnTo>
                  <a:lnTo>
                    <a:pt x="89421" y="43268"/>
                  </a:lnTo>
                  <a:lnTo>
                    <a:pt x="175957" y="141343"/>
                  </a:lnTo>
                  <a:lnTo>
                    <a:pt x="265378" y="242302"/>
                  </a:lnTo>
                  <a:lnTo>
                    <a:pt x="360568" y="354799"/>
                  </a:lnTo>
                  <a:lnTo>
                    <a:pt x="444220" y="455758"/>
                  </a:lnTo>
                  <a:lnTo>
                    <a:pt x="487488" y="510564"/>
                  </a:lnTo>
                  <a:lnTo>
                    <a:pt x="507680" y="545179"/>
                  </a:lnTo>
                  <a:lnTo>
                    <a:pt x="524987" y="597101"/>
                  </a:lnTo>
                  <a:lnTo>
                    <a:pt x="548063" y="674983"/>
                  </a:lnTo>
                  <a:lnTo>
                    <a:pt x="562486" y="755750"/>
                  </a:lnTo>
                  <a:lnTo>
                    <a:pt x="571140" y="824979"/>
                  </a:lnTo>
                  <a:lnTo>
                    <a:pt x="574024" y="897093"/>
                  </a:lnTo>
                  <a:lnTo>
                    <a:pt x="571140" y="957668"/>
                  </a:lnTo>
                  <a:lnTo>
                    <a:pt x="568255" y="998052"/>
                  </a:lnTo>
                  <a:lnTo>
                    <a:pt x="556717" y="1035551"/>
                  </a:lnTo>
                  <a:lnTo>
                    <a:pt x="539410" y="1061512"/>
                  </a:lnTo>
                  <a:lnTo>
                    <a:pt x="516333" y="1067281"/>
                  </a:lnTo>
                  <a:lnTo>
                    <a:pt x="473065" y="1052858"/>
                  </a:lnTo>
                  <a:lnTo>
                    <a:pt x="441335" y="1026897"/>
                  </a:lnTo>
                  <a:lnTo>
                    <a:pt x="412490" y="1000937"/>
                  </a:lnTo>
                  <a:lnTo>
                    <a:pt x="383644" y="966322"/>
                  </a:lnTo>
                  <a:lnTo>
                    <a:pt x="337492" y="876901"/>
                  </a:lnTo>
                  <a:lnTo>
                    <a:pt x="285570" y="775942"/>
                  </a:lnTo>
                  <a:lnTo>
                    <a:pt x="230764" y="643253"/>
                  </a:lnTo>
                  <a:lnTo>
                    <a:pt x="201918" y="579793"/>
                  </a:lnTo>
                  <a:lnTo>
                    <a:pt x="135574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DE9398B-F9CF-4F49-AD2B-E4C9B6DD71A5}"/>
                </a:ext>
              </a:extLst>
            </p:cNvPr>
            <p:cNvSpPr/>
            <p:nvPr/>
          </p:nvSpPr>
          <p:spPr>
            <a:xfrm>
              <a:off x="6556375" y="2162175"/>
              <a:ext cx="682625" cy="1023938"/>
            </a:xfrm>
            <a:custGeom>
              <a:avLst/>
              <a:gdLst>
                <a:gd name="connsiteX0" fmla="*/ 211932 w 683419"/>
                <a:gd name="connsiteY0" fmla="*/ 488156 h 1023938"/>
                <a:gd name="connsiteX1" fmla="*/ 297657 w 683419"/>
                <a:gd name="connsiteY1" fmla="*/ 283369 h 1023938"/>
                <a:gd name="connsiteX2" fmla="*/ 335757 w 683419"/>
                <a:gd name="connsiteY2" fmla="*/ 197644 h 1023938"/>
                <a:gd name="connsiteX3" fmla="*/ 369094 w 683419"/>
                <a:gd name="connsiteY3" fmla="*/ 126206 h 1023938"/>
                <a:gd name="connsiteX4" fmla="*/ 378619 w 683419"/>
                <a:gd name="connsiteY4" fmla="*/ 95250 h 1023938"/>
                <a:gd name="connsiteX5" fmla="*/ 378619 w 683419"/>
                <a:gd name="connsiteY5" fmla="*/ 71438 h 1023938"/>
                <a:gd name="connsiteX6" fmla="*/ 376238 w 683419"/>
                <a:gd name="connsiteY6" fmla="*/ 50006 h 1023938"/>
                <a:gd name="connsiteX7" fmla="*/ 330994 w 683419"/>
                <a:gd name="connsiteY7" fmla="*/ 0 h 1023938"/>
                <a:gd name="connsiteX8" fmla="*/ 683419 w 683419"/>
                <a:gd name="connsiteY8" fmla="*/ 116681 h 1023938"/>
                <a:gd name="connsiteX9" fmla="*/ 671513 w 683419"/>
                <a:gd name="connsiteY9" fmla="*/ 164306 h 1023938"/>
                <a:gd name="connsiteX10" fmla="*/ 619125 w 683419"/>
                <a:gd name="connsiteY10" fmla="*/ 211931 h 1023938"/>
                <a:gd name="connsiteX11" fmla="*/ 592932 w 683419"/>
                <a:gd name="connsiteY11" fmla="*/ 242888 h 1023938"/>
                <a:gd name="connsiteX12" fmla="*/ 552450 w 683419"/>
                <a:gd name="connsiteY12" fmla="*/ 304800 h 1023938"/>
                <a:gd name="connsiteX13" fmla="*/ 481013 w 683419"/>
                <a:gd name="connsiteY13" fmla="*/ 419100 h 1023938"/>
                <a:gd name="connsiteX14" fmla="*/ 392907 w 683419"/>
                <a:gd name="connsiteY14" fmla="*/ 554831 h 1023938"/>
                <a:gd name="connsiteX15" fmla="*/ 273844 w 683419"/>
                <a:gd name="connsiteY15" fmla="*/ 740569 h 1023938"/>
                <a:gd name="connsiteX16" fmla="*/ 176213 w 683419"/>
                <a:gd name="connsiteY16" fmla="*/ 892969 h 1023938"/>
                <a:gd name="connsiteX17" fmla="*/ 95250 w 683419"/>
                <a:gd name="connsiteY17" fmla="*/ 1023938 h 1023938"/>
                <a:gd name="connsiteX18" fmla="*/ 0 w 683419"/>
                <a:gd name="connsiteY18" fmla="*/ 997744 h 1023938"/>
                <a:gd name="connsiteX19" fmla="*/ 7144 w 683419"/>
                <a:gd name="connsiteY19" fmla="*/ 966788 h 1023938"/>
                <a:gd name="connsiteX20" fmla="*/ 26194 w 683419"/>
                <a:gd name="connsiteY20" fmla="*/ 921544 h 1023938"/>
                <a:gd name="connsiteX21" fmla="*/ 71438 w 683419"/>
                <a:gd name="connsiteY21" fmla="*/ 826294 h 1023938"/>
                <a:gd name="connsiteX22" fmla="*/ 147638 w 683419"/>
                <a:gd name="connsiteY22" fmla="*/ 640556 h 1023938"/>
                <a:gd name="connsiteX23" fmla="*/ 211932 w 683419"/>
                <a:gd name="connsiteY23" fmla="*/ 488156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9" h="1023938">
                  <a:moveTo>
                    <a:pt x="211932" y="488156"/>
                  </a:moveTo>
                  <a:lnTo>
                    <a:pt x="297657" y="283369"/>
                  </a:lnTo>
                  <a:lnTo>
                    <a:pt x="335757" y="197644"/>
                  </a:lnTo>
                  <a:lnTo>
                    <a:pt x="369094" y="126206"/>
                  </a:lnTo>
                  <a:lnTo>
                    <a:pt x="378619" y="95250"/>
                  </a:lnTo>
                  <a:lnTo>
                    <a:pt x="378619" y="71438"/>
                  </a:lnTo>
                  <a:lnTo>
                    <a:pt x="376238" y="50006"/>
                  </a:lnTo>
                  <a:lnTo>
                    <a:pt x="330994" y="0"/>
                  </a:lnTo>
                  <a:lnTo>
                    <a:pt x="683419" y="116681"/>
                  </a:lnTo>
                  <a:lnTo>
                    <a:pt x="671513" y="164306"/>
                  </a:lnTo>
                  <a:lnTo>
                    <a:pt x="619125" y="211931"/>
                  </a:lnTo>
                  <a:lnTo>
                    <a:pt x="592932" y="242888"/>
                  </a:lnTo>
                  <a:lnTo>
                    <a:pt x="552450" y="304800"/>
                  </a:lnTo>
                  <a:lnTo>
                    <a:pt x="481013" y="419100"/>
                  </a:lnTo>
                  <a:lnTo>
                    <a:pt x="392907" y="554831"/>
                  </a:lnTo>
                  <a:lnTo>
                    <a:pt x="273844" y="740569"/>
                  </a:lnTo>
                  <a:lnTo>
                    <a:pt x="176213" y="892969"/>
                  </a:lnTo>
                  <a:lnTo>
                    <a:pt x="95250" y="1023938"/>
                  </a:lnTo>
                  <a:lnTo>
                    <a:pt x="0" y="997744"/>
                  </a:lnTo>
                  <a:lnTo>
                    <a:pt x="7144" y="966788"/>
                  </a:lnTo>
                  <a:lnTo>
                    <a:pt x="26194" y="921544"/>
                  </a:lnTo>
                  <a:lnTo>
                    <a:pt x="71438" y="826294"/>
                  </a:lnTo>
                  <a:lnTo>
                    <a:pt x="147638" y="640556"/>
                  </a:lnTo>
                  <a:lnTo>
                    <a:pt x="211932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4E5A3B30-4E1A-4F32-9035-A5593403092E}"/>
                </a:ext>
              </a:extLst>
            </p:cNvPr>
            <p:cNvSpPr/>
            <p:nvPr/>
          </p:nvSpPr>
          <p:spPr>
            <a:xfrm>
              <a:off x="6550025" y="3117850"/>
              <a:ext cx="669925" cy="771525"/>
            </a:xfrm>
            <a:custGeom>
              <a:avLst/>
              <a:gdLst>
                <a:gd name="connsiteX0" fmla="*/ 403225 w 669925"/>
                <a:gd name="connsiteY0" fmla="*/ 625475 h 771525"/>
                <a:gd name="connsiteX1" fmla="*/ 355600 w 669925"/>
                <a:gd name="connsiteY1" fmla="*/ 523875 h 771525"/>
                <a:gd name="connsiteX2" fmla="*/ 307975 w 669925"/>
                <a:gd name="connsiteY2" fmla="*/ 447675 h 771525"/>
                <a:gd name="connsiteX3" fmla="*/ 231775 w 669925"/>
                <a:gd name="connsiteY3" fmla="*/ 342900 h 771525"/>
                <a:gd name="connsiteX4" fmla="*/ 139700 w 669925"/>
                <a:gd name="connsiteY4" fmla="*/ 238125 h 771525"/>
                <a:gd name="connsiteX5" fmla="*/ 73025 w 669925"/>
                <a:gd name="connsiteY5" fmla="*/ 161925 h 771525"/>
                <a:gd name="connsiteX6" fmla="*/ 41275 w 669925"/>
                <a:gd name="connsiteY6" fmla="*/ 133350 h 771525"/>
                <a:gd name="connsiteX7" fmla="*/ 15875 w 669925"/>
                <a:gd name="connsiteY7" fmla="*/ 111125 h 771525"/>
                <a:gd name="connsiteX8" fmla="*/ 0 w 669925"/>
                <a:gd name="connsiteY8" fmla="*/ 82550 h 771525"/>
                <a:gd name="connsiteX9" fmla="*/ 0 w 669925"/>
                <a:gd name="connsiteY9" fmla="*/ 50800 h 771525"/>
                <a:gd name="connsiteX10" fmla="*/ 19050 w 669925"/>
                <a:gd name="connsiteY10" fmla="*/ 0 h 771525"/>
                <a:gd name="connsiteX11" fmla="*/ 107950 w 669925"/>
                <a:gd name="connsiteY11" fmla="*/ 44450 h 771525"/>
                <a:gd name="connsiteX12" fmla="*/ 177800 w 669925"/>
                <a:gd name="connsiteY12" fmla="*/ 101600 h 771525"/>
                <a:gd name="connsiteX13" fmla="*/ 238125 w 669925"/>
                <a:gd name="connsiteY13" fmla="*/ 165100 h 771525"/>
                <a:gd name="connsiteX14" fmla="*/ 301625 w 669925"/>
                <a:gd name="connsiteY14" fmla="*/ 228600 h 771525"/>
                <a:gd name="connsiteX15" fmla="*/ 371475 w 669925"/>
                <a:gd name="connsiteY15" fmla="*/ 307975 h 771525"/>
                <a:gd name="connsiteX16" fmla="*/ 454025 w 669925"/>
                <a:gd name="connsiteY16" fmla="*/ 396875 h 771525"/>
                <a:gd name="connsiteX17" fmla="*/ 508000 w 669925"/>
                <a:gd name="connsiteY17" fmla="*/ 473075 h 771525"/>
                <a:gd name="connsiteX18" fmla="*/ 561975 w 669925"/>
                <a:gd name="connsiteY18" fmla="*/ 546100 h 771525"/>
                <a:gd name="connsiteX19" fmla="*/ 596900 w 669925"/>
                <a:gd name="connsiteY19" fmla="*/ 596900 h 771525"/>
                <a:gd name="connsiteX20" fmla="*/ 641350 w 669925"/>
                <a:gd name="connsiteY20" fmla="*/ 669925 h 771525"/>
                <a:gd name="connsiteX21" fmla="*/ 669925 w 669925"/>
                <a:gd name="connsiteY21" fmla="*/ 733425 h 771525"/>
                <a:gd name="connsiteX22" fmla="*/ 457200 w 669925"/>
                <a:gd name="connsiteY22" fmla="*/ 771525 h 771525"/>
                <a:gd name="connsiteX23" fmla="*/ 441325 w 669925"/>
                <a:gd name="connsiteY23" fmla="*/ 711200 h 771525"/>
                <a:gd name="connsiteX24" fmla="*/ 403225 w 669925"/>
                <a:gd name="connsiteY24" fmla="*/ 6254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9925" h="771525">
                  <a:moveTo>
                    <a:pt x="403225" y="625475"/>
                  </a:moveTo>
                  <a:lnTo>
                    <a:pt x="355600" y="523875"/>
                  </a:lnTo>
                  <a:lnTo>
                    <a:pt x="307975" y="447675"/>
                  </a:lnTo>
                  <a:lnTo>
                    <a:pt x="231775" y="342900"/>
                  </a:lnTo>
                  <a:lnTo>
                    <a:pt x="139700" y="238125"/>
                  </a:lnTo>
                  <a:lnTo>
                    <a:pt x="73025" y="161925"/>
                  </a:lnTo>
                  <a:lnTo>
                    <a:pt x="41275" y="133350"/>
                  </a:lnTo>
                  <a:lnTo>
                    <a:pt x="15875" y="111125"/>
                  </a:lnTo>
                  <a:lnTo>
                    <a:pt x="0" y="82550"/>
                  </a:lnTo>
                  <a:lnTo>
                    <a:pt x="0" y="50800"/>
                  </a:lnTo>
                  <a:lnTo>
                    <a:pt x="19050" y="0"/>
                  </a:lnTo>
                  <a:lnTo>
                    <a:pt x="107950" y="44450"/>
                  </a:lnTo>
                  <a:lnTo>
                    <a:pt x="177800" y="101600"/>
                  </a:lnTo>
                  <a:lnTo>
                    <a:pt x="238125" y="165100"/>
                  </a:lnTo>
                  <a:lnTo>
                    <a:pt x="301625" y="228600"/>
                  </a:lnTo>
                  <a:lnTo>
                    <a:pt x="371475" y="307975"/>
                  </a:lnTo>
                  <a:lnTo>
                    <a:pt x="454025" y="396875"/>
                  </a:lnTo>
                  <a:lnTo>
                    <a:pt x="508000" y="473075"/>
                  </a:lnTo>
                  <a:lnTo>
                    <a:pt x="561975" y="546100"/>
                  </a:lnTo>
                  <a:lnTo>
                    <a:pt x="596900" y="596900"/>
                  </a:lnTo>
                  <a:lnTo>
                    <a:pt x="641350" y="669925"/>
                  </a:lnTo>
                  <a:lnTo>
                    <a:pt x="669925" y="733425"/>
                  </a:lnTo>
                  <a:lnTo>
                    <a:pt x="457200" y="771525"/>
                  </a:lnTo>
                  <a:lnTo>
                    <a:pt x="441325" y="711200"/>
                  </a:lnTo>
                  <a:lnTo>
                    <a:pt x="403225" y="625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94F5FD9-DFC7-4F42-857A-5C54D0DE695B}"/>
                </a:ext>
              </a:extLst>
            </p:cNvPr>
            <p:cNvSpPr/>
            <p:nvPr/>
          </p:nvSpPr>
          <p:spPr>
            <a:xfrm>
              <a:off x="6980238" y="3757613"/>
              <a:ext cx="400050" cy="1158875"/>
            </a:xfrm>
            <a:custGeom>
              <a:avLst/>
              <a:gdLst>
                <a:gd name="connsiteX0" fmla="*/ 57150 w 400050"/>
                <a:gd name="connsiteY0" fmla="*/ 254793 h 1159668"/>
                <a:gd name="connsiteX1" fmla="*/ 0 w 400050"/>
                <a:gd name="connsiteY1" fmla="*/ 35718 h 1159668"/>
                <a:gd name="connsiteX2" fmla="*/ 192881 w 400050"/>
                <a:gd name="connsiteY2" fmla="*/ 0 h 1159668"/>
                <a:gd name="connsiteX3" fmla="*/ 247650 w 400050"/>
                <a:gd name="connsiteY3" fmla="*/ 102393 h 1159668"/>
                <a:gd name="connsiteX4" fmla="*/ 290512 w 400050"/>
                <a:gd name="connsiteY4" fmla="*/ 195262 h 1159668"/>
                <a:gd name="connsiteX5" fmla="*/ 333375 w 400050"/>
                <a:gd name="connsiteY5" fmla="*/ 297656 h 1159668"/>
                <a:gd name="connsiteX6" fmla="*/ 359569 w 400050"/>
                <a:gd name="connsiteY6" fmla="*/ 369093 h 1159668"/>
                <a:gd name="connsiteX7" fmla="*/ 376237 w 400050"/>
                <a:gd name="connsiteY7" fmla="*/ 431006 h 1159668"/>
                <a:gd name="connsiteX8" fmla="*/ 390525 w 400050"/>
                <a:gd name="connsiteY8" fmla="*/ 488156 h 1159668"/>
                <a:gd name="connsiteX9" fmla="*/ 397669 w 400050"/>
                <a:gd name="connsiteY9" fmla="*/ 564356 h 1159668"/>
                <a:gd name="connsiteX10" fmla="*/ 400050 w 400050"/>
                <a:gd name="connsiteY10" fmla="*/ 607218 h 1159668"/>
                <a:gd name="connsiteX11" fmla="*/ 400050 w 400050"/>
                <a:gd name="connsiteY11" fmla="*/ 669131 h 1159668"/>
                <a:gd name="connsiteX12" fmla="*/ 392906 w 400050"/>
                <a:gd name="connsiteY12" fmla="*/ 735806 h 1159668"/>
                <a:gd name="connsiteX13" fmla="*/ 373856 w 400050"/>
                <a:gd name="connsiteY13" fmla="*/ 819150 h 1159668"/>
                <a:gd name="connsiteX14" fmla="*/ 345281 w 400050"/>
                <a:gd name="connsiteY14" fmla="*/ 904875 h 1159668"/>
                <a:gd name="connsiteX15" fmla="*/ 314325 w 400050"/>
                <a:gd name="connsiteY15" fmla="*/ 973931 h 1159668"/>
                <a:gd name="connsiteX16" fmla="*/ 273844 w 400050"/>
                <a:gd name="connsiteY16" fmla="*/ 1040606 h 1159668"/>
                <a:gd name="connsiteX17" fmla="*/ 214312 w 400050"/>
                <a:gd name="connsiteY17" fmla="*/ 1112043 h 1159668"/>
                <a:gd name="connsiteX18" fmla="*/ 161925 w 400050"/>
                <a:gd name="connsiteY18" fmla="*/ 1154906 h 1159668"/>
                <a:gd name="connsiteX19" fmla="*/ 145256 w 400050"/>
                <a:gd name="connsiteY19" fmla="*/ 1159668 h 1159668"/>
                <a:gd name="connsiteX20" fmla="*/ 128587 w 400050"/>
                <a:gd name="connsiteY20" fmla="*/ 1157287 h 1159668"/>
                <a:gd name="connsiteX21" fmla="*/ 119062 w 400050"/>
                <a:gd name="connsiteY21" fmla="*/ 1147762 h 1159668"/>
                <a:gd name="connsiteX22" fmla="*/ 104775 w 400050"/>
                <a:gd name="connsiteY22" fmla="*/ 1107281 h 1159668"/>
                <a:gd name="connsiteX23" fmla="*/ 80962 w 400050"/>
                <a:gd name="connsiteY23" fmla="*/ 1050131 h 1159668"/>
                <a:gd name="connsiteX24" fmla="*/ 59531 w 400050"/>
                <a:gd name="connsiteY24" fmla="*/ 1016793 h 1159668"/>
                <a:gd name="connsiteX25" fmla="*/ 26194 w 400050"/>
                <a:gd name="connsiteY25" fmla="*/ 971550 h 1159668"/>
                <a:gd name="connsiteX26" fmla="*/ 71437 w 400050"/>
                <a:gd name="connsiteY26" fmla="*/ 695325 h 1159668"/>
                <a:gd name="connsiteX27" fmla="*/ 83344 w 400050"/>
                <a:gd name="connsiteY27" fmla="*/ 654843 h 1159668"/>
                <a:gd name="connsiteX28" fmla="*/ 88106 w 400050"/>
                <a:gd name="connsiteY28" fmla="*/ 614362 h 1159668"/>
                <a:gd name="connsiteX29" fmla="*/ 88106 w 400050"/>
                <a:gd name="connsiteY29" fmla="*/ 528637 h 1159668"/>
                <a:gd name="connsiteX30" fmla="*/ 85725 w 400050"/>
                <a:gd name="connsiteY30" fmla="*/ 440531 h 1159668"/>
                <a:gd name="connsiteX31" fmla="*/ 78581 w 400050"/>
                <a:gd name="connsiteY31" fmla="*/ 376237 h 1159668"/>
                <a:gd name="connsiteX32" fmla="*/ 57150 w 400050"/>
                <a:gd name="connsiteY32" fmla="*/ 254793 h 115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59668">
                  <a:moveTo>
                    <a:pt x="57150" y="254793"/>
                  </a:moveTo>
                  <a:lnTo>
                    <a:pt x="0" y="35718"/>
                  </a:lnTo>
                  <a:lnTo>
                    <a:pt x="192881" y="0"/>
                  </a:lnTo>
                  <a:lnTo>
                    <a:pt x="247650" y="102393"/>
                  </a:lnTo>
                  <a:lnTo>
                    <a:pt x="290512" y="195262"/>
                  </a:lnTo>
                  <a:lnTo>
                    <a:pt x="333375" y="297656"/>
                  </a:lnTo>
                  <a:lnTo>
                    <a:pt x="359569" y="369093"/>
                  </a:lnTo>
                  <a:lnTo>
                    <a:pt x="376237" y="431006"/>
                  </a:lnTo>
                  <a:lnTo>
                    <a:pt x="390525" y="488156"/>
                  </a:lnTo>
                  <a:lnTo>
                    <a:pt x="397669" y="564356"/>
                  </a:lnTo>
                  <a:lnTo>
                    <a:pt x="400050" y="607218"/>
                  </a:lnTo>
                  <a:lnTo>
                    <a:pt x="400050" y="669131"/>
                  </a:lnTo>
                  <a:lnTo>
                    <a:pt x="392906" y="735806"/>
                  </a:lnTo>
                  <a:lnTo>
                    <a:pt x="373856" y="819150"/>
                  </a:lnTo>
                  <a:lnTo>
                    <a:pt x="345281" y="904875"/>
                  </a:lnTo>
                  <a:lnTo>
                    <a:pt x="314325" y="973931"/>
                  </a:lnTo>
                  <a:lnTo>
                    <a:pt x="273844" y="1040606"/>
                  </a:lnTo>
                  <a:lnTo>
                    <a:pt x="214312" y="1112043"/>
                  </a:lnTo>
                  <a:lnTo>
                    <a:pt x="161925" y="1154906"/>
                  </a:lnTo>
                  <a:lnTo>
                    <a:pt x="145256" y="1159668"/>
                  </a:lnTo>
                  <a:lnTo>
                    <a:pt x="128587" y="1157287"/>
                  </a:lnTo>
                  <a:lnTo>
                    <a:pt x="119062" y="1147762"/>
                  </a:lnTo>
                  <a:lnTo>
                    <a:pt x="104775" y="1107281"/>
                  </a:lnTo>
                  <a:lnTo>
                    <a:pt x="80962" y="1050131"/>
                  </a:lnTo>
                  <a:lnTo>
                    <a:pt x="59531" y="1016793"/>
                  </a:lnTo>
                  <a:lnTo>
                    <a:pt x="26194" y="971550"/>
                  </a:lnTo>
                  <a:lnTo>
                    <a:pt x="71437" y="695325"/>
                  </a:lnTo>
                  <a:lnTo>
                    <a:pt x="83344" y="654843"/>
                  </a:lnTo>
                  <a:lnTo>
                    <a:pt x="88106" y="614362"/>
                  </a:lnTo>
                  <a:lnTo>
                    <a:pt x="88106" y="528637"/>
                  </a:lnTo>
                  <a:cubicBezTo>
                    <a:pt x="87312" y="499268"/>
                    <a:pt x="86519" y="469900"/>
                    <a:pt x="85725" y="440531"/>
                  </a:cubicBezTo>
                  <a:lnTo>
                    <a:pt x="78581" y="376237"/>
                  </a:lnTo>
                  <a:lnTo>
                    <a:pt x="57150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65FA4EF4-0A0F-4D79-A2A7-7B0EE14E358D}"/>
                </a:ext>
              </a:extLst>
            </p:cNvPr>
            <p:cNvSpPr/>
            <p:nvPr/>
          </p:nvSpPr>
          <p:spPr>
            <a:xfrm>
              <a:off x="6415088" y="4322763"/>
              <a:ext cx="660400" cy="434975"/>
            </a:xfrm>
            <a:custGeom>
              <a:avLst/>
              <a:gdLst>
                <a:gd name="connsiteX0" fmla="*/ 278606 w 659606"/>
                <a:gd name="connsiteY0" fmla="*/ 78581 h 435769"/>
                <a:gd name="connsiteX1" fmla="*/ 471487 w 659606"/>
                <a:gd name="connsiteY1" fmla="*/ 133350 h 435769"/>
                <a:gd name="connsiteX2" fmla="*/ 561975 w 659606"/>
                <a:gd name="connsiteY2" fmla="*/ 152400 h 435769"/>
                <a:gd name="connsiteX3" fmla="*/ 602456 w 659606"/>
                <a:gd name="connsiteY3" fmla="*/ 157162 h 435769"/>
                <a:gd name="connsiteX4" fmla="*/ 623887 w 659606"/>
                <a:gd name="connsiteY4" fmla="*/ 150019 h 435769"/>
                <a:gd name="connsiteX5" fmla="*/ 659606 w 659606"/>
                <a:gd name="connsiteY5" fmla="*/ 95250 h 435769"/>
                <a:gd name="connsiteX6" fmla="*/ 635793 w 659606"/>
                <a:gd name="connsiteY6" fmla="*/ 435769 h 435769"/>
                <a:gd name="connsiteX7" fmla="*/ 590550 w 659606"/>
                <a:gd name="connsiteY7" fmla="*/ 407194 h 435769"/>
                <a:gd name="connsiteX8" fmla="*/ 523875 w 659606"/>
                <a:gd name="connsiteY8" fmla="*/ 345281 h 435769"/>
                <a:gd name="connsiteX9" fmla="*/ 476250 w 659606"/>
                <a:gd name="connsiteY9" fmla="*/ 309562 h 435769"/>
                <a:gd name="connsiteX10" fmla="*/ 397668 w 659606"/>
                <a:gd name="connsiteY10" fmla="*/ 261937 h 435769"/>
                <a:gd name="connsiteX11" fmla="*/ 290512 w 659606"/>
                <a:gd name="connsiteY11" fmla="*/ 202406 h 435769"/>
                <a:gd name="connsiteX12" fmla="*/ 157162 w 659606"/>
                <a:gd name="connsiteY12" fmla="*/ 130969 h 435769"/>
                <a:gd name="connsiteX13" fmla="*/ 66675 w 659606"/>
                <a:gd name="connsiteY13" fmla="*/ 88106 h 435769"/>
                <a:gd name="connsiteX14" fmla="*/ 38100 w 659606"/>
                <a:gd name="connsiteY14" fmla="*/ 76200 h 435769"/>
                <a:gd name="connsiteX15" fmla="*/ 21431 w 659606"/>
                <a:gd name="connsiteY15" fmla="*/ 66675 h 435769"/>
                <a:gd name="connsiteX16" fmla="*/ 9525 w 659606"/>
                <a:gd name="connsiteY16" fmla="*/ 52387 h 435769"/>
                <a:gd name="connsiteX17" fmla="*/ 0 w 659606"/>
                <a:gd name="connsiteY17" fmla="*/ 33337 h 435769"/>
                <a:gd name="connsiteX18" fmla="*/ 0 w 659606"/>
                <a:gd name="connsiteY18" fmla="*/ 14287 h 435769"/>
                <a:gd name="connsiteX19" fmla="*/ 9525 w 659606"/>
                <a:gd name="connsiteY19" fmla="*/ 4762 h 435769"/>
                <a:gd name="connsiteX20" fmla="*/ 33337 w 659606"/>
                <a:gd name="connsiteY20" fmla="*/ 0 h 435769"/>
                <a:gd name="connsiteX21" fmla="*/ 54768 w 659606"/>
                <a:gd name="connsiteY21" fmla="*/ 0 h 435769"/>
                <a:gd name="connsiteX22" fmla="*/ 97631 w 659606"/>
                <a:gd name="connsiteY22" fmla="*/ 14287 h 435769"/>
                <a:gd name="connsiteX23" fmla="*/ 278606 w 659606"/>
                <a:gd name="connsiteY23" fmla="*/ 78581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9606" h="435769">
                  <a:moveTo>
                    <a:pt x="278606" y="78581"/>
                  </a:moveTo>
                  <a:lnTo>
                    <a:pt x="471487" y="133350"/>
                  </a:lnTo>
                  <a:lnTo>
                    <a:pt x="561975" y="152400"/>
                  </a:lnTo>
                  <a:lnTo>
                    <a:pt x="602456" y="157162"/>
                  </a:lnTo>
                  <a:lnTo>
                    <a:pt x="623887" y="150019"/>
                  </a:lnTo>
                  <a:lnTo>
                    <a:pt x="659606" y="95250"/>
                  </a:lnTo>
                  <a:lnTo>
                    <a:pt x="635793" y="435769"/>
                  </a:lnTo>
                  <a:lnTo>
                    <a:pt x="590550" y="407194"/>
                  </a:lnTo>
                  <a:lnTo>
                    <a:pt x="523875" y="345281"/>
                  </a:lnTo>
                  <a:lnTo>
                    <a:pt x="476250" y="309562"/>
                  </a:lnTo>
                  <a:lnTo>
                    <a:pt x="397668" y="261937"/>
                  </a:lnTo>
                  <a:lnTo>
                    <a:pt x="290512" y="202406"/>
                  </a:lnTo>
                  <a:lnTo>
                    <a:pt x="157162" y="130969"/>
                  </a:lnTo>
                  <a:lnTo>
                    <a:pt x="66675" y="88106"/>
                  </a:lnTo>
                  <a:lnTo>
                    <a:pt x="38100" y="7620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54768" y="0"/>
                  </a:lnTo>
                  <a:lnTo>
                    <a:pt x="97631" y="14287"/>
                  </a:lnTo>
                  <a:lnTo>
                    <a:pt x="278606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FA2E6139-1094-4954-AF4D-A3003B499851}"/>
                </a:ext>
              </a:extLst>
            </p:cNvPr>
            <p:cNvSpPr/>
            <p:nvPr/>
          </p:nvSpPr>
          <p:spPr>
            <a:xfrm rot="16200000">
              <a:off x="4088607" y="3937794"/>
              <a:ext cx="3843337" cy="371475"/>
            </a:xfrm>
            <a:custGeom>
              <a:avLst/>
              <a:gdLst>
                <a:gd name="connsiteX0" fmla="*/ 1842922 w 3844716"/>
                <a:gd name="connsiteY0" fmla="*/ 353050 h 370703"/>
                <a:gd name="connsiteX1" fmla="*/ 1345121 w 3844716"/>
                <a:gd name="connsiteY1" fmla="*/ 342458 h 370703"/>
                <a:gd name="connsiteX2" fmla="*/ 1002662 w 3844716"/>
                <a:gd name="connsiteY2" fmla="*/ 338928 h 370703"/>
                <a:gd name="connsiteX3" fmla="*/ 677856 w 3844716"/>
                <a:gd name="connsiteY3" fmla="*/ 335397 h 370703"/>
                <a:gd name="connsiteX4" fmla="*/ 381294 w 3844716"/>
                <a:gd name="connsiteY4" fmla="*/ 331867 h 370703"/>
                <a:gd name="connsiteX5" fmla="*/ 204769 w 3844716"/>
                <a:gd name="connsiteY5" fmla="*/ 331867 h 370703"/>
                <a:gd name="connsiteX6" fmla="*/ 134159 w 3844716"/>
                <a:gd name="connsiteY6" fmla="*/ 328336 h 370703"/>
                <a:gd name="connsiteX7" fmla="*/ 84732 w 3844716"/>
                <a:gd name="connsiteY7" fmla="*/ 324806 h 370703"/>
                <a:gd name="connsiteX8" fmla="*/ 35305 w 3844716"/>
                <a:gd name="connsiteY8" fmla="*/ 307153 h 370703"/>
                <a:gd name="connsiteX9" fmla="*/ 17652 w 3844716"/>
                <a:gd name="connsiteY9" fmla="*/ 296562 h 370703"/>
                <a:gd name="connsiteX10" fmla="*/ 3530 w 3844716"/>
                <a:gd name="connsiteY10" fmla="*/ 271848 h 370703"/>
                <a:gd name="connsiteX11" fmla="*/ 0 w 3844716"/>
                <a:gd name="connsiteY11" fmla="*/ 233013 h 370703"/>
                <a:gd name="connsiteX12" fmla="*/ 10591 w 3844716"/>
                <a:gd name="connsiteY12" fmla="*/ 201238 h 370703"/>
                <a:gd name="connsiteX13" fmla="*/ 31774 w 3844716"/>
                <a:gd name="connsiteY13" fmla="*/ 165933 h 370703"/>
                <a:gd name="connsiteX14" fmla="*/ 70610 w 3844716"/>
                <a:gd name="connsiteY14" fmla="*/ 137689 h 370703"/>
                <a:gd name="connsiteX15" fmla="*/ 137689 w 3844716"/>
                <a:gd name="connsiteY15" fmla="*/ 105915 h 370703"/>
                <a:gd name="connsiteX16" fmla="*/ 187116 w 3844716"/>
                <a:gd name="connsiteY16" fmla="*/ 88262 h 370703"/>
                <a:gd name="connsiteX17" fmla="*/ 257726 w 3844716"/>
                <a:gd name="connsiteY17" fmla="*/ 74140 h 370703"/>
                <a:gd name="connsiteX18" fmla="*/ 317745 w 3844716"/>
                <a:gd name="connsiteY18" fmla="*/ 77671 h 370703"/>
                <a:gd name="connsiteX19" fmla="*/ 391885 w 3844716"/>
                <a:gd name="connsiteY19" fmla="*/ 91793 h 370703"/>
                <a:gd name="connsiteX20" fmla="*/ 494270 w 3844716"/>
                <a:gd name="connsiteY20" fmla="*/ 109445 h 370703"/>
                <a:gd name="connsiteX21" fmla="*/ 607246 w 3844716"/>
                <a:gd name="connsiteY21" fmla="*/ 120037 h 370703"/>
                <a:gd name="connsiteX22" fmla="*/ 808485 w 3844716"/>
                <a:gd name="connsiteY22" fmla="*/ 127098 h 370703"/>
                <a:gd name="connsiteX23" fmla="*/ 1256858 w 3844716"/>
                <a:gd name="connsiteY23" fmla="*/ 134159 h 370703"/>
                <a:gd name="connsiteX24" fmla="*/ 1648744 w 3844716"/>
                <a:gd name="connsiteY24" fmla="*/ 137689 h 370703"/>
                <a:gd name="connsiteX25" fmla="*/ 2114770 w 3844716"/>
                <a:gd name="connsiteY25" fmla="*/ 141220 h 370703"/>
                <a:gd name="connsiteX26" fmla="*/ 2654937 w 3844716"/>
                <a:gd name="connsiteY26" fmla="*/ 144750 h 370703"/>
                <a:gd name="connsiteX27" fmla="*/ 3011518 w 3844716"/>
                <a:gd name="connsiteY27" fmla="*/ 148281 h 370703"/>
                <a:gd name="connsiteX28" fmla="*/ 3301019 w 3844716"/>
                <a:gd name="connsiteY28" fmla="*/ 148281 h 370703"/>
                <a:gd name="connsiteX29" fmla="*/ 3495197 w 3844716"/>
                <a:gd name="connsiteY29" fmla="*/ 148281 h 370703"/>
                <a:gd name="connsiteX30" fmla="*/ 3558746 w 3844716"/>
                <a:gd name="connsiteY30" fmla="*/ 144750 h 370703"/>
                <a:gd name="connsiteX31" fmla="*/ 3618764 w 3844716"/>
                <a:gd name="connsiteY31" fmla="*/ 130628 h 370703"/>
                <a:gd name="connsiteX32" fmla="*/ 3689374 w 3844716"/>
                <a:gd name="connsiteY32" fmla="*/ 98854 h 370703"/>
                <a:gd name="connsiteX33" fmla="*/ 3724679 w 3844716"/>
                <a:gd name="connsiteY33" fmla="*/ 74140 h 370703"/>
                <a:gd name="connsiteX34" fmla="*/ 3756454 w 3844716"/>
                <a:gd name="connsiteY34" fmla="*/ 42366 h 370703"/>
                <a:gd name="connsiteX35" fmla="*/ 3777637 w 3844716"/>
                <a:gd name="connsiteY35" fmla="*/ 21183 h 370703"/>
                <a:gd name="connsiteX36" fmla="*/ 3798820 w 3844716"/>
                <a:gd name="connsiteY36" fmla="*/ 3530 h 370703"/>
                <a:gd name="connsiteX37" fmla="*/ 3820003 w 3844716"/>
                <a:gd name="connsiteY37" fmla="*/ 0 h 370703"/>
                <a:gd name="connsiteX38" fmla="*/ 3837655 w 3844716"/>
                <a:gd name="connsiteY38" fmla="*/ 7061 h 370703"/>
                <a:gd name="connsiteX39" fmla="*/ 3844716 w 3844716"/>
                <a:gd name="connsiteY39" fmla="*/ 31774 h 370703"/>
                <a:gd name="connsiteX40" fmla="*/ 3844716 w 3844716"/>
                <a:gd name="connsiteY40" fmla="*/ 63549 h 370703"/>
                <a:gd name="connsiteX41" fmla="*/ 3830594 w 3844716"/>
                <a:gd name="connsiteY41" fmla="*/ 130628 h 370703"/>
                <a:gd name="connsiteX42" fmla="*/ 3805881 w 3844716"/>
                <a:gd name="connsiteY42" fmla="*/ 211830 h 370703"/>
                <a:gd name="connsiteX43" fmla="*/ 3774106 w 3844716"/>
                <a:gd name="connsiteY43" fmla="*/ 317745 h 370703"/>
                <a:gd name="connsiteX44" fmla="*/ 3625825 w 3844716"/>
                <a:gd name="connsiteY44" fmla="*/ 370703 h 370703"/>
                <a:gd name="connsiteX45" fmla="*/ 3085658 w 3844716"/>
                <a:gd name="connsiteY45" fmla="*/ 363642 h 370703"/>
                <a:gd name="connsiteX46" fmla="*/ 2506656 w 3844716"/>
                <a:gd name="connsiteY46" fmla="*/ 356581 h 370703"/>
                <a:gd name="connsiteX47" fmla="*/ 1842922 w 3844716"/>
                <a:gd name="connsiteY47" fmla="*/ 353050 h 37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44716" h="370703">
                  <a:moveTo>
                    <a:pt x="1842922" y="353050"/>
                  </a:moveTo>
                  <a:lnTo>
                    <a:pt x="1345121" y="342458"/>
                  </a:lnTo>
                  <a:lnTo>
                    <a:pt x="1002662" y="338928"/>
                  </a:lnTo>
                  <a:lnTo>
                    <a:pt x="677856" y="335397"/>
                  </a:lnTo>
                  <a:lnTo>
                    <a:pt x="381294" y="331867"/>
                  </a:lnTo>
                  <a:lnTo>
                    <a:pt x="204769" y="331867"/>
                  </a:lnTo>
                  <a:lnTo>
                    <a:pt x="134159" y="328336"/>
                  </a:lnTo>
                  <a:lnTo>
                    <a:pt x="84732" y="324806"/>
                  </a:lnTo>
                  <a:lnTo>
                    <a:pt x="35305" y="307153"/>
                  </a:lnTo>
                  <a:lnTo>
                    <a:pt x="17652" y="296562"/>
                  </a:lnTo>
                  <a:lnTo>
                    <a:pt x="3530" y="271848"/>
                  </a:lnTo>
                  <a:lnTo>
                    <a:pt x="0" y="233013"/>
                  </a:lnTo>
                  <a:lnTo>
                    <a:pt x="10591" y="201238"/>
                  </a:lnTo>
                  <a:lnTo>
                    <a:pt x="31774" y="165933"/>
                  </a:lnTo>
                  <a:lnTo>
                    <a:pt x="70610" y="137689"/>
                  </a:lnTo>
                  <a:lnTo>
                    <a:pt x="137689" y="105915"/>
                  </a:lnTo>
                  <a:lnTo>
                    <a:pt x="187116" y="88262"/>
                  </a:lnTo>
                  <a:lnTo>
                    <a:pt x="257726" y="74140"/>
                  </a:lnTo>
                  <a:lnTo>
                    <a:pt x="317745" y="77671"/>
                  </a:lnTo>
                  <a:lnTo>
                    <a:pt x="391885" y="91793"/>
                  </a:lnTo>
                  <a:lnTo>
                    <a:pt x="494270" y="109445"/>
                  </a:lnTo>
                  <a:lnTo>
                    <a:pt x="607246" y="120037"/>
                  </a:lnTo>
                  <a:lnTo>
                    <a:pt x="808485" y="127098"/>
                  </a:lnTo>
                  <a:lnTo>
                    <a:pt x="1256858" y="134159"/>
                  </a:lnTo>
                  <a:lnTo>
                    <a:pt x="1648744" y="137689"/>
                  </a:lnTo>
                  <a:lnTo>
                    <a:pt x="2114770" y="141220"/>
                  </a:lnTo>
                  <a:lnTo>
                    <a:pt x="2654937" y="144750"/>
                  </a:lnTo>
                  <a:lnTo>
                    <a:pt x="3011518" y="148281"/>
                  </a:lnTo>
                  <a:lnTo>
                    <a:pt x="3301019" y="148281"/>
                  </a:lnTo>
                  <a:lnTo>
                    <a:pt x="3495197" y="148281"/>
                  </a:lnTo>
                  <a:lnTo>
                    <a:pt x="3558746" y="144750"/>
                  </a:lnTo>
                  <a:lnTo>
                    <a:pt x="3618764" y="130628"/>
                  </a:lnTo>
                  <a:lnTo>
                    <a:pt x="3689374" y="98854"/>
                  </a:lnTo>
                  <a:lnTo>
                    <a:pt x="3724679" y="74140"/>
                  </a:lnTo>
                  <a:lnTo>
                    <a:pt x="3756454" y="42366"/>
                  </a:lnTo>
                  <a:lnTo>
                    <a:pt x="3777637" y="21183"/>
                  </a:lnTo>
                  <a:lnTo>
                    <a:pt x="3798820" y="3530"/>
                  </a:lnTo>
                  <a:lnTo>
                    <a:pt x="3820003" y="0"/>
                  </a:lnTo>
                  <a:lnTo>
                    <a:pt x="3837655" y="7061"/>
                  </a:lnTo>
                  <a:lnTo>
                    <a:pt x="3844716" y="31774"/>
                  </a:lnTo>
                  <a:lnTo>
                    <a:pt x="3844716" y="63549"/>
                  </a:lnTo>
                  <a:lnTo>
                    <a:pt x="3830594" y="130628"/>
                  </a:lnTo>
                  <a:lnTo>
                    <a:pt x="3805881" y="211830"/>
                  </a:lnTo>
                  <a:lnTo>
                    <a:pt x="3774106" y="317745"/>
                  </a:lnTo>
                  <a:lnTo>
                    <a:pt x="3625825" y="370703"/>
                  </a:lnTo>
                  <a:lnTo>
                    <a:pt x="3085658" y="363642"/>
                  </a:lnTo>
                  <a:lnTo>
                    <a:pt x="2506656" y="356581"/>
                  </a:lnTo>
                  <a:lnTo>
                    <a:pt x="1842922" y="35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BB13613-6F6A-4EEE-BBB1-58E96C869359}"/>
              </a:ext>
            </a:extLst>
          </p:cNvPr>
          <p:cNvSpPr/>
          <p:nvPr/>
        </p:nvSpPr>
        <p:spPr>
          <a:xfrm>
            <a:off x="2562225" y="2468563"/>
            <a:ext cx="1824038" cy="536575"/>
          </a:xfrm>
          <a:custGeom>
            <a:avLst/>
            <a:gdLst>
              <a:gd name="connsiteX0" fmla="*/ 1352550 w 1824038"/>
              <a:gd name="connsiteY0" fmla="*/ 300038 h 535782"/>
              <a:gd name="connsiteX1" fmla="*/ 1169194 w 1824038"/>
              <a:gd name="connsiteY1" fmla="*/ 342900 h 535782"/>
              <a:gd name="connsiteX2" fmla="*/ 981075 w 1824038"/>
              <a:gd name="connsiteY2" fmla="*/ 373857 h 535782"/>
              <a:gd name="connsiteX3" fmla="*/ 778669 w 1824038"/>
              <a:gd name="connsiteY3" fmla="*/ 428625 h 535782"/>
              <a:gd name="connsiteX4" fmla="*/ 550069 w 1824038"/>
              <a:gd name="connsiteY4" fmla="*/ 488157 h 535782"/>
              <a:gd name="connsiteX5" fmla="*/ 416719 w 1824038"/>
              <a:gd name="connsiteY5" fmla="*/ 516732 h 535782"/>
              <a:gd name="connsiteX6" fmla="*/ 300038 w 1824038"/>
              <a:gd name="connsiteY6" fmla="*/ 535782 h 535782"/>
              <a:gd name="connsiteX7" fmla="*/ 269081 w 1824038"/>
              <a:gd name="connsiteY7" fmla="*/ 535782 h 535782"/>
              <a:gd name="connsiteX8" fmla="*/ 242888 w 1824038"/>
              <a:gd name="connsiteY8" fmla="*/ 531019 h 535782"/>
              <a:gd name="connsiteX9" fmla="*/ 200025 w 1824038"/>
              <a:gd name="connsiteY9" fmla="*/ 514350 h 535782"/>
              <a:gd name="connsiteX10" fmla="*/ 161925 w 1824038"/>
              <a:gd name="connsiteY10" fmla="*/ 490538 h 535782"/>
              <a:gd name="connsiteX11" fmla="*/ 130969 w 1824038"/>
              <a:gd name="connsiteY11" fmla="*/ 469107 h 535782"/>
              <a:gd name="connsiteX12" fmla="*/ 85725 w 1824038"/>
              <a:gd name="connsiteY12" fmla="*/ 431007 h 535782"/>
              <a:gd name="connsiteX13" fmla="*/ 40481 w 1824038"/>
              <a:gd name="connsiteY13" fmla="*/ 378619 h 535782"/>
              <a:gd name="connsiteX14" fmla="*/ 11906 w 1824038"/>
              <a:gd name="connsiteY14" fmla="*/ 340519 h 535782"/>
              <a:gd name="connsiteX15" fmla="*/ 0 w 1824038"/>
              <a:gd name="connsiteY15" fmla="*/ 321469 h 535782"/>
              <a:gd name="connsiteX16" fmla="*/ 0 w 1824038"/>
              <a:gd name="connsiteY16" fmla="*/ 309563 h 535782"/>
              <a:gd name="connsiteX17" fmla="*/ 4763 w 1824038"/>
              <a:gd name="connsiteY17" fmla="*/ 297657 h 535782"/>
              <a:gd name="connsiteX18" fmla="*/ 16669 w 1824038"/>
              <a:gd name="connsiteY18" fmla="*/ 290513 h 535782"/>
              <a:gd name="connsiteX19" fmla="*/ 42863 w 1824038"/>
              <a:gd name="connsiteY19" fmla="*/ 295275 h 535782"/>
              <a:gd name="connsiteX20" fmla="*/ 100013 w 1824038"/>
              <a:gd name="connsiteY20" fmla="*/ 311944 h 535782"/>
              <a:gd name="connsiteX21" fmla="*/ 147638 w 1824038"/>
              <a:gd name="connsiteY21" fmla="*/ 323850 h 535782"/>
              <a:gd name="connsiteX22" fmla="*/ 233363 w 1824038"/>
              <a:gd name="connsiteY22" fmla="*/ 335757 h 535782"/>
              <a:gd name="connsiteX23" fmla="*/ 269081 w 1824038"/>
              <a:gd name="connsiteY23" fmla="*/ 335757 h 535782"/>
              <a:gd name="connsiteX24" fmla="*/ 321469 w 1824038"/>
              <a:gd name="connsiteY24" fmla="*/ 333375 h 535782"/>
              <a:gd name="connsiteX25" fmla="*/ 402431 w 1824038"/>
              <a:gd name="connsiteY25" fmla="*/ 321469 h 535782"/>
              <a:gd name="connsiteX26" fmla="*/ 581025 w 1824038"/>
              <a:gd name="connsiteY26" fmla="*/ 290513 h 535782"/>
              <a:gd name="connsiteX27" fmla="*/ 802481 w 1824038"/>
              <a:gd name="connsiteY27" fmla="*/ 245269 h 535782"/>
              <a:gd name="connsiteX28" fmla="*/ 1023938 w 1824038"/>
              <a:gd name="connsiteY28" fmla="*/ 197644 h 535782"/>
              <a:gd name="connsiteX29" fmla="*/ 1173956 w 1824038"/>
              <a:gd name="connsiteY29" fmla="*/ 140494 h 535782"/>
              <a:gd name="connsiteX30" fmla="*/ 1266825 w 1824038"/>
              <a:gd name="connsiteY30" fmla="*/ 121444 h 535782"/>
              <a:gd name="connsiteX31" fmla="*/ 1359694 w 1824038"/>
              <a:gd name="connsiteY31" fmla="*/ 100013 h 535782"/>
              <a:gd name="connsiteX32" fmla="*/ 1428750 w 1824038"/>
              <a:gd name="connsiteY32" fmla="*/ 78582 h 535782"/>
              <a:gd name="connsiteX33" fmla="*/ 1481138 w 1824038"/>
              <a:gd name="connsiteY33" fmla="*/ 59532 h 535782"/>
              <a:gd name="connsiteX34" fmla="*/ 1519238 w 1824038"/>
              <a:gd name="connsiteY34" fmla="*/ 40482 h 535782"/>
              <a:gd name="connsiteX35" fmla="*/ 1564481 w 1824038"/>
              <a:gd name="connsiteY35" fmla="*/ 11907 h 535782"/>
              <a:gd name="connsiteX36" fmla="*/ 1581150 w 1824038"/>
              <a:gd name="connsiteY36" fmla="*/ 0 h 535782"/>
              <a:gd name="connsiteX37" fmla="*/ 1631156 w 1824038"/>
              <a:gd name="connsiteY37" fmla="*/ 11907 h 535782"/>
              <a:gd name="connsiteX38" fmla="*/ 1685925 w 1824038"/>
              <a:gd name="connsiteY38" fmla="*/ 33338 h 535782"/>
              <a:gd name="connsiteX39" fmla="*/ 1733550 w 1824038"/>
              <a:gd name="connsiteY39" fmla="*/ 54769 h 535782"/>
              <a:gd name="connsiteX40" fmla="*/ 1764506 w 1824038"/>
              <a:gd name="connsiteY40" fmla="*/ 73819 h 535782"/>
              <a:gd name="connsiteX41" fmla="*/ 1795463 w 1824038"/>
              <a:gd name="connsiteY41" fmla="*/ 92869 h 535782"/>
              <a:gd name="connsiteX42" fmla="*/ 1809750 w 1824038"/>
              <a:gd name="connsiteY42" fmla="*/ 109538 h 535782"/>
              <a:gd name="connsiteX43" fmla="*/ 1819275 w 1824038"/>
              <a:gd name="connsiteY43" fmla="*/ 130969 h 535782"/>
              <a:gd name="connsiteX44" fmla="*/ 1824038 w 1824038"/>
              <a:gd name="connsiteY44" fmla="*/ 152400 h 535782"/>
              <a:gd name="connsiteX45" fmla="*/ 1821656 w 1824038"/>
              <a:gd name="connsiteY45" fmla="*/ 173832 h 535782"/>
              <a:gd name="connsiteX46" fmla="*/ 1809750 w 1824038"/>
              <a:gd name="connsiteY46" fmla="*/ 185738 h 535782"/>
              <a:gd name="connsiteX47" fmla="*/ 1724025 w 1824038"/>
              <a:gd name="connsiteY47" fmla="*/ 216694 h 535782"/>
              <a:gd name="connsiteX48" fmla="*/ 1597819 w 1824038"/>
              <a:gd name="connsiteY48" fmla="*/ 245269 h 535782"/>
              <a:gd name="connsiteX49" fmla="*/ 1352550 w 1824038"/>
              <a:gd name="connsiteY49" fmla="*/ 300038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24038" h="535782">
                <a:moveTo>
                  <a:pt x="1352550" y="300038"/>
                </a:moveTo>
                <a:lnTo>
                  <a:pt x="1169194" y="342900"/>
                </a:lnTo>
                <a:lnTo>
                  <a:pt x="981075" y="373857"/>
                </a:lnTo>
                <a:lnTo>
                  <a:pt x="778669" y="428625"/>
                </a:lnTo>
                <a:lnTo>
                  <a:pt x="550069" y="488157"/>
                </a:lnTo>
                <a:lnTo>
                  <a:pt x="416719" y="516732"/>
                </a:lnTo>
                <a:lnTo>
                  <a:pt x="300038" y="535782"/>
                </a:lnTo>
                <a:lnTo>
                  <a:pt x="269081" y="535782"/>
                </a:lnTo>
                <a:lnTo>
                  <a:pt x="242888" y="531019"/>
                </a:lnTo>
                <a:lnTo>
                  <a:pt x="200025" y="514350"/>
                </a:lnTo>
                <a:lnTo>
                  <a:pt x="161925" y="490538"/>
                </a:lnTo>
                <a:lnTo>
                  <a:pt x="130969" y="469107"/>
                </a:lnTo>
                <a:lnTo>
                  <a:pt x="85725" y="431007"/>
                </a:lnTo>
                <a:lnTo>
                  <a:pt x="40481" y="378619"/>
                </a:lnTo>
                <a:lnTo>
                  <a:pt x="11906" y="340519"/>
                </a:lnTo>
                <a:lnTo>
                  <a:pt x="0" y="321469"/>
                </a:lnTo>
                <a:lnTo>
                  <a:pt x="0" y="309563"/>
                </a:lnTo>
                <a:lnTo>
                  <a:pt x="4763" y="297657"/>
                </a:lnTo>
                <a:lnTo>
                  <a:pt x="16669" y="290513"/>
                </a:lnTo>
                <a:lnTo>
                  <a:pt x="42863" y="295275"/>
                </a:lnTo>
                <a:lnTo>
                  <a:pt x="100013" y="311944"/>
                </a:lnTo>
                <a:lnTo>
                  <a:pt x="147638" y="323850"/>
                </a:lnTo>
                <a:lnTo>
                  <a:pt x="233363" y="335757"/>
                </a:lnTo>
                <a:lnTo>
                  <a:pt x="269081" y="335757"/>
                </a:lnTo>
                <a:lnTo>
                  <a:pt x="321469" y="333375"/>
                </a:lnTo>
                <a:lnTo>
                  <a:pt x="402431" y="321469"/>
                </a:lnTo>
                <a:lnTo>
                  <a:pt x="581025" y="290513"/>
                </a:lnTo>
                <a:lnTo>
                  <a:pt x="802481" y="245269"/>
                </a:lnTo>
                <a:lnTo>
                  <a:pt x="1023938" y="197644"/>
                </a:lnTo>
                <a:lnTo>
                  <a:pt x="1173956" y="140494"/>
                </a:lnTo>
                <a:lnTo>
                  <a:pt x="1266825" y="121444"/>
                </a:lnTo>
                <a:lnTo>
                  <a:pt x="1359694" y="100013"/>
                </a:lnTo>
                <a:lnTo>
                  <a:pt x="1428750" y="78582"/>
                </a:lnTo>
                <a:lnTo>
                  <a:pt x="1481138" y="59532"/>
                </a:lnTo>
                <a:lnTo>
                  <a:pt x="1519238" y="40482"/>
                </a:lnTo>
                <a:lnTo>
                  <a:pt x="1564481" y="11907"/>
                </a:lnTo>
                <a:lnTo>
                  <a:pt x="1581150" y="0"/>
                </a:lnTo>
                <a:lnTo>
                  <a:pt x="1631156" y="11907"/>
                </a:lnTo>
                <a:lnTo>
                  <a:pt x="1685925" y="33338"/>
                </a:lnTo>
                <a:lnTo>
                  <a:pt x="1733550" y="54769"/>
                </a:lnTo>
                <a:lnTo>
                  <a:pt x="1764506" y="73819"/>
                </a:lnTo>
                <a:lnTo>
                  <a:pt x="1795463" y="92869"/>
                </a:lnTo>
                <a:lnTo>
                  <a:pt x="1809750" y="109538"/>
                </a:lnTo>
                <a:lnTo>
                  <a:pt x="1819275" y="130969"/>
                </a:lnTo>
                <a:lnTo>
                  <a:pt x="1824038" y="152400"/>
                </a:lnTo>
                <a:lnTo>
                  <a:pt x="1821656" y="173832"/>
                </a:lnTo>
                <a:lnTo>
                  <a:pt x="1809750" y="185738"/>
                </a:lnTo>
                <a:lnTo>
                  <a:pt x="1724025" y="216694"/>
                </a:lnTo>
                <a:lnTo>
                  <a:pt x="1597819" y="245269"/>
                </a:lnTo>
                <a:lnTo>
                  <a:pt x="1352550" y="3000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C997FD9-55DB-46F0-A1F5-8D10D14828C4}"/>
              </a:ext>
            </a:extLst>
          </p:cNvPr>
          <p:cNvSpPr/>
          <p:nvPr/>
        </p:nvSpPr>
        <p:spPr>
          <a:xfrm>
            <a:off x="4191000" y="1954213"/>
            <a:ext cx="917575" cy="1346200"/>
          </a:xfrm>
          <a:custGeom>
            <a:avLst/>
            <a:gdLst>
              <a:gd name="connsiteX0" fmla="*/ 490538 w 916781"/>
              <a:gd name="connsiteY0" fmla="*/ 852488 h 1345407"/>
              <a:gd name="connsiteX1" fmla="*/ 307181 w 916781"/>
              <a:gd name="connsiteY1" fmla="*/ 1069182 h 1345407"/>
              <a:gd name="connsiteX2" fmla="*/ 145256 w 916781"/>
              <a:gd name="connsiteY2" fmla="*/ 1243013 h 1345407"/>
              <a:gd name="connsiteX3" fmla="*/ 40481 w 916781"/>
              <a:gd name="connsiteY3" fmla="*/ 1340644 h 1345407"/>
              <a:gd name="connsiteX4" fmla="*/ 21431 w 916781"/>
              <a:gd name="connsiteY4" fmla="*/ 1345407 h 1345407"/>
              <a:gd name="connsiteX5" fmla="*/ 4763 w 916781"/>
              <a:gd name="connsiteY5" fmla="*/ 1338263 h 1345407"/>
              <a:gd name="connsiteX6" fmla="*/ 0 w 916781"/>
              <a:gd name="connsiteY6" fmla="*/ 1321594 h 1345407"/>
              <a:gd name="connsiteX7" fmla="*/ 4763 w 916781"/>
              <a:gd name="connsiteY7" fmla="*/ 1297782 h 1345407"/>
              <a:gd name="connsiteX8" fmla="*/ 116681 w 916781"/>
              <a:gd name="connsiteY8" fmla="*/ 1121569 h 1345407"/>
              <a:gd name="connsiteX9" fmla="*/ 219075 w 916781"/>
              <a:gd name="connsiteY9" fmla="*/ 957263 h 1345407"/>
              <a:gd name="connsiteX10" fmla="*/ 302419 w 916781"/>
              <a:gd name="connsiteY10" fmla="*/ 816769 h 1345407"/>
              <a:gd name="connsiteX11" fmla="*/ 381000 w 916781"/>
              <a:gd name="connsiteY11" fmla="*/ 683419 h 1345407"/>
              <a:gd name="connsiteX12" fmla="*/ 461963 w 916781"/>
              <a:gd name="connsiteY12" fmla="*/ 547688 h 1345407"/>
              <a:gd name="connsiteX13" fmla="*/ 502444 w 916781"/>
              <a:gd name="connsiteY13" fmla="*/ 452438 h 1345407"/>
              <a:gd name="connsiteX14" fmla="*/ 559594 w 916781"/>
              <a:gd name="connsiteY14" fmla="*/ 290513 h 1345407"/>
              <a:gd name="connsiteX15" fmla="*/ 578644 w 916781"/>
              <a:gd name="connsiteY15" fmla="*/ 219075 h 1345407"/>
              <a:gd name="connsiteX16" fmla="*/ 573881 w 916781"/>
              <a:gd name="connsiteY16" fmla="*/ 190500 h 1345407"/>
              <a:gd name="connsiteX17" fmla="*/ 552450 w 916781"/>
              <a:gd name="connsiteY17" fmla="*/ 161925 h 1345407"/>
              <a:gd name="connsiteX18" fmla="*/ 521494 w 916781"/>
              <a:gd name="connsiteY18" fmla="*/ 128588 h 1345407"/>
              <a:gd name="connsiteX19" fmla="*/ 481013 w 916781"/>
              <a:gd name="connsiteY19" fmla="*/ 95250 h 1345407"/>
              <a:gd name="connsiteX20" fmla="*/ 447675 w 916781"/>
              <a:gd name="connsiteY20" fmla="*/ 71438 h 1345407"/>
              <a:gd name="connsiteX21" fmla="*/ 428625 w 916781"/>
              <a:gd name="connsiteY21" fmla="*/ 57150 h 1345407"/>
              <a:gd name="connsiteX22" fmla="*/ 419100 w 916781"/>
              <a:gd name="connsiteY22" fmla="*/ 40482 h 1345407"/>
              <a:gd name="connsiteX23" fmla="*/ 421481 w 916781"/>
              <a:gd name="connsiteY23" fmla="*/ 23813 h 1345407"/>
              <a:gd name="connsiteX24" fmla="*/ 435769 w 916781"/>
              <a:gd name="connsiteY24" fmla="*/ 9525 h 1345407"/>
              <a:gd name="connsiteX25" fmla="*/ 481013 w 916781"/>
              <a:gd name="connsiteY25" fmla="*/ 2382 h 1345407"/>
              <a:gd name="connsiteX26" fmla="*/ 569119 w 916781"/>
              <a:gd name="connsiteY26" fmla="*/ 0 h 1345407"/>
              <a:gd name="connsiteX27" fmla="*/ 602456 w 916781"/>
              <a:gd name="connsiteY27" fmla="*/ 2382 h 1345407"/>
              <a:gd name="connsiteX28" fmla="*/ 650081 w 916781"/>
              <a:gd name="connsiteY28" fmla="*/ 11907 h 1345407"/>
              <a:gd name="connsiteX29" fmla="*/ 711994 w 916781"/>
              <a:gd name="connsiteY29" fmla="*/ 33338 h 1345407"/>
              <a:gd name="connsiteX30" fmla="*/ 776288 w 916781"/>
              <a:gd name="connsiteY30" fmla="*/ 59532 h 1345407"/>
              <a:gd name="connsiteX31" fmla="*/ 828675 w 916781"/>
              <a:gd name="connsiteY31" fmla="*/ 90488 h 1345407"/>
              <a:gd name="connsiteX32" fmla="*/ 885825 w 916781"/>
              <a:gd name="connsiteY32" fmla="*/ 128588 h 1345407"/>
              <a:gd name="connsiteX33" fmla="*/ 904875 w 916781"/>
              <a:gd name="connsiteY33" fmla="*/ 147638 h 1345407"/>
              <a:gd name="connsiteX34" fmla="*/ 914400 w 916781"/>
              <a:gd name="connsiteY34" fmla="*/ 164307 h 1345407"/>
              <a:gd name="connsiteX35" fmla="*/ 916781 w 916781"/>
              <a:gd name="connsiteY35" fmla="*/ 188119 h 1345407"/>
              <a:gd name="connsiteX36" fmla="*/ 909638 w 916781"/>
              <a:gd name="connsiteY36" fmla="*/ 221457 h 1345407"/>
              <a:gd name="connsiteX37" fmla="*/ 895350 w 916781"/>
              <a:gd name="connsiteY37" fmla="*/ 247650 h 1345407"/>
              <a:gd name="connsiteX38" fmla="*/ 847725 w 916781"/>
              <a:gd name="connsiteY38" fmla="*/ 288132 h 1345407"/>
              <a:gd name="connsiteX39" fmla="*/ 764381 w 916781"/>
              <a:gd name="connsiteY39" fmla="*/ 438150 h 1345407"/>
              <a:gd name="connsiteX40" fmla="*/ 676275 w 916781"/>
              <a:gd name="connsiteY40" fmla="*/ 592932 h 1345407"/>
              <a:gd name="connsiteX41" fmla="*/ 611981 w 916781"/>
              <a:gd name="connsiteY41" fmla="*/ 697707 h 1345407"/>
              <a:gd name="connsiteX42" fmla="*/ 490538 w 916781"/>
              <a:gd name="connsiteY42" fmla="*/ 852488 h 1345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16781" h="1345407">
                <a:moveTo>
                  <a:pt x="490538" y="852488"/>
                </a:moveTo>
                <a:lnTo>
                  <a:pt x="307181" y="1069182"/>
                </a:lnTo>
                <a:lnTo>
                  <a:pt x="145256" y="1243013"/>
                </a:lnTo>
                <a:lnTo>
                  <a:pt x="40481" y="1340644"/>
                </a:lnTo>
                <a:lnTo>
                  <a:pt x="21431" y="1345407"/>
                </a:lnTo>
                <a:lnTo>
                  <a:pt x="4763" y="1338263"/>
                </a:lnTo>
                <a:lnTo>
                  <a:pt x="0" y="1321594"/>
                </a:lnTo>
                <a:lnTo>
                  <a:pt x="4763" y="1297782"/>
                </a:lnTo>
                <a:lnTo>
                  <a:pt x="116681" y="1121569"/>
                </a:lnTo>
                <a:lnTo>
                  <a:pt x="219075" y="957263"/>
                </a:lnTo>
                <a:lnTo>
                  <a:pt x="302419" y="816769"/>
                </a:lnTo>
                <a:lnTo>
                  <a:pt x="381000" y="683419"/>
                </a:lnTo>
                <a:lnTo>
                  <a:pt x="461963" y="547688"/>
                </a:lnTo>
                <a:lnTo>
                  <a:pt x="502444" y="452438"/>
                </a:lnTo>
                <a:lnTo>
                  <a:pt x="559594" y="290513"/>
                </a:lnTo>
                <a:lnTo>
                  <a:pt x="578644" y="219075"/>
                </a:lnTo>
                <a:lnTo>
                  <a:pt x="573881" y="190500"/>
                </a:lnTo>
                <a:lnTo>
                  <a:pt x="552450" y="161925"/>
                </a:lnTo>
                <a:lnTo>
                  <a:pt x="521494" y="128588"/>
                </a:lnTo>
                <a:lnTo>
                  <a:pt x="481013" y="95250"/>
                </a:lnTo>
                <a:lnTo>
                  <a:pt x="447675" y="71438"/>
                </a:lnTo>
                <a:lnTo>
                  <a:pt x="428625" y="57150"/>
                </a:lnTo>
                <a:lnTo>
                  <a:pt x="419100" y="40482"/>
                </a:lnTo>
                <a:lnTo>
                  <a:pt x="421481" y="23813"/>
                </a:lnTo>
                <a:lnTo>
                  <a:pt x="435769" y="9525"/>
                </a:lnTo>
                <a:lnTo>
                  <a:pt x="481013" y="2382"/>
                </a:lnTo>
                <a:lnTo>
                  <a:pt x="569119" y="0"/>
                </a:lnTo>
                <a:lnTo>
                  <a:pt x="602456" y="2382"/>
                </a:lnTo>
                <a:lnTo>
                  <a:pt x="650081" y="11907"/>
                </a:lnTo>
                <a:lnTo>
                  <a:pt x="711994" y="33338"/>
                </a:lnTo>
                <a:lnTo>
                  <a:pt x="776288" y="59532"/>
                </a:lnTo>
                <a:lnTo>
                  <a:pt x="828675" y="90488"/>
                </a:lnTo>
                <a:lnTo>
                  <a:pt x="885825" y="128588"/>
                </a:lnTo>
                <a:lnTo>
                  <a:pt x="904875" y="147638"/>
                </a:lnTo>
                <a:lnTo>
                  <a:pt x="914400" y="164307"/>
                </a:lnTo>
                <a:lnTo>
                  <a:pt x="916781" y="188119"/>
                </a:lnTo>
                <a:lnTo>
                  <a:pt x="909638" y="221457"/>
                </a:lnTo>
                <a:lnTo>
                  <a:pt x="895350" y="247650"/>
                </a:lnTo>
                <a:lnTo>
                  <a:pt x="847725" y="288132"/>
                </a:lnTo>
                <a:lnTo>
                  <a:pt x="764381" y="438150"/>
                </a:lnTo>
                <a:lnTo>
                  <a:pt x="676275" y="592932"/>
                </a:lnTo>
                <a:lnTo>
                  <a:pt x="611981" y="697707"/>
                </a:lnTo>
                <a:lnTo>
                  <a:pt x="490538" y="852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D51FA67-3E79-421B-8A83-B3B2304D273B}"/>
              </a:ext>
            </a:extLst>
          </p:cNvPr>
          <p:cNvSpPr/>
          <p:nvPr/>
        </p:nvSpPr>
        <p:spPr>
          <a:xfrm rot="16200000">
            <a:off x="1371600" y="3505200"/>
            <a:ext cx="4443413" cy="538163"/>
          </a:xfrm>
          <a:custGeom>
            <a:avLst/>
            <a:gdLst>
              <a:gd name="connsiteX0" fmla="*/ 2908702 w 4443736"/>
              <a:gd name="connsiteY0" fmla="*/ 434444 h 537882"/>
              <a:gd name="connsiteX1" fmla="*/ 2643899 w 4443736"/>
              <a:gd name="connsiteY1" fmla="*/ 438581 h 537882"/>
              <a:gd name="connsiteX2" fmla="*/ 2565285 w 4443736"/>
              <a:gd name="connsiteY2" fmla="*/ 434444 h 537882"/>
              <a:gd name="connsiteX3" fmla="*/ 2259106 w 4443736"/>
              <a:gd name="connsiteY3" fmla="*/ 434444 h 537882"/>
              <a:gd name="connsiteX4" fmla="*/ 1853625 w 4443736"/>
              <a:gd name="connsiteY4" fmla="*/ 438581 h 537882"/>
              <a:gd name="connsiteX5" fmla="*/ 1332293 w 4443736"/>
              <a:gd name="connsiteY5" fmla="*/ 438581 h 537882"/>
              <a:gd name="connsiteX6" fmla="*/ 719935 w 4443736"/>
              <a:gd name="connsiteY6" fmla="*/ 438581 h 537882"/>
              <a:gd name="connsiteX7" fmla="*/ 161365 w 4443736"/>
              <a:gd name="connsiteY7" fmla="*/ 438581 h 537882"/>
              <a:gd name="connsiteX8" fmla="*/ 128264 w 4443736"/>
              <a:gd name="connsiteY8" fmla="*/ 430306 h 537882"/>
              <a:gd name="connsiteX9" fmla="*/ 82751 w 4443736"/>
              <a:gd name="connsiteY9" fmla="*/ 417893 h 537882"/>
              <a:gd name="connsiteX10" fmla="*/ 33100 w 4443736"/>
              <a:gd name="connsiteY10" fmla="*/ 393068 h 537882"/>
              <a:gd name="connsiteX11" fmla="*/ 8275 w 4443736"/>
              <a:gd name="connsiteY11" fmla="*/ 364105 h 537882"/>
              <a:gd name="connsiteX12" fmla="*/ 0 w 4443736"/>
              <a:gd name="connsiteY12" fmla="*/ 331005 h 537882"/>
              <a:gd name="connsiteX13" fmla="*/ 8275 w 4443736"/>
              <a:gd name="connsiteY13" fmla="*/ 293767 h 537882"/>
              <a:gd name="connsiteX14" fmla="*/ 28963 w 4443736"/>
              <a:gd name="connsiteY14" fmla="*/ 264804 h 537882"/>
              <a:gd name="connsiteX15" fmla="*/ 70338 w 4443736"/>
              <a:gd name="connsiteY15" fmla="*/ 227566 h 537882"/>
              <a:gd name="connsiteX16" fmla="*/ 124127 w 4443736"/>
              <a:gd name="connsiteY16" fmla="*/ 198603 h 537882"/>
              <a:gd name="connsiteX17" fmla="*/ 190328 w 4443736"/>
              <a:gd name="connsiteY17" fmla="*/ 173777 h 537882"/>
              <a:gd name="connsiteX18" fmla="*/ 264804 w 4443736"/>
              <a:gd name="connsiteY18" fmla="*/ 157227 h 537882"/>
              <a:gd name="connsiteX19" fmla="*/ 380655 w 4443736"/>
              <a:gd name="connsiteY19" fmla="*/ 148952 h 537882"/>
              <a:gd name="connsiteX20" fmla="*/ 471681 w 4443736"/>
              <a:gd name="connsiteY20" fmla="*/ 165502 h 537882"/>
              <a:gd name="connsiteX21" fmla="*/ 554432 w 4443736"/>
              <a:gd name="connsiteY21" fmla="*/ 173777 h 537882"/>
              <a:gd name="connsiteX22" fmla="*/ 761310 w 4443736"/>
              <a:gd name="connsiteY22" fmla="*/ 194465 h 537882"/>
              <a:gd name="connsiteX23" fmla="*/ 1046802 w 4443736"/>
              <a:gd name="connsiteY23" fmla="*/ 211015 h 537882"/>
              <a:gd name="connsiteX24" fmla="*/ 1369531 w 4443736"/>
              <a:gd name="connsiteY24" fmla="*/ 219291 h 537882"/>
              <a:gd name="connsiteX25" fmla="*/ 1890863 w 4443736"/>
              <a:gd name="connsiteY25" fmla="*/ 231703 h 537882"/>
              <a:gd name="connsiteX26" fmla="*/ 2693549 w 4443736"/>
              <a:gd name="connsiteY26" fmla="*/ 239978 h 537882"/>
              <a:gd name="connsiteX27" fmla="*/ 3297632 w 4443736"/>
              <a:gd name="connsiteY27" fmla="*/ 235841 h 537882"/>
              <a:gd name="connsiteX28" fmla="*/ 3533473 w 4443736"/>
              <a:gd name="connsiteY28" fmla="*/ 239978 h 537882"/>
              <a:gd name="connsiteX29" fmla="*/ 3802414 w 4443736"/>
              <a:gd name="connsiteY29" fmla="*/ 239978 h 537882"/>
              <a:gd name="connsiteX30" fmla="*/ 4183070 w 4443736"/>
              <a:gd name="connsiteY30" fmla="*/ 239978 h 537882"/>
              <a:gd name="connsiteX31" fmla="*/ 4228583 w 4443736"/>
              <a:gd name="connsiteY31" fmla="*/ 227566 h 537882"/>
              <a:gd name="connsiteX32" fmla="*/ 4269958 w 4443736"/>
              <a:gd name="connsiteY32" fmla="*/ 202740 h 537882"/>
              <a:gd name="connsiteX33" fmla="*/ 4311334 w 4443736"/>
              <a:gd name="connsiteY33" fmla="*/ 161365 h 537882"/>
              <a:gd name="connsiteX34" fmla="*/ 4344434 w 4443736"/>
              <a:gd name="connsiteY34" fmla="*/ 103439 h 537882"/>
              <a:gd name="connsiteX35" fmla="*/ 4377535 w 4443736"/>
              <a:gd name="connsiteY35" fmla="*/ 45513 h 537882"/>
              <a:gd name="connsiteX36" fmla="*/ 4394085 w 4443736"/>
              <a:gd name="connsiteY36" fmla="*/ 20688 h 537882"/>
              <a:gd name="connsiteX37" fmla="*/ 4406498 w 4443736"/>
              <a:gd name="connsiteY37" fmla="*/ 4138 h 537882"/>
              <a:gd name="connsiteX38" fmla="*/ 4418910 w 4443736"/>
              <a:gd name="connsiteY38" fmla="*/ 0 h 537882"/>
              <a:gd name="connsiteX39" fmla="*/ 4439598 w 4443736"/>
              <a:gd name="connsiteY39" fmla="*/ 8275 h 537882"/>
              <a:gd name="connsiteX40" fmla="*/ 4443736 w 4443736"/>
              <a:gd name="connsiteY40" fmla="*/ 33101 h 537882"/>
              <a:gd name="connsiteX41" fmla="*/ 4439598 w 4443736"/>
              <a:gd name="connsiteY41" fmla="*/ 91026 h 537882"/>
              <a:gd name="connsiteX42" fmla="*/ 4423048 w 4443736"/>
              <a:gd name="connsiteY42" fmla="*/ 177915 h 537882"/>
              <a:gd name="connsiteX43" fmla="*/ 4394085 w 4443736"/>
              <a:gd name="connsiteY43" fmla="*/ 293767 h 537882"/>
              <a:gd name="connsiteX44" fmla="*/ 4360985 w 4443736"/>
              <a:gd name="connsiteY44" fmla="*/ 405481 h 537882"/>
              <a:gd name="connsiteX45" fmla="*/ 4332022 w 4443736"/>
              <a:gd name="connsiteY45" fmla="*/ 475819 h 537882"/>
              <a:gd name="connsiteX46" fmla="*/ 4286508 w 4443736"/>
              <a:gd name="connsiteY46" fmla="*/ 533745 h 537882"/>
              <a:gd name="connsiteX47" fmla="*/ 4257546 w 4443736"/>
              <a:gd name="connsiteY47" fmla="*/ 537882 h 537882"/>
              <a:gd name="connsiteX48" fmla="*/ 4187207 w 4443736"/>
              <a:gd name="connsiteY48" fmla="*/ 517195 h 537882"/>
              <a:gd name="connsiteX49" fmla="*/ 4121006 w 4443736"/>
              <a:gd name="connsiteY49" fmla="*/ 492369 h 537882"/>
              <a:gd name="connsiteX50" fmla="*/ 4071356 w 4443736"/>
              <a:gd name="connsiteY50" fmla="*/ 475819 h 537882"/>
              <a:gd name="connsiteX51" fmla="*/ 3823102 w 4443736"/>
              <a:gd name="connsiteY51" fmla="*/ 446856 h 537882"/>
              <a:gd name="connsiteX52" fmla="*/ 3645187 w 4443736"/>
              <a:gd name="connsiteY52" fmla="*/ 434444 h 537882"/>
              <a:gd name="connsiteX53" fmla="*/ 3388659 w 4443736"/>
              <a:gd name="connsiteY53" fmla="*/ 438581 h 537882"/>
              <a:gd name="connsiteX54" fmla="*/ 3194194 w 4443736"/>
              <a:gd name="connsiteY54" fmla="*/ 434444 h 537882"/>
              <a:gd name="connsiteX55" fmla="*/ 2908702 w 4443736"/>
              <a:gd name="connsiteY55" fmla="*/ 434444 h 537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43736" h="537882">
                <a:moveTo>
                  <a:pt x="2908702" y="434444"/>
                </a:moveTo>
                <a:lnTo>
                  <a:pt x="2643899" y="438581"/>
                </a:lnTo>
                <a:lnTo>
                  <a:pt x="2565285" y="434444"/>
                </a:lnTo>
                <a:lnTo>
                  <a:pt x="2259106" y="434444"/>
                </a:lnTo>
                <a:lnTo>
                  <a:pt x="1853625" y="438581"/>
                </a:lnTo>
                <a:lnTo>
                  <a:pt x="1332293" y="438581"/>
                </a:lnTo>
                <a:lnTo>
                  <a:pt x="719935" y="438581"/>
                </a:lnTo>
                <a:lnTo>
                  <a:pt x="161365" y="438581"/>
                </a:lnTo>
                <a:lnTo>
                  <a:pt x="128264" y="430306"/>
                </a:lnTo>
                <a:lnTo>
                  <a:pt x="82751" y="417893"/>
                </a:lnTo>
                <a:lnTo>
                  <a:pt x="33100" y="393068"/>
                </a:lnTo>
                <a:lnTo>
                  <a:pt x="8275" y="364105"/>
                </a:lnTo>
                <a:lnTo>
                  <a:pt x="0" y="331005"/>
                </a:lnTo>
                <a:lnTo>
                  <a:pt x="8275" y="293767"/>
                </a:lnTo>
                <a:lnTo>
                  <a:pt x="28963" y="264804"/>
                </a:lnTo>
                <a:lnTo>
                  <a:pt x="70338" y="227566"/>
                </a:lnTo>
                <a:lnTo>
                  <a:pt x="124127" y="198603"/>
                </a:lnTo>
                <a:lnTo>
                  <a:pt x="190328" y="173777"/>
                </a:lnTo>
                <a:lnTo>
                  <a:pt x="264804" y="157227"/>
                </a:lnTo>
                <a:lnTo>
                  <a:pt x="380655" y="148952"/>
                </a:lnTo>
                <a:lnTo>
                  <a:pt x="471681" y="165502"/>
                </a:lnTo>
                <a:lnTo>
                  <a:pt x="554432" y="173777"/>
                </a:lnTo>
                <a:lnTo>
                  <a:pt x="761310" y="194465"/>
                </a:lnTo>
                <a:lnTo>
                  <a:pt x="1046802" y="211015"/>
                </a:lnTo>
                <a:lnTo>
                  <a:pt x="1369531" y="219291"/>
                </a:lnTo>
                <a:lnTo>
                  <a:pt x="1890863" y="231703"/>
                </a:lnTo>
                <a:lnTo>
                  <a:pt x="2693549" y="239978"/>
                </a:lnTo>
                <a:lnTo>
                  <a:pt x="3297632" y="235841"/>
                </a:lnTo>
                <a:lnTo>
                  <a:pt x="3533473" y="239978"/>
                </a:lnTo>
                <a:lnTo>
                  <a:pt x="3802414" y="239978"/>
                </a:lnTo>
                <a:lnTo>
                  <a:pt x="4183070" y="239978"/>
                </a:lnTo>
                <a:lnTo>
                  <a:pt x="4228583" y="227566"/>
                </a:lnTo>
                <a:lnTo>
                  <a:pt x="4269958" y="202740"/>
                </a:lnTo>
                <a:lnTo>
                  <a:pt x="4311334" y="161365"/>
                </a:lnTo>
                <a:lnTo>
                  <a:pt x="4344434" y="103439"/>
                </a:lnTo>
                <a:lnTo>
                  <a:pt x="4377535" y="45513"/>
                </a:lnTo>
                <a:lnTo>
                  <a:pt x="4394085" y="20688"/>
                </a:lnTo>
                <a:lnTo>
                  <a:pt x="4406498" y="4138"/>
                </a:lnTo>
                <a:lnTo>
                  <a:pt x="4418910" y="0"/>
                </a:lnTo>
                <a:lnTo>
                  <a:pt x="4439598" y="8275"/>
                </a:lnTo>
                <a:lnTo>
                  <a:pt x="4443736" y="33101"/>
                </a:lnTo>
                <a:lnTo>
                  <a:pt x="4439598" y="91026"/>
                </a:lnTo>
                <a:lnTo>
                  <a:pt x="4423048" y="177915"/>
                </a:lnTo>
                <a:lnTo>
                  <a:pt x="4394085" y="293767"/>
                </a:lnTo>
                <a:lnTo>
                  <a:pt x="4360985" y="405481"/>
                </a:lnTo>
                <a:lnTo>
                  <a:pt x="4332022" y="475819"/>
                </a:lnTo>
                <a:lnTo>
                  <a:pt x="4286508" y="533745"/>
                </a:lnTo>
                <a:lnTo>
                  <a:pt x="4257546" y="537882"/>
                </a:lnTo>
                <a:lnTo>
                  <a:pt x="4187207" y="517195"/>
                </a:lnTo>
                <a:lnTo>
                  <a:pt x="4121006" y="492369"/>
                </a:lnTo>
                <a:lnTo>
                  <a:pt x="4071356" y="475819"/>
                </a:lnTo>
                <a:lnTo>
                  <a:pt x="3823102" y="446856"/>
                </a:lnTo>
                <a:lnTo>
                  <a:pt x="3645187" y="434444"/>
                </a:lnTo>
                <a:lnTo>
                  <a:pt x="3388659" y="438581"/>
                </a:lnTo>
                <a:cubicBezTo>
                  <a:pt x="3192816" y="430247"/>
                  <a:pt x="3194194" y="365426"/>
                  <a:pt x="3194194" y="434444"/>
                </a:cubicBezTo>
                <a:lnTo>
                  <a:pt x="2908702" y="434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A711D0-4694-453F-9565-9819C29E94E0}"/>
              </a:ext>
            </a:extLst>
          </p:cNvPr>
          <p:cNvSpPr/>
          <p:nvPr/>
        </p:nvSpPr>
        <p:spPr>
          <a:xfrm rot="16200000">
            <a:off x="2049463" y="3227388"/>
            <a:ext cx="1998662" cy="1135062"/>
          </a:xfrm>
          <a:custGeom>
            <a:avLst/>
            <a:gdLst>
              <a:gd name="connsiteX0" fmla="*/ 762000 w 1997869"/>
              <a:gd name="connsiteY0" fmla="*/ 645570 h 1133726"/>
              <a:gd name="connsiteX1" fmla="*/ 535782 w 1997869"/>
              <a:gd name="connsiteY1" fmla="*/ 481263 h 1133726"/>
              <a:gd name="connsiteX2" fmla="*/ 350044 w 1997869"/>
              <a:gd name="connsiteY2" fmla="*/ 331245 h 1133726"/>
              <a:gd name="connsiteX3" fmla="*/ 192882 w 1997869"/>
              <a:gd name="connsiteY3" fmla="*/ 202657 h 1133726"/>
              <a:gd name="connsiteX4" fmla="*/ 66675 w 1997869"/>
              <a:gd name="connsiteY4" fmla="*/ 93120 h 1133726"/>
              <a:gd name="connsiteX5" fmla="*/ 21432 w 1997869"/>
              <a:gd name="connsiteY5" fmla="*/ 55020 h 1133726"/>
              <a:gd name="connsiteX6" fmla="*/ 2382 w 1997869"/>
              <a:gd name="connsiteY6" fmla="*/ 31207 h 1133726"/>
              <a:gd name="connsiteX7" fmla="*/ 0 w 1997869"/>
              <a:gd name="connsiteY7" fmla="*/ 16920 h 1133726"/>
              <a:gd name="connsiteX8" fmla="*/ 4763 w 1997869"/>
              <a:gd name="connsiteY8" fmla="*/ 5013 h 1133726"/>
              <a:gd name="connsiteX9" fmla="*/ 21432 w 1997869"/>
              <a:gd name="connsiteY9" fmla="*/ 251 h 1133726"/>
              <a:gd name="connsiteX10" fmla="*/ 45244 w 1997869"/>
              <a:gd name="connsiteY10" fmla="*/ 5013 h 1133726"/>
              <a:gd name="connsiteX11" fmla="*/ 85725 w 1997869"/>
              <a:gd name="connsiteY11" fmla="*/ 31207 h 1133726"/>
              <a:gd name="connsiteX12" fmla="*/ 214313 w 1997869"/>
              <a:gd name="connsiteY12" fmla="*/ 116932 h 1133726"/>
              <a:gd name="connsiteX13" fmla="*/ 381000 w 1997869"/>
              <a:gd name="connsiteY13" fmla="*/ 224088 h 1133726"/>
              <a:gd name="connsiteX14" fmla="*/ 538163 w 1997869"/>
              <a:gd name="connsiteY14" fmla="*/ 324101 h 1133726"/>
              <a:gd name="connsiteX15" fmla="*/ 714375 w 1997869"/>
              <a:gd name="connsiteY15" fmla="*/ 433638 h 1133726"/>
              <a:gd name="connsiteX16" fmla="*/ 842963 w 1997869"/>
              <a:gd name="connsiteY16" fmla="*/ 512220 h 1133726"/>
              <a:gd name="connsiteX17" fmla="*/ 971550 w 1997869"/>
              <a:gd name="connsiteY17" fmla="*/ 593182 h 1133726"/>
              <a:gd name="connsiteX18" fmla="*/ 1121569 w 1997869"/>
              <a:gd name="connsiteY18" fmla="*/ 674145 h 1133726"/>
              <a:gd name="connsiteX19" fmla="*/ 1238250 w 1997869"/>
              <a:gd name="connsiteY19" fmla="*/ 728913 h 1133726"/>
              <a:gd name="connsiteX20" fmla="*/ 1414463 w 1997869"/>
              <a:gd name="connsiteY20" fmla="*/ 814638 h 1133726"/>
              <a:gd name="connsiteX21" fmla="*/ 1595438 w 1997869"/>
              <a:gd name="connsiteY21" fmla="*/ 893220 h 1133726"/>
              <a:gd name="connsiteX22" fmla="*/ 1774032 w 1997869"/>
              <a:gd name="connsiteY22" fmla="*/ 967038 h 1133726"/>
              <a:gd name="connsiteX23" fmla="*/ 1990725 w 1997869"/>
              <a:gd name="connsiteY23" fmla="*/ 1052763 h 1133726"/>
              <a:gd name="connsiteX24" fmla="*/ 1997869 w 1997869"/>
              <a:gd name="connsiteY24" fmla="*/ 1133726 h 1133726"/>
              <a:gd name="connsiteX25" fmla="*/ 1493044 w 1997869"/>
              <a:gd name="connsiteY25" fmla="*/ 1117057 h 1133726"/>
              <a:gd name="connsiteX26" fmla="*/ 1366838 w 1997869"/>
              <a:gd name="connsiteY26" fmla="*/ 1043238 h 1133726"/>
              <a:gd name="connsiteX27" fmla="*/ 1126332 w 1997869"/>
              <a:gd name="connsiteY27" fmla="*/ 886076 h 1133726"/>
              <a:gd name="connsiteX28" fmla="*/ 907257 w 1997869"/>
              <a:gd name="connsiteY28" fmla="*/ 743201 h 1133726"/>
              <a:gd name="connsiteX29" fmla="*/ 762000 w 1997869"/>
              <a:gd name="connsiteY29" fmla="*/ 645570 h 1133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97869" h="1133726">
                <a:moveTo>
                  <a:pt x="762000" y="645570"/>
                </a:moveTo>
                <a:lnTo>
                  <a:pt x="535782" y="481263"/>
                </a:lnTo>
                <a:lnTo>
                  <a:pt x="350044" y="331245"/>
                </a:lnTo>
                <a:lnTo>
                  <a:pt x="192882" y="202657"/>
                </a:lnTo>
                <a:lnTo>
                  <a:pt x="66675" y="93120"/>
                </a:lnTo>
                <a:lnTo>
                  <a:pt x="21432" y="55020"/>
                </a:lnTo>
                <a:lnTo>
                  <a:pt x="2382" y="31207"/>
                </a:lnTo>
                <a:lnTo>
                  <a:pt x="0" y="16920"/>
                </a:lnTo>
                <a:lnTo>
                  <a:pt x="4763" y="5013"/>
                </a:lnTo>
                <a:cubicBezTo>
                  <a:pt x="19803" y="0"/>
                  <a:pt x="14030" y="251"/>
                  <a:pt x="21432" y="251"/>
                </a:cubicBezTo>
                <a:lnTo>
                  <a:pt x="45244" y="5013"/>
                </a:lnTo>
                <a:lnTo>
                  <a:pt x="85725" y="31207"/>
                </a:lnTo>
                <a:lnTo>
                  <a:pt x="214313" y="116932"/>
                </a:lnTo>
                <a:lnTo>
                  <a:pt x="381000" y="224088"/>
                </a:lnTo>
                <a:lnTo>
                  <a:pt x="538163" y="324101"/>
                </a:lnTo>
                <a:lnTo>
                  <a:pt x="714375" y="433638"/>
                </a:lnTo>
                <a:lnTo>
                  <a:pt x="842963" y="512220"/>
                </a:lnTo>
                <a:lnTo>
                  <a:pt x="971550" y="593182"/>
                </a:lnTo>
                <a:lnTo>
                  <a:pt x="1121569" y="674145"/>
                </a:lnTo>
                <a:lnTo>
                  <a:pt x="1238250" y="728913"/>
                </a:lnTo>
                <a:lnTo>
                  <a:pt x="1414463" y="814638"/>
                </a:lnTo>
                <a:lnTo>
                  <a:pt x="1595438" y="893220"/>
                </a:lnTo>
                <a:lnTo>
                  <a:pt x="1774032" y="967038"/>
                </a:lnTo>
                <a:lnTo>
                  <a:pt x="1990725" y="1052763"/>
                </a:lnTo>
                <a:lnTo>
                  <a:pt x="1997869" y="1133726"/>
                </a:lnTo>
                <a:lnTo>
                  <a:pt x="1493044" y="1117057"/>
                </a:lnTo>
                <a:lnTo>
                  <a:pt x="1366838" y="1043238"/>
                </a:lnTo>
                <a:lnTo>
                  <a:pt x="1126332" y="886076"/>
                </a:lnTo>
                <a:lnTo>
                  <a:pt x="907257" y="743201"/>
                </a:lnTo>
                <a:lnTo>
                  <a:pt x="762000" y="64557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30192D5-8FB3-4DF3-A5CA-F7028F19BDD6}"/>
              </a:ext>
            </a:extLst>
          </p:cNvPr>
          <p:cNvSpPr/>
          <p:nvPr/>
        </p:nvSpPr>
        <p:spPr>
          <a:xfrm>
            <a:off x="3694113" y="3305175"/>
            <a:ext cx="566737" cy="544513"/>
          </a:xfrm>
          <a:custGeom>
            <a:avLst/>
            <a:gdLst>
              <a:gd name="connsiteX0" fmla="*/ 290512 w 566737"/>
              <a:gd name="connsiteY0" fmla="*/ 364331 h 545306"/>
              <a:gd name="connsiteX1" fmla="*/ 188119 w 566737"/>
              <a:gd name="connsiteY1" fmla="*/ 254794 h 545306"/>
              <a:gd name="connsiteX2" fmla="*/ 102394 w 566737"/>
              <a:gd name="connsiteY2" fmla="*/ 164306 h 545306"/>
              <a:gd name="connsiteX3" fmla="*/ 2381 w 566737"/>
              <a:gd name="connsiteY3" fmla="*/ 76200 h 545306"/>
              <a:gd name="connsiteX4" fmla="*/ 0 w 566737"/>
              <a:gd name="connsiteY4" fmla="*/ 0 h 545306"/>
              <a:gd name="connsiteX5" fmla="*/ 128587 w 566737"/>
              <a:gd name="connsiteY5" fmla="*/ 52388 h 545306"/>
              <a:gd name="connsiteX6" fmla="*/ 247650 w 566737"/>
              <a:gd name="connsiteY6" fmla="*/ 97631 h 545306"/>
              <a:gd name="connsiteX7" fmla="*/ 388144 w 566737"/>
              <a:gd name="connsiteY7" fmla="*/ 147638 h 545306"/>
              <a:gd name="connsiteX8" fmla="*/ 447675 w 566737"/>
              <a:gd name="connsiteY8" fmla="*/ 166688 h 545306"/>
              <a:gd name="connsiteX9" fmla="*/ 464344 w 566737"/>
              <a:gd name="connsiteY9" fmla="*/ 176213 h 545306"/>
              <a:gd name="connsiteX10" fmla="*/ 497681 w 566737"/>
              <a:gd name="connsiteY10" fmla="*/ 223838 h 545306"/>
              <a:gd name="connsiteX11" fmla="*/ 519112 w 566737"/>
              <a:gd name="connsiteY11" fmla="*/ 257175 h 545306"/>
              <a:gd name="connsiteX12" fmla="*/ 538162 w 566737"/>
              <a:gd name="connsiteY12" fmla="*/ 297656 h 545306"/>
              <a:gd name="connsiteX13" fmla="*/ 552450 w 566737"/>
              <a:gd name="connsiteY13" fmla="*/ 333375 h 545306"/>
              <a:gd name="connsiteX14" fmla="*/ 561975 w 566737"/>
              <a:gd name="connsiteY14" fmla="*/ 383381 h 545306"/>
              <a:gd name="connsiteX15" fmla="*/ 566737 w 566737"/>
              <a:gd name="connsiteY15" fmla="*/ 450056 h 545306"/>
              <a:gd name="connsiteX16" fmla="*/ 566737 w 566737"/>
              <a:gd name="connsiteY16" fmla="*/ 497681 h 545306"/>
              <a:gd name="connsiteX17" fmla="*/ 559594 w 566737"/>
              <a:gd name="connsiteY17" fmla="*/ 523875 h 545306"/>
              <a:gd name="connsiteX18" fmla="*/ 547687 w 566737"/>
              <a:gd name="connsiteY18" fmla="*/ 535781 h 545306"/>
              <a:gd name="connsiteX19" fmla="*/ 531019 w 566737"/>
              <a:gd name="connsiteY19" fmla="*/ 542925 h 545306"/>
              <a:gd name="connsiteX20" fmla="*/ 509587 w 566737"/>
              <a:gd name="connsiteY20" fmla="*/ 545306 h 545306"/>
              <a:gd name="connsiteX21" fmla="*/ 481012 w 566737"/>
              <a:gd name="connsiteY21" fmla="*/ 542925 h 545306"/>
              <a:gd name="connsiteX22" fmla="*/ 461962 w 566737"/>
              <a:gd name="connsiteY22" fmla="*/ 535781 h 545306"/>
              <a:gd name="connsiteX23" fmla="*/ 435769 w 566737"/>
              <a:gd name="connsiteY23" fmla="*/ 516731 h 545306"/>
              <a:gd name="connsiteX24" fmla="*/ 383381 w 566737"/>
              <a:gd name="connsiteY24" fmla="*/ 466725 h 545306"/>
              <a:gd name="connsiteX25" fmla="*/ 290512 w 566737"/>
              <a:gd name="connsiteY25" fmla="*/ 364331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737" h="545306">
                <a:moveTo>
                  <a:pt x="290512" y="364331"/>
                </a:moveTo>
                <a:lnTo>
                  <a:pt x="188119" y="254794"/>
                </a:lnTo>
                <a:lnTo>
                  <a:pt x="102394" y="164306"/>
                </a:lnTo>
                <a:lnTo>
                  <a:pt x="2381" y="76200"/>
                </a:lnTo>
                <a:cubicBezTo>
                  <a:pt x="1587" y="50800"/>
                  <a:pt x="794" y="25400"/>
                  <a:pt x="0" y="0"/>
                </a:cubicBezTo>
                <a:lnTo>
                  <a:pt x="128587" y="52388"/>
                </a:lnTo>
                <a:lnTo>
                  <a:pt x="247650" y="97631"/>
                </a:lnTo>
                <a:lnTo>
                  <a:pt x="388144" y="147638"/>
                </a:lnTo>
                <a:lnTo>
                  <a:pt x="447675" y="166688"/>
                </a:lnTo>
                <a:lnTo>
                  <a:pt x="464344" y="176213"/>
                </a:lnTo>
                <a:lnTo>
                  <a:pt x="497681" y="223838"/>
                </a:lnTo>
                <a:lnTo>
                  <a:pt x="519112" y="257175"/>
                </a:lnTo>
                <a:lnTo>
                  <a:pt x="538162" y="297656"/>
                </a:lnTo>
                <a:lnTo>
                  <a:pt x="552450" y="333375"/>
                </a:lnTo>
                <a:lnTo>
                  <a:pt x="561975" y="383381"/>
                </a:lnTo>
                <a:lnTo>
                  <a:pt x="566737" y="450056"/>
                </a:lnTo>
                <a:lnTo>
                  <a:pt x="566737" y="497681"/>
                </a:lnTo>
                <a:lnTo>
                  <a:pt x="559594" y="523875"/>
                </a:lnTo>
                <a:lnTo>
                  <a:pt x="547687" y="535781"/>
                </a:lnTo>
                <a:lnTo>
                  <a:pt x="531019" y="542925"/>
                </a:lnTo>
                <a:lnTo>
                  <a:pt x="509587" y="545306"/>
                </a:lnTo>
                <a:lnTo>
                  <a:pt x="481012" y="542925"/>
                </a:lnTo>
                <a:lnTo>
                  <a:pt x="461962" y="535781"/>
                </a:lnTo>
                <a:lnTo>
                  <a:pt x="435769" y="516731"/>
                </a:lnTo>
                <a:lnTo>
                  <a:pt x="383381" y="466725"/>
                </a:lnTo>
                <a:lnTo>
                  <a:pt x="290512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F43346A-3CEA-4A98-98D3-EFD048AC004E}"/>
              </a:ext>
            </a:extLst>
          </p:cNvPr>
          <p:cNvSpPr/>
          <p:nvPr/>
        </p:nvSpPr>
        <p:spPr>
          <a:xfrm>
            <a:off x="4737100" y="2360613"/>
            <a:ext cx="1919288" cy="401637"/>
          </a:xfrm>
          <a:custGeom>
            <a:avLst/>
            <a:gdLst>
              <a:gd name="connsiteX0" fmla="*/ 1243013 w 1919288"/>
              <a:gd name="connsiteY0" fmla="*/ 319087 h 402431"/>
              <a:gd name="connsiteX1" fmla="*/ 983457 w 1919288"/>
              <a:gd name="connsiteY1" fmla="*/ 359569 h 402431"/>
              <a:gd name="connsiteX2" fmla="*/ 809625 w 1919288"/>
              <a:gd name="connsiteY2" fmla="*/ 378619 h 402431"/>
              <a:gd name="connsiteX3" fmla="*/ 638175 w 1919288"/>
              <a:gd name="connsiteY3" fmla="*/ 388144 h 402431"/>
              <a:gd name="connsiteX4" fmla="*/ 454819 w 1919288"/>
              <a:gd name="connsiteY4" fmla="*/ 395287 h 402431"/>
              <a:gd name="connsiteX5" fmla="*/ 309563 w 1919288"/>
              <a:gd name="connsiteY5" fmla="*/ 402431 h 402431"/>
              <a:gd name="connsiteX6" fmla="*/ 261938 w 1919288"/>
              <a:gd name="connsiteY6" fmla="*/ 402431 h 402431"/>
              <a:gd name="connsiteX7" fmla="*/ 223838 w 1919288"/>
              <a:gd name="connsiteY7" fmla="*/ 397669 h 402431"/>
              <a:gd name="connsiteX8" fmla="*/ 180975 w 1919288"/>
              <a:gd name="connsiteY8" fmla="*/ 388144 h 402431"/>
              <a:gd name="connsiteX9" fmla="*/ 145257 w 1919288"/>
              <a:gd name="connsiteY9" fmla="*/ 371475 h 402431"/>
              <a:gd name="connsiteX10" fmla="*/ 107157 w 1919288"/>
              <a:gd name="connsiteY10" fmla="*/ 350044 h 402431"/>
              <a:gd name="connsiteX11" fmla="*/ 0 w 1919288"/>
              <a:gd name="connsiteY11" fmla="*/ 271462 h 402431"/>
              <a:gd name="connsiteX12" fmla="*/ 97632 w 1919288"/>
              <a:gd name="connsiteY12" fmla="*/ 128587 h 402431"/>
              <a:gd name="connsiteX13" fmla="*/ 161925 w 1919288"/>
              <a:gd name="connsiteY13" fmla="*/ 202406 h 402431"/>
              <a:gd name="connsiteX14" fmla="*/ 188119 w 1919288"/>
              <a:gd name="connsiteY14" fmla="*/ 223837 h 402431"/>
              <a:gd name="connsiteX15" fmla="*/ 214313 w 1919288"/>
              <a:gd name="connsiteY15" fmla="*/ 235744 h 402431"/>
              <a:gd name="connsiteX16" fmla="*/ 247650 w 1919288"/>
              <a:gd name="connsiteY16" fmla="*/ 245269 h 402431"/>
              <a:gd name="connsiteX17" fmla="*/ 288132 w 1919288"/>
              <a:gd name="connsiteY17" fmla="*/ 247650 h 402431"/>
              <a:gd name="connsiteX18" fmla="*/ 338138 w 1919288"/>
              <a:gd name="connsiteY18" fmla="*/ 250031 h 402431"/>
              <a:gd name="connsiteX19" fmla="*/ 416719 w 1919288"/>
              <a:gd name="connsiteY19" fmla="*/ 240506 h 402431"/>
              <a:gd name="connsiteX20" fmla="*/ 645319 w 1919288"/>
              <a:gd name="connsiteY20" fmla="*/ 214312 h 402431"/>
              <a:gd name="connsiteX21" fmla="*/ 814388 w 1919288"/>
              <a:gd name="connsiteY21" fmla="*/ 195262 h 402431"/>
              <a:gd name="connsiteX22" fmla="*/ 985838 w 1919288"/>
              <a:gd name="connsiteY22" fmla="*/ 159544 h 402431"/>
              <a:gd name="connsiteX23" fmla="*/ 1138238 w 1919288"/>
              <a:gd name="connsiteY23" fmla="*/ 135731 h 402431"/>
              <a:gd name="connsiteX24" fmla="*/ 1366838 w 1919288"/>
              <a:gd name="connsiteY24" fmla="*/ 97631 h 402431"/>
              <a:gd name="connsiteX25" fmla="*/ 1397794 w 1919288"/>
              <a:gd name="connsiteY25" fmla="*/ 85725 h 402431"/>
              <a:gd name="connsiteX26" fmla="*/ 1433513 w 1919288"/>
              <a:gd name="connsiteY26" fmla="*/ 61912 h 402431"/>
              <a:gd name="connsiteX27" fmla="*/ 1483519 w 1919288"/>
              <a:gd name="connsiteY27" fmla="*/ 35719 h 402431"/>
              <a:gd name="connsiteX28" fmla="*/ 1566863 w 1919288"/>
              <a:gd name="connsiteY28" fmla="*/ 0 h 402431"/>
              <a:gd name="connsiteX29" fmla="*/ 1588294 w 1919288"/>
              <a:gd name="connsiteY29" fmla="*/ 0 h 402431"/>
              <a:gd name="connsiteX30" fmla="*/ 1638300 w 1919288"/>
              <a:gd name="connsiteY30" fmla="*/ 4762 h 402431"/>
              <a:gd name="connsiteX31" fmla="*/ 1693069 w 1919288"/>
              <a:gd name="connsiteY31" fmla="*/ 19050 h 402431"/>
              <a:gd name="connsiteX32" fmla="*/ 1762125 w 1919288"/>
              <a:gd name="connsiteY32" fmla="*/ 50006 h 402431"/>
              <a:gd name="connsiteX33" fmla="*/ 1814513 w 1919288"/>
              <a:gd name="connsiteY33" fmla="*/ 76200 h 402431"/>
              <a:gd name="connsiteX34" fmla="*/ 1866900 w 1919288"/>
              <a:gd name="connsiteY34" fmla="*/ 104775 h 402431"/>
              <a:gd name="connsiteX35" fmla="*/ 1900238 w 1919288"/>
              <a:gd name="connsiteY35" fmla="*/ 126206 h 402431"/>
              <a:gd name="connsiteX36" fmla="*/ 1914525 w 1919288"/>
              <a:gd name="connsiteY36" fmla="*/ 138112 h 402431"/>
              <a:gd name="connsiteX37" fmla="*/ 1919288 w 1919288"/>
              <a:gd name="connsiteY37" fmla="*/ 147637 h 402431"/>
              <a:gd name="connsiteX38" fmla="*/ 1914525 w 1919288"/>
              <a:gd name="connsiteY38" fmla="*/ 169069 h 402431"/>
              <a:gd name="connsiteX39" fmla="*/ 1897857 w 1919288"/>
              <a:gd name="connsiteY39" fmla="*/ 188119 h 402431"/>
              <a:gd name="connsiteX40" fmla="*/ 1857375 w 1919288"/>
              <a:gd name="connsiteY40" fmla="*/ 216694 h 402431"/>
              <a:gd name="connsiteX41" fmla="*/ 1816894 w 1919288"/>
              <a:gd name="connsiteY41" fmla="*/ 226219 h 402431"/>
              <a:gd name="connsiteX42" fmla="*/ 1645444 w 1919288"/>
              <a:gd name="connsiteY42" fmla="*/ 254794 h 402431"/>
              <a:gd name="connsiteX43" fmla="*/ 1243013 w 1919288"/>
              <a:gd name="connsiteY43" fmla="*/ 319087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19288" h="402431">
                <a:moveTo>
                  <a:pt x="1243013" y="319087"/>
                </a:moveTo>
                <a:lnTo>
                  <a:pt x="983457" y="359569"/>
                </a:lnTo>
                <a:lnTo>
                  <a:pt x="809625" y="378619"/>
                </a:lnTo>
                <a:lnTo>
                  <a:pt x="638175" y="388144"/>
                </a:lnTo>
                <a:lnTo>
                  <a:pt x="454819" y="395287"/>
                </a:lnTo>
                <a:lnTo>
                  <a:pt x="309563" y="402431"/>
                </a:lnTo>
                <a:lnTo>
                  <a:pt x="261938" y="402431"/>
                </a:lnTo>
                <a:lnTo>
                  <a:pt x="223838" y="397669"/>
                </a:lnTo>
                <a:lnTo>
                  <a:pt x="180975" y="388144"/>
                </a:lnTo>
                <a:lnTo>
                  <a:pt x="145257" y="371475"/>
                </a:lnTo>
                <a:lnTo>
                  <a:pt x="107157" y="350044"/>
                </a:lnTo>
                <a:lnTo>
                  <a:pt x="0" y="271462"/>
                </a:lnTo>
                <a:lnTo>
                  <a:pt x="97632" y="128587"/>
                </a:lnTo>
                <a:lnTo>
                  <a:pt x="161925" y="202406"/>
                </a:lnTo>
                <a:lnTo>
                  <a:pt x="188119" y="223837"/>
                </a:lnTo>
                <a:lnTo>
                  <a:pt x="214313" y="235744"/>
                </a:lnTo>
                <a:lnTo>
                  <a:pt x="247650" y="245269"/>
                </a:lnTo>
                <a:lnTo>
                  <a:pt x="288132" y="247650"/>
                </a:lnTo>
                <a:lnTo>
                  <a:pt x="338138" y="250031"/>
                </a:lnTo>
                <a:lnTo>
                  <a:pt x="416719" y="240506"/>
                </a:lnTo>
                <a:lnTo>
                  <a:pt x="645319" y="214312"/>
                </a:lnTo>
                <a:lnTo>
                  <a:pt x="814388" y="195262"/>
                </a:lnTo>
                <a:lnTo>
                  <a:pt x="985838" y="159544"/>
                </a:lnTo>
                <a:lnTo>
                  <a:pt x="1138238" y="135731"/>
                </a:lnTo>
                <a:lnTo>
                  <a:pt x="1366838" y="97631"/>
                </a:lnTo>
                <a:lnTo>
                  <a:pt x="1397794" y="85725"/>
                </a:lnTo>
                <a:lnTo>
                  <a:pt x="1433513" y="61912"/>
                </a:lnTo>
                <a:lnTo>
                  <a:pt x="1483519" y="35719"/>
                </a:lnTo>
                <a:lnTo>
                  <a:pt x="1566863" y="0"/>
                </a:lnTo>
                <a:lnTo>
                  <a:pt x="1588294" y="0"/>
                </a:lnTo>
                <a:lnTo>
                  <a:pt x="1638300" y="4762"/>
                </a:lnTo>
                <a:lnTo>
                  <a:pt x="1693069" y="19050"/>
                </a:lnTo>
                <a:lnTo>
                  <a:pt x="1762125" y="50006"/>
                </a:lnTo>
                <a:lnTo>
                  <a:pt x="1814513" y="76200"/>
                </a:lnTo>
                <a:lnTo>
                  <a:pt x="1866900" y="104775"/>
                </a:lnTo>
                <a:lnTo>
                  <a:pt x="1900238" y="126206"/>
                </a:lnTo>
                <a:lnTo>
                  <a:pt x="1914525" y="138112"/>
                </a:lnTo>
                <a:lnTo>
                  <a:pt x="1919288" y="147637"/>
                </a:lnTo>
                <a:lnTo>
                  <a:pt x="1914525" y="169069"/>
                </a:lnTo>
                <a:lnTo>
                  <a:pt x="1897857" y="188119"/>
                </a:lnTo>
                <a:lnTo>
                  <a:pt x="1857375" y="216694"/>
                </a:lnTo>
                <a:lnTo>
                  <a:pt x="1816894" y="226219"/>
                </a:lnTo>
                <a:lnTo>
                  <a:pt x="1645444" y="254794"/>
                </a:lnTo>
                <a:lnTo>
                  <a:pt x="1243013" y="319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DBD9A00-1321-411B-B56C-4ECF8102119F}"/>
              </a:ext>
            </a:extLst>
          </p:cNvPr>
          <p:cNvSpPr/>
          <p:nvPr/>
        </p:nvSpPr>
        <p:spPr>
          <a:xfrm>
            <a:off x="4273550" y="3141663"/>
            <a:ext cx="2743200" cy="515937"/>
          </a:xfrm>
          <a:custGeom>
            <a:avLst/>
            <a:gdLst>
              <a:gd name="connsiteX0" fmla="*/ 2011680 w 2743200"/>
              <a:gd name="connsiteY0" fmla="*/ 310645 h 516072"/>
              <a:gd name="connsiteX1" fmla="*/ 1488092 w 2743200"/>
              <a:gd name="connsiteY1" fmla="*/ 355739 h 516072"/>
              <a:gd name="connsiteX2" fmla="*/ 1079743 w 2743200"/>
              <a:gd name="connsiteY2" fmla="*/ 423379 h 516072"/>
              <a:gd name="connsiteX3" fmla="*/ 829223 w 2743200"/>
              <a:gd name="connsiteY3" fmla="*/ 443421 h 516072"/>
              <a:gd name="connsiteX4" fmla="*/ 533608 w 2743200"/>
              <a:gd name="connsiteY4" fmla="*/ 468473 h 516072"/>
              <a:gd name="connsiteX5" fmla="*/ 468473 w 2743200"/>
              <a:gd name="connsiteY5" fmla="*/ 486010 h 516072"/>
              <a:gd name="connsiteX6" fmla="*/ 410853 w 2743200"/>
              <a:gd name="connsiteY6" fmla="*/ 501041 h 516072"/>
              <a:gd name="connsiteX7" fmla="*/ 368265 w 2743200"/>
              <a:gd name="connsiteY7" fmla="*/ 511062 h 516072"/>
              <a:gd name="connsiteX8" fmla="*/ 325676 w 2743200"/>
              <a:gd name="connsiteY8" fmla="*/ 516072 h 516072"/>
              <a:gd name="connsiteX9" fmla="*/ 293109 w 2743200"/>
              <a:gd name="connsiteY9" fmla="*/ 513567 h 516072"/>
              <a:gd name="connsiteX10" fmla="*/ 268057 w 2743200"/>
              <a:gd name="connsiteY10" fmla="*/ 508556 h 516072"/>
              <a:gd name="connsiteX11" fmla="*/ 232984 w 2743200"/>
              <a:gd name="connsiteY11" fmla="*/ 496030 h 516072"/>
              <a:gd name="connsiteX12" fmla="*/ 172859 w 2743200"/>
              <a:gd name="connsiteY12" fmla="*/ 458452 h 516072"/>
              <a:gd name="connsiteX13" fmla="*/ 107723 w 2743200"/>
              <a:gd name="connsiteY13" fmla="*/ 400833 h 516072"/>
              <a:gd name="connsiteX14" fmla="*/ 60124 w 2743200"/>
              <a:gd name="connsiteY14" fmla="*/ 353234 h 516072"/>
              <a:gd name="connsiteX15" fmla="*/ 20041 w 2743200"/>
              <a:gd name="connsiteY15" fmla="*/ 313150 h 516072"/>
              <a:gd name="connsiteX16" fmla="*/ 5010 w 2743200"/>
              <a:gd name="connsiteY16" fmla="*/ 295614 h 516072"/>
              <a:gd name="connsiteX17" fmla="*/ 0 w 2743200"/>
              <a:gd name="connsiteY17" fmla="*/ 278077 h 516072"/>
              <a:gd name="connsiteX18" fmla="*/ 5010 w 2743200"/>
              <a:gd name="connsiteY18" fmla="*/ 263046 h 516072"/>
              <a:gd name="connsiteX19" fmla="*/ 17536 w 2743200"/>
              <a:gd name="connsiteY19" fmla="*/ 250520 h 516072"/>
              <a:gd name="connsiteX20" fmla="*/ 32567 w 2743200"/>
              <a:gd name="connsiteY20" fmla="*/ 248015 h 516072"/>
              <a:gd name="connsiteX21" fmla="*/ 87682 w 2743200"/>
              <a:gd name="connsiteY21" fmla="*/ 260541 h 516072"/>
              <a:gd name="connsiteX22" fmla="*/ 200416 w 2743200"/>
              <a:gd name="connsiteY22" fmla="*/ 278077 h 516072"/>
              <a:gd name="connsiteX23" fmla="*/ 295614 w 2743200"/>
              <a:gd name="connsiteY23" fmla="*/ 285593 h 516072"/>
              <a:gd name="connsiteX24" fmla="*/ 390812 w 2743200"/>
              <a:gd name="connsiteY24" fmla="*/ 290604 h 516072"/>
              <a:gd name="connsiteX25" fmla="*/ 478494 w 2743200"/>
              <a:gd name="connsiteY25" fmla="*/ 290604 h 516072"/>
              <a:gd name="connsiteX26" fmla="*/ 573692 w 2743200"/>
              <a:gd name="connsiteY26" fmla="*/ 280583 h 516072"/>
              <a:gd name="connsiteX27" fmla="*/ 854275 w 2743200"/>
              <a:gd name="connsiteY27" fmla="*/ 250520 h 516072"/>
              <a:gd name="connsiteX28" fmla="*/ 1139868 w 2743200"/>
              <a:gd name="connsiteY28" fmla="*/ 212942 h 516072"/>
              <a:gd name="connsiteX29" fmla="*/ 1280160 w 2743200"/>
              <a:gd name="connsiteY29" fmla="*/ 197911 h 516072"/>
              <a:gd name="connsiteX30" fmla="*/ 1448008 w 2743200"/>
              <a:gd name="connsiteY30" fmla="*/ 157828 h 516072"/>
              <a:gd name="connsiteX31" fmla="*/ 1573269 w 2743200"/>
              <a:gd name="connsiteY31" fmla="*/ 152817 h 516072"/>
              <a:gd name="connsiteX32" fmla="*/ 1633394 w 2743200"/>
              <a:gd name="connsiteY32" fmla="*/ 147807 h 516072"/>
              <a:gd name="connsiteX33" fmla="*/ 1713560 w 2743200"/>
              <a:gd name="connsiteY33" fmla="*/ 140291 h 516072"/>
              <a:gd name="connsiteX34" fmla="*/ 1831305 w 2743200"/>
              <a:gd name="connsiteY34" fmla="*/ 127765 h 516072"/>
              <a:gd name="connsiteX35" fmla="*/ 1954060 w 2743200"/>
              <a:gd name="connsiteY35" fmla="*/ 110229 h 516072"/>
              <a:gd name="connsiteX36" fmla="*/ 2136940 w 2743200"/>
              <a:gd name="connsiteY36" fmla="*/ 82671 h 516072"/>
              <a:gd name="connsiteX37" fmla="*/ 2182034 w 2743200"/>
              <a:gd name="connsiteY37" fmla="*/ 72651 h 516072"/>
              <a:gd name="connsiteX38" fmla="*/ 2212096 w 2743200"/>
              <a:gd name="connsiteY38" fmla="*/ 62630 h 516072"/>
              <a:gd name="connsiteX39" fmla="*/ 2259695 w 2743200"/>
              <a:gd name="connsiteY39" fmla="*/ 40083 h 516072"/>
              <a:gd name="connsiteX40" fmla="*/ 2322325 w 2743200"/>
              <a:gd name="connsiteY40" fmla="*/ 0 h 516072"/>
              <a:gd name="connsiteX41" fmla="*/ 2364914 w 2743200"/>
              <a:gd name="connsiteY41" fmla="*/ 7515 h 516072"/>
              <a:gd name="connsiteX42" fmla="*/ 2457606 w 2743200"/>
              <a:gd name="connsiteY42" fmla="*/ 35073 h 516072"/>
              <a:gd name="connsiteX43" fmla="*/ 2530257 w 2743200"/>
              <a:gd name="connsiteY43" fmla="*/ 60125 h 516072"/>
              <a:gd name="connsiteX44" fmla="*/ 2582866 w 2743200"/>
              <a:gd name="connsiteY44" fmla="*/ 82671 h 516072"/>
              <a:gd name="connsiteX45" fmla="*/ 2620444 w 2743200"/>
              <a:gd name="connsiteY45" fmla="*/ 102713 h 516072"/>
              <a:gd name="connsiteX46" fmla="*/ 2665538 w 2743200"/>
              <a:gd name="connsiteY46" fmla="*/ 127765 h 516072"/>
              <a:gd name="connsiteX47" fmla="*/ 2700611 w 2743200"/>
              <a:gd name="connsiteY47" fmla="*/ 155322 h 516072"/>
              <a:gd name="connsiteX48" fmla="*/ 2723158 w 2743200"/>
              <a:gd name="connsiteY48" fmla="*/ 172859 h 516072"/>
              <a:gd name="connsiteX49" fmla="*/ 2738189 w 2743200"/>
              <a:gd name="connsiteY49" fmla="*/ 192900 h 516072"/>
              <a:gd name="connsiteX50" fmla="*/ 2743200 w 2743200"/>
              <a:gd name="connsiteY50" fmla="*/ 210437 h 516072"/>
              <a:gd name="connsiteX51" fmla="*/ 2738189 w 2743200"/>
              <a:gd name="connsiteY51" fmla="*/ 235489 h 516072"/>
              <a:gd name="connsiteX52" fmla="*/ 2725663 w 2743200"/>
              <a:gd name="connsiteY52" fmla="*/ 260541 h 516072"/>
              <a:gd name="connsiteX53" fmla="*/ 2695601 w 2743200"/>
              <a:gd name="connsiteY53" fmla="*/ 285593 h 516072"/>
              <a:gd name="connsiteX54" fmla="*/ 2670549 w 2743200"/>
              <a:gd name="connsiteY54" fmla="*/ 293109 h 516072"/>
              <a:gd name="connsiteX55" fmla="*/ 2545288 w 2743200"/>
              <a:gd name="connsiteY55" fmla="*/ 293109 h 516072"/>
              <a:gd name="connsiteX56" fmla="*/ 2344872 w 2743200"/>
              <a:gd name="connsiteY56" fmla="*/ 298119 h 516072"/>
              <a:gd name="connsiteX57" fmla="*/ 2011680 w 2743200"/>
              <a:gd name="connsiteY57" fmla="*/ 310645 h 5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43200" h="516072">
                <a:moveTo>
                  <a:pt x="2011680" y="310645"/>
                </a:moveTo>
                <a:lnTo>
                  <a:pt x="1488092" y="355739"/>
                </a:lnTo>
                <a:lnTo>
                  <a:pt x="1079743" y="423379"/>
                </a:lnTo>
                <a:lnTo>
                  <a:pt x="829223" y="443421"/>
                </a:lnTo>
                <a:lnTo>
                  <a:pt x="533608" y="468473"/>
                </a:lnTo>
                <a:lnTo>
                  <a:pt x="468473" y="486010"/>
                </a:lnTo>
                <a:lnTo>
                  <a:pt x="410853" y="501041"/>
                </a:lnTo>
                <a:lnTo>
                  <a:pt x="368265" y="511062"/>
                </a:lnTo>
                <a:lnTo>
                  <a:pt x="325676" y="516072"/>
                </a:lnTo>
                <a:lnTo>
                  <a:pt x="293109" y="513567"/>
                </a:lnTo>
                <a:lnTo>
                  <a:pt x="268057" y="508556"/>
                </a:lnTo>
                <a:lnTo>
                  <a:pt x="232984" y="496030"/>
                </a:lnTo>
                <a:lnTo>
                  <a:pt x="172859" y="458452"/>
                </a:lnTo>
                <a:lnTo>
                  <a:pt x="107723" y="400833"/>
                </a:lnTo>
                <a:lnTo>
                  <a:pt x="60124" y="353234"/>
                </a:lnTo>
                <a:lnTo>
                  <a:pt x="20041" y="313150"/>
                </a:lnTo>
                <a:lnTo>
                  <a:pt x="5010" y="295614"/>
                </a:lnTo>
                <a:lnTo>
                  <a:pt x="0" y="278077"/>
                </a:lnTo>
                <a:lnTo>
                  <a:pt x="5010" y="263046"/>
                </a:lnTo>
                <a:lnTo>
                  <a:pt x="17536" y="250520"/>
                </a:lnTo>
                <a:lnTo>
                  <a:pt x="32567" y="248015"/>
                </a:lnTo>
                <a:lnTo>
                  <a:pt x="87682" y="260541"/>
                </a:lnTo>
                <a:lnTo>
                  <a:pt x="200416" y="278077"/>
                </a:lnTo>
                <a:lnTo>
                  <a:pt x="295614" y="285593"/>
                </a:lnTo>
                <a:lnTo>
                  <a:pt x="390812" y="290604"/>
                </a:lnTo>
                <a:lnTo>
                  <a:pt x="478494" y="290604"/>
                </a:lnTo>
                <a:lnTo>
                  <a:pt x="573692" y="280583"/>
                </a:lnTo>
                <a:lnTo>
                  <a:pt x="854275" y="250520"/>
                </a:lnTo>
                <a:lnTo>
                  <a:pt x="1139868" y="212942"/>
                </a:lnTo>
                <a:cubicBezTo>
                  <a:pt x="1186622" y="207842"/>
                  <a:pt x="1233128" y="197911"/>
                  <a:pt x="1280160" y="197911"/>
                </a:cubicBezTo>
                <a:lnTo>
                  <a:pt x="1448008" y="157828"/>
                </a:lnTo>
                <a:lnTo>
                  <a:pt x="1573269" y="152817"/>
                </a:lnTo>
                <a:lnTo>
                  <a:pt x="1633394" y="147807"/>
                </a:lnTo>
                <a:lnTo>
                  <a:pt x="1713560" y="140291"/>
                </a:lnTo>
                <a:lnTo>
                  <a:pt x="1831305" y="127765"/>
                </a:lnTo>
                <a:lnTo>
                  <a:pt x="1954060" y="110229"/>
                </a:lnTo>
                <a:lnTo>
                  <a:pt x="2136940" y="82671"/>
                </a:lnTo>
                <a:lnTo>
                  <a:pt x="2182034" y="72651"/>
                </a:lnTo>
                <a:lnTo>
                  <a:pt x="2212096" y="62630"/>
                </a:lnTo>
                <a:lnTo>
                  <a:pt x="2259695" y="40083"/>
                </a:lnTo>
                <a:lnTo>
                  <a:pt x="2322325" y="0"/>
                </a:lnTo>
                <a:lnTo>
                  <a:pt x="2364914" y="7515"/>
                </a:lnTo>
                <a:lnTo>
                  <a:pt x="2457606" y="35073"/>
                </a:lnTo>
                <a:lnTo>
                  <a:pt x="2530257" y="60125"/>
                </a:lnTo>
                <a:lnTo>
                  <a:pt x="2582866" y="82671"/>
                </a:lnTo>
                <a:lnTo>
                  <a:pt x="2620444" y="102713"/>
                </a:lnTo>
                <a:lnTo>
                  <a:pt x="2665538" y="127765"/>
                </a:lnTo>
                <a:lnTo>
                  <a:pt x="2700611" y="155322"/>
                </a:lnTo>
                <a:lnTo>
                  <a:pt x="2723158" y="172859"/>
                </a:lnTo>
                <a:lnTo>
                  <a:pt x="2738189" y="192900"/>
                </a:lnTo>
                <a:lnTo>
                  <a:pt x="2743200" y="210437"/>
                </a:lnTo>
                <a:lnTo>
                  <a:pt x="2738189" y="235489"/>
                </a:lnTo>
                <a:lnTo>
                  <a:pt x="2725663" y="260541"/>
                </a:lnTo>
                <a:lnTo>
                  <a:pt x="2695601" y="285593"/>
                </a:lnTo>
                <a:lnTo>
                  <a:pt x="2670549" y="293109"/>
                </a:lnTo>
                <a:lnTo>
                  <a:pt x="2545288" y="293109"/>
                </a:lnTo>
                <a:lnTo>
                  <a:pt x="2344872" y="298119"/>
                </a:lnTo>
                <a:lnTo>
                  <a:pt x="2011680" y="31064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A116A4D-C2F0-4A17-ADE5-C3FC33407EC8}"/>
              </a:ext>
            </a:extLst>
          </p:cNvPr>
          <p:cNvSpPr/>
          <p:nvPr/>
        </p:nvSpPr>
        <p:spPr>
          <a:xfrm rot="16200000">
            <a:off x="3246437" y="3422651"/>
            <a:ext cx="4575175" cy="571500"/>
          </a:xfrm>
          <a:custGeom>
            <a:avLst/>
            <a:gdLst>
              <a:gd name="connsiteX0" fmla="*/ 2995591 w 4576137"/>
              <a:gd name="connsiteY0" fmla="*/ 496507 h 570983"/>
              <a:gd name="connsiteX1" fmla="*/ 2656311 w 4576137"/>
              <a:gd name="connsiteY1" fmla="*/ 504782 h 570983"/>
              <a:gd name="connsiteX2" fmla="*/ 2424608 w 4576137"/>
              <a:gd name="connsiteY2" fmla="*/ 496507 h 570983"/>
              <a:gd name="connsiteX3" fmla="*/ 2184630 w 4576137"/>
              <a:gd name="connsiteY3" fmla="*/ 500644 h 570983"/>
              <a:gd name="connsiteX4" fmla="*/ 1737774 w 4576137"/>
              <a:gd name="connsiteY4" fmla="*/ 504782 h 570983"/>
              <a:gd name="connsiteX5" fmla="*/ 1746049 w 4576137"/>
              <a:gd name="connsiteY5" fmla="*/ 504782 h 570983"/>
              <a:gd name="connsiteX6" fmla="*/ 1187479 w 4576137"/>
              <a:gd name="connsiteY6" fmla="*/ 500644 h 570983"/>
              <a:gd name="connsiteX7" fmla="*/ 926813 w 4576137"/>
              <a:gd name="connsiteY7" fmla="*/ 504782 h 570983"/>
              <a:gd name="connsiteX8" fmla="*/ 765448 w 4576137"/>
              <a:gd name="connsiteY8" fmla="*/ 504782 h 570983"/>
              <a:gd name="connsiteX9" fmla="*/ 562708 w 4576137"/>
              <a:gd name="connsiteY9" fmla="*/ 513057 h 570983"/>
              <a:gd name="connsiteX10" fmla="*/ 347555 w 4576137"/>
              <a:gd name="connsiteY10" fmla="*/ 525470 h 570983"/>
              <a:gd name="connsiteX11" fmla="*/ 268941 w 4576137"/>
              <a:gd name="connsiteY11" fmla="*/ 517194 h 570983"/>
              <a:gd name="connsiteX12" fmla="*/ 182052 w 4576137"/>
              <a:gd name="connsiteY12" fmla="*/ 504782 h 570983"/>
              <a:gd name="connsiteX13" fmla="*/ 99301 w 4576137"/>
              <a:gd name="connsiteY13" fmla="*/ 488232 h 570983"/>
              <a:gd name="connsiteX14" fmla="*/ 45513 w 4576137"/>
              <a:gd name="connsiteY14" fmla="*/ 471681 h 570983"/>
              <a:gd name="connsiteX15" fmla="*/ 20688 w 4576137"/>
              <a:gd name="connsiteY15" fmla="*/ 450994 h 570983"/>
              <a:gd name="connsiteX16" fmla="*/ 4137 w 4576137"/>
              <a:gd name="connsiteY16" fmla="*/ 430306 h 570983"/>
              <a:gd name="connsiteX17" fmla="*/ 0 w 4576137"/>
              <a:gd name="connsiteY17" fmla="*/ 409618 h 570983"/>
              <a:gd name="connsiteX18" fmla="*/ 8275 w 4576137"/>
              <a:gd name="connsiteY18" fmla="*/ 380655 h 570983"/>
              <a:gd name="connsiteX19" fmla="*/ 37238 w 4576137"/>
              <a:gd name="connsiteY19" fmla="*/ 351692 h 570983"/>
              <a:gd name="connsiteX20" fmla="*/ 107576 w 4576137"/>
              <a:gd name="connsiteY20" fmla="*/ 318592 h 570983"/>
              <a:gd name="connsiteX21" fmla="*/ 169640 w 4576137"/>
              <a:gd name="connsiteY21" fmla="*/ 297904 h 570983"/>
              <a:gd name="connsiteX22" fmla="*/ 235841 w 4576137"/>
              <a:gd name="connsiteY22" fmla="*/ 277216 h 570983"/>
              <a:gd name="connsiteX23" fmla="*/ 318592 w 4576137"/>
              <a:gd name="connsiteY23" fmla="*/ 252391 h 570983"/>
              <a:gd name="connsiteX24" fmla="*/ 409618 w 4576137"/>
              <a:gd name="connsiteY24" fmla="*/ 231703 h 570983"/>
              <a:gd name="connsiteX25" fmla="*/ 546157 w 4576137"/>
              <a:gd name="connsiteY25" fmla="*/ 215153 h 570983"/>
              <a:gd name="connsiteX26" fmla="*/ 583395 w 4576137"/>
              <a:gd name="connsiteY26" fmla="*/ 215153 h 570983"/>
              <a:gd name="connsiteX27" fmla="*/ 662009 w 4576137"/>
              <a:gd name="connsiteY27" fmla="*/ 227565 h 570983"/>
              <a:gd name="connsiteX28" fmla="*/ 761310 w 4576137"/>
              <a:gd name="connsiteY28" fmla="*/ 244116 h 570983"/>
              <a:gd name="connsiteX29" fmla="*/ 877162 w 4576137"/>
              <a:gd name="connsiteY29" fmla="*/ 260666 h 570983"/>
              <a:gd name="connsiteX30" fmla="*/ 997151 w 4576137"/>
              <a:gd name="connsiteY30" fmla="*/ 273079 h 570983"/>
              <a:gd name="connsiteX31" fmla="*/ 1084040 w 4576137"/>
              <a:gd name="connsiteY31" fmla="*/ 281354 h 570983"/>
              <a:gd name="connsiteX32" fmla="*/ 1274367 w 4576137"/>
              <a:gd name="connsiteY32" fmla="*/ 281354 h 570983"/>
              <a:gd name="connsiteX33" fmla="*/ 1708811 w 4576137"/>
              <a:gd name="connsiteY33" fmla="*/ 281354 h 570983"/>
              <a:gd name="connsiteX34" fmla="*/ 2254968 w 4576137"/>
              <a:gd name="connsiteY34" fmla="*/ 277216 h 570983"/>
              <a:gd name="connsiteX35" fmla="*/ 2631486 w 4576137"/>
              <a:gd name="connsiteY35" fmla="*/ 277216 h 570983"/>
              <a:gd name="connsiteX36" fmla="*/ 3272807 w 4576137"/>
              <a:gd name="connsiteY36" fmla="*/ 277216 h 570983"/>
              <a:gd name="connsiteX37" fmla="*/ 3413484 w 4576137"/>
              <a:gd name="connsiteY37" fmla="*/ 277216 h 570983"/>
              <a:gd name="connsiteX38" fmla="*/ 3972054 w 4576137"/>
              <a:gd name="connsiteY38" fmla="*/ 277216 h 570983"/>
              <a:gd name="connsiteX39" fmla="*/ 4228583 w 4576137"/>
              <a:gd name="connsiteY39" fmla="*/ 277216 h 570983"/>
              <a:gd name="connsiteX40" fmla="*/ 4290646 w 4576137"/>
              <a:gd name="connsiteY40" fmla="*/ 273079 h 570983"/>
              <a:gd name="connsiteX41" fmla="*/ 4332022 w 4576137"/>
              <a:gd name="connsiteY41" fmla="*/ 260666 h 570983"/>
              <a:gd name="connsiteX42" fmla="*/ 4373397 w 4576137"/>
              <a:gd name="connsiteY42" fmla="*/ 235841 h 570983"/>
              <a:gd name="connsiteX43" fmla="*/ 4406498 w 4576137"/>
              <a:gd name="connsiteY43" fmla="*/ 206878 h 570983"/>
              <a:gd name="connsiteX44" fmla="*/ 4435461 w 4576137"/>
              <a:gd name="connsiteY44" fmla="*/ 165502 h 570983"/>
              <a:gd name="connsiteX45" fmla="*/ 4447873 w 4576137"/>
              <a:gd name="connsiteY45" fmla="*/ 128264 h 570983"/>
              <a:gd name="connsiteX46" fmla="*/ 4460286 w 4576137"/>
              <a:gd name="connsiteY46" fmla="*/ 70338 h 570983"/>
              <a:gd name="connsiteX47" fmla="*/ 4464423 w 4576137"/>
              <a:gd name="connsiteY47" fmla="*/ 33100 h 570983"/>
              <a:gd name="connsiteX48" fmla="*/ 4468561 w 4576137"/>
              <a:gd name="connsiteY48" fmla="*/ 16550 h 570983"/>
              <a:gd name="connsiteX49" fmla="*/ 4485111 w 4576137"/>
              <a:gd name="connsiteY49" fmla="*/ 0 h 570983"/>
              <a:gd name="connsiteX50" fmla="*/ 4497524 w 4576137"/>
              <a:gd name="connsiteY50" fmla="*/ 0 h 570983"/>
              <a:gd name="connsiteX51" fmla="*/ 4518212 w 4576137"/>
              <a:gd name="connsiteY51" fmla="*/ 12413 h 570983"/>
              <a:gd name="connsiteX52" fmla="*/ 4538899 w 4576137"/>
              <a:gd name="connsiteY52" fmla="*/ 41375 h 570983"/>
              <a:gd name="connsiteX53" fmla="*/ 4559587 w 4576137"/>
              <a:gd name="connsiteY53" fmla="*/ 99301 h 570983"/>
              <a:gd name="connsiteX54" fmla="*/ 4567862 w 4576137"/>
              <a:gd name="connsiteY54" fmla="*/ 140677 h 570983"/>
              <a:gd name="connsiteX55" fmla="*/ 4576137 w 4576137"/>
              <a:gd name="connsiteY55" fmla="*/ 190327 h 570983"/>
              <a:gd name="connsiteX56" fmla="*/ 4567862 w 4576137"/>
              <a:gd name="connsiteY56" fmla="*/ 244116 h 570983"/>
              <a:gd name="connsiteX57" fmla="*/ 4538899 w 4576137"/>
              <a:gd name="connsiteY57" fmla="*/ 359967 h 570983"/>
              <a:gd name="connsiteX58" fmla="*/ 4501661 w 4576137"/>
              <a:gd name="connsiteY58" fmla="*/ 455131 h 570983"/>
              <a:gd name="connsiteX59" fmla="*/ 4460286 w 4576137"/>
              <a:gd name="connsiteY59" fmla="*/ 525470 h 570983"/>
              <a:gd name="connsiteX60" fmla="*/ 4418910 w 4576137"/>
              <a:gd name="connsiteY60" fmla="*/ 566845 h 570983"/>
              <a:gd name="connsiteX61" fmla="*/ 4402360 w 4576137"/>
              <a:gd name="connsiteY61" fmla="*/ 570983 h 570983"/>
              <a:gd name="connsiteX62" fmla="*/ 4365122 w 4576137"/>
              <a:gd name="connsiteY62" fmla="*/ 554432 h 570983"/>
              <a:gd name="connsiteX63" fmla="*/ 4311334 w 4576137"/>
              <a:gd name="connsiteY63" fmla="*/ 529607 h 570983"/>
              <a:gd name="connsiteX64" fmla="*/ 4236858 w 4576137"/>
              <a:gd name="connsiteY64" fmla="*/ 508919 h 570983"/>
              <a:gd name="connsiteX65" fmla="*/ 4108594 w 4576137"/>
              <a:gd name="connsiteY65" fmla="*/ 500644 h 570983"/>
              <a:gd name="connsiteX66" fmla="*/ 3831377 w 4576137"/>
              <a:gd name="connsiteY66" fmla="*/ 500644 h 570983"/>
              <a:gd name="connsiteX67" fmla="*/ 3450722 w 4576137"/>
              <a:gd name="connsiteY67" fmla="*/ 500644 h 570983"/>
              <a:gd name="connsiteX68" fmla="*/ 3289357 w 4576137"/>
              <a:gd name="connsiteY68" fmla="*/ 500644 h 570983"/>
              <a:gd name="connsiteX69" fmla="*/ 2995591 w 4576137"/>
              <a:gd name="connsiteY69" fmla="*/ 496507 h 57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576137" h="570983">
                <a:moveTo>
                  <a:pt x="2995591" y="496507"/>
                </a:moveTo>
                <a:lnTo>
                  <a:pt x="2656311" y="504782"/>
                </a:lnTo>
                <a:lnTo>
                  <a:pt x="2424608" y="496507"/>
                </a:lnTo>
                <a:lnTo>
                  <a:pt x="2184630" y="500644"/>
                </a:lnTo>
                <a:lnTo>
                  <a:pt x="1737774" y="504782"/>
                </a:lnTo>
                <a:lnTo>
                  <a:pt x="1746049" y="504782"/>
                </a:lnTo>
                <a:lnTo>
                  <a:pt x="1187479" y="500644"/>
                </a:lnTo>
                <a:lnTo>
                  <a:pt x="926813" y="504782"/>
                </a:lnTo>
                <a:lnTo>
                  <a:pt x="765448" y="504782"/>
                </a:lnTo>
                <a:lnTo>
                  <a:pt x="562708" y="513057"/>
                </a:lnTo>
                <a:lnTo>
                  <a:pt x="347555" y="525470"/>
                </a:lnTo>
                <a:lnTo>
                  <a:pt x="268941" y="517194"/>
                </a:lnTo>
                <a:lnTo>
                  <a:pt x="182052" y="504782"/>
                </a:lnTo>
                <a:lnTo>
                  <a:pt x="99301" y="488232"/>
                </a:lnTo>
                <a:lnTo>
                  <a:pt x="45513" y="471681"/>
                </a:lnTo>
                <a:lnTo>
                  <a:pt x="20688" y="450994"/>
                </a:lnTo>
                <a:lnTo>
                  <a:pt x="4137" y="430306"/>
                </a:lnTo>
                <a:lnTo>
                  <a:pt x="0" y="409618"/>
                </a:lnTo>
                <a:lnTo>
                  <a:pt x="8275" y="380655"/>
                </a:lnTo>
                <a:lnTo>
                  <a:pt x="37238" y="351692"/>
                </a:lnTo>
                <a:lnTo>
                  <a:pt x="107576" y="318592"/>
                </a:lnTo>
                <a:lnTo>
                  <a:pt x="169640" y="297904"/>
                </a:lnTo>
                <a:lnTo>
                  <a:pt x="235841" y="277216"/>
                </a:lnTo>
                <a:lnTo>
                  <a:pt x="318592" y="252391"/>
                </a:lnTo>
                <a:lnTo>
                  <a:pt x="409618" y="231703"/>
                </a:lnTo>
                <a:lnTo>
                  <a:pt x="546157" y="215153"/>
                </a:lnTo>
                <a:lnTo>
                  <a:pt x="583395" y="215153"/>
                </a:lnTo>
                <a:lnTo>
                  <a:pt x="662009" y="227565"/>
                </a:lnTo>
                <a:lnTo>
                  <a:pt x="761310" y="244116"/>
                </a:lnTo>
                <a:lnTo>
                  <a:pt x="877162" y="260666"/>
                </a:lnTo>
                <a:lnTo>
                  <a:pt x="997151" y="273079"/>
                </a:lnTo>
                <a:lnTo>
                  <a:pt x="1084040" y="281354"/>
                </a:lnTo>
                <a:lnTo>
                  <a:pt x="1274367" y="281354"/>
                </a:lnTo>
                <a:lnTo>
                  <a:pt x="1708811" y="281354"/>
                </a:lnTo>
                <a:lnTo>
                  <a:pt x="2254968" y="277216"/>
                </a:lnTo>
                <a:lnTo>
                  <a:pt x="2631486" y="277216"/>
                </a:lnTo>
                <a:lnTo>
                  <a:pt x="3272807" y="277216"/>
                </a:lnTo>
                <a:lnTo>
                  <a:pt x="3413484" y="277216"/>
                </a:lnTo>
                <a:lnTo>
                  <a:pt x="3972054" y="277216"/>
                </a:lnTo>
                <a:lnTo>
                  <a:pt x="4228583" y="277216"/>
                </a:lnTo>
                <a:lnTo>
                  <a:pt x="4290646" y="273079"/>
                </a:lnTo>
                <a:lnTo>
                  <a:pt x="4332022" y="260666"/>
                </a:lnTo>
                <a:lnTo>
                  <a:pt x="4373397" y="235841"/>
                </a:lnTo>
                <a:lnTo>
                  <a:pt x="4406498" y="206878"/>
                </a:lnTo>
                <a:lnTo>
                  <a:pt x="4435461" y="165502"/>
                </a:lnTo>
                <a:lnTo>
                  <a:pt x="4447873" y="128264"/>
                </a:lnTo>
                <a:lnTo>
                  <a:pt x="4460286" y="70338"/>
                </a:lnTo>
                <a:lnTo>
                  <a:pt x="4464423" y="33100"/>
                </a:lnTo>
                <a:lnTo>
                  <a:pt x="4468561" y="16550"/>
                </a:lnTo>
                <a:lnTo>
                  <a:pt x="4485111" y="0"/>
                </a:lnTo>
                <a:lnTo>
                  <a:pt x="4497524" y="0"/>
                </a:lnTo>
                <a:lnTo>
                  <a:pt x="4518212" y="12413"/>
                </a:lnTo>
                <a:lnTo>
                  <a:pt x="4538899" y="41375"/>
                </a:lnTo>
                <a:lnTo>
                  <a:pt x="4559587" y="99301"/>
                </a:lnTo>
                <a:lnTo>
                  <a:pt x="4567862" y="140677"/>
                </a:lnTo>
                <a:lnTo>
                  <a:pt x="4576137" y="190327"/>
                </a:lnTo>
                <a:lnTo>
                  <a:pt x="4567862" y="244116"/>
                </a:lnTo>
                <a:lnTo>
                  <a:pt x="4538899" y="359967"/>
                </a:lnTo>
                <a:lnTo>
                  <a:pt x="4501661" y="455131"/>
                </a:lnTo>
                <a:lnTo>
                  <a:pt x="4460286" y="525470"/>
                </a:lnTo>
                <a:lnTo>
                  <a:pt x="4418910" y="566845"/>
                </a:lnTo>
                <a:lnTo>
                  <a:pt x="4402360" y="570983"/>
                </a:lnTo>
                <a:lnTo>
                  <a:pt x="4365122" y="554432"/>
                </a:lnTo>
                <a:lnTo>
                  <a:pt x="4311334" y="529607"/>
                </a:lnTo>
                <a:lnTo>
                  <a:pt x="4236858" y="508919"/>
                </a:lnTo>
                <a:lnTo>
                  <a:pt x="4108594" y="500644"/>
                </a:lnTo>
                <a:lnTo>
                  <a:pt x="3831377" y="500644"/>
                </a:lnTo>
                <a:lnTo>
                  <a:pt x="3450722" y="500644"/>
                </a:lnTo>
                <a:lnTo>
                  <a:pt x="3289357" y="500644"/>
                </a:lnTo>
                <a:lnTo>
                  <a:pt x="2995591" y="4965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50BD6EB-0999-4B73-A994-03DD421349B1}"/>
              </a:ext>
            </a:extLst>
          </p:cNvPr>
          <p:cNvSpPr/>
          <p:nvPr/>
        </p:nvSpPr>
        <p:spPr>
          <a:xfrm>
            <a:off x="4013200" y="3448050"/>
            <a:ext cx="1581150" cy="1831975"/>
          </a:xfrm>
          <a:custGeom>
            <a:avLst/>
            <a:gdLst>
              <a:gd name="connsiteX0" fmla="*/ 984250 w 1581150"/>
              <a:gd name="connsiteY0" fmla="*/ 996950 h 1831975"/>
              <a:gd name="connsiteX1" fmla="*/ 746125 w 1581150"/>
              <a:gd name="connsiteY1" fmla="*/ 1244600 h 1831975"/>
              <a:gd name="connsiteX2" fmla="*/ 581025 w 1581150"/>
              <a:gd name="connsiteY2" fmla="*/ 1400175 h 1831975"/>
              <a:gd name="connsiteX3" fmla="*/ 419100 w 1581150"/>
              <a:gd name="connsiteY3" fmla="*/ 1539875 h 1831975"/>
              <a:gd name="connsiteX4" fmla="*/ 292100 w 1581150"/>
              <a:gd name="connsiteY4" fmla="*/ 1641475 h 1831975"/>
              <a:gd name="connsiteX5" fmla="*/ 171450 w 1581150"/>
              <a:gd name="connsiteY5" fmla="*/ 1733550 h 1831975"/>
              <a:gd name="connsiteX6" fmla="*/ 53975 w 1581150"/>
              <a:gd name="connsiteY6" fmla="*/ 1819275 h 1831975"/>
              <a:gd name="connsiteX7" fmla="*/ 25400 w 1581150"/>
              <a:gd name="connsiteY7" fmla="*/ 1831975 h 1831975"/>
              <a:gd name="connsiteX8" fmla="*/ 6350 w 1581150"/>
              <a:gd name="connsiteY8" fmla="*/ 1825625 h 1831975"/>
              <a:gd name="connsiteX9" fmla="*/ 0 w 1581150"/>
              <a:gd name="connsiteY9" fmla="*/ 1809750 h 1831975"/>
              <a:gd name="connsiteX10" fmla="*/ 3175 w 1581150"/>
              <a:gd name="connsiteY10" fmla="*/ 1787525 h 1831975"/>
              <a:gd name="connsiteX11" fmla="*/ 28575 w 1581150"/>
              <a:gd name="connsiteY11" fmla="*/ 1755775 h 1831975"/>
              <a:gd name="connsiteX12" fmla="*/ 120650 w 1581150"/>
              <a:gd name="connsiteY12" fmla="*/ 1670050 h 1831975"/>
              <a:gd name="connsiteX13" fmla="*/ 206375 w 1581150"/>
              <a:gd name="connsiteY13" fmla="*/ 1584325 h 1831975"/>
              <a:gd name="connsiteX14" fmla="*/ 317500 w 1581150"/>
              <a:gd name="connsiteY14" fmla="*/ 1470025 h 1831975"/>
              <a:gd name="connsiteX15" fmla="*/ 438150 w 1581150"/>
              <a:gd name="connsiteY15" fmla="*/ 1339850 h 1831975"/>
              <a:gd name="connsiteX16" fmla="*/ 539750 w 1581150"/>
              <a:gd name="connsiteY16" fmla="*/ 1231900 h 1831975"/>
              <a:gd name="connsiteX17" fmla="*/ 673100 w 1581150"/>
              <a:gd name="connsiteY17" fmla="*/ 1079500 h 1831975"/>
              <a:gd name="connsiteX18" fmla="*/ 771525 w 1581150"/>
              <a:gd name="connsiteY18" fmla="*/ 962025 h 1831975"/>
              <a:gd name="connsiteX19" fmla="*/ 914400 w 1581150"/>
              <a:gd name="connsiteY19" fmla="*/ 774700 h 1831975"/>
              <a:gd name="connsiteX20" fmla="*/ 1025525 w 1581150"/>
              <a:gd name="connsiteY20" fmla="*/ 622300 h 1831975"/>
              <a:gd name="connsiteX21" fmla="*/ 1104900 w 1581150"/>
              <a:gd name="connsiteY21" fmla="*/ 504825 h 1831975"/>
              <a:gd name="connsiteX22" fmla="*/ 1193800 w 1581150"/>
              <a:gd name="connsiteY22" fmla="*/ 349250 h 1831975"/>
              <a:gd name="connsiteX23" fmla="*/ 1254125 w 1581150"/>
              <a:gd name="connsiteY23" fmla="*/ 241300 h 1831975"/>
              <a:gd name="connsiteX24" fmla="*/ 1333500 w 1581150"/>
              <a:gd name="connsiteY24" fmla="*/ 63500 h 1831975"/>
              <a:gd name="connsiteX25" fmla="*/ 1581150 w 1581150"/>
              <a:gd name="connsiteY25" fmla="*/ 0 h 1831975"/>
              <a:gd name="connsiteX26" fmla="*/ 1562100 w 1581150"/>
              <a:gd name="connsiteY26" fmla="*/ 219075 h 1831975"/>
              <a:gd name="connsiteX27" fmla="*/ 1460500 w 1581150"/>
              <a:gd name="connsiteY27" fmla="*/ 374650 h 1831975"/>
              <a:gd name="connsiteX28" fmla="*/ 1333500 w 1581150"/>
              <a:gd name="connsiteY28" fmla="*/ 558800 h 1831975"/>
              <a:gd name="connsiteX29" fmla="*/ 1228725 w 1581150"/>
              <a:gd name="connsiteY29" fmla="*/ 701675 h 1831975"/>
              <a:gd name="connsiteX30" fmla="*/ 1127125 w 1581150"/>
              <a:gd name="connsiteY30" fmla="*/ 835025 h 1831975"/>
              <a:gd name="connsiteX31" fmla="*/ 984250 w 1581150"/>
              <a:gd name="connsiteY31" fmla="*/ 996950 h 183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581150" h="1831975">
                <a:moveTo>
                  <a:pt x="984250" y="996950"/>
                </a:moveTo>
                <a:lnTo>
                  <a:pt x="746125" y="1244600"/>
                </a:lnTo>
                <a:lnTo>
                  <a:pt x="581025" y="1400175"/>
                </a:lnTo>
                <a:lnTo>
                  <a:pt x="419100" y="1539875"/>
                </a:lnTo>
                <a:lnTo>
                  <a:pt x="292100" y="1641475"/>
                </a:lnTo>
                <a:lnTo>
                  <a:pt x="171450" y="1733550"/>
                </a:lnTo>
                <a:lnTo>
                  <a:pt x="53975" y="1819275"/>
                </a:lnTo>
                <a:lnTo>
                  <a:pt x="25400" y="1831975"/>
                </a:lnTo>
                <a:lnTo>
                  <a:pt x="6350" y="1825625"/>
                </a:lnTo>
                <a:lnTo>
                  <a:pt x="0" y="1809750"/>
                </a:lnTo>
                <a:lnTo>
                  <a:pt x="3175" y="1787525"/>
                </a:lnTo>
                <a:lnTo>
                  <a:pt x="28575" y="1755775"/>
                </a:lnTo>
                <a:lnTo>
                  <a:pt x="120650" y="1670050"/>
                </a:lnTo>
                <a:lnTo>
                  <a:pt x="206375" y="1584325"/>
                </a:lnTo>
                <a:lnTo>
                  <a:pt x="317500" y="1470025"/>
                </a:lnTo>
                <a:lnTo>
                  <a:pt x="438150" y="1339850"/>
                </a:lnTo>
                <a:lnTo>
                  <a:pt x="539750" y="1231900"/>
                </a:lnTo>
                <a:lnTo>
                  <a:pt x="673100" y="1079500"/>
                </a:lnTo>
                <a:lnTo>
                  <a:pt x="771525" y="962025"/>
                </a:lnTo>
                <a:lnTo>
                  <a:pt x="914400" y="774700"/>
                </a:lnTo>
                <a:lnTo>
                  <a:pt x="1025525" y="622300"/>
                </a:lnTo>
                <a:lnTo>
                  <a:pt x="1104900" y="504825"/>
                </a:lnTo>
                <a:lnTo>
                  <a:pt x="1193800" y="349250"/>
                </a:lnTo>
                <a:lnTo>
                  <a:pt x="1254125" y="241300"/>
                </a:lnTo>
                <a:lnTo>
                  <a:pt x="1333500" y="63500"/>
                </a:lnTo>
                <a:lnTo>
                  <a:pt x="1581150" y="0"/>
                </a:lnTo>
                <a:lnTo>
                  <a:pt x="1562100" y="219075"/>
                </a:lnTo>
                <a:lnTo>
                  <a:pt x="1460500" y="374650"/>
                </a:lnTo>
                <a:lnTo>
                  <a:pt x="1333500" y="558800"/>
                </a:lnTo>
                <a:lnTo>
                  <a:pt x="1228725" y="701675"/>
                </a:lnTo>
                <a:lnTo>
                  <a:pt x="1127125" y="835025"/>
                </a:lnTo>
                <a:lnTo>
                  <a:pt x="984250" y="996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87ADD4F-E9C7-44EC-A373-ACE88ADD2D3A}"/>
              </a:ext>
            </a:extLst>
          </p:cNvPr>
          <p:cNvSpPr/>
          <p:nvPr/>
        </p:nvSpPr>
        <p:spPr>
          <a:xfrm>
            <a:off x="5645150" y="3400425"/>
            <a:ext cx="1819275" cy="1927225"/>
          </a:xfrm>
          <a:custGeom>
            <a:avLst/>
            <a:gdLst>
              <a:gd name="connsiteX0" fmla="*/ 593725 w 1819275"/>
              <a:gd name="connsiteY0" fmla="*/ 1174750 h 1927225"/>
              <a:gd name="connsiteX1" fmla="*/ 387350 w 1819275"/>
              <a:gd name="connsiteY1" fmla="*/ 762000 h 1927225"/>
              <a:gd name="connsiteX2" fmla="*/ 225425 w 1819275"/>
              <a:gd name="connsiteY2" fmla="*/ 431800 h 1927225"/>
              <a:gd name="connsiteX3" fmla="*/ 111125 w 1819275"/>
              <a:gd name="connsiteY3" fmla="*/ 209550 h 1927225"/>
              <a:gd name="connsiteX4" fmla="*/ 0 w 1819275"/>
              <a:gd name="connsiteY4" fmla="*/ 41275 h 1927225"/>
              <a:gd name="connsiteX5" fmla="*/ 101600 w 1819275"/>
              <a:gd name="connsiteY5" fmla="*/ 0 h 1927225"/>
              <a:gd name="connsiteX6" fmla="*/ 187325 w 1819275"/>
              <a:gd name="connsiteY6" fmla="*/ 161925 h 1927225"/>
              <a:gd name="connsiteX7" fmla="*/ 314325 w 1819275"/>
              <a:gd name="connsiteY7" fmla="*/ 365125 h 1927225"/>
              <a:gd name="connsiteX8" fmla="*/ 419100 w 1819275"/>
              <a:gd name="connsiteY8" fmla="*/ 523875 h 1927225"/>
              <a:gd name="connsiteX9" fmla="*/ 485775 w 1819275"/>
              <a:gd name="connsiteY9" fmla="*/ 625475 h 1927225"/>
              <a:gd name="connsiteX10" fmla="*/ 555625 w 1819275"/>
              <a:gd name="connsiteY10" fmla="*/ 727075 h 1927225"/>
              <a:gd name="connsiteX11" fmla="*/ 644525 w 1819275"/>
              <a:gd name="connsiteY11" fmla="*/ 847725 h 1927225"/>
              <a:gd name="connsiteX12" fmla="*/ 723900 w 1819275"/>
              <a:gd name="connsiteY12" fmla="*/ 952500 h 1927225"/>
              <a:gd name="connsiteX13" fmla="*/ 844550 w 1819275"/>
              <a:gd name="connsiteY13" fmla="*/ 1098550 h 1927225"/>
              <a:gd name="connsiteX14" fmla="*/ 974725 w 1819275"/>
              <a:gd name="connsiteY14" fmla="*/ 1235075 h 1927225"/>
              <a:gd name="connsiteX15" fmla="*/ 1089025 w 1819275"/>
              <a:gd name="connsiteY15" fmla="*/ 1343025 h 1927225"/>
              <a:gd name="connsiteX16" fmla="*/ 1187450 w 1819275"/>
              <a:gd name="connsiteY16" fmla="*/ 1438275 h 1927225"/>
              <a:gd name="connsiteX17" fmla="*/ 1292225 w 1819275"/>
              <a:gd name="connsiteY17" fmla="*/ 1524000 h 1927225"/>
              <a:gd name="connsiteX18" fmla="*/ 1377950 w 1819275"/>
              <a:gd name="connsiteY18" fmla="*/ 1590675 h 1927225"/>
              <a:gd name="connsiteX19" fmla="*/ 1476375 w 1819275"/>
              <a:gd name="connsiteY19" fmla="*/ 1654175 h 1927225"/>
              <a:gd name="connsiteX20" fmla="*/ 1616075 w 1819275"/>
              <a:gd name="connsiteY20" fmla="*/ 1736725 h 1927225"/>
              <a:gd name="connsiteX21" fmla="*/ 1755775 w 1819275"/>
              <a:gd name="connsiteY21" fmla="*/ 1803400 h 1927225"/>
              <a:gd name="connsiteX22" fmla="*/ 1784350 w 1819275"/>
              <a:gd name="connsiteY22" fmla="*/ 1816100 h 1927225"/>
              <a:gd name="connsiteX23" fmla="*/ 1803400 w 1819275"/>
              <a:gd name="connsiteY23" fmla="*/ 1831975 h 1927225"/>
              <a:gd name="connsiteX24" fmla="*/ 1819275 w 1819275"/>
              <a:gd name="connsiteY24" fmla="*/ 1854200 h 1927225"/>
              <a:gd name="connsiteX25" fmla="*/ 1819275 w 1819275"/>
              <a:gd name="connsiteY25" fmla="*/ 1873250 h 1927225"/>
              <a:gd name="connsiteX26" fmla="*/ 1809750 w 1819275"/>
              <a:gd name="connsiteY26" fmla="*/ 1892300 h 1927225"/>
              <a:gd name="connsiteX27" fmla="*/ 1790700 w 1819275"/>
              <a:gd name="connsiteY27" fmla="*/ 1901825 h 1927225"/>
              <a:gd name="connsiteX28" fmla="*/ 1647825 w 1819275"/>
              <a:gd name="connsiteY28" fmla="*/ 1911350 h 1927225"/>
              <a:gd name="connsiteX29" fmla="*/ 1495425 w 1819275"/>
              <a:gd name="connsiteY29" fmla="*/ 1920875 h 1927225"/>
              <a:gd name="connsiteX30" fmla="*/ 1254125 w 1819275"/>
              <a:gd name="connsiteY30" fmla="*/ 1927225 h 1927225"/>
              <a:gd name="connsiteX31" fmla="*/ 1181100 w 1819275"/>
              <a:gd name="connsiteY31" fmla="*/ 1927225 h 1927225"/>
              <a:gd name="connsiteX32" fmla="*/ 1133475 w 1819275"/>
              <a:gd name="connsiteY32" fmla="*/ 1920875 h 1927225"/>
              <a:gd name="connsiteX33" fmla="*/ 1101725 w 1819275"/>
              <a:gd name="connsiteY33" fmla="*/ 1908175 h 1927225"/>
              <a:gd name="connsiteX34" fmla="*/ 1066800 w 1819275"/>
              <a:gd name="connsiteY34" fmla="*/ 1885950 h 1927225"/>
              <a:gd name="connsiteX35" fmla="*/ 1031875 w 1819275"/>
              <a:gd name="connsiteY35" fmla="*/ 1854200 h 1927225"/>
              <a:gd name="connsiteX36" fmla="*/ 993775 w 1819275"/>
              <a:gd name="connsiteY36" fmla="*/ 1800225 h 1927225"/>
              <a:gd name="connsiteX37" fmla="*/ 914400 w 1819275"/>
              <a:gd name="connsiteY37" fmla="*/ 1692275 h 1927225"/>
              <a:gd name="connsiteX38" fmla="*/ 809625 w 1819275"/>
              <a:gd name="connsiteY38" fmla="*/ 1536700 h 1927225"/>
              <a:gd name="connsiteX39" fmla="*/ 692150 w 1819275"/>
              <a:gd name="connsiteY39" fmla="*/ 1352550 h 1927225"/>
              <a:gd name="connsiteX40" fmla="*/ 593725 w 1819275"/>
              <a:gd name="connsiteY40" fmla="*/ 1174750 h 192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19275" h="1927225">
                <a:moveTo>
                  <a:pt x="593725" y="1174750"/>
                </a:moveTo>
                <a:lnTo>
                  <a:pt x="387350" y="762000"/>
                </a:lnTo>
                <a:lnTo>
                  <a:pt x="225425" y="431800"/>
                </a:lnTo>
                <a:lnTo>
                  <a:pt x="111125" y="209550"/>
                </a:lnTo>
                <a:lnTo>
                  <a:pt x="0" y="41275"/>
                </a:lnTo>
                <a:lnTo>
                  <a:pt x="101600" y="0"/>
                </a:lnTo>
                <a:lnTo>
                  <a:pt x="187325" y="161925"/>
                </a:lnTo>
                <a:lnTo>
                  <a:pt x="314325" y="365125"/>
                </a:lnTo>
                <a:lnTo>
                  <a:pt x="419100" y="523875"/>
                </a:lnTo>
                <a:lnTo>
                  <a:pt x="485775" y="625475"/>
                </a:lnTo>
                <a:lnTo>
                  <a:pt x="555625" y="727075"/>
                </a:lnTo>
                <a:lnTo>
                  <a:pt x="644525" y="847725"/>
                </a:lnTo>
                <a:lnTo>
                  <a:pt x="723900" y="952500"/>
                </a:lnTo>
                <a:lnTo>
                  <a:pt x="844550" y="1098550"/>
                </a:lnTo>
                <a:lnTo>
                  <a:pt x="974725" y="1235075"/>
                </a:lnTo>
                <a:lnTo>
                  <a:pt x="1089025" y="1343025"/>
                </a:lnTo>
                <a:lnTo>
                  <a:pt x="1187450" y="1438275"/>
                </a:lnTo>
                <a:lnTo>
                  <a:pt x="1292225" y="1524000"/>
                </a:lnTo>
                <a:lnTo>
                  <a:pt x="1377950" y="1590675"/>
                </a:lnTo>
                <a:lnTo>
                  <a:pt x="1476375" y="1654175"/>
                </a:lnTo>
                <a:lnTo>
                  <a:pt x="1616075" y="1736725"/>
                </a:lnTo>
                <a:lnTo>
                  <a:pt x="1755775" y="1803400"/>
                </a:lnTo>
                <a:lnTo>
                  <a:pt x="1784350" y="1816100"/>
                </a:lnTo>
                <a:lnTo>
                  <a:pt x="1803400" y="1831975"/>
                </a:lnTo>
                <a:lnTo>
                  <a:pt x="1819275" y="1854200"/>
                </a:lnTo>
                <a:lnTo>
                  <a:pt x="1819275" y="1873250"/>
                </a:lnTo>
                <a:lnTo>
                  <a:pt x="1809750" y="1892300"/>
                </a:lnTo>
                <a:lnTo>
                  <a:pt x="1790700" y="1901825"/>
                </a:lnTo>
                <a:lnTo>
                  <a:pt x="1647825" y="1911350"/>
                </a:lnTo>
                <a:lnTo>
                  <a:pt x="1495425" y="1920875"/>
                </a:lnTo>
                <a:lnTo>
                  <a:pt x="1254125" y="1927225"/>
                </a:lnTo>
                <a:lnTo>
                  <a:pt x="1181100" y="1927225"/>
                </a:lnTo>
                <a:lnTo>
                  <a:pt x="1133475" y="1920875"/>
                </a:lnTo>
                <a:lnTo>
                  <a:pt x="1101725" y="1908175"/>
                </a:lnTo>
                <a:lnTo>
                  <a:pt x="1066800" y="1885950"/>
                </a:lnTo>
                <a:lnTo>
                  <a:pt x="1031875" y="1854200"/>
                </a:lnTo>
                <a:lnTo>
                  <a:pt x="993775" y="1800225"/>
                </a:lnTo>
                <a:lnTo>
                  <a:pt x="914400" y="1692275"/>
                </a:lnTo>
                <a:lnTo>
                  <a:pt x="809625" y="1536700"/>
                </a:lnTo>
                <a:lnTo>
                  <a:pt x="692150" y="1352550"/>
                </a:lnTo>
                <a:lnTo>
                  <a:pt x="593725" y="1174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8569015-D7AD-486B-A07B-83AE4794E812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20813"/>
            <a:ext cx="4983162" cy="4575175"/>
            <a:chOff x="2633663" y="1573213"/>
            <a:chExt cx="4983162" cy="457517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04308DC8-22D3-4CC2-99C7-2F614EAC1DD8}"/>
                </a:ext>
              </a:extLst>
            </p:cNvPr>
            <p:cNvSpPr/>
            <p:nvPr/>
          </p:nvSpPr>
          <p:spPr>
            <a:xfrm>
              <a:off x="2714625" y="2620963"/>
              <a:ext cx="1824038" cy="536575"/>
            </a:xfrm>
            <a:custGeom>
              <a:avLst/>
              <a:gdLst>
                <a:gd name="connsiteX0" fmla="*/ 1352550 w 1824038"/>
                <a:gd name="connsiteY0" fmla="*/ 300038 h 535782"/>
                <a:gd name="connsiteX1" fmla="*/ 1169194 w 1824038"/>
                <a:gd name="connsiteY1" fmla="*/ 342900 h 535782"/>
                <a:gd name="connsiteX2" fmla="*/ 981075 w 1824038"/>
                <a:gd name="connsiteY2" fmla="*/ 373857 h 535782"/>
                <a:gd name="connsiteX3" fmla="*/ 778669 w 1824038"/>
                <a:gd name="connsiteY3" fmla="*/ 428625 h 535782"/>
                <a:gd name="connsiteX4" fmla="*/ 550069 w 1824038"/>
                <a:gd name="connsiteY4" fmla="*/ 488157 h 535782"/>
                <a:gd name="connsiteX5" fmla="*/ 416719 w 1824038"/>
                <a:gd name="connsiteY5" fmla="*/ 516732 h 535782"/>
                <a:gd name="connsiteX6" fmla="*/ 300038 w 1824038"/>
                <a:gd name="connsiteY6" fmla="*/ 535782 h 535782"/>
                <a:gd name="connsiteX7" fmla="*/ 269081 w 1824038"/>
                <a:gd name="connsiteY7" fmla="*/ 535782 h 535782"/>
                <a:gd name="connsiteX8" fmla="*/ 242888 w 1824038"/>
                <a:gd name="connsiteY8" fmla="*/ 531019 h 535782"/>
                <a:gd name="connsiteX9" fmla="*/ 200025 w 1824038"/>
                <a:gd name="connsiteY9" fmla="*/ 514350 h 535782"/>
                <a:gd name="connsiteX10" fmla="*/ 161925 w 1824038"/>
                <a:gd name="connsiteY10" fmla="*/ 490538 h 535782"/>
                <a:gd name="connsiteX11" fmla="*/ 130969 w 1824038"/>
                <a:gd name="connsiteY11" fmla="*/ 469107 h 535782"/>
                <a:gd name="connsiteX12" fmla="*/ 85725 w 1824038"/>
                <a:gd name="connsiteY12" fmla="*/ 431007 h 535782"/>
                <a:gd name="connsiteX13" fmla="*/ 40481 w 1824038"/>
                <a:gd name="connsiteY13" fmla="*/ 378619 h 535782"/>
                <a:gd name="connsiteX14" fmla="*/ 11906 w 1824038"/>
                <a:gd name="connsiteY14" fmla="*/ 340519 h 535782"/>
                <a:gd name="connsiteX15" fmla="*/ 0 w 1824038"/>
                <a:gd name="connsiteY15" fmla="*/ 321469 h 535782"/>
                <a:gd name="connsiteX16" fmla="*/ 0 w 1824038"/>
                <a:gd name="connsiteY16" fmla="*/ 309563 h 535782"/>
                <a:gd name="connsiteX17" fmla="*/ 4763 w 1824038"/>
                <a:gd name="connsiteY17" fmla="*/ 297657 h 535782"/>
                <a:gd name="connsiteX18" fmla="*/ 16669 w 1824038"/>
                <a:gd name="connsiteY18" fmla="*/ 290513 h 535782"/>
                <a:gd name="connsiteX19" fmla="*/ 42863 w 1824038"/>
                <a:gd name="connsiteY19" fmla="*/ 295275 h 535782"/>
                <a:gd name="connsiteX20" fmla="*/ 100013 w 1824038"/>
                <a:gd name="connsiteY20" fmla="*/ 311944 h 535782"/>
                <a:gd name="connsiteX21" fmla="*/ 147638 w 1824038"/>
                <a:gd name="connsiteY21" fmla="*/ 323850 h 535782"/>
                <a:gd name="connsiteX22" fmla="*/ 233363 w 1824038"/>
                <a:gd name="connsiteY22" fmla="*/ 335757 h 535782"/>
                <a:gd name="connsiteX23" fmla="*/ 269081 w 1824038"/>
                <a:gd name="connsiteY23" fmla="*/ 335757 h 535782"/>
                <a:gd name="connsiteX24" fmla="*/ 321469 w 1824038"/>
                <a:gd name="connsiteY24" fmla="*/ 333375 h 535782"/>
                <a:gd name="connsiteX25" fmla="*/ 402431 w 1824038"/>
                <a:gd name="connsiteY25" fmla="*/ 321469 h 535782"/>
                <a:gd name="connsiteX26" fmla="*/ 581025 w 1824038"/>
                <a:gd name="connsiteY26" fmla="*/ 290513 h 535782"/>
                <a:gd name="connsiteX27" fmla="*/ 802481 w 1824038"/>
                <a:gd name="connsiteY27" fmla="*/ 245269 h 535782"/>
                <a:gd name="connsiteX28" fmla="*/ 1023938 w 1824038"/>
                <a:gd name="connsiteY28" fmla="*/ 197644 h 535782"/>
                <a:gd name="connsiteX29" fmla="*/ 1173956 w 1824038"/>
                <a:gd name="connsiteY29" fmla="*/ 140494 h 535782"/>
                <a:gd name="connsiteX30" fmla="*/ 1266825 w 1824038"/>
                <a:gd name="connsiteY30" fmla="*/ 121444 h 535782"/>
                <a:gd name="connsiteX31" fmla="*/ 1359694 w 1824038"/>
                <a:gd name="connsiteY31" fmla="*/ 100013 h 535782"/>
                <a:gd name="connsiteX32" fmla="*/ 1428750 w 1824038"/>
                <a:gd name="connsiteY32" fmla="*/ 78582 h 535782"/>
                <a:gd name="connsiteX33" fmla="*/ 1481138 w 1824038"/>
                <a:gd name="connsiteY33" fmla="*/ 59532 h 535782"/>
                <a:gd name="connsiteX34" fmla="*/ 1519238 w 1824038"/>
                <a:gd name="connsiteY34" fmla="*/ 40482 h 535782"/>
                <a:gd name="connsiteX35" fmla="*/ 1564481 w 1824038"/>
                <a:gd name="connsiteY35" fmla="*/ 11907 h 535782"/>
                <a:gd name="connsiteX36" fmla="*/ 1581150 w 1824038"/>
                <a:gd name="connsiteY36" fmla="*/ 0 h 535782"/>
                <a:gd name="connsiteX37" fmla="*/ 1631156 w 1824038"/>
                <a:gd name="connsiteY37" fmla="*/ 11907 h 535782"/>
                <a:gd name="connsiteX38" fmla="*/ 1685925 w 1824038"/>
                <a:gd name="connsiteY38" fmla="*/ 33338 h 535782"/>
                <a:gd name="connsiteX39" fmla="*/ 1733550 w 1824038"/>
                <a:gd name="connsiteY39" fmla="*/ 54769 h 535782"/>
                <a:gd name="connsiteX40" fmla="*/ 1764506 w 1824038"/>
                <a:gd name="connsiteY40" fmla="*/ 73819 h 535782"/>
                <a:gd name="connsiteX41" fmla="*/ 1795463 w 1824038"/>
                <a:gd name="connsiteY41" fmla="*/ 92869 h 535782"/>
                <a:gd name="connsiteX42" fmla="*/ 1809750 w 1824038"/>
                <a:gd name="connsiteY42" fmla="*/ 109538 h 535782"/>
                <a:gd name="connsiteX43" fmla="*/ 1819275 w 1824038"/>
                <a:gd name="connsiteY43" fmla="*/ 130969 h 535782"/>
                <a:gd name="connsiteX44" fmla="*/ 1824038 w 1824038"/>
                <a:gd name="connsiteY44" fmla="*/ 152400 h 535782"/>
                <a:gd name="connsiteX45" fmla="*/ 1821656 w 1824038"/>
                <a:gd name="connsiteY45" fmla="*/ 173832 h 535782"/>
                <a:gd name="connsiteX46" fmla="*/ 1809750 w 1824038"/>
                <a:gd name="connsiteY46" fmla="*/ 185738 h 535782"/>
                <a:gd name="connsiteX47" fmla="*/ 1724025 w 1824038"/>
                <a:gd name="connsiteY47" fmla="*/ 216694 h 535782"/>
                <a:gd name="connsiteX48" fmla="*/ 1597819 w 1824038"/>
                <a:gd name="connsiteY48" fmla="*/ 245269 h 535782"/>
                <a:gd name="connsiteX49" fmla="*/ 1352550 w 1824038"/>
                <a:gd name="connsiteY49" fmla="*/ 3000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24038" h="535782">
                  <a:moveTo>
                    <a:pt x="1352550" y="300038"/>
                  </a:moveTo>
                  <a:lnTo>
                    <a:pt x="1169194" y="342900"/>
                  </a:lnTo>
                  <a:lnTo>
                    <a:pt x="981075" y="373857"/>
                  </a:lnTo>
                  <a:lnTo>
                    <a:pt x="778669" y="428625"/>
                  </a:lnTo>
                  <a:lnTo>
                    <a:pt x="550069" y="488157"/>
                  </a:lnTo>
                  <a:lnTo>
                    <a:pt x="416719" y="516732"/>
                  </a:lnTo>
                  <a:lnTo>
                    <a:pt x="300038" y="535782"/>
                  </a:lnTo>
                  <a:lnTo>
                    <a:pt x="269081" y="535782"/>
                  </a:lnTo>
                  <a:lnTo>
                    <a:pt x="242888" y="531019"/>
                  </a:lnTo>
                  <a:lnTo>
                    <a:pt x="200025" y="514350"/>
                  </a:lnTo>
                  <a:lnTo>
                    <a:pt x="161925" y="490538"/>
                  </a:lnTo>
                  <a:lnTo>
                    <a:pt x="130969" y="469107"/>
                  </a:lnTo>
                  <a:lnTo>
                    <a:pt x="85725" y="431007"/>
                  </a:lnTo>
                  <a:lnTo>
                    <a:pt x="40481" y="378619"/>
                  </a:lnTo>
                  <a:lnTo>
                    <a:pt x="11906" y="340519"/>
                  </a:lnTo>
                  <a:lnTo>
                    <a:pt x="0" y="321469"/>
                  </a:lnTo>
                  <a:lnTo>
                    <a:pt x="0" y="309563"/>
                  </a:lnTo>
                  <a:lnTo>
                    <a:pt x="4763" y="297657"/>
                  </a:lnTo>
                  <a:lnTo>
                    <a:pt x="16669" y="290513"/>
                  </a:lnTo>
                  <a:lnTo>
                    <a:pt x="42863" y="295275"/>
                  </a:lnTo>
                  <a:lnTo>
                    <a:pt x="100013" y="311944"/>
                  </a:lnTo>
                  <a:lnTo>
                    <a:pt x="147638" y="323850"/>
                  </a:lnTo>
                  <a:lnTo>
                    <a:pt x="233363" y="335757"/>
                  </a:lnTo>
                  <a:lnTo>
                    <a:pt x="269081" y="335757"/>
                  </a:lnTo>
                  <a:lnTo>
                    <a:pt x="321469" y="333375"/>
                  </a:lnTo>
                  <a:lnTo>
                    <a:pt x="402431" y="321469"/>
                  </a:lnTo>
                  <a:lnTo>
                    <a:pt x="581025" y="290513"/>
                  </a:lnTo>
                  <a:lnTo>
                    <a:pt x="802481" y="245269"/>
                  </a:lnTo>
                  <a:lnTo>
                    <a:pt x="1023938" y="197644"/>
                  </a:lnTo>
                  <a:lnTo>
                    <a:pt x="1173956" y="140494"/>
                  </a:lnTo>
                  <a:lnTo>
                    <a:pt x="1266825" y="121444"/>
                  </a:lnTo>
                  <a:lnTo>
                    <a:pt x="1359694" y="100013"/>
                  </a:lnTo>
                  <a:lnTo>
                    <a:pt x="1428750" y="78582"/>
                  </a:lnTo>
                  <a:lnTo>
                    <a:pt x="1481138" y="59532"/>
                  </a:lnTo>
                  <a:lnTo>
                    <a:pt x="1519238" y="40482"/>
                  </a:lnTo>
                  <a:lnTo>
                    <a:pt x="1564481" y="11907"/>
                  </a:lnTo>
                  <a:lnTo>
                    <a:pt x="1581150" y="0"/>
                  </a:lnTo>
                  <a:lnTo>
                    <a:pt x="1631156" y="11907"/>
                  </a:lnTo>
                  <a:lnTo>
                    <a:pt x="1685925" y="33338"/>
                  </a:lnTo>
                  <a:lnTo>
                    <a:pt x="1733550" y="54769"/>
                  </a:lnTo>
                  <a:lnTo>
                    <a:pt x="1764506" y="73819"/>
                  </a:lnTo>
                  <a:lnTo>
                    <a:pt x="1795463" y="92869"/>
                  </a:lnTo>
                  <a:lnTo>
                    <a:pt x="1809750" y="109538"/>
                  </a:lnTo>
                  <a:lnTo>
                    <a:pt x="1819275" y="130969"/>
                  </a:lnTo>
                  <a:lnTo>
                    <a:pt x="1824038" y="152400"/>
                  </a:lnTo>
                  <a:lnTo>
                    <a:pt x="1821656" y="173832"/>
                  </a:lnTo>
                  <a:lnTo>
                    <a:pt x="1809750" y="185738"/>
                  </a:lnTo>
                  <a:lnTo>
                    <a:pt x="1724025" y="216694"/>
                  </a:lnTo>
                  <a:lnTo>
                    <a:pt x="1597819" y="245269"/>
                  </a:lnTo>
                  <a:lnTo>
                    <a:pt x="1352550" y="3000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2A15761E-8128-4C19-B1EF-022560C42A0A}"/>
                </a:ext>
              </a:extLst>
            </p:cNvPr>
            <p:cNvSpPr/>
            <p:nvPr/>
          </p:nvSpPr>
          <p:spPr>
            <a:xfrm>
              <a:off x="4343400" y="2106613"/>
              <a:ext cx="917575" cy="1346200"/>
            </a:xfrm>
            <a:custGeom>
              <a:avLst/>
              <a:gdLst>
                <a:gd name="connsiteX0" fmla="*/ 490538 w 916781"/>
                <a:gd name="connsiteY0" fmla="*/ 852488 h 1345407"/>
                <a:gd name="connsiteX1" fmla="*/ 307181 w 916781"/>
                <a:gd name="connsiteY1" fmla="*/ 1069182 h 1345407"/>
                <a:gd name="connsiteX2" fmla="*/ 145256 w 916781"/>
                <a:gd name="connsiteY2" fmla="*/ 1243013 h 1345407"/>
                <a:gd name="connsiteX3" fmla="*/ 40481 w 916781"/>
                <a:gd name="connsiteY3" fmla="*/ 1340644 h 1345407"/>
                <a:gd name="connsiteX4" fmla="*/ 21431 w 916781"/>
                <a:gd name="connsiteY4" fmla="*/ 1345407 h 1345407"/>
                <a:gd name="connsiteX5" fmla="*/ 4763 w 916781"/>
                <a:gd name="connsiteY5" fmla="*/ 1338263 h 1345407"/>
                <a:gd name="connsiteX6" fmla="*/ 0 w 916781"/>
                <a:gd name="connsiteY6" fmla="*/ 1321594 h 1345407"/>
                <a:gd name="connsiteX7" fmla="*/ 4763 w 916781"/>
                <a:gd name="connsiteY7" fmla="*/ 1297782 h 1345407"/>
                <a:gd name="connsiteX8" fmla="*/ 116681 w 916781"/>
                <a:gd name="connsiteY8" fmla="*/ 1121569 h 1345407"/>
                <a:gd name="connsiteX9" fmla="*/ 219075 w 916781"/>
                <a:gd name="connsiteY9" fmla="*/ 957263 h 1345407"/>
                <a:gd name="connsiteX10" fmla="*/ 302419 w 916781"/>
                <a:gd name="connsiteY10" fmla="*/ 816769 h 1345407"/>
                <a:gd name="connsiteX11" fmla="*/ 381000 w 916781"/>
                <a:gd name="connsiteY11" fmla="*/ 683419 h 1345407"/>
                <a:gd name="connsiteX12" fmla="*/ 461963 w 916781"/>
                <a:gd name="connsiteY12" fmla="*/ 547688 h 1345407"/>
                <a:gd name="connsiteX13" fmla="*/ 502444 w 916781"/>
                <a:gd name="connsiteY13" fmla="*/ 452438 h 1345407"/>
                <a:gd name="connsiteX14" fmla="*/ 559594 w 916781"/>
                <a:gd name="connsiteY14" fmla="*/ 290513 h 1345407"/>
                <a:gd name="connsiteX15" fmla="*/ 578644 w 916781"/>
                <a:gd name="connsiteY15" fmla="*/ 219075 h 1345407"/>
                <a:gd name="connsiteX16" fmla="*/ 573881 w 916781"/>
                <a:gd name="connsiteY16" fmla="*/ 190500 h 1345407"/>
                <a:gd name="connsiteX17" fmla="*/ 552450 w 916781"/>
                <a:gd name="connsiteY17" fmla="*/ 161925 h 1345407"/>
                <a:gd name="connsiteX18" fmla="*/ 521494 w 916781"/>
                <a:gd name="connsiteY18" fmla="*/ 128588 h 1345407"/>
                <a:gd name="connsiteX19" fmla="*/ 481013 w 916781"/>
                <a:gd name="connsiteY19" fmla="*/ 95250 h 1345407"/>
                <a:gd name="connsiteX20" fmla="*/ 447675 w 916781"/>
                <a:gd name="connsiteY20" fmla="*/ 71438 h 1345407"/>
                <a:gd name="connsiteX21" fmla="*/ 428625 w 916781"/>
                <a:gd name="connsiteY21" fmla="*/ 57150 h 1345407"/>
                <a:gd name="connsiteX22" fmla="*/ 419100 w 916781"/>
                <a:gd name="connsiteY22" fmla="*/ 40482 h 1345407"/>
                <a:gd name="connsiteX23" fmla="*/ 421481 w 916781"/>
                <a:gd name="connsiteY23" fmla="*/ 23813 h 1345407"/>
                <a:gd name="connsiteX24" fmla="*/ 435769 w 916781"/>
                <a:gd name="connsiteY24" fmla="*/ 9525 h 1345407"/>
                <a:gd name="connsiteX25" fmla="*/ 481013 w 916781"/>
                <a:gd name="connsiteY25" fmla="*/ 2382 h 1345407"/>
                <a:gd name="connsiteX26" fmla="*/ 569119 w 916781"/>
                <a:gd name="connsiteY26" fmla="*/ 0 h 1345407"/>
                <a:gd name="connsiteX27" fmla="*/ 602456 w 916781"/>
                <a:gd name="connsiteY27" fmla="*/ 2382 h 1345407"/>
                <a:gd name="connsiteX28" fmla="*/ 650081 w 916781"/>
                <a:gd name="connsiteY28" fmla="*/ 11907 h 1345407"/>
                <a:gd name="connsiteX29" fmla="*/ 711994 w 916781"/>
                <a:gd name="connsiteY29" fmla="*/ 33338 h 1345407"/>
                <a:gd name="connsiteX30" fmla="*/ 776288 w 916781"/>
                <a:gd name="connsiteY30" fmla="*/ 59532 h 1345407"/>
                <a:gd name="connsiteX31" fmla="*/ 828675 w 916781"/>
                <a:gd name="connsiteY31" fmla="*/ 90488 h 1345407"/>
                <a:gd name="connsiteX32" fmla="*/ 885825 w 916781"/>
                <a:gd name="connsiteY32" fmla="*/ 128588 h 1345407"/>
                <a:gd name="connsiteX33" fmla="*/ 904875 w 916781"/>
                <a:gd name="connsiteY33" fmla="*/ 147638 h 1345407"/>
                <a:gd name="connsiteX34" fmla="*/ 914400 w 916781"/>
                <a:gd name="connsiteY34" fmla="*/ 164307 h 1345407"/>
                <a:gd name="connsiteX35" fmla="*/ 916781 w 916781"/>
                <a:gd name="connsiteY35" fmla="*/ 188119 h 1345407"/>
                <a:gd name="connsiteX36" fmla="*/ 909638 w 916781"/>
                <a:gd name="connsiteY36" fmla="*/ 221457 h 1345407"/>
                <a:gd name="connsiteX37" fmla="*/ 895350 w 916781"/>
                <a:gd name="connsiteY37" fmla="*/ 247650 h 1345407"/>
                <a:gd name="connsiteX38" fmla="*/ 847725 w 916781"/>
                <a:gd name="connsiteY38" fmla="*/ 288132 h 1345407"/>
                <a:gd name="connsiteX39" fmla="*/ 764381 w 916781"/>
                <a:gd name="connsiteY39" fmla="*/ 438150 h 1345407"/>
                <a:gd name="connsiteX40" fmla="*/ 676275 w 916781"/>
                <a:gd name="connsiteY40" fmla="*/ 592932 h 1345407"/>
                <a:gd name="connsiteX41" fmla="*/ 611981 w 916781"/>
                <a:gd name="connsiteY41" fmla="*/ 697707 h 1345407"/>
                <a:gd name="connsiteX42" fmla="*/ 490538 w 916781"/>
                <a:gd name="connsiteY42" fmla="*/ 852488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16781" h="1345407">
                  <a:moveTo>
                    <a:pt x="490538" y="852488"/>
                  </a:moveTo>
                  <a:lnTo>
                    <a:pt x="307181" y="1069182"/>
                  </a:lnTo>
                  <a:lnTo>
                    <a:pt x="145256" y="1243013"/>
                  </a:lnTo>
                  <a:lnTo>
                    <a:pt x="40481" y="1340644"/>
                  </a:lnTo>
                  <a:lnTo>
                    <a:pt x="21431" y="1345407"/>
                  </a:lnTo>
                  <a:lnTo>
                    <a:pt x="4763" y="1338263"/>
                  </a:lnTo>
                  <a:lnTo>
                    <a:pt x="0" y="1321594"/>
                  </a:lnTo>
                  <a:lnTo>
                    <a:pt x="4763" y="1297782"/>
                  </a:lnTo>
                  <a:lnTo>
                    <a:pt x="116681" y="1121569"/>
                  </a:lnTo>
                  <a:lnTo>
                    <a:pt x="219075" y="957263"/>
                  </a:lnTo>
                  <a:lnTo>
                    <a:pt x="302419" y="816769"/>
                  </a:lnTo>
                  <a:lnTo>
                    <a:pt x="381000" y="683419"/>
                  </a:lnTo>
                  <a:lnTo>
                    <a:pt x="461963" y="547688"/>
                  </a:lnTo>
                  <a:lnTo>
                    <a:pt x="502444" y="452438"/>
                  </a:lnTo>
                  <a:lnTo>
                    <a:pt x="559594" y="290513"/>
                  </a:lnTo>
                  <a:lnTo>
                    <a:pt x="578644" y="219075"/>
                  </a:lnTo>
                  <a:lnTo>
                    <a:pt x="573881" y="190500"/>
                  </a:lnTo>
                  <a:lnTo>
                    <a:pt x="552450" y="161925"/>
                  </a:lnTo>
                  <a:lnTo>
                    <a:pt x="521494" y="128588"/>
                  </a:lnTo>
                  <a:lnTo>
                    <a:pt x="481013" y="95250"/>
                  </a:lnTo>
                  <a:lnTo>
                    <a:pt x="447675" y="71438"/>
                  </a:lnTo>
                  <a:lnTo>
                    <a:pt x="428625" y="57150"/>
                  </a:lnTo>
                  <a:lnTo>
                    <a:pt x="419100" y="40482"/>
                  </a:lnTo>
                  <a:lnTo>
                    <a:pt x="421481" y="23813"/>
                  </a:lnTo>
                  <a:lnTo>
                    <a:pt x="435769" y="9525"/>
                  </a:lnTo>
                  <a:lnTo>
                    <a:pt x="481013" y="2382"/>
                  </a:lnTo>
                  <a:lnTo>
                    <a:pt x="569119" y="0"/>
                  </a:lnTo>
                  <a:lnTo>
                    <a:pt x="602456" y="2382"/>
                  </a:lnTo>
                  <a:lnTo>
                    <a:pt x="650081" y="11907"/>
                  </a:lnTo>
                  <a:lnTo>
                    <a:pt x="711994" y="33338"/>
                  </a:lnTo>
                  <a:lnTo>
                    <a:pt x="776288" y="59532"/>
                  </a:lnTo>
                  <a:lnTo>
                    <a:pt x="828675" y="90488"/>
                  </a:lnTo>
                  <a:lnTo>
                    <a:pt x="885825" y="128588"/>
                  </a:lnTo>
                  <a:lnTo>
                    <a:pt x="904875" y="147638"/>
                  </a:lnTo>
                  <a:lnTo>
                    <a:pt x="914400" y="164307"/>
                  </a:lnTo>
                  <a:lnTo>
                    <a:pt x="916781" y="188119"/>
                  </a:lnTo>
                  <a:lnTo>
                    <a:pt x="909638" y="221457"/>
                  </a:lnTo>
                  <a:lnTo>
                    <a:pt x="895350" y="247650"/>
                  </a:lnTo>
                  <a:lnTo>
                    <a:pt x="847725" y="288132"/>
                  </a:lnTo>
                  <a:lnTo>
                    <a:pt x="764381" y="438150"/>
                  </a:lnTo>
                  <a:lnTo>
                    <a:pt x="676275" y="592932"/>
                  </a:lnTo>
                  <a:lnTo>
                    <a:pt x="611981" y="697707"/>
                  </a:lnTo>
                  <a:lnTo>
                    <a:pt x="490538" y="852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79F90E4C-1A68-4FEE-AD0B-079FF3AFB060}"/>
                </a:ext>
              </a:extLst>
            </p:cNvPr>
            <p:cNvSpPr/>
            <p:nvPr/>
          </p:nvSpPr>
          <p:spPr>
            <a:xfrm rot="16200000">
              <a:off x="1524000" y="3657600"/>
              <a:ext cx="4443413" cy="538163"/>
            </a:xfrm>
            <a:custGeom>
              <a:avLst/>
              <a:gdLst>
                <a:gd name="connsiteX0" fmla="*/ 2908702 w 4443736"/>
                <a:gd name="connsiteY0" fmla="*/ 434444 h 537882"/>
                <a:gd name="connsiteX1" fmla="*/ 2643899 w 4443736"/>
                <a:gd name="connsiteY1" fmla="*/ 438581 h 537882"/>
                <a:gd name="connsiteX2" fmla="*/ 2565285 w 4443736"/>
                <a:gd name="connsiteY2" fmla="*/ 434444 h 537882"/>
                <a:gd name="connsiteX3" fmla="*/ 2259106 w 4443736"/>
                <a:gd name="connsiteY3" fmla="*/ 434444 h 537882"/>
                <a:gd name="connsiteX4" fmla="*/ 1853625 w 4443736"/>
                <a:gd name="connsiteY4" fmla="*/ 438581 h 537882"/>
                <a:gd name="connsiteX5" fmla="*/ 1332293 w 4443736"/>
                <a:gd name="connsiteY5" fmla="*/ 438581 h 537882"/>
                <a:gd name="connsiteX6" fmla="*/ 719935 w 4443736"/>
                <a:gd name="connsiteY6" fmla="*/ 438581 h 537882"/>
                <a:gd name="connsiteX7" fmla="*/ 161365 w 4443736"/>
                <a:gd name="connsiteY7" fmla="*/ 438581 h 537882"/>
                <a:gd name="connsiteX8" fmla="*/ 128264 w 4443736"/>
                <a:gd name="connsiteY8" fmla="*/ 430306 h 537882"/>
                <a:gd name="connsiteX9" fmla="*/ 82751 w 4443736"/>
                <a:gd name="connsiteY9" fmla="*/ 417893 h 537882"/>
                <a:gd name="connsiteX10" fmla="*/ 33100 w 4443736"/>
                <a:gd name="connsiteY10" fmla="*/ 393068 h 537882"/>
                <a:gd name="connsiteX11" fmla="*/ 8275 w 4443736"/>
                <a:gd name="connsiteY11" fmla="*/ 364105 h 537882"/>
                <a:gd name="connsiteX12" fmla="*/ 0 w 4443736"/>
                <a:gd name="connsiteY12" fmla="*/ 331005 h 537882"/>
                <a:gd name="connsiteX13" fmla="*/ 8275 w 4443736"/>
                <a:gd name="connsiteY13" fmla="*/ 293767 h 537882"/>
                <a:gd name="connsiteX14" fmla="*/ 28963 w 4443736"/>
                <a:gd name="connsiteY14" fmla="*/ 264804 h 537882"/>
                <a:gd name="connsiteX15" fmla="*/ 70338 w 4443736"/>
                <a:gd name="connsiteY15" fmla="*/ 227566 h 537882"/>
                <a:gd name="connsiteX16" fmla="*/ 124127 w 4443736"/>
                <a:gd name="connsiteY16" fmla="*/ 198603 h 537882"/>
                <a:gd name="connsiteX17" fmla="*/ 190328 w 4443736"/>
                <a:gd name="connsiteY17" fmla="*/ 173777 h 537882"/>
                <a:gd name="connsiteX18" fmla="*/ 264804 w 4443736"/>
                <a:gd name="connsiteY18" fmla="*/ 157227 h 537882"/>
                <a:gd name="connsiteX19" fmla="*/ 380655 w 4443736"/>
                <a:gd name="connsiteY19" fmla="*/ 148952 h 537882"/>
                <a:gd name="connsiteX20" fmla="*/ 471681 w 4443736"/>
                <a:gd name="connsiteY20" fmla="*/ 165502 h 537882"/>
                <a:gd name="connsiteX21" fmla="*/ 554432 w 4443736"/>
                <a:gd name="connsiteY21" fmla="*/ 173777 h 537882"/>
                <a:gd name="connsiteX22" fmla="*/ 761310 w 4443736"/>
                <a:gd name="connsiteY22" fmla="*/ 194465 h 537882"/>
                <a:gd name="connsiteX23" fmla="*/ 1046802 w 4443736"/>
                <a:gd name="connsiteY23" fmla="*/ 211015 h 537882"/>
                <a:gd name="connsiteX24" fmla="*/ 1369531 w 4443736"/>
                <a:gd name="connsiteY24" fmla="*/ 219291 h 537882"/>
                <a:gd name="connsiteX25" fmla="*/ 1890863 w 4443736"/>
                <a:gd name="connsiteY25" fmla="*/ 231703 h 537882"/>
                <a:gd name="connsiteX26" fmla="*/ 2693549 w 4443736"/>
                <a:gd name="connsiteY26" fmla="*/ 239978 h 537882"/>
                <a:gd name="connsiteX27" fmla="*/ 3297632 w 4443736"/>
                <a:gd name="connsiteY27" fmla="*/ 235841 h 537882"/>
                <a:gd name="connsiteX28" fmla="*/ 3533473 w 4443736"/>
                <a:gd name="connsiteY28" fmla="*/ 239978 h 537882"/>
                <a:gd name="connsiteX29" fmla="*/ 3802414 w 4443736"/>
                <a:gd name="connsiteY29" fmla="*/ 239978 h 537882"/>
                <a:gd name="connsiteX30" fmla="*/ 4183070 w 4443736"/>
                <a:gd name="connsiteY30" fmla="*/ 239978 h 537882"/>
                <a:gd name="connsiteX31" fmla="*/ 4228583 w 4443736"/>
                <a:gd name="connsiteY31" fmla="*/ 227566 h 537882"/>
                <a:gd name="connsiteX32" fmla="*/ 4269958 w 4443736"/>
                <a:gd name="connsiteY32" fmla="*/ 202740 h 537882"/>
                <a:gd name="connsiteX33" fmla="*/ 4311334 w 4443736"/>
                <a:gd name="connsiteY33" fmla="*/ 161365 h 537882"/>
                <a:gd name="connsiteX34" fmla="*/ 4344434 w 4443736"/>
                <a:gd name="connsiteY34" fmla="*/ 103439 h 537882"/>
                <a:gd name="connsiteX35" fmla="*/ 4377535 w 4443736"/>
                <a:gd name="connsiteY35" fmla="*/ 45513 h 537882"/>
                <a:gd name="connsiteX36" fmla="*/ 4394085 w 4443736"/>
                <a:gd name="connsiteY36" fmla="*/ 20688 h 537882"/>
                <a:gd name="connsiteX37" fmla="*/ 4406498 w 4443736"/>
                <a:gd name="connsiteY37" fmla="*/ 4138 h 537882"/>
                <a:gd name="connsiteX38" fmla="*/ 4418910 w 4443736"/>
                <a:gd name="connsiteY38" fmla="*/ 0 h 537882"/>
                <a:gd name="connsiteX39" fmla="*/ 4439598 w 4443736"/>
                <a:gd name="connsiteY39" fmla="*/ 8275 h 537882"/>
                <a:gd name="connsiteX40" fmla="*/ 4443736 w 4443736"/>
                <a:gd name="connsiteY40" fmla="*/ 33101 h 537882"/>
                <a:gd name="connsiteX41" fmla="*/ 4439598 w 4443736"/>
                <a:gd name="connsiteY41" fmla="*/ 91026 h 537882"/>
                <a:gd name="connsiteX42" fmla="*/ 4423048 w 4443736"/>
                <a:gd name="connsiteY42" fmla="*/ 177915 h 537882"/>
                <a:gd name="connsiteX43" fmla="*/ 4394085 w 4443736"/>
                <a:gd name="connsiteY43" fmla="*/ 293767 h 537882"/>
                <a:gd name="connsiteX44" fmla="*/ 4360985 w 4443736"/>
                <a:gd name="connsiteY44" fmla="*/ 405481 h 537882"/>
                <a:gd name="connsiteX45" fmla="*/ 4332022 w 4443736"/>
                <a:gd name="connsiteY45" fmla="*/ 475819 h 537882"/>
                <a:gd name="connsiteX46" fmla="*/ 4286508 w 4443736"/>
                <a:gd name="connsiteY46" fmla="*/ 533745 h 537882"/>
                <a:gd name="connsiteX47" fmla="*/ 4257546 w 4443736"/>
                <a:gd name="connsiteY47" fmla="*/ 537882 h 537882"/>
                <a:gd name="connsiteX48" fmla="*/ 4187207 w 4443736"/>
                <a:gd name="connsiteY48" fmla="*/ 517195 h 537882"/>
                <a:gd name="connsiteX49" fmla="*/ 4121006 w 4443736"/>
                <a:gd name="connsiteY49" fmla="*/ 492369 h 537882"/>
                <a:gd name="connsiteX50" fmla="*/ 4071356 w 4443736"/>
                <a:gd name="connsiteY50" fmla="*/ 475819 h 537882"/>
                <a:gd name="connsiteX51" fmla="*/ 3823102 w 4443736"/>
                <a:gd name="connsiteY51" fmla="*/ 446856 h 537882"/>
                <a:gd name="connsiteX52" fmla="*/ 3645187 w 4443736"/>
                <a:gd name="connsiteY52" fmla="*/ 434444 h 537882"/>
                <a:gd name="connsiteX53" fmla="*/ 3388659 w 4443736"/>
                <a:gd name="connsiteY53" fmla="*/ 438581 h 537882"/>
                <a:gd name="connsiteX54" fmla="*/ 3194194 w 4443736"/>
                <a:gd name="connsiteY54" fmla="*/ 434444 h 537882"/>
                <a:gd name="connsiteX55" fmla="*/ 2908702 w 4443736"/>
                <a:gd name="connsiteY55" fmla="*/ 434444 h 5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43736" h="537882">
                  <a:moveTo>
                    <a:pt x="2908702" y="434444"/>
                  </a:moveTo>
                  <a:lnTo>
                    <a:pt x="2643899" y="438581"/>
                  </a:lnTo>
                  <a:lnTo>
                    <a:pt x="2565285" y="434444"/>
                  </a:lnTo>
                  <a:lnTo>
                    <a:pt x="2259106" y="434444"/>
                  </a:lnTo>
                  <a:lnTo>
                    <a:pt x="1853625" y="438581"/>
                  </a:lnTo>
                  <a:lnTo>
                    <a:pt x="1332293" y="438581"/>
                  </a:lnTo>
                  <a:lnTo>
                    <a:pt x="719935" y="438581"/>
                  </a:lnTo>
                  <a:lnTo>
                    <a:pt x="161365" y="438581"/>
                  </a:lnTo>
                  <a:lnTo>
                    <a:pt x="128264" y="430306"/>
                  </a:lnTo>
                  <a:lnTo>
                    <a:pt x="82751" y="417893"/>
                  </a:lnTo>
                  <a:lnTo>
                    <a:pt x="33100" y="393068"/>
                  </a:lnTo>
                  <a:lnTo>
                    <a:pt x="8275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28963" y="264804"/>
                  </a:lnTo>
                  <a:lnTo>
                    <a:pt x="70338" y="227566"/>
                  </a:lnTo>
                  <a:lnTo>
                    <a:pt x="124127" y="198603"/>
                  </a:lnTo>
                  <a:lnTo>
                    <a:pt x="190328" y="173777"/>
                  </a:lnTo>
                  <a:lnTo>
                    <a:pt x="264804" y="157227"/>
                  </a:lnTo>
                  <a:lnTo>
                    <a:pt x="380655" y="148952"/>
                  </a:lnTo>
                  <a:lnTo>
                    <a:pt x="471681" y="165502"/>
                  </a:lnTo>
                  <a:lnTo>
                    <a:pt x="554432" y="173777"/>
                  </a:lnTo>
                  <a:lnTo>
                    <a:pt x="761310" y="194465"/>
                  </a:lnTo>
                  <a:lnTo>
                    <a:pt x="1046802" y="211015"/>
                  </a:lnTo>
                  <a:lnTo>
                    <a:pt x="1369531" y="219291"/>
                  </a:lnTo>
                  <a:lnTo>
                    <a:pt x="1890863" y="231703"/>
                  </a:lnTo>
                  <a:lnTo>
                    <a:pt x="2693549" y="239978"/>
                  </a:lnTo>
                  <a:lnTo>
                    <a:pt x="3297632" y="235841"/>
                  </a:lnTo>
                  <a:lnTo>
                    <a:pt x="3533473" y="239978"/>
                  </a:lnTo>
                  <a:lnTo>
                    <a:pt x="3802414" y="239978"/>
                  </a:lnTo>
                  <a:lnTo>
                    <a:pt x="4183070" y="239978"/>
                  </a:lnTo>
                  <a:lnTo>
                    <a:pt x="4228583" y="227566"/>
                  </a:lnTo>
                  <a:lnTo>
                    <a:pt x="4269958" y="202740"/>
                  </a:lnTo>
                  <a:lnTo>
                    <a:pt x="4311334" y="161365"/>
                  </a:lnTo>
                  <a:lnTo>
                    <a:pt x="4344434" y="103439"/>
                  </a:lnTo>
                  <a:lnTo>
                    <a:pt x="4377535" y="45513"/>
                  </a:lnTo>
                  <a:lnTo>
                    <a:pt x="4394085" y="20688"/>
                  </a:lnTo>
                  <a:lnTo>
                    <a:pt x="4406498" y="4138"/>
                  </a:lnTo>
                  <a:lnTo>
                    <a:pt x="4418910" y="0"/>
                  </a:lnTo>
                  <a:lnTo>
                    <a:pt x="4439598" y="8275"/>
                  </a:lnTo>
                  <a:lnTo>
                    <a:pt x="4443736" y="33101"/>
                  </a:lnTo>
                  <a:lnTo>
                    <a:pt x="4439598" y="91026"/>
                  </a:lnTo>
                  <a:lnTo>
                    <a:pt x="4423048" y="177915"/>
                  </a:lnTo>
                  <a:lnTo>
                    <a:pt x="4394085" y="293767"/>
                  </a:lnTo>
                  <a:lnTo>
                    <a:pt x="4360985" y="405481"/>
                  </a:lnTo>
                  <a:lnTo>
                    <a:pt x="4332022" y="475819"/>
                  </a:lnTo>
                  <a:lnTo>
                    <a:pt x="4286508" y="533745"/>
                  </a:lnTo>
                  <a:lnTo>
                    <a:pt x="4257546" y="537882"/>
                  </a:lnTo>
                  <a:lnTo>
                    <a:pt x="4187207" y="517195"/>
                  </a:lnTo>
                  <a:lnTo>
                    <a:pt x="4121006" y="492369"/>
                  </a:lnTo>
                  <a:lnTo>
                    <a:pt x="4071356" y="475819"/>
                  </a:lnTo>
                  <a:lnTo>
                    <a:pt x="3823102" y="446856"/>
                  </a:lnTo>
                  <a:lnTo>
                    <a:pt x="3645187" y="434444"/>
                  </a:lnTo>
                  <a:lnTo>
                    <a:pt x="3388659" y="438581"/>
                  </a:lnTo>
                  <a:cubicBezTo>
                    <a:pt x="3192816" y="430247"/>
                    <a:pt x="3194194" y="365426"/>
                    <a:pt x="3194194" y="434444"/>
                  </a:cubicBezTo>
                  <a:lnTo>
                    <a:pt x="2908702" y="434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9AD6F4FD-3D5E-4411-AB28-E49FB75D81A7}"/>
                </a:ext>
              </a:extLst>
            </p:cNvPr>
            <p:cNvSpPr/>
            <p:nvPr/>
          </p:nvSpPr>
          <p:spPr>
            <a:xfrm rot="16200000">
              <a:off x="2201863" y="3379788"/>
              <a:ext cx="1998662" cy="1135062"/>
            </a:xfrm>
            <a:custGeom>
              <a:avLst/>
              <a:gdLst>
                <a:gd name="connsiteX0" fmla="*/ 762000 w 1997869"/>
                <a:gd name="connsiteY0" fmla="*/ 645570 h 1133726"/>
                <a:gd name="connsiteX1" fmla="*/ 535782 w 1997869"/>
                <a:gd name="connsiteY1" fmla="*/ 481263 h 1133726"/>
                <a:gd name="connsiteX2" fmla="*/ 350044 w 1997869"/>
                <a:gd name="connsiteY2" fmla="*/ 331245 h 1133726"/>
                <a:gd name="connsiteX3" fmla="*/ 192882 w 1997869"/>
                <a:gd name="connsiteY3" fmla="*/ 202657 h 1133726"/>
                <a:gd name="connsiteX4" fmla="*/ 66675 w 1997869"/>
                <a:gd name="connsiteY4" fmla="*/ 93120 h 1133726"/>
                <a:gd name="connsiteX5" fmla="*/ 21432 w 1997869"/>
                <a:gd name="connsiteY5" fmla="*/ 55020 h 1133726"/>
                <a:gd name="connsiteX6" fmla="*/ 2382 w 1997869"/>
                <a:gd name="connsiteY6" fmla="*/ 31207 h 1133726"/>
                <a:gd name="connsiteX7" fmla="*/ 0 w 1997869"/>
                <a:gd name="connsiteY7" fmla="*/ 16920 h 1133726"/>
                <a:gd name="connsiteX8" fmla="*/ 4763 w 1997869"/>
                <a:gd name="connsiteY8" fmla="*/ 5013 h 1133726"/>
                <a:gd name="connsiteX9" fmla="*/ 21432 w 1997869"/>
                <a:gd name="connsiteY9" fmla="*/ 251 h 1133726"/>
                <a:gd name="connsiteX10" fmla="*/ 45244 w 1997869"/>
                <a:gd name="connsiteY10" fmla="*/ 5013 h 1133726"/>
                <a:gd name="connsiteX11" fmla="*/ 85725 w 1997869"/>
                <a:gd name="connsiteY11" fmla="*/ 31207 h 1133726"/>
                <a:gd name="connsiteX12" fmla="*/ 214313 w 1997869"/>
                <a:gd name="connsiteY12" fmla="*/ 116932 h 1133726"/>
                <a:gd name="connsiteX13" fmla="*/ 381000 w 1997869"/>
                <a:gd name="connsiteY13" fmla="*/ 224088 h 1133726"/>
                <a:gd name="connsiteX14" fmla="*/ 538163 w 1997869"/>
                <a:gd name="connsiteY14" fmla="*/ 324101 h 1133726"/>
                <a:gd name="connsiteX15" fmla="*/ 714375 w 1997869"/>
                <a:gd name="connsiteY15" fmla="*/ 433638 h 1133726"/>
                <a:gd name="connsiteX16" fmla="*/ 842963 w 1997869"/>
                <a:gd name="connsiteY16" fmla="*/ 512220 h 1133726"/>
                <a:gd name="connsiteX17" fmla="*/ 971550 w 1997869"/>
                <a:gd name="connsiteY17" fmla="*/ 593182 h 1133726"/>
                <a:gd name="connsiteX18" fmla="*/ 1121569 w 1997869"/>
                <a:gd name="connsiteY18" fmla="*/ 674145 h 1133726"/>
                <a:gd name="connsiteX19" fmla="*/ 1238250 w 1997869"/>
                <a:gd name="connsiteY19" fmla="*/ 728913 h 1133726"/>
                <a:gd name="connsiteX20" fmla="*/ 1414463 w 1997869"/>
                <a:gd name="connsiteY20" fmla="*/ 814638 h 1133726"/>
                <a:gd name="connsiteX21" fmla="*/ 1595438 w 1997869"/>
                <a:gd name="connsiteY21" fmla="*/ 893220 h 1133726"/>
                <a:gd name="connsiteX22" fmla="*/ 1774032 w 1997869"/>
                <a:gd name="connsiteY22" fmla="*/ 967038 h 1133726"/>
                <a:gd name="connsiteX23" fmla="*/ 1990725 w 1997869"/>
                <a:gd name="connsiteY23" fmla="*/ 1052763 h 1133726"/>
                <a:gd name="connsiteX24" fmla="*/ 1997869 w 1997869"/>
                <a:gd name="connsiteY24" fmla="*/ 1133726 h 1133726"/>
                <a:gd name="connsiteX25" fmla="*/ 1493044 w 1997869"/>
                <a:gd name="connsiteY25" fmla="*/ 1117057 h 1133726"/>
                <a:gd name="connsiteX26" fmla="*/ 1366838 w 1997869"/>
                <a:gd name="connsiteY26" fmla="*/ 1043238 h 1133726"/>
                <a:gd name="connsiteX27" fmla="*/ 1126332 w 1997869"/>
                <a:gd name="connsiteY27" fmla="*/ 886076 h 1133726"/>
                <a:gd name="connsiteX28" fmla="*/ 907257 w 1997869"/>
                <a:gd name="connsiteY28" fmla="*/ 743201 h 1133726"/>
                <a:gd name="connsiteX29" fmla="*/ 762000 w 1997869"/>
                <a:gd name="connsiteY29" fmla="*/ 645570 h 113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97869" h="1133726">
                  <a:moveTo>
                    <a:pt x="762000" y="645570"/>
                  </a:moveTo>
                  <a:lnTo>
                    <a:pt x="535782" y="481263"/>
                  </a:lnTo>
                  <a:lnTo>
                    <a:pt x="350044" y="331245"/>
                  </a:lnTo>
                  <a:lnTo>
                    <a:pt x="192882" y="202657"/>
                  </a:lnTo>
                  <a:lnTo>
                    <a:pt x="66675" y="93120"/>
                  </a:lnTo>
                  <a:lnTo>
                    <a:pt x="21432" y="55020"/>
                  </a:lnTo>
                  <a:lnTo>
                    <a:pt x="2382" y="31207"/>
                  </a:lnTo>
                  <a:lnTo>
                    <a:pt x="0" y="16920"/>
                  </a:lnTo>
                  <a:lnTo>
                    <a:pt x="4763" y="5013"/>
                  </a:lnTo>
                  <a:cubicBezTo>
                    <a:pt x="19803" y="0"/>
                    <a:pt x="14030" y="251"/>
                    <a:pt x="21432" y="251"/>
                  </a:cubicBezTo>
                  <a:lnTo>
                    <a:pt x="45244" y="5013"/>
                  </a:lnTo>
                  <a:lnTo>
                    <a:pt x="85725" y="31207"/>
                  </a:lnTo>
                  <a:lnTo>
                    <a:pt x="214313" y="116932"/>
                  </a:lnTo>
                  <a:lnTo>
                    <a:pt x="381000" y="224088"/>
                  </a:lnTo>
                  <a:lnTo>
                    <a:pt x="538163" y="324101"/>
                  </a:lnTo>
                  <a:lnTo>
                    <a:pt x="714375" y="433638"/>
                  </a:lnTo>
                  <a:lnTo>
                    <a:pt x="842963" y="512220"/>
                  </a:lnTo>
                  <a:lnTo>
                    <a:pt x="971550" y="593182"/>
                  </a:lnTo>
                  <a:lnTo>
                    <a:pt x="1121569" y="674145"/>
                  </a:lnTo>
                  <a:lnTo>
                    <a:pt x="1238250" y="728913"/>
                  </a:lnTo>
                  <a:lnTo>
                    <a:pt x="1414463" y="814638"/>
                  </a:lnTo>
                  <a:lnTo>
                    <a:pt x="1595438" y="893220"/>
                  </a:lnTo>
                  <a:lnTo>
                    <a:pt x="1774032" y="967038"/>
                  </a:lnTo>
                  <a:lnTo>
                    <a:pt x="1990725" y="1052763"/>
                  </a:lnTo>
                  <a:lnTo>
                    <a:pt x="1997869" y="1133726"/>
                  </a:lnTo>
                  <a:lnTo>
                    <a:pt x="1493044" y="1117057"/>
                  </a:lnTo>
                  <a:lnTo>
                    <a:pt x="1366838" y="1043238"/>
                  </a:lnTo>
                  <a:lnTo>
                    <a:pt x="1126332" y="886076"/>
                  </a:lnTo>
                  <a:lnTo>
                    <a:pt x="907257" y="743201"/>
                  </a:lnTo>
                  <a:lnTo>
                    <a:pt x="762000" y="64557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FA740845-57CE-4951-B4DE-4D13C5B61F90}"/>
                </a:ext>
              </a:extLst>
            </p:cNvPr>
            <p:cNvSpPr/>
            <p:nvPr/>
          </p:nvSpPr>
          <p:spPr>
            <a:xfrm>
              <a:off x="3846513" y="3457575"/>
              <a:ext cx="566737" cy="544513"/>
            </a:xfrm>
            <a:custGeom>
              <a:avLst/>
              <a:gdLst>
                <a:gd name="connsiteX0" fmla="*/ 290512 w 566737"/>
                <a:gd name="connsiteY0" fmla="*/ 364331 h 545306"/>
                <a:gd name="connsiteX1" fmla="*/ 188119 w 566737"/>
                <a:gd name="connsiteY1" fmla="*/ 254794 h 545306"/>
                <a:gd name="connsiteX2" fmla="*/ 102394 w 566737"/>
                <a:gd name="connsiteY2" fmla="*/ 164306 h 545306"/>
                <a:gd name="connsiteX3" fmla="*/ 2381 w 566737"/>
                <a:gd name="connsiteY3" fmla="*/ 76200 h 545306"/>
                <a:gd name="connsiteX4" fmla="*/ 0 w 566737"/>
                <a:gd name="connsiteY4" fmla="*/ 0 h 545306"/>
                <a:gd name="connsiteX5" fmla="*/ 128587 w 566737"/>
                <a:gd name="connsiteY5" fmla="*/ 52388 h 545306"/>
                <a:gd name="connsiteX6" fmla="*/ 247650 w 566737"/>
                <a:gd name="connsiteY6" fmla="*/ 97631 h 545306"/>
                <a:gd name="connsiteX7" fmla="*/ 388144 w 566737"/>
                <a:gd name="connsiteY7" fmla="*/ 147638 h 545306"/>
                <a:gd name="connsiteX8" fmla="*/ 447675 w 566737"/>
                <a:gd name="connsiteY8" fmla="*/ 166688 h 545306"/>
                <a:gd name="connsiteX9" fmla="*/ 464344 w 566737"/>
                <a:gd name="connsiteY9" fmla="*/ 176213 h 545306"/>
                <a:gd name="connsiteX10" fmla="*/ 497681 w 566737"/>
                <a:gd name="connsiteY10" fmla="*/ 223838 h 545306"/>
                <a:gd name="connsiteX11" fmla="*/ 519112 w 566737"/>
                <a:gd name="connsiteY11" fmla="*/ 257175 h 545306"/>
                <a:gd name="connsiteX12" fmla="*/ 538162 w 566737"/>
                <a:gd name="connsiteY12" fmla="*/ 297656 h 545306"/>
                <a:gd name="connsiteX13" fmla="*/ 552450 w 566737"/>
                <a:gd name="connsiteY13" fmla="*/ 333375 h 545306"/>
                <a:gd name="connsiteX14" fmla="*/ 561975 w 566737"/>
                <a:gd name="connsiteY14" fmla="*/ 383381 h 545306"/>
                <a:gd name="connsiteX15" fmla="*/ 566737 w 566737"/>
                <a:gd name="connsiteY15" fmla="*/ 450056 h 545306"/>
                <a:gd name="connsiteX16" fmla="*/ 566737 w 566737"/>
                <a:gd name="connsiteY16" fmla="*/ 497681 h 545306"/>
                <a:gd name="connsiteX17" fmla="*/ 559594 w 566737"/>
                <a:gd name="connsiteY17" fmla="*/ 523875 h 545306"/>
                <a:gd name="connsiteX18" fmla="*/ 547687 w 566737"/>
                <a:gd name="connsiteY18" fmla="*/ 535781 h 545306"/>
                <a:gd name="connsiteX19" fmla="*/ 531019 w 566737"/>
                <a:gd name="connsiteY19" fmla="*/ 542925 h 545306"/>
                <a:gd name="connsiteX20" fmla="*/ 509587 w 566737"/>
                <a:gd name="connsiteY20" fmla="*/ 545306 h 545306"/>
                <a:gd name="connsiteX21" fmla="*/ 481012 w 566737"/>
                <a:gd name="connsiteY21" fmla="*/ 542925 h 545306"/>
                <a:gd name="connsiteX22" fmla="*/ 461962 w 566737"/>
                <a:gd name="connsiteY22" fmla="*/ 535781 h 545306"/>
                <a:gd name="connsiteX23" fmla="*/ 435769 w 566737"/>
                <a:gd name="connsiteY23" fmla="*/ 516731 h 545306"/>
                <a:gd name="connsiteX24" fmla="*/ 383381 w 566737"/>
                <a:gd name="connsiteY24" fmla="*/ 466725 h 545306"/>
                <a:gd name="connsiteX25" fmla="*/ 290512 w 566737"/>
                <a:gd name="connsiteY25" fmla="*/ 364331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737" h="545306">
                  <a:moveTo>
                    <a:pt x="290512" y="364331"/>
                  </a:moveTo>
                  <a:lnTo>
                    <a:pt x="188119" y="254794"/>
                  </a:lnTo>
                  <a:lnTo>
                    <a:pt x="102394" y="164306"/>
                  </a:lnTo>
                  <a:lnTo>
                    <a:pt x="2381" y="76200"/>
                  </a:lnTo>
                  <a:cubicBezTo>
                    <a:pt x="1587" y="50800"/>
                    <a:pt x="794" y="25400"/>
                    <a:pt x="0" y="0"/>
                  </a:cubicBezTo>
                  <a:lnTo>
                    <a:pt x="128587" y="52388"/>
                  </a:lnTo>
                  <a:lnTo>
                    <a:pt x="247650" y="97631"/>
                  </a:lnTo>
                  <a:lnTo>
                    <a:pt x="388144" y="147638"/>
                  </a:lnTo>
                  <a:lnTo>
                    <a:pt x="447675" y="166688"/>
                  </a:lnTo>
                  <a:lnTo>
                    <a:pt x="464344" y="176213"/>
                  </a:lnTo>
                  <a:lnTo>
                    <a:pt x="497681" y="223838"/>
                  </a:lnTo>
                  <a:lnTo>
                    <a:pt x="519112" y="257175"/>
                  </a:lnTo>
                  <a:lnTo>
                    <a:pt x="538162" y="297656"/>
                  </a:lnTo>
                  <a:lnTo>
                    <a:pt x="552450" y="333375"/>
                  </a:lnTo>
                  <a:lnTo>
                    <a:pt x="561975" y="383381"/>
                  </a:lnTo>
                  <a:lnTo>
                    <a:pt x="566737" y="450056"/>
                  </a:lnTo>
                  <a:lnTo>
                    <a:pt x="566737" y="497681"/>
                  </a:lnTo>
                  <a:lnTo>
                    <a:pt x="559594" y="523875"/>
                  </a:lnTo>
                  <a:lnTo>
                    <a:pt x="547687" y="535781"/>
                  </a:lnTo>
                  <a:lnTo>
                    <a:pt x="531019" y="542925"/>
                  </a:lnTo>
                  <a:lnTo>
                    <a:pt x="509587" y="545306"/>
                  </a:lnTo>
                  <a:lnTo>
                    <a:pt x="481012" y="542925"/>
                  </a:lnTo>
                  <a:lnTo>
                    <a:pt x="461962" y="535781"/>
                  </a:lnTo>
                  <a:lnTo>
                    <a:pt x="435769" y="516731"/>
                  </a:lnTo>
                  <a:lnTo>
                    <a:pt x="383381" y="466725"/>
                  </a:lnTo>
                  <a:lnTo>
                    <a:pt x="290512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F3E06FE6-D8ED-4910-A674-2059257B02B8}"/>
                </a:ext>
              </a:extLst>
            </p:cNvPr>
            <p:cNvSpPr/>
            <p:nvPr/>
          </p:nvSpPr>
          <p:spPr>
            <a:xfrm>
              <a:off x="4889500" y="2513013"/>
              <a:ext cx="1919288" cy="401637"/>
            </a:xfrm>
            <a:custGeom>
              <a:avLst/>
              <a:gdLst>
                <a:gd name="connsiteX0" fmla="*/ 1243013 w 1919288"/>
                <a:gd name="connsiteY0" fmla="*/ 319087 h 402431"/>
                <a:gd name="connsiteX1" fmla="*/ 983457 w 1919288"/>
                <a:gd name="connsiteY1" fmla="*/ 359569 h 402431"/>
                <a:gd name="connsiteX2" fmla="*/ 809625 w 1919288"/>
                <a:gd name="connsiteY2" fmla="*/ 378619 h 402431"/>
                <a:gd name="connsiteX3" fmla="*/ 638175 w 1919288"/>
                <a:gd name="connsiteY3" fmla="*/ 388144 h 402431"/>
                <a:gd name="connsiteX4" fmla="*/ 454819 w 1919288"/>
                <a:gd name="connsiteY4" fmla="*/ 395287 h 402431"/>
                <a:gd name="connsiteX5" fmla="*/ 309563 w 1919288"/>
                <a:gd name="connsiteY5" fmla="*/ 402431 h 402431"/>
                <a:gd name="connsiteX6" fmla="*/ 261938 w 1919288"/>
                <a:gd name="connsiteY6" fmla="*/ 402431 h 402431"/>
                <a:gd name="connsiteX7" fmla="*/ 223838 w 1919288"/>
                <a:gd name="connsiteY7" fmla="*/ 397669 h 402431"/>
                <a:gd name="connsiteX8" fmla="*/ 180975 w 1919288"/>
                <a:gd name="connsiteY8" fmla="*/ 388144 h 402431"/>
                <a:gd name="connsiteX9" fmla="*/ 145257 w 1919288"/>
                <a:gd name="connsiteY9" fmla="*/ 371475 h 402431"/>
                <a:gd name="connsiteX10" fmla="*/ 107157 w 1919288"/>
                <a:gd name="connsiteY10" fmla="*/ 350044 h 402431"/>
                <a:gd name="connsiteX11" fmla="*/ 0 w 1919288"/>
                <a:gd name="connsiteY11" fmla="*/ 271462 h 402431"/>
                <a:gd name="connsiteX12" fmla="*/ 97632 w 1919288"/>
                <a:gd name="connsiteY12" fmla="*/ 128587 h 402431"/>
                <a:gd name="connsiteX13" fmla="*/ 161925 w 1919288"/>
                <a:gd name="connsiteY13" fmla="*/ 202406 h 402431"/>
                <a:gd name="connsiteX14" fmla="*/ 188119 w 1919288"/>
                <a:gd name="connsiteY14" fmla="*/ 223837 h 402431"/>
                <a:gd name="connsiteX15" fmla="*/ 214313 w 1919288"/>
                <a:gd name="connsiteY15" fmla="*/ 235744 h 402431"/>
                <a:gd name="connsiteX16" fmla="*/ 247650 w 1919288"/>
                <a:gd name="connsiteY16" fmla="*/ 245269 h 402431"/>
                <a:gd name="connsiteX17" fmla="*/ 288132 w 1919288"/>
                <a:gd name="connsiteY17" fmla="*/ 247650 h 402431"/>
                <a:gd name="connsiteX18" fmla="*/ 338138 w 1919288"/>
                <a:gd name="connsiteY18" fmla="*/ 250031 h 402431"/>
                <a:gd name="connsiteX19" fmla="*/ 416719 w 1919288"/>
                <a:gd name="connsiteY19" fmla="*/ 240506 h 402431"/>
                <a:gd name="connsiteX20" fmla="*/ 645319 w 1919288"/>
                <a:gd name="connsiteY20" fmla="*/ 214312 h 402431"/>
                <a:gd name="connsiteX21" fmla="*/ 814388 w 1919288"/>
                <a:gd name="connsiteY21" fmla="*/ 195262 h 402431"/>
                <a:gd name="connsiteX22" fmla="*/ 985838 w 1919288"/>
                <a:gd name="connsiteY22" fmla="*/ 159544 h 402431"/>
                <a:gd name="connsiteX23" fmla="*/ 1138238 w 1919288"/>
                <a:gd name="connsiteY23" fmla="*/ 135731 h 402431"/>
                <a:gd name="connsiteX24" fmla="*/ 1366838 w 1919288"/>
                <a:gd name="connsiteY24" fmla="*/ 97631 h 402431"/>
                <a:gd name="connsiteX25" fmla="*/ 1397794 w 1919288"/>
                <a:gd name="connsiteY25" fmla="*/ 85725 h 402431"/>
                <a:gd name="connsiteX26" fmla="*/ 1433513 w 1919288"/>
                <a:gd name="connsiteY26" fmla="*/ 61912 h 402431"/>
                <a:gd name="connsiteX27" fmla="*/ 1483519 w 1919288"/>
                <a:gd name="connsiteY27" fmla="*/ 35719 h 402431"/>
                <a:gd name="connsiteX28" fmla="*/ 1566863 w 1919288"/>
                <a:gd name="connsiteY28" fmla="*/ 0 h 402431"/>
                <a:gd name="connsiteX29" fmla="*/ 1588294 w 1919288"/>
                <a:gd name="connsiteY29" fmla="*/ 0 h 402431"/>
                <a:gd name="connsiteX30" fmla="*/ 1638300 w 1919288"/>
                <a:gd name="connsiteY30" fmla="*/ 4762 h 402431"/>
                <a:gd name="connsiteX31" fmla="*/ 1693069 w 1919288"/>
                <a:gd name="connsiteY31" fmla="*/ 19050 h 402431"/>
                <a:gd name="connsiteX32" fmla="*/ 1762125 w 1919288"/>
                <a:gd name="connsiteY32" fmla="*/ 50006 h 402431"/>
                <a:gd name="connsiteX33" fmla="*/ 1814513 w 1919288"/>
                <a:gd name="connsiteY33" fmla="*/ 76200 h 402431"/>
                <a:gd name="connsiteX34" fmla="*/ 1866900 w 1919288"/>
                <a:gd name="connsiteY34" fmla="*/ 104775 h 402431"/>
                <a:gd name="connsiteX35" fmla="*/ 1900238 w 1919288"/>
                <a:gd name="connsiteY35" fmla="*/ 126206 h 402431"/>
                <a:gd name="connsiteX36" fmla="*/ 1914525 w 1919288"/>
                <a:gd name="connsiteY36" fmla="*/ 138112 h 402431"/>
                <a:gd name="connsiteX37" fmla="*/ 1919288 w 1919288"/>
                <a:gd name="connsiteY37" fmla="*/ 147637 h 402431"/>
                <a:gd name="connsiteX38" fmla="*/ 1914525 w 1919288"/>
                <a:gd name="connsiteY38" fmla="*/ 169069 h 402431"/>
                <a:gd name="connsiteX39" fmla="*/ 1897857 w 1919288"/>
                <a:gd name="connsiteY39" fmla="*/ 188119 h 402431"/>
                <a:gd name="connsiteX40" fmla="*/ 1857375 w 1919288"/>
                <a:gd name="connsiteY40" fmla="*/ 216694 h 402431"/>
                <a:gd name="connsiteX41" fmla="*/ 1816894 w 1919288"/>
                <a:gd name="connsiteY41" fmla="*/ 226219 h 402431"/>
                <a:gd name="connsiteX42" fmla="*/ 1645444 w 1919288"/>
                <a:gd name="connsiteY42" fmla="*/ 254794 h 402431"/>
                <a:gd name="connsiteX43" fmla="*/ 1243013 w 1919288"/>
                <a:gd name="connsiteY43" fmla="*/ 3190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19288" h="402431">
                  <a:moveTo>
                    <a:pt x="1243013" y="319087"/>
                  </a:moveTo>
                  <a:lnTo>
                    <a:pt x="983457" y="359569"/>
                  </a:lnTo>
                  <a:lnTo>
                    <a:pt x="809625" y="378619"/>
                  </a:lnTo>
                  <a:lnTo>
                    <a:pt x="638175" y="388144"/>
                  </a:lnTo>
                  <a:lnTo>
                    <a:pt x="454819" y="395287"/>
                  </a:lnTo>
                  <a:lnTo>
                    <a:pt x="309563" y="402431"/>
                  </a:lnTo>
                  <a:lnTo>
                    <a:pt x="261938" y="402431"/>
                  </a:lnTo>
                  <a:lnTo>
                    <a:pt x="223838" y="397669"/>
                  </a:lnTo>
                  <a:lnTo>
                    <a:pt x="180975" y="388144"/>
                  </a:lnTo>
                  <a:lnTo>
                    <a:pt x="145257" y="371475"/>
                  </a:lnTo>
                  <a:lnTo>
                    <a:pt x="107157" y="350044"/>
                  </a:lnTo>
                  <a:lnTo>
                    <a:pt x="0" y="271462"/>
                  </a:lnTo>
                  <a:lnTo>
                    <a:pt x="97632" y="128587"/>
                  </a:lnTo>
                  <a:lnTo>
                    <a:pt x="161925" y="202406"/>
                  </a:lnTo>
                  <a:lnTo>
                    <a:pt x="188119" y="223837"/>
                  </a:lnTo>
                  <a:lnTo>
                    <a:pt x="214313" y="235744"/>
                  </a:lnTo>
                  <a:lnTo>
                    <a:pt x="247650" y="245269"/>
                  </a:lnTo>
                  <a:lnTo>
                    <a:pt x="288132" y="247650"/>
                  </a:lnTo>
                  <a:lnTo>
                    <a:pt x="338138" y="250031"/>
                  </a:lnTo>
                  <a:lnTo>
                    <a:pt x="416719" y="240506"/>
                  </a:lnTo>
                  <a:lnTo>
                    <a:pt x="645319" y="214312"/>
                  </a:lnTo>
                  <a:lnTo>
                    <a:pt x="814388" y="195262"/>
                  </a:lnTo>
                  <a:lnTo>
                    <a:pt x="985838" y="159544"/>
                  </a:lnTo>
                  <a:lnTo>
                    <a:pt x="1138238" y="135731"/>
                  </a:lnTo>
                  <a:lnTo>
                    <a:pt x="1366838" y="97631"/>
                  </a:lnTo>
                  <a:lnTo>
                    <a:pt x="1397794" y="85725"/>
                  </a:lnTo>
                  <a:lnTo>
                    <a:pt x="1433513" y="61912"/>
                  </a:lnTo>
                  <a:lnTo>
                    <a:pt x="1483519" y="35719"/>
                  </a:lnTo>
                  <a:lnTo>
                    <a:pt x="1566863" y="0"/>
                  </a:lnTo>
                  <a:lnTo>
                    <a:pt x="1588294" y="0"/>
                  </a:lnTo>
                  <a:lnTo>
                    <a:pt x="1638300" y="4762"/>
                  </a:lnTo>
                  <a:lnTo>
                    <a:pt x="1693069" y="19050"/>
                  </a:lnTo>
                  <a:lnTo>
                    <a:pt x="1762125" y="50006"/>
                  </a:lnTo>
                  <a:lnTo>
                    <a:pt x="1814513" y="76200"/>
                  </a:lnTo>
                  <a:lnTo>
                    <a:pt x="1866900" y="104775"/>
                  </a:lnTo>
                  <a:lnTo>
                    <a:pt x="1900238" y="126206"/>
                  </a:lnTo>
                  <a:lnTo>
                    <a:pt x="1914525" y="138112"/>
                  </a:lnTo>
                  <a:lnTo>
                    <a:pt x="1919288" y="147637"/>
                  </a:lnTo>
                  <a:lnTo>
                    <a:pt x="1914525" y="169069"/>
                  </a:lnTo>
                  <a:lnTo>
                    <a:pt x="1897857" y="188119"/>
                  </a:lnTo>
                  <a:lnTo>
                    <a:pt x="1857375" y="216694"/>
                  </a:lnTo>
                  <a:lnTo>
                    <a:pt x="1816894" y="226219"/>
                  </a:lnTo>
                  <a:lnTo>
                    <a:pt x="1645444" y="254794"/>
                  </a:lnTo>
                  <a:lnTo>
                    <a:pt x="1243013" y="319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CAED7C2A-1121-4E9C-8704-642787EF83D3}"/>
                </a:ext>
              </a:extLst>
            </p:cNvPr>
            <p:cNvSpPr/>
            <p:nvPr/>
          </p:nvSpPr>
          <p:spPr>
            <a:xfrm>
              <a:off x="4425950" y="3294063"/>
              <a:ext cx="2743200" cy="515937"/>
            </a:xfrm>
            <a:custGeom>
              <a:avLst/>
              <a:gdLst>
                <a:gd name="connsiteX0" fmla="*/ 2011680 w 2743200"/>
                <a:gd name="connsiteY0" fmla="*/ 310645 h 516072"/>
                <a:gd name="connsiteX1" fmla="*/ 1488092 w 2743200"/>
                <a:gd name="connsiteY1" fmla="*/ 355739 h 516072"/>
                <a:gd name="connsiteX2" fmla="*/ 1079743 w 2743200"/>
                <a:gd name="connsiteY2" fmla="*/ 423379 h 516072"/>
                <a:gd name="connsiteX3" fmla="*/ 829223 w 2743200"/>
                <a:gd name="connsiteY3" fmla="*/ 443421 h 516072"/>
                <a:gd name="connsiteX4" fmla="*/ 533608 w 2743200"/>
                <a:gd name="connsiteY4" fmla="*/ 468473 h 516072"/>
                <a:gd name="connsiteX5" fmla="*/ 468473 w 2743200"/>
                <a:gd name="connsiteY5" fmla="*/ 486010 h 516072"/>
                <a:gd name="connsiteX6" fmla="*/ 410853 w 2743200"/>
                <a:gd name="connsiteY6" fmla="*/ 501041 h 516072"/>
                <a:gd name="connsiteX7" fmla="*/ 368265 w 2743200"/>
                <a:gd name="connsiteY7" fmla="*/ 511062 h 516072"/>
                <a:gd name="connsiteX8" fmla="*/ 325676 w 2743200"/>
                <a:gd name="connsiteY8" fmla="*/ 516072 h 516072"/>
                <a:gd name="connsiteX9" fmla="*/ 293109 w 2743200"/>
                <a:gd name="connsiteY9" fmla="*/ 513567 h 516072"/>
                <a:gd name="connsiteX10" fmla="*/ 268057 w 2743200"/>
                <a:gd name="connsiteY10" fmla="*/ 508556 h 516072"/>
                <a:gd name="connsiteX11" fmla="*/ 232984 w 2743200"/>
                <a:gd name="connsiteY11" fmla="*/ 496030 h 516072"/>
                <a:gd name="connsiteX12" fmla="*/ 172859 w 2743200"/>
                <a:gd name="connsiteY12" fmla="*/ 458452 h 516072"/>
                <a:gd name="connsiteX13" fmla="*/ 107723 w 2743200"/>
                <a:gd name="connsiteY13" fmla="*/ 400833 h 516072"/>
                <a:gd name="connsiteX14" fmla="*/ 60124 w 2743200"/>
                <a:gd name="connsiteY14" fmla="*/ 353234 h 516072"/>
                <a:gd name="connsiteX15" fmla="*/ 20041 w 2743200"/>
                <a:gd name="connsiteY15" fmla="*/ 313150 h 516072"/>
                <a:gd name="connsiteX16" fmla="*/ 5010 w 2743200"/>
                <a:gd name="connsiteY16" fmla="*/ 295614 h 516072"/>
                <a:gd name="connsiteX17" fmla="*/ 0 w 2743200"/>
                <a:gd name="connsiteY17" fmla="*/ 278077 h 516072"/>
                <a:gd name="connsiteX18" fmla="*/ 5010 w 2743200"/>
                <a:gd name="connsiteY18" fmla="*/ 263046 h 516072"/>
                <a:gd name="connsiteX19" fmla="*/ 17536 w 2743200"/>
                <a:gd name="connsiteY19" fmla="*/ 250520 h 516072"/>
                <a:gd name="connsiteX20" fmla="*/ 32567 w 2743200"/>
                <a:gd name="connsiteY20" fmla="*/ 248015 h 516072"/>
                <a:gd name="connsiteX21" fmla="*/ 87682 w 2743200"/>
                <a:gd name="connsiteY21" fmla="*/ 260541 h 516072"/>
                <a:gd name="connsiteX22" fmla="*/ 200416 w 2743200"/>
                <a:gd name="connsiteY22" fmla="*/ 278077 h 516072"/>
                <a:gd name="connsiteX23" fmla="*/ 295614 w 2743200"/>
                <a:gd name="connsiteY23" fmla="*/ 285593 h 516072"/>
                <a:gd name="connsiteX24" fmla="*/ 390812 w 2743200"/>
                <a:gd name="connsiteY24" fmla="*/ 290604 h 516072"/>
                <a:gd name="connsiteX25" fmla="*/ 478494 w 2743200"/>
                <a:gd name="connsiteY25" fmla="*/ 290604 h 516072"/>
                <a:gd name="connsiteX26" fmla="*/ 573692 w 2743200"/>
                <a:gd name="connsiteY26" fmla="*/ 280583 h 516072"/>
                <a:gd name="connsiteX27" fmla="*/ 854275 w 2743200"/>
                <a:gd name="connsiteY27" fmla="*/ 250520 h 516072"/>
                <a:gd name="connsiteX28" fmla="*/ 1139868 w 2743200"/>
                <a:gd name="connsiteY28" fmla="*/ 212942 h 516072"/>
                <a:gd name="connsiteX29" fmla="*/ 1280160 w 2743200"/>
                <a:gd name="connsiteY29" fmla="*/ 197911 h 516072"/>
                <a:gd name="connsiteX30" fmla="*/ 1448008 w 2743200"/>
                <a:gd name="connsiteY30" fmla="*/ 157828 h 516072"/>
                <a:gd name="connsiteX31" fmla="*/ 1573269 w 2743200"/>
                <a:gd name="connsiteY31" fmla="*/ 152817 h 516072"/>
                <a:gd name="connsiteX32" fmla="*/ 1633394 w 2743200"/>
                <a:gd name="connsiteY32" fmla="*/ 147807 h 516072"/>
                <a:gd name="connsiteX33" fmla="*/ 1713560 w 2743200"/>
                <a:gd name="connsiteY33" fmla="*/ 140291 h 516072"/>
                <a:gd name="connsiteX34" fmla="*/ 1831305 w 2743200"/>
                <a:gd name="connsiteY34" fmla="*/ 127765 h 516072"/>
                <a:gd name="connsiteX35" fmla="*/ 1954060 w 2743200"/>
                <a:gd name="connsiteY35" fmla="*/ 110229 h 516072"/>
                <a:gd name="connsiteX36" fmla="*/ 2136940 w 2743200"/>
                <a:gd name="connsiteY36" fmla="*/ 82671 h 516072"/>
                <a:gd name="connsiteX37" fmla="*/ 2182034 w 2743200"/>
                <a:gd name="connsiteY37" fmla="*/ 72651 h 516072"/>
                <a:gd name="connsiteX38" fmla="*/ 2212096 w 2743200"/>
                <a:gd name="connsiteY38" fmla="*/ 62630 h 516072"/>
                <a:gd name="connsiteX39" fmla="*/ 2259695 w 2743200"/>
                <a:gd name="connsiteY39" fmla="*/ 40083 h 516072"/>
                <a:gd name="connsiteX40" fmla="*/ 2322325 w 2743200"/>
                <a:gd name="connsiteY40" fmla="*/ 0 h 516072"/>
                <a:gd name="connsiteX41" fmla="*/ 2364914 w 2743200"/>
                <a:gd name="connsiteY41" fmla="*/ 7515 h 516072"/>
                <a:gd name="connsiteX42" fmla="*/ 2457606 w 2743200"/>
                <a:gd name="connsiteY42" fmla="*/ 35073 h 516072"/>
                <a:gd name="connsiteX43" fmla="*/ 2530257 w 2743200"/>
                <a:gd name="connsiteY43" fmla="*/ 60125 h 516072"/>
                <a:gd name="connsiteX44" fmla="*/ 2582866 w 2743200"/>
                <a:gd name="connsiteY44" fmla="*/ 82671 h 516072"/>
                <a:gd name="connsiteX45" fmla="*/ 2620444 w 2743200"/>
                <a:gd name="connsiteY45" fmla="*/ 102713 h 516072"/>
                <a:gd name="connsiteX46" fmla="*/ 2665538 w 2743200"/>
                <a:gd name="connsiteY46" fmla="*/ 127765 h 516072"/>
                <a:gd name="connsiteX47" fmla="*/ 2700611 w 2743200"/>
                <a:gd name="connsiteY47" fmla="*/ 155322 h 516072"/>
                <a:gd name="connsiteX48" fmla="*/ 2723158 w 2743200"/>
                <a:gd name="connsiteY48" fmla="*/ 172859 h 516072"/>
                <a:gd name="connsiteX49" fmla="*/ 2738189 w 2743200"/>
                <a:gd name="connsiteY49" fmla="*/ 192900 h 516072"/>
                <a:gd name="connsiteX50" fmla="*/ 2743200 w 2743200"/>
                <a:gd name="connsiteY50" fmla="*/ 210437 h 516072"/>
                <a:gd name="connsiteX51" fmla="*/ 2738189 w 2743200"/>
                <a:gd name="connsiteY51" fmla="*/ 235489 h 516072"/>
                <a:gd name="connsiteX52" fmla="*/ 2725663 w 2743200"/>
                <a:gd name="connsiteY52" fmla="*/ 260541 h 516072"/>
                <a:gd name="connsiteX53" fmla="*/ 2695601 w 2743200"/>
                <a:gd name="connsiteY53" fmla="*/ 285593 h 516072"/>
                <a:gd name="connsiteX54" fmla="*/ 2670549 w 2743200"/>
                <a:gd name="connsiteY54" fmla="*/ 293109 h 516072"/>
                <a:gd name="connsiteX55" fmla="*/ 2545288 w 2743200"/>
                <a:gd name="connsiteY55" fmla="*/ 293109 h 516072"/>
                <a:gd name="connsiteX56" fmla="*/ 2344872 w 2743200"/>
                <a:gd name="connsiteY56" fmla="*/ 298119 h 516072"/>
                <a:gd name="connsiteX57" fmla="*/ 2011680 w 2743200"/>
                <a:gd name="connsiteY57" fmla="*/ 310645 h 5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3200" h="516072">
                  <a:moveTo>
                    <a:pt x="2011680" y="310645"/>
                  </a:moveTo>
                  <a:lnTo>
                    <a:pt x="1488092" y="355739"/>
                  </a:lnTo>
                  <a:lnTo>
                    <a:pt x="1079743" y="423379"/>
                  </a:lnTo>
                  <a:lnTo>
                    <a:pt x="829223" y="443421"/>
                  </a:lnTo>
                  <a:lnTo>
                    <a:pt x="533608" y="468473"/>
                  </a:lnTo>
                  <a:lnTo>
                    <a:pt x="468473" y="486010"/>
                  </a:lnTo>
                  <a:lnTo>
                    <a:pt x="410853" y="501041"/>
                  </a:lnTo>
                  <a:lnTo>
                    <a:pt x="368265" y="511062"/>
                  </a:lnTo>
                  <a:lnTo>
                    <a:pt x="325676" y="516072"/>
                  </a:lnTo>
                  <a:lnTo>
                    <a:pt x="293109" y="513567"/>
                  </a:lnTo>
                  <a:lnTo>
                    <a:pt x="268057" y="508556"/>
                  </a:lnTo>
                  <a:lnTo>
                    <a:pt x="232984" y="496030"/>
                  </a:lnTo>
                  <a:lnTo>
                    <a:pt x="172859" y="458452"/>
                  </a:lnTo>
                  <a:lnTo>
                    <a:pt x="107723" y="400833"/>
                  </a:lnTo>
                  <a:lnTo>
                    <a:pt x="60124" y="353234"/>
                  </a:lnTo>
                  <a:lnTo>
                    <a:pt x="20041" y="313150"/>
                  </a:lnTo>
                  <a:lnTo>
                    <a:pt x="5010" y="295614"/>
                  </a:lnTo>
                  <a:lnTo>
                    <a:pt x="0" y="278077"/>
                  </a:lnTo>
                  <a:lnTo>
                    <a:pt x="5010" y="263046"/>
                  </a:lnTo>
                  <a:lnTo>
                    <a:pt x="17536" y="250520"/>
                  </a:lnTo>
                  <a:lnTo>
                    <a:pt x="32567" y="248015"/>
                  </a:lnTo>
                  <a:lnTo>
                    <a:pt x="87682" y="260541"/>
                  </a:lnTo>
                  <a:lnTo>
                    <a:pt x="200416" y="278077"/>
                  </a:lnTo>
                  <a:lnTo>
                    <a:pt x="295614" y="285593"/>
                  </a:lnTo>
                  <a:lnTo>
                    <a:pt x="390812" y="290604"/>
                  </a:lnTo>
                  <a:lnTo>
                    <a:pt x="478494" y="290604"/>
                  </a:lnTo>
                  <a:lnTo>
                    <a:pt x="573692" y="280583"/>
                  </a:lnTo>
                  <a:lnTo>
                    <a:pt x="854275" y="250520"/>
                  </a:lnTo>
                  <a:lnTo>
                    <a:pt x="1139868" y="212942"/>
                  </a:lnTo>
                  <a:cubicBezTo>
                    <a:pt x="1186622" y="207842"/>
                    <a:pt x="1233128" y="197911"/>
                    <a:pt x="1280160" y="197911"/>
                  </a:cubicBezTo>
                  <a:lnTo>
                    <a:pt x="1448008" y="157828"/>
                  </a:lnTo>
                  <a:lnTo>
                    <a:pt x="1573269" y="152817"/>
                  </a:lnTo>
                  <a:lnTo>
                    <a:pt x="1633394" y="147807"/>
                  </a:lnTo>
                  <a:lnTo>
                    <a:pt x="1713560" y="140291"/>
                  </a:lnTo>
                  <a:lnTo>
                    <a:pt x="1831305" y="127765"/>
                  </a:lnTo>
                  <a:lnTo>
                    <a:pt x="1954060" y="110229"/>
                  </a:lnTo>
                  <a:lnTo>
                    <a:pt x="2136940" y="82671"/>
                  </a:lnTo>
                  <a:lnTo>
                    <a:pt x="2182034" y="72651"/>
                  </a:lnTo>
                  <a:lnTo>
                    <a:pt x="2212096" y="62630"/>
                  </a:lnTo>
                  <a:lnTo>
                    <a:pt x="2259695" y="40083"/>
                  </a:lnTo>
                  <a:lnTo>
                    <a:pt x="2322325" y="0"/>
                  </a:lnTo>
                  <a:lnTo>
                    <a:pt x="2364914" y="7515"/>
                  </a:lnTo>
                  <a:lnTo>
                    <a:pt x="2457606" y="35073"/>
                  </a:lnTo>
                  <a:lnTo>
                    <a:pt x="2530257" y="60125"/>
                  </a:lnTo>
                  <a:lnTo>
                    <a:pt x="2582866" y="82671"/>
                  </a:lnTo>
                  <a:lnTo>
                    <a:pt x="2620444" y="102713"/>
                  </a:lnTo>
                  <a:lnTo>
                    <a:pt x="2665538" y="127765"/>
                  </a:lnTo>
                  <a:lnTo>
                    <a:pt x="2700611" y="155322"/>
                  </a:lnTo>
                  <a:lnTo>
                    <a:pt x="2723158" y="172859"/>
                  </a:lnTo>
                  <a:lnTo>
                    <a:pt x="2738189" y="192900"/>
                  </a:lnTo>
                  <a:lnTo>
                    <a:pt x="2743200" y="210437"/>
                  </a:lnTo>
                  <a:lnTo>
                    <a:pt x="2738189" y="235489"/>
                  </a:lnTo>
                  <a:lnTo>
                    <a:pt x="2725663" y="260541"/>
                  </a:lnTo>
                  <a:lnTo>
                    <a:pt x="2695601" y="285593"/>
                  </a:lnTo>
                  <a:lnTo>
                    <a:pt x="2670549" y="293109"/>
                  </a:lnTo>
                  <a:lnTo>
                    <a:pt x="2545288" y="293109"/>
                  </a:lnTo>
                  <a:lnTo>
                    <a:pt x="2344872" y="298119"/>
                  </a:lnTo>
                  <a:lnTo>
                    <a:pt x="2011680" y="31064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9969A003-447E-439E-AD9E-1E96C62D140F}"/>
                </a:ext>
              </a:extLst>
            </p:cNvPr>
            <p:cNvSpPr/>
            <p:nvPr/>
          </p:nvSpPr>
          <p:spPr>
            <a:xfrm rot="16200000">
              <a:off x="3398837" y="3575051"/>
              <a:ext cx="4575175" cy="571500"/>
            </a:xfrm>
            <a:custGeom>
              <a:avLst/>
              <a:gdLst>
                <a:gd name="connsiteX0" fmla="*/ 2995591 w 4576137"/>
                <a:gd name="connsiteY0" fmla="*/ 496507 h 570983"/>
                <a:gd name="connsiteX1" fmla="*/ 2656311 w 4576137"/>
                <a:gd name="connsiteY1" fmla="*/ 504782 h 570983"/>
                <a:gd name="connsiteX2" fmla="*/ 2424608 w 4576137"/>
                <a:gd name="connsiteY2" fmla="*/ 496507 h 570983"/>
                <a:gd name="connsiteX3" fmla="*/ 2184630 w 4576137"/>
                <a:gd name="connsiteY3" fmla="*/ 500644 h 570983"/>
                <a:gd name="connsiteX4" fmla="*/ 1737774 w 4576137"/>
                <a:gd name="connsiteY4" fmla="*/ 504782 h 570983"/>
                <a:gd name="connsiteX5" fmla="*/ 1746049 w 4576137"/>
                <a:gd name="connsiteY5" fmla="*/ 504782 h 570983"/>
                <a:gd name="connsiteX6" fmla="*/ 1187479 w 4576137"/>
                <a:gd name="connsiteY6" fmla="*/ 500644 h 570983"/>
                <a:gd name="connsiteX7" fmla="*/ 926813 w 4576137"/>
                <a:gd name="connsiteY7" fmla="*/ 504782 h 570983"/>
                <a:gd name="connsiteX8" fmla="*/ 765448 w 4576137"/>
                <a:gd name="connsiteY8" fmla="*/ 504782 h 570983"/>
                <a:gd name="connsiteX9" fmla="*/ 562708 w 4576137"/>
                <a:gd name="connsiteY9" fmla="*/ 513057 h 570983"/>
                <a:gd name="connsiteX10" fmla="*/ 347555 w 4576137"/>
                <a:gd name="connsiteY10" fmla="*/ 525470 h 570983"/>
                <a:gd name="connsiteX11" fmla="*/ 268941 w 4576137"/>
                <a:gd name="connsiteY11" fmla="*/ 517194 h 570983"/>
                <a:gd name="connsiteX12" fmla="*/ 182052 w 4576137"/>
                <a:gd name="connsiteY12" fmla="*/ 504782 h 570983"/>
                <a:gd name="connsiteX13" fmla="*/ 99301 w 4576137"/>
                <a:gd name="connsiteY13" fmla="*/ 488232 h 570983"/>
                <a:gd name="connsiteX14" fmla="*/ 45513 w 4576137"/>
                <a:gd name="connsiteY14" fmla="*/ 471681 h 570983"/>
                <a:gd name="connsiteX15" fmla="*/ 20688 w 4576137"/>
                <a:gd name="connsiteY15" fmla="*/ 450994 h 570983"/>
                <a:gd name="connsiteX16" fmla="*/ 4137 w 4576137"/>
                <a:gd name="connsiteY16" fmla="*/ 430306 h 570983"/>
                <a:gd name="connsiteX17" fmla="*/ 0 w 4576137"/>
                <a:gd name="connsiteY17" fmla="*/ 409618 h 570983"/>
                <a:gd name="connsiteX18" fmla="*/ 8275 w 4576137"/>
                <a:gd name="connsiteY18" fmla="*/ 380655 h 570983"/>
                <a:gd name="connsiteX19" fmla="*/ 37238 w 4576137"/>
                <a:gd name="connsiteY19" fmla="*/ 351692 h 570983"/>
                <a:gd name="connsiteX20" fmla="*/ 107576 w 4576137"/>
                <a:gd name="connsiteY20" fmla="*/ 318592 h 570983"/>
                <a:gd name="connsiteX21" fmla="*/ 169640 w 4576137"/>
                <a:gd name="connsiteY21" fmla="*/ 297904 h 570983"/>
                <a:gd name="connsiteX22" fmla="*/ 235841 w 4576137"/>
                <a:gd name="connsiteY22" fmla="*/ 277216 h 570983"/>
                <a:gd name="connsiteX23" fmla="*/ 318592 w 4576137"/>
                <a:gd name="connsiteY23" fmla="*/ 252391 h 570983"/>
                <a:gd name="connsiteX24" fmla="*/ 409618 w 4576137"/>
                <a:gd name="connsiteY24" fmla="*/ 231703 h 570983"/>
                <a:gd name="connsiteX25" fmla="*/ 546157 w 4576137"/>
                <a:gd name="connsiteY25" fmla="*/ 215153 h 570983"/>
                <a:gd name="connsiteX26" fmla="*/ 583395 w 4576137"/>
                <a:gd name="connsiteY26" fmla="*/ 215153 h 570983"/>
                <a:gd name="connsiteX27" fmla="*/ 662009 w 4576137"/>
                <a:gd name="connsiteY27" fmla="*/ 227565 h 570983"/>
                <a:gd name="connsiteX28" fmla="*/ 761310 w 4576137"/>
                <a:gd name="connsiteY28" fmla="*/ 244116 h 570983"/>
                <a:gd name="connsiteX29" fmla="*/ 877162 w 4576137"/>
                <a:gd name="connsiteY29" fmla="*/ 260666 h 570983"/>
                <a:gd name="connsiteX30" fmla="*/ 997151 w 4576137"/>
                <a:gd name="connsiteY30" fmla="*/ 273079 h 570983"/>
                <a:gd name="connsiteX31" fmla="*/ 1084040 w 4576137"/>
                <a:gd name="connsiteY31" fmla="*/ 281354 h 570983"/>
                <a:gd name="connsiteX32" fmla="*/ 1274367 w 4576137"/>
                <a:gd name="connsiteY32" fmla="*/ 281354 h 570983"/>
                <a:gd name="connsiteX33" fmla="*/ 1708811 w 4576137"/>
                <a:gd name="connsiteY33" fmla="*/ 281354 h 570983"/>
                <a:gd name="connsiteX34" fmla="*/ 2254968 w 4576137"/>
                <a:gd name="connsiteY34" fmla="*/ 277216 h 570983"/>
                <a:gd name="connsiteX35" fmla="*/ 2631486 w 4576137"/>
                <a:gd name="connsiteY35" fmla="*/ 277216 h 570983"/>
                <a:gd name="connsiteX36" fmla="*/ 3272807 w 4576137"/>
                <a:gd name="connsiteY36" fmla="*/ 277216 h 570983"/>
                <a:gd name="connsiteX37" fmla="*/ 3413484 w 4576137"/>
                <a:gd name="connsiteY37" fmla="*/ 277216 h 570983"/>
                <a:gd name="connsiteX38" fmla="*/ 3972054 w 4576137"/>
                <a:gd name="connsiteY38" fmla="*/ 277216 h 570983"/>
                <a:gd name="connsiteX39" fmla="*/ 4228583 w 4576137"/>
                <a:gd name="connsiteY39" fmla="*/ 277216 h 570983"/>
                <a:gd name="connsiteX40" fmla="*/ 4290646 w 4576137"/>
                <a:gd name="connsiteY40" fmla="*/ 273079 h 570983"/>
                <a:gd name="connsiteX41" fmla="*/ 4332022 w 4576137"/>
                <a:gd name="connsiteY41" fmla="*/ 260666 h 570983"/>
                <a:gd name="connsiteX42" fmla="*/ 4373397 w 4576137"/>
                <a:gd name="connsiteY42" fmla="*/ 235841 h 570983"/>
                <a:gd name="connsiteX43" fmla="*/ 4406498 w 4576137"/>
                <a:gd name="connsiteY43" fmla="*/ 206878 h 570983"/>
                <a:gd name="connsiteX44" fmla="*/ 4435461 w 4576137"/>
                <a:gd name="connsiteY44" fmla="*/ 165502 h 570983"/>
                <a:gd name="connsiteX45" fmla="*/ 4447873 w 4576137"/>
                <a:gd name="connsiteY45" fmla="*/ 128264 h 570983"/>
                <a:gd name="connsiteX46" fmla="*/ 4460286 w 4576137"/>
                <a:gd name="connsiteY46" fmla="*/ 70338 h 570983"/>
                <a:gd name="connsiteX47" fmla="*/ 4464423 w 4576137"/>
                <a:gd name="connsiteY47" fmla="*/ 33100 h 570983"/>
                <a:gd name="connsiteX48" fmla="*/ 4468561 w 4576137"/>
                <a:gd name="connsiteY48" fmla="*/ 16550 h 570983"/>
                <a:gd name="connsiteX49" fmla="*/ 4485111 w 4576137"/>
                <a:gd name="connsiteY49" fmla="*/ 0 h 570983"/>
                <a:gd name="connsiteX50" fmla="*/ 4497524 w 4576137"/>
                <a:gd name="connsiteY50" fmla="*/ 0 h 570983"/>
                <a:gd name="connsiteX51" fmla="*/ 4518212 w 4576137"/>
                <a:gd name="connsiteY51" fmla="*/ 12413 h 570983"/>
                <a:gd name="connsiteX52" fmla="*/ 4538899 w 4576137"/>
                <a:gd name="connsiteY52" fmla="*/ 41375 h 570983"/>
                <a:gd name="connsiteX53" fmla="*/ 4559587 w 4576137"/>
                <a:gd name="connsiteY53" fmla="*/ 99301 h 570983"/>
                <a:gd name="connsiteX54" fmla="*/ 4567862 w 4576137"/>
                <a:gd name="connsiteY54" fmla="*/ 140677 h 570983"/>
                <a:gd name="connsiteX55" fmla="*/ 4576137 w 4576137"/>
                <a:gd name="connsiteY55" fmla="*/ 190327 h 570983"/>
                <a:gd name="connsiteX56" fmla="*/ 4567862 w 4576137"/>
                <a:gd name="connsiteY56" fmla="*/ 244116 h 570983"/>
                <a:gd name="connsiteX57" fmla="*/ 4538899 w 4576137"/>
                <a:gd name="connsiteY57" fmla="*/ 359967 h 570983"/>
                <a:gd name="connsiteX58" fmla="*/ 4501661 w 4576137"/>
                <a:gd name="connsiteY58" fmla="*/ 455131 h 570983"/>
                <a:gd name="connsiteX59" fmla="*/ 4460286 w 4576137"/>
                <a:gd name="connsiteY59" fmla="*/ 525470 h 570983"/>
                <a:gd name="connsiteX60" fmla="*/ 4418910 w 4576137"/>
                <a:gd name="connsiteY60" fmla="*/ 566845 h 570983"/>
                <a:gd name="connsiteX61" fmla="*/ 4402360 w 4576137"/>
                <a:gd name="connsiteY61" fmla="*/ 570983 h 570983"/>
                <a:gd name="connsiteX62" fmla="*/ 4365122 w 4576137"/>
                <a:gd name="connsiteY62" fmla="*/ 554432 h 570983"/>
                <a:gd name="connsiteX63" fmla="*/ 4311334 w 4576137"/>
                <a:gd name="connsiteY63" fmla="*/ 529607 h 570983"/>
                <a:gd name="connsiteX64" fmla="*/ 4236858 w 4576137"/>
                <a:gd name="connsiteY64" fmla="*/ 508919 h 570983"/>
                <a:gd name="connsiteX65" fmla="*/ 4108594 w 4576137"/>
                <a:gd name="connsiteY65" fmla="*/ 500644 h 570983"/>
                <a:gd name="connsiteX66" fmla="*/ 3831377 w 4576137"/>
                <a:gd name="connsiteY66" fmla="*/ 500644 h 570983"/>
                <a:gd name="connsiteX67" fmla="*/ 3450722 w 4576137"/>
                <a:gd name="connsiteY67" fmla="*/ 500644 h 570983"/>
                <a:gd name="connsiteX68" fmla="*/ 3289357 w 4576137"/>
                <a:gd name="connsiteY68" fmla="*/ 500644 h 570983"/>
                <a:gd name="connsiteX69" fmla="*/ 2995591 w 4576137"/>
                <a:gd name="connsiteY69" fmla="*/ 496507 h 57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76137" h="570983">
                  <a:moveTo>
                    <a:pt x="2995591" y="496507"/>
                  </a:moveTo>
                  <a:lnTo>
                    <a:pt x="2656311" y="504782"/>
                  </a:lnTo>
                  <a:lnTo>
                    <a:pt x="2424608" y="496507"/>
                  </a:lnTo>
                  <a:lnTo>
                    <a:pt x="2184630" y="500644"/>
                  </a:lnTo>
                  <a:lnTo>
                    <a:pt x="1737774" y="504782"/>
                  </a:lnTo>
                  <a:lnTo>
                    <a:pt x="1746049" y="504782"/>
                  </a:lnTo>
                  <a:lnTo>
                    <a:pt x="1187479" y="500644"/>
                  </a:lnTo>
                  <a:lnTo>
                    <a:pt x="926813" y="504782"/>
                  </a:lnTo>
                  <a:lnTo>
                    <a:pt x="765448" y="504782"/>
                  </a:lnTo>
                  <a:lnTo>
                    <a:pt x="562708" y="513057"/>
                  </a:lnTo>
                  <a:lnTo>
                    <a:pt x="347555" y="525470"/>
                  </a:lnTo>
                  <a:lnTo>
                    <a:pt x="268941" y="517194"/>
                  </a:lnTo>
                  <a:lnTo>
                    <a:pt x="182052" y="504782"/>
                  </a:lnTo>
                  <a:lnTo>
                    <a:pt x="99301" y="488232"/>
                  </a:lnTo>
                  <a:lnTo>
                    <a:pt x="45513" y="471681"/>
                  </a:lnTo>
                  <a:lnTo>
                    <a:pt x="20688" y="450994"/>
                  </a:lnTo>
                  <a:lnTo>
                    <a:pt x="4137" y="430306"/>
                  </a:lnTo>
                  <a:lnTo>
                    <a:pt x="0" y="409618"/>
                  </a:lnTo>
                  <a:lnTo>
                    <a:pt x="8275" y="380655"/>
                  </a:lnTo>
                  <a:lnTo>
                    <a:pt x="37238" y="351692"/>
                  </a:lnTo>
                  <a:lnTo>
                    <a:pt x="107576" y="318592"/>
                  </a:lnTo>
                  <a:lnTo>
                    <a:pt x="169640" y="297904"/>
                  </a:lnTo>
                  <a:lnTo>
                    <a:pt x="235841" y="277216"/>
                  </a:lnTo>
                  <a:lnTo>
                    <a:pt x="318592" y="252391"/>
                  </a:lnTo>
                  <a:lnTo>
                    <a:pt x="409618" y="231703"/>
                  </a:lnTo>
                  <a:lnTo>
                    <a:pt x="546157" y="215153"/>
                  </a:lnTo>
                  <a:lnTo>
                    <a:pt x="583395" y="215153"/>
                  </a:lnTo>
                  <a:lnTo>
                    <a:pt x="662009" y="227565"/>
                  </a:lnTo>
                  <a:lnTo>
                    <a:pt x="761310" y="244116"/>
                  </a:lnTo>
                  <a:lnTo>
                    <a:pt x="877162" y="260666"/>
                  </a:lnTo>
                  <a:lnTo>
                    <a:pt x="997151" y="273079"/>
                  </a:lnTo>
                  <a:lnTo>
                    <a:pt x="1084040" y="281354"/>
                  </a:lnTo>
                  <a:lnTo>
                    <a:pt x="1274367" y="281354"/>
                  </a:lnTo>
                  <a:lnTo>
                    <a:pt x="1708811" y="281354"/>
                  </a:lnTo>
                  <a:lnTo>
                    <a:pt x="2254968" y="277216"/>
                  </a:lnTo>
                  <a:lnTo>
                    <a:pt x="2631486" y="277216"/>
                  </a:lnTo>
                  <a:lnTo>
                    <a:pt x="3272807" y="277216"/>
                  </a:lnTo>
                  <a:lnTo>
                    <a:pt x="3413484" y="277216"/>
                  </a:lnTo>
                  <a:lnTo>
                    <a:pt x="3972054" y="277216"/>
                  </a:lnTo>
                  <a:lnTo>
                    <a:pt x="4228583" y="277216"/>
                  </a:lnTo>
                  <a:lnTo>
                    <a:pt x="4290646" y="273079"/>
                  </a:lnTo>
                  <a:lnTo>
                    <a:pt x="4332022" y="260666"/>
                  </a:lnTo>
                  <a:lnTo>
                    <a:pt x="4373397" y="235841"/>
                  </a:lnTo>
                  <a:lnTo>
                    <a:pt x="4406498" y="206878"/>
                  </a:lnTo>
                  <a:lnTo>
                    <a:pt x="4435461" y="165502"/>
                  </a:lnTo>
                  <a:lnTo>
                    <a:pt x="4447873" y="128264"/>
                  </a:lnTo>
                  <a:lnTo>
                    <a:pt x="4460286" y="70338"/>
                  </a:lnTo>
                  <a:lnTo>
                    <a:pt x="4464423" y="33100"/>
                  </a:lnTo>
                  <a:lnTo>
                    <a:pt x="4468561" y="16550"/>
                  </a:lnTo>
                  <a:lnTo>
                    <a:pt x="4485111" y="0"/>
                  </a:lnTo>
                  <a:lnTo>
                    <a:pt x="4497524" y="0"/>
                  </a:lnTo>
                  <a:lnTo>
                    <a:pt x="4518212" y="12413"/>
                  </a:lnTo>
                  <a:lnTo>
                    <a:pt x="4538899" y="41375"/>
                  </a:lnTo>
                  <a:lnTo>
                    <a:pt x="4559587" y="99301"/>
                  </a:lnTo>
                  <a:lnTo>
                    <a:pt x="4567862" y="140677"/>
                  </a:lnTo>
                  <a:lnTo>
                    <a:pt x="4576137" y="190327"/>
                  </a:lnTo>
                  <a:lnTo>
                    <a:pt x="4567862" y="244116"/>
                  </a:lnTo>
                  <a:lnTo>
                    <a:pt x="4538899" y="359967"/>
                  </a:lnTo>
                  <a:lnTo>
                    <a:pt x="4501661" y="455131"/>
                  </a:lnTo>
                  <a:lnTo>
                    <a:pt x="4460286" y="525470"/>
                  </a:lnTo>
                  <a:lnTo>
                    <a:pt x="4418910" y="566845"/>
                  </a:lnTo>
                  <a:lnTo>
                    <a:pt x="4402360" y="570983"/>
                  </a:lnTo>
                  <a:lnTo>
                    <a:pt x="4365122" y="554432"/>
                  </a:lnTo>
                  <a:lnTo>
                    <a:pt x="4311334" y="529607"/>
                  </a:lnTo>
                  <a:lnTo>
                    <a:pt x="4236858" y="508919"/>
                  </a:lnTo>
                  <a:lnTo>
                    <a:pt x="4108594" y="500644"/>
                  </a:lnTo>
                  <a:lnTo>
                    <a:pt x="3831377" y="500644"/>
                  </a:lnTo>
                  <a:lnTo>
                    <a:pt x="3450722" y="500644"/>
                  </a:lnTo>
                  <a:lnTo>
                    <a:pt x="3289357" y="500644"/>
                  </a:lnTo>
                  <a:lnTo>
                    <a:pt x="2995591" y="4965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EB0A909A-090B-4F57-925E-F4E49A8579E7}"/>
                </a:ext>
              </a:extLst>
            </p:cNvPr>
            <p:cNvSpPr/>
            <p:nvPr/>
          </p:nvSpPr>
          <p:spPr>
            <a:xfrm>
              <a:off x="4165600" y="3600450"/>
              <a:ext cx="1581150" cy="1831975"/>
            </a:xfrm>
            <a:custGeom>
              <a:avLst/>
              <a:gdLst>
                <a:gd name="connsiteX0" fmla="*/ 984250 w 1581150"/>
                <a:gd name="connsiteY0" fmla="*/ 996950 h 1831975"/>
                <a:gd name="connsiteX1" fmla="*/ 746125 w 1581150"/>
                <a:gd name="connsiteY1" fmla="*/ 1244600 h 1831975"/>
                <a:gd name="connsiteX2" fmla="*/ 581025 w 1581150"/>
                <a:gd name="connsiteY2" fmla="*/ 1400175 h 1831975"/>
                <a:gd name="connsiteX3" fmla="*/ 419100 w 1581150"/>
                <a:gd name="connsiteY3" fmla="*/ 1539875 h 1831975"/>
                <a:gd name="connsiteX4" fmla="*/ 292100 w 1581150"/>
                <a:gd name="connsiteY4" fmla="*/ 1641475 h 1831975"/>
                <a:gd name="connsiteX5" fmla="*/ 171450 w 1581150"/>
                <a:gd name="connsiteY5" fmla="*/ 1733550 h 1831975"/>
                <a:gd name="connsiteX6" fmla="*/ 53975 w 1581150"/>
                <a:gd name="connsiteY6" fmla="*/ 1819275 h 1831975"/>
                <a:gd name="connsiteX7" fmla="*/ 25400 w 1581150"/>
                <a:gd name="connsiteY7" fmla="*/ 1831975 h 1831975"/>
                <a:gd name="connsiteX8" fmla="*/ 6350 w 1581150"/>
                <a:gd name="connsiteY8" fmla="*/ 1825625 h 1831975"/>
                <a:gd name="connsiteX9" fmla="*/ 0 w 1581150"/>
                <a:gd name="connsiteY9" fmla="*/ 1809750 h 1831975"/>
                <a:gd name="connsiteX10" fmla="*/ 3175 w 1581150"/>
                <a:gd name="connsiteY10" fmla="*/ 1787525 h 1831975"/>
                <a:gd name="connsiteX11" fmla="*/ 28575 w 1581150"/>
                <a:gd name="connsiteY11" fmla="*/ 1755775 h 1831975"/>
                <a:gd name="connsiteX12" fmla="*/ 120650 w 1581150"/>
                <a:gd name="connsiteY12" fmla="*/ 1670050 h 1831975"/>
                <a:gd name="connsiteX13" fmla="*/ 206375 w 1581150"/>
                <a:gd name="connsiteY13" fmla="*/ 1584325 h 1831975"/>
                <a:gd name="connsiteX14" fmla="*/ 317500 w 1581150"/>
                <a:gd name="connsiteY14" fmla="*/ 1470025 h 1831975"/>
                <a:gd name="connsiteX15" fmla="*/ 438150 w 1581150"/>
                <a:gd name="connsiteY15" fmla="*/ 1339850 h 1831975"/>
                <a:gd name="connsiteX16" fmla="*/ 539750 w 1581150"/>
                <a:gd name="connsiteY16" fmla="*/ 1231900 h 1831975"/>
                <a:gd name="connsiteX17" fmla="*/ 673100 w 1581150"/>
                <a:gd name="connsiteY17" fmla="*/ 1079500 h 1831975"/>
                <a:gd name="connsiteX18" fmla="*/ 771525 w 1581150"/>
                <a:gd name="connsiteY18" fmla="*/ 962025 h 1831975"/>
                <a:gd name="connsiteX19" fmla="*/ 914400 w 1581150"/>
                <a:gd name="connsiteY19" fmla="*/ 774700 h 1831975"/>
                <a:gd name="connsiteX20" fmla="*/ 1025525 w 1581150"/>
                <a:gd name="connsiteY20" fmla="*/ 622300 h 1831975"/>
                <a:gd name="connsiteX21" fmla="*/ 1104900 w 1581150"/>
                <a:gd name="connsiteY21" fmla="*/ 504825 h 1831975"/>
                <a:gd name="connsiteX22" fmla="*/ 1193800 w 1581150"/>
                <a:gd name="connsiteY22" fmla="*/ 349250 h 1831975"/>
                <a:gd name="connsiteX23" fmla="*/ 1254125 w 1581150"/>
                <a:gd name="connsiteY23" fmla="*/ 241300 h 1831975"/>
                <a:gd name="connsiteX24" fmla="*/ 1333500 w 1581150"/>
                <a:gd name="connsiteY24" fmla="*/ 63500 h 1831975"/>
                <a:gd name="connsiteX25" fmla="*/ 1581150 w 1581150"/>
                <a:gd name="connsiteY25" fmla="*/ 0 h 1831975"/>
                <a:gd name="connsiteX26" fmla="*/ 1562100 w 1581150"/>
                <a:gd name="connsiteY26" fmla="*/ 219075 h 1831975"/>
                <a:gd name="connsiteX27" fmla="*/ 1460500 w 1581150"/>
                <a:gd name="connsiteY27" fmla="*/ 374650 h 1831975"/>
                <a:gd name="connsiteX28" fmla="*/ 1333500 w 1581150"/>
                <a:gd name="connsiteY28" fmla="*/ 558800 h 1831975"/>
                <a:gd name="connsiteX29" fmla="*/ 1228725 w 1581150"/>
                <a:gd name="connsiteY29" fmla="*/ 701675 h 1831975"/>
                <a:gd name="connsiteX30" fmla="*/ 1127125 w 1581150"/>
                <a:gd name="connsiteY30" fmla="*/ 835025 h 1831975"/>
                <a:gd name="connsiteX31" fmla="*/ 984250 w 1581150"/>
                <a:gd name="connsiteY31" fmla="*/ 99695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1831975">
                  <a:moveTo>
                    <a:pt x="984250" y="996950"/>
                  </a:moveTo>
                  <a:lnTo>
                    <a:pt x="746125" y="1244600"/>
                  </a:lnTo>
                  <a:lnTo>
                    <a:pt x="581025" y="1400175"/>
                  </a:lnTo>
                  <a:lnTo>
                    <a:pt x="419100" y="1539875"/>
                  </a:lnTo>
                  <a:lnTo>
                    <a:pt x="292100" y="1641475"/>
                  </a:lnTo>
                  <a:lnTo>
                    <a:pt x="171450" y="1733550"/>
                  </a:lnTo>
                  <a:lnTo>
                    <a:pt x="53975" y="1819275"/>
                  </a:lnTo>
                  <a:lnTo>
                    <a:pt x="25400" y="1831975"/>
                  </a:lnTo>
                  <a:lnTo>
                    <a:pt x="6350" y="1825625"/>
                  </a:lnTo>
                  <a:lnTo>
                    <a:pt x="0" y="1809750"/>
                  </a:lnTo>
                  <a:lnTo>
                    <a:pt x="3175" y="1787525"/>
                  </a:lnTo>
                  <a:lnTo>
                    <a:pt x="28575" y="1755775"/>
                  </a:lnTo>
                  <a:lnTo>
                    <a:pt x="120650" y="1670050"/>
                  </a:lnTo>
                  <a:lnTo>
                    <a:pt x="206375" y="1584325"/>
                  </a:lnTo>
                  <a:lnTo>
                    <a:pt x="317500" y="1470025"/>
                  </a:lnTo>
                  <a:lnTo>
                    <a:pt x="438150" y="1339850"/>
                  </a:lnTo>
                  <a:lnTo>
                    <a:pt x="539750" y="1231900"/>
                  </a:lnTo>
                  <a:lnTo>
                    <a:pt x="673100" y="1079500"/>
                  </a:lnTo>
                  <a:lnTo>
                    <a:pt x="771525" y="962025"/>
                  </a:lnTo>
                  <a:lnTo>
                    <a:pt x="914400" y="774700"/>
                  </a:lnTo>
                  <a:lnTo>
                    <a:pt x="1025525" y="622300"/>
                  </a:lnTo>
                  <a:lnTo>
                    <a:pt x="1104900" y="504825"/>
                  </a:lnTo>
                  <a:lnTo>
                    <a:pt x="1193800" y="349250"/>
                  </a:lnTo>
                  <a:lnTo>
                    <a:pt x="1254125" y="241300"/>
                  </a:lnTo>
                  <a:lnTo>
                    <a:pt x="1333500" y="63500"/>
                  </a:lnTo>
                  <a:lnTo>
                    <a:pt x="1581150" y="0"/>
                  </a:lnTo>
                  <a:lnTo>
                    <a:pt x="1562100" y="219075"/>
                  </a:lnTo>
                  <a:lnTo>
                    <a:pt x="1460500" y="374650"/>
                  </a:lnTo>
                  <a:lnTo>
                    <a:pt x="1333500" y="558800"/>
                  </a:lnTo>
                  <a:lnTo>
                    <a:pt x="1228725" y="701675"/>
                  </a:lnTo>
                  <a:lnTo>
                    <a:pt x="1127125" y="835025"/>
                  </a:lnTo>
                  <a:lnTo>
                    <a:pt x="984250" y="996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49CBAFA6-47A8-4A2C-985A-B5AE732F4E66}"/>
                </a:ext>
              </a:extLst>
            </p:cNvPr>
            <p:cNvSpPr/>
            <p:nvPr/>
          </p:nvSpPr>
          <p:spPr>
            <a:xfrm>
              <a:off x="5797550" y="3552825"/>
              <a:ext cx="1819275" cy="1927225"/>
            </a:xfrm>
            <a:custGeom>
              <a:avLst/>
              <a:gdLst>
                <a:gd name="connsiteX0" fmla="*/ 593725 w 1819275"/>
                <a:gd name="connsiteY0" fmla="*/ 1174750 h 1927225"/>
                <a:gd name="connsiteX1" fmla="*/ 387350 w 1819275"/>
                <a:gd name="connsiteY1" fmla="*/ 762000 h 1927225"/>
                <a:gd name="connsiteX2" fmla="*/ 225425 w 1819275"/>
                <a:gd name="connsiteY2" fmla="*/ 431800 h 1927225"/>
                <a:gd name="connsiteX3" fmla="*/ 111125 w 1819275"/>
                <a:gd name="connsiteY3" fmla="*/ 209550 h 1927225"/>
                <a:gd name="connsiteX4" fmla="*/ 0 w 1819275"/>
                <a:gd name="connsiteY4" fmla="*/ 41275 h 1927225"/>
                <a:gd name="connsiteX5" fmla="*/ 101600 w 1819275"/>
                <a:gd name="connsiteY5" fmla="*/ 0 h 1927225"/>
                <a:gd name="connsiteX6" fmla="*/ 187325 w 1819275"/>
                <a:gd name="connsiteY6" fmla="*/ 161925 h 1927225"/>
                <a:gd name="connsiteX7" fmla="*/ 314325 w 1819275"/>
                <a:gd name="connsiteY7" fmla="*/ 365125 h 1927225"/>
                <a:gd name="connsiteX8" fmla="*/ 419100 w 1819275"/>
                <a:gd name="connsiteY8" fmla="*/ 523875 h 1927225"/>
                <a:gd name="connsiteX9" fmla="*/ 485775 w 1819275"/>
                <a:gd name="connsiteY9" fmla="*/ 625475 h 1927225"/>
                <a:gd name="connsiteX10" fmla="*/ 555625 w 1819275"/>
                <a:gd name="connsiteY10" fmla="*/ 727075 h 1927225"/>
                <a:gd name="connsiteX11" fmla="*/ 644525 w 1819275"/>
                <a:gd name="connsiteY11" fmla="*/ 847725 h 1927225"/>
                <a:gd name="connsiteX12" fmla="*/ 723900 w 1819275"/>
                <a:gd name="connsiteY12" fmla="*/ 952500 h 1927225"/>
                <a:gd name="connsiteX13" fmla="*/ 844550 w 1819275"/>
                <a:gd name="connsiteY13" fmla="*/ 1098550 h 1927225"/>
                <a:gd name="connsiteX14" fmla="*/ 974725 w 1819275"/>
                <a:gd name="connsiteY14" fmla="*/ 1235075 h 1927225"/>
                <a:gd name="connsiteX15" fmla="*/ 1089025 w 1819275"/>
                <a:gd name="connsiteY15" fmla="*/ 1343025 h 1927225"/>
                <a:gd name="connsiteX16" fmla="*/ 1187450 w 1819275"/>
                <a:gd name="connsiteY16" fmla="*/ 1438275 h 1927225"/>
                <a:gd name="connsiteX17" fmla="*/ 1292225 w 1819275"/>
                <a:gd name="connsiteY17" fmla="*/ 1524000 h 1927225"/>
                <a:gd name="connsiteX18" fmla="*/ 1377950 w 1819275"/>
                <a:gd name="connsiteY18" fmla="*/ 1590675 h 1927225"/>
                <a:gd name="connsiteX19" fmla="*/ 1476375 w 1819275"/>
                <a:gd name="connsiteY19" fmla="*/ 1654175 h 1927225"/>
                <a:gd name="connsiteX20" fmla="*/ 1616075 w 1819275"/>
                <a:gd name="connsiteY20" fmla="*/ 1736725 h 1927225"/>
                <a:gd name="connsiteX21" fmla="*/ 1755775 w 1819275"/>
                <a:gd name="connsiteY21" fmla="*/ 1803400 h 1927225"/>
                <a:gd name="connsiteX22" fmla="*/ 1784350 w 1819275"/>
                <a:gd name="connsiteY22" fmla="*/ 1816100 h 1927225"/>
                <a:gd name="connsiteX23" fmla="*/ 1803400 w 1819275"/>
                <a:gd name="connsiteY23" fmla="*/ 1831975 h 1927225"/>
                <a:gd name="connsiteX24" fmla="*/ 1819275 w 1819275"/>
                <a:gd name="connsiteY24" fmla="*/ 1854200 h 1927225"/>
                <a:gd name="connsiteX25" fmla="*/ 1819275 w 1819275"/>
                <a:gd name="connsiteY25" fmla="*/ 1873250 h 1927225"/>
                <a:gd name="connsiteX26" fmla="*/ 1809750 w 1819275"/>
                <a:gd name="connsiteY26" fmla="*/ 1892300 h 1927225"/>
                <a:gd name="connsiteX27" fmla="*/ 1790700 w 1819275"/>
                <a:gd name="connsiteY27" fmla="*/ 1901825 h 1927225"/>
                <a:gd name="connsiteX28" fmla="*/ 1647825 w 1819275"/>
                <a:gd name="connsiteY28" fmla="*/ 1911350 h 1927225"/>
                <a:gd name="connsiteX29" fmla="*/ 1495425 w 1819275"/>
                <a:gd name="connsiteY29" fmla="*/ 1920875 h 1927225"/>
                <a:gd name="connsiteX30" fmla="*/ 1254125 w 1819275"/>
                <a:gd name="connsiteY30" fmla="*/ 1927225 h 1927225"/>
                <a:gd name="connsiteX31" fmla="*/ 1181100 w 1819275"/>
                <a:gd name="connsiteY31" fmla="*/ 1927225 h 1927225"/>
                <a:gd name="connsiteX32" fmla="*/ 1133475 w 1819275"/>
                <a:gd name="connsiteY32" fmla="*/ 1920875 h 1927225"/>
                <a:gd name="connsiteX33" fmla="*/ 1101725 w 1819275"/>
                <a:gd name="connsiteY33" fmla="*/ 1908175 h 1927225"/>
                <a:gd name="connsiteX34" fmla="*/ 1066800 w 1819275"/>
                <a:gd name="connsiteY34" fmla="*/ 1885950 h 1927225"/>
                <a:gd name="connsiteX35" fmla="*/ 1031875 w 1819275"/>
                <a:gd name="connsiteY35" fmla="*/ 1854200 h 1927225"/>
                <a:gd name="connsiteX36" fmla="*/ 993775 w 1819275"/>
                <a:gd name="connsiteY36" fmla="*/ 1800225 h 1927225"/>
                <a:gd name="connsiteX37" fmla="*/ 914400 w 1819275"/>
                <a:gd name="connsiteY37" fmla="*/ 1692275 h 1927225"/>
                <a:gd name="connsiteX38" fmla="*/ 809625 w 1819275"/>
                <a:gd name="connsiteY38" fmla="*/ 1536700 h 1927225"/>
                <a:gd name="connsiteX39" fmla="*/ 692150 w 1819275"/>
                <a:gd name="connsiteY39" fmla="*/ 1352550 h 1927225"/>
                <a:gd name="connsiteX40" fmla="*/ 593725 w 1819275"/>
                <a:gd name="connsiteY40" fmla="*/ 1174750 h 192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19275" h="1927225">
                  <a:moveTo>
                    <a:pt x="593725" y="1174750"/>
                  </a:moveTo>
                  <a:lnTo>
                    <a:pt x="387350" y="762000"/>
                  </a:lnTo>
                  <a:lnTo>
                    <a:pt x="225425" y="431800"/>
                  </a:lnTo>
                  <a:lnTo>
                    <a:pt x="111125" y="209550"/>
                  </a:lnTo>
                  <a:lnTo>
                    <a:pt x="0" y="41275"/>
                  </a:lnTo>
                  <a:lnTo>
                    <a:pt x="101600" y="0"/>
                  </a:lnTo>
                  <a:lnTo>
                    <a:pt x="187325" y="161925"/>
                  </a:lnTo>
                  <a:lnTo>
                    <a:pt x="314325" y="365125"/>
                  </a:lnTo>
                  <a:lnTo>
                    <a:pt x="419100" y="523875"/>
                  </a:lnTo>
                  <a:lnTo>
                    <a:pt x="485775" y="625475"/>
                  </a:lnTo>
                  <a:lnTo>
                    <a:pt x="555625" y="727075"/>
                  </a:lnTo>
                  <a:lnTo>
                    <a:pt x="644525" y="847725"/>
                  </a:lnTo>
                  <a:lnTo>
                    <a:pt x="723900" y="952500"/>
                  </a:lnTo>
                  <a:lnTo>
                    <a:pt x="844550" y="1098550"/>
                  </a:lnTo>
                  <a:lnTo>
                    <a:pt x="974725" y="1235075"/>
                  </a:lnTo>
                  <a:lnTo>
                    <a:pt x="1089025" y="1343025"/>
                  </a:lnTo>
                  <a:lnTo>
                    <a:pt x="1187450" y="1438275"/>
                  </a:lnTo>
                  <a:lnTo>
                    <a:pt x="1292225" y="1524000"/>
                  </a:lnTo>
                  <a:lnTo>
                    <a:pt x="1377950" y="1590675"/>
                  </a:lnTo>
                  <a:lnTo>
                    <a:pt x="1476375" y="1654175"/>
                  </a:lnTo>
                  <a:lnTo>
                    <a:pt x="1616075" y="1736725"/>
                  </a:lnTo>
                  <a:lnTo>
                    <a:pt x="1755775" y="1803400"/>
                  </a:lnTo>
                  <a:lnTo>
                    <a:pt x="1784350" y="1816100"/>
                  </a:lnTo>
                  <a:lnTo>
                    <a:pt x="1803400" y="1831975"/>
                  </a:lnTo>
                  <a:lnTo>
                    <a:pt x="1819275" y="1854200"/>
                  </a:lnTo>
                  <a:lnTo>
                    <a:pt x="1819275" y="1873250"/>
                  </a:lnTo>
                  <a:lnTo>
                    <a:pt x="1809750" y="1892300"/>
                  </a:lnTo>
                  <a:lnTo>
                    <a:pt x="1790700" y="1901825"/>
                  </a:lnTo>
                  <a:lnTo>
                    <a:pt x="1647825" y="1911350"/>
                  </a:lnTo>
                  <a:lnTo>
                    <a:pt x="1495425" y="1920875"/>
                  </a:lnTo>
                  <a:lnTo>
                    <a:pt x="1254125" y="1927225"/>
                  </a:lnTo>
                  <a:lnTo>
                    <a:pt x="1181100" y="1927225"/>
                  </a:lnTo>
                  <a:lnTo>
                    <a:pt x="1133475" y="1920875"/>
                  </a:lnTo>
                  <a:lnTo>
                    <a:pt x="1101725" y="1908175"/>
                  </a:lnTo>
                  <a:lnTo>
                    <a:pt x="1066800" y="1885950"/>
                  </a:lnTo>
                  <a:lnTo>
                    <a:pt x="1031875" y="1854200"/>
                  </a:lnTo>
                  <a:lnTo>
                    <a:pt x="993775" y="1800225"/>
                  </a:lnTo>
                  <a:lnTo>
                    <a:pt x="914400" y="1692275"/>
                  </a:lnTo>
                  <a:lnTo>
                    <a:pt x="809625" y="1536700"/>
                  </a:lnTo>
                  <a:lnTo>
                    <a:pt x="692150" y="1352550"/>
                  </a:lnTo>
                  <a:lnTo>
                    <a:pt x="593725" y="1174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6BF215AF-5855-4232-9C61-7AB1620661E5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06525"/>
            <a:ext cx="4983162" cy="4575175"/>
            <a:chOff x="2481263" y="1420813"/>
            <a:chExt cx="4983162" cy="457517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CF255394-9703-490E-9880-9B76ABE3D476}"/>
                </a:ext>
              </a:extLst>
            </p:cNvPr>
            <p:cNvSpPr/>
            <p:nvPr/>
          </p:nvSpPr>
          <p:spPr>
            <a:xfrm>
              <a:off x="2562225" y="2468563"/>
              <a:ext cx="1824038" cy="536575"/>
            </a:xfrm>
            <a:custGeom>
              <a:avLst/>
              <a:gdLst>
                <a:gd name="connsiteX0" fmla="*/ 1352550 w 1824038"/>
                <a:gd name="connsiteY0" fmla="*/ 300038 h 535782"/>
                <a:gd name="connsiteX1" fmla="*/ 1169194 w 1824038"/>
                <a:gd name="connsiteY1" fmla="*/ 342900 h 535782"/>
                <a:gd name="connsiteX2" fmla="*/ 981075 w 1824038"/>
                <a:gd name="connsiteY2" fmla="*/ 373857 h 535782"/>
                <a:gd name="connsiteX3" fmla="*/ 778669 w 1824038"/>
                <a:gd name="connsiteY3" fmla="*/ 428625 h 535782"/>
                <a:gd name="connsiteX4" fmla="*/ 550069 w 1824038"/>
                <a:gd name="connsiteY4" fmla="*/ 488157 h 535782"/>
                <a:gd name="connsiteX5" fmla="*/ 416719 w 1824038"/>
                <a:gd name="connsiteY5" fmla="*/ 516732 h 535782"/>
                <a:gd name="connsiteX6" fmla="*/ 300038 w 1824038"/>
                <a:gd name="connsiteY6" fmla="*/ 535782 h 535782"/>
                <a:gd name="connsiteX7" fmla="*/ 269081 w 1824038"/>
                <a:gd name="connsiteY7" fmla="*/ 535782 h 535782"/>
                <a:gd name="connsiteX8" fmla="*/ 242888 w 1824038"/>
                <a:gd name="connsiteY8" fmla="*/ 531019 h 535782"/>
                <a:gd name="connsiteX9" fmla="*/ 200025 w 1824038"/>
                <a:gd name="connsiteY9" fmla="*/ 514350 h 535782"/>
                <a:gd name="connsiteX10" fmla="*/ 161925 w 1824038"/>
                <a:gd name="connsiteY10" fmla="*/ 490538 h 535782"/>
                <a:gd name="connsiteX11" fmla="*/ 130969 w 1824038"/>
                <a:gd name="connsiteY11" fmla="*/ 469107 h 535782"/>
                <a:gd name="connsiteX12" fmla="*/ 85725 w 1824038"/>
                <a:gd name="connsiteY12" fmla="*/ 431007 h 535782"/>
                <a:gd name="connsiteX13" fmla="*/ 40481 w 1824038"/>
                <a:gd name="connsiteY13" fmla="*/ 378619 h 535782"/>
                <a:gd name="connsiteX14" fmla="*/ 11906 w 1824038"/>
                <a:gd name="connsiteY14" fmla="*/ 340519 h 535782"/>
                <a:gd name="connsiteX15" fmla="*/ 0 w 1824038"/>
                <a:gd name="connsiteY15" fmla="*/ 321469 h 535782"/>
                <a:gd name="connsiteX16" fmla="*/ 0 w 1824038"/>
                <a:gd name="connsiteY16" fmla="*/ 309563 h 535782"/>
                <a:gd name="connsiteX17" fmla="*/ 4763 w 1824038"/>
                <a:gd name="connsiteY17" fmla="*/ 297657 h 535782"/>
                <a:gd name="connsiteX18" fmla="*/ 16669 w 1824038"/>
                <a:gd name="connsiteY18" fmla="*/ 290513 h 535782"/>
                <a:gd name="connsiteX19" fmla="*/ 42863 w 1824038"/>
                <a:gd name="connsiteY19" fmla="*/ 295275 h 535782"/>
                <a:gd name="connsiteX20" fmla="*/ 100013 w 1824038"/>
                <a:gd name="connsiteY20" fmla="*/ 311944 h 535782"/>
                <a:gd name="connsiteX21" fmla="*/ 147638 w 1824038"/>
                <a:gd name="connsiteY21" fmla="*/ 323850 h 535782"/>
                <a:gd name="connsiteX22" fmla="*/ 233363 w 1824038"/>
                <a:gd name="connsiteY22" fmla="*/ 335757 h 535782"/>
                <a:gd name="connsiteX23" fmla="*/ 269081 w 1824038"/>
                <a:gd name="connsiteY23" fmla="*/ 335757 h 535782"/>
                <a:gd name="connsiteX24" fmla="*/ 321469 w 1824038"/>
                <a:gd name="connsiteY24" fmla="*/ 333375 h 535782"/>
                <a:gd name="connsiteX25" fmla="*/ 402431 w 1824038"/>
                <a:gd name="connsiteY25" fmla="*/ 321469 h 535782"/>
                <a:gd name="connsiteX26" fmla="*/ 581025 w 1824038"/>
                <a:gd name="connsiteY26" fmla="*/ 290513 h 535782"/>
                <a:gd name="connsiteX27" fmla="*/ 802481 w 1824038"/>
                <a:gd name="connsiteY27" fmla="*/ 245269 h 535782"/>
                <a:gd name="connsiteX28" fmla="*/ 1023938 w 1824038"/>
                <a:gd name="connsiteY28" fmla="*/ 197644 h 535782"/>
                <a:gd name="connsiteX29" fmla="*/ 1173956 w 1824038"/>
                <a:gd name="connsiteY29" fmla="*/ 140494 h 535782"/>
                <a:gd name="connsiteX30" fmla="*/ 1266825 w 1824038"/>
                <a:gd name="connsiteY30" fmla="*/ 121444 h 535782"/>
                <a:gd name="connsiteX31" fmla="*/ 1359694 w 1824038"/>
                <a:gd name="connsiteY31" fmla="*/ 100013 h 535782"/>
                <a:gd name="connsiteX32" fmla="*/ 1428750 w 1824038"/>
                <a:gd name="connsiteY32" fmla="*/ 78582 h 535782"/>
                <a:gd name="connsiteX33" fmla="*/ 1481138 w 1824038"/>
                <a:gd name="connsiteY33" fmla="*/ 59532 h 535782"/>
                <a:gd name="connsiteX34" fmla="*/ 1519238 w 1824038"/>
                <a:gd name="connsiteY34" fmla="*/ 40482 h 535782"/>
                <a:gd name="connsiteX35" fmla="*/ 1564481 w 1824038"/>
                <a:gd name="connsiteY35" fmla="*/ 11907 h 535782"/>
                <a:gd name="connsiteX36" fmla="*/ 1581150 w 1824038"/>
                <a:gd name="connsiteY36" fmla="*/ 0 h 535782"/>
                <a:gd name="connsiteX37" fmla="*/ 1631156 w 1824038"/>
                <a:gd name="connsiteY37" fmla="*/ 11907 h 535782"/>
                <a:gd name="connsiteX38" fmla="*/ 1685925 w 1824038"/>
                <a:gd name="connsiteY38" fmla="*/ 33338 h 535782"/>
                <a:gd name="connsiteX39" fmla="*/ 1733550 w 1824038"/>
                <a:gd name="connsiteY39" fmla="*/ 54769 h 535782"/>
                <a:gd name="connsiteX40" fmla="*/ 1764506 w 1824038"/>
                <a:gd name="connsiteY40" fmla="*/ 73819 h 535782"/>
                <a:gd name="connsiteX41" fmla="*/ 1795463 w 1824038"/>
                <a:gd name="connsiteY41" fmla="*/ 92869 h 535782"/>
                <a:gd name="connsiteX42" fmla="*/ 1809750 w 1824038"/>
                <a:gd name="connsiteY42" fmla="*/ 109538 h 535782"/>
                <a:gd name="connsiteX43" fmla="*/ 1819275 w 1824038"/>
                <a:gd name="connsiteY43" fmla="*/ 130969 h 535782"/>
                <a:gd name="connsiteX44" fmla="*/ 1824038 w 1824038"/>
                <a:gd name="connsiteY44" fmla="*/ 152400 h 535782"/>
                <a:gd name="connsiteX45" fmla="*/ 1821656 w 1824038"/>
                <a:gd name="connsiteY45" fmla="*/ 173832 h 535782"/>
                <a:gd name="connsiteX46" fmla="*/ 1809750 w 1824038"/>
                <a:gd name="connsiteY46" fmla="*/ 185738 h 535782"/>
                <a:gd name="connsiteX47" fmla="*/ 1724025 w 1824038"/>
                <a:gd name="connsiteY47" fmla="*/ 216694 h 535782"/>
                <a:gd name="connsiteX48" fmla="*/ 1597819 w 1824038"/>
                <a:gd name="connsiteY48" fmla="*/ 245269 h 535782"/>
                <a:gd name="connsiteX49" fmla="*/ 1352550 w 1824038"/>
                <a:gd name="connsiteY49" fmla="*/ 3000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24038" h="535782">
                  <a:moveTo>
                    <a:pt x="1352550" y="300038"/>
                  </a:moveTo>
                  <a:lnTo>
                    <a:pt x="1169194" y="342900"/>
                  </a:lnTo>
                  <a:lnTo>
                    <a:pt x="981075" y="373857"/>
                  </a:lnTo>
                  <a:lnTo>
                    <a:pt x="778669" y="428625"/>
                  </a:lnTo>
                  <a:lnTo>
                    <a:pt x="550069" y="488157"/>
                  </a:lnTo>
                  <a:lnTo>
                    <a:pt x="416719" y="516732"/>
                  </a:lnTo>
                  <a:lnTo>
                    <a:pt x="300038" y="535782"/>
                  </a:lnTo>
                  <a:lnTo>
                    <a:pt x="269081" y="535782"/>
                  </a:lnTo>
                  <a:lnTo>
                    <a:pt x="242888" y="531019"/>
                  </a:lnTo>
                  <a:lnTo>
                    <a:pt x="200025" y="514350"/>
                  </a:lnTo>
                  <a:lnTo>
                    <a:pt x="161925" y="490538"/>
                  </a:lnTo>
                  <a:lnTo>
                    <a:pt x="130969" y="469107"/>
                  </a:lnTo>
                  <a:lnTo>
                    <a:pt x="85725" y="431007"/>
                  </a:lnTo>
                  <a:lnTo>
                    <a:pt x="40481" y="378619"/>
                  </a:lnTo>
                  <a:lnTo>
                    <a:pt x="11906" y="340519"/>
                  </a:lnTo>
                  <a:lnTo>
                    <a:pt x="0" y="321469"/>
                  </a:lnTo>
                  <a:lnTo>
                    <a:pt x="0" y="309563"/>
                  </a:lnTo>
                  <a:lnTo>
                    <a:pt x="4763" y="297657"/>
                  </a:lnTo>
                  <a:lnTo>
                    <a:pt x="16669" y="290513"/>
                  </a:lnTo>
                  <a:lnTo>
                    <a:pt x="42863" y="295275"/>
                  </a:lnTo>
                  <a:lnTo>
                    <a:pt x="100013" y="311944"/>
                  </a:lnTo>
                  <a:lnTo>
                    <a:pt x="147638" y="323850"/>
                  </a:lnTo>
                  <a:lnTo>
                    <a:pt x="233363" y="335757"/>
                  </a:lnTo>
                  <a:lnTo>
                    <a:pt x="269081" y="335757"/>
                  </a:lnTo>
                  <a:lnTo>
                    <a:pt x="321469" y="333375"/>
                  </a:lnTo>
                  <a:lnTo>
                    <a:pt x="402431" y="321469"/>
                  </a:lnTo>
                  <a:lnTo>
                    <a:pt x="581025" y="290513"/>
                  </a:lnTo>
                  <a:lnTo>
                    <a:pt x="802481" y="245269"/>
                  </a:lnTo>
                  <a:lnTo>
                    <a:pt x="1023938" y="197644"/>
                  </a:lnTo>
                  <a:lnTo>
                    <a:pt x="1173956" y="140494"/>
                  </a:lnTo>
                  <a:lnTo>
                    <a:pt x="1266825" y="121444"/>
                  </a:lnTo>
                  <a:lnTo>
                    <a:pt x="1359694" y="100013"/>
                  </a:lnTo>
                  <a:lnTo>
                    <a:pt x="1428750" y="78582"/>
                  </a:lnTo>
                  <a:lnTo>
                    <a:pt x="1481138" y="59532"/>
                  </a:lnTo>
                  <a:lnTo>
                    <a:pt x="1519238" y="40482"/>
                  </a:lnTo>
                  <a:lnTo>
                    <a:pt x="1564481" y="11907"/>
                  </a:lnTo>
                  <a:lnTo>
                    <a:pt x="1581150" y="0"/>
                  </a:lnTo>
                  <a:lnTo>
                    <a:pt x="1631156" y="11907"/>
                  </a:lnTo>
                  <a:lnTo>
                    <a:pt x="1685925" y="33338"/>
                  </a:lnTo>
                  <a:lnTo>
                    <a:pt x="1733550" y="54769"/>
                  </a:lnTo>
                  <a:lnTo>
                    <a:pt x="1764506" y="73819"/>
                  </a:lnTo>
                  <a:lnTo>
                    <a:pt x="1795463" y="92869"/>
                  </a:lnTo>
                  <a:lnTo>
                    <a:pt x="1809750" y="109538"/>
                  </a:lnTo>
                  <a:lnTo>
                    <a:pt x="1819275" y="130969"/>
                  </a:lnTo>
                  <a:lnTo>
                    <a:pt x="1824038" y="152400"/>
                  </a:lnTo>
                  <a:lnTo>
                    <a:pt x="1821656" y="173832"/>
                  </a:lnTo>
                  <a:lnTo>
                    <a:pt x="1809750" y="185738"/>
                  </a:lnTo>
                  <a:lnTo>
                    <a:pt x="1724025" y="216694"/>
                  </a:lnTo>
                  <a:lnTo>
                    <a:pt x="1597819" y="245269"/>
                  </a:lnTo>
                  <a:lnTo>
                    <a:pt x="135255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5180F9E9-BC59-408B-88AA-148C411DC46A}"/>
                </a:ext>
              </a:extLst>
            </p:cNvPr>
            <p:cNvSpPr/>
            <p:nvPr/>
          </p:nvSpPr>
          <p:spPr>
            <a:xfrm>
              <a:off x="4191000" y="1954213"/>
              <a:ext cx="917575" cy="1346200"/>
            </a:xfrm>
            <a:custGeom>
              <a:avLst/>
              <a:gdLst>
                <a:gd name="connsiteX0" fmla="*/ 490538 w 916781"/>
                <a:gd name="connsiteY0" fmla="*/ 852488 h 1345407"/>
                <a:gd name="connsiteX1" fmla="*/ 307181 w 916781"/>
                <a:gd name="connsiteY1" fmla="*/ 1069182 h 1345407"/>
                <a:gd name="connsiteX2" fmla="*/ 145256 w 916781"/>
                <a:gd name="connsiteY2" fmla="*/ 1243013 h 1345407"/>
                <a:gd name="connsiteX3" fmla="*/ 40481 w 916781"/>
                <a:gd name="connsiteY3" fmla="*/ 1340644 h 1345407"/>
                <a:gd name="connsiteX4" fmla="*/ 21431 w 916781"/>
                <a:gd name="connsiteY4" fmla="*/ 1345407 h 1345407"/>
                <a:gd name="connsiteX5" fmla="*/ 4763 w 916781"/>
                <a:gd name="connsiteY5" fmla="*/ 1338263 h 1345407"/>
                <a:gd name="connsiteX6" fmla="*/ 0 w 916781"/>
                <a:gd name="connsiteY6" fmla="*/ 1321594 h 1345407"/>
                <a:gd name="connsiteX7" fmla="*/ 4763 w 916781"/>
                <a:gd name="connsiteY7" fmla="*/ 1297782 h 1345407"/>
                <a:gd name="connsiteX8" fmla="*/ 116681 w 916781"/>
                <a:gd name="connsiteY8" fmla="*/ 1121569 h 1345407"/>
                <a:gd name="connsiteX9" fmla="*/ 219075 w 916781"/>
                <a:gd name="connsiteY9" fmla="*/ 957263 h 1345407"/>
                <a:gd name="connsiteX10" fmla="*/ 302419 w 916781"/>
                <a:gd name="connsiteY10" fmla="*/ 816769 h 1345407"/>
                <a:gd name="connsiteX11" fmla="*/ 381000 w 916781"/>
                <a:gd name="connsiteY11" fmla="*/ 683419 h 1345407"/>
                <a:gd name="connsiteX12" fmla="*/ 461963 w 916781"/>
                <a:gd name="connsiteY12" fmla="*/ 547688 h 1345407"/>
                <a:gd name="connsiteX13" fmla="*/ 502444 w 916781"/>
                <a:gd name="connsiteY13" fmla="*/ 452438 h 1345407"/>
                <a:gd name="connsiteX14" fmla="*/ 559594 w 916781"/>
                <a:gd name="connsiteY14" fmla="*/ 290513 h 1345407"/>
                <a:gd name="connsiteX15" fmla="*/ 578644 w 916781"/>
                <a:gd name="connsiteY15" fmla="*/ 219075 h 1345407"/>
                <a:gd name="connsiteX16" fmla="*/ 573881 w 916781"/>
                <a:gd name="connsiteY16" fmla="*/ 190500 h 1345407"/>
                <a:gd name="connsiteX17" fmla="*/ 552450 w 916781"/>
                <a:gd name="connsiteY17" fmla="*/ 161925 h 1345407"/>
                <a:gd name="connsiteX18" fmla="*/ 521494 w 916781"/>
                <a:gd name="connsiteY18" fmla="*/ 128588 h 1345407"/>
                <a:gd name="connsiteX19" fmla="*/ 481013 w 916781"/>
                <a:gd name="connsiteY19" fmla="*/ 95250 h 1345407"/>
                <a:gd name="connsiteX20" fmla="*/ 447675 w 916781"/>
                <a:gd name="connsiteY20" fmla="*/ 71438 h 1345407"/>
                <a:gd name="connsiteX21" fmla="*/ 428625 w 916781"/>
                <a:gd name="connsiteY21" fmla="*/ 57150 h 1345407"/>
                <a:gd name="connsiteX22" fmla="*/ 419100 w 916781"/>
                <a:gd name="connsiteY22" fmla="*/ 40482 h 1345407"/>
                <a:gd name="connsiteX23" fmla="*/ 421481 w 916781"/>
                <a:gd name="connsiteY23" fmla="*/ 23813 h 1345407"/>
                <a:gd name="connsiteX24" fmla="*/ 435769 w 916781"/>
                <a:gd name="connsiteY24" fmla="*/ 9525 h 1345407"/>
                <a:gd name="connsiteX25" fmla="*/ 481013 w 916781"/>
                <a:gd name="connsiteY25" fmla="*/ 2382 h 1345407"/>
                <a:gd name="connsiteX26" fmla="*/ 569119 w 916781"/>
                <a:gd name="connsiteY26" fmla="*/ 0 h 1345407"/>
                <a:gd name="connsiteX27" fmla="*/ 602456 w 916781"/>
                <a:gd name="connsiteY27" fmla="*/ 2382 h 1345407"/>
                <a:gd name="connsiteX28" fmla="*/ 650081 w 916781"/>
                <a:gd name="connsiteY28" fmla="*/ 11907 h 1345407"/>
                <a:gd name="connsiteX29" fmla="*/ 711994 w 916781"/>
                <a:gd name="connsiteY29" fmla="*/ 33338 h 1345407"/>
                <a:gd name="connsiteX30" fmla="*/ 776288 w 916781"/>
                <a:gd name="connsiteY30" fmla="*/ 59532 h 1345407"/>
                <a:gd name="connsiteX31" fmla="*/ 828675 w 916781"/>
                <a:gd name="connsiteY31" fmla="*/ 90488 h 1345407"/>
                <a:gd name="connsiteX32" fmla="*/ 885825 w 916781"/>
                <a:gd name="connsiteY32" fmla="*/ 128588 h 1345407"/>
                <a:gd name="connsiteX33" fmla="*/ 904875 w 916781"/>
                <a:gd name="connsiteY33" fmla="*/ 147638 h 1345407"/>
                <a:gd name="connsiteX34" fmla="*/ 914400 w 916781"/>
                <a:gd name="connsiteY34" fmla="*/ 164307 h 1345407"/>
                <a:gd name="connsiteX35" fmla="*/ 916781 w 916781"/>
                <a:gd name="connsiteY35" fmla="*/ 188119 h 1345407"/>
                <a:gd name="connsiteX36" fmla="*/ 909638 w 916781"/>
                <a:gd name="connsiteY36" fmla="*/ 221457 h 1345407"/>
                <a:gd name="connsiteX37" fmla="*/ 895350 w 916781"/>
                <a:gd name="connsiteY37" fmla="*/ 247650 h 1345407"/>
                <a:gd name="connsiteX38" fmla="*/ 847725 w 916781"/>
                <a:gd name="connsiteY38" fmla="*/ 288132 h 1345407"/>
                <a:gd name="connsiteX39" fmla="*/ 764381 w 916781"/>
                <a:gd name="connsiteY39" fmla="*/ 438150 h 1345407"/>
                <a:gd name="connsiteX40" fmla="*/ 676275 w 916781"/>
                <a:gd name="connsiteY40" fmla="*/ 592932 h 1345407"/>
                <a:gd name="connsiteX41" fmla="*/ 611981 w 916781"/>
                <a:gd name="connsiteY41" fmla="*/ 697707 h 1345407"/>
                <a:gd name="connsiteX42" fmla="*/ 490538 w 916781"/>
                <a:gd name="connsiteY42" fmla="*/ 852488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16781" h="1345407">
                  <a:moveTo>
                    <a:pt x="490538" y="852488"/>
                  </a:moveTo>
                  <a:lnTo>
                    <a:pt x="307181" y="1069182"/>
                  </a:lnTo>
                  <a:lnTo>
                    <a:pt x="145256" y="1243013"/>
                  </a:lnTo>
                  <a:lnTo>
                    <a:pt x="40481" y="1340644"/>
                  </a:lnTo>
                  <a:lnTo>
                    <a:pt x="21431" y="1345407"/>
                  </a:lnTo>
                  <a:lnTo>
                    <a:pt x="4763" y="1338263"/>
                  </a:lnTo>
                  <a:lnTo>
                    <a:pt x="0" y="1321594"/>
                  </a:lnTo>
                  <a:lnTo>
                    <a:pt x="4763" y="1297782"/>
                  </a:lnTo>
                  <a:lnTo>
                    <a:pt x="116681" y="1121569"/>
                  </a:lnTo>
                  <a:lnTo>
                    <a:pt x="219075" y="957263"/>
                  </a:lnTo>
                  <a:lnTo>
                    <a:pt x="302419" y="816769"/>
                  </a:lnTo>
                  <a:lnTo>
                    <a:pt x="381000" y="683419"/>
                  </a:lnTo>
                  <a:lnTo>
                    <a:pt x="461963" y="547688"/>
                  </a:lnTo>
                  <a:lnTo>
                    <a:pt x="502444" y="452438"/>
                  </a:lnTo>
                  <a:lnTo>
                    <a:pt x="559594" y="290513"/>
                  </a:lnTo>
                  <a:lnTo>
                    <a:pt x="578644" y="219075"/>
                  </a:lnTo>
                  <a:lnTo>
                    <a:pt x="573881" y="190500"/>
                  </a:lnTo>
                  <a:lnTo>
                    <a:pt x="552450" y="161925"/>
                  </a:lnTo>
                  <a:lnTo>
                    <a:pt x="521494" y="128588"/>
                  </a:lnTo>
                  <a:lnTo>
                    <a:pt x="481013" y="95250"/>
                  </a:lnTo>
                  <a:lnTo>
                    <a:pt x="447675" y="71438"/>
                  </a:lnTo>
                  <a:lnTo>
                    <a:pt x="428625" y="57150"/>
                  </a:lnTo>
                  <a:lnTo>
                    <a:pt x="419100" y="40482"/>
                  </a:lnTo>
                  <a:lnTo>
                    <a:pt x="421481" y="23813"/>
                  </a:lnTo>
                  <a:lnTo>
                    <a:pt x="435769" y="9525"/>
                  </a:lnTo>
                  <a:lnTo>
                    <a:pt x="481013" y="2382"/>
                  </a:lnTo>
                  <a:lnTo>
                    <a:pt x="569119" y="0"/>
                  </a:lnTo>
                  <a:lnTo>
                    <a:pt x="602456" y="2382"/>
                  </a:lnTo>
                  <a:lnTo>
                    <a:pt x="650081" y="11907"/>
                  </a:lnTo>
                  <a:lnTo>
                    <a:pt x="711994" y="33338"/>
                  </a:lnTo>
                  <a:lnTo>
                    <a:pt x="776288" y="59532"/>
                  </a:lnTo>
                  <a:lnTo>
                    <a:pt x="828675" y="90488"/>
                  </a:lnTo>
                  <a:lnTo>
                    <a:pt x="885825" y="128588"/>
                  </a:lnTo>
                  <a:lnTo>
                    <a:pt x="904875" y="147638"/>
                  </a:lnTo>
                  <a:lnTo>
                    <a:pt x="914400" y="164307"/>
                  </a:lnTo>
                  <a:lnTo>
                    <a:pt x="916781" y="188119"/>
                  </a:lnTo>
                  <a:lnTo>
                    <a:pt x="909638" y="221457"/>
                  </a:lnTo>
                  <a:lnTo>
                    <a:pt x="895350" y="247650"/>
                  </a:lnTo>
                  <a:lnTo>
                    <a:pt x="847725" y="288132"/>
                  </a:lnTo>
                  <a:lnTo>
                    <a:pt x="764381" y="438150"/>
                  </a:lnTo>
                  <a:lnTo>
                    <a:pt x="676275" y="592932"/>
                  </a:lnTo>
                  <a:lnTo>
                    <a:pt x="611981" y="697707"/>
                  </a:lnTo>
                  <a:lnTo>
                    <a:pt x="490538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C0DAFA68-4B2F-4D32-BF94-5D20A92B5148}"/>
                </a:ext>
              </a:extLst>
            </p:cNvPr>
            <p:cNvSpPr/>
            <p:nvPr/>
          </p:nvSpPr>
          <p:spPr>
            <a:xfrm rot="16200000">
              <a:off x="1371601" y="3505200"/>
              <a:ext cx="4443412" cy="538163"/>
            </a:xfrm>
            <a:custGeom>
              <a:avLst/>
              <a:gdLst>
                <a:gd name="connsiteX0" fmla="*/ 2908702 w 4443736"/>
                <a:gd name="connsiteY0" fmla="*/ 434444 h 537882"/>
                <a:gd name="connsiteX1" fmla="*/ 2643899 w 4443736"/>
                <a:gd name="connsiteY1" fmla="*/ 438581 h 537882"/>
                <a:gd name="connsiteX2" fmla="*/ 2565285 w 4443736"/>
                <a:gd name="connsiteY2" fmla="*/ 434444 h 537882"/>
                <a:gd name="connsiteX3" fmla="*/ 2259106 w 4443736"/>
                <a:gd name="connsiteY3" fmla="*/ 434444 h 537882"/>
                <a:gd name="connsiteX4" fmla="*/ 1853625 w 4443736"/>
                <a:gd name="connsiteY4" fmla="*/ 438581 h 537882"/>
                <a:gd name="connsiteX5" fmla="*/ 1332293 w 4443736"/>
                <a:gd name="connsiteY5" fmla="*/ 438581 h 537882"/>
                <a:gd name="connsiteX6" fmla="*/ 719935 w 4443736"/>
                <a:gd name="connsiteY6" fmla="*/ 438581 h 537882"/>
                <a:gd name="connsiteX7" fmla="*/ 161365 w 4443736"/>
                <a:gd name="connsiteY7" fmla="*/ 438581 h 537882"/>
                <a:gd name="connsiteX8" fmla="*/ 128264 w 4443736"/>
                <a:gd name="connsiteY8" fmla="*/ 430306 h 537882"/>
                <a:gd name="connsiteX9" fmla="*/ 82751 w 4443736"/>
                <a:gd name="connsiteY9" fmla="*/ 417893 h 537882"/>
                <a:gd name="connsiteX10" fmla="*/ 33100 w 4443736"/>
                <a:gd name="connsiteY10" fmla="*/ 393068 h 537882"/>
                <a:gd name="connsiteX11" fmla="*/ 8275 w 4443736"/>
                <a:gd name="connsiteY11" fmla="*/ 364105 h 537882"/>
                <a:gd name="connsiteX12" fmla="*/ 0 w 4443736"/>
                <a:gd name="connsiteY12" fmla="*/ 331005 h 537882"/>
                <a:gd name="connsiteX13" fmla="*/ 8275 w 4443736"/>
                <a:gd name="connsiteY13" fmla="*/ 293767 h 537882"/>
                <a:gd name="connsiteX14" fmla="*/ 28963 w 4443736"/>
                <a:gd name="connsiteY14" fmla="*/ 264804 h 537882"/>
                <a:gd name="connsiteX15" fmla="*/ 70338 w 4443736"/>
                <a:gd name="connsiteY15" fmla="*/ 227566 h 537882"/>
                <a:gd name="connsiteX16" fmla="*/ 124127 w 4443736"/>
                <a:gd name="connsiteY16" fmla="*/ 198603 h 537882"/>
                <a:gd name="connsiteX17" fmla="*/ 190328 w 4443736"/>
                <a:gd name="connsiteY17" fmla="*/ 173777 h 537882"/>
                <a:gd name="connsiteX18" fmla="*/ 264804 w 4443736"/>
                <a:gd name="connsiteY18" fmla="*/ 157227 h 537882"/>
                <a:gd name="connsiteX19" fmla="*/ 380655 w 4443736"/>
                <a:gd name="connsiteY19" fmla="*/ 148952 h 537882"/>
                <a:gd name="connsiteX20" fmla="*/ 471681 w 4443736"/>
                <a:gd name="connsiteY20" fmla="*/ 165502 h 537882"/>
                <a:gd name="connsiteX21" fmla="*/ 554432 w 4443736"/>
                <a:gd name="connsiteY21" fmla="*/ 173777 h 537882"/>
                <a:gd name="connsiteX22" fmla="*/ 761310 w 4443736"/>
                <a:gd name="connsiteY22" fmla="*/ 194465 h 537882"/>
                <a:gd name="connsiteX23" fmla="*/ 1046802 w 4443736"/>
                <a:gd name="connsiteY23" fmla="*/ 211015 h 537882"/>
                <a:gd name="connsiteX24" fmla="*/ 1369531 w 4443736"/>
                <a:gd name="connsiteY24" fmla="*/ 219291 h 537882"/>
                <a:gd name="connsiteX25" fmla="*/ 1890863 w 4443736"/>
                <a:gd name="connsiteY25" fmla="*/ 231703 h 537882"/>
                <a:gd name="connsiteX26" fmla="*/ 2693549 w 4443736"/>
                <a:gd name="connsiteY26" fmla="*/ 239978 h 537882"/>
                <a:gd name="connsiteX27" fmla="*/ 3297632 w 4443736"/>
                <a:gd name="connsiteY27" fmla="*/ 235841 h 537882"/>
                <a:gd name="connsiteX28" fmla="*/ 3533473 w 4443736"/>
                <a:gd name="connsiteY28" fmla="*/ 239978 h 537882"/>
                <a:gd name="connsiteX29" fmla="*/ 3802414 w 4443736"/>
                <a:gd name="connsiteY29" fmla="*/ 239978 h 537882"/>
                <a:gd name="connsiteX30" fmla="*/ 4183070 w 4443736"/>
                <a:gd name="connsiteY30" fmla="*/ 239978 h 537882"/>
                <a:gd name="connsiteX31" fmla="*/ 4228583 w 4443736"/>
                <a:gd name="connsiteY31" fmla="*/ 227566 h 537882"/>
                <a:gd name="connsiteX32" fmla="*/ 4269958 w 4443736"/>
                <a:gd name="connsiteY32" fmla="*/ 202740 h 537882"/>
                <a:gd name="connsiteX33" fmla="*/ 4311334 w 4443736"/>
                <a:gd name="connsiteY33" fmla="*/ 161365 h 537882"/>
                <a:gd name="connsiteX34" fmla="*/ 4344434 w 4443736"/>
                <a:gd name="connsiteY34" fmla="*/ 103439 h 537882"/>
                <a:gd name="connsiteX35" fmla="*/ 4377535 w 4443736"/>
                <a:gd name="connsiteY35" fmla="*/ 45513 h 537882"/>
                <a:gd name="connsiteX36" fmla="*/ 4394085 w 4443736"/>
                <a:gd name="connsiteY36" fmla="*/ 20688 h 537882"/>
                <a:gd name="connsiteX37" fmla="*/ 4406498 w 4443736"/>
                <a:gd name="connsiteY37" fmla="*/ 4138 h 537882"/>
                <a:gd name="connsiteX38" fmla="*/ 4418910 w 4443736"/>
                <a:gd name="connsiteY38" fmla="*/ 0 h 537882"/>
                <a:gd name="connsiteX39" fmla="*/ 4439598 w 4443736"/>
                <a:gd name="connsiteY39" fmla="*/ 8275 h 537882"/>
                <a:gd name="connsiteX40" fmla="*/ 4443736 w 4443736"/>
                <a:gd name="connsiteY40" fmla="*/ 33101 h 537882"/>
                <a:gd name="connsiteX41" fmla="*/ 4439598 w 4443736"/>
                <a:gd name="connsiteY41" fmla="*/ 91026 h 537882"/>
                <a:gd name="connsiteX42" fmla="*/ 4423048 w 4443736"/>
                <a:gd name="connsiteY42" fmla="*/ 177915 h 537882"/>
                <a:gd name="connsiteX43" fmla="*/ 4394085 w 4443736"/>
                <a:gd name="connsiteY43" fmla="*/ 293767 h 537882"/>
                <a:gd name="connsiteX44" fmla="*/ 4360985 w 4443736"/>
                <a:gd name="connsiteY44" fmla="*/ 405481 h 537882"/>
                <a:gd name="connsiteX45" fmla="*/ 4332022 w 4443736"/>
                <a:gd name="connsiteY45" fmla="*/ 475819 h 537882"/>
                <a:gd name="connsiteX46" fmla="*/ 4286508 w 4443736"/>
                <a:gd name="connsiteY46" fmla="*/ 533745 h 537882"/>
                <a:gd name="connsiteX47" fmla="*/ 4257546 w 4443736"/>
                <a:gd name="connsiteY47" fmla="*/ 537882 h 537882"/>
                <a:gd name="connsiteX48" fmla="*/ 4187207 w 4443736"/>
                <a:gd name="connsiteY48" fmla="*/ 517195 h 537882"/>
                <a:gd name="connsiteX49" fmla="*/ 4121006 w 4443736"/>
                <a:gd name="connsiteY49" fmla="*/ 492369 h 537882"/>
                <a:gd name="connsiteX50" fmla="*/ 4071356 w 4443736"/>
                <a:gd name="connsiteY50" fmla="*/ 475819 h 537882"/>
                <a:gd name="connsiteX51" fmla="*/ 3823102 w 4443736"/>
                <a:gd name="connsiteY51" fmla="*/ 446856 h 537882"/>
                <a:gd name="connsiteX52" fmla="*/ 3645187 w 4443736"/>
                <a:gd name="connsiteY52" fmla="*/ 434444 h 537882"/>
                <a:gd name="connsiteX53" fmla="*/ 3388659 w 4443736"/>
                <a:gd name="connsiteY53" fmla="*/ 438581 h 537882"/>
                <a:gd name="connsiteX54" fmla="*/ 3194194 w 4443736"/>
                <a:gd name="connsiteY54" fmla="*/ 434444 h 537882"/>
                <a:gd name="connsiteX55" fmla="*/ 2908702 w 4443736"/>
                <a:gd name="connsiteY55" fmla="*/ 434444 h 5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43736" h="537882">
                  <a:moveTo>
                    <a:pt x="2908702" y="434444"/>
                  </a:moveTo>
                  <a:lnTo>
                    <a:pt x="2643899" y="438581"/>
                  </a:lnTo>
                  <a:lnTo>
                    <a:pt x="2565285" y="434444"/>
                  </a:lnTo>
                  <a:lnTo>
                    <a:pt x="2259106" y="434444"/>
                  </a:lnTo>
                  <a:lnTo>
                    <a:pt x="1853625" y="438581"/>
                  </a:lnTo>
                  <a:lnTo>
                    <a:pt x="1332293" y="438581"/>
                  </a:lnTo>
                  <a:lnTo>
                    <a:pt x="719935" y="438581"/>
                  </a:lnTo>
                  <a:lnTo>
                    <a:pt x="161365" y="438581"/>
                  </a:lnTo>
                  <a:lnTo>
                    <a:pt x="128264" y="430306"/>
                  </a:lnTo>
                  <a:lnTo>
                    <a:pt x="82751" y="417893"/>
                  </a:lnTo>
                  <a:lnTo>
                    <a:pt x="33100" y="393068"/>
                  </a:lnTo>
                  <a:lnTo>
                    <a:pt x="8275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28963" y="264804"/>
                  </a:lnTo>
                  <a:lnTo>
                    <a:pt x="70338" y="227566"/>
                  </a:lnTo>
                  <a:lnTo>
                    <a:pt x="124127" y="198603"/>
                  </a:lnTo>
                  <a:lnTo>
                    <a:pt x="190328" y="173777"/>
                  </a:lnTo>
                  <a:lnTo>
                    <a:pt x="264804" y="157227"/>
                  </a:lnTo>
                  <a:lnTo>
                    <a:pt x="380655" y="148952"/>
                  </a:lnTo>
                  <a:lnTo>
                    <a:pt x="471681" y="165502"/>
                  </a:lnTo>
                  <a:lnTo>
                    <a:pt x="554432" y="173777"/>
                  </a:lnTo>
                  <a:lnTo>
                    <a:pt x="761310" y="194465"/>
                  </a:lnTo>
                  <a:lnTo>
                    <a:pt x="1046802" y="211015"/>
                  </a:lnTo>
                  <a:lnTo>
                    <a:pt x="1369531" y="219291"/>
                  </a:lnTo>
                  <a:lnTo>
                    <a:pt x="1890863" y="231703"/>
                  </a:lnTo>
                  <a:lnTo>
                    <a:pt x="2693549" y="239978"/>
                  </a:lnTo>
                  <a:lnTo>
                    <a:pt x="3297632" y="235841"/>
                  </a:lnTo>
                  <a:lnTo>
                    <a:pt x="3533473" y="239978"/>
                  </a:lnTo>
                  <a:lnTo>
                    <a:pt x="3802414" y="239978"/>
                  </a:lnTo>
                  <a:lnTo>
                    <a:pt x="4183070" y="239978"/>
                  </a:lnTo>
                  <a:lnTo>
                    <a:pt x="4228583" y="227566"/>
                  </a:lnTo>
                  <a:lnTo>
                    <a:pt x="4269958" y="202740"/>
                  </a:lnTo>
                  <a:lnTo>
                    <a:pt x="4311334" y="161365"/>
                  </a:lnTo>
                  <a:lnTo>
                    <a:pt x="4344434" y="103439"/>
                  </a:lnTo>
                  <a:lnTo>
                    <a:pt x="4377535" y="45513"/>
                  </a:lnTo>
                  <a:lnTo>
                    <a:pt x="4394085" y="20688"/>
                  </a:lnTo>
                  <a:lnTo>
                    <a:pt x="4406498" y="4138"/>
                  </a:lnTo>
                  <a:lnTo>
                    <a:pt x="4418910" y="0"/>
                  </a:lnTo>
                  <a:lnTo>
                    <a:pt x="4439598" y="8275"/>
                  </a:lnTo>
                  <a:lnTo>
                    <a:pt x="4443736" y="33101"/>
                  </a:lnTo>
                  <a:lnTo>
                    <a:pt x="4439598" y="91026"/>
                  </a:lnTo>
                  <a:lnTo>
                    <a:pt x="4423048" y="177915"/>
                  </a:lnTo>
                  <a:lnTo>
                    <a:pt x="4394085" y="293767"/>
                  </a:lnTo>
                  <a:lnTo>
                    <a:pt x="4360985" y="405481"/>
                  </a:lnTo>
                  <a:lnTo>
                    <a:pt x="4332022" y="475819"/>
                  </a:lnTo>
                  <a:lnTo>
                    <a:pt x="4286508" y="533745"/>
                  </a:lnTo>
                  <a:lnTo>
                    <a:pt x="4257546" y="537882"/>
                  </a:lnTo>
                  <a:lnTo>
                    <a:pt x="4187207" y="517195"/>
                  </a:lnTo>
                  <a:lnTo>
                    <a:pt x="4121006" y="492369"/>
                  </a:lnTo>
                  <a:lnTo>
                    <a:pt x="4071356" y="475819"/>
                  </a:lnTo>
                  <a:lnTo>
                    <a:pt x="3823102" y="446856"/>
                  </a:lnTo>
                  <a:lnTo>
                    <a:pt x="3645187" y="434444"/>
                  </a:lnTo>
                  <a:lnTo>
                    <a:pt x="3388659" y="438581"/>
                  </a:lnTo>
                  <a:cubicBezTo>
                    <a:pt x="3192816" y="430247"/>
                    <a:pt x="3194194" y="365426"/>
                    <a:pt x="3194194" y="434444"/>
                  </a:cubicBezTo>
                  <a:lnTo>
                    <a:pt x="2908702" y="434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CE6C1A6E-DB03-486B-9783-CDBCA03F5082}"/>
                </a:ext>
              </a:extLst>
            </p:cNvPr>
            <p:cNvSpPr/>
            <p:nvPr/>
          </p:nvSpPr>
          <p:spPr>
            <a:xfrm rot="16200000">
              <a:off x="2049462" y="3227389"/>
              <a:ext cx="1998663" cy="1135062"/>
            </a:xfrm>
            <a:custGeom>
              <a:avLst/>
              <a:gdLst>
                <a:gd name="connsiteX0" fmla="*/ 762000 w 1997869"/>
                <a:gd name="connsiteY0" fmla="*/ 645570 h 1133726"/>
                <a:gd name="connsiteX1" fmla="*/ 535782 w 1997869"/>
                <a:gd name="connsiteY1" fmla="*/ 481263 h 1133726"/>
                <a:gd name="connsiteX2" fmla="*/ 350044 w 1997869"/>
                <a:gd name="connsiteY2" fmla="*/ 331245 h 1133726"/>
                <a:gd name="connsiteX3" fmla="*/ 192882 w 1997869"/>
                <a:gd name="connsiteY3" fmla="*/ 202657 h 1133726"/>
                <a:gd name="connsiteX4" fmla="*/ 66675 w 1997869"/>
                <a:gd name="connsiteY4" fmla="*/ 93120 h 1133726"/>
                <a:gd name="connsiteX5" fmla="*/ 21432 w 1997869"/>
                <a:gd name="connsiteY5" fmla="*/ 55020 h 1133726"/>
                <a:gd name="connsiteX6" fmla="*/ 2382 w 1997869"/>
                <a:gd name="connsiteY6" fmla="*/ 31207 h 1133726"/>
                <a:gd name="connsiteX7" fmla="*/ 0 w 1997869"/>
                <a:gd name="connsiteY7" fmla="*/ 16920 h 1133726"/>
                <a:gd name="connsiteX8" fmla="*/ 4763 w 1997869"/>
                <a:gd name="connsiteY8" fmla="*/ 5013 h 1133726"/>
                <a:gd name="connsiteX9" fmla="*/ 21432 w 1997869"/>
                <a:gd name="connsiteY9" fmla="*/ 251 h 1133726"/>
                <a:gd name="connsiteX10" fmla="*/ 45244 w 1997869"/>
                <a:gd name="connsiteY10" fmla="*/ 5013 h 1133726"/>
                <a:gd name="connsiteX11" fmla="*/ 85725 w 1997869"/>
                <a:gd name="connsiteY11" fmla="*/ 31207 h 1133726"/>
                <a:gd name="connsiteX12" fmla="*/ 214313 w 1997869"/>
                <a:gd name="connsiteY12" fmla="*/ 116932 h 1133726"/>
                <a:gd name="connsiteX13" fmla="*/ 381000 w 1997869"/>
                <a:gd name="connsiteY13" fmla="*/ 224088 h 1133726"/>
                <a:gd name="connsiteX14" fmla="*/ 538163 w 1997869"/>
                <a:gd name="connsiteY14" fmla="*/ 324101 h 1133726"/>
                <a:gd name="connsiteX15" fmla="*/ 714375 w 1997869"/>
                <a:gd name="connsiteY15" fmla="*/ 433638 h 1133726"/>
                <a:gd name="connsiteX16" fmla="*/ 842963 w 1997869"/>
                <a:gd name="connsiteY16" fmla="*/ 512220 h 1133726"/>
                <a:gd name="connsiteX17" fmla="*/ 971550 w 1997869"/>
                <a:gd name="connsiteY17" fmla="*/ 593182 h 1133726"/>
                <a:gd name="connsiteX18" fmla="*/ 1121569 w 1997869"/>
                <a:gd name="connsiteY18" fmla="*/ 674145 h 1133726"/>
                <a:gd name="connsiteX19" fmla="*/ 1238250 w 1997869"/>
                <a:gd name="connsiteY19" fmla="*/ 728913 h 1133726"/>
                <a:gd name="connsiteX20" fmla="*/ 1414463 w 1997869"/>
                <a:gd name="connsiteY20" fmla="*/ 814638 h 1133726"/>
                <a:gd name="connsiteX21" fmla="*/ 1595438 w 1997869"/>
                <a:gd name="connsiteY21" fmla="*/ 893220 h 1133726"/>
                <a:gd name="connsiteX22" fmla="*/ 1774032 w 1997869"/>
                <a:gd name="connsiteY22" fmla="*/ 967038 h 1133726"/>
                <a:gd name="connsiteX23" fmla="*/ 1990725 w 1997869"/>
                <a:gd name="connsiteY23" fmla="*/ 1052763 h 1133726"/>
                <a:gd name="connsiteX24" fmla="*/ 1997869 w 1997869"/>
                <a:gd name="connsiteY24" fmla="*/ 1133726 h 1133726"/>
                <a:gd name="connsiteX25" fmla="*/ 1493044 w 1997869"/>
                <a:gd name="connsiteY25" fmla="*/ 1117057 h 1133726"/>
                <a:gd name="connsiteX26" fmla="*/ 1366838 w 1997869"/>
                <a:gd name="connsiteY26" fmla="*/ 1043238 h 1133726"/>
                <a:gd name="connsiteX27" fmla="*/ 1126332 w 1997869"/>
                <a:gd name="connsiteY27" fmla="*/ 886076 h 1133726"/>
                <a:gd name="connsiteX28" fmla="*/ 907257 w 1997869"/>
                <a:gd name="connsiteY28" fmla="*/ 743201 h 1133726"/>
                <a:gd name="connsiteX29" fmla="*/ 762000 w 1997869"/>
                <a:gd name="connsiteY29" fmla="*/ 645570 h 113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97869" h="1133726">
                  <a:moveTo>
                    <a:pt x="762000" y="645570"/>
                  </a:moveTo>
                  <a:lnTo>
                    <a:pt x="535782" y="481263"/>
                  </a:lnTo>
                  <a:lnTo>
                    <a:pt x="350044" y="331245"/>
                  </a:lnTo>
                  <a:lnTo>
                    <a:pt x="192882" y="202657"/>
                  </a:lnTo>
                  <a:lnTo>
                    <a:pt x="66675" y="93120"/>
                  </a:lnTo>
                  <a:lnTo>
                    <a:pt x="21432" y="55020"/>
                  </a:lnTo>
                  <a:lnTo>
                    <a:pt x="2382" y="31207"/>
                  </a:lnTo>
                  <a:lnTo>
                    <a:pt x="0" y="16920"/>
                  </a:lnTo>
                  <a:lnTo>
                    <a:pt x="4763" y="5013"/>
                  </a:lnTo>
                  <a:cubicBezTo>
                    <a:pt x="19803" y="0"/>
                    <a:pt x="14030" y="251"/>
                    <a:pt x="21432" y="251"/>
                  </a:cubicBezTo>
                  <a:lnTo>
                    <a:pt x="45244" y="5013"/>
                  </a:lnTo>
                  <a:lnTo>
                    <a:pt x="85725" y="31207"/>
                  </a:lnTo>
                  <a:lnTo>
                    <a:pt x="214313" y="116932"/>
                  </a:lnTo>
                  <a:lnTo>
                    <a:pt x="381000" y="224088"/>
                  </a:lnTo>
                  <a:lnTo>
                    <a:pt x="538163" y="324101"/>
                  </a:lnTo>
                  <a:lnTo>
                    <a:pt x="714375" y="433638"/>
                  </a:lnTo>
                  <a:lnTo>
                    <a:pt x="842963" y="512220"/>
                  </a:lnTo>
                  <a:lnTo>
                    <a:pt x="971550" y="593182"/>
                  </a:lnTo>
                  <a:lnTo>
                    <a:pt x="1121569" y="674145"/>
                  </a:lnTo>
                  <a:lnTo>
                    <a:pt x="1238250" y="728913"/>
                  </a:lnTo>
                  <a:lnTo>
                    <a:pt x="1414463" y="814638"/>
                  </a:lnTo>
                  <a:lnTo>
                    <a:pt x="1595438" y="893220"/>
                  </a:lnTo>
                  <a:lnTo>
                    <a:pt x="1774032" y="967038"/>
                  </a:lnTo>
                  <a:lnTo>
                    <a:pt x="1990725" y="1052763"/>
                  </a:lnTo>
                  <a:lnTo>
                    <a:pt x="1997869" y="1133726"/>
                  </a:lnTo>
                  <a:lnTo>
                    <a:pt x="1493044" y="1117057"/>
                  </a:lnTo>
                  <a:lnTo>
                    <a:pt x="1366838" y="1043238"/>
                  </a:lnTo>
                  <a:lnTo>
                    <a:pt x="1126332" y="886076"/>
                  </a:lnTo>
                  <a:lnTo>
                    <a:pt x="907257" y="743201"/>
                  </a:lnTo>
                  <a:lnTo>
                    <a:pt x="762000" y="6455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EC8C798D-4F5A-4A41-A1E1-4EBEC7422802}"/>
                </a:ext>
              </a:extLst>
            </p:cNvPr>
            <p:cNvSpPr/>
            <p:nvPr/>
          </p:nvSpPr>
          <p:spPr>
            <a:xfrm>
              <a:off x="3694113" y="3305176"/>
              <a:ext cx="566737" cy="544512"/>
            </a:xfrm>
            <a:custGeom>
              <a:avLst/>
              <a:gdLst>
                <a:gd name="connsiteX0" fmla="*/ 290512 w 566737"/>
                <a:gd name="connsiteY0" fmla="*/ 364331 h 545306"/>
                <a:gd name="connsiteX1" fmla="*/ 188119 w 566737"/>
                <a:gd name="connsiteY1" fmla="*/ 254794 h 545306"/>
                <a:gd name="connsiteX2" fmla="*/ 102394 w 566737"/>
                <a:gd name="connsiteY2" fmla="*/ 164306 h 545306"/>
                <a:gd name="connsiteX3" fmla="*/ 2381 w 566737"/>
                <a:gd name="connsiteY3" fmla="*/ 76200 h 545306"/>
                <a:gd name="connsiteX4" fmla="*/ 0 w 566737"/>
                <a:gd name="connsiteY4" fmla="*/ 0 h 545306"/>
                <a:gd name="connsiteX5" fmla="*/ 128587 w 566737"/>
                <a:gd name="connsiteY5" fmla="*/ 52388 h 545306"/>
                <a:gd name="connsiteX6" fmla="*/ 247650 w 566737"/>
                <a:gd name="connsiteY6" fmla="*/ 97631 h 545306"/>
                <a:gd name="connsiteX7" fmla="*/ 388144 w 566737"/>
                <a:gd name="connsiteY7" fmla="*/ 147638 h 545306"/>
                <a:gd name="connsiteX8" fmla="*/ 447675 w 566737"/>
                <a:gd name="connsiteY8" fmla="*/ 166688 h 545306"/>
                <a:gd name="connsiteX9" fmla="*/ 464344 w 566737"/>
                <a:gd name="connsiteY9" fmla="*/ 176213 h 545306"/>
                <a:gd name="connsiteX10" fmla="*/ 497681 w 566737"/>
                <a:gd name="connsiteY10" fmla="*/ 223838 h 545306"/>
                <a:gd name="connsiteX11" fmla="*/ 519112 w 566737"/>
                <a:gd name="connsiteY11" fmla="*/ 257175 h 545306"/>
                <a:gd name="connsiteX12" fmla="*/ 538162 w 566737"/>
                <a:gd name="connsiteY12" fmla="*/ 297656 h 545306"/>
                <a:gd name="connsiteX13" fmla="*/ 552450 w 566737"/>
                <a:gd name="connsiteY13" fmla="*/ 333375 h 545306"/>
                <a:gd name="connsiteX14" fmla="*/ 561975 w 566737"/>
                <a:gd name="connsiteY14" fmla="*/ 383381 h 545306"/>
                <a:gd name="connsiteX15" fmla="*/ 566737 w 566737"/>
                <a:gd name="connsiteY15" fmla="*/ 450056 h 545306"/>
                <a:gd name="connsiteX16" fmla="*/ 566737 w 566737"/>
                <a:gd name="connsiteY16" fmla="*/ 497681 h 545306"/>
                <a:gd name="connsiteX17" fmla="*/ 559594 w 566737"/>
                <a:gd name="connsiteY17" fmla="*/ 523875 h 545306"/>
                <a:gd name="connsiteX18" fmla="*/ 547687 w 566737"/>
                <a:gd name="connsiteY18" fmla="*/ 535781 h 545306"/>
                <a:gd name="connsiteX19" fmla="*/ 531019 w 566737"/>
                <a:gd name="connsiteY19" fmla="*/ 542925 h 545306"/>
                <a:gd name="connsiteX20" fmla="*/ 509587 w 566737"/>
                <a:gd name="connsiteY20" fmla="*/ 545306 h 545306"/>
                <a:gd name="connsiteX21" fmla="*/ 481012 w 566737"/>
                <a:gd name="connsiteY21" fmla="*/ 542925 h 545306"/>
                <a:gd name="connsiteX22" fmla="*/ 461962 w 566737"/>
                <a:gd name="connsiteY22" fmla="*/ 535781 h 545306"/>
                <a:gd name="connsiteX23" fmla="*/ 435769 w 566737"/>
                <a:gd name="connsiteY23" fmla="*/ 516731 h 545306"/>
                <a:gd name="connsiteX24" fmla="*/ 383381 w 566737"/>
                <a:gd name="connsiteY24" fmla="*/ 466725 h 545306"/>
                <a:gd name="connsiteX25" fmla="*/ 290512 w 566737"/>
                <a:gd name="connsiteY25" fmla="*/ 364331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737" h="545306">
                  <a:moveTo>
                    <a:pt x="290512" y="364331"/>
                  </a:moveTo>
                  <a:lnTo>
                    <a:pt x="188119" y="254794"/>
                  </a:lnTo>
                  <a:lnTo>
                    <a:pt x="102394" y="164306"/>
                  </a:lnTo>
                  <a:lnTo>
                    <a:pt x="2381" y="76200"/>
                  </a:lnTo>
                  <a:cubicBezTo>
                    <a:pt x="1587" y="50800"/>
                    <a:pt x="794" y="25400"/>
                    <a:pt x="0" y="0"/>
                  </a:cubicBezTo>
                  <a:lnTo>
                    <a:pt x="128587" y="52388"/>
                  </a:lnTo>
                  <a:lnTo>
                    <a:pt x="247650" y="97631"/>
                  </a:lnTo>
                  <a:lnTo>
                    <a:pt x="388144" y="147638"/>
                  </a:lnTo>
                  <a:lnTo>
                    <a:pt x="447675" y="166688"/>
                  </a:lnTo>
                  <a:lnTo>
                    <a:pt x="464344" y="176213"/>
                  </a:lnTo>
                  <a:lnTo>
                    <a:pt x="497681" y="223838"/>
                  </a:lnTo>
                  <a:lnTo>
                    <a:pt x="519112" y="257175"/>
                  </a:lnTo>
                  <a:lnTo>
                    <a:pt x="538162" y="297656"/>
                  </a:lnTo>
                  <a:lnTo>
                    <a:pt x="552450" y="333375"/>
                  </a:lnTo>
                  <a:lnTo>
                    <a:pt x="561975" y="383381"/>
                  </a:lnTo>
                  <a:lnTo>
                    <a:pt x="566737" y="450056"/>
                  </a:lnTo>
                  <a:lnTo>
                    <a:pt x="566737" y="497681"/>
                  </a:lnTo>
                  <a:lnTo>
                    <a:pt x="559594" y="523875"/>
                  </a:lnTo>
                  <a:lnTo>
                    <a:pt x="547687" y="535781"/>
                  </a:lnTo>
                  <a:lnTo>
                    <a:pt x="531019" y="542925"/>
                  </a:lnTo>
                  <a:lnTo>
                    <a:pt x="509587" y="545306"/>
                  </a:lnTo>
                  <a:lnTo>
                    <a:pt x="481012" y="542925"/>
                  </a:lnTo>
                  <a:lnTo>
                    <a:pt x="461962" y="535781"/>
                  </a:lnTo>
                  <a:lnTo>
                    <a:pt x="435769" y="516731"/>
                  </a:lnTo>
                  <a:lnTo>
                    <a:pt x="383381" y="466725"/>
                  </a:lnTo>
                  <a:lnTo>
                    <a:pt x="29051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6D08B2F5-08D9-4D22-A95E-947C65E36462}"/>
                </a:ext>
              </a:extLst>
            </p:cNvPr>
            <p:cNvSpPr/>
            <p:nvPr/>
          </p:nvSpPr>
          <p:spPr>
            <a:xfrm>
              <a:off x="4737100" y="2360613"/>
              <a:ext cx="1919288" cy="401638"/>
            </a:xfrm>
            <a:custGeom>
              <a:avLst/>
              <a:gdLst>
                <a:gd name="connsiteX0" fmla="*/ 1243013 w 1919288"/>
                <a:gd name="connsiteY0" fmla="*/ 319087 h 402431"/>
                <a:gd name="connsiteX1" fmla="*/ 983457 w 1919288"/>
                <a:gd name="connsiteY1" fmla="*/ 359569 h 402431"/>
                <a:gd name="connsiteX2" fmla="*/ 809625 w 1919288"/>
                <a:gd name="connsiteY2" fmla="*/ 378619 h 402431"/>
                <a:gd name="connsiteX3" fmla="*/ 638175 w 1919288"/>
                <a:gd name="connsiteY3" fmla="*/ 388144 h 402431"/>
                <a:gd name="connsiteX4" fmla="*/ 454819 w 1919288"/>
                <a:gd name="connsiteY4" fmla="*/ 395287 h 402431"/>
                <a:gd name="connsiteX5" fmla="*/ 309563 w 1919288"/>
                <a:gd name="connsiteY5" fmla="*/ 402431 h 402431"/>
                <a:gd name="connsiteX6" fmla="*/ 261938 w 1919288"/>
                <a:gd name="connsiteY6" fmla="*/ 402431 h 402431"/>
                <a:gd name="connsiteX7" fmla="*/ 223838 w 1919288"/>
                <a:gd name="connsiteY7" fmla="*/ 397669 h 402431"/>
                <a:gd name="connsiteX8" fmla="*/ 180975 w 1919288"/>
                <a:gd name="connsiteY8" fmla="*/ 388144 h 402431"/>
                <a:gd name="connsiteX9" fmla="*/ 145257 w 1919288"/>
                <a:gd name="connsiteY9" fmla="*/ 371475 h 402431"/>
                <a:gd name="connsiteX10" fmla="*/ 107157 w 1919288"/>
                <a:gd name="connsiteY10" fmla="*/ 350044 h 402431"/>
                <a:gd name="connsiteX11" fmla="*/ 0 w 1919288"/>
                <a:gd name="connsiteY11" fmla="*/ 271462 h 402431"/>
                <a:gd name="connsiteX12" fmla="*/ 97632 w 1919288"/>
                <a:gd name="connsiteY12" fmla="*/ 128587 h 402431"/>
                <a:gd name="connsiteX13" fmla="*/ 161925 w 1919288"/>
                <a:gd name="connsiteY13" fmla="*/ 202406 h 402431"/>
                <a:gd name="connsiteX14" fmla="*/ 188119 w 1919288"/>
                <a:gd name="connsiteY14" fmla="*/ 223837 h 402431"/>
                <a:gd name="connsiteX15" fmla="*/ 214313 w 1919288"/>
                <a:gd name="connsiteY15" fmla="*/ 235744 h 402431"/>
                <a:gd name="connsiteX16" fmla="*/ 247650 w 1919288"/>
                <a:gd name="connsiteY16" fmla="*/ 245269 h 402431"/>
                <a:gd name="connsiteX17" fmla="*/ 288132 w 1919288"/>
                <a:gd name="connsiteY17" fmla="*/ 247650 h 402431"/>
                <a:gd name="connsiteX18" fmla="*/ 338138 w 1919288"/>
                <a:gd name="connsiteY18" fmla="*/ 250031 h 402431"/>
                <a:gd name="connsiteX19" fmla="*/ 416719 w 1919288"/>
                <a:gd name="connsiteY19" fmla="*/ 240506 h 402431"/>
                <a:gd name="connsiteX20" fmla="*/ 645319 w 1919288"/>
                <a:gd name="connsiteY20" fmla="*/ 214312 h 402431"/>
                <a:gd name="connsiteX21" fmla="*/ 814388 w 1919288"/>
                <a:gd name="connsiteY21" fmla="*/ 195262 h 402431"/>
                <a:gd name="connsiteX22" fmla="*/ 985838 w 1919288"/>
                <a:gd name="connsiteY22" fmla="*/ 159544 h 402431"/>
                <a:gd name="connsiteX23" fmla="*/ 1138238 w 1919288"/>
                <a:gd name="connsiteY23" fmla="*/ 135731 h 402431"/>
                <a:gd name="connsiteX24" fmla="*/ 1366838 w 1919288"/>
                <a:gd name="connsiteY24" fmla="*/ 97631 h 402431"/>
                <a:gd name="connsiteX25" fmla="*/ 1397794 w 1919288"/>
                <a:gd name="connsiteY25" fmla="*/ 85725 h 402431"/>
                <a:gd name="connsiteX26" fmla="*/ 1433513 w 1919288"/>
                <a:gd name="connsiteY26" fmla="*/ 61912 h 402431"/>
                <a:gd name="connsiteX27" fmla="*/ 1483519 w 1919288"/>
                <a:gd name="connsiteY27" fmla="*/ 35719 h 402431"/>
                <a:gd name="connsiteX28" fmla="*/ 1566863 w 1919288"/>
                <a:gd name="connsiteY28" fmla="*/ 0 h 402431"/>
                <a:gd name="connsiteX29" fmla="*/ 1588294 w 1919288"/>
                <a:gd name="connsiteY29" fmla="*/ 0 h 402431"/>
                <a:gd name="connsiteX30" fmla="*/ 1638300 w 1919288"/>
                <a:gd name="connsiteY30" fmla="*/ 4762 h 402431"/>
                <a:gd name="connsiteX31" fmla="*/ 1693069 w 1919288"/>
                <a:gd name="connsiteY31" fmla="*/ 19050 h 402431"/>
                <a:gd name="connsiteX32" fmla="*/ 1762125 w 1919288"/>
                <a:gd name="connsiteY32" fmla="*/ 50006 h 402431"/>
                <a:gd name="connsiteX33" fmla="*/ 1814513 w 1919288"/>
                <a:gd name="connsiteY33" fmla="*/ 76200 h 402431"/>
                <a:gd name="connsiteX34" fmla="*/ 1866900 w 1919288"/>
                <a:gd name="connsiteY34" fmla="*/ 104775 h 402431"/>
                <a:gd name="connsiteX35" fmla="*/ 1900238 w 1919288"/>
                <a:gd name="connsiteY35" fmla="*/ 126206 h 402431"/>
                <a:gd name="connsiteX36" fmla="*/ 1914525 w 1919288"/>
                <a:gd name="connsiteY36" fmla="*/ 138112 h 402431"/>
                <a:gd name="connsiteX37" fmla="*/ 1919288 w 1919288"/>
                <a:gd name="connsiteY37" fmla="*/ 147637 h 402431"/>
                <a:gd name="connsiteX38" fmla="*/ 1914525 w 1919288"/>
                <a:gd name="connsiteY38" fmla="*/ 169069 h 402431"/>
                <a:gd name="connsiteX39" fmla="*/ 1897857 w 1919288"/>
                <a:gd name="connsiteY39" fmla="*/ 188119 h 402431"/>
                <a:gd name="connsiteX40" fmla="*/ 1857375 w 1919288"/>
                <a:gd name="connsiteY40" fmla="*/ 216694 h 402431"/>
                <a:gd name="connsiteX41" fmla="*/ 1816894 w 1919288"/>
                <a:gd name="connsiteY41" fmla="*/ 226219 h 402431"/>
                <a:gd name="connsiteX42" fmla="*/ 1645444 w 1919288"/>
                <a:gd name="connsiteY42" fmla="*/ 254794 h 402431"/>
                <a:gd name="connsiteX43" fmla="*/ 1243013 w 1919288"/>
                <a:gd name="connsiteY43" fmla="*/ 3190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19288" h="402431">
                  <a:moveTo>
                    <a:pt x="1243013" y="319087"/>
                  </a:moveTo>
                  <a:lnTo>
                    <a:pt x="983457" y="359569"/>
                  </a:lnTo>
                  <a:lnTo>
                    <a:pt x="809625" y="378619"/>
                  </a:lnTo>
                  <a:lnTo>
                    <a:pt x="638175" y="388144"/>
                  </a:lnTo>
                  <a:lnTo>
                    <a:pt x="454819" y="395287"/>
                  </a:lnTo>
                  <a:lnTo>
                    <a:pt x="309563" y="402431"/>
                  </a:lnTo>
                  <a:lnTo>
                    <a:pt x="261938" y="402431"/>
                  </a:lnTo>
                  <a:lnTo>
                    <a:pt x="223838" y="397669"/>
                  </a:lnTo>
                  <a:lnTo>
                    <a:pt x="180975" y="388144"/>
                  </a:lnTo>
                  <a:lnTo>
                    <a:pt x="145257" y="371475"/>
                  </a:lnTo>
                  <a:lnTo>
                    <a:pt x="107157" y="350044"/>
                  </a:lnTo>
                  <a:lnTo>
                    <a:pt x="0" y="271462"/>
                  </a:lnTo>
                  <a:lnTo>
                    <a:pt x="97632" y="128587"/>
                  </a:lnTo>
                  <a:lnTo>
                    <a:pt x="161925" y="202406"/>
                  </a:lnTo>
                  <a:lnTo>
                    <a:pt x="188119" y="223837"/>
                  </a:lnTo>
                  <a:lnTo>
                    <a:pt x="214313" y="235744"/>
                  </a:lnTo>
                  <a:lnTo>
                    <a:pt x="247650" y="245269"/>
                  </a:lnTo>
                  <a:lnTo>
                    <a:pt x="288132" y="247650"/>
                  </a:lnTo>
                  <a:lnTo>
                    <a:pt x="338138" y="250031"/>
                  </a:lnTo>
                  <a:lnTo>
                    <a:pt x="416719" y="240506"/>
                  </a:lnTo>
                  <a:lnTo>
                    <a:pt x="645319" y="214312"/>
                  </a:lnTo>
                  <a:lnTo>
                    <a:pt x="814388" y="195262"/>
                  </a:lnTo>
                  <a:lnTo>
                    <a:pt x="985838" y="159544"/>
                  </a:lnTo>
                  <a:lnTo>
                    <a:pt x="1138238" y="135731"/>
                  </a:lnTo>
                  <a:lnTo>
                    <a:pt x="1366838" y="97631"/>
                  </a:lnTo>
                  <a:lnTo>
                    <a:pt x="1397794" y="85725"/>
                  </a:lnTo>
                  <a:lnTo>
                    <a:pt x="1433513" y="61912"/>
                  </a:lnTo>
                  <a:lnTo>
                    <a:pt x="1483519" y="35719"/>
                  </a:lnTo>
                  <a:lnTo>
                    <a:pt x="1566863" y="0"/>
                  </a:lnTo>
                  <a:lnTo>
                    <a:pt x="1588294" y="0"/>
                  </a:lnTo>
                  <a:lnTo>
                    <a:pt x="1638300" y="4762"/>
                  </a:lnTo>
                  <a:lnTo>
                    <a:pt x="1693069" y="19050"/>
                  </a:lnTo>
                  <a:lnTo>
                    <a:pt x="1762125" y="50006"/>
                  </a:lnTo>
                  <a:lnTo>
                    <a:pt x="1814513" y="76200"/>
                  </a:lnTo>
                  <a:lnTo>
                    <a:pt x="1866900" y="104775"/>
                  </a:lnTo>
                  <a:lnTo>
                    <a:pt x="1900238" y="126206"/>
                  </a:lnTo>
                  <a:lnTo>
                    <a:pt x="1914525" y="138112"/>
                  </a:lnTo>
                  <a:lnTo>
                    <a:pt x="1919288" y="147637"/>
                  </a:lnTo>
                  <a:lnTo>
                    <a:pt x="1914525" y="169069"/>
                  </a:lnTo>
                  <a:lnTo>
                    <a:pt x="1897857" y="188119"/>
                  </a:lnTo>
                  <a:lnTo>
                    <a:pt x="1857375" y="216694"/>
                  </a:lnTo>
                  <a:lnTo>
                    <a:pt x="1816894" y="226219"/>
                  </a:lnTo>
                  <a:lnTo>
                    <a:pt x="1645444" y="254794"/>
                  </a:lnTo>
                  <a:lnTo>
                    <a:pt x="1243013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2CA57BD5-CE28-4B3A-ADAF-25F4B36115BC}"/>
                </a:ext>
              </a:extLst>
            </p:cNvPr>
            <p:cNvSpPr/>
            <p:nvPr/>
          </p:nvSpPr>
          <p:spPr>
            <a:xfrm>
              <a:off x="4273550" y="3141663"/>
              <a:ext cx="2743200" cy="515938"/>
            </a:xfrm>
            <a:custGeom>
              <a:avLst/>
              <a:gdLst>
                <a:gd name="connsiteX0" fmla="*/ 2011680 w 2743200"/>
                <a:gd name="connsiteY0" fmla="*/ 310645 h 516072"/>
                <a:gd name="connsiteX1" fmla="*/ 1488092 w 2743200"/>
                <a:gd name="connsiteY1" fmla="*/ 355739 h 516072"/>
                <a:gd name="connsiteX2" fmla="*/ 1079743 w 2743200"/>
                <a:gd name="connsiteY2" fmla="*/ 423379 h 516072"/>
                <a:gd name="connsiteX3" fmla="*/ 829223 w 2743200"/>
                <a:gd name="connsiteY3" fmla="*/ 443421 h 516072"/>
                <a:gd name="connsiteX4" fmla="*/ 533608 w 2743200"/>
                <a:gd name="connsiteY4" fmla="*/ 468473 h 516072"/>
                <a:gd name="connsiteX5" fmla="*/ 468473 w 2743200"/>
                <a:gd name="connsiteY5" fmla="*/ 486010 h 516072"/>
                <a:gd name="connsiteX6" fmla="*/ 410853 w 2743200"/>
                <a:gd name="connsiteY6" fmla="*/ 501041 h 516072"/>
                <a:gd name="connsiteX7" fmla="*/ 368265 w 2743200"/>
                <a:gd name="connsiteY7" fmla="*/ 511062 h 516072"/>
                <a:gd name="connsiteX8" fmla="*/ 325676 w 2743200"/>
                <a:gd name="connsiteY8" fmla="*/ 516072 h 516072"/>
                <a:gd name="connsiteX9" fmla="*/ 293109 w 2743200"/>
                <a:gd name="connsiteY9" fmla="*/ 513567 h 516072"/>
                <a:gd name="connsiteX10" fmla="*/ 268057 w 2743200"/>
                <a:gd name="connsiteY10" fmla="*/ 508556 h 516072"/>
                <a:gd name="connsiteX11" fmla="*/ 232984 w 2743200"/>
                <a:gd name="connsiteY11" fmla="*/ 496030 h 516072"/>
                <a:gd name="connsiteX12" fmla="*/ 172859 w 2743200"/>
                <a:gd name="connsiteY12" fmla="*/ 458452 h 516072"/>
                <a:gd name="connsiteX13" fmla="*/ 107723 w 2743200"/>
                <a:gd name="connsiteY13" fmla="*/ 400833 h 516072"/>
                <a:gd name="connsiteX14" fmla="*/ 60124 w 2743200"/>
                <a:gd name="connsiteY14" fmla="*/ 353234 h 516072"/>
                <a:gd name="connsiteX15" fmla="*/ 20041 w 2743200"/>
                <a:gd name="connsiteY15" fmla="*/ 313150 h 516072"/>
                <a:gd name="connsiteX16" fmla="*/ 5010 w 2743200"/>
                <a:gd name="connsiteY16" fmla="*/ 295614 h 516072"/>
                <a:gd name="connsiteX17" fmla="*/ 0 w 2743200"/>
                <a:gd name="connsiteY17" fmla="*/ 278077 h 516072"/>
                <a:gd name="connsiteX18" fmla="*/ 5010 w 2743200"/>
                <a:gd name="connsiteY18" fmla="*/ 263046 h 516072"/>
                <a:gd name="connsiteX19" fmla="*/ 17536 w 2743200"/>
                <a:gd name="connsiteY19" fmla="*/ 250520 h 516072"/>
                <a:gd name="connsiteX20" fmla="*/ 32567 w 2743200"/>
                <a:gd name="connsiteY20" fmla="*/ 248015 h 516072"/>
                <a:gd name="connsiteX21" fmla="*/ 87682 w 2743200"/>
                <a:gd name="connsiteY21" fmla="*/ 260541 h 516072"/>
                <a:gd name="connsiteX22" fmla="*/ 200416 w 2743200"/>
                <a:gd name="connsiteY22" fmla="*/ 278077 h 516072"/>
                <a:gd name="connsiteX23" fmla="*/ 295614 w 2743200"/>
                <a:gd name="connsiteY23" fmla="*/ 285593 h 516072"/>
                <a:gd name="connsiteX24" fmla="*/ 390812 w 2743200"/>
                <a:gd name="connsiteY24" fmla="*/ 290604 h 516072"/>
                <a:gd name="connsiteX25" fmla="*/ 478494 w 2743200"/>
                <a:gd name="connsiteY25" fmla="*/ 290604 h 516072"/>
                <a:gd name="connsiteX26" fmla="*/ 573692 w 2743200"/>
                <a:gd name="connsiteY26" fmla="*/ 280583 h 516072"/>
                <a:gd name="connsiteX27" fmla="*/ 854275 w 2743200"/>
                <a:gd name="connsiteY27" fmla="*/ 250520 h 516072"/>
                <a:gd name="connsiteX28" fmla="*/ 1139868 w 2743200"/>
                <a:gd name="connsiteY28" fmla="*/ 212942 h 516072"/>
                <a:gd name="connsiteX29" fmla="*/ 1280160 w 2743200"/>
                <a:gd name="connsiteY29" fmla="*/ 197911 h 516072"/>
                <a:gd name="connsiteX30" fmla="*/ 1448008 w 2743200"/>
                <a:gd name="connsiteY30" fmla="*/ 157828 h 516072"/>
                <a:gd name="connsiteX31" fmla="*/ 1573269 w 2743200"/>
                <a:gd name="connsiteY31" fmla="*/ 152817 h 516072"/>
                <a:gd name="connsiteX32" fmla="*/ 1633394 w 2743200"/>
                <a:gd name="connsiteY32" fmla="*/ 147807 h 516072"/>
                <a:gd name="connsiteX33" fmla="*/ 1713560 w 2743200"/>
                <a:gd name="connsiteY33" fmla="*/ 140291 h 516072"/>
                <a:gd name="connsiteX34" fmla="*/ 1831305 w 2743200"/>
                <a:gd name="connsiteY34" fmla="*/ 127765 h 516072"/>
                <a:gd name="connsiteX35" fmla="*/ 1954060 w 2743200"/>
                <a:gd name="connsiteY35" fmla="*/ 110229 h 516072"/>
                <a:gd name="connsiteX36" fmla="*/ 2136940 w 2743200"/>
                <a:gd name="connsiteY36" fmla="*/ 82671 h 516072"/>
                <a:gd name="connsiteX37" fmla="*/ 2182034 w 2743200"/>
                <a:gd name="connsiteY37" fmla="*/ 72651 h 516072"/>
                <a:gd name="connsiteX38" fmla="*/ 2212096 w 2743200"/>
                <a:gd name="connsiteY38" fmla="*/ 62630 h 516072"/>
                <a:gd name="connsiteX39" fmla="*/ 2259695 w 2743200"/>
                <a:gd name="connsiteY39" fmla="*/ 40083 h 516072"/>
                <a:gd name="connsiteX40" fmla="*/ 2322325 w 2743200"/>
                <a:gd name="connsiteY40" fmla="*/ 0 h 516072"/>
                <a:gd name="connsiteX41" fmla="*/ 2364914 w 2743200"/>
                <a:gd name="connsiteY41" fmla="*/ 7515 h 516072"/>
                <a:gd name="connsiteX42" fmla="*/ 2457606 w 2743200"/>
                <a:gd name="connsiteY42" fmla="*/ 35073 h 516072"/>
                <a:gd name="connsiteX43" fmla="*/ 2530257 w 2743200"/>
                <a:gd name="connsiteY43" fmla="*/ 60125 h 516072"/>
                <a:gd name="connsiteX44" fmla="*/ 2582866 w 2743200"/>
                <a:gd name="connsiteY44" fmla="*/ 82671 h 516072"/>
                <a:gd name="connsiteX45" fmla="*/ 2620444 w 2743200"/>
                <a:gd name="connsiteY45" fmla="*/ 102713 h 516072"/>
                <a:gd name="connsiteX46" fmla="*/ 2665538 w 2743200"/>
                <a:gd name="connsiteY46" fmla="*/ 127765 h 516072"/>
                <a:gd name="connsiteX47" fmla="*/ 2700611 w 2743200"/>
                <a:gd name="connsiteY47" fmla="*/ 155322 h 516072"/>
                <a:gd name="connsiteX48" fmla="*/ 2723158 w 2743200"/>
                <a:gd name="connsiteY48" fmla="*/ 172859 h 516072"/>
                <a:gd name="connsiteX49" fmla="*/ 2738189 w 2743200"/>
                <a:gd name="connsiteY49" fmla="*/ 192900 h 516072"/>
                <a:gd name="connsiteX50" fmla="*/ 2743200 w 2743200"/>
                <a:gd name="connsiteY50" fmla="*/ 210437 h 516072"/>
                <a:gd name="connsiteX51" fmla="*/ 2738189 w 2743200"/>
                <a:gd name="connsiteY51" fmla="*/ 235489 h 516072"/>
                <a:gd name="connsiteX52" fmla="*/ 2725663 w 2743200"/>
                <a:gd name="connsiteY52" fmla="*/ 260541 h 516072"/>
                <a:gd name="connsiteX53" fmla="*/ 2695601 w 2743200"/>
                <a:gd name="connsiteY53" fmla="*/ 285593 h 516072"/>
                <a:gd name="connsiteX54" fmla="*/ 2670549 w 2743200"/>
                <a:gd name="connsiteY54" fmla="*/ 293109 h 516072"/>
                <a:gd name="connsiteX55" fmla="*/ 2545288 w 2743200"/>
                <a:gd name="connsiteY55" fmla="*/ 293109 h 516072"/>
                <a:gd name="connsiteX56" fmla="*/ 2344872 w 2743200"/>
                <a:gd name="connsiteY56" fmla="*/ 298119 h 516072"/>
                <a:gd name="connsiteX57" fmla="*/ 2011680 w 2743200"/>
                <a:gd name="connsiteY57" fmla="*/ 310645 h 5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3200" h="516072">
                  <a:moveTo>
                    <a:pt x="2011680" y="310645"/>
                  </a:moveTo>
                  <a:lnTo>
                    <a:pt x="1488092" y="355739"/>
                  </a:lnTo>
                  <a:lnTo>
                    <a:pt x="1079743" y="423379"/>
                  </a:lnTo>
                  <a:lnTo>
                    <a:pt x="829223" y="443421"/>
                  </a:lnTo>
                  <a:lnTo>
                    <a:pt x="533608" y="468473"/>
                  </a:lnTo>
                  <a:lnTo>
                    <a:pt x="468473" y="486010"/>
                  </a:lnTo>
                  <a:lnTo>
                    <a:pt x="410853" y="501041"/>
                  </a:lnTo>
                  <a:lnTo>
                    <a:pt x="368265" y="511062"/>
                  </a:lnTo>
                  <a:lnTo>
                    <a:pt x="325676" y="516072"/>
                  </a:lnTo>
                  <a:lnTo>
                    <a:pt x="293109" y="513567"/>
                  </a:lnTo>
                  <a:lnTo>
                    <a:pt x="268057" y="508556"/>
                  </a:lnTo>
                  <a:lnTo>
                    <a:pt x="232984" y="496030"/>
                  </a:lnTo>
                  <a:lnTo>
                    <a:pt x="172859" y="458452"/>
                  </a:lnTo>
                  <a:lnTo>
                    <a:pt x="107723" y="400833"/>
                  </a:lnTo>
                  <a:lnTo>
                    <a:pt x="60124" y="353234"/>
                  </a:lnTo>
                  <a:lnTo>
                    <a:pt x="20041" y="313150"/>
                  </a:lnTo>
                  <a:lnTo>
                    <a:pt x="5010" y="295614"/>
                  </a:lnTo>
                  <a:lnTo>
                    <a:pt x="0" y="278077"/>
                  </a:lnTo>
                  <a:lnTo>
                    <a:pt x="5010" y="263046"/>
                  </a:lnTo>
                  <a:lnTo>
                    <a:pt x="17536" y="250520"/>
                  </a:lnTo>
                  <a:lnTo>
                    <a:pt x="32567" y="248015"/>
                  </a:lnTo>
                  <a:lnTo>
                    <a:pt x="87682" y="260541"/>
                  </a:lnTo>
                  <a:lnTo>
                    <a:pt x="200416" y="278077"/>
                  </a:lnTo>
                  <a:lnTo>
                    <a:pt x="295614" y="285593"/>
                  </a:lnTo>
                  <a:lnTo>
                    <a:pt x="390812" y="290604"/>
                  </a:lnTo>
                  <a:lnTo>
                    <a:pt x="478494" y="290604"/>
                  </a:lnTo>
                  <a:lnTo>
                    <a:pt x="573692" y="280583"/>
                  </a:lnTo>
                  <a:lnTo>
                    <a:pt x="854275" y="250520"/>
                  </a:lnTo>
                  <a:lnTo>
                    <a:pt x="1139868" y="212942"/>
                  </a:lnTo>
                  <a:cubicBezTo>
                    <a:pt x="1186622" y="207842"/>
                    <a:pt x="1233128" y="197911"/>
                    <a:pt x="1280160" y="197911"/>
                  </a:cubicBezTo>
                  <a:lnTo>
                    <a:pt x="1448008" y="157828"/>
                  </a:lnTo>
                  <a:lnTo>
                    <a:pt x="1573269" y="152817"/>
                  </a:lnTo>
                  <a:lnTo>
                    <a:pt x="1633394" y="147807"/>
                  </a:lnTo>
                  <a:lnTo>
                    <a:pt x="1713560" y="140291"/>
                  </a:lnTo>
                  <a:lnTo>
                    <a:pt x="1831305" y="127765"/>
                  </a:lnTo>
                  <a:lnTo>
                    <a:pt x="1954060" y="110229"/>
                  </a:lnTo>
                  <a:lnTo>
                    <a:pt x="2136940" y="82671"/>
                  </a:lnTo>
                  <a:lnTo>
                    <a:pt x="2182034" y="72651"/>
                  </a:lnTo>
                  <a:lnTo>
                    <a:pt x="2212096" y="62630"/>
                  </a:lnTo>
                  <a:lnTo>
                    <a:pt x="2259695" y="40083"/>
                  </a:lnTo>
                  <a:lnTo>
                    <a:pt x="2322325" y="0"/>
                  </a:lnTo>
                  <a:lnTo>
                    <a:pt x="2364914" y="7515"/>
                  </a:lnTo>
                  <a:lnTo>
                    <a:pt x="2457606" y="35073"/>
                  </a:lnTo>
                  <a:lnTo>
                    <a:pt x="2530257" y="60125"/>
                  </a:lnTo>
                  <a:lnTo>
                    <a:pt x="2582866" y="82671"/>
                  </a:lnTo>
                  <a:lnTo>
                    <a:pt x="2620444" y="102713"/>
                  </a:lnTo>
                  <a:lnTo>
                    <a:pt x="2665538" y="127765"/>
                  </a:lnTo>
                  <a:lnTo>
                    <a:pt x="2700611" y="155322"/>
                  </a:lnTo>
                  <a:lnTo>
                    <a:pt x="2723158" y="172859"/>
                  </a:lnTo>
                  <a:lnTo>
                    <a:pt x="2738189" y="192900"/>
                  </a:lnTo>
                  <a:lnTo>
                    <a:pt x="2743200" y="210437"/>
                  </a:lnTo>
                  <a:lnTo>
                    <a:pt x="2738189" y="235489"/>
                  </a:lnTo>
                  <a:lnTo>
                    <a:pt x="2725663" y="260541"/>
                  </a:lnTo>
                  <a:lnTo>
                    <a:pt x="2695601" y="285593"/>
                  </a:lnTo>
                  <a:lnTo>
                    <a:pt x="2670549" y="293109"/>
                  </a:lnTo>
                  <a:lnTo>
                    <a:pt x="2545288" y="293109"/>
                  </a:lnTo>
                  <a:lnTo>
                    <a:pt x="2344872" y="298119"/>
                  </a:lnTo>
                  <a:lnTo>
                    <a:pt x="2011680" y="310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E9078838-45E0-4591-807D-F7DBB79EAC73}"/>
                </a:ext>
              </a:extLst>
            </p:cNvPr>
            <p:cNvSpPr/>
            <p:nvPr/>
          </p:nvSpPr>
          <p:spPr>
            <a:xfrm rot="16200000">
              <a:off x="3246437" y="3422651"/>
              <a:ext cx="4575175" cy="571500"/>
            </a:xfrm>
            <a:custGeom>
              <a:avLst/>
              <a:gdLst>
                <a:gd name="connsiteX0" fmla="*/ 2995591 w 4576137"/>
                <a:gd name="connsiteY0" fmla="*/ 496507 h 570983"/>
                <a:gd name="connsiteX1" fmla="*/ 2656311 w 4576137"/>
                <a:gd name="connsiteY1" fmla="*/ 504782 h 570983"/>
                <a:gd name="connsiteX2" fmla="*/ 2424608 w 4576137"/>
                <a:gd name="connsiteY2" fmla="*/ 496507 h 570983"/>
                <a:gd name="connsiteX3" fmla="*/ 2184630 w 4576137"/>
                <a:gd name="connsiteY3" fmla="*/ 500644 h 570983"/>
                <a:gd name="connsiteX4" fmla="*/ 1737774 w 4576137"/>
                <a:gd name="connsiteY4" fmla="*/ 504782 h 570983"/>
                <a:gd name="connsiteX5" fmla="*/ 1746049 w 4576137"/>
                <a:gd name="connsiteY5" fmla="*/ 504782 h 570983"/>
                <a:gd name="connsiteX6" fmla="*/ 1187479 w 4576137"/>
                <a:gd name="connsiteY6" fmla="*/ 500644 h 570983"/>
                <a:gd name="connsiteX7" fmla="*/ 926813 w 4576137"/>
                <a:gd name="connsiteY7" fmla="*/ 504782 h 570983"/>
                <a:gd name="connsiteX8" fmla="*/ 765448 w 4576137"/>
                <a:gd name="connsiteY8" fmla="*/ 504782 h 570983"/>
                <a:gd name="connsiteX9" fmla="*/ 562708 w 4576137"/>
                <a:gd name="connsiteY9" fmla="*/ 513057 h 570983"/>
                <a:gd name="connsiteX10" fmla="*/ 347555 w 4576137"/>
                <a:gd name="connsiteY10" fmla="*/ 525470 h 570983"/>
                <a:gd name="connsiteX11" fmla="*/ 268941 w 4576137"/>
                <a:gd name="connsiteY11" fmla="*/ 517194 h 570983"/>
                <a:gd name="connsiteX12" fmla="*/ 182052 w 4576137"/>
                <a:gd name="connsiteY12" fmla="*/ 504782 h 570983"/>
                <a:gd name="connsiteX13" fmla="*/ 99301 w 4576137"/>
                <a:gd name="connsiteY13" fmla="*/ 488232 h 570983"/>
                <a:gd name="connsiteX14" fmla="*/ 45513 w 4576137"/>
                <a:gd name="connsiteY14" fmla="*/ 471681 h 570983"/>
                <a:gd name="connsiteX15" fmla="*/ 20688 w 4576137"/>
                <a:gd name="connsiteY15" fmla="*/ 450994 h 570983"/>
                <a:gd name="connsiteX16" fmla="*/ 4137 w 4576137"/>
                <a:gd name="connsiteY16" fmla="*/ 430306 h 570983"/>
                <a:gd name="connsiteX17" fmla="*/ 0 w 4576137"/>
                <a:gd name="connsiteY17" fmla="*/ 409618 h 570983"/>
                <a:gd name="connsiteX18" fmla="*/ 8275 w 4576137"/>
                <a:gd name="connsiteY18" fmla="*/ 380655 h 570983"/>
                <a:gd name="connsiteX19" fmla="*/ 37238 w 4576137"/>
                <a:gd name="connsiteY19" fmla="*/ 351692 h 570983"/>
                <a:gd name="connsiteX20" fmla="*/ 107576 w 4576137"/>
                <a:gd name="connsiteY20" fmla="*/ 318592 h 570983"/>
                <a:gd name="connsiteX21" fmla="*/ 169640 w 4576137"/>
                <a:gd name="connsiteY21" fmla="*/ 297904 h 570983"/>
                <a:gd name="connsiteX22" fmla="*/ 235841 w 4576137"/>
                <a:gd name="connsiteY22" fmla="*/ 277216 h 570983"/>
                <a:gd name="connsiteX23" fmla="*/ 318592 w 4576137"/>
                <a:gd name="connsiteY23" fmla="*/ 252391 h 570983"/>
                <a:gd name="connsiteX24" fmla="*/ 409618 w 4576137"/>
                <a:gd name="connsiteY24" fmla="*/ 231703 h 570983"/>
                <a:gd name="connsiteX25" fmla="*/ 546157 w 4576137"/>
                <a:gd name="connsiteY25" fmla="*/ 215153 h 570983"/>
                <a:gd name="connsiteX26" fmla="*/ 583395 w 4576137"/>
                <a:gd name="connsiteY26" fmla="*/ 215153 h 570983"/>
                <a:gd name="connsiteX27" fmla="*/ 662009 w 4576137"/>
                <a:gd name="connsiteY27" fmla="*/ 227565 h 570983"/>
                <a:gd name="connsiteX28" fmla="*/ 761310 w 4576137"/>
                <a:gd name="connsiteY28" fmla="*/ 244116 h 570983"/>
                <a:gd name="connsiteX29" fmla="*/ 877162 w 4576137"/>
                <a:gd name="connsiteY29" fmla="*/ 260666 h 570983"/>
                <a:gd name="connsiteX30" fmla="*/ 997151 w 4576137"/>
                <a:gd name="connsiteY30" fmla="*/ 273079 h 570983"/>
                <a:gd name="connsiteX31" fmla="*/ 1084040 w 4576137"/>
                <a:gd name="connsiteY31" fmla="*/ 281354 h 570983"/>
                <a:gd name="connsiteX32" fmla="*/ 1274367 w 4576137"/>
                <a:gd name="connsiteY32" fmla="*/ 281354 h 570983"/>
                <a:gd name="connsiteX33" fmla="*/ 1708811 w 4576137"/>
                <a:gd name="connsiteY33" fmla="*/ 281354 h 570983"/>
                <a:gd name="connsiteX34" fmla="*/ 2254968 w 4576137"/>
                <a:gd name="connsiteY34" fmla="*/ 277216 h 570983"/>
                <a:gd name="connsiteX35" fmla="*/ 2631486 w 4576137"/>
                <a:gd name="connsiteY35" fmla="*/ 277216 h 570983"/>
                <a:gd name="connsiteX36" fmla="*/ 3272807 w 4576137"/>
                <a:gd name="connsiteY36" fmla="*/ 277216 h 570983"/>
                <a:gd name="connsiteX37" fmla="*/ 3413484 w 4576137"/>
                <a:gd name="connsiteY37" fmla="*/ 277216 h 570983"/>
                <a:gd name="connsiteX38" fmla="*/ 3972054 w 4576137"/>
                <a:gd name="connsiteY38" fmla="*/ 277216 h 570983"/>
                <a:gd name="connsiteX39" fmla="*/ 4228583 w 4576137"/>
                <a:gd name="connsiteY39" fmla="*/ 277216 h 570983"/>
                <a:gd name="connsiteX40" fmla="*/ 4290646 w 4576137"/>
                <a:gd name="connsiteY40" fmla="*/ 273079 h 570983"/>
                <a:gd name="connsiteX41" fmla="*/ 4332022 w 4576137"/>
                <a:gd name="connsiteY41" fmla="*/ 260666 h 570983"/>
                <a:gd name="connsiteX42" fmla="*/ 4373397 w 4576137"/>
                <a:gd name="connsiteY42" fmla="*/ 235841 h 570983"/>
                <a:gd name="connsiteX43" fmla="*/ 4406498 w 4576137"/>
                <a:gd name="connsiteY43" fmla="*/ 206878 h 570983"/>
                <a:gd name="connsiteX44" fmla="*/ 4435461 w 4576137"/>
                <a:gd name="connsiteY44" fmla="*/ 165502 h 570983"/>
                <a:gd name="connsiteX45" fmla="*/ 4447873 w 4576137"/>
                <a:gd name="connsiteY45" fmla="*/ 128264 h 570983"/>
                <a:gd name="connsiteX46" fmla="*/ 4460286 w 4576137"/>
                <a:gd name="connsiteY46" fmla="*/ 70338 h 570983"/>
                <a:gd name="connsiteX47" fmla="*/ 4464423 w 4576137"/>
                <a:gd name="connsiteY47" fmla="*/ 33100 h 570983"/>
                <a:gd name="connsiteX48" fmla="*/ 4468561 w 4576137"/>
                <a:gd name="connsiteY48" fmla="*/ 16550 h 570983"/>
                <a:gd name="connsiteX49" fmla="*/ 4485111 w 4576137"/>
                <a:gd name="connsiteY49" fmla="*/ 0 h 570983"/>
                <a:gd name="connsiteX50" fmla="*/ 4497524 w 4576137"/>
                <a:gd name="connsiteY50" fmla="*/ 0 h 570983"/>
                <a:gd name="connsiteX51" fmla="*/ 4518212 w 4576137"/>
                <a:gd name="connsiteY51" fmla="*/ 12413 h 570983"/>
                <a:gd name="connsiteX52" fmla="*/ 4538899 w 4576137"/>
                <a:gd name="connsiteY52" fmla="*/ 41375 h 570983"/>
                <a:gd name="connsiteX53" fmla="*/ 4559587 w 4576137"/>
                <a:gd name="connsiteY53" fmla="*/ 99301 h 570983"/>
                <a:gd name="connsiteX54" fmla="*/ 4567862 w 4576137"/>
                <a:gd name="connsiteY54" fmla="*/ 140677 h 570983"/>
                <a:gd name="connsiteX55" fmla="*/ 4576137 w 4576137"/>
                <a:gd name="connsiteY55" fmla="*/ 190327 h 570983"/>
                <a:gd name="connsiteX56" fmla="*/ 4567862 w 4576137"/>
                <a:gd name="connsiteY56" fmla="*/ 244116 h 570983"/>
                <a:gd name="connsiteX57" fmla="*/ 4538899 w 4576137"/>
                <a:gd name="connsiteY57" fmla="*/ 359967 h 570983"/>
                <a:gd name="connsiteX58" fmla="*/ 4501661 w 4576137"/>
                <a:gd name="connsiteY58" fmla="*/ 455131 h 570983"/>
                <a:gd name="connsiteX59" fmla="*/ 4460286 w 4576137"/>
                <a:gd name="connsiteY59" fmla="*/ 525470 h 570983"/>
                <a:gd name="connsiteX60" fmla="*/ 4418910 w 4576137"/>
                <a:gd name="connsiteY60" fmla="*/ 566845 h 570983"/>
                <a:gd name="connsiteX61" fmla="*/ 4402360 w 4576137"/>
                <a:gd name="connsiteY61" fmla="*/ 570983 h 570983"/>
                <a:gd name="connsiteX62" fmla="*/ 4365122 w 4576137"/>
                <a:gd name="connsiteY62" fmla="*/ 554432 h 570983"/>
                <a:gd name="connsiteX63" fmla="*/ 4311334 w 4576137"/>
                <a:gd name="connsiteY63" fmla="*/ 529607 h 570983"/>
                <a:gd name="connsiteX64" fmla="*/ 4236858 w 4576137"/>
                <a:gd name="connsiteY64" fmla="*/ 508919 h 570983"/>
                <a:gd name="connsiteX65" fmla="*/ 4108594 w 4576137"/>
                <a:gd name="connsiteY65" fmla="*/ 500644 h 570983"/>
                <a:gd name="connsiteX66" fmla="*/ 3831377 w 4576137"/>
                <a:gd name="connsiteY66" fmla="*/ 500644 h 570983"/>
                <a:gd name="connsiteX67" fmla="*/ 3450722 w 4576137"/>
                <a:gd name="connsiteY67" fmla="*/ 500644 h 570983"/>
                <a:gd name="connsiteX68" fmla="*/ 3289357 w 4576137"/>
                <a:gd name="connsiteY68" fmla="*/ 500644 h 570983"/>
                <a:gd name="connsiteX69" fmla="*/ 2995591 w 4576137"/>
                <a:gd name="connsiteY69" fmla="*/ 496507 h 57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76137" h="570983">
                  <a:moveTo>
                    <a:pt x="2995591" y="496507"/>
                  </a:moveTo>
                  <a:lnTo>
                    <a:pt x="2656311" y="504782"/>
                  </a:lnTo>
                  <a:lnTo>
                    <a:pt x="2424608" y="496507"/>
                  </a:lnTo>
                  <a:lnTo>
                    <a:pt x="2184630" y="500644"/>
                  </a:lnTo>
                  <a:lnTo>
                    <a:pt x="1737774" y="504782"/>
                  </a:lnTo>
                  <a:lnTo>
                    <a:pt x="1746049" y="504782"/>
                  </a:lnTo>
                  <a:lnTo>
                    <a:pt x="1187479" y="500644"/>
                  </a:lnTo>
                  <a:lnTo>
                    <a:pt x="926813" y="504782"/>
                  </a:lnTo>
                  <a:lnTo>
                    <a:pt x="765448" y="504782"/>
                  </a:lnTo>
                  <a:lnTo>
                    <a:pt x="562708" y="513057"/>
                  </a:lnTo>
                  <a:lnTo>
                    <a:pt x="347555" y="525470"/>
                  </a:lnTo>
                  <a:lnTo>
                    <a:pt x="268941" y="517194"/>
                  </a:lnTo>
                  <a:lnTo>
                    <a:pt x="182052" y="504782"/>
                  </a:lnTo>
                  <a:lnTo>
                    <a:pt x="99301" y="488232"/>
                  </a:lnTo>
                  <a:lnTo>
                    <a:pt x="45513" y="471681"/>
                  </a:lnTo>
                  <a:lnTo>
                    <a:pt x="20688" y="450994"/>
                  </a:lnTo>
                  <a:lnTo>
                    <a:pt x="4137" y="430306"/>
                  </a:lnTo>
                  <a:lnTo>
                    <a:pt x="0" y="409618"/>
                  </a:lnTo>
                  <a:lnTo>
                    <a:pt x="8275" y="380655"/>
                  </a:lnTo>
                  <a:lnTo>
                    <a:pt x="37238" y="351692"/>
                  </a:lnTo>
                  <a:lnTo>
                    <a:pt x="107576" y="318592"/>
                  </a:lnTo>
                  <a:lnTo>
                    <a:pt x="169640" y="297904"/>
                  </a:lnTo>
                  <a:lnTo>
                    <a:pt x="235841" y="277216"/>
                  </a:lnTo>
                  <a:lnTo>
                    <a:pt x="318592" y="252391"/>
                  </a:lnTo>
                  <a:lnTo>
                    <a:pt x="409618" y="231703"/>
                  </a:lnTo>
                  <a:lnTo>
                    <a:pt x="546157" y="215153"/>
                  </a:lnTo>
                  <a:lnTo>
                    <a:pt x="583395" y="215153"/>
                  </a:lnTo>
                  <a:lnTo>
                    <a:pt x="662009" y="227565"/>
                  </a:lnTo>
                  <a:lnTo>
                    <a:pt x="761310" y="244116"/>
                  </a:lnTo>
                  <a:lnTo>
                    <a:pt x="877162" y="260666"/>
                  </a:lnTo>
                  <a:lnTo>
                    <a:pt x="997151" y="273079"/>
                  </a:lnTo>
                  <a:lnTo>
                    <a:pt x="1084040" y="281354"/>
                  </a:lnTo>
                  <a:lnTo>
                    <a:pt x="1274367" y="281354"/>
                  </a:lnTo>
                  <a:lnTo>
                    <a:pt x="1708811" y="281354"/>
                  </a:lnTo>
                  <a:lnTo>
                    <a:pt x="2254968" y="277216"/>
                  </a:lnTo>
                  <a:lnTo>
                    <a:pt x="2631486" y="277216"/>
                  </a:lnTo>
                  <a:lnTo>
                    <a:pt x="3272807" y="277216"/>
                  </a:lnTo>
                  <a:lnTo>
                    <a:pt x="3413484" y="277216"/>
                  </a:lnTo>
                  <a:lnTo>
                    <a:pt x="3972054" y="277216"/>
                  </a:lnTo>
                  <a:lnTo>
                    <a:pt x="4228583" y="277216"/>
                  </a:lnTo>
                  <a:lnTo>
                    <a:pt x="4290646" y="273079"/>
                  </a:lnTo>
                  <a:lnTo>
                    <a:pt x="4332022" y="260666"/>
                  </a:lnTo>
                  <a:lnTo>
                    <a:pt x="4373397" y="235841"/>
                  </a:lnTo>
                  <a:lnTo>
                    <a:pt x="4406498" y="206878"/>
                  </a:lnTo>
                  <a:lnTo>
                    <a:pt x="4435461" y="165502"/>
                  </a:lnTo>
                  <a:lnTo>
                    <a:pt x="4447873" y="128264"/>
                  </a:lnTo>
                  <a:lnTo>
                    <a:pt x="4460286" y="70338"/>
                  </a:lnTo>
                  <a:lnTo>
                    <a:pt x="4464423" y="33100"/>
                  </a:lnTo>
                  <a:lnTo>
                    <a:pt x="4468561" y="16550"/>
                  </a:lnTo>
                  <a:lnTo>
                    <a:pt x="4485111" y="0"/>
                  </a:lnTo>
                  <a:lnTo>
                    <a:pt x="4497524" y="0"/>
                  </a:lnTo>
                  <a:lnTo>
                    <a:pt x="4518212" y="12413"/>
                  </a:lnTo>
                  <a:lnTo>
                    <a:pt x="4538899" y="41375"/>
                  </a:lnTo>
                  <a:lnTo>
                    <a:pt x="4559587" y="99301"/>
                  </a:lnTo>
                  <a:lnTo>
                    <a:pt x="4567862" y="140677"/>
                  </a:lnTo>
                  <a:lnTo>
                    <a:pt x="4576137" y="190327"/>
                  </a:lnTo>
                  <a:lnTo>
                    <a:pt x="4567862" y="244116"/>
                  </a:lnTo>
                  <a:lnTo>
                    <a:pt x="4538899" y="359967"/>
                  </a:lnTo>
                  <a:lnTo>
                    <a:pt x="4501661" y="455131"/>
                  </a:lnTo>
                  <a:lnTo>
                    <a:pt x="4460286" y="525470"/>
                  </a:lnTo>
                  <a:lnTo>
                    <a:pt x="4418910" y="566845"/>
                  </a:lnTo>
                  <a:lnTo>
                    <a:pt x="4402360" y="570983"/>
                  </a:lnTo>
                  <a:lnTo>
                    <a:pt x="4365122" y="554432"/>
                  </a:lnTo>
                  <a:lnTo>
                    <a:pt x="4311334" y="529607"/>
                  </a:lnTo>
                  <a:lnTo>
                    <a:pt x="4236858" y="508919"/>
                  </a:lnTo>
                  <a:lnTo>
                    <a:pt x="4108594" y="500644"/>
                  </a:lnTo>
                  <a:lnTo>
                    <a:pt x="3831377" y="500644"/>
                  </a:lnTo>
                  <a:lnTo>
                    <a:pt x="3450722" y="500644"/>
                  </a:lnTo>
                  <a:lnTo>
                    <a:pt x="3289357" y="500644"/>
                  </a:lnTo>
                  <a:lnTo>
                    <a:pt x="2995591" y="496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AC20A10C-A4D2-4F30-9444-32152049907B}"/>
                </a:ext>
              </a:extLst>
            </p:cNvPr>
            <p:cNvSpPr/>
            <p:nvPr/>
          </p:nvSpPr>
          <p:spPr>
            <a:xfrm>
              <a:off x="4013200" y="3448051"/>
              <a:ext cx="1581150" cy="1831975"/>
            </a:xfrm>
            <a:custGeom>
              <a:avLst/>
              <a:gdLst>
                <a:gd name="connsiteX0" fmla="*/ 984250 w 1581150"/>
                <a:gd name="connsiteY0" fmla="*/ 996950 h 1831975"/>
                <a:gd name="connsiteX1" fmla="*/ 746125 w 1581150"/>
                <a:gd name="connsiteY1" fmla="*/ 1244600 h 1831975"/>
                <a:gd name="connsiteX2" fmla="*/ 581025 w 1581150"/>
                <a:gd name="connsiteY2" fmla="*/ 1400175 h 1831975"/>
                <a:gd name="connsiteX3" fmla="*/ 419100 w 1581150"/>
                <a:gd name="connsiteY3" fmla="*/ 1539875 h 1831975"/>
                <a:gd name="connsiteX4" fmla="*/ 292100 w 1581150"/>
                <a:gd name="connsiteY4" fmla="*/ 1641475 h 1831975"/>
                <a:gd name="connsiteX5" fmla="*/ 171450 w 1581150"/>
                <a:gd name="connsiteY5" fmla="*/ 1733550 h 1831975"/>
                <a:gd name="connsiteX6" fmla="*/ 53975 w 1581150"/>
                <a:gd name="connsiteY6" fmla="*/ 1819275 h 1831975"/>
                <a:gd name="connsiteX7" fmla="*/ 25400 w 1581150"/>
                <a:gd name="connsiteY7" fmla="*/ 1831975 h 1831975"/>
                <a:gd name="connsiteX8" fmla="*/ 6350 w 1581150"/>
                <a:gd name="connsiteY8" fmla="*/ 1825625 h 1831975"/>
                <a:gd name="connsiteX9" fmla="*/ 0 w 1581150"/>
                <a:gd name="connsiteY9" fmla="*/ 1809750 h 1831975"/>
                <a:gd name="connsiteX10" fmla="*/ 3175 w 1581150"/>
                <a:gd name="connsiteY10" fmla="*/ 1787525 h 1831975"/>
                <a:gd name="connsiteX11" fmla="*/ 28575 w 1581150"/>
                <a:gd name="connsiteY11" fmla="*/ 1755775 h 1831975"/>
                <a:gd name="connsiteX12" fmla="*/ 120650 w 1581150"/>
                <a:gd name="connsiteY12" fmla="*/ 1670050 h 1831975"/>
                <a:gd name="connsiteX13" fmla="*/ 206375 w 1581150"/>
                <a:gd name="connsiteY13" fmla="*/ 1584325 h 1831975"/>
                <a:gd name="connsiteX14" fmla="*/ 317500 w 1581150"/>
                <a:gd name="connsiteY14" fmla="*/ 1470025 h 1831975"/>
                <a:gd name="connsiteX15" fmla="*/ 438150 w 1581150"/>
                <a:gd name="connsiteY15" fmla="*/ 1339850 h 1831975"/>
                <a:gd name="connsiteX16" fmla="*/ 539750 w 1581150"/>
                <a:gd name="connsiteY16" fmla="*/ 1231900 h 1831975"/>
                <a:gd name="connsiteX17" fmla="*/ 673100 w 1581150"/>
                <a:gd name="connsiteY17" fmla="*/ 1079500 h 1831975"/>
                <a:gd name="connsiteX18" fmla="*/ 771525 w 1581150"/>
                <a:gd name="connsiteY18" fmla="*/ 962025 h 1831975"/>
                <a:gd name="connsiteX19" fmla="*/ 914400 w 1581150"/>
                <a:gd name="connsiteY19" fmla="*/ 774700 h 1831975"/>
                <a:gd name="connsiteX20" fmla="*/ 1025525 w 1581150"/>
                <a:gd name="connsiteY20" fmla="*/ 622300 h 1831975"/>
                <a:gd name="connsiteX21" fmla="*/ 1104900 w 1581150"/>
                <a:gd name="connsiteY21" fmla="*/ 504825 h 1831975"/>
                <a:gd name="connsiteX22" fmla="*/ 1193800 w 1581150"/>
                <a:gd name="connsiteY22" fmla="*/ 349250 h 1831975"/>
                <a:gd name="connsiteX23" fmla="*/ 1254125 w 1581150"/>
                <a:gd name="connsiteY23" fmla="*/ 241300 h 1831975"/>
                <a:gd name="connsiteX24" fmla="*/ 1333500 w 1581150"/>
                <a:gd name="connsiteY24" fmla="*/ 63500 h 1831975"/>
                <a:gd name="connsiteX25" fmla="*/ 1581150 w 1581150"/>
                <a:gd name="connsiteY25" fmla="*/ 0 h 1831975"/>
                <a:gd name="connsiteX26" fmla="*/ 1562100 w 1581150"/>
                <a:gd name="connsiteY26" fmla="*/ 219075 h 1831975"/>
                <a:gd name="connsiteX27" fmla="*/ 1460500 w 1581150"/>
                <a:gd name="connsiteY27" fmla="*/ 374650 h 1831975"/>
                <a:gd name="connsiteX28" fmla="*/ 1333500 w 1581150"/>
                <a:gd name="connsiteY28" fmla="*/ 558800 h 1831975"/>
                <a:gd name="connsiteX29" fmla="*/ 1228725 w 1581150"/>
                <a:gd name="connsiteY29" fmla="*/ 701675 h 1831975"/>
                <a:gd name="connsiteX30" fmla="*/ 1127125 w 1581150"/>
                <a:gd name="connsiteY30" fmla="*/ 835025 h 1831975"/>
                <a:gd name="connsiteX31" fmla="*/ 984250 w 1581150"/>
                <a:gd name="connsiteY31" fmla="*/ 99695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1831975">
                  <a:moveTo>
                    <a:pt x="984250" y="996950"/>
                  </a:moveTo>
                  <a:lnTo>
                    <a:pt x="746125" y="1244600"/>
                  </a:lnTo>
                  <a:lnTo>
                    <a:pt x="581025" y="1400175"/>
                  </a:lnTo>
                  <a:lnTo>
                    <a:pt x="419100" y="1539875"/>
                  </a:lnTo>
                  <a:lnTo>
                    <a:pt x="292100" y="1641475"/>
                  </a:lnTo>
                  <a:lnTo>
                    <a:pt x="171450" y="1733550"/>
                  </a:lnTo>
                  <a:lnTo>
                    <a:pt x="53975" y="1819275"/>
                  </a:lnTo>
                  <a:lnTo>
                    <a:pt x="25400" y="1831975"/>
                  </a:lnTo>
                  <a:lnTo>
                    <a:pt x="6350" y="1825625"/>
                  </a:lnTo>
                  <a:lnTo>
                    <a:pt x="0" y="1809750"/>
                  </a:lnTo>
                  <a:lnTo>
                    <a:pt x="3175" y="1787525"/>
                  </a:lnTo>
                  <a:lnTo>
                    <a:pt x="28575" y="1755775"/>
                  </a:lnTo>
                  <a:lnTo>
                    <a:pt x="120650" y="1670050"/>
                  </a:lnTo>
                  <a:lnTo>
                    <a:pt x="206375" y="1584325"/>
                  </a:lnTo>
                  <a:lnTo>
                    <a:pt x="317500" y="1470025"/>
                  </a:lnTo>
                  <a:lnTo>
                    <a:pt x="438150" y="1339850"/>
                  </a:lnTo>
                  <a:lnTo>
                    <a:pt x="539750" y="1231900"/>
                  </a:lnTo>
                  <a:lnTo>
                    <a:pt x="673100" y="1079500"/>
                  </a:lnTo>
                  <a:lnTo>
                    <a:pt x="771525" y="962025"/>
                  </a:lnTo>
                  <a:lnTo>
                    <a:pt x="914400" y="774700"/>
                  </a:lnTo>
                  <a:lnTo>
                    <a:pt x="1025525" y="622300"/>
                  </a:lnTo>
                  <a:lnTo>
                    <a:pt x="1104900" y="504825"/>
                  </a:lnTo>
                  <a:lnTo>
                    <a:pt x="1193800" y="349250"/>
                  </a:lnTo>
                  <a:lnTo>
                    <a:pt x="1254125" y="241300"/>
                  </a:lnTo>
                  <a:lnTo>
                    <a:pt x="1333500" y="63500"/>
                  </a:lnTo>
                  <a:lnTo>
                    <a:pt x="1581150" y="0"/>
                  </a:lnTo>
                  <a:lnTo>
                    <a:pt x="1562100" y="219075"/>
                  </a:lnTo>
                  <a:lnTo>
                    <a:pt x="1460500" y="374650"/>
                  </a:lnTo>
                  <a:lnTo>
                    <a:pt x="1333500" y="558800"/>
                  </a:lnTo>
                  <a:lnTo>
                    <a:pt x="1228725" y="701675"/>
                  </a:lnTo>
                  <a:lnTo>
                    <a:pt x="1127125" y="835025"/>
                  </a:lnTo>
                  <a:lnTo>
                    <a:pt x="984250" y="996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9BB0F4E8-A6F9-4595-9069-146B5794BA9C}"/>
                </a:ext>
              </a:extLst>
            </p:cNvPr>
            <p:cNvSpPr/>
            <p:nvPr/>
          </p:nvSpPr>
          <p:spPr>
            <a:xfrm>
              <a:off x="5645150" y="3400426"/>
              <a:ext cx="1819275" cy="1927225"/>
            </a:xfrm>
            <a:custGeom>
              <a:avLst/>
              <a:gdLst>
                <a:gd name="connsiteX0" fmla="*/ 593725 w 1819275"/>
                <a:gd name="connsiteY0" fmla="*/ 1174750 h 1927225"/>
                <a:gd name="connsiteX1" fmla="*/ 387350 w 1819275"/>
                <a:gd name="connsiteY1" fmla="*/ 762000 h 1927225"/>
                <a:gd name="connsiteX2" fmla="*/ 225425 w 1819275"/>
                <a:gd name="connsiteY2" fmla="*/ 431800 h 1927225"/>
                <a:gd name="connsiteX3" fmla="*/ 111125 w 1819275"/>
                <a:gd name="connsiteY3" fmla="*/ 209550 h 1927225"/>
                <a:gd name="connsiteX4" fmla="*/ 0 w 1819275"/>
                <a:gd name="connsiteY4" fmla="*/ 41275 h 1927225"/>
                <a:gd name="connsiteX5" fmla="*/ 101600 w 1819275"/>
                <a:gd name="connsiteY5" fmla="*/ 0 h 1927225"/>
                <a:gd name="connsiteX6" fmla="*/ 187325 w 1819275"/>
                <a:gd name="connsiteY6" fmla="*/ 161925 h 1927225"/>
                <a:gd name="connsiteX7" fmla="*/ 314325 w 1819275"/>
                <a:gd name="connsiteY7" fmla="*/ 365125 h 1927225"/>
                <a:gd name="connsiteX8" fmla="*/ 419100 w 1819275"/>
                <a:gd name="connsiteY8" fmla="*/ 523875 h 1927225"/>
                <a:gd name="connsiteX9" fmla="*/ 485775 w 1819275"/>
                <a:gd name="connsiteY9" fmla="*/ 625475 h 1927225"/>
                <a:gd name="connsiteX10" fmla="*/ 555625 w 1819275"/>
                <a:gd name="connsiteY10" fmla="*/ 727075 h 1927225"/>
                <a:gd name="connsiteX11" fmla="*/ 644525 w 1819275"/>
                <a:gd name="connsiteY11" fmla="*/ 847725 h 1927225"/>
                <a:gd name="connsiteX12" fmla="*/ 723900 w 1819275"/>
                <a:gd name="connsiteY12" fmla="*/ 952500 h 1927225"/>
                <a:gd name="connsiteX13" fmla="*/ 844550 w 1819275"/>
                <a:gd name="connsiteY13" fmla="*/ 1098550 h 1927225"/>
                <a:gd name="connsiteX14" fmla="*/ 974725 w 1819275"/>
                <a:gd name="connsiteY14" fmla="*/ 1235075 h 1927225"/>
                <a:gd name="connsiteX15" fmla="*/ 1089025 w 1819275"/>
                <a:gd name="connsiteY15" fmla="*/ 1343025 h 1927225"/>
                <a:gd name="connsiteX16" fmla="*/ 1187450 w 1819275"/>
                <a:gd name="connsiteY16" fmla="*/ 1438275 h 1927225"/>
                <a:gd name="connsiteX17" fmla="*/ 1292225 w 1819275"/>
                <a:gd name="connsiteY17" fmla="*/ 1524000 h 1927225"/>
                <a:gd name="connsiteX18" fmla="*/ 1377950 w 1819275"/>
                <a:gd name="connsiteY18" fmla="*/ 1590675 h 1927225"/>
                <a:gd name="connsiteX19" fmla="*/ 1476375 w 1819275"/>
                <a:gd name="connsiteY19" fmla="*/ 1654175 h 1927225"/>
                <a:gd name="connsiteX20" fmla="*/ 1616075 w 1819275"/>
                <a:gd name="connsiteY20" fmla="*/ 1736725 h 1927225"/>
                <a:gd name="connsiteX21" fmla="*/ 1755775 w 1819275"/>
                <a:gd name="connsiteY21" fmla="*/ 1803400 h 1927225"/>
                <a:gd name="connsiteX22" fmla="*/ 1784350 w 1819275"/>
                <a:gd name="connsiteY22" fmla="*/ 1816100 h 1927225"/>
                <a:gd name="connsiteX23" fmla="*/ 1803400 w 1819275"/>
                <a:gd name="connsiteY23" fmla="*/ 1831975 h 1927225"/>
                <a:gd name="connsiteX24" fmla="*/ 1819275 w 1819275"/>
                <a:gd name="connsiteY24" fmla="*/ 1854200 h 1927225"/>
                <a:gd name="connsiteX25" fmla="*/ 1819275 w 1819275"/>
                <a:gd name="connsiteY25" fmla="*/ 1873250 h 1927225"/>
                <a:gd name="connsiteX26" fmla="*/ 1809750 w 1819275"/>
                <a:gd name="connsiteY26" fmla="*/ 1892300 h 1927225"/>
                <a:gd name="connsiteX27" fmla="*/ 1790700 w 1819275"/>
                <a:gd name="connsiteY27" fmla="*/ 1901825 h 1927225"/>
                <a:gd name="connsiteX28" fmla="*/ 1647825 w 1819275"/>
                <a:gd name="connsiteY28" fmla="*/ 1911350 h 1927225"/>
                <a:gd name="connsiteX29" fmla="*/ 1495425 w 1819275"/>
                <a:gd name="connsiteY29" fmla="*/ 1920875 h 1927225"/>
                <a:gd name="connsiteX30" fmla="*/ 1254125 w 1819275"/>
                <a:gd name="connsiteY30" fmla="*/ 1927225 h 1927225"/>
                <a:gd name="connsiteX31" fmla="*/ 1181100 w 1819275"/>
                <a:gd name="connsiteY31" fmla="*/ 1927225 h 1927225"/>
                <a:gd name="connsiteX32" fmla="*/ 1133475 w 1819275"/>
                <a:gd name="connsiteY32" fmla="*/ 1920875 h 1927225"/>
                <a:gd name="connsiteX33" fmla="*/ 1101725 w 1819275"/>
                <a:gd name="connsiteY33" fmla="*/ 1908175 h 1927225"/>
                <a:gd name="connsiteX34" fmla="*/ 1066800 w 1819275"/>
                <a:gd name="connsiteY34" fmla="*/ 1885950 h 1927225"/>
                <a:gd name="connsiteX35" fmla="*/ 1031875 w 1819275"/>
                <a:gd name="connsiteY35" fmla="*/ 1854200 h 1927225"/>
                <a:gd name="connsiteX36" fmla="*/ 993775 w 1819275"/>
                <a:gd name="connsiteY36" fmla="*/ 1800225 h 1927225"/>
                <a:gd name="connsiteX37" fmla="*/ 914400 w 1819275"/>
                <a:gd name="connsiteY37" fmla="*/ 1692275 h 1927225"/>
                <a:gd name="connsiteX38" fmla="*/ 809625 w 1819275"/>
                <a:gd name="connsiteY38" fmla="*/ 1536700 h 1927225"/>
                <a:gd name="connsiteX39" fmla="*/ 692150 w 1819275"/>
                <a:gd name="connsiteY39" fmla="*/ 1352550 h 1927225"/>
                <a:gd name="connsiteX40" fmla="*/ 593725 w 1819275"/>
                <a:gd name="connsiteY40" fmla="*/ 1174750 h 192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19275" h="1927225">
                  <a:moveTo>
                    <a:pt x="593725" y="1174750"/>
                  </a:moveTo>
                  <a:lnTo>
                    <a:pt x="387350" y="762000"/>
                  </a:lnTo>
                  <a:lnTo>
                    <a:pt x="225425" y="431800"/>
                  </a:lnTo>
                  <a:lnTo>
                    <a:pt x="111125" y="209550"/>
                  </a:lnTo>
                  <a:lnTo>
                    <a:pt x="0" y="41275"/>
                  </a:lnTo>
                  <a:lnTo>
                    <a:pt x="101600" y="0"/>
                  </a:lnTo>
                  <a:lnTo>
                    <a:pt x="187325" y="161925"/>
                  </a:lnTo>
                  <a:lnTo>
                    <a:pt x="314325" y="365125"/>
                  </a:lnTo>
                  <a:lnTo>
                    <a:pt x="419100" y="523875"/>
                  </a:lnTo>
                  <a:lnTo>
                    <a:pt x="485775" y="625475"/>
                  </a:lnTo>
                  <a:lnTo>
                    <a:pt x="555625" y="727075"/>
                  </a:lnTo>
                  <a:lnTo>
                    <a:pt x="644525" y="847725"/>
                  </a:lnTo>
                  <a:lnTo>
                    <a:pt x="723900" y="952500"/>
                  </a:lnTo>
                  <a:lnTo>
                    <a:pt x="844550" y="1098550"/>
                  </a:lnTo>
                  <a:lnTo>
                    <a:pt x="974725" y="1235075"/>
                  </a:lnTo>
                  <a:lnTo>
                    <a:pt x="1089025" y="1343025"/>
                  </a:lnTo>
                  <a:lnTo>
                    <a:pt x="1187450" y="1438275"/>
                  </a:lnTo>
                  <a:lnTo>
                    <a:pt x="1292225" y="1524000"/>
                  </a:lnTo>
                  <a:lnTo>
                    <a:pt x="1377950" y="1590675"/>
                  </a:lnTo>
                  <a:lnTo>
                    <a:pt x="1476375" y="1654175"/>
                  </a:lnTo>
                  <a:lnTo>
                    <a:pt x="1616075" y="1736725"/>
                  </a:lnTo>
                  <a:lnTo>
                    <a:pt x="1755775" y="1803400"/>
                  </a:lnTo>
                  <a:lnTo>
                    <a:pt x="1784350" y="1816100"/>
                  </a:lnTo>
                  <a:lnTo>
                    <a:pt x="1803400" y="1831975"/>
                  </a:lnTo>
                  <a:lnTo>
                    <a:pt x="1819275" y="1854200"/>
                  </a:lnTo>
                  <a:lnTo>
                    <a:pt x="1819275" y="1873250"/>
                  </a:lnTo>
                  <a:lnTo>
                    <a:pt x="1809750" y="1892300"/>
                  </a:lnTo>
                  <a:lnTo>
                    <a:pt x="1790700" y="1901825"/>
                  </a:lnTo>
                  <a:lnTo>
                    <a:pt x="1647825" y="1911350"/>
                  </a:lnTo>
                  <a:lnTo>
                    <a:pt x="1495425" y="1920875"/>
                  </a:lnTo>
                  <a:lnTo>
                    <a:pt x="1254125" y="1927225"/>
                  </a:lnTo>
                  <a:lnTo>
                    <a:pt x="1181100" y="1927225"/>
                  </a:lnTo>
                  <a:lnTo>
                    <a:pt x="1133475" y="1920875"/>
                  </a:lnTo>
                  <a:lnTo>
                    <a:pt x="1101725" y="1908175"/>
                  </a:lnTo>
                  <a:lnTo>
                    <a:pt x="1066800" y="1885950"/>
                  </a:lnTo>
                  <a:lnTo>
                    <a:pt x="1031875" y="1854200"/>
                  </a:lnTo>
                  <a:lnTo>
                    <a:pt x="993775" y="1800225"/>
                  </a:lnTo>
                  <a:lnTo>
                    <a:pt x="914400" y="1692275"/>
                  </a:lnTo>
                  <a:lnTo>
                    <a:pt x="809625" y="1536700"/>
                  </a:lnTo>
                  <a:lnTo>
                    <a:pt x="692150" y="1352550"/>
                  </a:lnTo>
                  <a:lnTo>
                    <a:pt x="593725" y="1174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978" name="グループ化 1">
            <a:extLst>
              <a:ext uri="{FF2B5EF4-FFF2-40B4-BE49-F238E27FC236}">
                <a16:creationId xmlns:a16="http://schemas.microsoft.com/office/drawing/2014/main" id="{62902BB9-7CFD-43B0-BE38-AE2FFC834DF9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20813"/>
            <a:ext cx="4983162" cy="4575175"/>
            <a:chOff x="2481263" y="1420813"/>
            <a:chExt cx="4983162" cy="4575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57E0CEE-FE88-483B-B400-B9A8C6CFC407}"/>
                </a:ext>
              </a:extLst>
            </p:cNvPr>
            <p:cNvSpPr/>
            <p:nvPr/>
          </p:nvSpPr>
          <p:spPr>
            <a:xfrm>
              <a:off x="2562225" y="2468563"/>
              <a:ext cx="1824038" cy="536575"/>
            </a:xfrm>
            <a:custGeom>
              <a:avLst/>
              <a:gdLst>
                <a:gd name="connsiteX0" fmla="*/ 1352550 w 1824038"/>
                <a:gd name="connsiteY0" fmla="*/ 300038 h 535782"/>
                <a:gd name="connsiteX1" fmla="*/ 1169194 w 1824038"/>
                <a:gd name="connsiteY1" fmla="*/ 342900 h 535782"/>
                <a:gd name="connsiteX2" fmla="*/ 981075 w 1824038"/>
                <a:gd name="connsiteY2" fmla="*/ 373857 h 535782"/>
                <a:gd name="connsiteX3" fmla="*/ 778669 w 1824038"/>
                <a:gd name="connsiteY3" fmla="*/ 428625 h 535782"/>
                <a:gd name="connsiteX4" fmla="*/ 550069 w 1824038"/>
                <a:gd name="connsiteY4" fmla="*/ 488157 h 535782"/>
                <a:gd name="connsiteX5" fmla="*/ 416719 w 1824038"/>
                <a:gd name="connsiteY5" fmla="*/ 516732 h 535782"/>
                <a:gd name="connsiteX6" fmla="*/ 300038 w 1824038"/>
                <a:gd name="connsiteY6" fmla="*/ 535782 h 535782"/>
                <a:gd name="connsiteX7" fmla="*/ 269081 w 1824038"/>
                <a:gd name="connsiteY7" fmla="*/ 535782 h 535782"/>
                <a:gd name="connsiteX8" fmla="*/ 242888 w 1824038"/>
                <a:gd name="connsiteY8" fmla="*/ 531019 h 535782"/>
                <a:gd name="connsiteX9" fmla="*/ 200025 w 1824038"/>
                <a:gd name="connsiteY9" fmla="*/ 514350 h 535782"/>
                <a:gd name="connsiteX10" fmla="*/ 161925 w 1824038"/>
                <a:gd name="connsiteY10" fmla="*/ 490538 h 535782"/>
                <a:gd name="connsiteX11" fmla="*/ 130969 w 1824038"/>
                <a:gd name="connsiteY11" fmla="*/ 469107 h 535782"/>
                <a:gd name="connsiteX12" fmla="*/ 85725 w 1824038"/>
                <a:gd name="connsiteY12" fmla="*/ 431007 h 535782"/>
                <a:gd name="connsiteX13" fmla="*/ 40481 w 1824038"/>
                <a:gd name="connsiteY13" fmla="*/ 378619 h 535782"/>
                <a:gd name="connsiteX14" fmla="*/ 11906 w 1824038"/>
                <a:gd name="connsiteY14" fmla="*/ 340519 h 535782"/>
                <a:gd name="connsiteX15" fmla="*/ 0 w 1824038"/>
                <a:gd name="connsiteY15" fmla="*/ 321469 h 535782"/>
                <a:gd name="connsiteX16" fmla="*/ 0 w 1824038"/>
                <a:gd name="connsiteY16" fmla="*/ 309563 h 535782"/>
                <a:gd name="connsiteX17" fmla="*/ 4763 w 1824038"/>
                <a:gd name="connsiteY17" fmla="*/ 297657 h 535782"/>
                <a:gd name="connsiteX18" fmla="*/ 16669 w 1824038"/>
                <a:gd name="connsiteY18" fmla="*/ 290513 h 535782"/>
                <a:gd name="connsiteX19" fmla="*/ 42863 w 1824038"/>
                <a:gd name="connsiteY19" fmla="*/ 295275 h 535782"/>
                <a:gd name="connsiteX20" fmla="*/ 100013 w 1824038"/>
                <a:gd name="connsiteY20" fmla="*/ 311944 h 535782"/>
                <a:gd name="connsiteX21" fmla="*/ 147638 w 1824038"/>
                <a:gd name="connsiteY21" fmla="*/ 323850 h 535782"/>
                <a:gd name="connsiteX22" fmla="*/ 233363 w 1824038"/>
                <a:gd name="connsiteY22" fmla="*/ 335757 h 535782"/>
                <a:gd name="connsiteX23" fmla="*/ 269081 w 1824038"/>
                <a:gd name="connsiteY23" fmla="*/ 335757 h 535782"/>
                <a:gd name="connsiteX24" fmla="*/ 321469 w 1824038"/>
                <a:gd name="connsiteY24" fmla="*/ 333375 h 535782"/>
                <a:gd name="connsiteX25" fmla="*/ 402431 w 1824038"/>
                <a:gd name="connsiteY25" fmla="*/ 321469 h 535782"/>
                <a:gd name="connsiteX26" fmla="*/ 581025 w 1824038"/>
                <a:gd name="connsiteY26" fmla="*/ 290513 h 535782"/>
                <a:gd name="connsiteX27" fmla="*/ 802481 w 1824038"/>
                <a:gd name="connsiteY27" fmla="*/ 245269 h 535782"/>
                <a:gd name="connsiteX28" fmla="*/ 1023938 w 1824038"/>
                <a:gd name="connsiteY28" fmla="*/ 197644 h 535782"/>
                <a:gd name="connsiteX29" fmla="*/ 1173956 w 1824038"/>
                <a:gd name="connsiteY29" fmla="*/ 140494 h 535782"/>
                <a:gd name="connsiteX30" fmla="*/ 1266825 w 1824038"/>
                <a:gd name="connsiteY30" fmla="*/ 121444 h 535782"/>
                <a:gd name="connsiteX31" fmla="*/ 1359694 w 1824038"/>
                <a:gd name="connsiteY31" fmla="*/ 100013 h 535782"/>
                <a:gd name="connsiteX32" fmla="*/ 1428750 w 1824038"/>
                <a:gd name="connsiteY32" fmla="*/ 78582 h 535782"/>
                <a:gd name="connsiteX33" fmla="*/ 1481138 w 1824038"/>
                <a:gd name="connsiteY33" fmla="*/ 59532 h 535782"/>
                <a:gd name="connsiteX34" fmla="*/ 1519238 w 1824038"/>
                <a:gd name="connsiteY34" fmla="*/ 40482 h 535782"/>
                <a:gd name="connsiteX35" fmla="*/ 1564481 w 1824038"/>
                <a:gd name="connsiteY35" fmla="*/ 11907 h 535782"/>
                <a:gd name="connsiteX36" fmla="*/ 1581150 w 1824038"/>
                <a:gd name="connsiteY36" fmla="*/ 0 h 535782"/>
                <a:gd name="connsiteX37" fmla="*/ 1631156 w 1824038"/>
                <a:gd name="connsiteY37" fmla="*/ 11907 h 535782"/>
                <a:gd name="connsiteX38" fmla="*/ 1685925 w 1824038"/>
                <a:gd name="connsiteY38" fmla="*/ 33338 h 535782"/>
                <a:gd name="connsiteX39" fmla="*/ 1733550 w 1824038"/>
                <a:gd name="connsiteY39" fmla="*/ 54769 h 535782"/>
                <a:gd name="connsiteX40" fmla="*/ 1764506 w 1824038"/>
                <a:gd name="connsiteY40" fmla="*/ 73819 h 535782"/>
                <a:gd name="connsiteX41" fmla="*/ 1795463 w 1824038"/>
                <a:gd name="connsiteY41" fmla="*/ 92869 h 535782"/>
                <a:gd name="connsiteX42" fmla="*/ 1809750 w 1824038"/>
                <a:gd name="connsiteY42" fmla="*/ 109538 h 535782"/>
                <a:gd name="connsiteX43" fmla="*/ 1819275 w 1824038"/>
                <a:gd name="connsiteY43" fmla="*/ 130969 h 535782"/>
                <a:gd name="connsiteX44" fmla="*/ 1824038 w 1824038"/>
                <a:gd name="connsiteY44" fmla="*/ 152400 h 535782"/>
                <a:gd name="connsiteX45" fmla="*/ 1821656 w 1824038"/>
                <a:gd name="connsiteY45" fmla="*/ 173832 h 535782"/>
                <a:gd name="connsiteX46" fmla="*/ 1809750 w 1824038"/>
                <a:gd name="connsiteY46" fmla="*/ 185738 h 535782"/>
                <a:gd name="connsiteX47" fmla="*/ 1724025 w 1824038"/>
                <a:gd name="connsiteY47" fmla="*/ 216694 h 535782"/>
                <a:gd name="connsiteX48" fmla="*/ 1597819 w 1824038"/>
                <a:gd name="connsiteY48" fmla="*/ 245269 h 535782"/>
                <a:gd name="connsiteX49" fmla="*/ 1352550 w 1824038"/>
                <a:gd name="connsiteY49" fmla="*/ 3000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24038" h="535782">
                  <a:moveTo>
                    <a:pt x="1352550" y="300038"/>
                  </a:moveTo>
                  <a:lnTo>
                    <a:pt x="1169194" y="342900"/>
                  </a:lnTo>
                  <a:lnTo>
                    <a:pt x="981075" y="373857"/>
                  </a:lnTo>
                  <a:lnTo>
                    <a:pt x="778669" y="428625"/>
                  </a:lnTo>
                  <a:lnTo>
                    <a:pt x="550069" y="488157"/>
                  </a:lnTo>
                  <a:lnTo>
                    <a:pt x="416719" y="516732"/>
                  </a:lnTo>
                  <a:lnTo>
                    <a:pt x="300038" y="535782"/>
                  </a:lnTo>
                  <a:lnTo>
                    <a:pt x="269081" y="535782"/>
                  </a:lnTo>
                  <a:lnTo>
                    <a:pt x="242888" y="531019"/>
                  </a:lnTo>
                  <a:lnTo>
                    <a:pt x="200025" y="514350"/>
                  </a:lnTo>
                  <a:lnTo>
                    <a:pt x="161925" y="490538"/>
                  </a:lnTo>
                  <a:lnTo>
                    <a:pt x="130969" y="469107"/>
                  </a:lnTo>
                  <a:lnTo>
                    <a:pt x="85725" y="431007"/>
                  </a:lnTo>
                  <a:lnTo>
                    <a:pt x="40481" y="378619"/>
                  </a:lnTo>
                  <a:lnTo>
                    <a:pt x="11906" y="340519"/>
                  </a:lnTo>
                  <a:lnTo>
                    <a:pt x="0" y="321469"/>
                  </a:lnTo>
                  <a:lnTo>
                    <a:pt x="0" y="309563"/>
                  </a:lnTo>
                  <a:lnTo>
                    <a:pt x="4763" y="297657"/>
                  </a:lnTo>
                  <a:lnTo>
                    <a:pt x="16669" y="290513"/>
                  </a:lnTo>
                  <a:lnTo>
                    <a:pt x="42863" y="295275"/>
                  </a:lnTo>
                  <a:lnTo>
                    <a:pt x="100013" y="311944"/>
                  </a:lnTo>
                  <a:lnTo>
                    <a:pt x="147638" y="323850"/>
                  </a:lnTo>
                  <a:lnTo>
                    <a:pt x="233363" y="335757"/>
                  </a:lnTo>
                  <a:lnTo>
                    <a:pt x="269081" y="335757"/>
                  </a:lnTo>
                  <a:lnTo>
                    <a:pt x="321469" y="333375"/>
                  </a:lnTo>
                  <a:lnTo>
                    <a:pt x="402431" y="321469"/>
                  </a:lnTo>
                  <a:lnTo>
                    <a:pt x="581025" y="290513"/>
                  </a:lnTo>
                  <a:lnTo>
                    <a:pt x="802481" y="245269"/>
                  </a:lnTo>
                  <a:lnTo>
                    <a:pt x="1023938" y="197644"/>
                  </a:lnTo>
                  <a:lnTo>
                    <a:pt x="1173956" y="140494"/>
                  </a:lnTo>
                  <a:lnTo>
                    <a:pt x="1266825" y="121444"/>
                  </a:lnTo>
                  <a:lnTo>
                    <a:pt x="1359694" y="100013"/>
                  </a:lnTo>
                  <a:lnTo>
                    <a:pt x="1428750" y="78582"/>
                  </a:lnTo>
                  <a:lnTo>
                    <a:pt x="1481138" y="59532"/>
                  </a:lnTo>
                  <a:lnTo>
                    <a:pt x="1519238" y="40482"/>
                  </a:lnTo>
                  <a:lnTo>
                    <a:pt x="1564481" y="11907"/>
                  </a:lnTo>
                  <a:lnTo>
                    <a:pt x="1581150" y="0"/>
                  </a:lnTo>
                  <a:lnTo>
                    <a:pt x="1631156" y="11907"/>
                  </a:lnTo>
                  <a:lnTo>
                    <a:pt x="1685925" y="33338"/>
                  </a:lnTo>
                  <a:lnTo>
                    <a:pt x="1733550" y="54769"/>
                  </a:lnTo>
                  <a:lnTo>
                    <a:pt x="1764506" y="73819"/>
                  </a:lnTo>
                  <a:lnTo>
                    <a:pt x="1795463" y="92869"/>
                  </a:lnTo>
                  <a:lnTo>
                    <a:pt x="1809750" y="109538"/>
                  </a:lnTo>
                  <a:lnTo>
                    <a:pt x="1819275" y="130969"/>
                  </a:lnTo>
                  <a:lnTo>
                    <a:pt x="1824038" y="152400"/>
                  </a:lnTo>
                  <a:lnTo>
                    <a:pt x="1821656" y="173832"/>
                  </a:lnTo>
                  <a:lnTo>
                    <a:pt x="1809750" y="185738"/>
                  </a:lnTo>
                  <a:lnTo>
                    <a:pt x="1724025" y="216694"/>
                  </a:lnTo>
                  <a:lnTo>
                    <a:pt x="1597819" y="245269"/>
                  </a:lnTo>
                  <a:lnTo>
                    <a:pt x="135255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6C554A4-7EAD-42E6-8BCD-DF9322BA4896}"/>
                </a:ext>
              </a:extLst>
            </p:cNvPr>
            <p:cNvSpPr/>
            <p:nvPr/>
          </p:nvSpPr>
          <p:spPr>
            <a:xfrm>
              <a:off x="4191000" y="1954213"/>
              <a:ext cx="917575" cy="1346200"/>
            </a:xfrm>
            <a:custGeom>
              <a:avLst/>
              <a:gdLst>
                <a:gd name="connsiteX0" fmla="*/ 490538 w 916781"/>
                <a:gd name="connsiteY0" fmla="*/ 852488 h 1345407"/>
                <a:gd name="connsiteX1" fmla="*/ 307181 w 916781"/>
                <a:gd name="connsiteY1" fmla="*/ 1069182 h 1345407"/>
                <a:gd name="connsiteX2" fmla="*/ 145256 w 916781"/>
                <a:gd name="connsiteY2" fmla="*/ 1243013 h 1345407"/>
                <a:gd name="connsiteX3" fmla="*/ 40481 w 916781"/>
                <a:gd name="connsiteY3" fmla="*/ 1340644 h 1345407"/>
                <a:gd name="connsiteX4" fmla="*/ 21431 w 916781"/>
                <a:gd name="connsiteY4" fmla="*/ 1345407 h 1345407"/>
                <a:gd name="connsiteX5" fmla="*/ 4763 w 916781"/>
                <a:gd name="connsiteY5" fmla="*/ 1338263 h 1345407"/>
                <a:gd name="connsiteX6" fmla="*/ 0 w 916781"/>
                <a:gd name="connsiteY6" fmla="*/ 1321594 h 1345407"/>
                <a:gd name="connsiteX7" fmla="*/ 4763 w 916781"/>
                <a:gd name="connsiteY7" fmla="*/ 1297782 h 1345407"/>
                <a:gd name="connsiteX8" fmla="*/ 116681 w 916781"/>
                <a:gd name="connsiteY8" fmla="*/ 1121569 h 1345407"/>
                <a:gd name="connsiteX9" fmla="*/ 219075 w 916781"/>
                <a:gd name="connsiteY9" fmla="*/ 957263 h 1345407"/>
                <a:gd name="connsiteX10" fmla="*/ 302419 w 916781"/>
                <a:gd name="connsiteY10" fmla="*/ 816769 h 1345407"/>
                <a:gd name="connsiteX11" fmla="*/ 381000 w 916781"/>
                <a:gd name="connsiteY11" fmla="*/ 683419 h 1345407"/>
                <a:gd name="connsiteX12" fmla="*/ 461963 w 916781"/>
                <a:gd name="connsiteY12" fmla="*/ 547688 h 1345407"/>
                <a:gd name="connsiteX13" fmla="*/ 502444 w 916781"/>
                <a:gd name="connsiteY13" fmla="*/ 452438 h 1345407"/>
                <a:gd name="connsiteX14" fmla="*/ 559594 w 916781"/>
                <a:gd name="connsiteY14" fmla="*/ 290513 h 1345407"/>
                <a:gd name="connsiteX15" fmla="*/ 578644 w 916781"/>
                <a:gd name="connsiteY15" fmla="*/ 219075 h 1345407"/>
                <a:gd name="connsiteX16" fmla="*/ 573881 w 916781"/>
                <a:gd name="connsiteY16" fmla="*/ 190500 h 1345407"/>
                <a:gd name="connsiteX17" fmla="*/ 552450 w 916781"/>
                <a:gd name="connsiteY17" fmla="*/ 161925 h 1345407"/>
                <a:gd name="connsiteX18" fmla="*/ 521494 w 916781"/>
                <a:gd name="connsiteY18" fmla="*/ 128588 h 1345407"/>
                <a:gd name="connsiteX19" fmla="*/ 481013 w 916781"/>
                <a:gd name="connsiteY19" fmla="*/ 95250 h 1345407"/>
                <a:gd name="connsiteX20" fmla="*/ 447675 w 916781"/>
                <a:gd name="connsiteY20" fmla="*/ 71438 h 1345407"/>
                <a:gd name="connsiteX21" fmla="*/ 428625 w 916781"/>
                <a:gd name="connsiteY21" fmla="*/ 57150 h 1345407"/>
                <a:gd name="connsiteX22" fmla="*/ 419100 w 916781"/>
                <a:gd name="connsiteY22" fmla="*/ 40482 h 1345407"/>
                <a:gd name="connsiteX23" fmla="*/ 421481 w 916781"/>
                <a:gd name="connsiteY23" fmla="*/ 23813 h 1345407"/>
                <a:gd name="connsiteX24" fmla="*/ 435769 w 916781"/>
                <a:gd name="connsiteY24" fmla="*/ 9525 h 1345407"/>
                <a:gd name="connsiteX25" fmla="*/ 481013 w 916781"/>
                <a:gd name="connsiteY25" fmla="*/ 2382 h 1345407"/>
                <a:gd name="connsiteX26" fmla="*/ 569119 w 916781"/>
                <a:gd name="connsiteY26" fmla="*/ 0 h 1345407"/>
                <a:gd name="connsiteX27" fmla="*/ 602456 w 916781"/>
                <a:gd name="connsiteY27" fmla="*/ 2382 h 1345407"/>
                <a:gd name="connsiteX28" fmla="*/ 650081 w 916781"/>
                <a:gd name="connsiteY28" fmla="*/ 11907 h 1345407"/>
                <a:gd name="connsiteX29" fmla="*/ 711994 w 916781"/>
                <a:gd name="connsiteY29" fmla="*/ 33338 h 1345407"/>
                <a:gd name="connsiteX30" fmla="*/ 776288 w 916781"/>
                <a:gd name="connsiteY30" fmla="*/ 59532 h 1345407"/>
                <a:gd name="connsiteX31" fmla="*/ 828675 w 916781"/>
                <a:gd name="connsiteY31" fmla="*/ 90488 h 1345407"/>
                <a:gd name="connsiteX32" fmla="*/ 885825 w 916781"/>
                <a:gd name="connsiteY32" fmla="*/ 128588 h 1345407"/>
                <a:gd name="connsiteX33" fmla="*/ 904875 w 916781"/>
                <a:gd name="connsiteY33" fmla="*/ 147638 h 1345407"/>
                <a:gd name="connsiteX34" fmla="*/ 914400 w 916781"/>
                <a:gd name="connsiteY34" fmla="*/ 164307 h 1345407"/>
                <a:gd name="connsiteX35" fmla="*/ 916781 w 916781"/>
                <a:gd name="connsiteY35" fmla="*/ 188119 h 1345407"/>
                <a:gd name="connsiteX36" fmla="*/ 909638 w 916781"/>
                <a:gd name="connsiteY36" fmla="*/ 221457 h 1345407"/>
                <a:gd name="connsiteX37" fmla="*/ 895350 w 916781"/>
                <a:gd name="connsiteY37" fmla="*/ 247650 h 1345407"/>
                <a:gd name="connsiteX38" fmla="*/ 847725 w 916781"/>
                <a:gd name="connsiteY38" fmla="*/ 288132 h 1345407"/>
                <a:gd name="connsiteX39" fmla="*/ 764381 w 916781"/>
                <a:gd name="connsiteY39" fmla="*/ 438150 h 1345407"/>
                <a:gd name="connsiteX40" fmla="*/ 676275 w 916781"/>
                <a:gd name="connsiteY40" fmla="*/ 592932 h 1345407"/>
                <a:gd name="connsiteX41" fmla="*/ 611981 w 916781"/>
                <a:gd name="connsiteY41" fmla="*/ 697707 h 1345407"/>
                <a:gd name="connsiteX42" fmla="*/ 490538 w 916781"/>
                <a:gd name="connsiteY42" fmla="*/ 852488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16781" h="1345407">
                  <a:moveTo>
                    <a:pt x="490538" y="852488"/>
                  </a:moveTo>
                  <a:lnTo>
                    <a:pt x="307181" y="1069182"/>
                  </a:lnTo>
                  <a:lnTo>
                    <a:pt x="145256" y="1243013"/>
                  </a:lnTo>
                  <a:lnTo>
                    <a:pt x="40481" y="1340644"/>
                  </a:lnTo>
                  <a:lnTo>
                    <a:pt x="21431" y="1345407"/>
                  </a:lnTo>
                  <a:lnTo>
                    <a:pt x="4763" y="1338263"/>
                  </a:lnTo>
                  <a:lnTo>
                    <a:pt x="0" y="1321594"/>
                  </a:lnTo>
                  <a:lnTo>
                    <a:pt x="4763" y="1297782"/>
                  </a:lnTo>
                  <a:lnTo>
                    <a:pt x="116681" y="1121569"/>
                  </a:lnTo>
                  <a:lnTo>
                    <a:pt x="219075" y="957263"/>
                  </a:lnTo>
                  <a:lnTo>
                    <a:pt x="302419" y="816769"/>
                  </a:lnTo>
                  <a:lnTo>
                    <a:pt x="381000" y="683419"/>
                  </a:lnTo>
                  <a:lnTo>
                    <a:pt x="461963" y="547688"/>
                  </a:lnTo>
                  <a:lnTo>
                    <a:pt x="502444" y="452438"/>
                  </a:lnTo>
                  <a:lnTo>
                    <a:pt x="559594" y="290513"/>
                  </a:lnTo>
                  <a:lnTo>
                    <a:pt x="578644" y="219075"/>
                  </a:lnTo>
                  <a:lnTo>
                    <a:pt x="573881" y="190500"/>
                  </a:lnTo>
                  <a:lnTo>
                    <a:pt x="552450" y="161925"/>
                  </a:lnTo>
                  <a:lnTo>
                    <a:pt x="521494" y="128588"/>
                  </a:lnTo>
                  <a:lnTo>
                    <a:pt x="481013" y="95250"/>
                  </a:lnTo>
                  <a:lnTo>
                    <a:pt x="447675" y="71438"/>
                  </a:lnTo>
                  <a:lnTo>
                    <a:pt x="428625" y="57150"/>
                  </a:lnTo>
                  <a:lnTo>
                    <a:pt x="419100" y="40482"/>
                  </a:lnTo>
                  <a:lnTo>
                    <a:pt x="421481" y="23813"/>
                  </a:lnTo>
                  <a:lnTo>
                    <a:pt x="435769" y="9525"/>
                  </a:lnTo>
                  <a:lnTo>
                    <a:pt x="481013" y="2382"/>
                  </a:lnTo>
                  <a:lnTo>
                    <a:pt x="569119" y="0"/>
                  </a:lnTo>
                  <a:lnTo>
                    <a:pt x="602456" y="2382"/>
                  </a:lnTo>
                  <a:lnTo>
                    <a:pt x="650081" y="11907"/>
                  </a:lnTo>
                  <a:lnTo>
                    <a:pt x="711994" y="33338"/>
                  </a:lnTo>
                  <a:lnTo>
                    <a:pt x="776288" y="59532"/>
                  </a:lnTo>
                  <a:lnTo>
                    <a:pt x="828675" y="90488"/>
                  </a:lnTo>
                  <a:lnTo>
                    <a:pt x="885825" y="128588"/>
                  </a:lnTo>
                  <a:lnTo>
                    <a:pt x="904875" y="147638"/>
                  </a:lnTo>
                  <a:lnTo>
                    <a:pt x="914400" y="164307"/>
                  </a:lnTo>
                  <a:lnTo>
                    <a:pt x="916781" y="188119"/>
                  </a:lnTo>
                  <a:lnTo>
                    <a:pt x="909638" y="221457"/>
                  </a:lnTo>
                  <a:lnTo>
                    <a:pt x="895350" y="247650"/>
                  </a:lnTo>
                  <a:lnTo>
                    <a:pt x="847725" y="288132"/>
                  </a:lnTo>
                  <a:lnTo>
                    <a:pt x="764381" y="438150"/>
                  </a:lnTo>
                  <a:lnTo>
                    <a:pt x="676275" y="592932"/>
                  </a:lnTo>
                  <a:lnTo>
                    <a:pt x="611981" y="697707"/>
                  </a:lnTo>
                  <a:lnTo>
                    <a:pt x="490538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91D7103-F1C8-463D-B996-B3A7DE50585B}"/>
                </a:ext>
              </a:extLst>
            </p:cNvPr>
            <p:cNvSpPr/>
            <p:nvPr/>
          </p:nvSpPr>
          <p:spPr>
            <a:xfrm rot="16200000">
              <a:off x="1371600" y="3505200"/>
              <a:ext cx="4443413" cy="538163"/>
            </a:xfrm>
            <a:custGeom>
              <a:avLst/>
              <a:gdLst>
                <a:gd name="connsiteX0" fmla="*/ 2908702 w 4443736"/>
                <a:gd name="connsiteY0" fmla="*/ 434444 h 537882"/>
                <a:gd name="connsiteX1" fmla="*/ 2643899 w 4443736"/>
                <a:gd name="connsiteY1" fmla="*/ 438581 h 537882"/>
                <a:gd name="connsiteX2" fmla="*/ 2565285 w 4443736"/>
                <a:gd name="connsiteY2" fmla="*/ 434444 h 537882"/>
                <a:gd name="connsiteX3" fmla="*/ 2259106 w 4443736"/>
                <a:gd name="connsiteY3" fmla="*/ 434444 h 537882"/>
                <a:gd name="connsiteX4" fmla="*/ 1853625 w 4443736"/>
                <a:gd name="connsiteY4" fmla="*/ 438581 h 537882"/>
                <a:gd name="connsiteX5" fmla="*/ 1332293 w 4443736"/>
                <a:gd name="connsiteY5" fmla="*/ 438581 h 537882"/>
                <a:gd name="connsiteX6" fmla="*/ 719935 w 4443736"/>
                <a:gd name="connsiteY6" fmla="*/ 438581 h 537882"/>
                <a:gd name="connsiteX7" fmla="*/ 161365 w 4443736"/>
                <a:gd name="connsiteY7" fmla="*/ 438581 h 537882"/>
                <a:gd name="connsiteX8" fmla="*/ 128264 w 4443736"/>
                <a:gd name="connsiteY8" fmla="*/ 430306 h 537882"/>
                <a:gd name="connsiteX9" fmla="*/ 82751 w 4443736"/>
                <a:gd name="connsiteY9" fmla="*/ 417893 h 537882"/>
                <a:gd name="connsiteX10" fmla="*/ 33100 w 4443736"/>
                <a:gd name="connsiteY10" fmla="*/ 393068 h 537882"/>
                <a:gd name="connsiteX11" fmla="*/ 8275 w 4443736"/>
                <a:gd name="connsiteY11" fmla="*/ 364105 h 537882"/>
                <a:gd name="connsiteX12" fmla="*/ 0 w 4443736"/>
                <a:gd name="connsiteY12" fmla="*/ 331005 h 537882"/>
                <a:gd name="connsiteX13" fmla="*/ 8275 w 4443736"/>
                <a:gd name="connsiteY13" fmla="*/ 293767 h 537882"/>
                <a:gd name="connsiteX14" fmla="*/ 28963 w 4443736"/>
                <a:gd name="connsiteY14" fmla="*/ 264804 h 537882"/>
                <a:gd name="connsiteX15" fmla="*/ 70338 w 4443736"/>
                <a:gd name="connsiteY15" fmla="*/ 227566 h 537882"/>
                <a:gd name="connsiteX16" fmla="*/ 124127 w 4443736"/>
                <a:gd name="connsiteY16" fmla="*/ 198603 h 537882"/>
                <a:gd name="connsiteX17" fmla="*/ 190328 w 4443736"/>
                <a:gd name="connsiteY17" fmla="*/ 173777 h 537882"/>
                <a:gd name="connsiteX18" fmla="*/ 264804 w 4443736"/>
                <a:gd name="connsiteY18" fmla="*/ 157227 h 537882"/>
                <a:gd name="connsiteX19" fmla="*/ 380655 w 4443736"/>
                <a:gd name="connsiteY19" fmla="*/ 148952 h 537882"/>
                <a:gd name="connsiteX20" fmla="*/ 471681 w 4443736"/>
                <a:gd name="connsiteY20" fmla="*/ 165502 h 537882"/>
                <a:gd name="connsiteX21" fmla="*/ 554432 w 4443736"/>
                <a:gd name="connsiteY21" fmla="*/ 173777 h 537882"/>
                <a:gd name="connsiteX22" fmla="*/ 761310 w 4443736"/>
                <a:gd name="connsiteY22" fmla="*/ 194465 h 537882"/>
                <a:gd name="connsiteX23" fmla="*/ 1046802 w 4443736"/>
                <a:gd name="connsiteY23" fmla="*/ 211015 h 537882"/>
                <a:gd name="connsiteX24" fmla="*/ 1369531 w 4443736"/>
                <a:gd name="connsiteY24" fmla="*/ 219291 h 537882"/>
                <a:gd name="connsiteX25" fmla="*/ 1890863 w 4443736"/>
                <a:gd name="connsiteY25" fmla="*/ 231703 h 537882"/>
                <a:gd name="connsiteX26" fmla="*/ 2693549 w 4443736"/>
                <a:gd name="connsiteY26" fmla="*/ 239978 h 537882"/>
                <a:gd name="connsiteX27" fmla="*/ 3297632 w 4443736"/>
                <a:gd name="connsiteY27" fmla="*/ 235841 h 537882"/>
                <a:gd name="connsiteX28" fmla="*/ 3533473 w 4443736"/>
                <a:gd name="connsiteY28" fmla="*/ 239978 h 537882"/>
                <a:gd name="connsiteX29" fmla="*/ 3802414 w 4443736"/>
                <a:gd name="connsiteY29" fmla="*/ 239978 h 537882"/>
                <a:gd name="connsiteX30" fmla="*/ 4183070 w 4443736"/>
                <a:gd name="connsiteY30" fmla="*/ 239978 h 537882"/>
                <a:gd name="connsiteX31" fmla="*/ 4228583 w 4443736"/>
                <a:gd name="connsiteY31" fmla="*/ 227566 h 537882"/>
                <a:gd name="connsiteX32" fmla="*/ 4269958 w 4443736"/>
                <a:gd name="connsiteY32" fmla="*/ 202740 h 537882"/>
                <a:gd name="connsiteX33" fmla="*/ 4311334 w 4443736"/>
                <a:gd name="connsiteY33" fmla="*/ 161365 h 537882"/>
                <a:gd name="connsiteX34" fmla="*/ 4344434 w 4443736"/>
                <a:gd name="connsiteY34" fmla="*/ 103439 h 537882"/>
                <a:gd name="connsiteX35" fmla="*/ 4377535 w 4443736"/>
                <a:gd name="connsiteY35" fmla="*/ 45513 h 537882"/>
                <a:gd name="connsiteX36" fmla="*/ 4394085 w 4443736"/>
                <a:gd name="connsiteY36" fmla="*/ 20688 h 537882"/>
                <a:gd name="connsiteX37" fmla="*/ 4406498 w 4443736"/>
                <a:gd name="connsiteY37" fmla="*/ 4138 h 537882"/>
                <a:gd name="connsiteX38" fmla="*/ 4418910 w 4443736"/>
                <a:gd name="connsiteY38" fmla="*/ 0 h 537882"/>
                <a:gd name="connsiteX39" fmla="*/ 4439598 w 4443736"/>
                <a:gd name="connsiteY39" fmla="*/ 8275 h 537882"/>
                <a:gd name="connsiteX40" fmla="*/ 4443736 w 4443736"/>
                <a:gd name="connsiteY40" fmla="*/ 33101 h 537882"/>
                <a:gd name="connsiteX41" fmla="*/ 4439598 w 4443736"/>
                <a:gd name="connsiteY41" fmla="*/ 91026 h 537882"/>
                <a:gd name="connsiteX42" fmla="*/ 4423048 w 4443736"/>
                <a:gd name="connsiteY42" fmla="*/ 177915 h 537882"/>
                <a:gd name="connsiteX43" fmla="*/ 4394085 w 4443736"/>
                <a:gd name="connsiteY43" fmla="*/ 293767 h 537882"/>
                <a:gd name="connsiteX44" fmla="*/ 4360985 w 4443736"/>
                <a:gd name="connsiteY44" fmla="*/ 405481 h 537882"/>
                <a:gd name="connsiteX45" fmla="*/ 4332022 w 4443736"/>
                <a:gd name="connsiteY45" fmla="*/ 475819 h 537882"/>
                <a:gd name="connsiteX46" fmla="*/ 4286508 w 4443736"/>
                <a:gd name="connsiteY46" fmla="*/ 533745 h 537882"/>
                <a:gd name="connsiteX47" fmla="*/ 4257546 w 4443736"/>
                <a:gd name="connsiteY47" fmla="*/ 537882 h 537882"/>
                <a:gd name="connsiteX48" fmla="*/ 4187207 w 4443736"/>
                <a:gd name="connsiteY48" fmla="*/ 517195 h 537882"/>
                <a:gd name="connsiteX49" fmla="*/ 4121006 w 4443736"/>
                <a:gd name="connsiteY49" fmla="*/ 492369 h 537882"/>
                <a:gd name="connsiteX50" fmla="*/ 4071356 w 4443736"/>
                <a:gd name="connsiteY50" fmla="*/ 475819 h 537882"/>
                <a:gd name="connsiteX51" fmla="*/ 3823102 w 4443736"/>
                <a:gd name="connsiteY51" fmla="*/ 446856 h 537882"/>
                <a:gd name="connsiteX52" fmla="*/ 3645187 w 4443736"/>
                <a:gd name="connsiteY52" fmla="*/ 434444 h 537882"/>
                <a:gd name="connsiteX53" fmla="*/ 3388659 w 4443736"/>
                <a:gd name="connsiteY53" fmla="*/ 438581 h 537882"/>
                <a:gd name="connsiteX54" fmla="*/ 3194194 w 4443736"/>
                <a:gd name="connsiteY54" fmla="*/ 434444 h 537882"/>
                <a:gd name="connsiteX55" fmla="*/ 2908702 w 4443736"/>
                <a:gd name="connsiteY55" fmla="*/ 434444 h 5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43736" h="537882">
                  <a:moveTo>
                    <a:pt x="2908702" y="434444"/>
                  </a:moveTo>
                  <a:lnTo>
                    <a:pt x="2643899" y="438581"/>
                  </a:lnTo>
                  <a:lnTo>
                    <a:pt x="2565285" y="434444"/>
                  </a:lnTo>
                  <a:lnTo>
                    <a:pt x="2259106" y="434444"/>
                  </a:lnTo>
                  <a:lnTo>
                    <a:pt x="1853625" y="438581"/>
                  </a:lnTo>
                  <a:lnTo>
                    <a:pt x="1332293" y="438581"/>
                  </a:lnTo>
                  <a:lnTo>
                    <a:pt x="719935" y="438581"/>
                  </a:lnTo>
                  <a:lnTo>
                    <a:pt x="161365" y="438581"/>
                  </a:lnTo>
                  <a:lnTo>
                    <a:pt x="128264" y="430306"/>
                  </a:lnTo>
                  <a:lnTo>
                    <a:pt x="82751" y="417893"/>
                  </a:lnTo>
                  <a:lnTo>
                    <a:pt x="33100" y="393068"/>
                  </a:lnTo>
                  <a:lnTo>
                    <a:pt x="8275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28963" y="264804"/>
                  </a:lnTo>
                  <a:lnTo>
                    <a:pt x="70338" y="227566"/>
                  </a:lnTo>
                  <a:lnTo>
                    <a:pt x="124127" y="198603"/>
                  </a:lnTo>
                  <a:lnTo>
                    <a:pt x="190328" y="173777"/>
                  </a:lnTo>
                  <a:lnTo>
                    <a:pt x="264804" y="157227"/>
                  </a:lnTo>
                  <a:lnTo>
                    <a:pt x="380655" y="148952"/>
                  </a:lnTo>
                  <a:lnTo>
                    <a:pt x="471681" y="165502"/>
                  </a:lnTo>
                  <a:lnTo>
                    <a:pt x="554432" y="173777"/>
                  </a:lnTo>
                  <a:lnTo>
                    <a:pt x="761310" y="194465"/>
                  </a:lnTo>
                  <a:lnTo>
                    <a:pt x="1046802" y="211015"/>
                  </a:lnTo>
                  <a:lnTo>
                    <a:pt x="1369531" y="219291"/>
                  </a:lnTo>
                  <a:lnTo>
                    <a:pt x="1890863" y="231703"/>
                  </a:lnTo>
                  <a:lnTo>
                    <a:pt x="2693549" y="239978"/>
                  </a:lnTo>
                  <a:lnTo>
                    <a:pt x="3297632" y="235841"/>
                  </a:lnTo>
                  <a:lnTo>
                    <a:pt x="3533473" y="239978"/>
                  </a:lnTo>
                  <a:lnTo>
                    <a:pt x="3802414" y="239978"/>
                  </a:lnTo>
                  <a:lnTo>
                    <a:pt x="4183070" y="239978"/>
                  </a:lnTo>
                  <a:lnTo>
                    <a:pt x="4228583" y="227566"/>
                  </a:lnTo>
                  <a:lnTo>
                    <a:pt x="4269958" y="202740"/>
                  </a:lnTo>
                  <a:lnTo>
                    <a:pt x="4311334" y="161365"/>
                  </a:lnTo>
                  <a:lnTo>
                    <a:pt x="4344434" y="103439"/>
                  </a:lnTo>
                  <a:lnTo>
                    <a:pt x="4377535" y="45513"/>
                  </a:lnTo>
                  <a:lnTo>
                    <a:pt x="4394085" y="20688"/>
                  </a:lnTo>
                  <a:lnTo>
                    <a:pt x="4406498" y="4138"/>
                  </a:lnTo>
                  <a:lnTo>
                    <a:pt x="4418910" y="0"/>
                  </a:lnTo>
                  <a:lnTo>
                    <a:pt x="4439598" y="8275"/>
                  </a:lnTo>
                  <a:lnTo>
                    <a:pt x="4443736" y="33101"/>
                  </a:lnTo>
                  <a:lnTo>
                    <a:pt x="4439598" y="91026"/>
                  </a:lnTo>
                  <a:lnTo>
                    <a:pt x="4423048" y="177915"/>
                  </a:lnTo>
                  <a:lnTo>
                    <a:pt x="4394085" y="293767"/>
                  </a:lnTo>
                  <a:lnTo>
                    <a:pt x="4360985" y="405481"/>
                  </a:lnTo>
                  <a:lnTo>
                    <a:pt x="4332022" y="475819"/>
                  </a:lnTo>
                  <a:lnTo>
                    <a:pt x="4286508" y="533745"/>
                  </a:lnTo>
                  <a:lnTo>
                    <a:pt x="4257546" y="537882"/>
                  </a:lnTo>
                  <a:lnTo>
                    <a:pt x="4187207" y="517195"/>
                  </a:lnTo>
                  <a:lnTo>
                    <a:pt x="4121006" y="492369"/>
                  </a:lnTo>
                  <a:lnTo>
                    <a:pt x="4071356" y="475819"/>
                  </a:lnTo>
                  <a:lnTo>
                    <a:pt x="3823102" y="446856"/>
                  </a:lnTo>
                  <a:lnTo>
                    <a:pt x="3645187" y="434444"/>
                  </a:lnTo>
                  <a:lnTo>
                    <a:pt x="3388659" y="438581"/>
                  </a:lnTo>
                  <a:cubicBezTo>
                    <a:pt x="3192816" y="430247"/>
                    <a:pt x="3194194" y="365426"/>
                    <a:pt x="3194194" y="434444"/>
                  </a:cubicBezTo>
                  <a:lnTo>
                    <a:pt x="2908702" y="434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29EFC3C-D9BA-46E3-9746-684C84BA3E08}"/>
                </a:ext>
              </a:extLst>
            </p:cNvPr>
            <p:cNvSpPr/>
            <p:nvPr/>
          </p:nvSpPr>
          <p:spPr>
            <a:xfrm rot="16200000">
              <a:off x="2049463" y="3227388"/>
              <a:ext cx="1998662" cy="1135062"/>
            </a:xfrm>
            <a:custGeom>
              <a:avLst/>
              <a:gdLst>
                <a:gd name="connsiteX0" fmla="*/ 762000 w 1997869"/>
                <a:gd name="connsiteY0" fmla="*/ 645570 h 1133726"/>
                <a:gd name="connsiteX1" fmla="*/ 535782 w 1997869"/>
                <a:gd name="connsiteY1" fmla="*/ 481263 h 1133726"/>
                <a:gd name="connsiteX2" fmla="*/ 350044 w 1997869"/>
                <a:gd name="connsiteY2" fmla="*/ 331245 h 1133726"/>
                <a:gd name="connsiteX3" fmla="*/ 192882 w 1997869"/>
                <a:gd name="connsiteY3" fmla="*/ 202657 h 1133726"/>
                <a:gd name="connsiteX4" fmla="*/ 66675 w 1997869"/>
                <a:gd name="connsiteY4" fmla="*/ 93120 h 1133726"/>
                <a:gd name="connsiteX5" fmla="*/ 21432 w 1997869"/>
                <a:gd name="connsiteY5" fmla="*/ 55020 h 1133726"/>
                <a:gd name="connsiteX6" fmla="*/ 2382 w 1997869"/>
                <a:gd name="connsiteY6" fmla="*/ 31207 h 1133726"/>
                <a:gd name="connsiteX7" fmla="*/ 0 w 1997869"/>
                <a:gd name="connsiteY7" fmla="*/ 16920 h 1133726"/>
                <a:gd name="connsiteX8" fmla="*/ 4763 w 1997869"/>
                <a:gd name="connsiteY8" fmla="*/ 5013 h 1133726"/>
                <a:gd name="connsiteX9" fmla="*/ 21432 w 1997869"/>
                <a:gd name="connsiteY9" fmla="*/ 251 h 1133726"/>
                <a:gd name="connsiteX10" fmla="*/ 45244 w 1997869"/>
                <a:gd name="connsiteY10" fmla="*/ 5013 h 1133726"/>
                <a:gd name="connsiteX11" fmla="*/ 85725 w 1997869"/>
                <a:gd name="connsiteY11" fmla="*/ 31207 h 1133726"/>
                <a:gd name="connsiteX12" fmla="*/ 214313 w 1997869"/>
                <a:gd name="connsiteY12" fmla="*/ 116932 h 1133726"/>
                <a:gd name="connsiteX13" fmla="*/ 381000 w 1997869"/>
                <a:gd name="connsiteY13" fmla="*/ 224088 h 1133726"/>
                <a:gd name="connsiteX14" fmla="*/ 538163 w 1997869"/>
                <a:gd name="connsiteY14" fmla="*/ 324101 h 1133726"/>
                <a:gd name="connsiteX15" fmla="*/ 714375 w 1997869"/>
                <a:gd name="connsiteY15" fmla="*/ 433638 h 1133726"/>
                <a:gd name="connsiteX16" fmla="*/ 842963 w 1997869"/>
                <a:gd name="connsiteY16" fmla="*/ 512220 h 1133726"/>
                <a:gd name="connsiteX17" fmla="*/ 971550 w 1997869"/>
                <a:gd name="connsiteY17" fmla="*/ 593182 h 1133726"/>
                <a:gd name="connsiteX18" fmla="*/ 1121569 w 1997869"/>
                <a:gd name="connsiteY18" fmla="*/ 674145 h 1133726"/>
                <a:gd name="connsiteX19" fmla="*/ 1238250 w 1997869"/>
                <a:gd name="connsiteY19" fmla="*/ 728913 h 1133726"/>
                <a:gd name="connsiteX20" fmla="*/ 1414463 w 1997869"/>
                <a:gd name="connsiteY20" fmla="*/ 814638 h 1133726"/>
                <a:gd name="connsiteX21" fmla="*/ 1595438 w 1997869"/>
                <a:gd name="connsiteY21" fmla="*/ 893220 h 1133726"/>
                <a:gd name="connsiteX22" fmla="*/ 1774032 w 1997869"/>
                <a:gd name="connsiteY22" fmla="*/ 967038 h 1133726"/>
                <a:gd name="connsiteX23" fmla="*/ 1990725 w 1997869"/>
                <a:gd name="connsiteY23" fmla="*/ 1052763 h 1133726"/>
                <a:gd name="connsiteX24" fmla="*/ 1997869 w 1997869"/>
                <a:gd name="connsiteY24" fmla="*/ 1133726 h 1133726"/>
                <a:gd name="connsiteX25" fmla="*/ 1493044 w 1997869"/>
                <a:gd name="connsiteY25" fmla="*/ 1117057 h 1133726"/>
                <a:gd name="connsiteX26" fmla="*/ 1366838 w 1997869"/>
                <a:gd name="connsiteY26" fmla="*/ 1043238 h 1133726"/>
                <a:gd name="connsiteX27" fmla="*/ 1126332 w 1997869"/>
                <a:gd name="connsiteY27" fmla="*/ 886076 h 1133726"/>
                <a:gd name="connsiteX28" fmla="*/ 907257 w 1997869"/>
                <a:gd name="connsiteY28" fmla="*/ 743201 h 1133726"/>
                <a:gd name="connsiteX29" fmla="*/ 762000 w 1997869"/>
                <a:gd name="connsiteY29" fmla="*/ 645570 h 113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97869" h="1133726">
                  <a:moveTo>
                    <a:pt x="762000" y="645570"/>
                  </a:moveTo>
                  <a:lnTo>
                    <a:pt x="535782" y="481263"/>
                  </a:lnTo>
                  <a:lnTo>
                    <a:pt x="350044" y="331245"/>
                  </a:lnTo>
                  <a:lnTo>
                    <a:pt x="192882" y="202657"/>
                  </a:lnTo>
                  <a:lnTo>
                    <a:pt x="66675" y="93120"/>
                  </a:lnTo>
                  <a:lnTo>
                    <a:pt x="21432" y="55020"/>
                  </a:lnTo>
                  <a:lnTo>
                    <a:pt x="2382" y="31207"/>
                  </a:lnTo>
                  <a:lnTo>
                    <a:pt x="0" y="16920"/>
                  </a:lnTo>
                  <a:lnTo>
                    <a:pt x="4763" y="5013"/>
                  </a:lnTo>
                  <a:cubicBezTo>
                    <a:pt x="19803" y="0"/>
                    <a:pt x="14030" y="251"/>
                    <a:pt x="21432" y="251"/>
                  </a:cubicBezTo>
                  <a:lnTo>
                    <a:pt x="45244" y="5013"/>
                  </a:lnTo>
                  <a:lnTo>
                    <a:pt x="85725" y="31207"/>
                  </a:lnTo>
                  <a:lnTo>
                    <a:pt x="214313" y="116932"/>
                  </a:lnTo>
                  <a:lnTo>
                    <a:pt x="381000" y="224088"/>
                  </a:lnTo>
                  <a:lnTo>
                    <a:pt x="538163" y="324101"/>
                  </a:lnTo>
                  <a:lnTo>
                    <a:pt x="714375" y="433638"/>
                  </a:lnTo>
                  <a:lnTo>
                    <a:pt x="842963" y="512220"/>
                  </a:lnTo>
                  <a:lnTo>
                    <a:pt x="971550" y="593182"/>
                  </a:lnTo>
                  <a:lnTo>
                    <a:pt x="1121569" y="674145"/>
                  </a:lnTo>
                  <a:lnTo>
                    <a:pt x="1238250" y="728913"/>
                  </a:lnTo>
                  <a:lnTo>
                    <a:pt x="1414463" y="814638"/>
                  </a:lnTo>
                  <a:lnTo>
                    <a:pt x="1595438" y="893220"/>
                  </a:lnTo>
                  <a:lnTo>
                    <a:pt x="1774032" y="967038"/>
                  </a:lnTo>
                  <a:lnTo>
                    <a:pt x="1990725" y="1052763"/>
                  </a:lnTo>
                  <a:lnTo>
                    <a:pt x="1997869" y="1133726"/>
                  </a:lnTo>
                  <a:lnTo>
                    <a:pt x="1493044" y="1117057"/>
                  </a:lnTo>
                  <a:lnTo>
                    <a:pt x="1366838" y="1043238"/>
                  </a:lnTo>
                  <a:lnTo>
                    <a:pt x="1126332" y="886076"/>
                  </a:lnTo>
                  <a:lnTo>
                    <a:pt x="907257" y="743201"/>
                  </a:lnTo>
                  <a:lnTo>
                    <a:pt x="762000" y="6455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464DF25-E25D-4FF2-834D-9613F4E496C3}"/>
                </a:ext>
              </a:extLst>
            </p:cNvPr>
            <p:cNvSpPr/>
            <p:nvPr/>
          </p:nvSpPr>
          <p:spPr>
            <a:xfrm>
              <a:off x="3694113" y="3305175"/>
              <a:ext cx="566737" cy="544513"/>
            </a:xfrm>
            <a:custGeom>
              <a:avLst/>
              <a:gdLst>
                <a:gd name="connsiteX0" fmla="*/ 290512 w 566737"/>
                <a:gd name="connsiteY0" fmla="*/ 364331 h 545306"/>
                <a:gd name="connsiteX1" fmla="*/ 188119 w 566737"/>
                <a:gd name="connsiteY1" fmla="*/ 254794 h 545306"/>
                <a:gd name="connsiteX2" fmla="*/ 102394 w 566737"/>
                <a:gd name="connsiteY2" fmla="*/ 164306 h 545306"/>
                <a:gd name="connsiteX3" fmla="*/ 2381 w 566737"/>
                <a:gd name="connsiteY3" fmla="*/ 76200 h 545306"/>
                <a:gd name="connsiteX4" fmla="*/ 0 w 566737"/>
                <a:gd name="connsiteY4" fmla="*/ 0 h 545306"/>
                <a:gd name="connsiteX5" fmla="*/ 128587 w 566737"/>
                <a:gd name="connsiteY5" fmla="*/ 52388 h 545306"/>
                <a:gd name="connsiteX6" fmla="*/ 247650 w 566737"/>
                <a:gd name="connsiteY6" fmla="*/ 97631 h 545306"/>
                <a:gd name="connsiteX7" fmla="*/ 388144 w 566737"/>
                <a:gd name="connsiteY7" fmla="*/ 147638 h 545306"/>
                <a:gd name="connsiteX8" fmla="*/ 447675 w 566737"/>
                <a:gd name="connsiteY8" fmla="*/ 166688 h 545306"/>
                <a:gd name="connsiteX9" fmla="*/ 464344 w 566737"/>
                <a:gd name="connsiteY9" fmla="*/ 176213 h 545306"/>
                <a:gd name="connsiteX10" fmla="*/ 497681 w 566737"/>
                <a:gd name="connsiteY10" fmla="*/ 223838 h 545306"/>
                <a:gd name="connsiteX11" fmla="*/ 519112 w 566737"/>
                <a:gd name="connsiteY11" fmla="*/ 257175 h 545306"/>
                <a:gd name="connsiteX12" fmla="*/ 538162 w 566737"/>
                <a:gd name="connsiteY12" fmla="*/ 297656 h 545306"/>
                <a:gd name="connsiteX13" fmla="*/ 552450 w 566737"/>
                <a:gd name="connsiteY13" fmla="*/ 333375 h 545306"/>
                <a:gd name="connsiteX14" fmla="*/ 561975 w 566737"/>
                <a:gd name="connsiteY14" fmla="*/ 383381 h 545306"/>
                <a:gd name="connsiteX15" fmla="*/ 566737 w 566737"/>
                <a:gd name="connsiteY15" fmla="*/ 450056 h 545306"/>
                <a:gd name="connsiteX16" fmla="*/ 566737 w 566737"/>
                <a:gd name="connsiteY16" fmla="*/ 497681 h 545306"/>
                <a:gd name="connsiteX17" fmla="*/ 559594 w 566737"/>
                <a:gd name="connsiteY17" fmla="*/ 523875 h 545306"/>
                <a:gd name="connsiteX18" fmla="*/ 547687 w 566737"/>
                <a:gd name="connsiteY18" fmla="*/ 535781 h 545306"/>
                <a:gd name="connsiteX19" fmla="*/ 531019 w 566737"/>
                <a:gd name="connsiteY19" fmla="*/ 542925 h 545306"/>
                <a:gd name="connsiteX20" fmla="*/ 509587 w 566737"/>
                <a:gd name="connsiteY20" fmla="*/ 545306 h 545306"/>
                <a:gd name="connsiteX21" fmla="*/ 481012 w 566737"/>
                <a:gd name="connsiteY21" fmla="*/ 542925 h 545306"/>
                <a:gd name="connsiteX22" fmla="*/ 461962 w 566737"/>
                <a:gd name="connsiteY22" fmla="*/ 535781 h 545306"/>
                <a:gd name="connsiteX23" fmla="*/ 435769 w 566737"/>
                <a:gd name="connsiteY23" fmla="*/ 516731 h 545306"/>
                <a:gd name="connsiteX24" fmla="*/ 383381 w 566737"/>
                <a:gd name="connsiteY24" fmla="*/ 466725 h 545306"/>
                <a:gd name="connsiteX25" fmla="*/ 290512 w 566737"/>
                <a:gd name="connsiteY25" fmla="*/ 364331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737" h="545306">
                  <a:moveTo>
                    <a:pt x="290512" y="364331"/>
                  </a:moveTo>
                  <a:lnTo>
                    <a:pt x="188119" y="254794"/>
                  </a:lnTo>
                  <a:lnTo>
                    <a:pt x="102394" y="164306"/>
                  </a:lnTo>
                  <a:lnTo>
                    <a:pt x="2381" y="76200"/>
                  </a:lnTo>
                  <a:cubicBezTo>
                    <a:pt x="1587" y="50800"/>
                    <a:pt x="794" y="25400"/>
                    <a:pt x="0" y="0"/>
                  </a:cubicBezTo>
                  <a:lnTo>
                    <a:pt x="128587" y="52388"/>
                  </a:lnTo>
                  <a:lnTo>
                    <a:pt x="247650" y="97631"/>
                  </a:lnTo>
                  <a:lnTo>
                    <a:pt x="388144" y="147638"/>
                  </a:lnTo>
                  <a:lnTo>
                    <a:pt x="447675" y="166688"/>
                  </a:lnTo>
                  <a:lnTo>
                    <a:pt x="464344" y="176213"/>
                  </a:lnTo>
                  <a:lnTo>
                    <a:pt x="497681" y="223838"/>
                  </a:lnTo>
                  <a:lnTo>
                    <a:pt x="519112" y="257175"/>
                  </a:lnTo>
                  <a:lnTo>
                    <a:pt x="538162" y="297656"/>
                  </a:lnTo>
                  <a:lnTo>
                    <a:pt x="552450" y="333375"/>
                  </a:lnTo>
                  <a:lnTo>
                    <a:pt x="561975" y="383381"/>
                  </a:lnTo>
                  <a:lnTo>
                    <a:pt x="566737" y="450056"/>
                  </a:lnTo>
                  <a:lnTo>
                    <a:pt x="566737" y="497681"/>
                  </a:lnTo>
                  <a:lnTo>
                    <a:pt x="559594" y="523875"/>
                  </a:lnTo>
                  <a:lnTo>
                    <a:pt x="547687" y="535781"/>
                  </a:lnTo>
                  <a:lnTo>
                    <a:pt x="531019" y="542925"/>
                  </a:lnTo>
                  <a:lnTo>
                    <a:pt x="509587" y="545306"/>
                  </a:lnTo>
                  <a:lnTo>
                    <a:pt x="481012" y="542925"/>
                  </a:lnTo>
                  <a:lnTo>
                    <a:pt x="461962" y="535781"/>
                  </a:lnTo>
                  <a:lnTo>
                    <a:pt x="435769" y="516731"/>
                  </a:lnTo>
                  <a:lnTo>
                    <a:pt x="383381" y="466725"/>
                  </a:lnTo>
                  <a:lnTo>
                    <a:pt x="29051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074BB8F-ABDC-40BD-9C98-00BC48B612A4}"/>
                </a:ext>
              </a:extLst>
            </p:cNvPr>
            <p:cNvSpPr/>
            <p:nvPr/>
          </p:nvSpPr>
          <p:spPr>
            <a:xfrm>
              <a:off x="4737100" y="2360613"/>
              <a:ext cx="1919288" cy="401637"/>
            </a:xfrm>
            <a:custGeom>
              <a:avLst/>
              <a:gdLst>
                <a:gd name="connsiteX0" fmla="*/ 1243013 w 1919288"/>
                <a:gd name="connsiteY0" fmla="*/ 319087 h 402431"/>
                <a:gd name="connsiteX1" fmla="*/ 983457 w 1919288"/>
                <a:gd name="connsiteY1" fmla="*/ 359569 h 402431"/>
                <a:gd name="connsiteX2" fmla="*/ 809625 w 1919288"/>
                <a:gd name="connsiteY2" fmla="*/ 378619 h 402431"/>
                <a:gd name="connsiteX3" fmla="*/ 638175 w 1919288"/>
                <a:gd name="connsiteY3" fmla="*/ 388144 h 402431"/>
                <a:gd name="connsiteX4" fmla="*/ 454819 w 1919288"/>
                <a:gd name="connsiteY4" fmla="*/ 395287 h 402431"/>
                <a:gd name="connsiteX5" fmla="*/ 309563 w 1919288"/>
                <a:gd name="connsiteY5" fmla="*/ 402431 h 402431"/>
                <a:gd name="connsiteX6" fmla="*/ 261938 w 1919288"/>
                <a:gd name="connsiteY6" fmla="*/ 402431 h 402431"/>
                <a:gd name="connsiteX7" fmla="*/ 223838 w 1919288"/>
                <a:gd name="connsiteY7" fmla="*/ 397669 h 402431"/>
                <a:gd name="connsiteX8" fmla="*/ 180975 w 1919288"/>
                <a:gd name="connsiteY8" fmla="*/ 388144 h 402431"/>
                <a:gd name="connsiteX9" fmla="*/ 145257 w 1919288"/>
                <a:gd name="connsiteY9" fmla="*/ 371475 h 402431"/>
                <a:gd name="connsiteX10" fmla="*/ 107157 w 1919288"/>
                <a:gd name="connsiteY10" fmla="*/ 350044 h 402431"/>
                <a:gd name="connsiteX11" fmla="*/ 0 w 1919288"/>
                <a:gd name="connsiteY11" fmla="*/ 271462 h 402431"/>
                <a:gd name="connsiteX12" fmla="*/ 97632 w 1919288"/>
                <a:gd name="connsiteY12" fmla="*/ 128587 h 402431"/>
                <a:gd name="connsiteX13" fmla="*/ 161925 w 1919288"/>
                <a:gd name="connsiteY13" fmla="*/ 202406 h 402431"/>
                <a:gd name="connsiteX14" fmla="*/ 188119 w 1919288"/>
                <a:gd name="connsiteY14" fmla="*/ 223837 h 402431"/>
                <a:gd name="connsiteX15" fmla="*/ 214313 w 1919288"/>
                <a:gd name="connsiteY15" fmla="*/ 235744 h 402431"/>
                <a:gd name="connsiteX16" fmla="*/ 247650 w 1919288"/>
                <a:gd name="connsiteY16" fmla="*/ 245269 h 402431"/>
                <a:gd name="connsiteX17" fmla="*/ 288132 w 1919288"/>
                <a:gd name="connsiteY17" fmla="*/ 247650 h 402431"/>
                <a:gd name="connsiteX18" fmla="*/ 338138 w 1919288"/>
                <a:gd name="connsiteY18" fmla="*/ 250031 h 402431"/>
                <a:gd name="connsiteX19" fmla="*/ 416719 w 1919288"/>
                <a:gd name="connsiteY19" fmla="*/ 240506 h 402431"/>
                <a:gd name="connsiteX20" fmla="*/ 645319 w 1919288"/>
                <a:gd name="connsiteY20" fmla="*/ 214312 h 402431"/>
                <a:gd name="connsiteX21" fmla="*/ 814388 w 1919288"/>
                <a:gd name="connsiteY21" fmla="*/ 195262 h 402431"/>
                <a:gd name="connsiteX22" fmla="*/ 985838 w 1919288"/>
                <a:gd name="connsiteY22" fmla="*/ 159544 h 402431"/>
                <a:gd name="connsiteX23" fmla="*/ 1138238 w 1919288"/>
                <a:gd name="connsiteY23" fmla="*/ 135731 h 402431"/>
                <a:gd name="connsiteX24" fmla="*/ 1366838 w 1919288"/>
                <a:gd name="connsiteY24" fmla="*/ 97631 h 402431"/>
                <a:gd name="connsiteX25" fmla="*/ 1397794 w 1919288"/>
                <a:gd name="connsiteY25" fmla="*/ 85725 h 402431"/>
                <a:gd name="connsiteX26" fmla="*/ 1433513 w 1919288"/>
                <a:gd name="connsiteY26" fmla="*/ 61912 h 402431"/>
                <a:gd name="connsiteX27" fmla="*/ 1483519 w 1919288"/>
                <a:gd name="connsiteY27" fmla="*/ 35719 h 402431"/>
                <a:gd name="connsiteX28" fmla="*/ 1566863 w 1919288"/>
                <a:gd name="connsiteY28" fmla="*/ 0 h 402431"/>
                <a:gd name="connsiteX29" fmla="*/ 1588294 w 1919288"/>
                <a:gd name="connsiteY29" fmla="*/ 0 h 402431"/>
                <a:gd name="connsiteX30" fmla="*/ 1638300 w 1919288"/>
                <a:gd name="connsiteY30" fmla="*/ 4762 h 402431"/>
                <a:gd name="connsiteX31" fmla="*/ 1693069 w 1919288"/>
                <a:gd name="connsiteY31" fmla="*/ 19050 h 402431"/>
                <a:gd name="connsiteX32" fmla="*/ 1762125 w 1919288"/>
                <a:gd name="connsiteY32" fmla="*/ 50006 h 402431"/>
                <a:gd name="connsiteX33" fmla="*/ 1814513 w 1919288"/>
                <a:gd name="connsiteY33" fmla="*/ 76200 h 402431"/>
                <a:gd name="connsiteX34" fmla="*/ 1866900 w 1919288"/>
                <a:gd name="connsiteY34" fmla="*/ 104775 h 402431"/>
                <a:gd name="connsiteX35" fmla="*/ 1900238 w 1919288"/>
                <a:gd name="connsiteY35" fmla="*/ 126206 h 402431"/>
                <a:gd name="connsiteX36" fmla="*/ 1914525 w 1919288"/>
                <a:gd name="connsiteY36" fmla="*/ 138112 h 402431"/>
                <a:gd name="connsiteX37" fmla="*/ 1919288 w 1919288"/>
                <a:gd name="connsiteY37" fmla="*/ 147637 h 402431"/>
                <a:gd name="connsiteX38" fmla="*/ 1914525 w 1919288"/>
                <a:gd name="connsiteY38" fmla="*/ 169069 h 402431"/>
                <a:gd name="connsiteX39" fmla="*/ 1897857 w 1919288"/>
                <a:gd name="connsiteY39" fmla="*/ 188119 h 402431"/>
                <a:gd name="connsiteX40" fmla="*/ 1857375 w 1919288"/>
                <a:gd name="connsiteY40" fmla="*/ 216694 h 402431"/>
                <a:gd name="connsiteX41" fmla="*/ 1816894 w 1919288"/>
                <a:gd name="connsiteY41" fmla="*/ 226219 h 402431"/>
                <a:gd name="connsiteX42" fmla="*/ 1645444 w 1919288"/>
                <a:gd name="connsiteY42" fmla="*/ 254794 h 402431"/>
                <a:gd name="connsiteX43" fmla="*/ 1243013 w 1919288"/>
                <a:gd name="connsiteY43" fmla="*/ 3190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19288" h="402431">
                  <a:moveTo>
                    <a:pt x="1243013" y="319087"/>
                  </a:moveTo>
                  <a:lnTo>
                    <a:pt x="983457" y="359569"/>
                  </a:lnTo>
                  <a:lnTo>
                    <a:pt x="809625" y="378619"/>
                  </a:lnTo>
                  <a:lnTo>
                    <a:pt x="638175" y="388144"/>
                  </a:lnTo>
                  <a:lnTo>
                    <a:pt x="454819" y="395287"/>
                  </a:lnTo>
                  <a:lnTo>
                    <a:pt x="309563" y="402431"/>
                  </a:lnTo>
                  <a:lnTo>
                    <a:pt x="261938" y="402431"/>
                  </a:lnTo>
                  <a:lnTo>
                    <a:pt x="223838" y="397669"/>
                  </a:lnTo>
                  <a:lnTo>
                    <a:pt x="180975" y="388144"/>
                  </a:lnTo>
                  <a:lnTo>
                    <a:pt x="145257" y="371475"/>
                  </a:lnTo>
                  <a:lnTo>
                    <a:pt x="107157" y="350044"/>
                  </a:lnTo>
                  <a:lnTo>
                    <a:pt x="0" y="271462"/>
                  </a:lnTo>
                  <a:lnTo>
                    <a:pt x="97632" y="128587"/>
                  </a:lnTo>
                  <a:lnTo>
                    <a:pt x="161925" y="202406"/>
                  </a:lnTo>
                  <a:lnTo>
                    <a:pt x="188119" y="223837"/>
                  </a:lnTo>
                  <a:lnTo>
                    <a:pt x="214313" y="235744"/>
                  </a:lnTo>
                  <a:lnTo>
                    <a:pt x="247650" y="245269"/>
                  </a:lnTo>
                  <a:lnTo>
                    <a:pt x="288132" y="247650"/>
                  </a:lnTo>
                  <a:lnTo>
                    <a:pt x="338138" y="250031"/>
                  </a:lnTo>
                  <a:lnTo>
                    <a:pt x="416719" y="240506"/>
                  </a:lnTo>
                  <a:lnTo>
                    <a:pt x="645319" y="214312"/>
                  </a:lnTo>
                  <a:lnTo>
                    <a:pt x="814388" y="195262"/>
                  </a:lnTo>
                  <a:lnTo>
                    <a:pt x="985838" y="159544"/>
                  </a:lnTo>
                  <a:lnTo>
                    <a:pt x="1138238" y="135731"/>
                  </a:lnTo>
                  <a:lnTo>
                    <a:pt x="1366838" y="97631"/>
                  </a:lnTo>
                  <a:lnTo>
                    <a:pt x="1397794" y="85725"/>
                  </a:lnTo>
                  <a:lnTo>
                    <a:pt x="1433513" y="61912"/>
                  </a:lnTo>
                  <a:lnTo>
                    <a:pt x="1483519" y="35719"/>
                  </a:lnTo>
                  <a:lnTo>
                    <a:pt x="1566863" y="0"/>
                  </a:lnTo>
                  <a:lnTo>
                    <a:pt x="1588294" y="0"/>
                  </a:lnTo>
                  <a:lnTo>
                    <a:pt x="1638300" y="4762"/>
                  </a:lnTo>
                  <a:lnTo>
                    <a:pt x="1693069" y="19050"/>
                  </a:lnTo>
                  <a:lnTo>
                    <a:pt x="1762125" y="50006"/>
                  </a:lnTo>
                  <a:lnTo>
                    <a:pt x="1814513" y="76200"/>
                  </a:lnTo>
                  <a:lnTo>
                    <a:pt x="1866900" y="104775"/>
                  </a:lnTo>
                  <a:lnTo>
                    <a:pt x="1900238" y="126206"/>
                  </a:lnTo>
                  <a:lnTo>
                    <a:pt x="1914525" y="138112"/>
                  </a:lnTo>
                  <a:lnTo>
                    <a:pt x="1919288" y="147637"/>
                  </a:lnTo>
                  <a:lnTo>
                    <a:pt x="1914525" y="169069"/>
                  </a:lnTo>
                  <a:lnTo>
                    <a:pt x="1897857" y="188119"/>
                  </a:lnTo>
                  <a:lnTo>
                    <a:pt x="1857375" y="216694"/>
                  </a:lnTo>
                  <a:lnTo>
                    <a:pt x="1816894" y="226219"/>
                  </a:lnTo>
                  <a:lnTo>
                    <a:pt x="1645444" y="254794"/>
                  </a:lnTo>
                  <a:lnTo>
                    <a:pt x="1243013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6765DE0-6F3B-4270-A92C-C5ED55ACF89F}"/>
                </a:ext>
              </a:extLst>
            </p:cNvPr>
            <p:cNvSpPr/>
            <p:nvPr/>
          </p:nvSpPr>
          <p:spPr>
            <a:xfrm>
              <a:off x="4273550" y="3141663"/>
              <a:ext cx="2743200" cy="515937"/>
            </a:xfrm>
            <a:custGeom>
              <a:avLst/>
              <a:gdLst>
                <a:gd name="connsiteX0" fmla="*/ 2011680 w 2743200"/>
                <a:gd name="connsiteY0" fmla="*/ 310645 h 516072"/>
                <a:gd name="connsiteX1" fmla="*/ 1488092 w 2743200"/>
                <a:gd name="connsiteY1" fmla="*/ 355739 h 516072"/>
                <a:gd name="connsiteX2" fmla="*/ 1079743 w 2743200"/>
                <a:gd name="connsiteY2" fmla="*/ 423379 h 516072"/>
                <a:gd name="connsiteX3" fmla="*/ 829223 w 2743200"/>
                <a:gd name="connsiteY3" fmla="*/ 443421 h 516072"/>
                <a:gd name="connsiteX4" fmla="*/ 533608 w 2743200"/>
                <a:gd name="connsiteY4" fmla="*/ 468473 h 516072"/>
                <a:gd name="connsiteX5" fmla="*/ 468473 w 2743200"/>
                <a:gd name="connsiteY5" fmla="*/ 486010 h 516072"/>
                <a:gd name="connsiteX6" fmla="*/ 410853 w 2743200"/>
                <a:gd name="connsiteY6" fmla="*/ 501041 h 516072"/>
                <a:gd name="connsiteX7" fmla="*/ 368265 w 2743200"/>
                <a:gd name="connsiteY7" fmla="*/ 511062 h 516072"/>
                <a:gd name="connsiteX8" fmla="*/ 325676 w 2743200"/>
                <a:gd name="connsiteY8" fmla="*/ 516072 h 516072"/>
                <a:gd name="connsiteX9" fmla="*/ 293109 w 2743200"/>
                <a:gd name="connsiteY9" fmla="*/ 513567 h 516072"/>
                <a:gd name="connsiteX10" fmla="*/ 268057 w 2743200"/>
                <a:gd name="connsiteY10" fmla="*/ 508556 h 516072"/>
                <a:gd name="connsiteX11" fmla="*/ 232984 w 2743200"/>
                <a:gd name="connsiteY11" fmla="*/ 496030 h 516072"/>
                <a:gd name="connsiteX12" fmla="*/ 172859 w 2743200"/>
                <a:gd name="connsiteY12" fmla="*/ 458452 h 516072"/>
                <a:gd name="connsiteX13" fmla="*/ 107723 w 2743200"/>
                <a:gd name="connsiteY13" fmla="*/ 400833 h 516072"/>
                <a:gd name="connsiteX14" fmla="*/ 60124 w 2743200"/>
                <a:gd name="connsiteY14" fmla="*/ 353234 h 516072"/>
                <a:gd name="connsiteX15" fmla="*/ 20041 w 2743200"/>
                <a:gd name="connsiteY15" fmla="*/ 313150 h 516072"/>
                <a:gd name="connsiteX16" fmla="*/ 5010 w 2743200"/>
                <a:gd name="connsiteY16" fmla="*/ 295614 h 516072"/>
                <a:gd name="connsiteX17" fmla="*/ 0 w 2743200"/>
                <a:gd name="connsiteY17" fmla="*/ 278077 h 516072"/>
                <a:gd name="connsiteX18" fmla="*/ 5010 w 2743200"/>
                <a:gd name="connsiteY18" fmla="*/ 263046 h 516072"/>
                <a:gd name="connsiteX19" fmla="*/ 17536 w 2743200"/>
                <a:gd name="connsiteY19" fmla="*/ 250520 h 516072"/>
                <a:gd name="connsiteX20" fmla="*/ 32567 w 2743200"/>
                <a:gd name="connsiteY20" fmla="*/ 248015 h 516072"/>
                <a:gd name="connsiteX21" fmla="*/ 87682 w 2743200"/>
                <a:gd name="connsiteY21" fmla="*/ 260541 h 516072"/>
                <a:gd name="connsiteX22" fmla="*/ 200416 w 2743200"/>
                <a:gd name="connsiteY22" fmla="*/ 278077 h 516072"/>
                <a:gd name="connsiteX23" fmla="*/ 295614 w 2743200"/>
                <a:gd name="connsiteY23" fmla="*/ 285593 h 516072"/>
                <a:gd name="connsiteX24" fmla="*/ 390812 w 2743200"/>
                <a:gd name="connsiteY24" fmla="*/ 290604 h 516072"/>
                <a:gd name="connsiteX25" fmla="*/ 478494 w 2743200"/>
                <a:gd name="connsiteY25" fmla="*/ 290604 h 516072"/>
                <a:gd name="connsiteX26" fmla="*/ 573692 w 2743200"/>
                <a:gd name="connsiteY26" fmla="*/ 280583 h 516072"/>
                <a:gd name="connsiteX27" fmla="*/ 854275 w 2743200"/>
                <a:gd name="connsiteY27" fmla="*/ 250520 h 516072"/>
                <a:gd name="connsiteX28" fmla="*/ 1139868 w 2743200"/>
                <a:gd name="connsiteY28" fmla="*/ 212942 h 516072"/>
                <a:gd name="connsiteX29" fmla="*/ 1280160 w 2743200"/>
                <a:gd name="connsiteY29" fmla="*/ 197911 h 516072"/>
                <a:gd name="connsiteX30" fmla="*/ 1448008 w 2743200"/>
                <a:gd name="connsiteY30" fmla="*/ 157828 h 516072"/>
                <a:gd name="connsiteX31" fmla="*/ 1573269 w 2743200"/>
                <a:gd name="connsiteY31" fmla="*/ 152817 h 516072"/>
                <a:gd name="connsiteX32" fmla="*/ 1633394 w 2743200"/>
                <a:gd name="connsiteY32" fmla="*/ 147807 h 516072"/>
                <a:gd name="connsiteX33" fmla="*/ 1713560 w 2743200"/>
                <a:gd name="connsiteY33" fmla="*/ 140291 h 516072"/>
                <a:gd name="connsiteX34" fmla="*/ 1831305 w 2743200"/>
                <a:gd name="connsiteY34" fmla="*/ 127765 h 516072"/>
                <a:gd name="connsiteX35" fmla="*/ 1954060 w 2743200"/>
                <a:gd name="connsiteY35" fmla="*/ 110229 h 516072"/>
                <a:gd name="connsiteX36" fmla="*/ 2136940 w 2743200"/>
                <a:gd name="connsiteY36" fmla="*/ 82671 h 516072"/>
                <a:gd name="connsiteX37" fmla="*/ 2182034 w 2743200"/>
                <a:gd name="connsiteY37" fmla="*/ 72651 h 516072"/>
                <a:gd name="connsiteX38" fmla="*/ 2212096 w 2743200"/>
                <a:gd name="connsiteY38" fmla="*/ 62630 h 516072"/>
                <a:gd name="connsiteX39" fmla="*/ 2259695 w 2743200"/>
                <a:gd name="connsiteY39" fmla="*/ 40083 h 516072"/>
                <a:gd name="connsiteX40" fmla="*/ 2322325 w 2743200"/>
                <a:gd name="connsiteY40" fmla="*/ 0 h 516072"/>
                <a:gd name="connsiteX41" fmla="*/ 2364914 w 2743200"/>
                <a:gd name="connsiteY41" fmla="*/ 7515 h 516072"/>
                <a:gd name="connsiteX42" fmla="*/ 2457606 w 2743200"/>
                <a:gd name="connsiteY42" fmla="*/ 35073 h 516072"/>
                <a:gd name="connsiteX43" fmla="*/ 2530257 w 2743200"/>
                <a:gd name="connsiteY43" fmla="*/ 60125 h 516072"/>
                <a:gd name="connsiteX44" fmla="*/ 2582866 w 2743200"/>
                <a:gd name="connsiteY44" fmla="*/ 82671 h 516072"/>
                <a:gd name="connsiteX45" fmla="*/ 2620444 w 2743200"/>
                <a:gd name="connsiteY45" fmla="*/ 102713 h 516072"/>
                <a:gd name="connsiteX46" fmla="*/ 2665538 w 2743200"/>
                <a:gd name="connsiteY46" fmla="*/ 127765 h 516072"/>
                <a:gd name="connsiteX47" fmla="*/ 2700611 w 2743200"/>
                <a:gd name="connsiteY47" fmla="*/ 155322 h 516072"/>
                <a:gd name="connsiteX48" fmla="*/ 2723158 w 2743200"/>
                <a:gd name="connsiteY48" fmla="*/ 172859 h 516072"/>
                <a:gd name="connsiteX49" fmla="*/ 2738189 w 2743200"/>
                <a:gd name="connsiteY49" fmla="*/ 192900 h 516072"/>
                <a:gd name="connsiteX50" fmla="*/ 2743200 w 2743200"/>
                <a:gd name="connsiteY50" fmla="*/ 210437 h 516072"/>
                <a:gd name="connsiteX51" fmla="*/ 2738189 w 2743200"/>
                <a:gd name="connsiteY51" fmla="*/ 235489 h 516072"/>
                <a:gd name="connsiteX52" fmla="*/ 2725663 w 2743200"/>
                <a:gd name="connsiteY52" fmla="*/ 260541 h 516072"/>
                <a:gd name="connsiteX53" fmla="*/ 2695601 w 2743200"/>
                <a:gd name="connsiteY53" fmla="*/ 285593 h 516072"/>
                <a:gd name="connsiteX54" fmla="*/ 2670549 w 2743200"/>
                <a:gd name="connsiteY54" fmla="*/ 293109 h 516072"/>
                <a:gd name="connsiteX55" fmla="*/ 2545288 w 2743200"/>
                <a:gd name="connsiteY55" fmla="*/ 293109 h 516072"/>
                <a:gd name="connsiteX56" fmla="*/ 2344872 w 2743200"/>
                <a:gd name="connsiteY56" fmla="*/ 298119 h 516072"/>
                <a:gd name="connsiteX57" fmla="*/ 2011680 w 2743200"/>
                <a:gd name="connsiteY57" fmla="*/ 310645 h 5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3200" h="516072">
                  <a:moveTo>
                    <a:pt x="2011680" y="310645"/>
                  </a:moveTo>
                  <a:lnTo>
                    <a:pt x="1488092" y="355739"/>
                  </a:lnTo>
                  <a:lnTo>
                    <a:pt x="1079743" y="423379"/>
                  </a:lnTo>
                  <a:lnTo>
                    <a:pt x="829223" y="443421"/>
                  </a:lnTo>
                  <a:lnTo>
                    <a:pt x="533608" y="468473"/>
                  </a:lnTo>
                  <a:lnTo>
                    <a:pt x="468473" y="486010"/>
                  </a:lnTo>
                  <a:lnTo>
                    <a:pt x="410853" y="501041"/>
                  </a:lnTo>
                  <a:lnTo>
                    <a:pt x="368265" y="511062"/>
                  </a:lnTo>
                  <a:lnTo>
                    <a:pt x="325676" y="516072"/>
                  </a:lnTo>
                  <a:lnTo>
                    <a:pt x="293109" y="513567"/>
                  </a:lnTo>
                  <a:lnTo>
                    <a:pt x="268057" y="508556"/>
                  </a:lnTo>
                  <a:lnTo>
                    <a:pt x="232984" y="496030"/>
                  </a:lnTo>
                  <a:lnTo>
                    <a:pt x="172859" y="458452"/>
                  </a:lnTo>
                  <a:lnTo>
                    <a:pt x="107723" y="400833"/>
                  </a:lnTo>
                  <a:lnTo>
                    <a:pt x="60124" y="353234"/>
                  </a:lnTo>
                  <a:lnTo>
                    <a:pt x="20041" y="313150"/>
                  </a:lnTo>
                  <a:lnTo>
                    <a:pt x="5010" y="295614"/>
                  </a:lnTo>
                  <a:lnTo>
                    <a:pt x="0" y="278077"/>
                  </a:lnTo>
                  <a:lnTo>
                    <a:pt x="5010" y="263046"/>
                  </a:lnTo>
                  <a:lnTo>
                    <a:pt x="17536" y="250520"/>
                  </a:lnTo>
                  <a:lnTo>
                    <a:pt x="32567" y="248015"/>
                  </a:lnTo>
                  <a:lnTo>
                    <a:pt x="87682" y="260541"/>
                  </a:lnTo>
                  <a:lnTo>
                    <a:pt x="200416" y="278077"/>
                  </a:lnTo>
                  <a:lnTo>
                    <a:pt x="295614" y="285593"/>
                  </a:lnTo>
                  <a:lnTo>
                    <a:pt x="390812" y="290604"/>
                  </a:lnTo>
                  <a:lnTo>
                    <a:pt x="478494" y="290604"/>
                  </a:lnTo>
                  <a:lnTo>
                    <a:pt x="573692" y="280583"/>
                  </a:lnTo>
                  <a:lnTo>
                    <a:pt x="854275" y="250520"/>
                  </a:lnTo>
                  <a:lnTo>
                    <a:pt x="1139868" y="212942"/>
                  </a:lnTo>
                  <a:cubicBezTo>
                    <a:pt x="1186622" y="207842"/>
                    <a:pt x="1233128" y="197911"/>
                    <a:pt x="1280160" y="197911"/>
                  </a:cubicBezTo>
                  <a:lnTo>
                    <a:pt x="1448008" y="157828"/>
                  </a:lnTo>
                  <a:lnTo>
                    <a:pt x="1573269" y="152817"/>
                  </a:lnTo>
                  <a:lnTo>
                    <a:pt x="1633394" y="147807"/>
                  </a:lnTo>
                  <a:lnTo>
                    <a:pt x="1713560" y="140291"/>
                  </a:lnTo>
                  <a:lnTo>
                    <a:pt x="1831305" y="127765"/>
                  </a:lnTo>
                  <a:lnTo>
                    <a:pt x="1954060" y="110229"/>
                  </a:lnTo>
                  <a:lnTo>
                    <a:pt x="2136940" y="82671"/>
                  </a:lnTo>
                  <a:lnTo>
                    <a:pt x="2182034" y="72651"/>
                  </a:lnTo>
                  <a:lnTo>
                    <a:pt x="2212096" y="62630"/>
                  </a:lnTo>
                  <a:lnTo>
                    <a:pt x="2259695" y="40083"/>
                  </a:lnTo>
                  <a:lnTo>
                    <a:pt x="2322325" y="0"/>
                  </a:lnTo>
                  <a:lnTo>
                    <a:pt x="2364914" y="7515"/>
                  </a:lnTo>
                  <a:lnTo>
                    <a:pt x="2457606" y="35073"/>
                  </a:lnTo>
                  <a:lnTo>
                    <a:pt x="2530257" y="60125"/>
                  </a:lnTo>
                  <a:lnTo>
                    <a:pt x="2582866" y="82671"/>
                  </a:lnTo>
                  <a:lnTo>
                    <a:pt x="2620444" y="102713"/>
                  </a:lnTo>
                  <a:lnTo>
                    <a:pt x="2665538" y="127765"/>
                  </a:lnTo>
                  <a:lnTo>
                    <a:pt x="2700611" y="155322"/>
                  </a:lnTo>
                  <a:lnTo>
                    <a:pt x="2723158" y="172859"/>
                  </a:lnTo>
                  <a:lnTo>
                    <a:pt x="2738189" y="192900"/>
                  </a:lnTo>
                  <a:lnTo>
                    <a:pt x="2743200" y="210437"/>
                  </a:lnTo>
                  <a:lnTo>
                    <a:pt x="2738189" y="235489"/>
                  </a:lnTo>
                  <a:lnTo>
                    <a:pt x="2725663" y="260541"/>
                  </a:lnTo>
                  <a:lnTo>
                    <a:pt x="2695601" y="285593"/>
                  </a:lnTo>
                  <a:lnTo>
                    <a:pt x="2670549" y="293109"/>
                  </a:lnTo>
                  <a:lnTo>
                    <a:pt x="2545288" y="293109"/>
                  </a:lnTo>
                  <a:lnTo>
                    <a:pt x="2344872" y="298119"/>
                  </a:lnTo>
                  <a:lnTo>
                    <a:pt x="2011680" y="310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B1A4D4D-D40A-4533-8CF2-E3FE69F7FCE3}"/>
                </a:ext>
              </a:extLst>
            </p:cNvPr>
            <p:cNvSpPr/>
            <p:nvPr/>
          </p:nvSpPr>
          <p:spPr>
            <a:xfrm rot="16200000">
              <a:off x="3246437" y="3422651"/>
              <a:ext cx="4575175" cy="571500"/>
            </a:xfrm>
            <a:custGeom>
              <a:avLst/>
              <a:gdLst>
                <a:gd name="connsiteX0" fmla="*/ 2995591 w 4576137"/>
                <a:gd name="connsiteY0" fmla="*/ 496507 h 570983"/>
                <a:gd name="connsiteX1" fmla="*/ 2656311 w 4576137"/>
                <a:gd name="connsiteY1" fmla="*/ 504782 h 570983"/>
                <a:gd name="connsiteX2" fmla="*/ 2424608 w 4576137"/>
                <a:gd name="connsiteY2" fmla="*/ 496507 h 570983"/>
                <a:gd name="connsiteX3" fmla="*/ 2184630 w 4576137"/>
                <a:gd name="connsiteY3" fmla="*/ 500644 h 570983"/>
                <a:gd name="connsiteX4" fmla="*/ 1737774 w 4576137"/>
                <a:gd name="connsiteY4" fmla="*/ 504782 h 570983"/>
                <a:gd name="connsiteX5" fmla="*/ 1746049 w 4576137"/>
                <a:gd name="connsiteY5" fmla="*/ 504782 h 570983"/>
                <a:gd name="connsiteX6" fmla="*/ 1187479 w 4576137"/>
                <a:gd name="connsiteY6" fmla="*/ 500644 h 570983"/>
                <a:gd name="connsiteX7" fmla="*/ 926813 w 4576137"/>
                <a:gd name="connsiteY7" fmla="*/ 504782 h 570983"/>
                <a:gd name="connsiteX8" fmla="*/ 765448 w 4576137"/>
                <a:gd name="connsiteY8" fmla="*/ 504782 h 570983"/>
                <a:gd name="connsiteX9" fmla="*/ 562708 w 4576137"/>
                <a:gd name="connsiteY9" fmla="*/ 513057 h 570983"/>
                <a:gd name="connsiteX10" fmla="*/ 347555 w 4576137"/>
                <a:gd name="connsiteY10" fmla="*/ 525470 h 570983"/>
                <a:gd name="connsiteX11" fmla="*/ 268941 w 4576137"/>
                <a:gd name="connsiteY11" fmla="*/ 517194 h 570983"/>
                <a:gd name="connsiteX12" fmla="*/ 182052 w 4576137"/>
                <a:gd name="connsiteY12" fmla="*/ 504782 h 570983"/>
                <a:gd name="connsiteX13" fmla="*/ 99301 w 4576137"/>
                <a:gd name="connsiteY13" fmla="*/ 488232 h 570983"/>
                <a:gd name="connsiteX14" fmla="*/ 45513 w 4576137"/>
                <a:gd name="connsiteY14" fmla="*/ 471681 h 570983"/>
                <a:gd name="connsiteX15" fmla="*/ 20688 w 4576137"/>
                <a:gd name="connsiteY15" fmla="*/ 450994 h 570983"/>
                <a:gd name="connsiteX16" fmla="*/ 4137 w 4576137"/>
                <a:gd name="connsiteY16" fmla="*/ 430306 h 570983"/>
                <a:gd name="connsiteX17" fmla="*/ 0 w 4576137"/>
                <a:gd name="connsiteY17" fmla="*/ 409618 h 570983"/>
                <a:gd name="connsiteX18" fmla="*/ 8275 w 4576137"/>
                <a:gd name="connsiteY18" fmla="*/ 380655 h 570983"/>
                <a:gd name="connsiteX19" fmla="*/ 37238 w 4576137"/>
                <a:gd name="connsiteY19" fmla="*/ 351692 h 570983"/>
                <a:gd name="connsiteX20" fmla="*/ 107576 w 4576137"/>
                <a:gd name="connsiteY20" fmla="*/ 318592 h 570983"/>
                <a:gd name="connsiteX21" fmla="*/ 169640 w 4576137"/>
                <a:gd name="connsiteY21" fmla="*/ 297904 h 570983"/>
                <a:gd name="connsiteX22" fmla="*/ 235841 w 4576137"/>
                <a:gd name="connsiteY22" fmla="*/ 277216 h 570983"/>
                <a:gd name="connsiteX23" fmla="*/ 318592 w 4576137"/>
                <a:gd name="connsiteY23" fmla="*/ 252391 h 570983"/>
                <a:gd name="connsiteX24" fmla="*/ 409618 w 4576137"/>
                <a:gd name="connsiteY24" fmla="*/ 231703 h 570983"/>
                <a:gd name="connsiteX25" fmla="*/ 546157 w 4576137"/>
                <a:gd name="connsiteY25" fmla="*/ 215153 h 570983"/>
                <a:gd name="connsiteX26" fmla="*/ 583395 w 4576137"/>
                <a:gd name="connsiteY26" fmla="*/ 215153 h 570983"/>
                <a:gd name="connsiteX27" fmla="*/ 662009 w 4576137"/>
                <a:gd name="connsiteY27" fmla="*/ 227565 h 570983"/>
                <a:gd name="connsiteX28" fmla="*/ 761310 w 4576137"/>
                <a:gd name="connsiteY28" fmla="*/ 244116 h 570983"/>
                <a:gd name="connsiteX29" fmla="*/ 877162 w 4576137"/>
                <a:gd name="connsiteY29" fmla="*/ 260666 h 570983"/>
                <a:gd name="connsiteX30" fmla="*/ 997151 w 4576137"/>
                <a:gd name="connsiteY30" fmla="*/ 273079 h 570983"/>
                <a:gd name="connsiteX31" fmla="*/ 1084040 w 4576137"/>
                <a:gd name="connsiteY31" fmla="*/ 281354 h 570983"/>
                <a:gd name="connsiteX32" fmla="*/ 1274367 w 4576137"/>
                <a:gd name="connsiteY32" fmla="*/ 281354 h 570983"/>
                <a:gd name="connsiteX33" fmla="*/ 1708811 w 4576137"/>
                <a:gd name="connsiteY33" fmla="*/ 281354 h 570983"/>
                <a:gd name="connsiteX34" fmla="*/ 2254968 w 4576137"/>
                <a:gd name="connsiteY34" fmla="*/ 277216 h 570983"/>
                <a:gd name="connsiteX35" fmla="*/ 2631486 w 4576137"/>
                <a:gd name="connsiteY35" fmla="*/ 277216 h 570983"/>
                <a:gd name="connsiteX36" fmla="*/ 3272807 w 4576137"/>
                <a:gd name="connsiteY36" fmla="*/ 277216 h 570983"/>
                <a:gd name="connsiteX37" fmla="*/ 3413484 w 4576137"/>
                <a:gd name="connsiteY37" fmla="*/ 277216 h 570983"/>
                <a:gd name="connsiteX38" fmla="*/ 3972054 w 4576137"/>
                <a:gd name="connsiteY38" fmla="*/ 277216 h 570983"/>
                <a:gd name="connsiteX39" fmla="*/ 4228583 w 4576137"/>
                <a:gd name="connsiteY39" fmla="*/ 277216 h 570983"/>
                <a:gd name="connsiteX40" fmla="*/ 4290646 w 4576137"/>
                <a:gd name="connsiteY40" fmla="*/ 273079 h 570983"/>
                <a:gd name="connsiteX41" fmla="*/ 4332022 w 4576137"/>
                <a:gd name="connsiteY41" fmla="*/ 260666 h 570983"/>
                <a:gd name="connsiteX42" fmla="*/ 4373397 w 4576137"/>
                <a:gd name="connsiteY42" fmla="*/ 235841 h 570983"/>
                <a:gd name="connsiteX43" fmla="*/ 4406498 w 4576137"/>
                <a:gd name="connsiteY43" fmla="*/ 206878 h 570983"/>
                <a:gd name="connsiteX44" fmla="*/ 4435461 w 4576137"/>
                <a:gd name="connsiteY44" fmla="*/ 165502 h 570983"/>
                <a:gd name="connsiteX45" fmla="*/ 4447873 w 4576137"/>
                <a:gd name="connsiteY45" fmla="*/ 128264 h 570983"/>
                <a:gd name="connsiteX46" fmla="*/ 4460286 w 4576137"/>
                <a:gd name="connsiteY46" fmla="*/ 70338 h 570983"/>
                <a:gd name="connsiteX47" fmla="*/ 4464423 w 4576137"/>
                <a:gd name="connsiteY47" fmla="*/ 33100 h 570983"/>
                <a:gd name="connsiteX48" fmla="*/ 4468561 w 4576137"/>
                <a:gd name="connsiteY48" fmla="*/ 16550 h 570983"/>
                <a:gd name="connsiteX49" fmla="*/ 4485111 w 4576137"/>
                <a:gd name="connsiteY49" fmla="*/ 0 h 570983"/>
                <a:gd name="connsiteX50" fmla="*/ 4497524 w 4576137"/>
                <a:gd name="connsiteY50" fmla="*/ 0 h 570983"/>
                <a:gd name="connsiteX51" fmla="*/ 4518212 w 4576137"/>
                <a:gd name="connsiteY51" fmla="*/ 12413 h 570983"/>
                <a:gd name="connsiteX52" fmla="*/ 4538899 w 4576137"/>
                <a:gd name="connsiteY52" fmla="*/ 41375 h 570983"/>
                <a:gd name="connsiteX53" fmla="*/ 4559587 w 4576137"/>
                <a:gd name="connsiteY53" fmla="*/ 99301 h 570983"/>
                <a:gd name="connsiteX54" fmla="*/ 4567862 w 4576137"/>
                <a:gd name="connsiteY54" fmla="*/ 140677 h 570983"/>
                <a:gd name="connsiteX55" fmla="*/ 4576137 w 4576137"/>
                <a:gd name="connsiteY55" fmla="*/ 190327 h 570983"/>
                <a:gd name="connsiteX56" fmla="*/ 4567862 w 4576137"/>
                <a:gd name="connsiteY56" fmla="*/ 244116 h 570983"/>
                <a:gd name="connsiteX57" fmla="*/ 4538899 w 4576137"/>
                <a:gd name="connsiteY57" fmla="*/ 359967 h 570983"/>
                <a:gd name="connsiteX58" fmla="*/ 4501661 w 4576137"/>
                <a:gd name="connsiteY58" fmla="*/ 455131 h 570983"/>
                <a:gd name="connsiteX59" fmla="*/ 4460286 w 4576137"/>
                <a:gd name="connsiteY59" fmla="*/ 525470 h 570983"/>
                <a:gd name="connsiteX60" fmla="*/ 4418910 w 4576137"/>
                <a:gd name="connsiteY60" fmla="*/ 566845 h 570983"/>
                <a:gd name="connsiteX61" fmla="*/ 4402360 w 4576137"/>
                <a:gd name="connsiteY61" fmla="*/ 570983 h 570983"/>
                <a:gd name="connsiteX62" fmla="*/ 4365122 w 4576137"/>
                <a:gd name="connsiteY62" fmla="*/ 554432 h 570983"/>
                <a:gd name="connsiteX63" fmla="*/ 4311334 w 4576137"/>
                <a:gd name="connsiteY63" fmla="*/ 529607 h 570983"/>
                <a:gd name="connsiteX64" fmla="*/ 4236858 w 4576137"/>
                <a:gd name="connsiteY64" fmla="*/ 508919 h 570983"/>
                <a:gd name="connsiteX65" fmla="*/ 4108594 w 4576137"/>
                <a:gd name="connsiteY65" fmla="*/ 500644 h 570983"/>
                <a:gd name="connsiteX66" fmla="*/ 3831377 w 4576137"/>
                <a:gd name="connsiteY66" fmla="*/ 500644 h 570983"/>
                <a:gd name="connsiteX67" fmla="*/ 3450722 w 4576137"/>
                <a:gd name="connsiteY67" fmla="*/ 500644 h 570983"/>
                <a:gd name="connsiteX68" fmla="*/ 3289357 w 4576137"/>
                <a:gd name="connsiteY68" fmla="*/ 500644 h 570983"/>
                <a:gd name="connsiteX69" fmla="*/ 2995591 w 4576137"/>
                <a:gd name="connsiteY69" fmla="*/ 496507 h 57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76137" h="570983">
                  <a:moveTo>
                    <a:pt x="2995591" y="496507"/>
                  </a:moveTo>
                  <a:lnTo>
                    <a:pt x="2656311" y="504782"/>
                  </a:lnTo>
                  <a:lnTo>
                    <a:pt x="2424608" y="496507"/>
                  </a:lnTo>
                  <a:lnTo>
                    <a:pt x="2184630" y="500644"/>
                  </a:lnTo>
                  <a:lnTo>
                    <a:pt x="1737774" y="504782"/>
                  </a:lnTo>
                  <a:lnTo>
                    <a:pt x="1746049" y="504782"/>
                  </a:lnTo>
                  <a:lnTo>
                    <a:pt x="1187479" y="500644"/>
                  </a:lnTo>
                  <a:lnTo>
                    <a:pt x="926813" y="504782"/>
                  </a:lnTo>
                  <a:lnTo>
                    <a:pt x="765448" y="504782"/>
                  </a:lnTo>
                  <a:lnTo>
                    <a:pt x="562708" y="513057"/>
                  </a:lnTo>
                  <a:lnTo>
                    <a:pt x="347555" y="525470"/>
                  </a:lnTo>
                  <a:lnTo>
                    <a:pt x="268941" y="517194"/>
                  </a:lnTo>
                  <a:lnTo>
                    <a:pt x="182052" y="504782"/>
                  </a:lnTo>
                  <a:lnTo>
                    <a:pt x="99301" y="488232"/>
                  </a:lnTo>
                  <a:lnTo>
                    <a:pt x="45513" y="471681"/>
                  </a:lnTo>
                  <a:lnTo>
                    <a:pt x="20688" y="450994"/>
                  </a:lnTo>
                  <a:lnTo>
                    <a:pt x="4137" y="430306"/>
                  </a:lnTo>
                  <a:lnTo>
                    <a:pt x="0" y="409618"/>
                  </a:lnTo>
                  <a:lnTo>
                    <a:pt x="8275" y="380655"/>
                  </a:lnTo>
                  <a:lnTo>
                    <a:pt x="37238" y="351692"/>
                  </a:lnTo>
                  <a:lnTo>
                    <a:pt x="107576" y="318592"/>
                  </a:lnTo>
                  <a:lnTo>
                    <a:pt x="169640" y="297904"/>
                  </a:lnTo>
                  <a:lnTo>
                    <a:pt x="235841" y="277216"/>
                  </a:lnTo>
                  <a:lnTo>
                    <a:pt x="318592" y="252391"/>
                  </a:lnTo>
                  <a:lnTo>
                    <a:pt x="409618" y="231703"/>
                  </a:lnTo>
                  <a:lnTo>
                    <a:pt x="546157" y="215153"/>
                  </a:lnTo>
                  <a:lnTo>
                    <a:pt x="583395" y="215153"/>
                  </a:lnTo>
                  <a:lnTo>
                    <a:pt x="662009" y="227565"/>
                  </a:lnTo>
                  <a:lnTo>
                    <a:pt x="761310" y="244116"/>
                  </a:lnTo>
                  <a:lnTo>
                    <a:pt x="877162" y="260666"/>
                  </a:lnTo>
                  <a:lnTo>
                    <a:pt x="997151" y="273079"/>
                  </a:lnTo>
                  <a:lnTo>
                    <a:pt x="1084040" y="281354"/>
                  </a:lnTo>
                  <a:lnTo>
                    <a:pt x="1274367" y="281354"/>
                  </a:lnTo>
                  <a:lnTo>
                    <a:pt x="1708811" y="281354"/>
                  </a:lnTo>
                  <a:lnTo>
                    <a:pt x="2254968" y="277216"/>
                  </a:lnTo>
                  <a:lnTo>
                    <a:pt x="2631486" y="277216"/>
                  </a:lnTo>
                  <a:lnTo>
                    <a:pt x="3272807" y="277216"/>
                  </a:lnTo>
                  <a:lnTo>
                    <a:pt x="3413484" y="277216"/>
                  </a:lnTo>
                  <a:lnTo>
                    <a:pt x="3972054" y="277216"/>
                  </a:lnTo>
                  <a:lnTo>
                    <a:pt x="4228583" y="277216"/>
                  </a:lnTo>
                  <a:lnTo>
                    <a:pt x="4290646" y="273079"/>
                  </a:lnTo>
                  <a:lnTo>
                    <a:pt x="4332022" y="260666"/>
                  </a:lnTo>
                  <a:lnTo>
                    <a:pt x="4373397" y="235841"/>
                  </a:lnTo>
                  <a:lnTo>
                    <a:pt x="4406498" y="206878"/>
                  </a:lnTo>
                  <a:lnTo>
                    <a:pt x="4435461" y="165502"/>
                  </a:lnTo>
                  <a:lnTo>
                    <a:pt x="4447873" y="128264"/>
                  </a:lnTo>
                  <a:lnTo>
                    <a:pt x="4460286" y="70338"/>
                  </a:lnTo>
                  <a:lnTo>
                    <a:pt x="4464423" y="33100"/>
                  </a:lnTo>
                  <a:lnTo>
                    <a:pt x="4468561" y="16550"/>
                  </a:lnTo>
                  <a:lnTo>
                    <a:pt x="4485111" y="0"/>
                  </a:lnTo>
                  <a:lnTo>
                    <a:pt x="4497524" y="0"/>
                  </a:lnTo>
                  <a:lnTo>
                    <a:pt x="4518212" y="12413"/>
                  </a:lnTo>
                  <a:lnTo>
                    <a:pt x="4538899" y="41375"/>
                  </a:lnTo>
                  <a:lnTo>
                    <a:pt x="4559587" y="99301"/>
                  </a:lnTo>
                  <a:lnTo>
                    <a:pt x="4567862" y="140677"/>
                  </a:lnTo>
                  <a:lnTo>
                    <a:pt x="4576137" y="190327"/>
                  </a:lnTo>
                  <a:lnTo>
                    <a:pt x="4567862" y="244116"/>
                  </a:lnTo>
                  <a:lnTo>
                    <a:pt x="4538899" y="359967"/>
                  </a:lnTo>
                  <a:lnTo>
                    <a:pt x="4501661" y="455131"/>
                  </a:lnTo>
                  <a:lnTo>
                    <a:pt x="4460286" y="525470"/>
                  </a:lnTo>
                  <a:lnTo>
                    <a:pt x="4418910" y="566845"/>
                  </a:lnTo>
                  <a:lnTo>
                    <a:pt x="4402360" y="570983"/>
                  </a:lnTo>
                  <a:lnTo>
                    <a:pt x="4365122" y="554432"/>
                  </a:lnTo>
                  <a:lnTo>
                    <a:pt x="4311334" y="529607"/>
                  </a:lnTo>
                  <a:lnTo>
                    <a:pt x="4236858" y="508919"/>
                  </a:lnTo>
                  <a:lnTo>
                    <a:pt x="4108594" y="500644"/>
                  </a:lnTo>
                  <a:lnTo>
                    <a:pt x="3831377" y="500644"/>
                  </a:lnTo>
                  <a:lnTo>
                    <a:pt x="3450722" y="500644"/>
                  </a:lnTo>
                  <a:lnTo>
                    <a:pt x="3289357" y="500644"/>
                  </a:lnTo>
                  <a:lnTo>
                    <a:pt x="2995591" y="496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42C4A27-4A48-4DE2-9370-F14A9FCB11A4}"/>
                </a:ext>
              </a:extLst>
            </p:cNvPr>
            <p:cNvSpPr/>
            <p:nvPr/>
          </p:nvSpPr>
          <p:spPr>
            <a:xfrm>
              <a:off x="4013200" y="3448050"/>
              <a:ext cx="1581150" cy="1831975"/>
            </a:xfrm>
            <a:custGeom>
              <a:avLst/>
              <a:gdLst>
                <a:gd name="connsiteX0" fmla="*/ 984250 w 1581150"/>
                <a:gd name="connsiteY0" fmla="*/ 996950 h 1831975"/>
                <a:gd name="connsiteX1" fmla="*/ 746125 w 1581150"/>
                <a:gd name="connsiteY1" fmla="*/ 1244600 h 1831975"/>
                <a:gd name="connsiteX2" fmla="*/ 581025 w 1581150"/>
                <a:gd name="connsiteY2" fmla="*/ 1400175 h 1831975"/>
                <a:gd name="connsiteX3" fmla="*/ 419100 w 1581150"/>
                <a:gd name="connsiteY3" fmla="*/ 1539875 h 1831975"/>
                <a:gd name="connsiteX4" fmla="*/ 292100 w 1581150"/>
                <a:gd name="connsiteY4" fmla="*/ 1641475 h 1831975"/>
                <a:gd name="connsiteX5" fmla="*/ 171450 w 1581150"/>
                <a:gd name="connsiteY5" fmla="*/ 1733550 h 1831975"/>
                <a:gd name="connsiteX6" fmla="*/ 53975 w 1581150"/>
                <a:gd name="connsiteY6" fmla="*/ 1819275 h 1831975"/>
                <a:gd name="connsiteX7" fmla="*/ 25400 w 1581150"/>
                <a:gd name="connsiteY7" fmla="*/ 1831975 h 1831975"/>
                <a:gd name="connsiteX8" fmla="*/ 6350 w 1581150"/>
                <a:gd name="connsiteY8" fmla="*/ 1825625 h 1831975"/>
                <a:gd name="connsiteX9" fmla="*/ 0 w 1581150"/>
                <a:gd name="connsiteY9" fmla="*/ 1809750 h 1831975"/>
                <a:gd name="connsiteX10" fmla="*/ 3175 w 1581150"/>
                <a:gd name="connsiteY10" fmla="*/ 1787525 h 1831975"/>
                <a:gd name="connsiteX11" fmla="*/ 28575 w 1581150"/>
                <a:gd name="connsiteY11" fmla="*/ 1755775 h 1831975"/>
                <a:gd name="connsiteX12" fmla="*/ 120650 w 1581150"/>
                <a:gd name="connsiteY12" fmla="*/ 1670050 h 1831975"/>
                <a:gd name="connsiteX13" fmla="*/ 206375 w 1581150"/>
                <a:gd name="connsiteY13" fmla="*/ 1584325 h 1831975"/>
                <a:gd name="connsiteX14" fmla="*/ 317500 w 1581150"/>
                <a:gd name="connsiteY14" fmla="*/ 1470025 h 1831975"/>
                <a:gd name="connsiteX15" fmla="*/ 438150 w 1581150"/>
                <a:gd name="connsiteY15" fmla="*/ 1339850 h 1831975"/>
                <a:gd name="connsiteX16" fmla="*/ 539750 w 1581150"/>
                <a:gd name="connsiteY16" fmla="*/ 1231900 h 1831975"/>
                <a:gd name="connsiteX17" fmla="*/ 673100 w 1581150"/>
                <a:gd name="connsiteY17" fmla="*/ 1079500 h 1831975"/>
                <a:gd name="connsiteX18" fmla="*/ 771525 w 1581150"/>
                <a:gd name="connsiteY18" fmla="*/ 962025 h 1831975"/>
                <a:gd name="connsiteX19" fmla="*/ 914400 w 1581150"/>
                <a:gd name="connsiteY19" fmla="*/ 774700 h 1831975"/>
                <a:gd name="connsiteX20" fmla="*/ 1025525 w 1581150"/>
                <a:gd name="connsiteY20" fmla="*/ 622300 h 1831975"/>
                <a:gd name="connsiteX21" fmla="*/ 1104900 w 1581150"/>
                <a:gd name="connsiteY21" fmla="*/ 504825 h 1831975"/>
                <a:gd name="connsiteX22" fmla="*/ 1193800 w 1581150"/>
                <a:gd name="connsiteY22" fmla="*/ 349250 h 1831975"/>
                <a:gd name="connsiteX23" fmla="*/ 1254125 w 1581150"/>
                <a:gd name="connsiteY23" fmla="*/ 241300 h 1831975"/>
                <a:gd name="connsiteX24" fmla="*/ 1333500 w 1581150"/>
                <a:gd name="connsiteY24" fmla="*/ 63500 h 1831975"/>
                <a:gd name="connsiteX25" fmla="*/ 1581150 w 1581150"/>
                <a:gd name="connsiteY25" fmla="*/ 0 h 1831975"/>
                <a:gd name="connsiteX26" fmla="*/ 1562100 w 1581150"/>
                <a:gd name="connsiteY26" fmla="*/ 219075 h 1831975"/>
                <a:gd name="connsiteX27" fmla="*/ 1460500 w 1581150"/>
                <a:gd name="connsiteY27" fmla="*/ 374650 h 1831975"/>
                <a:gd name="connsiteX28" fmla="*/ 1333500 w 1581150"/>
                <a:gd name="connsiteY28" fmla="*/ 558800 h 1831975"/>
                <a:gd name="connsiteX29" fmla="*/ 1228725 w 1581150"/>
                <a:gd name="connsiteY29" fmla="*/ 701675 h 1831975"/>
                <a:gd name="connsiteX30" fmla="*/ 1127125 w 1581150"/>
                <a:gd name="connsiteY30" fmla="*/ 835025 h 1831975"/>
                <a:gd name="connsiteX31" fmla="*/ 984250 w 1581150"/>
                <a:gd name="connsiteY31" fmla="*/ 99695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1831975">
                  <a:moveTo>
                    <a:pt x="984250" y="996950"/>
                  </a:moveTo>
                  <a:lnTo>
                    <a:pt x="746125" y="1244600"/>
                  </a:lnTo>
                  <a:lnTo>
                    <a:pt x="581025" y="1400175"/>
                  </a:lnTo>
                  <a:lnTo>
                    <a:pt x="419100" y="1539875"/>
                  </a:lnTo>
                  <a:lnTo>
                    <a:pt x="292100" y="1641475"/>
                  </a:lnTo>
                  <a:lnTo>
                    <a:pt x="171450" y="1733550"/>
                  </a:lnTo>
                  <a:lnTo>
                    <a:pt x="53975" y="1819275"/>
                  </a:lnTo>
                  <a:lnTo>
                    <a:pt x="25400" y="1831975"/>
                  </a:lnTo>
                  <a:lnTo>
                    <a:pt x="6350" y="1825625"/>
                  </a:lnTo>
                  <a:lnTo>
                    <a:pt x="0" y="1809750"/>
                  </a:lnTo>
                  <a:lnTo>
                    <a:pt x="3175" y="1787525"/>
                  </a:lnTo>
                  <a:lnTo>
                    <a:pt x="28575" y="1755775"/>
                  </a:lnTo>
                  <a:lnTo>
                    <a:pt x="120650" y="1670050"/>
                  </a:lnTo>
                  <a:lnTo>
                    <a:pt x="206375" y="1584325"/>
                  </a:lnTo>
                  <a:lnTo>
                    <a:pt x="317500" y="1470025"/>
                  </a:lnTo>
                  <a:lnTo>
                    <a:pt x="438150" y="1339850"/>
                  </a:lnTo>
                  <a:lnTo>
                    <a:pt x="539750" y="1231900"/>
                  </a:lnTo>
                  <a:lnTo>
                    <a:pt x="673100" y="1079500"/>
                  </a:lnTo>
                  <a:lnTo>
                    <a:pt x="771525" y="962025"/>
                  </a:lnTo>
                  <a:lnTo>
                    <a:pt x="914400" y="774700"/>
                  </a:lnTo>
                  <a:lnTo>
                    <a:pt x="1025525" y="622300"/>
                  </a:lnTo>
                  <a:lnTo>
                    <a:pt x="1104900" y="504825"/>
                  </a:lnTo>
                  <a:lnTo>
                    <a:pt x="1193800" y="349250"/>
                  </a:lnTo>
                  <a:lnTo>
                    <a:pt x="1254125" y="241300"/>
                  </a:lnTo>
                  <a:lnTo>
                    <a:pt x="1333500" y="63500"/>
                  </a:lnTo>
                  <a:lnTo>
                    <a:pt x="1581150" y="0"/>
                  </a:lnTo>
                  <a:lnTo>
                    <a:pt x="1562100" y="219075"/>
                  </a:lnTo>
                  <a:lnTo>
                    <a:pt x="1460500" y="374650"/>
                  </a:lnTo>
                  <a:lnTo>
                    <a:pt x="1333500" y="558800"/>
                  </a:lnTo>
                  <a:lnTo>
                    <a:pt x="1228725" y="701675"/>
                  </a:lnTo>
                  <a:lnTo>
                    <a:pt x="1127125" y="835025"/>
                  </a:lnTo>
                  <a:lnTo>
                    <a:pt x="984250" y="996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D7B3C8B-027E-4D3B-8C74-6F0DD5D34757}"/>
                </a:ext>
              </a:extLst>
            </p:cNvPr>
            <p:cNvSpPr/>
            <p:nvPr/>
          </p:nvSpPr>
          <p:spPr>
            <a:xfrm>
              <a:off x="5645150" y="3400425"/>
              <a:ext cx="1819275" cy="1927225"/>
            </a:xfrm>
            <a:custGeom>
              <a:avLst/>
              <a:gdLst>
                <a:gd name="connsiteX0" fmla="*/ 593725 w 1819275"/>
                <a:gd name="connsiteY0" fmla="*/ 1174750 h 1927225"/>
                <a:gd name="connsiteX1" fmla="*/ 387350 w 1819275"/>
                <a:gd name="connsiteY1" fmla="*/ 762000 h 1927225"/>
                <a:gd name="connsiteX2" fmla="*/ 225425 w 1819275"/>
                <a:gd name="connsiteY2" fmla="*/ 431800 h 1927225"/>
                <a:gd name="connsiteX3" fmla="*/ 111125 w 1819275"/>
                <a:gd name="connsiteY3" fmla="*/ 209550 h 1927225"/>
                <a:gd name="connsiteX4" fmla="*/ 0 w 1819275"/>
                <a:gd name="connsiteY4" fmla="*/ 41275 h 1927225"/>
                <a:gd name="connsiteX5" fmla="*/ 101600 w 1819275"/>
                <a:gd name="connsiteY5" fmla="*/ 0 h 1927225"/>
                <a:gd name="connsiteX6" fmla="*/ 187325 w 1819275"/>
                <a:gd name="connsiteY6" fmla="*/ 161925 h 1927225"/>
                <a:gd name="connsiteX7" fmla="*/ 314325 w 1819275"/>
                <a:gd name="connsiteY7" fmla="*/ 365125 h 1927225"/>
                <a:gd name="connsiteX8" fmla="*/ 419100 w 1819275"/>
                <a:gd name="connsiteY8" fmla="*/ 523875 h 1927225"/>
                <a:gd name="connsiteX9" fmla="*/ 485775 w 1819275"/>
                <a:gd name="connsiteY9" fmla="*/ 625475 h 1927225"/>
                <a:gd name="connsiteX10" fmla="*/ 555625 w 1819275"/>
                <a:gd name="connsiteY10" fmla="*/ 727075 h 1927225"/>
                <a:gd name="connsiteX11" fmla="*/ 644525 w 1819275"/>
                <a:gd name="connsiteY11" fmla="*/ 847725 h 1927225"/>
                <a:gd name="connsiteX12" fmla="*/ 723900 w 1819275"/>
                <a:gd name="connsiteY12" fmla="*/ 952500 h 1927225"/>
                <a:gd name="connsiteX13" fmla="*/ 844550 w 1819275"/>
                <a:gd name="connsiteY13" fmla="*/ 1098550 h 1927225"/>
                <a:gd name="connsiteX14" fmla="*/ 974725 w 1819275"/>
                <a:gd name="connsiteY14" fmla="*/ 1235075 h 1927225"/>
                <a:gd name="connsiteX15" fmla="*/ 1089025 w 1819275"/>
                <a:gd name="connsiteY15" fmla="*/ 1343025 h 1927225"/>
                <a:gd name="connsiteX16" fmla="*/ 1187450 w 1819275"/>
                <a:gd name="connsiteY16" fmla="*/ 1438275 h 1927225"/>
                <a:gd name="connsiteX17" fmla="*/ 1292225 w 1819275"/>
                <a:gd name="connsiteY17" fmla="*/ 1524000 h 1927225"/>
                <a:gd name="connsiteX18" fmla="*/ 1377950 w 1819275"/>
                <a:gd name="connsiteY18" fmla="*/ 1590675 h 1927225"/>
                <a:gd name="connsiteX19" fmla="*/ 1476375 w 1819275"/>
                <a:gd name="connsiteY19" fmla="*/ 1654175 h 1927225"/>
                <a:gd name="connsiteX20" fmla="*/ 1616075 w 1819275"/>
                <a:gd name="connsiteY20" fmla="*/ 1736725 h 1927225"/>
                <a:gd name="connsiteX21" fmla="*/ 1755775 w 1819275"/>
                <a:gd name="connsiteY21" fmla="*/ 1803400 h 1927225"/>
                <a:gd name="connsiteX22" fmla="*/ 1784350 w 1819275"/>
                <a:gd name="connsiteY22" fmla="*/ 1816100 h 1927225"/>
                <a:gd name="connsiteX23" fmla="*/ 1803400 w 1819275"/>
                <a:gd name="connsiteY23" fmla="*/ 1831975 h 1927225"/>
                <a:gd name="connsiteX24" fmla="*/ 1819275 w 1819275"/>
                <a:gd name="connsiteY24" fmla="*/ 1854200 h 1927225"/>
                <a:gd name="connsiteX25" fmla="*/ 1819275 w 1819275"/>
                <a:gd name="connsiteY25" fmla="*/ 1873250 h 1927225"/>
                <a:gd name="connsiteX26" fmla="*/ 1809750 w 1819275"/>
                <a:gd name="connsiteY26" fmla="*/ 1892300 h 1927225"/>
                <a:gd name="connsiteX27" fmla="*/ 1790700 w 1819275"/>
                <a:gd name="connsiteY27" fmla="*/ 1901825 h 1927225"/>
                <a:gd name="connsiteX28" fmla="*/ 1647825 w 1819275"/>
                <a:gd name="connsiteY28" fmla="*/ 1911350 h 1927225"/>
                <a:gd name="connsiteX29" fmla="*/ 1495425 w 1819275"/>
                <a:gd name="connsiteY29" fmla="*/ 1920875 h 1927225"/>
                <a:gd name="connsiteX30" fmla="*/ 1254125 w 1819275"/>
                <a:gd name="connsiteY30" fmla="*/ 1927225 h 1927225"/>
                <a:gd name="connsiteX31" fmla="*/ 1181100 w 1819275"/>
                <a:gd name="connsiteY31" fmla="*/ 1927225 h 1927225"/>
                <a:gd name="connsiteX32" fmla="*/ 1133475 w 1819275"/>
                <a:gd name="connsiteY32" fmla="*/ 1920875 h 1927225"/>
                <a:gd name="connsiteX33" fmla="*/ 1101725 w 1819275"/>
                <a:gd name="connsiteY33" fmla="*/ 1908175 h 1927225"/>
                <a:gd name="connsiteX34" fmla="*/ 1066800 w 1819275"/>
                <a:gd name="connsiteY34" fmla="*/ 1885950 h 1927225"/>
                <a:gd name="connsiteX35" fmla="*/ 1031875 w 1819275"/>
                <a:gd name="connsiteY35" fmla="*/ 1854200 h 1927225"/>
                <a:gd name="connsiteX36" fmla="*/ 993775 w 1819275"/>
                <a:gd name="connsiteY36" fmla="*/ 1800225 h 1927225"/>
                <a:gd name="connsiteX37" fmla="*/ 914400 w 1819275"/>
                <a:gd name="connsiteY37" fmla="*/ 1692275 h 1927225"/>
                <a:gd name="connsiteX38" fmla="*/ 809625 w 1819275"/>
                <a:gd name="connsiteY38" fmla="*/ 1536700 h 1927225"/>
                <a:gd name="connsiteX39" fmla="*/ 692150 w 1819275"/>
                <a:gd name="connsiteY39" fmla="*/ 1352550 h 1927225"/>
                <a:gd name="connsiteX40" fmla="*/ 593725 w 1819275"/>
                <a:gd name="connsiteY40" fmla="*/ 1174750 h 192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19275" h="1927225">
                  <a:moveTo>
                    <a:pt x="593725" y="1174750"/>
                  </a:moveTo>
                  <a:lnTo>
                    <a:pt x="387350" y="762000"/>
                  </a:lnTo>
                  <a:lnTo>
                    <a:pt x="225425" y="431800"/>
                  </a:lnTo>
                  <a:lnTo>
                    <a:pt x="111125" y="209550"/>
                  </a:lnTo>
                  <a:lnTo>
                    <a:pt x="0" y="41275"/>
                  </a:lnTo>
                  <a:lnTo>
                    <a:pt x="101600" y="0"/>
                  </a:lnTo>
                  <a:lnTo>
                    <a:pt x="187325" y="161925"/>
                  </a:lnTo>
                  <a:lnTo>
                    <a:pt x="314325" y="365125"/>
                  </a:lnTo>
                  <a:lnTo>
                    <a:pt x="419100" y="523875"/>
                  </a:lnTo>
                  <a:lnTo>
                    <a:pt x="485775" y="625475"/>
                  </a:lnTo>
                  <a:lnTo>
                    <a:pt x="555625" y="727075"/>
                  </a:lnTo>
                  <a:lnTo>
                    <a:pt x="644525" y="847725"/>
                  </a:lnTo>
                  <a:lnTo>
                    <a:pt x="723900" y="952500"/>
                  </a:lnTo>
                  <a:lnTo>
                    <a:pt x="844550" y="1098550"/>
                  </a:lnTo>
                  <a:lnTo>
                    <a:pt x="974725" y="1235075"/>
                  </a:lnTo>
                  <a:lnTo>
                    <a:pt x="1089025" y="1343025"/>
                  </a:lnTo>
                  <a:lnTo>
                    <a:pt x="1187450" y="1438275"/>
                  </a:lnTo>
                  <a:lnTo>
                    <a:pt x="1292225" y="1524000"/>
                  </a:lnTo>
                  <a:lnTo>
                    <a:pt x="1377950" y="1590675"/>
                  </a:lnTo>
                  <a:lnTo>
                    <a:pt x="1476375" y="1654175"/>
                  </a:lnTo>
                  <a:lnTo>
                    <a:pt x="1616075" y="1736725"/>
                  </a:lnTo>
                  <a:lnTo>
                    <a:pt x="1755775" y="1803400"/>
                  </a:lnTo>
                  <a:lnTo>
                    <a:pt x="1784350" y="1816100"/>
                  </a:lnTo>
                  <a:lnTo>
                    <a:pt x="1803400" y="1831975"/>
                  </a:lnTo>
                  <a:lnTo>
                    <a:pt x="1819275" y="1854200"/>
                  </a:lnTo>
                  <a:lnTo>
                    <a:pt x="1819275" y="1873250"/>
                  </a:lnTo>
                  <a:lnTo>
                    <a:pt x="1809750" y="1892300"/>
                  </a:lnTo>
                  <a:lnTo>
                    <a:pt x="1790700" y="1901825"/>
                  </a:lnTo>
                  <a:lnTo>
                    <a:pt x="1647825" y="1911350"/>
                  </a:lnTo>
                  <a:lnTo>
                    <a:pt x="1495425" y="1920875"/>
                  </a:lnTo>
                  <a:lnTo>
                    <a:pt x="1254125" y="1927225"/>
                  </a:lnTo>
                  <a:lnTo>
                    <a:pt x="1181100" y="1927225"/>
                  </a:lnTo>
                  <a:lnTo>
                    <a:pt x="1133475" y="1920875"/>
                  </a:lnTo>
                  <a:lnTo>
                    <a:pt x="1101725" y="1908175"/>
                  </a:lnTo>
                  <a:lnTo>
                    <a:pt x="1066800" y="1885950"/>
                  </a:lnTo>
                  <a:lnTo>
                    <a:pt x="1031875" y="1854200"/>
                  </a:lnTo>
                  <a:lnTo>
                    <a:pt x="993775" y="1800225"/>
                  </a:lnTo>
                  <a:lnTo>
                    <a:pt x="914400" y="1692275"/>
                  </a:lnTo>
                  <a:lnTo>
                    <a:pt x="809625" y="1536700"/>
                  </a:lnTo>
                  <a:lnTo>
                    <a:pt x="692150" y="1352550"/>
                  </a:lnTo>
                  <a:lnTo>
                    <a:pt x="593725" y="1174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0A997253-4B27-4FF6-8910-4D81B59F75C2}"/>
              </a:ext>
            </a:extLst>
          </p:cNvPr>
          <p:cNvSpPr/>
          <p:nvPr/>
        </p:nvSpPr>
        <p:spPr>
          <a:xfrm>
            <a:off x="2944813" y="1497013"/>
            <a:ext cx="1108075" cy="482600"/>
          </a:xfrm>
          <a:custGeom>
            <a:avLst/>
            <a:gdLst>
              <a:gd name="connsiteX0" fmla="*/ 757238 w 1107282"/>
              <a:gd name="connsiteY0" fmla="*/ 176213 h 481013"/>
              <a:gd name="connsiteX1" fmla="*/ 664369 w 1107282"/>
              <a:gd name="connsiteY1" fmla="*/ 164307 h 481013"/>
              <a:gd name="connsiteX2" fmla="*/ 561975 w 1107282"/>
              <a:gd name="connsiteY2" fmla="*/ 147638 h 481013"/>
              <a:gd name="connsiteX3" fmla="*/ 471488 w 1107282"/>
              <a:gd name="connsiteY3" fmla="*/ 128588 h 481013"/>
              <a:gd name="connsiteX4" fmla="*/ 352425 w 1107282"/>
              <a:gd name="connsiteY4" fmla="*/ 100013 h 481013"/>
              <a:gd name="connsiteX5" fmla="*/ 238125 w 1107282"/>
              <a:gd name="connsiteY5" fmla="*/ 69057 h 481013"/>
              <a:gd name="connsiteX6" fmla="*/ 135732 w 1107282"/>
              <a:gd name="connsiteY6" fmla="*/ 38100 h 481013"/>
              <a:gd name="connsiteX7" fmla="*/ 57150 w 1107282"/>
              <a:gd name="connsiteY7" fmla="*/ 11907 h 481013"/>
              <a:gd name="connsiteX8" fmla="*/ 26194 w 1107282"/>
              <a:gd name="connsiteY8" fmla="*/ 0 h 481013"/>
              <a:gd name="connsiteX9" fmla="*/ 14288 w 1107282"/>
              <a:gd name="connsiteY9" fmla="*/ 0 h 481013"/>
              <a:gd name="connsiteX10" fmla="*/ 4763 w 1107282"/>
              <a:gd name="connsiteY10" fmla="*/ 0 h 481013"/>
              <a:gd name="connsiteX11" fmla="*/ 0 w 1107282"/>
              <a:gd name="connsiteY11" fmla="*/ 7144 h 481013"/>
              <a:gd name="connsiteX12" fmla="*/ 2382 w 1107282"/>
              <a:gd name="connsiteY12" fmla="*/ 26194 h 481013"/>
              <a:gd name="connsiteX13" fmla="*/ 11907 w 1107282"/>
              <a:gd name="connsiteY13" fmla="*/ 52388 h 481013"/>
              <a:gd name="connsiteX14" fmla="*/ 33338 w 1107282"/>
              <a:gd name="connsiteY14" fmla="*/ 71438 h 481013"/>
              <a:gd name="connsiteX15" fmla="*/ 142875 w 1107282"/>
              <a:gd name="connsiteY15" fmla="*/ 150019 h 481013"/>
              <a:gd name="connsiteX16" fmla="*/ 226219 w 1107282"/>
              <a:gd name="connsiteY16" fmla="*/ 204788 h 481013"/>
              <a:gd name="connsiteX17" fmla="*/ 321469 w 1107282"/>
              <a:gd name="connsiteY17" fmla="*/ 261938 h 481013"/>
              <a:gd name="connsiteX18" fmla="*/ 388144 w 1107282"/>
              <a:gd name="connsiteY18" fmla="*/ 297657 h 481013"/>
              <a:gd name="connsiteX19" fmla="*/ 471488 w 1107282"/>
              <a:gd name="connsiteY19" fmla="*/ 338138 h 481013"/>
              <a:gd name="connsiteX20" fmla="*/ 573882 w 1107282"/>
              <a:gd name="connsiteY20" fmla="*/ 378619 h 481013"/>
              <a:gd name="connsiteX21" fmla="*/ 671513 w 1107282"/>
              <a:gd name="connsiteY21" fmla="*/ 414338 h 481013"/>
              <a:gd name="connsiteX22" fmla="*/ 769144 w 1107282"/>
              <a:gd name="connsiteY22" fmla="*/ 445294 h 481013"/>
              <a:gd name="connsiteX23" fmla="*/ 862013 w 1107282"/>
              <a:gd name="connsiteY23" fmla="*/ 466725 h 481013"/>
              <a:gd name="connsiteX24" fmla="*/ 945357 w 1107282"/>
              <a:gd name="connsiteY24" fmla="*/ 478632 h 481013"/>
              <a:gd name="connsiteX25" fmla="*/ 1004888 w 1107282"/>
              <a:gd name="connsiteY25" fmla="*/ 481013 h 481013"/>
              <a:gd name="connsiteX26" fmla="*/ 1040607 w 1107282"/>
              <a:gd name="connsiteY26" fmla="*/ 476250 h 481013"/>
              <a:gd name="connsiteX27" fmla="*/ 1066800 w 1107282"/>
              <a:gd name="connsiteY27" fmla="*/ 466725 h 481013"/>
              <a:gd name="connsiteX28" fmla="*/ 1085850 w 1107282"/>
              <a:gd name="connsiteY28" fmla="*/ 454819 h 481013"/>
              <a:gd name="connsiteX29" fmla="*/ 1097757 w 1107282"/>
              <a:gd name="connsiteY29" fmla="*/ 435769 h 481013"/>
              <a:gd name="connsiteX30" fmla="*/ 1102519 w 1107282"/>
              <a:gd name="connsiteY30" fmla="*/ 419100 h 481013"/>
              <a:gd name="connsiteX31" fmla="*/ 1107282 w 1107282"/>
              <a:gd name="connsiteY31" fmla="*/ 397669 h 481013"/>
              <a:gd name="connsiteX32" fmla="*/ 1102519 w 1107282"/>
              <a:gd name="connsiteY32" fmla="*/ 361950 h 481013"/>
              <a:gd name="connsiteX33" fmla="*/ 1092994 w 1107282"/>
              <a:gd name="connsiteY33" fmla="*/ 328613 h 481013"/>
              <a:gd name="connsiteX34" fmla="*/ 1076325 w 1107282"/>
              <a:gd name="connsiteY34" fmla="*/ 297657 h 481013"/>
              <a:gd name="connsiteX35" fmla="*/ 1040607 w 1107282"/>
              <a:gd name="connsiteY35" fmla="*/ 252413 h 481013"/>
              <a:gd name="connsiteX36" fmla="*/ 1004888 w 1107282"/>
              <a:gd name="connsiteY36" fmla="*/ 216694 h 481013"/>
              <a:gd name="connsiteX37" fmla="*/ 978694 w 1107282"/>
              <a:gd name="connsiteY37" fmla="*/ 195263 h 481013"/>
              <a:gd name="connsiteX38" fmla="*/ 957263 w 1107282"/>
              <a:gd name="connsiteY38" fmla="*/ 192882 h 481013"/>
              <a:gd name="connsiteX39" fmla="*/ 807244 w 1107282"/>
              <a:gd name="connsiteY39" fmla="*/ 180975 h 481013"/>
              <a:gd name="connsiteX40" fmla="*/ 757238 w 1107282"/>
              <a:gd name="connsiteY40" fmla="*/ 176213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07282" h="481013">
                <a:moveTo>
                  <a:pt x="757238" y="176213"/>
                </a:moveTo>
                <a:lnTo>
                  <a:pt x="664369" y="164307"/>
                </a:lnTo>
                <a:lnTo>
                  <a:pt x="561975" y="147638"/>
                </a:lnTo>
                <a:lnTo>
                  <a:pt x="471488" y="128588"/>
                </a:lnTo>
                <a:lnTo>
                  <a:pt x="352425" y="100013"/>
                </a:lnTo>
                <a:lnTo>
                  <a:pt x="238125" y="69057"/>
                </a:lnTo>
                <a:lnTo>
                  <a:pt x="135732" y="38100"/>
                </a:lnTo>
                <a:lnTo>
                  <a:pt x="57150" y="11907"/>
                </a:lnTo>
                <a:lnTo>
                  <a:pt x="26194" y="0"/>
                </a:lnTo>
                <a:lnTo>
                  <a:pt x="14288" y="0"/>
                </a:lnTo>
                <a:lnTo>
                  <a:pt x="4763" y="0"/>
                </a:lnTo>
                <a:lnTo>
                  <a:pt x="0" y="7144"/>
                </a:lnTo>
                <a:lnTo>
                  <a:pt x="2382" y="26194"/>
                </a:lnTo>
                <a:lnTo>
                  <a:pt x="11907" y="52388"/>
                </a:lnTo>
                <a:lnTo>
                  <a:pt x="33338" y="71438"/>
                </a:lnTo>
                <a:lnTo>
                  <a:pt x="142875" y="150019"/>
                </a:lnTo>
                <a:lnTo>
                  <a:pt x="226219" y="204788"/>
                </a:lnTo>
                <a:lnTo>
                  <a:pt x="321469" y="261938"/>
                </a:lnTo>
                <a:lnTo>
                  <a:pt x="388144" y="297657"/>
                </a:lnTo>
                <a:lnTo>
                  <a:pt x="471488" y="338138"/>
                </a:lnTo>
                <a:lnTo>
                  <a:pt x="573882" y="378619"/>
                </a:lnTo>
                <a:lnTo>
                  <a:pt x="671513" y="414338"/>
                </a:lnTo>
                <a:lnTo>
                  <a:pt x="769144" y="445294"/>
                </a:lnTo>
                <a:lnTo>
                  <a:pt x="862013" y="466725"/>
                </a:lnTo>
                <a:lnTo>
                  <a:pt x="945357" y="478632"/>
                </a:lnTo>
                <a:lnTo>
                  <a:pt x="1004888" y="481013"/>
                </a:lnTo>
                <a:lnTo>
                  <a:pt x="1040607" y="476250"/>
                </a:lnTo>
                <a:lnTo>
                  <a:pt x="1066800" y="466725"/>
                </a:lnTo>
                <a:lnTo>
                  <a:pt x="1085850" y="454819"/>
                </a:lnTo>
                <a:lnTo>
                  <a:pt x="1097757" y="435769"/>
                </a:lnTo>
                <a:lnTo>
                  <a:pt x="1102519" y="419100"/>
                </a:lnTo>
                <a:lnTo>
                  <a:pt x="1107282" y="397669"/>
                </a:lnTo>
                <a:lnTo>
                  <a:pt x="1102519" y="361950"/>
                </a:lnTo>
                <a:lnTo>
                  <a:pt x="1092994" y="328613"/>
                </a:lnTo>
                <a:lnTo>
                  <a:pt x="1076325" y="297657"/>
                </a:lnTo>
                <a:lnTo>
                  <a:pt x="1040607" y="252413"/>
                </a:lnTo>
                <a:lnTo>
                  <a:pt x="1004888" y="216694"/>
                </a:lnTo>
                <a:lnTo>
                  <a:pt x="978694" y="195263"/>
                </a:lnTo>
                <a:lnTo>
                  <a:pt x="957263" y="192882"/>
                </a:lnTo>
                <a:lnTo>
                  <a:pt x="807244" y="180975"/>
                </a:lnTo>
                <a:lnTo>
                  <a:pt x="757238" y="176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142C086-70F6-442E-B840-81181E52620C}"/>
              </a:ext>
            </a:extLst>
          </p:cNvPr>
          <p:cNvSpPr/>
          <p:nvPr/>
        </p:nvSpPr>
        <p:spPr>
          <a:xfrm>
            <a:off x="2452688" y="2290763"/>
            <a:ext cx="1908175" cy="511175"/>
          </a:xfrm>
          <a:custGeom>
            <a:avLst/>
            <a:gdLst>
              <a:gd name="connsiteX0" fmla="*/ 1509712 w 1907381"/>
              <a:gd name="connsiteY0" fmla="*/ 23812 h 511968"/>
              <a:gd name="connsiteX1" fmla="*/ 1276350 w 1907381"/>
              <a:gd name="connsiteY1" fmla="*/ 73818 h 511968"/>
              <a:gd name="connsiteX2" fmla="*/ 1045368 w 1907381"/>
              <a:gd name="connsiteY2" fmla="*/ 121443 h 511968"/>
              <a:gd name="connsiteX3" fmla="*/ 809625 w 1907381"/>
              <a:gd name="connsiteY3" fmla="*/ 171450 h 511968"/>
              <a:gd name="connsiteX4" fmla="*/ 614362 w 1907381"/>
              <a:gd name="connsiteY4" fmla="*/ 211931 h 511968"/>
              <a:gd name="connsiteX5" fmla="*/ 402431 w 1907381"/>
              <a:gd name="connsiteY5" fmla="*/ 257175 h 511968"/>
              <a:gd name="connsiteX6" fmla="*/ 350043 w 1907381"/>
              <a:gd name="connsiteY6" fmla="*/ 266700 h 511968"/>
              <a:gd name="connsiteX7" fmla="*/ 326231 w 1907381"/>
              <a:gd name="connsiteY7" fmla="*/ 266700 h 511968"/>
              <a:gd name="connsiteX8" fmla="*/ 264318 w 1907381"/>
              <a:gd name="connsiteY8" fmla="*/ 259556 h 511968"/>
              <a:gd name="connsiteX9" fmla="*/ 185737 w 1907381"/>
              <a:gd name="connsiteY9" fmla="*/ 242887 h 511968"/>
              <a:gd name="connsiteX10" fmla="*/ 95250 w 1907381"/>
              <a:gd name="connsiteY10" fmla="*/ 214312 h 511968"/>
              <a:gd name="connsiteX11" fmla="*/ 40481 w 1907381"/>
              <a:gd name="connsiteY11" fmla="*/ 192881 h 511968"/>
              <a:gd name="connsiteX12" fmla="*/ 19050 w 1907381"/>
              <a:gd name="connsiteY12" fmla="*/ 185737 h 511968"/>
              <a:gd name="connsiteX13" fmla="*/ 9525 w 1907381"/>
              <a:gd name="connsiteY13" fmla="*/ 188118 h 511968"/>
              <a:gd name="connsiteX14" fmla="*/ 2381 w 1907381"/>
              <a:gd name="connsiteY14" fmla="*/ 192881 h 511968"/>
              <a:gd name="connsiteX15" fmla="*/ 0 w 1907381"/>
              <a:gd name="connsiteY15" fmla="*/ 200025 h 511968"/>
              <a:gd name="connsiteX16" fmla="*/ 4762 w 1907381"/>
              <a:gd name="connsiteY16" fmla="*/ 221456 h 511968"/>
              <a:gd name="connsiteX17" fmla="*/ 19050 w 1907381"/>
              <a:gd name="connsiteY17" fmla="*/ 247650 h 511968"/>
              <a:gd name="connsiteX18" fmla="*/ 42862 w 1907381"/>
              <a:gd name="connsiteY18" fmla="*/ 271462 h 511968"/>
              <a:gd name="connsiteX19" fmla="*/ 119062 w 1907381"/>
              <a:gd name="connsiteY19" fmla="*/ 333375 h 511968"/>
              <a:gd name="connsiteX20" fmla="*/ 185737 w 1907381"/>
              <a:gd name="connsiteY20" fmla="*/ 383381 h 511968"/>
              <a:gd name="connsiteX21" fmla="*/ 242887 w 1907381"/>
              <a:gd name="connsiteY21" fmla="*/ 423862 h 511968"/>
              <a:gd name="connsiteX22" fmla="*/ 288131 w 1907381"/>
              <a:gd name="connsiteY22" fmla="*/ 452437 h 511968"/>
              <a:gd name="connsiteX23" fmla="*/ 345281 w 1907381"/>
              <a:gd name="connsiteY23" fmla="*/ 478631 h 511968"/>
              <a:gd name="connsiteX24" fmla="*/ 395287 w 1907381"/>
              <a:gd name="connsiteY24" fmla="*/ 497681 h 511968"/>
              <a:gd name="connsiteX25" fmla="*/ 442912 w 1907381"/>
              <a:gd name="connsiteY25" fmla="*/ 511968 h 511968"/>
              <a:gd name="connsiteX26" fmla="*/ 471487 w 1907381"/>
              <a:gd name="connsiteY26" fmla="*/ 511968 h 511968"/>
              <a:gd name="connsiteX27" fmla="*/ 538162 w 1907381"/>
              <a:gd name="connsiteY27" fmla="*/ 478631 h 511968"/>
              <a:gd name="connsiteX28" fmla="*/ 650081 w 1907381"/>
              <a:gd name="connsiteY28" fmla="*/ 428625 h 511968"/>
              <a:gd name="connsiteX29" fmla="*/ 735806 w 1907381"/>
              <a:gd name="connsiteY29" fmla="*/ 402431 h 511968"/>
              <a:gd name="connsiteX30" fmla="*/ 969168 w 1907381"/>
              <a:gd name="connsiteY30" fmla="*/ 350043 h 511968"/>
              <a:gd name="connsiteX31" fmla="*/ 1304925 w 1907381"/>
              <a:gd name="connsiteY31" fmla="*/ 278606 h 511968"/>
              <a:gd name="connsiteX32" fmla="*/ 1578768 w 1907381"/>
              <a:gd name="connsiteY32" fmla="*/ 228600 h 511968"/>
              <a:gd name="connsiteX33" fmla="*/ 1840706 w 1907381"/>
              <a:gd name="connsiteY33" fmla="*/ 178593 h 511968"/>
              <a:gd name="connsiteX34" fmla="*/ 1866900 w 1907381"/>
              <a:gd name="connsiteY34" fmla="*/ 166687 h 511968"/>
              <a:gd name="connsiteX35" fmla="*/ 1885950 w 1907381"/>
              <a:gd name="connsiteY35" fmla="*/ 154781 h 511968"/>
              <a:gd name="connsiteX36" fmla="*/ 1902618 w 1907381"/>
              <a:gd name="connsiteY36" fmla="*/ 135731 h 511968"/>
              <a:gd name="connsiteX37" fmla="*/ 1907381 w 1907381"/>
              <a:gd name="connsiteY37" fmla="*/ 123825 h 511968"/>
              <a:gd name="connsiteX38" fmla="*/ 1907381 w 1907381"/>
              <a:gd name="connsiteY38" fmla="*/ 104775 h 511968"/>
              <a:gd name="connsiteX39" fmla="*/ 1900237 w 1907381"/>
              <a:gd name="connsiteY39" fmla="*/ 83343 h 511968"/>
              <a:gd name="connsiteX40" fmla="*/ 1888331 w 1907381"/>
              <a:gd name="connsiteY40" fmla="*/ 66675 h 511968"/>
              <a:gd name="connsiteX41" fmla="*/ 1862137 w 1907381"/>
              <a:gd name="connsiteY41" fmla="*/ 52387 h 511968"/>
              <a:gd name="connsiteX42" fmla="*/ 1807368 w 1907381"/>
              <a:gd name="connsiteY42" fmla="*/ 30956 h 511968"/>
              <a:gd name="connsiteX43" fmla="*/ 1754981 w 1907381"/>
              <a:gd name="connsiteY43" fmla="*/ 16668 h 511968"/>
              <a:gd name="connsiteX44" fmla="*/ 1685925 w 1907381"/>
              <a:gd name="connsiteY44" fmla="*/ 2381 h 511968"/>
              <a:gd name="connsiteX45" fmla="*/ 1626393 w 1907381"/>
              <a:gd name="connsiteY45" fmla="*/ 0 h 511968"/>
              <a:gd name="connsiteX46" fmla="*/ 1509712 w 1907381"/>
              <a:gd name="connsiteY46" fmla="*/ 23812 h 511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07381" h="511968">
                <a:moveTo>
                  <a:pt x="1509712" y="23812"/>
                </a:moveTo>
                <a:lnTo>
                  <a:pt x="1276350" y="73818"/>
                </a:lnTo>
                <a:lnTo>
                  <a:pt x="1045368" y="121443"/>
                </a:lnTo>
                <a:lnTo>
                  <a:pt x="809625" y="171450"/>
                </a:lnTo>
                <a:lnTo>
                  <a:pt x="614362" y="211931"/>
                </a:lnTo>
                <a:lnTo>
                  <a:pt x="402431" y="257175"/>
                </a:lnTo>
                <a:lnTo>
                  <a:pt x="350043" y="266700"/>
                </a:lnTo>
                <a:lnTo>
                  <a:pt x="326231" y="266700"/>
                </a:lnTo>
                <a:lnTo>
                  <a:pt x="264318" y="259556"/>
                </a:lnTo>
                <a:lnTo>
                  <a:pt x="185737" y="242887"/>
                </a:lnTo>
                <a:lnTo>
                  <a:pt x="95250" y="214312"/>
                </a:lnTo>
                <a:lnTo>
                  <a:pt x="40481" y="192881"/>
                </a:lnTo>
                <a:lnTo>
                  <a:pt x="19050" y="185737"/>
                </a:lnTo>
                <a:lnTo>
                  <a:pt x="9525" y="188118"/>
                </a:lnTo>
                <a:lnTo>
                  <a:pt x="2381" y="192881"/>
                </a:lnTo>
                <a:lnTo>
                  <a:pt x="0" y="200025"/>
                </a:lnTo>
                <a:lnTo>
                  <a:pt x="4762" y="221456"/>
                </a:lnTo>
                <a:lnTo>
                  <a:pt x="19050" y="247650"/>
                </a:lnTo>
                <a:lnTo>
                  <a:pt x="42862" y="271462"/>
                </a:lnTo>
                <a:lnTo>
                  <a:pt x="119062" y="333375"/>
                </a:lnTo>
                <a:lnTo>
                  <a:pt x="185737" y="383381"/>
                </a:lnTo>
                <a:lnTo>
                  <a:pt x="242887" y="423862"/>
                </a:lnTo>
                <a:lnTo>
                  <a:pt x="288131" y="452437"/>
                </a:lnTo>
                <a:lnTo>
                  <a:pt x="345281" y="478631"/>
                </a:lnTo>
                <a:lnTo>
                  <a:pt x="395287" y="497681"/>
                </a:lnTo>
                <a:lnTo>
                  <a:pt x="442912" y="511968"/>
                </a:lnTo>
                <a:lnTo>
                  <a:pt x="471487" y="511968"/>
                </a:lnTo>
                <a:lnTo>
                  <a:pt x="538162" y="478631"/>
                </a:lnTo>
                <a:lnTo>
                  <a:pt x="650081" y="428625"/>
                </a:lnTo>
                <a:lnTo>
                  <a:pt x="735806" y="402431"/>
                </a:lnTo>
                <a:lnTo>
                  <a:pt x="969168" y="350043"/>
                </a:lnTo>
                <a:lnTo>
                  <a:pt x="1304925" y="278606"/>
                </a:lnTo>
                <a:lnTo>
                  <a:pt x="1578768" y="228600"/>
                </a:lnTo>
                <a:lnTo>
                  <a:pt x="1840706" y="178593"/>
                </a:lnTo>
                <a:lnTo>
                  <a:pt x="1866900" y="166687"/>
                </a:lnTo>
                <a:lnTo>
                  <a:pt x="1885950" y="154781"/>
                </a:lnTo>
                <a:lnTo>
                  <a:pt x="1902618" y="135731"/>
                </a:lnTo>
                <a:lnTo>
                  <a:pt x="1907381" y="123825"/>
                </a:lnTo>
                <a:lnTo>
                  <a:pt x="1907381" y="104775"/>
                </a:lnTo>
                <a:lnTo>
                  <a:pt x="1900237" y="83343"/>
                </a:lnTo>
                <a:lnTo>
                  <a:pt x="1888331" y="66675"/>
                </a:lnTo>
                <a:lnTo>
                  <a:pt x="1862137" y="52387"/>
                </a:lnTo>
                <a:lnTo>
                  <a:pt x="1807368" y="30956"/>
                </a:lnTo>
                <a:lnTo>
                  <a:pt x="1754981" y="16668"/>
                </a:lnTo>
                <a:lnTo>
                  <a:pt x="1685925" y="2381"/>
                </a:lnTo>
                <a:lnTo>
                  <a:pt x="1626393" y="0"/>
                </a:lnTo>
                <a:lnTo>
                  <a:pt x="1509712" y="238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23EB35D7-3A3B-4D74-97F1-2C7D755BD8BD}"/>
              </a:ext>
            </a:extLst>
          </p:cNvPr>
          <p:cNvSpPr/>
          <p:nvPr/>
        </p:nvSpPr>
        <p:spPr>
          <a:xfrm>
            <a:off x="2941638" y="3074988"/>
            <a:ext cx="1173162" cy="354012"/>
          </a:xfrm>
          <a:custGeom>
            <a:avLst/>
            <a:gdLst>
              <a:gd name="connsiteX0" fmla="*/ 859631 w 1173956"/>
              <a:gd name="connsiteY0" fmla="*/ 21431 h 354806"/>
              <a:gd name="connsiteX1" fmla="*/ 757237 w 1173956"/>
              <a:gd name="connsiteY1" fmla="*/ 59531 h 354806"/>
              <a:gd name="connsiteX2" fmla="*/ 683419 w 1173956"/>
              <a:gd name="connsiteY2" fmla="*/ 83344 h 354806"/>
              <a:gd name="connsiteX3" fmla="*/ 588169 w 1173956"/>
              <a:gd name="connsiteY3" fmla="*/ 111919 h 354806"/>
              <a:gd name="connsiteX4" fmla="*/ 490537 w 1173956"/>
              <a:gd name="connsiteY4" fmla="*/ 140494 h 354806"/>
              <a:gd name="connsiteX5" fmla="*/ 407194 w 1173956"/>
              <a:gd name="connsiteY5" fmla="*/ 161925 h 354806"/>
              <a:gd name="connsiteX6" fmla="*/ 366712 w 1173956"/>
              <a:gd name="connsiteY6" fmla="*/ 173831 h 354806"/>
              <a:gd name="connsiteX7" fmla="*/ 333375 w 1173956"/>
              <a:gd name="connsiteY7" fmla="*/ 180975 h 354806"/>
              <a:gd name="connsiteX8" fmla="*/ 297656 w 1173956"/>
              <a:gd name="connsiteY8" fmla="*/ 183356 h 354806"/>
              <a:gd name="connsiteX9" fmla="*/ 264319 w 1173956"/>
              <a:gd name="connsiteY9" fmla="*/ 183356 h 354806"/>
              <a:gd name="connsiteX10" fmla="*/ 209550 w 1173956"/>
              <a:gd name="connsiteY10" fmla="*/ 176212 h 354806"/>
              <a:gd name="connsiteX11" fmla="*/ 147637 w 1173956"/>
              <a:gd name="connsiteY11" fmla="*/ 159544 h 354806"/>
              <a:gd name="connsiteX12" fmla="*/ 100012 w 1173956"/>
              <a:gd name="connsiteY12" fmla="*/ 145256 h 354806"/>
              <a:gd name="connsiteX13" fmla="*/ 66675 w 1173956"/>
              <a:gd name="connsiteY13" fmla="*/ 130969 h 354806"/>
              <a:gd name="connsiteX14" fmla="*/ 33337 w 1173956"/>
              <a:gd name="connsiteY14" fmla="*/ 119062 h 354806"/>
              <a:gd name="connsiteX15" fmla="*/ 19050 w 1173956"/>
              <a:gd name="connsiteY15" fmla="*/ 119062 h 354806"/>
              <a:gd name="connsiteX16" fmla="*/ 4762 w 1173956"/>
              <a:gd name="connsiteY16" fmla="*/ 123825 h 354806"/>
              <a:gd name="connsiteX17" fmla="*/ 0 w 1173956"/>
              <a:gd name="connsiteY17" fmla="*/ 135731 h 354806"/>
              <a:gd name="connsiteX18" fmla="*/ 11906 w 1173956"/>
              <a:gd name="connsiteY18" fmla="*/ 173831 h 354806"/>
              <a:gd name="connsiteX19" fmla="*/ 47625 w 1173956"/>
              <a:gd name="connsiteY19" fmla="*/ 202406 h 354806"/>
              <a:gd name="connsiteX20" fmla="*/ 123825 w 1173956"/>
              <a:gd name="connsiteY20" fmla="*/ 250031 h 354806"/>
              <a:gd name="connsiteX21" fmla="*/ 188119 w 1173956"/>
              <a:gd name="connsiteY21" fmla="*/ 285750 h 354806"/>
              <a:gd name="connsiteX22" fmla="*/ 259556 w 1173956"/>
              <a:gd name="connsiteY22" fmla="*/ 319087 h 354806"/>
              <a:gd name="connsiteX23" fmla="*/ 338137 w 1173956"/>
              <a:gd name="connsiteY23" fmla="*/ 352425 h 354806"/>
              <a:gd name="connsiteX24" fmla="*/ 354806 w 1173956"/>
              <a:gd name="connsiteY24" fmla="*/ 354806 h 354806"/>
              <a:gd name="connsiteX25" fmla="*/ 490537 w 1173956"/>
              <a:gd name="connsiteY25" fmla="*/ 326231 h 354806"/>
              <a:gd name="connsiteX26" fmla="*/ 690562 w 1173956"/>
              <a:gd name="connsiteY26" fmla="*/ 283369 h 354806"/>
              <a:gd name="connsiteX27" fmla="*/ 871537 w 1173956"/>
              <a:gd name="connsiteY27" fmla="*/ 245269 h 354806"/>
              <a:gd name="connsiteX28" fmla="*/ 1100137 w 1173956"/>
              <a:gd name="connsiteY28" fmla="*/ 200025 h 354806"/>
              <a:gd name="connsiteX29" fmla="*/ 1112044 w 1173956"/>
              <a:gd name="connsiteY29" fmla="*/ 195262 h 354806"/>
              <a:gd name="connsiteX30" fmla="*/ 1138237 w 1173956"/>
              <a:gd name="connsiteY30" fmla="*/ 180975 h 354806"/>
              <a:gd name="connsiteX31" fmla="*/ 1159669 w 1173956"/>
              <a:gd name="connsiteY31" fmla="*/ 161925 h 354806"/>
              <a:gd name="connsiteX32" fmla="*/ 1171575 w 1173956"/>
              <a:gd name="connsiteY32" fmla="*/ 145256 h 354806"/>
              <a:gd name="connsiteX33" fmla="*/ 1173956 w 1173956"/>
              <a:gd name="connsiteY33" fmla="*/ 133350 h 354806"/>
              <a:gd name="connsiteX34" fmla="*/ 1173956 w 1173956"/>
              <a:gd name="connsiteY34" fmla="*/ 116681 h 354806"/>
              <a:gd name="connsiteX35" fmla="*/ 1164431 w 1173956"/>
              <a:gd name="connsiteY35" fmla="*/ 92869 h 354806"/>
              <a:gd name="connsiteX36" fmla="*/ 1143000 w 1173956"/>
              <a:gd name="connsiteY36" fmla="*/ 71437 h 354806"/>
              <a:gd name="connsiteX37" fmla="*/ 1085850 w 1173956"/>
              <a:gd name="connsiteY37" fmla="*/ 52387 h 354806"/>
              <a:gd name="connsiteX38" fmla="*/ 1012031 w 1173956"/>
              <a:gd name="connsiteY38" fmla="*/ 28575 h 354806"/>
              <a:gd name="connsiteX39" fmla="*/ 923925 w 1173956"/>
              <a:gd name="connsiteY39" fmla="*/ 0 h 354806"/>
              <a:gd name="connsiteX40" fmla="*/ 912019 w 1173956"/>
              <a:gd name="connsiteY40" fmla="*/ 0 h 354806"/>
              <a:gd name="connsiteX41" fmla="*/ 859631 w 1173956"/>
              <a:gd name="connsiteY41" fmla="*/ 21431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73956" h="354806">
                <a:moveTo>
                  <a:pt x="859631" y="21431"/>
                </a:moveTo>
                <a:lnTo>
                  <a:pt x="757237" y="59531"/>
                </a:lnTo>
                <a:lnTo>
                  <a:pt x="683419" y="83344"/>
                </a:lnTo>
                <a:lnTo>
                  <a:pt x="588169" y="111919"/>
                </a:lnTo>
                <a:lnTo>
                  <a:pt x="490537" y="140494"/>
                </a:lnTo>
                <a:lnTo>
                  <a:pt x="407194" y="161925"/>
                </a:lnTo>
                <a:lnTo>
                  <a:pt x="366712" y="173831"/>
                </a:lnTo>
                <a:lnTo>
                  <a:pt x="333375" y="180975"/>
                </a:lnTo>
                <a:lnTo>
                  <a:pt x="297656" y="183356"/>
                </a:lnTo>
                <a:lnTo>
                  <a:pt x="264319" y="183356"/>
                </a:lnTo>
                <a:lnTo>
                  <a:pt x="209550" y="176212"/>
                </a:lnTo>
                <a:lnTo>
                  <a:pt x="147637" y="159544"/>
                </a:lnTo>
                <a:lnTo>
                  <a:pt x="100012" y="145256"/>
                </a:lnTo>
                <a:lnTo>
                  <a:pt x="66675" y="130969"/>
                </a:lnTo>
                <a:lnTo>
                  <a:pt x="33337" y="119062"/>
                </a:lnTo>
                <a:lnTo>
                  <a:pt x="19050" y="119062"/>
                </a:lnTo>
                <a:lnTo>
                  <a:pt x="4762" y="123825"/>
                </a:lnTo>
                <a:lnTo>
                  <a:pt x="0" y="135731"/>
                </a:lnTo>
                <a:lnTo>
                  <a:pt x="11906" y="173831"/>
                </a:lnTo>
                <a:lnTo>
                  <a:pt x="47625" y="202406"/>
                </a:lnTo>
                <a:lnTo>
                  <a:pt x="123825" y="250031"/>
                </a:lnTo>
                <a:lnTo>
                  <a:pt x="188119" y="285750"/>
                </a:lnTo>
                <a:lnTo>
                  <a:pt x="259556" y="319087"/>
                </a:lnTo>
                <a:lnTo>
                  <a:pt x="338137" y="352425"/>
                </a:lnTo>
                <a:lnTo>
                  <a:pt x="354806" y="354806"/>
                </a:lnTo>
                <a:lnTo>
                  <a:pt x="490537" y="326231"/>
                </a:lnTo>
                <a:lnTo>
                  <a:pt x="690562" y="283369"/>
                </a:lnTo>
                <a:lnTo>
                  <a:pt x="871537" y="245269"/>
                </a:lnTo>
                <a:lnTo>
                  <a:pt x="1100137" y="200025"/>
                </a:lnTo>
                <a:lnTo>
                  <a:pt x="1112044" y="195262"/>
                </a:lnTo>
                <a:lnTo>
                  <a:pt x="1138237" y="180975"/>
                </a:lnTo>
                <a:lnTo>
                  <a:pt x="1159669" y="161925"/>
                </a:lnTo>
                <a:lnTo>
                  <a:pt x="1171575" y="145256"/>
                </a:lnTo>
                <a:lnTo>
                  <a:pt x="1173956" y="133350"/>
                </a:lnTo>
                <a:lnTo>
                  <a:pt x="1173956" y="116681"/>
                </a:lnTo>
                <a:lnTo>
                  <a:pt x="1164431" y="92869"/>
                </a:lnTo>
                <a:lnTo>
                  <a:pt x="1143000" y="71437"/>
                </a:lnTo>
                <a:lnTo>
                  <a:pt x="1085850" y="52387"/>
                </a:lnTo>
                <a:lnTo>
                  <a:pt x="1012031" y="28575"/>
                </a:lnTo>
                <a:lnTo>
                  <a:pt x="923925" y="0"/>
                </a:lnTo>
                <a:lnTo>
                  <a:pt x="912019" y="0"/>
                </a:lnTo>
                <a:lnTo>
                  <a:pt x="859631" y="214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F299CBA-FBE7-4F3B-8B6B-1563C533415D}"/>
              </a:ext>
            </a:extLst>
          </p:cNvPr>
          <p:cNvSpPr/>
          <p:nvPr/>
        </p:nvSpPr>
        <p:spPr>
          <a:xfrm>
            <a:off x="2944813" y="3697288"/>
            <a:ext cx="1177925" cy="312737"/>
          </a:xfrm>
          <a:custGeom>
            <a:avLst/>
            <a:gdLst>
              <a:gd name="connsiteX0" fmla="*/ 826294 w 1176338"/>
              <a:gd name="connsiteY0" fmla="*/ 14288 h 311944"/>
              <a:gd name="connsiteX1" fmla="*/ 683419 w 1176338"/>
              <a:gd name="connsiteY1" fmla="*/ 54769 h 311944"/>
              <a:gd name="connsiteX2" fmla="*/ 528638 w 1176338"/>
              <a:gd name="connsiteY2" fmla="*/ 97632 h 311944"/>
              <a:gd name="connsiteX3" fmla="*/ 445294 w 1176338"/>
              <a:gd name="connsiteY3" fmla="*/ 119063 h 311944"/>
              <a:gd name="connsiteX4" fmla="*/ 354807 w 1176338"/>
              <a:gd name="connsiteY4" fmla="*/ 135732 h 311944"/>
              <a:gd name="connsiteX5" fmla="*/ 276225 w 1176338"/>
              <a:gd name="connsiteY5" fmla="*/ 150019 h 311944"/>
              <a:gd name="connsiteX6" fmla="*/ 228600 w 1176338"/>
              <a:gd name="connsiteY6" fmla="*/ 154782 h 311944"/>
              <a:gd name="connsiteX7" fmla="*/ 197644 w 1176338"/>
              <a:gd name="connsiteY7" fmla="*/ 154782 h 311944"/>
              <a:gd name="connsiteX8" fmla="*/ 154782 w 1176338"/>
              <a:gd name="connsiteY8" fmla="*/ 150019 h 311944"/>
              <a:gd name="connsiteX9" fmla="*/ 119063 w 1176338"/>
              <a:gd name="connsiteY9" fmla="*/ 140494 h 311944"/>
              <a:gd name="connsiteX10" fmla="*/ 76200 w 1176338"/>
              <a:gd name="connsiteY10" fmla="*/ 121444 h 311944"/>
              <a:gd name="connsiteX11" fmla="*/ 52388 w 1176338"/>
              <a:gd name="connsiteY11" fmla="*/ 107157 h 311944"/>
              <a:gd name="connsiteX12" fmla="*/ 14288 w 1176338"/>
              <a:gd name="connsiteY12" fmla="*/ 95250 h 311944"/>
              <a:gd name="connsiteX13" fmla="*/ 2382 w 1176338"/>
              <a:gd name="connsiteY13" fmla="*/ 100013 h 311944"/>
              <a:gd name="connsiteX14" fmla="*/ 0 w 1176338"/>
              <a:gd name="connsiteY14" fmla="*/ 107157 h 311944"/>
              <a:gd name="connsiteX15" fmla="*/ 0 w 1176338"/>
              <a:gd name="connsiteY15" fmla="*/ 123825 h 311944"/>
              <a:gd name="connsiteX16" fmla="*/ 14288 w 1176338"/>
              <a:gd name="connsiteY16" fmla="*/ 154782 h 311944"/>
              <a:gd name="connsiteX17" fmla="*/ 45244 w 1176338"/>
              <a:gd name="connsiteY17" fmla="*/ 190500 h 311944"/>
              <a:gd name="connsiteX18" fmla="*/ 83344 w 1176338"/>
              <a:gd name="connsiteY18" fmla="*/ 226219 h 311944"/>
              <a:gd name="connsiteX19" fmla="*/ 133350 w 1176338"/>
              <a:gd name="connsiteY19" fmla="*/ 264319 h 311944"/>
              <a:gd name="connsiteX20" fmla="*/ 171450 w 1176338"/>
              <a:gd name="connsiteY20" fmla="*/ 285750 h 311944"/>
              <a:gd name="connsiteX21" fmla="*/ 211932 w 1176338"/>
              <a:gd name="connsiteY21" fmla="*/ 302419 h 311944"/>
              <a:gd name="connsiteX22" fmla="*/ 257175 w 1176338"/>
              <a:gd name="connsiteY22" fmla="*/ 311944 h 311944"/>
              <a:gd name="connsiteX23" fmla="*/ 307182 w 1176338"/>
              <a:gd name="connsiteY23" fmla="*/ 311944 h 311944"/>
              <a:gd name="connsiteX24" fmla="*/ 457200 w 1176338"/>
              <a:gd name="connsiteY24" fmla="*/ 297657 h 311944"/>
              <a:gd name="connsiteX25" fmla="*/ 652463 w 1176338"/>
              <a:gd name="connsiteY25" fmla="*/ 266700 h 311944"/>
              <a:gd name="connsiteX26" fmla="*/ 852488 w 1176338"/>
              <a:gd name="connsiteY26" fmla="*/ 233363 h 311944"/>
              <a:gd name="connsiteX27" fmla="*/ 952500 w 1176338"/>
              <a:gd name="connsiteY27" fmla="*/ 216694 h 311944"/>
              <a:gd name="connsiteX28" fmla="*/ 1038225 w 1176338"/>
              <a:gd name="connsiteY28" fmla="*/ 200025 h 311944"/>
              <a:gd name="connsiteX29" fmla="*/ 1102519 w 1176338"/>
              <a:gd name="connsiteY29" fmla="*/ 188119 h 311944"/>
              <a:gd name="connsiteX30" fmla="*/ 1126332 w 1176338"/>
              <a:gd name="connsiteY30" fmla="*/ 178594 h 311944"/>
              <a:gd name="connsiteX31" fmla="*/ 1150144 w 1176338"/>
              <a:gd name="connsiteY31" fmla="*/ 164307 h 311944"/>
              <a:gd name="connsiteX32" fmla="*/ 1169194 w 1176338"/>
              <a:gd name="connsiteY32" fmla="*/ 150019 h 311944"/>
              <a:gd name="connsiteX33" fmla="*/ 1173957 w 1176338"/>
              <a:gd name="connsiteY33" fmla="*/ 140494 h 311944"/>
              <a:gd name="connsiteX34" fmla="*/ 1176338 w 1176338"/>
              <a:gd name="connsiteY34" fmla="*/ 130969 h 311944"/>
              <a:gd name="connsiteX35" fmla="*/ 1173957 w 1176338"/>
              <a:gd name="connsiteY35" fmla="*/ 116682 h 311944"/>
              <a:gd name="connsiteX36" fmla="*/ 1166813 w 1176338"/>
              <a:gd name="connsiteY36" fmla="*/ 102394 h 311944"/>
              <a:gd name="connsiteX37" fmla="*/ 1152525 w 1176338"/>
              <a:gd name="connsiteY37" fmla="*/ 85725 h 311944"/>
              <a:gd name="connsiteX38" fmla="*/ 1138238 w 1176338"/>
              <a:gd name="connsiteY38" fmla="*/ 71438 h 311944"/>
              <a:gd name="connsiteX39" fmla="*/ 1109663 w 1176338"/>
              <a:gd name="connsiteY39" fmla="*/ 57150 h 311944"/>
              <a:gd name="connsiteX40" fmla="*/ 1033463 w 1176338"/>
              <a:gd name="connsiteY40" fmla="*/ 33338 h 311944"/>
              <a:gd name="connsiteX41" fmla="*/ 964407 w 1176338"/>
              <a:gd name="connsiteY41" fmla="*/ 14288 h 311944"/>
              <a:gd name="connsiteX42" fmla="*/ 892969 w 1176338"/>
              <a:gd name="connsiteY42" fmla="*/ 0 h 311944"/>
              <a:gd name="connsiteX43" fmla="*/ 826294 w 1176338"/>
              <a:gd name="connsiteY43" fmla="*/ 14288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76338" h="311944">
                <a:moveTo>
                  <a:pt x="826294" y="14288"/>
                </a:moveTo>
                <a:lnTo>
                  <a:pt x="683419" y="54769"/>
                </a:lnTo>
                <a:lnTo>
                  <a:pt x="528638" y="97632"/>
                </a:lnTo>
                <a:lnTo>
                  <a:pt x="445294" y="119063"/>
                </a:lnTo>
                <a:lnTo>
                  <a:pt x="354807" y="135732"/>
                </a:lnTo>
                <a:lnTo>
                  <a:pt x="276225" y="150019"/>
                </a:lnTo>
                <a:lnTo>
                  <a:pt x="228600" y="154782"/>
                </a:lnTo>
                <a:lnTo>
                  <a:pt x="197644" y="154782"/>
                </a:lnTo>
                <a:lnTo>
                  <a:pt x="154782" y="150019"/>
                </a:lnTo>
                <a:lnTo>
                  <a:pt x="119063" y="140494"/>
                </a:lnTo>
                <a:lnTo>
                  <a:pt x="76200" y="121444"/>
                </a:lnTo>
                <a:lnTo>
                  <a:pt x="52388" y="107157"/>
                </a:lnTo>
                <a:lnTo>
                  <a:pt x="14288" y="95250"/>
                </a:lnTo>
                <a:lnTo>
                  <a:pt x="2382" y="100013"/>
                </a:lnTo>
                <a:lnTo>
                  <a:pt x="0" y="107157"/>
                </a:lnTo>
                <a:lnTo>
                  <a:pt x="0" y="123825"/>
                </a:lnTo>
                <a:lnTo>
                  <a:pt x="14288" y="154782"/>
                </a:lnTo>
                <a:lnTo>
                  <a:pt x="45244" y="190500"/>
                </a:lnTo>
                <a:lnTo>
                  <a:pt x="83344" y="226219"/>
                </a:lnTo>
                <a:lnTo>
                  <a:pt x="133350" y="264319"/>
                </a:lnTo>
                <a:lnTo>
                  <a:pt x="171450" y="285750"/>
                </a:lnTo>
                <a:lnTo>
                  <a:pt x="211932" y="302419"/>
                </a:lnTo>
                <a:lnTo>
                  <a:pt x="257175" y="311944"/>
                </a:lnTo>
                <a:lnTo>
                  <a:pt x="307182" y="311944"/>
                </a:lnTo>
                <a:lnTo>
                  <a:pt x="457200" y="297657"/>
                </a:lnTo>
                <a:lnTo>
                  <a:pt x="652463" y="266700"/>
                </a:lnTo>
                <a:lnTo>
                  <a:pt x="852488" y="233363"/>
                </a:lnTo>
                <a:lnTo>
                  <a:pt x="952500" y="216694"/>
                </a:lnTo>
                <a:lnTo>
                  <a:pt x="1038225" y="200025"/>
                </a:lnTo>
                <a:lnTo>
                  <a:pt x="1102519" y="188119"/>
                </a:lnTo>
                <a:lnTo>
                  <a:pt x="1126332" y="178594"/>
                </a:lnTo>
                <a:lnTo>
                  <a:pt x="1150144" y="164307"/>
                </a:lnTo>
                <a:lnTo>
                  <a:pt x="1169194" y="150019"/>
                </a:lnTo>
                <a:lnTo>
                  <a:pt x="1173957" y="140494"/>
                </a:lnTo>
                <a:lnTo>
                  <a:pt x="1176338" y="130969"/>
                </a:lnTo>
                <a:lnTo>
                  <a:pt x="1173957" y="116682"/>
                </a:lnTo>
                <a:lnTo>
                  <a:pt x="1166813" y="102394"/>
                </a:lnTo>
                <a:lnTo>
                  <a:pt x="1152525" y="85725"/>
                </a:lnTo>
                <a:lnTo>
                  <a:pt x="1138238" y="71438"/>
                </a:lnTo>
                <a:lnTo>
                  <a:pt x="1109663" y="57150"/>
                </a:lnTo>
                <a:lnTo>
                  <a:pt x="1033463" y="33338"/>
                </a:lnTo>
                <a:lnTo>
                  <a:pt x="964407" y="14288"/>
                </a:lnTo>
                <a:lnTo>
                  <a:pt x="892969" y="0"/>
                </a:lnTo>
                <a:lnTo>
                  <a:pt x="826294" y="142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962AE57-62D2-4148-9734-55CA4432854A}"/>
              </a:ext>
            </a:extLst>
          </p:cNvPr>
          <p:cNvSpPr/>
          <p:nvPr/>
        </p:nvSpPr>
        <p:spPr>
          <a:xfrm>
            <a:off x="2716213" y="4486275"/>
            <a:ext cx="577850" cy="1133475"/>
          </a:xfrm>
          <a:custGeom>
            <a:avLst/>
            <a:gdLst>
              <a:gd name="connsiteX0" fmla="*/ 488157 w 576263"/>
              <a:gd name="connsiteY0" fmla="*/ 550069 h 1133475"/>
              <a:gd name="connsiteX1" fmla="*/ 440532 w 576263"/>
              <a:gd name="connsiteY1" fmla="*/ 330994 h 1133475"/>
              <a:gd name="connsiteX2" fmla="*/ 414338 w 576263"/>
              <a:gd name="connsiteY2" fmla="*/ 214313 h 1133475"/>
              <a:gd name="connsiteX3" fmla="*/ 330994 w 576263"/>
              <a:gd name="connsiteY3" fmla="*/ 107156 h 1133475"/>
              <a:gd name="connsiteX4" fmla="*/ 278607 w 576263"/>
              <a:gd name="connsiteY4" fmla="*/ 88106 h 1133475"/>
              <a:gd name="connsiteX5" fmla="*/ 173832 w 576263"/>
              <a:gd name="connsiteY5" fmla="*/ 52388 h 1133475"/>
              <a:gd name="connsiteX6" fmla="*/ 71438 w 576263"/>
              <a:gd name="connsiteY6" fmla="*/ 16669 h 1133475"/>
              <a:gd name="connsiteX7" fmla="*/ 42863 w 576263"/>
              <a:gd name="connsiteY7" fmla="*/ 4763 h 1133475"/>
              <a:gd name="connsiteX8" fmla="*/ 28575 w 576263"/>
              <a:gd name="connsiteY8" fmla="*/ 0 h 1133475"/>
              <a:gd name="connsiteX9" fmla="*/ 11907 w 576263"/>
              <a:gd name="connsiteY9" fmla="*/ 0 h 1133475"/>
              <a:gd name="connsiteX10" fmla="*/ 2382 w 576263"/>
              <a:gd name="connsiteY10" fmla="*/ 2381 h 1133475"/>
              <a:gd name="connsiteX11" fmla="*/ 0 w 576263"/>
              <a:gd name="connsiteY11" fmla="*/ 19050 h 1133475"/>
              <a:gd name="connsiteX12" fmla="*/ 7144 w 576263"/>
              <a:gd name="connsiteY12" fmla="*/ 45244 h 1133475"/>
              <a:gd name="connsiteX13" fmla="*/ 21432 w 576263"/>
              <a:gd name="connsiteY13" fmla="*/ 61913 h 1133475"/>
              <a:gd name="connsiteX14" fmla="*/ 83344 w 576263"/>
              <a:gd name="connsiteY14" fmla="*/ 95250 h 1133475"/>
              <a:gd name="connsiteX15" fmla="*/ 130969 w 576263"/>
              <a:gd name="connsiteY15" fmla="*/ 130969 h 1133475"/>
              <a:gd name="connsiteX16" fmla="*/ 166688 w 576263"/>
              <a:gd name="connsiteY16" fmla="*/ 164306 h 1133475"/>
              <a:gd name="connsiteX17" fmla="*/ 188119 w 576263"/>
              <a:gd name="connsiteY17" fmla="*/ 195263 h 1133475"/>
              <a:gd name="connsiteX18" fmla="*/ 209550 w 576263"/>
              <a:gd name="connsiteY18" fmla="*/ 242888 h 1133475"/>
              <a:gd name="connsiteX19" fmla="*/ 228600 w 576263"/>
              <a:gd name="connsiteY19" fmla="*/ 335756 h 1133475"/>
              <a:gd name="connsiteX20" fmla="*/ 283369 w 576263"/>
              <a:gd name="connsiteY20" fmla="*/ 619125 h 1133475"/>
              <a:gd name="connsiteX21" fmla="*/ 330994 w 576263"/>
              <a:gd name="connsiteY21" fmla="*/ 869156 h 1133475"/>
              <a:gd name="connsiteX22" fmla="*/ 350044 w 576263"/>
              <a:gd name="connsiteY22" fmla="*/ 959644 h 1133475"/>
              <a:gd name="connsiteX23" fmla="*/ 361950 w 576263"/>
              <a:gd name="connsiteY23" fmla="*/ 992981 h 1133475"/>
              <a:gd name="connsiteX24" fmla="*/ 383382 w 576263"/>
              <a:gd name="connsiteY24" fmla="*/ 1035844 h 1133475"/>
              <a:gd name="connsiteX25" fmla="*/ 419100 w 576263"/>
              <a:gd name="connsiteY25" fmla="*/ 1083469 h 1133475"/>
              <a:gd name="connsiteX26" fmla="*/ 435769 w 576263"/>
              <a:gd name="connsiteY26" fmla="*/ 1102519 h 1133475"/>
              <a:gd name="connsiteX27" fmla="*/ 457200 w 576263"/>
              <a:gd name="connsiteY27" fmla="*/ 1114425 h 1133475"/>
              <a:gd name="connsiteX28" fmla="*/ 485775 w 576263"/>
              <a:gd name="connsiteY28" fmla="*/ 1126331 h 1133475"/>
              <a:gd name="connsiteX29" fmla="*/ 519113 w 576263"/>
              <a:gd name="connsiteY29" fmla="*/ 1133475 h 1133475"/>
              <a:gd name="connsiteX30" fmla="*/ 538163 w 576263"/>
              <a:gd name="connsiteY30" fmla="*/ 1131094 h 1133475"/>
              <a:gd name="connsiteX31" fmla="*/ 552450 w 576263"/>
              <a:gd name="connsiteY31" fmla="*/ 1123950 h 1133475"/>
              <a:gd name="connsiteX32" fmla="*/ 561975 w 576263"/>
              <a:gd name="connsiteY32" fmla="*/ 1112044 h 1133475"/>
              <a:gd name="connsiteX33" fmla="*/ 569119 w 576263"/>
              <a:gd name="connsiteY33" fmla="*/ 1092994 h 1133475"/>
              <a:gd name="connsiteX34" fmla="*/ 573882 w 576263"/>
              <a:gd name="connsiteY34" fmla="*/ 1062038 h 1133475"/>
              <a:gd name="connsiteX35" fmla="*/ 576263 w 576263"/>
              <a:gd name="connsiteY35" fmla="*/ 1009650 h 1133475"/>
              <a:gd name="connsiteX36" fmla="*/ 550069 w 576263"/>
              <a:gd name="connsiteY36" fmla="*/ 838200 h 1133475"/>
              <a:gd name="connsiteX37" fmla="*/ 488157 w 576263"/>
              <a:gd name="connsiteY37" fmla="*/ 550069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76263" h="1133475">
                <a:moveTo>
                  <a:pt x="488157" y="550069"/>
                </a:moveTo>
                <a:lnTo>
                  <a:pt x="440532" y="330994"/>
                </a:lnTo>
                <a:lnTo>
                  <a:pt x="414338" y="214313"/>
                </a:lnTo>
                <a:lnTo>
                  <a:pt x="330994" y="107156"/>
                </a:lnTo>
                <a:lnTo>
                  <a:pt x="278607" y="88106"/>
                </a:lnTo>
                <a:lnTo>
                  <a:pt x="173832" y="52388"/>
                </a:lnTo>
                <a:lnTo>
                  <a:pt x="71438" y="16669"/>
                </a:lnTo>
                <a:lnTo>
                  <a:pt x="42863" y="4763"/>
                </a:lnTo>
                <a:lnTo>
                  <a:pt x="28575" y="0"/>
                </a:lnTo>
                <a:lnTo>
                  <a:pt x="11907" y="0"/>
                </a:lnTo>
                <a:lnTo>
                  <a:pt x="2382" y="2381"/>
                </a:lnTo>
                <a:lnTo>
                  <a:pt x="0" y="19050"/>
                </a:lnTo>
                <a:lnTo>
                  <a:pt x="7144" y="45244"/>
                </a:lnTo>
                <a:lnTo>
                  <a:pt x="21432" y="61913"/>
                </a:lnTo>
                <a:lnTo>
                  <a:pt x="83344" y="95250"/>
                </a:lnTo>
                <a:lnTo>
                  <a:pt x="130969" y="130969"/>
                </a:lnTo>
                <a:lnTo>
                  <a:pt x="166688" y="164306"/>
                </a:lnTo>
                <a:lnTo>
                  <a:pt x="188119" y="195263"/>
                </a:lnTo>
                <a:lnTo>
                  <a:pt x="209550" y="242888"/>
                </a:lnTo>
                <a:lnTo>
                  <a:pt x="228600" y="335756"/>
                </a:lnTo>
                <a:lnTo>
                  <a:pt x="283369" y="619125"/>
                </a:lnTo>
                <a:lnTo>
                  <a:pt x="330994" y="869156"/>
                </a:lnTo>
                <a:lnTo>
                  <a:pt x="350044" y="959644"/>
                </a:lnTo>
                <a:lnTo>
                  <a:pt x="361950" y="992981"/>
                </a:lnTo>
                <a:lnTo>
                  <a:pt x="383382" y="1035844"/>
                </a:lnTo>
                <a:lnTo>
                  <a:pt x="419100" y="1083469"/>
                </a:lnTo>
                <a:lnTo>
                  <a:pt x="435769" y="1102519"/>
                </a:lnTo>
                <a:lnTo>
                  <a:pt x="457200" y="1114425"/>
                </a:lnTo>
                <a:lnTo>
                  <a:pt x="485775" y="1126331"/>
                </a:lnTo>
                <a:lnTo>
                  <a:pt x="519113" y="1133475"/>
                </a:lnTo>
                <a:lnTo>
                  <a:pt x="538163" y="1131094"/>
                </a:lnTo>
                <a:lnTo>
                  <a:pt x="552450" y="1123950"/>
                </a:lnTo>
                <a:lnTo>
                  <a:pt x="561975" y="1112044"/>
                </a:lnTo>
                <a:lnTo>
                  <a:pt x="569119" y="1092994"/>
                </a:lnTo>
                <a:lnTo>
                  <a:pt x="573882" y="1062038"/>
                </a:lnTo>
                <a:lnTo>
                  <a:pt x="576263" y="1009650"/>
                </a:lnTo>
                <a:lnTo>
                  <a:pt x="550069" y="838200"/>
                </a:lnTo>
                <a:lnTo>
                  <a:pt x="488157" y="550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0C5D045F-64F4-4402-8B38-47520771864A}"/>
              </a:ext>
            </a:extLst>
          </p:cNvPr>
          <p:cNvSpPr/>
          <p:nvPr/>
        </p:nvSpPr>
        <p:spPr>
          <a:xfrm>
            <a:off x="4637088" y="2179638"/>
            <a:ext cx="1549400" cy="400050"/>
          </a:xfrm>
          <a:custGeom>
            <a:avLst/>
            <a:gdLst>
              <a:gd name="connsiteX0" fmla="*/ 1381125 w 1550194"/>
              <a:gd name="connsiteY0" fmla="*/ 192881 h 400050"/>
              <a:gd name="connsiteX1" fmla="*/ 1257300 w 1550194"/>
              <a:gd name="connsiteY1" fmla="*/ 226219 h 400050"/>
              <a:gd name="connsiteX2" fmla="*/ 1135856 w 1550194"/>
              <a:gd name="connsiteY2" fmla="*/ 259556 h 400050"/>
              <a:gd name="connsiteX3" fmla="*/ 1064419 w 1550194"/>
              <a:gd name="connsiteY3" fmla="*/ 276225 h 400050"/>
              <a:gd name="connsiteX4" fmla="*/ 840581 w 1550194"/>
              <a:gd name="connsiteY4" fmla="*/ 311944 h 400050"/>
              <a:gd name="connsiteX5" fmla="*/ 778669 w 1550194"/>
              <a:gd name="connsiteY5" fmla="*/ 319087 h 400050"/>
              <a:gd name="connsiteX6" fmla="*/ 695325 w 1550194"/>
              <a:gd name="connsiteY6" fmla="*/ 335756 h 400050"/>
              <a:gd name="connsiteX7" fmla="*/ 614362 w 1550194"/>
              <a:gd name="connsiteY7" fmla="*/ 357187 h 400050"/>
              <a:gd name="connsiteX8" fmla="*/ 523875 w 1550194"/>
              <a:gd name="connsiteY8" fmla="*/ 383381 h 400050"/>
              <a:gd name="connsiteX9" fmla="*/ 471487 w 1550194"/>
              <a:gd name="connsiteY9" fmla="*/ 400050 h 400050"/>
              <a:gd name="connsiteX10" fmla="*/ 457200 w 1550194"/>
              <a:gd name="connsiteY10" fmla="*/ 397669 h 400050"/>
              <a:gd name="connsiteX11" fmla="*/ 366712 w 1550194"/>
              <a:gd name="connsiteY11" fmla="*/ 376237 h 400050"/>
              <a:gd name="connsiteX12" fmla="*/ 259556 w 1550194"/>
              <a:gd name="connsiteY12" fmla="*/ 340519 h 400050"/>
              <a:gd name="connsiteX13" fmla="*/ 221456 w 1550194"/>
              <a:gd name="connsiteY13" fmla="*/ 328612 h 400050"/>
              <a:gd name="connsiteX14" fmla="*/ 185737 w 1550194"/>
              <a:gd name="connsiteY14" fmla="*/ 311944 h 400050"/>
              <a:gd name="connsiteX15" fmla="*/ 157162 w 1550194"/>
              <a:gd name="connsiteY15" fmla="*/ 295275 h 400050"/>
              <a:gd name="connsiteX16" fmla="*/ 128587 w 1550194"/>
              <a:gd name="connsiteY16" fmla="*/ 276225 h 400050"/>
              <a:gd name="connsiteX17" fmla="*/ 97631 w 1550194"/>
              <a:gd name="connsiteY17" fmla="*/ 252412 h 400050"/>
              <a:gd name="connsiteX18" fmla="*/ 73819 w 1550194"/>
              <a:gd name="connsiteY18" fmla="*/ 228600 h 400050"/>
              <a:gd name="connsiteX19" fmla="*/ 47625 w 1550194"/>
              <a:gd name="connsiteY19" fmla="*/ 197644 h 400050"/>
              <a:gd name="connsiteX20" fmla="*/ 23812 w 1550194"/>
              <a:gd name="connsiteY20" fmla="*/ 166687 h 400050"/>
              <a:gd name="connsiteX21" fmla="*/ 7144 w 1550194"/>
              <a:gd name="connsiteY21" fmla="*/ 138112 h 400050"/>
              <a:gd name="connsiteX22" fmla="*/ 0 w 1550194"/>
              <a:gd name="connsiteY22" fmla="*/ 116681 h 400050"/>
              <a:gd name="connsiteX23" fmla="*/ 0 w 1550194"/>
              <a:gd name="connsiteY23" fmla="*/ 109537 h 400050"/>
              <a:gd name="connsiteX24" fmla="*/ 2381 w 1550194"/>
              <a:gd name="connsiteY24" fmla="*/ 102394 h 400050"/>
              <a:gd name="connsiteX25" fmla="*/ 14287 w 1550194"/>
              <a:gd name="connsiteY25" fmla="*/ 100012 h 400050"/>
              <a:gd name="connsiteX26" fmla="*/ 40481 w 1550194"/>
              <a:gd name="connsiteY26" fmla="*/ 111919 h 400050"/>
              <a:gd name="connsiteX27" fmla="*/ 83344 w 1550194"/>
              <a:gd name="connsiteY27" fmla="*/ 140494 h 400050"/>
              <a:gd name="connsiteX28" fmla="*/ 119062 w 1550194"/>
              <a:gd name="connsiteY28" fmla="*/ 159544 h 400050"/>
              <a:gd name="connsiteX29" fmla="*/ 173831 w 1550194"/>
              <a:gd name="connsiteY29" fmla="*/ 180975 h 400050"/>
              <a:gd name="connsiteX30" fmla="*/ 228600 w 1550194"/>
              <a:gd name="connsiteY30" fmla="*/ 192881 h 400050"/>
              <a:gd name="connsiteX31" fmla="*/ 285750 w 1550194"/>
              <a:gd name="connsiteY31" fmla="*/ 200025 h 400050"/>
              <a:gd name="connsiteX32" fmla="*/ 350044 w 1550194"/>
              <a:gd name="connsiteY32" fmla="*/ 200025 h 400050"/>
              <a:gd name="connsiteX33" fmla="*/ 445294 w 1550194"/>
              <a:gd name="connsiteY33" fmla="*/ 192881 h 400050"/>
              <a:gd name="connsiteX34" fmla="*/ 585787 w 1550194"/>
              <a:gd name="connsiteY34" fmla="*/ 173831 h 400050"/>
              <a:gd name="connsiteX35" fmla="*/ 771525 w 1550194"/>
              <a:gd name="connsiteY35" fmla="*/ 147637 h 400050"/>
              <a:gd name="connsiteX36" fmla="*/ 876300 w 1550194"/>
              <a:gd name="connsiteY36" fmla="*/ 130969 h 400050"/>
              <a:gd name="connsiteX37" fmla="*/ 1131094 w 1550194"/>
              <a:gd name="connsiteY37" fmla="*/ 76200 h 400050"/>
              <a:gd name="connsiteX38" fmla="*/ 1250156 w 1550194"/>
              <a:gd name="connsiteY38" fmla="*/ 42862 h 400050"/>
              <a:gd name="connsiteX39" fmla="*/ 1359694 w 1550194"/>
              <a:gd name="connsiteY39" fmla="*/ 11906 h 400050"/>
              <a:gd name="connsiteX40" fmla="*/ 1397794 w 1550194"/>
              <a:gd name="connsiteY40" fmla="*/ 0 h 400050"/>
              <a:gd name="connsiteX41" fmla="*/ 1412081 w 1550194"/>
              <a:gd name="connsiteY41" fmla="*/ 0 h 400050"/>
              <a:gd name="connsiteX42" fmla="*/ 1447800 w 1550194"/>
              <a:gd name="connsiteY42" fmla="*/ 7144 h 400050"/>
              <a:gd name="connsiteX43" fmla="*/ 1476375 w 1550194"/>
              <a:gd name="connsiteY43" fmla="*/ 19050 h 400050"/>
              <a:gd name="connsiteX44" fmla="*/ 1493044 w 1550194"/>
              <a:gd name="connsiteY44" fmla="*/ 28575 h 400050"/>
              <a:gd name="connsiteX45" fmla="*/ 1519237 w 1550194"/>
              <a:gd name="connsiteY45" fmla="*/ 47625 h 400050"/>
              <a:gd name="connsiteX46" fmla="*/ 1533525 w 1550194"/>
              <a:gd name="connsiteY46" fmla="*/ 59531 h 400050"/>
              <a:gd name="connsiteX47" fmla="*/ 1545431 w 1550194"/>
              <a:gd name="connsiteY47" fmla="*/ 76200 h 400050"/>
              <a:gd name="connsiteX48" fmla="*/ 1550194 w 1550194"/>
              <a:gd name="connsiteY48" fmla="*/ 97631 h 400050"/>
              <a:gd name="connsiteX49" fmla="*/ 1545431 w 1550194"/>
              <a:gd name="connsiteY49" fmla="*/ 114300 h 400050"/>
              <a:gd name="connsiteX50" fmla="*/ 1533525 w 1550194"/>
              <a:gd name="connsiteY50" fmla="*/ 130969 h 400050"/>
              <a:gd name="connsiteX51" fmla="*/ 1507331 w 1550194"/>
              <a:gd name="connsiteY51" fmla="*/ 147637 h 400050"/>
              <a:gd name="connsiteX52" fmla="*/ 1457325 w 1550194"/>
              <a:gd name="connsiteY52" fmla="*/ 171450 h 400050"/>
              <a:gd name="connsiteX53" fmla="*/ 1381125 w 1550194"/>
              <a:gd name="connsiteY53" fmla="*/ 192881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50194" h="400050">
                <a:moveTo>
                  <a:pt x="1381125" y="192881"/>
                </a:moveTo>
                <a:lnTo>
                  <a:pt x="1257300" y="226219"/>
                </a:lnTo>
                <a:lnTo>
                  <a:pt x="1135856" y="259556"/>
                </a:lnTo>
                <a:lnTo>
                  <a:pt x="1064419" y="276225"/>
                </a:lnTo>
                <a:lnTo>
                  <a:pt x="840581" y="311944"/>
                </a:lnTo>
                <a:lnTo>
                  <a:pt x="778669" y="319087"/>
                </a:lnTo>
                <a:lnTo>
                  <a:pt x="695325" y="335756"/>
                </a:lnTo>
                <a:lnTo>
                  <a:pt x="614362" y="357187"/>
                </a:lnTo>
                <a:lnTo>
                  <a:pt x="523875" y="383381"/>
                </a:lnTo>
                <a:lnTo>
                  <a:pt x="471487" y="400050"/>
                </a:lnTo>
                <a:lnTo>
                  <a:pt x="457200" y="397669"/>
                </a:lnTo>
                <a:lnTo>
                  <a:pt x="366712" y="376237"/>
                </a:lnTo>
                <a:lnTo>
                  <a:pt x="259556" y="340519"/>
                </a:lnTo>
                <a:lnTo>
                  <a:pt x="221456" y="328612"/>
                </a:lnTo>
                <a:lnTo>
                  <a:pt x="185737" y="311944"/>
                </a:lnTo>
                <a:lnTo>
                  <a:pt x="157162" y="295275"/>
                </a:lnTo>
                <a:lnTo>
                  <a:pt x="128587" y="276225"/>
                </a:lnTo>
                <a:lnTo>
                  <a:pt x="97631" y="252412"/>
                </a:lnTo>
                <a:lnTo>
                  <a:pt x="73819" y="228600"/>
                </a:lnTo>
                <a:lnTo>
                  <a:pt x="47625" y="197644"/>
                </a:lnTo>
                <a:lnTo>
                  <a:pt x="23812" y="166687"/>
                </a:lnTo>
                <a:lnTo>
                  <a:pt x="7144" y="138112"/>
                </a:lnTo>
                <a:lnTo>
                  <a:pt x="0" y="116681"/>
                </a:lnTo>
                <a:lnTo>
                  <a:pt x="0" y="109537"/>
                </a:lnTo>
                <a:lnTo>
                  <a:pt x="2381" y="102394"/>
                </a:lnTo>
                <a:lnTo>
                  <a:pt x="14287" y="100012"/>
                </a:lnTo>
                <a:lnTo>
                  <a:pt x="40481" y="111919"/>
                </a:lnTo>
                <a:lnTo>
                  <a:pt x="83344" y="140494"/>
                </a:lnTo>
                <a:lnTo>
                  <a:pt x="119062" y="159544"/>
                </a:lnTo>
                <a:lnTo>
                  <a:pt x="173831" y="180975"/>
                </a:lnTo>
                <a:lnTo>
                  <a:pt x="228600" y="192881"/>
                </a:lnTo>
                <a:lnTo>
                  <a:pt x="285750" y="200025"/>
                </a:lnTo>
                <a:lnTo>
                  <a:pt x="350044" y="200025"/>
                </a:lnTo>
                <a:lnTo>
                  <a:pt x="445294" y="192881"/>
                </a:lnTo>
                <a:lnTo>
                  <a:pt x="585787" y="173831"/>
                </a:lnTo>
                <a:lnTo>
                  <a:pt x="771525" y="147637"/>
                </a:lnTo>
                <a:lnTo>
                  <a:pt x="876300" y="130969"/>
                </a:lnTo>
                <a:lnTo>
                  <a:pt x="1131094" y="76200"/>
                </a:lnTo>
                <a:lnTo>
                  <a:pt x="1250156" y="42862"/>
                </a:lnTo>
                <a:lnTo>
                  <a:pt x="1359694" y="11906"/>
                </a:lnTo>
                <a:lnTo>
                  <a:pt x="1397794" y="0"/>
                </a:lnTo>
                <a:lnTo>
                  <a:pt x="1412081" y="0"/>
                </a:lnTo>
                <a:lnTo>
                  <a:pt x="1447800" y="7144"/>
                </a:lnTo>
                <a:lnTo>
                  <a:pt x="1476375" y="19050"/>
                </a:lnTo>
                <a:lnTo>
                  <a:pt x="1493044" y="28575"/>
                </a:lnTo>
                <a:lnTo>
                  <a:pt x="1519237" y="47625"/>
                </a:lnTo>
                <a:lnTo>
                  <a:pt x="1533525" y="59531"/>
                </a:lnTo>
                <a:lnTo>
                  <a:pt x="1545431" y="76200"/>
                </a:lnTo>
                <a:lnTo>
                  <a:pt x="1550194" y="97631"/>
                </a:lnTo>
                <a:lnTo>
                  <a:pt x="1545431" y="114300"/>
                </a:lnTo>
                <a:lnTo>
                  <a:pt x="1533525" y="130969"/>
                </a:lnTo>
                <a:lnTo>
                  <a:pt x="1507331" y="147637"/>
                </a:lnTo>
                <a:lnTo>
                  <a:pt x="1457325" y="171450"/>
                </a:lnTo>
                <a:lnTo>
                  <a:pt x="1381125" y="19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D0D41775-57DC-4E90-9C7E-A4C5C42CA024}"/>
              </a:ext>
            </a:extLst>
          </p:cNvPr>
          <p:cNvSpPr/>
          <p:nvPr/>
        </p:nvSpPr>
        <p:spPr>
          <a:xfrm>
            <a:off x="2998788" y="4348163"/>
            <a:ext cx="1365250" cy="1100137"/>
          </a:xfrm>
          <a:custGeom>
            <a:avLst/>
            <a:gdLst>
              <a:gd name="connsiteX0" fmla="*/ 702469 w 1366837"/>
              <a:gd name="connsiteY0" fmla="*/ 85725 h 1100137"/>
              <a:gd name="connsiteX1" fmla="*/ 942975 w 1366837"/>
              <a:gd name="connsiteY1" fmla="*/ 28575 h 1100137"/>
              <a:gd name="connsiteX2" fmla="*/ 1069181 w 1366837"/>
              <a:gd name="connsiteY2" fmla="*/ 0 h 1100137"/>
              <a:gd name="connsiteX3" fmla="*/ 1081087 w 1366837"/>
              <a:gd name="connsiteY3" fmla="*/ 0 h 1100137"/>
              <a:gd name="connsiteX4" fmla="*/ 1109662 w 1366837"/>
              <a:gd name="connsiteY4" fmla="*/ 9525 h 1100137"/>
              <a:gd name="connsiteX5" fmla="*/ 1162050 w 1366837"/>
              <a:gd name="connsiteY5" fmla="*/ 42862 h 1100137"/>
              <a:gd name="connsiteX6" fmla="*/ 1235869 w 1366837"/>
              <a:gd name="connsiteY6" fmla="*/ 102393 h 1100137"/>
              <a:gd name="connsiteX7" fmla="*/ 1300162 w 1366837"/>
              <a:gd name="connsiteY7" fmla="*/ 169068 h 1100137"/>
              <a:gd name="connsiteX8" fmla="*/ 1347787 w 1366837"/>
              <a:gd name="connsiteY8" fmla="*/ 219075 h 1100137"/>
              <a:gd name="connsiteX9" fmla="*/ 1359694 w 1366837"/>
              <a:gd name="connsiteY9" fmla="*/ 240506 h 1100137"/>
              <a:gd name="connsiteX10" fmla="*/ 1366837 w 1366837"/>
              <a:gd name="connsiteY10" fmla="*/ 276225 h 1100137"/>
              <a:gd name="connsiteX11" fmla="*/ 1366837 w 1366837"/>
              <a:gd name="connsiteY11" fmla="*/ 314325 h 1100137"/>
              <a:gd name="connsiteX12" fmla="*/ 1357312 w 1366837"/>
              <a:gd name="connsiteY12" fmla="*/ 340518 h 1100137"/>
              <a:gd name="connsiteX13" fmla="*/ 1335881 w 1366837"/>
              <a:gd name="connsiteY13" fmla="*/ 371475 h 1100137"/>
              <a:gd name="connsiteX14" fmla="*/ 1309687 w 1366837"/>
              <a:gd name="connsiteY14" fmla="*/ 395287 h 1100137"/>
              <a:gd name="connsiteX15" fmla="*/ 1283494 w 1366837"/>
              <a:gd name="connsiteY15" fmla="*/ 416718 h 1100137"/>
              <a:gd name="connsiteX16" fmla="*/ 1281112 w 1366837"/>
              <a:gd name="connsiteY16" fmla="*/ 426243 h 1100137"/>
              <a:gd name="connsiteX17" fmla="*/ 1259681 w 1366837"/>
              <a:gd name="connsiteY17" fmla="*/ 547687 h 1100137"/>
              <a:gd name="connsiteX18" fmla="*/ 1214437 w 1366837"/>
              <a:gd name="connsiteY18" fmla="*/ 778668 h 1100137"/>
              <a:gd name="connsiteX19" fmla="*/ 1169194 w 1366837"/>
              <a:gd name="connsiteY19" fmla="*/ 973931 h 1100137"/>
              <a:gd name="connsiteX20" fmla="*/ 1140619 w 1366837"/>
              <a:gd name="connsiteY20" fmla="*/ 1016793 h 1100137"/>
              <a:gd name="connsiteX21" fmla="*/ 1092994 w 1366837"/>
              <a:gd name="connsiteY21" fmla="*/ 1073943 h 1100137"/>
              <a:gd name="connsiteX22" fmla="*/ 1069181 w 1366837"/>
              <a:gd name="connsiteY22" fmla="*/ 1092993 h 1100137"/>
              <a:gd name="connsiteX23" fmla="*/ 1052512 w 1366837"/>
              <a:gd name="connsiteY23" fmla="*/ 1100137 h 1100137"/>
              <a:gd name="connsiteX24" fmla="*/ 1040606 w 1366837"/>
              <a:gd name="connsiteY24" fmla="*/ 1100137 h 1100137"/>
              <a:gd name="connsiteX25" fmla="*/ 1014412 w 1366837"/>
              <a:gd name="connsiteY25" fmla="*/ 1090612 h 1100137"/>
              <a:gd name="connsiteX26" fmla="*/ 988219 w 1366837"/>
              <a:gd name="connsiteY26" fmla="*/ 1069181 h 1100137"/>
              <a:gd name="connsiteX27" fmla="*/ 940594 w 1366837"/>
              <a:gd name="connsiteY27" fmla="*/ 890587 h 1100137"/>
              <a:gd name="connsiteX28" fmla="*/ 964406 w 1366837"/>
              <a:gd name="connsiteY28" fmla="*/ 735806 h 1100137"/>
              <a:gd name="connsiteX29" fmla="*/ 1007269 w 1366837"/>
              <a:gd name="connsiteY29" fmla="*/ 471487 h 1100137"/>
              <a:gd name="connsiteX30" fmla="*/ 1031081 w 1366837"/>
              <a:gd name="connsiteY30" fmla="*/ 321468 h 1100137"/>
              <a:gd name="connsiteX31" fmla="*/ 1031081 w 1366837"/>
              <a:gd name="connsiteY31" fmla="*/ 297656 h 1100137"/>
              <a:gd name="connsiteX32" fmla="*/ 1028700 w 1366837"/>
              <a:gd name="connsiteY32" fmla="*/ 273843 h 1100137"/>
              <a:gd name="connsiteX33" fmla="*/ 1021556 w 1366837"/>
              <a:gd name="connsiteY33" fmla="*/ 245268 h 1100137"/>
              <a:gd name="connsiteX34" fmla="*/ 1016794 w 1366837"/>
              <a:gd name="connsiteY34" fmla="*/ 238125 h 1100137"/>
              <a:gd name="connsiteX35" fmla="*/ 1002506 w 1366837"/>
              <a:gd name="connsiteY35" fmla="*/ 223837 h 1100137"/>
              <a:gd name="connsiteX36" fmla="*/ 983456 w 1366837"/>
              <a:gd name="connsiteY36" fmla="*/ 216693 h 1100137"/>
              <a:gd name="connsiteX37" fmla="*/ 928687 w 1366837"/>
              <a:gd name="connsiteY37" fmla="*/ 223837 h 1100137"/>
              <a:gd name="connsiteX38" fmla="*/ 752475 w 1366837"/>
              <a:gd name="connsiteY38" fmla="*/ 259556 h 1100137"/>
              <a:gd name="connsiteX39" fmla="*/ 483394 w 1366837"/>
              <a:gd name="connsiteY39" fmla="*/ 316706 h 1100137"/>
              <a:gd name="connsiteX40" fmla="*/ 319087 w 1366837"/>
              <a:gd name="connsiteY40" fmla="*/ 347662 h 1100137"/>
              <a:gd name="connsiteX41" fmla="*/ 288131 w 1366837"/>
              <a:gd name="connsiteY41" fmla="*/ 354806 h 1100137"/>
              <a:gd name="connsiteX42" fmla="*/ 257175 w 1366837"/>
              <a:gd name="connsiteY42" fmla="*/ 364331 h 1100137"/>
              <a:gd name="connsiteX43" fmla="*/ 211931 w 1366837"/>
              <a:gd name="connsiteY43" fmla="*/ 371475 h 1100137"/>
              <a:gd name="connsiteX44" fmla="*/ 57150 w 1366837"/>
              <a:gd name="connsiteY44" fmla="*/ 383381 h 1100137"/>
              <a:gd name="connsiteX45" fmla="*/ 0 w 1366837"/>
              <a:gd name="connsiteY45" fmla="*/ 254793 h 1100137"/>
              <a:gd name="connsiteX46" fmla="*/ 161925 w 1366837"/>
              <a:gd name="connsiteY46" fmla="*/ 216693 h 1100137"/>
              <a:gd name="connsiteX47" fmla="*/ 433387 w 1366837"/>
              <a:gd name="connsiteY47" fmla="*/ 150018 h 1100137"/>
              <a:gd name="connsiteX48" fmla="*/ 702469 w 1366837"/>
              <a:gd name="connsiteY48" fmla="*/ 85725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66837" h="1100137">
                <a:moveTo>
                  <a:pt x="702469" y="85725"/>
                </a:moveTo>
                <a:lnTo>
                  <a:pt x="942975" y="28575"/>
                </a:lnTo>
                <a:lnTo>
                  <a:pt x="1069181" y="0"/>
                </a:lnTo>
                <a:lnTo>
                  <a:pt x="1081087" y="0"/>
                </a:lnTo>
                <a:lnTo>
                  <a:pt x="1109662" y="9525"/>
                </a:lnTo>
                <a:lnTo>
                  <a:pt x="1162050" y="42862"/>
                </a:lnTo>
                <a:lnTo>
                  <a:pt x="1235869" y="102393"/>
                </a:lnTo>
                <a:lnTo>
                  <a:pt x="1300162" y="169068"/>
                </a:lnTo>
                <a:lnTo>
                  <a:pt x="1347787" y="219075"/>
                </a:lnTo>
                <a:lnTo>
                  <a:pt x="1359694" y="240506"/>
                </a:lnTo>
                <a:lnTo>
                  <a:pt x="1366837" y="276225"/>
                </a:lnTo>
                <a:lnTo>
                  <a:pt x="1366837" y="314325"/>
                </a:lnTo>
                <a:lnTo>
                  <a:pt x="1357312" y="340518"/>
                </a:lnTo>
                <a:lnTo>
                  <a:pt x="1335881" y="371475"/>
                </a:lnTo>
                <a:lnTo>
                  <a:pt x="1309687" y="395287"/>
                </a:lnTo>
                <a:lnTo>
                  <a:pt x="1283494" y="416718"/>
                </a:lnTo>
                <a:lnTo>
                  <a:pt x="1281112" y="426243"/>
                </a:lnTo>
                <a:lnTo>
                  <a:pt x="1259681" y="547687"/>
                </a:lnTo>
                <a:lnTo>
                  <a:pt x="1214437" y="778668"/>
                </a:lnTo>
                <a:lnTo>
                  <a:pt x="1169194" y="973931"/>
                </a:lnTo>
                <a:lnTo>
                  <a:pt x="1140619" y="1016793"/>
                </a:lnTo>
                <a:lnTo>
                  <a:pt x="1092994" y="1073943"/>
                </a:lnTo>
                <a:lnTo>
                  <a:pt x="1069181" y="1092993"/>
                </a:lnTo>
                <a:lnTo>
                  <a:pt x="1052512" y="1100137"/>
                </a:lnTo>
                <a:lnTo>
                  <a:pt x="1040606" y="1100137"/>
                </a:lnTo>
                <a:lnTo>
                  <a:pt x="1014412" y="1090612"/>
                </a:lnTo>
                <a:lnTo>
                  <a:pt x="988219" y="1069181"/>
                </a:lnTo>
                <a:lnTo>
                  <a:pt x="940594" y="890587"/>
                </a:lnTo>
                <a:lnTo>
                  <a:pt x="964406" y="735806"/>
                </a:lnTo>
                <a:lnTo>
                  <a:pt x="1007269" y="471487"/>
                </a:lnTo>
                <a:lnTo>
                  <a:pt x="1031081" y="321468"/>
                </a:lnTo>
                <a:lnTo>
                  <a:pt x="1031081" y="297656"/>
                </a:lnTo>
                <a:lnTo>
                  <a:pt x="1028700" y="273843"/>
                </a:lnTo>
                <a:lnTo>
                  <a:pt x="1021556" y="245268"/>
                </a:lnTo>
                <a:lnTo>
                  <a:pt x="1016794" y="238125"/>
                </a:lnTo>
                <a:lnTo>
                  <a:pt x="1002506" y="223837"/>
                </a:lnTo>
                <a:lnTo>
                  <a:pt x="983456" y="216693"/>
                </a:lnTo>
                <a:lnTo>
                  <a:pt x="928687" y="223837"/>
                </a:lnTo>
                <a:lnTo>
                  <a:pt x="752475" y="259556"/>
                </a:lnTo>
                <a:lnTo>
                  <a:pt x="483394" y="316706"/>
                </a:lnTo>
                <a:lnTo>
                  <a:pt x="319087" y="347662"/>
                </a:lnTo>
                <a:lnTo>
                  <a:pt x="288131" y="354806"/>
                </a:lnTo>
                <a:lnTo>
                  <a:pt x="257175" y="364331"/>
                </a:lnTo>
                <a:lnTo>
                  <a:pt x="211931" y="371475"/>
                </a:lnTo>
                <a:lnTo>
                  <a:pt x="57150" y="383381"/>
                </a:lnTo>
                <a:lnTo>
                  <a:pt x="0" y="254793"/>
                </a:lnTo>
                <a:lnTo>
                  <a:pt x="161925" y="216693"/>
                </a:lnTo>
                <a:lnTo>
                  <a:pt x="433387" y="150018"/>
                </a:lnTo>
                <a:lnTo>
                  <a:pt x="702469" y="85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B35B2DD-BF83-4D5A-825D-A1DE764379B5}"/>
              </a:ext>
            </a:extLst>
          </p:cNvPr>
          <p:cNvSpPr/>
          <p:nvPr/>
        </p:nvSpPr>
        <p:spPr>
          <a:xfrm>
            <a:off x="3190875" y="5205413"/>
            <a:ext cx="847725" cy="309562"/>
          </a:xfrm>
          <a:custGeom>
            <a:avLst/>
            <a:gdLst>
              <a:gd name="connsiteX0" fmla="*/ 611981 w 847725"/>
              <a:gd name="connsiteY0" fmla="*/ 38100 h 309562"/>
              <a:gd name="connsiteX1" fmla="*/ 323850 w 847725"/>
              <a:gd name="connsiteY1" fmla="*/ 95250 h 309562"/>
              <a:gd name="connsiteX2" fmla="*/ 0 w 847725"/>
              <a:gd name="connsiteY2" fmla="*/ 159543 h 309562"/>
              <a:gd name="connsiteX3" fmla="*/ 42863 w 847725"/>
              <a:gd name="connsiteY3" fmla="*/ 309562 h 309562"/>
              <a:gd name="connsiteX4" fmla="*/ 300038 w 847725"/>
              <a:gd name="connsiteY4" fmla="*/ 266700 h 309562"/>
              <a:gd name="connsiteX5" fmla="*/ 602456 w 847725"/>
              <a:gd name="connsiteY5" fmla="*/ 202406 h 309562"/>
              <a:gd name="connsiteX6" fmla="*/ 688181 w 847725"/>
              <a:gd name="connsiteY6" fmla="*/ 183356 h 309562"/>
              <a:gd name="connsiteX7" fmla="*/ 704850 w 847725"/>
              <a:gd name="connsiteY7" fmla="*/ 180975 h 309562"/>
              <a:gd name="connsiteX8" fmla="*/ 731044 w 847725"/>
              <a:gd name="connsiteY8" fmla="*/ 180975 h 309562"/>
              <a:gd name="connsiteX9" fmla="*/ 764381 w 847725"/>
              <a:gd name="connsiteY9" fmla="*/ 190500 h 309562"/>
              <a:gd name="connsiteX10" fmla="*/ 776288 w 847725"/>
              <a:gd name="connsiteY10" fmla="*/ 197643 h 309562"/>
              <a:gd name="connsiteX11" fmla="*/ 795338 w 847725"/>
              <a:gd name="connsiteY11" fmla="*/ 211931 h 309562"/>
              <a:gd name="connsiteX12" fmla="*/ 816769 w 847725"/>
              <a:gd name="connsiteY12" fmla="*/ 228600 h 309562"/>
              <a:gd name="connsiteX13" fmla="*/ 847725 w 847725"/>
              <a:gd name="connsiteY13" fmla="*/ 235743 h 309562"/>
              <a:gd name="connsiteX14" fmla="*/ 816769 w 847725"/>
              <a:gd name="connsiteY14" fmla="*/ 0 h 309562"/>
              <a:gd name="connsiteX15" fmla="*/ 611981 w 847725"/>
              <a:gd name="connsiteY15" fmla="*/ 38100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47725" h="309562">
                <a:moveTo>
                  <a:pt x="611981" y="38100"/>
                </a:moveTo>
                <a:lnTo>
                  <a:pt x="323850" y="95250"/>
                </a:lnTo>
                <a:lnTo>
                  <a:pt x="0" y="159543"/>
                </a:lnTo>
                <a:lnTo>
                  <a:pt x="42863" y="309562"/>
                </a:lnTo>
                <a:lnTo>
                  <a:pt x="300038" y="266700"/>
                </a:lnTo>
                <a:lnTo>
                  <a:pt x="602456" y="202406"/>
                </a:lnTo>
                <a:lnTo>
                  <a:pt x="688181" y="183356"/>
                </a:lnTo>
                <a:lnTo>
                  <a:pt x="704850" y="180975"/>
                </a:lnTo>
                <a:lnTo>
                  <a:pt x="731044" y="180975"/>
                </a:lnTo>
                <a:lnTo>
                  <a:pt x="764381" y="190500"/>
                </a:lnTo>
                <a:lnTo>
                  <a:pt x="776288" y="197643"/>
                </a:lnTo>
                <a:lnTo>
                  <a:pt x="795338" y="211931"/>
                </a:lnTo>
                <a:lnTo>
                  <a:pt x="816769" y="228600"/>
                </a:lnTo>
                <a:lnTo>
                  <a:pt x="847725" y="235743"/>
                </a:lnTo>
                <a:lnTo>
                  <a:pt x="816769" y="0"/>
                </a:lnTo>
                <a:lnTo>
                  <a:pt x="611981" y="38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1B5D616E-8B30-4306-8EB2-164B1AA3F306}"/>
              </a:ext>
            </a:extLst>
          </p:cNvPr>
          <p:cNvSpPr/>
          <p:nvPr/>
        </p:nvSpPr>
        <p:spPr>
          <a:xfrm>
            <a:off x="5248275" y="1466850"/>
            <a:ext cx="554038" cy="1690688"/>
          </a:xfrm>
          <a:custGeom>
            <a:avLst/>
            <a:gdLst>
              <a:gd name="connsiteX0" fmla="*/ 233363 w 554831"/>
              <a:gd name="connsiteY0" fmla="*/ 688181 h 1690688"/>
              <a:gd name="connsiteX1" fmla="*/ 233363 w 554831"/>
              <a:gd name="connsiteY1" fmla="*/ 859631 h 1690688"/>
              <a:gd name="connsiteX2" fmla="*/ 233363 w 554831"/>
              <a:gd name="connsiteY2" fmla="*/ 1185863 h 1690688"/>
              <a:gd name="connsiteX3" fmla="*/ 233363 w 554831"/>
              <a:gd name="connsiteY3" fmla="*/ 1690688 h 1690688"/>
              <a:gd name="connsiteX4" fmla="*/ 454819 w 554831"/>
              <a:gd name="connsiteY4" fmla="*/ 1662113 h 1690688"/>
              <a:gd name="connsiteX5" fmla="*/ 457200 w 554831"/>
              <a:gd name="connsiteY5" fmla="*/ 1466850 h 1690688"/>
              <a:gd name="connsiteX6" fmla="*/ 459581 w 554831"/>
              <a:gd name="connsiteY6" fmla="*/ 1345406 h 1690688"/>
              <a:gd name="connsiteX7" fmla="*/ 461963 w 554831"/>
              <a:gd name="connsiteY7" fmla="*/ 1247775 h 1690688"/>
              <a:gd name="connsiteX8" fmla="*/ 464344 w 554831"/>
              <a:gd name="connsiteY8" fmla="*/ 1154906 h 1690688"/>
              <a:gd name="connsiteX9" fmla="*/ 478631 w 554831"/>
              <a:gd name="connsiteY9" fmla="*/ 964406 h 1690688"/>
              <a:gd name="connsiteX10" fmla="*/ 478631 w 554831"/>
              <a:gd name="connsiteY10" fmla="*/ 816769 h 1690688"/>
              <a:gd name="connsiteX11" fmla="*/ 478631 w 554831"/>
              <a:gd name="connsiteY11" fmla="*/ 664369 h 1690688"/>
              <a:gd name="connsiteX12" fmla="*/ 478631 w 554831"/>
              <a:gd name="connsiteY12" fmla="*/ 621506 h 1690688"/>
              <a:gd name="connsiteX13" fmla="*/ 478631 w 554831"/>
              <a:gd name="connsiteY13" fmla="*/ 602456 h 1690688"/>
              <a:gd name="connsiteX14" fmla="*/ 481013 w 554831"/>
              <a:gd name="connsiteY14" fmla="*/ 571500 h 1690688"/>
              <a:gd name="connsiteX15" fmla="*/ 495300 w 554831"/>
              <a:gd name="connsiteY15" fmla="*/ 473869 h 1690688"/>
              <a:gd name="connsiteX16" fmla="*/ 521494 w 554831"/>
              <a:gd name="connsiteY16" fmla="*/ 340519 h 1690688"/>
              <a:gd name="connsiteX17" fmla="*/ 535781 w 554831"/>
              <a:gd name="connsiteY17" fmla="*/ 316706 h 1690688"/>
              <a:gd name="connsiteX18" fmla="*/ 547688 w 554831"/>
              <a:gd name="connsiteY18" fmla="*/ 292894 h 1690688"/>
              <a:gd name="connsiteX19" fmla="*/ 552450 w 554831"/>
              <a:gd name="connsiteY19" fmla="*/ 276225 h 1690688"/>
              <a:gd name="connsiteX20" fmla="*/ 554831 w 554831"/>
              <a:gd name="connsiteY20" fmla="*/ 247650 h 1690688"/>
              <a:gd name="connsiteX21" fmla="*/ 550069 w 554831"/>
              <a:gd name="connsiteY21" fmla="*/ 230981 h 1690688"/>
              <a:gd name="connsiteX22" fmla="*/ 542925 w 554831"/>
              <a:gd name="connsiteY22" fmla="*/ 207169 h 1690688"/>
              <a:gd name="connsiteX23" fmla="*/ 523875 w 554831"/>
              <a:gd name="connsiteY23" fmla="*/ 176213 h 1690688"/>
              <a:gd name="connsiteX24" fmla="*/ 504825 w 554831"/>
              <a:gd name="connsiteY24" fmla="*/ 154781 h 1690688"/>
              <a:gd name="connsiteX25" fmla="*/ 473869 w 554831"/>
              <a:gd name="connsiteY25" fmla="*/ 128588 h 1690688"/>
              <a:gd name="connsiteX26" fmla="*/ 431006 w 554831"/>
              <a:gd name="connsiteY26" fmla="*/ 102394 h 1690688"/>
              <a:gd name="connsiteX27" fmla="*/ 388144 w 554831"/>
              <a:gd name="connsiteY27" fmla="*/ 80963 h 1690688"/>
              <a:gd name="connsiteX28" fmla="*/ 333375 w 554831"/>
              <a:gd name="connsiteY28" fmla="*/ 54769 h 1690688"/>
              <a:gd name="connsiteX29" fmla="*/ 266700 w 554831"/>
              <a:gd name="connsiteY29" fmla="*/ 30956 h 1690688"/>
              <a:gd name="connsiteX30" fmla="*/ 221456 w 554831"/>
              <a:gd name="connsiteY30" fmla="*/ 16669 h 1690688"/>
              <a:gd name="connsiteX31" fmla="*/ 169069 w 554831"/>
              <a:gd name="connsiteY31" fmla="*/ 7144 h 1690688"/>
              <a:gd name="connsiteX32" fmla="*/ 85725 w 554831"/>
              <a:gd name="connsiteY32" fmla="*/ 0 h 1690688"/>
              <a:gd name="connsiteX33" fmla="*/ 26194 w 554831"/>
              <a:gd name="connsiteY33" fmla="*/ 0 h 1690688"/>
              <a:gd name="connsiteX34" fmla="*/ 14288 w 554831"/>
              <a:gd name="connsiteY34" fmla="*/ 0 h 1690688"/>
              <a:gd name="connsiteX35" fmla="*/ 2381 w 554831"/>
              <a:gd name="connsiteY35" fmla="*/ 4763 h 1690688"/>
              <a:gd name="connsiteX36" fmla="*/ 0 w 554831"/>
              <a:gd name="connsiteY36" fmla="*/ 23813 h 1690688"/>
              <a:gd name="connsiteX37" fmla="*/ 7144 w 554831"/>
              <a:gd name="connsiteY37" fmla="*/ 54769 h 1690688"/>
              <a:gd name="connsiteX38" fmla="*/ 16669 w 554831"/>
              <a:gd name="connsiteY38" fmla="*/ 69056 h 1690688"/>
              <a:gd name="connsiteX39" fmla="*/ 54769 w 554831"/>
              <a:gd name="connsiteY39" fmla="*/ 85725 h 1690688"/>
              <a:gd name="connsiteX40" fmla="*/ 95250 w 554831"/>
              <a:gd name="connsiteY40" fmla="*/ 107156 h 1690688"/>
              <a:gd name="connsiteX41" fmla="*/ 130969 w 554831"/>
              <a:gd name="connsiteY41" fmla="*/ 133350 h 1690688"/>
              <a:gd name="connsiteX42" fmla="*/ 166688 w 554831"/>
              <a:gd name="connsiteY42" fmla="*/ 166688 h 1690688"/>
              <a:gd name="connsiteX43" fmla="*/ 190500 w 554831"/>
              <a:gd name="connsiteY43" fmla="*/ 200025 h 1690688"/>
              <a:gd name="connsiteX44" fmla="*/ 207169 w 554831"/>
              <a:gd name="connsiteY44" fmla="*/ 228600 h 1690688"/>
              <a:gd name="connsiteX45" fmla="*/ 219075 w 554831"/>
              <a:gd name="connsiteY45" fmla="*/ 264319 h 1690688"/>
              <a:gd name="connsiteX46" fmla="*/ 228600 w 554831"/>
              <a:gd name="connsiteY46" fmla="*/ 307181 h 1690688"/>
              <a:gd name="connsiteX47" fmla="*/ 233363 w 554831"/>
              <a:gd name="connsiteY47" fmla="*/ 354806 h 1690688"/>
              <a:gd name="connsiteX48" fmla="*/ 233363 w 554831"/>
              <a:gd name="connsiteY48" fmla="*/ 688181 h 1690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54831" h="1690688">
                <a:moveTo>
                  <a:pt x="233363" y="688181"/>
                </a:moveTo>
                <a:lnTo>
                  <a:pt x="233363" y="859631"/>
                </a:lnTo>
                <a:lnTo>
                  <a:pt x="233363" y="1185863"/>
                </a:lnTo>
                <a:lnTo>
                  <a:pt x="233363" y="1690688"/>
                </a:lnTo>
                <a:lnTo>
                  <a:pt x="454819" y="1662113"/>
                </a:lnTo>
                <a:cubicBezTo>
                  <a:pt x="455613" y="1597025"/>
                  <a:pt x="456406" y="1531938"/>
                  <a:pt x="457200" y="1466850"/>
                </a:cubicBezTo>
                <a:cubicBezTo>
                  <a:pt x="457994" y="1426369"/>
                  <a:pt x="458787" y="1385887"/>
                  <a:pt x="459581" y="1345406"/>
                </a:cubicBezTo>
                <a:lnTo>
                  <a:pt x="461963" y="1247775"/>
                </a:lnTo>
                <a:cubicBezTo>
                  <a:pt x="462757" y="1216819"/>
                  <a:pt x="463550" y="1185862"/>
                  <a:pt x="464344" y="1154906"/>
                </a:cubicBezTo>
                <a:lnTo>
                  <a:pt x="478631" y="964406"/>
                </a:lnTo>
                <a:lnTo>
                  <a:pt x="478631" y="816769"/>
                </a:lnTo>
                <a:lnTo>
                  <a:pt x="478631" y="664369"/>
                </a:lnTo>
                <a:lnTo>
                  <a:pt x="478631" y="621506"/>
                </a:lnTo>
                <a:lnTo>
                  <a:pt x="478631" y="602456"/>
                </a:lnTo>
                <a:lnTo>
                  <a:pt x="481013" y="571500"/>
                </a:lnTo>
                <a:lnTo>
                  <a:pt x="495300" y="473869"/>
                </a:lnTo>
                <a:lnTo>
                  <a:pt x="521494" y="340519"/>
                </a:lnTo>
                <a:lnTo>
                  <a:pt x="535781" y="316706"/>
                </a:lnTo>
                <a:lnTo>
                  <a:pt x="547688" y="292894"/>
                </a:lnTo>
                <a:lnTo>
                  <a:pt x="552450" y="276225"/>
                </a:lnTo>
                <a:lnTo>
                  <a:pt x="554831" y="247650"/>
                </a:lnTo>
                <a:lnTo>
                  <a:pt x="550069" y="230981"/>
                </a:lnTo>
                <a:lnTo>
                  <a:pt x="542925" y="207169"/>
                </a:lnTo>
                <a:lnTo>
                  <a:pt x="523875" y="176213"/>
                </a:lnTo>
                <a:lnTo>
                  <a:pt x="504825" y="154781"/>
                </a:lnTo>
                <a:lnTo>
                  <a:pt x="473869" y="128588"/>
                </a:lnTo>
                <a:lnTo>
                  <a:pt x="431006" y="102394"/>
                </a:lnTo>
                <a:lnTo>
                  <a:pt x="388144" y="80963"/>
                </a:lnTo>
                <a:lnTo>
                  <a:pt x="333375" y="54769"/>
                </a:lnTo>
                <a:lnTo>
                  <a:pt x="266700" y="30956"/>
                </a:lnTo>
                <a:lnTo>
                  <a:pt x="221456" y="16669"/>
                </a:lnTo>
                <a:lnTo>
                  <a:pt x="169069" y="7144"/>
                </a:lnTo>
                <a:lnTo>
                  <a:pt x="85725" y="0"/>
                </a:lnTo>
                <a:lnTo>
                  <a:pt x="26194" y="0"/>
                </a:lnTo>
                <a:lnTo>
                  <a:pt x="14288" y="0"/>
                </a:lnTo>
                <a:lnTo>
                  <a:pt x="2381" y="4763"/>
                </a:lnTo>
                <a:lnTo>
                  <a:pt x="0" y="23813"/>
                </a:lnTo>
                <a:lnTo>
                  <a:pt x="7144" y="54769"/>
                </a:lnTo>
                <a:lnTo>
                  <a:pt x="16669" y="69056"/>
                </a:lnTo>
                <a:lnTo>
                  <a:pt x="54769" y="85725"/>
                </a:lnTo>
                <a:lnTo>
                  <a:pt x="95250" y="107156"/>
                </a:lnTo>
                <a:lnTo>
                  <a:pt x="130969" y="133350"/>
                </a:lnTo>
                <a:lnTo>
                  <a:pt x="166688" y="166688"/>
                </a:lnTo>
                <a:lnTo>
                  <a:pt x="190500" y="200025"/>
                </a:lnTo>
                <a:lnTo>
                  <a:pt x="207169" y="228600"/>
                </a:lnTo>
                <a:lnTo>
                  <a:pt x="219075" y="264319"/>
                </a:lnTo>
                <a:lnTo>
                  <a:pt x="228600" y="307181"/>
                </a:lnTo>
                <a:lnTo>
                  <a:pt x="233363" y="354806"/>
                </a:lnTo>
                <a:lnTo>
                  <a:pt x="233363" y="688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5CA6EE1-9E26-4C61-94D4-20646FB493A2}"/>
              </a:ext>
            </a:extLst>
          </p:cNvPr>
          <p:cNvSpPr/>
          <p:nvPr/>
        </p:nvSpPr>
        <p:spPr>
          <a:xfrm>
            <a:off x="4438650" y="2849563"/>
            <a:ext cx="2770188" cy="533400"/>
          </a:xfrm>
          <a:custGeom>
            <a:avLst/>
            <a:gdLst>
              <a:gd name="connsiteX0" fmla="*/ 2157413 w 2769394"/>
              <a:gd name="connsiteY0" fmla="*/ 45244 h 533400"/>
              <a:gd name="connsiteX1" fmla="*/ 2052638 w 2769394"/>
              <a:gd name="connsiteY1" fmla="*/ 66675 h 533400"/>
              <a:gd name="connsiteX2" fmla="*/ 1935956 w 2769394"/>
              <a:gd name="connsiteY2" fmla="*/ 88107 h 533400"/>
              <a:gd name="connsiteX3" fmla="*/ 1771650 w 2769394"/>
              <a:gd name="connsiteY3" fmla="*/ 111919 h 533400"/>
              <a:gd name="connsiteX4" fmla="*/ 1516856 w 2769394"/>
              <a:gd name="connsiteY4" fmla="*/ 133350 h 533400"/>
              <a:gd name="connsiteX5" fmla="*/ 1371600 w 2769394"/>
              <a:gd name="connsiteY5" fmla="*/ 159544 h 533400"/>
              <a:gd name="connsiteX6" fmla="*/ 1238250 w 2769394"/>
              <a:gd name="connsiteY6" fmla="*/ 183357 h 533400"/>
              <a:gd name="connsiteX7" fmla="*/ 1052513 w 2769394"/>
              <a:gd name="connsiteY7" fmla="*/ 221457 h 533400"/>
              <a:gd name="connsiteX8" fmla="*/ 831056 w 2769394"/>
              <a:gd name="connsiteY8" fmla="*/ 259557 h 533400"/>
              <a:gd name="connsiteX9" fmla="*/ 673894 w 2769394"/>
              <a:gd name="connsiteY9" fmla="*/ 285750 h 533400"/>
              <a:gd name="connsiteX10" fmla="*/ 609600 w 2769394"/>
              <a:gd name="connsiteY10" fmla="*/ 292894 h 533400"/>
              <a:gd name="connsiteX11" fmla="*/ 523875 w 2769394"/>
              <a:gd name="connsiteY11" fmla="*/ 302419 h 533400"/>
              <a:gd name="connsiteX12" fmla="*/ 376238 w 2769394"/>
              <a:gd name="connsiteY12" fmla="*/ 321469 h 533400"/>
              <a:gd name="connsiteX13" fmla="*/ 238125 w 2769394"/>
              <a:gd name="connsiteY13" fmla="*/ 338138 h 533400"/>
              <a:gd name="connsiteX14" fmla="*/ 114300 w 2769394"/>
              <a:gd name="connsiteY14" fmla="*/ 354807 h 533400"/>
              <a:gd name="connsiteX15" fmla="*/ 85725 w 2769394"/>
              <a:gd name="connsiteY15" fmla="*/ 352425 h 533400"/>
              <a:gd name="connsiteX16" fmla="*/ 33338 w 2769394"/>
              <a:gd name="connsiteY16" fmla="*/ 350044 h 533400"/>
              <a:gd name="connsiteX17" fmla="*/ 11906 w 2769394"/>
              <a:gd name="connsiteY17" fmla="*/ 352425 h 533400"/>
              <a:gd name="connsiteX18" fmla="*/ 0 w 2769394"/>
              <a:gd name="connsiteY18" fmla="*/ 359569 h 533400"/>
              <a:gd name="connsiteX19" fmla="*/ 0 w 2769394"/>
              <a:gd name="connsiteY19" fmla="*/ 366713 h 533400"/>
              <a:gd name="connsiteX20" fmla="*/ 9525 w 2769394"/>
              <a:gd name="connsiteY20" fmla="*/ 378619 h 533400"/>
              <a:gd name="connsiteX21" fmla="*/ 38100 w 2769394"/>
              <a:gd name="connsiteY21" fmla="*/ 402432 h 533400"/>
              <a:gd name="connsiteX22" fmla="*/ 123825 w 2769394"/>
              <a:gd name="connsiteY22" fmla="*/ 450057 h 533400"/>
              <a:gd name="connsiteX23" fmla="*/ 216694 w 2769394"/>
              <a:gd name="connsiteY23" fmla="*/ 497682 h 533400"/>
              <a:gd name="connsiteX24" fmla="*/ 288131 w 2769394"/>
              <a:gd name="connsiteY24" fmla="*/ 526257 h 533400"/>
              <a:gd name="connsiteX25" fmla="*/ 319088 w 2769394"/>
              <a:gd name="connsiteY25" fmla="*/ 533400 h 533400"/>
              <a:gd name="connsiteX26" fmla="*/ 345281 w 2769394"/>
              <a:gd name="connsiteY26" fmla="*/ 531019 h 533400"/>
              <a:gd name="connsiteX27" fmla="*/ 476250 w 2769394"/>
              <a:gd name="connsiteY27" fmla="*/ 500063 h 533400"/>
              <a:gd name="connsiteX28" fmla="*/ 633413 w 2769394"/>
              <a:gd name="connsiteY28" fmla="*/ 464344 h 533400"/>
              <a:gd name="connsiteX29" fmla="*/ 840581 w 2769394"/>
              <a:gd name="connsiteY29" fmla="*/ 423863 h 533400"/>
              <a:gd name="connsiteX30" fmla="*/ 1012031 w 2769394"/>
              <a:gd name="connsiteY30" fmla="*/ 395288 h 533400"/>
              <a:gd name="connsiteX31" fmla="*/ 1162050 w 2769394"/>
              <a:gd name="connsiteY31" fmla="*/ 373857 h 533400"/>
              <a:gd name="connsiteX32" fmla="*/ 1373981 w 2769394"/>
              <a:gd name="connsiteY32" fmla="*/ 350044 h 533400"/>
              <a:gd name="connsiteX33" fmla="*/ 1671638 w 2769394"/>
              <a:gd name="connsiteY33" fmla="*/ 307182 h 533400"/>
              <a:gd name="connsiteX34" fmla="*/ 1914525 w 2769394"/>
              <a:gd name="connsiteY34" fmla="*/ 276225 h 533400"/>
              <a:gd name="connsiteX35" fmla="*/ 2102644 w 2769394"/>
              <a:gd name="connsiteY35" fmla="*/ 254794 h 533400"/>
              <a:gd name="connsiteX36" fmla="*/ 2207419 w 2769394"/>
              <a:gd name="connsiteY36" fmla="*/ 245269 h 533400"/>
              <a:gd name="connsiteX37" fmla="*/ 2312194 w 2769394"/>
              <a:gd name="connsiteY37" fmla="*/ 242888 h 533400"/>
              <a:gd name="connsiteX38" fmla="*/ 2419350 w 2769394"/>
              <a:gd name="connsiteY38" fmla="*/ 247650 h 533400"/>
              <a:gd name="connsiteX39" fmla="*/ 2559844 w 2769394"/>
              <a:gd name="connsiteY39" fmla="*/ 257175 h 533400"/>
              <a:gd name="connsiteX40" fmla="*/ 2640806 w 2769394"/>
              <a:gd name="connsiteY40" fmla="*/ 264319 h 533400"/>
              <a:gd name="connsiteX41" fmla="*/ 2652713 w 2769394"/>
              <a:gd name="connsiteY41" fmla="*/ 264319 h 533400"/>
              <a:gd name="connsiteX42" fmla="*/ 2690813 w 2769394"/>
              <a:gd name="connsiteY42" fmla="*/ 254794 h 533400"/>
              <a:gd name="connsiteX43" fmla="*/ 2726531 w 2769394"/>
              <a:gd name="connsiteY43" fmla="*/ 240507 h 533400"/>
              <a:gd name="connsiteX44" fmla="*/ 2757488 w 2769394"/>
              <a:gd name="connsiteY44" fmla="*/ 221457 h 533400"/>
              <a:gd name="connsiteX45" fmla="*/ 2767013 w 2769394"/>
              <a:gd name="connsiteY45" fmla="*/ 209550 h 533400"/>
              <a:gd name="connsiteX46" fmla="*/ 2769394 w 2769394"/>
              <a:gd name="connsiteY46" fmla="*/ 192882 h 533400"/>
              <a:gd name="connsiteX47" fmla="*/ 2769394 w 2769394"/>
              <a:gd name="connsiteY47" fmla="*/ 183357 h 533400"/>
              <a:gd name="connsiteX48" fmla="*/ 2764631 w 2769394"/>
              <a:gd name="connsiteY48" fmla="*/ 171450 h 533400"/>
              <a:gd name="connsiteX49" fmla="*/ 2752725 w 2769394"/>
              <a:gd name="connsiteY49" fmla="*/ 154782 h 533400"/>
              <a:gd name="connsiteX50" fmla="*/ 2721769 w 2769394"/>
              <a:gd name="connsiteY50" fmla="*/ 130969 h 533400"/>
              <a:gd name="connsiteX51" fmla="*/ 2664619 w 2769394"/>
              <a:gd name="connsiteY51" fmla="*/ 100013 h 533400"/>
              <a:gd name="connsiteX52" fmla="*/ 2581275 w 2769394"/>
              <a:gd name="connsiteY52" fmla="*/ 64294 h 533400"/>
              <a:gd name="connsiteX53" fmla="*/ 2471738 w 2769394"/>
              <a:gd name="connsiteY53" fmla="*/ 30957 h 533400"/>
              <a:gd name="connsiteX54" fmla="*/ 2364581 w 2769394"/>
              <a:gd name="connsiteY54" fmla="*/ 0 h 533400"/>
              <a:gd name="connsiteX55" fmla="*/ 2352675 w 2769394"/>
              <a:gd name="connsiteY55" fmla="*/ 0 h 533400"/>
              <a:gd name="connsiteX56" fmla="*/ 2266950 w 2769394"/>
              <a:gd name="connsiteY56" fmla="*/ 21432 h 533400"/>
              <a:gd name="connsiteX57" fmla="*/ 2157413 w 2769394"/>
              <a:gd name="connsiteY57" fmla="*/ 45244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69394" h="533400">
                <a:moveTo>
                  <a:pt x="2157413" y="45244"/>
                </a:moveTo>
                <a:lnTo>
                  <a:pt x="2052638" y="66675"/>
                </a:lnTo>
                <a:lnTo>
                  <a:pt x="1935956" y="88107"/>
                </a:lnTo>
                <a:lnTo>
                  <a:pt x="1771650" y="111919"/>
                </a:lnTo>
                <a:lnTo>
                  <a:pt x="1516856" y="133350"/>
                </a:lnTo>
                <a:lnTo>
                  <a:pt x="1371600" y="159544"/>
                </a:lnTo>
                <a:lnTo>
                  <a:pt x="1238250" y="183357"/>
                </a:lnTo>
                <a:lnTo>
                  <a:pt x="1052513" y="221457"/>
                </a:lnTo>
                <a:lnTo>
                  <a:pt x="831056" y="259557"/>
                </a:lnTo>
                <a:lnTo>
                  <a:pt x="673894" y="285750"/>
                </a:lnTo>
                <a:lnTo>
                  <a:pt x="609600" y="292894"/>
                </a:lnTo>
                <a:lnTo>
                  <a:pt x="523875" y="302419"/>
                </a:lnTo>
                <a:lnTo>
                  <a:pt x="376238" y="321469"/>
                </a:lnTo>
                <a:lnTo>
                  <a:pt x="238125" y="338138"/>
                </a:lnTo>
                <a:lnTo>
                  <a:pt x="114300" y="354807"/>
                </a:lnTo>
                <a:lnTo>
                  <a:pt x="85725" y="352425"/>
                </a:lnTo>
                <a:lnTo>
                  <a:pt x="33338" y="350044"/>
                </a:lnTo>
                <a:lnTo>
                  <a:pt x="11906" y="352425"/>
                </a:lnTo>
                <a:lnTo>
                  <a:pt x="0" y="359569"/>
                </a:lnTo>
                <a:lnTo>
                  <a:pt x="0" y="366713"/>
                </a:lnTo>
                <a:lnTo>
                  <a:pt x="9525" y="378619"/>
                </a:lnTo>
                <a:lnTo>
                  <a:pt x="38100" y="402432"/>
                </a:lnTo>
                <a:lnTo>
                  <a:pt x="123825" y="450057"/>
                </a:lnTo>
                <a:lnTo>
                  <a:pt x="216694" y="497682"/>
                </a:lnTo>
                <a:lnTo>
                  <a:pt x="288131" y="526257"/>
                </a:lnTo>
                <a:lnTo>
                  <a:pt x="319088" y="533400"/>
                </a:lnTo>
                <a:lnTo>
                  <a:pt x="345281" y="531019"/>
                </a:lnTo>
                <a:lnTo>
                  <a:pt x="476250" y="500063"/>
                </a:lnTo>
                <a:lnTo>
                  <a:pt x="633413" y="464344"/>
                </a:lnTo>
                <a:lnTo>
                  <a:pt x="840581" y="423863"/>
                </a:lnTo>
                <a:lnTo>
                  <a:pt x="1012031" y="395288"/>
                </a:lnTo>
                <a:lnTo>
                  <a:pt x="1162050" y="373857"/>
                </a:lnTo>
                <a:lnTo>
                  <a:pt x="1373981" y="350044"/>
                </a:lnTo>
                <a:lnTo>
                  <a:pt x="1671638" y="307182"/>
                </a:lnTo>
                <a:lnTo>
                  <a:pt x="1914525" y="276225"/>
                </a:lnTo>
                <a:lnTo>
                  <a:pt x="2102644" y="254794"/>
                </a:lnTo>
                <a:lnTo>
                  <a:pt x="2207419" y="245269"/>
                </a:lnTo>
                <a:lnTo>
                  <a:pt x="2312194" y="242888"/>
                </a:lnTo>
                <a:lnTo>
                  <a:pt x="2419350" y="247650"/>
                </a:lnTo>
                <a:lnTo>
                  <a:pt x="2559844" y="257175"/>
                </a:lnTo>
                <a:lnTo>
                  <a:pt x="2640806" y="264319"/>
                </a:lnTo>
                <a:lnTo>
                  <a:pt x="2652713" y="264319"/>
                </a:lnTo>
                <a:lnTo>
                  <a:pt x="2690813" y="254794"/>
                </a:lnTo>
                <a:lnTo>
                  <a:pt x="2726531" y="240507"/>
                </a:lnTo>
                <a:lnTo>
                  <a:pt x="2757488" y="221457"/>
                </a:lnTo>
                <a:lnTo>
                  <a:pt x="2767013" y="209550"/>
                </a:lnTo>
                <a:lnTo>
                  <a:pt x="2769394" y="192882"/>
                </a:lnTo>
                <a:lnTo>
                  <a:pt x="2769394" y="183357"/>
                </a:lnTo>
                <a:lnTo>
                  <a:pt x="2764631" y="171450"/>
                </a:lnTo>
                <a:lnTo>
                  <a:pt x="2752725" y="154782"/>
                </a:lnTo>
                <a:lnTo>
                  <a:pt x="2721769" y="130969"/>
                </a:lnTo>
                <a:lnTo>
                  <a:pt x="2664619" y="100013"/>
                </a:lnTo>
                <a:lnTo>
                  <a:pt x="2581275" y="64294"/>
                </a:lnTo>
                <a:lnTo>
                  <a:pt x="2471738" y="30957"/>
                </a:lnTo>
                <a:lnTo>
                  <a:pt x="2364581" y="0"/>
                </a:lnTo>
                <a:lnTo>
                  <a:pt x="2352675" y="0"/>
                </a:lnTo>
                <a:lnTo>
                  <a:pt x="2266950" y="21432"/>
                </a:lnTo>
                <a:lnTo>
                  <a:pt x="2157413" y="45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5CECE946-E31B-41E5-B78D-335A980FAB9B}"/>
              </a:ext>
            </a:extLst>
          </p:cNvPr>
          <p:cNvSpPr/>
          <p:nvPr/>
        </p:nvSpPr>
        <p:spPr>
          <a:xfrm>
            <a:off x="4395788" y="1693863"/>
            <a:ext cx="2559050" cy="2765425"/>
          </a:xfrm>
          <a:custGeom>
            <a:avLst/>
            <a:gdLst>
              <a:gd name="connsiteX0" fmla="*/ 2217155 w 2559614"/>
              <a:gd name="connsiteY0" fmla="*/ 790832 h 2764383"/>
              <a:gd name="connsiteX1" fmla="*/ 2093588 w 2559614"/>
              <a:gd name="connsiteY1" fmla="*/ 956766 h 2764383"/>
              <a:gd name="connsiteX2" fmla="*/ 1966489 w 2559614"/>
              <a:gd name="connsiteY2" fmla="*/ 1115639 h 2764383"/>
              <a:gd name="connsiteX3" fmla="*/ 1881757 w 2559614"/>
              <a:gd name="connsiteY3" fmla="*/ 1221554 h 2764383"/>
              <a:gd name="connsiteX4" fmla="*/ 1835861 w 2559614"/>
              <a:gd name="connsiteY4" fmla="*/ 1278042 h 2764383"/>
              <a:gd name="connsiteX5" fmla="*/ 1631092 w 2559614"/>
              <a:gd name="connsiteY5" fmla="*/ 1535768 h 2764383"/>
              <a:gd name="connsiteX6" fmla="*/ 1507524 w 2559614"/>
              <a:gd name="connsiteY6" fmla="*/ 1673458 h 2764383"/>
              <a:gd name="connsiteX7" fmla="*/ 1369835 w 2559614"/>
              <a:gd name="connsiteY7" fmla="*/ 1818208 h 2764383"/>
              <a:gd name="connsiteX8" fmla="*/ 1228615 w 2559614"/>
              <a:gd name="connsiteY8" fmla="*/ 1952367 h 2764383"/>
              <a:gd name="connsiteX9" fmla="*/ 1115639 w 2559614"/>
              <a:gd name="connsiteY9" fmla="*/ 2058283 h 2764383"/>
              <a:gd name="connsiteX10" fmla="*/ 995601 w 2559614"/>
              <a:gd name="connsiteY10" fmla="*/ 2160667 h 2764383"/>
              <a:gd name="connsiteX11" fmla="*/ 631960 w 2559614"/>
              <a:gd name="connsiteY11" fmla="*/ 2439577 h 2764383"/>
              <a:gd name="connsiteX12" fmla="*/ 501331 w 2559614"/>
              <a:gd name="connsiteY12" fmla="*/ 2520778 h 2764383"/>
              <a:gd name="connsiteX13" fmla="*/ 338928 w 2559614"/>
              <a:gd name="connsiteY13" fmla="*/ 2619632 h 2764383"/>
              <a:gd name="connsiteX14" fmla="*/ 208300 w 2559614"/>
              <a:gd name="connsiteY14" fmla="*/ 2686712 h 2764383"/>
              <a:gd name="connsiteX15" fmla="*/ 109445 w 2559614"/>
              <a:gd name="connsiteY15" fmla="*/ 2736139 h 2764383"/>
              <a:gd name="connsiteX16" fmla="*/ 56488 w 2559614"/>
              <a:gd name="connsiteY16" fmla="*/ 2760852 h 2764383"/>
              <a:gd name="connsiteX17" fmla="*/ 14122 w 2559614"/>
              <a:gd name="connsiteY17" fmla="*/ 2764383 h 2764383"/>
              <a:gd name="connsiteX18" fmla="*/ 0 w 2559614"/>
              <a:gd name="connsiteY18" fmla="*/ 2757322 h 2764383"/>
              <a:gd name="connsiteX19" fmla="*/ 3530 w 2559614"/>
              <a:gd name="connsiteY19" fmla="*/ 2743200 h 2764383"/>
              <a:gd name="connsiteX20" fmla="*/ 31774 w 2559614"/>
              <a:gd name="connsiteY20" fmla="*/ 2718486 h 2764383"/>
              <a:gd name="connsiteX21" fmla="*/ 137689 w 2559614"/>
              <a:gd name="connsiteY21" fmla="*/ 2644346 h 2764383"/>
              <a:gd name="connsiteX22" fmla="*/ 285971 w 2559614"/>
              <a:gd name="connsiteY22" fmla="*/ 2538431 h 2764383"/>
              <a:gd name="connsiteX23" fmla="*/ 480148 w 2559614"/>
              <a:gd name="connsiteY23" fmla="*/ 2400741 h 2764383"/>
              <a:gd name="connsiteX24" fmla="*/ 663734 w 2559614"/>
              <a:gd name="connsiteY24" fmla="*/ 2259521 h 2764383"/>
              <a:gd name="connsiteX25" fmla="*/ 727283 w 2559614"/>
              <a:gd name="connsiteY25" fmla="*/ 2203033 h 2764383"/>
              <a:gd name="connsiteX26" fmla="*/ 822607 w 2559614"/>
              <a:gd name="connsiteY26" fmla="*/ 2107710 h 2764383"/>
              <a:gd name="connsiteX27" fmla="*/ 953235 w 2559614"/>
              <a:gd name="connsiteY27" fmla="*/ 1966490 h 2764383"/>
              <a:gd name="connsiteX28" fmla="*/ 1105047 w 2559614"/>
              <a:gd name="connsiteY28" fmla="*/ 1807617 h 2764383"/>
              <a:gd name="connsiteX29" fmla="*/ 1253328 w 2559614"/>
              <a:gd name="connsiteY29" fmla="*/ 1645214 h 2764383"/>
              <a:gd name="connsiteX30" fmla="*/ 1412201 w 2559614"/>
              <a:gd name="connsiteY30" fmla="*/ 1468689 h 2764383"/>
              <a:gd name="connsiteX31" fmla="*/ 1549890 w 2559614"/>
              <a:gd name="connsiteY31" fmla="*/ 1292164 h 2764383"/>
              <a:gd name="connsiteX32" fmla="*/ 1655805 w 2559614"/>
              <a:gd name="connsiteY32" fmla="*/ 1154474 h 2764383"/>
              <a:gd name="connsiteX33" fmla="*/ 1782903 w 2559614"/>
              <a:gd name="connsiteY33" fmla="*/ 985010 h 2764383"/>
              <a:gd name="connsiteX34" fmla="*/ 1910001 w 2559614"/>
              <a:gd name="connsiteY34" fmla="*/ 808485 h 2764383"/>
              <a:gd name="connsiteX35" fmla="*/ 2040630 w 2559614"/>
              <a:gd name="connsiteY35" fmla="*/ 624899 h 2764383"/>
              <a:gd name="connsiteX36" fmla="*/ 2086527 w 2559614"/>
              <a:gd name="connsiteY36" fmla="*/ 557819 h 2764383"/>
              <a:gd name="connsiteX37" fmla="*/ 2121832 w 2559614"/>
              <a:gd name="connsiteY37" fmla="*/ 483679 h 2764383"/>
              <a:gd name="connsiteX38" fmla="*/ 2157137 w 2559614"/>
              <a:gd name="connsiteY38" fmla="*/ 409538 h 2764383"/>
              <a:gd name="connsiteX39" fmla="*/ 2185381 w 2559614"/>
              <a:gd name="connsiteY39" fmla="*/ 324806 h 2764383"/>
              <a:gd name="connsiteX40" fmla="*/ 2195972 w 2559614"/>
              <a:gd name="connsiteY40" fmla="*/ 282440 h 2764383"/>
              <a:gd name="connsiteX41" fmla="*/ 2203033 w 2559614"/>
              <a:gd name="connsiteY41" fmla="*/ 250666 h 2764383"/>
              <a:gd name="connsiteX42" fmla="*/ 2203033 w 2559614"/>
              <a:gd name="connsiteY42" fmla="*/ 211830 h 2764383"/>
              <a:gd name="connsiteX43" fmla="*/ 2195972 w 2559614"/>
              <a:gd name="connsiteY43" fmla="*/ 176525 h 2764383"/>
              <a:gd name="connsiteX44" fmla="*/ 2178320 w 2559614"/>
              <a:gd name="connsiteY44" fmla="*/ 130628 h 2764383"/>
              <a:gd name="connsiteX45" fmla="*/ 2153606 w 2559614"/>
              <a:gd name="connsiteY45" fmla="*/ 84732 h 2764383"/>
              <a:gd name="connsiteX46" fmla="*/ 2128893 w 2559614"/>
              <a:gd name="connsiteY46" fmla="*/ 45896 h 2764383"/>
              <a:gd name="connsiteX47" fmla="*/ 2121832 w 2559614"/>
              <a:gd name="connsiteY47" fmla="*/ 17652 h 2764383"/>
              <a:gd name="connsiteX48" fmla="*/ 2128893 w 2559614"/>
              <a:gd name="connsiteY48" fmla="*/ 3530 h 2764383"/>
              <a:gd name="connsiteX49" fmla="*/ 2139484 w 2559614"/>
              <a:gd name="connsiteY49" fmla="*/ 0 h 2764383"/>
              <a:gd name="connsiteX50" fmla="*/ 2167728 w 2559614"/>
              <a:gd name="connsiteY50" fmla="*/ 7061 h 2764383"/>
              <a:gd name="connsiteX51" fmla="*/ 2238338 w 2559614"/>
              <a:gd name="connsiteY51" fmla="*/ 45896 h 2764383"/>
              <a:gd name="connsiteX52" fmla="*/ 2298357 w 2559614"/>
              <a:gd name="connsiteY52" fmla="*/ 84732 h 2764383"/>
              <a:gd name="connsiteX53" fmla="*/ 2340723 w 2559614"/>
              <a:gd name="connsiteY53" fmla="*/ 116506 h 2764383"/>
              <a:gd name="connsiteX54" fmla="*/ 2397211 w 2559614"/>
              <a:gd name="connsiteY54" fmla="*/ 162403 h 2764383"/>
              <a:gd name="connsiteX55" fmla="*/ 2457229 w 2559614"/>
              <a:gd name="connsiteY55" fmla="*/ 222422 h 2764383"/>
              <a:gd name="connsiteX56" fmla="*/ 2506656 w 2559614"/>
              <a:gd name="connsiteY56" fmla="*/ 278910 h 2764383"/>
              <a:gd name="connsiteX57" fmla="*/ 2541961 w 2559614"/>
              <a:gd name="connsiteY57" fmla="*/ 328337 h 2764383"/>
              <a:gd name="connsiteX58" fmla="*/ 2556083 w 2559614"/>
              <a:gd name="connsiteY58" fmla="*/ 353050 h 2764383"/>
              <a:gd name="connsiteX59" fmla="*/ 2559614 w 2559614"/>
              <a:gd name="connsiteY59" fmla="*/ 370703 h 2764383"/>
              <a:gd name="connsiteX60" fmla="*/ 2556083 w 2559614"/>
              <a:gd name="connsiteY60" fmla="*/ 395416 h 2764383"/>
              <a:gd name="connsiteX61" fmla="*/ 2545492 w 2559614"/>
              <a:gd name="connsiteY61" fmla="*/ 409538 h 2764383"/>
              <a:gd name="connsiteX62" fmla="*/ 2524309 w 2559614"/>
              <a:gd name="connsiteY62" fmla="*/ 416599 h 2764383"/>
              <a:gd name="connsiteX63" fmla="*/ 2496065 w 2559614"/>
              <a:gd name="connsiteY63" fmla="*/ 423660 h 2764383"/>
              <a:gd name="connsiteX64" fmla="*/ 2467821 w 2559614"/>
              <a:gd name="connsiteY64" fmla="*/ 441313 h 2764383"/>
              <a:gd name="connsiteX65" fmla="*/ 2439577 w 2559614"/>
              <a:gd name="connsiteY65" fmla="*/ 469557 h 2764383"/>
              <a:gd name="connsiteX66" fmla="*/ 2368967 w 2559614"/>
              <a:gd name="connsiteY66" fmla="*/ 579002 h 2764383"/>
              <a:gd name="connsiteX67" fmla="*/ 2217155 w 2559614"/>
              <a:gd name="connsiteY67" fmla="*/ 790832 h 2764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559614" h="2764383">
                <a:moveTo>
                  <a:pt x="2217155" y="790832"/>
                </a:moveTo>
                <a:lnTo>
                  <a:pt x="2093588" y="956766"/>
                </a:lnTo>
                <a:lnTo>
                  <a:pt x="1966489" y="1115639"/>
                </a:lnTo>
                <a:lnTo>
                  <a:pt x="1881757" y="1221554"/>
                </a:lnTo>
                <a:lnTo>
                  <a:pt x="1835861" y="1278042"/>
                </a:lnTo>
                <a:lnTo>
                  <a:pt x="1631092" y="1535768"/>
                </a:lnTo>
                <a:lnTo>
                  <a:pt x="1507524" y="1673458"/>
                </a:lnTo>
                <a:lnTo>
                  <a:pt x="1369835" y="1818208"/>
                </a:lnTo>
                <a:lnTo>
                  <a:pt x="1228615" y="1952367"/>
                </a:lnTo>
                <a:lnTo>
                  <a:pt x="1115639" y="2058283"/>
                </a:lnTo>
                <a:lnTo>
                  <a:pt x="995601" y="2160667"/>
                </a:lnTo>
                <a:lnTo>
                  <a:pt x="631960" y="2439577"/>
                </a:lnTo>
                <a:lnTo>
                  <a:pt x="501331" y="2520778"/>
                </a:lnTo>
                <a:lnTo>
                  <a:pt x="338928" y="2619632"/>
                </a:lnTo>
                <a:lnTo>
                  <a:pt x="208300" y="2686712"/>
                </a:lnTo>
                <a:lnTo>
                  <a:pt x="109445" y="2736139"/>
                </a:lnTo>
                <a:lnTo>
                  <a:pt x="56488" y="2760852"/>
                </a:lnTo>
                <a:lnTo>
                  <a:pt x="14122" y="2764383"/>
                </a:lnTo>
                <a:lnTo>
                  <a:pt x="0" y="2757322"/>
                </a:lnTo>
                <a:lnTo>
                  <a:pt x="3530" y="2743200"/>
                </a:lnTo>
                <a:lnTo>
                  <a:pt x="31774" y="2718486"/>
                </a:lnTo>
                <a:lnTo>
                  <a:pt x="137689" y="2644346"/>
                </a:lnTo>
                <a:lnTo>
                  <a:pt x="285971" y="2538431"/>
                </a:lnTo>
                <a:lnTo>
                  <a:pt x="480148" y="2400741"/>
                </a:lnTo>
                <a:lnTo>
                  <a:pt x="663734" y="2259521"/>
                </a:lnTo>
                <a:lnTo>
                  <a:pt x="727283" y="2203033"/>
                </a:lnTo>
                <a:lnTo>
                  <a:pt x="822607" y="2107710"/>
                </a:lnTo>
                <a:lnTo>
                  <a:pt x="953235" y="1966490"/>
                </a:lnTo>
                <a:lnTo>
                  <a:pt x="1105047" y="1807617"/>
                </a:lnTo>
                <a:lnTo>
                  <a:pt x="1253328" y="1645214"/>
                </a:lnTo>
                <a:lnTo>
                  <a:pt x="1412201" y="1468689"/>
                </a:lnTo>
                <a:lnTo>
                  <a:pt x="1549890" y="1292164"/>
                </a:lnTo>
                <a:lnTo>
                  <a:pt x="1655805" y="1154474"/>
                </a:lnTo>
                <a:lnTo>
                  <a:pt x="1782903" y="985010"/>
                </a:lnTo>
                <a:lnTo>
                  <a:pt x="1910001" y="808485"/>
                </a:lnTo>
                <a:lnTo>
                  <a:pt x="2040630" y="624899"/>
                </a:lnTo>
                <a:lnTo>
                  <a:pt x="2086527" y="557819"/>
                </a:lnTo>
                <a:lnTo>
                  <a:pt x="2121832" y="483679"/>
                </a:lnTo>
                <a:lnTo>
                  <a:pt x="2157137" y="409538"/>
                </a:lnTo>
                <a:lnTo>
                  <a:pt x="2185381" y="324806"/>
                </a:lnTo>
                <a:lnTo>
                  <a:pt x="2195972" y="282440"/>
                </a:lnTo>
                <a:lnTo>
                  <a:pt x="2203033" y="250666"/>
                </a:lnTo>
                <a:lnTo>
                  <a:pt x="2203033" y="211830"/>
                </a:lnTo>
                <a:lnTo>
                  <a:pt x="2195972" y="176525"/>
                </a:lnTo>
                <a:lnTo>
                  <a:pt x="2178320" y="130628"/>
                </a:lnTo>
                <a:lnTo>
                  <a:pt x="2153606" y="84732"/>
                </a:lnTo>
                <a:lnTo>
                  <a:pt x="2128893" y="45896"/>
                </a:lnTo>
                <a:lnTo>
                  <a:pt x="2121832" y="17652"/>
                </a:lnTo>
                <a:lnTo>
                  <a:pt x="2128893" y="3530"/>
                </a:lnTo>
                <a:lnTo>
                  <a:pt x="2139484" y="0"/>
                </a:lnTo>
                <a:lnTo>
                  <a:pt x="2167728" y="7061"/>
                </a:lnTo>
                <a:lnTo>
                  <a:pt x="2238338" y="45896"/>
                </a:lnTo>
                <a:lnTo>
                  <a:pt x="2298357" y="84732"/>
                </a:lnTo>
                <a:lnTo>
                  <a:pt x="2340723" y="116506"/>
                </a:lnTo>
                <a:lnTo>
                  <a:pt x="2397211" y="162403"/>
                </a:lnTo>
                <a:lnTo>
                  <a:pt x="2457229" y="222422"/>
                </a:lnTo>
                <a:lnTo>
                  <a:pt x="2506656" y="278910"/>
                </a:lnTo>
                <a:lnTo>
                  <a:pt x="2541961" y="328337"/>
                </a:lnTo>
                <a:lnTo>
                  <a:pt x="2556083" y="353050"/>
                </a:lnTo>
                <a:lnTo>
                  <a:pt x="2559614" y="370703"/>
                </a:lnTo>
                <a:lnTo>
                  <a:pt x="2556083" y="395416"/>
                </a:lnTo>
                <a:lnTo>
                  <a:pt x="2545492" y="409538"/>
                </a:lnTo>
                <a:lnTo>
                  <a:pt x="2524309" y="416599"/>
                </a:lnTo>
                <a:lnTo>
                  <a:pt x="2496065" y="423660"/>
                </a:lnTo>
                <a:lnTo>
                  <a:pt x="2467821" y="441313"/>
                </a:lnTo>
                <a:lnTo>
                  <a:pt x="2439577" y="469557"/>
                </a:lnTo>
                <a:lnTo>
                  <a:pt x="2368967" y="579002"/>
                </a:lnTo>
                <a:lnTo>
                  <a:pt x="2217155" y="790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A167FA65-164B-48D0-A882-36FF17710236}"/>
              </a:ext>
            </a:extLst>
          </p:cNvPr>
          <p:cNvSpPr/>
          <p:nvPr/>
        </p:nvSpPr>
        <p:spPr>
          <a:xfrm>
            <a:off x="5080000" y="3843338"/>
            <a:ext cx="274638" cy="1981200"/>
          </a:xfrm>
          <a:custGeom>
            <a:avLst/>
            <a:gdLst>
              <a:gd name="connsiteX0" fmla="*/ 244698 w 275607"/>
              <a:gd name="connsiteY0" fmla="*/ 406972 h 1980770"/>
              <a:gd name="connsiteX1" fmla="*/ 244698 w 275607"/>
              <a:gd name="connsiteY1" fmla="*/ 795914 h 1980770"/>
              <a:gd name="connsiteX2" fmla="*/ 247274 w 275607"/>
              <a:gd name="connsiteY2" fmla="*/ 935006 h 1980770"/>
              <a:gd name="connsiteX3" fmla="*/ 260153 w 275607"/>
              <a:gd name="connsiteY3" fmla="*/ 1148795 h 1980770"/>
              <a:gd name="connsiteX4" fmla="*/ 265304 w 275607"/>
              <a:gd name="connsiteY4" fmla="*/ 1308493 h 1980770"/>
              <a:gd name="connsiteX5" fmla="*/ 270456 w 275607"/>
              <a:gd name="connsiteY5" fmla="*/ 1573798 h 1980770"/>
              <a:gd name="connsiteX6" fmla="*/ 270456 w 275607"/>
              <a:gd name="connsiteY6" fmla="*/ 1736072 h 1980770"/>
              <a:gd name="connsiteX7" fmla="*/ 275607 w 275607"/>
              <a:gd name="connsiteY7" fmla="*/ 1777284 h 1980770"/>
              <a:gd name="connsiteX8" fmla="*/ 270456 w 275607"/>
              <a:gd name="connsiteY8" fmla="*/ 1821072 h 1980770"/>
              <a:gd name="connsiteX9" fmla="*/ 249850 w 275607"/>
              <a:gd name="connsiteY9" fmla="*/ 1880315 h 1980770"/>
              <a:gd name="connsiteX10" fmla="*/ 216365 w 275607"/>
              <a:gd name="connsiteY10" fmla="*/ 1944710 h 1980770"/>
              <a:gd name="connsiteX11" fmla="*/ 195758 w 275607"/>
              <a:gd name="connsiteY11" fmla="*/ 1970467 h 1980770"/>
              <a:gd name="connsiteX12" fmla="*/ 177728 w 275607"/>
              <a:gd name="connsiteY12" fmla="*/ 1980770 h 1980770"/>
              <a:gd name="connsiteX13" fmla="*/ 167425 w 275607"/>
              <a:gd name="connsiteY13" fmla="*/ 1980770 h 1980770"/>
              <a:gd name="connsiteX14" fmla="*/ 151970 w 275607"/>
              <a:gd name="connsiteY14" fmla="*/ 1978195 h 1980770"/>
              <a:gd name="connsiteX15" fmla="*/ 133940 w 275607"/>
              <a:gd name="connsiteY15" fmla="*/ 1970467 h 1980770"/>
              <a:gd name="connsiteX16" fmla="*/ 115909 w 275607"/>
              <a:gd name="connsiteY16" fmla="*/ 1955013 h 1980770"/>
              <a:gd name="connsiteX17" fmla="*/ 97879 w 275607"/>
              <a:gd name="connsiteY17" fmla="*/ 1929255 h 1980770"/>
              <a:gd name="connsiteX18" fmla="*/ 66970 w 275607"/>
              <a:gd name="connsiteY18" fmla="*/ 1857133 h 1980770"/>
              <a:gd name="connsiteX19" fmla="*/ 33485 w 275607"/>
              <a:gd name="connsiteY19" fmla="*/ 1769557 h 1980770"/>
              <a:gd name="connsiteX20" fmla="*/ 15454 w 275607"/>
              <a:gd name="connsiteY20" fmla="*/ 1700011 h 1980770"/>
              <a:gd name="connsiteX21" fmla="*/ 2575 w 275607"/>
              <a:gd name="connsiteY21" fmla="*/ 1627889 h 1980770"/>
              <a:gd name="connsiteX22" fmla="*/ 0 w 275607"/>
              <a:gd name="connsiteY22" fmla="*/ 1599556 h 1980770"/>
              <a:gd name="connsiteX23" fmla="*/ 10303 w 275607"/>
              <a:gd name="connsiteY23" fmla="*/ 1535161 h 1980770"/>
              <a:gd name="connsiteX24" fmla="*/ 28333 w 275607"/>
              <a:gd name="connsiteY24" fmla="*/ 1401221 h 1980770"/>
              <a:gd name="connsiteX25" fmla="*/ 36060 w 275607"/>
              <a:gd name="connsiteY25" fmla="*/ 1285311 h 1980770"/>
              <a:gd name="connsiteX26" fmla="*/ 41212 w 275607"/>
              <a:gd name="connsiteY26" fmla="*/ 1195159 h 1980770"/>
              <a:gd name="connsiteX27" fmla="*/ 46364 w 275607"/>
              <a:gd name="connsiteY27" fmla="*/ 906672 h 1980770"/>
              <a:gd name="connsiteX28" fmla="*/ 43788 w 275607"/>
              <a:gd name="connsiteY28" fmla="*/ 736671 h 1980770"/>
              <a:gd name="connsiteX29" fmla="*/ 38636 w 275607"/>
              <a:gd name="connsiteY29" fmla="*/ 538337 h 1980770"/>
              <a:gd name="connsiteX30" fmla="*/ 28333 w 275607"/>
              <a:gd name="connsiteY30" fmla="*/ 337426 h 1980770"/>
              <a:gd name="connsiteX31" fmla="*/ 15454 w 275607"/>
              <a:gd name="connsiteY31" fmla="*/ 172577 h 1980770"/>
              <a:gd name="connsiteX32" fmla="*/ 236971 w 275607"/>
              <a:gd name="connsiteY32" fmla="*/ 0 h 1980770"/>
              <a:gd name="connsiteX33" fmla="*/ 244698 w 275607"/>
              <a:gd name="connsiteY33" fmla="*/ 273032 h 1980770"/>
              <a:gd name="connsiteX34" fmla="*/ 244698 w 275607"/>
              <a:gd name="connsiteY34" fmla="*/ 406972 h 198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5607" h="1980770">
                <a:moveTo>
                  <a:pt x="244698" y="406972"/>
                </a:moveTo>
                <a:lnTo>
                  <a:pt x="244698" y="795914"/>
                </a:lnTo>
                <a:cubicBezTo>
                  <a:pt x="245557" y="842278"/>
                  <a:pt x="246415" y="888642"/>
                  <a:pt x="247274" y="935006"/>
                </a:cubicBezTo>
                <a:lnTo>
                  <a:pt x="260153" y="1148795"/>
                </a:lnTo>
                <a:lnTo>
                  <a:pt x="265304" y="1308493"/>
                </a:lnTo>
                <a:lnTo>
                  <a:pt x="270456" y="1573798"/>
                </a:lnTo>
                <a:lnTo>
                  <a:pt x="270456" y="1736072"/>
                </a:lnTo>
                <a:lnTo>
                  <a:pt x="275607" y="1777284"/>
                </a:lnTo>
                <a:lnTo>
                  <a:pt x="270456" y="1821072"/>
                </a:lnTo>
                <a:lnTo>
                  <a:pt x="249850" y="1880315"/>
                </a:lnTo>
                <a:lnTo>
                  <a:pt x="216365" y="1944710"/>
                </a:lnTo>
                <a:lnTo>
                  <a:pt x="195758" y="1970467"/>
                </a:lnTo>
                <a:lnTo>
                  <a:pt x="177728" y="1980770"/>
                </a:lnTo>
                <a:lnTo>
                  <a:pt x="167425" y="1980770"/>
                </a:lnTo>
                <a:lnTo>
                  <a:pt x="151970" y="1978195"/>
                </a:lnTo>
                <a:lnTo>
                  <a:pt x="133940" y="1970467"/>
                </a:lnTo>
                <a:lnTo>
                  <a:pt x="115909" y="1955013"/>
                </a:lnTo>
                <a:lnTo>
                  <a:pt x="97879" y="1929255"/>
                </a:lnTo>
                <a:lnTo>
                  <a:pt x="66970" y="1857133"/>
                </a:lnTo>
                <a:lnTo>
                  <a:pt x="33485" y="1769557"/>
                </a:lnTo>
                <a:lnTo>
                  <a:pt x="15454" y="1700011"/>
                </a:lnTo>
                <a:lnTo>
                  <a:pt x="2575" y="1627889"/>
                </a:lnTo>
                <a:lnTo>
                  <a:pt x="0" y="1599556"/>
                </a:lnTo>
                <a:lnTo>
                  <a:pt x="10303" y="1535161"/>
                </a:lnTo>
                <a:lnTo>
                  <a:pt x="28333" y="1401221"/>
                </a:lnTo>
                <a:lnTo>
                  <a:pt x="36060" y="1285311"/>
                </a:lnTo>
                <a:lnTo>
                  <a:pt x="41212" y="1195159"/>
                </a:lnTo>
                <a:cubicBezTo>
                  <a:pt x="42929" y="1098997"/>
                  <a:pt x="44647" y="1002834"/>
                  <a:pt x="46364" y="906672"/>
                </a:cubicBezTo>
                <a:cubicBezTo>
                  <a:pt x="45505" y="850005"/>
                  <a:pt x="44647" y="793338"/>
                  <a:pt x="43788" y="736671"/>
                </a:cubicBezTo>
                <a:lnTo>
                  <a:pt x="38636" y="538337"/>
                </a:lnTo>
                <a:lnTo>
                  <a:pt x="28333" y="337426"/>
                </a:lnTo>
                <a:lnTo>
                  <a:pt x="15454" y="172577"/>
                </a:lnTo>
                <a:lnTo>
                  <a:pt x="236971" y="0"/>
                </a:lnTo>
                <a:lnTo>
                  <a:pt x="244698" y="273032"/>
                </a:lnTo>
                <a:lnTo>
                  <a:pt x="244698" y="4069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CA0C4875-46F8-42A0-8FE7-35D199243963}"/>
              </a:ext>
            </a:extLst>
          </p:cNvPr>
          <p:cNvSpPr/>
          <p:nvPr/>
        </p:nvSpPr>
        <p:spPr>
          <a:xfrm>
            <a:off x="5268913" y="3676650"/>
            <a:ext cx="1544637" cy="2057400"/>
          </a:xfrm>
          <a:custGeom>
            <a:avLst/>
            <a:gdLst>
              <a:gd name="connsiteX0" fmla="*/ 840403 w 1543381"/>
              <a:gd name="connsiteY0" fmla="*/ 251064 h 2058722"/>
              <a:gd name="connsiteX1" fmla="*/ 679194 w 1543381"/>
              <a:gd name="connsiteY1" fmla="*/ 274849 h 2058722"/>
              <a:gd name="connsiteX2" fmla="*/ 515342 w 1543381"/>
              <a:gd name="connsiteY2" fmla="*/ 295991 h 2058722"/>
              <a:gd name="connsiteX3" fmla="*/ 354132 w 1543381"/>
              <a:gd name="connsiteY3" fmla="*/ 317133 h 2058722"/>
              <a:gd name="connsiteX4" fmla="*/ 195566 w 1543381"/>
              <a:gd name="connsiteY4" fmla="*/ 338276 h 2058722"/>
              <a:gd name="connsiteX5" fmla="*/ 0 w 1543381"/>
              <a:gd name="connsiteY5" fmla="*/ 362061 h 2058722"/>
              <a:gd name="connsiteX6" fmla="*/ 0 w 1543381"/>
              <a:gd name="connsiteY6" fmla="*/ 179709 h 2058722"/>
              <a:gd name="connsiteX7" fmla="*/ 237850 w 1543381"/>
              <a:gd name="connsiteY7" fmla="*/ 169138 h 2058722"/>
              <a:gd name="connsiteX8" fmla="*/ 362061 w 1543381"/>
              <a:gd name="connsiteY8" fmla="*/ 153281 h 2058722"/>
              <a:gd name="connsiteX9" fmla="*/ 607839 w 1543381"/>
              <a:gd name="connsiteY9" fmla="*/ 113640 h 2058722"/>
              <a:gd name="connsiteX10" fmla="*/ 782262 w 1543381"/>
              <a:gd name="connsiteY10" fmla="*/ 81926 h 2058722"/>
              <a:gd name="connsiteX11" fmla="*/ 969899 w 1543381"/>
              <a:gd name="connsiteY11" fmla="*/ 47570 h 2058722"/>
              <a:gd name="connsiteX12" fmla="*/ 1162821 w 1543381"/>
              <a:gd name="connsiteY12" fmla="*/ 0 h 2058722"/>
              <a:gd name="connsiteX13" fmla="*/ 1178678 w 1543381"/>
              <a:gd name="connsiteY13" fmla="*/ 0 h 2058722"/>
              <a:gd name="connsiteX14" fmla="*/ 1239462 w 1543381"/>
              <a:gd name="connsiteY14" fmla="*/ 21143 h 2058722"/>
              <a:gd name="connsiteX15" fmla="*/ 1334602 w 1543381"/>
              <a:gd name="connsiteY15" fmla="*/ 68713 h 2058722"/>
              <a:gd name="connsiteX16" fmla="*/ 1392743 w 1543381"/>
              <a:gd name="connsiteY16" fmla="*/ 105711 h 2058722"/>
              <a:gd name="connsiteX17" fmla="*/ 1469383 w 1543381"/>
              <a:gd name="connsiteY17" fmla="*/ 163852 h 2058722"/>
              <a:gd name="connsiteX18" fmla="*/ 1506382 w 1543381"/>
              <a:gd name="connsiteY18" fmla="*/ 198209 h 2058722"/>
              <a:gd name="connsiteX19" fmla="*/ 1527524 w 1543381"/>
              <a:gd name="connsiteY19" fmla="*/ 216708 h 2058722"/>
              <a:gd name="connsiteX20" fmla="*/ 1535453 w 1543381"/>
              <a:gd name="connsiteY20" fmla="*/ 227279 h 2058722"/>
              <a:gd name="connsiteX21" fmla="*/ 1540738 w 1543381"/>
              <a:gd name="connsiteY21" fmla="*/ 243136 h 2058722"/>
              <a:gd name="connsiteX22" fmla="*/ 1543381 w 1543381"/>
              <a:gd name="connsiteY22" fmla="*/ 258992 h 2058722"/>
              <a:gd name="connsiteX23" fmla="*/ 1540738 w 1543381"/>
              <a:gd name="connsiteY23" fmla="*/ 274849 h 2058722"/>
              <a:gd name="connsiteX24" fmla="*/ 1530167 w 1543381"/>
              <a:gd name="connsiteY24" fmla="*/ 298634 h 2058722"/>
              <a:gd name="connsiteX25" fmla="*/ 1514310 w 1543381"/>
              <a:gd name="connsiteY25" fmla="*/ 325062 h 2058722"/>
              <a:gd name="connsiteX26" fmla="*/ 1503739 w 1543381"/>
              <a:gd name="connsiteY26" fmla="*/ 346204 h 2058722"/>
              <a:gd name="connsiteX27" fmla="*/ 1493168 w 1543381"/>
              <a:gd name="connsiteY27" fmla="*/ 412273 h 2058722"/>
              <a:gd name="connsiteX28" fmla="*/ 1487883 w 1543381"/>
              <a:gd name="connsiteY28" fmla="*/ 462486 h 2058722"/>
              <a:gd name="connsiteX29" fmla="*/ 1487883 w 1543381"/>
              <a:gd name="connsiteY29" fmla="*/ 621052 h 2058722"/>
              <a:gd name="connsiteX30" fmla="*/ 1485240 w 1543381"/>
              <a:gd name="connsiteY30" fmla="*/ 843046 h 2058722"/>
              <a:gd name="connsiteX31" fmla="*/ 1482597 w 1543381"/>
              <a:gd name="connsiteY31" fmla="*/ 1080895 h 2058722"/>
              <a:gd name="connsiteX32" fmla="*/ 1477311 w 1543381"/>
              <a:gd name="connsiteY32" fmla="*/ 1271175 h 2058722"/>
              <a:gd name="connsiteX33" fmla="*/ 1474669 w 1543381"/>
              <a:gd name="connsiteY33" fmla="*/ 1503739 h 2058722"/>
              <a:gd name="connsiteX34" fmla="*/ 1469383 w 1543381"/>
              <a:gd name="connsiteY34" fmla="*/ 1707233 h 2058722"/>
              <a:gd name="connsiteX35" fmla="*/ 1464098 w 1543381"/>
              <a:gd name="connsiteY35" fmla="*/ 1894870 h 2058722"/>
              <a:gd name="connsiteX36" fmla="*/ 1458812 w 1543381"/>
              <a:gd name="connsiteY36" fmla="*/ 1934511 h 2058722"/>
              <a:gd name="connsiteX37" fmla="*/ 1450884 w 1543381"/>
              <a:gd name="connsiteY37" fmla="*/ 1966225 h 2058722"/>
              <a:gd name="connsiteX38" fmla="*/ 1429742 w 1543381"/>
              <a:gd name="connsiteY38" fmla="*/ 2011152 h 2058722"/>
              <a:gd name="connsiteX39" fmla="*/ 1413885 w 1543381"/>
              <a:gd name="connsiteY39" fmla="*/ 2034937 h 2058722"/>
              <a:gd name="connsiteX40" fmla="*/ 1400671 w 1543381"/>
              <a:gd name="connsiteY40" fmla="*/ 2048151 h 2058722"/>
              <a:gd name="connsiteX41" fmla="*/ 1390100 w 1543381"/>
              <a:gd name="connsiteY41" fmla="*/ 2056079 h 2058722"/>
              <a:gd name="connsiteX42" fmla="*/ 1376886 w 1543381"/>
              <a:gd name="connsiteY42" fmla="*/ 2058722 h 2058722"/>
              <a:gd name="connsiteX43" fmla="*/ 1347816 w 1543381"/>
              <a:gd name="connsiteY43" fmla="*/ 2045508 h 2058722"/>
              <a:gd name="connsiteX44" fmla="*/ 1326673 w 1543381"/>
              <a:gd name="connsiteY44" fmla="*/ 2029651 h 2058722"/>
              <a:gd name="connsiteX45" fmla="*/ 1302888 w 1543381"/>
              <a:gd name="connsiteY45" fmla="*/ 2005866 h 2058722"/>
              <a:gd name="connsiteX46" fmla="*/ 1284389 w 1543381"/>
              <a:gd name="connsiteY46" fmla="*/ 1984724 h 2058722"/>
              <a:gd name="connsiteX47" fmla="*/ 1263247 w 1543381"/>
              <a:gd name="connsiteY47" fmla="*/ 1947725 h 2058722"/>
              <a:gd name="connsiteX48" fmla="*/ 1242105 w 1543381"/>
              <a:gd name="connsiteY48" fmla="*/ 1916012 h 2058722"/>
              <a:gd name="connsiteX49" fmla="*/ 1220962 w 1543381"/>
              <a:gd name="connsiteY49" fmla="*/ 1701947 h 2058722"/>
              <a:gd name="connsiteX50" fmla="*/ 1218320 w 1543381"/>
              <a:gd name="connsiteY50" fmla="*/ 1577737 h 2058722"/>
              <a:gd name="connsiteX51" fmla="*/ 1218320 w 1543381"/>
              <a:gd name="connsiteY51" fmla="*/ 1416528 h 2058722"/>
              <a:gd name="connsiteX52" fmla="*/ 1218320 w 1543381"/>
              <a:gd name="connsiteY52" fmla="*/ 1213034 h 2058722"/>
              <a:gd name="connsiteX53" fmla="*/ 1215677 w 1543381"/>
              <a:gd name="connsiteY53" fmla="*/ 980470 h 2058722"/>
              <a:gd name="connsiteX54" fmla="*/ 1218320 w 1543381"/>
              <a:gd name="connsiteY54" fmla="*/ 806047 h 2058722"/>
              <a:gd name="connsiteX55" fmla="*/ 1215677 w 1543381"/>
              <a:gd name="connsiteY55" fmla="*/ 578768 h 2058722"/>
              <a:gd name="connsiteX56" fmla="*/ 1218320 w 1543381"/>
              <a:gd name="connsiteY56" fmla="*/ 317133 h 2058722"/>
              <a:gd name="connsiteX57" fmla="*/ 1207748 w 1543381"/>
              <a:gd name="connsiteY57" fmla="*/ 285420 h 2058722"/>
              <a:gd name="connsiteX58" fmla="*/ 1199820 w 1543381"/>
              <a:gd name="connsiteY58" fmla="*/ 272206 h 2058722"/>
              <a:gd name="connsiteX59" fmla="*/ 1181321 w 1543381"/>
              <a:gd name="connsiteY59" fmla="*/ 251064 h 2058722"/>
              <a:gd name="connsiteX60" fmla="*/ 1154893 w 1543381"/>
              <a:gd name="connsiteY60" fmla="*/ 237850 h 2058722"/>
              <a:gd name="connsiteX61" fmla="*/ 1117894 w 1543381"/>
              <a:gd name="connsiteY61" fmla="*/ 227279 h 2058722"/>
              <a:gd name="connsiteX62" fmla="*/ 1083538 w 1543381"/>
              <a:gd name="connsiteY62" fmla="*/ 221993 h 2058722"/>
              <a:gd name="connsiteX63" fmla="*/ 1025397 w 1543381"/>
              <a:gd name="connsiteY63" fmla="*/ 227279 h 2058722"/>
              <a:gd name="connsiteX64" fmla="*/ 840403 w 1543381"/>
              <a:gd name="connsiteY64" fmla="*/ 251064 h 2058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543381" h="2058722">
                <a:moveTo>
                  <a:pt x="840403" y="251064"/>
                </a:moveTo>
                <a:lnTo>
                  <a:pt x="679194" y="274849"/>
                </a:lnTo>
                <a:lnTo>
                  <a:pt x="515342" y="295991"/>
                </a:lnTo>
                <a:lnTo>
                  <a:pt x="354132" y="317133"/>
                </a:lnTo>
                <a:lnTo>
                  <a:pt x="195566" y="338276"/>
                </a:lnTo>
                <a:lnTo>
                  <a:pt x="0" y="362061"/>
                </a:lnTo>
                <a:lnTo>
                  <a:pt x="0" y="179709"/>
                </a:lnTo>
                <a:lnTo>
                  <a:pt x="237850" y="169138"/>
                </a:lnTo>
                <a:lnTo>
                  <a:pt x="362061" y="153281"/>
                </a:lnTo>
                <a:lnTo>
                  <a:pt x="607839" y="113640"/>
                </a:lnTo>
                <a:lnTo>
                  <a:pt x="782262" y="81926"/>
                </a:lnTo>
                <a:lnTo>
                  <a:pt x="969899" y="47570"/>
                </a:lnTo>
                <a:lnTo>
                  <a:pt x="1162821" y="0"/>
                </a:lnTo>
                <a:lnTo>
                  <a:pt x="1178678" y="0"/>
                </a:lnTo>
                <a:lnTo>
                  <a:pt x="1239462" y="21143"/>
                </a:lnTo>
                <a:lnTo>
                  <a:pt x="1334602" y="68713"/>
                </a:lnTo>
                <a:lnTo>
                  <a:pt x="1392743" y="105711"/>
                </a:lnTo>
                <a:lnTo>
                  <a:pt x="1469383" y="163852"/>
                </a:lnTo>
                <a:lnTo>
                  <a:pt x="1506382" y="198209"/>
                </a:lnTo>
                <a:lnTo>
                  <a:pt x="1527524" y="216708"/>
                </a:lnTo>
                <a:lnTo>
                  <a:pt x="1535453" y="227279"/>
                </a:lnTo>
                <a:lnTo>
                  <a:pt x="1540738" y="243136"/>
                </a:lnTo>
                <a:lnTo>
                  <a:pt x="1543381" y="258992"/>
                </a:lnTo>
                <a:lnTo>
                  <a:pt x="1540738" y="274849"/>
                </a:lnTo>
                <a:lnTo>
                  <a:pt x="1530167" y="298634"/>
                </a:lnTo>
                <a:lnTo>
                  <a:pt x="1514310" y="325062"/>
                </a:lnTo>
                <a:lnTo>
                  <a:pt x="1503739" y="346204"/>
                </a:lnTo>
                <a:lnTo>
                  <a:pt x="1493168" y="412273"/>
                </a:lnTo>
                <a:lnTo>
                  <a:pt x="1487883" y="462486"/>
                </a:lnTo>
                <a:lnTo>
                  <a:pt x="1487883" y="621052"/>
                </a:lnTo>
                <a:lnTo>
                  <a:pt x="1485240" y="843046"/>
                </a:lnTo>
                <a:lnTo>
                  <a:pt x="1482597" y="1080895"/>
                </a:lnTo>
                <a:lnTo>
                  <a:pt x="1477311" y="1271175"/>
                </a:lnTo>
                <a:cubicBezTo>
                  <a:pt x="1476430" y="1348696"/>
                  <a:pt x="1475550" y="1426218"/>
                  <a:pt x="1474669" y="1503739"/>
                </a:cubicBezTo>
                <a:lnTo>
                  <a:pt x="1469383" y="1707233"/>
                </a:lnTo>
                <a:lnTo>
                  <a:pt x="1464098" y="1894870"/>
                </a:lnTo>
                <a:lnTo>
                  <a:pt x="1458812" y="1934511"/>
                </a:lnTo>
                <a:lnTo>
                  <a:pt x="1450884" y="1966225"/>
                </a:lnTo>
                <a:lnTo>
                  <a:pt x="1429742" y="2011152"/>
                </a:lnTo>
                <a:lnTo>
                  <a:pt x="1413885" y="2034937"/>
                </a:lnTo>
                <a:lnTo>
                  <a:pt x="1400671" y="2048151"/>
                </a:lnTo>
                <a:lnTo>
                  <a:pt x="1390100" y="2056079"/>
                </a:lnTo>
                <a:lnTo>
                  <a:pt x="1376886" y="2058722"/>
                </a:lnTo>
                <a:lnTo>
                  <a:pt x="1347816" y="2045508"/>
                </a:lnTo>
                <a:lnTo>
                  <a:pt x="1326673" y="2029651"/>
                </a:lnTo>
                <a:lnTo>
                  <a:pt x="1302888" y="2005866"/>
                </a:lnTo>
                <a:lnTo>
                  <a:pt x="1284389" y="1984724"/>
                </a:lnTo>
                <a:lnTo>
                  <a:pt x="1263247" y="1947725"/>
                </a:lnTo>
                <a:lnTo>
                  <a:pt x="1242105" y="1916012"/>
                </a:lnTo>
                <a:lnTo>
                  <a:pt x="1220962" y="1701947"/>
                </a:lnTo>
                <a:cubicBezTo>
                  <a:pt x="1220081" y="1660544"/>
                  <a:pt x="1219201" y="1619140"/>
                  <a:pt x="1218320" y="1577737"/>
                </a:cubicBezTo>
                <a:lnTo>
                  <a:pt x="1218320" y="1416528"/>
                </a:lnTo>
                <a:lnTo>
                  <a:pt x="1218320" y="1213034"/>
                </a:lnTo>
                <a:lnTo>
                  <a:pt x="1215677" y="980470"/>
                </a:lnTo>
                <a:lnTo>
                  <a:pt x="1218320" y="806047"/>
                </a:lnTo>
                <a:lnTo>
                  <a:pt x="1215677" y="578768"/>
                </a:lnTo>
                <a:lnTo>
                  <a:pt x="1218320" y="317133"/>
                </a:lnTo>
                <a:lnTo>
                  <a:pt x="1207748" y="285420"/>
                </a:lnTo>
                <a:lnTo>
                  <a:pt x="1199820" y="272206"/>
                </a:lnTo>
                <a:lnTo>
                  <a:pt x="1181321" y="251064"/>
                </a:lnTo>
                <a:lnTo>
                  <a:pt x="1154893" y="237850"/>
                </a:lnTo>
                <a:lnTo>
                  <a:pt x="1117894" y="227279"/>
                </a:lnTo>
                <a:cubicBezTo>
                  <a:pt x="1085312" y="221848"/>
                  <a:pt x="1096898" y="221993"/>
                  <a:pt x="1083538" y="221993"/>
                </a:cubicBezTo>
                <a:lnTo>
                  <a:pt x="1025397" y="227279"/>
                </a:lnTo>
                <a:lnTo>
                  <a:pt x="840403" y="2510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5307FF10-761A-4630-BD61-22C6F7C2666D}"/>
              </a:ext>
            </a:extLst>
          </p:cNvPr>
          <p:cNvSpPr/>
          <p:nvPr/>
        </p:nvSpPr>
        <p:spPr>
          <a:xfrm>
            <a:off x="5268913" y="4457700"/>
            <a:ext cx="1285875" cy="309563"/>
          </a:xfrm>
          <a:custGeom>
            <a:avLst/>
            <a:gdLst>
              <a:gd name="connsiteX0" fmla="*/ 904875 w 1285875"/>
              <a:gd name="connsiteY0" fmla="*/ 230981 h 309563"/>
              <a:gd name="connsiteX1" fmla="*/ 676275 w 1285875"/>
              <a:gd name="connsiteY1" fmla="*/ 257175 h 309563"/>
              <a:gd name="connsiteX2" fmla="*/ 495300 w 1285875"/>
              <a:gd name="connsiteY2" fmla="*/ 280988 h 309563"/>
              <a:gd name="connsiteX3" fmla="*/ 335757 w 1285875"/>
              <a:gd name="connsiteY3" fmla="*/ 300038 h 309563"/>
              <a:gd name="connsiteX4" fmla="*/ 278607 w 1285875"/>
              <a:gd name="connsiteY4" fmla="*/ 307181 h 309563"/>
              <a:gd name="connsiteX5" fmla="*/ 257175 w 1285875"/>
              <a:gd name="connsiteY5" fmla="*/ 309563 h 309563"/>
              <a:gd name="connsiteX6" fmla="*/ 228600 w 1285875"/>
              <a:gd name="connsiteY6" fmla="*/ 309563 h 309563"/>
              <a:gd name="connsiteX7" fmla="*/ 164307 w 1285875"/>
              <a:gd name="connsiteY7" fmla="*/ 307181 h 309563"/>
              <a:gd name="connsiteX8" fmla="*/ 107157 w 1285875"/>
              <a:gd name="connsiteY8" fmla="*/ 300038 h 309563"/>
              <a:gd name="connsiteX9" fmla="*/ 0 w 1285875"/>
              <a:gd name="connsiteY9" fmla="*/ 280988 h 309563"/>
              <a:gd name="connsiteX10" fmla="*/ 2382 w 1285875"/>
              <a:gd name="connsiteY10" fmla="*/ 154781 h 309563"/>
              <a:gd name="connsiteX11" fmla="*/ 147638 w 1285875"/>
              <a:gd name="connsiteY11" fmla="*/ 145256 h 309563"/>
              <a:gd name="connsiteX12" fmla="*/ 373857 w 1285875"/>
              <a:gd name="connsiteY12" fmla="*/ 123825 h 309563"/>
              <a:gd name="connsiteX13" fmla="*/ 585788 w 1285875"/>
              <a:gd name="connsiteY13" fmla="*/ 97631 h 309563"/>
              <a:gd name="connsiteX14" fmla="*/ 745332 w 1285875"/>
              <a:gd name="connsiteY14" fmla="*/ 71438 h 309563"/>
              <a:gd name="connsiteX15" fmla="*/ 852488 w 1285875"/>
              <a:gd name="connsiteY15" fmla="*/ 50006 h 309563"/>
              <a:gd name="connsiteX16" fmla="*/ 914400 w 1285875"/>
              <a:gd name="connsiteY16" fmla="*/ 30956 h 309563"/>
              <a:gd name="connsiteX17" fmla="*/ 976313 w 1285875"/>
              <a:gd name="connsiteY17" fmla="*/ 4763 h 309563"/>
              <a:gd name="connsiteX18" fmla="*/ 990600 w 1285875"/>
              <a:gd name="connsiteY18" fmla="*/ 0 h 309563"/>
              <a:gd name="connsiteX19" fmla="*/ 1000125 w 1285875"/>
              <a:gd name="connsiteY19" fmla="*/ 0 h 309563"/>
              <a:gd name="connsiteX20" fmla="*/ 1083469 w 1285875"/>
              <a:gd name="connsiteY20" fmla="*/ 30956 h 309563"/>
              <a:gd name="connsiteX21" fmla="*/ 1166813 w 1285875"/>
              <a:gd name="connsiteY21" fmla="*/ 64294 h 309563"/>
              <a:gd name="connsiteX22" fmla="*/ 1285875 w 1285875"/>
              <a:gd name="connsiteY22" fmla="*/ 114300 h 309563"/>
              <a:gd name="connsiteX23" fmla="*/ 1283494 w 1285875"/>
              <a:gd name="connsiteY23" fmla="*/ 223838 h 309563"/>
              <a:gd name="connsiteX24" fmla="*/ 1128713 w 1285875"/>
              <a:gd name="connsiteY24" fmla="*/ 221456 h 309563"/>
              <a:gd name="connsiteX25" fmla="*/ 992982 w 1285875"/>
              <a:gd name="connsiteY25" fmla="*/ 221456 h 309563"/>
              <a:gd name="connsiteX26" fmla="*/ 904875 w 1285875"/>
              <a:gd name="connsiteY26" fmla="*/ 230981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85875" h="309563">
                <a:moveTo>
                  <a:pt x="904875" y="230981"/>
                </a:moveTo>
                <a:lnTo>
                  <a:pt x="676275" y="257175"/>
                </a:lnTo>
                <a:lnTo>
                  <a:pt x="495300" y="280988"/>
                </a:lnTo>
                <a:lnTo>
                  <a:pt x="335757" y="300038"/>
                </a:lnTo>
                <a:lnTo>
                  <a:pt x="278607" y="307181"/>
                </a:lnTo>
                <a:lnTo>
                  <a:pt x="257175" y="309563"/>
                </a:lnTo>
                <a:lnTo>
                  <a:pt x="228600" y="309563"/>
                </a:lnTo>
                <a:lnTo>
                  <a:pt x="164307" y="307181"/>
                </a:lnTo>
                <a:lnTo>
                  <a:pt x="107157" y="300038"/>
                </a:lnTo>
                <a:lnTo>
                  <a:pt x="0" y="280988"/>
                </a:lnTo>
                <a:lnTo>
                  <a:pt x="2382" y="154781"/>
                </a:lnTo>
                <a:lnTo>
                  <a:pt x="147638" y="145256"/>
                </a:lnTo>
                <a:lnTo>
                  <a:pt x="373857" y="123825"/>
                </a:lnTo>
                <a:lnTo>
                  <a:pt x="585788" y="97631"/>
                </a:lnTo>
                <a:lnTo>
                  <a:pt x="745332" y="71438"/>
                </a:lnTo>
                <a:lnTo>
                  <a:pt x="852488" y="50006"/>
                </a:lnTo>
                <a:lnTo>
                  <a:pt x="914400" y="30956"/>
                </a:lnTo>
                <a:lnTo>
                  <a:pt x="976313" y="4763"/>
                </a:lnTo>
                <a:lnTo>
                  <a:pt x="990600" y="0"/>
                </a:lnTo>
                <a:lnTo>
                  <a:pt x="1000125" y="0"/>
                </a:lnTo>
                <a:lnTo>
                  <a:pt x="1083469" y="30956"/>
                </a:lnTo>
                <a:lnTo>
                  <a:pt x="1166813" y="64294"/>
                </a:lnTo>
                <a:lnTo>
                  <a:pt x="1285875" y="114300"/>
                </a:lnTo>
                <a:cubicBezTo>
                  <a:pt x="1285081" y="150813"/>
                  <a:pt x="1284288" y="187325"/>
                  <a:pt x="1283494" y="223838"/>
                </a:cubicBezTo>
                <a:lnTo>
                  <a:pt x="1128713" y="221456"/>
                </a:lnTo>
                <a:lnTo>
                  <a:pt x="992982" y="221456"/>
                </a:lnTo>
                <a:lnTo>
                  <a:pt x="904875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B8BE5099-8E79-47AF-B14E-E8E1F049CA82}"/>
              </a:ext>
            </a:extLst>
          </p:cNvPr>
          <p:cNvSpPr/>
          <p:nvPr/>
        </p:nvSpPr>
        <p:spPr>
          <a:xfrm>
            <a:off x="5276850" y="5305425"/>
            <a:ext cx="1319213" cy="392113"/>
          </a:xfrm>
          <a:custGeom>
            <a:avLst/>
            <a:gdLst>
              <a:gd name="connsiteX0" fmla="*/ 962025 w 1319213"/>
              <a:gd name="connsiteY0" fmla="*/ 190500 h 392906"/>
              <a:gd name="connsiteX1" fmla="*/ 1069181 w 1319213"/>
              <a:gd name="connsiteY1" fmla="*/ 180975 h 392906"/>
              <a:gd name="connsiteX2" fmla="*/ 1097756 w 1319213"/>
              <a:gd name="connsiteY2" fmla="*/ 178594 h 392906"/>
              <a:gd name="connsiteX3" fmla="*/ 1112044 w 1319213"/>
              <a:gd name="connsiteY3" fmla="*/ 180975 h 392906"/>
              <a:gd name="connsiteX4" fmla="*/ 1145381 w 1319213"/>
              <a:gd name="connsiteY4" fmla="*/ 197644 h 392906"/>
              <a:gd name="connsiteX5" fmla="*/ 1166813 w 1319213"/>
              <a:gd name="connsiteY5" fmla="*/ 214313 h 392906"/>
              <a:gd name="connsiteX6" fmla="*/ 1188244 w 1319213"/>
              <a:gd name="connsiteY6" fmla="*/ 235744 h 392906"/>
              <a:gd name="connsiteX7" fmla="*/ 1202531 w 1319213"/>
              <a:gd name="connsiteY7" fmla="*/ 252413 h 392906"/>
              <a:gd name="connsiteX8" fmla="*/ 1219200 w 1319213"/>
              <a:gd name="connsiteY8" fmla="*/ 269081 h 392906"/>
              <a:gd name="connsiteX9" fmla="*/ 1238250 w 1319213"/>
              <a:gd name="connsiteY9" fmla="*/ 292894 h 392906"/>
              <a:gd name="connsiteX10" fmla="*/ 1271588 w 1319213"/>
              <a:gd name="connsiteY10" fmla="*/ 342900 h 392906"/>
              <a:gd name="connsiteX11" fmla="*/ 1319213 w 1319213"/>
              <a:gd name="connsiteY11" fmla="*/ 392906 h 392906"/>
              <a:gd name="connsiteX12" fmla="*/ 1281113 w 1319213"/>
              <a:gd name="connsiteY12" fmla="*/ 61913 h 392906"/>
              <a:gd name="connsiteX13" fmla="*/ 1176338 w 1319213"/>
              <a:gd name="connsiteY13" fmla="*/ 30956 h 392906"/>
              <a:gd name="connsiteX14" fmla="*/ 1135856 w 1319213"/>
              <a:gd name="connsiteY14" fmla="*/ 19050 h 392906"/>
              <a:gd name="connsiteX15" fmla="*/ 1083469 w 1319213"/>
              <a:gd name="connsiteY15" fmla="*/ 4763 h 392906"/>
              <a:gd name="connsiteX16" fmla="*/ 1059656 w 1319213"/>
              <a:gd name="connsiteY16" fmla="*/ 0 h 392906"/>
              <a:gd name="connsiteX17" fmla="*/ 1023938 w 1319213"/>
              <a:gd name="connsiteY17" fmla="*/ 0 h 392906"/>
              <a:gd name="connsiteX18" fmla="*/ 945356 w 1319213"/>
              <a:gd name="connsiteY18" fmla="*/ 11906 h 392906"/>
              <a:gd name="connsiteX19" fmla="*/ 790575 w 1319213"/>
              <a:gd name="connsiteY19" fmla="*/ 33338 h 392906"/>
              <a:gd name="connsiteX20" fmla="*/ 602456 w 1319213"/>
              <a:gd name="connsiteY20" fmla="*/ 54769 h 392906"/>
              <a:gd name="connsiteX21" fmla="*/ 485775 w 1319213"/>
              <a:gd name="connsiteY21" fmla="*/ 64294 h 392906"/>
              <a:gd name="connsiteX22" fmla="*/ 421481 w 1319213"/>
              <a:gd name="connsiteY22" fmla="*/ 69056 h 392906"/>
              <a:gd name="connsiteX23" fmla="*/ 300038 w 1319213"/>
              <a:gd name="connsiteY23" fmla="*/ 78581 h 392906"/>
              <a:gd name="connsiteX24" fmla="*/ 180975 w 1319213"/>
              <a:gd name="connsiteY24" fmla="*/ 85725 h 392906"/>
              <a:gd name="connsiteX25" fmla="*/ 0 w 1319213"/>
              <a:gd name="connsiteY25" fmla="*/ 90488 h 392906"/>
              <a:gd name="connsiteX26" fmla="*/ 11906 w 1319213"/>
              <a:gd name="connsiteY26" fmla="*/ 271463 h 392906"/>
              <a:gd name="connsiteX27" fmla="*/ 269081 w 1319213"/>
              <a:gd name="connsiteY27" fmla="*/ 250031 h 392906"/>
              <a:gd name="connsiteX28" fmla="*/ 571500 w 1319213"/>
              <a:gd name="connsiteY28" fmla="*/ 223838 h 392906"/>
              <a:gd name="connsiteX29" fmla="*/ 962025 w 1319213"/>
              <a:gd name="connsiteY29" fmla="*/ 190500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19213" h="392906">
                <a:moveTo>
                  <a:pt x="962025" y="190500"/>
                </a:moveTo>
                <a:lnTo>
                  <a:pt x="1069181" y="180975"/>
                </a:lnTo>
                <a:lnTo>
                  <a:pt x="1097756" y="178594"/>
                </a:lnTo>
                <a:lnTo>
                  <a:pt x="1112044" y="180975"/>
                </a:lnTo>
                <a:lnTo>
                  <a:pt x="1145381" y="197644"/>
                </a:lnTo>
                <a:lnTo>
                  <a:pt x="1166813" y="214313"/>
                </a:lnTo>
                <a:lnTo>
                  <a:pt x="1188244" y="235744"/>
                </a:lnTo>
                <a:lnTo>
                  <a:pt x="1202531" y="252413"/>
                </a:lnTo>
                <a:lnTo>
                  <a:pt x="1219200" y="269081"/>
                </a:lnTo>
                <a:lnTo>
                  <a:pt x="1238250" y="292894"/>
                </a:lnTo>
                <a:lnTo>
                  <a:pt x="1271588" y="342900"/>
                </a:lnTo>
                <a:lnTo>
                  <a:pt x="1319213" y="392906"/>
                </a:lnTo>
                <a:lnTo>
                  <a:pt x="1281113" y="61913"/>
                </a:lnTo>
                <a:lnTo>
                  <a:pt x="1176338" y="30956"/>
                </a:lnTo>
                <a:lnTo>
                  <a:pt x="1135856" y="19050"/>
                </a:lnTo>
                <a:lnTo>
                  <a:pt x="1083469" y="4763"/>
                </a:lnTo>
                <a:lnTo>
                  <a:pt x="1059656" y="0"/>
                </a:lnTo>
                <a:lnTo>
                  <a:pt x="1023938" y="0"/>
                </a:lnTo>
                <a:lnTo>
                  <a:pt x="945356" y="11906"/>
                </a:lnTo>
                <a:lnTo>
                  <a:pt x="790575" y="33338"/>
                </a:lnTo>
                <a:lnTo>
                  <a:pt x="602456" y="54769"/>
                </a:lnTo>
                <a:lnTo>
                  <a:pt x="485775" y="64294"/>
                </a:lnTo>
                <a:lnTo>
                  <a:pt x="421481" y="69056"/>
                </a:lnTo>
                <a:lnTo>
                  <a:pt x="300038" y="78581"/>
                </a:lnTo>
                <a:lnTo>
                  <a:pt x="180975" y="85725"/>
                </a:lnTo>
                <a:lnTo>
                  <a:pt x="0" y="90488"/>
                </a:lnTo>
                <a:lnTo>
                  <a:pt x="11906" y="271463"/>
                </a:lnTo>
                <a:lnTo>
                  <a:pt x="269081" y="250031"/>
                </a:lnTo>
                <a:lnTo>
                  <a:pt x="571500" y="223838"/>
                </a:lnTo>
                <a:lnTo>
                  <a:pt x="962025" y="190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7CC6BA8-BE06-477F-87E0-B6E275CABA32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92250"/>
            <a:ext cx="4756150" cy="4357688"/>
            <a:chOff x="2605088" y="1619250"/>
            <a:chExt cx="4756150" cy="4357688"/>
          </a:xfrm>
        </p:grpSpPr>
        <p:sp>
          <p:nvSpPr>
            <p:cNvPr id="17" name="フリーフォーム 52">
              <a:extLst>
                <a:ext uri="{FF2B5EF4-FFF2-40B4-BE49-F238E27FC236}">
                  <a16:creationId xmlns:a16="http://schemas.microsoft.com/office/drawing/2014/main" id="{42C4EE5D-6EA1-44B7-8FF9-FC1178B94972}"/>
                </a:ext>
              </a:extLst>
            </p:cNvPr>
            <p:cNvSpPr/>
            <p:nvPr/>
          </p:nvSpPr>
          <p:spPr>
            <a:xfrm>
              <a:off x="3097213" y="1649413"/>
              <a:ext cx="1108075" cy="482600"/>
            </a:xfrm>
            <a:custGeom>
              <a:avLst/>
              <a:gdLst>
                <a:gd name="connsiteX0" fmla="*/ 757238 w 1107282"/>
                <a:gd name="connsiteY0" fmla="*/ 176213 h 481013"/>
                <a:gd name="connsiteX1" fmla="*/ 664369 w 1107282"/>
                <a:gd name="connsiteY1" fmla="*/ 164307 h 481013"/>
                <a:gd name="connsiteX2" fmla="*/ 561975 w 1107282"/>
                <a:gd name="connsiteY2" fmla="*/ 147638 h 481013"/>
                <a:gd name="connsiteX3" fmla="*/ 471488 w 1107282"/>
                <a:gd name="connsiteY3" fmla="*/ 128588 h 481013"/>
                <a:gd name="connsiteX4" fmla="*/ 352425 w 1107282"/>
                <a:gd name="connsiteY4" fmla="*/ 100013 h 481013"/>
                <a:gd name="connsiteX5" fmla="*/ 238125 w 1107282"/>
                <a:gd name="connsiteY5" fmla="*/ 69057 h 481013"/>
                <a:gd name="connsiteX6" fmla="*/ 135732 w 1107282"/>
                <a:gd name="connsiteY6" fmla="*/ 38100 h 481013"/>
                <a:gd name="connsiteX7" fmla="*/ 57150 w 1107282"/>
                <a:gd name="connsiteY7" fmla="*/ 11907 h 481013"/>
                <a:gd name="connsiteX8" fmla="*/ 26194 w 1107282"/>
                <a:gd name="connsiteY8" fmla="*/ 0 h 481013"/>
                <a:gd name="connsiteX9" fmla="*/ 14288 w 1107282"/>
                <a:gd name="connsiteY9" fmla="*/ 0 h 481013"/>
                <a:gd name="connsiteX10" fmla="*/ 4763 w 1107282"/>
                <a:gd name="connsiteY10" fmla="*/ 0 h 481013"/>
                <a:gd name="connsiteX11" fmla="*/ 0 w 1107282"/>
                <a:gd name="connsiteY11" fmla="*/ 7144 h 481013"/>
                <a:gd name="connsiteX12" fmla="*/ 2382 w 1107282"/>
                <a:gd name="connsiteY12" fmla="*/ 26194 h 481013"/>
                <a:gd name="connsiteX13" fmla="*/ 11907 w 1107282"/>
                <a:gd name="connsiteY13" fmla="*/ 52388 h 481013"/>
                <a:gd name="connsiteX14" fmla="*/ 33338 w 1107282"/>
                <a:gd name="connsiteY14" fmla="*/ 71438 h 481013"/>
                <a:gd name="connsiteX15" fmla="*/ 142875 w 1107282"/>
                <a:gd name="connsiteY15" fmla="*/ 150019 h 481013"/>
                <a:gd name="connsiteX16" fmla="*/ 226219 w 1107282"/>
                <a:gd name="connsiteY16" fmla="*/ 204788 h 481013"/>
                <a:gd name="connsiteX17" fmla="*/ 321469 w 1107282"/>
                <a:gd name="connsiteY17" fmla="*/ 261938 h 481013"/>
                <a:gd name="connsiteX18" fmla="*/ 388144 w 1107282"/>
                <a:gd name="connsiteY18" fmla="*/ 297657 h 481013"/>
                <a:gd name="connsiteX19" fmla="*/ 471488 w 1107282"/>
                <a:gd name="connsiteY19" fmla="*/ 338138 h 481013"/>
                <a:gd name="connsiteX20" fmla="*/ 573882 w 1107282"/>
                <a:gd name="connsiteY20" fmla="*/ 378619 h 481013"/>
                <a:gd name="connsiteX21" fmla="*/ 671513 w 1107282"/>
                <a:gd name="connsiteY21" fmla="*/ 414338 h 481013"/>
                <a:gd name="connsiteX22" fmla="*/ 769144 w 1107282"/>
                <a:gd name="connsiteY22" fmla="*/ 445294 h 481013"/>
                <a:gd name="connsiteX23" fmla="*/ 862013 w 1107282"/>
                <a:gd name="connsiteY23" fmla="*/ 466725 h 481013"/>
                <a:gd name="connsiteX24" fmla="*/ 945357 w 1107282"/>
                <a:gd name="connsiteY24" fmla="*/ 478632 h 481013"/>
                <a:gd name="connsiteX25" fmla="*/ 1004888 w 1107282"/>
                <a:gd name="connsiteY25" fmla="*/ 481013 h 481013"/>
                <a:gd name="connsiteX26" fmla="*/ 1040607 w 1107282"/>
                <a:gd name="connsiteY26" fmla="*/ 476250 h 481013"/>
                <a:gd name="connsiteX27" fmla="*/ 1066800 w 1107282"/>
                <a:gd name="connsiteY27" fmla="*/ 466725 h 481013"/>
                <a:gd name="connsiteX28" fmla="*/ 1085850 w 1107282"/>
                <a:gd name="connsiteY28" fmla="*/ 454819 h 481013"/>
                <a:gd name="connsiteX29" fmla="*/ 1097757 w 1107282"/>
                <a:gd name="connsiteY29" fmla="*/ 435769 h 481013"/>
                <a:gd name="connsiteX30" fmla="*/ 1102519 w 1107282"/>
                <a:gd name="connsiteY30" fmla="*/ 419100 h 481013"/>
                <a:gd name="connsiteX31" fmla="*/ 1107282 w 1107282"/>
                <a:gd name="connsiteY31" fmla="*/ 397669 h 481013"/>
                <a:gd name="connsiteX32" fmla="*/ 1102519 w 1107282"/>
                <a:gd name="connsiteY32" fmla="*/ 361950 h 481013"/>
                <a:gd name="connsiteX33" fmla="*/ 1092994 w 1107282"/>
                <a:gd name="connsiteY33" fmla="*/ 328613 h 481013"/>
                <a:gd name="connsiteX34" fmla="*/ 1076325 w 1107282"/>
                <a:gd name="connsiteY34" fmla="*/ 297657 h 481013"/>
                <a:gd name="connsiteX35" fmla="*/ 1040607 w 1107282"/>
                <a:gd name="connsiteY35" fmla="*/ 252413 h 481013"/>
                <a:gd name="connsiteX36" fmla="*/ 1004888 w 1107282"/>
                <a:gd name="connsiteY36" fmla="*/ 216694 h 481013"/>
                <a:gd name="connsiteX37" fmla="*/ 978694 w 1107282"/>
                <a:gd name="connsiteY37" fmla="*/ 195263 h 481013"/>
                <a:gd name="connsiteX38" fmla="*/ 957263 w 1107282"/>
                <a:gd name="connsiteY38" fmla="*/ 192882 h 481013"/>
                <a:gd name="connsiteX39" fmla="*/ 807244 w 1107282"/>
                <a:gd name="connsiteY39" fmla="*/ 180975 h 481013"/>
                <a:gd name="connsiteX40" fmla="*/ 757238 w 1107282"/>
                <a:gd name="connsiteY40" fmla="*/ 176213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7282" h="481013">
                  <a:moveTo>
                    <a:pt x="757238" y="176213"/>
                  </a:moveTo>
                  <a:lnTo>
                    <a:pt x="664369" y="164307"/>
                  </a:lnTo>
                  <a:lnTo>
                    <a:pt x="561975" y="147638"/>
                  </a:lnTo>
                  <a:lnTo>
                    <a:pt x="471488" y="128588"/>
                  </a:lnTo>
                  <a:lnTo>
                    <a:pt x="352425" y="100013"/>
                  </a:lnTo>
                  <a:lnTo>
                    <a:pt x="238125" y="69057"/>
                  </a:lnTo>
                  <a:lnTo>
                    <a:pt x="135732" y="38100"/>
                  </a:lnTo>
                  <a:lnTo>
                    <a:pt x="57150" y="11907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2382" y="26194"/>
                  </a:lnTo>
                  <a:lnTo>
                    <a:pt x="11907" y="52388"/>
                  </a:lnTo>
                  <a:lnTo>
                    <a:pt x="33338" y="71438"/>
                  </a:lnTo>
                  <a:lnTo>
                    <a:pt x="142875" y="150019"/>
                  </a:lnTo>
                  <a:lnTo>
                    <a:pt x="226219" y="204788"/>
                  </a:lnTo>
                  <a:lnTo>
                    <a:pt x="321469" y="261938"/>
                  </a:lnTo>
                  <a:lnTo>
                    <a:pt x="388144" y="297657"/>
                  </a:lnTo>
                  <a:lnTo>
                    <a:pt x="471488" y="338138"/>
                  </a:lnTo>
                  <a:lnTo>
                    <a:pt x="573882" y="378619"/>
                  </a:lnTo>
                  <a:lnTo>
                    <a:pt x="671513" y="414338"/>
                  </a:lnTo>
                  <a:lnTo>
                    <a:pt x="769144" y="445294"/>
                  </a:lnTo>
                  <a:lnTo>
                    <a:pt x="862013" y="466725"/>
                  </a:lnTo>
                  <a:lnTo>
                    <a:pt x="945357" y="478632"/>
                  </a:lnTo>
                  <a:lnTo>
                    <a:pt x="1004888" y="481013"/>
                  </a:lnTo>
                  <a:lnTo>
                    <a:pt x="1040607" y="476250"/>
                  </a:lnTo>
                  <a:lnTo>
                    <a:pt x="1066800" y="466725"/>
                  </a:lnTo>
                  <a:lnTo>
                    <a:pt x="1085850" y="454819"/>
                  </a:lnTo>
                  <a:lnTo>
                    <a:pt x="1097757" y="435769"/>
                  </a:lnTo>
                  <a:lnTo>
                    <a:pt x="1102519" y="419100"/>
                  </a:lnTo>
                  <a:lnTo>
                    <a:pt x="1107282" y="397669"/>
                  </a:lnTo>
                  <a:lnTo>
                    <a:pt x="1102519" y="361950"/>
                  </a:lnTo>
                  <a:lnTo>
                    <a:pt x="1092994" y="328613"/>
                  </a:lnTo>
                  <a:lnTo>
                    <a:pt x="1076325" y="297657"/>
                  </a:lnTo>
                  <a:lnTo>
                    <a:pt x="1040607" y="252413"/>
                  </a:lnTo>
                  <a:lnTo>
                    <a:pt x="1004888" y="216694"/>
                  </a:lnTo>
                  <a:lnTo>
                    <a:pt x="978694" y="195263"/>
                  </a:lnTo>
                  <a:lnTo>
                    <a:pt x="957263" y="192882"/>
                  </a:lnTo>
                  <a:lnTo>
                    <a:pt x="807244" y="180975"/>
                  </a:lnTo>
                  <a:lnTo>
                    <a:pt x="757238" y="176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C2B00DA7-B2FA-4CCF-B353-0BCD72024196}"/>
                </a:ext>
              </a:extLst>
            </p:cNvPr>
            <p:cNvSpPr/>
            <p:nvPr/>
          </p:nvSpPr>
          <p:spPr>
            <a:xfrm>
              <a:off x="2605088" y="2443163"/>
              <a:ext cx="1908175" cy="511175"/>
            </a:xfrm>
            <a:custGeom>
              <a:avLst/>
              <a:gdLst>
                <a:gd name="connsiteX0" fmla="*/ 1509712 w 1907381"/>
                <a:gd name="connsiteY0" fmla="*/ 23812 h 511968"/>
                <a:gd name="connsiteX1" fmla="*/ 1276350 w 1907381"/>
                <a:gd name="connsiteY1" fmla="*/ 73818 h 511968"/>
                <a:gd name="connsiteX2" fmla="*/ 1045368 w 1907381"/>
                <a:gd name="connsiteY2" fmla="*/ 121443 h 511968"/>
                <a:gd name="connsiteX3" fmla="*/ 809625 w 1907381"/>
                <a:gd name="connsiteY3" fmla="*/ 171450 h 511968"/>
                <a:gd name="connsiteX4" fmla="*/ 614362 w 1907381"/>
                <a:gd name="connsiteY4" fmla="*/ 211931 h 511968"/>
                <a:gd name="connsiteX5" fmla="*/ 402431 w 1907381"/>
                <a:gd name="connsiteY5" fmla="*/ 257175 h 511968"/>
                <a:gd name="connsiteX6" fmla="*/ 350043 w 1907381"/>
                <a:gd name="connsiteY6" fmla="*/ 266700 h 511968"/>
                <a:gd name="connsiteX7" fmla="*/ 326231 w 1907381"/>
                <a:gd name="connsiteY7" fmla="*/ 266700 h 511968"/>
                <a:gd name="connsiteX8" fmla="*/ 264318 w 1907381"/>
                <a:gd name="connsiteY8" fmla="*/ 259556 h 511968"/>
                <a:gd name="connsiteX9" fmla="*/ 185737 w 1907381"/>
                <a:gd name="connsiteY9" fmla="*/ 242887 h 511968"/>
                <a:gd name="connsiteX10" fmla="*/ 95250 w 1907381"/>
                <a:gd name="connsiteY10" fmla="*/ 214312 h 511968"/>
                <a:gd name="connsiteX11" fmla="*/ 40481 w 1907381"/>
                <a:gd name="connsiteY11" fmla="*/ 192881 h 511968"/>
                <a:gd name="connsiteX12" fmla="*/ 19050 w 1907381"/>
                <a:gd name="connsiteY12" fmla="*/ 185737 h 511968"/>
                <a:gd name="connsiteX13" fmla="*/ 9525 w 1907381"/>
                <a:gd name="connsiteY13" fmla="*/ 188118 h 511968"/>
                <a:gd name="connsiteX14" fmla="*/ 2381 w 1907381"/>
                <a:gd name="connsiteY14" fmla="*/ 192881 h 511968"/>
                <a:gd name="connsiteX15" fmla="*/ 0 w 1907381"/>
                <a:gd name="connsiteY15" fmla="*/ 200025 h 511968"/>
                <a:gd name="connsiteX16" fmla="*/ 4762 w 1907381"/>
                <a:gd name="connsiteY16" fmla="*/ 221456 h 511968"/>
                <a:gd name="connsiteX17" fmla="*/ 19050 w 1907381"/>
                <a:gd name="connsiteY17" fmla="*/ 247650 h 511968"/>
                <a:gd name="connsiteX18" fmla="*/ 42862 w 1907381"/>
                <a:gd name="connsiteY18" fmla="*/ 271462 h 511968"/>
                <a:gd name="connsiteX19" fmla="*/ 119062 w 1907381"/>
                <a:gd name="connsiteY19" fmla="*/ 333375 h 511968"/>
                <a:gd name="connsiteX20" fmla="*/ 185737 w 1907381"/>
                <a:gd name="connsiteY20" fmla="*/ 383381 h 511968"/>
                <a:gd name="connsiteX21" fmla="*/ 242887 w 1907381"/>
                <a:gd name="connsiteY21" fmla="*/ 423862 h 511968"/>
                <a:gd name="connsiteX22" fmla="*/ 288131 w 1907381"/>
                <a:gd name="connsiteY22" fmla="*/ 452437 h 511968"/>
                <a:gd name="connsiteX23" fmla="*/ 345281 w 1907381"/>
                <a:gd name="connsiteY23" fmla="*/ 478631 h 511968"/>
                <a:gd name="connsiteX24" fmla="*/ 395287 w 1907381"/>
                <a:gd name="connsiteY24" fmla="*/ 497681 h 511968"/>
                <a:gd name="connsiteX25" fmla="*/ 442912 w 1907381"/>
                <a:gd name="connsiteY25" fmla="*/ 511968 h 511968"/>
                <a:gd name="connsiteX26" fmla="*/ 471487 w 1907381"/>
                <a:gd name="connsiteY26" fmla="*/ 511968 h 511968"/>
                <a:gd name="connsiteX27" fmla="*/ 538162 w 1907381"/>
                <a:gd name="connsiteY27" fmla="*/ 478631 h 511968"/>
                <a:gd name="connsiteX28" fmla="*/ 650081 w 1907381"/>
                <a:gd name="connsiteY28" fmla="*/ 428625 h 511968"/>
                <a:gd name="connsiteX29" fmla="*/ 735806 w 1907381"/>
                <a:gd name="connsiteY29" fmla="*/ 402431 h 511968"/>
                <a:gd name="connsiteX30" fmla="*/ 969168 w 1907381"/>
                <a:gd name="connsiteY30" fmla="*/ 350043 h 511968"/>
                <a:gd name="connsiteX31" fmla="*/ 1304925 w 1907381"/>
                <a:gd name="connsiteY31" fmla="*/ 278606 h 511968"/>
                <a:gd name="connsiteX32" fmla="*/ 1578768 w 1907381"/>
                <a:gd name="connsiteY32" fmla="*/ 228600 h 511968"/>
                <a:gd name="connsiteX33" fmla="*/ 1840706 w 1907381"/>
                <a:gd name="connsiteY33" fmla="*/ 178593 h 511968"/>
                <a:gd name="connsiteX34" fmla="*/ 1866900 w 1907381"/>
                <a:gd name="connsiteY34" fmla="*/ 166687 h 511968"/>
                <a:gd name="connsiteX35" fmla="*/ 1885950 w 1907381"/>
                <a:gd name="connsiteY35" fmla="*/ 154781 h 511968"/>
                <a:gd name="connsiteX36" fmla="*/ 1902618 w 1907381"/>
                <a:gd name="connsiteY36" fmla="*/ 135731 h 511968"/>
                <a:gd name="connsiteX37" fmla="*/ 1907381 w 1907381"/>
                <a:gd name="connsiteY37" fmla="*/ 123825 h 511968"/>
                <a:gd name="connsiteX38" fmla="*/ 1907381 w 1907381"/>
                <a:gd name="connsiteY38" fmla="*/ 104775 h 511968"/>
                <a:gd name="connsiteX39" fmla="*/ 1900237 w 1907381"/>
                <a:gd name="connsiteY39" fmla="*/ 83343 h 511968"/>
                <a:gd name="connsiteX40" fmla="*/ 1888331 w 1907381"/>
                <a:gd name="connsiteY40" fmla="*/ 66675 h 511968"/>
                <a:gd name="connsiteX41" fmla="*/ 1862137 w 1907381"/>
                <a:gd name="connsiteY41" fmla="*/ 52387 h 511968"/>
                <a:gd name="connsiteX42" fmla="*/ 1807368 w 1907381"/>
                <a:gd name="connsiteY42" fmla="*/ 30956 h 511968"/>
                <a:gd name="connsiteX43" fmla="*/ 1754981 w 1907381"/>
                <a:gd name="connsiteY43" fmla="*/ 16668 h 511968"/>
                <a:gd name="connsiteX44" fmla="*/ 1685925 w 1907381"/>
                <a:gd name="connsiteY44" fmla="*/ 2381 h 511968"/>
                <a:gd name="connsiteX45" fmla="*/ 1626393 w 1907381"/>
                <a:gd name="connsiteY45" fmla="*/ 0 h 511968"/>
                <a:gd name="connsiteX46" fmla="*/ 1509712 w 1907381"/>
                <a:gd name="connsiteY46" fmla="*/ 23812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7381" h="511968">
                  <a:moveTo>
                    <a:pt x="1509712" y="23812"/>
                  </a:moveTo>
                  <a:lnTo>
                    <a:pt x="1276350" y="73818"/>
                  </a:lnTo>
                  <a:lnTo>
                    <a:pt x="1045368" y="121443"/>
                  </a:lnTo>
                  <a:lnTo>
                    <a:pt x="809625" y="171450"/>
                  </a:lnTo>
                  <a:lnTo>
                    <a:pt x="614362" y="211931"/>
                  </a:lnTo>
                  <a:lnTo>
                    <a:pt x="402431" y="257175"/>
                  </a:lnTo>
                  <a:lnTo>
                    <a:pt x="350043" y="266700"/>
                  </a:lnTo>
                  <a:lnTo>
                    <a:pt x="326231" y="266700"/>
                  </a:lnTo>
                  <a:lnTo>
                    <a:pt x="264318" y="259556"/>
                  </a:lnTo>
                  <a:lnTo>
                    <a:pt x="185737" y="242887"/>
                  </a:lnTo>
                  <a:lnTo>
                    <a:pt x="95250" y="214312"/>
                  </a:lnTo>
                  <a:lnTo>
                    <a:pt x="40481" y="192881"/>
                  </a:lnTo>
                  <a:lnTo>
                    <a:pt x="19050" y="185737"/>
                  </a:lnTo>
                  <a:lnTo>
                    <a:pt x="9525" y="18811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4762" y="221456"/>
                  </a:lnTo>
                  <a:lnTo>
                    <a:pt x="19050" y="247650"/>
                  </a:lnTo>
                  <a:lnTo>
                    <a:pt x="42862" y="271462"/>
                  </a:lnTo>
                  <a:lnTo>
                    <a:pt x="119062" y="333375"/>
                  </a:lnTo>
                  <a:lnTo>
                    <a:pt x="185737" y="383381"/>
                  </a:lnTo>
                  <a:lnTo>
                    <a:pt x="242887" y="423862"/>
                  </a:lnTo>
                  <a:lnTo>
                    <a:pt x="288131" y="452437"/>
                  </a:lnTo>
                  <a:lnTo>
                    <a:pt x="345281" y="478631"/>
                  </a:lnTo>
                  <a:lnTo>
                    <a:pt x="395287" y="497681"/>
                  </a:lnTo>
                  <a:lnTo>
                    <a:pt x="442912" y="511968"/>
                  </a:lnTo>
                  <a:lnTo>
                    <a:pt x="471487" y="511968"/>
                  </a:lnTo>
                  <a:lnTo>
                    <a:pt x="538162" y="478631"/>
                  </a:lnTo>
                  <a:lnTo>
                    <a:pt x="650081" y="428625"/>
                  </a:lnTo>
                  <a:lnTo>
                    <a:pt x="735806" y="402431"/>
                  </a:lnTo>
                  <a:lnTo>
                    <a:pt x="969168" y="350043"/>
                  </a:lnTo>
                  <a:lnTo>
                    <a:pt x="1304925" y="278606"/>
                  </a:lnTo>
                  <a:lnTo>
                    <a:pt x="1578768" y="228600"/>
                  </a:lnTo>
                  <a:lnTo>
                    <a:pt x="1840706" y="178593"/>
                  </a:lnTo>
                  <a:lnTo>
                    <a:pt x="1866900" y="166687"/>
                  </a:lnTo>
                  <a:lnTo>
                    <a:pt x="1885950" y="154781"/>
                  </a:lnTo>
                  <a:lnTo>
                    <a:pt x="1902618" y="135731"/>
                  </a:lnTo>
                  <a:lnTo>
                    <a:pt x="1907381" y="123825"/>
                  </a:lnTo>
                  <a:lnTo>
                    <a:pt x="1907381" y="104775"/>
                  </a:lnTo>
                  <a:lnTo>
                    <a:pt x="1900237" y="83343"/>
                  </a:lnTo>
                  <a:lnTo>
                    <a:pt x="1888331" y="66675"/>
                  </a:lnTo>
                  <a:lnTo>
                    <a:pt x="1862137" y="52387"/>
                  </a:lnTo>
                  <a:lnTo>
                    <a:pt x="1807368" y="30956"/>
                  </a:lnTo>
                  <a:lnTo>
                    <a:pt x="1754981" y="16668"/>
                  </a:lnTo>
                  <a:lnTo>
                    <a:pt x="1685925" y="2381"/>
                  </a:lnTo>
                  <a:lnTo>
                    <a:pt x="1626393" y="0"/>
                  </a:lnTo>
                  <a:lnTo>
                    <a:pt x="1509712" y="238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4">
              <a:extLst>
                <a:ext uri="{FF2B5EF4-FFF2-40B4-BE49-F238E27FC236}">
                  <a16:creationId xmlns:a16="http://schemas.microsoft.com/office/drawing/2014/main" id="{ED38A83B-D53D-4134-B50C-F93AF0876208}"/>
                </a:ext>
              </a:extLst>
            </p:cNvPr>
            <p:cNvSpPr/>
            <p:nvPr/>
          </p:nvSpPr>
          <p:spPr>
            <a:xfrm>
              <a:off x="3094038" y="3227388"/>
              <a:ext cx="1173162" cy="354012"/>
            </a:xfrm>
            <a:custGeom>
              <a:avLst/>
              <a:gdLst>
                <a:gd name="connsiteX0" fmla="*/ 859631 w 1173956"/>
                <a:gd name="connsiteY0" fmla="*/ 21431 h 354806"/>
                <a:gd name="connsiteX1" fmla="*/ 757237 w 1173956"/>
                <a:gd name="connsiteY1" fmla="*/ 59531 h 354806"/>
                <a:gd name="connsiteX2" fmla="*/ 683419 w 1173956"/>
                <a:gd name="connsiteY2" fmla="*/ 83344 h 354806"/>
                <a:gd name="connsiteX3" fmla="*/ 588169 w 1173956"/>
                <a:gd name="connsiteY3" fmla="*/ 111919 h 354806"/>
                <a:gd name="connsiteX4" fmla="*/ 490537 w 1173956"/>
                <a:gd name="connsiteY4" fmla="*/ 140494 h 354806"/>
                <a:gd name="connsiteX5" fmla="*/ 407194 w 1173956"/>
                <a:gd name="connsiteY5" fmla="*/ 161925 h 354806"/>
                <a:gd name="connsiteX6" fmla="*/ 366712 w 1173956"/>
                <a:gd name="connsiteY6" fmla="*/ 173831 h 354806"/>
                <a:gd name="connsiteX7" fmla="*/ 333375 w 1173956"/>
                <a:gd name="connsiteY7" fmla="*/ 180975 h 354806"/>
                <a:gd name="connsiteX8" fmla="*/ 297656 w 1173956"/>
                <a:gd name="connsiteY8" fmla="*/ 183356 h 354806"/>
                <a:gd name="connsiteX9" fmla="*/ 264319 w 1173956"/>
                <a:gd name="connsiteY9" fmla="*/ 183356 h 354806"/>
                <a:gd name="connsiteX10" fmla="*/ 209550 w 1173956"/>
                <a:gd name="connsiteY10" fmla="*/ 176212 h 354806"/>
                <a:gd name="connsiteX11" fmla="*/ 147637 w 1173956"/>
                <a:gd name="connsiteY11" fmla="*/ 159544 h 354806"/>
                <a:gd name="connsiteX12" fmla="*/ 100012 w 1173956"/>
                <a:gd name="connsiteY12" fmla="*/ 145256 h 354806"/>
                <a:gd name="connsiteX13" fmla="*/ 66675 w 1173956"/>
                <a:gd name="connsiteY13" fmla="*/ 130969 h 354806"/>
                <a:gd name="connsiteX14" fmla="*/ 33337 w 1173956"/>
                <a:gd name="connsiteY14" fmla="*/ 119062 h 354806"/>
                <a:gd name="connsiteX15" fmla="*/ 19050 w 1173956"/>
                <a:gd name="connsiteY15" fmla="*/ 119062 h 354806"/>
                <a:gd name="connsiteX16" fmla="*/ 4762 w 1173956"/>
                <a:gd name="connsiteY16" fmla="*/ 123825 h 354806"/>
                <a:gd name="connsiteX17" fmla="*/ 0 w 1173956"/>
                <a:gd name="connsiteY17" fmla="*/ 135731 h 354806"/>
                <a:gd name="connsiteX18" fmla="*/ 11906 w 1173956"/>
                <a:gd name="connsiteY18" fmla="*/ 173831 h 354806"/>
                <a:gd name="connsiteX19" fmla="*/ 47625 w 1173956"/>
                <a:gd name="connsiteY19" fmla="*/ 202406 h 354806"/>
                <a:gd name="connsiteX20" fmla="*/ 123825 w 1173956"/>
                <a:gd name="connsiteY20" fmla="*/ 250031 h 354806"/>
                <a:gd name="connsiteX21" fmla="*/ 188119 w 1173956"/>
                <a:gd name="connsiteY21" fmla="*/ 285750 h 354806"/>
                <a:gd name="connsiteX22" fmla="*/ 259556 w 1173956"/>
                <a:gd name="connsiteY22" fmla="*/ 319087 h 354806"/>
                <a:gd name="connsiteX23" fmla="*/ 338137 w 1173956"/>
                <a:gd name="connsiteY23" fmla="*/ 352425 h 354806"/>
                <a:gd name="connsiteX24" fmla="*/ 354806 w 1173956"/>
                <a:gd name="connsiteY24" fmla="*/ 354806 h 354806"/>
                <a:gd name="connsiteX25" fmla="*/ 490537 w 1173956"/>
                <a:gd name="connsiteY25" fmla="*/ 326231 h 354806"/>
                <a:gd name="connsiteX26" fmla="*/ 690562 w 1173956"/>
                <a:gd name="connsiteY26" fmla="*/ 283369 h 354806"/>
                <a:gd name="connsiteX27" fmla="*/ 871537 w 1173956"/>
                <a:gd name="connsiteY27" fmla="*/ 245269 h 354806"/>
                <a:gd name="connsiteX28" fmla="*/ 1100137 w 1173956"/>
                <a:gd name="connsiteY28" fmla="*/ 200025 h 354806"/>
                <a:gd name="connsiteX29" fmla="*/ 1112044 w 1173956"/>
                <a:gd name="connsiteY29" fmla="*/ 195262 h 354806"/>
                <a:gd name="connsiteX30" fmla="*/ 1138237 w 1173956"/>
                <a:gd name="connsiteY30" fmla="*/ 180975 h 354806"/>
                <a:gd name="connsiteX31" fmla="*/ 1159669 w 1173956"/>
                <a:gd name="connsiteY31" fmla="*/ 161925 h 354806"/>
                <a:gd name="connsiteX32" fmla="*/ 1171575 w 1173956"/>
                <a:gd name="connsiteY32" fmla="*/ 145256 h 354806"/>
                <a:gd name="connsiteX33" fmla="*/ 1173956 w 1173956"/>
                <a:gd name="connsiteY33" fmla="*/ 133350 h 354806"/>
                <a:gd name="connsiteX34" fmla="*/ 1173956 w 1173956"/>
                <a:gd name="connsiteY34" fmla="*/ 116681 h 354806"/>
                <a:gd name="connsiteX35" fmla="*/ 1164431 w 1173956"/>
                <a:gd name="connsiteY35" fmla="*/ 92869 h 354806"/>
                <a:gd name="connsiteX36" fmla="*/ 1143000 w 1173956"/>
                <a:gd name="connsiteY36" fmla="*/ 71437 h 354806"/>
                <a:gd name="connsiteX37" fmla="*/ 1085850 w 1173956"/>
                <a:gd name="connsiteY37" fmla="*/ 52387 h 354806"/>
                <a:gd name="connsiteX38" fmla="*/ 1012031 w 1173956"/>
                <a:gd name="connsiteY38" fmla="*/ 28575 h 354806"/>
                <a:gd name="connsiteX39" fmla="*/ 923925 w 1173956"/>
                <a:gd name="connsiteY39" fmla="*/ 0 h 354806"/>
                <a:gd name="connsiteX40" fmla="*/ 912019 w 1173956"/>
                <a:gd name="connsiteY40" fmla="*/ 0 h 354806"/>
                <a:gd name="connsiteX41" fmla="*/ 859631 w 1173956"/>
                <a:gd name="connsiteY41" fmla="*/ 2143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3956" h="354806">
                  <a:moveTo>
                    <a:pt x="859631" y="21431"/>
                  </a:moveTo>
                  <a:lnTo>
                    <a:pt x="757237" y="59531"/>
                  </a:lnTo>
                  <a:lnTo>
                    <a:pt x="683419" y="83344"/>
                  </a:lnTo>
                  <a:lnTo>
                    <a:pt x="588169" y="111919"/>
                  </a:lnTo>
                  <a:lnTo>
                    <a:pt x="490537" y="140494"/>
                  </a:lnTo>
                  <a:lnTo>
                    <a:pt x="407194" y="161925"/>
                  </a:lnTo>
                  <a:lnTo>
                    <a:pt x="366712" y="173831"/>
                  </a:lnTo>
                  <a:lnTo>
                    <a:pt x="333375" y="180975"/>
                  </a:lnTo>
                  <a:lnTo>
                    <a:pt x="297656" y="183356"/>
                  </a:lnTo>
                  <a:lnTo>
                    <a:pt x="264319" y="183356"/>
                  </a:lnTo>
                  <a:lnTo>
                    <a:pt x="209550" y="176212"/>
                  </a:lnTo>
                  <a:lnTo>
                    <a:pt x="147637" y="159544"/>
                  </a:lnTo>
                  <a:lnTo>
                    <a:pt x="100012" y="145256"/>
                  </a:lnTo>
                  <a:lnTo>
                    <a:pt x="66675" y="130969"/>
                  </a:lnTo>
                  <a:lnTo>
                    <a:pt x="33337" y="119062"/>
                  </a:lnTo>
                  <a:lnTo>
                    <a:pt x="19050" y="119062"/>
                  </a:lnTo>
                  <a:lnTo>
                    <a:pt x="4762" y="123825"/>
                  </a:lnTo>
                  <a:lnTo>
                    <a:pt x="0" y="135731"/>
                  </a:lnTo>
                  <a:lnTo>
                    <a:pt x="11906" y="173831"/>
                  </a:lnTo>
                  <a:lnTo>
                    <a:pt x="47625" y="202406"/>
                  </a:lnTo>
                  <a:lnTo>
                    <a:pt x="123825" y="250031"/>
                  </a:lnTo>
                  <a:lnTo>
                    <a:pt x="188119" y="285750"/>
                  </a:lnTo>
                  <a:lnTo>
                    <a:pt x="259556" y="319087"/>
                  </a:lnTo>
                  <a:lnTo>
                    <a:pt x="338137" y="352425"/>
                  </a:lnTo>
                  <a:lnTo>
                    <a:pt x="354806" y="354806"/>
                  </a:lnTo>
                  <a:lnTo>
                    <a:pt x="490537" y="326231"/>
                  </a:lnTo>
                  <a:lnTo>
                    <a:pt x="690562" y="283369"/>
                  </a:lnTo>
                  <a:lnTo>
                    <a:pt x="871537" y="245269"/>
                  </a:lnTo>
                  <a:lnTo>
                    <a:pt x="1100137" y="200025"/>
                  </a:lnTo>
                  <a:lnTo>
                    <a:pt x="1112044" y="195262"/>
                  </a:lnTo>
                  <a:lnTo>
                    <a:pt x="1138237" y="180975"/>
                  </a:lnTo>
                  <a:lnTo>
                    <a:pt x="1159669" y="161925"/>
                  </a:lnTo>
                  <a:lnTo>
                    <a:pt x="1171575" y="145256"/>
                  </a:lnTo>
                  <a:lnTo>
                    <a:pt x="1173956" y="133350"/>
                  </a:lnTo>
                  <a:lnTo>
                    <a:pt x="1173956" y="116681"/>
                  </a:lnTo>
                  <a:lnTo>
                    <a:pt x="1164431" y="92869"/>
                  </a:lnTo>
                  <a:lnTo>
                    <a:pt x="1143000" y="71437"/>
                  </a:lnTo>
                  <a:lnTo>
                    <a:pt x="1085850" y="52387"/>
                  </a:lnTo>
                  <a:lnTo>
                    <a:pt x="1012031" y="28575"/>
                  </a:lnTo>
                  <a:lnTo>
                    <a:pt x="923925" y="0"/>
                  </a:lnTo>
                  <a:lnTo>
                    <a:pt x="912019" y="0"/>
                  </a:lnTo>
                  <a:lnTo>
                    <a:pt x="859631" y="214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534619F4-5C69-487A-B409-FC47BF1B8533}"/>
                </a:ext>
              </a:extLst>
            </p:cNvPr>
            <p:cNvSpPr/>
            <p:nvPr/>
          </p:nvSpPr>
          <p:spPr>
            <a:xfrm>
              <a:off x="3097213" y="3849688"/>
              <a:ext cx="1177925" cy="312737"/>
            </a:xfrm>
            <a:custGeom>
              <a:avLst/>
              <a:gdLst>
                <a:gd name="connsiteX0" fmla="*/ 826294 w 1176338"/>
                <a:gd name="connsiteY0" fmla="*/ 14288 h 311944"/>
                <a:gd name="connsiteX1" fmla="*/ 683419 w 1176338"/>
                <a:gd name="connsiteY1" fmla="*/ 54769 h 311944"/>
                <a:gd name="connsiteX2" fmla="*/ 528638 w 1176338"/>
                <a:gd name="connsiteY2" fmla="*/ 97632 h 311944"/>
                <a:gd name="connsiteX3" fmla="*/ 445294 w 1176338"/>
                <a:gd name="connsiteY3" fmla="*/ 119063 h 311944"/>
                <a:gd name="connsiteX4" fmla="*/ 354807 w 1176338"/>
                <a:gd name="connsiteY4" fmla="*/ 135732 h 311944"/>
                <a:gd name="connsiteX5" fmla="*/ 276225 w 1176338"/>
                <a:gd name="connsiteY5" fmla="*/ 150019 h 311944"/>
                <a:gd name="connsiteX6" fmla="*/ 228600 w 1176338"/>
                <a:gd name="connsiteY6" fmla="*/ 154782 h 311944"/>
                <a:gd name="connsiteX7" fmla="*/ 197644 w 1176338"/>
                <a:gd name="connsiteY7" fmla="*/ 154782 h 311944"/>
                <a:gd name="connsiteX8" fmla="*/ 154782 w 1176338"/>
                <a:gd name="connsiteY8" fmla="*/ 150019 h 311944"/>
                <a:gd name="connsiteX9" fmla="*/ 119063 w 1176338"/>
                <a:gd name="connsiteY9" fmla="*/ 140494 h 311944"/>
                <a:gd name="connsiteX10" fmla="*/ 76200 w 1176338"/>
                <a:gd name="connsiteY10" fmla="*/ 121444 h 311944"/>
                <a:gd name="connsiteX11" fmla="*/ 52388 w 1176338"/>
                <a:gd name="connsiteY11" fmla="*/ 107157 h 311944"/>
                <a:gd name="connsiteX12" fmla="*/ 14288 w 1176338"/>
                <a:gd name="connsiteY12" fmla="*/ 95250 h 311944"/>
                <a:gd name="connsiteX13" fmla="*/ 2382 w 1176338"/>
                <a:gd name="connsiteY13" fmla="*/ 100013 h 311944"/>
                <a:gd name="connsiteX14" fmla="*/ 0 w 1176338"/>
                <a:gd name="connsiteY14" fmla="*/ 107157 h 311944"/>
                <a:gd name="connsiteX15" fmla="*/ 0 w 1176338"/>
                <a:gd name="connsiteY15" fmla="*/ 123825 h 311944"/>
                <a:gd name="connsiteX16" fmla="*/ 14288 w 1176338"/>
                <a:gd name="connsiteY16" fmla="*/ 154782 h 311944"/>
                <a:gd name="connsiteX17" fmla="*/ 45244 w 1176338"/>
                <a:gd name="connsiteY17" fmla="*/ 190500 h 311944"/>
                <a:gd name="connsiteX18" fmla="*/ 83344 w 1176338"/>
                <a:gd name="connsiteY18" fmla="*/ 226219 h 311944"/>
                <a:gd name="connsiteX19" fmla="*/ 133350 w 1176338"/>
                <a:gd name="connsiteY19" fmla="*/ 264319 h 311944"/>
                <a:gd name="connsiteX20" fmla="*/ 171450 w 1176338"/>
                <a:gd name="connsiteY20" fmla="*/ 285750 h 311944"/>
                <a:gd name="connsiteX21" fmla="*/ 211932 w 1176338"/>
                <a:gd name="connsiteY21" fmla="*/ 302419 h 311944"/>
                <a:gd name="connsiteX22" fmla="*/ 257175 w 1176338"/>
                <a:gd name="connsiteY22" fmla="*/ 311944 h 311944"/>
                <a:gd name="connsiteX23" fmla="*/ 307182 w 1176338"/>
                <a:gd name="connsiteY23" fmla="*/ 311944 h 311944"/>
                <a:gd name="connsiteX24" fmla="*/ 457200 w 1176338"/>
                <a:gd name="connsiteY24" fmla="*/ 297657 h 311944"/>
                <a:gd name="connsiteX25" fmla="*/ 652463 w 1176338"/>
                <a:gd name="connsiteY25" fmla="*/ 266700 h 311944"/>
                <a:gd name="connsiteX26" fmla="*/ 852488 w 1176338"/>
                <a:gd name="connsiteY26" fmla="*/ 233363 h 311944"/>
                <a:gd name="connsiteX27" fmla="*/ 952500 w 1176338"/>
                <a:gd name="connsiteY27" fmla="*/ 216694 h 311944"/>
                <a:gd name="connsiteX28" fmla="*/ 1038225 w 1176338"/>
                <a:gd name="connsiteY28" fmla="*/ 200025 h 311944"/>
                <a:gd name="connsiteX29" fmla="*/ 1102519 w 1176338"/>
                <a:gd name="connsiteY29" fmla="*/ 188119 h 311944"/>
                <a:gd name="connsiteX30" fmla="*/ 1126332 w 1176338"/>
                <a:gd name="connsiteY30" fmla="*/ 178594 h 311944"/>
                <a:gd name="connsiteX31" fmla="*/ 1150144 w 1176338"/>
                <a:gd name="connsiteY31" fmla="*/ 164307 h 311944"/>
                <a:gd name="connsiteX32" fmla="*/ 1169194 w 1176338"/>
                <a:gd name="connsiteY32" fmla="*/ 150019 h 311944"/>
                <a:gd name="connsiteX33" fmla="*/ 1173957 w 1176338"/>
                <a:gd name="connsiteY33" fmla="*/ 140494 h 311944"/>
                <a:gd name="connsiteX34" fmla="*/ 1176338 w 1176338"/>
                <a:gd name="connsiteY34" fmla="*/ 130969 h 311944"/>
                <a:gd name="connsiteX35" fmla="*/ 1173957 w 1176338"/>
                <a:gd name="connsiteY35" fmla="*/ 116682 h 311944"/>
                <a:gd name="connsiteX36" fmla="*/ 1166813 w 1176338"/>
                <a:gd name="connsiteY36" fmla="*/ 102394 h 311944"/>
                <a:gd name="connsiteX37" fmla="*/ 1152525 w 1176338"/>
                <a:gd name="connsiteY37" fmla="*/ 85725 h 311944"/>
                <a:gd name="connsiteX38" fmla="*/ 1138238 w 1176338"/>
                <a:gd name="connsiteY38" fmla="*/ 71438 h 311944"/>
                <a:gd name="connsiteX39" fmla="*/ 1109663 w 1176338"/>
                <a:gd name="connsiteY39" fmla="*/ 57150 h 311944"/>
                <a:gd name="connsiteX40" fmla="*/ 1033463 w 1176338"/>
                <a:gd name="connsiteY40" fmla="*/ 33338 h 311944"/>
                <a:gd name="connsiteX41" fmla="*/ 964407 w 1176338"/>
                <a:gd name="connsiteY41" fmla="*/ 14288 h 311944"/>
                <a:gd name="connsiteX42" fmla="*/ 892969 w 1176338"/>
                <a:gd name="connsiteY42" fmla="*/ 0 h 311944"/>
                <a:gd name="connsiteX43" fmla="*/ 826294 w 1176338"/>
                <a:gd name="connsiteY43" fmla="*/ 14288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76338" h="311944">
                  <a:moveTo>
                    <a:pt x="826294" y="14288"/>
                  </a:moveTo>
                  <a:lnTo>
                    <a:pt x="683419" y="54769"/>
                  </a:lnTo>
                  <a:lnTo>
                    <a:pt x="528638" y="97632"/>
                  </a:lnTo>
                  <a:lnTo>
                    <a:pt x="445294" y="119063"/>
                  </a:lnTo>
                  <a:lnTo>
                    <a:pt x="354807" y="135732"/>
                  </a:lnTo>
                  <a:lnTo>
                    <a:pt x="276225" y="150019"/>
                  </a:lnTo>
                  <a:lnTo>
                    <a:pt x="228600" y="154782"/>
                  </a:lnTo>
                  <a:lnTo>
                    <a:pt x="197644" y="154782"/>
                  </a:lnTo>
                  <a:lnTo>
                    <a:pt x="154782" y="150019"/>
                  </a:lnTo>
                  <a:lnTo>
                    <a:pt x="119063" y="140494"/>
                  </a:lnTo>
                  <a:lnTo>
                    <a:pt x="76200" y="121444"/>
                  </a:lnTo>
                  <a:lnTo>
                    <a:pt x="52388" y="107157"/>
                  </a:lnTo>
                  <a:lnTo>
                    <a:pt x="14288" y="95250"/>
                  </a:lnTo>
                  <a:lnTo>
                    <a:pt x="2382" y="100013"/>
                  </a:lnTo>
                  <a:lnTo>
                    <a:pt x="0" y="107157"/>
                  </a:lnTo>
                  <a:lnTo>
                    <a:pt x="0" y="123825"/>
                  </a:lnTo>
                  <a:lnTo>
                    <a:pt x="14288" y="154782"/>
                  </a:lnTo>
                  <a:lnTo>
                    <a:pt x="45244" y="190500"/>
                  </a:lnTo>
                  <a:lnTo>
                    <a:pt x="83344" y="226219"/>
                  </a:lnTo>
                  <a:lnTo>
                    <a:pt x="133350" y="264319"/>
                  </a:lnTo>
                  <a:lnTo>
                    <a:pt x="171450" y="285750"/>
                  </a:lnTo>
                  <a:lnTo>
                    <a:pt x="211932" y="302419"/>
                  </a:lnTo>
                  <a:lnTo>
                    <a:pt x="257175" y="311944"/>
                  </a:lnTo>
                  <a:lnTo>
                    <a:pt x="307182" y="311944"/>
                  </a:lnTo>
                  <a:lnTo>
                    <a:pt x="457200" y="297657"/>
                  </a:lnTo>
                  <a:lnTo>
                    <a:pt x="652463" y="266700"/>
                  </a:lnTo>
                  <a:lnTo>
                    <a:pt x="852488" y="233363"/>
                  </a:lnTo>
                  <a:lnTo>
                    <a:pt x="952500" y="216694"/>
                  </a:lnTo>
                  <a:lnTo>
                    <a:pt x="1038225" y="200025"/>
                  </a:lnTo>
                  <a:lnTo>
                    <a:pt x="1102519" y="188119"/>
                  </a:lnTo>
                  <a:lnTo>
                    <a:pt x="1126332" y="178594"/>
                  </a:lnTo>
                  <a:lnTo>
                    <a:pt x="1150144" y="164307"/>
                  </a:lnTo>
                  <a:lnTo>
                    <a:pt x="1169194" y="150019"/>
                  </a:lnTo>
                  <a:lnTo>
                    <a:pt x="1173957" y="140494"/>
                  </a:lnTo>
                  <a:lnTo>
                    <a:pt x="1176338" y="130969"/>
                  </a:lnTo>
                  <a:lnTo>
                    <a:pt x="1173957" y="116682"/>
                  </a:lnTo>
                  <a:lnTo>
                    <a:pt x="1166813" y="102394"/>
                  </a:lnTo>
                  <a:lnTo>
                    <a:pt x="1152525" y="85725"/>
                  </a:lnTo>
                  <a:lnTo>
                    <a:pt x="1138238" y="71438"/>
                  </a:lnTo>
                  <a:lnTo>
                    <a:pt x="1109663" y="57150"/>
                  </a:lnTo>
                  <a:lnTo>
                    <a:pt x="1033463" y="33338"/>
                  </a:lnTo>
                  <a:lnTo>
                    <a:pt x="964407" y="14288"/>
                  </a:lnTo>
                  <a:lnTo>
                    <a:pt x="892969" y="0"/>
                  </a:lnTo>
                  <a:lnTo>
                    <a:pt x="826294" y="142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6">
              <a:extLst>
                <a:ext uri="{FF2B5EF4-FFF2-40B4-BE49-F238E27FC236}">
                  <a16:creationId xmlns:a16="http://schemas.microsoft.com/office/drawing/2014/main" id="{DD4EFEF8-9C9A-4FE6-B93B-D36C782A6C02}"/>
                </a:ext>
              </a:extLst>
            </p:cNvPr>
            <p:cNvSpPr/>
            <p:nvPr/>
          </p:nvSpPr>
          <p:spPr>
            <a:xfrm>
              <a:off x="2868613" y="4638675"/>
              <a:ext cx="577850" cy="1133475"/>
            </a:xfrm>
            <a:custGeom>
              <a:avLst/>
              <a:gdLst>
                <a:gd name="connsiteX0" fmla="*/ 488157 w 576263"/>
                <a:gd name="connsiteY0" fmla="*/ 550069 h 1133475"/>
                <a:gd name="connsiteX1" fmla="*/ 440532 w 576263"/>
                <a:gd name="connsiteY1" fmla="*/ 330994 h 1133475"/>
                <a:gd name="connsiteX2" fmla="*/ 414338 w 576263"/>
                <a:gd name="connsiteY2" fmla="*/ 214313 h 1133475"/>
                <a:gd name="connsiteX3" fmla="*/ 330994 w 576263"/>
                <a:gd name="connsiteY3" fmla="*/ 107156 h 1133475"/>
                <a:gd name="connsiteX4" fmla="*/ 278607 w 576263"/>
                <a:gd name="connsiteY4" fmla="*/ 88106 h 1133475"/>
                <a:gd name="connsiteX5" fmla="*/ 173832 w 576263"/>
                <a:gd name="connsiteY5" fmla="*/ 52388 h 1133475"/>
                <a:gd name="connsiteX6" fmla="*/ 71438 w 576263"/>
                <a:gd name="connsiteY6" fmla="*/ 16669 h 1133475"/>
                <a:gd name="connsiteX7" fmla="*/ 42863 w 576263"/>
                <a:gd name="connsiteY7" fmla="*/ 4763 h 1133475"/>
                <a:gd name="connsiteX8" fmla="*/ 28575 w 576263"/>
                <a:gd name="connsiteY8" fmla="*/ 0 h 1133475"/>
                <a:gd name="connsiteX9" fmla="*/ 11907 w 576263"/>
                <a:gd name="connsiteY9" fmla="*/ 0 h 1133475"/>
                <a:gd name="connsiteX10" fmla="*/ 2382 w 576263"/>
                <a:gd name="connsiteY10" fmla="*/ 2381 h 1133475"/>
                <a:gd name="connsiteX11" fmla="*/ 0 w 576263"/>
                <a:gd name="connsiteY11" fmla="*/ 19050 h 1133475"/>
                <a:gd name="connsiteX12" fmla="*/ 7144 w 576263"/>
                <a:gd name="connsiteY12" fmla="*/ 45244 h 1133475"/>
                <a:gd name="connsiteX13" fmla="*/ 21432 w 576263"/>
                <a:gd name="connsiteY13" fmla="*/ 61913 h 1133475"/>
                <a:gd name="connsiteX14" fmla="*/ 83344 w 576263"/>
                <a:gd name="connsiteY14" fmla="*/ 95250 h 1133475"/>
                <a:gd name="connsiteX15" fmla="*/ 130969 w 576263"/>
                <a:gd name="connsiteY15" fmla="*/ 130969 h 1133475"/>
                <a:gd name="connsiteX16" fmla="*/ 166688 w 576263"/>
                <a:gd name="connsiteY16" fmla="*/ 164306 h 1133475"/>
                <a:gd name="connsiteX17" fmla="*/ 188119 w 576263"/>
                <a:gd name="connsiteY17" fmla="*/ 195263 h 1133475"/>
                <a:gd name="connsiteX18" fmla="*/ 209550 w 576263"/>
                <a:gd name="connsiteY18" fmla="*/ 242888 h 1133475"/>
                <a:gd name="connsiteX19" fmla="*/ 228600 w 576263"/>
                <a:gd name="connsiteY19" fmla="*/ 335756 h 1133475"/>
                <a:gd name="connsiteX20" fmla="*/ 283369 w 576263"/>
                <a:gd name="connsiteY20" fmla="*/ 619125 h 1133475"/>
                <a:gd name="connsiteX21" fmla="*/ 330994 w 576263"/>
                <a:gd name="connsiteY21" fmla="*/ 869156 h 1133475"/>
                <a:gd name="connsiteX22" fmla="*/ 350044 w 576263"/>
                <a:gd name="connsiteY22" fmla="*/ 959644 h 1133475"/>
                <a:gd name="connsiteX23" fmla="*/ 361950 w 576263"/>
                <a:gd name="connsiteY23" fmla="*/ 992981 h 1133475"/>
                <a:gd name="connsiteX24" fmla="*/ 383382 w 576263"/>
                <a:gd name="connsiteY24" fmla="*/ 1035844 h 1133475"/>
                <a:gd name="connsiteX25" fmla="*/ 419100 w 576263"/>
                <a:gd name="connsiteY25" fmla="*/ 1083469 h 1133475"/>
                <a:gd name="connsiteX26" fmla="*/ 435769 w 576263"/>
                <a:gd name="connsiteY26" fmla="*/ 1102519 h 1133475"/>
                <a:gd name="connsiteX27" fmla="*/ 457200 w 576263"/>
                <a:gd name="connsiteY27" fmla="*/ 1114425 h 1133475"/>
                <a:gd name="connsiteX28" fmla="*/ 485775 w 576263"/>
                <a:gd name="connsiteY28" fmla="*/ 1126331 h 1133475"/>
                <a:gd name="connsiteX29" fmla="*/ 519113 w 576263"/>
                <a:gd name="connsiteY29" fmla="*/ 1133475 h 1133475"/>
                <a:gd name="connsiteX30" fmla="*/ 538163 w 576263"/>
                <a:gd name="connsiteY30" fmla="*/ 1131094 h 1133475"/>
                <a:gd name="connsiteX31" fmla="*/ 552450 w 576263"/>
                <a:gd name="connsiteY31" fmla="*/ 1123950 h 1133475"/>
                <a:gd name="connsiteX32" fmla="*/ 561975 w 576263"/>
                <a:gd name="connsiteY32" fmla="*/ 1112044 h 1133475"/>
                <a:gd name="connsiteX33" fmla="*/ 569119 w 576263"/>
                <a:gd name="connsiteY33" fmla="*/ 1092994 h 1133475"/>
                <a:gd name="connsiteX34" fmla="*/ 573882 w 576263"/>
                <a:gd name="connsiteY34" fmla="*/ 1062038 h 1133475"/>
                <a:gd name="connsiteX35" fmla="*/ 576263 w 576263"/>
                <a:gd name="connsiteY35" fmla="*/ 1009650 h 1133475"/>
                <a:gd name="connsiteX36" fmla="*/ 550069 w 576263"/>
                <a:gd name="connsiteY36" fmla="*/ 838200 h 1133475"/>
                <a:gd name="connsiteX37" fmla="*/ 488157 w 576263"/>
                <a:gd name="connsiteY37" fmla="*/ 550069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133475">
                  <a:moveTo>
                    <a:pt x="488157" y="550069"/>
                  </a:moveTo>
                  <a:lnTo>
                    <a:pt x="440532" y="330994"/>
                  </a:lnTo>
                  <a:lnTo>
                    <a:pt x="414338" y="214313"/>
                  </a:lnTo>
                  <a:lnTo>
                    <a:pt x="330994" y="107156"/>
                  </a:lnTo>
                  <a:lnTo>
                    <a:pt x="278607" y="88106"/>
                  </a:lnTo>
                  <a:lnTo>
                    <a:pt x="173832" y="52388"/>
                  </a:lnTo>
                  <a:lnTo>
                    <a:pt x="71438" y="16669"/>
                  </a:lnTo>
                  <a:lnTo>
                    <a:pt x="42863" y="4763"/>
                  </a:lnTo>
                  <a:lnTo>
                    <a:pt x="28575" y="0"/>
                  </a:lnTo>
                  <a:lnTo>
                    <a:pt x="11907" y="0"/>
                  </a:lnTo>
                  <a:lnTo>
                    <a:pt x="2382" y="2381"/>
                  </a:lnTo>
                  <a:lnTo>
                    <a:pt x="0" y="19050"/>
                  </a:lnTo>
                  <a:lnTo>
                    <a:pt x="7144" y="45244"/>
                  </a:lnTo>
                  <a:lnTo>
                    <a:pt x="21432" y="61913"/>
                  </a:lnTo>
                  <a:lnTo>
                    <a:pt x="83344" y="95250"/>
                  </a:lnTo>
                  <a:lnTo>
                    <a:pt x="130969" y="130969"/>
                  </a:lnTo>
                  <a:lnTo>
                    <a:pt x="166688" y="164306"/>
                  </a:lnTo>
                  <a:lnTo>
                    <a:pt x="188119" y="195263"/>
                  </a:lnTo>
                  <a:lnTo>
                    <a:pt x="209550" y="242888"/>
                  </a:lnTo>
                  <a:lnTo>
                    <a:pt x="228600" y="335756"/>
                  </a:lnTo>
                  <a:lnTo>
                    <a:pt x="283369" y="619125"/>
                  </a:lnTo>
                  <a:lnTo>
                    <a:pt x="330994" y="869156"/>
                  </a:lnTo>
                  <a:lnTo>
                    <a:pt x="350044" y="959644"/>
                  </a:lnTo>
                  <a:lnTo>
                    <a:pt x="361950" y="992981"/>
                  </a:lnTo>
                  <a:lnTo>
                    <a:pt x="383382" y="1035844"/>
                  </a:lnTo>
                  <a:lnTo>
                    <a:pt x="419100" y="1083469"/>
                  </a:lnTo>
                  <a:lnTo>
                    <a:pt x="435769" y="1102519"/>
                  </a:lnTo>
                  <a:lnTo>
                    <a:pt x="457200" y="1114425"/>
                  </a:lnTo>
                  <a:lnTo>
                    <a:pt x="485775" y="1126331"/>
                  </a:lnTo>
                  <a:lnTo>
                    <a:pt x="519113" y="1133475"/>
                  </a:lnTo>
                  <a:lnTo>
                    <a:pt x="538163" y="1131094"/>
                  </a:lnTo>
                  <a:lnTo>
                    <a:pt x="552450" y="1123950"/>
                  </a:lnTo>
                  <a:lnTo>
                    <a:pt x="561975" y="1112044"/>
                  </a:lnTo>
                  <a:lnTo>
                    <a:pt x="569119" y="1092994"/>
                  </a:lnTo>
                  <a:lnTo>
                    <a:pt x="573882" y="1062038"/>
                  </a:lnTo>
                  <a:lnTo>
                    <a:pt x="576263" y="1009650"/>
                  </a:lnTo>
                  <a:lnTo>
                    <a:pt x="550069" y="838200"/>
                  </a:lnTo>
                  <a:lnTo>
                    <a:pt x="488157" y="550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9">
              <a:extLst>
                <a:ext uri="{FF2B5EF4-FFF2-40B4-BE49-F238E27FC236}">
                  <a16:creationId xmlns:a16="http://schemas.microsoft.com/office/drawing/2014/main" id="{1ACD8643-1439-43B6-A314-3D4BA9D36CE3}"/>
                </a:ext>
              </a:extLst>
            </p:cNvPr>
            <p:cNvSpPr/>
            <p:nvPr/>
          </p:nvSpPr>
          <p:spPr>
            <a:xfrm>
              <a:off x="4789488" y="2332038"/>
              <a:ext cx="1549400" cy="400050"/>
            </a:xfrm>
            <a:custGeom>
              <a:avLst/>
              <a:gdLst>
                <a:gd name="connsiteX0" fmla="*/ 1381125 w 1550194"/>
                <a:gd name="connsiteY0" fmla="*/ 192881 h 400050"/>
                <a:gd name="connsiteX1" fmla="*/ 1257300 w 1550194"/>
                <a:gd name="connsiteY1" fmla="*/ 226219 h 400050"/>
                <a:gd name="connsiteX2" fmla="*/ 1135856 w 1550194"/>
                <a:gd name="connsiteY2" fmla="*/ 259556 h 400050"/>
                <a:gd name="connsiteX3" fmla="*/ 1064419 w 1550194"/>
                <a:gd name="connsiteY3" fmla="*/ 276225 h 400050"/>
                <a:gd name="connsiteX4" fmla="*/ 840581 w 1550194"/>
                <a:gd name="connsiteY4" fmla="*/ 311944 h 400050"/>
                <a:gd name="connsiteX5" fmla="*/ 778669 w 1550194"/>
                <a:gd name="connsiteY5" fmla="*/ 319087 h 400050"/>
                <a:gd name="connsiteX6" fmla="*/ 695325 w 1550194"/>
                <a:gd name="connsiteY6" fmla="*/ 335756 h 400050"/>
                <a:gd name="connsiteX7" fmla="*/ 614362 w 1550194"/>
                <a:gd name="connsiteY7" fmla="*/ 357187 h 400050"/>
                <a:gd name="connsiteX8" fmla="*/ 523875 w 1550194"/>
                <a:gd name="connsiteY8" fmla="*/ 383381 h 400050"/>
                <a:gd name="connsiteX9" fmla="*/ 471487 w 1550194"/>
                <a:gd name="connsiteY9" fmla="*/ 400050 h 400050"/>
                <a:gd name="connsiteX10" fmla="*/ 457200 w 1550194"/>
                <a:gd name="connsiteY10" fmla="*/ 397669 h 400050"/>
                <a:gd name="connsiteX11" fmla="*/ 366712 w 1550194"/>
                <a:gd name="connsiteY11" fmla="*/ 376237 h 400050"/>
                <a:gd name="connsiteX12" fmla="*/ 259556 w 1550194"/>
                <a:gd name="connsiteY12" fmla="*/ 340519 h 400050"/>
                <a:gd name="connsiteX13" fmla="*/ 221456 w 1550194"/>
                <a:gd name="connsiteY13" fmla="*/ 328612 h 400050"/>
                <a:gd name="connsiteX14" fmla="*/ 185737 w 1550194"/>
                <a:gd name="connsiteY14" fmla="*/ 311944 h 400050"/>
                <a:gd name="connsiteX15" fmla="*/ 157162 w 1550194"/>
                <a:gd name="connsiteY15" fmla="*/ 295275 h 400050"/>
                <a:gd name="connsiteX16" fmla="*/ 128587 w 1550194"/>
                <a:gd name="connsiteY16" fmla="*/ 276225 h 400050"/>
                <a:gd name="connsiteX17" fmla="*/ 97631 w 1550194"/>
                <a:gd name="connsiteY17" fmla="*/ 252412 h 400050"/>
                <a:gd name="connsiteX18" fmla="*/ 73819 w 1550194"/>
                <a:gd name="connsiteY18" fmla="*/ 228600 h 400050"/>
                <a:gd name="connsiteX19" fmla="*/ 47625 w 1550194"/>
                <a:gd name="connsiteY19" fmla="*/ 197644 h 400050"/>
                <a:gd name="connsiteX20" fmla="*/ 23812 w 1550194"/>
                <a:gd name="connsiteY20" fmla="*/ 166687 h 400050"/>
                <a:gd name="connsiteX21" fmla="*/ 7144 w 1550194"/>
                <a:gd name="connsiteY21" fmla="*/ 138112 h 400050"/>
                <a:gd name="connsiteX22" fmla="*/ 0 w 1550194"/>
                <a:gd name="connsiteY22" fmla="*/ 116681 h 400050"/>
                <a:gd name="connsiteX23" fmla="*/ 0 w 1550194"/>
                <a:gd name="connsiteY23" fmla="*/ 109537 h 400050"/>
                <a:gd name="connsiteX24" fmla="*/ 2381 w 1550194"/>
                <a:gd name="connsiteY24" fmla="*/ 102394 h 400050"/>
                <a:gd name="connsiteX25" fmla="*/ 14287 w 1550194"/>
                <a:gd name="connsiteY25" fmla="*/ 100012 h 400050"/>
                <a:gd name="connsiteX26" fmla="*/ 40481 w 1550194"/>
                <a:gd name="connsiteY26" fmla="*/ 111919 h 400050"/>
                <a:gd name="connsiteX27" fmla="*/ 83344 w 1550194"/>
                <a:gd name="connsiteY27" fmla="*/ 140494 h 400050"/>
                <a:gd name="connsiteX28" fmla="*/ 119062 w 1550194"/>
                <a:gd name="connsiteY28" fmla="*/ 159544 h 400050"/>
                <a:gd name="connsiteX29" fmla="*/ 173831 w 1550194"/>
                <a:gd name="connsiteY29" fmla="*/ 180975 h 400050"/>
                <a:gd name="connsiteX30" fmla="*/ 228600 w 1550194"/>
                <a:gd name="connsiteY30" fmla="*/ 192881 h 400050"/>
                <a:gd name="connsiteX31" fmla="*/ 285750 w 1550194"/>
                <a:gd name="connsiteY31" fmla="*/ 200025 h 400050"/>
                <a:gd name="connsiteX32" fmla="*/ 350044 w 1550194"/>
                <a:gd name="connsiteY32" fmla="*/ 200025 h 400050"/>
                <a:gd name="connsiteX33" fmla="*/ 445294 w 1550194"/>
                <a:gd name="connsiteY33" fmla="*/ 192881 h 400050"/>
                <a:gd name="connsiteX34" fmla="*/ 585787 w 1550194"/>
                <a:gd name="connsiteY34" fmla="*/ 173831 h 400050"/>
                <a:gd name="connsiteX35" fmla="*/ 771525 w 1550194"/>
                <a:gd name="connsiteY35" fmla="*/ 147637 h 400050"/>
                <a:gd name="connsiteX36" fmla="*/ 876300 w 1550194"/>
                <a:gd name="connsiteY36" fmla="*/ 130969 h 400050"/>
                <a:gd name="connsiteX37" fmla="*/ 1131094 w 1550194"/>
                <a:gd name="connsiteY37" fmla="*/ 76200 h 400050"/>
                <a:gd name="connsiteX38" fmla="*/ 1250156 w 1550194"/>
                <a:gd name="connsiteY38" fmla="*/ 42862 h 400050"/>
                <a:gd name="connsiteX39" fmla="*/ 1359694 w 1550194"/>
                <a:gd name="connsiteY39" fmla="*/ 11906 h 400050"/>
                <a:gd name="connsiteX40" fmla="*/ 1397794 w 1550194"/>
                <a:gd name="connsiteY40" fmla="*/ 0 h 400050"/>
                <a:gd name="connsiteX41" fmla="*/ 1412081 w 1550194"/>
                <a:gd name="connsiteY41" fmla="*/ 0 h 400050"/>
                <a:gd name="connsiteX42" fmla="*/ 1447800 w 1550194"/>
                <a:gd name="connsiteY42" fmla="*/ 7144 h 400050"/>
                <a:gd name="connsiteX43" fmla="*/ 1476375 w 1550194"/>
                <a:gd name="connsiteY43" fmla="*/ 19050 h 400050"/>
                <a:gd name="connsiteX44" fmla="*/ 1493044 w 1550194"/>
                <a:gd name="connsiteY44" fmla="*/ 28575 h 400050"/>
                <a:gd name="connsiteX45" fmla="*/ 1519237 w 1550194"/>
                <a:gd name="connsiteY45" fmla="*/ 47625 h 400050"/>
                <a:gd name="connsiteX46" fmla="*/ 1533525 w 1550194"/>
                <a:gd name="connsiteY46" fmla="*/ 59531 h 400050"/>
                <a:gd name="connsiteX47" fmla="*/ 1545431 w 1550194"/>
                <a:gd name="connsiteY47" fmla="*/ 76200 h 400050"/>
                <a:gd name="connsiteX48" fmla="*/ 1550194 w 1550194"/>
                <a:gd name="connsiteY48" fmla="*/ 97631 h 400050"/>
                <a:gd name="connsiteX49" fmla="*/ 1545431 w 1550194"/>
                <a:gd name="connsiteY49" fmla="*/ 114300 h 400050"/>
                <a:gd name="connsiteX50" fmla="*/ 1533525 w 1550194"/>
                <a:gd name="connsiteY50" fmla="*/ 130969 h 400050"/>
                <a:gd name="connsiteX51" fmla="*/ 1507331 w 1550194"/>
                <a:gd name="connsiteY51" fmla="*/ 147637 h 400050"/>
                <a:gd name="connsiteX52" fmla="*/ 1457325 w 1550194"/>
                <a:gd name="connsiteY52" fmla="*/ 171450 h 400050"/>
                <a:gd name="connsiteX53" fmla="*/ 1381125 w 1550194"/>
                <a:gd name="connsiteY53" fmla="*/ 192881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50194" h="400050">
                  <a:moveTo>
                    <a:pt x="1381125" y="192881"/>
                  </a:moveTo>
                  <a:lnTo>
                    <a:pt x="1257300" y="226219"/>
                  </a:lnTo>
                  <a:lnTo>
                    <a:pt x="1135856" y="259556"/>
                  </a:lnTo>
                  <a:lnTo>
                    <a:pt x="1064419" y="276225"/>
                  </a:lnTo>
                  <a:lnTo>
                    <a:pt x="840581" y="311944"/>
                  </a:lnTo>
                  <a:lnTo>
                    <a:pt x="778669" y="319087"/>
                  </a:lnTo>
                  <a:lnTo>
                    <a:pt x="695325" y="335756"/>
                  </a:lnTo>
                  <a:lnTo>
                    <a:pt x="614362" y="357187"/>
                  </a:lnTo>
                  <a:lnTo>
                    <a:pt x="523875" y="383381"/>
                  </a:lnTo>
                  <a:lnTo>
                    <a:pt x="471487" y="400050"/>
                  </a:lnTo>
                  <a:lnTo>
                    <a:pt x="457200" y="397669"/>
                  </a:lnTo>
                  <a:lnTo>
                    <a:pt x="366712" y="376237"/>
                  </a:lnTo>
                  <a:lnTo>
                    <a:pt x="259556" y="340519"/>
                  </a:lnTo>
                  <a:lnTo>
                    <a:pt x="221456" y="328612"/>
                  </a:lnTo>
                  <a:lnTo>
                    <a:pt x="185737" y="311944"/>
                  </a:lnTo>
                  <a:lnTo>
                    <a:pt x="157162" y="295275"/>
                  </a:lnTo>
                  <a:lnTo>
                    <a:pt x="128587" y="276225"/>
                  </a:lnTo>
                  <a:lnTo>
                    <a:pt x="97631" y="252412"/>
                  </a:lnTo>
                  <a:lnTo>
                    <a:pt x="73819" y="228600"/>
                  </a:lnTo>
                  <a:lnTo>
                    <a:pt x="47625" y="197644"/>
                  </a:lnTo>
                  <a:lnTo>
                    <a:pt x="23812" y="166687"/>
                  </a:lnTo>
                  <a:lnTo>
                    <a:pt x="7144" y="138112"/>
                  </a:lnTo>
                  <a:lnTo>
                    <a:pt x="0" y="116681"/>
                  </a:lnTo>
                  <a:lnTo>
                    <a:pt x="0" y="109537"/>
                  </a:lnTo>
                  <a:lnTo>
                    <a:pt x="2381" y="102394"/>
                  </a:lnTo>
                  <a:lnTo>
                    <a:pt x="14287" y="100012"/>
                  </a:lnTo>
                  <a:lnTo>
                    <a:pt x="40481" y="111919"/>
                  </a:lnTo>
                  <a:lnTo>
                    <a:pt x="83344" y="140494"/>
                  </a:lnTo>
                  <a:lnTo>
                    <a:pt x="119062" y="159544"/>
                  </a:lnTo>
                  <a:lnTo>
                    <a:pt x="173831" y="180975"/>
                  </a:lnTo>
                  <a:lnTo>
                    <a:pt x="228600" y="192881"/>
                  </a:lnTo>
                  <a:lnTo>
                    <a:pt x="285750" y="200025"/>
                  </a:lnTo>
                  <a:lnTo>
                    <a:pt x="350044" y="200025"/>
                  </a:lnTo>
                  <a:lnTo>
                    <a:pt x="445294" y="192881"/>
                  </a:lnTo>
                  <a:lnTo>
                    <a:pt x="585787" y="173831"/>
                  </a:lnTo>
                  <a:lnTo>
                    <a:pt x="771525" y="147637"/>
                  </a:lnTo>
                  <a:lnTo>
                    <a:pt x="876300" y="130969"/>
                  </a:lnTo>
                  <a:lnTo>
                    <a:pt x="1131094" y="76200"/>
                  </a:lnTo>
                  <a:lnTo>
                    <a:pt x="1250156" y="42862"/>
                  </a:lnTo>
                  <a:lnTo>
                    <a:pt x="1359694" y="11906"/>
                  </a:lnTo>
                  <a:lnTo>
                    <a:pt x="1397794" y="0"/>
                  </a:lnTo>
                  <a:lnTo>
                    <a:pt x="1412081" y="0"/>
                  </a:lnTo>
                  <a:lnTo>
                    <a:pt x="1447800" y="7144"/>
                  </a:lnTo>
                  <a:lnTo>
                    <a:pt x="1476375" y="19050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3525" y="59531"/>
                  </a:lnTo>
                  <a:lnTo>
                    <a:pt x="1545431" y="76200"/>
                  </a:lnTo>
                  <a:lnTo>
                    <a:pt x="1550194" y="97631"/>
                  </a:lnTo>
                  <a:lnTo>
                    <a:pt x="1545431" y="114300"/>
                  </a:lnTo>
                  <a:lnTo>
                    <a:pt x="1533525" y="130969"/>
                  </a:lnTo>
                  <a:lnTo>
                    <a:pt x="1507331" y="147637"/>
                  </a:lnTo>
                  <a:lnTo>
                    <a:pt x="1457325" y="171450"/>
                  </a:lnTo>
                  <a:lnTo>
                    <a:pt x="1381125" y="19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0721F8FD-0A4E-48E0-9B79-F4C88664C16E}"/>
                </a:ext>
              </a:extLst>
            </p:cNvPr>
            <p:cNvSpPr/>
            <p:nvPr/>
          </p:nvSpPr>
          <p:spPr>
            <a:xfrm>
              <a:off x="3151188" y="4500563"/>
              <a:ext cx="1365250" cy="1100137"/>
            </a:xfrm>
            <a:custGeom>
              <a:avLst/>
              <a:gdLst>
                <a:gd name="connsiteX0" fmla="*/ 702469 w 1366837"/>
                <a:gd name="connsiteY0" fmla="*/ 85725 h 1100137"/>
                <a:gd name="connsiteX1" fmla="*/ 942975 w 1366837"/>
                <a:gd name="connsiteY1" fmla="*/ 28575 h 1100137"/>
                <a:gd name="connsiteX2" fmla="*/ 1069181 w 1366837"/>
                <a:gd name="connsiteY2" fmla="*/ 0 h 1100137"/>
                <a:gd name="connsiteX3" fmla="*/ 1081087 w 1366837"/>
                <a:gd name="connsiteY3" fmla="*/ 0 h 1100137"/>
                <a:gd name="connsiteX4" fmla="*/ 1109662 w 1366837"/>
                <a:gd name="connsiteY4" fmla="*/ 9525 h 1100137"/>
                <a:gd name="connsiteX5" fmla="*/ 1162050 w 1366837"/>
                <a:gd name="connsiteY5" fmla="*/ 42862 h 1100137"/>
                <a:gd name="connsiteX6" fmla="*/ 1235869 w 1366837"/>
                <a:gd name="connsiteY6" fmla="*/ 102393 h 1100137"/>
                <a:gd name="connsiteX7" fmla="*/ 1300162 w 1366837"/>
                <a:gd name="connsiteY7" fmla="*/ 169068 h 1100137"/>
                <a:gd name="connsiteX8" fmla="*/ 1347787 w 1366837"/>
                <a:gd name="connsiteY8" fmla="*/ 219075 h 1100137"/>
                <a:gd name="connsiteX9" fmla="*/ 1359694 w 1366837"/>
                <a:gd name="connsiteY9" fmla="*/ 240506 h 1100137"/>
                <a:gd name="connsiteX10" fmla="*/ 1366837 w 1366837"/>
                <a:gd name="connsiteY10" fmla="*/ 276225 h 1100137"/>
                <a:gd name="connsiteX11" fmla="*/ 1366837 w 1366837"/>
                <a:gd name="connsiteY11" fmla="*/ 314325 h 1100137"/>
                <a:gd name="connsiteX12" fmla="*/ 1357312 w 1366837"/>
                <a:gd name="connsiteY12" fmla="*/ 340518 h 1100137"/>
                <a:gd name="connsiteX13" fmla="*/ 1335881 w 1366837"/>
                <a:gd name="connsiteY13" fmla="*/ 371475 h 1100137"/>
                <a:gd name="connsiteX14" fmla="*/ 1309687 w 1366837"/>
                <a:gd name="connsiteY14" fmla="*/ 395287 h 1100137"/>
                <a:gd name="connsiteX15" fmla="*/ 1283494 w 1366837"/>
                <a:gd name="connsiteY15" fmla="*/ 416718 h 1100137"/>
                <a:gd name="connsiteX16" fmla="*/ 1281112 w 1366837"/>
                <a:gd name="connsiteY16" fmla="*/ 426243 h 1100137"/>
                <a:gd name="connsiteX17" fmla="*/ 1259681 w 1366837"/>
                <a:gd name="connsiteY17" fmla="*/ 547687 h 1100137"/>
                <a:gd name="connsiteX18" fmla="*/ 1214437 w 1366837"/>
                <a:gd name="connsiteY18" fmla="*/ 778668 h 1100137"/>
                <a:gd name="connsiteX19" fmla="*/ 1169194 w 1366837"/>
                <a:gd name="connsiteY19" fmla="*/ 973931 h 1100137"/>
                <a:gd name="connsiteX20" fmla="*/ 1140619 w 1366837"/>
                <a:gd name="connsiteY20" fmla="*/ 1016793 h 1100137"/>
                <a:gd name="connsiteX21" fmla="*/ 1092994 w 1366837"/>
                <a:gd name="connsiteY21" fmla="*/ 1073943 h 1100137"/>
                <a:gd name="connsiteX22" fmla="*/ 1069181 w 1366837"/>
                <a:gd name="connsiteY22" fmla="*/ 1092993 h 1100137"/>
                <a:gd name="connsiteX23" fmla="*/ 1052512 w 1366837"/>
                <a:gd name="connsiteY23" fmla="*/ 1100137 h 1100137"/>
                <a:gd name="connsiteX24" fmla="*/ 1040606 w 1366837"/>
                <a:gd name="connsiteY24" fmla="*/ 1100137 h 1100137"/>
                <a:gd name="connsiteX25" fmla="*/ 1014412 w 1366837"/>
                <a:gd name="connsiteY25" fmla="*/ 1090612 h 1100137"/>
                <a:gd name="connsiteX26" fmla="*/ 988219 w 1366837"/>
                <a:gd name="connsiteY26" fmla="*/ 1069181 h 1100137"/>
                <a:gd name="connsiteX27" fmla="*/ 940594 w 1366837"/>
                <a:gd name="connsiteY27" fmla="*/ 890587 h 1100137"/>
                <a:gd name="connsiteX28" fmla="*/ 964406 w 1366837"/>
                <a:gd name="connsiteY28" fmla="*/ 735806 h 1100137"/>
                <a:gd name="connsiteX29" fmla="*/ 1007269 w 1366837"/>
                <a:gd name="connsiteY29" fmla="*/ 471487 h 1100137"/>
                <a:gd name="connsiteX30" fmla="*/ 1031081 w 1366837"/>
                <a:gd name="connsiteY30" fmla="*/ 321468 h 1100137"/>
                <a:gd name="connsiteX31" fmla="*/ 1031081 w 1366837"/>
                <a:gd name="connsiteY31" fmla="*/ 297656 h 1100137"/>
                <a:gd name="connsiteX32" fmla="*/ 1028700 w 1366837"/>
                <a:gd name="connsiteY32" fmla="*/ 273843 h 1100137"/>
                <a:gd name="connsiteX33" fmla="*/ 1021556 w 1366837"/>
                <a:gd name="connsiteY33" fmla="*/ 245268 h 1100137"/>
                <a:gd name="connsiteX34" fmla="*/ 1016794 w 1366837"/>
                <a:gd name="connsiteY34" fmla="*/ 238125 h 1100137"/>
                <a:gd name="connsiteX35" fmla="*/ 1002506 w 1366837"/>
                <a:gd name="connsiteY35" fmla="*/ 223837 h 1100137"/>
                <a:gd name="connsiteX36" fmla="*/ 983456 w 1366837"/>
                <a:gd name="connsiteY36" fmla="*/ 216693 h 1100137"/>
                <a:gd name="connsiteX37" fmla="*/ 928687 w 1366837"/>
                <a:gd name="connsiteY37" fmla="*/ 223837 h 1100137"/>
                <a:gd name="connsiteX38" fmla="*/ 752475 w 1366837"/>
                <a:gd name="connsiteY38" fmla="*/ 259556 h 1100137"/>
                <a:gd name="connsiteX39" fmla="*/ 483394 w 1366837"/>
                <a:gd name="connsiteY39" fmla="*/ 316706 h 1100137"/>
                <a:gd name="connsiteX40" fmla="*/ 319087 w 1366837"/>
                <a:gd name="connsiteY40" fmla="*/ 347662 h 1100137"/>
                <a:gd name="connsiteX41" fmla="*/ 288131 w 1366837"/>
                <a:gd name="connsiteY41" fmla="*/ 354806 h 1100137"/>
                <a:gd name="connsiteX42" fmla="*/ 257175 w 1366837"/>
                <a:gd name="connsiteY42" fmla="*/ 364331 h 1100137"/>
                <a:gd name="connsiteX43" fmla="*/ 211931 w 1366837"/>
                <a:gd name="connsiteY43" fmla="*/ 371475 h 1100137"/>
                <a:gd name="connsiteX44" fmla="*/ 57150 w 1366837"/>
                <a:gd name="connsiteY44" fmla="*/ 383381 h 1100137"/>
                <a:gd name="connsiteX45" fmla="*/ 0 w 1366837"/>
                <a:gd name="connsiteY45" fmla="*/ 254793 h 1100137"/>
                <a:gd name="connsiteX46" fmla="*/ 161925 w 1366837"/>
                <a:gd name="connsiteY46" fmla="*/ 216693 h 1100137"/>
                <a:gd name="connsiteX47" fmla="*/ 433387 w 1366837"/>
                <a:gd name="connsiteY47" fmla="*/ 150018 h 1100137"/>
                <a:gd name="connsiteX48" fmla="*/ 702469 w 1366837"/>
                <a:gd name="connsiteY48" fmla="*/ 85725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7" h="1100137">
                  <a:moveTo>
                    <a:pt x="702469" y="85725"/>
                  </a:moveTo>
                  <a:lnTo>
                    <a:pt x="942975" y="28575"/>
                  </a:lnTo>
                  <a:lnTo>
                    <a:pt x="1069181" y="0"/>
                  </a:lnTo>
                  <a:lnTo>
                    <a:pt x="1081087" y="0"/>
                  </a:lnTo>
                  <a:lnTo>
                    <a:pt x="1109662" y="9525"/>
                  </a:lnTo>
                  <a:lnTo>
                    <a:pt x="1162050" y="42862"/>
                  </a:lnTo>
                  <a:lnTo>
                    <a:pt x="1235869" y="102393"/>
                  </a:lnTo>
                  <a:lnTo>
                    <a:pt x="1300162" y="169068"/>
                  </a:lnTo>
                  <a:lnTo>
                    <a:pt x="1347787" y="219075"/>
                  </a:lnTo>
                  <a:lnTo>
                    <a:pt x="1359694" y="240506"/>
                  </a:lnTo>
                  <a:lnTo>
                    <a:pt x="1366837" y="276225"/>
                  </a:lnTo>
                  <a:lnTo>
                    <a:pt x="1366837" y="314325"/>
                  </a:lnTo>
                  <a:lnTo>
                    <a:pt x="1357312" y="340518"/>
                  </a:lnTo>
                  <a:lnTo>
                    <a:pt x="1335881" y="371475"/>
                  </a:lnTo>
                  <a:lnTo>
                    <a:pt x="1309687" y="395287"/>
                  </a:lnTo>
                  <a:lnTo>
                    <a:pt x="1283494" y="416718"/>
                  </a:lnTo>
                  <a:lnTo>
                    <a:pt x="1281112" y="426243"/>
                  </a:lnTo>
                  <a:lnTo>
                    <a:pt x="1259681" y="547687"/>
                  </a:lnTo>
                  <a:lnTo>
                    <a:pt x="1214437" y="778668"/>
                  </a:lnTo>
                  <a:lnTo>
                    <a:pt x="1169194" y="973931"/>
                  </a:lnTo>
                  <a:lnTo>
                    <a:pt x="1140619" y="1016793"/>
                  </a:lnTo>
                  <a:lnTo>
                    <a:pt x="1092994" y="1073943"/>
                  </a:lnTo>
                  <a:lnTo>
                    <a:pt x="1069181" y="1092993"/>
                  </a:lnTo>
                  <a:lnTo>
                    <a:pt x="1052512" y="1100137"/>
                  </a:lnTo>
                  <a:lnTo>
                    <a:pt x="1040606" y="1100137"/>
                  </a:lnTo>
                  <a:lnTo>
                    <a:pt x="1014412" y="1090612"/>
                  </a:lnTo>
                  <a:lnTo>
                    <a:pt x="988219" y="1069181"/>
                  </a:lnTo>
                  <a:lnTo>
                    <a:pt x="940594" y="890587"/>
                  </a:lnTo>
                  <a:lnTo>
                    <a:pt x="964406" y="735806"/>
                  </a:lnTo>
                  <a:lnTo>
                    <a:pt x="1007269" y="471487"/>
                  </a:lnTo>
                  <a:lnTo>
                    <a:pt x="1031081" y="321468"/>
                  </a:lnTo>
                  <a:lnTo>
                    <a:pt x="1031081" y="297656"/>
                  </a:lnTo>
                  <a:lnTo>
                    <a:pt x="1028700" y="273843"/>
                  </a:lnTo>
                  <a:lnTo>
                    <a:pt x="1021556" y="245268"/>
                  </a:lnTo>
                  <a:lnTo>
                    <a:pt x="1016794" y="238125"/>
                  </a:lnTo>
                  <a:lnTo>
                    <a:pt x="1002506" y="223837"/>
                  </a:lnTo>
                  <a:lnTo>
                    <a:pt x="983456" y="216693"/>
                  </a:lnTo>
                  <a:lnTo>
                    <a:pt x="928687" y="223837"/>
                  </a:lnTo>
                  <a:lnTo>
                    <a:pt x="752475" y="259556"/>
                  </a:lnTo>
                  <a:lnTo>
                    <a:pt x="483394" y="316706"/>
                  </a:lnTo>
                  <a:lnTo>
                    <a:pt x="319087" y="347662"/>
                  </a:lnTo>
                  <a:lnTo>
                    <a:pt x="288131" y="354806"/>
                  </a:lnTo>
                  <a:lnTo>
                    <a:pt x="257175" y="364331"/>
                  </a:lnTo>
                  <a:lnTo>
                    <a:pt x="211931" y="371475"/>
                  </a:lnTo>
                  <a:lnTo>
                    <a:pt x="57150" y="383381"/>
                  </a:lnTo>
                  <a:lnTo>
                    <a:pt x="0" y="254793"/>
                  </a:lnTo>
                  <a:lnTo>
                    <a:pt x="161925" y="216693"/>
                  </a:lnTo>
                  <a:lnTo>
                    <a:pt x="433387" y="150018"/>
                  </a:lnTo>
                  <a:lnTo>
                    <a:pt x="702469" y="85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0D833E89-2EE3-4AAB-BD49-4C6865F67AE7}"/>
                </a:ext>
              </a:extLst>
            </p:cNvPr>
            <p:cNvSpPr/>
            <p:nvPr/>
          </p:nvSpPr>
          <p:spPr>
            <a:xfrm>
              <a:off x="3343275" y="5357813"/>
              <a:ext cx="847725" cy="309562"/>
            </a:xfrm>
            <a:custGeom>
              <a:avLst/>
              <a:gdLst>
                <a:gd name="connsiteX0" fmla="*/ 611981 w 847725"/>
                <a:gd name="connsiteY0" fmla="*/ 38100 h 309562"/>
                <a:gd name="connsiteX1" fmla="*/ 323850 w 847725"/>
                <a:gd name="connsiteY1" fmla="*/ 95250 h 309562"/>
                <a:gd name="connsiteX2" fmla="*/ 0 w 847725"/>
                <a:gd name="connsiteY2" fmla="*/ 159543 h 309562"/>
                <a:gd name="connsiteX3" fmla="*/ 42863 w 847725"/>
                <a:gd name="connsiteY3" fmla="*/ 309562 h 309562"/>
                <a:gd name="connsiteX4" fmla="*/ 300038 w 847725"/>
                <a:gd name="connsiteY4" fmla="*/ 266700 h 309562"/>
                <a:gd name="connsiteX5" fmla="*/ 602456 w 847725"/>
                <a:gd name="connsiteY5" fmla="*/ 202406 h 309562"/>
                <a:gd name="connsiteX6" fmla="*/ 688181 w 847725"/>
                <a:gd name="connsiteY6" fmla="*/ 183356 h 309562"/>
                <a:gd name="connsiteX7" fmla="*/ 704850 w 847725"/>
                <a:gd name="connsiteY7" fmla="*/ 180975 h 309562"/>
                <a:gd name="connsiteX8" fmla="*/ 731044 w 847725"/>
                <a:gd name="connsiteY8" fmla="*/ 180975 h 309562"/>
                <a:gd name="connsiteX9" fmla="*/ 764381 w 847725"/>
                <a:gd name="connsiteY9" fmla="*/ 190500 h 309562"/>
                <a:gd name="connsiteX10" fmla="*/ 776288 w 847725"/>
                <a:gd name="connsiteY10" fmla="*/ 197643 h 309562"/>
                <a:gd name="connsiteX11" fmla="*/ 795338 w 847725"/>
                <a:gd name="connsiteY11" fmla="*/ 211931 h 309562"/>
                <a:gd name="connsiteX12" fmla="*/ 816769 w 847725"/>
                <a:gd name="connsiteY12" fmla="*/ 228600 h 309562"/>
                <a:gd name="connsiteX13" fmla="*/ 847725 w 847725"/>
                <a:gd name="connsiteY13" fmla="*/ 235743 h 309562"/>
                <a:gd name="connsiteX14" fmla="*/ 816769 w 847725"/>
                <a:gd name="connsiteY14" fmla="*/ 0 h 309562"/>
                <a:gd name="connsiteX15" fmla="*/ 611981 w 847725"/>
                <a:gd name="connsiteY15" fmla="*/ 38100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309562">
                  <a:moveTo>
                    <a:pt x="611981" y="38100"/>
                  </a:moveTo>
                  <a:lnTo>
                    <a:pt x="323850" y="95250"/>
                  </a:lnTo>
                  <a:lnTo>
                    <a:pt x="0" y="159543"/>
                  </a:lnTo>
                  <a:lnTo>
                    <a:pt x="42863" y="309562"/>
                  </a:lnTo>
                  <a:lnTo>
                    <a:pt x="300038" y="266700"/>
                  </a:lnTo>
                  <a:lnTo>
                    <a:pt x="602456" y="202406"/>
                  </a:lnTo>
                  <a:lnTo>
                    <a:pt x="688181" y="183356"/>
                  </a:lnTo>
                  <a:lnTo>
                    <a:pt x="704850" y="180975"/>
                  </a:lnTo>
                  <a:lnTo>
                    <a:pt x="731044" y="180975"/>
                  </a:lnTo>
                  <a:lnTo>
                    <a:pt x="764381" y="190500"/>
                  </a:lnTo>
                  <a:lnTo>
                    <a:pt x="776288" y="197643"/>
                  </a:lnTo>
                  <a:lnTo>
                    <a:pt x="795338" y="211931"/>
                  </a:lnTo>
                  <a:lnTo>
                    <a:pt x="816769" y="228600"/>
                  </a:lnTo>
                  <a:lnTo>
                    <a:pt x="847725" y="235743"/>
                  </a:lnTo>
                  <a:lnTo>
                    <a:pt x="816769" y="0"/>
                  </a:lnTo>
                  <a:lnTo>
                    <a:pt x="611981" y="38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0">
              <a:extLst>
                <a:ext uri="{FF2B5EF4-FFF2-40B4-BE49-F238E27FC236}">
                  <a16:creationId xmlns:a16="http://schemas.microsoft.com/office/drawing/2014/main" id="{72FF0477-A290-4D4E-9D2D-CAE8DFB2E0AE}"/>
                </a:ext>
              </a:extLst>
            </p:cNvPr>
            <p:cNvSpPr/>
            <p:nvPr/>
          </p:nvSpPr>
          <p:spPr>
            <a:xfrm>
              <a:off x="5400675" y="1619250"/>
              <a:ext cx="554038" cy="1690688"/>
            </a:xfrm>
            <a:custGeom>
              <a:avLst/>
              <a:gdLst>
                <a:gd name="connsiteX0" fmla="*/ 233363 w 554831"/>
                <a:gd name="connsiteY0" fmla="*/ 688181 h 1690688"/>
                <a:gd name="connsiteX1" fmla="*/ 233363 w 554831"/>
                <a:gd name="connsiteY1" fmla="*/ 859631 h 1690688"/>
                <a:gd name="connsiteX2" fmla="*/ 233363 w 554831"/>
                <a:gd name="connsiteY2" fmla="*/ 1185863 h 1690688"/>
                <a:gd name="connsiteX3" fmla="*/ 233363 w 554831"/>
                <a:gd name="connsiteY3" fmla="*/ 1690688 h 1690688"/>
                <a:gd name="connsiteX4" fmla="*/ 454819 w 554831"/>
                <a:gd name="connsiteY4" fmla="*/ 1662113 h 1690688"/>
                <a:gd name="connsiteX5" fmla="*/ 457200 w 554831"/>
                <a:gd name="connsiteY5" fmla="*/ 1466850 h 1690688"/>
                <a:gd name="connsiteX6" fmla="*/ 459581 w 554831"/>
                <a:gd name="connsiteY6" fmla="*/ 1345406 h 1690688"/>
                <a:gd name="connsiteX7" fmla="*/ 461963 w 554831"/>
                <a:gd name="connsiteY7" fmla="*/ 1247775 h 1690688"/>
                <a:gd name="connsiteX8" fmla="*/ 464344 w 554831"/>
                <a:gd name="connsiteY8" fmla="*/ 1154906 h 1690688"/>
                <a:gd name="connsiteX9" fmla="*/ 478631 w 554831"/>
                <a:gd name="connsiteY9" fmla="*/ 964406 h 1690688"/>
                <a:gd name="connsiteX10" fmla="*/ 478631 w 554831"/>
                <a:gd name="connsiteY10" fmla="*/ 816769 h 1690688"/>
                <a:gd name="connsiteX11" fmla="*/ 478631 w 554831"/>
                <a:gd name="connsiteY11" fmla="*/ 664369 h 1690688"/>
                <a:gd name="connsiteX12" fmla="*/ 478631 w 554831"/>
                <a:gd name="connsiteY12" fmla="*/ 621506 h 1690688"/>
                <a:gd name="connsiteX13" fmla="*/ 478631 w 554831"/>
                <a:gd name="connsiteY13" fmla="*/ 602456 h 1690688"/>
                <a:gd name="connsiteX14" fmla="*/ 481013 w 554831"/>
                <a:gd name="connsiteY14" fmla="*/ 571500 h 1690688"/>
                <a:gd name="connsiteX15" fmla="*/ 495300 w 554831"/>
                <a:gd name="connsiteY15" fmla="*/ 473869 h 1690688"/>
                <a:gd name="connsiteX16" fmla="*/ 521494 w 554831"/>
                <a:gd name="connsiteY16" fmla="*/ 340519 h 1690688"/>
                <a:gd name="connsiteX17" fmla="*/ 535781 w 554831"/>
                <a:gd name="connsiteY17" fmla="*/ 316706 h 1690688"/>
                <a:gd name="connsiteX18" fmla="*/ 547688 w 554831"/>
                <a:gd name="connsiteY18" fmla="*/ 292894 h 1690688"/>
                <a:gd name="connsiteX19" fmla="*/ 552450 w 554831"/>
                <a:gd name="connsiteY19" fmla="*/ 276225 h 1690688"/>
                <a:gd name="connsiteX20" fmla="*/ 554831 w 554831"/>
                <a:gd name="connsiteY20" fmla="*/ 247650 h 1690688"/>
                <a:gd name="connsiteX21" fmla="*/ 550069 w 554831"/>
                <a:gd name="connsiteY21" fmla="*/ 230981 h 1690688"/>
                <a:gd name="connsiteX22" fmla="*/ 542925 w 554831"/>
                <a:gd name="connsiteY22" fmla="*/ 207169 h 1690688"/>
                <a:gd name="connsiteX23" fmla="*/ 523875 w 554831"/>
                <a:gd name="connsiteY23" fmla="*/ 176213 h 1690688"/>
                <a:gd name="connsiteX24" fmla="*/ 504825 w 554831"/>
                <a:gd name="connsiteY24" fmla="*/ 154781 h 1690688"/>
                <a:gd name="connsiteX25" fmla="*/ 473869 w 554831"/>
                <a:gd name="connsiteY25" fmla="*/ 128588 h 1690688"/>
                <a:gd name="connsiteX26" fmla="*/ 431006 w 554831"/>
                <a:gd name="connsiteY26" fmla="*/ 102394 h 1690688"/>
                <a:gd name="connsiteX27" fmla="*/ 388144 w 554831"/>
                <a:gd name="connsiteY27" fmla="*/ 80963 h 1690688"/>
                <a:gd name="connsiteX28" fmla="*/ 333375 w 554831"/>
                <a:gd name="connsiteY28" fmla="*/ 54769 h 1690688"/>
                <a:gd name="connsiteX29" fmla="*/ 266700 w 554831"/>
                <a:gd name="connsiteY29" fmla="*/ 30956 h 1690688"/>
                <a:gd name="connsiteX30" fmla="*/ 221456 w 554831"/>
                <a:gd name="connsiteY30" fmla="*/ 16669 h 1690688"/>
                <a:gd name="connsiteX31" fmla="*/ 169069 w 554831"/>
                <a:gd name="connsiteY31" fmla="*/ 7144 h 1690688"/>
                <a:gd name="connsiteX32" fmla="*/ 85725 w 554831"/>
                <a:gd name="connsiteY32" fmla="*/ 0 h 1690688"/>
                <a:gd name="connsiteX33" fmla="*/ 26194 w 554831"/>
                <a:gd name="connsiteY33" fmla="*/ 0 h 1690688"/>
                <a:gd name="connsiteX34" fmla="*/ 14288 w 554831"/>
                <a:gd name="connsiteY34" fmla="*/ 0 h 1690688"/>
                <a:gd name="connsiteX35" fmla="*/ 2381 w 554831"/>
                <a:gd name="connsiteY35" fmla="*/ 4763 h 1690688"/>
                <a:gd name="connsiteX36" fmla="*/ 0 w 554831"/>
                <a:gd name="connsiteY36" fmla="*/ 23813 h 1690688"/>
                <a:gd name="connsiteX37" fmla="*/ 7144 w 554831"/>
                <a:gd name="connsiteY37" fmla="*/ 54769 h 1690688"/>
                <a:gd name="connsiteX38" fmla="*/ 16669 w 554831"/>
                <a:gd name="connsiteY38" fmla="*/ 69056 h 1690688"/>
                <a:gd name="connsiteX39" fmla="*/ 54769 w 554831"/>
                <a:gd name="connsiteY39" fmla="*/ 85725 h 1690688"/>
                <a:gd name="connsiteX40" fmla="*/ 95250 w 554831"/>
                <a:gd name="connsiteY40" fmla="*/ 107156 h 1690688"/>
                <a:gd name="connsiteX41" fmla="*/ 130969 w 554831"/>
                <a:gd name="connsiteY41" fmla="*/ 133350 h 1690688"/>
                <a:gd name="connsiteX42" fmla="*/ 166688 w 554831"/>
                <a:gd name="connsiteY42" fmla="*/ 166688 h 1690688"/>
                <a:gd name="connsiteX43" fmla="*/ 190500 w 554831"/>
                <a:gd name="connsiteY43" fmla="*/ 200025 h 1690688"/>
                <a:gd name="connsiteX44" fmla="*/ 207169 w 554831"/>
                <a:gd name="connsiteY44" fmla="*/ 228600 h 1690688"/>
                <a:gd name="connsiteX45" fmla="*/ 219075 w 554831"/>
                <a:gd name="connsiteY45" fmla="*/ 264319 h 1690688"/>
                <a:gd name="connsiteX46" fmla="*/ 228600 w 554831"/>
                <a:gd name="connsiteY46" fmla="*/ 307181 h 1690688"/>
                <a:gd name="connsiteX47" fmla="*/ 233363 w 554831"/>
                <a:gd name="connsiteY47" fmla="*/ 354806 h 1690688"/>
                <a:gd name="connsiteX48" fmla="*/ 233363 w 554831"/>
                <a:gd name="connsiteY48" fmla="*/ 688181 h 169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54831" h="1690688">
                  <a:moveTo>
                    <a:pt x="233363" y="688181"/>
                  </a:moveTo>
                  <a:lnTo>
                    <a:pt x="233363" y="859631"/>
                  </a:lnTo>
                  <a:lnTo>
                    <a:pt x="233363" y="1185863"/>
                  </a:lnTo>
                  <a:lnTo>
                    <a:pt x="233363" y="1690688"/>
                  </a:lnTo>
                  <a:lnTo>
                    <a:pt x="454819" y="1662113"/>
                  </a:lnTo>
                  <a:cubicBezTo>
                    <a:pt x="455613" y="1597025"/>
                    <a:pt x="456406" y="1531938"/>
                    <a:pt x="457200" y="1466850"/>
                  </a:cubicBezTo>
                  <a:cubicBezTo>
                    <a:pt x="457994" y="1426369"/>
                    <a:pt x="458787" y="1385887"/>
                    <a:pt x="459581" y="1345406"/>
                  </a:cubicBezTo>
                  <a:lnTo>
                    <a:pt x="461963" y="1247775"/>
                  </a:lnTo>
                  <a:cubicBezTo>
                    <a:pt x="462757" y="1216819"/>
                    <a:pt x="463550" y="1185862"/>
                    <a:pt x="464344" y="1154906"/>
                  </a:cubicBezTo>
                  <a:lnTo>
                    <a:pt x="478631" y="964406"/>
                  </a:lnTo>
                  <a:lnTo>
                    <a:pt x="478631" y="816769"/>
                  </a:lnTo>
                  <a:lnTo>
                    <a:pt x="478631" y="664369"/>
                  </a:lnTo>
                  <a:lnTo>
                    <a:pt x="478631" y="621506"/>
                  </a:lnTo>
                  <a:lnTo>
                    <a:pt x="478631" y="602456"/>
                  </a:lnTo>
                  <a:lnTo>
                    <a:pt x="481013" y="571500"/>
                  </a:lnTo>
                  <a:lnTo>
                    <a:pt x="495300" y="473869"/>
                  </a:lnTo>
                  <a:lnTo>
                    <a:pt x="521494" y="340519"/>
                  </a:lnTo>
                  <a:lnTo>
                    <a:pt x="535781" y="316706"/>
                  </a:lnTo>
                  <a:lnTo>
                    <a:pt x="547688" y="292894"/>
                  </a:lnTo>
                  <a:lnTo>
                    <a:pt x="552450" y="276225"/>
                  </a:lnTo>
                  <a:lnTo>
                    <a:pt x="554831" y="247650"/>
                  </a:lnTo>
                  <a:lnTo>
                    <a:pt x="550069" y="230981"/>
                  </a:lnTo>
                  <a:lnTo>
                    <a:pt x="542925" y="207169"/>
                  </a:lnTo>
                  <a:lnTo>
                    <a:pt x="523875" y="176213"/>
                  </a:lnTo>
                  <a:lnTo>
                    <a:pt x="504825" y="154781"/>
                  </a:lnTo>
                  <a:lnTo>
                    <a:pt x="473869" y="128588"/>
                  </a:lnTo>
                  <a:lnTo>
                    <a:pt x="431006" y="102394"/>
                  </a:lnTo>
                  <a:lnTo>
                    <a:pt x="388144" y="80963"/>
                  </a:lnTo>
                  <a:lnTo>
                    <a:pt x="333375" y="54769"/>
                  </a:lnTo>
                  <a:lnTo>
                    <a:pt x="266700" y="30956"/>
                  </a:lnTo>
                  <a:lnTo>
                    <a:pt x="221456" y="16669"/>
                  </a:lnTo>
                  <a:lnTo>
                    <a:pt x="169069" y="7144"/>
                  </a:lnTo>
                  <a:lnTo>
                    <a:pt x="85725" y="0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7144" y="54769"/>
                  </a:lnTo>
                  <a:lnTo>
                    <a:pt x="16669" y="69056"/>
                  </a:lnTo>
                  <a:lnTo>
                    <a:pt x="54769" y="85725"/>
                  </a:lnTo>
                  <a:lnTo>
                    <a:pt x="95250" y="107156"/>
                  </a:lnTo>
                  <a:lnTo>
                    <a:pt x="130969" y="133350"/>
                  </a:lnTo>
                  <a:lnTo>
                    <a:pt x="166688" y="166688"/>
                  </a:lnTo>
                  <a:lnTo>
                    <a:pt x="190500" y="200025"/>
                  </a:lnTo>
                  <a:lnTo>
                    <a:pt x="207169" y="228600"/>
                  </a:lnTo>
                  <a:lnTo>
                    <a:pt x="219075" y="264319"/>
                  </a:lnTo>
                  <a:lnTo>
                    <a:pt x="228600" y="307181"/>
                  </a:lnTo>
                  <a:lnTo>
                    <a:pt x="233363" y="354806"/>
                  </a:lnTo>
                  <a:lnTo>
                    <a:pt x="233363" y="688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1">
              <a:extLst>
                <a:ext uri="{FF2B5EF4-FFF2-40B4-BE49-F238E27FC236}">
                  <a16:creationId xmlns:a16="http://schemas.microsoft.com/office/drawing/2014/main" id="{99E8C977-BBCF-4505-BAC4-F3F723FB6044}"/>
                </a:ext>
              </a:extLst>
            </p:cNvPr>
            <p:cNvSpPr/>
            <p:nvPr/>
          </p:nvSpPr>
          <p:spPr>
            <a:xfrm>
              <a:off x="4591050" y="3001963"/>
              <a:ext cx="2770188" cy="533400"/>
            </a:xfrm>
            <a:custGeom>
              <a:avLst/>
              <a:gdLst>
                <a:gd name="connsiteX0" fmla="*/ 2157413 w 2769394"/>
                <a:gd name="connsiteY0" fmla="*/ 45244 h 533400"/>
                <a:gd name="connsiteX1" fmla="*/ 2052638 w 2769394"/>
                <a:gd name="connsiteY1" fmla="*/ 66675 h 533400"/>
                <a:gd name="connsiteX2" fmla="*/ 1935956 w 2769394"/>
                <a:gd name="connsiteY2" fmla="*/ 88107 h 533400"/>
                <a:gd name="connsiteX3" fmla="*/ 1771650 w 2769394"/>
                <a:gd name="connsiteY3" fmla="*/ 111919 h 533400"/>
                <a:gd name="connsiteX4" fmla="*/ 1516856 w 2769394"/>
                <a:gd name="connsiteY4" fmla="*/ 133350 h 533400"/>
                <a:gd name="connsiteX5" fmla="*/ 1371600 w 2769394"/>
                <a:gd name="connsiteY5" fmla="*/ 159544 h 533400"/>
                <a:gd name="connsiteX6" fmla="*/ 1238250 w 2769394"/>
                <a:gd name="connsiteY6" fmla="*/ 183357 h 533400"/>
                <a:gd name="connsiteX7" fmla="*/ 1052513 w 2769394"/>
                <a:gd name="connsiteY7" fmla="*/ 221457 h 533400"/>
                <a:gd name="connsiteX8" fmla="*/ 831056 w 2769394"/>
                <a:gd name="connsiteY8" fmla="*/ 259557 h 533400"/>
                <a:gd name="connsiteX9" fmla="*/ 673894 w 2769394"/>
                <a:gd name="connsiteY9" fmla="*/ 285750 h 533400"/>
                <a:gd name="connsiteX10" fmla="*/ 609600 w 2769394"/>
                <a:gd name="connsiteY10" fmla="*/ 292894 h 533400"/>
                <a:gd name="connsiteX11" fmla="*/ 523875 w 2769394"/>
                <a:gd name="connsiteY11" fmla="*/ 302419 h 533400"/>
                <a:gd name="connsiteX12" fmla="*/ 376238 w 2769394"/>
                <a:gd name="connsiteY12" fmla="*/ 321469 h 533400"/>
                <a:gd name="connsiteX13" fmla="*/ 238125 w 2769394"/>
                <a:gd name="connsiteY13" fmla="*/ 338138 h 533400"/>
                <a:gd name="connsiteX14" fmla="*/ 114300 w 2769394"/>
                <a:gd name="connsiteY14" fmla="*/ 354807 h 533400"/>
                <a:gd name="connsiteX15" fmla="*/ 85725 w 2769394"/>
                <a:gd name="connsiteY15" fmla="*/ 352425 h 533400"/>
                <a:gd name="connsiteX16" fmla="*/ 33338 w 2769394"/>
                <a:gd name="connsiteY16" fmla="*/ 350044 h 533400"/>
                <a:gd name="connsiteX17" fmla="*/ 11906 w 2769394"/>
                <a:gd name="connsiteY17" fmla="*/ 352425 h 533400"/>
                <a:gd name="connsiteX18" fmla="*/ 0 w 2769394"/>
                <a:gd name="connsiteY18" fmla="*/ 359569 h 533400"/>
                <a:gd name="connsiteX19" fmla="*/ 0 w 2769394"/>
                <a:gd name="connsiteY19" fmla="*/ 366713 h 533400"/>
                <a:gd name="connsiteX20" fmla="*/ 9525 w 2769394"/>
                <a:gd name="connsiteY20" fmla="*/ 378619 h 533400"/>
                <a:gd name="connsiteX21" fmla="*/ 38100 w 2769394"/>
                <a:gd name="connsiteY21" fmla="*/ 402432 h 533400"/>
                <a:gd name="connsiteX22" fmla="*/ 123825 w 2769394"/>
                <a:gd name="connsiteY22" fmla="*/ 450057 h 533400"/>
                <a:gd name="connsiteX23" fmla="*/ 216694 w 2769394"/>
                <a:gd name="connsiteY23" fmla="*/ 497682 h 533400"/>
                <a:gd name="connsiteX24" fmla="*/ 288131 w 2769394"/>
                <a:gd name="connsiteY24" fmla="*/ 526257 h 533400"/>
                <a:gd name="connsiteX25" fmla="*/ 319088 w 2769394"/>
                <a:gd name="connsiteY25" fmla="*/ 533400 h 533400"/>
                <a:gd name="connsiteX26" fmla="*/ 345281 w 2769394"/>
                <a:gd name="connsiteY26" fmla="*/ 531019 h 533400"/>
                <a:gd name="connsiteX27" fmla="*/ 476250 w 2769394"/>
                <a:gd name="connsiteY27" fmla="*/ 500063 h 533400"/>
                <a:gd name="connsiteX28" fmla="*/ 633413 w 2769394"/>
                <a:gd name="connsiteY28" fmla="*/ 464344 h 533400"/>
                <a:gd name="connsiteX29" fmla="*/ 840581 w 2769394"/>
                <a:gd name="connsiteY29" fmla="*/ 423863 h 533400"/>
                <a:gd name="connsiteX30" fmla="*/ 1012031 w 2769394"/>
                <a:gd name="connsiteY30" fmla="*/ 395288 h 533400"/>
                <a:gd name="connsiteX31" fmla="*/ 1162050 w 2769394"/>
                <a:gd name="connsiteY31" fmla="*/ 373857 h 533400"/>
                <a:gd name="connsiteX32" fmla="*/ 1373981 w 2769394"/>
                <a:gd name="connsiteY32" fmla="*/ 350044 h 533400"/>
                <a:gd name="connsiteX33" fmla="*/ 1671638 w 2769394"/>
                <a:gd name="connsiteY33" fmla="*/ 307182 h 533400"/>
                <a:gd name="connsiteX34" fmla="*/ 1914525 w 2769394"/>
                <a:gd name="connsiteY34" fmla="*/ 276225 h 533400"/>
                <a:gd name="connsiteX35" fmla="*/ 2102644 w 2769394"/>
                <a:gd name="connsiteY35" fmla="*/ 254794 h 533400"/>
                <a:gd name="connsiteX36" fmla="*/ 2207419 w 2769394"/>
                <a:gd name="connsiteY36" fmla="*/ 245269 h 533400"/>
                <a:gd name="connsiteX37" fmla="*/ 2312194 w 2769394"/>
                <a:gd name="connsiteY37" fmla="*/ 242888 h 533400"/>
                <a:gd name="connsiteX38" fmla="*/ 2419350 w 2769394"/>
                <a:gd name="connsiteY38" fmla="*/ 247650 h 533400"/>
                <a:gd name="connsiteX39" fmla="*/ 2559844 w 2769394"/>
                <a:gd name="connsiteY39" fmla="*/ 257175 h 533400"/>
                <a:gd name="connsiteX40" fmla="*/ 2640806 w 2769394"/>
                <a:gd name="connsiteY40" fmla="*/ 264319 h 533400"/>
                <a:gd name="connsiteX41" fmla="*/ 2652713 w 2769394"/>
                <a:gd name="connsiteY41" fmla="*/ 264319 h 533400"/>
                <a:gd name="connsiteX42" fmla="*/ 2690813 w 2769394"/>
                <a:gd name="connsiteY42" fmla="*/ 254794 h 533400"/>
                <a:gd name="connsiteX43" fmla="*/ 2726531 w 2769394"/>
                <a:gd name="connsiteY43" fmla="*/ 240507 h 533400"/>
                <a:gd name="connsiteX44" fmla="*/ 2757488 w 2769394"/>
                <a:gd name="connsiteY44" fmla="*/ 221457 h 533400"/>
                <a:gd name="connsiteX45" fmla="*/ 2767013 w 2769394"/>
                <a:gd name="connsiteY45" fmla="*/ 209550 h 533400"/>
                <a:gd name="connsiteX46" fmla="*/ 2769394 w 2769394"/>
                <a:gd name="connsiteY46" fmla="*/ 192882 h 533400"/>
                <a:gd name="connsiteX47" fmla="*/ 2769394 w 2769394"/>
                <a:gd name="connsiteY47" fmla="*/ 183357 h 533400"/>
                <a:gd name="connsiteX48" fmla="*/ 2764631 w 2769394"/>
                <a:gd name="connsiteY48" fmla="*/ 171450 h 533400"/>
                <a:gd name="connsiteX49" fmla="*/ 2752725 w 2769394"/>
                <a:gd name="connsiteY49" fmla="*/ 154782 h 533400"/>
                <a:gd name="connsiteX50" fmla="*/ 2721769 w 2769394"/>
                <a:gd name="connsiteY50" fmla="*/ 130969 h 533400"/>
                <a:gd name="connsiteX51" fmla="*/ 2664619 w 2769394"/>
                <a:gd name="connsiteY51" fmla="*/ 100013 h 533400"/>
                <a:gd name="connsiteX52" fmla="*/ 2581275 w 2769394"/>
                <a:gd name="connsiteY52" fmla="*/ 64294 h 533400"/>
                <a:gd name="connsiteX53" fmla="*/ 2471738 w 2769394"/>
                <a:gd name="connsiteY53" fmla="*/ 30957 h 533400"/>
                <a:gd name="connsiteX54" fmla="*/ 2364581 w 2769394"/>
                <a:gd name="connsiteY54" fmla="*/ 0 h 533400"/>
                <a:gd name="connsiteX55" fmla="*/ 2352675 w 2769394"/>
                <a:gd name="connsiteY55" fmla="*/ 0 h 533400"/>
                <a:gd name="connsiteX56" fmla="*/ 2266950 w 2769394"/>
                <a:gd name="connsiteY56" fmla="*/ 21432 h 533400"/>
                <a:gd name="connsiteX57" fmla="*/ 2157413 w 2769394"/>
                <a:gd name="connsiteY57" fmla="*/ 452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69394" h="533400">
                  <a:moveTo>
                    <a:pt x="2157413" y="45244"/>
                  </a:moveTo>
                  <a:lnTo>
                    <a:pt x="2052638" y="66675"/>
                  </a:lnTo>
                  <a:lnTo>
                    <a:pt x="1935956" y="88107"/>
                  </a:lnTo>
                  <a:lnTo>
                    <a:pt x="1771650" y="111919"/>
                  </a:lnTo>
                  <a:lnTo>
                    <a:pt x="1516856" y="133350"/>
                  </a:lnTo>
                  <a:lnTo>
                    <a:pt x="1371600" y="159544"/>
                  </a:lnTo>
                  <a:lnTo>
                    <a:pt x="1238250" y="183357"/>
                  </a:lnTo>
                  <a:lnTo>
                    <a:pt x="1052513" y="221457"/>
                  </a:lnTo>
                  <a:lnTo>
                    <a:pt x="831056" y="259557"/>
                  </a:lnTo>
                  <a:lnTo>
                    <a:pt x="673894" y="285750"/>
                  </a:lnTo>
                  <a:lnTo>
                    <a:pt x="609600" y="292894"/>
                  </a:lnTo>
                  <a:lnTo>
                    <a:pt x="523875" y="302419"/>
                  </a:lnTo>
                  <a:lnTo>
                    <a:pt x="376238" y="321469"/>
                  </a:lnTo>
                  <a:lnTo>
                    <a:pt x="238125" y="338138"/>
                  </a:lnTo>
                  <a:lnTo>
                    <a:pt x="114300" y="354807"/>
                  </a:lnTo>
                  <a:lnTo>
                    <a:pt x="85725" y="352425"/>
                  </a:lnTo>
                  <a:lnTo>
                    <a:pt x="33338" y="350044"/>
                  </a:lnTo>
                  <a:lnTo>
                    <a:pt x="11906" y="352425"/>
                  </a:lnTo>
                  <a:lnTo>
                    <a:pt x="0" y="359569"/>
                  </a:lnTo>
                  <a:lnTo>
                    <a:pt x="0" y="366713"/>
                  </a:lnTo>
                  <a:lnTo>
                    <a:pt x="9525" y="378619"/>
                  </a:lnTo>
                  <a:lnTo>
                    <a:pt x="38100" y="402432"/>
                  </a:lnTo>
                  <a:lnTo>
                    <a:pt x="123825" y="450057"/>
                  </a:lnTo>
                  <a:lnTo>
                    <a:pt x="216694" y="497682"/>
                  </a:lnTo>
                  <a:lnTo>
                    <a:pt x="288131" y="526257"/>
                  </a:lnTo>
                  <a:lnTo>
                    <a:pt x="319088" y="533400"/>
                  </a:lnTo>
                  <a:lnTo>
                    <a:pt x="345281" y="531019"/>
                  </a:lnTo>
                  <a:lnTo>
                    <a:pt x="476250" y="500063"/>
                  </a:lnTo>
                  <a:lnTo>
                    <a:pt x="633413" y="464344"/>
                  </a:lnTo>
                  <a:lnTo>
                    <a:pt x="840581" y="423863"/>
                  </a:lnTo>
                  <a:lnTo>
                    <a:pt x="1012031" y="395288"/>
                  </a:lnTo>
                  <a:lnTo>
                    <a:pt x="1162050" y="373857"/>
                  </a:lnTo>
                  <a:lnTo>
                    <a:pt x="1373981" y="350044"/>
                  </a:lnTo>
                  <a:lnTo>
                    <a:pt x="1671638" y="307182"/>
                  </a:lnTo>
                  <a:lnTo>
                    <a:pt x="1914525" y="276225"/>
                  </a:lnTo>
                  <a:lnTo>
                    <a:pt x="2102644" y="254794"/>
                  </a:lnTo>
                  <a:lnTo>
                    <a:pt x="2207419" y="245269"/>
                  </a:lnTo>
                  <a:lnTo>
                    <a:pt x="2312194" y="242888"/>
                  </a:lnTo>
                  <a:lnTo>
                    <a:pt x="2419350" y="247650"/>
                  </a:lnTo>
                  <a:lnTo>
                    <a:pt x="2559844" y="257175"/>
                  </a:lnTo>
                  <a:lnTo>
                    <a:pt x="2640806" y="264319"/>
                  </a:lnTo>
                  <a:lnTo>
                    <a:pt x="2652713" y="264319"/>
                  </a:lnTo>
                  <a:lnTo>
                    <a:pt x="2690813" y="254794"/>
                  </a:lnTo>
                  <a:lnTo>
                    <a:pt x="2726531" y="240507"/>
                  </a:lnTo>
                  <a:lnTo>
                    <a:pt x="2757488" y="221457"/>
                  </a:lnTo>
                  <a:lnTo>
                    <a:pt x="2767013" y="209550"/>
                  </a:lnTo>
                  <a:lnTo>
                    <a:pt x="2769394" y="192882"/>
                  </a:lnTo>
                  <a:lnTo>
                    <a:pt x="2769394" y="183357"/>
                  </a:lnTo>
                  <a:lnTo>
                    <a:pt x="2764631" y="171450"/>
                  </a:lnTo>
                  <a:lnTo>
                    <a:pt x="2752725" y="154782"/>
                  </a:lnTo>
                  <a:lnTo>
                    <a:pt x="2721769" y="130969"/>
                  </a:lnTo>
                  <a:lnTo>
                    <a:pt x="2664619" y="100013"/>
                  </a:lnTo>
                  <a:lnTo>
                    <a:pt x="2581275" y="64294"/>
                  </a:lnTo>
                  <a:lnTo>
                    <a:pt x="2471738" y="30957"/>
                  </a:lnTo>
                  <a:lnTo>
                    <a:pt x="2364581" y="0"/>
                  </a:lnTo>
                  <a:lnTo>
                    <a:pt x="2352675" y="0"/>
                  </a:lnTo>
                  <a:lnTo>
                    <a:pt x="2266950" y="21432"/>
                  </a:lnTo>
                  <a:lnTo>
                    <a:pt x="2157413" y="45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2">
              <a:extLst>
                <a:ext uri="{FF2B5EF4-FFF2-40B4-BE49-F238E27FC236}">
                  <a16:creationId xmlns:a16="http://schemas.microsoft.com/office/drawing/2014/main" id="{EAF56FDB-428A-49C6-AA74-81EFAC1ADB23}"/>
                </a:ext>
              </a:extLst>
            </p:cNvPr>
            <p:cNvSpPr/>
            <p:nvPr/>
          </p:nvSpPr>
          <p:spPr>
            <a:xfrm>
              <a:off x="4548188" y="1846263"/>
              <a:ext cx="2559050" cy="2765425"/>
            </a:xfrm>
            <a:custGeom>
              <a:avLst/>
              <a:gdLst>
                <a:gd name="connsiteX0" fmla="*/ 2217155 w 2559614"/>
                <a:gd name="connsiteY0" fmla="*/ 790832 h 2764383"/>
                <a:gd name="connsiteX1" fmla="*/ 2093588 w 2559614"/>
                <a:gd name="connsiteY1" fmla="*/ 956766 h 2764383"/>
                <a:gd name="connsiteX2" fmla="*/ 1966489 w 2559614"/>
                <a:gd name="connsiteY2" fmla="*/ 1115639 h 2764383"/>
                <a:gd name="connsiteX3" fmla="*/ 1881757 w 2559614"/>
                <a:gd name="connsiteY3" fmla="*/ 1221554 h 2764383"/>
                <a:gd name="connsiteX4" fmla="*/ 1835861 w 2559614"/>
                <a:gd name="connsiteY4" fmla="*/ 1278042 h 2764383"/>
                <a:gd name="connsiteX5" fmla="*/ 1631092 w 2559614"/>
                <a:gd name="connsiteY5" fmla="*/ 1535768 h 2764383"/>
                <a:gd name="connsiteX6" fmla="*/ 1507524 w 2559614"/>
                <a:gd name="connsiteY6" fmla="*/ 1673458 h 2764383"/>
                <a:gd name="connsiteX7" fmla="*/ 1369835 w 2559614"/>
                <a:gd name="connsiteY7" fmla="*/ 1818208 h 2764383"/>
                <a:gd name="connsiteX8" fmla="*/ 1228615 w 2559614"/>
                <a:gd name="connsiteY8" fmla="*/ 1952367 h 2764383"/>
                <a:gd name="connsiteX9" fmla="*/ 1115639 w 2559614"/>
                <a:gd name="connsiteY9" fmla="*/ 2058283 h 2764383"/>
                <a:gd name="connsiteX10" fmla="*/ 995601 w 2559614"/>
                <a:gd name="connsiteY10" fmla="*/ 2160667 h 2764383"/>
                <a:gd name="connsiteX11" fmla="*/ 631960 w 2559614"/>
                <a:gd name="connsiteY11" fmla="*/ 2439577 h 2764383"/>
                <a:gd name="connsiteX12" fmla="*/ 501331 w 2559614"/>
                <a:gd name="connsiteY12" fmla="*/ 2520778 h 2764383"/>
                <a:gd name="connsiteX13" fmla="*/ 338928 w 2559614"/>
                <a:gd name="connsiteY13" fmla="*/ 2619632 h 2764383"/>
                <a:gd name="connsiteX14" fmla="*/ 208300 w 2559614"/>
                <a:gd name="connsiteY14" fmla="*/ 2686712 h 2764383"/>
                <a:gd name="connsiteX15" fmla="*/ 109445 w 2559614"/>
                <a:gd name="connsiteY15" fmla="*/ 2736139 h 2764383"/>
                <a:gd name="connsiteX16" fmla="*/ 56488 w 2559614"/>
                <a:gd name="connsiteY16" fmla="*/ 2760852 h 2764383"/>
                <a:gd name="connsiteX17" fmla="*/ 14122 w 2559614"/>
                <a:gd name="connsiteY17" fmla="*/ 2764383 h 2764383"/>
                <a:gd name="connsiteX18" fmla="*/ 0 w 2559614"/>
                <a:gd name="connsiteY18" fmla="*/ 2757322 h 2764383"/>
                <a:gd name="connsiteX19" fmla="*/ 3530 w 2559614"/>
                <a:gd name="connsiteY19" fmla="*/ 2743200 h 2764383"/>
                <a:gd name="connsiteX20" fmla="*/ 31774 w 2559614"/>
                <a:gd name="connsiteY20" fmla="*/ 2718486 h 2764383"/>
                <a:gd name="connsiteX21" fmla="*/ 137689 w 2559614"/>
                <a:gd name="connsiteY21" fmla="*/ 2644346 h 2764383"/>
                <a:gd name="connsiteX22" fmla="*/ 285971 w 2559614"/>
                <a:gd name="connsiteY22" fmla="*/ 2538431 h 2764383"/>
                <a:gd name="connsiteX23" fmla="*/ 480148 w 2559614"/>
                <a:gd name="connsiteY23" fmla="*/ 2400741 h 2764383"/>
                <a:gd name="connsiteX24" fmla="*/ 663734 w 2559614"/>
                <a:gd name="connsiteY24" fmla="*/ 2259521 h 2764383"/>
                <a:gd name="connsiteX25" fmla="*/ 727283 w 2559614"/>
                <a:gd name="connsiteY25" fmla="*/ 2203033 h 2764383"/>
                <a:gd name="connsiteX26" fmla="*/ 822607 w 2559614"/>
                <a:gd name="connsiteY26" fmla="*/ 2107710 h 2764383"/>
                <a:gd name="connsiteX27" fmla="*/ 953235 w 2559614"/>
                <a:gd name="connsiteY27" fmla="*/ 1966490 h 2764383"/>
                <a:gd name="connsiteX28" fmla="*/ 1105047 w 2559614"/>
                <a:gd name="connsiteY28" fmla="*/ 1807617 h 2764383"/>
                <a:gd name="connsiteX29" fmla="*/ 1253328 w 2559614"/>
                <a:gd name="connsiteY29" fmla="*/ 1645214 h 2764383"/>
                <a:gd name="connsiteX30" fmla="*/ 1412201 w 2559614"/>
                <a:gd name="connsiteY30" fmla="*/ 1468689 h 2764383"/>
                <a:gd name="connsiteX31" fmla="*/ 1549890 w 2559614"/>
                <a:gd name="connsiteY31" fmla="*/ 1292164 h 2764383"/>
                <a:gd name="connsiteX32" fmla="*/ 1655805 w 2559614"/>
                <a:gd name="connsiteY32" fmla="*/ 1154474 h 2764383"/>
                <a:gd name="connsiteX33" fmla="*/ 1782903 w 2559614"/>
                <a:gd name="connsiteY33" fmla="*/ 985010 h 2764383"/>
                <a:gd name="connsiteX34" fmla="*/ 1910001 w 2559614"/>
                <a:gd name="connsiteY34" fmla="*/ 808485 h 2764383"/>
                <a:gd name="connsiteX35" fmla="*/ 2040630 w 2559614"/>
                <a:gd name="connsiteY35" fmla="*/ 624899 h 2764383"/>
                <a:gd name="connsiteX36" fmla="*/ 2086527 w 2559614"/>
                <a:gd name="connsiteY36" fmla="*/ 557819 h 2764383"/>
                <a:gd name="connsiteX37" fmla="*/ 2121832 w 2559614"/>
                <a:gd name="connsiteY37" fmla="*/ 483679 h 2764383"/>
                <a:gd name="connsiteX38" fmla="*/ 2157137 w 2559614"/>
                <a:gd name="connsiteY38" fmla="*/ 409538 h 2764383"/>
                <a:gd name="connsiteX39" fmla="*/ 2185381 w 2559614"/>
                <a:gd name="connsiteY39" fmla="*/ 324806 h 2764383"/>
                <a:gd name="connsiteX40" fmla="*/ 2195972 w 2559614"/>
                <a:gd name="connsiteY40" fmla="*/ 282440 h 2764383"/>
                <a:gd name="connsiteX41" fmla="*/ 2203033 w 2559614"/>
                <a:gd name="connsiteY41" fmla="*/ 250666 h 2764383"/>
                <a:gd name="connsiteX42" fmla="*/ 2203033 w 2559614"/>
                <a:gd name="connsiteY42" fmla="*/ 211830 h 2764383"/>
                <a:gd name="connsiteX43" fmla="*/ 2195972 w 2559614"/>
                <a:gd name="connsiteY43" fmla="*/ 176525 h 2764383"/>
                <a:gd name="connsiteX44" fmla="*/ 2178320 w 2559614"/>
                <a:gd name="connsiteY44" fmla="*/ 130628 h 2764383"/>
                <a:gd name="connsiteX45" fmla="*/ 2153606 w 2559614"/>
                <a:gd name="connsiteY45" fmla="*/ 84732 h 2764383"/>
                <a:gd name="connsiteX46" fmla="*/ 2128893 w 2559614"/>
                <a:gd name="connsiteY46" fmla="*/ 45896 h 2764383"/>
                <a:gd name="connsiteX47" fmla="*/ 2121832 w 2559614"/>
                <a:gd name="connsiteY47" fmla="*/ 17652 h 2764383"/>
                <a:gd name="connsiteX48" fmla="*/ 2128893 w 2559614"/>
                <a:gd name="connsiteY48" fmla="*/ 3530 h 2764383"/>
                <a:gd name="connsiteX49" fmla="*/ 2139484 w 2559614"/>
                <a:gd name="connsiteY49" fmla="*/ 0 h 2764383"/>
                <a:gd name="connsiteX50" fmla="*/ 2167728 w 2559614"/>
                <a:gd name="connsiteY50" fmla="*/ 7061 h 2764383"/>
                <a:gd name="connsiteX51" fmla="*/ 2238338 w 2559614"/>
                <a:gd name="connsiteY51" fmla="*/ 45896 h 2764383"/>
                <a:gd name="connsiteX52" fmla="*/ 2298357 w 2559614"/>
                <a:gd name="connsiteY52" fmla="*/ 84732 h 2764383"/>
                <a:gd name="connsiteX53" fmla="*/ 2340723 w 2559614"/>
                <a:gd name="connsiteY53" fmla="*/ 116506 h 2764383"/>
                <a:gd name="connsiteX54" fmla="*/ 2397211 w 2559614"/>
                <a:gd name="connsiteY54" fmla="*/ 162403 h 2764383"/>
                <a:gd name="connsiteX55" fmla="*/ 2457229 w 2559614"/>
                <a:gd name="connsiteY55" fmla="*/ 222422 h 2764383"/>
                <a:gd name="connsiteX56" fmla="*/ 2506656 w 2559614"/>
                <a:gd name="connsiteY56" fmla="*/ 278910 h 2764383"/>
                <a:gd name="connsiteX57" fmla="*/ 2541961 w 2559614"/>
                <a:gd name="connsiteY57" fmla="*/ 328337 h 2764383"/>
                <a:gd name="connsiteX58" fmla="*/ 2556083 w 2559614"/>
                <a:gd name="connsiteY58" fmla="*/ 353050 h 2764383"/>
                <a:gd name="connsiteX59" fmla="*/ 2559614 w 2559614"/>
                <a:gd name="connsiteY59" fmla="*/ 370703 h 2764383"/>
                <a:gd name="connsiteX60" fmla="*/ 2556083 w 2559614"/>
                <a:gd name="connsiteY60" fmla="*/ 395416 h 2764383"/>
                <a:gd name="connsiteX61" fmla="*/ 2545492 w 2559614"/>
                <a:gd name="connsiteY61" fmla="*/ 409538 h 2764383"/>
                <a:gd name="connsiteX62" fmla="*/ 2524309 w 2559614"/>
                <a:gd name="connsiteY62" fmla="*/ 416599 h 2764383"/>
                <a:gd name="connsiteX63" fmla="*/ 2496065 w 2559614"/>
                <a:gd name="connsiteY63" fmla="*/ 423660 h 2764383"/>
                <a:gd name="connsiteX64" fmla="*/ 2467821 w 2559614"/>
                <a:gd name="connsiteY64" fmla="*/ 441313 h 2764383"/>
                <a:gd name="connsiteX65" fmla="*/ 2439577 w 2559614"/>
                <a:gd name="connsiteY65" fmla="*/ 469557 h 2764383"/>
                <a:gd name="connsiteX66" fmla="*/ 2368967 w 2559614"/>
                <a:gd name="connsiteY66" fmla="*/ 579002 h 2764383"/>
                <a:gd name="connsiteX67" fmla="*/ 2217155 w 2559614"/>
                <a:gd name="connsiteY67" fmla="*/ 790832 h 276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59614" h="2764383">
                  <a:moveTo>
                    <a:pt x="2217155" y="790832"/>
                  </a:moveTo>
                  <a:lnTo>
                    <a:pt x="2093588" y="956766"/>
                  </a:lnTo>
                  <a:lnTo>
                    <a:pt x="1966489" y="1115639"/>
                  </a:lnTo>
                  <a:lnTo>
                    <a:pt x="1881757" y="1221554"/>
                  </a:lnTo>
                  <a:lnTo>
                    <a:pt x="1835861" y="1278042"/>
                  </a:lnTo>
                  <a:lnTo>
                    <a:pt x="1631092" y="1535768"/>
                  </a:lnTo>
                  <a:lnTo>
                    <a:pt x="1507524" y="1673458"/>
                  </a:lnTo>
                  <a:lnTo>
                    <a:pt x="1369835" y="1818208"/>
                  </a:lnTo>
                  <a:lnTo>
                    <a:pt x="1228615" y="1952367"/>
                  </a:lnTo>
                  <a:lnTo>
                    <a:pt x="1115639" y="2058283"/>
                  </a:lnTo>
                  <a:lnTo>
                    <a:pt x="995601" y="2160667"/>
                  </a:lnTo>
                  <a:lnTo>
                    <a:pt x="631960" y="2439577"/>
                  </a:lnTo>
                  <a:lnTo>
                    <a:pt x="501331" y="2520778"/>
                  </a:lnTo>
                  <a:lnTo>
                    <a:pt x="338928" y="2619632"/>
                  </a:lnTo>
                  <a:lnTo>
                    <a:pt x="208300" y="2686712"/>
                  </a:lnTo>
                  <a:lnTo>
                    <a:pt x="109445" y="2736139"/>
                  </a:lnTo>
                  <a:lnTo>
                    <a:pt x="56488" y="2760852"/>
                  </a:lnTo>
                  <a:lnTo>
                    <a:pt x="14122" y="2764383"/>
                  </a:lnTo>
                  <a:lnTo>
                    <a:pt x="0" y="2757322"/>
                  </a:lnTo>
                  <a:lnTo>
                    <a:pt x="3530" y="2743200"/>
                  </a:lnTo>
                  <a:lnTo>
                    <a:pt x="31774" y="2718486"/>
                  </a:lnTo>
                  <a:lnTo>
                    <a:pt x="137689" y="2644346"/>
                  </a:lnTo>
                  <a:lnTo>
                    <a:pt x="285971" y="2538431"/>
                  </a:lnTo>
                  <a:lnTo>
                    <a:pt x="480148" y="2400741"/>
                  </a:lnTo>
                  <a:lnTo>
                    <a:pt x="663734" y="2259521"/>
                  </a:lnTo>
                  <a:lnTo>
                    <a:pt x="727283" y="2203033"/>
                  </a:lnTo>
                  <a:lnTo>
                    <a:pt x="822607" y="2107710"/>
                  </a:lnTo>
                  <a:lnTo>
                    <a:pt x="953235" y="1966490"/>
                  </a:lnTo>
                  <a:lnTo>
                    <a:pt x="1105047" y="1807617"/>
                  </a:lnTo>
                  <a:lnTo>
                    <a:pt x="1253328" y="1645214"/>
                  </a:lnTo>
                  <a:lnTo>
                    <a:pt x="1412201" y="1468689"/>
                  </a:lnTo>
                  <a:lnTo>
                    <a:pt x="1549890" y="1292164"/>
                  </a:lnTo>
                  <a:lnTo>
                    <a:pt x="1655805" y="1154474"/>
                  </a:lnTo>
                  <a:lnTo>
                    <a:pt x="1782903" y="985010"/>
                  </a:lnTo>
                  <a:lnTo>
                    <a:pt x="1910001" y="808485"/>
                  </a:lnTo>
                  <a:lnTo>
                    <a:pt x="2040630" y="624899"/>
                  </a:lnTo>
                  <a:lnTo>
                    <a:pt x="2086527" y="557819"/>
                  </a:lnTo>
                  <a:lnTo>
                    <a:pt x="2121832" y="483679"/>
                  </a:lnTo>
                  <a:lnTo>
                    <a:pt x="2157137" y="409538"/>
                  </a:lnTo>
                  <a:lnTo>
                    <a:pt x="2185381" y="324806"/>
                  </a:lnTo>
                  <a:lnTo>
                    <a:pt x="2195972" y="282440"/>
                  </a:lnTo>
                  <a:lnTo>
                    <a:pt x="2203033" y="250666"/>
                  </a:lnTo>
                  <a:lnTo>
                    <a:pt x="2203033" y="211830"/>
                  </a:lnTo>
                  <a:lnTo>
                    <a:pt x="2195972" y="176525"/>
                  </a:lnTo>
                  <a:lnTo>
                    <a:pt x="2178320" y="130628"/>
                  </a:lnTo>
                  <a:lnTo>
                    <a:pt x="2153606" y="84732"/>
                  </a:lnTo>
                  <a:lnTo>
                    <a:pt x="2128893" y="45896"/>
                  </a:lnTo>
                  <a:lnTo>
                    <a:pt x="2121832" y="17652"/>
                  </a:lnTo>
                  <a:lnTo>
                    <a:pt x="2128893" y="3530"/>
                  </a:lnTo>
                  <a:lnTo>
                    <a:pt x="2139484" y="0"/>
                  </a:lnTo>
                  <a:lnTo>
                    <a:pt x="2167728" y="7061"/>
                  </a:lnTo>
                  <a:lnTo>
                    <a:pt x="2238338" y="45896"/>
                  </a:lnTo>
                  <a:lnTo>
                    <a:pt x="2298357" y="84732"/>
                  </a:lnTo>
                  <a:lnTo>
                    <a:pt x="2340723" y="116506"/>
                  </a:lnTo>
                  <a:lnTo>
                    <a:pt x="2397211" y="162403"/>
                  </a:lnTo>
                  <a:lnTo>
                    <a:pt x="2457229" y="222422"/>
                  </a:lnTo>
                  <a:lnTo>
                    <a:pt x="2506656" y="278910"/>
                  </a:lnTo>
                  <a:lnTo>
                    <a:pt x="2541961" y="328337"/>
                  </a:lnTo>
                  <a:lnTo>
                    <a:pt x="2556083" y="353050"/>
                  </a:lnTo>
                  <a:lnTo>
                    <a:pt x="2559614" y="370703"/>
                  </a:lnTo>
                  <a:lnTo>
                    <a:pt x="2556083" y="395416"/>
                  </a:lnTo>
                  <a:lnTo>
                    <a:pt x="2545492" y="409538"/>
                  </a:lnTo>
                  <a:lnTo>
                    <a:pt x="2524309" y="416599"/>
                  </a:lnTo>
                  <a:lnTo>
                    <a:pt x="2496065" y="423660"/>
                  </a:lnTo>
                  <a:lnTo>
                    <a:pt x="2467821" y="441313"/>
                  </a:lnTo>
                  <a:lnTo>
                    <a:pt x="2439577" y="469557"/>
                  </a:lnTo>
                  <a:lnTo>
                    <a:pt x="2368967" y="579002"/>
                  </a:lnTo>
                  <a:lnTo>
                    <a:pt x="2217155" y="790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3">
              <a:extLst>
                <a:ext uri="{FF2B5EF4-FFF2-40B4-BE49-F238E27FC236}">
                  <a16:creationId xmlns:a16="http://schemas.microsoft.com/office/drawing/2014/main" id="{52F160FE-8D1E-4306-8704-0F8DAC345873}"/>
                </a:ext>
              </a:extLst>
            </p:cNvPr>
            <p:cNvSpPr/>
            <p:nvPr/>
          </p:nvSpPr>
          <p:spPr>
            <a:xfrm>
              <a:off x="5232400" y="3995738"/>
              <a:ext cx="274638" cy="1981200"/>
            </a:xfrm>
            <a:custGeom>
              <a:avLst/>
              <a:gdLst>
                <a:gd name="connsiteX0" fmla="*/ 244698 w 275607"/>
                <a:gd name="connsiteY0" fmla="*/ 406972 h 1980770"/>
                <a:gd name="connsiteX1" fmla="*/ 244698 w 275607"/>
                <a:gd name="connsiteY1" fmla="*/ 795914 h 1980770"/>
                <a:gd name="connsiteX2" fmla="*/ 247274 w 275607"/>
                <a:gd name="connsiteY2" fmla="*/ 935006 h 1980770"/>
                <a:gd name="connsiteX3" fmla="*/ 260153 w 275607"/>
                <a:gd name="connsiteY3" fmla="*/ 1148795 h 1980770"/>
                <a:gd name="connsiteX4" fmla="*/ 265304 w 275607"/>
                <a:gd name="connsiteY4" fmla="*/ 1308493 h 1980770"/>
                <a:gd name="connsiteX5" fmla="*/ 270456 w 275607"/>
                <a:gd name="connsiteY5" fmla="*/ 1573798 h 1980770"/>
                <a:gd name="connsiteX6" fmla="*/ 270456 w 275607"/>
                <a:gd name="connsiteY6" fmla="*/ 1736072 h 1980770"/>
                <a:gd name="connsiteX7" fmla="*/ 275607 w 275607"/>
                <a:gd name="connsiteY7" fmla="*/ 1777284 h 1980770"/>
                <a:gd name="connsiteX8" fmla="*/ 270456 w 275607"/>
                <a:gd name="connsiteY8" fmla="*/ 1821072 h 1980770"/>
                <a:gd name="connsiteX9" fmla="*/ 249850 w 275607"/>
                <a:gd name="connsiteY9" fmla="*/ 1880315 h 1980770"/>
                <a:gd name="connsiteX10" fmla="*/ 216365 w 275607"/>
                <a:gd name="connsiteY10" fmla="*/ 1944710 h 1980770"/>
                <a:gd name="connsiteX11" fmla="*/ 195758 w 275607"/>
                <a:gd name="connsiteY11" fmla="*/ 1970467 h 1980770"/>
                <a:gd name="connsiteX12" fmla="*/ 177728 w 275607"/>
                <a:gd name="connsiteY12" fmla="*/ 1980770 h 1980770"/>
                <a:gd name="connsiteX13" fmla="*/ 167425 w 275607"/>
                <a:gd name="connsiteY13" fmla="*/ 1980770 h 1980770"/>
                <a:gd name="connsiteX14" fmla="*/ 151970 w 275607"/>
                <a:gd name="connsiteY14" fmla="*/ 1978195 h 1980770"/>
                <a:gd name="connsiteX15" fmla="*/ 133940 w 275607"/>
                <a:gd name="connsiteY15" fmla="*/ 1970467 h 1980770"/>
                <a:gd name="connsiteX16" fmla="*/ 115909 w 275607"/>
                <a:gd name="connsiteY16" fmla="*/ 1955013 h 1980770"/>
                <a:gd name="connsiteX17" fmla="*/ 97879 w 275607"/>
                <a:gd name="connsiteY17" fmla="*/ 1929255 h 1980770"/>
                <a:gd name="connsiteX18" fmla="*/ 66970 w 275607"/>
                <a:gd name="connsiteY18" fmla="*/ 1857133 h 1980770"/>
                <a:gd name="connsiteX19" fmla="*/ 33485 w 275607"/>
                <a:gd name="connsiteY19" fmla="*/ 1769557 h 1980770"/>
                <a:gd name="connsiteX20" fmla="*/ 15454 w 275607"/>
                <a:gd name="connsiteY20" fmla="*/ 1700011 h 1980770"/>
                <a:gd name="connsiteX21" fmla="*/ 2575 w 275607"/>
                <a:gd name="connsiteY21" fmla="*/ 1627889 h 1980770"/>
                <a:gd name="connsiteX22" fmla="*/ 0 w 275607"/>
                <a:gd name="connsiteY22" fmla="*/ 1599556 h 1980770"/>
                <a:gd name="connsiteX23" fmla="*/ 10303 w 275607"/>
                <a:gd name="connsiteY23" fmla="*/ 1535161 h 1980770"/>
                <a:gd name="connsiteX24" fmla="*/ 28333 w 275607"/>
                <a:gd name="connsiteY24" fmla="*/ 1401221 h 1980770"/>
                <a:gd name="connsiteX25" fmla="*/ 36060 w 275607"/>
                <a:gd name="connsiteY25" fmla="*/ 1285311 h 1980770"/>
                <a:gd name="connsiteX26" fmla="*/ 41212 w 275607"/>
                <a:gd name="connsiteY26" fmla="*/ 1195159 h 1980770"/>
                <a:gd name="connsiteX27" fmla="*/ 46364 w 275607"/>
                <a:gd name="connsiteY27" fmla="*/ 906672 h 1980770"/>
                <a:gd name="connsiteX28" fmla="*/ 43788 w 275607"/>
                <a:gd name="connsiteY28" fmla="*/ 736671 h 1980770"/>
                <a:gd name="connsiteX29" fmla="*/ 38636 w 275607"/>
                <a:gd name="connsiteY29" fmla="*/ 538337 h 1980770"/>
                <a:gd name="connsiteX30" fmla="*/ 28333 w 275607"/>
                <a:gd name="connsiteY30" fmla="*/ 337426 h 1980770"/>
                <a:gd name="connsiteX31" fmla="*/ 15454 w 275607"/>
                <a:gd name="connsiteY31" fmla="*/ 172577 h 1980770"/>
                <a:gd name="connsiteX32" fmla="*/ 236971 w 275607"/>
                <a:gd name="connsiteY32" fmla="*/ 0 h 1980770"/>
                <a:gd name="connsiteX33" fmla="*/ 244698 w 275607"/>
                <a:gd name="connsiteY33" fmla="*/ 273032 h 1980770"/>
                <a:gd name="connsiteX34" fmla="*/ 244698 w 275607"/>
                <a:gd name="connsiteY34" fmla="*/ 406972 h 19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607" h="1980770">
                  <a:moveTo>
                    <a:pt x="244698" y="406972"/>
                  </a:moveTo>
                  <a:lnTo>
                    <a:pt x="244698" y="795914"/>
                  </a:lnTo>
                  <a:cubicBezTo>
                    <a:pt x="245557" y="842278"/>
                    <a:pt x="246415" y="888642"/>
                    <a:pt x="247274" y="935006"/>
                  </a:cubicBezTo>
                  <a:lnTo>
                    <a:pt x="260153" y="1148795"/>
                  </a:lnTo>
                  <a:lnTo>
                    <a:pt x="265304" y="1308493"/>
                  </a:lnTo>
                  <a:lnTo>
                    <a:pt x="270456" y="1573798"/>
                  </a:lnTo>
                  <a:lnTo>
                    <a:pt x="270456" y="1736072"/>
                  </a:lnTo>
                  <a:lnTo>
                    <a:pt x="275607" y="1777284"/>
                  </a:lnTo>
                  <a:lnTo>
                    <a:pt x="270456" y="1821072"/>
                  </a:lnTo>
                  <a:lnTo>
                    <a:pt x="249850" y="1880315"/>
                  </a:lnTo>
                  <a:lnTo>
                    <a:pt x="216365" y="1944710"/>
                  </a:lnTo>
                  <a:lnTo>
                    <a:pt x="195758" y="1970467"/>
                  </a:lnTo>
                  <a:lnTo>
                    <a:pt x="177728" y="1980770"/>
                  </a:lnTo>
                  <a:lnTo>
                    <a:pt x="167425" y="1980770"/>
                  </a:lnTo>
                  <a:lnTo>
                    <a:pt x="151970" y="1978195"/>
                  </a:lnTo>
                  <a:lnTo>
                    <a:pt x="133940" y="1970467"/>
                  </a:lnTo>
                  <a:lnTo>
                    <a:pt x="115909" y="1955013"/>
                  </a:lnTo>
                  <a:lnTo>
                    <a:pt x="97879" y="1929255"/>
                  </a:lnTo>
                  <a:lnTo>
                    <a:pt x="66970" y="1857133"/>
                  </a:lnTo>
                  <a:lnTo>
                    <a:pt x="33485" y="1769557"/>
                  </a:lnTo>
                  <a:lnTo>
                    <a:pt x="15454" y="1700011"/>
                  </a:lnTo>
                  <a:lnTo>
                    <a:pt x="2575" y="1627889"/>
                  </a:lnTo>
                  <a:lnTo>
                    <a:pt x="0" y="1599556"/>
                  </a:lnTo>
                  <a:lnTo>
                    <a:pt x="10303" y="1535161"/>
                  </a:lnTo>
                  <a:lnTo>
                    <a:pt x="28333" y="1401221"/>
                  </a:lnTo>
                  <a:lnTo>
                    <a:pt x="36060" y="1285311"/>
                  </a:lnTo>
                  <a:lnTo>
                    <a:pt x="41212" y="1195159"/>
                  </a:lnTo>
                  <a:cubicBezTo>
                    <a:pt x="42929" y="1098997"/>
                    <a:pt x="44647" y="1002834"/>
                    <a:pt x="46364" y="906672"/>
                  </a:cubicBezTo>
                  <a:cubicBezTo>
                    <a:pt x="45505" y="850005"/>
                    <a:pt x="44647" y="793338"/>
                    <a:pt x="43788" y="736671"/>
                  </a:cubicBezTo>
                  <a:lnTo>
                    <a:pt x="38636" y="538337"/>
                  </a:lnTo>
                  <a:lnTo>
                    <a:pt x="28333" y="337426"/>
                  </a:lnTo>
                  <a:lnTo>
                    <a:pt x="15454" y="172577"/>
                  </a:lnTo>
                  <a:lnTo>
                    <a:pt x="236971" y="0"/>
                  </a:lnTo>
                  <a:lnTo>
                    <a:pt x="244698" y="273032"/>
                  </a:lnTo>
                  <a:lnTo>
                    <a:pt x="244698" y="4069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4">
              <a:extLst>
                <a:ext uri="{FF2B5EF4-FFF2-40B4-BE49-F238E27FC236}">
                  <a16:creationId xmlns:a16="http://schemas.microsoft.com/office/drawing/2014/main" id="{ECB07E4C-EE56-4CD6-B22F-C133DAE1B7AD}"/>
                </a:ext>
              </a:extLst>
            </p:cNvPr>
            <p:cNvSpPr/>
            <p:nvPr/>
          </p:nvSpPr>
          <p:spPr>
            <a:xfrm>
              <a:off x="5421313" y="3829050"/>
              <a:ext cx="1544637" cy="2057400"/>
            </a:xfrm>
            <a:custGeom>
              <a:avLst/>
              <a:gdLst>
                <a:gd name="connsiteX0" fmla="*/ 840403 w 1543381"/>
                <a:gd name="connsiteY0" fmla="*/ 251064 h 2058722"/>
                <a:gd name="connsiteX1" fmla="*/ 679194 w 1543381"/>
                <a:gd name="connsiteY1" fmla="*/ 274849 h 2058722"/>
                <a:gd name="connsiteX2" fmla="*/ 515342 w 1543381"/>
                <a:gd name="connsiteY2" fmla="*/ 295991 h 2058722"/>
                <a:gd name="connsiteX3" fmla="*/ 354132 w 1543381"/>
                <a:gd name="connsiteY3" fmla="*/ 317133 h 2058722"/>
                <a:gd name="connsiteX4" fmla="*/ 195566 w 1543381"/>
                <a:gd name="connsiteY4" fmla="*/ 338276 h 2058722"/>
                <a:gd name="connsiteX5" fmla="*/ 0 w 1543381"/>
                <a:gd name="connsiteY5" fmla="*/ 362061 h 2058722"/>
                <a:gd name="connsiteX6" fmla="*/ 0 w 1543381"/>
                <a:gd name="connsiteY6" fmla="*/ 179709 h 2058722"/>
                <a:gd name="connsiteX7" fmla="*/ 237850 w 1543381"/>
                <a:gd name="connsiteY7" fmla="*/ 169138 h 2058722"/>
                <a:gd name="connsiteX8" fmla="*/ 362061 w 1543381"/>
                <a:gd name="connsiteY8" fmla="*/ 153281 h 2058722"/>
                <a:gd name="connsiteX9" fmla="*/ 607839 w 1543381"/>
                <a:gd name="connsiteY9" fmla="*/ 113640 h 2058722"/>
                <a:gd name="connsiteX10" fmla="*/ 782262 w 1543381"/>
                <a:gd name="connsiteY10" fmla="*/ 81926 h 2058722"/>
                <a:gd name="connsiteX11" fmla="*/ 969899 w 1543381"/>
                <a:gd name="connsiteY11" fmla="*/ 47570 h 2058722"/>
                <a:gd name="connsiteX12" fmla="*/ 1162821 w 1543381"/>
                <a:gd name="connsiteY12" fmla="*/ 0 h 2058722"/>
                <a:gd name="connsiteX13" fmla="*/ 1178678 w 1543381"/>
                <a:gd name="connsiteY13" fmla="*/ 0 h 2058722"/>
                <a:gd name="connsiteX14" fmla="*/ 1239462 w 1543381"/>
                <a:gd name="connsiteY14" fmla="*/ 21143 h 2058722"/>
                <a:gd name="connsiteX15" fmla="*/ 1334602 w 1543381"/>
                <a:gd name="connsiteY15" fmla="*/ 68713 h 2058722"/>
                <a:gd name="connsiteX16" fmla="*/ 1392743 w 1543381"/>
                <a:gd name="connsiteY16" fmla="*/ 105711 h 2058722"/>
                <a:gd name="connsiteX17" fmla="*/ 1469383 w 1543381"/>
                <a:gd name="connsiteY17" fmla="*/ 163852 h 2058722"/>
                <a:gd name="connsiteX18" fmla="*/ 1506382 w 1543381"/>
                <a:gd name="connsiteY18" fmla="*/ 198209 h 2058722"/>
                <a:gd name="connsiteX19" fmla="*/ 1527524 w 1543381"/>
                <a:gd name="connsiteY19" fmla="*/ 216708 h 2058722"/>
                <a:gd name="connsiteX20" fmla="*/ 1535453 w 1543381"/>
                <a:gd name="connsiteY20" fmla="*/ 227279 h 2058722"/>
                <a:gd name="connsiteX21" fmla="*/ 1540738 w 1543381"/>
                <a:gd name="connsiteY21" fmla="*/ 243136 h 2058722"/>
                <a:gd name="connsiteX22" fmla="*/ 1543381 w 1543381"/>
                <a:gd name="connsiteY22" fmla="*/ 258992 h 2058722"/>
                <a:gd name="connsiteX23" fmla="*/ 1540738 w 1543381"/>
                <a:gd name="connsiteY23" fmla="*/ 274849 h 2058722"/>
                <a:gd name="connsiteX24" fmla="*/ 1530167 w 1543381"/>
                <a:gd name="connsiteY24" fmla="*/ 298634 h 2058722"/>
                <a:gd name="connsiteX25" fmla="*/ 1514310 w 1543381"/>
                <a:gd name="connsiteY25" fmla="*/ 325062 h 2058722"/>
                <a:gd name="connsiteX26" fmla="*/ 1503739 w 1543381"/>
                <a:gd name="connsiteY26" fmla="*/ 346204 h 2058722"/>
                <a:gd name="connsiteX27" fmla="*/ 1493168 w 1543381"/>
                <a:gd name="connsiteY27" fmla="*/ 412273 h 2058722"/>
                <a:gd name="connsiteX28" fmla="*/ 1487883 w 1543381"/>
                <a:gd name="connsiteY28" fmla="*/ 462486 h 2058722"/>
                <a:gd name="connsiteX29" fmla="*/ 1487883 w 1543381"/>
                <a:gd name="connsiteY29" fmla="*/ 621052 h 2058722"/>
                <a:gd name="connsiteX30" fmla="*/ 1485240 w 1543381"/>
                <a:gd name="connsiteY30" fmla="*/ 843046 h 2058722"/>
                <a:gd name="connsiteX31" fmla="*/ 1482597 w 1543381"/>
                <a:gd name="connsiteY31" fmla="*/ 1080895 h 2058722"/>
                <a:gd name="connsiteX32" fmla="*/ 1477311 w 1543381"/>
                <a:gd name="connsiteY32" fmla="*/ 1271175 h 2058722"/>
                <a:gd name="connsiteX33" fmla="*/ 1474669 w 1543381"/>
                <a:gd name="connsiteY33" fmla="*/ 1503739 h 2058722"/>
                <a:gd name="connsiteX34" fmla="*/ 1469383 w 1543381"/>
                <a:gd name="connsiteY34" fmla="*/ 1707233 h 2058722"/>
                <a:gd name="connsiteX35" fmla="*/ 1464098 w 1543381"/>
                <a:gd name="connsiteY35" fmla="*/ 1894870 h 2058722"/>
                <a:gd name="connsiteX36" fmla="*/ 1458812 w 1543381"/>
                <a:gd name="connsiteY36" fmla="*/ 1934511 h 2058722"/>
                <a:gd name="connsiteX37" fmla="*/ 1450884 w 1543381"/>
                <a:gd name="connsiteY37" fmla="*/ 1966225 h 2058722"/>
                <a:gd name="connsiteX38" fmla="*/ 1429742 w 1543381"/>
                <a:gd name="connsiteY38" fmla="*/ 2011152 h 2058722"/>
                <a:gd name="connsiteX39" fmla="*/ 1413885 w 1543381"/>
                <a:gd name="connsiteY39" fmla="*/ 2034937 h 2058722"/>
                <a:gd name="connsiteX40" fmla="*/ 1400671 w 1543381"/>
                <a:gd name="connsiteY40" fmla="*/ 2048151 h 2058722"/>
                <a:gd name="connsiteX41" fmla="*/ 1390100 w 1543381"/>
                <a:gd name="connsiteY41" fmla="*/ 2056079 h 2058722"/>
                <a:gd name="connsiteX42" fmla="*/ 1376886 w 1543381"/>
                <a:gd name="connsiteY42" fmla="*/ 2058722 h 2058722"/>
                <a:gd name="connsiteX43" fmla="*/ 1347816 w 1543381"/>
                <a:gd name="connsiteY43" fmla="*/ 2045508 h 2058722"/>
                <a:gd name="connsiteX44" fmla="*/ 1326673 w 1543381"/>
                <a:gd name="connsiteY44" fmla="*/ 2029651 h 2058722"/>
                <a:gd name="connsiteX45" fmla="*/ 1302888 w 1543381"/>
                <a:gd name="connsiteY45" fmla="*/ 2005866 h 2058722"/>
                <a:gd name="connsiteX46" fmla="*/ 1284389 w 1543381"/>
                <a:gd name="connsiteY46" fmla="*/ 1984724 h 2058722"/>
                <a:gd name="connsiteX47" fmla="*/ 1263247 w 1543381"/>
                <a:gd name="connsiteY47" fmla="*/ 1947725 h 2058722"/>
                <a:gd name="connsiteX48" fmla="*/ 1242105 w 1543381"/>
                <a:gd name="connsiteY48" fmla="*/ 1916012 h 2058722"/>
                <a:gd name="connsiteX49" fmla="*/ 1220962 w 1543381"/>
                <a:gd name="connsiteY49" fmla="*/ 1701947 h 2058722"/>
                <a:gd name="connsiteX50" fmla="*/ 1218320 w 1543381"/>
                <a:gd name="connsiteY50" fmla="*/ 1577737 h 2058722"/>
                <a:gd name="connsiteX51" fmla="*/ 1218320 w 1543381"/>
                <a:gd name="connsiteY51" fmla="*/ 1416528 h 2058722"/>
                <a:gd name="connsiteX52" fmla="*/ 1218320 w 1543381"/>
                <a:gd name="connsiteY52" fmla="*/ 1213034 h 2058722"/>
                <a:gd name="connsiteX53" fmla="*/ 1215677 w 1543381"/>
                <a:gd name="connsiteY53" fmla="*/ 980470 h 2058722"/>
                <a:gd name="connsiteX54" fmla="*/ 1218320 w 1543381"/>
                <a:gd name="connsiteY54" fmla="*/ 806047 h 2058722"/>
                <a:gd name="connsiteX55" fmla="*/ 1215677 w 1543381"/>
                <a:gd name="connsiteY55" fmla="*/ 578768 h 2058722"/>
                <a:gd name="connsiteX56" fmla="*/ 1218320 w 1543381"/>
                <a:gd name="connsiteY56" fmla="*/ 317133 h 2058722"/>
                <a:gd name="connsiteX57" fmla="*/ 1207748 w 1543381"/>
                <a:gd name="connsiteY57" fmla="*/ 285420 h 2058722"/>
                <a:gd name="connsiteX58" fmla="*/ 1199820 w 1543381"/>
                <a:gd name="connsiteY58" fmla="*/ 272206 h 2058722"/>
                <a:gd name="connsiteX59" fmla="*/ 1181321 w 1543381"/>
                <a:gd name="connsiteY59" fmla="*/ 251064 h 2058722"/>
                <a:gd name="connsiteX60" fmla="*/ 1154893 w 1543381"/>
                <a:gd name="connsiteY60" fmla="*/ 237850 h 2058722"/>
                <a:gd name="connsiteX61" fmla="*/ 1117894 w 1543381"/>
                <a:gd name="connsiteY61" fmla="*/ 227279 h 2058722"/>
                <a:gd name="connsiteX62" fmla="*/ 1083538 w 1543381"/>
                <a:gd name="connsiteY62" fmla="*/ 221993 h 2058722"/>
                <a:gd name="connsiteX63" fmla="*/ 1025397 w 1543381"/>
                <a:gd name="connsiteY63" fmla="*/ 227279 h 2058722"/>
                <a:gd name="connsiteX64" fmla="*/ 840403 w 1543381"/>
                <a:gd name="connsiteY64" fmla="*/ 251064 h 20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543381" h="2058722">
                  <a:moveTo>
                    <a:pt x="840403" y="251064"/>
                  </a:moveTo>
                  <a:lnTo>
                    <a:pt x="679194" y="274849"/>
                  </a:lnTo>
                  <a:lnTo>
                    <a:pt x="515342" y="295991"/>
                  </a:lnTo>
                  <a:lnTo>
                    <a:pt x="354132" y="317133"/>
                  </a:lnTo>
                  <a:lnTo>
                    <a:pt x="195566" y="338276"/>
                  </a:lnTo>
                  <a:lnTo>
                    <a:pt x="0" y="362061"/>
                  </a:lnTo>
                  <a:lnTo>
                    <a:pt x="0" y="179709"/>
                  </a:lnTo>
                  <a:lnTo>
                    <a:pt x="237850" y="169138"/>
                  </a:lnTo>
                  <a:lnTo>
                    <a:pt x="362061" y="153281"/>
                  </a:lnTo>
                  <a:lnTo>
                    <a:pt x="607839" y="113640"/>
                  </a:lnTo>
                  <a:lnTo>
                    <a:pt x="782262" y="81926"/>
                  </a:lnTo>
                  <a:lnTo>
                    <a:pt x="969899" y="47570"/>
                  </a:lnTo>
                  <a:lnTo>
                    <a:pt x="1162821" y="0"/>
                  </a:lnTo>
                  <a:lnTo>
                    <a:pt x="1178678" y="0"/>
                  </a:lnTo>
                  <a:lnTo>
                    <a:pt x="1239462" y="21143"/>
                  </a:lnTo>
                  <a:lnTo>
                    <a:pt x="1334602" y="68713"/>
                  </a:lnTo>
                  <a:lnTo>
                    <a:pt x="1392743" y="105711"/>
                  </a:lnTo>
                  <a:lnTo>
                    <a:pt x="1469383" y="163852"/>
                  </a:lnTo>
                  <a:lnTo>
                    <a:pt x="1506382" y="198209"/>
                  </a:lnTo>
                  <a:lnTo>
                    <a:pt x="1527524" y="216708"/>
                  </a:lnTo>
                  <a:lnTo>
                    <a:pt x="1535453" y="227279"/>
                  </a:lnTo>
                  <a:lnTo>
                    <a:pt x="1540738" y="243136"/>
                  </a:lnTo>
                  <a:lnTo>
                    <a:pt x="1543381" y="258992"/>
                  </a:lnTo>
                  <a:lnTo>
                    <a:pt x="1540738" y="274849"/>
                  </a:lnTo>
                  <a:lnTo>
                    <a:pt x="1530167" y="298634"/>
                  </a:lnTo>
                  <a:lnTo>
                    <a:pt x="1514310" y="325062"/>
                  </a:lnTo>
                  <a:lnTo>
                    <a:pt x="1503739" y="346204"/>
                  </a:lnTo>
                  <a:lnTo>
                    <a:pt x="1493168" y="412273"/>
                  </a:lnTo>
                  <a:lnTo>
                    <a:pt x="1487883" y="462486"/>
                  </a:lnTo>
                  <a:lnTo>
                    <a:pt x="1487883" y="621052"/>
                  </a:lnTo>
                  <a:lnTo>
                    <a:pt x="1485240" y="843046"/>
                  </a:lnTo>
                  <a:lnTo>
                    <a:pt x="1482597" y="1080895"/>
                  </a:lnTo>
                  <a:lnTo>
                    <a:pt x="1477311" y="1271175"/>
                  </a:lnTo>
                  <a:cubicBezTo>
                    <a:pt x="1476430" y="1348696"/>
                    <a:pt x="1475550" y="1426218"/>
                    <a:pt x="1474669" y="1503739"/>
                  </a:cubicBezTo>
                  <a:lnTo>
                    <a:pt x="1469383" y="1707233"/>
                  </a:lnTo>
                  <a:lnTo>
                    <a:pt x="1464098" y="1894870"/>
                  </a:lnTo>
                  <a:lnTo>
                    <a:pt x="1458812" y="1934511"/>
                  </a:lnTo>
                  <a:lnTo>
                    <a:pt x="1450884" y="1966225"/>
                  </a:lnTo>
                  <a:lnTo>
                    <a:pt x="1429742" y="2011152"/>
                  </a:lnTo>
                  <a:lnTo>
                    <a:pt x="1413885" y="2034937"/>
                  </a:lnTo>
                  <a:lnTo>
                    <a:pt x="1400671" y="2048151"/>
                  </a:lnTo>
                  <a:lnTo>
                    <a:pt x="1390100" y="2056079"/>
                  </a:lnTo>
                  <a:lnTo>
                    <a:pt x="1376886" y="2058722"/>
                  </a:lnTo>
                  <a:lnTo>
                    <a:pt x="1347816" y="2045508"/>
                  </a:lnTo>
                  <a:lnTo>
                    <a:pt x="1326673" y="2029651"/>
                  </a:lnTo>
                  <a:lnTo>
                    <a:pt x="1302888" y="2005866"/>
                  </a:lnTo>
                  <a:lnTo>
                    <a:pt x="1284389" y="1984724"/>
                  </a:lnTo>
                  <a:lnTo>
                    <a:pt x="1263247" y="1947725"/>
                  </a:lnTo>
                  <a:lnTo>
                    <a:pt x="1242105" y="1916012"/>
                  </a:lnTo>
                  <a:lnTo>
                    <a:pt x="1220962" y="1701947"/>
                  </a:lnTo>
                  <a:cubicBezTo>
                    <a:pt x="1220081" y="1660544"/>
                    <a:pt x="1219201" y="1619140"/>
                    <a:pt x="1218320" y="1577737"/>
                  </a:cubicBezTo>
                  <a:lnTo>
                    <a:pt x="1218320" y="1416528"/>
                  </a:lnTo>
                  <a:lnTo>
                    <a:pt x="1218320" y="1213034"/>
                  </a:lnTo>
                  <a:lnTo>
                    <a:pt x="1215677" y="980470"/>
                  </a:lnTo>
                  <a:lnTo>
                    <a:pt x="1218320" y="806047"/>
                  </a:lnTo>
                  <a:lnTo>
                    <a:pt x="1215677" y="578768"/>
                  </a:lnTo>
                  <a:lnTo>
                    <a:pt x="1218320" y="317133"/>
                  </a:lnTo>
                  <a:lnTo>
                    <a:pt x="1207748" y="285420"/>
                  </a:lnTo>
                  <a:lnTo>
                    <a:pt x="1199820" y="272206"/>
                  </a:lnTo>
                  <a:lnTo>
                    <a:pt x="1181321" y="251064"/>
                  </a:lnTo>
                  <a:lnTo>
                    <a:pt x="1154893" y="237850"/>
                  </a:lnTo>
                  <a:lnTo>
                    <a:pt x="1117894" y="227279"/>
                  </a:lnTo>
                  <a:cubicBezTo>
                    <a:pt x="1085312" y="221848"/>
                    <a:pt x="1096898" y="221993"/>
                    <a:pt x="1083538" y="221993"/>
                  </a:cubicBezTo>
                  <a:lnTo>
                    <a:pt x="1025397" y="227279"/>
                  </a:lnTo>
                  <a:lnTo>
                    <a:pt x="840403" y="2510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5">
              <a:extLst>
                <a:ext uri="{FF2B5EF4-FFF2-40B4-BE49-F238E27FC236}">
                  <a16:creationId xmlns:a16="http://schemas.microsoft.com/office/drawing/2014/main" id="{07DCFDBF-E7FD-4C0E-8153-D1872F56FEDE}"/>
                </a:ext>
              </a:extLst>
            </p:cNvPr>
            <p:cNvSpPr/>
            <p:nvPr/>
          </p:nvSpPr>
          <p:spPr>
            <a:xfrm>
              <a:off x="5421313" y="4610100"/>
              <a:ext cx="1285875" cy="309563"/>
            </a:xfrm>
            <a:custGeom>
              <a:avLst/>
              <a:gdLst>
                <a:gd name="connsiteX0" fmla="*/ 904875 w 1285875"/>
                <a:gd name="connsiteY0" fmla="*/ 230981 h 309563"/>
                <a:gd name="connsiteX1" fmla="*/ 676275 w 1285875"/>
                <a:gd name="connsiteY1" fmla="*/ 257175 h 309563"/>
                <a:gd name="connsiteX2" fmla="*/ 495300 w 1285875"/>
                <a:gd name="connsiteY2" fmla="*/ 280988 h 309563"/>
                <a:gd name="connsiteX3" fmla="*/ 335757 w 1285875"/>
                <a:gd name="connsiteY3" fmla="*/ 300038 h 309563"/>
                <a:gd name="connsiteX4" fmla="*/ 278607 w 1285875"/>
                <a:gd name="connsiteY4" fmla="*/ 307181 h 309563"/>
                <a:gd name="connsiteX5" fmla="*/ 257175 w 1285875"/>
                <a:gd name="connsiteY5" fmla="*/ 309563 h 309563"/>
                <a:gd name="connsiteX6" fmla="*/ 228600 w 1285875"/>
                <a:gd name="connsiteY6" fmla="*/ 309563 h 309563"/>
                <a:gd name="connsiteX7" fmla="*/ 164307 w 1285875"/>
                <a:gd name="connsiteY7" fmla="*/ 307181 h 309563"/>
                <a:gd name="connsiteX8" fmla="*/ 107157 w 1285875"/>
                <a:gd name="connsiteY8" fmla="*/ 300038 h 309563"/>
                <a:gd name="connsiteX9" fmla="*/ 0 w 1285875"/>
                <a:gd name="connsiteY9" fmla="*/ 280988 h 309563"/>
                <a:gd name="connsiteX10" fmla="*/ 2382 w 1285875"/>
                <a:gd name="connsiteY10" fmla="*/ 154781 h 309563"/>
                <a:gd name="connsiteX11" fmla="*/ 147638 w 1285875"/>
                <a:gd name="connsiteY11" fmla="*/ 145256 h 309563"/>
                <a:gd name="connsiteX12" fmla="*/ 373857 w 1285875"/>
                <a:gd name="connsiteY12" fmla="*/ 123825 h 309563"/>
                <a:gd name="connsiteX13" fmla="*/ 585788 w 1285875"/>
                <a:gd name="connsiteY13" fmla="*/ 97631 h 309563"/>
                <a:gd name="connsiteX14" fmla="*/ 745332 w 1285875"/>
                <a:gd name="connsiteY14" fmla="*/ 71438 h 309563"/>
                <a:gd name="connsiteX15" fmla="*/ 852488 w 1285875"/>
                <a:gd name="connsiteY15" fmla="*/ 50006 h 309563"/>
                <a:gd name="connsiteX16" fmla="*/ 914400 w 1285875"/>
                <a:gd name="connsiteY16" fmla="*/ 30956 h 309563"/>
                <a:gd name="connsiteX17" fmla="*/ 976313 w 1285875"/>
                <a:gd name="connsiteY17" fmla="*/ 4763 h 309563"/>
                <a:gd name="connsiteX18" fmla="*/ 990600 w 1285875"/>
                <a:gd name="connsiteY18" fmla="*/ 0 h 309563"/>
                <a:gd name="connsiteX19" fmla="*/ 1000125 w 1285875"/>
                <a:gd name="connsiteY19" fmla="*/ 0 h 309563"/>
                <a:gd name="connsiteX20" fmla="*/ 1083469 w 1285875"/>
                <a:gd name="connsiteY20" fmla="*/ 30956 h 309563"/>
                <a:gd name="connsiteX21" fmla="*/ 1166813 w 1285875"/>
                <a:gd name="connsiteY21" fmla="*/ 64294 h 309563"/>
                <a:gd name="connsiteX22" fmla="*/ 1285875 w 1285875"/>
                <a:gd name="connsiteY22" fmla="*/ 114300 h 309563"/>
                <a:gd name="connsiteX23" fmla="*/ 1283494 w 1285875"/>
                <a:gd name="connsiteY23" fmla="*/ 223838 h 309563"/>
                <a:gd name="connsiteX24" fmla="*/ 1128713 w 1285875"/>
                <a:gd name="connsiteY24" fmla="*/ 221456 h 309563"/>
                <a:gd name="connsiteX25" fmla="*/ 992982 w 1285875"/>
                <a:gd name="connsiteY25" fmla="*/ 221456 h 309563"/>
                <a:gd name="connsiteX26" fmla="*/ 904875 w 1285875"/>
                <a:gd name="connsiteY26" fmla="*/ 230981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5" h="309563">
                  <a:moveTo>
                    <a:pt x="904875" y="230981"/>
                  </a:moveTo>
                  <a:lnTo>
                    <a:pt x="676275" y="257175"/>
                  </a:lnTo>
                  <a:lnTo>
                    <a:pt x="495300" y="280988"/>
                  </a:lnTo>
                  <a:lnTo>
                    <a:pt x="335757" y="300038"/>
                  </a:lnTo>
                  <a:lnTo>
                    <a:pt x="278607" y="307181"/>
                  </a:lnTo>
                  <a:lnTo>
                    <a:pt x="257175" y="309563"/>
                  </a:lnTo>
                  <a:lnTo>
                    <a:pt x="228600" y="309563"/>
                  </a:lnTo>
                  <a:lnTo>
                    <a:pt x="164307" y="307181"/>
                  </a:lnTo>
                  <a:lnTo>
                    <a:pt x="107157" y="300038"/>
                  </a:lnTo>
                  <a:lnTo>
                    <a:pt x="0" y="280988"/>
                  </a:lnTo>
                  <a:lnTo>
                    <a:pt x="2382" y="154781"/>
                  </a:lnTo>
                  <a:lnTo>
                    <a:pt x="147638" y="145256"/>
                  </a:lnTo>
                  <a:lnTo>
                    <a:pt x="373857" y="123825"/>
                  </a:lnTo>
                  <a:lnTo>
                    <a:pt x="585788" y="97631"/>
                  </a:lnTo>
                  <a:lnTo>
                    <a:pt x="745332" y="71438"/>
                  </a:lnTo>
                  <a:lnTo>
                    <a:pt x="852488" y="50006"/>
                  </a:lnTo>
                  <a:lnTo>
                    <a:pt x="914400" y="30956"/>
                  </a:lnTo>
                  <a:lnTo>
                    <a:pt x="976313" y="4763"/>
                  </a:lnTo>
                  <a:lnTo>
                    <a:pt x="990600" y="0"/>
                  </a:lnTo>
                  <a:lnTo>
                    <a:pt x="1000125" y="0"/>
                  </a:lnTo>
                  <a:lnTo>
                    <a:pt x="1083469" y="30956"/>
                  </a:lnTo>
                  <a:lnTo>
                    <a:pt x="1166813" y="64294"/>
                  </a:lnTo>
                  <a:lnTo>
                    <a:pt x="1285875" y="114300"/>
                  </a:lnTo>
                  <a:cubicBezTo>
                    <a:pt x="1285081" y="150813"/>
                    <a:pt x="1284288" y="187325"/>
                    <a:pt x="1283494" y="223838"/>
                  </a:cubicBezTo>
                  <a:lnTo>
                    <a:pt x="1128713" y="221456"/>
                  </a:lnTo>
                  <a:lnTo>
                    <a:pt x="992982" y="221456"/>
                  </a:lnTo>
                  <a:lnTo>
                    <a:pt x="904875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6">
              <a:extLst>
                <a:ext uri="{FF2B5EF4-FFF2-40B4-BE49-F238E27FC236}">
                  <a16:creationId xmlns:a16="http://schemas.microsoft.com/office/drawing/2014/main" id="{9298C15A-9F97-4AE4-8F15-D6C77E8C5616}"/>
                </a:ext>
              </a:extLst>
            </p:cNvPr>
            <p:cNvSpPr/>
            <p:nvPr/>
          </p:nvSpPr>
          <p:spPr>
            <a:xfrm>
              <a:off x="5429250" y="5457825"/>
              <a:ext cx="1319213" cy="392113"/>
            </a:xfrm>
            <a:custGeom>
              <a:avLst/>
              <a:gdLst>
                <a:gd name="connsiteX0" fmla="*/ 962025 w 1319213"/>
                <a:gd name="connsiteY0" fmla="*/ 190500 h 392906"/>
                <a:gd name="connsiteX1" fmla="*/ 1069181 w 1319213"/>
                <a:gd name="connsiteY1" fmla="*/ 180975 h 392906"/>
                <a:gd name="connsiteX2" fmla="*/ 1097756 w 1319213"/>
                <a:gd name="connsiteY2" fmla="*/ 178594 h 392906"/>
                <a:gd name="connsiteX3" fmla="*/ 1112044 w 1319213"/>
                <a:gd name="connsiteY3" fmla="*/ 180975 h 392906"/>
                <a:gd name="connsiteX4" fmla="*/ 1145381 w 1319213"/>
                <a:gd name="connsiteY4" fmla="*/ 197644 h 392906"/>
                <a:gd name="connsiteX5" fmla="*/ 1166813 w 1319213"/>
                <a:gd name="connsiteY5" fmla="*/ 214313 h 392906"/>
                <a:gd name="connsiteX6" fmla="*/ 1188244 w 1319213"/>
                <a:gd name="connsiteY6" fmla="*/ 235744 h 392906"/>
                <a:gd name="connsiteX7" fmla="*/ 1202531 w 1319213"/>
                <a:gd name="connsiteY7" fmla="*/ 252413 h 392906"/>
                <a:gd name="connsiteX8" fmla="*/ 1219200 w 1319213"/>
                <a:gd name="connsiteY8" fmla="*/ 269081 h 392906"/>
                <a:gd name="connsiteX9" fmla="*/ 1238250 w 1319213"/>
                <a:gd name="connsiteY9" fmla="*/ 292894 h 392906"/>
                <a:gd name="connsiteX10" fmla="*/ 1271588 w 1319213"/>
                <a:gd name="connsiteY10" fmla="*/ 342900 h 392906"/>
                <a:gd name="connsiteX11" fmla="*/ 1319213 w 1319213"/>
                <a:gd name="connsiteY11" fmla="*/ 392906 h 392906"/>
                <a:gd name="connsiteX12" fmla="*/ 1281113 w 1319213"/>
                <a:gd name="connsiteY12" fmla="*/ 61913 h 392906"/>
                <a:gd name="connsiteX13" fmla="*/ 1176338 w 1319213"/>
                <a:gd name="connsiteY13" fmla="*/ 30956 h 392906"/>
                <a:gd name="connsiteX14" fmla="*/ 1135856 w 1319213"/>
                <a:gd name="connsiteY14" fmla="*/ 19050 h 392906"/>
                <a:gd name="connsiteX15" fmla="*/ 1083469 w 1319213"/>
                <a:gd name="connsiteY15" fmla="*/ 4763 h 392906"/>
                <a:gd name="connsiteX16" fmla="*/ 1059656 w 1319213"/>
                <a:gd name="connsiteY16" fmla="*/ 0 h 392906"/>
                <a:gd name="connsiteX17" fmla="*/ 1023938 w 1319213"/>
                <a:gd name="connsiteY17" fmla="*/ 0 h 392906"/>
                <a:gd name="connsiteX18" fmla="*/ 945356 w 1319213"/>
                <a:gd name="connsiteY18" fmla="*/ 11906 h 392906"/>
                <a:gd name="connsiteX19" fmla="*/ 790575 w 1319213"/>
                <a:gd name="connsiteY19" fmla="*/ 33338 h 392906"/>
                <a:gd name="connsiteX20" fmla="*/ 602456 w 1319213"/>
                <a:gd name="connsiteY20" fmla="*/ 54769 h 392906"/>
                <a:gd name="connsiteX21" fmla="*/ 485775 w 1319213"/>
                <a:gd name="connsiteY21" fmla="*/ 64294 h 392906"/>
                <a:gd name="connsiteX22" fmla="*/ 421481 w 1319213"/>
                <a:gd name="connsiteY22" fmla="*/ 69056 h 392906"/>
                <a:gd name="connsiteX23" fmla="*/ 300038 w 1319213"/>
                <a:gd name="connsiteY23" fmla="*/ 78581 h 392906"/>
                <a:gd name="connsiteX24" fmla="*/ 180975 w 1319213"/>
                <a:gd name="connsiteY24" fmla="*/ 85725 h 392906"/>
                <a:gd name="connsiteX25" fmla="*/ 0 w 1319213"/>
                <a:gd name="connsiteY25" fmla="*/ 90488 h 392906"/>
                <a:gd name="connsiteX26" fmla="*/ 11906 w 1319213"/>
                <a:gd name="connsiteY26" fmla="*/ 271463 h 392906"/>
                <a:gd name="connsiteX27" fmla="*/ 269081 w 1319213"/>
                <a:gd name="connsiteY27" fmla="*/ 250031 h 392906"/>
                <a:gd name="connsiteX28" fmla="*/ 571500 w 1319213"/>
                <a:gd name="connsiteY28" fmla="*/ 223838 h 392906"/>
                <a:gd name="connsiteX29" fmla="*/ 962025 w 1319213"/>
                <a:gd name="connsiteY29" fmla="*/ 190500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19213" h="392906">
                  <a:moveTo>
                    <a:pt x="962025" y="190500"/>
                  </a:moveTo>
                  <a:lnTo>
                    <a:pt x="1069181" y="180975"/>
                  </a:lnTo>
                  <a:lnTo>
                    <a:pt x="1097756" y="178594"/>
                  </a:lnTo>
                  <a:lnTo>
                    <a:pt x="1112044" y="180975"/>
                  </a:lnTo>
                  <a:lnTo>
                    <a:pt x="1145381" y="197644"/>
                  </a:lnTo>
                  <a:lnTo>
                    <a:pt x="1166813" y="214313"/>
                  </a:lnTo>
                  <a:lnTo>
                    <a:pt x="1188244" y="235744"/>
                  </a:lnTo>
                  <a:lnTo>
                    <a:pt x="1202531" y="252413"/>
                  </a:lnTo>
                  <a:lnTo>
                    <a:pt x="1219200" y="269081"/>
                  </a:lnTo>
                  <a:lnTo>
                    <a:pt x="1238250" y="292894"/>
                  </a:lnTo>
                  <a:lnTo>
                    <a:pt x="1271588" y="342900"/>
                  </a:lnTo>
                  <a:lnTo>
                    <a:pt x="1319213" y="392906"/>
                  </a:lnTo>
                  <a:lnTo>
                    <a:pt x="1281113" y="61913"/>
                  </a:lnTo>
                  <a:lnTo>
                    <a:pt x="1176338" y="30956"/>
                  </a:lnTo>
                  <a:lnTo>
                    <a:pt x="1135856" y="19050"/>
                  </a:lnTo>
                  <a:lnTo>
                    <a:pt x="1083469" y="4763"/>
                  </a:lnTo>
                  <a:lnTo>
                    <a:pt x="1059656" y="0"/>
                  </a:lnTo>
                  <a:lnTo>
                    <a:pt x="1023938" y="0"/>
                  </a:lnTo>
                  <a:lnTo>
                    <a:pt x="945356" y="11906"/>
                  </a:lnTo>
                  <a:lnTo>
                    <a:pt x="790575" y="33338"/>
                  </a:lnTo>
                  <a:lnTo>
                    <a:pt x="602456" y="54769"/>
                  </a:lnTo>
                  <a:lnTo>
                    <a:pt x="485775" y="64294"/>
                  </a:lnTo>
                  <a:lnTo>
                    <a:pt x="421481" y="69056"/>
                  </a:lnTo>
                  <a:lnTo>
                    <a:pt x="300038" y="78581"/>
                  </a:lnTo>
                  <a:lnTo>
                    <a:pt x="180975" y="85725"/>
                  </a:lnTo>
                  <a:lnTo>
                    <a:pt x="0" y="90488"/>
                  </a:lnTo>
                  <a:lnTo>
                    <a:pt x="11906" y="271463"/>
                  </a:lnTo>
                  <a:lnTo>
                    <a:pt x="269081" y="250031"/>
                  </a:lnTo>
                  <a:lnTo>
                    <a:pt x="571500" y="223838"/>
                  </a:lnTo>
                  <a:lnTo>
                    <a:pt x="962025" y="190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03CE3E51-95E5-4DA6-8897-62E05D90E041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66850"/>
            <a:ext cx="4756150" cy="4357688"/>
            <a:chOff x="2452688" y="1466850"/>
            <a:chExt cx="4756150" cy="4357688"/>
          </a:xfrm>
        </p:grpSpPr>
        <p:sp>
          <p:nvSpPr>
            <p:cNvPr id="34" name="フリーフォーム 52">
              <a:extLst>
                <a:ext uri="{FF2B5EF4-FFF2-40B4-BE49-F238E27FC236}">
                  <a16:creationId xmlns:a16="http://schemas.microsoft.com/office/drawing/2014/main" id="{3FB264B4-CD6E-445E-A354-04CE463397C3}"/>
                </a:ext>
              </a:extLst>
            </p:cNvPr>
            <p:cNvSpPr/>
            <p:nvPr/>
          </p:nvSpPr>
          <p:spPr>
            <a:xfrm>
              <a:off x="2944813" y="1497013"/>
              <a:ext cx="1108075" cy="482600"/>
            </a:xfrm>
            <a:custGeom>
              <a:avLst/>
              <a:gdLst>
                <a:gd name="connsiteX0" fmla="*/ 757238 w 1107282"/>
                <a:gd name="connsiteY0" fmla="*/ 176213 h 481013"/>
                <a:gd name="connsiteX1" fmla="*/ 664369 w 1107282"/>
                <a:gd name="connsiteY1" fmla="*/ 164307 h 481013"/>
                <a:gd name="connsiteX2" fmla="*/ 561975 w 1107282"/>
                <a:gd name="connsiteY2" fmla="*/ 147638 h 481013"/>
                <a:gd name="connsiteX3" fmla="*/ 471488 w 1107282"/>
                <a:gd name="connsiteY3" fmla="*/ 128588 h 481013"/>
                <a:gd name="connsiteX4" fmla="*/ 352425 w 1107282"/>
                <a:gd name="connsiteY4" fmla="*/ 100013 h 481013"/>
                <a:gd name="connsiteX5" fmla="*/ 238125 w 1107282"/>
                <a:gd name="connsiteY5" fmla="*/ 69057 h 481013"/>
                <a:gd name="connsiteX6" fmla="*/ 135732 w 1107282"/>
                <a:gd name="connsiteY6" fmla="*/ 38100 h 481013"/>
                <a:gd name="connsiteX7" fmla="*/ 57150 w 1107282"/>
                <a:gd name="connsiteY7" fmla="*/ 11907 h 481013"/>
                <a:gd name="connsiteX8" fmla="*/ 26194 w 1107282"/>
                <a:gd name="connsiteY8" fmla="*/ 0 h 481013"/>
                <a:gd name="connsiteX9" fmla="*/ 14288 w 1107282"/>
                <a:gd name="connsiteY9" fmla="*/ 0 h 481013"/>
                <a:gd name="connsiteX10" fmla="*/ 4763 w 1107282"/>
                <a:gd name="connsiteY10" fmla="*/ 0 h 481013"/>
                <a:gd name="connsiteX11" fmla="*/ 0 w 1107282"/>
                <a:gd name="connsiteY11" fmla="*/ 7144 h 481013"/>
                <a:gd name="connsiteX12" fmla="*/ 2382 w 1107282"/>
                <a:gd name="connsiteY12" fmla="*/ 26194 h 481013"/>
                <a:gd name="connsiteX13" fmla="*/ 11907 w 1107282"/>
                <a:gd name="connsiteY13" fmla="*/ 52388 h 481013"/>
                <a:gd name="connsiteX14" fmla="*/ 33338 w 1107282"/>
                <a:gd name="connsiteY14" fmla="*/ 71438 h 481013"/>
                <a:gd name="connsiteX15" fmla="*/ 142875 w 1107282"/>
                <a:gd name="connsiteY15" fmla="*/ 150019 h 481013"/>
                <a:gd name="connsiteX16" fmla="*/ 226219 w 1107282"/>
                <a:gd name="connsiteY16" fmla="*/ 204788 h 481013"/>
                <a:gd name="connsiteX17" fmla="*/ 321469 w 1107282"/>
                <a:gd name="connsiteY17" fmla="*/ 261938 h 481013"/>
                <a:gd name="connsiteX18" fmla="*/ 388144 w 1107282"/>
                <a:gd name="connsiteY18" fmla="*/ 297657 h 481013"/>
                <a:gd name="connsiteX19" fmla="*/ 471488 w 1107282"/>
                <a:gd name="connsiteY19" fmla="*/ 338138 h 481013"/>
                <a:gd name="connsiteX20" fmla="*/ 573882 w 1107282"/>
                <a:gd name="connsiteY20" fmla="*/ 378619 h 481013"/>
                <a:gd name="connsiteX21" fmla="*/ 671513 w 1107282"/>
                <a:gd name="connsiteY21" fmla="*/ 414338 h 481013"/>
                <a:gd name="connsiteX22" fmla="*/ 769144 w 1107282"/>
                <a:gd name="connsiteY22" fmla="*/ 445294 h 481013"/>
                <a:gd name="connsiteX23" fmla="*/ 862013 w 1107282"/>
                <a:gd name="connsiteY23" fmla="*/ 466725 h 481013"/>
                <a:gd name="connsiteX24" fmla="*/ 945357 w 1107282"/>
                <a:gd name="connsiteY24" fmla="*/ 478632 h 481013"/>
                <a:gd name="connsiteX25" fmla="*/ 1004888 w 1107282"/>
                <a:gd name="connsiteY25" fmla="*/ 481013 h 481013"/>
                <a:gd name="connsiteX26" fmla="*/ 1040607 w 1107282"/>
                <a:gd name="connsiteY26" fmla="*/ 476250 h 481013"/>
                <a:gd name="connsiteX27" fmla="*/ 1066800 w 1107282"/>
                <a:gd name="connsiteY27" fmla="*/ 466725 h 481013"/>
                <a:gd name="connsiteX28" fmla="*/ 1085850 w 1107282"/>
                <a:gd name="connsiteY28" fmla="*/ 454819 h 481013"/>
                <a:gd name="connsiteX29" fmla="*/ 1097757 w 1107282"/>
                <a:gd name="connsiteY29" fmla="*/ 435769 h 481013"/>
                <a:gd name="connsiteX30" fmla="*/ 1102519 w 1107282"/>
                <a:gd name="connsiteY30" fmla="*/ 419100 h 481013"/>
                <a:gd name="connsiteX31" fmla="*/ 1107282 w 1107282"/>
                <a:gd name="connsiteY31" fmla="*/ 397669 h 481013"/>
                <a:gd name="connsiteX32" fmla="*/ 1102519 w 1107282"/>
                <a:gd name="connsiteY32" fmla="*/ 361950 h 481013"/>
                <a:gd name="connsiteX33" fmla="*/ 1092994 w 1107282"/>
                <a:gd name="connsiteY33" fmla="*/ 328613 h 481013"/>
                <a:gd name="connsiteX34" fmla="*/ 1076325 w 1107282"/>
                <a:gd name="connsiteY34" fmla="*/ 297657 h 481013"/>
                <a:gd name="connsiteX35" fmla="*/ 1040607 w 1107282"/>
                <a:gd name="connsiteY35" fmla="*/ 252413 h 481013"/>
                <a:gd name="connsiteX36" fmla="*/ 1004888 w 1107282"/>
                <a:gd name="connsiteY36" fmla="*/ 216694 h 481013"/>
                <a:gd name="connsiteX37" fmla="*/ 978694 w 1107282"/>
                <a:gd name="connsiteY37" fmla="*/ 195263 h 481013"/>
                <a:gd name="connsiteX38" fmla="*/ 957263 w 1107282"/>
                <a:gd name="connsiteY38" fmla="*/ 192882 h 481013"/>
                <a:gd name="connsiteX39" fmla="*/ 807244 w 1107282"/>
                <a:gd name="connsiteY39" fmla="*/ 180975 h 481013"/>
                <a:gd name="connsiteX40" fmla="*/ 757238 w 1107282"/>
                <a:gd name="connsiteY40" fmla="*/ 176213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7282" h="481013">
                  <a:moveTo>
                    <a:pt x="757238" y="176213"/>
                  </a:moveTo>
                  <a:lnTo>
                    <a:pt x="664369" y="164307"/>
                  </a:lnTo>
                  <a:lnTo>
                    <a:pt x="561975" y="147638"/>
                  </a:lnTo>
                  <a:lnTo>
                    <a:pt x="471488" y="128588"/>
                  </a:lnTo>
                  <a:lnTo>
                    <a:pt x="352425" y="100013"/>
                  </a:lnTo>
                  <a:lnTo>
                    <a:pt x="238125" y="69057"/>
                  </a:lnTo>
                  <a:lnTo>
                    <a:pt x="135732" y="38100"/>
                  </a:lnTo>
                  <a:lnTo>
                    <a:pt x="57150" y="11907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2382" y="26194"/>
                  </a:lnTo>
                  <a:lnTo>
                    <a:pt x="11907" y="52388"/>
                  </a:lnTo>
                  <a:lnTo>
                    <a:pt x="33338" y="71438"/>
                  </a:lnTo>
                  <a:lnTo>
                    <a:pt x="142875" y="150019"/>
                  </a:lnTo>
                  <a:lnTo>
                    <a:pt x="226219" y="204788"/>
                  </a:lnTo>
                  <a:lnTo>
                    <a:pt x="321469" y="261938"/>
                  </a:lnTo>
                  <a:lnTo>
                    <a:pt x="388144" y="297657"/>
                  </a:lnTo>
                  <a:lnTo>
                    <a:pt x="471488" y="338138"/>
                  </a:lnTo>
                  <a:lnTo>
                    <a:pt x="573882" y="378619"/>
                  </a:lnTo>
                  <a:lnTo>
                    <a:pt x="671513" y="414338"/>
                  </a:lnTo>
                  <a:lnTo>
                    <a:pt x="769144" y="445294"/>
                  </a:lnTo>
                  <a:lnTo>
                    <a:pt x="862013" y="466725"/>
                  </a:lnTo>
                  <a:lnTo>
                    <a:pt x="945357" y="478632"/>
                  </a:lnTo>
                  <a:lnTo>
                    <a:pt x="1004888" y="481013"/>
                  </a:lnTo>
                  <a:lnTo>
                    <a:pt x="1040607" y="476250"/>
                  </a:lnTo>
                  <a:lnTo>
                    <a:pt x="1066800" y="466725"/>
                  </a:lnTo>
                  <a:lnTo>
                    <a:pt x="1085850" y="454819"/>
                  </a:lnTo>
                  <a:lnTo>
                    <a:pt x="1097757" y="435769"/>
                  </a:lnTo>
                  <a:lnTo>
                    <a:pt x="1102519" y="419100"/>
                  </a:lnTo>
                  <a:lnTo>
                    <a:pt x="1107282" y="397669"/>
                  </a:lnTo>
                  <a:lnTo>
                    <a:pt x="1102519" y="361950"/>
                  </a:lnTo>
                  <a:lnTo>
                    <a:pt x="1092994" y="328613"/>
                  </a:lnTo>
                  <a:lnTo>
                    <a:pt x="1076325" y="297657"/>
                  </a:lnTo>
                  <a:lnTo>
                    <a:pt x="1040607" y="252413"/>
                  </a:lnTo>
                  <a:lnTo>
                    <a:pt x="1004888" y="216694"/>
                  </a:lnTo>
                  <a:lnTo>
                    <a:pt x="978694" y="195263"/>
                  </a:lnTo>
                  <a:lnTo>
                    <a:pt x="957263" y="192882"/>
                  </a:lnTo>
                  <a:lnTo>
                    <a:pt x="807244" y="180975"/>
                  </a:lnTo>
                  <a:lnTo>
                    <a:pt x="757238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3">
              <a:extLst>
                <a:ext uri="{FF2B5EF4-FFF2-40B4-BE49-F238E27FC236}">
                  <a16:creationId xmlns:a16="http://schemas.microsoft.com/office/drawing/2014/main" id="{45E76859-A7F9-44D3-A964-52E472EFF2F7}"/>
                </a:ext>
              </a:extLst>
            </p:cNvPr>
            <p:cNvSpPr/>
            <p:nvPr/>
          </p:nvSpPr>
          <p:spPr>
            <a:xfrm>
              <a:off x="2452688" y="2290763"/>
              <a:ext cx="1908175" cy="511175"/>
            </a:xfrm>
            <a:custGeom>
              <a:avLst/>
              <a:gdLst>
                <a:gd name="connsiteX0" fmla="*/ 1509712 w 1907381"/>
                <a:gd name="connsiteY0" fmla="*/ 23812 h 511968"/>
                <a:gd name="connsiteX1" fmla="*/ 1276350 w 1907381"/>
                <a:gd name="connsiteY1" fmla="*/ 73818 h 511968"/>
                <a:gd name="connsiteX2" fmla="*/ 1045368 w 1907381"/>
                <a:gd name="connsiteY2" fmla="*/ 121443 h 511968"/>
                <a:gd name="connsiteX3" fmla="*/ 809625 w 1907381"/>
                <a:gd name="connsiteY3" fmla="*/ 171450 h 511968"/>
                <a:gd name="connsiteX4" fmla="*/ 614362 w 1907381"/>
                <a:gd name="connsiteY4" fmla="*/ 211931 h 511968"/>
                <a:gd name="connsiteX5" fmla="*/ 402431 w 1907381"/>
                <a:gd name="connsiteY5" fmla="*/ 257175 h 511968"/>
                <a:gd name="connsiteX6" fmla="*/ 350043 w 1907381"/>
                <a:gd name="connsiteY6" fmla="*/ 266700 h 511968"/>
                <a:gd name="connsiteX7" fmla="*/ 326231 w 1907381"/>
                <a:gd name="connsiteY7" fmla="*/ 266700 h 511968"/>
                <a:gd name="connsiteX8" fmla="*/ 264318 w 1907381"/>
                <a:gd name="connsiteY8" fmla="*/ 259556 h 511968"/>
                <a:gd name="connsiteX9" fmla="*/ 185737 w 1907381"/>
                <a:gd name="connsiteY9" fmla="*/ 242887 h 511968"/>
                <a:gd name="connsiteX10" fmla="*/ 95250 w 1907381"/>
                <a:gd name="connsiteY10" fmla="*/ 214312 h 511968"/>
                <a:gd name="connsiteX11" fmla="*/ 40481 w 1907381"/>
                <a:gd name="connsiteY11" fmla="*/ 192881 h 511968"/>
                <a:gd name="connsiteX12" fmla="*/ 19050 w 1907381"/>
                <a:gd name="connsiteY12" fmla="*/ 185737 h 511968"/>
                <a:gd name="connsiteX13" fmla="*/ 9525 w 1907381"/>
                <a:gd name="connsiteY13" fmla="*/ 188118 h 511968"/>
                <a:gd name="connsiteX14" fmla="*/ 2381 w 1907381"/>
                <a:gd name="connsiteY14" fmla="*/ 192881 h 511968"/>
                <a:gd name="connsiteX15" fmla="*/ 0 w 1907381"/>
                <a:gd name="connsiteY15" fmla="*/ 200025 h 511968"/>
                <a:gd name="connsiteX16" fmla="*/ 4762 w 1907381"/>
                <a:gd name="connsiteY16" fmla="*/ 221456 h 511968"/>
                <a:gd name="connsiteX17" fmla="*/ 19050 w 1907381"/>
                <a:gd name="connsiteY17" fmla="*/ 247650 h 511968"/>
                <a:gd name="connsiteX18" fmla="*/ 42862 w 1907381"/>
                <a:gd name="connsiteY18" fmla="*/ 271462 h 511968"/>
                <a:gd name="connsiteX19" fmla="*/ 119062 w 1907381"/>
                <a:gd name="connsiteY19" fmla="*/ 333375 h 511968"/>
                <a:gd name="connsiteX20" fmla="*/ 185737 w 1907381"/>
                <a:gd name="connsiteY20" fmla="*/ 383381 h 511968"/>
                <a:gd name="connsiteX21" fmla="*/ 242887 w 1907381"/>
                <a:gd name="connsiteY21" fmla="*/ 423862 h 511968"/>
                <a:gd name="connsiteX22" fmla="*/ 288131 w 1907381"/>
                <a:gd name="connsiteY22" fmla="*/ 452437 h 511968"/>
                <a:gd name="connsiteX23" fmla="*/ 345281 w 1907381"/>
                <a:gd name="connsiteY23" fmla="*/ 478631 h 511968"/>
                <a:gd name="connsiteX24" fmla="*/ 395287 w 1907381"/>
                <a:gd name="connsiteY24" fmla="*/ 497681 h 511968"/>
                <a:gd name="connsiteX25" fmla="*/ 442912 w 1907381"/>
                <a:gd name="connsiteY25" fmla="*/ 511968 h 511968"/>
                <a:gd name="connsiteX26" fmla="*/ 471487 w 1907381"/>
                <a:gd name="connsiteY26" fmla="*/ 511968 h 511968"/>
                <a:gd name="connsiteX27" fmla="*/ 538162 w 1907381"/>
                <a:gd name="connsiteY27" fmla="*/ 478631 h 511968"/>
                <a:gd name="connsiteX28" fmla="*/ 650081 w 1907381"/>
                <a:gd name="connsiteY28" fmla="*/ 428625 h 511968"/>
                <a:gd name="connsiteX29" fmla="*/ 735806 w 1907381"/>
                <a:gd name="connsiteY29" fmla="*/ 402431 h 511968"/>
                <a:gd name="connsiteX30" fmla="*/ 969168 w 1907381"/>
                <a:gd name="connsiteY30" fmla="*/ 350043 h 511968"/>
                <a:gd name="connsiteX31" fmla="*/ 1304925 w 1907381"/>
                <a:gd name="connsiteY31" fmla="*/ 278606 h 511968"/>
                <a:gd name="connsiteX32" fmla="*/ 1578768 w 1907381"/>
                <a:gd name="connsiteY32" fmla="*/ 228600 h 511968"/>
                <a:gd name="connsiteX33" fmla="*/ 1840706 w 1907381"/>
                <a:gd name="connsiteY33" fmla="*/ 178593 h 511968"/>
                <a:gd name="connsiteX34" fmla="*/ 1866900 w 1907381"/>
                <a:gd name="connsiteY34" fmla="*/ 166687 h 511968"/>
                <a:gd name="connsiteX35" fmla="*/ 1885950 w 1907381"/>
                <a:gd name="connsiteY35" fmla="*/ 154781 h 511968"/>
                <a:gd name="connsiteX36" fmla="*/ 1902618 w 1907381"/>
                <a:gd name="connsiteY36" fmla="*/ 135731 h 511968"/>
                <a:gd name="connsiteX37" fmla="*/ 1907381 w 1907381"/>
                <a:gd name="connsiteY37" fmla="*/ 123825 h 511968"/>
                <a:gd name="connsiteX38" fmla="*/ 1907381 w 1907381"/>
                <a:gd name="connsiteY38" fmla="*/ 104775 h 511968"/>
                <a:gd name="connsiteX39" fmla="*/ 1900237 w 1907381"/>
                <a:gd name="connsiteY39" fmla="*/ 83343 h 511968"/>
                <a:gd name="connsiteX40" fmla="*/ 1888331 w 1907381"/>
                <a:gd name="connsiteY40" fmla="*/ 66675 h 511968"/>
                <a:gd name="connsiteX41" fmla="*/ 1862137 w 1907381"/>
                <a:gd name="connsiteY41" fmla="*/ 52387 h 511968"/>
                <a:gd name="connsiteX42" fmla="*/ 1807368 w 1907381"/>
                <a:gd name="connsiteY42" fmla="*/ 30956 h 511968"/>
                <a:gd name="connsiteX43" fmla="*/ 1754981 w 1907381"/>
                <a:gd name="connsiteY43" fmla="*/ 16668 h 511968"/>
                <a:gd name="connsiteX44" fmla="*/ 1685925 w 1907381"/>
                <a:gd name="connsiteY44" fmla="*/ 2381 h 511968"/>
                <a:gd name="connsiteX45" fmla="*/ 1626393 w 1907381"/>
                <a:gd name="connsiteY45" fmla="*/ 0 h 511968"/>
                <a:gd name="connsiteX46" fmla="*/ 1509712 w 1907381"/>
                <a:gd name="connsiteY46" fmla="*/ 23812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7381" h="511968">
                  <a:moveTo>
                    <a:pt x="1509712" y="23812"/>
                  </a:moveTo>
                  <a:lnTo>
                    <a:pt x="1276350" y="73818"/>
                  </a:lnTo>
                  <a:lnTo>
                    <a:pt x="1045368" y="121443"/>
                  </a:lnTo>
                  <a:lnTo>
                    <a:pt x="809625" y="171450"/>
                  </a:lnTo>
                  <a:lnTo>
                    <a:pt x="614362" y="211931"/>
                  </a:lnTo>
                  <a:lnTo>
                    <a:pt x="402431" y="257175"/>
                  </a:lnTo>
                  <a:lnTo>
                    <a:pt x="350043" y="266700"/>
                  </a:lnTo>
                  <a:lnTo>
                    <a:pt x="326231" y="266700"/>
                  </a:lnTo>
                  <a:lnTo>
                    <a:pt x="264318" y="259556"/>
                  </a:lnTo>
                  <a:lnTo>
                    <a:pt x="185737" y="242887"/>
                  </a:lnTo>
                  <a:lnTo>
                    <a:pt x="95250" y="214312"/>
                  </a:lnTo>
                  <a:lnTo>
                    <a:pt x="40481" y="192881"/>
                  </a:lnTo>
                  <a:lnTo>
                    <a:pt x="19050" y="185737"/>
                  </a:lnTo>
                  <a:lnTo>
                    <a:pt x="9525" y="18811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4762" y="221456"/>
                  </a:lnTo>
                  <a:lnTo>
                    <a:pt x="19050" y="247650"/>
                  </a:lnTo>
                  <a:lnTo>
                    <a:pt x="42862" y="271462"/>
                  </a:lnTo>
                  <a:lnTo>
                    <a:pt x="119062" y="333375"/>
                  </a:lnTo>
                  <a:lnTo>
                    <a:pt x="185737" y="383381"/>
                  </a:lnTo>
                  <a:lnTo>
                    <a:pt x="242887" y="423862"/>
                  </a:lnTo>
                  <a:lnTo>
                    <a:pt x="288131" y="452437"/>
                  </a:lnTo>
                  <a:lnTo>
                    <a:pt x="345281" y="478631"/>
                  </a:lnTo>
                  <a:lnTo>
                    <a:pt x="395287" y="497681"/>
                  </a:lnTo>
                  <a:lnTo>
                    <a:pt x="442912" y="511968"/>
                  </a:lnTo>
                  <a:lnTo>
                    <a:pt x="471487" y="511968"/>
                  </a:lnTo>
                  <a:lnTo>
                    <a:pt x="538162" y="478631"/>
                  </a:lnTo>
                  <a:lnTo>
                    <a:pt x="650081" y="428625"/>
                  </a:lnTo>
                  <a:lnTo>
                    <a:pt x="735806" y="402431"/>
                  </a:lnTo>
                  <a:lnTo>
                    <a:pt x="969168" y="350043"/>
                  </a:lnTo>
                  <a:lnTo>
                    <a:pt x="1304925" y="278606"/>
                  </a:lnTo>
                  <a:lnTo>
                    <a:pt x="1578768" y="228600"/>
                  </a:lnTo>
                  <a:lnTo>
                    <a:pt x="1840706" y="178593"/>
                  </a:lnTo>
                  <a:lnTo>
                    <a:pt x="1866900" y="166687"/>
                  </a:lnTo>
                  <a:lnTo>
                    <a:pt x="1885950" y="154781"/>
                  </a:lnTo>
                  <a:lnTo>
                    <a:pt x="1902618" y="135731"/>
                  </a:lnTo>
                  <a:lnTo>
                    <a:pt x="1907381" y="123825"/>
                  </a:lnTo>
                  <a:lnTo>
                    <a:pt x="1907381" y="104775"/>
                  </a:lnTo>
                  <a:lnTo>
                    <a:pt x="1900237" y="83343"/>
                  </a:lnTo>
                  <a:lnTo>
                    <a:pt x="1888331" y="66675"/>
                  </a:lnTo>
                  <a:lnTo>
                    <a:pt x="1862137" y="52387"/>
                  </a:lnTo>
                  <a:lnTo>
                    <a:pt x="1807368" y="30956"/>
                  </a:lnTo>
                  <a:lnTo>
                    <a:pt x="1754981" y="16668"/>
                  </a:lnTo>
                  <a:lnTo>
                    <a:pt x="1685925" y="2381"/>
                  </a:lnTo>
                  <a:lnTo>
                    <a:pt x="1626393" y="0"/>
                  </a:lnTo>
                  <a:lnTo>
                    <a:pt x="1509712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4">
              <a:extLst>
                <a:ext uri="{FF2B5EF4-FFF2-40B4-BE49-F238E27FC236}">
                  <a16:creationId xmlns:a16="http://schemas.microsoft.com/office/drawing/2014/main" id="{3454978F-9438-43F0-9648-6789F2A9675F}"/>
                </a:ext>
              </a:extLst>
            </p:cNvPr>
            <p:cNvSpPr/>
            <p:nvPr/>
          </p:nvSpPr>
          <p:spPr>
            <a:xfrm>
              <a:off x="2941638" y="3074988"/>
              <a:ext cx="1173162" cy="354012"/>
            </a:xfrm>
            <a:custGeom>
              <a:avLst/>
              <a:gdLst>
                <a:gd name="connsiteX0" fmla="*/ 859631 w 1173956"/>
                <a:gd name="connsiteY0" fmla="*/ 21431 h 354806"/>
                <a:gd name="connsiteX1" fmla="*/ 757237 w 1173956"/>
                <a:gd name="connsiteY1" fmla="*/ 59531 h 354806"/>
                <a:gd name="connsiteX2" fmla="*/ 683419 w 1173956"/>
                <a:gd name="connsiteY2" fmla="*/ 83344 h 354806"/>
                <a:gd name="connsiteX3" fmla="*/ 588169 w 1173956"/>
                <a:gd name="connsiteY3" fmla="*/ 111919 h 354806"/>
                <a:gd name="connsiteX4" fmla="*/ 490537 w 1173956"/>
                <a:gd name="connsiteY4" fmla="*/ 140494 h 354806"/>
                <a:gd name="connsiteX5" fmla="*/ 407194 w 1173956"/>
                <a:gd name="connsiteY5" fmla="*/ 161925 h 354806"/>
                <a:gd name="connsiteX6" fmla="*/ 366712 w 1173956"/>
                <a:gd name="connsiteY6" fmla="*/ 173831 h 354806"/>
                <a:gd name="connsiteX7" fmla="*/ 333375 w 1173956"/>
                <a:gd name="connsiteY7" fmla="*/ 180975 h 354806"/>
                <a:gd name="connsiteX8" fmla="*/ 297656 w 1173956"/>
                <a:gd name="connsiteY8" fmla="*/ 183356 h 354806"/>
                <a:gd name="connsiteX9" fmla="*/ 264319 w 1173956"/>
                <a:gd name="connsiteY9" fmla="*/ 183356 h 354806"/>
                <a:gd name="connsiteX10" fmla="*/ 209550 w 1173956"/>
                <a:gd name="connsiteY10" fmla="*/ 176212 h 354806"/>
                <a:gd name="connsiteX11" fmla="*/ 147637 w 1173956"/>
                <a:gd name="connsiteY11" fmla="*/ 159544 h 354806"/>
                <a:gd name="connsiteX12" fmla="*/ 100012 w 1173956"/>
                <a:gd name="connsiteY12" fmla="*/ 145256 h 354806"/>
                <a:gd name="connsiteX13" fmla="*/ 66675 w 1173956"/>
                <a:gd name="connsiteY13" fmla="*/ 130969 h 354806"/>
                <a:gd name="connsiteX14" fmla="*/ 33337 w 1173956"/>
                <a:gd name="connsiteY14" fmla="*/ 119062 h 354806"/>
                <a:gd name="connsiteX15" fmla="*/ 19050 w 1173956"/>
                <a:gd name="connsiteY15" fmla="*/ 119062 h 354806"/>
                <a:gd name="connsiteX16" fmla="*/ 4762 w 1173956"/>
                <a:gd name="connsiteY16" fmla="*/ 123825 h 354806"/>
                <a:gd name="connsiteX17" fmla="*/ 0 w 1173956"/>
                <a:gd name="connsiteY17" fmla="*/ 135731 h 354806"/>
                <a:gd name="connsiteX18" fmla="*/ 11906 w 1173956"/>
                <a:gd name="connsiteY18" fmla="*/ 173831 h 354806"/>
                <a:gd name="connsiteX19" fmla="*/ 47625 w 1173956"/>
                <a:gd name="connsiteY19" fmla="*/ 202406 h 354806"/>
                <a:gd name="connsiteX20" fmla="*/ 123825 w 1173956"/>
                <a:gd name="connsiteY20" fmla="*/ 250031 h 354806"/>
                <a:gd name="connsiteX21" fmla="*/ 188119 w 1173956"/>
                <a:gd name="connsiteY21" fmla="*/ 285750 h 354806"/>
                <a:gd name="connsiteX22" fmla="*/ 259556 w 1173956"/>
                <a:gd name="connsiteY22" fmla="*/ 319087 h 354806"/>
                <a:gd name="connsiteX23" fmla="*/ 338137 w 1173956"/>
                <a:gd name="connsiteY23" fmla="*/ 352425 h 354806"/>
                <a:gd name="connsiteX24" fmla="*/ 354806 w 1173956"/>
                <a:gd name="connsiteY24" fmla="*/ 354806 h 354806"/>
                <a:gd name="connsiteX25" fmla="*/ 490537 w 1173956"/>
                <a:gd name="connsiteY25" fmla="*/ 326231 h 354806"/>
                <a:gd name="connsiteX26" fmla="*/ 690562 w 1173956"/>
                <a:gd name="connsiteY26" fmla="*/ 283369 h 354806"/>
                <a:gd name="connsiteX27" fmla="*/ 871537 w 1173956"/>
                <a:gd name="connsiteY27" fmla="*/ 245269 h 354806"/>
                <a:gd name="connsiteX28" fmla="*/ 1100137 w 1173956"/>
                <a:gd name="connsiteY28" fmla="*/ 200025 h 354806"/>
                <a:gd name="connsiteX29" fmla="*/ 1112044 w 1173956"/>
                <a:gd name="connsiteY29" fmla="*/ 195262 h 354806"/>
                <a:gd name="connsiteX30" fmla="*/ 1138237 w 1173956"/>
                <a:gd name="connsiteY30" fmla="*/ 180975 h 354806"/>
                <a:gd name="connsiteX31" fmla="*/ 1159669 w 1173956"/>
                <a:gd name="connsiteY31" fmla="*/ 161925 h 354806"/>
                <a:gd name="connsiteX32" fmla="*/ 1171575 w 1173956"/>
                <a:gd name="connsiteY32" fmla="*/ 145256 h 354806"/>
                <a:gd name="connsiteX33" fmla="*/ 1173956 w 1173956"/>
                <a:gd name="connsiteY33" fmla="*/ 133350 h 354806"/>
                <a:gd name="connsiteX34" fmla="*/ 1173956 w 1173956"/>
                <a:gd name="connsiteY34" fmla="*/ 116681 h 354806"/>
                <a:gd name="connsiteX35" fmla="*/ 1164431 w 1173956"/>
                <a:gd name="connsiteY35" fmla="*/ 92869 h 354806"/>
                <a:gd name="connsiteX36" fmla="*/ 1143000 w 1173956"/>
                <a:gd name="connsiteY36" fmla="*/ 71437 h 354806"/>
                <a:gd name="connsiteX37" fmla="*/ 1085850 w 1173956"/>
                <a:gd name="connsiteY37" fmla="*/ 52387 h 354806"/>
                <a:gd name="connsiteX38" fmla="*/ 1012031 w 1173956"/>
                <a:gd name="connsiteY38" fmla="*/ 28575 h 354806"/>
                <a:gd name="connsiteX39" fmla="*/ 923925 w 1173956"/>
                <a:gd name="connsiteY39" fmla="*/ 0 h 354806"/>
                <a:gd name="connsiteX40" fmla="*/ 912019 w 1173956"/>
                <a:gd name="connsiteY40" fmla="*/ 0 h 354806"/>
                <a:gd name="connsiteX41" fmla="*/ 859631 w 1173956"/>
                <a:gd name="connsiteY41" fmla="*/ 2143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3956" h="354806">
                  <a:moveTo>
                    <a:pt x="859631" y="21431"/>
                  </a:moveTo>
                  <a:lnTo>
                    <a:pt x="757237" y="59531"/>
                  </a:lnTo>
                  <a:lnTo>
                    <a:pt x="683419" y="83344"/>
                  </a:lnTo>
                  <a:lnTo>
                    <a:pt x="588169" y="111919"/>
                  </a:lnTo>
                  <a:lnTo>
                    <a:pt x="490537" y="140494"/>
                  </a:lnTo>
                  <a:lnTo>
                    <a:pt x="407194" y="161925"/>
                  </a:lnTo>
                  <a:lnTo>
                    <a:pt x="366712" y="173831"/>
                  </a:lnTo>
                  <a:lnTo>
                    <a:pt x="333375" y="180975"/>
                  </a:lnTo>
                  <a:lnTo>
                    <a:pt x="297656" y="183356"/>
                  </a:lnTo>
                  <a:lnTo>
                    <a:pt x="264319" y="183356"/>
                  </a:lnTo>
                  <a:lnTo>
                    <a:pt x="209550" y="176212"/>
                  </a:lnTo>
                  <a:lnTo>
                    <a:pt x="147637" y="159544"/>
                  </a:lnTo>
                  <a:lnTo>
                    <a:pt x="100012" y="145256"/>
                  </a:lnTo>
                  <a:lnTo>
                    <a:pt x="66675" y="130969"/>
                  </a:lnTo>
                  <a:lnTo>
                    <a:pt x="33337" y="119062"/>
                  </a:lnTo>
                  <a:lnTo>
                    <a:pt x="19050" y="119062"/>
                  </a:lnTo>
                  <a:lnTo>
                    <a:pt x="4762" y="123825"/>
                  </a:lnTo>
                  <a:lnTo>
                    <a:pt x="0" y="135731"/>
                  </a:lnTo>
                  <a:lnTo>
                    <a:pt x="11906" y="173831"/>
                  </a:lnTo>
                  <a:lnTo>
                    <a:pt x="47625" y="202406"/>
                  </a:lnTo>
                  <a:lnTo>
                    <a:pt x="123825" y="250031"/>
                  </a:lnTo>
                  <a:lnTo>
                    <a:pt x="188119" y="285750"/>
                  </a:lnTo>
                  <a:lnTo>
                    <a:pt x="259556" y="319087"/>
                  </a:lnTo>
                  <a:lnTo>
                    <a:pt x="338137" y="352425"/>
                  </a:lnTo>
                  <a:lnTo>
                    <a:pt x="354806" y="354806"/>
                  </a:lnTo>
                  <a:lnTo>
                    <a:pt x="490537" y="326231"/>
                  </a:lnTo>
                  <a:lnTo>
                    <a:pt x="690562" y="283369"/>
                  </a:lnTo>
                  <a:lnTo>
                    <a:pt x="871537" y="245269"/>
                  </a:lnTo>
                  <a:lnTo>
                    <a:pt x="1100137" y="200025"/>
                  </a:lnTo>
                  <a:lnTo>
                    <a:pt x="1112044" y="195262"/>
                  </a:lnTo>
                  <a:lnTo>
                    <a:pt x="1138237" y="180975"/>
                  </a:lnTo>
                  <a:lnTo>
                    <a:pt x="1159669" y="161925"/>
                  </a:lnTo>
                  <a:lnTo>
                    <a:pt x="1171575" y="145256"/>
                  </a:lnTo>
                  <a:lnTo>
                    <a:pt x="1173956" y="133350"/>
                  </a:lnTo>
                  <a:lnTo>
                    <a:pt x="1173956" y="116681"/>
                  </a:lnTo>
                  <a:lnTo>
                    <a:pt x="1164431" y="92869"/>
                  </a:lnTo>
                  <a:lnTo>
                    <a:pt x="1143000" y="71437"/>
                  </a:lnTo>
                  <a:lnTo>
                    <a:pt x="1085850" y="52387"/>
                  </a:lnTo>
                  <a:lnTo>
                    <a:pt x="1012031" y="28575"/>
                  </a:lnTo>
                  <a:lnTo>
                    <a:pt x="923925" y="0"/>
                  </a:lnTo>
                  <a:lnTo>
                    <a:pt x="912019" y="0"/>
                  </a:lnTo>
                  <a:lnTo>
                    <a:pt x="859631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5">
              <a:extLst>
                <a:ext uri="{FF2B5EF4-FFF2-40B4-BE49-F238E27FC236}">
                  <a16:creationId xmlns:a16="http://schemas.microsoft.com/office/drawing/2014/main" id="{D5F836B2-3E65-4B7D-9DB5-8E2AC42CF9FD}"/>
                </a:ext>
              </a:extLst>
            </p:cNvPr>
            <p:cNvSpPr/>
            <p:nvPr/>
          </p:nvSpPr>
          <p:spPr>
            <a:xfrm>
              <a:off x="2944813" y="3697288"/>
              <a:ext cx="1177925" cy="312737"/>
            </a:xfrm>
            <a:custGeom>
              <a:avLst/>
              <a:gdLst>
                <a:gd name="connsiteX0" fmla="*/ 826294 w 1176338"/>
                <a:gd name="connsiteY0" fmla="*/ 14288 h 311944"/>
                <a:gd name="connsiteX1" fmla="*/ 683419 w 1176338"/>
                <a:gd name="connsiteY1" fmla="*/ 54769 h 311944"/>
                <a:gd name="connsiteX2" fmla="*/ 528638 w 1176338"/>
                <a:gd name="connsiteY2" fmla="*/ 97632 h 311944"/>
                <a:gd name="connsiteX3" fmla="*/ 445294 w 1176338"/>
                <a:gd name="connsiteY3" fmla="*/ 119063 h 311944"/>
                <a:gd name="connsiteX4" fmla="*/ 354807 w 1176338"/>
                <a:gd name="connsiteY4" fmla="*/ 135732 h 311944"/>
                <a:gd name="connsiteX5" fmla="*/ 276225 w 1176338"/>
                <a:gd name="connsiteY5" fmla="*/ 150019 h 311944"/>
                <a:gd name="connsiteX6" fmla="*/ 228600 w 1176338"/>
                <a:gd name="connsiteY6" fmla="*/ 154782 h 311944"/>
                <a:gd name="connsiteX7" fmla="*/ 197644 w 1176338"/>
                <a:gd name="connsiteY7" fmla="*/ 154782 h 311944"/>
                <a:gd name="connsiteX8" fmla="*/ 154782 w 1176338"/>
                <a:gd name="connsiteY8" fmla="*/ 150019 h 311944"/>
                <a:gd name="connsiteX9" fmla="*/ 119063 w 1176338"/>
                <a:gd name="connsiteY9" fmla="*/ 140494 h 311944"/>
                <a:gd name="connsiteX10" fmla="*/ 76200 w 1176338"/>
                <a:gd name="connsiteY10" fmla="*/ 121444 h 311944"/>
                <a:gd name="connsiteX11" fmla="*/ 52388 w 1176338"/>
                <a:gd name="connsiteY11" fmla="*/ 107157 h 311944"/>
                <a:gd name="connsiteX12" fmla="*/ 14288 w 1176338"/>
                <a:gd name="connsiteY12" fmla="*/ 95250 h 311944"/>
                <a:gd name="connsiteX13" fmla="*/ 2382 w 1176338"/>
                <a:gd name="connsiteY13" fmla="*/ 100013 h 311944"/>
                <a:gd name="connsiteX14" fmla="*/ 0 w 1176338"/>
                <a:gd name="connsiteY14" fmla="*/ 107157 h 311944"/>
                <a:gd name="connsiteX15" fmla="*/ 0 w 1176338"/>
                <a:gd name="connsiteY15" fmla="*/ 123825 h 311944"/>
                <a:gd name="connsiteX16" fmla="*/ 14288 w 1176338"/>
                <a:gd name="connsiteY16" fmla="*/ 154782 h 311944"/>
                <a:gd name="connsiteX17" fmla="*/ 45244 w 1176338"/>
                <a:gd name="connsiteY17" fmla="*/ 190500 h 311944"/>
                <a:gd name="connsiteX18" fmla="*/ 83344 w 1176338"/>
                <a:gd name="connsiteY18" fmla="*/ 226219 h 311944"/>
                <a:gd name="connsiteX19" fmla="*/ 133350 w 1176338"/>
                <a:gd name="connsiteY19" fmla="*/ 264319 h 311944"/>
                <a:gd name="connsiteX20" fmla="*/ 171450 w 1176338"/>
                <a:gd name="connsiteY20" fmla="*/ 285750 h 311944"/>
                <a:gd name="connsiteX21" fmla="*/ 211932 w 1176338"/>
                <a:gd name="connsiteY21" fmla="*/ 302419 h 311944"/>
                <a:gd name="connsiteX22" fmla="*/ 257175 w 1176338"/>
                <a:gd name="connsiteY22" fmla="*/ 311944 h 311944"/>
                <a:gd name="connsiteX23" fmla="*/ 307182 w 1176338"/>
                <a:gd name="connsiteY23" fmla="*/ 311944 h 311944"/>
                <a:gd name="connsiteX24" fmla="*/ 457200 w 1176338"/>
                <a:gd name="connsiteY24" fmla="*/ 297657 h 311944"/>
                <a:gd name="connsiteX25" fmla="*/ 652463 w 1176338"/>
                <a:gd name="connsiteY25" fmla="*/ 266700 h 311944"/>
                <a:gd name="connsiteX26" fmla="*/ 852488 w 1176338"/>
                <a:gd name="connsiteY26" fmla="*/ 233363 h 311944"/>
                <a:gd name="connsiteX27" fmla="*/ 952500 w 1176338"/>
                <a:gd name="connsiteY27" fmla="*/ 216694 h 311944"/>
                <a:gd name="connsiteX28" fmla="*/ 1038225 w 1176338"/>
                <a:gd name="connsiteY28" fmla="*/ 200025 h 311944"/>
                <a:gd name="connsiteX29" fmla="*/ 1102519 w 1176338"/>
                <a:gd name="connsiteY29" fmla="*/ 188119 h 311944"/>
                <a:gd name="connsiteX30" fmla="*/ 1126332 w 1176338"/>
                <a:gd name="connsiteY30" fmla="*/ 178594 h 311944"/>
                <a:gd name="connsiteX31" fmla="*/ 1150144 w 1176338"/>
                <a:gd name="connsiteY31" fmla="*/ 164307 h 311944"/>
                <a:gd name="connsiteX32" fmla="*/ 1169194 w 1176338"/>
                <a:gd name="connsiteY32" fmla="*/ 150019 h 311944"/>
                <a:gd name="connsiteX33" fmla="*/ 1173957 w 1176338"/>
                <a:gd name="connsiteY33" fmla="*/ 140494 h 311944"/>
                <a:gd name="connsiteX34" fmla="*/ 1176338 w 1176338"/>
                <a:gd name="connsiteY34" fmla="*/ 130969 h 311944"/>
                <a:gd name="connsiteX35" fmla="*/ 1173957 w 1176338"/>
                <a:gd name="connsiteY35" fmla="*/ 116682 h 311944"/>
                <a:gd name="connsiteX36" fmla="*/ 1166813 w 1176338"/>
                <a:gd name="connsiteY36" fmla="*/ 102394 h 311944"/>
                <a:gd name="connsiteX37" fmla="*/ 1152525 w 1176338"/>
                <a:gd name="connsiteY37" fmla="*/ 85725 h 311944"/>
                <a:gd name="connsiteX38" fmla="*/ 1138238 w 1176338"/>
                <a:gd name="connsiteY38" fmla="*/ 71438 h 311944"/>
                <a:gd name="connsiteX39" fmla="*/ 1109663 w 1176338"/>
                <a:gd name="connsiteY39" fmla="*/ 57150 h 311944"/>
                <a:gd name="connsiteX40" fmla="*/ 1033463 w 1176338"/>
                <a:gd name="connsiteY40" fmla="*/ 33338 h 311944"/>
                <a:gd name="connsiteX41" fmla="*/ 964407 w 1176338"/>
                <a:gd name="connsiteY41" fmla="*/ 14288 h 311944"/>
                <a:gd name="connsiteX42" fmla="*/ 892969 w 1176338"/>
                <a:gd name="connsiteY42" fmla="*/ 0 h 311944"/>
                <a:gd name="connsiteX43" fmla="*/ 826294 w 1176338"/>
                <a:gd name="connsiteY43" fmla="*/ 14288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76338" h="311944">
                  <a:moveTo>
                    <a:pt x="826294" y="14288"/>
                  </a:moveTo>
                  <a:lnTo>
                    <a:pt x="683419" y="54769"/>
                  </a:lnTo>
                  <a:lnTo>
                    <a:pt x="528638" y="97632"/>
                  </a:lnTo>
                  <a:lnTo>
                    <a:pt x="445294" y="119063"/>
                  </a:lnTo>
                  <a:lnTo>
                    <a:pt x="354807" y="135732"/>
                  </a:lnTo>
                  <a:lnTo>
                    <a:pt x="276225" y="150019"/>
                  </a:lnTo>
                  <a:lnTo>
                    <a:pt x="228600" y="154782"/>
                  </a:lnTo>
                  <a:lnTo>
                    <a:pt x="197644" y="154782"/>
                  </a:lnTo>
                  <a:lnTo>
                    <a:pt x="154782" y="150019"/>
                  </a:lnTo>
                  <a:lnTo>
                    <a:pt x="119063" y="140494"/>
                  </a:lnTo>
                  <a:lnTo>
                    <a:pt x="76200" y="121444"/>
                  </a:lnTo>
                  <a:lnTo>
                    <a:pt x="52388" y="107157"/>
                  </a:lnTo>
                  <a:lnTo>
                    <a:pt x="14288" y="95250"/>
                  </a:lnTo>
                  <a:lnTo>
                    <a:pt x="2382" y="100013"/>
                  </a:lnTo>
                  <a:lnTo>
                    <a:pt x="0" y="107157"/>
                  </a:lnTo>
                  <a:lnTo>
                    <a:pt x="0" y="123825"/>
                  </a:lnTo>
                  <a:lnTo>
                    <a:pt x="14288" y="154782"/>
                  </a:lnTo>
                  <a:lnTo>
                    <a:pt x="45244" y="190500"/>
                  </a:lnTo>
                  <a:lnTo>
                    <a:pt x="83344" y="226219"/>
                  </a:lnTo>
                  <a:lnTo>
                    <a:pt x="133350" y="264319"/>
                  </a:lnTo>
                  <a:lnTo>
                    <a:pt x="171450" y="285750"/>
                  </a:lnTo>
                  <a:lnTo>
                    <a:pt x="211932" y="302419"/>
                  </a:lnTo>
                  <a:lnTo>
                    <a:pt x="257175" y="311944"/>
                  </a:lnTo>
                  <a:lnTo>
                    <a:pt x="307182" y="311944"/>
                  </a:lnTo>
                  <a:lnTo>
                    <a:pt x="457200" y="297657"/>
                  </a:lnTo>
                  <a:lnTo>
                    <a:pt x="652463" y="266700"/>
                  </a:lnTo>
                  <a:lnTo>
                    <a:pt x="852488" y="233363"/>
                  </a:lnTo>
                  <a:lnTo>
                    <a:pt x="952500" y="216694"/>
                  </a:lnTo>
                  <a:lnTo>
                    <a:pt x="1038225" y="200025"/>
                  </a:lnTo>
                  <a:lnTo>
                    <a:pt x="1102519" y="188119"/>
                  </a:lnTo>
                  <a:lnTo>
                    <a:pt x="1126332" y="178594"/>
                  </a:lnTo>
                  <a:lnTo>
                    <a:pt x="1150144" y="164307"/>
                  </a:lnTo>
                  <a:lnTo>
                    <a:pt x="1169194" y="150019"/>
                  </a:lnTo>
                  <a:lnTo>
                    <a:pt x="1173957" y="140494"/>
                  </a:lnTo>
                  <a:lnTo>
                    <a:pt x="1176338" y="130969"/>
                  </a:lnTo>
                  <a:lnTo>
                    <a:pt x="1173957" y="116682"/>
                  </a:lnTo>
                  <a:lnTo>
                    <a:pt x="1166813" y="102394"/>
                  </a:lnTo>
                  <a:lnTo>
                    <a:pt x="1152525" y="85725"/>
                  </a:lnTo>
                  <a:lnTo>
                    <a:pt x="1138238" y="71438"/>
                  </a:lnTo>
                  <a:lnTo>
                    <a:pt x="1109663" y="57150"/>
                  </a:lnTo>
                  <a:lnTo>
                    <a:pt x="1033463" y="33338"/>
                  </a:lnTo>
                  <a:lnTo>
                    <a:pt x="964407" y="14288"/>
                  </a:lnTo>
                  <a:lnTo>
                    <a:pt x="892969" y="0"/>
                  </a:lnTo>
                  <a:lnTo>
                    <a:pt x="826294" y="14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6">
              <a:extLst>
                <a:ext uri="{FF2B5EF4-FFF2-40B4-BE49-F238E27FC236}">
                  <a16:creationId xmlns:a16="http://schemas.microsoft.com/office/drawing/2014/main" id="{EB2ECBE1-A75A-49F7-8C9B-9E2AF470CF87}"/>
                </a:ext>
              </a:extLst>
            </p:cNvPr>
            <p:cNvSpPr/>
            <p:nvPr/>
          </p:nvSpPr>
          <p:spPr>
            <a:xfrm>
              <a:off x="2716213" y="4486275"/>
              <a:ext cx="577850" cy="1133475"/>
            </a:xfrm>
            <a:custGeom>
              <a:avLst/>
              <a:gdLst>
                <a:gd name="connsiteX0" fmla="*/ 488157 w 576263"/>
                <a:gd name="connsiteY0" fmla="*/ 550069 h 1133475"/>
                <a:gd name="connsiteX1" fmla="*/ 440532 w 576263"/>
                <a:gd name="connsiteY1" fmla="*/ 330994 h 1133475"/>
                <a:gd name="connsiteX2" fmla="*/ 414338 w 576263"/>
                <a:gd name="connsiteY2" fmla="*/ 214313 h 1133475"/>
                <a:gd name="connsiteX3" fmla="*/ 330994 w 576263"/>
                <a:gd name="connsiteY3" fmla="*/ 107156 h 1133475"/>
                <a:gd name="connsiteX4" fmla="*/ 278607 w 576263"/>
                <a:gd name="connsiteY4" fmla="*/ 88106 h 1133475"/>
                <a:gd name="connsiteX5" fmla="*/ 173832 w 576263"/>
                <a:gd name="connsiteY5" fmla="*/ 52388 h 1133475"/>
                <a:gd name="connsiteX6" fmla="*/ 71438 w 576263"/>
                <a:gd name="connsiteY6" fmla="*/ 16669 h 1133475"/>
                <a:gd name="connsiteX7" fmla="*/ 42863 w 576263"/>
                <a:gd name="connsiteY7" fmla="*/ 4763 h 1133475"/>
                <a:gd name="connsiteX8" fmla="*/ 28575 w 576263"/>
                <a:gd name="connsiteY8" fmla="*/ 0 h 1133475"/>
                <a:gd name="connsiteX9" fmla="*/ 11907 w 576263"/>
                <a:gd name="connsiteY9" fmla="*/ 0 h 1133475"/>
                <a:gd name="connsiteX10" fmla="*/ 2382 w 576263"/>
                <a:gd name="connsiteY10" fmla="*/ 2381 h 1133475"/>
                <a:gd name="connsiteX11" fmla="*/ 0 w 576263"/>
                <a:gd name="connsiteY11" fmla="*/ 19050 h 1133475"/>
                <a:gd name="connsiteX12" fmla="*/ 7144 w 576263"/>
                <a:gd name="connsiteY12" fmla="*/ 45244 h 1133475"/>
                <a:gd name="connsiteX13" fmla="*/ 21432 w 576263"/>
                <a:gd name="connsiteY13" fmla="*/ 61913 h 1133475"/>
                <a:gd name="connsiteX14" fmla="*/ 83344 w 576263"/>
                <a:gd name="connsiteY14" fmla="*/ 95250 h 1133475"/>
                <a:gd name="connsiteX15" fmla="*/ 130969 w 576263"/>
                <a:gd name="connsiteY15" fmla="*/ 130969 h 1133475"/>
                <a:gd name="connsiteX16" fmla="*/ 166688 w 576263"/>
                <a:gd name="connsiteY16" fmla="*/ 164306 h 1133475"/>
                <a:gd name="connsiteX17" fmla="*/ 188119 w 576263"/>
                <a:gd name="connsiteY17" fmla="*/ 195263 h 1133475"/>
                <a:gd name="connsiteX18" fmla="*/ 209550 w 576263"/>
                <a:gd name="connsiteY18" fmla="*/ 242888 h 1133475"/>
                <a:gd name="connsiteX19" fmla="*/ 228600 w 576263"/>
                <a:gd name="connsiteY19" fmla="*/ 335756 h 1133475"/>
                <a:gd name="connsiteX20" fmla="*/ 283369 w 576263"/>
                <a:gd name="connsiteY20" fmla="*/ 619125 h 1133475"/>
                <a:gd name="connsiteX21" fmla="*/ 330994 w 576263"/>
                <a:gd name="connsiteY21" fmla="*/ 869156 h 1133475"/>
                <a:gd name="connsiteX22" fmla="*/ 350044 w 576263"/>
                <a:gd name="connsiteY22" fmla="*/ 959644 h 1133475"/>
                <a:gd name="connsiteX23" fmla="*/ 361950 w 576263"/>
                <a:gd name="connsiteY23" fmla="*/ 992981 h 1133475"/>
                <a:gd name="connsiteX24" fmla="*/ 383382 w 576263"/>
                <a:gd name="connsiteY24" fmla="*/ 1035844 h 1133475"/>
                <a:gd name="connsiteX25" fmla="*/ 419100 w 576263"/>
                <a:gd name="connsiteY25" fmla="*/ 1083469 h 1133475"/>
                <a:gd name="connsiteX26" fmla="*/ 435769 w 576263"/>
                <a:gd name="connsiteY26" fmla="*/ 1102519 h 1133475"/>
                <a:gd name="connsiteX27" fmla="*/ 457200 w 576263"/>
                <a:gd name="connsiteY27" fmla="*/ 1114425 h 1133475"/>
                <a:gd name="connsiteX28" fmla="*/ 485775 w 576263"/>
                <a:gd name="connsiteY28" fmla="*/ 1126331 h 1133475"/>
                <a:gd name="connsiteX29" fmla="*/ 519113 w 576263"/>
                <a:gd name="connsiteY29" fmla="*/ 1133475 h 1133475"/>
                <a:gd name="connsiteX30" fmla="*/ 538163 w 576263"/>
                <a:gd name="connsiteY30" fmla="*/ 1131094 h 1133475"/>
                <a:gd name="connsiteX31" fmla="*/ 552450 w 576263"/>
                <a:gd name="connsiteY31" fmla="*/ 1123950 h 1133475"/>
                <a:gd name="connsiteX32" fmla="*/ 561975 w 576263"/>
                <a:gd name="connsiteY32" fmla="*/ 1112044 h 1133475"/>
                <a:gd name="connsiteX33" fmla="*/ 569119 w 576263"/>
                <a:gd name="connsiteY33" fmla="*/ 1092994 h 1133475"/>
                <a:gd name="connsiteX34" fmla="*/ 573882 w 576263"/>
                <a:gd name="connsiteY34" fmla="*/ 1062038 h 1133475"/>
                <a:gd name="connsiteX35" fmla="*/ 576263 w 576263"/>
                <a:gd name="connsiteY35" fmla="*/ 1009650 h 1133475"/>
                <a:gd name="connsiteX36" fmla="*/ 550069 w 576263"/>
                <a:gd name="connsiteY36" fmla="*/ 838200 h 1133475"/>
                <a:gd name="connsiteX37" fmla="*/ 488157 w 576263"/>
                <a:gd name="connsiteY37" fmla="*/ 550069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133475">
                  <a:moveTo>
                    <a:pt x="488157" y="550069"/>
                  </a:moveTo>
                  <a:lnTo>
                    <a:pt x="440532" y="330994"/>
                  </a:lnTo>
                  <a:lnTo>
                    <a:pt x="414338" y="214313"/>
                  </a:lnTo>
                  <a:lnTo>
                    <a:pt x="330994" y="107156"/>
                  </a:lnTo>
                  <a:lnTo>
                    <a:pt x="278607" y="88106"/>
                  </a:lnTo>
                  <a:lnTo>
                    <a:pt x="173832" y="52388"/>
                  </a:lnTo>
                  <a:lnTo>
                    <a:pt x="71438" y="16669"/>
                  </a:lnTo>
                  <a:lnTo>
                    <a:pt x="42863" y="4763"/>
                  </a:lnTo>
                  <a:lnTo>
                    <a:pt x="28575" y="0"/>
                  </a:lnTo>
                  <a:lnTo>
                    <a:pt x="11907" y="0"/>
                  </a:lnTo>
                  <a:lnTo>
                    <a:pt x="2382" y="2381"/>
                  </a:lnTo>
                  <a:lnTo>
                    <a:pt x="0" y="19050"/>
                  </a:lnTo>
                  <a:lnTo>
                    <a:pt x="7144" y="45244"/>
                  </a:lnTo>
                  <a:lnTo>
                    <a:pt x="21432" y="61913"/>
                  </a:lnTo>
                  <a:lnTo>
                    <a:pt x="83344" y="95250"/>
                  </a:lnTo>
                  <a:lnTo>
                    <a:pt x="130969" y="130969"/>
                  </a:lnTo>
                  <a:lnTo>
                    <a:pt x="166688" y="164306"/>
                  </a:lnTo>
                  <a:lnTo>
                    <a:pt x="188119" y="195263"/>
                  </a:lnTo>
                  <a:lnTo>
                    <a:pt x="209550" y="242888"/>
                  </a:lnTo>
                  <a:lnTo>
                    <a:pt x="228600" y="335756"/>
                  </a:lnTo>
                  <a:lnTo>
                    <a:pt x="283369" y="619125"/>
                  </a:lnTo>
                  <a:lnTo>
                    <a:pt x="330994" y="869156"/>
                  </a:lnTo>
                  <a:lnTo>
                    <a:pt x="350044" y="959644"/>
                  </a:lnTo>
                  <a:lnTo>
                    <a:pt x="361950" y="992981"/>
                  </a:lnTo>
                  <a:lnTo>
                    <a:pt x="383382" y="1035844"/>
                  </a:lnTo>
                  <a:lnTo>
                    <a:pt x="419100" y="1083469"/>
                  </a:lnTo>
                  <a:lnTo>
                    <a:pt x="435769" y="1102519"/>
                  </a:lnTo>
                  <a:lnTo>
                    <a:pt x="457200" y="1114425"/>
                  </a:lnTo>
                  <a:lnTo>
                    <a:pt x="485775" y="1126331"/>
                  </a:lnTo>
                  <a:lnTo>
                    <a:pt x="519113" y="1133475"/>
                  </a:lnTo>
                  <a:lnTo>
                    <a:pt x="538163" y="1131094"/>
                  </a:lnTo>
                  <a:lnTo>
                    <a:pt x="552450" y="1123950"/>
                  </a:lnTo>
                  <a:lnTo>
                    <a:pt x="561975" y="1112044"/>
                  </a:lnTo>
                  <a:lnTo>
                    <a:pt x="569119" y="1092994"/>
                  </a:lnTo>
                  <a:lnTo>
                    <a:pt x="573882" y="1062038"/>
                  </a:lnTo>
                  <a:lnTo>
                    <a:pt x="576263" y="1009650"/>
                  </a:lnTo>
                  <a:lnTo>
                    <a:pt x="550069" y="838200"/>
                  </a:lnTo>
                  <a:lnTo>
                    <a:pt x="488157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9">
              <a:extLst>
                <a:ext uri="{FF2B5EF4-FFF2-40B4-BE49-F238E27FC236}">
                  <a16:creationId xmlns:a16="http://schemas.microsoft.com/office/drawing/2014/main" id="{B61CEDCC-301C-4F35-ADD6-854C6AABE539}"/>
                </a:ext>
              </a:extLst>
            </p:cNvPr>
            <p:cNvSpPr/>
            <p:nvPr/>
          </p:nvSpPr>
          <p:spPr>
            <a:xfrm>
              <a:off x="4637088" y="2179638"/>
              <a:ext cx="1549400" cy="400050"/>
            </a:xfrm>
            <a:custGeom>
              <a:avLst/>
              <a:gdLst>
                <a:gd name="connsiteX0" fmla="*/ 1381125 w 1550194"/>
                <a:gd name="connsiteY0" fmla="*/ 192881 h 400050"/>
                <a:gd name="connsiteX1" fmla="*/ 1257300 w 1550194"/>
                <a:gd name="connsiteY1" fmla="*/ 226219 h 400050"/>
                <a:gd name="connsiteX2" fmla="*/ 1135856 w 1550194"/>
                <a:gd name="connsiteY2" fmla="*/ 259556 h 400050"/>
                <a:gd name="connsiteX3" fmla="*/ 1064419 w 1550194"/>
                <a:gd name="connsiteY3" fmla="*/ 276225 h 400050"/>
                <a:gd name="connsiteX4" fmla="*/ 840581 w 1550194"/>
                <a:gd name="connsiteY4" fmla="*/ 311944 h 400050"/>
                <a:gd name="connsiteX5" fmla="*/ 778669 w 1550194"/>
                <a:gd name="connsiteY5" fmla="*/ 319087 h 400050"/>
                <a:gd name="connsiteX6" fmla="*/ 695325 w 1550194"/>
                <a:gd name="connsiteY6" fmla="*/ 335756 h 400050"/>
                <a:gd name="connsiteX7" fmla="*/ 614362 w 1550194"/>
                <a:gd name="connsiteY7" fmla="*/ 357187 h 400050"/>
                <a:gd name="connsiteX8" fmla="*/ 523875 w 1550194"/>
                <a:gd name="connsiteY8" fmla="*/ 383381 h 400050"/>
                <a:gd name="connsiteX9" fmla="*/ 471487 w 1550194"/>
                <a:gd name="connsiteY9" fmla="*/ 400050 h 400050"/>
                <a:gd name="connsiteX10" fmla="*/ 457200 w 1550194"/>
                <a:gd name="connsiteY10" fmla="*/ 397669 h 400050"/>
                <a:gd name="connsiteX11" fmla="*/ 366712 w 1550194"/>
                <a:gd name="connsiteY11" fmla="*/ 376237 h 400050"/>
                <a:gd name="connsiteX12" fmla="*/ 259556 w 1550194"/>
                <a:gd name="connsiteY12" fmla="*/ 340519 h 400050"/>
                <a:gd name="connsiteX13" fmla="*/ 221456 w 1550194"/>
                <a:gd name="connsiteY13" fmla="*/ 328612 h 400050"/>
                <a:gd name="connsiteX14" fmla="*/ 185737 w 1550194"/>
                <a:gd name="connsiteY14" fmla="*/ 311944 h 400050"/>
                <a:gd name="connsiteX15" fmla="*/ 157162 w 1550194"/>
                <a:gd name="connsiteY15" fmla="*/ 295275 h 400050"/>
                <a:gd name="connsiteX16" fmla="*/ 128587 w 1550194"/>
                <a:gd name="connsiteY16" fmla="*/ 276225 h 400050"/>
                <a:gd name="connsiteX17" fmla="*/ 97631 w 1550194"/>
                <a:gd name="connsiteY17" fmla="*/ 252412 h 400050"/>
                <a:gd name="connsiteX18" fmla="*/ 73819 w 1550194"/>
                <a:gd name="connsiteY18" fmla="*/ 228600 h 400050"/>
                <a:gd name="connsiteX19" fmla="*/ 47625 w 1550194"/>
                <a:gd name="connsiteY19" fmla="*/ 197644 h 400050"/>
                <a:gd name="connsiteX20" fmla="*/ 23812 w 1550194"/>
                <a:gd name="connsiteY20" fmla="*/ 166687 h 400050"/>
                <a:gd name="connsiteX21" fmla="*/ 7144 w 1550194"/>
                <a:gd name="connsiteY21" fmla="*/ 138112 h 400050"/>
                <a:gd name="connsiteX22" fmla="*/ 0 w 1550194"/>
                <a:gd name="connsiteY22" fmla="*/ 116681 h 400050"/>
                <a:gd name="connsiteX23" fmla="*/ 0 w 1550194"/>
                <a:gd name="connsiteY23" fmla="*/ 109537 h 400050"/>
                <a:gd name="connsiteX24" fmla="*/ 2381 w 1550194"/>
                <a:gd name="connsiteY24" fmla="*/ 102394 h 400050"/>
                <a:gd name="connsiteX25" fmla="*/ 14287 w 1550194"/>
                <a:gd name="connsiteY25" fmla="*/ 100012 h 400050"/>
                <a:gd name="connsiteX26" fmla="*/ 40481 w 1550194"/>
                <a:gd name="connsiteY26" fmla="*/ 111919 h 400050"/>
                <a:gd name="connsiteX27" fmla="*/ 83344 w 1550194"/>
                <a:gd name="connsiteY27" fmla="*/ 140494 h 400050"/>
                <a:gd name="connsiteX28" fmla="*/ 119062 w 1550194"/>
                <a:gd name="connsiteY28" fmla="*/ 159544 h 400050"/>
                <a:gd name="connsiteX29" fmla="*/ 173831 w 1550194"/>
                <a:gd name="connsiteY29" fmla="*/ 180975 h 400050"/>
                <a:gd name="connsiteX30" fmla="*/ 228600 w 1550194"/>
                <a:gd name="connsiteY30" fmla="*/ 192881 h 400050"/>
                <a:gd name="connsiteX31" fmla="*/ 285750 w 1550194"/>
                <a:gd name="connsiteY31" fmla="*/ 200025 h 400050"/>
                <a:gd name="connsiteX32" fmla="*/ 350044 w 1550194"/>
                <a:gd name="connsiteY32" fmla="*/ 200025 h 400050"/>
                <a:gd name="connsiteX33" fmla="*/ 445294 w 1550194"/>
                <a:gd name="connsiteY33" fmla="*/ 192881 h 400050"/>
                <a:gd name="connsiteX34" fmla="*/ 585787 w 1550194"/>
                <a:gd name="connsiteY34" fmla="*/ 173831 h 400050"/>
                <a:gd name="connsiteX35" fmla="*/ 771525 w 1550194"/>
                <a:gd name="connsiteY35" fmla="*/ 147637 h 400050"/>
                <a:gd name="connsiteX36" fmla="*/ 876300 w 1550194"/>
                <a:gd name="connsiteY36" fmla="*/ 130969 h 400050"/>
                <a:gd name="connsiteX37" fmla="*/ 1131094 w 1550194"/>
                <a:gd name="connsiteY37" fmla="*/ 76200 h 400050"/>
                <a:gd name="connsiteX38" fmla="*/ 1250156 w 1550194"/>
                <a:gd name="connsiteY38" fmla="*/ 42862 h 400050"/>
                <a:gd name="connsiteX39" fmla="*/ 1359694 w 1550194"/>
                <a:gd name="connsiteY39" fmla="*/ 11906 h 400050"/>
                <a:gd name="connsiteX40" fmla="*/ 1397794 w 1550194"/>
                <a:gd name="connsiteY40" fmla="*/ 0 h 400050"/>
                <a:gd name="connsiteX41" fmla="*/ 1412081 w 1550194"/>
                <a:gd name="connsiteY41" fmla="*/ 0 h 400050"/>
                <a:gd name="connsiteX42" fmla="*/ 1447800 w 1550194"/>
                <a:gd name="connsiteY42" fmla="*/ 7144 h 400050"/>
                <a:gd name="connsiteX43" fmla="*/ 1476375 w 1550194"/>
                <a:gd name="connsiteY43" fmla="*/ 19050 h 400050"/>
                <a:gd name="connsiteX44" fmla="*/ 1493044 w 1550194"/>
                <a:gd name="connsiteY44" fmla="*/ 28575 h 400050"/>
                <a:gd name="connsiteX45" fmla="*/ 1519237 w 1550194"/>
                <a:gd name="connsiteY45" fmla="*/ 47625 h 400050"/>
                <a:gd name="connsiteX46" fmla="*/ 1533525 w 1550194"/>
                <a:gd name="connsiteY46" fmla="*/ 59531 h 400050"/>
                <a:gd name="connsiteX47" fmla="*/ 1545431 w 1550194"/>
                <a:gd name="connsiteY47" fmla="*/ 76200 h 400050"/>
                <a:gd name="connsiteX48" fmla="*/ 1550194 w 1550194"/>
                <a:gd name="connsiteY48" fmla="*/ 97631 h 400050"/>
                <a:gd name="connsiteX49" fmla="*/ 1545431 w 1550194"/>
                <a:gd name="connsiteY49" fmla="*/ 114300 h 400050"/>
                <a:gd name="connsiteX50" fmla="*/ 1533525 w 1550194"/>
                <a:gd name="connsiteY50" fmla="*/ 130969 h 400050"/>
                <a:gd name="connsiteX51" fmla="*/ 1507331 w 1550194"/>
                <a:gd name="connsiteY51" fmla="*/ 147637 h 400050"/>
                <a:gd name="connsiteX52" fmla="*/ 1457325 w 1550194"/>
                <a:gd name="connsiteY52" fmla="*/ 171450 h 400050"/>
                <a:gd name="connsiteX53" fmla="*/ 1381125 w 1550194"/>
                <a:gd name="connsiteY53" fmla="*/ 192881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50194" h="400050">
                  <a:moveTo>
                    <a:pt x="1381125" y="192881"/>
                  </a:moveTo>
                  <a:lnTo>
                    <a:pt x="1257300" y="226219"/>
                  </a:lnTo>
                  <a:lnTo>
                    <a:pt x="1135856" y="259556"/>
                  </a:lnTo>
                  <a:lnTo>
                    <a:pt x="1064419" y="276225"/>
                  </a:lnTo>
                  <a:lnTo>
                    <a:pt x="840581" y="311944"/>
                  </a:lnTo>
                  <a:lnTo>
                    <a:pt x="778669" y="319087"/>
                  </a:lnTo>
                  <a:lnTo>
                    <a:pt x="695325" y="335756"/>
                  </a:lnTo>
                  <a:lnTo>
                    <a:pt x="614362" y="357187"/>
                  </a:lnTo>
                  <a:lnTo>
                    <a:pt x="523875" y="383381"/>
                  </a:lnTo>
                  <a:lnTo>
                    <a:pt x="471487" y="400050"/>
                  </a:lnTo>
                  <a:lnTo>
                    <a:pt x="457200" y="397669"/>
                  </a:lnTo>
                  <a:lnTo>
                    <a:pt x="366712" y="376237"/>
                  </a:lnTo>
                  <a:lnTo>
                    <a:pt x="259556" y="340519"/>
                  </a:lnTo>
                  <a:lnTo>
                    <a:pt x="221456" y="328612"/>
                  </a:lnTo>
                  <a:lnTo>
                    <a:pt x="185737" y="311944"/>
                  </a:lnTo>
                  <a:lnTo>
                    <a:pt x="157162" y="295275"/>
                  </a:lnTo>
                  <a:lnTo>
                    <a:pt x="128587" y="276225"/>
                  </a:lnTo>
                  <a:lnTo>
                    <a:pt x="97631" y="252412"/>
                  </a:lnTo>
                  <a:lnTo>
                    <a:pt x="73819" y="228600"/>
                  </a:lnTo>
                  <a:lnTo>
                    <a:pt x="47625" y="197644"/>
                  </a:lnTo>
                  <a:lnTo>
                    <a:pt x="23812" y="166687"/>
                  </a:lnTo>
                  <a:lnTo>
                    <a:pt x="7144" y="138112"/>
                  </a:lnTo>
                  <a:lnTo>
                    <a:pt x="0" y="116681"/>
                  </a:lnTo>
                  <a:lnTo>
                    <a:pt x="0" y="109537"/>
                  </a:lnTo>
                  <a:lnTo>
                    <a:pt x="2381" y="102394"/>
                  </a:lnTo>
                  <a:lnTo>
                    <a:pt x="14287" y="100012"/>
                  </a:lnTo>
                  <a:lnTo>
                    <a:pt x="40481" y="111919"/>
                  </a:lnTo>
                  <a:lnTo>
                    <a:pt x="83344" y="140494"/>
                  </a:lnTo>
                  <a:lnTo>
                    <a:pt x="119062" y="159544"/>
                  </a:lnTo>
                  <a:lnTo>
                    <a:pt x="173831" y="180975"/>
                  </a:lnTo>
                  <a:lnTo>
                    <a:pt x="228600" y="192881"/>
                  </a:lnTo>
                  <a:lnTo>
                    <a:pt x="285750" y="200025"/>
                  </a:lnTo>
                  <a:lnTo>
                    <a:pt x="350044" y="200025"/>
                  </a:lnTo>
                  <a:lnTo>
                    <a:pt x="445294" y="192881"/>
                  </a:lnTo>
                  <a:lnTo>
                    <a:pt x="585787" y="173831"/>
                  </a:lnTo>
                  <a:lnTo>
                    <a:pt x="771525" y="147637"/>
                  </a:lnTo>
                  <a:lnTo>
                    <a:pt x="876300" y="130969"/>
                  </a:lnTo>
                  <a:lnTo>
                    <a:pt x="1131094" y="76200"/>
                  </a:lnTo>
                  <a:lnTo>
                    <a:pt x="1250156" y="42862"/>
                  </a:lnTo>
                  <a:lnTo>
                    <a:pt x="1359694" y="11906"/>
                  </a:lnTo>
                  <a:lnTo>
                    <a:pt x="1397794" y="0"/>
                  </a:lnTo>
                  <a:lnTo>
                    <a:pt x="1412081" y="0"/>
                  </a:lnTo>
                  <a:lnTo>
                    <a:pt x="1447800" y="7144"/>
                  </a:lnTo>
                  <a:lnTo>
                    <a:pt x="1476375" y="19050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3525" y="59531"/>
                  </a:lnTo>
                  <a:lnTo>
                    <a:pt x="1545431" y="76200"/>
                  </a:lnTo>
                  <a:lnTo>
                    <a:pt x="1550194" y="97631"/>
                  </a:lnTo>
                  <a:lnTo>
                    <a:pt x="1545431" y="114300"/>
                  </a:lnTo>
                  <a:lnTo>
                    <a:pt x="1533525" y="130969"/>
                  </a:lnTo>
                  <a:lnTo>
                    <a:pt x="1507331" y="147637"/>
                  </a:lnTo>
                  <a:lnTo>
                    <a:pt x="1457325" y="171450"/>
                  </a:lnTo>
                  <a:lnTo>
                    <a:pt x="1381125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7">
              <a:extLst>
                <a:ext uri="{FF2B5EF4-FFF2-40B4-BE49-F238E27FC236}">
                  <a16:creationId xmlns:a16="http://schemas.microsoft.com/office/drawing/2014/main" id="{19AE7E75-74E5-4D6B-9764-335E484EB942}"/>
                </a:ext>
              </a:extLst>
            </p:cNvPr>
            <p:cNvSpPr/>
            <p:nvPr/>
          </p:nvSpPr>
          <p:spPr>
            <a:xfrm>
              <a:off x="2998788" y="4348163"/>
              <a:ext cx="1365250" cy="1100137"/>
            </a:xfrm>
            <a:custGeom>
              <a:avLst/>
              <a:gdLst>
                <a:gd name="connsiteX0" fmla="*/ 702469 w 1366837"/>
                <a:gd name="connsiteY0" fmla="*/ 85725 h 1100137"/>
                <a:gd name="connsiteX1" fmla="*/ 942975 w 1366837"/>
                <a:gd name="connsiteY1" fmla="*/ 28575 h 1100137"/>
                <a:gd name="connsiteX2" fmla="*/ 1069181 w 1366837"/>
                <a:gd name="connsiteY2" fmla="*/ 0 h 1100137"/>
                <a:gd name="connsiteX3" fmla="*/ 1081087 w 1366837"/>
                <a:gd name="connsiteY3" fmla="*/ 0 h 1100137"/>
                <a:gd name="connsiteX4" fmla="*/ 1109662 w 1366837"/>
                <a:gd name="connsiteY4" fmla="*/ 9525 h 1100137"/>
                <a:gd name="connsiteX5" fmla="*/ 1162050 w 1366837"/>
                <a:gd name="connsiteY5" fmla="*/ 42862 h 1100137"/>
                <a:gd name="connsiteX6" fmla="*/ 1235869 w 1366837"/>
                <a:gd name="connsiteY6" fmla="*/ 102393 h 1100137"/>
                <a:gd name="connsiteX7" fmla="*/ 1300162 w 1366837"/>
                <a:gd name="connsiteY7" fmla="*/ 169068 h 1100137"/>
                <a:gd name="connsiteX8" fmla="*/ 1347787 w 1366837"/>
                <a:gd name="connsiteY8" fmla="*/ 219075 h 1100137"/>
                <a:gd name="connsiteX9" fmla="*/ 1359694 w 1366837"/>
                <a:gd name="connsiteY9" fmla="*/ 240506 h 1100137"/>
                <a:gd name="connsiteX10" fmla="*/ 1366837 w 1366837"/>
                <a:gd name="connsiteY10" fmla="*/ 276225 h 1100137"/>
                <a:gd name="connsiteX11" fmla="*/ 1366837 w 1366837"/>
                <a:gd name="connsiteY11" fmla="*/ 314325 h 1100137"/>
                <a:gd name="connsiteX12" fmla="*/ 1357312 w 1366837"/>
                <a:gd name="connsiteY12" fmla="*/ 340518 h 1100137"/>
                <a:gd name="connsiteX13" fmla="*/ 1335881 w 1366837"/>
                <a:gd name="connsiteY13" fmla="*/ 371475 h 1100137"/>
                <a:gd name="connsiteX14" fmla="*/ 1309687 w 1366837"/>
                <a:gd name="connsiteY14" fmla="*/ 395287 h 1100137"/>
                <a:gd name="connsiteX15" fmla="*/ 1283494 w 1366837"/>
                <a:gd name="connsiteY15" fmla="*/ 416718 h 1100137"/>
                <a:gd name="connsiteX16" fmla="*/ 1281112 w 1366837"/>
                <a:gd name="connsiteY16" fmla="*/ 426243 h 1100137"/>
                <a:gd name="connsiteX17" fmla="*/ 1259681 w 1366837"/>
                <a:gd name="connsiteY17" fmla="*/ 547687 h 1100137"/>
                <a:gd name="connsiteX18" fmla="*/ 1214437 w 1366837"/>
                <a:gd name="connsiteY18" fmla="*/ 778668 h 1100137"/>
                <a:gd name="connsiteX19" fmla="*/ 1169194 w 1366837"/>
                <a:gd name="connsiteY19" fmla="*/ 973931 h 1100137"/>
                <a:gd name="connsiteX20" fmla="*/ 1140619 w 1366837"/>
                <a:gd name="connsiteY20" fmla="*/ 1016793 h 1100137"/>
                <a:gd name="connsiteX21" fmla="*/ 1092994 w 1366837"/>
                <a:gd name="connsiteY21" fmla="*/ 1073943 h 1100137"/>
                <a:gd name="connsiteX22" fmla="*/ 1069181 w 1366837"/>
                <a:gd name="connsiteY22" fmla="*/ 1092993 h 1100137"/>
                <a:gd name="connsiteX23" fmla="*/ 1052512 w 1366837"/>
                <a:gd name="connsiteY23" fmla="*/ 1100137 h 1100137"/>
                <a:gd name="connsiteX24" fmla="*/ 1040606 w 1366837"/>
                <a:gd name="connsiteY24" fmla="*/ 1100137 h 1100137"/>
                <a:gd name="connsiteX25" fmla="*/ 1014412 w 1366837"/>
                <a:gd name="connsiteY25" fmla="*/ 1090612 h 1100137"/>
                <a:gd name="connsiteX26" fmla="*/ 988219 w 1366837"/>
                <a:gd name="connsiteY26" fmla="*/ 1069181 h 1100137"/>
                <a:gd name="connsiteX27" fmla="*/ 940594 w 1366837"/>
                <a:gd name="connsiteY27" fmla="*/ 890587 h 1100137"/>
                <a:gd name="connsiteX28" fmla="*/ 964406 w 1366837"/>
                <a:gd name="connsiteY28" fmla="*/ 735806 h 1100137"/>
                <a:gd name="connsiteX29" fmla="*/ 1007269 w 1366837"/>
                <a:gd name="connsiteY29" fmla="*/ 471487 h 1100137"/>
                <a:gd name="connsiteX30" fmla="*/ 1031081 w 1366837"/>
                <a:gd name="connsiteY30" fmla="*/ 321468 h 1100137"/>
                <a:gd name="connsiteX31" fmla="*/ 1031081 w 1366837"/>
                <a:gd name="connsiteY31" fmla="*/ 297656 h 1100137"/>
                <a:gd name="connsiteX32" fmla="*/ 1028700 w 1366837"/>
                <a:gd name="connsiteY32" fmla="*/ 273843 h 1100137"/>
                <a:gd name="connsiteX33" fmla="*/ 1021556 w 1366837"/>
                <a:gd name="connsiteY33" fmla="*/ 245268 h 1100137"/>
                <a:gd name="connsiteX34" fmla="*/ 1016794 w 1366837"/>
                <a:gd name="connsiteY34" fmla="*/ 238125 h 1100137"/>
                <a:gd name="connsiteX35" fmla="*/ 1002506 w 1366837"/>
                <a:gd name="connsiteY35" fmla="*/ 223837 h 1100137"/>
                <a:gd name="connsiteX36" fmla="*/ 983456 w 1366837"/>
                <a:gd name="connsiteY36" fmla="*/ 216693 h 1100137"/>
                <a:gd name="connsiteX37" fmla="*/ 928687 w 1366837"/>
                <a:gd name="connsiteY37" fmla="*/ 223837 h 1100137"/>
                <a:gd name="connsiteX38" fmla="*/ 752475 w 1366837"/>
                <a:gd name="connsiteY38" fmla="*/ 259556 h 1100137"/>
                <a:gd name="connsiteX39" fmla="*/ 483394 w 1366837"/>
                <a:gd name="connsiteY39" fmla="*/ 316706 h 1100137"/>
                <a:gd name="connsiteX40" fmla="*/ 319087 w 1366837"/>
                <a:gd name="connsiteY40" fmla="*/ 347662 h 1100137"/>
                <a:gd name="connsiteX41" fmla="*/ 288131 w 1366837"/>
                <a:gd name="connsiteY41" fmla="*/ 354806 h 1100137"/>
                <a:gd name="connsiteX42" fmla="*/ 257175 w 1366837"/>
                <a:gd name="connsiteY42" fmla="*/ 364331 h 1100137"/>
                <a:gd name="connsiteX43" fmla="*/ 211931 w 1366837"/>
                <a:gd name="connsiteY43" fmla="*/ 371475 h 1100137"/>
                <a:gd name="connsiteX44" fmla="*/ 57150 w 1366837"/>
                <a:gd name="connsiteY44" fmla="*/ 383381 h 1100137"/>
                <a:gd name="connsiteX45" fmla="*/ 0 w 1366837"/>
                <a:gd name="connsiteY45" fmla="*/ 254793 h 1100137"/>
                <a:gd name="connsiteX46" fmla="*/ 161925 w 1366837"/>
                <a:gd name="connsiteY46" fmla="*/ 216693 h 1100137"/>
                <a:gd name="connsiteX47" fmla="*/ 433387 w 1366837"/>
                <a:gd name="connsiteY47" fmla="*/ 150018 h 1100137"/>
                <a:gd name="connsiteX48" fmla="*/ 702469 w 1366837"/>
                <a:gd name="connsiteY48" fmla="*/ 85725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7" h="1100137">
                  <a:moveTo>
                    <a:pt x="702469" y="85725"/>
                  </a:moveTo>
                  <a:lnTo>
                    <a:pt x="942975" y="28575"/>
                  </a:lnTo>
                  <a:lnTo>
                    <a:pt x="1069181" y="0"/>
                  </a:lnTo>
                  <a:lnTo>
                    <a:pt x="1081087" y="0"/>
                  </a:lnTo>
                  <a:lnTo>
                    <a:pt x="1109662" y="9525"/>
                  </a:lnTo>
                  <a:lnTo>
                    <a:pt x="1162050" y="42862"/>
                  </a:lnTo>
                  <a:lnTo>
                    <a:pt x="1235869" y="102393"/>
                  </a:lnTo>
                  <a:lnTo>
                    <a:pt x="1300162" y="169068"/>
                  </a:lnTo>
                  <a:lnTo>
                    <a:pt x="1347787" y="219075"/>
                  </a:lnTo>
                  <a:lnTo>
                    <a:pt x="1359694" y="240506"/>
                  </a:lnTo>
                  <a:lnTo>
                    <a:pt x="1366837" y="276225"/>
                  </a:lnTo>
                  <a:lnTo>
                    <a:pt x="1366837" y="314325"/>
                  </a:lnTo>
                  <a:lnTo>
                    <a:pt x="1357312" y="340518"/>
                  </a:lnTo>
                  <a:lnTo>
                    <a:pt x="1335881" y="371475"/>
                  </a:lnTo>
                  <a:lnTo>
                    <a:pt x="1309687" y="395287"/>
                  </a:lnTo>
                  <a:lnTo>
                    <a:pt x="1283494" y="416718"/>
                  </a:lnTo>
                  <a:lnTo>
                    <a:pt x="1281112" y="426243"/>
                  </a:lnTo>
                  <a:lnTo>
                    <a:pt x="1259681" y="547687"/>
                  </a:lnTo>
                  <a:lnTo>
                    <a:pt x="1214437" y="778668"/>
                  </a:lnTo>
                  <a:lnTo>
                    <a:pt x="1169194" y="973931"/>
                  </a:lnTo>
                  <a:lnTo>
                    <a:pt x="1140619" y="1016793"/>
                  </a:lnTo>
                  <a:lnTo>
                    <a:pt x="1092994" y="1073943"/>
                  </a:lnTo>
                  <a:lnTo>
                    <a:pt x="1069181" y="1092993"/>
                  </a:lnTo>
                  <a:lnTo>
                    <a:pt x="1052512" y="1100137"/>
                  </a:lnTo>
                  <a:lnTo>
                    <a:pt x="1040606" y="1100137"/>
                  </a:lnTo>
                  <a:lnTo>
                    <a:pt x="1014412" y="1090612"/>
                  </a:lnTo>
                  <a:lnTo>
                    <a:pt x="988219" y="1069181"/>
                  </a:lnTo>
                  <a:lnTo>
                    <a:pt x="940594" y="890587"/>
                  </a:lnTo>
                  <a:lnTo>
                    <a:pt x="964406" y="735806"/>
                  </a:lnTo>
                  <a:lnTo>
                    <a:pt x="1007269" y="471487"/>
                  </a:lnTo>
                  <a:lnTo>
                    <a:pt x="1031081" y="321468"/>
                  </a:lnTo>
                  <a:lnTo>
                    <a:pt x="1031081" y="297656"/>
                  </a:lnTo>
                  <a:lnTo>
                    <a:pt x="1028700" y="273843"/>
                  </a:lnTo>
                  <a:lnTo>
                    <a:pt x="1021556" y="245268"/>
                  </a:lnTo>
                  <a:lnTo>
                    <a:pt x="1016794" y="238125"/>
                  </a:lnTo>
                  <a:lnTo>
                    <a:pt x="1002506" y="223837"/>
                  </a:lnTo>
                  <a:lnTo>
                    <a:pt x="983456" y="216693"/>
                  </a:lnTo>
                  <a:lnTo>
                    <a:pt x="928687" y="223837"/>
                  </a:lnTo>
                  <a:lnTo>
                    <a:pt x="752475" y="259556"/>
                  </a:lnTo>
                  <a:lnTo>
                    <a:pt x="483394" y="316706"/>
                  </a:lnTo>
                  <a:lnTo>
                    <a:pt x="319087" y="347662"/>
                  </a:lnTo>
                  <a:lnTo>
                    <a:pt x="288131" y="354806"/>
                  </a:lnTo>
                  <a:lnTo>
                    <a:pt x="257175" y="364331"/>
                  </a:lnTo>
                  <a:lnTo>
                    <a:pt x="211931" y="371475"/>
                  </a:lnTo>
                  <a:lnTo>
                    <a:pt x="57150" y="383381"/>
                  </a:lnTo>
                  <a:lnTo>
                    <a:pt x="0" y="254793"/>
                  </a:lnTo>
                  <a:lnTo>
                    <a:pt x="161925" y="216693"/>
                  </a:lnTo>
                  <a:lnTo>
                    <a:pt x="433387" y="150018"/>
                  </a:lnTo>
                  <a:lnTo>
                    <a:pt x="70246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8">
              <a:extLst>
                <a:ext uri="{FF2B5EF4-FFF2-40B4-BE49-F238E27FC236}">
                  <a16:creationId xmlns:a16="http://schemas.microsoft.com/office/drawing/2014/main" id="{9B1FCD8F-B8D0-4696-8418-4A72F1BC7083}"/>
                </a:ext>
              </a:extLst>
            </p:cNvPr>
            <p:cNvSpPr/>
            <p:nvPr/>
          </p:nvSpPr>
          <p:spPr>
            <a:xfrm>
              <a:off x="3190875" y="5205413"/>
              <a:ext cx="847725" cy="309562"/>
            </a:xfrm>
            <a:custGeom>
              <a:avLst/>
              <a:gdLst>
                <a:gd name="connsiteX0" fmla="*/ 611981 w 847725"/>
                <a:gd name="connsiteY0" fmla="*/ 38100 h 309562"/>
                <a:gd name="connsiteX1" fmla="*/ 323850 w 847725"/>
                <a:gd name="connsiteY1" fmla="*/ 95250 h 309562"/>
                <a:gd name="connsiteX2" fmla="*/ 0 w 847725"/>
                <a:gd name="connsiteY2" fmla="*/ 159543 h 309562"/>
                <a:gd name="connsiteX3" fmla="*/ 42863 w 847725"/>
                <a:gd name="connsiteY3" fmla="*/ 309562 h 309562"/>
                <a:gd name="connsiteX4" fmla="*/ 300038 w 847725"/>
                <a:gd name="connsiteY4" fmla="*/ 266700 h 309562"/>
                <a:gd name="connsiteX5" fmla="*/ 602456 w 847725"/>
                <a:gd name="connsiteY5" fmla="*/ 202406 h 309562"/>
                <a:gd name="connsiteX6" fmla="*/ 688181 w 847725"/>
                <a:gd name="connsiteY6" fmla="*/ 183356 h 309562"/>
                <a:gd name="connsiteX7" fmla="*/ 704850 w 847725"/>
                <a:gd name="connsiteY7" fmla="*/ 180975 h 309562"/>
                <a:gd name="connsiteX8" fmla="*/ 731044 w 847725"/>
                <a:gd name="connsiteY8" fmla="*/ 180975 h 309562"/>
                <a:gd name="connsiteX9" fmla="*/ 764381 w 847725"/>
                <a:gd name="connsiteY9" fmla="*/ 190500 h 309562"/>
                <a:gd name="connsiteX10" fmla="*/ 776288 w 847725"/>
                <a:gd name="connsiteY10" fmla="*/ 197643 h 309562"/>
                <a:gd name="connsiteX11" fmla="*/ 795338 w 847725"/>
                <a:gd name="connsiteY11" fmla="*/ 211931 h 309562"/>
                <a:gd name="connsiteX12" fmla="*/ 816769 w 847725"/>
                <a:gd name="connsiteY12" fmla="*/ 228600 h 309562"/>
                <a:gd name="connsiteX13" fmla="*/ 847725 w 847725"/>
                <a:gd name="connsiteY13" fmla="*/ 235743 h 309562"/>
                <a:gd name="connsiteX14" fmla="*/ 816769 w 847725"/>
                <a:gd name="connsiteY14" fmla="*/ 0 h 309562"/>
                <a:gd name="connsiteX15" fmla="*/ 611981 w 847725"/>
                <a:gd name="connsiteY15" fmla="*/ 38100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309562">
                  <a:moveTo>
                    <a:pt x="611981" y="38100"/>
                  </a:moveTo>
                  <a:lnTo>
                    <a:pt x="323850" y="95250"/>
                  </a:lnTo>
                  <a:lnTo>
                    <a:pt x="0" y="159543"/>
                  </a:lnTo>
                  <a:lnTo>
                    <a:pt x="42863" y="309562"/>
                  </a:lnTo>
                  <a:lnTo>
                    <a:pt x="300038" y="266700"/>
                  </a:lnTo>
                  <a:lnTo>
                    <a:pt x="602456" y="202406"/>
                  </a:lnTo>
                  <a:lnTo>
                    <a:pt x="688181" y="183356"/>
                  </a:lnTo>
                  <a:lnTo>
                    <a:pt x="704850" y="180975"/>
                  </a:lnTo>
                  <a:lnTo>
                    <a:pt x="731044" y="180975"/>
                  </a:lnTo>
                  <a:lnTo>
                    <a:pt x="764381" y="190500"/>
                  </a:lnTo>
                  <a:lnTo>
                    <a:pt x="776288" y="197643"/>
                  </a:lnTo>
                  <a:lnTo>
                    <a:pt x="795338" y="211931"/>
                  </a:lnTo>
                  <a:lnTo>
                    <a:pt x="816769" y="228600"/>
                  </a:lnTo>
                  <a:lnTo>
                    <a:pt x="847725" y="235743"/>
                  </a:lnTo>
                  <a:lnTo>
                    <a:pt x="816769" y="0"/>
                  </a:lnTo>
                  <a:lnTo>
                    <a:pt x="611981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60">
              <a:extLst>
                <a:ext uri="{FF2B5EF4-FFF2-40B4-BE49-F238E27FC236}">
                  <a16:creationId xmlns:a16="http://schemas.microsoft.com/office/drawing/2014/main" id="{CDDF3A8C-603F-4F73-8CCD-EF526B85EC5A}"/>
                </a:ext>
              </a:extLst>
            </p:cNvPr>
            <p:cNvSpPr/>
            <p:nvPr/>
          </p:nvSpPr>
          <p:spPr>
            <a:xfrm>
              <a:off x="5248275" y="1466850"/>
              <a:ext cx="554038" cy="1690688"/>
            </a:xfrm>
            <a:custGeom>
              <a:avLst/>
              <a:gdLst>
                <a:gd name="connsiteX0" fmla="*/ 233363 w 554831"/>
                <a:gd name="connsiteY0" fmla="*/ 688181 h 1690688"/>
                <a:gd name="connsiteX1" fmla="*/ 233363 w 554831"/>
                <a:gd name="connsiteY1" fmla="*/ 859631 h 1690688"/>
                <a:gd name="connsiteX2" fmla="*/ 233363 w 554831"/>
                <a:gd name="connsiteY2" fmla="*/ 1185863 h 1690688"/>
                <a:gd name="connsiteX3" fmla="*/ 233363 w 554831"/>
                <a:gd name="connsiteY3" fmla="*/ 1690688 h 1690688"/>
                <a:gd name="connsiteX4" fmla="*/ 454819 w 554831"/>
                <a:gd name="connsiteY4" fmla="*/ 1662113 h 1690688"/>
                <a:gd name="connsiteX5" fmla="*/ 457200 w 554831"/>
                <a:gd name="connsiteY5" fmla="*/ 1466850 h 1690688"/>
                <a:gd name="connsiteX6" fmla="*/ 459581 w 554831"/>
                <a:gd name="connsiteY6" fmla="*/ 1345406 h 1690688"/>
                <a:gd name="connsiteX7" fmla="*/ 461963 w 554831"/>
                <a:gd name="connsiteY7" fmla="*/ 1247775 h 1690688"/>
                <a:gd name="connsiteX8" fmla="*/ 464344 w 554831"/>
                <a:gd name="connsiteY8" fmla="*/ 1154906 h 1690688"/>
                <a:gd name="connsiteX9" fmla="*/ 478631 w 554831"/>
                <a:gd name="connsiteY9" fmla="*/ 964406 h 1690688"/>
                <a:gd name="connsiteX10" fmla="*/ 478631 w 554831"/>
                <a:gd name="connsiteY10" fmla="*/ 816769 h 1690688"/>
                <a:gd name="connsiteX11" fmla="*/ 478631 w 554831"/>
                <a:gd name="connsiteY11" fmla="*/ 664369 h 1690688"/>
                <a:gd name="connsiteX12" fmla="*/ 478631 w 554831"/>
                <a:gd name="connsiteY12" fmla="*/ 621506 h 1690688"/>
                <a:gd name="connsiteX13" fmla="*/ 478631 w 554831"/>
                <a:gd name="connsiteY13" fmla="*/ 602456 h 1690688"/>
                <a:gd name="connsiteX14" fmla="*/ 481013 w 554831"/>
                <a:gd name="connsiteY14" fmla="*/ 571500 h 1690688"/>
                <a:gd name="connsiteX15" fmla="*/ 495300 w 554831"/>
                <a:gd name="connsiteY15" fmla="*/ 473869 h 1690688"/>
                <a:gd name="connsiteX16" fmla="*/ 521494 w 554831"/>
                <a:gd name="connsiteY16" fmla="*/ 340519 h 1690688"/>
                <a:gd name="connsiteX17" fmla="*/ 535781 w 554831"/>
                <a:gd name="connsiteY17" fmla="*/ 316706 h 1690688"/>
                <a:gd name="connsiteX18" fmla="*/ 547688 w 554831"/>
                <a:gd name="connsiteY18" fmla="*/ 292894 h 1690688"/>
                <a:gd name="connsiteX19" fmla="*/ 552450 w 554831"/>
                <a:gd name="connsiteY19" fmla="*/ 276225 h 1690688"/>
                <a:gd name="connsiteX20" fmla="*/ 554831 w 554831"/>
                <a:gd name="connsiteY20" fmla="*/ 247650 h 1690688"/>
                <a:gd name="connsiteX21" fmla="*/ 550069 w 554831"/>
                <a:gd name="connsiteY21" fmla="*/ 230981 h 1690688"/>
                <a:gd name="connsiteX22" fmla="*/ 542925 w 554831"/>
                <a:gd name="connsiteY22" fmla="*/ 207169 h 1690688"/>
                <a:gd name="connsiteX23" fmla="*/ 523875 w 554831"/>
                <a:gd name="connsiteY23" fmla="*/ 176213 h 1690688"/>
                <a:gd name="connsiteX24" fmla="*/ 504825 w 554831"/>
                <a:gd name="connsiteY24" fmla="*/ 154781 h 1690688"/>
                <a:gd name="connsiteX25" fmla="*/ 473869 w 554831"/>
                <a:gd name="connsiteY25" fmla="*/ 128588 h 1690688"/>
                <a:gd name="connsiteX26" fmla="*/ 431006 w 554831"/>
                <a:gd name="connsiteY26" fmla="*/ 102394 h 1690688"/>
                <a:gd name="connsiteX27" fmla="*/ 388144 w 554831"/>
                <a:gd name="connsiteY27" fmla="*/ 80963 h 1690688"/>
                <a:gd name="connsiteX28" fmla="*/ 333375 w 554831"/>
                <a:gd name="connsiteY28" fmla="*/ 54769 h 1690688"/>
                <a:gd name="connsiteX29" fmla="*/ 266700 w 554831"/>
                <a:gd name="connsiteY29" fmla="*/ 30956 h 1690688"/>
                <a:gd name="connsiteX30" fmla="*/ 221456 w 554831"/>
                <a:gd name="connsiteY30" fmla="*/ 16669 h 1690688"/>
                <a:gd name="connsiteX31" fmla="*/ 169069 w 554831"/>
                <a:gd name="connsiteY31" fmla="*/ 7144 h 1690688"/>
                <a:gd name="connsiteX32" fmla="*/ 85725 w 554831"/>
                <a:gd name="connsiteY32" fmla="*/ 0 h 1690688"/>
                <a:gd name="connsiteX33" fmla="*/ 26194 w 554831"/>
                <a:gd name="connsiteY33" fmla="*/ 0 h 1690688"/>
                <a:gd name="connsiteX34" fmla="*/ 14288 w 554831"/>
                <a:gd name="connsiteY34" fmla="*/ 0 h 1690688"/>
                <a:gd name="connsiteX35" fmla="*/ 2381 w 554831"/>
                <a:gd name="connsiteY35" fmla="*/ 4763 h 1690688"/>
                <a:gd name="connsiteX36" fmla="*/ 0 w 554831"/>
                <a:gd name="connsiteY36" fmla="*/ 23813 h 1690688"/>
                <a:gd name="connsiteX37" fmla="*/ 7144 w 554831"/>
                <a:gd name="connsiteY37" fmla="*/ 54769 h 1690688"/>
                <a:gd name="connsiteX38" fmla="*/ 16669 w 554831"/>
                <a:gd name="connsiteY38" fmla="*/ 69056 h 1690688"/>
                <a:gd name="connsiteX39" fmla="*/ 54769 w 554831"/>
                <a:gd name="connsiteY39" fmla="*/ 85725 h 1690688"/>
                <a:gd name="connsiteX40" fmla="*/ 95250 w 554831"/>
                <a:gd name="connsiteY40" fmla="*/ 107156 h 1690688"/>
                <a:gd name="connsiteX41" fmla="*/ 130969 w 554831"/>
                <a:gd name="connsiteY41" fmla="*/ 133350 h 1690688"/>
                <a:gd name="connsiteX42" fmla="*/ 166688 w 554831"/>
                <a:gd name="connsiteY42" fmla="*/ 166688 h 1690688"/>
                <a:gd name="connsiteX43" fmla="*/ 190500 w 554831"/>
                <a:gd name="connsiteY43" fmla="*/ 200025 h 1690688"/>
                <a:gd name="connsiteX44" fmla="*/ 207169 w 554831"/>
                <a:gd name="connsiteY44" fmla="*/ 228600 h 1690688"/>
                <a:gd name="connsiteX45" fmla="*/ 219075 w 554831"/>
                <a:gd name="connsiteY45" fmla="*/ 264319 h 1690688"/>
                <a:gd name="connsiteX46" fmla="*/ 228600 w 554831"/>
                <a:gd name="connsiteY46" fmla="*/ 307181 h 1690688"/>
                <a:gd name="connsiteX47" fmla="*/ 233363 w 554831"/>
                <a:gd name="connsiteY47" fmla="*/ 354806 h 1690688"/>
                <a:gd name="connsiteX48" fmla="*/ 233363 w 554831"/>
                <a:gd name="connsiteY48" fmla="*/ 688181 h 169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54831" h="1690688">
                  <a:moveTo>
                    <a:pt x="233363" y="688181"/>
                  </a:moveTo>
                  <a:lnTo>
                    <a:pt x="233363" y="859631"/>
                  </a:lnTo>
                  <a:lnTo>
                    <a:pt x="233363" y="1185863"/>
                  </a:lnTo>
                  <a:lnTo>
                    <a:pt x="233363" y="1690688"/>
                  </a:lnTo>
                  <a:lnTo>
                    <a:pt x="454819" y="1662113"/>
                  </a:lnTo>
                  <a:cubicBezTo>
                    <a:pt x="455613" y="1597025"/>
                    <a:pt x="456406" y="1531938"/>
                    <a:pt x="457200" y="1466850"/>
                  </a:cubicBezTo>
                  <a:cubicBezTo>
                    <a:pt x="457994" y="1426369"/>
                    <a:pt x="458787" y="1385887"/>
                    <a:pt x="459581" y="1345406"/>
                  </a:cubicBezTo>
                  <a:lnTo>
                    <a:pt x="461963" y="1247775"/>
                  </a:lnTo>
                  <a:cubicBezTo>
                    <a:pt x="462757" y="1216819"/>
                    <a:pt x="463550" y="1185862"/>
                    <a:pt x="464344" y="1154906"/>
                  </a:cubicBezTo>
                  <a:lnTo>
                    <a:pt x="478631" y="964406"/>
                  </a:lnTo>
                  <a:lnTo>
                    <a:pt x="478631" y="816769"/>
                  </a:lnTo>
                  <a:lnTo>
                    <a:pt x="478631" y="664369"/>
                  </a:lnTo>
                  <a:lnTo>
                    <a:pt x="478631" y="621506"/>
                  </a:lnTo>
                  <a:lnTo>
                    <a:pt x="478631" y="602456"/>
                  </a:lnTo>
                  <a:lnTo>
                    <a:pt x="481013" y="571500"/>
                  </a:lnTo>
                  <a:lnTo>
                    <a:pt x="495300" y="473869"/>
                  </a:lnTo>
                  <a:lnTo>
                    <a:pt x="521494" y="340519"/>
                  </a:lnTo>
                  <a:lnTo>
                    <a:pt x="535781" y="316706"/>
                  </a:lnTo>
                  <a:lnTo>
                    <a:pt x="547688" y="292894"/>
                  </a:lnTo>
                  <a:lnTo>
                    <a:pt x="552450" y="276225"/>
                  </a:lnTo>
                  <a:lnTo>
                    <a:pt x="554831" y="247650"/>
                  </a:lnTo>
                  <a:lnTo>
                    <a:pt x="550069" y="230981"/>
                  </a:lnTo>
                  <a:lnTo>
                    <a:pt x="542925" y="207169"/>
                  </a:lnTo>
                  <a:lnTo>
                    <a:pt x="523875" y="176213"/>
                  </a:lnTo>
                  <a:lnTo>
                    <a:pt x="504825" y="154781"/>
                  </a:lnTo>
                  <a:lnTo>
                    <a:pt x="473869" y="128588"/>
                  </a:lnTo>
                  <a:lnTo>
                    <a:pt x="431006" y="102394"/>
                  </a:lnTo>
                  <a:lnTo>
                    <a:pt x="388144" y="80963"/>
                  </a:lnTo>
                  <a:lnTo>
                    <a:pt x="333375" y="54769"/>
                  </a:lnTo>
                  <a:lnTo>
                    <a:pt x="266700" y="30956"/>
                  </a:lnTo>
                  <a:lnTo>
                    <a:pt x="221456" y="16669"/>
                  </a:lnTo>
                  <a:lnTo>
                    <a:pt x="169069" y="7144"/>
                  </a:lnTo>
                  <a:lnTo>
                    <a:pt x="85725" y="0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7144" y="54769"/>
                  </a:lnTo>
                  <a:lnTo>
                    <a:pt x="16669" y="69056"/>
                  </a:lnTo>
                  <a:lnTo>
                    <a:pt x="54769" y="85725"/>
                  </a:lnTo>
                  <a:lnTo>
                    <a:pt x="95250" y="107156"/>
                  </a:lnTo>
                  <a:lnTo>
                    <a:pt x="130969" y="133350"/>
                  </a:lnTo>
                  <a:lnTo>
                    <a:pt x="166688" y="166688"/>
                  </a:lnTo>
                  <a:lnTo>
                    <a:pt x="190500" y="200025"/>
                  </a:lnTo>
                  <a:lnTo>
                    <a:pt x="207169" y="228600"/>
                  </a:lnTo>
                  <a:lnTo>
                    <a:pt x="219075" y="264319"/>
                  </a:lnTo>
                  <a:lnTo>
                    <a:pt x="228600" y="307181"/>
                  </a:lnTo>
                  <a:lnTo>
                    <a:pt x="233363" y="354806"/>
                  </a:lnTo>
                  <a:lnTo>
                    <a:pt x="233363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1">
              <a:extLst>
                <a:ext uri="{FF2B5EF4-FFF2-40B4-BE49-F238E27FC236}">
                  <a16:creationId xmlns:a16="http://schemas.microsoft.com/office/drawing/2014/main" id="{75026E66-2006-4409-8875-C147CCD01AA2}"/>
                </a:ext>
              </a:extLst>
            </p:cNvPr>
            <p:cNvSpPr/>
            <p:nvPr/>
          </p:nvSpPr>
          <p:spPr>
            <a:xfrm>
              <a:off x="4438650" y="2849563"/>
              <a:ext cx="2770188" cy="533400"/>
            </a:xfrm>
            <a:custGeom>
              <a:avLst/>
              <a:gdLst>
                <a:gd name="connsiteX0" fmla="*/ 2157413 w 2769394"/>
                <a:gd name="connsiteY0" fmla="*/ 45244 h 533400"/>
                <a:gd name="connsiteX1" fmla="*/ 2052638 w 2769394"/>
                <a:gd name="connsiteY1" fmla="*/ 66675 h 533400"/>
                <a:gd name="connsiteX2" fmla="*/ 1935956 w 2769394"/>
                <a:gd name="connsiteY2" fmla="*/ 88107 h 533400"/>
                <a:gd name="connsiteX3" fmla="*/ 1771650 w 2769394"/>
                <a:gd name="connsiteY3" fmla="*/ 111919 h 533400"/>
                <a:gd name="connsiteX4" fmla="*/ 1516856 w 2769394"/>
                <a:gd name="connsiteY4" fmla="*/ 133350 h 533400"/>
                <a:gd name="connsiteX5" fmla="*/ 1371600 w 2769394"/>
                <a:gd name="connsiteY5" fmla="*/ 159544 h 533400"/>
                <a:gd name="connsiteX6" fmla="*/ 1238250 w 2769394"/>
                <a:gd name="connsiteY6" fmla="*/ 183357 h 533400"/>
                <a:gd name="connsiteX7" fmla="*/ 1052513 w 2769394"/>
                <a:gd name="connsiteY7" fmla="*/ 221457 h 533400"/>
                <a:gd name="connsiteX8" fmla="*/ 831056 w 2769394"/>
                <a:gd name="connsiteY8" fmla="*/ 259557 h 533400"/>
                <a:gd name="connsiteX9" fmla="*/ 673894 w 2769394"/>
                <a:gd name="connsiteY9" fmla="*/ 285750 h 533400"/>
                <a:gd name="connsiteX10" fmla="*/ 609600 w 2769394"/>
                <a:gd name="connsiteY10" fmla="*/ 292894 h 533400"/>
                <a:gd name="connsiteX11" fmla="*/ 523875 w 2769394"/>
                <a:gd name="connsiteY11" fmla="*/ 302419 h 533400"/>
                <a:gd name="connsiteX12" fmla="*/ 376238 w 2769394"/>
                <a:gd name="connsiteY12" fmla="*/ 321469 h 533400"/>
                <a:gd name="connsiteX13" fmla="*/ 238125 w 2769394"/>
                <a:gd name="connsiteY13" fmla="*/ 338138 h 533400"/>
                <a:gd name="connsiteX14" fmla="*/ 114300 w 2769394"/>
                <a:gd name="connsiteY14" fmla="*/ 354807 h 533400"/>
                <a:gd name="connsiteX15" fmla="*/ 85725 w 2769394"/>
                <a:gd name="connsiteY15" fmla="*/ 352425 h 533400"/>
                <a:gd name="connsiteX16" fmla="*/ 33338 w 2769394"/>
                <a:gd name="connsiteY16" fmla="*/ 350044 h 533400"/>
                <a:gd name="connsiteX17" fmla="*/ 11906 w 2769394"/>
                <a:gd name="connsiteY17" fmla="*/ 352425 h 533400"/>
                <a:gd name="connsiteX18" fmla="*/ 0 w 2769394"/>
                <a:gd name="connsiteY18" fmla="*/ 359569 h 533400"/>
                <a:gd name="connsiteX19" fmla="*/ 0 w 2769394"/>
                <a:gd name="connsiteY19" fmla="*/ 366713 h 533400"/>
                <a:gd name="connsiteX20" fmla="*/ 9525 w 2769394"/>
                <a:gd name="connsiteY20" fmla="*/ 378619 h 533400"/>
                <a:gd name="connsiteX21" fmla="*/ 38100 w 2769394"/>
                <a:gd name="connsiteY21" fmla="*/ 402432 h 533400"/>
                <a:gd name="connsiteX22" fmla="*/ 123825 w 2769394"/>
                <a:gd name="connsiteY22" fmla="*/ 450057 h 533400"/>
                <a:gd name="connsiteX23" fmla="*/ 216694 w 2769394"/>
                <a:gd name="connsiteY23" fmla="*/ 497682 h 533400"/>
                <a:gd name="connsiteX24" fmla="*/ 288131 w 2769394"/>
                <a:gd name="connsiteY24" fmla="*/ 526257 h 533400"/>
                <a:gd name="connsiteX25" fmla="*/ 319088 w 2769394"/>
                <a:gd name="connsiteY25" fmla="*/ 533400 h 533400"/>
                <a:gd name="connsiteX26" fmla="*/ 345281 w 2769394"/>
                <a:gd name="connsiteY26" fmla="*/ 531019 h 533400"/>
                <a:gd name="connsiteX27" fmla="*/ 476250 w 2769394"/>
                <a:gd name="connsiteY27" fmla="*/ 500063 h 533400"/>
                <a:gd name="connsiteX28" fmla="*/ 633413 w 2769394"/>
                <a:gd name="connsiteY28" fmla="*/ 464344 h 533400"/>
                <a:gd name="connsiteX29" fmla="*/ 840581 w 2769394"/>
                <a:gd name="connsiteY29" fmla="*/ 423863 h 533400"/>
                <a:gd name="connsiteX30" fmla="*/ 1012031 w 2769394"/>
                <a:gd name="connsiteY30" fmla="*/ 395288 h 533400"/>
                <a:gd name="connsiteX31" fmla="*/ 1162050 w 2769394"/>
                <a:gd name="connsiteY31" fmla="*/ 373857 h 533400"/>
                <a:gd name="connsiteX32" fmla="*/ 1373981 w 2769394"/>
                <a:gd name="connsiteY32" fmla="*/ 350044 h 533400"/>
                <a:gd name="connsiteX33" fmla="*/ 1671638 w 2769394"/>
                <a:gd name="connsiteY33" fmla="*/ 307182 h 533400"/>
                <a:gd name="connsiteX34" fmla="*/ 1914525 w 2769394"/>
                <a:gd name="connsiteY34" fmla="*/ 276225 h 533400"/>
                <a:gd name="connsiteX35" fmla="*/ 2102644 w 2769394"/>
                <a:gd name="connsiteY35" fmla="*/ 254794 h 533400"/>
                <a:gd name="connsiteX36" fmla="*/ 2207419 w 2769394"/>
                <a:gd name="connsiteY36" fmla="*/ 245269 h 533400"/>
                <a:gd name="connsiteX37" fmla="*/ 2312194 w 2769394"/>
                <a:gd name="connsiteY37" fmla="*/ 242888 h 533400"/>
                <a:gd name="connsiteX38" fmla="*/ 2419350 w 2769394"/>
                <a:gd name="connsiteY38" fmla="*/ 247650 h 533400"/>
                <a:gd name="connsiteX39" fmla="*/ 2559844 w 2769394"/>
                <a:gd name="connsiteY39" fmla="*/ 257175 h 533400"/>
                <a:gd name="connsiteX40" fmla="*/ 2640806 w 2769394"/>
                <a:gd name="connsiteY40" fmla="*/ 264319 h 533400"/>
                <a:gd name="connsiteX41" fmla="*/ 2652713 w 2769394"/>
                <a:gd name="connsiteY41" fmla="*/ 264319 h 533400"/>
                <a:gd name="connsiteX42" fmla="*/ 2690813 w 2769394"/>
                <a:gd name="connsiteY42" fmla="*/ 254794 h 533400"/>
                <a:gd name="connsiteX43" fmla="*/ 2726531 w 2769394"/>
                <a:gd name="connsiteY43" fmla="*/ 240507 h 533400"/>
                <a:gd name="connsiteX44" fmla="*/ 2757488 w 2769394"/>
                <a:gd name="connsiteY44" fmla="*/ 221457 h 533400"/>
                <a:gd name="connsiteX45" fmla="*/ 2767013 w 2769394"/>
                <a:gd name="connsiteY45" fmla="*/ 209550 h 533400"/>
                <a:gd name="connsiteX46" fmla="*/ 2769394 w 2769394"/>
                <a:gd name="connsiteY46" fmla="*/ 192882 h 533400"/>
                <a:gd name="connsiteX47" fmla="*/ 2769394 w 2769394"/>
                <a:gd name="connsiteY47" fmla="*/ 183357 h 533400"/>
                <a:gd name="connsiteX48" fmla="*/ 2764631 w 2769394"/>
                <a:gd name="connsiteY48" fmla="*/ 171450 h 533400"/>
                <a:gd name="connsiteX49" fmla="*/ 2752725 w 2769394"/>
                <a:gd name="connsiteY49" fmla="*/ 154782 h 533400"/>
                <a:gd name="connsiteX50" fmla="*/ 2721769 w 2769394"/>
                <a:gd name="connsiteY50" fmla="*/ 130969 h 533400"/>
                <a:gd name="connsiteX51" fmla="*/ 2664619 w 2769394"/>
                <a:gd name="connsiteY51" fmla="*/ 100013 h 533400"/>
                <a:gd name="connsiteX52" fmla="*/ 2581275 w 2769394"/>
                <a:gd name="connsiteY52" fmla="*/ 64294 h 533400"/>
                <a:gd name="connsiteX53" fmla="*/ 2471738 w 2769394"/>
                <a:gd name="connsiteY53" fmla="*/ 30957 h 533400"/>
                <a:gd name="connsiteX54" fmla="*/ 2364581 w 2769394"/>
                <a:gd name="connsiteY54" fmla="*/ 0 h 533400"/>
                <a:gd name="connsiteX55" fmla="*/ 2352675 w 2769394"/>
                <a:gd name="connsiteY55" fmla="*/ 0 h 533400"/>
                <a:gd name="connsiteX56" fmla="*/ 2266950 w 2769394"/>
                <a:gd name="connsiteY56" fmla="*/ 21432 h 533400"/>
                <a:gd name="connsiteX57" fmla="*/ 2157413 w 2769394"/>
                <a:gd name="connsiteY57" fmla="*/ 452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69394" h="533400">
                  <a:moveTo>
                    <a:pt x="2157413" y="45244"/>
                  </a:moveTo>
                  <a:lnTo>
                    <a:pt x="2052638" y="66675"/>
                  </a:lnTo>
                  <a:lnTo>
                    <a:pt x="1935956" y="88107"/>
                  </a:lnTo>
                  <a:lnTo>
                    <a:pt x="1771650" y="111919"/>
                  </a:lnTo>
                  <a:lnTo>
                    <a:pt x="1516856" y="133350"/>
                  </a:lnTo>
                  <a:lnTo>
                    <a:pt x="1371600" y="159544"/>
                  </a:lnTo>
                  <a:lnTo>
                    <a:pt x="1238250" y="183357"/>
                  </a:lnTo>
                  <a:lnTo>
                    <a:pt x="1052513" y="221457"/>
                  </a:lnTo>
                  <a:lnTo>
                    <a:pt x="831056" y="259557"/>
                  </a:lnTo>
                  <a:lnTo>
                    <a:pt x="673894" y="285750"/>
                  </a:lnTo>
                  <a:lnTo>
                    <a:pt x="609600" y="292894"/>
                  </a:lnTo>
                  <a:lnTo>
                    <a:pt x="523875" y="302419"/>
                  </a:lnTo>
                  <a:lnTo>
                    <a:pt x="376238" y="321469"/>
                  </a:lnTo>
                  <a:lnTo>
                    <a:pt x="238125" y="338138"/>
                  </a:lnTo>
                  <a:lnTo>
                    <a:pt x="114300" y="354807"/>
                  </a:lnTo>
                  <a:lnTo>
                    <a:pt x="85725" y="352425"/>
                  </a:lnTo>
                  <a:lnTo>
                    <a:pt x="33338" y="350044"/>
                  </a:lnTo>
                  <a:lnTo>
                    <a:pt x="11906" y="352425"/>
                  </a:lnTo>
                  <a:lnTo>
                    <a:pt x="0" y="359569"/>
                  </a:lnTo>
                  <a:lnTo>
                    <a:pt x="0" y="366713"/>
                  </a:lnTo>
                  <a:lnTo>
                    <a:pt x="9525" y="378619"/>
                  </a:lnTo>
                  <a:lnTo>
                    <a:pt x="38100" y="402432"/>
                  </a:lnTo>
                  <a:lnTo>
                    <a:pt x="123825" y="450057"/>
                  </a:lnTo>
                  <a:lnTo>
                    <a:pt x="216694" y="497682"/>
                  </a:lnTo>
                  <a:lnTo>
                    <a:pt x="288131" y="526257"/>
                  </a:lnTo>
                  <a:lnTo>
                    <a:pt x="319088" y="533400"/>
                  </a:lnTo>
                  <a:lnTo>
                    <a:pt x="345281" y="531019"/>
                  </a:lnTo>
                  <a:lnTo>
                    <a:pt x="476250" y="500063"/>
                  </a:lnTo>
                  <a:lnTo>
                    <a:pt x="633413" y="464344"/>
                  </a:lnTo>
                  <a:lnTo>
                    <a:pt x="840581" y="423863"/>
                  </a:lnTo>
                  <a:lnTo>
                    <a:pt x="1012031" y="395288"/>
                  </a:lnTo>
                  <a:lnTo>
                    <a:pt x="1162050" y="373857"/>
                  </a:lnTo>
                  <a:lnTo>
                    <a:pt x="1373981" y="350044"/>
                  </a:lnTo>
                  <a:lnTo>
                    <a:pt x="1671638" y="307182"/>
                  </a:lnTo>
                  <a:lnTo>
                    <a:pt x="1914525" y="276225"/>
                  </a:lnTo>
                  <a:lnTo>
                    <a:pt x="2102644" y="254794"/>
                  </a:lnTo>
                  <a:lnTo>
                    <a:pt x="2207419" y="245269"/>
                  </a:lnTo>
                  <a:lnTo>
                    <a:pt x="2312194" y="242888"/>
                  </a:lnTo>
                  <a:lnTo>
                    <a:pt x="2419350" y="247650"/>
                  </a:lnTo>
                  <a:lnTo>
                    <a:pt x="2559844" y="257175"/>
                  </a:lnTo>
                  <a:lnTo>
                    <a:pt x="2640806" y="264319"/>
                  </a:lnTo>
                  <a:lnTo>
                    <a:pt x="2652713" y="264319"/>
                  </a:lnTo>
                  <a:lnTo>
                    <a:pt x="2690813" y="254794"/>
                  </a:lnTo>
                  <a:lnTo>
                    <a:pt x="2726531" y="240507"/>
                  </a:lnTo>
                  <a:lnTo>
                    <a:pt x="2757488" y="221457"/>
                  </a:lnTo>
                  <a:lnTo>
                    <a:pt x="2767013" y="209550"/>
                  </a:lnTo>
                  <a:lnTo>
                    <a:pt x="2769394" y="192882"/>
                  </a:lnTo>
                  <a:lnTo>
                    <a:pt x="2769394" y="183357"/>
                  </a:lnTo>
                  <a:lnTo>
                    <a:pt x="2764631" y="171450"/>
                  </a:lnTo>
                  <a:lnTo>
                    <a:pt x="2752725" y="154782"/>
                  </a:lnTo>
                  <a:lnTo>
                    <a:pt x="2721769" y="130969"/>
                  </a:lnTo>
                  <a:lnTo>
                    <a:pt x="2664619" y="100013"/>
                  </a:lnTo>
                  <a:lnTo>
                    <a:pt x="2581275" y="64294"/>
                  </a:lnTo>
                  <a:lnTo>
                    <a:pt x="2471738" y="30957"/>
                  </a:lnTo>
                  <a:lnTo>
                    <a:pt x="2364581" y="0"/>
                  </a:lnTo>
                  <a:lnTo>
                    <a:pt x="2352675" y="0"/>
                  </a:lnTo>
                  <a:lnTo>
                    <a:pt x="2266950" y="21432"/>
                  </a:lnTo>
                  <a:lnTo>
                    <a:pt x="215741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2">
              <a:extLst>
                <a:ext uri="{FF2B5EF4-FFF2-40B4-BE49-F238E27FC236}">
                  <a16:creationId xmlns:a16="http://schemas.microsoft.com/office/drawing/2014/main" id="{EFE7F39D-DEFA-4D36-A24D-5A8CDFEB4083}"/>
                </a:ext>
              </a:extLst>
            </p:cNvPr>
            <p:cNvSpPr/>
            <p:nvPr/>
          </p:nvSpPr>
          <p:spPr>
            <a:xfrm>
              <a:off x="4395788" y="1693863"/>
              <a:ext cx="2559050" cy="2765425"/>
            </a:xfrm>
            <a:custGeom>
              <a:avLst/>
              <a:gdLst>
                <a:gd name="connsiteX0" fmla="*/ 2217155 w 2559614"/>
                <a:gd name="connsiteY0" fmla="*/ 790832 h 2764383"/>
                <a:gd name="connsiteX1" fmla="*/ 2093588 w 2559614"/>
                <a:gd name="connsiteY1" fmla="*/ 956766 h 2764383"/>
                <a:gd name="connsiteX2" fmla="*/ 1966489 w 2559614"/>
                <a:gd name="connsiteY2" fmla="*/ 1115639 h 2764383"/>
                <a:gd name="connsiteX3" fmla="*/ 1881757 w 2559614"/>
                <a:gd name="connsiteY3" fmla="*/ 1221554 h 2764383"/>
                <a:gd name="connsiteX4" fmla="*/ 1835861 w 2559614"/>
                <a:gd name="connsiteY4" fmla="*/ 1278042 h 2764383"/>
                <a:gd name="connsiteX5" fmla="*/ 1631092 w 2559614"/>
                <a:gd name="connsiteY5" fmla="*/ 1535768 h 2764383"/>
                <a:gd name="connsiteX6" fmla="*/ 1507524 w 2559614"/>
                <a:gd name="connsiteY6" fmla="*/ 1673458 h 2764383"/>
                <a:gd name="connsiteX7" fmla="*/ 1369835 w 2559614"/>
                <a:gd name="connsiteY7" fmla="*/ 1818208 h 2764383"/>
                <a:gd name="connsiteX8" fmla="*/ 1228615 w 2559614"/>
                <a:gd name="connsiteY8" fmla="*/ 1952367 h 2764383"/>
                <a:gd name="connsiteX9" fmla="*/ 1115639 w 2559614"/>
                <a:gd name="connsiteY9" fmla="*/ 2058283 h 2764383"/>
                <a:gd name="connsiteX10" fmla="*/ 995601 w 2559614"/>
                <a:gd name="connsiteY10" fmla="*/ 2160667 h 2764383"/>
                <a:gd name="connsiteX11" fmla="*/ 631960 w 2559614"/>
                <a:gd name="connsiteY11" fmla="*/ 2439577 h 2764383"/>
                <a:gd name="connsiteX12" fmla="*/ 501331 w 2559614"/>
                <a:gd name="connsiteY12" fmla="*/ 2520778 h 2764383"/>
                <a:gd name="connsiteX13" fmla="*/ 338928 w 2559614"/>
                <a:gd name="connsiteY13" fmla="*/ 2619632 h 2764383"/>
                <a:gd name="connsiteX14" fmla="*/ 208300 w 2559614"/>
                <a:gd name="connsiteY14" fmla="*/ 2686712 h 2764383"/>
                <a:gd name="connsiteX15" fmla="*/ 109445 w 2559614"/>
                <a:gd name="connsiteY15" fmla="*/ 2736139 h 2764383"/>
                <a:gd name="connsiteX16" fmla="*/ 56488 w 2559614"/>
                <a:gd name="connsiteY16" fmla="*/ 2760852 h 2764383"/>
                <a:gd name="connsiteX17" fmla="*/ 14122 w 2559614"/>
                <a:gd name="connsiteY17" fmla="*/ 2764383 h 2764383"/>
                <a:gd name="connsiteX18" fmla="*/ 0 w 2559614"/>
                <a:gd name="connsiteY18" fmla="*/ 2757322 h 2764383"/>
                <a:gd name="connsiteX19" fmla="*/ 3530 w 2559614"/>
                <a:gd name="connsiteY19" fmla="*/ 2743200 h 2764383"/>
                <a:gd name="connsiteX20" fmla="*/ 31774 w 2559614"/>
                <a:gd name="connsiteY20" fmla="*/ 2718486 h 2764383"/>
                <a:gd name="connsiteX21" fmla="*/ 137689 w 2559614"/>
                <a:gd name="connsiteY21" fmla="*/ 2644346 h 2764383"/>
                <a:gd name="connsiteX22" fmla="*/ 285971 w 2559614"/>
                <a:gd name="connsiteY22" fmla="*/ 2538431 h 2764383"/>
                <a:gd name="connsiteX23" fmla="*/ 480148 w 2559614"/>
                <a:gd name="connsiteY23" fmla="*/ 2400741 h 2764383"/>
                <a:gd name="connsiteX24" fmla="*/ 663734 w 2559614"/>
                <a:gd name="connsiteY24" fmla="*/ 2259521 h 2764383"/>
                <a:gd name="connsiteX25" fmla="*/ 727283 w 2559614"/>
                <a:gd name="connsiteY25" fmla="*/ 2203033 h 2764383"/>
                <a:gd name="connsiteX26" fmla="*/ 822607 w 2559614"/>
                <a:gd name="connsiteY26" fmla="*/ 2107710 h 2764383"/>
                <a:gd name="connsiteX27" fmla="*/ 953235 w 2559614"/>
                <a:gd name="connsiteY27" fmla="*/ 1966490 h 2764383"/>
                <a:gd name="connsiteX28" fmla="*/ 1105047 w 2559614"/>
                <a:gd name="connsiteY28" fmla="*/ 1807617 h 2764383"/>
                <a:gd name="connsiteX29" fmla="*/ 1253328 w 2559614"/>
                <a:gd name="connsiteY29" fmla="*/ 1645214 h 2764383"/>
                <a:gd name="connsiteX30" fmla="*/ 1412201 w 2559614"/>
                <a:gd name="connsiteY30" fmla="*/ 1468689 h 2764383"/>
                <a:gd name="connsiteX31" fmla="*/ 1549890 w 2559614"/>
                <a:gd name="connsiteY31" fmla="*/ 1292164 h 2764383"/>
                <a:gd name="connsiteX32" fmla="*/ 1655805 w 2559614"/>
                <a:gd name="connsiteY32" fmla="*/ 1154474 h 2764383"/>
                <a:gd name="connsiteX33" fmla="*/ 1782903 w 2559614"/>
                <a:gd name="connsiteY33" fmla="*/ 985010 h 2764383"/>
                <a:gd name="connsiteX34" fmla="*/ 1910001 w 2559614"/>
                <a:gd name="connsiteY34" fmla="*/ 808485 h 2764383"/>
                <a:gd name="connsiteX35" fmla="*/ 2040630 w 2559614"/>
                <a:gd name="connsiteY35" fmla="*/ 624899 h 2764383"/>
                <a:gd name="connsiteX36" fmla="*/ 2086527 w 2559614"/>
                <a:gd name="connsiteY36" fmla="*/ 557819 h 2764383"/>
                <a:gd name="connsiteX37" fmla="*/ 2121832 w 2559614"/>
                <a:gd name="connsiteY37" fmla="*/ 483679 h 2764383"/>
                <a:gd name="connsiteX38" fmla="*/ 2157137 w 2559614"/>
                <a:gd name="connsiteY38" fmla="*/ 409538 h 2764383"/>
                <a:gd name="connsiteX39" fmla="*/ 2185381 w 2559614"/>
                <a:gd name="connsiteY39" fmla="*/ 324806 h 2764383"/>
                <a:gd name="connsiteX40" fmla="*/ 2195972 w 2559614"/>
                <a:gd name="connsiteY40" fmla="*/ 282440 h 2764383"/>
                <a:gd name="connsiteX41" fmla="*/ 2203033 w 2559614"/>
                <a:gd name="connsiteY41" fmla="*/ 250666 h 2764383"/>
                <a:gd name="connsiteX42" fmla="*/ 2203033 w 2559614"/>
                <a:gd name="connsiteY42" fmla="*/ 211830 h 2764383"/>
                <a:gd name="connsiteX43" fmla="*/ 2195972 w 2559614"/>
                <a:gd name="connsiteY43" fmla="*/ 176525 h 2764383"/>
                <a:gd name="connsiteX44" fmla="*/ 2178320 w 2559614"/>
                <a:gd name="connsiteY44" fmla="*/ 130628 h 2764383"/>
                <a:gd name="connsiteX45" fmla="*/ 2153606 w 2559614"/>
                <a:gd name="connsiteY45" fmla="*/ 84732 h 2764383"/>
                <a:gd name="connsiteX46" fmla="*/ 2128893 w 2559614"/>
                <a:gd name="connsiteY46" fmla="*/ 45896 h 2764383"/>
                <a:gd name="connsiteX47" fmla="*/ 2121832 w 2559614"/>
                <a:gd name="connsiteY47" fmla="*/ 17652 h 2764383"/>
                <a:gd name="connsiteX48" fmla="*/ 2128893 w 2559614"/>
                <a:gd name="connsiteY48" fmla="*/ 3530 h 2764383"/>
                <a:gd name="connsiteX49" fmla="*/ 2139484 w 2559614"/>
                <a:gd name="connsiteY49" fmla="*/ 0 h 2764383"/>
                <a:gd name="connsiteX50" fmla="*/ 2167728 w 2559614"/>
                <a:gd name="connsiteY50" fmla="*/ 7061 h 2764383"/>
                <a:gd name="connsiteX51" fmla="*/ 2238338 w 2559614"/>
                <a:gd name="connsiteY51" fmla="*/ 45896 h 2764383"/>
                <a:gd name="connsiteX52" fmla="*/ 2298357 w 2559614"/>
                <a:gd name="connsiteY52" fmla="*/ 84732 h 2764383"/>
                <a:gd name="connsiteX53" fmla="*/ 2340723 w 2559614"/>
                <a:gd name="connsiteY53" fmla="*/ 116506 h 2764383"/>
                <a:gd name="connsiteX54" fmla="*/ 2397211 w 2559614"/>
                <a:gd name="connsiteY54" fmla="*/ 162403 h 2764383"/>
                <a:gd name="connsiteX55" fmla="*/ 2457229 w 2559614"/>
                <a:gd name="connsiteY55" fmla="*/ 222422 h 2764383"/>
                <a:gd name="connsiteX56" fmla="*/ 2506656 w 2559614"/>
                <a:gd name="connsiteY56" fmla="*/ 278910 h 2764383"/>
                <a:gd name="connsiteX57" fmla="*/ 2541961 w 2559614"/>
                <a:gd name="connsiteY57" fmla="*/ 328337 h 2764383"/>
                <a:gd name="connsiteX58" fmla="*/ 2556083 w 2559614"/>
                <a:gd name="connsiteY58" fmla="*/ 353050 h 2764383"/>
                <a:gd name="connsiteX59" fmla="*/ 2559614 w 2559614"/>
                <a:gd name="connsiteY59" fmla="*/ 370703 h 2764383"/>
                <a:gd name="connsiteX60" fmla="*/ 2556083 w 2559614"/>
                <a:gd name="connsiteY60" fmla="*/ 395416 h 2764383"/>
                <a:gd name="connsiteX61" fmla="*/ 2545492 w 2559614"/>
                <a:gd name="connsiteY61" fmla="*/ 409538 h 2764383"/>
                <a:gd name="connsiteX62" fmla="*/ 2524309 w 2559614"/>
                <a:gd name="connsiteY62" fmla="*/ 416599 h 2764383"/>
                <a:gd name="connsiteX63" fmla="*/ 2496065 w 2559614"/>
                <a:gd name="connsiteY63" fmla="*/ 423660 h 2764383"/>
                <a:gd name="connsiteX64" fmla="*/ 2467821 w 2559614"/>
                <a:gd name="connsiteY64" fmla="*/ 441313 h 2764383"/>
                <a:gd name="connsiteX65" fmla="*/ 2439577 w 2559614"/>
                <a:gd name="connsiteY65" fmla="*/ 469557 h 2764383"/>
                <a:gd name="connsiteX66" fmla="*/ 2368967 w 2559614"/>
                <a:gd name="connsiteY66" fmla="*/ 579002 h 2764383"/>
                <a:gd name="connsiteX67" fmla="*/ 2217155 w 2559614"/>
                <a:gd name="connsiteY67" fmla="*/ 790832 h 276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59614" h="2764383">
                  <a:moveTo>
                    <a:pt x="2217155" y="790832"/>
                  </a:moveTo>
                  <a:lnTo>
                    <a:pt x="2093588" y="956766"/>
                  </a:lnTo>
                  <a:lnTo>
                    <a:pt x="1966489" y="1115639"/>
                  </a:lnTo>
                  <a:lnTo>
                    <a:pt x="1881757" y="1221554"/>
                  </a:lnTo>
                  <a:lnTo>
                    <a:pt x="1835861" y="1278042"/>
                  </a:lnTo>
                  <a:lnTo>
                    <a:pt x="1631092" y="1535768"/>
                  </a:lnTo>
                  <a:lnTo>
                    <a:pt x="1507524" y="1673458"/>
                  </a:lnTo>
                  <a:lnTo>
                    <a:pt x="1369835" y="1818208"/>
                  </a:lnTo>
                  <a:lnTo>
                    <a:pt x="1228615" y="1952367"/>
                  </a:lnTo>
                  <a:lnTo>
                    <a:pt x="1115639" y="2058283"/>
                  </a:lnTo>
                  <a:lnTo>
                    <a:pt x="995601" y="2160667"/>
                  </a:lnTo>
                  <a:lnTo>
                    <a:pt x="631960" y="2439577"/>
                  </a:lnTo>
                  <a:lnTo>
                    <a:pt x="501331" y="2520778"/>
                  </a:lnTo>
                  <a:lnTo>
                    <a:pt x="338928" y="2619632"/>
                  </a:lnTo>
                  <a:lnTo>
                    <a:pt x="208300" y="2686712"/>
                  </a:lnTo>
                  <a:lnTo>
                    <a:pt x="109445" y="2736139"/>
                  </a:lnTo>
                  <a:lnTo>
                    <a:pt x="56488" y="2760852"/>
                  </a:lnTo>
                  <a:lnTo>
                    <a:pt x="14122" y="2764383"/>
                  </a:lnTo>
                  <a:lnTo>
                    <a:pt x="0" y="2757322"/>
                  </a:lnTo>
                  <a:lnTo>
                    <a:pt x="3530" y="2743200"/>
                  </a:lnTo>
                  <a:lnTo>
                    <a:pt x="31774" y="2718486"/>
                  </a:lnTo>
                  <a:lnTo>
                    <a:pt x="137689" y="2644346"/>
                  </a:lnTo>
                  <a:lnTo>
                    <a:pt x="285971" y="2538431"/>
                  </a:lnTo>
                  <a:lnTo>
                    <a:pt x="480148" y="2400741"/>
                  </a:lnTo>
                  <a:lnTo>
                    <a:pt x="663734" y="2259521"/>
                  </a:lnTo>
                  <a:lnTo>
                    <a:pt x="727283" y="2203033"/>
                  </a:lnTo>
                  <a:lnTo>
                    <a:pt x="822607" y="2107710"/>
                  </a:lnTo>
                  <a:lnTo>
                    <a:pt x="953235" y="1966490"/>
                  </a:lnTo>
                  <a:lnTo>
                    <a:pt x="1105047" y="1807617"/>
                  </a:lnTo>
                  <a:lnTo>
                    <a:pt x="1253328" y="1645214"/>
                  </a:lnTo>
                  <a:lnTo>
                    <a:pt x="1412201" y="1468689"/>
                  </a:lnTo>
                  <a:lnTo>
                    <a:pt x="1549890" y="1292164"/>
                  </a:lnTo>
                  <a:lnTo>
                    <a:pt x="1655805" y="1154474"/>
                  </a:lnTo>
                  <a:lnTo>
                    <a:pt x="1782903" y="985010"/>
                  </a:lnTo>
                  <a:lnTo>
                    <a:pt x="1910001" y="808485"/>
                  </a:lnTo>
                  <a:lnTo>
                    <a:pt x="2040630" y="624899"/>
                  </a:lnTo>
                  <a:lnTo>
                    <a:pt x="2086527" y="557819"/>
                  </a:lnTo>
                  <a:lnTo>
                    <a:pt x="2121832" y="483679"/>
                  </a:lnTo>
                  <a:lnTo>
                    <a:pt x="2157137" y="409538"/>
                  </a:lnTo>
                  <a:lnTo>
                    <a:pt x="2185381" y="324806"/>
                  </a:lnTo>
                  <a:lnTo>
                    <a:pt x="2195972" y="282440"/>
                  </a:lnTo>
                  <a:lnTo>
                    <a:pt x="2203033" y="250666"/>
                  </a:lnTo>
                  <a:lnTo>
                    <a:pt x="2203033" y="211830"/>
                  </a:lnTo>
                  <a:lnTo>
                    <a:pt x="2195972" y="176525"/>
                  </a:lnTo>
                  <a:lnTo>
                    <a:pt x="2178320" y="130628"/>
                  </a:lnTo>
                  <a:lnTo>
                    <a:pt x="2153606" y="84732"/>
                  </a:lnTo>
                  <a:lnTo>
                    <a:pt x="2128893" y="45896"/>
                  </a:lnTo>
                  <a:lnTo>
                    <a:pt x="2121832" y="17652"/>
                  </a:lnTo>
                  <a:lnTo>
                    <a:pt x="2128893" y="3530"/>
                  </a:lnTo>
                  <a:lnTo>
                    <a:pt x="2139484" y="0"/>
                  </a:lnTo>
                  <a:lnTo>
                    <a:pt x="2167728" y="7061"/>
                  </a:lnTo>
                  <a:lnTo>
                    <a:pt x="2238338" y="45896"/>
                  </a:lnTo>
                  <a:lnTo>
                    <a:pt x="2298357" y="84732"/>
                  </a:lnTo>
                  <a:lnTo>
                    <a:pt x="2340723" y="116506"/>
                  </a:lnTo>
                  <a:lnTo>
                    <a:pt x="2397211" y="162403"/>
                  </a:lnTo>
                  <a:lnTo>
                    <a:pt x="2457229" y="222422"/>
                  </a:lnTo>
                  <a:lnTo>
                    <a:pt x="2506656" y="278910"/>
                  </a:lnTo>
                  <a:lnTo>
                    <a:pt x="2541961" y="328337"/>
                  </a:lnTo>
                  <a:lnTo>
                    <a:pt x="2556083" y="353050"/>
                  </a:lnTo>
                  <a:lnTo>
                    <a:pt x="2559614" y="370703"/>
                  </a:lnTo>
                  <a:lnTo>
                    <a:pt x="2556083" y="395416"/>
                  </a:lnTo>
                  <a:lnTo>
                    <a:pt x="2545492" y="409538"/>
                  </a:lnTo>
                  <a:lnTo>
                    <a:pt x="2524309" y="416599"/>
                  </a:lnTo>
                  <a:lnTo>
                    <a:pt x="2496065" y="423660"/>
                  </a:lnTo>
                  <a:lnTo>
                    <a:pt x="2467821" y="441313"/>
                  </a:lnTo>
                  <a:lnTo>
                    <a:pt x="2439577" y="469557"/>
                  </a:lnTo>
                  <a:lnTo>
                    <a:pt x="2368967" y="579002"/>
                  </a:lnTo>
                  <a:lnTo>
                    <a:pt x="2217155" y="790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3">
              <a:extLst>
                <a:ext uri="{FF2B5EF4-FFF2-40B4-BE49-F238E27FC236}">
                  <a16:creationId xmlns:a16="http://schemas.microsoft.com/office/drawing/2014/main" id="{E121BF26-872F-497D-8AD5-D9FD89646E8C}"/>
                </a:ext>
              </a:extLst>
            </p:cNvPr>
            <p:cNvSpPr/>
            <p:nvPr/>
          </p:nvSpPr>
          <p:spPr>
            <a:xfrm>
              <a:off x="5080000" y="3843338"/>
              <a:ext cx="274638" cy="1981200"/>
            </a:xfrm>
            <a:custGeom>
              <a:avLst/>
              <a:gdLst>
                <a:gd name="connsiteX0" fmla="*/ 244698 w 275607"/>
                <a:gd name="connsiteY0" fmla="*/ 406972 h 1980770"/>
                <a:gd name="connsiteX1" fmla="*/ 244698 w 275607"/>
                <a:gd name="connsiteY1" fmla="*/ 795914 h 1980770"/>
                <a:gd name="connsiteX2" fmla="*/ 247274 w 275607"/>
                <a:gd name="connsiteY2" fmla="*/ 935006 h 1980770"/>
                <a:gd name="connsiteX3" fmla="*/ 260153 w 275607"/>
                <a:gd name="connsiteY3" fmla="*/ 1148795 h 1980770"/>
                <a:gd name="connsiteX4" fmla="*/ 265304 w 275607"/>
                <a:gd name="connsiteY4" fmla="*/ 1308493 h 1980770"/>
                <a:gd name="connsiteX5" fmla="*/ 270456 w 275607"/>
                <a:gd name="connsiteY5" fmla="*/ 1573798 h 1980770"/>
                <a:gd name="connsiteX6" fmla="*/ 270456 w 275607"/>
                <a:gd name="connsiteY6" fmla="*/ 1736072 h 1980770"/>
                <a:gd name="connsiteX7" fmla="*/ 275607 w 275607"/>
                <a:gd name="connsiteY7" fmla="*/ 1777284 h 1980770"/>
                <a:gd name="connsiteX8" fmla="*/ 270456 w 275607"/>
                <a:gd name="connsiteY8" fmla="*/ 1821072 h 1980770"/>
                <a:gd name="connsiteX9" fmla="*/ 249850 w 275607"/>
                <a:gd name="connsiteY9" fmla="*/ 1880315 h 1980770"/>
                <a:gd name="connsiteX10" fmla="*/ 216365 w 275607"/>
                <a:gd name="connsiteY10" fmla="*/ 1944710 h 1980770"/>
                <a:gd name="connsiteX11" fmla="*/ 195758 w 275607"/>
                <a:gd name="connsiteY11" fmla="*/ 1970467 h 1980770"/>
                <a:gd name="connsiteX12" fmla="*/ 177728 w 275607"/>
                <a:gd name="connsiteY12" fmla="*/ 1980770 h 1980770"/>
                <a:gd name="connsiteX13" fmla="*/ 167425 w 275607"/>
                <a:gd name="connsiteY13" fmla="*/ 1980770 h 1980770"/>
                <a:gd name="connsiteX14" fmla="*/ 151970 w 275607"/>
                <a:gd name="connsiteY14" fmla="*/ 1978195 h 1980770"/>
                <a:gd name="connsiteX15" fmla="*/ 133940 w 275607"/>
                <a:gd name="connsiteY15" fmla="*/ 1970467 h 1980770"/>
                <a:gd name="connsiteX16" fmla="*/ 115909 w 275607"/>
                <a:gd name="connsiteY16" fmla="*/ 1955013 h 1980770"/>
                <a:gd name="connsiteX17" fmla="*/ 97879 w 275607"/>
                <a:gd name="connsiteY17" fmla="*/ 1929255 h 1980770"/>
                <a:gd name="connsiteX18" fmla="*/ 66970 w 275607"/>
                <a:gd name="connsiteY18" fmla="*/ 1857133 h 1980770"/>
                <a:gd name="connsiteX19" fmla="*/ 33485 w 275607"/>
                <a:gd name="connsiteY19" fmla="*/ 1769557 h 1980770"/>
                <a:gd name="connsiteX20" fmla="*/ 15454 w 275607"/>
                <a:gd name="connsiteY20" fmla="*/ 1700011 h 1980770"/>
                <a:gd name="connsiteX21" fmla="*/ 2575 w 275607"/>
                <a:gd name="connsiteY21" fmla="*/ 1627889 h 1980770"/>
                <a:gd name="connsiteX22" fmla="*/ 0 w 275607"/>
                <a:gd name="connsiteY22" fmla="*/ 1599556 h 1980770"/>
                <a:gd name="connsiteX23" fmla="*/ 10303 w 275607"/>
                <a:gd name="connsiteY23" fmla="*/ 1535161 h 1980770"/>
                <a:gd name="connsiteX24" fmla="*/ 28333 w 275607"/>
                <a:gd name="connsiteY24" fmla="*/ 1401221 h 1980770"/>
                <a:gd name="connsiteX25" fmla="*/ 36060 w 275607"/>
                <a:gd name="connsiteY25" fmla="*/ 1285311 h 1980770"/>
                <a:gd name="connsiteX26" fmla="*/ 41212 w 275607"/>
                <a:gd name="connsiteY26" fmla="*/ 1195159 h 1980770"/>
                <a:gd name="connsiteX27" fmla="*/ 46364 w 275607"/>
                <a:gd name="connsiteY27" fmla="*/ 906672 h 1980770"/>
                <a:gd name="connsiteX28" fmla="*/ 43788 w 275607"/>
                <a:gd name="connsiteY28" fmla="*/ 736671 h 1980770"/>
                <a:gd name="connsiteX29" fmla="*/ 38636 w 275607"/>
                <a:gd name="connsiteY29" fmla="*/ 538337 h 1980770"/>
                <a:gd name="connsiteX30" fmla="*/ 28333 w 275607"/>
                <a:gd name="connsiteY30" fmla="*/ 337426 h 1980770"/>
                <a:gd name="connsiteX31" fmla="*/ 15454 w 275607"/>
                <a:gd name="connsiteY31" fmla="*/ 172577 h 1980770"/>
                <a:gd name="connsiteX32" fmla="*/ 236971 w 275607"/>
                <a:gd name="connsiteY32" fmla="*/ 0 h 1980770"/>
                <a:gd name="connsiteX33" fmla="*/ 244698 w 275607"/>
                <a:gd name="connsiteY33" fmla="*/ 273032 h 1980770"/>
                <a:gd name="connsiteX34" fmla="*/ 244698 w 275607"/>
                <a:gd name="connsiteY34" fmla="*/ 406972 h 19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607" h="1980770">
                  <a:moveTo>
                    <a:pt x="244698" y="406972"/>
                  </a:moveTo>
                  <a:lnTo>
                    <a:pt x="244698" y="795914"/>
                  </a:lnTo>
                  <a:cubicBezTo>
                    <a:pt x="245557" y="842278"/>
                    <a:pt x="246415" y="888642"/>
                    <a:pt x="247274" y="935006"/>
                  </a:cubicBezTo>
                  <a:lnTo>
                    <a:pt x="260153" y="1148795"/>
                  </a:lnTo>
                  <a:lnTo>
                    <a:pt x="265304" y="1308493"/>
                  </a:lnTo>
                  <a:lnTo>
                    <a:pt x="270456" y="1573798"/>
                  </a:lnTo>
                  <a:lnTo>
                    <a:pt x="270456" y="1736072"/>
                  </a:lnTo>
                  <a:lnTo>
                    <a:pt x="275607" y="1777284"/>
                  </a:lnTo>
                  <a:lnTo>
                    <a:pt x="270456" y="1821072"/>
                  </a:lnTo>
                  <a:lnTo>
                    <a:pt x="249850" y="1880315"/>
                  </a:lnTo>
                  <a:lnTo>
                    <a:pt x="216365" y="1944710"/>
                  </a:lnTo>
                  <a:lnTo>
                    <a:pt x="195758" y="1970467"/>
                  </a:lnTo>
                  <a:lnTo>
                    <a:pt x="177728" y="1980770"/>
                  </a:lnTo>
                  <a:lnTo>
                    <a:pt x="167425" y="1980770"/>
                  </a:lnTo>
                  <a:lnTo>
                    <a:pt x="151970" y="1978195"/>
                  </a:lnTo>
                  <a:lnTo>
                    <a:pt x="133940" y="1970467"/>
                  </a:lnTo>
                  <a:lnTo>
                    <a:pt x="115909" y="1955013"/>
                  </a:lnTo>
                  <a:lnTo>
                    <a:pt x="97879" y="1929255"/>
                  </a:lnTo>
                  <a:lnTo>
                    <a:pt x="66970" y="1857133"/>
                  </a:lnTo>
                  <a:lnTo>
                    <a:pt x="33485" y="1769557"/>
                  </a:lnTo>
                  <a:lnTo>
                    <a:pt x="15454" y="1700011"/>
                  </a:lnTo>
                  <a:lnTo>
                    <a:pt x="2575" y="1627889"/>
                  </a:lnTo>
                  <a:lnTo>
                    <a:pt x="0" y="1599556"/>
                  </a:lnTo>
                  <a:lnTo>
                    <a:pt x="10303" y="1535161"/>
                  </a:lnTo>
                  <a:lnTo>
                    <a:pt x="28333" y="1401221"/>
                  </a:lnTo>
                  <a:lnTo>
                    <a:pt x="36060" y="1285311"/>
                  </a:lnTo>
                  <a:lnTo>
                    <a:pt x="41212" y="1195159"/>
                  </a:lnTo>
                  <a:cubicBezTo>
                    <a:pt x="42929" y="1098997"/>
                    <a:pt x="44647" y="1002834"/>
                    <a:pt x="46364" y="906672"/>
                  </a:cubicBezTo>
                  <a:cubicBezTo>
                    <a:pt x="45505" y="850005"/>
                    <a:pt x="44647" y="793338"/>
                    <a:pt x="43788" y="736671"/>
                  </a:cubicBezTo>
                  <a:lnTo>
                    <a:pt x="38636" y="538337"/>
                  </a:lnTo>
                  <a:lnTo>
                    <a:pt x="28333" y="337426"/>
                  </a:lnTo>
                  <a:lnTo>
                    <a:pt x="15454" y="172577"/>
                  </a:lnTo>
                  <a:lnTo>
                    <a:pt x="236971" y="0"/>
                  </a:lnTo>
                  <a:lnTo>
                    <a:pt x="244698" y="273032"/>
                  </a:lnTo>
                  <a:lnTo>
                    <a:pt x="244698" y="4069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4">
              <a:extLst>
                <a:ext uri="{FF2B5EF4-FFF2-40B4-BE49-F238E27FC236}">
                  <a16:creationId xmlns:a16="http://schemas.microsoft.com/office/drawing/2014/main" id="{78ADF4C1-144A-43D6-9D95-F1F9521C6870}"/>
                </a:ext>
              </a:extLst>
            </p:cNvPr>
            <p:cNvSpPr/>
            <p:nvPr/>
          </p:nvSpPr>
          <p:spPr>
            <a:xfrm>
              <a:off x="5268913" y="3676650"/>
              <a:ext cx="1544637" cy="2057400"/>
            </a:xfrm>
            <a:custGeom>
              <a:avLst/>
              <a:gdLst>
                <a:gd name="connsiteX0" fmla="*/ 840403 w 1543381"/>
                <a:gd name="connsiteY0" fmla="*/ 251064 h 2058722"/>
                <a:gd name="connsiteX1" fmla="*/ 679194 w 1543381"/>
                <a:gd name="connsiteY1" fmla="*/ 274849 h 2058722"/>
                <a:gd name="connsiteX2" fmla="*/ 515342 w 1543381"/>
                <a:gd name="connsiteY2" fmla="*/ 295991 h 2058722"/>
                <a:gd name="connsiteX3" fmla="*/ 354132 w 1543381"/>
                <a:gd name="connsiteY3" fmla="*/ 317133 h 2058722"/>
                <a:gd name="connsiteX4" fmla="*/ 195566 w 1543381"/>
                <a:gd name="connsiteY4" fmla="*/ 338276 h 2058722"/>
                <a:gd name="connsiteX5" fmla="*/ 0 w 1543381"/>
                <a:gd name="connsiteY5" fmla="*/ 362061 h 2058722"/>
                <a:gd name="connsiteX6" fmla="*/ 0 w 1543381"/>
                <a:gd name="connsiteY6" fmla="*/ 179709 h 2058722"/>
                <a:gd name="connsiteX7" fmla="*/ 237850 w 1543381"/>
                <a:gd name="connsiteY7" fmla="*/ 169138 h 2058722"/>
                <a:gd name="connsiteX8" fmla="*/ 362061 w 1543381"/>
                <a:gd name="connsiteY8" fmla="*/ 153281 h 2058722"/>
                <a:gd name="connsiteX9" fmla="*/ 607839 w 1543381"/>
                <a:gd name="connsiteY9" fmla="*/ 113640 h 2058722"/>
                <a:gd name="connsiteX10" fmla="*/ 782262 w 1543381"/>
                <a:gd name="connsiteY10" fmla="*/ 81926 h 2058722"/>
                <a:gd name="connsiteX11" fmla="*/ 969899 w 1543381"/>
                <a:gd name="connsiteY11" fmla="*/ 47570 h 2058722"/>
                <a:gd name="connsiteX12" fmla="*/ 1162821 w 1543381"/>
                <a:gd name="connsiteY12" fmla="*/ 0 h 2058722"/>
                <a:gd name="connsiteX13" fmla="*/ 1178678 w 1543381"/>
                <a:gd name="connsiteY13" fmla="*/ 0 h 2058722"/>
                <a:gd name="connsiteX14" fmla="*/ 1239462 w 1543381"/>
                <a:gd name="connsiteY14" fmla="*/ 21143 h 2058722"/>
                <a:gd name="connsiteX15" fmla="*/ 1334602 w 1543381"/>
                <a:gd name="connsiteY15" fmla="*/ 68713 h 2058722"/>
                <a:gd name="connsiteX16" fmla="*/ 1392743 w 1543381"/>
                <a:gd name="connsiteY16" fmla="*/ 105711 h 2058722"/>
                <a:gd name="connsiteX17" fmla="*/ 1469383 w 1543381"/>
                <a:gd name="connsiteY17" fmla="*/ 163852 h 2058722"/>
                <a:gd name="connsiteX18" fmla="*/ 1506382 w 1543381"/>
                <a:gd name="connsiteY18" fmla="*/ 198209 h 2058722"/>
                <a:gd name="connsiteX19" fmla="*/ 1527524 w 1543381"/>
                <a:gd name="connsiteY19" fmla="*/ 216708 h 2058722"/>
                <a:gd name="connsiteX20" fmla="*/ 1535453 w 1543381"/>
                <a:gd name="connsiteY20" fmla="*/ 227279 h 2058722"/>
                <a:gd name="connsiteX21" fmla="*/ 1540738 w 1543381"/>
                <a:gd name="connsiteY21" fmla="*/ 243136 h 2058722"/>
                <a:gd name="connsiteX22" fmla="*/ 1543381 w 1543381"/>
                <a:gd name="connsiteY22" fmla="*/ 258992 h 2058722"/>
                <a:gd name="connsiteX23" fmla="*/ 1540738 w 1543381"/>
                <a:gd name="connsiteY23" fmla="*/ 274849 h 2058722"/>
                <a:gd name="connsiteX24" fmla="*/ 1530167 w 1543381"/>
                <a:gd name="connsiteY24" fmla="*/ 298634 h 2058722"/>
                <a:gd name="connsiteX25" fmla="*/ 1514310 w 1543381"/>
                <a:gd name="connsiteY25" fmla="*/ 325062 h 2058722"/>
                <a:gd name="connsiteX26" fmla="*/ 1503739 w 1543381"/>
                <a:gd name="connsiteY26" fmla="*/ 346204 h 2058722"/>
                <a:gd name="connsiteX27" fmla="*/ 1493168 w 1543381"/>
                <a:gd name="connsiteY27" fmla="*/ 412273 h 2058722"/>
                <a:gd name="connsiteX28" fmla="*/ 1487883 w 1543381"/>
                <a:gd name="connsiteY28" fmla="*/ 462486 h 2058722"/>
                <a:gd name="connsiteX29" fmla="*/ 1487883 w 1543381"/>
                <a:gd name="connsiteY29" fmla="*/ 621052 h 2058722"/>
                <a:gd name="connsiteX30" fmla="*/ 1485240 w 1543381"/>
                <a:gd name="connsiteY30" fmla="*/ 843046 h 2058722"/>
                <a:gd name="connsiteX31" fmla="*/ 1482597 w 1543381"/>
                <a:gd name="connsiteY31" fmla="*/ 1080895 h 2058722"/>
                <a:gd name="connsiteX32" fmla="*/ 1477311 w 1543381"/>
                <a:gd name="connsiteY32" fmla="*/ 1271175 h 2058722"/>
                <a:gd name="connsiteX33" fmla="*/ 1474669 w 1543381"/>
                <a:gd name="connsiteY33" fmla="*/ 1503739 h 2058722"/>
                <a:gd name="connsiteX34" fmla="*/ 1469383 w 1543381"/>
                <a:gd name="connsiteY34" fmla="*/ 1707233 h 2058722"/>
                <a:gd name="connsiteX35" fmla="*/ 1464098 w 1543381"/>
                <a:gd name="connsiteY35" fmla="*/ 1894870 h 2058722"/>
                <a:gd name="connsiteX36" fmla="*/ 1458812 w 1543381"/>
                <a:gd name="connsiteY36" fmla="*/ 1934511 h 2058722"/>
                <a:gd name="connsiteX37" fmla="*/ 1450884 w 1543381"/>
                <a:gd name="connsiteY37" fmla="*/ 1966225 h 2058722"/>
                <a:gd name="connsiteX38" fmla="*/ 1429742 w 1543381"/>
                <a:gd name="connsiteY38" fmla="*/ 2011152 h 2058722"/>
                <a:gd name="connsiteX39" fmla="*/ 1413885 w 1543381"/>
                <a:gd name="connsiteY39" fmla="*/ 2034937 h 2058722"/>
                <a:gd name="connsiteX40" fmla="*/ 1400671 w 1543381"/>
                <a:gd name="connsiteY40" fmla="*/ 2048151 h 2058722"/>
                <a:gd name="connsiteX41" fmla="*/ 1390100 w 1543381"/>
                <a:gd name="connsiteY41" fmla="*/ 2056079 h 2058722"/>
                <a:gd name="connsiteX42" fmla="*/ 1376886 w 1543381"/>
                <a:gd name="connsiteY42" fmla="*/ 2058722 h 2058722"/>
                <a:gd name="connsiteX43" fmla="*/ 1347816 w 1543381"/>
                <a:gd name="connsiteY43" fmla="*/ 2045508 h 2058722"/>
                <a:gd name="connsiteX44" fmla="*/ 1326673 w 1543381"/>
                <a:gd name="connsiteY44" fmla="*/ 2029651 h 2058722"/>
                <a:gd name="connsiteX45" fmla="*/ 1302888 w 1543381"/>
                <a:gd name="connsiteY45" fmla="*/ 2005866 h 2058722"/>
                <a:gd name="connsiteX46" fmla="*/ 1284389 w 1543381"/>
                <a:gd name="connsiteY46" fmla="*/ 1984724 h 2058722"/>
                <a:gd name="connsiteX47" fmla="*/ 1263247 w 1543381"/>
                <a:gd name="connsiteY47" fmla="*/ 1947725 h 2058722"/>
                <a:gd name="connsiteX48" fmla="*/ 1242105 w 1543381"/>
                <a:gd name="connsiteY48" fmla="*/ 1916012 h 2058722"/>
                <a:gd name="connsiteX49" fmla="*/ 1220962 w 1543381"/>
                <a:gd name="connsiteY49" fmla="*/ 1701947 h 2058722"/>
                <a:gd name="connsiteX50" fmla="*/ 1218320 w 1543381"/>
                <a:gd name="connsiteY50" fmla="*/ 1577737 h 2058722"/>
                <a:gd name="connsiteX51" fmla="*/ 1218320 w 1543381"/>
                <a:gd name="connsiteY51" fmla="*/ 1416528 h 2058722"/>
                <a:gd name="connsiteX52" fmla="*/ 1218320 w 1543381"/>
                <a:gd name="connsiteY52" fmla="*/ 1213034 h 2058722"/>
                <a:gd name="connsiteX53" fmla="*/ 1215677 w 1543381"/>
                <a:gd name="connsiteY53" fmla="*/ 980470 h 2058722"/>
                <a:gd name="connsiteX54" fmla="*/ 1218320 w 1543381"/>
                <a:gd name="connsiteY54" fmla="*/ 806047 h 2058722"/>
                <a:gd name="connsiteX55" fmla="*/ 1215677 w 1543381"/>
                <a:gd name="connsiteY55" fmla="*/ 578768 h 2058722"/>
                <a:gd name="connsiteX56" fmla="*/ 1218320 w 1543381"/>
                <a:gd name="connsiteY56" fmla="*/ 317133 h 2058722"/>
                <a:gd name="connsiteX57" fmla="*/ 1207748 w 1543381"/>
                <a:gd name="connsiteY57" fmla="*/ 285420 h 2058722"/>
                <a:gd name="connsiteX58" fmla="*/ 1199820 w 1543381"/>
                <a:gd name="connsiteY58" fmla="*/ 272206 h 2058722"/>
                <a:gd name="connsiteX59" fmla="*/ 1181321 w 1543381"/>
                <a:gd name="connsiteY59" fmla="*/ 251064 h 2058722"/>
                <a:gd name="connsiteX60" fmla="*/ 1154893 w 1543381"/>
                <a:gd name="connsiteY60" fmla="*/ 237850 h 2058722"/>
                <a:gd name="connsiteX61" fmla="*/ 1117894 w 1543381"/>
                <a:gd name="connsiteY61" fmla="*/ 227279 h 2058722"/>
                <a:gd name="connsiteX62" fmla="*/ 1083538 w 1543381"/>
                <a:gd name="connsiteY62" fmla="*/ 221993 h 2058722"/>
                <a:gd name="connsiteX63" fmla="*/ 1025397 w 1543381"/>
                <a:gd name="connsiteY63" fmla="*/ 227279 h 2058722"/>
                <a:gd name="connsiteX64" fmla="*/ 840403 w 1543381"/>
                <a:gd name="connsiteY64" fmla="*/ 251064 h 20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543381" h="2058722">
                  <a:moveTo>
                    <a:pt x="840403" y="251064"/>
                  </a:moveTo>
                  <a:lnTo>
                    <a:pt x="679194" y="274849"/>
                  </a:lnTo>
                  <a:lnTo>
                    <a:pt x="515342" y="295991"/>
                  </a:lnTo>
                  <a:lnTo>
                    <a:pt x="354132" y="317133"/>
                  </a:lnTo>
                  <a:lnTo>
                    <a:pt x="195566" y="338276"/>
                  </a:lnTo>
                  <a:lnTo>
                    <a:pt x="0" y="362061"/>
                  </a:lnTo>
                  <a:lnTo>
                    <a:pt x="0" y="179709"/>
                  </a:lnTo>
                  <a:lnTo>
                    <a:pt x="237850" y="169138"/>
                  </a:lnTo>
                  <a:lnTo>
                    <a:pt x="362061" y="153281"/>
                  </a:lnTo>
                  <a:lnTo>
                    <a:pt x="607839" y="113640"/>
                  </a:lnTo>
                  <a:lnTo>
                    <a:pt x="782262" y="81926"/>
                  </a:lnTo>
                  <a:lnTo>
                    <a:pt x="969899" y="47570"/>
                  </a:lnTo>
                  <a:lnTo>
                    <a:pt x="1162821" y="0"/>
                  </a:lnTo>
                  <a:lnTo>
                    <a:pt x="1178678" y="0"/>
                  </a:lnTo>
                  <a:lnTo>
                    <a:pt x="1239462" y="21143"/>
                  </a:lnTo>
                  <a:lnTo>
                    <a:pt x="1334602" y="68713"/>
                  </a:lnTo>
                  <a:lnTo>
                    <a:pt x="1392743" y="105711"/>
                  </a:lnTo>
                  <a:lnTo>
                    <a:pt x="1469383" y="163852"/>
                  </a:lnTo>
                  <a:lnTo>
                    <a:pt x="1506382" y="198209"/>
                  </a:lnTo>
                  <a:lnTo>
                    <a:pt x="1527524" y="216708"/>
                  </a:lnTo>
                  <a:lnTo>
                    <a:pt x="1535453" y="227279"/>
                  </a:lnTo>
                  <a:lnTo>
                    <a:pt x="1540738" y="243136"/>
                  </a:lnTo>
                  <a:lnTo>
                    <a:pt x="1543381" y="258992"/>
                  </a:lnTo>
                  <a:lnTo>
                    <a:pt x="1540738" y="274849"/>
                  </a:lnTo>
                  <a:lnTo>
                    <a:pt x="1530167" y="298634"/>
                  </a:lnTo>
                  <a:lnTo>
                    <a:pt x="1514310" y="325062"/>
                  </a:lnTo>
                  <a:lnTo>
                    <a:pt x="1503739" y="346204"/>
                  </a:lnTo>
                  <a:lnTo>
                    <a:pt x="1493168" y="412273"/>
                  </a:lnTo>
                  <a:lnTo>
                    <a:pt x="1487883" y="462486"/>
                  </a:lnTo>
                  <a:lnTo>
                    <a:pt x="1487883" y="621052"/>
                  </a:lnTo>
                  <a:lnTo>
                    <a:pt x="1485240" y="843046"/>
                  </a:lnTo>
                  <a:lnTo>
                    <a:pt x="1482597" y="1080895"/>
                  </a:lnTo>
                  <a:lnTo>
                    <a:pt x="1477311" y="1271175"/>
                  </a:lnTo>
                  <a:cubicBezTo>
                    <a:pt x="1476430" y="1348696"/>
                    <a:pt x="1475550" y="1426218"/>
                    <a:pt x="1474669" y="1503739"/>
                  </a:cubicBezTo>
                  <a:lnTo>
                    <a:pt x="1469383" y="1707233"/>
                  </a:lnTo>
                  <a:lnTo>
                    <a:pt x="1464098" y="1894870"/>
                  </a:lnTo>
                  <a:lnTo>
                    <a:pt x="1458812" y="1934511"/>
                  </a:lnTo>
                  <a:lnTo>
                    <a:pt x="1450884" y="1966225"/>
                  </a:lnTo>
                  <a:lnTo>
                    <a:pt x="1429742" y="2011152"/>
                  </a:lnTo>
                  <a:lnTo>
                    <a:pt x="1413885" y="2034937"/>
                  </a:lnTo>
                  <a:lnTo>
                    <a:pt x="1400671" y="2048151"/>
                  </a:lnTo>
                  <a:lnTo>
                    <a:pt x="1390100" y="2056079"/>
                  </a:lnTo>
                  <a:lnTo>
                    <a:pt x="1376886" y="2058722"/>
                  </a:lnTo>
                  <a:lnTo>
                    <a:pt x="1347816" y="2045508"/>
                  </a:lnTo>
                  <a:lnTo>
                    <a:pt x="1326673" y="2029651"/>
                  </a:lnTo>
                  <a:lnTo>
                    <a:pt x="1302888" y="2005866"/>
                  </a:lnTo>
                  <a:lnTo>
                    <a:pt x="1284389" y="1984724"/>
                  </a:lnTo>
                  <a:lnTo>
                    <a:pt x="1263247" y="1947725"/>
                  </a:lnTo>
                  <a:lnTo>
                    <a:pt x="1242105" y="1916012"/>
                  </a:lnTo>
                  <a:lnTo>
                    <a:pt x="1220962" y="1701947"/>
                  </a:lnTo>
                  <a:cubicBezTo>
                    <a:pt x="1220081" y="1660544"/>
                    <a:pt x="1219201" y="1619140"/>
                    <a:pt x="1218320" y="1577737"/>
                  </a:cubicBezTo>
                  <a:lnTo>
                    <a:pt x="1218320" y="1416528"/>
                  </a:lnTo>
                  <a:lnTo>
                    <a:pt x="1218320" y="1213034"/>
                  </a:lnTo>
                  <a:lnTo>
                    <a:pt x="1215677" y="980470"/>
                  </a:lnTo>
                  <a:lnTo>
                    <a:pt x="1218320" y="806047"/>
                  </a:lnTo>
                  <a:lnTo>
                    <a:pt x="1215677" y="578768"/>
                  </a:lnTo>
                  <a:lnTo>
                    <a:pt x="1218320" y="317133"/>
                  </a:lnTo>
                  <a:lnTo>
                    <a:pt x="1207748" y="285420"/>
                  </a:lnTo>
                  <a:lnTo>
                    <a:pt x="1199820" y="272206"/>
                  </a:lnTo>
                  <a:lnTo>
                    <a:pt x="1181321" y="251064"/>
                  </a:lnTo>
                  <a:lnTo>
                    <a:pt x="1154893" y="237850"/>
                  </a:lnTo>
                  <a:lnTo>
                    <a:pt x="1117894" y="227279"/>
                  </a:lnTo>
                  <a:cubicBezTo>
                    <a:pt x="1085312" y="221848"/>
                    <a:pt x="1096898" y="221993"/>
                    <a:pt x="1083538" y="221993"/>
                  </a:cubicBezTo>
                  <a:lnTo>
                    <a:pt x="1025397" y="227279"/>
                  </a:lnTo>
                  <a:lnTo>
                    <a:pt x="840403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5">
              <a:extLst>
                <a:ext uri="{FF2B5EF4-FFF2-40B4-BE49-F238E27FC236}">
                  <a16:creationId xmlns:a16="http://schemas.microsoft.com/office/drawing/2014/main" id="{C868BD9B-8F47-43E9-A8DF-C3E922E92D44}"/>
                </a:ext>
              </a:extLst>
            </p:cNvPr>
            <p:cNvSpPr/>
            <p:nvPr/>
          </p:nvSpPr>
          <p:spPr>
            <a:xfrm>
              <a:off x="5268913" y="4457700"/>
              <a:ext cx="1285875" cy="309563"/>
            </a:xfrm>
            <a:custGeom>
              <a:avLst/>
              <a:gdLst>
                <a:gd name="connsiteX0" fmla="*/ 904875 w 1285875"/>
                <a:gd name="connsiteY0" fmla="*/ 230981 h 309563"/>
                <a:gd name="connsiteX1" fmla="*/ 676275 w 1285875"/>
                <a:gd name="connsiteY1" fmla="*/ 257175 h 309563"/>
                <a:gd name="connsiteX2" fmla="*/ 495300 w 1285875"/>
                <a:gd name="connsiteY2" fmla="*/ 280988 h 309563"/>
                <a:gd name="connsiteX3" fmla="*/ 335757 w 1285875"/>
                <a:gd name="connsiteY3" fmla="*/ 300038 h 309563"/>
                <a:gd name="connsiteX4" fmla="*/ 278607 w 1285875"/>
                <a:gd name="connsiteY4" fmla="*/ 307181 h 309563"/>
                <a:gd name="connsiteX5" fmla="*/ 257175 w 1285875"/>
                <a:gd name="connsiteY5" fmla="*/ 309563 h 309563"/>
                <a:gd name="connsiteX6" fmla="*/ 228600 w 1285875"/>
                <a:gd name="connsiteY6" fmla="*/ 309563 h 309563"/>
                <a:gd name="connsiteX7" fmla="*/ 164307 w 1285875"/>
                <a:gd name="connsiteY7" fmla="*/ 307181 h 309563"/>
                <a:gd name="connsiteX8" fmla="*/ 107157 w 1285875"/>
                <a:gd name="connsiteY8" fmla="*/ 300038 h 309563"/>
                <a:gd name="connsiteX9" fmla="*/ 0 w 1285875"/>
                <a:gd name="connsiteY9" fmla="*/ 280988 h 309563"/>
                <a:gd name="connsiteX10" fmla="*/ 2382 w 1285875"/>
                <a:gd name="connsiteY10" fmla="*/ 154781 h 309563"/>
                <a:gd name="connsiteX11" fmla="*/ 147638 w 1285875"/>
                <a:gd name="connsiteY11" fmla="*/ 145256 h 309563"/>
                <a:gd name="connsiteX12" fmla="*/ 373857 w 1285875"/>
                <a:gd name="connsiteY12" fmla="*/ 123825 h 309563"/>
                <a:gd name="connsiteX13" fmla="*/ 585788 w 1285875"/>
                <a:gd name="connsiteY13" fmla="*/ 97631 h 309563"/>
                <a:gd name="connsiteX14" fmla="*/ 745332 w 1285875"/>
                <a:gd name="connsiteY14" fmla="*/ 71438 h 309563"/>
                <a:gd name="connsiteX15" fmla="*/ 852488 w 1285875"/>
                <a:gd name="connsiteY15" fmla="*/ 50006 h 309563"/>
                <a:gd name="connsiteX16" fmla="*/ 914400 w 1285875"/>
                <a:gd name="connsiteY16" fmla="*/ 30956 h 309563"/>
                <a:gd name="connsiteX17" fmla="*/ 976313 w 1285875"/>
                <a:gd name="connsiteY17" fmla="*/ 4763 h 309563"/>
                <a:gd name="connsiteX18" fmla="*/ 990600 w 1285875"/>
                <a:gd name="connsiteY18" fmla="*/ 0 h 309563"/>
                <a:gd name="connsiteX19" fmla="*/ 1000125 w 1285875"/>
                <a:gd name="connsiteY19" fmla="*/ 0 h 309563"/>
                <a:gd name="connsiteX20" fmla="*/ 1083469 w 1285875"/>
                <a:gd name="connsiteY20" fmla="*/ 30956 h 309563"/>
                <a:gd name="connsiteX21" fmla="*/ 1166813 w 1285875"/>
                <a:gd name="connsiteY21" fmla="*/ 64294 h 309563"/>
                <a:gd name="connsiteX22" fmla="*/ 1285875 w 1285875"/>
                <a:gd name="connsiteY22" fmla="*/ 114300 h 309563"/>
                <a:gd name="connsiteX23" fmla="*/ 1283494 w 1285875"/>
                <a:gd name="connsiteY23" fmla="*/ 223838 h 309563"/>
                <a:gd name="connsiteX24" fmla="*/ 1128713 w 1285875"/>
                <a:gd name="connsiteY24" fmla="*/ 221456 h 309563"/>
                <a:gd name="connsiteX25" fmla="*/ 992982 w 1285875"/>
                <a:gd name="connsiteY25" fmla="*/ 221456 h 309563"/>
                <a:gd name="connsiteX26" fmla="*/ 904875 w 1285875"/>
                <a:gd name="connsiteY26" fmla="*/ 230981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5" h="309563">
                  <a:moveTo>
                    <a:pt x="904875" y="230981"/>
                  </a:moveTo>
                  <a:lnTo>
                    <a:pt x="676275" y="257175"/>
                  </a:lnTo>
                  <a:lnTo>
                    <a:pt x="495300" y="280988"/>
                  </a:lnTo>
                  <a:lnTo>
                    <a:pt x="335757" y="300038"/>
                  </a:lnTo>
                  <a:lnTo>
                    <a:pt x="278607" y="307181"/>
                  </a:lnTo>
                  <a:lnTo>
                    <a:pt x="257175" y="309563"/>
                  </a:lnTo>
                  <a:lnTo>
                    <a:pt x="228600" y="309563"/>
                  </a:lnTo>
                  <a:lnTo>
                    <a:pt x="164307" y="307181"/>
                  </a:lnTo>
                  <a:lnTo>
                    <a:pt x="107157" y="300038"/>
                  </a:lnTo>
                  <a:lnTo>
                    <a:pt x="0" y="280988"/>
                  </a:lnTo>
                  <a:lnTo>
                    <a:pt x="2382" y="154781"/>
                  </a:lnTo>
                  <a:lnTo>
                    <a:pt x="147638" y="145256"/>
                  </a:lnTo>
                  <a:lnTo>
                    <a:pt x="373857" y="123825"/>
                  </a:lnTo>
                  <a:lnTo>
                    <a:pt x="585788" y="97631"/>
                  </a:lnTo>
                  <a:lnTo>
                    <a:pt x="745332" y="71438"/>
                  </a:lnTo>
                  <a:lnTo>
                    <a:pt x="852488" y="50006"/>
                  </a:lnTo>
                  <a:lnTo>
                    <a:pt x="914400" y="30956"/>
                  </a:lnTo>
                  <a:lnTo>
                    <a:pt x="976313" y="4763"/>
                  </a:lnTo>
                  <a:lnTo>
                    <a:pt x="990600" y="0"/>
                  </a:lnTo>
                  <a:lnTo>
                    <a:pt x="1000125" y="0"/>
                  </a:lnTo>
                  <a:lnTo>
                    <a:pt x="1083469" y="30956"/>
                  </a:lnTo>
                  <a:lnTo>
                    <a:pt x="1166813" y="64294"/>
                  </a:lnTo>
                  <a:lnTo>
                    <a:pt x="1285875" y="114300"/>
                  </a:lnTo>
                  <a:cubicBezTo>
                    <a:pt x="1285081" y="150813"/>
                    <a:pt x="1284288" y="187325"/>
                    <a:pt x="1283494" y="223838"/>
                  </a:cubicBezTo>
                  <a:lnTo>
                    <a:pt x="1128713" y="221456"/>
                  </a:lnTo>
                  <a:lnTo>
                    <a:pt x="992982" y="221456"/>
                  </a:lnTo>
                  <a:lnTo>
                    <a:pt x="904875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6">
              <a:extLst>
                <a:ext uri="{FF2B5EF4-FFF2-40B4-BE49-F238E27FC236}">
                  <a16:creationId xmlns:a16="http://schemas.microsoft.com/office/drawing/2014/main" id="{D5CE6986-0808-4961-9E06-B6B787F54F2E}"/>
                </a:ext>
              </a:extLst>
            </p:cNvPr>
            <p:cNvSpPr/>
            <p:nvPr/>
          </p:nvSpPr>
          <p:spPr>
            <a:xfrm>
              <a:off x="5276850" y="5305425"/>
              <a:ext cx="1319213" cy="392113"/>
            </a:xfrm>
            <a:custGeom>
              <a:avLst/>
              <a:gdLst>
                <a:gd name="connsiteX0" fmla="*/ 962025 w 1319213"/>
                <a:gd name="connsiteY0" fmla="*/ 190500 h 392906"/>
                <a:gd name="connsiteX1" fmla="*/ 1069181 w 1319213"/>
                <a:gd name="connsiteY1" fmla="*/ 180975 h 392906"/>
                <a:gd name="connsiteX2" fmla="*/ 1097756 w 1319213"/>
                <a:gd name="connsiteY2" fmla="*/ 178594 h 392906"/>
                <a:gd name="connsiteX3" fmla="*/ 1112044 w 1319213"/>
                <a:gd name="connsiteY3" fmla="*/ 180975 h 392906"/>
                <a:gd name="connsiteX4" fmla="*/ 1145381 w 1319213"/>
                <a:gd name="connsiteY4" fmla="*/ 197644 h 392906"/>
                <a:gd name="connsiteX5" fmla="*/ 1166813 w 1319213"/>
                <a:gd name="connsiteY5" fmla="*/ 214313 h 392906"/>
                <a:gd name="connsiteX6" fmla="*/ 1188244 w 1319213"/>
                <a:gd name="connsiteY6" fmla="*/ 235744 h 392906"/>
                <a:gd name="connsiteX7" fmla="*/ 1202531 w 1319213"/>
                <a:gd name="connsiteY7" fmla="*/ 252413 h 392906"/>
                <a:gd name="connsiteX8" fmla="*/ 1219200 w 1319213"/>
                <a:gd name="connsiteY8" fmla="*/ 269081 h 392906"/>
                <a:gd name="connsiteX9" fmla="*/ 1238250 w 1319213"/>
                <a:gd name="connsiteY9" fmla="*/ 292894 h 392906"/>
                <a:gd name="connsiteX10" fmla="*/ 1271588 w 1319213"/>
                <a:gd name="connsiteY10" fmla="*/ 342900 h 392906"/>
                <a:gd name="connsiteX11" fmla="*/ 1319213 w 1319213"/>
                <a:gd name="connsiteY11" fmla="*/ 392906 h 392906"/>
                <a:gd name="connsiteX12" fmla="*/ 1281113 w 1319213"/>
                <a:gd name="connsiteY12" fmla="*/ 61913 h 392906"/>
                <a:gd name="connsiteX13" fmla="*/ 1176338 w 1319213"/>
                <a:gd name="connsiteY13" fmla="*/ 30956 h 392906"/>
                <a:gd name="connsiteX14" fmla="*/ 1135856 w 1319213"/>
                <a:gd name="connsiteY14" fmla="*/ 19050 h 392906"/>
                <a:gd name="connsiteX15" fmla="*/ 1083469 w 1319213"/>
                <a:gd name="connsiteY15" fmla="*/ 4763 h 392906"/>
                <a:gd name="connsiteX16" fmla="*/ 1059656 w 1319213"/>
                <a:gd name="connsiteY16" fmla="*/ 0 h 392906"/>
                <a:gd name="connsiteX17" fmla="*/ 1023938 w 1319213"/>
                <a:gd name="connsiteY17" fmla="*/ 0 h 392906"/>
                <a:gd name="connsiteX18" fmla="*/ 945356 w 1319213"/>
                <a:gd name="connsiteY18" fmla="*/ 11906 h 392906"/>
                <a:gd name="connsiteX19" fmla="*/ 790575 w 1319213"/>
                <a:gd name="connsiteY19" fmla="*/ 33338 h 392906"/>
                <a:gd name="connsiteX20" fmla="*/ 602456 w 1319213"/>
                <a:gd name="connsiteY20" fmla="*/ 54769 h 392906"/>
                <a:gd name="connsiteX21" fmla="*/ 485775 w 1319213"/>
                <a:gd name="connsiteY21" fmla="*/ 64294 h 392906"/>
                <a:gd name="connsiteX22" fmla="*/ 421481 w 1319213"/>
                <a:gd name="connsiteY22" fmla="*/ 69056 h 392906"/>
                <a:gd name="connsiteX23" fmla="*/ 300038 w 1319213"/>
                <a:gd name="connsiteY23" fmla="*/ 78581 h 392906"/>
                <a:gd name="connsiteX24" fmla="*/ 180975 w 1319213"/>
                <a:gd name="connsiteY24" fmla="*/ 85725 h 392906"/>
                <a:gd name="connsiteX25" fmla="*/ 0 w 1319213"/>
                <a:gd name="connsiteY25" fmla="*/ 90488 h 392906"/>
                <a:gd name="connsiteX26" fmla="*/ 11906 w 1319213"/>
                <a:gd name="connsiteY26" fmla="*/ 271463 h 392906"/>
                <a:gd name="connsiteX27" fmla="*/ 269081 w 1319213"/>
                <a:gd name="connsiteY27" fmla="*/ 250031 h 392906"/>
                <a:gd name="connsiteX28" fmla="*/ 571500 w 1319213"/>
                <a:gd name="connsiteY28" fmla="*/ 223838 h 392906"/>
                <a:gd name="connsiteX29" fmla="*/ 962025 w 1319213"/>
                <a:gd name="connsiteY29" fmla="*/ 190500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19213" h="392906">
                  <a:moveTo>
                    <a:pt x="962025" y="190500"/>
                  </a:moveTo>
                  <a:lnTo>
                    <a:pt x="1069181" y="180975"/>
                  </a:lnTo>
                  <a:lnTo>
                    <a:pt x="1097756" y="178594"/>
                  </a:lnTo>
                  <a:lnTo>
                    <a:pt x="1112044" y="180975"/>
                  </a:lnTo>
                  <a:lnTo>
                    <a:pt x="1145381" y="197644"/>
                  </a:lnTo>
                  <a:lnTo>
                    <a:pt x="1166813" y="214313"/>
                  </a:lnTo>
                  <a:lnTo>
                    <a:pt x="1188244" y="235744"/>
                  </a:lnTo>
                  <a:lnTo>
                    <a:pt x="1202531" y="252413"/>
                  </a:lnTo>
                  <a:lnTo>
                    <a:pt x="1219200" y="269081"/>
                  </a:lnTo>
                  <a:lnTo>
                    <a:pt x="1238250" y="292894"/>
                  </a:lnTo>
                  <a:lnTo>
                    <a:pt x="1271588" y="342900"/>
                  </a:lnTo>
                  <a:lnTo>
                    <a:pt x="1319213" y="392906"/>
                  </a:lnTo>
                  <a:lnTo>
                    <a:pt x="1281113" y="61913"/>
                  </a:lnTo>
                  <a:lnTo>
                    <a:pt x="1176338" y="30956"/>
                  </a:lnTo>
                  <a:lnTo>
                    <a:pt x="1135856" y="19050"/>
                  </a:lnTo>
                  <a:lnTo>
                    <a:pt x="1083469" y="4763"/>
                  </a:lnTo>
                  <a:lnTo>
                    <a:pt x="1059656" y="0"/>
                  </a:lnTo>
                  <a:lnTo>
                    <a:pt x="1023938" y="0"/>
                  </a:lnTo>
                  <a:lnTo>
                    <a:pt x="945356" y="11906"/>
                  </a:lnTo>
                  <a:lnTo>
                    <a:pt x="790575" y="33338"/>
                  </a:lnTo>
                  <a:lnTo>
                    <a:pt x="602456" y="54769"/>
                  </a:lnTo>
                  <a:lnTo>
                    <a:pt x="485775" y="64294"/>
                  </a:lnTo>
                  <a:lnTo>
                    <a:pt x="421481" y="69056"/>
                  </a:lnTo>
                  <a:lnTo>
                    <a:pt x="300038" y="78581"/>
                  </a:lnTo>
                  <a:lnTo>
                    <a:pt x="180975" y="85725"/>
                  </a:lnTo>
                  <a:lnTo>
                    <a:pt x="0" y="90488"/>
                  </a:lnTo>
                  <a:lnTo>
                    <a:pt x="11906" y="271463"/>
                  </a:lnTo>
                  <a:lnTo>
                    <a:pt x="269081" y="250031"/>
                  </a:lnTo>
                  <a:lnTo>
                    <a:pt x="571500" y="223838"/>
                  </a:lnTo>
                  <a:lnTo>
                    <a:pt x="962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050" name="グループ化 1">
            <a:extLst>
              <a:ext uri="{FF2B5EF4-FFF2-40B4-BE49-F238E27FC236}">
                <a16:creationId xmlns:a16="http://schemas.microsoft.com/office/drawing/2014/main" id="{BDC75389-A68B-4FA6-92D3-1D3BF08BFEBA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66850"/>
            <a:ext cx="4756150" cy="4357688"/>
            <a:chOff x="2452688" y="1466850"/>
            <a:chExt cx="4756150" cy="4357688"/>
          </a:xfrm>
        </p:grpSpPr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CD50367-AA57-4DF9-B19F-E395BA6C2403}"/>
                </a:ext>
              </a:extLst>
            </p:cNvPr>
            <p:cNvSpPr/>
            <p:nvPr/>
          </p:nvSpPr>
          <p:spPr>
            <a:xfrm>
              <a:off x="2944813" y="1497013"/>
              <a:ext cx="1108075" cy="482600"/>
            </a:xfrm>
            <a:custGeom>
              <a:avLst/>
              <a:gdLst>
                <a:gd name="connsiteX0" fmla="*/ 757238 w 1107282"/>
                <a:gd name="connsiteY0" fmla="*/ 176213 h 481013"/>
                <a:gd name="connsiteX1" fmla="*/ 664369 w 1107282"/>
                <a:gd name="connsiteY1" fmla="*/ 164307 h 481013"/>
                <a:gd name="connsiteX2" fmla="*/ 561975 w 1107282"/>
                <a:gd name="connsiteY2" fmla="*/ 147638 h 481013"/>
                <a:gd name="connsiteX3" fmla="*/ 471488 w 1107282"/>
                <a:gd name="connsiteY3" fmla="*/ 128588 h 481013"/>
                <a:gd name="connsiteX4" fmla="*/ 352425 w 1107282"/>
                <a:gd name="connsiteY4" fmla="*/ 100013 h 481013"/>
                <a:gd name="connsiteX5" fmla="*/ 238125 w 1107282"/>
                <a:gd name="connsiteY5" fmla="*/ 69057 h 481013"/>
                <a:gd name="connsiteX6" fmla="*/ 135732 w 1107282"/>
                <a:gd name="connsiteY6" fmla="*/ 38100 h 481013"/>
                <a:gd name="connsiteX7" fmla="*/ 57150 w 1107282"/>
                <a:gd name="connsiteY7" fmla="*/ 11907 h 481013"/>
                <a:gd name="connsiteX8" fmla="*/ 26194 w 1107282"/>
                <a:gd name="connsiteY8" fmla="*/ 0 h 481013"/>
                <a:gd name="connsiteX9" fmla="*/ 14288 w 1107282"/>
                <a:gd name="connsiteY9" fmla="*/ 0 h 481013"/>
                <a:gd name="connsiteX10" fmla="*/ 4763 w 1107282"/>
                <a:gd name="connsiteY10" fmla="*/ 0 h 481013"/>
                <a:gd name="connsiteX11" fmla="*/ 0 w 1107282"/>
                <a:gd name="connsiteY11" fmla="*/ 7144 h 481013"/>
                <a:gd name="connsiteX12" fmla="*/ 2382 w 1107282"/>
                <a:gd name="connsiteY12" fmla="*/ 26194 h 481013"/>
                <a:gd name="connsiteX13" fmla="*/ 11907 w 1107282"/>
                <a:gd name="connsiteY13" fmla="*/ 52388 h 481013"/>
                <a:gd name="connsiteX14" fmla="*/ 33338 w 1107282"/>
                <a:gd name="connsiteY14" fmla="*/ 71438 h 481013"/>
                <a:gd name="connsiteX15" fmla="*/ 142875 w 1107282"/>
                <a:gd name="connsiteY15" fmla="*/ 150019 h 481013"/>
                <a:gd name="connsiteX16" fmla="*/ 226219 w 1107282"/>
                <a:gd name="connsiteY16" fmla="*/ 204788 h 481013"/>
                <a:gd name="connsiteX17" fmla="*/ 321469 w 1107282"/>
                <a:gd name="connsiteY17" fmla="*/ 261938 h 481013"/>
                <a:gd name="connsiteX18" fmla="*/ 388144 w 1107282"/>
                <a:gd name="connsiteY18" fmla="*/ 297657 h 481013"/>
                <a:gd name="connsiteX19" fmla="*/ 471488 w 1107282"/>
                <a:gd name="connsiteY19" fmla="*/ 338138 h 481013"/>
                <a:gd name="connsiteX20" fmla="*/ 573882 w 1107282"/>
                <a:gd name="connsiteY20" fmla="*/ 378619 h 481013"/>
                <a:gd name="connsiteX21" fmla="*/ 671513 w 1107282"/>
                <a:gd name="connsiteY21" fmla="*/ 414338 h 481013"/>
                <a:gd name="connsiteX22" fmla="*/ 769144 w 1107282"/>
                <a:gd name="connsiteY22" fmla="*/ 445294 h 481013"/>
                <a:gd name="connsiteX23" fmla="*/ 862013 w 1107282"/>
                <a:gd name="connsiteY23" fmla="*/ 466725 h 481013"/>
                <a:gd name="connsiteX24" fmla="*/ 945357 w 1107282"/>
                <a:gd name="connsiteY24" fmla="*/ 478632 h 481013"/>
                <a:gd name="connsiteX25" fmla="*/ 1004888 w 1107282"/>
                <a:gd name="connsiteY25" fmla="*/ 481013 h 481013"/>
                <a:gd name="connsiteX26" fmla="*/ 1040607 w 1107282"/>
                <a:gd name="connsiteY26" fmla="*/ 476250 h 481013"/>
                <a:gd name="connsiteX27" fmla="*/ 1066800 w 1107282"/>
                <a:gd name="connsiteY27" fmla="*/ 466725 h 481013"/>
                <a:gd name="connsiteX28" fmla="*/ 1085850 w 1107282"/>
                <a:gd name="connsiteY28" fmla="*/ 454819 h 481013"/>
                <a:gd name="connsiteX29" fmla="*/ 1097757 w 1107282"/>
                <a:gd name="connsiteY29" fmla="*/ 435769 h 481013"/>
                <a:gd name="connsiteX30" fmla="*/ 1102519 w 1107282"/>
                <a:gd name="connsiteY30" fmla="*/ 419100 h 481013"/>
                <a:gd name="connsiteX31" fmla="*/ 1107282 w 1107282"/>
                <a:gd name="connsiteY31" fmla="*/ 397669 h 481013"/>
                <a:gd name="connsiteX32" fmla="*/ 1102519 w 1107282"/>
                <a:gd name="connsiteY32" fmla="*/ 361950 h 481013"/>
                <a:gd name="connsiteX33" fmla="*/ 1092994 w 1107282"/>
                <a:gd name="connsiteY33" fmla="*/ 328613 h 481013"/>
                <a:gd name="connsiteX34" fmla="*/ 1076325 w 1107282"/>
                <a:gd name="connsiteY34" fmla="*/ 297657 h 481013"/>
                <a:gd name="connsiteX35" fmla="*/ 1040607 w 1107282"/>
                <a:gd name="connsiteY35" fmla="*/ 252413 h 481013"/>
                <a:gd name="connsiteX36" fmla="*/ 1004888 w 1107282"/>
                <a:gd name="connsiteY36" fmla="*/ 216694 h 481013"/>
                <a:gd name="connsiteX37" fmla="*/ 978694 w 1107282"/>
                <a:gd name="connsiteY37" fmla="*/ 195263 h 481013"/>
                <a:gd name="connsiteX38" fmla="*/ 957263 w 1107282"/>
                <a:gd name="connsiteY38" fmla="*/ 192882 h 481013"/>
                <a:gd name="connsiteX39" fmla="*/ 807244 w 1107282"/>
                <a:gd name="connsiteY39" fmla="*/ 180975 h 481013"/>
                <a:gd name="connsiteX40" fmla="*/ 757238 w 1107282"/>
                <a:gd name="connsiteY40" fmla="*/ 176213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7282" h="481013">
                  <a:moveTo>
                    <a:pt x="757238" y="176213"/>
                  </a:moveTo>
                  <a:lnTo>
                    <a:pt x="664369" y="164307"/>
                  </a:lnTo>
                  <a:lnTo>
                    <a:pt x="561975" y="147638"/>
                  </a:lnTo>
                  <a:lnTo>
                    <a:pt x="471488" y="128588"/>
                  </a:lnTo>
                  <a:lnTo>
                    <a:pt x="352425" y="100013"/>
                  </a:lnTo>
                  <a:lnTo>
                    <a:pt x="238125" y="69057"/>
                  </a:lnTo>
                  <a:lnTo>
                    <a:pt x="135732" y="38100"/>
                  </a:lnTo>
                  <a:lnTo>
                    <a:pt x="57150" y="11907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2382" y="26194"/>
                  </a:lnTo>
                  <a:lnTo>
                    <a:pt x="11907" y="52388"/>
                  </a:lnTo>
                  <a:lnTo>
                    <a:pt x="33338" y="71438"/>
                  </a:lnTo>
                  <a:lnTo>
                    <a:pt x="142875" y="150019"/>
                  </a:lnTo>
                  <a:lnTo>
                    <a:pt x="226219" y="204788"/>
                  </a:lnTo>
                  <a:lnTo>
                    <a:pt x="321469" y="261938"/>
                  </a:lnTo>
                  <a:lnTo>
                    <a:pt x="388144" y="297657"/>
                  </a:lnTo>
                  <a:lnTo>
                    <a:pt x="471488" y="338138"/>
                  </a:lnTo>
                  <a:lnTo>
                    <a:pt x="573882" y="378619"/>
                  </a:lnTo>
                  <a:lnTo>
                    <a:pt x="671513" y="414338"/>
                  </a:lnTo>
                  <a:lnTo>
                    <a:pt x="769144" y="445294"/>
                  </a:lnTo>
                  <a:lnTo>
                    <a:pt x="862013" y="466725"/>
                  </a:lnTo>
                  <a:lnTo>
                    <a:pt x="945357" y="478632"/>
                  </a:lnTo>
                  <a:lnTo>
                    <a:pt x="1004888" y="481013"/>
                  </a:lnTo>
                  <a:lnTo>
                    <a:pt x="1040607" y="476250"/>
                  </a:lnTo>
                  <a:lnTo>
                    <a:pt x="1066800" y="466725"/>
                  </a:lnTo>
                  <a:lnTo>
                    <a:pt x="1085850" y="454819"/>
                  </a:lnTo>
                  <a:lnTo>
                    <a:pt x="1097757" y="435769"/>
                  </a:lnTo>
                  <a:lnTo>
                    <a:pt x="1102519" y="419100"/>
                  </a:lnTo>
                  <a:lnTo>
                    <a:pt x="1107282" y="397669"/>
                  </a:lnTo>
                  <a:lnTo>
                    <a:pt x="1102519" y="361950"/>
                  </a:lnTo>
                  <a:lnTo>
                    <a:pt x="1092994" y="328613"/>
                  </a:lnTo>
                  <a:lnTo>
                    <a:pt x="1076325" y="297657"/>
                  </a:lnTo>
                  <a:lnTo>
                    <a:pt x="1040607" y="252413"/>
                  </a:lnTo>
                  <a:lnTo>
                    <a:pt x="1004888" y="216694"/>
                  </a:lnTo>
                  <a:lnTo>
                    <a:pt x="978694" y="195263"/>
                  </a:lnTo>
                  <a:lnTo>
                    <a:pt x="957263" y="192882"/>
                  </a:lnTo>
                  <a:lnTo>
                    <a:pt x="807244" y="180975"/>
                  </a:lnTo>
                  <a:lnTo>
                    <a:pt x="757238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E2557544-51D7-4621-BA1F-6B8369C2BFD2}"/>
                </a:ext>
              </a:extLst>
            </p:cNvPr>
            <p:cNvSpPr/>
            <p:nvPr/>
          </p:nvSpPr>
          <p:spPr>
            <a:xfrm>
              <a:off x="2452688" y="2290763"/>
              <a:ext cx="1908175" cy="511175"/>
            </a:xfrm>
            <a:custGeom>
              <a:avLst/>
              <a:gdLst>
                <a:gd name="connsiteX0" fmla="*/ 1509712 w 1907381"/>
                <a:gd name="connsiteY0" fmla="*/ 23812 h 511968"/>
                <a:gd name="connsiteX1" fmla="*/ 1276350 w 1907381"/>
                <a:gd name="connsiteY1" fmla="*/ 73818 h 511968"/>
                <a:gd name="connsiteX2" fmla="*/ 1045368 w 1907381"/>
                <a:gd name="connsiteY2" fmla="*/ 121443 h 511968"/>
                <a:gd name="connsiteX3" fmla="*/ 809625 w 1907381"/>
                <a:gd name="connsiteY3" fmla="*/ 171450 h 511968"/>
                <a:gd name="connsiteX4" fmla="*/ 614362 w 1907381"/>
                <a:gd name="connsiteY4" fmla="*/ 211931 h 511968"/>
                <a:gd name="connsiteX5" fmla="*/ 402431 w 1907381"/>
                <a:gd name="connsiteY5" fmla="*/ 257175 h 511968"/>
                <a:gd name="connsiteX6" fmla="*/ 350043 w 1907381"/>
                <a:gd name="connsiteY6" fmla="*/ 266700 h 511968"/>
                <a:gd name="connsiteX7" fmla="*/ 326231 w 1907381"/>
                <a:gd name="connsiteY7" fmla="*/ 266700 h 511968"/>
                <a:gd name="connsiteX8" fmla="*/ 264318 w 1907381"/>
                <a:gd name="connsiteY8" fmla="*/ 259556 h 511968"/>
                <a:gd name="connsiteX9" fmla="*/ 185737 w 1907381"/>
                <a:gd name="connsiteY9" fmla="*/ 242887 h 511968"/>
                <a:gd name="connsiteX10" fmla="*/ 95250 w 1907381"/>
                <a:gd name="connsiteY10" fmla="*/ 214312 h 511968"/>
                <a:gd name="connsiteX11" fmla="*/ 40481 w 1907381"/>
                <a:gd name="connsiteY11" fmla="*/ 192881 h 511968"/>
                <a:gd name="connsiteX12" fmla="*/ 19050 w 1907381"/>
                <a:gd name="connsiteY12" fmla="*/ 185737 h 511968"/>
                <a:gd name="connsiteX13" fmla="*/ 9525 w 1907381"/>
                <a:gd name="connsiteY13" fmla="*/ 188118 h 511968"/>
                <a:gd name="connsiteX14" fmla="*/ 2381 w 1907381"/>
                <a:gd name="connsiteY14" fmla="*/ 192881 h 511968"/>
                <a:gd name="connsiteX15" fmla="*/ 0 w 1907381"/>
                <a:gd name="connsiteY15" fmla="*/ 200025 h 511968"/>
                <a:gd name="connsiteX16" fmla="*/ 4762 w 1907381"/>
                <a:gd name="connsiteY16" fmla="*/ 221456 h 511968"/>
                <a:gd name="connsiteX17" fmla="*/ 19050 w 1907381"/>
                <a:gd name="connsiteY17" fmla="*/ 247650 h 511968"/>
                <a:gd name="connsiteX18" fmla="*/ 42862 w 1907381"/>
                <a:gd name="connsiteY18" fmla="*/ 271462 h 511968"/>
                <a:gd name="connsiteX19" fmla="*/ 119062 w 1907381"/>
                <a:gd name="connsiteY19" fmla="*/ 333375 h 511968"/>
                <a:gd name="connsiteX20" fmla="*/ 185737 w 1907381"/>
                <a:gd name="connsiteY20" fmla="*/ 383381 h 511968"/>
                <a:gd name="connsiteX21" fmla="*/ 242887 w 1907381"/>
                <a:gd name="connsiteY21" fmla="*/ 423862 h 511968"/>
                <a:gd name="connsiteX22" fmla="*/ 288131 w 1907381"/>
                <a:gd name="connsiteY22" fmla="*/ 452437 h 511968"/>
                <a:gd name="connsiteX23" fmla="*/ 345281 w 1907381"/>
                <a:gd name="connsiteY23" fmla="*/ 478631 h 511968"/>
                <a:gd name="connsiteX24" fmla="*/ 395287 w 1907381"/>
                <a:gd name="connsiteY24" fmla="*/ 497681 h 511968"/>
                <a:gd name="connsiteX25" fmla="*/ 442912 w 1907381"/>
                <a:gd name="connsiteY25" fmla="*/ 511968 h 511968"/>
                <a:gd name="connsiteX26" fmla="*/ 471487 w 1907381"/>
                <a:gd name="connsiteY26" fmla="*/ 511968 h 511968"/>
                <a:gd name="connsiteX27" fmla="*/ 538162 w 1907381"/>
                <a:gd name="connsiteY27" fmla="*/ 478631 h 511968"/>
                <a:gd name="connsiteX28" fmla="*/ 650081 w 1907381"/>
                <a:gd name="connsiteY28" fmla="*/ 428625 h 511968"/>
                <a:gd name="connsiteX29" fmla="*/ 735806 w 1907381"/>
                <a:gd name="connsiteY29" fmla="*/ 402431 h 511968"/>
                <a:gd name="connsiteX30" fmla="*/ 969168 w 1907381"/>
                <a:gd name="connsiteY30" fmla="*/ 350043 h 511968"/>
                <a:gd name="connsiteX31" fmla="*/ 1304925 w 1907381"/>
                <a:gd name="connsiteY31" fmla="*/ 278606 h 511968"/>
                <a:gd name="connsiteX32" fmla="*/ 1578768 w 1907381"/>
                <a:gd name="connsiteY32" fmla="*/ 228600 h 511968"/>
                <a:gd name="connsiteX33" fmla="*/ 1840706 w 1907381"/>
                <a:gd name="connsiteY33" fmla="*/ 178593 h 511968"/>
                <a:gd name="connsiteX34" fmla="*/ 1866900 w 1907381"/>
                <a:gd name="connsiteY34" fmla="*/ 166687 h 511968"/>
                <a:gd name="connsiteX35" fmla="*/ 1885950 w 1907381"/>
                <a:gd name="connsiteY35" fmla="*/ 154781 h 511968"/>
                <a:gd name="connsiteX36" fmla="*/ 1902618 w 1907381"/>
                <a:gd name="connsiteY36" fmla="*/ 135731 h 511968"/>
                <a:gd name="connsiteX37" fmla="*/ 1907381 w 1907381"/>
                <a:gd name="connsiteY37" fmla="*/ 123825 h 511968"/>
                <a:gd name="connsiteX38" fmla="*/ 1907381 w 1907381"/>
                <a:gd name="connsiteY38" fmla="*/ 104775 h 511968"/>
                <a:gd name="connsiteX39" fmla="*/ 1900237 w 1907381"/>
                <a:gd name="connsiteY39" fmla="*/ 83343 h 511968"/>
                <a:gd name="connsiteX40" fmla="*/ 1888331 w 1907381"/>
                <a:gd name="connsiteY40" fmla="*/ 66675 h 511968"/>
                <a:gd name="connsiteX41" fmla="*/ 1862137 w 1907381"/>
                <a:gd name="connsiteY41" fmla="*/ 52387 h 511968"/>
                <a:gd name="connsiteX42" fmla="*/ 1807368 w 1907381"/>
                <a:gd name="connsiteY42" fmla="*/ 30956 h 511968"/>
                <a:gd name="connsiteX43" fmla="*/ 1754981 w 1907381"/>
                <a:gd name="connsiteY43" fmla="*/ 16668 h 511968"/>
                <a:gd name="connsiteX44" fmla="*/ 1685925 w 1907381"/>
                <a:gd name="connsiteY44" fmla="*/ 2381 h 511968"/>
                <a:gd name="connsiteX45" fmla="*/ 1626393 w 1907381"/>
                <a:gd name="connsiteY45" fmla="*/ 0 h 511968"/>
                <a:gd name="connsiteX46" fmla="*/ 1509712 w 1907381"/>
                <a:gd name="connsiteY46" fmla="*/ 23812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7381" h="511968">
                  <a:moveTo>
                    <a:pt x="1509712" y="23812"/>
                  </a:moveTo>
                  <a:lnTo>
                    <a:pt x="1276350" y="73818"/>
                  </a:lnTo>
                  <a:lnTo>
                    <a:pt x="1045368" y="121443"/>
                  </a:lnTo>
                  <a:lnTo>
                    <a:pt x="809625" y="171450"/>
                  </a:lnTo>
                  <a:lnTo>
                    <a:pt x="614362" y="211931"/>
                  </a:lnTo>
                  <a:lnTo>
                    <a:pt x="402431" y="257175"/>
                  </a:lnTo>
                  <a:lnTo>
                    <a:pt x="350043" y="266700"/>
                  </a:lnTo>
                  <a:lnTo>
                    <a:pt x="326231" y="266700"/>
                  </a:lnTo>
                  <a:lnTo>
                    <a:pt x="264318" y="259556"/>
                  </a:lnTo>
                  <a:lnTo>
                    <a:pt x="185737" y="242887"/>
                  </a:lnTo>
                  <a:lnTo>
                    <a:pt x="95250" y="214312"/>
                  </a:lnTo>
                  <a:lnTo>
                    <a:pt x="40481" y="192881"/>
                  </a:lnTo>
                  <a:lnTo>
                    <a:pt x="19050" y="185737"/>
                  </a:lnTo>
                  <a:lnTo>
                    <a:pt x="9525" y="18811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4762" y="221456"/>
                  </a:lnTo>
                  <a:lnTo>
                    <a:pt x="19050" y="247650"/>
                  </a:lnTo>
                  <a:lnTo>
                    <a:pt x="42862" y="271462"/>
                  </a:lnTo>
                  <a:lnTo>
                    <a:pt x="119062" y="333375"/>
                  </a:lnTo>
                  <a:lnTo>
                    <a:pt x="185737" y="383381"/>
                  </a:lnTo>
                  <a:lnTo>
                    <a:pt x="242887" y="423862"/>
                  </a:lnTo>
                  <a:lnTo>
                    <a:pt x="288131" y="452437"/>
                  </a:lnTo>
                  <a:lnTo>
                    <a:pt x="345281" y="478631"/>
                  </a:lnTo>
                  <a:lnTo>
                    <a:pt x="395287" y="497681"/>
                  </a:lnTo>
                  <a:lnTo>
                    <a:pt x="442912" y="511968"/>
                  </a:lnTo>
                  <a:lnTo>
                    <a:pt x="471487" y="511968"/>
                  </a:lnTo>
                  <a:lnTo>
                    <a:pt x="538162" y="478631"/>
                  </a:lnTo>
                  <a:lnTo>
                    <a:pt x="650081" y="428625"/>
                  </a:lnTo>
                  <a:lnTo>
                    <a:pt x="735806" y="402431"/>
                  </a:lnTo>
                  <a:lnTo>
                    <a:pt x="969168" y="350043"/>
                  </a:lnTo>
                  <a:lnTo>
                    <a:pt x="1304925" y="278606"/>
                  </a:lnTo>
                  <a:lnTo>
                    <a:pt x="1578768" y="228600"/>
                  </a:lnTo>
                  <a:lnTo>
                    <a:pt x="1840706" y="178593"/>
                  </a:lnTo>
                  <a:lnTo>
                    <a:pt x="1866900" y="166687"/>
                  </a:lnTo>
                  <a:lnTo>
                    <a:pt x="1885950" y="154781"/>
                  </a:lnTo>
                  <a:lnTo>
                    <a:pt x="1902618" y="135731"/>
                  </a:lnTo>
                  <a:lnTo>
                    <a:pt x="1907381" y="123825"/>
                  </a:lnTo>
                  <a:lnTo>
                    <a:pt x="1907381" y="104775"/>
                  </a:lnTo>
                  <a:lnTo>
                    <a:pt x="1900237" y="83343"/>
                  </a:lnTo>
                  <a:lnTo>
                    <a:pt x="1888331" y="66675"/>
                  </a:lnTo>
                  <a:lnTo>
                    <a:pt x="1862137" y="52387"/>
                  </a:lnTo>
                  <a:lnTo>
                    <a:pt x="1807368" y="30956"/>
                  </a:lnTo>
                  <a:lnTo>
                    <a:pt x="1754981" y="16668"/>
                  </a:lnTo>
                  <a:lnTo>
                    <a:pt x="1685925" y="2381"/>
                  </a:lnTo>
                  <a:lnTo>
                    <a:pt x="1626393" y="0"/>
                  </a:lnTo>
                  <a:lnTo>
                    <a:pt x="1509712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DA186361-0620-41C6-9D45-488C449B6A16}"/>
                </a:ext>
              </a:extLst>
            </p:cNvPr>
            <p:cNvSpPr/>
            <p:nvPr/>
          </p:nvSpPr>
          <p:spPr>
            <a:xfrm>
              <a:off x="2941638" y="3074988"/>
              <a:ext cx="1173162" cy="354012"/>
            </a:xfrm>
            <a:custGeom>
              <a:avLst/>
              <a:gdLst>
                <a:gd name="connsiteX0" fmla="*/ 859631 w 1173956"/>
                <a:gd name="connsiteY0" fmla="*/ 21431 h 354806"/>
                <a:gd name="connsiteX1" fmla="*/ 757237 w 1173956"/>
                <a:gd name="connsiteY1" fmla="*/ 59531 h 354806"/>
                <a:gd name="connsiteX2" fmla="*/ 683419 w 1173956"/>
                <a:gd name="connsiteY2" fmla="*/ 83344 h 354806"/>
                <a:gd name="connsiteX3" fmla="*/ 588169 w 1173956"/>
                <a:gd name="connsiteY3" fmla="*/ 111919 h 354806"/>
                <a:gd name="connsiteX4" fmla="*/ 490537 w 1173956"/>
                <a:gd name="connsiteY4" fmla="*/ 140494 h 354806"/>
                <a:gd name="connsiteX5" fmla="*/ 407194 w 1173956"/>
                <a:gd name="connsiteY5" fmla="*/ 161925 h 354806"/>
                <a:gd name="connsiteX6" fmla="*/ 366712 w 1173956"/>
                <a:gd name="connsiteY6" fmla="*/ 173831 h 354806"/>
                <a:gd name="connsiteX7" fmla="*/ 333375 w 1173956"/>
                <a:gd name="connsiteY7" fmla="*/ 180975 h 354806"/>
                <a:gd name="connsiteX8" fmla="*/ 297656 w 1173956"/>
                <a:gd name="connsiteY8" fmla="*/ 183356 h 354806"/>
                <a:gd name="connsiteX9" fmla="*/ 264319 w 1173956"/>
                <a:gd name="connsiteY9" fmla="*/ 183356 h 354806"/>
                <a:gd name="connsiteX10" fmla="*/ 209550 w 1173956"/>
                <a:gd name="connsiteY10" fmla="*/ 176212 h 354806"/>
                <a:gd name="connsiteX11" fmla="*/ 147637 w 1173956"/>
                <a:gd name="connsiteY11" fmla="*/ 159544 h 354806"/>
                <a:gd name="connsiteX12" fmla="*/ 100012 w 1173956"/>
                <a:gd name="connsiteY12" fmla="*/ 145256 h 354806"/>
                <a:gd name="connsiteX13" fmla="*/ 66675 w 1173956"/>
                <a:gd name="connsiteY13" fmla="*/ 130969 h 354806"/>
                <a:gd name="connsiteX14" fmla="*/ 33337 w 1173956"/>
                <a:gd name="connsiteY14" fmla="*/ 119062 h 354806"/>
                <a:gd name="connsiteX15" fmla="*/ 19050 w 1173956"/>
                <a:gd name="connsiteY15" fmla="*/ 119062 h 354806"/>
                <a:gd name="connsiteX16" fmla="*/ 4762 w 1173956"/>
                <a:gd name="connsiteY16" fmla="*/ 123825 h 354806"/>
                <a:gd name="connsiteX17" fmla="*/ 0 w 1173956"/>
                <a:gd name="connsiteY17" fmla="*/ 135731 h 354806"/>
                <a:gd name="connsiteX18" fmla="*/ 11906 w 1173956"/>
                <a:gd name="connsiteY18" fmla="*/ 173831 h 354806"/>
                <a:gd name="connsiteX19" fmla="*/ 47625 w 1173956"/>
                <a:gd name="connsiteY19" fmla="*/ 202406 h 354806"/>
                <a:gd name="connsiteX20" fmla="*/ 123825 w 1173956"/>
                <a:gd name="connsiteY20" fmla="*/ 250031 h 354806"/>
                <a:gd name="connsiteX21" fmla="*/ 188119 w 1173956"/>
                <a:gd name="connsiteY21" fmla="*/ 285750 h 354806"/>
                <a:gd name="connsiteX22" fmla="*/ 259556 w 1173956"/>
                <a:gd name="connsiteY22" fmla="*/ 319087 h 354806"/>
                <a:gd name="connsiteX23" fmla="*/ 338137 w 1173956"/>
                <a:gd name="connsiteY23" fmla="*/ 352425 h 354806"/>
                <a:gd name="connsiteX24" fmla="*/ 354806 w 1173956"/>
                <a:gd name="connsiteY24" fmla="*/ 354806 h 354806"/>
                <a:gd name="connsiteX25" fmla="*/ 490537 w 1173956"/>
                <a:gd name="connsiteY25" fmla="*/ 326231 h 354806"/>
                <a:gd name="connsiteX26" fmla="*/ 690562 w 1173956"/>
                <a:gd name="connsiteY26" fmla="*/ 283369 h 354806"/>
                <a:gd name="connsiteX27" fmla="*/ 871537 w 1173956"/>
                <a:gd name="connsiteY27" fmla="*/ 245269 h 354806"/>
                <a:gd name="connsiteX28" fmla="*/ 1100137 w 1173956"/>
                <a:gd name="connsiteY28" fmla="*/ 200025 h 354806"/>
                <a:gd name="connsiteX29" fmla="*/ 1112044 w 1173956"/>
                <a:gd name="connsiteY29" fmla="*/ 195262 h 354806"/>
                <a:gd name="connsiteX30" fmla="*/ 1138237 w 1173956"/>
                <a:gd name="connsiteY30" fmla="*/ 180975 h 354806"/>
                <a:gd name="connsiteX31" fmla="*/ 1159669 w 1173956"/>
                <a:gd name="connsiteY31" fmla="*/ 161925 h 354806"/>
                <a:gd name="connsiteX32" fmla="*/ 1171575 w 1173956"/>
                <a:gd name="connsiteY32" fmla="*/ 145256 h 354806"/>
                <a:gd name="connsiteX33" fmla="*/ 1173956 w 1173956"/>
                <a:gd name="connsiteY33" fmla="*/ 133350 h 354806"/>
                <a:gd name="connsiteX34" fmla="*/ 1173956 w 1173956"/>
                <a:gd name="connsiteY34" fmla="*/ 116681 h 354806"/>
                <a:gd name="connsiteX35" fmla="*/ 1164431 w 1173956"/>
                <a:gd name="connsiteY35" fmla="*/ 92869 h 354806"/>
                <a:gd name="connsiteX36" fmla="*/ 1143000 w 1173956"/>
                <a:gd name="connsiteY36" fmla="*/ 71437 h 354806"/>
                <a:gd name="connsiteX37" fmla="*/ 1085850 w 1173956"/>
                <a:gd name="connsiteY37" fmla="*/ 52387 h 354806"/>
                <a:gd name="connsiteX38" fmla="*/ 1012031 w 1173956"/>
                <a:gd name="connsiteY38" fmla="*/ 28575 h 354806"/>
                <a:gd name="connsiteX39" fmla="*/ 923925 w 1173956"/>
                <a:gd name="connsiteY39" fmla="*/ 0 h 354806"/>
                <a:gd name="connsiteX40" fmla="*/ 912019 w 1173956"/>
                <a:gd name="connsiteY40" fmla="*/ 0 h 354806"/>
                <a:gd name="connsiteX41" fmla="*/ 859631 w 1173956"/>
                <a:gd name="connsiteY41" fmla="*/ 2143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3956" h="354806">
                  <a:moveTo>
                    <a:pt x="859631" y="21431"/>
                  </a:moveTo>
                  <a:lnTo>
                    <a:pt x="757237" y="59531"/>
                  </a:lnTo>
                  <a:lnTo>
                    <a:pt x="683419" y="83344"/>
                  </a:lnTo>
                  <a:lnTo>
                    <a:pt x="588169" y="111919"/>
                  </a:lnTo>
                  <a:lnTo>
                    <a:pt x="490537" y="140494"/>
                  </a:lnTo>
                  <a:lnTo>
                    <a:pt x="407194" y="161925"/>
                  </a:lnTo>
                  <a:lnTo>
                    <a:pt x="366712" y="173831"/>
                  </a:lnTo>
                  <a:lnTo>
                    <a:pt x="333375" y="180975"/>
                  </a:lnTo>
                  <a:lnTo>
                    <a:pt x="297656" y="183356"/>
                  </a:lnTo>
                  <a:lnTo>
                    <a:pt x="264319" y="183356"/>
                  </a:lnTo>
                  <a:lnTo>
                    <a:pt x="209550" y="176212"/>
                  </a:lnTo>
                  <a:lnTo>
                    <a:pt x="147637" y="159544"/>
                  </a:lnTo>
                  <a:lnTo>
                    <a:pt x="100012" y="145256"/>
                  </a:lnTo>
                  <a:lnTo>
                    <a:pt x="66675" y="130969"/>
                  </a:lnTo>
                  <a:lnTo>
                    <a:pt x="33337" y="119062"/>
                  </a:lnTo>
                  <a:lnTo>
                    <a:pt x="19050" y="119062"/>
                  </a:lnTo>
                  <a:lnTo>
                    <a:pt x="4762" y="123825"/>
                  </a:lnTo>
                  <a:lnTo>
                    <a:pt x="0" y="135731"/>
                  </a:lnTo>
                  <a:lnTo>
                    <a:pt x="11906" y="173831"/>
                  </a:lnTo>
                  <a:lnTo>
                    <a:pt x="47625" y="202406"/>
                  </a:lnTo>
                  <a:lnTo>
                    <a:pt x="123825" y="250031"/>
                  </a:lnTo>
                  <a:lnTo>
                    <a:pt x="188119" y="285750"/>
                  </a:lnTo>
                  <a:lnTo>
                    <a:pt x="259556" y="319087"/>
                  </a:lnTo>
                  <a:lnTo>
                    <a:pt x="338137" y="352425"/>
                  </a:lnTo>
                  <a:lnTo>
                    <a:pt x="354806" y="354806"/>
                  </a:lnTo>
                  <a:lnTo>
                    <a:pt x="490537" y="326231"/>
                  </a:lnTo>
                  <a:lnTo>
                    <a:pt x="690562" y="283369"/>
                  </a:lnTo>
                  <a:lnTo>
                    <a:pt x="871537" y="245269"/>
                  </a:lnTo>
                  <a:lnTo>
                    <a:pt x="1100137" y="200025"/>
                  </a:lnTo>
                  <a:lnTo>
                    <a:pt x="1112044" y="195262"/>
                  </a:lnTo>
                  <a:lnTo>
                    <a:pt x="1138237" y="180975"/>
                  </a:lnTo>
                  <a:lnTo>
                    <a:pt x="1159669" y="161925"/>
                  </a:lnTo>
                  <a:lnTo>
                    <a:pt x="1171575" y="145256"/>
                  </a:lnTo>
                  <a:lnTo>
                    <a:pt x="1173956" y="133350"/>
                  </a:lnTo>
                  <a:lnTo>
                    <a:pt x="1173956" y="116681"/>
                  </a:lnTo>
                  <a:lnTo>
                    <a:pt x="1164431" y="92869"/>
                  </a:lnTo>
                  <a:lnTo>
                    <a:pt x="1143000" y="71437"/>
                  </a:lnTo>
                  <a:lnTo>
                    <a:pt x="1085850" y="52387"/>
                  </a:lnTo>
                  <a:lnTo>
                    <a:pt x="1012031" y="28575"/>
                  </a:lnTo>
                  <a:lnTo>
                    <a:pt x="923925" y="0"/>
                  </a:lnTo>
                  <a:lnTo>
                    <a:pt x="912019" y="0"/>
                  </a:lnTo>
                  <a:lnTo>
                    <a:pt x="859631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6FFBFE68-DE70-4A30-9AB1-DD4252CDBF73}"/>
                </a:ext>
              </a:extLst>
            </p:cNvPr>
            <p:cNvSpPr/>
            <p:nvPr/>
          </p:nvSpPr>
          <p:spPr>
            <a:xfrm>
              <a:off x="2944813" y="3697288"/>
              <a:ext cx="1177925" cy="312737"/>
            </a:xfrm>
            <a:custGeom>
              <a:avLst/>
              <a:gdLst>
                <a:gd name="connsiteX0" fmla="*/ 826294 w 1176338"/>
                <a:gd name="connsiteY0" fmla="*/ 14288 h 311944"/>
                <a:gd name="connsiteX1" fmla="*/ 683419 w 1176338"/>
                <a:gd name="connsiteY1" fmla="*/ 54769 h 311944"/>
                <a:gd name="connsiteX2" fmla="*/ 528638 w 1176338"/>
                <a:gd name="connsiteY2" fmla="*/ 97632 h 311944"/>
                <a:gd name="connsiteX3" fmla="*/ 445294 w 1176338"/>
                <a:gd name="connsiteY3" fmla="*/ 119063 h 311944"/>
                <a:gd name="connsiteX4" fmla="*/ 354807 w 1176338"/>
                <a:gd name="connsiteY4" fmla="*/ 135732 h 311944"/>
                <a:gd name="connsiteX5" fmla="*/ 276225 w 1176338"/>
                <a:gd name="connsiteY5" fmla="*/ 150019 h 311944"/>
                <a:gd name="connsiteX6" fmla="*/ 228600 w 1176338"/>
                <a:gd name="connsiteY6" fmla="*/ 154782 h 311944"/>
                <a:gd name="connsiteX7" fmla="*/ 197644 w 1176338"/>
                <a:gd name="connsiteY7" fmla="*/ 154782 h 311944"/>
                <a:gd name="connsiteX8" fmla="*/ 154782 w 1176338"/>
                <a:gd name="connsiteY8" fmla="*/ 150019 h 311944"/>
                <a:gd name="connsiteX9" fmla="*/ 119063 w 1176338"/>
                <a:gd name="connsiteY9" fmla="*/ 140494 h 311944"/>
                <a:gd name="connsiteX10" fmla="*/ 76200 w 1176338"/>
                <a:gd name="connsiteY10" fmla="*/ 121444 h 311944"/>
                <a:gd name="connsiteX11" fmla="*/ 52388 w 1176338"/>
                <a:gd name="connsiteY11" fmla="*/ 107157 h 311944"/>
                <a:gd name="connsiteX12" fmla="*/ 14288 w 1176338"/>
                <a:gd name="connsiteY12" fmla="*/ 95250 h 311944"/>
                <a:gd name="connsiteX13" fmla="*/ 2382 w 1176338"/>
                <a:gd name="connsiteY13" fmla="*/ 100013 h 311944"/>
                <a:gd name="connsiteX14" fmla="*/ 0 w 1176338"/>
                <a:gd name="connsiteY14" fmla="*/ 107157 h 311944"/>
                <a:gd name="connsiteX15" fmla="*/ 0 w 1176338"/>
                <a:gd name="connsiteY15" fmla="*/ 123825 h 311944"/>
                <a:gd name="connsiteX16" fmla="*/ 14288 w 1176338"/>
                <a:gd name="connsiteY16" fmla="*/ 154782 h 311944"/>
                <a:gd name="connsiteX17" fmla="*/ 45244 w 1176338"/>
                <a:gd name="connsiteY17" fmla="*/ 190500 h 311944"/>
                <a:gd name="connsiteX18" fmla="*/ 83344 w 1176338"/>
                <a:gd name="connsiteY18" fmla="*/ 226219 h 311944"/>
                <a:gd name="connsiteX19" fmla="*/ 133350 w 1176338"/>
                <a:gd name="connsiteY19" fmla="*/ 264319 h 311944"/>
                <a:gd name="connsiteX20" fmla="*/ 171450 w 1176338"/>
                <a:gd name="connsiteY20" fmla="*/ 285750 h 311944"/>
                <a:gd name="connsiteX21" fmla="*/ 211932 w 1176338"/>
                <a:gd name="connsiteY21" fmla="*/ 302419 h 311944"/>
                <a:gd name="connsiteX22" fmla="*/ 257175 w 1176338"/>
                <a:gd name="connsiteY22" fmla="*/ 311944 h 311944"/>
                <a:gd name="connsiteX23" fmla="*/ 307182 w 1176338"/>
                <a:gd name="connsiteY23" fmla="*/ 311944 h 311944"/>
                <a:gd name="connsiteX24" fmla="*/ 457200 w 1176338"/>
                <a:gd name="connsiteY24" fmla="*/ 297657 h 311944"/>
                <a:gd name="connsiteX25" fmla="*/ 652463 w 1176338"/>
                <a:gd name="connsiteY25" fmla="*/ 266700 h 311944"/>
                <a:gd name="connsiteX26" fmla="*/ 852488 w 1176338"/>
                <a:gd name="connsiteY26" fmla="*/ 233363 h 311944"/>
                <a:gd name="connsiteX27" fmla="*/ 952500 w 1176338"/>
                <a:gd name="connsiteY27" fmla="*/ 216694 h 311944"/>
                <a:gd name="connsiteX28" fmla="*/ 1038225 w 1176338"/>
                <a:gd name="connsiteY28" fmla="*/ 200025 h 311944"/>
                <a:gd name="connsiteX29" fmla="*/ 1102519 w 1176338"/>
                <a:gd name="connsiteY29" fmla="*/ 188119 h 311944"/>
                <a:gd name="connsiteX30" fmla="*/ 1126332 w 1176338"/>
                <a:gd name="connsiteY30" fmla="*/ 178594 h 311944"/>
                <a:gd name="connsiteX31" fmla="*/ 1150144 w 1176338"/>
                <a:gd name="connsiteY31" fmla="*/ 164307 h 311944"/>
                <a:gd name="connsiteX32" fmla="*/ 1169194 w 1176338"/>
                <a:gd name="connsiteY32" fmla="*/ 150019 h 311944"/>
                <a:gd name="connsiteX33" fmla="*/ 1173957 w 1176338"/>
                <a:gd name="connsiteY33" fmla="*/ 140494 h 311944"/>
                <a:gd name="connsiteX34" fmla="*/ 1176338 w 1176338"/>
                <a:gd name="connsiteY34" fmla="*/ 130969 h 311944"/>
                <a:gd name="connsiteX35" fmla="*/ 1173957 w 1176338"/>
                <a:gd name="connsiteY35" fmla="*/ 116682 h 311944"/>
                <a:gd name="connsiteX36" fmla="*/ 1166813 w 1176338"/>
                <a:gd name="connsiteY36" fmla="*/ 102394 h 311944"/>
                <a:gd name="connsiteX37" fmla="*/ 1152525 w 1176338"/>
                <a:gd name="connsiteY37" fmla="*/ 85725 h 311944"/>
                <a:gd name="connsiteX38" fmla="*/ 1138238 w 1176338"/>
                <a:gd name="connsiteY38" fmla="*/ 71438 h 311944"/>
                <a:gd name="connsiteX39" fmla="*/ 1109663 w 1176338"/>
                <a:gd name="connsiteY39" fmla="*/ 57150 h 311944"/>
                <a:gd name="connsiteX40" fmla="*/ 1033463 w 1176338"/>
                <a:gd name="connsiteY40" fmla="*/ 33338 h 311944"/>
                <a:gd name="connsiteX41" fmla="*/ 964407 w 1176338"/>
                <a:gd name="connsiteY41" fmla="*/ 14288 h 311944"/>
                <a:gd name="connsiteX42" fmla="*/ 892969 w 1176338"/>
                <a:gd name="connsiteY42" fmla="*/ 0 h 311944"/>
                <a:gd name="connsiteX43" fmla="*/ 826294 w 1176338"/>
                <a:gd name="connsiteY43" fmla="*/ 14288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76338" h="311944">
                  <a:moveTo>
                    <a:pt x="826294" y="14288"/>
                  </a:moveTo>
                  <a:lnTo>
                    <a:pt x="683419" y="54769"/>
                  </a:lnTo>
                  <a:lnTo>
                    <a:pt x="528638" y="97632"/>
                  </a:lnTo>
                  <a:lnTo>
                    <a:pt x="445294" y="119063"/>
                  </a:lnTo>
                  <a:lnTo>
                    <a:pt x="354807" y="135732"/>
                  </a:lnTo>
                  <a:lnTo>
                    <a:pt x="276225" y="150019"/>
                  </a:lnTo>
                  <a:lnTo>
                    <a:pt x="228600" y="154782"/>
                  </a:lnTo>
                  <a:lnTo>
                    <a:pt x="197644" y="154782"/>
                  </a:lnTo>
                  <a:lnTo>
                    <a:pt x="154782" y="150019"/>
                  </a:lnTo>
                  <a:lnTo>
                    <a:pt x="119063" y="140494"/>
                  </a:lnTo>
                  <a:lnTo>
                    <a:pt x="76200" y="121444"/>
                  </a:lnTo>
                  <a:lnTo>
                    <a:pt x="52388" y="107157"/>
                  </a:lnTo>
                  <a:lnTo>
                    <a:pt x="14288" y="95250"/>
                  </a:lnTo>
                  <a:lnTo>
                    <a:pt x="2382" y="100013"/>
                  </a:lnTo>
                  <a:lnTo>
                    <a:pt x="0" y="107157"/>
                  </a:lnTo>
                  <a:lnTo>
                    <a:pt x="0" y="123825"/>
                  </a:lnTo>
                  <a:lnTo>
                    <a:pt x="14288" y="154782"/>
                  </a:lnTo>
                  <a:lnTo>
                    <a:pt x="45244" y="190500"/>
                  </a:lnTo>
                  <a:lnTo>
                    <a:pt x="83344" y="226219"/>
                  </a:lnTo>
                  <a:lnTo>
                    <a:pt x="133350" y="264319"/>
                  </a:lnTo>
                  <a:lnTo>
                    <a:pt x="171450" y="285750"/>
                  </a:lnTo>
                  <a:lnTo>
                    <a:pt x="211932" y="302419"/>
                  </a:lnTo>
                  <a:lnTo>
                    <a:pt x="257175" y="311944"/>
                  </a:lnTo>
                  <a:lnTo>
                    <a:pt x="307182" y="311944"/>
                  </a:lnTo>
                  <a:lnTo>
                    <a:pt x="457200" y="297657"/>
                  </a:lnTo>
                  <a:lnTo>
                    <a:pt x="652463" y="266700"/>
                  </a:lnTo>
                  <a:lnTo>
                    <a:pt x="852488" y="233363"/>
                  </a:lnTo>
                  <a:lnTo>
                    <a:pt x="952500" y="216694"/>
                  </a:lnTo>
                  <a:lnTo>
                    <a:pt x="1038225" y="200025"/>
                  </a:lnTo>
                  <a:lnTo>
                    <a:pt x="1102519" y="188119"/>
                  </a:lnTo>
                  <a:lnTo>
                    <a:pt x="1126332" y="178594"/>
                  </a:lnTo>
                  <a:lnTo>
                    <a:pt x="1150144" y="164307"/>
                  </a:lnTo>
                  <a:lnTo>
                    <a:pt x="1169194" y="150019"/>
                  </a:lnTo>
                  <a:lnTo>
                    <a:pt x="1173957" y="140494"/>
                  </a:lnTo>
                  <a:lnTo>
                    <a:pt x="1176338" y="130969"/>
                  </a:lnTo>
                  <a:lnTo>
                    <a:pt x="1173957" y="116682"/>
                  </a:lnTo>
                  <a:lnTo>
                    <a:pt x="1166813" y="102394"/>
                  </a:lnTo>
                  <a:lnTo>
                    <a:pt x="1152525" y="85725"/>
                  </a:lnTo>
                  <a:lnTo>
                    <a:pt x="1138238" y="71438"/>
                  </a:lnTo>
                  <a:lnTo>
                    <a:pt x="1109663" y="57150"/>
                  </a:lnTo>
                  <a:lnTo>
                    <a:pt x="1033463" y="33338"/>
                  </a:lnTo>
                  <a:lnTo>
                    <a:pt x="964407" y="14288"/>
                  </a:lnTo>
                  <a:lnTo>
                    <a:pt x="892969" y="0"/>
                  </a:lnTo>
                  <a:lnTo>
                    <a:pt x="826294" y="14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2BE32806-B36A-4822-BDDB-9062B50FB2A5}"/>
                </a:ext>
              </a:extLst>
            </p:cNvPr>
            <p:cNvSpPr/>
            <p:nvPr/>
          </p:nvSpPr>
          <p:spPr>
            <a:xfrm>
              <a:off x="2716213" y="4486275"/>
              <a:ext cx="577850" cy="1133475"/>
            </a:xfrm>
            <a:custGeom>
              <a:avLst/>
              <a:gdLst>
                <a:gd name="connsiteX0" fmla="*/ 488157 w 576263"/>
                <a:gd name="connsiteY0" fmla="*/ 550069 h 1133475"/>
                <a:gd name="connsiteX1" fmla="*/ 440532 w 576263"/>
                <a:gd name="connsiteY1" fmla="*/ 330994 h 1133475"/>
                <a:gd name="connsiteX2" fmla="*/ 414338 w 576263"/>
                <a:gd name="connsiteY2" fmla="*/ 214313 h 1133475"/>
                <a:gd name="connsiteX3" fmla="*/ 330994 w 576263"/>
                <a:gd name="connsiteY3" fmla="*/ 107156 h 1133475"/>
                <a:gd name="connsiteX4" fmla="*/ 278607 w 576263"/>
                <a:gd name="connsiteY4" fmla="*/ 88106 h 1133475"/>
                <a:gd name="connsiteX5" fmla="*/ 173832 w 576263"/>
                <a:gd name="connsiteY5" fmla="*/ 52388 h 1133475"/>
                <a:gd name="connsiteX6" fmla="*/ 71438 w 576263"/>
                <a:gd name="connsiteY6" fmla="*/ 16669 h 1133475"/>
                <a:gd name="connsiteX7" fmla="*/ 42863 w 576263"/>
                <a:gd name="connsiteY7" fmla="*/ 4763 h 1133475"/>
                <a:gd name="connsiteX8" fmla="*/ 28575 w 576263"/>
                <a:gd name="connsiteY8" fmla="*/ 0 h 1133475"/>
                <a:gd name="connsiteX9" fmla="*/ 11907 w 576263"/>
                <a:gd name="connsiteY9" fmla="*/ 0 h 1133475"/>
                <a:gd name="connsiteX10" fmla="*/ 2382 w 576263"/>
                <a:gd name="connsiteY10" fmla="*/ 2381 h 1133475"/>
                <a:gd name="connsiteX11" fmla="*/ 0 w 576263"/>
                <a:gd name="connsiteY11" fmla="*/ 19050 h 1133475"/>
                <a:gd name="connsiteX12" fmla="*/ 7144 w 576263"/>
                <a:gd name="connsiteY12" fmla="*/ 45244 h 1133475"/>
                <a:gd name="connsiteX13" fmla="*/ 21432 w 576263"/>
                <a:gd name="connsiteY13" fmla="*/ 61913 h 1133475"/>
                <a:gd name="connsiteX14" fmla="*/ 83344 w 576263"/>
                <a:gd name="connsiteY14" fmla="*/ 95250 h 1133475"/>
                <a:gd name="connsiteX15" fmla="*/ 130969 w 576263"/>
                <a:gd name="connsiteY15" fmla="*/ 130969 h 1133475"/>
                <a:gd name="connsiteX16" fmla="*/ 166688 w 576263"/>
                <a:gd name="connsiteY16" fmla="*/ 164306 h 1133475"/>
                <a:gd name="connsiteX17" fmla="*/ 188119 w 576263"/>
                <a:gd name="connsiteY17" fmla="*/ 195263 h 1133475"/>
                <a:gd name="connsiteX18" fmla="*/ 209550 w 576263"/>
                <a:gd name="connsiteY18" fmla="*/ 242888 h 1133475"/>
                <a:gd name="connsiteX19" fmla="*/ 228600 w 576263"/>
                <a:gd name="connsiteY19" fmla="*/ 335756 h 1133475"/>
                <a:gd name="connsiteX20" fmla="*/ 283369 w 576263"/>
                <a:gd name="connsiteY20" fmla="*/ 619125 h 1133475"/>
                <a:gd name="connsiteX21" fmla="*/ 330994 w 576263"/>
                <a:gd name="connsiteY21" fmla="*/ 869156 h 1133475"/>
                <a:gd name="connsiteX22" fmla="*/ 350044 w 576263"/>
                <a:gd name="connsiteY22" fmla="*/ 959644 h 1133475"/>
                <a:gd name="connsiteX23" fmla="*/ 361950 w 576263"/>
                <a:gd name="connsiteY23" fmla="*/ 992981 h 1133475"/>
                <a:gd name="connsiteX24" fmla="*/ 383382 w 576263"/>
                <a:gd name="connsiteY24" fmla="*/ 1035844 h 1133475"/>
                <a:gd name="connsiteX25" fmla="*/ 419100 w 576263"/>
                <a:gd name="connsiteY25" fmla="*/ 1083469 h 1133475"/>
                <a:gd name="connsiteX26" fmla="*/ 435769 w 576263"/>
                <a:gd name="connsiteY26" fmla="*/ 1102519 h 1133475"/>
                <a:gd name="connsiteX27" fmla="*/ 457200 w 576263"/>
                <a:gd name="connsiteY27" fmla="*/ 1114425 h 1133475"/>
                <a:gd name="connsiteX28" fmla="*/ 485775 w 576263"/>
                <a:gd name="connsiteY28" fmla="*/ 1126331 h 1133475"/>
                <a:gd name="connsiteX29" fmla="*/ 519113 w 576263"/>
                <a:gd name="connsiteY29" fmla="*/ 1133475 h 1133475"/>
                <a:gd name="connsiteX30" fmla="*/ 538163 w 576263"/>
                <a:gd name="connsiteY30" fmla="*/ 1131094 h 1133475"/>
                <a:gd name="connsiteX31" fmla="*/ 552450 w 576263"/>
                <a:gd name="connsiteY31" fmla="*/ 1123950 h 1133475"/>
                <a:gd name="connsiteX32" fmla="*/ 561975 w 576263"/>
                <a:gd name="connsiteY32" fmla="*/ 1112044 h 1133475"/>
                <a:gd name="connsiteX33" fmla="*/ 569119 w 576263"/>
                <a:gd name="connsiteY33" fmla="*/ 1092994 h 1133475"/>
                <a:gd name="connsiteX34" fmla="*/ 573882 w 576263"/>
                <a:gd name="connsiteY34" fmla="*/ 1062038 h 1133475"/>
                <a:gd name="connsiteX35" fmla="*/ 576263 w 576263"/>
                <a:gd name="connsiteY35" fmla="*/ 1009650 h 1133475"/>
                <a:gd name="connsiteX36" fmla="*/ 550069 w 576263"/>
                <a:gd name="connsiteY36" fmla="*/ 838200 h 1133475"/>
                <a:gd name="connsiteX37" fmla="*/ 488157 w 576263"/>
                <a:gd name="connsiteY37" fmla="*/ 550069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133475">
                  <a:moveTo>
                    <a:pt x="488157" y="550069"/>
                  </a:moveTo>
                  <a:lnTo>
                    <a:pt x="440532" y="330994"/>
                  </a:lnTo>
                  <a:lnTo>
                    <a:pt x="414338" y="214313"/>
                  </a:lnTo>
                  <a:lnTo>
                    <a:pt x="330994" y="107156"/>
                  </a:lnTo>
                  <a:lnTo>
                    <a:pt x="278607" y="88106"/>
                  </a:lnTo>
                  <a:lnTo>
                    <a:pt x="173832" y="52388"/>
                  </a:lnTo>
                  <a:lnTo>
                    <a:pt x="71438" y="16669"/>
                  </a:lnTo>
                  <a:lnTo>
                    <a:pt x="42863" y="4763"/>
                  </a:lnTo>
                  <a:lnTo>
                    <a:pt x="28575" y="0"/>
                  </a:lnTo>
                  <a:lnTo>
                    <a:pt x="11907" y="0"/>
                  </a:lnTo>
                  <a:lnTo>
                    <a:pt x="2382" y="2381"/>
                  </a:lnTo>
                  <a:lnTo>
                    <a:pt x="0" y="19050"/>
                  </a:lnTo>
                  <a:lnTo>
                    <a:pt x="7144" y="45244"/>
                  </a:lnTo>
                  <a:lnTo>
                    <a:pt x="21432" y="61913"/>
                  </a:lnTo>
                  <a:lnTo>
                    <a:pt x="83344" y="95250"/>
                  </a:lnTo>
                  <a:lnTo>
                    <a:pt x="130969" y="130969"/>
                  </a:lnTo>
                  <a:lnTo>
                    <a:pt x="166688" y="164306"/>
                  </a:lnTo>
                  <a:lnTo>
                    <a:pt x="188119" y="195263"/>
                  </a:lnTo>
                  <a:lnTo>
                    <a:pt x="209550" y="242888"/>
                  </a:lnTo>
                  <a:lnTo>
                    <a:pt x="228600" y="335756"/>
                  </a:lnTo>
                  <a:lnTo>
                    <a:pt x="283369" y="619125"/>
                  </a:lnTo>
                  <a:lnTo>
                    <a:pt x="330994" y="869156"/>
                  </a:lnTo>
                  <a:lnTo>
                    <a:pt x="350044" y="959644"/>
                  </a:lnTo>
                  <a:lnTo>
                    <a:pt x="361950" y="992981"/>
                  </a:lnTo>
                  <a:lnTo>
                    <a:pt x="383382" y="1035844"/>
                  </a:lnTo>
                  <a:lnTo>
                    <a:pt x="419100" y="1083469"/>
                  </a:lnTo>
                  <a:lnTo>
                    <a:pt x="435769" y="1102519"/>
                  </a:lnTo>
                  <a:lnTo>
                    <a:pt x="457200" y="1114425"/>
                  </a:lnTo>
                  <a:lnTo>
                    <a:pt x="485775" y="1126331"/>
                  </a:lnTo>
                  <a:lnTo>
                    <a:pt x="519113" y="1133475"/>
                  </a:lnTo>
                  <a:lnTo>
                    <a:pt x="538163" y="1131094"/>
                  </a:lnTo>
                  <a:lnTo>
                    <a:pt x="552450" y="1123950"/>
                  </a:lnTo>
                  <a:lnTo>
                    <a:pt x="561975" y="1112044"/>
                  </a:lnTo>
                  <a:lnTo>
                    <a:pt x="569119" y="1092994"/>
                  </a:lnTo>
                  <a:lnTo>
                    <a:pt x="573882" y="1062038"/>
                  </a:lnTo>
                  <a:lnTo>
                    <a:pt x="576263" y="1009650"/>
                  </a:lnTo>
                  <a:lnTo>
                    <a:pt x="550069" y="838200"/>
                  </a:lnTo>
                  <a:lnTo>
                    <a:pt x="488157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EC1D8CE3-0FBF-4291-A571-0B756CDF9CE5}"/>
                </a:ext>
              </a:extLst>
            </p:cNvPr>
            <p:cNvSpPr/>
            <p:nvPr/>
          </p:nvSpPr>
          <p:spPr>
            <a:xfrm>
              <a:off x="4637088" y="2179638"/>
              <a:ext cx="1549400" cy="400050"/>
            </a:xfrm>
            <a:custGeom>
              <a:avLst/>
              <a:gdLst>
                <a:gd name="connsiteX0" fmla="*/ 1381125 w 1550194"/>
                <a:gd name="connsiteY0" fmla="*/ 192881 h 400050"/>
                <a:gd name="connsiteX1" fmla="*/ 1257300 w 1550194"/>
                <a:gd name="connsiteY1" fmla="*/ 226219 h 400050"/>
                <a:gd name="connsiteX2" fmla="*/ 1135856 w 1550194"/>
                <a:gd name="connsiteY2" fmla="*/ 259556 h 400050"/>
                <a:gd name="connsiteX3" fmla="*/ 1064419 w 1550194"/>
                <a:gd name="connsiteY3" fmla="*/ 276225 h 400050"/>
                <a:gd name="connsiteX4" fmla="*/ 840581 w 1550194"/>
                <a:gd name="connsiteY4" fmla="*/ 311944 h 400050"/>
                <a:gd name="connsiteX5" fmla="*/ 778669 w 1550194"/>
                <a:gd name="connsiteY5" fmla="*/ 319087 h 400050"/>
                <a:gd name="connsiteX6" fmla="*/ 695325 w 1550194"/>
                <a:gd name="connsiteY6" fmla="*/ 335756 h 400050"/>
                <a:gd name="connsiteX7" fmla="*/ 614362 w 1550194"/>
                <a:gd name="connsiteY7" fmla="*/ 357187 h 400050"/>
                <a:gd name="connsiteX8" fmla="*/ 523875 w 1550194"/>
                <a:gd name="connsiteY8" fmla="*/ 383381 h 400050"/>
                <a:gd name="connsiteX9" fmla="*/ 471487 w 1550194"/>
                <a:gd name="connsiteY9" fmla="*/ 400050 h 400050"/>
                <a:gd name="connsiteX10" fmla="*/ 457200 w 1550194"/>
                <a:gd name="connsiteY10" fmla="*/ 397669 h 400050"/>
                <a:gd name="connsiteX11" fmla="*/ 366712 w 1550194"/>
                <a:gd name="connsiteY11" fmla="*/ 376237 h 400050"/>
                <a:gd name="connsiteX12" fmla="*/ 259556 w 1550194"/>
                <a:gd name="connsiteY12" fmla="*/ 340519 h 400050"/>
                <a:gd name="connsiteX13" fmla="*/ 221456 w 1550194"/>
                <a:gd name="connsiteY13" fmla="*/ 328612 h 400050"/>
                <a:gd name="connsiteX14" fmla="*/ 185737 w 1550194"/>
                <a:gd name="connsiteY14" fmla="*/ 311944 h 400050"/>
                <a:gd name="connsiteX15" fmla="*/ 157162 w 1550194"/>
                <a:gd name="connsiteY15" fmla="*/ 295275 h 400050"/>
                <a:gd name="connsiteX16" fmla="*/ 128587 w 1550194"/>
                <a:gd name="connsiteY16" fmla="*/ 276225 h 400050"/>
                <a:gd name="connsiteX17" fmla="*/ 97631 w 1550194"/>
                <a:gd name="connsiteY17" fmla="*/ 252412 h 400050"/>
                <a:gd name="connsiteX18" fmla="*/ 73819 w 1550194"/>
                <a:gd name="connsiteY18" fmla="*/ 228600 h 400050"/>
                <a:gd name="connsiteX19" fmla="*/ 47625 w 1550194"/>
                <a:gd name="connsiteY19" fmla="*/ 197644 h 400050"/>
                <a:gd name="connsiteX20" fmla="*/ 23812 w 1550194"/>
                <a:gd name="connsiteY20" fmla="*/ 166687 h 400050"/>
                <a:gd name="connsiteX21" fmla="*/ 7144 w 1550194"/>
                <a:gd name="connsiteY21" fmla="*/ 138112 h 400050"/>
                <a:gd name="connsiteX22" fmla="*/ 0 w 1550194"/>
                <a:gd name="connsiteY22" fmla="*/ 116681 h 400050"/>
                <a:gd name="connsiteX23" fmla="*/ 0 w 1550194"/>
                <a:gd name="connsiteY23" fmla="*/ 109537 h 400050"/>
                <a:gd name="connsiteX24" fmla="*/ 2381 w 1550194"/>
                <a:gd name="connsiteY24" fmla="*/ 102394 h 400050"/>
                <a:gd name="connsiteX25" fmla="*/ 14287 w 1550194"/>
                <a:gd name="connsiteY25" fmla="*/ 100012 h 400050"/>
                <a:gd name="connsiteX26" fmla="*/ 40481 w 1550194"/>
                <a:gd name="connsiteY26" fmla="*/ 111919 h 400050"/>
                <a:gd name="connsiteX27" fmla="*/ 83344 w 1550194"/>
                <a:gd name="connsiteY27" fmla="*/ 140494 h 400050"/>
                <a:gd name="connsiteX28" fmla="*/ 119062 w 1550194"/>
                <a:gd name="connsiteY28" fmla="*/ 159544 h 400050"/>
                <a:gd name="connsiteX29" fmla="*/ 173831 w 1550194"/>
                <a:gd name="connsiteY29" fmla="*/ 180975 h 400050"/>
                <a:gd name="connsiteX30" fmla="*/ 228600 w 1550194"/>
                <a:gd name="connsiteY30" fmla="*/ 192881 h 400050"/>
                <a:gd name="connsiteX31" fmla="*/ 285750 w 1550194"/>
                <a:gd name="connsiteY31" fmla="*/ 200025 h 400050"/>
                <a:gd name="connsiteX32" fmla="*/ 350044 w 1550194"/>
                <a:gd name="connsiteY32" fmla="*/ 200025 h 400050"/>
                <a:gd name="connsiteX33" fmla="*/ 445294 w 1550194"/>
                <a:gd name="connsiteY33" fmla="*/ 192881 h 400050"/>
                <a:gd name="connsiteX34" fmla="*/ 585787 w 1550194"/>
                <a:gd name="connsiteY34" fmla="*/ 173831 h 400050"/>
                <a:gd name="connsiteX35" fmla="*/ 771525 w 1550194"/>
                <a:gd name="connsiteY35" fmla="*/ 147637 h 400050"/>
                <a:gd name="connsiteX36" fmla="*/ 876300 w 1550194"/>
                <a:gd name="connsiteY36" fmla="*/ 130969 h 400050"/>
                <a:gd name="connsiteX37" fmla="*/ 1131094 w 1550194"/>
                <a:gd name="connsiteY37" fmla="*/ 76200 h 400050"/>
                <a:gd name="connsiteX38" fmla="*/ 1250156 w 1550194"/>
                <a:gd name="connsiteY38" fmla="*/ 42862 h 400050"/>
                <a:gd name="connsiteX39" fmla="*/ 1359694 w 1550194"/>
                <a:gd name="connsiteY39" fmla="*/ 11906 h 400050"/>
                <a:gd name="connsiteX40" fmla="*/ 1397794 w 1550194"/>
                <a:gd name="connsiteY40" fmla="*/ 0 h 400050"/>
                <a:gd name="connsiteX41" fmla="*/ 1412081 w 1550194"/>
                <a:gd name="connsiteY41" fmla="*/ 0 h 400050"/>
                <a:gd name="connsiteX42" fmla="*/ 1447800 w 1550194"/>
                <a:gd name="connsiteY42" fmla="*/ 7144 h 400050"/>
                <a:gd name="connsiteX43" fmla="*/ 1476375 w 1550194"/>
                <a:gd name="connsiteY43" fmla="*/ 19050 h 400050"/>
                <a:gd name="connsiteX44" fmla="*/ 1493044 w 1550194"/>
                <a:gd name="connsiteY44" fmla="*/ 28575 h 400050"/>
                <a:gd name="connsiteX45" fmla="*/ 1519237 w 1550194"/>
                <a:gd name="connsiteY45" fmla="*/ 47625 h 400050"/>
                <a:gd name="connsiteX46" fmla="*/ 1533525 w 1550194"/>
                <a:gd name="connsiteY46" fmla="*/ 59531 h 400050"/>
                <a:gd name="connsiteX47" fmla="*/ 1545431 w 1550194"/>
                <a:gd name="connsiteY47" fmla="*/ 76200 h 400050"/>
                <a:gd name="connsiteX48" fmla="*/ 1550194 w 1550194"/>
                <a:gd name="connsiteY48" fmla="*/ 97631 h 400050"/>
                <a:gd name="connsiteX49" fmla="*/ 1545431 w 1550194"/>
                <a:gd name="connsiteY49" fmla="*/ 114300 h 400050"/>
                <a:gd name="connsiteX50" fmla="*/ 1533525 w 1550194"/>
                <a:gd name="connsiteY50" fmla="*/ 130969 h 400050"/>
                <a:gd name="connsiteX51" fmla="*/ 1507331 w 1550194"/>
                <a:gd name="connsiteY51" fmla="*/ 147637 h 400050"/>
                <a:gd name="connsiteX52" fmla="*/ 1457325 w 1550194"/>
                <a:gd name="connsiteY52" fmla="*/ 171450 h 400050"/>
                <a:gd name="connsiteX53" fmla="*/ 1381125 w 1550194"/>
                <a:gd name="connsiteY53" fmla="*/ 192881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50194" h="400050">
                  <a:moveTo>
                    <a:pt x="1381125" y="192881"/>
                  </a:moveTo>
                  <a:lnTo>
                    <a:pt x="1257300" y="226219"/>
                  </a:lnTo>
                  <a:lnTo>
                    <a:pt x="1135856" y="259556"/>
                  </a:lnTo>
                  <a:lnTo>
                    <a:pt x="1064419" y="276225"/>
                  </a:lnTo>
                  <a:lnTo>
                    <a:pt x="840581" y="311944"/>
                  </a:lnTo>
                  <a:lnTo>
                    <a:pt x="778669" y="319087"/>
                  </a:lnTo>
                  <a:lnTo>
                    <a:pt x="695325" y="335756"/>
                  </a:lnTo>
                  <a:lnTo>
                    <a:pt x="614362" y="357187"/>
                  </a:lnTo>
                  <a:lnTo>
                    <a:pt x="523875" y="383381"/>
                  </a:lnTo>
                  <a:lnTo>
                    <a:pt x="471487" y="400050"/>
                  </a:lnTo>
                  <a:lnTo>
                    <a:pt x="457200" y="397669"/>
                  </a:lnTo>
                  <a:lnTo>
                    <a:pt x="366712" y="376237"/>
                  </a:lnTo>
                  <a:lnTo>
                    <a:pt x="259556" y="340519"/>
                  </a:lnTo>
                  <a:lnTo>
                    <a:pt x="221456" y="328612"/>
                  </a:lnTo>
                  <a:lnTo>
                    <a:pt x="185737" y="311944"/>
                  </a:lnTo>
                  <a:lnTo>
                    <a:pt x="157162" y="295275"/>
                  </a:lnTo>
                  <a:lnTo>
                    <a:pt x="128587" y="276225"/>
                  </a:lnTo>
                  <a:lnTo>
                    <a:pt x="97631" y="252412"/>
                  </a:lnTo>
                  <a:lnTo>
                    <a:pt x="73819" y="228600"/>
                  </a:lnTo>
                  <a:lnTo>
                    <a:pt x="47625" y="197644"/>
                  </a:lnTo>
                  <a:lnTo>
                    <a:pt x="23812" y="166687"/>
                  </a:lnTo>
                  <a:lnTo>
                    <a:pt x="7144" y="138112"/>
                  </a:lnTo>
                  <a:lnTo>
                    <a:pt x="0" y="116681"/>
                  </a:lnTo>
                  <a:lnTo>
                    <a:pt x="0" y="109537"/>
                  </a:lnTo>
                  <a:lnTo>
                    <a:pt x="2381" y="102394"/>
                  </a:lnTo>
                  <a:lnTo>
                    <a:pt x="14287" y="100012"/>
                  </a:lnTo>
                  <a:lnTo>
                    <a:pt x="40481" y="111919"/>
                  </a:lnTo>
                  <a:lnTo>
                    <a:pt x="83344" y="140494"/>
                  </a:lnTo>
                  <a:lnTo>
                    <a:pt x="119062" y="159544"/>
                  </a:lnTo>
                  <a:lnTo>
                    <a:pt x="173831" y="180975"/>
                  </a:lnTo>
                  <a:lnTo>
                    <a:pt x="228600" y="192881"/>
                  </a:lnTo>
                  <a:lnTo>
                    <a:pt x="285750" y="200025"/>
                  </a:lnTo>
                  <a:lnTo>
                    <a:pt x="350044" y="200025"/>
                  </a:lnTo>
                  <a:lnTo>
                    <a:pt x="445294" y="192881"/>
                  </a:lnTo>
                  <a:lnTo>
                    <a:pt x="585787" y="173831"/>
                  </a:lnTo>
                  <a:lnTo>
                    <a:pt x="771525" y="147637"/>
                  </a:lnTo>
                  <a:lnTo>
                    <a:pt x="876300" y="130969"/>
                  </a:lnTo>
                  <a:lnTo>
                    <a:pt x="1131094" y="76200"/>
                  </a:lnTo>
                  <a:lnTo>
                    <a:pt x="1250156" y="42862"/>
                  </a:lnTo>
                  <a:lnTo>
                    <a:pt x="1359694" y="11906"/>
                  </a:lnTo>
                  <a:lnTo>
                    <a:pt x="1397794" y="0"/>
                  </a:lnTo>
                  <a:lnTo>
                    <a:pt x="1412081" y="0"/>
                  </a:lnTo>
                  <a:lnTo>
                    <a:pt x="1447800" y="7144"/>
                  </a:lnTo>
                  <a:lnTo>
                    <a:pt x="1476375" y="19050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3525" y="59531"/>
                  </a:lnTo>
                  <a:lnTo>
                    <a:pt x="1545431" y="76200"/>
                  </a:lnTo>
                  <a:lnTo>
                    <a:pt x="1550194" y="97631"/>
                  </a:lnTo>
                  <a:lnTo>
                    <a:pt x="1545431" y="114300"/>
                  </a:lnTo>
                  <a:lnTo>
                    <a:pt x="1533525" y="130969"/>
                  </a:lnTo>
                  <a:lnTo>
                    <a:pt x="1507331" y="147637"/>
                  </a:lnTo>
                  <a:lnTo>
                    <a:pt x="1457325" y="171450"/>
                  </a:lnTo>
                  <a:lnTo>
                    <a:pt x="1381125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B2AFF2CE-7E1C-436D-8D0D-3B88B3200FE0}"/>
                </a:ext>
              </a:extLst>
            </p:cNvPr>
            <p:cNvSpPr/>
            <p:nvPr/>
          </p:nvSpPr>
          <p:spPr>
            <a:xfrm>
              <a:off x="2998788" y="4348163"/>
              <a:ext cx="1365250" cy="1100137"/>
            </a:xfrm>
            <a:custGeom>
              <a:avLst/>
              <a:gdLst>
                <a:gd name="connsiteX0" fmla="*/ 702469 w 1366837"/>
                <a:gd name="connsiteY0" fmla="*/ 85725 h 1100137"/>
                <a:gd name="connsiteX1" fmla="*/ 942975 w 1366837"/>
                <a:gd name="connsiteY1" fmla="*/ 28575 h 1100137"/>
                <a:gd name="connsiteX2" fmla="*/ 1069181 w 1366837"/>
                <a:gd name="connsiteY2" fmla="*/ 0 h 1100137"/>
                <a:gd name="connsiteX3" fmla="*/ 1081087 w 1366837"/>
                <a:gd name="connsiteY3" fmla="*/ 0 h 1100137"/>
                <a:gd name="connsiteX4" fmla="*/ 1109662 w 1366837"/>
                <a:gd name="connsiteY4" fmla="*/ 9525 h 1100137"/>
                <a:gd name="connsiteX5" fmla="*/ 1162050 w 1366837"/>
                <a:gd name="connsiteY5" fmla="*/ 42862 h 1100137"/>
                <a:gd name="connsiteX6" fmla="*/ 1235869 w 1366837"/>
                <a:gd name="connsiteY6" fmla="*/ 102393 h 1100137"/>
                <a:gd name="connsiteX7" fmla="*/ 1300162 w 1366837"/>
                <a:gd name="connsiteY7" fmla="*/ 169068 h 1100137"/>
                <a:gd name="connsiteX8" fmla="*/ 1347787 w 1366837"/>
                <a:gd name="connsiteY8" fmla="*/ 219075 h 1100137"/>
                <a:gd name="connsiteX9" fmla="*/ 1359694 w 1366837"/>
                <a:gd name="connsiteY9" fmla="*/ 240506 h 1100137"/>
                <a:gd name="connsiteX10" fmla="*/ 1366837 w 1366837"/>
                <a:gd name="connsiteY10" fmla="*/ 276225 h 1100137"/>
                <a:gd name="connsiteX11" fmla="*/ 1366837 w 1366837"/>
                <a:gd name="connsiteY11" fmla="*/ 314325 h 1100137"/>
                <a:gd name="connsiteX12" fmla="*/ 1357312 w 1366837"/>
                <a:gd name="connsiteY12" fmla="*/ 340518 h 1100137"/>
                <a:gd name="connsiteX13" fmla="*/ 1335881 w 1366837"/>
                <a:gd name="connsiteY13" fmla="*/ 371475 h 1100137"/>
                <a:gd name="connsiteX14" fmla="*/ 1309687 w 1366837"/>
                <a:gd name="connsiteY14" fmla="*/ 395287 h 1100137"/>
                <a:gd name="connsiteX15" fmla="*/ 1283494 w 1366837"/>
                <a:gd name="connsiteY15" fmla="*/ 416718 h 1100137"/>
                <a:gd name="connsiteX16" fmla="*/ 1281112 w 1366837"/>
                <a:gd name="connsiteY16" fmla="*/ 426243 h 1100137"/>
                <a:gd name="connsiteX17" fmla="*/ 1259681 w 1366837"/>
                <a:gd name="connsiteY17" fmla="*/ 547687 h 1100137"/>
                <a:gd name="connsiteX18" fmla="*/ 1214437 w 1366837"/>
                <a:gd name="connsiteY18" fmla="*/ 778668 h 1100137"/>
                <a:gd name="connsiteX19" fmla="*/ 1169194 w 1366837"/>
                <a:gd name="connsiteY19" fmla="*/ 973931 h 1100137"/>
                <a:gd name="connsiteX20" fmla="*/ 1140619 w 1366837"/>
                <a:gd name="connsiteY20" fmla="*/ 1016793 h 1100137"/>
                <a:gd name="connsiteX21" fmla="*/ 1092994 w 1366837"/>
                <a:gd name="connsiteY21" fmla="*/ 1073943 h 1100137"/>
                <a:gd name="connsiteX22" fmla="*/ 1069181 w 1366837"/>
                <a:gd name="connsiteY22" fmla="*/ 1092993 h 1100137"/>
                <a:gd name="connsiteX23" fmla="*/ 1052512 w 1366837"/>
                <a:gd name="connsiteY23" fmla="*/ 1100137 h 1100137"/>
                <a:gd name="connsiteX24" fmla="*/ 1040606 w 1366837"/>
                <a:gd name="connsiteY24" fmla="*/ 1100137 h 1100137"/>
                <a:gd name="connsiteX25" fmla="*/ 1014412 w 1366837"/>
                <a:gd name="connsiteY25" fmla="*/ 1090612 h 1100137"/>
                <a:gd name="connsiteX26" fmla="*/ 988219 w 1366837"/>
                <a:gd name="connsiteY26" fmla="*/ 1069181 h 1100137"/>
                <a:gd name="connsiteX27" fmla="*/ 940594 w 1366837"/>
                <a:gd name="connsiteY27" fmla="*/ 890587 h 1100137"/>
                <a:gd name="connsiteX28" fmla="*/ 964406 w 1366837"/>
                <a:gd name="connsiteY28" fmla="*/ 735806 h 1100137"/>
                <a:gd name="connsiteX29" fmla="*/ 1007269 w 1366837"/>
                <a:gd name="connsiteY29" fmla="*/ 471487 h 1100137"/>
                <a:gd name="connsiteX30" fmla="*/ 1031081 w 1366837"/>
                <a:gd name="connsiteY30" fmla="*/ 321468 h 1100137"/>
                <a:gd name="connsiteX31" fmla="*/ 1031081 w 1366837"/>
                <a:gd name="connsiteY31" fmla="*/ 297656 h 1100137"/>
                <a:gd name="connsiteX32" fmla="*/ 1028700 w 1366837"/>
                <a:gd name="connsiteY32" fmla="*/ 273843 h 1100137"/>
                <a:gd name="connsiteX33" fmla="*/ 1021556 w 1366837"/>
                <a:gd name="connsiteY33" fmla="*/ 245268 h 1100137"/>
                <a:gd name="connsiteX34" fmla="*/ 1016794 w 1366837"/>
                <a:gd name="connsiteY34" fmla="*/ 238125 h 1100137"/>
                <a:gd name="connsiteX35" fmla="*/ 1002506 w 1366837"/>
                <a:gd name="connsiteY35" fmla="*/ 223837 h 1100137"/>
                <a:gd name="connsiteX36" fmla="*/ 983456 w 1366837"/>
                <a:gd name="connsiteY36" fmla="*/ 216693 h 1100137"/>
                <a:gd name="connsiteX37" fmla="*/ 928687 w 1366837"/>
                <a:gd name="connsiteY37" fmla="*/ 223837 h 1100137"/>
                <a:gd name="connsiteX38" fmla="*/ 752475 w 1366837"/>
                <a:gd name="connsiteY38" fmla="*/ 259556 h 1100137"/>
                <a:gd name="connsiteX39" fmla="*/ 483394 w 1366837"/>
                <a:gd name="connsiteY39" fmla="*/ 316706 h 1100137"/>
                <a:gd name="connsiteX40" fmla="*/ 319087 w 1366837"/>
                <a:gd name="connsiteY40" fmla="*/ 347662 h 1100137"/>
                <a:gd name="connsiteX41" fmla="*/ 288131 w 1366837"/>
                <a:gd name="connsiteY41" fmla="*/ 354806 h 1100137"/>
                <a:gd name="connsiteX42" fmla="*/ 257175 w 1366837"/>
                <a:gd name="connsiteY42" fmla="*/ 364331 h 1100137"/>
                <a:gd name="connsiteX43" fmla="*/ 211931 w 1366837"/>
                <a:gd name="connsiteY43" fmla="*/ 371475 h 1100137"/>
                <a:gd name="connsiteX44" fmla="*/ 57150 w 1366837"/>
                <a:gd name="connsiteY44" fmla="*/ 383381 h 1100137"/>
                <a:gd name="connsiteX45" fmla="*/ 0 w 1366837"/>
                <a:gd name="connsiteY45" fmla="*/ 254793 h 1100137"/>
                <a:gd name="connsiteX46" fmla="*/ 161925 w 1366837"/>
                <a:gd name="connsiteY46" fmla="*/ 216693 h 1100137"/>
                <a:gd name="connsiteX47" fmla="*/ 433387 w 1366837"/>
                <a:gd name="connsiteY47" fmla="*/ 150018 h 1100137"/>
                <a:gd name="connsiteX48" fmla="*/ 702469 w 1366837"/>
                <a:gd name="connsiteY48" fmla="*/ 85725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7" h="1100137">
                  <a:moveTo>
                    <a:pt x="702469" y="85725"/>
                  </a:moveTo>
                  <a:lnTo>
                    <a:pt x="942975" y="28575"/>
                  </a:lnTo>
                  <a:lnTo>
                    <a:pt x="1069181" y="0"/>
                  </a:lnTo>
                  <a:lnTo>
                    <a:pt x="1081087" y="0"/>
                  </a:lnTo>
                  <a:lnTo>
                    <a:pt x="1109662" y="9525"/>
                  </a:lnTo>
                  <a:lnTo>
                    <a:pt x="1162050" y="42862"/>
                  </a:lnTo>
                  <a:lnTo>
                    <a:pt x="1235869" y="102393"/>
                  </a:lnTo>
                  <a:lnTo>
                    <a:pt x="1300162" y="169068"/>
                  </a:lnTo>
                  <a:lnTo>
                    <a:pt x="1347787" y="219075"/>
                  </a:lnTo>
                  <a:lnTo>
                    <a:pt x="1359694" y="240506"/>
                  </a:lnTo>
                  <a:lnTo>
                    <a:pt x="1366837" y="276225"/>
                  </a:lnTo>
                  <a:lnTo>
                    <a:pt x="1366837" y="314325"/>
                  </a:lnTo>
                  <a:lnTo>
                    <a:pt x="1357312" y="340518"/>
                  </a:lnTo>
                  <a:lnTo>
                    <a:pt x="1335881" y="371475"/>
                  </a:lnTo>
                  <a:lnTo>
                    <a:pt x="1309687" y="395287"/>
                  </a:lnTo>
                  <a:lnTo>
                    <a:pt x="1283494" y="416718"/>
                  </a:lnTo>
                  <a:lnTo>
                    <a:pt x="1281112" y="426243"/>
                  </a:lnTo>
                  <a:lnTo>
                    <a:pt x="1259681" y="547687"/>
                  </a:lnTo>
                  <a:lnTo>
                    <a:pt x="1214437" y="778668"/>
                  </a:lnTo>
                  <a:lnTo>
                    <a:pt x="1169194" y="973931"/>
                  </a:lnTo>
                  <a:lnTo>
                    <a:pt x="1140619" y="1016793"/>
                  </a:lnTo>
                  <a:lnTo>
                    <a:pt x="1092994" y="1073943"/>
                  </a:lnTo>
                  <a:lnTo>
                    <a:pt x="1069181" y="1092993"/>
                  </a:lnTo>
                  <a:lnTo>
                    <a:pt x="1052512" y="1100137"/>
                  </a:lnTo>
                  <a:lnTo>
                    <a:pt x="1040606" y="1100137"/>
                  </a:lnTo>
                  <a:lnTo>
                    <a:pt x="1014412" y="1090612"/>
                  </a:lnTo>
                  <a:lnTo>
                    <a:pt x="988219" y="1069181"/>
                  </a:lnTo>
                  <a:lnTo>
                    <a:pt x="940594" y="890587"/>
                  </a:lnTo>
                  <a:lnTo>
                    <a:pt x="964406" y="735806"/>
                  </a:lnTo>
                  <a:lnTo>
                    <a:pt x="1007269" y="471487"/>
                  </a:lnTo>
                  <a:lnTo>
                    <a:pt x="1031081" y="321468"/>
                  </a:lnTo>
                  <a:lnTo>
                    <a:pt x="1031081" y="297656"/>
                  </a:lnTo>
                  <a:lnTo>
                    <a:pt x="1028700" y="273843"/>
                  </a:lnTo>
                  <a:lnTo>
                    <a:pt x="1021556" y="245268"/>
                  </a:lnTo>
                  <a:lnTo>
                    <a:pt x="1016794" y="238125"/>
                  </a:lnTo>
                  <a:lnTo>
                    <a:pt x="1002506" y="223837"/>
                  </a:lnTo>
                  <a:lnTo>
                    <a:pt x="983456" y="216693"/>
                  </a:lnTo>
                  <a:lnTo>
                    <a:pt x="928687" y="223837"/>
                  </a:lnTo>
                  <a:lnTo>
                    <a:pt x="752475" y="259556"/>
                  </a:lnTo>
                  <a:lnTo>
                    <a:pt x="483394" y="316706"/>
                  </a:lnTo>
                  <a:lnTo>
                    <a:pt x="319087" y="347662"/>
                  </a:lnTo>
                  <a:lnTo>
                    <a:pt x="288131" y="354806"/>
                  </a:lnTo>
                  <a:lnTo>
                    <a:pt x="257175" y="364331"/>
                  </a:lnTo>
                  <a:lnTo>
                    <a:pt x="211931" y="371475"/>
                  </a:lnTo>
                  <a:lnTo>
                    <a:pt x="57150" y="383381"/>
                  </a:lnTo>
                  <a:lnTo>
                    <a:pt x="0" y="254793"/>
                  </a:lnTo>
                  <a:lnTo>
                    <a:pt x="161925" y="216693"/>
                  </a:lnTo>
                  <a:lnTo>
                    <a:pt x="433387" y="150018"/>
                  </a:lnTo>
                  <a:lnTo>
                    <a:pt x="70246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1E8C43FD-B615-4219-BA51-9028FF662D40}"/>
                </a:ext>
              </a:extLst>
            </p:cNvPr>
            <p:cNvSpPr/>
            <p:nvPr/>
          </p:nvSpPr>
          <p:spPr>
            <a:xfrm>
              <a:off x="3190875" y="5205413"/>
              <a:ext cx="847725" cy="309562"/>
            </a:xfrm>
            <a:custGeom>
              <a:avLst/>
              <a:gdLst>
                <a:gd name="connsiteX0" fmla="*/ 611981 w 847725"/>
                <a:gd name="connsiteY0" fmla="*/ 38100 h 309562"/>
                <a:gd name="connsiteX1" fmla="*/ 323850 w 847725"/>
                <a:gd name="connsiteY1" fmla="*/ 95250 h 309562"/>
                <a:gd name="connsiteX2" fmla="*/ 0 w 847725"/>
                <a:gd name="connsiteY2" fmla="*/ 159543 h 309562"/>
                <a:gd name="connsiteX3" fmla="*/ 42863 w 847725"/>
                <a:gd name="connsiteY3" fmla="*/ 309562 h 309562"/>
                <a:gd name="connsiteX4" fmla="*/ 300038 w 847725"/>
                <a:gd name="connsiteY4" fmla="*/ 266700 h 309562"/>
                <a:gd name="connsiteX5" fmla="*/ 602456 w 847725"/>
                <a:gd name="connsiteY5" fmla="*/ 202406 h 309562"/>
                <a:gd name="connsiteX6" fmla="*/ 688181 w 847725"/>
                <a:gd name="connsiteY6" fmla="*/ 183356 h 309562"/>
                <a:gd name="connsiteX7" fmla="*/ 704850 w 847725"/>
                <a:gd name="connsiteY7" fmla="*/ 180975 h 309562"/>
                <a:gd name="connsiteX8" fmla="*/ 731044 w 847725"/>
                <a:gd name="connsiteY8" fmla="*/ 180975 h 309562"/>
                <a:gd name="connsiteX9" fmla="*/ 764381 w 847725"/>
                <a:gd name="connsiteY9" fmla="*/ 190500 h 309562"/>
                <a:gd name="connsiteX10" fmla="*/ 776288 w 847725"/>
                <a:gd name="connsiteY10" fmla="*/ 197643 h 309562"/>
                <a:gd name="connsiteX11" fmla="*/ 795338 w 847725"/>
                <a:gd name="connsiteY11" fmla="*/ 211931 h 309562"/>
                <a:gd name="connsiteX12" fmla="*/ 816769 w 847725"/>
                <a:gd name="connsiteY12" fmla="*/ 228600 h 309562"/>
                <a:gd name="connsiteX13" fmla="*/ 847725 w 847725"/>
                <a:gd name="connsiteY13" fmla="*/ 235743 h 309562"/>
                <a:gd name="connsiteX14" fmla="*/ 816769 w 847725"/>
                <a:gd name="connsiteY14" fmla="*/ 0 h 309562"/>
                <a:gd name="connsiteX15" fmla="*/ 611981 w 847725"/>
                <a:gd name="connsiteY15" fmla="*/ 38100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309562">
                  <a:moveTo>
                    <a:pt x="611981" y="38100"/>
                  </a:moveTo>
                  <a:lnTo>
                    <a:pt x="323850" y="95250"/>
                  </a:lnTo>
                  <a:lnTo>
                    <a:pt x="0" y="159543"/>
                  </a:lnTo>
                  <a:lnTo>
                    <a:pt x="42863" y="309562"/>
                  </a:lnTo>
                  <a:lnTo>
                    <a:pt x="300038" y="266700"/>
                  </a:lnTo>
                  <a:lnTo>
                    <a:pt x="602456" y="202406"/>
                  </a:lnTo>
                  <a:lnTo>
                    <a:pt x="688181" y="183356"/>
                  </a:lnTo>
                  <a:lnTo>
                    <a:pt x="704850" y="180975"/>
                  </a:lnTo>
                  <a:lnTo>
                    <a:pt x="731044" y="180975"/>
                  </a:lnTo>
                  <a:lnTo>
                    <a:pt x="764381" y="190500"/>
                  </a:lnTo>
                  <a:lnTo>
                    <a:pt x="776288" y="197643"/>
                  </a:lnTo>
                  <a:lnTo>
                    <a:pt x="795338" y="211931"/>
                  </a:lnTo>
                  <a:lnTo>
                    <a:pt x="816769" y="228600"/>
                  </a:lnTo>
                  <a:lnTo>
                    <a:pt x="847725" y="235743"/>
                  </a:lnTo>
                  <a:lnTo>
                    <a:pt x="816769" y="0"/>
                  </a:lnTo>
                  <a:lnTo>
                    <a:pt x="611981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3FF0556C-0C01-4B50-8C98-1B22854536DA}"/>
                </a:ext>
              </a:extLst>
            </p:cNvPr>
            <p:cNvSpPr/>
            <p:nvPr/>
          </p:nvSpPr>
          <p:spPr>
            <a:xfrm>
              <a:off x="5248275" y="1466850"/>
              <a:ext cx="554038" cy="1690688"/>
            </a:xfrm>
            <a:custGeom>
              <a:avLst/>
              <a:gdLst>
                <a:gd name="connsiteX0" fmla="*/ 233363 w 554831"/>
                <a:gd name="connsiteY0" fmla="*/ 688181 h 1690688"/>
                <a:gd name="connsiteX1" fmla="*/ 233363 w 554831"/>
                <a:gd name="connsiteY1" fmla="*/ 859631 h 1690688"/>
                <a:gd name="connsiteX2" fmla="*/ 233363 w 554831"/>
                <a:gd name="connsiteY2" fmla="*/ 1185863 h 1690688"/>
                <a:gd name="connsiteX3" fmla="*/ 233363 w 554831"/>
                <a:gd name="connsiteY3" fmla="*/ 1690688 h 1690688"/>
                <a:gd name="connsiteX4" fmla="*/ 454819 w 554831"/>
                <a:gd name="connsiteY4" fmla="*/ 1662113 h 1690688"/>
                <a:gd name="connsiteX5" fmla="*/ 457200 w 554831"/>
                <a:gd name="connsiteY5" fmla="*/ 1466850 h 1690688"/>
                <a:gd name="connsiteX6" fmla="*/ 459581 w 554831"/>
                <a:gd name="connsiteY6" fmla="*/ 1345406 h 1690688"/>
                <a:gd name="connsiteX7" fmla="*/ 461963 w 554831"/>
                <a:gd name="connsiteY7" fmla="*/ 1247775 h 1690688"/>
                <a:gd name="connsiteX8" fmla="*/ 464344 w 554831"/>
                <a:gd name="connsiteY8" fmla="*/ 1154906 h 1690688"/>
                <a:gd name="connsiteX9" fmla="*/ 478631 w 554831"/>
                <a:gd name="connsiteY9" fmla="*/ 964406 h 1690688"/>
                <a:gd name="connsiteX10" fmla="*/ 478631 w 554831"/>
                <a:gd name="connsiteY10" fmla="*/ 816769 h 1690688"/>
                <a:gd name="connsiteX11" fmla="*/ 478631 w 554831"/>
                <a:gd name="connsiteY11" fmla="*/ 664369 h 1690688"/>
                <a:gd name="connsiteX12" fmla="*/ 478631 w 554831"/>
                <a:gd name="connsiteY12" fmla="*/ 621506 h 1690688"/>
                <a:gd name="connsiteX13" fmla="*/ 478631 w 554831"/>
                <a:gd name="connsiteY13" fmla="*/ 602456 h 1690688"/>
                <a:gd name="connsiteX14" fmla="*/ 481013 w 554831"/>
                <a:gd name="connsiteY14" fmla="*/ 571500 h 1690688"/>
                <a:gd name="connsiteX15" fmla="*/ 495300 w 554831"/>
                <a:gd name="connsiteY15" fmla="*/ 473869 h 1690688"/>
                <a:gd name="connsiteX16" fmla="*/ 521494 w 554831"/>
                <a:gd name="connsiteY16" fmla="*/ 340519 h 1690688"/>
                <a:gd name="connsiteX17" fmla="*/ 535781 w 554831"/>
                <a:gd name="connsiteY17" fmla="*/ 316706 h 1690688"/>
                <a:gd name="connsiteX18" fmla="*/ 547688 w 554831"/>
                <a:gd name="connsiteY18" fmla="*/ 292894 h 1690688"/>
                <a:gd name="connsiteX19" fmla="*/ 552450 w 554831"/>
                <a:gd name="connsiteY19" fmla="*/ 276225 h 1690688"/>
                <a:gd name="connsiteX20" fmla="*/ 554831 w 554831"/>
                <a:gd name="connsiteY20" fmla="*/ 247650 h 1690688"/>
                <a:gd name="connsiteX21" fmla="*/ 550069 w 554831"/>
                <a:gd name="connsiteY21" fmla="*/ 230981 h 1690688"/>
                <a:gd name="connsiteX22" fmla="*/ 542925 w 554831"/>
                <a:gd name="connsiteY22" fmla="*/ 207169 h 1690688"/>
                <a:gd name="connsiteX23" fmla="*/ 523875 w 554831"/>
                <a:gd name="connsiteY23" fmla="*/ 176213 h 1690688"/>
                <a:gd name="connsiteX24" fmla="*/ 504825 w 554831"/>
                <a:gd name="connsiteY24" fmla="*/ 154781 h 1690688"/>
                <a:gd name="connsiteX25" fmla="*/ 473869 w 554831"/>
                <a:gd name="connsiteY25" fmla="*/ 128588 h 1690688"/>
                <a:gd name="connsiteX26" fmla="*/ 431006 w 554831"/>
                <a:gd name="connsiteY26" fmla="*/ 102394 h 1690688"/>
                <a:gd name="connsiteX27" fmla="*/ 388144 w 554831"/>
                <a:gd name="connsiteY27" fmla="*/ 80963 h 1690688"/>
                <a:gd name="connsiteX28" fmla="*/ 333375 w 554831"/>
                <a:gd name="connsiteY28" fmla="*/ 54769 h 1690688"/>
                <a:gd name="connsiteX29" fmla="*/ 266700 w 554831"/>
                <a:gd name="connsiteY29" fmla="*/ 30956 h 1690688"/>
                <a:gd name="connsiteX30" fmla="*/ 221456 w 554831"/>
                <a:gd name="connsiteY30" fmla="*/ 16669 h 1690688"/>
                <a:gd name="connsiteX31" fmla="*/ 169069 w 554831"/>
                <a:gd name="connsiteY31" fmla="*/ 7144 h 1690688"/>
                <a:gd name="connsiteX32" fmla="*/ 85725 w 554831"/>
                <a:gd name="connsiteY32" fmla="*/ 0 h 1690688"/>
                <a:gd name="connsiteX33" fmla="*/ 26194 w 554831"/>
                <a:gd name="connsiteY33" fmla="*/ 0 h 1690688"/>
                <a:gd name="connsiteX34" fmla="*/ 14288 w 554831"/>
                <a:gd name="connsiteY34" fmla="*/ 0 h 1690688"/>
                <a:gd name="connsiteX35" fmla="*/ 2381 w 554831"/>
                <a:gd name="connsiteY35" fmla="*/ 4763 h 1690688"/>
                <a:gd name="connsiteX36" fmla="*/ 0 w 554831"/>
                <a:gd name="connsiteY36" fmla="*/ 23813 h 1690688"/>
                <a:gd name="connsiteX37" fmla="*/ 7144 w 554831"/>
                <a:gd name="connsiteY37" fmla="*/ 54769 h 1690688"/>
                <a:gd name="connsiteX38" fmla="*/ 16669 w 554831"/>
                <a:gd name="connsiteY38" fmla="*/ 69056 h 1690688"/>
                <a:gd name="connsiteX39" fmla="*/ 54769 w 554831"/>
                <a:gd name="connsiteY39" fmla="*/ 85725 h 1690688"/>
                <a:gd name="connsiteX40" fmla="*/ 95250 w 554831"/>
                <a:gd name="connsiteY40" fmla="*/ 107156 h 1690688"/>
                <a:gd name="connsiteX41" fmla="*/ 130969 w 554831"/>
                <a:gd name="connsiteY41" fmla="*/ 133350 h 1690688"/>
                <a:gd name="connsiteX42" fmla="*/ 166688 w 554831"/>
                <a:gd name="connsiteY42" fmla="*/ 166688 h 1690688"/>
                <a:gd name="connsiteX43" fmla="*/ 190500 w 554831"/>
                <a:gd name="connsiteY43" fmla="*/ 200025 h 1690688"/>
                <a:gd name="connsiteX44" fmla="*/ 207169 w 554831"/>
                <a:gd name="connsiteY44" fmla="*/ 228600 h 1690688"/>
                <a:gd name="connsiteX45" fmla="*/ 219075 w 554831"/>
                <a:gd name="connsiteY45" fmla="*/ 264319 h 1690688"/>
                <a:gd name="connsiteX46" fmla="*/ 228600 w 554831"/>
                <a:gd name="connsiteY46" fmla="*/ 307181 h 1690688"/>
                <a:gd name="connsiteX47" fmla="*/ 233363 w 554831"/>
                <a:gd name="connsiteY47" fmla="*/ 354806 h 1690688"/>
                <a:gd name="connsiteX48" fmla="*/ 233363 w 554831"/>
                <a:gd name="connsiteY48" fmla="*/ 688181 h 169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54831" h="1690688">
                  <a:moveTo>
                    <a:pt x="233363" y="688181"/>
                  </a:moveTo>
                  <a:lnTo>
                    <a:pt x="233363" y="859631"/>
                  </a:lnTo>
                  <a:lnTo>
                    <a:pt x="233363" y="1185863"/>
                  </a:lnTo>
                  <a:lnTo>
                    <a:pt x="233363" y="1690688"/>
                  </a:lnTo>
                  <a:lnTo>
                    <a:pt x="454819" y="1662113"/>
                  </a:lnTo>
                  <a:cubicBezTo>
                    <a:pt x="455613" y="1597025"/>
                    <a:pt x="456406" y="1531938"/>
                    <a:pt x="457200" y="1466850"/>
                  </a:cubicBezTo>
                  <a:cubicBezTo>
                    <a:pt x="457994" y="1426369"/>
                    <a:pt x="458787" y="1385887"/>
                    <a:pt x="459581" y="1345406"/>
                  </a:cubicBezTo>
                  <a:lnTo>
                    <a:pt x="461963" y="1247775"/>
                  </a:lnTo>
                  <a:cubicBezTo>
                    <a:pt x="462757" y="1216819"/>
                    <a:pt x="463550" y="1185862"/>
                    <a:pt x="464344" y="1154906"/>
                  </a:cubicBezTo>
                  <a:lnTo>
                    <a:pt x="478631" y="964406"/>
                  </a:lnTo>
                  <a:lnTo>
                    <a:pt x="478631" y="816769"/>
                  </a:lnTo>
                  <a:lnTo>
                    <a:pt x="478631" y="664369"/>
                  </a:lnTo>
                  <a:lnTo>
                    <a:pt x="478631" y="621506"/>
                  </a:lnTo>
                  <a:lnTo>
                    <a:pt x="478631" y="602456"/>
                  </a:lnTo>
                  <a:lnTo>
                    <a:pt x="481013" y="571500"/>
                  </a:lnTo>
                  <a:lnTo>
                    <a:pt x="495300" y="473869"/>
                  </a:lnTo>
                  <a:lnTo>
                    <a:pt x="521494" y="340519"/>
                  </a:lnTo>
                  <a:lnTo>
                    <a:pt x="535781" y="316706"/>
                  </a:lnTo>
                  <a:lnTo>
                    <a:pt x="547688" y="292894"/>
                  </a:lnTo>
                  <a:lnTo>
                    <a:pt x="552450" y="276225"/>
                  </a:lnTo>
                  <a:lnTo>
                    <a:pt x="554831" y="247650"/>
                  </a:lnTo>
                  <a:lnTo>
                    <a:pt x="550069" y="230981"/>
                  </a:lnTo>
                  <a:lnTo>
                    <a:pt x="542925" y="207169"/>
                  </a:lnTo>
                  <a:lnTo>
                    <a:pt x="523875" y="176213"/>
                  </a:lnTo>
                  <a:lnTo>
                    <a:pt x="504825" y="154781"/>
                  </a:lnTo>
                  <a:lnTo>
                    <a:pt x="473869" y="128588"/>
                  </a:lnTo>
                  <a:lnTo>
                    <a:pt x="431006" y="102394"/>
                  </a:lnTo>
                  <a:lnTo>
                    <a:pt x="388144" y="80963"/>
                  </a:lnTo>
                  <a:lnTo>
                    <a:pt x="333375" y="54769"/>
                  </a:lnTo>
                  <a:lnTo>
                    <a:pt x="266700" y="30956"/>
                  </a:lnTo>
                  <a:lnTo>
                    <a:pt x="221456" y="16669"/>
                  </a:lnTo>
                  <a:lnTo>
                    <a:pt x="169069" y="7144"/>
                  </a:lnTo>
                  <a:lnTo>
                    <a:pt x="85725" y="0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7144" y="54769"/>
                  </a:lnTo>
                  <a:lnTo>
                    <a:pt x="16669" y="69056"/>
                  </a:lnTo>
                  <a:lnTo>
                    <a:pt x="54769" y="85725"/>
                  </a:lnTo>
                  <a:lnTo>
                    <a:pt x="95250" y="107156"/>
                  </a:lnTo>
                  <a:lnTo>
                    <a:pt x="130969" y="133350"/>
                  </a:lnTo>
                  <a:lnTo>
                    <a:pt x="166688" y="166688"/>
                  </a:lnTo>
                  <a:lnTo>
                    <a:pt x="190500" y="200025"/>
                  </a:lnTo>
                  <a:lnTo>
                    <a:pt x="207169" y="228600"/>
                  </a:lnTo>
                  <a:lnTo>
                    <a:pt x="219075" y="264319"/>
                  </a:lnTo>
                  <a:lnTo>
                    <a:pt x="228600" y="307181"/>
                  </a:lnTo>
                  <a:lnTo>
                    <a:pt x="233363" y="354806"/>
                  </a:lnTo>
                  <a:lnTo>
                    <a:pt x="233363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08A83E4C-4364-46DE-BA3D-FD339FD8A169}"/>
                </a:ext>
              </a:extLst>
            </p:cNvPr>
            <p:cNvSpPr/>
            <p:nvPr/>
          </p:nvSpPr>
          <p:spPr>
            <a:xfrm>
              <a:off x="4438650" y="2849563"/>
              <a:ext cx="2770188" cy="533400"/>
            </a:xfrm>
            <a:custGeom>
              <a:avLst/>
              <a:gdLst>
                <a:gd name="connsiteX0" fmla="*/ 2157413 w 2769394"/>
                <a:gd name="connsiteY0" fmla="*/ 45244 h 533400"/>
                <a:gd name="connsiteX1" fmla="*/ 2052638 w 2769394"/>
                <a:gd name="connsiteY1" fmla="*/ 66675 h 533400"/>
                <a:gd name="connsiteX2" fmla="*/ 1935956 w 2769394"/>
                <a:gd name="connsiteY2" fmla="*/ 88107 h 533400"/>
                <a:gd name="connsiteX3" fmla="*/ 1771650 w 2769394"/>
                <a:gd name="connsiteY3" fmla="*/ 111919 h 533400"/>
                <a:gd name="connsiteX4" fmla="*/ 1516856 w 2769394"/>
                <a:gd name="connsiteY4" fmla="*/ 133350 h 533400"/>
                <a:gd name="connsiteX5" fmla="*/ 1371600 w 2769394"/>
                <a:gd name="connsiteY5" fmla="*/ 159544 h 533400"/>
                <a:gd name="connsiteX6" fmla="*/ 1238250 w 2769394"/>
                <a:gd name="connsiteY6" fmla="*/ 183357 h 533400"/>
                <a:gd name="connsiteX7" fmla="*/ 1052513 w 2769394"/>
                <a:gd name="connsiteY7" fmla="*/ 221457 h 533400"/>
                <a:gd name="connsiteX8" fmla="*/ 831056 w 2769394"/>
                <a:gd name="connsiteY8" fmla="*/ 259557 h 533400"/>
                <a:gd name="connsiteX9" fmla="*/ 673894 w 2769394"/>
                <a:gd name="connsiteY9" fmla="*/ 285750 h 533400"/>
                <a:gd name="connsiteX10" fmla="*/ 609600 w 2769394"/>
                <a:gd name="connsiteY10" fmla="*/ 292894 h 533400"/>
                <a:gd name="connsiteX11" fmla="*/ 523875 w 2769394"/>
                <a:gd name="connsiteY11" fmla="*/ 302419 h 533400"/>
                <a:gd name="connsiteX12" fmla="*/ 376238 w 2769394"/>
                <a:gd name="connsiteY12" fmla="*/ 321469 h 533400"/>
                <a:gd name="connsiteX13" fmla="*/ 238125 w 2769394"/>
                <a:gd name="connsiteY13" fmla="*/ 338138 h 533400"/>
                <a:gd name="connsiteX14" fmla="*/ 114300 w 2769394"/>
                <a:gd name="connsiteY14" fmla="*/ 354807 h 533400"/>
                <a:gd name="connsiteX15" fmla="*/ 85725 w 2769394"/>
                <a:gd name="connsiteY15" fmla="*/ 352425 h 533400"/>
                <a:gd name="connsiteX16" fmla="*/ 33338 w 2769394"/>
                <a:gd name="connsiteY16" fmla="*/ 350044 h 533400"/>
                <a:gd name="connsiteX17" fmla="*/ 11906 w 2769394"/>
                <a:gd name="connsiteY17" fmla="*/ 352425 h 533400"/>
                <a:gd name="connsiteX18" fmla="*/ 0 w 2769394"/>
                <a:gd name="connsiteY18" fmla="*/ 359569 h 533400"/>
                <a:gd name="connsiteX19" fmla="*/ 0 w 2769394"/>
                <a:gd name="connsiteY19" fmla="*/ 366713 h 533400"/>
                <a:gd name="connsiteX20" fmla="*/ 9525 w 2769394"/>
                <a:gd name="connsiteY20" fmla="*/ 378619 h 533400"/>
                <a:gd name="connsiteX21" fmla="*/ 38100 w 2769394"/>
                <a:gd name="connsiteY21" fmla="*/ 402432 h 533400"/>
                <a:gd name="connsiteX22" fmla="*/ 123825 w 2769394"/>
                <a:gd name="connsiteY22" fmla="*/ 450057 h 533400"/>
                <a:gd name="connsiteX23" fmla="*/ 216694 w 2769394"/>
                <a:gd name="connsiteY23" fmla="*/ 497682 h 533400"/>
                <a:gd name="connsiteX24" fmla="*/ 288131 w 2769394"/>
                <a:gd name="connsiteY24" fmla="*/ 526257 h 533400"/>
                <a:gd name="connsiteX25" fmla="*/ 319088 w 2769394"/>
                <a:gd name="connsiteY25" fmla="*/ 533400 h 533400"/>
                <a:gd name="connsiteX26" fmla="*/ 345281 w 2769394"/>
                <a:gd name="connsiteY26" fmla="*/ 531019 h 533400"/>
                <a:gd name="connsiteX27" fmla="*/ 476250 w 2769394"/>
                <a:gd name="connsiteY27" fmla="*/ 500063 h 533400"/>
                <a:gd name="connsiteX28" fmla="*/ 633413 w 2769394"/>
                <a:gd name="connsiteY28" fmla="*/ 464344 h 533400"/>
                <a:gd name="connsiteX29" fmla="*/ 840581 w 2769394"/>
                <a:gd name="connsiteY29" fmla="*/ 423863 h 533400"/>
                <a:gd name="connsiteX30" fmla="*/ 1012031 w 2769394"/>
                <a:gd name="connsiteY30" fmla="*/ 395288 h 533400"/>
                <a:gd name="connsiteX31" fmla="*/ 1162050 w 2769394"/>
                <a:gd name="connsiteY31" fmla="*/ 373857 h 533400"/>
                <a:gd name="connsiteX32" fmla="*/ 1373981 w 2769394"/>
                <a:gd name="connsiteY32" fmla="*/ 350044 h 533400"/>
                <a:gd name="connsiteX33" fmla="*/ 1671638 w 2769394"/>
                <a:gd name="connsiteY33" fmla="*/ 307182 h 533400"/>
                <a:gd name="connsiteX34" fmla="*/ 1914525 w 2769394"/>
                <a:gd name="connsiteY34" fmla="*/ 276225 h 533400"/>
                <a:gd name="connsiteX35" fmla="*/ 2102644 w 2769394"/>
                <a:gd name="connsiteY35" fmla="*/ 254794 h 533400"/>
                <a:gd name="connsiteX36" fmla="*/ 2207419 w 2769394"/>
                <a:gd name="connsiteY36" fmla="*/ 245269 h 533400"/>
                <a:gd name="connsiteX37" fmla="*/ 2312194 w 2769394"/>
                <a:gd name="connsiteY37" fmla="*/ 242888 h 533400"/>
                <a:gd name="connsiteX38" fmla="*/ 2419350 w 2769394"/>
                <a:gd name="connsiteY38" fmla="*/ 247650 h 533400"/>
                <a:gd name="connsiteX39" fmla="*/ 2559844 w 2769394"/>
                <a:gd name="connsiteY39" fmla="*/ 257175 h 533400"/>
                <a:gd name="connsiteX40" fmla="*/ 2640806 w 2769394"/>
                <a:gd name="connsiteY40" fmla="*/ 264319 h 533400"/>
                <a:gd name="connsiteX41" fmla="*/ 2652713 w 2769394"/>
                <a:gd name="connsiteY41" fmla="*/ 264319 h 533400"/>
                <a:gd name="connsiteX42" fmla="*/ 2690813 w 2769394"/>
                <a:gd name="connsiteY42" fmla="*/ 254794 h 533400"/>
                <a:gd name="connsiteX43" fmla="*/ 2726531 w 2769394"/>
                <a:gd name="connsiteY43" fmla="*/ 240507 h 533400"/>
                <a:gd name="connsiteX44" fmla="*/ 2757488 w 2769394"/>
                <a:gd name="connsiteY44" fmla="*/ 221457 h 533400"/>
                <a:gd name="connsiteX45" fmla="*/ 2767013 w 2769394"/>
                <a:gd name="connsiteY45" fmla="*/ 209550 h 533400"/>
                <a:gd name="connsiteX46" fmla="*/ 2769394 w 2769394"/>
                <a:gd name="connsiteY46" fmla="*/ 192882 h 533400"/>
                <a:gd name="connsiteX47" fmla="*/ 2769394 w 2769394"/>
                <a:gd name="connsiteY47" fmla="*/ 183357 h 533400"/>
                <a:gd name="connsiteX48" fmla="*/ 2764631 w 2769394"/>
                <a:gd name="connsiteY48" fmla="*/ 171450 h 533400"/>
                <a:gd name="connsiteX49" fmla="*/ 2752725 w 2769394"/>
                <a:gd name="connsiteY49" fmla="*/ 154782 h 533400"/>
                <a:gd name="connsiteX50" fmla="*/ 2721769 w 2769394"/>
                <a:gd name="connsiteY50" fmla="*/ 130969 h 533400"/>
                <a:gd name="connsiteX51" fmla="*/ 2664619 w 2769394"/>
                <a:gd name="connsiteY51" fmla="*/ 100013 h 533400"/>
                <a:gd name="connsiteX52" fmla="*/ 2581275 w 2769394"/>
                <a:gd name="connsiteY52" fmla="*/ 64294 h 533400"/>
                <a:gd name="connsiteX53" fmla="*/ 2471738 w 2769394"/>
                <a:gd name="connsiteY53" fmla="*/ 30957 h 533400"/>
                <a:gd name="connsiteX54" fmla="*/ 2364581 w 2769394"/>
                <a:gd name="connsiteY54" fmla="*/ 0 h 533400"/>
                <a:gd name="connsiteX55" fmla="*/ 2352675 w 2769394"/>
                <a:gd name="connsiteY55" fmla="*/ 0 h 533400"/>
                <a:gd name="connsiteX56" fmla="*/ 2266950 w 2769394"/>
                <a:gd name="connsiteY56" fmla="*/ 21432 h 533400"/>
                <a:gd name="connsiteX57" fmla="*/ 2157413 w 2769394"/>
                <a:gd name="connsiteY57" fmla="*/ 452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69394" h="533400">
                  <a:moveTo>
                    <a:pt x="2157413" y="45244"/>
                  </a:moveTo>
                  <a:lnTo>
                    <a:pt x="2052638" y="66675"/>
                  </a:lnTo>
                  <a:lnTo>
                    <a:pt x="1935956" y="88107"/>
                  </a:lnTo>
                  <a:lnTo>
                    <a:pt x="1771650" y="111919"/>
                  </a:lnTo>
                  <a:lnTo>
                    <a:pt x="1516856" y="133350"/>
                  </a:lnTo>
                  <a:lnTo>
                    <a:pt x="1371600" y="159544"/>
                  </a:lnTo>
                  <a:lnTo>
                    <a:pt x="1238250" y="183357"/>
                  </a:lnTo>
                  <a:lnTo>
                    <a:pt x="1052513" y="221457"/>
                  </a:lnTo>
                  <a:lnTo>
                    <a:pt x="831056" y="259557"/>
                  </a:lnTo>
                  <a:lnTo>
                    <a:pt x="673894" y="285750"/>
                  </a:lnTo>
                  <a:lnTo>
                    <a:pt x="609600" y="292894"/>
                  </a:lnTo>
                  <a:lnTo>
                    <a:pt x="523875" y="302419"/>
                  </a:lnTo>
                  <a:lnTo>
                    <a:pt x="376238" y="321469"/>
                  </a:lnTo>
                  <a:lnTo>
                    <a:pt x="238125" y="338138"/>
                  </a:lnTo>
                  <a:lnTo>
                    <a:pt x="114300" y="354807"/>
                  </a:lnTo>
                  <a:lnTo>
                    <a:pt x="85725" y="352425"/>
                  </a:lnTo>
                  <a:lnTo>
                    <a:pt x="33338" y="350044"/>
                  </a:lnTo>
                  <a:lnTo>
                    <a:pt x="11906" y="352425"/>
                  </a:lnTo>
                  <a:lnTo>
                    <a:pt x="0" y="359569"/>
                  </a:lnTo>
                  <a:lnTo>
                    <a:pt x="0" y="366713"/>
                  </a:lnTo>
                  <a:lnTo>
                    <a:pt x="9525" y="378619"/>
                  </a:lnTo>
                  <a:lnTo>
                    <a:pt x="38100" y="402432"/>
                  </a:lnTo>
                  <a:lnTo>
                    <a:pt x="123825" y="450057"/>
                  </a:lnTo>
                  <a:lnTo>
                    <a:pt x="216694" y="497682"/>
                  </a:lnTo>
                  <a:lnTo>
                    <a:pt x="288131" y="526257"/>
                  </a:lnTo>
                  <a:lnTo>
                    <a:pt x="319088" y="533400"/>
                  </a:lnTo>
                  <a:lnTo>
                    <a:pt x="345281" y="531019"/>
                  </a:lnTo>
                  <a:lnTo>
                    <a:pt x="476250" y="500063"/>
                  </a:lnTo>
                  <a:lnTo>
                    <a:pt x="633413" y="464344"/>
                  </a:lnTo>
                  <a:lnTo>
                    <a:pt x="840581" y="423863"/>
                  </a:lnTo>
                  <a:lnTo>
                    <a:pt x="1012031" y="395288"/>
                  </a:lnTo>
                  <a:lnTo>
                    <a:pt x="1162050" y="373857"/>
                  </a:lnTo>
                  <a:lnTo>
                    <a:pt x="1373981" y="350044"/>
                  </a:lnTo>
                  <a:lnTo>
                    <a:pt x="1671638" y="307182"/>
                  </a:lnTo>
                  <a:lnTo>
                    <a:pt x="1914525" y="276225"/>
                  </a:lnTo>
                  <a:lnTo>
                    <a:pt x="2102644" y="254794"/>
                  </a:lnTo>
                  <a:lnTo>
                    <a:pt x="2207419" y="245269"/>
                  </a:lnTo>
                  <a:lnTo>
                    <a:pt x="2312194" y="242888"/>
                  </a:lnTo>
                  <a:lnTo>
                    <a:pt x="2419350" y="247650"/>
                  </a:lnTo>
                  <a:lnTo>
                    <a:pt x="2559844" y="257175"/>
                  </a:lnTo>
                  <a:lnTo>
                    <a:pt x="2640806" y="264319"/>
                  </a:lnTo>
                  <a:lnTo>
                    <a:pt x="2652713" y="264319"/>
                  </a:lnTo>
                  <a:lnTo>
                    <a:pt x="2690813" y="254794"/>
                  </a:lnTo>
                  <a:lnTo>
                    <a:pt x="2726531" y="240507"/>
                  </a:lnTo>
                  <a:lnTo>
                    <a:pt x="2757488" y="221457"/>
                  </a:lnTo>
                  <a:lnTo>
                    <a:pt x="2767013" y="209550"/>
                  </a:lnTo>
                  <a:lnTo>
                    <a:pt x="2769394" y="192882"/>
                  </a:lnTo>
                  <a:lnTo>
                    <a:pt x="2769394" y="183357"/>
                  </a:lnTo>
                  <a:lnTo>
                    <a:pt x="2764631" y="171450"/>
                  </a:lnTo>
                  <a:lnTo>
                    <a:pt x="2752725" y="154782"/>
                  </a:lnTo>
                  <a:lnTo>
                    <a:pt x="2721769" y="130969"/>
                  </a:lnTo>
                  <a:lnTo>
                    <a:pt x="2664619" y="100013"/>
                  </a:lnTo>
                  <a:lnTo>
                    <a:pt x="2581275" y="64294"/>
                  </a:lnTo>
                  <a:lnTo>
                    <a:pt x="2471738" y="30957"/>
                  </a:lnTo>
                  <a:lnTo>
                    <a:pt x="2364581" y="0"/>
                  </a:lnTo>
                  <a:lnTo>
                    <a:pt x="2352675" y="0"/>
                  </a:lnTo>
                  <a:lnTo>
                    <a:pt x="2266950" y="21432"/>
                  </a:lnTo>
                  <a:lnTo>
                    <a:pt x="215741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F1B47EEC-F504-4B5E-83E0-6D90945A3DBF}"/>
                </a:ext>
              </a:extLst>
            </p:cNvPr>
            <p:cNvSpPr/>
            <p:nvPr/>
          </p:nvSpPr>
          <p:spPr>
            <a:xfrm>
              <a:off x="4395788" y="1693863"/>
              <a:ext cx="2559050" cy="2765425"/>
            </a:xfrm>
            <a:custGeom>
              <a:avLst/>
              <a:gdLst>
                <a:gd name="connsiteX0" fmla="*/ 2217155 w 2559614"/>
                <a:gd name="connsiteY0" fmla="*/ 790832 h 2764383"/>
                <a:gd name="connsiteX1" fmla="*/ 2093588 w 2559614"/>
                <a:gd name="connsiteY1" fmla="*/ 956766 h 2764383"/>
                <a:gd name="connsiteX2" fmla="*/ 1966489 w 2559614"/>
                <a:gd name="connsiteY2" fmla="*/ 1115639 h 2764383"/>
                <a:gd name="connsiteX3" fmla="*/ 1881757 w 2559614"/>
                <a:gd name="connsiteY3" fmla="*/ 1221554 h 2764383"/>
                <a:gd name="connsiteX4" fmla="*/ 1835861 w 2559614"/>
                <a:gd name="connsiteY4" fmla="*/ 1278042 h 2764383"/>
                <a:gd name="connsiteX5" fmla="*/ 1631092 w 2559614"/>
                <a:gd name="connsiteY5" fmla="*/ 1535768 h 2764383"/>
                <a:gd name="connsiteX6" fmla="*/ 1507524 w 2559614"/>
                <a:gd name="connsiteY6" fmla="*/ 1673458 h 2764383"/>
                <a:gd name="connsiteX7" fmla="*/ 1369835 w 2559614"/>
                <a:gd name="connsiteY7" fmla="*/ 1818208 h 2764383"/>
                <a:gd name="connsiteX8" fmla="*/ 1228615 w 2559614"/>
                <a:gd name="connsiteY8" fmla="*/ 1952367 h 2764383"/>
                <a:gd name="connsiteX9" fmla="*/ 1115639 w 2559614"/>
                <a:gd name="connsiteY9" fmla="*/ 2058283 h 2764383"/>
                <a:gd name="connsiteX10" fmla="*/ 995601 w 2559614"/>
                <a:gd name="connsiteY10" fmla="*/ 2160667 h 2764383"/>
                <a:gd name="connsiteX11" fmla="*/ 631960 w 2559614"/>
                <a:gd name="connsiteY11" fmla="*/ 2439577 h 2764383"/>
                <a:gd name="connsiteX12" fmla="*/ 501331 w 2559614"/>
                <a:gd name="connsiteY12" fmla="*/ 2520778 h 2764383"/>
                <a:gd name="connsiteX13" fmla="*/ 338928 w 2559614"/>
                <a:gd name="connsiteY13" fmla="*/ 2619632 h 2764383"/>
                <a:gd name="connsiteX14" fmla="*/ 208300 w 2559614"/>
                <a:gd name="connsiteY14" fmla="*/ 2686712 h 2764383"/>
                <a:gd name="connsiteX15" fmla="*/ 109445 w 2559614"/>
                <a:gd name="connsiteY15" fmla="*/ 2736139 h 2764383"/>
                <a:gd name="connsiteX16" fmla="*/ 56488 w 2559614"/>
                <a:gd name="connsiteY16" fmla="*/ 2760852 h 2764383"/>
                <a:gd name="connsiteX17" fmla="*/ 14122 w 2559614"/>
                <a:gd name="connsiteY17" fmla="*/ 2764383 h 2764383"/>
                <a:gd name="connsiteX18" fmla="*/ 0 w 2559614"/>
                <a:gd name="connsiteY18" fmla="*/ 2757322 h 2764383"/>
                <a:gd name="connsiteX19" fmla="*/ 3530 w 2559614"/>
                <a:gd name="connsiteY19" fmla="*/ 2743200 h 2764383"/>
                <a:gd name="connsiteX20" fmla="*/ 31774 w 2559614"/>
                <a:gd name="connsiteY20" fmla="*/ 2718486 h 2764383"/>
                <a:gd name="connsiteX21" fmla="*/ 137689 w 2559614"/>
                <a:gd name="connsiteY21" fmla="*/ 2644346 h 2764383"/>
                <a:gd name="connsiteX22" fmla="*/ 285971 w 2559614"/>
                <a:gd name="connsiteY22" fmla="*/ 2538431 h 2764383"/>
                <a:gd name="connsiteX23" fmla="*/ 480148 w 2559614"/>
                <a:gd name="connsiteY23" fmla="*/ 2400741 h 2764383"/>
                <a:gd name="connsiteX24" fmla="*/ 663734 w 2559614"/>
                <a:gd name="connsiteY24" fmla="*/ 2259521 h 2764383"/>
                <a:gd name="connsiteX25" fmla="*/ 727283 w 2559614"/>
                <a:gd name="connsiteY25" fmla="*/ 2203033 h 2764383"/>
                <a:gd name="connsiteX26" fmla="*/ 822607 w 2559614"/>
                <a:gd name="connsiteY26" fmla="*/ 2107710 h 2764383"/>
                <a:gd name="connsiteX27" fmla="*/ 953235 w 2559614"/>
                <a:gd name="connsiteY27" fmla="*/ 1966490 h 2764383"/>
                <a:gd name="connsiteX28" fmla="*/ 1105047 w 2559614"/>
                <a:gd name="connsiteY28" fmla="*/ 1807617 h 2764383"/>
                <a:gd name="connsiteX29" fmla="*/ 1253328 w 2559614"/>
                <a:gd name="connsiteY29" fmla="*/ 1645214 h 2764383"/>
                <a:gd name="connsiteX30" fmla="*/ 1412201 w 2559614"/>
                <a:gd name="connsiteY30" fmla="*/ 1468689 h 2764383"/>
                <a:gd name="connsiteX31" fmla="*/ 1549890 w 2559614"/>
                <a:gd name="connsiteY31" fmla="*/ 1292164 h 2764383"/>
                <a:gd name="connsiteX32" fmla="*/ 1655805 w 2559614"/>
                <a:gd name="connsiteY32" fmla="*/ 1154474 h 2764383"/>
                <a:gd name="connsiteX33" fmla="*/ 1782903 w 2559614"/>
                <a:gd name="connsiteY33" fmla="*/ 985010 h 2764383"/>
                <a:gd name="connsiteX34" fmla="*/ 1910001 w 2559614"/>
                <a:gd name="connsiteY34" fmla="*/ 808485 h 2764383"/>
                <a:gd name="connsiteX35" fmla="*/ 2040630 w 2559614"/>
                <a:gd name="connsiteY35" fmla="*/ 624899 h 2764383"/>
                <a:gd name="connsiteX36" fmla="*/ 2086527 w 2559614"/>
                <a:gd name="connsiteY36" fmla="*/ 557819 h 2764383"/>
                <a:gd name="connsiteX37" fmla="*/ 2121832 w 2559614"/>
                <a:gd name="connsiteY37" fmla="*/ 483679 h 2764383"/>
                <a:gd name="connsiteX38" fmla="*/ 2157137 w 2559614"/>
                <a:gd name="connsiteY38" fmla="*/ 409538 h 2764383"/>
                <a:gd name="connsiteX39" fmla="*/ 2185381 w 2559614"/>
                <a:gd name="connsiteY39" fmla="*/ 324806 h 2764383"/>
                <a:gd name="connsiteX40" fmla="*/ 2195972 w 2559614"/>
                <a:gd name="connsiteY40" fmla="*/ 282440 h 2764383"/>
                <a:gd name="connsiteX41" fmla="*/ 2203033 w 2559614"/>
                <a:gd name="connsiteY41" fmla="*/ 250666 h 2764383"/>
                <a:gd name="connsiteX42" fmla="*/ 2203033 w 2559614"/>
                <a:gd name="connsiteY42" fmla="*/ 211830 h 2764383"/>
                <a:gd name="connsiteX43" fmla="*/ 2195972 w 2559614"/>
                <a:gd name="connsiteY43" fmla="*/ 176525 h 2764383"/>
                <a:gd name="connsiteX44" fmla="*/ 2178320 w 2559614"/>
                <a:gd name="connsiteY44" fmla="*/ 130628 h 2764383"/>
                <a:gd name="connsiteX45" fmla="*/ 2153606 w 2559614"/>
                <a:gd name="connsiteY45" fmla="*/ 84732 h 2764383"/>
                <a:gd name="connsiteX46" fmla="*/ 2128893 w 2559614"/>
                <a:gd name="connsiteY46" fmla="*/ 45896 h 2764383"/>
                <a:gd name="connsiteX47" fmla="*/ 2121832 w 2559614"/>
                <a:gd name="connsiteY47" fmla="*/ 17652 h 2764383"/>
                <a:gd name="connsiteX48" fmla="*/ 2128893 w 2559614"/>
                <a:gd name="connsiteY48" fmla="*/ 3530 h 2764383"/>
                <a:gd name="connsiteX49" fmla="*/ 2139484 w 2559614"/>
                <a:gd name="connsiteY49" fmla="*/ 0 h 2764383"/>
                <a:gd name="connsiteX50" fmla="*/ 2167728 w 2559614"/>
                <a:gd name="connsiteY50" fmla="*/ 7061 h 2764383"/>
                <a:gd name="connsiteX51" fmla="*/ 2238338 w 2559614"/>
                <a:gd name="connsiteY51" fmla="*/ 45896 h 2764383"/>
                <a:gd name="connsiteX52" fmla="*/ 2298357 w 2559614"/>
                <a:gd name="connsiteY52" fmla="*/ 84732 h 2764383"/>
                <a:gd name="connsiteX53" fmla="*/ 2340723 w 2559614"/>
                <a:gd name="connsiteY53" fmla="*/ 116506 h 2764383"/>
                <a:gd name="connsiteX54" fmla="*/ 2397211 w 2559614"/>
                <a:gd name="connsiteY54" fmla="*/ 162403 h 2764383"/>
                <a:gd name="connsiteX55" fmla="*/ 2457229 w 2559614"/>
                <a:gd name="connsiteY55" fmla="*/ 222422 h 2764383"/>
                <a:gd name="connsiteX56" fmla="*/ 2506656 w 2559614"/>
                <a:gd name="connsiteY56" fmla="*/ 278910 h 2764383"/>
                <a:gd name="connsiteX57" fmla="*/ 2541961 w 2559614"/>
                <a:gd name="connsiteY57" fmla="*/ 328337 h 2764383"/>
                <a:gd name="connsiteX58" fmla="*/ 2556083 w 2559614"/>
                <a:gd name="connsiteY58" fmla="*/ 353050 h 2764383"/>
                <a:gd name="connsiteX59" fmla="*/ 2559614 w 2559614"/>
                <a:gd name="connsiteY59" fmla="*/ 370703 h 2764383"/>
                <a:gd name="connsiteX60" fmla="*/ 2556083 w 2559614"/>
                <a:gd name="connsiteY60" fmla="*/ 395416 h 2764383"/>
                <a:gd name="connsiteX61" fmla="*/ 2545492 w 2559614"/>
                <a:gd name="connsiteY61" fmla="*/ 409538 h 2764383"/>
                <a:gd name="connsiteX62" fmla="*/ 2524309 w 2559614"/>
                <a:gd name="connsiteY62" fmla="*/ 416599 h 2764383"/>
                <a:gd name="connsiteX63" fmla="*/ 2496065 w 2559614"/>
                <a:gd name="connsiteY63" fmla="*/ 423660 h 2764383"/>
                <a:gd name="connsiteX64" fmla="*/ 2467821 w 2559614"/>
                <a:gd name="connsiteY64" fmla="*/ 441313 h 2764383"/>
                <a:gd name="connsiteX65" fmla="*/ 2439577 w 2559614"/>
                <a:gd name="connsiteY65" fmla="*/ 469557 h 2764383"/>
                <a:gd name="connsiteX66" fmla="*/ 2368967 w 2559614"/>
                <a:gd name="connsiteY66" fmla="*/ 579002 h 2764383"/>
                <a:gd name="connsiteX67" fmla="*/ 2217155 w 2559614"/>
                <a:gd name="connsiteY67" fmla="*/ 790832 h 276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59614" h="2764383">
                  <a:moveTo>
                    <a:pt x="2217155" y="790832"/>
                  </a:moveTo>
                  <a:lnTo>
                    <a:pt x="2093588" y="956766"/>
                  </a:lnTo>
                  <a:lnTo>
                    <a:pt x="1966489" y="1115639"/>
                  </a:lnTo>
                  <a:lnTo>
                    <a:pt x="1881757" y="1221554"/>
                  </a:lnTo>
                  <a:lnTo>
                    <a:pt x="1835861" y="1278042"/>
                  </a:lnTo>
                  <a:lnTo>
                    <a:pt x="1631092" y="1535768"/>
                  </a:lnTo>
                  <a:lnTo>
                    <a:pt x="1507524" y="1673458"/>
                  </a:lnTo>
                  <a:lnTo>
                    <a:pt x="1369835" y="1818208"/>
                  </a:lnTo>
                  <a:lnTo>
                    <a:pt x="1228615" y="1952367"/>
                  </a:lnTo>
                  <a:lnTo>
                    <a:pt x="1115639" y="2058283"/>
                  </a:lnTo>
                  <a:lnTo>
                    <a:pt x="995601" y="2160667"/>
                  </a:lnTo>
                  <a:lnTo>
                    <a:pt x="631960" y="2439577"/>
                  </a:lnTo>
                  <a:lnTo>
                    <a:pt x="501331" y="2520778"/>
                  </a:lnTo>
                  <a:lnTo>
                    <a:pt x="338928" y="2619632"/>
                  </a:lnTo>
                  <a:lnTo>
                    <a:pt x="208300" y="2686712"/>
                  </a:lnTo>
                  <a:lnTo>
                    <a:pt x="109445" y="2736139"/>
                  </a:lnTo>
                  <a:lnTo>
                    <a:pt x="56488" y="2760852"/>
                  </a:lnTo>
                  <a:lnTo>
                    <a:pt x="14122" y="2764383"/>
                  </a:lnTo>
                  <a:lnTo>
                    <a:pt x="0" y="2757322"/>
                  </a:lnTo>
                  <a:lnTo>
                    <a:pt x="3530" y="2743200"/>
                  </a:lnTo>
                  <a:lnTo>
                    <a:pt x="31774" y="2718486"/>
                  </a:lnTo>
                  <a:lnTo>
                    <a:pt x="137689" y="2644346"/>
                  </a:lnTo>
                  <a:lnTo>
                    <a:pt x="285971" y="2538431"/>
                  </a:lnTo>
                  <a:lnTo>
                    <a:pt x="480148" y="2400741"/>
                  </a:lnTo>
                  <a:lnTo>
                    <a:pt x="663734" y="2259521"/>
                  </a:lnTo>
                  <a:lnTo>
                    <a:pt x="727283" y="2203033"/>
                  </a:lnTo>
                  <a:lnTo>
                    <a:pt x="822607" y="2107710"/>
                  </a:lnTo>
                  <a:lnTo>
                    <a:pt x="953235" y="1966490"/>
                  </a:lnTo>
                  <a:lnTo>
                    <a:pt x="1105047" y="1807617"/>
                  </a:lnTo>
                  <a:lnTo>
                    <a:pt x="1253328" y="1645214"/>
                  </a:lnTo>
                  <a:lnTo>
                    <a:pt x="1412201" y="1468689"/>
                  </a:lnTo>
                  <a:lnTo>
                    <a:pt x="1549890" y="1292164"/>
                  </a:lnTo>
                  <a:lnTo>
                    <a:pt x="1655805" y="1154474"/>
                  </a:lnTo>
                  <a:lnTo>
                    <a:pt x="1782903" y="985010"/>
                  </a:lnTo>
                  <a:lnTo>
                    <a:pt x="1910001" y="808485"/>
                  </a:lnTo>
                  <a:lnTo>
                    <a:pt x="2040630" y="624899"/>
                  </a:lnTo>
                  <a:lnTo>
                    <a:pt x="2086527" y="557819"/>
                  </a:lnTo>
                  <a:lnTo>
                    <a:pt x="2121832" y="483679"/>
                  </a:lnTo>
                  <a:lnTo>
                    <a:pt x="2157137" y="409538"/>
                  </a:lnTo>
                  <a:lnTo>
                    <a:pt x="2185381" y="324806"/>
                  </a:lnTo>
                  <a:lnTo>
                    <a:pt x="2195972" y="282440"/>
                  </a:lnTo>
                  <a:lnTo>
                    <a:pt x="2203033" y="250666"/>
                  </a:lnTo>
                  <a:lnTo>
                    <a:pt x="2203033" y="211830"/>
                  </a:lnTo>
                  <a:lnTo>
                    <a:pt x="2195972" y="176525"/>
                  </a:lnTo>
                  <a:lnTo>
                    <a:pt x="2178320" y="130628"/>
                  </a:lnTo>
                  <a:lnTo>
                    <a:pt x="2153606" y="84732"/>
                  </a:lnTo>
                  <a:lnTo>
                    <a:pt x="2128893" y="45896"/>
                  </a:lnTo>
                  <a:lnTo>
                    <a:pt x="2121832" y="17652"/>
                  </a:lnTo>
                  <a:lnTo>
                    <a:pt x="2128893" y="3530"/>
                  </a:lnTo>
                  <a:lnTo>
                    <a:pt x="2139484" y="0"/>
                  </a:lnTo>
                  <a:lnTo>
                    <a:pt x="2167728" y="7061"/>
                  </a:lnTo>
                  <a:lnTo>
                    <a:pt x="2238338" y="45896"/>
                  </a:lnTo>
                  <a:lnTo>
                    <a:pt x="2298357" y="84732"/>
                  </a:lnTo>
                  <a:lnTo>
                    <a:pt x="2340723" y="116506"/>
                  </a:lnTo>
                  <a:lnTo>
                    <a:pt x="2397211" y="162403"/>
                  </a:lnTo>
                  <a:lnTo>
                    <a:pt x="2457229" y="222422"/>
                  </a:lnTo>
                  <a:lnTo>
                    <a:pt x="2506656" y="278910"/>
                  </a:lnTo>
                  <a:lnTo>
                    <a:pt x="2541961" y="328337"/>
                  </a:lnTo>
                  <a:lnTo>
                    <a:pt x="2556083" y="353050"/>
                  </a:lnTo>
                  <a:lnTo>
                    <a:pt x="2559614" y="370703"/>
                  </a:lnTo>
                  <a:lnTo>
                    <a:pt x="2556083" y="395416"/>
                  </a:lnTo>
                  <a:lnTo>
                    <a:pt x="2545492" y="409538"/>
                  </a:lnTo>
                  <a:lnTo>
                    <a:pt x="2524309" y="416599"/>
                  </a:lnTo>
                  <a:lnTo>
                    <a:pt x="2496065" y="423660"/>
                  </a:lnTo>
                  <a:lnTo>
                    <a:pt x="2467821" y="441313"/>
                  </a:lnTo>
                  <a:lnTo>
                    <a:pt x="2439577" y="469557"/>
                  </a:lnTo>
                  <a:lnTo>
                    <a:pt x="2368967" y="579002"/>
                  </a:lnTo>
                  <a:lnTo>
                    <a:pt x="2217155" y="790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C08BF6CD-14E3-4AFB-B611-5DBBB1BE62CE}"/>
                </a:ext>
              </a:extLst>
            </p:cNvPr>
            <p:cNvSpPr/>
            <p:nvPr/>
          </p:nvSpPr>
          <p:spPr>
            <a:xfrm>
              <a:off x="5080000" y="3843338"/>
              <a:ext cx="274638" cy="1981200"/>
            </a:xfrm>
            <a:custGeom>
              <a:avLst/>
              <a:gdLst>
                <a:gd name="connsiteX0" fmla="*/ 244698 w 275607"/>
                <a:gd name="connsiteY0" fmla="*/ 406972 h 1980770"/>
                <a:gd name="connsiteX1" fmla="*/ 244698 w 275607"/>
                <a:gd name="connsiteY1" fmla="*/ 795914 h 1980770"/>
                <a:gd name="connsiteX2" fmla="*/ 247274 w 275607"/>
                <a:gd name="connsiteY2" fmla="*/ 935006 h 1980770"/>
                <a:gd name="connsiteX3" fmla="*/ 260153 w 275607"/>
                <a:gd name="connsiteY3" fmla="*/ 1148795 h 1980770"/>
                <a:gd name="connsiteX4" fmla="*/ 265304 w 275607"/>
                <a:gd name="connsiteY4" fmla="*/ 1308493 h 1980770"/>
                <a:gd name="connsiteX5" fmla="*/ 270456 w 275607"/>
                <a:gd name="connsiteY5" fmla="*/ 1573798 h 1980770"/>
                <a:gd name="connsiteX6" fmla="*/ 270456 w 275607"/>
                <a:gd name="connsiteY6" fmla="*/ 1736072 h 1980770"/>
                <a:gd name="connsiteX7" fmla="*/ 275607 w 275607"/>
                <a:gd name="connsiteY7" fmla="*/ 1777284 h 1980770"/>
                <a:gd name="connsiteX8" fmla="*/ 270456 w 275607"/>
                <a:gd name="connsiteY8" fmla="*/ 1821072 h 1980770"/>
                <a:gd name="connsiteX9" fmla="*/ 249850 w 275607"/>
                <a:gd name="connsiteY9" fmla="*/ 1880315 h 1980770"/>
                <a:gd name="connsiteX10" fmla="*/ 216365 w 275607"/>
                <a:gd name="connsiteY10" fmla="*/ 1944710 h 1980770"/>
                <a:gd name="connsiteX11" fmla="*/ 195758 w 275607"/>
                <a:gd name="connsiteY11" fmla="*/ 1970467 h 1980770"/>
                <a:gd name="connsiteX12" fmla="*/ 177728 w 275607"/>
                <a:gd name="connsiteY12" fmla="*/ 1980770 h 1980770"/>
                <a:gd name="connsiteX13" fmla="*/ 167425 w 275607"/>
                <a:gd name="connsiteY13" fmla="*/ 1980770 h 1980770"/>
                <a:gd name="connsiteX14" fmla="*/ 151970 w 275607"/>
                <a:gd name="connsiteY14" fmla="*/ 1978195 h 1980770"/>
                <a:gd name="connsiteX15" fmla="*/ 133940 w 275607"/>
                <a:gd name="connsiteY15" fmla="*/ 1970467 h 1980770"/>
                <a:gd name="connsiteX16" fmla="*/ 115909 w 275607"/>
                <a:gd name="connsiteY16" fmla="*/ 1955013 h 1980770"/>
                <a:gd name="connsiteX17" fmla="*/ 97879 w 275607"/>
                <a:gd name="connsiteY17" fmla="*/ 1929255 h 1980770"/>
                <a:gd name="connsiteX18" fmla="*/ 66970 w 275607"/>
                <a:gd name="connsiteY18" fmla="*/ 1857133 h 1980770"/>
                <a:gd name="connsiteX19" fmla="*/ 33485 w 275607"/>
                <a:gd name="connsiteY19" fmla="*/ 1769557 h 1980770"/>
                <a:gd name="connsiteX20" fmla="*/ 15454 w 275607"/>
                <a:gd name="connsiteY20" fmla="*/ 1700011 h 1980770"/>
                <a:gd name="connsiteX21" fmla="*/ 2575 w 275607"/>
                <a:gd name="connsiteY21" fmla="*/ 1627889 h 1980770"/>
                <a:gd name="connsiteX22" fmla="*/ 0 w 275607"/>
                <a:gd name="connsiteY22" fmla="*/ 1599556 h 1980770"/>
                <a:gd name="connsiteX23" fmla="*/ 10303 w 275607"/>
                <a:gd name="connsiteY23" fmla="*/ 1535161 h 1980770"/>
                <a:gd name="connsiteX24" fmla="*/ 28333 w 275607"/>
                <a:gd name="connsiteY24" fmla="*/ 1401221 h 1980770"/>
                <a:gd name="connsiteX25" fmla="*/ 36060 w 275607"/>
                <a:gd name="connsiteY25" fmla="*/ 1285311 h 1980770"/>
                <a:gd name="connsiteX26" fmla="*/ 41212 w 275607"/>
                <a:gd name="connsiteY26" fmla="*/ 1195159 h 1980770"/>
                <a:gd name="connsiteX27" fmla="*/ 46364 w 275607"/>
                <a:gd name="connsiteY27" fmla="*/ 906672 h 1980770"/>
                <a:gd name="connsiteX28" fmla="*/ 43788 w 275607"/>
                <a:gd name="connsiteY28" fmla="*/ 736671 h 1980770"/>
                <a:gd name="connsiteX29" fmla="*/ 38636 w 275607"/>
                <a:gd name="connsiteY29" fmla="*/ 538337 h 1980770"/>
                <a:gd name="connsiteX30" fmla="*/ 28333 w 275607"/>
                <a:gd name="connsiteY30" fmla="*/ 337426 h 1980770"/>
                <a:gd name="connsiteX31" fmla="*/ 15454 w 275607"/>
                <a:gd name="connsiteY31" fmla="*/ 172577 h 1980770"/>
                <a:gd name="connsiteX32" fmla="*/ 236971 w 275607"/>
                <a:gd name="connsiteY32" fmla="*/ 0 h 1980770"/>
                <a:gd name="connsiteX33" fmla="*/ 244698 w 275607"/>
                <a:gd name="connsiteY33" fmla="*/ 273032 h 1980770"/>
                <a:gd name="connsiteX34" fmla="*/ 244698 w 275607"/>
                <a:gd name="connsiteY34" fmla="*/ 406972 h 19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607" h="1980770">
                  <a:moveTo>
                    <a:pt x="244698" y="406972"/>
                  </a:moveTo>
                  <a:lnTo>
                    <a:pt x="244698" y="795914"/>
                  </a:lnTo>
                  <a:cubicBezTo>
                    <a:pt x="245557" y="842278"/>
                    <a:pt x="246415" y="888642"/>
                    <a:pt x="247274" y="935006"/>
                  </a:cubicBezTo>
                  <a:lnTo>
                    <a:pt x="260153" y="1148795"/>
                  </a:lnTo>
                  <a:lnTo>
                    <a:pt x="265304" y="1308493"/>
                  </a:lnTo>
                  <a:lnTo>
                    <a:pt x="270456" y="1573798"/>
                  </a:lnTo>
                  <a:lnTo>
                    <a:pt x="270456" y="1736072"/>
                  </a:lnTo>
                  <a:lnTo>
                    <a:pt x="275607" y="1777284"/>
                  </a:lnTo>
                  <a:lnTo>
                    <a:pt x="270456" y="1821072"/>
                  </a:lnTo>
                  <a:lnTo>
                    <a:pt x="249850" y="1880315"/>
                  </a:lnTo>
                  <a:lnTo>
                    <a:pt x="216365" y="1944710"/>
                  </a:lnTo>
                  <a:lnTo>
                    <a:pt x="195758" y="1970467"/>
                  </a:lnTo>
                  <a:lnTo>
                    <a:pt x="177728" y="1980770"/>
                  </a:lnTo>
                  <a:lnTo>
                    <a:pt x="167425" y="1980770"/>
                  </a:lnTo>
                  <a:lnTo>
                    <a:pt x="151970" y="1978195"/>
                  </a:lnTo>
                  <a:lnTo>
                    <a:pt x="133940" y="1970467"/>
                  </a:lnTo>
                  <a:lnTo>
                    <a:pt x="115909" y="1955013"/>
                  </a:lnTo>
                  <a:lnTo>
                    <a:pt x="97879" y="1929255"/>
                  </a:lnTo>
                  <a:lnTo>
                    <a:pt x="66970" y="1857133"/>
                  </a:lnTo>
                  <a:lnTo>
                    <a:pt x="33485" y="1769557"/>
                  </a:lnTo>
                  <a:lnTo>
                    <a:pt x="15454" y="1700011"/>
                  </a:lnTo>
                  <a:lnTo>
                    <a:pt x="2575" y="1627889"/>
                  </a:lnTo>
                  <a:lnTo>
                    <a:pt x="0" y="1599556"/>
                  </a:lnTo>
                  <a:lnTo>
                    <a:pt x="10303" y="1535161"/>
                  </a:lnTo>
                  <a:lnTo>
                    <a:pt x="28333" y="1401221"/>
                  </a:lnTo>
                  <a:lnTo>
                    <a:pt x="36060" y="1285311"/>
                  </a:lnTo>
                  <a:lnTo>
                    <a:pt x="41212" y="1195159"/>
                  </a:lnTo>
                  <a:cubicBezTo>
                    <a:pt x="42929" y="1098997"/>
                    <a:pt x="44647" y="1002834"/>
                    <a:pt x="46364" y="906672"/>
                  </a:cubicBezTo>
                  <a:cubicBezTo>
                    <a:pt x="45505" y="850005"/>
                    <a:pt x="44647" y="793338"/>
                    <a:pt x="43788" y="736671"/>
                  </a:cubicBezTo>
                  <a:lnTo>
                    <a:pt x="38636" y="538337"/>
                  </a:lnTo>
                  <a:lnTo>
                    <a:pt x="28333" y="337426"/>
                  </a:lnTo>
                  <a:lnTo>
                    <a:pt x="15454" y="172577"/>
                  </a:lnTo>
                  <a:lnTo>
                    <a:pt x="236971" y="0"/>
                  </a:lnTo>
                  <a:lnTo>
                    <a:pt x="244698" y="273032"/>
                  </a:lnTo>
                  <a:lnTo>
                    <a:pt x="244698" y="4069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A803A3C7-0E44-466A-BC9C-5F11E6A44563}"/>
                </a:ext>
              </a:extLst>
            </p:cNvPr>
            <p:cNvSpPr/>
            <p:nvPr/>
          </p:nvSpPr>
          <p:spPr>
            <a:xfrm>
              <a:off x="5268913" y="3676650"/>
              <a:ext cx="1544637" cy="2057400"/>
            </a:xfrm>
            <a:custGeom>
              <a:avLst/>
              <a:gdLst>
                <a:gd name="connsiteX0" fmla="*/ 840403 w 1543381"/>
                <a:gd name="connsiteY0" fmla="*/ 251064 h 2058722"/>
                <a:gd name="connsiteX1" fmla="*/ 679194 w 1543381"/>
                <a:gd name="connsiteY1" fmla="*/ 274849 h 2058722"/>
                <a:gd name="connsiteX2" fmla="*/ 515342 w 1543381"/>
                <a:gd name="connsiteY2" fmla="*/ 295991 h 2058722"/>
                <a:gd name="connsiteX3" fmla="*/ 354132 w 1543381"/>
                <a:gd name="connsiteY3" fmla="*/ 317133 h 2058722"/>
                <a:gd name="connsiteX4" fmla="*/ 195566 w 1543381"/>
                <a:gd name="connsiteY4" fmla="*/ 338276 h 2058722"/>
                <a:gd name="connsiteX5" fmla="*/ 0 w 1543381"/>
                <a:gd name="connsiteY5" fmla="*/ 362061 h 2058722"/>
                <a:gd name="connsiteX6" fmla="*/ 0 w 1543381"/>
                <a:gd name="connsiteY6" fmla="*/ 179709 h 2058722"/>
                <a:gd name="connsiteX7" fmla="*/ 237850 w 1543381"/>
                <a:gd name="connsiteY7" fmla="*/ 169138 h 2058722"/>
                <a:gd name="connsiteX8" fmla="*/ 362061 w 1543381"/>
                <a:gd name="connsiteY8" fmla="*/ 153281 h 2058722"/>
                <a:gd name="connsiteX9" fmla="*/ 607839 w 1543381"/>
                <a:gd name="connsiteY9" fmla="*/ 113640 h 2058722"/>
                <a:gd name="connsiteX10" fmla="*/ 782262 w 1543381"/>
                <a:gd name="connsiteY10" fmla="*/ 81926 h 2058722"/>
                <a:gd name="connsiteX11" fmla="*/ 969899 w 1543381"/>
                <a:gd name="connsiteY11" fmla="*/ 47570 h 2058722"/>
                <a:gd name="connsiteX12" fmla="*/ 1162821 w 1543381"/>
                <a:gd name="connsiteY12" fmla="*/ 0 h 2058722"/>
                <a:gd name="connsiteX13" fmla="*/ 1178678 w 1543381"/>
                <a:gd name="connsiteY13" fmla="*/ 0 h 2058722"/>
                <a:gd name="connsiteX14" fmla="*/ 1239462 w 1543381"/>
                <a:gd name="connsiteY14" fmla="*/ 21143 h 2058722"/>
                <a:gd name="connsiteX15" fmla="*/ 1334602 w 1543381"/>
                <a:gd name="connsiteY15" fmla="*/ 68713 h 2058722"/>
                <a:gd name="connsiteX16" fmla="*/ 1392743 w 1543381"/>
                <a:gd name="connsiteY16" fmla="*/ 105711 h 2058722"/>
                <a:gd name="connsiteX17" fmla="*/ 1469383 w 1543381"/>
                <a:gd name="connsiteY17" fmla="*/ 163852 h 2058722"/>
                <a:gd name="connsiteX18" fmla="*/ 1506382 w 1543381"/>
                <a:gd name="connsiteY18" fmla="*/ 198209 h 2058722"/>
                <a:gd name="connsiteX19" fmla="*/ 1527524 w 1543381"/>
                <a:gd name="connsiteY19" fmla="*/ 216708 h 2058722"/>
                <a:gd name="connsiteX20" fmla="*/ 1535453 w 1543381"/>
                <a:gd name="connsiteY20" fmla="*/ 227279 h 2058722"/>
                <a:gd name="connsiteX21" fmla="*/ 1540738 w 1543381"/>
                <a:gd name="connsiteY21" fmla="*/ 243136 h 2058722"/>
                <a:gd name="connsiteX22" fmla="*/ 1543381 w 1543381"/>
                <a:gd name="connsiteY22" fmla="*/ 258992 h 2058722"/>
                <a:gd name="connsiteX23" fmla="*/ 1540738 w 1543381"/>
                <a:gd name="connsiteY23" fmla="*/ 274849 h 2058722"/>
                <a:gd name="connsiteX24" fmla="*/ 1530167 w 1543381"/>
                <a:gd name="connsiteY24" fmla="*/ 298634 h 2058722"/>
                <a:gd name="connsiteX25" fmla="*/ 1514310 w 1543381"/>
                <a:gd name="connsiteY25" fmla="*/ 325062 h 2058722"/>
                <a:gd name="connsiteX26" fmla="*/ 1503739 w 1543381"/>
                <a:gd name="connsiteY26" fmla="*/ 346204 h 2058722"/>
                <a:gd name="connsiteX27" fmla="*/ 1493168 w 1543381"/>
                <a:gd name="connsiteY27" fmla="*/ 412273 h 2058722"/>
                <a:gd name="connsiteX28" fmla="*/ 1487883 w 1543381"/>
                <a:gd name="connsiteY28" fmla="*/ 462486 h 2058722"/>
                <a:gd name="connsiteX29" fmla="*/ 1487883 w 1543381"/>
                <a:gd name="connsiteY29" fmla="*/ 621052 h 2058722"/>
                <a:gd name="connsiteX30" fmla="*/ 1485240 w 1543381"/>
                <a:gd name="connsiteY30" fmla="*/ 843046 h 2058722"/>
                <a:gd name="connsiteX31" fmla="*/ 1482597 w 1543381"/>
                <a:gd name="connsiteY31" fmla="*/ 1080895 h 2058722"/>
                <a:gd name="connsiteX32" fmla="*/ 1477311 w 1543381"/>
                <a:gd name="connsiteY32" fmla="*/ 1271175 h 2058722"/>
                <a:gd name="connsiteX33" fmla="*/ 1474669 w 1543381"/>
                <a:gd name="connsiteY33" fmla="*/ 1503739 h 2058722"/>
                <a:gd name="connsiteX34" fmla="*/ 1469383 w 1543381"/>
                <a:gd name="connsiteY34" fmla="*/ 1707233 h 2058722"/>
                <a:gd name="connsiteX35" fmla="*/ 1464098 w 1543381"/>
                <a:gd name="connsiteY35" fmla="*/ 1894870 h 2058722"/>
                <a:gd name="connsiteX36" fmla="*/ 1458812 w 1543381"/>
                <a:gd name="connsiteY36" fmla="*/ 1934511 h 2058722"/>
                <a:gd name="connsiteX37" fmla="*/ 1450884 w 1543381"/>
                <a:gd name="connsiteY37" fmla="*/ 1966225 h 2058722"/>
                <a:gd name="connsiteX38" fmla="*/ 1429742 w 1543381"/>
                <a:gd name="connsiteY38" fmla="*/ 2011152 h 2058722"/>
                <a:gd name="connsiteX39" fmla="*/ 1413885 w 1543381"/>
                <a:gd name="connsiteY39" fmla="*/ 2034937 h 2058722"/>
                <a:gd name="connsiteX40" fmla="*/ 1400671 w 1543381"/>
                <a:gd name="connsiteY40" fmla="*/ 2048151 h 2058722"/>
                <a:gd name="connsiteX41" fmla="*/ 1390100 w 1543381"/>
                <a:gd name="connsiteY41" fmla="*/ 2056079 h 2058722"/>
                <a:gd name="connsiteX42" fmla="*/ 1376886 w 1543381"/>
                <a:gd name="connsiteY42" fmla="*/ 2058722 h 2058722"/>
                <a:gd name="connsiteX43" fmla="*/ 1347816 w 1543381"/>
                <a:gd name="connsiteY43" fmla="*/ 2045508 h 2058722"/>
                <a:gd name="connsiteX44" fmla="*/ 1326673 w 1543381"/>
                <a:gd name="connsiteY44" fmla="*/ 2029651 h 2058722"/>
                <a:gd name="connsiteX45" fmla="*/ 1302888 w 1543381"/>
                <a:gd name="connsiteY45" fmla="*/ 2005866 h 2058722"/>
                <a:gd name="connsiteX46" fmla="*/ 1284389 w 1543381"/>
                <a:gd name="connsiteY46" fmla="*/ 1984724 h 2058722"/>
                <a:gd name="connsiteX47" fmla="*/ 1263247 w 1543381"/>
                <a:gd name="connsiteY47" fmla="*/ 1947725 h 2058722"/>
                <a:gd name="connsiteX48" fmla="*/ 1242105 w 1543381"/>
                <a:gd name="connsiteY48" fmla="*/ 1916012 h 2058722"/>
                <a:gd name="connsiteX49" fmla="*/ 1220962 w 1543381"/>
                <a:gd name="connsiteY49" fmla="*/ 1701947 h 2058722"/>
                <a:gd name="connsiteX50" fmla="*/ 1218320 w 1543381"/>
                <a:gd name="connsiteY50" fmla="*/ 1577737 h 2058722"/>
                <a:gd name="connsiteX51" fmla="*/ 1218320 w 1543381"/>
                <a:gd name="connsiteY51" fmla="*/ 1416528 h 2058722"/>
                <a:gd name="connsiteX52" fmla="*/ 1218320 w 1543381"/>
                <a:gd name="connsiteY52" fmla="*/ 1213034 h 2058722"/>
                <a:gd name="connsiteX53" fmla="*/ 1215677 w 1543381"/>
                <a:gd name="connsiteY53" fmla="*/ 980470 h 2058722"/>
                <a:gd name="connsiteX54" fmla="*/ 1218320 w 1543381"/>
                <a:gd name="connsiteY54" fmla="*/ 806047 h 2058722"/>
                <a:gd name="connsiteX55" fmla="*/ 1215677 w 1543381"/>
                <a:gd name="connsiteY55" fmla="*/ 578768 h 2058722"/>
                <a:gd name="connsiteX56" fmla="*/ 1218320 w 1543381"/>
                <a:gd name="connsiteY56" fmla="*/ 317133 h 2058722"/>
                <a:gd name="connsiteX57" fmla="*/ 1207748 w 1543381"/>
                <a:gd name="connsiteY57" fmla="*/ 285420 h 2058722"/>
                <a:gd name="connsiteX58" fmla="*/ 1199820 w 1543381"/>
                <a:gd name="connsiteY58" fmla="*/ 272206 h 2058722"/>
                <a:gd name="connsiteX59" fmla="*/ 1181321 w 1543381"/>
                <a:gd name="connsiteY59" fmla="*/ 251064 h 2058722"/>
                <a:gd name="connsiteX60" fmla="*/ 1154893 w 1543381"/>
                <a:gd name="connsiteY60" fmla="*/ 237850 h 2058722"/>
                <a:gd name="connsiteX61" fmla="*/ 1117894 w 1543381"/>
                <a:gd name="connsiteY61" fmla="*/ 227279 h 2058722"/>
                <a:gd name="connsiteX62" fmla="*/ 1083538 w 1543381"/>
                <a:gd name="connsiteY62" fmla="*/ 221993 h 2058722"/>
                <a:gd name="connsiteX63" fmla="*/ 1025397 w 1543381"/>
                <a:gd name="connsiteY63" fmla="*/ 227279 h 2058722"/>
                <a:gd name="connsiteX64" fmla="*/ 840403 w 1543381"/>
                <a:gd name="connsiteY64" fmla="*/ 251064 h 20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543381" h="2058722">
                  <a:moveTo>
                    <a:pt x="840403" y="251064"/>
                  </a:moveTo>
                  <a:lnTo>
                    <a:pt x="679194" y="274849"/>
                  </a:lnTo>
                  <a:lnTo>
                    <a:pt x="515342" y="295991"/>
                  </a:lnTo>
                  <a:lnTo>
                    <a:pt x="354132" y="317133"/>
                  </a:lnTo>
                  <a:lnTo>
                    <a:pt x="195566" y="338276"/>
                  </a:lnTo>
                  <a:lnTo>
                    <a:pt x="0" y="362061"/>
                  </a:lnTo>
                  <a:lnTo>
                    <a:pt x="0" y="179709"/>
                  </a:lnTo>
                  <a:lnTo>
                    <a:pt x="237850" y="169138"/>
                  </a:lnTo>
                  <a:lnTo>
                    <a:pt x="362061" y="153281"/>
                  </a:lnTo>
                  <a:lnTo>
                    <a:pt x="607839" y="113640"/>
                  </a:lnTo>
                  <a:lnTo>
                    <a:pt x="782262" y="81926"/>
                  </a:lnTo>
                  <a:lnTo>
                    <a:pt x="969899" y="47570"/>
                  </a:lnTo>
                  <a:lnTo>
                    <a:pt x="1162821" y="0"/>
                  </a:lnTo>
                  <a:lnTo>
                    <a:pt x="1178678" y="0"/>
                  </a:lnTo>
                  <a:lnTo>
                    <a:pt x="1239462" y="21143"/>
                  </a:lnTo>
                  <a:lnTo>
                    <a:pt x="1334602" y="68713"/>
                  </a:lnTo>
                  <a:lnTo>
                    <a:pt x="1392743" y="105711"/>
                  </a:lnTo>
                  <a:lnTo>
                    <a:pt x="1469383" y="163852"/>
                  </a:lnTo>
                  <a:lnTo>
                    <a:pt x="1506382" y="198209"/>
                  </a:lnTo>
                  <a:lnTo>
                    <a:pt x="1527524" y="216708"/>
                  </a:lnTo>
                  <a:lnTo>
                    <a:pt x="1535453" y="227279"/>
                  </a:lnTo>
                  <a:lnTo>
                    <a:pt x="1540738" y="243136"/>
                  </a:lnTo>
                  <a:lnTo>
                    <a:pt x="1543381" y="258992"/>
                  </a:lnTo>
                  <a:lnTo>
                    <a:pt x="1540738" y="274849"/>
                  </a:lnTo>
                  <a:lnTo>
                    <a:pt x="1530167" y="298634"/>
                  </a:lnTo>
                  <a:lnTo>
                    <a:pt x="1514310" y="325062"/>
                  </a:lnTo>
                  <a:lnTo>
                    <a:pt x="1503739" y="346204"/>
                  </a:lnTo>
                  <a:lnTo>
                    <a:pt x="1493168" y="412273"/>
                  </a:lnTo>
                  <a:lnTo>
                    <a:pt x="1487883" y="462486"/>
                  </a:lnTo>
                  <a:lnTo>
                    <a:pt x="1487883" y="621052"/>
                  </a:lnTo>
                  <a:lnTo>
                    <a:pt x="1485240" y="843046"/>
                  </a:lnTo>
                  <a:lnTo>
                    <a:pt x="1482597" y="1080895"/>
                  </a:lnTo>
                  <a:lnTo>
                    <a:pt x="1477311" y="1271175"/>
                  </a:lnTo>
                  <a:cubicBezTo>
                    <a:pt x="1476430" y="1348696"/>
                    <a:pt x="1475550" y="1426218"/>
                    <a:pt x="1474669" y="1503739"/>
                  </a:cubicBezTo>
                  <a:lnTo>
                    <a:pt x="1469383" y="1707233"/>
                  </a:lnTo>
                  <a:lnTo>
                    <a:pt x="1464098" y="1894870"/>
                  </a:lnTo>
                  <a:lnTo>
                    <a:pt x="1458812" y="1934511"/>
                  </a:lnTo>
                  <a:lnTo>
                    <a:pt x="1450884" y="1966225"/>
                  </a:lnTo>
                  <a:lnTo>
                    <a:pt x="1429742" y="2011152"/>
                  </a:lnTo>
                  <a:lnTo>
                    <a:pt x="1413885" y="2034937"/>
                  </a:lnTo>
                  <a:lnTo>
                    <a:pt x="1400671" y="2048151"/>
                  </a:lnTo>
                  <a:lnTo>
                    <a:pt x="1390100" y="2056079"/>
                  </a:lnTo>
                  <a:lnTo>
                    <a:pt x="1376886" y="2058722"/>
                  </a:lnTo>
                  <a:lnTo>
                    <a:pt x="1347816" y="2045508"/>
                  </a:lnTo>
                  <a:lnTo>
                    <a:pt x="1326673" y="2029651"/>
                  </a:lnTo>
                  <a:lnTo>
                    <a:pt x="1302888" y="2005866"/>
                  </a:lnTo>
                  <a:lnTo>
                    <a:pt x="1284389" y="1984724"/>
                  </a:lnTo>
                  <a:lnTo>
                    <a:pt x="1263247" y="1947725"/>
                  </a:lnTo>
                  <a:lnTo>
                    <a:pt x="1242105" y="1916012"/>
                  </a:lnTo>
                  <a:lnTo>
                    <a:pt x="1220962" y="1701947"/>
                  </a:lnTo>
                  <a:cubicBezTo>
                    <a:pt x="1220081" y="1660544"/>
                    <a:pt x="1219201" y="1619140"/>
                    <a:pt x="1218320" y="1577737"/>
                  </a:cubicBezTo>
                  <a:lnTo>
                    <a:pt x="1218320" y="1416528"/>
                  </a:lnTo>
                  <a:lnTo>
                    <a:pt x="1218320" y="1213034"/>
                  </a:lnTo>
                  <a:lnTo>
                    <a:pt x="1215677" y="980470"/>
                  </a:lnTo>
                  <a:lnTo>
                    <a:pt x="1218320" y="806047"/>
                  </a:lnTo>
                  <a:lnTo>
                    <a:pt x="1215677" y="578768"/>
                  </a:lnTo>
                  <a:lnTo>
                    <a:pt x="1218320" y="317133"/>
                  </a:lnTo>
                  <a:lnTo>
                    <a:pt x="1207748" y="285420"/>
                  </a:lnTo>
                  <a:lnTo>
                    <a:pt x="1199820" y="272206"/>
                  </a:lnTo>
                  <a:lnTo>
                    <a:pt x="1181321" y="251064"/>
                  </a:lnTo>
                  <a:lnTo>
                    <a:pt x="1154893" y="237850"/>
                  </a:lnTo>
                  <a:lnTo>
                    <a:pt x="1117894" y="227279"/>
                  </a:lnTo>
                  <a:cubicBezTo>
                    <a:pt x="1085312" y="221848"/>
                    <a:pt x="1096898" y="221993"/>
                    <a:pt x="1083538" y="221993"/>
                  </a:cubicBezTo>
                  <a:lnTo>
                    <a:pt x="1025397" y="227279"/>
                  </a:lnTo>
                  <a:lnTo>
                    <a:pt x="840403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451614AD-FE82-4768-B936-5CEEBCECD40B}"/>
                </a:ext>
              </a:extLst>
            </p:cNvPr>
            <p:cNvSpPr/>
            <p:nvPr/>
          </p:nvSpPr>
          <p:spPr>
            <a:xfrm>
              <a:off x="5268913" y="4457700"/>
              <a:ext cx="1285875" cy="309563"/>
            </a:xfrm>
            <a:custGeom>
              <a:avLst/>
              <a:gdLst>
                <a:gd name="connsiteX0" fmla="*/ 904875 w 1285875"/>
                <a:gd name="connsiteY0" fmla="*/ 230981 h 309563"/>
                <a:gd name="connsiteX1" fmla="*/ 676275 w 1285875"/>
                <a:gd name="connsiteY1" fmla="*/ 257175 h 309563"/>
                <a:gd name="connsiteX2" fmla="*/ 495300 w 1285875"/>
                <a:gd name="connsiteY2" fmla="*/ 280988 h 309563"/>
                <a:gd name="connsiteX3" fmla="*/ 335757 w 1285875"/>
                <a:gd name="connsiteY3" fmla="*/ 300038 h 309563"/>
                <a:gd name="connsiteX4" fmla="*/ 278607 w 1285875"/>
                <a:gd name="connsiteY4" fmla="*/ 307181 h 309563"/>
                <a:gd name="connsiteX5" fmla="*/ 257175 w 1285875"/>
                <a:gd name="connsiteY5" fmla="*/ 309563 h 309563"/>
                <a:gd name="connsiteX6" fmla="*/ 228600 w 1285875"/>
                <a:gd name="connsiteY6" fmla="*/ 309563 h 309563"/>
                <a:gd name="connsiteX7" fmla="*/ 164307 w 1285875"/>
                <a:gd name="connsiteY7" fmla="*/ 307181 h 309563"/>
                <a:gd name="connsiteX8" fmla="*/ 107157 w 1285875"/>
                <a:gd name="connsiteY8" fmla="*/ 300038 h 309563"/>
                <a:gd name="connsiteX9" fmla="*/ 0 w 1285875"/>
                <a:gd name="connsiteY9" fmla="*/ 280988 h 309563"/>
                <a:gd name="connsiteX10" fmla="*/ 2382 w 1285875"/>
                <a:gd name="connsiteY10" fmla="*/ 154781 h 309563"/>
                <a:gd name="connsiteX11" fmla="*/ 147638 w 1285875"/>
                <a:gd name="connsiteY11" fmla="*/ 145256 h 309563"/>
                <a:gd name="connsiteX12" fmla="*/ 373857 w 1285875"/>
                <a:gd name="connsiteY12" fmla="*/ 123825 h 309563"/>
                <a:gd name="connsiteX13" fmla="*/ 585788 w 1285875"/>
                <a:gd name="connsiteY13" fmla="*/ 97631 h 309563"/>
                <a:gd name="connsiteX14" fmla="*/ 745332 w 1285875"/>
                <a:gd name="connsiteY14" fmla="*/ 71438 h 309563"/>
                <a:gd name="connsiteX15" fmla="*/ 852488 w 1285875"/>
                <a:gd name="connsiteY15" fmla="*/ 50006 h 309563"/>
                <a:gd name="connsiteX16" fmla="*/ 914400 w 1285875"/>
                <a:gd name="connsiteY16" fmla="*/ 30956 h 309563"/>
                <a:gd name="connsiteX17" fmla="*/ 976313 w 1285875"/>
                <a:gd name="connsiteY17" fmla="*/ 4763 h 309563"/>
                <a:gd name="connsiteX18" fmla="*/ 990600 w 1285875"/>
                <a:gd name="connsiteY18" fmla="*/ 0 h 309563"/>
                <a:gd name="connsiteX19" fmla="*/ 1000125 w 1285875"/>
                <a:gd name="connsiteY19" fmla="*/ 0 h 309563"/>
                <a:gd name="connsiteX20" fmla="*/ 1083469 w 1285875"/>
                <a:gd name="connsiteY20" fmla="*/ 30956 h 309563"/>
                <a:gd name="connsiteX21" fmla="*/ 1166813 w 1285875"/>
                <a:gd name="connsiteY21" fmla="*/ 64294 h 309563"/>
                <a:gd name="connsiteX22" fmla="*/ 1285875 w 1285875"/>
                <a:gd name="connsiteY22" fmla="*/ 114300 h 309563"/>
                <a:gd name="connsiteX23" fmla="*/ 1283494 w 1285875"/>
                <a:gd name="connsiteY23" fmla="*/ 223838 h 309563"/>
                <a:gd name="connsiteX24" fmla="*/ 1128713 w 1285875"/>
                <a:gd name="connsiteY24" fmla="*/ 221456 h 309563"/>
                <a:gd name="connsiteX25" fmla="*/ 992982 w 1285875"/>
                <a:gd name="connsiteY25" fmla="*/ 221456 h 309563"/>
                <a:gd name="connsiteX26" fmla="*/ 904875 w 1285875"/>
                <a:gd name="connsiteY26" fmla="*/ 230981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5" h="309563">
                  <a:moveTo>
                    <a:pt x="904875" y="230981"/>
                  </a:moveTo>
                  <a:lnTo>
                    <a:pt x="676275" y="257175"/>
                  </a:lnTo>
                  <a:lnTo>
                    <a:pt x="495300" y="280988"/>
                  </a:lnTo>
                  <a:lnTo>
                    <a:pt x="335757" y="300038"/>
                  </a:lnTo>
                  <a:lnTo>
                    <a:pt x="278607" y="307181"/>
                  </a:lnTo>
                  <a:lnTo>
                    <a:pt x="257175" y="309563"/>
                  </a:lnTo>
                  <a:lnTo>
                    <a:pt x="228600" y="309563"/>
                  </a:lnTo>
                  <a:lnTo>
                    <a:pt x="164307" y="307181"/>
                  </a:lnTo>
                  <a:lnTo>
                    <a:pt x="107157" y="300038"/>
                  </a:lnTo>
                  <a:lnTo>
                    <a:pt x="0" y="280988"/>
                  </a:lnTo>
                  <a:lnTo>
                    <a:pt x="2382" y="154781"/>
                  </a:lnTo>
                  <a:lnTo>
                    <a:pt x="147638" y="145256"/>
                  </a:lnTo>
                  <a:lnTo>
                    <a:pt x="373857" y="123825"/>
                  </a:lnTo>
                  <a:lnTo>
                    <a:pt x="585788" y="97631"/>
                  </a:lnTo>
                  <a:lnTo>
                    <a:pt x="745332" y="71438"/>
                  </a:lnTo>
                  <a:lnTo>
                    <a:pt x="852488" y="50006"/>
                  </a:lnTo>
                  <a:lnTo>
                    <a:pt x="914400" y="30956"/>
                  </a:lnTo>
                  <a:lnTo>
                    <a:pt x="976313" y="4763"/>
                  </a:lnTo>
                  <a:lnTo>
                    <a:pt x="990600" y="0"/>
                  </a:lnTo>
                  <a:lnTo>
                    <a:pt x="1000125" y="0"/>
                  </a:lnTo>
                  <a:lnTo>
                    <a:pt x="1083469" y="30956"/>
                  </a:lnTo>
                  <a:lnTo>
                    <a:pt x="1166813" y="64294"/>
                  </a:lnTo>
                  <a:lnTo>
                    <a:pt x="1285875" y="114300"/>
                  </a:lnTo>
                  <a:cubicBezTo>
                    <a:pt x="1285081" y="150813"/>
                    <a:pt x="1284288" y="187325"/>
                    <a:pt x="1283494" y="223838"/>
                  </a:cubicBezTo>
                  <a:lnTo>
                    <a:pt x="1128713" y="221456"/>
                  </a:lnTo>
                  <a:lnTo>
                    <a:pt x="992982" y="221456"/>
                  </a:lnTo>
                  <a:lnTo>
                    <a:pt x="904875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287BA18C-7D2A-4053-8390-787E37C9B9BC}"/>
                </a:ext>
              </a:extLst>
            </p:cNvPr>
            <p:cNvSpPr/>
            <p:nvPr/>
          </p:nvSpPr>
          <p:spPr>
            <a:xfrm>
              <a:off x="5276850" y="5305425"/>
              <a:ext cx="1319213" cy="392113"/>
            </a:xfrm>
            <a:custGeom>
              <a:avLst/>
              <a:gdLst>
                <a:gd name="connsiteX0" fmla="*/ 962025 w 1319213"/>
                <a:gd name="connsiteY0" fmla="*/ 190500 h 392906"/>
                <a:gd name="connsiteX1" fmla="*/ 1069181 w 1319213"/>
                <a:gd name="connsiteY1" fmla="*/ 180975 h 392906"/>
                <a:gd name="connsiteX2" fmla="*/ 1097756 w 1319213"/>
                <a:gd name="connsiteY2" fmla="*/ 178594 h 392906"/>
                <a:gd name="connsiteX3" fmla="*/ 1112044 w 1319213"/>
                <a:gd name="connsiteY3" fmla="*/ 180975 h 392906"/>
                <a:gd name="connsiteX4" fmla="*/ 1145381 w 1319213"/>
                <a:gd name="connsiteY4" fmla="*/ 197644 h 392906"/>
                <a:gd name="connsiteX5" fmla="*/ 1166813 w 1319213"/>
                <a:gd name="connsiteY5" fmla="*/ 214313 h 392906"/>
                <a:gd name="connsiteX6" fmla="*/ 1188244 w 1319213"/>
                <a:gd name="connsiteY6" fmla="*/ 235744 h 392906"/>
                <a:gd name="connsiteX7" fmla="*/ 1202531 w 1319213"/>
                <a:gd name="connsiteY7" fmla="*/ 252413 h 392906"/>
                <a:gd name="connsiteX8" fmla="*/ 1219200 w 1319213"/>
                <a:gd name="connsiteY8" fmla="*/ 269081 h 392906"/>
                <a:gd name="connsiteX9" fmla="*/ 1238250 w 1319213"/>
                <a:gd name="connsiteY9" fmla="*/ 292894 h 392906"/>
                <a:gd name="connsiteX10" fmla="*/ 1271588 w 1319213"/>
                <a:gd name="connsiteY10" fmla="*/ 342900 h 392906"/>
                <a:gd name="connsiteX11" fmla="*/ 1319213 w 1319213"/>
                <a:gd name="connsiteY11" fmla="*/ 392906 h 392906"/>
                <a:gd name="connsiteX12" fmla="*/ 1281113 w 1319213"/>
                <a:gd name="connsiteY12" fmla="*/ 61913 h 392906"/>
                <a:gd name="connsiteX13" fmla="*/ 1176338 w 1319213"/>
                <a:gd name="connsiteY13" fmla="*/ 30956 h 392906"/>
                <a:gd name="connsiteX14" fmla="*/ 1135856 w 1319213"/>
                <a:gd name="connsiteY14" fmla="*/ 19050 h 392906"/>
                <a:gd name="connsiteX15" fmla="*/ 1083469 w 1319213"/>
                <a:gd name="connsiteY15" fmla="*/ 4763 h 392906"/>
                <a:gd name="connsiteX16" fmla="*/ 1059656 w 1319213"/>
                <a:gd name="connsiteY16" fmla="*/ 0 h 392906"/>
                <a:gd name="connsiteX17" fmla="*/ 1023938 w 1319213"/>
                <a:gd name="connsiteY17" fmla="*/ 0 h 392906"/>
                <a:gd name="connsiteX18" fmla="*/ 945356 w 1319213"/>
                <a:gd name="connsiteY18" fmla="*/ 11906 h 392906"/>
                <a:gd name="connsiteX19" fmla="*/ 790575 w 1319213"/>
                <a:gd name="connsiteY19" fmla="*/ 33338 h 392906"/>
                <a:gd name="connsiteX20" fmla="*/ 602456 w 1319213"/>
                <a:gd name="connsiteY20" fmla="*/ 54769 h 392906"/>
                <a:gd name="connsiteX21" fmla="*/ 485775 w 1319213"/>
                <a:gd name="connsiteY21" fmla="*/ 64294 h 392906"/>
                <a:gd name="connsiteX22" fmla="*/ 421481 w 1319213"/>
                <a:gd name="connsiteY22" fmla="*/ 69056 h 392906"/>
                <a:gd name="connsiteX23" fmla="*/ 300038 w 1319213"/>
                <a:gd name="connsiteY23" fmla="*/ 78581 h 392906"/>
                <a:gd name="connsiteX24" fmla="*/ 180975 w 1319213"/>
                <a:gd name="connsiteY24" fmla="*/ 85725 h 392906"/>
                <a:gd name="connsiteX25" fmla="*/ 0 w 1319213"/>
                <a:gd name="connsiteY25" fmla="*/ 90488 h 392906"/>
                <a:gd name="connsiteX26" fmla="*/ 11906 w 1319213"/>
                <a:gd name="connsiteY26" fmla="*/ 271463 h 392906"/>
                <a:gd name="connsiteX27" fmla="*/ 269081 w 1319213"/>
                <a:gd name="connsiteY27" fmla="*/ 250031 h 392906"/>
                <a:gd name="connsiteX28" fmla="*/ 571500 w 1319213"/>
                <a:gd name="connsiteY28" fmla="*/ 223838 h 392906"/>
                <a:gd name="connsiteX29" fmla="*/ 962025 w 1319213"/>
                <a:gd name="connsiteY29" fmla="*/ 190500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19213" h="392906">
                  <a:moveTo>
                    <a:pt x="962025" y="190500"/>
                  </a:moveTo>
                  <a:lnTo>
                    <a:pt x="1069181" y="180975"/>
                  </a:lnTo>
                  <a:lnTo>
                    <a:pt x="1097756" y="178594"/>
                  </a:lnTo>
                  <a:lnTo>
                    <a:pt x="1112044" y="180975"/>
                  </a:lnTo>
                  <a:lnTo>
                    <a:pt x="1145381" y="197644"/>
                  </a:lnTo>
                  <a:lnTo>
                    <a:pt x="1166813" y="214313"/>
                  </a:lnTo>
                  <a:lnTo>
                    <a:pt x="1188244" y="235744"/>
                  </a:lnTo>
                  <a:lnTo>
                    <a:pt x="1202531" y="252413"/>
                  </a:lnTo>
                  <a:lnTo>
                    <a:pt x="1219200" y="269081"/>
                  </a:lnTo>
                  <a:lnTo>
                    <a:pt x="1238250" y="292894"/>
                  </a:lnTo>
                  <a:lnTo>
                    <a:pt x="1271588" y="342900"/>
                  </a:lnTo>
                  <a:lnTo>
                    <a:pt x="1319213" y="392906"/>
                  </a:lnTo>
                  <a:lnTo>
                    <a:pt x="1281113" y="61913"/>
                  </a:lnTo>
                  <a:lnTo>
                    <a:pt x="1176338" y="30956"/>
                  </a:lnTo>
                  <a:lnTo>
                    <a:pt x="1135856" y="19050"/>
                  </a:lnTo>
                  <a:lnTo>
                    <a:pt x="1083469" y="4763"/>
                  </a:lnTo>
                  <a:lnTo>
                    <a:pt x="1059656" y="0"/>
                  </a:lnTo>
                  <a:lnTo>
                    <a:pt x="1023938" y="0"/>
                  </a:lnTo>
                  <a:lnTo>
                    <a:pt x="945356" y="11906"/>
                  </a:lnTo>
                  <a:lnTo>
                    <a:pt x="790575" y="33338"/>
                  </a:lnTo>
                  <a:lnTo>
                    <a:pt x="602456" y="54769"/>
                  </a:lnTo>
                  <a:lnTo>
                    <a:pt x="485775" y="64294"/>
                  </a:lnTo>
                  <a:lnTo>
                    <a:pt x="421481" y="69056"/>
                  </a:lnTo>
                  <a:lnTo>
                    <a:pt x="300038" y="78581"/>
                  </a:lnTo>
                  <a:lnTo>
                    <a:pt x="180975" y="85725"/>
                  </a:lnTo>
                  <a:lnTo>
                    <a:pt x="0" y="90488"/>
                  </a:lnTo>
                  <a:lnTo>
                    <a:pt x="11906" y="271463"/>
                  </a:lnTo>
                  <a:lnTo>
                    <a:pt x="269081" y="250031"/>
                  </a:lnTo>
                  <a:lnTo>
                    <a:pt x="571500" y="223838"/>
                  </a:lnTo>
                  <a:lnTo>
                    <a:pt x="962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C4810367-10A1-4298-B2F7-A9EFE35C91D6}"/>
              </a:ext>
            </a:extLst>
          </p:cNvPr>
          <p:cNvSpPr/>
          <p:nvPr/>
        </p:nvSpPr>
        <p:spPr>
          <a:xfrm>
            <a:off x="4306888" y="1443038"/>
            <a:ext cx="847725" cy="928687"/>
          </a:xfrm>
          <a:custGeom>
            <a:avLst/>
            <a:gdLst>
              <a:gd name="connsiteX0" fmla="*/ 309563 w 847725"/>
              <a:gd name="connsiteY0" fmla="*/ 485775 h 928687"/>
              <a:gd name="connsiteX1" fmla="*/ 197644 w 847725"/>
              <a:gd name="connsiteY1" fmla="*/ 647700 h 928687"/>
              <a:gd name="connsiteX2" fmla="*/ 83344 w 847725"/>
              <a:gd name="connsiteY2" fmla="*/ 809625 h 928687"/>
              <a:gd name="connsiteX3" fmla="*/ 0 w 847725"/>
              <a:gd name="connsiteY3" fmla="*/ 928687 h 928687"/>
              <a:gd name="connsiteX4" fmla="*/ 80963 w 847725"/>
              <a:gd name="connsiteY4" fmla="*/ 921543 h 928687"/>
              <a:gd name="connsiteX5" fmla="*/ 216694 w 847725"/>
              <a:gd name="connsiteY5" fmla="*/ 826293 h 928687"/>
              <a:gd name="connsiteX6" fmla="*/ 316707 w 847725"/>
              <a:gd name="connsiteY6" fmla="*/ 733425 h 928687"/>
              <a:gd name="connsiteX7" fmla="*/ 402432 w 847725"/>
              <a:gd name="connsiteY7" fmla="*/ 642937 h 928687"/>
              <a:gd name="connsiteX8" fmla="*/ 466725 w 847725"/>
              <a:gd name="connsiteY8" fmla="*/ 569118 h 928687"/>
              <a:gd name="connsiteX9" fmla="*/ 533400 w 847725"/>
              <a:gd name="connsiteY9" fmla="*/ 500062 h 928687"/>
              <a:gd name="connsiteX10" fmla="*/ 573882 w 847725"/>
              <a:gd name="connsiteY10" fmla="*/ 459581 h 928687"/>
              <a:gd name="connsiteX11" fmla="*/ 626269 w 847725"/>
              <a:gd name="connsiteY11" fmla="*/ 411956 h 928687"/>
              <a:gd name="connsiteX12" fmla="*/ 709613 w 847725"/>
              <a:gd name="connsiteY12" fmla="*/ 345281 h 928687"/>
              <a:gd name="connsiteX13" fmla="*/ 731044 w 847725"/>
              <a:gd name="connsiteY13" fmla="*/ 333375 h 928687"/>
              <a:gd name="connsiteX14" fmla="*/ 769144 w 847725"/>
              <a:gd name="connsiteY14" fmla="*/ 323850 h 928687"/>
              <a:gd name="connsiteX15" fmla="*/ 783432 w 847725"/>
              <a:gd name="connsiteY15" fmla="*/ 319087 h 928687"/>
              <a:gd name="connsiteX16" fmla="*/ 809625 w 847725"/>
              <a:gd name="connsiteY16" fmla="*/ 307181 h 928687"/>
              <a:gd name="connsiteX17" fmla="*/ 835819 w 847725"/>
              <a:gd name="connsiteY17" fmla="*/ 290512 h 928687"/>
              <a:gd name="connsiteX18" fmla="*/ 842963 w 847725"/>
              <a:gd name="connsiteY18" fmla="*/ 278606 h 928687"/>
              <a:gd name="connsiteX19" fmla="*/ 847725 w 847725"/>
              <a:gd name="connsiteY19" fmla="*/ 264318 h 928687"/>
              <a:gd name="connsiteX20" fmla="*/ 847725 w 847725"/>
              <a:gd name="connsiteY20" fmla="*/ 250031 h 928687"/>
              <a:gd name="connsiteX21" fmla="*/ 842963 w 847725"/>
              <a:gd name="connsiteY21" fmla="*/ 235743 h 928687"/>
              <a:gd name="connsiteX22" fmla="*/ 831057 w 847725"/>
              <a:gd name="connsiteY22" fmla="*/ 211931 h 928687"/>
              <a:gd name="connsiteX23" fmla="*/ 812007 w 847725"/>
              <a:gd name="connsiteY23" fmla="*/ 192881 h 928687"/>
              <a:gd name="connsiteX24" fmla="*/ 785813 w 847725"/>
              <a:gd name="connsiteY24" fmla="*/ 171450 h 928687"/>
              <a:gd name="connsiteX25" fmla="*/ 735807 w 847725"/>
              <a:gd name="connsiteY25" fmla="*/ 140493 h 928687"/>
              <a:gd name="connsiteX26" fmla="*/ 671513 w 847725"/>
              <a:gd name="connsiteY26" fmla="*/ 100012 h 928687"/>
              <a:gd name="connsiteX27" fmla="*/ 631032 w 847725"/>
              <a:gd name="connsiteY27" fmla="*/ 76200 h 928687"/>
              <a:gd name="connsiteX28" fmla="*/ 595313 w 847725"/>
              <a:gd name="connsiteY28" fmla="*/ 54768 h 928687"/>
              <a:gd name="connsiteX29" fmla="*/ 561975 w 847725"/>
              <a:gd name="connsiteY29" fmla="*/ 38100 h 928687"/>
              <a:gd name="connsiteX30" fmla="*/ 511969 w 847725"/>
              <a:gd name="connsiteY30" fmla="*/ 23812 h 928687"/>
              <a:gd name="connsiteX31" fmla="*/ 459582 w 847725"/>
              <a:gd name="connsiteY31" fmla="*/ 9525 h 928687"/>
              <a:gd name="connsiteX32" fmla="*/ 385763 w 847725"/>
              <a:gd name="connsiteY32" fmla="*/ 2381 h 928687"/>
              <a:gd name="connsiteX33" fmla="*/ 335757 w 847725"/>
              <a:gd name="connsiteY33" fmla="*/ 0 h 928687"/>
              <a:gd name="connsiteX34" fmla="*/ 316707 w 847725"/>
              <a:gd name="connsiteY34" fmla="*/ 0 h 928687"/>
              <a:gd name="connsiteX35" fmla="*/ 302419 w 847725"/>
              <a:gd name="connsiteY35" fmla="*/ 0 h 928687"/>
              <a:gd name="connsiteX36" fmla="*/ 290513 w 847725"/>
              <a:gd name="connsiteY36" fmla="*/ 2381 h 928687"/>
              <a:gd name="connsiteX37" fmla="*/ 285750 w 847725"/>
              <a:gd name="connsiteY37" fmla="*/ 14287 h 928687"/>
              <a:gd name="connsiteX38" fmla="*/ 288132 w 847725"/>
              <a:gd name="connsiteY38" fmla="*/ 21431 h 928687"/>
              <a:gd name="connsiteX39" fmla="*/ 292894 w 847725"/>
              <a:gd name="connsiteY39" fmla="*/ 35718 h 928687"/>
              <a:gd name="connsiteX40" fmla="*/ 319088 w 847725"/>
              <a:gd name="connsiteY40" fmla="*/ 64293 h 928687"/>
              <a:gd name="connsiteX41" fmla="*/ 383382 w 847725"/>
              <a:gd name="connsiteY41" fmla="*/ 116681 h 928687"/>
              <a:gd name="connsiteX42" fmla="*/ 407194 w 847725"/>
              <a:gd name="connsiteY42" fmla="*/ 140493 h 928687"/>
              <a:gd name="connsiteX43" fmla="*/ 419100 w 847725"/>
              <a:gd name="connsiteY43" fmla="*/ 159543 h 928687"/>
              <a:gd name="connsiteX44" fmla="*/ 428625 w 847725"/>
              <a:gd name="connsiteY44" fmla="*/ 180975 h 928687"/>
              <a:gd name="connsiteX45" fmla="*/ 433388 w 847725"/>
              <a:gd name="connsiteY45" fmla="*/ 202406 h 928687"/>
              <a:gd name="connsiteX46" fmla="*/ 435769 w 847725"/>
              <a:gd name="connsiteY46" fmla="*/ 226218 h 928687"/>
              <a:gd name="connsiteX47" fmla="*/ 433388 w 847725"/>
              <a:gd name="connsiteY47" fmla="*/ 247650 h 928687"/>
              <a:gd name="connsiteX48" fmla="*/ 426244 w 847725"/>
              <a:gd name="connsiteY48" fmla="*/ 276225 h 928687"/>
              <a:gd name="connsiteX49" fmla="*/ 400050 w 847725"/>
              <a:gd name="connsiteY49" fmla="*/ 342900 h 928687"/>
              <a:gd name="connsiteX50" fmla="*/ 371475 w 847725"/>
              <a:gd name="connsiteY50" fmla="*/ 392906 h 928687"/>
              <a:gd name="connsiteX51" fmla="*/ 309563 w 847725"/>
              <a:gd name="connsiteY51" fmla="*/ 485775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47725" h="928687">
                <a:moveTo>
                  <a:pt x="309563" y="485775"/>
                </a:moveTo>
                <a:lnTo>
                  <a:pt x="197644" y="647700"/>
                </a:lnTo>
                <a:lnTo>
                  <a:pt x="83344" y="809625"/>
                </a:lnTo>
                <a:lnTo>
                  <a:pt x="0" y="928687"/>
                </a:lnTo>
                <a:lnTo>
                  <a:pt x="80963" y="921543"/>
                </a:lnTo>
                <a:lnTo>
                  <a:pt x="216694" y="826293"/>
                </a:lnTo>
                <a:lnTo>
                  <a:pt x="316707" y="733425"/>
                </a:lnTo>
                <a:lnTo>
                  <a:pt x="402432" y="642937"/>
                </a:lnTo>
                <a:lnTo>
                  <a:pt x="466725" y="569118"/>
                </a:lnTo>
                <a:lnTo>
                  <a:pt x="533400" y="500062"/>
                </a:lnTo>
                <a:lnTo>
                  <a:pt x="573882" y="459581"/>
                </a:lnTo>
                <a:lnTo>
                  <a:pt x="626269" y="411956"/>
                </a:lnTo>
                <a:lnTo>
                  <a:pt x="709613" y="345281"/>
                </a:lnTo>
                <a:lnTo>
                  <a:pt x="731044" y="333375"/>
                </a:lnTo>
                <a:lnTo>
                  <a:pt x="769144" y="323850"/>
                </a:lnTo>
                <a:lnTo>
                  <a:pt x="783432" y="319087"/>
                </a:lnTo>
                <a:lnTo>
                  <a:pt x="809625" y="307181"/>
                </a:lnTo>
                <a:lnTo>
                  <a:pt x="835819" y="290512"/>
                </a:lnTo>
                <a:lnTo>
                  <a:pt x="842963" y="278606"/>
                </a:lnTo>
                <a:lnTo>
                  <a:pt x="847725" y="264318"/>
                </a:lnTo>
                <a:lnTo>
                  <a:pt x="847725" y="250031"/>
                </a:lnTo>
                <a:lnTo>
                  <a:pt x="842963" y="235743"/>
                </a:lnTo>
                <a:lnTo>
                  <a:pt x="831057" y="211931"/>
                </a:lnTo>
                <a:lnTo>
                  <a:pt x="812007" y="192881"/>
                </a:lnTo>
                <a:lnTo>
                  <a:pt x="785813" y="171450"/>
                </a:lnTo>
                <a:lnTo>
                  <a:pt x="735807" y="140493"/>
                </a:lnTo>
                <a:lnTo>
                  <a:pt x="671513" y="100012"/>
                </a:lnTo>
                <a:lnTo>
                  <a:pt x="631032" y="76200"/>
                </a:lnTo>
                <a:lnTo>
                  <a:pt x="595313" y="54768"/>
                </a:lnTo>
                <a:lnTo>
                  <a:pt x="561975" y="38100"/>
                </a:lnTo>
                <a:lnTo>
                  <a:pt x="511969" y="23812"/>
                </a:lnTo>
                <a:lnTo>
                  <a:pt x="459582" y="9525"/>
                </a:lnTo>
                <a:lnTo>
                  <a:pt x="385763" y="2381"/>
                </a:lnTo>
                <a:lnTo>
                  <a:pt x="335757" y="0"/>
                </a:lnTo>
                <a:lnTo>
                  <a:pt x="316707" y="0"/>
                </a:lnTo>
                <a:lnTo>
                  <a:pt x="302419" y="0"/>
                </a:lnTo>
                <a:lnTo>
                  <a:pt x="290513" y="2381"/>
                </a:lnTo>
                <a:lnTo>
                  <a:pt x="285750" y="14287"/>
                </a:lnTo>
                <a:lnTo>
                  <a:pt x="288132" y="21431"/>
                </a:lnTo>
                <a:lnTo>
                  <a:pt x="292894" y="35718"/>
                </a:lnTo>
                <a:lnTo>
                  <a:pt x="319088" y="64293"/>
                </a:lnTo>
                <a:lnTo>
                  <a:pt x="383382" y="116681"/>
                </a:lnTo>
                <a:lnTo>
                  <a:pt x="407194" y="140493"/>
                </a:lnTo>
                <a:lnTo>
                  <a:pt x="419100" y="159543"/>
                </a:lnTo>
                <a:lnTo>
                  <a:pt x="428625" y="180975"/>
                </a:lnTo>
                <a:lnTo>
                  <a:pt x="433388" y="202406"/>
                </a:lnTo>
                <a:lnTo>
                  <a:pt x="435769" y="226218"/>
                </a:lnTo>
                <a:lnTo>
                  <a:pt x="433388" y="247650"/>
                </a:lnTo>
                <a:lnTo>
                  <a:pt x="426244" y="276225"/>
                </a:lnTo>
                <a:lnTo>
                  <a:pt x="400050" y="342900"/>
                </a:lnTo>
                <a:lnTo>
                  <a:pt x="371475" y="392906"/>
                </a:lnTo>
                <a:lnTo>
                  <a:pt x="309563" y="485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AF3F075F-B36F-410E-9D74-B5DB5B1F9717}"/>
              </a:ext>
            </a:extLst>
          </p:cNvPr>
          <p:cNvSpPr/>
          <p:nvPr/>
        </p:nvSpPr>
        <p:spPr>
          <a:xfrm>
            <a:off x="3524250" y="2208213"/>
            <a:ext cx="447675" cy="1089025"/>
          </a:xfrm>
          <a:custGeom>
            <a:avLst/>
            <a:gdLst>
              <a:gd name="connsiteX0" fmla="*/ 211931 w 447675"/>
              <a:gd name="connsiteY0" fmla="*/ 804862 h 1090612"/>
              <a:gd name="connsiteX1" fmla="*/ 178594 w 447675"/>
              <a:gd name="connsiteY1" fmla="*/ 583406 h 1090612"/>
              <a:gd name="connsiteX2" fmla="*/ 147638 w 447675"/>
              <a:gd name="connsiteY2" fmla="*/ 388144 h 1090612"/>
              <a:gd name="connsiteX3" fmla="*/ 126206 w 447675"/>
              <a:gd name="connsiteY3" fmla="*/ 269081 h 1090612"/>
              <a:gd name="connsiteX4" fmla="*/ 111919 w 447675"/>
              <a:gd name="connsiteY4" fmla="*/ 230981 h 1090612"/>
              <a:gd name="connsiteX5" fmla="*/ 83344 w 447675"/>
              <a:gd name="connsiteY5" fmla="*/ 171450 h 1090612"/>
              <a:gd name="connsiteX6" fmla="*/ 54769 w 447675"/>
              <a:gd name="connsiteY6" fmla="*/ 121444 h 1090612"/>
              <a:gd name="connsiteX7" fmla="*/ 40481 w 447675"/>
              <a:gd name="connsiteY7" fmla="*/ 100012 h 1090612"/>
              <a:gd name="connsiteX8" fmla="*/ 14288 w 447675"/>
              <a:gd name="connsiteY8" fmla="*/ 64294 h 1090612"/>
              <a:gd name="connsiteX9" fmla="*/ 7144 w 447675"/>
              <a:gd name="connsiteY9" fmla="*/ 47625 h 1090612"/>
              <a:gd name="connsiteX10" fmla="*/ 0 w 447675"/>
              <a:gd name="connsiteY10" fmla="*/ 28575 h 1090612"/>
              <a:gd name="connsiteX11" fmla="*/ 0 w 447675"/>
              <a:gd name="connsiteY11" fmla="*/ 16669 h 1090612"/>
              <a:gd name="connsiteX12" fmla="*/ 0 w 447675"/>
              <a:gd name="connsiteY12" fmla="*/ 7144 h 1090612"/>
              <a:gd name="connsiteX13" fmla="*/ 7144 w 447675"/>
              <a:gd name="connsiteY13" fmla="*/ 0 h 1090612"/>
              <a:gd name="connsiteX14" fmla="*/ 21431 w 447675"/>
              <a:gd name="connsiteY14" fmla="*/ 0 h 1090612"/>
              <a:gd name="connsiteX15" fmla="*/ 54769 w 447675"/>
              <a:gd name="connsiteY15" fmla="*/ 11906 h 1090612"/>
              <a:gd name="connsiteX16" fmla="*/ 80963 w 447675"/>
              <a:gd name="connsiteY16" fmla="*/ 19050 h 1090612"/>
              <a:gd name="connsiteX17" fmla="*/ 152400 w 447675"/>
              <a:gd name="connsiteY17" fmla="*/ 35719 h 1090612"/>
              <a:gd name="connsiteX18" fmla="*/ 221456 w 447675"/>
              <a:gd name="connsiteY18" fmla="*/ 59531 h 1090612"/>
              <a:gd name="connsiteX19" fmla="*/ 264319 w 447675"/>
              <a:gd name="connsiteY19" fmla="*/ 80962 h 1090612"/>
              <a:gd name="connsiteX20" fmla="*/ 304800 w 447675"/>
              <a:gd name="connsiteY20" fmla="*/ 104775 h 1090612"/>
              <a:gd name="connsiteX21" fmla="*/ 342900 w 447675"/>
              <a:gd name="connsiteY21" fmla="*/ 219075 h 1090612"/>
              <a:gd name="connsiteX22" fmla="*/ 354806 w 447675"/>
              <a:gd name="connsiteY22" fmla="*/ 278606 h 1090612"/>
              <a:gd name="connsiteX23" fmla="*/ 381000 w 447675"/>
              <a:gd name="connsiteY23" fmla="*/ 431006 h 1090612"/>
              <a:gd name="connsiteX24" fmla="*/ 402431 w 447675"/>
              <a:gd name="connsiteY24" fmla="*/ 588169 h 1090612"/>
              <a:gd name="connsiteX25" fmla="*/ 433388 w 447675"/>
              <a:gd name="connsiteY25" fmla="*/ 866775 h 1090612"/>
              <a:gd name="connsiteX26" fmla="*/ 447675 w 447675"/>
              <a:gd name="connsiteY26" fmla="*/ 1052512 h 1090612"/>
              <a:gd name="connsiteX27" fmla="*/ 252413 w 447675"/>
              <a:gd name="connsiteY27" fmla="*/ 1090612 h 1090612"/>
              <a:gd name="connsiteX28" fmla="*/ 233363 w 447675"/>
              <a:gd name="connsiteY28" fmla="*/ 938212 h 1090612"/>
              <a:gd name="connsiteX29" fmla="*/ 211931 w 447675"/>
              <a:gd name="connsiteY29" fmla="*/ 804862 h 109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7675" h="1090612">
                <a:moveTo>
                  <a:pt x="211931" y="804862"/>
                </a:moveTo>
                <a:lnTo>
                  <a:pt x="178594" y="583406"/>
                </a:lnTo>
                <a:lnTo>
                  <a:pt x="147638" y="388144"/>
                </a:lnTo>
                <a:lnTo>
                  <a:pt x="126206" y="269081"/>
                </a:lnTo>
                <a:lnTo>
                  <a:pt x="111919" y="230981"/>
                </a:lnTo>
                <a:lnTo>
                  <a:pt x="83344" y="171450"/>
                </a:lnTo>
                <a:lnTo>
                  <a:pt x="54769" y="121444"/>
                </a:lnTo>
                <a:lnTo>
                  <a:pt x="40481" y="100012"/>
                </a:lnTo>
                <a:lnTo>
                  <a:pt x="14288" y="64294"/>
                </a:lnTo>
                <a:lnTo>
                  <a:pt x="7144" y="47625"/>
                </a:lnTo>
                <a:lnTo>
                  <a:pt x="0" y="28575"/>
                </a:lnTo>
                <a:lnTo>
                  <a:pt x="0" y="16669"/>
                </a:lnTo>
                <a:lnTo>
                  <a:pt x="0" y="7144"/>
                </a:lnTo>
                <a:lnTo>
                  <a:pt x="7144" y="0"/>
                </a:lnTo>
                <a:lnTo>
                  <a:pt x="21431" y="0"/>
                </a:lnTo>
                <a:lnTo>
                  <a:pt x="54769" y="11906"/>
                </a:lnTo>
                <a:lnTo>
                  <a:pt x="80963" y="19050"/>
                </a:lnTo>
                <a:lnTo>
                  <a:pt x="152400" y="35719"/>
                </a:lnTo>
                <a:lnTo>
                  <a:pt x="221456" y="59531"/>
                </a:lnTo>
                <a:lnTo>
                  <a:pt x="264319" y="80962"/>
                </a:lnTo>
                <a:lnTo>
                  <a:pt x="304800" y="104775"/>
                </a:lnTo>
                <a:lnTo>
                  <a:pt x="342900" y="219075"/>
                </a:lnTo>
                <a:lnTo>
                  <a:pt x="354806" y="278606"/>
                </a:lnTo>
                <a:lnTo>
                  <a:pt x="381000" y="431006"/>
                </a:lnTo>
                <a:lnTo>
                  <a:pt x="402431" y="588169"/>
                </a:lnTo>
                <a:lnTo>
                  <a:pt x="433388" y="866775"/>
                </a:lnTo>
                <a:lnTo>
                  <a:pt x="447675" y="1052512"/>
                </a:lnTo>
                <a:lnTo>
                  <a:pt x="252413" y="1090612"/>
                </a:lnTo>
                <a:lnTo>
                  <a:pt x="233363" y="938212"/>
                </a:lnTo>
                <a:lnTo>
                  <a:pt x="211931" y="8048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47ACEC7B-0062-4A72-B960-4007AB536E2C}"/>
              </a:ext>
            </a:extLst>
          </p:cNvPr>
          <p:cNvSpPr/>
          <p:nvPr/>
        </p:nvSpPr>
        <p:spPr>
          <a:xfrm>
            <a:off x="4129088" y="3170238"/>
            <a:ext cx="1193800" cy="1031875"/>
          </a:xfrm>
          <a:custGeom>
            <a:avLst/>
            <a:gdLst>
              <a:gd name="connsiteX0" fmla="*/ 962025 w 1193006"/>
              <a:gd name="connsiteY0" fmla="*/ 426244 h 1033462"/>
              <a:gd name="connsiteX1" fmla="*/ 835818 w 1193006"/>
              <a:gd name="connsiteY1" fmla="*/ 514350 h 1033462"/>
              <a:gd name="connsiteX2" fmla="*/ 731043 w 1193006"/>
              <a:gd name="connsiteY2" fmla="*/ 597694 h 1033462"/>
              <a:gd name="connsiteX3" fmla="*/ 583406 w 1193006"/>
              <a:gd name="connsiteY3" fmla="*/ 709612 h 1033462"/>
              <a:gd name="connsiteX4" fmla="*/ 447675 w 1193006"/>
              <a:gd name="connsiteY4" fmla="*/ 802481 h 1033462"/>
              <a:gd name="connsiteX5" fmla="*/ 321468 w 1193006"/>
              <a:gd name="connsiteY5" fmla="*/ 881062 h 1033462"/>
              <a:gd name="connsiteX6" fmla="*/ 192881 w 1193006"/>
              <a:gd name="connsiteY6" fmla="*/ 952500 h 1033462"/>
              <a:gd name="connsiteX7" fmla="*/ 66675 w 1193006"/>
              <a:gd name="connsiteY7" fmla="*/ 1014412 h 1033462"/>
              <a:gd name="connsiteX8" fmla="*/ 35718 w 1193006"/>
              <a:gd name="connsiteY8" fmla="*/ 1028700 h 1033462"/>
              <a:gd name="connsiteX9" fmla="*/ 14287 w 1193006"/>
              <a:gd name="connsiteY9" fmla="*/ 1033462 h 1033462"/>
              <a:gd name="connsiteX10" fmla="*/ 9525 w 1193006"/>
              <a:gd name="connsiteY10" fmla="*/ 1033462 h 1033462"/>
              <a:gd name="connsiteX11" fmla="*/ 0 w 1193006"/>
              <a:gd name="connsiteY11" fmla="*/ 1028700 h 1033462"/>
              <a:gd name="connsiteX12" fmla="*/ 0 w 1193006"/>
              <a:gd name="connsiteY12" fmla="*/ 1016794 h 1033462"/>
              <a:gd name="connsiteX13" fmla="*/ 2381 w 1193006"/>
              <a:gd name="connsiteY13" fmla="*/ 995362 h 1033462"/>
              <a:gd name="connsiteX14" fmla="*/ 14287 w 1193006"/>
              <a:gd name="connsiteY14" fmla="*/ 973931 h 1033462"/>
              <a:gd name="connsiteX15" fmla="*/ 66675 w 1193006"/>
              <a:gd name="connsiteY15" fmla="*/ 935831 h 1033462"/>
              <a:gd name="connsiteX16" fmla="*/ 185737 w 1193006"/>
              <a:gd name="connsiteY16" fmla="*/ 850106 h 1033462"/>
              <a:gd name="connsiteX17" fmla="*/ 297656 w 1193006"/>
              <a:gd name="connsiteY17" fmla="*/ 759619 h 1033462"/>
              <a:gd name="connsiteX18" fmla="*/ 397668 w 1193006"/>
              <a:gd name="connsiteY18" fmla="*/ 676275 h 1033462"/>
              <a:gd name="connsiteX19" fmla="*/ 466725 w 1193006"/>
              <a:gd name="connsiteY19" fmla="*/ 609600 h 1033462"/>
              <a:gd name="connsiteX20" fmla="*/ 538162 w 1193006"/>
              <a:gd name="connsiteY20" fmla="*/ 540544 h 1033462"/>
              <a:gd name="connsiteX21" fmla="*/ 592931 w 1193006"/>
              <a:gd name="connsiteY21" fmla="*/ 481012 h 1033462"/>
              <a:gd name="connsiteX22" fmla="*/ 661987 w 1193006"/>
              <a:gd name="connsiteY22" fmla="*/ 397669 h 1033462"/>
              <a:gd name="connsiteX23" fmla="*/ 709612 w 1193006"/>
              <a:gd name="connsiteY23" fmla="*/ 333375 h 1033462"/>
              <a:gd name="connsiteX24" fmla="*/ 747712 w 1193006"/>
              <a:gd name="connsiteY24" fmla="*/ 278606 h 1033462"/>
              <a:gd name="connsiteX25" fmla="*/ 773906 w 1193006"/>
              <a:gd name="connsiteY25" fmla="*/ 235744 h 1033462"/>
              <a:gd name="connsiteX26" fmla="*/ 790575 w 1193006"/>
              <a:gd name="connsiteY26" fmla="*/ 190500 h 1033462"/>
              <a:gd name="connsiteX27" fmla="*/ 792956 w 1193006"/>
              <a:gd name="connsiteY27" fmla="*/ 166687 h 1033462"/>
              <a:gd name="connsiteX28" fmla="*/ 790575 w 1193006"/>
              <a:gd name="connsiteY28" fmla="*/ 147637 h 1033462"/>
              <a:gd name="connsiteX29" fmla="*/ 781050 w 1193006"/>
              <a:gd name="connsiteY29" fmla="*/ 130969 h 1033462"/>
              <a:gd name="connsiteX30" fmla="*/ 754856 w 1193006"/>
              <a:gd name="connsiteY30" fmla="*/ 109537 h 1033462"/>
              <a:gd name="connsiteX31" fmla="*/ 635793 w 1193006"/>
              <a:gd name="connsiteY31" fmla="*/ 21431 h 1033462"/>
              <a:gd name="connsiteX32" fmla="*/ 816768 w 1193006"/>
              <a:gd name="connsiteY32" fmla="*/ 0 h 1033462"/>
              <a:gd name="connsiteX33" fmla="*/ 933450 w 1193006"/>
              <a:gd name="connsiteY33" fmla="*/ 73819 h 1033462"/>
              <a:gd name="connsiteX34" fmla="*/ 1092993 w 1193006"/>
              <a:gd name="connsiteY34" fmla="*/ 161925 h 1033462"/>
              <a:gd name="connsiteX35" fmla="*/ 1143000 w 1193006"/>
              <a:gd name="connsiteY35" fmla="*/ 188119 h 1033462"/>
              <a:gd name="connsiteX36" fmla="*/ 1164431 w 1193006"/>
              <a:gd name="connsiteY36" fmla="*/ 204787 h 1033462"/>
              <a:gd name="connsiteX37" fmla="*/ 1176337 w 1193006"/>
              <a:gd name="connsiteY37" fmla="*/ 216694 h 1033462"/>
              <a:gd name="connsiteX38" fmla="*/ 1188243 w 1193006"/>
              <a:gd name="connsiteY38" fmla="*/ 235744 h 1033462"/>
              <a:gd name="connsiteX39" fmla="*/ 1193006 w 1193006"/>
              <a:gd name="connsiteY39" fmla="*/ 254794 h 1033462"/>
              <a:gd name="connsiteX40" fmla="*/ 1188243 w 1193006"/>
              <a:gd name="connsiteY40" fmla="*/ 273844 h 1033462"/>
              <a:gd name="connsiteX41" fmla="*/ 1176337 w 1193006"/>
              <a:gd name="connsiteY41" fmla="*/ 290512 h 1033462"/>
              <a:gd name="connsiteX42" fmla="*/ 1150143 w 1193006"/>
              <a:gd name="connsiteY42" fmla="*/ 314325 h 1033462"/>
              <a:gd name="connsiteX43" fmla="*/ 1090612 w 1193006"/>
              <a:gd name="connsiteY43" fmla="*/ 345281 h 1033462"/>
              <a:gd name="connsiteX44" fmla="*/ 962025 w 1193006"/>
              <a:gd name="connsiteY44" fmla="*/ 426244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93006" h="1033462">
                <a:moveTo>
                  <a:pt x="962025" y="426244"/>
                </a:moveTo>
                <a:lnTo>
                  <a:pt x="835818" y="514350"/>
                </a:lnTo>
                <a:lnTo>
                  <a:pt x="731043" y="597694"/>
                </a:lnTo>
                <a:lnTo>
                  <a:pt x="583406" y="709612"/>
                </a:lnTo>
                <a:lnTo>
                  <a:pt x="447675" y="802481"/>
                </a:lnTo>
                <a:lnTo>
                  <a:pt x="321468" y="881062"/>
                </a:lnTo>
                <a:lnTo>
                  <a:pt x="192881" y="952500"/>
                </a:lnTo>
                <a:lnTo>
                  <a:pt x="66675" y="1014412"/>
                </a:lnTo>
                <a:lnTo>
                  <a:pt x="35718" y="1028700"/>
                </a:lnTo>
                <a:lnTo>
                  <a:pt x="14287" y="1033462"/>
                </a:lnTo>
                <a:lnTo>
                  <a:pt x="9525" y="1033462"/>
                </a:lnTo>
                <a:lnTo>
                  <a:pt x="0" y="1028700"/>
                </a:lnTo>
                <a:lnTo>
                  <a:pt x="0" y="1016794"/>
                </a:lnTo>
                <a:lnTo>
                  <a:pt x="2381" y="995362"/>
                </a:lnTo>
                <a:lnTo>
                  <a:pt x="14287" y="973931"/>
                </a:lnTo>
                <a:lnTo>
                  <a:pt x="66675" y="935831"/>
                </a:lnTo>
                <a:lnTo>
                  <a:pt x="185737" y="850106"/>
                </a:lnTo>
                <a:lnTo>
                  <a:pt x="297656" y="759619"/>
                </a:lnTo>
                <a:lnTo>
                  <a:pt x="397668" y="676275"/>
                </a:lnTo>
                <a:lnTo>
                  <a:pt x="466725" y="609600"/>
                </a:lnTo>
                <a:lnTo>
                  <a:pt x="538162" y="540544"/>
                </a:lnTo>
                <a:lnTo>
                  <a:pt x="592931" y="481012"/>
                </a:lnTo>
                <a:lnTo>
                  <a:pt x="661987" y="397669"/>
                </a:lnTo>
                <a:lnTo>
                  <a:pt x="709612" y="333375"/>
                </a:lnTo>
                <a:lnTo>
                  <a:pt x="747712" y="278606"/>
                </a:lnTo>
                <a:lnTo>
                  <a:pt x="773906" y="235744"/>
                </a:lnTo>
                <a:lnTo>
                  <a:pt x="790575" y="190500"/>
                </a:lnTo>
                <a:lnTo>
                  <a:pt x="792956" y="166687"/>
                </a:lnTo>
                <a:lnTo>
                  <a:pt x="790575" y="147637"/>
                </a:lnTo>
                <a:lnTo>
                  <a:pt x="781050" y="130969"/>
                </a:lnTo>
                <a:lnTo>
                  <a:pt x="754856" y="109537"/>
                </a:lnTo>
                <a:lnTo>
                  <a:pt x="635793" y="21431"/>
                </a:lnTo>
                <a:lnTo>
                  <a:pt x="816768" y="0"/>
                </a:lnTo>
                <a:lnTo>
                  <a:pt x="933450" y="73819"/>
                </a:lnTo>
                <a:lnTo>
                  <a:pt x="1092993" y="161925"/>
                </a:lnTo>
                <a:lnTo>
                  <a:pt x="1143000" y="188119"/>
                </a:lnTo>
                <a:lnTo>
                  <a:pt x="1164431" y="204787"/>
                </a:lnTo>
                <a:lnTo>
                  <a:pt x="1176337" y="216694"/>
                </a:lnTo>
                <a:lnTo>
                  <a:pt x="1188243" y="235744"/>
                </a:lnTo>
                <a:lnTo>
                  <a:pt x="1193006" y="254794"/>
                </a:lnTo>
                <a:lnTo>
                  <a:pt x="1188243" y="273844"/>
                </a:lnTo>
                <a:lnTo>
                  <a:pt x="1176337" y="290512"/>
                </a:lnTo>
                <a:lnTo>
                  <a:pt x="1150143" y="314325"/>
                </a:lnTo>
                <a:lnTo>
                  <a:pt x="1090612" y="345281"/>
                </a:lnTo>
                <a:lnTo>
                  <a:pt x="962025" y="426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CBE19F25-8395-45CF-9B1A-5210B8D99229}"/>
              </a:ext>
            </a:extLst>
          </p:cNvPr>
          <p:cNvSpPr/>
          <p:nvPr/>
        </p:nvSpPr>
        <p:spPr>
          <a:xfrm>
            <a:off x="2847975" y="3581400"/>
            <a:ext cx="1171575" cy="1023938"/>
          </a:xfrm>
          <a:custGeom>
            <a:avLst/>
            <a:gdLst>
              <a:gd name="connsiteX0" fmla="*/ 931069 w 1171575"/>
              <a:gd name="connsiteY0" fmla="*/ 497681 h 1023938"/>
              <a:gd name="connsiteX1" fmla="*/ 800100 w 1171575"/>
              <a:gd name="connsiteY1" fmla="*/ 585788 h 1023938"/>
              <a:gd name="connsiteX2" fmla="*/ 654844 w 1171575"/>
              <a:gd name="connsiteY2" fmla="*/ 676275 h 1023938"/>
              <a:gd name="connsiteX3" fmla="*/ 492919 w 1171575"/>
              <a:gd name="connsiteY3" fmla="*/ 773906 h 1023938"/>
              <a:gd name="connsiteX4" fmla="*/ 309563 w 1171575"/>
              <a:gd name="connsiteY4" fmla="*/ 878681 h 1023938"/>
              <a:gd name="connsiteX5" fmla="*/ 85725 w 1171575"/>
              <a:gd name="connsiteY5" fmla="*/ 997744 h 1023938"/>
              <a:gd name="connsiteX6" fmla="*/ 45244 w 1171575"/>
              <a:gd name="connsiteY6" fmla="*/ 1016794 h 1023938"/>
              <a:gd name="connsiteX7" fmla="*/ 28575 w 1171575"/>
              <a:gd name="connsiteY7" fmla="*/ 1023938 h 1023938"/>
              <a:gd name="connsiteX8" fmla="*/ 16669 w 1171575"/>
              <a:gd name="connsiteY8" fmla="*/ 1023938 h 1023938"/>
              <a:gd name="connsiteX9" fmla="*/ 4763 w 1171575"/>
              <a:gd name="connsiteY9" fmla="*/ 1016794 h 1023938"/>
              <a:gd name="connsiteX10" fmla="*/ 0 w 1171575"/>
              <a:gd name="connsiteY10" fmla="*/ 1004888 h 1023938"/>
              <a:gd name="connsiteX11" fmla="*/ 2381 w 1171575"/>
              <a:gd name="connsiteY11" fmla="*/ 990600 h 1023938"/>
              <a:gd name="connsiteX12" fmla="*/ 9525 w 1171575"/>
              <a:gd name="connsiteY12" fmla="*/ 978694 h 1023938"/>
              <a:gd name="connsiteX13" fmla="*/ 66675 w 1171575"/>
              <a:gd name="connsiteY13" fmla="*/ 938213 h 1023938"/>
              <a:gd name="connsiteX14" fmla="*/ 233363 w 1171575"/>
              <a:gd name="connsiteY14" fmla="*/ 819150 h 1023938"/>
              <a:gd name="connsiteX15" fmla="*/ 400050 w 1171575"/>
              <a:gd name="connsiteY15" fmla="*/ 692944 h 1023938"/>
              <a:gd name="connsiteX16" fmla="*/ 531019 w 1171575"/>
              <a:gd name="connsiteY16" fmla="*/ 583406 h 1023938"/>
              <a:gd name="connsiteX17" fmla="*/ 621506 w 1171575"/>
              <a:gd name="connsiteY17" fmla="*/ 502444 h 1023938"/>
              <a:gd name="connsiteX18" fmla="*/ 707231 w 1171575"/>
              <a:gd name="connsiteY18" fmla="*/ 416719 h 1023938"/>
              <a:gd name="connsiteX19" fmla="*/ 781050 w 1171575"/>
              <a:gd name="connsiteY19" fmla="*/ 335756 h 1023938"/>
              <a:gd name="connsiteX20" fmla="*/ 821531 w 1171575"/>
              <a:gd name="connsiteY20" fmla="*/ 278606 h 1023938"/>
              <a:gd name="connsiteX21" fmla="*/ 854869 w 1171575"/>
              <a:gd name="connsiteY21" fmla="*/ 228600 h 1023938"/>
              <a:gd name="connsiteX22" fmla="*/ 873919 w 1171575"/>
              <a:gd name="connsiteY22" fmla="*/ 192881 h 1023938"/>
              <a:gd name="connsiteX23" fmla="*/ 883444 w 1171575"/>
              <a:gd name="connsiteY23" fmla="*/ 166688 h 1023938"/>
              <a:gd name="connsiteX24" fmla="*/ 883444 w 1171575"/>
              <a:gd name="connsiteY24" fmla="*/ 140494 h 1023938"/>
              <a:gd name="connsiteX25" fmla="*/ 881063 w 1171575"/>
              <a:gd name="connsiteY25" fmla="*/ 128588 h 1023938"/>
              <a:gd name="connsiteX26" fmla="*/ 864394 w 1171575"/>
              <a:gd name="connsiteY26" fmla="*/ 109538 h 1023938"/>
              <a:gd name="connsiteX27" fmla="*/ 838200 w 1171575"/>
              <a:gd name="connsiteY27" fmla="*/ 85725 h 1023938"/>
              <a:gd name="connsiteX28" fmla="*/ 814388 w 1171575"/>
              <a:gd name="connsiteY28" fmla="*/ 64294 h 1023938"/>
              <a:gd name="connsiteX29" fmla="*/ 792956 w 1171575"/>
              <a:gd name="connsiteY29" fmla="*/ 35719 h 1023938"/>
              <a:gd name="connsiteX30" fmla="*/ 785813 w 1171575"/>
              <a:gd name="connsiteY30" fmla="*/ 14288 h 1023938"/>
              <a:gd name="connsiteX31" fmla="*/ 790575 w 1171575"/>
              <a:gd name="connsiteY31" fmla="*/ 4763 h 1023938"/>
              <a:gd name="connsiteX32" fmla="*/ 802481 w 1171575"/>
              <a:gd name="connsiteY32" fmla="*/ 0 h 1023938"/>
              <a:gd name="connsiteX33" fmla="*/ 819150 w 1171575"/>
              <a:gd name="connsiteY33" fmla="*/ 0 h 1023938"/>
              <a:gd name="connsiteX34" fmla="*/ 862013 w 1171575"/>
              <a:gd name="connsiteY34" fmla="*/ 7144 h 1023938"/>
              <a:gd name="connsiteX35" fmla="*/ 928688 w 1171575"/>
              <a:gd name="connsiteY35" fmla="*/ 26194 h 1023938"/>
              <a:gd name="connsiteX36" fmla="*/ 990600 w 1171575"/>
              <a:gd name="connsiteY36" fmla="*/ 54769 h 1023938"/>
              <a:gd name="connsiteX37" fmla="*/ 1033463 w 1171575"/>
              <a:gd name="connsiteY37" fmla="*/ 80963 h 1023938"/>
              <a:gd name="connsiteX38" fmla="*/ 1076325 w 1171575"/>
              <a:gd name="connsiteY38" fmla="*/ 121444 h 1023938"/>
              <a:gd name="connsiteX39" fmla="*/ 1100138 w 1171575"/>
              <a:gd name="connsiteY39" fmla="*/ 154781 h 1023938"/>
              <a:gd name="connsiteX40" fmla="*/ 1138238 w 1171575"/>
              <a:gd name="connsiteY40" fmla="*/ 219075 h 1023938"/>
              <a:gd name="connsiteX41" fmla="*/ 1169194 w 1171575"/>
              <a:gd name="connsiteY41" fmla="*/ 288131 h 1023938"/>
              <a:gd name="connsiteX42" fmla="*/ 1171575 w 1171575"/>
              <a:gd name="connsiteY42" fmla="*/ 309563 h 1023938"/>
              <a:gd name="connsiteX43" fmla="*/ 1169194 w 1171575"/>
              <a:gd name="connsiteY43" fmla="*/ 333375 h 1023938"/>
              <a:gd name="connsiteX44" fmla="*/ 1162050 w 1171575"/>
              <a:gd name="connsiteY44" fmla="*/ 347663 h 1023938"/>
              <a:gd name="connsiteX45" fmla="*/ 1147763 w 1171575"/>
              <a:gd name="connsiteY45" fmla="*/ 357188 h 1023938"/>
              <a:gd name="connsiteX46" fmla="*/ 1126331 w 1171575"/>
              <a:gd name="connsiteY46" fmla="*/ 361950 h 1023938"/>
              <a:gd name="connsiteX47" fmla="*/ 1114425 w 1171575"/>
              <a:gd name="connsiteY47" fmla="*/ 364331 h 1023938"/>
              <a:gd name="connsiteX48" fmla="*/ 1054894 w 1171575"/>
              <a:gd name="connsiteY48" fmla="*/ 407194 h 1023938"/>
              <a:gd name="connsiteX49" fmla="*/ 931069 w 1171575"/>
              <a:gd name="connsiteY49" fmla="*/ 497681 h 102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71575" h="1023938">
                <a:moveTo>
                  <a:pt x="931069" y="497681"/>
                </a:moveTo>
                <a:lnTo>
                  <a:pt x="800100" y="585788"/>
                </a:lnTo>
                <a:lnTo>
                  <a:pt x="654844" y="676275"/>
                </a:lnTo>
                <a:lnTo>
                  <a:pt x="492919" y="773906"/>
                </a:lnTo>
                <a:lnTo>
                  <a:pt x="309563" y="878681"/>
                </a:lnTo>
                <a:lnTo>
                  <a:pt x="85725" y="997744"/>
                </a:lnTo>
                <a:lnTo>
                  <a:pt x="45244" y="1016794"/>
                </a:lnTo>
                <a:lnTo>
                  <a:pt x="28575" y="1023938"/>
                </a:lnTo>
                <a:lnTo>
                  <a:pt x="16669" y="1023938"/>
                </a:lnTo>
                <a:lnTo>
                  <a:pt x="4763" y="1016794"/>
                </a:lnTo>
                <a:lnTo>
                  <a:pt x="0" y="1004888"/>
                </a:lnTo>
                <a:lnTo>
                  <a:pt x="2381" y="990600"/>
                </a:lnTo>
                <a:lnTo>
                  <a:pt x="9525" y="978694"/>
                </a:lnTo>
                <a:lnTo>
                  <a:pt x="66675" y="938213"/>
                </a:lnTo>
                <a:lnTo>
                  <a:pt x="233363" y="819150"/>
                </a:lnTo>
                <a:lnTo>
                  <a:pt x="400050" y="692944"/>
                </a:lnTo>
                <a:lnTo>
                  <a:pt x="531019" y="583406"/>
                </a:lnTo>
                <a:lnTo>
                  <a:pt x="621506" y="502444"/>
                </a:lnTo>
                <a:lnTo>
                  <a:pt x="707231" y="416719"/>
                </a:lnTo>
                <a:lnTo>
                  <a:pt x="781050" y="335756"/>
                </a:lnTo>
                <a:lnTo>
                  <a:pt x="821531" y="278606"/>
                </a:lnTo>
                <a:lnTo>
                  <a:pt x="854869" y="228600"/>
                </a:lnTo>
                <a:lnTo>
                  <a:pt x="873919" y="192881"/>
                </a:lnTo>
                <a:lnTo>
                  <a:pt x="883444" y="166688"/>
                </a:lnTo>
                <a:lnTo>
                  <a:pt x="883444" y="140494"/>
                </a:lnTo>
                <a:lnTo>
                  <a:pt x="881063" y="128588"/>
                </a:lnTo>
                <a:lnTo>
                  <a:pt x="864394" y="109538"/>
                </a:lnTo>
                <a:lnTo>
                  <a:pt x="838200" y="85725"/>
                </a:lnTo>
                <a:lnTo>
                  <a:pt x="814388" y="64294"/>
                </a:lnTo>
                <a:lnTo>
                  <a:pt x="792956" y="35719"/>
                </a:lnTo>
                <a:lnTo>
                  <a:pt x="785813" y="14288"/>
                </a:lnTo>
                <a:lnTo>
                  <a:pt x="790575" y="4763"/>
                </a:lnTo>
                <a:lnTo>
                  <a:pt x="802481" y="0"/>
                </a:lnTo>
                <a:lnTo>
                  <a:pt x="819150" y="0"/>
                </a:lnTo>
                <a:lnTo>
                  <a:pt x="862013" y="7144"/>
                </a:lnTo>
                <a:lnTo>
                  <a:pt x="928688" y="26194"/>
                </a:lnTo>
                <a:lnTo>
                  <a:pt x="990600" y="54769"/>
                </a:lnTo>
                <a:lnTo>
                  <a:pt x="1033463" y="80963"/>
                </a:lnTo>
                <a:lnTo>
                  <a:pt x="1076325" y="121444"/>
                </a:lnTo>
                <a:lnTo>
                  <a:pt x="1100138" y="154781"/>
                </a:lnTo>
                <a:lnTo>
                  <a:pt x="1138238" y="219075"/>
                </a:lnTo>
                <a:lnTo>
                  <a:pt x="1169194" y="288131"/>
                </a:lnTo>
                <a:lnTo>
                  <a:pt x="1171575" y="309563"/>
                </a:lnTo>
                <a:lnTo>
                  <a:pt x="1169194" y="333375"/>
                </a:lnTo>
                <a:lnTo>
                  <a:pt x="1162050" y="347663"/>
                </a:lnTo>
                <a:lnTo>
                  <a:pt x="1147763" y="357188"/>
                </a:lnTo>
                <a:lnTo>
                  <a:pt x="1126331" y="361950"/>
                </a:lnTo>
                <a:lnTo>
                  <a:pt x="1114425" y="364331"/>
                </a:lnTo>
                <a:lnTo>
                  <a:pt x="1054894" y="407194"/>
                </a:lnTo>
                <a:lnTo>
                  <a:pt x="931069" y="4976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003F4E4E-F5B0-4788-9BF1-9457A637D987}"/>
              </a:ext>
            </a:extLst>
          </p:cNvPr>
          <p:cNvSpPr/>
          <p:nvPr/>
        </p:nvSpPr>
        <p:spPr>
          <a:xfrm>
            <a:off x="2735263" y="4429125"/>
            <a:ext cx="1638300" cy="1382713"/>
          </a:xfrm>
          <a:custGeom>
            <a:avLst/>
            <a:gdLst>
              <a:gd name="connsiteX0" fmla="*/ 1226344 w 1638300"/>
              <a:gd name="connsiteY0" fmla="*/ 280988 h 1383506"/>
              <a:gd name="connsiteX1" fmla="*/ 1059657 w 1638300"/>
              <a:gd name="connsiteY1" fmla="*/ 457200 h 1383506"/>
              <a:gd name="connsiteX2" fmla="*/ 926307 w 1638300"/>
              <a:gd name="connsiteY2" fmla="*/ 588169 h 1383506"/>
              <a:gd name="connsiteX3" fmla="*/ 754857 w 1638300"/>
              <a:gd name="connsiteY3" fmla="*/ 750094 h 1383506"/>
              <a:gd name="connsiteX4" fmla="*/ 595313 w 1638300"/>
              <a:gd name="connsiteY4" fmla="*/ 890588 h 1383506"/>
              <a:gd name="connsiteX5" fmla="*/ 438150 w 1638300"/>
              <a:gd name="connsiteY5" fmla="*/ 1019175 h 1383506"/>
              <a:gd name="connsiteX6" fmla="*/ 219075 w 1638300"/>
              <a:gd name="connsiteY6" fmla="*/ 1188244 h 1383506"/>
              <a:gd name="connsiteX7" fmla="*/ 7144 w 1638300"/>
              <a:gd name="connsiteY7" fmla="*/ 1338263 h 1383506"/>
              <a:gd name="connsiteX8" fmla="*/ 0 w 1638300"/>
              <a:gd name="connsiteY8" fmla="*/ 1350169 h 1383506"/>
              <a:gd name="connsiteX9" fmla="*/ 0 w 1638300"/>
              <a:gd name="connsiteY9" fmla="*/ 1364456 h 1383506"/>
              <a:gd name="connsiteX10" fmla="*/ 2382 w 1638300"/>
              <a:gd name="connsiteY10" fmla="*/ 1371600 h 1383506"/>
              <a:gd name="connsiteX11" fmla="*/ 11907 w 1638300"/>
              <a:gd name="connsiteY11" fmla="*/ 1381125 h 1383506"/>
              <a:gd name="connsiteX12" fmla="*/ 26194 w 1638300"/>
              <a:gd name="connsiteY12" fmla="*/ 1383506 h 1383506"/>
              <a:gd name="connsiteX13" fmla="*/ 71438 w 1638300"/>
              <a:gd name="connsiteY13" fmla="*/ 1362075 h 1383506"/>
              <a:gd name="connsiteX14" fmla="*/ 216694 w 1638300"/>
              <a:gd name="connsiteY14" fmla="*/ 1285875 h 1383506"/>
              <a:gd name="connsiteX15" fmla="*/ 369094 w 1638300"/>
              <a:gd name="connsiteY15" fmla="*/ 1202531 h 1383506"/>
              <a:gd name="connsiteX16" fmla="*/ 576263 w 1638300"/>
              <a:gd name="connsiteY16" fmla="*/ 1081088 h 1383506"/>
              <a:gd name="connsiteX17" fmla="*/ 742950 w 1638300"/>
              <a:gd name="connsiteY17" fmla="*/ 973931 h 1383506"/>
              <a:gd name="connsiteX18" fmla="*/ 921544 w 1638300"/>
              <a:gd name="connsiteY18" fmla="*/ 845344 h 1383506"/>
              <a:gd name="connsiteX19" fmla="*/ 1071563 w 1638300"/>
              <a:gd name="connsiteY19" fmla="*/ 733425 h 1383506"/>
              <a:gd name="connsiteX20" fmla="*/ 1204913 w 1638300"/>
              <a:gd name="connsiteY20" fmla="*/ 626269 h 1383506"/>
              <a:gd name="connsiteX21" fmla="*/ 1371600 w 1638300"/>
              <a:gd name="connsiteY21" fmla="*/ 492919 h 1383506"/>
              <a:gd name="connsiteX22" fmla="*/ 1500188 w 1638300"/>
              <a:gd name="connsiteY22" fmla="*/ 385763 h 1383506"/>
              <a:gd name="connsiteX23" fmla="*/ 1526382 w 1638300"/>
              <a:gd name="connsiteY23" fmla="*/ 369094 h 1383506"/>
              <a:gd name="connsiteX24" fmla="*/ 1545432 w 1638300"/>
              <a:gd name="connsiteY24" fmla="*/ 359569 h 1383506"/>
              <a:gd name="connsiteX25" fmla="*/ 1576388 w 1638300"/>
              <a:gd name="connsiteY25" fmla="*/ 352425 h 1383506"/>
              <a:gd name="connsiteX26" fmla="*/ 1604963 w 1638300"/>
              <a:gd name="connsiteY26" fmla="*/ 342900 h 1383506"/>
              <a:gd name="connsiteX27" fmla="*/ 1628775 w 1638300"/>
              <a:gd name="connsiteY27" fmla="*/ 326231 h 1383506"/>
              <a:gd name="connsiteX28" fmla="*/ 1635919 w 1638300"/>
              <a:gd name="connsiteY28" fmla="*/ 314325 h 1383506"/>
              <a:gd name="connsiteX29" fmla="*/ 1638300 w 1638300"/>
              <a:gd name="connsiteY29" fmla="*/ 302419 h 1383506"/>
              <a:gd name="connsiteX30" fmla="*/ 1633538 w 1638300"/>
              <a:gd name="connsiteY30" fmla="*/ 283369 h 1383506"/>
              <a:gd name="connsiteX31" fmla="*/ 1626394 w 1638300"/>
              <a:gd name="connsiteY31" fmla="*/ 261938 h 1383506"/>
              <a:gd name="connsiteX32" fmla="*/ 1597819 w 1638300"/>
              <a:gd name="connsiteY32" fmla="*/ 219075 h 1383506"/>
              <a:gd name="connsiteX33" fmla="*/ 1562100 w 1638300"/>
              <a:gd name="connsiteY33" fmla="*/ 180975 h 1383506"/>
              <a:gd name="connsiteX34" fmla="*/ 1519238 w 1638300"/>
              <a:gd name="connsiteY34" fmla="*/ 135731 h 1383506"/>
              <a:gd name="connsiteX35" fmla="*/ 1478757 w 1638300"/>
              <a:gd name="connsiteY35" fmla="*/ 97631 h 1383506"/>
              <a:gd name="connsiteX36" fmla="*/ 1419225 w 1638300"/>
              <a:gd name="connsiteY36" fmla="*/ 54769 h 1383506"/>
              <a:gd name="connsiteX37" fmla="*/ 1373982 w 1638300"/>
              <a:gd name="connsiteY37" fmla="*/ 28575 h 1383506"/>
              <a:gd name="connsiteX38" fmla="*/ 1331119 w 1638300"/>
              <a:gd name="connsiteY38" fmla="*/ 9525 h 1383506"/>
              <a:gd name="connsiteX39" fmla="*/ 1290638 w 1638300"/>
              <a:gd name="connsiteY39" fmla="*/ 0 h 1383506"/>
              <a:gd name="connsiteX40" fmla="*/ 1278732 w 1638300"/>
              <a:gd name="connsiteY40" fmla="*/ 0 h 1383506"/>
              <a:gd name="connsiteX41" fmla="*/ 1269207 w 1638300"/>
              <a:gd name="connsiteY41" fmla="*/ 0 h 1383506"/>
              <a:gd name="connsiteX42" fmla="*/ 1259682 w 1638300"/>
              <a:gd name="connsiteY42" fmla="*/ 4763 h 1383506"/>
              <a:gd name="connsiteX43" fmla="*/ 1259682 w 1638300"/>
              <a:gd name="connsiteY43" fmla="*/ 23813 h 1383506"/>
              <a:gd name="connsiteX44" fmla="*/ 1283494 w 1638300"/>
              <a:gd name="connsiteY44" fmla="*/ 69056 h 1383506"/>
              <a:gd name="connsiteX45" fmla="*/ 1300163 w 1638300"/>
              <a:gd name="connsiteY45" fmla="*/ 102394 h 1383506"/>
              <a:gd name="connsiteX46" fmla="*/ 1309688 w 1638300"/>
              <a:gd name="connsiteY46" fmla="*/ 133350 h 1383506"/>
              <a:gd name="connsiteX47" fmla="*/ 1312069 w 1638300"/>
              <a:gd name="connsiteY47" fmla="*/ 161925 h 1383506"/>
              <a:gd name="connsiteX48" fmla="*/ 1307307 w 1638300"/>
              <a:gd name="connsiteY48" fmla="*/ 183356 h 1383506"/>
              <a:gd name="connsiteX49" fmla="*/ 1295400 w 1638300"/>
              <a:gd name="connsiteY49" fmla="*/ 202406 h 1383506"/>
              <a:gd name="connsiteX50" fmla="*/ 1226344 w 1638300"/>
              <a:gd name="connsiteY50" fmla="*/ 280988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38300" h="1383506">
                <a:moveTo>
                  <a:pt x="1226344" y="280988"/>
                </a:moveTo>
                <a:lnTo>
                  <a:pt x="1059657" y="457200"/>
                </a:lnTo>
                <a:lnTo>
                  <a:pt x="926307" y="588169"/>
                </a:lnTo>
                <a:lnTo>
                  <a:pt x="754857" y="750094"/>
                </a:lnTo>
                <a:lnTo>
                  <a:pt x="595313" y="890588"/>
                </a:lnTo>
                <a:lnTo>
                  <a:pt x="438150" y="1019175"/>
                </a:lnTo>
                <a:lnTo>
                  <a:pt x="219075" y="1188244"/>
                </a:lnTo>
                <a:lnTo>
                  <a:pt x="7144" y="1338263"/>
                </a:lnTo>
                <a:lnTo>
                  <a:pt x="0" y="1350169"/>
                </a:lnTo>
                <a:lnTo>
                  <a:pt x="0" y="1364456"/>
                </a:lnTo>
                <a:lnTo>
                  <a:pt x="2382" y="1371600"/>
                </a:lnTo>
                <a:lnTo>
                  <a:pt x="11907" y="1381125"/>
                </a:lnTo>
                <a:lnTo>
                  <a:pt x="26194" y="1383506"/>
                </a:lnTo>
                <a:lnTo>
                  <a:pt x="71438" y="1362075"/>
                </a:lnTo>
                <a:lnTo>
                  <a:pt x="216694" y="1285875"/>
                </a:lnTo>
                <a:lnTo>
                  <a:pt x="369094" y="1202531"/>
                </a:lnTo>
                <a:lnTo>
                  <a:pt x="576263" y="1081088"/>
                </a:lnTo>
                <a:lnTo>
                  <a:pt x="742950" y="973931"/>
                </a:lnTo>
                <a:lnTo>
                  <a:pt x="921544" y="845344"/>
                </a:lnTo>
                <a:lnTo>
                  <a:pt x="1071563" y="733425"/>
                </a:lnTo>
                <a:lnTo>
                  <a:pt x="1204913" y="626269"/>
                </a:lnTo>
                <a:lnTo>
                  <a:pt x="1371600" y="492919"/>
                </a:lnTo>
                <a:lnTo>
                  <a:pt x="1500188" y="385763"/>
                </a:lnTo>
                <a:lnTo>
                  <a:pt x="1526382" y="369094"/>
                </a:lnTo>
                <a:lnTo>
                  <a:pt x="1545432" y="359569"/>
                </a:lnTo>
                <a:lnTo>
                  <a:pt x="1576388" y="352425"/>
                </a:lnTo>
                <a:lnTo>
                  <a:pt x="1604963" y="342900"/>
                </a:lnTo>
                <a:lnTo>
                  <a:pt x="1628775" y="326231"/>
                </a:lnTo>
                <a:lnTo>
                  <a:pt x="1635919" y="314325"/>
                </a:lnTo>
                <a:lnTo>
                  <a:pt x="1638300" y="302419"/>
                </a:lnTo>
                <a:lnTo>
                  <a:pt x="1633538" y="283369"/>
                </a:lnTo>
                <a:lnTo>
                  <a:pt x="1626394" y="261938"/>
                </a:lnTo>
                <a:lnTo>
                  <a:pt x="1597819" y="219075"/>
                </a:lnTo>
                <a:lnTo>
                  <a:pt x="1562100" y="180975"/>
                </a:lnTo>
                <a:lnTo>
                  <a:pt x="1519238" y="135731"/>
                </a:lnTo>
                <a:lnTo>
                  <a:pt x="1478757" y="97631"/>
                </a:lnTo>
                <a:lnTo>
                  <a:pt x="1419225" y="54769"/>
                </a:lnTo>
                <a:lnTo>
                  <a:pt x="1373982" y="28575"/>
                </a:lnTo>
                <a:lnTo>
                  <a:pt x="1331119" y="9525"/>
                </a:lnTo>
                <a:lnTo>
                  <a:pt x="1290638" y="0"/>
                </a:lnTo>
                <a:lnTo>
                  <a:pt x="1278732" y="0"/>
                </a:lnTo>
                <a:lnTo>
                  <a:pt x="1269207" y="0"/>
                </a:lnTo>
                <a:lnTo>
                  <a:pt x="1259682" y="4763"/>
                </a:lnTo>
                <a:lnTo>
                  <a:pt x="1259682" y="23813"/>
                </a:lnTo>
                <a:lnTo>
                  <a:pt x="1283494" y="69056"/>
                </a:lnTo>
                <a:lnTo>
                  <a:pt x="1300163" y="102394"/>
                </a:lnTo>
                <a:lnTo>
                  <a:pt x="1309688" y="133350"/>
                </a:lnTo>
                <a:lnTo>
                  <a:pt x="1312069" y="161925"/>
                </a:lnTo>
                <a:lnTo>
                  <a:pt x="1307307" y="183356"/>
                </a:lnTo>
                <a:lnTo>
                  <a:pt x="1295400" y="202406"/>
                </a:lnTo>
                <a:lnTo>
                  <a:pt x="1226344" y="2809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02D4628C-87E9-40D0-8C73-86167B373E68}"/>
              </a:ext>
            </a:extLst>
          </p:cNvPr>
          <p:cNvSpPr/>
          <p:nvPr/>
        </p:nvSpPr>
        <p:spPr>
          <a:xfrm>
            <a:off x="5589588" y="3414713"/>
            <a:ext cx="944562" cy="927100"/>
          </a:xfrm>
          <a:custGeom>
            <a:avLst/>
            <a:gdLst>
              <a:gd name="connsiteX0" fmla="*/ 495300 w 945356"/>
              <a:gd name="connsiteY0" fmla="*/ 319087 h 926306"/>
              <a:gd name="connsiteX1" fmla="*/ 378619 w 945356"/>
              <a:gd name="connsiteY1" fmla="*/ 452437 h 926306"/>
              <a:gd name="connsiteX2" fmla="*/ 242887 w 945356"/>
              <a:gd name="connsiteY2" fmla="*/ 611981 h 926306"/>
              <a:gd name="connsiteX3" fmla="*/ 90487 w 945356"/>
              <a:gd name="connsiteY3" fmla="*/ 790575 h 926306"/>
              <a:gd name="connsiteX4" fmla="*/ 0 w 945356"/>
              <a:gd name="connsiteY4" fmla="*/ 902493 h 926306"/>
              <a:gd name="connsiteX5" fmla="*/ 16669 w 945356"/>
              <a:gd name="connsiteY5" fmla="*/ 926306 h 926306"/>
              <a:gd name="connsiteX6" fmla="*/ 166687 w 945356"/>
              <a:gd name="connsiteY6" fmla="*/ 838200 h 926306"/>
              <a:gd name="connsiteX7" fmla="*/ 342900 w 945356"/>
              <a:gd name="connsiteY7" fmla="*/ 723900 h 926306"/>
              <a:gd name="connsiteX8" fmla="*/ 500062 w 945356"/>
              <a:gd name="connsiteY8" fmla="*/ 621506 h 926306"/>
              <a:gd name="connsiteX9" fmla="*/ 681037 w 945356"/>
              <a:gd name="connsiteY9" fmla="*/ 504825 h 926306"/>
              <a:gd name="connsiteX10" fmla="*/ 838200 w 945356"/>
              <a:gd name="connsiteY10" fmla="*/ 404812 h 926306"/>
              <a:gd name="connsiteX11" fmla="*/ 862012 w 945356"/>
              <a:gd name="connsiteY11" fmla="*/ 392906 h 926306"/>
              <a:gd name="connsiteX12" fmla="*/ 878681 w 945356"/>
              <a:gd name="connsiteY12" fmla="*/ 388143 h 926306"/>
              <a:gd name="connsiteX13" fmla="*/ 907256 w 945356"/>
              <a:gd name="connsiteY13" fmla="*/ 378618 h 926306"/>
              <a:gd name="connsiteX14" fmla="*/ 931069 w 945356"/>
              <a:gd name="connsiteY14" fmla="*/ 366712 h 926306"/>
              <a:gd name="connsiteX15" fmla="*/ 942975 w 945356"/>
              <a:gd name="connsiteY15" fmla="*/ 350043 h 926306"/>
              <a:gd name="connsiteX16" fmla="*/ 945356 w 945356"/>
              <a:gd name="connsiteY16" fmla="*/ 335756 h 926306"/>
              <a:gd name="connsiteX17" fmla="*/ 945356 w 945356"/>
              <a:gd name="connsiteY17" fmla="*/ 321468 h 926306"/>
              <a:gd name="connsiteX18" fmla="*/ 942975 w 945356"/>
              <a:gd name="connsiteY18" fmla="*/ 309562 h 926306"/>
              <a:gd name="connsiteX19" fmla="*/ 933450 w 945356"/>
              <a:gd name="connsiteY19" fmla="*/ 285750 h 926306"/>
              <a:gd name="connsiteX20" fmla="*/ 907256 w 945356"/>
              <a:gd name="connsiteY20" fmla="*/ 247650 h 926306"/>
              <a:gd name="connsiteX21" fmla="*/ 881062 w 945356"/>
              <a:gd name="connsiteY21" fmla="*/ 216693 h 926306"/>
              <a:gd name="connsiteX22" fmla="*/ 845344 w 945356"/>
              <a:gd name="connsiteY22" fmla="*/ 180975 h 926306"/>
              <a:gd name="connsiteX23" fmla="*/ 781050 w 945356"/>
              <a:gd name="connsiteY23" fmla="*/ 130968 h 926306"/>
              <a:gd name="connsiteX24" fmla="*/ 711994 w 945356"/>
              <a:gd name="connsiteY24" fmla="*/ 85725 h 926306"/>
              <a:gd name="connsiteX25" fmla="*/ 638175 w 945356"/>
              <a:gd name="connsiteY25" fmla="*/ 47625 h 926306"/>
              <a:gd name="connsiteX26" fmla="*/ 571500 w 945356"/>
              <a:gd name="connsiteY26" fmla="*/ 19050 h 926306"/>
              <a:gd name="connsiteX27" fmla="*/ 526256 w 945356"/>
              <a:gd name="connsiteY27" fmla="*/ 0 h 926306"/>
              <a:gd name="connsiteX28" fmla="*/ 519112 w 945356"/>
              <a:gd name="connsiteY28" fmla="*/ 0 h 926306"/>
              <a:gd name="connsiteX29" fmla="*/ 504825 w 945356"/>
              <a:gd name="connsiteY29" fmla="*/ 4762 h 926306"/>
              <a:gd name="connsiteX30" fmla="*/ 504825 w 945356"/>
              <a:gd name="connsiteY30" fmla="*/ 19050 h 926306"/>
              <a:gd name="connsiteX31" fmla="*/ 511969 w 945356"/>
              <a:gd name="connsiteY31" fmla="*/ 47625 h 926306"/>
              <a:gd name="connsiteX32" fmla="*/ 545306 w 945356"/>
              <a:gd name="connsiteY32" fmla="*/ 88106 h 926306"/>
              <a:gd name="connsiteX33" fmla="*/ 576262 w 945356"/>
              <a:gd name="connsiteY33" fmla="*/ 123825 h 926306"/>
              <a:gd name="connsiteX34" fmla="*/ 592931 w 945356"/>
              <a:gd name="connsiteY34" fmla="*/ 152400 h 926306"/>
              <a:gd name="connsiteX35" fmla="*/ 597694 w 945356"/>
              <a:gd name="connsiteY35" fmla="*/ 171450 h 926306"/>
              <a:gd name="connsiteX36" fmla="*/ 592931 w 945356"/>
              <a:gd name="connsiteY36" fmla="*/ 202406 h 926306"/>
              <a:gd name="connsiteX37" fmla="*/ 576262 w 945356"/>
              <a:gd name="connsiteY37" fmla="*/ 228600 h 926306"/>
              <a:gd name="connsiteX38" fmla="*/ 495300 w 945356"/>
              <a:gd name="connsiteY38" fmla="*/ 319087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45356" h="926306">
                <a:moveTo>
                  <a:pt x="495300" y="319087"/>
                </a:moveTo>
                <a:lnTo>
                  <a:pt x="378619" y="452437"/>
                </a:lnTo>
                <a:lnTo>
                  <a:pt x="242887" y="611981"/>
                </a:lnTo>
                <a:lnTo>
                  <a:pt x="90487" y="790575"/>
                </a:lnTo>
                <a:lnTo>
                  <a:pt x="0" y="902493"/>
                </a:lnTo>
                <a:lnTo>
                  <a:pt x="16669" y="926306"/>
                </a:lnTo>
                <a:lnTo>
                  <a:pt x="166687" y="838200"/>
                </a:lnTo>
                <a:lnTo>
                  <a:pt x="342900" y="723900"/>
                </a:lnTo>
                <a:lnTo>
                  <a:pt x="500062" y="621506"/>
                </a:lnTo>
                <a:lnTo>
                  <a:pt x="681037" y="504825"/>
                </a:lnTo>
                <a:lnTo>
                  <a:pt x="838200" y="404812"/>
                </a:lnTo>
                <a:lnTo>
                  <a:pt x="862012" y="392906"/>
                </a:lnTo>
                <a:lnTo>
                  <a:pt x="878681" y="388143"/>
                </a:lnTo>
                <a:lnTo>
                  <a:pt x="907256" y="378618"/>
                </a:lnTo>
                <a:lnTo>
                  <a:pt x="931069" y="366712"/>
                </a:lnTo>
                <a:lnTo>
                  <a:pt x="942975" y="350043"/>
                </a:lnTo>
                <a:lnTo>
                  <a:pt x="945356" y="335756"/>
                </a:lnTo>
                <a:lnTo>
                  <a:pt x="945356" y="321468"/>
                </a:lnTo>
                <a:lnTo>
                  <a:pt x="942975" y="309562"/>
                </a:lnTo>
                <a:lnTo>
                  <a:pt x="933450" y="285750"/>
                </a:lnTo>
                <a:lnTo>
                  <a:pt x="907256" y="247650"/>
                </a:lnTo>
                <a:lnTo>
                  <a:pt x="881062" y="216693"/>
                </a:lnTo>
                <a:lnTo>
                  <a:pt x="845344" y="180975"/>
                </a:lnTo>
                <a:lnTo>
                  <a:pt x="781050" y="130968"/>
                </a:lnTo>
                <a:lnTo>
                  <a:pt x="711994" y="85725"/>
                </a:lnTo>
                <a:lnTo>
                  <a:pt x="638175" y="47625"/>
                </a:lnTo>
                <a:lnTo>
                  <a:pt x="571500" y="19050"/>
                </a:lnTo>
                <a:lnTo>
                  <a:pt x="526256" y="0"/>
                </a:lnTo>
                <a:lnTo>
                  <a:pt x="519112" y="0"/>
                </a:lnTo>
                <a:lnTo>
                  <a:pt x="504825" y="4762"/>
                </a:lnTo>
                <a:lnTo>
                  <a:pt x="504825" y="19050"/>
                </a:lnTo>
                <a:lnTo>
                  <a:pt x="511969" y="47625"/>
                </a:lnTo>
                <a:lnTo>
                  <a:pt x="545306" y="88106"/>
                </a:lnTo>
                <a:lnTo>
                  <a:pt x="576262" y="123825"/>
                </a:lnTo>
                <a:lnTo>
                  <a:pt x="592931" y="152400"/>
                </a:lnTo>
                <a:lnTo>
                  <a:pt x="597694" y="171450"/>
                </a:lnTo>
                <a:lnTo>
                  <a:pt x="592931" y="202406"/>
                </a:lnTo>
                <a:lnTo>
                  <a:pt x="576262" y="228600"/>
                </a:lnTo>
                <a:lnTo>
                  <a:pt x="495300" y="3190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2A5D17AA-8F29-4CCA-A586-32CECA9F0D0B}"/>
              </a:ext>
            </a:extLst>
          </p:cNvPr>
          <p:cNvSpPr/>
          <p:nvPr/>
        </p:nvSpPr>
        <p:spPr>
          <a:xfrm>
            <a:off x="3786188" y="2090738"/>
            <a:ext cx="2746375" cy="1003300"/>
          </a:xfrm>
          <a:custGeom>
            <a:avLst/>
            <a:gdLst>
              <a:gd name="connsiteX0" fmla="*/ 1369218 w 2745581"/>
              <a:gd name="connsiteY0" fmla="*/ 295275 h 1002506"/>
              <a:gd name="connsiteX1" fmla="*/ 1173956 w 2745581"/>
              <a:gd name="connsiteY1" fmla="*/ 311943 h 1002506"/>
              <a:gd name="connsiteX2" fmla="*/ 964406 w 2745581"/>
              <a:gd name="connsiteY2" fmla="*/ 328612 h 1002506"/>
              <a:gd name="connsiteX3" fmla="*/ 676275 w 2745581"/>
              <a:gd name="connsiteY3" fmla="*/ 357187 h 1002506"/>
              <a:gd name="connsiteX4" fmla="*/ 452437 w 2745581"/>
              <a:gd name="connsiteY4" fmla="*/ 381000 h 1002506"/>
              <a:gd name="connsiteX5" fmla="*/ 250031 w 2745581"/>
              <a:gd name="connsiteY5" fmla="*/ 400050 h 1002506"/>
              <a:gd name="connsiteX6" fmla="*/ 221456 w 2745581"/>
              <a:gd name="connsiteY6" fmla="*/ 392906 h 1002506"/>
              <a:gd name="connsiteX7" fmla="*/ 176212 w 2745581"/>
              <a:gd name="connsiteY7" fmla="*/ 381000 h 1002506"/>
              <a:gd name="connsiteX8" fmla="*/ 40481 w 2745581"/>
              <a:gd name="connsiteY8" fmla="*/ 347662 h 1002506"/>
              <a:gd name="connsiteX9" fmla="*/ 16668 w 2745581"/>
              <a:gd name="connsiteY9" fmla="*/ 347662 h 1002506"/>
              <a:gd name="connsiteX10" fmla="*/ 0 w 2745581"/>
              <a:gd name="connsiteY10" fmla="*/ 200025 h 1002506"/>
              <a:gd name="connsiteX11" fmla="*/ 45243 w 2745581"/>
              <a:gd name="connsiteY11" fmla="*/ 221456 h 1002506"/>
              <a:gd name="connsiteX12" fmla="*/ 76200 w 2745581"/>
              <a:gd name="connsiteY12" fmla="*/ 223837 h 1002506"/>
              <a:gd name="connsiteX13" fmla="*/ 154781 w 2745581"/>
              <a:gd name="connsiteY13" fmla="*/ 226218 h 1002506"/>
              <a:gd name="connsiteX14" fmla="*/ 250031 w 2745581"/>
              <a:gd name="connsiteY14" fmla="*/ 228600 h 1002506"/>
              <a:gd name="connsiteX15" fmla="*/ 319087 w 2745581"/>
              <a:gd name="connsiteY15" fmla="*/ 228600 h 1002506"/>
              <a:gd name="connsiteX16" fmla="*/ 376237 w 2745581"/>
              <a:gd name="connsiteY16" fmla="*/ 226218 h 1002506"/>
              <a:gd name="connsiteX17" fmla="*/ 447675 w 2745581"/>
              <a:gd name="connsiteY17" fmla="*/ 221456 h 1002506"/>
              <a:gd name="connsiteX18" fmla="*/ 490537 w 2745581"/>
              <a:gd name="connsiteY18" fmla="*/ 216693 h 1002506"/>
              <a:gd name="connsiteX19" fmla="*/ 569118 w 2745581"/>
              <a:gd name="connsiteY19" fmla="*/ 204787 h 1002506"/>
              <a:gd name="connsiteX20" fmla="*/ 592931 w 2745581"/>
              <a:gd name="connsiteY20" fmla="*/ 200025 h 1002506"/>
              <a:gd name="connsiteX21" fmla="*/ 795337 w 2745581"/>
              <a:gd name="connsiteY21" fmla="*/ 197643 h 1002506"/>
              <a:gd name="connsiteX22" fmla="*/ 895350 w 2745581"/>
              <a:gd name="connsiteY22" fmla="*/ 190500 h 1002506"/>
              <a:gd name="connsiteX23" fmla="*/ 1007268 w 2745581"/>
              <a:gd name="connsiteY23" fmla="*/ 176212 h 1002506"/>
              <a:gd name="connsiteX24" fmla="*/ 1166812 w 2745581"/>
              <a:gd name="connsiteY24" fmla="*/ 164306 h 1002506"/>
              <a:gd name="connsiteX25" fmla="*/ 1369218 w 2745581"/>
              <a:gd name="connsiteY25" fmla="*/ 145256 h 1002506"/>
              <a:gd name="connsiteX26" fmla="*/ 1545431 w 2745581"/>
              <a:gd name="connsiteY26" fmla="*/ 128587 h 1002506"/>
              <a:gd name="connsiteX27" fmla="*/ 1840706 w 2745581"/>
              <a:gd name="connsiteY27" fmla="*/ 97631 h 1002506"/>
              <a:gd name="connsiteX28" fmla="*/ 2047875 w 2745581"/>
              <a:gd name="connsiteY28" fmla="*/ 73818 h 1002506"/>
              <a:gd name="connsiteX29" fmla="*/ 2121693 w 2745581"/>
              <a:gd name="connsiteY29" fmla="*/ 59531 h 1002506"/>
              <a:gd name="connsiteX30" fmla="*/ 2252662 w 2745581"/>
              <a:gd name="connsiteY30" fmla="*/ 28575 h 1002506"/>
              <a:gd name="connsiteX31" fmla="*/ 2357437 w 2745581"/>
              <a:gd name="connsiteY31" fmla="*/ 9525 h 1002506"/>
              <a:gd name="connsiteX32" fmla="*/ 2414587 w 2745581"/>
              <a:gd name="connsiteY32" fmla="*/ 0 h 1002506"/>
              <a:gd name="connsiteX33" fmla="*/ 2428875 w 2745581"/>
              <a:gd name="connsiteY33" fmla="*/ 0 h 1002506"/>
              <a:gd name="connsiteX34" fmla="*/ 2459831 w 2745581"/>
              <a:gd name="connsiteY34" fmla="*/ 19050 h 1002506"/>
              <a:gd name="connsiteX35" fmla="*/ 2528887 w 2745581"/>
              <a:gd name="connsiteY35" fmla="*/ 76200 h 1002506"/>
              <a:gd name="connsiteX36" fmla="*/ 2593181 w 2745581"/>
              <a:gd name="connsiteY36" fmla="*/ 138112 h 1002506"/>
              <a:gd name="connsiteX37" fmla="*/ 2643187 w 2745581"/>
              <a:gd name="connsiteY37" fmla="*/ 190500 h 1002506"/>
              <a:gd name="connsiteX38" fmla="*/ 2695575 w 2745581"/>
              <a:gd name="connsiteY38" fmla="*/ 250031 h 1002506"/>
              <a:gd name="connsiteX39" fmla="*/ 2736056 w 2745581"/>
              <a:gd name="connsiteY39" fmla="*/ 304800 h 1002506"/>
              <a:gd name="connsiteX40" fmla="*/ 2740818 w 2745581"/>
              <a:gd name="connsiteY40" fmla="*/ 314325 h 1002506"/>
              <a:gd name="connsiteX41" fmla="*/ 2745581 w 2745581"/>
              <a:gd name="connsiteY41" fmla="*/ 333375 h 1002506"/>
              <a:gd name="connsiteX42" fmla="*/ 2745581 w 2745581"/>
              <a:gd name="connsiteY42" fmla="*/ 352425 h 1002506"/>
              <a:gd name="connsiteX43" fmla="*/ 2740818 w 2745581"/>
              <a:gd name="connsiteY43" fmla="*/ 366712 h 1002506"/>
              <a:gd name="connsiteX44" fmla="*/ 2728912 w 2745581"/>
              <a:gd name="connsiteY44" fmla="*/ 385762 h 1002506"/>
              <a:gd name="connsiteX45" fmla="*/ 2709862 w 2745581"/>
              <a:gd name="connsiteY45" fmla="*/ 400050 h 1002506"/>
              <a:gd name="connsiteX46" fmla="*/ 2681287 w 2745581"/>
              <a:gd name="connsiteY46" fmla="*/ 414337 h 1002506"/>
              <a:gd name="connsiteX47" fmla="*/ 2664618 w 2745581"/>
              <a:gd name="connsiteY47" fmla="*/ 421481 h 1002506"/>
              <a:gd name="connsiteX48" fmla="*/ 2657475 w 2745581"/>
              <a:gd name="connsiteY48" fmla="*/ 426243 h 1002506"/>
              <a:gd name="connsiteX49" fmla="*/ 2628900 w 2745581"/>
              <a:gd name="connsiteY49" fmla="*/ 521493 h 1002506"/>
              <a:gd name="connsiteX50" fmla="*/ 2559843 w 2745581"/>
              <a:gd name="connsiteY50" fmla="*/ 742950 h 1002506"/>
              <a:gd name="connsiteX51" fmla="*/ 2466975 w 2745581"/>
              <a:gd name="connsiteY51" fmla="*/ 1002506 h 1002506"/>
              <a:gd name="connsiteX52" fmla="*/ 2259806 w 2745581"/>
              <a:gd name="connsiteY52" fmla="*/ 997743 h 1002506"/>
              <a:gd name="connsiteX53" fmla="*/ 2283618 w 2745581"/>
              <a:gd name="connsiteY53" fmla="*/ 871537 h 1002506"/>
              <a:gd name="connsiteX54" fmla="*/ 2314575 w 2745581"/>
              <a:gd name="connsiteY54" fmla="*/ 726281 h 1002506"/>
              <a:gd name="connsiteX55" fmla="*/ 2328862 w 2745581"/>
              <a:gd name="connsiteY55" fmla="*/ 659606 h 1002506"/>
              <a:gd name="connsiteX56" fmla="*/ 2355056 w 2745581"/>
              <a:gd name="connsiteY56" fmla="*/ 514350 h 1002506"/>
              <a:gd name="connsiteX57" fmla="*/ 2374106 w 2745581"/>
              <a:gd name="connsiteY57" fmla="*/ 392906 h 1002506"/>
              <a:gd name="connsiteX58" fmla="*/ 2383631 w 2745581"/>
              <a:gd name="connsiteY58" fmla="*/ 319087 h 1002506"/>
              <a:gd name="connsiteX59" fmla="*/ 2386012 w 2745581"/>
              <a:gd name="connsiteY59" fmla="*/ 288131 h 1002506"/>
              <a:gd name="connsiteX60" fmla="*/ 2381250 w 2745581"/>
              <a:gd name="connsiteY60" fmla="*/ 261937 h 1002506"/>
              <a:gd name="connsiteX61" fmla="*/ 2376487 w 2745581"/>
              <a:gd name="connsiteY61" fmla="*/ 242887 h 1002506"/>
              <a:gd name="connsiteX62" fmla="*/ 2364581 w 2745581"/>
              <a:gd name="connsiteY62" fmla="*/ 226218 h 1002506"/>
              <a:gd name="connsiteX63" fmla="*/ 2350293 w 2745581"/>
              <a:gd name="connsiteY63" fmla="*/ 214312 h 1002506"/>
              <a:gd name="connsiteX64" fmla="*/ 2331243 w 2745581"/>
              <a:gd name="connsiteY64" fmla="*/ 204787 h 1002506"/>
              <a:gd name="connsiteX65" fmla="*/ 2300287 w 2745581"/>
              <a:gd name="connsiteY65" fmla="*/ 200025 h 1002506"/>
              <a:gd name="connsiteX66" fmla="*/ 2200275 w 2745581"/>
              <a:gd name="connsiteY66" fmla="*/ 214312 h 1002506"/>
              <a:gd name="connsiteX67" fmla="*/ 2007393 w 2745581"/>
              <a:gd name="connsiteY67" fmla="*/ 240506 h 1002506"/>
              <a:gd name="connsiteX68" fmla="*/ 1824037 w 2745581"/>
              <a:gd name="connsiteY68" fmla="*/ 257175 h 1002506"/>
              <a:gd name="connsiteX69" fmla="*/ 1685925 w 2745581"/>
              <a:gd name="connsiteY69" fmla="*/ 269081 h 1002506"/>
              <a:gd name="connsiteX70" fmla="*/ 1369218 w 2745581"/>
              <a:gd name="connsiteY70" fmla="*/ 295275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745581" h="1002506">
                <a:moveTo>
                  <a:pt x="1369218" y="295275"/>
                </a:moveTo>
                <a:lnTo>
                  <a:pt x="1173956" y="311943"/>
                </a:lnTo>
                <a:lnTo>
                  <a:pt x="964406" y="328612"/>
                </a:lnTo>
                <a:lnTo>
                  <a:pt x="676275" y="357187"/>
                </a:lnTo>
                <a:lnTo>
                  <a:pt x="452437" y="381000"/>
                </a:lnTo>
                <a:lnTo>
                  <a:pt x="250031" y="400050"/>
                </a:lnTo>
                <a:lnTo>
                  <a:pt x="221456" y="392906"/>
                </a:lnTo>
                <a:lnTo>
                  <a:pt x="176212" y="381000"/>
                </a:lnTo>
                <a:lnTo>
                  <a:pt x="40481" y="347662"/>
                </a:lnTo>
                <a:lnTo>
                  <a:pt x="16668" y="347662"/>
                </a:lnTo>
                <a:lnTo>
                  <a:pt x="0" y="200025"/>
                </a:lnTo>
                <a:lnTo>
                  <a:pt x="45243" y="221456"/>
                </a:lnTo>
                <a:lnTo>
                  <a:pt x="76200" y="223837"/>
                </a:lnTo>
                <a:lnTo>
                  <a:pt x="154781" y="226218"/>
                </a:lnTo>
                <a:lnTo>
                  <a:pt x="250031" y="228600"/>
                </a:lnTo>
                <a:lnTo>
                  <a:pt x="319087" y="228600"/>
                </a:lnTo>
                <a:lnTo>
                  <a:pt x="376237" y="226218"/>
                </a:lnTo>
                <a:lnTo>
                  <a:pt x="447675" y="221456"/>
                </a:lnTo>
                <a:lnTo>
                  <a:pt x="490537" y="216693"/>
                </a:lnTo>
                <a:lnTo>
                  <a:pt x="569118" y="204787"/>
                </a:lnTo>
                <a:lnTo>
                  <a:pt x="592931" y="200025"/>
                </a:lnTo>
                <a:lnTo>
                  <a:pt x="795337" y="197643"/>
                </a:lnTo>
                <a:lnTo>
                  <a:pt x="895350" y="190500"/>
                </a:lnTo>
                <a:lnTo>
                  <a:pt x="1007268" y="176212"/>
                </a:lnTo>
                <a:lnTo>
                  <a:pt x="1166812" y="164306"/>
                </a:lnTo>
                <a:lnTo>
                  <a:pt x="1369218" y="145256"/>
                </a:lnTo>
                <a:lnTo>
                  <a:pt x="1545431" y="128587"/>
                </a:lnTo>
                <a:lnTo>
                  <a:pt x="1840706" y="97631"/>
                </a:lnTo>
                <a:lnTo>
                  <a:pt x="2047875" y="73818"/>
                </a:lnTo>
                <a:lnTo>
                  <a:pt x="2121693" y="59531"/>
                </a:lnTo>
                <a:lnTo>
                  <a:pt x="2252662" y="28575"/>
                </a:lnTo>
                <a:lnTo>
                  <a:pt x="2357437" y="9525"/>
                </a:lnTo>
                <a:lnTo>
                  <a:pt x="2414587" y="0"/>
                </a:lnTo>
                <a:lnTo>
                  <a:pt x="2428875" y="0"/>
                </a:lnTo>
                <a:lnTo>
                  <a:pt x="2459831" y="19050"/>
                </a:lnTo>
                <a:lnTo>
                  <a:pt x="2528887" y="76200"/>
                </a:lnTo>
                <a:lnTo>
                  <a:pt x="2593181" y="138112"/>
                </a:lnTo>
                <a:lnTo>
                  <a:pt x="2643187" y="190500"/>
                </a:lnTo>
                <a:lnTo>
                  <a:pt x="2695575" y="250031"/>
                </a:lnTo>
                <a:lnTo>
                  <a:pt x="2736056" y="304800"/>
                </a:lnTo>
                <a:lnTo>
                  <a:pt x="2740818" y="314325"/>
                </a:lnTo>
                <a:lnTo>
                  <a:pt x="2745581" y="333375"/>
                </a:lnTo>
                <a:lnTo>
                  <a:pt x="2745581" y="352425"/>
                </a:lnTo>
                <a:lnTo>
                  <a:pt x="2740818" y="366712"/>
                </a:lnTo>
                <a:lnTo>
                  <a:pt x="2728912" y="385762"/>
                </a:lnTo>
                <a:lnTo>
                  <a:pt x="2709862" y="400050"/>
                </a:lnTo>
                <a:lnTo>
                  <a:pt x="2681287" y="414337"/>
                </a:lnTo>
                <a:lnTo>
                  <a:pt x="2664618" y="421481"/>
                </a:lnTo>
                <a:lnTo>
                  <a:pt x="2657475" y="426243"/>
                </a:lnTo>
                <a:lnTo>
                  <a:pt x="2628900" y="521493"/>
                </a:lnTo>
                <a:lnTo>
                  <a:pt x="2559843" y="742950"/>
                </a:lnTo>
                <a:lnTo>
                  <a:pt x="2466975" y="1002506"/>
                </a:lnTo>
                <a:lnTo>
                  <a:pt x="2259806" y="997743"/>
                </a:lnTo>
                <a:lnTo>
                  <a:pt x="2283618" y="871537"/>
                </a:lnTo>
                <a:lnTo>
                  <a:pt x="2314575" y="726281"/>
                </a:lnTo>
                <a:lnTo>
                  <a:pt x="2328862" y="659606"/>
                </a:lnTo>
                <a:lnTo>
                  <a:pt x="2355056" y="514350"/>
                </a:lnTo>
                <a:lnTo>
                  <a:pt x="2374106" y="392906"/>
                </a:lnTo>
                <a:lnTo>
                  <a:pt x="2383631" y="319087"/>
                </a:lnTo>
                <a:lnTo>
                  <a:pt x="2386012" y="288131"/>
                </a:lnTo>
                <a:lnTo>
                  <a:pt x="2381250" y="261937"/>
                </a:lnTo>
                <a:lnTo>
                  <a:pt x="2376487" y="242887"/>
                </a:lnTo>
                <a:lnTo>
                  <a:pt x="2364581" y="226218"/>
                </a:lnTo>
                <a:lnTo>
                  <a:pt x="2350293" y="214312"/>
                </a:lnTo>
                <a:lnTo>
                  <a:pt x="2331243" y="204787"/>
                </a:lnTo>
                <a:lnTo>
                  <a:pt x="2300287" y="200025"/>
                </a:lnTo>
                <a:lnTo>
                  <a:pt x="2200275" y="214312"/>
                </a:lnTo>
                <a:lnTo>
                  <a:pt x="2007393" y="240506"/>
                </a:lnTo>
                <a:lnTo>
                  <a:pt x="1824037" y="257175"/>
                </a:lnTo>
                <a:lnTo>
                  <a:pt x="1685925" y="269081"/>
                </a:lnTo>
                <a:lnTo>
                  <a:pt x="1369218" y="2952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1D9DF65D-F1C7-4747-9F6D-DDD5537913D9}"/>
              </a:ext>
            </a:extLst>
          </p:cNvPr>
          <p:cNvSpPr/>
          <p:nvPr/>
        </p:nvSpPr>
        <p:spPr>
          <a:xfrm>
            <a:off x="4475163" y="2373313"/>
            <a:ext cx="203200" cy="798512"/>
          </a:xfrm>
          <a:custGeom>
            <a:avLst/>
            <a:gdLst>
              <a:gd name="connsiteX0" fmla="*/ 2381 w 204787"/>
              <a:gd name="connsiteY0" fmla="*/ 438150 h 797719"/>
              <a:gd name="connsiteX1" fmla="*/ 2381 w 204787"/>
              <a:gd name="connsiteY1" fmla="*/ 9525 h 797719"/>
              <a:gd name="connsiteX2" fmla="*/ 200025 w 204787"/>
              <a:gd name="connsiteY2" fmla="*/ 0 h 797719"/>
              <a:gd name="connsiteX3" fmla="*/ 202406 w 204787"/>
              <a:gd name="connsiteY3" fmla="*/ 240507 h 797719"/>
              <a:gd name="connsiteX4" fmla="*/ 204787 w 204787"/>
              <a:gd name="connsiteY4" fmla="*/ 771525 h 797719"/>
              <a:gd name="connsiteX5" fmla="*/ 0 w 204787"/>
              <a:gd name="connsiteY5" fmla="*/ 797719 h 797719"/>
              <a:gd name="connsiteX6" fmla="*/ 2381 w 204787"/>
              <a:gd name="connsiteY6" fmla="*/ 438150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787" h="797719">
                <a:moveTo>
                  <a:pt x="2381" y="438150"/>
                </a:moveTo>
                <a:lnTo>
                  <a:pt x="2381" y="9525"/>
                </a:lnTo>
                <a:lnTo>
                  <a:pt x="200025" y="0"/>
                </a:lnTo>
                <a:cubicBezTo>
                  <a:pt x="200819" y="80169"/>
                  <a:pt x="201612" y="160338"/>
                  <a:pt x="202406" y="240507"/>
                </a:cubicBezTo>
                <a:cubicBezTo>
                  <a:pt x="203200" y="417513"/>
                  <a:pt x="203993" y="594519"/>
                  <a:pt x="204787" y="771525"/>
                </a:cubicBezTo>
                <a:lnTo>
                  <a:pt x="0" y="797719"/>
                </a:lnTo>
                <a:cubicBezTo>
                  <a:pt x="794" y="685800"/>
                  <a:pt x="1587" y="573882"/>
                  <a:pt x="2381" y="438150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6F689466-9B52-4E5B-9618-4670B3D3FEB4}"/>
              </a:ext>
            </a:extLst>
          </p:cNvPr>
          <p:cNvSpPr/>
          <p:nvPr/>
        </p:nvSpPr>
        <p:spPr>
          <a:xfrm>
            <a:off x="5237163" y="2300288"/>
            <a:ext cx="273050" cy="814387"/>
          </a:xfrm>
          <a:custGeom>
            <a:avLst/>
            <a:gdLst>
              <a:gd name="connsiteX0" fmla="*/ 11906 w 273844"/>
              <a:gd name="connsiteY0" fmla="*/ 538162 h 814387"/>
              <a:gd name="connsiteX1" fmla="*/ 16669 w 273844"/>
              <a:gd name="connsiteY1" fmla="*/ 423862 h 814387"/>
              <a:gd name="connsiteX2" fmla="*/ 19050 w 273844"/>
              <a:gd name="connsiteY2" fmla="*/ 283368 h 814387"/>
              <a:gd name="connsiteX3" fmla="*/ 21431 w 273844"/>
              <a:gd name="connsiteY3" fmla="*/ 21431 h 814387"/>
              <a:gd name="connsiteX4" fmla="*/ 273844 w 273844"/>
              <a:gd name="connsiteY4" fmla="*/ 0 h 814387"/>
              <a:gd name="connsiteX5" fmla="*/ 252412 w 273844"/>
              <a:gd name="connsiteY5" fmla="*/ 173831 h 814387"/>
              <a:gd name="connsiteX6" fmla="*/ 209550 w 273844"/>
              <a:gd name="connsiteY6" fmla="*/ 445293 h 814387"/>
              <a:gd name="connsiteX7" fmla="*/ 140494 w 273844"/>
              <a:gd name="connsiteY7" fmla="*/ 809625 h 814387"/>
              <a:gd name="connsiteX8" fmla="*/ 0 w 273844"/>
              <a:gd name="connsiteY8" fmla="*/ 814387 h 814387"/>
              <a:gd name="connsiteX9" fmla="*/ 11906 w 273844"/>
              <a:gd name="connsiteY9" fmla="*/ 538162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844" h="814387">
                <a:moveTo>
                  <a:pt x="11906" y="538162"/>
                </a:moveTo>
                <a:lnTo>
                  <a:pt x="16669" y="423862"/>
                </a:lnTo>
                <a:cubicBezTo>
                  <a:pt x="17463" y="377031"/>
                  <a:pt x="18256" y="330199"/>
                  <a:pt x="19050" y="283368"/>
                </a:cubicBezTo>
                <a:cubicBezTo>
                  <a:pt x="19844" y="196056"/>
                  <a:pt x="20637" y="108743"/>
                  <a:pt x="21431" y="21431"/>
                </a:cubicBezTo>
                <a:lnTo>
                  <a:pt x="273844" y="0"/>
                </a:lnTo>
                <a:lnTo>
                  <a:pt x="252412" y="173831"/>
                </a:lnTo>
                <a:lnTo>
                  <a:pt x="209550" y="445293"/>
                </a:lnTo>
                <a:lnTo>
                  <a:pt x="140494" y="809625"/>
                </a:lnTo>
                <a:lnTo>
                  <a:pt x="0" y="814387"/>
                </a:lnTo>
                <a:lnTo>
                  <a:pt x="11906" y="5381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D7FF1F54-2E99-47CA-B560-6F994BBD01CC}"/>
              </a:ext>
            </a:extLst>
          </p:cNvPr>
          <p:cNvSpPr/>
          <p:nvPr/>
        </p:nvSpPr>
        <p:spPr>
          <a:xfrm>
            <a:off x="2898775" y="2940050"/>
            <a:ext cx="4154488" cy="557213"/>
          </a:xfrm>
          <a:custGeom>
            <a:avLst/>
            <a:gdLst>
              <a:gd name="connsiteX0" fmla="*/ 1788009 w 4153891"/>
              <a:gd name="connsiteY0" fmla="*/ 305933 h 557478"/>
              <a:gd name="connsiteX1" fmla="*/ 1539863 w 4153891"/>
              <a:gd name="connsiteY1" fmla="*/ 339926 h 557478"/>
              <a:gd name="connsiteX2" fmla="*/ 1271322 w 4153891"/>
              <a:gd name="connsiteY2" fmla="*/ 373918 h 557478"/>
              <a:gd name="connsiteX3" fmla="*/ 1060568 w 4153891"/>
              <a:gd name="connsiteY3" fmla="*/ 407911 h 557478"/>
              <a:gd name="connsiteX4" fmla="*/ 727441 w 4153891"/>
              <a:gd name="connsiteY4" fmla="*/ 479295 h 557478"/>
              <a:gd name="connsiteX5" fmla="*/ 649258 w 4153891"/>
              <a:gd name="connsiteY5" fmla="*/ 499691 h 557478"/>
              <a:gd name="connsiteX6" fmla="*/ 571075 w 4153891"/>
              <a:gd name="connsiteY6" fmla="*/ 523485 h 557478"/>
              <a:gd name="connsiteX7" fmla="*/ 496291 w 4153891"/>
              <a:gd name="connsiteY7" fmla="*/ 543881 h 557478"/>
              <a:gd name="connsiteX8" fmla="*/ 435105 w 4153891"/>
              <a:gd name="connsiteY8" fmla="*/ 557478 h 557478"/>
              <a:gd name="connsiteX9" fmla="*/ 418108 w 4153891"/>
              <a:gd name="connsiteY9" fmla="*/ 557478 h 557478"/>
              <a:gd name="connsiteX10" fmla="*/ 384116 w 4153891"/>
              <a:gd name="connsiteY10" fmla="*/ 547280 h 557478"/>
              <a:gd name="connsiteX11" fmla="*/ 346724 w 4153891"/>
              <a:gd name="connsiteY11" fmla="*/ 523485 h 557478"/>
              <a:gd name="connsiteX12" fmla="*/ 261743 w 4153891"/>
              <a:gd name="connsiteY12" fmla="*/ 458900 h 557478"/>
              <a:gd name="connsiteX13" fmla="*/ 197157 w 4153891"/>
              <a:gd name="connsiteY13" fmla="*/ 397713 h 557478"/>
              <a:gd name="connsiteX14" fmla="*/ 108776 w 4153891"/>
              <a:gd name="connsiteY14" fmla="*/ 305933 h 557478"/>
              <a:gd name="connsiteX15" fmla="*/ 57787 w 4153891"/>
              <a:gd name="connsiteY15" fmla="*/ 251545 h 557478"/>
              <a:gd name="connsiteX16" fmla="*/ 30593 w 4153891"/>
              <a:gd name="connsiteY16" fmla="*/ 224351 h 557478"/>
              <a:gd name="connsiteX17" fmla="*/ 16996 w 4153891"/>
              <a:gd name="connsiteY17" fmla="*/ 207355 h 557478"/>
              <a:gd name="connsiteX18" fmla="*/ 3399 w 4153891"/>
              <a:gd name="connsiteY18" fmla="*/ 176761 h 557478"/>
              <a:gd name="connsiteX19" fmla="*/ 0 w 4153891"/>
              <a:gd name="connsiteY19" fmla="*/ 163164 h 557478"/>
              <a:gd name="connsiteX20" fmla="*/ 0 w 4153891"/>
              <a:gd name="connsiteY20" fmla="*/ 152966 h 557478"/>
              <a:gd name="connsiteX21" fmla="*/ 3399 w 4153891"/>
              <a:gd name="connsiteY21" fmla="*/ 146168 h 557478"/>
              <a:gd name="connsiteX22" fmla="*/ 6798 w 4153891"/>
              <a:gd name="connsiteY22" fmla="*/ 142769 h 557478"/>
              <a:gd name="connsiteX23" fmla="*/ 16996 w 4153891"/>
              <a:gd name="connsiteY23" fmla="*/ 139369 h 557478"/>
              <a:gd name="connsiteX24" fmla="*/ 27194 w 4153891"/>
              <a:gd name="connsiteY24" fmla="*/ 139369 h 557478"/>
              <a:gd name="connsiteX25" fmla="*/ 61186 w 4153891"/>
              <a:gd name="connsiteY25" fmla="*/ 156366 h 557478"/>
              <a:gd name="connsiteX26" fmla="*/ 156366 w 4153891"/>
              <a:gd name="connsiteY26" fmla="*/ 220952 h 557478"/>
              <a:gd name="connsiteX27" fmla="*/ 254944 w 4153891"/>
              <a:gd name="connsiteY27" fmla="*/ 275340 h 557478"/>
              <a:gd name="connsiteX28" fmla="*/ 278739 w 4153891"/>
              <a:gd name="connsiteY28" fmla="*/ 285537 h 557478"/>
              <a:gd name="connsiteX29" fmla="*/ 302534 w 4153891"/>
              <a:gd name="connsiteY29" fmla="*/ 292336 h 557478"/>
              <a:gd name="connsiteX30" fmla="*/ 411310 w 4153891"/>
              <a:gd name="connsiteY30" fmla="*/ 305933 h 557478"/>
              <a:gd name="connsiteX31" fmla="*/ 530284 w 4153891"/>
              <a:gd name="connsiteY31" fmla="*/ 312731 h 557478"/>
              <a:gd name="connsiteX32" fmla="*/ 639060 w 4153891"/>
              <a:gd name="connsiteY32" fmla="*/ 288937 h 557478"/>
              <a:gd name="connsiteX33" fmla="*/ 764833 w 4153891"/>
              <a:gd name="connsiteY33" fmla="*/ 265142 h 557478"/>
              <a:gd name="connsiteX34" fmla="*/ 873609 w 4153891"/>
              <a:gd name="connsiteY34" fmla="*/ 244746 h 557478"/>
              <a:gd name="connsiteX35" fmla="*/ 1189740 w 4153891"/>
              <a:gd name="connsiteY35" fmla="*/ 200556 h 557478"/>
              <a:gd name="connsiteX36" fmla="*/ 1369900 w 4153891"/>
              <a:gd name="connsiteY36" fmla="*/ 176761 h 557478"/>
              <a:gd name="connsiteX37" fmla="*/ 1577255 w 4153891"/>
              <a:gd name="connsiteY37" fmla="*/ 152966 h 557478"/>
              <a:gd name="connsiteX38" fmla="*/ 1774412 w 4153891"/>
              <a:gd name="connsiteY38" fmla="*/ 132571 h 557478"/>
              <a:gd name="connsiteX39" fmla="*/ 2008960 w 4153891"/>
              <a:gd name="connsiteY39" fmla="*/ 115575 h 557478"/>
              <a:gd name="connsiteX40" fmla="*/ 2216315 w 4153891"/>
              <a:gd name="connsiteY40" fmla="*/ 98578 h 557478"/>
              <a:gd name="connsiteX41" fmla="*/ 2365882 w 4153891"/>
              <a:gd name="connsiteY41" fmla="*/ 88381 h 557478"/>
              <a:gd name="connsiteX42" fmla="*/ 2563039 w 4153891"/>
              <a:gd name="connsiteY42" fmla="*/ 88381 h 557478"/>
              <a:gd name="connsiteX43" fmla="*/ 2848577 w 4153891"/>
              <a:gd name="connsiteY43" fmla="*/ 81582 h 557478"/>
              <a:gd name="connsiteX44" fmla="*/ 3004943 w 4153891"/>
              <a:gd name="connsiteY44" fmla="*/ 74784 h 557478"/>
              <a:gd name="connsiteX45" fmla="*/ 3185103 w 4153891"/>
              <a:gd name="connsiteY45" fmla="*/ 64586 h 557478"/>
              <a:gd name="connsiteX46" fmla="*/ 3463842 w 4153891"/>
              <a:gd name="connsiteY46" fmla="*/ 61186 h 557478"/>
              <a:gd name="connsiteX47" fmla="*/ 3518230 w 4153891"/>
              <a:gd name="connsiteY47" fmla="*/ 57787 h 557478"/>
              <a:gd name="connsiteX48" fmla="*/ 3586215 w 4153891"/>
              <a:gd name="connsiteY48" fmla="*/ 47589 h 557478"/>
              <a:gd name="connsiteX49" fmla="*/ 3627006 w 4153891"/>
              <a:gd name="connsiteY49" fmla="*/ 40791 h 557478"/>
              <a:gd name="connsiteX50" fmla="*/ 3664398 w 4153891"/>
              <a:gd name="connsiteY50" fmla="*/ 30593 h 557478"/>
              <a:gd name="connsiteX51" fmla="*/ 3715387 w 4153891"/>
              <a:gd name="connsiteY51" fmla="*/ 10198 h 557478"/>
              <a:gd name="connsiteX52" fmla="*/ 3739182 w 4153891"/>
              <a:gd name="connsiteY52" fmla="*/ 0 h 557478"/>
              <a:gd name="connsiteX53" fmla="*/ 3759577 w 4153891"/>
              <a:gd name="connsiteY53" fmla="*/ 6798 h 557478"/>
              <a:gd name="connsiteX54" fmla="*/ 3847958 w 4153891"/>
              <a:gd name="connsiteY54" fmla="*/ 40791 h 557478"/>
              <a:gd name="connsiteX55" fmla="*/ 3939738 w 4153891"/>
              <a:gd name="connsiteY55" fmla="*/ 71384 h 557478"/>
              <a:gd name="connsiteX56" fmla="*/ 4011122 w 4153891"/>
              <a:gd name="connsiteY56" fmla="*/ 98578 h 557478"/>
              <a:gd name="connsiteX57" fmla="*/ 4062111 w 4153891"/>
              <a:gd name="connsiteY57" fmla="*/ 125772 h 557478"/>
              <a:gd name="connsiteX58" fmla="*/ 4096104 w 4153891"/>
              <a:gd name="connsiteY58" fmla="*/ 146168 h 557478"/>
              <a:gd name="connsiteX59" fmla="*/ 4130096 w 4153891"/>
              <a:gd name="connsiteY59" fmla="*/ 173362 h 557478"/>
              <a:gd name="connsiteX60" fmla="*/ 4147093 w 4153891"/>
              <a:gd name="connsiteY60" fmla="*/ 193757 h 557478"/>
              <a:gd name="connsiteX61" fmla="*/ 4153891 w 4153891"/>
              <a:gd name="connsiteY61" fmla="*/ 210754 h 557478"/>
              <a:gd name="connsiteX62" fmla="*/ 4153891 w 4153891"/>
              <a:gd name="connsiteY62" fmla="*/ 217552 h 557478"/>
              <a:gd name="connsiteX63" fmla="*/ 4150492 w 4153891"/>
              <a:gd name="connsiteY63" fmla="*/ 231149 h 557478"/>
              <a:gd name="connsiteX64" fmla="*/ 4136895 w 4153891"/>
              <a:gd name="connsiteY64" fmla="*/ 248146 h 557478"/>
              <a:gd name="connsiteX65" fmla="*/ 4099503 w 4153891"/>
              <a:gd name="connsiteY65" fmla="*/ 271940 h 557478"/>
              <a:gd name="connsiteX66" fmla="*/ 4055313 w 4153891"/>
              <a:gd name="connsiteY66" fmla="*/ 285537 h 557478"/>
              <a:gd name="connsiteX67" fmla="*/ 4034917 w 4153891"/>
              <a:gd name="connsiteY67" fmla="*/ 285537 h 557478"/>
              <a:gd name="connsiteX68" fmla="*/ 3936339 w 4153891"/>
              <a:gd name="connsiteY68" fmla="*/ 268541 h 557478"/>
              <a:gd name="connsiteX69" fmla="*/ 3735783 w 4153891"/>
              <a:gd name="connsiteY69" fmla="*/ 251545 h 557478"/>
              <a:gd name="connsiteX70" fmla="*/ 3538626 w 4153891"/>
              <a:gd name="connsiteY70" fmla="*/ 244746 h 557478"/>
              <a:gd name="connsiteX71" fmla="*/ 3399256 w 4153891"/>
              <a:gd name="connsiteY71" fmla="*/ 241347 h 557478"/>
              <a:gd name="connsiteX72" fmla="*/ 3205499 w 4153891"/>
              <a:gd name="connsiteY72" fmla="*/ 234549 h 557478"/>
              <a:gd name="connsiteX73" fmla="*/ 3011741 w 4153891"/>
              <a:gd name="connsiteY73" fmla="*/ 234549 h 557478"/>
              <a:gd name="connsiteX74" fmla="*/ 2733002 w 4153891"/>
              <a:gd name="connsiteY74" fmla="*/ 237948 h 557478"/>
              <a:gd name="connsiteX75" fmla="*/ 2410073 w 4153891"/>
              <a:gd name="connsiteY75" fmla="*/ 244746 h 557478"/>
              <a:gd name="connsiteX76" fmla="*/ 2155128 w 4153891"/>
              <a:gd name="connsiteY76" fmla="*/ 261743 h 557478"/>
              <a:gd name="connsiteX77" fmla="*/ 1788009 w 4153891"/>
              <a:gd name="connsiteY77" fmla="*/ 305933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153891" h="557478">
                <a:moveTo>
                  <a:pt x="1788009" y="305933"/>
                </a:moveTo>
                <a:lnTo>
                  <a:pt x="1539863" y="339926"/>
                </a:lnTo>
                <a:lnTo>
                  <a:pt x="1271322" y="373918"/>
                </a:lnTo>
                <a:lnTo>
                  <a:pt x="1060568" y="407911"/>
                </a:lnTo>
                <a:lnTo>
                  <a:pt x="727441" y="479295"/>
                </a:lnTo>
                <a:lnTo>
                  <a:pt x="649258" y="499691"/>
                </a:lnTo>
                <a:lnTo>
                  <a:pt x="571075" y="523485"/>
                </a:lnTo>
                <a:lnTo>
                  <a:pt x="496291" y="543881"/>
                </a:lnTo>
                <a:lnTo>
                  <a:pt x="435105" y="557478"/>
                </a:lnTo>
                <a:lnTo>
                  <a:pt x="418108" y="557478"/>
                </a:lnTo>
                <a:lnTo>
                  <a:pt x="384116" y="547280"/>
                </a:lnTo>
                <a:lnTo>
                  <a:pt x="346724" y="523485"/>
                </a:lnTo>
                <a:lnTo>
                  <a:pt x="261743" y="458900"/>
                </a:lnTo>
                <a:lnTo>
                  <a:pt x="197157" y="397713"/>
                </a:lnTo>
                <a:lnTo>
                  <a:pt x="108776" y="305933"/>
                </a:lnTo>
                <a:lnTo>
                  <a:pt x="57787" y="251545"/>
                </a:lnTo>
                <a:lnTo>
                  <a:pt x="30593" y="224351"/>
                </a:lnTo>
                <a:lnTo>
                  <a:pt x="16996" y="207355"/>
                </a:lnTo>
                <a:lnTo>
                  <a:pt x="3399" y="176761"/>
                </a:lnTo>
                <a:lnTo>
                  <a:pt x="0" y="163164"/>
                </a:lnTo>
                <a:lnTo>
                  <a:pt x="0" y="152966"/>
                </a:lnTo>
                <a:lnTo>
                  <a:pt x="3399" y="146168"/>
                </a:lnTo>
                <a:lnTo>
                  <a:pt x="6798" y="142769"/>
                </a:lnTo>
                <a:lnTo>
                  <a:pt x="16996" y="139369"/>
                </a:lnTo>
                <a:lnTo>
                  <a:pt x="27194" y="139369"/>
                </a:lnTo>
                <a:lnTo>
                  <a:pt x="61186" y="156366"/>
                </a:lnTo>
                <a:lnTo>
                  <a:pt x="156366" y="220952"/>
                </a:lnTo>
                <a:lnTo>
                  <a:pt x="254944" y="275340"/>
                </a:lnTo>
                <a:lnTo>
                  <a:pt x="278739" y="285537"/>
                </a:lnTo>
                <a:lnTo>
                  <a:pt x="302534" y="292336"/>
                </a:lnTo>
                <a:lnTo>
                  <a:pt x="411310" y="305933"/>
                </a:lnTo>
                <a:lnTo>
                  <a:pt x="530284" y="312731"/>
                </a:lnTo>
                <a:lnTo>
                  <a:pt x="639060" y="288937"/>
                </a:lnTo>
                <a:lnTo>
                  <a:pt x="764833" y="265142"/>
                </a:lnTo>
                <a:lnTo>
                  <a:pt x="873609" y="244746"/>
                </a:lnTo>
                <a:lnTo>
                  <a:pt x="1189740" y="200556"/>
                </a:lnTo>
                <a:lnTo>
                  <a:pt x="1369900" y="176761"/>
                </a:lnTo>
                <a:lnTo>
                  <a:pt x="1577255" y="152966"/>
                </a:lnTo>
                <a:lnTo>
                  <a:pt x="1774412" y="132571"/>
                </a:lnTo>
                <a:lnTo>
                  <a:pt x="2008960" y="115575"/>
                </a:lnTo>
                <a:lnTo>
                  <a:pt x="2216315" y="98578"/>
                </a:lnTo>
                <a:lnTo>
                  <a:pt x="2365882" y="88381"/>
                </a:lnTo>
                <a:lnTo>
                  <a:pt x="2563039" y="88381"/>
                </a:lnTo>
                <a:lnTo>
                  <a:pt x="2848577" y="81582"/>
                </a:lnTo>
                <a:lnTo>
                  <a:pt x="3004943" y="74784"/>
                </a:lnTo>
                <a:lnTo>
                  <a:pt x="3185103" y="64586"/>
                </a:lnTo>
                <a:lnTo>
                  <a:pt x="3463842" y="61186"/>
                </a:lnTo>
                <a:lnTo>
                  <a:pt x="3518230" y="57787"/>
                </a:lnTo>
                <a:lnTo>
                  <a:pt x="3586215" y="47589"/>
                </a:lnTo>
                <a:lnTo>
                  <a:pt x="3627006" y="40791"/>
                </a:lnTo>
                <a:lnTo>
                  <a:pt x="3664398" y="30593"/>
                </a:lnTo>
                <a:lnTo>
                  <a:pt x="3715387" y="10198"/>
                </a:lnTo>
                <a:lnTo>
                  <a:pt x="3739182" y="0"/>
                </a:lnTo>
                <a:lnTo>
                  <a:pt x="3759577" y="6798"/>
                </a:lnTo>
                <a:lnTo>
                  <a:pt x="3847958" y="40791"/>
                </a:lnTo>
                <a:lnTo>
                  <a:pt x="3939738" y="71384"/>
                </a:lnTo>
                <a:lnTo>
                  <a:pt x="4011122" y="98578"/>
                </a:lnTo>
                <a:lnTo>
                  <a:pt x="4062111" y="125772"/>
                </a:lnTo>
                <a:lnTo>
                  <a:pt x="4096104" y="146168"/>
                </a:lnTo>
                <a:lnTo>
                  <a:pt x="4130096" y="173362"/>
                </a:lnTo>
                <a:lnTo>
                  <a:pt x="4147093" y="193757"/>
                </a:lnTo>
                <a:lnTo>
                  <a:pt x="4153891" y="210754"/>
                </a:lnTo>
                <a:lnTo>
                  <a:pt x="4153891" y="217552"/>
                </a:lnTo>
                <a:lnTo>
                  <a:pt x="4150492" y="231149"/>
                </a:lnTo>
                <a:lnTo>
                  <a:pt x="4136895" y="248146"/>
                </a:lnTo>
                <a:lnTo>
                  <a:pt x="4099503" y="271940"/>
                </a:lnTo>
                <a:lnTo>
                  <a:pt x="4055313" y="285537"/>
                </a:lnTo>
                <a:lnTo>
                  <a:pt x="4034917" y="285537"/>
                </a:lnTo>
                <a:lnTo>
                  <a:pt x="3936339" y="268541"/>
                </a:lnTo>
                <a:lnTo>
                  <a:pt x="3735783" y="251545"/>
                </a:lnTo>
                <a:lnTo>
                  <a:pt x="3538626" y="244746"/>
                </a:lnTo>
                <a:lnTo>
                  <a:pt x="3399256" y="241347"/>
                </a:lnTo>
                <a:lnTo>
                  <a:pt x="3205499" y="234549"/>
                </a:lnTo>
                <a:lnTo>
                  <a:pt x="3011741" y="234549"/>
                </a:lnTo>
                <a:lnTo>
                  <a:pt x="2733002" y="237948"/>
                </a:lnTo>
                <a:lnTo>
                  <a:pt x="2410073" y="244746"/>
                </a:lnTo>
                <a:lnTo>
                  <a:pt x="2155128" y="261743"/>
                </a:lnTo>
                <a:lnTo>
                  <a:pt x="1788009" y="30593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17CB79CB-163F-4FBE-A81D-8A3345A6F7CA}"/>
              </a:ext>
            </a:extLst>
          </p:cNvPr>
          <p:cNvSpPr/>
          <p:nvPr/>
        </p:nvSpPr>
        <p:spPr>
          <a:xfrm>
            <a:off x="4718050" y="3752850"/>
            <a:ext cx="323850" cy="2290763"/>
          </a:xfrm>
          <a:custGeom>
            <a:avLst/>
            <a:gdLst>
              <a:gd name="connsiteX0" fmla="*/ 110204 w 324656"/>
              <a:gd name="connsiteY0" fmla="*/ 1009712 h 2290468"/>
              <a:gd name="connsiteX1" fmla="*/ 116161 w 324656"/>
              <a:gd name="connsiteY1" fmla="*/ 658249 h 2290468"/>
              <a:gd name="connsiteX2" fmla="*/ 116161 w 324656"/>
              <a:gd name="connsiteY2" fmla="*/ 440818 h 2290468"/>
              <a:gd name="connsiteX3" fmla="*/ 116161 w 324656"/>
              <a:gd name="connsiteY3" fmla="*/ 387205 h 2290468"/>
              <a:gd name="connsiteX4" fmla="*/ 110204 w 324656"/>
              <a:gd name="connsiteY4" fmla="*/ 348485 h 2290468"/>
              <a:gd name="connsiteX5" fmla="*/ 104247 w 324656"/>
              <a:gd name="connsiteY5" fmla="*/ 312743 h 2290468"/>
              <a:gd name="connsiteX6" fmla="*/ 95312 w 324656"/>
              <a:gd name="connsiteY6" fmla="*/ 265087 h 2290468"/>
              <a:gd name="connsiteX7" fmla="*/ 80419 w 324656"/>
              <a:gd name="connsiteY7" fmla="*/ 220409 h 2290468"/>
              <a:gd name="connsiteX8" fmla="*/ 65527 w 324656"/>
              <a:gd name="connsiteY8" fmla="*/ 178710 h 2290468"/>
              <a:gd name="connsiteX9" fmla="*/ 47656 w 324656"/>
              <a:gd name="connsiteY9" fmla="*/ 142968 h 2290468"/>
              <a:gd name="connsiteX10" fmla="*/ 0 w 324656"/>
              <a:gd name="connsiteY10" fmla="*/ 59570 h 2290468"/>
              <a:gd name="connsiteX11" fmla="*/ 92333 w 324656"/>
              <a:gd name="connsiteY11" fmla="*/ 0 h 2290468"/>
              <a:gd name="connsiteX12" fmla="*/ 175731 w 324656"/>
              <a:gd name="connsiteY12" fmla="*/ 98291 h 2290468"/>
              <a:gd name="connsiteX13" fmla="*/ 244237 w 324656"/>
              <a:gd name="connsiteY13" fmla="*/ 184667 h 2290468"/>
              <a:gd name="connsiteX14" fmla="*/ 294871 w 324656"/>
              <a:gd name="connsiteY14" fmla="*/ 253173 h 2290468"/>
              <a:gd name="connsiteX15" fmla="*/ 312742 w 324656"/>
              <a:gd name="connsiteY15" fmla="*/ 282958 h 2290468"/>
              <a:gd name="connsiteX16" fmla="*/ 318699 w 324656"/>
              <a:gd name="connsiteY16" fmla="*/ 300829 h 2290468"/>
              <a:gd name="connsiteX17" fmla="*/ 324656 w 324656"/>
              <a:gd name="connsiteY17" fmla="*/ 327635 h 2290468"/>
              <a:gd name="connsiteX18" fmla="*/ 324656 w 324656"/>
              <a:gd name="connsiteY18" fmla="*/ 354442 h 2290468"/>
              <a:gd name="connsiteX19" fmla="*/ 318699 w 324656"/>
              <a:gd name="connsiteY19" fmla="*/ 408055 h 2290468"/>
              <a:gd name="connsiteX20" fmla="*/ 318699 w 324656"/>
              <a:gd name="connsiteY20" fmla="*/ 577829 h 2290468"/>
              <a:gd name="connsiteX21" fmla="*/ 318699 w 324656"/>
              <a:gd name="connsiteY21" fmla="*/ 982906 h 2290468"/>
              <a:gd name="connsiteX22" fmla="*/ 318699 w 324656"/>
              <a:gd name="connsiteY22" fmla="*/ 1310541 h 2290468"/>
              <a:gd name="connsiteX23" fmla="*/ 318699 w 324656"/>
              <a:gd name="connsiteY23" fmla="*/ 1617326 h 2290468"/>
              <a:gd name="connsiteX24" fmla="*/ 318699 w 324656"/>
              <a:gd name="connsiteY24" fmla="*/ 2010489 h 2290468"/>
              <a:gd name="connsiteX25" fmla="*/ 315721 w 324656"/>
              <a:gd name="connsiteY25" fmla="*/ 2064102 h 2290468"/>
              <a:gd name="connsiteX26" fmla="*/ 303807 w 324656"/>
              <a:gd name="connsiteY26" fmla="*/ 2129629 h 2290468"/>
              <a:gd name="connsiteX27" fmla="*/ 285936 w 324656"/>
              <a:gd name="connsiteY27" fmla="*/ 2189199 h 2290468"/>
              <a:gd name="connsiteX28" fmla="*/ 262108 w 324656"/>
              <a:gd name="connsiteY28" fmla="*/ 2242812 h 2290468"/>
              <a:gd name="connsiteX29" fmla="*/ 247215 w 324656"/>
              <a:gd name="connsiteY29" fmla="*/ 2266640 h 2290468"/>
              <a:gd name="connsiteX30" fmla="*/ 229344 w 324656"/>
              <a:gd name="connsiteY30" fmla="*/ 2281532 h 2290468"/>
              <a:gd name="connsiteX31" fmla="*/ 211473 w 324656"/>
              <a:gd name="connsiteY31" fmla="*/ 2290468 h 2290468"/>
              <a:gd name="connsiteX32" fmla="*/ 199559 w 324656"/>
              <a:gd name="connsiteY32" fmla="*/ 2290468 h 2290468"/>
              <a:gd name="connsiteX33" fmla="*/ 169774 w 324656"/>
              <a:gd name="connsiteY33" fmla="*/ 2275575 h 2290468"/>
              <a:gd name="connsiteX34" fmla="*/ 148925 w 324656"/>
              <a:gd name="connsiteY34" fmla="*/ 2257704 h 2290468"/>
              <a:gd name="connsiteX35" fmla="*/ 122118 w 324656"/>
              <a:gd name="connsiteY35" fmla="*/ 2221962 h 2290468"/>
              <a:gd name="connsiteX36" fmla="*/ 92333 w 324656"/>
              <a:gd name="connsiteY36" fmla="*/ 2165371 h 2290468"/>
              <a:gd name="connsiteX37" fmla="*/ 74462 w 324656"/>
              <a:gd name="connsiteY37" fmla="*/ 2120693 h 2290468"/>
              <a:gd name="connsiteX38" fmla="*/ 65527 w 324656"/>
              <a:gd name="connsiteY38" fmla="*/ 2070059 h 2290468"/>
              <a:gd name="connsiteX39" fmla="*/ 53613 w 324656"/>
              <a:gd name="connsiteY39" fmla="*/ 1959854 h 2290468"/>
              <a:gd name="connsiteX40" fmla="*/ 50634 w 324656"/>
              <a:gd name="connsiteY40" fmla="*/ 1876456 h 2290468"/>
              <a:gd name="connsiteX41" fmla="*/ 50634 w 324656"/>
              <a:gd name="connsiteY41" fmla="*/ 1831779 h 2290468"/>
              <a:gd name="connsiteX42" fmla="*/ 62548 w 324656"/>
              <a:gd name="connsiteY42" fmla="*/ 1730509 h 2290468"/>
              <a:gd name="connsiteX43" fmla="*/ 74462 w 324656"/>
              <a:gd name="connsiteY43" fmla="*/ 1650090 h 2290468"/>
              <a:gd name="connsiteX44" fmla="*/ 92333 w 324656"/>
              <a:gd name="connsiteY44" fmla="*/ 1551799 h 2290468"/>
              <a:gd name="connsiteX45" fmla="*/ 98290 w 324656"/>
              <a:gd name="connsiteY45" fmla="*/ 1468401 h 2290468"/>
              <a:gd name="connsiteX46" fmla="*/ 110204 w 324656"/>
              <a:gd name="connsiteY46" fmla="*/ 1009712 h 229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24656" h="2290468">
                <a:moveTo>
                  <a:pt x="110204" y="1009712"/>
                </a:moveTo>
                <a:cubicBezTo>
                  <a:pt x="112190" y="892558"/>
                  <a:pt x="114175" y="775403"/>
                  <a:pt x="116161" y="658249"/>
                </a:cubicBezTo>
                <a:lnTo>
                  <a:pt x="116161" y="440818"/>
                </a:lnTo>
                <a:lnTo>
                  <a:pt x="116161" y="387205"/>
                </a:lnTo>
                <a:lnTo>
                  <a:pt x="110204" y="348485"/>
                </a:lnTo>
                <a:lnTo>
                  <a:pt x="104247" y="312743"/>
                </a:lnTo>
                <a:lnTo>
                  <a:pt x="95312" y="265087"/>
                </a:lnTo>
                <a:lnTo>
                  <a:pt x="80419" y="220409"/>
                </a:lnTo>
                <a:lnTo>
                  <a:pt x="65527" y="178710"/>
                </a:lnTo>
                <a:lnTo>
                  <a:pt x="47656" y="142968"/>
                </a:lnTo>
                <a:lnTo>
                  <a:pt x="0" y="59570"/>
                </a:lnTo>
                <a:lnTo>
                  <a:pt x="92333" y="0"/>
                </a:lnTo>
                <a:lnTo>
                  <a:pt x="175731" y="98291"/>
                </a:lnTo>
                <a:lnTo>
                  <a:pt x="244237" y="184667"/>
                </a:lnTo>
                <a:lnTo>
                  <a:pt x="294871" y="253173"/>
                </a:lnTo>
                <a:lnTo>
                  <a:pt x="312742" y="282958"/>
                </a:lnTo>
                <a:lnTo>
                  <a:pt x="318699" y="300829"/>
                </a:lnTo>
                <a:lnTo>
                  <a:pt x="324656" y="327635"/>
                </a:lnTo>
                <a:lnTo>
                  <a:pt x="324656" y="354442"/>
                </a:lnTo>
                <a:lnTo>
                  <a:pt x="318699" y="408055"/>
                </a:lnTo>
                <a:lnTo>
                  <a:pt x="318699" y="577829"/>
                </a:lnTo>
                <a:lnTo>
                  <a:pt x="318699" y="982906"/>
                </a:lnTo>
                <a:lnTo>
                  <a:pt x="318699" y="1310541"/>
                </a:lnTo>
                <a:lnTo>
                  <a:pt x="318699" y="1617326"/>
                </a:lnTo>
                <a:lnTo>
                  <a:pt x="318699" y="2010489"/>
                </a:lnTo>
                <a:lnTo>
                  <a:pt x="315721" y="2064102"/>
                </a:lnTo>
                <a:lnTo>
                  <a:pt x="303807" y="2129629"/>
                </a:lnTo>
                <a:lnTo>
                  <a:pt x="285936" y="2189199"/>
                </a:lnTo>
                <a:lnTo>
                  <a:pt x="262108" y="2242812"/>
                </a:lnTo>
                <a:lnTo>
                  <a:pt x="247215" y="2266640"/>
                </a:lnTo>
                <a:lnTo>
                  <a:pt x="229344" y="2281532"/>
                </a:lnTo>
                <a:lnTo>
                  <a:pt x="211473" y="2290468"/>
                </a:lnTo>
                <a:lnTo>
                  <a:pt x="199559" y="2290468"/>
                </a:lnTo>
                <a:lnTo>
                  <a:pt x="169774" y="2275575"/>
                </a:lnTo>
                <a:lnTo>
                  <a:pt x="148925" y="2257704"/>
                </a:lnTo>
                <a:lnTo>
                  <a:pt x="122118" y="2221962"/>
                </a:lnTo>
                <a:lnTo>
                  <a:pt x="92333" y="2165371"/>
                </a:lnTo>
                <a:lnTo>
                  <a:pt x="74462" y="2120693"/>
                </a:lnTo>
                <a:lnTo>
                  <a:pt x="65527" y="2070059"/>
                </a:lnTo>
                <a:lnTo>
                  <a:pt x="53613" y="1959854"/>
                </a:lnTo>
                <a:lnTo>
                  <a:pt x="50634" y="1876456"/>
                </a:lnTo>
                <a:lnTo>
                  <a:pt x="50634" y="1831779"/>
                </a:lnTo>
                <a:lnTo>
                  <a:pt x="62548" y="1730509"/>
                </a:lnTo>
                <a:lnTo>
                  <a:pt x="74462" y="1650090"/>
                </a:lnTo>
                <a:lnTo>
                  <a:pt x="92333" y="1551799"/>
                </a:lnTo>
                <a:lnTo>
                  <a:pt x="98290" y="1468401"/>
                </a:lnTo>
                <a:lnTo>
                  <a:pt x="110204" y="10097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F25D5B4C-7567-4AA9-B5E6-DC8B4D7C5075}"/>
              </a:ext>
            </a:extLst>
          </p:cNvPr>
          <p:cNvSpPr/>
          <p:nvPr/>
        </p:nvSpPr>
        <p:spPr>
          <a:xfrm>
            <a:off x="5141913" y="3817938"/>
            <a:ext cx="2085975" cy="1844675"/>
          </a:xfrm>
          <a:custGeom>
            <a:avLst/>
            <a:gdLst>
              <a:gd name="connsiteX0" fmla="*/ 790575 w 2085975"/>
              <a:gd name="connsiteY0" fmla="*/ 1104900 h 1845469"/>
              <a:gd name="connsiteX1" fmla="*/ 559594 w 2085975"/>
              <a:gd name="connsiteY1" fmla="*/ 771525 h 1845469"/>
              <a:gd name="connsiteX2" fmla="*/ 335756 w 2085975"/>
              <a:gd name="connsiteY2" fmla="*/ 459581 h 1845469"/>
              <a:gd name="connsiteX3" fmla="*/ 240506 w 2085975"/>
              <a:gd name="connsiteY3" fmla="*/ 333375 h 1845469"/>
              <a:gd name="connsiteX4" fmla="*/ 154781 w 2085975"/>
              <a:gd name="connsiteY4" fmla="*/ 221456 h 1845469"/>
              <a:gd name="connsiteX5" fmla="*/ 54769 w 2085975"/>
              <a:gd name="connsiteY5" fmla="*/ 104775 h 1845469"/>
              <a:gd name="connsiteX6" fmla="*/ 35719 w 2085975"/>
              <a:gd name="connsiteY6" fmla="*/ 88106 h 1845469"/>
              <a:gd name="connsiteX7" fmla="*/ 19050 w 2085975"/>
              <a:gd name="connsiteY7" fmla="*/ 69056 h 1845469"/>
              <a:gd name="connsiteX8" fmla="*/ 7144 w 2085975"/>
              <a:gd name="connsiteY8" fmla="*/ 50006 h 1845469"/>
              <a:gd name="connsiteX9" fmla="*/ 0 w 2085975"/>
              <a:gd name="connsiteY9" fmla="*/ 23812 h 1845469"/>
              <a:gd name="connsiteX10" fmla="*/ 2381 w 2085975"/>
              <a:gd name="connsiteY10" fmla="*/ 9525 h 1845469"/>
              <a:gd name="connsiteX11" fmla="*/ 9525 w 2085975"/>
              <a:gd name="connsiteY11" fmla="*/ 0 h 1845469"/>
              <a:gd name="connsiteX12" fmla="*/ 28575 w 2085975"/>
              <a:gd name="connsiteY12" fmla="*/ 0 h 1845469"/>
              <a:gd name="connsiteX13" fmla="*/ 73819 w 2085975"/>
              <a:gd name="connsiteY13" fmla="*/ 9525 h 1845469"/>
              <a:gd name="connsiteX14" fmla="*/ 130969 w 2085975"/>
              <a:gd name="connsiteY14" fmla="*/ 30956 h 1845469"/>
              <a:gd name="connsiteX15" fmla="*/ 142875 w 2085975"/>
              <a:gd name="connsiteY15" fmla="*/ 38100 h 1845469"/>
              <a:gd name="connsiteX16" fmla="*/ 197644 w 2085975"/>
              <a:gd name="connsiteY16" fmla="*/ 92869 h 1845469"/>
              <a:gd name="connsiteX17" fmla="*/ 373856 w 2085975"/>
              <a:gd name="connsiteY17" fmla="*/ 285750 h 1845469"/>
              <a:gd name="connsiteX18" fmla="*/ 521494 w 2085975"/>
              <a:gd name="connsiteY18" fmla="*/ 461962 h 1845469"/>
              <a:gd name="connsiteX19" fmla="*/ 642937 w 2085975"/>
              <a:gd name="connsiteY19" fmla="*/ 581025 h 1845469"/>
              <a:gd name="connsiteX20" fmla="*/ 876300 w 2085975"/>
              <a:gd name="connsiteY20" fmla="*/ 814387 h 1845469"/>
              <a:gd name="connsiteX21" fmla="*/ 1102519 w 2085975"/>
              <a:gd name="connsiteY21" fmla="*/ 1040606 h 1845469"/>
              <a:gd name="connsiteX22" fmla="*/ 1278731 w 2085975"/>
              <a:gd name="connsiteY22" fmla="*/ 1207294 h 1845469"/>
              <a:gd name="connsiteX23" fmla="*/ 1390650 w 2085975"/>
              <a:gd name="connsiteY23" fmla="*/ 1314450 h 1845469"/>
              <a:gd name="connsiteX24" fmla="*/ 1481137 w 2085975"/>
              <a:gd name="connsiteY24" fmla="*/ 1395412 h 1845469"/>
              <a:gd name="connsiteX25" fmla="*/ 1678781 w 2085975"/>
              <a:gd name="connsiteY25" fmla="*/ 1540669 h 1845469"/>
              <a:gd name="connsiteX26" fmla="*/ 1885950 w 2085975"/>
              <a:gd name="connsiteY26" fmla="*/ 1676400 h 1845469"/>
              <a:gd name="connsiteX27" fmla="*/ 2050256 w 2085975"/>
              <a:gd name="connsiteY27" fmla="*/ 1785937 h 1845469"/>
              <a:gd name="connsiteX28" fmla="*/ 2074069 w 2085975"/>
              <a:gd name="connsiteY28" fmla="*/ 1802606 h 1845469"/>
              <a:gd name="connsiteX29" fmla="*/ 2081212 w 2085975"/>
              <a:gd name="connsiteY29" fmla="*/ 1809750 h 1845469"/>
              <a:gd name="connsiteX30" fmla="*/ 2085975 w 2085975"/>
              <a:gd name="connsiteY30" fmla="*/ 1821656 h 1845469"/>
              <a:gd name="connsiteX31" fmla="*/ 2076450 w 2085975"/>
              <a:gd name="connsiteY31" fmla="*/ 1833562 h 1845469"/>
              <a:gd name="connsiteX32" fmla="*/ 2059781 w 2085975"/>
              <a:gd name="connsiteY32" fmla="*/ 1840706 h 1845469"/>
              <a:gd name="connsiteX33" fmla="*/ 2009775 w 2085975"/>
              <a:gd name="connsiteY33" fmla="*/ 1845469 h 1845469"/>
              <a:gd name="connsiteX34" fmla="*/ 1885950 w 2085975"/>
              <a:gd name="connsiteY34" fmla="*/ 1835944 h 1845469"/>
              <a:gd name="connsiteX35" fmla="*/ 1704975 w 2085975"/>
              <a:gd name="connsiteY35" fmla="*/ 1819275 h 1845469"/>
              <a:gd name="connsiteX36" fmla="*/ 1509712 w 2085975"/>
              <a:gd name="connsiteY36" fmla="*/ 1797844 h 1845469"/>
              <a:gd name="connsiteX37" fmla="*/ 1390650 w 2085975"/>
              <a:gd name="connsiteY37" fmla="*/ 1781175 h 1845469"/>
              <a:gd name="connsiteX38" fmla="*/ 1343025 w 2085975"/>
              <a:gd name="connsiteY38" fmla="*/ 1776412 h 1845469"/>
              <a:gd name="connsiteX39" fmla="*/ 1309687 w 2085975"/>
              <a:gd name="connsiteY39" fmla="*/ 1771650 h 1845469"/>
              <a:gd name="connsiteX40" fmla="*/ 1283494 w 2085975"/>
              <a:gd name="connsiteY40" fmla="*/ 1766887 h 1845469"/>
              <a:gd name="connsiteX41" fmla="*/ 1247775 w 2085975"/>
              <a:gd name="connsiteY41" fmla="*/ 1750219 h 1845469"/>
              <a:gd name="connsiteX42" fmla="*/ 1212056 w 2085975"/>
              <a:gd name="connsiteY42" fmla="*/ 1716881 h 1845469"/>
              <a:gd name="connsiteX43" fmla="*/ 1145381 w 2085975"/>
              <a:gd name="connsiteY43" fmla="*/ 1626394 h 1845469"/>
              <a:gd name="connsiteX44" fmla="*/ 1038225 w 2085975"/>
              <a:gd name="connsiteY44" fmla="*/ 1471612 h 1845469"/>
              <a:gd name="connsiteX45" fmla="*/ 923925 w 2085975"/>
              <a:gd name="connsiteY45" fmla="*/ 1302544 h 1845469"/>
              <a:gd name="connsiteX46" fmla="*/ 790575 w 2085975"/>
              <a:gd name="connsiteY46" fmla="*/ 1104900 h 184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85975" h="1845469">
                <a:moveTo>
                  <a:pt x="790575" y="1104900"/>
                </a:moveTo>
                <a:lnTo>
                  <a:pt x="559594" y="771525"/>
                </a:lnTo>
                <a:lnTo>
                  <a:pt x="335756" y="459581"/>
                </a:lnTo>
                <a:lnTo>
                  <a:pt x="240506" y="333375"/>
                </a:lnTo>
                <a:lnTo>
                  <a:pt x="154781" y="221456"/>
                </a:lnTo>
                <a:lnTo>
                  <a:pt x="54769" y="104775"/>
                </a:lnTo>
                <a:lnTo>
                  <a:pt x="35719" y="88106"/>
                </a:lnTo>
                <a:lnTo>
                  <a:pt x="19050" y="69056"/>
                </a:lnTo>
                <a:lnTo>
                  <a:pt x="7144" y="50006"/>
                </a:lnTo>
                <a:lnTo>
                  <a:pt x="0" y="23812"/>
                </a:lnTo>
                <a:lnTo>
                  <a:pt x="2381" y="9525"/>
                </a:lnTo>
                <a:lnTo>
                  <a:pt x="9525" y="0"/>
                </a:lnTo>
                <a:lnTo>
                  <a:pt x="28575" y="0"/>
                </a:lnTo>
                <a:lnTo>
                  <a:pt x="73819" y="9525"/>
                </a:lnTo>
                <a:lnTo>
                  <a:pt x="130969" y="30956"/>
                </a:lnTo>
                <a:lnTo>
                  <a:pt x="142875" y="38100"/>
                </a:lnTo>
                <a:lnTo>
                  <a:pt x="197644" y="92869"/>
                </a:lnTo>
                <a:lnTo>
                  <a:pt x="373856" y="285750"/>
                </a:lnTo>
                <a:lnTo>
                  <a:pt x="521494" y="461962"/>
                </a:lnTo>
                <a:lnTo>
                  <a:pt x="642937" y="581025"/>
                </a:lnTo>
                <a:lnTo>
                  <a:pt x="876300" y="814387"/>
                </a:lnTo>
                <a:lnTo>
                  <a:pt x="1102519" y="1040606"/>
                </a:lnTo>
                <a:lnTo>
                  <a:pt x="1278731" y="1207294"/>
                </a:lnTo>
                <a:lnTo>
                  <a:pt x="1390650" y="1314450"/>
                </a:lnTo>
                <a:lnTo>
                  <a:pt x="1481137" y="1395412"/>
                </a:lnTo>
                <a:lnTo>
                  <a:pt x="1678781" y="1540669"/>
                </a:lnTo>
                <a:lnTo>
                  <a:pt x="1885950" y="1676400"/>
                </a:lnTo>
                <a:lnTo>
                  <a:pt x="2050256" y="1785937"/>
                </a:lnTo>
                <a:lnTo>
                  <a:pt x="2074069" y="1802606"/>
                </a:lnTo>
                <a:lnTo>
                  <a:pt x="2081212" y="1809750"/>
                </a:lnTo>
                <a:lnTo>
                  <a:pt x="2085975" y="1821656"/>
                </a:lnTo>
                <a:lnTo>
                  <a:pt x="2076450" y="1833562"/>
                </a:lnTo>
                <a:lnTo>
                  <a:pt x="2059781" y="1840706"/>
                </a:lnTo>
                <a:lnTo>
                  <a:pt x="2009775" y="1845469"/>
                </a:lnTo>
                <a:lnTo>
                  <a:pt x="1885950" y="1835944"/>
                </a:lnTo>
                <a:lnTo>
                  <a:pt x="1704975" y="1819275"/>
                </a:lnTo>
                <a:lnTo>
                  <a:pt x="1509712" y="1797844"/>
                </a:lnTo>
                <a:lnTo>
                  <a:pt x="1390650" y="1781175"/>
                </a:lnTo>
                <a:lnTo>
                  <a:pt x="1343025" y="1776412"/>
                </a:lnTo>
                <a:lnTo>
                  <a:pt x="1309687" y="1771650"/>
                </a:lnTo>
                <a:lnTo>
                  <a:pt x="1283494" y="1766887"/>
                </a:lnTo>
                <a:lnTo>
                  <a:pt x="1247775" y="1750219"/>
                </a:lnTo>
                <a:lnTo>
                  <a:pt x="1212056" y="1716881"/>
                </a:lnTo>
                <a:lnTo>
                  <a:pt x="1145381" y="1626394"/>
                </a:lnTo>
                <a:lnTo>
                  <a:pt x="1038225" y="1471612"/>
                </a:lnTo>
                <a:lnTo>
                  <a:pt x="923925" y="1302544"/>
                </a:lnTo>
                <a:lnTo>
                  <a:pt x="790575" y="11049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3744360-F355-4397-8268-D31EBB2227FF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52563"/>
            <a:ext cx="4492625" cy="4600575"/>
            <a:chOff x="2887663" y="1595438"/>
            <a:chExt cx="4492625" cy="4600575"/>
          </a:xfrm>
        </p:grpSpPr>
        <p:sp>
          <p:nvSpPr>
            <p:cNvPr id="14" name="フリーフォーム 109">
              <a:extLst>
                <a:ext uri="{FF2B5EF4-FFF2-40B4-BE49-F238E27FC236}">
                  <a16:creationId xmlns:a16="http://schemas.microsoft.com/office/drawing/2014/main" id="{20E32E8D-A903-4B86-AF77-DB5E2B0CAA46}"/>
                </a:ext>
              </a:extLst>
            </p:cNvPr>
            <p:cNvSpPr/>
            <p:nvPr/>
          </p:nvSpPr>
          <p:spPr>
            <a:xfrm>
              <a:off x="4459288" y="1595438"/>
              <a:ext cx="847725" cy="928687"/>
            </a:xfrm>
            <a:custGeom>
              <a:avLst/>
              <a:gdLst>
                <a:gd name="connsiteX0" fmla="*/ 309563 w 847725"/>
                <a:gd name="connsiteY0" fmla="*/ 485775 h 928687"/>
                <a:gd name="connsiteX1" fmla="*/ 197644 w 847725"/>
                <a:gd name="connsiteY1" fmla="*/ 647700 h 928687"/>
                <a:gd name="connsiteX2" fmla="*/ 83344 w 847725"/>
                <a:gd name="connsiteY2" fmla="*/ 809625 h 928687"/>
                <a:gd name="connsiteX3" fmla="*/ 0 w 847725"/>
                <a:gd name="connsiteY3" fmla="*/ 928687 h 928687"/>
                <a:gd name="connsiteX4" fmla="*/ 80963 w 847725"/>
                <a:gd name="connsiteY4" fmla="*/ 921543 h 928687"/>
                <a:gd name="connsiteX5" fmla="*/ 216694 w 847725"/>
                <a:gd name="connsiteY5" fmla="*/ 826293 h 928687"/>
                <a:gd name="connsiteX6" fmla="*/ 316707 w 847725"/>
                <a:gd name="connsiteY6" fmla="*/ 733425 h 928687"/>
                <a:gd name="connsiteX7" fmla="*/ 402432 w 847725"/>
                <a:gd name="connsiteY7" fmla="*/ 642937 h 928687"/>
                <a:gd name="connsiteX8" fmla="*/ 466725 w 847725"/>
                <a:gd name="connsiteY8" fmla="*/ 569118 h 928687"/>
                <a:gd name="connsiteX9" fmla="*/ 533400 w 847725"/>
                <a:gd name="connsiteY9" fmla="*/ 500062 h 928687"/>
                <a:gd name="connsiteX10" fmla="*/ 573882 w 847725"/>
                <a:gd name="connsiteY10" fmla="*/ 459581 h 928687"/>
                <a:gd name="connsiteX11" fmla="*/ 626269 w 847725"/>
                <a:gd name="connsiteY11" fmla="*/ 411956 h 928687"/>
                <a:gd name="connsiteX12" fmla="*/ 709613 w 847725"/>
                <a:gd name="connsiteY12" fmla="*/ 345281 h 928687"/>
                <a:gd name="connsiteX13" fmla="*/ 731044 w 847725"/>
                <a:gd name="connsiteY13" fmla="*/ 333375 h 928687"/>
                <a:gd name="connsiteX14" fmla="*/ 769144 w 847725"/>
                <a:gd name="connsiteY14" fmla="*/ 323850 h 928687"/>
                <a:gd name="connsiteX15" fmla="*/ 783432 w 847725"/>
                <a:gd name="connsiteY15" fmla="*/ 319087 h 928687"/>
                <a:gd name="connsiteX16" fmla="*/ 809625 w 847725"/>
                <a:gd name="connsiteY16" fmla="*/ 307181 h 928687"/>
                <a:gd name="connsiteX17" fmla="*/ 835819 w 847725"/>
                <a:gd name="connsiteY17" fmla="*/ 290512 h 928687"/>
                <a:gd name="connsiteX18" fmla="*/ 842963 w 847725"/>
                <a:gd name="connsiteY18" fmla="*/ 278606 h 928687"/>
                <a:gd name="connsiteX19" fmla="*/ 847725 w 847725"/>
                <a:gd name="connsiteY19" fmla="*/ 264318 h 928687"/>
                <a:gd name="connsiteX20" fmla="*/ 847725 w 847725"/>
                <a:gd name="connsiteY20" fmla="*/ 250031 h 928687"/>
                <a:gd name="connsiteX21" fmla="*/ 842963 w 847725"/>
                <a:gd name="connsiteY21" fmla="*/ 235743 h 928687"/>
                <a:gd name="connsiteX22" fmla="*/ 831057 w 847725"/>
                <a:gd name="connsiteY22" fmla="*/ 211931 h 928687"/>
                <a:gd name="connsiteX23" fmla="*/ 812007 w 847725"/>
                <a:gd name="connsiteY23" fmla="*/ 192881 h 928687"/>
                <a:gd name="connsiteX24" fmla="*/ 785813 w 847725"/>
                <a:gd name="connsiteY24" fmla="*/ 171450 h 928687"/>
                <a:gd name="connsiteX25" fmla="*/ 735807 w 847725"/>
                <a:gd name="connsiteY25" fmla="*/ 140493 h 928687"/>
                <a:gd name="connsiteX26" fmla="*/ 671513 w 847725"/>
                <a:gd name="connsiteY26" fmla="*/ 100012 h 928687"/>
                <a:gd name="connsiteX27" fmla="*/ 631032 w 847725"/>
                <a:gd name="connsiteY27" fmla="*/ 76200 h 928687"/>
                <a:gd name="connsiteX28" fmla="*/ 595313 w 847725"/>
                <a:gd name="connsiteY28" fmla="*/ 54768 h 928687"/>
                <a:gd name="connsiteX29" fmla="*/ 561975 w 847725"/>
                <a:gd name="connsiteY29" fmla="*/ 38100 h 928687"/>
                <a:gd name="connsiteX30" fmla="*/ 511969 w 847725"/>
                <a:gd name="connsiteY30" fmla="*/ 23812 h 928687"/>
                <a:gd name="connsiteX31" fmla="*/ 459582 w 847725"/>
                <a:gd name="connsiteY31" fmla="*/ 9525 h 928687"/>
                <a:gd name="connsiteX32" fmla="*/ 385763 w 847725"/>
                <a:gd name="connsiteY32" fmla="*/ 2381 h 928687"/>
                <a:gd name="connsiteX33" fmla="*/ 335757 w 847725"/>
                <a:gd name="connsiteY33" fmla="*/ 0 h 928687"/>
                <a:gd name="connsiteX34" fmla="*/ 316707 w 847725"/>
                <a:gd name="connsiteY34" fmla="*/ 0 h 928687"/>
                <a:gd name="connsiteX35" fmla="*/ 302419 w 847725"/>
                <a:gd name="connsiteY35" fmla="*/ 0 h 928687"/>
                <a:gd name="connsiteX36" fmla="*/ 290513 w 847725"/>
                <a:gd name="connsiteY36" fmla="*/ 2381 h 928687"/>
                <a:gd name="connsiteX37" fmla="*/ 285750 w 847725"/>
                <a:gd name="connsiteY37" fmla="*/ 14287 h 928687"/>
                <a:gd name="connsiteX38" fmla="*/ 288132 w 847725"/>
                <a:gd name="connsiteY38" fmla="*/ 21431 h 928687"/>
                <a:gd name="connsiteX39" fmla="*/ 292894 w 847725"/>
                <a:gd name="connsiteY39" fmla="*/ 35718 h 928687"/>
                <a:gd name="connsiteX40" fmla="*/ 319088 w 847725"/>
                <a:gd name="connsiteY40" fmla="*/ 64293 h 928687"/>
                <a:gd name="connsiteX41" fmla="*/ 383382 w 847725"/>
                <a:gd name="connsiteY41" fmla="*/ 116681 h 928687"/>
                <a:gd name="connsiteX42" fmla="*/ 407194 w 847725"/>
                <a:gd name="connsiteY42" fmla="*/ 140493 h 928687"/>
                <a:gd name="connsiteX43" fmla="*/ 419100 w 847725"/>
                <a:gd name="connsiteY43" fmla="*/ 159543 h 928687"/>
                <a:gd name="connsiteX44" fmla="*/ 428625 w 847725"/>
                <a:gd name="connsiteY44" fmla="*/ 180975 h 928687"/>
                <a:gd name="connsiteX45" fmla="*/ 433388 w 847725"/>
                <a:gd name="connsiteY45" fmla="*/ 202406 h 928687"/>
                <a:gd name="connsiteX46" fmla="*/ 435769 w 847725"/>
                <a:gd name="connsiteY46" fmla="*/ 226218 h 928687"/>
                <a:gd name="connsiteX47" fmla="*/ 433388 w 847725"/>
                <a:gd name="connsiteY47" fmla="*/ 247650 h 928687"/>
                <a:gd name="connsiteX48" fmla="*/ 426244 w 847725"/>
                <a:gd name="connsiteY48" fmla="*/ 276225 h 928687"/>
                <a:gd name="connsiteX49" fmla="*/ 400050 w 847725"/>
                <a:gd name="connsiteY49" fmla="*/ 342900 h 928687"/>
                <a:gd name="connsiteX50" fmla="*/ 371475 w 847725"/>
                <a:gd name="connsiteY50" fmla="*/ 392906 h 928687"/>
                <a:gd name="connsiteX51" fmla="*/ 309563 w 847725"/>
                <a:gd name="connsiteY51" fmla="*/ 485775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47725" h="928687">
                  <a:moveTo>
                    <a:pt x="309563" y="485775"/>
                  </a:moveTo>
                  <a:lnTo>
                    <a:pt x="197644" y="647700"/>
                  </a:lnTo>
                  <a:lnTo>
                    <a:pt x="83344" y="809625"/>
                  </a:lnTo>
                  <a:lnTo>
                    <a:pt x="0" y="928687"/>
                  </a:lnTo>
                  <a:lnTo>
                    <a:pt x="80963" y="921543"/>
                  </a:lnTo>
                  <a:lnTo>
                    <a:pt x="216694" y="826293"/>
                  </a:lnTo>
                  <a:lnTo>
                    <a:pt x="316707" y="733425"/>
                  </a:lnTo>
                  <a:lnTo>
                    <a:pt x="402432" y="642937"/>
                  </a:lnTo>
                  <a:lnTo>
                    <a:pt x="466725" y="569118"/>
                  </a:lnTo>
                  <a:lnTo>
                    <a:pt x="533400" y="500062"/>
                  </a:lnTo>
                  <a:lnTo>
                    <a:pt x="573882" y="459581"/>
                  </a:lnTo>
                  <a:lnTo>
                    <a:pt x="626269" y="411956"/>
                  </a:lnTo>
                  <a:lnTo>
                    <a:pt x="709613" y="345281"/>
                  </a:lnTo>
                  <a:lnTo>
                    <a:pt x="731044" y="333375"/>
                  </a:lnTo>
                  <a:lnTo>
                    <a:pt x="769144" y="323850"/>
                  </a:lnTo>
                  <a:lnTo>
                    <a:pt x="783432" y="319087"/>
                  </a:lnTo>
                  <a:lnTo>
                    <a:pt x="809625" y="307181"/>
                  </a:lnTo>
                  <a:lnTo>
                    <a:pt x="835819" y="290512"/>
                  </a:lnTo>
                  <a:lnTo>
                    <a:pt x="842963" y="278606"/>
                  </a:lnTo>
                  <a:lnTo>
                    <a:pt x="847725" y="264318"/>
                  </a:lnTo>
                  <a:lnTo>
                    <a:pt x="847725" y="250031"/>
                  </a:lnTo>
                  <a:lnTo>
                    <a:pt x="842963" y="235743"/>
                  </a:lnTo>
                  <a:lnTo>
                    <a:pt x="831057" y="211931"/>
                  </a:lnTo>
                  <a:lnTo>
                    <a:pt x="812007" y="192881"/>
                  </a:lnTo>
                  <a:lnTo>
                    <a:pt x="785813" y="171450"/>
                  </a:lnTo>
                  <a:lnTo>
                    <a:pt x="735807" y="140493"/>
                  </a:lnTo>
                  <a:lnTo>
                    <a:pt x="671513" y="100012"/>
                  </a:lnTo>
                  <a:lnTo>
                    <a:pt x="631032" y="76200"/>
                  </a:lnTo>
                  <a:lnTo>
                    <a:pt x="595313" y="54768"/>
                  </a:lnTo>
                  <a:lnTo>
                    <a:pt x="561975" y="38100"/>
                  </a:lnTo>
                  <a:lnTo>
                    <a:pt x="511969" y="23812"/>
                  </a:lnTo>
                  <a:lnTo>
                    <a:pt x="459582" y="9525"/>
                  </a:lnTo>
                  <a:lnTo>
                    <a:pt x="385763" y="2381"/>
                  </a:lnTo>
                  <a:lnTo>
                    <a:pt x="335757" y="0"/>
                  </a:lnTo>
                  <a:lnTo>
                    <a:pt x="316707" y="0"/>
                  </a:lnTo>
                  <a:lnTo>
                    <a:pt x="302419" y="0"/>
                  </a:lnTo>
                  <a:lnTo>
                    <a:pt x="290513" y="2381"/>
                  </a:lnTo>
                  <a:lnTo>
                    <a:pt x="285750" y="14287"/>
                  </a:lnTo>
                  <a:lnTo>
                    <a:pt x="288132" y="21431"/>
                  </a:lnTo>
                  <a:lnTo>
                    <a:pt x="292894" y="35718"/>
                  </a:lnTo>
                  <a:lnTo>
                    <a:pt x="319088" y="64293"/>
                  </a:lnTo>
                  <a:lnTo>
                    <a:pt x="383382" y="116681"/>
                  </a:lnTo>
                  <a:lnTo>
                    <a:pt x="407194" y="140493"/>
                  </a:lnTo>
                  <a:lnTo>
                    <a:pt x="419100" y="159543"/>
                  </a:lnTo>
                  <a:lnTo>
                    <a:pt x="428625" y="180975"/>
                  </a:lnTo>
                  <a:lnTo>
                    <a:pt x="433388" y="202406"/>
                  </a:lnTo>
                  <a:lnTo>
                    <a:pt x="435769" y="226218"/>
                  </a:lnTo>
                  <a:lnTo>
                    <a:pt x="433388" y="247650"/>
                  </a:lnTo>
                  <a:lnTo>
                    <a:pt x="426244" y="276225"/>
                  </a:lnTo>
                  <a:lnTo>
                    <a:pt x="400050" y="342900"/>
                  </a:lnTo>
                  <a:lnTo>
                    <a:pt x="371475" y="392906"/>
                  </a:lnTo>
                  <a:lnTo>
                    <a:pt x="309563" y="485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0">
              <a:extLst>
                <a:ext uri="{FF2B5EF4-FFF2-40B4-BE49-F238E27FC236}">
                  <a16:creationId xmlns:a16="http://schemas.microsoft.com/office/drawing/2014/main" id="{A800978B-A90B-4CBA-82D4-605D6C085FB2}"/>
                </a:ext>
              </a:extLst>
            </p:cNvPr>
            <p:cNvSpPr/>
            <p:nvPr/>
          </p:nvSpPr>
          <p:spPr>
            <a:xfrm>
              <a:off x="3676650" y="2360613"/>
              <a:ext cx="447675" cy="1089025"/>
            </a:xfrm>
            <a:custGeom>
              <a:avLst/>
              <a:gdLst>
                <a:gd name="connsiteX0" fmla="*/ 211931 w 447675"/>
                <a:gd name="connsiteY0" fmla="*/ 804862 h 1090612"/>
                <a:gd name="connsiteX1" fmla="*/ 178594 w 447675"/>
                <a:gd name="connsiteY1" fmla="*/ 583406 h 1090612"/>
                <a:gd name="connsiteX2" fmla="*/ 147638 w 447675"/>
                <a:gd name="connsiteY2" fmla="*/ 388144 h 1090612"/>
                <a:gd name="connsiteX3" fmla="*/ 126206 w 447675"/>
                <a:gd name="connsiteY3" fmla="*/ 269081 h 1090612"/>
                <a:gd name="connsiteX4" fmla="*/ 111919 w 447675"/>
                <a:gd name="connsiteY4" fmla="*/ 230981 h 1090612"/>
                <a:gd name="connsiteX5" fmla="*/ 83344 w 447675"/>
                <a:gd name="connsiteY5" fmla="*/ 171450 h 1090612"/>
                <a:gd name="connsiteX6" fmla="*/ 54769 w 447675"/>
                <a:gd name="connsiteY6" fmla="*/ 121444 h 1090612"/>
                <a:gd name="connsiteX7" fmla="*/ 40481 w 447675"/>
                <a:gd name="connsiteY7" fmla="*/ 100012 h 1090612"/>
                <a:gd name="connsiteX8" fmla="*/ 14288 w 447675"/>
                <a:gd name="connsiteY8" fmla="*/ 64294 h 1090612"/>
                <a:gd name="connsiteX9" fmla="*/ 7144 w 447675"/>
                <a:gd name="connsiteY9" fmla="*/ 47625 h 1090612"/>
                <a:gd name="connsiteX10" fmla="*/ 0 w 447675"/>
                <a:gd name="connsiteY10" fmla="*/ 28575 h 1090612"/>
                <a:gd name="connsiteX11" fmla="*/ 0 w 447675"/>
                <a:gd name="connsiteY11" fmla="*/ 16669 h 1090612"/>
                <a:gd name="connsiteX12" fmla="*/ 0 w 447675"/>
                <a:gd name="connsiteY12" fmla="*/ 7144 h 1090612"/>
                <a:gd name="connsiteX13" fmla="*/ 7144 w 447675"/>
                <a:gd name="connsiteY13" fmla="*/ 0 h 1090612"/>
                <a:gd name="connsiteX14" fmla="*/ 21431 w 447675"/>
                <a:gd name="connsiteY14" fmla="*/ 0 h 1090612"/>
                <a:gd name="connsiteX15" fmla="*/ 54769 w 447675"/>
                <a:gd name="connsiteY15" fmla="*/ 11906 h 1090612"/>
                <a:gd name="connsiteX16" fmla="*/ 80963 w 447675"/>
                <a:gd name="connsiteY16" fmla="*/ 19050 h 1090612"/>
                <a:gd name="connsiteX17" fmla="*/ 152400 w 447675"/>
                <a:gd name="connsiteY17" fmla="*/ 35719 h 1090612"/>
                <a:gd name="connsiteX18" fmla="*/ 221456 w 447675"/>
                <a:gd name="connsiteY18" fmla="*/ 59531 h 1090612"/>
                <a:gd name="connsiteX19" fmla="*/ 264319 w 447675"/>
                <a:gd name="connsiteY19" fmla="*/ 80962 h 1090612"/>
                <a:gd name="connsiteX20" fmla="*/ 304800 w 447675"/>
                <a:gd name="connsiteY20" fmla="*/ 104775 h 1090612"/>
                <a:gd name="connsiteX21" fmla="*/ 342900 w 447675"/>
                <a:gd name="connsiteY21" fmla="*/ 219075 h 1090612"/>
                <a:gd name="connsiteX22" fmla="*/ 354806 w 447675"/>
                <a:gd name="connsiteY22" fmla="*/ 278606 h 1090612"/>
                <a:gd name="connsiteX23" fmla="*/ 381000 w 447675"/>
                <a:gd name="connsiteY23" fmla="*/ 431006 h 1090612"/>
                <a:gd name="connsiteX24" fmla="*/ 402431 w 447675"/>
                <a:gd name="connsiteY24" fmla="*/ 588169 h 1090612"/>
                <a:gd name="connsiteX25" fmla="*/ 433388 w 447675"/>
                <a:gd name="connsiteY25" fmla="*/ 866775 h 1090612"/>
                <a:gd name="connsiteX26" fmla="*/ 447675 w 447675"/>
                <a:gd name="connsiteY26" fmla="*/ 1052512 h 1090612"/>
                <a:gd name="connsiteX27" fmla="*/ 252413 w 447675"/>
                <a:gd name="connsiteY27" fmla="*/ 1090612 h 1090612"/>
                <a:gd name="connsiteX28" fmla="*/ 233363 w 447675"/>
                <a:gd name="connsiteY28" fmla="*/ 938212 h 1090612"/>
                <a:gd name="connsiteX29" fmla="*/ 211931 w 447675"/>
                <a:gd name="connsiteY29" fmla="*/ 804862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1090612">
                  <a:moveTo>
                    <a:pt x="211931" y="804862"/>
                  </a:moveTo>
                  <a:lnTo>
                    <a:pt x="178594" y="583406"/>
                  </a:lnTo>
                  <a:lnTo>
                    <a:pt x="147638" y="388144"/>
                  </a:lnTo>
                  <a:lnTo>
                    <a:pt x="126206" y="269081"/>
                  </a:lnTo>
                  <a:lnTo>
                    <a:pt x="111919" y="230981"/>
                  </a:lnTo>
                  <a:lnTo>
                    <a:pt x="83344" y="171450"/>
                  </a:lnTo>
                  <a:lnTo>
                    <a:pt x="54769" y="121444"/>
                  </a:lnTo>
                  <a:lnTo>
                    <a:pt x="40481" y="100012"/>
                  </a:lnTo>
                  <a:lnTo>
                    <a:pt x="14288" y="64294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54769" y="11906"/>
                  </a:lnTo>
                  <a:lnTo>
                    <a:pt x="80963" y="19050"/>
                  </a:lnTo>
                  <a:lnTo>
                    <a:pt x="152400" y="35719"/>
                  </a:lnTo>
                  <a:lnTo>
                    <a:pt x="221456" y="59531"/>
                  </a:lnTo>
                  <a:lnTo>
                    <a:pt x="264319" y="80962"/>
                  </a:lnTo>
                  <a:lnTo>
                    <a:pt x="304800" y="104775"/>
                  </a:lnTo>
                  <a:lnTo>
                    <a:pt x="342900" y="219075"/>
                  </a:lnTo>
                  <a:lnTo>
                    <a:pt x="354806" y="278606"/>
                  </a:lnTo>
                  <a:lnTo>
                    <a:pt x="381000" y="431006"/>
                  </a:lnTo>
                  <a:lnTo>
                    <a:pt x="402431" y="588169"/>
                  </a:lnTo>
                  <a:lnTo>
                    <a:pt x="433388" y="866775"/>
                  </a:lnTo>
                  <a:lnTo>
                    <a:pt x="447675" y="1052512"/>
                  </a:lnTo>
                  <a:lnTo>
                    <a:pt x="252413" y="1090612"/>
                  </a:lnTo>
                  <a:lnTo>
                    <a:pt x="233363" y="938212"/>
                  </a:lnTo>
                  <a:lnTo>
                    <a:pt x="211931" y="8048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5">
              <a:extLst>
                <a:ext uri="{FF2B5EF4-FFF2-40B4-BE49-F238E27FC236}">
                  <a16:creationId xmlns:a16="http://schemas.microsoft.com/office/drawing/2014/main" id="{7F3B90B4-0084-4004-8F39-6296273C4DCE}"/>
                </a:ext>
              </a:extLst>
            </p:cNvPr>
            <p:cNvSpPr/>
            <p:nvPr/>
          </p:nvSpPr>
          <p:spPr>
            <a:xfrm>
              <a:off x="4281488" y="3322638"/>
              <a:ext cx="1193800" cy="1031875"/>
            </a:xfrm>
            <a:custGeom>
              <a:avLst/>
              <a:gdLst>
                <a:gd name="connsiteX0" fmla="*/ 962025 w 1193006"/>
                <a:gd name="connsiteY0" fmla="*/ 426244 h 1033462"/>
                <a:gd name="connsiteX1" fmla="*/ 835818 w 1193006"/>
                <a:gd name="connsiteY1" fmla="*/ 514350 h 1033462"/>
                <a:gd name="connsiteX2" fmla="*/ 731043 w 1193006"/>
                <a:gd name="connsiteY2" fmla="*/ 597694 h 1033462"/>
                <a:gd name="connsiteX3" fmla="*/ 583406 w 1193006"/>
                <a:gd name="connsiteY3" fmla="*/ 709612 h 1033462"/>
                <a:gd name="connsiteX4" fmla="*/ 447675 w 1193006"/>
                <a:gd name="connsiteY4" fmla="*/ 802481 h 1033462"/>
                <a:gd name="connsiteX5" fmla="*/ 321468 w 1193006"/>
                <a:gd name="connsiteY5" fmla="*/ 881062 h 1033462"/>
                <a:gd name="connsiteX6" fmla="*/ 192881 w 1193006"/>
                <a:gd name="connsiteY6" fmla="*/ 952500 h 1033462"/>
                <a:gd name="connsiteX7" fmla="*/ 66675 w 1193006"/>
                <a:gd name="connsiteY7" fmla="*/ 1014412 h 1033462"/>
                <a:gd name="connsiteX8" fmla="*/ 35718 w 1193006"/>
                <a:gd name="connsiteY8" fmla="*/ 1028700 h 1033462"/>
                <a:gd name="connsiteX9" fmla="*/ 14287 w 1193006"/>
                <a:gd name="connsiteY9" fmla="*/ 1033462 h 1033462"/>
                <a:gd name="connsiteX10" fmla="*/ 9525 w 1193006"/>
                <a:gd name="connsiteY10" fmla="*/ 1033462 h 1033462"/>
                <a:gd name="connsiteX11" fmla="*/ 0 w 1193006"/>
                <a:gd name="connsiteY11" fmla="*/ 1028700 h 1033462"/>
                <a:gd name="connsiteX12" fmla="*/ 0 w 1193006"/>
                <a:gd name="connsiteY12" fmla="*/ 1016794 h 1033462"/>
                <a:gd name="connsiteX13" fmla="*/ 2381 w 1193006"/>
                <a:gd name="connsiteY13" fmla="*/ 995362 h 1033462"/>
                <a:gd name="connsiteX14" fmla="*/ 14287 w 1193006"/>
                <a:gd name="connsiteY14" fmla="*/ 973931 h 1033462"/>
                <a:gd name="connsiteX15" fmla="*/ 66675 w 1193006"/>
                <a:gd name="connsiteY15" fmla="*/ 935831 h 1033462"/>
                <a:gd name="connsiteX16" fmla="*/ 185737 w 1193006"/>
                <a:gd name="connsiteY16" fmla="*/ 850106 h 1033462"/>
                <a:gd name="connsiteX17" fmla="*/ 297656 w 1193006"/>
                <a:gd name="connsiteY17" fmla="*/ 759619 h 1033462"/>
                <a:gd name="connsiteX18" fmla="*/ 397668 w 1193006"/>
                <a:gd name="connsiteY18" fmla="*/ 676275 h 1033462"/>
                <a:gd name="connsiteX19" fmla="*/ 466725 w 1193006"/>
                <a:gd name="connsiteY19" fmla="*/ 609600 h 1033462"/>
                <a:gd name="connsiteX20" fmla="*/ 538162 w 1193006"/>
                <a:gd name="connsiteY20" fmla="*/ 540544 h 1033462"/>
                <a:gd name="connsiteX21" fmla="*/ 592931 w 1193006"/>
                <a:gd name="connsiteY21" fmla="*/ 481012 h 1033462"/>
                <a:gd name="connsiteX22" fmla="*/ 661987 w 1193006"/>
                <a:gd name="connsiteY22" fmla="*/ 397669 h 1033462"/>
                <a:gd name="connsiteX23" fmla="*/ 709612 w 1193006"/>
                <a:gd name="connsiteY23" fmla="*/ 333375 h 1033462"/>
                <a:gd name="connsiteX24" fmla="*/ 747712 w 1193006"/>
                <a:gd name="connsiteY24" fmla="*/ 278606 h 1033462"/>
                <a:gd name="connsiteX25" fmla="*/ 773906 w 1193006"/>
                <a:gd name="connsiteY25" fmla="*/ 235744 h 1033462"/>
                <a:gd name="connsiteX26" fmla="*/ 790575 w 1193006"/>
                <a:gd name="connsiteY26" fmla="*/ 190500 h 1033462"/>
                <a:gd name="connsiteX27" fmla="*/ 792956 w 1193006"/>
                <a:gd name="connsiteY27" fmla="*/ 166687 h 1033462"/>
                <a:gd name="connsiteX28" fmla="*/ 790575 w 1193006"/>
                <a:gd name="connsiteY28" fmla="*/ 147637 h 1033462"/>
                <a:gd name="connsiteX29" fmla="*/ 781050 w 1193006"/>
                <a:gd name="connsiteY29" fmla="*/ 130969 h 1033462"/>
                <a:gd name="connsiteX30" fmla="*/ 754856 w 1193006"/>
                <a:gd name="connsiteY30" fmla="*/ 109537 h 1033462"/>
                <a:gd name="connsiteX31" fmla="*/ 635793 w 1193006"/>
                <a:gd name="connsiteY31" fmla="*/ 21431 h 1033462"/>
                <a:gd name="connsiteX32" fmla="*/ 816768 w 1193006"/>
                <a:gd name="connsiteY32" fmla="*/ 0 h 1033462"/>
                <a:gd name="connsiteX33" fmla="*/ 933450 w 1193006"/>
                <a:gd name="connsiteY33" fmla="*/ 73819 h 1033462"/>
                <a:gd name="connsiteX34" fmla="*/ 1092993 w 1193006"/>
                <a:gd name="connsiteY34" fmla="*/ 161925 h 1033462"/>
                <a:gd name="connsiteX35" fmla="*/ 1143000 w 1193006"/>
                <a:gd name="connsiteY35" fmla="*/ 188119 h 1033462"/>
                <a:gd name="connsiteX36" fmla="*/ 1164431 w 1193006"/>
                <a:gd name="connsiteY36" fmla="*/ 204787 h 1033462"/>
                <a:gd name="connsiteX37" fmla="*/ 1176337 w 1193006"/>
                <a:gd name="connsiteY37" fmla="*/ 216694 h 1033462"/>
                <a:gd name="connsiteX38" fmla="*/ 1188243 w 1193006"/>
                <a:gd name="connsiteY38" fmla="*/ 235744 h 1033462"/>
                <a:gd name="connsiteX39" fmla="*/ 1193006 w 1193006"/>
                <a:gd name="connsiteY39" fmla="*/ 254794 h 1033462"/>
                <a:gd name="connsiteX40" fmla="*/ 1188243 w 1193006"/>
                <a:gd name="connsiteY40" fmla="*/ 273844 h 1033462"/>
                <a:gd name="connsiteX41" fmla="*/ 1176337 w 1193006"/>
                <a:gd name="connsiteY41" fmla="*/ 290512 h 1033462"/>
                <a:gd name="connsiteX42" fmla="*/ 1150143 w 1193006"/>
                <a:gd name="connsiteY42" fmla="*/ 314325 h 1033462"/>
                <a:gd name="connsiteX43" fmla="*/ 1090612 w 1193006"/>
                <a:gd name="connsiteY43" fmla="*/ 345281 h 1033462"/>
                <a:gd name="connsiteX44" fmla="*/ 962025 w 1193006"/>
                <a:gd name="connsiteY44" fmla="*/ 426244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3006" h="1033462">
                  <a:moveTo>
                    <a:pt x="962025" y="426244"/>
                  </a:moveTo>
                  <a:lnTo>
                    <a:pt x="835818" y="514350"/>
                  </a:lnTo>
                  <a:lnTo>
                    <a:pt x="731043" y="597694"/>
                  </a:lnTo>
                  <a:lnTo>
                    <a:pt x="583406" y="709612"/>
                  </a:lnTo>
                  <a:lnTo>
                    <a:pt x="447675" y="802481"/>
                  </a:lnTo>
                  <a:lnTo>
                    <a:pt x="321468" y="881062"/>
                  </a:lnTo>
                  <a:lnTo>
                    <a:pt x="192881" y="952500"/>
                  </a:lnTo>
                  <a:lnTo>
                    <a:pt x="66675" y="1014412"/>
                  </a:lnTo>
                  <a:lnTo>
                    <a:pt x="35718" y="1028700"/>
                  </a:lnTo>
                  <a:lnTo>
                    <a:pt x="14287" y="1033462"/>
                  </a:lnTo>
                  <a:lnTo>
                    <a:pt x="9525" y="1033462"/>
                  </a:lnTo>
                  <a:lnTo>
                    <a:pt x="0" y="1028700"/>
                  </a:lnTo>
                  <a:lnTo>
                    <a:pt x="0" y="1016794"/>
                  </a:lnTo>
                  <a:lnTo>
                    <a:pt x="2381" y="995362"/>
                  </a:lnTo>
                  <a:lnTo>
                    <a:pt x="14287" y="973931"/>
                  </a:lnTo>
                  <a:lnTo>
                    <a:pt x="66675" y="935831"/>
                  </a:lnTo>
                  <a:lnTo>
                    <a:pt x="185737" y="850106"/>
                  </a:lnTo>
                  <a:lnTo>
                    <a:pt x="297656" y="759619"/>
                  </a:lnTo>
                  <a:lnTo>
                    <a:pt x="397668" y="676275"/>
                  </a:lnTo>
                  <a:lnTo>
                    <a:pt x="466725" y="609600"/>
                  </a:lnTo>
                  <a:lnTo>
                    <a:pt x="538162" y="540544"/>
                  </a:lnTo>
                  <a:lnTo>
                    <a:pt x="592931" y="481012"/>
                  </a:lnTo>
                  <a:lnTo>
                    <a:pt x="661987" y="397669"/>
                  </a:lnTo>
                  <a:lnTo>
                    <a:pt x="709612" y="333375"/>
                  </a:lnTo>
                  <a:lnTo>
                    <a:pt x="747712" y="278606"/>
                  </a:lnTo>
                  <a:lnTo>
                    <a:pt x="773906" y="235744"/>
                  </a:lnTo>
                  <a:lnTo>
                    <a:pt x="790575" y="190500"/>
                  </a:lnTo>
                  <a:lnTo>
                    <a:pt x="792956" y="166687"/>
                  </a:lnTo>
                  <a:lnTo>
                    <a:pt x="790575" y="147637"/>
                  </a:lnTo>
                  <a:lnTo>
                    <a:pt x="781050" y="130969"/>
                  </a:lnTo>
                  <a:lnTo>
                    <a:pt x="754856" y="109537"/>
                  </a:lnTo>
                  <a:lnTo>
                    <a:pt x="635793" y="21431"/>
                  </a:lnTo>
                  <a:lnTo>
                    <a:pt x="816768" y="0"/>
                  </a:lnTo>
                  <a:lnTo>
                    <a:pt x="933450" y="73819"/>
                  </a:lnTo>
                  <a:lnTo>
                    <a:pt x="1092993" y="161925"/>
                  </a:lnTo>
                  <a:lnTo>
                    <a:pt x="1143000" y="188119"/>
                  </a:lnTo>
                  <a:lnTo>
                    <a:pt x="1164431" y="204787"/>
                  </a:lnTo>
                  <a:lnTo>
                    <a:pt x="1176337" y="216694"/>
                  </a:lnTo>
                  <a:lnTo>
                    <a:pt x="1188243" y="235744"/>
                  </a:lnTo>
                  <a:lnTo>
                    <a:pt x="1193006" y="254794"/>
                  </a:lnTo>
                  <a:lnTo>
                    <a:pt x="1188243" y="273844"/>
                  </a:lnTo>
                  <a:lnTo>
                    <a:pt x="1176337" y="290512"/>
                  </a:lnTo>
                  <a:lnTo>
                    <a:pt x="1150143" y="314325"/>
                  </a:lnTo>
                  <a:lnTo>
                    <a:pt x="1090612" y="345281"/>
                  </a:lnTo>
                  <a:lnTo>
                    <a:pt x="962025" y="426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7">
              <a:extLst>
                <a:ext uri="{FF2B5EF4-FFF2-40B4-BE49-F238E27FC236}">
                  <a16:creationId xmlns:a16="http://schemas.microsoft.com/office/drawing/2014/main" id="{66BFABCB-8F7C-476A-A22E-6CA76911A099}"/>
                </a:ext>
              </a:extLst>
            </p:cNvPr>
            <p:cNvSpPr/>
            <p:nvPr/>
          </p:nvSpPr>
          <p:spPr>
            <a:xfrm>
              <a:off x="3000375" y="3733800"/>
              <a:ext cx="1171575" cy="1023938"/>
            </a:xfrm>
            <a:custGeom>
              <a:avLst/>
              <a:gdLst>
                <a:gd name="connsiteX0" fmla="*/ 931069 w 1171575"/>
                <a:gd name="connsiteY0" fmla="*/ 497681 h 1023938"/>
                <a:gd name="connsiteX1" fmla="*/ 800100 w 1171575"/>
                <a:gd name="connsiteY1" fmla="*/ 585788 h 1023938"/>
                <a:gd name="connsiteX2" fmla="*/ 654844 w 1171575"/>
                <a:gd name="connsiteY2" fmla="*/ 676275 h 1023938"/>
                <a:gd name="connsiteX3" fmla="*/ 492919 w 1171575"/>
                <a:gd name="connsiteY3" fmla="*/ 773906 h 1023938"/>
                <a:gd name="connsiteX4" fmla="*/ 309563 w 1171575"/>
                <a:gd name="connsiteY4" fmla="*/ 878681 h 1023938"/>
                <a:gd name="connsiteX5" fmla="*/ 85725 w 1171575"/>
                <a:gd name="connsiteY5" fmla="*/ 997744 h 1023938"/>
                <a:gd name="connsiteX6" fmla="*/ 45244 w 1171575"/>
                <a:gd name="connsiteY6" fmla="*/ 1016794 h 1023938"/>
                <a:gd name="connsiteX7" fmla="*/ 28575 w 1171575"/>
                <a:gd name="connsiteY7" fmla="*/ 1023938 h 1023938"/>
                <a:gd name="connsiteX8" fmla="*/ 16669 w 1171575"/>
                <a:gd name="connsiteY8" fmla="*/ 1023938 h 1023938"/>
                <a:gd name="connsiteX9" fmla="*/ 4763 w 1171575"/>
                <a:gd name="connsiteY9" fmla="*/ 1016794 h 1023938"/>
                <a:gd name="connsiteX10" fmla="*/ 0 w 1171575"/>
                <a:gd name="connsiteY10" fmla="*/ 1004888 h 1023938"/>
                <a:gd name="connsiteX11" fmla="*/ 2381 w 1171575"/>
                <a:gd name="connsiteY11" fmla="*/ 990600 h 1023938"/>
                <a:gd name="connsiteX12" fmla="*/ 9525 w 1171575"/>
                <a:gd name="connsiteY12" fmla="*/ 978694 h 1023938"/>
                <a:gd name="connsiteX13" fmla="*/ 66675 w 1171575"/>
                <a:gd name="connsiteY13" fmla="*/ 938213 h 1023938"/>
                <a:gd name="connsiteX14" fmla="*/ 233363 w 1171575"/>
                <a:gd name="connsiteY14" fmla="*/ 819150 h 1023938"/>
                <a:gd name="connsiteX15" fmla="*/ 400050 w 1171575"/>
                <a:gd name="connsiteY15" fmla="*/ 692944 h 1023938"/>
                <a:gd name="connsiteX16" fmla="*/ 531019 w 1171575"/>
                <a:gd name="connsiteY16" fmla="*/ 583406 h 1023938"/>
                <a:gd name="connsiteX17" fmla="*/ 621506 w 1171575"/>
                <a:gd name="connsiteY17" fmla="*/ 502444 h 1023938"/>
                <a:gd name="connsiteX18" fmla="*/ 707231 w 1171575"/>
                <a:gd name="connsiteY18" fmla="*/ 416719 h 1023938"/>
                <a:gd name="connsiteX19" fmla="*/ 781050 w 1171575"/>
                <a:gd name="connsiteY19" fmla="*/ 335756 h 1023938"/>
                <a:gd name="connsiteX20" fmla="*/ 821531 w 1171575"/>
                <a:gd name="connsiteY20" fmla="*/ 278606 h 1023938"/>
                <a:gd name="connsiteX21" fmla="*/ 854869 w 1171575"/>
                <a:gd name="connsiteY21" fmla="*/ 228600 h 1023938"/>
                <a:gd name="connsiteX22" fmla="*/ 873919 w 1171575"/>
                <a:gd name="connsiteY22" fmla="*/ 192881 h 1023938"/>
                <a:gd name="connsiteX23" fmla="*/ 883444 w 1171575"/>
                <a:gd name="connsiteY23" fmla="*/ 166688 h 1023938"/>
                <a:gd name="connsiteX24" fmla="*/ 883444 w 1171575"/>
                <a:gd name="connsiteY24" fmla="*/ 140494 h 1023938"/>
                <a:gd name="connsiteX25" fmla="*/ 881063 w 1171575"/>
                <a:gd name="connsiteY25" fmla="*/ 128588 h 1023938"/>
                <a:gd name="connsiteX26" fmla="*/ 864394 w 1171575"/>
                <a:gd name="connsiteY26" fmla="*/ 109538 h 1023938"/>
                <a:gd name="connsiteX27" fmla="*/ 838200 w 1171575"/>
                <a:gd name="connsiteY27" fmla="*/ 85725 h 1023938"/>
                <a:gd name="connsiteX28" fmla="*/ 814388 w 1171575"/>
                <a:gd name="connsiteY28" fmla="*/ 64294 h 1023938"/>
                <a:gd name="connsiteX29" fmla="*/ 792956 w 1171575"/>
                <a:gd name="connsiteY29" fmla="*/ 35719 h 1023938"/>
                <a:gd name="connsiteX30" fmla="*/ 785813 w 1171575"/>
                <a:gd name="connsiteY30" fmla="*/ 14288 h 1023938"/>
                <a:gd name="connsiteX31" fmla="*/ 790575 w 1171575"/>
                <a:gd name="connsiteY31" fmla="*/ 4763 h 1023938"/>
                <a:gd name="connsiteX32" fmla="*/ 802481 w 1171575"/>
                <a:gd name="connsiteY32" fmla="*/ 0 h 1023938"/>
                <a:gd name="connsiteX33" fmla="*/ 819150 w 1171575"/>
                <a:gd name="connsiteY33" fmla="*/ 0 h 1023938"/>
                <a:gd name="connsiteX34" fmla="*/ 862013 w 1171575"/>
                <a:gd name="connsiteY34" fmla="*/ 7144 h 1023938"/>
                <a:gd name="connsiteX35" fmla="*/ 928688 w 1171575"/>
                <a:gd name="connsiteY35" fmla="*/ 26194 h 1023938"/>
                <a:gd name="connsiteX36" fmla="*/ 990600 w 1171575"/>
                <a:gd name="connsiteY36" fmla="*/ 54769 h 1023938"/>
                <a:gd name="connsiteX37" fmla="*/ 1033463 w 1171575"/>
                <a:gd name="connsiteY37" fmla="*/ 80963 h 1023938"/>
                <a:gd name="connsiteX38" fmla="*/ 1076325 w 1171575"/>
                <a:gd name="connsiteY38" fmla="*/ 121444 h 1023938"/>
                <a:gd name="connsiteX39" fmla="*/ 1100138 w 1171575"/>
                <a:gd name="connsiteY39" fmla="*/ 154781 h 1023938"/>
                <a:gd name="connsiteX40" fmla="*/ 1138238 w 1171575"/>
                <a:gd name="connsiteY40" fmla="*/ 219075 h 1023938"/>
                <a:gd name="connsiteX41" fmla="*/ 1169194 w 1171575"/>
                <a:gd name="connsiteY41" fmla="*/ 288131 h 1023938"/>
                <a:gd name="connsiteX42" fmla="*/ 1171575 w 1171575"/>
                <a:gd name="connsiteY42" fmla="*/ 309563 h 1023938"/>
                <a:gd name="connsiteX43" fmla="*/ 1169194 w 1171575"/>
                <a:gd name="connsiteY43" fmla="*/ 333375 h 1023938"/>
                <a:gd name="connsiteX44" fmla="*/ 1162050 w 1171575"/>
                <a:gd name="connsiteY44" fmla="*/ 347663 h 1023938"/>
                <a:gd name="connsiteX45" fmla="*/ 1147763 w 1171575"/>
                <a:gd name="connsiteY45" fmla="*/ 357188 h 1023938"/>
                <a:gd name="connsiteX46" fmla="*/ 1126331 w 1171575"/>
                <a:gd name="connsiteY46" fmla="*/ 361950 h 1023938"/>
                <a:gd name="connsiteX47" fmla="*/ 1114425 w 1171575"/>
                <a:gd name="connsiteY47" fmla="*/ 364331 h 1023938"/>
                <a:gd name="connsiteX48" fmla="*/ 1054894 w 1171575"/>
                <a:gd name="connsiteY48" fmla="*/ 407194 h 1023938"/>
                <a:gd name="connsiteX49" fmla="*/ 931069 w 1171575"/>
                <a:gd name="connsiteY49" fmla="*/ 497681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71575" h="1023938">
                  <a:moveTo>
                    <a:pt x="931069" y="497681"/>
                  </a:moveTo>
                  <a:lnTo>
                    <a:pt x="800100" y="585788"/>
                  </a:lnTo>
                  <a:lnTo>
                    <a:pt x="654844" y="676275"/>
                  </a:lnTo>
                  <a:lnTo>
                    <a:pt x="492919" y="773906"/>
                  </a:lnTo>
                  <a:lnTo>
                    <a:pt x="309563" y="878681"/>
                  </a:lnTo>
                  <a:lnTo>
                    <a:pt x="85725" y="997744"/>
                  </a:lnTo>
                  <a:lnTo>
                    <a:pt x="45244" y="1016794"/>
                  </a:lnTo>
                  <a:lnTo>
                    <a:pt x="28575" y="1023938"/>
                  </a:lnTo>
                  <a:lnTo>
                    <a:pt x="16669" y="1023938"/>
                  </a:lnTo>
                  <a:lnTo>
                    <a:pt x="4763" y="1016794"/>
                  </a:lnTo>
                  <a:lnTo>
                    <a:pt x="0" y="1004888"/>
                  </a:lnTo>
                  <a:lnTo>
                    <a:pt x="2381" y="990600"/>
                  </a:lnTo>
                  <a:lnTo>
                    <a:pt x="9525" y="978694"/>
                  </a:lnTo>
                  <a:lnTo>
                    <a:pt x="66675" y="938213"/>
                  </a:lnTo>
                  <a:lnTo>
                    <a:pt x="233363" y="819150"/>
                  </a:lnTo>
                  <a:lnTo>
                    <a:pt x="400050" y="692944"/>
                  </a:lnTo>
                  <a:lnTo>
                    <a:pt x="531019" y="583406"/>
                  </a:lnTo>
                  <a:lnTo>
                    <a:pt x="621506" y="502444"/>
                  </a:lnTo>
                  <a:lnTo>
                    <a:pt x="707231" y="416719"/>
                  </a:lnTo>
                  <a:lnTo>
                    <a:pt x="781050" y="335756"/>
                  </a:lnTo>
                  <a:lnTo>
                    <a:pt x="821531" y="278606"/>
                  </a:lnTo>
                  <a:lnTo>
                    <a:pt x="854869" y="228600"/>
                  </a:lnTo>
                  <a:lnTo>
                    <a:pt x="873919" y="192881"/>
                  </a:lnTo>
                  <a:lnTo>
                    <a:pt x="883444" y="166688"/>
                  </a:lnTo>
                  <a:lnTo>
                    <a:pt x="883444" y="140494"/>
                  </a:lnTo>
                  <a:lnTo>
                    <a:pt x="881063" y="128588"/>
                  </a:lnTo>
                  <a:lnTo>
                    <a:pt x="864394" y="109538"/>
                  </a:lnTo>
                  <a:lnTo>
                    <a:pt x="838200" y="85725"/>
                  </a:lnTo>
                  <a:lnTo>
                    <a:pt x="814388" y="64294"/>
                  </a:lnTo>
                  <a:lnTo>
                    <a:pt x="792956" y="35719"/>
                  </a:lnTo>
                  <a:lnTo>
                    <a:pt x="785813" y="14288"/>
                  </a:lnTo>
                  <a:lnTo>
                    <a:pt x="790575" y="4763"/>
                  </a:lnTo>
                  <a:lnTo>
                    <a:pt x="802481" y="0"/>
                  </a:lnTo>
                  <a:lnTo>
                    <a:pt x="819150" y="0"/>
                  </a:lnTo>
                  <a:lnTo>
                    <a:pt x="862013" y="7144"/>
                  </a:lnTo>
                  <a:lnTo>
                    <a:pt x="928688" y="26194"/>
                  </a:lnTo>
                  <a:lnTo>
                    <a:pt x="990600" y="54769"/>
                  </a:lnTo>
                  <a:lnTo>
                    <a:pt x="1033463" y="80963"/>
                  </a:lnTo>
                  <a:lnTo>
                    <a:pt x="1076325" y="121444"/>
                  </a:lnTo>
                  <a:lnTo>
                    <a:pt x="1100138" y="154781"/>
                  </a:lnTo>
                  <a:lnTo>
                    <a:pt x="1138238" y="219075"/>
                  </a:lnTo>
                  <a:lnTo>
                    <a:pt x="1169194" y="288131"/>
                  </a:lnTo>
                  <a:lnTo>
                    <a:pt x="1171575" y="309563"/>
                  </a:lnTo>
                  <a:lnTo>
                    <a:pt x="1169194" y="333375"/>
                  </a:lnTo>
                  <a:lnTo>
                    <a:pt x="1162050" y="347663"/>
                  </a:lnTo>
                  <a:lnTo>
                    <a:pt x="1147763" y="357188"/>
                  </a:lnTo>
                  <a:lnTo>
                    <a:pt x="1126331" y="361950"/>
                  </a:lnTo>
                  <a:lnTo>
                    <a:pt x="1114425" y="364331"/>
                  </a:lnTo>
                  <a:lnTo>
                    <a:pt x="1054894" y="407194"/>
                  </a:lnTo>
                  <a:lnTo>
                    <a:pt x="931069" y="4976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8">
              <a:extLst>
                <a:ext uri="{FF2B5EF4-FFF2-40B4-BE49-F238E27FC236}">
                  <a16:creationId xmlns:a16="http://schemas.microsoft.com/office/drawing/2014/main" id="{A6A9B1BD-1E55-4EE3-BFF2-61CFD36C0BB7}"/>
                </a:ext>
              </a:extLst>
            </p:cNvPr>
            <p:cNvSpPr/>
            <p:nvPr/>
          </p:nvSpPr>
          <p:spPr>
            <a:xfrm>
              <a:off x="2887663" y="4581525"/>
              <a:ext cx="1638300" cy="1382713"/>
            </a:xfrm>
            <a:custGeom>
              <a:avLst/>
              <a:gdLst>
                <a:gd name="connsiteX0" fmla="*/ 1226344 w 1638300"/>
                <a:gd name="connsiteY0" fmla="*/ 280988 h 1383506"/>
                <a:gd name="connsiteX1" fmla="*/ 1059657 w 1638300"/>
                <a:gd name="connsiteY1" fmla="*/ 457200 h 1383506"/>
                <a:gd name="connsiteX2" fmla="*/ 926307 w 1638300"/>
                <a:gd name="connsiteY2" fmla="*/ 588169 h 1383506"/>
                <a:gd name="connsiteX3" fmla="*/ 754857 w 1638300"/>
                <a:gd name="connsiteY3" fmla="*/ 750094 h 1383506"/>
                <a:gd name="connsiteX4" fmla="*/ 595313 w 1638300"/>
                <a:gd name="connsiteY4" fmla="*/ 890588 h 1383506"/>
                <a:gd name="connsiteX5" fmla="*/ 438150 w 1638300"/>
                <a:gd name="connsiteY5" fmla="*/ 1019175 h 1383506"/>
                <a:gd name="connsiteX6" fmla="*/ 219075 w 1638300"/>
                <a:gd name="connsiteY6" fmla="*/ 1188244 h 1383506"/>
                <a:gd name="connsiteX7" fmla="*/ 7144 w 1638300"/>
                <a:gd name="connsiteY7" fmla="*/ 1338263 h 1383506"/>
                <a:gd name="connsiteX8" fmla="*/ 0 w 1638300"/>
                <a:gd name="connsiteY8" fmla="*/ 1350169 h 1383506"/>
                <a:gd name="connsiteX9" fmla="*/ 0 w 1638300"/>
                <a:gd name="connsiteY9" fmla="*/ 1364456 h 1383506"/>
                <a:gd name="connsiteX10" fmla="*/ 2382 w 1638300"/>
                <a:gd name="connsiteY10" fmla="*/ 1371600 h 1383506"/>
                <a:gd name="connsiteX11" fmla="*/ 11907 w 1638300"/>
                <a:gd name="connsiteY11" fmla="*/ 1381125 h 1383506"/>
                <a:gd name="connsiteX12" fmla="*/ 26194 w 1638300"/>
                <a:gd name="connsiteY12" fmla="*/ 1383506 h 1383506"/>
                <a:gd name="connsiteX13" fmla="*/ 71438 w 1638300"/>
                <a:gd name="connsiteY13" fmla="*/ 1362075 h 1383506"/>
                <a:gd name="connsiteX14" fmla="*/ 216694 w 1638300"/>
                <a:gd name="connsiteY14" fmla="*/ 1285875 h 1383506"/>
                <a:gd name="connsiteX15" fmla="*/ 369094 w 1638300"/>
                <a:gd name="connsiteY15" fmla="*/ 1202531 h 1383506"/>
                <a:gd name="connsiteX16" fmla="*/ 576263 w 1638300"/>
                <a:gd name="connsiteY16" fmla="*/ 1081088 h 1383506"/>
                <a:gd name="connsiteX17" fmla="*/ 742950 w 1638300"/>
                <a:gd name="connsiteY17" fmla="*/ 973931 h 1383506"/>
                <a:gd name="connsiteX18" fmla="*/ 921544 w 1638300"/>
                <a:gd name="connsiteY18" fmla="*/ 845344 h 1383506"/>
                <a:gd name="connsiteX19" fmla="*/ 1071563 w 1638300"/>
                <a:gd name="connsiteY19" fmla="*/ 733425 h 1383506"/>
                <a:gd name="connsiteX20" fmla="*/ 1204913 w 1638300"/>
                <a:gd name="connsiteY20" fmla="*/ 626269 h 1383506"/>
                <a:gd name="connsiteX21" fmla="*/ 1371600 w 1638300"/>
                <a:gd name="connsiteY21" fmla="*/ 492919 h 1383506"/>
                <a:gd name="connsiteX22" fmla="*/ 1500188 w 1638300"/>
                <a:gd name="connsiteY22" fmla="*/ 385763 h 1383506"/>
                <a:gd name="connsiteX23" fmla="*/ 1526382 w 1638300"/>
                <a:gd name="connsiteY23" fmla="*/ 369094 h 1383506"/>
                <a:gd name="connsiteX24" fmla="*/ 1545432 w 1638300"/>
                <a:gd name="connsiteY24" fmla="*/ 359569 h 1383506"/>
                <a:gd name="connsiteX25" fmla="*/ 1576388 w 1638300"/>
                <a:gd name="connsiteY25" fmla="*/ 352425 h 1383506"/>
                <a:gd name="connsiteX26" fmla="*/ 1604963 w 1638300"/>
                <a:gd name="connsiteY26" fmla="*/ 342900 h 1383506"/>
                <a:gd name="connsiteX27" fmla="*/ 1628775 w 1638300"/>
                <a:gd name="connsiteY27" fmla="*/ 326231 h 1383506"/>
                <a:gd name="connsiteX28" fmla="*/ 1635919 w 1638300"/>
                <a:gd name="connsiteY28" fmla="*/ 314325 h 1383506"/>
                <a:gd name="connsiteX29" fmla="*/ 1638300 w 1638300"/>
                <a:gd name="connsiteY29" fmla="*/ 302419 h 1383506"/>
                <a:gd name="connsiteX30" fmla="*/ 1633538 w 1638300"/>
                <a:gd name="connsiteY30" fmla="*/ 283369 h 1383506"/>
                <a:gd name="connsiteX31" fmla="*/ 1626394 w 1638300"/>
                <a:gd name="connsiteY31" fmla="*/ 261938 h 1383506"/>
                <a:gd name="connsiteX32" fmla="*/ 1597819 w 1638300"/>
                <a:gd name="connsiteY32" fmla="*/ 219075 h 1383506"/>
                <a:gd name="connsiteX33" fmla="*/ 1562100 w 1638300"/>
                <a:gd name="connsiteY33" fmla="*/ 180975 h 1383506"/>
                <a:gd name="connsiteX34" fmla="*/ 1519238 w 1638300"/>
                <a:gd name="connsiteY34" fmla="*/ 135731 h 1383506"/>
                <a:gd name="connsiteX35" fmla="*/ 1478757 w 1638300"/>
                <a:gd name="connsiteY35" fmla="*/ 97631 h 1383506"/>
                <a:gd name="connsiteX36" fmla="*/ 1419225 w 1638300"/>
                <a:gd name="connsiteY36" fmla="*/ 54769 h 1383506"/>
                <a:gd name="connsiteX37" fmla="*/ 1373982 w 1638300"/>
                <a:gd name="connsiteY37" fmla="*/ 28575 h 1383506"/>
                <a:gd name="connsiteX38" fmla="*/ 1331119 w 1638300"/>
                <a:gd name="connsiteY38" fmla="*/ 9525 h 1383506"/>
                <a:gd name="connsiteX39" fmla="*/ 1290638 w 1638300"/>
                <a:gd name="connsiteY39" fmla="*/ 0 h 1383506"/>
                <a:gd name="connsiteX40" fmla="*/ 1278732 w 1638300"/>
                <a:gd name="connsiteY40" fmla="*/ 0 h 1383506"/>
                <a:gd name="connsiteX41" fmla="*/ 1269207 w 1638300"/>
                <a:gd name="connsiteY41" fmla="*/ 0 h 1383506"/>
                <a:gd name="connsiteX42" fmla="*/ 1259682 w 1638300"/>
                <a:gd name="connsiteY42" fmla="*/ 4763 h 1383506"/>
                <a:gd name="connsiteX43" fmla="*/ 1259682 w 1638300"/>
                <a:gd name="connsiteY43" fmla="*/ 23813 h 1383506"/>
                <a:gd name="connsiteX44" fmla="*/ 1283494 w 1638300"/>
                <a:gd name="connsiteY44" fmla="*/ 69056 h 1383506"/>
                <a:gd name="connsiteX45" fmla="*/ 1300163 w 1638300"/>
                <a:gd name="connsiteY45" fmla="*/ 102394 h 1383506"/>
                <a:gd name="connsiteX46" fmla="*/ 1309688 w 1638300"/>
                <a:gd name="connsiteY46" fmla="*/ 133350 h 1383506"/>
                <a:gd name="connsiteX47" fmla="*/ 1312069 w 1638300"/>
                <a:gd name="connsiteY47" fmla="*/ 161925 h 1383506"/>
                <a:gd name="connsiteX48" fmla="*/ 1307307 w 1638300"/>
                <a:gd name="connsiteY48" fmla="*/ 183356 h 1383506"/>
                <a:gd name="connsiteX49" fmla="*/ 1295400 w 1638300"/>
                <a:gd name="connsiteY49" fmla="*/ 202406 h 1383506"/>
                <a:gd name="connsiteX50" fmla="*/ 1226344 w 1638300"/>
                <a:gd name="connsiteY50" fmla="*/ 280988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83506">
                  <a:moveTo>
                    <a:pt x="1226344" y="280988"/>
                  </a:moveTo>
                  <a:lnTo>
                    <a:pt x="1059657" y="457200"/>
                  </a:lnTo>
                  <a:lnTo>
                    <a:pt x="926307" y="588169"/>
                  </a:lnTo>
                  <a:lnTo>
                    <a:pt x="754857" y="750094"/>
                  </a:lnTo>
                  <a:lnTo>
                    <a:pt x="595313" y="890588"/>
                  </a:lnTo>
                  <a:lnTo>
                    <a:pt x="438150" y="1019175"/>
                  </a:lnTo>
                  <a:lnTo>
                    <a:pt x="219075" y="1188244"/>
                  </a:lnTo>
                  <a:lnTo>
                    <a:pt x="7144" y="1338263"/>
                  </a:lnTo>
                  <a:lnTo>
                    <a:pt x="0" y="1350169"/>
                  </a:lnTo>
                  <a:lnTo>
                    <a:pt x="0" y="1364456"/>
                  </a:lnTo>
                  <a:lnTo>
                    <a:pt x="2382" y="1371600"/>
                  </a:lnTo>
                  <a:lnTo>
                    <a:pt x="11907" y="1381125"/>
                  </a:lnTo>
                  <a:lnTo>
                    <a:pt x="26194" y="1383506"/>
                  </a:lnTo>
                  <a:lnTo>
                    <a:pt x="71438" y="1362075"/>
                  </a:lnTo>
                  <a:lnTo>
                    <a:pt x="216694" y="1285875"/>
                  </a:lnTo>
                  <a:lnTo>
                    <a:pt x="369094" y="1202531"/>
                  </a:lnTo>
                  <a:lnTo>
                    <a:pt x="576263" y="1081088"/>
                  </a:lnTo>
                  <a:lnTo>
                    <a:pt x="742950" y="973931"/>
                  </a:lnTo>
                  <a:lnTo>
                    <a:pt x="921544" y="845344"/>
                  </a:lnTo>
                  <a:lnTo>
                    <a:pt x="1071563" y="733425"/>
                  </a:lnTo>
                  <a:lnTo>
                    <a:pt x="1204913" y="626269"/>
                  </a:lnTo>
                  <a:lnTo>
                    <a:pt x="1371600" y="492919"/>
                  </a:lnTo>
                  <a:lnTo>
                    <a:pt x="1500188" y="385763"/>
                  </a:lnTo>
                  <a:lnTo>
                    <a:pt x="1526382" y="369094"/>
                  </a:lnTo>
                  <a:lnTo>
                    <a:pt x="1545432" y="359569"/>
                  </a:lnTo>
                  <a:lnTo>
                    <a:pt x="1576388" y="352425"/>
                  </a:lnTo>
                  <a:lnTo>
                    <a:pt x="1604963" y="342900"/>
                  </a:lnTo>
                  <a:lnTo>
                    <a:pt x="1628775" y="326231"/>
                  </a:lnTo>
                  <a:lnTo>
                    <a:pt x="1635919" y="314325"/>
                  </a:lnTo>
                  <a:lnTo>
                    <a:pt x="1638300" y="302419"/>
                  </a:lnTo>
                  <a:lnTo>
                    <a:pt x="1633538" y="283369"/>
                  </a:lnTo>
                  <a:lnTo>
                    <a:pt x="1626394" y="261938"/>
                  </a:lnTo>
                  <a:lnTo>
                    <a:pt x="1597819" y="219075"/>
                  </a:lnTo>
                  <a:lnTo>
                    <a:pt x="1562100" y="180975"/>
                  </a:lnTo>
                  <a:lnTo>
                    <a:pt x="1519238" y="135731"/>
                  </a:lnTo>
                  <a:lnTo>
                    <a:pt x="1478757" y="97631"/>
                  </a:lnTo>
                  <a:lnTo>
                    <a:pt x="1419225" y="54769"/>
                  </a:lnTo>
                  <a:lnTo>
                    <a:pt x="1373982" y="28575"/>
                  </a:lnTo>
                  <a:lnTo>
                    <a:pt x="1331119" y="9525"/>
                  </a:lnTo>
                  <a:lnTo>
                    <a:pt x="1290638" y="0"/>
                  </a:lnTo>
                  <a:lnTo>
                    <a:pt x="1278732" y="0"/>
                  </a:lnTo>
                  <a:lnTo>
                    <a:pt x="1269207" y="0"/>
                  </a:lnTo>
                  <a:lnTo>
                    <a:pt x="1259682" y="4763"/>
                  </a:lnTo>
                  <a:lnTo>
                    <a:pt x="1259682" y="23813"/>
                  </a:lnTo>
                  <a:lnTo>
                    <a:pt x="1283494" y="69056"/>
                  </a:lnTo>
                  <a:lnTo>
                    <a:pt x="1300163" y="102394"/>
                  </a:lnTo>
                  <a:lnTo>
                    <a:pt x="1309688" y="133350"/>
                  </a:lnTo>
                  <a:lnTo>
                    <a:pt x="1312069" y="161925"/>
                  </a:lnTo>
                  <a:lnTo>
                    <a:pt x="1307307" y="183356"/>
                  </a:lnTo>
                  <a:lnTo>
                    <a:pt x="1295400" y="202406"/>
                  </a:lnTo>
                  <a:lnTo>
                    <a:pt x="1226344" y="2809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9">
              <a:extLst>
                <a:ext uri="{FF2B5EF4-FFF2-40B4-BE49-F238E27FC236}">
                  <a16:creationId xmlns:a16="http://schemas.microsoft.com/office/drawing/2014/main" id="{D3BFA097-DD11-4794-AD45-3815C98300DA}"/>
                </a:ext>
              </a:extLst>
            </p:cNvPr>
            <p:cNvSpPr/>
            <p:nvPr/>
          </p:nvSpPr>
          <p:spPr>
            <a:xfrm>
              <a:off x="5741988" y="3567113"/>
              <a:ext cx="944562" cy="927100"/>
            </a:xfrm>
            <a:custGeom>
              <a:avLst/>
              <a:gdLst>
                <a:gd name="connsiteX0" fmla="*/ 495300 w 945356"/>
                <a:gd name="connsiteY0" fmla="*/ 319087 h 926306"/>
                <a:gd name="connsiteX1" fmla="*/ 378619 w 945356"/>
                <a:gd name="connsiteY1" fmla="*/ 452437 h 926306"/>
                <a:gd name="connsiteX2" fmla="*/ 242887 w 945356"/>
                <a:gd name="connsiteY2" fmla="*/ 611981 h 926306"/>
                <a:gd name="connsiteX3" fmla="*/ 90487 w 945356"/>
                <a:gd name="connsiteY3" fmla="*/ 790575 h 926306"/>
                <a:gd name="connsiteX4" fmla="*/ 0 w 945356"/>
                <a:gd name="connsiteY4" fmla="*/ 902493 h 926306"/>
                <a:gd name="connsiteX5" fmla="*/ 16669 w 945356"/>
                <a:gd name="connsiteY5" fmla="*/ 926306 h 926306"/>
                <a:gd name="connsiteX6" fmla="*/ 166687 w 945356"/>
                <a:gd name="connsiteY6" fmla="*/ 838200 h 926306"/>
                <a:gd name="connsiteX7" fmla="*/ 342900 w 945356"/>
                <a:gd name="connsiteY7" fmla="*/ 723900 h 926306"/>
                <a:gd name="connsiteX8" fmla="*/ 500062 w 945356"/>
                <a:gd name="connsiteY8" fmla="*/ 621506 h 926306"/>
                <a:gd name="connsiteX9" fmla="*/ 681037 w 945356"/>
                <a:gd name="connsiteY9" fmla="*/ 504825 h 926306"/>
                <a:gd name="connsiteX10" fmla="*/ 838200 w 945356"/>
                <a:gd name="connsiteY10" fmla="*/ 404812 h 926306"/>
                <a:gd name="connsiteX11" fmla="*/ 862012 w 945356"/>
                <a:gd name="connsiteY11" fmla="*/ 392906 h 926306"/>
                <a:gd name="connsiteX12" fmla="*/ 878681 w 945356"/>
                <a:gd name="connsiteY12" fmla="*/ 388143 h 926306"/>
                <a:gd name="connsiteX13" fmla="*/ 907256 w 945356"/>
                <a:gd name="connsiteY13" fmla="*/ 378618 h 926306"/>
                <a:gd name="connsiteX14" fmla="*/ 931069 w 945356"/>
                <a:gd name="connsiteY14" fmla="*/ 366712 h 926306"/>
                <a:gd name="connsiteX15" fmla="*/ 942975 w 945356"/>
                <a:gd name="connsiteY15" fmla="*/ 350043 h 926306"/>
                <a:gd name="connsiteX16" fmla="*/ 945356 w 945356"/>
                <a:gd name="connsiteY16" fmla="*/ 335756 h 926306"/>
                <a:gd name="connsiteX17" fmla="*/ 945356 w 945356"/>
                <a:gd name="connsiteY17" fmla="*/ 321468 h 926306"/>
                <a:gd name="connsiteX18" fmla="*/ 942975 w 945356"/>
                <a:gd name="connsiteY18" fmla="*/ 309562 h 926306"/>
                <a:gd name="connsiteX19" fmla="*/ 933450 w 945356"/>
                <a:gd name="connsiteY19" fmla="*/ 285750 h 926306"/>
                <a:gd name="connsiteX20" fmla="*/ 907256 w 945356"/>
                <a:gd name="connsiteY20" fmla="*/ 247650 h 926306"/>
                <a:gd name="connsiteX21" fmla="*/ 881062 w 945356"/>
                <a:gd name="connsiteY21" fmla="*/ 216693 h 926306"/>
                <a:gd name="connsiteX22" fmla="*/ 845344 w 945356"/>
                <a:gd name="connsiteY22" fmla="*/ 180975 h 926306"/>
                <a:gd name="connsiteX23" fmla="*/ 781050 w 945356"/>
                <a:gd name="connsiteY23" fmla="*/ 130968 h 926306"/>
                <a:gd name="connsiteX24" fmla="*/ 711994 w 945356"/>
                <a:gd name="connsiteY24" fmla="*/ 85725 h 926306"/>
                <a:gd name="connsiteX25" fmla="*/ 638175 w 945356"/>
                <a:gd name="connsiteY25" fmla="*/ 47625 h 926306"/>
                <a:gd name="connsiteX26" fmla="*/ 571500 w 945356"/>
                <a:gd name="connsiteY26" fmla="*/ 19050 h 926306"/>
                <a:gd name="connsiteX27" fmla="*/ 526256 w 945356"/>
                <a:gd name="connsiteY27" fmla="*/ 0 h 926306"/>
                <a:gd name="connsiteX28" fmla="*/ 519112 w 945356"/>
                <a:gd name="connsiteY28" fmla="*/ 0 h 926306"/>
                <a:gd name="connsiteX29" fmla="*/ 504825 w 945356"/>
                <a:gd name="connsiteY29" fmla="*/ 4762 h 926306"/>
                <a:gd name="connsiteX30" fmla="*/ 504825 w 945356"/>
                <a:gd name="connsiteY30" fmla="*/ 19050 h 926306"/>
                <a:gd name="connsiteX31" fmla="*/ 511969 w 945356"/>
                <a:gd name="connsiteY31" fmla="*/ 47625 h 926306"/>
                <a:gd name="connsiteX32" fmla="*/ 545306 w 945356"/>
                <a:gd name="connsiteY32" fmla="*/ 88106 h 926306"/>
                <a:gd name="connsiteX33" fmla="*/ 576262 w 945356"/>
                <a:gd name="connsiteY33" fmla="*/ 123825 h 926306"/>
                <a:gd name="connsiteX34" fmla="*/ 592931 w 945356"/>
                <a:gd name="connsiteY34" fmla="*/ 152400 h 926306"/>
                <a:gd name="connsiteX35" fmla="*/ 597694 w 945356"/>
                <a:gd name="connsiteY35" fmla="*/ 171450 h 926306"/>
                <a:gd name="connsiteX36" fmla="*/ 592931 w 945356"/>
                <a:gd name="connsiteY36" fmla="*/ 202406 h 926306"/>
                <a:gd name="connsiteX37" fmla="*/ 576262 w 945356"/>
                <a:gd name="connsiteY37" fmla="*/ 228600 h 926306"/>
                <a:gd name="connsiteX38" fmla="*/ 495300 w 945356"/>
                <a:gd name="connsiteY38" fmla="*/ 319087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926306">
                  <a:moveTo>
                    <a:pt x="495300" y="319087"/>
                  </a:moveTo>
                  <a:lnTo>
                    <a:pt x="378619" y="452437"/>
                  </a:lnTo>
                  <a:lnTo>
                    <a:pt x="242887" y="611981"/>
                  </a:lnTo>
                  <a:lnTo>
                    <a:pt x="90487" y="790575"/>
                  </a:lnTo>
                  <a:lnTo>
                    <a:pt x="0" y="902493"/>
                  </a:lnTo>
                  <a:lnTo>
                    <a:pt x="16669" y="926306"/>
                  </a:lnTo>
                  <a:lnTo>
                    <a:pt x="166687" y="838200"/>
                  </a:lnTo>
                  <a:lnTo>
                    <a:pt x="342900" y="723900"/>
                  </a:lnTo>
                  <a:lnTo>
                    <a:pt x="500062" y="621506"/>
                  </a:lnTo>
                  <a:lnTo>
                    <a:pt x="681037" y="504825"/>
                  </a:lnTo>
                  <a:lnTo>
                    <a:pt x="838200" y="404812"/>
                  </a:lnTo>
                  <a:lnTo>
                    <a:pt x="862012" y="392906"/>
                  </a:lnTo>
                  <a:lnTo>
                    <a:pt x="878681" y="388143"/>
                  </a:lnTo>
                  <a:lnTo>
                    <a:pt x="907256" y="378618"/>
                  </a:lnTo>
                  <a:lnTo>
                    <a:pt x="931069" y="366712"/>
                  </a:lnTo>
                  <a:lnTo>
                    <a:pt x="942975" y="350043"/>
                  </a:lnTo>
                  <a:lnTo>
                    <a:pt x="945356" y="335756"/>
                  </a:lnTo>
                  <a:lnTo>
                    <a:pt x="945356" y="321468"/>
                  </a:lnTo>
                  <a:lnTo>
                    <a:pt x="942975" y="309562"/>
                  </a:lnTo>
                  <a:lnTo>
                    <a:pt x="933450" y="285750"/>
                  </a:lnTo>
                  <a:lnTo>
                    <a:pt x="907256" y="247650"/>
                  </a:lnTo>
                  <a:lnTo>
                    <a:pt x="881062" y="216693"/>
                  </a:lnTo>
                  <a:lnTo>
                    <a:pt x="845344" y="180975"/>
                  </a:lnTo>
                  <a:lnTo>
                    <a:pt x="781050" y="130968"/>
                  </a:lnTo>
                  <a:lnTo>
                    <a:pt x="711994" y="85725"/>
                  </a:lnTo>
                  <a:lnTo>
                    <a:pt x="638175" y="47625"/>
                  </a:lnTo>
                  <a:lnTo>
                    <a:pt x="571500" y="19050"/>
                  </a:lnTo>
                  <a:lnTo>
                    <a:pt x="526256" y="0"/>
                  </a:lnTo>
                  <a:lnTo>
                    <a:pt x="519112" y="0"/>
                  </a:lnTo>
                  <a:lnTo>
                    <a:pt x="504825" y="4762"/>
                  </a:lnTo>
                  <a:lnTo>
                    <a:pt x="504825" y="19050"/>
                  </a:lnTo>
                  <a:lnTo>
                    <a:pt x="511969" y="47625"/>
                  </a:lnTo>
                  <a:lnTo>
                    <a:pt x="545306" y="88106"/>
                  </a:lnTo>
                  <a:lnTo>
                    <a:pt x="576262" y="123825"/>
                  </a:lnTo>
                  <a:lnTo>
                    <a:pt x="592931" y="152400"/>
                  </a:lnTo>
                  <a:lnTo>
                    <a:pt x="597694" y="171450"/>
                  </a:lnTo>
                  <a:lnTo>
                    <a:pt x="592931" y="202406"/>
                  </a:lnTo>
                  <a:lnTo>
                    <a:pt x="576262" y="228600"/>
                  </a:lnTo>
                  <a:lnTo>
                    <a:pt x="495300" y="3190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D979E2A1-133D-4D85-8EC4-E53D946FC805}"/>
                </a:ext>
              </a:extLst>
            </p:cNvPr>
            <p:cNvSpPr/>
            <p:nvPr/>
          </p:nvSpPr>
          <p:spPr>
            <a:xfrm>
              <a:off x="3938588" y="2243138"/>
              <a:ext cx="2746375" cy="1003300"/>
            </a:xfrm>
            <a:custGeom>
              <a:avLst/>
              <a:gdLst>
                <a:gd name="connsiteX0" fmla="*/ 1369218 w 2745581"/>
                <a:gd name="connsiteY0" fmla="*/ 295275 h 1002506"/>
                <a:gd name="connsiteX1" fmla="*/ 1173956 w 2745581"/>
                <a:gd name="connsiteY1" fmla="*/ 311943 h 1002506"/>
                <a:gd name="connsiteX2" fmla="*/ 964406 w 2745581"/>
                <a:gd name="connsiteY2" fmla="*/ 328612 h 1002506"/>
                <a:gd name="connsiteX3" fmla="*/ 676275 w 2745581"/>
                <a:gd name="connsiteY3" fmla="*/ 357187 h 1002506"/>
                <a:gd name="connsiteX4" fmla="*/ 452437 w 2745581"/>
                <a:gd name="connsiteY4" fmla="*/ 381000 h 1002506"/>
                <a:gd name="connsiteX5" fmla="*/ 250031 w 2745581"/>
                <a:gd name="connsiteY5" fmla="*/ 400050 h 1002506"/>
                <a:gd name="connsiteX6" fmla="*/ 221456 w 2745581"/>
                <a:gd name="connsiteY6" fmla="*/ 392906 h 1002506"/>
                <a:gd name="connsiteX7" fmla="*/ 176212 w 2745581"/>
                <a:gd name="connsiteY7" fmla="*/ 381000 h 1002506"/>
                <a:gd name="connsiteX8" fmla="*/ 40481 w 2745581"/>
                <a:gd name="connsiteY8" fmla="*/ 347662 h 1002506"/>
                <a:gd name="connsiteX9" fmla="*/ 16668 w 2745581"/>
                <a:gd name="connsiteY9" fmla="*/ 347662 h 1002506"/>
                <a:gd name="connsiteX10" fmla="*/ 0 w 2745581"/>
                <a:gd name="connsiteY10" fmla="*/ 200025 h 1002506"/>
                <a:gd name="connsiteX11" fmla="*/ 45243 w 2745581"/>
                <a:gd name="connsiteY11" fmla="*/ 221456 h 1002506"/>
                <a:gd name="connsiteX12" fmla="*/ 76200 w 2745581"/>
                <a:gd name="connsiteY12" fmla="*/ 223837 h 1002506"/>
                <a:gd name="connsiteX13" fmla="*/ 154781 w 2745581"/>
                <a:gd name="connsiteY13" fmla="*/ 226218 h 1002506"/>
                <a:gd name="connsiteX14" fmla="*/ 250031 w 2745581"/>
                <a:gd name="connsiteY14" fmla="*/ 228600 h 1002506"/>
                <a:gd name="connsiteX15" fmla="*/ 319087 w 2745581"/>
                <a:gd name="connsiteY15" fmla="*/ 228600 h 1002506"/>
                <a:gd name="connsiteX16" fmla="*/ 376237 w 2745581"/>
                <a:gd name="connsiteY16" fmla="*/ 226218 h 1002506"/>
                <a:gd name="connsiteX17" fmla="*/ 447675 w 2745581"/>
                <a:gd name="connsiteY17" fmla="*/ 221456 h 1002506"/>
                <a:gd name="connsiteX18" fmla="*/ 490537 w 2745581"/>
                <a:gd name="connsiteY18" fmla="*/ 216693 h 1002506"/>
                <a:gd name="connsiteX19" fmla="*/ 569118 w 2745581"/>
                <a:gd name="connsiteY19" fmla="*/ 204787 h 1002506"/>
                <a:gd name="connsiteX20" fmla="*/ 592931 w 2745581"/>
                <a:gd name="connsiteY20" fmla="*/ 200025 h 1002506"/>
                <a:gd name="connsiteX21" fmla="*/ 795337 w 2745581"/>
                <a:gd name="connsiteY21" fmla="*/ 197643 h 1002506"/>
                <a:gd name="connsiteX22" fmla="*/ 895350 w 2745581"/>
                <a:gd name="connsiteY22" fmla="*/ 190500 h 1002506"/>
                <a:gd name="connsiteX23" fmla="*/ 1007268 w 2745581"/>
                <a:gd name="connsiteY23" fmla="*/ 176212 h 1002506"/>
                <a:gd name="connsiteX24" fmla="*/ 1166812 w 2745581"/>
                <a:gd name="connsiteY24" fmla="*/ 164306 h 1002506"/>
                <a:gd name="connsiteX25" fmla="*/ 1369218 w 2745581"/>
                <a:gd name="connsiteY25" fmla="*/ 145256 h 1002506"/>
                <a:gd name="connsiteX26" fmla="*/ 1545431 w 2745581"/>
                <a:gd name="connsiteY26" fmla="*/ 128587 h 1002506"/>
                <a:gd name="connsiteX27" fmla="*/ 1840706 w 2745581"/>
                <a:gd name="connsiteY27" fmla="*/ 97631 h 1002506"/>
                <a:gd name="connsiteX28" fmla="*/ 2047875 w 2745581"/>
                <a:gd name="connsiteY28" fmla="*/ 73818 h 1002506"/>
                <a:gd name="connsiteX29" fmla="*/ 2121693 w 2745581"/>
                <a:gd name="connsiteY29" fmla="*/ 59531 h 1002506"/>
                <a:gd name="connsiteX30" fmla="*/ 2252662 w 2745581"/>
                <a:gd name="connsiteY30" fmla="*/ 28575 h 1002506"/>
                <a:gd name="connsiteX31" fmla="*/ 2357437 w 2745581"/>
                <a:gd name="connsiteY31" fmla="*/ 9525 h 1002506"/>
                <a:gd name="connsiteX32" fmla="*/ 2414587 w 2745581"/>
                <a:gd name="connsiteY32" fmla="*/ 0 h 1002506"/>
                <a:gd name="connsiteX33" fmla="*/ 2428875 w 2745581"/>
                <a:gd name="connsiteY33" fmla="*/ 0 h 1002506"/>
                <a:gd name="connsiteX34" fmla="*/ 2459831 w 2745581"/>
                <a:gd name="connsiteY34" fmla="*/ 19050 h 1002506"/>
                <a:gd name="connsiteX35" fmla="*/ 2528887 w 2745581"/>
                <a:gd name="connsiteY35" fmla="*/ 76200 h 1002506"/>
                <a:gd name="connsiteX36" fmla="*/ 2593181 w 2745581"/>
                <a:gd name="connsiteY36" fmla="*/ 138112 h 1002506"/>
                <a:gd name="connsiteX37" fmla="*/ 2643187 w 2745581"/>
                <a:gd name="connsiteY37" fmla="*/ 190500 h 1002506"/>
                <a:gd name="connsiteX38" fmla="*/ 2695575 w 2745581"/>
                <a:gd name="connsiteY38" fmla="*/ 250031 h 1002506"/>
                <a:gd name="connsiteX39" fmla="*/ 2736056 w 2745581"/>
                <a:gd name="connsiteY39" fmla="*/ 304800 h 1002506"/>
                <a:gd name="connsiteX40" fmla="*/ 2740818 w 2745581"/>
                <a:gd name="connsiteY40" fmla="*/ 314325 h 1002506"/>
                <a:gd name="connsiteX41" fmla="*/ 2745581 w 2745581"/>
                <a:gd name="connsiteY41" fmla="*/ 333375 h 1002506"/>
                <a:gd name="connsiteX42" fmla="*/ 2745581 w 2745581"/>
                <a:gd name="connsiteY42" fmla="*/ 352425 h 1002506"/>
                <a:gd name="connsiteX43" fmla="*/ 2740818 w 2745581"/>
                <a:gd name="connsiteY43" fmla="*/ 366712 h 1002506"/>
                <a:gd name="connsiteX44" fmla="*/ 2728912 w 2745581"/>
                <a:gd name="connsiteY44" fmla="*/ 385762 h 1002506"/>
                <a:gd name="connsiteX45" fmla="*/ 2709862 w 2745581"/>
                <a:gd name="connsiteY45" fmla="*/ 400050 h 1002506"/>
                <a:gd name="connsiteX46" fmla="*/ 2681287 w 2745581"/>
                <a:gd name="connsiteY46" fmla="*/ 414337 h 1002506"/>
                <a:gd name="connsiteX47" fmla="*/ 2664618 w 2745581"/>
                <a:gd name="connsiteY47" fmla="*/ 421481 h 1002506"/>
                <a:gd name="connsiteX48" fmla="*/ 2657475 w 2745581"/>
                <a:gd name="connsiteY48" fmla="*/ 426243 h 1002506"/>
                <a:gd name="connsiteX49" fmla="*/ 2628900 w 2745581"/>
                <a:gd name="connsiteY49" fmla="*/ 521493 h 1002506"/>
                <a:gd name="connsiteX50" fmla="*/ 2559843 w 2745581"/>
                <a:gd name="connsiteY50" fmla="*/ 742950 h 1002506"/>
                <a:gd name="connsiteX51" fmla="*/ 2466975 w 2745581"/>
                <a:gd name="connsiteY51" fmla="*/ 1002506 h 1002506"/>
                <a:gd name="connsiteX52" fmla="*/ 2259806 w 2745581"/>
                <a:gd name="connsiteY52" fmla="*/ 997743 h 1002506"/>
                <a:gd name="connsiteX53" fmla="*/ 2283618 w 2745581"/>
                <a:gd name="connsiteY53" fmla="*/ 871537 h 1002506"/>
                <a:gd name="connsiteX54" fmla="*/ 2314575 w 2745581"/>
                <a:gd name="connsiteY54" fmla="*/ 726281 h 1002506"/>
                <a:gd name="connsiteX55" fmla="*/ 2328862 w 2745581"/>
                <a:gd name="connsiteY55" fmla="*/ 659606 h 1002506"/>
                <a:gd name="connsiteX56" fmla="*/ 2355056 w 2745581"/>
                <a:gd name="connsiteY56" fmla="*/ 514350 h 1002506"/>
                <a:gd name="connsiteX57" fmla="*/ 2374106 w 2745581"/>
                <a:gd name="connsiteY57" fmla="*/ 392906 h 1002506"/>
                <a:gd name="connsiteX58" fmla="*/ 2383631 w 2745581"/>
                <a:gd name="connsiteY58" fmla="*/ 319087 h 1002506"/>
                <a:gd name="connsiteX59" fmla="*/ 2386012 w 2745581"/>
                <a:gd name="connsiteY59" fmla="*/ 288131 h 1002506"/>
                <a:gd name="connsiteX60" fmla="*/ 2381250 w 2745581"/>
                <a:gd name="connsiteY60" fmla="*/ 261937 h 1002506"/>
                <a:gd name="connsiteX61" fmla="*/ 2376487 w 2745581"/>
                <a:gd name="connsiteY61" fmla="*/ 242887 h 1002506"/>
                <a:gd name="connsiteX62" fmla="*/ 2364581 w 2745581"/>
                <a:gd name="connsiteY62" fmla="*/ 226218 h 1002506"/>
                <a:gd name="connsiteX63" fmla="*/ 2350293 w 2745581"/>
                <a:gd name="connsiteY63" fmla="*/ 214312 h 1002506"/>
                <a:gd name="connsiteX64" fmla="*/ 2331243 w 2745581"/>
                <a:gd name="connsiteY64" fmla="*/ 204787 h 1002506"/>
                <a:gd name="connsiteX65" fmla="*/ 2300287 w 2745581"/>
                <a:gd name="connsiteY65" fmla="*/ 200025 h 1002506"/>
                <a:gd name="connsiteX66" fmla="*/ 2200275 w 2745581"/>
                <a:gd name="connsiteY66" fmla="*/ 214312 h 1002506"/>
                <a:gd name="connsiteX67" fmla="*/ 2007393 w 2745581"/>
                <a:gd name="connsiteY67" fmla="*/ 240506 h 1002506"/>
                <a:gd name="connsiteX68" fmla="*/ 1824037 w 2745581"/>
                <a:gd name="connsiteY68" fmla="*/ 257175 h 1002506"/>
                <a:gd name="connsiteX69" fmla="*/ 1685925 w 2745581"/>
                <a:gd name="connsiteY69" fmla="*/ 269081 h 1002506"/>
                <a:gd name="connsiteX70" fmla="*/ 1369218 w 2745581"/>
                <a:gd name="connsiteY70" fmla="*/ 29527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45581" h="1002506">
                  <a:moveTo>
                    <a:pt x="1369218" y="295275"/>
                  </a:moveTo>
                  <a:lnTo>
                    <a:pt x="1173956" y="311943"/>
                  </a:lnTo>
                  <a:lnTo>
                    <a:pt x="964406" y="328612"/>
                  </a:lnTo>
                  <a:lnTo>
                    <a:pt x="676275" y="357187"/>
                  </a:lnTo>
                  <a:lnTo>
                    <a:pt x="452437" y="381000"/>
                  </a:lnTo>
                  <a:lnTo>
                    <a:pt x="250031" y="400050"/>
                  </a:lnTo>
                  <a:lnTo>
                    <a:pt x="221456" y="392906"/>
                  </a:lnTo>
                  <a:lnTo>
                    <a:pt x="176212" y="381000"/>
                  </a:lnTo>
                  <a:lnTo>
                    <a:pt x="40481" y="347662"/>
                  </a:lnTo>
                  <a:lnTo>
                    <a:pt x="16668" y="347662"/>
                  </a:lnTo>
                  <a:lnTo>
                    <a:pt x="0" y="200025"/>
                  </a:lnTo>
                  <a:lnTo>
                    <a:pt x="45243" y="221456"/>
                  </a:lnTo>
                  <a:lnTo>
                    <a:pt x="76200" y="223837"/>
                  </a:lnTo>
                  <a:lnTo>
                    <a:pt x="154781" y="226218"/>
                  </a:lnTo>
                  <a:lnTo>
                    <a:pt x="250031" y="228600"/>
                  </a:lnTo>
                  <a:lnTo>
                    <a:pt x="319087" y="228600"/>
                  </a:lnTo>
                  <a:lnTo>
                    <a:pt x="376237" y="226218"/>
                  </a:lnTo>
                  <a:lnTo>
                    <a:pt x="447675" y="221456"/>
                  </a:lnTo>
                  <a:lnTo>
                    <a:pt x="490537" y="216693"/>
                  </a:lnTo>
                  <a:lnTo>
                    <a:pt x="569118" y="204787"/>
                  </a:lnTo>
                  <a:lnTo>
                    <a:pt x="592931" y="200025"/>
                  </a:lnTo>
                  <a:lnTo>
                    <a:pt x="795337" y="197643"/>
                  </a:lnTo>
                  <a:lnTo>
                    <a:pt x="895350" y="190500"/>
                  </a:lnTo>
                  <a:lnTo>
                    <a:pt x="1007268" y="176212"/>
                  </a:lnTo>
                  <a:lnTo>
                    <a:pt x="1166812" y="164306"/>
                  </a:lnTo>
                  <a:lnTo>
                    <a:pt x="1369218" y="145256"/>
                  </a:lnTo>
                  <a:lnTo>
                    <a:pt x="1545431" y="128587"/>
                  </a:lnTo>
                  <a:lnTo>
                    <a:pt x="1840706" y="97631"/>
                  </a:lnTo>
                  <a:lnTo>
                    <a:pt x="2047875" y="73818"/>
                  </a:lnTo>
                  <a:lnTo>
                    <a:pt x="2121693" y="59531"/>
                  </a:lnTo>
                  <a:lnTo>
                    <a:pt x="2252662" y="28575"/>
                  </a:lnTo>
                  <a:lnTo>
                    <a:pt x="2357437" y="9525"/>
                  </a:lnTo>
                  <a:lnTo>
                    <a:pt x="2414587" y="0"/>
                  </a:lnTo>
                  <a:lnTo>
                    <a:pt x="2428875" y="0"/>
                  </a:lnTo>
                  <a:lnTo>
                    <a:pt x="2459831" y="19050"/>
                  </a:lnTo>
                  <a:lnTo>
                    <a:pt x="2528887" y="76200"/>
                  </a:lnTo>
                  <a:lnTo>
                    <a:pt x="2593181" y="138112"/>
                  </a:lnTo>
                  <a:lnTo>
                    <a:pt x="2643187" y="190500"/>
                  </a:lnTo>
                  <a:lnTo>
                    <a:pt x="2695575" y="250031"/>
                  </a:lnTo>
                  <a:lnTo>
                    <a:pt x="2736056" y="304800"/>
                  </a:lnTo>
                  <a:lnTo>
                    <a:pt x="2740818" y="314325"/>
                  </a:lnTo>
                  <a:lnTo>
                    <a:pt x="2745581" y="333375"/>
                  </a:lnTo>
                  <a:lnTo>
                    <a:pt x="2745581" y="352425"/>
                  </a:lnTo>
                  <a:lnTo>
                    <a:pt x="2740818" y="366712"/>
                  </a:lnTo>
                  <a:lnTo>
                    <a:pt x="2728912" y="385762"/>
                  </a:lnTo>
                  <a:lnTo>
                    <a:pt x="2709862" y="400050"/>
                  </a:lnTo>
                  <a:lnTo>
                    <a:pt x="2681287" y="414337"/>
                  </a:lnTo>
                  <a:lnTo>
                    <a:pt x="2664618" y="421481"/>
                  </a:lnTo>
                  <a:lnTo>
                    <a:pt x="2657475" y="426243"/>
                  </a:lnTo>
                  <a:lnTo>
                    <a:pt x="2628900" y="521493"/>
                  </a:lnTo>
                  <a:lnTo>
                    <a:pt x="2559843" y="742950"/>
                  </a:lnTo>
                  <a:lnTo>
                    <a:pt x="2466975" y="1002506"/>
                  </a:lnTo>
                  <a:lnTo>
                    <a:pt x="2259806" y="997743"/>
                  </a:lnTo>
                  <a:lnTo>
                    <a:pt x="2283618" y="871537"/>
                  </a:lnTo>
                  <a:lnTo>
                    <a:pt x="2314575" y="726281"/>
                  </a:lnTo>
                  <a:lnTo>
                    <a:pt x="2328862" y="659606"/>
                  </a:lnTo>
                  <a:lnTo>
                    <a:pt x="2355056" y="514350"/>
                  </a:lnTo>
                  <a:lnTo>
                    <a:pt x="2374106" y="392906"/>
                  </a:lnTo>
                  <a:lnTo>
                    <a:pt x="2383631" y="319087"/>
                  </a:lnTo>
                  <a:lnTo>
                    <a:pt x="2386012" y="288131"/>
                  </a:lnTo>
                  <a:lnTo>
                    <a:pt x="2381250" y="261937"/>
                  </a:lnTo>
                  <a:lnTo>
                    <a:pt x="2376487" y="242887"/>
                  </a:lnTo>
                  <a:lnTo>
                    <a:pt x="2364581" y="226218"/>
                  </a:lnTo>
                  <a:lnTo>
                    <a:pt x="2350293" y="214312"/>
                  </a:lnTo>
                  <a:lnTo>
                    <a:pt x="2331243" y="204787"/>
                  </a:lnTo>
                  <a:lnTo>
                    <a:pt x="2300287" y="200025"/>
                  </a:lnTo>
                  <a:lnTo>
                    <a:pt x="2200275" y="214312"/>
                  </a:lnTo>
                  <a:lnTo>
                    <a:pt x="2007393" y="240506"/>
                  </a:lnTo>
                  <a:lnTo>
                    <a:pt x="1824037" y="257175"/>
                  </a:lnTo>
                  <a:lnTo>
                    <a:pt x="1685925" y="269081"/>
                  </a:lnTo>
                  <a:lnTo>
                    <a:pt x="1369218" y="2952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3">
              <a:extLst>
                <a:ext uri="{FF2B5EF4-FFF2-40B4-BE49-F238E27FC236}">
                  <a16:creationId xmlns:a16="http://schemas.microsoft.com/office/drawing/2014/main" id="{03789BFC-1761-41D9-B484-122FE7560DF4}"/>
                </a:ext>
              </a:extLst>
            </p:cNvPr>
            <p:cNvSpPr/>
            <p:nvPr/>
          </p:nvSpPr>
          <p:spPr>
            <a:xfrm>
              <a:off x="4627563" y="2525713"/>
              <a:ext cx="203200" cy="798512"/>
            </a:xfrm>
            <a:custGeom>
              <a:avLst/>
              <a:gdLst>
                <a:gd name="connsiteX0" fmla="*/ 2381 w 204787"/>
                <a:gd name="connsiteY0" fmla="*/ 438150 h 797719"/>
                <a:gd name="connsiteX1" fmla="*/ 2381 w 204787"/>
                <a:gd name="connsiteY1" fmla="*/ 9525 h 797719"/>
                <a:gd name="connsiteX2" fmla="*/ 200025 w 204787"/>
                <a:gd name="connsiteY2" fmla="*/ 0 h 797719"/>
                <a:gd name="connsiteX3" fmla="*/ 202406 w 204787"/>
                <a:gd name="connsiteY3" fmla="*/ 240507 h 797719"/>
                <a:gd name="connsiteX4" fmla="*/ 204787 w 204787"/>
                <a:gd name="connsiteY4" fmla="*/ 771525 h 797719"/>
                <a:gd name="connsiteX5" fmla="*/ 0 w 204787"/>
                <a:gd name="connsiteY5" fmla="*/ 797719 h 797719"/>
                <a:gd name="connsiteX6" fmla="*/ 2381 w 204787"/>
                <a:gd name="connsiteY6" fmla="*/ 4381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787" h="797719">
                  <a:moveTo>
                    <a:pt x="2381" y="438150"/>
                  </a:moveTo>
                  <a:lnTo>
                    <a:pt x="2381" y="9525"/>
                  </a:lnTo>
                  <a:lnTo>
                    <a:pt x="200025" y="0"/>
                  </a:lnTo>
                  <a:cubicBezTo>
                    <a:pt x="200819" y="80169"/>
                    <a:pt x="201612" y="160338"/>
                    <a:pt x="202406" y="240507"/>
                  </a:cubicBezTo>
                  <a:cubicBezTo>
                    <a:pt x="203200" y="417513"/>
                    <a:pt x="203993" y="594519"/>
                    <a:pt x="204787" y="771525"/>
                  </a:cubicBezTo>
                  <a:lnTo>
                    <a:pt x="0" y="797719"/>
                  </a:lnTo>
                  <a:cubicBezTo>
                    <a:pt x="794" y="685800"/>
                    <a:pt x="1587" y="573882"/>
                    <a:pt x="2381" y="438150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2">
              <a:extLst>
                <a:ext uri="{FF2B5EF4-FFF2-40B4-BE49-F238E27FC236}">
                  <a16:creationId xmlns:a16="http://schemas.microsoft.com/office/drawing/2014/main" id="{EADC2224-0CE6-4D56-902D-094C291EE6C1}"/>
                </a:ext>
              </a:extLst>
            </p:cNvPr>
            <p:cNvSpPr/>
            <p:nvPr/>
          </p:nvSpPr>
          <p:spPr>
            <a:xfrm>
              <a:off x="5389563" y="2452688"/>
              <a:ext cx="273050" cy="814387"/>
            </a:xfrm>
            <a:custGeom>
              <a:avLst/>
              <a:gdLst>
                <a:gd name="connsiteX0" fmla="*/ 11906 w 273844"/>
                <a:gd name="connsiteY0" fmla="*/ 538162 h 814387"/>
                <a:gd name="connsiteX1" fmla="*/ 16669 w 273844"/>
                <a:gd name="connsiteY1" fmla="*/ 423862 h 814387"/>
                <a:gd name="connsiteX2" fmla="*/ 19050 w 273844"/>
                <a:gd name="connsiteY2" fmla="*/ 283368 h 814387"/>
                <a:gd name="connsiteX3" fmla="*/ 21431 w 273844"/>
                <a:gd name="connsiteY3" fmla="*/ 21431 h 814387"/>
                <a:gd name="connsiteX4" fmla="*/ 273844 w 273844"/>
                <a:gd name="connsiteY4" fmla="*/ 0 h 814387"/>
                <a:gd name="connsiteX5" fmla="*/ 252412 w 273844"/>
                <a:gd name="connsiteY5" fmla="*/ 173831 h 814387"/>
                <a:gd name="connsiteX6" fmla="*/ 209550 w 273844"/>
                <a:gd name="connsiteY6" fmla="*/ 445293 h 814387"/>
                <a:gd name="connsiteX7" fmla="*/ 140494 w 273844"/>
                <a:gd name="connsiteY7" fmla="*/ 809625 h 814387"/>
                <a:gd name="connsiteX8" fmla="*/ 0 w 273844"/>
                <a:gd name="connsiteY8" fmla="*/ 814387 h 814387"/>
                <a:gd name="connsiteX9" fmla="*/ 11906 w 273844"/>
                <a:gd name="connsiteY9" fmla="*/ 538162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844" h="814387">
                  <a:moveTo>
                    <a:pt x="11906" y="538162"/>
                  </a:moveTo>
                  <a:lnTo>
                    <a:pt x="16669" y="423862"/>
                  </a:lnTo>
                  <a:cubicBezTo>
                    <a:pt x="17463" y="377031"/>
                    <a:pt x="18256" y="330199"/>
                    <a:pt x="19050" y="283368"/>
                  </a:cubicBezTo>
                  <a:cubicBezTo>
                    <a:pt x="19844" y="196056"/>
                    <a:pt x="20637" y="108743"/>
                    <a:pt x="21431" y="21431"/>
                  </a:cubicBezTo>
                  <a:lnTo>
                    <a:pt x="273844" y="0"/>
                  </a:lnTo>
                  <a:lnTo>
                    <a:pt x="252412" y="173831"/>
                  </a:lnTo>
                  <a:lnTo>
                    <a:pt x="209550" y="445293"/>
                  </a:lnTo>
                  <a:lnTo>
                    <a:pt x="140494" y="809625"/>
                  </a:lnTo>
                  <a:lnTo>
                    <a:pt x="0" y="814387"/>
                  </a:lnTo>
                  <a:lnTo>
                    <a:pt x="11906" y="5381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4">
              <a:extLst>
                <a:ext uri="{FF2B5EF4-FFF2-40B4-BE49-F238E27FC236}">
                  <a16:creationId xmlns:a16="http://schemas.microsoft.com/office/drawing/2014/main" id="{163E5C31-B546-4320-A52B-793433C96322}"/>
                </a:ext>
              </a:extLst>
            </p:cNvPr>
            <p:cNvSpPr/>
            <p:nvPr/>
          </p:nvSpPr>
          <p:spPr>
            <a:xfrm>
              <a:off x="3051175" y="3092450"/>
              <a:ext cx="4154488" cy="557213"/>
            </a:xfrm>
            <a:custGeom>
              <a:avLst/>
              <a:gdLst>
                <a:gd name="connsiteX0" fmla="*/ 1788009 w 4153891"/>
                <a:gd name="connsiteY0" fmla="*/ 305933 h 557478"/>
                <a:gd name="connsiteX1" fmla="*/ 1539863 w 4153891"/>
                <a:gd name="connsiteY1" fmla="*/ 339926 h 557478"/>
                <a:gd name="connsiteX2" fmla="*/ 1271322 w 4153891"/>
                <a:gd name="connsiteY2" fmla="*/ 373918 h 557478"/>
                <a:gd name="connsiteX3" fmla="*/ 1060568 w 4153891"/>
                <a:gd name="connsiteY3" fmla="*/ 407911 h 557478"/>
                <a:gd name="connsiteX4" fmla="*/ 727441 w 4153891"/>
                <a:gd name="connsiteY4" fmla="*/ 479295 h 557478"/>
                <a:gd name="connsiteX5" fmla="*/ 649258 w 4153891"/>
                <a:gd name="connsiteY5" fmla="*/ 499691 h 557478"/>
                <a:gd name="connsiteX6" fmla="*/ 571075 w 4153891"/>
                <a:gd name="connsiteY6" fmla="*/ 523485 h 557478"/>
                <a:gd name="connsiteX7" fmla="*/ 496291 w 4153891"/>
                <a:gd name="connsiteY7" fmla="*/ 543881 h 557478"/>
                <a:gd name="connsiteX8" fmla="*/ 435105 w 4153891"/>
                <a:gd name="connsiteY8" fmla="*/ 557478 h 557478"/>
                <a:gd name="connsiteX9" fmla="*/ 418108 w 4153891"/>
                <a:gd name="connsiteY9" fmla="*/ 557478 h 557478"/>
                <a:gd name="connsiteX10" fmla="*/ 384116 w 4153891"/>
                <a:gd name="connsiteY10" fmla="*/ 547280 h 557478"/>
                <a:gd name="connsiteX11" fmla="*/ 346724 w 4153891"/>
                <a:gd name="connsiteY11" fmla="*/ 523485 h 557478"/>
                <a:gd name="connsiteX12" fmla="*/ 261743 w 4153891"/>
                <a:gd name="connsiteY12" fmla="*/ 458900 h 557478"/>
                <a:gd name="connsiteX13" fmla="*/ 197157 w 4153891"/>
                <a:gd name="connsiteY13" fmla="*/ 397713 h 557478"/>
                <a:gd name="connsiteX14" fmla="*/ 108776 w 4153891"/>
                <a:gd name="connsiteY14" fmla="*/ 305933 h 557478"/>
                <a:gd name="connsiteX15" fmla="*/ 57787 w 4153891"/>
                <a:gd name="connsiteY15" fmla="*/ 251545 h 557478"/>
                <a:gd name="connsiteX16" fmla="*/ 30593 w 4153891"/>
                <a:gd name="connsiteY16" fmla="*/ 224351 h 557478"/>
                <a:gd name="connsiteX17" fmla="*/ 16996 w 4153891"/>
                <a:gd name="connsiteY17" fmla="*/ 207355 h 557478"/>
                <a:gd name="connsiteX18" fmla="*/ 3399 w 4153891"/>
                <a:gd name="connsiteY18" fmla="*/ 176761 h 557478"/>
                <a:gd name="connsiteX19" fmla="*/ 0 w 4153891"/>
                <a:gd name="connsiteY19" fmla="*/ 163164 h 557478"/>
                <a:gd name="connsiteX20" fmla="*/ 0 w 4153891"/>
                <a:gd name="connsiteY20" fmla="*/ 152966 h 557478"/>
                <a:gd name="connsiteX21" fmla="*/ 3399 w 4153891"/>
                <a:gd name="connsiteY21" fmla="*/ 146168 h 557478"/>
                <a:gd name="connsiteX22" fmla="*/ 6798 w 4153891"/>
                <a:gd name="connsiteY22" fmla="*/ 142769 h 557478"/>
                <a:gd name="connsiteX23" fmla="*/ 16996 w 4153891"/>
                <a:gd name="connsiteY23" fmla="*/ 139369 h 557478"/>
                <a:gd name="connsiteX24" fmla="*/ 27194 w 4153891"/>
                <a:gd name="connsiteY24" fmla="*/ 139369 h 557478"/>
                <a:gd name="connsiteX25" fmla="*/ 61186 w 4153891"/>
                <a:gd name="connsiteY25" fmla="*/ 156366 h 557478"/>
                <a:gd name="connsiteX26" fmla="*/ 156366 w 4153891"/>
                <a:gd name="connsiteY26" fmla="*/ 220952 h 557478"/>
                <a:gd name="connsiteX27" fmla="*/ 254944 w 4153891"/>
                <a:gd name="connsiteY27" fmla="*/ 275340 h 557478"/>
                <a:gd name="connsiteX28" fmla="*/ 278739 w 4153891"/>
                <a:gd name="connsiteY28" fmla="*/ 285537 h 557478"/>
                <a:gd name="connsiteX29" fmla="*/ 302534 w 4153891"/>
                <a:gd name="connsiteY29" fmla="*/ 292336 h 557478"/>
                <a:gd name="connsiteX30" fmla="*/ 411310 w 4153891"/>
                <a:gd name="connsiteY30" fmla="*/ 305933 h 557478"/>
                <a:gd name="connsiteX31" fmla="*/ 530284 w 4153891"/>
                <a:gd name="connsiteY31" fmla="*/ 312731 h 557478"/>
                <a:gd name="connsiteX32" fmla="*/ 639060 w 4153891"/>
                <a:gd name="connsiteY32" fmla="*/ 288937 h 557478"/>
                <a:gd name="connsiteX33" fmla="*/ 764833 w 4153891"/>
                <a:gd name="connsiteY33" fmla="*/ 265142 h 557478"/>
                <a:gd name="connsiteX34" fmla="*/ 873609 w 4153891"/>
                <a:gd name="connsiteY34" fmla="*/ 244746 h 557478"/>
                <a:gd name="connsiteX35" fmla="*/ 1189740 w 4153891"/>
                <a:gd name="connsiteY35" fmla="*/ 200556 h 557478"/>
                <a:gd name="connsiteX36" fmla="*/ 1369900 w 4153891"/>
                <a:gd name="connsiteY36" fmla="*/ 176761 h 557478"/>
                <a:gd name="connsiteX37" fmla="*/ 1577255 w 4153891"/>
                <a:gd name="connsiteY37" fmla="*/ 152966 h 557478"/>
                <a:gd name="connsiteX38" fmla="*/ 1774412 w 4153891"/>
                <a:gd name="connsiteY38" fmla="*/ 132571 h 557478"/>
                <a:gd name="connsiteX39" fmla="*/ 2008960 w 4153891"/>
                <a:gd name="connsiteY39" fmla="*/ 115575 h 557478"/>
                <a:gd name="connsiteX40" fmla="*/ 2216315 w 4153891"/>
                <a:gd name="connsiteY40" fmla="*/ 98578 h 557478"/>
                <a:gd name="connsiteX41" fmla="*/ 2365882 w 4153891"/>
                <a:gd name="connsiteY41" fmla="*/ 88381 h 557478"/>
                <a:gd name="connsiteX42" fmla="*/ 2563039 w 4153891"/>
                <a:gd name="connsiteY42" fmla="*/ 88381 h 557478"/>
                <a:gd name="connsiteX43" fmla="*/ 2848577 w 4153891"/>
                <a:gd name="connsiteY43" fmla="*/ 81582 h 557478"/>
                <a:gd name="connsiteX44" fmla="*/ 3004943 w 4153891"/>
                <a:gd name="connsiteY44" fmla="*/ 74784 h 557478"/>
                <a:gd name="connsiteX45" fmla="*/ 3185103 w 4153891"/>
                <a:gd name="connsiteY45" fmla="*/ 64586 h 557478"/>
                <a:gd name="connsiteX46" fmla="*/ 3463842 w 4153891"/>
                <a:gd name="connsiteY46" fmla="*/ 61186 h 557478"/>
                <a:gd name="connsiteX47" fmla="*/ 3518230 w 4153891"/>
                <a:gd name="connsiteY47" fmla="*/ 57787 h 557478"/>
                <a:gd name="connsiteX48" fmla="*/ 3586215 w 4153891"/>
                <a:gd name="connsiteY48" fmla="*/ 47589 h 557478"/>
                <a:gd name="connsiteX49" fmla="*/ 3627006 w 4153891"/>
                <a:gd name="connsiteY49" fmla="*/ 40791 h 557478"/>
                <a:gd name="connsiteX50" fmla="*/ 3664398 w 4153891"/>
                <a:gd name="connsiteY50" fmla="*/ 30593 h 557478"/>
                <a:gd name="connsiteX51" fmla="*/ 3715387 w 4153891"/>
                <a:gd name="connsiteY51" fmla="*/ 10198 h 557478"/>
                <a:gd name="connsiteX52" fmla="*/ 3739182 w 4153891"/>
                <a:gd name="connsiteY52" fmla="*/ 0 h 557478"/>
                <a:gd name="connsiteX53" fmla="*/ 3759577 w 4153891"/>
                <a:gd name="connsiteY53" fmla="*/ 6798 h 557478"/>
                <a:gd name="connsiteX54" fmla="*/ 3847958 w 4153891"/>
                <a:gd name="connsiteY54" fmla="*/ 40791 h 557478"/>
                <a:gd name="connsiteX55" fmla="*/ 3939738 w 4153891"/>
                <a:gd name="connsiteY55" fmla="*/ 71384 h 557478"/>
                <a:gd name="connsiteX56" fmla="*/ 4011122 w 4153891"/>
                <a:gd name="connsiteY56" fmla="*/ 98578 h 557478"/>
                <a:gd name="connsiteX57" fmla="*/ 4062111 w 4153891"/>
                <a:gd name="connsiteY57" fmla="*/ 125772 h 557478"/>
                <a:gd name="connsiteX58" fmla="*/ 4096104 w 4153891"/>
                <a:gd name="connsiteY58" fmla="*/ 146168 h 557478"/>
                <a:gd name="connsiteX59" fmla="*/ 4130096 w 4153891"/>
                <a:gd name="connsiteY59" fmla="*/ 173362 h 557478"/>
                <a:gd name="connsiteX60" fmla="*/ 4147093 w 4153891"/>
                <a:gd name="connsiteY60" fmla="*/ 193757 h 557478"/>
                <a:gd name="connsiteX61" fmla="*/ 4153891 w 4153891"/>
                <a:gd name="connsiteY61" fmla="*/ 210754 h 557478"/>
                <a:gd name="connsiteX62" fmla="*/ 4153891 w 4153891"/>
                <a:gd name="connsiteY62" fmla="*/ 217552 h 557478"/>
                <a:gd name="connsiteX63" fmla="*/ 4150492 w 4153891"/>
                <a:gd name="connsiteY63" fmla="*/ 231149 h 557478"/>
                <a:gd name="connsiteX64" fmla="*/ 4136895 w 4153891"/>
                <a:gd name="connsiteY64" fmla="*/ 248146 h 557478"/>
                <a:gd name="connsiteX65" fmla="*/ 4099503 w 4153891"/>
                <a:gd name="connsiteY65" fmla="*/ 271940 h 557478"/>
                <a:gd name="connsiteX66" fmla="*/ 4055313 w 4153891"/>
                <a:gd name="connsiteY66" fmla="*/ 285537 h 557478"/>
                <a:gd name="connsiteX67" fmla="*/ 4034917 w 4153891"/>
                <a:gd name="connsiteY67" fmla="*/ 285537 h 557478"/>
                <a:gd name="connsiteX68" fmla="*/ 3936339 w 4153891"/>
                <a:gd name="connsiteY68" fmla="*/ 268541 h 557478"/>
                <a:gd name="connsiteX69" fmla="*/ 3735783 w 4153891"/>
                <a:gd name="connsiteY69" fmla="*/ 251545 h 557478"/>
                <a:gd name="connsiteX70" fmla="*/ 3538626 w 4153891"/>
                <a:gd name="connsiteY70" fmla="*/ 244746 h 557478"/>
                <a:gd name="connsiteX71" fmla="*/ 3399256 w 4153891"/>
                <a:gd name="connsiteY71" fmla="*/ 241347 h 557478"/>
                <a:gd name="connsiteX72" fmla="*/ 3205499 w 4153891"/>
                <a:gd name="connsiteY72" fmla="*/ 234549 h 557478"/>
                <a:gd name="connsiteX73" fmla="*/ 3011741 w 4153891"/>
                <a:gd name="connsiteY73" fmla="*/ 234549 h 557478"/>
                <a:gd name="connsiteX74" fmla="*/ 2733002 w 4153891"/>
                <a:gd name="connsiteY74" fmla="*/ 237948 h 557478"/>
                <a:gd name="connsiteX75" fmla="*/ 2410073 w 4153891"/>
                <a:gd name="connsiteY75" fmla="*/ 244746 h 557478"/>
                <a:gd name="connsiteX76" fmla="*/ 2155128 w 4153891"/>
                <a:gd name="connsiteY76" fmla="*/ 261743 h 557478"/>
                <a:gd name="connsiteX77" fmla="*/ 1788009 w 4153891"/>
                <a:gd name="connsiteY77" fmla="*/ 305933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153891" h="557478">
                  <a:moveTo>
                    <a:pt x="1788009" y="305933"/>
                  </a:moveTo>
                  <a:lnTo>
                    <a:pt x="1539863" y="339926"/>
                  </a:lnTo>
                  <a:lnTo>
                    <a:pt x="1271322" y="373918"/>
                  </a:lnTo>
                  <a:lnTo>
                    <a:pt x="1060568" y="407911"/>
                  </a:lnTo>
                  <a:lnTo>
                    <a:pt x="727441" y="479295"/>
                  </a:lnTo>
                  <a:lnTo>
                    <a:pt x="649258" y="499691"/>
                  </a:lnTo>
                  <a:lnTo>
                    <a:pt x="571075" y="523485"/>
                  </a:lnTo>
                  <a:lnTo>
                    <a:pt x="496291" y="543881"/>
                  </a:lnTo>
                  <a:lnTo>
                    <a:pt x="435105" y="557478"/>
                  </a:lnTo>
                  <a:lnTo>
                    <a:pt x="418108" y="557478"/>
                  </a:lnTo>
                  <a:lnTo>
                    <a:pt x="384116" y="547280"/>
                  </a:lnTo>
                  <a:lnTo>
                    <a:pt x="346724" y="523485"/>
                  </a:lnTo>
                  <a:lnTo>
                    <a:pt x="261743" y="458900"/>
                  </a:lnTo>
                  <a:lnTo>
                    <a:pt x="197157" y="397713"/>
                  </a:lnTo>
                  <a:lnTo>
                    <a:pt x="108776" y="305933"/>
                  </a:lnTo>
                  <a:lnTo>
                    <a:pt x="57787" y="251545"/>
                  </a:lnTo>
                  <a:lnTo>
                    <a:pt x="30593" y="224351"/>
                  </a:lnTo>
                  <a:lnTo>
                    <a:pt x="16996" y="207355"/>
                  </a:lnTo>
                  <a:lnTo>
                    <a:pt x="3399" y="176761"/>
                  </a:lnTo>
                  <a:lnTo>
                    <a:pt x="0" y="163164"/>
                  </a:lnTo>
                  <a:lnTo>
                    <a:pt x="0" y="152966"/>
                  </a:lnTo>
                  <a:lnTo>
                    <a:pt x="3399" y="146168"/>
                  </a:lnTo>
                  <a:lnTo>
                    <a:pt x="6798" y="142769"/>
                  </a:lnTo>
                  <a:lnTo>
                    <a:pt x="16996" y="139369"/>
                  </a:lnTo>
                  <a:lnTo>
                    <a:pt x="27194" y="139369"/>
                  </a:lnTo>
                  <a:lnTo>
                    <a:pt x="61186" y="156366"/>
                  </a:lnTo>
                  <a:lnTo>
                    <a:pt x="156366" y="220952"/>
                  </a:lnTo>
                  <a:lnTo>
                    <a:pt x="254944" y="275340"/>
                  </a:lnTo>
                  <a:lnTo>
                    <a:pt x="278739" y="285537"/>
                  </a:lnTo>
                  <a:lnTo>
                    <a:pt x="302534" y="292336"/>
                  </a:lnTo>
                  <a:lnTo>
                    <a:pt x="411310" y="305933"/>
                  </a:lnTo>
                  <a:lnTo>
                    <a:pt x="530284" y="312731"/>
                  </a:lnTo>
                  <a:lnTo>
                    <a:pt x="639060" y="288937"/>
                  </a:lnTo>
                  <a:lnTo>
                    <a:pt x="764833" y="265142"/>
                  </a:lnTo>
                  <a:lnTo>
                    <a:pt x="873609" y="244746"/>
                  </a:lnTo>
                  <a:lnTo>
                    <a:pt x="1189740" y="200556"/>
                  </a:lnTo>
                  <a:lnTo>
                    <a:pt x="1369900" y="176761"/>
                  </a:lnTo>
                  <a:lnTo>
                    <a:pt x="1577255" y="152966"/>
                  </a:lnTo>
                  <a:lnTo>
                    <a:pt x="1774412" y="132571"/>
                  </a:lnTo>
                  <a:lnTo>
                    <a:pt x="2008960" y="115575"/>
                  </a:lnTo>
                  <a:lnTo>
                    <a:pt x="2216315" y="98578"/>
                  </a:lnTo>
                  <a:lnTo>
                    <a:pt x="2365882" y="88381"/>
                  </a:lnTo>
                  <a:lnTo>
                    <a:pt x="2563039" y="88381"/>
                  </a:lnTo>
                  <a:lnTo>
                    <a:pt x="2848577" y="81582"/>
                  </a:lnTo>
                  <a:lnTo>
                    <a:pt x="3004943" y="74784"/>
                  </a:lnTo>
                  <a:lnTo>
                    <a:pt x="3185103" y="64586"/>
                  </a:lnTo>
                  <a:lnTo>
                    <a:pt x="3463842" y="61186"/>
                  </a:lnTo>
                  <a:lnTo>
                    <a:pt x="3518230" y="57787"/>
                  </a:lnTo>
                  <a:lnTo>
                    <a:pt x="3586215" y="47589"/>
                  </a:lnTo>
                  <a:lnTo>
                    <a:pt x="3627006" y="40791"/>
                  </a:lnTo>
                  <a:lnTo>
                    <a:pt x="3664398" y="30593"/>
                  </a:lnTo>
                  <a:lnTo>
                    <a:pt x="3715387" y="10198"/>
                  </a:lnTo>
                  <a:lnTo>
                    <a:pt x="3739182" y="0"/>
                  </a:lnTo>
                  <a:lnTo>
                    <a:pt x="3759577" y="6798"/>
                  </a:lnTo>
                  <a:lnTo>
                    <a:pt x="3847958" y="40791"/>
                  </a:lnTo>
                  <a:lnTo>
                    <a:pt x="3939738" y="71384"/>
                  </a:lnTo>
                  <a:lnTo>
                    <a:pt x="4011122" y="98578"/>
                  </a:lnTo>
                  <a:lnTo>
                    <a:pt x="4062111" y="125772"/>
                  </a:lnTo>
                  <a:lnTo>
                    <a:pt x="4096104" y="146168"/>
                  </a:lnTo>
                  <a:lnTo>
                    <a:pt x="4130096" y="173362"/>
                  </a:lnTo>
                  <a:lnTo>
                    <a:pt x="4147093" y="193757"/>
                  </a:lnTo>
                  <a:lnTo>
                    <a:pt x="4153891" y="210754"/>
                  </a:lnTo>
                  <a:lnTo>
                    <a:pt x="4153891" y="217552"/>
                  </a:lnTo>
                  <a:lnTo>
                    <a:pt x="4150492" y="231149"/>
                  </a:lnTo>
                  <a:lnTo>
                    <a:pt x="4136895" y="248146"/>
                  </a:lnTo>
                  <a:lnTo>
                    <a:pt x="4099503" y="271940"/>
                  </a:lnTo>
                  <a:lnTo>
                    <a:pt x="4055313" y="285537"/>
                  </a:lnTo>
                  <a:lnTo>
                    <a:pt x="4034917" y="285537"/>
                  </a:lnTo>
                  <a:lnTo>
                    <a:pt x="3936339" y="268541"/>
                  </a:lnTo>
                  <a:lnTo>
                    <a:pt x="3735783" y="251545"/>
                  </a:lnTo>
                  <a:lnTo>
                    <a:pt x="3538626" y="244746"/>
                  </a:lnTo>
                  <a:lnTo>
                    <a:pt x="3399256" y="241347"/>
                  </a:lnTo>
                  <a:lnTo>
                    <a:pt x="3205499" y="234549"/>
                  </a:lnTo>
                  <a:lnTo>
                    <a:pt x="3011741" y="234549"/>
                  </a:lnTo>
                  <a:lnTo>
                    <a:pt x="2733002" y="237948"/>
                  </a:lnTo>
                  <a:lnTo>
                    <a:pt x="2410073" y="244746"/>
                  </a:lnTo>
                  <a:lnTo>
                    <a:pt x="2155128" y="261743"/>
                  </a:lnTo>
                  <a:lnTo>
                    <a:pt x="1788009" y="30593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6">
              <a:extLst>
                <a:ext uri="{FF2B5EF4-FFF2-40B4-BE49-F238E27FC236}">
                  <a16:creationId xmlns:a16="http://schemas.microsoft.com/office/drawing/2014/main" id="{7EB645B4-4664-4A1B-A250-3043398A87F7}"/>
                </a:ext>
              </a:extLst>
            </p:cNvPr>
            <p:cNvSpPr/>
            <p:nvPr/>
          </p:nvSpPr>
          <p:spPr>
            <a:xfrm>
              <a:off x="4870450" y="3905250"/>
              <a:ext cx="323850" cy="2290763"/>
            </a:xfrm>
            <a:custGeom>
              <a:avLst/>
              <a:gdLst>
                <a:gd name="connsiteX0" fmla="*/ 110204 w 324656"/>
                <a:gd name="connsiteY0" fmla="*/ 1009712 h 2290468"/>
                <a:gd name="connsiteX1" fmla="*/ 116161 w 324656"/>
                <a:gd name="connsiteY1" fmla="*/ 658249 h 2290468"/>
                <a:gd name="connsiteX2" fmla="*/ 116161 w 324656"/>
                <a:gd name="connsiteY2" fmla="*/ 440818 h 2290468"/>
                <a:gd name="connsiteX3" fmla="*/ 116161 w 324656"/>
                <a:gd name="connsiteY3" fmla="*/ 387205 h 2290468"/>
                <a:gd name="connsiteX4" fmla="*/ 110204 w 324656"/>
                <a:gd name="connsiteY4" fmla="*/ 348485 h 2290468"/>
                <a:gd name="connsiteX5" fmla="*/ 104247 w 324656"/>
                <a:gd name="connsiteY5" fmla="*/ 312743 h 2290468"/>
                <a:gd name="connsiteX6" fmla="*/ 95312 w 324656"/>
                <a:gd name="connsiteY6" fmla="*/ 265087 h 2290468"/>
                <a:gd name="connsiteX7" fmla="*/ 80419 w 324656"/>
                <a:gd name="connsiteY7" fmla="*/ 220409 h 2290468"/>
                <a:gd name="connsiteX8" fmla="*/ 65527 w 324656"/>
                <a:gd name="connsiteY8" fmla="*/ 178710 h 2290468"/>
                <a:gd name="connsiteX9" fmla="*/ 47656 w 324656"/>
                <a:gd name="connsiteY9" fmla="*/ 142968 h 2290468"/>
                <a:gd name="connsiteX10" fmla="*/ 0 w 324656"/>
                <a:gd name="connsiteY10" fmla="*/ 59570 h 2290468"/>
                <a:gd name="connsiteX11" fmla="*/ 92333 w 324656"/>
                <a:gd name="connsiteY11" fmla="*/ 0 h 2290468"/>
                <a:gd name="connsiteX12" fmla="*/ 175731 w 324656"/>
                <a:gd name="connsiteY12" fmla="*/ 98291 h 2290468"/>
                <a:gd name="connsiteX13" fmla="*/ 244237 w 324656"/>
                <a:gd name="connsiteY13" fmla="*/ 184667 h 2290468"/>
                <a:gd name="connsiteX14" fmla="*/ 294871 w 324656"/>
                <a:gd name="connsiteY14" fmla="*/ 253173 h 2290468"/>
                <a:gd name="connsiteX15" fmla="*/ 312742 w 324656"/>
                <a:gd name="connsiteY15" fmla="*/ 282958 h 2290468"/>
                <a:gd name="connsiteX16" fmla="*/ 318699 w 324656"/>
                <a:gd name="connsiteY16" fmla="*/ 300829 h 2290468"/>
                <a:gd name="connsiteX17" fmla="*/ 324656 w 324656"/>
                <a:gd name="connsiteY17" fmla="*/ 327635 h 2290468"/>
                <a:gd name="connsiteX18" fmla="*/ 324656 w 324656"/>
                <a:gd name="connsiteY18" fmla="*/ 354442 h 2290468"/>
                <a:gd name="connsiteX19" fmla="*/ 318699 w 324656"/>
                <a:gd name="connsiteY19" fmla="*/ 408055 h 2290468"/>
                <a:gd name="connsiteX20" fmla="*/ 318699 w 324656"/>
                <a:gd name="connsiteY20" fmla="*/ 577829 h 2290468"/>
                <a:gd name="connsiteX21" fmla="*/ 318699 w 324656"/>
                <a:gd name="connsiteY21" fmla="*/ 982906 h 2290468"/>
                <a:gd name="connsiteX22" fmla="*/ 318699 w 324656"/>
                <a:gd name="connsiteY22" fmla="*/ 1310541 h 2290468"/>
                <a:gd name="connsiteX23" fmla="*/ 318699 w 324656"/>
                <a:gd name="connsiteY23" fmla="*/ 1617326 h 2290468"/>
                <a:gd name="connsiteX24" fmla="*/ 318699 w 324656"/>
                <a:gd name="connsiteY24" fmla="*/ 2010489 h 2290468"/>
                <a:gd name="connsiteX25" fmla="*/ 315721 w 324656"/>
                <a:gd name="connsiteY25" fmla="*/ 2064102 h 2290468"/>
                <a:gd name="connsiteX26" fmla="*/ 303807 w 324656"/>
                <a:gd name="connsiteY26" fmla="*/ 2129629 h 2290468"/>
                <a:gd name="connsiteX27" fmla="*/ 285936 w 324656"/>
                <a:gd name="connsiteY27" fmla="*/ 2189199 h 2290468"/>
                <a:gd name="connsiteX28" fmla="*/ 262108 w 324656"/>
                <a:gd name="connsiteY28" fmla="*/ 2242812 h 2290468"/>
                <a:gd name="connsiteX29" fmla="*/ 247215 w 324656"/>
                <a:gd name="connsiteY29" fmla="*/ 2266640 h 2290468"/>
                <a:gd name="connsiteX30" fmla="*/ 229344 w 324656"/>
                <a:gd name="connsiteY30" fmla="*/ 2281532 h 2290468"/>
                <a:gd name="connsiteX31" fmla="*/ 211473 w 324656"/>
                <a:gd name="connsiteY31" fmla="*/ 2290468 h 2290468"/>
                <a:gd name="connsiteX32" fmla="*/ 199559 w 324656"/>
                <a:gd name="connsiteY32" fmla="*/ 2290468 h 2290468"/>
                <a:gd name="connsiteX33" fmla="*/ 169774 w 324656"/>
                <a:gd name="connsiteY33" fmla="*/ 2275575 h 2290468"/>
                <a:gd name="connsiteX34" fmla="*/ 148925 w 324656"/>
                <a:gd name="connsiteY34" fmla="*/ 2257704 h 2290468"/>
                <a:gd name="connsiteX35" fmla="*/ 122118 w 324656"/>
                <a:gd name="connsiteY35" fmla="*/ 2221962 h 2290468"/>
                <a:gd name="connsiteX36" fmla="*/ 92333 w 324656"/>
                <a:gd name="connsiteY36" fmla="*/ 2165371 h 2290468"/>
                <a:gd name="connsiteX37" fmla="*/ 74462 w 324656"/>
                <a:gd name="connsiteY37" fmla="*/ 2120693 h 2290468"/>
                <a:gd name="connsiteX38" fmla="*/ 65527 w 324656"/>
                <a:gd name="connsiteY38" fmla="*/ 2070059 h 2290468"/>
                <a:gd name="connsiteX39" fmla="*/ 53613 w 324656"/>
                <a:gd name="connsiteY39" fmla="*/ 1959854 h 2290468"/>
                <a:gd name="connsiteX40" fmla="*/ 50634 w 324656"/>
                <a:gd name="connsiteY40" fmla="*/ 1876456 h 2290468"/>
                <a:gd name="connsiteX41" fmla="*/ 50634 w 324656"/>
                <a:gd name="connsiteY41" fmla="*/ 1831779 h 2290468"/>
                <a:gd name="connsiteX42" fmla="*/ 62548 w 324656"/>
                <a:gd name="connsiteY42" fmla="*/ 1730509 h 2290468"/>
                <a:gd name="connsiteX43" fmla="*/ 74462 w 324656"/>
                <a:gd name="connsiteY43" fmla="*/ 1650090 h 2290468"/>
                <a:gd name="connsiteX44" fmla="*/ 92333 w 324656"/>
                <a:gd name="connsiteY44" fmla="*/ 1551799 h 2290468"/>
                <a:gd name="connsiteX45" fmla="*/ 98290 w 324656"/>
                <a:gd name="connsiteY45" fmla="*/ 1468401 h 2290468"/>
                <a:gd name="connsiteX46" fmla="*/ 110204 w 324656"/>
                <a:gd name="connsiteY46" fmla="*/ 1009712 h 229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4656" h="2290468">
                  <a:moveTo>
                    <a:pt x="110204" y="1009712"/>
                  </a:moveTo>
                  <a:cubicBezTo>
                    <a:pt x="112190" y="892558"/>
                    <a:pt x="114175" y="775403"/>
                    <a:pt x="116161" y="658249"/>
                  </a:cubicBezTo>
                  <a:lnTo>
                    <a:pt x="116161" y="440818"/>
                  </a:lnTo>
                  <a:lnTo>
                    <a:pt x="116161" y="387205"/>
                  </a:lnTo>
                  <a:lnTo>
                    <a:pt x="110204" y="348485"/>
                  </a:lnTo>
                  <a:lnTo>
                    <a:pt x="104247" y="312743"/>
                  </a:lnTo>
                  <a:lnTo>
                    <a:pt x="95312" y="265087"/>
                  </a:lnTo>
                  <a:lnTo>
                    <a:pt x="80419" y="220409"/>
                  </a:lnTo>
                  <a:lnTo>
                    <a:pt x="65527" y="178710"/>
                  </a:lnTo>
                  <a:lnTo>
                    <a:pt x="47656" y="142968"/>
                  </a:lnTo>
                  <a:lnTo>
                    <a:pt x="0" y="59570"/>
                  </a:lnTo>
                  <a:lnTo>
                    <a:pt x="92333" y="0"/>
                  </a:lnTo>
                  <a:lnTo>
                    <a:pt x="175731" y="98291"/>
                  </a:lnTo>
                  <a:lnTo>
                    <a:pt x="244237" y="184667"/>
                  </a:lnTo>
                  <a:lnTo>
                    <a:pt x="294871" y="253173"/>
                  </a:lnTo>
                  <a:lnTo>
                    <a:pt x="312742" y="282958"/>
                  </a:lnTo>
                  <a:lnTo>
                    <a:pt x="318699" y="300829"/>
                  </a:lnTo>
                  <a:lnTo>
                    <a:pt x="324656" y="327635"/>
                  </a:lnTo>
                  <a:lnTo>
                    <a:pt x="324656" y="354442"/>
                  </a:lnTo>
                  <a:lnTo>
                    <a:pt x="318699" y="408055"/>
                  </a:lnTo>
                  <a:lnTo>
                    <a:pt x="318699" y="577829"/>
                  </a:lnTo>
                  <a:lnTo>
                    <a:pt x="318699" y="982906"/>
                  </a:lnTo>
                  <a:lnTo>
                    <a:pt x="318699" y="1310541"/>
                  </a:lnTo>
                  <a:lnTo>
                    <a:pt x="318699" y="1617326"/>
                  </a:lnTo>
                  <a:lnTo>
                    <a:pt x="318699" y="2010489"/>
                  </a:lnTo>
                  <a:lnTo>
                    <a:pt x="315721" y="2064102"/>
                  </a:lnTo>
                  <a:lnTo>
                    <a:pt x="303807" y="2129629"/>
                  </a:lnTo>
                  <a:lnTo>
                    <a:pt x="285936" y="2189199"/>
                  </a:lnTo>
                  <a:lnTo>
                    <a:pt x="262108" y="2242812"/>
                  </a:lnTo>
                  <a:lnTo>
                    <a:pt x="247215" y="2266640"/>
                  </a:lnTo>
                  <a:lnTo>
                    <a:pt x="229344" y="2281532"/>
                  </a:lnTo>
                  <a:lnTo>
                    <a:pt x="211473" y="2290468"/>
                  </a:lnTo>
                  <a:lnTo>
                    <a:pt x="199559" y="2290468"/>
                  </a:lnTo>
                  <a:lnTo>
                    <a:pt x="169774" y="2275575"/>
                  </a:lnTo>
                  <a:lnTo>
                    <a:pt x="148925" y="2257704"/>
                  </a:lnTo>
                  <a:lnTo>
                    <a:pt x="122118" y="2221962"/>
                  </a:lnTo>
                  <a:lnTo>
                    <a:pt x="92333" y="2165371"/>
                  </a:lnTo>
                  <a:lnTo>
                    <a:pt x="74462" y="2120693"/>
                  </a:lnTo>
                  <a:lnTo>
                    <a:pt x="65527" y="2070059"/>
                  </a:lnTo>
                  <a:lnTo>
                    <a:pt x="53613" y="1959854"/>
                  </a:lnTo>
                  <a:lnTo>
                    <a:pt x="50634" y="1876456"/>
                  </a:lnTo>
                  <a:lnTo>
                    <a:pt x="50634" y="1831779"/>
                  </a:lnTo>
                  <a:lnTo>
                    <a:pt x="62548" y="1730509"/>
                  </a:lnTo>
                  <a:lnTo>
                    <a:pt x="74462" y="1650090"/>
                  </a:lnTo>
                  <a:lnTo>
                    <a:pt x="92333" y="1551799"/>
                  </a:lnTo>
                  <a:lnTo>
                    <a:pt x="98290" y="1468401"/>
                  </a:lnTo>
                  <a:lnTo>
                    <a:pt x="110204" y="10097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0">
              <a:extLst>
                <a:ext uri="{FF2B5EF4-FFF2-40B4-BE49-F238E27FC236}">
                  <a16:creationId xmlns:a16="http://schemas.microsoft.com/office/drawing/2014/main" id="{3E46D1FE-948D-4913-86DB-9896131D6353}"/>
                </a:ext>
              </a:extLst>
            </p:cNvPr>
            <p:cNvSpPr/>
            <p:nvPr/>
          </p:nvSpPr>
          <p:spPr>
            <a:xfrm>
              <a:off x="5294313" y="3970338"/>
              <a:ext cx="2085975" cy="1844675"/>
            </a:xfrm>
            <a:custGeom>
              <a:avLst/>
              <a:gdLst>
                <a:gd name="connsiteX0" fmla="*/ 790575 w 2085975"/>
                <a:gd name="connsiteY0" fmla="*/ 1104900 h 1845469"/>
                <a:gd name="connsiteX1" fmla="*/ 559594 w 2085975"/>
                <a:gd name="connsiteY1" fmla="*/ 771525 h 1845469"/>
                <a:gd name="connsiteX2" fmla="*/ 335756 w 2085975"/>
                <a:gd name="connsiteY2" fmla="*/ 459581 h 1845469"/>
                <a:gd name="connsiteX3" fmla="*/ 240506 w 2085975"/>
                <a:gd name="connsiteY3" fmla="*/ 333375 h 1845469"/>
                <a:gd name="connsiteX4" fmla="*/ 154781 w 2085975"/>
                <a:gd name="connsiteY4" fmla="*/ 221456 h 1845469"/>
                <a:gd name="connsiteX5" fmla="*/ 54769 w 2085975"/>
                <a:gd name="connsiteY5" fmla="*/ 104775 h 1845469"/>
                <a:gd name="connsiteX6" fmla="*/ 35719 w 2085975"/>
                <a:gd name="connsiteY6" fmla="*/ 88106 h 1845469"/>
                <a:gd name="connsiteX7" fmla="*/ 19050 w 2085975"/>
                <a:gd name="connsiteY7" fmla="*/ 69056 h 1845469"/>
                <a:gd name="connsiteX8" fmla="*/ 7144 w 2085975"/>
                <a:gd name="connsiteY8" fmla="*/ 50006 h 1845469"/>
                <a:gd name="connsiteX9" fmla="*/ 0 w 2085975"/>
                <a:gd name="connsiteY9" fmla="*/ 23812 h 1845469"/>
                <a:gd name="connsiteX10" fmla="*/ 2381 w 2085975"/>
                <a:gd name="connsiteY10" fmla="*/ 9525 h 1845469"/>
                <a:gd name="connsiteX11" fmla="*/ 9525 w 2085975"/>
                <a:gd name="connsiteY11" fmla="*/ 0 h 1845469"/>
                <a:gd name="connsiteX12" fmla="*/ 28575 w 2085975"/>
                <a:gd name="connsiteY12" fmla="*/ 0 h 1845469"/>
                <a:gd name="connsiteX13" fmla="*/ 73819 w 2085975"/>
                <a:gd name="connsiteY13" fmla="*/ 9525 h 1845469"/>
                <a:gd name="connsiteX14" fmla="*/ 130969 w 2085975"/>
                <a:gd name="connsiteY14" fmla="*/ 30956 h 1845469"/>
                <a:gd name="connsiteX15" fmla="*/ 142875 w 2085975"/>
                <a:gd name="connsiteY15" fmla="*/ 38100 h 1845469"/>
                <a:gd name="connsiteX16" fmla="*/ 197644 w 2085975"/>
                <a:gd name="connsiteY16" fmla="*/ 92869 h 1845469"/>
                <a:gd name="connsiteX17" fmla="*/ 373856 w 2085975"/>
                <a:gd name="connsiteY17" fmla="*/ 285750 h 1845469"/>
                <a:gd name="connsiteX18" fmla="*/ 521494 w 2085975"/>
                <a:gd name="connsiteY18" fmla="*/ 461962 h 1845469"/>
                <a:gd name="connsiteX19" fmla="*/ 642937 w 2085975"/>
                <a:gd name="connsiteY19" fmla="*/ 581025 h 1845469"/>
                <a:gd name="connsiteX20" fmla="*/ 876300 w 2085975"/>
                <a:gd name="connsiteY20" fmla="*/ 814387 h 1845469"/>
                <a:gd name="connsiteX21" fmla="*/ 1102519 w 2085975"/>
                <a:gd name="connsiteY21" fmla="*/ 1040606 h 1845469"/>
                <a:gd name="connsiteX22" fmla="*/ 1278731 w 2085975"/>
                <a:gd name="connsiteY22" fmla="*/ 1207294 h 1845469"/>
                <a:gd name="connsiteX23" fmla="*/ 1390650 w 2085975"/>
                <a:gd name="connsiteY23" fmla="*/ 1314450 h 1845469"/>
                <a:gd name="connsiteX24" fmla="*/ 1481137 w 2085975"/>
                <a:gd name="connsiteY24" fmla="*/ 1395412 h 1845469"/>
                <a:gd name="connsiteX25" fmla="*/ 1678781 w 2085975"/>
                <a:gd name="connsiteY25" fmla="*/ 1540669 h 1845469"/>
                <a:gd name="connsiteX26" fmla="*/ 1885950 w 2085975"/>
                <a:gd name="connsiteY26" fmla="*/ 1676400 h 1845469"/>
                <a:gd name="connsiteX27" fmla="*/ 2050256 w 2085975"/>
                <a:gd name="connsiteY27" fmla="*/ 1785937 h 1845469"/>
                <a:gd name="connsiteX28" fmla="*/ 2074069 w 2085975"/>
                <a:gd name="connsiteY28" fmla="*/ 1802606 h 1845469"/>
                <a:gd name="connsiteX29" fmla="*/ 2081212 w 2085975"/>
                <a:gd name="connsiteY29" fmla="*/ 1809750 h 1845469"/>
                <a:gd name="connsiteX30" fmla="*/ 2085975 w 2085975"/>
                <a:gd name="connsiteY30" fmla="*/ 1821656 h 1845469"/>
                <a:gd name="connsiteX31" fmla="*/ 2076450 w 2085975"/>
                <a:gd name="connsiteY31" fmla="*/ 1833562 h 1845469"/>
                <a:gd name="connsiteX32" fmla="*/ 2059781 w 2085975"/>
                <a:gd name="connsiteY32" fmla="*/ 1840706 h 1845469"/>
                <a:gd name="connsiteX33" fmla="*/ 2009775 w 2085975"/>
                <a:gd name="connsiteY33" fmla="*/ 1845469 h 1845469"/>
                <a:gd name="connsiteX34" fmla="*/ 1885950 w 2085975"/>
                <a:gd name="connsiteY34" fmla="*/ 1835944 h 1845469"/>
                <a:gd name="connsiteX35" fmla="*/ 1704975 w 2085975"/>
                <a:gd name="connsiteY35" fmla="*/ 1819275 h 1845469"/>
                <a:gd name="connsiteX36" fmla="*/ 1509712 w 2085975"/>
                <a:gd name="connsiteY36" fmla="*/ 1797844 h 1845469"/>
                <a:gd name="connsiteX37" fmla="*/ 1390650 w 2085975"/>
                <a:gd name="connsiteY37" fmla="*/ 1781175 h 1845469"/>
                <a:gd name="connsiteX38" fmla="*/ 1343025 w 2085975"/>
                <a:gd name="connsiteY38" fmla="*/ 1776412 h 1845469"/>
                <a:gd name="connsiteX39" fmla="*/ 1309687 w 2085975"/>
                <a:gd name="connsiteY39" fmla="*/ 1771650 h 1845469"/>
                <a:gd name="connsiteX40" fmla="*/ 1283494 w 2085975"/>
                <a:gd name="connsiteY40" fmla="*/ 1766887 h 1845469"/>
                <a:gd name="connsiteX41" fmla="*/ 1247775 w 2085975"/>
                <a:gd name="connsiteY41" fmla="*/ 1750219 h 1845469"/>
                <a:gd name="connsiteX42" fmla="*/ 1212056 w 2085975"/>
                <a:gd name="connsiteY42" fmla="*/ 1716881 h 1845469"/>
                <a:gd name="connsiteX43" fmla="*/ 1145381 w 2085975"/>
                <a:gd name="connsiteY43" fmla="*/ 1626394 h 1845469"/>
                <a:gd name="connsiteX44" fmla="*/ 1038225 w 2085975"/>
                <a:gd name="connsiteY44" fmla="*/ 1471612 h 1845469"/>
                <a:gd name="connsiteX45" fmla="*/ 923925 w 2085975"/>
                <a:gd name="connsiteY45" fmla="*/ 1302544 h 1845469"/>
                <a:gd name="connsiteX46" fmla="*/ 790575 w 2085975"/>
                <a:gd name="connsiteY46" fmla="*/ 1104900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5975" h="1845469">
                  <a:moveTo>
                    <a:pt x="790575" y="1104900"/>
                  </a:moveTo>
                  <a:lnTo>
                    <a:pt x="559594" y="771525"/>
                  </a:lnTo>
                  <a:lnTo>
                    <a:pt x="335756" y="459581"/>
                  </a:lnTo>
                  <a:lnTo>
                    <a:pt x="240506" y="333375"/>
                  </a:lnTo>
                  <a:lnTo>
                    <a:pt x="154781" y="221456"/>
                  </a:lnTo>
                  <a:lnTo>
                    <a:pt x="54769" y="104775"/>
                  </a:lnTo>
                  <a:lnTo>
                    <a:pt x="35719" y="88106"/>
                  </a:lnTo>
                  <a:lnTo>
                    <a:pt x="19050" y="69056"/>
                  </a:lnTo>
                  <a:lnTo>
                    <a:pt x="7144" y="50006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73819" y="9525"/>
                  </a:lnTo>
                  <a:lnTo>
                    <a:pt x="130969" y="30956"/>
                  </a:lnTo>
                  <a:lnTo>
                    <a:pt x="142875" y="38100"/>
                  </a:lnTo>
                  <a:lnTo>
                    <a:pt x="197644" y="92869"/>
                  </a:lnTo>
                  <a:lnTo>
                    <a:pt x="373856" y="285750"/>
                  </a:lnTo>
                  <a:lnTo>
                    <a:pt x="521494" y="461962"/>
                  </a:lnTo>
                  <a:lnTo>
                    <a:pt x="642937" y="581025"/>
                  </a:lnTo>
                  <a:lnTo>
                    <a:pt x="876300" y="814387"/>
                  </a:lnTo>
                  <a:lnTo>
                    <a:pt x="1102519" y="1040606"/>
                  </a:lnTo>
                  <a:lnTo>
                    <a:pt x="1278731" y="1207294"/>
                  </a:lnTo>
                  <a:lnTo>
                    <a:pt x="1390650" y="1314450"/>
                  </a:lnTo>
                  <a:lnTo>
                    <a:pt x="1481137" y="1395412"/>
                  </a:lnTo>
                  <a:lnTo>
                    <a:pt x="1678781" y="1540669"/>
                  </a:lnTo>
                  <a:lnTo>
                    <a:pt x="1885950" y="1676400"/>
                  </a:lnTo>
                  <a:lnTo>
                    <a:pt x="2050256" y="1785937"/>
                  </a:lnTo>
                  <a:lnTo>
                    <a:pt x="2074069" y="1802606"/>
                  </a:lnTo>
                  <a:lnTo>
                    <a:pt x="2081212" y="1809750"/>
                  </a:lnTo>
                  <a:lnTo>
                    <a:pt x="2085975" y="1821656"/>
                  </a:lnTo>
                  <a:lnTo>
                    <a:pt x="2076450" y="1833562"/>
                  </a:lnTo>
                  <a:lnTo>
                    <a:pt x="2059781" y="1840706"/>
                  </a:lnTo>
                  <a:lnTo>
                    <a:pt x="2009775" y="1845469"/>
                  </a:lnTo>
                  <a:lnTo>
                    <a:pt x="1885950" y="1835944"/>
                  </a:lnTo>
                  <a:lnTo>
                    <a:pt x="1704975" y="1819275"/>
                  </a:lnTo>
                  <a:lnTo>
                    <a:pt x="1509712" y="1797844"/>
                  </a:lnTo>
                  <a:lnTo>
                    <a:pt x="1390650" y="1781175"/>
                  </a:lnTo>
                  <a:lnTo>
                    <a:pt x="1343025" y="1776412"/>
                  </a:lnTo>
                  <a:lnTo>
                    <a:pt x="1309687" y="1771650"/>
                  </a:lnTo>
                  <a:lnTo>
                    <a:pt x="1283494" y="1766887"/>
                  </a:lnTo>
                  <a:lnTo>
                    <a:pt x="1247775" y="1750219"/>
                  </a:lnTo>
                  <a:lnTo>
                    <a:pt x="1212056" y="1716881"/>
                  </a:lnTo>
                  <a:lnTo>
                    <a:pt x="1145381" y="1626394"/>
                  </a:lnTo>
                  <a:lnTo>
                    <a:pt x="1038225" y="1471612"/>
                  </a:lnTo>
                  <a:lnTo>
                    <a:pt x="923925" y="1302544"/>
                  </a:lnTo>
                  <a:lnTo>
                    <a:pt x="790575" y="11049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534B7F56-54A6-452C-B142-CFCE24CE5CBE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43038"/>
            <a:ext cx="4492625" cy="4600575"/>
            <a:chOff x="2735263" y="1443038"/>
            <a:chExt cx="4492625" cy="4600575"/>
          </a:xfrm>
        </p:grpSpPr>
        <p:sp>
          <p:nvSpPr>
            <p:cNvPr id="28" name="フリーフォーム 109">
              <a:extLst>
                <a:ext uri="{FF2B5EF4-FFF2-40B4-BE49-F238E27FC236}">
                  <a16:creationId xmlns:a16="http://schemas.microsoft.com/office/drawing/2014/main" id="{1C89CDAA-B6BA-4B83-A433-DB916B6DC7FD}"/>
                </a:ext>
              </a:extLst>
            </p:cNvPr>
            <p:cNvSpPr/>
            <p:nvPr/>
          </p:nvSpPr>
          <p:spPr>
            <a:xfrm>
              <a:off x="4306888" y="1443038"/>
              <a:ext cx="847725" cy="928687"/>
            </a:xfrm>
            <a:custGeom>
              <a:avLst/>
              <a:gdLst>
                <a:gd name="connsiteX0" fmla="*/ 309563 w 847725"/>
                <a:gd name="connsiteY0" fmla="*/ 485775 h 928687"/>
                <a:gd name="connsiteX1" fmla="*/ 197644 w 847725"/>
                <a:gd name="connsiteY1" fmla="*/ 647700 h 928687"/>
                <a:gd name="connsiteX2" fmla="*/ 83344 w 847725"/>
                <a:gd name="connsiteY2" fmla="*/ 809625 h 928687"/>
                <a:gd name="connsiteX3" fmla="*/ 0 w 847725"/>
                <a:gd name="connsiteY3" fmla="*/ 928687 h 928687"/>
                <a:gd name="connsiteX4" fmla="*/ 80963 w 847725"/>
                <a:gd name="connsiteY4" fmla="*/ 921543 h 928687"/>
                <a:gd name="connsiteX5" fmla="*/ 216694 w 847725"/>
                <a:gd name="connsiteY5" fmla="*/ 826293 h 928687"/>
                <a:gd name="connsiteX6" fmla="*/ 316707 w 847725"/>
                <a:gd name="connsiteY6" fmla="*/ 733425 h 928687"/>
                <a:gd name="connsiteX7" fmla="*/ 402432 w 847725"/>
                <a:gd name="connsiteY7" fmla="*/ 642937 h 928687"/>
                <a:gd name="connsiteX8" fmla="*/ 466725 w 847725"/>
                <a:gd name="connsiteY8" fmla="*/ 569118 h 928687"/>
                <a:gd name="connsiteX9" fmla="*/ 533400 w 847725"/>
                <a:gd name="connsiteY9" fmla="*/ 500062 h 928687"/>
                <a:gd name="connsiteX10" fmla="*/ 573882 w 847725"/>
                <a:gd name="connsiteY10" fmla="*/ 459581 h 928687"/>
                <a:gd name="connsiteX11" fmla="*/ 626269 w 847725"/>
                <a:gd name="connsiteY11" fmla="*/ 411956 h 928687"/>
                <a:gd name="connsiteX12" fmla="*/ 709613 w 847725"/>
                <a:gd name="connsiteY12" fmla="*/ 345281 h 928687"/>
                <a:gd name="connsiteX13" fmla="*/ 731044 w 847725"/>
                <a:gd name="connsiteY13" fmla="*/ 333375 h 928687"/>
                <a:gd name="connsiteX14" fmla="*/ 769144 w 847725"/>
                <a:gd name="connsiteY14" fmla="*/ 323850 h 928687"/>
                <a:gd name="connsiteX15" fmla="*/ 783432 w 847725"/>
                <a:gd name="connsiteY15" fmla="*/ 319087 h 928687"/>
                <a:gd name="connsiteX16" fmla="*/ 809625 w 847725"/>
                <a:gd name="connsiteY16" fmla="*/ 307181 h 928687"/>
                <a:gd name="connsiteX17" fmla="*/ 835819 w 847725"/>
                <a:gd name="connsiteY17" fmla="*/ 290512 h 928687"/>
                <a:gd name="connsiteX18" fmla="*/ 842963 w 847725"/>
                <a:gd name="connsiteY18" fmla="*/ 278606 h 928687"/>
                <a:gd name="connsiteX19" fmla="*/ 847725 w 847725"/>
                <a:gd name="connsiteY19" fmla="*/ 264318 h 928687"/>
                <a:gd name="connsiteX20" fmla="*/ 847725 w 847725"/>
                <a:gd name="connsiteY20" fmla="*/ 250031 h 928687"/>
                <a:gd name="connsiteX21" fmla="*/ 842963 w 847725"/>
                <a:gd name="connsiteY21" fmla="*/ 235743 h 928687"/>
                <a:gd name="connsiteX22" fmla="*/ 831057 w 847725"/>
                <a:gd name="connsiteY22" fmla="*/ 211931 h 928687"/>
                <a:gd name="connsiteX23" fmla="*/ 812007 w 847725"/>
                <a:gd name="connsiteY23" fmla="*/ 192881 h 928687"/>
                <a:gd name="connsiteX24" fmla="*/ 785813 w 847725"/>
                <a:gd name="connsiteY24" fmla="*/ 171450 h 928687"/>
                <a:gd name="connsiteX25" fmla="*/ 735807 w 847725"/>
                <a:gd name="connsiteY25" fmla="*/ 140493 h 928687"/>
                <a:gd name="connsiteX26" fmla="*/ 671513 w 847725"/>
                <a:gd name="connsiteY26" fmla="*/ 100012 h 928687"/>
                <a:gd name="connsiteX27" fmla="*/ 631032 w 847725"/>
                <a:gd name="connsiteY27" fmla="*/ 76200 h 928687"/>
                <a:gd name="connsiteX28" fmla="*/ 595313 w 847725"/>
                <a:gd name="connsiteY28" fmla="*/ 54768 h 928687"/>
                <a:gd name="connsiteX29" fmla="*/ 561975 w 847725"/>
                <a:gd name="connsiteY29" fmla="*/ 38100 h 928687"/>
                <a:gd name="connsiteX30" fmla="*/ 511969 w 847725"/>
                <a:gd name="connsiteY30" fmla="*/ 23812 h 928687"/>
                <a:gd name="connsiteX31" fmla="*/ 459582 w 847725"/>
                <a:gd name="connsiteY31" fmla="*/ 9525 h 928687"/>
                <a:gd name="connsiteX32" fmla="*/ 385763 w 847725"/>
                <a:gd name="connsiteY32" fmla="*/ 2381 h 928687"/>
                <a:gd name="connsiteX33" fmla="*/ 335757 w 847725"/>
                <a:gd name="connsiteY33" fmla="*/ 0 h 928687"/>
                <a:gd name="connsiteX34" fmla="*/ 316707 w 847725"/>
                <a:gd name="connsiteY34" fmla="*/ 0 h 928687"/>
                <a:gd name="connsiteX35" fmla="*/ 302419 w 847725"/>
                <a:gd name="connsiteY35" fmla="*/ 0 h 928687"/>
                <a:gd name="connsiteX36" fmla="*/ 290513 w 847725"/>
                <a:gd name="connsiteY36" fmla="*/ 2381 h 928687"/>
                <a:gd name="connsiteX37" fmla="*/ 285750 w 847725"/>
                <a:gd name="connsiteY37" fmla="*/ 14287 h 928687"/>
                <a:gd name="connsiteX38" fmla="*/ 288132 w 847725"/>
                <a:gd name="connsiteY38" fmla="*/ 21431 h 928687"/>
                <a:gd name="connsiteX39" fmla="*/ 292894 w 847725"/>
                <a:gd name="connsiteY39" fmla="*/ 35718 h 928687"/>
                <a:gd name="connsiteX40" fmla="*/ 319088 w 847725"/>
                <a:gd name="connsiteY40" fmla="*/ 64293 h 928687"/>
                <a:gd name="connsiteX41" fmla="*/ 383382 w 847725"/>
                <a:gd name="connsiteY41" fmla="*/ 116681 h 928687"/>
                <a:gd name="connsiteX42" fmla="*/ 407194 w 847725"/>
                <a:gd name="connsiteY42" fmla="*/ 140493 h 928687"/>
                <a:gd name="connsiteX43" fmla="*/ 419100 w 847725"/>
                <a:gd name="connsiteY43" fmla="*/ 159543 h 928687"/>
                <a:gd name="connsiteX44" fmla="*/ 428625 w 847725"/>
                <a:gd name="connsiteY44" fmla="*/ 180975 h 928687"/>
                <a:gd name="connsiteX45" fmla="*/ 433388 w 847725"/>
                <a:gd name="connsiteY45" fmla="*/ 202406 h 928687"/>
                <a:gd name="connsiteX46" fmla="*/ 435769 w 847725"/>
                <a:gd name="connsiteY46" fmla="*/ 226218 h 928687"/>
                <a:gd name="connsiteX47" fmla="*/ 433388 w 847725"/>
                <a:gd name="connsiteY47" fmla="*/ 247650 h 928687"/>
                <a:gd name="connsiteX48" fmla="*/ 426244 w 847725"/>
                <a:gd name="connsiteY48" fmla="*/ 276225 h 928687"/>
                <a:gd name="connsiteX49" fmla="*/ 400050 w 847725"/>
                <a:gd name="connsiteY49" fmla="*/ 342900 h 928687"/>
                <a:gd name="connsiteX50" fmla="*/ 371475 w 847725"/>
                <a:gd name="connsiteY50" fmla="*/ 392906 h 928687"/>
                <a:gd name="connsiteX51" fmla="*/ 309563 w 847725"/>
                <a:gd name="connsiteY51" fmla="*/ 485775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47725" h="928687">
                  <a:moveTo>
                    <a:pt x="309563" y="485775"/>
                  </a:moveTo>
                  <a:lnTo>
                    <a:pt x="197644" y="647700"/>
                  </a:lnTo>
                  <a:lnTo>
                    <a:pt x="83344" y="809625"/>
                  </a:lnTo>
                  <a:lnTo>
                    <a:pt x="0" y="928687"/>
                  </a:lnTo>
                  <a:lnTo>
                    <a:pt x="80963" y="921543"/>
                  </a:lnTo>
                  <a:lnTo>
                    <a:pt x="216694" y="826293"/>
                  </a:lnTo>
                  <a:lnTo>
                    <a:pt x="316707" y="733425"/>
                  </a:lnTo>
                  <a:lnTo>
                    <a:pt x="402432" y="642937"/>
                  </a:lnTo>
                  <a:lnTo>
                    <a:pt x="466725" y="569118"/>
                  </a:lnTo>
                  <a:lnTo>
                    <a:pt x="533400" y="500062"/>
                  </a:lnTo>
                  <a:lnTo>
                    <a:pt x="573882" y="459581"/>
                  </a:lnTo>
                  <a:lnTo>
                    <a:pt x="626269" y="411956"/>
                  </a:lnTo>
                  <a:lnTo>
                    <a:pt x="709613" y="345281"/>
                  </a:lnTo>
                  <a:lnTo>
                    <a:pt x="731044" y="333375"/>
                  </a:lnTo>
                  <a:lnTo>
                    <a:pt x="769144" y="323850"/>
                  </a:lnTo>
                  <a:lnTo>
                    <a:pt x="783432" y="319087"/>
                  </a:lnTo>
                  <a:lnTo>
                    <a:pt x="809625" y="307181"/>
                  </a:lnTo>
                  <a:lnTo>
                    <a:pt x="835819" y="290512"/>
                  </a:lnTo>
                  <a:lnTo>
                    <a:pt x="842963" y="278606"/>
                  </a:lnTo>
                  <a:lnTo>
                    <a:pt x="847725" y="264318"/>
                  </a:lnTo>
                  <a:lnTo>
                    <a:pt x="847725" y="250031"/>
                  </a:lnTo>
                  <a:lnTo>
                    <a:pt x="842963" y="235743"/>
                  </a:lnTo>
                  <a:lnTo>
                    <a:pt x="831057" y="211931"/>
                  </a:lnTo>
                  <a:lnTo>
                    <a:pt x="812007" y="192881"/>
                  </a:lnTo>
                  <a:lnTo>
                    <a:pt x="785813" y="171450"/>
                  </a:lnTo>
                  <a:lnTo>
                    <a:pt x="735807" y="140493"/>
                  </a:lnTo>
                  <a:lnTo>
                    <a:pt x="671513" y="100012"/>
                  </a:lnTo>
                  <a:lnTo>
                    <a:pt x="631032" y="76200"/>
                  </a:lnTo>
                  <a:lnTo>
                    <a:pt x="595313" y="54768"/>
                  </a:lnTo>
                  <a:lnTo>
                    <a:pt x="561975" y="38100"/>
                  </a:lnTo>
                  <a:lnTo>
                    <a:pt x="511969" y="23812"/>
                  </a:lnTo>
                  <a:lnTo>
                    <a:pt x="459582" y="9525"/>
                  </a:lnTo>
                  <a:lnTo>
                    <a:pt x="385763" y="2381"/>
                  </a:lnTo>
                  <a:lnTo>
                    <a:pt x="335757" y="0"/>
                  </a:lnTo>
                  <a:lnTo>
                    <a:pt x="316707" y="0"/>
                  </a:lnTo>
                  <a:lnTo>
                    <a:pt x="302419" y="0"/>
                  </a:lnTo>
                  <a:lnTo>
                    <a:pt x="290513" y="2381"/>
                  </a:lnTo>
                  <a:lnTo>
                    <a:pt x="285750" y="14287"/>
                  </a:lnTo>
                  <a:lnTo>
                    <a:pt x="288132" y="21431"/>
                  </a:lnTo>
                  <a:lnTo>
                    <a:pt x="292894" y="35718"/>
                  </a:lnTo>
                  <a:lnTo>
                    <a:pt x="319088" y="64293"/>
                  </a:lnTo>
                  <a:lnTo>
                    <a:pt x="383382" y="116681"/>
                  </a:lnTo>
                  <a:lnTo>
                    <a:pt x="407194" y="140493"/>
                  </a:lnTo>
                  <a:lnTo>
                    <a:pt x="419100" y="159543"/>
                  </a:lnTo>
                  <a:lnTo>
                    <a:pt x="428625" y="180975"/>
                  </a:lnTo>
                  <a:lnTo>
                    <a:pt x="433388" y="202406"/>
                  </a:lnTo>
                  <a:lnTo>
                    <a:pt x="435769" y="226218"/>
                  </a:lnTo>
                  <a:lnTo>
                    <a:pt x="433388" y="247650"/>
                  </a:lnTo>
                  <a:lnTo>
                    <a:pt x="426244" y="276225"/>
                  </a:lnTo>
                  <a:lnTo>
                    <a:pt x="400050" y="342900"/>
                  </a:lnTo>
                  <a:lnTo>
                    <a:pt x="371475" y="392906"/>
                  </a:lnTo>
                  <a:lnTo>
                    <a:pt x="30956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859781A7-D76C-4DE5-A23B-5837E3BFCDA6}"/>
                </a:ext>
              </a:extLst>
            </p:cNvPr>
            <p:cNvSpPr/>
            <p:nvPr/>
          </p:nvSpPr>
          <p:spPr>
            <a:xfrm>
              <a:off x="3524250" y="2208213"/>
              <a:ext cx="447675" cy="1089025"/>
            </a:xfrm>
            <a:custGeom>
              <a:avLst/>
              <a:gdLst>
                <a:gd name="connsiteX0" fmla="*/ 211931 w 447675"/>
                <a:gd name="connsiteY0" fmla="*/ 804862 h 1090612"/>
                <a:gd name="connsiteX1" fmla="*/ 178594 w 447675"/>
                <a:gd name="connsiteY1" fmla="*/ 583406 h 1090612"/>
                <a:gd name="connsiteX2" fmla="*/ 147638 w 447675"/>
                <a:gd name="connsiteY2" fmla="*/ 388144 h 1090612"/>
                <a:gd name="connsiteX3" fmla="*/ 126206 w 447675"/>
                <a:gd name="connsiteY3" fmla="*/ 269081 h 1090612"/>
                <a:gd name="connsiteX4" fmla="*/ 111919 w 447675"/>
                <a:gd name="connsiteY4" fmla="*/ 230981 h 1090612"/>
                <a:gd name="connsiteX5" fmla="*/ 83344 w 447675"/>
                <a:gd name="connsiteY5" fmla="*/ 171450 h 1090612"/>
                <a:gd name="connsiteX6" fmla="*/ 54769 w 447675"/>
                <a:gd name="connsiteY6" fmla="*/ 121444 h 1090612"/>
                <a:gd name="connsiteX7" fmla="*/ 40481 w 447675"/>
                <a:gd name="connsiteY7" fmla="*/ 100012 h 1090612"/>
                <a:gd name="connsiteX8" fmla="*/ 14288 w 447675"/>
                <a:gd name="connsiteY8" fmla="*/ 64294 h 1090612"/>
                <a:gd name="connsiteX9" fmla="*/ 7144 w 447675"/>
                <a:gd name="connsiteY9" fmla="*/ 47625 h 1090612"/>
                <a:gd name="connsiteX10" fmla="*/ 0 w 447675"/>
                <a:gd name="connsiteY10" fmla="*/ 28575 h 1090612"/>
                <a:gd name="connsiteX11" fmla="*/ 0 w 447675"/>
                <a:gd name="connsiteY11" fmla="*/ 16669 h 1090612"/>
                <a:gd name="connsiteX12" fmla="*/ 0 w 447675"/>
                <a:gd name="connsiteY12" fmla="*/ 7144 h 1090612"/>
                <a:gd name="connsiteX13" fmla="*/ 7144 w 447675"/>
                <a:gd name="connsiteY13" fmla="*/ 0 h 1090612"/>
                <a:gd name="connsiteX14" fmla="*/ 21431 w 447675"/>
                <a:gd name="connsiteY14" fmla="*/ 0 h 1090612"/>
                <a:gd name="connsiteX15" fmla="*/ 54769 w 447675"/>
                <a:gd name="connsiteY15" fmla="*/ 11906 h 1090612"/>
                <a:gd name="connsiteX16" fmla="*/ 80963 w 447675"/>
                <a:gd name="connsiteY16" fmla="*/ 19050 h 1090612"/>
                <a:gd name="connsiteX17" fmla="*/ 152400 w 447675"/>
                <a:gd name="connsiteY17" fmla="*/ 35719 h 1090612"/>
                <a:gd name="connsiteX18" fmla="*/ 221456 w 447675"/>
                <a:gd name="connsiteY18" fmla="*/ 59531 h 1090612"/>
                <a:gd name="connsiteX19" fmla="*/ 264319 w 447675"/>
                <a:gd name="connsiteY19" fmla="*/ 80962 h 1090612"/>
                <a:gd name="connsiteX20" fmla="*/ 304800 w 447675"/>
                <a:gd name="connsiteY20" fmla="*/ 104775 h 1090612"/>
                <a:gd name="connsiteX21" fmla="*/ 342900 w 447675"/>
                <a:gd name="connsiteY21" fmla="*/ 219075 h 1090612"/>
                <a:gd name="connsiteX22" fmla="*/ 354806 w 447675"/>
                <a:gd name="connsiteY22" fmla="*/ 278606 h 1090612"/>
                <a:gd name="connsiteX23" fmla="*/ 381000 w 447675"/>
                <a:gd name="connsiteY23" fmla="*/ 431006 h 1090612"/>
                <a:gd name="connsiteX24" fmla="*/ 402431 w 447675"/>
                <a:gd name="connsiteY24" fmla="*/ 588169 h 1090612"/>
                <a:gd name="connsiteX25" fmla="*/ 433388 w 447675"/>
                <a:gd name="connsiteY25" fmla="*/ 866775 h 1090612"/>
                <a:gd name="connsiteX26" fmla="*/ 447675 w 447675"/>
                <a:gd name="connsiteY26" fmla="*/ 1052512 h 1090612"/>
                <a:gd name="connsiteX27" fmla="*/ 252413 w 447675"/>
                <a:gd name="connsiteY27" fmla="*/ 1090612 h 1090612"/>
                <a:gd name="connsiteX28" fmla="*/ 233363 w 447675"/>
                <a:gd name="connsiteY28" fmla="*/ 938212 h 1090612"/>
                <a:gd name="connsiteX29" fmla="*/ 211931 w 447675"/>
                <a:gd name="connsiteY29" fmla="*/ 804862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1090612">
                  <a:moveTo>
                    <a:pt x="211931" y="804862"/>
                  </a:moveTo>
                  <a:lnTo>
                    <a:pt x="178594" y="583406"/>
                  </a:lnTo>
                  <a:lnTo>
                    <a:pt x="147638" y="388144"/>
                  </a:lnTo>
                  <a:lnTo>
                    <a:pt x="126206" y="269081"/>
                  </a:lnTo>
                  <a:lnTo>
                    <a:pt x="111919" y="230981"/>
                  </a:lnTo>
                  <a:lnTo>
                    <a:pt x="83344" y="171450"/>
                  </a:lnTo>
                  <a:lnTo>
                    <a:pt x="54769" y="121444"/>
                  </a:lnTo>
                  <a:lnTo>
                    <a:pt x="40481" y="100012"/>
                  </a:lnTo>
                  <a:lnTo>
                    <a:pt x="14288" y="64294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54769" y="11906"/>
                  </a:lnTo>
                  <a:lnTo>
                    <a:pt x="80963" y="19050"/>
                  </a:lnTo>
                  <a:lnTo>
                    <a:pt x="152400" y="35719"/>
                  </a:lnTo>
                  <a:lnTo>
                    <a:pt x="221456" y="59531"/>
                  </a:lnTo>
                  <a:lnTo>
                    <a:pt x="264319" y="80962"/>
                  </a:lnTo>
                  <a:lnTo>
                    <a:pt x="304800" y="104775"/>
                  </a:lnTo>
                  <a:lnTo>
                    <a:pt x="342900" y="219075"/>
                  </a:lnTo>
                  <a:lnTo>
                    <a:pt x="354806" y="278606"/>
                  </a:lnTo>
                  <a:lnTo>
                    <a:pt x="381000" y="431006"/>
                  </a:lnTo>
                  <a:lnTo>
                    <a:pt x="402431" y="588169"/>
                  </a:lnTo>
                  <a:lnTo>
                    <a:pt x="433388" y="866775"/>
                  </a:lnTo>
                  <a:lnTo>
                    <a:pt x="447675" y="1052512"/>
                  </a:lnTo>
                  <a:lnTo>
                    <a:pt x="252413" y="1090612"/>
                  </a:lnTo>
                  <a:lnTo>
                    <a:pt x="233363" y="938212"/>
                  </a:lnTo>
                  <a:lnTo>
                    <a:pt x="211931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5">
              <a:extLst>
                <a:ext uri="{FF2B5EF4-FFF2-40B4-BE49-F238E27FC236}">
                  <a16:creationId xmlns:a16="http://schemas.microsoft.com/office/drawing/2014/main" id="{540C6A7A-CCCB-4CA3-A05C-926CA71C487B}"/>
                </a:ext>
              </a:extLst>
            </p:cNvPr>
            <p:cNvSpPr/>
            <p:nvPr/>
          </p:nvSpPr>
          <p:spPr>
            <a:xfrm>
              <a:off x="4129088" y="3170238"/>
              <a:ext cx="1193800" cy="1031875"/>
            </a:xfrm>
            <a:custGeom>
              <a:avLst/>
              <a:gdLst>
                <a:gd name="connsiteX0" fmla="*/ 962025 w 1193006"/>
                <a:gd name="connsiteY0" fmla="*/ 426244 h 1033462"/>
                <a:gd name="connsiteX1" fmla="*/ 835818 w 1193006"/>
                <a:gd name="connsiteY1" fmla="*/ 514350 h 1033462"/>
                <a:gd name="connsiteX2" fmla="*/ 731043 w 1193006"/>
                <a:gd name="connsiteY2" fmla="*/ 597694 h 1033462"/>
                <a:gd name="connsiteX3" fmla="*/ 583406 w 1193006"/>
                <a:gd name="connsiteY3" fmla="*/ 709612 h 1033462"/>
                <a:gd name="connsiteX4" fmla="*/ 447675 w 1193006"/>
                <a:gd name="connsiteY4" fmla="*/ 802481 h 1033462"/>
                <a:gd name="connsiteX5" fmla="*/ 321468 w 1193006"/>
                <a:gd name="connsiteY5" fmla="*/ 881062 h 1033462"/>
                <a:gd name="connsiteX6" fmla="*/ 192881 w 1193006"/>
                <a:gd name="connsiteY6" fmla="*/ 952500 h 1033462"/>
                <a:gd name="connsiteX7" fmla="*/ 66675 w 1193006"/>
                <a:gd name="connsiteY7" fmla="*/ 1014412 h 1033462"/>
                <a:gd name="connsiteX8" fmla="*/ 35718 w 1193006"/>
                <a:gd name="connsiteY8" fmla="*/ 1028700 h 1033462"/>
                <a:gd name="connsiteX9" fmla="*/ 14287 w 1193006"/>
                <a:gd name="connsiteY9" fmla="*/ 1033462 h 1033462"/>
                <a:gd name="connsiteX10" fmla="*/ 9525 w 1193006"/>
                <a:gd name="connsiteY10" fmla="*/ 1033462 h 1033462"/>
                <a:gd name="connsiteX11" fmla="*/ 0 w 1193006"/>
                <a:gd name="connsiteY11" fmla="*/ 1028700 h 1033462"/>
                <a:gd name="connsiteX12" fmla="*/ 0 w 1193006"/>
                <a:gd name="connsiteY12" fmla="*/ 1016794 h 1033462"/>
                <a:gd name="connsiteX13" fmla="*/ 2381 w 1193006"/>
                <a:gd name="connsiteY13" fmla="*/ 995362 h 1033462"/>
                <a:gd name="connsiteX14" fmla="*/ 14287 w 1193006"/>
                <a:gd name="connsiteY14" fmla="*/ 973931 h 1033462"/>
                <a:gd name="connsiteX15" fmla="*/ 66675 w 1193006"/>
                <a:gd name="connsiteY15" fmla="*/ 935831 h 1033462"/>
                <a:gd name="connsiteX16" fmla="*/ 185737 w 1193006"/>
                <a:gd name="connsiteY16" fmla="*/ 850106 h 1033462"/>
                <a:gd name="connsiteX17" fmla="*/ 297656 w 1193006"/>
                <a:gd name="connsiteY17" fmla="*/ 759619 h 1033462"/>
                <a:gd name="connsiteX18" fmla="*/ 397668 w 1193006"/>
                <a:gd name="connsiteY18" fmla="*/ 676275 h 1033462"/>
                <a:gd name="connsiteX19" fmla="*/ 466725 w 1193006"/>
                <a:gd name="connsiteY19" fmla="*/ 609600 h 1033462"/>
                <a:gd name="connsiteX20" fmla="*/ 538162 w 1193006"/>
                <a:gd name="connsiteY20" fmla="*/ 540544 h 1033462"/>
                <a:gd name="connsiteX21" fmla="*/ 592931 w 1193006"/>
                <a:gd name="connsiteY21" fmla="*/ 481012 h 1033462"/>
                <a:gd name="connsiteX22" fmla="*/ 661987 w 1193006"/>
                <a:gd name="connsiteY22" fmla="*/ 397669 h 1033462"/>
                <a:gd name="connsiteX23" fmla="*/ 709612 w 1193006"/>
                <a:gd name="connsiteY23" fmla="*/ 333375 h 1033462"/>
                <a:gd name="connsiteX24" fmla="*/ 747712 w 1193006"/>
                <a:gd name="connsiteY24" fmla="*/ 278606 h 1033462"/>
                <a:gd name="connsiteX25" fmla="*/ 773906 w 1193006"/>
                <a:gd name="connsiteY25" fmla="*/ 235744 h 1033462"/>
                <a:gd name="connsiteX26" fmla="*/ 790575 w 1193006"/>
                <a:gd name="connsiteY26" fmla="*/ 190500 h 1033462"/>
                <a:gd name="connsiteX27" fmla="*/ 792956 w 1193006"/>
                <a:gd name="connsiteY27" fmla="*/ 166687 h 1033462"/>
                <a:gd name="connsiteX28" fmla="*/ 790575 w 1193006"/>
                <a:gd name="connsiteY28" fmla="*/ 147637 h 1033462"/>
                <a:gd name="connsiteX29" fmla="*/ 781050 w 1193006"/>
                <a:gd name="connsiteY29" fmla="*/ 130969 h 1033462"/>
                <a:gd name="connsiteX30" fmla="*/ 754856 w 1193006"/>
                <a:gd name="connsiteY30" fmla="*/ 109537 h 1033462"/>
                <a:gd name="connsiteX31" fmla="*/ 635793 w 1193006"/>
                <a:gd name="connsiteY31" fmla="*/ 21431 h 1033462"/>
                <a:gd name="connsiteX32" fmla="*/ 816768 w 1193006"/>
                <a:gd name="connsiteY32" fmla="*/ 0 h 1033462"/>
                <a:gd name="connsiteX33" fmla="*/ 933450 w 1193006"/>
                <a:gd name="connsiteY33" fmla="*/ 73819 h 1033462"/>
                <a:gd name="connsiteX34" fmla="*/ 1092993 w 1193006"/>
                <a:gd name="connsiteY34" fmla="*/ 161925 h 1033462"/>
                <a:gd name="connsiteX35" fmla="*/ 1143000 w 1193006"/>
                <a:gd name="connsiteY35" fmla="*/ 188119 h 1033462"/>
                <a:gd name="connsiteX36" fmla="*/ 1164431 w 1193006"/>
                <a:gd name="connsiteY36" fmla="*/ 204787 h 1033462"/>
                <a:gd name="connsiteX37" fmla="*/ 1176337 w 1193006"/>
                <a:gd name="connsiteY37" fmla="*/ 216694 h 1033462"/>
                <a:gd name="connsiteX38" fmla="*/ 1188243 w 1193006"/>
                <a:gd name="connsiteY38" fmla="*/ 235744 h 1033462"/>
                <a:gd name="connsiteX39" fmla="*/ 1193006 w 1193006"/>
                <a:gd name="connsiteY39" fmla="*/ 254794 h 1033462"/>
                <a:gd name="connsiteX40" fmla="*/ 1188243 w 1193006"/>
                <a:gd name="connsiteY40" fmla="*/ 273844 h 1033462"/>
                <a:gd name="connsiteX41" fmla="*/ 1176337 w 1193006"/>
                <a:gd name="connsiteY41" fmla="*/ 290512 h 1033462"/>
                <a:gd name="connsiteX42" fmla="*/ 1150143 w 1193006"/>
                <a:gd name="connsiteY42" fmla="*/ 314325 h 1033462"/>
                <a:gd name="connsiteX43" fmla="*/ 1090612 w 1193006"/>
                <a:gd name="connsiteY43" fmla="*/ 345281 h 1033462"/>
                <a:gd name="connsiteX44" fmla="*/ 962025 w 1193006"/>
                <a:gd name="connsiteY44" fmla="*/ 426244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3006" h="1033462">
                  <a:moveTo>
                    <a:pt x="962025" y="426244"/>
                  </a:moveTo>
                  <a:lnTo>
                    <a:pt x="835818" y="514350"/>
                  </a:lnTo>
                  <a:lnTo>
                    <a:pt x="731043" y="597694"/>
                  </a:lnTo>
                  <a:lnTo>
                    <a:pt x="583406" y="709612"/>
                  </a:lnTo>
                  <a:lnTo>
                    <a:pt x="447675" y="802481"/>
                  </a:lnTo>
                  <a:lnTo>
                    <a:pt x="321468" y="881062"/>
                  </a:lnTo>
                  <a:lnTo>
                    <a:pt x="192881" y="952500"/>
                  </a:lnTo>
                  <a:lnTo>
                    <a:pt x="66675" y="1014412"/>
                  </a:lnTo>
                  <a:lnTo>
                    <a:pt x="35718" y="1028700"/>
                  </a:lnTo>
                  <a:lnTo>
                    <a:pt x="14287" y="1033462"/>
                  </a:lnTo>
                  <a:lnTo>
                    <a:pt x="9525" y="1033462"/>
                  </a:lnTo>
                  <a:lnTo>
                    <a:pt x="0" y="1028700"/>
                  </a:lnTo>
                  <a:lnTo>
                    <a:pt x="0" y="1016794"/>
                  </a:lnTo>
                  <a:lnTo>
                    <a:pt x="2381" y="995362"/>
                  </a:lnTo>
                  <a:lnTo>
                    <a:pt x="14287" y="973931"/>
                  </a:lnTo>
                  <a:lnTo>
                    <a:pt x="66675" y="935831"/>
                  </a:lnTo>
                  <a:lnTo>
                    <a:pt x="185737" y="850106"/>
                  </a:lnTo>
                  <a:lnTo>
                    <a:pt x="297656" y="759619"/>
                  </a:lnTo>
                  <a:lnTo>
                    <a:pt x="397668" y="676275"/>
                  </a:lnTo>
                  <a:lnTo>
                    <a:pt x="466725" y="609600"/>
                  </a:lnTo>
                  <a:lnTo>
                    <a:pt x="538162" y="540544"/>
                  </a:lnTo>
                  <a:lnTo>
                    <a:pt x="592931" y="481012"/>
                  </a:lnTo>
                  <a:lnTo>
                    <a:pt x="661987" y="397669"/>
                  </a:lnTo>
                  <a:lnTo>
                    <a:pt x="709612" y="333375"/>
                  </a:lnTo>
                  <a:lnTo>
                    <a:pt x="747712" y="278606"/>
                  </a:lnTo>
                  <a:lnTo>
                    <a:pt x="773906" y="235744"/>
                  </a:lnTo>
                  <a:lnTo>
                    <a:pt x="790575" y="190500"/>
                  </a:lnTo>
                  <a:lnTo>
                    <a:pt x="792956" y="166687"/>
                  </a:lnTo>
                  <a:lnTo>
                    <a:pt x="790575" y="147637"/>
                  </a:lnTo>
                  <a:lnTo>
                    <a:pt x="781050" y="130969"/>
                  </a:lnTo>
                  <a:lnTo>
                    <a:pt x="754856" y="109537"/>
                  </a:lnTo>
                  <a:lnTo>
                    <a:pt x="635793" y="21431"/>
                  </a:lnTo>
                  <a:lnTo>
                    <a:pt x="816768" y="0"/>
                  </a:lnTo>
                  <a:lnTo>
                    <a:pt x="933450" y="73819"/>
                  </a:lnTo>
                  <a:lnTo>
                    <a:pt x="1092993" y="161925"/>
                  </a:lnTo>
                  <a:lnTo>
                    <a:pt x="1143000" y="188119"/>
                  </a:lnTo>
                  <a:lnTo>
                    <a:pt x="1164431" y="204787"/>
                  </a:lnTo>
                  <a:lnTo>
                    <a:pt x="1176337" y="216694"/>
                  </a:lnTo>
                  <a:lnTo>
                    <a:pt x="1188243" y="235744"/>
                  </a:lnTo>
                  <a:lnTo>
                    <a:pt x="1193006" y="254794"/>
                  </a:lnTo>
                  <a:lnTo>
                    <a:pt x="1188243" y="273844"/>
                  </a:lnTo>
                  <a:lnTo>
                    <a:pt x="1176337" y="290512"/>
                  </a:lnTo>
                  <a:lnTo>
                    <a:pt x="1150143" y="314325"/>
                  </a:lnTo>
                  <a:lnTo>
                    <a:pt x="1090612" y="345281"/>
                  </a:lnTo>
                  <a:lnTo>
                    <a:pt x="9620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7">
              <a:extLst>
                <a:ext uri="{FF2B5EF4-FFF2-40B4-BE49-F238E27FC236}">
                  <a16:creationId xmlns:a16="http://schemas.microsoft.com/office/drawing/2014/main" id="{7E0E2742-E9D4-4BBB-8EE4-32D7D2618FC4}"/>
                </a:ext>
              </a:extLst>
            </p:cNvPr>
            <p:cNvSpPr/>
            <p:nvPr/>
          </p:nvSpPr>
          <p:spPr>
            <a:xfrm>
              <a:off x="2847975" y="3581400"/>
              <a:ext cx="1171575" cy="1023938"/>
            </a:xfrm>
            <a:custGeom>
              <a:avLst/>
              <a:gdLst>
                <a:gd name="connsiteX0" fmla="*/ 931069 w 1171575"/>
                <a:gd name="connsiteY0" fmla="*/ 497681 h 1023938"/>
                <a:gd name="connsiteX1" fmla="*/ 800100 w 1171575"/>
                <a:gd name="connsiteY1" fmla="*/ 585788 h 1023938"/>
                <a:gd name="connsiteX2" fmla="*/ 654844 w 1171575"/>
                <a:gd name="connsiteY2" fmla="*/ 676275 h 1023938"/>
                <a:gd name="connsiteX3" fmla="*/ 492919 w 1171575"/>
                <a:gd name="connsiteY3" fmla="*/ 773906 h 1023938"/>
                <a:gd name="connsiteX4" fmla="*/ 309563 w 1171575"/>
                <a:gd name="connsiteY4" fmla="*/ 878681 h 1023938"/>
                <a:gd name="connsiteX5" fmla="*/ 85725 w 1171575"/>
                <a:gd name="connsiteY5" fmla="*/ 997744 h 1023938"/>
                <a:gd name="connsiteX6" fmla="*/ 45244 w 1171575"/>
                <a:gd name="connsiteY6" fmla="*/ 1016794 h 1023938"/>
                <a:gd name="connsiteX7" fmla="*/ 28575 w 1171575"/>
                <a:gd name="connsiteY7" fmla="*/ 1023938 h 1023938"/>
                <a:gd name="connsiteX8" fmla="*/ 16669 w 1171575"/>
                <a:gd name="connsiteY8" fmla="*/ 1023938 h 1023938"/>
                <a:gd name="connsiteX9" fmla="*/ 4763 w 1171575"/>
                <a:gd name="connsiteY9" fmla="*/ 1016794 h 1023938"/>
                <a:gd name="connsiteX10" fmla="*/ 0 w 1171575"/>
                <a:gd name="connsiteY10" fmla="*/ 1004888 h 1023938"/>
                <a:gd name="connsiteX11" fmla="*/ 2381 w 1171575"/>
                <a:gd name="connsiteY11" fmla="*/ 990600 h 1023938"/>
                <a:gd name="connsiteX12" fmla="*/ 9525 w 1171575"/>
                <a:gd name="connsiteY12" fmla="*/ 978694 h 1023938"/>
                <a:gd name="connsiteX13" fmla="*/ 66675 w 1171575"/>
                <a:gd name="connsiteY13" fmla="*/ 938213 h 1023938"/>
                <a:gd name="connsiteX14" fmla="*/ 233363 w 1171575"/>
                <a:gd name="connsiteY14" fmla="*/ 819150 h 1023938"/>
                <a:gd name="connsiteX15" fmla="*/ 400050 w 1171575"/>
                <a:gd name="connsiteY15" fmla="*/ 692944 h 1023938"/>
                <a:gd name="connsiteX16" fmla="*/ 531019 w 1171575"/>
                <a:gd name="connsiteY16" fmla="*/ 583406 h 1023938"/>
                <a:gd name="connsiteX17" fmla="*/ 621506 w 1171575"/>
                <a:gd name="connsiteY17" fmla="*/ 502444 h 1023938"/>
                <a:gd name="connsiteX18" fmla="*/ 707231 w 1171575"/>
                <a:gd name="connsiteY18" fmla="*/ 416719 h 1023938"/>
                <a:gd name="connsiteX19" fmla="*/ 781050 w 1171575"/>
                <a:gd name="connsiteY19" fmla="*/ 335756 h 1023938"/>
                <a:gd name="connsiteX20" fmla="*/ 821531 w 1171575"/>
                <a:gd name="connsiteY20" fmla="*/ 278606 h 1023938"/>
                <a:gd name="connsiteX21" fmla="*/ 854869 w 1171575"/>
                <a:gd name="connsiteY21" fmla="*/ 228600 h 1023938"/>
                <a:gd name="connsiteX22" fmla="*/ 873919 w 1171575"/>
                <a:gd name="connsiteY22" fmla="*/ 192881 h 1023938"/>
                <a:gd name="connsiteX23" fmla="*/ 883444 w 1171575"/>
                <a:gd name="connsiteY23" fmla="*/ 166688 h 1023938"/>
                <a:gd name="connsiteX24" fmla="*/ 883444 w 1171575"/>
                <a:gd name="connsiteY24" fmla="*/ 140494 h 1023938"/>
                <a:gd name="connsiteX25" fmla="*/ 881063 w 1171575"/>
                <a:gd name="connsiteY25" fmla="*/ 128588 h 1023938"/>
                <a:gd name="connsiteX26" fmla="*/ 864394 w 1171575"/>
                <a:gd name="connsiteY26" fmla="*/ 109538 h 1023938"/>
                <a:gd name="connsiteX27" fmla="*/ 838200 w 1171575"/>
                <a:gd name="connsiteY27" fmla="*/ 85725 h 1023938"/>
                <a:gd name="connsiteX28" fmla="*/ 814388 w 1171575"/>
                <a:gd name="connsiteY28" fmla="*/ 64294 h 1023938"/>
                <a:gd name="connsiteX29" fmla="*/ 792956 w 1171575"/>
                <a:gd name="connsiteY29" fmla="*/ 35719 h 1023938"/>
                <a:gd name="connsiteX30" fmla="*/ 785813 w 1171575"/>
                <a:gd name="connsiteY30" fmla="*/ 14288 h 1023938"/>
                <a:gd name="connsiteX31" fmla="*/ 790575 w 1171575"/>
                <a:gd name="connsiteY31" fmla="*/ 4763 h 1023938"/>
                <a:gd name="connsiteX32" fmla="*/ 802481 w 1171575"/>
                <a:gd name="connsiteY32" fmla="*/ 0 h 1023938"/>
                <a:gd name="connsiteX33" fmla="*/ 819150 w 1171575"/>
                <a:gd name="connsiteY33" fmla="*/ 0 h 1023938"/>
                <a:gd name="connsiteX34" fmla="*/ 862013 w 1171575"/>
                <a:gd name="connsiteY34" fmla="*/ 7144 h 1023938"/>
                <a:gd name="connsiteX35" fmla="*/ 928688 w 1171575"/>
                <a:gd name="connsiteY35" fmla="*/ 26194 h 1023938"/>
                <a:gd name="connsiteX36" fmla="*/ 990600 w 1171575"/>
                <a:gd name="connsiteY36" fmla="*/ 54769 h 1023938"/>
                <a:gd name="connsiteX37" fmla="*/ 1033463 w 1171575"/>
                <a:gd name="connsiteY37" fmla="*/ 80963 h 1023938"/>
                <a:gd name="connsiteX38" fmla="*/ 1076325 w 1171575"/>
                <a:gd name="connsiteY38" fmla="*/ 121444 h 1023938"/>
                <a:gd name="connsiteX39" fmla="*/ 1100138 w 1171575"/>
                <a:gd name="connsiteY39" fmla="*/ 154781 h 1023938"/>
                <a:gd name="connsiteX40" fmla="*/ 1138238 w 1171575"/>
                <a:gd name="connsiteY40" fmla="*/ 219075 h 1023938"/>
                <a:gd name="connsiteX41" fmla="*/ 1169194 w 1171575"/>
                <a:gd name="connsiteY41" fmla="*/ 288131 h 1023938"/>
                <a:gd name="connsiteX42" fmla="*/ 1171575 w 1171575"/>
                <a:gd name="connsiteY42" fmla="*/ 309563 h 1023938"/>
                <a:gd name="connsiteX43" fmla="*/ 1169194 w 1171575"/>
                <a:gd name="connsiteY43" fmla="*/ 333375 h 1023938"/>
                <a:gd name="connsiteX44" fmla="*/ 1162050 w 1171575"/>
                <a:gd name="connsiteY44" fmla="*/ 347663 h 1023938"/>
                <a:gd name="connsiteX45" fmla="*/ 1147763 w 1171575"/>
                <a:gd name="connsiteY45" fmla="*/ 357188 h 1023938"/>
                <a:gd name="connsiteX46" fmla="*/ 1126331 w 1171575"/>
                <a:gd name="connsiteY46" fmla="*/ 361950 h 1023938"/>
                <a:gd name="connsiteX47" fmla="*/ 1114425 w 1171575"/>
                <a:gd name="connsiteY47" fmla="*/ 364331 h 1023938"/>
                <a:gd name="connsiteX48" fmla="*/ 1054894 w 1171575"/>
                <a:gd name="connsiteY48" fmla="*/ 407194 h 1023938"/>
                <a:gd name="connsiteX49" fmla="*/ 931069 w 1171575"/>
                <a:gd name="connsiteY49" fmla="*/ 497681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71575" h="1023938">
                  <a:moveTo>
                    <a:pt x="931069" y="497681"/>
                  </a:moveTo>
                  <a:lnTo>
                    <a:pt x="800100" y="585788"/>
                  </a:lnTo>
                  <a:lnTo>
                    <a:pt x="654844" y="676275"/>
                  </a:lnTo>
                  <a:lnTo>
                    <a:pt x="492919" y="773906"/>
                  </a:lnTo>
                  <a:lnTo>
                    <a:pt x="309563" y="878681"/>
                  </a:lnTo>
                  <a:lnTo>
                    <a:pt x="85725" y="997744"/>
                  </a:lnTo>
                  <a:lnTo>
                    <a:pt x="45244" y="1016794"/>
                  </a:lnTo>
                  <a:lnTo>
                    <a:pt x="28575" y="1023938"/>
                  </a:lnTo>
                  <a:lnTo>
                    <a:pt x="16669" y="1023938"/>
                  </a:lnTo>
                  <a:lnTo>
                    <a:pt x="4763" y="1016794"/>
                  </a:lnTo>
                  <a:lnTo>
                    <a:pt x="0" y="1004888"/>
                  </a:lnTo>
                  <a:lnTo>
                    <a:pt x="2381" y="990600"/>
                  </a:lnTo>
                  <a:lnTo>
                    <a:pt x="9525" y="978694"/>
                  </a:lnTo>
                  <a:lnTo>
                    <a:pt x="66675" y="938213"/>
                  </a:lnTo>
                  <a:lnTo>
                    <a:pt x="233363" y="819150"/>
                  </a:lnTo>
                  <a:lnTo>
                    <a:pt x="400050" y="692944"/>
                  </a:lnTo>
                  <a:lnTo>
                    <a:pt x="531019" y="583406"/>
                  </a:lnTo>
                  <a:lnTo>
                    <a:pt x="621506" y="502444"/>
                  </a:lnTo>
                  <a:lnTo>
                    <a:pt x="707231" y="416719"/>
                  </a:lnTo>
                  <a:lnTo>
                    <a:pt x="781050" y="335756"/>
                  </a:lnTo>
                  <a:lnTo>
                    <a:pt x="821531" y="278606"/>
                  </a:lnTo>
                  <a:lnTo>
                    <a:pt x="854869" y="228600"/>
                  </a:lnTo>
                  <a:lnTo>
                    <a:pt x="873919" y="192881"/>
                  </a:lnTo>
                  <a:lnTo>
                    <a:pt x="883444" y="166688"/>
                  </a:lnTo>
                  <a:lnTo>
                    <a:pt x="883444" y="140494"/>
                  </a:lnTo>
                  <a:lnTo>
                    <a:pt x="881063" y="128588"/>
                  </a:lnTo>
                  <a:lnTo>
                    <a:pt x="864394" y="109538"/>
                  </a:lnTo>
                  <a:lnTo>
                    <a:pt x="838200" y="85725"/>
                  </a:lnTo>
                  <a:lnTo>
                    <a:pt x="814388" y="64294"/>
                  </a:lnTo>
                  <a:lnTo>
                    <a:pt x="792956" y="35719"/>
                  </a:lnTo>
                  <a:lnTo>
                    <a:pt x="785813" y="14288"/>
                  </a:lnTo>
                  <a:lnTo>
                    <a:pt x="790575" y="4763"/>
                  </a:lnTo>
                  <a:lnTo>
                    <a:pt x="802481" y="0"/>
                  </a:lnTo>
                  <a:lnTo>
                    <a:pt x="819150" y="0"/>
                  </a:lnTo>
                  <a:lnTo>
                    <a:pt x="862013" y="7144"/>
                  </a:lnTo>
                  <a:lnTo>
                    <a:pt x="928688" y="26194"/>
                  </a:lnTo>
                  <a:lnTo>
                    <a:pt x="990600" y="54769"/>
                  </a:lnTo>
                  <a:lnTo>
                    <a:pt x="1033463" y="80963"/>
                  </a:lnTo>
                  <a:lnTo>
                    <a:pt x="1076325" y="121444"/>
                  </a:lnTo>
                  <a:lnTo>
                    <a:pt x="1100138" y="154781"/>
                  </a:lnTo>
                  <a:lnTo>
                    <a:pt x="1138238" y="219075"/>
                  </a:lnTo>
                  <a:lnTo>
                    <a:pt x="1169194" y="288131"/>
                  </a:lnTo>
                  <a:lnTo>
                    <a:pt x="1171575" y="309563"/>
                  </a:lnTo>
                  <a:lnTo>
                    <a:pt x="1169194" y="333375"/>
                  </a:lnTo>
                  <a:lnTo>
                    <a:pt x="1162050" y="347663"/>
                  </a:lnTo>
                  <a:lnTo>
                    <a:pt x="1147763" y="357188"/>
                  </a:lnTo>
                  <a:lnTo>
                    <a:pt x="1126331" y="361950"/>
                  </a:lnTo>
                  <a:lnTo>
                    <a:pt x="1114425" y="364331"/>
                  </a:lnTo>
                  <a:lnTo>
                    <a:pt x="1054894" y="407194"/>
                  </a:lnTo>
                  <a:lnTo>
                    <a:pt x="931069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8">
              <a:extLst>
                <a:ext uri="{FF2B5EF4-FFF2-40B4-BE49-F238E27FC236}">
                  <a16:creationId xmlns:a16="http://schemas.microsoft.com/office/drawing/2014/main" id="{BA38AEBC-2D2A-40CE-923D-57879D1AD572}"/>
                </a:ext>
              </a:extLst>
            </p:cNvPr>
            <p:cNvSpPr/>
            <p:nvPr/>
          </p:nvSpPr>
          <p:spPr>
            <a:xfrm>
              <a:off x="2735263" y="4429125"/>
              <a:ext cx="1638300" cy="1382713"/>
            </a:xfrm>
            <a:custGeom>
              <a:avLst/>
              <a:gdLst>
                <a:gd name="connsiteX0" fmla="*/ 1226344 w 1638300"/>
                <a:gd name="connsiteY0" fmla="*/ 280988 h 1383506"/>
                <a:gd name="connsiteX1" fmla="*/ 1059657 w 1638300"/>
                <a:gd name="connsiteY1" fmla="*/ 457200 h 1383506"/>
                <a:gd name="connsiteX2" fmla="*/ 926307 w 1638300"/>
                <a:gd name="connsiteY2" fmla="*/ 588169 h 1383506"/>
                <a:gd name="connsiteX3" fmla="*/ 754857 w 1638300"/>
                <a:gd name="connsiteY3" fmla="*/ 750094 h 1383506"/>
                <a:gd name="connsiteX4" fmla="*/ 595313 w 1638300"/>
                <a:gd name="connsiteY4" fmla="*/ 890588 h 1383506"/>
                <a:gd name="connsiteX5" fmla="*/ 438150 w 1638300"/>
                <a:gd name="connsiteY5" fmla="*/ 1019175 h 1383506"/>
                <a:gd name="connsiteX6" fmla="*/ 219075 w 1638300"/>
                <a:gd name="connsiteY6" fmla="*/ 1188244 h 1383506"/>
                <a:gd name="connsiteX7" fmla="*/ 7144 w 1638300"/>
                <a:gd name="connsiteY7" fmla="*/ 1338263 h 1383506"/>
                <a:gd name="connsiteX8" fmla="*/ 0 w 1638300"/>
                <a:gd name="connsiteY8" fmla="*/ 1350169 h 1383506"/>
                <a:gd name="connsiteX9" fmla="*/ 0 w 1638300"/>
                <a:gd name="connsiteY9" fmla="*/ 1364456 h 1383506"/>
                <a:gd name="connsiteX10" fmla="*/ 2382 w 1638300"/>
                <a:gd name="connsiteY10" fmla="*/ 1371600 h 1383506"/>
                <a:gd name="connsiteX11" fmla="*/ 11907 w 1638300"/>
                <a:gd name="connsiteY11" fmla="*/ 1381125 h 1383506"/>
                <a:gd name="connsiteX12" fmla="*/ 26194 w 1638300"/>
                <a:gd name="connsiteY12" fmla="*/ 1383506 h 1383506"/>
                <a:gd name="connsiteX13" fmla="*/ 71438 w 1638300"/>
                <a:gd name="connsiteY13" fmla="*/ 1362075 h 1383506"/>
                <a:gd name="connsiteX14" fmla="*/ 216694 w 1638300"/>
                <a:gd name="connsiteY14" fmla="*/ 1285875 h 1383506"/>
                <a:gd name="connsiteX15" fmla="*/ 369094 w 1638300"/>
                <a:gd name="connsiteY15" fmla="*/ 1202531 h 1383506"/>
                <a:gd name="connsiteX16" fmla="*/ 576263 w 1638300"/>
                <a:gd name="connsiteY16" fmla="*/ 1081088 h 1383506"/>
                <a:gd name="connsiteX17" fmla="*/ 742950 w 1638300"/>
                <a:gd name="connsiteY17" fmla="*/ 973931 h 1383506"/>
                <a:gd name="connsiteX18" fmla="*/ 921544 w 1638300"/>
                <a:gd name="connsiteY18" fmla="*/ 845344 h 1383506"/>
                <a:gd name="connsiteX19" fmla="*/ 1071563 w 1638300"/>
                <a:gd name="connsiteY19" fmla="*/ 733425 h 1383506"/>
                <a:gd name="connsiteX20" fmla="*/ 1204913 w 1638300"/>
                <a:gd name="connsiteY20" fmla="*/ 626269 h 1383506"/>
                <a:gd name="connsiteX21" fmla="*/ 1371600 w 1638300"/>
                <a:gd name="connsiteY21" fmla="*/ 492919 h 1383506"/>
                <a:gd name="connsiteX22" fmla="*/ 1500188 w 1638300"/>
                <a:gd name="connsiteY22" fmla="*/ 385763 h 1383506"/>
                <a:gd name="connsiteX23" fmla="*/ 1526382 w 1638300"/>
                <a:gd name="connsiteY23" fmla="*/ 369094 h 1383506"/>
                <a:gd name="connsiteX24" fmla="*/ 1545432 w 1638300"/>
                <a:gd name="connsiteY24" fmla="*/ 359569 h 1383506"/>
                <a:gd name="connsiteX25" fmla="*/ 1576388 w 1638300"/>
                <a:gd name="connsiteY25" fmla="*/ 352425 h 1383506"/>
                <a:gd name="connsiteX26" fmla="*/ 1604963 w 1638300"/>
                <a:gd name="connsiteY26" fmla="*/ 342900 h 1383506"/>
                <a:gd name="connsiteX27" fmla="*/ 1628775 w 1638300"/>
                <a:gd name="connsiteY27" fmla="*/ 326231 h 1383506"/>
                <a:gd name="connsiteX28" fmla="*/ 1635919 w 1638300"/>
                <a:gd name="connsiteY28" fmla="*/ 314325 h 1383506"/>
                <a:gd name="connsiteX29" fmla="*/ 1638300 w 1638300"/>
                <a:gd name="connsiteY29" fmla="*/ 302419 h 1383506"/>
                <a:gd name="connsiteX30" fmla="*/ 1633538 w 1638300"/>
                <a:gd name="connsiteY30" fmla="*/ 283369 h 1383506"/>
                <a:gd name="connsiteX31" fmla="*/ 1626394 w 1638300"/>
                <a:gd name="connsiteY31" fmla="*/ 261938 h 1383506"/>
                <a:gd name="connsiteX32" fmla="*/ 1597819 w 1638300"/>
                <a:gd name="connsiteY32" fmla="*/ 219075 h 1383506"/>
                <a:gd name="connsiteX33" fmla="*/ 1562100 w 1638300"/>
                <a:gd name="connsiteY33" fmla="*/ 180975 h 1383506"/>
                <a:gd name="connsiteX34" fmla="*/ 1519238 w 1638300"/>
                <a:gd name="connsiteY34" fmla="*/ 135731 h 1383506"/>
                <a:gd name="connsiteX35" fmla="*/ 1478757 w 1638300"/>
                <a:gd name="connsiteY35" fmla="*/ 97631 h 1383506"/>
                <a:gd name="connsiteX36" fmla="*/ 1419225 w 1638300"/>
                <a:gd name="connsiteY36" fmla="*/ 54769 h 1383506"/>
                <a:gd name="connsiteX37" fmla="*/ 1373982 w 1638300"/>
                <a:gd name="connsiteY37" fmla="*/ 28575 h 1383506"/>
                <a:gd name="connsiteX38" fmla="*/ 1331119 w 1638300"/>
                <a:gd name="connsiteY38" fmla="*/ 9525 h 1383506"/>
                <a:gd name="connsiteX39" fmla="*/ 1290638 w 1638300"/>
                <a:gd name="connsiteY39" fmla="*/ 0 h 1383506"/>
                <a:gd name="connsiteX40" fmla="*/ 1278732 w 1638300"/>
                <a:gd name="connsiteY40" fmla="*/ 0 h 1383506"/>
                <a:gd name="connsiteX41" fmla="*/ 1269207 w 1638300"/>
                <a:gd name="connsiteY41" fmla="*/ 0 h 1383506"/>
                <a:gd name="connsiteX42" fmla="*/ 1259682 w 1638300"/>
                <a:gd name="connsiteY42" fmla="*/ 4763 h 1383506"/>
                <a:gd name="connsiteX43" fmla="*/ 1259682 w 1638300"/>
                <a:gd name="connsiteY43" fmla="*/ 23813 h 1383506"/>
                <a:gd name="connsiteX44" fmla="*/ 1283494 w 1638300"/>
                <a:gd name="connsiteY44" fmla="*/ 69056 h 1383506"/>
                <a:gd name="connsiteX45" fmla="*/ 1300163 w 1638300"/>
                <a:gd name="connsiteY45" fmla="*/ 102394 h 1383506"/>
                <a:gd name="connsiteX46" fmla="*/ 1309688 w 1638300"/>
                <a:gd name="connsiteY46" fmla="*/ 133350 h 1383506"/>
                <a:gd name="connsiteX47" fmla="*/ 1312069 w 1638300"/>
                <a:gd name="connsiteY47" fmla="*/ 161925 h 1383506"/>
                <a:gd name="connsiteX48" fmla="*/ 1307307 w 1638300"/>
                <a:gd name="connsiteY48" fmla="*/ 183356 h 1383506"/>
                <a:gd name="connsiteX49" fmla="*/ 1295400 w 1638300"/>
                <a:gd name="connsiteY49" fmla="*/ 202406 h 1383506"/>
                <a:gd name="connsiteX50" fmla="*/ 1226344 w 1638300"/>
                <a:gd name="connsiteY50" fmla="*/ 280988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83506">
                  <a:moveTo>
                    <a:pt x="1226344" y="280988"/>
                  </a:moveTo>
                  <a:lnTo>
                    <a:pt x="1059657" y="457200"/>
                  </a:lnTo>
                  <a:lnTo>
                    <a:pt x="926307" y="588169"/>
                  </a:lnTo>
                  <a:lnTo>
                    <a:pt x="754857" y="750094"/>
                  </a:lnTo>
                  <a:lnTo>
                    <a:pt x="595313" y="890588"/>
                  </a:lnTo>
                  <a:lnTo>
                    <a:pt x="438150" y="1019175"/>
                  </a:lnTo>
                  <a:lnTo>
                    <a:pt x="219075" y="1188244"/>
                  </a:lnTo>
                  <a:lnTo>
                    <a:pt x="7144" y="1338263"/>
                  </a:lnTo>
                  <a:lnTo>
                    <a:pt x="0" y="1350169"/>
                  </a:lnTo>
                  <a:lnTo>
                    <a:pt x="0" y="1364456"/>
                  </a:lnTo>
                  <a:lnTo>
                    <a:pt x="2382" y="1371600"/>
                  </a:lnTo>
                  <a:lnTo>
                    <a:pt x="11907" y="1381125"/>
                  </a:lnTo>
                  <a:lnTo>
                    <a:pt x="26194" y="1383506"/>
                  </a:lnTo>
                  <a:lnTo>
                    <a:pt x="71438" y="1362075"/>
                  </a:lnTo>
                  <a:lnTo>
                    <a:pt x="216694" y="1285875"/>
                  </a:lnTo>
                  <a:lnTo>
                    <a:pt x="369094" y="1202531"/>
                  </a:lnTo>
                  <a:lnTo>
                    <a:pt x="576263" y="1081088"/>
                  </a:lnTo>
                  <a:lnTo>
                    <a:pt x="742950" y="973931"/>
                  </a:lnTo>
                  <a:lnTo>
                    <a:pt x="921544" y="845344"/>
                  </a:lnTo>
                  <a:lnTo>
                    <a:pt x="1071563" y="733425"/>
                  </a:lnTo>
                  <a:lnTo>
                    <a:pt x="1204913" y="626269"/>
                  </a:lnTo>
                  <a:lnTo>
                    <a:pt x="1371600" y="492919"/>
                  </a:lnTo>
                  <a:lnTo>
                    <a:pt x="1500188" y="385763"/>
                  </a:lnTo>
                  <a:lnTo>
                    <a:pt x="1526382" y="369094"/>
                  </a:lnTo>
                  <a:lnTo>
                    <a:pt x="1545432" y="359569"/>
                  </a:lnTo>
                  <a:lnTo>
                    <a:pt x="1576388" y="352425"/>
                  </a:lnTo>
                  <a:lnTo>
                    <a:pt x="1604963" y="342900"/>
                  </a:lnTo>
                  <a:lnTo>
                    <a:pt x="1628775" y="326231"/>
                  </a:lnTo>
                  <a:lnTo>
                    <a:pt x="1635919" y="314325"/>
                  </a:lnTo>
                  <a:lnTo>
                    <a:pt x="1638300" y="302419"/>
                  </a:lnTo>
                  <a:lnTo>
                    <a:pt x="1633538" y="283369"/>
                  </a:lnTo>
                  <a:lnTo>
                    <a:pt x="1626394" y="261938"/>
                  </a:lnTo>
                  <a:lnTo>
                    <a:pt x="1597819" y="219075"/>
                  </a:lnTo>
                  <a:lnTo>
                    <a:pt x="1562100" y="180975"/>
                  </a:lnTo>
                  <a:lnTo>
                    <a:pt x="1519238" y="135731"/>
                  </a:lnTo>
                  <a:lnTo>
                    <a:pt x="1478757" y="97631"/>
                  </a:lnTo>
                  <a:lnTo>
                    <a:pt x="1419225" y="54769"/>
                  </a:lnTo>
                  <a:lnTo>
                    <a:pt x="1373982" y="28575"/>
                  </a:lnTo>
                  <a:lnTo>
                    <a:pt x="1331119" y="9525"/>
                  </a:lnTo>
                  <a:lnTo>
                    <a:pt x="1290638" y="0"/>
                  </a:lnTo>
                  <a:lnTo>
                    <a:pt x="1278732" y="0"/>
                  </a:lnTo>
                  <a:lnTo>
                    <a:pt x="1269207" y="0"/>
                  </a:lnTo>
                  <a:lnTo>
                    <a:pt x="1259682" y="4763"/>
                  </a:lnTo>
                  <a:lnTo>
                    <a:pt x="1259682" y="23813"/>
                  </a:lnTo>
                  <a:lnTo>
                    <a:pt x="1283494" y="69056"/>
                  </a:lnTo>
                  <a:lnTo>
                    <a:pt x="1300163" y="102394"/>
                  </a:lnTo>
                  <a:lnTo>
                    <a:pt x="1309688" y="133350"/>
                  </a:lnTo>
                  <a:lnTo>
                    <a:pt x="1312069" y="161925"/>
                  </a:lnTo>
                  <a:lnTo>
                    <a:pt x="1307307" y="183356"/>
                  </a:lnTo>
                  <a:lnTo>
                    <a:pt x="1295400" y="202406"/>
                  </a:lnTo>
                  <a:lnTo>
                    <a:pt x="1226344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9">
              <a:extLst>
                <a:ext uri="{FF2B5EF4-FFF2-40B4-BE49-F238E27FC236}">
                  <a16:creationId xmlns:a16="http://schemas.microsoft.com/office/drawing/2014/main" id="{547203A9-F34A-4FDD-B58A-1E29265AD158}"/>
                </a:ext>
              </a:extLst>
            </p:cNvPr>
            <p:cNvSpPr/>
            <p:nvPr/>
          </p:nvSpPr>
          <p:spPr>
            <a:xfrm>
              <a:off x="5589588" y="3414713"/>
              <a:ext cx="944562" cy="927100"/>
            </a:xfrm>
            <a:custGeom>
              <a:avLst/>
              <a:gdLst>
                <a:gd name="connsiteX0" fmla="*/ 495300 w 945356"/>
                <a:gd name="connsiteY0" fmla="*/ 319087 h 926306"/>
                <a:gd name="connsiteX1" fmla="*/ 378619 w 945356"/>
                <a:gd name="connsiteY1" fmla="*/ 452437 h 926306"/>
                <a:gd name="connsiteX2" fmla="*/ 242887 w 945356"/>
                <a:gd name="connsiteY2" fmla="*/ 611981 h 926306"/>
                <a:gd name="connsiteX3" fmla="*/ 90487 w 945356"/>
                <a:gd name="connsiteY3" fmla="*/ 790575 h 926306"/>
                <a:gd name="connsiteX4" fmla="*/ 0 w 945356"/>
                <a:gd name="connsiteY4" fmla="*/ 902493 h 926306"/>
                <a:gd name="connsiteX5" fmla="*/ 16669 w 945356"/>
                <a:gd name="connsiteY5" fmla="*/ 926306 h 926306"/>
                <a:gd name="connsiteX6" fmla="*/ 166687 w 945356"/>
                <a:gd name="connsiteY6" fmla="*/ 838200 h 926306"/>
                <a:gd name="connsiteX7" fmla="*/ 342900 w 945356"/>
                <a:gd name="connsiteY7" fmla="*/ 723900 h 926306"/>
                <a:gd name="connsiteX8" fmla="*/ 500062 w 945356"/>
                <a:gd name="connsiteY8" fmla="*/ 621506 h 926306"/>
                <a:gd name="connsiteX9" fmla="*/ 681037 w 945356"/>
                <a:gd name="connsiteY9" fmla="*/ 504825 h 926306"/>
                <a:gd name="connsiteX10" fmla="*/ 838200 w 945356"/>
                <a:gd name="connsiteY10" fmla="*/ 404812 h 926306"/>
                <a:gd name="connsiteX11" fmla="*/ 862012 w 945356"/>
                <a:gd name="connsiteY11" fmla="*/ 392906 h 926306"/>
                <a:gd name="connsiteX12" fmla="*/ 878681 w 945356"/>
                <a:gd name="connsiteY12" fmla="*/ 388143 h 926306"/>
                <a:gd name="connsiteX13" fmla="*/ 907256 w 945356"/>
                <a:gd name="connsiteY13" fmla="*/ 378618 h 926306"/>
                <a:gd name="connsiteX14" fmla="*/ 931069 w 945356"/>
                <a:gd name="connsiteY14" fmla="*/ 366712 h 926306"/>
                <a:gd name="connsiteX15" fmla="*/ 942975 w 945356"/>
                <a:gd name="connsiteY15" fmla="*/ 350043 h 926306"/>
                <a:gd name="connsiteX16" fmla="*/ 945356 w 945356"/>
                <a:gd name="connsiteY16" fmla="*/ 335756 h 926306"/>
                <a:gd name="connsiteX17" fmla="*/ 945356 w 945356"/>
                <a:gd name="connsiteY17" fmla="*/ 321468 h 926306"/>
                <a:gd name="connsiteX18" fmla="*/ 942975 w 945356"/>
                <a:gd name="connsiteY18" fmla="*/ 309562 h 926306"/>
                <a:gd name="connsiteX19" fmla="*/ 933450 w 945356"/>
                <a:gd name="connsiteY19" fmla="*/ 285750 h 926306"/>
                <a:gd name="connsiteX20" fmla="*/ 907256 w 945356"/>
                <a:gd name="connsiteY20" fmla="*/ 247650 h 926306"/>
                <a:gd name="connsiteX21" fmla="*/ 881062 w 945356"/>
                <a:gd name="connsiteY21" fmla="*/ 216693 h 926306"/>
                <a:gd name="connsiteX22" fmla="*/ 845344 w 945356"/>
                <a:gd name="connsiteY22" fmla="*/ 180975 h 926306"/>
                <a:gd name="connsiteX23" fmla="*/ 781050 w 945356"/>
                <a:gd name="connsiteY23" fmla="*/ 130968 h 926306"/>
                <a:gd name="connsiteX24" fmla="*/ 711994 w 945356"/>
                <a:gd name="connsiteY24" fmla="*/ 85725 h 926306"/>
                <a:gd name="connsiteX25" fmla="*/ 638175 w 945356"/>
                <a:gd name="connsiteY25" fmla="*/ 47625 h 926306"/>
                <a:gd name="connsiteX26" fmla="*/ 571500 w 945356"/>
                <a:gd name="connsiteY26" fmla="*/ 19050 h 926306"/>
                <a:gd name="connsiteX27" fmla="*/ 526256 w 945356"/>
                <a:gd name="connsiteY27" fmla="*/ 0 h 926306"/>
                <a:gd name="connsiteX28" fmla="*/ 519112 w 945356"/>
                <a:gd name="connsiteY28" fmla="*/ 0 h 926306"/>
                <a:gd name="connsiteX29" fmla="*/ 504825 w 945356"/>
                <a:gd name="connsiteY29" fmla="*/ 4762 h 926306"/>
                <a:gd name="connsiteX30" fmla="*/ 504825 w 945356"/>
                <a:gd name="connsiteY30" fmla="*/ 19050 h 926306"/>
                <a:gd name="connsiteX31" fmla="*/ 511969 w 945356"/>
                <a:gd name="connsiteY31" fmla="*/ 47625 h 926306"/>
                <a:gd name="connsiteX32" fmla="*/ 545306 w 945356"/>
                <a:gd name="connsiteY32" fmla="*/ 88106 h 926306"/>
                <a:gd name="connsiteX33" fmla="*/ 576262 w 945356"/>
                <a:gd name="connsiteY33" fmla="*/ 123825 h 926306"/>
                <a:gd name="connsiteX34" fmla="*/ 592931 w 945356"/>
                <a:gd name="connsiteY34" fmla="*/ 152400 h 926306"/>
                <a:gd name="connsiteX35" fmla="*/ 597694 w 945356"/>
                <a:gd name="connsiteY35" fmla="*/ 171450 h 926306"/>
                <a:gd name="connsiteX36" fmla="*/ 592931 w 945356"/>
                <a:gd name="connsiteY36" fmla="*/ 202406 h 926306"/>
                <a:gd name="connsiteX37" fmla="*/ 576262 w 945356"/>
                <a:gd name="connsiteY37" fmla="*/ 228600 h 926306"/>
                <a:gd name="connsiteX38" fmla="*/ 495300 w 945356"/>
                <a:gd name="connsiteY38" fmla="*/ 319087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926306">
                  <a:moveTo>
                    <a:pt x="495300" y="319087"/>
                  </a:moveTo>
                  <a:lnTo>
                    <a:pt x="378619" y="452437"/>
                  </a:lnTo>
                  <a:lnTo>
                    <a:pt x="242887" y="611981"/>
                  </a:lnTo>
                  <a:lnTo>
                    <a:pt x="90487" y="790575"/>
                  </a:lnTo>
                  <a:lnTo>
                    <a:pt x="0" y="902493"/>
                  </a:lnTo>
                  <a:lnTo>
                    <a:pt x="16669" y="926306"/>
                  </a:lnTo>
                  <a:lnTo>
                    <a:pt x="166687" y="838200"/>
                  </a:lnTo>
                  <a:lnTo>
                    <a:pt x="342900" y="723900"/>
                  </a:lnTo>
                  <a:lnTo>
                    <a:pt x="500062" y="621506"/>
                  </a:lnTo>
                  <a:lnTo>
                    <a:pt x="681037" y="504825"/>
                  </a:lnTo>
                  <a:lnTo>
                    <a:pt x="838200" y="404812"/>
                  </a:lnTo>
                  <a:lnTo>
                    <a:pt x="862012" y="392906"/>
                  </a:lnTo>
                  <a:lnTo>
                    <a:pt x="878681" y="388143"/>
                  </a:lnTo>
                  <a:lnTo>
                    <a:pt x="907256" y="378618"/>
                  </a:lnTo>
                  <a:lnTo>
                    <a:pt x="931069" y="366712"/>
                  </a:lnTo>
                  <a:lnTo>
                    <a:pt x="942975" y="350043"/>
                  </a:lnTo>
                  <a:lnTo>
                    <a:pt x="945356" y="335756"/>
                  </a:lnTo>
                  <a:lnTo>
                    <a:pt x="945356" y="321468"/>
                  </a:lnTo>
                  <a:lnTo>
                    <a:pt x="942975" y="309562"/>
                  </a:lnTo>
                  <a:lnTo>
                    <a:pt x="933450" y="285750"/>
                  </a:lnTo>
                  <a:lnTo>
                    <a:pt x="907256" y="247650"/>
                  </a:lnTo>
                  <a:lnTo>
                    <a:pt x="881062" y="216693"/>
                  </a:lnTo>
                  <a:lnTo>
                    <a:pt x="845344" y="180975"/>
                  </a:lnTo>
                  <a:lnTo>
                    <a:pt x="781050" y="130968"/>
                  </a:lnTo>
                  <a:lnTo>
                    <a:pt x="711994" y="85725"/>
                  </a:lnTo>
                  <a:lnTo>
                    <a:pt x="638175" y="47625"/>
                  </a:lnTo>
                  <a:lnTo>
                    <a:pt x="571500" y="19050"/>
                  </a:lnTo>
                  <a:lnTo>
                    <a:pt x="526256" y="0"/>
                  </a:lnTo>
                  <a:lnTo>
                    <a:pt x="519112" y="0"/>
                  </a:lnTo>
                  <a:lnTo>
                    <a:pt x="504825" y="4762"/>
                  </a:lnTo>
                  <a:lnTo>
                    <a:pt x="504825" y="19050"/>
                  </a:lnTo>
                  <a:lnTo>
                    <a:pt x="511969" y="47625"/>
                  </a:lnTo>
                  <a:lnTo>
                    <a:pt x="545306" y="88106"/>
                  </a:lnTo>
                  <a:lnTo>
                    <a:pt x="576262" y="123825"/>
                  </a:lnTo>
                  <a:lnTo>
                    <a:pt x="592931" y="152400"/>
                  </a:lnTo>
                  <a:lnTo>
                    <a:pt x="597694" y="171450"/>
                  </a:lnTo>
                  <a:lnTo>
                    <a:pt x="592931" y="202406"/>
                  </a:lnTo>
                  <a:lnTo>
                    <a:pt x="576262" y="228600"/>
                  </a:lnTo>
                  <a:lnTo>
                    <a:pt x="4953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1">
              <a:extLst>
                <a:ext uri="{FF2B5EF4-FFF2-40B4-BE49-F238E27FC236}">
                  <a16:creationId xmlns:a16="http://schemas.microsoft.com/office/drawing/2014/main" id="{A521D23C-3D9C-4022-8303-03F1AF197353}"/>
                </a:ext>
              </a:extLst>
            </p:cNvPr>
            <p:cNvSpPr/>
            <p:nvPr/>
          </p:nvSpPr>
          <p:spPr>
            <a:xfrm>
              <a:off x="3786188" y="2090738"/>
              <a:ext cx="2746375" cy="1003300"/>
            </a:xfrm>
            <a:custGeom>
              <a:avLst/>
              <a:gdLst>
                <a:gd name="connsiteX0" fmla="*/ 1369218 w 2745581"/>
                <a:gd name="connsiteY0" fmla="*/ 295275 h 1002506"/>
                <a:gd name="connsiteX1" fmla="*/ 1173956 w 2745581"/>
                <a:gd name="connsiteY1" fmla="*/ 311943 h 1002506"/>
                <a:gd name="connsiteX2" fmla="*/ 964406 w 2745581"/>
                <a:gd name="connsiteY2" fmla="*/ 328612 h 1002506"/>
                <a:gd name="connsiteX3" fmla="*/ 676275 w 2745581"/>
                <a:gd name="connsiteY3" fmla="*/ 357187 h 1002506"/>
                <a:gd name="connsiteX4" fmla="*/ 452437 w 2745581"/>
                <a:gd name="connsiteY4" fmla="*/ 381000 h 1002506"/>
                <a:gd name="connsiteX5" fmla="*/ 250031 w 2745581"/>
                <a:gd name="connsiteY5" fmla="*/ 400050 h 1002506"/>
                <a:gd name="connsiteX6" fmla="*/ 221456 w 2745581"/>
                <a:gd name="connsiteY6" fmla="*/ 392906 h 1002506"/>
                <a:gd name="connsiteX7" fmla="*/ 176212 w 2745581"/>
                <a:gd name="connsiteY7" fmla="*/ 381000 h 1002506"/>
                <a:gd name="connsiteX8" fmla="*/ 40481 w 2745581"/>
                <a:gd name="connsiteY8" fmla="*/ 347662 h 1002506"/>
                <a:gd name="connsiteX9" fmla="*/ 16668 w 2745581"/>
                <a:gd name="connsiteY9" fmla="*/ 347662 h 1002506"/>
                <a:gd name="connsiteX10" fmla="*/ 0 w 2745581"/>
                <a:gd name="connsiteY10" fmla="*/ 200025 h 1002506"/>
                <a:gd name="connsiteX11" fmla="*/ 45243 w 2745581"/>
                <a:gd name="connsiteY11" fmla="*/ 221456 h 1002506"/>
                <a:gd name="connsiteX12" fmla="*/ 76200 w 2745581"/>
                <a:gd name="connsiteY12" fmla="*/ 223837 h 1002506"/>
                <a:gd name="connsiteX13" fmla="*/ 154781 w 2745581"/>
                <a:gd name="connsiteY13" fmla="*/ 226218 h 1002506"/>
                <a:gd name="connsiteX14" fmla="*/ 250031 w 2745581"/>
                <a:gd name="connsiteY14" fmla="*/ 228600 h 1002506"/>
                <a:gd name="connsiteX15" fmla="*/ 319087 w 2745581"/>
                <a:gd name="connsiteY15" fmla="*/ 228600 h 1002506"/>
                <a:gd name="connsiteX16" fmla="*/ 376237 w 2745581"/>
                <a:gd name="connsiteY16" fmla="*/ 226218 h 1002506"/>
                <a:gd name="connsiteX17" fmla="*/ 447675 w 2745581"/>
                <a:gd name="connsiteY17" fmla="*/ 221456 h 1002506"/>
                <a:gd name="connsiteX18" fmla="*/ 490537 w 2745581"/>
                <a:gd name="connsiteY18" fmla="*/ 216693 h 1002506"/>
                <a:gd name="connsiteX19" fmla="*/ 569118 w 2745581"/>
                <a:gd name="connsiteY19" fmla="*/ 204787 h 1002506"/>
                <a:gd name="connsiteX20" fmla="*/ 592931 w 2745581"/>
                <a:gd name="connsiteY20" fmla="*/ 200025 h 1002506"/>
                <a:gd name="connsiteX21" fmla="*/ 795337 w 2745581"/>
                <a:gd name="connsiteY21" fmla="*/ 197643 h 1002506"/>
                <a:gd name="connsiteX22" fmla="*/ 895350 w 2745581"/>
                <a:gd name="connsiteY22" fmla="*/ 190500 h 1002506"/>
                <a:gd name="connsiteX23" fmla="*/ 1007268 w 2745581"/>
                <a:gd name="connsiteY23" fmla="*/ 176212 h 1002506"/>
                <a:gd name="connsiteX24" fmla="*/ 1166812 w 2745581"/>
                <a:gd name="connsiteY24" fmla="*/ 164306 h 1002506"/>
                <a:gd name="connsiteX25" fmla="*/ 1369218 w 2745581"/>
                <a:gd name="connsiteY25" fmla="*/ 145256 h 1002506"/>
                <a:gd name="connsiteX26" fmla="*/ 1545431 w 2745581"/>
                <a:gd name="connsiteY26" fmla="*/ 128587 h 1002506"/>
                <a:gd name="connsiteX27" fmla="*/ 1840706 w 2745581"/>
                <a:gd name="connsiteY27" fmla="*/ 97631 h 1002506"/>
                <a:gd name="connsiteX28" fmla="*/ 2047875 w 2745581"/>
                <a:gd name="connsiteY28" fmla="*/ 73818 h 1002506"/>
                <a:gd name="connsiteX29" fmla="*/ 2121693 w 2745581"/>
                <a:gd name="connsiteY29" fmla="*/ 59531 h 1002506"/>
                <a:gd name="connsiteX30" fmla="*/ 2252662 w 2745581"/>
                <a:gd name="connsiteY30" fmla="*/ 28575 h 1002506"/>
                <a:gd name="connsiteX31" fmla="*/ 2357437 w 2745581"/>
                <a:gd name="connsiteY31" fmla="*/ 9525 h 1002506"/>
                <a:gd name="connsiteX32" fmla="*/ 2414587 w 2745581"/>
                <a:gd name="connsiteY32" fmla="*/ 0 h 1002506"/>
                <a:gd name="connsiteX33" fmla="*/ 2428875 w 2745581"/>
                <a:gd name="connsiteY33" fmla="*/ 0 h 1002506"/>
                <a:gd name="connsiteX34" fmla="*/ 2459831 w 2745581"/>
                <a:gd name="connsiteY34" fmla="*/ 19050 h 1002506"/>
                <a:gd name="connsiteX35" fmla="*/ 2528887 w 2745581"/>
                <a:gd name="connsiteY35" fmla="*/ 76200 h 1002506"/>
                <a:gd name="connsiteX36" fmla="*/ 2593181 w 2745581"/>
                <a:gd name="connsiteY36" fmla="*/ 138112 h 1002506"/>
                <a:gd name="connsiteX37" fmla="*/ 2643187 w 2745581"/>
                <a:gd name="connsiteY37" fmla="*/ 190500 h 1002506"/>
                <a:gd name="connsiteX38" fmla="*/ 2695575 w 2745581"/>
                <a:gd name="connsiteY38" fmla="*/ 250031 h 1002506"/>
                <a:gd name="connsiteX39" fmla="*/ 2736056 w 2745581"/>
                <a:gd name="connsiteY39" fmla="*/ 304800 h 1002506"/>
                <a:gd name="connsiteX40" fmla="*/ 2740818 w 2745581"/>
                <a:gd name="connsiteY40" fmla="*/ 314325 h 1002506"/>
                <a:gd name="connsiteX41" fmla="*/ 2745581 w 2745581"/>
                <a:gd name="connsiteY41" fmla="*/ 333375 h 1002506"/>
                <a:gd name="connsiteX42" fmla="*/ 2745581 w 2745581"/>
                <a:gd name="connsiteY42" fmla="*/ 352425 h 1002506"/>
                <a:gd name="connsiteX43" fmla="*/ 2740818 w 2745581"/>
                <a:gd name="connsiteY43" fmla="*/ 366712 h 1002506"/>
                <a:gd name="connsiteX44" fmla="*/ 2728912 w 2745581"/>
                <a:gd name="connsiteY44" fmla="*/ 385762 h 1002506"/>
                <a:gd name="connsiteX45" fmla="*/ 2709862 w 2745581"/>
                <a:gd name="connsiteY45" fmla="*/ 400050 h 1002506"/>
                <a:gd name="connsiteX46" fmla="*/ 2681287 w 2745581"/>
                <a:gd name="connsiteY46" fmla="*/ 414337 h 1002506"/>
                <a:gd name="connsiteX47" fmla="*/ 2664618 w 2745581"/>
                <a:gd name="connsiteY47" fmla="*/ 421481 h 1002506"/>
                <a:gd name="connsiteX48" fmla="*/ 2657475 w 2745581"/>
                <a:gd name="connsiteY48" fmla="*/ 426243 h 1002506"/>
                <a:gd name="connsiteX49" fmla="*/ 2628900 w 2745581"/>
                <a:gd name="connsiteY49" fmla="*/ 521493 h 1002506"/>
                <a:gd name="connsiteX50" fmla="*/ 2559843 w 2745581"/>
                <a:gd name="connsiteY50" fmla="*/ 742950 h 1002506"/>
                <a:gd name="connsiteX51" fmla="*/ 2466975 w 2745581"/>
                <a:gd name="connsiteY51" fmla="*/ 1002506 h 1002506"/>
                <a:gd name="connsiteX52" fmla="*/ 2259806 w 2745581"/>
                <a:gd name="connsiteY52" fmla="*/ 997743 h 1002506"/>
                <a:gd name="connsiteX53" fmla="*/ 2283618 w 2745581"/>
                <a:gd name="connsiteY53" fmla="*/ 871537 h 1002506"/>
                <a:gd name="connsiteX54" fmla="*/ 2314575 w 2745581"/>
                <a:gd name="connsiteY54" fmla="*/ 726281 h 1002506"/>
                <a:gd name="connsiteX55" fmla="*/ 2328862 w 2745581"/>
                <a:gd name="connsiteY55" fmla="*/ 659606 h 1002506"/>
                <a:gd name="connsiteX56" fmla="*/ 2355056 w 2745581"/>
                <a:gd name="connsiteY56" fmla="*/ 514350 h 1002506"/>
                <a:gd name="connsiteX57" fmla="*/ 2374106 w 2745581"/>
                <a:gd name="connsiteY57" fmla="*/ 392906 h 1002506"/>
                <a:gd name="connsiteX58" fmla="*/ 2383631 w 2745581"/>
                <a:gd name="connsiteY58" fmla="*/ 319087 h 1002506"/>
                <a:gd name="connsiteX59" fmla="*/ 2386012 w 2745581"/>
                <a:gd name="connsiteY59" fmla="*/ 288131 h 1002506"/>
                <a:gd name="connsiteX60" fmla="*/ 2381250 w 2745581"/>
                <a:gd name="connsiteY60" fmla="*/ 261937 h 1002506"/>
                <a:gd name="connsiteX61" fmla="*/ 2376487 w 2745581"/>
                <a:gd name="connsiteY61" fmla="*/ 242887 h 1002506"/>
                <a:gd name="connsiteX62" fmla="*/ 2364581 w 2745581"/>
                <a:gd name="connsiteY62" fmla="*/ 226218 h 1002506"/>
                <a:gd name="connsiteX63" fmla="*/ 2350293 w 2745581"/>
                <a:gd name="connsiteY63" fmla="*/ 214312 h 1002506"/>
                <a:gd name="connsiteX64" fmla="*/ 2331243 w 2745581"/>
                <a:gd name="connsiteY64" fmla="*/ 204787 h 1002506"/>
                <a:gd name="connsiteX65" fmla="*/ 2300287 w 2745581"/>
                <a:gd name="connsiteY65" fmla="*/ 200025 h 1002506"/>
                <a:gd name="connsiteX66" fmla="*/ 2200275 w 2745581"/>
                <a:gd name="connsiteY66" fmla="*/ 214312 h 1002506"/>
                <a:gd name="connsiteX67" fmla="*/ 2007393 w 2745581"/>
                <a:gd name="connsiteY67" fmla="*/ 240506 h 1002506"/>
                <a:gd name="connsiteX68" fmla="*/ 1824037 w 2745581"/>
                <a:gd name="connsiteY68" fmla="*/ 257175 h 1002506"/>
                <a:gd name="connsiteX69" fmla="*/ 1685925 w 2745581"/>
                <a:gd name="connsiteY69" fmla="*/ 269081 h 1002506"/>
                <a:gd name="connsiteX70" fmla="*/ 1369218 w 2745581"/>
                <a:gd name="connsiteY70" fmla="*/ 29527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45581" h="1002506">
                  <a:moveTo>
                    <a:pt x="1369218" y="295275"/>
                  </a:moveTo>
                  <a:lnTo>
                    <a:pt x="1173956" y="311943"/>
                  </a:lnTo>
                  <a:lnTo>
                    <a:pt x="964406" y="328612"/>
                  </a:lnTo>
                  <a:lnTo>
                    <a:pt x="676275" y="357187"/>
                  </a:lnTo>
                  <a:lnTo>
                    <a:pt x="452437" y="381000"/>
                  </a:lnTo>
                  <a:lnTo>
                    <a:pt x="250031" y="400050"/>
                  </a:lnTo>
                  <a:lnTo>
                    <a:pt x="221456" y="392906"/>
                  </a:lnTo>
                  <a:lnTo>
                    <a:pt x="176212" y="381000"/>
                  </a:lnTo>
                  <a:lnTo>
                    <a:pt x="40481" y="347662"/>
                  </a:lnTo>
                  <a:lnTo>
                    <a:pt x="16668" y="347662"/>
                  </a:lnTo>
                  <a:lnTo>
                    <a:pt x="0" y="200025"/>
                  </a:lnTo>
                  <a:lnTo>
                    <a:pt x="45243" y="221456"/>
                  </a:lnTo>
                  <a:lnTo>
                    <a:pt x="76200" y="223837"/>
                  </a:lnTo>
                  <a:lnTo>
                    <a:pt x="154781" y="226218"/>
                  </a:lnTo>
                  <a:lnTo>
                    <a:pt x="250031" y="228600"/>
                  </a:lnTo>
                  <a:lnTo>
                    <a:pt x="319087" y="228600"/>
                  </a:lnTo>
                  <a:lnTo>
                    <a:pt x="376237" y="226218"/>
                  </a:lnTo>
                  <a:lnTo>
                    <a:pt x="447675" y="221456"/>
                  </a:lnTo>
                  <a:lnTo>
                    <a:pt x="490537" y="216693"/>
                  </a:lnTo>
                  <a:lnTo>
                    <a:pt x="569118" y="204787"/>
                  </a:lnTo>
                  <a:lnTo>
                    <a:pt x="592931" y="200025"/>
                  </a:lnTo>
                  <a:lnTo>
                    <a:pt x="795337" y="197643"/>
                  </a:lnTo>
                  <a:lnTo>
                    <a:pt x="895350" y="190500"/>
                  </a:lnTo>
                  <a:lnTo>
                    <a:pt x="1007268" y="176212"/>
                  </a:lnTo>
                  <a:lnTo>
                    <a:pt x="1166812" y="164306"/>
                  </a:lnTo>
                  <a:lnTo>
                    <a:pt x="1369218" y="145256"/>
                  </a:lnTo>
                  <a:lnTo>
                    <a:pt x="1545431" y="128587"/>
                  </a:lnTo>
                  <a:lnTo>
                    <a:pt x="1840706" y="97631"/>
                  </a:lnTo>
                  <a:lnTo>
                    <a:pt x="2047875" y="73818"/>
                  </a:lnTo>
                  <a:lnTo>
                    <a:pt x="2121693" y="59531"/>
                  </a:lnTo>
                  <a:lnTo>
                    <a:pt x="2252662" y="28575"/>
                  </a:lnTo>
                  <a:lnTo>
                    <a:pt x="2357437" y="9525"/>
                  </a:lnTo>
                  <a:lnTo>
                    <a:pt x="2414587" y="0"/>
                  </a:lnTo>
                  <a:lnTo>
                    <a:pt x="2428875" y="0"/>
                  </a:lnTo>
                  <a:lnTo>
                    <a:pt x="2459831" y="19050"/>
                  </a:lnTo>
                  <a:lnTo>
                    <a:pt x="2528887" y="76200"/>
                  </a:lnTo>
                  <a:lnTo>
                    <a:pt x="2593181" y="138112"/>
                  </a:lnTo>
                  <a:lnTo>
                    <a:pt x="2643187" y="190500"/>
                  </a:lnTo>
                  <a:lnTo>
                    <a:pt x="2695575" y="250031"/>
                  </a:lnTo>
                  <a:lnTo>
                    <a:pt x="2736056" y="304800"/>
                  </a:lnTo>
                  <a:lnTo>
                    <a:pt x="2740818" y="314325"/>
                  </a:lnTo>
                  <a:lnTo>
                    <a:pt x="2745581" y="333375"/>
                  </a:lnTo>
                  <a:lnTo>
                    <a:pt x="2745581" y="352425"/>
                  </a:lnTo>
                  <a:lnTo>
                    <a:pt x="2740818" y="366712"/>
                  </a:lnTo>
                  <a:lnTo>
                    <a:pt x="2728912" y="385762"/>
                  </a:lnTo>
                  <a:lnTo>
                    <a:pt x="2709862" y="400050"/>
                  </a:lnTo>
                  <a:lnTo>
                    <a:pt x="2681287" y="414337"/>
                  </a:lnTo>
                  <a:lnTo>
                    <a:pt x="2664618" y="421481"/>
                  </a:lnTo>
                  <a:lnTo>
                    <a:pt x="2657475" y="426243"/>
                  </a:lnTo>
                  <a:lnTo>
                    <a:pt x="2628900" y="521493"/>
                  </a:lnTo>
                  <a:lnTo>
                    <a:pt x="2559843" y="742950"/>
                  </a:lnTo>
                  <a:lnTo>
                    <a:pt x="2466975" y="1002506"/>
                  </a:lnTo>
                  <a:lnTo>
                    <a:pt x="2259806" y="997743"/>
                  </a:lnTo>
                  <a:lnTo>
                    <a:pt x="2283618" y="871537"/>
                  </a:lnTo>
                  <a:lnTo>
                    <a:pt x="2314575" y="726281"/>
                  </a:lnTo>
                  <a:lnTo>
                    <a:pt x="2328862" y="659606"/>
                  </a:lnTo>
                  <a:lnTo>
                    <a:pt x="2355056" y="514350"/>
                  </a:lnTo>
                  <a:lnTo>
                    <a:pt x="2374106" y="392906"/>
                  </a:lnTo>
                  <a:lnTo>
                    <a:pt x="2383631" y="319087"/>
                  </a:lnTo>
                  <a:lnTo>
                    <a:pt x="2386012" y="288131"/>
                  </a:lnTo>
                  <a:lnTo>
                    <a:pt x="2381250" y="261937"/>
                  </a:lnTo>
                  <a:lnTo>
                    <a:pt x="2376487" y="242887"/>
                  </a:lnTo>
                  <a:lnTo>
                    <a:pt x="2364581" y="226218"/>
                  </a:lnTo>
                  <a:lnTo>
                    <a:pt x="2350293" y="214312"/>
                  </a:lnTo>
                  <a:lnTo>
                    <a:pt x="2331243" y="204787"/>
                  </a:lnTo>
                  <a:lnTo>
                    <a:pt x="2300287" y="200025"/>
                  </a:lnTo>
                  <a:lnTo>
                    <a:pt x="2200275" y="214312"/>
                  </a:lnTo>
                  <a:lnTo>
                    <a:pt x="2007393" y="240506"/>
                  </a:lnTo>
                  <a:lnTo>
                    <a:pt x="1824037" y="257175"/>
                  </a:lnTo>
                  <a:lnTo>
                    <a:pt x="1685925" y="269081"/>
                  </a:lnTo>
                  <a:lnTo>
                    <a:pt x="1369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3">
              <a:extLst>
                <a:ext uri="{FF2B5EF4-FFF2-40B4-BE49-F238E27FC236}">
                  <a16:creationId xmlns:a16="http://schemas.microsoft.com/office/drawing/2014/main" id="{51CD6D1B-736E-4458-B200-412903973B77}"/>
                </a:ext>
              </a:extLst>
            </p:cNvPr>
            <p:cNvSpPr/>
            <p:nvPr/>
          </p:nvSpPr>
          <p:spPr>
            <a:xfrm>
              <a:off x="4475163" y="2373313"/>
              <a:ext cx="203200" cy="798512"/>
            </a:xfrm>
            <a:custGeom>
              <a:avLst/>
              <a:gdLst>
                <a:gd name="connsiteX0" fmla="*/ 2381 w 204787"/>
                <a:gd name="connsiteY0" fmla="*/ 438150 h 797719"/>
                <a:gd name="connsiteX1" fmla="*/ 2381 w 204787"/>
                <a:gd name="connsiteY1" fmla="*/ 9525 h 797719"/>
                <a:gd name="connsiteX2" fmla="*/ 200025 w 204787"/>
                <a:gd name="connsiteY2" fmla="*/ 0 h 797719"/>
                <a:gd name="connsiteX3" fmla="*/ 202406 w 204787"/>
                <a:gd name="connsiteY3" fmla="*/ 240507 h 797719"/>
                <a:gd name="connsiteX4" fmla="*/ 204787 w 204787"/>
                <a:gd name="connsiteY4" fmla="*/ 771525 h 797719"/>
                <a:gd name="connsiteX5" fmla="*/ 0 w 204787"/>
                <a:gd name="connsiteY5" fmla="*/ 797719 h 797719"/>
                <a:gd name="connsiteX6" fmla="*/ 2381 w 204787"/>
                <a:gd name="connsiteY6" fmla="*/ 4381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787" h="797719">
                  <a:moveTo>
                    <a:pt x="2381" y="438150"/>
                  </a:moveTo>
                  <a:lnTo>
                    <a:pt x="2381" y="9525"/>
                  </a:lnTo>
                  <a:lnTo>
                    <a:pt x="200025" y="0"/>
                  </a:lnTo>
                  <a:cubicBezTo>
                    <a:pt x="200819" y="80169"/>
                    <a:pt x="201612" y="160338"/>
                    <a:pt x="202406" y="240507"/>
                  </a:cubicBezTo>
                  <a:cubicBezTo>
                    <a:pt x="203200" y="417513"/>
                    <a:pt x="203993" y="594519"/>
                    <a:pt x="204787" y="771525"/>
                  </a:cubicBezTo>
                  <a:lnTo>
                    <a:pt x="0" y="797719"/>
                  </a:lnTo>
                  <a:cubicBezTo>
                    <a:pt x="794" y="685800"/>
                    <a:pt x="1587" y="573882"/>
                    <a:pt x="2381" y="4381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2">
              <a:extLst>
                <a:ext uri="{FF2B5EF4-FFF2-40B4-BE49-F238E27FC236}">
                  <a16:creationId xmlns:a16="http://schemas.microsoft.com/office/drawing/2014/main" id="{F3A35CE7-0DBE-4D7A-8A5E-7383AD34A499}"/>
                </a:ext>
              </a:extLst>
            </p:cNvPr>
            <p:cNvSpPr/>
            <p:nvPr/>
          </p:nvSpPr>
          <p:spPr>
            <a:xfrm>
              <a:off x="5237163" y="2300288"/>
              <a:ext cx="273050" cy="814387"/>
            </a:xfrm>
            <a:custGeom>
              <a:avLst/>
              <a:gdLst>
                <a:gd name="connsiteX0" fmla="*/ 11906 w 273844"/>
                <a:gd name="connsiteY0" fmla="*/ 538162 h 814387"/>
                <a:gd name="connsiteX1" fmla="*/ 16669 w 273844"/>
                <a:gd name="connsiteY1" fmla="*/ 423862 h 814387"/>
                <a:gd name="connsiteX2" fmla="*/ 19050 w 273844"/>
                <a:gd name="connsiteY2" fmla="*/ 283368 h 814387"/>
                <a:gd name="connsiteX3" fmla="*/ 21431 w 273844"/>
                <a:gd name="connsiteY3" fmla="*/ 21431 h 814387"/>
                <a:gd name="connsiteX4" fmla="*/ 273844 w 273844"/>
                <a:gd name="connsiteY4" fmla="*/ 0 h 814387"/>
                <a:gd name="connsiteX5" fmla="*/ 252412 w 273844"/>
                <a:gd name="connsiteY5" fmla="*/ 173831 h 814387"/>
                <a:gd name="connsiteX6" fmla="*/ 209550 w 273844"/>
                <a:gd name="connsiteY6" fmla="*/ 445293 h 814387"/>
                <a:gd name="connsiteX7" fmla="*/ 140494 w 273844"/>
                <a:gd name="connsiteY7" fmla="*/ 809625 h 814387"/>
                <a:gd name="connsiteX8" fmla="*/ 0 w 273844"/>
                <a:gd name="connsiteY8" fmla="*/ 814387 h 814387"/>
                <a:gd name="connsiteX9" fmla="*/ 11906 w 273844"/>
                <a:gd name="connsiteY9" fmla="*/ 538162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844" h="814387">
                  <a:moveTo>
                    <a:pt x="11906" y="538162"/>
                  </a:moveTo>
                  <a:lnTo>
                    <a:pt x="16669" y="423862"/>
                  </a:lnTo>
                  <a:cubicBezTo>
                    <a:pt x="17463" y="377031"/>
                    <a:pt x="18256" y="330199"/>
                    <a:pt x="19050" y="283368"/>
                  </a:cubicBezTo>
                  <a:cubicBezTo>
                    <a:pt x="19844" y="196056"/>
                    <a:pt x="20637" y="108743"/>
                    <a:pt x="21431" y="21431"/>
                  </a:cubicBezTo>
                  <a:lnTo>
                    <a:pt x="273844" y="0"/>
                  </a:lnTo>
                  <a:lnTo>
                    <a:pt x="252412" y="173831"/>
                  </a:lnTo>
                  <a:lnTo>
                    <a:pt x="209550" y="445293"/>
                  </a:lnTo>
                  <a:lnTo>
                    <a:pt x="140494" y="809625"/>
                  </a:lnTo>
                  <a:lnTo>
                    <a:pt x="0" y="814387"/>
                  </a:lnTo>
                  <a:lnTo>
                    <a:pt x="11906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4">
              <a:extLst>
                <a:ext uri="{FF2B5EF4-FFF2-40B4-BE49-F238E27FC236}">
                  <a16:creationId xmlns:a16="http://schemas.microsoft.com/office/drawing/2014/main" id="{C020F168-A2D4-40D0-9464-3CAE7E7A7CDC}"/>
                </a:ext>
              </a:extLst>
            </p:cNvPr>
            <p:cNvSpPr/>
            <p:nvPr/>
          </p:nvSpPr>
          <p:spPr>
            <a:xfrm>
              <a:off x="2898775" y="2940050"/>
              <a:ext cx="4154488" cy="557213"/>
            </a:xfrm>
            <a:custGeom>
              <a:avLst/>
              <a:gdLst>
                <a:gd name="connsiteX0" fmla="*/ 1788009 w 4153891"/>
                <a:gd name="connsiteY0" fmla="*/ 305933 h 557478"/>
                <a:gd name="connsiteX1" fmla="*/ 1539863 w 4153891"/>
                <a:gd name="connsiteY1" fmla="*/ 339926 h 557478"/>
                <a:gd name="connsiteX2" fmla="*/ 1271322 w 4153891"/>
                <a:gd name="connsiteY2" fmla="*/ 373918 h 557478"/>
                <a:gd name="connsiteX3" fmla="*/ 1060568 w 4153891"/>
                <a:gd name="connsiteY3" fmla="*/ 407911 h 557478"/>
                <a:gd name="connsiteX4" fmla="*/ 727441 w 4153891"/>
                <a:gd name="connsiteY4" fmla="*/ 479295 h 557478"/>
                <a:gd name="connsiteX5" fmla="*/ 649258 w 4153891"/>
                <a:gd name="connsiteY5" fmla="*/ 499691 h 557478"/>
                <a:gd name="connsiteX6" fmla="*/ 571075 w 4153891"/>
                <a:gd name="connsiteY6" fmla="*/ 523485 h 557478"/>
                <a:gd name="connsiteX7" fmla="*/ 496291 w 4153891"/>
                <a:gd name="connsiteY7" fmla="*/ 543881 h 557478"/>
                <a:gd name="connsiteX8" fmla="*/ 435105 w 4153891"/>
                <a:gd name="connsiteY8" fmla="*/ 557478 h 557478"/>
                <a:gd name="connsiteX9" fmla="*/ 418108 w 4153891"/>
                <a:gd name="connsiteY9" fmla="*/ 557478 h 557478"/>
                <a:gd name="connsiteX10" fmla="*/ 384116 w 4153891"/>
                <a:gd name="connsiteY10" fmla="*/ 547280 h 557478"/>
                <a:gd name="connsiteX11" fmla="*/ 346724 w 4153891"/>
                <a:gd name="connsiteY11" fmla="*/ 523485 h 557478"/>
                <a:gd name="connsiteX12" fmla="*/ 261743 w 4153891"/>
                <a:gd name="connsiteY12" fmla="*/ 458900 h 557478"/>
                <a:gd name="connsiteX13" fmla="*/ 197157 w 4153891"/>
                <a:gd name="connsiteY13" fmla="*/ 397713 h 557478"/>
                <a:gd name="connsiteX14" fmla="*/ 108776 w 4153891"/>
                <a:gd name="connsiteY14" fmla="*/ 305933 h 557478"/>
                <a:gd name="connsiteX15" fmla="*/ 57787 w 4153891"/>
                <a:gd name="connsiteY15" fmla="*/ 251545 h 557478"/>
                <a:gd name="connsiteX16" fmla="*/ 30593 w 4153891"/>
                <a:gd name="connsiteY16" fmla="*/ 224351 h 557478"/>
                <a:gd name="connsiteX17" fmla="*/ 16996 w 4153891"/>
                <a:gd name="connsiteY17" fmla="*/ 207355 h 557478"/>
                <a:gd name="connsiteX18" fmla="*/ 3399 w 4153891"/>
                <a:gd name="connsiteY18" fmla="*/ 176761 h 557478"/>
                <a:gd name="connsiteX19" fmla="*/ 0 w 4153891"/>
                <a:gd name="connsiteY19" fmla="*/ 163164 h 557478"/>
                <a:gd name="connsiteX20" fmla="*/ 0 w 4153891"/>
                <a:gd name="connsiteY20" fmla="*/ 152966 h 557478"/>
                <a:gd name="connsiteX21" fmla="*/ 3399 w 4153891"/>
                <a:gd name="connsiteY21" fmla="*/ 146168 h 557478"/>
                <a:gd name="connsiteX22" fmla="*/ 6798 w 4153891"/>
                <a:gd name="connsiteY22" fmla="*/ 142769 h 557478"/>
                <a:gd name="connsiteX23" fmla="*/ 16996 w 4153891"/>
                <a:gd name="connsiteY23" fmla="*/ 139369 h 557478"/>
                <a:gd name="connsiteX24" fmla="*/ 27194 w 4153891"/>
                <a:gd name="connsiteY24" fmla="*/ 139369 h 557478"/>
                <a:gd name="connsiteX25" fmla="*/ 61186 w 4153891"/>
                <a:gd name="connsiteY25" fmla="*/ 156366 h 557478"/>
                <a:gd name="connsiteX26" fmla="*/ 156366 w 4153891"/>
                <a:gd name="connsiteY26" fmla="*/ 220952 h 557478"/>
                <a:gd name="connsiteX27" fmla="*/ 254944 w 4153891"/>
                <a:gd name="connsiteY27" fmla="*/ 275340 h 557478"/>
                <a:gd name="connsiteX28" fmla="*/ 278739 w 4153891"/>
                <a:gd name="connsiteY28" fmla="*/ 285537 h 557478"/>
                <a:gd name="connsiteX29" fmla="*/ 302534 w 4153891"/>
                <a:gd name="connsiteY29" fmla="*/ 292336 h 557478"/>
                <a:gd name="connsiteX30" fmla="*/ 411310 w 4153891"/>
                <a:gd name="connsiteY30" fmla="*/ 305933 h 557478"/>
                <a:gd name="connsiteX31" fmla="*/ 530284 w 4153891"/>
                <a:gd name="connsiteY31" fmla="*/ 312731 h 557478"/>
                <a:gd name="connsiteX32" fmla="*/ 639060 w 4153891"/>
                <a:gd name="connsiteY32" fmla="*/ 288937 h 557478"/>
                <a:gd name="connsiteX33" fmla="*/ 764833 w 4153891"/>
                <a:gd name="connsiteY33" fmla="*/ 265142 h 557478"/>
                <a:gd name="connsiteX34" fmla="*/ 873609 w 4153891"/>
                <a:gd name="connsiteY34" fmla="*/ 244746 h 557478"/>
                <a:gd name="connsiteX35" fmla="*/ 1189740 w 4153891"/>
                <a:gd name="connsiteY35" fmla="*/ 200556 h 557478"/>
                <a:gd name="connsiteX36" fmla="*/ 1369900 w 4153891"/>
                <a:gd name="connsiteY36" fmla="*/ 176761 h 557478"/>
                <a:gd name="connsiteX37" fmla="*/ 1577255 w 4153891"/>
                <a:gd name="connsiteY37" fmla="*/ 152966 h 557478"/>
                <a:gd name="connsiteX38" fmla="*/ 1774412 w 4153891"/>
                <a:gd name="connsiteY38" fmla="*/ 132571 h 557478"/>
                <a:gd name="connsiteX39" fmla="*/ 2008960 w 4153891"/>
                <a:gd name="connsiteY39" fmla="*/ 115575 h 557478"/>
                <a:gd name="connsiteX40" fmla="*/ 2216315 w 4153891"/>
                <a:gd name="connsiteY40" fmla="*/ 98578 h 557478"/>
                <a:gd name="connsiteX41" fmla="*/ 2365882 w 4153891"/>
                <a:gd name="connsiteY41" fmla="*/ 88381 h 557478"/>
                <a:gd name="connsiteX42" fmla="*/ 2563039 w 4153891"/>
                <a:gd name="connsiteY42" fmla="*/ 88381 h 557478"/>
                <a:gd name="connsiteX43" fmla="*/ 2848577 w 4153891"/>
                <a:gd name="connsiteY43" fmla="*/ 81582 h 557478"/>
                <a:gd name="connsiteX44" fmla="*/ 3004943 w 4153891"/>
                <a:gd name="connsiteY44" fmla="*/ 74784 h 557478"/>
                <a:gd name="connsiteX45" fmla="*/ 3185103 w 4153891"/>
                <a:gd name="connsiteY45" fmla="*/ 64586 h 557478"/>
                <a:gd name="connsiteX46" fmla="*/ 3463842 w 4153891"/>
                <a:gd name="connsiteY46" fmla="*/ 61186 h 557478"/>
                <a:gd name="connsiteX47" fmla="*/ 3518230 w 4153891"/>
                <a:gd name="connsiteY47" fmla="*/ 57787 h 557478"/>
                <a:gd name="connsiteX48" fmla="*/ 3586215 w 4153891"/>
                <a:gd name="connsiteY48" fmla="*/ 47589 h 557478"/>
                <a:gd name="connsiteX49" fmla="*/ 3627006 w 4153891"/>
                <a:gd name="connsiteY49" fmla="*/ 40791 h 557478"/>
                <a:gd name="connsiteX50" fmla="*/ 3664398 w 4153891"/>
                <a:gd name="connsiteY50" fmla="*/ 30593 h 557478"/>
                <a:gd name="connsiteX51" fmla="*/ 3715387 w 4153891"/>
                <a:gd name="connsiteY51" fmla="*/ 10198 h 557478"/>
                <a:gd name="connsiteX52" fmla="*/ 3739182 w 4153891"/>
                <a:gd name="connsiteY52" fmla="*/ 0 h 557478"/>
                <a:gd name="connsiteX53" fmla="*/ 3759577 w 4153891"/>
                <a:gd name="connsiteY53" fmla="*/ 6798 h 557478"/>
                <a:gd name="connsiteX54" fmla="*/ 3847958 w 4153891"/>
                <a:gd name="connsiteY54" fmla="*/ 40791 h 557478"/>
                <a:gd name="connsiteX55" fmla="*/ 3939738 w 4153891"/>
                <a:gd name="connsiteY55" fmla="*/ 71384 h 557478"/>
                <a:gd name="connsiteX56" fmla="*/ 4011122 w 4153891"/>
                <a:gd name="connsiteY56" fmla="*/ 98578 h 557478"/>
                <a:gd name="connsiteX57" fmla="*/ 4062111 w 4153891"/>
                <a:gd name="connsiteY57" fmla="*/ 125772 h 557478"/>
                <a:gd name="connsiteX58" fmla="*/ 4096104 w 4153891"/>
                <a:gd name="connsiteY58" fmla="*/ 146168 h 557478"/>
                <a:gd name="connsiteX59" fmla="*/ 4130096 w 4153891"/>
                <a:gd name="connsiteY59" fmla="*/ 173362 h 557478"/>
                <a:gd name="connsiteX60" fmla="*/ 4147093 w 4153891"/>
                <a:gd name="connsiteY60" fmla="*/ 193757 h 557478"/>
                <a:gd name="connsiteX61" fmla="*/ 4153891 w 4153891"/>
                <a:gd name="connsiteY61" fmla="*/ 210754 h 557478"/>
                <a:gd name="connsiteX62" fmla="*/ 4153891 w 4153891"/>
                <a:gd name="connsiteY62" fmla="*/ 217552 h 557478"/>
                <a:gd name="connsiteX63" fmla="*/ 4150492 w 4153891"/>
                <a:gd name="connsiteY63" fmla="*/ 231149 h 557478"/>
                <a:gd name="connsiteX64" fmla="*/ 4136895 w 4153891"/>
                <a:gd name="connsiteY64" fmla="*/ 248146 h 557478"/>
                <a:gd name="connsiteX65" fmla="*/ 4099503 w 4153891"/>
                <a:gd name="connsiteY65" fmla="*/ 271940 h 557478"/>
                <a:gd name="connsiteX66" fmla="*/ 4055313 w 4153891"/>
                <a:gd name="connsiteY66" fmla="*/ 285537 h 557478"/>
                <a:gd name="connsiteX67" fmla="*/ 4034917 w 4153891"/>
                <a:gd name="connsiteY67" fmla="*/ 285537 h 557478"/>
                <a:gd name="connsiteX68" fmla="*/ 3936339 w 4153891"/>
                <a:gd name="connsiteY68" fmla="*/ 268541 h 557478"/>
                <a:gd name="connsiteX69" fmla="*/ 3735783 w 4153891"/>
                <a:gd name="connsiteY69" fmla="*/ 251545 h 557478"/>
                <a:gd name="connsiteX70" fmla="*/ 3538626 w 4153891"/>
                <a:gd name="connsiteY70" fmla="*/ 244746 h 557478"/>
                <a:gd name="connsiteX71" fmla="*/ 3399256 w 4153891"/>
                <a:gd name="connsiteY71" fmla="*/ 241347 h 557478"/>
                <a:gd name="connsiteX72" fmla="*/ 3205499 w 4153891"/>
                <a:gd name="connsiteY72" fmla="*/ 234549 h 557478"/>
                <a:gd name="connsiteX73" fmla="*/ 3011741 w 4153891"/>
                <a:gd name="connsiteY73" fmla="*/ 234549 h 557478"/>
                <a:gd name="connsiteX74" fmla="*/ 2733002 w 4153891"/>
                <a:gd name="connsiteY74" fmla="*/ 237948 h 557478"/>
                <a:gd name="connsiteX75" fmla="*/ 2410073 w 4153891"/>
                <a:gd name="connsiteY75" fmla="*/ 244746 h 557478"/>
                <a:gd name="connsiteX76" fmla="*/ 2155128 w 4153891"/>
                <a:gd name="connsiteY76" fmla="*/ 261743 h 557478"/>
                <a:gd name="connsiteX77" fmla="*/ 1788009 w 4153891"/>
                <a:gd name="connsiteY77" fmla="*/ 305933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153891" h="557478">
                  <a:moveTo>
                    <a:pt x="1788009" y="305933"/>
                  </a:moveTo>
                  <a:lnTo>
                    <a:pt x="1539863" y="339926"/>
                  </a:lnTo>
                  <a:lnTo>
                    <a:pt x="1271322" y="373918"/>
                  </a:lnTo>
                  <a:lnTo>
                    <a:pt x="1060568" y="407911"/>
                  </a:lnTo>
                  <a:lnTo>
                    <a:pt x="727441" y="479295"/>
                  </a:lnTo>
                  <a:lnTo>
                    <a:pt x="649258" y="499691"/>
                  </a:lnTo>
                  <a:lnTo>
                    <a:pt x="571075" y="523485"/>
                  </a:lnTo>
                  <a:lnTo>
                    <a:pt x="496291" y="543881"/>
                  </a:lnTo>
                  <a:lnTo>
                    <a:pt x="435105" y="557478"/>
                  </a:lnTo>
                  <a:lnTo>
                    <a:pt x="418108" y="557478"/>
                  </a:lnTo>
                  <a:lnTo>
                    <a:pt x="384116" y="547280"/>
                  </a:lnTo>
                  <a:lnTo>
                    <a:pt x="346724" y="523485"/>
                  </a:lnTo>
                  <a:lnTo>
                    <a:pt x="261743" y="458900"/>
                  </a:lnTo>
                  <a:lnTo>
                    <a:pt x="197157" y="397713"/>
                  </a:lnTo>
                  <a:lnTo>
                    <a:pt x="108776" y="305933"/>
                  </a:lnTo>
                  <a:lnTo>
                    <a:pt x="57787" y="251545"/>
                  </a:lnTo>
                  <a:lnTo>
                    <a:pt x="30593" y="224351"/>
                  </a:lnTo>
                  <a:lnTo>
                    <a:pt x="16996" y="207355"/>
                  </a:lnTo>
                  <a:lnTo>
                    <a:pt x="3399" y="176761"/>
                  </a:lnTo>
                  <a:lnTo>
                    <a:pt x="0" y="163164"/>
                  </a:lnTo>
                  <a:lnTo>
                    <a:pt x="0" y="152966"/>
                  </a:lnTo>
                  <a:lnTo>
                    <a:pt x="3399" y="146168"/>
                  </a:lnTo>
                  <a:lnTo>
                    <a:pt x="6798" y="142769"/>
                  </a:lnTo>
                  <a:lnTo>
                    <a:pt x="16996" y="139369"/>
                  </a:lnTo>
                  <a:lnTo>
                    <a:pt x="27194" y="139369"/>
                  </a:lnTo>
                  <a:lnTo>
                    <a:pt x="61186" y="156366"/>
                  </a:lnTo>
                  <a:lnTo>
                    <a:pt x="156366" y="220952"/>
                  </a:lnTo>
                  <a:lnTo>
                    <a:pt x="254944" y="275340"/>
                  </a:lnTo>
                  <a:lnTo>
                    <a:pt x="278739" y="285537"/>
                  </a:lnTo>
                  <a:lnTo>
                    <a:pt x="302534" y="292336"/>
                  </a:lnTo>
                  <a:lnTo>
                    <a:pt x="411310" y="305933"/>
                  </a:lnTo>
                  <a:lnTo>
                    <a:pt x="530284" y="312731"/>
                  </a:lnTo>
                  <a:lnTo>
                    <a:pt x="639060" y="288937"/>
                  </a:lnTo>
                  <a:lnTo>
                    <a:pt x="764833" y="265142"/>
                  </a:lnTo>
                  <a:lnTo>
                    <a:pt x="873609" y="244746"/>
                  </a:lnTo>
                  <a:lnTo>
                    <a:pt x="1189740" y="200556"/>
                  </a:lnTo>
                  <a:lnTo>
                    <a:pt x="1369900" y="176761"/>
                  </a:lnTo>
                  <a:lnTo>
                    <a:pt x="1577255" y="152966"/>
                  </a:lnTo>
                  <a:lnTo>
                    <a:pt x="1774412" y="132571"/>
                  </a:lnTo>
                  <a:lnTo>
                    <a:pt x="2008960" y="115575"/>
                  </a:lnTo>
                  <a:lnTo>
                    <a:pt x="2216315" y="98578"/>
                  </a:lnTo>
                  <a:lnTo>
                    <a:pt x="2365882" y="88381"/>
                  </a:lnTo>
                  <a:lnTo>
                    <a:pt x="2563039" y="88381"/>
                  </a:lnTo>
                  <a:lnTo>
                    <a:pt x="2848577" y="81582"/>
                  </a:lnTo>
                  <a:lnTo>
                    <a:pt x="3004943" y="74784"/>
                  </a:lnTo>
                  <a:lnTo>
                    <a:pt x="3185103" y="64586"/>
                  </a:lnTo>
                  <a:lnTo>
                    <a:pt x="3463842" y="61186"/>
                  </a:lnTo>
                  <a:lnTo>
                    <a:pt x="3518230" y="57787"/>
                  </a:lnTo>
                  <a:lnTo>
                    <a:pt x="3586215" y="47589"/>
                  </a:lnTo>
                  <a:lnTo>
                    <a:pt x="3627006" y="40791"/>
                  </a:lnTo>
                  <a:lnTo>
                    <a:pt x="3664398" y="30593"/>
                  </a:lnTo>
                  <a:lnTo>
                    <a:pt x="3715387" y="10198"/>
                  </a:lnTo>
                  <a:lnTo>
                    <a:pt x="3739182" y="0"/>
                  </a:lnTo>
                  <a:lnTo>
                    <a:pt x="3759577" y="6798"/>
                  </a:lnTo>
                  <a:lnTo>
                    <a:pt x="3847958" y="40791"/>
                  </a:lnTo>
                  <a:lnTo>
                    <a:pt x="3939738" y="71384"/>
                  </a:lnTo>
                  <a:lnTo>
                    <a:pt x="4011122" y="98578"/>
                  </a:lnTo>
                  <a:lnTo>
                    <a:pt x="4062111" y="125772"/>
                  </a:lnTo>
                  <a:lnTo>
                    <a:pt x="4096104" y="146168"/>
                  </a:lnTo>
                  <a:lnTo>
                    <a:pt x="4130096" y="173362"/>
                  </a:lnTo>
                  <a:lnTo>
                    <a:pt x="4147093" y="193757"/>
                  </a:lnTo>
                  <a:lnTo>
                    <a:pt x="4153891" y="210754"/>
                  </a:lnTo>
                  <a:lnTo>
                    <a:pt x="4153891" y="217552"/>
                  </a:lnTo>
                  <a:lnTo>
                    <a:pt x="4150492" y="231149"/>
                  </a:lnTo>
                  <a:lnTo>
                    <a:pt x="4136895" y="248146"/>
                  </a:lnTo>
                  <a:lnTo>
                    <a:pt x="4099503" y="271940"/>
                  </a:lnTo>
                  <a:lnTo>
                    <a:pt x="4055313" y="285537"/>
                  </a:lnTo>
                  <a:lnTo>
                    <a:pt x="4034917" y="285537"/>
                  </a:lnTo>
                  <a:lnTo>
                    <a:pt x="3936339" y="268541"/>
                  </a:lnTo>
                  <a:lnTo>
                    <a:pt x="3735783" y="251545"/>
                  </a:lnTo>
                  <a:lnTo>
                    <a:pt x="3538626" y="244746"/>
                  </a:lnTo>
                  <a:lnTo>
                    <a:pt x="3399256" y="241347"/>
                  </a:lnTo>
                  <a:lnTo>
                    <a:pt x="3205499" y="234549"/>
                  </a:lnTo>
                  <a:lnTo>
                    <a:pt x="3011741" y="234549"/>
                  </a:lnTo>
                  <a:lnTo>
                    <a:pt x="2733002" y="237948"/>
                  </a:lnTo>
                  <a:lnTo>
                    <a:pt x="2410073" y="244746"/>
                  </a:lnTo>
                  <a:lnTo>
                    <a:pt x="2155128" y="261743"/>
                  </a:lnTo>
                  <a:lnTo>
                    <a:pt x="1788009" y="30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6">
              <a:extLst>
                <a:ext uri="{FF2B5EF4-FFF2-40B4-BE49-F238E27FC236}">
                  <a16:creationId xmlns:a16="http://schemas.microsoft.com/office/drawing/2014/main" id="{2A9DDE49-AC2E-4725-BC94-74DA97F364BD}"/>
                </a:ext>
              </a:extLst>
            </p:cNvPr>
            <p:cNvSpPr/>
            <p:nvPr/>
          </p:nvSpPr>
          <p:spPr>
            <a:xfrm>
              <a:off x="4718050" y="3752850"/>
              <a:ext cx="323850" cy="2290763"/>
            </a:xfrm>
            <a:custGeom>
              <a:avLst/>
              <a:gdLst>
                <a:gd name="connsiteX0" fmla="*/ 110204 w 324656"/>
                <a:gd name="connsiteY0" fmla="*/ 1009712 h 2290468"/>
                <a:gd name="connsiteX1" fmla="*/ 116161 w 324656"/>
                <a:gd name="connsiteY1" fmla="*/ 658249 h 2290468"/>
                <a:gd name="connsiteX2" fmla="*/ 116161 w 324656"/>
                <a:gd name="connsiteY2" fmla="*/ 440818 h 2290468"/>
                <a:gd name="connsiteX3" fmla="*/ 116161 w 324656"/>
                <a:gd name="connsiteY3" fmla="*/ 387205 h 2290468"/>
                <a:gd name="connsiteX4" fmla="*/ 110204 w 324656"/>
                <a:gd name="connsiteY4" fmla="*/ 348485 h 2290468"/>
                <a:gd name="connsiteX5" fmla="*/ 104247 w 324656"/>
                <a:gd name="connsiteY5" fmla="*/ 312743 h 2290468"/>
                <a:gd name="connsiteX6" fmla="*/ 95312 w 324656"/>
                <a:gd name="connsiteY6" fmla="*/ 265087 h 2290468"/>
                <a:gd name="connsiteX7" fmla="*/ 80419 w 324656"/>
                <a:gd name="connsiteY7" fmla="*/ 220409 h 2290468"/>
                <a:gd name="connsiteX8" fmla="*/ 65527 w 324656"/>
                <a:gd name="connsiteY8" fmla="*/ 178710 h 2290468"/>
                <a:gd name="connsiteX9" fmla="*/ 47656 w 324656"/>
                <a:gd name="connsiteY9" fmla="*/ 142968 h 2290468"/>
                <a:gd name="connsiteX10" fmla="*/ 0 w 324656"/>
                <a:gd name="connsiteY10" fmla="*/ 59570 h 2290468"/>
                <a:gd name="connsiteX11" fmla="*/ 92333 w 324656"/>
                <a:gd name="connsiteY11" fmla="*/ 0 h 2290468"/>
                <a:gd name="connsiteX12" fmla="*/ 175731 w 324656"/>
                <a:gd name="connsiteY12" fmla="*/ 98291 h 2290468"/>
                <a:gd name="connsiteX13" fmla="*/ 244237 w 324656"/>
                <a:gd name="connsiteY13" fmla="*/ 184667 h 2290468"/>
                <a:gd name="connsiteX14" fmla="*/ 294871 w 324656"/>
                <a:gd name="connsiteY14" fmla="*/ 253173 h 2290468"/>
                <a:gd name="connsiteX15" fmla="*/ 312742 w 324656"/>
                <a:gd name="connsiteY15" fmla="*/ 282958 h 2290468"/>
                <a:gd name="connsiteX16" fmla="*/ 318699 w 324656"/>
                <a:gd name="connsiteY16" fmla="*/ 300829 h 2290468"/>
                <a:gd name="connsiteX17" fmla="*/ 324656 w 324656"/>
                <a:gd name="connsiteY17" fmla="*/ 327635 h 2290468"/>
                <a:gd name="connsiteX18" fmla="*/ 324656 w 324656"/>
                <a:gd name="connsiteY18" fmla="*/ 354442 h 2290468"/>
                <a:gd name="connsiteX19" fmla="*/ 318699 w 324656"/>
                <a:gd name="connsiteY19" fmla="*/ 408055 h 2290468"/>
                <a:gd name="connsiteX20" fmla="*/ 318699 w 324656"/>
                <a:gd name="connsiteY20" fmla="*/ 577829 h 2290468"/>
                <a:gd name="connsiteX21" fmla="*/ 318699 w 324656"/>
                <a:gd name="connsiteY21" fmla="*/ 982906 h 2290468"/>
                <a:gd name="connsiteX22" fmla="*/ 318699 w 324656"/>
                <a:gd name="connsiteY22" fmla="*/ 1310541 h 2290468"/>
                <a:gd name="connsiteX23" fmla="*/ 318699 w 324656"/>
                <a:gd name="connsiteY23" fmla="*/ 1617326 h 2290468"/>
                <a:gd name="connsiteX24" fmla="*/ 318699 w 324656"/>
                <a:gd name="connsiteY24" fmla="*/ 2010489 h 2290468"/>
                <a:gd name="connsiteX25" fmla="*/ 315721 w 324656"/>
                <a:gd name="connsiteY25" fmla="*/ 2064102 h 2290468"/>
                <a:gd name="connsiteX26" fmla="*/ 303807 w 324656"/>
                <a:gd name="connsiteY26" fmla="*/ 2129629 h 2290468"/>
                <a:gd name="connsiteX27" fmla="*/ 285936 w 324656"/>
                <a:gd name="connsiteY27" fmla="*/ 2189199 h 2290468"/>
                <a:gd name="connsiteX28" fmla="*/ 262108 w 324656"/>
                <a:gd name="connsiteY28" fmla="*/ 2242812 h 2290468"/>
                <a:gd name="connsiteX29" fmla="*/ 247215 w 324656"/>
                <a:gd name="connsiteY29" fmla="*/ 2266640 h 2290468"/>
                <a:gd name="connsiteX30" fmla="*/ 229344 w 324656"/>
                <a:gd name="connsiteY30" fmla="*/ 2281532 h 2290468"/>
                <a:gd name="connsiteX31" fmla="*/ 211473 w 324656"/>
                <a:gd name="connsiteY31" fmla="*/ 2290468 h 2290468"/>
                <a:gd name="connsiteX32" fmla="*/ 199559 w 324656"/>
                <a:gd name="connsiteY32" fmla="*/ 2290468 h 2290468"/>
                <a:gd name="connsiteX33" fmla="*/ 169774 w 324656"/>
                <a:gd name="connsiteY33" fmla="*/ 2275575 h 2290468"/>
                <a:gd name="connsiteX34" fmla="*/ 148925 w 324656"/>
                <a:gd name="connsiteY34" fmla="*/ 2257704 h 2290468"/>
                <a:gd name="connsiteX35" fmla="*/ 122118 w 324656"/>
                <a:gd name="connsiteY35" fmla="*/ 2221962 h 2290468"/>
                <a:gd name="connsiteX36" fmla="*/ 92333 w 324656"/>
                <a:gd name="connsiteY36" fmla="*/ 2165371 h 2290468"/>
                <a:gd name="connsiteX37" fmla="*/ 74462 w 324656"/>
                <a:gd name="connsiteY37" fmla="*/ 2120693 h 2290468"/>
                <a:gd name="connsiteX38" fmla="*/ 65527 w 324656"/>
                <a:gd name="connsiteY38" fmla="*/ 2070059 h 2290468"/>
                <a:gd name="connsiteX39" fmla="*/ 53613 w 324656"/>
                <a:gd name="connsiteY39" fmla="*/ 1959854 h 2290468"/>
                <a:gd name="connsiteX40" fmla="*/ 50634 w 324656"/>
                <a:gd name="connsiteY40" fmla="*/ 1876456 h 2290468"/>
                <a:gd name="connsiteX41" fmla="*/ 50634 w 324656"/>
                <a:gd name="connsiteY41" fmla="*/ 1831779 h 2290468"/>
                <a:gd name="connsiteX42" fmla="*/ 62548 w 324656"/>
                <a:gd name="connsiteY42" fmla="*/ 1730509 h 2290468"/>
                <a:gd name="connsiteX43" fmla="*/ 74462 w 324656"/>
                <a:gd name="connsiteY43" fmla="*/ 1650090 h 2290468"/>
                <a:gd name="connsiteX44" fmla="*/ 92333 w 324656"/>
                <a:gd name="connsiteY44" fmla="*/ 1551799 h 2290468"/>
                <a:gd name="connsiteX45" fmla="*/ 98290 w 324656"/>
                <a:gd name="connsiteY45" fmla="*/ 1468401 h 2290468"/>
                <a:gd name="connsiteX46" fmla="*/ 110204 w 324656"/>
                <a:gd name="connsiteY46" fmla="*/ 1009712 h 229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4656" h="2290468">
                  <a:moveTo>
                    <a:pt x="110204" y="1009712"/>
                  </a:moveTo>
                  <a:cubicBezTo>
                    <a:pt x="112190" y="892558"/>
                    <a:pt x="114175" y="775403"/>
                    <a:pt x="116161" y="658249"/>
                  </a:cubicBezTo>
                  <a:lnTo>
                    <a:pt x="116161" y="440818"/>
                  </a:lnTo>
                  <a:lnTo>
                    <a:pt x="116161" y="387205"/>
                  </a:lnTo>
                  <a:lnTo>
                    <a:pt x="110204" y="348485"/>
                  </a:lnTo>
                  <a:lnTo>
                    <a:pt x="104247" y="312743"/>
                  </a:lnTo>
                  <a:lnTo>
                    <a:pt x="95312" y="265087"/>
                  </a:lnTo>
                  <a:lnTo>
                    <a:pt x="80419" y="220409"/>
                  </a:lnTo>
                  <a:lnTo>
                    <a:pt x="65527" y="178710"/>
                  </a:lnTo>
                  <a:lnTo>
                    <a:pt x="47656" y="142968"/>
                  </a:lnTo>
                  <a:lnTo>
                    <a:pt x="0" y="59570"/>
                  </a:lnTo>
                  <a:lnTo>
                    <a:pt x="92333" y="0"/>
                  </a:lnTo>
                  <a:lnTo>
                    <a:pt x="175731" y="98291"/>
                  </a:lnTo>
                  <a:lnTo>
                    <a:pt x="244237" y="184667"/>
                  </a:lnTo>
                  <a:lnTo>
                    <a:pt x="294871" y="253173"/>
                  </a:lnTo>
                  <a:lnTo>
                    <a:pt x="312742" y="282958"/>
                  </a:lnTo>
                  <a:lnTo>
                    <a:pt x="318699" y="300829"/>
                  </a:lnTo>
                  <a:lnTo>
                    <a:pt x="324656" y="327635"/>
                  </a:lnTo>
                  <a:lnTo>
                    <a:pt x="324656" y="354442"/>
                  </a:lnTo>
                  <a:lnTo>
                    <a:pt x="318699" y="408055"/>
                  </a:lnTo>
                  <a:lnTo>
                    <a:pt x="318699" y="577829"/>
                  </a:lnTo>
                  <a:lnTo>
                    <a:pt x="318699" y="982906"/>
                  </a:lnTo>
                  <a:lnTo>
                    <a:pt x="318699" y="1310541"/>
                  </a:lnTo>
                  <a:lnTo>
                    <a:pt x="318699" y="1617326"/>
                  </a:lnTo>
                  <a:lnTo>
                    <a:pt x="318699" y="2010489"/>
                  </a:lnTo>
                  <a:lnTo>
                    <a:pt x="315721" y="2064102"/>
                  </a:lnTo>
                  <a:lnTo>
                    <a:pt x="303807" y="2129629"/>
                  </a:lnTo>
                  <a:lnTo>
                    <a:pt x="285936" y="2189199"/>
                  </a:lnTo>
                  <a:lnTo>
                    <a:pt x="262108" y="2242812"/>
                  </a:lnTo>
                  <a:lnTo>
                    <a:pt x="247215" y="2266640"/>
                  </a:lnTo>
                  <a:lnTo>
                    <a:pt x="229344" y="2281532"/>
                  </a:lnTo>
                  <a:lnTo>
                    <a:pt x="211473" y="2290468"/>
                  </a:lnTo>
                  <a:lnTo>
                    <a:pt x="199559" y="2290468"/>
                  </a:lnTo>
                  <a:lnTo>
                    <a:pt x="169774" y="2275575"/>
                  </a:lnTo>
                  <a:lnTo>
                    <a:pt x="148925" y="2257704"/>
                  </a:lnTo>
                  <a:lnTo>
                    <a:pt x="122118" y="2221962"/>
                  </a:lnTo>
                  <a:lnTo>
                    <a:pt x="92333" y="2165371"/>
                  </a:lnTo>
                  <a:lnTo>
                    <a:pt x="74462" y="2120693"/>
                  </a:lnTo>
                  <a:lnTo>
                    <a:pt x="65527" y="2070059"/>
                  </a:lnTo>
                  <a:lnTo>
                    <a:pt x="53613" y="1959854"/>
                  </a:lnTo>
                  <a:lnTo>
                    <a:pt x="50634" y="1876456"/>
                  </a:lnTo>
                  <a:lnTo>
                    <a:pt x="50634" y="1831779"/>
                  </a:lnTo>
                  <a:lnTo>
                    <a:pt x="62548" y="1730509"/>
                  </a:lnTo>
                  <a:lnTo>
                    <a:pt x="74462" y="1650090"/>
                  </a:lnTo>
                  <a:lnTo>
                    <a:pt x="92333" y="1551799"/>
                  </a:lnTo>
                  <a:lnTo>
                    <a:pt x="98290" y="1468401"/>
                  </a:lnTo>
                  <a:lnTo>
                    <a:pt x="110204" y="1009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0">
              <a:extLst>
                <a:ext uri="{FF2B5EF4-FFF2-40B4-BE49-F238E27FC236}">
                  <a16:creationId xmlns:a16="http://schemas.microsoft.com/office/drawing/2014/main" id="{60194BD8-9003-4F00-B303-7D6FFBBA2F2A}"/>
                </a:ext>
              </a:extLst>
            </p:cNvPr>
            <p:cNvSpPr/>
            <p:nvPr/>
          </p:nvSpPr>
          <p:spPr>
            <a:xfrm>
              <a:off x="5141913" y="3817938"/>
              <a:ext cx="2085975" cy="1844675"/>
            </a:xfrm>
            <a:custGeom>
              <a:avLst/>
              <a:gdLst>
                <a:gd name="connsiteX0" fmla="*/ 790575 w 2085975"/>
                <a:gd name="connsiteY0" fmla="*/ 1104900 h 1845469"/>
                <a:gd name="connsiteX1" fmla="*/ 559594 w 2085975"/>
                <a:gd name="connsiteY1" fmla="*/ 771525 h 1845469"/>
                <a:gd name="connsiteX2" fmla="*/ 335756 w 2085975"/>
                <a:gd name="connsiteY2" fmla="*/ 459581 h 1845469"/>
                <a:gd name="connsiteX3" fmla="*/ 240506 w 2085975"/>
                <a:gd name="connsiteY3" fmla="*/ 333375 h 1845469"/>
                <a:gd name="connsiteX4" fmla="*/ 154781 w 2085975"/>
                <a:gd name="connsiteY4" fmla="*/ 221456 h 1845469"/>
                <a:gd name="connsiteX5" fmla="*/ 54769 w 2085975"/>
                <a:gd name="connsiteY5" fmla="*/ 104775 h 1845469"/>
                <a:gd name="connsiteX6" fmla="*/ 35719 w 2085975"/>
                <a:gd name="connsiteY6" fmla="*/ 88106 h 1845469"/>
                <a:gd name="connsiteX7" fmla="*/ 19050 w 2085975"/>
                <a:gd name="connsiteY7" fmla="*/ 69056 h 1845469"/>
                <a:gd name="connsiteX8" fmla="*/ 7144 w 2085975"/>
                <a:gd name="connsiteY8" fmla="*/ 50006 h 1845469"/>
                <a:gd name="connsiteX9" fmla="*/ 0 w 2085975"/>
                <a:gd name="connsiteY9" fmla="*/ 23812 h 1845469"/>
                <a:gd name="connsiteX10" fmla="*/ 2381 w 2085975"/>
                <a:gd name="connsiteY10" fmla="*/ 9525 h 1845469"/>
                <a:gd name="connsiteX11" fmla="*/ 9525 w 2085975"/>
                <a:gd name="connsiteY11" fmla="*/ 0 h 1845469"/>
                <a:gd name="connsiteX12" fmla="*/ 28575 w 2085975"/>
                <a:gd name="connsiteY12" fmla="*/ 0 h 1845469"/>
                <a:gd name="connsiteX13" fmla="*/ 73819 w 2085975"/>
                <a:gd name="connsiteY13" fmla="*/ 9525 h 1845469"/>
                <a:gd name="connsiteX14" fmla="*/ 130969 w 2085975"/>
                <a:gd name="connsiteY14" fmla="*/ 30956 h 1845469"/>
                <a:gd name="connsiteX15" fmla="*/ 142875 w 2085975"/>
                <a:gd name="connsiteY15" fmla="*/ 38100 h 1845469"/>
                <a:gd name="connsiteX16" fmla="*/ 197644 w 2085975"/>
                <a:gd name="connsiteY16" fmla="*/ 92869 h 1845469"/>
                <a:gd name="connsiteX17" fmla="*/ 373856 w 2085975"/>
                <a:gd name="connsiteY17" fmla="*/ 285750 h 1845469"/>
                <a:gd name="connsiteX18" fmla="*/ 521494 w 2085975"/>
                <a:gd name="connsiteY18" fmla="*/ 461962 h 1845469"/>
                <a:gd name="connsiteX19" fmla="*/ 642937 w 2085975"/>
                <a:gd name="connsiteY19" fmla="*/ 581025 h 1845469"/>
                <a:gd name="connsiteX20" fmla="*/ 876300 w 2085975"/>
                <a:gd name="connsiteY20" fmla="*/ 814387 h 1845469"/>
                <a:gd name="connsiteX21" fmla="*/ 1102519 w 2085975"/>
                <a:gd name="connsiteY21" fmla="*/ 1040606 h 1845469"/>
                <a:gd name="connsiteX22" fmla="*/ 1278731 w 2085975"/>
                <a:gd name="connsiteY22" fmla="*/ 1207294 h 1845469"/>
                <a:gd name="connsiteX23" fmla="*/ 1390650 w 2085975"/>
                <a:gd name="connsiteY23" fmla="*/ 1314450 h 1845469"/>
                <a:gd name="connsiteX24" fmla="*/ 1481137 w 2085975"/>
                <a:gd name="connsiteY24" fmla="*/ 1395412 h 1845469"/>
                <a:gd name="connsiteX25" fmla="*/ 1678781 w 2085975"/>
                <a:gd name="connsiteY25" fmla="*/ 1540669 h 1845469"/>
                <a:gd name="connsiteX26" fmla="*/ 1885950 w 2085975"/>
                <a:gd name="connsiteY26" fmla="*/ 1676400 h 1845469"/>
                <a:gd name="connsiteX27" fmla="*/ 2050256 w 2085975"/>
                <a:gd name="connsiteY27" fmla="*/ 1785937 h 1845469"/>
                <a:gd name="connsiteX28" fmla="*/ 2074069 w 2085975"/>
                <a:gd name="connsiteY28" fmla="*/ 1802606 h 1845469"/>
                <a:gd name="connsiteX29" fmla="*/ 2081212 w 2085975"/>
                <a:gd name="connsiteY29" fmla="*/ 1809750 h 1845469"/>
                <a:gd name="connsiteX30" fmla="*/ 2085975 w 2085975"/>
                <a:gd name="connsiteY30" fmla="*/ 1821656 h 1845469"/>
                <a:gd name="connsiteX31" fmla="*/ 2076450 w 2085975"/>
                <a:gd name="connsiteY31" fmla="*/ 1833562 h 1845469"/>
                <a:gd name="connsiteX32" fmla="*/ 2059781 w 2085975"/>
                <a:gd name="connsiteY32" fmla="*/ 1840706 h 1845469"/>
                <a:gd name="connsiteX33" fmla="*/ 2009775 w 2085975"/>
                <a:gd name="connsiteY33" fmla="*/ 1845469 h 1845469"/>
                <a:gd name="connsiteX34" fmla="*/ 1885950 w 2085975"/>
                <a:gd name="connsiteY34" fmla="*/ 1835944 h 1845469"/>
                <a:gd name="connsiteX35" fmla="*/ 1704975 w 2085975"/>
                <a:gd name="connsiteY35" fmla="*/ 1819275 h 1845469"/>
                <a:gd name="connsiteX36" fmla="*/ 1509712 w 2085975"/>
                <a:gd name="connsiteY36" fmla="*/ 1797844 h 1845469"/>
                <a:gd name="connsiteX37" fmla="*/ 1390650 w 2085975"/>
                <a:gd name="connsiteY37" fmla="*/ 1781175 h 1845469"/>
                <a:gd name="connsiteX38" fmla="*/ 1343025 w 2085975"/>
                <a:gd name="connsiteY38" fmla="*/ 1776412 h 1845469"/>
                <a:gd name="connsiteX39" fmla="*/ 1309687 w 2085975"/>
                <a:gd name="connsiteY39" fmla="*/ 1771650 h 1845469"/>
                <a:gd name="connsiteX40" fmla="*/ 1283494 w 2085975"/>
                <a:gd name="connsiteY40" fmla="*/ 1766887 h 1845469"/>
                <a:gd name="connsiteX41" fmla="*/ 1247775 w 2085975"/>
                <a:gd name="connsiteY41" fmla="*/ 1750219 h 1845469"/>
                <a:gd name="connsiteX42" fmla="*/ 1212056 w 2085975"/>
                <a:gd name="connsiteY42" fmla="*/ 1716881 h 1845469"/>
                <a:gd name="connsiteX43" fmla="*/ 1145381 w 2085975"/>
                <a:gd name="connsiteY43" fmla="*/ 1626394 h 1845469"/>
                <a:gd name="connsiteX44" fmla="*/ 1038225 w 2085975"/>
                <a:gd name="connsiteY44" fmla="*/ 1471612 h 1845469"/>
                <a:gd name="connsiteX45" fmla="*/ 923925 w 2085975"/>
                <a:gd name="connsiteY45" fmla="*/ 1302544 h 1845469"/>
                <a:gd name="connsiteX46" fmla="*/ 790575 w 2085975"/>
                <a:gd name="connsiteY46" fmla="*/ 1104900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5975" h="1845469">
                  <a:moveTo>
                    <a:pt x="790575" y="1104900"/>
                  </a:moveTo>
                  <a:lnTo>
                    <a:pt x="559594" y="771525"/>
                  </a:lnTo>
                  <a:lnTo>
                    <a:pt x="335756" y="459581"/>
                  </a:lnTo>
                  <a:lnTo>
                    <a:pt x="240506" y="333375"/>
                  </a:lnTo>
                  <a:lnTo>
                    <a:pt x="154781" y="221456"/>
                  </a:lnTo>
                  <a:lnTo>
                    <a:pt x="54769" y="104775"/>
                  </a:lnTo>
                  <a:lnTo>
                    <a:pt x="35719" y="88106"/>
                  </a:lnTo>
                  <a:lnTo>
                    <a:pt x="19050" y="69056"/>
                  </a:lnTo>
                  <a:lnTo>
                    <a:pt x="7144" y="50006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73819" y="9525"/>
                  </a:lnTo>
                  <a:lnTo>
                    <a:pt x="130969" y="30956"/>
                  </a:lnTo>
                  <a:lnTo>
                    <a:pt x="142875" y="38100"/>
                  </a:lnTo>
                  <a:lnTo>
                    <a:pt x="197644" y="92869"/>
                  </a:lnTo>
                  <a:lnTo>
                    <a:pt x="373856" y="285750"/>
                  </a:lnTo>
                  <a:lnTo>
                    <a:pt x="521494" y="461962"/>
                  </a:lnTo>
                  <a:lnTo>
                    <a:pt x="642937" y="581025"/>
                  </a:lnTo>
                  <a:lnTo>
                    <a:pt x="876300" y="814387"/>
                  </a:lnTo>
                  <a:lnTo>
                    <a:pt x="1102519" y="1040606"/>
                  </a:lnTo>
                  <a:lnTo>
                    <a:pt x="1278731" y="1207294"/>
                  </a:lnTo>
                  <a:lnTo>
                    <a:pt x="1390650" y="1314450"/>
                  </a:lnTo>
                  <a:lnTo>
                    <a:pt x="1481137" y="1395412"/>
                  </a:lnTo>
                  <a:lnTo>
                    <a:pt x="1678781" y="1540669"/>
                  </a:lnTo>
                  <a:lnTo>
                    <a:pt x="1885950" y="1676400"/>
                  </a:lnTo>
                  <a:lnTo>
                    <a:pt x="2050256" y="1785937"/>
                  </a:lnTo>
                  <a:lnTo>
                    <a:pt x="2074069" y="1802606"/>
                  </a:lnTo>
                  <a:lnTo>
                    <a:pt x="2081212" y="1809750"/>
                  </a:lnTo>
                  <a:lnTo>
                    <a:pt x="2085975" y="1821656"/>
                  </a:lnTo>
                  <a:lnTo>
                    <a:pt x="2076450" y="1833562"/>
                  </a:lnTo>
                  <a:lnTo>
                    <a:pt x="2059781" y="1840706"/>
                  </a:lnTo>
                  <a:lnTo>
                    <a:pt x="2009775" y="1845469"/>
                  </a:lnTo>
                  <a:lnTo>
                    <a:pt x="1885950" y="1835944"/>
                  </a:lnTo>
                  <a:lnTo>
                    <a:pt x="1704975" y="1819275"/>
                  </a:lnTo>
                  <a:lnTo>
                    <a:pt x="1509712" y="1797844"/>
                  </a:lnTo>
                  <a:lnTo>
                    <a:pt x="1390650" y="1781175"/>
                  </a:lnTo>
                  <a:lnTo>
                    <a:pt x="1343025" y="1776412"/>
                  </a:lnTo>
                  <a:lnTo>
                    <a:pt x="1309687" y="1771650"/>
                  </a:lnTo>
                  <a:lnTo>
                    <a:pt x="1283494" y="1766887"/>
                  </a:lnTo>
                  <a:lnTo>
                    <a:pt x="1247775" y="1750219"/>
                  </a:lnTo>
                  <a:lnTo>
                    <a:pt x="1212056" y="1716881"/>
                  </a:lnTo>
                  <a:lnTo>
                    <a:pt x="1145381" y="1626394"/>
                  </a:lnTo>
                  <a:lnTo>
                    <a:pt x="1038225" y="1471612"/>
                  </a:lnTo>
                  <a:lnTo>
                    <a:pt x="923925" y="1302544"/>
                  </a:lnTo>
                  <a:lnTo>
                    <a:pt x="790575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098" name="グループ化 1">
            <a:extLst>
              <a:ext uri="{FF2B5EF4-FFF2-40B4-BE49-F238E27FC236}">
                <a16:creationId xmlns:a16="http://schemas.microsoft.com/office/drawing/2014/main" id="{8A1AE0AA-CA15-40E5-AB6A-CFC07E0673CD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43038"/>
            <a:ext cx="4492625" cy="4600575"/>
            <a:chOff x="2735263" y="1443038"/>
            <a:chExt cx="4492625" cy="4600575"/>
          </a:xfrm>
        </p:grpSpPr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BE32FE2E-A1C6-4005-B785-2F95733D0383}"/>
                </a:ext>
              </a:extLst>
            </p:cNvPr>
            <p:cNvSpPr/>
            <p:nvPr/>
          </p:nvSpPr>
          <p:spPr>
            <a:xfrm>
              <a:off x="4306888" y="1443038"/>
              <a:ext cx="847725" cy="928687"/>
            </a:xfrm>
            <a:custGeom>
              <a:avLst/>
              <a:gdLst>
                <a:gd name="connsiteX0" fmla="*/ 309563 w 847725"/>
                <a:gd name="connsiteY0" fmla="*/ 485775 h 928687"/>
                <a:gd name="connsiteX1" fmla="*/ 197644 w 847725"/>
                <a:gd name="connsiteY1" fmla="*/ 647700 h 928687"/>
                <a:gd name="connsiteX2" fmla="*/ 83344 w 847725"/>
                <a:gd name="connsiteY2" fmla="*/ 809625 h 928687"/>
                <a:gd name="connsiteX3" fmla="*/ 0 w 847725"/>
                <a:gd name="connsiteY3" fmla="*/ 928687 h 928687"/>
                <a:gd name="connsiteX4" fmla="*/ 80963 w 847725"/>
                <a:gd name="connsiteY4" fmla="*/ 921543 h 928687"/>
                <a:gd name="connsiteX5" fmla="*/ 216694 w 847725"/>
                <a:gd name="connsiteY5" fmla="*/ 826293 h 928687"/>
                <a:gd name="connsiteX6" fmla="*/ 316707 w 847725"/>
                <a:gd name="connsiteY6" fmla="*/ 733425 h 928687"/>
                <a:gd name="connsiteX7" fmla="*/ 402432 w 847725"/>
                <a:gd name="connsiteY7" fmla="*/ 642937 h 928687"/>
                <a:gd name="connsiteX8" fmla="*/ 466725 w 847725"/>
                <a:gd name="connsiteY8" fmla="*/ 569118 h 928687"/>
                <a:gd name="connsiteX9" fmla="*/ 533400 w 847725"/>
                <a:gd name="connsiteY9" fmla="*/ 500062 h 928687"/>
                <a:gd name="connsiteX10" fmla="*/ 573882 w 847725"/>
                <a:gd name="connsiteY10" fmla="*/ 459581 h 928687"/>
                <a:gd name="connsiteX11" fmla="*/ 626269 w 847725"/>
                <a:gd name="connsiteY11" fmla="*/ 411956 h 928687"/>
                <a:gd name="connsiteX12" fmla="*/ 709613 w 847725"/>
                <a:gd name="connsiteY12" fmla="*/ 345281 h 928687"/>
                <a:gd name="connsiteX13" fmla="*/ 731044 w 847725"/>
                <a:gd name="connsiteY13" fmla="*/ 333375 h 928687"/>
                <a:gd name="connsiteX14" fmla="*/ 769144 w 847725"/>
                <a:gd name="connsiteY14" fmla="*/ 323850 h 928687"/>
                <a:gd name="connsiteX15" fmla="*/ 783432 w 847725"/>
                <a:gd name="connsiteY15" fmla="*/ 319087 h 928687"/>
                <a:gd name="connsiteX16" fmla="*/ 809625 w 847725"/>
                <a:gd name="connsiteY16" fmla="*/ 307181 h 928687"/>
                <a:gd name="connsiteX17" fmla="*/ 835819 w 847725"/>
                <a:gd name="connsiteY17" fmla="*/ 290512 h 928687"/>
                <a:gd name="connsiteX18" fmla="*/ 842963 w 847725"/>
                <a:gd name="connsiteY18" fmla="*/ 278606 h 928687"/>
                <a:gd name="connsiteX19" fmla="*/ 847725 w 847725"/>
                <a:gd name="connsiteY19" fmla="*/ 264318 h 928687"/>
                <a:gd name="connsiteX20" fmla="*/ 847725 w 847725"/>
                <a:gd name="connsiteY20" fmla="*/ 250031 h 928687"/>
                <a:gd name="connsiteX21" fmla="*/ 842963 w 847725"/>
                <a:gd name="connsiteY21" fmla="*/ 235743 h 928687"/>
                <a:gd name="connsiteX22" fmla="*/ 831057 w 847725"/>
                <a:gd name="connsiteY22" fmla="*/ 211931 h 928687"/>
                <a:gd name="connsiteX23" fmla="*/ 812007 w 847725"/>
                <a:gd name="connsiteY23" fmla="*/ 192881 h 928687"/>
                <a:gd name="connsiteX24" fmla="*/ 785813 w 847725"/>
                <a:gd name="connsiteY24" fmla="*/ 171450 h 928687"/>
                <a:gd name="connsiteX25" fmla="*/ 735807 w 847725"/>
                <a:gd name="connsiteY25" fmla="*/ 140493 h 928687"/>
                <a:gd name="connsiteX26" fmla="*/ 671513 w 847725"/>
                <a:gd name="connsiteY26" fmla="*/ 100012 h 928687"/>
                <a:gd name="connsiteX27" fmla="*/ 631032 w 847725"/>
                <a:gd name="connsiteY27" fmla="*/ 76200 h 928687"/>
                <a:gd name="connsiteX28" fmla="*/ 595313 w 847725"/>
                <a:gd name="connsiteY28" fmla="*/ 54768 h 928687"/>
                <a:gd name="connsiteX29" fmla="*/ 561975 w 847725"/>
                <a:gd name="connsiteY29" fmla="*/ 38100 h 928687"/>
                <a:gd name="connsiteX30" fmla="*/ 511969 w 847725"/>
                <a:gd name="connsiteY30" fmla="*/ 23812 h 928687"/>
                <a:gd name="connsiteX31" fmla="*/ 459582 w 847725"/>
                <a:gd name="connsiteY31" fmla="*/ 9525 h 928687"/>
                <a:gd name="connsiteX32" fmla="*/ 385763 w 847725"/>
                <a:gd name="connsiteY32" fmla="*/ 2381 h 928687"/>
                <a:gd name="connsiteX33" fmla="*/ 335757 w 847725"/>
                <a:gd name="connsiteY33" fmla="*/ 0 h 928687"/>
                <a:gd name="connsiteX34" fmla="*/ 316707 w 847725"/>
                <a:gd name="connsiteY34" fmla="*/ 0 h 928687"/>
                <a:gd name="connsiteX35" fmla="*/ 302419 w 847725"/>
                <a:gd name="connsiteY35" fmla="*/ 0 h 928687"/>
                <a:gd name="connsiteX36" fmla="*/ 290513 w 847725"/>
                <a:gd name="connsiteY36" fmla="*/ 2381 h 928687"/>
                <a:gd name="connsiteX37" fmla="*/ 285750 w 847725"/>
                <a:gd name="connsiteY37" fmla="*/ 14287 h 928687"/>
                <a:gd name="connsiteX38" fmla="*/ 288132 w 847725"/>
                <a:gd name="connsiteY38" fmla="*/ 21431 h 928687"/>
                <a:gd name="connsiteX39" fmla="*/ 292894 w 847725"/>
                <a:gd name="connsiteY39" fmla="*/ 35718 h 928687"/>
                <a:gd name="connsiteX40" fmla="*/ 319088 w 847725"/>
                <a:gd name="connsiteY40" fmla="*/ 64293 h 928687"/>
                <a:gd name="connsiteX41" fmla="*/ 383382 w 847725"/>
                <a:gd name="connsiteY41" fmla="*/ 116681 h 928687"/>
                <a:gd name="connsiteX42" fmla="*/ 407194 w 847725"/>
                <a:gd name="connsiteY42" fmla="*/ 140493 h 928687"/>
                <a:gd name="connsiteX43" fmla="*/ 419100 w 847725"/>
                <a:gd name="connsiteY43" fmla="*/ 159543 h 928687"/>
                <a:gd name="connsiteX44" fmla="*/ 428625 w 847725"/>
                <a:gd name="connsiteY44" fmla="*/ 180975 h 928687"/>
                <a:gd name="connsiteX45" fmla="*/ 433388 w 847725"/>
                <a:gd name="connsiteY45" fmla="*/ 202406 h 928687"/>
                <a:gd name="connsiteX46" fmla="*/ 435769 w 847725"/>
                <a:gd name="connsiteY46" fmla="*/ 226218 h 928687"/>
                <a:gd name="connsiteX47" fmla="*/ 433388 w 847725"/>
                <a:gd name="connsiteY47" fmla="*/ 247650 h 928687"/>
                <a:gd name="connsiteX48" fmla="*/ 426244 w 847725"/>
                <a:gd name="connsiteY48" fmla="*/ 276225 h 928687"/>
                <a:gd name="connsiteX49" fmla="*/ 400050 w 847725"/>
                <a:gd name="connsiteY49" fmla="*/ 342900 h 928687"/>
                <a:gd name="connsiteX50" fmla="*/ 371475 w 847725"/>
                <a:gd name="connsiteY50" fmla="*/ 392906 h 928687"/>
                <a:gd name="connsiteX51" fmla="*/ 309563 w 847725"/>
                <a:gd name="connsiteY51" fmla="*/ 485775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47725" h="928687">
                  <a:moveTo>
                    <a:pt x="309563" y="485775"/>
                  </a:moveTo>
                  <a:lnTo>
                    <a:pt x="197644" y="647700"/>
                  </a:lnTo>
                  <a:lnTo>
                    <a:pt x="83344" y="809625"/>
                  </a:lnTo>
                  <a:lnTo>
                    <a:pt x="0" y="928687"/>
                  </a:lnTo>
                  <a:lnTo>
                    <a:pt x="80963" y="921543"/>
                  </a:lnTo>
                  <a:lnTo>
                    <a:pt x="216694" y="826293"/>
                  </a:lnTo>
                  <a:lnTo>
                    <a:pt x="316707" y="733425"/>
                  </a:lnTo>
                  <a:lnTo>
                    <a:pt x="402432" y="642937"/>
                  </a:lnTo>
                  <a:lnTo>
                    <a:pt x="466725" y="569118"/>
                  </a:lnTo>
                  <a:lnTo>
                    <a:pt x="533400" y="500062"/>
                  </a:lnTo>
                  <a:lnTo>
                    <a:pt x="573882" y="459581"/>
                  </a:lnTo>
                  <a:lnTo>
                    <a:pt x="626269" y="411956"/>
                  </a:lnTo>
                  <a:lnTo>
                    <a:pt x="709613" y="345281"/>
                  </a:lnTo>
                  <a:lnTo>
                    <a:pt x="731044" y="333375"/>
                  </a:lnTo>
                  <a:lnTo>
                    <a:pt x="769144" y="323850"/>
                  </a:lnTo>
                  <a:lnTo>
                    <a:pt x="783432" y="319087"/>
                  </a:lnTo>
                  <a:lnTo>
                    <a:pt x="809625" y="307181"/>
                  </a:lnTo>
                  <a:lnTo>
                    <a:pt x="835819" y="290512"/>
                  </a:lnTo>
                  <a:lnTo>
                    <a:pt x="842963" y="278606"/>
                  </a:lnTo>
                  <a:lnTo>
                    <a:pt x="847725" y="264318"/>
                  </a:lnTo>
                  <a:lnTo>
                    <a:pt x="847725" y="250031"/>
                  </a:lnTo>
                  <a:lnTo>
                    <a:pt x="842963" y="235743"/>
                  </a:lnTo>
                  <a:lnTo>
                    <a:pt x="831057" y="211931"/>
                  </a:lnTo>
                  <a:lnTo>
                    <a:pt x="812007" y="192881"/>
                  </a:lnTo>
                  <a:lnTo>
                    <a:pt x="785813" y="171450"/>
                  </a:lnTo>
                  <a:lnTo>
                    <a:pt x="735807" y="140493"/>
                  </a:lnTo>
                  <a:lnTo>
                    <a:pt x="671513" y="100012"/>
                  </a:lnTo>
                  <a:lnTo>
                    <a:pt x="631032" y="76200"/>
                  </a:lnTo>
                  <a:lnTo>
                    <a:pt x="595313" y="54768"/>
                  </a:lnTo>
                  <a:lnTo>
                    <a:pt x="561975" y="38100"/>
                  </a:lnTo>
                  <a:lnTo>
                    <a:pt x="511969" y="23812"/>
                  </a:lnTo>
                  <a:lnTo>
                    <a:pt x="459582" y="9525"/>
                  </a:lnTo>
                  <a:lnTo>
                    <a:pt x="385763" y="2381"/>
                  </a:lnTo>
                  <a:lnTo>
                    <a:pt x="335757" y="0"/>
                  </a:lnTo>
                  <a:lnTo>
                    <a:pt x="316707" y="0"/>
                  </a:lnTo>
                  <a:lnTo>
                    <a:pt x="302419" y="0"/>
                  </a:lnTo>
                  <a:lnTo>
                    <a:pt x="290513" y="2381"/>
                  </a:lnTo>
                  <a:lnTo>
                    <a:pt x="285750" y="14287"/>
                  </a:lnTo>
                  <a:lnTo>
                    <a:pt x="288132" y="21431"/>
                  </a:lnTo>
                  <a:lnTo>
                    <a:pt x="292894" y="35718"/>
                  </a:lnTo>
                  <a:lnTo>
                    <a:pt x="319088" y="64293"/>
                  </a:lnTo>
                  <a:lnTo>
                    <a:pt x="383382" y="116681"/>
                  </a:lnTo>
                  <a:lnTo>
                    <a:pt x="407194" y="140493"/>
                  </a:lnTo>
                  <a:lnTo>
                    <a:pt x="419100" y="159543"/>
                  </a:lnTo>
                  <a:lnTo>
                    <a:pt x="428625" y="180975"/>
                  </a:lnTo>
                  <a:lnTo>
                    <a:pt x="433388" y="202406"/>
                  </a:lnTo>
                  <a:lnTo>
                    <a:pt x="435769" y="226218"/>
                  </a:lnTo>
                  <a:lnTo>
                    <a:pt x="433388" y="247650"/>
                  </a:lnTo>
                  <a:lnTo>
                    <a:pt x="426244" y="276225"/>
                  </a:lnTo>
                  <a:lnTo>
                    <a:pt x="400050" y="342900"/>
                  </a:lnTo>
                  <a:lnTo>
                    <a:pt x="371475" y="392906"/>
                  </a:lnTo>
                  <a:lnTo>
                    <a:pt x="30956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2EF6DE64-0734-4825-9325-73DA9416A648}"/>
                </a:ext>
              </a:extLst>
            </p:cNvPr>
            <p:cNvSpPr/>
            <p:nvPr/>
          </p:nvSpPr>
          <p:spPr>
            <a:xfrm>
              <a:off x="3524250" y="2208213"/>
              <a:ext cx="447675" cy="1089025"/>
            </a:xfrm>
            <a:custGeom>
              <a:avLst/>
              <a:gdLst>
                <a:gd name="connsiteX0" fmla="*/ 211931 w 447675"/>
                <a:gd name="connsiteY0" fmla="*/ 804862 h 1090612"/>
                <a:gd name="connsiteX1" fmla="*/ 178594 w 447675"/>
                <a:gd name="connsiteY1" fmla="*/ 583406 h 1090612"/>
                <a:gd name="connsiteX2" fmla="*/ 147638 w 447675"/>
                <a:gd name="connsiteY2" fmla="*/ 388144 h 1090612"/>
                <a:gd name="connsiteX3" fmla="*/ 126206 w 447675"/>
                <a:gd name="connsiteY3" fmla="*/ 269081 h 1090612"/>
                <a:gd name="connsiteX4" fmla="*/ 111919 w 447675"/>
                <a:gd name="connsiteY4" fmla="*/ 230981 h 1090612"/>
                <a:gd name="connsiteX5" fmla="*/ 83344 w 447675"/>
                <a:gd name="connsiteY5" fmla="*/ 171450 h 1090612"/>
                <a:gd name="connsiteX6" fmla="*/ 54769 w 447675"/>
                <a:gd name="connsiteY6" fmla="*/ 121444 h 1090612"/>
                <a:gd name="connsiteX7" fmla="*/ 40481 w 447675"/>
                <a:gd name="connsiteY7" fmla="*/ 100012 h 1090612"/>
                <a:gd name="connsiteX8" fmla="*/ 14288 w 447675"/>
                <a:gd name="connsiteY8" fmla="*/ 64294 h 1090612"/>
                <a:gd name="connsiteX9" fmla="*/ 7144 w 447675"/>
                <a:gd name="connsiteY9" fmla="*/ 47625 h 1090612"/>
                <a:gd name="connsiteX10" fmla="*/ 0 w 447675"/>
                <a:gd name="connsiteY10" fmla="*/ 28575 h 1090612"/>
                <a:gd name="connsiteX11" fmla="*/ 0 w 447675"/>
                <a:gd name="connsiteY11" fmla="*/ 16669 h 1090612"/>
                <a:gd name="connsiteX12" fmla="*/ 0 w 447675"/>
                <a:gd name="connsiteY12" fmla="*/ 7144 h 1090612"/>
                <a:gd name="connsiteX13" fmla="*/ 7144 w 447675"/>
                <a:gd name="connsiteY13" fmla="*/ 0 h 1090612"/>
                <a:gd name="connsiteX14" fmla="*/ 21431 w 447675"/>
                <a:gd name="connsiteY14" fmla="*/ 0 h 1090612"/>
                <a:gd name="connsiteX15" fmla="*/ 54769 w 447675"/>
                <a:gd name="connsiteY15" fmla="*/ 11906 h 1090612"/>
                <a:gd name="connsiteX16" fmla="*/ 80963 w 447675"/>
                <a:gd name="connsiteY16" fmla="*/ 19050 h 1090612"/>
                <a:gd name="connsiteX17" fmla="*/ 152400 w 447675"/>
                <a:gd name="connsiteY17" fmla="*/ 35719 h 1090612"/>
                <a:gd name="connsiteX18" fmla="*/ 221456 w 447675"/>
                <a:gd name="connsiteY18" fmla="*/ 59531 h 1090612"/>
                <a:gd name="connsiteX19" fmla="*/ 264319 w 447675"/>
                <a:gd name="connsiteY19" fmla="*/ 80962 h 1090612"/>
                <a:gd name="connsiteX20" fmla="*/ 304800 w 447675"/>
                <a:gd name="connsiteY20" fmla="*/ 104775 h 1090612"/>
                <a:gd name="connsiteX21" fmla="*/ 342900 w 447675"/>
                <a:gd name="connsiteY21" fmla="*/ 219075 h 1090612"/>
                <a:gd name="connsiteX22" fmla="*/ 354806 w 447675"/>
                <a:gd name="connsiteY22" fmla="*/ 278606 h 1090612"/>
                <a:gd name="connsiteX23" fmla="*/ 381000 w 447675"/>
                <a:gd name="connsiteY23" fmla="*/ 431006 h 1090612"/>
                <a:gd name="connsiteX24" fmla="*/ 402431 w 447675"/>
                <a:gd name="connsiteY24" fmla="*/ 588169 h 1090612"/>
                <a:gd name="connsiteX25" fmla="*/ 433388 w 447675"/>
                <a:gd name="connsiteY25" fmla="*/ 866775 h 1090612"/>
                <a:gd name="connsiteX26" fmla="*/ 447675 w 447675"/>
                <a:gd name="connsiteY26" fmla="*/ 1052512 h 1090612"/>
                <a:gd name="connsiteX27" fmla="*/ 252413 w 447675"/>
                <a:gd name="connsiteY27" fmla="*/ 1090612 h 1090612"/>
                <a:gd name="connsiteX28" fmla="*/ 233363 w 447675"/>
                <a:gd name="connsiteY28" fmla="*/ 938212 h 1090612"/>
                <a:gd name="connsiteX29" fmla="*/ 211931 w 447675"/>
                <a:gd name="connsiteY29" fmla="*/ 804862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1090612">
                  <a:moveTo>
                    <a:pt x="211931" y="804862"/>
                  </a:moveTo>
                  <a:lnTo>
                    <a:pt x="178594" y="583406"/>
                  </a:lnTo>
                  <a:lnTo>
                    <a:pt x="147638" y="388144"/>
                  </a:lnTo>
                  <a:lnTo>
                    <a:pt x="126206" y="269081"/>
                  </a:lnTo>
                  <a:lnTo>
                    <a:pt x="111919" y="230981"/>
                  </a:lnTo>
                  <a:lnTo>
                    <a:pt x="83344" y="171450"/>
                  </a:lnTo>
                  <a:lnTo>
                    <a:pt x="54769" y="121444"/>
                  </a:lnTo>
                  <a:lnTo>
                    <a:pt x="40481" y="100012"/>
                  </a:lnTo>
                  <a:lnTo>
                    <a:pt x="14288" y="64294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54769" y="11906"/>
                  </a:lnTo>
                  <a:lnTo>
                    <a:pt x="80963" y="19050"/>
                  </a:lnTo>
                  <a:lnTo>
                    <a:pt x="152400" y="35719"/>
                  </a:lnTo>
                  <a:lnTo>
                    <a:pt x="221456" y="59531"/>
                  </a:lnTo>
                  <a:lnTo>
                    <a:pt x="264319" y="80962"/>
                  </a:lnTo>
                  <a:lnTo>
                    <a:pt x="304800" y="104775"/>
                  </a:lnTo>
                  <a:lnTo>
                    <a:pt x="342900" y="219075"/>
                  </a:lnTo>
                  <a:lnTo>
                    <a:pt x="354806" y="278606"/>
                  </a:lnTo>
                  <a:lnTo>
                    <a:pt x="381000" y="431006"/>
                  </a:lnTo>
                  <a:lnTo>
                    <a:pt x="402431" y="588169"/>
                  </a:lnTo>
                  <a:lnTo>
                    <a:pt x="433388" y="866775"/>
                  </a:lnTo>
                  <a:lnTo>
                    <a:pt x="447675" y="1052512"/>
                  </a:lnTo>
                  <a:lnTo>
                    <a:pt x="252413" y="1090612"/>
                  </a:lnTo>
                  <a:lnTo>
                    <a:pt x="233363" y="938212"/>
                  </a:lnTo>
                  <a:lnTo>
                    <a:pt x="211931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8B0EFC1C-0FE8-4D9C-8139-C9C562848FAD}"/>
                </a:ext>
              </a:extLst>
            </p:cNvPr>
            <p:cNvSpPr/>
            <p:nvPr/>
          </p:nvSpPr>
          <p:spPr>
            <a:xfrm>
              <a:off x="4129088" y="3170238"/>
              <a:ext cx="1193800" cy="1031875"/>
            </a:xfrm>
            <a:custGeom>
              <a:avLst/>
              <a:gdLst>
                <a:gd name="connsiteX0" fmla="*/ 962025 w 1193006"/>
                <a:gd name="connsiteY0" fmla="*/ 426244 h 1033462"/>
                <a:gd name="connsiteX1" fmla="*/ 835818 w 1193006"/>
                <a:gd name="connsiteY1" fmla="*/ 514350 h 1033462"/>
                <a:gd name="connsiteX2" fmla="*/ 731043 w 1193006"/>
                <a:gd name="connsiteY2" fmla="*/ 597694 h 1033462"/>
                <a:gd name="connsiteX3" fmla="*/ 583406 w 1193006"/>
                <a:gd name="connsiteY3" fmla="*/ 709612 h 1033462"/>
                <a:gd name="connsiteX4" fmla="*/ 447675 w 1193006"/>
                <a:gd name="connsiteY4" fmla="*/ 802481 h 1033462"/>
                <a:gd name="connsiteX5" fmla="*/ 321468 w 1193006"/>
                <a:gd name="connsiteY5" fmla="*/ 881062 h 1033462"/>
                <a:gd name="connsiteX6" fmla="*/ 192881 w 1193006"/>
                <a:gd name="connsiteY6" fmla="*/ 952500 h 1033462"/>
                <a:gd name="connsiteX7" fmla="*/ 66675 w 1193006"/>
                <a:gd name="connsiteY7" fmla="*/ 1014412 h 1033462"/>
                <a:gd name="connsiteX8" fmla="*/ 35718 w 1193006"/>
                <a:gd name="connsiteY8" fmla="*/ 1028700 h 1033462"/>
                <a:gd name="connsiteX9" fmla="*/ 14287 w 1193006"/>
                <a:gd name="connsiteY9" fmla="*/ 1033462 h 1033462"/>
                <a:gd name="connsiteX10" fmla="*/ 9525 w 1193006"/>
                <a:gd name="connsiteY10" fmla="*/ 1033462 h 1033462"/>
                <a:gd name="connsiteX11" fmla="*/ 0 w 1193006"/>
                <a:gd name="connsiteY11" fmla="*/ 1028700 h 1033462"/>
                <a:gd name="connsiteX12" fmla="*/ 0 w 1193006"/>
                <a:gd name="connsiteY12" fmla="*/ 1016794 h 1033462"/>
                <a:gd name="connsiteX13" fmla="*/ 2381 w 1193006"/>
                <a:gd name="connsiteY13" fmla="*/ 995362 h 1033462"/>
                <a:gd name="connsiteX14" fmla="*/ 14287 w 1193006"/>
                <a:gd name="connsiteY14" fmla="*/ 973931 h 1033462"/>
                <a:gd name="connsiteX15" fmla="*/ 66675 w 1193006"/>
                <a:gd name="connsiteY15" fmla="*/ 935831 h 1033462"/>
                <a:gd name="connsiteX16" fmla="*/ 185737 w 1193006"/>
                <a:gd name="connsiteY16" fmla="*/ 850106 h 1033462"/>
                <a:gd name="connsiteX17" fmla="*/ 297656 w 1193006"/>
                <a:gd name="connsiteY17" fmla="*/ 759619 h 1033462"/>
                <a:gd name="connsiteX18" fmla="*/ 397668 w 1193006"/>
                <a:gd name="connsiteY18" fmla="*/ 676275 h 1033462"/>
                <a:gd name="connsiteX19" fmla="*/ 466725 w 1193006"/>
                <a:gd name="connsiteY19" fmla="*/ 609600 h 1033462"/>
                <a:gd name="connsiteX20" fmla="*/ 538162 w 1193006"/>
                <a:gd name="connsiteY20" fmla="*/ 540544 h 1033462"/>
                <a:gd name="connsiteX21" fmla="*/ 592931 w 1193006"/>
                <a:gd name="connsiteY21" fmla="*/ 481012 h 1033462"/>
                <a:gd name="connsiteX22" fmla="*/ 661987 w 1193006"/>
                <a:gd name="connsiteY22" fmla="*/ 397669 h 1033462"/>
                <a:gd name="connsiteX23" fmla="*/ 709612 w 1193006"/>
                <a:gd name="connsiteY23" fmla="*/ 333375 h 1033462"/>
                <a:gd name="connsiteX24" fmla="*/ 747712 w 1193006"/>
                <a:gd name="connsiteY24" fmla="*/ 278606 h 1033462"/>
                <a:gd name="connsiteX25" fmla="*/ 773906 w 1193006"/>
                <a:gd name="connsiteY25" fmla="*/ 235744 h 1033462"/>
                <a:gd name="connsiteX26" fmla="*/ 790575 w 1193006"/>
                <a:gd name="connsiteY26" fmla="*/ 190500 h 1033462"/>
                <a:gd name="connsiteX27" fmla="*/ 792956 w 1193006"/>
                <a:gd name="connsiteY27" fmla="*/ 166687 h 1033462"/>
                <a:gd name="connsiteX28" fmla="*/ 790575 w 1193006"/>
                <a:gd name="connsiteY28" fmla="*/ 147637 h 1033462"/>
                <a:gd name="connsiteX29" fmla="*/ 781050 w 1193006"/>
                <a:gd name="connsiteY29" fmla="*/ 130969 h 1033462"/>
                <a:gd name="connsiteX30" fmla="*/ 754856 w 1193006"/>
                <a:gd name="connsiteY30" fmla="*/ 109537 h 1033462"/>
                <a:gd name="connsiteX31" fmla="*/ 635793 w 1193006"/>
                <a:gd name="connsiteY31" fmla="*/ 21431 h 1033462"/>
                <a:gd name="connsiteX32" fmla="*/ 816768 w 1193006"/>
                <a:gd name="connsiteY32" fmla="*/ 0 h 1033462"/>
                <a:gd name="connsiteX33" fmla="*/ 933450 w 1193006"/>
                <a:gd name="connsiteY33" fmla="*/ 73819 h 1033462"/>
                <a:gd name="connsiteX34" fmla="*/ 1092993 w 1193006"/>
                <a:gd name="connsiteY34" fmla="*/ 161925 h 1033462"/>
                <a:gd name="connsiteX35" fmla="*/ 1143000 w 1193006"/>
                <a:gd name="connsiteY35" fmla="*/ 188119 h 1033462"/>
                <a:gd name="connsiteX36" fmla="*/ 1164431 w 1193006"/>
                <a:gd name="connsiteY36" fmla="*/ 204787 h 1033462"/>
                <a:gd name="connsiteX37" fmla="*/ 1176337 w 1193006"/>
                <a:gd name="connsiteY37" fmla="*/ 216694 h 1033462"/>
                <a:gd name="connsiteX38" fmla="*/ 1188243 w 1193006"/>
                <a:gd name="connsiteY38" fmla="*/ 235744 h 1033462"/>
                <a:gd name="connsiteX39" fmla="*/ 1193006 w 1193006"/>
                <a:gd name="connsiteY39" fmla="*/ 254794 h 1033462"/>
                <a:gd name="connsiteX40" fmla="*/ 1188243 w 1193006"/>
                <a:gd name="connsiteY40" fmla="*/ 273844 h 1033462"/>
                <a:gd name="connsiteX41" fmla="*/ 1176337 w 1193006"/>
                <a:gd name="connsiteY41" fmla="*/ 290512 h 1033462"/>
                <a:gd name="connsiteX42" fmla="*/ 1150143 w 1193006"/>
                <a:gd name="connsiteY42" fmla="*/ 314325 h 1033462"/>
                <a:gd name="connsiteX43" fmla="*/ 1090612 w 1193006"/>
                <a:gd name="connsiteY43" fmla="*/ 345281 h 1033462"/>
                <a:gd name="connsiteX44" fmla="*/ 962025 w 1193006"/>
                <a:gd name="connsiteY44" fmla="*/ 426244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3006" h="1033462">
                  <a:moveTo>
                    <a:pt x="962025" y="426244"/>
                  </a:moveTo>
                  <a:lnTo>
                    <a:pt x="835818" y="514350"/>
                  </a:lnTo>
                  <a:lnTo>
                    <a:pt x="731043" y="597694"/>
                  </a:lnTo>
                  <a:lnTo>
                    <a:pt x="583406" y="709612"/>
                  </a:lnTo>
                  <a:lnTo>
                    <a:pt x="447675" y="802481"/>
                  </a:lnTo>
                  <a:lnTo>
                    <a:pt x="321468" y="881062"/>
                  </a:lnTo>
                  <a:lnTo>
                    <a:pt x="192881" y="952500"/>
                  </a:lnTo>
                  <a:lnTo>
                    <a:pt x="66675" y="1014412"/>
                  </a:lnTo>
                  <a:lnTo>
                    <a:pt x="35718" y="1028700"/>
                  </a:lnTo>
                  <a:lnTo>
                    <a:pt x="14287" y="1033462"/>
                  </a:lnTo>
                  <a:lnTo>
                    <a:pt x="9525" y="1033462"/>
                  </a:lnTo>
                  <a:lnTo>
                    <a:pt x="0" y="1028700"/>
                  </a:lnTo>
                  <a:lnTo>
                    <a:pt x="0" y="1016794"/>
                  </a:lnTo>
                  <a:lnTo>
                    <a:pt x="2381" y="995362"/>
                  </a:lnTo>
                  <a:lnTo>
                    <a:pt x="14287" y="973931"/>
                  </a:lnTo>
                  <a:lnTo>
                    <a:pt x="66675" y="935831"/>
                  </a:lnTo>
                  <a:lnTo>
                    <a:pt x="185737" y="850106"/>
                  </a:lnTo>
                  <a:lnTo>
                    <a:pt x="297656" y="759619"/>
                  </a:lnTo>
                  <a:lnTo>
                    <a:pt x="397668" y="676275"/>
                  </a:lnTo>
                  <a:lnTo>
                    <a:pt x="466725" y="609600"/>
                  </a:lnTo>
                  <a:lnTo>
                    <a:pt x="538162" y="540544"/>
                  </a:lnTo>
                  <a:lnTo>
                    <a:pt x="592931" y="481012"/>
                  </a:lnTo>
                  <a:lnTo>
                    <a:pt x="661987" y="397669"/>
                  </a:lnTo>
                  <a:lnTo>
                    <a:pt x="709612" y="333375"/>
                  </a:lnTo>
                  <a:lnTo>
                    <a:pt x="747712" y="278606"/>
                  </a:lnTo>
                  <a:lnTo>
                    <a:pt x="773906" y="235744"/>
                  </a:lnTo>
                  <a:lnTo>
                    <a:pt x="790575" y="190500"/>
                  </a:lnTo>
                  <a:lnTo>
                    <a:pt x="792956" y="166687"/>
                  </a:lnTo>
                  <a:lnTo>
                    <a:pt x="790575" y="147637"/>
                  </a:lnTo>
                  <a:lnTo>
                    <a:pt x="781050" y="130969"/>
                  </a:lnTo>
                  <a:lnTo>
                    <a:pt x="754856" y="109537"/>
                  </a:lnTo>
                  <a:lnTo>
                    <a:pt x="635793" y="21431"/>
                  </a:lnTo>
                  <a:lnTo>
                    <a:pt x="816768" y="0"/>
                  </a:lnTo>
                  <a:lnTo>
                    <a:pt x="933450" y="73819"/>
                  </a:lnTo>
                  <a:lnTo>
                    <a:pt x="1092993" y="161925"/>
                  </a:lnTo>
                  <a:lnTo>
                    <a:pt x="1143000" y="188119"/>
                  </a:lnTo>
                  <a:lnTo>
                    <a:pt x="1164431" y="204787"/>
                  </a:lnTo>
                  <a:lnTo>
                    <a:pt x="1176337" y="216694"/>
                  </a:lnTo>
                  <a:lnTo>
                    <a:pt x="1188243" y="235744"/>
                  </a:lnTo>
                  <a:lnTo>
                    <a:pt x="1193006" y="254794"/>
                  </a:lnTo>
                  <a:lnTo>
                    <a:pt x="1188243" y="273844"/>
                  </a:lnTo>
                  <a:lnTo>
                    <a:pt x="1176337" y="290512"/>
                  </a:lnTo>
                  <a:lnTo>
                    <a:pt x="1150143" y="314325"/>
                  </a:lnTo>
                  <a:lnTo>
                    <a:pt x="1090612" y="345281"/>
                  </a:lnTo>
                  <a:lnTo>
                    <a:pt x="9620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7C983C07-32D4-458B-8FB8-4386B92923E3}"/>
                </a:ext>
              </a:extLst>
            </p:cNvPr>
            <p:cNvSpPr/>
            <p:nvPr/>
          </p:nvSpPr>
          <p:spPr>
            <a:xfrm>
              <a:off x="2847975" y="3581400"/>
              <a:ext cx="1171575" cy="1023938"/>
            </a:xfrm>
            <a:custGeom>
              <a:avLst/>
              <a:gdLst>
                <a:gd name="connsiteX0" fmla="*/ 931069 w 1171575"/>
                <a:gd name="connsiteY0" fmla="*/ 497681 h 1023938"/>
                <a:gd name="connsiteX1" fmla="*/ 800100 w 1171575"/>
                <a:gd name="connsiteY1" fmla="*/ 585788 h 1023938"/>
                <a:gd name="connsiteX2" fmla="*/ 654844 w 1171575"/>
                <a:gd name="connsiteY2" fmla="*/ 676275 h 1023938"/>
                <a:gd name="connsiteX3" fmla="*/ 492919 w 1171575"/>
                <a:gd name="connsiteY3" fmla="*/ 773906 h 1023938"/>
                <a:gd name="connsiteX4" fmla="*/ 309563 w 1171575"/>
                <a:gd name="connsiteY4" fmla="*/ 878681 h 1023938"/>
                <a:gd name="connsiteX5" fmla="*/ 85725 w 1171575"/>
                <a:gd name="connsiteY5" fmla="*/ 997744 h 1023938"/>
                <a:gd name="connsiteX6" fmla="*/ 45244 w 1171575"/>
                <a:gd name="connsiteY6" fmla="*/ 1016794 h 1023938"/>
                <a:gd name="connsiteX7" fmla="*/ 28575 w 1171575"/>
                <a:gd name="connsiteY7" fmla="*/ 1023938 h 1023938"/>
                <a:gd name="connsiteX8" fmla="*/ 16669 w 1171575"/>
                <a:gd name="connsiteY8" fmla="*/ 1023938 h 1023938"/>
                <a:gd name="connsiteX9" fmla="*/ 4763 w 1171575"/>
                <a:gd name="connsiteY9" fmla="*/ 1016794 h 1023938"/>
                <a:gd name="connsiteX10" fmla="*/ 0 w 1171575"/>
                <a:gd name="connsiteY10" fmla="*/ 1004888 h 1023938"/>
                <a:gd name="connsiteX11" fmla="*/ 2381 w 1171575"/>
                <a:gd name="connsiteY11" fmla="*/ 990600 h 1023938"/>
                <a:gd name="connsiteX12" fmla="*/ 9525 w 1171575"/>
                <a:gd name="connsiteY12" fmla="*/ 978694 h 1023938"/>
                <a:gd name="connsiteX13" fmla="*/ 66675 w 1171575"/>
                <a:gd name="connsiteY13" fmla="*/ 938213 h 1023938"/>
                <a:gd name="connsiteX14" fmla="*/ 233363 w 1171575"/>
                <a:gd name="connsiteY14" fmla="*/ 819150 h 1023938"/>
                <a:gd name="connsiteX15" fmla="*/ 400050 w 1171575"/>
                <a:gd name="connsiteY15" fmla="*/ 692944 h 1023938"/>
                <a:gd name="connsiteX16" fmla="*/ 531019 w 1171575"/>
                <a:gd name="connsiteY16" fmla="*/ 583406 h 1023938"/>
                <a:gd name="connsiteX17" fmla="*/ 621506 w 1171575"/>
                <a:gd name="connsiteY17" fmla="*/ 502444 h 1023938"/>
                <a:gd name="connsiteX18" fmla="*/ 707231 w 1171575"/>
                <a:gd name="connsiteY18" fmla="*/ 416719 h 1023938"/>
                <a:gd name="connsiteX19" fmla="*/ 781050 w 1171575"/>
                <a:gd name="connsiteY19" fmla="*/ 335756 h 1023938"/>
                <a:gd name="connsiteX20" fmla="*/ 821531 w 1171575"/>
                <a:gd name="connsiteY20" fmla="*/ 278606 h 1023938"/>
                <a:gd name="connsiteX21" fmla="*/ 854869 w 1171575"/>
                <a:gd name="connsiteY21" fmla="*/ 228600 h 1023938"/>
                <a:gd name="connsiteX22" fmla="*/ 873919 w 1171575"/>
                <a:gd name="connsiteY22" fmla="*/ 192881 h 1023938"/>
                <a:gd name="connsiteX23" fmla="*/ 883444 w 1171575"/>
                <a:gd name="connsiteY23" fmla="*/ 166688 h 1023938"/>
                <a:gd name="connsiteX24" fmla="*/ 883444 w 1171575"/>
                <a:gd name="connsiteY24" fmla="*/ 140494 h 1023938"/>
                <a:gd name="connsiteX25" fmla="*/ 881063 w 1171575"/>
                <a:gd name="connsiteY25" fmla="*/ 128588 h 1023938"/>
                <a:gd name="connsiteX26" fmla="*/ 864394 w 1171575"/>
                <a:gd name="connsiteY26" fmla="*/ 109538 h 1023938"/>
                <a:gd name="connsiteX27" fmla="*/ 838200 w 1171575"/>
                <a:gd name="connsiteY27" fmla="*/ 85725 h 1023938"/>
                <a:gd name="connsiteX28" fmla="*/ 814388 w 1171575"/>
                <a:gd name="connsiteY28" fmla="*/ 64294 h 1023938"/>
                <a:gd name="connsiteX29" fmla="*/ 792956 w 1171575"/>
                <a:gd name="connsiteY29" fmla="*/ 35719 h 1023938"/>
                <a:gd name="connsiteX30" fmla="*/ 785813 w 1171575"/>
                <a:gd name="connsiteY30" fmla="*/ 14288 h 1023938"/>
                <a:gd name="connsiteX31" fmla="*/ 790575 w 1171575"/>
                <a:gd name="connsiteY31" fmla="*/ 4763 h 1023938"/>
                <a:gd name="connsiteX32" fmla="*/ 802481 w 1171575"/>
                <a:gd name="connsiteY32" fmla="*/ 0 h 1023938"/>
                <a:gd name="connsiteX33" fmla="*/ 819150 w 1171575"/>
                <a:gd name="connsiteY33" fmla="*/ 0 h 1023938"/>
                <a:gd name="connsiteX34" fmla="*/ 862013 w 1171575"/>
                <a:gd name="connsiteY34" fmla="*/ 7144 h 1023938"/>
                <a:gd name="connsiteX35" fmla="*/ 928688 w 1171575"/>
                <a:gd name="connsiteY35" fmla="*/ 26194 h 1023938"/>
                <a:gd name="connsiteX36" fmla="*/ 990600 w 1171575"/>
                <a:gd name="connsiteY36" fmla="*/ 54769 h 1023938"/>
                <a:gd name="connsiteX37" fmla="*/ 1033463 w 1171575"/>
                <a:gd name="connsiteY37" fmla="*/ 80963 h 1023938"/>
                <a:gd name="connsiteX38" fmla="*/ 1076325 w 1171575"/>
                <a:gd name="connsiteY38" fmla="*/ 121444 h 1023938"/>
                <a:gd name="connsiteX39" fmla="*/ 1100138 w 1171575"/>
                <a:gd name="connsiteY39" fmla="*/ 154781 h 1023938"/>
                <a:gd name="connsiteX40" fmla="*/ 1138238 w 1171575"/>
                <a:gd name="connsiteY40" fmla="*/ 219075 h 1023938"/>
                <a:gd name="connsiteX41" fmla="*/ 1169194 w 1171575"/>
                <a:gd name="connsiteY41" fmla="*/ 288131 h 1023938"/>
                <a:gd name="connsiteX42" fmla="*/ 1171575 w 1171575"/>
                <a:gd name="connsiteY42" fmla="*/ 309563 h 1023938"/>
                <a:gd name="connsiteX43" fmla="*/ 1169194 w 1171575"/>
                <a:gd name="connsiteY43" fmla="*/ 333375 h 1023938"/>
                <a:gd name="connsiteX44" fmla="*/ 1162050 w 1171575"/>
                <a:gd name="connsiteY44" fmla="*/ 347663 h 1023938"/>
                <a:gd name="connsiteX45" fmla="*/ 1147763 w 1171575"/>
                <a:gd name="connsiteY45" fmla="*/ 357188 h 1023938"/>
                <a:gd name="connsiteX46" fmla="*/ 1126331 w 1171575"/>
                <a:gd name="connsiteY46" fmla="*/ 361950 h 1023938"/>
                <a:gd name="connsiteX47" fmla="*/ 1114425 w 1171575"/>
                <a:gd name="connsiteY47" fmla="*/ 364331 h 1023938"/>
                <a:gd name="connsiteX48" fmla="*/ 1054894 w 1171575"/>
                <a:gd name="connsiteY48" fmla="*/ 407194 h 1023938"/>
                <a:gd name="connsiteX49" fmla="*/ 931069 w 1171575"/>
                <a:gd name="connsiteY49" fmla="*/ 497681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71575" h="1023938">
                  <a:moveTo>
                    <a:pt x="931069" y="497681"/>
                  </a:moveTo>
                  <a:lnTo>
                    <a:pt x="800100" y="585788"/>
                  </a:lnTo>
                  <a:lnTo>
                    <a:pt x="654844" y="676275"/>
                  </a:lnTo>
                  <a:lnTo>
                    <a:pt x="492919" y="773906"/>
                  </a:lnTo>
                  <a:lnTo>
                    <a:pt x="309563" y="878681"/>
                  </a:lnTo>
                  <a:lnTo>
                    <a:pt x="85725" y="997744"/>
                  </a:lnTo>
                  <a:lnTo>
                    <a:pt x="45244" y="1016794"/>
                  </a:lnTo>
                  <a:lnTo>
                    <a:pt x="28575" y="1023938"/>
                  </a:lnTo>
                  <a:lnTo>
                    <a:pt x="16669" y="1023938"/>
                  </a:lnTo>
                  <a:lnTo>
                    <a:pt x="4763" y="1016794"/>
                  </a:lnTo>
                  <a:lnTo>
                    <a:pt x="0" y="1004888"/>
                  </a:lnTo>
                  <a:lnTo>
                    <a:pt x="2381" y="990600"/>
                  </a:lnTo>
                  <a:lnTo>
                    <a:pt x="9525" y="978694"/>
                  </a:lnTo>
                  <a:lnTo>
                    <a:pt x="66675" y="938213"/>
                  </a:lnTo>
                  <a:lnTo>
                    <a:pt x="233363" y="819150"/>
                  </a:lnTo>
                  <a:lnTo>
                    <a:pt x="400050" y="692944"/>
                  </a:lnTo>
                  <a:lnTo>
                    <a:pt x="531019" y="583406"/>
                  </a:lnTo>
                  <a:lnTo>
                    <a:pt x="621506" y="502444"/>
                  </a:lnTo>
                  <a:lnTo>
                    <a:pt x="707231" y="416719"/>
                  </a:lnTo>
                  <a:lnTo>
                    <a:pt x="781050" y="335756"/>
                  </a:lnTo>
                  <a:lnTo>
                    <a:pt x="821531" y="278606"/>
                  </a:lnTo>
                  <a:lnTo>
                    <a:pt x="854869" y="228600"/>
                  </a:lnTo>
                  <a:lnTo>
                    <a:pt x="873919" y="192881"/>
                  </a:lnTo>
                  <a:lnTo>
                    <a:pt x="883444" y="166688"/>
                  </a:lnTo>
                  <a:lnTo>
                    <a:pt x="883444" y="140494"/>
                  </a:lnTo>
                  <a:lnTo>
                    <a:pt x="881063" y="128588"/>
                  </a:lnTo>
                  <a:lnTo>
                    <a:pt x="864394" y="109538"/>
                  </a:lnTo>
                  <a:lnTo>
                    <a:pt x="838200" y="85725"/>
                  </a:lnTo>
                  <a:lnTo>
                    <a:pt x="814388" y="64294"/>
                  </a:lnTo>
                  <a:lnTo>
                    <a:pt x="792956" y="35719"/>
                  </a:lnTo>
                  <a:lnTo>
                    <a:pt x="785813" y="14288"/>
                  </a:lnTo>
                  <a:lnTo>
                    <a:pt x="790575" y="4763"/>
                  </a:lnTo>
                  <a:lnTo>
                    <a:pt x="802481" y="0"/>
                  </a:lnTo>
                  <a:lnTo>
                    <a:pt x="819150" y="0"/>
                  </a:lnTo>
                  <a:lnTo>
                    <a:pt x="862013" y="7144"/>
                  </a:lnTo>
                  <a:lnTo>
                    <a:pt x="928688" y="26194"/>
                  </a:lnTo>
                  <a:lnTo>
                    <a:pt x="990600" y="54769"/>
                  </a:lnTo>
                  <a:lnTo>
                    <a:pt x="1033463" y="80963"/>
                  </a:lnTo>
                  <a:lnTo>
                    <a:pt x="1076325" y="121444"/>
                  </a:lnTo>
                  <a:lnTo>
                    <a:pt x="1100138" y="154781"/>
                  </a:lnTo>
                  <a:lnTo>
                    <a:pt x="1138238" y="219075"/>
                  </a:lnTo>
                  <a:lnTo>
                    <a:pt x="1169194" y="288131"/>
                  </a:lnTo>
                  <a:lnTo>
                    <a:pt x="1171575" y="309563"/>
                  </a:lnTo>
                  <a:lnTo>
                    <a:pt x="1169194" y="333375"/>
                  </a:lnTo>
                  <a:lnTo>
                    <a:pt x="1162050" y="347663"/>
                  </a:lnTo>
                  <a:lnTo>
                    <a:pt x="1147763" y="357188"/>
                  </a:lnTo>
                  <a:lnTo>
                    <a:pt x="1126331" y="361950"/>
                  </a:lnTo>
                  <a:lnTo>
                    <a:pt x="1114425" y="364331"/>
                  </a:lnTo>
                  <a:lnTo>
                    <a:pt x="1054894" y="407194"/>
                  </a:lnTo>
                  <a:lnTo>
                    <a:pt x="931069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BD2D6E49-2581-4CAD-AF13-1CF89AC03344}"/>
                </a:ext>
              </a:extLst>
            </p:cNvPr>
            <p:cNvSpPr/>
            <p:nvPr/>
          </p:nvSpPr>
          <p:spPr>
            <a:xfrm>
              <a:off x="2735263" y="4429125"/>
              <a:ext cx="1638300" cy="1382713"/>
            </a:xfrm>
            <a:custGeom>
              <a:avLst/>
              <a:gdLst>
                <a:gd name="connsiteX0" fmla="*/ 1226344 w 1638300"/>
                <a:gd name="connsiteY0" fmla="*/ 280988 h 1383506"/>
                <a:gd name="connsiteX1" fmla="*/ 1059657 w 1638300"/>
                <a:gd name="connsiteY1" fmla="*/ 457200 h 1383506"/>
                <a:gd name="connsiteX2" fmla="*/ 926307 w 1638300"/>
                <a:gd name="connsiteY2" fmla="*/ 588169 h 1383506"/>
                <a:gd name="connsiteX3" fmla="*/ 754857 w 1638300"/>
                <a:gd name="connsiteY3" fmla="*/ 750094 h 1383506"/>
                <a:gd name="connsiteX4" fmla="*/ 595313 w 1638300"/>
                <a:gd name="connsiteY4" fmla="*/ 890588 h 1383506"/>
                <a:gd name="connsiteX5" fmla="*/ 438150 w 1638300"/>
                <a:gd name="connsiteY5" fmla="*/ 1019175 h 1383506"/>
                <a:gd name="connsiteX6" fmla="*/ 219075 w 1638300"/>
                <a:gd name="connsiteY6" fmla="*/ 1188244 h 1383506"/>
                <a:gd name="connsiteX7" fmla="*/ 7144 w 1638300"/>
                <a:gd name="connsiteY7" fmla="*/ 1338263 h 1383506"/>
                <a:gd name="connsiteX8" fmla="*/ 0 w 1638300"/>
                <a:gd name="connsiteY8" fmla="*/ 1350169 h 1383506"/>
                <a:gd name="connsiteX9" fmla="*/ 0 w 1638300"/>
                <a:gd name="connsiteY9" fmla="*/ 1364456 h 1383506"/>
                <a:gd name="connsiteX10" fmla="*/ 2382 w 1638300"/>
                <a:gd name="connsiteY10" fmla="*/ 1371600 h 1383506"/>
                <a:gd name="connsiteX11" fmla="*/ 11907 w 1638300"/>
                <a:gd name="connsiteY11" fmla="*/ 1381125 h 1383506"/>
                <a:gd name="connsiteX12" fmla="*/ 26194 w 1638300"/>
                <a:gd name="connsiteY12" fmla="*/ 1383506 h 1383506"/>
                <a:gd name="connsiteX13" fmla="*/ 71438 w 1638300"/>
                <a:gd name="connsiteY13" fmla="*/ 1362075 h 1383506"/>
                <a:gd name="connsiteX14" fmla="*/ 216694 w 1638300"/>
                <a:gd name="connsiteY14" fmla="*/ 1285875 h 1383506"/>
                <a:gd name="connsiteX15" fmla="*/ 369094 w 1638300"/>
                <a:gd name="connsiteY15" fmla="*/ 1202531 h 1383506"/>
                <a:gd name="connsiteX16" fmla="*/ 576263 w 1638300"/>
                <a:gd name="connsiteY16" fmla="*/ 1081088 h 1383506"/>
                <a:gd name="connsiteX17" fmla="*/ 742950 w 1638300"/>
                <a:gd name="connsiteY17" fmla="*/ 973931 h 1383506"/>
                <a:gd name="connsiteX18" fmla="*/ 921544 w 1638300"/>
                <a:gd name="connsiteY18" fmla="*/ 845344 h 1383506"/>
                <a:gd name="connsiteX19" fmla="*/ 1071563 w 1638300"/>
                <a:gd name="connsiteY19" fmla="*/ 733425 h 1383506"/>
                <a:gd name="connsiteX20" fmla="*/ 1204913 w 1638300"/>
                <a:gd name="connsiteY20" fmla="*/ 626269 h 1383506"/>
                <a:gd name="connsiteX21" fmla="*/ 1371600 w 1638300"/>
                <a:gd name="connsiteY21" fmla="*/ 492919 h 1383506"/>
                <a:gd name="connsiteX22" fmla="*/ 1500188 w 1638300"/>
                <a:gd name="connsiteY22" fmla="*/ 385763 h 1383506"/>
                <a:gd name="connsiteX23" fmla="*/ 1526382 w 1638300"/>
                <a:gd name="connsiteY23" fmla="*/ 369094 h 1383506"/>
                <a:gd name="connsiteX24" fmla="*/ 1545432 w 1638300"/>
                <a:gd name="connsiteY24" fmla="*/ 359569 h 1383506"/>
                <a:gd name="connsiteX25" fmla="*/ 1576388 w 1638300"/>
                <a:gd name="connsiteY25" fmla="*/ 352425 h 1383506"/>
                <a:gd name="connsiteX26" fmla="*/ 1604963 w 1638300"/>
                <a:gd name="connsiteY26" fmla="*/ 342900 h 1383506"/>
                <a:gd name="connsiteX27" fmla="*/ 1628775 w 1638300"/>
                <a:gd name="connsiteY27" fmla="*/ 326231 h 1383506"/>
                <a:gd name="connsiteX28" fmla="*/ 1635919 w 1638300"/>
                <a:gd name="connsiteY28" fmla="*/ 314325 h 1383506"/>
                <a:gd name="connsiteX29" fmla="*/ 1638300 w 1638300"/>
                <a:gd name="connsiteY29" fmla="*/ 302419 h 1383506"/>
                <a:gd name="connsiteX30" fmla="*/ 1633538 w 1638300"/>
                <a:gd name="connsiteY30" fmla="*/ 283369 h 1383506"/>
                <a:gd name="connsiteX31" fmla="*/ 1626394 w 1638300"/>
                <a:gd name="connsiteY31" fmla="*/ 261938 h 1383506"/>
                <a:gd name="connsiteX32" fmla="*/ 1597819 w 1638300"/>
                <a:gd name="connsiteY32" fmla="*/ 219075 h 1383506"/>
                <a:gd name="connsiteX33" fmla="*/ 1562100 w 1638300"/>
                <a:gd name="connsiteY33" fmla="*/ 180975 h 1383506"/>
                <a:gd name="connsiteX34" fmla="*/ 1519238 w 1638300"/>
                <a:gd name="connsiteY34" fmla="*/ 135731 h 1383506"/>
                <a:gd name="connsiteX35" fmla="*/ 1478757 w 1638300"/>
                <a:gd name="connsiteY35" fmla="*/ 97631 h 1383506"/>
                <a:gd name="connsiteX36" fmla="*/ 1419225 w 1638300"/>
                <a:gd name="connsiteY36" fmla="*/ 54769 h 1383506"/>
                <a:gd name="connsiteX37" fmla="*/ 1373982 w 1638300"/>
                <a:gd name="connsiteY37" fmla="*/ 28575 h 1383506"/>
                <a:gd name="connsiteX38" fmla="*/ 1331119 w 1638300"/>
                <a:gd name="connsiteY38" fmla="*/ 9525 h 1383506"/>
                <a:gd name="connsiteX39" fmla="*/ 1290638 w 1638300"/>
                <a:gd name="connsiteY39" fmla="*/ 0 h 1383506"/>
                <a:gd name="connsiteX40" fmla="*/ 1278732 w 1638300"/>
                <a:gd name="connsiteY40" fmla="*/ 0 h 1383506"/>
                <a:gd name="connsiteX41" fmla="*/ 1269207 w 1638300"/>
                <a:gd name="connsiteY41" fmla="*/ 0 h 1383506"/>
                <a:gd name="connsiteX42" fmla="*/ 1259682 w 1638300"/>
                <a:gd name="connsiteY42" fmla="*/ 4763 h 1383506"/>
                <a:gd name="connsiteX43" fmla="*/ 1259682 w 1638300"/>
                <a:gd name="connsiteY43" fmla="*/ 23813 h 1383506"/>
                <a:gd name="connsiteX44" fmla="*/ 1283494 w 1638300"/>
                <a:gd name="connsiteY44" fmla="*/ 69056 h 1383506"/>
                <a:gd name="connsiteX45" fmla="*/ 1300163 w 1638300"/>
                <a:gd name="connsiteY45" fmla="*/ 102394 h 1383506"/>
                <a:gd name="connsiteX46" fmla="*/ 1309688 w 1638300"/>
                <a:gd name="connsiteY46" fmla="*/ 133350 h 1383506"/>
                <a:gd name="connsiteX47" fmla="*/ 1312069 w 1638300"/>
                <a:gd name="connsiteY47" fmla="*/ 161925 h 1383506"/>
                <a:gd name="connsiteX48" fmla="*/ 1307307 w 1638300"/>
                <a:gd name="connsiteY48" fmla="*/ 183356 h 1383506"/>
                <a:gd name="connsiteX49" fmla="*/ 1295400 w 1638300"/>
                <a:gd name="connsiteY49" fmla="*/ 202406 h 1383506"/>
                <a:gd name="connsiteX50" fmla="*/ 1226344 w 1638300"/>
                <a:gd name="connsiteY50" fmla="*/ 280988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83506">
                  <a:moveTo>
                    <a:pt x="1226344" y="280988"/>
                  </a:moveTo>
                  <a:lnTo>
                    <a:pt x="1059657" y="457200"/>
                  </a:lnTo>
                  <a:lnTo>
                    <a:pt x="926307" y="588169"/>
                  </a:lnTo>
                  <a:lnTo>
                    <a:pt x="754857" y="750094"/>
                  </a:lnTo>
                  <a:lnTo>
                    <a:pt x="595313" y="890588"/>
                  </a:lnTo>
                  <a:lnTo>
                    <a:pt x="438150" y="1019175"/>
                  </a:lnTo>
                  <a:lnTo>
                    <a:pt x="219075" y="1188244"/>
                  </a:lnTo>
                  <a:lnTo>
                    <a:pt x="7144" y="1338263"/>
                  </a:lnTo>
                  <a:lnTo>
                    <a:pt x="0" y="1350169"/>
                  </a:lnTo>
                  <a:lnTo>
                    <a:pt x="0" y="1364456"/>
                  </a:lnTo>
                  <a:lnTo>
                    <a:pt x="2382" y="1371600"/>
                  </a:lnTo>
                  <a:lnTo>
                    <a:pt x="11907" y="1381125"/>
                  </a:lnTo>
                  <a:lnTo>
                    <a:pt x="26194" y="1383506"/>
                  </a:lnTo>
                  <a:lnTo>
                    <a:pt x="71438" y="1362075"/>
                  </a:lnTo>
                  <a:lnTo>
                    <a:pt x="216694" y="1285875"/>
                  </a:lnTo>
                  <a:lnTo>
                    <a:pt x="369094" y="1202531"/>
                  </a:lnTo>
                  <a:lnTo>
                    <a:pt x="576263" y="1081088"/>
                  </a:lnTo>
                  <a:lnTo>
                    <a:pt x="742950" y="973931"/>
                  </a:lnTo>
                  <a:lnTo>
                    <a:pt x="921544" y="845344"/>
                  </a:lnTo>
                  <a:lnTo>
                    <a:pt x="1071563" y="733425"/>
                  </a:lnTo>
                  <a:lnTo>
                    <a:pt x="1204913" y="626269"/>
                  </a:lnTo>
                  <a:lnTo>
                    <a:pt x="1371600" y="492919"/>
                  </a:lnTo>
                  <a:lnTo>
                    <a:pt x="1500188" y="385763"/>
                  </a:lnTo>
                  <a:lnTo>
                    <a:pt x="1526382" y="369094"/>
                  </a:lnTo>
                  <a:lnTo>
                    <a:pt x="1545432" y="359569"/>
                  </a:lnTo>
                  <a:lnTo>
                    <a:pt x="1576388" y="352425"/>
                  </a:lnTo>
                  <a:lnTo>
                    <a:pt x="1604963" y="342900"/>
                  </a:lnTo>
                  <a:lnTo>
                    <a:pt x="1628775" y="326231"/>
                  </a:lnTo>
                  <a:lnTo>
                    <a:pt x="1635919" y="314325"/>
                  </a:lnTo>
                  <a:lnTo>
                    <a:pt x="1638300" y="302419"/>
                  </a:lnTo>
                  <a:lnTo>
                    <a:pt x="1633538" y="283369"/>
                  </a:lnTo>
                  <a:lnTo>
                    <a:pt x="1626394" y="261938"/>
                  </a:lnTo>
                  <a:lnTo>
                    <a:pt x="1597819" y="219075"/>
                  </a:lnTo>
                  <a:lnTo>
                    <a:pt x="1562100" y="180975"/>
                  </a:lnTo>
                  <a:lnTo>
                    <a:pt x="1519238" y="135731"/>
                  </a:lnTo>
                  <a:lnTo>
                    <a:pt x="1478757" y="97631"/>
                  </a:lnTo>
                  <a:lnTo>
                    <a:pt x="1419225" y="54769"/>
                  </a:lnTo>
                  <a:lnTo>
                    <a:pt x="1373982" y="28575"/>
                  </a:lnTo>
                  <a:lnTo>
                    <a:pt x="1331119" y="9525"/>
                  </a:lnTo>
                  <a:lnTo>
                    <a:pt x="1290638" y="0"/>
                  </a:lnTo>
                  <a:lnTo>
                    <a:pt x="1278732" y="0"/>
                  </a:lnTo>
                  <a:lnTo>
                    <a:pt x="1269207" y="0"/>
                  </a:lnTo>
                  <a:lnTo>
                    <a:pt x="1259682" y="4763"/>
                  </a:lnTo>
                  <a:lnTo>
                    <a:pt x="1259682" y="23813"/>
                  </a:lnTo>
                  <a:lnTo>
                    <a:pt x="1283494" y="69056"/>
                  </a:lnTo>
                  <a:lnTo>
                    <a:pt x="1300163" y="102394"/>
                  </a:lnTo>
                  <a:lnTo>
                    <a:pt x="1309688" y="133350"/>
                  </a:lnTo>
                  <a:lnTo>
                    <a:pt x="1312069" y="161925"/>
                  </a:lnTo>
                  <a:lnTo>
                    <a:pt x="1307307" y="183356"/>
                  </a:lnTo>
                  <a:lnTo>
                    <a:pt x="1295400" y="202406"/>
                  </a:lnTo>
                  <a:lnTo>
                    <a:pt x="1226344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0850FB51-AAD0-4467-90E5-C34B28C57BCE}"/>
                </a:ext>
              </a:extLst>
            </p:cNvPr>
            <p:cNvSpPr/>
            <p:nvPr/>
          </p:nvSpPr>
          <p:spPr>
            <a:xfrm>
              <a:off x="5589588" y="3414713"/>
              <a:ext cx="944562" cy="927100"/>
            </a:xfrm>
            <a:custGeom>
              <a:avLst/>
              <a:gdLst>
                <a:gd name="connsiteX0" fmla="*/ 495300 w 945356"/>
                <a:gd name="connsiteY0" fmla="*/ 319087 h 926306"/>
                <a:gd name="connsiteX1" fmla="*/ 378619 w 945356"/>
                <a:gd name="connsiteY1" fmla="*/ 452437 h 926306"/>
                <a:gd name="connsiteX2" fmla="*/ 242887 w 945356"/>
                <a:gd name="connsiteY2" fmla="*/ 611981 h 926306"/>
                <a:gd name="connsiteX3" fmla="*/ 90487 w 945356"/>
                <a:gd name="connsiteY3" fmla="*/ 790575 h 926306"/>
                <a:gd name="connsiteX4" fmla="*/ 0 w 945356"/>
                <a:gd name="connsiteY4" fmla="*/ 902493 h 926306"/>
                <a:gd name="connsiteX5" fmla="*/ 16669 w 945356"/>
                <a:gd name="connsiteY5" fmla="*/ 926306 h 926306"/>
                <a:gd name="connsiteX6" fmla="*/ 166687 w 945356"/>
                <a:gd name="connsiteY6" fmla="*/ 838200 h 926306"/>
                <a:gd name="connsiteX7" fmla="*/ 342900 w 945356"/>
                <a:gd name="connsiteY7" fmla="*/ 723900 h 926306"/>
                <a:gd name="connsiteX8" fmla="*/ 500062 w 945356"/>
                <a:gd name="connsiteY8" fmla="*/ 621506 h 926306"/>
                <a:gd name="connsiteX9" fmla="*/ 681037 w 945356"/>
                <a:gd name="connsiteY9" fmla="*/ 504825 h 926306"/>
                <a:gd name="connsiteX10" fmla="*/ 838200 w 945356"/>
                <a:gd name="connsiteY10" fmla="*/ 404812 h 926306"/>
                <a:gd name="connsiteX11" fmla="*/ 862012 w 945356"/>
                <a:gd name="connsiteY11" fmla="*/ 392906 h 926306"/>
                <a:gd name="connsiteX12" fmla="*/ 878681 w 945356"/>
                <a:gd name="connsiteY12" fmla="*/ 388143 h 926306"/>
                <a:gd name="connsiteX13" fmla="*/ 907256 w 945356"/>
                <a:gd name="connsiteY13" fmla="*/ 378618 h 926306"/>
                <a:gd name="connsiteX14" fmla="*/ 931069 w 945356"/>
                <a:gd name="connsiteY14" fmla="*/ 366712 h 926306"/>
                <a:gd name="connsiteX15" fmla="*/ 942975 w 945356"/>
                <a:gd name="connsiteY15" fmla="*/ 350043 h 926306"/>
                <a:gd name="connsiteX16" fmla="*/ 945356 w 945356"/>
                <a:gd name="connsiteY16" fmla="*/ 335756 h 926306"/>
                <a:gd name="connsiteX17" fmla="*/ 945356 w 945356"/>
                <a:gd name="connsiteY17" fmla="*/ 321468 h 926306"/>
                <a:gd name="connsiteX18" fmla="*/ 942975 w 945356"/>
                <a:gd name="connsiteY18" fmla="*/ 309562 h 926306"/>
                <a:gd name="connsiteX19" fmla="*/ 933450 w 945356"/>
                <a:gd name="connsiteY19" fmla="*/ 285750 h 926306"/>
                <a:gd name="connsiteX20" fmla="*/ 907256 w 945356"/>
                <a:gd name="connsiteY20" fmla="*/ 247650 h 926306"/>
                <a:gd name="connsiteX21" fmla="*/ 881062 w 945356"/>
                <a:gd name="connsiteY21" fmla="*/ 216693 h 926306"/>
                <a:gd name="connsiteX22" fmla="*/ 845344 w 945356"/>
                <a:gd name="connsiteY22" fmla="*/ 180975 h 926306"/>
                <a:gd name="connsiteX23" fmla="*/ 781050 w 945356"/>
                <a:gd name="connsiteY23" fmla="*/ 130968 h 926306"/>
                <a:gd name="connsiteX24" fmla="*/ 711994 w 945356"/>
                <a:gd name="connsiteY24" fmla="*/ 85725 h 926306"/>
                <a:gd name="connsiteX25" fmla="*/ 638175 w 945356"/>
                <a:gd name="connsiteY25" fmla="*/ 47625 h 926306"/>
                <a:gd name="connsiteX26" fmla="*/ 571500 w 945356"/>
                <a:gd name="connsiteY26" fmla="*/ 19050 h 926306"/>
                <a:gd name="connsiteX27" fmla="*/ 526256 w 945356"/>
                <a:gd name="connsiteY27" fmla="*/ 0 h 926306"/>
                <a:gd name="connsiteX28" fmla="*/ 519112 w 945356"/>
                <a:gd name="connsiteY28" fmla="*/ 0 h 926306"/>
                <a:gd name="connsiteX29" fmla="*/ 504825 w 945356"/>
                <a:gd name="connsiteY29" fmla="*/ 4762 h 926306"/>
                <a:gd name="connsiteX30" fmla="*/ 504825 w 945356"/>
                <a:gd name="connsiteY30" fmla="*/ 19050 h 926306"/>
                <a:gd name="connsiteX31" fmla="*/ 511969 w 945356"/>
                <a:gd name="connsiteY31" fmla="*/ 47625 h 926306"/>
                <a:gd name="connsiteX32" fmla="*/ 545306 w 945356"/>
                <a:gd name="connsiteY32" fmla="*/ 88106 h 926306"/>
                <a:gd name="connsiteX33" fmla="*/ 576262 w 945356"/>
                <a:gd name="connsiteY33" fmla="*/ 123825 h 926306"/>
                <a:gd name="connsiteX34" fmla="*/ 592931 w 945356"/>
                <a:gd name="connsiteY34" fmla="*/ 152400 h 926306"/>
                <a:gd name="connsiteX35" fmla="*/ 597694 w 945356"/>
                <a:gd name="connsiteY35" fmla="*/ 171450 h 926306"/>
                <a:gd name="connsiteX36" fmla="*/ 592931 w 945356"/>
                <a:gd name="connsiteY36" fmla="*/ 202406 h 926306"/>
                <a:gd name="connsiteX37" fmla="*/ 576262 w 945356"/>
                <a:gd name="connsiteY37" fmla="*/ 228600 h 926306"/>
                <a:gd name="connsiteX38" fmla="*/ 495300 w 945356"/>
                <a:gd name="connsiteY38" fmla="*/ 319087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926306">
                  <a:moveTo>
                    <a:pt x="495300" y="319087"/>
                  </a:moveTo>
                  <a:lnTo>
                    <a:pt x="378619" y="452437"/>
                  </a:lnTo>
                  <a:lnTo>
                    <a:pt x="242887" y="611981"/>
                  </a:lnTo>
                  <a:lnTo>
                    <a:pt x="90487" y="790575"/>
                  </a:lnTo>
                  <a:lnTo>
                    <a:pt x="0" y="902493"/>
                  </a:lnTo>
                  <a:lnTo>
                    <a:pt x="16669" y="926306"/>
                  </a:lnTo>
                  <a:lnTo>
                    <a:pt x="166687" y="838200"/>
                  </a:lnTo>
                  <a:lnTo>
                    <a:pt x="342900" y="723900"/>
                  </a:lnTo>
                  <a:lnTo>
                    <a:pt x="500062" y="621506"/>
                  </a:lnTo>
                  <a:lnTo>
                    <a:pt x="681037" y="504825"/>
                  </a:lnTo>
                  <a:lnTo>
                    <a:pt x="838200" y="404812"/>
                  </a:lnTo>
                  <a:lnTo>
                    <a:pt x="862012" y="392906"/>
                  </a:lnTo>
                  <a:lnTo>
                    <a:pt x="878681" y="388143"/>
                  </a:lnTo>
                  <a:lnTo>
                    <a:pt x="907256" y="378618"/>
                  </a:lnTo>
                  <a:lnTo>
                    <a:pt x="931069" y="366712"/>
                  </a:lnTo>
                  <a:lnTo>
                    <a:pt x="942975" y="350043"/>
                  </a:lnTo>
                  <a:lnTo>
                    <a:pt x="945356" y="335756"/>
                  </a:lnTo>
                  <a:lnTo>
                    <a:pt x="945356" y="321468"/>
                  </a:lnTo>
                  <a:lnTo>
                    <a:pt x="942975" y="309562"/>
                  </a:lnTo>
                  <a:lnTo>
                    <a:pt x="933450" y="285750"/>
                  </a:lnTo>
                  <a:lnTo>
                    <a:pt x="907256" y="247650"/>
                  </a:lnTo>
                  <a:lnTo>
                    <a:pt x="881062" y="216693"/>
                  </a:lnTo>
                  <a:lnTo>
                    <a:pt x="845344" y="180975"/>
                  </a:lnTo>
                  <a:lnTo>
                    <a:pt x="781050" y="130968"/>
                  </a:lnTo>
                  <a:lnTo>
                    <a:pt x="711994" y="85725"/>
                  </a:lnTo>
                  <a:lnTo>
                    <a:pt x="638175" y="47625"/>
                  </a:lnTo>
                  <a:lnTo>
                    <a:pt x="571500" y="19050"/>
                  </a:lnTo>
                  <a:lnTo>
                    <a:pt x="526256" y="0"/>
                  </a:lnTo>
                  <a:lnTo>
                    <a:pt x="519112" y="0"/>
                  </a:lnTo>
                  <a:lnTo>
                    <a:pt x="504825" y="4762"/>
                  </a:lnTo>
                  <a:lnTo>
                    <a:pt x="504825" y="19050"/>
                  </a:lnTo>
                  <a:lnTo>
                    <a:pt x="511969" y="47625"/>
                  </a:lnTo>
                  <a:lnTo>
                    <a:pt x="545306" y="88106"/>
                  </a:lnTo>
                  <a:lnTo>
                    <a:pt x="576262" y="123825"/>
                  </a:lnTo>
                  <a:lnTo>
                    <a:pt x="592931" y="152400"/>
                  </a:lnTo>
                  <a:lnTo>
                    <a:pt x="597694" y="171450"/>
                  </a:lnTo>
                  <a:lnTo>
                    <a:pt x="592931" y="202406"/>
                  </a:lnTo>
                  <a:lnTo>
                    <a:pt x="576262" y="228600"/>
                  </a:lnTo>
                  <a:lnTo>
                    <a:pt x="4953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1B34308F-850D-40A2-B3D8-5F5A6AE0FC54}"/>
                </a:ext>
              </a:extLst>
            </p:cNvPr>
            <p:cNvSpPr/>
            <p:nvPr/>
          </p:nvSpPr>
          <p:spPr>
            <a:xfrm>
              <a:off x="3786188" y="2090738"/>
              <a:ext cx="2746375" cy="1003300"/>
            </a:xfrm>
            <a:custGeom>
              <a:avLst/>
              <a:gdLst>
                <a:gd name="connsiteX0" fmla="*/ 1369218 w 2745581"/>
                <a:gd name="connsiteY0" fmla="*/ 295275 h 1002506"/>
                <a:gd name="connsiteX1" fmla="*/ 1173956 w 2745581"/>
                <a:gd name="connsiteY1" fmla="*/ 311943 h 1002506"/>
                <a:gd name="connsiteX2" fmla="*/ 964406 w 2745581"/>
                <a:gd name="connsiteY2" fmla="*/ 328612 h 1002506"/>
                <a:gd name="connsiteX3" fmla="*/ 676275 w 2745581"/>
                <a:gd name="connsiteY3" fmla="*/ 357187 h 1002506"/>
                <a:gd name="connsiteX4" fmla="*/ 452437 w 2745581"/>
                <a:gd name="connsiteY4" fmla="*/ 381000 h 1002506"/>
                <a:gd name="connsiteX5" fmla="*/ 250031 w 2745581"/>
                <a:gd name="connsiteY5" fmla="*/ 400050 h 1002506"/>
                <a:gd name="connsiteX6" fmla="*/ 221456 w 2745581"/>
                <a:gd name="connsiteY6" fmla="*/ 392906 h 1002506"/>
                <a:gd name="connsiteX7" fmla="*/ 176212 w 2745581"/>
                <a:gd name="connsiteY7" fmla="*/ 381000 h 1002506"/>
                <a:gd name="connsiteX8" fmla="*/ 40481 w 2745581"/>
                <a:gd name="connsiteY8" fmla="*/ 347662 h 1002506"/>
                <a:gd name="connsiteX9" fmla="*/ 16668 w 2745581"/>
                <a:gd name="connsiteY9" fmla="*/ 347662 h 1002506"/>
                <a:gd name="connsiteX10" fmla="*/ 0 w 2745581"/>
                <a:gd name="connsiteY10" fmla="*/ 200025 h 1002506"/>
                <a:gd name="connsiteX11" fmla="*/ 45243 w 2745581"/>
                <a:gd name="connsiteY11" fmla="*/ 221456 h 1002506"/>
                <a:gd name="connsiteX12" fmla="*/ 76200 w 2745581"/>
                <a:gd name="connsiteY12" fmla="*/ 223837 h 1002506"/>
                <a:gd name="connsiteX13" fmla="*/ 154781 w 2745581"/>
                <a:gd name="connsiteY13" fmla="*/ 226218 h 1002506"/>
                <a:gd name="connsiteX14" fmla="*/ 250031 w 2745581"/>
                <a:gd name="connsiteY14" fmla="*/ 228600 h 1002506"/>
                <a:gd name="connsiteX15" fmla="*/ 319087 w 2745581"/>
                <a:gd name="connsiteY15" fmla="*/ 228600 h 1002506"/>
                <a:gd name="connsiteX16" fmla="*/ 376237 w 2745581"/>
                <a:gd name="connsiteY16" fmla="*/ 226218 h 1002506"/>
                <a:gd name="connsiteX17" fmla="*/ 447675 w 2745581"/>
                <a:gd name="connsiteY17" fmla="*/ 221456 h 1002506"/>
                <a:gd name="connsiteX18" fmla="*/ 490537 w 2745581"/>
                <a:gd name="connsiteY18" fmla="*/ 216693 h 1002506"/>
                <a:gd name="connsiteX19" fmla="*/ 569118 w 2745581"/>
                <a:gd name="connsiteY19" fmla="*/ 204787 h 1002506"/>
                <a:gd name="connsiteX20" fmla="*/ 592931 w 2745581"/>
                <a:gd name="connsiteY20" fmla="*/ 200025 h 1002506"/>
                <a:gd name="connsiteX21" fmla="*/ 795337 w 2745581"/>
                <a:gd name="connsiteY21" fmla="*/ 197643 h 1002506"/>
                <a:gd name="connsiteX22" fmla="*/ 895350 w 2745581"/>
                <a:gd name="connsiteY22" fmla="*/ 190500 h 1002506"/>
                <a:gd name="connsiteX23" fmla="*/ 1007268 w 2745581"/>
                <a:gd name="connsiteY23" fmla="*/ 176212 h 1002506"/>
                <a:gd name="connsiteX24" fmla="*/ 1166812 w 2745581"/>
                <a:gd name="connsiteY24" fmla="*/ 164306 h 1002506"/>
                <a:gd name="connsiteX25" fmla="*/ 1369218 w 2745581"/>
                <a:gd name="connsiteY25" fmla="*/ 145256 h 1002506"/>
                <a:gd name="connsiteX26" fmla="*/ 1545431 w 2745581"/>
                <a:gd name="connsiteY26" fmla="*/ 128587 h 1002506"/>
                <a:gd name="connsiteX27" fmla="*/ 1840706 w 2745581"/>
                <a:gd name="connsiteY27" fmla="*/ 97631 h 1002506"/>
                <a:gd name="connsiteX28" fmla="*/ 2047875 w 2745581"/>
                <a:gd name="connsiteY28" fmla="*/ 73818 h 1002506"/>
                <a:gd name="connsiteX29" fmla="*/ 2121693 w 2745581"/>
                <a:gd name="connsiteY29" fmla="*/ 59531 h 1002506"/>
                <a:gd name="connsiteX30" fmla="*/ 2252662 w 2745581"/>
                <a:gd name="connsiteY30" fmla="*/ 28575 h 1002506"/>
                <a:gd name="connsiteX31" fmla="*/ 2357437 w 2745581"/>
                <a:gd name="connsiteY31" fmla="*/ 9525 h 1002506"/>
                <a:gd name="connsiteX32" fmla="*/ 2414587 w 2745581"/>
                <a:gd name="connsiteY32" fmla="*/ 0 h 1002506"/>
                <a:gd name="connsiteX33" fmla="*/ 2428875 w 2745581"/>
                <a:gd name="connsiteY33" fmla="*/ 0 h 1002506"/>
                <a:gd name="connsiteX34" fmla="*/ 2459831 w 2745581"/>
                <a:gd name="connsiteY34" fmla="*/ 19050 h 1002506"/>
                <a:gd name="connsiteX35" fmla="*/ 2528887 w 2745581"/>
                <a:gd name="connsiteY35" fmla="*/ 76200 h 1002506"/>
                <a:gd name="connsiteX36" fmla="*/ 2593181 w 2745581"/>
                <a:gd name="connsiteY36" fmla="*/ 138112 h 1002506"/>
                <a:gd name="connsiteX37" fmla="*/ 2643187 w 2745581"/>
                <a:gd name="connsiteY37" fmla="*/ 190500 h 1002506"/>
                <a:gd name="connsiteX38" fmla="*/ 2695575 w 2745581"/>
                <a:gd name="connsiteY38" fmla="*/ 250031 h 1002506"/>
                <a:gd name="connsiteX39" fmla="*/ 2736056 w 2745581"/>
                <a:gd name="connsiteY39" fmla="*/ 304800 h 1002506"/>
                <a:gd name="connsiteX40" fmla="*/ 2740818 w 2745581"/>
                <a:gd name="connsiteY40" fmla="*/ 314325 h 1002506"/>
                <a:gd name="connsiteX41" fmla="*/ 2745581 w 2745581"/>
                <a:gd name="connsiteY41" fmla="*/ 333375 h 1002506"/>
                <a:gd name="connsiteX42" fmla="*/ 2745581 w 2745581"/>
                <a:gd name="connsiteY42" fmla="*/ 352425 h 1002506"/>
                <a:gd name="connsiteX43" fmla="*/ 2740818 w 2745581"/>
                <a:gd name="connsiteY43" fmla="*/ 366712 h 1002506"/>
                <a:gd name="connsiteX44" fmla="*/ 2728912 w 2745581"/>
                <a:gd name="connsiteY44" fmla="*/ 385762 h 1002506"/>
                <a:gd name="connsiteX45" fmla="*/ 2709862 w 2745581"/>
                <a:gd name="connsiteY45" fmla="*/ 400050 h 1002506"/>
                <a:gd name="connsiteX46" fmla="*/ 2681287 w 2745581"/>
                <a:gd name="connsiteY46" fmla="*/ 414337 h 1002506"/>
                <a:gd name="connsiteX47" fmla="*/ 2664618 w 2745581"/>
                <a:gd name="connsiteY47" fmla="*/ 421481 h 1002506"/>
                <a:gd name="connsiteX48" fmla="*/ 2657475 w 2745581"/>
                <a:gd name="connsiteY48" fmla="*/ 426243 h 1002506"/>
                <a:gd name="connsiteX49" fmla="*/ 2628900 w 2745581"/>
                <a:gd name="connsiteY49" fmla="*/ 521493 h 1002506"/>
                <a:gd name="connsiteX50" fmla="*/ 2559843 w 2745581"/>
                <a:gd name="connsiteY50" fmla="*/ 742950 h 1002506"/>
                <a:gd name="connsiteX51" fmla="*/ 2466975 w 2745581"/>
                <a:gd name="connsiteY51" fmla="*/ 1002506 h 1002506"/>
                <a:gd name="connsiteX52" fmla="*/ 2259806 w 2745581"/>
                <a:gd name="connsiteY52" fmla="*/ 997743 h 1002506"/>
                <a:gd name="connsiteX53" fmla="*/ 2283618 w 2745581"/>
                <a:gd name="connsiteY53" fmla="*/ 871537 h 1002506"/>
                <a:gd name="connsiteX54" fmla="*/ 2314575 w 2745581"/>
                <a:gd name="connsiteY54" fmla="*/ 726281 h 1002506"/>
                <a:gd name="connsiteX55" fmla="*/ 2328862 w 2745581"/>
                <a:gd name="connsiteY55" fmla="*/ 659606 h 1002506"/>
                <a:gd name="connsiteX56" fmla="*/ 2355056 w 2745581"/>
                <a:gd name="connsiteY56" fmla="*/ 514350 h 1002506"/>
                <a:gd name="connsiteX57" fmla="*/ 2374106 w 2745581"/>
                <a:gd name="connsiteY57" fmla="*/ 392906 h 1002506"/>
                <a:gd name="connsiteX58" fmla="*/ 2383631 w 2745581"/>
                <a:gd name="connsiteY58" fmla="*/ 319087 h 1002506"/>
                <a:gd name="connsiteX59" fmla="*/ 2386012 w 2745581"/>
                <a:gd name="connsiteY59" fmla="*/ 288131 h 1002506"/>
                <a:gd name="connsiteX60" fmla="*/ 2381250 w 2745581"/>
                <a:gd name="connsiteY60" fmla="*/ 261937 h 1002506"/>
                <a:gd name="connsiteX61" fmla="*/ 2376487 w 2745581"/>
                <a:gd name="connsiteY61" fmla="*/ 242887 h 1002506"/>
                <a:gd name="connsiteX62" fmla="*/ 2364581 w 2745581"/>
                <a:gd name="connsiteY62" fmla="*/ 226218 h 1002506"/>
                <a:gd name="connsiteX63" fmla="*/ 2350293 w 2745581"/>
                <a:gd name="connsiteY63" fmla="*/ 214312 h 1002506"/>
                <a:gd name="connsiteX64" fmla="*/ 2331243 w 2745581"/>
                <a:gd name="connsiteY64" fmla="*/ 204787 h 1002506"/>
                <a:gd name="connsiteX65" fmla="*/ 2300287 w 2745581"/>
                <a:gd name="connsiteY65" fmla="*/ 200025 h 1002506"/>
                <a:gd name="connsiteX66" fmla="*/ 2200275 w 2745581"/>
                <a:gd name="connsiteY66" fmla="*/ 214312 h 1002506"/>
                <a:gd name="connsiteX67" fmla="*/ 2007393 w 2745581"/>
                <a:gd name="connsiteY67" fmla="*/ 240506 h 1002506"/>
                <a:gd name="connsiteX68" fmla="*/ 1824037 w 2745581"/>
                <a:gd name="connsiteY68" fmla="*/ 257175 h 1002506"/>
                <a:gd name="connsiteX69" fmla="*/ 1685925 w 2745581"/>
                <a:gd name="connsiteY69" fmla="*/ 269081 h 1002506"/>
                <a:gd name="connsiteX70" fmla="*/ 1369218 w 2745581"/>
                <a:gd name="connsiteY70" fmla="*/ 29527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45581" h="1002506">
                  <a:moveTo>
                    <a:pt x="1369218" y="295275"/>
                  </a:moveTo>
                  <a:lnTo>
                    <a:pt x="1173956" y="311943"/>
                  </a:lnTo>
                  <a:lnTo>
                    <a:pt x="964406" y="328612"/>
                  </a:lnTo>
                  <a:lnTo>
                    <a:pt x="676275" y="357187"/>
                  </a:lnTo>
                  <a:lnTo>
                    <a:pt x="452437" y="381000"/>
                  </a:lnTo>
                  <a:lnTo>
                    <a:pt x="250031" y="400050"/>
                  </a:lnTo>
                  <a:lnTo>
                    <a:pt x="221456" y="392906"/>
                  </a:lnTo>
                  <a:lnTo>
                    <a:pt x="176212" y="381000"/>
                  </a:lnTo>
                  <a:lnTo>
                    <a:pt x="40481" y="347662"/>
                  </a:lnTo>
                  <a:lnTo>
                    <a:pt x="16668" y="347662"/>
                  </a:lnTo>
                  <a:lnTo>
                    <a:pt x="0" y="200025"/>
                  </a:lnTo>
                  <a:lnTo>
                    <a:pt x="45243" y="221456"/>
                  </a:lnTo>
                  <a:lnTo>
                    <a:pt x="76200" y="223837"/>
                  </a:lnTo>
                  <a:lnTo>
                    <a:pt x="154781" y="226218"/>
                  </a:lnTo>
                  <a:lnTo>
                    <a:pt x="250031" y="228600"/>
                  </a:lnTo>
                  <a:lnTo>
                    <a:pt x="319087" y="228600"/>
                  </a:lnTo>
                  <a:lnTo>
                    <a:pt x="376237" y="226218"/>
                  </a:lnTo>
                  <a:lnTo>
                    <a:pt x="447675" y="221456"/>
                  </a:lnTo>
                  <a:lnTo>
                    <a:pt x="490537" y="216693"/>
                  </a:lnTo>
                  <a:lnTo>
                    <a:pt x="569118" y="204787"/>
                  </a:lnTo>
                  <a:lnTo>
                    <a:pt x="592931" y="200025"/>
                  </a:lnTo>
                  <a:lnTo>
                    <a:pt x="795337" y="197643"/>
                  </a:lnTo>
                  <a:lnTo>
                    <a:pt x="895350" y="190500"/>
                  </a:lnTo>
                  <a:lnTo>
                    <a:pt x="1007268" y="176212"/>
                  </a:lnTo>
                  <a:lnTo>
                    <a:pt x="1166812" y="164306"/>
                  </a:lnTo>
                  <a:lnTo>
                    <a:pt x="1369218" y="145256"/>
                  </a:lnTo>
                  <a:lnTo>
                    <a:pt x="1545431" y="128587"/>
                  </a:lnTo>
                  <a:lnTo>
                    <a:pt x="1840706" y="97631"/>
                  </a:lnTo>
                  <a:lnTo>
                    <a:pt x="2047875" y="73818"/>
                  </a:lnTo>
                  <a:lnTo>
                    <a:pt x="2121693" y="59531"/>
                  </a:lnTo>
                  <a:lnTo>
                    <a:pt x="2252662" y="28575"/>
                  </a:lnTo>
                  <a:lnTo>
                    <a:pt x="2357437" y="9525"/>
                  </a:lnTo>
                  <a:lnTo>
                    <a:pt x="2414587" y="0"/>
                  </a:lnTo>
                  <a:lnTo>
                    <a:pt x="2428875" y="0"/>
                  </a:lnTo>
                  <a:lnTo>
                    <a:pt x="2459831" y="19050"/>
                  </a:lnTo>
                  <a:lnTo>
                    <a:pt x="2528887" y="76200"/>
                  </a:lnTo>
                  <a:lnTo>
                    <a:pt x="2593181" y="138112"/>
                  </a:lnTo>
                  <a:lnTo>
                    <a:pt x="2643187" y="190500"/>
                  </a:lnTo>
                  <a:lnTo>
                    <a:pt x="2695575" y="250031"/>
                  </a:lnTo>
                  <a:lnTo>
                    <a:pt x="2736056" y="304800"/>
                  </a:lnTo>
                  <a:lnTo>
                    <a:pt x="2740818" y="314325"/>
                  </a:lnTo>
                  <a:lnTo>
                    <a:pt x="2745581" y="333375"/>
                  </a:lnTo>
                  <a:lnTo>
                    <a:pt x="2745581" y="352425"/>
                  </a:lnTo>
                  <a:lnTo>
                    <a:pt x="2740818" y="366712"/>
                  </a:lnTo>
                  <a:lnTo>
                    <a:pt x="2728912" y="385762"/>
                  </a:lnTo>
                  <a:lnTo>
                    <a:pt x="2709862" y="400050"/>
                  </a:lnTo>
                  <a:lnTo>
                    <a:pt x="2681287" y="414337"/>
                  </a:lnTo>
                  <a:lnTo>
                    <a:pt x="2664618" y="421481"/>
                  </a:lnTo>
                  <a:lnTo>
                    <a:pt x="2657475" y="426243"/>
                  </a:lnTo>
                  <a:lnTo>
                    <a:pt x="2628900" y="521493"/>
                  </a:lnTo>
                  <a:lnTo>
                    <a:pt x="2559843" y="742950"/>
                  </a:lnTo>
                  <a:lnTo>
                    <a:pt x="2466975" y="1002506"/>
                  </a:lnTo>
                  <a:lnTo>
                    <a:pt x="2259806" y="997743"/>
                  </a:lnTo>
                  <a:lnTo>
                    <a:pt x="2283618" y="871537"/>
                  </a:lnTo>
                  <a:lnTo>
                    <a:pt x="2314575" y="726281"/>
                  </a:lnTo>
                  <a:lnTo>
                    <a:pt x="2328862" y="659606"/>
                  </a:lnTo>
                  <a:lnTo>
                    <a:pt x="2355056" y="514350"/>
                  </a:lnTo>
                  <a:lnTo>
                    <a:pt x="2374106" y="392906"/>
                  </a:lnTo>
                  <a:lnTo>
                    <a:pt x="2383631" y="319087"/>
                  </a:lnTo>
                  <a:lnTo>
                    <a:pt x="2386012" y="288131"/>
                  </a:lnTo>
                  <a:lnTo>
                    <a:pt x="2381250" y="261937"/>
                  </a:lnTo>
                  <a:lnTo>
                    <a:pt x="2376487" y="242887"/>
                  </a:lnTo>
                  <a:lnTo>
                    <a:pt x="2364581" y="226218"/>
                  </a:lnTo>
                  <a:lnTo>
                    <a:pt x="2350293" y="214312"/>
                  </a:lnTo>
                  <a:lnTo>
                    <a:pt x="2331243" y="204787"/>
                  </a:lnTo>
                  <a:lnTo>
                    <a:pt x="2300287" y="200025"/>
                  </a:lnTo>
                  <a:lnTo>
                    <a:pt x="2200275" y="214312"/>
                  </a:lnTo>
                  <a:lnTo>
                    <a:pt x="2007393" y="240506"/>
                  </a:lnTo>
                  <a:lnTo>
                    <a:pt x="1824037" y="257175"/>
                  </a:lnTo>
                  <a:lnTo>
                    <a:pt x="1685925" y="269081"/>
                  </a:lnTo>
                  <a:lnTo>
                    <a:pt x="1369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0C51B331-04EB-4E1C-84FA-11E74C5B9013}"/>
                </a:ext>
              </a:extLst>
            </p:cNvPr>
            <p:cNvSpPr/>
            <p:nvPr/>
          </p:nvSpPr>
          <p:spPr>
            <a:xfrm>
              <a:off x="4475163" y="2373313"/>
              <a:ext cx="203200" cy="798512"/>
            </a:xfrm>
            <a:custGeom>
              <a:avLst/>
              <a:gdLst>
                <a:gd name="connsiteX0" fmla="*/ 2381 w 204787"/>
                <a:gd name="connsiteY0" fmla="*/ 438150 h 797719"/>
                <a:gd name="connsiteX1" fmla="*/ 2381 w 204787"/>
                <a:gd name="connsiteY1" fmla="*/ 9525 h 797719"/>
                <a:gd name="connsiteX2" fmla="*/ 200025 w 204787"/>
                <a:gd name="connsiteY2" fmla="*/ 0 h 797719"/>
                <a:gd name="connsiteX3" fmla="*/ 202406 w 204787"/>
                <a:gd name="connsiteY3" fmla="*/ 240507 h 797719"/>
                <a:gd name="connsiteX4" fmla="*/ 204787 w 204787"/>
                <a:gd name="connsiteY4" fmla="*/ 771525 h 797719"/>
                <a:gd name="connsiteX5" fmla="*/ 0 w 204787"/>
                <a:gd name="connsiteY5" fmla="*/ 797719 h 797719"/>
                <a:gd name="connsiteX6" fmla="*/ 2381 w 204787"/>
                <a:gd name="connsiteY6" fmla="*/ 4381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787" h="797719">
                  <a:moveTo>
                    <a:pt x="2381" y="438150"/>
                  </a:moveTo>
                  <a:lnTo>
                    <a:pt x="2381" y="9525"/>
                  </a:lnTo>
                  <a:lnTo>
                    <a:pt x="200025" y="0"/>
                  </a:lnTo>
                  <a:cubicBezTo>
                    <a:pt x="200819" y="80169"/>
                    <a:pt x="201612" y="160338"/>
                    <a:pt x="202406" y="240507"/>
                  </a:cubicBezTo>
                  <a:cubicBezTo>
                    <a:pt x="203200" y="417513"/>
                    <a:pt x="203993" y="594519"/>
                    <a:pt x="204787" y="771525"/>
                  </a:cubicBezTo>
                  <a:lnTo>
                    <a:pt x="0" y="797719"/>
                  </a:lnTo>
                  <a:cubicBezTo>
                    <a:pt x="794" y="685800"/>
                    <a:pt x="1587" y="573882"/>
                    <a:pt x="2381" y="4381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41D36F41-AE92-43C1-AFFD-CA3804F2E7F1}"/>
                </a:ext>
              </a:extLst>
            </p:cNvPr>
            <p:cNvSpPr/>
            <p:nvPr/>
          </p:nvSpPr>
          <p:spPr>
            <a:xfrm>
              <a:off x="5237163" y="2300288"/>
              <a:ext cx="273050" cy="814387"/>
            </a:xfrm>
            <a:custGeom>
              <a:avLst/>
              <a:gdLst>
                <a:gd name="connsiteX0" fmla="*/ 11906 w 273844"/>
                <a:gd name="connsiteY0" fmla="*/ 538162 h 814387"/>
                <a:gd name="connsiteX1" fmla="*/ 16669 w 273844"/>
                <a:gd name="connsiteY1" fmla="*/ 423862 h 814387"/>
                <a:gd name="connsiteX2" fmla="*/ 19050 w 273844"/>
                <a:gd name="connsiteY2" fmla="*/ 283368 h 814387"/>
                <a:gd name="connsiteX3" fmla="*/ 21431 w 273844"/>
                <a:gd name="connsiteY3" fmla="*/ 21431 h 814387"/>
                <a:gd name="connsiteX4" fmla="*/ 273844 w 273844"/>
                <a:gd name="connsiteY4" fmla="*/ 0 h 814387"/>
                <a:gd name="connsiteX5" fmla="*/ 252412 w 273844"/>
                <a:gd name="connsiteY5" fmla="*/ 173831 h 814387"/>
                <a:gd name="connsiteX6" fmla="*/ 209550 w 273844"/>
                <a:gd name="connsiteY6" fmla="*/ 445293 h 814387"/>
                <a:gd name="connsiteX7" fmla="*/ 140494 w 273844"/>
                <a:gd name="connsiteY7" fmla="*/ 809625 h 814387"/>
                <a:gd name="connsiteX8" fmla="*/ 0 w 273844"/>
                <a:gd name="connsiteY8" fmla="*/ 814387 h 814387"/>
                <a:gd name="connsiteX9" fmla="*/ 11906 w 273844"/>
                <a:gd name="connsiteY9" fmla="*/ 538162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844" h="814387">
                  <a:moveTo>
                    <a:pt x="11906" y="538162"/>
                  </a:moveTo>
                  <a:lnTo>
                    <a:pt x="16669" y="423862"/>
                  </a:lnTo>
                  <a:cubicBezTo>
                    <a:pt x="17463" y="377031"/>
                    <a:pt x="18256" y="330199"/>
                    <a:pt x="19050" y="283368"/>
                  </a:cubicBezTo>
                  <a:cubicBezTo>
                    <a:pt x="19844" y="196056"/>
                    <a:pt x="20637" y="108743"/>
                    <a:pt x="21431" y="21431"/>
                  </a:cubicBezTo>
                  <a:lnTo>
                    <a:pt x="273844" y="0"/>
                  </a:lnTo>
                  <a:lnTo>
                    <a:pt x="252412" y="173831"/>
                  </a:lnTo>
                  <a:lnTo>
                    <a:pt x="209550" y="445293"/>
                  </a:lnTo>
                  <a:lnTo>
                    <a:pt x="140494" y="809625"/>
                  </a:lnTo>
                  <a:lnTo>
                    <a:pt x="0" y="814387"/>
                  </a:lnTo>
                  <a:lnTo>
                    <a:pt x="11906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CEA24CE1-61C2-493A-8D49-C188699C8F6E}"/>
                </a:ext>
              </a:extLst>
            </p:cNvPr>
            <p:cNvSpPr/>
            <p:nvPr/>
          </p:nvSpPr>
          <p:spPr>
            <a:xfrm>
              <a:off x="2898775" y="2940050"/>
              <a:ext cx="4154488" cy="557213"/>
            </a:xfrm>
            <a:custGeom>
              <a:avLst/>
              <a:gdLst>
                <a:gd name="connsiteX0" fmla="*/ 1788009 w 4153891"/>
                <a:gd name="connsiteY0" fmla="*/ 305933 h 557478"/>
                <a:gd name="connsiteX1" fmla="*/ 1539863 w 4153891"/>
                <a:gd name="connsiteY1" fmla="*/ 339926 h 557478"/>
                <a:gd name="connsiteX2" fmla="*/ 1271322 w 4153891"/>
                <a:gd name="connsiteY2" fmla="*/ 373918 h 557478"/>
                <a:gd name="connsiteX3" fmla="*/ 1060568 w 4153891"/>
                <a:gd name="connsiteY3" fmla="*/ 407911 h 557478"/>
                <a:gd name="connsiteX4" fmla="*/ 727441 w 4153891"/>
                <a:gd name="connsiteY4" fmla="*/ 479295 h 557478"/>
                <a:gd name="connsiteX5" fmla="*/ 649258 w 4153891"/>
                <a:gd name="connsiteY5" fmla="*/ 499691 h 557478"/>
                <a:gd name="connsiteX6" fmla="*/ 571075 w 4153891"/>
                <a:gd name="connsiteY6" fmla="*/ 523485 h 557478"/>
                <a:gd name="connsiteX7" fmla="*/ 496291 w 4153891"/>
                <a:gd name="connsiteY7" fmla="*/ 543881 h 557478"/>
                <a:gd name="connsiteX8" fmla="*/ 435105 w 4153891"/>
                <a:gd name="connsiteY8" fmla="*/ 557478 h 557478"/>
                <a:gd name="connsiteX9" fmla="*/ 418108 w 4153891"/>
                <a:gd name="connsiteY9" fmla="*/ 557478 h 557478"/>
                <a:gd name="connsiteX10" fmla="*/ 384116 w 4153891"/>
                <a:gd name="connsiteY10" fmla="*/ 547280 h 557478"/>
                <a:gd name="connsiteX11" fmla="*/ 346724 w 4153891"/>
                <a:gd name="connsiteY11" fmla="*/ 523485 h 557478"/>
                <a:gd name="connsiteX12" fmla="*/ 261743 w 4153891"/>
                <a:gd name="connsiteY12" fmla="*/ 458900 h 557478"/>
                <a:gd name="connsiteX13" fmla="*/ 197157 w 4153891"/>
                <a:gd name="connsiteY13" fmla="*/ 397713 h 557478"/>
                <a:gd name="connsiteX14" fmla="*/ 108776 w 4153891"/>
                <a:gd name="connsiteY14" fmla="*/ 305933 h 557478"/>
                <a:gd name="connsiteX15" fmla="*/ 57787 w 4153891"/>
                <a:gd name="connsiteY15" fmla="*/ 251545 h 557478"/>
                <a:gd name="connsiteX16" fmla="*/ 30593 w 4153891"/>
                <a:gd name="connsiteY16" fmla="*/ 224351 h 557478"/>
                <a:gd name="connsiteX17" fmla="*/ 16996 w 4153891"/>
                <a:gd name="connsiteY17" fmla="*/ 207355 h 557478"/>
                <a:gd name="connsiteX18" fmla="*/ 3399 w 4153891"/>
                <a:gd name="connsiteY18" fmla="*/ 176761 h 557478"/>
                <a:gd name="connsiteX19" fmla="*/ 0 w 4153891"/>
                <a:gd name="connsiteY19" fmla="*/ 163164 h 557478"/>
                <a:gd name="connsiteX20" fmla="*/ 0 w 4153891"/>
                <a:gd name="connsiteY20" fmla="*/ 152966 h 557478"/>
                <a:gd name="connsiteX21" fmla="*/ 3399 w 4153891"/>
                <a:gd name="connsiteY21" fmla="*/ 146168 h 557478"/>
                <a:gd name="connsiteX22" fmla="*/ 6798 w 4153891"/>
                <a:gd name="connsiteY22" fmla="*/ 142769 h 557478"/>
                <a:gd name="connsiteX23" fmla="*/ 16996 w 4153891"/>
                <a:gd name="connsiteY23" fmla="*/ 139369 h 557478"/>
                <a:gd name="connsiteX24" fmla="*/ 27194 w 4153891"/>
                <a:gd name="connsiteY24" fmla="*/ 139369 h 557478"/>
                <a:gd name="connsiteX25" fmla="*/ 61186 w 4153891"/>
                <a:gd name="connsiteY25" fmla="*/ 156366 h 557478"/>
                <a:gd name="connsiteX26" fmla="*/ 156366 w 4153891"/>
                <a:gd name="connsiteY26" fmla="*/ 220952 h 557478"/>
                <a:gd name="connsiteX27" fmla="*/ 254944 w 4153891"/>
                <a:gd name="connsiteY27" fmla="*/ 275340 h 557478"/>
                <a:gd name="connsiteX28" fmla="*/ 278739 w 4153891"/>
                <a:gd name="connsiteY28" fmla="*/ 285537 h 557478"/>
                <a:gd name="connsiteX29" fmla="*/ 302534 w 4153891"/>
                <a:gd name="connsiteY29" fmla="*/ 292336 h 557478"/>
                <a:gd name="connsiteX30" fmla="*/ 411310 w 4153891"/>
                <a:gd name="connsiteY30" fmla="*/ 305933 h 557478"/>
                <a:gd name="connsiteX31" fmla="*/ 530284 w 4153891"/>
                <a:gd name="connsiteY31" fmla="*/ 312731 h 557478"/>
                <a:gd name="connsiteX32" fmla="*/ 639060 w 4153891"/>
                <a:gd name="connsiteY32" fmla="*/ 288937 h 557478"/>
                <a:gd name="connsiteX33" fmla="*/ 764833 w 4153891"/>
                <a:gd name="connsiteY33" fmla="*/ 265142 h 557478"/>
                <a:gd name="connsiteX34" fmla="*/ 873609 w 4153891"/>
                <a:gd name="connsiteY34" fmla="*/ 244746 h 557478"/>
                <a:gd name="connsiteX35" fmla="*/ 1189740 w 4153891"/>
                <a:gd name="connsiteY35" fmla="*/ 200556 h 557478"/>
                <a:gd name="connsiteX36" fmla="*/ 1369900 w 4153891"/>
                <a:gd name="connsiteY36" fmla="*/ 176761 h 557478"/>
                <a:gd name="connsiteX37" fmla="*/ 1577255 w 4153891"/>
                <a:gd name="connsiteY37" fmla="*/ 152966 h 557478"/>
                <a:gd name="connsiteX38" fmla="*/ 1774412 w 4153891"/>
                <a:gd name="connsiteY38" fmla="*/ 132571 h 557478"/>
                <a:gd name="connsiteX39" fmla="*/ 2008960 w 4153891"/>
                <a:gd name="connsiteY39" fmla="*/ 115575 h 557478"/>
                <a:gd name="connsiteX40" fmla="*/ 2216315 w 4153891"/>
                <a:gd name="connsiteY40" fmla="*/ 98578 h 557478"/>
                <a:gd name="connsiteX41" fmla="*/ 2365882 w 4153891"/>
                <a:gd name="connsiteY41" fmla="*/ 88381 h 557478"/>
                <a:gd name="connsiteX42" fmla="*/ 2563039 w 4153891"/>
                <a:gd name="connsiteY42" fmla="*/ 88381 h 557478"/>
                <a:gd name="connsiteX43" fmla="*/ 2848577 w 4153891"/>
                <a:gd name="connsiteY43" fmla="*/ 81582 h 557478"/>
                <a:gd name="connsiteX44" fmla="*/ 3004943 w 4153891"/>
                <a:gd name="connsiteY44" fmla="*/ 74784 h 557478"/>
                <a:gd name="connsiteX45" fmla="*/ 3185103 w 4153891"/>
                <a:gd name="connsiteY45" fmla="*/ 64586 h 557478"/>
                <a:gd name="connsiteX46" fmla="*/ 3463842 w 4153891"/>
                <a:gd name="connsiteY46" fmla="*/ 61186 h 557478"/>
                <a:gd name="connsiteX47" fmla="*/ 3518230 w 4153891"/>
                <a:gd name="connsiteY47" fmla="*/ 57787 h 557478"/>
                <a:gd name="connsiteX48" fmla="*/ 3586215 w 4153891"/>
                <a:gd name="connsiteY48" fmla="*/ 47589 h 557478"/>
                <a:gd name="connsiteX49" fmla="*/ 3627006 w 4153891"/>
                <a:gd name="connsiteY49" fmla="*/ 40791 h 557478"/>
                <a:gd name="connsiteX50" fmla="*/ 3664398 w 4153891"/>
                <a:gd name="connsiteY50" fmla="*/ 30593 h 557478"/>
                <a:gd name="connsiteX51" fmla="*/ 3715387 w 4153891"/>
                <a:gd name="connsiteY51" fmla="*/ 10198 h 557478"/>
                <a:gd name="connsiteX52" fmla="*/ 3739182 w 4153891"/>
                <a:gd name="connsiteY52" fmla="*/ 0 h 557478"/>
                <a:gd name="connsiteX53" fmla="*/ 3759577 w 4153891"/>
                <a:gd name="connsiteY53" fmla="*/ 6798 h 557478"/>
                <a:gd name="connsiteX54" fmla="*/ 3847958 w 4153891"/>
                <a:gd name="connsiteY54" fmla="*/ 40791 h 557478"/>
                <a:gd name="connsiteX55" fmla="*/ 3939738 w 4153891"/>
                <a:gd name="connsiteY55" fmla="*/ 71384 h 557478"/>
                <a:gd name="connsiteX56" fmla="*/ 4011122 w 4153891"/>
                <a:gd name="connsiteY56" fmla="*/ 98578 h 557478"/>
                <a:gd name="connsiteX57" fmla="*/ 4062111 w 4153891"/>
                <a:gd name="connsiteY57" fmla="*/ 125772 h 557478"/>
                <a:gd name="connsiteX58" fmla="*/ 4096104 w 4153891"/>
                <a:gd name="connsiteY58" fmla="*/ 146168 h 557478"/>
                <a:gd name="connsiteX59" fmla="*/ 4130096 w 4153891"/>
                <a:gd name="connsiteY59" fmla="*/ 173362 h 557478"/>
                <a:gd name="connsiteX60" fmla="*/ 4147093 w 4153891"/>
                <a:gd name="connsiteY60" fmla="*/ 193757 h 557478"/>
                <a:gd name="connsiteX61" fmla="*/ 4153891 w 4153891"/>
                <a:gd name="connsiteY61" fmla="*/ 210754 h 557478"/>
                <a:gd name="connsiteX62" fmla="*/ 4153891 w 4153891"/>
                <a:gd name="connsiteY62" fmla="*/ 217552 h 557478"/>
                <a:gd name="connsiteX63" fmla="*/ 4150492 w 4153891"/>
                <a:gd name="connsiteY63" fmla="*/ 231149 h 557478"/>
                <a:gd name="connsiteX64" fmla="*/ 4136895 w 4153891"/>
                <a:gd name="connsiteY64" fmla="*/ 248146 h 557478"/>
                <a:gd name="connsiteX65" fmla="*/ 4099503 w 4153891"/>
                <a:gd name="connsiteY65" fmla="*/ 271940 h 557478"/>
                <a:gd name="connsiteX66" fmla="*/ 4055313 w 4153891"/>
                <a:gd name="connsiteY66" fmla="*/ 285537 h 557478"/>
                <a:gd name="connsiteX67" fmla="*/ 4034917 w 4153891"/>
                <a:gd name="connsiteY67" fmla="*/ 285537 h 557478"/>
                <a:gd name="connsiteX68" fmla="*/ 3936339 w 4153891"/>
                <a:gd name="connsiteY68" fmla="*/ 268541 h 557478"/>
                <a:gd name="connsiteX69" fmla="*/ 3735783 w 4153891"/>
                <a:gd name="connsiteY69" fmla="*/ 251545 h 557478"/>
                <a:gd name="connsiteX70" fmla="*/ 3538626 w 4153891"/>
                <a:gd name="connsiteY70" fmla="*/ 244746 h 557478"/>
                <a:gd name="connsiteX71" fmla="*/ 3399256 w 4153891"/>
                <a:gd name="connsiteY71" fmla="*/ 241347 h 557478"/>
                <a:gd name="connsiteX72" fmla="*/ 3205499 w 4153891"/>
                <a:gd name="connsiteY72" fmla="*/ 234549 h 557478"/>
                <a:gd name="connsiteX73" fmla="*/ 3011741 w 4153891"/>
                <a:gd name="connsiteY73" fmla="*/ 234549 h 557478"/>
                <a:gd name="connsiteX74" fmla="*/ 2733002 w 4153891"/>
                <a:gd name="connsiteY74" fmla="*/ 237948 h 557478"/>
                <a:gd name="connsiteX75" fmla="*/ 2410073 w 4153891"/>
                <a:gd name="connsiteY75" fmla="*/ 244746 h 557478"/>
                <a:gd name="connsiteX76" fmla="*/ 2155128 w 4153891"/>
                <a:gd name="connsiteY76" fmla="*/ 261743 h 557478"/>
                <a:gd name="connsiteX77" fmla="*/ 1788009 w 4153891"/>
                <a:gd name="connsiteY77" fmla="*/ 305933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153891" h="557478">
                  <a:moveTo>
                    <a:pt x="1788009" y="305933"/>
                  </a:moveTo>
                  <a:lnTo>
                    <a:pt x="1539863" y="339926"/>
                  </a:lnTo>
                  <a:lnTo>
                    <a:pt x="1271322" y="373918"/>
                  </a:lnTo>
                  <a:lnTo>
                    <a:pt x="1060568" y="407911"/>
                  </a:lnTo>
                  <a:lnTo>
                    <a:pt x="727441" y="479295"/>
                  </a:lnTo>
                  <a:lnTo>
                    <a:pt x="649258" y="499691"/>
                  </a:lnTo>
                  <a:lnTo>
                    <a:pt x="571075" y="523485"/>
                  </a:lnTo>
                  <a:lnTo>
                    <a:pt x="496291" y="543881"/>
                  </a:lnTo>
                  <a:lnTo>
                    <a:pt x="435105" y="557478"/>
                  </a:lnTo>
                  <a:lnTo>
                    <a:pt x="418108" y="557478"/>
                  </a:lnTo>
                  <a:lnTo>
                    <a:pt x="384116" y="547280"/>
                  </a:lnTo>
                  <a:lnTo>
                    <a:pt x="346724" y="523485"/>
                  </a:lnTo>
                  <a:lnTo>
                    <a:pt x="261743" y="458900"/>
                  </a:lnTo>
                  <a:lnTo>
                    <a:pt x="197157" y="397713"/>
                  </a:lnTo>
                  <a:lnTo>
                    <a:pt x="108776" y="305933"/>
                  </a:lnTo>
                  <a:lnTo>
                    <a:pt x="57787" y="251545"/>
                  </a:lnTo>
                  <a:lnTo>
                    <a:pt x="30593" y="224351"/>
                  </a:lnTo>
                  <a:lnTo>
                    <a:pt x="16996" y="207355"/>
                  </a:lnTo>
                  <a:lnTo>
                    <a:pt x="3399" y="176761"/>
                  </a:lnTo>
                  <a:lnTo>
                    <a:pt x="0" y="163164"/>
                  </a:lnTo>
                  <a:lnTo>
                    <a:pt x="0" y="152966"/>
                  </a:lnTo>
                  <a:lnTo>
                    <a:pt x="3399" y="146168"/>
                  </a:lnTo>
                  <a:lnTo>
                    <a:pt x="6798" y="142769"/>
                  </a:lnTo>
                  <a:lnTo>
                    <a:pt x="16996" y="139369"/>
                  </a:lnTo>
                  <a:lnTo>
                    <a:pt x="27194" y="139369"/>
                  </a:lnTo>
                  <a:lnTo>
                    <a:pt x="61186" y="156366"/>
                  </a:lnTo>
                  <a:lnTo>
                    <a:pt x="156366" y="220952"/>
                  </a:lnTo>
                  <a:lnTo>
                    <a:pt x="254944" y="275340"/>
                  </a:lnTo>
                  <a:lnTo>
                    <a:pt x="278739" y="285537"/>
                  </a:lnTo>
                  <a:lnTo>
                    <a:pt x="302534" y="292336"/>
                  </a:lnTo>
                  <a:lnTo>
                    <a:pt x="411310" y="305933"/>
                  </a:lnTo>
                  <a:lnTo>
                    <a:pt x="530284" y="312731"/>
                  </a:lnTo>
                  <a:lnTo>
                    <a:pt x="639060" y="288937"/>
                  </a:lnTo>
                  <a:lnTo>
                    <a:pt x="764833" y="265142"/>
                  </a:lnTo>
                  <a:lnTo>
                    <a:pt x="873609" y="244746"/>
                  </a:lnTo>
                  <a:lnTo>
                    <a:pt x="1189740" y="200556"/>
                  </a:lnTo>
                  <a:lnTo>
                    <a:pt x="1369900" y="176761"/>
                  </a:lnTo>
                  <a:lnTo>
                    <a:pt x="1577255" y="152966"/>
                  </a:lnTo>
                  <a:lnTo>
                    <a:pt x="1774412" y="132571"/>
                  </a:lnTo>
                  <a:lnTo>
                    <a:pt x="2008960" y="115575"/>
                  </a:lnTo>
                  <a:lnTo>
                    <a:pt x="2216315" y="98578"/>
                  </a:lnTo>
                  <a:lnTo>
                    <a:pt x="2365882" y="88381"/>
                  </a:lnTo>
                  <a:lnTo>
                    <a:pt x="2563039" y="88381"/>
                  </a:lnTo>
                  <a:lnTo>
                    <a:pt x="2848577" y="81582"/>
                  </a:lnTo>
                  <a:lnTo>
                    <a:pt x="3004943" y="74784"/>
                  </a:lnTo>
                  <a:lnTo>
                    <a:pt x="3185103" y="64586"/>
                  </a:lnTo>
                  <a:lnTo>
                    <a:pt x="3463842" y="61186"/>
                  </a:lnTo>
                  <a:lnTo>
                    <a:pt x="3518230" y="57787"/>
                  </a:lnTo>
                  <a:lnTo>
                    <a:pt x="3586215" y="47589"/>
                  </a:lnTo>
                  <a:lnTo>
                    <a:pt x="3627006" y="40791"/>
                  </a:lnTo>
                  <a:lnTo>
                    <a:pt x="3664398" y="30593"/>
                  </a:lnTo>
                  <a:lnTo>
                    <a:pt x="3715387" y="10198"/>
                  </a:lnTo>
                  <a:lnTo>
                    <a:pt x="3739182" y="0"/>
                  </a:lnTo>
                  <a:lnTo>
                    <a:pt x="3759577" y="6798"/>
                  </a:lnTo>
                  <a:lnTo>
                    <a:pt x="3847958" y="40791"/>
                  </a:lnTo>
                  <a:lnTo>
                    <a:pt x="3939738" y="71384"/>
                  </a:lnTo>
                  <a:lnTo>
                    <a:pt x="4011122" y="98578"/>
                  </a:lnTo>
                  <a:lnTo>
                    <a:pt x="4062111" y="125772"/>
                  </a:lnTo>
                  <a:lnTo>
                    <a:pt x="4096104" y="146168"/>
                  </a:lnTo>
                  <a:lnTo>
                    <a:pt x="4130096" y="173362"/>
                  </a:lnTo>
                  <a:lnTo>
                    <a:pt x="4147093" y="193757"/>
                  </a:lnTo>
                  <a:lnTo>
                    <a:pt x="4153891" y="210754"/>
                  </a:lnTo>
                  <a:lnTo>
                    <a:pt x="4153891" y="217552"/>
                  </a:lnTo>
                  <a:lnTo>
                    <a:pt x="4150492" y="231149"/>
                  </a:lnTo>
                  <a:lnTo>
                    <a:pt x="4136895" y="248146"/>
                  </a:lnTo>
                  <a:lnTo>
                    <a:pt x="4099503" y="271940"/>
                  </a:lnTo>
                  <a:lnTo>
                    <a:pt x="4055313" y="285537"/>
                  </a:lnTo>
                  <a:lnTo>
                    <a:pt x="4034917" y="285537"/>
                  </a:lnTo>
                  <a:lnTo>
                    <a:pt x="3936339" y="268541"/>
                  </a:lnTo>
                  <a:lnTo>
                    <a:pt x="3735783" y="251545"/>
                  </a:lnTo>
                  <a:lnTo>
                    <a:pt x="3538626" y="244746"/>
                  </a:lnTo>
                  <a:lnTo>
                    <a:pt x="3399256" y="241347"/>
                  </a:lnTo>
                  <a:lnTo>
                    <a:pt x="3205499" y="234549"/>
                  </a:lnTo>
                  <a:lnTo>
                    <a:pt x="3011741" y="234549"/>
                  </a:lnTo>
                  <a:lnTo>
                    <a:pt x="2733002" y="237948"/>
                  </a:lnTo>
                  <a:lnTo>
                    <a:pt x="2410073" y="244746"/>
                  </a:lnTo>
                  <a:lnTo>
                    <a:pt x="2155128" y="261743"/>
                  </a:lnTo>
                  <a:lnTo>
                    <a:pt x="1788009" y="30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50F872CD-2466-427A-BF37-867CF151C333}"/>
                </a:ext>
              </a:extLst>
            </p:cNvPr>
            <p:cNvSpPr/>
            <p:nvPr/>
          </p:nvSpPr>
          <p:spPr>
            <a:xfrm>
              <a:off x="4718050" y="3752850"/>
              <a:ext cx="323850" cy="2290763"/>
            </a:xfrm>
            <a:custGeom>
              <a:avLst/>
              <a:gdLst>
                <a:gd name="connsiteX0" fmla="*/ 110204 w 324656"/>
                <a:gd name="connsiteY0" fmla="*/ 1009712 h 2290468"/>
                <a:gd name="connsiteX1" fmla="*/ 116161 w 324656"/>
                <a:gd name="connsiteY1" fmla="*/ 658249 h 2290468"/>
                <a:gd name="connsiteX2" fmla="*/ 116161 w 324656"/>
                <a:gd name="connsiteY2" fmla="*/ 440818 h 2290468"/>
                <a:gd name="connsiteX3" fmla="*/ 116161 w 324656"/>
                <a:gd name="connsiteY3" fmla="*/ 387205 h 2290468"/>
                <a:gd name="connsiteX4" fmla="*/ 110204 w 324656"/>
                <a:gd name="connsiteY4" fmla="*/ 348485 h 2290468"/>
                <a:gd name="connsiteX5" fmla="*/ 104247 w 324656"/>
                <a:gd name="connsiteY5" fmla="*/ 312743 h 2290468"/>
                <a:gd name="connsiteX6" fmla="*/ 95312 w 324656"/>
                <a:gd name="connsiteY6" fmla="*/ 265087 h 2290468"/>
                <a:gd name="connsiteX7" fmla="*/ 80419 w 324656"/>
                <a:gd name="connsiteY7" fmla="*/ 220409 h 2290468"/>
                <a:gd name="connsiteX8" fmla="*/ 65527 w 324656"/>
                <a:gd name="connsiteY8" fmla="*/ 178710 h 2290468"/>
                <a:gd name="connsiteX9" fmla="*/ 47656 w 324656"/>
                <a:gd name="connsiteY9" fmla="*/ 142968 h 2290468"/>
                <a:gd name="connsiteX10" fmla="*/ 0 w 324656"/>
                <a:gd name="connsiteY10" fmla="*/ 59570 h 2290468"/>
                <a:gd name="connsiteX11" fmla="*/ 92333 w 324656"/>
                <a:gd name="connsiteY11" fmla="*/ 0 h 2290468"/>
                <a:gd name="connsiteX12" fmla="*/ 175731 w 324656"/>
                <a:gd name="connsiteY12" fmla="*/ 98291 h 2290468"/>
                <a:gd name="connsiteX13" fmla="*/ 244237 w 324656"/>
                <a:gd name="connsiteY13" fmla="*/ 184667 h 2290468"/>
                <a:gd name="connsiteX14" fmla="*/ 294871 w 324656"/>
                <a:gd name="connsiteY14" fmla="*/ 253173 h 2290468"/>
                <a:gd name="connsiteX15" fmla="*/ 312742 w 324656"/>
                <a:gd name="connsiteY15" fmla="*/ 282958 h 2290468"/>
                <a:gd name="connsiteX16" fmla="*/ 318699 w 324656"/>
                <a:gd name="connsiteY16" fmla="*/ 300829 h 2290468"/>
                <a:gd name="connsiteX17" fmla="*/ 324656 w 324656"/>
                <a:gd name="connsiteY17" fmla="*/ 327635 h 2290468"/>
                <a:gd name="connsiteX18" fmla="*/ 324656 w 324656"/>
                <a:gd name="connsiteY18" fmla="*/ 354442 h 2290468"/>
                <a:gd name="connsiteX19" fmla="*/ 318699 w 324656"/>
                <a:gd name="connsiteY19" fmla="*/ 408055 h 2290468"/>
                <a:gd name="connsiteX20" fmla="*/ 318699 w 324656"/>
                <a:gd name="connsiteY20" fmla="*/ 577829 h 2290468"/>
                <a:gd name="connsiteX21" fmla="*/ 318699 w 324656"/>
                <a:gd name="connsiteY21" fmla="*/ 982906 h 2290468"/>
                <a:gd name="connsiteX22" fmla="*/ 318699 w 324656"/>
                <a:gd name="connsiteY22" fmla="*/ 1310541 h 2290468"/>
                <a:gd name="connsiteX23" fmla="*/ 318699 w 324656"/>
                <a:gd name="connsiteY23" fmla="*/ 1617326 h 2290468"/>
                <a:gd name="connsiteX24" fmla="*/ 318699 w 324656"/>
                <a:gd name="connsiteY24" fmla="*/ 2010489 h 2290468"/>
                <a:gd name="connsiteX25" fmla="*/ 315721 w 324656"/>
                <a:gd name="connsiteY25" fmla="*/ 2064102 h 2290468"/>
                <a:gd name="connsiteX26" fmla="*/ 303807 w 324656"/>
                <a:gd name="connsiteY26" fmla="*/ 2129629 h 2290468"/>
                <a:gd name="connsiteX27" fmla="*/ 285936 w 324656"/>
                <a:gd name="connsiteY27" fmla="*/ 2189199 h 2290468"/>
                <a:gd name="connsiteX28" fmla="*/ 262108 w 324656"/>
                <a:gd name="connsiteY28" fmla="*/ 2242812 h 2290468"/>
                <a:gd name="connsiteX29" fmla="*/ 247215 w 324656"/>
                <a:gd name="connsiteY29" fmla="*/ 2266640 h 2290468"/>
                <a:gd name="connsiteX30" fmla="*/ 229344 w 324656"/>
                <a:gd name="connsiteY30" fmla="*/ 2281532 h 2290468"/>
                <a:gd name="connsiteX31" fmla="*/ 211473 w 324656"/>
                <a:gd name="connsiteY31" fmla="*/ 2290468 h 2290468"/>
                <a:gd name="connsiteX32" fmla="*/ 199559 w 324656"/>
                <a:gd name="connsiteY32" fmla="*/ 2290468 h 2290468"/>
                <a:gd name="connsiteX33" fmla="*/ 169774 w 324656"/>
                <a:gd name="connsiteY33" fmla="*/ 2275575 h 2290468"/>
                <a:gd name="connsiteX34" fmla="*/ 148925 w 324656"/>
                <a:gd name="connsiteY34" fmla="*/ 2257704 h 2290468"/>
                <a:gd name="connsiteX35" fmla="*/ 122118 w 324656"/>
                <a:gd name="connsiteY35" fmla="*/ 2221962 h 2290468"/>
                <a:gd name="connsiteX36" fmla="*/ 92333 w 324656"/>
                <a:gd name="connsiteY36" fmla="*/ 2165371 h 2290468"/>
                <a:gd name="connsiteX37" fmla="*/ 74462 w 324656"/>
                <a:gd name="connsiteY37" fmla="*/ 2120693 h 2290468"/>
                <a:gd name="connsiteX38" fmla="*/ 65527 w 324656"/>
                <a:gd name="connsiteY38" fmla="*/ 2070059 h 2290468"/>
                <a:gd name="connsiteX39" fmla="*/ 53613 w 324656"/>
                <a:gd name="connsiteY39" fmla="*/ 1959854 h 2290468"/>
                <a:gd name="connsiteX40" fmla="*/ 50634 w 324656"/>
                <a:gd name="connsiteY40" fmla="*/ 1876456 h 2290468"/>
                <a:gd name="connsiteX41" fmla="*/ 50634 w 324656"/>
                <a:gd name="connsiteY41" fmla="*/ 1831779 h 2290468"/>
                <a:gd name="connsiteX42" fmla="*/ 62548 w 324656"/>
                <a:gd name="connsiteY42" fmla="*/ 1730509 h 2290468"/>
                <a:gd name="connsiteX43" fmla="*/ 74462 w 324656"/>
                <a:gd name="connsiteY43" fmla="*/ 1650090 h 2290468"/>
                <a:gd name="connsiteX44" fmla="*/ 92333 w 324656"/>
                <a:gd name="connsiteY44" fmla="*/ 1551799 h 2290468"/>
                <a:gd name="connsiteX45" fmla="*/ 98290 w 324656"/>
                <a:gd name="connsiteY45" fmla="*/ 1468401 h 2290468"/>
                <a:gd name="connsiteX46" fmla="*/ 110204 w 324656"/>
                <a:gd name="connsiteY46" fmla="*/ 1009712 h 229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4656" h="2290468">
                  <a:moveTo>
                    <a:pt x="110204" y="1009712"/>
                  </a:moveTo>
                  <a:cubicBezTo>
                    <a:pt x="112190" y="892558"/>
                    <a:pt x="114175" y="775403"/>
                    <a:pt x="116161" y="658249"/>
                  </a:cubicBezTo>
                  <a:lnTo>
                    <a:pt x="116161" y="440818"/>
                  </a:lnTo>
                  <a:lnTo>
                    <a:pt x="116161" y="387205"/>
                  </a:lnTo>
                  <a:lnTo>
                    <a:pt x="110204" y="348485"/>
                  </a:lnTo>
                  <a:lnTo>
                    <a:pt x="104247" y="312743"/>
                  </a:lnTo>
                  <a:lnTo>
                    <a:pt x="95312" y="265087"/>
                  </a:lnTo>
                  <a:lnTo>
                    <a:pt x="80419" y="220409"/>
                  </a:lnTo>
                  <a:lnTo>
                    <a:pt x="65527" y="178710"/>
                  </a:lnTo>
                  <a:lnTo>
                    <a:pt x="47656" y="142968"/>
                  </a:lnTo>
                  <a:lnTo>
                    <a:pt x="0" y="59570"/>
                  </a:lnTo>
                  <a:lnTo>
                    <a:pt x="92333" y="0"/>
                  </a:lnTo>
                  <a:lnTo>
                    <a:pt x="175731" y="98291"/>
                  </a:lnTo>
                  <a:lnTo>
                    <a:pt x="244237" y="184667"/>
                  </a:lnTo>
                  <a:lnTo>
                    <a:pt x="294871" y="253173"/>
                  </a:lnTo>
                  <a:lnTo>
                    <a:pt x="312742" y="282958"/>
                  </a:lnTo>
                  <a:lnTo>
                    <a:pt x="318699" y="300829"/>
                  </a:lnTo>
                  <a:lnTo>
                    <a:pt x="324656" y="327635"/>
                  </a:lnTo>
                  <a:lnTo>
                    <a:pt x="324656" y="354442"/>
                  </a:lnTo>
                  <a:lnTo>
                    <a:pt x="318699" y="408055"/>
                  </a:lnTo>
                  <a:lnTo>
                    <a:pt x="318699" y="577829"/>
                  </a:lnTo>
                  <a:lnTo>
                    <a:pt x="318699" y="982906"/>
                  </a:lnTo>
                  <a:lnTo>
                    <a:pt x="318699" y="1310541"/>
                  </a:lnTo>
                  <a:lnTo>
                    <a:pt x="318699" y="1617326"/>
                  </a:lnTo>
                  <a:lnTo>
                    <a:pt x="318699" y="2010489"/>
                  </a:lnTo>
                  <a:lnTo>
                    <a:pt x="315721" y="2064102"/>
                  </a:lnTo>
                  <a:lnTo>
                    <a:pt x="303807" y="2129629"/>
                  </a:lnTo>
                  <a:lnTo>
                    <a:pt x="285936" y="2189199"/>
                  </a:lnTo>
                  <a:lnTo>
                    <a:pt x="262108" y="2242812"/>
                  </a:lnTo>
                  <a:lnTo>
                    <a:pt x="247215" y="2266640"/>
                  </a:lnTo>
                  <a:lnTo>
                    <a:pt x="229344" y="2281532"/>
                  </a:lnTo>
                  <a:lnTo>
                    <a:pt x="211473" y="2290468"/>
                  </a:lnTo>
                  <a:lnTo>
                    <a:pt x="199559" y="2290468"/>
                  </a:lnTo>
                  <a:lnTo>
                    <a:pt x="169774" y="2275575"/>
                  </a:lnTo>
                  <a:lnTo>
                    <a:pt x="148925" y="2257704"/>
                  </a:lnTo>
                  <a:lnTo>
                    <a:pt x="122118" y="2221962"/>
                  </a:lnTo>
                  <a:lnTo>
                    <a:pt x="92333" y="2165371"/>
                  </a:lnTo>
                  <a:lnTo>
                    <a:pt x="74462" y="2120693"/>
                  </a:lnTo>
                  <a:lnTo>
                    <a:pt x="65527" y="2070059"/>
                  </a:lnTo>
                  <a:lnTo>
                    <a:pt x="53613" y="1959854"/>
                  </a:lnTo>
                  <a:lnTo>
                    <a:pt x="50634" y="1876456"/>
                  </a:lnTo>
                  <a:lnTo>
                    <a:pt x="50634" y="1831779"/>
                  </a:lnTo>
                  <a:lnTo>
                    <a:pt x="62548" y="1730509"/>
                  </a:lnTo>
                  <a:lnTo>
                    <a:pt x="74462" y="1650090"/>
                  </a:lnTo>
                  <a:lnTo>
                    <a:pt x="92333" y="1551799"/>
                  </a:lnTo>
                  <a:lnTo>
                    <a:pt x="98290" y="1468401"/>
                  </a:lnTo>
                  <a:lnTo>
                    <a:pt x="110204" y="1009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FF9B0BDC-D869-4586-8F66-97C58D83D92B}"/>
                </a:ext>
              </a:extLst>
            </p:cNvPr>
            <p:cNvSpPr/>
            <p:nvPr/>
          </p:nvSpPr>
          <p:spPr>
            <a:xfrm>
              <a:off x="5141913" y="3817938"/>
              <a:ext cx="2085975" cy="1844675"/>
            </a:xfrm>
            <a:custGeom>
              <a:avLst/>
              <a:gdLst>
                <a:gd name="connsiteX0" fmla="*/ 790575 w 2085975"/>
                <a:gd name="connsiteY0" fmla="*/ 1104900 h 1845469"/>
                <a:gd name="connsiteX1" fmla="*/ 559594 w 2085975"/>
                <a:gd name="connsiteY1" fmla="*/ 771525 h 1845469"/>
                <a:gd name="connsiteX2" fmla="*/ 335756 w 2085975"/>
                <a:gd name="connsiteY2" fmla="*/ 459581 h 1845469"/>
                <a:gd name="connsiteX3" fmla="*/ 240506 w 2085975"/>
                <a:gd name="connsiteY3" fmla="*/ 333375 h 1845469"/>
                <a:gd name="connsiteX4" fmla="*/ 154781 w 2085975"/>
                <a:gd name="connsiteY4" fmla="*/ 221456 h 1845469"/>
                <a:gd name="connsiteX5" fmla="*/ 54769 w 2085975"/>
                <a:gd name="connsiteY5" fmla="*/ 104775 h 1845469"/>
                <a:gd name="connsiteX6" fmla="*/ 35719 w 2085975"/>
                <a:gd name="connsiteY6" fmla="*/ 88106 h 1845469"/>
                <a:gd name="connsiteX7" fmla="*/ 19050 w 2085975"/>
                <a:gd name="connsiteY7" fmla="*/ 69056 h 1845469"/>
                <a:gd name="connsiteX8" fmla="*/ 7144 w 2085975"/>
                <a:gd name="connsiteY8" fmla="*/ 50006 h 1845469"/>
                <a:gd name="connsiteX9" fmla="*/ 0 w 2085975"/>
                <a:gd name="connsiteY9" fmla="*/ 23812 h 1845469"/>
                <a:gd name="connsiteX10" fmla="*/ 2381 w 2085975"/>
                <a:gd name="connsiteY10" fmla="*/ 9525 h 1845469"/>
                <a:gd name="connsiteX11" fmla="*/ 9525 w 2085975"/>
                <a:gd name="connsiteY11" fmla="*/ 0 h 1845469"/>
                <a:gd name="connsiteX12" fmla="*/ 28575 w 2085975"/>
                <a:gd name="connsiteY12" fmla="*/ 0 h 1845469"/>
                <a:gd name="connsiteX13" fmla="*/ 73819 w 2085975"/>
                <a:gd name="connsiteY13" fmla="*/ 9525 h 1845469"/>
                <a:gd name="connsiteX14" fmla="*/ 130969 w 2085975"/>
                <a:gd name="connsiteY14" fmla="*/ 30956 h 1845469"/>
                <a:gd name="connsiteX15" fmla="*/ 142875 w 2085975"/>
                <a:gd name="connsiteY15" fmla="*/ 38100 h 1845469"/>
                <a:gd name="connsiteX16" fmla="*/ 197644 w 2085975"/>
                <a:gd name="connsiteY16" fmla="*/ 92869 h 1845469"/>
                <a:gd name="connsiteX17" fmla="*/ 373856 w 2085975"/>
                <a:gd name="connsiteY17" fmla="*/ 285750 h 1845469"/>
                <a:gd name="connsiteX18" fmla="*/ 521494 w 2085975"/>
                <a:gd name="connsiteY18" fmla="*/ 461962 h 1845469"/>
                <a:gd name="connsiteX19" fmla="*/ 642937 w 2085975"/>
                <a:gd name="connsiteY19" fmla="*/ 581025 h 1845469"/>
                <a:gd name="connsiteX20" fmla="*/ 876300 w 2085975"/>
                <a:gd name="connsiteY20" fmla="*/ 814387 h 1845469"/>
                <a:gd name="connsiteX21" fmla="*/ 1102519 w 2085975"/>
                <a:gd name="connsiteY21" fmla="*/ 1040606 h 1845469"/>
                <a:gd name="connsiteX22" fmla="*/ 1278731 w 2085975"/>
                <a:gd name="connsiteY22" fmla="*/ 1207294 h 1845469"/>
                <a:gd name="connsiteX23" fmla="*/ 1390650 w 2085975"/>
                <a:gd name="connsiteY23" fmla="*/ 1314450 h 1845469"/>
                <a:gd name="connsiteX24" fmla="*/ 1481137 w 2085975"/>
                <a:gd name="connsiteY24" fmla="*/ 1395412 h 1845469"/>
                <a:gd name="connsiteX25" fmla="*/ 1678781 w 2085975"/>
                <a:gd name="connsiteY25" fmla="*/ 1540669 h 1845469"/>
                <a:gd name="connsiteX26" fmla="*/ 1885950 w 2085975"/>
                <a:gd name="connsiteY26" fmla="*/ 1676400 h 1845469"/>
                <a:gd name="connsiteX27" fmla="*/ 2050256 w 2085975"/>
                <a:gd name="connsiteY27" fmla="*/ 1785937 h 1845469"/>
                <a:gd name="connsiteX28" fmla="*/ 2074069 w 2085975"/>
                <a:gd name="connsiteY28" fmla="*/ 1802606 h 1845469"/>
                <a:gd name="connsiteX29" fmla="*/ 2081212 w 2085975"/>
                <a:gd name="connsiteY29" fmla="*/ 1809750 h 1845469"/>
                <a:gd name="connsiteX30" fmla="*/ 2085975 w 2085975"/>
                <a:gd name="connsiteY30" fmla="*/ 1821656 h 1845469"/>
                <a:gd name="connsiteX31" fmla="*/ 2076450 w 2085975"/>
                <a:gd name="connsiteY31" fmla="*/ 1833562 h 1845469"/>
                <a:gd name="connsiteX32" fmla="*/ 2059781 w 2085975"/>
                <a:gd name="connsiteY32" fmla="*/ 1840706 h 1845469"/>
                <a:gd name="connsiteX33" fmla="*/ 2009775 w 2085975"/>
                <a:gd name="connsiteY33" fmla="*/ 1845469 h 1845469"/>
                <a:gd name="connsiteX34" fmla="*/ 1885950 w 2085975"/>
                <a:gd name="connsiteY34" fmla="*/ 1835944 h 1845469"/>
                <a:gd name="connsiteX35" fmla="*/ 1704975 w 2085975"/>
                <a:gd name="connsiteY35" fmla="*/ 1819275 h 1845469"/>
                <a:gd name="connsiteX36" fmla="*/ 1509712 w 2085975"/>
                <a:gd name="connsiteY36" fmla="*/ 1797844 h 1845469"/>
                <a:gd name="connsiteX37" fmla="*/ 1390650 w 2085975"/>
                <a:gd name="connsiteY37" fmla="*/ 1781175 h 1845469"/>
                <a:gd name="connsiteX38" fmla="*/ 1343025 w 2085975"/>
                <a:gd name="connsiteY38" fmla="*/ 1776412 h 1845469"/>
                <a:gd name="connsiteX39" fmla="*/ 1309687 w 2085975"/>
                <a:gd name="connsiteY39" fmla="*/ 1771650 h 1845469"/>
                <a:gd name="connsiteX40" fmla="*/ 1283494 w 2085975"/>
                <a:gd name="connsiteY40" fmla="*/ 1766887 h 1845469"/>
                <a:gd name="connsiteX41" fmla="*/ 1247775 w 2085975"/>
                <a:gd name="connsiteY41" fmla="*/ 1750219 h 1845469"/>
                <a:gd name="connsiteX42" fmla="*/ 1212056 w 2085975"/>
                <a:gd name="connsiteY42" fmla="*/ 1716881 h 1845469"/>
                <a:gd name="connsiteX43" fmla="*/ 1145381 w 2085975"/>
                <a:gd name="connsiteY43" fmla="*/ 1626394 h 1845469"/>
                <a:gd name="connsiteX44" fmla="*/ 1038225 w 2085975"/>
                <a:gd name="connsiteY44" fmla="*/ 1471612 h 1845469"/>
                <a:gd name="connsiteX45" fmla="*/ 923925 w 2085975"/>
                <a:gd name="connsiteY45" fmla="*/ 1302544 h 1845469"/>
                <a:gd name="connsiteX46" fmla="*/ 790575 w 2085975"/>
                <a:gd name="connsiteY46" fmla="*/ 1104900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5975" h="1845469">
                  <a:moveTo>
                    <a:pt x="790575" y="1104900"/>
                  </a:moveTo>
                  <a:lnTo>
                    <a:pt x="559594" y="771525"/>
                  </a:lnTo>
                  <a:lnTo>
                    <a:pt x="335756" y="459581"/>
                  </a:lnTo>
                  <a:lnTo>
                    <a:pt x="240506" y="333375"/>
                  </a:lnTo>
                  <a:lnTo>
                    <a:pt x="154781" y="221456"/>
                  </a:lnTo>
                  <a:lnTo>
                    <a:pt x="54769" y="104775"/>
                  </a:lnTo>
                  <a:lnTo>
                    <a:pt x="35719" y="88106"/>
                  </a:lnTo>
                  <a:lnTo>
                    <a:pt x="19050" y="69056"/>
                  </a:lnTo>
                  <a:lnTo>
                    <a:pt x="7144" y="50006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73819" y="9525"/>
                  </a:lnTo>
                  <a:lnTo>
                    <a:pt x="130969" y="30956"/>
                  </a:lnTo>
                  <a:lnTo>
                    <a:pt x="142875" y="38100"/>
                  </a:lnTo>
                  <a:lnTo>
                    <a:pt x="197644" y="92869"/>
                  </a:lnTo>
                  <a:lnTo>
                    <a:pt x="373856" y="285750"/>
                  </a:lnTo>
                  <a:lnTo>
                    <a:pt x="521494" y="461962"/>
                  </a:lnTo>
                  <a:lnTo>
                    <a:pt x="642937" y="581025"/>
                  </a:lnTo>
                  <a:lnTo>
                    <a:pt x="876300" y="814387"/>
                  </a:lnTo>
                  <a:lnTo>
                    <a:pt x="1102519" y="1040606"/>
                  </a:lnTo>
                  <a:lnTo>
                    <a:pt x="1278731" y="1207294"/>
                  </a:lnTo>
                  <a:lnTo>
                    <a:pt x="1390650" y="1314450"/>
                  </a:lnTo>
                  <a:lnTo>
                    <a:pt x="1481137" y="1395412"/>
                  </a:lnTo>
                  <a:lnTo>
                    <a:pt x="1678781" y="1540669"/>
                  </a:lnTo>
                  <a:lnTo>
                    <a:pt x="1885950" y="1676400"/>
                  </a:lnTo>
                  <a:lnTo>
                    <a:pt x="2050256" y="1785937"/>
                  </a:lnTo>
                  <a:lnTo>
                    <a:pt x="2074069" y="1802606"/>
                  </a:lnTo>
                  <a:lnTo>
                    <a:pt x="2081212" y="1809750"/>
                  </a:lnTo>
                  <a:lnTo>
                    <a:pt x="2085975" y="1821656"/>
                  </a:lnTo>
                  <a:lnTo>
                    <a:pt x="2076450" y="1833562"/>
                  </a:lnTo>
                  <a:lnTo>
                    <a:pt x="2059781" y="1840706"/>
                  </a:lnTo>
                  <a:lnTo>
                    <a:pt x="2009775" y="1845469"/>
                  </a:lnTo>
                  <a:lnTo>
                    <a:pt x="1885950" y="1835944"/>
                  </a:lnTo>
                  <a:lnTo>
                    <a:pt x="1704975" y="1819275"/>
                  </a:lnTo>
                  <a:lnTo>
                    <a:pt x="1509712" y="1797844"/>
                  </a:lnTo>
                  <a:lnTo>
                    <a:pt x="1390650" y="1781175"/>
                  </a:lnTo>
                  <a:lnTo>
                    <a:pt x="1343025" y="1776412"/>
                  </a:lnTo>
                  <a:lnTo>
                    <a:pt x="1309687" y="1771650"/>
                  </a:lnTo>
                  <a:lnTo>
                    <a:pt x="1283494" y="1766887"/>
                  </a:lnTo>
                  <a:lnTo>
                    <a:pt x="1247775" y="1750219"/>
                  </a:lnTo>
                  <a:lnTo>
                    <a:pt x="1212056" y="1716881"/>
                  </a:lnTo>
                  <a:lnTo>
                    <a:pt x="1145381" y="1626394"/>
                  </a:lnTo>
                  <a:lnTo>
                    <a:pt x="1038225" y="1471612"/>
                  </a:lnTo>
                  <a:lnTo>
                    <a:pt x="923925" y="1302544"/>
                  </a:lnTo>
                  <a:lnTo>
                    <a:pt x="790575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3986" name="グループ化 1">
            <a:extLst>
              <a:ext uri="{FF2B5EF4-FFF2-40B4-BE49-F238E27FC236}">
                <a16:creationId xmlns:a16="http://schemas.microsoft.com/office/drawing/2014/main" id="{C13D6B19-BEFE-45B3-ACD0-3764F038763F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19225"/>
            <a:ext cx="4721225" cy="4624388"/>
            <a:chOff x="2657475" y="1419225"/>
            <a:chExt cx="4721225" cy="46243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240E5B1-260A-42B0-90A3-C876CFC6E55A}"/>
                </a:ext>
              </a:extLst>
            </p:cNvPr>
            <p:cNvSpPr/>
            <p:nvPr/>
          </p:nvSpPr>
          <p:spPr>
            <a:xfrm>
              <a:off x="3503613" y="1762125"/>
              <a:ext cx="595312" cy="738188"/>
            </a:xfrm>
            <a:custGeom>
              <a:avLst/>
              <a:gdLst>
                <a:gd name="connsiteX0" fmla="*/ 357187 w 595312"/>
                <a:gd name="connsiteY0" fmla="*/ 619125 h 738188"/>
                <a:gd name="connsiteX1" fmla="*/ 295275 w 595312"/>
                <a:gd name="connsiteY1" fmla="*/ 492919 h 738188"/>
                <a:gd name="connsiteX2" fmla="*/ 257175 w 595312"/>
                <a:gd name="connsiteY2" fmla="*/ 411956 h 738188"/>
                <a:gd name="connsiteX3" fmla="*/ 216694 w 595312"/>
                <a:gd name="connsiteY3" fmla="*/ 335756 h 738188"/>
                <a:gd name="connsiteX4" fmla="*/ 152400 w 595312"/>
                <a:gd name="connsiteY4" fmla="*/ 238125 h 738188"/>
                <a:gd name="connsiteX5" fmla="*/ 78581 w 595312"/>
                <a:gd name="connsiteY5" fmla="*/ 140494 h 738188"/>
                <a:gd name="connsiteX6" fmla="*/ 47625 w 595312"/>
                <a:gd name="connsiteY6" fmla="*/ 104775 h 738188"/>
                <a:gd name="connsiteX7" fmla="*/ 16669 w 595312"/>
                <a:gd name="connsiteY7" fmla="*/ 71438 h 738188"/>
                <a:gd name="connsiteX8" fmla="*/ 2381 w 595312"/>
                <a:gd name="connsiteY8" fmla="*/ 45244 h 738188"/>
                <a:gd name="connsiteX9" fmla="*/ 0 w 595312"/>
                <a:gd name="connsiteY9" fmla="*/ 26194 h 738188"/>
                <a:gd name="connsiteX10" fmla="*/ 2381 w 595312"/>
                <a:gd name="connsiteY10" fmla="*/ 7144 h 738188"/>
                <a:gd name="connsiteX11" fmla="*/ 14287 w 595312"/>
                <a:gd name="connsiteY11" fmla="*/ 0 h 738188"/>
                <a:gd name="connsiteX12" fmla="*/ 33337 w 595312"/>
                <a:gd name="connsiteY12" fmla="*/ 2381 h 738188"/>
                <a:gd name="connsiteX13" fmla="*/ 85725 w 595312"/>
                <a:gd name="connsiteY13" fmla="*/ 28575 h 738188"/>
                <a:gd name="connsiteX14" fmla="*/ 161925 w 595312"/>
                <a:gd name="connsiteY14" fmla="*/ 73819 h 738188"/>
                <a:gd name="connsiteX15" fmla="*/ 240506 w 595312"/>
                <a:gd name="connsiteY15" fmla="*/ 126206 h 738188"/>
                <a:gd name="connsiteX16" fmla="*/ 323850 w 595312"/>
                <a:gd name="connsiteY16" fmla="*/ 183356 h 738188"/>
                <a:gd name="connsiteX17" fmla="*/ 392906 w 595312"/>
                <a:gd name="connsiteY17" fmla="*/ 235744 h 738188"/>
                <a:gd name="connsiteX18" fmla="*/ 450056 w 595312"/>
                <a:gd name="connsiteY18" fmla="*/ 278606 h 738188"/>
                <a:gd name="connsiteX19" fmla="*/ 490537 w 595312"/>
                <a:gd name="connsiteY19" fmla="*/ 311944 h 738188"/>
                <a:gd name="connsiteX20" fmla="*/ 528637 w 595312"/>
                <a:gd name="connsiteY20" fmla="*/ 342900 h 738188"/>
                <a:gd name="connsiteX21" fmla="*/ 552450 w 595312"/>
                <a:gd name="connsiteY21" fmla="*/ 371475 h 738188"/>
                <a:gd name="connsiteX22" fmla="*/ 573881 w 595312"/>
                <a:gd name="connsiteY22" fmla="*/ 407194 h 738188"/>
                <a:gd name="connsiteX23" fmla="*/ 588169 w 595312"/>
                <a:gd name="connsiteY23" fmla="*/ 450056 h 738188"/>
                <a:gd name="connsiteX24" fmla="*/ 595312 w 595312"/>
                <a:gd name="connsiteY24" fmla="*/ 492919 h 738188"/>
                <a:gd name="connsiteX25" fmla="*/ 595312 w 595312"/>
                <a:gd name="connsiteY25" fmla="*/ 533400 h 738188"/>
                <a:gd name="connsiteX26" fmla="*/ 595312 w 595312"/>
                <a:gd name="connsiteY26" fmla="*/ 590550 h 738188"/>
                <a:gd name="connsiteX27" fmla="*/ 588169 w 595312"/>
                <a:gd name="connsiteY27" fmla="*/ 638175 h 738188"/>
                <a:gd name="connsiteX28" fmla="*/ 571500 w 595312"/>
                <a:gd name="connsiteY28" fmla="*/ 685800 h 738188"/>
                <a:gd name="connsiteX29" fmla="*/ 552450 w 595312"/>
                <a:gd name="connsiteY29" fmla="*/ 714375 h 738188"/>
                <a:gd name="connsiteX30" fmla="*/ 538162 w 595312"/>
                <a:gd name="connsiteY30" fmla="*/ 726281 h 738188"/>
                <a:gd name="connsiteX31" fmla="*/ 519112 w 595312"/>
                <a:gd name="connsiteY31" fmla="*/ 735806 h 738188"/>
                <a:gd name="connsiteX32" fmla="*/ 500062 w 595312"/>
                <a:gd name="connsiteY32" fmla="*/ 738188 h 738188"/>
                <a:gd name="connsiteX33" fmla="*/ 464344 w 595312"/>
                <a:gd name="connsiteY33" fmla="*/ 733425 h 738188"/>
                <a:gd name="connsiteX34" fmla="*/ 438150 w 595312"/>
                <a:gd name="connsiteY34" fmla="*/ 723900 h 738188"/>
                <a:gd name="connsiteX35" fmla="*/ 419100 w 595312"/>
                <a:gd name="connsiteY35" fmla="*/ 704850 h 738188"/>
                <a:gd name="connsiteX36" fmla="*/ 392906 w 595312"/>
                <a:gd name="connsiteY36" fmla="*/ 676275 h 738188"/>
                <a:gd name="connsiteX37" fmla="*/ 357187 w 595312"/>
                <a:gd name="connsiteY37" fmla="*/ 61912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5312" h="738188">
                  <a:moveTo>
                    <a:pt x="357187" y="619125"/>
                  </a:moveTo>
                  <a:lnTo>
                    <a:pt x="295275" y="492919"/>
                  </a:lnTo>
                  <a:lnTo>
                    <a:pt x="257175" y="411956"/>
                  </a:lnTo>
                  <a:lnTo>
                    <a:pt x="216694" y="335756"/>
                  </a:lnTo>
                  <a:lnTo>
                    <a:pt x="152400" y="238125"/>
                  </a:lnTo>
                  <a:lnTo>
                    <a:pt x="78581" y="140494"/>
                  </a:lnTo>
                  <a:lnTo>
                    <a:pt x="47625" y="104775"/>
                  </a:lnTo>
                  <a:lnTo>
                    <a:pt x="16669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2381"/>
                  </a:lnTo>
                  <a:lnTo>
                    <a:pt x="85725" y="28575"/>
                  </a:lnTo>
                  <a:lnTo>
                    <a:pt x="161925" y="73819"/>
                  </a:lnTo>
                  <a:lnTo>
                    <a:pt x="240506" y="126206"/>
                  </a:lnTo>
                  <a:lnTo>
                    <a:pt x="323850" y="183356"/>
                  </a:lnTo>
                  <a:lnTo>
                    <a:pt x="392906" y="235744"/>
                  </a:lnTo>
                  <a:lnTo>
                    <a:pt x="450056" y="278606"/>
                  </a:lnTo>
                  <a:lnTo>
                    <a:pt x="490537" y="311944"/>
                  </a:lnTo>
                  <a:lnTo>
                    <a:pt x="528637" y="342900"/>
                  </a:lnTo>
                  <a:lnTo>
                    <a:pt x="552450" y="371475"/>
                  </a:lnTo>
                  <a:lnTo>
                    <a:pt x="573881" y="407194"/>
                  </a:lnTo>
                  <a:lnTo>
                    <a:pt x="588169" y="450056"/>
                  </a:lnTo>
                  <a:lnTo>
                    <a:pt x="595312" y="492919"/>
                  </a:lnTo>
                  <a:lnTo>
                    <a:pt x="595312" y="533400"/>
                  </a:lnTo>
                  <a:lnTo>
                    <a:pt x="595312" y="590550"/>
                  </a:lnTo>
                  <a:lnTo>
                    <a:pt x="588169" y="638175"/>
                  </a:lnTo>
                  <a:lnTo>
                    <a:pt x="571500" y="685800"/>
                  </a:lnTo>
                  <a:lnTo>
                    <a:pt x="552450" y="714375"/>
                  </a:lnTo>
                  <a:lnTo>
                    <a:pt x="538162" y="726281"/>
                  </a:lnTo>
                  <a:lnTo>
                    <a:pt x="519112" y="735806"/>
                  </a:lnTo>
                  <a:lnTo>
                    <a:pt x="500062" y="738188"/>
                  </a:lnTo>
                  <a:lnTo>
                    <a:pt x="464344" y="733425"/>
                  </a:lnTo>
                  <a:lnTo>
                    <a:pt x="438150" y="723900"/>
                  </a:lnTo>
                  <a:lnTo>
                    <a:pt x="419100" y="704850"/>
                  </a:lnTo>
                  <a:lnTo>
                    <a:pt x="392906" y="676275"/>
                  </a:lnTo>
                  <a:lnTo>
                    <a:pt x="357187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F648314-A291-45D4-9DDA-85299CC6EFA2}"/>
                </a:ext>
              </a:extLst>
            </p:cNvPr>
            <p:cNvSpPr/>
            <p:nvPr/>
          </p:nvSpPr>
          <p:spPr>
            <a:xfrm>
              <a:off x="5310188" y="1503363"/>
              <a:ext cx="808037" cy="781050"/>
            </a:xfrm>
            <a:custGeom>
              <a:avLst/>
              <a:gdLst>
                <a:gd name="connsiteX0" fmla="*/ 433387 w 807243"/>
                <a:gd name="connsiteY0" fmla="*/ 538162 h 781050"/>
                <a:gd name="connsiteX1" fmla="*/ 185737 w 807243"/>
                <a:gd name="connsiteY1" fmla="*/ 690562 h 781050"/>
                <a:gd name="connsiteX2" fmla="*/ 78581 w 807243"/>
                <a:gd name="connsiteY2" fmla="*/ 759619 h 781050"/>
                <a:gd name="connsiteX3" fmla="*/ 47625 w 807243"/>
                <a:gd name="connsiteY3" fmla="*/ 773906 h 781050"/>
                <a:gd name="connsiteX4" fmla="*/ 26193 w 807243"/>
                <a:gd name="connsiteY4" fmla="*/ 781050 h 781050"/>
                <a:gd name="connsiteX5" fmla="*/ 11906 w 807243"/>
                <a:gd name="connsiteY5" fmla="*/ 781050 h 781050"/>
                <a:gd name="connsiteX6" fmla="*/ 0 w 807243"/>
                <a:gd name="connsiteY6" fmla="*/ 773906 h 781050"/>
                <a:gd name="connsiteX7" fmla="*/ 0 w 807243"/>
                <a:gd name="connsiteY7" fmla="*/ 750094 h 781050"/>
                <a:gd name="connsiteX8" fmla="*/ 11906 w 807243"/>
                <a:gd name="connsiteY8" fmla="*/ 723900 h 781050"/>
                <a:gd name="connsiteX9" fmla="*/ 61912 w 807243"/>
                <a:gd name="connsiteY9" fmla="*/ 669131 h 781050"/>
                <a:gd name="connsiteX10" fmla="*/ 138112 w 807243"/>
                <a:gd name="connsiteY10" fmla="*/ 581025 h 781050"/>
                <a:gd name="connsiteX11" fmla="*/ 204787 w 807243"/>
                <a:gd name="connsiteY11" fmla="*/ 497681 h 781050"/>
                <a:gd name="connsiteX12" fmla="*/ 261937 w 807243"/>
                <a:gd name="connsiteY12" fmla="*/ 416719 h 781050"/>
                <a:gd name="connsiteX13" fmla="*/ 321468 w 807243"/>
                <a:gd name="connsiteY13" fmla="*/ 328612 h 781050"/>
                <a:gd name="connsiteX14" fmla="*/ 352425 w 807243"/>
                <a:gd name="connsiteY14" fmla="*/ 276225 h 781050"/>
                <a:gd name="connsiteX15" fmla="*/ 388143 w 807243"/>
                <a:gd name="connsiteY15" fmla="*/ 204787 h 781050"/>
                <a:gd name="connsiteX16" fmla="*/ 400050 w 807243"/>
                <a:gd name="connsiteY16" fmla="*/ 169069 h 781050"/>
                <a:gd name="connsiteX17" fmla="*/ 402431 w 807243"/>
                <a:gd name="connsiteY17" fmla="*/ 138112 h 781050"/>
                <a:gd name="connsiteX18" fmla="*/ 392906 w 807243"/>
                <a:gd name="connsiteY18" fmla="*/ 95250 h 781050"/>
                <a:gd name="connsiteX19" fmla="*/ 371475 w 807243"/>
                <a:gd name="connsiteY19" fmla="*/ 54769 h 781050"/>
                <a:gd name="connsiteX20" fmla="*/ 359568 w 807243"/>
                <a:gd name="connsiteY20" fmla="*/ 35719 h 781050"/>
                <a:gd name="connsiteX21" fmla="*/ 359568 w 807243"/>
                <a:gd name="connsiteY21" fmla="*/ 21431 h 781050"/>
                <a:gd name="connsiteX22" fmla="*/ 361950 w 807243"/>
                <a:gd name="connsiteY22" fmla="*/ 9525 h 781050"/>
                <a:gd name="connsiteX23" fmla="*/ 369093 w 807243"/>
                <a:gd name="connsiteY23" fmla="*/ 2381 h 781050"/>
                <a:gd name="connsiteX24" fmla="*/ 388143 w 807243"/>
                <a:gd name="connsiteY24" fmla="*/ 0 h 781050"/>
                <a:gd name="connsiteX25" fmla="*/ 419100 w 807243"/>
                <a:gd name="connsiteY25" fmla="*/ 4762 h 781050"/>
                <a:gd name="connsiteX26" fmla="*/ 478631 w 807243"/>
                <a:gd name="connsiteY26" fmla="*/ 19050 h 781050"/>
                <a:gd name="connsiteX27" fmla="*/ 535781 w 807243"/>
                <a:gd name="connsiteY27" fmla="*/ 45244 h 781050"/>
                <a:gd name="connsiteX28" fmla="*/ 588168 w 807243"/>
                <a:gd name="connsiteY28" fmla="*/ 73819 h 781050"/>
                <a:gd name="connsiteX29" fmla="*/ 628650 w 807243"/>
                <a:gd name="connsiteY29" fmla="*/ 102394 h 781050"/>
                <a:gd name="connsiteX30" fmla="*/ 690562 w 807243"/>
                <a:gd name="connsiteY30" fmla="*/ 147637 h 781050"/>
                <a:gd name="connsiteX31" fmla="*/ 738187 w 807243"/>
                <a:gd name="connsiteY31" fmla="*/ 192881 h 781050"/>
                <a:gd name="connsiteX32" fmla="*/ 773906 w 807243"/>
                <a:gd name="connsiteY32" fmla="*/ 228600 h 781050"/>
                <a:gd name="connsiteX33" fmla="*/ 797718 w 807243"/>
                <a:gd name="connsiteY33" fmla="*/ 259556 h 781050"/>
                <a:gd name="connsiteX34" fmla="*/ 804862 w 807243"/>
                <a:gd name="connsiteY34" fmla="*/ 285750 h 781050"/>
                <a:gd name="connsiteX35" fmla="*/ 807243 w 807243"/>
                <a:gd name="connsiteY35" fmla="*/ 311944 h 781050"/>
                <a:gd name="connsiteX36" fmla="*/ 800100 w 807243"/>
                <a:gd name="connsiteY36" fmla="*/ 342900 h 781050"/>
                <a:gd name="connsiteX37" fmla="*/ 781050 w 807243"/>
                <a:gd name="connsiteY37" fmla="*/ 361950 h 781050"/>
                <a:gd name="connsiteX38" fmla="*/ 759618 w 807243"/>
                <a:gd name="connsiteY38" fmla="*/ 366712 h 781050"/>
                <a:gd name="connsiteX39" fmla="*/ 719137 w 807243"/>
                <a:gd name="connsiteY39" fmla="*/ 373856 h 781050"/>
                <a:gd name="connsiteX40" fmla="*/ 683418 w 807243"/>
                <a:gd name="connsiteY40" fmla="*/ 383381 h 781050"/>
                <a:gd name="connsiteX41" fmla="*/ 638175 w 807243"/>
                <a:gd name="connsiteY41" fmla="*/ 402431 h 781050"/>
                <a:gd name="connsiteX42" fmla="*/ 602456 w 807243"/>
                <a:gd name="connsiteY42" fmla="*/ 423862 h 781050"/>
                <a:gd name="connsiteX43" fmla="*/ 559593 w 807243"/>
                <a:gd name="connsiteY43" fmla="*/ 464344 h 781050"/>
                <a:gd name="connsiteX44" fmla="*/ 433387 w 807243"/>
                <a:gd name="connsiteY44" fmla="*/ 53816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3" h="781050">
                  <a:moveTo>
                    <a:pt x="433387" y="538162"/>
                  </a:moveTo>
                  <a:lnTo>
                    <a:pt x="185737" y="690562"/>
                  </a:lnTo>
                  <a:lnTo>
                    <a:pt x="78581" y="759619"/>
                  </a:lnTo>
                  <a:lnTo>
                    <a:pt x="47625" y="773906"/>
                  </a:lnTo>
                  <a:lnTo>
                    <a:pt x="26193" y="781050"/>
                  </a:lnTo>
                  <a:lnTo>
                    <a:pt x="11906" y="781050"/>
                  </a:lnTo>
                  <a:lnTo>
                    <a:pt x="0" y="773906"/>
                  </a:lnTo>
                  <a:lnTo>
                    <a:pt x="0" y="750094"/>
                  </a:lnTo>
                  <a:lnTo>
                    <a:pt x="11906" y="723900"/>
                  </a:lnTo>
                  <a:lnTo>
                    <a:pt x="61912" y="669131"/>
                  </a:lnTo>
                  <a:lnTo>
                    <a:pt x="138112" y="581025"/>
                  </a:lnTo>
                  <a:lnTo>
                    <a:pt x="204787" y="497681"/>
                  </a:lnTo>
                  <a:lnTo>
                    <a:pt x="261937" y="416719"/>
                  </a:lnTo>
                  <a:lnTo>
                    <a:pt x="321468" y="328612"/>
                  </a:lnTo>
                  <a:lnTo>
                    <a:pt x="352425" y="276225"/>
                  </a:lnTo>
                  <a:lnTo>
                    <a:pt x="388143" y="204787"/>
                  </a:lnTo>
                  <a:lnTo>
                    <a:pt x="400050" y="169069"/>
                  </a:lnTo>
                  <a:lnTo>
                    <a:pt x="402431" y="138112"/>
                  </a:lnTo>
                  <a:lnTo>
                    <a:pt x="392906" y="95250"/>
                  </a:lnTo>
                  <a:lnTo>
                    <a:pt x="371475" y="54769"/>
                  </a:lnTo>
                  <a:lnTo>
                    <a:pt x="359568" y="35719"/>
                  </a:lnTo>
                  <a:lnTo>
                    <a:pt x="359568" y="21431"/>
                  </a:lnTo>
                  <a:lnTo>
                    <a:pt x="361950" y="9525"/>
                  </a:lnTo>
                  <a:lnTo>
                    <a:pt x="369093" y="2381"/>
                  </a:lnTo>
                  <a:lnTo>
                    <a:pt x="388143" y="0"/>
                  </a:lnTo>
                  <a:lnTo>
                    <a:pt x="419100" y="4762"/>
                  </a:lnTo>
                  <a:lnTo>
                    <a:pt x="478631" y="19050"/>
                  </a:lnTo>
                  <a:lnTo>
                    <a:pt x="535781" y="45244"/>
                  </a:lnTo>
                  <a:lnTo>
                    <a:pt x="588168" y="73819"/>
                  </a:lnTo>
                  <a:lnTo>
                    <a:pt x="628650" y="102394"/>
                  </a:lnTo>
                  <a:lnTo>
                    <a:pt x="690562" y="147637"/>
                  </a:lnTo>
                  <a:lnTo>
                    <a:pt x="738187" y="192881"/>
                  </a:lnTo>
                  <a:lnTo>
                    <a:pt x="773906" y="228600"/>
                  </a:lnTo>
                  <a:lnTo>
                    <a:pt x="797718" y="259556"/>
                  </a:lnTo>
                  <a:lnTo>
                    <a:pt x="804862" y="285750"/>
                  </a:lnTo>
                  <a:lnTo>
                    <a:pt x="807243" y="311944"/>
                  </a:lnTo>
                  <a:lnTo>
                    <a:pt x="800100" y="342900"/>
                  </a:lnTo>
                  <a:lnTo>
                    <a:pt x="781050" y="361950"/>
                  </a:lnTo>
                  <a:lnTo>
                    <a:pt x="759618" y="366712"/>
                  </a:lnTo>
                  <a:lnTo>
                    <a:pt x="719137" y="373856"/>
                  </a:lnTo>
                  <a:lnTo>
                    <a:pt x="683418" y="383381"/>
                  </a:lnTo>
                  <a:lnTo>
                    <a:pt x="638175" y="402431"/>
                  </a:lnTo>
                  <a:lnTo>
                    <a:pt x="602456" y="423862"/>
                  </a:lnTo>
                  <a:lnTo>
                    <a:pt x="559593" y="464344"/>
                  </a:lnTo>
                  <a:lnTo>
                    <a:pt x="433387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82E7268-57C0-4863-A3BF-F21334457CFF}"/>
                </a:ext>
              </a:extLst>
            </p:cNvPr>
            <p:cNvSpPr/>
            <p:nvPr/>
          </p:nvSpPr>
          <p:spPr>
            <a:xfrm>
              <a:off x="2789238" y="3138488"/>
              <a:ext cx="3819525" cy="692150"/>
            </a:xfrm>
            <a:custGeom>
              <a:avLst/>
              <a:gdLst>
                <a:gd name="connsiteX0" fmla="*/ 2806749 w 3820003"/>
                <a:gd name="connsiteY0" fmla="*/ 289501 h 691979"/>
                <a:gd name="connsiteX1" fmla="*/ 2549022 w 3820003"/>
                <a:gd name="connsiteY1" fmla="*/ 307154 h 691979"/>
                <a:gd name="connsiteX2" fmla="*/ 2439576 w 3820003"/>
                <a:gd name="connsiteY2" fmla="*/ 314215 h 691979"/>
                <a:gd name="connsiteX3" fmla="*/ 2277173 w 3820003"/>
                <a:gd name="connsiteY3" fmla="*/ 335398 h 691979"/>
                <a:gd name="connsiteX4" fmla="*/ 1998264 w 3820003"/>
                <a:gd name="connsiteY4" fmla="*/ 356581 h 691979"/>
                <a:gd name="connsiteX5" fmla="*/ 1691110 w 3820003"/>
                <a:gd name="connsiteY5" fmla="*/ 388355 h 691979"/>
                <a:gd name="connsiteX6" fmla="*/ 1528707 w 3820003"/>
                <a:gd name="connsiteY6" fmla="*/ 398947 h 691979"/>
                <a:gd name="connsiteX7" fmla="*/ 1281572 w 3820003"/>
                <a:gd name="connsiteY7" fmla="*/ 441313 h 691979"/>
                <a:gd name="connsiteX8" fmla="*/ 1090925 w 3820003"/>
                <a:gd name="connsiteY8" fmla="*/ 480148 h 691979"/>
                <a:gd name="connsiteX9" fmla="*/ 921461 w 3820003"/>
                <a:gd name="connsiteY9" fmla="*/ 522515 h 691979"/>
                <a:gd name="connsiteX10" fmla="*/ 797893 w 3820003"/>
                <a:gd name="connsiteY10" fmla="*/ 561350 h 691979"/>
                <a:gd name="connsiteX11" fmla="*/ 639020 w 3820003"/>
                <a:gd name="connsiteY11" fmla="*/ 617838 h 691979"/>
                <a:gd name="connsiteX12" fmla="*/ 504861 w 3820003"/>
                <a:gd name="connsiteY12" fmla="*/ 663735 h 691979"/>
                <a:gd name="connsiteX13" fmla="*/ 416599 w 3820003"/>
                <a:gd name="connsiteY13" fmla="*/ 691979 h 691979"/>
                <a:gd name="connsiteX14" fmla="*/ 388355 w 3820003"/>
                <a:gd name="connsiteY14" fmla="*/ 691979 h 691979"/>
                <a:gd name="connsiteX15" fmla="*/ 353050 w 3820003"/>
                <a:gd name="connsiteY15" fmla="*/ 681387 h 691979"/>
                <a:gd name="connsiteX16" fmla="*/ 300092 w 3820003"/>
                <a:gd name="connsiteY16" fmla="*/ 653143 h 691979"/>
                <a:gd name="connsiteX17" fmla="*/ 250665 w 3820003"/>
                <a:gd name="connsiteY17" fmla="*/ 621369 h 691979"/>
                <a:gd name="connsiteX18" fmla="*/ 201238 w 3820003"/>
                <a:gd name="connsiteY18" fmla="*/ 582533 h 691979"/>
                <a:gd name="connsiteX19" fmla="*/ 162403 w 3820003"/>
                <a:gd name="connsiteY19" fmla="*/ 543698 h 691979"/>
                <a:gd name="connsiteX20" fmla="*/ 98854 w 3820003"/>
                <a:gd name="connsiteY20" fmla="*/ 469557 h 691979"/>
                <a:gd name="connsiteX21" fmla="*/ 52957 w 3820003"/>
                <a:gd name="connsiteY21" fmla="*/ 406008 h 691979"/>
                <a:gd name="connsiteX22" fmla="*/ 24713 w 3820003"/>
                <a:gd name="connsiteY22" fmla="*/ 363642 h 691979"/>
                <a:gd name="connsiteX23" fmla="*/ 7061 w 3820003"/>
                <a:gd name="connsiteY23" fmla="*/ 328337 h 691979"/>
                <a:gd name="connsiteX24" fmla="*/ 0 w 3820003"/>
                <a:gd name="connsiteY24" fmla="*/ 303623 h 691979"/>
                <a:gd name="connsiteX25" fmla="*/ 0 w 3820003"/>
                <a:gd name="connsiteY25" fmla="*/ 289501 h 691979"/>
                <a:gd name="connsiteX26" fmla="*/ 3530 w 3820003"/>
                <a:gd name="connsiteY26" fmla="*/ 275379 h 691979"/>
                <a:gd name="connsiteX27" fmla="*/ 21183 w 3820003"/>
                <a:gd name="connsiteY27" fmla="*/ 271849 h 691979"/>
                <a:gd name="connsiteX28" fmla="*/ 42366 w 3820003"/>
                <a:gd name="connsiteY28" fmla="*/ 278910 h 691979"/>
                <a:gd name="connsiteX29" fmla="*/ 77671 w 3820003"/>
                <a:gd name="connsiteY29" fmla="*/ 303623 h 691979"/>
                <a:gd name="connsiteX30" fmla="*/ 127098 w 3820003"/>
                <a:gd name="connsiteY30" fmla="*/ 335398 h 691979"/>
                <a:gd name="connsiteX31" fmla="*/ 201238 w 3820003"/>
                <a:gd name="connsiteY31" fmla="*/ 374233 h 691979"/>
                <a:gd name="connsiteX32" fmla="*/ 261257 w 3820003"/>
                <a:gd name="connsiteY32" fmla="*/ 402477 h 691979"/>
                <a:gd name="connsiteX33" fmla="*/ 303623 w 3820003"/>
                <a:gd name="connsiteY33" fmla="*/ 416599 h 691979"/>
                <a:gd name="connsiteX34" fmla="*/ 370702 w 3820003"/>
                <a:gd name="connsiteY34" fmla="*/ 430721 h 691979"/>
                <a:gd name="connsiteX35" fmla="*/ 437782 w 3820003"/>
                <a:gd name="connsiteY35" fmla="*/ 434252 h 691979"/>
                <a:gd name="connsiteX36" fmla="*/ 522514 w 3820003"/>
                <a:gd name="connsiteY36" fmla="*/ 434252 h 691979"/>
                <a:gd name="connsiteX37" fmla="*/ 593124 w 3820003"/>
                <a:gd name="connsiteY37" fmla="*/ 423660 h 691979"/>
                <a:gd name="connsiteX38" fmla="*/ 706100 w 3820003"/>
                <a:gd name="connsiteY38" fmla="*/ 398947 h 691979"/>
                <a:gd name="connsiteX39" fmla="*/ 864972 w 3820003"/>
                <a:gd name="connsiteY39" fmla="*/ 367172 h 691979"/>
                <a:gd name="connsiteX40" fmla="*/ 1083864 w 3820003"/>
                <a:gd name="connsiteY40" fmla="*/ 328337 h 691979"/>
                <a:gd name="connsiteX41" fmla="*/ 1221553 w 3820003"/>
                <a:gd name="connsiteY41" fmla="*/ 307154 h 691979"/>
                <a:gd name="connsiteX42" fmla="*/ 1380426 w 3820003"/>
                <a:gd name="connsiteY42" fmla="*/ 289501 h 691979"/>
                <a:gd name="connsiteX43" fmla="*/ 1613439 w 3820003"/>
                <a:gd name="connsiteY43" fmla="*/ 225952 h 691979"/>
                <a:gd name="connsiteX44" fmla="*/ 1945306 w 3820003"/>
                <a:gd name="connsiteY44" fmla="*/ 190647 h 691979"/>
                <a:gd name="connsiteX45" fmla="*/ 2090057 w 3820003"/>
                <a:gd name="connsiteY45" fmla="*/ 176525 h 691979"/>
                <a:gd name="connsiteX46" fmla="*/ 2217155 w 3820003"/>
                <a:gd name="connsiteY46" fmla="*/ 162403 h 691979"/>
                <a:gd name="connsiteX47" fmla="*/ 2471351 w 3820003"/>
                <a:gd name="connsiteY47" fmla="*/ 141220 h 691979"/>
                <a:gd name="connsiteX48" fmla="*/ 2810279 w 3820003"/>
                <a:gd name="connsiteY48" fmla="*/ 116507 h 691979"/>
                <a:gd name="connsiteX49" fmla="*/ 3113902 w 3820003"/>
                <a:gd name="connsiteY49" fmla="*/ 88263 h 691979"/>
                <a:gd name="connsiteX50" fmla="*/ 3198634 w 3820003"/>
                <a:gd name="connsiteY50" fmla="*/ 60019 h 691979"/>
                <a:gd name="connsiteX51" fmla="*/ 3308080 w 3820003"/>
                <a:gd name="connsiteY51" fmla="*/ 24714 h 691979"/>
                <a:gd name="connsiteX52" fmla="*/ 3417525 w 3820003"/>
                <a:gd name="connsiteY52" fmla="*/ 0 h 691979"/>
                <a:gd name="connsiteX53" fmla="*/ 3484605 w 3820003"/>
                <a:gd name="connsiteY53" fmla="*/ 10592 h 691979"/>
                <a:gd name="connsiteX54" fmla="*/ 3586989 w 3820003"/>
                <a:gd name="connsiteY54" fmla="*/ 35305 h 691979"/>
                <a:gd name="connsiteX55" fmla="*/ 3675252 w 3820003"/>
                <a:gd name="connsiteY55" fmla="*/ 63549 h 691979"/>
                <a:gd name="connsiteX56" fmla="*/ 3728210 w 3820003"/>
                <a:gd name="connsiteY56" fmla="*/ 95324 h 691979"/>
                <a:gd name="connsiteX57" fmla="*/ 3784698 w 3820003"/>
                <a:gd name="connsiteY57" fmla="*/ 144751 h 691979"/>
                <a:gd name="connsiteX58" fmla="*/ 3812942 w 3820003"/>
                <a:gd name="connsiteY58" fmla="*/ 183586 h 691979"/>
                <a:gd name="connsiteX59" fmla="*/ 3820003 w 3820003"/>
                <a:gd name="connsiteY59" fmla="*/ 208300 h 691979"/>
                <a:gd name="connsiteX60" fmla="*/ 3820003 w 3820003"/>
                <a:gd name="connsiteY60" fmla="*/ 222422 h 691979"/>
                <a:gd name="connsiteX61" fmla="*/ 3809411 w 3820003"/>
                <a:gd name="connsiteY61" fmla="*/ 250666 h 691979"/>
                <a:gd name="connsiteX62" fmla="*/ 3791759 w 3820003"/>
                <a:gd name="connsiteY62" fmla="*/ 271849 h 691979"/>
                <a:gd name="connsiteX63" fmla="*/ 3756454 w 3820003"/>
                <a:gd name="connsiteY63" fmla="*/ 289501 h 691979"/>
                <a:gd name="connsiteX64" fmla="*/ 3728210 w 3820003"/>
                <a:gd name="connsiteY64" fmla="*/ 289501 h 691979"/>
                <a:gd name="connsiteX65" fmla="*/ 3654069 w 3820003"/>
                <a:gd name="connsiteY65" fmla="*/ 278910 h 691979"/>
                <a:gd name="connsiteX66" fmla="*/ 3484605 w 3820003"/>
                <a:gd name="connsiteY66" fmla="*/ 268318 h 691979"/>
                <a:gd name="connsiteX67" fmla="*/ 3145677 w 3820003"/>
                <a:gd name="connsiteY67" fmla="*/ 271849 h 691979"/>
                <a:gd name="connsiteX68" fmla="*/ 2806749 w 3820003"/>
                <a:gd name="connsiteY68" fmla="*/ 289501 h 69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820003" h="691979">
                  <a:moveTo>
                    <a:pt x="2806749" y="289501"/>
                  </a:moveTo>
                  <a:lnTo>
                    <a:pt x="2549022" y="307154"/>
                  </a:lnTo>
                  <a:lnTo>
                    <a:pt x="2439576" y="314215"/>
                  </a:lnTo>
                  <a:lnTo>
                    <a:pt x="2277173" y="335398"/>
                  </a:lnTo>
                  <a:lnTo>
                    <a:pt x="1998264" y="356581"/>
                  </a:lnTo>
                  <a:lnTo>
                    <a:pt x="1691110" y="388355"/>
                  </a:lnTo>
                  <a:lnTo>
                    <a:pt x="1528707" y="398947"/>
                  </a:lnTo>
                  <a:lnTo>
                    <a:pt x="1281572" y="441313"/>
                  </a:lnTo>
                  <a:lnTo>
                    <a:pt x="1090925" y="480148"/>
                  </a:lnTo>
                  <a:lnTo>
                    <a:pt x="921461" y="522515"/>
                  </a:lnTo>
                  <a:lnTo>
                    <a:pt x="797893" y="561350"/>
                  </a:lnTo>
                  <a:lnTo>
                    <a:pt x="639020" y="617838"/>
                  </a:lnTo>
                  <a:lnTo>
                    <a:pt x="504861" y="663735"/>
                  </a:lnTo>
                  <a:lnTo>
                    <a:pt x="416599" y="691979"/>
                  </a:lnTo>
                  <a:lnTo>
                    <a:pt x="388355" y="691979"/>
                  </a:lnTo>
                  <a:lnTo>
                    <a:pt x="353050" y="681387"/>
                  </a:lnTo>
                  <a:lnTo>
                    <a:pt x="300092" y="653143"/>
                  </a:lnTo>
                  <a:lnTo>
                    <a:pt x="250665" y="621369"/>
                  </a:lnTo>
                  <a:lnTo>
                    <a:pt x="201238" y="582533"/>
                  </a:lnTo>
                  <a:lnTo>
                    <a:pt x="162403" y="543698"/>
                  </a:lnTo>
                  <a:lnTo>
                    <a:pt x="98854" y="469557"/>
                  </a:lnTo>
                  <a:lnTo>
                    <a:pt x="52957" y="406008"/>
                  </a:lnTo>
                  <a:lnTo>
                    <a:pt x="24713" y="363642"/>
                  </a:lnTo>
                  <a:lnTo>
                    <a:pt x="7061" y="328337"/>
                  </a:lnTo>
                  <a:lnTo>
                    <a:pt x="0" y="303623"/>
                  </a:lnTo>
                  <a:lnTo>
                    <a:pt x="0" y="289501"/>
                  </a:lnTo>
                  <a:lnTo>
                    <a:pt x="3530" y="275379"/>
                  </a:lnTo>
                  <a:lnTo>
                    <a:pt x="21183" y="271849"/>
                  </a:lnTo>
                  <a:lnTo>
                    <a:pt x="42366" y="278910"/>
                  </a:lnTo>
                  <a:lnTo>
                    <a:pt x="77671" y="303623"/>
                  </a:lnTo>
                  <a:lnTo>
                    <a:pt x="127098" y="335398"/>
                  </a:lnTo>
                  <a:lnTo>
                    <a:pt x="201238" y="374233"/>
                  </a:lnTo>
                  <a:lnTo>
                    <a:pt x="261257" y="402477"/>
                  </a:lnTo>
                  <a:lnTo>
                    <a:pt x="303623" y="416599"/>
                  </a:lnTo>
                  <a:lnTo>
                    <a:pt x="370702" y="430721"/>
                  </a:lnTo>
                  <a:lnTo>
                    <a:pt x="437782" y="434252"/>
                  </a:lnTo>
                  <a:lnTo>
                    <a:pt x="522514" y="434252"/>
                  </a:lnTo>
                  <a:lnTo>
                    <a:pt x="593124" y="423660"/>
                  </a:lnTo>
                  <a:lnTo>
                    <a:pt x="706100" y="398947"/>
                  </a:lnTo>
                  <a:lnTo>
                    <a:pt x="864972" y="367172"/>
                  </a:lnTo>
                  <a:lnTo>
                    <a:pt x="1083864" y="328337"/>
                  </a:lnTo>
                  <a:lnTo>
                    <a:pt x="1221553" y="307154"/>
                  </a:lnTo>
                  <a:lnTo>
                    <a:pt x="1380426" y="289501"/>
                  </a:lnTo>
                  <a:lnTo>
                    <a:pt x="1613439" y="225952"/>
                  </a:lnTo>
                  <a:lnTo>
                    <a:pt x="1945306" y="190647"/>
                  </a:lnTo>
                  <a:lnTo>
                    <a:pt x="2090057" y="176525"/>
                  </a:lnTo>
                  <a:lnTo>
                    <a:pt x="2217155" y="162403"/>
                  </a:lnTo>
                  <a:lnTo>
                    <a:pt x="2471351" y="141220"/>
                  </a:lnTo>
                  <a:lnTo>
                    <a:pt x="2810279" y="116507"/>
                  </a:lnTo>
                  <a:lnTo>
                    <a:pt x="3113902" y="88263"/>
                  </a:lnTo>
                  <a:lnTo>
                    <a:pt x="3198634" y="60019"/>
                  </a:lnTo>
                  <a:lnTo>
                    <a:pt x="3308080" y="24714"/>
                  </a:lnTo>
                  <a:lnTo>
                    <a:pt x="3417525" y="0"/>
                  </a:lnTo>
                  <a:lnTo>
                    <a:pt x="3484605" y="10592"/>
                  </a:lnTo>
                  <a:lnTo>
                    <a:pt x="3586989" y="35305"/>
                  </a:lnTo>
                  <a:lnTo>
                    <a:pt x="3675252" y="63549"/>
                  </a:lnTo>
                  <a:lnTo>
                    <a:pt x="3728210" y="95324"/>
                  </a:lnTo>
                  <a:lnTo>
                    <a:pt x="3784698" y="144751"/>
                  </a:lnTo>
                  <a:lnTo>
                    <a:pt x="3812942" y="183586"/>
                  </a:lnTo>
                  <a:lnTo>
                    <a:pt x="3820003" y="208300"/>
                  </a:lnTo>
                  <a:lnTo>
                    <a:pt x="3820003" y="222422"/>
                  </a:lnTo>
                  <a:lnTo>
                    <a:pt x="3809411" y="250666"/>
                  </a:lnTo>
                  <a:lnTo>
                    <a:pt x="3791759" y="271849"/>
                  </a:lnTo>
                  <a:lnTo>
                    <a:pt x="3756454" y="289501"/>
                  </a:lnTo>
                  <a:lnTo>
                    <a:pt x="3728210" y="289501"/>
                  </a:lnTo>
                  <a:lnTo>
                    <a:pt x="3654069" y="278910"/>
                  </a:lnTo>
                  <a:lnTo>
                    <a:pt x="3484605" y="268318"/>
                  </a:lnTo>
                  <a:lnTo>
                    <a:pt x="3145677" y="271849"/>
                  </a:lnTo>
                  <a:lnTo>
                    <a:pt x="2806749" y="289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17FAA50-EC2C-4CFE-9C8E-756BD15E6001}"/>
                </a:ext>
              </a:extLst>
            </p:cNvPr>
            <p:cNvSpPr/>
            <p:nvPr/>
          </p:nvSpPr>
          <p:spPr>
            <a:xfrm>
              <a:off x="3400425" y="2446338"/>
              <a:ext cx="2574925" cy="536575"/>
            </a:xfrm>
            <a:custGeom>
              <a:avLst/>
              <a:gdLst>
                <a:gd name="connsiteX0" fmla="*/ 1935956 w 2574131"/>
                <a:gd name="connsiteY0" fmla="*/ 280987 h 538162"/>
                <a:gd name="connsiteX1" fmla="*/ 1531144 w 2574131"/>
                <a:gd name="connsiteY1" fmla="*/ 328612 h 538162"/>
                <a:gd name="connsiteX2" fmla="*/ 1226344 w 2574131"/>
                <a:gd name="connsiteY2" fmla="*/ 361950 h 538162"/>
                <a:gd name="connsiteX3" fmla="*/ 997744 w 2574131"/>
                <a:gd name="connsiteY3" fmla="*/ 421481 h 538162"/>
                <a:gd name="connsiteX4" fmla="*/ 657225 w 2574131"/>
                <a:gd name="connsiteY4" fmla="*/ 471487 h 538162"/>
                <a:gd name="connsiteX5" fmla="*/ 492919 w 2574131"/>
                <a:gd name="connsiteY5" fmla="*/ 492919 h 538162"/>
                <a:gd name="connsiteX6" fmla="*/ 431006 w 2574131"/>
                <a:gd name="connsiteY6" fmla="*/ 511969 h 538162"/>
                <a:gd name="connsiteX7" fmla="*/ 392906 w 2574131"/>
                <a:gd name="connsiteY7" fmla="*/ 523875 h 538162"/>
                <a:gd name="connsiteX8" fmla="*/ 352425 w 2574131"/>
                <a:gd name="connsiteY8" fmla="*/ 533400 h 538162"/>
                <a:gd name="connsiteX9" fmla="*/ 311944 w 2574131"/>
                <a:gd name="connsiteY9" fmla="*/ 538162 h 538162"/>
                <a:gd name="connsiteX10" fmla="*/ 283369 w 2574131"/>
                <a:gd name="connsiteY10" fmla="*/ 526256 h 538162"/>
                <a:gd name="connsiteX11" fmla="*/ 240506 w 2574131"/>
                <a:gd name="connsiteY11" fmla="*/ 500062 h 538162"/>
                <a:gd name="connsiteX12" fmla="*/ 188119 w 2574131"/>
                <a:gd name="connsiteY12" fmla="*/ 457200 h 538162"/>
                <a:gd name="connsiteX13" fmla="*/ 111919 w 2574131"/>
                <a:gd name="connsiteY13" fmla="*/ 376237 h 538162"/>
                <a:gd name="connsiteX14" fmla="*/ 28575 w 2574131"/>
                <a:gd name="connsiteY14" fmla="*/ 285750 h 538162"/>
                <a:gd name="connsiteX15" fmla="*/ 7144 w 2574131"/>
                <a:gd name="connsiteY15" fmla="*/ 257175 h 538162"/>
                <a:gd name="connsiteX16" fmla="*/ 0 w 2574131"/>
                <a:gd name="connsiteY16" fmla="*/ 238125 h 538162"/>
                <a:gd name="connsiteX17" fmla="*/ 2381 w 2574131"/>
                <a:gd name="connsiteY17" fmla="*/ 226219 h 538162"/>
                <a:gd name="connsiteX18" fmla="*/ 16669 w 2574131"/>
                <a:gd name="connsiteY18" fmla="*/ 219075 h 538162"/>
                <a:gd name="connsiteX19" fmla="*/ 35719 w 2574131"/>
                <a:gd name="connsiteY19" fmla="*/ 219075 h 538162"/>
                <a:gd name="connsiteX20" fmla="*/ 57150 w 2574131"/>
                <a:gd name="connsiteY20" fmla="*/ 226219 h 538162"/>
                <a:gd name="connsiteX21" fmla="*/ 121444 w 2574131"/>
                <a:gd name="connsiteY21" fmla="*/ 252412 h 538162"/>
                <a:gd name="connsiteX22" fmla="*/ 190500 w 2574131"/>
                <a:gd name="connsiteY22" fmla="*/ 276225 h 538162"/>
                <a:gd name="connsiteX23" fmla="*/ 252413 w 2574131"/>
                <a:gd name="connsiteY23" fmla="*/ 297656 h 538162"/>
                <a:gd name="connsiteX24" fmla="*/ 304800 w 2574131"/>
                <a:gd name="connsiteY24" fmla="*/ 309562 h 538162"/>
                <a:gd name="connsiteX25" fmla="*/ 357188 w 2574131"/>
                <a:gd name="connsiteY25" fmla="*/ 316706 h 538162"/>
                <a:gd name="connsiteX26" fmla="*/ 392906 w 2574131"/>
                <a:gd name="connsiteY26" fmla="*/ 316706 h 538162"/>
                <a:gd name="connsiteX27" fmla="*/ 442913 w 2574131"/>
                <a:gd name="connsiteY27" fmla="*/ 309562 h 538162"/>
                <a:gd name="connsiteX28" fmla="*/ 647700 w 2574131"/>
                <a:gd name="connsiteY28" fmla="*/ 280987 h 538162"/>
                <a:gd name="connsiteX29" fmla="*/ 828675 w 2574131"/>
                <a:gd name="connsiteY29" fmla="*/ 254794 h 538162"/>
                <a:gd name="connsiteX30" fmla="*/ 1057275 w 2574131"/>
                <a:gd name="connsiteY30" fmla="*/ 223837 h 538162"/>
                <a:gd name="connsiteX31" fmla="*/ 1264444 w 2574131"/>
                <a:gd name="connsiteY31" fmla="*/ 209550 h 538162"/>
                <a:gd name="connsiteX32" fmla="*/ 1526381 w 2574131"/>
                <a:gd name="connsiteY32" fmla="*/ 166687 h 538162"/>
                <a:gd name="connsiteX33" fmla="*/ 1812131 w 2574131"/>
                <a:gd name="connsiteY33" fmla="*/ 119062 h 538162"/>
                <a:gd name="connsiteX34" fmla="*/ 1971675 w 2574131"/>
                <a:gd name="connsiteY34" fmla="*/ 90487 h 538162"/>
                <a:gd name="connsiteX35" fmla="*/ 2047875 w 2574131"/>
                <a:gd name="connsiteY35" fmla="*/ 61912 h 538162"/>
                <a:gd name="connsiteX36" fmla="*/ 2216944 w 2574131"/>
                <a:gd name="connsiteY36" fmla="*/ 2381 h 538162"/>
                <a:gd name="connsiteX37" fmla="*/ 2257425 w 2574131"/>
                <a:gd name="connsiteY37" fmla="*/ 0 h 538162"/>
                <a:gd name="connsiteX38" fmla="*/ 2371725 w 2574131"/>
                <a:gd name="connsiteY38" fmla="*/ 11906 h 538162"/>
                <a:gd name="connsiteX39" fmla="*/ 2445544 w 2574131"/>
                <a:gd name="connsiteY39" fmla="*/ 28575 h 538162"/>
                <a:gd name="connsiteX40" fmla="*/ 2507456 w 2574131"/>
                <a:gd name="connsiteY40" fmla="*/ 47625 h 538162"/>
                <a:gd name="connsiteX41" fmla="*/ 2531269 w 2574131"/>
                <a:gd name="connsiteY41" fmla="*/ 57150 h 538162"/>
                <a:gd name="connsiteX42" fmla="*/ 2550319 w 2574131"/>
                <a:gd name="connsiteY42" fmla="*/ 69056 h 538162"/>
                <a:gd name="connsiteX43" fmla="*/ 2566988 w 2574131"/>
                <a:gd name="connsiteY43" fmla="*/ 90487 h 538162"/>
                <a:gd name="connsiteX44" fmla="*/ 2574131 w 2574131"/>
                <a:gd name="connsiteY44" fmla="*/ 116681 h 538162"/>
                <a:gd name="connsiteX45" fmla="*/ 2574131 w 2574131"/>
                <a:gd name="connsiteY45" fmla="*/ 154781 h 538162"/>
                <a:gd name="connsiteX46" fmla="*/ 2564606 w 2574131"/>
                <a:gd name="connsiteY46" fmla="*/ 190500 h 538162"/>
                <a:gd name="connsiteX47" fmla="*/ 2545556 w 2574131"/>
                <a:gd name="connsiteY47" fmla="*/ 214312 h 538162"/>
                <a:gd name="connsiteX48" fmla="*/ 2531269 w 2574131"/>
                <a:gd name="connsiteY48" fmla="*/ 223837 h 538162"/>
                <a:gd name="connsiteX49" fmla="*/ 2486025 w 2574131"/>
                <a:gd name="connsiteY49" fmla="*/ 228600 h 538162"/>
                <a:gd name="connsiteX50" fmla="*/ 2259806 w 2574131"/>
                <a:gd name="connsiteY50" fmla="*/ 240506 h 538162"/>
                <a:gd name="connsiteX51" fmla="*/ 1935956 w 2574131"/>
                <a:gd name="connsiteY51" fmla="*/ 280987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74131" h="538162">
                  <a:moveTo>
                    <a:pt x="1935956" y="280987"/>
                  </a:moveTo>
                  <a:lnTo>
                    <a:pt x="1531144" y="328612"/>
                  </a:lnTo>
                  <a:lnTo>
                    <a:pt x="1226344" y="361950"/>
                  </a:lnTo>
                  <a:lnTo>
                    <a:pt x="997744" y="421481"/>
                  </a:lnTo>
                  <a:lnTo>
                    <a:pt x="657225" y="471487"/>
                  </a:lnTo>
                  <a:lnTo>
                    <a:pt x="492919" y="492919"/>
                  </a:lnTo>
                  <a:lnTo>
                    <a:pt x="431006" y="511969"/>
                  </a:lnTo>
                  <a:lnTo>
                    <a:pt x="392906" y="523875"/>
                  </a:lnTo>
                  <a:lnTo>
                    <a:pt x="352425" y="533400"/>
                  </a:lnTo>
                  <a:lnTo>
                    <a:pt x="311944" y="538162"/>
                  </a:lnTo>
                  <a:lnTo>
                    <a:pt x="283369" y="526256"/>
                  </a:lnTo>
                  <a:lnTo>
                    <a:pt x="240506" y="500062"/>
                  </a:lnTo>
                  <a:lnTo>
                    <a:pt x="188119" y="457200"/>
                  </a:lnTo>
                  <a:lnTo>
                    <a:pt x="111919" y="376237"/>
                  </a:lnTo>
                  <a:lnTo>
                    <a:pt x="28575" y="285750"/>
                  </a:lnTo>
                  <a:lnTo>
                    <a:pt x="7144" y="257175"/>
                  </a:lnTo>
                  <a:lnTo>
                    <a:pt x="0" y="238125"/>
                  </a:lnTo>
                  <a:lnTo>
                    <a:pt x="2381" y="226219"/>
                  </a:lnTo>
                  <a:lnTo>
                    <a:pt x="16669" y="219075"/>
                  </a:lnTo>
                  <a:lnTo>
                    <a:pt x="35719" y="219075"/>
                  </a:lnTo>
                  <a:lnTo>
                    <a:pt x="57150" y="226219"/>
                  </a:lnTo>
                  <a:lnTo>
                    <a:pt x="121444" y="252412"/>
                  </a:lnTo>
                  <a:lnTo>
                    <a:pt x="190500" y="276225"/>
                  </a:lnTo>
                  <a:lnTo>
                    <a:pt x="252413" y="297656"/>
                  </a:lnTo>
                  <a:lnTo>
                    <a:pt x="304800" y="309562"/>
                  </a:lnTo>
                  <a:lnTo>
                    <a:pt x="357188" y="316706"/>
                  </a:lnTo>
                  <a:lnTo>
                    <a:pt x="392906" y="316706"/>
                  </a:lnTo>
                  <a:lnTo>
                    <a:pt x="442913" y="309562"/>
                  </a:lnTo>
                  <a:lnTo>
                    <a:pt x="647700" y="280987"/>
                  </a:lnTo>
                  <a:lnTo>
                    <a:pt x="828675" y="254794"/>
                  </a:lnTo>
                  <a:lnTo>
                    <a:pt x="1057275" y="223837"/>
                  </a:lnTo>
                  <a:lnTo>
                    <a:pt x="1264444" y="209550"/>
                  </a:lnTo>
                  <a:lnTo>
                    <a:pt x="1526381" y="166687"/>
                  </a:lnTo>
                  <a:lnTo>
                    <a:pt x="1812131" y="119062"/>
                  </a:lnTo>
                  <a:lnTo>
                    <a:pt x="1971675" y="90487"/>
                  </a:lnTo>
                  <a:lnTo>
                    <a:pt x="2047875" y="61912"/>
                  </a:lnTo>
                  <a:lnTo>
                    <a:pt x="2216944" y="2381"/>
                  </a:lnTo>
                  <a:lnTo>
                    <a:pt x="2257425" y="0"/>
                  </a:lnTo>
                  <a:lnTo>
                    <a:pt x="2371725" y="11906"/>
                  </a:lnTo>
                  <a:lnTo>
                    <a:pt x="2445544" y="28575"/>
                  </a:lnTo>
                  <a:lnTo>
                    <a:pt x="2507456" y="47625"/>
                  </a:lnTo>
                  <a:lnTo>
                    <a:pt x="2531269" y="57150"/>
                  </a:lnTo>
                  <a:lnTo>
                    <a:pt x="2550319" y="69056"/>
                  </a:lnTo>
                  <a:lnTo>
                    <a:pt x="2566988" y="90487"/>
                  </a:lnTo>
                  <a:lnTo>
                    <a:pt x="2574131" y="116681"/>
                  </a:lnTo>
                  <a:lnTo>
                    <a:pt x="2574131" y="154781"/>
                  </a:lnTo>
                  <a:lnTo>
                    <a:pt x="2564606" y="190500"/>
                  </a:lnTo>
                  <a:lnTo>
                    <a:pt x="2545556" y="214312"/>
                  </a:lnTo>
                  <a:lnTo>
                    <a:pt x="2531269" y="223837"/>
                  </a:lnTo>
                  <a:lnTo>
                    <a:pt x="2486025" y="228600"/>
                  </a:lnTo>
                  <a:lnTo>
                    <a:pt x="2259806" y="240506"/>
                  </a:lnTo>
                  <a:lnTo>
                    <a:pt x="19359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CE0F6D4-0707-40D1-9825-04D6616B9915}"/>
                </a:ext>
              </a:extLst>
            </p:cNvPr>
            <p:cNvSpPr/>
            <p:nvPr/>
          </p:nvSpPr>
          <p:spPr>
            <a:xfrm rot="16200000">
              <a:off x="2023269" y="2053431"/>
              <a:ext cx="3600450" cy="2332038"/>
            </a:xfrm>
            <a:custGeom>
              <a:avLst/>
              <a:gdLst>
                <a:gd name="connsiteX0" fmla="*/ 1211580 w 3600450"/>
                <a:gd name="connsiteY0" fmla="*/ 1520190 h 2331720"/>
                <a:gd name="connsiteX1" fmla="*/ 1051560 w 3600450"/>
                <a:gd name="connsiteY1" fmla="*/ 1409700 h 2331720"/>
                <a:gd name="connsiteX2" fmla="*/ 895350 w 3600450"/>
                <a:gd name="connsiteY2" fmla="*/ 1287780 h 2331720"/>
                <a:gd name="connsiteX3" fmla="*/ 822960 w 3600450"/>
                <a:gd name="connsiteY3" fmla="*/ 1234440 h 2331720"/>
                <a:gd name="connsiteX4" fmla="*/ 712470 w 3600450"/>
                <a:gd name="connsiteY4" fmla="*/ 1116330 h 2331720"/>
                <a:gd name="connsiteX5" fmla="*/ 643890 w 3600450"/>
                <a:gd name="connsiteY5" fmla="*/ 1040130 h 2331720"/>
                <a:gd name="connsiteX6" fmla="*/ 510540 w 3600450"/>
                <a:gd name="connsiteY6" fmla="*/ 891540 h 2331720"/>
                <a:gd name="connsiteX7" fmla="*/ 426720 w 3600450"/>
                <a:gd name="connsiteY7" fmla="*/ 784860 h 2331720"/>
                <a:gd name="connsiteX8" fmla="*/ 346710 w 3600450"/>
                <a:gd name="connsiteY8" fmla="*/ 674370 h 2331720"/>
                <a:gd name="connsiteX9" fmla="*/ 278130 w 3600450"/>
                <a:gd name="connsiteY9" fmla="*/ 560070 h 2331720"/>
                <a:gd name="connsiteX10" fmla="*/ 194310 w 3600450"/>
                <a:gd name="connsiteY10" fmla="*/ 419100 h 2331720"/>
                <a:gd name="connsiteX11" fmla="*/ 118110 w 3600450"/>
                <a:gd name="connsiteY11" fmla="*/ 281940 h 2331720"/>
                <a:gd name="connsiteX12" fmla="*/ 38100 w 3600450"/>
                <a:gd name="connsiteY12" fmla="*/ 133350 h 2331720"/>
                <a:gd name="connsiteX13" fmla="*/ 7620 w 3600450"/>
                <a:gd name="connsiteY13" fmla="*/ 72390 h 2331720"/>
                <a:gd name="connsiteX14" fmla="*/ 0 w 3600450"/>
                <a:gd name="connsiteY14" fmla="*/ 49530 h 2331720"/>
                <a:gd name="connsiteX15" fmla="*/ 0 w 3600450"/>
                <a:gd name="connsiteY15" fmla="*/ 30480 h 2331720"/>
                <a:gd name="connsiteX16" fmla="*/ 3810 w 3600450"/>
                <a:gd name="connsiteY16" fmla="*/ 15240 h 2331720"/>
                <a:gd name="connsiteX17" fmla="*/ 15240 w 3600450"/>
                <a:gd name="connsiteY17" fmla="*/ 3810 h 2331720"/>
                <a:gd name="connsiteX18" fmla="*/ 38100 w 3600450"/>
                <a:gd name="connsiteY18" fmla="*/ 0 h 2331720"/>
                <a:gd name="connsiteX19" fmla="*/ 64770 w 3600450"/>
                <a:gd name="connsiteY19" fmla="*/ 19050 h 2331720"/>
                <a:gd name="connsiteX20" fmla="*/ 110490 w 3600450"/>
                <a:gd name="connsiteY20" fmla="*/ 91440 h 2331720"/>
                <a:gd name="connsiteX21" fmla="*/ 163830 w 3600450"/>
                <a:gd name="connsiteY21" fmla="*/ 171450 h 2331720"/>
                <a:gd name="connsiteX22" fmla="*/ 217170 w 3600450"/>
                <a:gd name="connsiteY22" fmla="*/ 247650 h 2331720"/>
                <a:gd name="connsiteX23" fmla="*/ 278130 w 3600450"/>
                <a:gd name="connsiteY23" fmla="*/ 327660 h 2331720"/>
                <a:gd name="connsiteX24" fmla="*/ 358140 w 3600450"/>
                <a:gd name="connsiteY24" fmla="*/ 438150 h 2331720"/>
                <a:gd name="connsiteX25" fmla="*/ 441960 w 3600450"/>
                <a:gd name="connsiteY25" fmla="*/ 541020 h 2331720"/>
                <a:gd name="connsiteX26" fmla="*/ 518160 w 3600450"/>
                <a:gd name="connsiteY26" fmla="*/ 636270 h 2331720"/>
                <a:gd name="connsiteX27" fmla="*/ 609600 w 3600450"/>
                <a:gd name="connsiteY27" fmla="*/ 735330 h 2331720"/>
                <a:gd name="connsiteX28" fmla="*/ 720090 w 3600450"/>
                <a:gd name="connsiteY28" fmla="*/ 853440 h 2331720"/>
                <a:gd name="connsiteX29" fmla="*/ 868680 w 3600450"/>
                <a:gd name="connsiteY29" fmla="*/ 990600 h 2331720"/>
                <a:gd name="connsiteX30" fmla="*/ 1013460 w 3600450"/>
                <a:gd name="connsiteY30" fmla="*/ 1112520 h 2331720"/>
                <a:gd name="connsiteX31" fmla="*/ 1112520 w 3600450"/>
                <a:gd name="connsiteY31" fmla="*/ 1188720 h 2331720"/>
                <a:gd name="connsiteX32" fmla="*/ 1203960 w 3600450"/>
                <a:gd name="connsiteY32" fmla="*/ 1253490 h 2331720"/>
                <a:gd name="connsiteX33" fmla="*/ 1303020 w 3600450"/>
                <a:gd name="connsiteY33" fmla="*/ 1318260 h 2331720"/>
                <a:gd name="connsiteX34" fmla="*/ 1466850 w 3600450"/>
                <a:gd name="connsiteY34" fmla="*/ 1413510 h 2331720"/>
                <a:gd name="connsiteX35" fmla="*/ 1577340 w 3600450"/>
                <a:gd name="connsiteY35" fmla="*/ 1478280 h 2331720"/>
                <a:gd name="connsiteX36" fmla="*/ 1744980 w 3600450"/>
                <a:gd name="connsiteY36" fmla="*/ 1558290 h 2331720"/>
                <a:gd name="connsiteX37" fmla="*/ 1882140 w 3600450"/>
                <a:gd name="connsiteY37" fmla="*/ 1615440 h 2331720"/>
                <a:gd name="connsiteX38" fmla="*/ 1985010 w 3600450"/>
                <a:gd name="connsiteY38" fmla="*/ 1653540 h 2331720"/>
                <a:gd name="connsiteX39" fmla="*/ 2171700 w 3600450"/>
                <a:gd name="connsiteY39" fmla="*/ 1718310 h 2331720"/>
                <a:gd name="connsiteX40" fmla="*/ 2327910 w 3600450"/>
                <a:gd name="connsiteY40" fmla="*/ 1767840 h 2331720"/>
                <a:gd name="connsiteX41" fmla="*/ 2526030 w 3600450"/>
                <a:gd name="connsiteY41" fmla="*/ 1821180 h 2331720"/>
                <a:gd name="connsiteX42" fmla="*/ 2823210 w 3600450"/>
                <a:gd name="connsiteY42" fmla="*/ 1889760 h 2331720"/>
                <a:gd name="connsiteX43" fmla="*/ 3162300 w 3600450"/>
                <a:gd name="connsiteY43" fmla="*/ 1954530 h 2331720"/>
                <a:gd name="connsiteX44" fmla="*/ 3234690 w 3600450"/>
                <a:gd name="connsiteY44" fmla="*/ 1965960 h 2331720"/>
                <a:gd name="connsiteX45" fmla="*/ 3307080 w 3600450"/>
                <a:gd name="connsiteY45" fmla="*/ 1965960 h 2331720"/>
                <a:gd name="connsiteX46" fmla="*/ 3383280 w 3600450"/>
                <a:gd name="connsiteY46" fmla="*/ 1950720 h 2331720"/>
                <a:gd name="connsiteX47" fmla="*/ 3429000 w 3600450"/>
                <a:gd name="connsiteY47" fmla="*/ 1927860 h 2331720"/>
                <a:gd name="connsiteX48" fmla="*/ 3497580 w 3600450"/>
                <a:gd name="connsiteY48" fmla="*/ 1878330 h 2331720"/>
                <a:gd name="connsiteX49" fmla="*/ 3539490 w 3600450"/>
                <a:gd name="connsiteY49" fmla="*/ 1840230 h 2331720"/>
                <a:gd name="connsiteX50" fmla="*/ 3550920 w 3600450"/>
                <a:gd name="connsiteY50" fmla="*/ 1824990 h 2331720"/>
                <a:gd name="connsiteX51" fmla="*/ 3566160 w 3600450"/>
                <a:gd name="connsiteY51" fmla="*/ 1817370 h 2331720"/>
                <a:gd name="connsiteX52" fmla="*/ 3577590 w 3600450"/>
                <a:gd name="connsiteY52" fmla="*/ 1817370 h 2331720"/>
                <a:gd name="connsiteX53" fmla="*/ 3592830 w 3600450"/>
                <a:gd name="connsiteY53" fmla="*/ 1817370 h 2331720"/>
                <a:gd name="connsiteX54" fmla="*/ 3600450 w 3600450"/>
                <a:gd name="connsiteY54" fmla="*/ 1836420 h 2331720"/>
                <a:gd name="connsiteX55" fmla="*/ 3600450 w 3600450"/>
                <a:gd name="connsiteY55" fmla="*/ 1946910 h 2331720"/>
                <a:gd name="connsiteX56" fmla="*/ 3589020 w 3600450"/>
                <a:gd name="connsiteY56" fmla="*/ 2026920 h 2331720"/>
                <a:gd name="connsiteX57" fmla="*/ 3547110 w 3600450"/>
                <a:gd name="connsiteY57" fmla="*/ 2118360 h 2331720"/>
                <a:gd name="connsiteX58" fmla="*/ 3501390 w 3600450"/>
                <a:gd name="connsiteY58" fmla="*/ 2194560 h 2331720"/>
                <a:gd name="connsiteX59" fmla="*/ 3429000 w 3600450"/>
                <a:gd name="connsiteY59" fmla="*/ 2270760 h 2331720"/>
                <a:gd name="connsiteX60" fmla="*/ 3356610 w 3600450"/>
                <a:gd name="connsiteY60" fmla="*/ 2312670 h 2331720"/>
                <a:gd name="connsiteX61" fmla="*/ 3307080 w 3600450"/>
                <a:gd name="connsiteY61" fmla="*/ 2331720 h 2331720"/>
                <a:gd name="connsiteX62" fmla="*/ 3268980 w 3600450"/>
                <a:gd name="connsiteY62" fmla="*/ 2312670 h 2331720"/>
                <a:gd name="connsiteX63" fmla="*/ 3135630 w 3600450"/>
                <a:gd name="connsiteY63" fmla="*/ 2247900 h 2331720"/>
                <a:gd name="connsiteX64" fmla="*/ 3028950 w 3600450"/>
                <a:gd name="connsiteY64" fmla="*/ 2217420 h 2331720"/>
                <a:gd name="connsiteX65" fmla="*/ 2731770 w 3600450"/>
                <a:gd name="connsiteY65" fmla="*/ 2145030 h 2331720"/>
                <a:gd name="connsiteX66" fmla="*/ 2354580 w 3600450"/>
                <a:gd name="connsiteY66" fmla="*/ 2038350 h 2331720"/>
                <a:gd name="connsiteX67" fmla="*/ 2221230 w 3600450"/>
                <a:gd name="connsiteY67" fmla="*/ 2000250 h 2331720"/>
                <a:gd name="connsiteX68" fmla="*/ 2072640 w 3600450"/>
                <a:gd name="connsiteY68" fmla="*/ 1950720 h 2331720"/>
                <a:gd name="connsiteX69" fmla="*/ 1973580 w 3600450"/>
                <a:gd name="connsiteY69" fmla="*/ 1908810 h 2331720"/>
                <a:gd name="connsiteX70" fmla="*/ 1611630 w 3600450"/>
                <a:gd name="connsiteY70" fmla="*/ 1756410 h 2331720"/>
                <a:gd name="connsiteX71" fmla="*/ 1485900 w 3600450"/>
                <a:gd name="connsiteY71" fmla="*/ 1699260 h 2331720"/>
                <a:gd name="connsiteX72" fmla="*/ 1211580 w 3600450"/>
                <a:gd name="connsiteY72" fmla="*/ 1520190 h 23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600450" h="2331720">
                  <a:moveTo>
                    <a:pt x="1211580" y="1520190"/>
                  </a:moveTo>
                  <a:lnTo>
                    <a:pt x="1051560" y="1409700"/>
                  </a:lnTo>
                  <a:lnTo>
                    <a:pt x="895350" y="1287780"/>
                  </a:lnTo>
                  <a:lnTo>
                    <a:pt x="822960" y="1234440"/>
                  </a:lnTo>
                  <a:lnTo>
                    <a:pt x="712470" y="1116330"/>
                  </a:lnTo>
                  <a:lnTo>
                    <a:pt x="643890" y="1040130"/>
                  </a:lnTo>
                  <a:lnTo>
                    <a:pt x="510540" y="891540"/>
                  </a:lnTo>
                  <a:lnTo>
                    <a:pt x="426720" y="784860"/>
                  </a:lnTo>
                  <a:lnTo>
                    <a:pt x="346710" y="674370"/>
                  </a:lnTo>
                  <a:lnTo>
                    <a:pt x="278130" y="560070"/>
                  </a:lnTo>
                  <a:lnTo>
                    <a:pt x="194310" y="419100"/>
                  </a:lnTo>
                  <a:lnTo>
                    <a:pt x="118110" y="281940"/>
                  </a:lnTo>
                  <a:lnTo>
                    <a:pt x="38100" y="133350"/>
                  </a:lnTo>
                  <a:lnTo>
                    <a:pt x="7620" y="72390"/>
                  </a:lnTo>
                  <a:lnTo>
                    <a:pt x="0" y="49530"/>
                  </a:lnTo>
                  <a:lnTo>
                    <a:pt x="0" y="30480"/>
                  </a:lnTo>
                  <a:lnTo>
                    <a:pt x="3810" y="15240"/>
                  </a:lnTo>
                  <a:lnTo>
                    <a:pt x="15240" y="3810"/>
                  </a:lnTo>
                  <a:lnTo>
                    <a:pt x="38100" y="0"/>
                  </a:lnTo>
                  <a:lnTo>
                    <a:pt x="64770" y="19050"/>
                  </a:lnTo>
                  <a:lnTo>
                    <a:pt x="110490" y="91440"/>
                  </a:lnTo>
                  <a:lnTo>
                    <a:pt x="163830" y="171450"/>
                  </a:lnTo>
                  <a:lnTo>
                    <a:pt x="217170" y="247650"/>
                  </a:lnTo>
                  <a:lnTo>
                    <a:pt x="278130" y="327660"/>
                  </a:lnTo>
                  <a:lnTo>
                    <a:pt x="358140" y="438150"/>
                  </a:lnTo>
                  <a:lnTo>
                    <a:pt x="441960" y="541020"/>
                  </a:lnTo>
                  <a:lnTo>
                    <a:pt x="518160" y="636270"/>
                  </a:lnTo>
                  <a:lnTo>
                    <a:pt x="609600" y="735330"/>
                  </a:lnTo>
                  <a:lnTo>
                    <a:pt x="720090" y="853440"/>
                  </a:lnTo>
                  <a:lnTo>
                    <a:pt x="868680" y="990600"/>
                  </a:lnTo>
                  <a:lnTo>
                    <a:pt x="1013460" y="1112520"/>
                  </a:lnTo>
                  <a:lnTo>
                    <a:pt x="1112520" y="1188720"/>
                  </a:lnTo>
                  <a:lnTo>
                    <a:pt x="1203960" y="1253490"/>
                  </a:lnTo>
                  <a:lnTo>
                    <a:pt x="1303020" y="1318260"/>
                  </a:lnTo>
                  <a:lnTo>
                    <a:pt x="1466850" y="1413510"/>
                  </a:lnTo>
                  <a:lnTo>
                    <a:pt x="1577340" y="1478280"/>
                  </a:lnTo>
                  <a:lnTo>
                    <a:pt x="1744980" y="1558290"/>
                  </a:lnTo>
                  <a:lnTo>
                    <a:pt x="1882140" y="1615440"/>
                  </a:lnTo>
                  <a:lnTo>
                    <a:pt x="1985010" y="1653540"/>
                  </a:lnTo>
                  <a:lnTo>
                    <a:pt x="2171700" y="1718310"/>
                  </a:lnTo>
                  <a:lnTo>
                    <a:pt x="2327910" y="1767840"/>
                  </a:lnTo>
                  <a:lnTo>
                    <a:pt x="2526030" y="1821180"/>
                  </a:lnTo>
                  <a:lnTo>
                    <a:pt x="2823210" y="1889760"/>
                  </a:lnTo>
                  <a:lnTo>
                    <a:pt x="3162300" y="1954530"/>
                  </a:lnTo>
                  <a:lnTo>
                    <a:pt x="3234690" y="1965960"/>
                  </a:lnTo>
                  <a:lnTo>
                    <a:pt x="3307080" y="1965960"/>
                  </a:lnTo>
                  <a:lnTo>
                    <a:pt x="3383280" y="1950720"/>
                  </a:lnTo>
                  <a:lnTo>
                    <a:pt x="3429000" y="1927860"/>
                  </a:lnTo>
                  <a:lnTo>
                    <a:pt x="3497580" y="1878330"/>
                  </a:lnTo>
                  <a:lnTo>
                    <a:pt x="3539490" y="1840230"/>
                  </a:lnTo>
                  <a:lnTo>
                    <a:pt x="3550920" y="1824990"/>
                  </a:lnTo>
                  <a:lnTo>
                    <a:pt x="3566160" y="1817370"/>
                  </a:lnTo>
                  <a:lnTo>
                    <a:pt x="3577590" y="1817370"/>
                  </a:lnTo>
                  <a:lnTo>
                    <a:pt x="3592830" y="1817370"/>
                  </a:lnTo>
                  <a:lnTo>
                    <a:pt x="3600450" y="1836420"/>
                  </a:lnTo>
                  <a:lnTo>
                    <a:pt x="3600450" y="1946910"/>
                  </a:lnTo>
                  <a:lnTo>
                    <a:pt x="3589020" y="2026920"/>
                  </a:lnTo>
                  <a:lnTo>
                    <a:pt x="3547110" y="2118360"/>
                  </a:lnTo>
                  <a:lnTo>
                    <a:pt x="3501390" y="2194560"/>
                  </a:lnTo>
                  <a:lnTo>
                    <a:pt x="3429000" y="2270760"/>
                  </a:lnTo>
                  <a:lnTo>
                    <a:pt x="3356610" y="2312670"/>
                  </a:lnTo>
                  <a:lnTo>
                    <a:pt x="3307080" y="2331720"/>
                  </a:lnTo>
                  <a:lnTo>
                    <a:pt x="3268980" y="2312670"/>
                  </a:lnTo>
                  <a:lnTo>
                    <a:pt x="3135630" y="2247900"/>
                  </a:lnTo>
                  <a:lnTo>
                    <a:pt x="3028950" y="2217420"/>
                  </a:lnTo>
                  <a:lnTo>
                    <a:pt x="2731770" y="2145030"/>
                  </a:lnTo>
                  <a:lnTo>
                    <a:pt x="2354580" y="2038350"/>
                  </a:lnTo>
                  <a:lnTo>
                    <a:pt x="2221230" y="2000250"/>
                  </a:lnTo>
                  <a:lnTo>
                    <a:pt x="2072640" y="1950720"/>
                  </a:lnTo>
                  <a:lnTo>
                    <a:pt x="1973580" y="1908810"/>
                  </a:lnTo>
                  <a:lnTo>
                    <a:pt x="1611630" y="1756410"/>
                  </a:lnTo>
                  <a:lnTo>
                    <a:pt x="1485900" y="1699260"/>
                  </a:lnTo>
                  <a:lnTo>
                    <a:pt x="121158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22E2AF9-E014-42AE-B261-A538E643986A}"/>
                </a:ext>
              </a:extLst>
            </p:cNvPr>
            <p:cNvSpPr/>
            <p:nvPr/>
          </p:nvSpPr>
          <p:spPr>
            <a:xfrm>
              <a:off x="4483100" y="2859088"/>
              <a:ext cx="2895600" cy="1978025"/>
            </a:xfrm>
            <a:custGeom>
              <a:avLst/>
              <a:gdLst>
                <a:gd name="connsiteX0" fmla="*/ 1168597 w 2895012"/>
                <a:gd name="connsiteY0" fmla="*/ 1196840 h 1977081"/>
                <a:gd name="connsiteX1" fmla="*/ 953236 w 2895012"/>
                <a:gd name="connsiteY1" fmla="*/ 995601 h 1977081"/>
                <a:gd name="connsiteX2" fmla="*/ 730814 w 2895012"/>
                <a:gd name="connsiteY2" fmla="*/ 783771 h 1977081"/>
                <a:gd name="connsiteX3" fmla="*/ 543698 w 2895012"/>
                <a:gd name="connsiteY3" fmla="*/ 610776 h 1977081"/>
                <a:gd name="connsiteX4" fmla="*/ 381295 w 2895012"/>
                <a:gd name="connsiteY4" fmla="*/ 462495 h 1977081"/>
                <a:gd name="connsiteX5" fmla="*/ 190648 w 2895012"/>
                <a:gd name="connsiteY5" fmla="*/ 289501 h 1977081"/>
                <a:gd name="connsiteX6" fmla="*/ 0 w 2895012"/>
                <a:gd name="connsiteY6" fmla="*/ 116506 h 1977081"/>
                <a:gd name="connsiteX7" fmla="*/ 42366 w 2895012"/>
                <a:gd name="connsiteY7" fmla="*/ 0 h 1977081"/>
                <a:gd name="connsiteX8" fmla="*/ 162404 w 2895012"/>
                <a:gd name="connsiteY8" fmla="*/ 105915 h 1977081"/>
                <a:gd name="connsiteX9" fmla="*/ 314215 w 2895012"/>
                <a:gd name="connsiteY9" fmla="*/ 229482 h 1977081"/>
                <a:gd name="connsiteX10" fmla="*/ 571942 w 2895012"/>
                <a:gd name="connsiteY10" fmla="*/ 451904 h 1977081"/>
                <a:gd name="connsiteX11" fmla="*/ 766119 w 2895012"/>
                <a:gd name="connsiteY11" fmla="*/ 582532 h 1977081"/>
                <a:gd name="connsiteX12" fmla="*/ 974419 w 2895012"/>
                <a:gd name="connsiteY12" fmla="*/ 734344 h 1977081"/>
                <a:gd name="connsiteX13" fmla="*/ 1249798 w 2895012"/>
                <a:gd name="connsiteY13" fmla="*/ 942644 h 1977081"/>
                <a:gd name="connsiteX14" fmla="*/ 1486342 w 2895012"/>
                <a:gd name="connsiteY14" fmla="*/ 1112108 h 1977081"/>
                <a:gd name="connsiteX15" fmla="*/ 1705233 w 2895012"/>
                <a:gd name="connsiteY15" fmla="*/ 1274511 h 1977081"/>
                <a:gd name="connsiteX16" fmla="*/ 1818209 w 2895012"/>
                <a:gd name="connsiteY16" fmla="*/ 1355712 h 1977081"/>
                <a:gd name="connsiteX17" fmla="*/ 1902941 w 2895012"/>
                <a:gd name="connsiteY17" fmla="*/ 1408670 h 1977081"/>
                <a:gd name="connsiteX18" fmla="*/ 2051222 w 2895012"/>
                <a:gd name="connsiteY18" fmla="*/ 1496932 h 1977081"/>
                <a:gd name="connsiteX19" fmla="*/ 2157137 w 2895012"/>
                <a:gd name="connsiteY19" fmla="*/ 1553420 h 1977081"/>
                <a:gd name="connsiteX20" fmla="*/ 2294827 w 2895012"/>
                <a:gd name="connsiteY20" fmla="*/ 1620500 h 1977081"/>
                <a:gd name="connsiteX21" fmla="*/ 2421925 w 2895012"/>
                <a:gd name="connsiteY21" fmla="*/ 1680518 h 1977081"/>
                <a:gd name="connsiteX22" fmla="*/ 2549023 w 2895012"/>
                <a:gd name="connsiteY22" fmla="*/ 1733476 h 1977081"/>
                <a:gd name="connsiteX23" fmla="*/ 2714956 w 2895012"/>
                <a:gd name="connsiteY23" fmla="*/ 1797025 h 1977081"/>
                <a:gd name="connsiteX24" fmla="*/ 2849116 w 2895012"/>
                <a:gd name="connsiteY24" fmla="*/ 1846452 h 1977081"/>
                <a:gd name="connsiteX25" fmla="*/ 2884421 w 2895012"/>
                <a:gd name="connsiteY25" fmla="*/ 1864105 h 1977081"/>
                <a:gd name="connsiteX26" fmla="*/ 2891482 w 2895012"/>
                <a:gd name="connsiteY26" fmla="*/ 1871166 h 1977081"/>
                <a:gd name="connsiteX27" fmla="*/ 2895012 w 2895012"/>
                <a:gd name="connsiteY27" fmla="*/ 1885288 h 1977081"/>
                <a:gd name="connsiteX28" fmla="*/ 2887951 w 2895012"/>
                <a:gd name="connsiteY28" fmla="*/ 1899410 h 1977081"/>
                <a:gd name="connsiteX29" fmla="*/ 2873829 w 2895012"/>
                <a:gd name="connsiteY29" fmla="*/ 1917062 h 1977081"/>
                <a:gd name="connsiteX30" fmla="*/ 2827932 w 2895012"/>
                <a:gd name="connsiteY30" fmla="*/ 1931184 h 1977081"/>
                <a:gd name="connsiteX31" fmla="*/ 2654938 w 2895012"/>
                <a:gd name="connsiteY31" fmla="*/ 1945306 h 1977081"/>
                <a:gd name="connsiteX32" fmla="*/ 2361906 w 2895012"/>
                <a:gd name="connsiteY32" fmla="*/ 1962959 h 1977081"/>
                <a:gd name="connsiteX33" fmla="*/ 2203034 w 2895012"/>
                <a:gd name="connsiteY33" fmla="*/ 1977081 h 1977081"/>
                <a:gd name="connsiteX34" fmla="*/ 2153607 w 2895012"/>
                <a:gd name="connsiteY34" fmla="*/ 1973550 h 1977081"/>
                <a:gd name="connsiteX35" fmla="*/ 2068875 w 2895012"/>
                <a:gd name="connsiteY35" fmla="*/ 1966489 h 1977081"/>
                <a:gd name="connsiteX36" fmla="*/ 2012387 w 2895012"/>
                <a:gd name="connsiteY36" fmla="*/ 1952367 h 1977081"/>
                <a:gd name="connsiteX37" fmla="*/ 1959429 w 2895012"/>
                <a:gd name="connsiteY37" fmla="*/ 1931184 h 1977081"/>
                <a:gd name="connsiteX38" fmla="*/ 1917063 w 2895012"/>
                <a:gd name="connsiteY38" fmla="*/ 1906471 h 1977081"/>
                <a:gd name="connsiteX39" fmla="*/ 1853514 w 2895012"/>
                <a:gd name="connsiteY39" fmla="*/ 1853513 h 1977081"/>
                <a:gd name="connsiteX40" fmla="*/ 1659336 w 2895012"/>
                <a:gd name="connsiteY40" fmla="*/ 1662866 h 1977081"/>
                <a:gd name="connsiteX41" fmla="*/ 1429854 w 2895012"/>
                <a:gd name="connsiteY41" fmla="*/ 1447505 h 1977081"/>
                <a:gd name="connsiteX42" fmla="*/ 1168597 w 2895012"/>
                <a:gd name="connsiteY42" fmla="*/ 1196840 h 19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5012" h="1977081">
                  <a:moveTo>
                    <a:pt x="1168597" y="1196840"/>
                  </a:moveTo>
                  <a:lnTo>
                    <a:pt x="953236" y="995601"/>
                  </a:lnTo>
                  <a:lnTo>
                    <a:pt x="730814" y="783771"/>
                  </a:lnTo>
                  <a:lnTo>
                    <a:pt x="543698" y="610776"/>
                  </a:lnTo>
                  <a:lnTo>
                    <a:pt x="381295" y="462495"/>
                  </a:lnTo>
                  <a:lnTo>
                    <a:pt x="190648" y="289501"/>
                  </a:lnTo>
                  <a:lnTo>
                    <a:pt x="0" y="116506"/>
                  </a:lnTo>
                  <a:lnTo>
                    <a:pt x="42366" y="0"/>
                  </a:lnTo>
                  <a:lnTo>
                    <a:pt x="162404" y="105915"/>
                  </a:lnTo>
                  <a:lnTo>
                    <a:pt x="314215" y="229482"/>
                  </a:lnTo>
                  <a:lnTo>
                    <a:pt x="571942" y="451904"/>
                  </a:lnTo>
                  <a:lnTo>
                    <a:pt x="766119" y="582532"/>
                  </a:lnTo>
                  <a:lnTo>
                    <a:pt x="974419" y="734344"/>
                  </a:lnTo>
                  <a:lnTo>
                    <a:pt x="1249798" y="942644"/>
                  </a:lnTo>
                  <a:lnTo>
                    <a:pt x="1486342" y="1112108"/>
                  </a:lnTo>
                  <a:lnTo>
                    <a:pt x="1705233" y="1274511"/>
                  </a:lnTo>
                  <a:lnTo>
                    <a:pt x="1818209" y="1355712"/>
                  </a:lnTo>
                  <a:lnTo>
                    <a:pt x="1902941" y="1408670"/>
                  </a:lnTo>
                  <a:lnTo>
                    <a:pt x="2051222" y="1496932"/>
                  </a:lnTo>
                  <a:lnTo>
                    <a:pt x="2157137" y="1553420"/>
                  </a:lnTo>
                  <a:lnTo>
                    <a:pt x="2294827" y="1620500"/>
                  </a:lnTo>
                  <a:lnTo>
                    <a:pt x="2421925" y="1680518"/>
                  </a:lnTo>
                  <a:lnTo>
                    <a:pt x="2549023" y="1733476"/>
                  </a:lnTo>
                  <a:lnTo>
                    <a:pt x="2714956" y="1797025"/>
                  </a:lnTo>
                  <a:lnTo>
                    <a:pt x="2849116" y="1846452"/>
                  </a:lnTo>
                  <a:lnTo>
                    <a:pt x="2884421" y="1864105"/>
                  </a:lnTo>
                  <a:lnTo>
                    <a:pt x="2891482" y="1871166"/>
                  </a:lnTo>
                  <a:lnTo>
                    <a:pt x="2895012" y="1885288"/>
                  </a:lnTo>
                  <a:lnTo>
                    <a:pt x="2887951" y="1899410"/>
                  </a:lnTo>
                  <a:lnTo>
                    <a:pt x="2873829" y="1917062"/>
                  </a:lnTo>
                  <a:lnTo>
                    <a:pt x="2827932" y="1931184"/>
                  </a:lnTo>
                  <a:lnTo>
                    <a:pt x="2654938" y="1945306"/>
                  </a:lnTo>
                  <a:lnTo>
                    <a:pt x="2361906" y="1962959"/>
                  </a:lnTo>
                  <a:lnTo>
                    <a:pt x="2203034" y="1977081"/>
                  </a:lnTo>
                  <a:lnTo>
                    <a:pt x="2153607" y="1973550"/>
                  </a:lnTo>
                  <a:lnTo>
                    <a:pt x="2068875" y="1966489"/>
                  </a:lnTo>
                  <a:lnTo>
                    <a:pt x="2012387" y="1952367"/>
                  </a:lnTo>
                  <a:lnTo>
                    <a:pt x="1959429" y="1931184"/>
                  </a:lnTo>
                  <a:lnTo>
                    <a:pt x="1917063" y="1906471"/>
                  </a:lnTo>
                  <a:lnTo>
                    <a:pt x="1853514" y="1853513"/>
                  </a:lnTo>
                  <a:lnTo>
                    <a:pt x="1659336" y="1662866"/>
                  </a:lnTo>
                  <a:lnTo>
                    <a:pt x="1429854" y="1447505"/>
                  </a:lnTo>
                  <a:lnTo>
                    <a:pt x="1168597" y="1196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B4A54A8-4325-404A-800A-A3D64BD86A51}"/>
                </a:ext>
              </a:extLst>
            </p:cNvPr>
            <p:cNvSpPr/>
            <p:nvPr/>
          </p:nvSpPr>
          <p:spPr>
            <a:xfrm>
              <a:off x="3843338" y="4030663"/>
              <a:ext cx="1736725" cy="1000125"/>
            </a:xfrm>
            <a:custGeom>
              <a:avLst/>
              <a:gdLst>
                <a:gd name="connsiteX0" fmla="*/ 1004887 w 1735931"/>
                <a:gd name="connsiteY0" fmla="*/ 292894 h 1000125"/>
                <a:gd name="connsiteX1" fmla="*/ 740568 w 1735931"/>
                <a:gd name="connsiteY1" fmla="*/ 354807 h 1000125"/>
                <a:gd name="connsiteX2" fmla="*/ 626268 w 1735931"/>
                <a:gd name="connsiteY2" fmla="*/ 383382 h 1000125"/>
                <a:gd name="connsiteX3" fmla="*/ 552450 w 1735931"/>
                <a:gd name="connsiteY3" fmla="*/ 414338 h 1000125"/>
                <a:gd name="connsiteX4" fmla="*/ 497681 w 1735931"/>
                <a:gd name="connsiteY4" fmla="*/ 433388 h 1000125"/>
                <a:gd name="connsiteX5" fmla="*/ 454818 w 1735931"/>
                <a:gd name="connsiteY5" fmla="*/ 442913 h 1000125"/>
                <a:gd name="connsiteX6" fmla="*/ 421481 w 1735931"/>
                <a:gd name="connsiteY6" fmla="*/ 447675 h 1000125"/>
                <a:gd name="connsiteX7" fmla="*/ 404812 w 1735931"/>
                <a:gd name="connsiteY7" fmla="*/ 447675 h 1000125"/>
                <a:gd name="connsiteX8" fmla="*/ 378618 w 1735931"/>
                <a:gd name="connsiteY8" fmla="*/ 438150 h 1000125"/>
                <a:gd name="connsiteX9" fmla="*/ 288131 w 1735931"/>
                <a:gd name="connsiteY9" fmla="*/ 383382 h 1000125"/>
                <a:gd name="connsiteX10" fmla="*/ 211931 w 1735931"/>
                <a:gd name="connsiteY10" fmla="*/ 321469 h 1000125"/>
                <a:gd name="connsiteX11" fmla="*/ 130968 w 1735931"/>
                <a:gd name="connsiteY11" fmla="*/ 245269 h 1000125"/>
                <a:gd name="connsiteX12" fmla="*/ 73818 w 1735931"/>
                <a:gd name="connsiteY12" fmla="*/ 183357 h 1000125"/>
                <a:gd name="connsiteX13" fmla="*/ 0 w 1735931"/>
                <a:gd name="connsiteY13" fmla="*/ 107157 h 1000125"/>
                <a:gd name="connsiteX14" fmla="*/ 47625 w 1735931"/>
                <a:gd name="connsiteY14" fmla="*/ 50007 h 1000125"/>
                <a:gd name="connsiteX15" fmla="*/ 150018 w 1735931"/>
                <a:gd name="connsiteY15" fmla="*/ 116682 h 1000125"/>
                <a:gd name="connsiteX16" fmla="*/ 242887 w 1735931"/>
                <a:gd name="connsiteY16" fmla="*/ 157163 h 1000125"/>
                <a:gd name="connsiteX17" fmla="*/ 316706 w 1735931"/>
                <a:gd name="connsiteY17" fmla="*/ 188119 h 1000125"/>
                <a:gd name="connsiteX18" fmla="*/ 366712 w 1735931"/>
                <a:gd name="connsiteY18" fmla="*/ 204788 h 1000125"/>
                <a:gd name="connsiteX19" fmla="*/ 395287 w 1735931"/>
                <a:gd name="connsiteY19" fmla="*/ 207169 h 1000125"/>
                <a:gd name="connsiteX20" fmla="*/ 452437 w 1735931"/>
                <a:gd name="connsiteY20" fmla="*/ 197644 h 1000125"/>
                <a:gd name="connsiteX21" fmla="*/ 635793 w 1735931"/>
                <a:gd name="connsiteY21" fmla="*/ 166688 h 1000125"/>
                <a:gd name="connsiteX22" fmla="*/ 869156 w 1735931"/>
                <a:gd name="connsiteY22" fmla="*/ 123825 h 1000125"/>
                <a:gd name="connsiteX23" fmla="*/ 1183481 w 1735931"/>
                <a:gd name="connsiteY23" fmla="*/ 69057 h 1000125"/>
                <a:gd name="connsiteX24" fmla="*/ 1226343 w 1735931"/>
                <a:gd name="connsiteY24" fmla="*/ 50007 h 1000125"/>
                <a:gd name="connsiteX25" fmla="*/ 1290637 w 1735931"/>
                <a:gd name="connsiteY25" fmla="*/ 21432 h 1000125"/>
                <a:gd name="connsiteX26" fmla="*/ 1340643 w 1735931"/>
                <a:gd name="connsiteY26" fmla="*/ 2382 h 1000125"/>
                <a:gd name="connsiteX27" fmla="*/ 1376362 w 1735931"/>
                <a:gd name="connsiteY27" fmla="*/ 0 h 1000125"/>
                <a:gd name="connsiteX28" fmla="*/ 1433512 w 1735931"/>
                <a:gd name="connsiteY28" fmla="*/ 7144 h 1000125"/>
                <a:gd name="connsiteX29" fmla="*/ 1493043 w 1735931"/>
                <a:gd name="connsiteY29" fmla="*/ 26194 h 1000125"/>
                <a:gd name="connsiteX30" fmla="*/ 1543050 w 1735931"/>
                <a:gd name="connsiteY30" fmla="*/ 50007 h 1000125"/>
                <a:gd name="connsiteX31" fmla="*/ 1604962 w 1735931"/>
                <a:gd name="connsiteY31" fmla="*/ 92869 h 1000125"/>
                <a:gd name="connsiteX32" fmla="*/ 1666875 w 1735931"/>
                <a:gd name="connsiteY32" fmla="*/ 152400 h 1000125"/>
                <a:gd name="connsiteX33" fmla="*/ 1709737 w 1735931"/>
                <a:gd name="connsiteY33" fmla="*/ 202407 h 1000125"/>
                <a:gd name="connsiteX34" fmla="*/ 1728787 w 1735931"/>
                <a:gd name="connsiteY34" fmla="*/ 233363 h 1000125"/>
                <a:gd name="connsiteX35" fmla="*/ 1735931 w 1735931"/>
                <a:gd name="connsiteY35" fmla="*/ 254794 h 1000125"/>
                <a:gd name="connsiteX36" fmla="*/ 1731168 w 1735931"/>
                <a:gd name="connsiteY36" fmla="*/ 283369 h 1000125"/>
                <a:gd name="connsiteX37" fmla="*/ 1709737 w 1735931"/>
                <a:gd name="connsiteY37" fmla="*/ 311944 h 1000125"/>
                <a:gd name="connsiteX38" fmla="*/ 1645443 w 1735931"/>
                <a:gd name="connsiteY38" fmla="*/ 364332 h 1000125"/>
                <a:gd name="connsiteX39" fmla="*/ 1612106 w 1735931"/>
                <a:gd name="connsiteY39" fmla="*/ 400050 h 1000125"/>
                <a:gd name="connsiteX40" fmla="*/ 1595437 w 1735931"/>
                <a:gd name="connsiteY40" fmla="*/ 426244 h 1000125"/>
                <a:gd name="connsiteX41" fmla="*/ 1566862 w 1735931"/>
                <a:gd name="connsiteY41" fmla="*/ 526257 h 1000125"/>
                <a:gd name="connsiteX42" fmla="*/ 1502568 w 1735931"/>
                <a:gd name="connsiteY42" fmla="*/ 728663 h 1000125"/>
                <a:gd name="connsiteX43" fmla="*/ 1435893 w 1735931"/>
                <a:gd name="connsiteY43" fmla="*/ 933450 h 1000125"/>
                <a:gd name="connsiteX44" fmla="*/ 1416843 w 1735931"/>
                <a:gd name="connsiteY44" fmla="*/ 959644 h 1000125"/>
                <a:gd name="connsiteX45" fmla="*/ 1393031 w 1735931"/>
                <a:gd name="connsiteY45" fmla="*/ 983457 h 1000125"/>
                <a:gd name="connsiteX46" fmla="*/ 1364456 w 1735931"/>
                <a:gd name="connsiteY46" fmla="*/ 995363 h 1000125"/>
                <a:gd name="connsiteX47" fmla="*/ 1338262 w 1735931"/>
                <a:gd name="connsiteY47" fmla="*/ 1000125 h 1000125"/>
                <a:gd name="connsiteX48" fmla="*/ 1309687 w 1735931"/>
                <a:gd name="connsiteY48" fmla="*/ 1000125 h 1000125"/>
                <a:gd name="connsiteX49" fmla="*/ 1285875 w 1735931"/>
                <a:gd name="connsiteY49" fmla="*/ 990600 h 1000125"/>
                <a:gd name="connsiteX50" fmla="*/ 1266825 w 1735931"/>
                <a:gd name="connsiteY50" fmla="*/ 971550 h 1000125"/>
                <a:gd name="connsiteX51" fmla="*/ 1238250 w 1735931"/>
                <a:gd name="connsiteY51" fmla="*/ 938213 h 1000125"/>
                <a:gd name="connsiteX52" fmla="*/ 1257300 w 1735931"/>
                <a:gd name="connsiteY52" fmla="*/ 809625 h 1000125"/>
                <a:gd name="connsiteX53" fmla="*/ 1285875 w 1735931"/>
                <a:gd name="connsiteY53" fmla="*/ 673894 h 1000125"/>
                <a:gd name="connsiteX54" fmla="*/ 1333500 w 1735931"/>
                <a:gd name="connsiteY54" fmla="*/ 488157 h 1000125"/>
                <a:gd name="connsiteX55" fmla="*/ 1383506 w 1735931"/>
                <a:gd name="connsiteY55" fmla="*/ 309563 h 1000125"/>
                <a:gd name="connsiteX56" fmla="*/ 1395412 w 1735931"/>
                <a:gd name="connsiteY56" fmla="*/ 254794 h 1000125"/>
                <a:gd name="connsiteX57" fmla="*/ 1393031 w 1735931"/>
                <a:gd name="connsiteY57" fmla="*/ 235744 h 1000125"/>
                <a:gd name="connsiteX58" fmla="*/ 1383506 w 1735931"/>
                <a:gd name="connsiteY58" fmla="*/ 223838 h 1000125"/>
                <a:gd name="connsiteX59" fmla="*/ 1362075 w 1735931"/>
                <a:gd name="connsiteY59" fmla="*/ 219075 h 1000125"/>
                <a:gd name="connsiteX60" fmla="*/ 1304925 w 1735931"/>
                <a:gd name="connsiteY60" fmla="*/ 223838 h 1000125"/>
                <a:gd name="connsiteX61" fmla="*/ 1173956 w 1735931"/>
                <a:gd name="connsiteY61" fmla="*/ 257175 h 1000125"/>
                <a:gd name="connsiteX62" fmla="*/ 1004887 w 1735931"/>
                <a:gd name="connsiteY62" fmla="*/ 2928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5931" h="1000125">
                  <a:moveTo>
                    <a:pt x="1004887" y="292894"/>
                  </a:moveTo>
                  <a:lnTo>
                    <a:pt x="740568" y="354807"/>
                  </a:lnTo>
                  <a:lnTo>
                    <a:pt x="626268" y="383382"/>
                  </a:lnTo>
                  <a:lnTo>
                    <a:pt x="552450" y="414338"/>
                  </a:lnTo>
                  <a:lnTo>
                    <a:pt x="497681" y="433388"/>
                  </a:lnTo>
                  <a:lnTo>
                    <a:pt x="454818" y="442913"/>
                  </a:lnTo>
                  <a:lnTo>
                    <a:pt x="421481" y="447675"/>
                  </a:lnTo>
                  <a:lnTo>
                    <a:pt x="404812" y="447675"/>
                  </a:lnTo>
                  <a:lnTo>
                    <a:pt x="378618" y="438150"/>
                  </a:lnTo>
                  <a:lnTo>
                    <a:pt x="288131" y="383382"/>
                  </a:lnTo>
                  <a:lnTo>
                    <a:pt x="211931" y="321469"/>
                  </a:lnTo>
                  <a:lnTo>
                    <a:pt x="130968" y="245269"/>
                  </a:lnTo>
                  <a:lnTo>
                    <a:pt x="73818" y="183357"/>
                  </a:lnTo>
                  <a:lnTo>
                    <a:pt x="0" y="107157"/>
                  </a:lnTo>
                  <a:lnTo>
                    <a:pt x="47625" y="50007"/>
                  </a:lnTo>
                  <a:lnTo>
                    <a:pt x="150018" y="116682"/>
                  </a:lnTo>
                  <a:lnTo>
                    <a:pt x="242887" y="157163"/>
                  </a:lnTo>
                  <a:lnTo>
                    <a:pt x="316706" y="188119"/>
                  </a:lnTo>
                  <a:lnTo>
                    <a:pt x="366712" y="204788"/>
                  </a:lnTo>
                  <a:lnTo>
                    <a:pt x="395287" y="207169"/>
                  </a:lnTo>
                  <a:lnTo>
                    <a:pt x="452437" y="197644"/>
                  </a:lnTo>
                  <a:lnTo>
                    <a:pt x="635793" y="166688"/>
                  </a:lnTo>
                  <a:lnTo>
                    <a:pt x="869156" y="123825"/>
                  </a:lnTo>
                  <a:lnTo>
                    <a:pt x="1183481" y="69057"/>
                  </a:lnTo>
                  <a:lnTo>
                    <a:pt x="1226343" y="50007"/>
                  </a:lnTo>
                  <a:lnTo>
                    <a:pt x="1290637" y="21432"/>
                  </a:lnTo>
                  <a:lnTo>
                    <a:pt x="1340643" y="2382"/>
                  </a:lnTo>
                  <a:lnTo>
                    <a:pt x="1376362" y="0"/>
                  </a:lnTo>
                  <a:lnTo>
                    <a:pt x="1433512" y="7144"/>
                  </a:lnTo>
                  <a:lnTo>
                    <a:pt x="1493043" y="26194"/>
                  </a:lnTo>
                  <a:lnTo>
                    <a:pt x="1543050" y="50007"/>
                  </a:lnTo>
                  <a:lnTo>
                    <a:pt x="1604962" y="92869"/>
                  </a:lnTo>
                  <a:lnTo>
                    <a:pt x="1666875" y="152400"/>
                  </a:lnTo>
                  <a:lnTo>
                    <a:pt x="1709737" y="202407"/>
                  </a:lnTo>
                  <a:lnTo>
                    <a:pt x="1728787" y="233363"/>
                  </a:lnTo>
                  <a:lnTo>
                    <a:pt x="1735931" y="254794"/>
                  </a:lnTo>
                  <a:lnTo>
                    <a:pt x="1731168" y="283369"/>
                  </a:lnTo>
                  <a:lnTo>
                    <a:pt x="1709737" y="311944"/>
                  </a:lnTo>
                  <a:lnTo>
                    <a:pt x="1645443" y="364332"/>
                  </a:lnTo>
                  <a:lnTo>
                    <a:pt x="1612106" y="400050"/>
                  </a:lnTo>
                  <a:lnTo>
                    <a:pt x="1595437" y="426244"/>
                  </a:lnTo>
                  <a:lnTo>
                    <a:pt x="1566862" y="526257"/>
                  </a:lnTo>
                  <a:lnTo>
                    <a:pt x="1502568" y="728663"/>
                  </a:lnTo>
                  <a:lnTo>
                    <a:pt x="1435893" y="933450"/>
                  </a:lnTo>
                  <a:lnTo>
                    <a:pt x="1416843" y="959644"/>
                  </a:lnTo>
                  <a:lnTo>
                    <a:pt x="1393031" y="983457"/>
                  </a:lnTo>
                  <a:lnTo>
                    <a:pt x="1364456" y="995363"/>
                  </a:lnTo>
                  <a:lnTo>
                    <a:pt x="1338262" y="1000125"/>
                  </a:lnTo>
                  <a:lnTo>
                    <a:pt x="1309687" y="1000125"/>
                  </a:lnTo>
                  <a:lnTo>
                    <a:pt x="1285875" y="990600"/>
                  </a:lnTo>
                  <a:lnTo>
                    <a:pt x="1266825" y="971550"/>
                  </a:lnTo>
                  <a:lnTo>
                    <a:pt x="1238250" y="938213"/>
                  </a:lnTo>
                  <a:lnTo>
                    <a:pt x="1257300" y="809625"/>
                  </a:lnTo>
                  <a:lnTo>
                    <a:pt x="1285875" y="673894"/>
                  </a:lnTo>
                  <a:lnTo>
                    <a:pt x="1333500" y="488157"/>
                  </a:lnTo>
                  <a:lnTo>
                    <a:pt x="1383506" y="309563"/>
                  </a:lnTo>
                  <a:lnTo>
                    <a:pt x="1395412" y="254794"/>
                  </a:lnTo>
                  <a:lnTo>
                    <a:pt x="1393031" y="235744"/>
                  </a:lnTo>
                  <a:lnTo>
                    <a:pt x="1383506" y="223838"/>
                  </a:lnTo>
                  <a:lnTo>
                    <a:pt x="1362075" y="219075"/>
                  </a:lnTo>
                  <a:lnTo>
                    <a:pt x="1304925" y="223838"/>
                  </a:lnTo>
                  <a:lnTo>
                    <a:pt x="1173956" y="257175"/>
                  </a:lnTo>
                  <a:lnTo>
                    <a:pt x="1004887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EE4233C-B140-4D51-A329-BCE2D0D1AFB4}"/>
                </a:ext>
              </a:extLst>
            </p:cNvPr>
            <p:cNvSpPr/>
            <p:nvPr/>
          </p:nvSpPr>
          <p:spPr>
            <a:xfrm>
              <a:off x="4271963" y="4811713"/>
              <a:ext cx="895350" cy="260350"/>
            </a:xfrm>
            <a:custGeom>
              <a:avLst/>
              <a:gdLst>
                <a:gd name="connsiteX0" fmla="*/ 354806 w 895350"/>
                <a:gd name="connsiteY0" fmla="*/ 211932 h 259557"/>
                <a:gd name="connsiteX1" fmla="*/ 30956 w 895350"/>
                <a:gd name="connsiteY1" fmla="*/ 259557 h 259557"/>
                <a:gd name="connsiteX2" fmla="*/ 0 w 895350"/>
                <a:gd name="connsiteY2" fmla="*/ 97632 h 259557"/>
                <a:gd name="connsiteX3" fmla="*/ 142875 w 895350"/>
                <a:gd name="connsiteY3" fmla="*/ 80963 h 259557"/>
                <a:gd name="connsiteX4" fmla="*/ 364331 w 895350"/>
                <a:gd name="connsiteY4" fmla="*/ 50007 h 259557"/>
                <a:gd name="connsiteX5" fmla="*/ 535781 w 895350"/>
                <a:gd name="connsiteY5" fmla="*/ 28575 h 259557"/>
                <a:gd name="connsiteX6" fmla="*/ 671512 w 895350"/>
                <a:gd name="connsiteY6" fmla="*/ 14288 h 259557"/>
                <a:gd name="connsiteX7" fmla="*/ 895350 w 895350"/>
                <a:gd name="connsiteY7" fmla="*/ 0 h 259557"/>
                <a:gd name="connsiteX8" fmla="*/ 892968 w 895350"/>
                <a:gd name="connsiteY8" fmla="*/ 173832 h 259557"/>
                <a:gd name="connsiteX9" fmla="*/ 685800 w 895350"/>
                <a:gd name="connsiteY9" fmla="*/ 183357 h 259557"/>
                <a:gd name="connsiteX10" fmla="*/ 354806 w 895350"/>
                <a:gd name="connsiteY10" fmla="*/ 211932 h 25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5350" h="259557">
                  <a:moveTo>
                    <a:pt x="354806" y="211932"/>
                  </a:moveTo>
                  <a:lnTo>
                    <a:pt x="30956" y="259557"/>
                  </a:lnTo>
                  <a:lnTo>
                    <a:pt x="0" y="97632"/>
                  </a:lnTo>
                  <a:lnTo>
                    <a:pt x="142875" y="80963"/>
                  </a:lnTo>
                  <a:lnTo>
                    <a:pt x="364331" y="50007"/>
                  </a:lnTo>
                  <a:lnTo>
                    <a:pt x="535781" y="28575"/>
                  </a:lnTo>
                  <a:lnTo>
                    <a:pt x="671512" y="14288"/>
                  </a:lnTo>
                  <a:lnTo>
                    <a:pt x="895350" y="0"/>
                  </a:lnTo>
                  <a:lnTo>
                    <a:pt x="892968" y="173832"/>
                  </a:lnTo>
                  <a:lnTo>
                    <a:pt x="685800" y="183357"/>
                  </a:lnTo>
                  <a:lnTo>
                    <a:pt x="354806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5A49BD3-1AD5-4EEF-AF97-7A76B510D421}"/>
                </a:ext>
              </a:extLst>
            </p:cNvPr>
            <p:cNvSpPr/>
            <p:nvPr/>
          </p:nvSpPr>
          <p:spPr>
            <a:xfrm>
              <a:off x="4046538" y="4729163"/>
              <a:ext cx="2038350" cy="1314450"/>
            </a:xfrm>
            <a:custGeom>
              <a:avLst/>
              <a:gdLst>
                <a:gd name="connsiteX0" fmla="*/ 116681 w 2038350"/>
                <a:gd name="connsiteY0" fmla="*/ 673893 h 1314450"/>
                <a:gd name="connsiteX1" fmla="*/ 121444 w 2038350"/>
                <a:gd name="connsiteY1" fmla="*/ 400050 h 1314450"/>
                <a:gd name="connsiteX2" fmla="*/ 116681 w 2038350"/>
                <a:gd name="connsiteY2" fmla="*/ 278606 h 1314450"/>
                <a:gd name="connsiteX3" fmla="*/ 111919 w 2038350"/>
                <a:gd name="connsiteY3" fmla="*/ 233362 h 1314450"/>
                <a:gd name="connsiteX4" fmla="*/ 104775 w 2038350"/>
                <a:gd name="connsiteY4" fmla="*/ 202406 h 1314450"/>
                <a:gd name="connsiteX5" fmla="*/ 85725 w 2038350"/>
                <a:gd name="connsiteY5" fmla="*/ 154781 h 1314450"/>
                <a:gd name="connsiteX6" fmla="*/ 52387 w 2038350"/>
                <a:gd name="connsiteY6" fmla="*/ 100012 h 1314450"/>
                <a:gd name="connsiteX7" fmla="*/ 16669 w 2038350"/>
                <a:gd name="connsiteY7" fmla="*/ 57150 h 1314450"/>
                <a:gd name="connsiteX8" fmla="*/ 4762 w 2038350"/>
                <a:gd name="connsiteY8" fmla="*/ 38100 h 1314450"/>
                <a:gd name="connsiteX9" fmla="*/ 0 w 2038350"/>
                <a:gd name="connsiteY9" fmla="*/ 21431 h 1314450"/>
                <a:gd name="connsiteX10" fmla="*/ 4762 w 2038350"/>
                <a:gd name="connsiteY10" fmla="*/ 7143 h 1314450"/>
                <a:gd name="connsiteX11" fmla="*/ 16669 w 2038350"/>
                <a:gd name="connsiteY11" fmla="*/ 0 h 1314450"/>
                <a:gd name="connsiteX12" fmla="*/ 45244 w 2038350"/>
                <a:gd name="connsiteY12" fmla="*/ 0 h 1314450"/>
                <a:gd name="connsiteX13" fmla="*/ 71437 w 2038350"/>
                <a:gd name="connsiteY13" fmla="*/ 11906 h 1314450"/>
                <a:gd name="connsiteX14" fmla="*/ 119062 w 2038350"/>
                <a:gd name="connsiteY14" fmla="*/ 33337 h 1314450"/>
                <a:gd name="connsiteX15" fmla="*/ 161925 w 2038350"/>
                <a:gd name="connsiteY15" fmla="*/ 52387 h 1314450"/>
                <a:gd name="connsiteX16" fmla="*/ 197644 w 2038350"/>
                <a:gd name="connsiteY16" fmla="*/ 73818 h 1314450"/>
                <a:gd name="connsiteX17" fmla="*/ 242887 w 2038350"/>
                <a:gd name="connsiteY17" fmla="*/ 104775 h 1314450"/>
                <a:gd name="connsiteX18" fmla="*/ 280987 w 2038350"/>
                <a:gd name="connsiteY18" fmla="*/ 135731 h 1314450"/>
                <a:gd name="connsiteX19" fmla="*/ 323850 w 2038350"/>
                <a:gd name="connsiteY19" fmla="*/ 180975 h 1314450"/>
                <a:gd name="connsiteX20" fmla="*/ 321469 w 2038350"/>
                <a:gd name="connsiteY20" fmla="*/ 321468 h 1314450"/>
                <a:gd name="connsiteX21" fmla="*/ 321469 w 2038350"/>
                <a:gd name="connsiteY21" fmla="*/ 469106 h 1314450"/>
                <a:gd name="connsiteX22" fmla="*/ 319087 w 2038350"/>
                <a:gd name="connsiteY22" fmla="*/ 711993 h 1314450"/>
                <a:gd name="connsiteX23" fmla="*/ 319087 w 2038350"/>
                <a:gd name="connsiteY23" fmla="*/ 814387 h 1314450"/>
                <a:gd name="connsiteX24" fmla="*/ 319087 w 2038350"/>
                <a:gd name="connsiteY24" fmla="*/ 866775 h 1314450"/>
                <a:gd name="connsiteX25" fmla="*/ 326231 w 2038350"/>
                <a:gd name="connsiteY25" fmla="*/ 923925 h 1314450"/>
                <a:gd name="connsiteX26" fmla="*/ 335756 w 2038350"/>
                <a:gd name="connsiteY26" fmla="*/ 954881 h 1314450"/>
                <a:gd name="connsiteX27" fmla="*/ 350044 w 2038350"/>
                <a:gd name="connsiteY27" fmla="*/ 985837 h 1314450"/>
                <a:gd name="connsiteX28" fmla="*/ 373856 w 2038350"/>
                <a:gd name="connsiteY28" fmla="*/ 1009650 h 1314450"/>
                <a:gd name="connsiteX29" fmla="*/ 397669 w 2038350"/>
                <a:gd name="connsiteY29" fmla="*/ 1026318 h 1314450"/>
                <a:gd name="connsiteX30" fmla="*/ 435769 w 2038350"/>
                <a:gd name="connsiteY30" fmla="*/ 1045368 h 1314450"/>
                <a:gd name="connsiteX31" fmla="*/ 481012 w 2038350"/>
                <a:gd name="connsiteY31" fmla="*/ 1059656 h 1314450"/>
                <a:gd name="connsiteX32" fmla="*/ 545306 w 2038350"/>
                <a:gd name="connsiteY32" fmla="*/ 1069181 h 1314450"/>
                <a:gd name="connsiteX33" fmla="*/ 659606 w 2038350"/>
                <a:gd name="connsiteY33" fmla="*/ 1081087 h 1314450"/>
                <a:gd name="connsiteX34" fmla="*/ 831056 w 2038350"/>
                <a:gd name="connsiteY34" fmla="*/ 1088231 h 1314450"/>
                <a:gd name="connsiteX35" fmla="*/ 1042987 w 2038350"/>
                <a:gd name="connsiteY35" fmla="*/ 1085850 h 1314450"/>
                <a:gd name="connsiteX36" fmla="*/ 1183481 w 2038350"/>
                <a:gd name="connsiteY36" fmla="*/ 1081087 h 1314450"/>
                <a:gd name="connsiteX37" fmla="*/ 1281112 w 2038350"/>
                <a:gd name="connsiteY37" fmla="*/ 1069181 h 1314450"/>
                <a:gd name="connsiteX38" fmla="*/ 1462087 w 2038350"/>
                <a:gd name="connsiteY38" fmla="*/ 1042987 h 1314450"/>
                <a:gd name="connsiteX39" fmla="*/ 1571625 w 2038350"/>
                <a:gd name="connsiteY39" fmla="*/ 1021556 h 1314450"/>
                <a:gd name="connsiteX40" fmla="*/ 1933575 w 2038350"/>
                <a:gd name="connsiteY40" fmla="*/ 900112 h 1314450"/>
                <a:gd name="connsiteX41" fmla="*/ 1981200 w 2038350"/>
                <a:gd name="connsiteY41" fmla="*/ 966787 h 1314450"/>
                <a:gd name="connsiteX42" fmla="*/ 2014537 w 2038350"/>
                <a:gd name="connsiteY42" fmla="*/ 1021556 h 1314450"/>
                <a:gd name="connsiteX43" fmla="*/ 2031206 w 2038350"/>
                <a:gd name="connsiteY43" fmla="*/ 1059656 h 1314450"/>
                <a:gd name="connsiteX44" fmla="*/ 2038350 w 2038350"/>
                <a:gd name="connsiteY44" fmla="*/ 1078706 h 1314450"/>
                <a:gd name="connsiteX45" fmla="*/ 2038350 w 2038350"/>
                <a:gd name="connsiteY45" fmla="*/ 1112043 h 1314450"/>
                <a:gd name="connsiteX46" fmla="*/ 2028825 w 2038350"/>
                <a:gd name="connsiteY46" fmla="*/ 1143000 h 1314450"/>
                <a:gd name="connsiteX47" fmla="*/ 2009775 w 2038350"/>
                <a:gd name="connsiteY47" fmla="*/ 1173956 h 1314450"/>
                <a:gd name="connsiteX48" fmla="*/ 1981200 w 2038350"/>
                <a:gd name="connsiteY48" fmla="*/ 1195387 h 1314450"/>
                <a:gd name="connsiteX49" fmla="*/ 1933575 w 2038350"/>
                <a:gd name="connsiteY49" fmla="*/ 1221581 h 1314450"/>
                <a:gd name="connsiteX50" fmla="*/ 1852612 w 2038350"/>
                <a:gd name="connsiteY50" fmla="*/ 1243012 h 1314450"/>
                <a:gd name="connsiteX51" fmla="*/ 1709737 w 2038350"/>
                <a:gd name="connsiteY51" fmla="*/ 1271587 h 1314450"/>
                <a:gd name="connsiteX52" fmla="*/ 1514475 w 2038350"/>
                <a:gd name="connsiteY52" fmla="*/ 1297781 h 1314450"/>
                <a:gd name="connsiteX53" fmla="*/ 1350169 w 2038350"/>
                <a:gd name="connsiteY53" fmla="*/ 1309687 h 1314450"/>
                <a:gd name="connsiteX54" fmla="*/ 1195387 w 2038350"/>
                <a:gd name="connsiteY54" fmla="*/ 1314450 h 1314450"/>
                <a:gd name="connsiteX55" fmla="*/ 935831 w 2038350"/>
                <a:gd name="connsiteY55" fmla="*/ 1314450 h 1314450"/>
                <a:gd name="connsiteX56" fmla="*/ 783431 w 2038350"/>
                <a:gd name="connsiteY56" fmla="*/ 1312068 h 1314450"/>
                <a:gd name="connsiteX57" fmla="*/ 616744 w 2038350"/>
                <a:gd name="connsiteY57" fmla="*/ 1300162 h 1314450"/>
                <a:gd name="connsiteX58" fmla="*/ 519112 w 2038350"/>
                <a:gd name="connsiteY58" fmla="*/ 1290637 h 1314450"/>
                <a:gd name="connsiteX59" fmla="*/ 419100 w 2038350"/>
                <a:gd name="connsiteY59" fmla="*/ 1276350 h 1314450"/>
                <a:gd name="connsiteX60" fmla="*/ 359569 w 2038350"/>
                <a:gd name="connsiteY60" fmla="*/ 1262062 h 1314450"/>
                <a:gd name="connsiteX61" fmla="*/ 326231 w 2038350"/>
                <a:gd name="connsiteY61" fmla="*/ 1250156 h 1314450"/>
                <a:gd name="connsiteX62" fmla="*/ 285750 w 2038350"/>
                <a:gd name="connsiteY62" fmla="*/ 1233487 h 1314450"/>
                <a:gd name="connsiteX63" fmla="*/ 250031 w 2038350"/>
                <a:gd name="connsiteY63" fmla="*/ 1214437 h 1314450"/>
                <a:gd name="connsiteX64" fmla="*/ 219075 w 2038350"/>
                <a:gd name="connsiteY64" fmla="*/ 1193006 h 1314450"/>
                <a:gd name="connsiteX65" fmla="*/ 183356 w 2038350"/>
                <a:gd name="connsiteY65" fmla="*/ 1162050 h 1314450"/>
                <a:gd name="connsiteX66" fmla="*/ 164306 w 2038350"/>
                <a:gd name="connsiteY66" fmla="*/ 1128712 h 1314450"/>
                <a:gd name="connsiteX67" fmla="*/ 138112 w 2038350"/>
                <a:gd name="connsiteY67" fmla="*/ 1073943 h 1314450"/>
                <a:gd name="connsiteX68" fmla="*/ 123825 w 2038350"/>
                <a:gd name="connsiteY68" fmla="*/ 1031081 h 1314450"/>
                <a:gd name="connsiteX69" fmla="*/ 116681 w 2038350"/>
                <a:gd name="connsiteY69" fmla="*/ 971550 h 1314450"/>
                <a:gd name="connsiteX70" fmla="*/ 121444 w 2038350"/>
                <a:gd name="connsiteY70" fmla="*/ 890587 h 1314450"/>
                <a:gd name="connsiteX71" fmla="*/ 116681 w 2038350"/>
                <a:gd name="connsiteY71" fmla="*/ 673893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038350" h="1314450">
                  <a:moveTo>
                    <a:pt x="116681" y="673893"/>
                  </a:moveTo>
                  <a:cubicBezTo>
                    <a:pt x="118269" y="582612"/>
                    <a:pt x="119856" y="491331"/>
                    <a:pt x="121444" y="400050"/>
                  </a:cubicBezTo>
                  <a:lnTo>
                    <a:pt x="116681" y="278606"/>
                  </a:lnTo>
                  <a:lnTo>
                    <a:pt x="111919" y="233362"/>
                  </a:lnTo>
                  <a:lnTo>
                    <a:pt x="104775" y="202406"/>
                  </a:lnTo>
                  <a:lnTo>
                    <a:pt x="85725" y="154781"/>
                  </a:lnTo>
                  <a:lnTo>
                    <a:pt x="52387" y="100012"/>
                  </a:lnTo>
                  <a:lnTo>
                    <a:pt x="16669" y="57150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7" y="11906"/>
                  </a:lnTo>
                  <a:lnTo>
                    <a:pt x="119062" y="33337"/>
                  </a:lnTo>
                  <a:lnTo>
                    <a:pt x="161925" y="52387"/>
                  </a:lnTo>
                  <a:lnTo>
                    <a:pt x="197644" y="73818"/>
                  </a:lnTo>
                  <a:lnTo>
                    <a:pt x="242887" y="104775"/>
                  </a:lnTo>
                  <a:lnTo>
                    <a:pt x="280987" y="135731"/>
                  </a:lnTo>
                  <a:lnTo>
                    <a:pt x="323850" y="180975"/>
                  </a:lnTo>
                  <a:cubicBezTo>
                    <a:pt x="323056" y="227806"/>
                    <a:pt x="322263" y="274637"/>
                    <a:pt x="321469" y="321468"/>
                  </a:cubicBezTo>
                  <a:lnTo>
                    <a:pt x="321469" y="469106"/>
                  </a:lnTo>
                  <a:lnTo>
                    <a:pt x="319087" y="711993"/>
                  </a:lnTo>
                  <a:lnTo>
                    <a:pt x="319087" y="814387"/>
                  </a:lnTo>
                  <a:lnTo>
                    <a:pt x="319087" y="866775"/>
                  </a:lnTo>
                  <a:lnTo>
                    <a:pt x="326231" y="923925"/>
                  </a:lnTo>
                  <a:lnTo>
                    <a:pt x="335756" y="954881"/>
                  </a:lnTo>
                  <a:lnTo>
                    <a:pt x="350044" y="985837"/>
                  </a:lnTo>
                  <a:lnTo>
                    <a:pt x="373856" y="1009650"/>
                  </a:lnTo>
                  <a:lnTo>
                    <a:pt x="397669" y="1026318"/>
                  </a:lnTo>
                  <a:lnTo>
                    <a:pt x="435769" y="1045368"/>
                  </a:lnTo>
                  <a:lnTo>
                    <a:pt x="481012" y="1059656"/>
                  </a:lnTo>
                  <a:lnTo>
                    <a:pt x="545306" y="1069181"/>
                  </a:lnTo>
                  <a:lnTo>
                    <a:pt x="659606" y="1081087"/>
                  </a:lnTo>
                  <a:lnTo>
                    <a:pt x="831056" y="1088231"/>
                  </a:lnTo>
                  <a:lnTo>
                    <a:pt x="1042987" y="1085850"/>
                  </a:lnTo>
                  <a:lnTo>
                    <a:pt x="1183481" y="1081087"/>
                  </a:lnTo>
                  <a:lnTo>
                    <a:pt x="1281112" y="1069181"/>
                  </a:lnTo>
                  <a:lnTo>
                    <a:pt x="1462087" y="1042987"/>
                  </a:lnTo>
                  <a:lnTo>
                    <a:pt x="1571625" y="1021556"/>
                  </a:lnTo>
                  <a:lnTo>
                    <a:pt x="1933575" y="900112"/>
                  </a:lnTo>
                  <a:lnTo>
                    <a:pt x="1981200" y="966787"/>
                  </a:lnTo>
                  <a:lnTo>
                    <a:pt x="2014537" y="1021556"/>
                  </a:lnTo>
                  <a:lnTo>
                    <a:pt x="2031206" y="1059656"/>
                  </a:lnTo>
                  <a:lnTo>
                    <a:pt x="2038350" y="1078706"/>
                  </a:lnTo>
                  <a:lnTo>
                    <a:pt x="2038350" y="1112043"/>
                  </a:lnTo>
                  <a:lnTo>
                    <a:pt x="2028825" y="1143000"/>
                  </a:lnTo>
                  <a:lnTo>
                    <a:pt x="2009775" y="1173956"/>
                  </a:lnTo>
                  <a:lnTo>
                    <a:pt x="1981200" y="1195387"/>
                  </a:lnTo>
                  <a:lnTo>
                    <a:pt x="1933575" y="1221581"/>
                  </a:lnTo>
                  <a:lnTo>
                    <a:pt x="1852612" y="1243012"/>
                  </a:lnTo>
                  <a:lnTo>
                    <a:pt x="1709737" y="1271587"/>
                  </a:lnTo>
                  <a:lnTo>
                    <a:pt x="1514475" y="1297781"/>
                  </a:lnTo>
                  <a:lnTo>
                    <a:pt x="1350169" y="1309687"/>
                  </a:lnTo>
                  <a:lnTo>
                    <a:pt x="1195387" y="1314450"/>
                  </a:lnTo>
                  <a:lnTo>
                    <a:pt x="935831" y="1314450"/>
                  </a:lnTo>
                  <a:lnTo>
                    <a:pt x="783431" y="1312068"/>
                  </a:lnTo>
                  <a:lnTo>
                    <a:pt x="616744" y="1300162"/>
                  </a:lnTo>
                  <a:lnTo>
                    <a:pt x="519112" y="1290637"/>
                  </a:lnTo>
                  <a:lnTo>
                    <a:pt x="419100" y="1276350"/>
                  </a:lnTo>
                  <a:lnTo>
                    <a:pt x="359569" y="1262062"/>
                  </a:lnTo>
                  <a:lnTo>
                    <a:pt x="326231" y="1250156"/>
                  </a:lnTo>
                  <a:lnTo>
                    <a:pt x="285750" y="1233487"/>
                  </a:lnTo>
                  <a:lnTo>
                    <a:pt x="250031" y="1214437"/>
                  </a:lnTo>
                  <a:lnTo>
                    <a:pt x="219075" y="1193006"/>
                  </a:lnTo>
                  <a:lnTo>
                    <a:pt x="183356" y="1162050"/>
                  </a:lnTo>
                  <a:lnTo>
                    <a:pt x="164306" y="1128712"/>
                  </a:lnTo>
                  <a:lnTo>
                    <a:pt x="138112" y="1073943"/>
                  </a:lnTo>
                  <a:lnTo>
                    <a:pt x="123825" y="1031081"/>
                  </a:lnTo>
                  <a:lnTo>
                    <a:pt x="116681" y="971550"/>
                  </a:lnTo>
                  <a:lnTo>
                    <a:pt x="121444" y="890587"/>
                  </a:lnTo>
                  <a:lnTo>
                    <a:pt x="116681" y="673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0977A74-E0D2-4CF5-A6A6-8C55494B51D9}"/>
                </a:ext>
              </a:extLst>
            </p:cNvPr>
            <p:cNvSpPr/>
            <p:nvPr/>
          </p:nvSpPr>
          <p:spPr>
            <a:xfrm>
              <a:off x="5575300" y="5113338"/>
              <a:ext cx="419100" cy="708025"/>
            </a:xfrm>
            <a:custGeom>
              <a:avLst/>
              <a:gdLst>
                <a:gd name="connsiteX0" fmla="*/ 371475 w 419100"/>
                <a:gd name="connsiteY0" fmla="*/ 297656 h 709612"/>
                <a:gd name="connsiteX1" fmla="*/ 419100 w 419100"/>
                <a:gd name="connsiteY1" fmla="*/ 578644 h 709612"/>
                <a:gd name="connsiteX2" fmla="*/ 0 w 419100"/>
                <a:gd name="connsiteY2" fmla="*/ 709612 h 709612"/>
                <a:gd name="connsiteX3" fmla="*/ 76200 w 419100"/>
                <a:gd name="connsiteY3" fmla="*/ 611981 h 709612"/>
                <a:gd name="connsiteX4" fmla="*/ 109538 w 419100"/>
                <a:gd name="connsiteY4" fmla="*/ 557212 h 709612"/>
                <a:gd name="connsiteX5" fmla="*/ 133350 w 419100"/>
                <a:gd name="connsiteY5" fmla="*/ 516731 h 709612"/>
                <a:gd name="connsiteX6" fmla="*/ 145257 w 419100"/>
                <a:gd name="connsiteY6" fmla="*/ 485775 h 709612"/>
                <a:gd name="connsiteX7" fmla="*/ 171450 w 419100"/>
                <a:gd name="connsiteY7" fmla="*/ 423862 h 709612"/>
                <a:gd name="connsiteX8" fmla="*/ 195263 w 419100"/>
                <a:gd name="connsiteY8" fmla="*/ 338137 h 709612"/>
                <a:gd name="connsiteX9" fmla="*/ 230982 w 419100"/>
                <a:gd name="connsiteY9" fmla="*/ 195262 h 709612"/>
                <a:gd name="connsiteX10" fmla="*/ 247650 w 419100"/>
                <a:gd name="connsiteY10" fmla="*/ 102394 h 709612"/>
                <a:gd name="connsiteX11" fmla="*/ 259557 w 419100"/>
                <a:gd name="connsiteY11" fmla="*/ 33337 h 709612"/>
                <a:gd name="connsiteX12" fmla="*/ 264319 w 419100"/>
                <a:gd name="connsiteY12" fmla="*/ 16669 h 709612"/>
                <a:gd name="connsiteX13" fmla="*/ 273844 w 419100"/>
                <a:gd name="connsiteY13" fmla="*/ 4762 h 709612"/>
                <a:gd name="connsiteX14" fmla="*/ 295275 w 419100"/>
                <a:gd name="connsiteY14" fmla="*/ 0 h 709612"/>
                <a:gd name="connsiteX15" fmla="*/ 321469 w 419100"/>
                <a:gd name="connsiteY15" fmla="*/ 4762 h 709612"/>
                <a:gd name="connsiteX16" fmla="*/ 333375 w 419100"/>
                <a:gd name="connsiteY16" fmla="*/ 14287 h 709612"/>
                <a:gd name="connsiteX17" fmla="*/ 342900 w 419100"/>
                <a:gd name="connsiteY17" fmla="*/ 47625 h 709612"/>
                <a:gd name="connsiteX18" fmla="*/ 371475 w 419100"/>
                <a:gd name="connsiteY18" fmla="*/ 297656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9100" h="709612">
                  <a:moveTo>
                    <a:pt x="371475" y="297656"/>
                  </a:moveTo>
                  <a:lnTo>
                    <a:pt x="419100" y="578644"/>
                  </a:lnTo>
                  <a:lnTo>
                    <a:pt x="0" y="709612"/>
                  </a:lnTo>
                  <a:lnTo>
                    <a:pt x="76200" y="611981"/>
                  </a:lnTo>
                  <a:lnTo>
                    <a:pt x="109538" y="557212"/>
                  </a:lnTo>
                  <a:lnTo>
                    <a:pt x="133350" y="516731"/>
                  </a:lnTo>
                  <a:lnTo>
                    <a:pt x="145257" y="485775"/>
                  </a:lnTo>
                  <a:lnTo>
                    <a:pt x="171450" y="423862"/>
                  </a:lnTo>
                  <a:lnTo>
                    <a:pt x="195263" y="338137"/>
                  </a:lnTo>
                  <a:lnTo>
                    <a:pt x="230982" y="195262"/>
                  </a:lnTo>
                  <a:lnTo>
                    <a:pt x="247650" y="102394"/>
                  </a:lnTo>
                  <a:lnTo>
                    <a:pt x="259557" y="33337"/>
                  </a:lnTo>
                  <a:lnTo>
                    <a:pt x="264319" y="16669"/>
                  </a:lnTo>
                  <a:lnTo>
                    <a:pt x="273844" y="4762"/>
                  </a:lnTo>
                  <a:lnTo>
                    <a:pt x="295275" y="0"/>
                  </a:lnTo>
                  <a:lnTo>
                    <a:pt x="321469" y="4762"/>
                  </a:lnTo>
                  <a:lnTo>
                    <a:pt x="333375" y="14287"/>
                  </a:lnTo>
                  <a:lnTo>
                    <a:pt x="342900" y="47625"/>
                  </a:lnTo>
                  <a:lnTo>
                    <a:pt x="371475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EA5A5BB3-EC1F-4953-ABD9-AD6FD9C0ED50}"/>
              </a:ext>
            </a:extLst>
          </p:cNvPr>
          <p:cNvSpPr/>
          <p:nvPr/>
        </p:nvSpPr>
        <p:spPr>
          <a:xfrm>
            <a:off x="2706688" y="2268538"/>
            <a:ext cx="1682750" cy="381000"/>
          </a:xfrm>
          <a:custGeom>
            <a:avLst/>
            <a:gdLst>
              <a:gd name="connsiteX0" fmla="*/ 1302544 w 1681163"/>
              <a:gd name="connsiteY0" fmla="*/ 283369 h 381000"/>
              <a:gd name="connsiteX1" fmla="*/ 1164432 w 1681163"/>
              <a:gd name="connsiteY1" fmla="*/ 302419 h 381000"/>
              <a:gd name="connsiteX2" fmla="*/ 997744 w 1681163"/>
              <a:gd name="connsiteY2" fmla="*/ 321469 h 381000"/>
              <a:gd name="connsiteX3" fmla="*/ 785813 w 1681163"/>
              <a:gd name="connsiteY3" fmla="*/ 347663 h 381000"/>
              <a:gd name="connsiteX4" fmla="*/ 566738 w 1681163"/>
              <a:gd name="connsiteY4" fmla="*/ 371475 h 381000"/>
              <a:gd name="connsiteX5" fmla="*/ 469107 w 1681163"/>
              <a:gd name="connsiteY5" fmla="*/ 381000 h 381000"/>
              <a:gd name="connsiteX6" fmla="*/ 290513 w 1681163"/>
              <a:gd name="connsiteY6" fmla="*/ 376238 h 381000"/>
              <a:gd name="connsiteX7" fmla="*/ 233363 w 1681163"/>
              <a:gd name="connsiteY7" fmla="*/ 366713 h 381000"/>
              <a:gd name="connsiteX8" fmla="*/ 173832 w 1681163"/>
              <a:gd name="connsiteY8" fmla="*/ 345282 h 381000"/>
              <a:gd name="connsiteX9" fmla="*/ 128588 w 1681163"/>
              <a:gd name="connsiteY9" fmla="*/ 321469 h 381000"/>
              <a:gd name="connsiteX10" fmla="*/ 90488 w 1681163"/>
              <a:gd name="connsiteY10" fmla="*/ 297657 h 381000"/>
              <a:gd name="connsiteX11" fmla="*/ 54769 w 1681163"/>
              <a:gd name="connsiteY11" fmla="*/ 271463 h 381000"/>
              <a:gd name="connsiteX12" fmla="*/ 26194 w 1681163"/>
              <a:gd name="connsiteY12" fmla="*/ 245269 h 381000"/>
              <a:gd name="connsiteX13" fmla="*/ 9525 w 1681163"/>
              <a:gd name="connsiteY13" fmla="*/ 219075 h 381000"/>
              <a:gd name="connsiteX14" fmla="*/ 0 w 1681163"/>
              <a:gd name="connsiteY14" fmla="*/ 197644 h 381000"/>
              <a:gd name="connsiteX15" fmla="*/ 2382 w 1681163"/>
              <a:gd name="connsiteY15" fmla="*/ 185738 h 381000"/>
              <a:gd name="connsiteX16" fmla="*/ 14288 w 1681163"/>
              <a:gd name="connsiteY16" fmla="*/ 176213 h 381000"/>
              <a:gd name="connsiteX17" fmla="*/ 30957 w 1681163"/>
              <a:gd name="connsiteY17" fmla="*/ 173832 h 381000"/>
              <a:gd name="connsiteX18" fmla="*/ 57150 w 1681163"/>
              <a:gd name="connsiteY18" fmla="*/ 183357 h 381000"/>
              <a:gd name="connsiteX19" fmla="*/ 85725 w 1681163"/>
              <a:gd name="connsiteY19" fmla="*/ 197644 h 381000"/>
              <a:gd name="connsiteX20" fmla="*/ 159544 w 1681163"/>
              <a:gd name="connsiteY20" fmla="*/ 211932 h 381000"/>
              <a:gd name="connsiteX21" fmla="*/ 269082 w 1681163"/>
              <a:gd name="connsiteY21" fmla="*/ 221457 h 381000"/>
              <a:gd name="connsiteX22" fmla="*/ 416719 w 1681163"/>
              <a:gd name="connsiteY22" fmla="*/ 221457 h 381000"/>
              <a:gd name="connsiteX23" fmla="*/ 576263 w 1681163"/>
              <a:gd name="connsiteY23" fmla="*/ 207169 h 381000"/>
              <a:gd name="connsiteX24" fmla="*/ 707232 w 1681163"/>
              <a:gd name="connsiteY24" fmla="*/ 188119 h 381000"/>
              <a:gd name="connsiteX25" fmla="*/ 850107 w 1681163"/>
              <a:gd name="connsiteY25" fmla="*/ 161925 h 381000"/>
              <a:gd name="connsiteX26" fmla="*/ 1019175 w 1681163"/>
              <a:gd name="connsiteY26" fmla="*/ 123825 h 381000"/>
              <a:gd name="connsiteX27" fmla="*/ 1188244 w 1681163"/>
              <a:gd name="connsiteY27" fmla="*/ 83344 h 381000"/>
              <a:gd name="connsiteX28" fmla="*/ 1254919 w 1681163"/>
              <a:gd name="connsiteY28" fmla="*/ 64294 h 381000"/>
              <a:gd name="connsiteX29" fmla="*/ 1273969 w 1681163"/>
              <a:gd name="connsiteY29" fmla="*/ 45244 h 381000"/>
              <a:gd name="connsiteX30" fmla="*/ 1319213 w 1681163"/>
              <a:gd name="connsiteY30" fmla="*/ 2382 h 381000"/>
              <a:gd name="connsiteX31" fmla="*/ 1331119 w 1681163"/>
              <a:gd name="connsiteY31" fmla="*/ 0 h 381000"/>
              <a:gd name="connsiteX32" fmla="*/ 1381125 w 1681163"/>
              <a:gd name="connsiteY32" fmla="*/ 2382 h 381000"/>
              <a:gd name="connsiteX33" fmla="*/ 1457325 w 1681163"/>
              <a:gd name="connsiteY33" fmla="*/ 11907 h 381000"/>
              <a:gd name="connsiteX34" fmla="*/ 1531144 w 1681163"/>
              <a:gd name="connsiteY34" fmla="*/ 28575 h 381000"/>
              <a:gd name="connsiteX35" fmla="*/ 1590675 w 1681163"/>
              <a:gd name="connsiteY35" fmla="*/ 47625 h 381000"/>
              <a:gd name="connsiteX36" fmla="*/ 1612107 w 1681163"/>
              <a:gd name="connsiteY36" fmla="*/ 54769 h 381000"/>
              <a:gd name="connsiteX37" fmla="*/ 1638300 w 1681163"/>
              <a:gd name="connsiteY37" fmla="*/ 69057 h 381000"/>
              <a:gd name="connsiteX38" fmla="*/ 1652588 w 1681163"/>
              <a:gd name="connsiteY38" fmla="*/ 78582 h 381000"/>
              <a:gd name="connsiteX39" fmla="*/ 1664494 w 1681163"/>
              <a:gd name="connsiteY39" fmla="*/ 92869 h 381000"/>
              <a:gd name="connsiteX40" fmla="*/ 1674019 w 1681163"/>
              <a:gd name="connsiteY40" fmla="*/ 114300 h 381000"/>
              <a:gd name="connsiteX41" fmla="*/ 1681163 w 1681163"/>
              <a:gd name="connsiteY41" fmla="*/ 145257 h 381000"/>
              <a:gd name="connsiteX42" fmla="*/ 1681163 w 1681163"/>
              <a:gd name="connsiteY42" fmla="*/ 161925 h 381000"/>
              <a:gd name="connsiteX43" fmla="*/ 1669257 w 1681163"/>
              <a:gd name="connsiteY43" fmla="*/ 188119 h 381000"/>
              <a:gd name="connsiteX44" fmla="*/ 1652588 w 1681163"/>
              <a:gd name="connsiteY44" fmla="*/ 204788 h 381000"/>
              <a:gd name="connsiteX45" fmla="*/ 1626394 w 1681163"/>
              <a:gd name="connsiteY45" fmla="*/ 219075 h 381000"/>
              <a:gd name="connsiteX46" fmla="*/ 1545432 w 1681163"/>
              <a:gd name="connsiteY46" fmla="*/ 240507 h 381000"/>
              <a:gd name="connsiteX47" fmla="*/ 1433513 w 1681163"/>
              <a:gd name="connsiteY47" fmla="*/ 261938 h 381000"/>
              <a:gd name="connsiteX48" fmla="*/ 1302544 w 1681163"/>
              <a:gd name="connsiteY48" fmla="*/ 283369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81163" h="381000">
                <a:moveTo>
                  <a:pt x="1302544" y="283369"/>
                </a:moveTo>
                <a:lnTo>
                  <a:pt x="1164432" y="302419"/>
                </a:lnTo>
                <a:lnTo>
                  <a:pt x="997744" y="321469"/>
                </a:lnTo>
                <a:lnTo>
                  <a:pt x="785813" y="347663"/>
                </a:lnTo>
                <a:lnTo>
                  <a:pt x="566738" y="371475"/>
                </a:lnTo>
                <a:lnTo>
                  <a:pt x="469107" y="381000"/>
                </a:lnTo>
                <a:lnTo>
                  <a:pt x="290513" y="376238"/>
                </a:lnTo>
                <a:lnTo>
                  <a:pt x="233363" y="366713"/>
                </a:lnTo>
                <a:lnTo>
                  <a:pt x="173832" y="345282"/>
                </a:lnTo>
                <a:lnTo>
                  <a:pt x="128588" y="321469"/>
                </a:lnTo>
                <a:lnTo>
                  <a:pt x="90488" y="297657"/>
                </a:lnTo>
                <a:lnTo>
                  <a:pt x="54769" y="271463"/>
                </a:lnTo>
                <a:lnTo>
                  <a:pt x="26194" y="245269"/>
                </a:lnTo>
                <a:lnTo>
                  <a:pt x="9525" y="219075"/>
                </a:lnTo>
                <a:lnTo>
                  <a:pt x="0" y="197644"/>
                </a:lnTo>
                <a:lnTo>
                  <a:pt x="2382" y="185738"/>
                </a:lnTo>
                <a:lnTo>
                  <a:pt x="14288" y="176213"/>
                </a:lnTo>
                <a:lnTo>
                  <a:pt x="30957" y="173832"/>
                </a:lnTo>
                <a:lnTo>
                  <a:pt x="57150" y="183357"/>
                </a:lnTo>
                <a:lnTo>
                  <a:pt x="85725" y="197644"/>
                </a:lnTo>
                <a:lnTo>
                  <a:pt x="159544" y="211932"/>
                </a:lnTo>
                <a:lnTo>
                  <a:pt x="269082" y="221457"/>
                </a:lnTo>
                <a:lnTo>
                  <a:pt x="416719" y="221457"/>
                </a:lnTo>
                <a:lnTo>
                  <a:pt x="576263" y="207169"/>
                </a:lnTo>
                <a:lnTo>
                  <a:pt x="707232" y="188119"/>
                </a:lnTo>
                <a:lnTo>
                  <a:pt x="850107" y="161925"/>
                </a:lnTo>
                <a:lnTo>
                  <a:pt x="1019175" y="123825"/>
                </a:lnTo>
                <a:lnTo>
                  <a:pt x="1188244" y="83344"/>
                </a:lnTo>
                <a:lnTo>
                  <a:pt x="1254919" y="64294"/>
                </a:lnTo>
                <a:lnTo>
                  <a:pt x="1273969" y="45244"/>
                </a:lnTo>
                <a:lnTo>
                  <a:pt x="1319213" y="2382"/>
                </a:lnTo>
                <a:lnTo>
                  <a:pt x="1331119" y="0"/>
                </a:lnTo>
                <a:lnTo>
                  <a:pt x="1381125" y="2382"/>
                </a:lnTo>
                <a:lnTo>
                  <a:pt x="1457325" y="11907"/>
                </a:lnTo>
                <a:lnTo>
                  <a:pt x="1531144" y="28575"/>
                </a:lnTo>
                <a:lnTo>
                  <a:pt x="1590675" y="47625"/>
                </a:lnTo>
                <a:lnTo>
                  <a:pt x="1612107" y="54769"/>
                </a:lnTo>
                <a:lnTo>
                  <a:pt x="1638300" y="69057"/>
                </a:lnTo>
                <a:lnTo>
                  <a:pt x="1652588" y="78582"/>
                </a:lnTo>
                <a:lnTo>
                  <a:pt x="1664494" y="92869"/>
                </a:lnTo>
                <a:lnTo>
                  <a:pt x="1674019" y="114300"/>
                </a:lnTo>
                <a:lnTo>
                  <a:pt x="1681163" y="145257"/>
                </a:lnTo>
                <a:lnTo>
                  <a:pt x="1681163" y="161925"/>
                </a:lnTo>
                <a:lnTo>
                  <a:pt x="1669257" y="188119"/>
                </a:lnTo>
                <a:lnTo>
                  <a:pt x="1652588" y="204788"/>
                </a:lnTo>
                <a:lnTo>
                  <a:pt x="1626394" y="219075"/>
                </a:lnTo>
                <a:lnTo>
                  <a:pt x="1545432" y="240507"/>
                </a:lnTo>
                <a:lnTo>
                  <a:pt x="1433513" y="261938"/>
                </a:lnTo>
                <a:lnTo>
                  <a:pt x="1302544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C6546195-A86B-4F73-AAFF-D72B45014ED5}"/>
              </a:ext>
            </a:extLst>
          </p:cNvPr>
          <p:cNvSpPr/>
          <p:nvPr/>
        </p:nvSpPr>
        <p:spPr>
          <a:xfrm>
            <a:off x="4829175" y="1662113"/>
            <a:ext cx="608013" cy="781050"/>
          </a:xfrm>
          <a:custGeom>
            <a:avLst/>
            <a:gdLst>
              <a:gd name="connsiteX0" fmla="*/ 335756 w 607219"/>
              <a:gd name="connsiteY0" fmla="*/ 209550 h 781050"/>
              <a:gd name="connsiteX1" fmla="*/ 257175 w 607219"/>
              <a:gd name="connsiteY1" fmla="*/ 154781 h 781050"/>
              <a:gd name="connsiteX2" fmla="*/ 171450 w 607219"/>
              <a:gd name="connsiteY2" fmla="*/ 95250 h 781050"/>
              <a:gd name="connsiteX3" fmla="*/ 107156 w 607219"/>
              <a:gd name="connsiteY3" fmla="*/ 50006 h 781050"/>
              <a:gd name="connsiteX4" fmla="*/ 52388 w 607219"/>
              <a:gd name="connsiteY4" fmla="*/ 16668 h 781050"/>
              <a:gd name="connsiteX5" fmla="*/ 28575 w 607219"/>
              <a:gd name="connsiteY5" fmla="*/ 4762 h 781050"/>
              <a:gd name="connsiteX6" fmla="*/ 16669 w 607219"/>
              <a:gd name="connsiteY6" fmla="*/ 0 h 781050"/>
              <a:gd name="connsiteX7" fmla="*/ 4763 w 607219"/>
              <a:gd name="connsiteY7" fmla="*/ 0 h 781050"/>
              <a:gd name="connsiteX8" fmla="*/ 0 w 607219"/>
              <a:gd name="connsiteY8" fmla="*/ 4762 h 781050"/>
              <a:gd name="connsiteX9" fmla="*/ 0 w 607219"/>
              <a:gd name="connsiteY9" fmla="*/ 16668 h 781050"/>
              <a:gd name="connsiteX10" fmla="*/ 4763 w 607219"/>
              <a:gd name="connsiteY10" fmla="*/ 42862 h 781050"/>
              <a:gd name="connsiteX11" fmla="*/ 40481 w 607219"/>
              <a:gd name="connsiteY11" fmla="*/ 111918 h 781050"/>
              <a:gd name="connsiteX12" fmla="*/ 152400 w 607219"/>
              <a:gd name="connsiteY12" fmla="*/ 302418 h 781050"/>
              <a:gd name="connsiteX13" fmla="*/ 216694 w 607219"/>
              <a:gd name="connsiteY13" fmla="*/ 411956 h 781050"/>
              <a:gd name="connsiteX14" fmla="*/ 302419 w 607219"/>
              <a:gd name="connsiteY14" fmla="*/ 540543 h 781050"/>
              <a:gd name="connsiteX15" fmla="*/ 361950 w 607219"/>
              <a:gd name="connsiteY15" fmla="*/ 619125 h 781050"/>
              <a:gd name="connsiteX16" fmla="*/ 411956 w 607219"/>
              <a:gd name="connsiteY16" fmla="*/ 678656 h 781050"/>
              <a:gd name="connsiteX17" fmla="*/ 442913 w 607219"/>
              <a:gd name="connsiteY17" fmla="*/ 709612 h 781050"/>
              <a:gd name="connsiteX18" fmla="*/ 478631 w 607219"/>
              <a:gd name="connsiteY18" fmla="*/ 750093 h 781050"/>
              <a:gd name="connsiteX19" fmla="*/ 509588 w 607219"/>
              <a:gd name="connsiteY19" fmla="*/ 773906 h 781050"/>
              <a:gd name="connsiteX20" fmla="*/ 531019 w 607219"/>
              <a:gd name="connsiteY20" fmla="*/ 781050 h 781050"/>
              <a:gd name="connsiteX21" fmla="*/ 547688 w 607219"/>
              <a:gd name="connsiteY21" fmla="*/ 781050 h 781050"/>
              <a:gd name="connsiteX22" fmla="*/ 571500 w 607219"/>
              <a:gd name="connsiteY22" fmla="*/ 764381 h 781050"/>
              <a:gd name="connsiteX23" fmla="*/ 588169 w 607219"/>
              <a:gd name="connsiteY23" fmla="*/ 735806 h 781050"/>
              <a:gd name="connsiteX24" fmla="*/ 607219 w 607219"/>
              <a:gd name="connsiteY24" fmla="*/ 685800 h 781050"/>
              <a:gd name="connsiteX25" fmla="*/ 607219 w 607219"/>
              <a:gd name="connsiteY25" fmla="*/ 661987 h 781050"/>
              <a:gd name="connsiteX26" fmla="*/ 604838 w 607219"/>
              <a:gd name="connsiteY26" fmla="*/ 600075 h 781050"/>
              <a:gd name="connsiteX27" fmla="*/ 592931 w 607219"/>
              <a:gd name="connsiteY27" fmla="*/ 528637 h 781050"/>
              <a:gd name="connsiteX28" fmla="*/ 566738 w 607219"/>
              <a:gd name="connsiteY28" fmla="*/ 426243 h 781050"/>
              <a:gd name="connsiteX29" fmla="*/ 540544 w 607219"/>
              <a:gd name="connsiteY29" fmla="*/ 361950 h 781050"/>
              <a:gd name="connsiteX30" fmla="*/ 514350 w 607219"/>
              <a:gd name="connsiteY30" fmla="*/ 335756 h 781050"/>
              <a:gd name="connsiteX31" fmla="*/ 335756 w 607219"/>
              <a:gd name="connsiteY31" fmla="*/ 209550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7219" h="781050">
                <a:moveTo>
                  <a:pt x="335756" y="209550"/>
                </a:moveTo>
                <a:lnTo>
                  <a:pt x="257175" y="154781"/>
                </a:lnTo>
                <a:lnTo>
                  <a:pt x="171450" y="95250"/>
                </a:lnTo>
                <a:lnTo>
                  <a:pt x="107156" y="50006"/>
                </a:lnTo>
                <a:lnTo>
                  <a:pt x="52388" y="16668"/>
                </a:lnTo>
                <a:lnTo>
                  <a:pt x="28575" y="4762"/>
                </a:lnTo>
                <a:lnTo>
                  <a:pt x="16669" y="0"/>
                </a:lnTo>
                <a:lnTo>
                  <a:pt x="4763" y="0"/>
                </a:lnTo>
                <a:lnTo>
                  <a:pt x="0" y="4762"/>
                </a:lnTo>
                <a:lnTo>
                  <a:pt x="0" y="16668"/>
                </a:lnTo>
                <a:lnTo>
                  <a:pt x="4763" y="42862"/>
                </a:lnTo>
                <a:lnTo>
                  <a:pt x="40481" y="111918"/>
                </a:lnTo>
                <a:lnTo>
                  <a:pt x="152400" y="302418"/>
                </a:lnTo>
                <a:lnTo>
                  <a:pt x="216694" y="411956"/>
                </a:lnTo>
                <a:lnTo>
                  <a:pt x="302419" y="540543"/>
                </a:lnTo>
                <a:lnTo>
                  <a:pt x="361950" y="619125"/>
                </a:lnTo>
                <a:lnTo>
                  <a:pt x="411956" y="678656"/>
                </a:lnTo>
                <a:lnTo>
                  <a:pt x="442913" y="709612"/>
                </a:lnTo>
                <a:lnTo>
                  <a:pt x="478631" y="750093"/>
                </a:lnTo>
                <a:lnTo>
                  <a:pt x="509588" y="773906"/>
                </a:lnTo>
                <a:lnTo>
                  <a:pt x="531019" y="781050"/>
                </a:lnTo>
                <a:lnTo>
                  <a:pt x="547688" y="781050"/>
                </a:lnTo>
                <a:lnTo>
                  <a:pt x="571500" y="764381"/>
                </a:lnTo>
                <a:lnTo>
                  <a:pt x="588169" y="735806"/>
                </a:lnTo>
                <a:lnTo>
                  <a:pt x="607219" y="685800"/>
                </a:lnTo>
                <a:lnTo>
                  <a:pt x="607219" y="661987"/>
                </a:lnTo>
                <a:cubicBezTo>
                  <a:pt x="606425" y="641350"/>
                  <a:pt x="605632" y="620712"/>
                  <a:pt x="604838" y="600075"/>
                </a:cubicBezTo>
                <a:lnTo>
                  <a:pt x="592931" y="528637"/>
                </a:lnTo>
                <a:lnTo>
                  <a:pt x="566738" y="426243"/>
                </a:lnTo>
                <a:lnTo>
                  <a:pt x="540544" y="361950"/>
                </a:lnTo>
                <a:lnTo>
                  <a:pt x="514350" y="335756"/>
                </a:lnTo>
                <a:lnTo>
                  <a:pt x="335756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22100E07-5E73-4513-8C6C-C5B62516C18E}"/>
              </a:ext>
            </a:extLst>
          </p:cNvPr>
          <p:cNvSpPr/>
          <p:nvPr/>
        </p:nvSpPr>
        <p:spPr>
          <a:xfrm>
            <a:off x="5980113" y="1533525"/>
            <a:ext cx="796925" cy="1125538"/>
          </a:xfrm>
          <a:custGeom>
            <a:avLst/>
            <a:gdLst>
              <a:gd name="connsiteX0" fmla="*/ 345281 w 797719"/>
              <a:gd name="connsiteY0" fmla="*/ 419100 h 1126331"/>
              <a:gd name="connsiteX1" fmla="*/ 247650 w 797719"/>
              <a:gd name="connsiteY1" fmla="*/ 621506 h 1126331"/>
              <a:gd name="connsiteX2" fmla="*/ 147637 w 797719"/>
              <a:gd name="connsiteY2" fmla="*/ 826294 h 1126331"/>
              <a:gd name="connsiteX3" fmla="*/ 0 w 797719"/>
              <a:gd name="connsiteY3" fmla="*/ 1126331 h 1126331"/>
              <a:gd name="connsiteX4" fmla="*/ 50006 w 797719"/>
              <a:gd name="connsiteY4" fmla="*/ 1123950 h 1126331"/>
              <a:gd name="connsiteX5" fmla="*/ 166687 w 797719"/>
              <a:gd name="connsiteY5" fmla="*/ 978694 h 1126331"/>
              <a:gd name="connsiteX6" fmla="*/ 285750 w 797719"/>
              <a:gd name="connsiteY6" fmla="*/ 819150 h 1126331"/>
              <a:gd name="connsiteX7" fmla="*/ 409575 w 797719"/>
              <a:gd name="connsiteY7" fmla="*/ 654844 h 1126331"/>
              <a:gd name="connsiteX8" fmla="*/ 504825 w 797719"/>
              <a:gd name="connsiteY8" fmla="*/ 526256 h 1126331"/>
              <a:gd name="connsiteX9" fmla="*/ 590550 w 797719"/>
              <a:gd name="connsiteY9" fmla="*/ 411956 h 1126331"/>
              <a:gd name="connsiteX10" fmla="*/ 611981 w 797719"/>
              <a:gd name="connsiteY10" fmla="*/ 388144 h 1126331"/>
              <a:gd name="connsiteX11" fmla="*/ 626269 w 797719"/>
              <a:gd name="connsiteY11" fmla="*/ 373856 h 1126331"/>
              <a:gd name="connsiteX12" fmla="*/ 642937 w 797719"/>
              <a:gd name="connsiteY12" fmla="*/ 357188 h 1126331"/>
              <a:gd name="connsiteX13" fmla="*/ 673894 w 797719"/>
              <a:gd name="connsiteY13" fmla="*/ 338138 h 1126331"/>
              <a:gd name="connsiteX14" fmla="*/ 716756 w 797719"/>
              <a:gd name="connsiteY14" fmla="*/ 316706 h 1126331"/>
              <a:gd name="connsiteX15" fmla="*/ 750094 w 797719"/>
              <a:gd name="connsiteY15" fmla="*/ 304800 h 1126331"/>
              <a:gd name="connsiteX16" fmla="*/ 778669 w 797719"/>
              <a:gd name="connsiteY16" fmla="*/ 288131 h 1126331"/>
              <a:gd name="connsiteX17" fmla="*/ 788194 w 797719"/>
              <a:gd name="connsiteY17" fmla="*/ 276225 h 1126331"/>
              <a:gd name="connsiteX18" fmla="*/ 795337 w 797719"/>
              <a:gd name="connsiteY18" fmla="*/ 264319 h 1126331"/>
              <a:gd name="connsiteX19" fmla="*/ 797719 w 797719"/>
              <a:gd name="connsiteY19" fmla="*/ 242888 h 1126331"/>
              <a:gd name="connsiteX20" fmla="*/ 797719 w 797719"/>
              <a:gd name="connsiteY20" fmla="*/ 228600 h 1126331"/>
              <a:gd name="connsiteX21" fmla="*/ 785812 w 797719"/>
              <a:gd name="connsiteY21" fmla="*/ 197644 h 1126331"/>
              <a:gd name="connsiteX22" fmla="*/ 757237 w 797719"/>
              <a:gd name="connsiteY22" fmla="*/ 164306 h 1126331"/>
              <a:gd name="connsiteX23" fmla="*/ 719137 w 797719"/>
              <a:gd name="connsiteY23" fmla="*/ 130969 h 1126331"/>
              <a:gd name="connsiteX24" fmla="*/ 676275 w 797719"/>
              <a:gd name="connsiteY24" fmla="*/ 97631 h 1126331"/>
              <a:gd name="connsiteX25" fmla="*/ 631031 w 797719"/>
              <a:gd name="connsiteY25" fmla="*/ 64294 h 1126331"/>
              <a:gd name="connsiteX26" fmla="*/ 581025 w 797719"/>
              <a:gd name="connsiteY26" fmla="*/ 38100 h 1126331"/>
              <a:gd name="connsiteX27" fmla="*/ 540544 w 797719"/>
              <a:gd name="connsiteY27" fmla="*/ 21431 h 1126331"/>
              <a:gd name="connsiteX28" fmla="*/ 488156 w 797719"/>
              <a:gd name="connsiteY28" fmla="*/ 7144 h 1126331"/>
              <a:gd name="connsiteX29" fmla="*/ 435769 w 797719"/>
              <a:gd name="connsiteY29" fmla="*/ 0 h 1126331"/>
              <a:gd name="connsiteX30" fmla="*/ 390525 w 797719"/>
              <a:gd name="connsiteY30" fmla="*/ 0 h 1126331"/>
              <a:gd name="connsiteX31" fmla="*/ 366712 w 797719"/>
              <a:gd name="connsiteY31" fmla="*/ 2381 h 1126331"/>
              <a:gd name="connsiteX32" fmla="*/ 357187 w 797719"/>
              <a:gd name="connsiteY32" fmla="*/ 9525 h 1126331"/>
              <a:gd name="connsiteX33" fmla="*/ 354806 w 797719"/>
              <a:gd name="connsiteY33" fmla="*/ 16669 h 1126331"/>
              <a:gd name="connsiteX34" fmla="*/ 364331 w 797719"/>
              <a:gd name="connsiteY34" fmla="*/ 33338 h 1126331"/>
              <a:gd name="connsiteX35" fmla="*/ 395287 w 797719"/>
              <a:gd name="connsiteY35" fmla="*/ 59531 h 1126331"/>
              <a:gd name="connsiteX36" fmla="*/ 426244 w 797719"/>
              <a:gd name="connsiteY36" fmla="*/ 90488 h 1126331"/>
              <a:gd name="connsiteX37" fmla="*/ 447675 w 797719"/>
              <a:gd name="connsiteY37" fmla="*/ 116681 h 1126331"/>
              <a:gd name="connsiteX38" fmla="*/ 457200 w 797719"/>
              <a:gd name="connsiteY38" fmla="*/ 133350 h 1126331"/>
              <a:gd name="connsiteX39" fmla="*/ 459581 w 797719"/>
              <a:gd name="connsiteY39" fmla="*/ 150019 h 1126331"/>
              <a:gd name="connsiteX40" fmla="*/ 457200 w 797719"/>
              <a:gd name="connsiteY40" fmla="*/ 178594 h 1126331"/>
              <a:gd name="connsiteX41" fmla="*/ 445294 w 797719"/>
              <a:gd name="connsiteY41" fmla="*/ 209550 h 1126331"/>
              <a:gd name="connsiteX42" fmla="*/ 345281 w 797719"/>
              <a:gd name="connsiteY42" fmla="*/ 419100 h 112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97719" h="1126331">
                <a:moveTo>
                  <a:pt x="345281" y="419100"/>
                </a:moveTo>
                <a:lnTo>
                  <a:pt x="247650" y="621506"/>
                </a:lnTo>
                <a:lnTo>
                  <a:pt x="147637" y="826294"/>
                </a:lnTo>
                <a:lnTo>
                  <a:pt x="0" y="1126331"/>
                </a:lnTo>
                <a:lnTo>
                  <a:pt x="50006" y="1123950"/>
                </a:lnTo>
                <a:lnTo>
                  <a:pt x="166687" y="978694"/>
                </a:lnTo>
                <a:lnTo>
                  <a:pt x="285750" y="819150"/>
                </a:lnTo>
                <a:lnTo>
                  <a:pt x="409575" y="654844"/>
                </a:lnTo>
                <a:lnTo>
                  <a:pt x="504825" y="526256"/>
                </a:lnTo>
                <a:lnTo>
                  <a:pt x="590550" y="411956"/>
                </a:lnTo>
                <a:lnTo>
                  <a:pt x="611981" y="388144"/>
                </a:lnTo>
                <a:lnTo>
                  <a:pt x="626269" y="373856"/>
                </a:lnTo>
                <a:lnTo>
                  <a:pt x="642937" y="357188"/>
                </a:lnTo>
                <a:lnTo>
                  <a:pt x="673894" y="338138"/>
                </a:lnTo>
                <a:lnTo>
                  <a:pt x="716756" y="316706"/>
                </a:lnTo>
                <a:lnTo>
                  <a:pt x="750094" y="304800"/>
                </a:lnTo>
                <a:lnTo>
                  <a:pt x="778669" y="288131"/>
                </a:lnTo>
                <a:lnTo>
                  <a:pt x="788194" y="276225"/>
                </a:lnTo>
                <a:lnTo>
                  <a:pt x="795337" y="264319"/>
                </a:lnTo>
                <a:lnTo>
                  <a:pt x="797719" y="242888"/>
                </a:lnTo>
                <a:lnTo>
                  <a:pt x="797719" y="228600"/>
                </a:lnTo>
                <a:lnTo>
                  <a:pt x="785812" y="197644"/>
                </a:lnTo>
                <a:lnTo>
                  <a:pt x="757237" y="164306"/>
                </a:lnTo>
                <a:lnTo>
                  <a:pt x="719137" y="130969"/>
                </a:lnTo>
                <a:lnTo>
                  <a:pt x="676275" y="97631"/>
                </a:lnTo>
                <a:lnTo>
                  <a:pt x="631031" y="64294"/>
                </a:lnTo>
                <a:lnTo>
                  <a:pt x="581025" y="38100"/>
                </a:lnTo>
                <a:lnTo>
                  <a:pt x="540544" y="21431"/>
                </a:lnTo>
                <a:lnTo>
                  <a:pt x="488156" y="7144"/>
                </a:lnTo>
                <a:lnTo>
                  <a:pt x="435769" y="0"/>
                </a:lnTo>
                <a:lnTo>
                  <a:pt x="390525" y="0"/>
                </a:lnTo>
                <a:lnTo>
                  <a:pt x="366712" y="2381"/>
                </a:lnTo>
                <a:lnTo>
                  <a:pt x="357187" y="9525"/>
                </a:lnTo>
                <a:lnTo>
                  <a:pt x="354806" y="16669"/>
                </a:lnTo>
                <a:lnTo>
                  <a:pt x="364331" y="33338"/>
                </a:lnTo>
                <a:lnTo>
                  <a:pt x="395287" y="59531"/>
                </a:lnTo>
                <a:lnTo>
                  <a:pt x="426244" y="90488"/>
                </a:lnTo>
                <a:lnTo>
                  <a:pt x="447675" y="116681"/>
                </a:lnTo>
                <a:lnTo>
                  <a:pt x="457200" y="133350"/>
                </a:lnTo>
                <a:lnTo>
                  <a:pt x="459581" y="150019"/>
                </a:lnTo>
                <a:lnTo>
                  <a:pt x="457200" y="178594"/>
                </a:lnTo>
                <a:lnTo>
                  <a:pt x="445294" y="209550"/>
                </a:lnTo>
                <a:lnTo>
                  <a:pt x="345281" y="419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44291D35-B254-4638-8F10-331206206508}"/>
              </a:ext>
            </a:extLst>
          </p:cNvPr>
          <p:cNvSpPr/>
          <p:nvPr/>
        </p:nvSpPr>
        <p:spPr>
          <a:xfrm>
            <a:off x="5888038" y="2789238"/>
            <a:ext cx="755650" cy="1292225"/>
          </a:xfrm>
          <a:custGeom>
            <a:avLst/>
            <a:gdLst>
              <a:gd name="connsiteX0" fmla="*/ 385763 w 754857"/>
              <a:gd name="connsiteY0" fmla="*/ 476250 h 1293019"/>
              <a:gd name="connsiteX1" fmla="*/ 228600 w 754857"/>
              <a:gd name="connsiteY1" fmla="*/ 795337 h 1293019"/>
              <a:gd name="connsiteX2" fmla="*/ 64294 w 754857"/>
              <a:gd name="connsiteY2" fmla="*/ 1104900 h 1293019"/>
              <a:gd name="connsiteX3" fmla="*/ 0 w 754857"/>
              <a:gd name="connsiteY3" fmla="*/ 1235869 h 1293019"/>
              <a:gd name="connsiteX4" fmla="*/ 102394 w 754857"/>
              <a:gd name="connsiteY4" fmla="*/ 1293019 h 1293019"/>
              <a:gd name="connsiteX5" fmla="*/ 185738 w 754857"/>
              <a:gd name="connsiteY5" fmla="*/ 1162050 h 1293019"/>
              <a:gd name="connsiteX6" fmla="*/ 352425 w 754857"/>
              <a:gd name="connsiteY6" fmla="*/ 888206 h 1293019"/>
              <a:gd name="connsiteX7" fmla="*/ 450057 w 754857"/>
              <a:gd name="connsiteY7" fmla="*/ 723900 h 1293019"/>
              <a:gd name="connsiteX8" fmla="*/ 540544 w 754857"/>
              <a:gd name="connsiteY8" fmla="*/ 581025 h 1293019"/>
              <a:gd name="connsiteX9" fmla="*/ 659607 w 754857"/>
              <a:gd name="connsiteY9" fmla="*/ 402431 h 1293019"/>
              <a:gd name="connsiteX10" fmla="*/ 673894 w 754857"/>
              <a:gd name="connsiteY10" fmla="*/ 383381 h 1293019"/>
              <a:gd name="connsiteX11" fmla="*/ 690563 w 754857"/>
              <a:gd name="connsiteY11" fmla="*/ 371475 h 1293019"/>
              <a:gd name="connsiteX12" fmla="*/ 731044 w 754857"/>
              <a:gd name="connsiteY12" fmla="*/ 340519 h 1293019"/>
              <a:gd name="connsiteX13" fmla="*/ 745332 w 754857"/>
              <a:gd name="connsiteY13" fmla="*/ 319087 h 1293019"/>
              <a:gd name="connsiteX14" fmla="*/ 752475 w 754857"/>
              <a:gd name="connsiteY14" fmla="*/ 300037 h 1293019"/>
              <a:gd name="connsiteX15" fmla="*/ 754857 w 754857"/>
              <a:gd name="connsiteY15" fmla="*/ 276225 h 1293019"/>
              <a:gd name="connsiteX16" fmla="*/ 750094 w 754857"/>
              <a:gd name="connsiteY16" fmla="*/ 245269 h 1293019"/>
              <a:gd name="connsiteX17" fmla="*/ 740569 w 754857"/>
              <a:gd name="connsiteY17" fmla="*/ 214312 h 1293019"/>
              <a:gd name="connsiteX18" fmla="*/ 726282 w 754857"/>
              <a:gd name="connsiteY18" fmla="*/ 185737 h 1293019"/>
              <a:gd name="connsiteX19" fmla="*/ 690563 w 754857"/>
              <a:gd name="connsiteY19" fmla="*/ 152400 h 1293019"/>
              <a:gd name="connsiteX20" fmla="*/ 645319 w 754857"/>
              <a:gd name="connsiteY20" fmla="*/ 119062 h 1293019"/>
              <a:gd name="connsiteX21" fmla="*/ 585788 w 754857"/>
              <a:gd name="connsiteY21" fmla="*/ 80962 h 1293019"/>
              <a:gd name="connsiteX22" fmla="*/ 481013 w 754857"/>
              <a:gd name="connsiteY22" fmla="*/ 30956 h 1293019"/>
              <a:gd name="connsiteX23" fmla="*/ 421482 w 754857"/>
              <a:gd name="connsiteY23" fmla="*/ 4762 h 1293019"/>
              <a:gd name="connsiteX24" fmla="*/ 407194 w 754857"/>
              <a:gd name="connsiteY24" fmla="*/ 0 h 1293019"/>
              <a:gd name="connsiteX25" fmla="*/ 395288 w 754857"/>
              <a:gd name="connsiteY25" fmla="*/ 0 h 1293019"/>
              <a:gd name="connsiteX26" fmla="*/ 383382 w 754857"/>
              <a:gd name="connsiteY26" fmla="*/ 7144 h 1293019"/>
              <a:gd name="connsiteX27" fmla="*/ 383382 w 754857"/>
              <a:gd name="connsiteY27" fmla="*/ 21431 h 1293019"/>
              <a:gd name="connsiteX28" fmla="*/ 395288 w 754857"/>
              <a:gd name="connsiteY28" fmla="*/ 54769 h 1293019"/>
              <a:gd name="connsiteX29" fmla="*/ 431007 w 754857"/>
              <a:gd name="connsiteY29" fmla="*/ 88106 h 1293019"/>
              <a:gd name="connsiteX30" fmla="*/ 457200 w 754857"/>
              <a:gd name="connsiteY30" fmla="*/ 119062 h 1293019"/>
              <a:gd name="connsiteX31" fmla="*/ 473869 w 754857"/>
              <a:gd name="connsiteY31" fmla="*/ 145256 h 1293019"/>
              <a:gd name="connsiteX32" fmla="*/ 483394 w 754857"/>
              <a:gd name="connsiteY32" fmla="*/ 171450 h 1293019"/>
              <a:gd name="connsiteX33" fmla="*/ 483394 w 754857"/>
              <a:gd name="connsiteY33" fmla="*/ 200025 h 1293019"/>
              <a:gd name="connsiteX34" fmla="*/ 483394 w 754857"/>
              <a:gd name="connsiteY34" fmla="*/ 245269 h 1293019"/>
              <a:gd name="connsiteX35" fmla="*/ 469107 w 754857"/>
              <a:gd name="connsiteY35" fmla="*/ 292894 h 1293019"/>
              <a:gd name="connsiteX36" fmla="*/ 385763 w 754857"/>
              <a:gd name="connsiteY36" fmla="*/ 476250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54857" h="1293019">
                <a:moveTo>
                  <a:pt x="385763" y="476250"/>
                </a:moveTo>
                <a:lnTo>
                  <a:pt x="228600" y="795337"/>
                </a:lnTo>
                <a:lnTo>
                  <a:pt x="64294" y="1104900"/>
                </a:lnTo>
                <a:lnTo>
                  <a:pt x="0" y="1235869"/>
                </a:lnTo>
                <a:lnTo>
                  <a:pt x="102394" y="1293019"/>
                </a:lnTo>
                <a:lnTo>
                  <a:pt x="185738" y="1162050"/>
                </a:lnTo>
                <a:lnTo>
                  <a:pt x="352425" y="888206"/>
                </a:lnTo>
                <a:lnTo>
                  <a:pt x="450057" y="723900"/>
                </a:lnTo>
                <a:lnTo>
                  <a:pt x="540544" y="581025"/>
                </a:lnTo>
                <a:lnTo>
                  <a:pt x="659607" y="402431"/>
                </a:lnTo>
                <a:lnTo>
                  <a:pt x="673894" y="383381"/>
                </a:lnTo>
                <a:lnTo>
                  <a:pt x="690563" y="371475"/>
                </a:lnTo>
                <a:lnTo>
                  <a:pt x="731044" y="340519"/>
                </a:lnTo>
                <a:lnTo>
                  <a:pt x="745332" y="319087"/>
                </a:lnTo>
                <a:lnTo>
                  <a:pt x="752475" y="300037"/>
                </a:lnTo>
                <a:lnTo>
                  <a:pt x="754857" y="276225"/>
                </a:lnTo>
                <a:lnTo>
                  <a:pt x="750094" y="245269"/>
                </a:lnTo>
                <a:lnTo>
                  <a:pt x="740569" y="214312"/>
                </a:lnTo>
                <a:lnTo>
                  <a:pt x="726282" y="185737"/>
                </a:lnTo>
                <a:lnTo>
                  <a:pt x="690563" y="152400"/>
                </a:lnTo>
                <a:lnTo>
                  <a:pt x="645319" y="119062"/>
                </a:lnTo>
                <a:lnTo>
                  <a:pt x="585788" y="80962"/>
                </a:lnTo>
                <a:lnTo>
                  <a:pt x="481013" y="30956"/>
                </a:lnTo>
                <a:lnTo>
                  <a:pt x="421482" y="4762"/>
                </a:lnTo>
                <a:lnTo>
                  <a:pt x="407194" y="0"/>
                </a:lnTo>
                <a:lnTo>
                  <a:pt x="395288" y="0"/>
                </a:lnTo>
                <a:lnTo>
                  <a:pt x="383382" y="7144"/>
                </a:lnTo>
                <a:lnTo>
                  <a:pt x="383382" y="21431"/>
                </a:lnTo>
                <a:lnTo>
                  <a:pt x="395288" y="54769"/>
                </a:lnTo>
                <a:lnTo>
                  <a:pt x="431007" y="88106"/>
                </a:lnTo>
                <a:lnTo>
                  <a:pt x="457200" y="119062"/>
                </a:lnTo>
                <a:lnTo>
                  <a:pt x="473869" y="145256"/>
                </a:lnTo>
                <a:lnTo>
                  <a:pt x="483394" y="171450"/>
                </a:lnTo>
                <a:lnTo>
                  <a:pt x="483394" y="200025"/>
                </a:lnTo>
                <a:lnTo>
                  <a:pt x="483394" y="245269"/>
                </a:lnTo>
                <a:lnTo>
                  <a:pt x="469107" y="292894"/>
                </a:lnTo>
                <a:lnTo>
                  <a:pt x="385763" y="476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73646EF9-6532-4EDB-970F-124B48D2BD08}"/>
              </a:ext>
            </a:extLst>
          </p:cNvPr>
          <p:cNvSpPr/>
          <p:nvPr/>
        </p:nvSpPr>
        <p:spPr>
          <a:xfrm>
            <a:off x="2393950" y="2581275"/>
            <a:ext cx="1057275" cy="2463800"/>
          </a:xfrm>
          <a:custGeom>
            <a:avLst/>
            <a:gdLst>
              <a:gd name="connsiteX0" fmla="*/ 660400 w 1057275"/>
              <a:gd name="connsiteY0" fmla="*/ 901700 h 2463800"/>
              <a:gd name="connsiteX1" fmla="*/ 688975 w 1057275"/>
              <a:gd name="connsiteY1" fmla="*/ 787400 h 2463800"/>
              <a:gd name="connsiteX2" fmla="*/ 717550 w 1057275"/>
              <a:gd name="connsiteY2" fmla="*/ 666750 h 2463800"/>
              <a:gd name="connsiteX3" fmla="*/ 739775 w 1057275"/>
              <a:gd name="connsiteY3" fmla="*/ 565150 h 2463800"/>
              <a:gd name="connsiteX4" fmla="*/ 752475 w 1057275"/>
              <a:gd name="connsiteY4" fmla="*/ 482600 h 2463800"/>
              <a:gd name="connsiteX5" fmla="*/ 762000 w 1057275"/>
              <a:gd name="connsiteY5" fmla="*/ 400050 h 2463800"/>
              <a:gd name="connsiteX6" fmla="*/ 765175 w 1057275"/>
              <a:gd name="connsiteY6" fmla="*/ 352425 h 2463800"/>
              <a:gd name="connsiteX7" fmla="*/ 765175 w 1057275"/>
              <a:gd name="connsiteY7" fmla="*/ 314325 h 2463800"/>
              <a:gd name="connsiteX8" fmla="*/ 762000 w 1057275"/>
              <a:gd name="connsiteY8" fmla="*/ 279400 h 2463800"/>
              <a:gd name="connsiteX9" fmla="*/ 755650 w 1057275"/>
              <a:gd name="connsiteY9" fmla="*/ 241300 h 2463800"/>
              <a:gd name="connsiteX10" fmla="*/ 739775 w 1057275"/>
              <a:gd name="connsiteY10" fmla="*/ 200025 h 2463800"/>
              <a:gd name="connsiteX11" fmla="*/ 720725 w 1057275"/>
              <a:gd name="connsiteY11" fmla="*/ 161925 h 2463800"/>
              <a:gd name="connsiteX12" fmla="*/ 704850 w 1057275"/>
              <a:gd name="connsiteY12" fmla="*/ 142875 h 2463800"/>
              <a:gd name="connsiteX13" fmla="*/ 685800 w 1057275"/>
              <a:gd name="connsiteY13" fmla="*/ 123825 h 2463800"/>
              <a:gd name="connsiteX14" fmla="*/ 660400 w 1057275"/>
              <a:gd name="connsiteY14" fmla="*/ 101600 h 2463800"/>
              <a:gd name="connsiteX15" fmla="*/ 631825 w 1057275"/>
              <a:gd name="connsiteY15" fmla="*/ 79375 h 2463800"/>
              <a:gd name="connsiteX16" fmla="*/ 542925 w 1057275"/>
              <a:gd name="connsiteY16" fmla="*/ 28575 h 2463800"/>
              <a:gd name="connsiteX17" fmla="*/ 533400 w 1057275"/>
              <a:gd name="connsiteY17" fmla="*/ 0 h 2463800"/>
              <a:gd name="connsiteX18" fmla="*/ 765175 w 1057275"/>
              <a:gd name="connsiteY18" fmla="*/ 15875 h 2463800"/>
              <a:gd name="connsiteX19" fmla="*/ 898525 w 1057275"/>
              <a:gd name="connsiteY19" fmla="*/ 123825 h 2463800"/>
              <a:gd name="connsiteX20" fmla="*/ 949325 w 1057275"/>
              <a:gd name="connsiteY20" fmla="*/ 161925 h 2463800"/>
              <a:gd name="connsiteX21" fmla="*/ 1000125 w 1057275"/>
              <a:gd name="connsiteY21" fmla="*/ 206375 h 2463800"/>
              <a:gd name="connsiteX22" fmla="*/ 1022350 w 1057275"/>
              <a:gd name="connsiteY22" fmla="*/ 231775 h 2463800"/>
              <a:gd name="connsiteX23" fmla="*/ 1050925 w 1057275"/>
              <a:gd name="connsiteY23" fmla="*/ 279400 h 2463800"/>
              <a:gd name="connsiteX24" fmla="*/ 1057275 w 1057275"/>
              <a:gd name="connsiteY24" fmla="*/ 304800 h 2463800"/>
              <a:gd name="connsiteX25" fmla="*/ 1050925 w 1057275"/>
              <a:gd name="connsiteY25" fmla="*/ 317500 h 2463800"/>
              <a:gd name="connsiteX26" fmla="*/ 1019175 w 1057275"/>
              <a:gd name="connsiteY26" fmla="*/ 368300 h 2463800"/>
              <a:gd name="connsiteX27" fmla="*/ 1009650 w 1057275"/>
              <a:gd name="connsiteY27" fmla="*/ 396875 h 2463800"/>
              <a:gd name="connsiteX28" fmla="*/ 981075 w 1057275"/>
              <a:gd name="connsiteY28" fmla="*/ 530225 h 2463800"/>
              <a:gd name="connsiteX29" fmla="*/ 942975 w 1057275"/>
              <a:gd name="connsiteY29" fmla="*/ 695325 h 2463800"/>
              <a:gd name="connsiteX30" fmla="*/ 908050 w 1057275"/>
              <a:gd name="connsiteY30" fmla="*/ 825500 h 2463800"/>
              <a:gd name="connsiteX31" fmla="*/ 879475 w 1057275"/>
              <a:gd name="connsiteY31" fmla="*/ 936625 h 2463800"/>
              <a:gd name="connsiteX32" fmla="*/ 831850 w 1057275"/>
              <a:gd name="connsiteY32" fmla="*/ 1092200 h 2463800"/>
              <a:gd name="connsiteX33" fmla="*/ 787400 w 1057275"/>
              <a:gd name="connsiteY33" fmla="*/ 1235075 h 2463800"/>
              <a:gd name="connsiteX34" fmla="*/ 755650 w 1057275"/>
              <a:gd name="connsiteY34" fmla="*/ 1320800 h 2463800"/>
              <a:gd name="connsiteX35" fmla="*/ 695325 w 1057275"/>
              <a:gd name="connsiteY35" fmla="*/ 1495425 h 2463800"/>
              <a:gd name="connsiteX36" fmla="*/ 635000 w 1057275"/>
              <a:gd name="connsiteY36" fmla="*/ 1625600 h 2463800"/>
              <a:gd name="connsiteX37" fmla="*/ 558800 w 1057275"/>
              <a:gd name="connsiteY37" fmla="*/ 1774825 h 2463800"/>
              <a:gd name="connsiteX38" fmla="*/ 460375 w 1057275"/>
              <a:gd name="connsiteY38" fmla="*/ 1933575 h 2463800"/>
              <a:gd name="connsiteX39" fmla="*/ 349250 w 1057275"/>
              <a:gd name="connsiteY39" fmla="*/ 2098675 h 2463800"/>
              <a:gd name="connsiteX40" fmla="*/ 225425 w 1057275"/>
              <a:gd name="connsiteY40" fmla="*/ 2260600 h 2463800"/>
              <a:gd name="connsiteX41" fmla="*/ 107950 w 1057275"/>
              <a:gd name="connsiteY41" fmla="*/ 2400300 h 2463800"/>
              <a:gd name="connsiteX42" fmla="*/ 50800 w 1057275"/>
              <a:gd name="connsiteY42" fmla="*/ 2451100 h 2463800"/>
              <a:gd name="connsiteX43" fmla="*/ 22225 w 1057275"/>
              <a:gd name="connsiteY43" fmla="*/ 2463800 h 2463800"/>
              <a:gd name="connsiteX44" fmla="*/ 0 w 1057275"/>
              <a:gd name="connsiteY44" fmla="*/ 2463800 h 2463800"/>
              <a:gd name="connsiteX45" fmla="*/ 0 w 1057275"/>
              <a:gd name="connsiteY45" fmla="*/ 2451100 h 2463800"/>
              <a:gd name="connsiteX46" fmla="*/ 3175 w 1057275"/>
              <a:gd name="connsiteY46" fmla="*/ 2422525 h 2463800"/>
              <a:gd name="connsiteX47" fmla="*/ 34925 w 1057275"/>
              <a:gd name="connsiteY47" fmla="*/ 2371725 h 2463800"/>
              <a:gd name="connsiteX48" fmla="*/ 82550 w 1057275"/>
              <a:gd name="connsiteY48" fmla="*/ 2301875 h 2463800"/>
              <a:gd name="connsiteX49" fmla="*/ 155575 w 1057275"/>
              <a:gd name="connsiteY49" fmla="*/ 2187575 h 2463800"/>
              <a:gd name="connsiteX50" fmla="*/ 225425 w 1057275"/>
              <a:gd name="connsiteY50" fmla="*/ 2060575 h 2463800"/>
              <a:gd name="connsiteX51" fmla="*/ 276225 w 1057275"/>
              <a:gd name="connsiteY51" fmla="*/ 1965325 h 2463800"/>
              <a:gd name="connsiteX52" fmla="*/ 307975 w 1057275"/>
              <a:gd name="connsiteY52" fmla="*/ 1895475 h 2463800"/>
              <a:gd name="connsiteX53" fmla="*/ 361950 w 1057275"/>
              <a:gd name="connsiteY53" fmla="*/ 1778000 h 2463800"/>
              <a:gd name="connsiteX54" fmla="*/ 403225 w 1057275"/>
              <a:gd name="connsiteY54" fmla="*/ 1682750 h 2463800"/>
              <a:gd name="connsiteX55" fmla="*/ 444500 w 1057275"/>
              <a:gd name="connsiteY55" fmla="*/ 1574800 h 2463800"/>
              <a:gd name="connsiteX56" fmla="*/ 501650 w 1057275"/>
              <a:gd name="connsiteY56" fmla="*/ 1419225 h 2463800"/>
              <a:gd name="connsiteX57" fmla="*/ 546100 w 1057275"/>
              <a:gd name="connsiteY57" fmla="*/ 1289050 h 2463800"/>
              <a:gd name="connsiteX58" fmla="*/ 587375 w 1057275"/>
              <a:gd name="connsiteY58" fmla="*/ 1152525 h 2463800"/>
              <a:gd name="connsiteX59" fmla="*/ 628650 w 1057275"/>
              <a:gd name="connsiteY59" fmla="*/ 1022350 h 2463800"/>
              <a:gd name="connsiteX60" fmla="*/ 660400 w 1057275"/>
              <a:gd name="connsiteY60" fmla="*/ 901700 h 246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057275" h="2463800">
                <a:moveTo>
                  <a:pt x="660400" y="901700"/>
                </a:moveTo>
                <a:lnTo>
                  <a:pt x="688975" y="787400"/>
                </a:lnTo>
                <a:lnTo>
                  <a:pt x="717550" y="666750"/>
                </a:lnTo>
                <a:lnTo>
                  <a:pt x="739775" y="565150"/>
                </a:lnTo>
                <a:lnTo>
                  <a:pt x="752475" y="482600"/>
                </a:lnTo>
                <a:lnTo>
                  <a:pt x="762000" y="400050"/>
                </a:lnTo>
                <a:lnTo>
                  <a:pt x="765175" y="352425"/>
                </a:lnTo>
                <a:lnTo>
                  <a:pt x="765175" y="314325"/>
                </a:lnTo>
                <a:lnTo>
                  <a:pt x="762000" y="279400"/>
                </a:lnTo>
                <a:lnTo>
                  <a:pt x="755650" y="241300"/>
                </a:lnTo>
                <a:lnTo>
                  <a:pt x="739775" y="200025"/>
                </a:lnTo>
                <a:lnTo>
                  <a:pt x="720725" y="161925"/>
                </a:lnTo>
                <a:lnTo>
                  <a:pt x="704850" y="142875"/>
                </a:lnTo>
                <a:lnTo>
                  <a:pt x="685800" y="123825"/>
                </a:lnTo>
                <a:lnTo>
                  <a:pt x="660400" y="101600"/>
                </a:lnTo>
                <a:lnTo>
                  <a:pt x="631825" y="79375"/>
                </a:lnTo>
                <a:lnTo>
                  <a:pt x="542925" y="28575"/>
                </a:lnTo>
                <a:lnTo>
                  <a:pt x="533400" y="0"/>
                </a:lnTo>
                <a:lnTo>
                  <a:pt x="765175" y="15875"/>
                </a:lnTo>
                <a:lnTo>
                  <a:pt x="898525" y="123825"/>
                </a:lnTo>
                <a:lnTo>
                  <a:pt x="949325" y="161925"/>
                </a:lnTo>
                <a:lnTo>
                  <a:pt x="1000125" y="206375"/>
                </a:lnTo>
                <a:lnTo>
                  <a:pt x="1022350" y="231775"/>
                </a:lnTo>
                <a:lnTo>
                  <a:pt x="1050925" y="279400"/>
                </a:lnTo>
                <a:lnTo>
                  <a:pt x="1057275" y="304800"/>
                </a:lnTo>
                <a:lnTo>
                  <a:pt x="1050925" y="317500"/>
                </a:lnTo>
                <a:lnTo>
                  <a:pt x="1019175" y="368300"/>
                </a:lnTo>
                <a:lnTo>
                  <a:pt x="1009650" y="396875"/>
                </a:lnTo>
                <a:lnTo>
                  <a:pt x="981075" y="530225"/>
                </a:lnTo>
                <a:lnTo>
                  <a:pt x="942975" y="695325"/>
                </a:lnTo>
                <a:lnTo>
                  <a:pt x="908050" y="825500"/>
                </a:lnTo>
                <a:lnTo>
                  <a:pt x="879475" y="936625"/>
                </a:lnTo>
                <a:lnTo>
                  <a:pt x="831850" y="1092200"/>
                </a:lnTo>
                <a:lnTo>
                  <a:pt x="787400" y="1235075"/>
                </a:lnTo>
                <a:lnTo>
                  <a:pt x="755650" y="1320800"/>
                </a:lnTo>
                <a:lnTo>
                  <a:pt x="695325" y="1495425"/>
                </a:lnTo>
                <a:lnTo>
                  <a:pt x="635000" y="1625600"/>
                </a:lnTo>
                <a:lnTo>
                  <a:pt x="558800" y="1774825"/>
                </a:lnTo>
                <a:lnTo>
                  <a:pt x="460375" y="1933575"/>
                </a:lnTo>
                <a:lnTo>
                  <a:pt x="349250" y="2098675"/>
                </a:lnTo>
                <a:lnTo>
                  <a:pt x="225425" y="2260600"/>
                </a:lnTo>
                <a:lnTo>
                  <a:pt x="107950" y="2400300"/>
                </a:lnTo>
                <a:lnTo>
                  <a:pt x="50800" y="2451100"/>
                </a:lnTo>
                <a:lnTo>
                  <a:pt x="22225" y="2463800"/>
                </a:lnTo>
                <a:lnTo>
                  <a:pt x="0" y="2463800"/>
                </a:lnTo>
                <a:lnTo>
                  <a:pt x="0" y="2451100"/>
                </a:lnTo>
                <a:lnTo>
                  <a:pt x="3175" y="2422525"/>
                </a:lnTo>
                <a:lnTo>
                  <a:pt x="34925" y="2371725"/>
                </a:lnTo>
                <a:lnTo>
                  <a:pt x="82550" y="2301875"/>
                </a:lnTo>
                <a:lnTo>
                  <a:pt x="155575" y="2187575"/>
                </a:lnTo>
                <a:lnTo>
                  <a:pt x="225425" y="2060575"/>
                </a:lnTo>
                <a:lnTo>
                  <a:pt x="276225" y="1965325"/>
                </a:lnTo>
                <a:lnTo>
                  <a:pt x="307975" y="1895475"/>
                </a:lnTo>
                <a:lnTo>
                  <a:pt x="361950" y="1778000"/>
                </a:lnTo>
                <a:lnTo>
                  <a:pt x="403225" y="1682750"/>
                </a:lnTo>
                <a:lnTo>
                  <a:pt x="444500" y="1574800"/>
                </a:lnTo>
                <a:lnTo>
                  <a:pt x="501650" y="1419225"/>
                </a:lnTo>
                <a:lnTo>
                  <a:pt x="546100" y="1289050"/>
                </a:lnTo>
                <a:lnTo>
                  <a:pt x="587375" y="1152525"/>
                </a:lnTo>
                <a:lnTo>
                  <a:pt x="628650" y="1022350"/>
                </a:lnTo>
                <a:lnTo>
                  <a:pt x="660400" y="901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20013BE0-8E46-4689-AA34-6BA716CF490E}"/>
              </a:ext>
            </a:extLst>
          </p:cNvPr>
          <p:cNvSpPr/>
          <p:nvPr/>
        </p:nvSpPr>
        <p:spPr>
          <a:xfrm>
            <a:off x="3090863" y="3865563"/>
            <a:ext cx="273050" cy="1458912"/>
          </a:xfrm>
          <a:custGeom>
            <a:avLst/>
            <a:gdLst>
              <a:gd name="connsiteX0" fmla="*/ 226218 w 273843"/>
              <a:gd name="connsiteY0" fmla="*/ 650081 h 1459706"/>
              <a:gd name="connsiteX1" fmla="*/ 214312 w 273843"/>
              <a:gd name="connsiteY1" fmla="*/ 397669 h 1459706"/>
              <a:gd name="connsiteX2" fmla="*/ 202406 w 273843"/>
              <a:gd name="connsiteY2" fmla="*/ 121444 h 1459706"/>
              <a:gd name="connsiteX3" fmla="*/ 123825 w 273843"/>
              <a:gd name="connsiteY3" fmla="*/ 0 h 1459706"/>
              <a:gd name="connsiteX4" fmla="*/ 26193 w 273843"/>
              <a:gd name="connsiteY4" fmla="*/ 19050 h 1459706"/>
              <a:gd name="connsiteX5" fmla="*/ 0 w 273843"/>
              <a:gd name="connsiteY5" fmla="*/ 26194 h 1459706"/>
              <a:gd name="connsiteX6" fmla="*/ 23812 w 273843"/>
              <a:gd name="connsiteY6" fmla="*/ 150019 h 1459706"/>
              <a:gd name="connsiteX7" fmla="*/ 33337 w 273843"/>
              <a:gd name="connsiteY7" fmla="*/ 300037 h 1459706"/>
              <a:gd name="connsiteX8" fmla="*/ 42862 w 273843"/>
              <a:gd name="connsiteY8" fmla="*/ 461962 h 1459706"/>
              <a:gd name="connsiteX9" fmla="*/ 52387 w 273843"/>
              <a:gd name="connsiteY9" fmla="*/ 702469 h 1459706"/>
              <a:gd name="connsiteX10" fmla="*/ 54768 w 273843"/>
              <a:gd name="connsiteY10" fmla="*/ 833437 h 1459706"/>
              <a:gd name="connsiteX11" fmla="*/ 52387 w 273843"/>
              <a:gd name="connsiteY11" fmla="*/ 964406 h 1459706"/>
              <a:gd name="connsiteX12" fmla="*/ 42862 w 273843"/>
              <a:gd name="connsiteY12" fmla="*/ 1035844 h 1459706"/>
              <a:gd name="connsiteX13" fmla="*/ 38100 w 273843"/>
              <a:gd name="connsiteY13" fmla="*/ 1095375 h 1459706"/>
              <a:gd name="connsiteX14" fmla="*/ 33337 w 273843"/>
              <a:gd name="connsiteY14" fmla="*/ 1176337 h 1459706"/>
              <a:gd name="connsiteX15" fmla="*/ 45243 w 273843"/>
              <a:gd name="connsiteY15" fmla="*/ 1254919 h 1459706"/>
              <a:gd name="connsiteX16" fmla="*/ 66675 w 273843"/>
              <a:gd name="connsiteY16" fmla="*/ 1335881 h 1459706"/>
              <a:gd name="connsiteX17" fmla="*/ 90487 w 273843"/>
              <a:gd name="connsiteY17" fmla="*/ 1395412 h 1459706"/>
              <a:gd name="connsiteX18" fmla="*/ 107156 w 273843"/>
              <a:gd name="connsiteY18" fmla="*/ 1428750 h 1459706"/>
              <a:gd name="connsiteX19" fmla="*/ 121443 w 273843"/>
              <a:gd name="connsiteY19" fmla="*/ 1443037 h 1459706"/>
              <a:gd name="connsiteX20" fmla="*/ 138112 w 273843"/>
              <a:gd name="connsiteY20" fmla="*/ 1454944 h 1459706"/>
              <a:gd name="connsiteX21" fmla="*/ 159543 w 273843"/>
              <a:gd name="connsiteY21" fmla="*/ 1459706 h 1459706"/>
              <a:gd name="connsiteX22" fmla="*/ 180975 w 273843"/>
              <a:gd name="connsiteY22" fmla="*/ 1457325 h 1459706"/>
              <a:gd name="connsiteX23" fmla="*/ 202406 w 273843"/>
              <a:gd name="connsiteY23" fmla="*/ 1447800 h 1459706"/>
              <a:gd name="connsiteX24" fmla="*/ 223837 w 273843"/>
              <a:gd name="connsiteY24" fmla="*/ 1426369 h 1459706"/>
              <a:gd name="connsiteX25" fmla="*/ 240506 w 273843"/>
              <a:gd name="connsiteY25" fmla="*/ 1397794 h 1459706"/>
              <a:gd name="connsiteX26" fmla="*/ 250031 w 273843"/>
              <a:gd name="connsiteY26" fmla="*/ 1366837 h 1459706"/>
              <a:gd name="connsiteX27" fmla="*/ 259556 w 273843"/>
              <a:gd name="connsiteY27" fmla="*/ 1326356 h 1459706"/>
              <a:gd name="connsiteX28" fmla="*/ 273843 w 273843"/>
              <a:gd name="connsiteY28" fmla="*/ 1238250 h 1459706"/>
              <a:gd name="connsiteX29" fmla="*/ 252412 w 273843"/>
              <a:gd name="connsiteY29" fmla="*/ 1126331 h 1459706"/>
              <a:gd name="connsiteX30" fmla="*/ 242887 w 273843"/>
              <a:gd name="connsiteY30" fmla="*/ 1004887 h 1459706"/>
              <a:gd name="connsiteX31" fmla="*/ 226218 w 273843"/>
              <a:gd name="connsiteY31" fmla="*/ 650081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73843" h="1459706">
                <a:moveTo>
                  <a:pt x="226218" y="650081"/>
                </a:moveTo>
                <a:lnTo>
                  <a:pt x="214312" y="397669"/>
                </a:lnTo>
                <a:lnTo>
                  <a:pt x="202406" y="121444"/>
                </a:lnTo>
                <a:lnTo>
                  <a:pt x="123825" y="0"/>
                </a:lnTo>
                <a:lnTo>
                  <a:pt x="26193" y="19050"/>
                </a:lnTo>
                <a:lnTo>
                  <a:pt x="0" y="26194"/>
                </a:lnTo>
                <a:lnTo>
                  <a:pt x="23812" y="150019"/>
                </a:lnTo>
                <a:lnTo>
                  <a:pt x="33337" y="300037"/>
                </a:lnTo>
                <a:lnTo>
                  <a:pt x="42862" y="461962"/>
                </a:lnTo>
                <a:lnTo>
                  <a:pt x="52387" y="702469"/>
                </a:lnTo>
                <a:cubicBezTo>
                  <a:pt x="53181" y="746125"/>
                  <a:pt x="53974" y="789781"/>
                  <a:pt x="54768" y="833437"/>
                </a:cubicBezTo>
                <a:cubicBezTo>
                  <a:pt x="53974" y="877093"/>
                  <a:pt x="53181" y="920750"/>
                  <a:pt x="52387" y="964406"/>
                </a:cubicBezTo>
                <a:lnTo>
                  <a:pt x="42862" y="1035844"/>
                </a:lnTo>
                <a:lnTo>
                  <a:pt x="38100" y="1095375"/>
                </a:lnTo>
                <a:lnTo>
                  <a:pt x="33337" y="1176337"/>
                </a:lnTo>
                <a:lnTo>
                  <a:pt x="45243" y="1254919"/>
                </a:lnTo>
                <a:lnTo>
                  <a:pt x="66675" y="1335881"/>
                </a:lnTo>
                <a:lnTo>
                  <a:pt x="90487" y="1395412"/>
                </a:lnTo>
                <a:lnTo>
                  <a:pt x="107156" y="1428750"/>
                </a:lnTo>
                <a:lnTo>
                  <a:pt x="121443" y="1443037"/>
                </a:lnTo>
                <a:lnTo>
                  <a:pt x="138112" y="1454944"/>
                </a:lnTo>
                <a:lnTo>
                  <a:pt x="159543" y="1459706"/>
                </a:lnTo>
                <a:lnTo>
                  <a:pt x="180975" y="1457325"/>
                </a:lnTo>
                <a:lnTo>
                  <a:pt x="202406" y="1447800"/>
                </a:lnTo>
                <a:lnTo>
                  <a:pt x="223837" y="1426369"/>
                </a:lnTo>
                <a:lnTo>
                  <a:pt x="240506" y="1397794"/>
                </a:lnTo>
                <a:lnTo>
                  <a:pt x="250031" y="1366837"/>
                </a:lnTo>
                <a:lnTo>
                  <a:pt x="259556" y="1326356"/>
                </a:lnTo>
                <a:lnTo>
                  <a:pt x="273843" y="1238250"/>
                </a:lnTo>
                <a:lnTo>
                  <a:pt x="252412" y="1126331"/>
                </a:lnTo>
                <a:lnTo>
                  <a:pt x="242887" y="1004887"/>
                </a:lnTo>
                <a:lnTo>
                  <a:pt x="226218" y="650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1EE05EF9-BE1D-41EE-8F51-A7A188B9C388}"/>
              </a:ext>
            </a:extLst>
          </p:cNvPr>
          <p:cNvSpPr/>
          <p:nvPr/>
        </p:nvSpPr>
        <p:spPr>
          <a:xfrm>
            <a:off x="3181350" y="3656013"/>
            <a:ext cx="1147763" cy="1416050"/>
          </a:xfrm>
          <a:custGeom>
            <a:avLst/>
            <a:gdLst>
              <a:gd name="connsiteX0" fmla="*/ 466725 w 1147763"/>
              <a:gd name="connsiteY0" fmla="*/ 271462 h 1416844"/>
              <a:gd name="connsiteX1" fmla="*/ 57150 w 1147763"/>
              <a:gd name="connsiteY1" fmla="*/ 369094 h 1416844"/>
              <a:gd name="connsiteX2" fmla="*/ 0 w 1147763"/>
              <a:gd name="connsiteY2" fmla="*/ 216694 h 1416844"/>
              <a:gd name="connsiteX3" fmla="*/ 35719 w 1147763"/>
              <a:gd name="connsiteY3" fmla="*/ 207169 h 1416844"/>
              <a:gd name="connsiteX4" fmla="*/ 169069 w 1147763"/>
              <a:gd name="connsiteY4" fmla="*/ 178594 h 1416844"/>
              <a:gd name="connsiteX5" fmla="*/ 407194 w 1147763"/>
              <a:gd name="connsiteY5" fmla="*/ 126206 h 1416844"/>
              <a:gd name="connsiteX6" fmla="*/ 614363 w 1147763"/>
              <a:gd name="connsiteY6" fmla="*/ 80962 h 1416844"/>
              <a:gd name="connsiteX7" fmla="*/ 781050 w 1147763"/>
              <a:gd name="connsiteY7" fmla="*/ 40481 h 1416844"/>
              <a:gd name="connsiteX8" fmla="*/ 819150 w 1147763"/>
              <a:gd name="connsiteY8" fmla="*/ 16669 h 1416844"/>
              <a:gd name="connsiteX9" fmla="*/ 845344 w 1147763"/>
              <a:gd name="connsiteY9" fmla="*/ 2381 h 1416844"/>
              <a:gd name="connsiteX10" fmla="*/ 859631 w 1147763"/>
              <a:gd name="connsiteY10" fmla="*/ 0 h 1416844"/>
              <a:gd name="connsiteX11" fmla="*/ 957263 w 1147763"/>
              <a:gd name="connsiteY11" fmla="*/ 45244 h 1416844"/>
              <a:gd name="connsiteX12" fmla="*/ 1035844 w 1147763"/>
              <a:gd name="connsiteY12" fmla="*/ 88106 h 1416844"/>
              <a:gd name="connsiteX13" fmla="*/ 1104900 w 1147763"/>
              <a:gd name="connsiteY13" fmla="*/ 138112 h 1416844"/>
              <a:gd name="connsiteX14" fmla="*/ 1140619 w 1147763"/>
              <a:gd name="connsiteY14" fmla="*/ 173831 h 1416844"/>
              <a:gd name="connsiteX15" fmla="*/ 1145381 w 1147763"/>
              <a:gd name="connsiteY15" fmla="*/ 183356 h 1416844"/>
              <a:gd name="connsiteX16" fmla="*/ 1147763 w 1147763"/>
              <a:gd name="connsiteY16" fmla="*/ 200025 h 1416844"/>
              <a:gd name="connsiteX17" fmla="*/ 1143000 w 1147763"/>
              <a:gd name="connsiteY17" fmla="*/ 226219 h 1416844"/>
              <a:gd name="connsiteX18" fmla="*/ 1126331 w 1147763"/>
              <a:gd name="connsiteY18" fmla="*/ 252412 h 1416844"/>
              <a:gd name="connsiteX19" fmla="*/ 1100138 w 1147763"/>
              <a:gd name="connsiteY19" fmla="*/ 288131 h 1416844"/>
              <a:gd name="connsiteX20" fmla="*/ 1081088 w 1147763"/>
              <a:gd name="connsiteY20" fmla="*/ 333375 h 1416844"/>
              <a:gd name="connsiteX21" fmla="*/ 1071563 w 1147763"/>
              <a:gd name="connsiteY21" fmla="*/ 361950 h 1416844"/>
              <a:gd name="connsiteX22" fmla="*/ 1054894 w 1147763"/>
              <a:gd name="connsiteY22" fmla="*/ 485775 h 1416844"/>
              <a:gd name="connsiteX23" fmla="*/ 1021556 w 1147763"/>
              <a:gd name="connsiteY23" fmla="*/ 740569 h 1416844"/>
              <a:gd name="connsiteX24" fmla="*/ 971550 w 1147763"/>
              <a:gd name="connsiteY24" fmla="*/ 1104900 h 1416844"/>
              <a:gd name="connsiteX25" fmla="*/ 942975 w 1147763"/>
              <a:gd name="connsiteY25" fmla="*/ 1309687 h 1416844"/>
              <a:gd name="connsiteX26" fmla="*/ 938213 w 1147763"/>
              <a:gd name="connsiteY26" fmla="*/ 1335881 h 1416844"/>
              <a:gd name="connsiteX27" fmla="*/ 926306 w 1147763"/>
              <a:gd name="connsiteY27" fmla="*/ 1364456 h 1416844"/>
              <a:gd name="connsiteX28" fmla="*/ 907256 w 1147763"/>
              <a:gd name="connsiteY28" fmla="*/ 1390650 h 1416844"/>
              <a:gd name="connsiteX29" fmla="*/ 890588 w 1147763"/>
              <a:gd name="connsiteY29" fmla="*/ 1404937 h 1416844"/>
              <a:gd name="connsiteX30" fmla="*/ 869156 w 1147763"/>
              <a:gd name="connsiteY30" fmla="*/ 1414462 h 1416844"/>
              <a:gd name="connsiteX31" fmla="*/ 864394 w 1147763"/>
              <a:gd name="connsiteY31" fmla="*/ 1416844 h 1416844"/>
              <a:gd name="connsiteX32" fmla="*/ 852488 w 1147763"/>
              <a:gd name="connsiteY32" fmla="*/ 1416844 h 1416844"/>
              <a:gd name="connsiteX33" fmla="*/ 816769 w 1147763"/>
              <a:gd name="connsiteY33" fmla="*/ 1409700 h 1416844"/>
              <a:gd name="connsiteX34" fmla="*/ 783431 w 1147763"/>
              <a:gd name="connsiteY34" fmla="*/ 1390650 h 1416844"/>
              <a:gd name="connsiteX35" fmla="*/ 759619 w 1147763"/>
              <a:gd name="connsiteY35" fmla="*/ 1185862 h 1416844"/>
              <a:gd name="connsiteX36" fmla="*/ 769144 w 1147763"/>
              <a:gd name="connsiteY36" fmla="*/ 1028700 h 1416844"/>
              <a:gd name="connsiteX37" fmla="*/ 785813 w 1147763"/>
              <a:gd name="connsiteY37" fmla="*/ 814387 h 1416844"/>
              <a:gd name="connsiteX38" fmla="*/ 804863 w 1147763"/>
              <a:gd name="connsiteY38" fmla="*/ 547687 h 1416844"/>
              <a:gd name="connsiteX39" fmla="*/ 823913 w 1147763"/>
              <a:gd name="connsiteY39" fmla="*/ 271462 h 1416844"/>
              <a:gd name="connsiteX40" fmla="*/ 823913 w 1147763"/>
              <a:gd name="connsiteY40" fmla="*/ 259556 h 1416844"/>
              <a:gd name="connsiteX41" fmla="*/ 823913 w 1147763"/>
              <a:gd name="connsiteY41" fmla="*/ 240506 h 1416844"/>
              <a:gd name="connsiteX42" fmla="*/ 821531 w 1147763"/>
              <a:gd name="connsiteY42" fmla="*/ 226219 h 1416844"/>
              <a:gd name="connsiteX43" fmla="*/ 816769 w 1147763"/>
              <a:gd name="connsiteY43" fmla="*/ 207169 h 1416844"/>
              <a:gd name="connsiteX44" fmla="*/ 800100 w 1147763"/>
              <a:gd name="connsiteY44" fmla="*/ 195262 h 1416844"/>
              <a:gd name="connsiteX45" fmla="*/ 778669 w 1147763"/>
              <a:gd name="connsiteY45" fmla="*/ 195262 h 1416844"/>
              <a:gd name="connsiteX46" fmla="*/ 733425 w 1147763"/>
              <a:gd name="connsiteY46" fmla="*/ 207169 h 1416844"/>
              <a:gd name="connsiteX47" fmla="*/ 466725 w 1147763"/>
              <a:gd name="connsiteY47" fmla="*/ 271462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147763" h="1416844">
                <a:moveTo>
                  <a:pt x="466725" y="271462"/>
                </a:moveTo>
                <a:lnTo>
                  <a:pt x="57150" y="369094"/>
                </a:lnTo>
                <a:lnTo>
                  <a:pt x="0" y="216694"/>
                </a:lnTo>
                <a:lnTo>
                  <a:pt x="35719" y="207169"/>
                </a:lnTo>
                <a:lnTo>
                  <a:pt x="169069" y="178594"/>
                </a:lnTo>
                <a:lnTo>
                  <a:pt x="407194" y="126206"/>
                </a:lnTo>
                <a:lnTo>
                  <a:pt x="614363" y="80962"/>
                </a:lnTo>
                <a:lnTo>
                  <a:pt x="781050" y="40481"/>
                </a:lnTo>
                <a:lnTo>
                  <a:pt x="819150" y="16669"/>
                </a:lnTo>
                <a:lnTo>
                  <a:pt x="845344" y="2381"/>
                </a:lnTo>
                <a:lnTo>
                  <a:pt x="859631" y="0"/>
                </a:lnTo>
                <a:lnTo>
                  <a:pt x="957263" y="45244"/>
                </a:lnTo>
                <a:lnTo>
                  <a:pt x="1035844" y="88106"/>
                </a:lnTo>
                <a:lnTo>
                  <a:pt x="1104900" y="138112"/>
                </a:lnTo>
                <a:lnTo>
                  <a:pt x="1140619" y="173831"/>
                </a:lnTo>
                <a:lnTo>
                  <a:pt x="1145381" y="183356"/>
                </a:lnTo>
                <a:lnTo>
                  <a:pt x="1147763" y="200025"/>
                </a:lnTo>
                <a:lnTo>
                  <a:pt x="1143000" y="226219"/>
                </a:lnTo>
                <a:lnTo>
                  <a:pt x="1126331" y="252412"/>
                </a:lnTo>
                <a:lnTo>
                  <a:pt x="1100138" y="288131"/>
                </a:lnTo>
                <a:lnTo>
                  <a:pt x="1081088" y="333375"/>
                </a:lnTo>
                <a:lnTo>
                  <a:pt x="1071563" y="361950"/>
                </a:lnTo>
                <a:lnTo>
                  <a:pt x="1054894" y="485775"/>
                </a:lnTo>
                <a:lnTo>
                  <a:pt x="1021556" y="740569"/>
                </a:lnTo>
                <a:lnTo>
                  <a:pt x="971550" y="1104900"/>
                </a:lnTo>
                <a:lnTo>
                  <a:pt x="942975" y="1309687"/>
                </a:lnTo>
                <a:lnTo>
                  <a:pt x="938213" y="1335881"/>
                </a:lnTo>
                <a:lnTo>
                  <a:pt x="926306" y="1364456"/>
                </a:lnTo>
                <a:lnTo>
                  <a:pt x="907256" y="1390650"/>
                </a:lnTo>
                <a:lnTo>
                  <a:pt x="890588" y="1404937"/>
                </a:lnTo>
                <a:lnTo>
                  <a:pt x="869156" y="1414462"/>
                </a:lnTo>
                <a:lnTo>
                  <a:pt x="864394" y="1416844"/>
                </a:lnTo>
                <a:lnTo>
                  <a:pt x="852488" y="1416844"/>
                </a:lnTo>
                <a:lnTo>
                  <a:pt x="816769" y="1409700"/>
                </a:lnTo>
                <a:lnTo>
                  <a:pt x="783431" y="1390650"/>
                </a:lnTo>
                <a:lnTo>
                  <a:pt x="759619" y="1185862"/>
                </a:lnTo>
                <a:lnTo>
                  <a:pt x="769144" y="1028700"/>
                </a:lnTo>
                <a:lnTo>
                  <a:pt x="785813" y="814387"/>
                </a:lnTo>
                <a:lnTo>
                  <a:pt x="804863" y="547687"/>
                </a:lnTo>
                <a:lnTo>
                  <a:pt x="823913" y="271462"/>
                </a:lnTo>
                <a:lnTo>
                  <a:pt x="823913" y="259556"/>
                </a:lnTo>
                <a:lnTo>
                  <a:pt x="823913" y="240506"/>
                </a:lnTo>
                <a:lnTo>
                  <a:pt x="821531" y="226219"/>
                </a:lnTo>
                <a:lnTo>
                  <a:pt x="816769" y="207169"/>
                </a:lnTo>
                <a:lnTo>
                  <a:pt x="800100" y="195262"/>
                </a:lnTo>
                <a:lnTo>
                  <a:pt x="778669" y="195262"/>
                </a:lnTo>
                <a:lnTo>
                  <a:pt x="733425" y="207169"/>
                </a:lnTo>
                <a:lnTo>
                  <a:pt x="466725" y="2714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820F00DE-2285-42CB-835F-19117CB1F21E}"/>
              </a:ext>
            </a:extLst>
          </p:cNvPr>
          <p:cNvSpPr/>
          <p:nvPr/>
        </p:nvSpPr>
        <p:spPr>
          <a:xfrm>
            <a:off x="3278188" y="4808538"/>
            <a:ext cx="742950" cy="333375"/>
          </a:xfrm>
          <a:custGeom>
            <a:avLst/>
            <a:gdLst>
              <a:gd name="connsiteX0" fmla="*/ 495300 w 742950"/>
              <a:gd name="connsiteY0" fmla="*/ 35719 h 333375"/>
              <a:gd name="connsiteX1" fmla="*/ 350044 w 742950"/>
              <a:gd name="connsiteY1" fmla="*/ 71437 h 333375"/>
              <a:gd name="connsiteX2" fmla="*/ 202407 w 742950"/>
              <a:gd name="connsiteY2" fmla="*/ 116681 h 333375"/>
              <a:gd name="connsiteX3" fmla="*/ 0 w 742950"/>
              <a:gd name="connsiteY3" fmla="*/ 180975 h 333375"/>
              <a:gd name="connsiteX4" fmla="*/ 21432 w 742950"/>
              <a:gd name="connsiteY4" fmla="*/ 333375 h 333375"/>
              <a:gd name="connsiteX5" fmla="*/ 207169 w 742950"/>
              <a:gd name="connsiteY5" fmla="*/ 285750 h 333375"/>
              <a:gd name="connsiteX6" fmla="*/ 454819 w 742950"/>
              <a:gd name="connsiteY6" fmla="*/ 226219 h 333375"/>
              <a:gd name="connsiteX7" fmla="*/ 557213 w 742950"/>
              <a:gd name="connsiteY7" fmla="*/ 202406 h 333375"/>
              <a:gd name="connsiteX8" fmla="*/ 578644 w 742950"/>
              <a:gd name="connsiteY8" fmla="*/ 200025 h 333375"/>
              <a:gd name="connsiteX9" fmla="*/ 607219 w 742950"/>
              <a:gd name="connsiteY9" fmla="*/ 207169 h 333375"/>
              <a:gd name="connsiteX10" fmla="*/ 647700 w 742950"/>
              <a:gd name="connsiteY10" fmla="*/ 219075 h 333375"/>
              <a:gd name="connsiteX11" fmla="*/ 683419 w 742950"/>
              <a:gd name="connsiteY11" fmla="*/ 238125 h 333375"/>
              <a:gd name="connsiteX12" fmla="*/ 704850 w 742950"/>
              <a:gd name="connsiteY12" fmla="*/ 250031 h 333375"/>
              <a:gd name="connsiteX13" fmla="*/ 742950 w 742950"/>
              <a:gd name="connsiteY13" fmla="*/ 259556 h 333375"/>
              <a:gd name="connsiteX14" fmla="*/ 721519 w 742950"/>
              <a:gd name="connsiteY14" fmla="*/ 0 h 333375"/>
              <a:gd name="connsiteX15" fmla="*/ 640557 w 742950"/>
              <a:gd name="connsiteY15" fmla="*/ 9525 h 333375"/>
              <a:gd name="connsiteX16" fmla="*/ 495300 w 742950"/>
              <a:gd name="connsiteY16" fmla="*/ 35719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2950" h="333375">
                <a:moveTo>
                  <a:pt x="495300" y="35719"/>
                </a:moveTo>
                <a:lnTo>
                  <a:pt x="350044" y="71437"/>
                </a:lnTo>
                <a:lnTo>
                  <a:pt x="202407" y="116681"/>
                </a:lnTo>
                <a:lnTo>
                  <a:pt x="0" y="180975"/>
                </a:lnTo>
                <a:lnTo>
                  <a:pt x="21432" y="333375"/>
                </a:lnTo>
                <a:lnTo>
                  <a:pt x="207169" y="285750"/>
                </a:lnTo>
                <a:lnTo>
                  <a:pt x="454819" y="226219"/>
                </a:lnTo>
                <a:lnTo>
                  <a:pt x="557213" y="202406"/>
                </a:lnTo>
                <a:lnTo>
                  <a:pt x="578644" y="200025"/>
                </a:lnTo>
                <a:lnTo>
                  <a:pt x="607219" y="207169"/>
                </a:lnTo>
                <a:lnTo>
                  <a:pt x="647700" y="219075"/>
                </a:lnTo>
                <a:lnTo>
                  <a:pt x="683419" y="238125"/>
                </a:lnTo>
                <a:lnTo>
                  <a:pt x="704850" y="250031"/>
                </a:lnTo>
                <a:lnTo>
                  <a:pt x="742950" y="259556"/>
                </a:lnTo>
                <a:lnTo>
                  <a:pt x="721519" y="0"/>
                </a:lnTo>
                <a:lnTo>
                  <a:pt x="640557" y="9525"/>
                </a:lnTo>
                <a:lnTo>
                  <a:pt x="495300" y="35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B755E7BA-FB6E-4EDB-AD43-6A7FAA92BC85}"/>
              </a:ext>
            </a:extLst>
          </p:cNvPr>
          <p:cNvSpPr/>
          <p:nvPr/>
        </p:nvSpPr>
        <p:spPr>
          <a:xfrm>
            <a:off x="4389438" y="2424113"/>
            <a:ext cx="2735262" cy="514350"/>
          </a:xfrm>
          <a:custGeom>
            <a:avLst/>
            <a:gdLst>
              <a:gd name="connsiteX0" fmla="*/ 1593056 w 2736056"/>
              <a:gd name="connsiteY0" fmla="*/ 304800 h 514350"/>
              <a:gd name="connsiteX1" fmla="*/ 1421606 w 2736056"/>
              <a:gd name="connsiteY1" fmla="*/ 323850 h 514350"/>
              <a:gd name="connsiteX2" fmla="*/ 1235869 w 2736056"/>
              <a:gd name="connsiteY2" fmla="*/ 350043 h 514350"/>
              <a:gd name="connsiteX3" fmla="*/ 1028700 w 2736056"/>
              <a:gd name="connsiteY3" fmla="*/ 383381 h 514350"/>
              <a:gd name="connsiteX4" fmla="*/ 792956 w 2736056"/>
              <a:gd name="connsiteY4" fmla="*/ 428625 h 514350"/>
              <a:gd name="connsiteX5" fmla="*/ 547687 w 2736056"/>
              <a:gd name="connsiteY5" fmla="*/ 481012 h 514350"/>
              <a:gd name="connsiteX6" fmla="*/ 433387 w 2736056"/>
              <a:gd name="connsiteY6" fmla="*/ 511968 h 514350"/>
              <a:gd name="connsiteX7" fmla="*/ 421481 w 2736056"/>
              <a:gd name="connsiteY7" fmla="*/ 514350 h 514350"/>
              <a:gd name="connsiteX8" fmla="*/ 388144 w 2736056"/>
              <a:gd name="connsiteY8" fmla="*/ 509587 h 514350"/>
              <a:gd name="connsiteX9" fmla="*/ 338137 w 2736056"/>
              <a:gd name="connsiteY9" fmla="*/ 497681 h 514350"/>
              <a:gd name="connsiteX10" fmla="*/ 292894 w 2736056"/>
              <a:gd name="connsiteY10" fmla="*/ 481012 h 514350"/>
              <a:gd name="connsiteX11" fmla="*/ 235744 w 2736056"/>
              <a:gd name="connsiteY11" fmla="*/ 454818 h 514350"/>
              <a:gd name="connsiteX12" fmla="*/ 171450 w 2736056"/>
              <a:gd name="connsiteY12" fmla="*/ 416718 h 514350"/>
              <a:gd name="connsiteX13" fmla="*/ 126206 w 2736056"/>
              <a:gd name="connsiteY13" fmla="*/ 385762 h 514350"/>
              <a:gd name="connsiteX14" fmla="*/ 50006 w 2736056"/>
              <a:gd name="connsiteY14" fmla="*/ 321468 h 514350"/>
              <a:gd name="connsiteX15" fmla="*/ 26194 w 2736056"/>
              <a:gd name="connsiteY15" fmla="*/ 300037 h 514350"/>
              <a:gd name="connsiteX16" fmla="*/ 9525 w 2736056"/>
              <a:gd name="connsiteY16" fmla="*/ 273843 h 514350"/>
              <a:gd name="connsiteX17" fmla="*/ 0 w 2736056"/>
              <a:gd name="connsiteY17" fmla="*/ 247650 h 514350"/>
              <a:gd name="connsiteX18" fmla="*/ 4762 w 2736056"/>
              <a:gd name="connsiteY18" fmla="*/ 230981 h 514350"/>
              <a:gd name="connsiteX19" fmla="*/ 7144 w 2736056"/>
              <a:gd name="connsiteY19" fmla="*/ 226218 h 514350"/>
              <a:gd name="connsiteX20" fmla="*/ 30956 w 2736056"/>
              <a:gd name="connsiteY20" fmla="*/ 221456 h 514350"/>
              <a:gd name="connsiteX21" fmla="*/ 59531 w 2736056"/>
              <a:gd name="connsiteY21" fmla="*/ 226218 h 514350"/>
              <a:gd name="connsiteX22" fmla="*/ 133350 w 2736056"/>
              <a:gd name="connsiteY22" fmla="*/ 254793 h 514350"/>
              <a:gd name="connsiteX23" fmla="*/ 207169 w 2736056"/>
              <a:gd name="connsiteY23" fmla="*/ 273843 h 514350"/>
              <a:gd name="connsiteX24" fmla="*/ 285750 w 2736056"/>
              <a:gd name="connsiteY24" fmla="*/ 288131 h 514350"/>
              <a:gd name="connsiteX25" fmla="*/ 359569 w 2736056"/>
              <a:gd name="connsiteY25" fmla="*/ 295275 h 514350"/>
              <a:gd name="connsiteX26" fmla="*/ 454819 w 2736056"/>
              <a:gd name="connsiteY26" fmla="*/ 297656 h 514350"/>
              <a:gd name="connsiteX27" fmla="*/ 619125 w 2736056"/>
              <a:gd name="connsiteY27" fmla="*/ 269081 h 514350"/>
              <a:gd name="connsiteX28" fmla="*/ 916781 w 2736056"/>
              <a:gd name="connsiteY28" fmla="*/ 223837 h 514350"/>
              <a:gd name="connsiteX29" fmla="*/ 1200150 w 2736056"/>
              <a:gd name="connsiteY29" fmla="*/ 178593 h 514350"/>
              <a:gd name="connsiteX30" fmla="*/ 1524000 w 2736056"/>
              <a:gd name="connsiteY30" fmla="*/ 130968 h 514350"/>
              <a:gd name="connsiteX31" fmla="*/ 1674019 w 2736056"/>
              <a:gd name="connsiteY31" fmla="*/ 111918 h 514350"/>
              <a:gd name="connsiteX32" fmla="*/ 1809750 w 2736056"/>
              <a:gd name="connsiteY32" fmla="*/ 102393 h 514350"/>
              <a:gd name="connsiteX33" fmla="*/ 2059781 w 2736056"/>
              <a:gd name="connsiteY33" fmla="*/ 78581 h 514350"/>
              <a:gd name="connsiteX34" fmla="*/ 2181225 w 2736056"/>
              <a:gd name="connsiteY34" fmla="*/ 69056 h 514350"/>
              <a:gd name="connsiteX35" fmla="*/ 2207419 w 2736056"/>
              <a:gd name="connsiteY35" fmla="*/ 50006 h 514350"/>
              <a:gd name="connsiteX36" fmla="*/ 2262187 w 2736056"/>
              <a:gd name="connsiteY36" fmla="*/ 7143 h 514350"/>
              <a:gd name="connsiteX37" fmla="*/ 2276475 w 2736056"/>
              <a:gd name="connsiteY37" fmla="*/ 0 h 514350"/>
              <a:gd name="connsiteX38" fmla="*/ 2307431 w 2736056"/>
              <a:gd name="connsiteY38" fmla="*/ 2381 h 514350"/>
              <a:gd name="connsiteX39" fmla="*/ 2409825 w 2736056"/>
              <a:gd name="connsiteY39" fmla="*/ 16668 h 514350"/>
              <a:gd name="connsiteX40" fmla="*/ 2474119 w 2736056"/>
              <a:gd name="connsiteY40" fmla="*/ 28575 h 514350"/>
              <a:gd name="connsiteX41" fmla="*/ 2562225 w 2736056"/>
              <a:gd name="connsiteY41" fmla="*/ 54768 h 514350"/>
              <a:gd name="connsiteX42" fmla="*/ 2638425 w 2736056"/>
              <a:gd name="connsiteY42" fmla="*/ 88106 h 514350"/>
              <a:gd name="connsiteX43" fmla="*/ 2690812 w 2736056"/>
              <a:gd name="connsiteY43" fmla="*/ 119062 h 514350"/>
              <a:gd name="connsiteX44" fmla="*/ 2714625 w 2736056"/>
              <a:gd name="connsiteY44" fmla="*/ 138112 h 514350"/>
              <a:gd name="connsiteX45" fmla="*/ 2731294 w 2736056"/>
              <a:gd name="connsiteY45" fmla="*/ 157162 h 514350"/>
              <a:gd name="connsiteX46" fmla="*/ 2736056 w 2736056"/>
              <a:gd name="connsiteY46" fmla="*/ 169068 h 514350"/>
              <a:gd name="connsiteX47" fmla="*/ 2733675 w 2736056"/>
              <a:gd name="connsiteY47" fmla="*/ 188118 h 514350"/>
              <a:gd name="connsiteX48" fmla="*/ 2721769 w 2736056"/>
              <a:gd name="connsiteY48" fmla="*/ 209550 h 514350"/>
              <a:gd name="connsiteX49" fmla="*/ 2697956 w 2736056"/>
              <a:gd name="connsiteY49" fmla="*/ 233362 h 514350"/>
              <a:gd name="connsiteX50" fmla="*/ 2681287 w 2736056"/>
              <a:gd name="connsiteY50" fmla="*/ 242887 h 514350"/>
              <a:gd name="connsiteX51" fmla="*/ 2669381 w 2736056"/>
              <a:gd name="connsiteY51" fmla="*/ 247650 h 514350"/>
              <a:gd name="connsiteX52" fmla="*/ 2578894 w 2736056"/>
              <a:gd name="connsiteY52" fmla="*/ 247650 h 514350"/>
              <a:gd name="connsiteX53" fmla="*/ 2419350 w 2736056"/>
              <a:gd name="connsiteY53" fmla="*/ 250031 h 514350"/>
              <a:gd name="connsiteX54" fmla="*/ 2238375 w 2736056"/>
              <a:gd name="connsiteY54" fmla="*/ 254793 h 514350"/>
              <a:gd name="connsiteX55" fmla="*/ 2012156 w 2736056"/>
              <a:gd name="connsiteY55" fmla="*/ 269081 h 514350"/>
              <a:gd name="connsiteX56" fmla="*/ 1752600 w 2736056"/>
              <a:gd name="connsiteY56" fmla="*/ 288131 h 514350"/>
              <a:gd name="connsiteX57" fmla="*/ 1593056 w 2736056"/>
              <a:gd name="connsiteY57" fmla="*/ 3048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36056" h="514350">
                <a:moveTo>
                  <a:pt x="1593056" y="304800"/>
                </a:moveTo>
                <a:lnTo>
                  <a:pt x="1421606" y="323850"/>
                </a:lnTo>
                <a:lnTo>
                  <a:pt x="1235869" y="350043"/>
                </a:lnTo>
                <a:lnTo>
                  <a:pt x="1028700" y="383381"/>
                </a:lnTo>
                <a:lnTo>
                  <a:pt x="792956" y="428625"/>
                </a:lnTo>
                <a:lnTo>
                  <a:pt x="547687" y="481012"/>
                </a:lnTo>
                <a:lnTo>
                  <a:pt x="433387" y="511968"/>
                </a:lnTo>
                <a:lnTo>
                  <a:pt x="421481" y="514350"/>
                </a:lnTo>
                <a:lnTo>
                  <a:pt x="388144" y="509587"/>
                </a:lnTo>
                <a:lnTo>
                  <a:pt x="338137" y="497681"/>
                </a:lnTo>
                <a:lnTo>
                  <a:pt x="292894" y="481012"/>
                </a:lnTo>
                <a:lnTo>
                  <a:pt x="235744" y="454818"/>
                </a:lnTo>
                <a:lnTo>
                  <a:pt x="171450" y="416718"/>
                </a:lnTo>
                <a:lnTo>
                  <a:pt x="126206" y="385762"/>
                </a:lnTo>
                <a:lnTo>
                  <a:pt x="50006" y="321468"/>
                </a:lnTo>
                <a:lnTo>
                  <a:pt x="26194" y="300037"/>
                </a:lnTo>
                <a:lnTo>
                  <a:pt x="9525" y="273843"/>
                </a:lnTo>
                <a:lnTo>
                  <a:pt x="0" y="247650"/>
                </a:lnTo>
                <a:lnTo>
                  <a:pt x="4762" y="230981"/>
                </a:lnTo>
                <a:lnTo>
                  <a:pt x="7144" y="226218"/>
                </a:lnTo>
                <a:lnTo>
                  <a:pt x="30956" y="221456"/>
                </a:lnTo>
                <a:lnTo>
                  <a:pt x="59531" y="226218"/>
                </a:lnTo>
                <a:lnTo>
                  <a:pt x="133350" y="254793"/>
                </a:lnTo>
                <a:lnTo>
                  <a:pt x="207169" y="273843"/>
                </a:lnTo>
                <a:lnTo>
                  <a:pt x="285750" y="288131"/>
                </a:lnTo>
                <a:lnTo>
                  <a:pt x="359569" y="295275"/>
                </a:lnTo>
                <a:lnTo>
                  <a:pt x="454819" y="297656"/>
                </a:lnTo>
                <a:lnTo>
                  <a:pt x="619125" y="269081"/>
                </a:lnTo>
                <a:lnTo>
                  <a:pt x="916781" y="223837"/>
                </a:lnTo>
                <a:lnTo>
                  <a:pt x="1200150" y="178593"/>
                </a:lnTo>
                <a:lnTo>
                  <a:pt x="1524000" y="130968"/>
                </a:lnTo>
                <a:lnTo>
                  <a:pt x="1674019" y="111918"/>
                </a:lnTo>
                <a:lnTo>
                  <a:pt x="1809750" y="102393"/>
                </a:lnTo>
                <a:lnTo>
                  <a:pt x="2059781" y="78581"/>
                </a:lnTo>
                <a:lnTo>
                  <a:pt x="2181225" y="69056"/>
                </a:lnTo>
                <a:lnTo>
                  <a:pt x="2207419" y="50006"/>
                </a:lnTo>
                <a:lnTo>
                  <a:pt x="2262187" y="7143"/>
                </a:lnTo>
                <a:lnTo>
                  <a:pt x="2276475" y="0"/>
                </a:lnTo>
                <a:lnTo>
                  <a:pt x="2307431" y="2381"/>
                </a:lnTo>
                <a:lnTo>
                  <a:pt x="2409825" y="16668"/>
                </a:lnTo>
                <a:lnTo>
                  <a:pt x="2474119" y="28575"/>
                </a:lnTo>
                <a:lnTo>
                  <a:pt x="2562225" y="54768"/>
                </a:lnTo>
                <a:lnTo>
                  <a:pt x="2638425" y="88106"/>
                </a:lnTo>
                <a:lnTo>
                  <a:pt x="2690812" y="119062"/>
                </a:lnTo>
                <a:lnTo>
                  <a:pt x="2714625" y="138112"/>
                </a:lnTo>
                <a:lnTo>
                  <a:pt x="2731294" y="157162"/>
                </a:lnTo>
                <a:lnTo>
                  <a:pt x="2736056" y="169068"/>
                </a:lnTo>
                <a:lnTo>
                  <a:pt x="2733675" y="188118"/>
                </a:lnTo>
                <a:lnTo>
                  <a:pt x="2721769" y="209550"/>
                </a:lnTo>
                <a:lnTo>
                  <a:pt x="2697956" y="233362"/>
                </a:lnTo>
                <a:lnTo>
                  <a:pt x="2681287" y="242887"/>
                </a:lnTo>
                <a:lnTo>
                  <a:pt x="2669381" y="247650"/>
                </a:lnTo>
                <a:lnTo>
                  <a:pt x="2578894" y="247650"/>
                </a:lnTo>
                <a:lnTo>
                  <a:pt x="2419350" y="250031"/>
                </a:lnTo>
                <a:lnTo>
                  <a:pt x="2238375" y="254793"/>
                </a:lnTo>
                <a:lnTo>
                  <a:pt x="2012156" y="269081"/>
                </a:lnTo>
                <a:lnTo>
                  <a:pt x="1752600" y="288131"/>
                </a:lnTo>
                <a:lnTo>
                  <a:pt x="1593056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96834C1B-1EEF-4D74-B162-41AA570B6D57}"/>
              </a:ext>
            </a:extLst>
          </p:cNvPr>
          <p:cNvSpPr/>
          <p:nvPr/>
        </p:nvSpPr>
        <p:spPr>
          <a:xfrm>
            <a:off x="4583113" y="2967038"/>
            <a:ext cx="646112" cy="1119187"/>
          </a:xfrm>
          <a:custGeom>
            <a:avLst/>
            <a:gdLst>
              <a:gd name="connsiteX0" fmla="*/ 290513 w 645319"/>
              <a:gd name="connsiteY0" fmla="*/ 433387 h 1119187"/>
              <a:gd name="connsiteX1" fmla="*/ 123825 w 645319"/>
              <a:gd name="connsiteY1" fmla="*/ 809625 h 1119187"/>
              <a:gd name="connsiteX2" fmla="*/ 0 w 645319"/>
              <a:gd name="connsiteY2" fmla="*/ 1090612 h 1119187"/>
              <a:gd name="connsiteX3" fmla="*/ 54769 w 645319"/>
              <a:gd name="connsiteY3" fmla="*/ 1119187 h 1119187"/>
              <a:gd name="connsiteX4" fmla="*/ 190500 w 645319"/>
              <a:gd name="connsiteY4" fmla="*/ 945356 h 1119187"/>
              <a:gd name="connsiteX5" fmla="*/ 309563 w 645319"/>
              <a:gd name="connsiteY5" fmla="*/ 764381 h 1119187"/>
              <a:gd name="connsiteX6" fmla="*/ 378619 w 645319"/>
              <a:gd name="connsiteY6" fmla="*/ 654843 h 1119187"/>
              <a:gd name="connsiteX7" fmla="*/ 438150 w 645319"/>
              <a:gd name="connsiteY7" fmla="*/ 550068 h 1119187"/>
              <a:gd name="connsiteX8" fmla="*/ 485775 w 645319"/>
              <a:gd name="connsiteY8" fmla="*/ 457200 h 1119187"/>
              <a:gd name="connsiteX9" fmla="*/ 500063 w 645319"/>
              <a:gd name="connsiteY9" fmla="*/ 426243 h 1119187"/>
              <a:gd name="connsiteX10" fmla="*/ 542925 w 645319"/>
              <a:gd name="connsiteY10" fmla="*/ 376237 h 1119187"/>
              <a:gd name="connsiteX11" fmla="*/ 578644 w 645319"/>
              <a:gd name="connsiteY11" fmla="*/ 335756 h 1119187"/>
              <a:gd name="connsiteX12" fmla="*/ 595313 w 645319"/>
              <a:gd name="connsiteY12" fmla="*/ 323850 h 1119187"/>
              <a:gd name="connsiteX13" fmla="*/ 614363 w 645319"/>
              <a:gd name="connsiteY13" fmla="*/ 311943 h 1119187"/>
              <a:gd name="connsiteX14" fmla="*/ 628650 w 645319"/>
              <a:gd name="connsiteY14" fmla="*/ 297656 h 1119187"/>
              <a:gd name="connsiteX15" fmla="*/ 640557 w 645319"/>
              <a:gd name="connsiteY15" fmla="*/ 276225 h 1119187"/>
              <a:gd name="connsiteX16" fmla="*/ 645319 w 645319"/>
              <a:gd name="connsiteY16" fmla="*/ 257175 h 1119187"/>
              <a:gd name="connsiteX17" fmla="*/ 645319 w 645319"/>
              <a:gd name="connsiteY17" fmla="*/ 235743 h 1119187"/>
              <a:gd name="connsiteX18" fmla="*/ 633413 w 645319"/>
              <a:gd name="connsiteY18" fmla="*/ 202406 h 1119187"/>
              <a:gd name="connsiteX19" fmla="*/ 616744 w 645319"/>
              <a:gd name="connsiteY19" fmla="*/ 173831 h 1119187"/>
              <a:gd name="connsiteX20" fmla="*/ 595313 w 645319"/>
              <a:gd name="connsiteY20" fmla="*/ 145256 h 1119187"/>
              <a:gd name="connsiteX21" fmla="*/ 573882 w 645319"/>
              <a:gd name="connsiteY21" fmla="*/ 123825 h 1119187"/>
              <a:gd name="connsiteX22" fmla="*/ 550069 w 645319"/>
              <a:gd name="connsiteY22" fmla="*/ 102393 h 1119187"/>
              <a:gd name="connsiteX23" fmla="*/ 523875 w 645319"/>
              <a:gd name="connsiteY23" fmla="*/ 80962 h 1119187"/>
              <a:gd name="connsiteX24" fmla="*/ 483394 w 645319"/>
              <a:gd name="connsiteY24" fmla="*/ 54768 h 1119187"/>
              <a:gd name="connsiteX25" fmla="*/ 423863 w 645319"/>
              <a:gd name="connsiteY25" fmla="*/ 26193 h 1119187"/>
              <a:gd name="connsiteX26" fmla="*/ 376238 w 645319"/>
              <a:gd name="connsiteY26" fmla="*/ 4762 h 1119187"/>
              <a:gd name="connsiteX27" fmla="*/ 359569 w 645319"/>
              <a:gd name="connsiteY27" fmla="*/ 0 h 1119187"/>
              <a:gd name="connsiteX28" fmla="*/ 350044 w 645319"/>
              <a:gd name="connsiteY28" fmla="*/ 4762 h 1119187"/>
              <a:gd name="connsiteX29" fmla="*/ 347663 w 645319"/>
              <a:gd name="connsiteY29" fmla="*/ 11906 h 1119187"/>
              <a:gd name="connsiteX30" fmla="*/ 350044 w 645319"/>
              <a:gd name="connsiteY30" fmla="*/ 26193 h 1119187"/>
              <a:gd name="connsiteX31" fmla="*/ 364332 w 645319"/>
              <a:gd name="connsiteY31" fmla="*/ 69056 h 1119187"/>
              <a:gd name="connsiteX32" fmla="*/ 381000 w 645319"/>
              <a:gd name="connsiteY32" fmla="*/ 116681 h 1119187"/>
              <a:gd name="connsiteX33" fmla="*/ 388144 w 645319"/>
              <a:gd name="connsiteY33" fmla="*/ 147637 h 1119187"/>
              <a:gd name="connsiteX34" fmla="*/ 390525 w 645319"/>
              <a:gd name="connsiteY34" fmla="*/ 176212 h 1119187"/>
              <a:gd name="connsiteX35" fmla="*/ 385763 w 645319"/>
              <a:gd name="connsiteY35" fmla="*/ 204787 h 1119187"/>
              <a:gd name="connsiteX36" fmla="*/ 345282 w 645319"/>
              <a:gd name="connsiteY36" fmla="*/ 311943 h 1119187"/>
              <a:gd name="connsiteX37" fmla="*/ 290513 w 645319"/>
              <a:gd name="connsiteY37" fmla="*/ 433387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5319" h="1119187">
                <a:moveTo>
                  <a:pt x="290513" y="433387"/>
                </a:moveTo>
                <a:lnTo>
                  <a:pt x="123825" y="809625"/>
                </a:lnTo>
                <a:lnTo>
                  <a:pt x="0" y="1090612"/>
                </a:lnTo>
                <a:lnTo>
                  <a:pt x="54769" y="1119187"/>
                </a:lnTo>
                <a:lnTo>
                  <a:pt x="190500" y="945356"/>
                </a:lnTo>
                <a:lnTo>
                  <a:pt x="309563" y="764381"/>
                </a:lnTo>
                <a:lnTo>
                  <a:pt x="378619" y="654843"/>
                </a:lnTo>
                <a:lnTo>
                  <a:pt x="438150" y="550068"/>
                </a:lnTo>
                <a:lnTo>
                  <a:pt x="485775" y="457200"/>
                </a:lnTo>
                <a:lnTo>
                  <a:pt x="500063" y="426243"/>
                </a:lnTo>
                <a:lnTo>
                  <a:pt x="542925" y="376237"/>
                </a:lnTo>
                <a:lnTo>
                  <a:pt x="578644" y="335756"/>
                </a:lnTo>
                <a:lnTo>
                  <a:pt x="595313" y="323850"/>
                </a:lnTo>
                <a:cubicBezTo>
                  <a:pt x="612957" y="313768"/>
                  <a:pt x="605632" y="318293"/>
                  <a:pt x="614363" y="311943"/>
                </a:cubicBezTo>
                <a:lnTo>
                  <a:pt x="628650" y="297656"/>
                </a:lnTo>
                <a:lnTo>
                  <a:pt x="640557" y="276225"/>
                </a:lnTo>
                <a:lnTo>
                  <a:pt x="645319" y="257175"/>
                </a:lnTo>
                <a:lnTo>
                  <a:pt x="645319" y="235743"/>
                </a:lnTo>
                <a:lnTo>
                  <a:pt x="633413" y="202406"/>
                </a:lnTo>
                <a:lnTo>
                  <a:pt x="616744" y="173831"/>
                </a:lnTo>
                <a:lnTo>
                  <a:pt x="595313" y="145256"/>
                </a:lnTo>
                <a:lnTo>
                  <a:pt x="573882" y="123825"/>
                </a:lnTo>
                <a:lnTo>
                  <a:pt x="550069" y="102393"/>
                </a:lnTo>
                <a:lnTo>
                  <a:pt x="523875" y="80962"/>
                </a:lnTo>
                <a:lnTo>
                  <a:pt x="483394" y="54768"/>
                </a:lnTo>
                <a:lnTo>
                  <a:pt x="423863" y="26193"/>
                </a:lnTo>
                <a:lnTo>
                  <a:pt x="376238" y="4762"/>
                </a:lnTo>
                <a:lnTo>
                  <a:pt x="359569" y="0"/>
                </a:lnTo>
                <a:lnTo>
                  <a:pt x="350044" y="4762"/>
                </a:lnTo>
                <a:lnTo>
                  <a:pt x="347663" y="11906"/>
                </a:lnTo>
                <a:lnTo>
                  <a:pt x="350044" y="26193"/>
                </a:lnTo>
                <a:lnTo>
                  <a:pt x="364332" y="69056"/>
                </a:lnTo>
                <a:lnTo>
                  <a:pt x="381000" y="116681"/>
                </a:lnTo>
                <a:lnTo>
                  <a:pt x="388144" y="147637"/>
                </a:lnTo>
                <a:lnTo>
                  <a:pt x="390525" y="176212"/>
                </a:lnTo>
                <a:lnTo>
                  <a:pt x="385763" y="204787"/>
                </a:lnTo>
                <a:lnTo>
                  <a:pt x="345282" y="311943"/>
                </a:lnTo>
                <a:lnTo>
                  <a:pt x="290513" y="4333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681203CF-38A4-49F0-BDEF-71B88F0A133A}"/>
              </a:ext>
            </a:extLst>
          </p:cNvPr>
          <p:cNvSpPr/>
          <p:nvPr/>
        </p:nvSpPr>
        <p:spPr>
          <a:xfrm>
            <a:off x="4410075" y="3935413"/>
            <a:ext cx="719138" cy="530225"/>
          </a:xfrm>
          <a:custGeom>
            <a:avLst/>
            <a:gdLst>
              <a:gd name="connsiteX0" fmla="*/ 573881 w 719138"/>
              <a:gd name="connsiteY0" fmla="*/ 304800 h 528638"/>
              <a:gd name="connsiteX1" fmla="*/ 478631 w 719138"/>
              <a:gd name="connsiteY1" fmla="*/ 204788 h 528638"/>
              <a:gd name="connsiteX2" fmla="*/ 421481 w 719138"/>
              <a:gd name="connsiteY2" fmla="*/ 150019 h 528638"/>
              <a:gd name="connsiteX3" fmla="*/ 378619 w 719138"/>
              <a:gd name="connsiteY3" fmla="*/ 111919 h 528638"/>
              <a:gd name="connsiteX4" fmla="*/ 314325 w 719138"/>
              <a:gd name="connsiteY4" fmla="*/ 54769 h 528638"/>
              <a:gd name="connsiteX5" fmla="*/ 302419 w 719138"/>
              <a:gd name="connsiteY5" fmla="*/ 40482 h 528638"/>
              <a:gd name="connsiteX6" fmla="*/ 233363 w 719138"/>
              <a:gd name="connsiteY6" fmla="*/ 9525 h 528638"/>
              <a:gd name="connsiteX7" fmla="*/ 197644 w 719138"/>
              <a:gd name="connsiteY7" fmla="*/ 2382 h 528638"/>
              <a:gd name="connsiteX8" fmla="*/ 161925 w 719138"/>
              <a:gd name="connsiteY8" fmla="*/ 0 h 528638"/>
              <a:gd name="connsiteX9" fmla="*/ 138113 w 719138"/>
              <a:gd name="connsiteY9" fmla="*/ 4763 h 528638"/>
              <a:gd name="connsiteX10" fmla="*/ 111919 w 719138"/>
              <a:gd name="connsiteY10" fmla="*/ 14288 h 528638"/>
              <a:gd name="connsiteX11" fmla="*/ 85725 w 719138"/>
              <a:gd name="connsiteY11" fmla="*/ 30957 h 528638"/>
              <a:gd name="connsiteX12" fmla="*/ 66675 w 719138"/>
              <a:gd name="connsiteY12" fmla="*/ 42863 h 528638"/>
              <a:gd name="connsiteX13" fmla="*/ 33338 w 719138"/>
              <a:gd name="connsiteY13" fmla="*/ 69057 h 528638"/>
              <a:gd name="connsiteX14" fmla="*/ 11906 w 719138"/>
              <a:gd name="connsiteY14" fmla="*/ 95250 h 528638"/>
              <a:gd name="connsiteX15" fmla="*/ 0 w 719138"/>
              <a:gd name="connsiteY15" fmla="*/ 119063 h 528638"/>
              <a:gd name="connsiteX16" fmla="*/ 0 w 719138"/>
              <a:gd name="connsiteY16" fmla="*/ 150019 h 528638"/>
              <a:gd name="connsiteX17" fmla="*/ 9525 w 719138"/>
              <a:gd name="connsiteY17" fmla="*/ 176213 h 528638"/>
              <a:gd name="connsiteX18" fmla="*/ 33338 w 719138"/>
              <a:gd name="connsiteY18" fmla="*/ 202407 h 528638"/>
              <a:gd name="connsiteX19" fmla="*/ 59531 w 719138"/>
              <a:gd name="connsiteY19" fmla="*/ 221457 h 528638"/>
              <a:gd name="connsiteX20" fmla="*/ 92869 w 719138"/>
              <a:gd name="connsiteY20" fmla="*/ 233363 h 528638"/>
              <a:gd name="connsiteX21" fmla="*/ 138113 w 719138"/>
              <a:gd name="connsiteY21" fmla="*/ 245269 h 528638"/>
              <a:gd name="connsiteX22" fmla="*/ 197644 w 719138"/>
              <a:gd name="connsiteY22" fmla="*/ 254794 h 528638"/>
              <a:gd name="connsiteX23" fmla="*/ 307181 w 719138"/>
              <a:gd name="connsiteY23" fmla="*/ 307182 h 528638"/>
              <a:gd name="connsiteX24" fmla="*/ 438150 w 719138"/>
              <a:gd name="connsiteY24" fmla="*/ 385763 h 528638"/>
              <a:gd name="connsiteX25" fmla="*/ 671513 w 719138"/>
              <a:gd name="connsiteY25" fmla="*/ 528638 h 528638"/>
              <a:gd name="connsiteX26" fmla="*/ 719138 w 719138"/>
              <a:gd name="connsiteY26" fmla="*/ 464344 h 528638"/>
              <a:gd name="connsiteX27" fmla="*/ 631031 w 719138"/>
              <a:gd name="connsiteY27" fmla="*/ 369094 h 528638"/>
              <a:gd name="connsiteX28" fmla="*/ 573881 w 719138"/>
              <a:gd name="connsiteY28" fmla="*/ 304800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9138" h="528638">
                <a:moveTo>
                  <a:pt x="573881" y="304800"/>
                </a:moveTo>
                <a:lnTo>
                  <a:pt x="478631" y="204788"/>
                </a:lnTo>
                <a:lnTo>
                  <a:pt x="421481" y="150019"/>
                </a:lnTo>
                <a:lnTo>
                  <a:pt x="378619" y="111919"/>
                </a:lnTo>
                <a:lnTo>
                  <a:pt x="314325" y="54769"/>
                </a:lnTo>
                <a:lnTo>
                  <a:pt x="302419" y="40482"/>
                </a:lnTo>
                <a:lnTo>
                  <a:pt x="233363" y="9525"/>
                </a:lnTo>
                <a:lnTo>
                  <a:pt x="197644" y="2382"/>
                </a:lnTo>
                <a:lnTo>
                  <a:pt x="161925" y="0"/>
                </a:lnTo>
                <a:lnTo>
                  <a:pt x="138113" y="4763"/>
                </a:lnTo>
                <a:lnTo>
                  <a:pt x="111919" y="14288"/>
                </a:lnTo>
                <a:lnTo>
                  <a:pt x="85725" y="30957"/>
                </a:lnTo>
                <a:lnTo>
                  <a:pt x="66675" y="42863"/>
                </a:lnTo>
                <a:lnTo>
                  <a:pt x="33338" y="69057"/>
                </a:lnTo>
                <a:lnTo>
                  <a:pt x="11906" y="95250"/>
                </a:lnTo>
                <a:lnTo>
                  <a:pt x="0" y="119063"/>
                </a:lnTo>
                <a:lnTo>
                  <a:pt x="0" y="150019"/>
                </a:lnTo>
                <a:lnTo>
                  <a:pt x="9525" y="176213"/>
                </a:lnTo>
                <a:lnTo>
                  <a:pt x="33338" y="202407"/>
                </a:lnTo>
                <a:lnTo>
                  <a:pt x="59531" y="221457"/>
                </a:lnTo>
                <a:lnTo>
                  <a:pt x="92869" y="233363"/>
                </a:lnTo>
                <a:lnTo>
                  <a:pt x="138113" y="245269"/>
                </a:lnTo>
                <a:lnTo>
                  <a:pt x="197644" y="254794"/>
                </a:lnTo>
                <a:lnTo>
                  <a:pt x="307181" y="307182"/>
                </a:lnTo>
                <a:lnTo>
                  <a:pt x="438150" y="385763"/>
                </a:lnTo>
                <a:lnTo>
                  <a:pt x="671513" y="528638"/>
                </a:lnTo>
                <a:lnTo>
                  <a:pt x="719138" y="464344"/>
                </a:lnTo>
                <a:lnTo>
                  <a:pt x="631031" y="369094"/>
                </a:lnTo>
                <a:lnTo>
                  <a:pt x="573881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BEA080AD-088D-414D-B930-B4191478C8D3}"/>
              </a:ext>
            </a:extLst>
          </p:cNvPr>
          <p:cNvSpPr/>
          <p:nvPr/>
        </p:nvSpPr>
        <p:spPr>
          <a:xfrm>
            <a:off x="4335463" y="3648075"/>
            <a:ext cx="1298575" cy="1684338"/>
          </a:xfrm>
          <a:custGeom>
            <a:avLst/>
            <a:gdLst>
              <a:gd name="connsiteX0" fmla="*/ 897732 w 1297782"/>
              <a:gd name="connsiteY0" fmla="*/ 407194 h 1683544"/>
              <a:gd name="connsiteX1" fmla="*/ 814388 w 1297782"/>
              <a:gd name="connsiteY1" fmla="*/ 535781 h 1683544"/>
              <a:gd name="connsiteX2" fmla="*/ 714375 w 1297782"/>
              <a:gd name="connsiteY2" fmla="*/ 683419 h 1683544"/>
              <a:gd name="connsiteX3" fmla="*/ 661988 w 1297782"/>
              <a:gd name="connsiteY3" fmla="*/ 747713 h 1683544"/>
              <a:gd name="connsiteX4" fmla="*/ 576263 w 1297782"/>
              <a:gd name="connsiteY4" fmla="*/ 876300 h 1683544"/>
              <a:gd name="connsiteX5" fmla="*/ 442913 w 1297782"/>
              <a:gd name="connsiteY5" fmla="*/ 1069181 h 1683544"/>
              <a:gd name="connsiteX6" fmla="*/ 304800 w 1297782"/>
              <a:gd name="connsiteY6" fmla="*/ 1257300 h 1683544"/>
              <a:gd name="connsiteX7" fmla="*/ 164307 w 1297782"/>
              <a:gd name="connsiteY7" fmla="*/ 1443038 h 1683544"/>
              <a:gd name="connsiteX8" fmla="*/ 69057 w 1297782"/>
              <a:gd name="connsiteY8" fmla="*/ 1574006 h 1683544"/>
              <a:gd name="connsiteX9" fmla="*/ 0 w 1297782"/>
              <a:gd name="connsiteY9" fmla="*/ 1669256 h 1683544"/>
              <a:gd name="connsiteX10" fmla="*/ 95250 w 1297782"/>
              <a:gd name="connsiteY10" fmla="*/ 1683544 h 1683544"/>
              <a:gd name="connsiteX11" fmla="*/ 230982 w 1297782"/>
              <a:gd name="connsiteY11" fmla="*/ 1540669 h 1683544"/>
              <a:gd name="connsiteX12" fmla="*/ 354807 w 1297782"/>
              <a:gd name="connsiteY12" fmla="*/ 1407319 h 1683544"/>
              <a:gd name="connsiteX13" fmla="*/ 500063 w 1297782"/>
              <a:gd name="connsiteY13" fmla="*/ 1240631 h 1683544"/>
              <a:gd name="connsiteX14" fmla="*/ 628650 w 1297782"/>
              <a:gd name="connsiteY14" fmla="*/ 1090613 h 1683544"/>
              <a:gd name="connsiteX15" fmla="*/ 809625 w 1297782"/>
              <a:gd name="connsiteY15" fmla="*/ 871538 h 1683544"/>
              <a:gd name="connsiteX16" fmla="*/ 919163 w 1297782"/>
              <a:gd name="connsiteY16" fmla="*/ 728663 h 1683544"/>
              <a:gd name="connsiteX17" fmla="*/ 990600 w 1297782"/>
              <a:gd name="connsiteY17" fmla="*/ 633413 h 1683544"/>
              <a:gd name="connsiteX18" fmla="*/ 1069182 w 1297782"/>
              <a:gd name="connsiteY18" fmla="*/ 521494 h 1683544"/>
              <a:gd name="connsiteX19" fmla="*/ 1135857 w 1297782"/>
              <a:gd name="connsiteY19" fmla="*/ 416719 h 1683544"/>
              <a:gd name="connsiteX20" fmla="*/ 1154907 w 1297782"/>
              <a:gd name="connsiteY20" fmla="*/ 397669 h 1683544"/>
              <a:gd name="connsiteX21" fmla="*/ 1176338 w 1297782"/>
              <a:gd name="connsiteY21" fmla="*/ 378619 h 1683544"/>
              <a:gd name="connsiteX22" fmla="*/ 1204913 w 1297782"/>
              <a:gd name="connsiteY22" fmla="*/ 361950 h 1683544"/>
              <a:gd name="connsiteX23" fmla="*/ 1231107 w 1297782"/>
              <a:gd name="connsiteY23" fmla="*/ 350044 h 1683544"/>
              <a:gd name="connsiteX24" fmla="*/ 1266825 w 1297782"/>
              <a:gd name="connsiteY24" fmla="*/ 333375 h 1683544"/>
              <a:gd name="connsiteX25" fmla="*/ 1285875 w 1297782"/>
              <a:gd name="connsiteY25" fmla="*/ 316706 h 1683544"/>
              <a:gd name="connsiteX26" fmla="*/ 1293019 w 1297782"/>
              <a:gd name="connsiteY26" fmla="*/ 302419 h 1683544"/>
              <a:gd name="connsiteX27" fmla="*/ 1297782 w 1297782"/>
              <a:gd name="connsiteY27" fmla="*/ 276225 h 1683544"/>
              <a:gd name="connsiteX28" fmla="*/ 1297782 w 1297782"/>
              <a:gd name="connsiteY28" fmla="*/ 264319 h 1683544"/>
              <a:gd name="connsiteX29" fmla="*/ 1293019 w 1297782"/>
              <a:gd name="connsiteY29" fmla="*/ 235744 h 1683544"/>
              <a:gd name="connsiteX30" fmla="*/ 1273969 w 1297782"/>
              <a:gd name="connsiteY30" fmla="*/ 197644 h 1683544"/>
              <a:gd name="connsiteX31" fmla="*/ 1245394 w 1297782"/>
              <a:gd name="connsiteY31" fmla="*/ 152400 h 1683544"/>
              <a:gd name="connsiteX32" fmla="*/ 1202532 w 1297782"/>
              <a:gd name="connsiteY32" fmla="*/ 102394 h 1683544"/>
              <a:gd name="connsiteX33" fmla="*/ 1171575 w 1297782"/>
              <a:gd name="connsiteY33" fmla="*/ 76200 h 1683544"/>
              <a:gd name="connsiteX34" fmla="*/ 1150144 w 1297782"/>
              <a:gd name="connsiteY34" fmla="*/ 59531 h 1683544"/>
              <a:gd name="connsiteX35" fmla="*/ 1121569 w 1297782"/>
              <a:gd name="connsiteY35" fmla="*/ 40481 h 1683544"/>
              <a:gd name="connsiteX36" fmla="*/ 1083469 w 1297782"/>
              <a:gd name="connsiteY36" fmla="*/ 21431 h 1683544"/>
              <a:gd name="connsiteX37" fmla="*/ 1033463 w 1297782"/>
              <a:gd name="connsiteY37" fmla="*/ 4763 h 1683544"/>
              <a:gd name="connsiteX38" fmla="*/ 1000125 w 1297782"/>
              <a:gd name="connsiteY38" fmla="*/ 0 h 1683544"/>
              <a:gd name="connsiteX39" fmla="*/ 978694 w 1297782"/>
              <a:gd name="connsiteY39" fmla="*/ 0 h 1683544"/>
              <a:gd name="connsiteX40" fmla="*/ 962025 w 1297782"/>
              <a:gd name="connsiteY40" fmla="*/ 2381 h 1683544"/>
              <a:gd name="connsiteX41" fmla="*/ 954882 w 1297782"/>
              <a:gd name="connsiteY41" fmla="*/ 11906 h 1683544"/>
              <a:gd name="connsiteX42" fmla="*/ 957263 w 1297782"/>
              <a:gd name="connsiteY42" fmla="*/ 28575 h 1683544"/>
              <a:gd name="connsiteX43" fmla="*/ 981075 w 1297782"/>
              <a:gd name="connsiteY43" fmla="*/ 78581 h 1683544"/>
              <a:gd name="connsiteX44" fmla="*/ 1004888 w 1297782"/>
              <a:gd name="connsiteY44" fmla="*/ 147638 h 1683544"/>
              <a:gd name="connsiteX45" fmla="*/ 1009650 w 1297782"/>
              <a:gd name="connsiteY45" fmla="*/ 173831 h 1683544"/>
              <a:gd name="connsiteX46" fmla="*/ 1004888 w 1297782"/>
              <a:gd name="connsiteY46" fmla="*/ 195263 h 1683544"/>
              <a:gd name="connsiteX47" fmla="*/ 981075 w 1297782"/>
              <a:gd name="connsiteY47" fmla="*/ 252413 h 1683544"/>
              <a:gd name="connsiteX48" fmla="*/ 897732 w 1297782"/>
              <a:gd name="connsiteY48" fmla="*/ 407194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297782" h="1683544">
                <a:moveTo>
                  <a:pt x="897732" y="407194"/>
                </a:moveTo>
                <a:lnTo>
                  <a:pt x="814388" y="535781"/>
                </a:lnTo>
                <a:lnTo>
                  <a:pt x="714375" y="683419"/>
                </a:lnTo>
                <a:lnTo>
                  <a:pt x="661988" y="747713"/>
                </a:lnTo>
                <a:lnTo>
                  <a:pt x="576263" y="876300"/>
                </a:lnTo>
                <a:lnTo>
                  <a:pt x="442913" y="1069181"/>
                </a:lnTo>
                <a:lnTo>
                  <a:pt x="304800" y="1257300"/>
                </a:lnTo>
                <a:lnTo>
                  <a:pt x="164307" y="1443038"/>
                </a:lnTo>
                <a:lnTo>
                  <a:pt x="69057" y="1574006"/>
                </a:lnTo>
                <a:lnTo>
                  <a:pt x="0" y="1669256"/>
                </a:lnTo>
                <a:lnTo>
                  <a:pt x="95250" y="1683544"/>
                </a:lnTo>
                <a:lnTo>
                  <a:pt x="230982" y="1540669"/>
                </a:lnTo>
                <a:lnTo>
                  <a:pt x="354807" y="1407319"/>
                </a:lnTo>
                <a:lnTo>
                  <a:pt x="500063" y="1240631"/>
                </a:lnTo>
                <a:lnTo>
                  <a:pt x="628650" y="1090613"/>
                </a:lnTo>
                <a:lnTo>
                  <a:pt x="809625" y="871538"/>
                </a:lnTo>
                <a:lnTo>
                  <a:pt x="919163" y="728663"/>
                </a:lnTo>
                <a:lnTo>
                  <a:pt x="990600" y="633413"/>
                </a:lnTo>
                <a:lnTo>
                  <a:pt x="1069182" y="521494"/>
                </a:lnTo>
                <a:lnTo>
                  <a:pt x="1135857" y="416719"/>
                </a:lnTo>
                <a:lnTo>
                  <a:pt x="1154907" y="397669"/>
                </a:lnTo>
                <a:lnTo>
                  <a:pt x="1176338" y="378619"/>
                </a:lnTo>
                <a:lnTo>
                  <a:pt x="1204913" y="361950"/>
                </a:lnTo>
                <a:lnTo>
                  <a:pt x="1231107" y="350044"/>
                </a:lnTo>
                <a:lnTo>
                  <a:pt x="1266825" y="333375"/>
                </a:lnTo>
                <a:lnTo>
                  <a:pt x="1285875" y="316706"/>
                </a:lnTo>
                <a:lnTo>
                  <a:pt x="1293019" y="302419"/>
                </a:lnTo>
                <a:lnTo>
                  <a:pt x="1297782" y="276225"/>
                </a:lnTo>
                <a:lnTo>
                  <a:pt x="1297782" y="264319"/>
                </a:lnTo>
                <a:lnTo>
                  <a:pt x="1293019" y="235744"/>
                </a:lnTo>
                <a:lnTo>
                  <a:pt x="1273969" y="197644"/>
                </a:lnTo>
                <a:lnTo>
                  <a:pt x="1245394" y="152400"/>
                </a:lnTo>
                <a:lnTo>
                  <a:pt x="1202532" y="102394"/>
                </a:lnTo>
                <a:lnTo>
                  <a:pt x="1171575" y="76200"/>
                </a:lnTo>
                <a:lnTo>
                  <a:pt x="1150144" y="59531"/>
                </a:lnTo>
                <a:lnTo>
                  <a:pt x="1121569" y="40481"/>
                </a:lnTo>
                <a:lnTo>
                  <a:pt x="1083469" y="21431"/>
                </a:lnTo>
                <a:lnTo>
                  <a:pt x="1033463" y="4763"/>
                </a:lnTo>
                <a:lnTo>
                  <a:pt x="1000125" y="0"/>
                </a:lnTo>
                <a:lnTo>
                  <a:pt x="978694" y="0"/>
                </a:lnTo>
                <a:lnTo>
                  <a:pt x="962025" y="2381"/>
                </a:lnTo>
                <a:lnTo>
                  <a:pt x="954882" y="11906"/>
                </a:lnTo>
                <a:lnTo>
                  <a:pt x="957263" y="28575"/>
                </a:lnTo>
                <a:lnTo>
                  <a:pt x="981075" y="78581"/>
                </a:lnTo>
                <a:lnTo>
                  <a:pt x="1004888" y="147638"/>
                </a:lnTo>
                <a:lnTo>
                  <a:pt x="1009650" y="173831"/>
                </a:lnTo>
                <a:lnTo>
                  <a:pt x="1004888" y="195263"/>
                </a:lnTo>
                <a:lnTo>
                  <a:pt x="981075" y="252413"/>
                </a:lnTo>
                <a:lnTo>
                  <a:pt x="897732" y="4071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CAFED012-83EA-4DD4-8D0F-4DC9CB99518E}"/>
              </a:ext>
            </a:extLst>
          </p:cNvPr>
          <p:cNvSpPr/>
          <p:nvPr/>
        </p:nvSpPr>
        <p:spPr>
          <a:xfrm>
            <a:off x="4297363" y="5056188"/>
            <a:ext cx="1168400" cy="517525"/>
          </a:xfrm>
          <a:custGeom>
            <a:avLst/>
            <a:gdLst>
              <a:gd name="connsiteX0" fmla="*/ 926307 w 1166813"/>
              <a:gd name="connsiteY0" fmla="*/ 61912 h 519112"/>
              <a:gd name="connsiteX1" fmla="*/ 1140619 w 1166813"/>
              <a:gd name="connsiteY1" fmla="*/ 0 h 519112"/>
              <a:gd name="connsiteX2" fmla="*/ 1166813 w 1166813"/>
              <a:gd name="connsiteY2" fmla="*/ 83344 h 519112"/>
              <a:gd name="connsiteX3" fmla="*/ 1016794 w 1166813"/>
              <a:gd name="connsiteY3" fmla="*/ 138112 h 519112"/>
              <a:gd name="connsiteX4" fmla="*/ 840582 w 1166813"/>
              <a:gd name="connsiteY4" fmla="*/ 207169 h 519112"/>
              <a:gd name="connsiteX5" fmla="*/ 681038 w 1166813"/>
              <a:gd name="connsiteY5" fmla="*/ 273844 h 519112"/>
              <a:gd name="connsiteX6" fmla="*/ 531019 w 1166813"/>
              <a:gd name="connsiteY6" fmla="*/ 335756 h 519112"/>
              <a:gd name="connsiteX7" fmla="*/ 333375 w 1166813"/>
              <a:gd name="connsiteY7" fmla="*/ 426244 h 519112"/>
              <a:gd name="connsiteX8" fmla="*/ 280988 w 1166813"/>
              <a:gd name="connsiteY8" fmla="*/ 450056 h 519112"/>
              <a:gd name="connsiteX9" fmla="*/ 242888 w 1166813"/>
              <a:gd name="connsiteY9" fmla="*/ 473869 h 519112"/>
              <a:gd name="connsiteX10" fmla="*/ 204788 w 1166813"/>
              <a:gd name="connsiteY10" fmla="*/ 497681 h 519112"/>
              <a:gd name="connsiteX11" fmla="*/ 171450 w 1166813"/>
              <a:gd name="connsiteY11" fmla="*/ 511969 h 519112"/>
              <a:gd name="connsiteX12" fmla="*/ 138113 w 1166813"/>
              <a:gd name="connsiteY12" fmla="*/ 519112 h 519112"/>
              <a:gd name="connsiteX13" fmla="*/ 119063 w 1166813"/>
              <a:gd name="connsiteY13" fmla="*/ 519112 h 519112"/>
              <a:gd name="connsiteX14" fmla="*/ 83344 w 1166813"/>
              <a:gd name="connsiteY14" fmla="*/ 509587 h 519112"/>
              <a:gd name="connsiteX15" fmla="*/ 61913 w 1166813"/>
              <a:gd name="connsiteY15" fmla="*/ 497681 h 519112"/>
              <a:gd name="connsiteX16" fmla="*/ 40482 w 1166813"/>
              <a:gd name="connsiteY16" fmla="*/ 473869 h 519112"/>
              <a:gd name="connsiteX17" fmla="*/ 16669 w 1166813"/>
              <a:gd name="connsiteY17" fmla="*/ 428625 h 519112"/>
              <a:gd name="connsiteX18" fmla="*/ 4763 w 1166813"/>
              <a:gd name="connsiteY18" fmla="*/ 378619 h 519112"/>
              <a:gd name="connsiteX19" fmla="*/ 0 w 1166813"/>
              <a:gd name="connsiteY19" fmla="*/ 314325 h 519112"/>
              <a:gd name="connsiteX20" fmla="*/ 2382 w 1166813"/>
              <a:gd name="connsiteY20" fmla="*/ 266700 h 519112"/>
              <a:gd name="connsiteX21" fmla="*/ 9525 w 1166813"/>
              <a:gd name="connsiteY21" fmla="*/ 235744 h 519112"/>
              <a:gd name="connsiteX22" fmla="*/ 23813 w 1166813"/>
              <a:gd name="connsiteY22" fmla="*/ 209550 h 519112"/>
              <a:gd name="connsiteX23" fmla="*/ 42863 w 1166813"/>
              <a:gd name="connsiteY23" fmla="*/ 190500 h 519112"/>
              <a:gd name="connsiteX24" fmla="*/ 73819 w 1166813"/>
              <a:gd name="connsiteY24" fmla="*/ 171450 h 519112"/>
              <a:gd name="connsiteX25" fmla="*/ 121444 w 1166813"/>
              <a:gd name="connsiteY25" fmla="*/ 157162 h 519112"/>
              <a:gd name="connsiteX26" fmla="*/ 207169 w 1166813"/>
              <a:gd name="connsiteY26" fmla="*/ 183356 h 519112"/>
              <a:gd name="connsiteX27" fmla="*/ 323850 w 1166813"/>
              <a:gd name="connsiteY27" fmla="*/ 178594 h 519112"/>
              <a:gd name="connsiteX28" fmla="*/ 442913 w 1166813"/>
              <a:gd name="connsiteY28" fmla="*/ 164306 h 519112"/>
              <a:gd name="connsiteX29" fmla="*/ 616744 w 1166813"/>
              <a:gd name="connsiteY29" fmla="*/ 133350 h 519112"/>
              <a:gd name="connsiteX30" fmla="*/ 926307 w 1166813"/>
              <a:gd name="connsiteY30" fmla="*/ 61912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66813" h="519112">
                <a:moveTo>
                  <a:pt x="926307" y="61912"/>
                </a:moveTo>
                <a:lnTo>
                  <a:pt x="1140619" y="0"/>
                </a:lnTo>
                <a:lnTo>
                  <a:pt x="1166813" y="83344"/>
                </a:lnTo>
                <a:lnTo>
                  <a:pt x="1016794" y="138112"/>
                </a:lnTo>
                <a:lnTo>
                  <a:pt x="840582" y="207169"/>
                </a:lnTo>
                <a:lnTo>
                  <a:pt x="681038" y="273844"/>
                </a:lnTo>
                <a:lnTo>
                  <a:pt x="531019" y="335756"/>
                </a:lnTo>
                <a:lnTo>
                  <a:pt x="333375" y="426244"/>
                </a:lnTo>
                <a:lnTo>
                  <a:pt x="280988" y="450056"/>
                </a:lnTo>
                <a:lnTo>
                  <a:pt x="242888" y="473869"/>
                </a:lnTo>
                <a:lnTo>
                  <a:pt x="204788" y="497681"/>
                </a:lnTo>
                <a:lnTo>
                  <a:pt x="171450" y="511969"/>
                </a:lnTo>
                <a:lnTo>
                  <a:pt x="138113" y="519112"/>
                </a:lnTo>
                <a:lnTo>
                  <a:pt x="119063" y="519112"/>
                </a:lnTo>
                <a:lnTo>
                  <a:pt x="83344" y="509587"/>
                </a:lnTo>
                <a:lnTo>
                  <a:pt x="61913" y="497681"/>
                </a:lnTo>
                <a:lnTo>
                  <a:pt x="40482" y="473869"/>
                </a:lnTo>
                <a:lnTo>
                  <a:pt x="16669" y="428625"/>
                </a:lnTo>
                <a:lnTo>
                  <a:pt x="4763" y="378619"/>
                </a:lnTo>
                <a:lnTo>
                  <a:pt x="0" y="314325"/>
                </a:lnTo>
                <a:lnTo>
                  <a:pt x="2382" y="266700"/>
                </a:lnTo>
                <a:lnTo>
                  <a:pt x="9525" y="235744"/>
                </a:lnTo>
                <a:lnTo>
                  <a:pt x="23813" y="209550"/>
                </a:lnTo>
                <a:lnTo>
                  <a:pt x="42863" y="190500"/>
                </a:lnTo>
                <a:lnTo>
                  <a:pt x="73819" y="171450"/>
                </a:lnTo>
                <a:lnTo>
                  <a:pt x="121444" y="157162"/>
                </a:lnTo>
                <a:lnTo>
                  <a:pt x="207169" y="183356"/>
                </a:lnTo>
                <a:lnTo>
                  <a:pt x="323850" y="178594"/>
                </a:lnTo>
                <a:lnTo>
                  <a:pt x="442913" y="164306"/>
                </a:lnTo>
                <a:lnTo>
                  <a:pt x="616744" y="133350"/>
                </a:lnTo>
                <a:lnTo>
                  <a:pt x="926307" y="61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B2AA7E46-413D-4FCE-BE73-C63E0F684C4D}"/>
              </a:ext>
            </a:extLst>
          </p:cNvPr>
          <p:cNvSpPr/>
          <p:nvPr/>
        </p:nvSpPr>
        <p:spPr>
          <a:xfrm>
            <a:off x="5200650" y="4600575"/>
            <a:ext cx="436563" cy="792163"/>
          </a:xfrm>
          <a:custGeom>
            <a:avLst/>
            <a:gdLst>
              <a:gd name="connsiteX0" fmla="*/ 73819 w 435769"/>
              <a:gd name="connsiteY0" fmla="*/ 254794 h 792956"/>
              <a:gd name="connsiteX1" fmla="*/ 111919 w 435769"/>
              <a:gd name="connsiteY1" fmla="*/ 376238 h 792956"/>
              <a:gd name="connsiteX2" fmla="*/ 150019 w 435769"/>
              <a:gd name="connsiteY2" fmla="*/ 492919 h 792956"/>
              <a:gd name="connsiteX3" fmla="*/ 166688 w 435769"/>
              <a:gd name="connsiteY3" fmla="*/ 566738 h 792956"/>
              <a:gd name="connsiteX4" fmla="*/ 200025 w 435769"/>
              <a:gd name="connsiteY4" fmla="*/ 647700 h 792956"/>
              <a:gd name="connsiteX5" fmla="*/ 238125 w 435769"/>
              <a:gd name="connsiteY5" fmla="*/ 719138 h 792956"/>
              <a:gd name="connsiteX6" fmla="*/ 252413 w 435769"/>
              <a:gd name="connsiteY6" fmla="*/ 740569 h 792956"/>
              <a:gd name="connsiteX7" fmla="*/ 271463 w 435769"/>
              <a:gd name="connsiteY7" fmla="*/ 764381 h 792956"/>
              <a:gd name="connsiteX8" fmla="*/ 290513 w 435769"/>
              <a:gd name="connsiteY8" fmla="*/ 781050 h 792956"/>
              <a:gd name="connsiteX9" fmla="*/ 311944 w 435769"/>
              <a:gd name="connsiteY9" fmla="*/ 790575 h 792956"/>
              <a:gd name="connsiteX10" fmla="*/ 328613 w 435769"/>
              <a:gd name="connsiteY10" fmla="*/ 792956 h 792956"/>
              <a:gd name="connsiteX11" fmla="*/ 350044 w 435769"/>
              <a:gd name="connsiteY11" fmla="*/ 792956 h 792956"/>
              <a:gd name="connsiteX12" fmla="*/ 378619 w 435769"/>
              <a:gd name="connsiteY12" fmla="*/ 785813 h 792956"/>
              <a:gd name="connsiteX13" fmla="*/ 397669 w 435769"/>
              <a:gd name="connsiteY13" fmla="*/ 776288 h 792956"/>
              <a:gd name="connsiteX14" fmla="*/ 414338 w 435769"/>
              <a:gd name="connsiteY14" fmla="*/ 757238 h 792956"/>
              <a:gd name="connsiteX15" fmla="*/ 426244 w 435769"/>
              <a:gd name="connsiteY15" fmla="*/ 731044 h 792956"/>
              <a:gd name="connsiteX16" fmla="*/ 433388 w 435769"/>
              <a:gd name="connsiteY16" fmla="*/ 697706 h 792956"/>
              <a:gd name="connsiteX17" fmla="*/ 435769 w 435769"/>
              <a:gd name="connsiteY17" fmla="*/ 654844 h 792956"/>
              <a:gd name="connsiteX18" fmla="*/ 435769 w 435769"/>
              <a:gd name="connsiteY18" fmla="*/ 595313 h 792956"/>
              <a:gd name="connsiteX19" fmla="*/ 426244 w 435769"/>
              <a:gd name="connsiteY19" fmla="*/ 516731 h 792956"/>
              <a:gd name="connsiteX20" fmla="*/ 416719 w 435769"/>
              <a:gd name="connsiteY20" fmla="*/ 466725 h 792956"/>
              <a:gd name="connsiteX21" fmla="*/ 407194 w 435769"/>
              <a:gd name="connsiteY21" fmla="*/ 435769 h 792956"/>
              <a:gd name="connsiteX22" fmla="*/ 381000 w 435769"/>
              <a:gd name="connsiteY22" fmla="*/ 395288 h 792956"/>
              <a:gd name="connsiteX23" fmla="*/ 283369 w 435769"/>
              <a:gd name="connsiteY23" fmla="*/ 276225 h 792956"/>
              <a:gd name="connsiteX24" fmla="*/ 157163 w 435769"/>
              <a:gd name="connsiteY24" fmla="*/ 128588 h 792956"/>
              <a:gd name="connsiteX25" fmla="*/ 76200 w 435769"/>
              <a:gd name="connsiteY25" fmla="*/ 35719 h 792956"/>
              <a:gd name="connsiteX26" fmla="*/ 59531 w 435769"/>
              <a:gd name="connsiteY26" fmla="*/ 19050 h 792956"/>
              <a:gd name="connsiteX27" fmla="*/ 50006 w 435769"/>
              <a:gd name="connsiteY27" fmla="*/ 9525 h 792956"/>
              <a:gd name="connsiteX28" fmla="*/ 35719 w 435769"/>
              <a:gd name="connsiteY28" fmla="*/ 2381 h 792956"/>
              <a:gd name="connsiteX29" fmla="*/ 21431 w 435769"/>
              <a:gd name="connsiteY29" fmla="*/ 0 h 792956"/>
              <a:gd name="connsiteX30" fmla="*/ 9525 w 435769"/>
              <a:gd name="connsiteY30" fmla="*/ 2381 h 792956"/>
              <a:gd name="connsiteX31" fmla="*/ 0 w 435769"/>
              <a:gd name="connsiteY31" fmla="*/ 11906 h 792956"/>
              <a:gd name="connsiteX32" fmla="*/ 2381 w 435769"/>
              <a:gd name="connsiteY32" fmla="*/ 30956 h 792956"/>
              <a:gd name="connsiteX33" fmla="*/ 23813 w 435769"/>
              <a:gd name="connsiteY33" fmla="*/ 102394 h 792956"/>
              <a:gd name="connsiteX34" fmla="*/ 73819 w 435769"/>
              <a:gd name="connsiteY34" fmla="*/ 254794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35769" h="792956">
                <a:moveTo>
                  <a:pt x="73819" y="254794"/>
                </a:moveTo>
                <a:lnTo>
                  <a:pt x="111919" y="376238"/>
                </a:lnTo>
                <a:lnTo>
                  <a:pt x="150019" y="492919"/>
                </a:lnTo>
                <a:lnTo>
                  <a:pt x="166688" y="566738"/>
                </a:lnTo>
                <a:lnTo>
                  <a:pt x="200025" y="647700"/>
                </a:lnTo>
                <a:lnTo>
                  <a:pt x="238125" y="719138"/>
                </a:lnTo>
                <a:lnTo>
                  <a:pt x="252413" y="740569"/>
                </a:lnTo>
                <a:lnTo>
                  <a:pt x="271463" y="764381"/>
                </a:lnTo>
                <a:lnTo>
                  <a:pt x="290513" y="781050"/>
                </a:lnTo>
                <a:lnTo>
                  <a:pt x="311944" y="790575"/>
                </a:lnTo>
                <a:lnTo>
                  <a:pt x="328613" y="792956"/>
                </a:lnTo>
                <a:lnTo>
                  <a:pt x="350044" y="792956"/>
                </a:lnTo>
                <a:lnTo>
                  <a:pt x="378619" y="785813"/>
                </a:lnTo>
                <a:lnTo>
                  <a:pt x="397669" y="776288"/>
                </a:lnTo>
                <a:lnTo>
                  <a:pt x="414338" y="757238"/>
                </a:lnTo>
                <a:lnTo>
                  <a:pt x="426244" y="731044"/>
                </a:lnTo>
                <a:lnTo>
                  <a:pt x="433388" y="697706"/>
                </a:lnTo>
                <a:lnTo>
                  <a:pt x="435769" y="654844"/>
                </a:lnTo>
                <a:lnTo>
                  <a:pt x="435769" y="595313"/>
                </a:lnTo>
                <a:lnTo>
                  <a:pt x="426244" y="516731"/>
                </a:lnTo>
                <a:lnTo>
                  <a:pt x="416719" y="466725"/>
                </a:lnTo>
                <a:lnTo>
                  <a:pt x="407194" y="435769"/>
                </a:lnTo>
                <a:lnTo>
                  <a:pt x="381000" y="395288"/>
                </a:lnTo>
                <a:lnTo>
                  <a:pt x="283369" y="276225"/>
                </a:lnTo>
                <a:lnTo>
                  <a:pt x="157163" y="128588"/>
                </a:lnTo>
                <a:lnTo>
                  <a:pt x="76200" y="35719"/>
                </a:lnTo>
                <a:lnTo>
                  <a:pt x="59531" y="19050"/>
                </a:lnTo>
                <a:lnTo>
                  <a:pt x="50006" y="9525"/>
                </a:lnTo>
                <a:lnTo>
                  <a:pt x="35719" y="2381"/>
                </a:lnTo>
                <a:lnTo>
                  <a:pt x="21431" y="0"/>
                </a:lnTo>
                <a:lnTo>
                  <a:pt x="9525" y="2381"/>
                </a:lnTo>
                <a:lnTo>
                  <a:pt x="0" y="11906"/>
                </a:lnTo>
                <a:lnTo>
                  <a:pt x="2381" y="30956"/>
                </a:lnTo>
                <a:lnTo>
                  <a:pt x="23813" y="102394"/>
                </a:lnTo>
                <a:lnTo>
                  <a:pt x="73819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A69BF760-9A9F-4115-8E82-7465E1E10DAF}"/>
              </a:ext>
            </a:extLst>
          </p:cNvPr>
          <p:cNvSpPr/>
          <p:nvPr/>
        </p:nvSpPr>
        <p:spPr>
          <a:xfrm>
            <a:off x="5770563" y="3890963"/>
            <a:ext cx="790575" cy="587375"/>
          </a:xfrm>
          <a:custGeom>
            <a:avLst/>
            <a:gdLst>
              <a:gd name="connsiteX0" fmla="*/ 597694 w 790575"/>
              <a:gd name="connsiteY0" fmla="*/ 345281 h 588168"/>
              <a:gd name="connsiteX1" fmla="*/ 481012 w 790575"/>
              <a:gd name="connsiteY1" fmla="*/ 264318 h 588168"/>
              <a:gd name="connsiteX2" fmla="*/ 390525 w 790575"/>
              <a:gd name="connsiteY2" fmla="*/ 202406 h 588168"/>
              <a:gd name="connsiteX3" fmla="*/ 250031 w 790575"/>
              <a:gd name="connsiteY3" fmla="*/ 107156 h 588168"/>
              <a:gd name="connsiteX4" fmla="*/ 188119 w 790575"/>
              <a:gd name="connsiteY4" fmla="*/ 0 h 588168"/>
              <a:gd name="connsiteX5" fmla="*/ 145256 w 790575"/>
              <a:gd name="connsiteY5" fmla="*/ 23812 h 588168"/>
              <a:gd name="connsiteX6" fmla="*/ 80962 w 790575"/>
              <a:gd name="connsiteY6" fmla="*/ 66675 h 588168"/>
              <a:gd name="connsiteX7" fmla="*/ 30956 w 790575"/>
              <a:gd name="connsiteY7" fmla="*/ 107156 h 588168"/>
              <a:gd name="connsiteX8" fmla="*/ 11906 w 790575"/>
              <a:gd name="connsiteY8" fmla="*/ 130968 h 588168"/>
              <a:gd name="connsiteX9" fmla="*/ 0 w 790575"/>
              <a:gd name="connsiteY9" fmla="*/ 157162 h 588168"/>
              <a:gd name="connsiteX10" fmla="*/ 2381 w 790575"/>
              <a:gd name="connsiteY10" fmla="*/ 188118 h 588168"/>
              <a:gd name="connsiteX11" fmla="*/ 21431 w 790575"/>
              <a:gd name="connsiteY11" fmla="*/ 228600 h 588168"/>
              <a:gd name="connsiteX12" fmla="*/ 42862 w 790575"/>
              <a:gd name="connsiteY12" fmla="*/ 254793 h 588168"/>
              <a:gd name="connsiteX13" fmla="*/ 85725 w 790575"/>
              <a:gd name="connsiteY13" fmla="*/ 288131 h 588168"/>
              <a:gd name="connsiteX14" fmla="*/ 157162 w 790575"/>
              <a:gd name="connsiteY14" fmla="*/ 319087 h 588168"/>
              <a:gd name="connsiteX15" fmla="*/ 226219 w 790575"/>
              <a:gd name="connsiteY15" fmla="*/ 342900 h 588168"/>
              <a:gd name="connsiteX16" fmla="*/ 371475 w 790575"/>
              <a:gd name="connsiteY16" fmla="*/ 416718 h 588168"/>
              <a:gd name="connsiteX17" fmla="*/ 614362 w 790575"/>
              <a:gd name="connsiteY17" fmla="*/ 535781 h 588168"/>
              <a:gd name="connsiteX18" fmla="*/ 714375 w 790575"/>
              <a:gd name="connsiteY18" fmla="*/ 588168 h 588168"/>
              <a:gd name="connsiteX19" fmla="*/ 790575 w 790575"/>
              <a:gd name="connsiteY19" fmla="*/ 485775 h 588168"/>
              <a:gd name="connsiteX20" fmla="*/ 597694 w 790575"/>
              <a:gd name="connsiteY20" fmla="*/ 345281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90575" h="588168">
                <a:moveTo>
                  <a:pt x="597694" y="345281"/>
                </a:moveTo>
                <a:lnTo>
                  <a:pt x="481012" y="264318"/>
                </a:lnTo>
                <a:lnTo>
                  <a:pt x="390525" y="202406"/>
                </a:lnTo>
                <a:lnTo>
                  <a:pt x="250031" y="107156"/>
                </a:lnTo>
                <a:lnTo>
                  <a:pt x="188119" y="0"/>
                </a:lnTo>
                <a:lnTo>
                  <a:pt x="145256" y="23812"/>
                </a:lnTo>
                <a:lnTo>
                  <a:pt x="80962" y="66675"/>
                </a:lnTo>
                <a:lnTo>
                  <a:pt x="30956" y="107156"/>
                </a:lnTo>
                <a:lnTo>
                  <a:pt x="11906" y="130968"/>
                </a:lnTo>
                <a:lnTo>
                  <a:pt x="0" y="157162"/>
                </a:lnTo>
                <a:lnTo>
                  <a:pt x="2381" y="188118"/>
                </a:lnTo>
                <a:lnTo>
                  <a:pt x="21431" y="228600"/>
                </a:lnTo>
                <a:lnTo>
                  <a:pt x="42862" y="254793"/>
                </a:lnTo>
                <a:lnTo>
                  <a:pt x="85725" y="288131"/>
                </a:lnTo>
                <a:lnTo>
                  <a:pt x="157162" y="319087"/>
                </a:lnTo>
                <a:lnTo>
                  <a:pt x="226219" y="342900"/>
                </a:lnTo>
                <a:lnTo>
                  <a:pt x="371475" y="416718"/>
                </a:lnTo>
                <a:lnTo>
                  <a:pt x="614362" y="535781"/>
                </a:lnTo>
                <a:lnTo>
                  <a:pt x="714375" y="588168"/>
                </a:lnTo>
                <a:lnTo>
                  <a:pt x="790575" y="485775"/>
                </a:lnTo>
                <a:lnTo>
                  <a:pt x="597694" y="3452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44C71D99-8D5A-4E4A-8893-8E30E6B59429}"/>
              </a:ext>
            </a:extLst>
          </p:cNvPr>
          <p:cNvSpPr/>
          <p:nvPr/>
        </p:nvSpPr>
        <p:spPr>
          <a:xfrm>
            <a:off x="5743575" y="3563938"/>
            <a:ext cx="1366838" cy="1736725"/>
          </a:xfrm>
          <a:custGeom>
            <a:avLst/>
            <a:gdLst>
              <a:gd name="connsiteX0" fmla="*/ 923925 w 1366838"/>
              <a:gd name="connsiteY0" fmla="*/ 471488 h 1735932"/>
              <a:gd name="connsiteX1" fmla="*/ 1052513 w 1366838"/>
              <a:gd name="connsiteY1" fmla="*/ 269082 h 1735932"/>
              <a:gd name="connsiteX2" fmla="*/ 1073944 w 1366838"/>
              <a:gd name="connsiteY2" fmla="*/ 228600 h 1735932"/>
              <a:gd name="connsiteX3" fmla="*/ 1092994 w 1366838"/>
              <a:gd name="connsiteY3" fmla="*/ 183357 h 1735932"/>
              <a:gd name="connsiteX4" fmla="*/ 1100138 w 1366838"/>
              <a:gd name="connsiteY4" fmla="*/ 157163 h 1735932"/>
              <a:gd name="connsiteX5" fmla="*/ 1102519 w 1366838"/>
              <a:gd name="connsiteY5" fmla="*/ 130969 h 1735932"/>
              <a:gd name="connsiteX6" fmla="*/ 1102519 w 1366838"/>
              <a:gd name="connsiteY6" fmla="*/ 116682 h 1735932"/>
              <a:gd name="connsiteX7" fmla="*/ 1088231 w 1366838"/>
              <a:gd name="connsiteY7" fmla="*/ 83344 h 1735932"/>
              <a:gd name="connsiteX8" fmla="*/ 1081088 w 1366838"/>
              <a:gd name="connsiteY8" fmla="*/ 57150 h 1735932"/>
              <a:gd name="connsiteX9" fmla="*/ 1078706 w 1366838"/>
              <a:gd name="connsiteY9" fmla="*/ 33338 h 1735932"/>
              <a:gd name="connsiteX10" fmla="*/ 1081088 w 1366838"/>
              <a:gd name="connsiteY10" fmla="*/ 9525 h 1735932"/>
              <a:gd name="connsiteX11" fmla="*/ 1090613 w 1366838"/>
              <a:gd name="connsiteY11" fmla="*/ 0 h 1735932"/>
              <a:gd name="connsiteX12" fmla="*/ 1114425 w 1366838"/>
              <a:gd name="connsiteY12" fmla="*/ 0 h 1735932"/>
              <a:gd name="connsiteX13" fmla="*/ 1162050 w 1366838"/>
              <a:gd name="connsiteY13" fmla="*/ 14288 h 1735932"/>
              <a:gd name="connsiteX14" fmla="*/ 1200150 w 1366838"/>
              <a:gd name="connsiteY14" fmla="*/ 45244 h 1735932"/>
              <a:gd name="connsiteX15" fmla="*/ 1269206 w 1366838"/>
              <a:gd name="connsiteY15" fmla="*/ 107157 h 1735932"/>
              <a:gd name="connsiteX16" fmla="*/ 1309688 w 1366838"/>
              <a:gd name="connsiteY16" fmla="*/ 150019 h 1735932"/>
              <a:gd name="connsiteX17" fmla="*/ 1335881 w 1366838"/>
              <a:gd name="connsiteY17" fmla="*/ 190500 h 1735932"/>
              <a:gd name="connsiteX18" fmla="*/ 1357313 w 1366838"/>
              <a:gd name="connsiteY18" fmla="*/ 235744 h 1735932"/>
              <a:gd name="connsiteX19" fmla="*/ 1364456 w 1366838"/>
              <a:gd name="connsiteY19" fmla="*/ 266700 h 1735932"/>
              <a:gd name="connsiteX20" fmla="*/ 1366838 w 1366838"/>
              <a:gd name="connsiteY20" fmla="*/ 302419 h 1735932"/>
              <a:gd name="connsiteX21" fmla="*/ 1362075 w 1366838"/>
              <a:gd name="connsiteY21" fmla="*/ 323850 h 1735932"/>
              <a:gd name="connsiteX22" fmla="*/ 1340644 w 1366838"/>
              <a:gd name="connsiteY22" fmla="*/ 342900 h 1735932"/>
              <a:gd name="connsiteX23" fmla="*/ 1309688 w 1366838"/>
              <a:gd name="connsiteY23" fmla="*/ 361950 h 1735932"/>
              <a:gd name="connsiteX24" fmla="*/ 1273969 w 1366838"/>
              <a:gd name="connsiteY24" fmla="*/ 376238 h 1735932"/>
              <a:gd name="connsiteX25" fmla="*/ 1221581 w 1366838"/>
              <a:gd name="connsiteY25" fmla="*/ 411957 h 1735932"/>
              <a:gd name="connsiteX26" fmla="*/ 1143000 w 1366838"/>
              <a:gd name="connsiteY26" fmla="*/ 511969 h 1735932"/>
              <a:gd name="connsiteX27" fmla="*/ 845344 w 1366838"/>
              <a:gd name="connsiteY27" fmla="*/ 895350 h 1735932"/>
              <a:gd name="connsiteX28" fmla="*/ 476250 w 1366838"/>
              <a:gd name="connsiteY28" fmla="*/ 1366838 h 1735932"/>
              <a:gd name="connsiteX29" fmla="*/ 183356 w 1366838"/>
              <a:gd name="connsiteY29" fmla="*/ 1735932 h 1735932"/>
              <a:gd name="connsiteX30" fmla="*/ 14288 w 1366838"/>
              <a:gd name="connsiteY30" fmla="*/ 1733550 h 1735932"/>
              <a:gd name="connsiteX31" fmla="*/ 4763 w 1366838"/>
              <a:gd name="connsiteY31" fmla="*/ 1716882 h 1735932"/>
              <a:gd name="connsiteX32" fmla="*/ 0 w 1366838"/>
              <a:gd name="connsiteY32" fmla="*/ 1695450 h 1735932"/>
              <a:gd name="connsiteX33" fmla="*/ 0 w 1366838"/>
              <a:gd name="connsiteY33" fmla="*/ 1676400 h 1735932"/>
              <a:gd name="connsiteX34" fmla="*/ 2381 w 1366838"/>
              <a:gd name="connsiteY34" fmla="*/ 1659732 h 1735932"/>
              <a:gd name="connsiteX35" fmla="*/ 7144 w 1366838"/>
              <a:gd name="connsiteY35" fmla="*/ 1652588 h 1735932"/>
              <a:gd name="connsiteX36" fmla="*/ 19050 w 1366838"/>
              <a:gd name="connsiteY36" fmla="*/ 1643063 h 1735932"/>
              <a:gd name="connsiteX37" fmla="*/ 52388 w 1366838"/>
              <a:gd name="connsiteY37" fmla="*/ 1628775 h 1735932"/>
              <a:gd name="connsiteX38" fmla="*/ 92869 w 1366838"/>
              <a:gd name="connsiteY38" fmla="*/ 1604963 h 1735932"/>
              <a:gd name="connsiteX39" fmla="*/ 128588 w 1366838"/>
              <a:gd name="connsiteY39" fmla="*/ 1576388 h 1735932"/>
              <a:gd name="connsiteX40" fmla="*/ 173831 w 1366838"/>
              <a:gd name="connsiteY40" fmla="*/ 1531144 h 1735932"/>
              <a:gd name="connsiteX41" fmla="*/ 221456 w 1366838"/>
              <a:gd name="connsiteY41" fmla="*/ 1476375 h 1735932"/>
              <a:gd name="connsiteX42" fmla="*/ 297656 w 1366838"/>
              <a:gd name="connsiteY42" fmla="*/ 1378744 h 1735932"/>
              <a:gd name="connsiteX43" fmla="*/ 395288 w 1366838"/>
              <a:gd name="connsiteY43" fmla="*/ 1245394 h 1735932"/>
              <a:gd name="connsiteX44" fmla="*/ 483394 w 1366838"/>
              <a:gd name="connsiteY44" fmla="*/ 1121569 h 1735932"/>
              <a:gd name="connsiteX45" fmla="*/ 573881 w 1366838"/>
              <a:gd name="connsiteY45" fmla="*/ 985838 h 1735932"/>
              <a:gd name="connsiteX46" fmla="*/ 681038 w 1366838"/>
              <a:gd name="connsiteY46" fmla="*/ 828675 h 1735932"/>
              <a:gd name="connsiteX47" fmla="*/ 735806 w 1366838"/>
              <a:gd name="connsiteY47" fmla="*/ 771525 h 1735932"/>
              <a:gd name="connsiteX48" fmla="*/ 923925 w 1366838"/>
              <a:gd name="connsiteY48" fmla="*/ 471488 h 1735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66838" h="1735932">
                <a:moveTo>
                  <a:pt x="923925" y="471488"/>
                </a:moveTo>
                <a:lnTo>
                  <a:pt x="1052513" y="269082"/>
                </a:lnTo>
                <a:lnTo>
                  <a:pt x="1073944" y="228600"/>
                </a:lnTo>
                <a:lnTo>
                  <a:pt x="1092994" y="183357"/>
                </a:lnTo>
                <a:lnTo>
                  <a:pt x="1100138" y="157163"/>
                </a:lnTo>
                <a:lnTo>
                  <a:pt x="1102519" y="130969"/>
                </a:lnTo>
                <a:lnTo>
                  <a:pt x="1102519" y="116682"/>
                </a:lnTo>
                <a:lnTo>
                  <a:pt x="1088231" y="83344"/>
                </a:lnTo>
                <a:lnTo>
                  <a:pt x="1081088" y="57150"/>
                </a:lnTo>
                <a:lnTo>
                  <a:pt x="1078706" y="33338"/>
                </a:lnTo>
                <a:lnTo>
                  <a:pt x="1081088" y="9525"/>
                </a:lnTo>
                <a:lnTo>
                  <a:pt x="1090613" y="0"/>
                </a:lnTo>
                <a:lnTo>
                  <a:pt x="1114425" y="0"/>
                </a:lnTo>
                <a:lnTo>
                  <a:pt x="1162050" y="14288"/>
                </a:lnTo>
                <a:lnTo>
                  <a:pt x="1200150" y="45244"/>
                </a:lnTo>
                <a:lnTo>
                  <a:pt x="1269206" y="107157"/>
                </a:lnTo>
                <a:lnTo>
                  <a:pt x="1309688" y="150019"/>
                </a:lnTo>
                <a:lnTo>
                  <a:pt x="1335881" y="190500"/>
                </a:lnTo>
                <a:lnTo>
                  <a:pt x="1357313" y="235744"/>
                </a:lnTo>
                <a:lnTo>
                  <a:pt x="1364456" y="266700"/>
                </a:lnTo>
                <a:lnTo>
                  <a:pt x="1366838" y="302419"/>
                </a:lnTo>
                <a:lnTo>
                  <a:pt x="1362075" y="323850"/>
                </a:lnTo>
                <a:lnTo>
                  <a:pt x="1340644" y="342900"/>
                </a:lnTo>
                <a:lnTo>
                  <a:pt x="1309688" y="361950"/>
                </a:lnTo>
                <a:lnTo>
                  <a:pt x="1273969" y="376238"/>
                </a:lnTo>
                <a:lnTo>
                  <a:pt x="1221581" y="411957"/>
                </a:lnTo>
                <a:lnTo>
                  <a:pt x="1143000" y="511969"/>
                </a:lnTo>
                <a:lnTo>
                  <a:pt x="845344" y="895350"/>
                </a:lnTo>
                <a:lnTo>
                  <a:pt x="476250" y="1366838"/>
                </a:lnTo>
                <a:lnTo>
                  <a:pt x="183356" y="1735932"/>
                </a:lnTo>
                <a:lnTo>
                  <a:pt x="14288" y="1733550"/>
                </a:lnTo>
                <a:lnTo>
                  <a:pt x="4763" y="1716882"/>
                </a:lnTo>
                <a:lnTo>
                  <a:pt x="0" y="1695450"/>
                </a:lnTo>
                <a:lnTo>
                  <a:pt x="0" y="1676400"/>
                </a:lnTo>
                <a:lnTo>
                  <a:pt x="2381" y="1659732"/>
                </a:lnTo>
                <a:lnTo>
                  <a:pt x="7144" y="1652588"/>
                </a:lnTo>
                <a:lnTo>
                  <a:pt x="19050" y="1643063"/>
                </a:lnTo>
                <a:lnTo>
                  <a:pt x="52388" y="1628775"/>
                </a:lnTo>
                <a:lnTo>
                  <a:pt x="92869" y="1604963"/>
                </a:lnTo>
                <a:lnTo>
                  <a:pt x="128588" y="1576388"/>
                </a:lnTo>
                <a:lnTo>
                  <a:pt x="173831" y="1531144"/>
                </a:lnTo>
                <a:lnTo>
                  <a:pt x="221456" y="1476375"/>
                </a:lnTo>
                <a:lnTo>
                  <a:pt x="297656" y="1378744"/>
                </a:lnTo>
                <a:lnTo>
                  <a:pt x="395288" y="1245394"/>
                </a:lnTo>
                <a:lnTo>
                  <a:pt x="483394" y="1121569"/>
                </a:lnTo>
                <a:lnTo>
                  <a:pt x="573881" y="985838"/>
                </a:lnTo>
                <a:lnTo>
                  <a:pt x="681038" y="828675"/>
                </a:lnTo>
                <a:lnTo>
                  <a:pt x="735806" y="771525"/>
                </a:lnTo>
                <a:lnTo>
                  <a:pt x="923925" y="4714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BA54E1F7-1583-40D7-AAB0-A3BF8DD1A017}"/>
              </a:ext>
            </a:extLst>
          </p:cNvPr>
          <p:cNvSpPr/>
          <p:nvPr/>
        </p:nvSpPr>
        <p:spPr>
          <a:xfrm>
            <a:off x="5743575" y="5018088"/>
            <a:ext cx="1401763" cy="487362"/>
          </a:xfrm>
          <a:custGeom>
            <a:avLst/>
            <a:gdLst>
              <a:gd name="connsiteX0" fmla="*/ 1019175 w 1402556"/>
              <a:gd name="connsiteY0" fmla="*/ 78581 h 488156"/>
              <a:gd name="connsiteX1" fmla="*/ 897731 w 1402556"/>
              <a:gd name="connsiteY1" fmla="*/ 104775 h 488156"/>
              <a:gd name="connsiteX2" fmla="*/ 773906 w 1402556"/>
              <a:gd name="connsiteY2" fmla="*/ 128587 h 488156"/>
              <a:gd name="connsiteX3" fmla="*/ 652463 w 1402556"/>
              <a:gd name="connsiteY3" fmla="*/ 147637 h 488156"/>
              <a:gd name="connsiteX4" fmla="*/ 514350 w 1402556"/>
              <a:gd name="connsiteY4" fmla="*/ 169069 h 488156"/>
              <a:gd name="connsiteX5" fmla="*/ 376238 w 1402556"/>
              <a:gd name="connsiteY5" fmla="*/ 185737 h 488156"/>
              <a:gd name="connsiteX6" fmla="*/ 192881 w 1402556"/>
              <a:gd name="connsiteY6" fmla="*/ 202406 h 488156"/>
              <a:gd name="connsiteX7" fmla="*/ 9525 w 1402556"/>
              <a:gd name="connsiteY7" fmla="*/ 200025 h 488156"/>
              <a:gd name="connsiteX8" fmla="*/ 0 w 1402556"/>
              <a:gd name="connsiteY8" fmla="*/ 233362 h 488156"/>
              <a:gd name="connsiteX9" fmla="*/ 9525 w 1402556"/>
              <a:gd name="connsiteY9" fmla="*/ 285750 h 488156"/>
              <a:gd name="connsiteX10" fmla="*/ 33338 w 1402556"/>
              <a:gd name="connsiteY10" fmla="*/ 342900 h 488156"/>
              <a:gd name="connsiteX11" fmla="*/ 59531 w 1402556"/>
              <a:gd name="connsiteY11" fmla="*/ 395287 h 488156"/>
              <a:gd name="connsiteX12" fmla="*/ 97631 w 1402556"/>
              <a:gd name="connsiteY12" fmla="*/ 447675 h 488156"/>
              <a:gd name="connsiteX13" fmla="*/ 121444 w 1402556"/>
              <a:gd name="connsiteY13" fmla="*/ 471487 h 488156"/>
              <a:gd name="connsiteX14" fmla="*/ 133350 w 1402556"/>
              <a:gd name="connsiteY14" fmla="*/ 481012 h 488156"/>
              <a:gd name="connsiteX15" fmla="*/ 147638 w 1402556"/>
              <a:gd name="connsiteY15" fmla="*/ 485775 h 488156"/>
              <a:gd name="connsiteX16" fmla="*/ 173831 w 1402556"/>
              <a:gd name="connsiteY16" fmla="*/ 488156 h 488156"/>
              <a:gd name="connsiteX17" fmla="*/ 219075 w 1402556"/>
              <a:gd name="connsiteY17" fmla="*/ 476250 h 488156"/>
              <a:gd name="connsiteX18" fmla="*/ 295275 w 1402556"/>
              <a:gd name="connsiteY18" fmla="*/ 445294 h 488156"/>
              <a:gd name="connsiteX19" fmla="*/ 354806 w 1402556"/>
              <a:gd name="connsiteY19" fmla="*/ 421481 h 488156"/>
              <a:gd name="connsiteX20" fmla="*/ 509588 w 1402556"/>
              <a:gd name="connsiteY20" fmla="*/ 369094 h 488156"/>
              <a:gd name="connsiteX21" fmla="*/ 742950 w 1402556"/>
              <a:gd name="connsiteY21" fmla="*/ 297656 h 488156"/>
              <a:gd name="connsiteX22" fmla="*/ 1042988 w 1402556"/>
              <a:gd name="connsiteY22" fmla="*/ 207169 h 488156"/>
              <a:gd name="connsiteX23" fmla="*/ 1402556 w 1402556"/>
              <a:gd name="connsiteY23" fmla="*/ 102394 h 488156"/>
              <a:gd name="connsiteX24" fmla="*/ 1354931 w 1402556"/>
              <a:gd name="connsiteY24" fmla="*/ 0 h 488156"/>
              <a:gd name="connsiteX25" fmla="*/ 1240631 w 1402556"/>
              <a:gd name="connsiteY25" fmla="*/ 23812 h 488156"/>
              <a:gd name="connsiteX26" fmla="*/ 1019175 w 1402556"/>
              <a:gd name="connsiteY26" fmla="*/ 7858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402556" h="488156">
                <a:moveTo>
                  <a:pt x="1019175" y="78581"/>
                </a:moveTo>
                <a:lnTo>
                  <a:pt x="897731" y="104775"/>
                </a:lnTo>
                <a:lnTo>
                  <a:pt x="773906" y="128587"/>
                </a:lnTo>
                <a:lnTo>
                  <a:pt x="652463" y="147637"/>
                </a:lnTo>
                <a:lnTo>
                  <a:pt x="514350" y="169069"/>
                </a:lnTo>
                <a:lnTo>
                  <a:pt x="376238" y="185737"/>
                </a:lnTo>
                <a:lnTo>
                  <a:pt x="192881" y="202406"/>
                </a:lnTo>
                <a:lnTo>
                  <a:pt x="9525" y="200025"/>
                </a:lnTo>
                <a:lnTo>
                  <a:pt x="0" y="233362"/>
                </a:lnTo>
                <a:lnTo>
                  <a:pt x="9525" y="285750"/>
                </a:lnTo>
                <a:lnTo>
                  <a:pt x="33338" y="342900"/>
                </a:lnTo>
                <a:lnTo>
                  <a:pt x="59531" y="395287"/>
                </a:lnTo>
                <a:lnTo>
                  <a:pt x="97631" y="447675"/>
                </a:lnTo>
                <a:lnTo>
                  <a:pt x="121444" y="471487"/>
                </a:lnTo>
                <a:lnTo>
                  <a:pt x="133350" y="481012"/>
                </a:lnTo>
                <a:lnTo>
                  <a:pt x="147638" y="485775"/>
                </a:lnTo>
                <a:lnTo>
                  <a:pt x="173831" y="488156"/>
                </a:lnTo>
                <a:lnTo>
                  <a:pt x="219075" y="476250"/>
                </a:lnTo>
                <a:lnTo>
                  <a:pt x="295275" y="445294"/>
                </a:lnTo>
                <a:lnTo>
                  <a:pt x="354806" y="421481"/>
                </a:lnTo>
                <a:lnTo>
                  <a:pt x="509588" y="369094"/>
                </a:lnTo>
                <a:lnTo>
                  <a:pt x="742950" y="297656"/>
                </a:lnTo>
                <a:lnTo>
                  <a:pt x="1042988" y="207169"/>
                </a:lnTo>
                <a:lnTo>
                  <a:pt x="1402556" y="102394"/>
                </a:lnTo>
                <a:lnTo>
                  <a:pt x="1354931" y="0"/>
                </a:lnTo>
                <a:lnTo>
                  <a:pt x="1240631" y="23812"/>
                </a:lnTo>
                <a:lnTo>
                  <a:pt x="1019175" y="78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6D1223CD-82C8-438C-A9F5-668B2CFFA1A3}"/>
              </a:ext>
            </a:extLst>
          </p:cNvPr>
          <p:cNvSpPr/>
          <p:nvPr/>
        </p:nvSpPr>
        <p:spPr>
          <a:xfrm>
            <a:off x="6805613" y="4611688"/>
            <a:ext cx="574675" cy="942975"/>
          </a:xfrm>
          <a:custGeom>
            <a:avLst/>
            <a:gdLst>
              <a:gd name="connsiteX0" fmla="*/ 123825 w 573881"/>
              <a:gd name="connsiteY0" fmla="*/ 288132 h 942975"/>
              <a:gd name="connsiteX1" fmla="*/ 54768 w 573881"/>
              <a:gd name="connsiteY1" fmla="*/ 150019 h 942975"/>
              <a:gd name="connsiteX2" fmla="*/ 26193 w 573881"/>
              <a:gd name="connsiteY2" fmla="*/ 92869 h 942975"/>
              <a:gd name="connsiteX3" fmla="*/ 7143 w 573881"/>
              <a:gd name="connsiteY3" fmla="*/ 50007 h 942975"/>
              <a:gd name="connsiteX4" fmla="*/ 0 w 573881"/>
              <a:gd name="connsiteY4" fmla="*/ 23813 h 942975"/>
              <a:gd name="connsiteX5" fmla="*/ 0 w 573881"/>
              <a:gd name="connsiteY5" fmla="*/ 7144 h 942975"/>
              <a:gd name="connsiteX6" fmla="*/ 4762 w 573881"/>
              <a:gd name="connsiteY6" fmla="*/ 0 h 942975"/>
              <a:gd name="connsiteX7" fmla="*/ 14287 w 573881"/>
              <a:gd name="connsiteY7" fmla="*/ 0 h 942975"/>
              <a:gd name="connsiteX8" fmla="*/ 42862 w 573881"/>
              <a:gd name="connsiteY8" fmla="*/ 9525 h 942975"/>
              <a:gd name="connsiteX9" fmla="*/ 76200 w 573881"/>
              <a:gd name="connsiteY9" fmla="*/ 38100 h 942975"/>
              <a:gd name="connsiteX10" fmla="*/ 176212 w 573881"/>
              <a:gd name="connsiteY10" fmla="*/ 138113 h 942975"/>
              <a:gd name="connsiteX11" fmla="*/ 290512 w 573881"/>
              <a:gd name="connsiteY11" fmla="*/ 250032 h 942975"/>
              <a:gd name="connsiteX12" fmla="*/ 409575 w 573881"/>
              <a:gd name="connsiteY12" fmla="*/ 369094 h 942975"/>
              <a:gd name="connsiteX13" fmla="*/ 452437 w 573881"/>
              <a:gd name="connsiteY13" fmla="*/ 411957 h 942975"/>
              <a:gd name="connsiteX14" fmla="*/ 483393 w 573881"/>
              <a:gd name="connsiteY14" fmla="*/ 450057 h 942975"/>
              <a:gd name="connsiteX15" fmla="*/ 511968 w 573881"/>
              <a:gd name="connsiteY15" fmla="*/ 495300 h 942975"/>
              <a:gd name="connsiteX16" fmla="*/ 526256 w 573881"/>
              <a:gd name="connsiteY16" fmla="*/ 531019 h 942975"/>
              <a:gd name="connsiteX17" fmla="*/ 550068 w 573881"/>
              <a:gd name="connsiteY17" fmla="*/ 604838 h 942975"/>
              <a:gd name="connsiteX18" fmla="*/ 569118 w 573881"/>
              <a:gd name="connsiteY18" fmla="*/ 714375 h 942975"/>
              <a:gd name="connsiteX19" fmla="*/ 571500 w 573881"/>
              <a:gd name="connsiteY19" fmla="*/ 764382 h 942975"/>
              <a:gd name="connsiteX20" fmla="*/ 573881 w 573881"/>
              <a:gd name="connsiteY20" fmla="*/ 816769 h 942975"/>
              <a:gd name="connsiteX21" fmla="*/ 571500 w 573881"/>
              <a:gd name="connsiteY21" fmla="*/ 859632 h 942975"/>
              <a:gd name="connsiteX22" fmla="*/ 566737 w 573881"/>
              <a:gd name="connsiteY22" fmla="*/ 892969 h 942975"/>
              <a:gd name="connsiteX23" fmla="*/ 557212 w 573881"/>
              <a:gd name="connsiteY23" fmla="*/ 916782 h 942975"/>
              <a:gd name="connsiteX24" fmla="*/ 540543 w 573881"/>
              <a:gd name="connsiteY24" fmla="*/ 935832 h 942975"/>
              <a:gd name="connsiteX25" fmla="*/ 526256 w 573881"/>
              <a:gd name="connsiteY25" fmla="*/ 942975 h 942975"/>
              <a:gd name="connsiteX26" fmla="*/ 511968 w 573881"/>
              <a:gd name="connsiteY26" fmla="*/ 942975 h 942975"/>
              <a:gd name="connsiteX27" fmla="*/ 476250 w 573881"/>
              <a:gd name="connsiteY27" fmla="*/ 935832 h 942975"/>
              <a:gd name="connsiteX28" fmla="*/ 435768 w 573881"/>
              <a:gd name="connsiteY28" fmla="*/ 909638 h 942975"/>
              <a:gd name="connsiteX29" fmla="*/ 402431 w 573881"/>
              <a:gd name="connsiteY29" fmla="*/ 869157 h 942975"/>
              <a:gd name="connsiteX30" fmla="*/ 364331 w 573881"/>
              <a:gd name="connsiteY30" fmla="*/ 804863 h 942975"/>
              <a:gd name="connsiteX31" fmla="*/ 314325 w 573881"/>
              <a:gd name="connsiteY31" fmla="*/ 700088 h 942975"/>
              <a:gd name="connsiteX32" fmla="*/ 252412 w 573881"/>
              <a:gd name="connsiteY32" fmla="*/ 566738 h 942975"/>
              <a:gd name="connsiteX33" fmla="*/ 235743 w 573881"/>
              <a:gd name="connsiteY33" fmla="*/ 526257 h 942975"/>
              <a:gd name="connsiteX34" fmla="*/ 197643 w 573881"/>
              <a:gd name="connsiteY34" fmla="*/ 431007 h 942975"/>
              <a:gd name="connsiteX35" fmla="*/ 123825 w 573881"/>
              <a:gd name="connsiteY35" fmla="*/ 288132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942975">
                <a:moveTo>
                  <a:pt x="123825" y="288132"/>
                </a:moveTo>
                <a:lnTo>
                  <a:pt x="54768" y="150019"/>
                </a:lnTo>
                <a:lnTo>
                  <a:pt x="26193" y="92869"/>
                </a:lnTo>
                <a:lnTo>
                  <a:pt x="7143" y="50007"/>
                </a:lnTo>
                <a:lnTo>
                  <a:pt x="0" y="23813"/>
                </a:lnTo>
                <a:lnTo>
                  <a:pt x="0" y="7144"/>
                </a:lnTo>
                <a:lnTo>
                  <a:pt x="4762" y="0"/>
                </a:lnTo>
                <a:lnTo>
                  <a:pt x="14287" y="0"/>
                </a:lnTo>
                <a:lnTo>
                  <a:pt x="42862" y="9525"/>
                </a:lnTo>
                <a:lnTo>
                  <a:pt x="76200" y="38100"/>
                </a:lnTo>
                <a:lnTo>
                  <a:pt x="176212" y="138113"/>
                </a:lnTo>
                <a:lnTo>
                  <a:pt x="290512" y="250032"/>
                </a:lnTo>
                <a:lnTo>
                  <a:pt x="409575" y="369094"/>
                </a:lnTo>
                <a:lnTo>
                  <a:pt x="452437" y="411957"/>
                </a:lnTo>
                <a:lnTo>
                  <a:pt x="483393" y="450057"/>
                </a:lnTo>
                <a:lnTo>
                  <a:pt x="511968" y="495300"/>
                </a:lnTo>
                <a:lnTo>
                  <a:pt x="526256" y="531019"/>
                </a:lnTo>
                <a:lnTo>
                  <a:pt x="550068" y="604838"/>
                </a:lnTo>
                <a:lnTo>
                  <a:pt x="569118" y="714375"/>
                </a:lnTo>
                <a:lnTo>
                  <a:pt x="571500" y="764382"/>
                </a:lnTo>
                <a:lnTo>
                  <a:pt x="573881" y="816769"/>
                </a:lnTo>
                <a:lnTo>
                  <a:pt x="571500" y="859632"/>
                </a:lnTo>
                <a:lnTo>
                  <a:pt x="566737" y="892969"/>
                </a:lnTo>
                <a:lnTo>
                  <a:pt x="557212" y="916782"/>
                </a:lnTo>
                <a:lnTo>
                  <a:pt x="540543" y="935832"/>
                </a:lnTo>
                <a:lnTo>
                  <a:pt x="526256" y="942975"/>
                </a:lnTo>
                <a:lnTo>
                  <a:pt x="511968" y="942975"/>
                </a:lnTo>
                <a:lnTo>
                  <a:pt x="476250" y="935832"/>
                </a:lnTo>
                <a:lnTo>
                  <a:pt x="435768" y="909638"/>
                </a:lnTo>
                <a:lnTo>
                  <a:pt x="402431" y="869157"/>
                </a:lnTo>
                <a:lnTo>
                  <a:pt x="364331" y="804863"/>
                </a:lnTo>
                <a:lnTo>
                  <a:pt x="314325" y="700088"/>
                </a:lnTo>
                <a:lnTo>
                  <a:pt x="252412" y="566738"/>
                </a:lnTo>
                <a:lnTo>
                  <a:pt x="235743" y="526257"/>
                </a:lnTo>
                <a:lnTo>
                  <a:pt x="197643" y="431007"/>
                </a:lnTo>
                <a:lnTo>
                  <a:pt x="123825" y="2881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5418C64-159E-4BED-8231-6FF257B3313D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44638"/>
            <a:ext cx="4986338" cy="4040187"/>
            <a:chOff x="2546350" y="1685925"/>
            <a:chExt cx="4986338" cy="4040188"/>
          </a:xfrm>
        </p:grpSpPr>
        <p:sp>
          <p:nvSpPr>
            <p:cNvPr id="20" name="フリーフォーム 118">
              <a:extLst>
                <a:ext uri="{FF2B5EF4-FFF2-40B4-BE49-F238E27FC236}">
                  <a16:creationId xmlns:a16="http://schemas.microsoft.com/office/drawing/2014/main" id="{601D3156-9B19-41F1-942E-F4A0F78D392E}"/>
                </a:ext>
              </a:extLst>
            </p:cNvPr>
            <p:cNvSpPr/>
            <p:nvPr/>
          </p:nvSpPr>
          <p:spPr>
            <a:xfrm>
              <a:off x="2859088" y="2420937"/>
              <a:ext cx="1682750" cy="381000"/>
            </a:xfrm>
            <a:custGeom>
              <a:avLst/>
              <a:gdLst>
                <a:gd name="connsiteX0" fmla="*/ 1302544 w 1681163"/>
                <a:gd name="connsiteY0" fmla="*/ 283369 h 381000"/>
                <a:gd name="connsiteX1" fmla="*/ 1164432 w 1681163"/>
                <a:gd name="connsiteY1" fmla="*/ 302419 h 381000"/>
                <a:gd name="connsiteX2" fmla="*/ 997744 w 1681163"/>
                <a:gd name="connsiteY2" fmla="*/ 321469 h 381000"/>
                <a:gd name="connsiteX3" fmla="*/ 785813 w 1681163"/>
                <a:gd name="connsiteY3" fmla="*/ 347663 h 381000"/>
                <a:gd name="connsiteX4" fmla="*/ 566738 w 1681163"/>
                <a:gd name="connsiteY4" fmla="*/ 371475 h 381000"/>
                <a:gd name="connsiteX5" fmla="*/ 469107 w 1681163"/>
                <a:gd name="connsiteY5" fmla="*/ 381000 h 381000"/>
                <a:gd name="connsiteX6" fmla="*/ 290513 w 1681163"/>
                <a:gd name="connsiteY6" fmla="*/ 376238 h 381000"/>
                <a:gd name="connsiteX7" fmla="*/ 233363 w 1681163"/>
                <a:gd name="connsiteY7" fmla="*/ 366713 h 381000"/>
                <a:gd name="connsiteX8" fmla="*/ 173832 w 1681163"/>
                <a:gd name="connsiteY8" fmla="*/ 345282 h 381000"/>
                <a:gd name="connsiteX9" fmla="*/ 128588 w 1681163"/>
                <a:gd name="connsiteY9" fmla="*/ 321469 h 381000"/>
                <a:gd name="connsiteX10" fmla="*/ 90488 w 1681163"/>
                <a:gd name="connsiteY10" fmla="*/ 297657 h 381000"/>
                <a:gd name="connsiteX11" fmla="*/ 54769 w 1681163"/>
                <a:gd name="connsiteY11" fmla="*/ 271463 h 381000"/>
                <a:gd name="connsiteX12" fmla="*/ 26194 w 1681163"/>
                <a:gd name="connsiteY12" fmla="*/ 245269 h 381000"/>
                <a:gd name="connsiteX13" fmla="*/ 9525 w 1681163"/>
                <a:gd name="connsiteY13" fmla="*/ 219075 h 381000"/>
                <a:gd name="connsiteX14" fmla="*/ 0 w 1681163"/>
                <a:gd name="connsiteY14" fmla="*/ 197644 h 381000"/>
                <a:gd name="connsiteX15" fmla="*/ 2382 w 1681163"/>
                <a:gd name="connsiteY15" fmla="*/ 185738 h 381000"/>
                <a:gd name="connsiteX16" fmla="*/ 14288 w 1681163"/>
                <a:gd name="connsiteY16" fmla="*/ 176213 h 381000"/>
                <a:gd name="connsiteX17" fmla="*/ 30957 w 1681163"/>
                <a:gd name="connsiteY17" fmla="*/ 173832 h 381000"/>
                <a:gd name="connsiteX18" fmla="*/ 57150 w 1681163"/>
                <a:gd name="connsiteY18" fmla="*/ 183357 h 381000"/>
                <a:gd name="connsiteX19" fmla="*/ 85725 w 1681163"/>
                <a:gd name="connsiteY19" fmla="*/ 197644 h 381000"/>
                <a:gd name="connsiteX20" fmla="*/ 159544 w 1681163"/>
                <a:gd name="connsiteY20" fmla="*/ 211932 h 381000"/>
                <a:gd name="connsiteX21" fmla="*/ 269082 w 1681163"/>
                <a:gd name="connsiteY21" fmla="*/ 221457 h 381000"/>
                <a:gd name="connsiteX22" fmla="*/ 416719 w 1681163"/>
                <a:gd name="connsiteY22" fmla="*/ 221457 h 381000"/>
                <a:gd name="connsiteX23" fmla="*/ 576263 w 1681163"/>
                <a:gd name="connsiteY23" fmla="*/ 207169 h 381000"/>
                <a:gd name="connsiteX24" fmla="*/ 707232 w 1681163"/>
                <a:gd name="connsiteY24" fmla="*/ 188119 h 381000"/>
                <a:gd name="connsiteX25" fmla="*/ 850107 w 1681163"/>
                <a:gd name="connsiteY25" fmla="*/ 161925 h 381000"/>
                <a:gd name="connsiteX26" fmla="*/ 1019175 w 1681163"/>
                <a:gd name="connsiteY26" fmla="*/ 123825 h 381000"/>
                <a:gd name="connsiteX27" fmla="*/ 1188244 w 1681163"/>
                <a:gd name="connsiteY27" fmla="*/ 83344 h 381000"/>
                <a:gd name="connsiteX28" fmla="*/ 1254919 w 1681163"/>
                <a:gd name="connsiteY28" fmla="*/ 64294 h 381000"/>
                <a:gd name="connsiteX29" fmla="*/ 1273969 w 1681163"/>
                <a:gd name="connsiteY29" fmla="*/ 45244 h 381000"/>
                <a:gd name="connsiteX30" fmla="*/ 1319213 w 1681163"/>
                <a:gd name="connsiteY30" fmla="*/ 2382 h 381000"/>
                <a:gd name="connsiteX31" fmla="*/ 1331119 w 1681163"/>
                <a:gd name="connsiteY31" fmla="*/ 0 h 381000"/>
                <a:gd name="connsiteX32" fmla="*/ 1381125 w 1681163"/>
                <a:gd name="connsiteY32" fmla="*/ 2382 h 381000"/>
                <a:gd name="connsiteX33" fmla="*/ 1457325 w 1681163"/>
                <a:gd name="connsiteY33" fmla="*/ 11907 h 381000"/>
                <a:gd name="connsiteX34" fmla="*/ 1531144 w 1681163"/>
                <a:gd name="connsiteY34" fmla="*/ 28575 h 381000"/>
                <a:gd name="connsiteX35" fmla="*/ 1590675 w 1681163"/>
                <a:gd name="connsiteY35" fmla="*/ 47625 h 381000"/>
                <a:gd name="connsiteX36" fmla="*/ 1612107 w 1681163"/>
                <a:gd name="connsiteY36" fmla="*/ 54769 h 381000"/>
                <a:gd name="connsiteX37" fmla="*/ 1638300 w 1681163"/>
                <a:gd name="connsiteY37" fmla="*/ 69057 h 381000"/>
                <a:gd name="connsiteX38" fmla="*/ 1652588 w 1681163"/>
                <a:gd name="connsiteY38" fmla="*/ 78582 h 381000"/>
                <a:gd name="connsiteX39" fmla="*/ 1664494 w 1681163"/>
                <a:gd name="connsiteY39" fmla="*/ 92869 h 381000"/>
                <a:gd name="connsiteX40" fmla="*/ 1674019 w 1681163"/>
                <a:gd name="connsiteY40" fmla="*/ 114300 h 381000"/>
                <a:gd name="connsiteX41" fmla="*/ 1681163 w 1681163"/>
                <a:gd name="connsiteY41" fmla="*/ 145257 h 381000"/>
                <a:gd name="connsiteX42" fmla="*/ 1681163 w 1681163"/>
                <a:gd name="connsiteY42" fmla="*/ 161925 h 381000"/>
                <a:gd name="connsiteX43" fmla="*/ 1669257 w 1681163"/>
                <a:gd name="connsiteY43" fmla="*/ 188119 h 381000"/>
                <a:gd name="connsiteX44" fmla="*/ 1652588 w 1681163"/>
                <a:gd name="connsiteY44" fmla="*/ 204788 h 381000"/>
                <a:gd name="connsiteX45" fmla="*/ 1626394 w 1681163"/>
                <a:gd name="connsiteY45" fmla="*/ 219075 h 381000"/>
                <a:gd name="connsiteX46" fmla="*/ 1545432 w 1681163"/>
                <a:gd name="connsiteY46" fmla="*/ 240507 h 381000"/>
                <a:gd name="connsiteX47" fmla="*/ 1433513 w 1681163"/>
                <a:gd name="connsiteY47" fmla="*/ 261938 h 381000"/>
                <a:gd name="connsiteX48" fmla="*/ 1302544 w 1681163"/>
                <a:gd name="connsiteY48" fmla="*/ 283369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1163" h="381000">
                  <a:moveTo>
                    <a:pt x="1302544" y="283369"/>
                  </a:moveTo>
                  <a:lnTo>
                    <a:pt x="1164432" y="302419"/>
                  </a:lnTo>
                  <a:lnTo>
                    <a:pt x="997744" y="321469"/>
                  </a:lnTo>
                  <a:lnTo>
                    <a:pt x="785813" y="347663"/>
                  </a:lnTo>
                  <a:lnTo>
                    <a:pt x="566738" y="371475"/>
                  </a:lnTo>
                  <a:lnTo>
                    <a:pt x="469107" y="381000"/>
                  </a:lnTo>
                  <a:lnTo>
                    <a:pt x="290513" y="376238"/>
                  </a:lnTo>
                  <a:lnTo>
                    <a:pt x="233363" y="366713"/>
                  </a:lnTo>
                  <a:lnTo>
                    <a:pt x="173832" y="345282"/>
                  </a:lnTo>
                  <a:lnTo>
                    <a:pt x="128588" y="321469"/>
                  </a:lnTo>
                  <a:lnTo>
                    <a:pt x="90488" y="297657"/>
                  </a:lnTo>
                  <a:lnTo>
                    <a:pt x="54769" y="271463"/>
                  </a:lnTo>
                  <a:lnTo>
                    <a:pt x="26194" y="245269"/>
                  </a:lnTo>
                  <a:lnTo>
                    <a:pt x="9525" y="219075"/>
                  </a:lnTo>
                  <a:lnTo>
                    <a:pt x="0" y="197644"/>
                  </a:lnTo>
                  <a:lnTo>
                    <a:pt x="2382" y="185738"/>
                  </a:lnTo>
                  <a:lnTo>
                    <a:pt x="14288" y="176213"/>
                  </a:lnTo>
                  <a:lnTo>
                    <a:pt x="30957" y="173832"/>
                  </a:lnTo>
                  <a:lnTo>
                    <a:pt x="57150" y="183357"/>
                  </a:lnTo>
                  <a:lnTo>
                    <a:pt x="85725" y="197644"/>
                  </a:lnTo>
                  <a:lnTo>
                    <a:pt x="159544" y="211932"/>
                  </a:lnTo>
                  <a:lnTo>
                    <a:pt x="269082" y="221457"/>
                  </a:lnTo>
                  <a:lnTo>
                    <a:pt x="416719" y="221457"/>
                  </a:lnTo>
                  <a:lnTo>
                    <a:pt x="576263" y="207169"/>
                  </a:lnTo>
                  <a:lnTo>
                    <a:pt x="707232" y="188119"/>
                  </a:lnTo>
                  <a:lnTo>
                    <a:pt x="850107" y="161925"/>
                  </a:lnTo>
                  <a:lnTo>
                    <a:pt x="1019175" y="123825"/>
                  </a:lnTo>
                  <a:lnTo>
                    <a:pt x="1188244" y="83344"/>
                  </a:lnTo>
                  <a:lnTo>
                    <a:pt x="1254919" y="64294"/>
                  </a:lnTo>
                  <a:lnTo>
                    <a:pt x="1273969" y="45244"/>
                  </a:lnTo>
                  <a:lnTo>
                    <a:pt x="1319213" y="2382"/>
                  </a:lnTo>
                  <a:lnTo>
                    <a:pt x="1331119" y="0"/>
                  </a:lnTo>
                  <a:lnTo>
                    <a:pt x="1381125" y="2382"/>
                  </a:lnTo>
                  <a:lnTo>
                    <a:pt x="1457325" y="11907"/>
                  </a:lnTo>
                  <a:lnTo>
                    <a:pt x="1531144" y="28575"/>
                  </a:lnTo>
                  <a:lnTo>
                    <a:pt x="1590675" y="47625"/>
                  </a:lnTo>
                  <a:lnTo>
                    <a:pt x="1612107" y="54769"/>
                  </a:lnTo>
                  <a:lnTo>
                    <a:pt x="1638300" y="69057"/>
                  </a:lnTo>
                  <a:lnTo>
                    <a:pt x="1652588" y="78582"/>
                  </a:lnTo>
                  <a:lnTo>
                    <a:pt x="1664494" y="92869"/>
                  </a:lnTo>
                  <a:lnTo>
                    <a:pt x="1674019" y="114300"/>
                  </a:lnTo>
                  <a:lnTo>
                    <a:pt x="1681163" y="145257"/>
                  </a:lnTo>
                  <a:lnTo>
                    <a:pt x="1681163" y="161925"/>
                  </a:lnTo>
                  <a:lnTo>
                    <a:pt x="1669257" y="188119"/>
                  </a:lnTo>
                  <a:lnTo>
                    <a:pt x="1652588" y="204788"/>
                  </a:lnTo>
                  <a:lnTo>
                    <a:pt x="1626394" y="219075"/>
                  </a:lnTo>
                  <a:lnTo>
                    <a:pt x="1545432" y="240507"/>
                  </a:lnTo>
                  <a:lnTo>
                    <a:pt x="1433513" y="261938"/>
                  </a:lnTo>
                  <a:lnTo>
                    <a:pt x="1302544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3">
              <a:extLst>
                <a:ext uri="{FF2B5EF4-FFF2-40B4-BE49-F238E27FC236}">
                  <a16:creationId xmlns:a16="http://schemas.microsoft.com/office/drawing/2014/main" id="{796369E7-38A8-4833-991E-5252136F540A}"/>
                </a:ext>
              </a:extLst>
            </p:cNvPr>
            <p:cNvSpPr/>
            <p:nvPr/>
          </p:nvSpPr>
          <p:spPr>
            <a:xfrm>
              <a:off x="4981575" y="1814512"/>
              <a:ext cx="608013" cy="781050"/>
            </a:xfrm>
            <a:custGeom>
              <a:avLst/>
              <a:gdLst>
                <a:gd name="connsiteX0" fmla="*/ 335756 w 607219"/>
                <a:gd name="connsiteY0" fmla="*/ 209550 h 781050"/>
                <a:gd name="connsiteX1" fmla="*/ 257175 w 607219"/>
                <a:gd name="connsiteY1" fmla="*/ 154781 h 781050"/>
                <a:gd name="connsiteX2" fmla="*/ 171450 w 607219"/>
                <a:gd name="connsiteY2" fmla="*/ 95250 h 781050"/>
                <a:gd name="connsiteX3" fmla="*/ 107156 w 607219"/>
                <a:gd name="connsiteY3" fmla="*/ 50006 h 781050"/>
                <a:gd name="connsiteX4" fmla="*/ 52388 w 607219"/>
                <a:gd name="connsiteY4" fmla="*/ 16668 h 781050"/>
                <a:gd name="connsiteX5" fmla="*/ 28575 w 607219"/>
                <a:gd name="connsiteY5" fmla="*/ 4762 h 781050"/>
                <a:gd name="connsiteX6" fmla="*/ 16669 w 607219"/>
                <a:gd name="connsiteY6" fmla="*/ 0 h 781050"/>
                <a:gd name="connsiteX7" fmla="*/ 4763 w 607219"/>
                <a:gd name="connsiteY7" fmla="*/ 0 h 781050"/>
                <a:gd name="connsiteX8" fmla="*/ 0 w 607219"/>
                <a:gd name="connsiteY8" fmla="*/ 4762 h 781050"/>
                <a:gd name="connsiteX9" fmla="*/ 0 w 607219"/>
                <a:gd name="connsiteY9" fmla="*/ 16668 h 781050"/>
                <a:gd name="connsiteX10" fmla="*/ 4763 w 607219"/>
                <a:gd name="connsiteY10" fmla="*/ 42862 h 781050"/>
                <a:gd name="connsiteX11" fmla="*/ 40481 w 607219"/>
                <a:gd name="connsiteY11" fmla="*/ 111918 h 781050"/>
                <a:gd name="connsiteX12" fmla="*/ 152400 w 607219"/>
                <a:gd name="connsiteY12" fmla="*/ 302418 h 781050"/>
                <a:gd name="connsiteX13" fmla="*/ 216694 w 607219"/>
                <a:gd name="connsiteY13" fmla="*/ 411956 h 781050"/>
                <a:gd name="connsiteX14" fmla="*/ 302419 w 607219"/>
                <a:gd name="connsiteY14" fmla="*/ 540543 h 781050"/>
                <a:gd name="connsiteX15" fmla="*/ 361950 w 607219"/>
                <a:gd name="connsiteY15" fmla="*/ 619125 h 781050"/>
                <a:gd name="connsiteX16" fmla="*/ 411956 w 607219"/>
                <a:gd name="connsiteY16" fmla="*/ 678656 h 781050"/>
                <a:gd name="connsiteX17" fmla="*/ 442913 w 607219"/>
                <a:gd name="connsiteY17" fmla="*/ 709612 h 781050"/>
                <a:gd name="connsiteX18" fmla="*/ 478631 w 607219"/>
                <a:gd name="connsiteY18" fmla="*/ 750093 h 781050"/>
                <a:gd name="connsiteX19" fmla="*/ 509588 w 607219"/>
                <a:gd name="connsiteY19" fmla="*/ 773906 h 781050"/>
                <a:gd name="connsiteX20" fmla="*/ 531019 w 607219"/>
                <a:gd name="connsiteY20" fmla="*/ 781050 h 781050"/>
                <a:gd name="connsiteX21" fmla="*/ 547688 w 607219"/>
                <a:gd name="connsiteY21" fmla="*/ 781050 h 781050"/>
                <a:gd name="connsiteX22" fmla="*/ 571500 w 607219"/>
                <a:gd name="connsiteY22" fmla="*/ 764381 h 781050"/>
                <a:gd name="connsiteX23" fmla="*/ 588169 w 607219"/>
                <a:gd name="connsiteY23" fmla="*/ 735806 h 781050"/>
                <a:gd name="connsiteX24" fmla="*/ 607219 w 607219"/>
                <a:gd name="connsiteY24" fmla="*/ 685800 h 781050"/>
                <a:gd name="connsiteX25" fmla="*/ 607219 w 607219"/>
                <a:gd name="connsiteY25" fmla="*/ 661987 h 781050"/>
                <a:gd name="connsiteX26" fmla="*/ 604838 w 607219"/>
                <a:gd name="connsiteY26" fmla="*/ 600075 h 781050"/>
                <a:gd name="connsiteX27" fmla="*/ 592931 w 607219"/>
                <a:gd name="connsiteY27" fmla="*/ 528637 h 781050"/>
                <a:gd name="connsiteX28" fmla="*/ 566738 w 607219"/>
                <a:gd name="connsiteY28" fmla="*/ 426243 h 781050"/>
                <a:gd name="connsiteX29" fmla="*/ 540544 w 607219"/>
                <a:gd name="connsiteY29" fmla="*/ 361950 h 781050"/>
                <a:gd name="connsiteX30" fmla="*/ 514350 w 607219"/>
                <a:gd name="connsiteY30" fmla="*/ 335756 h 781050"/>
                <a:gd name="connsiteX31" fmla="*/ 335756 w 607219"/>
                <a:gd name="connsiteY31" fmla="*/ 20955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781050">
                  <a:moveTo>
                    <a:pt x="335756" y="209550"/>
                  </a:moveTo>
                  <a:lnTo>
                    <a:pt x="257175" y="154781"/>
                  </a:lnTo>
                  <a:lnTo>
                    <a:pt x="171450" y="95250"/>
                  </a:lnTo>
                  <a:lnTo>
                    <a:pt x="107156" y="50006"/>
                  </a:lnTo>
                  <a:lnTo>
                    <a:pt x="52388" y="16668"/>
                  </a:lnTo>
                  <a:lnTo>
                    <a:pt x="28575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0" y="16668"/>
                  </a:lnTo>
                  <a:lnTo>
                    <a:pt x="4763" y="42862"/>
                  </a:lnTo>
                  <a:lnTo>
                    <a:pt x="40481" y="111918"/>
                  </a:lnTo>
                  <a:lnTo>
                    <a:pt x="152400" y="302418"/>
                  </a:lnTo>
                  <a:lnTo>
                    <a:pt x="216694" y="411956"/>
                  </a:lnTo>
                  <a:lnTo>
                    <a:pt x="302419" y="540543"/>
                  </a:lnTo>
                  <a:lnTo>
                    <a:pt x="361950" y="619125"/>
                  </a:lnTo>
                  <a:lnTo>
                    <a:pt x="411956" y="678656"/>
                  </a:lnTo>
                  <a:lnTo>
                    <a:pt x="442913" y="709612"/>
                  </a:lnTo>
                  <a:lnTo>
                    <a:pt x="478631" y="750093"/>
                  </a:lnTo>
                  <a:lnTo>
                    <a:pt x="509588" y="773906"/>
                  </a:lnTo>
                  <a:lnTo>
                    <a:pt x="531019" y="781050"/>
                  </a:lnTo>
                  <a:lnTo>
                    <a:pt x="547688" y="781050"/>
                  </a:lnTo>
                  <a:lnTo>
                    <a:pt x="571500" y="764381"/>
                  </a:lnTo>
                  <a:lnTo>
                    <a:pt x="588169" y="735806"/>
                  </a:lnTo>
                  <a:lnTo>
                    <a:pt x="607219" y="685800"/>
                  </a:lnTo>
                  <a:lnTo>
                    <a:pt x="607219" y="661987"/>
                  </a:lnTo>
                  <a:cubicBezTo>
                    <a:pt x="606425" y="641350"/>
                    <a:pt x="605632" y="620712"/>
                    <a:pt x="604838" y="600075"/>
                  </a:cubicBezTo>
                  <a:lnTo>
                    <a:pt x="592931" y="528637"/>
                  </a:lnTo>
                  <a:lnTo>
                    <a:pt x="566738" y="426243"/>
                  </a:lnTo>
                  <a:lnTo>
                    <a:pt x="540544" y="361950"/>
                  </a:lnTo>
                  <a:lnTo>
                    <a:pt x="514350" y="335756"/>
                  </a:lnTo>
                  <a:lnTo>
                    <a:pt x="335756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4">
              <a:extLst>
                <a:ext uri="{FF2B5EF4-FFF2-40B4-BE49-F238E27FC236}">
                  <a16:creationId xmlns:a16="http://schemas.microsoft.com/office/drawing/2014/main" id="{086C0AD9-31A5-4F1E-9C49-4998C8C8AFBA}"/>
                </a:ext>
              </a:extLst>
            </p:cNvPr>
            <p:cNvSpPr/>
            <p:nvPr/>
          </p:nvSpPr>
          <p:spPr>
            <a:xfrm>
              <a:off x="6132513" y="1685925"/>
              <a:ext cx="796925" cy="1125537"/>
            </a:xfrm>
            <a:custGeom>
              <a:avLst/>
              <a:gdLst>
                <a:gd name="connsiteX0" fmla="*/ 345281 w 797719"/>
                <a:gd name="connsiteY0" fmla="*/ 419100 h 1126331"/>
                <a:gd name="connsiteX1" fmla="*/ 247650 w 797719"/>
                <a:gd name="connsiteY1" fmla="*/ 621506 h 1126331"/>
                <a:gd name="connsiteX2" fmla="*/ 147637 w 797719"/>
                <a:gd name="connsiteY2" fmla="*/ 826294 h 1126331"/>
                <a:gd name="connsiteX3" fmla="*/ 0 w 797719"/>
                <a:gd name="connsiteY3" fmla="*/ 1126331 h 1126331"/>
                <a:gd name="connsiteX4" fmla="*/ 50006 w 797719"/>
                <a:gd name="connsiteY4" fmla="*/ 1123950 h 1126331"/>
                <a:gd name="connsiteX5" fmla="*/ 166687 w 797719"/>
                <a:gd name="connsiteY5" fmla="*/ 978694 h 1126331"/>
                <a:gd name="connsiteX6" fmla="*/ 285750 w 797719"/>
                <a:gd name="connsiteY6" fmla="*/ 819150 h 1126331"/>
                <a:gd name="connsiteX7" fmla="*/ 409575 w 797719"/>
                <a:gd name="connsiteY7" fmla="*/ 654844 h 1126331"/>
                <a:gd name="connsiteX8" fmla="*/ 504825 w 797719"/>
                <a:gd name="connsiteY8" fmla="*/ 526256 h 1126331"/>
                <a:gd name="connsiteX9" fmla="*/ 590550 w 797719"/>
                <a:gd name="connsiteY9" fmla="*/ 411956 h 1126331"/>
                <a:gd name="connsiteX10" fmla="*/ 611981 w 797719"/>
                <a:gd name="connsiteY10" fmla="*/ 388144 h 1126331"/>
                <a:gd name="connsiteX11" fmla="*/ 626269 w 797719"/>
                <a:gd name="connsiteY11" fmla="*/ 373856 h 1126331"/>
                <a:gd name="connsiteX12" fmla="*/ 642937 w 797719"/>
                <a:gd name="connsiteY12" fmla="*/ 357188 h 1126331"/>
                <a:gd name="connsiteX13" fmla="*/ 673894 w 797719"/>
                <a:gd name="connsiteY13" fmla="*/ 338138 h 1126331"/>
                <a:gd name="connsiteX14" fmla="*/ 716756 w 797719"/>
                <a:gd name="connsiteY14" fmla="*/ 316706 h 1126331"/>
                <a:gd name="connsiteX15" fmla="*/ 750094 w 797719"/>
                <a:gd name="connsiteY15" fmla="*/ 304800 h 1126331"/>
                <a:gd name="connsiteX16" fmla="*/ 778669 w 797719"/>
                <a:gd name="connsiteY16" fmla="*/ 288131 h 1126331"/>
                <a:gd name="connsiteX17" fmla="*/ 788194 w 797719"/>
                <a:gd name="connsiteY17" fmla="*/ 276225 h 1126331"/>
                <a:gd name="connsiteX18" fmla="*/ 795337 w 797719"/>
                <a:gd name="connsiteY18" fmla="*/ 264319 h 1126331"/>
                <a:gd name="connsiteX19" fmla="*/ 797719 w 797719"/>
                <a:gd name="connsiteY19" fmla="*/ 242888 h 1126331"/>
                <a:gd name="connsiteX20" fmla="*/ 797719 w 797719"/>
                <a:gd name="connsiteY20" fmla="*/ 228600 h 1126331"/>
                <a:gd name="connsiteX21" fmla="*/ 785812 w 797719"/>
                <a:gd name="connsiteY21" fmla="*/ 197644 h 1126331"/>
                <a:gd name="connsiteX22" fmla="*/ 757237 w 797719"/>
                <a:gd name="connsiteY22" fmla="*/ 164306 h 1126331"/>
                <a:gd name="connsiteX23" fmla="*/ 719137 w 797719"/>
                <a:gd name="connsiteY23" fmla="*/ 130969 h 1126331"/>
                <a:gd name="connsiteX24" fmla="*/ 676275 w 797719"/>
                <a:gd name="connsiteY24" fmla="*/ 97631 h 1126331"/>
                <a:gd name="connsiteX25" fmla="*/ 631031 w 797719"/>
                <a:gd name="connsiteY25" fmla="*/ 64294 h 1126331"/>
                <a:gd name="connsiteX26" fmla="*/ 581025 w 797719"/>
                <a:gd name="connsiteY26" fmla="*/ 38100 h 1126331"/>
                <a:gd name="connsiteX27" fmla="*/ 540544 w 797719"/>
                <a:gd name="connsiteY27" fmla="*/ 21431 h 1126331"/>
                <a:gd name="connsiteX28" fmla="*/ 488156 w 797719"/>
                <a:gd name="connsiteY28" fmla="*/ 7144 h 1126331"/>
                <a:gd name="connsiteX29" fmla="*/ 435769 w 797719"/>
                <a:gd name="connsiteY29" fmla="*/ 0 h 1126331"/>
                <a:gd name="connsiteX30" fmla="*/ 390525 w 797719"/>
                <a:gd name="connsiteY30" fmla="*/ 0 h 1126331"/>
                <a:gd name="connsiteX31" fmla="*/ 366712 w 797719"/>
                <a:gd name="connsiteY31" fmla="*/ 2381 h 1126331"/>
                <a:gd name="connsiteX32" fmla="*/ 357187 w 797719"/>
                <a:gd name="connsiteY32" fmla="*/ 9525 h 1126331"/>
                <a:gd name="connsiteX33" fmla="*/ 354806 w 797719"/>
                <a:gd name="connsiteY33" fmla="*/ 16669 h 1126331"/>
                <a:gd name="connsiteX34" fmla="*/ 364331 w 797719"/>
                <a:gd name="connsiteY34" fmla="*/ 33338 h 1126331"/>
                <a:gd name="connsiteX35" fmla="*/ 395287 w 797719"/>
                <a:gd name="connsiteY35" fmla="*/ 59531 h 1126331"/>
                <a:gd name="connsiteX36" fmla="*/ 426244 w 797719"/>
                <a:gd name="connsiteY36" fmla="*/ 90488 h 1126331"/>
                <a:gd name="connsiteX37" fmla="*/ 447675 w 797719"/>
                <a:gd name="connsiteY37" fmla="*/ 116681 h 1126331"/>
                <a:gd name="connsiteX38" fmla="*/ 457200 w 797719"/>
                <a:gd name="connsiteY38" fmla="*/ 133350 h 1126331"/>
                <a:gd name="connsiteX39" fmla="*/ 459581 w 797719"/>
                <a:gd name="connsiteY39" fmla="*/ 150019 h 1126331"/>
                <a:gd name="connsiteX40" fmla="*/ 457200 w 797719"/>
                <a:gd name="connsiteY40" fmla="*/ 178594 h 1126331"/>
                <a:gd name="connsiteX41" fmla="*/ 445294 w 797719"/>
                <a:gd name="connsiteY41" fmla="*/ 209550 h 1126331"/>
                <a:gd name="connsiteX42" fmla="*/ 345281 w 797719"/>
                <a:gd name="connsiteY42" fmla="*/ 419100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97719" h="1126331">
                  <a:moveTo>
                    <a:pt x="345281" y="419100"/>
                  </a:moveTo>
                  <a:lnTo>
                    <a:pt x="247650" y="621506"/>
                  </a:lnTo>
                  <a:lnTo>
                    <a:pt x="147637" y="826294"/>
                  </a:lnTo>
                  <a:lnTo>
                    <a:pt x="0" y="1126331"/>
                  </a:lnTo>
                  <a:lnTo>
                    <a:pt x="50006" y="1123950"/>
                  </a:lnTo>
                  <a:lnTo>
                    <a:pt x="166687" y="978694"/>
                  </a:lnTo>
                  <a:lnTo>
                    <a:pt x="285750" y="819150"/>
                  </a:lnTo>
                  <a:lnTo>
                    <a:pt x="409575" y="654844"/>
                  </a:lnTo>
                  <a:lnTo>
                    <a:pt x="504825" y="526256"/>
                  </a:lnTo>
                  <a:lnTo>
                    <a:pt x="590550" y="411956"/>
                  </a:lnTo>
                  <a:lnTo>
                    <a:pt x="611981" y="388144"/>
                  </a:lnTo>
                  <a:lnTo>
                    <a:pt x="626269" y="373856"/>
                  </a:lnTo>
                  <a:lnTo>
                    <a:pt x="642937" y="357188"/>
                  </a:lnTo>
                  <a:lnTo>
                    <a:pt x="673894" y="338138"/>
                  </a:lnTo>
                  <a:lnTo>
                    <a:pt x="716756" y="316706"/>
                  </a:lnTo>
                  <a:lnTo>
                    <a:pt x="750094" y="304800"/>
                  </a:lnTo>
                  <a:lnTo>
                    <a:pt x="778669" y="288131"/>
                  </a:lnTo>
                  <a:lnTo>
                    <a:pt x="788194" y="276225"/>
                  </a:lnTo>
                  <a:lnTo>
                    <a:pt x="795337" y="264319"/>
                  </a:lnTo>
                  <a:lnTo>
                    <a:pt x="797719" y="242888"/>
                  </a:lnTo>
                  <a:lnTo>
                    <a:pt x="797719" y="228600"/>
                  </a:lnTo>
                  <a:lnTo>
                    <a:pt x="785812" y="197644"/>
                  </a:lnTo>
                  <a:lnTo>
                    <a:pt x="757237" y="164306"/>
                  </a:lnTo>
                  <a:lnTo>
                    <a:pt x="719137" y="130969"/>
                  </a:lnTo>
                  <a:lnTo>
                    <a:pt x="676275" y="97631"/>
                  </a:lnTo>
                  <a:lnTo>
                    <a:pt x="631031" y="64294"/>
                  </a:lnTo>
                  <a:lnTo>
                    <a:pt x="581025" y="38100"/>
                  </a:lnTo>
                  <a:lnTo>
                    <a:pt x="540544" y="21431"/>
                  </a:lnTo>
                  <a:lnTo>
                    <a:pt x="488156" y="7144"/>
                  </a:lnTo>
                  <a:lnTo>
                    <a:pt x="435769" y="0"/>
                  </a:lnTo>
                  <a:lnTo>
                    <a:pt x="390525" y="0"/>
                  </a:lnTo>
                  <a:lnTo>
                    <a:pt x="366712" y="2381"/>
                  </a:lnTo>
                  <a:lnTo>
                    <a:pt x="357187" y="9525"/>
                  </a:lnTo>
                  <a:lnTo>
                    <a:pt x="354806" y="16669"/>
                  </a:lnTo>
                  <a:lnTo>
                    <a:pt x="364331" y="33338"/>
                  </a:lnTo>
                  <a:lnTo>
                    <a:pt x="395287" y="59531"/>
                  </a:lnTo>
                  <a:lnTo>
                    <a:pt x="426244" y="90488"/>
                  </a:lnTo>
                  <a:lnTo>
                    <a:pt x="447675" y="116681"/>
                  </a:lnTo>
                  <a:lnTo>
                    <a:pt x="457200" y="133350"/>
                  </a:lnTo>
                  <a:lnTo>
                    <a:pt x="459581" y="150019"/>
                  </a:lnTo>
                  <a:lnTo>
                    <a:pt x="457200" y="178594"/>
                  </a:lnTo>
                  <a:lnTo>
                    <a:pt x="445294" y="209550"/>
                  </a:lnTo>
                  <a:lnTo>
                    <a:pt x="345281" y="419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1">
              <a:extLst>
                <a:ext uri="{FF2B5EF4-FFF2-40B4-BE49-F238E27FC236}">
                  <a16:creationId xmlns:a16="http://schemas.microsoft.com/office/drawing/2014/main" id="{28157CC1-E177-426C-8404-A8FE2EDB6598}"/>
                </a:ext>
              </a:extLst>
            </p:cNvPr>
            <p:cNvSpPr/>
            <p:nvPr/>
          </p:nvSpPr>
          <p:spPr>
            <a:xfrm>
              <a:off x="6040438" y="2941637"/>
              <a:ext cx="755650" cy="1292225"/>
            </a:xfrm>
            <a:custGeom>
              <a:avLst/>
              <a:gdLst>
                <a:gd name="connsiteX0" fmla="*/ 385763 w 754857"/>
                <a:gd name="connsiteY0" fmla="*/ 476250 h 1293019"/>
                <a:gd name="connsiteX1" fmla="*/ 228600 w 754857"/>
                <a:gd name="connsiteY1" fmla="*/ 795337 h 1293019"/>
                <a:gd name="connsiteX2" fmla="*/ 64294 w 754857"/>
                <a:gd name="connsiteY2" fmla="*/ 1104900 h 1293019"/>
                <a:gd name="connsiteX3" fmla="*/ 0 w 754857"/>
                <a:gd name="connsiteY3" fmla="*/ 1235869 h 1293019"/>
                <a:gd name="connsiteX4" fmla="*/ 102394 w 754857"/>
                <a:gd name="connsiteY4" fmla="*/ 1293019 h 1293019"/>
                <a:gd name="connsiteX5" fmla="*/ 185738 w 754857"/>
                <a:gd name="connsiteY5" fmla="*/ 1162050 h 1293019"/>
                <a:gd name="connsiteX6" fmla="*/ 352425 w 754857"/>
                <a:gd name="connsiteY6" fmla="*/ 888206 h 1293019"/>
                <a:gd name="connsiteX7" fmla="*/ 450057 w 754857"/>
                <a:gd name="connsiteY7" fmla="*/ 723900 h 1293019"/>
                <a:gd name="connsiteX8" fmla="*/ 540544 w 754857"/>
                <a:gd name="connsiteY8" fmla="*/ 581025 h 1293019"/>
                <a:gd name="connsiteX9" fmla="*/ 659607 w 754857"/>
                <a:gd name="connsiteY9" fmla="*/ 402431 h 1293019"/>
                <a:gd name="connsiteX10" fmla="*/ 673894 w 754857"/>
                <a:gd name="connsiteY10" fmla="*/ 383381 h 1293019"/>
                <a:gd name="connsiteX11" fmla="*/ 690563 w 754857"/>
                <a:gd name="connsiteY11" fmla="*/ 371475 h 1293019"/>
                <a:gd name="connsiteX12" fmla="*/ 731044 w 754857"/>
                <a:gd name="connsiteY12" fmla="*/ 340519 h 1293019"/>
                <a:gd name="connsiteX13" fmla="*/ 745332 w 754857"/>
                <a:gd name="connsiteY13" fmla="*/ 319087 h 1293019"/>
                <a:gd name="connsiteX14" fmla="*/ 752475 w 754857"/>
                <a:gd name="connsiteY14" fmla="*/ 300037 h 1293019"/>
                <a:gd name="connsiteX15" fmla="*/ 754857 w 754857"/>
                <a:gd name="connsiteY15" fmla="*/ 276225 h 1293019"/>
                <a:gd name="connsiteX16" fmla="*/ 750094 w 754857"/>
                <a:gd name="connsiteY16" fmla="*/ 245269 h 1293019"/>
                <a:gd name="connsiteX17" fmla="*/ 740569 w 754857"/>
                <a:gd name="connsiteY17" fmla="*/ 214312 h 1293019"/>
                <a:gd name="connsiteX18" fmla="*/ 726282 w 754857"/>
                <a:gd name="connsiteY18" fmla="*/ 185737 h 1293019"/>
                <a:gd name="connsiteX19" fmla="*/ 690563 w 754857"/>
                <a:gd name="connsiteY19" fmla="*/ 152400 h 1293019"/>
                <a:gd name="connsiteX20" fmla="*/ 645319 w 754857"/>
                <a:gd name="connsiteY20" fmla="*/ 119062 h 1293019"/>
                <a:gd name="connsiteX21" fmla="*/ 585788 w 754857"/>
                <a:gd name="connsiteY21" fmla="*/ 80962 h 1293019"/>
                <a:gd name="connsiteX22" fmla="*/ 481013 w 754857"/>
                <a:gd name="connsiteY22" fmla="*/ 30956 h 1293019"/>
                <a:gd name="connsiteX23" fmla="*/ 421482 w 754857"/>
                <a:gd name="connsiteY23" fmla="*/ 4762 h 1293019"/>
                <a:gd name="connsiteX24" fmla="*/ 407194 w 754857"/>
                <a:gd name="connsiteY24" fmla="*/ 0 h 1293019"/>
                <a:gd name="connsiteX25" fmla="*/ 395288 w 754857"/>
                <a:gd name="connsiteY25" fmla="*/ 0 h 1293019"/>
                <a:gd name="connsiteX26" fmla="*/ 383382 w 754857"/>
                <a:gd name="connsiteY26" fmla="*/ 7144 h 1293019"/>
                <a:gd name="connsiteX27" fmla="*/ 383382 w 754857"/>
                <a:gd name="connsiteY27" fmla="*/ 21431 h 1293019"/>
                <a:gd name="connsiteX28" fmla="*/ 395288 w 754857"/>
                <a:gd name="connsiteY28" fmla="*/ 54769 h 1293019"/>
                <a:gd name="connsiteX29" fmla="*/ 431007 w 754857"/>
                <a:gd name="connsiteY29" fmla="*/ 88106 h 1293019"/>
                <a:gd name="connsiteX30" fmla="*/ 457200 w 754857"/>
                <a:gd name="connsiteY30" fmla="*/ 119062 h 1293019"/>
                <a:gd name="connsiteX31" fmla="*/ 473869 w 754857"/>
                <a:gd name="connsiteY31" fmla="*/ 145256 h 1293019"/>
                <a:gd name="connsiteX32" fmla="*/ 483394 w 754857"/>
                <a:gd name="connsiteY32" fmla="*/ 171450 h 1293019"/>
                <a:gd name="connsiteX33" fmla="*/ 483394 w 754857"/>
                <a:gd name="connsiteY33" fmla="*/ 200025 h 1293019"/>
                <a:gd name="connsiteX34" fmla="*/ 483394 w 754857"/>
                <a:gd name="connsiteY34" fmla="*/ 245269 h 1293019"/>
                <a:gd name="connsiteX35" fmla="*/ 469107 w 754857"/>
                <a:gd name="connsiteY35" fmla="*/ 292894 h 1293019"/>
                <a:gd name="connsiteX36" fmla="*/ 385763 w 754857"/>
                <a:gd name="connsiteY36" fmla="*/ 476250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4857" h="1293019">
                  <a:moveTo>
                    <a:pt x="385763" y="476250"/>
                  </a:moveTo>
                  <a:lnTo>
                    <a:pt x="228600" y="795337"/>
                  </a:lnTo>
                  <a:lnTo>
                    <a:pt x="64294" y="1104900"/>
                  </a:lnTo>
                  <a:lnTo>
                    <a:pt x="0" y="1235869"/>
                  </a:lnTo>
                  <a:lnTo>
                    <a:pt x="102394" y="1293019"/>
                  </a:lnTo>
                  <a:lnTo>
                    <a:pt x="185738" y="1162050"/>
                  </a:lnTo>
                  <a:lnTo>
                    <a:pt x="352425" y="888206"/>
                  </a:lnTo>
                  <a:lnTo>
                    <a:pt x="450057" y="723900"/>
                  </a:lnTo>
                  <a:lnTo>
                    <a:pt x="540544" y="581025"/>
                  </a:lnTo>
                  <a:lnTo>
                    <a:pt x="659607" y="402431"/>
                  </a:lnTo>
                  <a:lnTo>
                    <a:pt x="673894" y="383381"/>
                  </a:lnTo>
                  <a:lnTo>
                    <a:pt x="690563" y="371475"/>
                  </a:lnTo>
                  <a:lnTo>
                    <a:pt x="731044" y="340519"/>
                  </a:lnTo>
                  <a:lnTo>
                    <a:pt x="745332" y="319087"/>
                  </a:lnTo>
                  <a:lnTo>
                    <a:pt x="752475" y="300037"/>
                  </a:lnTo>
                  <a:lnTo>
                    <a:pt x="754857" y="276225"/>
                  </a:lnTo>
                  <a:lnTo>
                    <a:pt x="750094" y="245269"/>
                  </a:lnTo>
                  <a:lnTo>
                    <a:pt x="740569" y="214312"/>
                  </a:lnTo>
                  <a:lnTo>
                    <a:pt x="726282" y="185737"/>
                  </a:lnTo>
                  <a:lnTo>
                    <a:pt x="690563" y="152400"/>
                  </a:lnTo>
                  <a:lnTo>
                    <a:pt x="645319" y="119062"/>
                  </a:lnTo>
                  <a:lnTo>
                    <a:pt x="585788" y="80962"/>
                  </a:lnTo>
                  <a:lnTo>
                    <a:pt x="481013" y="30956"/>
                  </a:lnTo>
                  <a:lnTo>
                    <a:pt x="421482" y="4762"/>
                  </a:lnTo>
                  <a:lnTo>
                    <a:pt x="407194" y="0"/>
                  </a:lnTo>
                  <a:lnTo>
                    <a:pt x="395288" y="0"/>
                  </a:lnTo>
                  <a:lnTo>
                    <a:pt x="383382" y="7144"/>
                  </a:lnTo>
                  <a:lnTo>
                    <a:pt x="383382" y="21431"/>
                  </a:lnTo>
                  <a:lnTo>
                    <a:pt x="395288" y="54769"/>
                  </a:lnTo>
                  <a:lnTo>
                    <a:pt x="431007" y="88106"/>
                  </a:lnTo>
                  <a:lnTo>
                    <a:pt x="457200" y="119062"/>
                  </a:lnTo>
                  <a:lnTo>
                    <a:pt x="473869" y="145256"/>
                  </a:lnTo>
                  <a:lnTo>
                    <a:pt x="483394" y="171450"/>
                  </a:lnTo>
                  <a:lnTo>
                    <a:pt x="483394" y="200025"/>
                  </a:lnTo>
                  <a:lnTo>
                    <a:pt x="483394" y="245269"/>
                  </a:lnTo>
                  <a:lnTo>
                    <a:pt x="469107" y="292894"/>
                  </a:lnTo>
                  <a:lnTo>
                    <a:pt x="385763" y="476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9">
              <a:extLst>
                <a:ext uri="{FF2B5EF4-FFF2-40B4-BE49-F238E27FC236}">
                  <a16:creationId xmlns:a16="http://schemas.microsoft.com/office/drawing/2014/main" id="{FFAD4BAD-ADC4-4FAD-B75E-CDA8841FC22D}"/>
                </a:ext>
              </a:extLst>
            </p:cNvPr>
            <p:cNvSpPr/>
            <p:nvPr/>
          </p:nvSpPr>
          <p:spPr>
            <a:xfrm>
              <a:off x="2546350" y="2733675"/>
              <a:ext cx="1057275" cy="2463801"/>
            </a:xfrm>
            <a:custGeom>
              <a:avLst/>
              <a:gdLst>
                <a:gd name="connsiteX0" fmla="*/ 660400 w 1057275"/>
                <a:gd name="connsiteY0" fmla="*/ 901700 h 2463800"/>
                <a:gd name="connsiteX1" fmla="*/ 688975 w 1057275"/>
                <a:gd name="connsiteY1" fmla="*/ 787400 h 2463800"/>
                <a:gd name="connsiteX2" fmla="*/ 717550 w 1057275"/>
                <a:gd name="connsiteY2" fmla="*/ 666750 h 2463800"/>
                <a:gd name="connsiteX3" fmla="*/ 739775 w 1057275"/>
                <a:gd name="connsiteY3" fmla="*/ 565150 h 2463800"/>
                <a:gd name="connsiteX4" fmla="*/ 752475 w 1057275"/>
                <a:gd name="connsiteY4" fmla="*/ 482600 h 2463800"/>
                <a:gd name="connsiteX5" fmla="*/ 762000 w 1057275"/>
                <a:gd name="connsiteY5" fmla="*/ 400050 h 2463800"/>
                <a:gd name="connsiteX6" fmla="*/ 765175 w 1057275"/>
                <a:gd name="connsiteY6" fmla="*/ 352425 h 2463800"/>
                <a:gd name="connsiteX7" fmla="*/ 765175 w 1057275"/>
                <a:gd name="connsiteY7" fmla="*/ 314325 h 2463800"/>
                <a:gd name="connsiteX8" fmla="*/ 762000 w 1057275"/>
                <a:gd name="connsiteY8" fmla="*/ 279400 h 2463800"/>
                <a:gd name="connsiteX9" fmla="*/ 755650 w 1057275"/>
                <a:gd name="connsiteY9" fmla="*/ 241300 h 2463800"/>
                <a:gd name="connsiteX10" fmla="*/ 739775 w 1057275"/>
                <a:gd name="connsiteY10" fmla="*/ 200025 h 2463800"/>
                <a:gd name="connsiteX11" fmla="*/ 720725 w 1057275"/>
                <a:gd name="connsiteY11" fmla="*/ 161925 h 2463800"/>
                <a:gd name="connsiteX12" fmla="*/ 704850 w 1057275"/>
                <a:gd name="connsiteY12" fmla="*/ 142875 h 2463800"/>
                <a:gd name="connsiteX13" fmla="*/ 685800 w 1057275"/>
                <a:gd name="connsiteY13" fmla="*/ 123825 h 2463800"/>
                <a:gd name="connsiteX14" fmla="*/ 660400 w 1057275"/>
                <a:gd name="connsiteY14" fmla="*/ 101600 h 2463800"/>
                <a:gd name="connsiteX15" fmla="*/ 631825 w 1057275"/>
                <a:gd name="connsiteY15" fmla="*/ 79375 h 2463800"/>
                <a:gd name="connsiteX16" fmla="*/ 542925 w 1057275"/>
                <a:gd name="connsiteY16" fmla="*/ 28575 h 2463800"/>
                <a:gd name="connsiteX17" fmla="*/ 533400 w 1057275"/>
                <a:gd name="connsiteY17" fmla="*/ 0 h 2463800"/>
                <a:gd name="connsiteX18" fmla="*/ 765175 w 1057275"/>
                <a:gd name="connsiteY18" fmla="*/ 15875 h 2463800"/>
                <a:gd name="connsiteX19" fmla="*/ 898525 w 1057275"/>
                <a:gd name="connsiteY19" fmla="*/ 123825 h 2463800"/>
                <a:gd name="connsiteX20" fmla="*/ 949325 w 1057275"/>
                <a:gd name="connsiteY20" fmla="*/ 161925 h 2463800"/>
                <a:gd name="connsiteX21" fmla="*/ 1000125 w 1057275"/>
                <a:gd name="connsiteY21" fmla="*/ 206375 h 2463800"/>
                <a:gd name="connsiteX22" fmla="*/ 1022350 w 1057275"/>
                <a:gd name="connsiteY22" fmla="*/ 231775 h 2463800"/>
                <a:gd name="connsiteX23" fmla="*/ 1050925 w 1057275"/>
                <a:gd name="connsiteY23" fmla="*/ 279400 h 2463800"/>
                <a:gd name="connsiteX24" fmla="*/ 1057275 w 1057275"/>
                <a:gd name="connsiteY24" fmla="*/ 304800 h 2463800"/>
                <a:gd name="connsiteX25" fmla="*/ 1050925 w 1057275"/>
                <a:gd name="connsiteY25" fmla="*/ 317500 h 2463800"/>
                <a:gd name="connsiteX26" fmla="*/ 1019175 w 1057275"/>
                <a:gd name="connsiteY26" fmla="*/ 368300 h 2463800"/>
                <a:gd name="connsiteX27" fmla="*/ 1009650 w 1057275"/>
                <a:gd name="connsiteY27" fmla="*/ 396875 h 2463800"/>
                <a:gd name="connsiteX28" fmla="*/ 981075 w 1057275"/>
                <a:gd name="connsiteY28" fmla="*/ 530225 h 2463800"/>
                <a:gd name="connsiteX29" fmla="*/ 942975 w 1057275"/>
                <a:gd name="connsiteY29" fmla="*/ 695325 h 2463800"/>
                <a:gd name="connsiteX30" fmla="*/ 908050 w 1057275"/>
                <a:gd name="connsiteY30" fmla="*/ 825500 h 2463800"/>
                <a:gd name="connsiteX31" fmla="*/ 879475 w 1057275"/>
                <a:gd name="connsiteY31" fmla="*/ 936625 h 2463800"/>
                <a:gd name="connsiteX32" fmla="*/ 831850 w 1057275"/>
                <a:gd name="connsiteY32" fmla="*/ 1092200 h 2463800"/>
                <a:gd name="connsiteX33" fmla="*/ 787400 w 1057275"/>
                <a:gd name="connsiteY33" fmla="*/ 1235075 h 2463800"/>
                <a:gd name="connsiteX34" fmla="*/ 755650 w 1057275"/>
                <a:gd name="connsiteY34" fmla="*/ 1320800 h 2463800"/>
                <a:gd name="connsiteX35" fmla="*/ 695325 w 1057275"/>
                <a:gd name="connsiteY35" fmla="*/ 1495425 h 2463800"/>
                <a:gd name="connsiteX36" fmla="*/ 635000 w 1057275"/>
                <a:gd name="connsiteY36" fmla="*/ 1625600 h 2463800"/>
                <a:gd name="connsiteX37" fmla="*/ 558800 w 1057275"/>
                <a:gd name="connsiteY37" fmla="*/ 1774825 h 2463800"/>
                <a:gd name="connsiteX38" fmla="*/ 460375 w 1057275"/>
                <a:gd name="connsiteY38" fmla="*/ 1933575 h 2463800"/>
                <a:gd name="connsiteX39" fmla="*/ 349250 w 1057275"/>
                <a:gd name="connsiteY39" fmla="*/ 2098675 h 2463800"/>
                <a:gd name="connsiteX40" fmla="*/ 225425 w 1057275"/>
                <a:gd name="connsiteY40" fmla="*/ 2260600 h 2463800"/>
                <a:gd name="connsiteX41" fmla="*/ 107950 w 1057275"/>
                <a:gd name="connsiteY41" fmla="*/ 2400300 h 2463800"/>
                <a:gd name="connsiteX42" fmla="*/ 50800 w 1057275"/>
                <a:gd name="connsiteY42" fmla="*/ 2451100 h 2463800"/>
                <a:gd name="connsiteX43" fmla="*/ 22225 w 1057275"/>
                <a:gd name="connsiteY43" fmla="*/ 2463800 h 2463800"/>
                <a:gd name="connsiteX44" fmla="*/ 0 w 1057275"/>
                <a:gd name="connsiteY44" fmla="*/ 2463800 h 2463800"/>
                <a:gd name="connsiteX45" fmla="*/ 0 w 1057275"/>
                <a:gd name="connsiteY45" fmla="*/ 2451100 h 2463800"/>
                <a:gd name="connsiteX46" fmla="*/ 3175 w 1057275"/>
                <a:gd name="connsiteY46" fmla="*/ 2422525 h 2463800"/>
                <a:gd name="connsiteX47" fmla="*/ 34925 w 1057275"/>
                <a:gd name="connsiteY47" fmla="*/ 2371725 h 2463800"/>
                <a:gd name="connsiteX48" fmla="*/ 82550 w 1057275"/>
                <a:gd name="connsiteY48" fmla="*/ 2301875 h 2463800"/>
                <a:gd name="connsiteX49" fmla="*/ 155575 w 1057275"/>
                <a:gd name="connsiteY49" fmla="*/ 2187575 h 2463800"/>
                <a:gd name="connsiteX50" fmla="*/ 225425 w 1057275"/>
                <a:gd name="connsiteY50" fmla="*/ 2060575 h 2463800"/>
                <a:gd name="connsiteX51" fmla="*/ 276225 w 1057275"/>
                <a:gd name="connsiteY51" fmla="*/ 1965325 h 2463800"/>
                <a:gd name="connsiteX52" fmla="*/ 307975 w 1057275"/>
                <a:gd name="connsiteY52" fmla="*/ 1895475 h 2463800"/>
                <a:gd name="connsiteX53" fmla="*/ 361950 w 1057275"/>
                <a:gd name="connsiteY53" fmla="*/ 1778000 h 2463800"/>
                <a:gd name="connsiteX54" fmla="*/ 403225 w 1057275"/>
                <a:gd name="connsiteY54" fmla="*/ 1682750 h 2463800"/>
                <a:gd name="connsiteX55" fmla="*/ 444500 w 1057275"/>
                <a:gd name="connsiteY55" fmla="*/ 1574800 h 2463800"/>
                <a:gd name="connsiteX56" fmla="*/ 501650 w 1057275"/>
                <a:gd name="connsiteY56" fmla="*/ 1419225 h 2463800"/>
                <a:gd name="connsiteX57" fmla="*/ 546100 w 1057275"/>
                <a:gd name="connsiteY57" fmla="*/ 1289050 h 2463800"/>
                <a:gd name="connsiteX58" fmla="*/ 587375 w 1057275"/>
                <a:gd name="connsiteY58" fmla="*/ 1152525 h 2463800"/>
                <a:gd name="connsiteX59" fmla="*/ 628650 w 1057275"/>
                <a:gd name="connsiteY59" fmla="*/ 1022350 h 2463800"/>
                <a:gd name="connsiteX60" fmla="*/ 660400 w 1057275"/>
                <a:gd name="connsiteY60" fmla="*/ 90170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57275" h="2463800">
                  <a:moveTo>
                    <a:pt x="660400" y="901700"/>
                  </a:moveTo>
                  <a:lnTo>
                    <a:pt x="688975" y="787400"/>
                  </a:lnTo>
                  <a:lnTo>
                    <a:pt x="717550" y="666750"/>
                  </a:lnTo>
                  <a:lnTo>
                    <a:pt x="739775" y="565150"/>
                  </a:lnTo>
                  <a:lnTo>
                    <a:pt x="752475" y="482600"/>
                  </a:lnTo>
                  <a:lnTo>
                    <a:pt x="762000" y="400050"/>
                  </a:lnTo>
                  <a:lnTo>
                    <a:pt x="765175" y="352425"/>
                  </a:lnTo>
                  <a:lnTo>
                    <a:pt x="765175" y="314325"/>
                  </a:lnTo>
                  <a:lnTo>
                    <a:pt x="762000" y="279400"/>
                  </a:lnTo>
                  <a:lnTo>
                    <a:pt x="755650" y="241300"/>
                  </a:lnTo>
                  <a:lnTo>
                    <a:pt x="739775" y="200025"/>
                  </a:lnTo>
                  <a:lnTo>
                    <a:pt x="720725" y="161925"/>
                  </a:lnTo>
                  <a:lnTo>
                    <a:pt x="704850" y="142875"/>
                  </a:lnTo>
                  <a:lnTo>
                    <a:pt x="685800" y="123825"/>
                  </a:lnTo>
                  <a:lnTo>
                    <a:pt x="660400" y="101600"/>
                  </a:lnTo>
                  <a:lnTo>
                    <a:pt x="631825" y="79375"/>
                  </a:lnTo>
                  <a:lnTo>
                    <a:pt x="542925" y="28575"/>
                  </a:lnTo>
                  <a:lnTo>
                    <a:pt x="533400" y="0"/>
                  </a:lnTo>
                  <a:lnTo>
                    <a:pt x="765175" y="15875"/>
                  </a:lnTo>
                  <a:lnTo>
                    <a:pt x="898525" y="123825"/>
                  </a:lnTo>
                  <a:lnTo>
                    <a:pt x="949325" y="161925"/>
                  </a:lnTo>
                  <a:lnTo>
                    <a:pt x="1000125" y="206375"/>
                  </a:lnTo>
                  <a:lnTo>
                    <a:pt x="1022350" y="231775"/>
                  </a:lnTo>
                  <a:lnTo>
                    <a:pt x="1050925" y="279400"/>
                  </a:lnTo>
                  <a:lnTo>
                    <a:pt x="1057275" y="304800"/>
                  </a:lnTo>
                  <a:lnTo>
                    <a:pt x="1050925" y="317500"/>
                  </a:lnTo>
                  <a:lnTo>
                    <a:pt x="1019175" y="368300"/>
                  </a:lnTo>
                  <a:lnTo>
                    <a:pt x="1009650" y="396875"/>
                  </a:lnTo>
                  <a:lnTo>
                    <a:pt x="981075" y="530225"/>
                  </a:lnTo>
                  <a:lnTo>
                    <a:pt x="942975" y="695325"/>
                  </a:lnTo>
                  <a:lnTo>
                    <a:pt x="908050" y="825500"/>
                  </a:lnTo>
                  <a:lnTo>
                    <a:pt x="879475" y="936625"/>
                  </a:lnTo>
                  <a:lnTo>
                    <a:pt x="831850" y="1092200"/>
                  </a:lnTo>
                  <a:lnTo>
                    <a:pt x="787400" y="1235075"/>
                  </a:lnTo>
                  <a:lnTo>
                    <a:pt x="755650" y="1320800"/>
                  </a:lnTo>
                  <a:lnTo>
                    <a:pt x="695325" y="1495425"/>
                  </a:lnTo>
                  <a:lnTo>
                    <a:pt x="635000" y="1625600"/>
                  </a:lnTo>
                  <a:lnTo>
                    <a:pt x="558800" y="1774825"/>
                  </a:lnTo>
                  <a:lnTo>
                    <a:pt x="460375" y="1933575"/>
                  </a:lnTo>
                  <a:lnTo>
                    <a:pt x="349250" y="2098675"/>
                  </a:lnTo>
                  <a:lnTo>
                    <a:pt x="225425" y="2260600"/>
                  </a:lnTo>
                  <a:lnTo>
                    <a:pt x="107950" y="2400300"/>
                  </a:lnTo>
                  <a:lnTo>
                    <a:pt x="50800" y="2451100"/>
                  </a:lnTo>
                  <a:lnTo>
                    <a:pt x="22225" y="2463800"/>
                  </a:lnTo>
                  <a:lnTo>
                    <a:pt x="0" y="2463800"/>
                  </a:lnTo>
                  <a:lnTo>
                    <a:pt x="0" y="2451100"/>
                  </a:lnTo>
                  <a:lnTo>
                    <a:pt x="3175" y="2422525"/>
                  </a:lnTo>
                  <a:lnTo>
                    <a:pt x="34925" y="2371725"/>
                  </a:lnTo>
                  <a:lnTo>
                    <a:pt x="82550" y="2301875"/>
                  </a:lnTo>
                  <a:lnTo>
                    <a:pt x="155575" y="2187575"/>
                  </a:lnTo>
                  <a:lnTo>
                    <a:pt x="225425" y="2060575"/>
                  </a:lnTo>
                  <a:lnTo>
                    <a:pt x="276225" y="1965325"/>
                  </a:lnTo>
                  <a:lnTo>
                    <a:pt x="307975" y="1895475"/>
                  </a:lnTo>
                  <a:lnTo>
                    <a:pt x="361950" y="1778000"/>
                  </a:lnTo>
                  <a:lnTo>
                    <a:pt x="403225" y="1682750"/>
                  </a:lnTo>
                  <a:lnTo>
                    <a:pt x="444500" y="1574800"/>
                  </a:lnTo>
                  <a:lnTo>
                    <a:pt x="501650" y="1419225"/>
                  </a:lnTo>
                  <a:lnTo>
                    <a:pt x="546100" y="1289050"/>
                  </a:lnTo>
                  <a:lnTo>
                    <a:pt x="587375" y="1152525"/>
                  </a:lnTo>
                  <a:lnTo>
                    <a:pt x="628650" y="1022350"/>
                  </a:lnTo>
                  <a:lnTo>
                    <a:pt x="660400" y="901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0">
              <a:extLst>
                <a:ext uri="{FF2B5EF4-FFF2-40B4-BE49-F238E27FC236}">
                  <a16:creationId xmlns:a16="http://schemas.microsoft.com/office/drawing/2014/main" id="{6EA93990-C3DF-438E-B0E1-24B8CF2C441C}"/>
                </a:ext>
              </a:extLst>
            </p:cNvPr>
            <p:cNvSpPr/>
            <p:nvPr/>
          </p:nvSpPr>
          <p:spPr>
            <a:xfrm>
              <a:off x="3243263" y="4017963"/>
              <a:ext cx="273050" cy="1458913"/>
            </a:xfrm>
            <a:custGeom>
              <a:avLst/>
              <a:gdLst>
                <a:gd name="connsiteX0" fmla="*/ 226218 w 273843"/>
                <a:gd name="connsiteY0" fmla="*/ 650081 h 1459706"/>
                <a:gd name="connsiteX1" fmla="*/ 214312 w 273843"/>
                <a:gd name="connsiteY1" fmla="*/ 397669 h 1459706"/>
                <a:gd name="connsiteX2" fmla="*/ 202406 w 273843"/>
                <a:gd name="connsiteY2" fmla="*/ 121444 h 1459706"/>
                <a:gd name="connsiteX3" fmla="*/ 123825 w 273843"/>
                <a:gd name="connsiteY3" fmla="*/ 0 h 1459706"/>
                <a:gd name="connsiteX4" fmla="*/ 26193 w 273843"/>
                <a:gd name="connsiteY4" fmla="*/ 19050 h 1459706"/>
                <a:gd name="connsiteX5" fmla="*/ 0 w 273843"/>
                <a:gd name="connsiteY5" fmla="*/ 26194 h 1459706"/>
                <a:gd name="connsiteX6" fmla="*/ 23812 w 273843"/>
                <a:gd name="connsiteY6" fmla="*/ 150019 h 1459706"/>
                <a:gd name="connsiteX7" fmla="*/ 33337 w 273843"/>
                <a:gd name="connsiteY7" fmla="*/ 300037 h 1459706"/>
                <a:gd name="connsiteX8" fmla="*/ 42862 w 273843"/>
                <a:gd name="connsiteY8" fmla="*/ 461962 h 1459706"/>
                <a:gd name="connsiteX9" fmla="*/ 52387 w 273843"/>
                <a:gd name="connsiteY9" fmla="*/ 702469 h 1459706"/>
                <a:gd name="connsiteX10" fmla="*/ 54768 w 273843"/>
                <a:gd name="connsiteY10" fmla="*/ 833437 h 1459706"/>
                <a:gd name="connsiteX11" fmla="*/ 52387 w 273843"/>
                <a:gd name="connsiteY11" fmla="*/ 964406 h 1459706"/>
                <a:gd name="connsiteX12" fmla="*/ 42862 w 273843"/>
                <a:gd name="connsiteY12" fmla="*/ 1035844 h 1459706"/>
                <a:gd name="connsiteX13" fmla="*/ 38100 w 273843"/>
                <a:gd name="connsiteY13" fmla="*/ 1095375 h 1459706"/>
                <a:gd name="connsiteX14" fmla="*/ 33337 w 273843"/>
                <a:gd name="connsiteY14" fmla="*/ 1176337 h 1459706"/>
                <a:gd name="connsiteX15" fmla="*/ 45243 w 273843"/>
                <a:gd name="connsiteY15" fmla="*/ 1254919 h 1459706"/>
                <a:gd name="connsiteX16" fmla="*/ 66675 w 273843"/>
                <a:gd name="connsiteY16" fmla="*/ 1335881 h 1459706"/>
                <a:gd name="connsiteX17" fmla="*/ 90487 w 273843"/>
                <a:gd name="connsiteY17" fmla="*/ 1395412 h 1459706"/>
                <a:gd name="connsiteX18" fmla="*/ 107156 w 273843"/>
                <a:gd name="connsiteY18" fmla="*/ 1428750 h 1459706"/>
                <a:gd name="connsiteX19" fmla="*/ 121443 w 273843"/>
                <a:gd name="connsiteY19" fmla="*/ 1443037 h 1459706"/>
                <a:gd name="connsiteX20" fmla="*/ 138112 w 273843"/>
                <a:gd name="connsiteY20" fmla="*/ 1454944 h 1459706"/>
                <a:gd name="connsiteX21" fmla="*/ 159543 w 273843"/>
                <a:gd name="connsiteY21" fmla="*/ 1459706 h 1459706"/>
                <a:gd name="connsiteX22" fmla="*/ 180975 w 273843"/>
                <a:gd name="connsiteY22" fmla="*/ 1457325 h 1459706"/>
                <a:gd name="connsiteX23" fmla="*/ 202406 w 273843"/>
                <a:gd name="connsiteY23" fmla="*/ 1447800 h 1459706"/>
                <a:gd name="connsiteX24" fmla="*/ 223837 w 273843"/>
                <a:gd name="connsiteY24" fmla="*/ 1426369 h 1459706"/>
                <a:gd name="connsiteX25" fmla="*/ 240506 w 273843"/>
                <a:gd name="connsiteY25" fmla="*/ 1397794 h 1459706"/>
                <a:gd name="connsiteX26" fmla="*/ 250031 w 273843"/>
                <a:gd name="connsiteY26" fmla="*/ 1366837 h 1459706"/>
                <a:gd name="connsiteX27" fmla="*/ 259556 w 273843"/>
                <a:gd name="connsiteY27" fmla="*/ 1326356 h 1459706"/>
                <a:gd name="connsiteX28" fmla="*/ 273843 w 273843"/>
                <a:gd name="connsiteY28" fmla="*/ 1238250 h 1459706"/>
                <a:gd name="connsiteX29" fmla="*/ 252412 w 273843"/>
                <a:gd name="connsiteY29" fmla="*/ 1126331 h 1459706"/>
                <a:gd name="connsiteX30" fmla="*/ 242887 w 273843"/>
                <a:gd name="connsiteY30" fmla="*/ 1004887 h 1459706"/>
                <a:gd name="connsiteX31" fmla="*/ 226218 w 273843"/>
                <a:gd name="connsiteY31" fmla="*/ 650081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3843" h="1459706">
                  <a:moveTo>
                    <a:pt x="226218" y="650081"/>
                  </a:moveTo>
                  <a:lnTo>
                    <a:pt x="214312" y="397669"/>
                  </a:lnTo>
                  <a:lnTo>
                    <a:pt x="202406" y="121444"/>
                  </a:lnTo>
                  <a:lnTo>
                    <a:pt x="123825" y="0"/>
                  </a:lnTo>
                  <a:lnTo>
                    <a:pt x="26193" y="19050"/>
                  </a:lnTo>
                  <a:lnTo>
                    <a:pt x="0" y="26194"/>
                  </a:lnTo>
                  <a:lnTo>
                    <a:pt x="23812" y="150019"/>
                  </a:lnTo>
                  <a:lnTo>
                    <a:pt x="33337" y="300037"/>
                  </a:lnTo>
                  <a:lnTo>
                    <a:pt x="42862" y="461962"/>
                  </a:lnTo>
                  <a:lnTo>
                    <a:pt x="52387" y="702469"/>
                  </a:lnTo>
                  <a:cubicBezTo>
                    <a:pt x="53181" y="746125"/>
                    <a:pt x="53974" y="789781"/>
                    <a:pt x="54768" y="833437"/>
                  </a:cubicBezTo>
                  <a:cubicBezTo>
                    <a:pt x="53974" y="877093"/>
                    <a:pt x="53181" y="920750"/>
                    <a:pt x="52387" y="964406"/>
                  </a:cubicBezTo>
                  <a:lnTo>
                    <a:pt x="42862" y="1035844"/>
                  </a:lnTo>
                  <a:lnTo>
                    <a:pt x="38100" y="1095375"/>
                  </a:lnTo>
                  <a:lnTo>
                    <a:pt x="33337" y="1176337"/>
                  </a:lnTo>
                  <a:lnTo>
                    <a:pt x="45243" y="1254919"/>
                  </a:lnTo>
                  <a:lnTo>
                    <a:pt x="66675" y="1335881"/>
                  </a:lnTo>
                  <a:lnTo>
                    <a:pt x="90487" y="1395412"/>
                  </a:lnTo>
                  <a:lnTo>
                    <a:pt x="107156" y="1428750"/>
                  </a:lnTo>
                  <a:lnTo>
                    <a:pt x="121443" y="1443037"/>
                  </a:lnTo>
                  <a:lnTo>
                    <a:pt x="138112" y="1454944"/>
                  </a:lnTo>
                  <a:lnTo>
                    <a:pt x="159543" y="1459706"/>
                  </a:lnTo>
                  <a:lnTo>
                    <a:pt x="180975" y="1457325"/>
                  </a:lnTo>
                  <a:lnTo>
                    <a:pt x="202406" y="1447800"/>
                  </a:lnTo>
                  <a:lnTo>
                    <a:pt x="223837" y="1426369"/>
                  </a:lnTo>
                  <a:lnTo>
                    <a:pt x="240506" y="1397794"/>
                  </a:lnTo>
                  <a:lnTo>
                    <a:pt x="250031" y="1366837"/>
                  </a:lnTo>
                  <a:lnTo>
                    <a:pt x="259556" y="1326356"/>
                  </a:lnTo>
                  <a:lnTo>
                    <a:pt x="273843" y="1238250"/>
                  </a:lnTo>
                  <a:lnTo>
                    <a:pt x="252412" y="1126331"/>
                  </a:lnTo>
                  <a:lnTo>
                    <a:pt x="242887" y="1004887"/>
                  </a:lnTo>
                  <a:lnTo>
                    <a:pt x="226218" y="650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1">
              <a:extLst>
                <a:ext uri="{FF2B5EF4-FFF2-40B4-BE49-F238E27FC236}">
                  <a16:creationId xmlns:a16="http://schemas.microsoft.com/office/drawing/2014/main" id="{661A7B15-5B9A-485B-98A4-BA7814787152}"/>
                </a:ext>
              </a:extLst>
            </p:cNvPr>
            <p:cNvSpPr/>
            <p:nvPr/>
          </p:nvSpPr>
          <p:spPr>
            <a:xfrm>
              <a:off x="3333750" y="3808413"/>
              <a:ext cx="1147763" cy="1416050"/>
            </a:xfrm>
            <a:custGeom>
              <a:avLst/>
              <a:gdLst>
                <a:gd name="connsiteX0" fmla="*/ 466725 w 1147763"/>
                <a:gd name="connsiteY0" fmla="*/ 271462 h 1416844"/>
                <a:gd name="connsiteX1" fmla="*/ 57150 w 1147763"/>
                <a:gd name="connsiteY1" fmla="*/ 369094 h 1416844"/>
                <a:gd name="connsiteX2" fmla="*/ 0 w 1147763"/>
                <a:gd name="connsiteY2" fmla="*/ 216694 h 1416844"/>
                <a:gd name="connsiteX3" fmla="*/ 35719 w 1147763"/>
                <a:gd name="connsiteY3" fmla="*/ 207169 h 1416844"/>
                <a:gd name="connsiteX4" fmla="*/ 169069 w 1147763"/>
                <a:gd name="connsiteY4" fmla="*/ 178594 h 1416844"/>
                <a:gd name="connsiteX5" fmla="*/ 407194 w 1147763"/>
                <a:gd name="connsiteY5" fmla="*/ 126206 h 1416844"/>
                <a:gd name="connsiteX6" fmla="*/ 614363 w 1147763"/>
                <a:gd name="connsiteY6" fmla="*/ 80962 h 1416844"/>
                <a:gd name="connsiteX7" fmla="*/ 781050 w 1147763"/>
                <a:gd name="connsiteY7" fmla="*/ 40481 h 1416844"/>
                <a:gd name="connsiteX8" fmla="*/ 819150 w 1147763"/>
                <a:gd name="connsiteY8" fmla="*/ 16669 h 1416844"/>
                <a:gd name="connsiteX9" fmla="*/ 845344 w 1147763"/>
                <a:gd name="connsiteY9" fmla="*/ 2381 h 1416844"/>
                <a:gd name="connsiteX10" fmla="*/ 859631 w 1147763"/>
                <a:gd name="connsiteY10" fmla="*/ 0 h 1416844"/>
                <a:gd name="connsiteX11" fmla="*/ 957263 w 1147763"/>
                <a:gd name="connsiteY11" fmla="*/ 45244 h 1416844"/>
                <a:gd name="connsiteX12" fmla="*/ 1035844 w 1147763"/>
                <a:gd name="connsiteY12" fmla="*/ 88106 h 1416844"/>
                <a:gd name="connsiteX13" fmla="*/ 1104900 w 1147763"/>
                <a:gd name="connsiteY13" fmla="*/ 138112 h 1416844"/>
                <a:gd name="connsiteX14" fmla="*/ 1140619 w 1147763"/>
                <a:gd name="connsiteY14" fmla="*/ 173831 h 1416844"/>
                <a:gd name="connsiteX15" fmla="*/ 1145381 w 1147763"/>
                <a:gd name="connsiteY15" fmla="*/ 183356 h 1416844"/>
                <a:gd name="connsiteX16" fmla="*/ 1147763 w 1147763"/>
                <a:gd name="connsiteY16" fmla="*/ 200025 h 1416844"/>
                <a:gd name="connsiteX17" fmla="*/ 1143000 w 1147763"/>
                <a:gd name="connsiteY17" fmla="*/ 226219 h 1416844"/>
                <a:gd name="connsiteX18" fmla="*/ 1126331 w 1147763"/>
                <a:gd name="connsiteY18" fmla="*/ 252412 h 1416844"/>
                <a:gd name="connsiteX19" fmla="*/ 1100138 w 1147763"/>
                <a:gd name="connsiteY19" fmla="*/ 288131 h 1416844"/>
                <a:gd name="connsiteX20" fmla="*/ 1081088 w 1147763"/>
                <a:gd name="connsiteY20" fmla="*/ 333375 h 1416844"/>
                <a:gd name="connsiteX21" fmla="*/ 1071563 w 1147763"/>
                <a:gd name="connsiteY21" fmla="*/ 361950 h 1416844"/>
                <a:gd name="connsiteX22" fmla="*/ 1054894 w 1147763"/>
                <a:gd name="connsiteY22" fmla="*/ 485775 h 1416844"/>
                <a:gd name="connsiteX23" fmla="*/ 1021556 w 1147763"/>
                <a:gd name="connsiteY23" fmla="*/ 740569 h 1416844"/>
                <a:gd name="connsiteX24" fmla="*/ 971550 w 1147763"/>
                <a:gd name="connsiteY24" fmla="*/ 1104900 h 1416844"/>
                <a:gd name="connsiteX25" fmla="*/ 942975 w 1147763"/>
                <a:gd name="connsiteY25" fmla="*/ 1309687 h 1416844"/>
                <a:gd name="connsiteX26" fmla="*/ 938213 w 1147763"/>
                <a:gd name="connsiteY26" fmla="*/ 1335881 h 1416844"/>
                <a:gd name="connsiteX27" fmla="*/ 926306 w 1147763"/>
                <a:gd name="connsiteY27" fmla="*/ 1364456 h 1416844"/>
                <a:gd name="connsiteX28" fmla="*/ 907256 w 1147763"/>
                <a:gd name="connsiteY28" fmla="*/ 1390650 h 1416844"/>
                <a:gd name="connsiteX29" fmla="*/ 890588 w 1147763"/>
                <a:gd name="connsiteY29" fmla="*/ 1404937 h 1416844"/>
                <a:gd name="connsiteX30" fmla="*/ 869156 w 1147763"/>
                <a:gd name="connsiteY30" fmla="*/ 1414462 h 1416844"/>
                <a:gd name="connsiteX31" fmla="*/ 864394 w 1147763"/>
                <a:gd name="connsiteY31" fmla="*/ 1416844 h 1416844"/>
                <a:gd name="connsiteX32" fmla="*/ 852488 w 1147763"/>
                <a:gd name="connsiteY32" fmla="*/ 1416844 h 1416844"/>
                <a:gd name="connsiteX33" fmla="*/ 816769 w 1147763"/>
                <a:gd name="connsiteY33" fmla="*/ 1409700 h 1416844"/>
                <a:gd name="connsiteX34" fmla="*/ 783431 w 1147763"/>
                <a:gd name="connsiteY34" fmla="*/ 1390650 h 1416844"/>
                <a:gd name="connsiteX35" fmla="*/ 759619 w 1147763"/>
                <a:gd name="connsiteY35" fmla="*/ 1185862 h 1416844"/>
                <a:gd name="connsiteX36" fmla="*/ 769144 w 1147763"/>
                <a:gd name="connsiteY36" fmla="*/ 1028700 h 1416844"/>
                <a:gd name="connsiteX37" fmla="*/ 785813 w 1147763"/>
                <a:gd name="connsiteY37" fmla="*/ 814387 h 1416844"/>
                <a:gd name="connsiteX38" fmla="*/ 804863 w 1147763"/>
                <a:gd name="connsiteY38" fmla="*/ 547687 h 1416844"/>
                <a:gd name="connsiteX39" fmla="*/ 823913 w 1147763"/>
                <a:gd name="connsiteY39" fmla="*/ 271462 h 1416844"/>
                <a:gd name="connsiteX40" fmla="*/ 823913 w 1147763"/>
                <a:gd name="connsiteY40" fmla="*/ 259556 h 1416844"/>
                <a:gd name="connsiteX41" fmla="*/ 823913 w 1147763"/>
                <a:gd name="connsiteY41" fmla="*/ 240506 h 1416844"/>
                <a:gd name="connsiteX42" fmla="*/ 821531 w 1147763"/>
                <a:gd name="connsiteY42" fmla="*/ 226219 h 1416844"/>
                <a:gd name="connsiteX43" fmla="*/ 816769 w 1147763"/>
                <a:gd name="connsiteY43" fmla="*/ 207169 h 1416844"/>
                <a:gd name="connsiteX44" fmla="*/ 800100 w 1147763"/>
                <a:gd name="connsiteY44" fmla="*/ 195262 h 1416844"/>
                <a:gd name="connsiteX45" fmla="*/ 778669 w 1147763"/>
                <a:gd name="connsiteY45" fmla="*/ 195262 h 1416844"/>
                <a:gd name="connsiteX46" fmla="*/ 733425 w 1147763"/>
                <a:gd name="connsiteY46" fmla="*/ 207169 h 1416844"/>
                <a:gd name="connsiteX47" fmla="*/ 466725 w 1147763"/>
                <a:gd name="connsiteY47" fmla="*/ 271462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47763" h="1416844">
                  <a:moveTo>
                    <a:pt x="466725" y="271462"/>
                  </a:moveTo>
                  <a:lnTo>
                    <a:pt x="57150" y="369094"/>
                  </a:lnTo>
                  <a:lnTo>
                    <a:pt x="0" y="216694"/>
                  </a:lnTo>
                  <a:lnTo>
                    <a:pt x="35719" y="207169"/>
                  </a:lnTo>
                  <a:lnTo>
                    <a:pt x="169069" y="178594"/>
                  </a:lnTo>
                  <a:lnTo>
                    <a:pt x="407194" y="126206"/>
                  </a:lnTo>
                  <a:lnTo>
                    <a:pt x="614363" y="80962"/>
                  </a:lnTo>
                  <a:lnTo>
                    <a:pt x="781050" y="40481"/>
                  </a:lnTo>
                  <a:lnTo>
                    <a:pt x="819150" y="16669"/>
                  </a:lnTo>
                  <a:lnTo>
                    <a:pt x="845344" y="2381"/>
                  </a:lnTo>
                  <a:lnTo>
                    <a:pt x="859631" y="0"/>
                  </a:lnTo>
                  <a:lnTo>
                    <a:pt x="957263" y="45244"/>
                  </a:lnTo>
                  <a:lnTo>
                    <a:pt x="1035844" y="88106"/>
                  </a:lnTo>
                  <a:lnTo>
                    <a:pt x="1104900" y="138112"/>
                  </a:lnTo>
                  <a:lnTo>
                    <a:pt x="1140619" y="173831"/>
                  </a:lnTo>
                  <a:lnTo>
                    <a:pt x="1145381" y="183356"/>
                  </a:lnTo>
                  <a:lnTo>
                    <a:pt x="1147763" y="200025"/>
                  </a:lnTo>
                  <a:lnTo>
                    <a:pt x="1143000" y="226219"/>
                  </a:lnTo>
                  <a:lnTo>
                    <a:pt x="1126331" y="252412"/>
                  </a:lnTo>
                  <a:lnTo>
                    <a:pt x="1100138" y="288131"/>
                  </a:lnTo>
                  <a:lnTo>
                    <a:pt x="1081088" y="333375"/>
                  </a:lnTo>
                  <a:lnTo>
                    <a:pt x="1071563" y="361950"/>
                  </a:lnTo>
                  <a:lnTo>
                    <a:pt x="1054894" y="485775"/>
                  </a:lnTo>
                  <a:lnTo>
                    <a:pt x="1021556" y="740569"/>
                  </a:lnTo>
                  <a:lnTo>
                    <a:pt x="971550" y="1104900"/>
                  </a:lnTo>
                  <a:lnTo>
                    <a:pt x="942975" y="1309687"/>
                  </a:lnTo>
                  <a:lnTo>
                    <a:pt x="938213" y="1335881"/>
                  </a:lnTo>
                  <a:lnTo>
                    <a:pt x="926306" y="1364456"/>
                  </a:lnTo>
                  <a:lnTo>
                    <a:pt x="907256" y="1390650"/>
                  </a:lnTo>
                  <a:lnTo>
                    <a:pt x="890588" y="1404937"/>
                  </a:lnTo>
                  <a:lnTo>
                    <a:pt x="869156" y="1414462"/>
                  </a:lnTo>
                  <a:lnTo>
                    <a:pt x="864394" y="1416844"/>
                  </a:lnTo>
                  <a:lnTo>
                    <a:pt x="852488" y="1416844"/>
                  </a:lnTo>
                  <a:lnTo>
                    <a:pt x="816769" y="1409700"/>
                  </a:lnTo>
                  <a:lnTo>
                    <a:pt x="783431" y="1390650"/>
                  </a:lnTo>
                  <a:lnTo>
                    <a:pt x="759619" y="1185862"/>
                  </a:lnTo>
                  <a:lnTo>
                    <a:pt x="769144" y="1028700"/>
                  </a:lnTo>
                  <a:lnTo>
                    <a:pt x="785813" y="814387"/>
                  </a:lnTo>
                  <a:lnTo>
                    <a:pt x="804863" y="547687"/>
                  </a:lnTo>
                  <a:lnTo>
                    <a:pt x="823913" y="271462"/>
                  </a:lnTo>
                  <a:lnTo>
                    <a:pt x="823913" y="259556"/>
                  </a:lnTo>
                  <a:lnTo>
                    <a:pt x="823913" y="240506"/>
                  </a:lnTo>
                  <a:lnTo>
                    <a:pt x="821531" y="226219"/>
                  </a:lnTo>
                  <a:lnTo>
                    <a:pt x="816769" y="207169"/>
                  </a:lnTo>
                  <a:lnTo>
                    <a:pt x="800100" y="195262"/>
                  </a:lnTo>
                  <a:lnTo>
                    <a:pt x="778669" y="195262"/>
                  </a:lnTo>
                  <a:lnTo>
                    <a:pt x="733425" y="207169"/>
                  </a:lnTo>
                  <a:lnTo>
                    <a:pt x="466725" y="2714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2">
              <a:extLst>
                <a:ext uri="{FF2B5EF4-FFF2-40B4-BE49-F238E27FC236}">
                  <a16:creationId xmlns:a16="http://schemas.microsoft.com/office/drawing/2014/main" id="{6BEC2D30-53BE-4DE7-B548-35926A5AB0A4}"/>
                </a:ext>
              </a:extLst>
            </p:cNvPr>
            <p:cNvSpPr/>
            <p:nvPr/>
          </p:nvSpPr>
          <p:spPr>
            <a:xfrm>
              <a:off x="3430588" y="4960938"/>
              <a:ext cx="742950" cy="333375"/>
            </a:xfrm>
            <a:custGeom>
              <a:avLst/>
              <a:gdLst>
                <a:gd name="connsiteX0" fmla="*/ 495300 w 742950"/>
                <a:gd name="connsiteY0" fmla="*/ 35719 h 333375"/>
                <a:gd name="connsiteX1" fmla="*/ 350044 w 742950"/>
                <a:gd name="connsiteY1" fmla="*/ 71437 h 333375"/>
                <a:gd name="connsiteX2" fmla="*/ 202407 w 742950"/>
                <a:gd name="connsiteY2" fmla="*/ 116681 h 333375"/>
                <a:gd name="connsiteX3" fmla="*/ 0 w 742950"/>
                <a:gd name="connsiteY3" fmla="*/ 180975 h 333375"/>
                <a:gd name="connsiteX4" fmla="*/ 21432 w 742950"/>
                <a:gd name="connsiteY4" fmla="*/ 333375 h 333375"/>
                <a:gd name="connsiteX5" fmla="*/ 207169 w 742950"/>
                <a:gd name="connsiteY5" fmla="*/ 285750 h 333375"/>
                <a:gd name="connsiteX6" fmla="*/ 454819 w 742950"/>
                <a:gd name="connsiteY6" fmla="*/ 226219 h 333375"/>
                <a:gd name="connsiteX7" fmla="*/ 557213 w 742950"/>
                <a:gd name="connsiteY7" fmla="*/ 202406 h 333375"/>
                <a:gd name="connsiteX8" fmla="*/ 578644 w 742950"/>
                <a:gd name="connsiteY8" fmla="*/ 200025 h 333375"/>
                <a:gd name="connsiteX9" fmla="*/ 607219 w 742950"/>
                <a:gd name="connsiteY9" fmla="*/ 207169 h 333375"/>
                <a:gd name="connsiteX10" fmla="*/ 647700 w 742950"/>
                <a:gd name="connsiteY10" fmla="*/ 219075 h 333375"/>
                <a:gd name="connsiteX11" fmla="*/ 683419 w 742950"/>
                <a:gd name="connsiteY11" fmla="*/ 238125 h 333375"/>
                <a:gd name="connsiteX12" fmla="*/ 704850 w 742950"/>
                <a:gd name="connsiteY12" fmla="*/ 250031 h 333375"/>
                <a:gd name="connsiteX13" fmla="*/ 742950 w 742950"/>
                <a:gd name="connsiteY13" fmla="*/ 259556 h 333375"/>
                <a:gd name="connsiteX14" fmla="*/ 721519 w 742950"/>
                <a:gd name="connsiteY14" fmla="*/ 0 h 333375"/>
                <a:gd name="connsiteX15" fmla="*/ 640557 w 742950"/>
                <a:gd name="connsiteY15" fmla="*/ 9525 h 333375"/>
                <a:gd name="connsiteX16" fmla="*/ 495300 w 742950"/>
                <a:gd name="connsiteY16" fmla="*/ 357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333375">
                  <a:moveTo>
                    <a:pt x="495300" y="35719"/>
                  </a:moveTo>
                  <a:lnTo>
                    <a:pt x="350044" y="71437"/>
                  </a:lnTo>
                  <a:lnTo>
                    <a:pt x="202407" y="116681"/>
                  </a:lnTo>
                  <a:lnTo>
                    <a:pt x="0" y="180975"/>
                  </a:lnTo>
                  <a:lnTo>
                    <a:pt x="21432" y="333375"/>
                  </a:lnTo>
                  <a:lnTo>
                    <a:pt x="207169" y="285750"/>
                  </a:lnTo>
                  <a:lnTo>
                    <a:pt x="454819" y="226219"/>
                  </a:lnTo>
                  <a:lnTo>
                    <a:pt x="557213" y="202406"/>
                  </a:lnTo>
                  <a:lnTo>
                    <a:pt x="578644" y="200025"/>
                  </a:lnTo>
                  <a:lnTo>
                    <a:pt x="607219" y="207169"/>
                  </a:lnTo>
                  <a:lnTo>
                    <a:pt x="647700" y="219075"/>
                  </a:lnTo>
                  <a:lnTo>
                    <a:pt x="683419" y="238125"/>
                  </a:lnTo>
                  <a:lnTo>
                    <a:pt x="704850" y="250031"/>
                  </a:lnTo>
                  <a:lnTo>
                    <a:pt x="742950" y="259556"/>
                  </a:lnTo>
                  <a:lnTo>
                    <a:pt x="721519" y="0"/>
                  </a:lnTo>
                  <a:lnTo>
                    <a:pt x="640557" y="9525"/>
                  </a:lnTo>
                  <a:lnTo>
                    <a:pt x="495300" y="35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5">
              <a:extLst>
                <a:ext uri="{FF2B5EF4-FFF2-40B4-BE49-F238E27FC236}">
                  <a16:creationId xmlns:a16="http://schemas.microsoft.com/office/drawing/2014/main" id="{3C7B6508-AE50-4366-9928-FDF5DD3F469A}"/>
                </a:ext>
              </a:extLst>
            </p:cNvPr>
            <p:cNvSpPr/>
            <p:nvPr/>
          </p:nvSpPr>
          <p:spPr>
            <a:xfrm>
              <a:off x="4541838" y="2576512"/>
              <a:ext cx="2735262" cy="514350"/>
            </a:xfrm>
            <a:custGeom>
              <a:avLst/>
              <a:gdLst>
                <a:gd name="connsiteX0" fmla="*/ 1593056 w 2736056"/>
                <a:gd name="connsiteY0" fmla="*/ 304800 h 514350"/>
                <a:gd name="connsiteX1" fmla="*/ 1421606 w 2736056"/>
                <a:gd name="connsiteY1" fmla="*/ 323850 h 514350"/>
                <a:gd name="connsiteX2" fmla="*/ 1235869 w 2736056"/>
                <a:gd name="connsiteY2" fmla="*/ 350043 h 514350"/>
                <a:gd name="connsiteX3" fmla="*/ 1028700 w 2736056"/>
                <a:gd name="connsiteY3" fmla="*/ 383381 h 514350"/>
                <a:gd name="connsiteX4" fmla="*/ 792956 w 2736056"/>
                <a:gd name="connsiteY4" fmla="*/ 428625 h 514350"/>
                <a:gd name="connsiteX5" fmla="*/ 547687 w 2736056"/>
                <a:gd name="connsiteY5" fmla="*/ 481012 h 514350"/>
                <a:gd name="connsiteX6" fmla="*/ 433387 w 2736056"/>
                <a:gd name="connsiteY6" fmla="*/ 511968 h 514350"/>
                <a:gd name="connsiteX7" fmla="*/ 421481 w 2736056"/>
                <a:gd name="connsiteY7" fmla="*/ 514350 h 514350"/>
                <a:gd name="connsiteX8" fmla="*/ 388144 w 2736056"/>
                <a:gd name="connsiteY8" fmla="*/ 509587 h 514350"/>
                <a:gd name="connsiteX9" fmla="*/ 338137 w 2736056"/>
                <a:gd name="connsiteY9" fmla="*/ 497681 h 514350"/>
                <a:gd name="connsiteX10" fmla="*/ 292894 w 2736056"/>
                <a:gd name="connsiteY10" fmla="*/ 481012 h 514350"/>
                <a:gd name="connsiteX11" fmla="*/ 235744 w 2736056"/>
                <a:gd name="connsiteY11" fmla="*/ 454818 h 514350"/>
                <a:gd name="connsiteX12" fmla="*/ 171450 w 2736056"/>
                <a:gd name="connsiteY12" fmla="*/ 416718 h 514350"/>
                <a:gd name="connsiteX13" fmla="*/ 126206 w 2736056"/>
                <a:gd name="connsiteY13" fmla="*/ 385762 h 514350"/>
                <a:gd name="connsiteX14" fmla="*/ 50006 w 2736056"/>
                <a:gd name="connsiteY14" fmla="*/ 321468 h 514350"/>
                <a:gd name="connsiteX15" fmla="*/ 26194 w 2736056"/>
                <a:gd name="connsiteY15" fmla="*/ 300037 h 514350"/>
                <a:gd name="connsiteX16" fmla="*/ 9525 w 2736056"/>
                <a:gd name="connsiteY16" fmla="*/ 273843 h 514350"/>
                <a:gd name="connsiteX17" fmla="*/ 0 w 2736056"/>
                <a:gd name="connsiteY17" fmla="*/ 247650 h 514350"/>
                <a:gd name="connsiteX18" fmla="*/ 4762 w 2736056"/>
                <a:gd name="connsiteY18" fmla="*/ 230981 h 514350"/>
                <a:gd name="connsiteX19" fmla="*/ 7144 w 2736056"/>
                <a:gd name="connsiteY19" fmla="*/ 226218 h 514350"/>
                <a:gd name="connsiteX20" fmla="*/ 30956 w 2736056"/>
                <a:gd name="connsiteY20" fmla="*/ 221456 h 514350"/>
                <a:gd name="connsiteX21" fmla="*/ 59531 w 2736056"/>
                <a:gd name="connsiteY21" fmla="*/ 226218 h 514350"/>
                <a:gd name="connsiteX22" fmla="*/ 133350 w 2736056"/>
                <a:gd name="connsiteY22" fmla="*/ 254793 h 514350"/>
                <a:gd name="connsiteX23" fmla="*/ 207169 w 2736056"/>
                <a:gd name="connsiteY23" fmla="*/ 273843 h 514350"/>
                <a:gd name="connsiteX24" fmla="*/ 285750 w 2736056"/>
                <a:gd name="connsiteY24" fmla="*/ 288131 h 514350"/>
                <a:gd name="connsiteX25" fmla="*/ 359569 w 2736056"/>
                <a:gd name="connsiteY25" fmla="*/ 295275 h 514350"/>
                <a:gd name="connsiteX26" fmla="*/ 454819 w 2736056"/>
                <a:gd name="connsiteY26" fmla="*/ 297656 h 514350"/>
                <a:gd name="connsiteX27" fmla="*/ 619125 w 2736056"/>
                <a:gd name="connsiteY27" fmla="*/ 269081 h 514350"/>
                <a:gd name="connsiteX28" fmla="*/ 916781 w 2736056"/>
                <a:gd name="connsiteY28" fmla="*/ 223837 h 514350"/>
                <a:gd name="connsiteX29" fmla="*/ 1200150 w 2736056"/>
                <a:gd name="connsiteY29" fmla="*/ 178593 h 514350"/>
                <a:gd name="connsiteX30" fmla="*/ 1524000 w 2736056"/>
                <a:gd name="connsiteY30" fmla="*/ 130968 h 514350"/>
                <a:gd name="connsiteX31" fmla="*/ 1674019 w 2736056"/>
                <a:gd name="connsiteY31" fmla="*/ 111918 h 514350"/>
                <a:gd name="connsiteX32" fmla="*/ 1809750 w 2736056"/>
                <a:gd name="connsiteY32" fmla="*/ 102393 h 514350"/>
                <a:gd name="connsiteX33" fmla="*/ 2059781 w 2736056"/>
                <a:gd name="connsiteY33" fmla="*/ 78581 h 514350"/>
                <a:gd name="connsiteX34" fmla="*/ 2181225 w 2736056"/>
                <a:gd name="connsiteY34" fmla="*/ 69056 h 514350"/>
                <a:gd name="connsiteX35" fmla="*/ 2207419 w 2736056"/>
                <a:gd name="connsiteY35" fmla="*/ 50006 h 514350"/>
                <a:gd name="connsiteX36" fmla="*/ 2262187 w 2736056"/>
                <a:gd name="connsiteY36" fmla="*/ 7143 h 514350"/>
                <a:gd name="connsiteX37" fmla="*/ 2276475 w 2736056"/>
                <a:gd name="connsiteY37" fmla="*/ 0 h 514350"/>
                <a:gd name="connsiteX38" fmla="*/ 2307431 w 2736056"/>
                <a:gd name="connsiteY38" fmla="*/ 2381 h 514350"/>
                <a:gd name="connsiteX39" fmla="*/ 2409825 w 2736056"/>
                <a:gd name="connsiteY39" fmla="*/ 16668 h 514350"/>
                <a:gd name="connsiteX40" fmla="*/ 2474119 w 2736056"/>
                <a:gd name="connsiteY40" fmla="*/ 28575 h 514350"/>
                <a:gd name="connsiteX41" fmla="*/ 2562225 w 2736056"/>
                <a:gd name="connsiteY41" fmla="*/ 54768 h 514350"/>
                <a:gd name="connsiteX42" fmla="*/ 2638425 w 2736056"/>
                <a:gd name="connsiteY42" fmla="*/ 88106 h 514350"/>
                <a:gd name="connsiteX43" fmla="*/ 2690812 w 2736056"/>
                <a:gd name="connsiteY43" fmla="*/ 119062 h 514350"/>
                <a:gd name="connsiteX44" fmla="*/ 2714625 w 2736056"/>
                <a:gd name="connsiteY44" fmla="*/ 138112 h 514350"/>
                <a:gd name="connsiteX45" fmla="*/ 2731294 w 2736056"/>
                <a:gd name="connsiteY45" fmla="*/ 157162 h 514350"/>
                <a:gd name="connsiteX46" fmla="*/ 2736056 w 2736056"/>
                <a:gd name="connsiteY46" fmla="*/ 169068 h 514350"/>
                <a:gd name="connsiteX47" fmla="*/ 2733675 w 2736056"/>
                <a:gd name="connsiteY47" fmla="*/ 188118 h 514350"/>
                <a:gd name="connsiteX48" fmla="*/ 2721769 w 2736056"/>
                <a:gd name="connsiteY48" fmla="*/ 209550 h 514350"/>
                <a:gd name="connsiteX49" fmla="*/ 2697956 w 2736056"/>
                <a:gd name="connsiteY49" fmla="*/ 233362 h 514350"/>
                <a:gd name="connsiteX50" fmla="*/ 2681287 w 2736056"/>
                <a:gd name="connsiteY50" fmla="*/ 242887 h 514350"/>
                <a:gd name="connsiteX51" fmla="*/ 2669381 w 2736056"/>
                <a:gd name="connsiteY51" fmla="*/ 247650 h 514350"/>
                <a:gd name="connsiteX52" fmla="*/ 2578894 w 2736056"/>
                <a:gd name="connsiteY52" fmla="*/ 247650 h 514350"/>
                <a:gd name="connsiteX53" fmla="*/ 2419350 w 2736056"/>
                <a:gd name="connsiteY53" fmla="*/ 250031 h 514350"/>
                <a:gd name="connsiteX54" fmla="*/ 2238375 w 2736056"/>
                <a:gd name="connsiteY54" fmla="*/ 254793 h 514350"/>
                <a:gd name="connsiteX55" fmla="*/ 2012156 w 2736056"/>
                <a:gd name="connsiteY55" fmla="*/ 269081 h 514350"/>
                <a:gd name="connsiteX56" fmla="*/ 1752600 w 2736056"/>
                <a:gd name="connsiteY56" fmla="*/ 288131 h 514350"/>
                <a:gd name="connsiteX57" fmla="*/ 1593056 w 2736056"/>
                <a:gd name="connsiteY57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36056" h="514350">
                  <a:moveTo>
                    <a:pt x="1593056" y="304800"/>
                  </a:moveTo>
                  <a:lnTo>
                    <a:pt x="1421606" y="323850"/>
                  </a:lnTo>
                  <a:lnTo>
                    <a:pt x="1235869" y="350043"/>
                  </a:lnTo>
                  <a:lnTo>
                    <a:pt x="1028700" y="383381"/>
                  </a:lnTo>
                  <a:lnTo>
                    <a:pt x="792956" y="428625"/>
                  </a:lnTo>
                  <a:lnTo>
                    <a:pt x="547687" y="481012"/>
                  </a:lnTo>
                  <a:lnTo>
                    <a:pt x="433387" y="511968"/>
                  </a:lnTo>
                  <a:lnTo>
                    <a:pt x="421481" y="514350"/>
                  </a:lnTo>
                  <a:lnTo>
                    <a:pt x="388144" y="509587"/>
                  </a:lnTo>
                  <a:lnTo>
                    <a:pt x="338137" y="497681"/>
                  </a:lnTo>
                  <a:lnTo>
                    <a:pt x="292894" y="481012"/>
                  </a:lnTo>
                  <a:lnTo>
                    <a:pt x="235744" y="454818"/>
                  </a:lnTo>
                  <a:lnTo>
                    <a:pt x="171450" y="416718"/>
                  </a:lnTo>
                  <a:lnTo>
                    <a:pt x="126206" y="385762"/>
                  </a:lnTo>
                  <a:lnTo>
                    <a:pt x="50006" y="321468"/>
                  </a:lnTo>
                  <a:lnTo>
                    <a:pt x="26194" y="300037"/>
                  </a:lnTo>
                  <a:lnTo>
                    <a:pt x="9525" y="273843"/>
                  </a:lnTo>
                  <a:lnTo>
                    <a:pt x="0" y="247650"/>
                  </a:lnTo>
                  <a:lnTo>
                    <a:pt x="4762" y="230981"/>
                  </a:lnTo>
                  <a:lnTo>
                    <a:pt x="7144" y="226218"/>
                  </a:lnTo>
                  <a:lnTo>
                    <a:pt x="30956" y="221456"/>
                  </a:lnTo>
                  <a:lnTo>
                    <a:pt x="59531" y="226218"/>
                  </a:lnTo>
                  <a:lnTo>
                    <a:pt x="133350" y="254793"/>
                  </a:lnTo>
                  <a:lnTo>
                    <a:pt x="207169" y="273843"/>
                  </a:lnTo>
                  <a:lnTo>
                    <a:pt x="285750" y="288131"/>
                  </a:lnTo>
                  <a:lnTo>
                    <a:pt x="359569" y="295275"/>
                  </a:lnTo>
                  <a:lnTo>
                    <a:pt x="454819" y="297656"/>
                  </a:lnTo>
                  <a:lnTo>
                    <a:pt x="619125" y="269081"/>
                  </a:lnTo>
                  <a:lnTo>
                    <a:pt x="916781" y="223837"/>
                  </a:lnTo>
                  <a:lnTo>
                    <a:pt x="1200150" y="178593"/>
                  </a:lnTo>
                  <a:lnTo>
                    <a:pt x="1524000" y="130968"/>
                  </a:lnTo>
                  <a:lnTo>
                    <a:pt x="1674019" y="111918"/>
                  </a:lnTo>
                  <a:lnTo>
                    <a:pt x="1809750" y="102393"/>
                  </a:lnTo>
                  <a:lnTo>
                    <a:pt x="2059781" y="78581"/>
                  </a:lnTo>
                  <a:lnTo>
                    <a:pt x="2181225" y="69056"/>
                  </a:lnTo>
                  <a:lnTo>
                    <a:pt x="2207419" y="50006"/>
                  </a:lnTo>
                  <a:lnTo>
                    <a:pt x="2262187" y="7143"/>
                  </a:lnTo>
                  <a:lnTo>
                    <a:pt x="2276475" y="0"/>
                  </a:lnTo>
                  <a:lnTo>
                    <a:pt x="2307431" y="2381"/>
                  </a:lnTo>
                  <a:lnTo>
                    <a:pt x="2409825" y="16668"/>
                  </a:lnTo>
                  <a:lnTo>
                    <a:pt x="2474119" y="28575"/>
                  </a:lnTo>
                  <a:lnTo>
                    <a:pt x="2562225" y="54768"/>
                  </a:lnTo>
                  <a:lnTo>
                    <a:pt x="2638425" y="88106"/>
                  </a:lnTo>
                  <a:lnTo>
                    <a:pt x="2690812" y="119062"/>
                  </a:lnTo>
                  <a:lnTo>
                    <a:pt x="2714625" y="138112"/>
                  </a:lnTo>
                  <a:lnTo>
                    <a:pt x="2731294" y="157162"/>
                  </a:lnTo>
                  <a:lnTo>
                    <a:pt x="2736056" y="169068"/>
                  </a:lnTo>
                  <a:lnTo>
                    <a:pt x="2733675" y="188118"/>
                  </a:lnTo>
                  <a:lnTo>
                    <a:pt x="2721769" y="209550"/>
                  </a:lnTo>
                  <a:lnTo>
                    <a:pt x="2697956" y="233362"/>
                  </a:lnTo>
                  <a:lnTo>
                    <a:pt x="2681287" y="242887"/>
                  </a:lnTo>
                  <a:lnTo>
                    <a:pt x="2669381" y="247650"/>
                  </a:lnTo>
                  <a:lnTo>
                    <a:pt x="2578894" y="247650"/>
                  </a:lnTo>
                  <a:lnTo>
                    <a:pt x="2419350" y="250031"/>
                  </a:lnTo>
                  <a:lnTo>
                    <a:pt x="2238375" y="254793"/>
                  </a:lnTo>
                  <a:lnTo>
                    <a:pt x="2012156" y="269081"/>
                  </a:lnTo>
                  <a:lnTo>
                    <a:pt x="1752600" y="288131"/>
                  </a:lnTo>
                  <a:lnTo>
                    <a:pt x="1593056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6">
              <a:extLst>
                <a:ext uri="{FF2B5EF4-FFF2-40B4-BE49-F238E27FC236}">
                  <a16:creationId xmlns:a16="http://schemas.microsoft.com/office/drawing/2014/main" id="{8B9CF3F8-0974-480E-8B0E-588717412573}"/>
                </a:ext>
              </a:extLst>
            </p:cNvPr>
            <p:cNvSpPr/>
            <p:nvPr/>
          </p:nvSpPr>
          <p:spPr>
            <a:xfrm>
              <a:off x="4735513" y="3119437"/>
              <a:ext cx="646112" cy="1119188"/>
            </a:xfrm>
            <a:custGeom>
              <a:avLst/>
              <a:gdLst>
                <a:gd name="connsiteX0" fmla="*/ 290513 w 645319"/>
                <a:gd name="connsiteY0" fmla="*/ 433387 h 1119187"/>
                <a:gd name="connsiteX1" fmla="*/ 123825 w 645319"/>
                <a:gd name="connsiteY1" fmla="*/ 809625 h 1119187"/>
                <a:gd name="connsiteX2" fmla="*/ 0 w 645319"/>
                <a:gd name="connsiteY2" fmla="*/ 1090612 h 1119187"/>
                <a:gd name="connsiteX3" fmla="*/ 54769 w 645319"/>
                <a:gd name="connsiteY3" fmla="*/ 1119187 h 1119187"/>
                <a:gd name="connsiteX4" fmla="*/ 190500 w 645319"/>
                <a:gd name="connsiteY4" fmla="*/ 945356 h 1119187"/>
                <a:gd name="connsiteX5" fmla="*/ 309563 w 645319"/>
                <a:gd name="connsiteY5" fmla="*/ 764381 h 1119187"/>
                <a:gd name="connsiteX6" fmla="*/ 378619 w 645319"/>
                <a:gd name="connsiteY6" fmla="*/ 654843 h 1119187"/>
                <a:gd name="connsiteX7" fmla="*/ 438150 w 645319"/>
                <a:gd name="connsiteY7" fmla="*/ 550068 h 1119187"/>
                <a:gd name="connsiteX8" fmla="*/ 485775 w 645319"/>
                <a:gd name="connsiteY8" fmla="*/ 457200 h 1119187"/>
                <a:gd name="connsiteX9" fmla="*/ 500063 w 645319"/>
                <a:gd name="connsiteY9" fmla="*/ 426243 h 1119187"/>
                <a:gd name="connsiteX10" fmla="*/ 542925 w 645319"/>
                <a:gd name="connsiteY10" fmla="*/ 376237 h 1119187"/>
                <a:gd name="connsiteX11" fmla="*/ 578644 w 645319"/>
                <a:gd name="connsiteY11" fmla="*/ 335756 h 1119187"/>
                <a:gd name="connsiteX12" fmla="*/ 595313 w 645319"/>
                <a:gd name="connsiteY12" fmla="*/ 323850 h 1119187"/>
                <a:gd name="connsiteX13" fmla="*/ 614363 w 645319"/>
                <a:gd name="connsiteY13" fmla="*/ 311943 h 1119187"/>
                <a:gd name="connsiteX14" fmla="*/ 628650 w 645319"/>
                <a:gd name="connsiteY14" fmla="*/ 297656 h 1119187"/>
                <a:gd name="connsiteX15" fmla="*/ 640557 w 645319"/>
                <a:gd name="connsiteY15" fmla="*/ 276225 h 1119187"/>
                <a:gd name="connsiteX16" fmla="*/ 645319 w 645319"/>
                <a:gd name="connsiteY16" fmla="*/ 257175 h 1119187"/>
                <a:gd name="connsiteX17" fmla="*/ 645319 w 645319"/>
                <a:gd name="connsiteY17" fmla="*/ 235743 h 1119187"/>
                <a:gd name="connsiteX18" fmla="*/ 633413 w 645319"/>
                <a:gd name="connsiteY18" fmla="*/ 202406 h 1119187"/>
                <a:gd name="connsiteX19" fmla="*/ 616744 w 645319"/>
                <a:gd name="connsiteY19" fmla="*/ 173831 h 1119187"/>
                <a:gd name="connsiteX20" fmla="*/ 595313 w 645319"/>
                <a:gd name="connsiteY20" fmla="*/ 145256 h 1119187"/>
                <a:gd name="connsiteX21" fmla="*/ 573882 w 645319"/>
                <a:gd name="connsiteY21" fmla="*/ 123825 h 1119187"/>
                <a:gd name="connsiteX22" fmla="*/ 550069 w 645319"/>
                <a:gd name="connsiteY22" fmla="*/ 102393 h 1119187"/>
                <a:gd name="connsiteX23" fmla="*/ 523875 w 645319"/>
                <a:gd name="connsiteY23" fmla="*/ 80962 h 1119187"/>
                <a:gd name="connsiteX24" fmla="*/ 483394 w 645319"/>
                <a:gd name="connsiteY24" fmla="*/ 54768 h 1119187"/>
                <a:gd name="connsiteX25" fmla="*/ 423863 w 645319"/>
                <a:gd name="connsiteY25" fmla="*/ 26193 h 1119187"/>
                <a:gd name="connsiteX26" fmla="*/ 376238 w 645319"/>
                <a:gd name="connsiteY26" fmla="*/ 4762 h 1119187"/>
                <a:gd name="connsiteX27" fmla="*/ 359569 w 645319"/>
                <a:gd name="connsiteY27" fmla="*/ 0 h 1119187"/>
                <a:gd name="connsiteX28" fmla="*/ 350044 w 645319"/>
                <a:gd name="connsiteY28" fmla="*/ 4762 h 1119187"/>
                <a:gd name="connsiteX29" fmla="*/ 347663 w 645319"/>
                <a:gd name="connsiteY29" fmla="*/ 11906 h 1119187"/>
                <a:gd name="connsiteX30" fmla="*/ 350044 w 645319"/>
                <a:gd name="connsiteY30" fmla="*/ 26193 h 1119187"/>
                <a:gd name="connsiteX31" fmla="*/ 364332 w 645319"/>
                <a:gd name="connsiteY31" fmla="*/ 69056 h 1119187"/>
                <a:gd name="connsiteX32" fmla="*/ 381000 w 645319"/>
                <a:gd name="connsiteY32" fmla="*/ 116681 h 1119187"/>
                <a:gd name="connsiteX33" fmla="*/ 388144 w 645319"/>
                <a:gd name="connsiteY33" fmla="*/ 147637 h 1119187"/>
                <a:gd name="connsiteX34" fmla="*/ 390525 w 645319"/>
                <a:gd name="connsiteY34" fmla="*/ 176212 h 1119187"/>
                <a:gd name="connsiteX35" fmla="*/ 385763 w 645319"/>
                <a:gd name="connsiteY35" fmla="*/ 204787 h 1119187"/>
                <a:gd name="connsiteX36" fmla="*/ 345282 w 645319"/>
                <a:gd name="connsiteY36" fmla="*/ 311943 h 1119187"/>
                <a:gd name="connsiteX37" fmla="*/ 290513 w 645319"/>
                <a:gd name="connsiteY37" fmla="*/ 433387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5319" h="1119187">
                  <a:moveTo>
                    <a:pt x="290513" y="433387"/>
                  </a:moveTo>
                  <a:lnTo>
                    <a:pt x="123825" y="809625"/>
                  </a:lnTo>
                  <a:lnTo>
                    <a:pt x="0" y="1090612"/>
                  </a:lnTo>
                  <a:lnTo>
                    <a:pt x="54769" y="1119187"/>
                  </a:lnTo>
                  <a:lnTo>
                    <a:pt x="190500" y="945356"/>
                  </a:lnTo>
                  <a:lnTo>
                    <a:pt x="309563" y="764381"/>
                  </a:lnTo>
                  <a:lnTo>
                    <a:pt x="378619" y="654843"/>
                  </a:lnTo>
                  <a:lnTo>
                    <a:pt x="438150" y="550068"/>
                  </a:lnTo>
                  <a:lnTo>
                    <a:pt x="485775" y="457200"/>
                  </a:lnTo>
                  <a:lnTo>
                    <a:pt x="500063" y="426243"/>
                  </a:lnTo>
                  <a:lnTo>
                    <a:pt x="542925" y="376237"/>
                  </a:lnTo>
                  <a:lnTo>
                    <a:pt x="578644" y="335756"/>
                  </a:lnTo>
                  <a:lnTo>
                    <a:pt x="595313" y="323850"/>
                  </a:lnTo>
                  <a:cubicBezTo>
                    <a:pt x="612957" y="313768"/>
                    <a:pt x="605632" y="318293"/>
                    <a:pt x="614363" y="311943"/>
                  </a:cubicBezTo>
                  <a:lnTo>
                    <a:pt x="628650" y="297656"/>
                  </a:lnTo>
                  <a:lnTo>
                    <a:pt x="640557" y="276225"/>
                  </a:lnTo>
                  <a:lnTo>
                    <a:pt x="645319" y="257175"/>
                  </a:lnTo>
                  <a:lnTo>
                    <a:pt x="645319" y="235743"/>
                  </a:lnTo>
                  <a:lnTo>
                    <a:pt x="633413" y="202406"/>
                  </a:lnTo>
                  <a:lnTo>
                    <a:pt x="616744" y="173831"/>
                  </a:lnTo>
                  <a:lnTo>
                    <a:pt x="595313" y="145256"/>
                  </a:lnTo>
                  <a:lnTo>
                    <a:pt x="573882" y="123825"/>
                  </a:lnTo>
                  <a:lnTo>
                    <a:pt x="550069" y="102393"/>
                  </a:lnTo>
                  <a:lnTo>
                    <a:pt x="523875" y="80962"/>
                  </a:lnTo>
                  <a:lnTo>
                    <a:pt x="483394" y="54768"/>
                  </a:lnTo>
                  <a:lnTo>
                    <a:pt x="423863" y="26193"/>
                  </a:lnTo>
                  <a:lnTo>
                    <a:pt x="376238" y="4762"/>
                  </a:lnTo>
                  <a:lnTo>
                    <a:pt x="359569" y="0"/>
                  </a:lnTo>
                  <a:lnTo>
                    <a:pt x="350044" y="4762"/>
                  </a:lnTo>
                  <a:lnTo>
                    <a:pt x="347663" y="11906"/>
                  </a:lnTo>
                  <a:lnTo>
                    <a:pt x="350044" y="26193"/>
                  </a:lnTo>
                  <a:lnTo>
                    <a:pt x="364332" y="69056"/>
                  </a:lnTo>
                  <a:lnTo>
                    <a:pt x="381000" y="116681"/>
                  </a:lnTo>
                  <a:lnTo>
                    <a:pt x="388144" y="147637"/>
                  </a:lnTo>
                  <a:lnTo>
                    <a:pt x="390525" y="176212"/>
                  </a:lnTo>
                  <a:lnTo>
                    <a:pt x="385763" y="204787"/>
                  </a:lnTo>
                  <a:lnTo>
                    <a:pt x="345282" y="311943"/>
                  </a:lnTo>
                  <a:lnTo>
                    <a:pt x="290513" y="4333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7">
              <a:extLst>
                <a:ext uri="{FF2B5EF4-FFF2-40B4-BE49-F238E27FC236}">
                  <a16:creationId xmlns:a16="http://schemas.microsoft.com/office/drawing/2014/main" id="{D5C7B900-78F8-4A55-8E5A-FA5A2516751A}"/>
                </a:ext>
              </a:extLst>
            </p:cNvPr>
            <p:cNvSpPr/>
            <p:nvPr/>
          </p:nvSpPr>
          <p:spPr>
            <a:xfrm>
              <a:off x="4562475" y="4087813"/>
              <a:ext cx="719138" cy="530225"/>
            </a:xfrm>
            <a:custGeom>
              <a:avLst/>
              <a:gdLst>
                <a:gd name="connsiteX0" fmla="*/ 573881 w 719138"/>
                <a:gd name="connsiteY0" fmla="*/ 304800 h 528638"/>
                <a:gd name="connsiteX1" fmla="*/ 478631 w 719138"/>
                <a:gd name="connsiteY1" fmla="*/ 204788 h 528638"/>
                <a:gd name="connsiteX2" fmla="*/ 421481 w 719138"/>
                <a:gd name="connsiteY2" fmla="*/ 150019 h 528638"/>
                <a:gd name="connsiteX3" fmla="*/ 378619 w 719138"/>
                <a:gd name="connsiteY3" fmla="*/ 111919 h 528638"/>
                <a:gd name="connsiteX4" fmla="*/ 314325 w 719138"/>
                <a:gd name="connsiteY4" fmla="*/ 54769 h 528638"/>
                <a:gd name="connsiteX5" fmla="*/ 302419 w 719138"/>
                <a:gd name="connsiteY5" fmla="*/ 40482 h 528638"/>
                <a:gd name="connsiteX6" fmla="*/ 233363 w 719138"/>
                <a:gd name="connsiteY6" fmla="*/ 9525 h 528638"/>
                <a:gd name="connsiteX7" fmla="*/ 197644 w 719138"/>
                <a:gd name="connsiteY7" fmla="*/ 2382 h 528638"/>
                <a:gd name="connsiteX8" fmla="*/ 161925 w 719138"/>
                <a:gd name="connsiteY8" fmla="*/ 0 h 528638"/>
                <a:gd name="connsiteX9" fmla="*/ 138113 w 719138"/>
                <a:gd name="connsiteY9" fmla="*/ 4763 h 528638"/>
                <a:gd name="connsiteX10" fmla="*/ 111919 w 719138"/>
                <a:gd name="connsiteY10" fmla="*/ 14288 h 528638"/>
                <a:gd name="connsiteX11" fmla="*/ 85725 w 719138"/>
                <a:gd name="connsiteY11" fmla="*/ 30957 h 528638"/>
                <a:gd name="connsiteX12" fmla="*/ 66675 w 719138"/>
                <a:gd name="connsiteY12" fmla="*/ 42863 h 528638"/>
                <a:gd name="connsiteX13" fmla="*/ 33338 w 719138"/>
                <a:gd name="connsiteY13" fmla="*/ 69057 h 528638"/>
                <a:gd name="connsiteX14" fmla="*/ 11906 w 719138"/>
                <a:gd name="connsiteY14" fmla="*/ 95250 h 528638"/>
                <a:gd name="connsiteX15" fmla="*/ 0 w 719138"/>
                <a:gd name="connsiteY15" fmla="*/ 119063 h 528638"/>
                <a:gd name="connsiteX16" fmla="*/ 0 w 719138"/>
                <a:gd name="connsiteY16" fmla="*/ 150019 h 528638"/>
                <a:gd name="connsiteX17" fmla="*/ 9525 w 719138"/>
                <a:gd name="connsiteY17" fmla="*/ 176213 h 528638"/>
                <a:gd name="connsiteX18" fmla="*/ 33338 w 719138"/>
                <a:gd name="connsiteY18" fmla="*/ 202407 h 528638"/>
                <a:gd name="connsiteX19" fmla="*/ 59531 w 719138"/>
                <a:gd name="connsiteY19" fmla="*/ 221457 h 528638"/>
                <a:gd name="connsiteX20" fmla="*/ 92869 w 719138"/>
                <a:gd name="connsiteY20" fmla="*/ 233363 h 528638"/>
                <a:gd name="connsiteX21" fmla="*/ 138113 w 719138"/>
                <a:gd name="connsiteY21" fmla="*/ 245269 h 528638"/>
                <a:gd name="connsiteX22" fmla="*/ 197644 w 719138"/>
                <a:gd name="connsiteY22" fmla="*/ 254794 h 528638"/>
                <a:gd name="connsiteX23" fmla="*/ 307181 w 719138"/>
                <a:gd name="connsiteY23" fmla="*/ 307182 h 528638"/>
                <a:gd name="connsiteX24" fmla="*/ 438150 w 719138"/>
                <a:gd name="connsiteY24" fmla="*/ 385763 h 528638"/>
                <a:gd name="connsiteX25" fmla="*/ 671513 w 719138"/>
                <a:gd name="connsiteY25" fmla="*/ 528638 h 528638"/>
                <a:gd name="connsiteX26" fmla="*/ 719138 w 719138"/>
                <a:gd name="connsiteY26" fmla="*/ 464344 h 528638"/>
                <a:gd name="connsiteX27" fmla="*/ 631031 w 719138"/>
                <a:gd name="connsiteY27" fmla="*/ 369094 h 528638"/>
                <a:gd name="connsiteX28" fmla="*/ 573881 w 719138"/>
                <a:gd name="connsiteY28" fmla="*/ 30480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28638">
                  <a:moveTo>
                    <a:pt x="573881" y="304800"/>
                  </a:moveTo>
                  <a:lnTo>
                    <a:pt x="478631" y="204788"/>
                  </a:lnTo>
                  <a:lnTo>
                    <a:pt x="421481" y="150019"/>
                  </a:lnTo>
                  <a:lnTo>
                    <a:pt x="378619" y="111919"/>
                  </a:lnTo>
                  <a:lnTo>
                    <a:pt x="314325" y="54769"/>
                  </a:lnTo>
                  <a:lnTo>
                    <a:pt x="302419" y="40482"/>
                  </a:lnTo>
                  <a:lnTo>
                    <a:pt x="233363" y="9525"/>
                  </a:lnTo>
                  <a:lnTo>
                    <a:pt x="197644" y="2382"/>
                  </a:lnTo>
                  <a:lnTo>
                    <a:pt x="161925" y="0"/>
                  </a:lnTo>
                  <a:lnTo>
                    <a:pt x="138113" y="4763"/>
                  </a:lnTo>
                  <a:lnTo>
                    <a:pt x="111919" y="14288"/>
                  </a:lnTo>
                  <a:lnTo>
                    <a:pt x="85725" y="30957"/>
                  </a:lnTo>
                  <a:lnTo>
                    <a:pt x="66675" y="42863"/>
                  </a:lnTo>
                  <a:lnTo>
                    <a:pt x="33338" y="69057"/>
                  </a:lnTo>
                  <a:lnTo>
                    <a:pt x="11906" y="95250"/>
                  </a:lnTo>
                  <a:lnTo>
                    <a:pt x="0" y="119063"/>
                  </a:lnTo>
                  <a:lnTo>
                    <a:pt x="0" y="150019"/>
                  </a:lnTo>
                  <a:lnTo>
                    <a:pt x="9525" y="176213"/>
                  </a:lnTo>
                  <a:lnTo>
                    <a:pt x="33338" y="202407"/>
                  </a:lnTo>
                  <a:lnTo>
                    <a:pt x="59531" y="221457"/>
                  </a:lnTo>
                  <a:lnTo>
                    <a:pt x="92869" y="233363"/>
                  </a:lnTo>
                  <a:lnTo>
                    <a:pt x="138113" y="245269"/>
                  </a:lnTo>
                  <a:lnTo>
                    <a:pt x="197644" y="254794"/>
                  </a:lnTo>
                  <a:lnTo>
                    <a:pt x="307181" y="307182"/>
                  </a:lnTo>
                  <a:lnTo>
                    <a:pt x="438150" y="385763"/>
                  </a:lnTo>
                  <a:lnTo>
                    <a:pt x="671513" y="528638"/>
                  </a:lnTo>
                  <a:lnTo>
                    <a:pt x="719138" y="464344"/>
                  </a:lnTo>
                  <a:lnTo>
                    <a:pt x="631031" y="369094"/>
                  </a:lnTo>
                  <a:lnTo>
                    <a:pt x="573881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8">
              <a:extLst>
                <a:ext uri="{FF2B5EF4-FFF2-40B4-BE49-F238E27FC236}">
                  <a16:creationId xmlns:a16="http://schemas.microsoft.com/office/drawing/2014/main" id="{10E0EA49-5DB2-41B5-A508-9685638AC62E}"/>
                </a:ext>
              </a:extLst>
            </p:cNvPr>
            <p:cNvSpPr/>
            <p:nvPr/>
          </p:nvSpPr>
          <p:spPr>
            <a:xfrm>
              <a:off x="4487863" y="3800476"/>
              <a:ext cx="1298575" cy="1684337"/>
            </a:xfrm>
            <a:custGeom>
              <a:avLst/>
              <a:gdLst>
                <a:gd name="connsiteX0" fmla="*/ 897732 w 1297782"/>
                <a:gd name="connsiteY0" fmla="*/ 407194 h 1683544"/>
                <a:gd name="connsiteX1" fmla="*/ 814388 w 1297782"/>
                <a:gd name="connsiteY1" fmla="*/ 535781 h 1683544"/>
                <a:gd name="connsiteX2" fmla="*/ 714375 w 1297782"/>
                <a:gd name="connsiteY2" fmla="*/ 683419 h 1683544"/>
                <a:gd name="connsiteX3" fmla="*/ 661988 w 1297782"/>
                <a:gd name="connsiteY3" fmla="*/ 747713 h 1683544"/>
                <a:gd name="connsiteX4" fmla="*/ 576263 w 1297782"/>
                <a:gd name="connsiteY4" fmla="*/ 876300 h 1683544"/>
                <a:gd name="connsiteX5" fmla="*/ 442913 w 1297782"/>
                <a:gd name="connsiteY5" fmla="*/ 1069181 h 1683544"/>
                <a:gd name="connsiteX6" fmla="*/ 304800 w 1297782"/>
                <a:gd name="connsiteY6" fmla="*/ 1257300 h 1683544"/>
                <a:gd name="connsiteX7" fmla="*/ 164307 w 1297782"/>
                <a:gd name="connsiteY7" fmla="*/ 1443038 h 1683544"/>
                <a:gd name="connsiteX8" fmla="*/ 69057 w 1297782"/>
                <a:gd name="connsiteY8" fmla="*/ 1574006 h 1683544"/>
                <a:gd name="connsiteX9" fmla="*/ 0 w 1297782"/>
                <a:gd name="connsiteY9" fmla="*/ 1669256 h 1683544"/>
                <a:gd name="connsiteX10" fmla="*/ 95250 w 1297782"/>
                <a:gd name="connsiteY10" fmla="*/ 1683544 h 1683544"/>
                <a:gd name="connsiteX11" fmla="*/ 230982 w 1297782"/>
                <a:gd name="connsiteY11" fmla="*/ 1540669 h 1683544"/>
                <a:gd name="connsiteX12" fmla="*/ 354807 w 1297782"/>
                <a:gd name="connsiteY12" fmla="*/ 1407319 h 1683544"/>
                <a:gd name="connsiteX13" fmla="*/ 500063 w 1297782"/>
                <a:gd name="connsiteY13" fmla="*/ 1240631 h 1683544"/>
                <a:gd name="connsiteX14" fmla="*/ 628650 w 1297782"/>
                <a:gd name="connsiteY14" fmla="*/ 1090613 h 1683544"/>
                <a:gd name="connsiteX15" fmla="*/ 809625 w 1297782"/>
                <a:gd name="connsiteY15" fmla="*/ 871538 h 1683544"/>
                <a:gd name="connsiteX16" fmla="*/ 919163 w 1297782"/>
                <a:gd name="connsiteY16" fmla="*/ 728663 h 1683544"/>
                <a:gd name="connsiteX17" fmla="*/ 990600 w 1297782"/>
                <a:gd name="connsiteY17" fmla="*/ 633413 h 1683544"/>
                <a:gd name="connsiteX18" fmla="*/ 1069182 w 1297782"/>
                <a:gd name="connsiteY18" fmla="*/ 521494 h 1683544"/>
                <a:gd name="connsiteX19" fmla="*/ 1135857 w 1297782"/>
                <a:gd name="connsiteY19" fmla="*/ 416719 h 1683544"/>
                <a:gd name="connsiteX20" fmla="*/ 1154907 w 1297782"/>
                <a:gd name="connsiteY20" fmla="*/ 397669 h 1683544"/>
                <a:gd name="connsiteX21" fmla="*/ 1176338 w 1297782"/>
                <a:gd name="connsiteY21" fmla="*/ 378619 h 1683544"/>
                <a:gd name="connsiteX22" fmla="*/ 1204913 w 1297782"/>
                <a:gd name="connsiteY22" fmla="*/ 361950 h 1683544"/>
                <a:gd name="connsiteX23" fmla="*/ 1231107 w 1297782"/>
                <a:gd name="connsiteY23" fmla="*/ 350044 h 1683544"/>
                <a:gd name="connsiteX24" fmla="*/ 1266825 w 1297782"/>
                <a:gd name="connsiteY24" fmla="*/ 333375 h 1683544"/>
                <a:gd name="connsiteX25" fmla="*/ 1285875 w 1297782"/>
                <a:gd name="connsiteY25" fmla="*/ 316706 h 1683544"/>
                <a:gd name="connsiteX26" fmla="*/ 1293019 w 1297782"/>
                <a:gd name="connsiteY26" fmla="*/ 302419 h 1683544"/>
                <a:gd name="connsiteX27" fmla="*/ 1297782 w 1297782"/>
                <a:gd name="connsiteY27" fmla="*/ 276225 h 1683544"/>
                <a:gd name="connsiteX28" fmla="*/ 1297782 w 1297782"/>
                <a:gd name="connsiteY28" fmla="*/ 264319 h 1683544"/>
                <a:gd name="connsiteX29" fmla="*/ 1293019 w 1297782"/>
                <a:gd name="connsiteY29" fmla="*/ 235744 h 1683544"/>
                <a:gd name="connsiteX30" fmla="*/ 1273969 w 1297782"/>
                <a:gd name="connsiteY30" fmla="*/ 197644 h 1683544"/>
                <a:gd name="connsiteX31" fmla="*/ 1245394 w 1297782"/>
                <a:gd name="connsiteY31" fmla="*/ 152400 h 1683544"/>
                <a:gd name="connsiteX32" fmla="*/ 1202532 w 1297782"/>
                <a:gd name="connsiteY32" fmla="*/ 102394 h 1683544"/>
                <a:gd name="connsiteX33" fmla="*/ 1171575 w 1297782"/>
                <a:gd name="connsiteY33" fmla="*/ 76200 h 1683544"/>
                <a:gd name="connsiteX34" fmla="*/ 1150144 w 1297782"/>
                <a:gd name="connsiteY34" fmla="*/ 59531 h 1683544"/>
                <a:gd name="connsiteX35" fmla="*/ 1121569 w 1297782"/>
                <a:gd name="connsiteY35" fmla="*/ 40481 h 1683544"/>
                <a:gd name="connsiteX36" fmla="*/ 1083469 w 1297782"/>
                <a:gd name="connsiteY36" fmla="*/ 21431 h 1683544"/>
                <a:gd name="connsiteX37" fmla="*/ 1033463 w 1297782"/>
                <a:gd name="connsiteY37" fmla="*/ 4763 h 1683544"/>
                <a:gd name="connsiteX38" fmla="*/ 1000125 w 1297782"/>
                <a:gd name="connsiteY38" fmla="*/ 0 h 1683544"/>
                <a:gd name="connsiteX39" fmla="*/ 978694 w 1297782"/>
                <a:gd name="connsiteY39" fmla="*/ 0 h 1683544"/>
                <a:gd name="connsiteX40" fmla="*/ 962025 w 1297782"/>
                <a:gd name="connsiteY40" fmla="*/ 2381 h 1683544"/>
                <a:gd name="connsiteX41" fmla="*/ 954882 w 1297782"/>
                <a:gd name="connsiteY41" fmla="*/ 11906 h 1683544"/>
                <a:gd name="connsiteX42" fmla="*/ 957263 w 1297782"/>
                <a:gd name="connsiteY42" fmla="*/ 28575 h 1683544"/>
                <a:gd name="connsiteX43" fmla="*/ 981075 w 1297782"/>
                <a:gd name="connsiteY43" fmla="*/ 78581 h 1683544"/>
                <a:gd name="connsiteX44" fmla="*/ 1004888 w 1297782"/>
                <a:gd name="connsiteY44" fmla="*/ 147638 h 1683544"/>
                <a:gd name="connsiteX45" fmla="*/ 1009650 w 1297782"/>
                <a:gd name="connsiteY45" fmla="*/ 173831 h 1683544"/>
                <a:gd name="connsiteX46" fmla="*/ 1004888 w 1297782"/>
                <a:gd name="connsiteY46" fmla="*/ 195263 h 1683544"/>
                <a:gd name="connsiteX47" fmla="*/ 981075 w 1297782"/>
                <a:gd name="connsiteY47" fmla="*/ 252413 h 1683544"/>
                <a:gd name="connsiteX48" fmla="*/ 897732 w 1297782"/>
                <a:gd name="connsiteY48" fmla="*/ 407194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97782" h="1683544">
                  <a:moveTo>
                    <a:pt x="897732" y="407194"/>
                  </a:moveTo>
                  <a:lnTo>
                    <a:pt x="814388" y="535781"/>
                  </a:lnTo>
                  <a:lnTo>
                    <a:pt x="714375" y="683419"/>
                  </a:lnTo>
                  <a:lnTo>
                    <a:pt x="661988" y="747713"/>
                  </a:lnTo>
                  <a:lnTo>
                    <a:pt x="576263" y="876300"/>
                  </a:lnTo>
                  <a:lnTo>
                    <a:pt x="442913" y="1069181"/>
                  </a:lnTo>
                  <a:lnTo>
                    <a:pt x="304800" y="1257300"/>
                  </a:lnTo>
                  <a:lnTo>
                    <a:pt x="164307" y="1443038"/>
                  </a:lnTo>
                  <a:lnTo>
                    <a:pt x="69057" y="1574006"/>
                  </a:lnTo>
                  <a:lnTo>
                    <a:pt x="0" y="1669256"/>
                  </a:lnTo>
                  <a:lnTo>
                    <a:pt x="95250" y="1683544"/>
                  </a:lnTo>
                  <a:lnTo>
                    <a:pt x="230982" y="1540669"/>
                  </a:lnTo>
                  <a:lnTo>
                    <a:pt x="354807" y="1407319"/>
                  </a:lnTo>
                  <a:lnTo>
                    <a:pt x="500063" y="1240631"/>
                  </a:lnTo>
                  <a:lnTo>
                    <a:pt x="628650" y="1090613"/>
                  </a:lnTo>
                  <a:lnTo>
                    <a:pt x="809625" y="871538"/>
                  </a:lnTo>
                  <a:lnTo>
                    <a:pt x="919163" y="728663"/>
                  </a:lnTo>
                  <a:lnTo>
                    <a:pt x="990600" y="633413"/>
                  </a:lnTo>
                  <a:lnTo>
                    <a:pt x="1069182" y="521494"/>
                  </a:lnTo>
                  <a:lnTo>
                    <a:pt x="1135857" y="416719"/>
                  </a:lnTo>
                  <a:lnTo>
                    <a:pt x="1154907" y="397669"/>
                  </a:lnTo>
                  <a:lnTo>
                    <a:pt x="1176338" y="378619"/>
                  </a:lnTo>
                  <a:lnTo>
                    <a:pt x="1204913" y="361950"/>
                  </a:lnTo>
                  <a:lnTo>
                    <a:pt x="1231107" y="350044"/>
                  </a:lnTo>
                  <a:lnTo>
                    <a:pt x="1266825" y="333375"/>
                  </a:lnTo>
                  <a:lnTo>
                    <a:pt x="1285875" y="316706"/>
                  </a:lnTo>
                  <a:lnTo>
                    <a:pt x="1293019" y="302419"/>
                  </a:lnTo>
                  <a:lnTo>
                    <a:pt x="1297782" y="276225"/>
                  </a:lnTo>
                  <a:lnTo>
                    <a:pt x="1297782" y="264319"/>
                  </a:lnTo>
                  <a:lnTo>
                    <a:pt x="1293019" y="235744"/>
                  </a:lnTo>
                  <a:lnTo>
                    <a:pt x="1273969" y="197644"/>
                  </a:lnTo>
                  <a:lnTo>
                    <a:pt x="1245394" y="152400"/>
                  </a:lnTo>
                  <a:lnTo>
                    <a:pt x="1202532" y="102394"/>
                  </a:lnTo>
                  <a:lnTo>
                    <a:pt x="1171575" y="76200"/>
                  </a:lnTo>
                  <a:lnTo>
                    <a:pt x="1150144" y="59531"/>
                  </a:lnTo>
                  <a:lnTo>
                    <a:pt x="1121569" y="40481"/>
                  </a:lnTo>
                  <a:lnTo>
                    <a:pt x="1083469" y="21431"/>
                  </a:lnTo>
                  <a:lnTo>
                    <a:pt x="1033463" y="4763"/>
                  </a:lnTo>
                  <a:lnTo>
                    <a:pt x="1000125" y="0"/>
                  </a:lnTo>
                  <a:lnTo>
                    <a:pt x="978694" y="0"/>
                  </a:lnTo>
                  <a:lnTo>
                    <a:pt x="962025" y="2381"/>
                  </a:lnTo>
                  <a:lnTo>
                    <a:pt x="954882" y="11906"/>
                  </a:lnTo>
                  <a:lnTo>
                    <a:pt x="957263" y="28575"/>
                  </a:lnTo>
                  <a:lnTo>
                    <a:pt x="981075" y="78581"/>
                  </a:lnTo>
                  <a:lnTo>
                    <a:pt x="1004888" y="147638"/>
                  </a:lnTo>
                  <a:lnTo>
                    <a:pt x="1009650" y="173831"/>
                  </a:lnTo>
                  <a:lnTo>
                    <a:pt x="1004888" y="195263"/>
                  </a:lnTo>
                  <a:lnTo>
                    <a:pt x="981075" y="252413"/>
                  </a:lnTo>
                  <a:lnTo>
                    <a:pt x="897732" y="4071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9">
              <a:extLst>
                <a:ext uri="{FF2B5EF4-FFF2-40B4-BE49-F238E27FC236}">
                  <a16:creationId xmlns:a16="http://schemas.microsoft.com/office/drawing/2014/main" id="{2805470C-1AFE-44CF-A1F8-879D763694E6}"/>
                </a:ext>
              </a:extLst>
            </p:cNvPr>
            <p:cNvSpPr/>
            <p:nvPr/>
          </p:nvSpPr>
          <p:spPr>
            <a:xfrm>
              <a:off x="4449763" y="5208588"/>
              <a:ext cx="1168400" cy="517525"/>
            </a:xfrm>
            <a:custGeom>
              <a:avLst/>
              <a:gdLst>
                <a:gd name="connsiteX0" fmla="*/ 926307 w 1166813"/>
                <a:gd name="connsiteY0" fmla="*/ 61912 h 519112"/>
                <a:gd name="connsiteX1" fmla="*/ 1140619 w 1166813"/>
                <a:gd name="connsiteY1" fmla="*/ 0 h 519112"/>
                <a:gd name="connsiteX2" fmla="*/ 1166813 w 1166813"/>
                <a:gd name="connsiteY2" fmla="*/ 83344 h 519112"/>
                <a:gd name="connsiteX3" fmla="*/ 1016794 w 1166813"/>
                <a:gd name="connsiteY3" fmla="*/ 138112 h 519112"/>
                <a:gd name="connsiteX4" fmla="*/ 840582 w 1166813"/>
                <a:gd name="connsiteY4" fmla="*/ 207169 h 519112"/>
                <a:gd name="connsiteX5" fmla="*/ 681038 w 1166813"/>
                <a:gd name="connsiteY5" fmla="*/ 273844 h 519112"/>
                <a:gd name="connsiteX6" fmla="*/ 531019 w 1166813"/>
                <a:gd name="connsiteY6" fmla="*/ 335756 h 519112"/>
                <a:gd name="connsiteX7" fmla="*/ 333375 w 1166813"/>
                <a:gd name="connsiteY7" fmla="*/ 426244 h 519112"/>
                <a:gd name="connsiteX8" fmla="*/ 280988 w 1166813"/>
                <a:gd name="connsiteY8" fmla="*/ 450056 h 519112"/>
                <a:gd name="connsiteX9" fmla="*/ 242888 w 1166813"/>
                <a:gd name="connsiteY9" fmla="*/ 473869 h 519112"/>
                <a:gd name="connsiteX10" fmla="*/ 204788 w 1166813"/>
                <a:gd name="connsiteY10" fmla="*/ 497681 h 519112"/>
                <a:gd name="connsiteX11" fmla="*/ 171450 w 1166813"/>
                <a:gd name="connsiteY11" fmla="*/ 511969 h 519112"/>
                <a:gd name="connsiteX12" fmla="*/ 138113 w 1166813"/>
                <a:gd name="connsiteY12" fmla="*/ 519112 h 519112"/>
                <a:gd name="connsiteX13" fmla="*/ 119063 w 1166813"/>
                <a:gd name="connsiteY13" fmla="*/ 519112 h 519112"/>
                <a:gd name="connsiteX14" fmla="*/ 83344 w 1166813"/>
                <a:gd name="connsiteY14" fmla="*/ 509587 h 519112"/>
                <a:gd name="connsiteX15" fmla="*/ 61913 w 1166813"/>
                <a:gd name="connsiteY15" fmla="*/ 497681 h 519112"/>
                <a:gd name="connsiteX16" fmla="*/ 40482 w 1166813"/>
                <a:gd name="connsiteY16" fmla="*/ 473869 h 519112"/>
                <a:gd name="connsiteX17" fmla="*/ 16669 w 1166813"/>
                <a:gd name="connsiteY17" fmla="*/ 428625 h 519112"/>
                <a:gd name="connsiteX18" fmla="*/ 4763 w 1166813"/>
                <a:gd name="connsiteY18" fmla="*/ 378619 h 519112"/>
                <a:gd name="connsiteX19" fmla="*/ 0 w 1166813"/>
                <a:gd name="connsiteY19" fmla="*/ 314325 h 519112"/>
                <a:gd name="connsiteX20" fmla="*/ 2382 w 1166813"/>
                <a:gd name="connsiteY20" fmla="*/ 266700 h 519112"/>
                <a:gd name="connsiteX21" fmla="*/ 9525 w 1166813"/>
                <a:gd name="connsiteY21" fmla="*/ 235744 h 519112"/>
                <a:gd name="connsiteX22" fmla="*/ 23813 w 1166813"/>
                <a:gd name="connsiteY22" fmla="*/ 209550 h 519112"/>
                <a:gd name="connsiteX23" fmla="*/ 42863 w 1166813"/>
                <a:gd name="connsiteY23" fmla="*/ 190500 h 519112"/>
                <a:gd name="connsiteX24" fmla="*/ 73819 w 1166813"/>
                <a:gd name="connsiteY24" fmla="*/ 171450 h 519112"/>
                <a:gd name="connsiteX25" fmla="*/ 121444 w 1166813"/>
                <a:gd name="connsiteY25" fmla="*/ 157162 h 519112"/>
                <a:gd name="connsiteX26" fmla="*/ 207169 w 1166813"/>
                <a:gd name="connsiteY26" fmla="*/ 183356 h 519112"/>
                <a:gd name="connsiteX27" fmla="*/ 323850 w 1166813"/>
                <a:gd name="connsiteY27" fmla="*/ 178594 h 519112"/>
                <a:gd name="connsiteX28" fmla="*/ 442913 w 1166813"/>
                <a:gd name="connsiteY28" fmla="*/ 164306 h 519112"/>
                <a:gd name="connsiteX29" fmla="*/ 616744 w 1166813"/>
                <a:gd name="connsiteY29" fmla="*/ 133350 h 519112"/>
                <a:gd name="connsiteX30" fmla="*/ 926307 w 1166813"/>
                <a:gd name="connsiteY30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6813" h="519112">
                  <a:moveTo>
                    <a:pt x="926307" y="61912"/>
                  </a:moveTo>
                  <a:lnTo>
                    <a:pt x="1140619" y="0"/>
                  </a:lnTo>
                  <a:lnTo>
                    <a:pt x="1166813" y="83344"/>
                  </a:lnTo>
                  <a:lnTo>
                    <a:pt x="1016794" y="138112"/>
                  </a:lnTo>
                  <a:lnTo>
                    <a:pt x="840582" y="207169"/>
                  </a:lnTo>
                  <a:lnTo>
                    <a:pt x="681038" y="273844"/>
                  </a:lnTo>
                  <a:lnTo>
                    <a:pt x="531019" y="335756"/>
                  </a:lnTo>
                  <a:lnTo>
                    <a:pt x="333375" y="426244"/>
                  </a:lnTo>
                  <a:lnTo>
                    <a:pt x="280988" y="450056"/>
                  </a:lnTo>
                  <a:lnTo>
                    <a:pt x="242888" y="473869"/>
                  </a:lnTo>
                  <a:lnTo>
                    <a:pt x="204788" y="497681"/>
                  </a:lnTo>
                  <a:lnTo>
                    <a:pt x="171450" y="511969"/>
                  </a:lnTo>
                  <a:lnTo>
                    <a:pt x="138113" y="519112"/>
                  </a:lnTo>
                  <a:lnTo>
                    <a:pt x="119063" y="519112"/>
                  </a:lnTo>
                  <a:lnTo>
                    <a:pt x="83344" y="509587"/>
                  </a:lnTo>
                  <a:lnTo>
                    <a:pt x="61913" y="497681"/>
                  </a:lnTo>
                  <a:lnTo>
                    <a:pt x="40482" y="473869"/>
                  </a:lnTo>
                  <a:lnTo>
                    <a:pt x="16669" y="428625"/>
                  </a:lnTo>
                  <a:lnTo>
                    <a:pt x="4763" y="378619"/>
                  </a:lnTo>
                  <a:lnTo>
                    <a:pt x="0" y="314325"/>
                  </a:lnTo>
                  <a:lnTo>
                    <a:pt x="2382" y="266700"/>
                  </a:lnTo>
                  <a:lnTo>
                    <a:pt x="9525" y="235744"/>
                  </a:lnTo>
                  <a:lnTo>
                    <a:pt x="23813" y="209550"/>
                  </a:lnTo>
                  <a:lnTo>
                    <a:pt x="42863" y="190500"/>
                  </a:lnTo>
                  <a:lnTo>
                    <a:pt x="73819" y="171450"/>
                  </a:lnTo>
                  <a:lnTo>
                    <a:pt x="121444" y="157162"/>
                  </a:lnTo>
                  <a:lnTo>
                    <a:pt x="207169" y="183356"/>
                  </a:lnTo>
                  <a:lnTo>
                    <a:pt x="323850" y="178594"/>
                  </a:lnTo>
                  <a:lnTo>
                    <a:pt x="442913" y="164306"/>
                  </a:lnTo>
                  <a:lnTo>
                    <a:pt x="616744" y="133350"/>
                  </a:lnTo>
                  <a:lnTo>
                    <a:pt x="926307" y="61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17014A66-20AD-4F2D-973F-0C4286C8BA41}"/>
                </a:ext>
              </a:extLst>
            </p:cNvPr>
            <p:cNvSpPr/>
            <p:nvPr/>
          </p:nvSpPr>
          <p:spPr>
            <a:xfrm>
              <a:off x="5353050" y="4752976"/>
              <a:ext cx="436563" cy="792162"/>
            </a:xfrm>
            <a:custGeom>
              <a:avLst/>
              <a:gdLst>
                <a:gd name="connsiteX0" fmla="*/ 73819 w 435769"/>
                <a:gd name="connsiteY0" fmla="*/ 254794 h 792956"/>
                <a:gd name="connsiteX1" fmla="*/ 111919 w 435769"/>
                <a:gd name="connsiteY1" fmla="*/ 376238 h 792956"/>
                <a:gd name="connsiteX2" fmla="*/ 150019 w 435769"/>
                <a:gd name="connsiteY2" fmla="*/ 492919 h 792956"/>
                <a:gd name="connsiteX3" fmla="*/ 166688 w 435769"/>
                <a:gd name="connsiteY3" fmla="*/ 566738 h 792956"/>
                <a:gd name="connsiteX4" fmla="*/ 200025 w 435769"/>
                <a:gd name="connsiteY4" fmla="*/ 647700 h 792956"/>
                <a:gd name="connsiteX5" fmla="*/ 238125 w 435769"/>
                <a:gd name="connsiteY5" fmla="*/ 719138 h 792956"/>
                <a:gd name="connsiteX6" fmla="*/ 252413 w 435769"/>
                <a:gd name="connsiteY6" fmla="*/ 740569 h 792956"/>
                <a:gd name="connsiteX7" fmla="*/ 271463 w 435769"/>
                <a:gd name="connsiteY7" fmla="*/ 764381 h 792956"/>
                <a:gd name="connsiteX8" fmla="*/ 290513 w 435769"/>
                <a:gd name="connsiteY8" fmla="*/ 781050 h 792956"/>
                <a:gd name="connsiteX9" fmla="*/ 311944 w 435769"/>
                <a:gd name="connsiteY9" fmla="*/ 790575 h 792956"/>
                <a:gd name="connsiteX10" fmla="*/ 328613 w 435769"/>
                <a:gd name="connsiteY10" fmla="*/ 792956 h 792956"/>
                <a:gd name="connsiteX11" fmla="*/ 350044 w 435769"/>
                <a:gd name="connsiteY11" fmla="*/ 792956 h 792956"/>
                <a:gd name="connsiteX12" fmla="*/ 378619 w 435769"/>
                <a:gd name="connsiteY12" fmla="*/ 785813 h 792956"/>
                <a:gd name="connsiteX13" fmla="*/ 397669 w 435769"/>
                <a:gd name="connsiteY13" fmla="*/ 776288 h 792956"/>
                <a:gd name="connsiteX14" fmla="*/ 414338 w 435769"/>
                <a:gd name="connsiteY14" fmla="*/ 757238 h 792956"/>
                <a:gd name="connsiteX15" fmla="*/ 426244 w 435769"/>
                <a:gd name="connsiteY15" fmla="*/ 731044 h 792956"/>
                <a:gd name="connsiteX16" fmla="*/ 433388 w 435769"/>
                <a:gd name="connsiteY16" fmla="*/ 697706 h 792956"/>
                <a:gd name="connsiteX17" fmla="*/ 435769 w 435769"/>
                <a:gd name="connsiteY17" fmla="*/ 654844 h 792956"/>
                <a:gd name="connsiteX18" fmla="*/ 435769 w 435769"/>
                <a:gd name="connsiteY18" fmla="*/ 595313 h 792956"/>
                <a:gd name="connsiteX19" fmla="*/ 426244 w 435769"/>
                <a:gd name="connsiteY19" fmla="*/ 516731 h 792956"/>
                <a:gd name="connsiteX20" fmla="*/ 416719 w 435769"/>
                <a:gd name="connsiteY20" fmla="*/ 466725 h 792956"/>
                <a:gd name="connsiteX21" fmla="*/ 407194 w 435769"/>
                <a:gd name="connsiteY21" fmla="*/ 435769 h 792956"/>
                <a:gd name="connsiteX22" fmla="*/ 381000 w 435769"/>
                <a:gd name="connsiteY22" fmla="*/ 395288 h 792956"/>
                <a:gd name="connsiteX23" fmla="*/ 283369 w 435769"/>
                <a:gd name="connsiteY23" fmla="*/ 276225 h 792956"/>
                <a:gd name="connsiteX24" fmla="*/ 157163 w 435769"/>
                <a:gd name="connsiteY24" fmla="*/ 128588 h 792956"/>
                <a:gd name="connsiteX25" fmla="*/ 76200 w 435769"/>
                <a:gd name="connsiteY25" fmla="*/ 35719 h 792956"/>
                <a:gd name="connsiteX26" fmla="*/ 59531 w 435769"/>
                <a:gd name="connsiteY26" fmla="*/ 19050 h 792956"/>
                <a:gd name="connsiteX27" fmla="*/ 50006 w 435769"/>
                <a:gd name="connsiteY27" fmla="*/ 9525 h 792956"/>
                <a:gd name="connsiteX28" fmla="*/ 35719 w 435769"/>
                <a:gd name="connsiteY28" fmla="*/ 2381 h 792956"/>
                <a:gd name="connsiteX29" fmla="*/ 21431 w 435769"/>
                <a:gd name="connsiteY29" fmla="*/ 0 h 792956"/>
                <a:gd name="connsiteX30" fmla="*/ 9525 w 435769"/>
                <a:gd name="connsiteY30" fmla="*/ 2381 h 792956"/>
                <a:gd name="connsiteX31" fmla="*/ 0 w 435769"/>
                <a:gd name="connsiteY31" fmla="*/ 11906 h 792956"/>
                <a:gd name="connsiteX32" fmla="*/ 2381 w 435769"/>
                <a:gd name="connsiteY32" fmla="*/ 30956 h 792956"/>
                <a:gd name="connsiteX33" fmla="*/ 23813 w 435769"/>
                <a:gd name="connsiteY33" fmla="*/ 102394 h 792956"/>
                <a:gd name="connsiteX34" fmla="*/ 73819 w 435769"/>
                <a:gd name="connsiteY34" fmla="*/ 254794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5769" h="792956">
                  <a:moveTo>
                    <a:pt x="73819" y="254794"/>
                  </a:moveTo>
                  <a:lnTo>
                    <a:pt x="111919" y="376238"/>
                  </a:lnTo>
                  <a:lnTo>
                    <a:pt x="150019" y="492919"/>
                  </a:lnTo>
                  <a:lnTo>
                    <a:pt x="166688" y="566738"/>
                  </a:lnTo>
                  <a:lnTo>
                    <a:pt x="200025" y="647700"/>
                  </a:lnTo>
                  <a:lnTo>
                    <a:pt x="238125" y="719138"/>
                  </a:lnTo>
                  <a:lnTo>
                    <a:pt x="252413" y="740569"/>
                  </a:lnTo>
                  <a:lnTo>
                    <a:pt x="271463" y="764381"/>
                  </a:lnTo>
                  <a:lnTo>
                    <a:pt x="290513" y="781050"/>
                  </a:lnTo>
                  <a:lnTo>
                    <a:pt x="311944" y="790575"/>
                  </a:lnTo>
                  <a:lnTo>
                    <a:pt x="328613" y="792956"/>
                  </a:lnTo>
                  <a:lnTo>
                    <a:pt x="350044" y="792956"/>
                  </a:lnTo>
                  <a:lnTo>
                    <a:pt x="378619" y="785813"/>
                  </a:lnTo>
                  <a:lnTo>
                    <a:pt x="397669" y="776288"/>
                  </a:lnTo>
                  <a:lnTo>
                    <a:pt x="414338" y="757238"/>
                  </a:lnTo>
                  <a:lnTo>
                    <a:pt x="426244" y="731044"/>
                  </a:lnTo>
                  <a:lnTo>
                    <a:pt x="433388" y="697706"/>
                  </a:lnTo>
                  <a:lnTo>
                    <a:pt x="435769" y="654844"/>
                  </a:lnTo>
                  <a:lnTo>
                    <a:pt x="435769" y="595313"/>
                  </a:lnTo>
                  <a:lnTo>
                    <a:pt x="426244" y="516731"/>
                  </a:lnTo>
                  <a:lnTo>
                    <a:pt x="416719" y="466725"/>
                  </a:lnTo>
                  <a:lnTo>
                    <a:pt x="407194" y="435769"/>
                  </a:lnTo>
                  <a:lnTo>
                    <a:pt x="381000" y="395288"/>
                  </a:lnTo>
                  <a:lnTo>
                    <a:pt x="283369" y="276225"/>
                  </a:lnTo>
                  <a:lnTo>
                    <a:pt x="157163" y="128588"/>
                  </a:lnTo>
                  <a:lnTo>
                    <a:pt x="76200" y="35719"/>
                  </a:lnTo>
                  <a:lnTo>
                    <a:pt x="59531" y="19050"/>
                  </a:lnTo>
                  <a:lnTo>
                    <a:pt x="50006" y="9525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9525" y="2381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23813" y="102394"/>
                  </a:lnTo>
                  <a:lnTo>
                    <a:pt x="73819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2">
              <a:extLst>
                <a:ext uri="{FF2B5EF4-FFF2-40B4-BE49-F238E27FC236}">
                  <a16:creationId xmlns:a16="http://schemas.microsoft.com/office/drawing/2014/main" id="{242BD31C-1661-45CA-9ECF-B8096A73DCB3}"/>
                </a:ext>
              </a:extLst>
            </p:cNvPr>
            <p:cNvSpPr/>
            <p:nvPr/>
          </p:nvSpPr>
          <p:spPr>
            <a:xfrm>
              <a:off x="5922963" y="4043363"/>
              <a:ext cx="790575" cy="587375"/>
            </a:xfrm>
            <a:custGeom>
              <a:avLst/>
              <a:gdLst>
                <a:gd name="connsiteX0" fmla="*/ 597694 w 790575"/>
                <a:gd name="connsiteY0" fmla="*/ 345281 h 588168"/>
                <a:gd name="connsiteX1" fmla="*/ 481012 w 790575"/>
                <a:gd name="connsiteY1" fmla="*/ 264318 h 588168"/>
                <a:gd name="connsiteX2" fmla="*/ 390525 w 790575"/>
                <a:gd name="connsiteY2" fmla="*/ 202406 h 588168"/>
                <a:gd name="connsiteX3" fmla="*/ 250031 w 790575"/>
                <a:gd name="connsiteY3" fmla="*/ 107156 h 588168"/>
                <a:gd name="connsiteX4" fmla="*/ 188119 w 790575"/>
                <a:gd name="connsiteY4" fmla="*/ 0 h 588168"/>
                <a:gd name="connsiteX5" fmla="*/ 145256 w 790575"/>
                <a:gd name="connsiteY5" fmla="*/ 23812 h 588168"/>
                <a:gd name="connsiteX6" fmla="*/ 80962 w 790575"/>
                <a:gd name="connsiteY6" fmla="*/ 66675 h 588168"/>
                <a:gd name="connsiteX7" fmla="*/ 30956 w 790575"/>
                <a:gd name="connsiteY7" fmla="*/ 107156 h 588168"/>
                <a:gd name="connsiteX8" fmla="*/ 11906 w 790575"/>
                <a:gd name="connsiteY8" fmla="*/ 130968 h 588168"/>
                <a:gd name="connsiteX9" fmla="*/ 0 w 790575"/>
                <a:gd name="connsiteY9" fmla="*/ 157162 h 588168"/>
                <a:gd name="connsiteX10" fmla="*/ 2381 w 790575"/>
                <a:gd name="connsiteY10" fmla="*/ 188118 h 588168"/>
                <a:gd name="connsiteX11" fmla="*/ 21431 w 790575"/>
                <a:gd name="connsiteY11" fmla="*/ 228600 h 588168"/>
                <a:gd name="connsiteX12" fmla="*/ 42862 w 790575"/>
                <a:gd name="connsiteY12" fmla="*/ 254793 h 588168"/>
                <a:gd name="connsiteX13" fmla="*/ 85725 w 790575"/>
                <a:gd name="connsiteY13" fmla="*/ 288131 h 588168"/>
                <a:gd name="connsiteX14" fmla="*/ 157162 w 790575"/>
                <a:gd name="connsiteY14" fmla="*/ 319087 h 588168"/>
                <a:gd name="connsiteX15" fmla="*/ 226219 w 790575"/>
                <a:gd name="connsiteY15" fmla="*/ 342900 h 588168"/>
                <a:gd name="connsiteX16" fmla="*/ 371475 w 790575"/>
                <a:gd name="connsiteY16" fmla="*/ 416718 h 588168"/>
                <a:gd name="connsiteX17" fmla="*/ 614362 w 790575"/>
                <a:gd name="connsiteY17" fmla="*/ 535781 h 588168"/>
                <a:gd name="connsiteX18" fmla="*/ 714375 w 790575"/>
                <a:gd name="connsiteY18" fmla="*/ 588168 h 588168"/>
                <a:gd name="connsiteX19" fmla="*/ 790575 w 790575"/>
                <a:gd name="connsiteY19" fmla="*/ 485775 h 588168"/>
                <a:gd name="connsiteX20" fmla="*/ 597694 w 790575"/>
                <a:gd name="connsiteY20" fmla="*/ 3452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0575" h="588168">
                  <a:moveTo>
                    <a:pt x="597694" y="345281"/>
                  </a:moveTo>
                  <a:lnTo>
                    <a:pt x="481012" y="264318"/>
                  </a:lnTo>
                  <a:lnTo>
                    <a:pt x="390525" y="202406"/>
                  </a:lnTo>
                  <a:lnTo>
                    <a:pt x="250031" y="107156"/>
                  </a:lnTo>
                  <a:lnTo>
                    <a:pt x="188119" y="0"/>
                  </a:lnTo>
                  <a:lnTo>
                    <a:pt x="145256" y="23812"/>
                  </a:lnTo>
                  <a:lnTo>
                    <a:pt x="80962" y="66675"/>
                  </a:lnTo>
                  <a:lnTo>
                    <a:pt x="30956" y="107156"/>
                  </a:lnTo>
                  <a:lnTo>
                    <a:pt x="11906" y="130968"/>
                  </a:lnTo>
                  <a:lnTo>
                    <a:pt x="0" y="157162"/>
                  </a:lnTo>
                  <a:lnTo>
                    <a:pt x="2381" y="188118"/>
                  </a:lnTo>
                  <a:lnTo>
                    <a:pt x="21431" y="228600"/>
                  </a:lnTo>
                  <a:lnTo>
                    <a:pt x="42862" y="254793"/>
                  </a:lnTo>
                  <a:lnTo>
                    <a:pt x="85725" y="288131"/>
                  </a:lnTo>
                  <a:lnTo>
                    <a:pt x="157162" y="319087"/>
                  </a:lnTo>
                  <a:lnTo>
                    <a:pt x="226219" y="342900"/>
                  </a:lnTo>
                  <a:lnTo>
                    <a:pt x="371475" y="416718"/>
                  </a:lnTo>
                  <a:lnTo>
                    <a:pt x="614362" y="535781"/>
                  </a:lnTo>
                  <a:lnTo>
                    <a:pt x="714375" y="588168"/>
                  </a:lnTo>
                  <a:lnTo>
                    <a:pt x="790575" y="485775"/>
                  </a:lnTo>
                  <a:lnTo>
                    <a:pt x="597694" y="3452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3">
              <a:extLst>
                <a:ext uri="{FF2B5EF4-FFF2-40B4-BE49-F238E27FC236}">
                  <a16:creationId xmlns:a16="http://schemas.microsoft.com/office/drawing/2014/main" id="{D09A5855-0F62-4454-A54A-5D2F1FB7CE66}"/>
                </a:ext>
              </a:extLst>
            </p:cNvPr>
            <p:cNvSpPr/>
            <p:nvPr/>
          </p:nvSpPr>
          <p:spPr>
            <a:xfrm>
              <a:off x="5895975" y="3716338"/>
              <a:ext cx="1366838" cy="1736725"/>
            </a:xfrm>
            <a:custGeom>
              <a:avLst/>
              <a:gdLst>
                <a:gd name="connsiteX0" fmla="*/ 923925 w 1366838"/>
                <a:gd name="connsiteY0" fmla="*/ 471488 h 1735932"/>
                <a:gd name="connsiteX1" fmla="*/ 1052513 w 1366838"/>
                <a:gd name="connsiteY1" fmla="*/ 269082 h 1735932"/>
                <a:gd name="connsiteX2" fmla="*/ 1073944 w 1366838"/>
                <a:gd name="connsiteY2" fmla="*/ 228600 h 1735932"/>
                <a:gd name="connsiteX3" fmla="*/ 1092994 w 1366838"/>
                <a:gd name="connsiteY3" fmla="*/ 183357 h 1735932"/>
                <a:gd name="connsiteX4" fmla="*/ 1100138 w 1366838"/>
                <a:gd name="connsiteY4" fmla="*/ 157163 h 1735932"/>
                <a:gd name="connsiteX5" fmla="*/ 1102519 w 1366838"/>
                <a:gd name="connsiteY5" fmla="*/ 130969 h 1735932"/>
                <a:gd name="connsiteX6" fmla="*/ 1102519 w 1366838"/>
                <a:gd name="connsiteY6" fmla="*/ 116682 h 1735932"/>
                <a:gd name="connsiteX7" fmla="*/ 1088231 w 1366838"/>
                <a:gd name="connsiteY7" fmla="*/ 83344 h 1735932"/>
                <a:gd name="connsiteX8" fmla="*/ 1081088 w 1366838"/>
                <a:gd name="connsiteY8" fmla="*/ 57150 h 1735932"/>
                <a:gd name="connsiteX9" fmla="*/ 1078706 w 1366838"/>
                <a:gd name="connsiteY9" fmla="*/ 33338 h 1735932"/>
                <a:gd name="connsiteX10" fmla="*/ 1081088 w 1366838"/>
                <a:gd name="connsiteY10" fmla="*/ 9525 h 1735932"/>
                <a:gd name="connsiteX11" fmla="*/ 1090613 w 1366838"/>
                <a:gd name="connsiteY11" fmla="*/ 0 h 1735932"/>
                <a:gd name="connsiteX12" fmla="*/ 1114425 w 1366838"/>
                <a:gd name="connsiteY12" fmla="*/ 0 h 1735932"/>
                <a:gd name="connsiteX13" fmla="*/ 1162050 w 1366838"/>
                <a:gd name="connsiteY13" fmla="*/ 14288 h 1735932"/>
                <a:gd name="connsiteX14" fmla="*/ 1200150 w 1366838"/>
                <a:gd name="connsiteY14" fmla="*/ 45244 h 1735932"/>
                <a:gd name="connsiteX15" fmla="*/ 1269206 w 1366838"/>
                <a:gd name="connsiteY15" fmla="*/ 107157 h 1735932"/>
                <a:gd name="connsiteX16" fmla="*/ 1309688 w 1366838"/>
                <a:gd name="connsiteY16" fmla="*/ 150019 h 1735932"/>
                <a:gd name="connsiteX17" fmla="*/ 1335881 w 1366838"/>
                <a:gd name="connsiteY17" fmla="*/ 190500 h 1735932"/>
                <a:gd name="connsiteX18" fmla="*/ 1357313 w 1366838"/>
                <a:gd name="connsiteY18" fmla="*/ 235744 h 1735932"/>
                <a:gd name="connsiteX19" fmla="*/ 1364456 w 1366838"/>
                <a:gd name="connsiteY19" fmla="*/ 266700 h 1735932"/>
                <a:gd name="connsiteX20" fmla="*/ 1366838 w 1366838"/>
                <a:gd name="connsiteY20" fmla="*/ 302419 h 1735932"/>
                <a:gd name="connsiteX21" fmla="*/ 1362075 w 1366838"/>
                <a:gd name="connsiteY21" fmla="*/ 323850 h 1735932"/>
                <a:gd name="connsiteX22" fmla="*/ 1340644 w 1366838"/>
                <a:gd name="connsiteY22" fmla="*/ 342900 h 1735932"/>
                <a:gd name="connsiteX23" fmla="*/ 1309688 w 1366838"/>
                <a:gd name="connsiteY23" fmla="*/ 361950 h 1735932"/>
                <a:gd name="connsiteX24" fmla="*/ 1273969 w 1366838"/>
                <a:gd name="connsiteY24" fmla="*/ 376238 h 1735932"/>
                <a:gd name="connsiteX25" fmla="*/ 1221581 w 1366838"/>
                <a:gd name="connsiteY25" fmla="*/ 411957 h 1735932"/>
                <a:gd name="connsiteX26" fmla="*/ 1143000 w 1366838"/>
                <a:gd name="connsiteY26" fmla="*/ 511969 h 1735932"/>
                <a:gd name="connsiteX27" fmla="*/ 845344 w 1366838"/>
                <a:gd name="connsiteY27" fmla="*/ 895350 h 1735932"/>
                <a:gd name="connsiteX28" fmla="*/ 476250 w 1366838"/>
                <a:gd name="connsiteY28" fmla="*/ 1366838 h 1735932"/>
                <a:gd name="connsiteX29" fmla="*/ 183356 w 1366838"/>
                <a:gd name="connsiteY29" fmla="*/ 1735932 h 1735932"/>
                <a:gd name="connsiteX30" fmla="*/ 14288 w 1366838"/>
                <a:gd name="connsiteY30" fmla="*/ 1733550 h 1735932"/>
                <a:gd name="connsiteX31" fmla="*/ 4763 w 1366838"/>
                <a:gd name="connsiteY31" fmla="*/ 1716882 h 1735932"/>
                <a:gd name="connsiteX32" fmla="*/ 0 w 1366838"/>
                <a:gd name="connsiteY32" fmla="*/ 1695450 h 1735932"/>
                <a:gd name="connsiteX33" fmla="*/ 0 w 1366838"/>
                <a:gd name="connsiteY33" fmla="*/ 1676400 h 1735932"/>
                <a:gd name="connsiteX34" fmla="*/ 2381 w 1366838"/>
                <a:gd name="connsiteY34" fmla="*/ 1659732 h 1735932"/>
                <a:gd name="connsiteX35" fmla="*/ 7144 w 1366838"/>
                <a:gd name="connsiteY35" fmla="*/ 1652588 h 1735932"/>
                <a:gd name="connsiteX36" fmla="*/ 19050 w 1366838"/>
                <a:gd name="connsiteY36" fmla="*/ 1643063 h 1735932"/>
                <a:gd name="connsiteX37" fmla="*/ 52388 w 1366838"/>
                <a:gd name="connsiteY37" fmla="*/ 1628775 h 1735932"/>
                <a:gd name="connsiteX38" fmla="*/ 92869 w 1366838"/>
                <a:gd name="connsiteY38" fmla="*/ 1604963 h 1735932"/>
                <a:gd name="connsiteX39" fmla="*/ 128588 w 1366838"/>
                <a:gd name="connsiteY39" fmla="*/ 1576388 h 1735932"/>
                <a:gd name="connsiteX40" fmla="*/ 173831 w 1366838"/>
                <a:gd name="connsiteY40" fmla="*/ 1531144 h 1735932"/>
                <a:gd name="connsiteX41" fmla="*/ 221456 w 1366838"/>
                <a:gd name="connsiteY41" fmla="*/ 1476375 h 1735932"/>
                <a:gd name="connsiteX42" fmla="*/ 297656 w 1366838"/>
                <a:gd name="connsiteY42" fmla="*/ 1378744 h 1735932"/>
                <a:gd name="connsiteX43" fmla="*/ 395288 w 1366838"/>
                <a:gd name="connsiteY43" fmla="*/ 1245394 h 1735932"/>
                <a:gd name="connsiteX44" fmla="*/ 483394 w 1366838"/>
                <a:gd name="connsiteY44" fmla="*/ 1121569 h 1735932"/>
                <a:gd name="connsiteX45" fmla="*/ 573881 w 1366838"/>
                <a:gd name="connsiteY45" fmla="*/ 985838 h 1735932"/>
                <a:gd name="connsiteX46" fmla="*/ 681038 w 1366838"/>
                <a:gd name="connsiteY46" fmla="*/ 828675 h 1735932"/>
                <a:gd name="connsiteX47" fmla="*/ 735806 w 1366838"/>
                <a:gd name="connsiteY47" fmla="*/ 771525 h 1735932"/>
                <a:gd name="connsiteX48" fmla="*/ 923925 w 1366838"/>
                <a:gd name="connsiteY48" fmla="*/ 471488 h 17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8" h="1735932">
                  <a:moveTo>
                    <a:pt x="923925" y="471488"/>
                  </a:moveTo>
                  <a:lnTo>
                    <a:pt x="1052513" y="269082"/>
                  </a:lnTo>
                  <a:lnTo>
                    <a:pt x="1073944" y="228600"/>
                  </a:lnTo>
                  <a:lnTo>
                    <a:pt x="1092994" y="183357"/>
                  </a:lnTo>
                  <a:lnTo>
                    <a:pt x="1100138" y="157163"/>
                  </a:lnTo>
                  <a:lnTo>
                    <a:pt x="1102519" y="130969"/>
                  </a:lnTo>
                  <a:lnTo>
                    <a:pt x="1102519" y="116682"/>
                  </a:lnTo>
                  <a:lnTo>
                    <a:pt x="1088231" y="83344"/>
                  </a:lnTo>
                  <a:lnTo>
                    <a:pt x="1081088" y="57150"/>
                  </a:lnTo>
                  <a:lnTo>
                    <a:pt x="1078706" y="33338"/>
                  </a:lnTo>
                  <a:lnTo>
                    <a:pt x="1081088" y="9525"/>
                  </a:lnTo>
                  <a:lnTo>
                    <a:pt x="1090613" y="0"/>
                  </a:lnTo>
                  <a:lnTo>
                    <a:pt x="1114425" y="0"/>
                  </a:lnTo>
                  <a:lnTo>
                    <a:pt x="1162050" y="14288"/>
                  </a:lnTo>
                  <a:lnTo>
                    <a:pt x="1200150" y="45244"/>
                  </a:lnTo>
                  <a:lnTo>
                    <a:pt x="1269206" y="107157"/>
                  </a:lnTo>
                  <a:lnTo>
                    <a:pt x="1309688" y="150019"/>
                  </a:lnTo>
                  <a:lnTo>
                    <a:pt x="1335881" y="190500"/>
                  </a:lnTo>
                  <a:lnTo>
                    <a:pt x="1357313" y="235744"/>
                  </a:lnTo>
                  <a:lnTo>
                    <a:pt x="1364456" y="266700"/>
                  </a:lnTo>
                  <a:lnTo>
                    <a:pt x="1366838" y="302419"/>
                  </a:lnTo>
                  <a:lnTo>
                    <a:pt x="1362075" y="323850"/>
                  </a:lnTo>
                  <a:lnTo>
                    <a:pt x="1340644" y="342900"/>
                  </a:lnTo>
                  <a:lnTo>
                    <a:pt x="1309688" y="361950"/>
                  </a:lnTo>
                  <a:lnTo>
                    <a:pt x="1273969" y="376238"/>
                  </a:lnTo>
                  <a:lnTo>
                    <a:pt x="1221581" y="411957"/>
                  </a:lnTo>
                  <a:lnTo>
                    <a:pt x="1143000" y="511969"/>
                  </a:lnTo>
                  <a:lnTo>
                    <a:pt x="845344" y="895350"/>
                  </a:lnTo>
                  <a:lnTo>
                    <a:pt x="476250" y="1366838"/>
                  </a:lnTo>
                  <a:lnTo>
                    <a:pt x="183356" y="1735932"/>
                  </a:lnTo>
                  <a:lnTo>
                    <a:pt x="14288" y="1733550"/>
                  </a:lnTo>
                  <a:lnTo>
                    <a:pt x="4763" y="1716882"/>
                  </a:lnTo>
                  <a:lnTo>
                    <a:pt x="0" y="1695450"/>
                  </a:lnTo>
                  <a:lnTo>
                    <a:pt x="0" y="1676400"/>
                  </a:lnTo>
                  <a:lnTo>
                    <a:pt x="2381" y="1659732"/>
                  </a:lnTo>
                  <a:lnTo>
                    <a:pt x="7144" y="1652588"/>
                  </a:lnTo>
                  <a:lnTo>
                    <a:pt x="19050" y="1643063"/>
                  </a:lnTo>
                  <a:lnTo>
                    <a:pt x="52388" y="1628775"/>
                  </a:lnTo>
                  <a:lnTo>
                    <a:pt x="92869" y="1604963"/>
                  </a:lnTo>
                  <a:lnTo>
                    <a:pt x="128588" y="1576388"/>
                  </a:lnTo>
                  <a:lnTo>
                    <a:pt x="173831" y="1531144"/>
                  </a:lnTo>
                  <a:lnTo>
                    <a:pt x="221456" y="1476375"/>
                  </a:lnTo>
                  <a:lnTo>
                    <a:pt x="297656" y="1378744"/>
                  </a:lnTo>
                  <a:lnTo>
                    <a:pt x="395288" y="1245394"/>
                  </a:lnTo>
                  <a:lnTo>
                    <a:pt x="483394" y="1121569"/>
                  </a:lnTo>
                  <a:lnTo>
                    <a:pt x="573881" y="985838"/>
                  </a:lnTo>
                  <a:lnTo>
                    <a:pt x="681038" y="828675"/>
                  </a:lnTo>
                  <a:lnTo>
                    <a:pt x="735806" y="771525"/>
                  </a:lnTo>
                  <a:lnTo>
                    <a:pt x="923925" y="4714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4">
              <a:extLst>
                <a:ext uri="{FF2B5EF4-FFF2-40B4-BE49-F238E27FC236}">
                  <a16:creationId xmlns:a16="http://schemas.microsoft.com/office/drawing/2014/main" id="{4FF75F1B-2FE6-462C-B072-50488F7D6C4C}"/>
                </a:ext>
              </a:extLst>
            </p:cNvPr>
            <p:cNvSpPr/>
            <p:nvPr/>
          </p:nvSpPr>
          <p:spPr>
            <a:xfrm>
              <a:off x="5895975" y="5170488"/>
              <a:ext cx="1401763" cy="487363"/>
            </a:xfrm>
            <a:custGeom>
              <a:avLst/>
              <a:gdLst>
                <a:gd name="connsiteX0" fmla="*/ 1019175 w 1402556"/>
                <a:gd name="connsiteY0" fmla="*/ 78581 h 488156"/>
                <a:gd name="connsiteX1" fmla="*/ 897731 w 1402556"/>
                <a:gd name="connsiteY1" fmla="*/ 104775 h 488156"/>
                <a:gd name="connsiteX2" fmla="*/ 773906 w 1402556"/>
                <a:gd name="connsiteY2" fmla="*/ 128587 h 488156"/>
                <a:gd name="connsiteX3" fmla="*/ 652463 w 1402556"/>
                <a:gd name="connsiteY3" fmla="*/ 147637 h 488156"/>
                <a:gd name="connsiteX4" fmla="*/ 514350 w 1402556"/>
                <a:gd name="connsiteY4" fmla="*/ 169069 h 488156"/>
                <a:gd name="connsiteX5" fmla="*/ 376238 w 1402556"/>
                <a:gd name="connsiteY5" fmla="*/ 185737 h 488156"/>
                <a:gd name="connsiteX6" fmla="*/ 192881 w 1402556"/>
                <a:gd name="connsiteY6" fmla="*/ 202406 h 488156"/>
                <a:gd name="connsiteX7" fmla="*/ 9525 w 1402556"/>
                <a:gd name="connsiteY7" fmla="*/ 200025 h 488156"/>
                <a:gd name="connsiteX8" fmla="*/ 0 w 1402556"/>
                <a:gd name="connsiteY8" fmla="*/ 233362 h 488156"/>
                <a:gd name="connsiteX9" fmla="*/ 9525 w 1402556"/>
                <a:gd name="connsiteY9" fmla="*/ 285750 h 488156"/>
                <a:gd name="connsiteX10" fmla="*/ 33338 w 1402556"/>
                <a:gd name="connsiteY10" fmla="*/ 342900 h 488156"/>
                <a:gd name="connsiteX11" fmla="*/ 59531 w 1402556"/>
                <a:gd name="connsiteY11" fmla="*/ 395287 h 488156"/>
                <a:gd name="connsiteX12" fmla="*/ 97631 w 1402556"/>
                <a:gd name="connsiteY12" fmla="*/ 447675 h 488156"/>
                <a:gd name="connsiteX13" fmla="*/ 121444 w 1402556"/>
                <a:gd name="connsiteY13" fmla="*/ 471487 h 488156"/>
                <a:gd name="connsiteX14" fmla="*/ 133350 w 1402556"/>
                <a:gd name="connsiteY14" fmla="*/ 481012 h 488156"/>
                <a:gd name="connsiteX15" fmla="*/ 147638 w 1402556"/>
                <a:gd name="connsiteY15" fmla="*/ 485775 h 488156"/>
                <a:gd name="connsiteX16" fmla="*/ 173831 w 1402556"/>
                <a:gd name="connsiteY16" fmla="*/ 488156 h 488156"/>
                <a:gd name="connsiteX17" fmla="*/ 219075 w 1402556"/>
                <a:gd name="connsiteY17" fmla="*/ 476250 h 488156"/>
                <a:gd name="connsiteX18" fmla="*/ 295275 w 1402556"/>
                <a:gd name="connsiteY18" fmla="*/ 445294 h 488156"/>
                <a:gd name="connsiteX19" fmla="*/ 354806 w 1402556"/>
                <a:gd name="connsiteY19" fmla="*/ 421481 h 488156"/>
                <a:gd name="connsiteX20" fmla="*/ 509588 w 1402556"/>
                <a:gd name="connsiteY20" fmla="*/ 369094 h 488156"/>
                <a:gd name="connsiteX21" fmla="*/ 742950 w 1402556"/>
                <a:gd name="connsiteY21" fmla="*/ 297656 h 488156"/>
                <a:gd name="connsiteX22" fmla="*/ 1042988 w 1402556"/>
                <a:gd name="connsiteY22" fmla="*/ 207169 h 488156"/>
                <a:gd name="connsiteX23" fmla="*/ 1402556 w 1402556"/>
                <a:gd name="connsiteY23" fmla="*/ 102394 h 488156"/>
                <a:gd name="connsiteX24" fmla="*/ 1354931 w 1402556"/>
                <a:gd name="connsiteY24" fmla="*/ 0 h 488156"/>
                <a:gd name="connsiteX25" fmla="*/ 1240631 w 1402556"/>
                <a:gd name="connsiteY25" fmla="*/ 23812 h 488156"/>
                <a:gd name="connsiteX26" fmla="*/ 1019175 w 1402556"/>
                <a:gd name="connsiteY26" fmla="*/ 78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2556" h="488156">
                  <a:moveTo>
                    <a:pt x="1019175" y="78581"/>
                  </a:moveTo>
                  <a:lnTo>
                    <a:pt x="897731" y="104775"/>
                  </a:lnTo>
                  <a:lnTo>
                    <a:pt x="773906" y="128587"/>
                  </a:lnTo>
                  <a:lnTo>
                    <a:pt x="652463" y="147637"/>
                  </a:lnTo>
                  <a:lnTo>
                    <a:pt x="514350" y="169069"/>
                  </a:lnTo>
                  <a:lnTo>
                    <a:pt x="376238" y="185737"/>
                  </a:lnTo>
                  <a:lnTo>
                    <a:pt x="192881" y="202406"/>
                  </a:lnTo>
                  <a:lnTo>
                    <a:pt x="9525" y="200025"/>
                  </a:lnTo>
                  <a:lnTo>
                    <a:pt x="0" y="233362"/>
                  </a:lnTo>
                  <a:lnTo>
                    <a:pt x="9525" y="285750"/>
                  </a:lnTo>
                  <a:lnTo>
                    <a:pt x="33338" y="342900"/>
                  </a:lnTo>
                  <a:lnTo>
                    <a:pt x="59531" y="395287"/>
                  </a:lnTo>
                  <a:lnTo>
                    <a:pt x="97631" y="447675"/>
                  </a:lnTo>
                  <a:lnTo>
                    <a:pt x="121444" y="471487"/>
                  </a:lnTo>
                  <a:lnTo>
                    <a:pt x="133350" y="481012"/>
                  </a:lnTo>
                  <a:lnTo>
                    <a:pt x="147638" y="485775"/>
                  </a:lnTo>
                  <a:lnTo>
                    <a:pt x="173831" y="488156"/>
                  </a:lnTo>
                  <a:lnTo>
                    <a:pt x="219075" y="476250"/>
                  </a:lnTo>
                  <a:lnTo>
                    <a:pt x="295275" y="445294"/>
                  </a:lnTo>
                  <a:lnTo>
                    <a:pt x="354806" y="421481"/>
                  </a:lnTo>
                  <a:lnTo>
                    <a:pt x="509588" y="369094"/>
                  </a:lnTo>
                  <a:lnTo>
                    <a:pt x="742950" y="297656"/>
                  </a:lnTo>
                  <a:lnTo>
                    <a:pt x="1042988" y="207169"/>
                  </a:lnTo>
                  <a:lnTo>
                    <a:pt x="1402556" y="102394"/>
                  </a:lnTo>
                  <a:lnTo>
                    <a:pt x="1354931" y="0"/>
                  </a:lnTo>
                  <a:lnTo>
                    <a:pt x="1240631" y="23812"/>
                  </a:lnTo>
                  <a:lnTo>
                    <a:pt x="1019175" y="78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5">
              <a:extLst>
                <a:ext uri="{FF2B5EF4-FFF2-40B4-BE49-F238E27FC236}">
                  <a16:creationId xmlns:a16="http://schemas.microsoft.com/office/drawing/2014/main" id="{5968790F-F224-4E2F-82CE-070D7412CDF3}"/>
                </a:ext>
              </a:extLst>
            </p:cNvPr>
            <p:cNvSpPr/>
            <p:nvPr/>
          </p:nvSpPr>
          <p:spPr>
            <a:xfrm>
              <a:off x="6958013" y="4764088"/>
              <a:ext cx="574675" cy="942975"/>
            </a:xfrm>
            <a:custGeom>
              <a:avLst/>
              <a:gdLst>
                <a:gd name="connsiteX0" fmla="*/ 123825 w 573881"/>
                <a:gd name="connsiteY0" fmla="*/ 288132 h 942975"/>
                <a:gd name="connsiteX1" fmla="*/ 54768 w 573881"/>
                <a:gd name="connsiteY1" fmla="*/ 150019 h 942975"/>
                <a:gd name="connsiteX2" fmla="*/ 26193 w 573881"/>
                <a:gd name="connsiteY2" fmla="*/ 92869 h 942975"/>
                <a:gd name="connsiteX3" fmla="*/ 7143 w 573881"/>
                <a:gd name="connsiteY3" fmla="*/ 50007 h 942975"/>
                <a:gd name="connsiteX4" fmla="*/ 0 w 573881"/>
                <a:gd name="connsiteY4" fmla="*/ 23813 h 942975"/>
                <a:gd name="connsiteX5" fmla="*/ 0 w 573881"/>
                <a:gd name="connsiteY5" fmla="*/ 7144 h 942975"/>
                <a:gd name="connsiteX6" fmla="*/ 4762 w 573881"/>
                <a:gd name="connsiteY6" fmla="*/ 0 h 942975"/>
                <a:gd name="connsiteX7" fmla="*/ 14287 w 573881"/>
                <a:gd name="connsiteY7" fmla="*/ 0 h 942975"/>
                <a:gd name="connsiteX8" fmla="*/ 42862 w 573881"/>
                <a:gd name="connsiteY8" fmla="*/ 9525 h 942975"/>
                <a:gd name="connsiteX9" fmla="*/ 76200 w 573881"/>
                <a:gd name="connsiteY9" fmla="*/ 38100 h 942975"/>
                <a:gd name="connsiteX10" fmla="*/ 176212 w 573881"/>
                <a:gd name="connsiteY10" fmla="*/ 138113 h 942975"/>
                <a:gd name="connsiteX11" fmla="*/ 290512 w 573881"/>
                <a:gd name="connsiteY11" fmla="*/ 250032 h 942975"/>
                <a:gd name="connsiteX12" fmla="*/ 409575 w 573881"/>
                <a:gd name="connsiteY12" fmla="*/ 369094 h 942975"/>
                <a:gd name="connsiteX13" fmla="*/ 452437 w 573881"/>
                <a:gd name="connsiteY13" fmla="*/ 411957 h 942975"/>
                <a:gd name="connsiteX14" fmla="*/ 483393 w 573881"/>
                <a:gd name="connsiteY14" fmla="*/ 450057 h 942975"/>
                <a:gd name="connsiteX15" fmla="*/ 511968 w 573881"/>
                <a:gd name="connsiteY15" fmla="*/ 495300 h 942975"/>
                <a:gd name="connsiteX16" fmla="*/ 526256 w 573881"/>
                <a:gd name="connsiteY16" fmla="*/ 531019 h 942975"/>
                <a:gd name="connsiteX17" fmla="*/ 550068 w 573881"/>
                <a:gd name="connsiteY17" fmla="*/ 604838 h 942975"/>
                <a:gd name="connsiteX18" fmla="*/ 569118 w 573881"/>
                <a:gd name="connsiteY18" fmla="*/ 714375 h 942975"/>
                <a:gd name="connsiteX19" fmla="*/ 571500 w 573881"/>
                <a:gd name="connsiteY19" fmla="*/ 764382 h 942975"/>
                <a:gd name="connsiteX20" fmla="*/ 573881 w 573881"/>
                <a:gd name="connsiteY20" fmla="*/ 816769 h 942975"/>
                <a:gd name="connsiteX21" fmla="*/ 571500 w 573881"/>
                <a:gd name="connsiteY21" fmla="*/ 859632 h 942975"/>
                <a:gd name="connsiteX22" fmla="*/ 566737 w 573881"/>
                <a:gd name="connsiteY22" fmla="*/ 892969 h 942975"/>
                <a:gd name="connsiteX23" fmla="*/ 557212 w 573881"/>
                <a:gd name="connsiteY23" fmla="*/ 916782 h 942975"/>
                <a:gd name="connsiteX24" fmla="*/ 540543 w 573881"/>
                <a:gd name="connsiteY24" fmla="*/ 935832 h 942975"/>
                <a:gd name="connsiteX25" fmla="*/ 526256 w 573881"/>
                <a:gd name="connsiteY25" fmla="*/ 942975 h 942975"/>
                <a:gd name="connsiteX26" fmla="*/ 511968 w 573881"/>
                <a:gd name="connsiteY26" fmla="*/ 942975 h 942975"/>
                <a:gd name="connsiteX27" fmla="*/ 476250 w 573881"/>
                <a:gd name="connsiteY27" fmla="*/ 935832 h 942975"/>
                <a:gd name="connsiteX28" fmla="*/ 435768 w 573881"/>
                <a:gd name="connsiteY28" fmla="*/ 909638 h 942975"/>
                <a:gd name="connsiteX29" fmla="*/ 402431 w 573881"/>
                <a:gd name="connsiteY29" fmla="*/ 869157 h 942975"/>
                <a:gd name="connsiteX30" fmla="*/ 364331 w 573881"/>
                <a:gd name="connsiteY30" fmla="*/ 804863 h 942975"/>
                <a:gd name="connsiteX31" fmla="*/ 314325 w 573881"/>
                <a:gd name="connsiteY31" fmla="*/ 700088 h 942975"/>
                <a:gd name="connsiteX32" fmla="*/ 252412 w 573881"/>
                <a:gd name="connsiteY32" fmla="*/ 566738 h 942975"/>
                <a:gd name="connsiteX33" fmla="*/ 235743 w 573881"/>
                <a:gd name="connsiteY33" fmla="*/ 526257 h 942975"/>
                <a:gd name="connsiteX34" fmla="*/ 197643 w 573881"/>
                <a:gd name="connsiteY34" fmla="*/ 431007 h 942975"/>
                <a:gd name="connsiteX35" fmla="*/ 123825 w 573881"/>
                <a:gd name="connsiteY35" fmla="*/ 288132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942975">
                  <a:moveTo>
                    <a:pt x="123825" y="288132"/>
                  </a:moveTo>
                  <a:lnTo>
                    <a:pt x="54768" y="150019"/>
                  </a:lnTo>
                  <a:lnTo>
                    <a:pt x="26193" y="92869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42862" y="9525"/>
                  </a:lnTo>
                  <a:lnTo>
                    <a:pt x="76200" y="38100"/>
                  </a:lnTo>
                  <a:lnTo>
                    <a:pt x="176212" y="138113"/>
                  </a:lnTo>
                  <a:lnTo>
                    <a:pt x="290512" y="250032"/>
                  </a:lnTo>
                  <a:lnTo>
                    <a:pt x="409575" y="369094"/>
                  </a:lnTo>
                  <a:lnTo>
                    <a:pt x="452437" y="411957"/>
                  </a:lnTo>
                  <a:lnTo>
                    <a:pt x="483393" y="450057"/>
                  </a:lnTo>
                  <a:lnTo>
                    <a:pt x="511968" y="495300"/>
                  </a:lnTo>
                  <a:lnTo>
                    <a:pt x="526256" y="531019"/>
                  </a:lnTo>
                  <a:lnTo>
                    <a:pt x="550068" y="604838"/>
                  </a:lnTo>
                  <a:lnTo>
                    <a:pt x="569118" y="714375"/>
                  </a:lnTo>
                  <a:lnTo>
                    <a:pt x="571500" y="764382"/>
                  </a:lnTo>
                  <a:lnTo>
                    <a:pt x="573881" y="816769"/>
                  </a:lnTo>
                  <a:lnTo>
                    <a:pt x="571500" y="859632"/>
                  </a:lnTo>
                  <a:lnTo>
                    <a:pt x="566737" y="892969"/>
                  </a:lnTo>
                  <a:lnTo>
                    <a:pt x="557212" y="916782"/>
                  </a:lnTo>
                  <a:lnTo>
                    <a:pt x="540543" y="935832"/>
                  </a:lnTo>
                  <a:lnTo>
                    <a:pt x="526256" y="942975"/>
                  </a:lnTo>
                  <a:lnTo>
                    <a:pt x="511968" y="942975"/>
                  </a:lnTo>
                  <a:lnTo>
                    <a:pt x="476250" y="935832"/>
                  </a:lnTo>
                  <a:lnTo>
                    <a:pt x="435768" y="909638"/>
                  </a:lnTo>
                  <a:lnTo>
                    <a:pt x="402431" y="869157"/>
                  </a:lnTo>
                  <a:lnTo>
                    <a:pt x="364331" y="804863"/>
                  </a:lnTo>
                  <a:lnTo>
                    <a:pt x="314325" y="700088"/>
                  </a:lnTo>
                  <a:lnTo>
                    <a:pt x="252412" y="566738"/>
                  </a:lnTo>
                  <a:lnTo>
                    <a:pt x="235743" y="526257"/>
                  </a:lnTo>
                  <a:lnTo>
                    <a:pt x="197643" y="431007"/>
                  </a:lnTo>
                  <a:lnTo>
                    <a:pt x="123825" y="2881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766E5A3E-82FA-456D-861D-542B7C47C343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533525"/>
            <a:ext cx="4986338" cy="4040188"/>
            <a:chOff x="2393950" y="1533525"/>
            <a:chExt cx="4986338" cy="4040188"/>
          </a:xfrm>
        </p:grpSpPr>
        <p:sp>
          <p:nvSpPr>
            <p:cNvPr id="40" name="フリーフォーム 118">
              <a:extLst>
                <a:ext uri="{FF2B5EF4-FFF2-40B4-BE49-F238E27FC236}">
                  <a16:creationId xmlns:a16="http://schemas.microsoft.com/office/drawing/2014/main" id="{3324A239-681B-4779-B0B2-AA31C9457F73}"/>
                </a:ext>
              </a:extLst>
            </p:cNvPr>
            <p:cNvSpPr/>
            <p:nvPr/>
          </p:nvSpPr>
          <p:spPr>
            <a:xfrm>
              <a:off x="2706688" y="2268538"/>
              <a:ext cx="1682750" cy="381000"/>
            </a:xfrm>
            <a:custGeom>
              <a:avLst/>
              <a:gdLst>
                <a:gd name="connsiteX0" fmla="*/ 1302544 w 1681163"/>
                <a:gd name="connsiteY0" fmla="*/ 283369 h 381000"/>
                <a:gd name="connsiteX1" fmla="*/ 1164432 w 1681163"/>
                <a:gd name="connsiteY1" fmla="*/ 302419 h 381000"/>
                <a:gd name="connsiteX2" fmla="*/ 997744 w 1681163"/>
                <a:gd name="connsiteY2" fmla="*/ 321469 h 381000"/>
                <a:gd name="connsiteX3" fmla="*/ 785813 w 1681163"/>
                <a:gd name="connsiteY3" fmla="*/ 347663 h 381000"/>
                <a:gd name="connsiteX4" fmla="*/ 566738 w 1681163"/>
                <a:gd name="connsiteY4" fmla="*/ 371475 h 381000"/>
                <a:gd name="connsiteX5" fmla="*/ 469107 w 1681163"/>
                <a:gd name="connsiteY5" fmla="*/ 381000 h 381000"/>
                <a:gd name="connsiteX6" fmla="*/ 290513 w 1681163"/>
                <a:gd name="connsiteY6" fmla="*/ 376238 h 381000"/>
                <a:gd name="connsiteX7" fmla="*/ 233363 w 1681163"/>
                <a:gd name="connsiteY7" fmla="*/ 366713 h 381000"/>
                <a:gd name="connsiteX8" fmla="*/ 173832 w 1681163"/>
                <a:gd name="connsiteY8" fmla="*/ 345282 h 381000"/>
                <a:gd name="connsiteX9" fmla="*/ 128588 w 1681163"/>
                <a:gd name="connsiteY9" fmla="*/ 321469 h 381000"/>
                <a:gd name="connsiteX10" fmla="*/ 90488 w 1681163"/>
                <a:gd name="connsiteY10" fmla="*/ 297657 h 381000"/>
                <a:gd name="connsiteX11" fmla="*/ 54769 w 1681163"/>
                <a:gd name="connsiteY11" fmla="*/ 271463 h 381000"/>
                <a:gd name="connsiteX12" fmla="*/ 26194 w 1681163"/>
                <a:gd name="connsiteY12" fmla="*/ 245269 h 381000"/>
                <a:gd name="connsiteX13" fmla="*/ 9525 w 1681163"/>
                <a:gd name="connsiteY13" fmla="*/ 219075 h 381000"/>
                <a:gd name="connsiteX14" fmla="*/ 0 w 1681163"/>
                <a:gd name="connsiteY14" fmla="*/ 197644 h 381000"/>
                <a:gd name="connsiteX15" fmla="*/ 2382 w 1681163"/>
                <a:gd name="connsiteY15" fmla="*/ 185738 h 381000"/>
                <a:gd name="connsiteX16" fmla="*/ 14288 w 1681163"/>
                <a:gd name="connsiteY16" fmla="*/ 176213 h 381000"/>
                <a:gd name="connsiteX17" fmla="*/ 30957 w 1681163"/>
                <a:gd name="connsiteY17" fmla="*/ 173832 h 381000"/>
                <a:gd name="connsiteX18" fmla="*/ 57150 w 1681163"/>
                <a:gd name="connsiteY18" fmla="*/ 183357 h 381000"/>
                <a:gd name="connsiteX19" fmla="*/ 85725 w 1681163"/>
                <a:gd name="connsiteY19" fmla="*/ 197644 h 381000"/>
                <a:gd name="connsiteX20" fmla="*/ 159544 w 1681163"/>
                <a:gd name="connsiteY20" fmla="*/ 211932 h 381000"/>
                <a:gd name="connsiteX21" fmla="*/ 269082 w 1681163"/>
                <a:gd name="connsiteY21" fmla="*/ 221457 h 381000"/>
                <a:gd name="connsiteX22" fmla="*/ 416719 w 1681163"/>
                <a:gd name="connsiteY22" fmla="*/ 221457 h 381000"/>
                <a:gd name="connsiteX23" fmla="*/ 576263 w 1681163"/>
                <a:gd name="connsiteY23" fmla="*/ 207169 h 381000"/>
                <a:gd name="connsiteX24" fmla="*/ 707232 w 1681163"/>
                <a:gd name="connsiteY24" fmla="*/ 188119 h 381000"/>
                <a:gd name="connsiteX25" fmla="*/ 850107 w 1681163"/>
                <a:gd name="connsiteY25" fmla="*/ 161925 h 381000"/>
                <a:gd name="connsiteX26" fmla="*/ 1019175 w 1681163"/>
                <a:gd name="connsiteY26" fmla="*/ 123825 h 381000"/>
                <a:gd name="connsiteX27" fmla="*/ 1188244 w 1681163"/>
                <a:gd name="connsiteY27" fmla="*/ 83344 h 381000"/>
                <a:gd name="connsiteX28" fmla="*/ 1254919 w 1681163"/>
                <a:gd name="connsiteY28" fmla="*/ 64294 h 381000"/>
                <a:gd name="connsiteX29" fmla="*/ 1273969 w 1681163"/>
                <a:gd name="connsiteY29" fmla="*/ 45244 h 381000"/>
                <a:gd name="connsiteX30" fmla="*/ 1319213 w 1681163"/>
                <a:gd name="connsiteY30" fmla="*/ 2382 h 381000"/>
                <a:gd name="connsiteX31" fmla="*/ 1331119 w 1681163"/>
                <a:gd name="connsiteY31" fmla="*/ 0 h 381000"/>
                <a:gd name="connsiteX32" fmla="*/ 1381125 w 1681163"/>
                <a:gd name="connsiteY32" fmla="*/ 2382 h 381000"/>
                <a:gd name="connsiteX33" fmla="*/ 1457325 w 1681163"/>
                <a:gd name="connsiteY33" fmla="*/ 11907 h 381000"/>
                <a:gd name="connsiteX34" fmla="*/ 1531144 w 1681163"/>
                <a:gd name="connsiteY34" fmla="*/ 28575 h 381000"/>
                <a:gd name="connsiteX35" fmla="*/ 1590675 w 1681163"/>
                <a:gd name="connsiteY35" fmla="*/ 47625 h 381000"/>
                <a:gd name="connsiteX36" fmla="*/ 1612107 w 1681163"/>
                <a:gd name="connsiteY36" fmla="*/ 54769 h 381000"/>
                <a:gd name="connsiteX37" fmla="*/ 1638300 w 1681163"/>
                <a:gd name="connsiteY37" fmla="*/ 69057 h 381000"/>
                <a:gd name="connsiteX38" fmla="*/ 1652588 w 1681163"/>
                <a:gd name="connsiteY38" fmla="*/ 78582 h 381000"/>
                <a:gd name="connsiteX39" fmla="*/ 1664494 w 1681163"/>
                <a:gd name="connsiteY39" fmla="*/ 92869 h 381000"/>
                <a:gd name="connsiteX40" fmla="*/ 1674019 w 1681163"/>
                <a:gd name="connsiteY40" fmla="*/ 114300 h 381000"/>
                <a:gd name="connsiteX41" fmla="*/ 1681163 w 1681163"/>
                <a:gd name="connsiteY41" fmla="*/ 145257 h 381000"/>
                <a:gd name="connsiteX42" fmla="*/ 1681163 w 1681163"/>
                <a:gd name="connsiteY42" fmla="*/ 161925 h 381000"/>
                <a:gd name="connsiteX43" fmla="*/ 1669257 w 1681163"/>
                <a:gd name="connsiteY43" fmla="*/ 188119 h 381000"/>
                <a:gd name="connsiteX44" fmla="*/ 1652588 w 1681163"/>
                <a:gd name="connsiteY44" fmla="*/ 204788 h 381000"/>
                <a:gd name="connsiteX45" fmla="*/ 1626394 w 1681163"/>
                <a:gd name="connsiteY45" fmla="*/ 219075 h 381000"/>
                <a:gd name="connsiteX46" fmla="*/ 1545432 w 1681163"/>
                <a:gd name="connsiteY46" fmla="*/ 240507 h 381000"/>
                <a:gd name="connsiteX47" fmla="*/ 1433513 w 1681163"/>
                <a:gd name="connsiteY47" fmla="*/ 261938 h 381000"/>
                <a:gd name="connsiteX48" fmla="*/ 1302544 w 1681163"/>
                <a:gd name="connsiteY48" fmla="*/ 283369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1163" h="381000">
                  <a:moveTo>
                    <a:pt x="1302544" y="283369"/>
                  </a:moveTo>
                  <a:lnTo>
                    <a:pt x="1164432" y="302419"/>
                  </a:lnTo>
                  <a:lnTo>
                    <a:pt x="997744" y="321469"/>
                  </a:lnTo>
                  <a:lnTo>
                    <a:pt x="785813" y="347663"/>
                  </a:lnTo>
                  <a:lnTo>
                    <a:pt x="566738" y="371475"/>
                  </a:lnTo>
                  <a:lnTo>
                    <a:pt x="469107" y="381000"/>
                  </a:lnTo>
                  <a:lnTo>
                    <a:pt x="290513" y="376238"/>
                  </a:lnTo>
                  <a:lnTo>
                    <a:pt x="233363" y="366713"/>
                  </a:lnTo>
                  <a:lnTo>
                    <a:pt x="173832" y="345282"/>
                  </a:lnTo>
                  <a:lnTo>
                    <a:pt x="128588" y="321469"/>
                  </a:lnTo>
                  <a:lnTo>
                    <a:pt x="90488" y="297657"/>
                  </a:lnTo>
                  <a:lnTo>
                    <a:pt x="54769" y="271463"/>
                  </a:lnTo>
                  <a:lnTo>
                    <a:pt x="26194" y="245269"/>
                  </a:lnTo>
                  <a:lnTo>
                    <a:pt x="9525" y="219075"/>
                  </a:lnTo>
                  <a:lnTo>
                    <a:pt x="0" y="197644"/>
                  </a:lnTo>
                  <a:lnTo>
                    <a:pt x="2382" y="185738"/>
                  </a:lnTo>
                  <a:lnTo>
                    <a:pt x="14288" y="176213"/>
                  </a:lnTo>
                  <a:lnTo>
                    <a:pt x="30957" y="173832"/>
                  </a:lnTo>
                  <a:lnTo>
                    <a:pt x="57150" y="183357"/>
                  </a:lnTo>
                  <a:lnTo>
                    <a:pt x="85725" y="197644"/>
                  </a:lnTo>
                  <a:lnTo>
                    <a:pt x="159544" y="211932"/>
                  </a:lnTo>
                  <a:lnTo>
                    <a:pt x="269082" y="221457"/>
                  </a:lnTo>
                  <a:lnTo>
                    <a:pt x="416719" y="221457"/>
                  </a:lnTo>
                  <a:lnTo>
                    <a:pt x="576263" y="207169"/>
                  </a:lnTo>
                  <a:lnTo>
                    <a:pt x="707232" y="188119"/>
                  </a:lnTo>
                  <a:lnTo>
                    <a:pt x="850107" y="161925"/>
                  </a:lnTo>
                  <a:lnTo>
                    <a:pt x="1019175" y="123825"/>
                  </a:lnTo>
                  <a:lnTo>
                    <a:pt x="1188244" y="83344"/>
                  </a:lnTo>
                  <a:lnTo>
                    <a:pt x="1254919" y="64294"/>
                  </a:lnTo>
                  <a:lnTo>
                    <a:pt x="1273969" y="45244"/>
                  </a:lnTo>
                  <a:lnTo>
                    <a:pt x="1319213" y="2382"/>
                  </a:lnTo>
                  <a:lnTo>
                    <a:pt x="1331119" y="0"/>
                  </a:lnTo>
                  <a:lnTo>
                    <a:pt x="1381125" y="2382"/>
                  </a:lnTo>
                  <a:lnTo>
                    <a:pt x="1457325" y="11907"/>
                  </a:lnTo>
                  <a:lnTo>
                    <a:pt x="1531144" y="28575"/>
                  </a:lnTo>
                  <a:lnTo>
                    <a:pt x="1590675" y="47625"/>
                  </a:lnTo>
                  <a:lnTo>
                    <a:pt x="1612107" y="54769"/>
                  </a:lnTo>
                  <a:lnTo>
                    <a:pt x="1638300" y="69057"/>
                  </a:lnTo>
                  <a:lnTo>
                    <a:pt x="1652588" y="78582"/>
                  </a:lnTo>
                  <a:lnTo>
                    <a:pt x="1664494" y="92869"/>
                  </a:lnTo>
                  <a:lnTo>
                    <a:pt x="1674019" y="114300"/>
                  </a:lnTo>
                  <a:lnTo>
                    <a:pt x="1681163" y="145257"/>
                  </a:lnTo>
                  <a:lnTo>
                    <a:pt x="1681163" y="161925"/>
                  </a:lnTo>
                  <a:lnTo>
                    <a:pt x="1669257" y="188119"/>
                  </a:lnTo>
                  <a:lnTo>
                    <a:pt x="1652588" y="204788"/>
                  </a:lnTo>
                  <a:lnTo>
                    <a:pt x="1626394" y="219075"/>
                  </a:lnTo>
                  <a:lnTo>
                    <a:pt x="1545432" y="240507"/>
                  </a:lnTo>
                  <a:lnTo>
                    <a:pt x="1433513" y="261938"/>
                  </a:lnTo>
                  <a:lnTo>
                    <a:pt x="1302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3">
              <a:extLst>
                <a:ext uri="{FF2B5EF4-FFF2-40B4-BE49-F238E27FC236}">
                  <a16:creationId xmlns:a16="http://schemas.microsoft.com/office/drawing/2014/main" id="{1678E06E-8D86-4C2D-974F-6C1D00669A6D}"/>
                </a:ext>
              </a:extLst>
            </p:cNvPr>
            <p:cNvSpPr/>
            <p:nvPr/>
          </p:nvSpPr>
          <p:spPr>
            <a:xfrm>
              <a:off x="4829175" y="1662113"/>
              <a:ext cx="608013" cy="781050"/>
            </a:xfrm>
            <a:custGeom>
              <a:avLst/>
              <a:gdLst>
                <a:gd name="connsiteX0" fmla="*/ 335756 w 607219"/>
                <a:gd name="connsiteY0" fmla="*/ 209550 h 781050"/>
                <a:gd name="connsiteX1" fmla="*/ 257175 w 607219"/>
                <a:gd name="connsiteY1" fmla="*/ 154781 h 781050"/>
                <a:gd name="connsiteX2" fmla="*/ 171450 w 607219"/>
                <a:gd name="connsiteY2" fmla="*/ 95250 h 781050"/>
                <a:gd name="connsiteX3" fmla="*/ 107156 w 607219"/>
                <a:gd name="connsiteY3" fmla="*/ 50006 h 781050"/>
                <a:gd name="connsiteX4" fmla="*/ 52388 w 607219"/>
                <a:gd name="connsiteY4" fmla="*/ 16668 h 781050"/>
                <a:gd name="connsiteX5" fmla="*/ 28575 w 607219"/>
                <a:gd name="connsiteY5" fmla="*/ 4762 h 781050"/>
                <a:gd name="connsiteX6" fmla="*/ 16669 w 607219"/>
                <a:gd name="connsiteY6" fmla="*/ 0 h 781050"/>
                <a:gd name="connsiteX7" fmla="*/ 4763 w 607219"/>
                <a:gd name="connsiteY7" fmla="*/ 0 h 781050"/>
                <a:gd name="connsiteX8" fmla="*/ 0 w 607219"/>
                <a:gd name="connsiteY8" fmla="*/ 4762 h 781050"/>
                <a:gd name="connsiteX9" fmla="*/ 0 w 607219"/>
                <a:gd name="connsiteY9" fmla="*/ 16668 h 781050"/>
                <a:gd name="connsiteX10" fmla="*/ 4763 w 607219"/>
                <a:gd name="connsiteY10" fmla="*/ 42862 h 781050"/>
                <a:gd name="connsiteX11" fmla="*/ 40481 w 607219"/>
                <a:gd name="connsiteY11" fmla="*/ 111918 h 781050"/>
                <a:gd name="connsiteX12" fmla="*/ 152400 w 607219"/>
                <a:gd name="connsiteY12" fmla="*/ 302418 h 781050"/>
                <a:gd name="connsiteX13" fmla="*/ 216694 w 607219"/>
                <a:gd name="connsiteY13" fmla="*/ 411956 h 781050"/>
                <a:gd name="connsiteX14" fmla="*/ 302419 w 607219"/>
                <a:gd name="connsiteY14" fmla="*/ 540543 h 781050"/>
                <a:gd name="connsiteX15" fmla="*/ 361950 w 607219"/>
                <a:gd name="connsiteY15" fmla="*/ 619125 h 781050"/>
                <a:gd name="connsiteX16" fmla="*/ 411956 w 607219"/>
                <a:gd name="connsiteY16" fmla="*/ 678656 h 781050"/>
                <a:gd name="connsiteX17" fmla="*/ 442913 w 607219"/>
                <a:gd name="connsiteY17" fmla="*/ 709612 h 781050"/>
                <a:gd name="connsiteX18" fmla="*/ 478631 w 607219"/>
                <a:gd name="connsiteY18" fmla="*/ 750093 h 781050"/>
                <a:gd name="connsiteX19" fmla="*/ 509588 w 607219"/>
                <a:gd name="connsiteY19" fmla="*/ 773906 h 781050"/>
                <a:gd name="connsiteX20" fmla="*/ 531019 w 607219"/>
                <a:gd name="connsiteY20" fmla="*/ 781050 h 781050"/>
                <a:gd name="connsiteX21" fmla="*/ 547688 w 607219"/>
                <a:gd name="connsiteY21" fmla="*/ 781050 h 781050"/>
                <a:gd name="connsiteX22" fmla="*/ 571500 w 607219"/>
                <a:gd name="connsiteY22" fmla="*/ 764381 h 781050"/>
                <a:gd name="connsiteX23" fmla="*/ 588169 w 607219"/>
                <a:gd name="connsiteY23" fmla="*/ 735806 h 781050"/>
                <a:gd name="connsiteX24" fmla="*/ 607219 w 607219"/>
                <a:gd name="connsiteY24" fmla="*/ 685800 h 781050"/>
                <a:gd name="connsiteX25" fmla="*/ 607219 w 607219"/>
                <a:gd name="connsiteY25" fmla="*/ 661987 h 781050"/>
                <a:gd name="connsiteX26" fmla="*/ 604838 w 607219"/>
                <a:gd name="connsiteY26" fmla="*/ 600075 h 781050"/>
                <a:gd name="connsiteX27" fmla="*/ 592931 w 607219"/>
                <a:gd name="connsiteY27" fmla="*/ 528637 h 781050"/>
                <a:gd name="connsiteX28" fmla="*/ 566738 w 607219"/>
                <a:gd name="connsiteY28" fmla="*/ 426243 h 781050"/>
                <a:gd name="connsiteX29" fmla="*/ 540544 w 607219"/>
                <a:gd name="connsiteY29" fmla="*/ 361950 h 781050"/>
                <a:gd name="connsiteX30" fmla="*/ 514350 w 607219"/>
                <a:gd name="connsiteY30" fmla="*/ 335756 h 781050"/>
                <a:gd name="connsiteX31" fmla="*/ 335756 w 607219"/>
                <a:gd name="connsiteY31" fmla="*/ 20955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781050">
                  <a:moveTo>
                    <a:pt x="335756" y="209550"/>
                  </a:moveTo>
                  <a:lnTo>
                    <a:pt x="257175" y="154781"/>
                  </a:lnTo>
                  <a:lnTo>
                    <a:pt x="171450" y="95250"/>
                  </a:lnTo>
                  <a:lnTo>
                    <a:pt x="107156" y="50006"/>
                  </a:lnTo>
                  <a:lnTo>
                    <a:pt x="52388" y="16668"/>
                  </a:lnTo>
                  <a:lnTo>
                    <a:pt x="28575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0" y="16668"/>
                  </a:lnTo>
                  <a:lnTo>
                    <a:pt x="4763" y="42862"/>
                  </a:lnTo>
                  <a:lnTo>
                    <a:pt x="40481" y="111918"/>
                  </a:lnTo>
                  <a:lnTo>
                    <a:pt x="152400" y="302418"/>
                  </a:lnTo>
                  <a:lnTo>
                    <a:pt x="216694" y="411956"/>
                  </a:lnTo>
                  <a:lnTo>
                    <a:pt x="302419" y="540543"/>
                  </a:lnTo>
                  <a:lnTo>
                    <a:pt x="361950" y="619125"/>
                  </a:lnTo>
                  <a:lnTo>
                    <a:pt x="411956" y="678656"/>
                  </a:lnTo>
                  <a:lnTo>
                    <a:pt x="442913" y="709612"/>
                  </a:lnTo>
                  <a:lnTo>
                    <a:pt x="478631" y="750093"/>
                  </a:lnTo>
                  <a:lnTo>
                    <a:pt x="509588" y="773906"/>
                  </a:lnTo>
                  <a:lnTo>
                    <a:pt x="531019" y="781050"/>
                  </a:lnTo>
                  <a:lnTo>
                    <a:pt x="547688" y="781050"/>
                  </a:lnTo>
                  <a:lnTo>
                    <a:pt x="571500" y="764381"/>
                  </a:lnTo>
                  <a:lnTo>
                    <a:pt x="588169" y="735806"/>
                  </a:lnTo>
                  <a:lnTo>
                    <a:pt x="607219" y="685800"/>
                  </a:lnTo>
                  <a:lnTo>
                    <a:pt x="607219" y="661987"/>
                  </a:lnTo>
                  <a:cubicBezTo>
                    <a:pt x="606425" y="641350"/>
                    <a:pt x="605632" y="620712"/>
                    <a:pt x="604838" y="600075"/>
                  </a:cubicBezTo>
                  <a:lnTo>
                    <a:pt x="592931" y="528637"/>
                  </a:lnTo>
                  <a:lnTo>
                    <a:pt x="566738" y="426243"/>
                  </a:lnTo>
                  <a:lnTo>
                    <a:pt x="540544" y="361950"/>
                  </a:lnTo>
                  <a:lnTo>
                    <a:pt x="514350" y="335756"/>
                  </a:lnTo>
                  <a:lnTo>
                    <a:pt x="335756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4">
              <a:extLst>
                <a:ext uri="{FF2B5EF4-FFF2-40B4-BE49-F238E27FC236}">
                  <a16:creationId xmlns:a16="http://schemas.microsoft.com/office/drawing/2014/main" id="{DCD7079A-C789-49E5-8218-1F14301152A6}"/>
                </a:ext>
              </a:extLst>
            </p:cNvPr>
            <p:cNvSpPr/>
            <p:nvPr/>
          </p:nvSpPr>
          <p:spPr>
            <a:xfrm>
              <a:off x="5980113" y="1533525"/>
              <a:ext cx="796925" cy="1125538"/>
            </a:xfrm>
            <a:custGeom>
              <a:avLst/>
              <a:gdLst>
                <a:gd name="connsiteX0" fmla="*/ 345281 w 797719"/>
                <a:gd name="connsiteY0" fmla="*/ 419100 h 1126331"/>
                <a:gd name="connsiteX1" fmla="*/ 247650 w 797719"/>
                <a:gd name="connsiteY1" fmla="*/ 621506 h 1126331"/>
                <a:gd name="connsiteX2" fmla="*/ 147637 w 797719"/>
                <a:gd name="connsiteY2" fmla="*/ 826294 h 1126331"/>
                <a:gd name="connsiteX3" fmla="*/ 0 w 797719"/>
                <a:gd name="connsiteY3" fmla="*/ 1126331 h 1126331"/>
                <a:gd name="connsiteX4" fmla="*/ 50006 w 797719"/>
                <a:gd name="connsiteY4" fmla="*/ 1123950 h 1126331"/>
                <a:gd name="connsiteX5" fmla="*/ 166687 w 797719"/>
                <a:gd name="connsiteY5" fmla="*/ 978694 h 1126331"/>
                <a:gd name="connsiteX6" fmla="*/ 285750 w 797719"/>
                <a:gd name="connsiteY6" fmla="*/ 819150 h 1126331"/>
                <a:gd name="connsiteX7" fmla="*/ 409575 w 797719"/>
                <a:gd name="connsiteY7" fmla="*/ 654844 h 1126331"/>
                <a:gd name="connsiteX8" fmla="*/ 504825 w 797719"/>
                <a:gd name="connsiteY8" fmla="*/ 526256 h 1126331"/>
                <a:gd name="connsiteX9" fmla="*/ 590550 w 797719"/>
                <a:gd name="connsiteY9" fmla="*/ 411956 h 1126331"/>
                <a:gd name="connsiteX10" fmla="*/ 611981 w 797719"/>
                <a:gd name="connsiteY10" fmla="*/ 388144 h 1126331"/>
                <a:gd name="connsiteX11" fmla="*/ 626269 w 797719"/>
                <a:gd name="connsiteY11" fmla="*/ 373856 h 1126331"/>
                <a:gd name="connsiteX12" fmla="*/ 642937 w 797719"/>
                <a:gd name="connsiteY12" fmla="*/ 357188 h 1126331"/>
                <a:gd name="connsiteX13" fmla="*/ 673894 w 797719"/>
                <a:gd name="connsiteY13" fmla="*/ 338138 h 1126331"/>
                <a:gd name="connsiteX14" fmla="*/ 716756 w 797719"/>
                <a:gd name="connsiteY14" fmla="*/ 316706 h 1126331"/>
                <a:gd name="connsiteX15" fmla="*/ 750094 w 797719"/>
                <a:gd name="connsiteY15" fmla="*/ 304800 h 1126331"/>
                <a:gd name="connsiteX16" fmla="*/ 778669 w 797719"/>
                <a:gd name="connsiteY16" fmla="*/ 288131 h 1126331"/>
                <a:gd name="connsiteX17" fmla="*/ 788194 w 797719"/>
                <a:gd name="connsiteY17" fmla="*/ 276225 h 1126331"/>
                <a:gd name="connsiteX18" fmla="*/ 795337 w 797719"/>
                <a:gd name="connsiteY18" fmla="*/ 264319 h 1126331"/>
                <a:gd name="connsiteX19" fmla="*/ 797719 w 797719"/>
                <a:gd name="connsiteY19" fmla="*/ 242888 h 1126331"/>
                <a:gd name="connsiteX20" fmla="*/ 797719 w 797719"/>
                <a:gd name="connsiteY20" fmla="*/ 228600 h 1126331"/>
                <a:gd name="connsiteX21" fmla="*/ 785812 w 797719"/>
                <a:gd name="connsiteY21" fmla="*/ 197644 h 1126331"/>
                <a:gd name="connsiteX22" fmla="*/ 757237 w 797719"/>
                <a:gd name="connsiteY22" fmla="*/ 164306 h 1126331"/>
                <a:gd name="connsiteX23" fmla="*/ 719137 w 797719"/>
                <a:gd name="connsiteY23" fmla="*/ 130969 h 1126331"/>
                <a:gd name="connsiteX24" fmla="*/ 676275 w 797719"/>
                <a:gd name="connsiteY24" fmla="*/ 97631 h 1126331"/>
                <a:gd name="connsiteX25" fmla="*/ 631031 w 797719"/>
                <a:gd name="connsiteY25" fmla="*/ 64294 h 1126331"/>
                <a:gd name="connsiteX26" fmla="*/ 581025 w 797719"/>
                <a:gd name="connsiteY26" fmla="*/ 38100 h 1126331"/>
                <a:gd name="connsiteX27" fmla="*/ 540544 w 797719"/>
                <a:gd name="connsiteY27" fmla="*/ 21431 h 1126331"/>
                <a:gd name="connsiteX28" fmla="*/ 488156 w 797719"/>
                <a:gd name="connsiteY28" fmla="*/ 7144 h 1126331"/>
                <a:gd name="connsiteX29" fmla="*/ 435769 w 797719"/>
                <a:gd name="connsiteY29" fmla="*/ 0 h 1126331"/>
                <a:gd name="connsiteX30" fmla="*/ 390525 w 797719"/>
                <a:gd name="connsiteY30" fmla="*/ 0 h 1126331"/>
                <a:gd name="connsiteX31" fmla="*/ 366712 w 797719"/>
                <a:gd name="connsiteY31" fmla="*/ 2381 h 1126331"/>
                <a:gd name="connsiteX32" fmla="*/ 357187 w 797719"/>
                <a:gd name="connsiteY32" fmla="*/ 9525 h 1126331"/>
                <a:gd name="connsiteX33" fmla="*/ 354806 w 797719"/>
                <a:gd name="connsiteY33" fmla="*/ 16669 h 1126331"/>
                <a:gd name="connsiteX34" fmla="*/ 364331 w 797719"/>
                <a:gd name="connsiteY34" fmla="*/ 33338 h 1126331"/>
                <a:gd name="connsiteX35" fmla="*/ 395287 w 797719"/>
                <a:gd name="connsiteY35" fmla="*/ 59531 h 1126331"/>
                <a:gd name="connsiteX36" fmla="*/ 426244 w 797719"/>
                <a:gd name="connsiteY36" fmla="*/ 90488 h 1126331"/>
                <a:gd name="connsiteX37" fmla="*/ 447675 w 797719"/>
                <a:gd name="connsiteY37" fmla="*/ 116681 h 1126331"/>
                <a:gd name="connsiteX38" fmla="*/ 457200 w 797719"/>
                <a:gd name="connsiteY38" fmla="*/ 133350 h 1126331"/>
                <a:gd name="connsiteX39" fmla="*/ 459581 w 797719"/>
                <a:gd name="connsiteY39" fmla="*/ 150019 h 1126331"/>
                <a:gd name="connsiteX40" fmla="*/ 457200 w 797719"/>
                <a:gd name="connsiteY40" fmla="*/ 178594 h 1126331"/>
                <a:gd name="connsiteX41" fmla="*/ 445294 w 797719"/>
                <a:gd name="connsiteY41" fmla="*/ 209550 h 1126331"/>
                <a:gd name="connsiteX42" fmla="*/ 345281 w 797719"/>
                <a:gd name="connsiteY42" fmla="*/ 419100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97719" h="1126331">
                  <a:moveTo>
                    <a:pt x="345281" y="419100"/>
                  </a:moveTo>
                  <a:lnTo>
                    <a:pt x="247650" y="621506"/>
                  </a:lnTo>
                  <a:lnTo>
                    <a:pt x="147637" y="826294"/>
                  </a:lnTo>
                  <a:lnTo>
                    <a:pt x="0" y="1126331"/>
                  </a:lnTo>
                  <a:lnTo>
                    <a:pt x="50006" y="1123950"/>
                  </a:lnTo>
                  <a:lnTo>
                    <a:pt x="166687" y="978694"/>
                  </a:lnTo>
                  <a:lnTo>
                    <a:pt x="285750" y="819150"/>
                  </a:lnTo>
                  <a:lnTo>
                    <a:pt x="409575" y="654844"/>
                  </a:lnTo>
                  <a:lnTo>
                    <a:pt x="504825" y="526256"/>
                  </a:lnTo>
                  <a:lnTo>
                    <a:pt x="590550" y="411956"/>
                  </a:lnTo>
                  <a:lnTo>
                    <a:pt x="611981" y="388144"/>
                  </a:lnTo>
                  <a:lnTo>
                    <a:pt x="626269" y="373856"/>
                  </a:lnTo>
                  <a:lnTo>
                    <a:pt x="642937" y="357188"/>
                  </a:lnTo>
                  <a:lnTo>
                    <a:pt x="673894" y="338138"/>
                  </a:lnTo>
                  <a:lnTo>
                    <a:pt x="716756" y="316706"/>
                  </a:lnTo>
                  <a:lnTo>
                    <a:pt x="750094" y="304800"/>
                  </a:lnTo>
                  <a:lnTo>
                    <a:pt x="778669" y="288131"/>
                  </a:lnTo>
                  <a:lnTo>
                    <a:pt x="788194" y="276225"/>
                  </a:lnTo>
                  <a:lnTo>
                    <a:pt x="795337" y="264319"/>
                  </a:lnTo>
                  <a:lnTo>
                    <a:pt x="797719" y="242888"/>
                  </a:lnTo>
                  <a:lnTo>
                    <a:pt x="797719" y="228600"/>
                  </a:lnTo>
                  <a:lnTo>
                    <a:pt x="785812" y="197644"/>
                  </a:lnTo>
                  <a:lnTo>
                    <a:pt x="757237" y="164306"/>
                  </a:lnTo>
                  <a:lnTo>
                    <a:pt x="719137" y="130969"/>
                  </a:lnTo>
                  <a:lnTo>
                    <a:pt x="676275" y="97631"/>
                  </a:lnTo>
                  <a:lnTo>
                    <a:pt x="631031" y="64294"/>
                  </a:lnTo>
                  <a:lnTo>
                    <a:pt x="581025" y="38100"/>
                  </a:lnTo>
                  <a:lnTo>
                    <a:pt x="540544" y="21431"/>
                  </a:lnTo>
                  <a:lnTo>
                    <a:pt x="488156" y="7144"/>
                  </a:lnTo>
                  <a:lnTo>
                    <a:pt x="435769" y="0"/>
                  </a:lnTo>
                  <a:lnTo>
                    <a:pt x="390525" y="0"/>
                  </a:lnTo>
                  <a:lnTo>
                    <a:pt x="366712" y="2381"/>
                  </a:lnTo>
                  <a:lnTo>
                    <a:pt x="357187" y="9525"/>
                  </a:lnTo>
                  <a:lnTo>
                    <a:pt x="354806" y="16669"/>
                  </a:lnTo>
                  <a:lnTo>
                    <a:pt x="364331" y="33338"/>
                  </a:lnTo>
                  <a:lnTo>
                    <a:pt x="395287" y="59531"/>
                  </a:lnTo>
                  <a:lnTo>
                    <a:pt x="426244" y="90488"/>
                  </a:lnTo>
                  <a:lnTo>
                    <a:pt x="447675" y="116681"/>
                  </a:lnTo>
                  <a:lnTo>
                    <a:pt x="457200" y="133350"/>
                  </a:lnTo>
                  <a:lnTo>
                    <a:pt x="459581" y="150019"/>
                  </a:lnTo>
                  <a:lnTo>
                    <a:pt x="457200" y="178594"/>
                  </a:lnTo>
                  <a:lnTo>
                    <a:pt x="445294" y="209550"/>
                  </a:lnTo>
                  <a:lnTo>
                    <a:pt x="345281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F83F7B25-6E4B-4DD4-9448-990444BC0F98}"/>
                </a:ext>
              </a:extLst>
            </p:cNvPr>
            <p:cNvSpPr/>
            <p:nvPr/>
          </p:nvSpPr>
          <p:spPr>
            <a:xfrm>
              <a:off x="5888038" y="2789238"/>
              <a:ext cx="755650" cy="1292225"/>
            </a:xfrm>
            <a:custGeom>
              <a:avLst/>
              <a:gdLst>
                <a:gd name="connsiteX0" fmla="*/ 385763 w 754857"/>
                <a:gd name="connsiteY0" fmla="*/ 476250 h 1293019"/>
                <a:gd name="connsiteX1" fmla="*/ 228600 w 754857"/>
                <a:gd name="connsiteY1" fmla="*/ 795337 h 1293019"/>
                <a:gd name="connsiteX2" fmla="*/ 64294 w 754857"/>
                <a:gd name="connsiteY2" fmla="*/ 1104900 h 1293019"/>
                <a:gd name="connsiteX3" fmla="*/ 0 w 754857"/>
                <a:gd name="connsiteY3" fmla="*/ 1235869 h 1293019"/>
                <a:gd name="connsiteX4" fmla="*/ 102394 w 754857"/>
                <a:gd name="connsiteY4" fmla="*/ 1293019 h 1293019"/>
                <a:gd name="connsiteX5" fmla="*/ 185738 w 754857"/>
                <a:gd name="connsiteY5" fmla="*/ 1162050 h 1293019"/>
                <a:gd name="connsiteX6" fmla="*/ 352425 w 754857"/>
                <a:gd name="connsiteY6" fmla="*/ 888206 h 1293019"/>
                <a:gd name="connsiteX7" fmla="*/ 450057 w 754857"/>
                <a:gd name="connsiteY7" fmla="*/ 723900 h 1293019"/>
                <a:gd name="connsiteX8" fmla="*/ 540544 w 754857"/>
                <a:gd name="connsiteY8" fmla="*/ 581025 h 1293019"/>
                <a:gd name="connsiteX9" fmla="*/ 659607 w 754857"/>
                <a:gd name="connsiteY9" fmla="*/ 402431 h 1293019"/>
                <a:gd name="connsiteX10" fmla="*/ 673894 w 754857"/>
                <a:gd name="connsiteY10" fmla="*/ 383381 h 1293019"/>
                <a:gd name="connsiteX11" fmla="*/ 690563 w 754857"/>
                <a:gd name="connsiteY11" fmla="*/ 371475 h 1293019"/>
                <a:gd name="connsiteX12" fmla="*/ 731044 w 754857"/>
                <a:gd name="connsiteY12" fmla="*/ 340519 h 1293019"/>
                <a:gd name="connsiteX13" fmla="*/ 745332 w 754857"/>
                <a:gd name="connsiteY13" fmla="*/ 319087 h 1293019"/>
                <a:gd name="connsiteX14" fmla="*/ 752475 w 754857"/>
                <a:gd name="connsiteY14" fmla="*/ 300037 h 1293019"/>
                <a:gd name="connsiteX15" fmla="*/ 754857 w 754857"/>
                <a:gd name="connsiteY15" fmla="*/ 276225 h 1293019"/>
                <a:gd name="connsiteX16" fmla="*/ 750094 w 754857"/>
                <a:gd name="connsiteY16" fmla="*/ 245269 h 1293019"/>
                <a:gd name="connsiteX17" fmla="*/ 740569 w 754857"/>
                <a:gd name="connsiteY17" fmla="*/ 214312 h 1293019"/>
                <a:gd name="connsiteX18" fmla="*/ 726282 w 754857"/>
                <a:gd name="connsiteY18" fmla="*/ 185737 h 1293019"/>
                <a:gd name="connsiteX19" fmla="*/ 690563 w 754857"/>
                <a:gd name="connsiteY19" fmla="*/ 152400 h 1293019"/>
                <a:gd name="connsiteX20" fmla="*/ 645319 w 754857"/>
                <a:gd name="connsiteY20" fmla="*/ 119062 h 1293019"/>
                <a:gd name="connsiteX21" fmla="*/ 585788 w 754857"/>
                <a:gd name="connsiteY21" fmla="*/ 80962 h 1293019"/>
                <a:gd name="connsiteX22" fmla="*/ 481013 w 754857"/>
                <a:gd name="connsiteY22" fmla="*/ 30956 h 1293019"/>
                <a:gd name="connsiteX23" fmla="*/ 421482 w 754857"/>
                <a:gd name="connsiteY23" fmla="*/ 4762 h 1293019"/>
                <a:gd name="connsiteX24" fmla="*/ 407194 w 754857"/>
                <a:gd name="connsiteY24" fmla="*/ 0 h 1293019"/>
                <a:gd name="connsiteX25" fmla="*/ 395288 w 754857"/>
                <a:gd name="connsiteY25" fmla="*/ 0 h 1293019"/>
                <a:gd name="connsiteX26" fmla="*/ 383382 w 754857"/>
                <a:gd name="connsiteY26" fmla="*/ 7144 h 1293019"/>
                <a:gd name="connsiteX27" fmla="*/ 383382 w 754857"/>
                <a:gd name="connsiteY27" fmla="*/ 21431 h 1293019"/>
                <a:gd name="connsiteX28" fmla="*/ 395288 w 754857"/>
                <a:gd name="connsiteY28" fmla="*/ 54769 h 1293019"/>
                <a:gd name="connsiteX29" fmla="*/ 431007 w 754857"/>
                <a:gd name="connsiteY29" fmla="*/ 88106 h 1293019"/>
                <a:gd name="connsiteX30" fmla="*/ 457200 w 754857"/>
                <a:gd name="connsiteY30" fmla="*/ 119062 h 1293019"/>
                <a:gd name="connsiteX31" fmla="*/ 473869 w 754857"/>
                <a:gd name="connsiteY31" fmla="*/ 145256 h 1293019"/>
                <a:gd name="connsiteX32" fmla="*/ 483394 w 754857"/>
                <a:gd name="connsiteY32" fmla="*/ 171450 h 1293019"/>
                <a:gd name="connsiteX33" fmla="*/ 483394 w 754857"/>
                <a:gd name="connsiteY33" fmla="*/ 200025 h 1293019"/>
                <a:gd name="connsiteX34" fmla="*/ 483394 w 754857"/>
                <a:gd name="connsiteY34" fmla="*/ 245269 h 1293019"/>
                <a:gd name="connsiteX35" fmla="*/ 469107 w 754857"/>
                <a:gd name="connsiteY35" fmla="*/ 292894 h 1293019"/>
                <a:gd name="connsiteX36" fmla="*/ 385763 w 754857"/>
                <a:gd name="connsiteY36" fmla="*/ 476250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4857" h="1293019">
                  <a:moveTo>
                    <a:pt x="385763" y="476250"/>
                  </a:moveTo>
                  <a:lnTo>
                    <a:pt x="228600" y="795337"/>
                  </a:lnTo>
                  <a:lnTo>
                    <a:pt x="64294" y="1104900"/>
                  </a:lnTo>
                  <a:lnTo>
                    <a:pt x="0" y="1235869"/>
                  </a:lnTo>
                  <a:lnTo>
                    <a:pt x="102394" y="1293019"/>
                  </a:lnTo>
                  <a:lnTo>
                    <a:pt x="185738" y="1162050"/>
                  </a:lnTo>
                  <a:lnTo>
                    <a:pt x="352425" y="888206"/>
                  </a:lnTo>
                  <a:lnTo>
                    <a:pt x="450057" y="723900"/>
                  </a:lnTo>
                  <a:lnTo>
                    <a:pt x="540544" y="581025"/>
                  </a:lnTo>
                  <a:lnTo>
                    <a:pt x="659607" y="402431"/>
                  </a:lnTo>
                  <a:lnTo>
                    <a:pt x="673894" y="383381"/>
                  </a:lnTo>
                  <a:lnTo>
                    <a:pt x="690563" y="371475"/>
                  </a:lnTo>
                  <a:lnTo>
                    <a:pt x="731044" y="340519"/>
                  </a:lnTo>
                  <a:lnTo>
                    <a:pt x="745332" y="319087"/>
                  </a:lnTo>
                  <a:lnTo>
                    <a:pt x="752475" y="300037"/>
                  </a:lnTo>
                  <a:lnTo>
                    <a:pt x="754857" y="276225"/>
                  </a:lnTo>
                  <a:lnTo>
                    <a:pt x="750094" y="245269"/>
                  </a:lnTo>
                  <a:lnTo>
                    <a:pt x="740569" y="214312"/>
                  </a:lnTo>
                  <a:lnTo>
                    <a:pt x="726282" y="185737"/>
                  </a:lnTo>
                  <a:lnTo>
                    <a:pt x="690563" y="152400"/>
                  </a:lnTo>
                  <a:lnTo>
                    <a:pt x="645319" y="119062"/>
                  </a:lnTo>
                  <a:lnTo>
                    <a:pt x="585788" y="80962"/>
                  </a:lnTo>
                  <a:lnTo>
                    <a:pt x="481013" y="30956"/>
                  </a:lnTo>
                  <a:lnTo>
                    <a:pt x="421482" y="4762"/>
                  </a:lnTo>
                  <a:lnTo>
                    <a:pt x="407194" y="0"/>
                  </a:lnTo>
                  <a:lnTo>
                    <a:pt x="395288" y="0"/>
                  </a:lnTo>
                  <a:lnTo>
                    <a:pt x="383382" y="7144"/>
                  </a:lnTo>
                  <a:lnTo>
                    <a:pt x="383382" y="21431"/>
                  </a:lnTo>
                  <a:lnTo>
                    <a:pt x="395288" y="54769"/>
                  </a:lnTo>
                  <a:lnTo>
                    <a:pt x="431007" y="88106"/>
                  </a:lnTo>
                  <a:lnTo>
                    <a:pt x="457200" y="119062"/>
                  </a:lnTo>
                  <a:lnTo>
                    <a:pt x="473869" y="145256"/>
                  </a:lnTo>
                  <a:lnTo>
                    <a:pt x="483394" y="171450"/>
                  </a:lnTo>
                  <a:lnTo>
                    <a:pt x="483394" y="200025"/>
                  </a:lnTo>
                  <a:lnTo>
                    <a:pt x="483394" y="245269"/>
                  </a:lnTo>
                  <a:lnTo>
                    <a:pt x="469107" y="292894"/>
                  </a:lnTo>
                  <a:lnTo>
                    <a:pt x="38576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9">
              <a:extLst>
                <a:ext uri="{FF2B5EF4-FFF2-40B4-BE49-F238E27FC236}">
                  <a16:creationId xmlns:a16="http://schemas.microsoft.com/office/drawing/2014/main" id="{2F5ABB86-F638-4C64-A4D9-2020B233EE1C}"/>
                </a:ext>
              </a:extLst>
            </p:cNvPr>
            <p:cNvSpPr/>
            <p:nvPr/>
          </p:nvSpPr>
          <p:spPr>
            <a:xfrm>
              <a:off x="2393950" y="2581275"/>
              <a:ext cx="1057275" cy="2463800"/>
            </a:xfrm>
            <a:custGeom>
              <a:avLst/>
              <a:gdLst>
                <a:gd name="connsiteX0" fmla="*/ 660400 w 1057275"/>
                <a:gd name="connsiteY0" fmla="*/ 901700 h 2463800"/>
                <a:gd name="connsiteX1" fmla="*/ 688975 w 1057275"/>
                <a:gd name="connsiteY1" fmla="*/ 787400 h 2463800"/>
                <a:gd name="connsiteX2" fmla="*/ 717550 w 1057275"/>
                <a:gd name="connsiteY2" fmla="*/ 666750 h 2463800"/>
                <a:gd name="connsiteX3" fmla="*/ 739775 w 1057275"/>
                <a:gd name="connsiteY3" fmla="*/ 565150 h 2463800"/>
                <a:gd name="connsiteX4" fmla="*/ 752475 w 1057275"/>
                <a:gd name="connsiteY4" fmla="*/ 482600 h 2463800"/>
                <a:gd name="connsiteX5" fmla="*/ 762000 w 1057275"/>
                <a:gd name="connsiteY5" fmla="*/ 400050 h 2463800"/>
                <a:gd name="connsiteX6" fmla="*/ 765175 w 1057275"/>
                <a:gd name="connsiteY6" fmla="*/ 352425 h 2463800"/>
                <a:gd name="connsiteX7" fmla="*/ 765175 w 1057275"/>
                <a:gd name="connsiteY7" fmla="*/ 314325 h 2463800"/>
                <a:gd name="connsiteX8" fmla="*/ 762000 w 1057275"/>
                <a:gd name="connsiteY8" fmla="*/ 279400 h 2463800"/>
                <a:gd name="connsiteX9" fmla="*/ 755650 w 1057275"/>
                <a:gd name="connsiteY9" fmla="*/ 241300 h 2463800"/>
                <a:gd name="connsiteX10" fmla="*/ 739775 w 1057275"/>
                <a:gd name="connsiteY10" fmla="*/ 200025 h 2463800"/>
                <a:gd name="connsiteX11" fmla="*/ 720725 w 1057275"/>
                <a:gd name="connsiteY11" fmla="*/ 161925 h 2463800"/>
                <a:gd name="connsiteX12" fmla="*/ 704850 w 1057275"/>
                <a:gd name="connsiteY12" fmla="*/ 142875 h 2463800"/>
                <a:gd name="connsiteX13" fmla="*/ 685800 w 1057275"/>
                <a:gd name="connsiteY13" fmla="*/ 123825 h 2463800"/>
                <a:gd name="connsiteX14" fmla="*/ 660400 w 1057275"/>
                <a:gd name="connsiteY14" fmla="*/ 101600 h 2463800"/>
                <a:gd name="connsiteX15" fmla="*/ 631825 w 1057275"/>
                <a:gd name="connsiteY15" fmla="*/ 79375 h 2463800"/>
                <a:gd name="connsiteX16" fmla="*/ 542925 w 1057275"/>
                <a:gd name="connsiteY16" fmla="*/ 28575 h 2463800"/>
                <a:gd name="connsiteX17" fmla="*/ 533400 w 1057275"/>
                <a:gd name="connsiteY17" fmla="*/ 0 h 2463800"/>
                <a:gd name="connsiteX18" fmla="*/ 765175 w 1057275"/>
                <a:gd name="connsiteY18" fmla="*/ 15875 h 2463800"/>
                <a:gd name="connsiteX19" fmla="*/ 898525 w 1057275"/>
                <a:gd name="connsiteY19" fmla="*/ 123825 h 2463800"/>
                <a:gd name="connsiteX20" fmla="*/ 949325 w 1057275"/>
                <a:gd name="connsiteY20" fmla="*/ 161925 h 2463800"/>
                <a:gd name="connsiteX21" fmla="*/ 1000125 w 1057275"/>
                <a:gd name="connsiteY21" fmla="*/ 206375 h 2463800"/>
                <a:gd name="connsiteX22" fmla="*/ 1022350 w 1057275"/>
                <a:gd name="connsiteY22" fmla="*/ 231775 h 2463800"/>
                <a:gd name="connsiteX23" fmla="*/ 1050925 w 1057275"/>
                <a:gd name="connsiteY23" fmla="*/ 279400 h 2463800"/>
                <a:gd name="connsiteX24" fmla="*/ 1057275 w 1057275"/>
                <a:gd name="connsiteY24" fmla="*/ 304800 h 2463800"/>
                <a:gd name="connsiteX25" fmla="*/ 1050925 w 1057275"/>
                <a:gd name="connsiteY25" fmla="*/ 317500 h 2463800"/>
                <a:gd name="connsiteX26" fmla="*/ 1019175 w 1057275"/>
                <a:gd name="connsiteY26" fmla="*/ 368300 h 2463800"/>
                <a:gd name="connsiteX27" fmla="*/ 1009650 w 1057275"/>
                <a:gd name="connsiteY27" fmla="*/ 396875 h 2463800"/>
                <a:gd name="connsiteX28" fmla="*/ 981075 w 1057275"/>
                <a:gd name="connsiteY28" fmla="*/ 530225 h 2463800"/>
                <a:gd name="connsiteX29" fmla="*/ 942975 w 1057275"/>
                <a:gd name="connsiteY29" fmla="*/ 695325 h 2463800"/>
                <a:gd name="connsiteX30" fmla="*/ 908050 w 1057275"/>
                <a:gd name="connsiteY30" fmla="*/ 825500 h 2463800"/>
                <a:gd name="connsiteX31" fmla="*/ 879475 w 1057275"/>
                <a:gd name="connsiteY31" fmla="*/ 936625 h 2463800"/>
                <a:gd name="connsiteX32" fmla="*/ 831850 w 1057275"/>
                <a:gd name="connsiteY32" fmla="*/ 1092200 h 2463800"/>
                <a:gd name="connsiteX33" fmla="*/ 787400 w 1057275"/>
                <a:gd name="connsiteY33" fmla="*/ 1235075 h 2463800"/>
                <a:gd name="connsiteX34" fmla="*/ 755650 w 1057275"/>
                <a:gd name="connsiteY34" fmla="*/ 1320800 h 2463800"/>
                <a:gd name="connsiteX35" fmla="*/ 695325 w 1057275"/>
                <a:gd name="connsiteY35" fmla="*/ 1495425 h 2463800"/>
                <a:gd name="connsiteX36" fmla="*/ 635000 w 1057275"/>
                <a:gd name="connsiteY36" fmla="*/ 1625600 h 2463800"/>
                <a:gd name="connsiteX37" fmla="*/ 558800 w 1057275"/>
                <a:gd name="connsiteY37" fmla="*/ 1774825 h 2463800"/>
                <a:gd name="connsiteX38" fmla="*/ 460375 w 1057275"/>
                <a:gd name="connsiteY38" fmla="*/ 1933575 h 2463800"/>
                <a:gd name="connsiteX39" fmla="*/ 349250 w 1057275"/>
                <a:gd name="connsiteY39" fmla="*/ 2098675 h 2463800"/>
                <a:gd name="connsiteX40" fmla="*/ 225425 w 1057275"/>
                <a:gd name="connsiteY40" fmla="*/ 2260600 h 2463800"/>
                <a:gd name="connsiteX41" fmla="*/ 107950 w 1057275"/>
                <a:gd name="connsiteY41" fmla="*/ 2400300 h 2463800"/>
                <a:gd name="connsiteX42" fmla="*/ 50800 w 1057275"/>
                <a:gd name="connsiteY42" fmla="*/ 2451100 h 2463800"/>
                <a:gd name="connsiteX43" fmla="*/ 22225 w 1057275"/>
                <a:gd name="connsiteY43" fmla="*/ 2463800 h 2463800"/>
                <a:gd name="connsiteX44" fmla="*/ 0 w 1057275"/>
                <a:gd name="connsiteY44" fmla="*/ 2463800 h 2463800"/>
                <a:gd name="connsiteX45" fmla="*/ 0 w 1057275"/>
                <a:gd name="connsiteY45" fmla="*/ 2451100 h 2463800"/>
                <a:gd name="connsiteX46" fmla="*/ 3175 w 1057275"/>
                <a:gd name="connsiteY46" fmla="*/ 2422525 h 2463800"/>
                <a:gd name="connsiteX47" fmla="*/ 34925 w 1057275"/>
                <a:gd name="connsiteY47" fmla="*/ 2371725 h 2463800"/>
                <a:gd name="connsiteX48" fmla="*/ 82550 w 1057275"/>
                <a:gd name="connsiteY48" fmla="*/ 2301875 h 2463800"/>
                <a:gd name="connsiteX49" fmla="*/ 155575 w 1057275"/>
                <a:gd name="connsiteY49" fmla="*/ 2187575 h 2463800"/>
                <a:gd name="connsiteX50" fmla="*/ 225425 w 1057275"/>
                <a:gd name="connsiteY50" fmla="*/ 2060575 h 2463800"/>
                <a:gd name="connsiteX51" fmla="*/ 276225 w 1057275"/>
                <a:gd name="connsiteY51" fmla="*/ 1965325 h 2463800"/>
                <a:gd name="connsiteX52" fmla="*/ 307975 w 1057275"/>
                <a:gd name="connsiteY52" fmla="*/ 1895475 h 2463800"/>
                <a:gd name="connsiteX53" fmla="*/ 361950 w 1057275"/>
                <a:gd name="connsiteY53" fmla="*/ 1778000 h 2463800"/>
                <a:gd name="connsiteX54" fmla="*/ 403225 w 1057275"/>
                <a:gd name="connsiteY54" fmla="*/ 1682750 h 2463800"/>
                <a:gd name="connsiteX55" fmla="*/ 444500 w 1057275"/>
                <a:gd name="connsiteY55" fmla="*/ 1574800 h 2463800"/>
                <a:gd name="connsiteX56" fmla="*/ 501650 w 1057275"/>
                <a:gd name="connsiteY56" fmla="*/ 1419225 h 2463800"/>
                <a:gd name="connsiteX57" fmla="*/ 546100 w 1057275"/>
                <a:gd name="connsiteY57" fmla="*/ 1289050 h 2463800"/>
                <a:gd name="connsiteX58" fmla="*/ 587375 w 1057275"/>
                <a:gd name="connsiteY58" fmla="*/ 1152525 h 2463800"/>
                <a:gd name="connsiteX59" fmla="*/ 628650 w 1057275"/>
                <a:gd name="connsiteY59" fmla="*/ 1022350 h 2463800"/>
                <a:gd name="connsiteX60" fmla="*/ 660400 w 1057275"/>
                <a:gd name="connsiteY60" fmla="*/ 90170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57275" h="2463800">
                  <a:moveTo>
                    <a:pt x="660400" y="901700"/>
                  </a:moveTo>
                  <a:lnTo>
                    <a:pt x="688975" y="787400"/>
                  </a:lnTo>
                  <a:lnTo>
                    <a:pt x="717550" y="666750"/>
                  </a:lnTo>
                  <a:lnTo>
                    <a:pt x="739775" y="565150"/>
                  </a:lnTo>
                  <a:lnTo>
                    <a:pt x="752475" y="482600"/>
                  </a:lnTo>
                  <a:lnTo>
                    <a:pt x="762000" y="400050"/>
                  </a:lnTo>
                  <a:lnTo>
                    <a:pt x="765175" y="352425"/>
                  </a:lnTo>
                  <a:lnTo>
                    <a:pt x="765175" y="314325"/>
                  </a:lnTo>
                  <a:lnTo>
                    <a:pt x="762000" y="279400"/>
                  </a:lnTo>
                  <a:lnTo>
                    <a:pt x="755650" y="241300"/>
                  </a:lnTo>
                  <a:lnTo>
                    <a:pt x="739775" y="200025"/>
                  </a:lnTo>
                  <a:lnTo>
                    <a:pt x="720725" y="161925"/>
                  </a:lnTo>
                  <a:lnTo>
                    <a:pt x="704850" y="142875"/>
                  </a:lnTo>
                  <a:lnTo>
                    <a:pt x="685800" y="123825"/>
                  </a:lnTo>
                  <a:lnTo>
                    <a:pt x="660400" y="101600"/>
                  </a:lnTo>
                  <a:lnTo>
                    <a:pt x="631825" y="79375"/>
                  </a:lnTo>
                  <a:lnTo>
                    <a:pt x="542925" y="28575"/>
                  </a:lnTo>
                  <a:lnTo>
                    <a:pt x="533400" y="0"/>
                  </a:lnTo>
                  <a:lnTo>
                    <a:pt x="765175" y="15875"/>
                  </a:lnTo>
                  <a:lnTo>
                    <a:pt x="898525" y="123825"/>
                  </a:lnTo>
                  <a:lnTo>
                    <a:pt x="949325" y="161925"/>
                  </a:lnTo>
                  <a:lnTo>
                    <a:pt x="1000125" y="206375"/>
                  </a:lnTo>
                  <a:lnTo>
                    <a:pt x="1022350" y="231775"/>
                  </a:lnTo>
                  <a:lnTo>
                    <a:pt x="1050925" y="279400"/>
                  </a:lnTo>
                  <a:lnTo>
                    <a:pt x="1057275" y="304800"/>
                  </a:lnTo>
                  <a:lnTo>
                    <a:pt x="1050925" y="317500"/>
                  </a:lnTo>
                  <a:lnTo>
                    <a:pt x="1019175" y="368300"/>
                  </a:lnTo>
                  <a:lnTo>
                    <a:pt x="1009650" y="396875"/>
                  </a:lnTo>
                  <a:lnTo>
                    <a:pt x="981075" y="530225"/>
                  </a:lnTo>
                  <a:lnTo>
                    <a:pt x="942975" y="695325"/>
                  </a:lnTo>
                  <a:lnTo>
                    <a:pt x="908050" y="825500"/>
                  </a:lnTo>
                  <a:lnTo>
                    <a:pt x="879475" y="936625"/>
                  </a:lnTo>
                  <a:lnTo>
                    <a:pt x="831850" y="1092200"/>
                  </a:lnTo>
                  <a:lnTo>
                    <a:pt x="787400" y="1235075"/>
                  </a:lnTo>
                  <a:lnTo>
                    <a:pt x="755650" y="1320800"/>
                  </a:lnTo>
                  <a:lnTo>
                    <a:pt x="695325" y="1495425"/>
                  </a:lnTo>
                  <a:lnTo>
                    <a:pt x="635000" y="1625600"/>
                  </a:lnTo>
                  <a:lnTo>
                    <a:pt x="558800" y="1774825"/>
                  </a:lnTo>
                  <a:lnTo>
                    <a:pt x="460375" y="1933575"/>
                  </a:lnTo>
                  <a:lnTo>
                    <a:pt x="349250" y="2098675"/>
                  </a:lnTo>
                  <a:lnTo>
                    <a:pt x="225425" y="2260600"/>
                  </a:lnTo>
                  <a:lnTo>
                    <a:pt x="107950" y="2400300"/>
                  </a:lnTo>
                  <a:lnTo>
                    <a:pt x="50800" y="2451100"/>
                  </a:lnTo>
                  <a:lnTo>
                    <a:pt x="22225" y="2463800"/>
                  </a:lnTo>
                  <a:lnTo>
                    <a:pt x="0" y="2463800"/>
                  </a:lnTo>
                  <a:lnTo>
                    <a:pt x="0" y="2451100"/>
                  </a:lnTo>
                  <a:lnTo>
                    <a:pt x="3175" y="2422525"/>
                  </a:lnTo>
                  <a:lnTo>
                    <a:pt x="34925" y="2371725"/>
                  </a:lnTo>
                  <a:lnTo>
                    <a:pt x="82550" y="2301875"/>
                  </a:lnTo>
                  <a:lnTo>
                    <a:pt x="155575" y="2187575"/>
                  </a:lnTo>
                  <a:lnTo>
                    <a:pt x="225425" y="2060575"/>
                  </a:lnTo>
                  <a:lnTo>
                    <a:pt x="276225" y="1965325"/>
                  </a:lnTo>
                  <a:lnTo>
                    <a:pt x="307975" y="1895475"/>
                  </a:lnTo>
                  <a:lnTo>
                    <a:pt x="361950" y="1778000"/>
                  </a:lnTo>
                  <a:lnTo>
                    <a:pt x="403225" y="1682750"/>
                  </a:lnTo>
                  <a:lnTo>
                    <a:pt x="444500" y="1574800"/>
                  </a:lnTo>
                  <a:lnTo>
                    <a:pt x="501650" y="1419225"/>
                  </a:lnTo>
                  <a:lnTo>
                    <a:pt x="546100" y="1289050"/>
                  </a:lnTo>
                  <a:lnTo>
                    <a:pt x="587375" y="1152525"/>
                  </a:lnTo>
                  <a:lnTo>
                    <a:pt x="628650" y="1022350"/>
                  </a:lnTo>
                  <a:lnTo>
                    <a:pt x="660400" y="901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0">
              <a:extLst>
                <a:ext uri="{FF2B5EF4-FFF2-40B4-BE49-F238E27FC236}">
                  <a16:creationId xmlns:a16="http://schemas.microsoft.com/office/drawing/2014/main" id="{DB87BEC1-E714-42F3-87CD-B68C6D05D9A9}"/>
                </a:ext>
              </a:extLst>
            </p:cNvPr>
            <p:cNvSpPr/>
            <p:nvPr/>
          </p:nvSpPr>
          <p:spPr>
            <a:xfrm>
              <a:off x="3090863" y="3865563"/>
              <a:ext cx="273050" cy="1458912"/>
            </a:xfrm>
            <a:custGeom>
              <a:avLst/>
              <a:gdLst>
                <a:gd name="connsiteX0" fmla="*/ 226218 w 273843"/>
                <a:gd name="connsiteY0" fmla="*/ 650081 h 1459706"/>
                <a:gd name="connsiteX1" fmla="*/ 214312 w 273843"/>
                <a:gd name="connsiteY1" fmla="*/ 397669 h 1459706"/>
                <a:gd name="connsiteX2" fmla="*/ 202406 w 273843"/>
                <a:gd name="connsiteY2" fmla="*/ 121444 h 1459706"/>
                <a:gd name="connsiteX3" fmla="*/ 123825 w 273843"/>
                <a:gd name="connsiteY3" fmla="*/ 0 h 1459706"/>
                <a:gd name="connsiteX4" fmla="*/ 26193 w 273843"/>
                <a:gd name="connsiteY4" fmla="*/ 19050 h 1459706"/>
                <a:gd name="connsiteX5" fmla="*/ 0 w 273843"/>
                <a:gd name="connsiteY5" fmla="*/ 26194 h 1459706"/>
                <a:gd name="connsiteX6" fmla="*/ 23812 w 273843"/>
                <a:gd name="connsiteY6" fmla="*/ 150019 h 1459706"/>
                <a:gd name="connsiteX7" fmla="*/ 33337 w 273843"/>
                <a:gd name="connsiteY7" fmla="*/ 300037 h 1459706"/>
                <a:gd name="connsiteX8" fmla="*/ 42862 w 273843"/>
                <a:gd name="connsiteY8" fmla="*/ 461962 h 1459706"/>
                <a:gd name="connsiteX9" fmla="*/ 52387 w 273843"/>
                <a:gd name="connsiteY9" fmla="*/ 702469 h 1459706"/>
                <a:gd name="connsiteX10" fmla="*/ 54768 w 273843"/>
                <a:gd name="connsiteY10" fmla="*/ 833437 h 1459706"/>
                <a:gd name="connsiteX11" fmla="*/ 52387 w 273843"/>
                <a:gd name="connsiteY11" fmla="*/ 964406 h 1459706"/>
                <a:gd name="connsiteX12" fmla="*/ 42862 w 273843"/>
                <a:gd name="connsiteY12" fmla="*/ 1035844 h 1459706"/>
                <a:gd name="connsiteX13" fmla="*/ 38100 w 273843"/>
                <a:gd name="connsiteY13" fmla="*/ 1095375 h 1459706"/>
                <a:gd name="connsiteX14" fmla="*/ 33337 w 273843"/>
                <a:gd name="connsiteY14" fmla="*/ 1176337 h 1459706"/>
                <a:gd name="connsiteX15" fmla="*/ 45243 w 273843"/>
                <a:gd name="connsiteY15" fmla="*/ 1254919 h 1459706"/>
                <a:gd name="connsiteX16" fmla="*/ 66675 w 273843"/>
                <a:gd name="connsiteY16" fmla="*/ 1335881 h 1459706"/>
                <a:gd name="connsiteX17" fmla="*/ 90487 w 273843"/>
                <a:gd name="connsiteY17" fmla="*/ 1395412 h 1459706"/>
                <a:gd name="connsiteX18" fmla="*/ 107156 w 273843"/>
                <a:gd name="connsiteY18" fmla="*/ 1428750 h 1459706"/>
                <a:gd name="connsiteX19" fmla="*/ 121443 w 273843"/>
                <a:gd name="connsiteY19" fmla="*/ 1443037 h 1459706"/>
                <a:gd name="connsiteX20" fmla="*/ 138112 w 273843"/>
                <a:gd name="connsiteY20" fmla="*/ 1454944 h 1459706"/>
                <a:gd name="connsiteX21" fmla="*/ 159543 w 273843"/>
                <a:gd name="connsiteY21" fmla="*/ 1459706 h 1459706"/>
                <a:gd name="connsiteX22" fmla="*/ 180975 w 273843"/>
                <a:gd name="connsiteY22" fmla="*/ 1457325 h 1459706"/>
                <a:gd name="connsiteX23" fmla="*/ 202406 w 273843"/>
                <a:gd name="connsiteY23" fmla="*/ 1447800 h 1459706"/>
                <a:gd name="connsiteX24" fmla="*/ 223837 w 273843"/>
                <a:gd name="connsiteY24" fmla="*/ 1426369 h 1459706"/>
                <a:gd name="connsiteX25" fmla="*/ 240506 w 273843"/>
                <a:gd name="connsiteY25" fmla="*/ 1397794 h 1459706"/>
                <a:gd name="connsiteX26" fmla="*/ 250031 w 273843"/>
                <a:gd name="connsiteY26" fmla="*/ 1366837 h 1459706"/>
                <a:gd name="connsiteX27" fmla="*/ 259556 w 273843"/>
                <a:gd name="connsiteY27" fmla="*/ 1326356 h 1459706"/>
                <a:gd name="connsiteX28" fmla="*/ 273843 w 273843"/>
                <a:gd name="connsiteY28" fmla="*/ 1238250 h 1459706"/>
                <a:gd name="connsiteX29" fmla="*/ 252412 w 273843"/>
                <a:gd name="connsiteY29" fmla="*/ 1126331 h 1459706"/>
                <a:gd name="connsiteX30" fmla="*/ 242887 w 273843"/>
                <a:gd name="connsiteY30" fmla="*/ 1004887 h 1459706"/>
                <a:gd name="connsiteX31" fmla="*/ 226218 w 273843"/>
                <a:gd name="connsiteY31" fmla="*/ 650081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3843" h="1459706">
                  <a:moveTo>
                    <a:pt x="226218" y="650081"/>
                  </a:moveTo>
                  <a:lnTo>
                    <a:pt x="214312" y="397669"/>
                  </a:lnTo>
                  <a:lnTo>
                    <a:pt x="202406" y="121444"/>
                  </a:lnTo>
                  <a:lnTo>
                    <a:pt x="123825" y="0"/>
                  </a:lnTo>
                  <a:lnTo>
                    <a:pt x="26193" y="19050"/>
                  </a:lnTo>
                  <a:lnTo>
                    <a:pt x="0" y="26194"/>
                  </a:lnTo>
                  <a:lnTo>
                    <a:pt x="23812" y="150019"/>
                  </a:lnTo>
                  <a:lnTo>
                    <a:pt x="33337" y="300037"/>
                  </a:lnTo>
                  <a:lnTo>
                    <a:pt x="42862" y="461962"/>
                  </a:lnTo>
                  <a:lnTo>
                    <a:pt x="52387" y="702469"/>
                  </a:lnTo>
                  <a:cubicBezTo>
                    <a:pt x="53181" y="746125"/>
                    <a:pt x="53974" y="789781"/>
                    <a:pt x="54768" y="833437"/>
                  </a:cubicBezTo>
                  <a:cubicBezTo>
                    <a:pt x="53974" y="877093"/>
                    <a:pt x="53181" y="920750"/>
                    <a:pt x="52387" y="964406"/>
                  </a:cubicBezTo>
                  <a:lnTo>
                    <a:pt x="42862" y="1035844"/>
                  </a:lnTo>
                  <a:lnTo>
                    <a:pt x="38100" y="1095375"/>
                  </a:lnTo>
                  <a:lnTo>
                    <a:pt x="33337" y="1176337"/>
                  </a:lnTo>
                  <a:lnTo>
                    <a:pt x="45243" y="1254919"/>
                  </a:lnTo>
                  <a:lnTo>
                    <a:pt x="66675" y="1335881"/>
                  </a:lnTo>
                  <a:lnTo>
                    <a:pt x="90487" y="1395412"/>
                  </a:lnTo>
                  <a:lnTo>
                    <a:pt x="107156" y="1428750"/>
                  </a:lnTo>
                  <a:lnTo>
                    <a:pt x="121443" y="1443037"/>
                  </a:lnTo>
                  <a:lnTo>
                    <a:pt x="138112" y="1454944"/>
                  </a:lnTo>
                  <a:lnTo>
                    <a:pt x="159543" y="1459706"/>
                  </a:lnTo>
                  <a:lnTo>
                    <a:pt x="180975" y="1457325"/>
                  </a:lnTo>
                  <a:lnTo>
                    <a:pt x="202406" y="1447800"/>
                  </a:lnTo>
                  <a:lnTo>
                    <a:pt x="223837" y="1426369"/>
                  </a:lnTo>
                  <a:lnTo>
                    <a:pt x="240506" y="1397794"/>
                  </a:lnTo>
                  <a:lnTo>
                    <a:pt x="250031" y="1366837"/>
                  </a:lnTo>
                  <a:lnTo>
                    <a:pt x="259556" y="1326356"/>
                  </a:lnTo>
                  <a:lnTo>
                    <a:pt x="273843" y="1238250"/>
                  </a:lnTo>
                  <a:lnTo>
                    <a:pt x="252412" y="1126331"/>
                  </a:lnTo>
                  <a:lnTo>
                    <a:pt x="242887" y="1004887"/>
                  </a:lnTo>
                  <a:lnTo>
                    <a:pt x="226218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1">
              <a:extLst>
                <a:ext uri="{FF2B5EF4-FFF2-40B4-BE49-F238E27FC236}">
                  <a16:creationId xmlns:a16="http://schemas.microsoft.com/office/drawing/2014/main" id="{955ACD74-993F-42E9-A2DD-2C679A61F846}"/>
                </a:ext>
              </a:extLst>
            </p:cNvPr>
            <p:cNvSpPr/>
            <p:nvPr/>
          </p:nvSpPr>
          <p:spPr>
            <a:xfrm>
              <a:off x="3181350" y="3656013"/>
              <a:ext cx="1147763" cy="1416050"/>
            </a:xfrm>
            <a:custGeom>
              <a:avLst/>
              <a:gdLst>
                <a:gd name="connsiteX0" fmla="*/ 466725 w 1147763"/>
                <a:gd name="connsiteY0" fmla="*/ 271462 h 1416844"/>
                <a:gd name="connsiteX1" fmla="*/ 57150 w 1147763"/>
                <a:gd name="connsiteY1" fmla="*/ 369094 h 1416844"/>
                <a:gd name="connsiteX2" fmla="*/ 0 w 1147763"/>
                <a:gd name="connsiteY2" fmla="*/ 216694 h 1416844"/>
                <a:gd name="connsiteX3" fmla="*/ 35719 w 1147763"/>
                <a:gd name="connsiteY3" fmla="*/ 207169 h 1416844"/>
                <a:gd name="connsiteX4" fmla="*/ 169069 w 1147763"/>
                <a:gd name="connsiteY4" fmla="*/ 178594 h 1416844"/>
                <a:gd name="connsiteX5" fmla="*/ 407194 w 1147763"/>
                <a:gd name="connsiteY5" fmla="*/ 126206 h 1416844"/>
                <a:gd name="connsiteX6" fmla="*/ 614363 w 1147763"/>
                <a:gd name="connsiteY6" fmla="*/ 80962 h 1416844"/>
                <a:gd name="connsiteX7" fmla="*/ 781050 w 1147763"/>
                <a:gd name="connsiteY7" fmla="*/ 40481 h 1416844"/>
                <a:gd name="connsiteX8" fmla="*/ 819150 w 1147763"/>
                <a:gd name="connsiteY8" fmla="*/ 16669 h 1416844"/>
                <a:gd name="connsiteX9" fmla="*/ 845344 w 1147763"/>
                <a:gd name="connsiteY9" fmla="*/ 2381 h 1416844"/>
                <a:gd name="connsiteX10" fmla="*/ 859631 w 1147763"/>
                <a:gd name="connsiteY10" fmla="*/ 0 h 1416844"/>
                <a:gd name="connsiteX11" fmla="*/ 957263 w 1147763"/>
                <a:gd name="connsiteY11" fmla="*/ 45244 h 1416844"/>
                <a:gd name="connsiteX12" fmla="*/ 1035844 w 1147763"/>
                <a:gd name="connsiteY12" fmla="*/ 88106 h 1416844"/>
                <a:gd name="connsiteX13" fmla="*/ 1104900 w 1147763"/>
                <a:gd name="connsiteY13" fmla="*/ 138112 h 1416844"/>
                <a:gd name="connsiteX14" fmla="*/ 1140619 w 1147763"/>
                <a:gd name="connsiteY14" fmla="*/ 173831 h 1416844"/>
                <a:gd name="connsiteX15" fmla="*/ 1145381 w 1147763"/>
                <a:gd name="connsiteY15" fmla="*/ 183356 h 1416844"/>
                <a:gd name="connsiteX16" fmla="*/ 1147763 w 1147763"/>
                <a:gd name="connsiteY16" fmla="*/ 200025 h 1416844"/>
                <a:gd name="connsiteX17" fmla="*/ 1143000 w 1147763"/>
                <a:gd name="connsiteY17" fmla="*/ 226219 h 1416844"/>
                <a:gd name="connsiteX18" fmla="*/ 1126331 w 1147763"/>
                <a:gd name="connsiteY18" fmla="*/ 252412 h 1416844"/>
                <a:gd name="connsiteX19" fmla="*/ 1100138 w 1147763"/>
                <a:gd name="connsiteY19" fmla="*/ 288131 h 1416844"/>
                <a:gd name="connsiteX20" fmla="*/ 1081088 w 1147763"/>
                <a:gd name="connsiteY20" fmla="*/ 333375 h 1416844"/>
                <a:gd name="connsiteX21" fmla="*/ 1071563 w 1147763"/>
                <a:gd name="connsiteY21" fmla="*/ 361950 h 1416844"/>
                <a:gd name="connsiteX22" fmla="*/ 1054894 w 1147763"/>
                <a:gd name="connsiteY22" fmla="*/ 485775 h 1416844"/>
                <a:gd name="connsiteX23" fmla="*/ 1021556 w 1147763"/>
                <a:gd name="connsiteY23" fmla="*/ 740569 h 1416844"/>
                <a:gd name="connsiteX24" fmla="*/ 971550 w 1147763"/>
                <a:gd name="connsiteY24" fmla="*/ 1104900 h 1416844"/>
                <a:gd name="connsiteX25" fmla="*/ 942975 w 1147763"/>
                <a:gd name="connsiteY25" fmla="*/ 1309687 h 1416844"/>
                <a:gd name="connsiteX26" fmla="*/ 938213 w 1147763"/>
                <a:gd name="connsiteY26" fmla="*/ 1335881 h 1416844"/>
                <a:gd name="connsiteX27" fmla="*/ 926306 w 1147763"/>
                <a:gd name="connsiteY27" fmla="*/ 1364456 h 1416844"/>
                <a:gd name="connsiteX28" fmla="*/ 907256 w 1147763"/>
                <a:gd name="connsiteY28" fmla="*/ 1390650 h 1416844"/>
                <a:gd name="connsiteX29" fmla="*/ 890588 w 1147763"/>
                <a:gd name="connsiteY29" fmla="*/ 1404937 h 1416844"/>
                <a:gd name="connsiteX30" fmla="*/ 869156 w 1147763"/>
                <a:gd name="connsiteY30" fmla="*/ 1414462 h 1416844"/>
                <a:gd name="connsiteX31" fmla="*/ 864394 w 1147763"/>
                <a:gd name="connsiteY31" fmla="*/ 1416844 h 1416844"/>
                <a:gd name="connsiteX32" fmla="*/ 852488 w 1147763"/>
                <a:gd name="connsiteY32" fmla="*/ 1416844 h 1416844"/>
                <a:gd name="connsiteX33" fmla="*/ 816769 w 1147763"/>
                <a:gd name="connsiteY33" fmla="*/ 1409700 h 1416844"/>
                <a:gd name="connsiteX34" fmla="*/ 783431 w 1147763"/>
                <a:gd name="connsiteY34" fmla="*/ 1390650 h 1416844"/>
                <a:gd name="connsiteX35" fmla="*/ 759619 w 1147763"/>
                <a:gd name="connsiteY35" fmla="*/ 1185862 h 1416844"/>
                <a:gd name="connsiteX36" fmla="*/ 769144 w 1147763"/>
                <a:gd name="connsiteY36" fmla="*/ 1028700 h 1416844"/>
                <a:gd name="connsiteX37" fmla="*/ 785813 w 1147763"/>
                <a:gd name="connsiteY37" fmla="*/ 814387 h 1416844"/>
                <a:gd name="connsiteX38" fmla="*/ 804863 w 1147763"/>
                <a:gd name="connsiteY38" fmla="*/ 547687 h 1416844"/>
                <a:gd name="connsiteX39" fmla="*/ 823913 w 1147763"/>
                <a:gd name="connsiteY39" fmla="*/ 271462 h 1416844"/>
                <a:gd name="connsiteX40" fmla="*/ 823913 w 1147763"/>
                <a:gd name="connsiteY40" fmla="*/ 259556 h 1416844"/>
                <a:gd name="connsiteX41" fmla="*/ 823913 w 1147763"/>
                <a:gd name="connsiteY41" fmla="*/ 240506 h 1416844"/>
                <a:gd name="connsiteX42" fmla="*/ 821531 w 1147763"/>
                <a:gd name="connsiteY42" fmla="*/ 226219 h 1416844"/>
                <a:gd name="connsiteX43" fmla="*/ 816769 w 1147763"/>
                <a:gd name="connsiteY43" fmla="*/ 207169 h 1416844"/>
                <a:gd name="connsiteX44" fmla="*/ 800100 w 1147763"/>
                <a:gd name="connsiteY44" fmla="*/ 195262 h 1416844"/>
                <a:gd name="connsiteX45" fmla="*/ 778669 w 1147763"/>
                <a:gd name="connsiteY45" fmla="*/ 195262 h 1416844"/>
                <a:gd name="connsiteX46" fmla="*/ 733425 w 1147763"/>
                <a:gd name="connsiteY46" fmla="*/ 207169 h 1416844"/>
                <a:gd name="connsiteX47" fmla="*/ 466725 w 1147763"/>
                <a:gd name="connsiteY47" fmla="*/ 271462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47763" h="1416844">
                  <a:moveTo>
                    <a:pt x="466725" y="271462"/>
                  </a:moveTo>
                  <a:lnTo>
                    <a:pt x="57150" y="369094"/>
                  </a:lnTo>
                  <a:lnTo>
                    <a:pt x="0" y="216694"/>
                  </a:lnTo>
                  <a:lnTo>
                    <a:pt x="35719" y="207169"/>
                  </a:lnTo>
                  <a:lnTo>
                    <a:pt x="169069" y="178594"/>
                  </a:lnTo>
                  <a:lnTo>
                    <a:pt x="407194" y="126206"/>
                  </a:lnTo>
                  <a:lnTo>
                    <a:pt x="614363" y="80962"/>
                  </a:lnTo>
                  <a:lnTo>
                    <a:pt x="781050" y="40481"/>
                  </a:lnTo>
                  <a:lnTo>
                    <a:pt x="819150" y="16669"/>
                  </a:lnTo>
                  <a:lnTo>
                    <a:pt x="845344" y="2381"/>
                  </a:lnTo>
                  <a:lnTo>
                    <a:pt x="859631" y="0"/>
                  </a:lnTo>
                  <a:lnTo>
                    <a:pt x="957263" y="45244"/>
                  </a:lnTo>
                  <a:lnTo>
                    <a:pt x="1035844" y="88106"/>
                  </a:lnTo>
                  <a:lnTo>
                    <a:pt x="1104900" y="138112"/>
                  </a:lnTo>
                  <a:lnTo>
                    <a:pt x="1140619" y="173831"/>
                  </a:lnTo>
                  <a:lnTo>
                    <a:pt x="1145381" y="183356"/>
                  </a:lnTo>
                  <a:lnTo>
                    <a:pt x="1147763" y="200025"/>
                  </a:lnTo>
                  <a:lnTo>
                    <a:pt x="1143000" y="226219"/>
                  </a:lnTo>
                  <a:lnTo>
                    <a:pt x="1126331" y="252412"/>
                  </a:lnTo>
                  <a:lnTo>
                    <a:pt x="1100138" y="288131"/>
                  </a:lnTo>
                  <a:lnTo>
                    <a:pt x="1081088" y="333375"/>
                  </a:lnTo>
                  <a:lnTo>
                    <a:pt x="1071563" y="361950"/>
                  </a:lnTo>
                  <a:lnTo>
                    <a:pt x="1054894" y="485775"/>
                  </a:lnTo>
                  <a:lnTo>
                    <a:pt x="1021556" y="740569"/>
                  </a:lnTo>
                  <a:lnTo>
                    <a:pt x="971550" y="1104900"/>
                  </a:lnTo>
                  <a:lnTo>
                    <a:pt x="942975" y="1309687"/>
                  </a:lnTo>
                  <a:lnTo>
                    <a:pt x="938213" y="1335881"/>
                  </a:lnTo>
                  <a:lnTo>
                    <a:pt x="926306" y="1364456"/>
                  </a:lnTo>
                  <a:lnTo>
                    <a:pt x="907256" y="1390650"/>
                  </a:lnTo>
                  <a:lnTo>
                    <a:pt x="890588" y="1404937"/>
                  </a:lnTo>
                  <a:lnTo>
                    <a:pt x="869156" y="1414462"/>
                  </a:lnTo>
                  <a:lnTo>
                    <a:pt x="864394" y="1416844"/>
                  </a:lnTo>
                  <a:lnTo>
                    <a:pt x="852488" y="1416844"/>
                  </a:lnTo>
                  <a:lnTo>
                    <a:pt x="816769" y="1409700"/>
                  </a:lnTo>
                  <a:lnTo>
                    <a:pt x="783431" y="1390650"/>
                  </a:lnTo>
                  <a:lnTo>
                    <a:pt x="759619" y="1185862"/>
                  </a:lnTo>
                  <a:lnTo>
                    <a:pt x="769144" y="1028700"/>
                  </a:lnTo>
                  <a:lnTo>
                    <a:pt x="785813" y="814387"/>
                  </a:lnTo>
                  <a:lnTo>
                    <a:pt x="804863" y="547687"/>
                  </a:lnTo>
                  <a:lnTo>
                    <a:pt x="823913" y="271462"/>
                  </a:lnTo>
                  <a:lnTo>
                    <a:pt x="823913" y="259556"/>
                  </a:lnTo>
                  <a:lnTo>
                    <a:pt x="823913" y="240506"/>
                  </a:lnTo>
                  <a:lnTo>
                    <a:pt x="821531" y="226219"/>
                  </a:lnTo>
                  <a:lnTo>
                    <a:pt x="816769" y="207169"/>
                  </a:lnTo>
                  <a:lnTo>
                    <a:pt x="800100" y="195262"/>
                  </a:lnTo>
                  <a:lnTo>
                    <a:pt x="778669" y="195262"/>
                  </a:lnTo>
                  <a:lnTo>
                    <a:pt x="733425" y="207169"/>
                  </a:lnTo>
                  <a:lnTo>
                    <a:pt x="466725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2">
              <a:extLst>
                <a:ext uri="{FF2B5EF4-FFF2-40B4-BE49-F238E27FC236}">
                  <a16:creationId xmlns:a16="http://schemas.microsoft.com/office/drawing/2014/main" id="{0CA1C3B9-3EE7-4F21-8C09-7B62AD79531F}"/>
                </a:ext>
              </a:extLst>
            </p:cNvPr>
            <p:cNvSpPr/>
            <p:nvPr/>
          </p:nvSpPr>
          <p:spPr>
            <a:xfrm>
              <a:off x="3278188" y="4808538"/>
              <a:ext cx="742950" cy="333375"/>
            </a:xfrm>
            <a:custGeom>
              <a:avLst/>
              <a:gdLst>
                <a:gd name="connsiteX0" fmla="*/ 495300 w 742950"/>
                <a:gd name="connsiteY0" fmla="*/ 35719 h 333375"/>
                <a:gd name="connsiteX1" fmla="*/ 350044 w 742950"/>
                <a:gd name="connsiteY1" fmla="*/ 71437 h 333375"/>
                <a:gd name="connsiteX2" fmla="*/ 202407 w 742950"/>
                <a:gd name="connsiteY2" fmla="*/ 116681 h 333375"/>
                <a:gd name="connsiteX3" fmla="*/ 0 w 742950"/>
                <a:gd name="connsiteY3" fmla="*/ 180975 h 333375"/>
                <a:gd name="connsiteX4" fmla="*/ 21432 w 742950"/>
                <a:gd name="connsiteY4" fmla="*/ 333375 h 333375"/>
                <a:gd name="connsiteX5" fmla="*/ 207169 w 742950"/>
                <a:gd name="connsiteY5" fmla="*/ 285750 h 333375"/>
                <a:gd name="connsiteX6" fmla="*/ 454819 w 742950"/>
                <a:gd name="connsiteY6" fmla="*/ 226219 h 333375"/>
                <a:gd name="connsiteX7" fmla="*/ 557213 w 742950"/>
                <a:gd name="connsiteY7" fmla="*/ 202406 h 333375"/>
                <a:gd name="connsiteX8" fmla="*/ 578644 w 742950"/>
                <a:gd name="connsiteY8" fmla="*/ 200025 h 333375"/>
                <a:gd name="connsiteX9" fmla="*/ 607219 w 742950"/>
                <a:gd name="connsiteY9" fmla="*/ 207169 h 333375"/>
                <a:gd name="connsiteX10" fmla="*/ 647700 w 742950"/>
                <a:gd name="connsiteY10" fmla="*/ 219075 h 333375"/>
                <a:gd name="connsiteX11" fmla="*/ 683419 w 742950"/>
                <a:gd name="connsiteY11" fmla="*/ 238125 h 333375"/>
                <a:gd name="connsiteX12" fmla="*/ 704850 w 742950"/>
                <a:gd name="connsiteY12" fmla="*/ 250031 h 333375"/>
                <a:gd name="connsiteX13" fmla="*/ 742950 w 742950"/>
                <a:gd name="connsiteY13" fmla="*/ 259556 h 333375"/>
                <a:gd name="connsiteX14" fmla="*/ 721519 w 742950"/>
                <a:gd name="connsiteY14" fmla="*/ 0 h 333375"/>
                <a:gd name="connsiteX15" fmla="*/ 640557 w 742950"/>
                <a:gd name="connsiteY15" fmla="*/ 9525 h 333375"/>
                <a:gd name="connsiteX16" fmla="*/ 495300 w 742950"/>
                <a:gd name="connsiteY16" fmla="*/ 357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333375">
                  <a:moveTo>
                    <a:pt x="495300" y="35719"/>
                  </a:moveTo>
                  <a:lnTo>
                    <a:pt x="350044" y="71437"/>
                  </a:lnTo>
                  <a:lnTo>
                    <a:pt x="202407" y="116681"/>
                  </a:lnTo>
                  <a:lnTo>
                    <a:pt x="0" y="180975"/>
                  </a:lnTo>
                  <a:lnTo>
                    <a:pt x="21432" y="333375"/>
                  </a:lnTo>
                  <a:lnTo>
                    <a:pt x="207169" y="285750"/>
                  </a:lnTo>
                  <a:lnTo>
                    <a:pt x="454819" y="226219"/>
                  </a:lnTo>
                  <a:lnTo>
                    <a:pt x="557213" y="202406"/>
                  </a:lnTo>
                  <a:lnTo>
                    <a:pt x="578644" y="200025"/>
                  </a:lnTo>
                  <a:lnTo>
                    <a:pt x="607219" y="207169"/>
                  </a:lnTo>
                  <a:lnTo>
                    <a:pt x="647700" y="219075"/>
                  </a:lnTo>
                  <a:lnTo>
                    <a:pt x="683419" y="238125"/>
                  </a:lnTo>
                  <a:lnTo>
                    <a:pt x="704850" y="250031"/>
                  </a:lnTo>
                  <a:lnTo>
                    <a:pt x="742950" y="259556"/>
                  </a:lnTo>
                  <a:lnTo>
                    <a:pt x="721519" y="0"/>
                  </a:lnTo>
                  <a:lnTo>
                    <a:pt x="640557" y="9525"/>
                  </a:lnTo>
                  <a:lnTo>
                    <a:pt x="49530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5">
              <a:extLst>
                <a:ext uri="{FF2B5EF4-FFF2-40B4-BE49-F238E27FC236}">
                  <a16:creationId xmlns:a16="http://schemas.microsoft.com/office/drawing/2014/main" id="{D11F0773-3A8A-4092-BE3D-AC80FE9C33F3}"/>
                </a:ext>
              </a:extLst>
            </p:cNvPr>
            <p:cNvSpPr/>
            <p:nvPr/>
          </p:nvSpPr>
          <p:spPr>
            <a:xfrm>
              <a:off x="4389438" y="2424113"/>
              <a:ext cx="2735262" cy="514350"/>
            </a:xfrm>
            <a:custGeom>
              <a:avLst/>
              <a:gdLst>
                <a:gd name="connsiteX0" fmla="*/ 1593056 w 2736056"/>
                <a:gd name="connsiteY0" fmla="*/ 304800 h 514350"/>
                <a:gd name="connsiteX1" fmla="*/ 1421606 w 2736056"/>
                <a:gd name="connsiteY1" fmla="*/ 323850 h 514350"/>
                <a:gd name="connsiteX2" fmla="*/ 1235869 w 2736056"/>
                <a:gd name="connsiteY2" fmla="*/ 350043 h 514350"/>
                <a:gd name="connsiteX3" fmla="*/ 1028700 w 2736056"/>
                <a:gd name="connsiteY3" fmla="*/ 383381 h 514350"/>
                <a:gd name="connsiteX4" fmla="*/ 792956 w 2736056"/>
                <a:gd name="connsiteY4" fmla="*/ 428625 h 514350"/>
                <a:gd name="connsiteX5" fmla="*/ 547687 w 2736056"/>
                <a:gd name="connsiteY5" fmla="*/ 481012 h 514350"/>
                <a:gd name="connsiteX6" fmla="*/ 433387 w 2736056"/>
                <a:gd name="connsiteY6" fmla="*/ 511968 h 514350"/>
                <a:gd name="connsiteX7" fmla="*/ 421481 w 2736056"/>
                <a:gd name="connsiteY7" fmla="*/ 514350 h 514350"/>
                <a:gd name="connsiteX8" fmla="*/ 388144 w 2736056"/>
                <a:gd name="connsiteY8" fmla="*/ 509587 h 514350"/>
                <a:gd name="connsiteX9" fmla="*/ 338137 w 2736056"/>
                <a:gd name="connsiteY9" fmla="*/ 497681 h 514350"/>
                <a:gd name="connsiteX10" fmla="*/ 292894 w 2736056"/>
                <a:gd name="connsiteY10" fmla="*/ 481012 h 514350"/>
                <a:gd name="connsiteX11" fmla="*/ 235744 w 2736056"/>
                <a:gd name="connsiteY11" fmla="*/ 454818 h 514350"/>
                <a:gd name="connsiteX12" fmla="*/ 171450 w 2736056"/>
                <a:gd name="connsiteY12" fmla="*/ 416718 h 514350"/>
                <a:gd name="connsiteX13" fmla="*/ 126206 w 2736056"/>
                <a:gd name="connsiteY13" fmla="*/ 385762 h 514350"/>
                <a:gd name="connsiteX14" fmla="*/ 50006 w 2736056"/>
                <a:gd name="connsiteY14" fmla="*/ 321468 h 514350"/>
                <a:gd name="connsiteX15" fmla="*/ 26194 w 2736056"/>
                <a:gd name="connsiteY15" fmla="*/ 300037 h 514350"/>
                <a:gd name="connsiteX16" fmla="*/ 9525 w 2736056"/>
                <a:gd name="connsiteY16" fmla="*/ 273843 h 514350"/>
                <a:gd name="connsiteX17" fmla="*/ 0 w 2736056"/>
                <a:gd name="connsiteY17" fmla="*/ 247650 h 514350"/>
                <a:gd name="connsiteX18" fmla="*/ 4762 w 2736056"/>
                <a:gd name="connsiteY18" fmla="*/ 230981 h 514350"/>
                <a:gd name="connsiteX19" fmla="*/ 7144 w 2736056"/>
                <a:gd name="connsiteY19" fmla="*/ 226218 h 514350"/>
                <a:gd name="connsiteX20" fmla="*/ 30956 w 2736056"/>
                <a:gd name="connsiteY20" fmla="*/ 221456 h 514350"/>
                <a:gd name="connsiteX21" fmla="*/ 59531 w 2736056"/>
                <a:gd name="connsiteY21" fmla="*/ 226218 h 514350"/>
                <a:gd name="connsiteX22" fmla="*/ 133350 w 2736056"/>
                <a:gd name="connsiteY22" fmla="*/ 254793 h 514350"/>
                <a:gd name="connsiteX23" fmla="*/ 207169 w 2736056"/>
                <a:gd name="connsiteY23" fmla="*/ 273843 h 514350"/>
                <a:gd name="connsiteX24" fmla="*/ 285750 w 2736056"/>
                <a:gd name="connsiteY24" fmla="*/ 288131 h 514350"/>
                <a:gd name="connsiteX25" fmla="*/ 359569 w 2736056"/>
                <a:gd name="connsiteY25" fmla="*/ 295275 h 514350"/>
                <a:gd name="connsiteX26" fmla="*/ 454819 w 2736056"/>
                <a:gd name="connsiteY26" fmla="*/ 297656 h 514350"/>
                <a:gd name="connsiteX27" fmla="*/ 619125 w 2736056"/>
                <a:gd name="connsiteY27" fmla="*/ 269081 h 514350"/>
                <a:gd name="connsiteX28" fmla="*/ 916781 w 2736056"/>
                <a:gd name="connsiteY28" fmla="*/ 223837 h 514350"/>
                <a:gd name="connsiteX29" fmla="*/ 1200150 w 2736056"/>
                <a:gd name="connsiteY29" fmla="*/ 178593 h 514350"/>
                <a:gd name="connsiteX30" fmla="*/ 1524000 w 2736056"/>
                <a:gd name="connsiteY30" fmla="*/ 130968 h 514350"/>
                <a:gd name="connsiteX31" fmla="*/ 1674019 w 2736056"/>
                <a:gd name="connsiteY31" fmla="*/ 111918 h 514350"/>
                <a:gd name="connsiteX32" fmla="*/ 1809750 w 2736056"/>
                <a:gd name="connsiteY32" fmla="*/ 102393 h 514350"/>
                <a:gd name="connsiteX33" fmla="*/ 2059781 w 2736056"/>
                <a:gd name="connsiteY33" fmla="*/ 78581 h 514350"/>
                <a:gd name="connsiteX34" fmla="*/ 2181225 w 2736056"/>
                <a:gd name="connsiteY34" fmla="*/ 69056 h 514350"/>
                <a:gd name="connsiteX35" fmla="*/ 2207419 w 2736056"/>
                <a:gd name="connsiteY35" fmla="*/ 50006 h 514350"/>
                <a:gd name="connsiteX36" fmla="*/ 2262187 w 2736056"/>
                <a:gd name="connsiteY36" fmla="*/ 7143 h 514350"/>
                <a:gd name="connsiteX37" fmla="*/ 2276475 w 2736056"/>
                <a:gd name="connsiteY37" fmla="*/ 0 h 514350"/>
                <a:gd name="connsiteX38" fmla="*/ 2307431 w 2736056"/>
                <a:gd name="connsiteY38" fmla="*/ 2381 h 514350"/>
                <a:gd name="connsiteX39" fmla="*/ 2409825 w 2736056"/>
                <a:gd name="connsiteY39" fmla="*/ 16668 h 514350"/>
                <a:gd name="connsiteX40" fmla="*/ 2474119 w 2736056"/>
                <a:gd name="connsiteY40" fmla="*/ 28575 h 514350"/>
                <a:gd name="connsiteX41" fmla="*/ 2562225 w 2736056"/>
                <a:gd name="connsiteY41" fmla="*/ 54768 h 514350"/>
                <a:gd name="connsiteX42" fmla="*/ 2638425 w 2736056"/>
                <a:gd name="connsiteY42" fmla="*/ 88106 h 514350"/>
                <a:gd name="connsiteX43" fmla="*/ 2690812 w 2736056"/>
                <a:gd name="connsiteY43" fmla="*/ 119062 h 514350"/>
                <a:gd name="connsiteX44" fmla="*/ 2714625 w 2736056"/>
                <a:gd name="connsiteY44" fmla="*/ 138112 h 514350"/>
                <a:gd name="connsiteX45" fmla="*/ 2731294 w 2736056"/>
                <a:gd name="connsiteY45" fmla="*/ 157162 h 514350"/>
                <a:gd name="connsiteX46" fmla="*/ 2736056 w 2736056"/>
                <a:gd name="connsiteY46" fmla="*/ 169068 h 514350"/>
                <a:gd name="connsiteX47" fmla="*/ 2733675 w 2736056"/>
                <a:gd name="connsiteY47" fmla="*/ 188118 h 514350"/>
                <a:gd name="connsiteX48" fmla="*/ 2721769 w 2736056"/>
                <a:gd name="connsiteY48" fmla="*/ 209550 h 514350"/>
                <a:gd name="connsiteX49" fmla="*/ 2697956 w 2736056"/>
                <a:gd name="connsiteY49" fmla="*/ 233362 h 514350"/>
                <a:gd name="connsiteX50" fmla="*/ 2681287 w 2736056"/>
                <a:gd name="connsiteY50" fmla="*/ 242887 h 514350"/>
                <a:gd name="connsiteX51" fmla="*/ 2669381 w 2736056"/>
                <a:gd name="connsiteY51" fmla="*/ 247650 h 514350"/>
                <a:gd name="connsiteX52" fmla="*/ 2578894 w 2736056"/>
                <a:gd name="connsiteY52" fmla="*/ 247650 h 514350"/>
                <a:gd name="connsiteX53" fmla="*/ 2419350 w 2736056"/>
                <a:gd name="connsiteY53" fmla="*/ 250031 h 514350"/>
                <a:gd name="connsiteX54" fmla="*/ 2238375 w 2736056"/>
                <a:gd name="connsiteY54" fmla="*/ 254793 h 514350"/>
                <a:gd name="connsiteX55" fmla="*/ 2012156 w 2736056"/>
                <a:gd name="connsiteY55" fmla="*/ 269081 h 514350"/>
                <a:gd name="connsiteX56" fmla="*/ 1752600 w 2736056"/>
                <a:gd name="connsiteY56" fmla="*/ 288131 h 514350"/>
                <a:gd name="connsiteX57" fmla="*/ 1593056 w 2736056"/>
                <a:gd name="connsiteY57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36056" h="514350">
                  <a:moveTo>
                    <a:pt x="1593056" y="304800"/>
                  </a:moveTo>
                  <a:lnTo>
                    <a:pt x="1421606" y="323850"/>
                  </a:lnTo>
                  <a:lnTo>
                    <a:pt x="1235869" y="350043"/>
                  </a:lnTo>
                  <a:lnTo>
                    <a:pt x="1028700" y="383381"/>
                  </a:lnTo>
                  <a:lnTo>
                    <a:pt x="792956" y="428625"/>
                  </a:lnTo>
                  <a:lnTo>
                    <a:pt x="547687" y="481012"/>
                  </a:lnTo>
                  <a:lnTo>
                    <a:pt x="433387" y="511968"/>
                  </a:lnTo>
                  <a:lnTo>
                    <a:pt x="421481" y="514350"/>
                  </a:lnTo>
                  <a:lnTo>
                    <a:pt x="388144" y="509587"/>
                  </a:lnTo>
                  <a:lnTo>
                    <a:pt x="338137" y="497681"/>
                  </a:lnTo>
                  <a:lnTo>
                    <a:pt x="292894" y="481012"/>
                  </a:lnTo>
                  <a:lnTo>
                    <a:pt x="235744" y="454818"/>
                  </a:lnTo>
                  <a:lnTo>
                    <a:pt x="171450" y="416718"/>
                  </a:lnTo>
                  <a:lnTo>
                    <a:pt x="126206" y="385762"/>
                  </a:lnTo>
                  <a:lnTo>
                    <a:pt x="50006" y="321468"/>
                  </a:lnTo>
                  <a:lnTo>
                    <a:pt x="26194" y="300037"/>
                  </a:lnTo>
                  <a:lnTo>
                    <a:pt x="9525" y="273843"/>
                  </a:lnTo>
                  <a:lnTo>
                    <a:pt x="0" y="247650"/>
                  </a:lnTo>
                  <a:lnTo>
                    <a:pt x="4762" y="230981"/>
                  </a:lnTo>
                  <a:lnTo>
                    <a:pt x="7144" y="226218"/>
                  </a:lnTo>
                  <a:lnTo>
                    <a:pt x="30956" y="221456"/>
                  </a:lnTo>
                  <a:lnTo>
                    <a:pt x="59531" y="226218"/>
                  </a:lnTo>
                  <a:lnTo>
                    <a:pt x="133350" y="254793"/>
                  </a:lnTo>
                  <a:lnTo>
                    <a:pt x="207169" y="273843"/>
                  </a:lnTo>
                  <a:lnTo>
                    <a:pt x="285750" y="288131"/>
                  </a:lnTo>
                  <a:lnTo>
                    <a:pt x="359569" y="295275"/>
                  </a:lnTo>
                  <a:lnTo>
                    <a:pt x="454819" y="297656"/>
                  </a:lnTo>
                  <a:lnTo>
                    <a:pt x="619125" y="269081"/>
                  </a:lnTo>
                  <a:lnTo>
                    <a:pt x="916781" y="223837"/>
                  </a:lnTo>
                  <a:lnTo>
                    <a:pt x="1200150" y="178593"/>
                  </a:lnTo>
                  <a:lnTo>
                    <a:pt x="1524000" y="130968"/>
                  </a:lnTo>
                  <a:lnTo>
                    <a:pt x="1674019" y="111918"/>
                  </a:lnTo>
                  <a:lnTo>
                    <a:pt x="1809750" y="102393"/>
                  </a:lnTo>
                  <a:lnTo>
                    <a:pt x="2059781" y="78581"/>
                  </a:lnTo>
                  <a:lnTo>
                    <a:pt x="2181225" y="69056"/>
                  </a:lnTo>
                  <a:lnTo>
                    <a:pt x="2207419" y="50006"/>
                  </a:lnTo>
                  <a:lnTo>
                    <a:pt x="2262187" y="7143"/>
                  </a:lnTo>
                  <a:lnTo>
                    <a:pt x="2276475" y="0"/>
                  </a:lnTo>
                  <a:lnTo>
                    <a:pt x="2307431" y="2381"/>
                  </a:lnTo>
                  <a:lnTo>
                    <a:pt x="2409825" y="16668"/>
                  </a:lnTo>
                  <a:lnTo>
                    <a:pt x="2474119" y="28575"/>
                  </a:lnTo>
                  <a:lnTo>
                    <a:pt x="2562225" y="54768"/>
                  </a:lnTo>
                  <a:lnTo>
                    <a:pt x="2638425" y="88106"/>
                  </a:lnTo>
                  <a:lnTo>
                    <a:pt x="2690812" y="119062"/>
                  </a:lnTo>
                  <a:lnTo>
                    <a:pt x="2714625" y="138112"/>
                  </a:lnTo>
                  <a:lnTo>
                    <a:pt x="2731294" y="157162"/>
                  </a:lnTo>
                  <a:lnTo>
                    <a:pt x="2736056" y="169068"/>
                  </a:lnTo>
                  <a:lnTo>
                    <a:pt x="2733675" y="188118"/>
                  </a:lnTo>
                  <a:lnTo>
                    <a:pt x="2721769" y="209550"/>
                  </a:lnTo>
                  <a:lnTo>
                    <a:pt x="2697956" y="233362"/>
                  </a:lnTo>
                  <a:lnTo>
                    <a:pt x="2681287" y="242887"/>
                  </a:lnTo>
                  <a:lnTo>
                    <a:pt x="2669381" y="247650"/>
                  </a:lnTo>
                  <a:lnTo>
                    <a:pt x="2578894" y="247650"/>
                  </a:lnTo>
                  <a:lnTo>
                    <a:pt x="2419350" y="250031"/>
                  </a:lnTo>
                  <a:lnTo>
                    <a:pt x="2238375" y="254793"/>
                  </a:lnTo>
                  <a:lnTo>
                    <a:pt x="2012156" y="269081"/>
                  </a:lnTo>
                  <a:lnTo>
                    <a:pt x="1752600" y="288131"/>
                  </a:lnTo>
                  <a:lnTo>
                    <a:pt x="15930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6">
              <a:extLst>
                <a:ext uri="{FF2B5EF4-FFF2-40B4-BE49-F238E27FC236}">
                  <a16:creationId xmlns:a16="http://schemas.microsoft.com/office/drawing/2014/main" id="{86DDA8D5-C546-4E77-841E-02FB12CCA038}"/>
                </a:ext>
              </a:extLst>
            </p:cNvPr>
            <p:cNvSpPr/>
            <p:nvPr/>
          </p:nvSpPr>
          <p:spPr>
            <a:xfrm>
              <a:off x="4583113" y="2967038"/>
              <a:ext cx="646112" cy="1119187"/>
            </a:xfrm>
            <a:custGeom>
              <a:avLst/>
              <a:gdLst>
                <a:gd name="connsiteX0" fmla="*/ 290513 w 645319"/>
                <a:gd name="connsiteY0" fmla="*/ 433387 h 1119187"/>
                <a:gd name="connsiteX1" fmla="*/ 123825 w 645319"/>
                <a:gd name="connsiteY1" fmla="*/ 809625 h 1119187"/>
                <a:gd name="connsiteX2" fmla="*/ 0 w 645319"/>
                <a:gd name="connsiteY2" fmla="*/ 1090612 h 1119187"/>
                <a:gd name="connsiteX3" fmla="*/ 54769 w 645319"/>
                <a:gd name="connsiteY3" fmla="*/ 1119187 h 1119187"/>
                <a:gd name="connsiteX4" fmla="*/ 190500 w 645319"/>
                <a:gd name="connsiteY4" fmla="*/ 945356 h 1119187"/>
                <a:gd name="connsiteX5" fmla="*/ 309563 w 645319"/>
                <a:gd name="connsiteY5" fmla="*/ 764381 h 1119187"/>
                <a:gd name="connsiteX6" fmla="*/ 378619 w 645319"/>
                <a:gd name="connsiteY6" fmla="*/ 654843 h 1119187"/>
                <a:gd name="connsiteX7" fmla="*/ 438150 w 645319"/>
                <a:gd name="connsiteY7" fmla="*/ 550068 h 1119187"/>
                <a:gd name="connsiteX8" fmla="*/ 485775 w 645319"/>
                <a:gd name="connsiteY8" fmla="*/ 457200 h 1119187"/>
                <a:gd name="connsiteX9" fmla="*/ 500063 w 645319"/>
                <a:gd name="connsiteY9" fmla="*/ 426243 h 1119187"/>
                <a:gd name="connsiteX10" fmla="*/ 542925 w 645319"/>
                <a:gd name="connsiteY10" fmla="*/ 376237 h 1119187"/>
                <a:gd name="connsiteX11" fmla="*/ 578644 w 645319"/>
                <a:gd name="connsiteY11" fmla="*/ 335756 h 1119187"/>
                <a:gd name="connsiteX12" fmla="*/ 595313 w 645319"/>
                <a:gd name="connsiteY12" fmla="*/ 323850 h 1119187"/>
                <a:gd name="connsiteX13" fmla="*/ 614363 w 645319"/>
                <a:gd name="connsiteY13" fmla="*/ 311943 h 1119187"/>
                <a:gd name="connsiteX14" fmla="*/ 628650 w 645319"/>
                <a:gd name="connsiteY14" fmla="*/ 297656 h 1119187"/>
                <a:gd name="connsiteX15" fmla="*/ 640557 w 645319"/>
                <a:gd name="connsiteY15" fmla="*/ 276225 h 1119187"/>
                <a:gd name="connsiteX16" fmla="*/ 645319 w 645319"/>
                <a:gd name="connsiteY16" fmla="*/ 257175 h 1119187"/>
                <a:gd name="connsiteX17" fmla="*/ 645319 w 645319"/>
                <a:gd name="connsiteY17" fmla="*/ 235743 h 1119187"/>
                <a:gd name="connsiteX18" fmla="*/ 633413 w 645319"/>
                <a:gd name="connsiteY18" fmla="*/ 202406 h 1119187"/>
                <a:gd name="connsiteX19" fmla="*/ 616744 w 645319"/>
                <a:gd name="connsiteY19" fmla="*/ 173831 h 1119187"/>
                <a:gd name="connsiteX20" fmla="*/ 595313 w 645319"/>
                <a:gd name="connsiteY20" fmla="*/ 145256 h 1119187"/>
                <a:gd name="connsiteX21" fmla="*/ 573882 w 645319"/>
                <a:gd name="connsiteY21" fmla="*/ 123825 h 1119187"/>
                <a:gd name="connsiteX22" fmla="*/ 550069 w 645319"/>
                <a:gd name="connsiteY22" fmla="*/ 102393 h 1119187"/>
                <a:gd name="connsiteX23" fmla="*/ 523875 w 645319"/>
                <a:gd name="connsiteY23" fmla="*/ 80962 h 1119187"/>
                <a:gd name="connsiteX24" fmla="*/ 483394 w 645319"/>
                <a:gd name="connsiteY24" fmla="*/ 54768 h 1119187"/>
                <a:gd name="connsiteX25" fmla="*/ 423863 w 645319"/>
                <a:gd name="connsiteY25" fmla="*/ 26193 h 1119187"/>
                <a:gd name="connsiteX26" fmla="*/ 376238 w 645319"/>
                <a:gd name="connsiteY26" fmla="*/ 4762 h 1119187"/>
                <a:gd name="connsiteX27" fmla="*/ 359569 w 645319"/>
                <a:gd name="connsiteY27" fmla="*/ 0 h 1119187"/>
                <a:gd name="connsiteX28" fmla="*/ 350044 w 645319"/>
                <a:gd name="connsiteY28" fmla="*/ 4762 h 1119187"/>
                <a:gd name="connsiteX29" fmla="*/ 347663 w 645319"/>
                <a:gd name="connsiteY29" fmla="*/ 11906 h 1119187"/>
                <a:gd name="connsiteX30" fmla="*/ 350044 w 645319"/>
                <a:gd name="connsiteY30" fmla="*/ 26193 h 1119187"/>
                <a:gd name="connsiteX31" fmla="*/ 364332 w 645319"/>
                <a:gd name="connsiteY31" fmla="*/ 69056 h 1119187"/>
                <a:gd name="connsiteX32" fmla="*/ 381000 w 645319"/>
                <a:gd name="connsiteY32" fmla="*/ 116681 h 1119187"/>
                <a:gd name="connsiteX33" fmla="*/ 388144 w 645319"/>
                <a:gd name="connsiteY33" fmla="*/ 147637 h 1119187"/>
                <a:gd name="connsiteX34" fmla="*/ 390525 w 645319"/>
                <a:gd name="connsiteY34" fmla="*/ 176212 h 1119187"/>
                <a:gd name="connsiteX35" fmla="*/ 385763 w 645319"/>
                <a:gd name="connsiteY35" fmla="*/ 204787 h 1119187"/>
                <a:gd name="connsiteX36" fmla="*/ 345282 w 645319"/>
                <a:gd name="connsiteY36" fmla="*/ 311943 h 1119187"/>
                <a:gd name="connsiteX37" fmla="*/ 290513 w 645319"/>
                <a:gd name="connsiteY37" fmla="*/ 433387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5319" h="1119187">
                  <a:moveTo>
                    <a:pt x="290513" y="433387"/>
                  </a:moveTo>
                  <a:lnTo>
                    <a:pt x="123825" y="809625"/>
                  </a:lnTo>
                  <a:lnTo>
                    <a:pt x="0" y="1090612"/>
                  </a:lnTo>
                  <a:lnTo>
                    <a:pt x="54769" y="1119187"/>
                  </a:lnTo>
                  <a:lnTo>
                    <a:pt x="190500" y="945356"/>
                  </a:lnTo>
                  <a:lnTo>
                    <a:pt x="309563" y="764381"/>
                  </a:lnTo>
                  <a:lnTo>
                    <a:pt x="378619" y="654843"/>
                  </a:lnTo>
                  <a:lnTo>
                    <a:pt x="438150" y="550068"/>
                  </a:lnTo>
                  <a:lnTo>
                    <a:pt x="485775" y="457200"/>
                  </a:lnTo>
                  <a:lnTo>
                    <a:pt x="500063" y="426243"/>
                  </a:lnTo>
                  <a:lnTo>
                    <a:pt x="542925" y="376237"/>
                  </a:lnTo>
                  <a:lnTo>
                    <a:pt x="578644" y="335756"/>
                  </a:lnTo>
                  <a:lnTo>
                    <a:pt x="595313" y="323850"/>
                  </a:lnTo>
                  <a:cubicBezTo>
                    <a:pt x="612957" y="313768"/>
                    <a:pt x="605632" y="318293"/>
                    <a:pt x="614363" y="311943"/>
                  </a:cubicBezTo>
                  <a:lnTo>
                    <a:pt x="628650" y="297656"/>
                  </a:lnTo>
                  <a:lnTo>
                    <a:pt x="640557" y="276225"/>
                  </a:lnTo>
                  <a:lnTo>
                    <a:pt x="645319" y="257175"/>
                  </a:lnTo>
                  <a:lnTo>
                    <a:pt x="645319" y="235743"/>
                  </a:lnTo>
                  <a:lnTo>
                    <a:pt x="633413" y="202406"/>
                  </a:lnTo>
                  <a:lnTo>
                    <a:pt x="616744" y="173831"/>
                  </a:lnTo>
                  <a:lnTo>
                    <a:pt x="595313" y="145256"/>
                  </a:lnTo>
                  <a:lnTo>
                    <a:pt x="573882" y="123825"/>
                  </a:lnTo>
                  <a:lnTo>
                    <a:pt x="550069" y="102393"/>
                  </a:lnTo>
                  <a:lnTo>
                    <a:pt x="523875" y="80962"/>
                  </a:lnTo>
                  <a:lnTo>
                    <a:pt x="483394" y="54768"/>
                  </a:lnTo>
                  <a:lnTo>
                    <a:pt x="423863" y="26193"/>
                  </a:lnTo>
                  <a:lnTo>
                    <a:pt x="376238" y="4762"/>
                  </a:lnTo>
                  <a:lnTo>
                    <a:pt x="359569" y="0"/>
                  </a:lnTo>
                  <a:lnTo>
                    <a:pt x="350044" y="4762"/>
                  </a:lnTo>
                  <a:lnTo>
                    <a:pt x="347663" y="11906"/>
                  </a:lnTo>
                  <a:lnTo>
                    <a:pt x="350044" y="26193"/>
                  </a:lnTo>
                  <a:lnTo>
                    <a:pt x="364332" y="69056"/>
                  </a:lnTo>
                  <a:lnTo>
                    <a:pt x="381000" y="116681"/>
                  </a:lnTo>
                  <a:lnTo>
                    <a:pt x="388144" y="147637"/>
                  </a:lnTo>
                  <a:lnTo>
                    <a:pt x="390525" y="176212"/>
                  </a:lnTo>
                  <a:lnTo>
                    <a:pt x="385763" y="204787"/>
                  </a:lnTo>
                  <a:lnTo>
                    <a:pt x="345282" y="311943"/>
                  </a:lnTo>
                  <a:lnTo>
                    <a:pt x="290513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7">
              <a:extLst>
                <a:ext uri="{FF2B5EF4-FFF2-40B4-BE49-F238E27FC236}">
                  <a16:creationId xmlns:a16="http://schemas.microsoft.com/office/drawing/2014/main" id="{6DBE89F4-3891-4C2F-BB93-E426D7072160}"/>
                </a:ext>
              </a:extLst>
            </p:cNvPr>
            <p:cNvSpPr/>
            <p:nvPr/>
          </p:nvSpPr>
          <p:spPr>
            <a:xfrm>
              <a:off x="4410075" y="3935413"/>
              <a:ext cx="719138" cy="530225"/>
            </a:xfrm>
            <a:custGeom>
              <a:avLst/>
              <a:gdLst>
                <a:gd name="connsiteX0" fmla="*/ 573881 w 719138"/>
                <a:gd name="connsiteY0" fmla="*/ 304800 h 528638"/>
                <a:gd name="connsiteX1" fmla="*/ 478631 w 719138"/>
                <a:gd name="connsiteY1" fmla="*/ 204788 h 528638"/>
                <a:gd name="connsiteX2" fmla="*/ 421481 w 719138"/>
                <a:gd name="connsiteY2" fmla="*/ 150019 h 528638"/>
                <a:gd name="connsiteX3" fmla="*/ 378619 w 719138"/>
                <a:gd name="connsiteY3" fmla="*/ 111919 h 528638"/>
                <a:gd name="connsiteX4" fmla="*/ 314325 w 719138"/>
                <a:gd name="connsiteY4" fmla="*/ 54769 h 528638"/>
                <a:gd name="connsiteX5" fmla="*/ 302419 w 719138"/>
                <a:gd name="connsiteY5" fmla="*/ 40482 h 528638"/>
                <a:gd name="connsiteX6" fmla="*/ 233363 w 719138"/>
                <a:gd name="connsiteY6" fmla="*/ 9525 h 528638"/>
                <a:gd name="connsiteX7" fmla="*/ 197644 w 719138"/>
                <a:gd name="connsiteY7" fmla="*/ 2382 h 528638"/>
                <a:gd name="connsiteX8" fmla="*/ 161925 w 719138"/>
                <a:gd name="connsiteY8" fmla="*/ 0 h 528638"/>
                <a:gd name="connsiteX9" fmla="*/ 138113 w 719138"/>
                <a:gd name="connsiteY9" fmla="*/ 4763 h 528638"/>
                <a:gd name="connsiteX10" fmla="*/ 111919 w 719138"/>
                <a:gd name="connsiteY10" fmla="*/ 14288 h 528638"/>
                <a:gd name="connsiteX11" fmla="*/ 85725 w 719138"/>
                <a:gd name="connsiteY11" fmla="*/ 30957 h 528638"/>
                <a:gd name="connsiteX12" fmla="*/ 66675 w 719138"/>
                <a:gd name="connsiteY12" fmla="*/ 42863 h 528638"/>
                <a:gd name="connsiteX13" fmla="*/ 33338 w 719138"/>
                <a:gd name="connsiteY13" fmla="*/ 69057 h 528638"/>
                <a:gd name="connsiteX14" fmla="*/ 11906 w 719138"/>
                <a:gd name="connsiteY14" fmla="*/ 95250 h 528638"/>
                <a:gd name="connsiteX15" fmla="*/ 0 w 719138"/>
                <a:gd name="connsiteY15" fmla="*/ 119063 h 528638"/>
                <a:gd name="connsiteX16" fmla="*/ 0 w 719138"/>
                <a:gd name="connsiteY16" fmla="*/ 150019 h 528638"/>
                <a:gd name="connsiteX17" fmla="*/ 9525 w 719138"/>
                <a:gd name="connsiteY17" fmla="*/ 176213 h 528638"/>
                <a:gd name="connsiteX18" fmla="*/ 33338 w 719138"/>
                <a:gd name="connsiteY18" fmla="*/ 202407 h 528638"/>
                <a:gd name="connsiteX19" fmla="*/ 59531 w 719138"/>
                <a:gd name="connsiteY19" fmla="*/ 221457 h 528638"/>
                <a:gd name="connsiteX20" fmla="*/ 92869 w 719138"/>
                <a:gd name="connsiteY20" fmla="*/ 233363 h 528638"/>
                <a:gd name="connsiteX21" fmla="*/ 138113 w 719138"/>
                <a:gd name="connsiteY21" fmla="*/ 245269 h 528638"/>
                <a:gd name="connsiteX22" fmla="*/ 197644 w 719138"/>
                <a:gd name="connsiteY22" fmla="*/ 254794 h 528638"/>
                <a:gd name="connsiteX23" fmla="*/ 307181 w 719138"/>
                <a:gd name="connsiteY23" fmla="*/ 307182 h 528638"/>
                <a:gd name="connsiteX24" fmla="*/ 438150 w 719138"/>
                <a:gd name="connsiteY24" fmla="*/ 385763 h 528638"/>
                <a:gd name="connsiteX25" fmla="*/ 671513 w 719138"/>
                <a:gd name="connsiteY25" fmla="*/ 528638 h 528638"/>
                <a:gd name="connsiteX26" fmla="*/ 719138 w 719138"/>
                <a:gd name="connsiteY26" fmla="*/ 464344 h 528638"/>
                <a:gd name="connsiteX27" fmla="*/ 631031 w 719138"/>
                <a:gd name="connsiteY27" fmla="*/ 369094 h 528638"/>
                <a:gd name="connsiteX28" fmla="*/ 573881 w 719138"/>
                <a:gd name="connsiteY28" fmla="*/ 30480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28638">
                  <a:moveTo>
                    <a:pt x="573881" y="304800"/>
                  </a:moveTo>
                  <a:lnTo>
                    <a:pt x="478631" y="204788"/>
                  </a:lnTo>
                  <a:lnTo>
                    <a:pt x="421481" y="150019"/>
                  </a:lnTo>
                  <a:lnTo>
                    <a:pt x="378619" y="111919"/>
                  </a:lnTo>
                  <a:lnTo>
                    <a:pt x="314325" y="54769"/>
                  </a:lnTo>
                  <a:lnTo>
                    <a:pt x="302419" y="40482"/>
                  </a:lnTo>
                  <a:lnTo>
                    <a:pt x="233363" y="9525"/>
                  </a:lnTo>
                  <a:lnTo>
                    <a:pt x="197644" y="2382"/>
                  </a:lnTo>
                  <a:lnTo>
                    <a:pt x="161925" y="0"/>
                  </a:lnTo>
                  <a:lnTo>
                    <a:pt x="138113" y="4763"/>
                  </a:lnTo>
                  <a:lnTo>
                    <a:pt x="111919" y="14288"/>
                  </a:lnTo>
                  <a:lnTo>
                    <a:pt x="85725" y="30957"/>
                  </a:lnTo>
                  <a:lnTo>
                    <a:pt x="66675" y="42863"/>
                  </a:lnTo>
                  <a:lnTo>
                    <a:pt x="33338" y="69057"/>
                  </a:lnTo>
                  <a:lnTo>
                    <a:pt x="11906" y="95250"/>
                  </a:lnTo>
                  <a:lnTo>
                    <a:pt x="0" y="119063"/>
                  </a:lnTo>
                  <a:lnTo>
                    <a:pt x="0" y="150019"/>
                  </a:lnTo>
                  <a:lnTo>
                    <a:pt x="9525" y="176213"/>
                  </a:lnTo>
                  <a:lnTo>
                    <a:pt x="33338" y="202407"/>
                  </a:lnTo>
                  <a:lnTo>
                    <a:pt x="59531" y="221457"/>
                  </a:lnTo>
                  <a:lnTo>
                    <a:pt x="92869" y="233363"/>
                  </a:lnTo>
                  <a:lnTo>
                    <a:pt x="138113" y="245269"/>
                  </a:lnTo>
                  <a:lnTo>
                    <a:pt x="197644" y="254794"/>
                  </a:lnTo>
                  <a:lnTo>
                    <a:pt x="307181" y="307182"/>
                  </a:lnTo>
                  <a:lnTo>
                    <a:pt x="438150" y="385763"/>
                  </a:lnTo>
                  <a:lnTo>
                    <a:pt x="671513" y="528638"/>
                  </a:lnTo>
                  <a:lnTo>
                    <a:pt x="719138" y="464344"/>
                  </a:lnTo>
                  <a:lnTo>
                    <a:pt x="631031" y="369094"/>
                  </a:lnTo>
                  <a:lnTo>
                    <a:pt x="5738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8">
              <a:extLst>
                <a:ext uri="{FF2B5EF4-FFF2-40B4-BE49-F238E27FC236}">
                  <a16:creationId xmlns:a16="http://schemas.microsoft.com/office/drawing/2014/main" id="{465E18A6-6659-4B19-BDF7-F7BE047989E6}"/>
                </a:ext>
              </a:extLst>
            </p:cNvPr>
            <p:cNvSpPr/>
            <p:nvPr/>
          </p:nvSpPr>
          <p:spPr>
            <a:xfrm>
              <a:off x="4335463" y="3648075"/>
              <a:ext cx="1298575" cy="1684338"/>
            </a:xfrm>
            <a:custGeom>
              <a:avLst/>
              <a:gdLst>
                <a:gd name="connsiteX0" fmla="*/ 897732 w 1297782"/>
                <a:gd name="connsiteY0" fmla="*/ 407194 h 1683544"/>
                <a:gd name="connsiteX1" fmla="*/ 814388 w 1297782"/>
                <a:gd name="connsiteY1" fmla="*/ 535781 h 1683544"/>
                <a:gd name="connsiteX2" fmla="*/ 714375 w 1297782"/>
                <a:gd name="connsiteY2" fmla="*/ 683419 h 1683544"/>
                <a:gd name="connsiteX3" fmla="*/ 661988 w 1297782"/>
                <a:gd name="connsiteY3" fmla="*/ 747713 h 1683544"/>
                <a:gd name="connsiteX4" fmla="*/ 576263 w 1297782"/>
                <a:gd name="connsiteY4" fmla="*/ 876300 h 1683544"/>
                <a:gd name="connsiteX5" fmla="*/ 442913 w 1297782"/>
                <a:gd name="connsiteY5" fmla="*/ 1069181 h 1683544"/>
                <a:gd name="connsiteX6" fmla="*/ 304800 w 1297782"/>
                <a:gd name="connsiteY6" fmla="*/ 1257300 h 1683544"/>
                <a:gd name="connsiteX7" fmla="*/ 164307 w 1297782"/>
                <a:gd name="connsiteY7" fmla="*/ 1443038 h 1683544"/>
                <a:gd name="connsiteX8" fmla="*/ 69057 w 1297782"/>
                <a:gd name="connsiteY8" fmla="*/ 1574006 h 1683544"/>
                <a:gd name="connsiteX9" fmla="*/ 0 w 1297782"/>
                <a:gd name="connsiteY9" fmla="*/ 1669256 h 1683544"/>
                <a:gd name="connsiteX10" fmla="*/ 95250 w 1297782"/>
                <a:gd name="connsiteY10" fmla="*/ 1683544 h 1683544"/>
                <a:gd name="connsiteX11" fmla="*/ 230982 w 1297782"/>
                <a:gd name="connsiteY11" fmla="*/ 1540669 h 1683544"/>
                <a:gd name="connsiteX12" fmla="*/ 354807 w 1297782"/>
                <a:gd name="connsiteY12" fmla="*/ 1407319 h 1683544"/>
                <a:gd name="connsiteX13" fmla="*/ 500063 w 1297782"/>
                <a:gd name="connsiteY13" fmla="*/ 1240631 h 1683544"/>
                <a:gd name="connsiteX14" fmla="*/ 628650 w 1297782"/>
                <a:gd name="connsiteY14" fmla="*/ 1090613 h 1683544"/>
                <a:gd name="connsiteX15" fmla="*/ 809625 w 1297782"/>
                <a:gd name="connsiteY15" fmla="*/ 871538 h 1683544"/>
                <a:gd name="connsiteX16" fmla="*/ 919163 w 1297782"/>
                <a:gd name="connsiteY16" fmla="*/ 728663 h 1683544"/>
                <a:gd name="connsiteX17" fmla="*/ 990600 w 1297782"/>
                <a:gd name="connsiteY17" fmla="*/ 633413 h 1683544"/>
                <a:gd name="connsiteX18" fmla="*/ 1069182 w 1297782"/>
                <a:gd name="connsiteY18" fmla="*/ 521494 h 1683544"/>
                <a:gd name="connsiteX19" fmla="*/ 1135857 w 1297782"/>
                <a:gd name="connsiteY19" fmla="*/ 416719 h 1683544"/>
                <a:gd name="connsiteX20" fmla="*/ 1154907 w 1297782"/>
                <a:gd name="connsiteY20" fmla="*/ 397669 h 1683544"/>
                <a:gd name="connsiteX21" fmla="*/ 1176338 w 1297782"/>
                <a:gd name="connsiteY21" fmla="*/ 378619 h 1683544"/>
                <a:gd name="connsiteX22" fmla="*/ 1204913 w 1297782"/>
                <a:gd name="connsiteY22" fmla="*/ 361950 h 1683544"/>
                <a:gd name="connsiteX23" fmla="*/ 1231107 w 1297782"/>
                <a:gd name="connsiteY23" fmla="*/ 350044 h 1683544"/>
                <a:gd name="connsiteX24" fmla="*/ 1266825 w 1297782"/>
                <a:gd name="connsiteY24" fmla="*/ 333375 h 1683544"/>
                <a:gd name="connsiteX25" fmla="*/ 1285875 w 1297782"/>
                <a:gd name="connsiteY25" fmla="*/ 316706 h 1683544"/>
                <a:gd name="connsiteX26" fmla="*/ 1293019 w 1297782"/>
                <a:gd name="connsiteY26" fmla="*/ 302419 h 1683544"/>
                <a:gd name="connsiteX27" fmla="*/ 1297782 w 1297782"/>
                <a:gd name="connsiteY27" fmla="*/ 276225 h 1683544"/>
                <a:gd name="connsiteX28" fmla="*/ 1297782 w 1297782"/>
                <a:gd name="connsiteY28" fmla="*/ 264319 h 1683544"/>
                <a:gd name="connsiteX29" fmla="*/ 1293019 w 1297782"/>
                <a:gd name="connsiteY29" fmla="*/ 235744 h 1683544"/>
                <a:gd name="connsiteX30" fmla="*/ 1273969 w 1297782"/>
                <a:gd name="connsiteY30" fmla="*/ 197644 h 1683544"/>
                <a:gd name="connsiteX31" fmla="*/ 1245394 w 1297782"/>
                <a:gd name="connsiteY31" fmla="*/ 152400 h 1683544"/>
                <a:gd name="connsiteX32" fmla="*/ 1202532 w 1297782"/>
                <a:gd name="connsiteY32" fmla="*/ 102394 h 1683544"/>
                <a:gd name="connsiteX33" fmla="*/ 1171575 w 1297782"/>
                <a:gd name="connsiteY33" fmla="*/ 76200 h 1683544"/>
                <a:gd name="connsiteX34" fmla="*/ 1150144 w 1297782"/>
                <a:gd name="connsiteY34" fmla="*/ 59531 h 1683544"/>
                <a:gd name="connsiteX35" fmla="*/ 1121569 w 1297782"/>
                <a:gd name="connsiteY35" fmla="*/ 40481 h 1683544"/>
                <a:gd name="connsiteX36" fmla="*/ 1083469 w 1297782"/>
                <a:gd name="connsiteY36" fmla="*/ 21431 h 1683544"/>
                <a:gd name="connsiteX37" fmla="*/ 1033463 w 1297782"/>
                <a:gd name="connsiteY37" fmla="*/ 4763 h 1683544"/>
                <a:gd name="connsiteX38" fmla="*/ 1000125 w 1297782"/>
                <a:gd name="connsiteY38" fmla="*/ 0 h 1683544"/>
                <a:gd name="connsiteX39" fmla="*/ 978694 w 1297782"/>
                <a:gd name="connsiteY39" fmla="*/ 0 h 1683544"/>
                <a:gd name="connsiteX40" fmla="*/ 962025 w 1297782"/>
                <a:gd name="connsiteY40" fmla="*/ 2381 h 1683544"/>
                <a:gd name="connsiteX41" fmla="*/ 954882 w 1297782"/>
                <a:gd name="connsiteY41" fmla="*/ 11906 h 1683544"/>
                <a:gd name="connsiteX42" fmla="*/ 957263 w 1297782"/>
                <a:gd name="connsiteY42" fmla="*/ 28575 h 1683544"/>
                <a:gd name="connsiteX43" fmla="*/ 981075 w 1297782"/>
                <a:gd name="connsiteY43" fmla="*/ 78581 h 1683544"/>
                <a:gd name="connsiteX44" fmla="*/ 1004888 w 1297782"/>
                <a:gd name="connsiteY44" fmla="*/ 147638 h 1683544"/>
                <a:gd name="connsiteX45" fmla="*/ 1009650 w 1297782"/>
                <a:gd name="connsiteY45" fmla="*/ 173831 h 1683544"/>
                <a:gd name="connsiteX46" fmla="*/ 1004888 w 1297782"/>
                <a:gd name="connsiteY46" fmla="*/ 195263 h 1683544"/>
                <a:gd name="connsiteX47" fmla="*/ 981075 w 1297782"/>
                <a:gd name="connsiteY47" fmla="*/ 252413 h 1683544"/>
                <a:gd name="connsiteX48" fmla="*/ 897732 w 1297782"/>
                <a:gd name="connsiteY48" fmla="*/ 407194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97782" h="1683544">
                  <a:moveTo>
                    <a:pt x="897732" y="407194"/>
                  </a:moveTo>
                  <a:lnTo>
                    <a:pt x="814388" y="535781"/>
                  </a:lnTo>
                  <a:lnTo>
                    <a:pt x="714375" y="683419"/>
                  </a:lnTo>
                  <a:lnTo>
                    <a:pt x="661988" y="747713"/>
                  </a:lnTo>
                  <a:lnTo>
                    <a:pt x="576263" y="876300"/>
                  </a:lnTo>
                  <a:lnTo>
                    <a:pt x="442913" y="1069181"/>
                  </a:lnTo>
                  <a:lnTo>
                    <a:pt x="304800" y="1257300"/>
                  </a:lnTo>
                  <a:lnTo>
                    <a:pt x="164307" y="1443038"/>
                  </a:lnTo>
                  <a:lnTo>
                    <a:pt x="69057" y="1574006"/>
                  </a:lnTo>
                  <a:lnTo>
                    <a:pt x="0" y="1669256"/>
                  </a:lnTo>
                  <a:lnTo>
                    <a:pt x="95250" y="1683544"/>
                  </a:lnTo>
                  <a:lnTo>
                    <a:pt x="230982" y="1540669"/>
                  </a:lnTo>
                  <a:lnTo>
                    <a:pt x="354807" y="1407319"/>
                  </a:lnTo>
                  <a:lnTo>
                    <a:pt x="500063" y="1240631"/>
                  </a:lnTo>
                  <a:lnTo>
                    <a:pt x="628650" y="1090613"/>
                  </a:lnTo>
                  <a:lnTo>
                    <a:pt x="809625" y="871538"/>
                  </a:lnTo>
                  <a:lnTo>
                    <a:pt x="919163" y="728663"/>
                  </a:lnTo>
                  <a:lnTo>
                    <a:pt x="990600" y="633413"/>
                  </a:lnTo>
                  <a:lnTo>
                    <a:pt x="1069182" y="521494"/>
                  </a:lnTo>
                  <a:lnTo>
                    <a:pt x="1135857" y="416719"/>
                  </a:lnTo>
                  <a:lnTo>
                    <a:pt x="1154907" y="397669"/>
                  </a:lnTo>
                  <a:lnTo>
                    <a:pt x="1176338" y="378619"/>
                  </a:lnTo>
                  <a:lnTo>
                    <a:pt x="1204913" y="361950"/>
                  </a:lnTo>
                  <a:lnTo>
                    <a:pt x="1231107" y="350044"/>
                  </a:lnTo>
                  <a:lnTo>
                    <a:pt x="1266825" y="333375"/>
                  </a:lnTo>
                  <a:lnTo>
                    <a:pt x="1285875" y="316706"/>
                  </a:lnTo>
                  <a:lnTo>
                    <a:pt x="1293019" y="302419"/>
                  </a:lnTo>
                  <a:lnTo>
                    <a:pt x="1297782" y="276225"/>
                  </a:lnTo>
                  <a:lnTo>
                    <a:pt x="1297782" y="264319"/>
                  </a:lnTo>
                  <a:lnTo>
                    <a:pt x="1293019" y="235744"/>
                  </a:lnTo>
                  <a:lnTo>
                    <a:pt x="1273969" y="197644"/>
                  </a:lnTo>
                  <a:lnTo>
                    <a:pt x="1245394" y="152400"/>
                  </a:lnTo>
                  <a:lnTo>
                    <a:pt x="1202532" y="102394"/>
                  </a:lnTo>
                  <a:lnTo>
                    <a:pt x="1171575" y="76200"/>
                  </a:lnTo>
                  <a:lnTo>
                    <a:pt x="1150144" y="59531"/>
                  </a:lnTo>
                  <a:lnTo>
                    <a:pt x="1121569" y="40481"/>
                  </a:lnTo>
                  <a:lnTo>
                    <a:pt x="1083469" y="21431"/>
                  </a:lnTo>
                  <a:lnTo>
                    <a:pt x="1033463" y="4763"/>
                  </a:lnTo>
                  <a:lnTo>
                    <a:pt x="1000125" y="0"/>
                  </a:lnTo>
                  <a:lnTo>
                    <a:pt x="978694" y="0"/>
                  </a:lnTo>
                  <a:lnTo>
                    <a:pt x="962025" y="2381"/>
                  </a:lnTo>
                  <a:lnTo>
                    <a:pt x="954882" y="11906"/>
                  </a:lnTo>
                  <a:lnTo>
                    <a:pt x="957263" y="28575"/>
                  </a:lnTo>
                  <a:lnTo>
                    <a:pt x="981075" y="78581"/>
                  </a:lnTo>
                  <a:lnTo>
                    <a:pt x="1004888" y="147638"/>
                  </a:lnTo>
                  <a:lnTo>
                    <a:pt x="1009650" y="173831"/>
                  </a:lnTo>
                  <a:lnTo>
                    <a:pt x="1004888" y="195263"/>
                  </a:lnTo>
                  <a:lnTo>
                    <a:pt x="981075" y="252413"/>
                  </a:lnTo>
                  <a:lnTo>
                    <a:pt x="897732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29">
              <a:extLst>
                <a:ext uri="{FF2B5EF4-FFF2-40B4-BE49-F238E27FC236}">
                  <a16:creationId xmlns:a16="http://schemas.microsoft.com/office/drawing/2014/main" id="{61696576-830D-49E8-BD9E-E9E4105CEF13}"/>
                </a:ext>
              </a:extLst>
            </p:cNvPr>
            <p:cNvSpPr/>
            <p:nvPr/>
          </p:nvSpPr>
          <p:spPr>
            <a:xfrm>
              <a:off x="4297363" y="5056188"/>
              <a:ext cx="1168400" cy="517525"/>
            </a:xfrm>
            <a:custGeom>
              <a:avLst/>
              <a:gdLst>
                <a:gd name="connsiteX0" fmla="*/ 926307 w 1166813"/>
                <a:gd name="connsiteY0" fmla="*/ 61912 h 519112"/>
                <a:gd name="connsiteX1" fmla="*/ 1140619 w 1166813"/>
                <a:gd name="connsiteY1" fmla="*/ 0 h 519112"/>
                <a:gd name="connsiteX2" fmla="*/ 1166813 w 1166813"/>
                <a:gd name="connsiteY2" fmla="*/ 83344 h 519112"/>
                <a:gd name="connsiteX3" fmla="*/ 1016794 w 1166813"/>
                <a:gd name="connsiteY3" fmla="*/ 138112 h 519112"/>
                <a:gd name="connsiteX4" fmla="*/ 840582 w 1166813"/>
                <a:gd name="connsiteY4" fmla="*/ 207169 h 519112"/>
                <a:gd name="connsiteX5" fmla="*/ 681038 w 1166813"/>
                <a:gd name="connsiteY5" fmla="*/ 273844 h 519112"/>
                <a:gd name="connsiteX6" fmla="*/ 531019 w 1166813"/>
                <a:gd name="connsiteY6" fmla="*/ 335756 h 519112"/>
                <a:gd name="connsiteX7" fmla="*/ 333375 w 1166813"/>
                <a:gd name="connsiteY7" fmla="*/ 426244 h 519112"/>
                <a:gd name="connsiteX8" fmla="*/ 280988 w 1166813"/>
                <a:gd name="connsiteY8" fmla="*/ 450056 h 519112"/>
                <a:gd name="connsiteX9" fmla="*/ 242888 w 1166813"/>
                <a:gd name="connsiteY9" fmla="*/ 473869 h 519112"/>
                <a:gd name="connsiteX10" fmla="*/ 204788 w 1166813"/>
                <a:gd name="connsiteY10" fmla="*/ 497681 h 519112"/>
                <a:gd name="connsiteX11" fmla="*/ 171450 w 1166813"/>
                <a:gd name="connsiteY11" fmla="*/ 511969 h 519112"/>
                <a:gd name="connsiteX12" fmla="*/ 138113 w 1166813"/>
                <a:gd name="connsiteY12" fmla="*/ 519112 h 519112"/>
                <a:gd name="connsiteX13" fmla="*/ 119063 w 1166813"/>
                <a:gd name="connsiteY13" fmla="*/ 519112 h 519112"/>
                <a:gd name="connsiteX14" fmla="*/ 83344 w 1166813"/>
                <a:gd name="connsiteY14" fmla="*/ 509587 h 519112"/>
                <a:gd name="connsiteX15" fmla="*/ 61913 w 1166813"/>
                <a:gd name="connsiteY15" fmla="*/ 497681 h 519112"/>
                <a:gd name="connsiteX16" fmla="*/ 40482 w 1166813"/>
                <a:gd name="connsiteY16" fmla="*/ 473869 h 519112"/>
                <a:gd name="connsiteX17" fmla="*/ 16669 w 1166813"/>
                <a:gd name="connsiteY17" fmla="*/ 428625 h 519112"/>
                <a:gd name="connsiteX18" fmla="*/ 4763 w 1166813"/>
                <a:gd name="connsiteY18" fmla="*/ 378619 h 519112"/>
                <a:gd name="connsiteX19" fmla="*/ 0 w 1166813"/>
                <a:gd name="connsiteY19" fmla="*/ 314325 h 519112"/>
                <a:gd name="connsiteX20" fmla="*/ 2382 w 1166813"/>
                <a:gd name="connsiteY20" fmla="*/ 266700 h 519112"/>
                <a:gd name="connsiteX21" fmla="*/ 9525 w 1166813"/>
                <a:gd name="connsiteY21" fmla="*/ 235744 h 519112"/>
                <a:gd name="connsiteX22" fmla="*/ 23813 w 1166813"/>
                <a:gd name="connsiteY22" fmla="*/ 209550 h 519112"/>
                <a:gd name="connsiteX23" fmla="*/ 42863 w 1166813"/>
                <a:gd name="connsiteY23" fmla="*/ 190500 h 519112"/>
                <a:gd name="connsiteX24" fmla="*/ 73819 w 1166813"/>
                <a:gd name="connsiteY24" fmla="*/ 171450 h 519112"/>
                <a:gd name="connsiteX25" fmla="*/ 121444 w 1166813"/>
                <a:gd name="connsiteY25" fmla="*/ 157162 h 519112"/>
                <a:gd name="connsiteX26" fmla="*/ 207169 w 1166813"/>
                <a:gd name="connsiteY26" fmla="*/ 183356 h 519112"/>
                <a:gd name="connsiteX27" fmla="*/ 323850 w 1166813"/>
                <a:gd name="connsiteY27" fmla="*/ 178594 h 519112"/>
                <a:gd name="connsiteX28" fmla="*/ 442913 w 1166813"/>
                <a:gd name="connsiteY28" fmla="*/ 164306 h 519112"/>
                <a:gd name="connsiteX29" fmla="*/ 616744 w 1166813"/>
                <a:gd name="connsiteY29" fmla="*/ 133350 h 519112"/>
                <a:gd name="connsiteX30" fmla="*/ 926307 w 1166813"/>
                <a:gd name="connsiteY30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6813" h="519112">
                  <a:moveTo>
                    <a:pt x="926307" y="61912"/>
                  </a:moveTo>
                  <a:lnTo>
                    <a:pt x="1140619" y="0"/>
                  </a:lnTo>
                  <a:lnTo>
                    <a:pt x="1166813" y="83344"/>
                  </a:lnTo>
                  <a:lnTo>
                    <a:pt x="1016794" y="138112"/>
                  </a:lnTo>
                  <a:lnTo>
                    <a:pt x="840582" y="207169"/>
                  </a:lnTo>
                  <a:lnTo>
                    <a:pt x="681038" y="273844"/>
                  </a:lnTo>
                  <a:lnTo>
                    <a:pt x="531019" y="335756"/>
                  </a:lnTo>
                  <a:lnTo>
                    <a:pt x="333375" y="426244"/>
                  </a:lnTo>
                  <a:lnTo>
                    <a:pt x="280988" y="450056"/>
                  </a:lnTo>
                  <a:lnTo>
                    <a:pt x="242888" y="473869"/>
                  </a:lnTo>
                  <a:lnTo>
                    <a:pt x="204788" y="497681"/>
                  </a:lnTo>
                  <a:lnTo>
                    <a:pt x="171450" y="511969"/>
                  </a:lnTo>
                  <a:lnTo>
                    <a:pt x="138113" y="519112"/>
                  </a:lnTo>
                  <a:lnTo>
                    <a:pt x="119063" y="519112"/>
                  </a:lnTo>
                  <a:lnTo>
                    <a:pt x="83344" y="509587"/>
                  </a:lnTo>
                  <a:lnTo>
                    <a:pt x="61913" y="497681"/>
                  </a:lnTo>
                  <a:lnTo>
                    <a:pt x="40482" y="473869"/>
                  </a:lnTo>
                  <a:lnTo>
                    <a:pt x="16669" y="428625"/>
                  </a:lnTo>
                  <a:lnTo>
                    <a:pt x="4763" y="378619"/>
                  </a:lnTo>
                  <a:lnTo>
                    <a:pt x="0" y="314325"/>
                  </a:lnTo>
                  <a:lnTo>
                    <a:pt x="2382" y="266700"/>
                  </a:lnTo>
                  <a:lnTo>
                    <a:pt x="9525" y="235744"/>
                  </a:lnTo>
                  <a:lnTo>
                    <a:pt x="23813" y="209550"/>
                  </a:lnTo>
                  <a:lnTo>
                    <a:pt x="42863" y="190500"/>
                  </a:lnTo>
                  <a:lnTo>
                    <a:pt x="73819" y="171450"/>
                  </a:lnTo>
                  <a:lnTo>
                    <a:pt x="121444" y="157162"/>
                  </a:lnTo>
                  <a:lnTo>
                    <a:pt x="207169" y="183356"/>
                  </a:lnTo>
                  <a:lnTo>
                    <a:pt x="323850" y="178594"/>
                  </a:lnTo>
                  <a:lnTo>
                    <a:pt x="442913" y="164306"/>
                  </a:lnTo>
                  <a:lnTo>
                    <a:pt x="616744" y="133350"/>
                  </a:lnTo>
                  <a:lnTo>
                    <a:pt x="926307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0">
              <a:extLst>
                <a:ext uri="{FF2B5EF4-FFF2-40B4-BE49-F238E27FC236}">
                  <a16:creationId xmlns:a16="http://schemas.microsoft.com/office/drawing/2014/main" id="{CECC2C51-8CB1-4A66-99EA-90A72B24F2D2}"/>
                </a:ext>
              </a:extLst>
            </p:cNvPr>
            <p:cNvSpPr/>
            <p:nvPr/>
          </p:nvSpPr>
          <p:spPr>
            <a:xfrm>
              <a:off x="5200650" y="4600575"/>
              <a:ext cx="436563" cy="792163"/>
            </a:xfrm>
            <a:custGeom>
              <a:avLst/>
              <a:gdLst>
                <a:gd name="connsiteX0" fmla="*/ 73819 w 435769"/>
                <a:gd name="connsiteY0" fmla="*/ 254794 h 792956"/>
                <a:gd name="connsiteX1" fmla="*/ 111919 w 435769"/>
                <a:gd name="connsiteY1" fmla="*/ 376238 h 792956"/>
                <a:gd name="connsiteX2" fmla="*/ 150019 w 435769"/>
                <a:gd name="connsiteY2" fmla="*/ 492919 h 792956"/>
                <a:gd name="connsiteX3" fmla="*/ 166688 w 435769"/>
                <a:gd name="connsiteY3" fmla="*/ 566738 h 792956"/>
                <a:gd name="connsiteX4" fmla="*/ 200025 w 435769"/>
                <a:gd name="connsiteY4" fmla="*/ 647700 h 792956"/>
                <a:gd name="connsiteX5" fmla="*/ 238125 w 435769"/>
                <a:gd name="connsiteY5" fmla="*/ 719138 h 792956"/>
                <a:gd name="connsiteX6" fmla="*/ 252413 w 435769"/>
                <a:gd name="connsiteY6" fmla="*/ 740569 h 792956"/>
                <a:gd name="connsiteX7" fmla="*/ 271463 w 435769"/>
                <a:gd name="connsiteY7" fmla="*/ 764381 h 792956"/>
                <a:gd name="connsiteX8" fmla="*/ 290513 w 435769"/>
                <a:gd name="connsiteY8" fmla="*/ 781050 h 792956"/>
                <a:gd name="connsiteX9" fmla="*/ 311944 w 435769"/>
                <a:gd name="connsiteY9" fmla="*/ 790575 h 792956"/>
                <a:gd name="connsiteX10" fmla="*/ 328613 w 435769"/>
                <a:gd name="connsiteY10" fmla="*/ 792956 h 792956"/>
                <a:gd name="connsiteX11" fmla="*/ 350044 w 435769"/>
                <a:gd name="connsiteY11" fmla="*/ 792956 h 792956"/>
                <a:gd name="connsiteX12" fmla="*/ 378619 w 435769"/>
                <a:gd name="connsiteY12" fmla="*/ 785813 h 792956"/>
                <a:gd name="connsiteX13" fmla="*/ 397669 w 435769"/>
                <a:gd name="connsiteY13" fmla="*/ 776288 h 792956"/>
                <a:gd name="connsiteX14" fmla="*/ 414338 w 435769"/>
                <a:gd name="connsiteY14" fmla="*/ 757238 h 792956"/>
                <a:gd name="connsiteX15" fmla="*/ 426244 w 435769"/>
                <a:gd name="connsiteY15" fmla="*/ 731044 h 792956"/>
                <a:gd name="connsiteX16" fmla="*/ 433388 w 435769"/>
                <a:gd name="connsiteY16" fmla="*/ 697706 h 792956"/>
                <a:gd name="connsiteX17" fmla="*/ 435769 w 435769"/>
                <a:gd name="connsiteY17" fmla="*/ 654844 h 792956"/>
                <a:gd name="connsiteX18" fmla="*/ 435769 w 435769"/>
                <a:gd name="connsiteY18" fmla="*/ 595313 h 792956"/>
                <a:gd name="connsiteX19" fmla="*/ 426244 w 435769"/>
                <a:gd name="connsiteY19" fmla="*/ 516731 h 792956"/>
                <a:gd name="connsiteX20" fmla="*/ 416719 w 435769"/>
                <a:gd name="connsiteY20" fmla="*/ 466725 h 792956"/>
                <a:gd name="connsiteX21" fmla="*/ 407194 w 435769"/>
                <a:gd name="connsiteY21" fmla="*/ 435769 h 792956"/>
                <a:gd name="connsiteX22" fmla="*/ 381000 w 435769"/>
                <a:gd name="connsiteY22" fmla="*/ 395288 h 792956"/>
                <a:gd name="connsiteX23" fmla="*/ 283369 w 435769"/>
                <a:gd name="connsiteY23" fmla="*/ 276225 h 792956"/>
                <a:gd name="connsiteX24" fmla="*/ 157163 w 435769"/>
                <a:gd name="connsiteY24" fmla="*/ 128588 h 792956"/>
                <a:gd name="connsiteX25" fmla="*/ 76200 w 435769"/>
                <a:gd name="connsiteY25" fmla="*/ 35719 h 792956"/>
                <a:gd name="connsiteX26" fmla="*/ 59531 w 435769"/>
                <a:gd name="connsiteY26" fmla="*/ 19050 h 792956"/>
                <a:gd name="connsiteX27" fmla="*/ 50006 w 435769"/>
                <a:gd name="connsiteY27" fmla="*/ 9525 h 792956"/>
                <a:gd name="connsiteX28" fmla="*/ 35719 w 435769"/>
                <a:gd name="connsiteY28" fmla="*/ 2381 h 792956"/>
                <a:gd name="connsiteX29" fmla="*/ 21431 w 435769"/>
                <a:gd name="connsiteY29" fmla="*/ 0 h 792956"/>
                <a:gd name="connsiteX30" fmla="*/ 9525 w 435769"/>
                <a:gd name="connsiteY30" fmla="*/ 2381 h 792956"/>
                <a:gd name="connsiteX31" fmla="*/ 0 w 435769"/>
                <a:gd name="connsiteY31" fmla="*/ 11906 h 792956"/>
                <a:gd name="connsiteX32" fmla="*/ 2381 w 435769"/>
                <a:gd name="connsiteY32" fmla="*/ 30956 h 792956"/>
                <a:gd name="connsiteX33" fmla="*/ 23813 w 435769"/>
                <a:gd name="connsiteY33" fmla="*/ 102394 h 792956"/>
                <a:gd name="connsiteX34" fmla="*/ 73819 w 435769"/>
                <a:gd name="connsiteY34" fmla="*/ 254794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5769" h="792956">
                  <a:moveTo>
                    <a:pt x="73819" y="254794"/>
                  </a:moveTo>
                  <a:lnTo>
                    <a:pt x="111919" y="376238"/>
                  </a:lnTo>
                  <a:lnTo>
                    <a:pt x="150019" y="492919"/>
                  </a:lnTo>
                  <a:lnTo>
                    <a:pt x="166688" y="566738"/>
                  </a:lnTo>
                  <a:lnTo>
                    <a:pt x="200025" y="647700"/>
                  </a:lnTo>
                  <a:lnTo>
                    <a:pt x="238125" y="719138"/>
                  </a:lnTo>
                  <a:lnTo>
                    <a:pt x="252413" y="740569"/>
                  </a:lnTo>
                  <a:lnTo>
                    <a:pt x="271463" y="764381"/>
                  </a:lnTo>
                  <a:lnTo>
                    <a:pt x="290513" y="781050"/>
                  </a:lnTo>
                  <a:lnTo>
                    <a:pt x="311944" y="790575"/>
                  </a:lnTo>
                  <a:lnTo>
                    <a:pt x="328613" y="792956"/>
                  </a:lnTo>
                  <a:lnTo>
                    <a:pt x="350044" y="792956"/>
                  </a:lnTo>
                  <a:lnTo>
                    <a:pt x="378619" y="785813"/>
                  </a:lnTo>
                  <a:lnTo>
                    <a:pt x="397669" y="776288"/>
                  </a:lnTo>
                  <a:lnTo>
                    <a:pt x="414338" y="757238"/>
                  </a:lnTo>
                  <a:lnTo>
                    <a:pt x="426244" y="731044"/>
                  </a:lnTo>
                  <a:lnTo>
                    <a:pt x="433388" y="697706"/>
                  </a:lnTo>
                  <a:lnTo>
                    <a:pt x="435769" y="654844"/>
                  </a:lnTo>
                  <a:lnTo>
                    <a:pt x="435769" y="595313"/>
                  </a:lnTo>
                  <a:lnTo>
                    <a:pt x="426244" y="516731"/>
                  </a:lnTo>
                  <a:lnTo>
                    <a:pt x="416719" y="466725"/>
                  </a:lnTo>
                  <a:lnTo>
                    <a:pt x="407194" y="435769"/>
                  </a:lnTo>
                  <a:lnTo>
                    <a:pt x="381000" y="395288"/>
                  </a:lnTo>
                  <a:lnTo>
                    <a:pt x="283369" y="276225"/>
                  </a:lnTo>
                  <a:lnTo>
                    <a:pt x="157163" y="128588"/>
                  </a:lnTo>
                  <a:lnTo>
                    <a:pt x="76200" y="35719"/>
                  </a:lnTo>
                  <a:lnTo>
                    <a:pt x="59531" y="19050"/>
                  </a:lnTo>
                  <a:lnTo>
                    <a:pt x="50006" y="9525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9525" y="2381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23813" y="102394"/>
                  </a:lnTo>
                  <a:lnTo>
                    <a:pt x="73819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32">
              <a:extLst>
                <a:ext uri="{FF2B5EF4-FFF2-40B4-BE49-F238E27FC236}">
                  <a16:creationId xmlns:a16="http://schemas.microsoft.com/office/drawing/2014/main" id="{2F325C16-6AC4-4720-8070-0FF3D406466F}"/>
                </a:ext>
              </a:extLst>
            </p:cNvPr>
            <p:cNvSpPr/>
            <p:nvPr/>
          </p:nvSpPr>
          <p:spPr>
            <a:xfrm>
              <a:off x="5770563" y="3890963"/>
              <a:ext cx="790575" cy="587375"/>
            </a:xfrm>
            <a:custGeom>
              <a:avLst/>
              <a:gdLst>
                <a:gd name="connsiteX0" fmla="*/ 597694 w 790575"/>
                <a:gd name="connsiteY0" fmla="*/ 345281 h 588168"/>
                <a:gd name="connsiteX1" fmla="*/ 481012 w 790575"/>
                <a:gd name="connsiteY1" fmla="*/ 264318 h 588168"/>
                <a:gd name="connsiteX2" fmla="*/ 390525 w 790575"/>
                <a:gd name="connsiteY2" fmla="*/ 202406 h 588168"/>
                <a:gd name="connsiteX3" fmla="*/ 250031 w 790575"/>
                <a:gd name="connsiteY3" fmla="*/ 107156 h 588168"/>
                <a:gd name="connsiteX4" fmla="*/ 188119 w 790575"/>
                <a:gd name="connsiteY4" fmla="*/ 0 h 588168"/>
                <a:gd name="connsiteX5" fmla="*/ 145256 w 790575"/>
                <a:gd name="connsiteY5" fmla="*/ 23812 h 588168"/>
                <a:gd name="connsiteX6" fmla="*/ 80962 w 790575"/>
                <a:gd name="connsiteY6" fmla="*/ 66675 h 588168"/>
                <a:gd name="connsiteX7" fmla="*/ 30956 w 790575"/>
                <a:gd name="connsiteY7" fmla="*/ 107156 h 588168"/>
                <a:gd name="connsiteX8" fmla="*/ 11906 w 790575"/>
                <a:gd name="connsiteY8" fmla="*/ 130968 h 588168"/>
                <a:gd name="connsiteX9" fmla="*/ 0 w 790575"/>
                <a:gd name="connsiteY9" fmla="*/ 157162 h 588168"/>
                <a:gd name="connsiteX10" fmla="*/ 2381 w 790575"/>
                <a:gd name="connsiteY10" fmla="*/ 188118 h 588168"/>
                <a:gd name="connsiteX11" fmla="*/ 21431 w 790575"/>
                <a:gd name="connsiteY11" fmla="*/ 228600 h 588168"/>
                <a:gd name="connsiteX12" fmla="*/ 42862 w 790575"/>
                <a:gd name="connsiteY12" fmla="*/ 254793 h 588168"/>
                <a:gd name="connsiteX13" fmla="*/ 85725 w 790575"/>
                <a:gd name="connsiteY13" fmla="*/ 288131 h 588168"/>
                <a:gd name="connsiteX14" fmla="*/ 157162 w 790575"/>
                <a:gd name="connsiteY14" fmla="*/ 319087 h 588168"/>
                <a:gd name="connsiteX15" fmla="*/ 226219 w 790575"/>
                <a:gd name="connsiteY15" fmla="*/ 342900 h 588168"/>
                <a:gd name="connsiteX16" fmla="*/ 371475 w 790575"/>
                <a:gd name="connsiteY16" fmla="*/ 416718 h 588168"/>
                <a:gd name="connsiteX17" fmla="*/ 614362 w 790575"/>
                <a:gd name="connsiteY17" fmla="*/ 535781 h 588168"/>
                <a:gd name="connsiteX18" fmla="*/ 714375 w 790575"/>
                <a:gd name="connsiteY18" fmla="*/ 588168 h 588168"/>
                <a:gd name="connsiteX19" fmla="*/ 790575 w 790575"/>
                <a:gd name="connsiteY19" fmla="*/ 485775 h 588168"/>
                <a:gd name="connsiteX20" fmla="*/ 597694 w 790575"/>
                <a:gd name="connsiteY20" fmla="*/ 3452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0575" h="588168">
                  <a:moveTo>
                    <a:pt x="597694" y="345281"/>
                  </a:moveTo>
                  <a:lnTo>
                    <a:pt x="481012" y="264318"/>
                  </a:lnTo>
                  <a:lnTo>
                    <a:pt x="390525" y="202406"/>
                  </a:lnTo>
                  <a:lnTo>
                    <a:pt x="250031" y="107156"/>
                  </a:lnTo>
                  <a:lnTo>
                    <a:pt x="188119" y="0"/>
                  </a:lnTo>
                  <a:lnTo>
                    <a:pt x="145256" y="23812"/>
                  </a:lnTo>
                  <a:lnTo>
                    <a:pt x="80962" y="66675"/>
                  </a:lnTo>
                  <a:lnTo>
                    <a:pt x="30956" y="107156"/>
                  </a:lnTo>
                  <a:lnTo>
                    <a:pt x="11906" y="130968"/>
                  </a:lnTo>
                  <a:lnTo>
                    <a:pt x="0" y="157162"/>
                  </a:lnTo>
                  <a:lnTo>
                    <a:pt x="2381" y="188118"/>
                  </a:lnTo>
                  <a:lnTo>
                    <a:pt x="21431" y="228600"/>
                  </a:lnTo>
                  <a:lnTo>
                    <a:pt x="42862" y="254793"/>
                  </a:lnTo>
                  <a:lnTo>
                    <a:pt x="85725" y="288131"/>
                  </a:lnTo>
                  <a:lnTo>
                    <a:pt x="157162" y="319087"/>
                  </a:lnTo>
                  <a:lnTo>
                    <a:pt x="226219" y="342900"/>
                  </a:lnTo>
                  <a:lnTo>
                    <a:pt x="371475" y="416718"/>
                  </a:lnTo>
                  <a:lnTo>
                    <a:pt x="614362" y="535781"/>
                  </a:lnTo>
                  <a:lnTo>
                    <a:pt x="714375" y="588168"/>
                  </a:lnTo>
                  <a:lnTo>
                    <a:pt x="790575" y="485775"/>
                  </a:lnTo>
                  <a:lnTo>
                    <a:pt x="597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3">
              <a:extLst>
                <a:ext uri="{FF2B5EF4-FFF2-40B4-BE49-F238E27FC236}">
                  <a16:creationId xmlns:a16="http://schemas.microsoft.com/office/drawing/2014/main" id="{724B765F-81EC-44DC-A8E4-10E802A6A9ED}"/>
                </a:ext>
              </a:extLst>
            </p:cNvPr>
            <p:cNvSpPr/>
            <p:nvPr/>
          </p:nvSpPr>
          <p:spPr>
            <a:xfrm>
              <a:off x="5743575" y="3563938"/>
              <a:ext cx="1366838" cy="1736725"/>
            </a:xfrm>
            <a:custGeom>
              <a:avLst/>
              <a:gdLst>
                <a:gd name="connsiteX0" fmla="*/ 923925 w 1366838"/>
                <a:gd name="connsiteY0" fmla="*/ 471488 h 1735932"/>
                <a:gd name="connsiteX1" fmla="*/ 1052513 w 1366838"/>
                <a:gd name="connsiteY1" fmla="*/ 269082 h 1735932"/>
                <a:gd name="connsiteX2" fmla="*/ 1073944 w 1366838"/>
                <a:gd name="connsiteY2" fmla="*/ 228600 h 1735932"/>
                <a:gd name="connsiteX3" fmla="*/ 1092994 w 1366838"/>
                <a:gd name="connsiteY3" fmla="*/ 183357 h 1735932"/>
                <a:gd name="connsiteX4" fmla="*/ 1100138 w 1366838"/>
                <a:gd name="connsiteY4" fmla="*/ 157163 h 1735932"/>
                <a:gd name="connsiteX5" fmla="*/ 1102519 w 1366838"/>
                <a:gd name="connsiteY5" fmla="*/ 130969 h 1735932"/>
                <a:gd name="connsiteX6" fmla="*/ 1102519 w 1366838"/>
                <a:gd name="connsiteY6" fmla="*/ 116682 h 1735932"/>
                <a:gd name="connsiteX7" fmla="*/ 1088231 w 1366838"/>
                <a:gd name="connsiteY7" fmla="*/ 83344 h 1735932"/>
                <a:gd name="connsiteX8" fmla="*/ 1081088 w 1366838"/>
                <a:gd name="connsiteY8" fmla="*/ 57150 h 1735932"/>
                <a:gd name="connsiteX9" fmla="*/ 1078706 w 1366838"/>
                <a:gd name="connsiteY9" fmla="*/ 33338 h 1735932"/>
                <a:gd name="connsiteX10" fmla="*/ 1081088 w 1366838"/>
                <a:gd name="connsiteY10" fmla="*/ 9525 h 1735932"/>
                <a:gd name="connsiteX11" fmla="*/ 1090613 w 1366838"/>
                <a:gd name="connsiteY11" fmla="*/ 0 h 1735932"/>
                <a:gd name="connsiteX12" fmla="*/ 1114425 w 1366838"/>
                <a:gd name="connsiteY12" fmla="*/ 0 h 1735932"/>
                <a:gd name="connsiteX13" fmla="*/ 1162050 w 1366838"/>
                <a:gd name="connsiteY13" fmla="*/ 14288 h 1735932"/>
                <a:gd name="connsiteX14" fmla="*/ 1200150 w 1366838"/>
                <a:gd name="connsiteY14" fmla="*/ 45244 h 1735932"/>
                <a:gd name="connsiteX15" fmla="*/ 1269206 w 1366838"/>
                <a:gd name="connsiteY15" fmla="*/ 107157 h 1735932"/>
                <a:gd name="connsiteX16" fmla="*/ 1309688 w 1366838"/>
                <a:gd name="connsiteY16" fmla="*/ 150019 h 1735932"/>
                <a:gd name="connsiteX17" fmla="*/ 1335881 w 1366838"/>
                <a:gd name="connsiteY17" fmla="*/ 190500 h 1735932"/>
                <a:gd name="connsiteX18" fmla="*/ 1357313 w 1366838"/>
                <a:gd name="connsiteY18" fmla="*/ 235744 h 1735932"/>
                <a:gd name="connsiteX19" fmla="*/ 1364456 w 1366838"/>
                <a:gd name="connsiteY19" fmla="*/ 266700 h 1735932"/>
                <a:gd name="connsiteX20" fmla="*/ 1366838 w 1366838"/>
                <a:gd name="connsiteY20" fmla="*/ 302419 h 1735932"/>
                <a:gd name="connsiteX21" fmla="*/ 1362075 w 1366838"/>
                <a:gd name="connsiteY21" fmla="*/ 323850 h 1735932"/>
                <a:gd name="connsiteX22" fmla="*/ 1340644 w 1366838"/>
                <a:gd name="connsiteY22" fmla="*/ 342900 h 1735932"/>
                <a:gd name="connsiteX23" fmla="*/ 1309688 w 1366838"/>
                <a:gd name="connsiteY23" fmla="*/ 361950 h 1735932"/>
                <a:gd name="connsiteX24" fmla="*/ 1273969 w 1366838"/>
                <a:gd name="connsiteY24" fmla="*/ 376238 h 1735932"/>
                <a:gd name="connsiteX25" fmla="*/ 1221581 w 1366838"/>
                <a:gd name="connsiteY25" fmla="*/ 411957 h 1735932"/>
                <a:gd name="connsiteX26" fmla="*/ 1143000 w 1366838"/>
                <a:gd name="connsiteY26" fmla="*/ 511969 h 1735932"/>
                <a:gd name="connsiteX27" fmla="*/ 845344 w 1366838"/>
                <a:gd name="connsiteY27" fmla="*/ 895350 h 1735932"/>
                <a:gd name="connsiteX28" fmla="*/ 476250 w 1366838"/>
                <a:gd name="connsiteY28" fmla="*/ 1366838 h 1735932"/>
                <a:gd name="connsiteX29" fmla="*/ 183356 w 1366838"/>
                <a:gd name="connsiteY29" fmla="*/ 1735932 h 1735932"/>
                <a:gd name="connsiteX30" fmla="*/ 14288 w 1366838"/>
                <a:gd name="connsiteY30" fmla="*/ 1733550 h 1735932"/>
                <a:gd name="connsiteX31" fmla="*/ 4763 w 1366838"/>
                <a:gd name="connsiteY31" fmla="*/ 1716882 h 1735932"/>
                <a:gd name="connsiteX32" fmla="*/ 0 w 1366838"/>
                <a:gd name="connsiteY32" fmla="*/ 1695450 h 1735932"/>
                <a:gd name="connsiteX33" fmla="*/ 0 w 1366838"/>
                <a:gd name="connsiteY33" fmla="*/ 1676400 h 1735932"/>
                <a:gd name="connsiteX34" fmla="*/ 2381 w 1366838"/>
                <a:gd name="connsiteY34" fmla="*/ 1659732 h 1735932"/>
                <a:gd name="connsiteX35" fmla="*/ 7144 w 1366838"/>
                <a:gd name="connsiteY35" fmla="*/ 1652588 h 1735932"/>
                <a:gd name="connsiteX36" fmla="*/ 19050 w 1366838"/>
                <a:gd name="connsiteY36" fmla="*/ 1643063 h 1735932"/>
                <a:gd name="connsiteX37" fmla="*/ 52388 w 1366838"/>
                <a:gd name="connsiteY37" fmla="*/ 1628775 h 1735932"/>
                <a:gd name="connsiteX38" fmla="*/ 92869 w 1366838"/>
                <a:gd name="connsiteY38" fmla="*/ 1604963 h 1735932"/>
                <a:gd name="connsiteX39" fmla="*/ 128588 w 1366838"/>
                <a:gd name="connsiteY39" fmla="*/ 1576388 h 1735932"/>
                <a:gd name="connsiteX40" fmla="*/ 173831 w 1366838"/>
                <a:gd name="connsiteY40" fmla="*/ 1531144 h 1735932"/>
                <a:gd name="connsiteX41" fmla="*/ 221456 w 1366838"/>
                <a:gd name="connsiteY41" fmla="*/ 1476375 h 1735932"/>
                <a:gd name="connsiteX42" fmla="*/ 297656 w 1366838"/>
                <a:gd name="connsiteY42" fmla="*/ 1378744 h 1735932"/>
                <a:gd name="connsiteX43" fmla="*/ 395288 w 1366838"/>
                <a:gd name="connsiteY43" fmla="*/ 1245394 h 1735932"/>
                <a:gd name="connsiteX44" fmla="*/ 483394 w 1366838"/>
                <a:gd name="connsiteY44" fmla="*/ 1121569 h 1735932"/>
                <a:gd name="connsiteX45" fmla="*/ 573881 w 1366838"/>
                <a:gd name="connsiteY45" fmla="*/ 985838 h 1735932"/>
                <a:gd name="connsiteX46" fmla="*/ 681038 w 1366838"/>
                <a:gd name="connsiteY46" fmla="*/ 828675 h 1735932"/>
                <a:gd name="connsiteX47" fmla="*/ 735806 w 1366838"/>
                <a:gd name="connsiteY47" fmla="*/ 771525 h 1735932"/>
                <a:gd name="connsiteX48" fmla="*/ 923925 w 1366838"/>
                <a:gd name="connsiteY48" fmla="*/ 471488 h 17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8" h="1735932">
                  <a:moveTo>
                    <a:pt x="923925" y="471488"/>
                  </a:moveTo>
                  <a:lnTo>
                    <a:pt x="1052513" y="269082"/>
                  </a:lnTo>
                  <a:lnTo>
                    <a:pt x="1073944" y="228600"/>
                  </a:lnTo>
                  <a:lnTo>
                    <a:pt x="1092994" y="183357"/>
                  </a:lnTo>
                  <a:lnTo>
                    <a:pt x="1100138" y="157163"/>
                  </a:lnTo>
                  <a:lnTo>
                    <a:pt x="1102519" y="130969"/>
                  </a:lnTo>
                  <a:lnTo>
                    <a:pt x="1102519" y="116682"/>
                  </a:lnTo>
                  <a:lnTo>
                    <a:pt x="1088231" y="83344"/>
                  </a:lnTo>
                  <a:lnTo>
                    <a:pt x="1081088" y="57150"/>
                  </a:lnTo>
                  <a:lnTo>
                    <a:pt x="1078706" y="33338"/>
                  </a:lnTo>
                  <a:lnTo>
                    <a:pt x="1081088" y="9525"/>
                  </a:lnTo>
                  <a:lnTo>
                    <a:pt x="1090613" y="0"/>
                  </a:lnTo>
                  <a:lnTo>
                    <a:pt x="1114425" y="0"/>
                  </a:lnTo>
                  <a:lnTo>
                    <a:pt x="1162050" y="14288"/>
                  </a:lnTo>
                  <a:lnTo>
                    <a:pt x="1200150" y="45244"/>
                  </a:lnTo>
                  <a:lnTo>
                    <a:pt x="1269206" y="107157"/>
                  </a:lnTo>
                  <a:lnTo>
                    <a:pt x="1309688" y="150019"/>
                  </a:lnTo>
                  <a:lnTo>
                    <a:pt x="1335881" y="190500"/>
                  </a:lnTo>
                  <a:lnTo>
                    <a:pt x="1357313" y="235744"/>
                  </a:lnTo>
                  <a:lnTo>
                    <a:pt x="1364456" y="266700"/>
                  </a:lnTo>
                  <a:lnTo>
                    <a:pt x="1366838" y="302419"/>
                  </a:lnTo>
                  <a:lnTo>
                    <a:pt x="1362075" y="323850"/>
                  </a:lnTo>
                  <a:lnTo>
                    <a:pt x="1340644" y="342900"/>
                  </a:lnTo>
                  <a:lnTo>
                    <a:pt x="1309688" y="361950"/>
                  </a:lnTo>
                  <a:lnTo>
                    <a:pt x="1273969" y="376238"/>
                  </a:lnTo>
                  <a:lnTo>
                    <a:pt x="1221581" y="411957"/>
                  </a:lnTo>
                  <a:lnTo>
                    <a:pt x="1143000" y="511969"/>
                  </a:lnTo>
                  <a:lnTo>
                    <a:pt x="845344" y="895350"/>
                  </a:lnTo>
                  <a:lnTo>
                    <a:pt x="476250" y="1366838"/>
                  </a:lnTo>
                  <a:lnTo>
                    <a:pt x="183356" y="1735932"/>
                  </a:lnTo>
                  <a:lnTo>
                    <a:pt x="14288" y="1733550"/>
                  </a:lnTo>
                  <a:lnTo>
                    <a:pt x="4763" y="1716882"/>
                  </a:lnTo>
                  <a:lnTo>
                    <a:pt x="0" y="1695450"/>
                  </a:lnTo>
                  <a:lnTo>
                    <a:pt x="0" y="1676400"/>
                  </a:lnTo>
                  <a:lnTo>
                    <a:pt x="2381" y="1659732"/>
                  </a:lnTo>
                  <a:lnTo>
                    <a:pt x="7144" y="1652588"/>
                  </a:lnTo>
                  <a:lnTo>
                    <a:pt x="19050" y="1643063"/>
                  </a:lnTo>
                  <a:lnTo>
                    <a:pt x="52388" y="1628775"/>
                  </a:lnTo>
                  <a:lnTo>
                    <a:pt x="92869" y="1604963"/>
                  </a:lnTo>
                  <a:lnTo>
                    <a:pt x="128588" y="1576388"/>
                  </a:lnTo>
                  <a:lnTo>
                    <a:pt x="173831" y="1531144"/>
                  </a:lnTo>
                  <a:lnTo>
                    <a:pt x="221456" y="1476375"/>
                  </a:lnTo>
                  <a:lnTo>
                    <a:pt x="297656" y="1378744"/>
                  </a:lnTo>
                  <a:lnTo>
                    <a:pt x="395288" y="1245394"/>
                  </a:lnTo>
                  <a:lnTo>
                    <a:pt x="483394" y="1121569"/>
                  </a:lnTo>
                  <a:lnTo>
                    <a:pt x="573881" y="985838"/>
                  </a:lnTo>
                  <a:lnTo>
                    <a:pt x="681038" y="828675"/>
                  </a:lnTo>
                  <a:lnTo>
                    <a:pt x="735806" y="771525"/>
                  </a:lnTo>
                  <a:lnTo>
                    <a:pt x="9239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4">
              <a:extLst>
                <a:ext uri="{FF2B5EF4-FFF2-40B4-BE49-F238E27FC236}">
                  <a16:creationId xmlns:a16="http://schemas.microsoft.com/office/drawing/2014/main" id="{D051A22E-7770-4885-ADF4-EF6E12FB8EF3}"/>
                </a:ext>
              </a:extLst>
            </p:cNvPr>
            <p:cNvSpPr/>
            <p:nvPr/>
          </p:nvSpPr>
          <p:spPr>
            <a:xfrm>
              <a:off x="5743575" y="5018088"/>
              <a:ext cx="1401763" cy="487362"/>
            </a:xfrm>
            <a:custGeom>
              <a:avLst/>
              <a:gdLst>
                <a:gd name="connsiteX0" fmla="*/ 1019175 w 1402556"/>
                <a:gd name="connsiteY0" fmla="*/ 78581 h 488156"/>
                <a:gd name="connsiteX1" fmla="*/ 897731 w 1402556"/>
                <a:gd name="connsiteY1" fmla="*/ 104775 h 488156"/>
                <a:gd name="connsiteX2" fmla="*/ 773906 w 1402556"/>
                <a:gd name="connsiteY2" fmla="*/ 128587 h 488156"/>
                <a:gd name="connsiteX3" fmla="*/ 652463 w 1402556"/>
                <a:gd name="connsiteY3" fmla="*/ 147637 h 488156"/>
                <a:gd name="connsiteX4" fmla="*/ 514350 w 1402556"/>
                <a:gd name="connsiteY4" fmla="*/ 169069 h 488156"/>
                <a:gd name="connsiteX5" fmla="*/ 376238 w 1402556"/>
                <a:gd name="connsiteY5" fmla="*/ 185737 h 488156"/>
                <a:gd name="connsiteX6" fmla="*/ 192881 w 1402556"/>
                <a:gd name="connsiteY6" fmla="*/ 202406 h 488156"/>
                <a:gd name="connsiteX7" fmla="*/ 9525 w 1402556"/>
                <a:gd name="connsiteY7" fmla="*/ 200025 h 488156"/>
                <a:gd name="connsiteX8" fmla="*/ 0 w 1402556"/>
                <a:gd name="connsiteY8" fmla="*/ 233362 h 488156"/>
                <a:gd name="connsiteX9" fmla="*/ 9525 w 1402556"/>
                <a:gd name="connsiteY9" fmla="*/ 285750 h 488156"/>
                <a:gd name="connsiteX10" fmla="*/ 33338 w 1402556"/>
                <a:gd name="connsiteY10" fmla="*/ 342900 h 488156"/>
                <a:gd name="connsiteX11" fmla="*/ 59531 w 1402556"/>
                <a:gd name="connsiteY11" fmla="*/ 395287 h 488156"/>
                <a:gd name="connsiteX12" fmla="*/ 97631 w 1402556"/>
                <a:gd name="connsiteY12" fmla="*/ 447675 h 488156"/>
                <a:gd name="connsiteX13" fmla="*/ 121444 w 1402556"/>
                <a:gd name="connsiteY13" fmla="*/ 471487 h 488156"/>
                <a:gd name="connsiteX14" fmla="*/ 133350 w 1402556"/>
                <a:gd name="connsiteY14" fmla="*/ 481012 h 488156"/>
                <a:gd name="connsiteX15" fmla="*/ 147638 w 1402556"/>
                <a:gd name="connsiteY15" fmla="*/ 485775 h 488156"/>
                <a:gd name="connsiteX16" fmla="*/ 173831 w 1402556"/>
                <a:gd name="connsiteY16" fmla="*/ 488156 h 488156"/>
                <a:gd name="connsiteX17" fmla="*/ 219075 w 1402556"/>
                <a:gd name="connsiteY17" fmla="*/ 476250 h 488156"/>
                <a:gd name="connsiteX18" fmla="*/ 295275 w 1402556"/>
                <a:gd name="connsiteY18" fmla="*/ 445294 h 488156"/>
                <a:gd name="connsiteX19" fmla="*/ 354806 w 1402556"/>
                <a:gd name="connsiteY19" fmla="*/ 421481 h 488156"/>
                <a:gd name="connsiteX20" fmla="*/ 509588 w 1402556"/>
                <a:gd name="connsiteY20" fmla="*/ 369094 h 488156"/>
                <a:gd name="connsiteX21" fmla="*/ 742950 w 1402556"/>
                <a:gd name="connsiteY21" fmla="*/ 297656 h 488156"/>
                <a:gd name="connsiteX22" fmla="*/ 1042988 w 1402556"/>
                <a:gd name="connsiteY22" fmla="*/ 207169 h 488156"/>
                <a:gd name="connsiteX23" fmla="*/ 1402556 w 1402556"/>
                <a:gd name="connsiteY23" fmla="*/ 102394 h 488156"/>
                <a:gd name="connsiteX24" fmla="*/ 1354931 w 1402556"/>
                <a:gd name="connsiteY24" fmla="*/ 0 h 488156"/>
                <a:gd name="connsiteX25" fmla="*/ 1240631 w 1402556"/>
                <a:gd name="connsiteY25" fmla="*/ 23812 h 488156"/>
                <a:gd name="connsiteX26" fmla="*/ 1019175 w 1402556"/>
                <a:gd name="connsiteY26" fmla="*/ 78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2556" h="488156">
                  <a:moveTo>
                    <a:pt x="1019175" y="78581"/>
                  </a:moveTo>
                  <a:lnTo>
                    <a:pt x="897731" y="104775"/>
                  </a:lnTo>
                  <a:lnTo>
                    <a:pt x="773906" y="128587"/>
                  </a:lnTo>
                  <a:lnTo>
                    <a:pt x="652463" y="147637"/>
                  </a:lnTo>
                  <a:lnTo>
                    <a:pt x="514350" y="169069"/>
                  </a:lnTo>
                  <a:lnTo>
                    <a:pt x="376238" y="185737"/>
                  </a:lnTo>
                  <a:lnTo>
                    <a:pt x="192881" y="202406"/>
                  </a:lnTo>
                  <a:lnTo>
                    <a:pt x="9525" y="200025"/>
                  </a:lnTo>
                  <a:lnTo>
                    <a:pt x="0" y="233362"/>
                  </a:lnTo>
                  <a:lnTo>
                    <a:pt x="9525" y="285750"/>
                  </a:lnTo>
                  <a:lnTo>
                    <a:pt x="33338" y="342900"/>
                  </a:lnTo>
                  <a:lnTo>
                    <a:pt x="59531" y="395287"/>
                  </a:lnTo>
                  <a:lnTo>
                    <a:pt x="97631" y="447675"/>
                  </a:lnTo>
                  <a:lnTo>
                    <a:pt x="121444" y="471487"/>
                  </a:lnTo>
                  <a:lnTo>
                    <a:pt x="133350" y="481012"/>
                  </a:lnTo>
                  <a:lnTo>
                    <a:pt x="147638" y="485775"/>
                  </a:lnTo>
                  <a:lnTo>
                    <a:pt x="173831" y="488156"/>
                  </a:lnTo>
                  <a:lnTo>
                    <a:pt x="219075" y="476250"/>
                  </a:lnTo>
                  <a:lnTo>
                    <a:pt x="295275" y="445294"/>
                  </a:lnTo>
                  <a:lnTo>
                    <a:pt x="354806" y="421481"/>
                  </a:lnTo>
                  <a:lnTo>
                    <a:pt x="509588" y="369094"/>
                  </a:lnTo>
                  <a:lnTo>
                    <a:pt x="742950" y="297656"/>
                  </a:lnTo>
                  <a:lnTo>
                    <a:pt x="1042988" y="207169"/>
                  </a:lnTo>
                  <a:lnTo>
                    <a:pt x="1402556" y="102394"/>
                  </a:lnTo>
                  <a:lnTo>
                    <a:pt x="1354931" y="0"/>
                  </a:lnTo>
                  <a:lnTo>
                    <a:pt x="1240631" y="23812"/>
                  </a:lnTo>
                  <a:lnTo>
                    <a:pt x="1019175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35">
              <a:extLst>
                <a:ext uri="{FF2B5EF4-FFF2-40B4-BE49-F238E27FC236}">
                  <a16:creationId xmlns:a16="http://schemas.microsoft.com/office/drawing/2014/main" id="{0C85614E-6F50-4C56-B747-F19DC019B0F4}"/>
                </a:ext>
              </a:extLst>
            </p:cNvPr>
            <p:cNvSpPr/>
            <p:nvPr/>
          </p:nvSpPr>
          <p:spPr>
            <a:xfrm>
              <a:off x="6805613" y="4611688"/>
              <a:ext cx="574675" cy="942975"/>
            </a:xfrm>
            <a:custGeom>
              <a:avLst/>
              <a:gdLst>
                <a:gd name="connsiteX0" fmla="*/ 123825 w 573881"/>
                <a:gd name="connsiteY0" fmla="*/ 288132 h 942975"/>
                <a:gd name="connsiteX1" fmla="*/ 54768 w 573881"/>
                <a:gd name="connsiteY1" fmla="*/ 150019 h 942975"/>
                <a:gd name="connsiteX2" fmla="*/ 26193 w 573881"/>
                <a:gd name="connsiteY2" fmla="*/ 92869 h 942975"/>
                <a:gd name="connsiteX3" fmla="*/ 7143 w 573881"/>
                <a:gd name="connsiteY3" fmla="*/ 50007 h 942975"/>
                <a:gd name="connsiteX4" fmla="*/ 0 w 573881"/>
                <a:gd name="connsiteY4" fmla="*/ 23813 h 942975"/>
                <a:gd name="connsiteX5" fmla="*/ 0 w 573881"/>
                <a:gd name="connsiteY5" fmla="*/ 7144 h 942975"/>
                <a:gd name="connsiteX6" fmla="*/ 4762 w 573881"/>
                <a:gd name="connsiteY6" fmla="*/ 0 h 942975"/>
                <a:gd name="connsiteX7" fmla="*/ 14287 w 573881"/>
                <a:gd name="connsiteY7" fmla="*/ 0 h 942975"/>
                <a:gd name="connsiteX8" fmla="*/ 42862 w 573881"/>
                <a:gd name="connsiteY8" fmla="*/ 9525 h 942975"/>
                <a:gd name="connsiteX9" fmla="*/ 76200 w 573881"/>
                <a:gd name="connsiteY9" fmla="*/ 38100 h 942975"/>
                <a:gd name="connsiteX10" fmla="*/ 176212 w 573881"/>
                <a:gd name="connsiteY10" fmla="*/ 138113 h 942975"/>
                <a:gd name="connsiteX11" fmla="*/ 290512 w 573881"/>
                <a:gd name="connsiteY11" fmla="*/ 250032 h 942975"/>
                <a:gd name="connsiteX12" fmla="*/ 409575 w 573881"/>
                <a:gd name="connsiteY12" fmla="*/ 369094 h 942975"/>
                <a:gd name="connsiteX13" fmla="*/ 452437 w 573881"/>
                <a:gd name="connsiteY13" fmla="*/ 411957 h 942975"/>
                <a:gd name="connsiteX14" fmla="*/ 483393 w 573881"/>
                <a:gd name="connsiteY14" fmla="*/ 450057 h 942975"/>
                <a:gd name="connsiteX15" fmla="*/ 511968 w 573881"/>
                <a:gd name="connsiteY15" fmla="*/ 495300 h 942975"/>
                <a:gd name="connsiteX16" fmla="*/ 526256 w 573881"/>
                <a:gd name="connsiteY16" fmla="*/ 531019 h 942975"/>
                <a:gd name="connsiteX17" fmla="*/ 550068 w 573881"/>
                <a:gd name="connsiteY17" fmla="*/ 604838 h 942975"/>
                <a:gd name="connsiteX18" fmla="*/ 569118 w 573881"/>
                <a:gd name="connsiteY18" fmla="*/ 714375 h 942975"/>
                <a:gd name="connsiteX19" fmla="*/ 571500 w 573881"/>
                <a:gd name="connsiteY19" fmla="*/ 764382 h 942975"/>
                <a:gd name="connsiteX20" fmla="*/ 573881 w 573881"/>
                <a:gd name="connsiteY20" fmla="*/ 816769 h 942975"/>
                <a:gd name="connsiteX21" fmla="*/ 571500 w 573881"/>
                <a:gd name="connsiteY21" fmla="*/ 859632 h 942975"/>
                <a:gd name="connsiteX22" fmla="*/ 566737 w 573881"/>
                <a:gd name="connsiteY22" fmla="*/ 892969 h 942975"/>
                <a:gd name="connsiteX23" fmla="*/ 557212 w 573881"/>
                <a:gd name="connsiteY23" fmla="*/ 916782 h 942975"/>
                <a:gd name="connsiteX24" fmla="*/ 540543 w 573881"/>
                <a:gd name="connsiteY24" fmla="*/ 935832 h 942975"/>
                <a:gd name="connsiteX25" fmla="*/ 526256 w 573881"/>
                <a:gd name="connsiteY25" fmla="*/ 942975 h 942975"/>
                <a:gd name="connsiteX26" fmla="*/ 511968 w 573881"/>
                <a:gd name="connsiteY26" fmla="*/ 942975 h 942975"/>
                <a:gd name="connsiteX27" fmla="*/ 476250 w 573881"/>
                <a:gd name="connsiteY27" fmla="*/ 935832 h 942975"/>
                <a:gd name="connsiteX28" fmla="*/ 435768 w 573881"/>
                <a:gd name="connsiteY28" fmla="*/ 909638 h 942975"/>
                <a:gd name="connsiteX29" fmla="*/ 402431 w 573881"/>
                <a:gd name="connsiteY29" fmla="*/ 869157 h 942975"/>
                <a:gd name="connsiteX30" fmla="*/ 364331 w 573881"/>
                <a:gd name="connsiteY30" fmla="*/ 804863 h 942975"/>
                <a:gd name="connsiteX31" fmla="*/ 314325 w 573881"/>
                <a:gd name="connsiteY31" fmla="*/ 700088 h 942975"/>
                <a:gd name="connsiteX32" fmla="*/ 252412 w 573881"/>
                <a:gd name="connsiteY32" fmla="*/ 566738 h 942975"/>
                <a:gd name="connsiteX33" fmla="*/ 235743 w 573881"/>
                <a:gd name="connsiteY33" fmla="*/ 526257 h 942975"/>
                <a:gd name="connsiteX34" fmla="*/ 197643 w 573881"/>
                <a:gd name="connsiteY34" fmla="*/ 431007 h 942975"/>
                <a:gd name="connsiteX35" fmla="*/ 123825 w 573881"/>
                <a:gd name="connsiteY35" fmla="*/ 288132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942975">
                  <a:moveTo>
                    <a:pt x="123825" y="288132"/>
                  </a:moveTo>
                  <a:lnTo>
                    <a:pt x="54768" y="150019"/>
                  </a:lnTo>
                  <a:lnTo>
                    <a:pt x="26193" y="92869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42862" y="9525"/>
                  </a:lnTo>
                  <a:lnTo>
                    <a:pt x="76200" y="38100"/>
                  </a:lnTo>
                  <a:lnTo>
                    <a:pt x="176212" y="138113"/>
                  </a:lnTo>
                  <a:lnTo>
                    <a:pt x="290512" y="250032"/>
                  </a:lnTo>
                  <a:lnTo>
                    <a:pt x="409575" y="369094"/>
                  </a:lnTo>
                  <a:lnTo>
                    <a:pt x="452437" y="411957"/>
                  </a:lnTo>
                  <a:lnTo>
                    <a:pt x="483393" y="450057"/>
                  </a:lnTo>
                  <a:lnTo>
                    <a:pt x="511968" y="495300"/>
                  </a:lnTo>
                  <a:lnTo>
                    <a:pt x="526256" y="531019"/>
                  </a:lnTo>
                  <a:lnTo>
                    <a:pt x="550068" y="604838"/>
                  </a:lnTo>
                  <a:lnTo>
                    <a:pt x="569118" y="714375"/>
                  </a:lnTo>
                  <a:lnTo>
                    <a:pt x="571500" y="764382"/>
                  </a:lnTo>
                  <a:lnTo>
                    <a:pt x="573881" y="816769"/>
                  </a:lnTo>
                  <a:lnTo>
                    <a:pt x="571500" y="859632"/>
                  </a:lnTo>
                  <a:lnTo>
                    <a:pt x="566737" y="892969"/>
                  </a:lnTo>
                  <a:lnTo>
                    <a:pt x="557212" y="916782"/>
                  </a:lnTo>
                  <a:lnTo>
                    <a:pt x="540543" y="935832"/>
                  </a:lnTo>
                  <a:lnTo>
                    <a:pt x="526256" y="942975"/>
                  </a:lnTo>
                  <a:lnTo>
                    <a:pt x="511968" y="942975"/>
                  </a:lnTo>
                  <a:lnTo>
                    <a:pt x="476250" y="935832"/>
                  </a:lnTo>
                  <a:lnTo>
                    <a:pt x="435768" y="909638"/>
                  </a:lnTo>
                  <a:lnTo>
                    <a:pt x="402431" y="869157"/>
                  </a:lnTo>
                  <a:lnTo>
                    <a:pt x="364331" y="804863"/>
                  </a:lnTo>
                  <a:lnTo>
                    <a:pt x="314325" y="700088"/>
                  </a:lnTo>
                  <a:lnTo>
                    <a:pt x="252412" y="566738"/>
                  </a:lnTo>
                  <a:lnTo>
                    <a:pt x="235743" y="526257"/>
                  </a:lnTo>
                  <a:lnTo>
                    <a:pt x="197643" y="431007"/>
                  </a:lnTo>
                  <a:lnTo>
                    <a:pt x="123825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170" name="グループ化 1">
            <a:extLst>
              <a:ext uri="{FF2B5EF4-FFF2-40B4-BE49-F238E27FC236}">
                <a16:creationId xmlns:a16="http://schemas.microsoft.com/office/drawing/2014/main" id="{B35B2019-81AC-4830-93BE-E4332C82AA26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533525"/>
            <a:ext cx="4986338" cy="4040188"/>
            <a:chOff x="2393950" y="1533525"/>
            <a:chExt cx="4986338" cy="4040188"/>
          </a:xfrm>
        </p:grpSpPr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E8F50775-F806-4359-AF5A-212E5B48A0E8}"/>
                </a:ext>
              </a:extLst>
            </p:cNvPr>
            <p:cNvSpPr/>
            <p:nvPr/>
          </p:nvSpPr>
          <p:spPr>
            <a:xfrm>
              <a:off x="2706688" y="2268538"/>
              <a:ext cx="1682750" cy="381000"/>
            </a:xfrm>
            <a:custGeom>
              <a:avLst/>
              <a:gdLst>
                <a:gd name="connsiteX0" fmla="*/ 1302544 w 1681163"/>
                <a:gd name="connsiteY0" fmla="*/ 283369 h 381000"/>
                <a:gd name="connsiteX1" fmla="*/ 1164432 w 1681163"/>
                <a:gd name="connsiteY1" fmla="*/ 302419 h 381000"/>
                <a:gd name="connsiteX2" fmla="*/ 997744 w 1681163"/>
                <a:gd name="connsiteY2" fmla="*/ 321469 h 381000"/>
                <a:gd name="connsiteX3" fmla="*/ 785813 w 1681163"/>
                <a:gd name="connsiteY3" fmla="*/ 347663 h 381000"/>
                <a:gd name="connsiteX4" fmla="*/ 566738 w 1681163"/>
                <a:gd name="connsiteY4" fmla="*/ 371475 h 381000"/>
                <a:gd name="connsiteX5" fmla="*/ 469107 w 1681163"/>
                <a:gd name="connsiteY5" fmla="*/ 381000 h 381000"/>
                <a:gd name="connsiteX6" fmla="*/ 290513 w 1681163"/>
                <a:gd name="connsiteY6" fmla="*/ 376238 h 381000"/>
                <a:gd name="connsiteX7" fmla="*/ 233363 w 1681163"/>
                <a:gd name="connsiteY7" fmla="*/ 366713 h 381000"/>
                <a:gd name="connsiteX8" fmla="*/ 173832 w 1681163"/>
                <a:gd name="connsiteY8" fmla="*/ 345282 h 381000"/>
                <a:gd name="connsiteX9" fmla="*/ 128588 w 1681163"/>
                <a:gd name="connsiteY9" fmla="*/ 321469 h 381000"/>
                <a:gd name="connsiteX10" fmla="*/ 90488 w 1681163"/>
                <a:gd name="connsiteY10" fmla="*/ 297657 h 381000"/>
                <a:gd name="connsiteX11" fmla="*/ 54769 w 1681163"/>
                <a:gd name="connsiteY11" fmla="*/ 271463 h 381000"/>
                <a:gd name="connsiteX12" fmla="*/ 26194 w 1681163"/>
                <a:gd name="connsiteY12" fmla="*/ 245269 h 381000"/>
                <a:gd name="connsiteX13" fmla="*/ 9525 w 1681163"/>
                <a:gd name="connsiteY13" fmla="*/ 219075 h 381000"/>
                <a:gd name="connsiteX14" fmla="*/ 0 w 1681163"/>
                <a:gd name="connsiteY14" fmla="*/ 197644 h 381000"/>
                <a:gd name="connsiteX15" fmla="*/ 2382 w 1681163"/>
                <a:gd name="connsiteY15" fmla="*/ 185738 h 381000"/>
                <a:gd name="connsiteX16" fmla="*/ 14288 w 1681163"/>
                <a:gd name="connsiteY16" fmla="*/ 176213 h 381000"/>
                <a:gd name="connsiteX17" fmla="*/ 30957 w 1681163"/>
                <a:gd name="connsiteY17" fmla="*/ 173832 h 381000"/>
                <a:gd name="connsiteX18" fmla="*/ 57150 w 1681163"/>
                <a:gd name="connsiteY18" fmla="*/ 183357 h 381000"/>
                <a:gd name="connsiteX19" fmla="*/ 85725 w 1681163"/>
                <a:gd name="connsiteY19" fmla="*/ 197644 h 381000"/>
                <a:gd name="connsiteX20" fmla="*/ 159544 w 1681163"/>
                <a:gd name="connsiteY20" fmla="*/ 211932 h 381000"/>
                <a:gd name="connsiteX21" fmla="*/ 269082 w 1681163"/>
                <a:gd name="connsiteY21" fmla="*/ 221457 h 381000"/>
                <a:gd name="connsiteX22" fmla="*/ 416719 w 1681163"/>
                <a:gd name="connsiteY22" fmla="*/ 221457 h 381000"/>
                <a:gd name="connsiteX23" fmla="*/ 576263 w 1681163"/>
                <a:gd name="connsiteY23" fmla="*/ 207169 h 381000"/>
                <a:gd name="connsiteX24" fmla="*/ 707232 w 1681163"/>
                <a:gd name="connsiteY24" fmla="*/ 188119 h 381000"/>
                <a:gd name="connsiteX25" fmla="*/ 850107 w 1681163"/>
                <a:gd name="connsiteY25" fmla="*/ 161925 h 381000"/>
                <a:gd name="connsiteX26" fmla="*/ 1019175 w 1681163"/>
                <a:gd name="connsiteY26" fmla="*/ 123825 h 381000"/>
                <a:gd name="connsiteX27" fmla="*/ 1188244 w 1681163"/>
                <a:gd name="connsiteY27" fmla="*/ 83344 h 381000"/>
                <a:gd name="connsiteX28" fmla="*/ 1254919 w 1681163"/>
                <a:gd name="connsiteY28" fmla="*/ 64294 h 381000"/>
                <a:gd name="connsiteX29" fmla="*/ 1273969 w 1681163"/>
                <a:gd name="connsiteY29" fmla="*/ 45244 h 381000"/>
                <a:gd name="connsiteX30" fmla="*/ 1319213 w 1681163"/>
                <a:gd name="connsiteY30" fmla="*/ 2382 h 381000"/>
                <a:gd name="connsiteX31" fmla="*/ 1331119 w 1681163"/>
                <a:gd name="connsiteY31" fmla="*/ 0 h 381000"/>
                <a:gd name="connsiteX32" fmla="*/ 1381125 w 1681163"/>
                <a:gd name="connsiteY32" fmla="*/ 2382 h 381000"/>
                <a:gd name="connsiteX33" fmla="*/ 1457325 w 1681163"/>
                <a:gd name="connsiteY33" fmla="*/ 11907 h 381000"/>
                <a:gd name="connsiteX34" fmla="*/ 1531144 w 1681163"/>
                <a:gd name="connsiteY34" fmla="*/ 28575 h 381000"/>
                <a:gd name="connsiteX35" fmla="*/ 1590675 w 1681163"/>
                <a:gd name="connsiteY35" fmla="*/ 47625 h 381000"/>
                <a:gd name="connsiteX36" fmla="*/ 1612107 w 1681163"/>
                <a:gd name="connsiteY36" fmla="*/ 54769 h 381000"/>
                <a:gd name="connsiteX37" fmla="*/ 1638300 w 1681163"/>
                <a:gd name="connsiteY37" fmla="*/ 69057 h 381000"/>
                <a:gd name="connsiteX38" fmla="*/ 1652588 w 1681163"/>
                <a:gd name="connsiteY38" fmla="*/ 78582 h 381000"/>
                <a:gd name="connsiteX39" fmla="*/ 1664494 w 1681163"/>
                <a:gd name="connsiteY39" fmla="*/ 92869 h 381000"/>
                <a:gd name="connsiteX40" fmla="*/ 1674019 w 1681163"/>
                <a:gd name="connsiteY40" fmla="*/ 114300 h 381000"/>
                <a:gd name="connsiteX41" fmla="*/ 1681163 w 1681163"/>
                <a:gd name="connsiteY41" fmla="*/ 145257 h 381000"/>
                <a:gd name="connsiteX42" fmla="*/ 1681163 w 1681163"/>
                <a:gd name="connsiteY42" fmla="*/ 161925 h 381000"/>
                <a:gd name="connsiteX43" fmla="*/ 1669257 w 1681163"/>
                <a:gd name="connsiteY43" fmla="*/ 188119 h 381000"/>
                <a:gd name="connsiteX44" fmla="*/ 1652588 w 1681163"/>
                <a:gd name="connsiteY44" fmla="*/ 204788 h 381000"/>
                <a:gd name="connsiteX45" fmla="*/ 1626394 w 1681163"/>
                <a:gd name="connsiteY45" fmla="*/ 219075 h 381000"/>
                <a:gd name="connsiteX46" fmla="*/ 1545432 w 1681163"/>
                <a:gd name="connsiteY46" fmla="*/ 240507 h 381000"/>
                <a:gd name="connsiteX47" fmla="*/ 1433513 w 1681163"/>
                <a:gd name="connsiteY47" fmla="*/ 261938 h 381000"/>
                <a:gd name="connsiteX48" fmla="*/ 1302544 w 1681163"/>
                <a:gd name="connsiteY48" fmla="*/ 283369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1163" h="381000">
                  <a:moveTo>
                    <a:pt x="1302544" y="283369"/>
                  </a:moveTo>
                  <a:lnTo>
                    <a:pt x="1164432" y="302419"/>
                  </a:lnTo>
                  <a:lnTo>
                    <a:pt x="997744" y="321469"/>
                  </a:lnTo>
                  <a:lnTo>
                    <a:pt x="785813" y="347663"/>
                  </a:lnTo>
                  <a:lnTo>
                    <a:pt x="566738" y="371475"/>
                  </a:lnTo>
                  <a:lnTo>
                    <a:pt x="469107" y="381000"/>
                  </a:lnTo>
                  <a:lnTo>
                    <a:pt x="290513" y="376238"/>
                  </a:lnTo>
                  <a:lnTo>
                    <a:pt x="233363" y="366713"/>
                  </a:lnTo>
                  <a:lnTo>
                    <a:pt x="173832" y="345282"/>
                  </a:lnTo>
                  <a:lnTo>
                    <a:pt x="128588" y="321469"/>
                  </a:lnTo>
                  <a:lnTo>
                    <a:pt x="90488" y="297657"/>
                  </a:lnTo>
                  <a:lnTo>
                    <a:pt x="54769" y="271463"/>
                  </a:lnTo>
                  <a:lnTo>
                    <a:pt x="26194" y="245269"/>
                  </a:lnTo>
                  <a:lnTo>
                    <a:pt x="9525" y="219075"/>
                  </a:lnTo>
                  <a:lnTo>
                    <a:pt x="0" y="197644"/>
                  </a:lnTo>
                  <a:lnTo>
                    <a:pt x="2382" y="185738"/>
                  </a:lnTo>
                  <a:lnTo>
                    <a:pt x="14288" y="176213"/>
                  </a:lnTo>
                  <a:lnTo>
                    <a:pt x="30957" y="173832"/>
                  </a:lnTo>
                  <a:lnTo>
                    <a:pt x="57150" y="183357"/>
                  </a:lnTo>
                  <a:lnTo>
                    <a:pt x="85725" y="197644"/>
                  </a:lnTo>
                  <a:lnTo>
                    <a:pt x="159544" y="211932"/>
                  </a:lnTo>
                  <a:lnTo>
                    <a:pt x="269082" y="221457"/>
                  </a:lnTo>
                  <a:lnTo>
                    <a:pt x="416719" y="221457"/>
                  </a:lnTo>
                  <a:lnTo>
                    <a:pt x="576263" y="207169"/>
                  </a:lnTo>
                  <a:lnTo>
                    <a:pt x="707232" y="188119"/>
                  </a:lnTo>
                  <a:lnTo>
                    <a:pt x="850107" y="161925"/>
                  </a:lnTo>
                  <a:lnTo>
                    <a:pt x="1019175" y="123825"/>
                  </a:lnTo>
                  <a:lnTo>
                    <a:pt x="1188244" y="83344"/>
                  </a:lnTo>
                  <a:lnTo>
                    <a:pt x="1254919" y="64294"/>
                  </a:lnTo>
                  <a:lnTo>
                    <a:pt x="1273969" y="45244"/>
                  </a:lnTo>
                  <a:lnTo>
                    <a:pt x="1319213" y="2382"/>
                  </a:lnTo>
                  <a:lnTo>
                    <a:pt x="1331119" y="0"/>
                  </a:lnTo>
                  <a:lnTo>
                    <a:pt x="1381125" y="2382"/>
                  </a:lnTo>
                  <a:lnTo>
                    <a:pt x="1457325" y="11907"/>
                  </a:lnTo>
                  <a:lnTo>
                    <a:pt x="1531144" y="28575"/>
                  </a:lnTo>
                  <a:lnTo>
                    <a:pt x="1590675" y="47625"/>
                  </a:lnTo>
                  <a:lnTo>
                    <a:pt x="1612107" y="54769"/>
                  </a:lnTo>
                  <a:lnTo>
                    <a:pt x="1638300" y="69057"/>
                  </a:lnTo>
                  <a:lnTo>
                    <a:pt x="1652588" y="78582"/>
                  </a:lnTo>
                  <a:lnTo>
                    <a:pt x="1664494" y="92869"/>
                  </a:lnTo>
                  <a:lnTo>
                    <a:pt x="1674019" y="114300"/>
                  </a:lnTo>
                  <a:lnTo>
                    <a:pt x="1681163" y="145257"/>
                  </a:lnTo>
                  <a:lnTo>
                    <a:pt x="1681163" y="161925"/>
                  </a:lnTo>
                  <a:lnTo>
                    <a:pt x="1669257" y="188119"/>
                  </a:lnTo>
                  <a:lnTo>
                    <a:pt x="1652588" y="204788"/>
                  </a:lnTo>
                  <a:lnTo>
                    <a:pt x="1626394" y="219075"/>
                  </a:lnTo>
                  <a:lnTo>
                    <a:pt x="1545432" y="240507"/>
                  </a:lnTo>
                  <a:lnTo>
                    <a:pt x="1433513" y="261938"/>
                  </a:lnTo>
                  <a:lnTo>
                    <a:pt x="1302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FE11B075-15D4-4D0E-9F8E-1EAACD3494DF}"/>
                </a:ext>
              </a:extLst>
            </p:cNvPr>
            <p:cNvSpPr/>
            <p:nvPr/>
          </p:nvSpPr>
          <p:spPr>
            <a:xfrm>
              <a:off x="4829175" y="1662113"/>
              <a:ext cx="608013" cy="781050"/>
            </a:xfrm>
            <a:custGeom>
              <a:avLst/>
              <a:gdLst>
                <a:gd name="connsiteX0" fmla="*/ 335756 w 607219"/>
                <a:gd name="connsiteY0" fmla="*/ 209550 h 781050"/>
                <a:gd name="connsiteX1" fmla="*/ 257175 w 607219"/>
                <a:gd name="connsiteY1" fmla="*/ 154781 h 781050"/>
                <a:gd name="connsiteX2" fmla="*/ 171450 w 607219"/>
                <a:gd name="connsiteY2" fmla="*/ 95250 h 781050"/>
                <a:gd name="connsiteX3" fmla="*/ 107156 w 607219"/>
                <a:gd name="connsiteY3" fmla="*/ 50006 h 781050"/>
                <a:gd name="connsiteX4" fmla="*/ 52388 w 607219"/>
                <a:gd name="connsiteY4" fmla="*/ 16668 h 781050"/>
                <a:gd name="connsiteX5" fmla="*/ 28575 w 607219"/>
                <a:gd name="connsiteY5" fmla="*/ 4762 h 781050"/>
                <a:gd name="connsiteX6" fmla="*/ 16669 w 607219"/>
                <a:gd name="connsiteY6" fmla="*/ 0 h 781050"/>
                <a:gd name="connsiteX7" fmla="*/ 4763 w 607219"/>
                <a:gd name="connsiteY7" fmla="*/ 0 h 781050"/>
                <a:gd name="connsiteX8" fmla="*/ 0 w 607219"/>
                <a:gd name="connsiteY8" fmla="*/ 4762 h 781050"/>
                <a:gd name="connsiteX9" fmla="*/ 0 w 607219"/>
                <a:gd name="connsiteY9" fmla="*/ 16668 h 781050"/>
                <a:gd name="connsiteX10" fmla="*/ 4763 w 607219"/>
                <a:gd name="connsiteY10" fmla="*/ 42862 h 781050"/>
                <a:gd name="connsiteX11" fmla="*/ 40481 w 607219"/>
                <a:gd name="connsiteY11" fmla="*/ 111918 h 781050"/>
                <a:gd name="connsiteX12" fmla="*/ 152400 w 607219"/>
                <a:gd name="connsiteY12" fmla="*/ 302418 h 781050"/>
                <a:gd name="connsiteX13" fmla="*/ 216694 w 607219"/>
                <a:gd name="connsiteY13" fmla="*/ 411956 h 781050"/>
                <a:gd name="connsiteX14" fmla="*/ 302419 w 607219"/>
                <a:gd name="connsiteY14" fmla="*/ 540543 h 781050"/>
                <a:gd name="connsiteX15" fmla="*/ 361950 w 607219"/>
                <a:gd name="connsiteY15" fmla="*/ 619125 h 781050"/>
                <a:gd name="connsiteX16" fmla="*/ 411956 w 607219"/>
                <a:gd name="connsiteY16" fmla="*/ 678656 h 781050"/>
                <a:gd name="connsiteX17" fmla="*/ 442913 w 607219"/>
                <a:gd name="connsiteY17" fmla="*/ 709612 h 781050"/>
                <a:gd name="connsiteX18" fmla="*/ 478631 w 607219"/>
                <a:gd name="connsiteY18" fmla="*/ 750093 h 781050"/>
                <a:gd name="connsiteX19" fmla="*/ 509588 w 607219"/>
                <a:gd name="connsiteY19" fmla="*/ 773906 h 781050"/>
                <a:gd name="connsiteX20" fmla="*/ 531019 w 607219"/>
                <a:gd name="connsiteY20" fmla="*/ 781050 h 781050"/>
                <a:gd name="connsiteX21" fmla="*/ 547688 w 607219"/>
                <a:gd name="connsiteY21" fmla="*/ 781050 h 781050"/>
                <a:gd name="connsiteX22" fmla="*/ 571500 w 607219"/>
                <a:gd name="connsiteY22" fmla="*/ 764381 h 781050"/>
                <a:gd name="connsiteX23" fmla="*/ 588169 w 607219"/>
                <a:gd name="connsiteY23" fmla="*/ 735806 h 781050"/>
                <a:gd name="connsiteX24" fmla="*/ 607219 w 607219"/>
                <a:gd name="connsiteY24" fmla="*/ 685800 h 781050"/>
                <a:gd name="connsiteX25" fmla="*/ 607219 w 607219"/>
                <a:gd name="connsiteY25" fmla="*/ 661987 h 781050"/>
                <a:gd name="connsiteX26" fmla="*/ 604838 w 607219"/>
                <a:gd name="connsiteY26" fmla="*/ 600075 h 781050"/>
                <a:gd name="connsiteX27" fmla="*/ 592931 w 607219"/>
                <a:gd name="connsiteY27" fmla="*/ 528637 h 781050"/>
                <a:gd name="connsiteX28" fmla="*/ 566738 w 607219"/>
                <a:gd name="connsiteY28" fmla="*/ 426243 h 781050"/>
                <a:gd name="connsiteX29" fmla="*/ 540544 w 607219"/>
                <a:gd name="connsiteY29" fmla="*/ 361950 h 781050"/>
                <a:gd name="connsiteX30" fmla="*/ 514350 w 607219"/>
                <a:gd name="connsiteY30" fmla="*/ 335756 h 781050"/>
                <a:gd name="connsiteX31" fmla="*/ 335756 w 607219"/>
                <a:gd name="connsiteY31" fmla="*/ 20955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781050">
                  <a:moveTo>
                    <a:pt x="335756" y="209550"/>
                  </a:moveTo>
                  <a:lnTo>
                    <a:pt x="257175" y="154781"/>
                  </a:lnTo>
                  <a:lnTo>
                    <a:pt x="171450" y="95250"/>
                  </a:lnTo>
                  <a:lnTo>
                    <a:pt x="107156" y="50006"/>
                  </a:lnTo>
                  <a:lnTo>
                    <a:pt x="52388" y="16668"/>
                  </a:lnTo>
                  <a:lnTo>
                    <a:pt x="28575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0" y="16668"/>
                  </a:lnTo>
                  <a:lnTo>
                    <a:pt x="4763" y="42862"/>
                  </a:lnTo>
                  <a:lnTo>
                    <a:pt x="40481" y="111918"/>
                  </a:lnTo>
                  <a:lnTo>
                    <a:pt x="152400" y="302418"/>
                  </a:lnTo>
                  <a:lnTo>
                    <a:pt x="216694" y="411956"/>
                  </a:lnTo>
                  <a:lnTo>
                    <a:pt x="302419" y="540543"/>
                  </a:lnTo>
                  <a:lnTo>
                    <a:pt x="361950" y="619125"/>
                  </a:lnTo>
                  <a:lnTo>
                    <a:pt x="411956" y="678656"/>
                  </a:lnTo>
                  <a:lnTo>
                    <a:pt x="442913" y="709612"/>
                  </a:lnTo>
                  <a:lnTo>
                    <a:pt x="478631" y="750093"/>
                  </a:lnTo>
                  <a:lnTo>
                    <a:pt x="509588" y="773906"/>
                  </a:lnTo>
                  <a:lnTo>
                    <a:pt x="531019" y="781050"/>
                  </a:lnTo>
                  <a:lnTo>
                    <a:pt x="547688" y="781050"/>
                  </a:lnTo>
                  <a:lnTo>
                    <a:pt x="571500" y="764381"/>
                  </a:lnTo>
                  <a:lnTo>
                    <a:pt x="588169" y="735806"/>
                  </a:lnTo>
                  <a:lnTo>
                    <a:pt x="607219" y="685800"/>
                  </a:lnTo>
                  <a:lnTo>
                    <a:pt x="607219" y="661987"/>
                  </a:lnTo>
                  <a:cubicBezTo>
                    <a:pt x="606425" y="641350"/>
                    <a:pt x="605632" y="620712"/>
                    <a:pt x="604838" y="600075"/>
                  </a:cubicBezTo>
                  <a:lnTo>
                    <a:pt x="592931" y="528637"/>
                  </a:lnTo>
                  <a:lnTo>
                    <a:pt x="566738" y="426243"/>
                  </a:lnTo>
                  <a:lnTo>
                    <a:pt x="540544" y="361950"/>
                  </a:lnTo>
                  <a:lnTo>
                    <a:pt x="514350" y="335756"/>
                  </a:lnTo>
                  <a:lnTo>
                    <a:pt x="335756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9E0687EE-8994-4B51-8D70-6685672EFEFF}"/>
                </a:ext>
              </a:extLst>
            </p:cNvPr>
            <p:cNvSpPr/>
            <p:nvPr/>
          </p:nvSpPr>
          <p:spPr>
            <a:xfrm>
              <a:off x="5980113" y="1533525"/>
              <a:ext cx="796925" cy="1125538"/>
            </a:xfrm>
            <a:custGeom>
              <a:avLst/>
              <a:gdLst>
                <a:gd name="connsiteX0" fmla="*/ 345281 w 797719"/>
                <a:gd name="connsiteY0" fmla="*/ 419100 h 1126331"/>
                <a:gd name="connsiteX1" fmla="*/ 247650 w 797719"/>
                <a:gd name="connsiteY1" fmla="*/ 621506 h 1126331"/>
                <a:gd name="connsiteX2" fmla="*/ 147637 w 797719"/>
                <a:gd name="connsiteY2" fmla="*/ 826294 h 1126331"/>
                <a:gd name="connsiteX3" fmla="*/ 0 w 797719"/>
                <a:gd name="connsiteY3" fmla="*/ 1126331 h 1126331"/>
                <a:gd name="connsiteX4" fmla="*/ 50006 w 797719"/>
                <a:gd name="connsiteY4" fmla="*/ 1123950 h 1126331"/>
                <a:gd name="connsiteX5" fmla="*/ 166687 w 797719"/>
                <a:gd name="connsiteY5" fmla="*/ 978694 h 1126331"/>
                <a:gd name="connsiteX6" fmla="*/ 285750 w 797719"/>
                <a:gd name="connsiteY6" fmla="*/ 819150 h 1126331"/>
                <a:gd name="connsiteX7" fmla="*/ 409575 w 797719"/>
                <a:gd name="connsiteY7" fmla="*/ 654844 h 1126331"/>
                <a:gd name="connsiteX8" fmla="*/ 504825 w 797719"/>
                <a:gd name="connsiteY8" fmla="*/ 526256 h 1126331"/>
                <a:gd name="connsiteX9" fmla="*/ 590550 w 797719"/>
                <a:gd name="connsiteY9" fmla="*/ 411956 h 1126331"/>
                <a:gd name="connsiteX10" fmla="*/ 611981 w 797719"/>
                <a:gd name="connsiteY10" fmla="*/ 388144 h 1126331"/>
                <a:gd name="connsiteX11" fmla="*/ 626269 w 797719"/>
                <a:gd name="connsiteY11" fmla="*/ 373856 h 1126331"/>
                <a:gd name="connsiteX12" fmla="*/ 642937 w 797719"/>
                <a:gd name="connsiteY12" fmla="*/ 357188 h 1126331"/>
                <a:gd name="connsiteX13" fmla="*/ 673894 w 797719"/>
                <a:gd name="connsiteY13" fmla="*/ 338138 h 1126331"/>
                <a:gd name="connsiteX14" fmla="*/ 716756 w 797719"/>
                <a:gd name="connsiteY14" fmla="*/ 316706 h 1126331"/>
                <a:gd name="connsiteX15" fmla="*/ 750094 w 797719"/>
                <a:gd name="connsiteY15" fmla="*/ 304800 h 1126331"/>
                <a:gd name="connsiteX16" fmla="*/ 778669 w 797719"/>
                <a:gd name="connsiteY16" fmla="*/ 288131 h 1126331"/>
                <a:gd name="connsiteX17" fmla="*/ 788194 w 797719"/>
                <a:gd name="connsiteY17" fmla="*/ 276225 h 1126331"/>
                <a:gd name="connsiteX18" fmla="*/ 795337 w 797719"/>
                <a:gd name="connsiteY18" fmla="*/ 264319 h 1126331"/>
                <a:gd name="connsiteX19" fmla="*/ 797719 w 797719"/>
                <a:gd name="connsiteY19" fmla="*/ 242888 h 1126331"/>
                <a:gd name="connsiteX20" fmla="*/ 797719 w 797719"/>
                <a:gd name="connsiteY20" fmla="*/ 228600 h 1126331"/>
                <a:gd name="connsiteX21" fmla="*/ 785812 w 797719"/>
                <a:gd name="connsiteY21" fmla="*/ 197644 h 1126331"/>
                <a:gd name="connsiteX22" fmla="*/ 757237 w 797719"/>
                <a:gd name="connsiteY22" fmla="*/ 164306 h 1126331"/>
                <a:gd name="connsiteX23" fmla="*/ 719137 w 797719"/>
                <a:gd name="connsiteY23" fmla="*/ 130969 h 1126331"/>
                <a:gd name="connsiteX24" fmla="*/ 676275 w 797719"/>
                <a:gd name="connsiteY24" fmla="*/ 97631 h 1126331"/>
                <a:gd name="connsiteX25" fmla="*/ 631031 w 797719"/>
                <a:gd name="connsiteY25" fmla="*/ 64294 h 1126331"/>
                <a:gd name="connsiteX26" fmla="*/ 581025 w 797719"/>
                <a:gd name="connsiteY26" fmla="*/ 38100 h 1126331"/>
                <a:gd name="connsiteX27" fmla="*/ 540544 w 797719"/>
                <a:gd name="connsiteY27" fmla="*/ 21431 h 1126331"/>
                <a:gd name="connsiteX28" fmla="*/ 488156 w 797719"/>
                <a:gd name="connsiteY28" fmla="*/ 7144 h 1126331"/>
                <a:gd name="connsiteX29" fmla="*/ 435769 w 797719"/>
                <a:gd name="connsiteY29" fmla="*/ 0 h 1126331"/>
                <a:gd name="connsiteX30" fmla="*/ 390525 w 797719"/>
                <a:gd name="connsiteY30" fmla="*/ 0 h 1126331"/>
                <a:gd name="connsiteX31" fmla="*/ 366712 w 797719"/>
                <a:gd name="connsiteY31" fmla="*/ 2381 h 1126331"/>
                <a:gd name="connsiteX32" fmla="*/ 357187 w 797719"/>
                <a:gd name="connsiteY32" fmla="*/ 9525 h 1126331"/>
                <a:gd name="connsiteX33" fmla="*/ 354806 w 797719"/>
                <a:gd name="connsiteY33" fmla="*/ 16669 h 1126331"/>
                <a:gd name="connsiteX34" fmla="*/ 364331 w 797719"/>
                <a:gd name="connsiteY34" fmla="*/ 33338 h 1126331"/>
                <a:gd name="connsiteX35" fmla="*/ 395287 w 797719"/>
                <a:gd name="connsiteY35" fmla="*/ 59531 h 1126331"/>
                <a:gd name="connsiteX36" fmla="*/ 426244 w 797719"/>
                <a:gd name="connsiteY36" fmla="*/ 90488 h 1126331"/>
                <a:gd name="connsiteX37" fmla="*/ 447675 w 797719"/>
                <a:gd name="connsiteY37" fmla="*/ 116681 h 1126331"/>
                <a:gd name="connsiteX38" fmla="*/ 457200 w 797719"/>
                <a:gd name="connsiteY38" fmla="*/ 133350 h 1126331"/>
                <a:gd name="connsiteX39" fmla="*/ 459581 w 797719"/>
                <a:gd name="connsiteY39" fmla="*/ 150019 h 1126331"/>
                <a:gd name="connsiteX40" fmla="*/ 457200 w 797719"/>
                <a:gd name="connsiteY40" fmla="*/ 178594 h 1126331"/>
                <a:gd name="connsiteX41" fmla="*/ 445294 w 797719"/>
                <a:gd name="connsiteY41" fmla="*/ 209550 h 1126331"/>
                <a:gd name="connsiteX42" fmla="*/ 345281 w 797719"/>
                <a:gd name="connsiteY42" fmla="*/ 419100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97719" h="1126331">
                  <a:moveTo>
                    <a:pt x="345281" y="419100"/>
                  </a:moveTo>
                  <a:lnTo>
                    <a:pt x="247650" y="621506"/>
                  </a:lnTo>
                  <a:lnTo>
                    <a:pt x="147637" y="826294"/>
                  </a:lnTo>
                  <a:lnTo>
                    <a:pt x="0" y="1126331"/>
                  </a:lnTo>
                  <a:lnTo>
                    <a:pt x="50006" y="1123950"/>
                  </a:lnTo>
                  <a:lnTo>
                    <a:pt x="166687" y="978694"/>
                  </a:lnTo>
                  <a:lnTo>
                    <a:pt x="285750" y="819150"/>
                  </a:lnTo>
                  <a:lnTo>
                    <a:pt x="409575" y="654844"/>
                  </a:lnTo>
                  <a:lnTo>
                    <a:pt x="504825" y="526256"/>
                  </a:lnTo>
                  <a:lnTo>
                    <a:pt x="590550" y="411956"/>
                  </a:lnTo>
                  <a:lnTo>
                    <a:pt x="611981" y="388144"/>
                  </a:lnTo>
                  <a:lnTo>
                    <a:pt x="626269" y="373856"/>
                  </a:lnTo>
                  <a:lnTo>
                    <a:pt x="642937" y="357188"/>
                  </a:lnTo>
                  <a:lnTo>
                    <a:pt x="673894" y="338138"/>
                  </a:lnTo>
                  <a:lnTo>
                    <a:pt x="716756" y="316706"/>
                  </a:lnTo>
                  <a:lnTo>
                    <a:pt x="750094" y="304800"/>
                  </a:lnTo>
                  <a:lnTo>
                    <a:pt x="778669" y="288131"/>
                  </a:lnTo>
                  <a:lnTo>
                    <a:pt x="788194" y="276225"/>
                  </a:lnTo>
                  <a:lnTo>
                    <a:pt x="795337" y="264319"/>
                  </a:lnTo>
                  <a:lnTo>
                    <a:pt x="797719" y="242888"/>
                  </a:lnTo>
                  <a:lnTo>
                    <a:pt x="797719" y="228600"/>
                  </a:lnTo>
                  <a:lnTo>
                    <a:pt x="785812" y="197644"/>
                  </a:lnTo>
                  <a:lnTo>
                    <a:pt x="757237" y="164306"/>
                  </a:lnTo>
                  <a:lnTo>
                    <a:pt x="719137" y="130969"/>
                  </a:lnTo>
                  <a:lnTo>
                    <a:pt x="676275" y="97631"/>
                  </a:lnTo>
                  <a:lnTo>
                    <a:pt x="631031" y="64294"/>
                  </a:lnTo>
                  <a:lnTo>
                    <a:pt x="581025" y="38100"/>
                  </a:lnTo>
                  <a:lnTo>
                    <a:pt x="540544" y="21431"/>
                  </a:lnTo>
                  <a:lnTo>
                    <a:pt x="488156" y="7144"/>
                  </a:lnTo>
                  <a:lnTo>
                    <a:pt x="435769" y="0"/>
                  </a:lnTo>
                  <a:lnTo>
                    <a:pt x="390525" y="0"/>
                  </a:lnTo>
                  <a:lnTo>
                    <a:pt x="366712" y="2381"/>
                  </a:lnTo>
                  <a:lnTo>
                    <a:pt x="357187" y="9525"/>
                  </a:lnTo>
                  <a:lnTo>
                    <a:pt x="354806" y="16669"/>
                  </a:lnTo>
                  <a:lnTo>
                    <a:pt x="364331" y="33338"/>
                  </a:lnTo>
                  <a:lnTo>
                    <a:pt x="395287" y="59531"/>
                  </a:lnTo>
                  <a:lnTo>
                    <a:pt x="426244" y="90488"/>
                  </a:lnTo>
                  <a:lnTo>
                    <a:pt x="447675" y="116681"/>
                  </a:lnTo>
                  <a:lnTo>
                    <a:pt x="457200" y="133350"/>
                  </a:lnTo>
                  <a:lnTo>
                    <a:pt x="459581" y="150019"/>
                  </a:lnTo>
                  <a:lnTo>
                    <a:pt x="457200" y="178594"/>
                  </a:lnTo>
                  <a:lnTo>
                    <a:pt x="445294" y="209550"/>
                  </a:lnTo>
                  <a:lnTo>
                    <a:pt x="345281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2564C784-7BAF-4E41-96CA-3BD39EE9E007}"/>
                </a:ext>
              </a:extLst>
            </p:cNvPr>
            <p:cNvSpPr/>
            <p:nvPr/>
          </p:nvSpPr>
          <p:spPr>
            <a:xfrm>
              <a:off x="5888038" y="2789238"/>
              <a:ext cx="755650" cy="1292225"/>
            </a:xfrm>
            <a:custGeom>
              <a:avLst/>
              <a:gdLst>
                <a:gd name="connsiteX0" fmla="*/ 385763 w 754857"/>
                <a:gd name="connsiteY0" fmla="*/ 476250 h 1293019"/>
                <a:gd name="connsiteX1" fmla="*/ 228600 w 754857"/>
                <a:gd name="connsiteY1" fmla="*/ 795337 h 1293019"/>
                <a:gd name="connsiteX2" fmla="*/ 64294 w 754857"/>
                <a:gd name="connsiteY2" fmla="*/ 1104900 h 1293019"/>
                <a:gd name="connsiteX3" fmla="*/ 0 w 754857"/>
                <a:gd name="connsiteY3" fmla="*/ 1235869 h 1293019"/>
                <a:gd name="connsiteX4" fmla="*/ 102394 w 754857"/>
                <a:gd name="connsiteY4" fmla="*/ 1293019 h 1293019"/>
                <a:gd name="connsiteX5" fmla="*/ 185738 w 754857"/>
                <a:gd name="connsiteY5" fmla="*/ 1162050 h 1293019"/>
                <a:gd name="connsiteX6" fmla="*/ 352425 w 754857"/>
                <a:gd name="connsiteY6" fmla="*/ 888206 h 1293019"/>
                <a:gd name="connsiteX7" fmla="*/ 450057 w 754857"/>
                <a:gd name="connsiteY7" fmla="*/ 723900 h 1293019"/>
                <a:gd name="connsiteX8" fmla="*/ 540544 w 754857"/>
                <a:gd name="connsiteY8" fmla="*/ 581025 h 1293019"/>
                <a:gd name="connsiteX9" fmla="*/ 659607 w 754857"/>
                <a:gd name="connsiteY9" fmla="*/ 402431 h 1293019"/>
                <a:gd name="connsiteX10" fmla="*/ 673894 w 754857"/>
                <a:gd name="connsiteY10" fmla="*/ 383381 h 1293019"/>
                <a:gd name="connsiteX11" fmla="*/ 690563 w 754857"/>
                <a:gd name="connsiteY11" fmla="*/ 371475 h 1293019"/>
                <a:gd name="connsiteX12" fmla="*/ 731044 w 754857"/>
                <a:gd name="connsiteY12" fmla="*/ 340519 h 1293019"/>
                <a:gd name="connsiteX13" fmla="*/ 745332 w 754857"/>
                <a:gd name="connsiteY13" fmla="*/ 319087 h 1293019"/>
                <a:gd name="connsiteX14" fmla="*/ 752475 w 754857"/>
                <a:gd name="connsiteY14" fmla="*/ 300037 h 1293019"/>
                <a:gd name="connsiteX15" fmla="*/ 754857 w 754857"/>
                <a:gd name="connsiteY15" fmla="*/ 276225 h 1293019"/>
                <a:gd name="connsiteX16" fmla="*/ 750094 w 754857"/>
                <a:gd name="connsiteY16" fmla="*/ 245269 h 1293019"/>
                <a:gd name="connsiteX17" fmla="*/ 740569 w 754857"/>
                <a:gd name="connsiteY17" fmla="*/ 214312 h 1293019"/>
                <a:gd name="connsiteX18" fmla="*/ 726282 w 754857"/>
                <a:gd name="connsiteY18" fmla="*/ 185737 h 1293019"/>
                <a:gd name="connsiteX19" fmla="*/ 690563 w 754857"/>
                <a:gd name="connsiteY19" fmla="*/ 152400 h 1293019"/>
                <a:gd name="connsiteX20" fmla="*/ 645319 w 754857"/>
                <a:gd name="connsiteY20" fmla="*/ 119062 h 1293019"/>
                <a:gd name="connsiteX21" fmla="*/ 585788 w 754857"/>
                <a:gd name="connsiteY21" fmla="*/ 80962 h 1293019"/>
                <a:gd name="connsiteX22" fmla="*/ 481013 w 754857"/>
                <a:gd name="connsiteY22" fmla="*/ 30956 h 1293019"/>
                <a:gd name="connsiteX23" fmla="*/ 421482 w 754857"/>
                <a:gd name="connsiteY23" fmla="*/ 4762 h 1293019"/>
                <a:gd name="connsiteX24" fmla="*/ 407194 w 754857"/>
                <a:gd name="connsiteY24" fmla="*/ 0 h 1293019"/>
                <a:gd name="connsiteX25" fmla="*/ 395288 w 754857"/>
                <a:gd name="connsiteY25" fmla="*/ 0 h 1293019"/>
                <a:gd name="connsiteX26" fmla="*/ 383382 w 754857"/>
                <a:gd name="connsiteY26" fmla="*/ 7144 h 1293019"/>
                <a:gd name="connsiteX27" fmla="*/ 383382 w 754857"/>
                <a:gd name="connsiteY27" fmla="*/ 21431 h 1293019"/>
                <a:gd name="connsiteX28" fmla="*/ 395288 w 754857"/>
                <a:gd name="connsiteY28" fmla="*/ 54769 h 1293019"/>
                <a:gd name="connsiteX29" fmla="*/ 431007 w 754857"/>
                <a:gd name="connsiteY29" fmla="*/ 88106 h 1293019"/>
                <a:gd name="connsiteX30" fmla="*/ 457200 w 754857"/>
                <a:gd name="connsiteY30" fmla="*/ 119062 h 1293019"/>
                <a:gd name="connsiteX31" fmla="*/ 473869 w 754857"/>
                <a:gd name="connsiteY31" fmla="*/ 145256 h 1293019"/>
                <a:gd name="connsiteX32" fmla="*/ 483394 w 754857"/>
                <a:gd name="connsiteY32" fmla="*/ 171450 h 1293019"/>
                <a:gd name="connsiteX33" fmla="*/ 483394 w 754857"/>
                <a:gd name="connsiteY33" fmla="*/ 200025 h 1293019"/>
                <a:gd name="connsiteX34" fmla="*/ 483394 w 754857"/>
                <a:gd name="connsiteY34" fmla="*/ 245269 h 1293019"/>
                <a:gd name="connsiteX35" fmla="*/ 469107 w 754857"/>
                <a:gd name="connsiteY35" fmla="*/ 292894 h 1293019"/>
                <a:gd name="connsiteX36" fmla="*/ 385763 w 754857"/>
                <a:gd name="connsiteY36" fmla="*/ 476250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4857" h="1293019">
                  <a:moveTo>
                    <a:pt x="385763" y="476250"/>
                  </a:moveTo>
                  <a:lnTo>
                    <a:pt x="228600" y="795337"/>
                  </a:lnTo>
                  <a:lnTo>
                    <a:pt x="64294" y="1104900"/>
                  </a:lnTo>
                  <a:lnTo>
                    <a:pt x="0" y="1235869"/>
                  </a:lnTo>
                  <a:lnTo>
                    <a:pt x="102394" y="1293019"/>
                  </a:lnTo>
                  <a:lnTo>
                    <a:pt x="185738" y="1162050"/>
                  </a:lnTo>
                  <a:lnTo>
                    <a:pt x="352425" y="888206"/>
                  </a:lnTo>
                  <a:lnTo>
                    <a:pt x="450057" y="723900"/>
                  </a:lnTo>
                  <a:lnTo>
                    <a:pt x="540544" y="581025"/>
                  </a:lnTo>
                  <a:lnTo>
                    <a:pt x="659607" y="402431"/>
                  </a:lnTo>
                  <a:lnTo>
                    <a:pt x="673894" y="383381"/>
                  </a:lnTo>
                  <a:lnTo>
                    <a:pt x="690563" y="371475"/>
                  </a:lnTo>
                  <a:lnTo>
                    <a:pt x="731044" y="340519"/>
                  </a:lnTo>
                  <a:lnTo>
                    <a:pt x="745332" y="319087"/>
                  </a:lnTo>
                  <a:lnTo>
                    <a:pt x="752475" y="300037"/>
                  </a:lnTo>
                  <a:lnTo>
                    <a:pt x="754857" y="276225"/>
                  </a:lnTo>
                  <a:lnTo>
                    <a:pt x="750094" y="245269"/>
                  </a:lnTo>
                  <a:lnTo>
                    <a:pt x="740569" y="214312"/>
                  </a:lnTo>
                  <a:lnTo>
                    <a:pt x="726282" y="185737"/>
                  </a:lnTo>
                  <a:lnTo>
                    <a:pt x="690563" y="152400"/>
                  </a:lnTo>
                  <a:lnTo>
                    <a:pt x="645319" y="119062"/>
                  </a:lnTo>
                  <a:lnTo>
                    <a:pt x="585788" y="80962"/>
                  </a:lnTo>
                  <a:lnTo>
                    <a:pt x="481013" y="30956"/>
                  </a:lnTo>
                  <a:lnTo>
                    <a:pt x="421482" y="4762"/>
                  </a:lnTo>
                  <a:lnTo>
                    <a:pt x="407194" y="0"/>
                  </a:lnTo>
                  <a:lnTo>
                    <a:pt x="395288" y="0"/>
                  </a:lnTo>
                  <a:lnTo>
                    <a:pt x="383382" y="7144"/>
                  </a:lnTo>
                  <a:lnTo>
                    <a:pt x="383382" y="21431"/>
                  </a:lnTo>
                  <a:lnTo>
                    <a:pt x="395288" y="54769"/>
                  </a:lnTo>
                  <a:lnTo>
                    <a:pt x="431007" y="88106"/>
                  </a:lnTo>
                  <a:lnTo>
                    <a:pt x="457200" y="119062"/>
                  </a:lnTo>
                  <a:lnTo>
                    <a:pt x="473869" y="145256"/>
                  </a:lnTo>
                  <a:lnTo>
                    <a:pt x="483394" y="171450"/>
                  </a:lnTo>
                  <a:lnTo>
                    <a:pt x="483394" y="200025"/>
                  </a:lnTo>
                  <a:lnTo>
                    <a:pt x="483394" y="245269"/>
                  </a:lnTo>
                  <a:lnTo>
                    <a:pt x="469107" y="292894"/>
                  </a:lnTo>
                  <a:lnTo>
                    <a:pt x="38576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4340AC0D-CC99-4027-A2F0-92B55DD4321A}"/>
                </a:ext>
              </a:extLst>
            </p:cNvPr>
            <p:cNvSpPr/>
            <p:nvPr/>
          </p:nvSpPr>
          <p:spPr>
            <a:xfrm>
              <a:off x="2393950" y="2581275"/>
              <a:ext cx="1057275" cy="2463800"/>
            </a:xfrm>
            <a:custGeom>
              <a:avLst/>
              <a:gdLst>
                <a:gd name="connsiteX0" fmla="*/ 660400 w 1057275"/>
                <a:gd name="connsiteY0" fmla="*/ 901700 h 2463800"/>
                <a:gd name="connsiteX1" fmla="*/ 688975 w 1057275"/>
                <a:gd name="connsiteY1" fmla="*/ 787400 h 2463800"/>
                <a:gd name="connsiteX2" fmla="*/ 717550 w 1057275"/>
                <a:gd name="connsiteY2" fmla="*/ 666750 h 2463800"/>
                <a:gd name="connsiteX3" fmla="*/ 739775 w 1057275"/>
                <a:gd name="connsiteY3" fmla="*/ 565150 h 2463800"/>
                <a:gd name="connsiteX4" fmla="*/ 752475 w 1057275"/>
                <a:gd name="connsiteY4" fmla="*/ 482600 h 2463800"/>
                <a:gd name="connsiteX5" fmla="*/ 762000 w 1057275"/>
                <a:gd name="connsiteY5" fmla="*/ 400050 h 2463800"/>
                <a:gd name="connsiteX6" fmla="*/ 765175 w 1057275"/>
                <a:gd name="connsiteY6" fmla="*/ 352425 h 2463800"/>
                <a:gd name="connsiteX7" fmla="*/ 765175 w 1057275"/>
                <a:gd name="connsiteY7" fmla="*/ 314325 h 2463800"/>
                <a:gd name="connsiteX8" fmla="*/ 762000 w 1057275"/>
                <a:gd name="connsiteY8" fmla="*/ 279400 h 2463800"/>
                <a:gd name="connsiteX9" fmla="*/ 755650 w 1057275"/>
                <a:gd name="connsiteY9" fmla="*/ 241300 h 2463800"/>
                <a:gd name="connsiteX10" fmla="*/ 739775 w 1057275"/>
                <a:gd name="connsiteY10" fmla="*/ 200025 h 2463800"/>
                <a:gd name="connsiteX11" fmla="*/ 720725 w 1057275"/>
                <a:gd name="connsiteY11" fmla="*/ 161925 h 2463800"/>
                <a:gd name="connsiteX12" fmla="*/ 704850 w 1057275"/>
                <a:gd name="connsiteY12" fmla="*/ 142875 h 2463800"/>
                <a:gd name="connsiteX13" fmla="*/ 685800 w 1057275"/>
                <a:gd name="connsiteY13" fmla="*/ 123825 h 2463800"/>
                <a:gd name="connsiteX14" fmla="*/ 660400 w 1057275"/>
                <a:gd name="connsiteY14" fmla="*/ 101600 h 2463800"/>
                <a:gd name="connsiteX15" fmla="*/ 631825 w 1057275"/>
                <a:gd name="connsiteY15" fmla="*/ 79375 h 2463800"/>
                <a:gd name="connsiteX16" fmla="*/ 542925 w 1057275"/>
                <a:gd name="connsiteY16" fmla="*/ 28575 h 2463800"/>
                <a:gd name="connsiteX17" fmla="*/ 533400 w 1057275"/>
                <a:gd name="connsiteY17" fmla="*/ 0 h 2463800"/>
                <a:gd name="connsiteX18" fmla="*/ 765175 w 1057275"/>
                <a:gd name="connsiteY18" fmla="*/ 15875 h 2463800"/>
                <a:gd name="connsiteX19" fmla="*/ 898525 w 1057275"/>
                <a:gd name="connsiteY19" fmla="*/ 123825 h 2463800"/>
                <a:gd name="connsiteX20" fmla="*/ 949325 w 1057275"/>
                <a:gd name="connsiteY20" fmla="*/ 161925 h 2463800"/>
                <a:gd name="connsiteX21" fmla="*/ 1000125 w 1057275"/>
                <a:gd name="connsiteY21" fmla="*/ 206375 h 2463800"/>
                <a:gd name="connsiteX22" fmla="*/ 1022350 w 1057275"/>
                <a:gd name="connsiteY22" fmla="*/ 231775 h 2463800"/>
                <a:gd name="connsiteX23" fmla="*/ 1050925 w 1057275"/>
                <a:gd name="connsiteY23" fmla="*/ 279400 h 2463800"/>
                <a:gd name="connsiteX24" fmla="*/ 1057275 w 1057275"/>
                <a:gd name="connsiteY24" fmla="*/ 304800 h 2463800"/>
                <a:gd name="connsiteX25" fmla="*/ 1050925 w 1057275"/>
                <a:gd name="connsiteY25" fmla="*/ 317500 h 2463800"/>
                <a:gd name="connsiteX26" fmla="*/ 1019175 w 1057275"/>
                <a:gd name="connsiteY26" fmla="*/ 368300 h 2463800"/>
                <a:gd name="connsiteX27" fmla="*/ 1009650 w 1057275"/>
                <a:gd name="connsiteY27" fmla="*/ 396875 h 2463800"/>
                <a:gd name="connsiteX28" fmla="*/ 981075 w 1057275"/>
                <a:gd name="connsiteY28" fmla="*/ 530225 h 2463800"/>
                <a:gd name="connsiteX29" fmla="*/ 942975 w 1057275"/>
                <a:gd name="connsiteY29" fmla="*/ 695325 h 2463800"/>
                <a:gd name="connsiteX30" fmla="*/ 908050 w 1057275"/>
                <a:gd name="connsiteY30" fmla="*/ 825500 h 2463800"/>
                <a:gd name="connsiteX31" fmla="*/ 879475 w 1057275"/>
                <a:gd name="connsiteY31" fmla="*/ 936625 h 2463800"/>
                <a:gd name="connsiteX32" fmla="*/ 831850 w 1057275"/>
                <a:gd name="connsiteY32" fmla="*/ 1092200 h 2463800"/>
                <a:gd name="connsiteX33" fmla="*/ 787400 w 1057275"/>
                <a:gd name="connsiteY33" fmla="*/ 1235075 h 2463800"/>
                <a:gd name="connsiteX34" fmla="*/ 755650 w 1057275"/>
                <a:gd name="connsiteY34" fmla="*/ 1320800 h 2463800"/>
                <a:gd name="connsiteX35" fmla="*/ 695325 w 1057275"/>
                <a:gd name="connsiteY35" fmla="*/ 1495425 h 2463800"/>
                <a:gd name="connsiteX36" fmla="*/ 635000 w 1057275"/>
                <a:gd name="connsiteY36" fmla="*/ 1625600 h 2463800"/>
                <a:gd name="connsiteX37" fmla="*/ 558800 w 1057275"/>
                <a:gd name="connsiteY37" fmla="*/ 1774825 h 2463800"/>
                <a:gd name="connsiteX38" fmla="*/ 460375 w 1057275"/>
                <a:gd name="connsiteY38" fmla="*/ 1933575 h 2463800"/>
                <a:gd name="connsiteX39" fmla="*/ 349250 w 1057275"/>
                <a:gd name="connsiteY39" fmla="*/ 2098675 h 2463800"/>
                <a:gd name="connsiteX40" fmla="*/ 225425 w 1057275"/>
                <a:gd name="connsiteY40" fmla="*/ 2260600 h 2463800"/>
                <a:gd name="connsiteX41" fmla="*/ 107950 w 1057275"/>
                <a:gd name="connsiteY41" fmla="*/ 2400300 h 2463800"/>
                <a:gd name="connsiteX42" fmla="*/ 50800 w 1057275"/>
                <a:gd name="connsiteY42" fmla="*/ 2451100 h 2463800"/>
                <a:gd name="connsiteX43" fmla="*/ 22225 w 1057275"/>
                <a:gd name="connsiteY43" fmla="*/ 2463800 h 2463800"/>
                <a:gd name="connsiteX44" fmla="*/ 0 w 1057275"/>
                <a:gd name="connsiteY44" fmla="*/ 2463800 h 2463800"/>
                <a:gd name="connsiteX45" fmla="*/ 0 w 1057275"/>
                <a:gd name="connsiteY45" fmla="*/ 2451100 h 2463800"/>
                <a:gd name="connsiteX46" fmla="*/ 3175 w 1057275"/>
                <a:gd name="connsiteY46" fmla="*/ 2422525 h 2463800"/>
                <a:gd name="connsiteX47" fmla="*/ 34925 w 1057275"/>
                <a:gd name="connsiteY47" fmla="*/ 2371725 h 2463800"/>
                <a:gd name="connsiteX48" fmla="*/ 82550 w 1057275"/>
                <a:gd name="connsiteY48" fmla="*/ 2301875 h 2463800"/>
                <a:gd name="connsiteX49" fmla="*/ 155575 w 1057275"/>
                <a:gd name="connsiteY49" fmla="*/ 2187575 h 2463800"/>
                <a:gd name="connsiteX50" fmla="*/ 225425 w 1057275"/>
                <a:gd name="connsiteY50" fmla="*/ 2060575 h 2463800"/>
                <a:gd name="connsiteX51" fmla="*/ 276225 w 1057275"/>
                <a:gd name="connsiteY51" fmla="*/ 1965325 h 2463800"/>
                <a:gd name="connsiteX52" fmla="*/ 307975 w 1057275"/>
                <a:gd name="connsiteY52" fmla="*/ 1895475 h 2463800"/>
                <a:gd name="connsiteX53" fmla="*/ 361950 w 1057275"/>
                <a:gd name="connsiteY53" fmla="*/ 1778000 h 2463800"/>
                <a:gd name="connsiteX54" fmla="*/ 403225 w 1057275"/>
                <a:gd name="connsiteY54" fmla="*/ 1682750 h 2463800"/>
                <a:gd name="connsiteX55" fmla="*/ 444500 w 1057275"/>
                <a:gd name="connsiteY55" fmla="*/ 1574800 h 2463800"/>
                <a:gd name="connsiteX56" fmla="*/ 501650 w 1057275"/>
                <a:gd name="connsiteY56" fmla="*/ 1419225 h 2463800"/>
                <a:gd name="connsiteX57" fmla="*/ 546100 w 1057275"/>
                <a:gd name="connsiteY57" fmla="*/ 1289050 h 2463800"/>
                <a:gd name="connsiteX58" fmla="*/ 587375 w 1057275"/>
                <a:gd name="connsiteY58" fmla="*/ 1152525 h 2463800"/>
                <a:gd name="connsiteX59" fmla="*/ 628650 w 1057275"/>
                <a:gd name="connsiteY59" fmla="*/ 1022350 h 2463800"/>
                <a:gd name="connsiteX60" fmla="*/ 660400 w 1057275"/>
                <a:gd name="connsiteY60" fmla="*/ 90170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57275" h="2463800">
                  <a:moveTo>
                    <a:pt x="660400" y="901700"/>
                  </a:moveTo>
                  <a:lnTo>
                    <a:pt x="688975" y="787400"/>
                  </a:lnTo>
                  <a:lnTo>
                    <a:pt x="717550" y="666750"/>
                  </a:lnTo>
                  <a:lnTo>
                    <a:pt x="739775" y="565150"/>
                  </a:lnTo>
                  <a:lnTo>
                    <a:pt x="752475" y="482600"/>
                  </a:lnTo>
                  <a:lnTo>
                    <a:pt x="762000" y="400050"/>
                  </a:lnTo>
                  <a:lnTo>
                    <a:pt x="765175" y="352425"/>
                  </a:lnTo>
                  <a:lnTo>
                    <a:pt x="765175" y="314325"/>
                  </a:lnTo>
                  <a:lnTo>
                    <a:pt x="762000" y="279400"/>
                  </a:lnTo>
                  <a:lnTo>
                    <a:pt x="755650" y="241300"/>
                  </a:lnTo>
                  <a:lnTo>
                    <a:pt x="739775" y="200025"/>
                  </a:lnTo>
                  <a:lnTo>
                    <a:pt x="720725" y="161925"/>
                  </a:lnTo>
                  <a:lnTo>
                    <a:pt x="704850" y="142875"/>
                  </a:lnTo>
                  <a:lnTo>
                    <a:pt x="685800" y="123825"/>
                  </a:lnTo>
                  <a:lnTo>
                    <a:pt x="660400" y="101600"/>
                  </a:lnTo>
                  <a:lnTo>
                    <a:pt x="631825" y="79375"/>
                  </a:lnTo>
                  <a:lnTo>
                    <a:pt x="542925" y="28575"/>
                  </a:lnTo>
                  <a:lnTo>
                    <a:pt x="533400" y="0"/>
                  </a:lnTo>
                  <a:lnTo>
                    <a:pt x="765175" y="15875"/>
                  </a:lnTo>
                  <a:lnTo>
                    <a:pt x="898525" y="123825"/>
                  </a:lnTo>
                  <a:lnTo>
                    <a:pt x="949325" y="161925"/>
                  </a:lnTo>
                  <a:lnTo>
                    <a:pt x="1000125" y="206375"/>
                  </a:lnTo>
                  <a:lnTo>
                    <a:pt x="1022350" y="231775"/>
                  </a:lnTo>
                  <a:lnTo>
                    <a:pt x="1050925" y="279400"/>
                  </a:lnTo>
                  <a:lnTo>
                    <a:pt x="1057275" y="304800"/>
                  </a:lnTo>
                  <a:lnTo>
                    <a:pt x="1050925" y="317500"/>
                  </a:lnTo>
                  <a:lnTo>
                    <a:pt x="1019175" y="368300"/>
                  </a:lnTo>
                  <a:lnTo>
                    <a:pt x="1009650" y="396875"/>
                  </a:lnTo>
                  <a:lnTo>
                    <a:pt x="981075" y="530225"/>
                  </a:lnTo>
                  <a:lnTo>
                    <a:pt x="942975" y="695325"/>
                  </a:lnTo>
                  <a:lnTo>
                    <a:pt x="908050" y="825500"/>
                  </a:lnTo>
                  <a:lnTo>
                    <a:pt x="879475" y="936625"/>
                  </a:lnTo>
                  <a:lnTo>
                    <a:pt x="831850" y="1092200"/>
                  </a:lnTo>
                  <a:lnTo>
                    <a:pt x="787400" y="1235075"/>
                  </a:lnTo>
                  <a:lnTo>
                    <a:pt x="755650" y="1320800"/>
                  </a:lnTo>
                  <a:lnTo>
                    <a:pt x="695325" y="1495425"/>
                  </a:lnTo>
                  <a:lnTo>
                    <a:pt x="635000" y="1625600"/>
                  </a:lnTo>
                  <a:lnTo>
                    <a:pt x="558800" y="1774825"/>
                  </a:lnTo>
                  <a:lnTo>
                    <a:pt x="460375" y="1933575"/>
                  </a:lnTo>
                  <a:lnTo>
                    <a:pt x="349250" y="2098675"/>
                  </a:lnTo>
                  <a:lnTo>
                    <a:pt x="225425" y="2260600"/>
                  </a:lnTo>
                  <a:lnTo>
                    <a:pt x="107950" y="2400300"/>
                  </a:lnTo>
                  <a:lnTo>
                    <a:pt x="50800" y="2451100"/>
                  </a:lnTo>
                  <a:lnTo>
                    <a:pt x="22225" y="2463800"/>
                  </a:lnTo>
                  <a:lnTo>
                    <a:pt x="0" y="2463800"/>
                  </a:lnTo>
                  <a:lnTo>
                    <a:pt x="0" y="2451100"/>
                  </a:lnTo>
                  <a:lnTo>
                    <a:pt x="3175" y="2422525"/>
                  </a:lnTo>
                  <a:lnTo>
                    <a:pt x="34925" y="2371725"/>
                  </a:lnTo>
                  <a:lnTo>
                    <a:pt x="82550" y="2301875"/>
                  </a:lnTo>
                  <a:lnTo>
                    <a:pt x="155575" y="2187575"/>
                  </a:lnTo>
                  <a:lnTo>
                    <a:pt x="225425" y="2060575"/>
                  </a:lnTo>
                  <a:lnTo>
                    <a:pt x="276225" y="1965325"/>
                  </a:lnTo>
                  <a:lnTo>
                    <a:pt x="307975" y="1895475"/>
                  </a:lnTo>
                  <a:lnTo>
                    <a:pt x="361950" y="1778000"/>
                  </a:lnTo>
                  <a:lnTo>
                    <a:pt x="403225" y="1682750"/>
                  </a:lnTo>
                  <a:lnTo>
                    <a:pt x="444500" y="1574800"/>
                  </a:lnTo>
                  <a:lnTo>
                    <a:pt x="501650" y="1419225"/>
                  </a:lnTo>
                  <a:lnTo>
                    <a:pt x="546100" y="1289050"/>
                  </a:lnTo>
                  <a:lnTo>
                    <a:pt x="587375" y="1152525"/>
                  </a:lnTo>
                  <a:lnTo>
                    <a:pt x="628650" y="1022350"/>
                  </a:lnTo>
                  <a:lnTo>
                    <a:pt x="660400" y="901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6599D5F0-468C-471F-A392-0893AADB44BE}"/>
                </a:ext>
              </a:extLst>
            </p:cNvPr>
            <p:cNvSpPr/>
            <p:nvPr/>
          </p:nvSpPr>
          <p:spPr>
            <a:xfrm>
              <a:off x="3090863" y="3865563"/>
              <a:ext cx="273050" cy="1458912"/>
            </a:xfrm>
            <a:custGeom>
              <a:avLst/>
              <a:gdLst>
                <a:gd name="connsiteX0" fmla="*/ 226218 w 273843"/>
                <a:gd name="connsiteY0" fmla="*/ 650081 h 1459706"/>
                <a:gd name="connsiteX1" fmla="*/ 214312 w 273843"/>
                <a:gd name="connsiteY1" fmla="*/ 397669 h 1459706"/>
                <a:gd name="connsiteX2" fmla="*/ 202406 w 273843"/>
                <a:gd name="connsiteY2" fmla="*/ 121444 h 1459706"/>
                <a:gd name="connsiteX3" fmla="*/ 123825 w 273843"/>
                <a:gd name="connsiteY3" fmla="*/ 0 h 1459706"/>
                <a:gd name="connsiteX4" fmla="*/ 26193 w 273843"/>
                <a:gd name="connsiteY4" fmla="*/ 19050 h 1459706"/>
                <a:gd name="connsiteX5" fmla="*/ 0 w 273843"/>
                <a:gd name="connsiteY5" fmla="*/ 26194 h 1459706"/>
                <a:gd name="connsiteX6" fmla="*/ 23812 w 273843"/>
                <a:gd name="connsiteY6" fmla="*/ 150019 h 1459706"/>
                <a:gd name="connsiteX7" fmla="*/ 33337 w 273843"/>
                <a:gd name="connsiteY7" fmla="*/ 300037 h 1459706"/>
                <a:gd name="connsiteX8" fmla="*/ 42862 w 273843"/>
                <a:gd name="connsiteY8" fmla="*/ 461962 h 1459706"/>
                <a:gd name="connsiteX9" fmla="*/ 52387 w 273843"/>
                <a:gd name="connsiteY9" fmla="*/ 702469 h 1459706"/>
                <a:gd name="connsiteX10" fmla="*/ 54768 w 273843"/>
                <a:gd name="connsiteY10" fmla="*/ 833437 h 1459706"/>
                <a:gd name="connsiteX11" fmla="*/ 52387 w 273843"/>
                <a:gd name="connsiteY11" fmla="*/ 964406 h 1459706"/>
                <a:gd name="connsiteX12" fmla="*/ 42862 w 273843"/>
                <a:gd name="connsiteY12" fmla="*/ 1035844 h 1459706"/>
                <a:gd name="connsiteX13" fmla="*/ 38100 w 273843"/>
                <a:gd name="connsiteY13" fmla="*/ 1095375 h 1459706"/>
                <a:gd name="connsiteX14" fmla="*/ 33337 w 273843"/>
                <a:gd name="connsiteY14" fmla="*/ 1176337 h 1459706"/>
                <a:gd name="connsiteX15" fmla="*/ 45243 w 273843"/>
                <a:gd name="connsiteY15" fmla="*/ 1254919 h 1459706"/>
                <a:gd name="connsiteX16" fmla="*/ 66675 w 273843"/>
                <a:gd name="connsiteY16" fmla="*/ 1335881 h 1459706"/>
                <a:gd name="connsiteX17" fmla="*/ 90487 w 273843"/>
                <a:gd name="connsiteY17" fmla="*/ 1395412 h 1459706"/>
                <a:gd name="connsiteX18" fmla="*/ 107156 w 273843"/>
                <a:gd name="connsiteY18" fmla="*/ 1428750 h 1459706"/>
                <a:gd name="connsiteX19" fmla="*/ 121443 w 273843"/>
                <a:gd name="connsiteY19" fmla="*/ 1443037 h 1459706"/>
                <a:gd name="connsiteX20" fmla="*/ 138112 w 273843"/>
                <a:gd name="connsiteY20" fmla="*/ 1454944 h 1459706"/>
                <a:gd name="connsiteX21" fmla="*/ 159543 w 273843"/>
                <a:gd name="connsiteY21" fmla="*/ 1459706 h 1459706"/>
                <a:gd name="connsiteX22" fmla="*/ 180975 w 273843"/>
                <a:gd name="connsiteY22" fmla="*/ 1457325 h 1459706"/>
                <a:gd name="connsiteX23" fmla="*/ 202406 w 273843"/>
                <a:gd name="connsiteY23" fmla="*/ 1447800 h 1459706"/>
                <a:gd name="connsiteX24" fmla="*/ 223837 w 273843"/>
                <a:gd name="connsiteY24" fmla="*/ 1426369 h 1459706"/>
                <a:gd name="connsiteX25" fmla="*/ 240506 w 273843"/>
                <a:gd name="connsiteY25" fmla="*/ 1397794 h 1459706"/>
                <a:gd name="connsiteX26" fmla="*/ 250031 w 273843"/>
                <a:gd name="connsiteY26" fmla="*/ 1366837 h 1459706"/>
                <a:gd name="connsiteX27" fmla="*/ 259556 w 273843"/>
                <a:gd name="connsiteY27" fmla="*/ 1326356 h 1459706"/>
                <a:gd name="connsiteX28" fmla="*/ 273843 w 273843"/>
                <a:gd name="connsiteY28" fmla="*/ 1238250 h 1459706"/>
                <a:gd name="connsiteX29" fmla="*/ 252412 w 273843"/>
                <a:gd name="connsiteY29" fmla="*/ 1126331 h 1459706"/>
                <a:gd name="connsiteX30" fmla="*/ 242887 w 273843"/>
                <a:gd name="connsiteY30" fmla="*/ 1004887 h 1459706"/>
                <a:gd name="connsiteX31" fmla="*/ 226218 w 273843"/>
                <a:gd name="connsiteY31" fmla="*/ 650081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3843" h="1459706">
                  <a:moveTo>
                    <a:pt x="226218" y="650081"/>
                  </a:moveTo>
                  <a:lnTo>
                    <a:pt x="214312" y="397669"/>
                  </a:lnTo>
                  <a:lnTo>
                    <a:pt x="202406" y="121444"/>
                  </a:lnTo>
                  <a:lnTo>
                    <a:pt x="123825" y="0"/>
                  </a:lnTo>
                  <a:lnTo>
                    <a:pt x="26193" y="19050"/>
                  </a:lnTo>
                  <a:lnTo>
                    <a:pt x="0" y="26194"/>
                  </a:lnTo>
                  <a:lnTo>
                    <a:pt x="23812" y="150019"/>
                  </a:lnTo>
                  <a:lnTo>
                    <a:pt x="33337" y="300037"/>
                  </a:lnTo>
                  <a:lnTo>
                    <a:pt x="42862" y="461962"/>
                  </a:lnTo>
                  <a:lnTo>
                    <a:pt x="52387" y="702469"/>
                  </a:lnTo>
                  <a:cubicBezTo>
                    <a:pt x="53181" y="746125"/>
                    <a:pt x="53974" y="789781"/>
                    <a:pt x="54768" y="833437"/>
                  </a:cubicBezTo>
                  <a:cubicBezTo>
                    <a:pt x="53974" y="877093"/>
                    <a:pt x="53181" y="920750"/>
                    <a:pt x="52387" y="964406"/>
                  </a:cubicBezTo>
                  <a:lnTo>
                    <a:pt x="42862" y="1035844"/>
                  </a:lnTo>
                  <a:lnTo>
                    <a:pt x="38100" y="1095375"/>
                  </a:lnTo>
                  <a:lnTo>
                    <a:pt x="33337" y="1176337"/>
                  </a:lnTo>
                  <a:lnTo>
                    <a:pt x="45243" y="1254919"/>
                  </a:lnTo>
                  <a:lnTo>
                    <a:pt x="66675" y="1335881"/>
                  </a:lnTo>
                  <a:lnTo>
                    <a:pt x="90487" y="1395412"/>
                  </a:lnTo>
                  <a:lnTo>
                    <a:pt x="107156" y="1428750"/>
                  </a:lnTo>
                  <a:lnTo>
                    <a:pt x="121443" y="1443037"/>
                  </a:lnTo>
                  <a:lnTo>
                    <a:pt x="138112" y="1454944"/>
                  </a:lnTo>
                  <a:lnTo>
                    <a:pt x="159543" y="1459706"/>
                  </a:lnTo>
                  <a:lnTo>
                    <a:pt x="180975" y="1457325"/>
                  </a:lnTo>
                  <a:lnTo>
                    <a:pt x="202406" y="1447800"/>
                  </a:lnTo>
                  <a:lnTo>
                    <a:pt x="223837" y="1426369"/>
                  </a:lnTo>
                  <a:lnTo>
                    <a:pt x="240506" y="1397794"/>
                  </a:lnTo>
                  <a:lnTo>
                    <a:pt x="250031" y="1366837"/>
                  </a:lnTo>
                  <a:lnTo>
                    <a:pt x="259556" y="1326356"/>
                  </a:lnTo>
                  <a:lnTo>
                    <a:pt x="273843" y="1238250"/>
                  </a:lnTo>
                  <a:lnTo>
                    <a:pt x="252412" y="1126331"/>
                  </a:lnTo>
                  <a:lnTo>
                    <a:pt x="242887" y="1004887"/>
                  </a:lnTo>
                  <a:lnTo>
                    <a:pt x="226218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396D52BD-D72A-4B29-8619-F02EBE877EE4}"/>
                </a:ext>
              </a:extLst>
            </p:cNvPr>
            <p:cNvSpPr/>
            <p:nvPr/>
          </p:nvSpPr>
          <p:spPr>
            <a:xfrm>
              <a:off x="3181350" y="3656013"/>
              <a:ext cx="1147763" cy="1416050"/>
            </a:xfrm>
            <a:custGeom>
              <a:avLst/>
              <a:gdLst>
                <a:gd name="connsiteX0" fmla="*/ 466725 w 1147763"/>
                <a:gd name="connsiteY0" fmla="*/ 271462 h 1416844"/>
                <a:gd name="connsiteX1" fmla="*/ 57150 w 1147763"/>
                <a:gd name="connsiteY1" fmla="*/ 369094 h 1416844"/>
                <a:gd name="connsiteX2" fmla="*/ 0 w 1147763"/>
                <a:gd name="connsiteY2" fmla="*/ 216694 h 1416844"/>
                <a:gd name="connsiteX3" fmla="*/ 35719 w 1147763"/>
                <a:gd name="connsiteY3" fmla="*/ 207169 h 1416844"/>
                <a:gd name="connsiteX4" fmla="*/ 169069 w 1147763"/>
                <a:gd name="connsiteY4" fmla="*/ 178594 h 1416844"/>
                <a:gd name="connsiteX5" fmla="*/ 407194 w 1147763"/>
                <a:gd name="connsiteY5" fmla="*/ 126206 h 1416844"/>
                <a:gd name="connsiteX6" fmla="*/ 614363 w 1147763"/>
                <a:gd name="connsiteY6" fmla="*/ 80962 h 1416844"/>
                <a:gd name="connsiteX7" fmla="*/ 781050 w 1147763"/>
                <a:gd name="connsiteY7" fmla="*/ 40481 h 1416844"/>
                <a:gd name="connsiteX8" fmla="*/ 819150 w 1147763"/>
                <a:gd name="connsiteY8" fmla="*/ 16669 h 1416844"/>
                <a:gd name="connsiteX9" fmla="*/ 845344 w 1147763"/>
                <a:gd name="connsiteY9" fmla="*/ 2381 h 1416844"/>
                <a:gd name="connsiteX10" fmla="*/ 859631 w 1147763"/>
                <a:gd name="connsiteY10" fmla="*/ 0 h 1416844"/>
                <a:gd name="connsiteX11" fmla="*/ 957263 w 1147763"/>
                <a:gd name="connsiteY11" fmla="*/ 45244 h 1416844"/>
                <a:gd name="connsiteX12" fmla="*/ 1035844 w 1147763"/>
                <a:gd name="connsiteY12" fmla="*/ 88106 h 1416844"/>
                <a:gd name="connsiteX13" fmla="*/ 1104900 w 1147763"/>
                <a:gd name="connsiteY13" fmla="*/ 138112 h 1416844"/>
                <a:gd name="connsiteX14" fmla="*/ 1140619 w 1147763"/>
                <a:gd name="connsiteY14" fmla="*/ 173831 h 1416844"/>
                <a:gd name="connsiteX15" fmla="*/ 1145381 w 1147763"/>
                <a:gd name="connsiteY15" fmla="*/ 183356 h 1416844"/>
                <a:gd name="connsiteX16" fmla="*/ 1147763 w 1147763"/>
                <a:gd name="connsiteY16" fmla="*/ 200025 h 1416844"/>
                <a:gd name="connsiteX17" fmla="*/ 1143000 w 1147763"/>
                <a:gd name="connsiteY17" fmla="*/ 226219 h 1416844"/>
                <a:gd name="connsiteX18" fmla="*/ 1126331 w 1147763"/>
                <a:gd name="connsiteY18" fmla="*/ 252412 h 1416844"/>
                <a:gd name="connsiteX19" fmla="*/ 1100138 w 1147763"/>
                <a:gd name="connsiteY19" fmla="*/ 288131 h 1416844"/>
                <a:gd name="connsiteX20" fmla="*/ 1081088 w 1147763"/>
                <a:gd name="connsiteY20" fmla="*/ 333375 h 1416844"/>
                <a:gd name="connsiteX21" fmla="*/ 1071563 w 1147763"/>
                <a:gd name="connsiteY21" fmla="*/ 361950 h 1416844"/>
                <a:gd name="connsiteX22" fmla="*/ 1054894 w 1147763"/>
                <a:gd name="connsiteY22" fmla="*/ 485775 h 1416844"/>
                <a:gd name="connsiteX23" fmla="*/ 1021556 w 1147763"/>
                <a:gd name="connsiteY23" fmla="*/ 740569 h 1416844"/>
                <a:gd name="connsiteX24" fmla="*/ 971550 w 1147763"/>
                <a:gd name="connsiteY24" fmla="*/ 1104900 h 1416844"/>
                <a:gd name="connsiteX25" fmla="*/ 942975 w 1147763"/>
                <a:gd name="connsiteY25" fmla="*/ 1309687 h 1416844"/>
                <a:gd name="connsiteX26" fmla="*/ 938213 w 1147763"/>
                <a:gd name="connsiteY26" fmla="*/ 1335881 h 1416844"/>
                <a:gd name="connsiteX27" fmla="*/ 926306 w 1147763"/>
                <a:gd name="connsiteY27" fmla="*/ 1364456 h 1416844"/>
                <a:gd name="connsiteX28" fmla="*/ 907256 w 1147763"/>
                <a:gd name="connsiteY28" fmla="*/ 1390650 h 1416844"/>
                <a:gd name="connsiteX29" fmla="*/ 890588 w 1147763"/>
                <a:gd name="connsiteY29" fmla="*/ 1404937 h 1416844"/>
                <a:gd name="connsiteX30" fmla="*/ 869156 w 1147763"/>
                <a:gd name="connsiteY30" fmla="*/ 1414462 h 1416844"/>
                <a:gd name="connsiteX31" fmla="*/ 864394 w 1147763"/>
                <a:gd name="connsiteY31" fmla="*/ 1416844 h 1416844"/>
                <a:gd name="connsiteX32" fmla="*/ 852488 w 1147763"/>
                <a:gd name="connsiteY32" fmla="*/ 1416844 h 1416844"/>
                <a:gd name="connsiteX33" fmla="*/ 816769 w 1147763"/>
                <a:gd name="connsiteY33" fmla="*/ 1409700 h 1416844"/>
                <a:gd name="connsiteX34" fmla="*/ 783431 w 1147763"/>
                <a:gd name="connsiteY34" fmla="*/ 1390650 h 1416844"/>
                <a:gd name="connsiteX35" fmla="*/ 759619 w 1147763"/>
                <a:gd name="connsiteY35" fmla="*/ 1185862 h 1416844"/>
                <a:gd name="connsiteX36" fmla="*/ 769144 w 1147763"/>
                <a:gd name="connsiteY36" fmla="*/ 1028700 h 1416844"/>
                <a:gd name="connsiteX37" fmla="*/ 785813 w 1147763"/>
                <a:gd name="connsiteY37" fmla="*/ 814387 h 1416844"/>
                <a:gd name="connsiteX38" fmla="*/ 804863 w 1147763"/>
                <a:gd name="connsiteY38" fmla="*/ 547687 h 1416844"/>
                <a:gd name="connsiteX39" fmla="*/ 823913 w 1147763"/>
                <a:gd name="connsiteY39" fmla="*/ 271462 h 1416844"/>
                <a:gd name="connsiteX40" fmla="*/ 823913 w 1147763"/>
                <a:gd name="connsiteY40" fmla="*/ 259556 h 1416844"/>
                <a:gd name="connsiteX41" fmla="*/ 823913 w 1147763"/>
                <a:gd name="connsiteY41" fmla="*/ 240506 h 1416844"/>
                <a:gd name="connsiteX42" fmla="*/ 821531 w 1147763"/>
                <a:gd name="connsiteY42" fmla="*/ 226219 h 1416844"/>
                <a:gd name="connsiteX43" fmla="*/ 816769 w 1147763"/>
                <a:gd name="connsiteY43" fmla="*/ 207169 h 1416844"/>
                <a:gd name="connsiteX44" fmla="*/ 800100 w 1147763"/>
                <a:gd name="connsiteY44" fmla="*/ 195262 h 1416844"/>
                <a:gd name="connsiteX45" fmla="*/ 778669 w 1147763"/>
                <a:gd name="connsiteY45" fmla="*/ 195262 h 1416844"/>
                <a:gd name="connsiteX46" fmla="*/ 733425 w 1147763"/>
                <a:gd name="connsiteY46" fmla="*/ 207169 h 1416844"/>
                <a:gd name="connsiteX47" fmla="*/ 466725 w 1147763"/>
                <a:gd name="connsiteY47" fmla="*/ 271462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47763" h="1416844">
                  <a:moveTo>
                    <a:pt x="466725" y="271462"/>
                  </a:moveTo>
                  <a:lnTo>
                    <a:pt x="57150" y="369094"/>
                  </a:lnTo>
                  <a:lnTo>
                    <a:pt x="0" y="216694"/>
                  </a:lnTo>
                  <a:lnTo>
                    <a:pt x="35719" y="207169"/>
                  </a:lnTo>
                  <a:lnTo>
                    <a:pt x="169069" y="178594"/>
                  </a:lnTo>
                  <a:lnTo>
                    <a:pt x="407194" y="126206"/>
                  </a:lnTo>
                  <a:lnTo>
                    <a:pt x="614363" y="80962"/>
                  </a:lnTo>
                  <a:lnTo>
                    <a:pt x="781050" y="40481"/>
                  </a:lnTo>
                  <a:lnTo>
                    <a:pt x="819150" y="16669"/>
                  </a:lnTo>
                  <a:lnTo>
                    <a:pt x="845344" y="2381"/>
                  </a:lnTo>
                  <a:lnTo>
                    <a:pt x="859631" y="0"/>
                  </a:lnTo>
                  <a:lnTo>
                    <a:pt x="957263" y="45244"/>
                  </a:lnTo>
                  <a:lnTo>
                    <a:pt x="1035844" y="88106"/>
                  </a:lnTo>
                  <a:lnTo>
                    <a:pt x="1104900" y="138112"/>
                  </a:lnTo>
                  <a:lnTo>
                    <a:pt x="1140619" y="173831"/>
                  </a:lnTo>
                  <a:lnTo>
                    <a:pt x="1145381" y="183356"/>
                  </a:lnTo>
                  <a:lnTo>
                    <a:pt x="1147763" y="200025"/>
                  </a:lnTo>
                  <a:lnTo>
                    <a:pt x="1143000" y="226219"/>
                  </a:lnTo>
                  <a:lnTo>
                    <a:pt x="1126331" y="252412"/>
                  </a:lnTo>
                  <a:lnTo>
                    <a:pt x="1100138" y="288131"/>
                  </a:lnTo>
                  <a:lnTo>
                    <a:pt x="1081088" y="333375"/>
                  </a:lnTo>
                  <a:lnTo>
                    <a:pt x="1071563" y="361950"/>
                  </a:lnTo>
                  <a:lnTo>
                    <a:pt x="1054894" y="485775"/>
                  </a:lnTo>
                  <a:lnTo>
                    <a:pt x="1021556" y="740569"/>
                  </a:lnTo>
                  <a:lnTo>
                    <a:pt x="971550" y="1104900"/>
                  </a:lnTo>
                  <a:lnTo>
                    <a:pt x="942975" y="1309687"/>
                  </a:lnTo>
                  <a:lnTo>
                    <a:pt x="938213" y="1335881"/>
                  </a:lnTo>
                  <a:lnTo>
                    <a:pt x="926306" y="1364456"/>
                  </a:lnTo>
                  <a:lnTo>
                    <a:pt x="907256" y="1390650"/>
                  </a:lnTo>
                  <a:lnTo>
                    <a:pt x="890588" y="1404937"/>
                  </a:lnTo>
                  <a:lnTo>
                    <a:pt x="869156" y="1414462"/>
                  </a:lnTo>
                  <a:lnTo>
                    <a:pt x="864394" y="1416844"/>
                  </a:lnTo>
                  <a:lnTo>
                    <a:pt x="852488" y="1416844"/>
                  </a:lnTo>
                  <a:lnTo>
                    <a:pt x="816769" y="1409700"/>
                  </a:lnTo>
                  <a:lnTo>
                    <a:pt x="783431" y="1390650"/>
                  </a:lnTo>
                  <a:lnTo>
                    <a:pt x="759619" y="1185862"/>
                  </a:lnTo>
                  <a:lnTo>
                    <a:pt x="769144" y="1028700"/>
                  </a:lnTo>
                  <a:lnTo>
                    <a:pt x="785813" y="814387"/>
                  </a:lnTo>
                  <a:lnTo>
                    <a:pt x="804863" y="547687"/>
                  </a:lnTo>
                  <a:lnTo>
                    <a:pt x="823913" y="271462"/>
                  </a:lnTo>
                  <a:lnTo>
                    <a:pt x="823913" y="259556"/>
                  </a:lnTo>
                  <a:lnTo>
                    <a:pt x="823913" y="240506"/>
                  </a:lnTo>
                  <a:lnTo>
                    <a:pt x="821531" y="226219"/>
                  </a:lnTo>
                  <a:lnTo>
                    <a:pt x="816769" y="207169"/>
                  </a:lnTo>
                  <a:lnTo>
                    <a:pt x="800100" y="195262"/>
                  </a:lnTo>
                  <a:lnTo>
                    <a:pt x="778669" y="195262"/>
                  </a:lnTo>
                  <a:lnTo>
                    <a:pt x="733425" y="207169"/>
                  </a:lnTo>
                  <a:lnTo>
                    <a:pt x="466725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37807B5F-6EAC-4FCE-BECC-97981576BE8A}"/>
                </a:ext>
              </a:extLst>
            </p:cNvPr>
            <p:cNvSpPr/>
            <p:nvPr/>
          </p:nvSpPr>
          <p:spPr>
            <a:xfrm>
              <a:off x="3278188" y="4808538"/>
              <a:ext cx="742950" cy="333375"/>
            </a:xfrm>
            <a:custGeom>
              <a:avLst/>
              <a:gdLst>
                <a:gd name="connsiteX0" fmla="*/ 495300 w 742950"/>
                <a:gd name="connsiteY0" fmla="*/ 35719 h 333375"/>
                <a:gd name="connsiteX1" fmla="*/ 350044 w 742950"/>
                <a:gd name="connsiteY1" fmla="*/ 71437 h 333375"/>
                <a:gd name="connsiteX2" fmla="*/ 202407 w 742950"/>
                <a:gd name="connsiteY2" fmla="*/ 116681 h 333375"/>
                <a:gd name="connsiteX3" fmla="*/ 0 w 742950"/>
                <a:gd name="connsiteY3" fmla="*/ 180975 h 333375"/>
                <a:gd name="connsiteX4" fmla="*/ 21432 w 742950"/>
                <a:gd name="connsiteY4" fmla="*/ 333375 h 333375"/>
                <a:gd name="connsiteX5" fmla="*/ 207169 w 742950"/>
                <a:gd name="connsiteY5" fmla="*/ 285750 h 333375"/>
                <a:gd name="connsiteX6" fmla="*/ 454819 w 742950"/>
                <a:gd name="connsiteY6" fmla="*/ 226219 h 333375"/>
                <a:gd name="connsiteX7" fmla="*/ 557213 w 742950"/>
                <a:gd name="connsiteY7" fmla="*/ 202406 h 333375"/>
                <a:gd name="connsiteX8" fmla="*/ 578644 w 742950"/>
                <a:gd name="connsiteY8" fmla="*/ 200025 h 333375"/>
                <a:gd name="connsiteX9" fmla="*/ 607219 w 742950"/>
                <a:gd name="connsiteY9" fmla="*/ 207169 h 333375"/>
                <a:gd name="connsiteX10" fmla="*/ 647700 w 742950"/>
                <a:gd name="connsiteY10" fmla="*/ 219075 h 333375"/>
                <a:gd name="connsiteX11" fmla="*/ 683419 w 742950"/>
                <a:gd name="connsiteY11" fmla="*/ 238125 h 333375"/>
                <a:gd name="connsiteX12" fmla="*/ 704850 w 742950"/>
                <a:gd name="connsiteY12" fmla="*/ 250031 h 333375"/>
                <a:gd name="connsiteX13" fmla="*/ 742950 w 742950"/>
                <a:gd name="connsiteY13" fmla="*/ 259556 h 333375"/>
                <a:gd name="connsiteX14" fmla="*/ 721519 w 742950"/>
                <a:gd name="connsiteY14" fmla="*/ 0 h 333375"/>
                <a:gd name="connsiteX15" fmla="*/ 640557 w 742950"/>
                <a:gd name="connsiteY15" fmla="*/ 9525 h 333375"/>
                <a:gd name="connsiteX16" fmla="*/ 495300 w 742950"/>
                <a:gd name="connsiteY16" fmla="*/ 357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333375">
                  <a:moveTo>
                    <a:pt x="495300" y="35719"/>
                  </a:moveTo>
                  <a:lnTo>
                    <a:pt x="350044" y="71437"/>
                  </a:lnTo>
                  <a:lnTo>
                    <a:pt x="202407" y="116681"/>
                  </a:lnTo>
                  <a:lnTo>
                    <a:pt x="0" y="180975"/>
                  </a:lnTo>
                  <a:lnTo>
                    <a:pt x="21432" y="333375"/>
                  </a:lnTo>
                  <a:lnTo>
                    <a:pt x="207169" y="285750"/>
                  </a:lnTo>
                  <a:lnTo>
                    <a:pt x="454819" y="226219"/>
                  </a:lnTo>
                  <a:lnTo>
                    <a:pt x="557213" y="202406"/>
                  </a:lnTo>
                  <a:lnTo>
                    <a:pt x="578644" y="200025"/>
                  </a:lnTo>
                  <a:lnTo>
                    <a:pt x="607219" y="207169"/>
                  </a:lnTo>
                  <a:lnTo>
                    <a:pt x="647700" y="219075"/>
                  </a:lnTo>
                  <a:lnTo>
                    <a:pt x="683419" y="238125"/>
                  </a:lnTo>
                  <a:lnTo>
                    <a:pt x="704850" y="250031"/>
                  </a:lnTo>
                  <a:lnTo>
                    <a:pt x="742950" y="259556"/>
                  </a:lnTo>
                  <a:lnTo>
                    <a:pt x="721519" y="0"/>
                  </a:lnTo>
                  <a:lnTo>
                    <a:pt x="640557" y="9525"/>
                  </a:lnTo>
                  <a:lnTo>
                    <a:pt x="49530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D61E2692-201C-4995-9E7F-68CBD2155DE6}"/>
                </a:ext>
              </a:extLst>
            </p:cNvPr>
            <p:cNvSpPr/>
            <p:nvPr/>
          </p:nvSpPr>
          <p:spPr>
            <a:xfrm>
              <a:off x="4389438" y="2424113"/>
              <a:ext cx="2735262" cy="514350"/>
            </a:xfrm>
            <a:custGeom>
              <a:avLst/>
              <a:gdLst>
                <a:gd name="connsiteX0" fmla="*/ 1593056 w 2736056"/>
                <a:gd name="connsiteY0" fmla="*/ 304800 h 514350"/>
                <a:gd name="connsiteX1" fmla="*/ 1421606 w 2736056"/>
                <a:gd name="connsiteY1" fmla="*/ 323850 h 514350"/>
                <a:gd name="connsiteX2" fmla="*/ 1235869 w 2736056"/>
                <a:gd name="connsiteY2" fmla="*/ 350043 h 514350"/>
                <a:gd name="connsiteX3" fmla="*/ 1028700 w 2736056"/>
                <a:gd name="connsiteY3" fmla="*/ 383381 h 514350"/>
                <a:gd name="connsiteX4" fmla="*/ 792956 w 2736056"/>
                <a:gd name="connsiteY4" fmla="*/ 428625 h 514350"/>
                <a:gd name="connsiteX5" fmla="*/ 547687 w 2736056"/>
                <a:gd name="connsiteY5" fmla="*/ 481012 h 514350"/>
                <a:gd name="connsiteX6" fmla="*/ 433387 w 2736056"/>
                <a:gd name="connsiteY6" fmla="*/ 511968 h 514350"/>
                <a:gd name="connsiteX7" fmla="*/ 421481 w 2736056"/>
                <a:gd name="connsiteY7" fmla="*/ 514350 h 514350"/>
                <a:gd name="connsiteX8" fmla="*/ 388144 w 2736056"/>
                <a:gd name="connsiteY8" fmla="*/ 509587 h 514350"/>
                <a:gd name="connsiteX9" fmla="*/ 338137 w 2736056"/>
                <a:gd name="connsiteY9" fmla="*/ 497681 h 514350"/>
                <a:gd name="connsiteX10" fmla="*/ 292894 w 2736056"/>
                <a:gd name="connsiteY10" fmla="*/ 481012 h 514350"/>
                <a:gd name="connsiteX11" fmla="*/ 235744 w 2736056"/>
                <a:gd name="connsiteY11" fmla="*/ 454818 h 514350"/>
                <a:gd name="connsiteX12" fmla="*/ 171450 w 2736056"/>
                <a:gd name="connsiteY12" fmla="*/ 416718 h 514350"/>
                <a:gd name="connsiteX13" fmla="*/ 126206 w 2736056"/>
                <a:gd name="connsiteY13" fmla="*/ 385762 h 514350"/>
                <a:gd name="connsiteX14" fmla="*/ 50006 w 2736056"/>
                <a:gd name="connsiteY14" fmla="*/ 321468 h 514350"/>
                <a:gd name="connsiteX15" fmla="*/ 26194 w 2736056"/>
                <a:gd name="connsiteY15" fmla="*/ 300037 h 514350"/>
                <a:gd name="connsiteX16" fmla="*/ 9525 w 2736056"/>
                <a:gd name="connsiteY16" fmla="*/ 273843 h 514350"/>
                <a:gd name="connsiteX17" fmla="*/ 0 w 2736056"/>
                <a:gd name="connsiteY17" fmla="*/ 247650 h 514350"/>
                <a:gd name="connsiteX18" fmla="*/ 4762 w 2736056"/>
                <a:gd name="connsiteY18" fmla="*/ 230981 h 514350"/>
                <a:gd name="connsiteX19" fmla="*/ 7144 w 2736056"/>
                <a:gd name="connsiteY19" fmla="*/ 226218 h 514350"/>
                <a:gd name="connsiteX20" fmla="*/ 30956 w 2736056"/>
                <a:gd name="connsiteY20" fmla="*/ 221456 h 514350"/>
                <a:gd name="connsiteX21" fmla="*/ 59531 w 2736056"/>
                <a:gd name="connsiteY21" fmla="*/ 226218 h 514350"/>
                <a:gd name="connsiteX22" fmla="*/ 133350 w 2736056"/>
                <a:gd name="connsiteY22" fmla="*/ 254793 h 514350"/>
                <a:gd name="connsiteX23" fmla="*/ 207169 w 2736056"/>
                <a:gd name="connsiteY23" fmla="*/ 273843 h 514350"/>
                <a:gd name="connsiteX24" fmla="*/ 285750 w 2736056"/>
                <a:gd name="connsiteY24" fmla="*/ 288131 h 514350"/>
                <a:gd name="connsiteX25" fmla="*/ 359569 w 2736056"/>
                <a:gd name="connsiteY25" fmla="*/ 295275 h 514350"/>
                <a:gd name="connsiteX26" fmla="*/ 454819 w 2736056"/>
                <a:gd name="connsiteY26" fmla="*/ 297656 h 514350"/>
                <a:gd name="connsiteX27" fmla="*/ 619125 w 2736056"/>
                <a:gd name="connsiteY27" fmla="*/ 269081 h 514350"/>
                <a:gd name="connsiteX28" fmla="*/ 916781 w 2736056"/>
                <a:gd name="connsiteY28" fmla="*/ 223837 h 514350"/>
                <a:gd name="connsiteX29" fmla="*/ 1200150 w 2736056"/>
                <a:gd name="connsiteY29" fmla="*/ 178593 h 514350"/>
                <a:gd name="connsiteX30" fmla="*/ 1524000 w 2736056"/>
                <a:gd name="connsiteY30" fmla="*/ 130968 h 514350"/>
                <a:gd name="connsiteX31" fmla="*/ 1674019 w 2736056"/>
                <a:gd name="connsiteY31" fmla="*/ 111918 h 514350"/>
                <a:gd name="connsiteX32" fmla="*/ 1809750 w 2736056"/>
                <a:gd name="connsiteY32" fmla="*/ 102393 h 514350"/>
                <a:gd name="connsiteX33" fmla="*/ 2059781 w 2736056"/>
                <a:gd name="connsiteY33" fmla="*/ 78581 h 514350"/>
                <a:gd name="connsiteX34" fmla="*/ 2181225 w 2736056"/>
                <a:gd name="connsiteY34" fmla="*/ 69056 h 514350"/>
                <a:gd name="connsiteX35" fmla="*/ 2207419 w 2736056"/>
                <a:gd name="connsiteY35" fmla="*/ 50006 h 514350"/>
                <a:gd name="connsiteX36" fmla="*/ 2262187 w 2736056"/>
                <a:gd name="connsiteY36" fmla="*/ 7143 h 514350"/>
                <a:gd name="connsiteX37" fmla="*/ 2276475 w 2736056"/>
                <a:gd name="connsiteY37" fmla="*/ 0 h 514350"/>
                <a:gd name="connsiteX38" fmla="*/ 2307431 w 2736056"/>
                <a:gd name="connsiteY38" fmla="*/ 2381 h 514350"/>
                <a:gd name="connsiteX39" fmla="*/ 2409825 w 2736056"/>
                <a:gd name="connsiteY39" fmla="*/ 16668 h 514350"/>
                <a:gd name="connsiteX40" fmla="*/ 2474119 w 2736056"/>
                <a:gd name="connsiteY40" fmla="*/ 28575 h 514350"/>
                <a:gd name="connsiteX41" fmla="*/ 2562225 w 2736056"/>
                <a:gd name="connsiteY41" fmla="*/ 54768 h 514350"/>
                <a:gd name="connsiteX42" fmla="*/ 2638425 w 2736056"/>
                <a:gd name="connsiteY42" fmla="*/ 88106 h 514350"/>
                <a:gd name="connsiteX43" fmla="*/ 2690812 w 2736056"/>
                <a:gd name="connsiteY43" fmla="*/ 119062 h 514350"/>
                <a:gd name="connsiteX44" fmla="*/ 2714625 w 2736056"/>
                <a:gd name="connsiteY44" fmla="*/ 138112 h 514350"/>
                <a:gd name="connsiteX45" fmla="*/ 2731294 w 2736056"/>
                <a:gd name="connsiteY45" fmla="*/ 157162 h 514350"/>
                <a:gd name="connsiteX46" fmla="*/ 2736056 w 2736056"/>
                <a:gd name="connsiteY46" fmla="*/ 169068 h 514350"/>
                <a:gd name="connsiteX47" fmla="*/ 2733675 w 2736056"/>
                <a:gd name="connsiteY47" fmla="*/ 188118 h 514350"/>
                <a:gd name="connsiteX48" fmla="*/ 2721769 w 2736056"/>
                <a:gd name="connsiteY48" fmla="*/ 209550 h 514350"/>
                <a:gd name="connsiteX49" fmla="*/ 2697956 w 2736056"/>
                <a:gd name="connsiteY49" fmla="*/ 233362 h 514350"/>
                <a:gd name="connsiteX50" fmla="*/ 2681287 w 2736056"/>
                <a:gd name="connsiteY50" fmla="*/ 242887 h 514350"/>
                <a:gd name="connsiteX51" fmla="*/ 2669381 w 2736056"/>
                <a:gd name="connsiteY51" fmla="*/ 247650 h 514350"/>
                <a:gd name="connsiteX52" fmla="*/ 2578894 w 2736056"/>
                <a:gd name="connsiteY52" fmla="*/ 247650 h 514350"/>
                <a:gd name="connsiteX53" fmla="*/ 2419350 w 2736056"/>
                <a:gd name="connsiteY53" fmla="*/ 250031 h 514350"/>
                <a:gd name="connsiteX54" fmla="*/ 2238375 w 2736056"/>
                <a:gd name="connsiteY54" fmla="*/ 254793 h 514350"/>
                <a:gd name="connsiteX55" fmla="*/ 2012156 w 2736056"/>
                <a:gd name="connsiteY55" fmla="*/ 269081 h 514350"/>
                <a:gd name="connsiteX56" fmla="*/ 1752600 w 2736056"/>
                <a:gd name="connsiteY56" fmla="*/ 288131 h 514350"/>
                <a:gd name="connsiteX57" fmla="*/ 1593056 w 2736056"/>
                <a:gd name="connsiteY57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36056" h="514350">
                  <a:moveTo>
                    <a:pt x="1593056" y="304800"/>
                  </a:moveTo>
                  <a:lnTo>
                    <a:pt x="1421606" y="323850"/>
                  </a:lnTo>
                  <a:lnTo>
                    <a:pt x="1235869" y="350043"/>
                  </a:lnTo>
                  <a:lnTo>
                    <a:pt x="1028700" y="383381"/>
                  </a:lnTo>
                  <a:lnTo>
                    <a:pt x="792956" y="428625"/>
                  </a:lnTo>
                  <a:lnTo>
                    <a:pt x="547687" y="481012"/>
                  </a:lnTo>
                  <a:lnTo>
                    <a:pt x="433387" y="511968"/>
                  </a:lnTo>
                  <a:lnTo>
                    <a:pt x="421481" y="514350"/>
                  </a:lnTo>
                  <a:lnTo>
                    <a:pt x="388144" y="509587"/>
                  </a:lnTo>
                  <a:lnTo>
                    <a:pt x="338137" y="497681"/>
                  </a:lnTo>
                  <a:lnTo>
                    <a:pt x="292894" y="481012"/>
                  </a:lnTo>
                  <a:lnTo>
                    <a:pt x="235744" y="454818"/>
                  </a:lnTo>
                  <a:lnTo>
                    <a:pt x="171450" y="416718"/>
                  </a:lnTo>
                  <a:lnTo>
                    <a:pt x="126206" y="385762"/>
                  </a:lnTo>
                  <a:lnTo>
                    <a:pt x="50006" y="321468"/>
                  </a:lnTo>
                  <a:lnTo>
                    <a:pt x="26194" y="300037"/>
                  </a:lnTo>
                  <a:lnTo>
                    <a:pt x="9525" y="273843"/>
                  </a:lnTo>
                  <a:lnTo>
                    <a:pt x="0" y="247650"/>
                  </a:lnTo>
                  <a:lnTo>
                    <a:pt x="4762" y="230981"/>
                  </a:lnTo>
                  <a:lnTo>
                    <a:pt x="7144" y="226218"/>
                  </a:lnTo>
                  <a:lnTo>
                    <a:pt x="30956" y="221456"/>
                  </a:lnTo>
                  <a:lnTo>
                    <a:pt x="59531" y="226218"/>
                  </a:lnTo>
                  <a:lnTo>
                    <a:pt x="133350" y="254793"/>
                  </a:lnTo>
                  <a:lnTo>
                    <a:pt x="207169" y="273843"/>
                  </a:lnTo>
                  <a:lnTo>
                    <a:pt x="285750" y="288131"/>
                  </a:lnTo>
                  <a:lnTo>
                    <a:pt x="359569" y="295275"/>
                  </a:lnTo>
                  <a:lnTo>
                    <a:pt x="454819" y="297656"/>
                  </a:lnTo>
                  <a:lnTo>
                    <a:pt x="619125" y="269081"/>
                  </a:lnTo>
                  <a:lnTo>
                    <a:pt x="916781" y="223837"/>
                  </a:lnTo>
                  <a:lnTo>
                    <a:pt x="1200150" y="178593"/>
                  </a:lnTo>
                  <a:lnTo>
                    <a:pt x="1524000" y="130968"/>
                  </a:lnTo>
                  <a:lnTo>
                    <a:pt x="1674019" y="111918"/>
                  </a:lnTo>
                  <a:lnTo>
                    <a:pt x="1809750" y="102393"/>
                  </a:lnTo>
                  <a:lnTo>
                    <a:pt x="2059781" y="78581"/>
                  </a:lnTo>
                  <a:lnTo>
                    <a:pt x="2181225" y="69056"/>
                  </a:lnTo>
                  <a:lnTo>
                    <a:pt x="2207419" y="50006"/>
                  </a:lnTo>
                  <a:lnTo>
                    <a:pt x="2262187" y="7143"/>
                  </a:lnTo>
                  <a:lnTo>
                    <a:pt x="2276475" y="0"/>
                  </a:lnTo>
                  <a:lnTo>
                    <a:pt x="2307431" y="2381"/>
                  </a:lnTo>
                  <a:lnTo>
                    <a:pt x="2409825" y="16668"/>
                  </a:lnTo>
                  <a:lnTo>
                    <a:pt x="2474119" y="28575"/>
                  </a:lnTo>
                  <a:lnTo>
                    <a:pt x="2562225" y="54768"/>
                  </a:lnTo>
                  <a:lnTo>
                    <a:pt x="2638425" y="88106"/>
                  </a:lnTo>
                  <a:lnTo>
                    <a:pt x="2690812" y="119062"/>
                  </a:lnTo>
                  <a:lnTo>
                    <a:pt x="2714625" y="138112"/>
                  </a:lnTo>
                  <a:lnTo>
                    <a:pt x="2731294" y="157162"/>
                  </a:lnTo>
                  <a:lnTo>
                    <a:pt x="2736056" y="169068"/>
                  </a:lnTo>
                  <a:lnTo>
                    <a:pt x="2733675" y="188118"/>
                  </a:lnTo>
                  <a:lnTo>
                    <a:pt x="2721769" y="209550"/>
                  </a:lnTo>
                  <a:lnTo>
                    <a:pt x="2697956" y="233362"/>
                  </a:lnTo>
                  <a:lnTo>
                    <a:pt x="2681287" y="242887"/>
                  </a:lnTo>
                  <a:lnTo>
                    <a:pt x="2669381" y="247650"/>
                  </a:lnTo>
                  <a:lnTo>
                    <a:pt x="2578894" y="247650"/>
                  </a:lnTo>
                  <a:lnTo>
                    <a:pt x="2419350" y="250031"/>
                  </a:lnTo>
                  <a:lnTo>
                    <a:pt x="2238375" y="254793"/>
                  </a:lnTo>
                  <a:lnTo>
                    <a:pt x="2012156" y="269081"/>
                  </a:lnTo>
                  <a:lnTo>
                    <a:pt x="1752600" y="288131"/>
                  </a:lnTo>
                  <a:lnTo>
                    <a:pt x="15930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CC94C6E7-18FD-4213-85FC-86CAB55E5170}"/>
                </a:ext>
              </a:extLst>
            </p:cNvPr>
            <p:cNvSpPr/>
            <p:nvPr/>
          </p:nvSpPr>
          <p:spPr>
            <a:xfrm>
              <a:off x="4583113" y="2967038"/>
              <a:ext cx="646112" cy="1119187"/>
            </a:xfrm>
            <a:custGeom>
              <a:avLst/>
              <a:gdLst>
                <a:gd name="connsiteX0" fmla="*/ 290513 w 645319"/>
                <a:gd name="connsiteY0" fmla="*/ 433387 h 1119187"/>
                <a:gd name="connsiteX1" fmla="*/ 123825 w 645319"/>
                <a:gd name="connsiteY1" fmla="*/ 809625 h 1119187"/>
                <a:gd name="connsiteX2" fmla="*/ 0 w 645319"/>
                <a:gd name="connsiteY2" fmla="*/ 1090612 h 1119187"/>
                <a:gd name="connsiteX3" fmla="*/ 54769 w 645319"/>
                <a:gd name="connsiteY3" fmla="*/ 1119187 h 1119187"/>
                <a:gd name="connsiteX4" fmla="*/ 190500 w 645319"/>
                <a:gd name="connsiteY4" fmla="*/ 945356 h 1119187"/>
                <a:gd name="connsiteX5" fmla="*/ 309563 w 645319"/>
                <a:gd name="connsiteY5" fmla="*/ 764381 h 1119187"/>
                <a:gd name="connsiteX6" fmla="*/ 378619 w 645319"/>
                <a:gd name="connsiteY6" fmla="*/ 654843 h 1119187"/>
                <a:gd name="connsiteX7" fmla="*/ 438150 w 645319"/>
                <a:gd name="connsiteY7" fmla="*/ 550068 h 1119187"/>
                <a:gd name="connsiteX8" fmla="*/ 485775 w 645319"/>
                <a:gd name="connsiteY8" fmla="*/ 457200 h 1119187"/>
                <a:gd name="connsiteX9" fmla="*/ 500063 w 645319"/>
                <a:gd name="connsiteY9" fmla="*/ 426243 h 1119187"/>
                <a:gd name="connsiteX10" fmla="*/ 542925 w 645319"/>
                <a:gd name="connsiteY10" fmla="*/ 376237 h 1119187"/>
                <a:gd name="connsiteX11" fmla="*/ 578644 w 645319"/>
                <a:gd name="connsiteY11" fmla="*/ 335756 h 1119187"/>
                <a:gd name="connsiteX12" fmla="*/ 595313 w 645319"/>
                <a:gd name="connsiteY12" fmla="*/ 323850 h 1119187"/>
                <a:gd name="connsiteX13" fmla="*/ 614363 w 645319"/>
                <a:gd name="connsiteY13" fmla="*/ 311943 h 1119187"/>
                <a:gd name="connsiteX14" fmla="*/ 628650 w 645319"/>
                <a:gd name="connsiteY14" fmla="*/ 297656 h 1119187"/>
                <a:gd name="connsiteX15" fmla="*/ 640557 w 645319"/>
                <a:gd name="connsiteY15" fmla="*/ 276225 h 1119187"/>
                <a:gd name="connsiteX16" fmla="*/ 645319 w 645319"/>
                <a:gd name="connsiteY16" fmla="*/ 257175 h 1119187"/>
                <a:gd name="connsiteX17" fmla="*/ 645319 w 645319"/>
                <a:gd name="connsiteY17" fmla="*/ 235743 h 1119187"/>
                <a:gd name="connsiteX18" fmla="*/ 633413 w 645319"/>
                <a:gd name="connsiteY18" fmla="*/ 202406 h 1119187"/>
                <a:gd name="connsiteX19" fmla="*/ 616744 w 645319"/>
                <a:gd name="connsiteY19" fmla="*/ 173831 h 1119187"/>
                <a:gd name="connsiteX20" fmla="*/ 595313 w 645319"/>
                <a:gd name="connsiteY20" fmla="*/ 145256 h 1119187"/>
                <a:gd name="connsiteX21" fmla="*/ 573882 w 645319"/>
                <a:gd name="connsiteY21" fmla="*/ 123825 h 1119187"/>
                <a:gd name="connsiteX22" fmla="*/ 550069 w 645319"/>
                <a:gd name="connsiteY22" fmla="*/ 102393 h 1119187"/>
                <a:gd name="connsiteX23" fmla="*/ 523875 w 645319"/>
                <a:gd name="connsiteY23" fmla="*/ 80962 h 1119187"/>
                <a:gd name="connsiteX24" fmla="*/ 483394 w 645319"/>
                <a:gd name="connsiteY24" fmla="*/ 54768 h 1119187"/>
                <a:gd name="connsiteX25" fmla="*/ 423863 w 645319"/>
                <a:gd name="connsiteY25" fmla="*/ 26193 h 1119187"/>
                <a:gd name="connsiteX26" fmla="*/ 376238 w 645319"/>
                <a:gd name="connsiteY26" fmla="*/ 4762 h 1119187"/>
                <a:gd name="connsiteX27" fmla="*/ 359569 w 645319"/>
                <a:gd name="connsiteY27" fmla="*/ 0 h 1119187"/>
                <a:gd name="connsiteX28" fmla="*/ 350044 w 645319"/>
                <a:gd name="connsiteY28" fmla="*/ 4762 h 1119187"/>
                <a:gd name="connsiteX29" fmla="*/ 347663 w 645319"/>
                <a:gd name="connsiteY29" fmla="*/ 11906 h 1119187"/>
                <a:gd name="connsiteX30" fmla="*/ 350044 w 645319"/>
                <a:gd name="connsiteY30" fmla="*/ 26193 h 1119187"/>
                <a:gd name="connsiteX31" fmla="*/ 364332 w 645319"/>
                <a:gd name="connsiteY31" fmla="*/ 69056 h 1119187"/>
                <a:gd name="connsiteX32" fmla="*/ 381000 w 645319"/>
                <a:gd name="connsiteY32" fmla="*/ 116681 h 1119187"/>
                <a:gd name="connsiteX33" fmla="*/ 388144 w 645319"/>
                <a:gd name="connsiteY33" fmla="*/ 147637 h 1119187"/>
                <a:gd name="connsiteX34" fmla="*/ 390525 w 645319"/>
                <a:gd name="connsiteY34" fmla="*/ 176212 h 1119187"/>
                <a:gd name="connsiteX35" fmla="*/ 385763 w 645319"/>
                <a:gd name="connsiteY35" fmla="*/ 204787 h 1119187"/>
                <a:gd name="connsiteX36" fmla="*/ 345282 w 645319"/>
                <a:gd name="connsiteY36" fmla="*/ 311943 h 1119187"/>
                <a:gd name="connsiteX37" fmla="*/ 290513 w 645319"/>
                <a:gd name="connsiteY37" fmla="*/ 433387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5319" h="1119187">
                  <a:moveTo>
                    <a:pt x="290513" y="433387"/>
                  </a:moveTo>
                  <a:lnTo>
                    <a:pt x="123825" y="809625"/>
                  </a:lnTo>
                  <a:lnTo>
                    <a:pt x="0" y="1090612"/>
                  </a:lnTo>
                  <a:lnTo>
                    <a:pt x="54769" y="1119187"/>
                  </a:lnTo>
                  <a:lnTo>
                    <a:pt x="190500" y="945356"/>
                  </a:lnTo>
                  <a:lnTo>
                    <a:pt x="309563" y="764381"/>
                  </a:lnTo>
                  <a:lnTo>
                    <a:pt x="378619" y="654843"/>
                  </a:lnTo>
                  <a:lnTo>
                    <a:pt x="438150" y="550068"/>
                  </a:lnTo>
                  <a:lnTo>
                    <a:pt x="485775" y="457200"/>
                  </a:lnTo>
                  <a:lnTo>
                    <a:pt x="500063" y="426243"/>
                  </a:lnTo>
                  <a:lnTo>
                    <a:pt x="542925" y="376237"/>
                  </a:lnTo>
                  <a:lnTo>
                    <a:pt x="578644" y="335756"/>
                  </a:lnTo>
                  <a:lnTo>
                    <a:pt x="595313" y="323850"/>
                  </a:lnTo>
                  <a:cubicBezTo>
                    <a:pt x="612957" y="313768"/>
                    <a:pt x="605632" y="318293"/>
                    <a:pt x="614363" y="311943"/>
                  </a:cubicBezTo>
                  <a:lnTo>
                    <a:pt x="628650" y="297656"/>
                  </a:lnTo>
                  <a:lnTo>
                    <a:pt x="640557" y="276225"/>
                  </a:lnTo>
                  <a:lnTo>
                    <a:pt x="645319" y="257175"/>
                  </a:lnTo>
                  <a:lnTo>
                    <a:pt x="645319" y="235743"/>
                  </a:lnTo>
                  <a:lnTo>
                    <a:pt x="633413" y="202406"/>
                  </a:lnTo>
                  <a:lnTo>
                    <a:pt x="616744" y="173831"/>
                  </a:lnTo>
                  <a:lnTo>
                    <a:pt x="595313" y="145256"/>
                  </a:lnTo>
                  <a:lnTo>
                    <a:pt x="573882" y="123825"/>
                  </a:lnTo>
                  <a:lnTo>
                    <a:pt x="550069" y="102393"/>
                  </a:lnTo>
                  <a:lnTo>
                    <a:pt x="523875" y="80962"/>
                  </a:lnTo>
                  <a:lnTo>
                    <a:pt x="483394" y="54768"/>
                  </a:lnTo>
                  <a:lnTo>
                    <a:pt x="423863" y="26193"/>
                  </a:lnTo>
                  <a:lnTo>
                    <a:pt x="376238" y="4762"/>
                  </a:lnTo>
                  <a:lnTo>
                    <a:pt x="359569" y="0"/>
                  </a:lnTo>
                  <a:lnTo>
                    <a:pt x="350044" y="4762"/>
                  </a:lnTo>
                  <a:lnTo>
                    <a:pt x="347663" y="11906"/>
                  </a:lnTo>
                  <a:lnTo>
                    <a:pt x="350044" y="26193"/>
                  </a:lnTo>
                  <a:lnTo>
                    <a:pt x="364332" y="69056"/>
                  </a:lnTo>
                  <a:lnTo>
                    <a:pt x="381000" y="116681"/>
                  </a:lnTo>
                  <a:lnTo>
                    <a:pt x="388144" y="147637"/>
                  </a:lnTo>
                  <a:lnTo>
                    <a:pt x="390525" y="176212"/>
                  </a:lnTo>
                  <a:lnTo>
                    <a:pt x="385763" y="204787"/>
                  </a:lnTo>
                  <a:lnTo>
                    <a:pt x="345282" y="311943"/>
                  </a:lnTo>
                  <a:lnTo>
                    <a:pt x="290513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D8606527-AA56-477B-B8E1-364A25433618}"/>
                </a:ext>
              </a:extLst>
            </p:cNvPr>
            <p:cNvSpPr/>
            <p:nvPr/>
          </p:nvSpPr>
          <p:spPr>
            <a:xfrm>
              <a:off x="4410075" y="3935413"/>
              <a:ext cx="719138" cy="530225"/>
            </a:xfrm>
            <a:custGeom>
              <a:avLst/>
              <a:gdLst>
                <a:gd name="connsiteX0" fmla="*/ 573881 w 719138"/>
                <a:gd name="connsiteY0" fmla="*/ 304800 h 528638"/>
                <a:gd name="connsiteX1" fmla="*/ 478631 w 719138"/>
                <a:gd name="connsiteY1" fmla="*/ 204788 h 528638"/>
                <a:gd name="connsiteX2" fmla="*/ 421481 w 719138"/>
                <a:gd name="connsiteY2" fmla="*/ 150019 h 528638"/>
                <a:gd name="connsiteX3" fmla="*/ 378619 w 719138"/>
                <a:gd name="connsiteY3" fmla="*/ 111919 h 528638"/>
                <a:gd name="connsiteX4" fmla="*/ 314325 w 719138"/>
                <a:gd name="connsiteY4" fmla="*/ 54769 h 528638"/>
                <a:gd name="connsiteX5" fmla="*/ 302419 w 719138"/>
                <a:gd name="connsiteY5" fmla="*/ 40482 h 528638"/>
                <a:gd name="connsiteX6" fmla="*/ 233363 w 719138"/>
                <a:gd name="connsiteY6" fmla="*/ 9525 h 528638"/>
                <a:gd name="connsiteX7" fmla="*/ 197644 w 719138"/>
                <a:gd name="connsiteY7" fmla="*/ 2382 h 528638"/>
                <a:gd name="connsiteX8" fmla="*/ 161925 w 719138"/>
                <a:gd name="connsiteY8" fmla="*/ 0 h 528638"/>
                <a:gd name="connsiteX9" fmla="*/ 138113 w 719138"/>
                <a:gd name="connsiteY9" fmla="*/ 4763 h 528638"/>
                <a:gd name="connsiteX10" fmla="*/ 111919 w 719138"/>
                <a:gd name="connsiteY10" fmla="*/ 14288 h 528638"/>
                <a:gd name="connsiteX11" fmla="*/ 85725 w 719138"/>
                <a:gd name="connsiteY11" fmla="*/ 30957 h 528638"/>
                <a:gd name="connsiteX12" fmla="*/ 66675 w 719138"/>
                <a:gd name="connsiteY12" fmla="*/ 42863 h 528638"/>
                <a:gd name="connsiteX13" fmla="*/ 33338 w 719138"/>
                <a:gd name="connsiteY13" fmla="*/ 69057 h 528638"/>
                <a:gd name="connsiteX14" fmla="*/ 11906 w 719138"/>
                <a:gd name="connsiteY14" fmla="*/ 95250 h 528638"/>
                <a:gd name="connsiteX15" fmla="*/ 0 w 719138"/>
                <a:gd name="connsiteY15" fmla="*/ 119063 h 528638"/>
                <a:gd name="connsiteX16" fmla="*/ 0 w 719138"/>
                <a:gd name="connsiteY16" fmla="*/ 150019 h 528638"/>
                <a:gd name="connsiteX17" fmla="*/ 9525 w 719138"/>
                <a:gd name="connsiteY17" fmla="*/ 176213 h 528638"/>
                <a:gd name="connsiteX18" fmla="*/ 33338 w 719138"/>
                <a:gd name="connsiteY18" fmla="*/ 202407 h 528638"/>
                <a:gd name="connsiteX19" fmla="*/ 59531 w 719138"/>
                <a:gd name="connsiteY19" fmla="*/ 221457 h 528638"/>
                <a:gd name="connsiteX20" fmla="*/ 92869 w 719138"/>
                <a:gd name="connsiteY20" fmla="*/ 233363 h 528638"/>
                <a:gd name="connsiteX21" fmla="*/ 138113 w 719138"/>
                <a:gd name="connsiteY21" fmla="*/ 245269 h 528638"/>
                <a:gd name="connsiteX22" fmla="*/ 197644 w 719138"/>
                <a:gd name="connsiteY22" fmla="*/ 254794 h 528638"/>
                <a:gd name="connsiteX23" fmla="*/ 307181 w 719138"/>
                <a:gd name="connsiteY23" fmla="*/ 307182 h 528638"/>
                <a:gd name="connsiteX24" fmla="*/ 438150 w 719138"/>
                <a:gd name="connsiteY24" fmla="*/ 385763 h 528638"/>
                <a:gd name="connsiteX25" fmla="*/ 671513 w 719138"/>
                <a:gd name="connsiteY25" fmla="*/ 528638 h 528638"/>
                <a:gd name="connsiteX26" fmla="*/ 719138 w 719138"/>
                <a:gd name="connsiteY26" fmla="*/ 464344 h 528638"/>
                <a:gd name="connsiteX27" fmla="*/ 631031 w 719138"/>
                <a:gd name="connsiteY27" fmla="*/ 369094 h 528638"/>
                <a:gd name="connsiteX28" fmla="*/ 573881 w 719138"/>
                <a:gd name="connsiteY28" fmla="*/ 30480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28638">
                  <a:moveTo>
                    <a:pt x="573881" y="304800"/>
                  </a:moveTo>
                  <a:lnTo>
                    <a:pt x="478631" y="204788"/>
                  </a:lnTo>
                  <a:lnTo>
                    <a:pt x="421481" y="150019"/>
                  </a:lnTo>
                  <a:lnTo>
                    <a:pt x="378619" y="111919"/>
                  </a:lnTo>
                  <a:lnTo>
                    <a:pt x="314325" y="54769"/>
                  </a:lnTo>
                  <a:lnTo>
                    <a:pt x="302419" y="40482"/>
                  </a:lnTo>
                  <a:lnTo>
                    <a:pt x="233363" y="9525"/>
                  </a:lnTo>
                  <a:lnTo>
                    <a:pt x="197644" y="2382"/>
                  </a:lnTo>
                  <a:lnTo>
                    <a:pt x="161925" y="0"/>
                  </a:lnTo>
                  <a:lnTo>
                    <a:pt x="138113" y="4763"/>
                  </a:lnTo>
                  <a:lnTo>
                    <a:pt x="111919" y="14288"/>
                  </a:lnTo>
                  <a:lnTo>
                    <a:pt x="85725" y="30957"/>
                  </a:lnTo>
                  <a:lnTo>
                    <a:pt x="66675" y="42863"/>
                  </a:lnTo>
                  <a:lnTo>
                    <a:pt x="33338" y="69057"/>
                  </a:lnTo>
                  <a:lnTo>
                    <a:pt x="11906" y="95250"/>
                  </a:lnTo>
                  <a:lnTo>
                    <a:pt x="0" y="119063"/>
                  </a:lnTo>
                  <a:lnTo>
                    <a:pt x="0" y="150019"/>
                  </a:lnTo>
                  <a:lnTo>
                    <a:pt x="9525" y="176213"/>
                  </a:lnTo>
                  <a:lnTo>
                    <a:pt x="33338" y="202407"/>
                  </a:lnTo>
                  <a:lnTo>
                    <a:pt x="59531" y="221457"/>
                  </a:lnTo>
                  <a:lnTo>
                    <a:pt x="92869" y="233363"/>
                  </a:lnTo>
                  <a:lnTo>
                    <a:pt x="138113" y="245269"/>
                  </a:lnTo>
                  <a:lnTo>
                    <a:pt x="197644" y="254794"/>
                  </a:lnTo>
                  <a:lnTo>
                    <a:pt x="307181" y="307182"/>
                  </a:lnTo>
                  <a:lnTo>
                    <a:pt x="438150" y="385763"/>
                  </a:lnTo>
                  <a:lnTo>
                    <a:pt x="671513" y="528638"/>
                  </a:lnTo>
                  <a:lnTo>
                    <a:pt x="719138" y="464344"/>
                  </a:lnTo>
                  <a:lnTo>
                    <a:pt x="631031" y="369094"/>
                  </a:lnTo>
                  <a:lnTo>
                    <a:pt x="5738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B40AD2B5-4C40-48DF-9F95-67D4B8862FB0}"/>
                </a:ext>
              </a:extLst>
            </p:cNvPr>
            <p:cNvSpPr/>
            <p:nvPr/>
          </p:nvSpPr>
          <p:spPr>
            <a:xfrm>
              <a:off x="4335463" y="3648075"/>
              <a:ext cx="1298575" cy="1684338"/>
            </a:xfrm>
            <a:custGeom>
              <a:avLst/>
              <a:gdLst>
                <a:gd name="connsiteX0" fmla="*/ 897732 w 1297782"/>
                <a:gd name="connsiteY0" fmla="*/ 407194 h 1683544"/>
                <a:gd name="connsiteX1" fmla="*/ 814388 w 1297782"/>
                <a:gd name="connsiteY1" fmla="*/ 535781 h 1683544"/>
                <a:gd name="connsiteX2" fmla="*/ 714375 w 1297782"/>
                <a:gd name="connsiteY2" fmla="*/ 683419 h 1683544"/>
                <a:gd name="connsiteX3" fmla="*/ 661988 w 1297782"/>
                <a:gd name="connsiteY3" fmla="*/ 747713 h 1683544"/>
                <a:gd name="connsiteX4" fmla="*/ 576263 w 1297782"/>
                <a:gd name="connsiteY4" fmla="*/ 876300 h 1683544"/>
                <a:gd name="connsiteX5" fmla="*/ 442913 w 1297782"/>
                <a:gd name="connsiteY5" fmla="*/ 1069181 h 1683544"/>
                <a:gd name="connsiteX6" fmla="*/ 304800 w 1297782"/>
                <a:gd name="connsiteY6" fmla="*/ 1257300 h 1683544"/>
                <a:gd name="connsiteX7" fmla="*/ 164307 w 1297782"/>
                <a:gd name="connsiteY7" fmla="*/ 1443038 h 1683544"/>
                <a:gd name="connsiteX8" fmla="*/ 69057 w 1297782"/>
                <a:gd name="connsiteY8" fmla="*/ 1574006 h 1683544"/>
                <a:gd name="connsiteX9" fmla="*/ 0 w 1297782"/>
                <a:gd name="connsiteY9" fmla="*/ 1669256 h 1683544"/>
                <a:gd name="connsiteX10" fmla="*/ 95250 w 1297782"/>
                <a:gd name="connsiteY10" fmla="*/ 1683544 h 1683544"/>
                <a:gd name="connsiteX11" fmla="*/ 230982 w 1297782"/>
                <a:gd name="connsiteY11" fmla="*/ 1540669 h 1683544"/>
                <a:gd name="connsiteX12" fmla="*/ 354807 w 1297782"/>
                <a:gd name="connsiteY12" fmla="*/ 1407319 h 1683544"/>
                <a:gd name="connsiteX13" fmla="*/ 500063 w 1297782"/>
                <a:gd name="connsiteY13" fmla="*/ 1240631 h 1683544"/>
                <a:gd name="connsiteX14" fmla="*/ 628650 w 1297782"/>
                <a:gd name="connsiteY14" fmla="*/ 1090613 h 1683544"/>
                <a:gd name="connsiteX15" fmla="*/ 809625 w 1297782"/>
                <a:gd name="connsiteY15" fmla="*/ 871538 h 1683544"/>
                <a:gd name="connsiteX16" fmla="*/ 919163 w 1297782"/>
                <a:gd name="connsiteY16" fmla="*/ 728663 h 1683544"/>
                <a:gd name="connsiteX17" fmla="*/ 990600 w 1297782"/>
                <a:gd name="connsiteY17" fmla="*/ 633413 h 1683544"/>
                <a:gd name="connsiteX18" fmla="*/ 1069182 w 1297782"/>
                <a:gd name="connsiteY18" fmla="*/ 521494 h 1683544"/>
                <a:gd name="connsiteX19" fmla="*/ 1135857 w 1297782"/>
                <a:gd name="connsiteY19" fmla="*/ 416719 h 1683544"/>
                <a:gd name="connsiteX20" fmla="*/ 1154907 w 1297782"/>
                <a:gd name="connsiteY20" fmla="*/ 397669 h 1683544"/>
                <a:gd name="connsiteX21" fmla="*/ 1176338 w 1297782"/>
                <a:gd name="connsiteY21" fmla="*/ 378619 h 1683544"/>
                <a:gd name="connsiteX22" fmla="*/ 1204913 w 1297782"/>
                <a:gd name="connsiteY22" fmla="*/ 361950 h 1683544"/>
                <a:gd name="connsiteX23" fmla="*/ 1231107 w 1297782"/>
                <a:gd name="connsiteY23" fmla="*/ 350044 h 1683544"/>
                <a:gd name="connsiteX24" fmla="*/ 1266825 w 1297782"/>
                <a:gd name="connsiteY24" fmla="*/ 333375 h 1683544"/>
                <a:gd name="connsiteX25" fmla="*/ 1285875 w 1297782"/>
                <a:gd name="connsiteY25" fmla="*/ 316706 h 1683544"/>
                <a:gd name="connsiteX26" fmla="*/ 1293019 w 1297782"/>
                <a:gd name="connsiteY26" fmla="*/ 302419 h 1683544"/>
                <a:gd name="connsiteX27" fmla="*/ 1297782 w 1297782"/>
                <a:gd name="connsiteY27" fmla="*/ 276225 h 1683544"/>
                <a:gd name="connsiteX28" fmla="*/ 1297782 w 1297782"/>
                <a:gd name="connsiteY28" fmla="*/ 264319 h 1683544"/>
                <a:gd name="connsiteX29" fmla="*/ 1293019 w 1297782"/>
                <a:gd name="connsiteY29" fmla="*/ 235744 h 1683544"/>
                <a:gd name="connsiteX30" fmla="*/ 1273969 w 1297782"/>
                <a:gd name="connsiteY30" fmla="*/ 197644 h 1683544"/>
                <a:gd name="connsiteX31" fmla="*/ 1245394 w 1297782"/>
                <a:gd name="connsiteY31" fmla="*/ 152400 h 1683544"/>
                <a:gd name="connsiteX32" fmla="*/ 1202532 w 1297782"/>
                <a:gd name="connsiteY32" fmla="*/ 102394 h 1683544"/>
                <a:gd name="connsiteX33" fmla="*/ 1171575 w 1297782"/>
                <a:gd name="connsiteY33" fmla="*/ 76200 h 1683544"/>
                <a:gd name="connsiteX34" fmla="*/ 1150144 w 1297782"/>
                <a:gd name="connsiteY34" fmla="*/ 59531 h 1683544"/>
                <a:gd name="connsiteX35" fmla="*/ 1121569 w 1297782"/>
                <a:gd name="connsiteY35" fmla="*/ 40481 h 1683544"/>
                <a:gd name="connsiteX36" fmla="*/ 1083469 w 1297782"/>
                <a:gd name="connsiteY36" fmla="*/ 21431 h 1683544"/>
                <a:gd name="connsiteX37" fmla="*/ 1033463 w 1297782"/>
                <a:gd name="connsiteY37" fmla="*/ 4763 h 1683544"/>
                <a:gd name="connsiteX38" fmla="*/ 1000125 w 1297782"/>
                <a:gd name="connsiteY38" fmla="*/ 0 h 1683544"/>
                <a:gd name="connsiteX39" fmla="*/ 978694 w 1297782"/>
                <a:gd name="connsiteY39" fmla="*/ 0 h 1683544"/>
                <a:gd name="connsiteX40" fmla="*/ 962025 w 1297782"/>
                <a:gd name="connsiteY40" fmla="*/ 2381 h 1683544"/>
                <a:gd name="connsiteX41" fmla="*/ 954882 w 1297782"/>
                <a:gd name="connsiteY41" fmla="*/ 11906 h 1683544"/>
                <a:gd name="connsiteX42" fmla="*/ 957263 w 1297782"/>
                <a:gd name="connsiteY42" fmla="*/ 28575 h 1683544"/>
                <a:gd name="connsiteX43" fmla="*/ 981075 w 1297782"/>
                <a:gd name="connsiteY43" fmla="*/ 78581 h 1683544"/>
                <a:gd name="connsiteX44" fmla="*/ 1004888 w 1297782"/>
                <a:gd name="connsiteY44" fmla="*/ 147638 h 1683544"/>
                <a:gd name="connsiteX45" fmla="*/ 1009650 w 1297782"/>
                <a:gd name="connsiteY45" fmla="*/ 173831 h 1683544"/>
                <a:gd name="connsiteX46" fmla="*/ 1004888 w 1297782"/>
                <a:gd name="connsiteY46" fmla="*/ 195263 h 1683544"/>
                <a:gd name="connsiteX47" fmla="*/ 981075 w 1297782"/>
                <a:gd name="connsiteY47" fmla="*/ 252413 h 1683544"/>
                <a:gd name="connsiteX48" fmla="*/ 897732 w 1297782"/>
                <a:gd name="connsiteY48" fmla="*/ 407194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97782" h="1683544">
                  <a:moveTo>
                    <a:pt x="897732" y="407194"/>
                  </a:moveTo>
                  <a:lnTo>
                    <a:pt x="814388" y="535781"/>
                  </a:lnTo>
                  <a:lnTo>
                    <a:pt x="714375" y="683419"/>
                  </a:lnTo>
                  <a:lnTo>
                    <a:pt x="661988" y="747713"/>
                  </a:lnTo>
                  <a:lnTo>
                    <a:pt x="576263" y="876300"/>
                  </a:lnTo>
                  <a:lnTo>
                    <a:pt x="442913" y="1069181"/>
                  </a:lnTo>
                  <a:lnTo>
                    <a:pt x="304800" y="1257300"/>
                  </a:lnTo>
                  <a:lnTo>
                    <a:pt x="164307" y="1443038"/>
                  </a:lnTo>
                  <a:lnTo>
                    <a:pt x="69057" y="1574006"/>
                  </a:lnTo>
                  <a:lnTo>
                    <a:pt x="0" y="1669256"/>
                  </a:lnTo>
                  <a:lnTo>
                    <a:pt x="95250" y="1683544"/>
                  </a:lnTo>
                  <a:lnTo>
                    <a:pt x="230982" y="1540669"/>
                  </a:lnTo>
                  <a:lnTo>
                    <a:pt x="354807" y="1407319"/>
                  </a:lnTo>
                  <a:lnTo>
                    <a:pt x="500063" y="1240631"/>
                  </a:lnTo>
                  <a:lnTo>
                    <a:pt x="628650" y="1090613"/>
                  </a:lnTo>
                  <a:lnTo>
                    <a:pt x="809625" y="871538"/>
                  </a:lnTo>
                  <a:lnTo>
                    <a:pt x="919163" y="728663"/>
                  </a:lnTo>
                  <a:lnTo>
                    <a:pt x="990600" y="633413"/>
                  </a:lnTo>
                  <a:lnTo>
                    <a:pt x="1069182" y="521494"/>
                  </a:lnTo>
                  <a:lnTo>
                    <a:pt x="1135857" y="416719"/>
                  </a:lnTo>
                  <a:lnTo>
                    <a:pt x="1154907" y="397669"/>
                  </a:lnTo>
                  <a:lnTo>
                    <a:pt x="1176338" y="378619"/>
                  </a:lnTo>
                  <a:lnTo>
                    <a:pt x="1204913" y="361950"/>
                  </a:lnTo>
                  <a:lnTo>
                    <a:pt x="1231107" y="350044"/>
                  </a:lnTo>
                  <a:lnTo>
                    <a:pt x="1266825" y="333375"/>
                  </a:lnTo>
                  <a:lnTo>
                    <a:pt x="1285875" y="316706"/>
                  </a:lnTo>
                  <a:lnTo>
                    <a:pt x="1293019" y="302419"/>
                  </a:lnTo>
                  <a:lnTo>
                    <a:pt x="1297782" y="276225"/>
                  </a:lnTo>
                  <a:lnTo>
                    <a:pt x="1297782" y="264319"/>
                  </a:lnTo>
                  <a:lnTo>
                    <a:pt x="1293019" y="235744"/>
                  </a:lnTo>
                  <a:lnTo>
                    <a:pt x="1273969" y="197644"/>
                  </a:lnTo>
                  <a:lnTo>
                    <a:pt x="1245394" y="152400"/>
                  </a:lnTo>
                  <a:lnTo>
                    <a:pt x="1202532" y="102394"/>
                  </a:lnTo>
                  <a:lnTo>
                    <a:pt x="1171575" y="76200"/>
                  </a:lnTo>
                  <a:lnTo>
                    <a:pt x="1150144" y="59531"/>
                  </a:lnTo>
                  <a:lnTo>
                    <a:pt x="1121569" y="40481"/>
                  </a:lnTo>
                  <a:lnTo>
                    <a:pt x="1083469" y="21431"/>
                  </a:lnTo>
                  <a:lnTo>
                    <a:pt x="1033463" y="4763"/>
                  </a:lnTo>
                  <a:lnTo>
                    <a:pt x="1000125" y="0"/>
                  </a:lnTo>
                  <a:lnTo>
                    <a:pt x="978694" y="0"/>
                  </a:lnTo>
                  <a:lnTo>
                    <a:pt x="962025" y="2381"/>
                  </a:lnTo>
                  <a:lnTo>
                    <a:pt x="954882" y="11906"/>
                  </a:lnTo>
                  <a:lnTo>
                    <a:pt x="957263" y="28575"/>
                  </a:lnTo>
                  <a:lnTo>
                    <a:pt x="981075" y="78581"/>
                  </a:lnTo>
                  <a:lnTo>
                    <a:pt x="1004888" y="147638"/>
                  </a:lnTo>
                  <a:lnTo>
                    <a:pt x="1009650" y="173831"/>
                  </a:lnTo>
                  <a:lnTo>
                    <a:pt x="1004888" y="195263"/>
                  </a:lnTo>
                  <a:lnTo>
                    <a:pt x="981075" y="252413"/>
                  </a:lnTo>
                  <a:lnTo>
                    <a:pt x="897732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AD97D973-0F48-411D-B067-02F2669F7818}"/>
                </a:ext>
              </a:extLst>
            </p:cNvPr>
            <p:cNvSpPr/>
            <p:nvPr/>
          </p:nvSpPr>
          <p:spPr>
            <a:xfrm>
              <a:off x="4297363" y="5056188"/>
              <a:ext cx="1168400" cy="517525"/>
            </a:xfrm>
            <a:custGeom>
              <a:avLst/>
              <a:gdLst>
                <a:gd name="connsiteX0" fmla="*/ 926307 w 1166813"/>
                <a:gd name="connsiteY0" fmla="*/ 61912 h 519112"/>
                <a:gd name="connsiteX1" fmla="*/ 1140619 w 1166813"/>
                <a:gd name="connsiteY1" fmla="*/ 0 h 519112"/>
                <a:gd name="connsiteX2" fmla="*/ 1166813 w 1166813"/>
                <a:gd name="connsiteY2" fmla="*/ 83344 h 519112"/>
                <a:gd name="connsiteX3" fmla="*/ 1016794 w 1166813"/>
                <a:gd name="connsiteY3" fmla="*/ 138112 h 519112"/>
                <a:gd name="connsiteX4" fmla="*/ 840582 w 1166813"/>
                <a:gd name="connsiteY4" fmla="*/ 207169 h 519112"/>
                <a:gd name="connsiteX5" fmla="*/ 681038 w 1166813"/>
                <a:gd name="connsiteY5" fmla="*/ 273844 h 519112"/>
                <a:gd name="connsiteX6" fmla="*/ 531019 w 1166813"/>
                <a:gd name="connsiteY6" fmla="*/ 335756 h 519112"/>
                <a:gd name="connsiteX7" fmla="*/ 333375 w 1166813"/>
                <a:gd name="connsiteY7" fmla="*/ 426244 h 519112"/>
                <a:gd name="connsiteX8" fmla="*/ 280988 w 1166813"/>
                <a:gd name="connsiteY8" fmla="*/ 450056 h 519112"/>
                <a:gd name="connsiteX9" fmla="*/ 242888 w 1166813"/>
                <a:gd name="connsiteY9" fmla="*/ 473869 h 519112"/>
                <a:gd name="connsiteX10" fmla="*/ 204788 w 1166813"/>
                <a:gd name="connsiteY10" fmla="*/ 497681 h 519112"/>
                <a:gd name="connsiteX11" fmla="*/ 171450 w 1166813"/>
                <a:gd name="connsiteY11" fmla="*/ 511969 h 519112"/>
                <a:gd name="connsiteX12" fmla="*/ 138113 w 1166813"/>
                <a:gd name="connsiteY12" fmla="*/ 519112 h 519112"/>
                <a:gd name="connsiteX13" fmla="*/ 119063 w 1166813"/>
                <a:gd name="connsiteY13" fmla="*/ 519112 h 519112"/>
                <a:gd name="connsiteX14" fmla="*/ 83344 w 1166813"/>
                <a:gd name="connsiteY14" fmla="*/ 509587 h 519112"/>
                <a:gd name="connsiteX15" fmla="*/ 61913 w 1166813"/>
                <a:gd name="connsiteY15" fmla="*/ 497681 h 519112"/>
                <a:gd name="connsiteX16" fmla="*/ 40482 w 1166813"/>
                <a:gd name="connsiteY16" fmla="*/ 473869 h 519112"/>
                <a:gd name="connsiteX17" fmla="*/ 16669 w 1166813"/>
                <a:gd name="connsiteY17" fmla="*/ 428625 h 519112"/>
                <a:gd name="connsiteX18" fmla="*/ 4763 w 1166813"/>
                <a:gd name="connsiteY18" fmla="*/ 378619 h 519112"/>
                <a:gd name="connsiteX19" fmla="*/ 0 w 1166813"/>
                <a:gd name="connsiteY19" fmla="*/ 314325 h 519112"/>
                <a:gd name="connsiteX20" fmla="*/ 2382 w 1166813"/>
                <a:gd name="connsiteY20" fmla="*/ 266700 h 519112"/>
                <a:gd name="connsiteX21" fmla="*/ 9525 w 1166813"/>
                <a:gd name="connsiteY21" fmla="*/ 235744 h 519112"/>
                <a:gd name="connsiteX22" fmla="*/ 23813 w 1166813"/>
                <a:gd name="connsiteY22" fmla="*/ 209550 h 519112"/>
                <a:gd name="connsiteX23" fmla="*/ 42863 w 1166813"/>
                <a:gd name="connsiteY23" fmla="*/ 190500 h 519112"/>
                <a:gd name="connsiteX24" fmla="*/ 73819 w 1166813"/>
                <a:gd name="connsiteY24" fmla="*/ 171450 h 519112"/>
                <a:gd name="connsiteX25" fmla="*/ 121444 w 1166813"/>
                <a:gd name="connsiteY25" fmla="*/ 157162 h 519112"/>
                <a:gd name="connsiteX26" fmla="*/ 207169 w 1166813"/>
                <a:gd name="connsiteY26" fmla="*/ 183356 h 519112"/>
                <a:gd name="connsiteX27" fmla="*/ 323850 w 1166813"/>
                <a:gd name="connsiteY27" fmla="*/ 178594 h 519112"/>
                <a:gd name="connsiteX28" fmla="*/ 442913 w 1166813"/>
                <a:gd name="connsiteY28" fmla="*/ 164306 h 519112"/>
                <a:gd name="connsiteX29" fmla="*/ 616744 w 1166813"/>
                <a:gd name="connsiteY29" fmla="*/ 133350 h 519112"/>
                <a:gd name="connsiteX30" fmla="*/ 926307 w 1166813"/>
                <a:gd name="connsiteY30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6813" h="519112">
                  <a:moveTo>
                    <a:pt x="926307" y="61912"/>
                  </a:moveTo>
                  <a:lnTo>
                    <a:pt x="1140619" y="0"/>
                  </a:lnTo>
                  <a:lnTo>
                    <a:pt x="1166813" y="83344"/>
                  </a:lnTo>
                  <a:lnTo>
                    <a:pt x="1016794" y="138112"/>
                  </a:lnTo>
                  <a:lnTo>
                    <a:pt x="840582" y="207169"/>
                  </a:lnTo>
                  <a:lnTo>
                    <a:pt x="681038" y="273844"/>
                  </a:lnTo>
                  <a:lnTo>
                    <a:pt x="531019" y="335756"/>
                  </a:lnTo>
                  <a:lnTo>
                    <a:pt x="333375" y="426244"/>
                  </a:lnTo>
                  <a:lnTo>
                    <a:pt x="280988" y="450056"/>
                  </a:lnTo>
                  <a:lnTo>
                    <a:pt x="242888" y="473869"/>
                  </a:lnTo>
                  <a:lnTo>
                    <a:pt x="204788" y="497681"/>
                  </a:lnTo>
                  <a:lnTo>
                    <a:pt x="171450" y="511969"/>
                  </a:lnTo>
                  <a:lnTo>
                    <a:pt x="138113" y="519112"/>
                  </a:lnTo>
                  <a:lnTo>
                    <a:pt x="119063" y="519112"/>
                  </a:lnTo>
                  <a:lnTo>
                    <a:pt x="83344" y="509587"/>
                  </a:lnTo>
                  <a:lnTo>
                    <a:pt x="61913" y="497681"/>
                  </a:lnTo>
                  <a:lnTo>
                    <a:pt x="40482" y="473869"/>
                  </a:lnTo>
                  <a:lnTo>
                    <a:pt x="16669" y="428625"/>
                  </a:lnTo>
                  <a:lnTo>
                    <a:pt x="4763" y="378619"/>
                  </a:lnTo>
                  <a:lnTo>
                    <a:pt x="0" y="314325"/>
                  </a:lnTo>
                  <a:lnTo>
                    <a:pt x="2382" y="266700"/>
                  </a:lnTo>
                  <a:lnTo>
                    <a:pt x="9525" y="235744"/>
                  </a:lnTo>
                  <a:lnTo>
                    <a:pt x="23813" y="209550"/>
                  </a:lnTo>
                  <a:lnTo>
                    <a:pt x="42863" y="190500"/>
                  </a:lnTo>
                  <a:lnTo>
                    <a:pt x="73819" y="171450"/>
                  </a:lnTo>
                  <a:lnTo>
                    <a:pt x="121444" y="157162"/>
                  </a:lnTo>
                  <a:lnTo>
                    <a:pt x="207169" y="183356"/>
                  </a:lnTo>
                  <a:lnTo>
                    <a:pt x="323850" y="178594"/>
                  </a:lnTo>
                  <a:lnTo>
                    <a:pt x="442913" y="164306"/>
                  </a:lnTo>
                  <a:lnTo>
                    <a:pt x="616744" y="133350"/>
                  </a:lnTo>
                  <a:lnTo>
                    <a:pt x="926307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9095D45B-ECF7-469C-A4EA-BD6A82A1902E}"/>
                </a:ext>
              </a:extLst>
            </p:cNvPr>
            <p:cNvSpPr/>
            <p:nvPr/>
          </p:nvSpPr>
          <p:spPr>
            <a:xfrm>
              <a:off x="5200650" y="4600575"/>
              <a:ext cx="436563" cy="792163"/>
            </a:xfrm>
            <a:custGeom>
              <a:avLst/>
              <a:gdLst>
                <a:gd name="connsiteX0" fmla="*/ 73819 w 435769"/>
                <a:gd name="connsiteY0" fmla="*/ 254794 h 792956"/>
                <a:gd name="connsiteX1" fmla="*/ 111919 w 435769"/>
                <a:gd name="connsiteY1" fmla="*/ 376238 h 792956"/>
                <a:gd name="connsiteX2" fmla="*/ 150019 w 435769"/>
                <a:gd name="connsiteY2" fmla="*/ 492919 h 792956"/>
                <a:gd name="connsiteX3" fmla="*/ 166688 w 435769"/>
                <a:gd name="connsiteY3" fmla="*/ 566738 h 792956"/>
                <a:gd name="connsiteX4" fmla="*/ 200025 w 435769"/>
                <a:gd name="connsiteY4" fmla="*/ 647700 h 792956"/>
                <a:gd name="connsiteX5" fmla="*/ 238125 w 435769"/>
                <a:gd name="connsiteY5" fmla="*/ 719138 h 792956"/>
                <a:gd name="connsiteX6" fmla="*/ 252413 w 435769"/>
                <a:gd name="connsiteY6" fmla="*/ 740569 h 792956"/>
                <a:gd name="connsiteX7" fmla="*/ 271463 w 435769"/>
                <a:gd name="connsiteY7" fmla="*/ 764381 h 792956"/>
                <a:gd name="connsiteX8" fmla="*/ 290513 w 435769"/>
                <a:gd name="connsiteY8" fmla="*/ 781050 h 792956"/>
                <a:gd name="connsiteX9" fmla="*/ 311944 w 435769"/>
                <a:gd name="connsiteY9" fmla="*/ 790575 h 792956"/>
                <a:gd name="connsiteX10" fmla="*/ 328613 w 435769"/>
                <a:gd name="connsiteY10" fmla="*/ 792956 h 792956"/>
                <a:gd name="connsiteX11" fmla="*/ 350044 w 435769"/>
                <a:gd name="connsiteY11" fmla="*/ 792956 h 792956"/>
                <a:gd name="connsiteX12" fmla="*/ 378619 w 435769"/>
                <a:gd name="connsiteY12" fmla="*/ 785813 h 792956"/>
                <a:gd name="connsiteX13" fmla="*/ 397669 w 435769"/>
                <a:gd name="connsiteY13" fmla="*/ 776288 h 792956"/>
                <a:gd name="connsiteX14" fmla="*/ 414338 w 435769"/>
                <a:gd name="connsiteY14" fmla="*/ 757238 h 792956"/>
                <a:gd name="connsiteX15" fmla="*/ 426244 w 435769"/>
                <a:gd name="connsiteY15" fmla="*/ 731044 h 792956"/>
                <a:gd name="connsiteX16" fmla="*/ 433388 w 435769"/>
                <a:gd name="connsiteY16" fmla="*/ 697706 h 792956"/>
                <a:gd name="connsiteX17" fmla="*/ 435769 w 435769"/>
                <a:gd name="connsiteY17" fmla="*/ 654844 h 792956"/>
                <a:gd name="connsiteX18" fmla="*/ 435769 w 435769"/>
                <a:gd name="connsiteY18" fmla="*/ 595313 h 792956"/>
                <a:gd name="connsiteX19" fmla="*/ 426244 w 435769"/>
                <a:gd name="connsiteY19" fmla="*/ 516731 h 792956"/>
                <a:gd name="connsiteX20" fmla="*/ 416719 w 435769"/>
                <a:gd name="connsiteY20" fmla="*/ 466725 h 792956"/>
                <a:gd name="connsiteX21" fmla="*/ 407194 w 435769"/>
                <a:gd name="connsiteY21" fmla="*/ 435769 h 792956"/>
                <a:gd name="connsiteX22" fmla="*/ 381000 w 435769"/>
                <a:gd name="connsiteY22" fmla="*/ 395288 h 792956"/>
                <a:gd name="connsiteX23" fmla="*/ 283369 w 435769"/>
                <a:gd name="connsiteY23" fmla="*/ 276225 h 792956"/>
                <a:gd name="connsiteX24" fmla="*/ 157163 w 435769"/>
                <a:gd name="connsiteY24" fmla="*/ 128588 h 792956"/>
                <a:gd name="connsiteX25" fmla="*/ 76200 w 435769"/>
                <a:gd name="connsiteY25" fmla="*/ 35719 h 792956"/>
                <a:gd name="connsiteX26" fmla="*/ 59531 w 435769"/>
                <a:gd name="connsiteY26" fmla="*/ 19050 h 792956"/>
                <a:gd name="connsiteX27" fmla="*/ 50006 w 435769"/>
                <a:gd name="connsiteY27" fmla="*/ 9525 h 792956"/>
                <a:gd name="connsiteX28" fmla="*/ 35719 w 435769"/>
                <a:gd name="connsiteY28" fmla="*/ 2381 h 792956"/>
                <a:gd name="connsiteX29" fmla="*/ 21431 w 435769"/>
                <a:gd name="connsiteY29" fmla="*/ 0 h 792956"/>
                <a:gd name="connsiteX30" fmla="*/ 9525 w 435769"/>
                <a:gd name="connsiteY30" fmla="*/ 2381 h 792956"/>
                <a:gd name="connsiteX31" fmla="*/ 0 w 435769"/>
                <a:gd name="connsiteY31" fmla="*/ 11906 h 792956"/>
                <a:gd name="connsiteX32" fmla="*/ 2381 w 435769"/>
                <a:gd name="connsiteY32" fmla="*/ 30956 h 792956"/>
                <a:gd name="connsiteX33" fmla="*/ 23813 w 435769"/>
                <a:gd name="connsiteY33" fmla="*/ 102394 h 792956"/>
                <a:gd name="connsiteX34" fmla="*/ 73819 w 435769"/>
                <a:gd name="connsiteY34" fmla="*/ 254794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5769" h="792956">
                  <a:moveTo>
                    <a:pt x="73819" y="254794"/>
                  </a:moveTo>
                  <a:lnTo>
                    <a:pt x="111919" y="376238"/>
                  </a:lnTo>
                  <a:lnTo>
                    <a:pt x="150019" y="492919"/>
                  </a:lnTo>
                  <a:lnTo>
                    <a:pt x="166688" y="566738"/>
                  </a:lnTo>
                  <a:lnTo>
                    <a:pt x="200025" y="647700"/>
                  </a:lnTo>
                  <a:lnTo>
                    <a:pt x="238125" y="719138"/>
                  </a:lnTo>
                  <a:lnTo>
                    <a:pt x="252413" y="740569"/>
                  </a:lnTo>
                  <a:lnTo>
                    <a:pt x="271463" y="764381"/>
                  </a:lnTo>
                  <a:lnTo>
                    <a:pt x="290513" y="781050"/>
                  </a:lnTo>
                  <a:lnTo>
                    <a:pt x="311944" y="790575"/>
                  </a:lnTo>
                  <a:lnTo>
                    <a:pt x="328613" y="792956"/>
                  </a:lnTo>
                  <a:lnTo>
                    <a:pt x="350044" y="792956"/>
                  </a:lnTo>
                  <a:lnTo>
                    <a:pt x="378619" y="785813"/>
                  </a:lnTo>
                  <a:lnTo>
                    <a:pt x="397669" y="776288"/>
                  </a:lnTo>
                  <a:lnTo>
                    <a:pt x="414338" y="757238"/>
                  </a:lnTo>
                  <a:lnTo>
                    <a:pt x="426244" y="731044"/>
                  </a:lnTo>
                  <a:lnTo>
                    <a:pt x="433388" y="697706"/>
                  </a:lnTo>
                  <a:lnTo>
                    <a:pt x="435769" y="654844"/>
                  </a:lnTo>
                  <a:lnTo>
                    <a:pt x="435769" y="595313"/>
                  </a:lnTo>
                  <a:lnTo>
                    <a:pt x="426244" y="516731"/>
                  </a:lnTo>
                  <a:lnTo>
                    <a:pt x="416719" y="466725"/>
                  </a:lnTo>
                  <a:lnTo>
                    <a:pt x="407194" y="435769"/>
                  </a:lnTo>
                  <a:lnTo>
                    <a:pt x="381000" y="395288"/>
                  </a:lnTo>
                  <a:lnTo>
                    <a:pt x="283369" y="276225"/>
                  </a:lnTo>
                  <a:lnTo>
                    <a:pt x="157163" y="128588"/>
                  </a:lnTo>
                  <a:lnTo>
                    <a:pt x="76200" y="35719"/>
                  </a:lnTo>
                  <a:lnTo>
                    <a:pt x="59531" y="19050"/>
                  </a:lnTo>
                  <a:lnTo>
                    <a:pt x="50006" y="9525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9525" y="2381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23813" y="102394"/>
                  </a:lnTo>
                  <a:lnTo>
                    <a:pt x="73819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A2B78B9A-C824-4A34-B178-CEA8343E32A8}"/>
                </a:ext>
              </a:extLst>
            </p:cNvPr>
            <p:cNvSpPr/>
            <p:nvPr/>
          </p:nvSpPr>
          <p:spPr>
            <a:xfrm>
              <a:off x="5770563" y="3890963"/>
              <a:ext cx="790575" cy="587375"/>
            </a:xfrm>
            <a:custGeom>
              <a:avLst/>
              <a:gdLst>
                <a:gd name="connsiteX0" fmla="*/ 597694 w 790575"/>
                <a:gd name="connsiteY0" fmla="*/ 345281 h 588168"/>
                <a:gd name="connsiteX1" fmla="*/ 481012 w 790575"/>
                <a:gd name="connsiteY1" fmla="*/ 264318 h 588168"/>
                <a:gd name="connsiteX2" fmla="*/ 390525 w 790575"/>
                <a:gd name="connsiteY2" fmla="*/ 202406 h 588168"/>
                <a:gd name="connsiteX3" fmla="*/ 250031 w 790575"/>
                <a:gd name="connsiteY3" fmla="*/ 107156 h 588168"/>
                <a:gd name="connsiteX4" fmla="*/ 188119 w 790575"/>
                <a:gd name="connsiteY4" fmla="*/ 0 h 588168"/>
                <a:gd name="connsiteX5" fmla="*/ 145256 w 790575"/>
                <a:gd name="connsiteY5" fmla="*/ 23812 h 588168"/>
                <a:gd name="connsiteX6" fmla="*/ 80962 w 790575"/>
                <a:gd name="connsiteY6" fmla="*/ 66675 h 588168"/>
                <a:gd name="connsiteX7" fmla="*/ 30956 w 790575"/>
                <a:gd name="connsiteY7" fmla="*/ 107156 h 588168"/>
                <a:gd name="connsiteX8" fmla="*/ 11906 w 790575"/>
                <a:gd name="connsiteY8" fmla="*/ 130968 h 588168"/>
                <a:gd name="connsiteX9" fmla="*/ 0 w 790575"/>
                <a:gd name="connsiteY9" fmla="*/ 157162 h 588168"/>
                <a:gd name="connsiteX10" fmla="*/ 2381 w 790575"/>
                <a:gd name="connsiteY10" fmla="*/ 188118 h 588168"/>
                <a:gd name="connsiteX11" fmla="*/ 21431 w 790575"/>
                <a:gd name="connsiteY11" fmla="*/ 228600 h 588168"/>
                <a:gd name="connsiteX12" fmla="*/ 42862 w 790575"/>
                <a:gd name="connsiteY12" fmla="*/ 254793 h 588168"/>
                <a:gd name="connsiteX13" fmla="*/ 85725 w 790575"/>
                <a:gd name="connsiteY13" fmla="*/ 288131 h 588168"/>
                <a:gd name="connsiteX14" fmla="*/ 157162 w 790575"/>
                <a:gd name="connsiteY14" fmla="*/ 319087 h 588168"/>
                <a:gd name="connsiteX15" fmla="*/ 226219 w 790575"/>
                <a:gd name="connsiteY15" fmla="*/ 342900 h 588168"/>
                <a:gd name="connsiteX16" fmla="*/ 371475 w 790575"/>
                <a:gd name="connsiteY16" fmla="*/ 416718 h 588168"/>
                <a:gd name="connsiteX17" fmla="*/ 614362 w 790575"/>
                <a:gd name="connsiteY17" fmla="*/ 535781 h 588168"/>
                <a:gd name="connsiteX18" fmla="*/ 714375 w 790575"/>
                <a:gd name="connsiteY18" fmla="*/ 588168 h 588168"/>
                <a:gd name="connsiteX19" fmla="*/ 790575 w 790575"/>
                <a:gd name="connsiteY19" fmla="*/ 485775 h 588168"/>
                <a:gd name="connsiteX20" fmla="*/ 597694 w 790575"/>
                <a:gd name="connsiteY20" fmla="*/ 3452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0575" h="588168">
                  <a:moveTo>
                    <a:pt x="597694" y="345281"/>
                  </a:moveTo>
                  <a:lnTo>
                    <a:pt x="481012" y="264318"/>
                  </a:lnTo>
                  <a:lnTo>
                    <a:pt x="390525" y="202406"/>
                  </a:lnTo>
                  <a:lnTo>
                    <a:pt x="250031" y="107156"/>
                  </a:lnTo>
                  <a:lnTo>
                    <a:pt x="188119" y="0"/>
                  </a:lnTo>
                  <a:lnTo>
                    <a:pt x="145256" y="23812"/>
                  </a:lnTo>
                  <a:lnTo>
                    <a:pt x="80962" y="66675"/>
                  </a:lnTo>
                  <a:lnTo>
                    <a:pt x="30956" y="107156"/>
                  </a:lnTo>
                  <a:lnTo>
                    <a:pt x="11906" y="130968"/>
                  </a:lnTo>
                  <a:lnTo>
                    <a:pt x="0" y="157162"/>
                  </a:lnTo>
                  <a:lnTo>
                    <a:pt x="2381" y="188118"/>
                  </a:lnTo>
                  <a:lnTo>
                    <a:pt x="21431" y="228600"/>
                  </a:lnTo>
                  <a:lnTo>
                    <a:pt x="42862" y="254793"/>
                  </a:lnTo>
                  <a:lnTo>
                    <a:pt x="85725" y="288131"/>
                  </a:lnTo>
                  <a:lnTo>
                    <a:pt x="157162" y="319087"/>
                  </a:lnTo>
                  <a:lnTo>
                    <a:pt x="226219" y="342900"/>
                  </a:lnTo>
                  <a:lnTo>
                    <a:pt x="371475" y="416718"/>
                  </a:lnTo>
                  <a:lnTo>
                    <a:pt x="614362" y="535781"/>
                  </a:lnTo>
                  <a:lnTo>
                    <a:pt x="714375" y="588168"/>
                  </a:lnTo>
                  <a:lnTo>
                    <a:pt x="790575" y="485775"/>
                  </a:lnTo>
                  <a:lnTo>
                    <a:pt x="597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592E921A-AADC-4FFE-A911-72A16A107DF2}"/>
                </a:ext>
              </a:extLst>
            </p:cNvPr>
            <p:cNvSpPr/>
            <p:nvPr/>
          </p:nvSpPr>
          <p:spPr>
            <a:xfrm>
              <a:off x="5743575" y="3563938"/>
              <a:ext cx="1366838" cy="1736725"/>
            </a:xfrm>
            <a:custGeom>
              <a:avLst/>
              <a:gdLst>
                <a:gd name="connsiteX0" fmla="*/ 923925 w 1366838"/>
                <a:gd name="connsiteY0" fmla="*/ 471488 h 1735932"/>
                <a:gd name="connsiteX1" fmla="*/ 1052513 w 1366838"/>
                <a:gd name="connsiteY1" fmla="*/ 269082 h 1735932"/>
                <a:gd name="connsiteX2" fmla="*/ 1073944 w 1366838"/>
                <a:gd name="connsiteY2" fmla="*/ 228600 h 1735932"/>
                <a:gd name="connsiteX3" fmla="*/ 1092994 w 1366838"/>
                <a:gd name="connsiteY3" fmla="*/ 183357 h 1735932"/>
                <a:gd name="connsiteX4" fmla="*/ 1100138 w 1366838"/>
                <a:gd name="connsiteY4" fmla="*/ 157163 h 1735932"/>
                <a:gd name="connsiteX5" fmla="*/ 1102519 w 1366838"/>
                <a:gd name="connsiteY5" fmla="*/ 130969 h 1735932"/>
                <a:gd name="connsiteX6" fmla="*/ 1102519 w 1366838"/>
                <a:gd name="connsiteY6" fmla="*/ 116682 h 1735932"/>
                <a:gd name="connsiteX7" fmla="*/ 1088231 w 1366838"/>
                <a:gd name="connsiteY7" fmla="*/ 83344 h 1735932"/>
                <a:gd name="connsiteX8" fmla="*/ 1081088 w 1366838"/>
                <a:gd name="connsiteY8" fmla="*/ 57150 h 1735932"/>
                <a:gd name="connsiteX9" fmla="*/ 1078706 w 1366838"/>
                <a:gd name="connsiteY9" fmla="*/ 33338 h 1735932"/>
                <a:gd name="connsiteX10" fmla="*/ 1081088 w 1366838"/>
                <a:gd name="connsiteY10" fmla="*/ 9525 h 1735932"/>
                <a:gd name="connsiteX11" fmla="*/ 1090613 w 1366838"/>
                <a:gd name="connsiteY11" fmla="*/ 0 h 1735932"/>
                <a:gd name="connsiteX12" fmla="*/ 1114425 w 1366838"/>
                <a:gd name="connsiteY12" fmla="*/ 0 h 1735932"/>
                <a:gd name="connsiteX13" fmla="*/ 1162050 w 1366838"/>
                <a:gd name="connsiteY13" fmla="*/ 14288 h 1735932"/>
                <a:gd name="connsiteX14" fmla="*/ 1200150 w 1366838"/>
                <a:gd name="connsiteY14" fmla="*/ 45244 h 1735932"/>
                <a:gd name="connsiteX15" fmla="*/ 1269206 w 1366838"/>
                <a:gd name="connsiteY15" fmla="*/ 107157 h 1735932"/>
                <a:gd name="connsiteX16" fmla="*/ 1309688 w 1366838"/>
                <a:gd name="connsiteY16" fmla="*/ 150019 h 1735932"/>
                <a:gd name="connsiteX17" fmla="*/ 1335881 w 1366838"/>
                <a:gd name="connsiteY17" fmla="*/ 190500 h 1735932"/>
                <a:gd name="connsiteX18" fmla="*/ 1357313 w 1366838"/>
                <a:gd name="connsiteY18" fmla="*/ 235744 h 1735932"/>
                <a:gd name="connsiteX19" fmla="*/ 1364456 w 1366838"/>
                <a:gd name="connsiteY19" fmla="*/ 266700 h 1735932"/>
                <a:gd name="connsiteX20" fmla="*/ 1366838 w 1366838"/>
                <a:gd name="connsiteY20" fmla="*/ 302419 h 1735932"/>
                <a:gd name="connsiteX21" fmla="*/ 1362075 w 1366838"/>
                <a:gd name="connsiteY21" fmla="*/ 323850 h 1735932"/>
                <a:gd name="connsiteX22" fmla="*/ 1340644 w 1366838"/>
                <a:gd name="connsiteY22" fmla="*/ 342900 h 1735932"/>
                <a:gd name="connsiteX23" fmla="*/ 1309688 w 1366838"/>
                <a:gd name="connsiteY23" fmla="*/ 361950 h 1735932"/>
                <a:gd name="connsiteX24" fmla="*/ 1273969 w 1366838"/>
                <a:gd name="connsiteY24" fmla="*/ 376238 h 1735932"/>
                <a:gd name="connsiteX25" fmla="*/ 1221581 w 1366838"/>
                <a:gd name="connsiteY25" fmla="*/ 411957 h 1735932"/>
                <a:gd name="connsiteX26" fmla="*/ 1143000 w 1366838"/>
                <a:gd name="connsiteY26" fmla="*/ 511969 h 1735932"/>
                <a:gd name="connsiteX27" fmla="*/ 845344 w 1366838"/>
                <a:gd name="connsiteY27" fmla="*/ 895350 h 1735932"/>
                <a:gd name="connsiteX28" fmla="*/ 476250 w 1366838"/>
                <a:gd name="connsiteY28" fmla="*/ 1366838 h 1735932"/>
                <a:gd name="connsiteX29" fmla="*/ 183356 w 1366838"/>
                <a:gd name="connsiteY29" fmla="*/ 1735932 h 1735932"/>
                <a:gd name="connsiteX30" fmla="*/ 14288 w 1366838"/>
                <a:gd name="connsiteY30" fmla="*/ 1733550 h 1735932"/>
                <a:gd name="connsiteX31" fmla="*/ 4763 w 1366838"/>
                <a:gd name="connsiteY31" fmla="*/ 1716882 h 1735932"/>
                <a:gd name="connsiteX32" fmla="*/ 0 w 1366838"/>
                <a:gd name="connsiteY32" fmla="*/ 1695450 h 1735932"/>
                <a:gd name="connsiteX33" fmla="*/ 0 w 1366838"/>
                <a:gd name="connsiteY33" fmla="*/ 1676400 h 1735932"/>
                <a:gd name="connsiteX34" fmla="*/ 2381 w 1366838"/>
                <a:gd name="connsiteY34" fmla="*/ 1659732 h 1735932"/>
                <a:gd name="connsiteX35" fmla="*/ 7144 w 1366838"/>
                <a:gd name="connsiteY35" fmla="*/ 1652588 h 1735932"/>
                <a:gd name="connsiteX36" fmla="*/ 19050 w 1366838"/>
                <a:gd name="connsiteY36" fmla="*/ 1643063 h 1735932"/>
                <a:gd name="connsiteX37" fmla="*/ 52388 w 1366838"/>
                <a:gd name="connsiteY37" fmla="*/ 1628775 h 1735932"/>
                <a:gd name="connsiteX38" fmla="*/ 92869 w 1366838"/>
                <a:gd name="connsiteY38" fmla="*/ 1604963 h 1735932"/>
                <a:gd name="connsiteX39" fmla="*/ 128588 w 1366838"/>
                <a:gd name="connsiteY39" fmla="*/ 1576388 h 1735932"/>
                <a:gd name="connsiteX40" fmla="*/ 173831 w 1366838"/>
                <a:gd name="connsiteY40" fmla="*/ 1531144 h 1735932"/>
                <a:gd name="connsiteX41" fmla="*/ 221456 w 1366838"/>
                <a:gd name="connsiteY41" fmla="*/ 1476375 h 1735932"/>
                <a:gd name="connsiteX42" fmla="*/ 297656 w 1366838"/>
                <a:gd name="connsiteY42" fmla="*/ 1378744 h 1735932"/>
                <a:gd name="connsiteX43" fmla="*/ 395288 w 1366838"/>
                <a:gd name="connsiteY43" fmla="*/ 1245394 h 1735932"/>
                <a:gd name="connsiteX44" fmla="*/ 483394 w 1366838"/>
                <a:gd name="connsiteY44" fmla="*/ 1121569 h 1735932"/>
                <a:gd name="connsiteX45" fmla="*/ 573881 w 1366838"/>
                <a:gd name="connsiteY45" fmla="*/ 985838 h 1735932"/>
                <a:gd name="connsiteX46" fmla="*/ 681038 w 1366838"/>
                <a:gd name="connsiteY46" fmla="*/ 828675 h 1735932"/>
                <a:gd name="connsiteX47" fmla="*/ 735806 w 1366838"/>
                <a:gd name="connsiteY47" fmla="*/ 771525 h 1735932"/>
                <a:gd name="connsiteX48" fmla="*/ 923925 w 1366838"/>
                <a:gd name="connsiteY48" fmla="*/ 471488 h 17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8" h="1735932">
                  <a:moveTo>
                    <a:pt x="923925" y="471488"/>
                  </a:moveTo>
                  <a:lnTo>
                    <a:pt x="1052513" y="269082"/>
                  </a:lnTo>
                  <a:lnTo>
                    <a:pt x="1073944" y="228600"/>
                  </a:lnTo>
                  <a:lnTo>
                    <a:pt x="1092994" y="183357"/>
                  </a:lnTo>
                  <a:lnTo>
                    <a:pt x="1100138" y="157163"/>
                  </a:lnTo>
                  <a:lnTo>
                    <a:pt x="1102519" y="130969"/>
                  </a:lnTo>
                  <a:lnTo>
                    <a:pt x="1102519" y="116682"/>
                  </a:lnTo>
                  <a:lnTo>
                    <a:pt x="1088231" y="83344"/>
                  </a:lnTo>
                  <a:lnTo>
                    <a:pt x="1081088" y="57150"/>
                  </a:lnTo>
                  <a:lnTo>
                    <a:pt x="1078706" y="33338"/>
                  </a:lnTo>
                  <a:lnTo>
                    <a:pt x="1081088" y="9525"/>
                  </a:lnTo>
                  <a:lnTo>
                    <a:pt x="1090613" y="0"/>
                  </a:lnTo>
                  <a:lnTo>
                    <a:pt x="1114425" y="0"/>
                  </a:lnTo>
                  <a:lnTo>
                    <a:pt x="1162050" y="14288"/>
                  </a:lnTo>
                  <a:lnTo>
                    <a:pt x="1200150" y="45244"/>
                  </a:lnTo>
                  <a:lnTo>
                    <a:pt x="1269206" y="107157"/>
                  </a:lnTo>
                  <a:lnTo>
                    <a:pt x="1309688" y="150019"/>
                  </a:lnTo>
                  <a:lnTo>
                    <a:pt x="1335881" y="190500"/>
                  </a:lnTo>
                  <a:lnTo>
                    <a:pt x="1357313" y="235744"/>
                  </a:lnTo>
                  <a:lnTo>
                    <a:pt x="1364456" y="266700"/>
                  </a:lnTo>
                  <a:lnTo>
                    <a:pt x="1366838" y="302419"/>
                  </a:lnTo>
                  <a:lnTo>
                    <a:pt x="1362075" y="323850"/>
                  </a:lnTo>
                  <a:lnTo>
                    <a:pt x="1340644" y="342900"/>
                  </a:lnTo>
                  <a:lnTo>
                    <a:pt x="1309688" y="361950"/>
                  </a:lnTo>
                  <a:lnTo>
                    <a:pt x="1273969" y="376238"/>
                  </a:lnTo>
                  <a:lnTo>
                    <a:pt x="1221581" y="411957"/>
                  </a:lnTo>
                  <a:lnTo>
                    <a:pt x="1143000" y="511969"/>
                  </a:lnTo>
                  <a:lnTo>
                    <a:pt x="845344" y="895350"/>
                  </a:lnTo>
                  <a:lnTo>
                    <a:pt x="476250" y="1366838"/>
                  </a:lnTo>
                  <a:lnTo>
                    <a:pt x="183356" y="1735932"/>
                  </a:lnTo>
                  <a:lnTo>
                    <a:pt x="14288" y="1733550"/>
                  </a:lnTo>
                  <a:lnTo>
                    <a:pt x="4763" y="1716882"/>
                  </a:lnTo>
                  <a:lnTo>
                    <a:pt x="0" y="1695450"/>
                  </a:lnTo>
                  <a:lnTo>
                    <a:pt x="0" y="1676400"/>
                  </a:lnTo>
                  <a:lnTo>
                    <a:pt x="2381" y="1659732"/>
                  </a:lnTo>
                  <a:lnTo>
                    <a:pt x="7144" y="1652588"/>
                  </a:lnTo>
                  <a:lnTo>
                    <a:pt x="19050" y="1643063"/>
                  </a:lnTo>
                  <a:lnTo>
                    <a:pt x="52388" y="1628775"/>
                  </a:lnTo>
                  <a:lnTo>
                    <a:pt x="92869" y="1604963"/>
                  </a:lnTo>
                  <a:lnTo>
                    <a:pt x="128588" y="1576388"/>
                  </a:lnTo>
                  <a:lnTo>
                    <a:pt x="173831" y="1531144"/>
                  </a:lnTo>
                  <a:lnTo>
                    <a:pt x="221456" y="1476375"/>
                  </a:lnTo>
                  <a:lnTo>
                    <a:pt x="297656" y="1378744"/>
                  </a:lnTo>
                  <a:lnTo>
                    <a:pt x="395288" y="1245394"/>
                  </a:lnTo>
                  <a:lnTo>
                    <a:pt x="483394" y="1121569"/>
                  </a:lnTo>
                  <a:lnTo>
                    <a:pt x="573881" y="985838"/>
                  </a:lnTo>
                  <a:lnTo>
                    <a:pt x="681038" y="828675"/>
                  </a:lnTo>
                  <a:lnTo>
                    <a:pt x="735806" y="771525"/>
                  </a:lnTo>
                  <a:lnTo>
                    <a:pt x="9239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93AA05C9-4CA0-40F4-8883-E7CC373EFC83}"/>
                </a:ext>
              </a:extLst>
            </p:cNvPr>
            <p:cNvSpPr/>
            <p:nvPr/>
          </p:nvSpPr>
          <p:spPr>
            <a:xfrm>
              <a:off x="5743575" y="5018088"/>
              <a:ext cx="1401763" cy="487362"/>
            </a:xfrm>
            <a:custGeom>
              <a:avLst/>
              <a:gdLst>
                <a:gd name="connsiteX0" fmla="*/ 1019175 w 1402556"/>
                <a:gd name="connsiteY0" fmla="*/ 78581 h 488156"/>
                <a:gd name="connsiteX1" fmla="*/ 897731 w 1402556"/>
                <a:gd name="connsiteY1" fmla="*/ 104775 h 488156"/>
                <a:gd name="connsiteX2" fmla="*/ 773906 w 1402556"/>
                <a:gd name="connsiteY2" fmla="*/ 128587 h 488156"/>
                <a:gd name="connsiteX3" fmla="*/ 652463 w 1402556"/>
                <a:gd name="connsiteY3" fmla="*/ 147637 h 488156"/>
                <a:gd name="connsiteX4" fmla="*/ 514350 w 1402556"/>
                <a:gd name="connsiteY4" fmla="*/ 169069 h 488156"/>
                <a:gd name="connsiteX5" fmla="*/ 376238 w 1402556"/>
                <a:gd name="connsiteY5" fmla="*/ 185737 h 488156"/>
                <a:gd name="connsiteX6" fmla="*/ 192881 w 1402556"/>
                <a:gd name="connsiteY6" fmla="*/ 202406 h 488156"/>
                <a:gd name="connsiteX7" fmla="*/ 9525 w 1402556"/>
                <a:gd name="connsiteY7" fmla="*/ 200025 h 488156"/>
                <a:gd name="connsiteX8" fmla="*/ 0 w 1402556"/>
                <a:gd name="connsiteY8" fmla="*/ 233362 h 488156"/>
                <a:gd name="connsiteX9" fmla="*/ 9525 w 1402556"/>
                <a:gd name="connsiteY9" fmla="*/ 285750 h 488156"/>
                <a:gd name="connsiteX10" fmla="*/ 33338 w 1402556"/>
                <a:gd name="connsiteY10" fmla="*/ 342900 h 488156"/>
                <a:gd name="connsiteX11" fmla="*/ 59531 w 1402556"/>
                <a:gd name="connsiteY11" fmla="*/ 395287 h 488156"/>
                <a:gd name="connsiteX12" fmla="*/ 97631 w 1402556"/>
                <a:gd name="connsiteY12" fmla="*/ 447675 h 488156"/>
                <a:gd name="connsiteX13" fmla="*/ 121444 w 1402556"/>
                <a:gd name="connsiteY13" fmla="*/ 471487 h 488156"/>
                <a:gd name="connsiteX14" fmla="*/ 133350 w 1402556"/>
                <a:gd name="connsiteY14" fmla="*/ 481012 h 488156"/>
                <a:gd name="connsiteX15" fmla="*/ 147638 w 1402556"/>
                <a:gd name="connsiteY15" fmla="*/ 485775 h 488156"/>
                <a:gd name="connsiteX16" fmla="*/ 173831 w 1402556"/>
                <a:gd name="connsiteY16" fmla="*/ 488156 h 488156"/>
                <a:gd name="connsiteX17" fmla="*/ 219075 w 1402556"/>
                <a:gd name="connsiteY17" fmla="*/ 476250 h 488156"/>
                <a:gd name="connsiteX18" fmla="*/ 295275 w 1402556"/>
                <a:gd name="connsiteY18" fmla="*/ 445294 h 488156"/>
                <a:gd name="connsiteX19" fmla="*/ 354806 w 1402556"/>
                <a:gd name="connsiteY19" fmla="*/ 421481 h 488156"/>
                <a:gd name="connsiteX20" fmla="*/ 509588 w 1402556"/>
                <a:gd name="connsiteY20" fmla="*/ 369094 h 488156"/>
                <a:gd name="connsiteX21" fmla="*/ 742950 w 1402556"/>
                <a:gd name="connsiteY21" fmla="*/ 297656 h 488156"/>
                <a:gd name="connsiteX22" fmla="*/ 1042988 w 1402556"/>
                <a:gd name="connsiteY22" fmla="*/ 207169 h 488156"/>
                <a:gd name="connsiteX23" fmla="*/ 1402556 w 1402556"/>
                <a:gd name="connsiteY23" fmla="*/ 102394 h 488156"/>
                <a:gd name="connsiteX24" fmla="*/ 1354931 w 1402556"/>
                <a:gd name="connsiteY24" fmla="*/ 0 h 488156"/>
                <a:gd name="connsiteX25" fmla="*/ 1240631 w 1402556"/>
                <a:gd name="connsiteY25" fmla="*/ 23812 h 488156"/>
                <a:gd name="connsiteX26" fmla="*/ 1019175 w 1402556"/>
                <a:gd name="connsiteY26" fmla="*/ 78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2556" h="488156">
                  <a:moveTo>
                    <a:pt x="1019175" y="78581"/>
                  </a:moveTo>
                  <a:lnTo>
                    <a:pt x="897731" y="104775"/>
                  </a:lnTo>
                  <a:lnTo>
                    <a:pt x="773906" y="128587"/>
                  </a:lnTo>
                  <a:lnTo>
                    <a:pt x="652463" y="147637"/>
                  </a:lnTo>
                  <a:lnTo>
                    <a:pt x="514350" y="169069"/>
                  </a:lnTo>
                  <a:lnTo>
                    <a:pt x="376238" y="185737"/>
                  </a:lnTo>
                  <a:lnTo>
                    <a:pt x="192881" y="202406"/>
                  </a:lnTo>
                  <a:lnTo>
                    <a:pt x="9525" y="200025"/>
                  </a:lnTo>
                  <a:lnTo>
                    <a:pt x="0" y="233362"/>
                  </a:lnTo>
                  <a:lnTo>
                    <a:pt x="9525" y="285750"/>
                  </a:lnTo>
                  <a:lnTo>
                    <a:pt x="33338" y="342900"/>
                  </a:lnTo>
                  <a:lnTo>
                    <a:pt x="59531" y="395287"/>
                  </a:lnTo>
                  <a:lnTo>
                    <a:pt x="97631" y="447675"/>
                  </a:lnTo>
                  <a:lnTo>
                    <a:pt x="121444" y="471487"/>
                  </a:lnTo>
                  <a:lnTo>
                    <a:pt x="133350" y="481012"/>
                  </a:lnTo>
                  <a:lnTo>
                    <a:pt x="147638" y="485775"/>
                  </a:lnTo>
                  <a:lnTo>
                    <a:pt x="173831" y="488156"/>
                  </a:lnTo>
                  <a:lnTo>
                    <a:pt x="219075" y="476250"/>
                  </a:lnTo>
                  <a:lnTo>
                    <a:pt x="295275" y="445294"/>
                  </a:lnTo>
                  <a:lnTo>
                    <a:pt x="354806" y="421481"/>
                  </a:lnTo>
                  <a:lnTo>
                    <a:pt x="509588" y="369094"/>
                  </a:lnTo>
                  <a:lnTo>
                    <a:pt x="742950" y="297656"/>
                  </a:lnTo>
                  <a:lnTo>
                    <a:pt x="1042988" y="207169"/>
                  </a:lnTo>
                  <a:lnTo>
                    <a:pt x="1402556" y="102394"/>
                  </a:lnTo>
                  <a:lnTo>
                    <a:pt x="1354931" y="0"/>
                  </a:lnTo>
                  <a:lnTo>
                    <a:pt x="1240631" y="23812"/>
                  </a:lnTo>
                  <a:lnTo>
                    <a:pt x="1019175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0D80EEC8-8653-4C87-AFCE-6B93C0C070F2}"/>
                </a:ext>
              </a:extLst>
            </p:cNvPr>
            <p:cNvSpPr/>
            <p:nvPr/>
          </p:nvSpPr>
          <p:spPr>
            <a:xfrm>
              <a:off x="6805613" y="4611688"/>
              <a:ext cx="574675" cy="942975"/>
            </a:xfrm>
            <a:custGeom>
              <a:avLst/>
              <a:gdLst>
                <a:gd name="connsiteX0" fmla="*/ 123825 w 573881"/>
                <a:gd name="connsiteY0" fmla="*/ 288132 h 942975"/>
                <a:gd name="connsiteX1" fmla="*/ 54768 w 573881"/>
                <a:gd name="connsiteY1" fmla="*/ 150019 h 942975"/>
                <a:gd name="connsiteX2" fmla="*/ 26193 w 573881"/>
                <a:gd name="connsiteY2" fmla="*/ 92869 h 942975"/>
                <a:gd name="connsiteX3" fmla="*/ 7143 w 573881"/>
                <a:gd name="connsiteY3" fmla="*/ 50007 h 942975"/>
                <a:gd name="connsiteX4" fmla="*/ 0 w 573881"/>
                <a:gd name="connsiteY4" fmla="*/ 23813 h 942975"/>
                <a:gd name="connsiteX5" fmla="*/ 0 w 573881"/>
                <a:gd name="connsiteY5" fmla="*/ 7144 h 942975"/>
                <a:gd name="connsiteX6" fmla="*/ 4762 w 573881"/>
                <a:gd name="connsiteY6" fmla="*/ 0 h 942975"/>
                <a:gd name="connsiteX7" fmla="*/ 14287 w 573881"/>
                <a:gd name="connsiteY7" fmla="*/ 0 h 942975"/>
                <a:gd name="connsiteX8" fmla="*/ 42862 w 573881"/>
                <a:gd name="connsiteY8" fmla="*/ 9525 h 942975"/>
                <a:gd name="connsiteX9" fmla="*/ 76200 w 573881"/>
                <a:gd name="connsiteY9" fmla="*/ 38100 h 942975"/>
                <a:gd name="connsiteX10" fmla="*/ 176212 w 573881"/>
                <a:gd name="connsiteY10" fmla="*/ 138113 h 942975"/>
                <a:gd name="connsiteX11" fmla="*/ 290512 w 573881"/>
                <a:gd name="connsiteY11" fmla="*/ 250032 h 942975"/>
                <a:gd name="connsiteX12" fmla="*/ 409575 w 573881"/>
                <a:gd name="connsiteY12" fmla="*/ 369094 h 942975"/>
                <a:gd name="connsiteX13" fmla="*/ 452437 w 573881"/>
                <a:gd name="connsiteY13" fmla="*/ 411957 h 942975"/>
                <a:gd name="connsiteX14" fmla="*/ 483393 w 573881"/>
                <a:gd name="connsiteY14" fmla="*/ 450057 h 942975"/>
                <a:gd name="connsiteX15" fmla="*/ 511968 w 573881"/>
                <a:gd name="connsiteY15" fmla="*/ 495300 h 942975"/>
                <a:gd name="connsiteX16" fmla="*/ 526256 w 573881"/>
                <a:gd name="connsiteY16" fmla="*/ 531019 h 942975"/>
                <a:gd name="connsiteX17" fmla="*/ 550068 w 573881"/>
                <a:gd name="connsiteY17" fmla="*/ 604838 h 942975"/>
                <a:gd name="connsiteX18" fmla="*/ 569118 w 573881"/>
                <a:gd name="connsiteY18" fmla="*/ 714375 h 942975"/>
                <a:gd name="connsiteX19" fmla="*/ 571500 w 573881"/>
                <a:gd name="connsiteY19" fmla="*/ 764382 h 942975"/>
                <a:gd name="connsiteX20" fmla="*/ 573881 w 573881"/>
                <a:gd name="connsiteY20" fmla="*/ 816769 h 942975"/>
                <a:gd name="connsiteX21" fmla="*/ 571500 w 573881"/>
                <a:gd name="connsiteY21" fmla="*/ 859632 h 942975"/>
                <a:gd name="connsiteX22" fmla="*/ 566737 w 573881"/>
                <a:gd name="connsiteY22" fmla="*/ 892969 h 942975"/>
                <a:gd name="connsiteX23" fmla="*/ 557212 w 573881"/>
                <a:gd name="connsiteY23" fmla="*/ 916782 h 942975"/>
                <a:gd name="connsiteX24" fmla="*/ 540543 w 573881"/>
                <a:gd name="connsiteY24" fmla="*/ 935832 h 942975"/>
                <a:gd name="connsiteX25" fmla="*/ 526256 w 573881"/>
                <a:gd name="connsiteY25" fmla="*/ 942975 h 942975"/>
                <a:gd name="connsiteX26" fmla="*/ 511968 w 573881"/>
                <a:gd name="connsiteY26" fmla="*/ 942975 h 942975"/>
                <a:gd name="connsiteX27" fmla="*/ 476250 w 573881"/>
                <a:gd name="connsiteY27" fmla="*/ 935832 h 942975"/>
                <a:gd name="connsiteX28" fmla="*/ 435768 w 573881"/>
                <a:gd name="connsiteY28" fmla="*/ 909638 h 942975"/>
                <a:gd name="connsiteX29" fmla="*/ 402431 w 573881"/>
                <a:gd name="connsiteY29" fmla="*/ 869157 h 942975"/>
                <a:gd name="connsiteX30" fmla="*/ 364331 w 573881"/>
                <a:gd name="connsiteY30" fmla="*/ 804863 h 942975"/>
                <a:gd name="connsiteX31" fmla="*/ 314325 w 573881"/>
                <a:gd name="connsiteY31" fmla="*/ 700088 h 942975"/>
                <a:gd name="connsiteX32" fmla="*/ 252412 w 573881"/>
                <a:gd name="connsiteY32" fmla="*/ 566738 h 942975"/>
                <a:gd name="connsiteX33" fmla="*/ 235743 w 573881"/>
                <a:gd name="connsiteY33" fmla="*/ 526257 h 942975"/>
                <a:gd name="connsiteX34" fmla="*/ 197643 w 573881"/>
                <a:gd name="connsiteY34" fmla="*/ 431007 h 942975"/>
                <a:gd name="connsiteX35" fmla="*/ 123825 w 573881"/>
                <a:gd name="connsiteY35" fmla="*/ 288132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942975">
                  <a:moveTo>
                    <a:pt x="123825" y="288132"/>
                  </a:moveTo>
                  <a:lnTo>
                    <a:pt x="54768" y="150019"/>
                  </a:lnTo>
                  <a:lnTo>
                    <a:pt x="26193" y="92869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42862" y="9525"/>
                  </a:lnTo>
                  <a:lnTo>
                    <a:pt x="76200" y="38100"/>
                  </a:lnTo>
                  <a:lnTo>
                    <a:pt x="176212" y="138113"/>
                  </a:lnTo>
                  <a:lnTo>
                    <a:pt x="290512" y="250032"/>
                  </a:lnTo>
                  <a:lnTo>
                    <a:pt x="409575" y="369094"/>
                  </a:lnTo>
                  <a:lnTo>
                    <a:pt x="452437" y="411957"/>
                  </a:lnTo>
                  <a:lnTo>
                    <a:pt x="483393" y="450057"/>
                  </a:lnTo>
                  <a:lnTo>
                    <a:pt x="511968" y="495300"/>
                  </a:lnTo>
                  <a:lnTo>
                    <a:pt x="526256" y="531019"/>
                  </a:lnTo>
                  <a:lnTo>
                    <a:pt x="550068" y="604838"/>
                  </a:lnTo>
                  <a:lnTo>
                    <a:pt x="569118" y="714375"/>
                  </a:lnTo>
                  <a:lnTo>
                    <a:pt x="571500" y="764382"/>
                  </a:lnTo>
                  <a:lnTo>
                    <a:pt x="573881" y="816769"/>
                  </a:lnTo>
                  <a:lnTo>
                    <a:pt x="571500" y="859632"/>
                  </a:lnTo>
                  <a:lnTo>
                    <a:pt x="566737" y="892969"/>
                  </a:lnTo>
                  <a:lnTo>
                    <a:pt x="557212" y="916782"/>
                  </a:lnTo>
                  <a:lnTo>
                    <a:pt x="540543" y="935832"/>
                  </a:lnTo>
                  <a:lnTo>
                    <a:pt x="526256" y="942975"/>
                  </a:lnTo>
                  <a:lnTo>
                    <a:pt x="511968" y="942975"/>
                  </a:lnTo>
                  <a:lnTo>
                    <a:pt x="476250" y="935832"/>
                  </a:lnTo>
                  <a:lnTo>
                    <a:pt x="435768" y="909638"/>
                  </a:lnTo>
                  <a:lnTo>
                    <a:pt x="402431" y="869157"/>
                  </a:lnTo>
                  <a:lnTo>
                    <a:pt x="364331" y="804863"/>
                  </a:lnTo>
                  <a:lnTo>
                    <a:pt x="314325" y="700088"/>
                  </a:lnTo>
                  <a:lnTo>
                    <a:pt x="252412" y="566738"/>
                  </a:lnTo>
                  <a:lnTo>
                    <a:pt x="235743" y="526257"/>
                  </a:lnTo>
                  <a:lnTo>
                    <a:pt x="197643" y="431007"/>
                  </a:lnTo>
                  <a:lnTo>
                    <a:pt x="123825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8819DBBC-7E57-4F1E-BBA6-1847A174A376}"/>
              </a:ext>
            </a:extLst>
          </p:cNvPr>
          <p:cNvSpPr/>
          <p:nvPr/>
        </p:nvSpPr>
        <p:spPr>
          <a:xfrm>
            <a:off x="3082925" y="2154238"/>
            <a:ext cx="3687763" cy="565150"/>
          </a:xfrm>
          <a:custGeom>
            <a:avLst/>
            <a:gdLst>
              <a:gd name="connsiteX0" fmla="*/ 2227919 w 3687385"/>
              <a:gd name="connsiteY0" fmla="*/ 306785 h 565915"/>
              <a:gd name="connsiteX1" fmla="*/ 2046231 w 3687385"/>
              <a:gd name="connsiteY1" fmla="*/ 318699 h 565915"/>
              <a:gd name="connsiteX2" fmla="*/ 1864542 w 3687385"/>
              <a:gd name="connsiteY2" fmla="*/ 336570 h 565915"/>
              <a:gd name="connsiteX3" fmla="*/ 1650090 w 3687385"/>
              <a:gd name="connsiteY3" fmla="*/ 360398 h 565915"/>
              <a:gd name="connsiteX4" fmla="*/ 1393939 w 3687385"/>
              <a:gd name="connsiteY4" fmla="*/ 393162 h 565915"/>
              <a:gd name="connsiteX5" fmla="*/ 1274799 w 3687385"/>
              <a:gd name="connsiteY5" fmla="*/ 411033 h 565915"/>
              <a:gd name="connsiteX6" fmla="*/ 982906 w 3687385"/>
              <a:gd name="connsiteY6" fmla="*/ 470603 h 565915"/>
              <a:gd name="connsiteX7" fmla="*/ 771432 w 3687385"/>
              <a:gd name="connsiteY7" fmla="*/ 512302 h 565915"/>
              <a:gd name="connsiteX8" fmla="*/ 595701 w 3687385"/>
              <a:gd name="connsiteY8" fmla="*/ 548044 h 565915"/>
              <a:gd name="connsiteX9" fmla="*/ 542087 w 3687385"/>
              <a:gd name="connsiteY9" fmla="*/ 559958 h 565915"/>
              <a:gd name="connsiteX10" fmla="*/ 500388 w 3687385"/>
              <a:gd name="connsiteY10" fmla="*/ 565915 h 565915"/>
              <a:gd name="connsiteX11" fmla="*/ 470603 w 3687385"/>
              <a:gd name="connsiteY11" fmla="*/ 565915 h 565915"/>
              <a:gd name="connsiteX12" fmla="*/ 443797 w 3687385"/>
              <a:gd name="connsiteY12" fmla="*/ 565915 h 565915"/>
              <a:gd name="connsiteX13" fmla="*/ 393162 w 3687385"/>
              <a:gd name="connsiteY13" fmla="*/ 556979 h 565915"/>
              <a:gd name="connsiteX14" fmla="*/ 327635 w 3687385"/>
              <a:gd name="connsiteY14" fmla="*/ 539108 h 565915"/>
              <a:gd name="connsiteX15" fmla="*/ 265087 w 3687385"/>
              <a:gd name="connsiteY15" fmla="*/ 512302 h 565915"/>
              <a:gd name="connsiteX16" fmla="*/ 229345 w 3687385"/>
              <a:gd name="connsiteY16" fmla="*/ 494431 h 565915"/>
              <a:gd name="connsiteX17" fmla="*/ 187646 w 3687385"/>
              <a:gd name="connsiteY17" fmla="*/ 464646 h 565915"/>
              <a:gd name="connsiteX18" fmla="*/ 125097 w 3687385"/>
              <a:gd name="connsiteY18" fmla="*/ 405076 h 565915"/>
              <a:gd name="connsiteX19" fmla="*/ 80420 w 3687385"/>
              <a:gd name="connsiteY19" fmla="*/ 360398 h 565915"/>
              <a:gd name="connsiteX20" fmla="*/ 41699 w 3687385"/>
              <a:gd name="connsiteY20" fmla="*/ 309764 h 565915"/>
              <a:gd name="connsiteX21" fmla="*/ 5957 w 3687385"/>
              <a:gd name="connsiteY21" fmla="*/ 244237 h 565915"/>
              <a:gd name="connsiteX22" fmla="*/ 0 w 3687385"/>
              <a:gd name="connsiteY22" fmla="*/ 220409 h 565915"/>
              <a:gd name="connsiteX23" fmla="*/ 0 w 3687385"/>
              <a:gd name="connsiteY23" fmla="*/ 208495 h 565915"/>
              <a:gd name="connsiteX24" fmla="*/ 0 w 3687385"/>
              <a:gd name="connsiteY24" fmla="*/ 199559 h 565915"/>
              <a:gd name="connsiteX25" fmla="*/ 2979 w 3687385"/>
              <a:gd name="connsiteY25" fmla="*/ 193602 h 565915"/>
              <a:gd name="connsiteX26" fmla="*/ 17871 w 3687385"/>
              <a:gd name="connsiteY26" fmla="*/ 193602 h 565915"/>
              <a:gd name="connsiteX27" fmla="*/ 38721 w 3687385"/>
              <a:gd name="connsiteY27" fmla="*/ 199559 h 565915"/>
              <a:gd name="connsiteX28" fmla="*/ 56592 w 3687385"/>
              <a:gd name="connsiteY28" fmla="*/ 208495 h 565915"/>
              <a:gd name="connsiteX29" fmla="*/ 104248 w 3687385"/>
              <a:gd name="connsiteY29" fmla="*/ 247215 h 565915"/>
              <a:gd name="connsiteX30" fmla="*/ 154882 w 3687385"/>
              <a:gd name="connsiteY30" fmla="*/ 282957 h 565915"/>
              <a:gd name="connsiteX31" fmla="*/ 217431 w 3687385"/>
              <a:gd name="connsiteY31" fmla="*/ 315721 h 565915"/>
              <a:gd name="connsiteX32" fmla="*/ 256151 w 3687385"/>
              <a:gd name="connsiteY32" fmla="*/ 333592 h 565915"/>
              <a:gd name="connsiteX33" fmla="*/ 288915 w 3687385"/>
              <a:gd name="connsiteY33" fmla="*/ 345506 h 565915"/>
              <a:gd name="connsiteX34" fmla="*/ 321678 w 3687385"/>
              <a:gd name="connsiteY34" fmla="*/ 354441 h 565915"/>
              <a:gd name="connsiteX35" fmla="*/ 372313 w 3687385"/>
              <a:gd name="connsiteY35" fmla="*/ 363377 h 565915"/>
              <a:gd name="connsiteX36" fmla="*/ 446775 w 3687385"/>
              <a:gd name="connsiteY36" fmla="*/ 360398 h 565915"/>
              <a:gd name="connsiteX37" fmla="*/ 521238 w 3687385"/>
              <a:gd name="connsiteY37" fmla="*/ 360398 h 565915"/>
              <a:gd name="connsiteX38" fmla="*/ 598679 w 3687385"/>
              <a:gd name="connsiteY38" fmla="*/ 351463 h 565915"/>
              <a:gd name="connsiteX39" fmla="*/ 720798 w 3687385"/>
              <a:gd name="connsiteY39" fmla="*/ 333592 h 565915"/>
              <a:gd name="connsiteX40" fmla="*/ 845895 w 3687385"/>
              <a:gd name="connsiteY40" fmla="*/ 309764 h 565915"/>
              <a:gd name="connsiteX41" fmla="*/ 1066304 w 3687385"/>
              <a:gd name="connsiteY41" fmla="*/ 265086 h 565915"/>
              <a:gd name="connsiteX42" fmla="*/ 1236078 w 3687385"/>
              <a:gd name="connsiteY42" fmla="*/ 229344 h 565915"/>
              <a:gd name="connsiteX43" fmla="*/ 1474358 w 3687385"/>
              <a:gd name="connsiteY43" fmla="*/ 199559 h 565915"/>
              <a:gd name="connsiteX44" fmla="*/ 1736467 w 3687385"/>
              <a:gd name="connsiteY44" fmla="*/ 169774 h 565915"/>
              <a:gd name="connsiteX45" fmla="*/ 1959854 w 3687385"/>
              <a:gd name="connsiteY45" fmla="*/ 148925 h 565915"/>
              <a:gd name="connsiteX46" fmla="*/ 2117715 w 3687385"/>
              <a:gd name="connsiteY46" fmla="*/ 137011 h 565915"/>
              <a:gd name="connsiteX47" fmla="*/ 2361952 w 3687385"/>
              <a:gd name="connsiteY47" fmla="*/ 122118 h 565915"/>
              <a:gd name="connsiteX48" fmla="*/ 2519813 w 3687385"/>
              <a:gd name="connsiteY48" fmla="*/ 113183 h 565915"/>
              <a:gd name="connsiteX49" fmla="*/ 2689587 w 3687385"/>
              <a:gd name="connsiteY49" fmla="*/ 95312 h 565915"/>
              <a:gd name="connsiteX50" fmla="*/ 2921910 w 3687385"/>
              <a:gd name="connsiteY50" fmla="*/ 74462 h 565915"/>
              <a:gd name="connsiteX51" fmla="*/ 3094663 w 3687385"/>
              <a:gd name="connsiteY51" fmla="*/ 56591 h 565915"/>
              <a:gd name="connsiteX52" fmla="*/ 3178061 w 3687385"/>
              <a:gd name="connsiteY52" fmla="*/ 47656 h 565915"/>
              <a:gd name="connsiteX53" fmla="*/ 3204868 w 3687385"/>
              <a:gd name="connsiteY53" fmla="*/ 35742 h 565915"/>
              <a:gd name="connsiteX54" fmla="*/ 3249545 w 3687385"/>
              <a:gd name="connsiteY54" fmla="*/ 17871 h 565915"/>
              <a:gd name="connsiteX55" fmla="*/ 3288266 w 3687385"/>
              <a:gd name="connsiteY55" fmla="*/ 2978 h 565915"/>
              <a:gd name="connsiteX56" fmla="*/ 3324008 w 3687385"/>
              <a:gd name="connsiteY56" fmla="*/ 0 h 565915"/>
              <a:gd name="connsiteX57" fmla="*/ 3362729 w 3687385"/>
              <a:gd name="connsiteY57" fmla="*/ 2978 h 565915"/>
              <a:gd name="connsiteX58" fmla="*/ 3428256 w 3687385"/>
              <a:gd name="connsiteY58" fmla="*/ 17871 h 565915"/>
              <a:gd name="connsiteX59" fmla="*/ 3490804 w 3687385"/>
              <a:gd name="connsiteY59" fmla="*/ 41699 h 565915"/>
              <a:gd name="connsiteX60" fmla="*/ 3565267 w 3687385"/>
              <a:gd name="connsiteY60" fmla="*/ 80419 h 565915"/>
              <a:gd name="connsiteX61" fmla="*/ 3603987 w 3687385"/>
              <a:gd name="connsiteY61" fmla="*/ 101269 h 565915"/>
              <a:gd name="connsiteX62" fmla="*/ 3645686 w 3687385"/>
              <a:gd name="connsiteY62" fmla="*/ 128075 h 565915"/>
              <a:gd name="connsiteX63" fmla="*/ 3660579 w 3687385"/>
              <a:gd name="connsiteY63" fmla="*/ 139989 h 565915"/>
              <a:gd name="connsiteX64" fmla="*/ 3675471 w 3687385"/>
              <a:gd name="connsiteY64" fmla="*/ 154882 h 565915"/>
              <a:gd name="connsiteX65" fmla="*/ 3684407 w 3687385"/>
              <a:gd name="connsiteY65" fmla="*/ 172753 h 565915"/>
              <a:gd name="connsiteX66" fmla="*/ 3687385 w 3687385"/>
              <a:gd name="connsiteY66" fmla="*/ 181688 h 565915"/>
              <a:gd name="connsiteX67" fmla="*/ 3684407 w 3687385"/>
              <a:gd name="connsiteY67" fmla="*/ 196581 h 565915"/>
              <a:gd name="connsiteX68" fmla="*/ 3672493 w 3687385"/>
              <a:gd name="connsiteY68" fmla="*/ 220409 h 565915"/>
              <a:gd name="connsiteX69" fmla="*/ 3651643 w 3687385"/>
              <a:gd name="connsiteY69" fmla="*/ 241258 h 565915"/>
              <a:gd name="connsiteX70" fmla="*/ 3609944 w 3687385"/>
              <a:gd name="connsiteY70" fmla="*/ 262108 h 565915"/>
              <a:gd name="connsiteX71" fmla="*/ 3580159 w 3687385"/>
              <a:gd name="connsiteY71" fmla="*/ 271043 h 565915"/>
              <a:gd name="connsiteX72" fmla="*/ 3550374 w 3687385"/>
              <a:gd name="connsiteY72" fmla="*/ 271043 h 565915"/>
              <a:gd name="connsiteX73" fmla="*/ 3422299 w 3687385"/>
              <a:gd name="connsiteY73" fmla="*/ 265086 h 565915"/>
              <a:gd name="connsiteX74" fmla="*/ 3207846 w 3687385"/>
              <a:gd name="connsiteY74" fmla="*/ 262108 h 565915"/>
              <a:gd name="connsiteX75" fmla="*/ 2984459 w 3687385"/>
              <a:gd name="connsiteY75" fmla="*/ 262108 h 565915"/>
              <a:gd name="connsiteX76" fmla="*/ 2770007 w 3687385"/>
              <a:gd name="connsiteY76" fmla="*/ 268065 h 565915"/>
              <a:gd name="connsiteX77" fmla="*/ 2641931 w 3687385"/>
              <a:gd name="connsiteY77" fmla="*/ 274022 h 565915"/>
              <a:gd name="connsiteX78" fmla="*/ 2463221 w 3687385"/>
              <a:gd name="connsiteY78" fmla="*/ 294871 h 565915"/>
              <a:gd name="connsiteX79" fmla="*/ 2227919 w 3687385"/>
              <a:gd name="connsiteY79" fmla="*/ 306785 h 56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687385" h="565915">
                <a:moveTo>
                  <a:pt x="2227919" y="306785"/>
                </a:moveTo>
                <a:lnTo>
                  <a:pt x="2046231" y="318699"/>
                </a:lnTo>
                <a:lnTo>
                  <a:pt x="1864542" y="336570"/>
                </a:lnTo>
                <a:lnTo>
                  <a:pt x="1650090" y="360398"/>
                </a:lnTo>
                <a:lnTo>
                  <a:pt x="1393939" y="393162"/>
                </a:lnTo>
                <a:lnTo>
                  <a:pt x="1274799" y="411033"/>
                </a:lnTo>
                <a:lnTo>
                  <a:pt x="982906" y="470603"/>
                </a:lnTo>
                <a:lnTo>
                  <a:pt x="771432" y="512302"/>
                </a:lnTo>
                <a:lnTo>
                  <a:pt x="595701" y="548044"/>
                </a:lnTo>
                <a:lnTo>
                  <a:pt x="542087" y="559958"/>
                </a:lnTo>
                <a:lnTo>
                  <a:pt x="500388" y="565915"/>
                </a:lnTo>
                <a:lnTo>
                  <a:pt x="470603" y="565915"/>
                </a:lnTo>
                <a:lnTo>
                  <a:pt x="443797" y="565915"/>
                </a:lnTo>
                <a:lnTo>
                  <a:pt x="393162" y="556979"/>
                </a:lnTo>
                <a:lnTo>
                  <a:pt x="327635" y="539108"/>
                </a:lnTo>
                <a:lnTo>
                  <a:pt x="265087" y="512302"/>
                </a:lnTo>
                <a:lnTo>
                  <a:pt x="229345" y="494431"/>
                </a:lnTo>
                <a:lnTo>
                  <a:pt x="187646" y="464646"/>
                </a:lnTo>
                <a:lnTo>
                  <a:pt x="125097" y="405076"/>
                </a:lnTo>
                <a:lnTo>
                  <a:pt x="80420" y="360398"/>
                </a:lnTo>
                <a:lnTo>
                  <a:pt x="41699" y="309764"/>
                </a:lnTo>
                <a:lnTo>
                  <a:pt x="5957" y="244237"/>
                </a:lnTo>
                <a:lnTo>
                  <a:pt x="0" y="220409"/>
                </a:lnTo>
                <a:lnTo>
                  <a:pt x="0" y="208495"/>
                </a:lnTo>
                <a:lnTo>
                  <a:pt x="0" y="199559"/>
                </a:lnTo>
                <a:lnTo>
                  <a:pt x="2979" y="193602"/>
                </a:lnTo>
                <a:lnTo>
                  <a:pt x="17871" y="193602"/>
                </a:lnTo>
                <a:lnTo>
                  <a:pt x="38721" y="199559"/>
                </a:lnTo>
                <a:lnTo>
                  <a:pt x="56592" y="208495"/>
                </a:lnTo>
                <a:lnTo>
                  <a:pt x="104248" y="247215"/>
                </a:lnTo>
                <a:lnTo>
                  <a:pt x="154882" y="282957"/>
                </a:lnTo>
                <a:lnTo>
                  <a:pt x="217431" y="315721"/>
                </a:lnTo>
                <a:lnTo>
                  <a:pt x="256151" y="333592"/>
                </a:lnTo>
                <a:lnTo>
                  <a:pt x="288915" y="345506"/>
                </a:lnTo>
                <a:lnTo>
                  <a:pt x="321678" y="354441"/>
                </a:lnTo>
                <a:lnTo>
                  <a:pt x="372313" y="363377"/>
                </a:lnTo>
                <a:lnTo>
                  <a:pt x="446775" y="360398"/>
                </a:lnTo>
                <a:lnTo>
                  <a:pt x="521238" y="360398"/>
                </a:lnTo>
                <a:lnTo>
                  <a:pt x="598679" y="351463"/>
                </a:lnTo>
                <a:lnTo>
                  <a:pt x="720798" y="333592"/>
                </a:lnTo>
                <a:lnTo>
                  <a:pt x="845895" y="309764"/>
                </a:lnTo>
                <a:lnTo>
                  <a:pt x="1066304" y="265086"/>
                </a:lnTo>
                <a:lnTo>
                  <a:pt x="1236078" y="229344"/>
                </a:lnTo>
                <a:lnTo>
                  <a:pt x="1474358" y="199559"/>
                </a:lnTo>
                <a:lnTo>
                  <a:pt x="1736467" y="169774"/>
                </a:lnTo>
                <a:lnTo>
                  <a:pt x="1959854" y="148925"/>
                </a:lnTo>
                <a:lnTo>
                  <a:pt x="2117715" y="137011"/>
                </a:lnTo>
                <a:lnTo>
                  <a:pt x="2361952" y="122118"/>
                </a:lnTo>
                <a:lnTo>
                  <a:pt x="2519813" y="113183"/>
                </a:lnTo>
                <a:lnTo>
                  <a:pt x="2689587" y="95312"/>
                </a:lnTo>
                <a:lnTo>
                  <a:pt x="2921910" y="74462"/>
                </a:lnTo>
                <a:lnTo>
                  <a:pt x="3094663" y="56591"/>
                </a:lnTo>
                <a:lnTo>
                  <a:pt x="3178061" y="47656"/>
                </a:lnTo>
                <a:lnTo>
                  <a:pt x="3204868" y="35742"/>
                </a:lnTo>
                <a:lnTo>
                  <a:pt x="3249545" y="17871"/>
                </a:lnTo>
                <a:lnTo>
                  <a:pt x="3288266" y="2978"/>
                </a:lnTo>
                <a:lnTo>
                  <a:pt x="3324008" y="0"/>
                </a:lnTo>
                <a:lnTo>
                  <a:pt x="3362729" y="2978"/>
                </a:lnTo>
                <a:lnTo>
                  <a:pt x="3428256" y="17871"/>
                </a:lnTo>
                <a:lnTo>
                  <a:pt x="3490804" y="41699"/>
                </a:lnTo>
                <a:lnTo>
                  <a:pt x="3565267" y="80419"/>
                </a:lnTo>
                <a:lnTo>
                  <a:pt x="3603987" y="101269"/>
                </a:lnTo>
                <a:lnTo>
                  <a:pt x="3645686" y="128075"/>
                </a:lnTo>
                <a:lnTo>
                  <a:pt x="3660579" y="139989"/>
                </a:lnTo>
                <a:lnTo>
                  <a:pt x="3675471" y="154882"/>
                </a:lnTo>
                <a:lnTo>
                  <a:pt x="3684407" y="172753"/>
                </a:lnTo>
                <a:lnTo>
                  <a:pt x="3687385" y="181688"/>
                </a:lnTo>
                <a:lnTo>
                  <a:pt x="3684407" y="196581"/>
                </a:lnTo>
                <a:lnTo>
                  <a:pt x="3672493" y="220409"/>
                </a:lnTo>
                <a:lnTo>
                  <a:pt x="3651643" y="241258"/>
                </a:lnTo>
                <a:lnTo>
                  <a:pt x="3609944" y="262108"/>
                </a:lnTo>
                <a:lnTo>
                  <a:pt x="3580159" y="271043"/>
                </a:lnTo>
                <a:lnTo>
                  <a:pt x="3550374" y="271043"/>
                </a:lnTo>
                <a:lnTo>
                  <a:pt x="3422299" y="265086"/>
                </a:lnTo>
                <a:lnTo>
                  <a:pt x="3207846" y="262108"/>
                </a:lnTo>
                <a:lnTo>
                  <a:pt x="2984459" y="262108"/>
                </a:lnTo>
                <a:lnTo>
                  <a:pt x="2770007" y="268065"/>
                </a:lnTo>
                <a:lnTo>
                  <a:pt x="2641931" y="274022"/>
                </a:lnTo>
                <a:lnTo>
                  <a:pt x="2463221" y="294871"/>
                </a:lnTo>
                <a:lnTo>
                  <a:pt x="2227919" y="3067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88342D88-C62B-4207-9236-DF00AD6EB9B0}"/>
              </a:ext>
            </a:extLst>
          </p:cNvPr>
          <p:cNvSpPr/>
          <p:nvPr/>
        </p:nvSpPr>
        <p:spPr>
          <a:xfrm>
            <a:off x="2779713" y="2803525"/>
            <a:ext cx="2276475" cy="2606675"/>
          </a:xfrm>
          <a:custGeom>
            <a:avLst/>
            <a:gdLst>
              <a:gd name="connsiteX0" fmla="*/ 1785731 w 2276061"/>
              <a:gd name="connsiteY0" fmla="*/ 1129748 h 2607365"/>
              <a:gd name="connsiteX1" fmla="*/ 1689653 w 2276061"/>
              <a:gd name="connsiteY1" fmla="*/ 1282148 h 2607365"/>
              <a:gd name="connsiteX2" fmla="*/ 1613453 w 2276061"/>
              <a:gd name="connsiteY2" fmla="*/ 1394791 h 2607365"/>
              <a:gd name="connsiteX3" fmla="*/ 1524000 w 2276061"/>
              <a:gd name="connsiteY3" fmla="*/ 1517374 h 2607365"/>
              <a:gd name="connsiteX4" fmla="*/ 1408044 w 2276061"/>
              <a:gd name="connsiteY4" fmla="*/ 1666461 h 2607365"/>
              <a:gd name="connsiteX5" fmla="*/ 1345096 w 2276061"/>
              <a:gd name="connsiteY5" fmla="*/ 1736035 h 2607365"/>
              <a:gd name="connsiteX6" fmla="*/ 1275522 w 2276061"/>
              <a:gd name="connsiteY6" fmla="*/ 1785730 h 2607365"/>
              <a:gd name="connsiteX7" fmla="*/ 1169505 w 2276061"/>
              <a:gd name="connsiteY7" fmla="*/ 1885122 h 2607365"/>
              <a:gd name="connsiteX8" fmla="*/ 1063487 w 2276061"/>
              <a:gd name="connsiteY8" fmla="*/ 1974574 h 2607365"/>
              <a:gd name="connsiteX9" fmla="*/ 950844 w 2276061"/>
              <a:gd name="connsiteY9" fmla="*/ 2064026 h 2607365"/>
              <a:gd name="connsiteX10" fmla="*/ 781879 w 2276061"/>
              <a:gd name="connsiteY10" fmla="*/ 2186608 h 2607365"/>
              <a:gd name="connsiteX11" fmla="*/ 659296 w 2276061"/>
              <a:gd name="connsiteY11" fmla="*/ 2269435 h 2607365"/>
              <a:gd name="connsiteX12" fmla="*/ 490331 w 2276061"/>
              <a:gd name="connsiteY12" fmla="*/ 2375452 h 2607365"/>
              <a:gd name="connsiteX13" fmla="*/ 255105 w 2276061"/>
              <a:gd name="connsiteY13" fmla="*/ 2507974 h 2607365"/>
              <a:gd name="connsiteX14" fmla="*/ 79514 w 2276061"/>
              <a:gd name="connsiteY14" fmla="*/ 2597426 h 2607365"/>
              <a:gd name="connsiteX15" fmla="*/ 39757 w 2276061"/>
              <a:gd name="connsiteY15" fmla="*/ 2607365 h 2607365"/>
              <a:gd name="connsiteX16" fmla="*/ 23192 w 2276061"/>
              <a:gd name="connsiteY16" fmla="*/ 2607365 h 2607365"/>
              <a:gd name="connsiteX17" fmla="*/ 9940 w 2276061"/>
              <a:gd name="connsiteY17" fmla="*/ 2604052 h 2607365"/>
              <a:gd name="connsiteX18" fmla="*/ 3314 w 2276061"/>
              <a:gd name="connsiteY18" fmla="*/ 2597426 h 2607365"/>
              <a:gd name="connsiteX19" fmla="*/ 0 w 2276061"/>
              <a:gd name="connsiteY19" fmla="*/ 2590800 h 2607365"/>
              <a:gd name="connsiteX20" fmla="*/ 3314 w 2276061"/>
              <a:gd name="connsiteY20" fmla="*/ 2570922 h 2607365"/>
              <a:gd name="connsiteX21" fmla="*/ 23192 w 2276061"/>
              <a:gd name="connsiteY21" fmla="*/ 2547730 h 2607365"/>
              <a:gd name="connsiteX22" fmla="*/ 99392 w 2276061"/>
              <a:gd name="connsiteY22" fmla="*/ 2501348 h 2607365"/>
              <a:gd name="connsiteX23" fmla="*/ 251792 w 2276061"/>
              <a:gd name="connsiteY23" fmla="*/ 2405269 h 2607365"/>
              <a:gd name="connsiteX24" fmla="*/ 397566 w 2276061"/>
              <a:gd name="connsiteY24" fmla="*/ 2312504 h 2607365"/>
              <a:gd name="connsiteX25" fmla="*/ 530087 w 2276061"/>
              <a:gd name="connsiteY25" fmla="*/ 2216426 h 2607365"/>
              <a:gd name="connsiteX26" fmla="*/ 652670 w 2276061"/>
              <a:gd name="connsiteY26" fmla="*/ 2123661 h 2607365"/>
              <a:gd name="connsiteX27" fmla="*/ 811696 w 2276061"/>
              <a:gd name="connsiteY27" fmla="*/ 1991139 h 2607365"/>
              <a:gd name="connsiteX28" fmla="*/ 907774 w 2276061"/>
              <a:gd name="connsiteY28" fmla="*/ 1908313 h 2607365"/>
              <a:gd name="connsiteX29" fmla="*/ 1027044 w 2276061"/>
              <a:gd name="connsiteY29" fmla="*/ 1792356 h 2607365"/>
              <a:gd name="connsiteX30" fmla="*/ 1149627 w 2276061"/>
              <a:gd name="connsiteY30" fmla="*/ 1659835 h 2607365"/>
              <a:gd name="connsiteX31" fmla="*/ 1249018 w 2276061"/>
              <a:gd name="connsiteY31" fmla="*/ 1543878 h 2607365"/>
              <a:gd name="connsiteX32" fmla="*/ 1335157 w 2276061"/>
              <a:gd name="connsiteY32" fmla="*/ 1434548 h 2607365"/>
              <a:gd name="connsiteX33" fmla="*/ 1437861 w 2276061"/>
              <a:gd name="connsiteY33" fmla="*/ 1282148 h 2607365"/>
              <a:gd name="connsiteX34" fmla="*/ 1543879 w 2276061"/>
              <a:gd name="connsiteY34" fmla="*/ 1119808 h 2607365"/>
              <a:gd name="connsiteX35" fmla="*/ 1613453 w 2276061"/>
              <a:gd name="connsiteY35" fmla="*/ 993913 h 2607365"/>
              <a:gd name="connsiteX36" fmla="*/ 1679714 w 2276061"/>
              <a:gd name="connsiteY36" fmla="*/ 868017 h 2607365"/>
              <a:gd name="connsiteX37" fmla="*/ 1772479 w 2276061"/>
              <a:gd name="connsiteY37" fmla="*/ 636104 h 2607365"/>
              <a:gd name="connsiteX38" fmla="*/ 1812235 w 2276061"/>
              <a:gd name="connsiteY38" fmla="*/ 523461 h 2607365"/>
              <a:gd name="connsiteX39" fmla="*/ 1842053 w 2276061"/>
              <a:gd name="connsiteY39" fmla="*/ 443948 h 2607365"/>
              <a:gd name="connsiteX40" fmla="*/ 1871870 w 2276061"/>
              <a:gd name="connsiteY40" fmla="*/ 347869 h 2607365"/>
              <a:gd name="connsiteX41" fmla="*/ 1881809 w 2276061"/>
              <a:gd name="connsiteY41" fmla="*/ 304800 h 2607365"/>
              <a:gd name="connsiteX42" fmla="*/ 1895061 w 2276061"/>
              <a:gd name="connsiteY42" fmla="*/ 238539 h 2607365"/>
              <a:gd name="connsiteX43" fmla="*/ 1898374 w 2276061"/>
              <a:gd name="connsiteY43" fmla="*/ 205408 h 2607365"/>
              <a:gd name="connsiteX44" fmla="*/ 1895061 w 2276061"/>
              <a:gd name="connsiteY44" fmla="*/ 182217 h 2607365"/>
              <a:gd name="connsiteX45" fmla="*/ 1885122 w 2276061"/>
              <a:gd name="connsiteY45" fmla="*/ 155713 h 2607365"/>
              <a:gd name="connsiteX46" fmla="*/ 1861931 w 2276061"/>
              <a:gd name="connsiteY46" fmla="*/ 112643 h 2607365"/>
              <a:gd name="connsiteX47" fmla="*/ 1822174 w 2276061"/>
              <a:gd name="connsiteY47" fmla="*/ 59635 h 2607365"/>
              <a:gd name="connsiteX48" fmla="*/ 1808922 w 2276061"/>
              <a:gd name="connsiteY48" fmla="*/ 43069 h 2607365"/>
              <a:gd name="connsiteX49" fmla="*/ 1795670 w 2276061"/>
              <a:gd name="connsiteY49" fmla="*/ 23191 h 2607365"/>
              <a:gd name="connsiteX50" fmla="*/ 1795670 w 2276061"/>
              <a:gd name="connsiteY50" fmla="*/ 9939 h 2607365"/>
              <a:gd name="connsiteX51" fmla="*/ 1805609 w 2276061"/>
              <a:gd name="connsiteY51" fmla="*/ 0 h 2607365"/>
              <a:gd name="connsiteX52" fmla="*/ 1825487 w 2276061"/>
              <a:gd name="connsiteY52" fmla="*/ 0 h 2607365"/>
              <a:gd name="connsiteX53" fmla="*/ 1868557 w 2276061"/>
              <a:gd name="connsiteY53" fmla="*/ 3313 h 2607365"/>
              <a:gd name="connsiteX54" fmla="*/ 1934818 w 2276061"/>
              <a:gd name="connsiteY54" fmla="*/ 16565 h 2607365"/>
              <a:gd name="connsiteX55" fmla="*/ 1994453 w 2276061"/>
              <a:gd name="connsiteY55" fmla="*/ 33130 h 2607365"/>
              <a:gd name="connsiteX56" fmla="*/ 2047461 w 2276061"/>
              <a:gd name="connsiteY56" fmla="*/ 56322 h 2607365"/>
              <a:gd name="connsiteX57" fmla="*/ 2080592 w 2276061"/>
              <a:gd name="connsiteY57" fmla="*/ 76200 h 2607365"/>
              <a:gd name="connsiteX58" fmla="*/ 2166731 w 2276061"/>
              <a:gd name="connsiteY58" fmla="*/ 142461 h 2607365"/>
              <a:gd name="connsiteX59" fmla="*/ 2223053 w 2276061"/>
              <a:gd name="connsiteY59" fmla="*/ 188843 h 2607365"/>
              <a:gd name="connsiteX60" fmla="*/ 2252870 w 2276061"/>
              <a:gd name="connsiteY60" fmla="*/ 221974 h 2607365"/>
              <a:gd name="connsiteX61" fmla="*/ 2266122 w 2276061"/>
              <a:gd name="connsiteY61" fmla="*/ 241852 h 2607365"/>
              <a:gd name="connsiteX62" fmla="*/ 2276061 w 2276061"/>
              <a:gd name="connsiteY62" fmla="*/ 261730 h 2607365"/>
              <a:gd name="connsiteX63" fmla="*/ 2276061 w 2276061"/>
              <a:gd name="connsiteY63" fmla="*/ 278295 h 2607365"/>
              <a:gd name="connsiteX64" fmla="*/ 2276061 w 2276061"/>
              <a:gd name="connsiteY64" fmla="*/ 291548 h 2607365"/>
              <a:gd name="connsiteX65" fmla="*/ 2259496 w 2276061"/>
              <a:gd name="connsiteY65" fmla="*/ 304800 h 2607365"/>
              <a:gd name="connsiteX66" fmla="*/ 2239618 w 2276061"/>
              <a:gd name="connsiteY66" fmla="*/ 311426 h 2607365"/>
              <a:gd name="connsiteX67" fmla="*/ 2199861 w 2276061"/>
              <a:gd name="connsiteY67" fmla="*/ 327991 h 2607365"/>
              <a:gd name="connsiteX68" fmla="*/ 2166731 w 2276061"/>
              <a:gd name="connsiteY68" fmla="*/ 351182 h 2607365"/>
              <a:gd name="connsiteX69" fmla="*/ 2130287 w 2276061"/>
              <a:gd name="connsiteY69" fmla="*/ 387626 h 2607365"/>
              <a:gd name="connsiteX70" fmla="*/ 2107096 w 2276061"/>
              <a:gd name="connsiteY70" fmla="*/ 440635 h 2607365"/>
              <a:gd name="connsiteX71" fmla="*/ 2083905 w 2276061"/>
              <a:gd name="connsiteY71" fmla="*/ 510208 h 2607365"/>
              <a:gd name="connsiteX72" fmla="*/ 2030896 w 2276061"/>
              <a:gd name="connsiteY72" fmla="*/ 649356 h 2607365"/>
              <a:gd name="connsiteX73" fmla="*/ 1991140 w 2276061"/>
              <a:gd name="connsiteY73" fmla="*/ 738808 h 2607365"/>
              <a:gd name="connsiteX74" fmla="*/ 1888435 w 2276061"/>
              <a:gd name="connsiteY74" fmla="*/ 944217 h 2607365"/>
              <a:gd name="connsiteX75" fmla="*/ 1785731 w 2276061"/>
              <a:gd name="connsiteY75" fmla="*/ 1129748 h 260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276061" h="2607365">
                <a:moveTo>
                  <a:pt x="1785731" y="1129748"/>
                </a:moveTo>
                <a:lnTo>
                  <a:pt x="1689653" y="1282148"/>
                </a:lnTo>
                <a:lnTo>
                  <a:pt x="1613453" y="1394791"/>
                </a:lnTo>
                <a:lnTo>
                  <a:pt x="1524000" y="1517374"/>
                </a:lnTo>
                <a:lnTo>
                  <a:pt x="1408044" y="1666461"/>
                </a:lnTo>
                <a:lnTo>
                  <a:pt x="1345096" y="1736035"/>
                </a:lnTo>
                <a:lnTo>
                  <a:pt x="1275522" y="1785730"/>
                </a:lnTo>
                <a:lnTo>
                  <a:pt x="1169505" y="1885122"/>
                </a:lnTo>
                <a:lnTo>
                  <a:pt x="1063487" y="1974574"/>
                </a:lnTo>
                <a:lnTo>
                  <a:pt x="950844" y="2064026"/>
                </a:lnTo>
                <a:lnTo>
                  <a:pt x="781879" y="2186608"/>
                </a:lnTo>
                <a:lnTo>
                  <a:pt x="659296" y="2269435"/>
                </a:lnTo>
                <a:lnTo>
                  <a:pt x="490331" y="2375452"/>
                </a:lnTo>
                <a:lnTo>
                  <a:pt x="255105" y="2507974"/>
                </a:lnTo>
                <a:lnTo>
                  <a:pt x="79514" y="2597426"/>
                </a:lnTo>
                <a:lnTo>
                  <a:pt x="39757" y="2607365"/>
                </a:lnTo>
                <a:lnTo>
                  <a:pt x="23192" y="2607365"/>
                </a:lnTo>
                <a:lnTo>
                  <a:pt x="9940" y="2604052"/>
                </a:lnTo>
                <a:lnTo>
                  <a:pt x="3314" y="2597426"/>
                </a:lnTo>
                <a:lnTo>
                  <a:pt x="0" y="2590800"/>
                </a:lnTo>
                <a:lnTo>
                  <a:pt x="3314" y="2570922"/>
                </a:lnTo>
                <a:lnTo>
                  <a:pt x="23192" y="2547730"/>
                </a:lnTo>
                <a:lnTo>
                  <a:pt x="99392" y="2501348"/>
                </a:lnTo>
                <a:lnTo>
                  <a:pt x="251792" y="2405269"/>
                </a:lnTo>
                <a:lnTo>
                  <a:pt x="397566" y="2312504"/>
                </a:lnTo>
                <a:lnTo>
                  <a:pt x="530087" y="2216426"/>
                </a:lnTo>
                <a:lnTo>
                  <a:pt x="652670" y="2123661"/>
                </a:lnTo>
                <a:lnTo>
                  <a:pt x="811696" y="1991139"/>
                </a:lnTo>
                <a:lnTo>
                  <a:pt x="907774" y="1908313"/>
                </a:lnTo>
                <a:lnTo>
                  <a:pt x="1027044" y="1792356"/>
                </a:lnTo>
                <a:lnTo>
                  <a:pt x="1149627" y="1659835"/>
                </a:lnTo>
                <a:lnTo>
                  <a:pt x="1249018" y="1543878"/>
                </a:lnTo>
                <a:lnTo>
                  <a:pt x="1335157" y="1434548"/>
                </a:lnTo>
                <a:lnTo>
                  <a:pt x="1437861" y="1282148"/>
                </a:lnTo>
                <a:lnTo>
                  <a:pt x="1543879" y="1119808"/>
                </a:lnTo>
                <a:lnTo>
                  <a:pt x="1613453" y="993913"/>
                </a:lnTo>
                <a:lnTo>
                  <a:pt x="1679714" y="868017"/>
                </a:lnTo>
                <a:lnTo>
                  <a:pt x="1772479" y="636104"/>
                </a:lnTo>
                <a:lnTo>
                  <a:pt x="1812235" y="523461"/>
                </a:lnTo>
                <a:lnTo>
                  <a:pt x="1842053" y="443948"/>
                </a:lnTo>
                <a:lnTo>
                  <a:pt x="1871870" y="347869"/>
                </a:lnTo>
                <a:lnTo>
                  <a:pt x="1881809" y="304800"/>
                </a:lnTo>
                <a:lnTo>
                  <a:pt x="1895061" y="238539"/>
                </a:lnTo>
                <a:lnTo>
                  <a:pt x="1898374" y="205408"/>
                </a:lnTo>
                <a:lnTo>
                  <a:pt x="1895061" y="182217"/>
                </a:lnTo>
                <a:lnTo>
                  <a:pt x="1885122" y="155713"/>
                </a:lnTo>
                <a:lnTo>
                  <a:pt x="1861931" y="112643"/>
                </a:lnTo>
                <a:lnTo>
                  <a:pt x="1822174" y="59635"/>
                </a:lnTo>
                <a:lnTo>
                  <a:pt x="1808922" y="43069"/>
                </a:lnTo>
                <a:lnTo>
                  <a:pt x="1795670" y="23191"/>
                </a:lnTo>
                <a:lnTo>
                  <a:pt x="1795670" y="9939"/>
                </a:lnTo>
                <a:lnTo>
                  <a:pt x="1805609" y="0"/>
                </a:lnTo>
                <a:lnTo>
                  <a:pt x="1825487" y="0"/>
                </a:lnTo>
                <a:lnTo>
                  <a:pt x="1868557" y="3313"/>
                </a:lnTo>
                <a:lnTo>
                  <a:pt x="1934818" y="16565"/>
                </a:lnTo>
                <a:lnTo>
                  <a:pt x="1994453" y="33130"/>
                </a:lnTo>
                <a:lnTo>
                  <a:pt x="2047461" y="56322"/>
                </a:lnTo>
                <a:lnTo>
                  <a:pt x="2080592" y="76200"/>
                </a:lnTo>
                <a:lnTo>
                  <a:pt x="2166731" y="142461"/>
                </a:lnTo>
                <a:lnTo>
                  <a:pt x="2223053" y="188843"/>
                </a:lnTo>
                <a:lnTo>
                  <a:pt x="2252870" y="221974"/>
                </a:lnTo>
                <a:lnTo>
                  <a:pt x="2266122" y="241852"/>
                </a:lnTo>
                <a:lnTo>
                  <a:pt x="2276061" y="261730"/>
                </a:lnTo>
                <a:lnTo>
                  <a:pt x="2276061" y="278295"/>
                </a:lnTo>
                <a:lnTo>
                  <a:pt x="2276061" y="291548"/>
                </a:lnTo>
                <a:lnTo>
                  <a:pt x="2259496" y="304800"/>
                </a:lnTo>
                <a:lnTo>
                  <a:pt x="2239618" y="311426"/>
                </a:lnTo>
                <a:lnTo>
                  <a:pt x="2199861" y="327991"/>
                </a:lnTo>
                <a:lnTo>
                  <a:pt x="2166731" y="351182"/>
                </a:lnTo>
                <a:lnTo>
                  <a:pt x="2130287" y="387626"/>
                </a:lnTo>
                <a:lnTo>
                  <a:pt x="2107096" y="440635"/>
                </a:lnTo>
                <a:lnTo>
                  <a:pt x="2083905" y="510208"/>
                </a:lnTo>
                <a:lnTo>
                  <a:pt x="2030896" y="649356"/>
                </a:lnTo>
                <a:lnTo>
                  <a:pt x="1991140" y="738808"/>
                </a:lnTo>
                <a:lnTo>
                  <a:pt x="1888435" y="944217"/>
                </a:lnTo>
                <a:lnTo>
                  <a:pt x="1785731" y="11297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6637E9A-9417-4C60-A376-0A79E3C81A79}"/>
              </a:ext>
            </a:extLst>
          </p:cNvPr>
          <p:cNvSpPr/>
          <p:nvPr/>
        </p:nvSpPr>
        <p:spPr>
          <a:xfrm>
            <a:off x="3790950" y="1690688"/>
            <a:ext cx="668338" cy="1358900"/>
          </a:xfrm>
          <a:custGeom>
            <a:avLst/>
            <a:gdLst>
              <a:gd name="connsiteX0" fmla="*/ 307181 w 669131"/>
              <a:gd name="connsiteY0" fmla="*/ 611981 h 1359693"/>
              <a:gd name="connsiteX1" fmla="*/ 330994 w 669131"/>
              <a:gd name="connsiteY1" fmla="*/ 750093 h 1359693"/>
              <a:gd name="connsiteX2" fmla="*/ 411956 w 669131"/>
              <a:gd name="connsiteY2" fmla="*/ 1069181 h 1359693"/>
              <a:gd name="connsiteX3" fmla="*/ 461963 w 669131"/>
              <a:gd name="connsiteY3" fmla="*/ 1266825 h 1359693"/>
              <a:gd name="connsiteX4" fmla="*/ 471488 w 669131"/>
              <a:gd name="connsiteY4" fmla="*/ 1295400 h 1359693"/>
              <a:gd name="connsiteX5" fmla="*/ 485775 w 669131"/>
              <a:gd name="connsiteY5" fmla="*/ 1319212 h 1359693"/>
              <a:gd name="connsiteX6" fmla="*/ 500063 w 669131"/>
              <a:gd name="connsiteY6" fmla="*/ 1333500 h 1359693"/>
              <a:gd name="connsiteX7" fmla="*/ 516731 w 669131"/>
              <a:gd name="connsiteY7" fmla="*/ 1345406 h 1359693"/>
              <a:gd name="connsiteX8" fmla="*/ 552450 w 669131"/>
              <a:gd name="connsiteY8" fmla="*/ 1357312 h 1359693"/>
              <a:gd name="connsiteX9" fmla="*/ 576263 w 669131"/>
              <a:gd name="connsiteY9" fmla="*/ 1359693 h 1359693"/>
              <a:gd name="connsiteX10" fmla="*/ 600075 w 669131"/>
              <a:gd name="connsiteY10" fmla="*/ 1359693 h 1359693"/>
              <a:gd name="connsiteX11" fmla="*/ 621506 w 669131"/>
              <a:gd name="connsiteY11" fmla="*/ 1354931 h 1359693"/>
              <a:gd name="connsiteX12" fmla="*/ 638175 w 669131"/>
              <a:gd name="connsiteY12" fmla="*/ 1347787 h 1359693"/>
              <a:gd name="connsiteX13" fmla="*/ 650081 w 669131"/>
              <a:gd name="connsiteY13" fmla="*/ 1335881 h 1359693"/>
              <a:gd name="connsiteX14" fmla="*/ 659606 w 669131"/>
              <a:gd name="connsiteY14" fmla="*/ 1314450 h 1359693"/>
              <a:gd name="connsiteX15" fmla="*/ 666750 w 669131"/>
              <a:gd name="connsiteY15" fmla="*/ 1293018 h 1359693"/>
              <a:gd name="connsiteX16" fmla="*/ 669131 w 669131"/>
              <a:gd name="connsiteY16" fmla="*/ 1262062 h 1359693"/>
              <a:gd name="connsiteX17" fmla="*/ 666750 w 669131"/>
              <a:gd name="connsiteY17" fmla="*/ 1216818 h 1359693"/>
              <a:gd name="connsiteX18" fmla="*/ 642938 w 669131"/>
              <a:gd name="connsiteY18" fmla="*/ 1097756 h 1359693"/>
              <a:gd name="connsiteX19" fmla="*/ 609600 w 669131"/>
              <a:gd name="connsiteY19" fmla="*/ 940593 h 1359693"/>
              <a:gd name="connsiteX20" fmla="*/ 592931 w 669131"/>
              <a:gd name="connsiteY20" fmla="*/ 845343 h 1359693"/>
              <a:gd name="connsiteX21" fmla="*/ 552450 w 669131"/>
              <a:gd name="connsiteY21" fmla="*/ 702468 h 1359693"/>
              <a:gd name="connsiteX22" fmla="*/ 521494 w 669131"/>
              <a:gd name="connsiteY22" fmla="*/ 488156 h 1359693"/>
              <a:gd name="connsiteX23" fmla="*/ 507206 w 669131"/>
              <a:gd name="connsiteY23" fmla="*/ 376237 h 1359693"/>
              <a:gd name="connsiteX24" fmla="*/ 500063 w 669131"/>
              <a:gd name="connsiteY24" fmla="*/ 342900 h 1359693"/>
              <a:gd name="connsiteX25" fmla="*/ 495300 w 669131"/>
              <a:gd name="connsiteY25" fmla="*/ 307181 h 1359693"/>
              <a:gd name="connsiteX26" fmla="*/ 495300 w 669131"/>
              <a:gd name="connsiteY26" fmla="*/ 271462 h 1359693"/>
              <a:gd name="connsiteX27" fmla="*/ 500063 w 669131"/>
              <a:gd name="connsiteY27" fmla="*/ 240506 h 1359693"/>
              <a:gd name="connsiteX28" fmla="*/ 507206 w 669131"/>
              <a:gd name="connsiteY28" fmla="*/ 221456 h 1359693"/>
              <a:gd name="connsiteX29" fmla="*/ 504825 w 669131"/>
              <a:gd name="connsiteY29" fmla="*/ 202406 h 1359693"/>
              <a:gd name="connsiteX30" fmla="*/ 495300 w 669131"/>
              <a:gd name="connsiteY30" fmla="*/ 178593 h 1359693"/>
              <a:gd name="connsiteX31" fmla="*/ 478631 w 669131"/>
              <a:gd name="connsiteY31" fmla="*/ 157162 h 1359693"/>
              <a:gd name="connsiteX32" fmla="*/ 461963 w 669131"/>
              <a:gd name="connsiteY32" fmla="*/ 138112 h 1359693"/>
              <a:gd name="connsiteX33" fmla="*/ 440531 w 669131"/>
              <a:gd name="connsiteY33" fmla="*/ 119062 h 1359693"/>
              <a:gd name="connsiteX34" fmla="*/ 414338 w 669131"/>
              <a:gd name="connsiteY34" fmla="*/ 102393 h 1359693"/>
              <a:gd name="connsiteX35" fmla="*/ 378619 w 669131"/>
              <a:gd name="connsiteY35" fmla="*/ 83343 h 1359693"/>
              <a:gd name="connsiteX36" fmla="*/ 326231 w 669131"/>
              <a:gd name="connsiteY36" fmla="*/ 61912 h 1359693"/>
              <a:gd name="connsiteX37" fmla="*/ 269081 w 669131"/>
              <a:gd name="connsiteY37" fmla="*/ 42862 h 1359693"/>
              <a:gd name="connsiteX38" fmla="*/ 188119 w 669131"/>
              <a:gd name="connsiteY38" fmla="*/ 21431 h 1359693"/>
              <a:gd name="connsiteX39" fmla="*/ 114300 w 669131"/>
              <a:gd name="connsiteY39" fmla="*/ 7143 h 1359693"/>
              <a:gd name="connsiteX40" fmla="*/ 73819 w 669131"/>
              <a:gd name="connsiteY40" fmla="*/ 0 h 1359693"/>
              <a:gd name="connsiteX41" fmla="*/ 45244 w 669131"/>
              <a:gd name="connsiteY41" fmla="*/ 0 h 1359693"/>
              <a:gd name="connsiteX42" fmla="*/ 26194 w 669131"/>
              <a:gd name="connsiteY42" fmla="*/ 0 h 1359693"/>
              <a:gd name="connsiteX43" fmla="*/ 7144 w 669131"/>
              <a:gd name="connsiteY43" fmla="*/ 4762 h 1359693"/>
              <a:gd name="connsiteX44" fmla="*/ 2381 w 669131"/>
              <a:gd name="connsiteY44" fmla="*/ 9525 h 1359693"/>
              <a:gd name="connsiteX45" fmla="*/ 0 w 669131"/>
              <a:gd name="connsiteY45" fmla="*/ 19050 h 1359693"/>
              <a:gd name="connsiteX46" fmla="*/ 9525 w 669131"/>
              <a:gd name="connsiteY46" fmla="*/ 38100 h 1359693"/>
              <a:gd name="connsiteX47" fmla="*/ 38100 w 669131"/>
              <a:gd name="connsiteY47" fmla="*/ 64293 h 1359693"/>
              <a:gd name="connsiteX48" fmla="*/ 88106 w 669131"/>
              <a:gd name="connsiteY48" fmla="*/ 100012 h 1359693"/>
              <a:gd name="connsiteX49" fmla="*/ 126206 w 669131"/>
              <a:gd name="connsiteY49" fmla="*/ 133350 h 1359693"/>
              <a:gd name="connsiteX50" fmla="*/ 164306 w 669131"/>
              <a:gd name="connsiteY50" fmla="*/ 176212 h 1359693"/>
              <a:gd name="connsiteX51" fmla="*/ 200025 w 669131"/>
              <a:gd name="connsiteY51" fmla="*/ 223837 h 1359693"/>
              <a:gd name="connsiteX52" fmla="*/ 233363 w 669131"/>
              <a:gd name="connsiteY52" fmla="*/ 297656 h 1359693"/>
              <a:gd name="connsiteX53" fmla="*/ 280988 w 669131"/>
              <a:gd name="connsiteY53" fmla="*/ 478631 h 1359693"/>
              <a:gd name="connsiteX54" fmla="*/ 307181 w 669131"/>
              <a:gd name="connsiteY54" fmla="*/ 611981 h 135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69131" h="1359693">
                <a:moveTo>
                  <a:pt x="307181" y="611981"/>
                </a:moveTo>
                <a:lnTo>
                  <a:pt x="330994" y="750093"/>
                </a:lnTo>
                <a:lnTo>
                  <a:pt x="411956" y="1069181"/>
                </a:lnTo>
                <a:lnTo>
                  <a:pt x="461963" y="1266825"/>
                </a:lnTo>
                <a:lnTo>
                  <a:pt x="471488" y="1295400"/>
                </a:lnTo>
                <a:lnTo>
                  <a:pt x="485775" y="1319212"/>
                </a:lnTo>
                <a:lnTo>
                  <a:pt x="500063" y="1333500"/>
                </a:lnTo>
                <a:lnTo>
                  <a:pt x="516731" y="1345406"/>
                </a:lnTo>
                <a:lnTo>
                  <a:pt x="552450" y="1357312"/>
                </a:lnTo>
                <a:lnTo>
                  <a:pt x="576263" y="1359693"/>
                </a:lnTo>
                <a:lnTo>
                  <a:pt x="600075" y="1359693"/>
                </a:lnTo>
                <a:lnTo>
                  <a:pt x="621506" y="1354931"/>
                </a:lnTo>
                <a:lnTo>
                  <a:pt x="638175" y="1347787"/>
                </a:lnTo>
                <a:lnTo>
                  <a:pt x="650081" y="1335881"/>
                </a:lnTo>
                <a:lnTo>
                  <a:pt x="659606" y="1314450"/>
                </a:lnTo>
                <a:lnTo>
                  <a:pt x="666750" y="1293018"/>
                </a:lnTo>
                <a:lnTo>
                  <a:pt x="669131" y="1262062"/>
                </a:lnTo>
                <a:lnTo>
                  <a:pt x="666750" y="1216818"/>
                </a:lnTo>
                <a:lnTo>
                  <a:pt x="642938" y="1097756"/>
                </a:lnTo>
                <a:lnTo>
                  <a:pt x="609600" y="940593"/>
                </a:lnTo>
                <a:lnTo>
                  <a:pt x="592931" y="845343"/>
                </a:lnTo>
                <a:lnTo>
                  <a:pt x="552450" y="702468"/>
                </a:lnTo>
                <a:lnTo>
                  <a:pt x="521494" y="488156"/>
                </a:lnTo>
                <a:lnTo>
                  <a:pt x="507206" y="376237"/>
                </a:lnTo>
                <a:lnTo>
                  <a:pt x="500063" y="342900"/>
                </a:lnTo>
                <a:lnTo>
                  <a:pt x="495300" y="307181"/>
                </a:lnTo>
                <a:lnTo>
                  <a:pt x="495300" y="271462"/>
                </a:lnTo>
                <a:lnTo>
                  <a:pt x="500063" y="240506"/>
                </a:lnTo>
                <a:lnTo>
                  <a:pt x="507206" y="221456"/>
                </a:lnTo>
                <a:lnTo>
                  <a:pt x="504825" y="202406"/>
                </a:lnTo>
                <a:lnTo>
                  <a:pt x="495300" y="178593"/>
                </a:lnTo>
                <a:lnTo>
                  <a:pt x="478631" y="157162"/>
                </a:lnTo>
                <a:lnTo>
                  <a:pt x="461963" y="138112"/>
                </a:lnTo>
                <a:lnTo>
                  <a:pt x="440531" y="119062"/>
                </a:lnTo>
                <a:lnTo>
                  <a:pt x="414338" y="102393"/>
                </a:lnTo>
                <a:lnTo>
                  <a:pt x="378619" y="83343"/>
                </a:lnTo>
                <a:lnTo>
                  <a:pt x="326231" y="61912"/>
                </a:lnTo>
                <a:lnTo>
                  <a:pt x="269081" y="42862"/>
                </a:lnTo>
                <a:lnTo>
                  <a:pt x="188119" y="21431"/>
                </a:lnTo>
                <a:lnTo>
                  <a:pt x="114300" y="7143"/>
                </a:lnTo>
                <a:lnTo>
                  <a:pt x="73819" y="0"/>
                </a:lnTo>
                <a:lnTo>
                  <a:pt x="45244" y="0"/>
                </a:lnTo>
                <a:lnTo>
                  <a:pt x="26194" y="0"/>
                </a:lnTo>
                <a:lnTo>
                  <a:pt x="7144" y="4762"/>
                </a:lnTo>
                <a:lnTo>
                  <a:pt x="2381" y="9525"/>
                </a:lnTo>
                <a:lnTo>
                  <a:pt x="0" y="19050"/>
                </a:lnTo>
                <a:lnTo>
                  <a:pt x="9525" y="38100"/>
                </a:lnTo>
                <a:lnTo>
                  <a:pt x="38100" y="64293"/>
                </a:lnTo>
                <a:lnTo>
                  <a:pt x="88106" y="100012"/>
                </a:lnTo>
                <a:lnTo>
                  <a:pt x="126206" y="133350"/>
                </a:lnTo>
                <a:lnTo>
                  <a:pt x="164306" y="176212"/>
                </a:lnTo>
                <a:lnTo>
                  <a:pt x="200025" y="223837"/>
                </a:lnTo>
                <a:lnTo>
                  <a:pt x="233363" y="297656"/>
                </a:lnTo>
                <a:lnTo>
                  <a:pt x="280988" y="478631"/>
                </a:lnTo>
                <a:lnTo>
                  <a:pt x="307181" y="611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31E9FCDE-8718-485D-B534-86B2EBFE84FB}"/>
              </a:ext>
            </a:extLst>
          </p:cNvPr>
          <p:cNvSpPr/>
          <p:nvPr/>
        </p:nvSpPr>
        <p:spPr>
          <a:xfrm>
            <a:off x="5400675" y="1533525"/>
            <a:ext cx="623888" cy="1423988"/>
          </a:xfrm>
          <a:custGeom>
            <a:avLst/>
            <a:gdLst>
              <a:gd name="connsiteX0" fmla="*/ 216694 w 623888"/>
              <a:gd name="connsiteY0" fmla="*/ 507206 h 1423988"/>
              <a:gd name="connsiteX1" fmla="*/ 178594 w 623888"/>
              <a:gd name="connsiteY1" fmla="*/ 695325 h 1423988"/>
              <a:gd name="connsiteX2" fmla="*/ 161925 w 623888"/>
              <a:gd name="connsiteY2" fmla="*/ 762000 h 1423988"/>
              <a:gd name="connsiteX3" fmla="*/ 128588 w 623888"/>
              <a:gd name="connsiteY3" fmla="*/ 900113 h 1423988"/>
              <a:gd name="connsiteX4" fmla="*/ 66675 w 623888"/>
              <a:gd name="connsiteY4" fmla="*/ 1100138 h 1423988"/>
              <a:gd name="connsiteX5" fmla="*/ 21431 w 623888"/>
              <a:gd name="connsiteY5" fmla="*/ 1245394 h 1423988"/>
              <a:gd name="connsiteX6" fmla="*/ 7144 w 623888"/>
              <a:gd name="connsiteY6" fmla="*/ 1293019 h 1423988"/>
              <a:gd name="connsiteX7" fmla="*/ 4763 w 623888"/>
              <a:gd name="connsiteY7" fmla="*/ 1314450 h 1423988"/>
              <a:gd name="connsiteX8" fmla="*/ 0 w 623888"/>
              <a:gd name="connsiteY8" fmla="*/ 1350169 h 1423988"/>
              <a:gd name="connsiteX9" fmla="*/ 0 w 623888"/>
              <a:gd name="connsiteY9" fmla="*/ 1369219 h 1423988"/>
              <a:gd name="connsiteX10" fmla="*/ 4763 w 623888"/>
              <a:gd name="connsiteY10" fmla="*/ 1393031 h 1423988"/>
              <a:gd name="connsiteX11" fmla="*/ 11906 w 623888"/>
              <a:gd name="connsiteY11" fmla="*/ 1409700 h 1423988"/>
              <a:gd name="connsiteX12" fmla="*/ 26194 w 623888"/>
              <a:gd name="connsiteY12" fmla="*/ 1421606 h 1423988"/>
              <a:gd name="connsiteX13" fmla="*/ 42863 w 623888"/>
              <a:gd name="connsiteY13" fmla="*/ 1423988 h 1423988"/>
              <a:gd name="connsiteX14" fmla="*/ 64294 w 623888"/>
              <a:gd name="connsiteY14" fmla="*/ 1421606 h 1423988"/>
              <a:gd name="connsiteX15" fmla="*/ 85725 w 623888"/>
              <a:gd name="connsiteY15" fmla="*/ 1414463 h 1423988"/>
              <a:gd name="connsiteX16" fmla="*/ 107156 w 623888"/>
              <a:gd name="connsiteY16" fmla="*/ 1400175 h 1423988"/>
              <a:gd name="connsiteX17" fmla="*/ 126206 w 623888"/>
              <a:gd name="connsiteY17" fmla="*/ 1381125 h 1423988"/>
              <a:gd name="connsiteX18" fmla="*/ 138113 w 623888"/>
              <a:gd name="connsiteY18" fmla="*/ 1359694 h 1423988"/>
              <a:gd name="connsiteX19" fmla="*/ 157163 w 623888"/>
              <a:gd name="connsiteY19" fmla="*/ 1321594 h 1423988"/>
              <a:gd name="connsiteX20" fmla="*/ 209550 w 623888"/>
              <a:gd name="connsiteY20" fmla="*/ 1216819 h 1423988"/>
              <a:gd name="connsiteX21" fmla="*/ 266700 w 623888"/>
              <a:gd name="connsiteY21" fmla="*/ 1090613 h 1423988"/>
              <a:gd name="connsiteX22" fmla="*/ 338138 w 623888"/>
              <a:gd name="connsiteY22" fmla="*/ 919163 h 1423988"/>
              <a:gd name="connsiteX23" fmla="*/ 354806 w 623888"/>
              <a:gd name="connsiteY23" fmla="*/ 864394 h 1423988"/>
              <a:gd name="connsiteX24" fmla="*/ 435769 w 623888"/>
              <a:gd name="connsiteY24" fmla="*/ 573881 h 1423988"/>
              <a:gd name="connsiteX25" fmla="*/ 481013 w 623888"/>
              <a:gd name="connsiteY25" fmla="*/ 426244 h 1423988"/>
              <a:gd name="connsiteX26" fmla="*/ 500063 w 623888"/>
              <a:gd name="connsiteY26" fmla="*/ 364331 h 1423988"/>
              <a:gd name="connsiteX27" fmla="*/ 509588 w 623888"/>
              <a:gd name="connsiteY27" fmla="*/ 345281 h 1423988"/>
              <a:gd name="connsiteX28" fmla="*/ 523875 w 623888"/>
              <a:gd name="connsiteY28" fmla="*/ 326231 h 1423988"/>
              <a:gd name="connsiteX29" fmla="*/ 538163 w 623888"/>
              <a:gd name="connsiteY29" fmla="*/ 314325 h 1423988"/>
              <a:gd name="connsiteX30" fmla="*/ 566738 w 623888"/>
              <a:gd name="connsiteY30" fmla="*/ 300038 h 1423988"/>
              <a:gd name="connsiteX31" fmla="*/ 592931 w 623888"/>
              <a:gd name="connsiteY31" fmla="*/ 288131 h 1423988"/>
              <a:gd name="connsiteX32" fmla="*/ 604838 w 623888"/>
              <a:gd name="connsiteY32" fmla="*/ 280988 h 1423988"/>
              <a:gd name="connsiteX33" fmla="*/ 619125 w 623888"/>
              <a:gd name="connsiteY33" fmla="*/ 261938 h 1423988"/>
              <a:gd name="connsiteX34" fmla="*/ 623888 w 623888"/>
              <a:gd name="connsiteY34" fmla="*/ 245269 h 1423988"/>
              <a:gd name="connsiteX35" fmla="*/ 623888 w 623888"/>
              <a:gd name="connsiteY35" fmla="*/ 230981 h 1423988"/>
              <a:gd name="connsiteX36" fmla="*/ 619125 w 623888"/>
              <a:gd name="connsiteY36" fmla="*/ 214313 h 1423988"/>
              <a:gd name="connsiteX37" fmla="*/ 595313 w 623888"/>
              <a:gd name="connsiteY37" fmla="*/ 178594 h 1423988"/>
              <a:gd name="connsiteX38" fmla="*/ 566738 w 623888"/>
              <a:gd name="connsiteY38" fmla="*/ 150019 h 1423988"/>
              <a:gd name="connsiteX39" fmla="*/ 500063 w 623888"/>
              <a:gd name="connsiteY39" fmla="*/ 100013 h 1423988"/>
              <a:gd name="connsiteX40" fmla="*/ 442913 w 623888"/>
              <a:gd name="connsiteY40" fmla="*/ 61913 h 1423988"/>
              <a:gd name="connsiteX41" fmla="*/ 397669 w 623888"/>
              <a:gd name="connsiteY41" fmla="*/ 38100 h 1423988"/>
              <a:gd name="connsiteX42" fmla="*/ 357188 w 623888"/>
              <a:gd name="connsiteY42" fmla="*/ 23813 h 1423988"/>
              <a:gd name="connsiteX43" fmla="*/ 304800 w 623888"/>
              <a:gd name="connsiteY43" fmla="*/ 9525 h 1423988"/>
              <a:gd name="connsiteX44" fmla="*/ 235744 w 623888"/>
              <a:gd name="connsiteY44" fmla="*/ 0 h 1423988"/>
              <a:gd name="connsiteX45" fmla="*/ 190500 w 623888"/>
              <a:gd name="connsiteY45" fmla="*/ 0 h 1423988"/>
              <a:gd name="connsiteX46" fmla="*/ 173831 w 623888"/>
              <a:gd name="connsiteY46" fmla="*/ 0 h 1423988"/>
              <a:gd name="connsiteX47" fmla="*/ 157163 w 623888"/>
              <a:gd name="connsiteY47" fmla="*/ 2381 h 1423988"/>
              <a:gd name="connsiteX48" fmla="*/ 150019 w 623888"/>
              <a:gd name="connsiteY48" fmla="*/ 7144 h 1423988"/>
              <a:gd name="connsiteX49" fmla="*/ 142875 w 623888"/>
              <a:gd name="connsiteY49" fmla="*/ 16669 h 1423988"/>
              <a:gd name="connsiteX50" fmla="*/ 142875 w 623888"/>
              <a:gd name="connsiteY50" fmla="*/ 23813 h 1423988"/>
              <a:gd name="connsiteX51" fmla="*/ 145256 w 623888"/>
              <a:gd name="connsiteY51" fmla="*/ 35719 h 1423988"/>
              <a:gd name="connsiteX52" fmla="*/ 169069 w 623888"/>
              <a:gd name="connsiteY52" fmla="*/ 64294 h 1423988"/>
              <a:gd name="connsiteX53" fmla="*/ 200025 w 623888"/>
              <a:gd name="connsiteY53" fmla="*/ 95250 h 1423988"/>
              <a:gd name="connsiteX54" fmla="*/ 226219 w 623888"/>
              <a:gd name="connsiteY54" fmla="*/ 130969 h 1423988"/>
              <a:gd name="connsiteX55" fmla="*/ 240506 w 623888"/>
              <a:gd name="connsiteY55" fmla="*/ 161925 h 1423988"/>
              <a:gd name="connsiteX56" fmla="*/ 252413 w 623888"/>
              <a:gd name="connsiteY56" fmla="*/ 192881 h 1423988"/>
              <a:gd name="connsiteX57" fmla="*/ 259556 w 623888"/>
              <a:gd name="connsiteY57" fmla="*/ 233363 h 1423988"/>
              <a:gd name="connsiteX58" fmla="*/ 257175 w 623888"/>
              <a:gd name="connsiteY58" fmla="*/ 276225 h 1423988"/>
              <a:gd name="connsiteX59" fmla="*/ 250031 w 623888"/>
              <a:gd name="connsiteY59" fmla="*/ 342900 h 1423988"/>
              <a:gd name="connsiteX60" fmla="*/ 216694 w 623888"/>
              <a:gd name="connsiteY60" fmla="*/ 507206 h 142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623888" h="1423988">
                <a:moveTo>
                  <a:pt x="216694" y="507206"/>
                </a:moveTo>
                <a:lnTo>
                  <a:pt x="178594" y="695325"/>
                </a:lnTo>
                <a:lnTo>
                  <a:pt x="161925" y="762000"/>
                </a:lnTo>
                <a:lnTo>
                  <a:pt x="128588" y="900113"/>
                </a:lnTo>
                <a:lnTo>
                  <a:pt x="66675" y="1100138"/>
                </a:lnTo>
                <a:lnTo>
                  <a:pt x="21431" y="1245394"/>
                </a:lnTo>
                <a:lnTo>
                  <a:pt x="7144" y="1293019"/>
                </a:lnTo>
                <a:lnTo>
                  <a:pt x="4763" y="1314450"/>
                </a:lnTo>
                <a:lnTo>
                  <a:pt x="0" y="1350169"/>
                </a:lnTo>
                <a:lnTo>
                  <a:pt x="0" y="1369219"/>
                </a:lnTo>
                <a:lnTo>
                  <a:pt x="4763" y="1393031"/>
                </a:lnTo>
                <a:lnTo>
                  <a:pt x="11906" y="1409700"/>
                </a:lnTo>
                <a:lnTo>
                  <a:pt x="26194" y="1421606"/>
                </a:lnTo>
                <a:lnTo>
                  <a:pt x="42863" y="1423988"/>
                </a:lnTo>
                <a:lnTo>
                  <a:pt x="64294" y="1421606"/>
                </a:lnTo>
                <a:lnTo>
                  <a:pt x="85725" y="1414463"/>
                </a:lnTo>
                <a:lnTo>
                  <a:pt x="107156" y="1400175"/>
                </a:lnTo>
                <a:lnTo>
                  <a:pt x="126206" y="1381125"/>
                </a:lnTo>
                <a:lnTo>
                  <a:pt x="138113" y="1359694"/>
                </a:lnTo>
                <a:lnTo>
                  <a:pt x="157163" y="1321594"/>
                </a:lnTo>
                <a:lnTo>
                  <a:pt x="209550" y="1216819"/>
                </a:lnTo>
                <a:lnTo>
                  <a:pt x="266700" y="1090613"/>
                </a:lnTo>
                <a:lnTo>
                  <a:pt x="338138" y="919163"/>
                </a:lnTo>
                <a:lnTo>
                  <a:pt x="354806" y="864394"/>
                </a:lnTo>
                <a:lnTo>
                  <a:pt x="435769" y="573881"/>
                </a:lnTo>
                <a:lnTo>
                  <a:pt x="481013" y="426244"/>
                </a:lnTo>
                <a:lnTo>
                  <a:pt x="500063" y="364331"/>
                </a:lnTo>
                <a:lnTo>
                  <a:pt x="509588" y="345281"/>
                </a:lnTo>
                <a:lnTo>
                  <a:pt x="523875" y="326231"/>
                </a:lnTo>
                <a:lnTo>
                  <a:pt x="538163" y="314325"/>
                </a:lnTo>
                <a:lnTo>
                  <a:pt x="566738" y="300038"/>
                </a:lnTo>
                <a:lnTo>
                  <a:pt x="592931" y="288131"/>
                </a:lnTo>
                <a:lnTo>
                  <a:pt x="604838" y="280988"/>
                </a:lnTo>
                <a:lnTo>
                  <a:pt x="619125" y="261938"/>
                </a:lnTo>
                <a:lnTo>
                  <a:pt x="623888" y="245269"/>
                </a:lnTo>
                <a:lnTo>
                  <a:pt x="623888" y="230981"/>
                </a:lnTo>
                <a:lnTo>
                  <a:pt x="619125" y="214313"/>
                </a:lnTo>
                <a:lnTo>
                  <a:pt x="595313" y="178594"/>
                </a:lnTo>
                <a:lnTo>
                  <a:pt x="566738" y="150019"/>
                </a:lnTo>
                <a:lnTo>
                  <a:pt x="500063" y="100013"/>
                </a:lnTo>
                <a:lnTo>
                  <a:pt x="442913" y="61913"/>
                </a:lnTo>
                <a:lnTo>
                  <a:pt x="397669" y="38100"/>
                </a:lnTo>
                <a:lnTo>
                  <a:pt x="357188" y="23813"/>
                </a:lnTo>
                <a:lnTo>
                  <a:pt x="304800" y="9525"/>
                </a:lnTo>
                <a:lnTo>
                  <a:pt x="235744" y="0"/>
                </a:lnTo>
                <a:lnTo>
                  <a:pt x="190500" y="0"/>
                </a:lnTo>
                <a:lnTo>
                  <a:pt x="173831" y="0"/>
                </a:lnTo>
                <a:lnTo>
                  <a:pt x="157163" y="2381"/>
                </a:lnTo>
                <a:lnTo>
                  <a:pt x="150019" y="7144"/>
                </a:lnTo>
                <a:lnTo>
                  <a:pt x="142875" y="16669"/>
                </a:lnTo>
                <a:lnTo>
                  <a:pt x="142875" y="23813"/>
                </a:lnTo>
                <a:lnTo>
                  <a:pt x="145256" y="35719"/>
                </a:lnTo>
                <a:lnTo>
                  <a:pt x="169069" y="64294"/>
                </a:lnTo>
                <a:lnTo>
                  <a:pt x="200025" y="95250"/>
                </a:lnTo>
                <a:lnTo>
                  <a:pt x="226219" y="130969"/>
                </a:lnTo>
                <a:lnTo>
                  <a:pt x="240506" y="161925"/>
                </a:lnTo>
                <a:lnTo>
                  <a:pt x="252413" y="192881"/>
                </a:lnTo>
                <a:lnTo>
                  <a:pt x="259556" y="233363"/>
                </a:lnTo>
                <a:lnTo>
                  <a:pt x="257175" y="276225"/>
                </a:lnTo>
                <a:lnTo>
                  <a:pt x="250031" y="342900"/>
                </a:lnTo>
                <a:lnTo>
                  <a:pt x="216694" y="507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80AACEC-A019-4D24-BA1E-77F5224F00CF}"/>
              </a:ext>
            </a:extLst>
          </p:cNvPr>
          <p:cNvSpPr/>
          <p:nvPr/>
        </p:nvSpPr>
        <p:spPr>
          <a:xfrm>
            <a:off x="2763838" y="3314700"/>
            <a:ext cx="4294187" cy="663575"/>
          </a:xfrm>
          <a:custGeom>
            <a:avLst/>
            <a:gdLst>
              <a:gd name="connsiteX0" fmla="*/ 2887951 w 4293090"/>
              <a:gd name="connsiteY0" fmla="*/ 120037 h 663735"/>
              <a:gd name="connsiteX1" fmla="*/ 2601980 w 4293090"/>
              <a:gd name="connsiteY1" fmla="*/ 137690 h 663735"/>
              <a:gd name="connsiteX2" fmla="*/ 2301887 w 4293090"/>
              <a:gd name="connsiteY2" fmla="*/ 158873 h 663735"/>
              <a:gd name="connsiteX3" fmla="*/ 1998264 w 4293090"/>
              <a:gd name="connsiteY3" fmla="*/ 180056 h 663735"/>
              <a:gd name="connsiteX4" fmla="*/ 1726415 w 4293090"/>
              <a:gd name="connsiteY4" fmla="*/ 204769 h 663735"/>
              <a:gd name="connsiteX5" fmla="*/ 1539299 w 4293090"/>
              <a:gd name="connsiteY5" fmla="*/ 222422 h 663735"/>
              <a:gd name="connsiteX6" fmla="*/ 1359243 w 4293090"/>
              <a:gd name="connsiteY6" fmla="*/ 243605 h 663735"/>
              <a:gd name="connsiteX7" fmla="*/ 1129761 w 4293090"/>
              <a:gd name="connsiteY7" fmla="*/ 275379 h 663735"/>
              <a:gd name="connsiteX8" fmla="*/ 843790 w 4293090"/>
              <a:gd name="connsiteY8" fmla="*/ 321276 h 663735"/>
              <a:gd name="connsiteX9" fmla="*/ 660204 w 4293090"/>
              <a:gd name="connsiteY9" fmla="*/ 353051 h 663735"/>
              <a:gd name="connsiteX10" fmla="*/ 522514 w 4293090"/>
              <a:gd name="connsiteY10" fmla="*/ 381295 h 663735"/>
              <a:gd name="connsiteX11" fmla="*/ 469557 w 4293090"/>
              <a:gd name="connsiteY11" fmla="*/ 388356 h 663735"/>
              <a:gd name="connsiteX12" fmla="*/ 427191 w 4293090"/>
              <a:gd name="connsiteY12" fmla="*/ 388356 h 663735"/>
              <a:gd name="connsiteX13" fmla="*/ 395416 w 4293090"/>
              <a:gd name="connsiteY13" fmla="*/ 388356 h 663735"/>
              <a:gd name="connsiteX14" fmla="*/ 353050 w 4293090"/>
              <a:gd name="connsiteY14" fmla="*/ 384825 h 663735"/>
              <a:gd name="connsiteX15" fmla="*/ 296562 w 4293090"/>
              <a:gd name="connsiteY15" fmla="*/ 374234 h 663735"/>
              <a:gd name="connsiteX16" fmla="*/ 240074 w 4293090"/>
              <a:gd name="connsiteY16" fmla="*/ 353051 h 663735"/>
              <a:gd name="connsiteX17" fmla="*/ 187117 w 4293090"/>
              <a:gd name="connsiteY17" fmla="*/ 328337 h 663735"/>
              <a:gd name="connsiteX18" fmla="*/ 148281 w 4293090"/>
              <a:gd name="connsiteY18" fmla="*/ 307154 h 663735"/>
              <a:gd name="connsiteX19" fmla="*/ 95324 w 4293090"/>
              <a:gd name="connsiteY19" fmla="*/ 271849 h 663735"/>
              <a:gd name="connsiteX20" fmla="*/ 70610 w 4293090"/>
              <a:gd name="connsiteY20" fmla="*/ 254196 h 663735"/>
              <a:gd name="connsiteX21" fmla="*/ 31775 w 4293090"/>
              <a:gd name="connsiteY21" fmla="*/ 236544 h 663735"/>
              <a:gd name="connsiteX22" fmla="*/ 17653 w 4293090"/>
              <a:gd name="connsiteY22" fmla="*/ 233013 h 663735"/>
              <a:gd name="connsiteX23" fmla="*/ 14122 w 4293090"/>
              <a:gd name="connsiteY23" fmla="*/ 233013 h 663735"/>
              <a:gd name="connsiteX24" fmla="*/ 0 w 4293090"/>
              <a:gd name="connsiteY24" fmla="*/ 240074 h 663735"/>
              <a:gd name="connsiteX25" fmla="*/ 0 w 4293090"/>
              <a:gd name="connsiteY25" fmla="*/ 247135 h 663735"/>
              <a:gd name="connsiteX26" fmla="*/ 7061 w 4293090"/>
              <a:gd name="connsiteY26" fmla="*/ 275379 h 663735"/>
              <a:gd name="connsiteX27" fmla="*/ 31775 w 4293090"/>
              <a:gd name="connsiteY27" fmla="*/ 314215 h 663735"/>
              <a:gd name="connsiteX28" fmla="*/ 84732 w 4293090"/>
              <a:gd name="connsiteY28" fmla="*/ 377764 h 663735"/>
              <a:gd name="connsiteX29" fmla="*/ 144751 w 4293090"/>
              <a:gd name="connsiteY29" fmla="*/ 448374 h 663735"/>
              <a:gd name="connsiteX30" fmla="*/ 190647 w 4293090"/>
              <a:gd name="connsiteY30" fmla="*/ 497801 h 663735"/>
              <a:gd name="connsiteX31" fmla="*/ 278910 w 4293090"/>
              <a:gd name="connsiteY31" fmla="*/ 575472 h 663735"/>
              <a:gd name="connsiteX32" fmla="*/ 307154 w 4293090"/>
              <a:gd name="connsiteY32" fmla="*/ 596655 h 663735"/>
              <a:gd name="connsiteX33" fmla="*/ 331867 w 4293090"/>
              <a:gd name="connsiteY33" fmla="*/ 614308 h 663735"/>
              <a:gd name="connsiteX34" fmla="*/ 363642 w 4293090"/>
              <a:gd name="connsiteY34" fmla="*/ 631960 h 663735"/>
              <a:gd name="connsiteX35" fmla="*/ 398947 w 4293090"/>
              <a:gd name="connsiteY35" fmla="*/ 649613 h 663735"/>
              <a:gd name="connsiteX36" fmla="*/ 423660 w 4293090"/>
              <a:gd name="connsiteY36" fmla="*/ 656674 h 663735"/>
              <a:gd name="connsiteX37" fmla="*/ 476618 w 4293090"/>
              <a:gd name="connsiteY37" fmla="*/ 663735 h 663735"/>
              <a:gd name="connsiteX38" fmla="*/ 515453 w 4293090"/>
              <a:gd name="connsiteY38" fmla="*/ 656674 h 663735"/>
              <a:gd name="connsiteX39" fmla="*/ 603716 w 4293090"/>
              <a:gd name="connsiteY39" fmla="*/ 624899 h 663735"/>
              <a:gd name="connsiteX40" fmla="*/ 695509 w 4293090"/>
              <a:gd name="connsiteY40" fmla="*/ 593125 h 663735"/>
              <a:gd name="connsiteX41" fmla="*/ 840259 w 4293090"/>
              <a:gd name="connsiteY41" fmla="*/ 550759 h 663735"/>
              <a:gd name="connsiteX42" fmla="*/ 985010 w 4293090"/>
              <a:gd name="connsiteY42" fmla="*/ 511923 h 663735"/>
              <a:gd name="connsiteX43" fmla="*/ 1129761 w 4293090"/>
              <a:gd name="connsiteY43" fmla="*/ 480149 h 663735"/>
              <a:gd name="connsiteX44" fmla="*/ 1302755 w 4293090"/>
              <a:gd name="connsiteY44" fmla="*/ 448374 h 663735"/>
              <a:gd name="connsiteX45" fmla="*/ 1436914 w 4293090"/>
              <a:gd name="connsiteY45" fmla="*/ 427191 h 663735"/>
              <a:gd name="connsiteX46" fmla="*/ 1588726 w 4293090"/>
              <a:gd name="connsiteY46" fmla="*/ 409539 h 663735"/>
              <a:gd name="connsiteX47" fmla="*/ 1687580 w 4293090"/>
              <a:gd name="connsiteY47" fmla="*/ 398947 h 663735"/>
              <a:gd name="connsiteX48" fmla="*/ 1913532 w 4293090"/>
              <a:gd name="connsiteY48" fmla="*/ 356581 h 663735"/>
              <a:gd name="connsiteX49" fmla="*/ 2188911 w 4293090"/>
              <a:gd name="connsiteY49" fmla="*/ 338928 h 663735"/>
              <a:gd name="connsiteX50" fmla="*/ 2489004 w 4293090"/>
              <a:gd name="connsiteY50" fmla="*/ 317745 h 663735"/>
              <a:gd name="connsiteX51" fmla="*/ 2852646 w 4293090"/>
              <a:gd name="connsiteY51" fmla="*/ 296562 h 663735"/>
              <a:gd name="connsiteX52" fmla="*/ 3078598 w 4293090"/>
              <a:gd name="connsiteY52" fmla="*/ 285971 h 663735"/>
              <a:gd name="connsiteX53" fmla="*/ 3315141 w 4293090"/>
              <a:gd name="connsiteY53" fmla="*/ 275379 h 663735"/>
              <a:gd name="connsiteX54" fmla="*/ 3495197 w 4293090"/>
              <a:gd name="connsiteY54" fmla="*/ 268318 h 663735"/>
              <a:gd name="connsiteX55" fmla="*/ 3622295 w 4293090"/>
              <a:gd name="connsiteY55" fmla="*/ 271849 h 663735"/>
              <a:gd name="connsiteX56" fmla="*/ 3759985 w 4293090"/>
              <a:gd name="connsiteY56" fmla="*/ 278910 h 663735"/>
              <a:gd name="connsiteX57" fmla="*/ 3901205 w 4293090"/>
              <a:gd name="connsiteY57" fmla="*/ 289501 h 663735"/>
              <a:gd name="connsiteX58" fmla="*/ 4060077 w 4293090"/>
              <a:gd name="connsiteY58" fmla="*/ 310684 h 663735"/>
              <a:gd name="connsiteX59" fmla="*/ 4169523 w 4293090"/>
              <a:gd name="connsiteY59" fmla="*/ 331867 h 663735"/>
              <a:gd name="connsiteX60" fmla="*/ 4194236 w 4293090"/>
              <a:gd name="connsiteY60" fmla="*/ 335398 h 663735"/>
              <a:gd name="connsiteX61" fmla="*/ 4226011 w 4293090"/>
              <a:gd name="connsiteY61" fmla="*/ 328337 h 663735"/>
              <a:gd name="connsiteX62" fmla="*/ 4257785 w 4293090"/>
              <a:gd name="connsiteY62" fmla="*/ 317745 h 663735"/>
              <a:gd name="connsiteX63" fmla="*/ 4286029 w 4293090"/>
              <a:gd name="connsiteY63" fmla="*/ 300093 h 663735"/>
              <a:gd name="connsiteX64" fmla="*/ 4293090 w 4293090"/>
              <a:gd name="connsiteY64" fmla="*/ 278910 h 663735"/>
              <a:gd name="connsiteX65" fmla="*/ 4293090 w 4293090"/>
              <a:gd name="connsiteY65" fmla="*/ 257727 h 663735"/>
              <a:gd name="connsiteX66" fmla="*/ 4286029 w 4293090"/>
              <a:gd name="connsiteY66" fmla="*/ 225952 h 663735"/>
              <a:gd name="connsiteX67" fmla="*/ 4257785 w 4293090"/>
              <a:gd name="connsiteY67" fmla="*/ 176525 h 663735"/>
              <a:gd name="connsiteX68" fmla="*/ 4226011 w 4293090"/>
              <a:gd name="connsiteY68" fmla="*/ 151812 h 663735"/>
              <a:gd name="connsiteX69" fmla="*/ 4148340 w 4293090"/>
              <a:gd name="connsiteY69" fmla="*/ 109446 h 663735"/>
              <a:gd name="connsiteX70" fmla="*/ 4063608 w 4293090"/>
              <a:gd name="connsiteY70" fmla="*/ 67080 h 663735"/>
              <a:gd name="connsiteX71" fmla="*/ 3975345 w 4293090"/>
              <a:gd name="connsiteY71" fmla="*/ 28244 h 663735"/>
              <a:gd name="connsiteX72" fmla="*/ 3880022 w 4293090"/>
              <a:gd name="connsiteY72" fmla="*/ 0 h 663735"/>
              <a:gd name="connsiteX73" fmla="*/ 3865900 w 4293090"/>
              <a:gd name="connsiteY73" fmla="*/ 0 h 663735"/>
              <a:gd name="connsiteX74" fmla="*/ 3851778 w 4293090"/>
              <a:gd name="connsiteY74" fmla="*/ 0 h 663735"/>
              <a:gd name="connsiteX75" fmla="*/ 3756454 w 4293090"/>
              <a:gd name="connsiteY75" fmla="*/ 52958 h 663735"/>
              <a:gd name="connsiteX76" fmla="*/ 3724680 w 4293090"/>
              <a:gd name="connsiteY76" fmla="*/ 63549 h 663735"/>
              <a:gd name="connsiteX77" fmla="*/ 3675253 w 4293090"/>
              <a:gd name="connsiteY77" fmla="*/ 70610 h 663735"/>
              <a:gd name="connsiteX78" fmla="*/ 3516380 w 4293090"/>
              <a:gd name="connsiteY78" fmla="*/ 77671 h 663735"/>
              <a:gd name="connsiteX79" fmla="*/ 3276306 w 4293090"/>
              <a:gd name="connsiteY79" fmla="*/ 95324 h 663735"/>
              <a:gd name="connsiteX80" fmla="*/ 2887951 w 4293090"/>
              <a:gd name="connsiteY80" fmla="*/ 120037 h 66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293090" h="663735">
                <a:moveTo>
                  <a:pt x="2887951" y="120037"/>
                </a:moveTo>
                <a:lnTo>
                  <a:pt x="2601980" y="137690"/>
                </a:lnTo>
                <a:lnTo>
                  <a:pt x="2301887" y="158873"/>
                </a:lnTo>
                <a:lnTo>
                  <a:pt x="1998264" y="180056"/>
                </a:lnTo>
                <a:lnTo>
                  <a:pt x="1726415" y="204769"/>
                </a:lnTo>
                <a:lnTo>
                  <a:pt x="1539299" y="222422"/>
                </a:lnTo>
                <a:lnTo>
                  <a:pt x="1359243" y="243605"/>
                </a:lnTo>
                <a:lnTo>
                  <a:pt x="1129761" y="275379"/>
                </a:lnTo>
                <a:lnTo>
                  <a:pt x="843790" y="321276"/>
                </a:lnTo>
                <a:lnTo>
                  <a:pt x="660204" y="353051"/>
                </a:lnTo>
                <a:lnTo>
                  <a:pt x="522514" y="381295"/>
                </a:lnTo>
                <a:lnTo>
                  <a:pt x="469557" y="388356"/>
                </a:lnTo>
                <a:lnTo>
                  <a:pt x="427191" y="388356"/>
                </a:lnTo>
                <a:lnTo>
                  <a:pt x="395416" y="388356"/>
                </a:lnTo>
                <a:lnTo>
                  <a:pt x="353050" y="384825"/>
                </a:lnTo>
                <a:lnTo>
                  <a:pt x="296562" y="374234"/>
                </a:lnTo>
                <a:lnTo>
                  <a:pt x="240074" y="353051"/>
                </a:lnTo>
                <a:lnTo>
                  <a:pt x="187117" y="328337"/>
                </a:lnTo>
                <a:lnTo>
                  <a:pt x="148281" y="307154"/>
                </a:lnTo>
                <a:lnTo>
                  <a:pt x="95324" y="271849"/>
                </a:lnTo>
                <a:lnTo>
                  <a:pt x="70610" y="254196"/>
                </a:lnTo>
                <a:lnTo>
                  <a:pt x="31775" y="236544"/>
                </a:lnTo>
                <a:lnTo>
                  <a:pt x="17653" y="233013"/>
                </a:lnTo>
                <a:lnTo>
                  <a:pt x="14122" y="233013"/>
                </a:lnTo>
                <a:lnTo>
                  <a:pt x="0" y="240074"/>
                </a:lnTo>
                <a:lnTo>
                  <a:pt x="0" y="247135"/>
                </a:lnTo>
                <a:lnTo>
                  <a:pt x="7061" y="275379"/>
                </a:lnTo>
                <a:lnTo>
                  <a:pt x="31775" y="314215"/>
                </a:lnTo>
                <a:lnTo>
                  <a:pt x="84732" y="377764"/>
                </a:lnTo>
                <a:lnTo>
                  <a:pt x="144751" y="448374"/>
                </a:lnTo>
                <a:lnTo>
                  <a:pt x="190647" y="497801"/>
                </a:lnTo>
                <a:lnTo>
                  <a:pt x="278910" y="575472"/>
                </a:lnTo>
                <a:lnTo>
                  <a:pt x="307154" y="596655"/>
                </a:lnTo>
                <a:lnTo>
                  <a:pt x="331867" y="614308"/>
                </a:lnTo>
                <a:lnTo>
                  <a:pt x="363642" y="631960"/>
                </a:lnTo>
                <a:lnTo>
                  <a:pt x="398947" y="649613"/>
                </a:lnTo>
                <a:lnTo>
                  <a:pt x="423660" y="656674"/>
                </a:lnTo>
                <a:lnTo>
                  <a:pt x="476618" y="663735"/>
                </a:lnTo>
                <a:lnTo>
                  <a:pt x="515453" y="656674"/>
                </a:lnTo>
                <a:lnTo>
                  <a:pt x="603716" y="624899"/>
                </a:lnTo>
                <a:lnTo>
                  <a:pt x="695509" y="593125"/>
                </a:lnTo>
                <a:lnTo>
                  <a:pt x="840259" y="550759"/>
                </a:lnTo>
                <a:lnTo>
                  <a:pt x="985010" y="511923"/>
                </a:lnTo>
                <a:lnTo>
                  <a:pt x="1129761" y="480149"/>
                </a:lnTo>
                <a:lnTo>
                  <a:pt x="1302755" y="448374"/>
                </a:lnTo>
                <a:lnTo>
                  <a:pt x="1436914" y="427191"/>
                </a:lnTo>
                <a:lnTo>
                  <a:pt x="1588726" y="409539"/>
                </a:lnTo>
                <a:lnTo>
                  <a:pt x="1687580" y="398947"/>
                </a:lnTo>
                <a:lnTo>
                  <a:pt x="1913532" y="356581"/>
                </a:lnTo>
                <a:lnTo>
                  <a:pt x="2188911" y="338928"/>
                </a:lnTo>
                <a:lnTo>
                  <a:pt x="2489004" y="317745"/>
                </a:lnTo>
                <a:lnTo>
                  <a:pt x="2852646" y="296562"/>
                </a:lnTo>
                <a:lnTo>
                  <a:pt x="3078598" y="285971"/>
                </a:lnTo>
                <a:lnTo>
                  <a:pt x="3315141" y="275379"/>
                </a:lnTo>
                <a:lnTo>
                  <a:pt x="3495197" y="268318"/>
                </a:lnTo>
                <a:lnTo>
                  <a:pt x="3622295" y="271849"/>
                </a:lnTo>
                <a:lnTo>
                  <a:pt x="3759985" y="278910"/>
                </a:lnTo>
                <a:lnTo>
                  <a:pt x="3901205" y="289501"/>
                </a:lnTo>
                <a:lnTo>
                  <a:pt x="4060077" y="310684"/>
                </a:lnTo>
                <a:lnTo>
                  <a:pt x="4169523" y="331867"/>
                </a:lnTo>
                <a:lnTo>
                  <a:pt x="4194236" y="335398"/>
                </a:lnTo>
                <a:lnTo>
                  <a:pt x="4226011" y="328337"/>
                </a:lnTo>
                <a:lnTo>
                  <a:pt x="4257785" y="317745"/>
                </a:lnTo>
                <a:lnTo>
                  <a:pt x="4286029" y="300093"/>
                </a:lnTo>
                <a:lnTo>
                  <a:pt x="4293090" y="278910"/>
                </a:lnTo>
                <a:lnTo>
                  <a:pt x="4293090" y="257727"/>
                </a:lnTo>
                <a:lnTo>
                  <a:pt x="4286029" y="225952"/>
                </a:lnTo>
                <a:lnTo>
                  <a:pt x="4257785" y="176525"/>
                </a:lnTo>
                <a:lnTo>
                  <a:pt x="4226011" y="151812"/>
                </a:lnTo>
                <a:lnTo>
                  <a:pt x="4148340" y="109446"/>
                </a:lnTo>
                <a:lnTo>
                  <a:pt x="4063608" y="67080"/>
                </a:lnTo>
                <a:lnTo>
                  <a:pt x="3975345" y="28244"/>
                </a:lnTo>
                <a:lnTo>
                  <a:pt x="3880022" y="0"/>
                </a:lnTo>
                <a:lnTo>
                  <a:pt x="3865900" y="0"/>
                </a:lnTo>
                <a:lnTo>
                  <a:pt x="3851778" y="0"/>
                </a:lnTo>
                <a:lnTo>
                  <a:pt x="3756454" y="52958"/>
                </a:lnTo>
                <a:lnTo>
                  <a:pt x="3724680" y="63549"/>
                </a:lnTo>
                <a:lnTo>
                  <a:pt x="3675253" y="70610"/>
                </a:lnTo>
                <a:lnTo>
                  <a:pt x="3516380" y="77671"/>
                </a:lnTo>
                <a:lnTo>
                  <a:pt x="3276306" y="95324"/>
                </a:lnTo>
                <a:lnTo>
                  <a:pt x="2887951" y="12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568D7433-C543-4908-B5A7-790BBFDBA707}"/>
              </a:ext>
            </a:extLst>
          </p:cNvPr>
          <p:cNvSpPr/>
          <p:nvPr/>
        </p:nvSpPr>
        <p:spPr>
          <a:xfrm>
            <a:off x="4014788" y="4503738"/>
            <a:ext cx="508000" cy="1409700"/>
          </a:xfrm>
          <a:custGeom>
            <a:avLst/>
            <a:gdLst>
              <a:gd name="connsiteX0" fmla="*/ 466725 w 507206"/>
              <a:gd name="connsiteY0" fmla="*/ 885825 h 1409700"/>
              <a:gd name="connsiteX1" fmla="*/ 435768 w 507206"/>
              <a:gd name="connsiteY1" fmla="*/ 626269 h 1409700"/>
              <a:gd name="connsiteX2" fmla="*/ 409575 w 507206"/>
              <a:gd name="connsiteY2" fmla="*/ 404812 h 1409700"/>
              <a:gd name="connsiteX3" fmla="*/ 392906 w 507206"/>
              <a:gd name="connsiteY3" fmla="*/ 242887 h 1409700"/>
              <a:gd name="connsiteX4" fmla="*/ 369093 w 507206"/>
              <a:gd name="connsiteY4" fmla="*/ 111919 h 1409700"/>
              <a:gd name="connsiteX5" fmla="*/ 338137 w 507206"/>
              <a:gd name="connsiteY5" fmla="*/ 92869 h 1409700"/>
              <a:gd name="connsiteX6" fmla="*/ 280987 w 507206"/>
              <a:gd name="connsiteY6" fmla="*/ 69056 h 1409700"/>
              <a:gd name="connsiteX7" fmla="*/ 204787 w 507206"/>
              <a:gd name="connsiteY7" fmla="*/ 40481 h 1409700"/>
              <a:gd name="connsiteX8" fmla="*/ 59531 w 507206"/>
              <a:gd name="connsiteY8" fmla="*/ 0 h 1409700"/>
              <a:gd name="connsiteX9" fmla="*/ 0 w 507206"/>
              <a:gd name="connsiteY9" fmla="*/ 61912 h 1409700"/>
              <a:gd name="connsiteX10" fmla="*/ 54768 w 507206"/>
              <a:gd name="connsiteY10" fmla="*/ 102394 h 1409700"/>
              <a:gd name="connsiteX11" fmla="*/ 88106 w 507206"/>
              <a:gd name="connsiteY11" fmla="*/ 130969 h 1409700"/>
              <a:gd name="connsiteX12" fmla="*/ 128587 w 507206"/>
              <a:gd name="connsiteY12" fmla="*/ 176212 h 1409700"/>
              <a:gd name="connsiteX13" fmla="*/ 169068 w 507206"/>
              <a:gd name="connsiteY13" fmla="*/ 233362 h 1409700"/>
              <a:gd name="connsiteX14" fmla="*/ 192881 w 507206"/>
              <a:gd name="connsiteY14" fmla="*/ 283369 h 1409700"/>
              <a:gd name="connsiteX15" fmla="*/ 202406 w 507206"/>
              <a:gd name="connsiteY15" fmla="*/ 340519 h 1409700"/>
              <a:gd name="connsiteX16" fmla="*/ 240506 w 507206"/>
              <a:gd name="connsiteY16" fmla="*/ 585787 h 1409700"/>
              <a:gd name="connsiteX17" fmla="*/ 259556 w 507206"/>
              <a:gd name="connsiteY17" fmla="*/ 750094 h 1409700"/>
              <a:gd name="connsiteX18" fmla="*/ 278606 w 507206"/>
              <a:gd name="connsiteY18" fmla="*/ 957262 h 1409700"/>
              <a:gd name="connsiteX19" fmla="*/ 288131 w 507206"/>
              <a:gd name="connsiteY19" fmla="*/ 1085850 h 1409700"/>
              <a:gd name="connsiteX20" fmla="*/ 300037 w 507206"/>
              <a:gd name="connsiteY20" fmla="*/ 1193006 h 1409700"/>
              <a:gd name="connsiteX21" fmla="*/ 314325 w 507206"/>
              <a:gd name="connsiteY21" fmla="*/ 1271587 h 1409700"/>
              <a:gd name="connsiteX22" fmla="*/ 328612 w 507206"/>
              <a:gd name="connsiteY22" fmla="*/ 1321594 h 1409700"/>
              <a:gd name="connsiteX23" fmla="*/ 342900 w 507206"/>
              <a:gd name="connsiteY23" fmla="*/ 1347787 h 1409700"/>
              <a:gd name="connsiteX24" fmla="*/ 371475 w 507206"/>
              <a:gd name="connsiteY24" fmla="*/ 1376362 h 1409700"/>
              <a:gd name="connsiteX25" fmla="*/ 400050 w 507206"/>
              <a:gd name="connsiteY25" fmla="*/ 1397794 h 1409700"/>
              <a:gd name="connsiteX26" fmla="*/ 426243 w 507206"/>
              <a:gd name="connsiteY26" fmla="*/ 1409700 h 1409700"/>
              <a:gd name="connsiteX27" fmla="*/ 445293 w 507206"/>
              <a:gd name="connsiteY27" fmla="*/ 1407319 h 1409700"/>
              <a:gd name="connsiteX28" fmla="*/ 461962 w 507206"/>
              <a:gd name="connsiteY28" fmla="*/ 1397794 h 1409700"/>
              <a:gd name="connsiteX29" fmla="*/ 471487 w 507206"/>
              <a:gd name="connsiteY29" fmla="*/ 1381125 h 1409700"/>
              <a:gd name="connsiteX30" fmla="*/ 488156 w 507206"/>
              <a:gd name="connsiteY30" fmla="*/ 1323975 h 1409700"/>
              <a:gd name="connsiteX31" fmla="*/ 507206 w 507206"/>
              <a:gd name="connsiteY31" fmla="*/ 1204912 h 1409700"/>
              <a:gd name="connsiteX32" fmla="*/ 466725 w 507206"/>
              <a:gd name="connsiteY32" fmla="*/ 885825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07206" h="1409700">
                <a:moveTo>
                  <a:pt x="466725" y="885825"/>
                </a:moveTo>
                <a:lnTo>
                  <a:pt x="435768" y="626269"/>
                </a:lnTo>
                <a:lnTo>
                  <a:pt x="409575" y="404812"/>
                </a:lnTo>
                <a:lnTo>
                  <a:pt x="392906" y="242887"/>
                </a:lnTo>
                <a:lnTo>
                  <a:pt x="369093" y="111919"/>
                </a:lnTo>
                <a:lnTo>
                  <a:pt x="338137" y="92869"/>
                </a:lnTo>
                <a:lnTo>
                  <a:pt x="280987" y="69056"/>
                </a:lnTo>
                <a:lnTo>
                  <a:pt x="204787" y="40481"/>
                </a:lnTo>
                <a:lnTo>
                  <a:pt x="59531" y="0"/>
                </a:lnTo>
                <a:lnTo>
                  <a:pt x="0" y="61912"/>
                </a:lnTo>
                <a:lnTo>
                  <a:pt x="54768" y="102394"/>
                </a:lnTo>
                <a:lnTo>
                  <a:pt x="88106" y="130969"/>
                </a:lnTo>
                <a:lnTo>
                  <a:pt x="128587" y="176212"/>
                </a:lnTo>
                <a:lnTo>
                  <a:pt x="169068" y="233362"/>
                </a:lnTo>
                <a:lnTo>
                  <a:pt x="192881" y="283369"/>
                </a:lnTo>
                <a:lnTo>
                  <a:pt x="202406" y="340519"/>
                </a:lnTo>
                <a:lnTo>
                  <a:pt x="240506" y="585787"/>
                </a:lnTo>
                <a:lnTo>
                  <a:pt x="259556" y="750094"/>
                </a:lnTo>
                <a:lnTo>
                  <a:pt x="278606" y="957262"/>
                </a:lnTo>
                <a:lnTo>
                  <a:pt x="288131" y="1085850"/>
                </a:lnTo>
                <a:lnTo>
                  <a:pt x="300037" y="1193006"/>
                </a:lnTo>
                <a:lnTo>
                  <a:pt x="314325" y="1271587"/>
                </a:lnTo>
                <a:lnTo>
                  <a:pt x="328612" y="1321594"/>
                </a:lnTo>
                <a:lnTo>
                  <a:pt x="342900" y="1347787"/>
                </a:lnTo>
                <a:lnTo>
                  <a:pt x="371475" y="1376362"/>
                </a:lnTo>
                <a:lnTo>
                  <a:pt x="400050" y="1397794"/>
                </a:lnTo>
                <a:lnTo>
                  <a:pt x="426243" y="1409700"/>
                </a:lnTo>
                <a:lnTo>
                  <a:pt x="445293" y="1407319"/>
                </a:lnTo>
                <a:lnTo>
                  <a:pt x="461962" y="1397794"/>
                </a:lnTo>
                <a:lnTo>
                  <a:pt x="471487" y="1381125"/>
                </a:lnTo>
                <a:lnTo>
                  <a:pt x="488156" y="1323975"/>
                </a:lnTo>
                <a:lnTo>
                  <a:pt x="507206" y="1204912"/>
                </a:lnTo>
                <a:lnTo>
                  <a:pt x="466725" y="885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3456374-6B80-425F-A54D-3AE49F0BA231}"/>
              </a:ext>
            </a:extLst>
          </p:cNvPr>
          <p:cNvSpPr/>
          <p:nvPr/>
        </p:nvSpPr>
        <p:spPr>
          <a:xfrm>
            <a:off x="4278313" y="4344988"/>
            <a:ext cx="2301875" cy="1255712"/>
          </a:xfrm>
          <a:custGeom>
            <a:avLst/>
            <a:gdLst>
              <a:gd name="connsiteX0" fmla="*/ 1264444 w 2300288"/>
              <a:gd name="connsiteY0" fmla="*/ 119063 h 1254919"/>
              <a:gd name="connsiteX1" fmla="*/ 1057275 w 2300288"/>
              <a:gd name="connsiteY1" fmla="*/ 147638 h 1254919"/>
              <a:gd name="connsiteX2" fmla="*/ 802482 w 2300288"/>
              <a:gd name="connsiteY2" fmla="*/ 183357 h 1254919"/>
              <a:gd name="connsiteX3" fmla="*/ 507207 w 2300288"/>
              <a:gd name="connsiteY3" fmla="*/ 219075 h 1254919"/>
              <a:gd name="connsiteX4" fmla="*/ 216694 w 2300288"/>
              <a:gd name="connsiteY4" fmla="*/ 254794 h 1254919"/>
              <a:gd name="connsiteX5" fmla="*/ 0 w 2300288"/>
              <a:gd name="connsiteY5" fmla="*/ 276225 h 1254919"/>
              <a:gd name="connsiteX6" fmla="*/ 33338 w 2300288"/>
              <a:gd name="connsiteY6" fmla="*/ 431007 h 1254919"/>
              <a:gd name="connsiteX7" fmla="*/ 302419 w 2300288"/>
              <a:gd name="connsiteY7" fmla="*/ 402432 h 1254919"/>
              <a:gd name="connsiteX8" fmla="*/ 590550 w 2300288"/>
              <a:gd name="connsiteY8" fmla="*/ 369094 h 1254919"/>
              <a:gd name="connsiteX9" fmla="*/ 940594 w 2300288"/>
              <a:gd name="connsiteY9" fmla="*/ 330994 h 1254919"/>
              <a:gd name="connsiteX10" fmla="*/ 1162050 w 2300288"/>
              <a:gd name="connsiteY10" fmla="*/ 307182 h 1254919"/>
              <a:gd name="connsiteX11" fmla="*/ 1459707 w 2300288"/>
              <a:gd name="connsiteY11" fmla="*/ 273844 h 1254919"/>
              <a:gd name="connsiteX12" fmla="*/ 1735932 w 2300288"/>
              <a:gd name="connsiteY12" fmla="*/ 252413 h 1254919"/>
              <a:gd name="connsiteX13" fmla="*/ 1826419 w 2300288"/>
              <a:gd name="connsiteY13" fmla="*/ 245269 h 1254919"/>
              <a:gd name="connsiteX14" fmla="*/ 1843088 w 2300288"/>
              <a:gd name="connsiteY14" fmla="*/ 247650 h 1254919"/>
              <a:gd name="connsiteX15" fmla="*/ 1854994 w 2300288"/>
              <a:gd name="connsiteY15" fmla="*/ 252413 h 1254919"/>
              <a:gd name="connsiteX16" fmla="*/ 1876425 w 2300288"/>
              <a:gd name="connsiteY16" fmla="*/ 266700 h 1254919"/>
              <a:gd name="connsiteX17" fmla="*/ 1885950 w 2300288"/>
              <a:gd name="connsiteY17" fmla="*/ 278607 h 1254919"/>
              <a:gd name="connsiteX18" fmla="*/ 1895475 w 2300288"/>
              <a:gd name="connsiteY18" fmla="*/ 302419 h 1254919"/>
              <a:gd name="connsiteX19" fmla="*/ 1897857 w 2300288"/>
              <a:gd name="connsiteY19" fmla="*/ 328613 h 1254919"/>
              <a:gd name="connsiteX20" fmla="*/ 1895475 w 2300288"/>
              <a:gd name="connsiteY20" fmla="*/ 366713 h 1254919"/>
              <a:gd name="connsiteX21" fmla="*/ 1878807 w 2300288"/>
              <a:gd name="connsiteY21" fmla="*/ 431007 h 1254919"/>
              <a:gd name="connsiteX22" fmla="*/ 1802607 w 2300288"/>
              <a:gd name="connsiteY22" fmla="*/ 709613 h 1254919"/>
              <a:gd name="connsiteX23" fmla="*/ 1652588 w 2300288"/>
              <a:gd name="connsiteY23" fmla="*/ 1240632 h 1254919"/>
              <a:gd name="connsiteX24" fmla="*/ 1814513 w 2300288"/>
              <a:gd name="connsiteY24" fmla="*/ 1254919 h 1254919"/>
              <a:gd name="connsiteX25" fmla="*/ 1890713 w 2300288"/>
              <a:gd name="connsiteY25" fmla="*/ 1119188 h 1254919"/>
              <a:gd name="connsiteX26" fmla="*/ 1978819 w 2300288"/>
              <a:gd name="connsiteY26" fmla="*/ 926307 h 1254919"/>
              <a:gd name="connsiteX27" fmla="*/ 2057400 w 2300288"/>
              <a:gd name="connsiteY27" fmla="*/ 750094 h 1254919"/>
              <a:gd name="connsiteX28" fmla="*/ 2138363 w 2300288"/>
              <a:gd name="connsiteY28" fmla="*/ 566738 h 1254919"/>
              <a:gd name="connsiteX29" fmla="*/ 2183607 w 2300288"/>
              <a:gd name="connsiteY29" fmla="*/ 469107 h 1254919"/>
              <a:gd name="connsiteX30" fmla="*/ 2214563 w 2300288"/>
              <a:gd name="connsiteY30" fmla="*/ 438150 h 1254919"/>
              <a:gd name="connsiteX31" fmla="*/ 2269332 w 2300288"/>
              <a:gd name="connsiteY31" fmla="*/ 383382 h 1254919"/>
              <a:gd name="connsiteX32" fmla="*/ 2290763 w 2300288"/>
              <a:gd name="connsiteY32" fmla="*/ 357188 h 1254919"/>
              <a:gd name="connsiteX33" fmla="*/ 2297907 w 2300288"/>
              <a:gd name="connsiteY33" fmla="*/ 338138 h 1254919"/>
              <a:gd name="connsiteX34" fmla="*/ 2300288 w 2300288"/>
              <a:gd name="connsiteY34" fmla="*/ 321469 h 1254919"/>
              <a:gd name="connsiteX35" fmla="*/ 2297907 w 2300288"/>
              <a:gd name="connsiteY35" fmla="*/ 300038 h 1254919"/>
              <a:gd name="connsiteX36" fmla="*/ 2288382 w 2300288"/>
              <a:gd name="connsiteY36" fmla="*/ 278607 h 1254919"/>
              <a:gd name="connsiteX37" fmla="*/ 2264569 w 2300288"/>
              <a:gd name="connsiteY37" fmla="*/ 245269 h 1254919"/>
              <a:gd name="connsiteX38" fmla="*/ 2193132 w 2300288"/>
              <a:gd name="connsiteY38" fmla="*/ 188119 h 1254919"/>
              <a:gd name="connsiteX39" fmla="*/ 2047875 w 2300288"/>
              <a:gd name="connsiteY39" fmla="*/ 100013 h 1254919"/>
              <a:gd name="connsiteX40" fmla="*/ 1912144 w 2300288"/>
              <a:gd name="connsiteY40" fmla="*/ 30957 h 1254919"/>
              <a:gd name="connsiteX41" fmla="*/ 1833563 w 2300288"/>
              <a:gd name="connsiteY41" fmla="*/ 0 h 1254919"/>
              <a:gd name="connsiteX42" fmla="*/ 1819275 w 2300288"/>
              <a:gd name="connsiteY42" fmla="*/ 0 h 1254919"/>
              <a:gd name="connsiteX43" fmla="*/ 1759744 w 2300288"/>
              <a:gd name="connsiteY43" fmla="*/ 26194 h 1254919"/>
              <a:gd name="connsiteX44" fmla="*/ 1719263 w 2300288"/>
              <a:gd name="connsiteY44" fmla="*/ 42863 h 1254919"/>
              <a:gd name="connsiteX45" fmla="*/ 1633538 w 2300288"/>
              <a:gd name="connsiteY45" fmla="*/ 59532 h 1254919"/>
              <a:gd name="connsiteX46" fmla="*/ 1264444 w 2300288"/>
              <a:gd name="connsiteY46" fmla="*/ 119063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00288" h="1254919">
                <a:moveTo>
                  <a:pt x="1264444" y="119063"/>
                </a:moveTo>
                <a:lnTo>
                  <a:pt x="1057275" y="147638"/>
                </a:lnTo>
                <a:lnTo>
                  <a:pt x="802482" y="183357"/>
                </a:lnTo>
                <a:lnTo>
                  <a:pt x="507207" y="219075"/>
                </a:lnTo>
                <a:lnTo>
                  <a:pt x="216694" y="254794"/>
                </a:lnTo>
                <a:lnTo>
                  <a:pt x="0" y="276225"/>
                </a:lnTo>
                <a:lnTo>
                  <a:pt x="33338" y="431007"/>
                </a:lnTo>
                <a:lnTo>
                  <a:pt x="302419" y="402432"/>
                </a:lnTo>
                <a:lnTo>
                  <a:pt x="590550" y="369094"/>
                </a:lnTo>
                <a:lnTo>
                  <a:pt x="940594" y="330994"/>
                </a:lnTo>
                <a:lnTo>
                  <a:pt x="1162050" y="307182"/>
                </a:lnTo>
                <a:lnTo>
                  <a:pt x="1459707" y="273844"/>
                </a:lnTo>
                <a:lnTo>
                  <a:pt x="1735932" y="252413"/>
                </a:lnTo>
                <a:lnTo>
                  <a:pt x="1826419" y="245269"/>
                </a:lnTo>
                <a:lnTo>
                  <a:pt x="1843088" y="247650"/>
                </a:lnTo>
                <a:lnTo>
                  <a:pt x="1854994" y="252413"/>
                </a:lnTo>
                <a:lnTo>
                  <a:pt x="1876425" y="266700"/>
                </a:lnTo>
                <a:lnTo>
                  <a:pt x="1885950" y="278607"/>
                </a:lnTo>
                <a:lnTo>
                  <a:pt x="1895475" y="302419"/>
                </a:lnTo>
                <a:lnTo>
                  <a:pt x="1897857" y="328613"/>
                </a:lnTo>
                <a:lnTo>
                  <a:pt x="1895475" y="366713"/>
                </a:lnTo>
                <a:lnTo>
                  <a:pt x="1878807" y="431007"/>
                </a:lnTo>
                <a:lnTo>
                  <a:pt x="1802607" y="709613"/>
                </a:lnTo>
                <a:lnTo>
                  <a:pt x="1652588" y="1240632"/>
                </a:lnTo>
                <a:lnTo>
                  <a:pt x="1814513" y="1254919"/>
                </a:lnTo>
                <a:lnTo>
                  <a:pt x="1890713" y="1119188"/>
                </a:lnTo>
                <a:lnTo>
                  <a:pt x="1978819" y="926307"/>
                </a:lnTo>
                <a:lnTo>
                  <a:pt x="2057400" y="750094"/>
                </a:lnTo>
                <a:lnTo>
                  <a:pt x="2138363" y="566738"/>
                </a:lnTo>
                <a:lnTo>
                  <a:pt x="2183607" y="469107"/>
                </a:lnTo>
                <a:lnTo>
                  <a:pt x="2214563" y="438150"/>
                </a:lnTo>
                <a:lnTo>
                  <a:pt x="2269332" y="383382"/>
                </a:lnTo>
                <a:lnTo>
                  <a:pt x="2290763" y="357188"/>
                </a:lnTo>
                <a:lnTo>
                  <a:pt x="2297907" y="338138"/>
                </a:lnTo>
                <a:lnTo>
                  <a:pt x="2300288" y="321469"/>
                </a:lnTo>
                <a:lnTo>
                  <a:pt x="2297907" y="300038"/>
                </a:lnTo>
                <a:lnTo>
                  <a:pt x="2288382" y="278607"/>
                </a:lnTo>
                <a:lnTo>
                  <a:pt x="2264569" y="245269"/>
                </a:lnTo>
                <a:lnTo>
                  <a:pt x="2193132" y="188119"/>
                </a:lnTo>
                <a:lnTo>
                  <a:pt x="2047875" y="100013"/>
                </a:lnTo>
                <a:lnTo>
                  <a:pt x="1912144" y="30957"/>
                </a:lnTo>
                <a:lnTo>
                  <a:pt x="1833563" y="0"/>
                </a:lnTo>
                <a:lnTo>
                  <a:pt x="1819275" y="0"/>
                </a:lnTo>
                <a:lnTo>
                  <a:pt x="1759744" y="26194"/>
                </a:lnTo>
                <a:lnTo>
                  <a:pt x="1719263" y="42863"/>
                </a:lnTo>
                <a:lnTo>
                  <a:pt x="1633538" y="59532"/>
                </a:lnTo>
                <a:lnTo>
                  <a:pt x="1264444" y="119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20CE1E60-B4B0-428B-A397-909B6E1F0654}"/>
              </a:ext>
            </a:extLst>
          </p:cNvPr>
          <p:cNvSpPr/>
          <p:nvPr/>
        </p:nvSpPr>
        <p:spPr>
          <a:xfrm>
            <a:off x="4402138" y="5438775"/>
            <a:ext cx="1851025" cy="304800"/>
          </a:xfrm>
          <a:custGeom>
            <a:avLst/>
            <a:gdLst>
              <a:gd name="connsiteX0" fmla="*/ 1245394 w 1850232"/>
              <a:gd name="connsiteY0" fmla="*/ 16669 h 304800"/>
              <a:gd name="connsiteX1" fmla="*/ 840582 w 1850232"/>
              <a:gd name="connsiteY1" fmla="*/ 42863 h 304800"/>
              <a:gd name="connsiteX2" fmla="*/ 531019 w 1850232"/>
              <a:gd name="connsiteY2" fmla="*/ 69056 h 304800"/>
              <a:gd name="connsiteX3" fmla="*/ 269082 w 1850232"/>
              <a:gd name="connsiteY3" fmla="*/ 92869 h 304800"/>
              <a:gd name="connsiteX4" fmla="*/ 0 w 1850232"/>
              <a:gd name="connsiteY4" fmla="*/ 121444 h 304800"/>
              <a:gd name="connsiteX5" fmla="*/ 23813 w 1850232"/>
              <a:gd name="connsiteY5" fmla="*/ 304800 h 304800"/>
              <a:gd name="connsiteX6" fmla="*/ 150019 w 1850232"/>
              <a:gd name="connsiteY6" fmla="*/ 285750 h 304800"/>
              <a:gd name="connsiteX7" fmla="*/ 245269 w 1850232"/>
              <a:gd name="connsiteY7" fmla="*/ 273844 h 304800"/>
              <a:gd name="connsiteX8" fmla="*/ 378619 w 1850232"/>
              <a:gd name="connsiteY8" fmla="*/ 259556 h 304800"/>
              <a:gd name="connsiteX9" fmla="*/ 492919 w 1850232"/>
              <a:gd name="connsiteY9" fmla="*/ 250031 h 304800"/>
              <a:gd name="connsiteX10" fmla="*/ 661988 w 1850232"/>
              <a:gd name="connsiteY10" fmla="*/ 238125 h 304800"/>
              <a:gd name="connsiteX11" fmla="*/ 807244 w 1850232"/>
              <a:gd name="connsiteY11" fmla="*/ 230981 h 304800"/>
              <a:gd name="connsiteX12" fmla="*/ 985838 w 1850232"/>
              <a:gd name="connsiteY12" fmla="*/ 226219 h 304800"/>
              <a:gd name="connsiteX13" fmla="*/ 1185863 w 1850232"/>
              <a:gd name="connsiteY13" fmla="*/ 223838 h 304800"/>
              <a:gd name="connsiteX14" fmla="*/ 1338263 w 1850232"/>
              <a:gd name="connsiteY14" fmla="*/ 223838 h 304800"/>
              <a:gd name="connsiteX15" fmla="*/ 1533525 w 1850232"/>
              <a:gd name="connsiteY15" fmla="*/ 230981 h 304800"/>
              <a:gd name="connsiteX16" fmla="*/ 1747838 w 1850232"/>
              <a:gd name="connsiteY16" fmla="*/ 245269 h 304800"/>
              <a:gd name="connsiteX17" fmla="*/ 1783557 w 1850232"/>
              <a:gd name="connsiteY17" fmla="*/ 242888 h 304800"/>
              <a:gd name="connsiteX18" fmla="*/ 1800225 w 1850232"/>
              <a:gd name="connsiteY18" fmla="*/ 240506 h 304800"/>
              <a:gd name="connsiteX19" fmla="*/ 1821657 w 1850232"/>
              <a:gd name="connsiteY19" fmla="*/ 230981 h 304800"/>
              <a:gd name="connsiteX20" fmla="*/ 1835944 w 1850232"/>
              <a:gd name="connsiteY20" fmla="*/ 221456 h 304800"/>
              <a:gd name="connsiteX21" fmla="*/ 1843088 w 1850232"/>
              <a:gd name="connsiteY21" fmla="*/ 211931 h 304800"/>
              <a:gd name="connsiteX22" fmla="*/ 1847850 w 1850232"/>
              <a:gd name="connsiteY22" fmla="*/ 200025 h 304800"/>
              <a:gd name="connsiteX23" fmla="*/ 1850232 w 1850232"/>
              <a:gd name="connsiteY23" fmla="*/ 188119 h 304800"/>
              <a:gd name="connsiteX24" fmla="*/ 1847850 w 1850232"/>
              <a:gd name="connsiteY24" fmla="*/ 166688 h 304800"/>
              <a:gd name="connsiteX25" fmla="*/ 1843088 w 1850232"/>
              <a:gd name="connsiteY25" fmla="*/ 140494 h 304800"/>
              <a:gd name="connsiteX26" fmla="*/ 1824038 w 1850232"/>
              <a:gd name="connsiteY26" fmla="*/ 97631 h 304800"/>
              <a:gd name="connsiteX27" fmla="*/ 1802607 w 1850232"/>
              <a:gd name="connsiteY27" fmla="*/ 61913 h 304800"/>
              <a:gd name="connsiteX28" fmla="*/ 1766888 w 1850232"/>
              <a:gd name="connsiteY28" fmla="*/ 16669 h 304800"/>
              <a:gd name="connsiteX29" fmla="*/ 1590675 w 1850232"/>
              <a:gd name="connsiteY29" fmla="*/ 0 h 304800"/>
              <a:gd name="connsiteX30" fmla="*/ 1245394 w 1850232"/>
              <a:gd name="connsiteY30" fmla="*/ 166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50232" h="304800">
                <a:moveTo>
                  <a:pt x="1245394" y="16669"/>
                </a:moveTo>
                <a:lnTo>
                  <a:pt x="840582" y="42863"/>
                </a:lnTo>
                <a:lnTo>
                  <a:pt x="531019" y="69056"/>
                </a:lnTo>
                <a:lnTo>
                  <a:pt x="269082" y="92869"/>
                </a:lnTo>
                <a:lnTo>
                  <a:pt x="0" y="121444"/>
                </a:lnTo>
                <a:lnTo>
                  <a:pt x="23813" y="304800"/>
                </a:lnTo>
                <a:lnTo>
                  <a:pt x="150019" y="285750"/>
                </a:lnTo>
                <a:lnTo>
                  <a:pt x="245269" y="273844"/>
                </a:lnTo>
                <a:lnTo>
                  <a:pt x="378619" y="259556"/>
                </a:lnTo>
                <a:lnTo>
                  <a:pt x="492919" y="250031"/>
                </a:lnTo>
                <a:lnTo>
                  <a:pt x="661988" y="238125"/>
                </a:lnTo>
                <a:lnTo>
                  <a:pt x="807244" y="230981"/>
                </a:lnTo>
                <a:lnTo>
                  <a:pt x="985838" y="226219"/>
                </a:lnTo>
                <a:lnTo>
                  <a:pt x="1185863" y="223838"/>
                </a:lnTo>
                <a:lnTo>
                  <a:pt x="1338263" y="223838"/>
                </a:lnTo>
                <a:lnTo>
                  <a:pt x="1533525" y="230981"/>
                </a:lnTo>
                <a:lnTo>
                  <a:pt x="1747838" y="245269"/>
                </a:lnTo>
                <a:lnTo>
                  <a:pt x="1783557" y="242888"/>
                </a:lnTo>
                <a:lnTo>
                  <a:pt x="1800225" y="240506"/>
                </a:lnTo>
                <a:lnTo>
                  <a:pt x="1821657" y="230981"/>
                </a:lnTo>
                <a:lnTo>
                  <a:pt x="1835944" y="221456"/>
                </a:lnTo>
                <a:lnTo>
                  <a:pt x="1843088" y="211931"/>
                </a:lnTo>
                <a:lnTo>
                  <a:pt x="1847850" y="200025"/>
                </a:lnTo>
                <a:lnTo>
                  <a:pt x="1850232" y="188119"/>
                </a:lnTo>
                <a:lnTo>
                  <a:pt x="1847850" y="166688"/>
                </a:lnTo>
                <a:lnTo>
                  <a:pt x="1843088" y="140494"/>
                </a:lnTo>
                <a:lnTo>
                  <a:pt x="1824038" y="97631"/>
                </a:lnTo>
                <a:lnTo>
                  <a:pt x="1802607" y="61913"/>
                </a:lnTo>
                <a:lnTo>
                  <a:pt x="1766888" y="16669"/>
                </a:lnTo>
                <a:lnTo>
                  <a:pt x="1590675" y="0"/>
                </a:lnTo>
                <a:lnTo>
                  <a:pt x="1245394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AD222DB-86FB-4368-9DFB-1DB0BDB69D77}"/>
              </a:ext>
            </a:extLst>
          </p:cNvPr>
          <p:cNvGrpSpPr>
            <a:grpSpLocks/>
          </p:cNvGrpSpPr>
          <p:nvPr/>
        </p:nvGrpSpPr>
        <p:grpSpPr bwMode="auto">
          <a:xfrm>
            <a:off x="2779713" y="1533525"/>
            <a:ext cx="4294187" cy="4379913"/>
            <a:chOff x="2916238" y="1685925"/>
            <a:chExt cx="4294187" cy="4379913"/>
          </a:xfrm>
        </p:grpSpPr>
        <p:sp>
          <p:nvSpPr>
            <p:cNvPr id="10" name="フリーフォーム 49">
              <a:extLst>
                <a:ext uri="{FF2B5EF4-FFF2-40B4-BE49-F238E27FC236}">
                  <a16:creationId xmlns:a16="http://schemas.microsoft.com/office/drawing/2014/main" id="{8F4F7DC5-06BA-4D28-8AC9-C77125E5BD21}"/>
                </a:ext>
              </a:extLst>
            </p:cNvPr>
            <p:cNvSpPr/>
            <p:nvPr/>
          </p:nvSpPr>
          <p:spPr>
            <a:xfrm>
              <a:off x="3235325" y="2306638"/>
              <a:ext cx="3687763" cy="565150"/>
            </a:xfrm>
            <a:custGeom>
              <a:avLst/>
              <a:gdLst>
                <a:gd name="connsiteX0" fmla="*/ 2227919 w 3687385"/>
                <a:gd name="connsiteY0" fmla="*/ 306785 h 565915"/>
                <a:gd name="connsiteX1" fmla="*/ 2046231 w 3687385"/>
                <a:gd name="connsiteY1" fmla="*/ 318699 h 565915"/>
                <a:gd name="connsiteX2" fmla="*/ 1864542 w 3687385"/>
                <a:gd name="connsiteY2" fmla="*/ 336570 h 565915"/>
                <a:gd name="connsiteX3" fmla="*/ 1650090 w 3687385"/>
                <a:gd name="connsiteY3" fmla="*/ 360398 h 565915"/>
                <a:gd name="connsiteX4" fmla="*/ 1393939 w 3687385"/>
                <a:gd name="connsiteY4" fmla="*/ 393162 h 565915"/>
                <a:gd name="connsiteX5" fmla="*/ 1274799 w 3687385"/>
                <a:gd name="connsiteY5" fmla="*/ 411033 h 565915"/>
                <a:gd name="connsiteX6" fmla="*/ 982906 w 3687385"/>
                <a:gd name="connsiteY6" fmla="*/ 470603 h 565915"/>
                <a:gd name="connsiteX7" fmla="*/ 771432 w 3687385"/>
                <a:gd name="connsiteY7" fmla="*/ 512302 h 565915"/>
                <a:gd name="connsiteX8" fmla="*/ 595701 w 3687385"/>
                <a:gd name="connsiteY8" fmla="*/ 548044 h 565915"/>
                <a:gd name="connsiteX9" fmla="*/ 542087 w 3687385"/>
                <a:gd name="connsiteY9" fmla="*/ 559958 h 565915"/>
                <a:gd name="connsiteX10" fmla="*/ 500388 w 3687385"/>
                <a:gd name="connsiteY10" fmla="*/ 565915 h 565915"/>
                <a:gd name="connsiteX11" fmla="*/ 470603 w 3687385"/>
                <a:gd name="connsiteY11" fmla="*/ 565915 h 565915"/>
                <a:gd name="connsiteX12" fmla="*/ 443797 w 3687385"/>
                <a:gd name="connsiteY12" fmla="*/ 565915 h 565915"/>
                <a:gd name="connsiteX13" fmla="*/ 393162 w 3687385"/>
                <a:gd name="connsiteY13" fmla="*/ 556979 h 565915"/>
                <a:gd name="connsiteX14" fmla="*/ 327635 w 3687385"/>
                <a:gd name="connsiteY14" fmla="*/ 539108 h 565915"/>
                <a:gd name="connsiteX15" fmla="*/ 265087 w 3687385"/>
                <a:gd name="connsiteY15" fmla="*/ 512302 h 565915"/>
                <a:gd name="connsiteX16" fmla="*/ 229345 w 3687385"/>
                <a:gd name="connsiteY16" fmla="*/ 494431 h 565915"/>
                <a:gd name="connsiteX17" fmla="*/ 187646 w 3687385"/>
                <a:gd name="connsiteY17" fmla="*/ 464646 h 565915"/>
                <a:gd name="connsiteX18" fmla="*/ 125097 w 3687385"/>
                <a:gd name="connsiteY18" fmla="*/ 405076 h 565915"/>
                <a:gd name="connsiteX19" fmla="*/ 80420 w 3687385"/>
                <a:gd name="connsiteY19" fmla="*/ 360398 h 565915"/>
                <a:gd name="connsiteX20" fmla="*/ 41699 w 3687385"/>
                <a:gd name="connsiteY20" fmla="*/ 309764 h 565915"/>
                <a:gd name="connsiteX21" fmla="*/ 5957 w 3687385"/>
                <a:gd name="connsiteY21" fmla="*/ 244237 h 565915"/>
                <a:gd name="connsiteX22" fmla="*/ 0 w 3687385"/>
                <a:gd name="connsiteY22" fmla="*/ 220409 h 565915"/>
                <a:gd name="connsiteX23" fmla="*/ 0 w 3687385"/>
                <a:gd name="connsiteY23" fmla="*/ 208495 h 565915"/>
                <a:gd name="connsiteX24" fmla="*/ 0 w 3687385"/>
                <a:gd name="connsiteY24" fmla="*/ 199559 h 565915"/>
                <a:gd name="connsiteX25" fmla="*/ 2979 w 3687385"/>
                <a:gd name="connsiteY25" fmla="*/ 193602 h 565915"/>
                <a:gd name="connsiteX26" fmla="*/ 17871 w 3687385"/>
                <a:gd name="connsiteY26" fmla="*/ 193602 h 565915"/>
                <a:gd name="connsiteX27" fmla="*/ 38721 w 3687385"/>
                <a:gd name="connsiteY27" fmla="*/ 199559 h 565915"/>
                <a:gd name="connsiteX28" fmla="*/ 56592 w 3687385"/>
                <a:gd name="connsiteY28" fmla="*/ 208495 h 565915"/>
                <a:gd name="connsiteX29" fmla="*/ 104248 w 3687385"/>
                <a:gd name="connsiteY29" fmla="*/ 247215 h 565915"/>
                <a:gd name="connsiteX30" fmla="*/ 154882 w 3687385"/>
                <a:gd name="connsiteY30" fmla="*/ 282957 h 565915"/>
                <a:gd name="connsiteX31" fmla="*/ 217431 w 3687385"/>
                <a:gd name="connsiteY31" fmla="*/ 315721 h 565915"/>
                <a:gd name="connsiteX32" fmla="*/ 256151 w 3687385"/>
                <a:gd name="connsiteY32" fmla="*/ 333592 h 565915"/>
                <a:gd name="connsiteX33" fmla="*/ 288915 w 3687385"/>
                <a:gd name="connsiteY33" fmla="*/ 345506 h 565915"/>
                <a:gd name="connsiteX34" fmla="*/ 321678 w 3687385"/>
                <a:gd name="connsiteY34" fmla="*/ 354441 h 565915"/>
                <a:gd name="connsiteX35" fmla="*/ 372313 w 3687385"/>
                <a:gd name="connsiteY35" fmla="*/ 363377 h 565915"/>
                <a:gd name="connsiteX36" fmla="*/ 446775 w 3687385"/>
                <a:gd name="connsiteY36" fmla="*/ 360398 h 565915"/>
                <a:gd name="connsiteX37" fmla="*/ 521238 w 3687385"/>
                <a:gd name="connsiteY37" fmla="*/ 360398 h 565915"/>
                <a:gd name="connsiteX38" fmla="*/ 598679 w 3687385"/>
                <a:gd name="connsiteY38" fmla="*/ 351463 h 565915"/>
                <a:gd name="connsiteX39" fmla="*/ 720798 w 3687385"/>
                <a:gd name="connsiteY39" fmla="*/ 333592 h 565915"/>
                <a:gd name="connsiteX40" fmla="*/ 845895 w 3687385"/>
                <a:gd name="connsiteY40" fmla="*/ 309764 h 565915"/>
                <a:gd name="connsiteX41" fmla="*/ 1066304 w 3687385"/>
                <a:gd name="connsiteY41" fmla="*/ 265086 h 565915"/>
                <a:gd name="connsiteX42" fmla="*/ 1236078 w 3687385"/>
                <a:gd name="connsiteY42" fmla="*/ 229344 h 565915"/>
                <a:gd name="connsiteX43" fmla="*/ 1474358 w 3687385"/>
                <a:gd name="connsiteY43" fmla="*/ 199559 h 565915"/>
                <a:gd name="connsiteX44" fmla="*/ 1736467 w 3687385"/>
                <a:gd name="connsiteY44" fmla="*/ 169774 h 565915"/>
                <a:gd name="connsiteX45" fmla="*/ 1959854 w 3687385"/>
                <a:gd name="connsiteY45" fmla="*/ 148925 h 565915"/>
                <a:gd name="connsiteX46" fmla="*/ 2117715 w 3687385"/>
                <a:gd name="connsiteY46" fmla="*/ 137011 h 565915"/>
                <a:gd name="connsiteX47" fmla="*/ 2361952 w 3687385"/>
                <a:gd name="connsiteY47" fmla="*/ 122118 h 565915"/>
                <a:gd name="connsiteX48" fmla="*/ 2519813 w 3687385"/>
                <a:gd name="connsiteY48" fmla="*/ 113183 h 565915"/>
                <a:gd name="connsiteX49" fmla="*/ 2689587 w 3687385"/>
                <a:gd name="connsiteY49" fmla="*/ 95312 h 565915"/>
                <a:gd name="connsiteX50" fmla="*/ 2921910 w 3687385"/>
                <a:gd name="connsiteY50" fmla="*/ 74462 h 565915"/>
                <a:gd name="connsiteX51" fmla="*/ 3094663 w 3687385"/>
                <a:gd name="connsiteY51" fmla="*/ 56591 h 565915"/>
                <a:gd name="connsiteX52" fmla="*/ 3178061 w 3687385"/>
                <a:gd name="connsiteY52" fmla="*/ 47656 h 565915"/>
                <a:gd name="connsiteX53" fmla="*/ 3204868 w 3687385"/>
                <a:gd name="connsiteY53" fmla="*/ 35742 h 565915"/>
                <a:gd name="connsiteX54" fmla="*/ 3249545 w 3687385"/>
                <a:gd name="connsiteY54" fmla="*/ 17871 h 565915"/>
                <a:gd name="connsiteX55" fmla="*/ 3288266 w 3687385"/>
                <a:gd name="connsiteY55" fmla="*/ 2978 h 565915"/>
                <a:gd name="connsiteX56" fmla="*/ 3324008 w 3687385"/>
                <a:gd name="connsiteY56" fmla="*/ 0 h 565915"/>
                <a:gd name="connsiteX57" fmla="*/ 3362729 w 3687385"/>
                <a:gd name="connsiteY57" fmla="*/ 2978 h 565915"/>
                <a:gd name="connsiteX58" fmla="*/ 3428256 w 3687385"/>
                <a:gd name="connsiteY58" fmla="*/ 17871 h 565915"/>
                <a:gd name="connsiteX59" fmla="*/ 3490804 w 3687385"/>
                <a:gd name="connsiteY59" fmla="*/ 41699 h 565915"/>
                <a:gd name="connsiteX60" fmla="*/ 3565267 w 3687385"/>
                <a:gd name="connsiteY60" fmla="*/ 80419 h 565915"/>
                <a:gd name="connsiteX61" fmla="*/ 3603987 w 3687385"/>
                <a:gd name="connsiteY61" fmla="*/ 101269 h 565915"/>
                <a:gd name="connsiteX62" fmla="*/ 3645686 w 3687385"/>
                <a:gd name="connsiteY62" fmla="*/ 128075 h 565915"/>
                <a:gd name="connsiteX63" fmla="*/ 3660579 w 3687385"/>
                <a:gd name="connsiteY63" fmla="*/ 139989 h 565915"/>
                <a:gd name="connsiteX64" fmla="*/ 3675471 w 3687385"/>
                <a:gd name="connsiteY64" fmla="*/ 154882 h 565915"/>
                <a:gd name="connsiteX65" fmla="*/ 3684407 w 3687385"/>
                <a:gd name="connsiteY65" fmla="*/ 172753 h 565915"/>
                <a:gd name="connsiteX66" fmla="*/ 3687385 w 3687385"/>
                <a:gd name="connsiteY66" fmla="*/ 181688 h 565915"/>
                <a:gd name="connsiteX67" fmla="*/ 3684407 w 3687385"/>
                <a:gd name="connsiteY67" fmla="*/ 196581 h 565915"/>
                <a:gd name="connsiteX68" fmla="*/ 3672493 w 3687385"/>
                <a:gd name="connsiteY68" fmla="*/ 220409 h 565915"/>
                <a:gd name="connsiteX69" fmla="*/ 3651643 w 3687385"/>
                <a:gd name="connsiteY69" fmla="*/ 241258 h 565915"/>
                <a:gd name="connsiteX70" fmla="*/ 3609944 w 3687385"/>
                <a:gd name="connsiteY70" fmla="*/ 262108 h 565915"/>
                <a:gd name="connsiteX71" fmla="*/ 3580159 w 3687385"/>
                <a:gd name="connsiteY71" fmla="*/ 271043 h 565915"/>
                <a:gd name="connsiteX72" fmla="*/ 3550374 w 3687385"/>
                <a:gd name="connsiteY72" fmla="*/ 271043 h 565915"/>
                <a:gd name="connsiteX73" fmla="*/ 3422299 w 3687385"/>
                <a:gd name="connsiteY73" fmla="*/ 265086 h 565915"/>
                <a:gd name="connsiteX74" fmla="*/ 3207846 w 3687385"/>
                <a:gd name="connsiteY74" fmla="*/ 262108 h 565915"/>
                <a:gd name="connsiteX75" fmla="*/ 2984459 w 3687385"/>
                <a:gd name="connsiteY75" fmla="*/ 262108 h 565915"/>
                <a:gd name="connsiteX76" fmla="*/ 2770007 w 3687385"/>
                <a:gd name="connsiteY76" fmla="*/ 268065 h 565915"/>
                <a:gd name="connsiteX77" fmla="*/ 2641931 w 3687385"/>
                <a:gd name="connsiteY77" fmla="*/ 274022 h 565915"/>
                <a:gd name="connsiteX78" fmla="*/ 2463221 w 3687385"/>
                <a:gd name="connsiteY78" fmla="*/ 294871 h 565915"/>
                <a:gd name="connsiteX79" fmla="*/ 2227919 w 3687385"/>
                <a:gd name="connsiteY79" fmla="*/ 306785 h 56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687385" h="565915">
                  <a:moveTo>
                    <a:pt x="2227919" y="306785"/>
                  </a:moveTo>
                  <a:lnTo>
                    <a:pt x="2046231" y="318699"/>
                  </a:lnTo>
                  <a:lnTo>
                    <a:pt x="1864542" y="336570"/>
                  </a:lnTo>
                  <a:lnTo>
                    <a:pt x="1650090" y="360398"/>
                  </a:lnTo>
                  <a:lnTo>
                    <a:pt x="1393939" y="393162"/>
                  </a:lnTo>
                  <a:lnTo>
                    <a:pt x="1274799" y="411033"/>
                  </a:lnTo>
                  <a:lnTo>
                    <a:pt x="982906" y="470603"/>
                  </a:lnTo>
                  <a:lnTo>
                    <a:pt x="771432" y="512302"/>
                  </a:lnTo>
                  <a:lnTo>
                    <a:pt x="595701" y="548044"/>
                  </a:lnTo>
                  <a:lnTo>
                    <a:pt x="542087" y="559958"/>
                  </a:lnTo>
                  <a:lnTo>
                    <a:pt x="500388" y="565915"/>
                  </a:lnTo>
                  <a:lnTo>
                    <a:pt x="470603" y="565915"/>
                  </a:lnTo>
                  <a:lnTo>
                    <a:pt x="443797" y="565915"/>
                  </a:lnTo>
                  <a:lnTo>
                    <a:pt x="393162" y="556979"/>
                  </a:lnTo>
                  <a:lnTo>
                    <a:pt x="327635" y="539108"/>
                  </a:lnTo>
                  <a:lnTo>
                    <a:pt x="265087" y="512302"/>
                  </a:lnTo>
                  <a:lnTo>
                    <a:pt x="229345" y="494431"/>
                  </a:lnTo>
                  <a:lnTo>
                    <a:pt x="187646" y="464646"/>
                  </a:lnTo>
                  <a:lnTo>
                    <a:pt x="125097" y="405076"/>
                  </a:lnTo>
                  <a:lnTo>
                    <a:pt x="80420" y="360398"/>
                  </a:lnTo>
                  <a:lnTo>
                    <a:pt x="41699" y="309764"/>
                  </a:lnTo>
                  <a:lnTo>
                    <a:pt x="5957" y="244237"/>
                  </a:lnTo>
                  <a:lnTo>
                    <a:pt x="0" y="220409"/>
                  </a:lnTo>
                  <a:lnTo>
                    <a:pt x="0" y="208495"/>
                  </a:lnTo>
                  <a:lnTo>
                    <a:pt x="0" y="199559"/>
                  </a:lnTo>
                  <a:lnTo>
                    <a:pt x="2979" y="193602"/>
                  </a:lnTo>
                  <a:lnTo>
                    <a:pt x="17871" y="193602"/>
                  </a:lnTo>
                  <a:lnTo>
                    <a:pt x="38721" y="199559"/>
                  </a:lnTo>
                  <a:lnTo>
                    <a:pt x="56592" y="208495"/>
                  </a:lnTo>
                  <a:lnTo>
                    <a:pt x="104248" y="247215"/>
                  </a:lnTo>
                  <a:lnTo>
                    <a:pt x="154882" y="282957"/>
                  </a:lnTo>
                  <a:lnTo>
                    <a:pt x="217431" y="315721"/>
                  </a:lnTo>
                  <a:lnTo>
                    <a:pt x="256151" y="333592"/>
                  </a:lnTo>
                  <a:lnTo>
                    <a:pt x="288915" y="345506"/>
                  </a:lnTo>
                  <a:lnTo>
                    <a:pt x="321678" y="354441"/>
                  </a:lnTo>
                  <a:lnTo>
                    <a:pt x="372313" y="363377"/>
                  </a:lnTo>
                  <a:lnTo>
                    <a:pt x="446775" y="360398"/>
                  </a:lnTo>
                  <a:lnTo>
                    <a:pt x="521238" y="360398"/>
                  </a:lnTo>
                  <a:lnTo>
                    <a:pt x="598679" y="351463"/>
                  </a:lnTo>
                  <a:lnTo>
                    <a:pt x="720798" y="333592"/>
                  </a:lnTo>
                  <a:lnTo>
                    <a:pt x="845895" y="309764"/>
                  </a:lnTo>
                  <a:lnTo>
                    <a:pt x="1066304" y="265086"/>
                  </a:lnTo>
                  <a:lnTo>
                    <a:pt x="1236078" y="229344"/>
                  </a:lnTo>
                  <a:lnTo>
                    <a:pt x="1474358" y="199559"/>
                  </a:lnTo>
                  <a:lnTo>
                    <a:pt x="1736467" y="169774"/>
                  </a:lnTo>
                  <a:lnTo>
                    <a:pt x="1959854" y="148925"/>
                  </a:lnTo>
                  <a:lnTo>
                    <a:pt x="2117715" y="137011"/>
                  </a:lnTo>
                  <a:lnTo>
                    <a:pt x="2361952" y="122118"/>
                  </a:lnTo>
                  <a:lnTo>
                    <a:pt x="2519813" y="113183"/>
                  </a:lnTo>
                  <a:lnTo>
                    <a:pt x="2689587" y="95312"/>
                  </a:lnTo>
                  <a:lnTo>
                    <a:pt x="2921910" y="74462"/>
                  </a:lnTo>
                  <a:lnTo>
                    <a:pt x="3094663" y="56591"/>
                  </a:lnTo>
                  <a:lnTo>
                    <a:pt x="3178061" y="47656"/>
                  </a:lnTo>
                  <a:lnTo>
                    <a:pt x="3204868" y="35742"/>
                  </a:lnTo>
                  <a:lnTo>
                    <a:pt x="3249545" y="17871"/>
                  </a:lnTo>
                  <a:lnTo>
                    <a:pt x="3288266" y="2978"/>
                  </a:lnTo>
                  <a:lnTo>
                    <a:pt x="3324008" y="0"/>
                  </a:lnTo>
                  <a:lnTo>
                    <a:pt x="3362729" y="2978"/>
                  </a:lnTo>
                  <a:lnTo>
                    <a:pt x="3428256" y="17871"/>
                  </a:lnTo>
                  <a:lnTo>
                    <a:pt x="3490804" y="41699"/>
                  </a:lnTo>
                  <a:lnTo>
                    <a:pt x="3565267" y="80419"/>
                  </a:lnTo>
                  <a:lnTo>
                    <a:pt x="3603987" y="101269"/>
                  </a:lnTo>
                  <a:lnTo>
                    <a:pt x="3645686" y="128075"/>
                  </a:lnTo>
                  <a:lnTo>
                    <a:pt x="3660579" y="139989"/>
                  </a:lnTo>
                  <a:lnTo>
                    <a:pt x="3675471" y="154882"/>
                  </a:lnTo>
                  <a:lnTo>
                    <a:pt x="3684407" y="172753"/>
                  </a:lnTo>
                  <a:lnTo>
                    <a:pt x="3687385" y="181688"/>
                  </a:lnTo>
                  <a:lnTo>
                    <a:pt x="3684407" y="196581"/>
                  </a:lnTo>
                  <a:lnTo>
                    <a:pt x="3672493" y="220409"/>
                  </a:lnTo>
                  <a:lnTo>
                    <a:pt x="3651643" y="241258"/>
                  </a:lnTo>
                  <a:lnTo>
                    <a:pt x="3609944" y="262108"/>
                  </a:lnTo>
                  <a:lnTo>
                    <a:pt x="3580159" y="271043"/>
                  </a:lnTo>
                  <a:lnTo>
                    <a:pt x="3550374" y="271043"/>
                  </a:lnTo>
                  <a:lnTo>
                    <a:pt x="3422299" y="265086"/>
                  </a:lnTo>
                  <a:lnTo>
                    <a:pt x="3207846" y="262108"/>
                  </a:lnTo>
                  <a:lnTo>
                    <a:pt x="2984459" y="262108"/>
                  </a:lnTo>
                  <a:lnTo>
                    <a:pt x="2770007" y="268065"/>
                  </a:lnTo>
                  <a:lnTo>
                    <a:pt x="2641931" y="274022"/>
                  </a:lnTo>
                  <a:lnTo>
                    <a:pt x="2463221" y="294871"/>
                  </a:lnTo>
                  <a:lnTo>
                    <a:pt x="2227919" y="3067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53">
              <a:extLst>
                <a:ext uri="{FF2B5EF4-FFF2-40B4-BE49-F238E27FC236}">
                  <a16:creationId xmlns:a16="http://schemas.microsoft.com/office/drawing/2014/main" id="{F1AADF8F-3B76-450D-8573-639C2EACB8EF}"/>
                </a:ext>
              </a:extLst>
            </p:cNvPr>
            <p:cNvSpPr/>
            <p:nvPr/>
          </p:nvSpPr>
          <p:spPr>
            <a:xfrm>
              <a:off x="2932113" y="2955925"/>
              <a:ext cx="2276475" cy="2606675"/>
            </a:xfrm>
            <a:custGeom>
              <a:avLst/>
              <a:gdLst>
                <a:gd name="connsiteX0" fmla="*/ 1785731 w 2276061"/>
                <a:gd name="connsiteY0" fmla="*/ 1129748 h 2607365"/>
                <a:gd name="connsiteX1" fmla="*/ 1689653 w 2276061"/>
                <a:gd name="connsiteY1" fmla="*/ 1282148 h 2607365"/>
                <a:gd name="connsiteX2" fmla="*/ 1613453 w 2276061"/>
                <a:gd name="connsiteY2" fmla="*/ 1394791 h 2607365"/>
                <a:gd name="connsiteX3" fmla="*/ 1524000 w 2276061"/>
                <a:gd name="connsiteY3" fmla="*/ 1517374 h 2607365"/>
                <a:gd name="connsiteX4" fmla="*/ 1408044 w 2276061"/>
                <a:gd name="connsiteY4" fmla="*/ 1666461 h 2607365"/>
                <a:gd name="connsiteX5" fmla="*/ 1345096 w 2276061"/>
                <a:gd name="connsiteY5" fmla="*/ 1736035 h 2607365"/>
                <a:gd name="connsiteX6" fmla="*/ 1275522 w 2276061"/>
                <a:gd name="connsiteY6" fmla="*/ 1785730 h 2607365"/>
                <a:gd name="connsiteX7" fmla="*/ 1169505 w 2276061"/>
                <a:gd name="connsiteY7" fmla="*/ 1885122 h 2607365"/>
                <a:gd name="connsiteX8" fmla="*/ 1063487 w 2276061"/>
                <a:gd name="connsiteY8" fmla="*/ 1974574 h 2607365"/>
                <a:gd name="connsiteX9" fmla="*/ 950844 w 2276061"/>
                <a:gd name="connsiteY9" fmla="*/ 2064026 h 2607365"/>
                <a:gd name="connsiteX10" fmla="*/ 781879 w 2276061"/>
                <a:gd name="connsiteY10" fmla="*/ 2186608 h 2607365"/>
                <a:gd name="connsiteX11" fmla="*/ 659296 w 2276061"/>
                <a:gd name="connsiteY11" fmla="*/ 2269435 h 2607365"/>
                <a:gd name="connsiteX12" fmla="*/ 490331 w 2276061"/>
                <a:gd name="connsiteY12" fmla="*/ 2375452 h 2607365"/>
                <a:gd name="connsiteX13" fmla="*/ 255105 w 2276061"/>
                <a:gd name="connsiteY13" fmla="*/ 2507974 h 2607365"/>
                <a:gd name="connsiteX14" fmla="*/ 79514 w 2276061"/>
                <a:gd name="connsiteY14" fmla="*/ 2597426 h 2607365"/>
                <a:gd name="connsiteX15" fmla="*/ 39757 w 2276061"/>
                <a:gd name="connsiteY15" fmla="*/ 2607365 h 2607365"/>
                <a:gd name="connsiteX16" fmla="*/ 23192 w 2276061"/>
                <a:gd name="connsiteY16" fmla="*/ 2607365 h 2607365"/>
                <a:gd name="connsiteX17" fmla="*/ 9940 w 2276061"/>
                <a:gd name="connsiteY17" fmla="*/ 2604052 h 2607365"/>
                <a:gd name="connsiteX18" fmla="*/ 3314 w 2276061"/>
                <a:gd name="connsiteY18" fmla="*/ 2597426 h 2607365"/>
                <a:gd name="connsiteX19" fmla="*/ 0 w 2276061"/>
                <a:gd name="connsiteY19" fmla="*/ 2590800 h 2607365"/>
                <a:gd name="connsiteX20" fmla="*/ 3314 w 2276061"/>
                <a:gd name="connsiteY20" fmla="*/ 2570922 h 2607365"/>
                <a:gd name="connsiteX21" fmla="*/ 23192 w 2276061"/>
                <a:gd name="connsiteY21" fmla="*/ 2547730 h 2607365"/>
                <a:gd name="connsiteX22" fmla="*/ 99392 w 2276061"/>
                <a:gd name="connsiteY22" fmla="*/ 2501348 h 2607365"/>
                <a:gd name="connsiteX23" fmla="*/ 251792 w 2276061"/>
                <a:gd name="connsiteY23" fmla="*/ 2405269 h 2607365"/>
                <a:gd name="connsiteX24" fmla="*/ 397566 w 2276061"/>
                <a:gd name="connsiteY24" fmla="*/ 2312504 h 2607365"/>
                <a:gd name="connsiteX25" fmla="*/ 530087 w 2276061"/>
                <a:gd name="connsiteY25" fmla="*/ 2216426 h 2607365"/>
                <a:gd name="connsiteX26" fmla="*/ 652670 w 2276061"/>
                <a:gd name="connsiteY26" fmla="*/ 2123661 h 2607365"/>
                <a:gd name="connsiteX27" fmla="*/ 811696 w 2276061"/>
                <a:gd name="connsiteY27" fmla="*/ 1991139 h 2607365"/>
                <a:gd name="connsiteX28" fmla="*/ 907774 w 2276061"/>
                <a:gd name="connsiteY28" fmla="*/ 1908313 h 2607365"/>
                <a:gd name="connsiteX29" fmla="*/ 1027044 w 2276061"/>
                <a:gd name="connsiteY29" fmla="*/ 1792356 h 2607365"/>
                <a:gd name="connsiteX30" fmla="*/ 1149627 w 2276061"/>
                <a:gd name="connsiteY30" fmla="*/ 1659835 h 2607365"/>
                <a:gd name="connsiteX31" fmla="*/ 1249018 w 2276061"/>
                <a:gd name="connsiteY31" fmla="*/ 1543878 h 2607365"/>
                <a:gd name="connsiteX32" fmla="*/ 1335157 w 2276061"/>
                <a:gd name="connsiteY32" fmla="*/ 1434548 h 2607365"/>
                <a:gd name="connsiteX33" fmla="*/ 1437861 w 2276061"/>
                <a:gd name="connsiteY33" fmla="*/ 1282148 h 2607365"/>
                <a:gd name="connsiteX34" fmla="*/ 1543879 w 2276061"/>
                <a:gd name="connsiteY34" fmla="*/ 1119808 h 2607365"/>
                <a:gd name="connsiteX35" fmla="*/ 1613453 w 2276061"/>
                <a:gd name="connsiteY35" fmla="*/ 993913 h 2607365"/>
                <a:gd name="connsiteX36" fmla="*/ 1679714 w 2276061"/>
                <a:gd name="connsiteY36" fmla="*/ 868017 h 2607365"/>
                <a:gd name="connsiteX37" fmla="*/ 1772479 w 2276061"/>
                <a:gd name="connsiteY37" fmla="*/ 636104 h 2607365"/>
                <a:gd name="connsiteX38" fmla="*/ 1812235 w 2276061"/>
                <a:gd name="connsiteY38" fmla="*/ 523461 h 2607365"/>
                <a:gd name="connsiteX39" fmla="*/ 1842053 w 2276061"/>
                <a:gd name="connsiteY39" fmla="*/ 443948 h 2607365"/>
                <a:gd name="connsiteX40" fmla="*/ 1871870 w 2276061"/>
                <a:gd name="connsiteY40" fmla="*/ 347869 h 2607365"/>
                <a:gd name="connsiteX41" fmla="*/ 1881809 w 2276061"/>
                <a:gd name="connsiteY41" fmla="*/ 304800 h 2607365"/>
                <a:gd name="connsiteX42" fmla="*/ 1895061 w 2276061"/>
                <a:gd name="connsiteY42" fmla="*/ 238539 h 2607365"/>
                <a:gd name="connsiteX43" fmla="*/ 1898374 w 2276061"/>
                <a:gd name="connsiteY43" fmla="*/ 205408 h 2607365"/>
                <a:gd name="connsiteX44" fmla="*/ 1895061 w 2276061"/>
                <a:gd name="connsiteY44" fmla="*/ 182217 h 2607365"/>
                <a:gd name="connsiteX45" fmla="*/ 1885122 w 2276061"/>
                <a:gd name="connsiteY45" fmla="*/ 155713 h 2607365"/>
                <a:gd name="connsiteX46" fmla="*/ 1861931 w 2276061"/>
                <a:gd name="connsiteY46" fmla="*/ 112643 h 2607365"/>
                <a:gd name="connsiteX47" fmla="*/ 1822174 w 2276061"/>
                <a:gd name="connsiteY47" fmla="*/ 59635 h 2607365"/>
                <a:gd name="connsiteX48" fmla="*/ 1808922 w 2276061"/>
                <a:gd name="connsiteY48" fmla="*/ 43069 h 2607365"/>
                <a:gd name="connsiteX49" fmla="*/ 1795670 w 2276061"/>
                <a:gd name="connsiteY49" fmla="*/ 23191 h 2607365"/>
                <a:gd name="connsiteX50" fmla="*/ 1795670 w 2276061"/>
                <a:gd name="connsiteY50" fmla="*/ 9939 h 2607365"/>
                <a:gd name="connsiteX51" fmla="*/ 1805609 w 2276061"/>
                <a:gd name="connsiteY51" fmla="*/ 0 h 2607365"/>
                <a:gd name="connsiteX52" fmla="*/ 1825487 w 2276061"/>
                <a:gd name="connsiteY52" fmla="*/ 0 h 2607365"/>
                <a:gd name="connsiteX53" fmla="*/ 1868557 w 2276061"/>
                <a:gd name="connsiteY53" fmla="*/ 3313 h 2607365"/>
                <a:gd name="connsiteX54" fmla="*/ 1934818 w 2276061"/>
                <a:gd name="connsiteY54" fmla="*/ 16565 h 2607365"/>
                <a:gd name="connsiteX55" fmla="*/ 1994453 w 2276061"/>
                <a:gd name="connsiteY55" fmla="*/ 33130 h 2607365"/>
                <a:gd name="connsiteX56" fmla="*/ 2047461 w 2276061"/>
                <a:gd name="connsiteY56" fmla="*/ 56322 h 2607365"/>
                <a:gd name="connsiteX57" fmla="*/ 2080592 w 2276061"/>
                <a:gd name="connsiteY57" fmla="*/ 76200 h 2607365"/>
                <a:gd name="connsiteX58" fmla="*/ 2166731 w 2276061"/>
                <a:gd name="connsiteY58" fmla="*/ 142461 h 2607365"/>
                <a:gd name="connsiteX59" fmla="*/ 2223053 w 2276061"/>
                <a:gd name="connsiteY59" fmla="*/ 188843 h 2607365"/>
                <a:gd name="connsiteX60" fmla="*/ 2252870 w 2276061"/>
                <a:gd name="connsiteY60" fmla="*/ 221974 h 2607365"/>
                <a:gd name="connsiteX61" fmla="*/ 2266122 w 2276061"/>
                <a:gd name="connsiteY61" fmla="*/ 241852 h 2607365"/>
                <a:gd name="connsiteX62" fmla="*/ 2276061 w 2276061"/>
                <a:gd name="connsiteY62" fmla="*/ 261730 h 2607365"/>
                <a:gd name="connsiteX63" fmla="*/ 2276061 w 2276061"/>
                <a:gd name="connsiteY63" fmla="*/ 278295 h 2607365"/>
                <a:gd name="connsiteX64" fmla="*/ 2276061 w 2276061"/>
                <a:gd name="connsiteY64" fmla="*/ 291548 h 2607365"/>
                <a:gd name="connsiteX65" fmla="*/ 2259496 w 2276061"/>
                <a:gd name="connsiteY65" fmla="*/ 304800 h 2607365"/>
                <a:gd name="connsiteX66" fmla="*/ 2239618 w 2276061"/>
                <a:gd name="connsiteY66" fmla="*/ 311426 h 2607365"/>
                <a:gd name="connsiteX67" fmla="*/ 2199861 w 2276061"/>
                <a:gd name="connsiteY67" fmla="*/ 327991 h 2607365"/>
                <a:gd name="connsiteX68" fmla="*/ 2166731 w 2276061"/>
                <a:gd name="connsiteY68" fmla="*/ 351182 h 2607365"/>
                <a:gd name="connsiteX69" fmla="*/ 2130287 w 2276061"/>
                <a:gd name="connsiteY69" fmla="*/ 387626 h 2607365"/>
                <a:gd name="connsiteX70" fmla="*/ 2107096 w 2276061"/>
                <a:gd name="connsiteY70" fmla="*/ 440635 h 2607365"/>
                <a:gd name="connsiteX71" fmla="*/ 2083905 w 2276061"/>
                <a:gd name="connsiteY71" fmla="*/ 510208 h 2607365"/>
                <a:gd name="connsiteX72" fmla="*/ 2030896 w 2276061"/>
                <a:gd name="connsiteY72" fmla="*/ 649356 h 2607365"/>
                <a:gd name="connsiteX73" fmla="*/ 1991140 w 2276061"/>
                <a:gd name="connsiteY73" fmla="*/ 738808 h 2607365"/>
                <a:gd name="connsiteX74" fmla="*/ 1888435 w 2276061"/>
                <a:gd name="connsiteY74" fmla="*/ 944217 h 2607365"/>
                <a:gd name="connsiteX75" fmla="*/ 1785731 w 2276061"/>
                <a:gd name="connsiteY75" fmla="*/ 1129748 h 260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276061" h="2607365">
                  <a:moveTo>
                    <a:pt x="1785731" y="1129748"/>
                  </a:moveTo>
                  <a:lnTo>
                    <a:pt x="1689653" y="1282148"/>
                  </a:lnTo>
                  <a:lnTo>
                    <a:pt x="1613453" y="1394791"/>
                  </a:lnTo>
                  <a:lnTo>
                    <a:pt x="1524000" y="1517374"/>
                  </a:lnTo>
                  <a:lnTo>
                    <a:pt x="1408044" y="1666461"/>
                  </a:lnTo>
                  <a:lnTo>
                    <a:pt x="1345096" y="1736035"/>
                  </a:lnTo>
                  <a:lnTo>
                    <a:pt x="1275522" y="1785730"/>
                  </a:lnTo>
                  <a:lnTo>
                    <a:pt x="1169505" y="1885122"/>
                  </a:lnTo>
                  <a:lnTo>
                    <a:pt x="1063487" y="1974574"/>
                  </a:lnTo>
                  <a:lnTo>
                    <a:pt x="950844" y="2064026"/>
                  </a:lnTo>
                  <a:lnTo>
                    <a:pt x="781879" y="2186608"/>
                  </a:lnTo>
                  <a:lnTo>
                    <a:pt x="659296" y="2269435"/>
                  </a:lnTo>
                  <a:lnTo>
                    <a:pt x="490331" y="2375452"/>
                  </a:lnTo>
                  <a:lnTo>
                    <a:pt x="255105" y="2507974"/>
                  </a:lnTo>
                  <a:lnTo>
                    <a:pt x="79514" y="2597426"/>
                  </a:lnTo>
                  <a:lnTo>
                    <a:pt x="39757" y="2607365"/>
                  </a:lnTo>
                  <a:lnTo>
                    <a:pt x="23192" y="2607365"/>
                  </a:lnTo>
                  <a:lnTo>
                    <a:pt x="9940" y="2604052"/>
                  </a:lnTo>
                  <a:lnTo>
                    <a:pt x="3314" y="2597426"/>
                  </a:lnTo>
                  <a:lnTo>
                    <a:pt x="0" y="2590800"/>
                  </a:lnTo>
                  <a:lnTo>
                    <a:pt x="3314" y="2570922"/>
                  </a:lnTo>
                  <a:lnTo>
                    <a:pt x="23192" y="2547730"/>
                  </a:lnTo>
                  <a:lnTo>
                    <a:pt x="99392" y="2501348"/>
                  </a:lnTo>
                  <a:lnTo>
                    <a:pt x="251792" y="2405269"/>
                  </a:lnTo>
                  <a:lnTo>
                    <a:pt x="397566" y="2312504"/>
                  </a:lnTo>
                  <a:lnTo>
                    <a:pt x="530087" y="2216426"/>
                  </a:lnTo>
                  <a:lnTo>
                    <a:pt x="652670" y="2123661"/>
                  </a:lnTo>
                  <a:lnTo>
                    <a:pt x="811696" y="1991139"/>
                  </a:lnTo>
                  <a:lnTo>
                    <a:pt x="907774" y="1908313"/>
                  </a:lnTo>
                  <a:lnTo>
                    <a:pt x="1027044" y="1792356"/>
                  </a:lnTo>
                  <a:lnTo>
                    <a:pt x="1149627" y="1659835"/>
                  </a:lnTo>
                  <a:lnTo>
                    <a:pt x="1249018" y="1543878"/>
                  </a:lnTo>
                  <a:lnTo>
                    <a:pt x="1335157" y="1434548"/>
                  </a:lnTo>
                  <a:lnTo>
                    <a:pt x="1437861" y="1282148"/>
                  </a:lnTo>
                  <a:lnTo>
                    <a:pt x="1543879" y="1119808"/>
                  </a:lnTo>
                  <a:lnTo>
                    <a:pt x="1613453" y="993913"/>
                  </a:lnTo>
                  <a:lnTo>
                    <a:pt x="1679714" y="868017"/>
                  </a:lnTo>
                  <a:lnTo>
                    <a:pt x="1772479" y="636104"/>
                  </a:lnTo>
                  <a:lnTo>
                    <a:pt x="1812235" y="523461"/>
                  </a:lnTo>
                  <a:lnTo>
                    <a:pt x="1842053" y="443948"/>
                  </a:lnTo>
                  <a:lnTo>
                    <a:pt x="1871870" y="347869"/>
                  </a:lnTo>
                  <a:lnTo>
                    <a:pt x="1881809" y="304800"/>
                  </a:lnTo>
                  <a:lnTo>
                    <a:pt x="1895061" y="238539"/>
                  </a:lnTo>
                  <a:lnTo>
                    <a:pt x="1898374" y="205408"/>
                  </a:lnTo>
                  <a:lnTo>
                    <a:pt x="1895061" y="182217"/>
                  </a:lnTo>
                  <a:lnTo>
                    <a:pt x="1885122" y="155713"/>
                  </a:lnTo>
                  <a:lnTo>
                    <a:pt x="1861931" y="112643"/>
                  </a:lnTo>
                  <a:lnTo>
                    <a:pt x="1822174" y="59635"/>
                  </a:lnTo>
                  <a:lnTo>
                    <a:pt x="1808922" y="43069"/>
                  </a:lnTo>
                  <a:lnTo>
                    <a:pt x="1795670" y="23191"/>
                  </a:lnTo>
                  <a:lnTo>
                    <a:pt x="1795670" y="9939"/>
                  </a:lnTo>
                  <a:lnTo>
                    <a:pt x="1805609" y="0"/>
                  </a:lnTo>
                  <a:lnTo>
                    <a:pt x="1825487" y="0"/>
                  </a:lnTo>
                  <a:lnTo>
                    <a:pt x="1868557" y="3313"/>
                  </a:lnTo>
                  <a:lnTo>
                    <a:pt x="1934818" y="16565"/>
                  </a:lnTo>
                  <a:lnTo>
                    <a:pt x="1994453" y="33130"/>
                  </a:lnTo>
                  <a:lnTo>
                    <a:pt x="2047461" y="56322"/>
                  </a:lnTo>
                  <a:lnTo>
                    <a:pt x="2080592" y="76200"/>
                  </a:lnTo>
                  <a:lnTo>
                    <a:pt x="2166731" y="142461"/>
                  </a:lnTo>
                  <a:lnTo>
                    <a:pt x="2223053" y="188843"/>
                  </a:lnTo>
                  <a:lnTo>
                    <a:pt x="2252870" y="221974"/>
                  </a:lnTo>
                  <a:lnTo>
                    <a:pt x="2266122" y="241852"/>
                  </a:lnTo>
                  <a:lnTo>
                    <a:pt x="2276061" y="261730"/>
                  </a:lnTo>
                  <a:lnTo>
                    <a:pt x="2276061" y="278295"/>
                  </a:lnTo>
                  <a:lnTo>
                    <a:pt x="2276061" y="291548"/>
                  </a:lnTo>
                  <a:lnTo>
                    <a:pt x="2259496" y="304800"/>
                  </a:lnTo>
                  <a:lnTo>
                    <a:pt x="2239618" y="311426"/>
                  </a:lnTo>
                  <a:lnTo>
                    <a:pt x="2199861" y="327991"/>
                  </a:lnTo>
                  <a:lnTo>
                    <a:pt x="2166731" y="351182"/>
                  </a:lnTo>
                  <a:lnTo>
                    <a:pt x="2130287" y="387626"/>
                  </a:lnTo>
                  <a:lnTo>
                    <a:pt x="2107096" y="440635"/>
                  </a:lnTo>
                  <a:lnTo>
                    <a:pt x="2083905" y="510208"/>
                  </a:lnTo>
                  <a:lnTo>
                    <a:pt x="2030896" y="649356"/>
                  </a:lnTo>
                  <a:lnTo>
                    <a:pt x="1991140" y="738808"/>
                  </a:lnTo>
                  <a:lnTo>
                    <a:pt x="1888435" y="944217"/>
                  </a:lnTo>
                  <a:lnTo>
                    <a:pt x="1785731" y="11297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C7FB6668-FA4E-4C7F-9006-0FF2783D6615}"/>
                </a:ext>
              </a:extLst>
            </p:cNvPr>
            <p:cNvSpPr/>
            <p:nvPr/>
          </p:nvSpPr>
          <p:spPr>
            <a:xfrm>
              <a:off x="3943350" y="1843088"/>
              <a:ext cx="668338" cy="1358900"/>
            </a:xfrm>
            <a:custGeom>
              <a:avLst/>
              <a:gdLst>
                <a:gd name="connsiteX0" fmla="*/ 307181 w 669131"/>
                <a:gd name="connsiteY0" fmla="*/ 611981 h 1359693"/>
                <a:gd name="connsiteX1" fmla="*/ 330994 w 669131"/>
                <a:gd name="connsiteY1" fmla="*/ 750093 h 1359693"/>
                <a:gd name="connsiteX2" fmla="*/ 411956 w 669131"/>
                <a:gd name="connsiteY2" fmla="*/ 1069181 h 1359693"/>
                <a:gd name="connsiteX3" fmla="*/ 461963 w 669131"/>
                <a:gd name="connsiteY3" fmla="*/ 1266825 h 1359693"/>
                <a:gd name="connsiteX4" fmla="*/ 471488 w 669131"/>
                <a:gd name="connsiteY4" fmla="*/ 1295400 h 1359693"/>
                <a:gd name="connsiteX5" fmla="*/ 485775 w 669131"/>
                <a:gd name="connsiteY5" fmla="*/ 1319212 h 1359693"/>
                <a:gd name="connsiteX6" fmla="*/ 500063 w 669131"/>
                <a:gd name="connsiteY6" fmla="*/ 1333500 h 1359693"/>
                <a:gd name="connsiteX7" fmla="*/ 516731 w 669131"/>
                <a:gd name="connsiteY7" fmla="*/ 1345406 h 1359693"/>
                <a:gd name="connsiteX8" fmla="*/ 552450 w 669131"/>
                <a:gd name="connsiteY8" fmla="*/ 1357312 h 1359693"/>
                <a:gd name="connsiteX9" fmla="*/ 576263 w 669131"/>
                <a:gd name="connsiteY9" fmla="*/ 1359693 h 1359693"/>
                <a:gd name="connsiteX10" fmla="*/ 600075 w 669131"/>
                <a:gd name="connsiteY10" fmla="*/ 1359693 h 1359693"/>
                <a:gd name="connsiteX11" fmla="*/ 621506 w 669131"/>
                <a:gd name="connsiteY11" fmla="*/ 1354931 h 1359693"/>
                <a:gd name="connsiteX12" fmla="*/ 638175 w 669131"/>
                <a:gd name="connsiteY12" fmla="*/ 1347787 h 1359693"/>
                <a:gd name="connsiteX13" fmla="*/ 650081 w 669131"/>
                <a:gd name="connsiteY13" fmla="*/ 1335881 h 1359693"/>
                <a:gd name="connsiteX14" fmla="*/ 659606 w 669131"/>
                <a:gd name="connsiteY14" fmla="*/ 1314450 h 1359693"/>
                <a:gd name="connsiteX15" fmla="*/ 666750 w 669131"/>
                <a:gd name="connsiteY15" fmla="*/ 1293018 h 1359693"/>
                <a:gd name="connsiteX16" fmla="*/ 669131 w 669131"/>
                <a:gd name="connsiteY16" fmla="*/ 1262062 h 1359693"/>
                <a:gd name="connsiteX17" fmla="*/ 666750 w 669131"/>
                <a:gd name="connsiteY17" fmla="*/ 1216818 h 1359693"/>
                <a:gd name="connsiteX18" fmla="*/ 642938 w 669131"/>
                <a:gd name="connsiteY18" fmla="*/ 1097756 h 1359693"/>
                <a:gd name="connsiteX19" fmla="*/ 609600 w 669131"/>
                <a:gd name="connsiteY19" fmla="*/ 940593 h 1359693"/>
                <a:gd name="connsiteX20" fmla="*/ 592931 w 669131"/>
                <a:gd name="connsiteY20" fmla="*/ 845343 h 1359693"/>
                <a:gd name="connsiteX21" fmla="*/ 552450 w 669131"/>
                <a:gd name="connsiteY21" fmla="*/ 702468 h 1359693"/>
                <a:gd name="connsiteX22" fmla="*/ 521494 w 669131"/>
                <a:gd name="connsiteY22" fmla="*/ 488156 h 1359693"/>
                <a:gd name="connsiteX23" fmla="*/ 507206 w 669131"/>
                <a:gd name="connsiteY23" fmla="*/ 376237 h 1359693"/>
                <a:gd name="connsiteX24" fmla="*/ 500063 w 669131"/>
                <a:gd name="connsiteY24" fmla="*/ 342900 h 1359693"/>
                <a:gd name="connsiteX25" fmla="*/ 495300 w 669131"/>
                <a:gd name="connsiteY25" fmla="*/ 307181 h 1359693"/>
                <a:gd name="connsiteX26" fmla="*/ 495300 w 669131"/>
                <a:gd name="connsiteY26" fmla="*/ 271462 h 1359693"/>
                <a:gd name="connsiteX27" fmla="*/ 500063 w 669131"/>
                <a:gd name="connsiteY27" fmla="*/ 240506 h 1359693"/>
                <a:gd name="connsiteX28" fmla="*/ 507206 w 669131"/>
                <a:gd name="connsiteY28" fmla="*/ 221456 h 1359693"/>
                <a:gd name="connsiteX29" fmla="*/ 504825 w 669131"/>
                <a:gd name="connsiteY29" fmla="*/ 202406 h 1359693"/>
                <a:gd name="connsiteX30" fmla="*/ 495300 w 669131"/>
                <a:gd name="connsiteY30" fmla="*/ 178593 h 1359693"/>
                <a:gd name="connsiteX31" fmla="*/ 478631 w 669131"/>
                <a:gd name="connsiteY31" fmla="*/ 157162 h 1359693"/>
                <a:gd name="connsiteX32" fmla="*/ 461963 w 669131"/>
                <a:gd name="connsiteY32" fmla="*/ 138112 h 1359693"/>
                <a:gd name="connsiteX33" fmla="*/ 440531 w 669131"/>
                <a:gd name="connsiteY33" fmla="*/ 119062 h 1359693"/>
                <a:gd name="connsiteX34" fmla="*/ 414338 w 669131"/>
                <a:gd name="connsiteY34" fmla="*/ 102393 h 1359693"/>
                <a:gd name="connsiteX35" fmla="*/ 378619 w 669131"/>
                <a:gd name="connsiteY35" fmla="*/ 83343 h 1359693"/>
                <a:gd name="connsiteX36" fmla="*/ 326231 w 669131"/>
                <a:gd name="connsiteY36" fmla="*/ 61912 h 1359693"/>
                <a:gd name="connsiteX37" fmla="*/ 269081 w 669131"/>
                <a:gd name="connsiteY37" fmla="*/ 42862 h 1359693"/>
                <a:gd name="connsiteX38" fmla="*/ 188119 w 669131"/>
                <a:gd name="connsiteY38" fmla="*/ 21431 h 1359693"/>
                <a:gd name="connsiteX39" fmla="*/ 114300 w 669131"/>
                <a:gd name="connsiteY39" fmla="*/ 7143 h 1359693"/>
                <a:gd name="connsiteX40" fmla="*/ 73819 w 669131"/>
                <a:gd name="connsiteY40" fmla="*/ 0 h 1359693"/>
                <a:gd name="connsiteX41" fmla="*/ 45244 w 669131"/>
                <a:gd name="connsiteY41" fmla="*/ 0 h 1359693"/>
                <a:gd name="connsiteX42" fmla="*/ 26194 w 669131"/>
                <a:gd name="connsiteY42" fmla="*/ 0 h 1359693"/>
                <a:gd name="connsiteX43" fmla="*/ 7144 w 669131"/>
                <a:gd name="connsiteY43" fmla="*/ 4762 h 1359693"/>
                <a:gd name="connsiteX44" fmla="*/ 2381 w 669131"/>
                <a:gd name="connsiteY44" fmla="*/ 9525 h 1359693"/>
                <a:gd name="connsiteX45" fmla="*/ 0 w 669131"/>
                <a:gd name="connsiteY45" fmla="*/ 19050 h 1359693"/>
                <a:gd name="connsiteX46" fmla="*/ 9525 w 669131"/>
                <a:gd name="connsiteY46" fmla="*/ 38100 h 1359693"/>
                <a:gd name="connsiteX47" fmla="*/ 38100 w 669131"/>
                <a:gd name="connsiteY47" fmla="*/ 64293 h 1359693"/>
                <a:gd name="connsiteX48" fmla="*/ 88106 w 669131"/>
                <a:gd name="connsiteY48" fmla="*/ 100012 h 1359693"/>
                <a:gd name="connsiteX49" fmla="*/ 126206 w 669131"/>
                <a:gd name="connsiteY49" fmla="*/ 133350 h 1359693"/>
                <a:gd name="connsiteX50" fmla="*/ 164306 w 669131"/>
                <a:gd name="connsiteY50" fmla="*/ 176212 h 1359693"/>
                <a:gd name="connsiteX51" fmla="*/ 200025 w 669131"/>
                <a:gd name="connsiteY51" fmla="*/ 223837 h 1359693"/>
                <a:gd name="connsiteX52" fmla="*/ 233363 w 669131"/>
                <a:gd name="connsiteY52" fmla="*/ 297656 h 1359693"/>
                <a:gd name="connsiteX53" fmla="*/ 280988 w 669131"/>
                <a:gd name="connsiteY53" fmla="*/ 478631 h 1359693"/>
                <a:gd name="connsiteX54" fmla="*/ 307181 w 669131"/>
                <a:gd name="connsiteY54" fmla="*/ 611981 h 135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9131" h="1359693">
                  <a:moveTo>
                    <a:pt x="307181" y="611981"/>
                  </a:moveTo>
                  <a:lnTo>
                    <a:pt x="330994" y="750093"/>
                  </a:lnTo>
                  <a:lnTo>
                    <a:pt x="411956" y="1069181"/>
                  </a:lnTo>
                  <a:lnTo>
                    <a:pt x="461963" y="1266825"/>
                  </a:lnTo>
                  <a:lnTo>
                    <a:pt x="471488" y="1295400"/>
                  </a:lnTo>
                  <a:lnTo>
                    <a:pt x="485775" y="1319212"/>
                  </a:lnTo>
                  <a:lnTo>
                    <a:pt x="500063" y="1333500"/>
                  </a:lnTo>
                  <a:lnTo>
                    <a:pt x="516731" y="1345406"/>
                  </a:lnTo>
                  <a:lnTo>
                    <a:pt x="552450" y="1357312"/>
                  </a:lnTo>
                  <a:lnTo>
                    <a:pt x="576263" y="1359693"/>
                  </a:lnTo>
                  <a:lnTo>
                    <a:pt x="600075" y="1359693"/>
                  </a:lnTo>
                  <a:lnTo>
                    <a:pt x="621506" y="1354931"/>
                  </a:lnTo>
                  <a:lnTo>
                    <a:pt x="638175" y="1347787"/>
                  </a:lnTo>
                  <a:lnTo>
                    <a:pt x="650081" y="1335881"/>
                  </a:lnTo>
                  <a:lnTo>
                    <a:pt x="659606" y="1314450"/>
                  </a:lnTo>
                  <a:lnTo>
                    <a:pt x="666750" y="1293018"/>
                  </a:lnTo>
                  <a:lnTo>
                    <a:pt x="669131" y="1262062"/>
                  </a:lnTo>
                  <a:lnTo>
                    <a:pt x="666750" y="1216818"/>
                  </a:lnTo>
                  <a:lnTo>
                    <a:pt x="642938" y="1097756"/>
                  </a:lnTo>
                  <a:lnTo>
                    <a:pt x="609600" y="940593"/>
                  </a:lnTo>
                  <a:lnTo>
                    <a:pt x="592931" y="845343"/>
                  </a:lnTo>
                  <a:lnTo>
                    <a:pt x="552450" y="702468"/>
                  </a:lnTo>
                  <a:lnTo>
                    <a:pt x="521494" y="488156"/>
                  </a:lnTo>
                  <a:lnTo>
                    <a:pt x="507206" y="376237"/>
                  </a:lnTo>
                  <a:lnTo>
                    <a:pt x="500063" y="342900"/>
                  </a:lnTo>
                  <a:lnTo>
                    <a:pt x="495300" y="307181"/>
                  </a:lnTo>
                  <a:lnTo>
                    <a:pt x="495300" y="271462"/>
                  </a:lnTo>
                  <a:lnTo>
                    <a:pt x="500063" y="240506"/>
                  </a:lnTo>
                  <a:lnTo>
                    <a:pt x="507206" y="221456"/>
                  </a:lnTo>
                  <a:lnTo>
                    <a:pt x="504825" y="202406"/>
                  </a:lnTo>
                  <a:lnTo>
                    <a:pt x="495300" y="178593"/>
                  </a:lnTo>
                  <a:lnTo>
                    <a:pt x="478631" y="157162"/>
                  </a:lnTo>
                  <a:lnTo>
                    <a:pt x="461963" y="138112"/>
                  </a:lnTo>
                  <a:lnTo>
                    <a:pt x="440531" y="119062"/>
                  </a:lnTo>
                  <a:lnTo>
                    <a:pt x="414338" y="102393"/>
                  </a:lnTo>
                  <a:lnTo>
                    <a:pt x="378619" y="83343"/>
                  </a:lnTo>
                  <a:lnTo>
                    <a:pt x="326231" y="61912"/>
                  </a:lnTo>
                  <a:lnTo>
                    <a:pt x="269081" y="42862"/>
                  </a:lnTo>
                  <a:lnTo>
                    <a:pt x="188119" y="21431"/>
                  </a:lnTo>
                  <a:lnTo>
                    <a:pt x="114300" y="7143"/>
                  </a:lnTo>
                  <a:lnTo>
                    <a:pt x="73819" y="0"/>
                  </a:lnTo>
                  <a:lnTo>
                    <a:pt x="45244" y="0"/>
                  </a:lnTo>
                  <a:lnTo>
                    <a:pt x="26194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19050"/>
                  </a:lnTo>
                  <a:lnTo>
                    <a:pt x="9525" y="38100"/>
                  </a:lnTo>
                  <a:lnTo>
                    <a:pt x="38100" y="64293"/>
                  </a:lnTo>
                  <a:lnTo>
                    <a:pt x="88106" y="100012"/>
                  </a:lnTo>
                  <a:lnTo>
                    <a:pt x="126206" y="133350"/>
                  </a:lnTo>
                  <a:lnTo>
                    <a:pt x="164306" y="176212"/>
                  </a:lnTo>
                  <a:lnTo>
                    <a:pt x="200025" y="223837"/>
                  </a:lnTo>
                  <a:lnTo>
                    <a:pt x="233363" y="297656"/>
                  </a:lnTo>
                  <a:lnTo>
                    <a:pt x="280988" y="478631"/>
                  </a:lnTo>
                  <a:lnTo>
                    <a:pt x="307181" y="611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1">
              <a:extLst>
                <a:ext uri="{FF2B5EF4-FFF2-40B4-BE49-F238E27FC236}">
                  <a16:creationId xmlns:a16="http://schemas.microsoft.com/office/drawing/2014/main" id="{F853F685-F696-460E-9A0C-375F6A2DDC46}"/>
                </a:ext>
              </a:extLst>
            </p:cNvPr>
            <p:cNvSpPr/>
            <p:nvPr/>
          </p:nvSpPr>
          <p:spPr>
            <a:xfrm>
              <a:off x="5553075" y="1685925"/>
              <a:ext cx="623888" cy="1423988"/>
            </a:xfrm>
            <a:custGeom>
              <a:avLst/>
              <a:gdLst>
                <a:gd name="connsiteX0" fmla="*/ 216694 w 623888"/>
                <a:gd name="connsiteY0" fmla="*/ 507206 h 1423988"/>
                <a:gd name="connsiteX1" fmla="*/ 178594 w 623888"/>
                <a:gd name="connsiteY1" fmla="*/ 695325 h 1423988"/>
                <a:gd name="connsiteX2" fmla="*/ 161925 w 623888"/>
                <a:gd name="connsiteY2" fmla="*/ 762000 h 1423988"/>
                <a:gd name="connsiteX3" fmla="*/ 128588 w 623888"/>
                <a:gd name="connsiteY3" fmla="*/ 900113 h 1423988"/>
                <a:gd name="connsiteX4" fmla="*/ 66675 w 623888"/>
                <a:gd name="connsiteY4" fmla="*/ 1100138 h 1423988"/>
                <a:gd name="connsiteX5" fmla="*/ 21431 w 623888"/>
                <a:gd name="connsiteY5" fmla="*/ 1245394 h 1423988"/>
                <a:gd name="connsiteX6" fmla="*/ 7144 w 623888"/>
                <a:gd name="connsiteY6" fmla="*/ 1293019 h 1423988"/>
                <a:gd name="connsiteX7" fmla="*/ 4763 w 623888"/>
                <a:gd name="connsiteY7" fmla="*/ 1314450 h 1423988"/>
                <a:gd name="connsiteX8" fmla="*/ 0 w 623888"/>
                <a:gd name="connsiteY8" fmla="*/ 1350169 h 1423988"/>
                <a:gd name="connsiteX9" fmla="*/ 0 w 623888"/>
                <a:gd name="connsiteY9" fmla="*/ 1369219 h 1423988"/>
                <a:gd name="connsiteX10" fmla="*/ 4763 w 623888"/>
                <a:gd name="connsiteY10" fmla="*/ 1393031 h 1423988"/>
                <a:gd name="connsiteX11" fmla="*/ 11906 w 623888"/>
                <a:gd name="connsiteY11" fmla="*/ 1409700 h 1423988"/>
                <a:gd name="connsiteX12" fmla="*/ 26194 w 623888"/>
                <a:gd name="connsiteY12" fmla="*/ 1421606 h 1423988"/>
                <a:gd name="connsiteX13" fmla="*/ 42863 w 623888"/>
                <a:gd name="connsiteY13" fmla="*/ 1423988 h 1423988"/>
                <a:gd name="connsiteX14" fmla="*/ 64294 w 623888"/>
                <a:gd name="connsiteY14" fmla="*/ 1421606 h 1423988"/>
                <a:gd name="connsiteX15" fmla="*/ 85725 w 623888"/>
                <a:gd name="connsiteY15" fmla="*/ 1414463 h 1423988"/>
                <a:gd name="connsiteX16" fmla="*/ 107156 w 623888"/>
                <a:gd name="connsiteY16" fmla="*/ 1400175 h 1423988"/>
                <a:gd name="connsiteX17" fmla="*/ 126206 w 623888"/>
                <a:gd name="connsiteY17" fmla="*/ 1381125 h 1423988"/>
                <a:gd name="connsiteX18" fmla="*/ 138113 w 623888"/>
                <a:gd name="connsiteY18" fmla="*/ 1359694 h 1423988"/>
                <a:gd name="connsiteX19" fmla="*/ 157163 w 623888"/>
                <a:gd name="connsiteY19" fmla="*/ 1321594 h 1423988"/>
                <a:gd name="connsiteX20" fmla="*/ 209550 w 623888"/>
                <a:gd name="connsiteY20" fmla="*/ 1216819 h 1423988"/>
                <a:gd name="connsiteX21" fmla="*/ 266700 w 623888"/>
                <a:gd name="connsiteY21" fmla="*/ 1090613 h 1423988"/>
                <a:gd name="connsiteX22" fmla="*/ 338138 w 623888"/>
                <a:gd name="connsiteY22" fmla="*/ 919163 h 1423988"/>
                <a:gd name="connsiteX23" fmla="*/ 354806 w 623888"/>
                <a:gd name="connsiteY23" fmla="*/ 864394 h 1423988"/>
                <a:gd name="connsiteX24" fmla="*/ 435769 w 623888"/>
                <a:gd name="connsiteY24" fmla="*/ 573881 h 1423988"/>
                <a:gd name="connsiteX25" fmla="*/ 481013 w 623888"/>
                <a:gd name="connsiteY25" fmla="*/ 426244 h 1423988"/>
                <a:gd name="connsiteX26" fmla="*/ 500063 w 623888"/>
                <a:gd name="connsiteY26" fmla="*/ 364331 h 1423988"/>
                <a:gd name="connsiteX27" fmla="*/ 509588 w 623888"/>
                <a:gd name="connsiteY27" fmla="*/ 345281 h 1423988"/>
                <a:gd name="connsiteX28" fmla="*/ 523875 w 623888"/>
                <a:gd name="connsiteY28" fmla="*/ 326231 h 1423988"/>
                <a:gd name="connsiteX29" fmla="*/ 538163 w 623888"/>
                <a:gd name="connsiteY29" fmla="*/ 314325 h 1423988"/>
                <a:gd name="connsiteX30" fmla="*/ 566738 w 623888"/>
                <a:gd name="connsiteY30" fmla="*/ 300038 h 1423988"/>
                <a:gd name="connsiteX31" fmla="*/ 592931 w 623888"/>
                <a:gd name="connsiteY31" fmla="*/ 288131 h 1423988"/>
                <a:gd name="connsiteX32" fmla="*/ 604838 w 623888"/>
                <a:gd name="connsiteY32" fmla="*/ 280988 h 1423988"/>
                <a:gd name="connsiteX33" fmla="*/ 619125 w 623888"/>
                <a:gd name="connsiteY33" fmla="*/ 261938 h 1423988"/>
                <a:gd name="connsiteX34" fmla="*/ 623888 w 623888"/>
                <a:gd name="connsiteY34" fmla="*/ 245269 h 1423988"/>
                <a:gd name="connsiteX35" fmla="*/ 623888 w 623888"/>
                <a:gd name="connsiteY35" fmla="*/ 230981 h 1423988"/>
                <a:gd name="connsiteX36" fmla="*/ 619125 w 623888"/>
                <a:gd name="connsiteY36" fmla="*/ 214313 h 1423988"/>
                <a:gd name="connsiteX37" fmla="*/ 595313 w 623888"/>
                <a:gd name="connsiteY37" fmla="*/ 178594 h 1423988"/>
                <a:gd name="connsiteX38" fmla="*/ 566738 w 623888"/>
                <a:gd name="connsiteY38" fmla="*/ 150019 h 1423988"/>
                <a:gd name="connsiteX39" fmla="*/ 500063 w 623888"/>
                <a:gd name="connsiteY39" fmla="*/ 100013 h 1423988"/>
                <a:gd name="connsiteX40" fmla="*/ 442913 w 623888"/>
                <a:gd name="connsiteY40" fmla="*/ 61913 h 1423988"/>
                <a:gd name="connsiteX41" fmla="*/ 397669 w 623888"/>
                <a:gd name="connsiteY41" fmla="*/ 38100 h 1423988"/>
                <a:gd name="connsiteX42" fmla="*/ 357188 w 623888"/>
                <a:gd name="connsiteY42" fmla="*/ 23813 h 1423988"/>
                <a:gd name="connsiteX43" fmla="*/ 304800 w 623888"/>
                <a:gd name="connsiteY43" fmla="*/ 9525 h 1423988"/>
                <a:gd name="connsiteX44" fmla="*/ 235744 w 623888"/>
                <a:gd name="connsiteY44" fmla="*/ 0 h 1423988"/>
                <a:gd name="connsiteX45" fmla="*/ 190500 w 623888"/>
                <a:gd name="connsiteY45" fmla="*/ 0 h 1423988"/>
                <a:gd name="connsiteX46" fmla="*/ 173831 w 623888"/>
                <a:gd name="connsiteY46" fmla="*/ 0 h 1423988"/>
                <a:gd name="connsiteX47" fmla="*/ 157163 w 623888"/>
                <a:gd name="connsiteY47" fmla="*/ 2381 h 1423988"/>
                <a:gd name="connsiteX48" fmla="*/ 150019 w 623888"/>
                <a:gd name="connsiteY48" fmla="*/ 7144 h 1423988"/>
                <a:gd name="connsiteX49" fmla="*/ 142875 w 623888"/>
                <a:gd name="connsiteY49" fmla="*/ 16669 h 1423988"/>
                <a:gd name="connsiteX50" fmla="*/ 142875 w 623888"/>
                <a:gd name="connsiteY50" fmla="*/ 23813 h 1423988"/>
                <a:gd name="connsiteX51" fmla="*/ 145256 w 623888"/>
                <a:gd name="connsiteY51" fmla="*/ 35719 h 1423988"/>
                <a:gd name="connsiteX52" fmla="*/ 169069 w 623888"/>
                <a:gd name="connsiteY52" fmla="*/ 64294 h 1423988"/>
                <a:gd name="connsiteX53" fmla="*/ 200025 w 623888"/>
                <a:gd name="connsiteY53" fmla="*/ 95250 h 1423988"/>
                <a:gd name="connsiteX54" fmla="*/ 226219 w 623888"/>
                <a:gd name="connsiteY54" fmla="*/ 130969 h 1423988"/>
                <a:gd name="connsiteX55" fmla="*/ 240506 w 623888"/>
                <a:gd name="connsiteY55" fmla="*/ 161925 h 1423988"/>
                <a:gd name="connsiteX56" fmla="*/ 252413 w 623888"/>
                <a:gd name="connsiteY56" fmla="*/ 192881 h 1423988"/>
                <a:gd name="connsiteX57" fmla="*/ 259556 w 623888"/>
                <a:gd name="connsiteY57" fmla="*/ 233363 h 1423988"/>
                <a:gd name="connsiteX58" fmla="*/ 257175 w 623888"/>
                <a:gd name="connsiteY58" fmla="*/ 276225 h 1423988"/>
                <a:gd name="connsiteX59" fmla="*/ 250031 w 623888"/>
                <a:gd name="connsiteY59" fmla="*/ 342900 h 1423988"/>
                <a:gd name="connsiteX60" fmla="*/ 216694 w 623888"/>
                <a:gd name="connsiteY60" fmla="*/ 507206 h 14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23888" h="1423988">
                  <a:moveTo>
                    <a:pt x="216694" y="507206"/>
                  </a:moveTo>
                  <a:lnTo>
                    <a:pt x="178594" y="695325"/>
                  </a:lnTo>
                  <a:lnTo>
                    <a:pt x="161925" y="762000"/>
                  </a:lnTo>
                  <a:lnTo>
                    <a:pt x="128588" y="900113"/>
                  </a:lnTo>
                  <a:lnTo>
                    <a:pt x="66675" y="1100138"/>
                  </a:lnTo>
                  <a:lnTo>
                    <a:pt x="21431" y="1245394"/>
                  </a:lnTo>
                  <a:lnTo>
                    <a:pt x="7144" y="1293019"/>
                  </a:lnTo>
                  <a:lnTo>
                    <a:pt x="4763" y="1314450"/>
                  </a:lnTo>
                  <a:lnTo>
                    <a:pt x="0" y="1350169"/>
                  </a:lnTo>
                  <a:lnTo>
                    <a:pt x="0" y="1369219"/>
                  </a:lnTo>
                  <a:lnTo>
                    <a:pt x="4763" y="1393031"/>
                  </a:lnTo>
                  <a:lnTo>
                    <a:pt x="11906" y="1409700"/>
                  </a:lnTo>
                  <a:lnTo>
                    <a:pt x="26194" y="1421606"/>
                  </a:lnTo>
                  <a:lnTo>
                    <a:pt x="42863" y="1423988"/>
                  </a:lnTo>
                  <a:lnTo>
                    <a:pt x="64294" y="1421606"/>
                  </a:lnTo>
                  <a:lnTo>
                    <a:pt x="85725" y="1414463"/>
                  </a:lnTo>
                  <a:lnTo>
                    <a:pt x="107156" y="1400175"/>
                  </a:lnTo>
                  <a:lnTo>
                    <a:pt x="126206" y="1381125"/>
                  </a:lnTo>
                  <a:lnTo>
                    <a:pt x="138113" y="1359694"/>
                  </a:lnTo>
                  <a:lnTo>
                    <a:pt x="157163" y="1321594"/>
                  </a:lnTo>
                  <a:lnTo>
                    <a:pt x="209550" y="1216819"/>
                  </a:lnTo>
                  <a:lnTo>
                    <a:pt x="266700" y="1090613"/>
                  </a:lnTo>
                  <a:lnTo>
                    <a:pt x="338138" y="919163"/>
                  </a:lnTo>
                  <a:lnTo>
                    <a:pt x="354806" y="864394"/>
                  </a:lnTo>
                  <a:lnTo>
                    <a:pt x="435769" y="573881"/>
                  </a:lnTo>
                  <a:lnTo>
                    <a:pt x="481013" y="426244"/>
                  </a:lnTo>
                  <a:lnTo>
                    <a:pt x="500063" y="364331"/>
                  </a:lnTo>
                  <a:lnTo>
                    <a:pt x="509588" y="345281"/>
                  </a:lnTo>
                  <a:lnTo>
                    <a:pt x="523875" y="326231"/>
                  </a:lnTo>
                  <a:lnTo>
                    <a:pt x="538163" y="314325"/>
                  </a:lnTo>
                  <a:lnTo>
                    <a:pt x="566738" y="300038"/>
                  </a:lnTo>
                  <a:lnTo>
                    <a:pt x="592931" y="288131"/>
                  </a:lnTo>
                  <a:lnTo>
                    <a:pt x="604838" y="280988"/>
                  </a:lnTo>
                  <a:lnTo>
                    <a:pt x="619125" y="261938"/>
                  </a:lnTo>
                  <a:lnTo>
                    <a:pt x="623888" y="245269"/>
                  </a:lnTo>
                  <a:lnTo>
                    <a:pt x="623888" y="230981"/>
                  </a:lnTo>
                  <a:lnTo>
                    <a:pt x="619125" y="214313"/>
                  </a:lnTo>
                  <a:lnTo>
                    <a:pt x="595313" y="178594"/>
                  </a:lnTo>
                  <a:lnTo>
                    <a:pt x="566738" y="150019"/>
                  </a:lnTo>
                  <a:lnTo>
                    <a:pt x="500063" y="100013"/>
                  </a:lnTo>
                  <a:lnTo>
                    <a:pt x="442913" y="61913"/>
                  </a:lnTo>
                  <a:lnTo>
                    <a:pt x="397669" y="38100"/>
                  </a:lnTo>
                  <a:lnTo>
                    <a:pt x="357188" y="23813"/>
                  </a:lnTo>
                  <a:lnTo>
                    <a:pt x="304800" y="9525"/>
                  </a:lnTo>
                  <a:lnTo>
                    <a:pt x="235744" y="0"/>
                  </a:lnTo>
                  <a:lnTo>
                    <a:pt x="190500" y="0"/>
                  </a:lnTo>
                  <a:lnTo>
                    <a:pt x="173831" y="0"/>
                  </a:lnTo>
                  <a:lnTo>
                    <a:pt x="157163" y="2381"/>
                  </a:lnTo>
                  <a:lnTo>
                    <a:pt x="150019" y="7144"/>
                  </a:lnTo>
                  <a:lnTo>
                    <a:pt x="142875" y="16669"/>
                  </a:lnTo>
                  <a:lnTo>
                    <a:pt x="142875" y="23813"/>
                  </a:lnTo>
                  <a:lnTo>
                    <a:pt x="145256" y="35719"/>
                  </a:lnTo>
                  <a:lnTo>
                    <a:pt x="169069" y="64294"/>
                  </a:lnTo>
                  <a:lnTo>
                    <a:pt x="200025" y="95250"/>
                  </a:lnTo>
                  <a:lnTo>
                    <a:pt x="226219" y="130969"/>
                  </a:lnTo>
                  <a:lnTo>
                    <a:pt x="240506" y="161925"/>
                  </a:lnTo>
                  <a:lnTo>
                    <a:pt x="252413" y="192881"/>
                  </a:lnTo>
                  <a:lnTo>
                    <a:pt x="259556" y="233363"/>
                  </a:lnTo>
                  <a:lnTo>
                    <a:pt x="257175" y="276225"/>
                  </a:lnTo>
                  <a:lnTo>
                    <a:pt x="250031" y="342900"/>
                  </a:lnTo>
                  <a:lnTo>
                    <a:pt x="216694" y="507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2">
              <a:extLst>
                <a:ext uri="{FF2B5EF4-FFF2-40B4-BE49-F238E27FC236}">
                  <a16:creationId xmlns:a16="http://schemas.microsoft.com/office/drawing/2014/main" id="{E4495725-EBC1-4A71-A943-1FE137B35C69}"/>
                </a:ext>
              </a:extLst>
            </p:cNvPr>
            <p:cNvSpPr/>
            <p:nvPr/>
          </p:nvSpPr>
          <p:spPr>
            <a:xfrm>
              <a:off x="2916238" y="3467100"/>
              <a:ext cx="4294187" cy="663575"/>
            </a:xfrm>
            <a:custGeom>
              <a:avLst/>
              <a:gdLst>
                <a:gd name="connsiteX0" fmla="*/ 2887951 w 4293090"/>
                <a:gd name="connsiteY0" fmla="*/ 120037 h 663735"/>
                <a:gd name="connsiteX1" fmla="*/ 2601980 w 4293090"/>
                <a:gd name="connsiteY1" fmla="*/ 137690 h 663735"/>
                <a:gd name="connsiteX2" fmla="*/ 2301887 w 4293090"/>
                <a:gd name="connsiteY2" fmla="*/ 158873 h 663735"/>
                <a:gd name="connsiteX3" fmla="*/ 1998264 w 4293090"/>
                <a:gd name="connsiteY3" fmla="*/ 180056 h 663735"/>
                <a:gd name="connsiteX4" fmla="*/ 1726415 w 4293090"/>
                <a:gd name="connsiteY4" fmla="*/ 204769 h 663735"/>
                <a:gd name="connsiteX5" fmla="*/ 1539299 w 4293090"/>
                <a:gd name="connsiteY5" fmla="*/ 222422 h 663735"/>
                <a:gd name="connsiteX6" fmla="*/ 1359243 w 4293090"/>
                <a:gd name="connsiteY6" fmla="*/ 243605 h 663735"/>
                <a:gd name="connsiteX7" fmla="*/ 1129761 w 4293090"/>
                <a:gd name="connsiteY7" fmla="*/ 275379 h 663735"/>
                <a:gd name="connsiteX8" fmla="*/ 843790 w 4293090"/>
                <a:gd name="connsiteY8" fmla="*/ 321276 h 663735"/>
                <a:gd name="connsiteX9" fmla="*/ 660204 w 4293090"/>
                <a:gd name="connsiteY9" fmla="*/ 353051 h 663735"/>
                <a:gd name="connsiteX10" fmla="*/ 522514 w 4293090"/>
                <a:gd name="connsiteY10" fmla="*/ 381295 h 663735"/>
                <a:gd name="connsiteX11" fmla="*/ 469557 w 4293090"/>
                <a:gd name="connsiteY11" fmla="*/ 388356 h 663735"/>
                <a:gd name="connsiteX12" fmla="*/ 427191 w 4293090"/>
                <a:gd name="connsiteY12" fmla="*/ 388356 h 663735"/>
                <a:gd name="connsiteX13" fmla="*/ 395416 w 4293090"/>
                <a:gd name="connsiteY13" fmla="*/ 388356 h 663735"/>
                <a:gd name="connsiteX14" fmla="*/ 353050 w 4293090"/>
                <a:gd name="connsiteY14" fmla="*/ 384825 h 663735"/>
                <a:gd name="connsiteX15" fmla="*/ 296562 w 4293090"/>
                <a:gd name="connsiteY15" fmla="*/ 374234 h 663735"/>
                <a:gd name="connsiteX16" fmla="*/ 240074 w 4293090"/>
                <a:gd name="connsiteY16" fmla="*/ 353051 h 663735"/>
                <a:gd name="connsiteX17" fmla="*/ 187117 w 4293090"/>
                <a:gd name="connsiteY17" fmla="*/ 328337 h 663735"/>
                <a:gd name="connsiteX18" fmla="*/ 148281 w 4293090"/>
                <a:gd name="connsiteY18" fmla="*/ 307154 h 663735"/>
                <a:gd name="connsiteX19" fmla="*/ 95324 w 4293090"/>
                <a:gd name="connsiteY19" fmla="*/ 271849 h 663735"/>
                <a:gd name="connsiteX20" fmla="*/ 70610 w 4293090"/>
                <a:gd name="connsiteY20" fmla="*/ 254196 h 663735"/>
                <a:gd name="connsiteX21" fmla="*/ 31775 w 4293090"/>
                <a:gd name="connsiteY21" fmla="*/ 236544 h 663735"/>
                <a:gd name="connsiteX22" fmla="*/ 17653 w 4293090"/>
                <a:gd name="connsiteY22" fmla="*/ 233013 h 663735"/>
                <a:gd name="connsiteX23" fmla="*/ 14122 w 4293090"/>
                <a:gd name="connsiteY23" fmla="*/ 233013 h 663735"/>
                <a:gd name="connsiteX24" fmla="*/ 0 w 4293090"/>
                <a:gd name="connsiteY24" fmla="*/ 240074 h 663735"/>
                <a:gd name="connsiteX25" fmla="*/ 0 w 4293090"/>
                <a:gd name="connsiteY25" fmla="*/ 247135 h 663735"/>
                <a:gd name="connsiteX26" fmla="*/ 7061 w 4293090"/>
                <a:gd name="connsiteY26" fmla="*/ 275379 h 663735"/>
                <a:gd name="connsiteX27" fmla="*/ 31775 w 4293090"/>
                <a:gd name="connsiteY27" fmla="*/ 314215 h 663735"/>
                <a:gd name="connsiteX28" fmla="*/ 84732 w 4293090"/>
                <a:gd name="connsiteY28" fmla="*/ 377764 h 663735"/>
                <a:gd name="connsiteX29" fmla="*/ 144751 w 4293090"/>
                <a:gd name="connsiteY29" fmla="*/ 448374 h 663735"/>
                <a:gd name="connsiteX30" fmla="*/ 190647 w 4293090"/>
                <a:gd name="connsiteY30" fmla="*/ 497801 h 663735"/>
                <a:gd name="connsiteX31" fmla="*/ 278910 w 4293090"/>
                <a:gd name="connsiteY31" fmla="*/ 575472 h 663735"/>
                <a:gd name="connsiteX32" fmla="*/ 307154 w 4293090"/>
                <a:gd name="connsiteY32" fmla="*/ 596655 h 663735"/>
                <a:gd name="connsiteX33" fmla="*/ 331867 w 4293090"/>
                <a:gd name="connsiteY33" fmla="*/ 614308 h 663735"/>
                <a:gd name="connsiteX34" fmla="*/ 363642 w 4293090"/>
                <a:gd name="connsiteY34" fmla="*/ 631960 h 663735"/>
                <a:gd name="connsiteX35" fmla="*/ 398947 w 4293090"/>
                <a:gd name="connsiteY35" fmla="*/ 649613 h 663735"/>
                <a:gd name="connsiteX36" fmla="*/ 423660 w 4293090"/>
                <a:gd name="connsiteY36" fmla="*/ 656674 h 663735"/>
                <a:gd name="connsiteX37" fmla="*/ 476618 w 4293090"/>
                <a:gd name="connsiteY37" fmla="*/ 663735 h 663735"/>
                <a:gd name="connsiteX38" fmla="*/ 515453 w 4293090"/>
                <a:gd name="connsiteY38" fmla="*/ 656674 h 663735"/>
                <a:gd name="connsiteX39" fmla="*/ 603716 w 4293090"/>
                <a:gd name="connsiteY39" fmla="*/ 624899 h 663735"/>
                <a:gd name="connsiteX40" fmla="*/ 695509 w 4293090"/>
                <a:gd name="connsiteY40" fmla="*/ 593125 h 663735"/>
                <a:gd name="connsiteX41" fmla="*/ 840259 w 4293090"/>
                <a:gd name="connsiteY41" fmla="*/ 550759 h 663735"/>
                <a:gd name="connsiteX42" fmla="*/ 985010 w 4293090"/>
                <a:gd name="connsiteY42" fmla="*/ 511923 h 663735"/>
                <a:gd name="connsiteX43" fmla="*/ 1129761 w 4293090"/>
                <a:gd name="connsiteY43" fmla="*/ 480149 h 663735"/>
                <a:gd name="connsiteX44" fmla="*/ 1302755 w 4293090"/>
                <a:gd name="connsiteY44" fmla="*/ 448374 h 663735"/>
                <a:gd name="connsiteX45" fmla="*/ 1436914 w 4293090"/>
                <a:gd name="connsiteY45" fmla="*/ 427191 h 663735"/>
                <a:gd name="connsiteX46" fmla="*/ 1588726 w 4293090"/>
                <a:gd name="connsiteY46" fmla="*/ 409539 h 663735"/>
                <a:gd name="connsiteX47" fmla="*/ 1687580 w 4293090"/>
                <a:gd name="connsiteY47" fmla="*/ 398947 h 663735"/>
                <a:gd name="connsiteX48" fmla="*/ 1913532 w 4293090"/>
                <a:gd name="connsiteY48" fmla="*/ 356581 h 663735"/>
                <a:gd name="connsiteX49" fmla="*/ 2188911 w 4293090"/>
                <a:gd name="connsiteY49" fmla="*/ 338928 h 663735"/>
                <a:gd name="connsiteX50" fmla="*/ 2489004 w 4293090"/>
                <a:gd name="connsiteY50" fmla="*/ 317745 h 663735"/>
                <a:gd name="connsiteX51" fmla="*/ 2852646 w 4293090"/>
                <a:gd name="connsiteY51" fmla="*/ 296562 h 663735"/>
                <a:gd name="connsiteX52" fmla="*/ 3078598 w 4293090"/>
                <a:gd name="connsiteY52" fmla="*/ 285971 h 663735"/>
                <a:gd name="connsiteX53" fmla="*/ 3315141 w 4293090"/>
                <a:gd name="connsiteY53" fmla="*/ 275379 h 663735"/>
                <a:gd name="connsiteX54" fmla="*/ 3495197 w 4293090"/>
                <a:gd name="connsiteY54" fmla="*/ 268318 h 663735"/>
                <a:gd name="connsiteX55" fmla="*/ 3622295 w 4293090"/>
                <a:gd name="connsiteY55" fmla="*/ 271849 h 663735"/>
                <a:gd name="connsiteX56" fmla="*/ 3759985 w 4293090"/>
                <a:gd name="connsiteY56" fmla="*/ 278910 h 663735"/>
                <a:gd name="connsiteX57" fmla="*/ 3901205 w 4293090"/>
                <a:gd name="connsiteY57" fmla="*/ 289501 h 663735"/>
                <a:gd name="connsiteX58" fmla="*/ 4060077 w 4293090"/>
                <a:gd name="connsiteY58" fmla="*/ 310684 h 663735"/>
                <a:gd name="connsiteX59" fmla="*/ 4169523 w 4293090"/>
                <a:gd name="connsiteY59" fmla="*/ 331867 h 663735"/>
                <a:gd name="connsiteX60" fmla="*/ 4194236 w 4293090"/>
                <a:gd name="connsiteY60" fmla="*/ 335398 h 663735"/>
                <a:gd name="connsiteX61" fmla="*/ 4226011 w 4293090"/>
                <a:gd name="connsiteY61" fmla="*/ 328337 h 663735"/>
                <a:gd name="connsiteX62" fmla="*/ 4257785 w 4293090"/>
                <a:gd name="connsiteY62" fmla="*/ 317745 h 663735"/>
                <a:gd name="connsiteX63" fmla="*/ 4286029 w 4293090"/>
                <a:gd name="connsiteY63" fmla="*/ 300093 h 663735"/>
                <a:gd name="connsiteX64" fmla="*/ 4293090 w 4293090"/>
                <a:gd name="connsiteY64" fmla="*/ 278910 h 663735"/>
                <a:gd name="connsiteX65" fmla="*/ 4293090 w 4293090"/>
                <a:gd name="connsiteY65" fmla="*/ 257727 h 663735"/>
                <a:gd name="connsiteX66" fmla="*/ 4286029 w 4293090"/>
                <a:gd name="connsiteY66" fmla="*/ 225952 h 663735"/>
                <a:gd name="connsiteX67" fmla="*/ 4257785 w 4293090"/>
                <a:gd name="connsiteY67" fmla="*/ 176525 h 663735"/>
                <a:gd name="connsiteX68" fmla="*/ 4226011 w 4293090"/>
                <a:gd name="connsiteY68" fmla="*/ 151812 h 663735"/>
                <a:gd name="connsiteX69" fmla="*/ 4148340 w 4293090"/>
                <a:gd name="connsiteY69" fmla="*/ 109446 h 663735"/>
                <a:gd name="connsiteX70" fmla="*/ 4063608 w 4293090"/>
                <a:gd name="connsiteY70" fmla="*/ 67080 h 663735"/>
                <a:gd name="connsiteX71" fmla="*/ 3975345 w 4293090"/>
                <a:gd name="connsiteY71" fmla="*/ 28244 h 663735"/>
                <a:gd name="connsiteX72" fmla="*/ 3880022 w 4293090"/>
                <a:gd name="connsiteY72" fmla="*/ 0 h 663735"/>
                <a:gd name="connsiteX73" fmla="*/ 3865900 w 4293090"/>
                <a:gd name="connsiteY73" fmla="*/ 0 h 663735"/>
                <a:gd name="connsiteX74" fmla="*/ 3851778 w 4293090"/>
                <a:gd name="connsiteY74" fmla="*/ 0 h 663735"/>
                <a:gd name="connsiteX75" fmla="*/ 3756454 w 4293090"/>
                <a:gd name="connsiteY75" fmla="*/ 52958 h 663735"/>
                <a:gd name="connsiteX76" fmla="*/ 3724680 w 4293090"/>
                <a:gd name="connsiteY76" fmla="*/ 63549 h 663735"/>
                <a:gd name="connsiteX77" fmla="*/ 3675253 w 4293090"/>
                <a:gd name="connsiteY77" fmla="*/ 70610 h 663735"/>
                <a:gd name="connsiteX78" fmla="*/ 3516380 w 4293090"/>
                <a:gd name="connsiteY78" fmla="*/ 77671 h 663735"/>
                <a:gd name="connsiteX79" fmla="*/ 3276306 w 4293090"/>
                <a:gd name="connsiteY79" fmla="*/ 95324 h 663735"/>
                <a:gd name="connsiteX80" fmla="*/ 2887951 w 4293090"/>
                <a:gd name="connsiteY80" fmla="*/ 120037 h 66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293090" h="663735">
                  <a:moveTo>
                    <a:pt x="2887951" y="120037"/>
                  </a:moveTo>
                  <a:lnTo>
                    <a:pt x="2601980" y="137690"/>
                  </a:lnTo>
                  <a:lnTo>
                    <a:pt x="2301887" y="158873"/>
                  </a:lnTo>
                  <a:lnTo>
                    <a:pt x="1998264" y="180056"/>
                  </a:lnTo>
                  <a:lnTo>
                    <a:pt x="1726415" y="204769"/>
                  </a:lnTo>
                  <a:lnTo>
                    <a:pt x="1539299" y="222422"/>
                  </a:lnTo>
                  <a:lnTo>
                    <a:pt x="1359243" y="243605"/>
                  </a:lnTo>
                  <a:lnTo>
                    <a:pt x="1129761" y="275379"/>
                  </a:lnTo>
                  <a:lnTo>
                    <a:pt x="843790" y="321276"/>
                  </a:lnTo>
                  <a:lnTo>
                    <a:pt x="660204" y="353051"/>
                  </a:lnTo>
                  <a:lnTo>
                    <a:pt x="522514" y="381295"/>
                  </a:lnTo>
                  <a:lnTo>
                    <a:pt x="469557" y="388356"/>
                  </a:lnTo>
                  <a:lnTo>
                    <a:pt x="427191" y="388356"/>
                  </a:lnTo>
                  <a:lnTo>
                    <a:pt x="395416" y="388356"/>
                  </a:lnTo>
                  <a:lnTo>
                    <a:pt x="353050" y="384825"/>
                  </a:lnTo>
                  <a:lnTo>
                    <a:pt x="296562" y="374234"/>
                  </a:lnTo>
                  <a:lnTo>
                    <a:pt x="240074" y="353051"/>
                  </a:lnTo>
                  <a:lnTo>
                    <a:pt x="187117" y="328337"/>
                  </a:lnTo>
                  <a:lnTo>
                    <a:pt x="148281" y="307154"/>
                  </a:lnTo>
                  <a:lnTo>
                    <a:pt x="95324" y="271849"/>
                  </a:lnTo>
                  <a:lnTo>
                    <a:pt x="70610" y="254196"/>
                  </a:lnTo>
                  <a:lnTo>
                    <a:pt x="31775" y="236544"/>
                  </a:lnTo>
                  <a:lnTo>
                    <a:pt x="17653" y="233013"/>
                  </a:lnTo>
                  <a:lnTo>
                    <a:pt x="14122" y="233013"/>
                  </a:lnTo>
                  <a:lnTo>
                    <a:pt x="0" y="240074"/>
                  </a:lnTo>
                  <a:lnTo>
                    <a:pt x="0" y="247135"/>
                  </a:lnTo>
                  <a:lnTo>
                    <a:pt x="7061" y="275379"/>
                  </a:lnTo>
                  <a:lnTo>
                    <a:pt x="31775" y="314215"/>
                  </a:lnTo>
                  <a:lnTo>
                    <a:pt x="84732" y="377764"/>
                  </a:lnTo>
                  <a:lnTo>
                    <a:pt x="144751" y="448374"/>
                  </a:lnTo>
                  <a:lnTo>
                    <a:pt x="190647" y="497801"/>
                  </a:lnTo>
                  <a:lnTo>
                    <a:pt x="278910" y="575472"/>
                  </a:lnTo>
                  <a:lnTo>
                    <a:pt x="307154" y="596655"/>
                  </a:lnTo>
                  <a:lnTo>
                    <a:pt x="331867" y="614308"/>
                  </a:lnTo>
                  <a:lnTo>
                    <a:pt x="363642" y="631960"/>
                  </a:lnTo>
                  <a:lnTo>
                    <a:pt x="398947" y="649613"/>
                  </a:lnTo>
                  <a:lnTo>
                    <a:pt x="423660" y="656674"/>
                  </a:lnTo>
                  <a:lnTo>
                    <a:pt x="476618" y="663735"/>
                  </a:lnTo>
                  <a:lnTo>
                    <a:pt x="515453" y="656674"/>
                  </a:lnTo>
                  <a:lnTo>
                    <a:pt x="603716" y="624899"/>
                  </a:lnTo>
                  <a:lnTo>
                    <a:pt x="695509" y="593125"/>
                  </a:lnTo>
                  <a:lnTo>
                    <a:pt x="840259" y="550759"/>
                  </a:lnTo>
                  <a:lnTo>
                    <a:pt x="985010" y="511923"/>
                  </a:lnTo>
                  <a:lnTo>
                    <a:pt x="1129761" y="480149"/>
                  </a:lnTo>
                  <a:lnTo>
                    <a:pt x="1302755" y="448374"/>
                  </a:lnTo>
                  <a:lnTo>
                    <a:pt x="1436914" y="427191"/>
                  </a:lnTo>
                  <a:lnTo>
                    <a:pt x="1588726" y="409539"/>
                  </a:lnTo>
                  <a:lnTo>
                    <a:pt x="1687580" y="398947"/>
                  </a:lnTo>
                  <a:lnTo>
                    <a:pt x="1913532" y="356581"/>
                  </a:lnTo>
                  <a:lnTo>
                    <a:pt x="2188911" y="338928"/>
                  </a:lnTo>
                  <a:lnTo>
                    <a:pt x="2489004" y="317745"/>
                  </a:lnTo>
                  <a:lnTo>
                    <a:pt x="2852646" y="296562"/>
                  </a:lnTo>
                  <a:lnTo>
                    <a:pt x="3078598" y="285971"/>
                  </a:lnTo>
                  <a:lnTo>
                    <a:pt x="3315141" y="275379"/>
                  </a:lnTo>
                  <a:lnTo>
                    <a:pt x="3495197" y="268318"/>
                  </a:lnTo>
                  <a:lnTo>
                    <a:pt x="3622295" y="271849"/>
                  </a:lnTo>
                  <a:lnTo>
                    <a:pt x="3759985" y="278910"/>
                  </a:lnTo>
                  <a:lnTo>
                    <a:pt x="3901205" y="289501"/>
                  </a:lnTo>
                  <a:lnTo>
                    <a:pt x="4060077" y="310684"/>
                  </a:lnTo>
                  <a:lnTo>
                    <a:pt x="4169523" y="331867"/>
                  </a:lnTo>
                  <a:lnTo>
                    <a:pt x="4194236" y="335398"/>
                  </a:lnTo>
                  <a:lnTo>
                    <a:pt x="4226011" y="328337"/>
                  </a:lnTo>
                  <a:lnTo>
                    <a:pt x="4257785" y="317745"/>
                  </a:lnTo>
                  <a:lnTo>
                    <a:pt x="4286029" y="300093"/>
                  </a:lnTo>
                  <a:lnTo>
                    <a:pt x="4293090" y="278910"/>
                  </a:lnTo>
                  <a:lnTo>
                    <a:pt x="4293090" y="257727"/>
                  </a:lnTo>
                  <a:lnTo>
                    <a:pt x="4286029" y="225952"/>
                  </a:lnTo>
                  <a:lnTo>
                    <a:pt x="4257785" y="176525"/>
                  </a:lnTo>
                  <a:lnTo>
                    <a:pt x="4226011" y="151812"/>
                  </a:lnTo>
                  <a:lnTo>
                    <a:pt x="4148340" y="109446"/>
                  </a:lnTo>
                  <a:lnTo>
                    <a:pt x="4063608" y="67080"/>
                  </a:lnTo>
                  <a:lnTo>
                    <a:pt x="3975345" y="28244"/>
                  </a:lnTo>
                  <a:lnTo>
                    <a:pt x="3880022" y="0"/>
                  </a:lnTo>
                  <a:lnTo>
                    <a:pt x="3865900" y="0"/>
                  </a:lnTo>
                  <a:lnTo>
                    <a:pt x="3851778" y="0"/>
                  </a:lnTo>
                  <a:lnTo>
                    <a:pt x="3756454" y="52958"/>
                  </a:lnTo>
                  <a:lnTo>
                    <a:pt x="3724680" y="63549"/>
                  </a:lnTo>
                  <a:lnTo>
                    <a:pt x="3675253" y="70610"/>
                  </a:lnTo>
                  <a:lnTo>
                    <a:pt x="3516380" y="77671"/>
                  </a:lnTo>
                  <a:lnTo>
                    <a:pt x="3276306" y="95324"/>
                  </a:lnTo>
                  <a:lnTo>
                    <a:pt x="2887951" y="12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4">
              <a:extLst>
                <a:ext uri="{FF2B5EF4-FFF2-40B4-BE49-F238E27FC236}">
                  <a16:creationId xmlns:a16="http://schemas.microsoft.com/office/drawing/2014/main" id="{5754589E-6596-4DA9-BB05-18B765A33178}"/>
                </a:ext>
              </a:extLst>
            </p:cNvPr>
            <p:cNvSpPr/>
            <p:nvPr/>
          </p:nvSpPr>
          <p:spPr>
            <a:xfrm>
              <a:off x="4167188" y="4656138"/>
              <a:ext cx="508000" cy="1409700"/>
            </a:xfrm>
            <a:custGeom>
              <a:avLst/>
              <a:gdLst>
                <a:gd name="connsiteX0" fmla="*/ 466725 w 507206"/>
                <a:gd name="connsiteY0" fmla="*/ 885825 h 1409700"/>
                <a:gd name="connsiteX1" fmla="*/ 435768 w 507206"/>
                <a:gd name="connsiteY1" fmla="*/ 626269 h 1409700"/>
                <a:gd name="connsiteX2" fmla="*/ 409575 w 507206"/>
                <a:gd name="connsiteY2" fmla="*/ 404812 h 1409700"/>
                <a:gd name="connsiteX3" fmla="*/ 392906 w 507206"/>
                <a:gd name="connsiteY3" fmla="*/ 242887 h 1409700"/>
                <a:gd name="connsiteX4" fmla="*/ 369093 w 507206"/>
                <a:gd name="connsiteY4" fmla="*/ 111919 h 1409700"/>
                <a:gd name="connsiteX5" fmla="*/ 338137 w 507206"/>
                <a:gd name="connsiteY5" fmla="*/ 92869 h 1409700"/>
                <a:gd name="connsiteX6" fmla="*/ 280987 w 507206"/>
                <a:gd name="connsiteY6" fmla="*/ 69056 h 1409700"/>
                <a:gd name="connsiteX7" fmla="*/ 204787 w 507206"/>
                <a:gd name="connsiteY7" fmla="*/ 40481 h 1409700"/>
                <a:gd name="connsiteX8" fmla="*/ 59531 w 507206"/>
                <a:gd name="connsiteY8" fmla="*/ 0 h 1409700"/>
                <a:gd name="connsiteX9" fmla="*/ 0 w 507206"/>
                <a:gd name="connsiteY9" fmla="*/ 61912 h 1409700"/>
                <a:gd name="connsiteX10" fmla="*/ 54768 w 507206"/>
                <a:gd name="connsiteY10" fmla="*/ 102394 h 1409700"/>
                <a:gd name="connsiteX11" fmla="*/ 88106 w 507206"/>
                <a:gd name="connsiteY11" fmla="*/ 130969 h 1409700"/>
                <a:gd name="connsiteX12" fmla="*/ 128587 w 507206"/>
                <a:gd name="connsiteY12" fmla="*/ 176212 h 1409700"/>
                <a:gd name="connsiteX13" fmla="*/ 169068 w 507206"/>
                <a:gd name="connsiteY13" fmla="*/ 233362 h 1409700"/>
                <a:gd name="connsiteX14" fmla="*/ 192881 w 507206"/>
                <a:gd name="connsiteY14" fmla="*/ 283369 h 1409700"/>
                <a:gd name="connsiteX15" fmla="*/ 202406 w 507206"/>
                <a:gd name="connsiteY15" fmla="*/ 340519 h 1409700"/>
                <a:gd name="connsiteX16" fmla="*/ 240506 w 507206"/>
                <a:gd name="connsiteY16" fmla="*/ 585787 h 1409700"/>
                <a:gd name="connsiteX17" fmla="*/ 259556 w 507206"/>
                <a:gd name="connsiteY17" fmla="*/ 750094 h 1409700"/>
                <a:gd name="connsiteX18" fmla="*/ 278606 w 507206"/>
                <a:gd name="connsiteY18" fmla="*/ 957262 h 1409700"/>
                <a:gd name="connsiteX19" fmla="*/ 288131 w 507206"/>
                <a:gd name="connsiteY19" fmla="*/ 1085850 h 1409700"/>
                <a:gd name="connsiteX20" fmla="*/ 300037 w 507206"/>
                <a:gd name="connsiteY20" fmla="*/ 1193006 h 1409700"/>
                <a:gd name="connsiteX21" fmla="*/ 314325 w 507206"/>
                <a:gd name="connsiteY21" fmla="*/ 1271587 h 1409700"/>
                <a:gd name="connsiteX22" fmla="*/ 328612 w 507206"/>
                <a:gd name="connsiteY22" fmla="*/ 1321594 h 1409700"/>
                <a:gd name="connsiteX23" fmla="*/ 342900 w 507206"/>
                <a:gd name="connsiteY23" fmla="*/ 1347787 h 1409700"/>
                <a:gd name="connsiteX24" fmla="*/ 371475 w 507206"/>
                <a:gd name="connsiteY24" fmla="*/ 1376362 h 1409700"/>
                <a:gd name="connsiteX25" fmla="*/ 400050 w 507206"/>
                <a:gd name="connsiteY25" fmla="*/ 1397794 h 1409700"/>
                <a:gd name="connsiteX26" fmla="*/ 426243 w 507206"/>
                <a:gd name="connsiteY26" fmla="*/ 1409700 h 1409700"/>
                <a:gd name="connsiteX27" fmla="*/ 445293 w 507206"/>
                <a:gd name="connsiteY27" fmla="*/ 1407319 h 1409700"/>
                <a:gd name="connsiteX28" fmla="*/ 461962 w 507206"/>
                <a:gd name="connsiteY28" fmla="*/ 1397794 h 1409700"/>
                <a:gd name="connsiteX29" fmla="*/ 471487 w 507206"/>
                <a:gd name="connsiteY29" fmla="*/ 1381125 h 1409700"/>
                <a:gd name="connsiteX30" fmla="*/ 488156 w 507206"/>
                <a:gd name="connsiteY30" fmla="*/ 1323975 h 1409700"/>
                <a:gd name="connsiteX31" fmla="*/ 507206 w 507206"/>
                <a:gd name="connsiteY31" fmla="*/ 1204912 h 1409700"/>
                <a:gd name="connsiteX32" fmla="*/ 466725 w 507206"/>
                <a:gd name="connsiteY32" fmla="*/ 885825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1409700">
                  <a:moveTo>
                    <a:pt x="466725" y="885825"/>
                  </a:moveTo>
                  <a:lnTo>
                    <a:pt x="435768" y="626269"/>
                  </a:lnTo>
                  <a:lnTo>
                    <a:pt x="409575" y="404812"/>
                  </a:lnTo>
                  <a:lnTo>
                    <a:pt x="392906" y="242887"/>
                  </a:lnTo>
                  <a:lnTo>
                    <a:pt x="369093" y="111919"/>
                  </a:lnTo>
                  <a:lnTo>
                    <a:pt x="338137" y="92869"/>
                  </a:lnTo>
                  <a:lnTo>
                    <a:pt x="280987" y="69056"/>
                  </a:lnTo>
                  <a:lnTo>
                    <a:pt x="204787" y="40481"/>
                  </a:lnTo>
                  <a:lnTo>
                    <a:pt x="59531" y="0"/>
                  </a:lnTo>
                  <a:lnTo>
                    <a:pt x="0" y="61912"/>
                  </a:lnTo>
                  <a:lnTo>
                    <a:pt x="54768" y="102394"/>
                  </a:lnTo>
                  <a:lnTo>
                    <a:pt x="88106" y="130969"/>
                  </a:lnTo>
                  <a:lnTo>
                    <a:pt x="128587" y="176212"/>
                  </a:lnTo>
                  <a:lnTo>
                    <a:pt x="169068" y="233362"/>
                  </a:lnTo>
                  <a:lnTo>
                    <a:pt x="192881" y="283369"/>
                  </a:lnTo>
                  <a:lnTo>
                    <a:pt x="202406" y="340519"/>
                  </a:lnTo>
                  <a:lnTo>
                    <a:pt x="240506" y="585787"/>
                  </a:lnTo>
                  <a:lnTo>
                    <a:pt x="259556" y="750094"/>
                  </a:lnTo>
                  <a:lnTo>
                    <a:pt x="278606" y="957262"/>
                  </a:lnTo>
                  <a:lnTo>
                    <a:pt x="288131" y="1085850"/>
                  </a:lnTo>
                  <a:lnTo>
                    <a:pt x="300037" y="1193006"/>
                  </a:lnTo>
                  <a:lnTo>
                    <a:pt x="314325" y="1271587"/>
                  </a:lnTo>
                  <a:lnTo>
                    <a:pt x="328612" y="1321594"/>
                  </a:lnTo>
                  <a:lnTo>
                    <a:pt x="342900" y="1347787"/>
                  </a:lnTo>
                  <a:lnTo>
                    <a:pt x="371475" y="1376362"/>
                  </a:lnTo>
                  <a:lnTo>
                    <a:pt x="400050" y="1397794"/>
                  </a:lnTo>
                  <a:lnTo>
                    <a:pt x="426243" y="1409700"/>
                  </a:lnTo>
                  <a:lnTo>
                    <a:pt x="445293" y="1407319"/>
                  </a:lnTo>
                  <a:lnTo>
                    <a:pt x="461962" y="1397794"/>
                  </a:lnTo>
                  <a:lnTo>
                    <a:pt x="471487" y="1381125"/>
                  </a:lnTo>
                  <a:lnTo>
                    <a:pt x="488156" y="1323975"/>
                  </a:lnTo>
                  <a:lnTo>
                    <a:pt x="507206" y="1204912"/>
                  </a:lnTo>
                  <a:lnTo>
                    <a:pt x="466725" y="885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5">
              <a:extLst>
                <a:ext uri="{FF2B5EF4-FFF2-40B4-BE49-F238E27FC236}">
                  <a16:creationId xmlns:a16="http://schemas.microsoft.com/office/drawing/2014/main" id="{998F94D6-4FF9-4FD3-ADC6-A0917560D029}"/>
                </a:ext>
              </a:extLst>
            </p:cNvPr>
            <p:cNvSpPr/>
            <p:nvPr/>
          </p:nvSpPr>
          <p:spPr>
            <a:xfrm>
              <a:off x="4430713" y="4497388"/>
              <a:ext cx="2301875" cy="1255712"/>
            </a:xfrm>
            <a:custGeom>
              <a:avLst/>
              <a:gdLst>
                <a:gd name="connsiteX0" fmla="*/ 1264444 w 2300288"/>
                <a:gd name="connsiteY0" fmla="*/ 119063 h 1254919"/>
                <a:gd name="connsiteX1" fmla="*/ 1057275 w 2300288"/>
                <a:gd name="connsiteY1" fmla="*/ 147638 h 1254919"/>
                <a:gd name="connsiteX2" fmla="*/ 802482 w 2300288"/>
                <a:gd name="connsiteY2" fmla="*/ 183357 h 1254919"/>
                <a:gd name="connsiteX3" fmla="*/ 507207 w 2300288"/>
                <a:gd name="connsiteY3" fmla="*/ 219075 h 1254919"/>
                <a:gd name="connsiteX4" fmla="*/ 216694 w 2300288"/>
                <a:gd name="connsiteY4" fmla="*/ 254794 h 1254919"/>
                <a:gd name="connsiteX5" fmla="*/ 0 w 2300288"/>
                <a:gd name="connsiteY5" fmla="*/ 276225 h 1254919"/>
                <a:gd name="connsiteX6" fmla="*/ 33338 w 2300288"/>
                <a:gd name="connsiteY6" fmla="*/ 431007 h 1254919"/>
                <a:gd name="connsiteX7" fmla="*/ 302419 w 2300288"/>
                <a:gd name="connsiteY7" fmla="*/ 402432 h 1254919"/>
                <a:gd name="connsiteX8" fmla="*/ 590550 w 2300288"/>
                <a:gd name="connsiteY8" fmla="*/ 369094 h 1254919"/>
                <a:gd name="connsiteX9" fmla="*/ 940594 w 2300288"/>
                <a:gd name="connsiteY9" fmla="*/ 330994 h 1254919"/>
                <a:gd name="connsiteX10" fmla="*/ 1162050 w 2300288"/>
                <a:gd name="connsiteY10" fmla="*/ 307182 h 1254919"/>
                <a:gd name="connsiteX11" fmla="*/ 1459707 w 2300288"/>
                <a:gd name="connsiteY11" fmla="*/ 273844 h 1254919"/>
                <a:gd name="connsiteX12" fmla="*/ 1735932 w 2300288"/>
                <a:gd name="connsiteY12" fmla="*/ 252413 h 1254919"/>
                <a:gd name="connsiteX13" fmla="*/ 1826419 w 2300288"/>
                <a:gd name="connsiteY13" fmla="*/ 245269 h 1254919"/>
                <a:gd name="connsiteX14" fmla="*/ 1843088 w 2300288"/>
                <a:gd name="connsiteY14" fmla="*/ 247650 h 1254919"/>
                <a:gd name="connsiteX15" fmla="*/ 1854994 w 2300288"/>
                <a:gd name="connsiteY15" fmla="*/ 252413 h 1254919"/>
                <a:gd name="connsiteX16" fmla="*/ 1876425 w 2300288"/>
                <a:gd name="connsiteY16" fmla="*/ 266700 h 1254919"/>
                <a:gd name="connsiteX17" fmla="*/ 1885950 w 2300288"/>
                <a:gd name="connsiteY17" fmla="*/ 278607 h 1254919"/>
                <a:gd name="connsiteX18" fmla="*/ 1895475 w 2300288"/>
                <a:gd name="connsiteY18" fmla="*/ 302419 h 1254919"/>
                <a:gd name="connsiteX19" fmla="*/ 1897857 w 2300288"/>
                <a:gd name="connsiteY19" fmla="*/ 328613 h 1254919"/>
                <a:gd name="connsiteX20" fmla="*/ 1895475 w 2300288"/>
                <a:gd name="connsiteY20" fmla="*/ 366713 h 1254919"/>
                <a:gd name="connsiteX21" fmla="*/ 1878807 w 2300288"/>
                <a:gd name="connsiteY21" fmla="*/ 431007 h 1254919"/>
                <a:gd name="connsiteX22" fmla="*/ 1802607 w 2300288"/>
                <a:gd name="connsiteY22" fmla="*/ 709613 h 1254919"/>
                <a:gd name="connsiteX23" fmla="*/ 1652588 w 2300288"/>
                <a:gd name="connsiteY23" fmla="*/ 1240632 h 1254919"/>
                <a:gd name="connsiteX24" fmla="*/ 1814513 w 2300288"/>
                <a:gd name="connsiteY24" fmla="*/ 1254919 h 1254919"/>
                <a:gd name="connsiteX25" fmla="*/ 1890713 w 2300288"/>
                <a:gd name="connsiteY25" fmla="*/ 1119188 h 1254919"/>
                <a:gd name="connsiteX26" fmla="*/ 1978819 w 2300288"/>
                <a:gd name="connsiteY26" fmla="*/ 926307 h 1254919"/>
                <a:gd name="connsiteX27" fmla="*/ 2057400 w 2300288"/>
                <a:gd name="connsiteY27" fmla="*/ 750094 h 1254919"/>
                <a:gd name="connsiteX28" fmla="*/ 2138363 w 2300288"/>
                <a:gd name="connsiteY28" fmla="*/ 566738 h 1254919"/>
                <a:gd name="connsiteX29" fmla="*/ 2183607 w 2300288"/>
                <a:gd name="connsiteY29" fmla="*/ 469107 h 1254919"/>
                <a:gd name="connsiteX30" fmla="*/ 2214563 w 2300288"/>
                <a:gd name="connsiteY30" fmla="*/ 438150 h 1254919"/>
                <a:gd name="connsiteX31" fmla="*/ 2269332 w 2300288"/>
                <a:gd name="connsiteY31" fmla="*/ 383382 h 1254919"/>
                <a:gd name="connsiteX32" fmla="*/ 2290763 w 2300288"/>
                <a:gd name="connsiteY32" fmla="*/ 357188 h 1254919"/>
                <a:gd name="connsiteX33" fmla="*/ 2297907 w 2300288"/>
                <a:gd name="connsiteY33" fmla="*/ 338138 h 1254919"/>
                <a:gd name="connsiteX34" fmla="*/ 2300288 w 2300288"/>
                <a:gd name="connsiteY34" fmla="*/ 321469 h 1254919"/>
                <a:gd name="connsiteX35" fmla="*/ 2297907 w 2300288"/>
                <a:gd name="connsiteY35" fmla="*/ 300038 h 1254919"/>
                <a:gd name="connsiteX36" fmla="*/ 2288382 w 2300288"/>
                <a:gd name="connsiteY36" fmla="*/ 278607 h 1254919"/>
                <a:gd name="connsiteX37" fmla="*/ 2264569 w 2300288"/>
                <a:gd name="connsiteY37" fmla="*/ 245269 h 1254919"/>
                <a:gd name="connsiteX38" fmla="*/ 2193132 w 2300288"/>
                <a:gd name="connsiteY38" fmla="*/ 188119 h 1254919"/>
                <a:gd name="connsiteX39" fmla="*/ 2047875 w 2300288"/>
                <a:gd name="connsiteY39" fmla="*/ 100013 h 1254919"/>
                <a:gd name="connsiteX40" fmla="*/ 1912144 w 2300288"/>
                <a:gd name="connsiteY40" fmla="*/ 30957 h 1254919"/>
                <a:gd name="connsiteX41" fmla="*/ 1833563 w 2300288"/>
                <a:gd name="connsiteY41" fmla="*/ 0 h 1254919"/>
                <a:gd name="connsiteX42" fmla="*/ 1819275 w 2300288"/>
                <a:gd name="connsiteY42" fmla="*/ 0 h 1254919"/>
                <a:gd name="connsiteX43" fmla="*/ 1759744 w 2300288"/>
                <a:gd name="connsiteY43" fmla="*/ 26194 h 1254919"/>
                <a:gd name="connsiteX44" fmla="*/ 1719263 w 2300288"/>
                <a:gd name="connsiteY44" fmla="*/ 42863 h 1254919"/>
                <a:gd name="connsiteX45" fmla="*/ 1633538 w 2300288"/>
                <a:gd name="connsiteY45" fmla="*/ 59532 h 1254919"/>
                <a:gd name="connsiteX46" fmla="*/ 1264444 w 2300288"/>
                <a:gd name="connsiteY46" fmla="*/ 119063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1254919">
                  <a:moveTo>
                    <a:pt x="1264444" y="119063"/>
                  </a:moveTo>
                  <a:lnTo>
                    <a:pt x="1057275" y="147638"/>
                  </a:lnTo>
                  <a:lnTo>
                    <a:pt x="802482" y="183357"/>
                  </a:lnTo>
                  <a:lnTo>
                    <a:pt x="507207" y="219075"/>
                  </a:lnTo>
                  <a:lnTo>
                    <a:pt x="216694" y="254794"/>
                  </a:lnTo>
                  <a:lnTo>
                    <a:pt x="0" y="276225"/>
                  </a:lnTo>
                  <a:lnTo>
                    <a:pt x="33338" y="431007"/>
                  </a:lnTo>
                  <a:lnTo>
                    <a:pt x="302419" y="402432"/>
                  </a:lnTo>
                  <a:lnTo>
                    <a:pt x="590550" y="369094"/>
                  </a:lnTo>
                  <a:lnTo>
                    <a:pt x="940594" y="330994"/>
                  </a:lnTo>
                  <a:lnTo>
                    <a:pt x="1162050" y="307182"/>
                  </a:lnTo>
                  <a:lnTo>
                    <a:pt x="1459707" y="273844"/>
                  </a:lnTo>
                  <a:lnTo>
                    <a:pt x="1735932" y="252413"/>
                  </a:lnTo>
                  <a:lnTo>
                    <a:pt x="1826419" y="245269"/>
                  </a:lnTo>
                  <a:lnTo>
                    <a:pt x="1843088" y="247650"/>
                  </a:lnTo>
                  <a:lnTo>
                    <a:pt x="1854994" y="252413"/>
                  </a:lnTo>
                  <a:lnTo>
                    <a:pt x="1876425" y="266700"/>
                  </a:lnTo>
                  <a:lnTo>
                    <a:pt x="1885950" y="278607"/>
                  </a:lnTo>
                  <a:lnTo>
                    <a:pt x="1895475" y="302419"/>
                  </a:lnTo>
                  <a:lnTo>
                    <a:pt x="1897857" y="328613"/>
                  </a:lnTo>
                  <a:lnTo>
                    <a:pt x="1895475" y="366713"/>
                  </a:lnTo>
                  <a:lnTo>
                    <a:pt x="1878807" y="431007"/>
                  </a:lnTo>
                  <a:lnTo>
                    <a:pt x="1802607" y="709613"/>
                  </a:lnTo>
                  <a:lnTo>
                    <a:pt x="1652588" y="1240632"/>
                  </a:lnTo>
                  <a:lnTo>
                    <a:pt x="1814513" y="1254919"/>
                  </a:lnTo>
                  <a:lnTo>
                    <a:pt x="1890713" y="1119188"/>
                  </a:lnTo>
                  <a:lnTo>
                    <a:pt x="1978819" y="926307"/>
                  </a:lnTo>
                  <a:lnTo>
                    <a:pt x="2057400" y="750094"/>
                  </a:lnTo>
                  <a:lnTo>
                    <a:pt x="2138363" y="566738"/>
                  </a:lnTo>
                  <a:lnTo>
                    <a:pt x="2183607" y="469107"/>
                  </a:lnTo>
                  <a:lnTo>
                    <a:pt x="2214563" y="438150"/>
                  </a:lnTo>
                  <a:lnTo>
                    <a:pt x="2269332" y="383382"/>
                  </a:lnTo>
                  <a:lnTo>
                    <a:pt x="2290763" y="357188"/>
                  </a:lnTo>
                  <a:lnTo>
                    <a:pt x="2297907" y="338138"/>
                  </a:lnTo>
                  <a:lnTo>
                    <a:pt x="2300288" y="321469"/>
                  </a:lnTo>
                  <a:lnTo>
                    <a:pt x="2297907" y="300038"/>
                  </a:lnTo>
                  <a:lnTo>
                    <a:pt x="2288382" y="278607"/>
                  </a:lnTo>
                  <a:lnTo>
                    <a:pt x="2264569" y="245269"/>
                  </a:lnTo>
                  <a:lnTo>
                    <a:pt x="2193132" y="188119"/>
                  </a:lnTo>
                  <a:lnTo>
                    <a:pt x="2047875" y="100013"/>
                  </a:lnTo>
                  <a:lnTo>
                    <a:pt x="1912144" y="30957"/>
                  </a:lnTo>
                  <a:lnTo>
                    <a:pt x="1833563" y="0"/>
                  </a:lnTo>
                  <a:lnTo>
                    <a:pt x="1819275" y="0"/>
                  </a:lnTo>
                  <a:lnTo>
                    <a:pt x="1759744" y="26194"/>
                  </a:lnTo>
                  <a:lnTo>
                    <a:pt x="1719263" y="42863"/>
                  </a:lnTo>
                  <a:lnTo>
                    <a:pt x="1633538" y="59532"/>
                  </a:lnTo>
                  <a:lnTo>
                    <a:pt x="1264444" y="119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DE8FB29D-4CC3-4916-B90E-4AC02FD94416}"/>
                </a:ext>
              </a:extLst>
            </p:cNvPr>
            <p:cNvSpPr/>
            <p:nvPr/>
          </p:nvSpPr>
          <p:spPr>
            <a:xfrm>
              <a:off x="4554538" y="5591175"/>
              <a:ext cx="1851025" cy="304800"/>
            </a:xfrm>
            <a:custGeom>
              <a:avLst/>
              <a:gdLst>
                <a:gd name="connsiteX0" fmla="*/ 1245394 w 1850232"/>
                <a:gd name="connsiteY0" fmla="*/ 16669 h 304800"/>
                <a:gd name="connsiteX1" fmla="*/ 840582 w 1850232"/>
                <a:gd name="connsiteY1" fmla="*/ 42863 h 304800"/>
                <a:gd name="connsiteX2" fmla="*/ 531019 w 1850232"/>
                <a:gd name="connsiteY2" fmla="*/ 69056 h 304800"/>
                <a:gd name="connsiteX3" fmla="*/ 269082 w 1850232"/>
                <a:gd name="connsiteY3" fmla="*/ 92869 h 304800"/>
                <a:gd name="connsiteX4" fmla="*/ 0 w 1850232"/>
                <a:gd name="connsiteY4" fmla="*/ 121444 h 304800"/>
                <a:gd name="connsiteX5" fmla="*/ 23813 w 1850232"/>
                <a:gd name="connsiteY5" fmla="*/ 304800 h 304800"/>
                <a:gd name="connsiteX6" fmla="*/ 150019 w 1850232"/>
                <a:gd name="connsiteY6" fmla="*/ 285750 h 304800"/>
                <a:gd name="connsiteX7" fmla="*/ 245269 w 1850232"/>
                <a:gd name="connsiteY7" fmla="*/ 273844 h 304800"/>
                <a:gd name="connsiteX8" fmla="*/ 378619 w 1850232"/>
                <a:gd name="connsiteY8" fmla="*/ 259556 h 304800"/>
                <a:gd name="connsiteX9" fmla="*/ 492919 w 1850232"/>
                <a:gd name="connsiteY9" fmla="*/ 250031 h 304800"/>
                <a:gd name="connsiteX10" fmla="*/ 661988 w 1850232"/>
                <a:gd name="connsiteY10" fmla="*/ 238125 h 304800"/>
                <a:gd name="connsiteX11" fmla="*/ 807244 w 1850232"/>
                <a:gd name="connsiteY11" fmla="*/ 230981 h 304800"/>
                <a:gd name="connsiteX12" fmla="*/ 985838 w 1850232"/>
                <a:gd name="connsiteY12" fmla="*/ 226219 h 304800"/>
                <a:gd name="connsiteX13" fmla="*/ 1185863 w 1850232"/>
                <a:gd name="connsiteY13" fmla="*/ 223838 h 304800"/>
                <a:gd name="connsiteX14" fmla="*/ 1338263 w 1850232"/>
                <a:gd name="connsiteY14" fmla="*/ 223838 h 304800"/>
                <a:gd name="connsiteX15" fmla="*/ 1533525 w 1850232"/>
                <a:gd name="connsiteY15" fmla="*/ 230981 h 304800"/>
                <a:gd name="connsiteX16" fmla="*/ 1747838 w 1850232"/>
                <a:gd name="connsiteY16" fmla="*/ 245269 h 304800"/>
                <a:gd name="connsiteX17" fmla="*/ 1783557 w 1850232"/>
                <a:gd name="connsiteY17" fmla="*/ 242888 h 304800"/>
                <a:gd name="connsiteX18" fmla="*/ 1800225 w 1850232"/>
                <a:gd name="connsiteY18" fmla="*/ 240506 h 304800"/>
                <a:gd name="connsiteX19" fmla="*/ 1821657 w 1850232"/>
                <a:gd name="connsiteY19" fmla="*/ 230981 h 304800"/>
                <a:gd name="connsiteX20" fmla="*/ 1835944 w 1850232"/>
                <a:gd name="connsiteY20" fmla="*/ 221456 h 304800"/>
                <a:gd name="connsiteX21" fmla="*/ 1843088 w 1850232"/>
                <a:gd name="connsiteY21" fmla="*/ 211931 h 304800"/>
                <a:gd name="connsiteX22" fmla="*/ 1847850 w 1850232"/>
                <a:gd name="connsiteY22" fmla="*/ 200025 h 304800"/>
                <a:gd name="connsiteX23" fmla="*/ 1850232 w 1850232"/>
                <a:gd name="connsiteY23" fmla="*/ 188119 h 304800"/>
                <a:gd name="connsiteX24" fmla="*/ 1847850 w 1850232"/>
                <a:gd name="connsiteY24" fmla="*/ 166688 h 304800"/>
                <a:gd name="connsiteX25" fmla="*/ 1843088 w 1850232"/>
                <a:gd name="connsiteY25" fmla="*/ 140494 h 304800"/>
                <a:gd name="connsiteX26" fmla="*/ 1824038 w 1850232"/>
                <a:gd name="connsiteY26" fmla="*/ 97631 h 304800"/>
                <a:gd name="connsiteX27" fmla="*/ 1802607 w 1850232"/>
                <a:gd name="connsiteY27" fmla="*/ 61913 h 304800"/>
                <a:gd name="connsiteX28" fmla="*/ 1766888 w 1850232"/>
                <a:gd name="connsiteY28" fmla="*/ 16669 h 304800"/>
                <a:gd name="connsiteX29" fmla="*/ 1590675 w 1850232"/>
                <a:gd name="connsiteY29" fmla="*/ 0 h 304800"/>
                <a:gd name="connsiteX30" fmla="*/ 1245394 w 1850232"/>
                <a:gd name="connsiteY30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50232" h="304800">
                  <a:moveTo>
                    <a:pt x="1245394" y="16669"/>
                  </a:moveTo>
                  <a:lnTo>
                    <a:pt x="840582" y="42863"/>
                  </a:lnTo>
                  <a:lnTo>
                    <a:pt x="531019" y="69056"/>
                  </a:lnTo>
                  <a:lnTo>
                    <a:pt x="269082" y="92869"/>
                  </a:lnTo>
                  <a:lnTo>
                    <a:pt x="0" y="121444"/>
                  </a:lnTo>
                  <a:lnTo>
                    <a:pt x="23813" y="304800"/>
                  </a:lnTo>
                  <a:lnTo>
                    <a:pt x="150019" y="285750"/>
                  </a:lnTo>
                  <a:lnTo>
                    <a:pt x="245269" y="273844"/>
                  </a:lnTo>
                  <a:lnTo>
                    <a:pt x="378619" y="259556"/>
                  </a:lnTo>
                  <a:lnTo>
                    <a:pt x="492919" y="250031"/>
                  </a:lnTo>
                  <a:lnTo>
                    <a:pt x="661988" y="238125"/>
                  </a:lnTo>
                  <a:lnTo>
                    <a:pt x="807244" y="230981"/>
                  </a:lnTo>
                  <a:lnTo>
                    <a:pt x="985838" y="226219"/>
                  </a:lnTo>
                  <a:lnTo>
                    <a:pt x="1185863" y="223838"/>
                  </a:lnTo>
                  <a:lnTo>
                    <a:pt x="1338263" y="223838"/>
                  </a:lnTo>
                  <a:lnTo>
                    <a:pt x="1533525" y="230981"/>
                  </a:lnTo>
                  <a:lnTo>
                    <a:pt x="1747838" y="245269"/>
                  </a:lnTo>
                  <a:lnTo>
                    <a:pt x="1783557" y="242888"/>
                  </a:lnTo>
                  <a:lnTo>
                    <a:pt x="1800225" y="240506"/>
                  </a:lnTo>
                  <a:lnTo>
                    <a:pt x="1821657" y="230981"/>
                  </a:lnTo>
                  <a:lnTo>
                    <a:pt x="1835944" y="221456"/>
                  </a:lnTo>
                  <a:lnTo>
                    <a:pt x="1843088" y="211931"/>
                  </a:lnTo>
                  <a:lnTo>
                    <a:pt x="1847850" y="200025"/>
                  </a:lnTo>
                  <a:lnTo>
                    <a:pt x="1850232" y="188119"/>
                  </a:lnTo>
                  <a:lnTo>
                    <a:pt x="1847850" y="166688"/>
                  </a:lnTo>
                  <a:lnTo>
                    <a:pt x="1843088" y="140494"/>
                  </a:lnTo>
                  <a:lnTo>
                    <a:pt x="1824038" y="97631"/>
                  </a:lnTo>
                  <a:lnTo>
                    <a:pt x="1802607" y="61913"/>
                  </a:lnTo>
                  <a:lnTo>
                    <a:pt x="1766888" y="16669"/>
                  </a:lnTo>
                  <a:lnTo>
                    <a:pt x="1590675" y="0"/>
                  </a:lnTo>
                  <a:lnTo>
                    <a:pt x="1245394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2A9553AF-E68C-488D-AF86-10A55BF79B54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1533525"/>
            <a:ext cx="4294187" cy="4379913"/>
            <a:chOff x="2763838" y="1533525"/>
            <a:chExt cx="4294187" cy="4379913"/>
          </a:xfrm>
        </p:grpSpPr>
        <p:sp>
          <p:nvSpPr>
            <p:cNvPr id="20" name="フリーフォーム 49">
              <a:extLst>
                <a:ext uri="{FF2B5EF4-FFF2-40B4-BE49-F238E27FC236}">
                  <a16:creationId xmlns:a16="http://schemas.microsoft.com/office/drawing/2014/main" id="{FC63C8E7-28ED-471A-B304-CBB974AFCF54}"/>
                </a:ext>
              </a:extLst>
            </p:cNvPr>
            <p:cNvSpPr/>
            <p:nvPr/>
          </p:nvSpPr>
          <p:spPr>
            <a:xfrm>
              <a:off x="3082925" y="2154238"/>
              <a:ext cx="3687763" cy="565150"/>
            </a:xfrm>
            <a:custGeom>
              <a:avLst/>
              <a:gdLst>
                <a:gd name="connsiteX0" fmla="*/ 2227919 w 3687385"/>
                <a:gd name="connsiteY0" fmla="*/ 306785 h 565915"/>
                <a:gd name="connsiteX1" fmla="*/ 2046231 w 3687385"/>
                <a:gd name="connsiteY1" fmla="*/ 318699 h 565915"/>
                <a:gd name="connsiteX2" fmla="*/ 1864542 w 3687385"/>
                <a:gd name="connsiteY2" fmla="*/ 336570 h 565915"/>
                <a:gd name="connsiteX3" fmla="*/ 1650090 w 3687385"/>
                <a:gd name="connsiteY3" fmla="*/ 360398 h 565915"/>
                <a:gd name="connsiteX4" fmla="*/ 1393939 w 3687385"/>
                <a:gd name="connsiteY4" fmla="*/ 393162 h 565915"/>
                <a:gd name="connsiteX5" fmla="*/ 1274799 w 3687385"/>
                <a:gd name="connsiteY5" fmla="*/ 411033 h 565915"/>
                <a:gd name="connsiteX6" fmla="*/ 982906 w 3687385"/>
                <a:gd name="connsiteY6" fmla="*/ 470603 h 565915"/>
                <a:gd name="connsiteX7" fmla="*/ 771432 w 3687385"/>
                <a:gd name="connsiteY7" fmla="*/ 512302 h 565915"/>
                <a:gd name="connsiteX8" fmla="*/ 595701 w 3687385"/>
                <a:gd name="connsiteY8" fmla="*/ 548044 h 565915"/>
                <a:gd name="connsiteX9" fmla="*/ 542087 w 3687385"/>
                <a:gd name="connsiteY9" fmla="*/ 559958 h 565915"/>
                <a:gd name="connsiteX10" fmla="*/ 500388 w 3687385"/>
                <a:gd name="connsiteY10" fmla="*/ 565915 h 565915"/>
                <a:gd name="connsiteX11" fmla="*/ 470603 w 3687385"/>
                <a:gd name="connsiteY11" fmla="*/ 565915 h 565915"/>
                <a:gd name="connsiteX12" fmla="*/ 443797 w 3687385"/>
                <a:gd name="connsiteY12" fmla="*/ 565915 h 565915"/>
                <a:gd name="connsiteX13" fmla="*/ 393162 w 3687385"/>
                <a:gd name="connsiteY13" fmla="*/ 556979 h 565915"/>
                <a:gd name="connsiteX14" fmla="*/ 327635 w 3687385"/>
                <a:gd name="connsiteY14" fmla="*/ 539108 h 565915"/>
                <a:gd name="connsiteX15" fmla="*/ 265087 w 3687385"/>
                <a:gd name="connsiteY15" fmla="*/ 512302 h 565915"/>
                <a:gd name="connsiteX16" fmla="*/ 229345 w 3687385"/>
                <a:gd name="connsiteY16" fmla="*/ 494431 h 565915"/>
                <a:gd name="connsiteX17" fmla="*/ 187646 w 3687385"/>
                <a:gd name="connsiteY17" fmla="*/ 464646 h 565915"/>
                <a:gd name="connsiteX18" fmla="*/ 125097 w 3687385"/>
                <a:gd name="connsiteY18" fmla="*/ 405076 h 565915"/>
                <a:gd name="connsiteX19" fmla="*/ 80420 w 3687385"/>
                <a:gd name="connsiteY19" fmla="*/ 360398 h 565915"/>
                <a:gd name="connsiteX20" fmla="*/ 41699 w 3687385"/>
                <a:gd name="connsiteY20" fmla="*/ 309764 h 565915"/>
                <a:gd name="connsiteX21" fmla="*/ 5957 w 3687385"/>
                <a:gd name="connsiteY21" fmla="*/ 244237 h 565915"/>
                <a:gd name="connsiteX22" fmla="*/ 0 w 3687385"/>
                <a:gd name="connsiteY22" fmla="*/ 220409 h 565915"/>
                <a:gd name="connsiteX23" fmla="*/ 0 w 3687385"/>
                <a:gd name="connsiteY23" fmla="*/ 208495 h 565915"/>
                <a:gd name="connsiteX24" fmla="*/ 0 w 3687385"/>
                <a:gd name="connsiteY24" fmla="*/ 199559 h 565915"/>
                <a:gd name="connsiteX25" fmla="*/ 2979 w 3687385"/>
                <a:gd name="connsiteY25" fmla="*/ 193602 h 565915"/>
                <a:gd name="connsiteX26" fmla="*/ 17871 w 3687385"/>
                <a:gd name="connsiteY26" fmla="*/ 193602 h 565915"/>
                <a:gd name="connsiteX27" fmla="*/ 38721 w 3687385"/>
                <a:gd name="connsiteY27" fmla="*/ 199559 h 565915"/>
                <a:gd name="connsiteX28" fmla="*/ 56592 w 3687385"/>
                <a:gd name="connsiteY28" fmla="*/ 208495 h 565915"/>
                <a:gd name="connsiteX29" fmla="*/ 104248 w 3687385"/>
                <a:gd name="connsiteY29" fmla="*/ 247215 h 565915"/>
                <a:gd name="connsiteX30" fmla="*/ 154882 w 3687385"/>
                <a:gd name="connsiteY30" fmla="*/ 282957 h 565915"/>
                <a:gd name="connsiteX31" fmla="*/ 217431 w 3687385"/>
                <a:gd name="connsiteY31" fmla="*/ 315721 h 565915"/>
                <a:gd name="connsiteX32" fmla="*/ 256151 w 3687385"/>
                <a:gd name="connsiteY32" fmla="*/ 333592 h 565915"/>
                <a:gd name="connsiteX33" fmla="*/ 288915 w 3687385"/>
                <a:gd name="connsiteY33" fmla="*/ 345506 h 565915"/>
                <a:gd name="connsiteX34" fmla="*/ 321678 w 3687385"/>
                <a:gd name="connsiteY34" fmla="*/ 354441 h 565915"/>
                <a:gd name="connsiteX35" fmla="*/ 372313 w 3687385"/>
                <a:gd name="connsiteY35" fmla="*/ 363377 h 565915"/>
                <a:gd name="connsiteX36" fmla="*/ 446775 w 3687385"/>
                <a:gd name="connsiteY36" fmla="*/ 360398 h 565915"/>
                <a:gd name="connsiteX37" fmla="*/ 521238 w 3687385"/>
                <a:gd name="connsiteY37" fmla="*/ 360398 h 565915"/>
                <a:gd name="connsiteX38" fmla="*/ 598679 w 3687385"/>
                <a:gd name="connsiteY38" fmla="*/ 351463 h 565915"/>
                <a:gd name="connsiteX39" fmla="*/ 720798 w 3687385"/>
                <a:gd name="connsiteY39" fmla="*/ 333592 h 565915"/>
                <a:gd name="connsiteX40" fmla="*/ 845895 w 3687385"/>
                <a:gd name="connsiteY40" fmla="*/ 309764 h 565915"/>
                <a:gd name="connsiteX41" fmla="*/ 1066304 w 3687385"/>
                <a:gd name="connsiteY41" fmla="*/ 265086 h 565915"/>
                <a:gd name="connsiteX42" fmla="*/ 1236078 w 3687385"/>
                <a:gd name="connsiteY42" fmla="*/ 229344 h 565915"/>
                <a:gd name="connsiteX43" fmla="*/ 1474358 w 3687385"/>
                <a:gd name="connsiteY43" fmla="*/ 199559 h 565915"/>
                <a:gd name="connsiteX44" fmla="*/ 1736467 w 3687385"/>
                <a:gd name="connsiteY44" fmla="*/ 169774 h 565915"/>
                <a:gd name="connsiteX45" fmla="*/ 1959854 w 3687385"/>
                <a:gd name="connsiteY45" fmla="*/ 148925 h 565915"/>
                <a:gd name="connsiteX46" fmla="*/ 2117715 w 3687385"/>
                <a:gd name="connsiteY46" fmla="*/ 137011 h 565915"/>
                <a:gd name="connsiteX47" fmla="*/ 2361952 w 3687385"/>
                <a:gd name="connsiteY47" fmla="*/ 122118 h 565915"/>
                <a:gd name="connsiteX48" fmla="*/ 2519813 w 3687385"/>
                <a:gd name="connsiteY48" fmla="*/ 113183 h 565915"/>
                <a:gd name="connsiteX49" fmla="*/ 2689587 w 3687385"/>
                <a:gd name="connsiteY49" fmla="*/ 95312 h 565915"/>
                <a:gd name="connsiteX50" fmla="*/ 2921910 w 3687385"/>
                <a:gd name="connsiteY50" fmla="*/ 74462 h 565915"/>
                <a:gd name="connsiteX51" fmla="*/ 3094663 w 3687385"/>
                <a:gd name="connsiteY51" fmla="*/ 56591 h 565915"/>
                <a:gd name="connsiteX52" fmla="*/ 3178061 w 3687385"/>
                <a:gd name="connsiteY52" fmla="*/ 47656 h 565915"/>
                <a:gd name="connsiteX53" fmla="*/ 3204868 w 3687385"/>
                <a:gd name="connsiteY53" fmla="*/ 35742 h 565915"/>
                <a:gd name="connsiteX54" fmla="*/ 3249545 w 3687385"/>
                <a:gd name="connsiteY54" fmla="*/ 17871 h 565915"/>
                <a:gd name="connsiteX55" fmla="*/ 3288266 w 3687385"/>
                <a:gd name="connsiteY55" fmla="*/ 2978 h 565915"/>
                <a:gd name="connsiteX56" fmla="*/ 3324008 w 3687385"/>
                <a:gd name="connsiteY56" fmla="*/ 0 h 565915"/>
                <a:gd name="connsiteX57" fmla="*/ 3362729 w 3687385"/>
                <a:gd name="connsiteY57" fmla="*/ 2978 h 565915"/>
                <a:gd name="connsiteX58" fmla="*/ 3428256 w 3687385"/>
                <a:gd name="connsiteY58" fmla="*/ 17871 h 565915"/>
                <a:gd name="connsiteX59" fmla="*/ 3490804 w 3687385"/>
                <a:gd name="connsiteY59" fmla="*/ 41699 h 565915"/>
                <a:gd name="connsiteX60" fmla="*/ 3565267 w 3687385"/>
                <a:gd name="connsiteY60" fmla="*/ 80419 h 565915"/>
                <a:gd name="connsiteX61" fmla="*/ 3603987 w 3687385"/>
                <a:gd name="connsiteY61" fmla="*/ 101269 h 565915"/>
                <a:gd name="connsiteX62" fmla="*/ 3645686 w 3687385"/>
                <a:gd name="connsiteY62" fmla="*/ 128075 h 565915"/>
                <a:gd name="connsiteX63" fmla="*/ 3660579 w 3687385"/>
                <a:gd name="connsiteY63" fmla="*/ 139989 h 565915"/>
                <a:gd name="connsiteX64" fmla="*/ 3675471 w 3687385"/>
                <a:gd name="connsiteY64" fmla="*/ 154882 h 565915"/>
                <a:gd name="connsiteX65" fmla="*/ 3684407 w 3687385"/>
                <a:gd name="connsiteY65" fmla="*/ 172753 h 565915"/>
                <a:gd name="connsiteX66" fmla="*/ 3687385 w 3687385"/>
                <a:gd name="connsiteY66" fmla="*/ 181688 h 565915"/>
                <a:gd name="connsiteX67" fmla="*/ 3684407 w 3687385"/>
                <a:gd name="connsiteY67" fmla="*/ 196581 h 565915"/>
                <a:gd name="connsiteX68" fmla="*/ 3672493 w 3687385"/>
                <a:gd name="connsiteY68" fmla="*/ 220409 h 565915"/>
                <a:gd name="connsiteX69" fmla="*/ 3651643 w 3687385"/>
                <a:gd name="connsiteY69" fmla="*/ 241258 h 565915"/>
                <a:gd name="connsiteX70" fmla="*/ 3609944 w 3687385"/>
                <a:gd name="connsiteY70" fmla="*/ 262108 h 565915"/>
                <a:gd name="connsiteX71" fmla="*/ 3580159 w 3687385"/>
                <a:gd name="connsiteY71" fmla="*/ 271043 h 565915"/>
                <a:gd name="connsiteX72" fmla="*/ 3550374 w 3687385"/>
                <a:gd name="connsiteY72" fmla="*/ 271043 h 565915"/>
                <a:gd name="connsiteX73" fmla="*/ 3422299 w 3687385"/>
                <a:gd name="connsiteY73" fmla="*/ 265086 h 565915"/>
                <a:gd name="connsiteX74" fmla="*/ 3207846 w 3687385"/>
                <a:gd name="connsiteY74" fmla="*/ 262108 h 565915"/>
                <a:gd name="connsiteX75" fmla="*/ 2984459 w 3687385"/>
                <a:gd name="connsiteY75" fmla="*/ 262108 h 565915"/>
                <a:gd name="connsiteX76" fmla="*/ 2770007 w 3687385"/>
                <a:gd name="connsiteY76" fmla="*/ 268065 h 565915"/>
                <a:gd name="connsiteX77" fmla="*/ 2641931 w 3687385"/>
                <a:gd name="connsiteY77" fmla="*/ 274022 h 565915"/>
                <a:gd name="connsiteX78" fmla="*/ 2463221 w 3687385"/>
                <a:gd name="connsiteY78" fmla="*/ 294871 h 565915"/>
                <a:gd name="connsiteX79" fmla="*/ 2227919 w 3687385"/>
                <a:gd name="connsiteY79" fmla="*/ 306785 h 56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687385" h="565915">
                  <a:moveTo>
                    <a:pt x="2227919" y="306785"/>
                  </a:moveTo>
                  <a:lnTo>
                    <a:pt x="2046231" y="318699"/>
                  </a:lnTo>
                  <a:lnTo>
                    <a:pt x="1864542" y="336570"/>
                  </a:lnTo>
                  <a:lnTo>
                    <a:pt x="1650090" y="360398"/>
                  </a:lnTo>
                  <a:lnTo>
                    <a:pt x="1393939" y="393162"/>
                  </a:lnTo>
                  <a:lnTo>
                    <a:pt x="1274799" y="411033"/>
                  </a:lnTo>
                  <a:lnTo>
                    <a:pt x="982906" y="470603"/>
                  </a:lnTo>
                  <a:lnTo>
                    <a:pt x="771432" y="512302"/>
                  </a:lnTo>
                  <a:lnTo>
                    <a:pt x="595701" y="548044"/>
                  </a:lnTo>
                  <a:lnTo>
                    <a:pt x="542087" y="559958"/>
                  </a:lnTo>
                  <a:lnTo>
                    <a:pt x="500388" y="565915"/>
                  </a:lnTo>
                  <a:lnTo>
                    <a:pt x="470603" y="565915"/>
                  </a:lnTo>
                  <a:lnTo>
                    <a:pt x="443797" y="565915"/>
                  </a:lnTo>
                  <a:lnTo>
                    <a:pt x="393162" y="556979"/>
                  </a:lnTo>
                  <a:lnTo>
                    <a:pt x="327635" y="539108"/>
                  </a:lnTo>
                  <a:lnTo>
                    <a:pt x="265087" y="512302"/>
                  </a:lnTo>
                  <a:lnTo>
                    <a:pt x="229345" y="494431"/>
                  </a:lnTo>
                  <a:lnTo>
                    <a:pt x="187646" y="464646"/>
                  </a:lnTo>
                  <a:lnTo>
                    <a:pt x="125097" y="405076"/>
                  </a:lnTo>
                  <a:lnTo>
                    <a:pt x="80420" y="360398"/>
                  </a:lnTo>
                  <a:lnTo>
                    <a:pt x="41699" y="309764"/>
                  </a:lnTo>
                  <a:lnTo>
                    <a:pt x="5957" y="244237"/>
                  </a:lnTo>
                  <a:lnTo>
                    <a:pt x="0" y="220409"/>
                  </a:lnTo>
                  <a:lnTo>
                    <a:pt x="0" y="208495"/>
                  </a:lnTo>
                  <a:lnTo>
                    <a:pt x="0" y="199559"/>
                  </a:lnTo>
                  <a:lnTo>
                    <a:pt x="2979" y="193602"/>
                  </a:lnTo>
                  <a:lnTo>
                    <a:pt x="17871" y="193602"/>
                  </a:lnTo>
                  <a:lnTo>
                    <a:pt x="38721" y="199559"/>
                  </a:lnTo>
                  <a:lnTo>
                    <a:pt x="56592" y="208495"/>
                  </a:lnTo>
                  <a:lnTo>
                    <a:pt x="104248" y="247215"/>
                  </a:lnTo>
                  <a:lnTo>
                    <a:pt x="154882" y="282957"/>
                  </a:lnTo>
                  <a:lnTo>
                    <a:pt x="217431" y="315721"/>
                  </a:lnTo>
                  <a:lnTo>
                    <a:pt x="256151" y="333592"/>
                  </a:lnTo>
                  <a:lnTo>
                    <a:pt x="288915" y="345506"/>
                  </a:lnTo>
                  <a:lnTo>
                    <a:pt x="321678" y="354441"/>
                  </a:lnTo>
                  <a:lnTo>
                    <a:pt x="372313" y="363377"/>
                  </a:lnTo>
                  <a:lnTo>
                    <a:pt x="446775" y="360398"/>
                  </a:lnTo>
                  <a:lnTo>
                    <a:pt x="521238" y="360398"/>
                  </a:lnTo>
                  <a:lnTo>
                    <a:pt x="598679" y="351463"/>
                  </a:lnTo>
                  <a:lnTo>
                    <a:pt x="720798" y="333592"/>
                  </a:lnTo>
                  <a:lnTo>
                    <a:pt x="845895" y="309764"/>
                  </a:lnTo>
                  <a:lnTo>
                    <a:pt x="1066304" y="265086"/>
                  </a:lnTo>
                  <a:lnTo>
                    <a:pt x="1236078" y="229344"/>
                  </a:lnTo>
                  <a:lnTo>
                    <a:pt x="1474358" y="199559"/>
                  </a:lnTo>
                  <a:lnTo>
                    <a:pt x="1736467" y="169774"/>
                  </a:lnTo>
                  <a:lnTo>
                    <a:pt x="1959854" y="148925"/>
                  </a:lnTo>
                  <a:lnTo>
                    <a:pt x="2117715" y="137011"/>
                  </a:lnTo>
                  <a:lnTo>
                    <a:pt x="2361952" y="122118"/>
                  </a:lnTo>
                  <a:lnTo>
                    <a:pt x="2519813" y="113183"/>
                  </a:lnTo>
                  <a:lnTo>
                    <a:pt x="2689587" y="95312"/>
                  </a:lnTo>
                  <a:lnTo>
                    <a:pt x="2921910" y="74462"/>
                  </a:lnTo>
                  <a:lnTo>
                    <a:pt x="3094663" y="56591"/>
                  </a:lnTo>
                  <a:lnTo>
                    <a:pt x="3178061" y="47656"/>
                  </a:lnTo>
                  <a:lnTo>
                    <a:pt x="3204868" y="35742"/>
                  </a:lnTo>
                  <a:lnTo>
                    <a:pt x="3249545" y="17871"/>
                  </a:lnTo>
                  <a:lnTo>
                    <a:pt x="3288266" y="2978"/>
                  </a:lnTo>
                  <a:lnTo>
                    <a:pt x="3324008" y="0"/>
                  </a:lnTo>
                  <a:lnTo>
                    <a:pt x="3362729" y="2978"/>
                  </a:lnTo>
                  <a:lnTo>
                    <a:pt x="3428256" y="17871"/>
                  </a:lnTo>
                  <a:lnTo>
                    <a:pt x="3490804" y="41699"/>
                  </a:lnTo>
                  <a:lnTo>
                    <a:pt x="3565267" y="80419"/>
                  </a:lnTo>
                  <a:lnTo>
                    <a:pt x="3603987" y="101269"/>
                  </a:lnTo>
                  <a:lnTo>
                    <a:pt x="3645686" y="128075"/>
                  </a:lnTo>
                  <a:lnTo>
                    <a:pt x="3660579" y="139989"/>
                  </a:lnTo>
                  <a:lnTo>
                    <a:pt x="3675471" y="154882"/>
                  </a:lnTo>
                  <a:lnTo>
                    <a:pt x="3684407" y="172753"/>
                  </a:lnTo>
                  <a:lnTo>
                    <a:pt x="3687385" y="181688"/>
                  </a:lnTo>
                  <a:lnTo>
                    <a:pt x="3684407" y="196581"/>
                  </a:lnTo>
                  <a:lnTo>
                    <a:pt x="3672493" y="220409"/>
                  </a:lnTo>
                  <a:lnTo>
                    <a:pt x="3651643" y="241258"/>
                  </a:lnTo>
                  <a:lnTo>
                    <a:pt x="3609944" y="262108"/>
                  </a:lnTo>
                  <a:lnTo>
                    <a:pt x="3580159" y="271043"/>
                  </a:lnTo>
                  <a:lnTo>
                    <a:pt x="3550374" y="271043"/>
                  </a:lnTo>
                  <a:lnTo>
                    <a:pt x="3422299" y="265086"/>
                  </a:lnTo>
                  <a:lnTo>
                    <a:pt x="3207846" y="262108"/>
                  </a:lnTo>
                  <a:lnTo>
                    <a:pt x="2984459" y="262108"/>
                  </a:lnTo>
                  <a:lnTo>
                    <a:pt x="2770007" y="268065"/>
                  </a:lnTo>
                  <a:lnTo>
                    <a:pt x="2641931" y="274022"/>
                  </a:lnTo>
                  <a:lnTo>
                    <a:pt x="2463221" y="294871"/>
                  </a:lnTo>
                  <a:lnTo>
                    <a:pt x="2227919" y="30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3">
              <a:extLst>
                <a:ext uri="{FF2B5EF4-FFF2-40B4-BE49-F238E27FC236}">
                  <a16:creationId xmlns:a16="http://schemas.microsoft.com/office/drawing/2014/main" id="{E3284884-0AED-433B-A0F4-2EBE958B7A60}"/>
                </a:ext>
              </a:extLst>
            </p:cNvPr>
            <p:cNvSpPr/>
            <p:nvPr/>
          </p:nvSpPr>
          <p:spPr>
            <a:xfrm>
              <a:off x="2779713" y="2803525"/>
              <a:ext cx="2276475" cy="2606675"/>
            </a:xfrm>
            <a:custGeom>
              <a:avLst/>
              <a:gdLst>
                <a:gd name="connsiteX0" fmla="*/ 1785731 w 2276061"/>
                <a:gd name="connsiteY0" fmla="*/ 1129748 h 2607365"/>
                <a:gd name="connsiteX1" fmla="*/ 1689653 w 2276061"/>
                <a:gd name="connsiteY1" fmla="*/ 1282148 h 2607365"/>
                <a:gd name="connsiteX2" fmla="*/ 1613453 w 2276061"/>
                <a:gd name="connsiteY2" fmla="*/ 1394791 h 2607365"/>
                <a:gd name="connsiteX3" fmla="*/ 1524000 w 2276061"/>
                <a:gd name="connsiteY3" fmla="*/ 1517374 h 2607365"/>
                <a:gd name="connsiteX4" fmla="*/ 1408044 w 2276061"/>
                <a:gd name="connsiteY4" fmla="*/ 1666461 h 2607365"/>
                <a:gd name="connsiteX5" fmla="*/ 1345096 w 2276061"/>
                <a:gd name="connsiteY5" fmla="*/ 1736035 h 2607365"/>
                <a:gd name="connsiteX6" fmla="*/ 1275522 w 2276061"/>
                <a:gd name="connsiteY6" fmla="*/ 1785730 h 2607365"/>
                <a:gd name="connsiteX7" fmla="*/ 1169505 w 2276061"/>
                <a:gd name="connsiteY7" fmla="*/ 1885122 h 2607365"/>
                <a:gd name="connsiteX8" fmla="*/ 1063487 w 2276061"/>
                <a:gd name="connsiteY8" fmla="*/ 1974574 h 2607365"/>
                <a:gd name="connsiteX9" fmla="*/ 950844 w 2276061"/>
                <a:gd name="connsiteY9" fmla="*/ 2064026 h 2607365"/>
                <a:gd name="connsiteX10" fmla="*/ 781879 w 2276061"/>
                <a:gd name="connsiteY10" fmla="*/ 2186608 h 2607365"/>
                <a:gd name="connsiteX11" fmla="*/ 659296 w 2276061"/>
                <a:gd name="connsiteY11" fmla="*/ 2269435 h 2607365"/>
                <a:gd name="connsiteX12" fmla="*/ 490331 w 2276061"/>
                <a:gd name="connsiteY12" fmla="*/ 2375452 h 2607365"/>
                <a:gd name="connsiteX13" fmla="*/ 255105 w 2276061"/>
                <a:gd name="connsiteY13" fmla="*/ 2507974 h 2607365"/>
                <a:gd name="connsiteX14" fmla="*/ 79514 w 2276061"/>
                <a:gd name="connsiteY14" fmla="*/ 2597426 h 2607365"/>
                <a:gd name="connsiteX15" fmla="*/ 39757 w 2276061"/>
                <a:gd name="connsiteY15" fmla="*/ 2607365 h 2607365"/>
                <a:gd name="connsiteX16" fmla="*/ 23192 w 2276061"/>
                <a:gd name="connsiteY16" fmla="*/ 2607365 h 2607365"/>
                <a:gd name="connsiteX17" fmla="*/ 9940 w 2276061"/>
                <a:gd name="connsiteY17" fmla="*/ 2604052 h 2607365"/>
                <a:gd name="connsiteX18" fmla="*/ 3314 w 2276061"/>
                <a:gd name="connsiteY18" fmla="*/ 2597426 h 2607365"/>
                <a:gd name="connsiteX19" fmla="*/ 0 w 2276061"/>
                <a:gd name="connsiteY19" fmla="*/ 2590800 h 2607365"/>
                <a:gd name="connsiteX20" fmla="*/ 3314 w 2276061"/>
                <a:gd name="connsiteY20" fmla="*/ 2570922 h 2607365"/>
                <a:gd name="connsiteX21" fmla="*/ 23192 w 2276061"/>
                <a:gd name="connsiteY21" fmla="*/ 2547730 h 2607365"/>
                <a:gd name="connsiteX22" fmla="*/ 99392 w 2276061"/>
                <a:gd name="connsiteY22" fmla="*/ 2501348 h 2607365"/>
                <a:gd name="connsiteX23" fmla="*/ 251792 w 2276061"/>
                <a:gd name="connsiteY23" fmla="*/ 2405269 h 2607365"/>
                <a:gd name="connsiteX24" fmla="*/ 397566 w 2276061"/>
                <a:gd name="connsiteY24" fmla="*/ 2312504 h 2607365"/>
                <a:gd name="connsiteX25" fmla="*/ 530087 w 2276061"/>
                <a:gd name="connsiteY25" fmla="*/ 2216426 h 2607365"/>
                <a:gd name="connsiteX26" fmla="*/ 652670 w 2276061"/>
                <a:gd name="connsiteY26" fmla="*/ 2123661 h 2607365"/>
                <a:gd name="connsiteX27" fmla="*/ 811696 w 2276061"/>
                <a:gd name="connsiteY27" fmla="*/ 1991139 h 2607365"/>
                <a:gd name="connsiteX28" fmla="*/ 907774 w 2276061"/>
                <a:gd name="connsiteY28" fmla="*/ 1908313 h 2607365"/>
                <a:gd name="connsiteX29" fmla="*/ 1027044 w 2276061"/>
                <a:gd name="connsiteY29" fmla="*/ 1792356 h 2607365"/>
                <a:gd name="connsiteX30" fmla="*/ 1149627 w 2276061"/>
                <a:gd name="connsiteY30" fmla="*/ 1659835 h 2607365"/>
                <a:gd name="connsiteX31" fmla="*/ 1249018 w 2276061"/>
                <a:gd name="connsiteY31" fmla="*/ 1543878 h 2607365"/>
                <a:gd name="connsiteX32" fmla="*/ 1335157 w 2276061"/>
                <a:gd name="connsiteY32" fmla="*/ 1434548 h 2607365"/>
                <a:gd name="connsiteX33" fmla="*/ 1437861 w 2276061"/>
                <a:gd name="connsiteY33" fmla="*/ 1282148 h 2607365"/>
                <a:gd name="connsiteX34" fmla="*/ 1543879 w 2276061"/>
                <a:gd name="connsiteY34" fmla="*/ 1119808 h 2607365"/>
                <a:gd name="connsiteX35" fmla="*/ 1613453 w 2276061"/>
                <a:gd name="connsiteY35" fmla="*/ 993913 h 2607365"/>
                <a:gd name="connsiteX36" fmla="*/ 1679714 w 2276061"/>
                <a:gd name="connsiteY36" fmla="*/ 868017 h 2607365"/>
                <a:gd name="connsiteX37" fmla="*/ 1772479 w 2276061"/>
                <a:gd name="connsiteY37" fmla="*/ 636104 h 2607365"/>
                <a:gd name="connsiteX38" fmla="*/ 1812235 w 2276061"/>
                <a:gd name="connsiteY38" fmla="*/ 523461 h 2607365"/>
                <a:gd name="connsiteX39" fmla="*/ 1842053 w 2276061"/>
                <a:gd name="connsiteY39" fmla="*/ 443948 h 2607365"/>
                <a:gd name="connsiteX40" fmla="*/ 1871870 w 2276061"/>
                <a:gd name="connsiteY40" fmla="*/ 347869 h 2607365"/>
                <a:gd name="connsiteX41" fmla="*/ 1881809 w 2276061"/>
                <a:gd name="connsiteY41" fmla="*/ 304800 h 2607365"/>
                <a:gd name="connsiteX42" fmla="*/ 1895061 w 2276061"/>
                <a:gd name="connsiteY42" fmla="*/ 238539 h 2607365"/>
                <a:gd name="connsiteX43" fmla="*/ 1898374 w 2276061"/>
                <a:gd name="connsiteY43" fmla="*/ 205408 h 2607365"/>
                <a:gd name="connsiteX44" fmla="*/ 1895061 w 2276061"/>
                <a:gd name="connsiteY44" fmla="*/ 182217 h 2607365"/>
                <a:gd name="connsiteX45" fmla="*/ 1885122 w 2276061"/>
                <a:gd name="connsiteY45" fmla="*/ 155713 h 2607365"/>
                <a:gd name="connsiteX46" fmla="*/ 1861931 w 2276061"/>
                <a:gd name="connsiteY46" fmla="*/ 112643 h 2607365"/>
                <a:gd name="connsiteX47" fmla="*/ 1822174 w 2276061"/>
                <a:gd name="connsiteY47" fmla="*/ 59635 h 2607365"/>
                <a:gd name="connsiteX48" fmla="*/ 1808922 w 2276061"/>
                <a:gd name="connsiteY48" fmla="*/ 43069 h 2607365"/>
                <a:gd name="connsiteX49" fmla="*/ 1795670 w 2276061"/>
                <a:gd name="connsiteY49" fmla="*/ 23191 h 2607365"/>
                <a:gd name="connsiteX50" fmla="*/ 1795670 w 2276061"/>
                <a:gd name="connsiteY50" fmla="*/ 9939 h 2607365"/>
                <a:gd name="connsiteX51" fmla="*/ 1805609 w 2276061"/>
                <a:gd name="connsiteY51" fmla="*/ 0 h 2607365"/>
                <a:gd name="connsiteX52" fmla="*/ 1825487 w 2276061"/>
                <a:gd name="connsiteY52" fmla="*/ 0 h 2607365"/>
                <a:gd name="connsiteX53" fmla="*/ 1868557 w 2276061"/>
                <a:gd name="connsiteY53" fmla="*/ 3313 h 2607365"/>
                <a:gd name="connsiteX54" fmla="*/ 1934818 w 2276061"/>
                <a:gd name="connsiteY54" fmla="*/ 16565 h 2607365"/>
                <a:gd name="connsiteX55" fmla="*/ 1994453 w 2276061"/>
                <a:gd name="connsiteY55" fmla="*/ 33130 h 2607365"/>
                <a:gd name="connsiteX56" fmla="*/ 2047461 w 2276061"/>
                <a:gd name="connsiteY56" fmla="*/ 56322 h 2607365"/>
                <a:gd name="connsiteX57" fmla="*/ 2080592 w 2276061"/>
                <a:gd name="connsiteY57" fmla="*/ 76200 h 2607365"/>
                <a:gd name="connsiteX58" fmla="*/ 2166731 w 2276061"/>
                <a:gd name="connsiteY58" fmla="*/ 142461 h 2607365"/>
                <a:gd name="connsiteX59" fmla="*/ 2223053 w 2276061"/>
                <a:gd name="connsiteY59" fmla="*/ 188843 h 2607365"/>
                <a:gd name="connsiteX60" fmla="*/ 2252870 w 2276061"/>
                <a:gd name="connsiteY60" fmla="*/ 221974 h 2607365"/>
                <a:gd name="connsiteX61" fmla="*/ 2266122 w 2276061"/>
                <a:gd name="connsiteY61" fmla="*/ 241852 h 2607365"/>
                <a:gd name="connsiteX62" fmla="*/ 2276061 w 2276061"/>
                <a:gd name="connsiteY62" fmla="*/ 261730 h 2607365"/>
                <a:gd name="connsiteX63" fmla="*/ 2276061 w 2276061"/>
                <a:gd name="connsiteY63" fmla="*/ 278295 h 2607365"/>
                <a:gd name="connsiteX64" fmla="*/ 2276061 w 2276061"/>
                <a:gd name="connsiteY64" fmla="*/ 291548 h 2607365"/>
                <a:gd name="connsiteX65" fmla="*/ 2259496 w 2276061"/>
                <a:gd name="connsiteY65" fmla="*/ 304800 h 2607365"/>
                <a:gd name="connsiteX66" fmla="*/ 2239618 w 2276061"/>
                <a:gd name="connsiteY66" fmla="*/ 311426 h 2607365"/>
                <a:gd name="connsiteX67" fmla="*/ 2199861 w 2276061"/>
                <a:gd name="connsiteY67" fmla="*/ 327991 h 2607365"/>
                <a:gd name="connsiteX68" fmla="*/ 2166731 w 2276061"/>
                <a:gd name="connsiteY68" fmla="*/ 351182 h 2607365"/>
                <a:gd name="connsiteX69" fmla="*/ 2130287 w 2276061"/>
                <a:gd name="connsiteY69" fmla="*/ 387626 h 2607365"/>
                <a:gd name="connsiteX70" fmla="*/ 2107096 w 2276061"/>
                <a:gd name="connsiteY70" fmla="*/ 440635 h 2607365"/>
                <a:gd name="connsiteX71" fmla="*/ 2083905 w 2276061"/>
                <a:gd name="connsiteY71" fmla="*/ 510208 h 2607365"/>
                <a:gd name="connsiteX72" fmla="*/ 2030896 w 2276061"/>
                <a:gd name="connsiteY72" fmla="*/ 649356 h 2607365"/>
                <a:gd name="connsiteX73" fmla="*/ 1991140 w 2276061"/>
                <a:gd name="connsiteY73" fmla="*/ 738808 h 2607365"/>
                <a:gd name="connsiteX74" fmla="*/ 1888435 w 2276061"/>
                <a:gd name="connsiteY74" fmla="*/ 944217 h 2607365"/>
                <a:gd name="connsiteX75" fmla="*/ 1785731 w 2276061"/>
                <a:gd name="connsiteY75" fmla="*/ 1129748 h 260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276061" h="2607365">
                  <a:moveTo>
                    <a:pt x="1785731" y="1129748"/>
                  </a:moveTo>
                  <a:lnTo>
                    <a:pt x="1689653" y="1282148"/>
                  </a:lnTo>
                  <a:lnTo>
                    <a:pt x="1613453" y="1394791"/>
                  </a:lnTo>
                  <a:lnTo>
                    <a:pt x="1524000" y="1517374"/>
                  </a:lnTo>
                  <a:lnTo>
                    <a:pt x="1408044" y="1666461"/>
                  </a:lnTo>
                  <a:lnTo>
                    <a:pt x="1345096" y="1736035"/>
                  </a:lnTo>
                  <a:lnTo>
                    <a:pt x="1275522" y="1785730"/>
                  </a:lnTo>
                  <a:lnTo>
                    <a:pt x="1169505" y="1885122"/>
                  </a:lnTo>
                  <a:lnTo>
                    <a:pt x="1063487" y="1974574"/>
                  </a:lnTo>
                  <a:lnTo>
                    <a:pt x="950844" y="2064026"/>
                  </a:lnTo>
                  <a:lnTo>
                    <a:pt x="781879" y="2186608"/>
                  </a:lnTo>
                  <a:lnTo>
                    <a:pt x="659296" y="2269435"/>
                  </a:lnTo>
                  <a:lnTo>
                    <a:pt x="490331" y="2375452"/>
                  </a:lnTo>
                  <a:lnTo>
                    <a:pt x="255105" y="2507974"/>
                  </a:lnTo>
                  <a:lnTo>
                    <a:pt x="79514" y="2597426"/>
                  </a:lnTo>
                  <a:lnTo>
                    <a:pt x="39757" y="2607365"/>
                  </a:lnTo>
                  <a:lnTo>
                    <a:pt x="23192" y="2607365"/>
                  </a:lnTo>
                  <a:lnTo>
                    <a:pt x="9940" y="2604052"/>
                  </a:lnTo>
                  <a:lnTo>
                    <a:pt x="3314" y="2597426"/>
                  </a:lnTo>
                  <a:lnTo>
                    <a:pt x="0" y="2590800"/>
                  </a:lnTo>
                  <a:lnTo>
                    <a:pt x="3314" y="2570922"/>
                  </a:lnTo>
                  <a:lnTo>
                    <a:pt x="23192" y="2547730"/>
                  </a:lnTo>
                  <a:lnTo>
                    <a:pt x="99392" y="2501348"/>
                  </a:lnTo>
                  <a:lnTo>
                    <a:pt x="251792" y="2405269"/>
                  </a:lnTo>
                  <a:lnTo>
                    <a:pt x="397566" y="2312504"/>
                  </a:lnTo>
                  <a:lnTo>
                    <a:pt x="530087" y="2216426"/>
                  </a:lnTo>
                  <a:lnTo>
                    <a:pt x="652670" y="2123661"/>
                  </a:lnTo>
                  <a:lnTo>
                    <a:pt x="811696" y="1991139"/>
                  </a:lnTo>
                  <a:lnTo>
                    <a:pt x="907774" y="1908313"/>
                  </a:lnTo>
                  <a:lnTo>
                    <a:pt x="1027044" y="1792356"/>
                  </a:lnTo>
                  <a:lnTo>
                    <a:pt x="1149627" y="1659835"/>
                  </a:lnTo>
                  <a:lnTo>
                    <a:pt x="1249018" y="1543878"/>
                  </a:lnTo>
                  <a:lnTo>
                    <a:pt x="1335157" y="1434548"/>
                  </a:lnTo>
                  <a:lnTo>
                    <a:pt x="1437861" y="1282148"/>
                  </a:lnTo>
                  <a:lnTo>
                    <a:pt x="1543879" y="1119808"/>
                  </a:lnTo>
                  <a:lnTo>
                    <a:pt x="1613453" y="993913"/>
                  </a:lnTo>
                  <a:lnTo>
                    <a:pt x="1679714" y="868017"/>
                  </a:lnTo>
                  <a:lnTo>
                    <a:pt x="1772479" y="636104"/>
                  </a:lnTo>
                  <a:lnTo>
                    <a:pt x="1812235" y="523461"/>
                  </a:lnTo>
                  <a:lnTo>
                    <a:pt x="1842053" y="443948"/>
                  </a:lnTo>
                  <a:lnTo>
                    <a:pt x="1871870" y="347869"/>
                  </a:lnTo>
                  <a:lnTo>
                    <a:pt x="1881809" y="304800"/>
                  </a:lnTo>
                  <a:lnTo>
                    <a:pt x="1895061" y="238539"/>
                  </a:lnTo>
                  <a:lnTo>
                    <a:pt x="1898374" y="205408"/>
                  </a:lnTo>
                  <a:lnTo>
                    <a:pt x="1895061" y="182217"/>
                  </a:lnTo>
                  <a:lnTo>
                    <a:pt x="1885122" y="155713"/>
                  </a:lnTo>
                  <a:lnTo>
                    <a:pt x="1861931" y="112643"/>
                  </a:lnTo>
                  <a:lnTo>
                    <a:pt x="1822174" y="59635"/>
                  </a:lnTo>
                  <a:lnTo>
                    <a:pt x="1808922" y="43069"/>
                  </a:lnTo>
                  <a:lnTo>
                    <a:pt x="1795670" y="23191"/>
                  </a:lnTo>
                  <a:lnTo>
                    <a:pt x="1795670" y="9939"/>
                  </a:lnTo>
                  <a:lnTo>
                    <a:pt x="1805609" y="0"/>
                  </a:lnTo>
                  <a:lnTo>
                    <a:pt x="1825487" y="0"/>
                  </a:lnTo>
                  <a:lnTo>
                    <a:pt x="1868557" y="3313"/>
                  </a:lnTo>
                  <a:lnTo>
                    <a:pt x="1934818" y="16565"/>
                  </a:lnTo>
                  <a:lnTo>
                    <a:pt x="1994453" y="33130"/>
                  </a:lnTo>
                  <a:lnTo>
                    <a:pt x="2047461" y="56322"/>
                  </a:lnTo>
                  <a:lnTo>
                    <a:pt x="2080592" y="76200"/>
                  </a:lnTo>
                  <a:lnTo>
                    <a:pt x="2166731" y="142461"/>
                  </a:lnTo>
                  <a:lnTo>
                    <a:pt x="2223053" y="188843"/>
                  </a:lnTo>
                  <a:lnTo>
                    <a:pt x="2252870" y="221974"/>
                  </a:lnTo>
                  <a:lnTo>
                    <a:pt x="2266122" y="241852"/>
                  </a:lnTo>
                  <a:lnTo>
                    <a:pt x="2276061" y="261730"/>
                  </a:lnTo>
                  <a:lnTo>
                    <a:pt x="2276061" y="278295"/>
                  </a:lnTo>
                  <a:lnTo>
                    <a:pt x="2276061" y="291548"/>
                  </a:lnTo>
                  <a:lnTo>
                    <a:pt x="2259496" y="304800"/>
                  </a:lnTo>
                  <a:lnTo>
                    <a:pt x="2239618" y="311426"/>
                  </a:lnTo>
                  <a:lnTo>
                    <a:pt x="2199861" y="327991"/>
                  </a:lnTo>
                  <a:lnTo>
                    <a:pt x="2166731" y="351182"/>
                  </a:lnTo>
                  <a:lnTo>
                    <a:pt x="2130287" y="387626"/>
                  </a:lnTo>
                  <a:lnTo>
                    <a:pt x="2107096" y="440635"/>
                  </a:lnTo>
                  <a:lnTo>
                    <a:pt x="2083905" y="510208"/>
                  </a:lnTo>
                  <a:lnTo>
                    <a:pt x="2030896" y="649356"/>
                  </a:lnTo>
                  <a:lnTo>
                    <a:pt x="1991140" y="738808"/>
                  </a:lnTo>
                  <a:lnTo>
                    <a:pt x="1888435" y="944217"/>
                  </a:lnTo>
                  <a:lnTo>
                    <a:pt x="1785731" y="1129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4A26C5F4-31FB-40AA-B8B4-A68F2C88264F}"/>
                </a:ext>
              </a:extLst>
            </p:cNvPr>
            <p:cNvSpPr/>
            <p:nvPr/>
          </p:nvSpPr>
          <p:spPr>
            <a:xfrm>
              <a:off x="3790950" y="1690688"/>
              <a:ext cx="668338" cy="1358900"/>
            </a:xfrm>
            <a:custGeom>
              <a:avLst/>
              <a:gdLst>
                <a:gd name="connsiteX0" fmla="*/ 307181 w 669131"/>
                <a:gd name="connsiteY0" fmla="*/ 611981 h 1359693"/>
                <a:gd name="connsiteX1" fmla="*/ 330994 w 669131"/>
                <a:gd name="connsiteY1" fmla="*/ 750093 h 1359693"/>
                <a:gd name="connsiteX2" fmla="*/ 411956 w 669131"/>
                <a:gd name="connsiteY2" fmla="*/ 1069181 h 1359693"/>
                <a:gd name="connsiteX3" fmla="*/ 461963 w 669131"/>
                <a:gd name="connsiteY3" fmla="*/ 1266825 h 1359693"/>
                <a:gd name="connsiteX4" fmla="*/ 471488 w 669131"/>
                <a:gd name="connsiteY4" fmla="*/ 1295400 h 1359693"/>
                <a:gd name="connsiteX5" fmla="*/ 485775 w 669131"/>
                <a:gd name="connsiteY5" fmla="*/ 1319212 h 1359693"/>
                <a:gd name="connsiteX6" fmla="*/ 500063 w 669131"/>
                <a:gd name="connsiteY6" fmla="*/ 1333500 h 1359693"/>
                <a:gd name="connsiteX7" fmla="*/ 516731 w 669131"/>
                <a:gd name="connsiteY7" fmla="*/ 1345406 h 1359693"/>
                <a:gd name="connsiteX8" fmla="*/ 552450 w 669131"/>
                <a:gd name="connsiteY8" fmla="*/ 1357312 h 1359693"/>
                <a:gd name="connsiteX9" fmla="*/ 576263 w 669131"/>
                <a:gd name="connsiteY9" fmla="*/ 1359693 h 1359693"/>
                <a:gd name="connsiteX10" fmla="*/ 600075 w 669131"/>
                <a:gd name="connsiteY10" fmla="*/ 1359693 h 1359693"/>
                <a:gd name="connsiteX11" fmla="*/ 621506 w 669131"/>
                <a:gd name="connsiteY11" fmla="*/ 1354931 h 1359693"/>
                <a:gd name="connsiteX12" fmla="*/ 638175 w 669131"/>
                <a:gd name="connsiteY12" fmla="*/ 1347787 h 1359693"/>
                <a:gd name="connsiteX13" fmla="*/ 650081 w 669131"/>
                <a:gd name="connsiteY13" fmla="*/ 1335881 h 1359693"/>
                <a:gd name="connsiteX14" fmla="*/ 659606 w 669131"/>
                <a:gd name="connsiteY14" fmla="*/ 1314450 h 1359693"/>
                <a:gd name="connsiteX15" fmla="*/ 666750 w 669131"/>
                <a:gd name="connsiteY15" fmla="*/ 1293018 h 1359693"/>
                <a:gd name="connsiteX16" fmla="*/ 669131 w 669131"/>
                <a:gd name="connsiteY16" fmla="*/ 1262062 h 1359693"/>
                <a:gd name="connsiteX17" fmla="*/ 666750 w 669131"/>
                <a:gd name="connsiteY17" fmla="*/ 1216818 h 1359693"/>
                <a:gd name="connsiteX18" fmla="*/ 642938 w 669131"/>
                <a:gd name="connsiteY18" fmla="*/ 1097756 h 1359693"/>
                <a:gd name="connsiteX19" fmla="*/ 609600 w 669131"/>
                <a:gd name="connsiteY19" fmla="*/ 940593 h 1359693"/>
                <a:gd name="connsiteX20" fmla="*/ 592931 w 669131"/>
                <a:gd name="connsiteY20" fmla="*/ 845343 h 1359693"/>
                <a:gd name="connsiteX21" fmla="*/ 552450 w 669131"/>
                <a:gd name="connsiteY21" fmla="*/ 702468 h 1359693"/>
                <a:gd name="connsiteX22" fmla="*/ 521494 w 669131"/>
                <a:gd name="connsiteY22" fmla="*/ 488156 h 1359693"/>
                <a:gd name="connsiteX23" fmla="*/ 507206 w 669131"/>
                <a:gd name="connsiteY23" fmla="*/ 376237 h 1359693"/>
                <a:gd name="connsiteX24" fmla="*/ 500063 w 669131"/>
                <a:gd name="connsiteY24" fmla="*/ 342900 h 1359693"/>
                <a:gd name="connsiteX25" fmla="*/ 495300 w 669131"/>
                <a:gd name="connsiteY25" fmla="*/ 307181 h 1359693"/>
                <a:gd name="connsiteX26" fmla="*/ 495300 w 669131"/>
                <a:gd name="connsiteY26" fmla="*/ 271462 h 1359693"/>
                <a:gd name="connsiteX27" fmla="*/ 500063 w 669131"/>
                <a:gd name="connsiteY27" fmla="*/ 240506 h 1359693"/>
                <a:gd name="connsiteX28" fmla="*/ 507206 w 669131"/>
                <a:gd name="connsiteY28" fmla="*/ 221456 h 1359693"/>
                <a:gd name="connsiteX29" fmla="*/ 504825 w 669131"/>
                <a:gd name="connsiteY29" fmla="*/ 202406 h 1359693"/>
                <a:gd name="connsiteX30" fmla="*/ 495300 w 669131"/>
                <a:gd name="connsiteY30" fmla="*/ 178593 h 1359693"/>
                <a:gd name="connsiteX31" fmla="*/ 478631 w 669131"/>
                <a:gd name="connsiteY31" fmla="*/ 157162 h 1359693"/>
                <a:gd name="connsiteX32" fmla="*/ 461963 w 669131"/>
                <a:gd name="connsiteY32" fmla="*/ 138112 h 1359693"/>
                <a:gd name="connsiteX33" fmla="*/ 440531 w 669131"/>
                <a:gd name="connsiteY33" fmla="*/ 119062 h 1359693"/>
                <a:gd name="connsiteX34" fmla="*/ 414338 w 669131"/>
                <a:gd name="connsiteY34" fmla="*/ 102393 h 1359693"/>
                <a:gd name="connsiteX35" fmla="*/ 378619 w 669131"/>
                <a:gd name="connsiteY35" fmla="*/ 83343 h 1359693"/>
                <a:gd name="connsiteX36" fmla="*/ 326231 w 669131"/>
                <a:gd name="connsiteY36" fmla="*/ 61912 h 1359693"/>
                <a:gd name="connsiteX37" fmla="*/ 269081 w 669131"/>
                <a:gd name="connsiteY37" fmla="*/ 42862 h 1359693"/>
                <a:gd name="connsiteX38" fmla="*/ 188119 w 669131"/>
                <a:gd name="connsiteY38" fmla="*/ 21431 h 1359693"/>
                <a:gd name="connsiteX39" fmla="*/ 114300 w 669131"/>
                <a:gd name="connsiteY39" fmla="*/ 7143 h 1359693"/>
                <a:gd name="connsiteX40" fmla="*/ 73819 w 669131"/>
                <a:gd name="connsiteY40" fmla="*/ 0 h 1359693"/>
                <a:gd name="connsiteX41" fmla="*/ 45244 w 669131"/>
                <a:gd name="connsiteY41" fmla="*/ 0 h 1359693"/>
                <a:gd name="connsiteX42" fmla="*/ 26194 w 669131"/>
                <a:gd name="connsiteY42" fmla="*/ 0 h 1359693"/>
                <a:gd name="connsiteX43" fmla="*/ 7144 w 669131"/>
                <a:gd name="connsiteY43" fmla="*/ 4762 h 1359693"/>
                <a:gd name="connsiteX44" fmla="*/ 2381 w 669131"/>
                <a:gd name="connsiteY44" fmla="*/ 9525 h 1359693"/>
                <a:gd name="connsiteX45" fmla="*/ 0 w 669131"/>
                <a:gd name="connsiteY45" fmla="*/ 19050 h 1359693"/>
                <a:gd name="connsiteX46" fmla="*/ 9525 w 669131"/>
                <a:gd name="connsiteY46" fmla="*/ 38100 h 1359693"/>
                <a:gd name="connsiteX47" fmla="*/ 38100 w 669131"/>
                <a:gd name="connsiteY47" fmla="*/ 64293 h 1359693"/>
                <a:gd name="connsiteX48" fmla="*/ 88106 w 669131"/>
                <a:gd name="connsiteY48" fmla="*/ 100012 h 1359693"/>
                <a:gd name="connsiteX49" fmla="*/ 126206 w 669131"/>
                <a:gd name="connsiteY49" fmla="*/ 133350 h 1359693"/>
                <a:gd name="connsiteX50" fmla="*/ 164306 w 669131"/>
                <a:gd name="connsiteY50" fmla="*/ 176212 h 1359693"/>
                <a:gd name="connsiteX51" fmla="*/ 200025 w 669131"/>
                <a:gd name="connsiteY51" fmla="*/ 223837 h 1359693"/>
                <a:gd name="connsiteX52" fmla="*/ 233363 w 669131"/>
                <a:gd name="connsiteY52" fmla="*/ 297656 h 1359693"/>
                <a:gd name="connsiteX53" fmla="*/ 280988 w 669131"/>
                <a:gd name="connsiteY53" fmla="*/ 478631 h 1359693"/>
                <a:gd name="connsiteX54" fmla="*/ 307181 w 669131"/>
                <a:gd name="connsiteY54" fmla="*/ 611981 h 135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9131" h="1359693">
                  <a:moveTo>
                    <a:pt x="307181" y="611981"/>
                  </a:moveTo>
                  <a:lnTo>
                    <a:pt x="330994" y="750093"/>
                  </a:lnTo>
                  <a:lnTo>
                    <a:pt x="411956" y="1069181"/>
                  </a:lnTo>
                  <a:lnTo>
                    <a:pt x="461963" y="1266825"/>
                  </a:lnTo>
                  <a:lnTo>
                    <a:pt x="471488" y="1295400"/>
                  </a:lnTo>
                  <a:lnTo>
                    <a:pt x="485775" y="1319212"/>
                  </a:lnTo>
                  <a:lnTo>
                    <a:pt x="500063" y="1333500"/>
                  </a:lnTo>
                  <a:lnTo>
                    <a:pt x="516731" y="1345406"/>
                  </a:lnTo>
                  <a:lnTo>
                    <a:pt x="552450" y="1357312"/>
                  </a:lnTo>
                  <a:lnTo>
                    <a:pt x="576263" y="1359693"/>
                  </a:lnTo>
                  <a:lnTo>
                    <a:pt x="600075" y="1359693"/>
                  </a:lnTo>
                  <a:lnTo>
                    <a:pt x="621506" y="1354931"/>
                  </a:lnTo>
                  <a:lnTo>
                    <a:pt x="638175" y="1347787"/>
                  </a:lnTo>
                  <a:lnTo>
                    <a:pt x="650081" y="1335881"/>
                  </a:lnTo>
                  <a:lnTo>
                    <a:pt x="659606" y="1314450"/>
                  </a:lnTo>
                  <a:lnTo>
                    <a:pt x="666750" y="1293018"/>
                  </a:lnTo>
                  <a:lnTo>
                    <a:pt x="669131" y="1262062"/>
                  </a:lnTo>
                  <a:lnTo>
                    <a:pt x="666750" y="1216818"/>
                  </a:lnTo>
                  <a:lnTo>
                    <a:pt x="642938" y="1097756"/>
                  </a:lnTo>
                  <a:lnTo>
                    <a:pt x="609600" y="940593"/>
                  </a:lnTo>
                  <a:lnTo>
                    <a:pt x="592931" y="845343"/>
                  </a:lnTo>
                  <a:lnTo>
                    <a:pt x="552450" y="702468"/>
                  </a:lnTo>
                  <a:lnTo>
                    <a:pt x="521494" y="488156"/>
                  </a:lnTo>
                  <a:lnTo>
                    <a:pt x="507206" y="376237"/>
                  </a:lnTo>
                  <a:lnTo>
                    <a:pt x="500063" y="342900"/>
                  </a:lnTo>
                  <a:lnTo>
                    <a:pt x="495300" y="307181"/>
                  </a:lnTo>
                  <a:lnTo>
                    <a:pt x="495300" y="271462"/>
                  </a:lnTo>
                  <a:lnTo>
                    <a:pt x="500063" y="240506"/>
                  </a:lnTo>
                  <a:lnTo>
                    <a:pt x="507206" y="221456"/>
                  </a:lnTo>
                  <a:lnTo>
                    <a:pt x="504825" y="202406"/>
                  </a:lnTo>
                  <a:lnTo>
                    <a:pt x="495300" y="178593"/>
                  </a:lnTo>
                  <a:lnTo>
                    <a:pt x="478631" y="157162"/>
                  </a:lnTo>
                  <a:lnTo>
                    <a:pt x="461963" y="138112"/>
                  </a:lnTo>
                  <a:lnTo>
                    <a:pt x="440531" y="119062"/>
                  </a:lnTo>
                  <a:lnTo>
                    <a:pt x="414338" y="102393"/>
                  </a:lnTo>
                  <a:lnTo>
                    <a:pt x="378619" y="83343"/>
                  </a:lnTo>
                  <a:lnTo>
                    <a:pt x="326231" y="61912"/>
                  </a:lnTo>
                  <a:lnTo>
                    <a:pt x="269081" y="42862"/>
                  </a:lnTo>
                  <a:lnTo>
                    <a:pt x="188119" y="21431"/>
                  </a:lnTo>
                  <a:lnTo>
                    <a:pt x="114300" y="7143"/>
                  </a:lnTo>
                  <a:lnTo>
                    <a:pt x="73819" y="0"/>
                  </a:lnTo>
                  <a:lnTo>
                    <a:pt x="45244" y="0"/>
                  </a:lnTo>
                  <a:lnTo>
                    <a:pt x="26194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19050"/>
                  </a:lnTo>
                  <a:lnTo>
                    <a:pt x="9525" y="38100"/>
                  </a:lnTo>
                  <a:lnTo>
                    <a:pt x="38100" y="64293"/>
                  </a:lnTo>
                  <a:lnTo>
                    <a:pt x="88106" y="100012"/>
                  </a:lnTo>
                  <a:lnTo>
                    <a:pt x="126206" y="133350"/>
                  </a:lnTo>
                  <a:lnTo>
                    <a:pt x="164306" y="176212"/>
                  </a:lnTo>
                  <a:lnTo>
                    <a:pt x="200025" y="223837"/>
                  </a:lnTo>
                  <a:lnTo>
                    <a:pt x="233363" y="297656"/>
                  </a:lnTo>
                  <a:lnTo>
                    <a:pt x="280988" y="478631"/>
                  </a:lnTo>
                  <a:lnTo>
                    <a:pt x="307181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1">
              <a:extLst>
                <a:ext uri="{FF2B5EF4-FFF2-40B4-BE49-F238E27FC236}">
                  <a16:creationId xmlns:a16="http://schemas.microsoft.com/office/drawing/2014/main" id="{BC7AD3F2-B91A-4A89-9BC7-3234B1B4CE50}"/>
                </a:ext>
              </a:extLst>
            </p:cNvPr>
            <p:cNvSpPr/>
            <p:nvPr/>
          </p:nvSpPr>
          <p:spPr>
            <a:xfrm>
              <a:off x="5400675" y="1533525"/>
              <a:ext cx="623888" cy="1423988"/>
            </a:xfrm>
            <a:custGeom>
              <a:avLst/>
              <a:gdLst>
                <a:gd name="connsiteX0" fmla="*/ 216694 w 623888"/>
                <a:gd name="connsiteY0" fmla="*/ 507206 h 1423988"/>
                <a:gd name="connsiteX1" fmla="*/ 178594 w 623888"/>
                <a:gd name="connsiteY1" fmla="*/ 695325 h 1423988"/>
                <a:gd name="connsiteX2" fmla="*/ 161925 w 623888"/>
                <a:gd name="connsiteY2" fmla="*/ 762000 h 1423988"/>
                <a:gd name="connsiteX3" fmla="*/ 128588 w 623888"/>
                <a:gd name="connsiteY3" fmla="*/ 900113 h 1423988"/>
                <a:gd name="connsiteX4" fmla="*/ 66675 w 623888"/>
                <a:gd name="connsiteY4" fmla="*/ 1100138 h 1423988"/>
                <a:gd name="connsiteX5" fmla="*/ 21431 w 623888"/>
                <a:gd name="connsiteY5" fmla="*/ 1245394 h 1423988"/>
                <a:gd name="connsiteX6" fmla="*/ 7144 w 623888"/>
                <a:gd name="connsiteY6" fmla="*/ 1293019 h 1423988"/>
                <a:gd name="connsiteX7" fmla="*/ 4763 w 623888"/>
                <a:gd name="connsiteY7" fmla="*/ 1314450 h 1423988"/>
                <a:gd name="connsiteX8" fmla="*/ 0 w 623888"/>
                <a:gd name="connsiteY8" fmla="*/ 1350169 h 1423988"/>
                <a:gd name="connsiteX9" fmla="*/ 0 w 623888"/>
                <a:gd name="connsiteY9" fmla="*/ 1369219 h 1423988"/>
                <a:gd name="connsiteX10" fmla="*/ 4763 w 623888"/>
                <a:gd name="connsiteY10" fmla="*/ 1393031 h 1423988"/>
                <a:gd name="connsiteX11" fmla="*/ 11906 w 623888"/>
                <a:gd name="connsiteY11" fmla="*/ 1409700 h 1423988"/>
                <a:gd name="connsiteX12" fmla="*/ 26194 w 623888"/>
                <a:gd name="connsiteY12" fmla="*/ 1421606 h 1423988"/>
                <a:gd name="connsiteX13" fmla="*/ 42863 w 623888"/>
                <a:gd name="connsiteY13" fmla="*/ 1423988 h 1423988"/>
                <a:gd name="connsiteX14" fmla="*/ 64294 w 623888"/>
                <a:gd name="connsiteY14" fmla="*/ 1421606 h 1423988"/>
                <a:gd name="connsiteX15" fmla="*/ 85725 w 623888"/>
                <a:gd name="connsiteY15" fmla="*/ 1414463 h 1423988"/>
                <a:gd name="connsiteX16" fmla="*/ 107156 w 623888"/>
                <a:gd name="connsiteY16" fmla="*/ 1400175 h 1423988"/>
                <a:gd name="connsiteX17" fmla="*/ 126206 w 623888"/>
                <a:gd name="connsiteY17" fmla="*/ 1381125 h 1423988"/>
                <a:gd name="connsiteX18" fmla="*/ 138113 w 623888"/>
                <a:gd name="connsiteY18" fmla="*/ 1359694 h 1423988"/>
                <a:gd name="connsiteX19" fmla="*/ 157163 w 623888"/>
                <a:gd name="connsiteY19" fmla="*/ 1321594 h 1423988"/>
                <a:gd name="connsiteX20" fmla="*/ 209550 w 623888"/>
                <a:gd name="connsiteY20" fmla="*/ 1216819 h 1423988"/>
                <a:gd name="connsiteX21" fmla="*/ 266700 w 623888"/>
                <a:gd name="connsiteY21" fmla="*/ 1090613 h 1423988"/>
                <a:gd name="connsiteX22" fmla="*/ 338138 w 623888"/>
                <a:gd name="connsiteY22" fmla="*/ 919163 h 1423988"/>
                <a:gd name="connsiteX23" fmla="*/ 354806 w 623888"/>
                <a:gd name="connsiteY23" fmla="*/ 864394 h 1423988"/>
                <a:gd name="connsiteX24" fmla="*/ 435769 w 623888"/>
                <a:gd name="connsiteY24" fmla="*/ 573881 h 1423988"/>
                <a:gd name="connsiteX25" fmla="*/ 481013 w 623888"/>
                <a:gd name="connsiteY25" fmla="*/ 426244 h 1423988"/>
                <a:gd name="connsiteX26" fmla="*/ 500063 w 623888"/>
                <a:gd name="connsiteY26" fmla="*/ 364331 h 1423988"/>
                <a:gd name="connsiteX27" fmla="*/ 509588 w 623888"/>
                <a:gd name="connsiteY27" fmla="*/ 345281 h 1423988"/>
                <a:gd name="connsiteX28" fmla="*/ 523875 w 623888"/>
                <a:gd name="connsiteY28" fmla="*/ 326231 h 1423988"/>
                <a:gd name="connsiteX29" fmla="*/ 538163 w 623888"/>
                <a:gd name="connsiteY29" fmla="*/ 314325 h 1423988"/>
                <a:gd name="connsiteX30" fmla="*/ 566738 w 623888"/>
                <a:gd name="connsiteY30" fmla="*/ 300038 h 1423988"/>
                <a:gd name="connsiteX31" fmla="*/ 592931 w 623888"/>
                <a:gd name="connsiteY31" fmla="*/ 288131 h 1423988"/>
                <a:gd name="connsiteX32" fmla="*/ 604838 w 623888"/>
                <a:gd name="connsiteY32" fmla="*/ 280988 h 1423988"/>
                <a:gd name="connsiteX33" fmla="*/ 619125 w 623888"/>
                <a:gd name="connsiteY33" fmla="*/ 261938 h 1423988"/>
                <a:gd name="connsiteX34" fmla="*/ 623888 w 623888"/>
                <a:gd name="connsiteY34" fmla="*/ 245269 h 1423988"/>
                <a:gd name="connsiteX35" fmla="*/ 623888 w 623888"/>
                <a:gd name="connsiteY35" fmla="*/ 230981 h 1423988"/>
                <a:gd name="connsiteX36" fmla="*/ 619125 w 623888"/>
                <a:gd name="connsiteY36" fmla="*/ 214313 h 1423988"/>
                <a:gd name="connsiteX37" fmla="*/ 595313 w 623888"/>
                <a:gd name="connsiteY37" fmla="*/ 178594 h 1423988"/>
                <a:gd name="connsiteX38" fmla="*/ 566738 w 623888"/>
                <a:gd name="connsiteY38" fmla="*/ 150019 h 1423988"/>
                <a:gd name="connsiteX39" fmla="*/ 500063 w 623888"/>
                <a:gd name="connsiteY39" fmla="*/ 100013 h 1423988"/>
                <a:gd name="connsiteX40" fmla="*/ 442913 w 623888"/>
                <a:gd name="connsiteY40" fmla="*/ 61913 h 1423988"/>
                <a:gd name="connsiteX41" fmla="*/ 397669 w 623888"/>
                <a:gd name="connsiteY41" fmla="*/ 38100 h 1423988"/>
                <a:gd name="connsiteX42" fmla="*/ 357188 w 623888"/>
                <a:gd name="connsiteY42" fmla="*/ 23813 h 1423988"/>
                <a:gd name="connsiteX43" fmla="*/ 304800 w 623888"/>
                <a:gd name="connsiteY43" fmla="*/ 9525 h 1423988"/>
                <a:gd name="connsiteX44" fmla="*/ 235744 w 623888"/>
                <a:gd name="connsiteY44" fmla="*/ 0 h 1423988"/>
                <a:gd name="connsiteX45" fmla="*/ 190500 w 623888"/>
                <a:gd name="connsiteY45" fmla="*/ 0 h 1423988"/>
                <a:gd name="connsiteX46" fmla="*/ 173831 w 623888"/>
                <a:gd name="connsiteY46" fmla="*/ 0 h 1423988"/>
                <a:gd name="connsiteX47" fmla="*/ 157163 w 623888"/>
                <a:gd name="connsiteY47" fmla="*/ 2381 h 1423988"/>
                <a:gd name="connsiteX48" fmla="*/ 150019 w 623888"/>
                <a:gd name="connsiteY48" fmla="*/ 7144 h 1423988"/>
                <a:gd name="connsiteX49" fmla="*/ 142875 w 623888"/>
                <a:gd name="connsiteY49" fmla="*/ 16669 h 1423988"/>
                <a:gd name="connsiteX50" fmla="*/ 142875 w 623888"/>
                <a:gd name="connsiteY50" fmla="*/ 23813 h 1423988"/>
                <a:gd name="connsiteX51" fmla="*/ 145256 w 623888"/>
                <a:gd name="connsiteY51" fmla="*/ 35719 h 1423988"/>
                <a:gd name="connsiteX52" fmla="*/ 169069 w 623888"/>
                <a:gd name="connsiteY52" fmla="*/ 64294 h 1423988"/>
                <a:gd name="connsiteX53" fmla="*/ 200025 w 623888"/>
                <a:gd name="connsiteY53" fmla="*/ 95250 h 1423988"/>
                <a:gd name="connsiteX54" fmla="*/ 226219 w 623888"/>
                <a:gd name="connsiteY54" fmla="*/ 130969 h 1423988"/>
                <a:gd name="connsiteX55" fmla="*/ 240506 w 623888"/>
                <a:gd name="connsiteY55" fmla="*/ 161925 h 1423988"/>
                <a:gd name="connsiteX56" fmla="*/ 252413 w 623888"/>
                <a:gd name="connsiteY56" fmla="*/ 192881 h 1423988"/>
                <a:gd name="connsiteX57" fmla="*/ 259556 w 623888"/>
                <a:gd name="connsiteY57" fmla="*/ 233363 h 1423988"/>
                <a:gd name="connsiteX58" fmla="*/ 257175 w 623888"/>
                <a:gd name="connsiteY58" fmla="*/ 276225 h 1423988"/>
                <a:gd name="connsiteX59" fmla="*/ 250031 w 623888"/>
                <a:gd name="connsiteY59" fmla="*/ 342900 h 1423988"/>
                <a:gd name="connsiteX60" fmla="*/ 216694 w 623888"/>
                <a:gd name="connsiteY60" fmla="*/ 507206 h 14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23888" h="1423988">
                  <a:moveTo>
                    <a:pt x="216694" y="507206"/>
                  </a:moveTo>
                  <a:lnTo>
                    <a:pt x="178594" y="695325"/>
                  </a:lnTo>
                  <a:lnTo>
                    <a:pt x="161925" y="762000"/>
                  </a:lnTo>
                  <a:lnTo>
                    <a:pt x="128588" y="900113"/>
                  </a:lnTo>
                  <a:lnTo>
                    <a:pt x="66675" y="1100138"/>
                  </a:lnTo>
                  <a:lnTo>
                    <a:pt x="21431" y="1245394"/>
                  </a:lnTo>
                  <a:lnTo>
                    <a:pt x="7144" y="1293019"/>
                  </a:lnTo>
                  <a:lnTo>
                    <a:pt x="4763" y="1314450"/>
                  </a:lnTo>
                  <a:lnTo>
                    <a:pt x="0" y="1350169"/>
                  </a:lnTo>
                  <a:lnTo>
                    <a:pt x="0" y="1369219"/>
                  </a:lnTo>
                  <a:lnTo>
                    <a:pt x="4763" y="1393031"/>
                  </a:lnTo>
                  <a:lnTo>
                    <a:pt x="11906" y="1409700"/>
                  </a:lnTo>
                  <a:lnTo>
                    <a:pt x="26194" y="1421606"/>
                  </a:lnTo>
                  <a:lnTo>
                    <a:pt x="42863" y="1423988"/>
                  </a:lnTo>
                  <a:lnTo>
                    <a:pt x="64294" y="1421606"/>
                  </a:lnTo>
                  <a:lnTo>
                    <a:pt x="85725" y="1414463"/>
                  </a:lnTo>
                  <a:lnTo>
                    <a:pt x="107156" y="1400175"/>
                  </a:lnTo>
                  <a:lnTo>
                    <a:pt x="126206" y="1381125"/>
                  </a:lnTo>
                  <a:lnTo>
                    <a:pt x="138113" y="1359694"/>
                  </a:lnTo>
                  <a:lnTo>
                    <a:pt x="157163" y="1321594"/>
                  </a:lnTo>
                  <a:lnTo>
                    <a:pt x="209550" y="1216819"/>
                  </a:lnTo>
                  <a:lnTo>
                    <a:pt x="266700" y="1090613"/>
                  </a:lnTo>
                  <a:lnTo>
                    <a:pt x="338138" y="919163"/>
                  </a:lnTo>
                  <a:lnTo>
                    <a:pt x="354806" y="864394"/>
                  </a:lnTo>
                  <a:lnTo>
                    <a:pt x="435769" y="573881"/>
                  </a:lnTo>
                  <a:lnTo>
                    <a:pt x="481013" y="426244"/>
                  </a:lnTo>
                  <a:lnTo>
                    <a:pt x="500063" y="364331"/>
                  </a:lnTo>
                  <a:lnTo>
                    <a:pt x="509588" y="345281"/>
                  </a:lnTo>
                  <a:lnTo>
                    <a:pt x="523875" y="326231"/>
                  </a:lnTo>
                  <a:lnTo>
                    <a:pt x="538163" y="314325"/>
                  </a:lnTo>
                  <a:lnTo>
                    <a:pt x="566738" y="300038"/>
                  </a:lnTo>
                  <a:lnTo>
                    <a:pt x="592931" y="288131"/>
                  </a:lnTo>
                  <a:lnTo>
                    <a:pt x="604838" y="280988"/>
                  </a:lnTo>
                  <a:lnTo>
                    <a:pt x="619125" y="261938"/>
                  </a:lnTo>
                  <a:lnTo>
                    <a:pt x="623888" y="245269"/>
                  </a:lnTo>
                  <a:lnTo>
                    <a:pt x="623888" y="230981"/>
                  </a:lnTo>
                  <a:lnTo>
                    <a:pt x="619125" y="214313"/>
                  </a:lnTo>
                  <a:lnTo>
                    <a:pt x="595313" y="178594"/>
                  </a:lnTo>
                  <a:lnTo>
                    <a:pt x="566738" y="150019"/>
                  </a:lnTo>
                  <a:lnTo>
                    <a:pt x="500063" y="100013"/>
                  </a:lnTo>
                  <a:lnTo>
                    <a:pt x="442913" y="61913"/>
                  </a:lnTo>
                  <a:lnTo>
                    <a:pt x="397669" y="38100"/>
                  </a:lnTo>
                  <a:lnTo>
                    <a:pt x="357188" y="23813"/>
                  </a:lnTo>
                  <a:lnTo>
                    <a:pt x="304800" y="9525"/>
                  </a:lnTo>
                  <a:lnTo>
                    <a:pt x="235744" y="0"/>
                  </a:lnTo>
                  <a:lnTo>
                    <a:pt x="190500" y="0"/>
                  </a:lnTo>
                  <a:lnTo>
                    <a:pt x="173831" y="0"/>
                  </a:lnTo>
                  <a:lnTo>
                    <a:pt x="157163" y="2381"/>
                  </a:lnTo>
                  <a:lnTo>
                    <a:pt x="150019" y="7144"/>
                  </a:lnTo>
                  <a:lnTo>
                    <a:pt x="142875" y="16669"/>
                  </a:lnTo>
                  <a:lnTo>
                    <a:pt x="142875" y="23813"/>
                  </a:lnTo>
                  <a:lnTo>
                    <a:pt x="145256" y="35719"/>
                  </a:lnTo>
                  <a:lnTo>
                    <a:pt x="169069" y="64294"/>
                  </a:lnTo>
                  <a:lnTo>
                    <a:pt x="200025" y="95250"/>
                  </a:lnTo>
                  <a:lnTo>
                    <a:pt x="226219" y="130969"/>
                  </a:lnTo>
                  <a:lnTo>
                    <a:pt x="240506" y="161925"/>
                  </a:lnTo>
                  <a:lnTo>
                    <a:pt x="252413" y="192881"/>
                  </a:lnTo>
                  <a:lnTo>
                    <a:pt x="259556" y="233363"/>
                  </a:lnTo>
                  <a:lnTo>
                    <a:pt x="257175" y="276225"/>
                  </a:lnTo>
                  <a:lnTo>
                    <a:pt x="250031" y="342900"/>
                  </a:lnTo>
                  <a:lnTo>
                    <a:pt x="2166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2">
              <a:extLst>
                <a:ext uri="{FF2B5EF4-FFF2-40B4-BE49-F238E27FC236}">
                  <a16:creationId xmlns:a16="http://schemas.microsoft.com/office/drawing/2014/main" id="{A5B5C83F-7E68-43DC-ABD8-93BB0801858D}"/>
                </a:ext>
              </a:extLst>
            </p:cNvPr>
            <p:cNvSpPr/>
            <p:nvPr/>
          </p:nvSpPr>
          <p:spPr>
            <a:xfrm>
              <a:off x="2763838" y="3314700"/>
              <a:ext cx="4294187" cy="663575"/>
            </a:xfrm>
            <a:custGeom>
              <a:avLst/>
              <a:gdLst>
                <a:gd name="connsiteX0" fmla="*/ 2887951 w 4293090"/>
                <a:gd name="connsiteY0" fmla="*/ 120037 h 663735"/>
                <a:gd name="connsiteX1" fmla="*/ 2601980 w 4293090"/>
                <a:gd name="connsiteY1" fmla="*/ 137690 h 663735"/>
                <a:gd name="connsiteX2" fmla="*/ 2301887 w 4293090"/>
                <a:gd name="connsiteY2" fmla="*/ 158873 h 663735"/>
                <a:gd name="connsiteX3" fmla="*/ 1998264 w 4293090"/>
                <a:gd name="connsiteY3" fmla="*/ 180056 h 663735"/>
                <a:gd name="connsiteX4" fmla="*/ 1726415 w 4293090"/>
                <a:gd name="connsiteY4" fmla="*/ 204769 h 663735"/>
                <a:gd name="connsiteX5" fmla="*/ 1539299 w 4293090"/>
                <a:gd name="connsiteY5" fmla="*/ 222422 h 663735"/>
                <a:gd name="connsiteX6" fmla="*/ 1359243 w 4293090"/>
                <a:gd name="connsiteY6" fmla="*/ 243605 h 663735"/>
                <a:gd name="connsiteX7" fmla="*/ 1129761 w 4293090"/>
                <a:gd name="connsiteY7" fmla="*/ 275379 h 663735"/>
                <a:gd name="connsiteX8" fmla="*/ 843790 w 4293090"/>
                <a:gd name="connsiteY8" fmla="*/ 321276 h 663735"/>
                <a:gd name="connsiteX9" fmla="*/ 660204 w 4293090"/>
                <a:gd name="connsiteY9" fmla="*/ 353051 h 663735"/>
                <a:gd name="connsiteX10" fmla="*/ 522514 w 4293090"/>
                <a:gd name="connsiteY10" fmla="*/ 381295 h 663735"/>
                <a:gd name="connsiteX11" fmla="*/ 469557 w 4293090"/>
                <a:gd name="connsiteY11" fmla="*/ 388356 h 663735"/>
                <a:gd name="connsiteX12" fmla="*/ 427191 w 4293090"/>
                <a:gd name="connsiteY12" fmla="*/ 388356 h 663735"/>
                <a:gd name="connsiteX13" fmla="*/ 395416 w 4293090"/>
                <a:gd name="connsiteY13" fmla="*/ 388356 h 663735"/>
                <a:gd name="connsiteX14" fmla="*/ 353050 w 4293090"/>
                <a:gd name="connsiteY14" fmla="*/ 384825 h 663735"/>
                <a:gd name="connsiteX15" fmla="*/ 296562 w 4293090"/>
                <a:gd name="connsiteY15" fmla="*/ 374234 h 663735"/>
                <a:gd name="connsiteX16" fmla="*/ 240074 w 4293090"/>
                <a:gd name="connsiteY16" fmla="*/ 353051 h 663735"/>
                <a:gd name="connsiteX17" fmla="*/ 187117 w 4293090"/>
                <a:gd name="connsiteY17" fmla="*/ 328337 h 663735"/>
                <a:gd name="connsiteX18" fmla="*/ 148281 w 4293090"/>
                <a:gd name="connsiteY18" fmla="*/ 307154 h 663735"/>
                <a:gd name="connsiteX19" fmla="*/ 95324 w 4293090"/>
                <a:gd name="connsiteY19" fmla="*/ 271849 h 663735"/>
                <a:gd name="connsiteX20" fmla="*/ 70610 w 4293090"/>
                <a:gd name="connsiteY20" fmla="*/ 254196 h 663735"/>
                <a:gd name="connsiteX21" fmla="*/ 31775 w 4293090"/>
                <a:gd name="connsiteY21" fmla="*/ 236544 h 663735"/>
                <a:gd name="connsiteX22" fmla="*/ 17653 w 4293090"/>
                <a:gd name="connsiteY22" fmla="*/ 233013 h 663735"/>
                <a:gd name="connsiteX23" fmla="*/ 14122 w 4293090"/>
                <a:gd name="connsiteY23" fmla="*/ 233013 h 663735"/>
                <a:gd name="connsiteX24" fmla="*/ 0 w 4293090"/>
                <a:gd name="connsiteY24" fmla="*/ 240074 h 663735"/>
                <a:gd name="connsiteX25" fmla="*/ 0 w 4293090"/>
                <a:gd name="connsiteY25" fmla="*/ 247135 h 663735"/>
                <a:gd name="connsiteX26" fmla="*/ 7061 w 4293090"/>
                <a:gd name="connsiteY26" fmla="*/ 275379 h 663735"/>
                <a:gd name="connsiteX27" fmla="*/ 31775 w 4293090"/>
                <a:gd name="connsiteY27" fmla="*/ 314215 h 663735"/>
                <a:gd name="connsiteX28" fmla="*/ 84732 w 4293090"/>
                <a:gd name="connsiteY28" fmla="*/ 377764 h 663735"/>
                <a:gd name="connsiteX29" fmla="*/ 144751 w 4293090"/>
                <a:gd name="connsiteY29" fmla="*/ 448374 h 663735"/>
                <a:gd name="connsiteX30" fmla="*/ 190647 w 4293090"/>
                <a:gd name="connsiteY30" fmla="*/ 497801 h 663735"/>
                <a:gd name="connsiteX31" fmla="*/ 278910 w 4293090"/>
                <a:gd name="connsiteY31" fmla="*/ 575472 h 663735"/>
                <a:gd name="connsiteX32" fmla="*/ 307154 w 4293090"/>
                <a:gd name="connsiteY32" fmla="*/ 596655 h 663735"/>
                <a:gd name="connsiteX33" fmla="*/ 331867 w 4293090"/>
                <a:gd name="connsiteY33" fmla="*/ 614308 h 663735"/>
                <a:gd name="connsiteX34" fmla="*/ 363642 w 4293090"/>
                <a:gd name="connsiteY34" fmla="*/ 631960 h 663735"/>
                <a:gd name="connsiteX35" fmla="*/ 398947 w 4293090"/>
                <a:gd name="connsiteY35" fmla="*/ 649613 h 663735"/>
                <a:gd name="connsiteX36" fmla="*/ 423660 w 4293090"/>
                <a:gd name="connsiteY36" fmla="*/ 656674 h 663735"/>
                <a:gd name="connsiteX37" fmla="*/ 476618 w 4293090"/>
                <a:gd name="connsiteY37" fmla="*/ 663735 h 663735"/>
                <a:gd name="connsiteX38" fmla="*/ 515453 w 4293090"/>
                <a:gd name="connsiteY38" fmla="*/ 656674 h 663735"/>
                <a:gd name="connsiteX39" fmla="*/ 603716 w 4293090"/>
                <a:gd name="connsiteY39" fmla="*/ 624899 h 663735"/>
                <a:gd name="connsiteX40" fmla="*/ 695509 w 4293090"/>
                <a:gd name="connsiteY40" fmla="*/ 593125 h 663735"/>
                <a:gd name="connsiteX41" fmla="*/ 840259 w 4293090"/>
                <a:gd name="connsiteY41" fmla="*/ 550759 h 663735"/>
                <a:gd name="connsiteX42" fmla="*/ 985010 w 4293090"/>
                <a:gd name="connsiteY42" fmla="*/ 511923 h 663735"/>
                <a:gd name="connsiteX43" fmla="*/ 1129761 w 4293090"/>
                <a:gd name="connsiteY43" fmla="*/ 480149 h 663735"/>
                <a:gd name="connsiteX44" fmla="*/ 1302755 w 4293090"/>
                <a:gd name="connsiteY44" fmla="*/ 448374 h 663735"/>
                <a:gd name="connsiteX45" fmla="*/ 1436914 w 4293090"/>
                <a:gd name="connsiteY45" fmla="*/ 427191 h 663735"/>
                <a:gd name="connsiteX46" fmla="*/ 1588726 w 4293090"/>
                <a:gd name="connsiteY46" fmla="*/ 409539 h 663735"/>
                <a:gd name="connsiteX47" fmla="*/ 1687580 w 4293090"/>
                <a:gd name="connsiteY47" fmla="*/ 398947 h 663735"/>
                <a:gd name="connsiteX48" fmla="*/ 1913532 w 4293090"/>
                <a:gd name="connsiteY48" fmla="*/ 356581 h 663735"/>
                <a:gd name="connsiteX49" fmla="*/ 2188911 w 4293090"/>
                <a:gd name="connsiteY49" fmla="*/ 338928 h 663735"/>
                <a:gd name="connsiteX50" fmla="*/ 2489004 w 4293090"/>
                <a:gd name="connsiteY50" fmla="*/ 317745 h 663735"/>
                <a:gd name="connsiteX51" fmla="*/ 2852646 w 4293090"/>
                <a:gd name="connsiteY51" fmla="*/ 296562 h 663735"/>
                <a:gd name="connsiteX52" fmla="*/ 3078598 w 4293090"/>
                <a:gd name="connsiteY52" fmla="*/ 285971 h 663735"/>
                <a:gd name="connsiteX53" fmla="*/ 3315141 w 4293090"/>
                <a:gd name="connsiteY53" fmla="*/ 275379 h 663735"/>
                <a:gd name="connsiteX54" fmla="*/ 3495197 w 4293090"/>
                <a:gd name="connsiteY54" fmla="*/ 268318 h 663735"/>
                <a:gd name="connsiteX55" fmla="*/ 3622295 w 4293090"/>
                <a:gd name="connsiteY55" fmla="*/ 271849 h 663735"/>
                <a:gd name="connsiteX56" fmla="*/ 3759985 w 4293090"/>
                <a:gd name="connsiteY56" fmla="*/ 278910 h 663735"/>
                <a:gd name="connsiteX57" fmla="*/ 3901205 w 4293090"/>
                <a:gd name="connsiteY57" fmla="*/ 289501 h 663735"/>
                <a:gd name="connsiteX58" fmla="*/ 4060077 w 4293090"/>
                <a:gd name="connsiteY58" fmla="*/ 310684 h 663735"/>
                <a:gd name="connsiteX59" fmla="*/ 4169523 w 4293090"/>
                <a:gd name="connsiteY59" fmla="*/ 331867 h 663735"/>
                <a:gd name="connsiteX60" fmla="*/ 4194236 w 4293090"/>
                <a:gd name="connsiteY60" fmla="*/ 335398 h 663735"/>
                <a:gd name="connsiteX61" fmla="*/ 4226011 w 4293090"/>
                <a:gd name="connsiteY61" fmla="*/ 328337 h 663735"/>
                <a:gd name="connsiteX62" fmla="*/ 4257785 w 4293090"/>
                <a:gd name="connsiteY62" fmla="*/ 317745 h 663735"/>
                <a:gd name="connsiteX63" fmla="*/ 4286029 w 4293090"/>
                <a:gd name="connsiteY63" fmla="*/ 300093 h 663735"/>
                <a:gd name="connsiteX64" fmla="*/ 4293090 w 4293090"/>
                <a:gd name="connsiteY64" fmla="*/ 278910 h 663735"/>
                <a:gd name="connsiteX65" fmla="*/ 4293090 w 4293090"/>
                <a:gd name="connsiteY65" fmla="*/ 257727 h 663735"/>
                <a:gd name="connsiteX66" fmla="*/ 4286029 w 4293090"/>
                <a:gd name="connsiteY66" fmla="*/ 225952 h 663735"/>
                <a:gd name="connsiteX67" fmla="*/ 4257785 w 4293090"/>
                <a:gd name="connsiteY67" fmla="*/ 176525 h 663735"/>
                <a:gd name="connsiteX68" fmla="*/ 4226011 w 4293090"/>
                <a:gd name="connsiteY68" fmla="*/ 151812 h 663735"/>
                <a:gd name="connsiteX69" fmla="*/ 4148340 w 4293090"/>
                <a:gd name="connsiteY69" fmla="*/ 109446 h 663735"/>
                <a:gd name="connsiteX70" fmla="*/ 4063608 w 4293090"/>
                <a:gd name="connsiteY70" fmla="*/ 67080 h 663735"/>
                <a:gd name="connsiteX71" fmla="*/ 3975345 w 4293090"/>
                <a:gd name="connsiteY71" fmla="*/ 28244 h 663735"/>
                <a:gd name="connsiteX72" fmla="*/ 3880022 w 4293090"/>
                <a:gd name="connsiteY72" fmla="*/ 0 h 663735"/>
                <a:gd name="connsiteX73" fmla="*/ 3865900 w 4293090"/>
                <a:gd name="connsiteY73" fmla="*/ 0 h 663735"/>
                <a:gd name="connsiteX74" fmla="*/ 3851778 w 4293090"/>
                <a:gd name="connsiteY74" fmla="*/ 0 h 663735"/>
                <a:gd name="connsiteX75" fmla="*/ 3756454 w 4293090"/>
                <a:gd name="connsiteY75" fmla="*/ 52958 h 663735"/>
                <a:gd name="connsiteX76" fmla="*/ 3724680 w 4293090"/>
                <a:gd name="connsiteY76" fmla="*/ 63549 h 663735"/>
                <a:gd name="connsiteX77" fmla="*/ 3675253 w 4293090"/>
                <a:gd name="connsiteY77" fmla="*/ 70610 h 663735"/>
                <a:gd name="connsiteX78" fmla="*/ 3516380 w 4293090"/>
                <a:gd name="connsiteY78" fmla="*/ 77671 h 663735"/>
                <a:gd name="connsiteX79" fmla="*/ 3276306 w 4293090"/>
                <a:gd name="connsiteY79" fmla="*/ 95324 h 663735"/>
                <a:gd name="connsiteX80" fmla="*/ 2887951 w 4293090"/>
                <a:gd name="connsiteY80" fmla="*/ 120037 h 66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293090" h="663735">
                  <a:moveTo>
                    <a:pt x="2887951" y="120037"/>
                  </a:moveTo>
                  <a:lnTo>
                    <a:pt x="2601980" y="137690"/>
                  </a:lnTo>
                  <a:lnTo>
                    <a:pt x="2301887" y="158873"/>
                  </a:lnTo>
                  <a:lnTo>
                    <a:pt x="1998264" y="180056"/>
                  </a:lnTo>
                  <a:lnTo>
                    <a:pt x="1726415" y="204769"/>
                  </a:lnTo>
                  <a:lnTo>
                    <a:pt x="1539299" y="222422"/>
                  </a:lnTo>
                  <a:lnTo>
                    <a:pt x="1359243" y="243605"/>
                  </a:lnTo>
                  <a:lnTo>
                    <a:pt x="1129761" y="275379"/>
                  </a:lnTo>
                  <a:lnTo>
                    <a:pt x="843790" y="321276"/>
                  </a:lnTo>
                  <a:lnTo>
                    <a:pt x="660204" y="353051"/>
                  </a:lnTo>
                  <a:lnTo>
                    <a:pt x="522514" y="381295"/>
                  </a:lnTo>
                  <a:lnTo>
                    <a:pt x="469557" y="388356"/>
                  </a:lnTo>
                  <a:lnTo>
                    <a:pt x="427191" y="388356"/>
                  </a:lnTo>
                  <a:lnTo>
                    <a:pt x="395416" y="388356"/>
                  </a:lnTo>
                  <a:lnTo>
                    <a:pt x="353050" y="384825"/>
                  </a:lnTo>
                  <a:lnTo>
                    <a:pt x="296562" y="374234"/>
                  </a:lnTo>
                  <a:lnTo>
                    <a:pt x="240074" y="353051"/>
                  </a:lnTo>
                  <a:lnTo>
                    <a:pt x="187117" y="328337"/>
                  </a:lnTo>
                  <a:lnTo>
                    <a:pt x="148281" y="307154"/>
                  </a:lnTo>
                  <a:lnTo>
                    <a:pt x="95324" y="271849"/>
                  </a:lnTo>
                  <a:lnTo>
                    <a:pt x="70610" y="254196"/>
                  </a:lnTo>
                  <a:lnTo>
                    <a:pt x="31775" y="236544"/>
                  </a:lnTo>
                  <a:lnTo>
                    <a:pt x="17653" y="233013"/>
                  </a:lnTo>
                  <a:lnTo>
                    <a:pt x="14122" y="233013"/>
                  </a:lnTo>
                  <a:lnTo>
                    <a:pt x="0" y="240074"/>
                  </a:lnTo>
                  <a:lnTo>
                    <a:pt x="0" y="247135"/>
                  </a:lnTo>
                  <a:lnTo>
                    <a:pt x="7061" y="275379"/>
                  </a:lnTo>
                  <a:lnTo>
                    <a:pt x="31775" y="314215"/>
                  </a:lnTo>
                  <a:lnTo>
                    <a:pt x="84732" y="377764"/>
                  </a:lnTo>
                  <a:lnTo>
                    <a:pt x="144751" y="448374"/>
                  </a:lnTo>
                  <a:lnTo>
                    <a:pt x="190647" y="497801"/>
                  </a:lnTo>
                  <a:lnTo>
                    <a:pt x="278910" y="575472"/>
                  </a:lnTo>
                  <a:lnTo>
                    <a:pt x="307154" y="596655"/>
                  </a:lnTo>
                  <a:lnTo>
                    <a:pt x="331867" y="614308"/>
                  </a:lnTo>
                  <a:lnTo>
                    <a:pt x="363642" y="631960"/>
                  </a:lnTo>
                  <a:lnTo>
                    <a:pt x="398947" y="649613"/>
                  </a:lnTo>
                  <a:lnTo>
                    <a:pt x="423660" y="656674"/>
                  </a:lnTo>
                  <a:lnTo>
                    <a:pt x="476618" y="663735"/>
                  </a:lnTo>
                  <a:lnTo>
                    <a:pt x="515453" y="656674"/>
                  </a:lnTo>
                  <a:lnTo>
                    <a:pt x="603716" y="624899"/>
                  </a:lnTo>
                  <a:lnTo>
                    <a:pt x="695509" y="593125"/>
                  </a:lnTo>
                  <a:lnTo>
                    <a:pt x="840259" y="550759"/>
                  </a:lnTo>
                  <a:lnTo>
                    <a:pt x="985010" y="511923"/>
                  </a:lnTo>
                  <a:lnTo>
                    <a:pt x="1129761" y="480149"/>
                  </a:lnTo>
                  <a:lnTo>
                    <a:pt x="1302755" y="448374"/>
                  </a:lnTo>
                  <a:lnTo>
                    <a:pt x="1436914" y="427191"/>
                  </a:lnTo>
                  <a:lnTo>
                    <a:pt x="1588726" y="409539"/>
                  </a:lnTo>
                  <a:lnTo>
                    <a:pt x="1687580" y="398947"/>
                  </a:lnTo>
                  <a:lnTo>
                    <a:pt x="1913532" y="356581"/>
                  </a:lnTo>
                  <a:lnTo>
                    <a:pt x="2188911" y="338928"/>
                  </a:lnTo>
                  <a:lnTo>
                    <a:pt x="2489004" y="317745"/>
                  </a:lnTo>
                  <a:lnTo>
                    <a:pt x="2852646" y="296562"/>
                  </a:lnTo>
                  <a:lnTo>
                    <a:pt x="3078598" y="285971"/>
                  </a:lnTo>
                  <a:lnTo>
                    <a:pt x="3315141" y="275379"/>
                  </a:lnTo>
                  <a:lnTo>
                    <a:pt x="3495197" y="268318"/>
                  </a:lnTo>
                  <a:lnTo>
                    <a:pt x="3622295" y="271849"/>
                  </a:lnTo>
                  <a:lnTo>
                    <a:pt x="3759985" y="278910"/>
                  </a:lnTo>
                  <a:lnTo>
                    <a:pt x="3901205" y="289501"/>
                  </a:lnTo>
                  <a:lnTo>
                    <a:pt x="4060077" y="310684"/>
                  </a:lnTo>
                  <a:lnTo>
                    <a:pt x="4169523" y="331867"/>
                  </a:lnTo>
                  <a:lnTo>
                    <a:pt x="4194236" y="335398"/>
                  </a:lnTo>
                  <a:lnTo>
                    <a:pt x="4226011" y="328337"/>
                  </a:lnTo>
                  <a:lnTo>
                    <a:pt x="4257785" y="317745"/>
                  </a:lnTo>
                  <a:lnTo>
                    <a:pt x="4286029" y="300093"/>
                  </a:lnTo>
                  <a:lnTo>
                    <a:pt x="4293090" y="278910"/>
                  </a:lnTo>
                  <a:lnTo>
                    <a:pt x="4293090" y="257727"/>
                  </a:lnTo>
                  <a:lnTo>
                    <a:pt x="4286029" y="225952"/>
                  </a:lnTo>
                  <a:lnTo>
                    <a:pt x="4257785" y="176525"/>
                  </a:lnTo>
                  <a:lnTo>
                    <a:pt x="4226011" y="151812"/>
                  </a:lnTo>
                  <a:lnTo>
                    <a:pt x="4148340" y="109446"/>
                  </a:lnTo>
                  <a:lnTo>
                    <a:pt x="4063608" y="67080"/>
                  </a:lnTo>
                  <a:lnTo>
                    <a:pt x="3975345" y="28244"/>
                  </a:lnTo>
                  <a:lnTo>
                    <a:pt x="3880022" y="0"/>
                  </a:lnTo>
                  <a:lnTo>
                    <a:pt x="3865900" y="0"/>
                  </a:lnTo>
                  <a:lnTo>
                    <a:pt x="3851778" y="0"/>
                  </a:lnTo>
                  <a:lnTo>
                    <a:pt x="3756454" y="52958"/>
                  </a:lnTo>
                  <a:lnTo>
                    <a:pt x="3724680" y="63549"/>
                  </a:lnTo>
                  <a:lnTo>
                    <a:pt x="3675253" y="70610"/>
                  </a:lnTo>
                  <a:lnTo>
                    <a:pt x="3516380" y="77671"/>
                  </a:lnTo>
                  <a:lnTo>
                    <a:pt x="3276306" y="95324"/>
                  </a:lnTo>
                  <a:lnTo>
                    <a:pt x="2887951" y="12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4">
              <a:extLst>
                <a:ext uri="{FF2B5EF4-FFF2-40B4-BE49-F238E27FC236}">
                  <a16:creationId xmlns:a16="http://schemas.microsoft.com/office/drawing/2014/main" id="{8904A99F-A1BE-49F2-958D-C6620E73F4D6}"/>
                </a:ext>
              </a:extLst>
            </p:cNvPr>
            <p:cNvSpPr/>
            <p:nvPr/>
          </p:nvSpPr>
          <p:spPr>
            <a:xfrm>
              <a:off x="4014788" y="4503738"/>
              <a:ext cx="508000" cy="1409700"/>
            </a:xfrm>
            <a:custGeom>
              <a:avLst/>
              <a:gdLst>
                <a:gd name="connsiteX0" fmla="*/ 466725 w 507206"/>
                <a:gd name="connsiteY0" fmla="*/ 885825 h 1409700"/>
                <a:gd name="connsiteX1" fmla="*/ 435768 w 507206"/>
                <a:gd name="connsiteY1" fmla="*/ 626269 h 1409700"/>
                <a:gd name="connsiteX2" fmla="*/ 409575 w 507206"/>
                <a:gd name="connsiteY2" fmla="*/ 404812 h 1409700"/>
                <a:gd name="connsiteX3" fmla="*/ 392906 w 507206"/>
                <a:gd name="connsiteY3" fmla="*/ 242887 h 1409700"/>
                <a:gd name="connsiteX4" fmla="*/ 369093 w 507206"/>
                <a:gd name="connsiteY4" fmla="*/ 111919 h 1409700"/>
                <a:gd name="connsiteX5" fmla="*/ 338137 w 507206"/>
                <a:gd name="connsiteY5" fmla="*/ 92869 h 1409700"/>
                <a:gd name="connsiteX6" fmla="*/ 280987 w 507206"/>
                <a:gd name="connsiteY6" fmla="*/ 69056 h 1409700"/>
                <a:gd name="connsiteX7" fmla="*/ 204787 w 507206"/>
                <a:gd name="connsiteY7" fmla="*/ 40481 h 1409700"/>
                <a:gd name="connsiteX8" fmla="*/ 59531 w 507206"/>
                <a:gd name="connsiteY8" fmla="*/ 0 h 1409700"/>
                <a:gd name="connsiteX9" fmla="*/ 0 w 507206"/>
                <a:gd name="connsiteY9" fmla="*/ 61912 h 1409700"/>
                <a:gd name="connsiteX10" fmla="*/ 54768 w 507206"/>
                <a:gd name="connsiteY10" fmla="*/ 102394 h 1409700"/>
                <a:gd name="connsiteX11" fmla="*/ 88106 w 507206"/>
                <a:gd name="connsiteY11" fmla="*/ 130969 h 1409700"/>
                <a:gd name="connsiteX12" fmla="*/ 128587 w 507206"/>
                <a:gd name="connsiteY12" fmla="*/ 176212 h 1409700"/>
                <a:gd name="connsiteX13" fmla="*/ 169068 w 507206"/>
                <a:gd name="connsiteY13" fmla="*/ 233362 h 1409700"/>
                <a:gd name="connsiteX14" fmla="*/ 192881 w 507206"/>
                <a:gd name="connsiteY14" fmla="*/ 283369 h 1409700"/>
                <a:gd name="connsiteX15" fmla="*/ 202406 w 507206"/>
                <a:gd name="connsiteY15" fmla="*/ 340519 h 1409700"/>
                <a:gd name="connsiteX16" fmla="*/ 240506 w 507206"/>
                <a:gd name="connsiteY16" fmla="*/ 585787 h 1409700"/>
                <a:gd name="connsiteX17" fmla="*/ 259556 w 507206"/>
                <a:gd name="connsiteY17" fmla="*/ 750094 h 1409700"/>
                <a:gd name="connsiteX18" fmla="*/ 278606 w 507206"/>
                <a:gd name="connsiteY18" fmla="*/ 957262 h 1409700"/>
                <a:gd name="connsiteX19" fmla="*/ 288131 w 507206"/>
                <a:gd name="connsiteY19" fmla="*/ 1085850 h 1409700"/>
                <a:gd name="connsiteX20" fmla="*/ 300037 w 507206"/>
                <a:gd name="connsiteY20" fmla="*/ 1193006 h 1409700"/>
                <a:gd name="connsiteX21" fmla="*/ 314325 w 507206"/>
                <a:gd name="connsiteY21" fmla="*/ 1271587 h 1409700"/>
                <a:gd name="connsiteX22" fmla="*/ 328612 w 507206"/>
                <a:gd name="connsiteY22" fmla="*/ 1321594 h 1409700"/>
                <a:gd name="connsiteX23" fmla="*/ 342900 w 507206"/>
                <a:gd name="connsiteY23" fmla="*/ 1347787 h 1409700"/>
                <a:gd name="connsiteX24" fmla="*/ 371475 w 507206"/>
                <a:gd name="connsiteY24" fmla="*/ 1376362 h 1409700"/>
                <a:gd name="connsiteX25" fmla="*/ 400050 w 507206"/>
                <a:gd name="connsiteY25" fmla="*/ 1397794 h 1409700"/>
                <a:gd name="connsiteX26" fmla="*/ 426243 w 507206"/>
                <a:gd name="connsiteY26" fmla="*/ 1409700 h 1409700"/>
                <a:gd name="connsiteX27" fmla="*/ 445293 w 507206"/>
                <a:gd name="connsiteY27" fmla="*/ 1407319 h 1409700"/>
                <a:gd name="connsiteX28" fmla="*/ 461962 w 507206"/>
                <a:gd name="connsiteY28" fmla="*/ 1397794 h 1409700"/>
                <a:gd name="connsiteX29" fmla="*/ 471487 w 507206"/>
                <a:gd name="connsiteY29" fmla="*/ 1381125 h 1409700"/>
                <a:gd name="connsiteX30" fmla="*/ 488156 w 507206"/>
                <a:gd name="connsiteY30" fmla="*/ 1323975 h 1409700"/>
                <a:gd name="connsiteX31" fmla="*/ 507206 w 507206"/>
                <a:gd name="connsiteY31" fmla="*/ 1204912 h 1409700"/>
                <a:gd name="connsiteX32" fmla="*/ 466725 w 507206"/>
                <a:gd name="connsiteY32" fmla="*/ 885825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1409700">
                  <a:moveTo>
                    <a:pt x="466725" y="885825"/>
                  </a:moveTo>
                  <a:lnTo>
                    <a:pt x="435768" y="626269"/>
                  </a:lnTo>
                  <a:lnTo>
                    <a:pt x="409575" y="404812"/>
                  </a:lnTo>
                  <a:lnTo>
                    <a:pt x="392906" y="242887"/>
                  </a:lnTo>
                  <a:lnTo>
                    <a:pt x="369093" y="111919"/>
                  </a:lnTo>
                  <a:lnTo>
                    <a:pt x="338137" y="92869"/>
                  </a:lnTo>
                  <a:lnTo>
                    <a:pt x="280987" y="69056"/>
                  </a:lnTo>
                  <a:lnTo>
                    <a:pt x="204787" y="40481"/>
                  </a:lnTo>
                  <a:lnTo>
                    <a:pt x="59531" y="0"/>
                  </a:lnTo>
                  <a:lnTo>
                    <a:pt x="0" y="61912"/>
                  </a:lnTo>
                  <a:lnTo>
                    <a:pt x="54768" y="102394"/>
                  </a:lnTo>
                  <a:lnTo>
                    <a:pt x="88106" y="130969"/>
                  </a:lnTo>
                  <a:lnTo>
                    <a:pt x="128587" y="176212"/>
                  </a:lnTo>
                  <a:lnTo>
                    <a:pt x="169068" y="233362"/>
                  </a:lnTo>
                  <a:lnTo>
                    <a:pt x="192881" y="283369"/>
                  </a:lnTo>
                  <a:lnTo>
                    <a:pt x="202406" y="340519"/>
                  </a:lnTo>
                  <a:lnTo>
                    <a:pt x="240506" y="585787"/>
                  </a:lnTo>
                  <a:lnTo>
                    <a:pt x="259556" y="750094"/>
                  </a:lnTo>
                  <a:lnTo>
                    <a:pt x="278606" y="957262"/>
                  </a:lnTo>
                  <a:lnTo>
                    <a:pt x="288131" y="1085850"/>
                  </a:lnTo>
                  <a:lnTo>
                    <a:pt x="300037" y="1193006"/>
                  </a:lnTo>
                  <a:lnTo>
                    <a:pt x="314325" y="1271587"/>
                  </a:lnTo>
                  <a:lnTo>
                    <a:pt x="328612" y="1321594"/>
                  </a:lnTo>
                  <a:lnTo>
                    <a:pt x="342900" y="1347787"/>
                  </a:lnTo>
                  <a:lnTo>
                    <a:pt x="371475" y="1376362"/>
                  </a:lnTo>
                  <a:lnTo>
                    <a:pt x="400050" y="1397794"/>
                  </a:lnTo>
                  <a:lnTo>
                    <a:pt x="426243" y="1409700"/>
                  </a:lnTo>
                  <a:lnTo>
                    <a:pt x="445293" y="1407319"/>
                  </a:lnTo>
                  <a:lnTo>
                    <a:pt x="461962" y="1397794"/>
                  </a:lnTo>
                  <a:lnTo>
                    <a:pt x="471487" y="1381125"/>
                  </a:lnTo>
                  <a:lnTo>
                    <a:pt x="488156" y="1323975"/>
                  </a:lnTo>
                  <a:lnTo>
                    <a:pt x="507206" y="1204912"/>
                  </a:lnTo>
                  <a:lnTo>
                    <a:pt x="46672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D6D6435B-1B6B-4171-BEE8-386556965ADA}"/>
                </a:ext>
              </a:extLst>
            </p:cNvPr>
            <p:cNvSpPr/>
            <p:nvPr/>
          </p:nvSpPr>
          <p:spPr>
            <a:xfrm>
              <a:off x="4278313" y="4344988"/>
              <a:ext cx="2301875" cy="1255712"/>
            </a:xfrm>
            <a:custGeom>
              <a:avLst/>
              <a:gdLst>
                <a:gd name="connsiteX0" fmla="*/ 1264444 w 2300288"/>
                <a:gd name="connsiteY0" fmla="*/ 119063 h 1254919"/>
                <a:gd name="connsiteX1" fmla="*/ 1057275 w 2300288"/>
                <a:gd name="connsiteY1" fmla="*/ 147638 h 1254919"/>
                <a:gd name="connsiteX2" fmla="*/ 802482 w 2300288"/>
                <a:gd name="connsiteY2" fmla="*/ 183357 h 1254919"/>
                <a:gd name="connsiteX3" fmla="*/ 507207 w 2300288"/>
                <a:gd name="connsiteY3" fmla="*/ 219075 h 1254919"/>
                <a:gd name="connsiteX4" fmla="*/ 216694 w 2300288"/>
                <a:gd name="connsiteY4" fmla="*/ 254794 h 1254919"/>
                <a:gd name="connsiteX5" fmla="*/ 0 w 2300288"/>
                <a:gd name="connsiteY5" fmla="*/ 276225 h 1254919"/>
                <a:gd name="connsiteX6" fmla="*/ 33338 w 2300288"/>
                <a:gd name="connsiteY6" fmla="*/ 431007 h 1254919"/>
                <a:gd name="connsiteX7" fmla="*/ 302419 w 2300288"/>
                <a:gd name="connsiteY7" fmla="*/ 402432 h 1254919"/>
                <a:gd name="connsiteX8" fmla="*/ 590550 w 2300288"/>
                <a:gd name="connsiteY8" fmla="*/ 369094 h 1254919"/>
                <a:gd name="connsiteX9" fmla="*/ 940594 w 2300288"/>
                <a:gd name="connsiteY9" fmla="*/ 330994 h 1254919"/>
                <a:gd name="connsiteX10" fmla="*/ 1162050 w 2300288"/>
                <a:gd name="connsiteY10" fmla="*/ 307182 h 1254919"/>
                <a:gd name="connsiteX11" fmla="*/ 1459707 w 2300288"/>
                <a:gd name="connsiteY11" fmla="*/ 273844 h 1254919"/>
                <a:gd name="connsiteX12" fmla="*/ 1735932 w 2300288"/>
                <a:gd name="connsiteY12" fmla="*/ 252413 h 1254919"/>
                <a:gd name="connsiteX13" fmla="*/ 1826419 w 2300288"/>
                <a:gd name="connsiteY13" fmla="*/ 245269 h 1254919"/>
                <a:gd name="connsiteX14" fmla="*/ 1843088 w 2300288"/>
                <a:gd name="connsiteY14" fmla="*/ 247650 h 1254919"/>
                <a:gd name="connsiteX15" fmla="*/ 1854994 w 2300288"/>
                <a:gd name="connsiteY15" fmla="*/ 252413 h 1254919"/>
                <a:gd name="connsiteX16" fmla="*/ 1876425 w 2300288"/>
                <a:gd name="connsiteY16" fmla="*/ 266700 h 1254919"/>
                <a:gd name="connsiteX17" fmla="*/ 1885950 w 2300288"/>
                <a:gd name="connsiteY17" fmla="*/ 278607 h 1254919"/>
                <a:gd name="connsiteX18" fmla="*/ 1895475 w 2300288"/>
                <a:gd name="connsiteY18" fmla="*/ 302419 h 1254919"/>
                <a:gd name="connsiteX19" fmla="*/ 1897857 w 2300288"/>
                <a:gd name="connsiteY19" fmla="*/ 328613 h 1254919"/>
                <a:gd name="connsiteX20" fmla="*/ 1895475 w 2300288"/>
                <a:gd name="connsiteY20" fmla="*/ 366713 h 1254919"/>
                <a:gd name="connsiteX21" fmla="*/ 1878807 w 2300288"/>
                <a:gd name="connsiteY21" fmla="*/ 431007 h 1254919"/>
                <a:gd name="connsiteX22" fmla="*/ 1802607 w 2300288"/>
                <a:gd name="connsiteY22" fmla="*/ 709613 h 1254919"/>
                <a:gd name="connsiteX23" fmla="*/ 1652588 w 2300288"/>
                <a:gd name="connsiteY23" fmla="*/ 1240632 h 1254919"/>
                <a:gd name="connsiteX24" fmla="*/ 1814513 w 2300288"/>
                <a:gd name="connsiteY24" fmla="*/ 1254919 h 1254919"/>
                <a:gd name="connsiteX25" fmla="*/ 1890713 w 2300288"/>
                <a:gd name="connsiteY25" fmla="*/ 1119188 h 1254919"/>
                <a:gd name="connsiteX26" fmla="*/ 1978819 w 2300288"/>
                <a:gd name="connsiteY26" fmla="*/ 926307 h 1254919"/>
                <a:gd name="connsiteX27" fmla="*/ 2057400 w 2300288"/>
                <a:gd name="connsiteY27" fmla="*/ 750094 h 1254919"/>
                <a:gd name="connsiteX28" fmla="*/ 2138363 w 2300288"/>
                <a:gd name="connsiteY28" fmla="*/ 566738 h 1254919"/>
                <a:gd name="connsiteX29" fmla="*/ 2183607 w 2300288"/>
                <a:gd name="connsiteY29" fmla="*/ 469107 h 1254919"/>
                <a:gd name="connsiteX30" fmla="*/ 2214563 w 2300288"/>
                <a:gd name="connsiteY30" fmla="*/ 438150 h 1254919"/>
                <a:gd name="connsiteX31" fmla="*/ 2269332 w 2300288"/>
                <a:gd name="connsiteY31" fmla="*/ 383382 h 1254919"/>
                <a:gd name="connsiteX32" fmla="*/ 2290763 w 2300288"/>
                <a:gd name="connsiteY32" fmla="*/ 357188 h 1254919"/>
                <a:gd name="connsiteX33" fmla="*/ 2297907 w 2300288"/>
                <a:gd name="connsiteY33" fmla="*/ 338138 h 1254919"/>
                <a:gd name="connsiteX34" fmla="*/ 2300288 w 2300288"/>
                <a:gd name="connsiteY34" fmla="*/ 321469 h 1254919"/>
                <a:gd name="connsiteX35" fmla="*/ 2297907 w 2300288"/>
                <a:gd name="connsiteY35" fmla="*/ 300038 h 1254919"/>
                <a:gd name="connsiteX36" fmla="*/ 2288382 w 2300288"/>
                <a:gd name="connsiteY36" fmla="*/ 278607 h 1254919"/>
                <a:gd name="connsiteX37" fmla="*/ 2264569 w 2300288"/>
                <a:gd name="connsiteY37" fmla="*/ 245269 h 1254919"/>
                <a:gd name="connsiteX38" fmla="*/ 2193132 w 2300288"/>
                <a:gd name="connsiteY38" fmla="*/ 188119 h 1254919"/>
                <a:gd name="connsiteX39" fmla="*/ 2047875 w 2300288"/>
                <a:gd name="connsiteY39" fmla="*/ 100013 h 1254919"/>
                <a:gd name="connsiteX40" fmla="*/ 1912144 w 2300288"/>
                <a:gd name="connsiteY40" fmla="*/ 30957 h 1254919"/>
                <a:gd name="connsiteX41" fmla="*/ 1833563 w 2300288"/>
                <a:gd name="connsiteY41" fmla="*/ 0 h 1254919"/>
                <a:gd name="connsiteX42" fmla="*/ 1819275 w 2300288"/>
                <a:gd name="connsiteY42" fmla="*/ 0 h 1254919"/>
                <a:gd name="connsiteX43" fmla="*/ 1759744 w 2300288"/>
                <a:gd name="connsiteY43" fmla="*/ 26194 h 1254919"/>
                <a:gd name="connsiteX44" fmla="*/ 1719263 w 2300288"/>
                <a:gd name="connsiteY44" fmla="*/ 42863 h 1254919"/>
                <a:gd name="connsiteX45" fmla="*/ 1633538 w 2300288"/>
                <a:gd name="connsiteY45" fmla="*/ 59532 h 1254919"/>
                <a:gd name="connsiteX46" fmla="*/ 1264444 w 2300288"/>
                <a:gd name="connsiteY46" fmla="*/ 119063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1254919">
                  <a:moveTo>
                    <a:pt x="1264444" y="119063"/>
                  </a:moveTo>
                  <a:lnTo>
                    <a:pt x="1057275" y="147638"/>
                  </a:lnTo>
                  <a:lnTo>
                    <a:pt x="802482" y="183357"/>
                  </a:lnTo>
                  <a:lnTo>
                    <a:pt x="507207" y="219075"/>
                  </a:lnTo>
                  <a:lnTo>
                    <a:pt x="216694" y="254794"/>
                  </a:lnTo>
                  <a:lnTo>
                    <a:pt x="0" y="276225"/>
                  </a:lnTo>
                  <a:lnTo>
                    <a:pt x="33338" y="431007"/>
                  </a:lnTo>
                  <a:lnTo>
                    <a:pt x="302419" y="402432"/>
                  </a:lnTo>
                  <a:lnTo>
                    <a:pt x="590550" y="369094"/>
                  </a:lnTo>
                  <a:lnTo>
                    <a:pt x="940594" y="330994"/>
                  </a:lnTo>
                  <a:lnTo>
                    <a:pt x="1162050" y="307182"/>
                  </a:lnTo>
                  <a:lnTo>
                    <a:pt x="1459707" y="273844"/>
                  </a:lnTo>
                  <a:lnTo>
                    <a:pt x="1735932" y="252413"/>
                  </a:lnTo>
                  <a:lnTo>
                    <a:pt x="1826419" y="245269"/>
                  </a:lnTo>
                  <a:lnTo>
                    <a:pt x="1843088" y="247650"/>
                  </a:lnTo>
                  <a:lnTo>
                    <a:pt x="1854994" y="252413"/>
                  </a:lnTo>
                  <a:lnTo>
                    <a:pt x="1876425" y="266700"/>
                  </a:lnTo>
                  <a:lnTo>
                    <a:pt x="1885950" y="278607"/>
                  </a:lnTo>
                  <a:lnTo>
                    <a:pt x="1895475" y="302419"/>
                  </a:lnTo>
                  <a:lnTo>
                    <a:pt x="1897857" y="328613"/>
                  </a:lnTo>
                  <a:lnTo>
                    <a:pt x="1895475" y="366713"/>
                  </a:lnTo>
                  <a:lnTo>
                    <a:pt x="1878807" y="431007"/>
                  </a:lnTo>
                  <a:lnTo>
                    <a:pt x="1802607" y="709613"/>
                  </a:lnTo>
                  <a:lnTo>
                    <a:pt x="1652588" y="1240632"/>
                  </a:lnTo>
                  <a:lnTo>
                    <a:pt x="1814513" y="1254919"/>
                  </a:lnTo>
                  <a:lnTo>
                    <a:pt x="1890713" y="1119188"/>
                  </a:lnTo>
                  <a:lnTo>
                    <a:pt x="1978819" y="926307"/>
                  </a:lnTo>
                  <a:lnTo>
                    <a:pt x="2057400" y="750094"/>
                  </a:lnTo>
                  <a:lnTo>
                    <a:pt x="2138363" y="566738"/>
                  </a:lnTo>
                  <a:lnTo>
                    <a:pt x="2183607" y="469107"/>
                  </a:lnTo>
                  <a:lnTo>
                    <a:pt x="2214563" y="438150"/>
                  </a:lnTo>
                  <a:lnTo>
                    <a:pt x="2269332" y="383382"/>
                  </a:lnTo>
                  <a:lnTo>
                    <a:pt x="2290763" y="357188"/>
                  </a:lnTo>
                  <a:lnTo>
                    <a:pt x="2297907" y="338138"/>
                  </a:lnTo>
                  <a:lnTo>
                    <a:pt x="2300288" y="321469"/>
                  </a:lnTo>
                  <a:lnTo>
                    <a:pt x="2297907" y="300038"/>
                  </a:lnTo>
                  <a:lnTo>
                    <a:pt x="2288382" y="278607"/>
                  </a:lnTo>
                  <a:lnTo>
                    <a:pt x="2264569" y="245269"/>
                  </a:lnTo>
                  <a:lnTo>
                    <a:pt x="2193132" y="188119"/>
                  </a:lnTo>
                  <a:lnTo>
                    <a:pt x="2047875" y="100013"/>
                  </a:lnTo>
                  <a:lnTo>
                    <a:pt x="1912144" y="30957"/>
                  </a:lnTo>
                  <a:lnTo>
                    <a:pt x="1833563" y="0"/>
                  </a:lnTo>
                  <a:lnTo>
                    <a:pt x="1819275" y="0"/>
                  </a:lnTo>
                  <a:lnTo>
                    <a:pt x="1759744" y="26194"/>
                  </a:lnTo>
                  <a:lnTo>
                    <a:pt x="1719263" y="42863"/>
                  </a:lnTo>
                  <a:lnTo>
                    <a:pt x="1633538" y="59532"/>
                  </a:lnTo>
                  <a:lnTo>
                    <a:pt x="12644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B77C248D-CD14-49F9-BF4B-4B206C925E9F}"/>
                </a:ext>
              </a:extLst>
            </p:cNvPr>
            <p:cNvSpPr/>
            <p:nvPr/>
          </p:nvSpPr>
          <p:spPr>
            <a:xfrm>
              <a:off x="4402138" y="5438775"/>
              <a:ext cx="1851025" cy="304800"/>
            </a:xfrm>
            <a:custGeom>
              <a:avLst/>
              <a:gdLst>
                <a:gd name="connsiteX0" fmla="*/ 1245394 w 1850232"/>
                <a:gd name="connsiteY0" fmla="*/ 16669 h 304800"/>
                <a:gd name="connsiteX1" fmla="*/ 840582 w 1850232"/>
                <a:gd name="connsiteY1" fmla="*/ 42863 h 304800"/>
                <a:gd name="connsiteX2" fmla="*/ 531019 w 1850232"/>
                <a:gd name="connsiteY2" fmla="*/ 69056 h 304800"/>
                <a:gd name="connsiteX3" fmla="*/ 269082 w 1850232"/>
                <a:gd name="connsiteY3" fmla="*/ 92869 h 304800"/>
                <a:gd name="connsiteX4" fmla="*/ 0 w 1850232"/>
                <a:gd name="connsiteY4" fmla="*/ 121444 h 304800"/>
                <a:gd name="connsiteX5" fmla="*/ 23813 w 1850232"/>
                <a:gd name="connsiteY5" fmla="*/ 304800 h 304800"/>
                <a:gd name="connsiteX6" fmla="*/ 150019 w 1850232"/>
                <a:gd name="connsiteY6" fmla="*/ 285750 h 304800"/>
                <a:gd name="connsiteX7" fmla="*/ 245269 w 1850232"/>
                <a:gd name="connsiteY7" fmla="*/ 273844 h 304800"/>
                <a:gd name="connsiteX8" fmla="*/ 378619 w 1850232"/>
                <a:gd name="connsiteY8" fmla="*/ 259556 h 304800"/>
                <a:gd name="connsiteX9" fmla="*/ 492919 w 1850232"/>
                <a:gd name="connsiteY9" fmla="*/ 250031 h 304800"/>
                <a:gd name="connsiteX10" fmla="*/ 661988 w 1850232"/>
                <a:gd name="connsiteY10" fmla="*/ 238125 h 304800"/>
                <a:gd name="connsiteX11" fmla="*/ 807244 w 1850232"/>
                <a:gd name="connsiteY11" fmla="*/ 230981 h 304800"/>
                <a:gd name="connsiteX12" fmla="*/ 985838 w 1850232"/>
                <a:gd name="connsiteY12" fmla="*/ 226219 h 304800"/>
                <a:gd name="connsiteX13" fmla="*/ 1185863 w 1850232"/>
                <a:gd name="connsiteY13" fmla="*/ 223838 h 304800"/>
                <a:gd name="connsiteX14" fmla="*/ 1338263 w 1850232"/>
                <a:gd name="connsiteY14" fmla="*/ 223838 h 304800"/>
                <a:gd name="connsiteX15" fmla="*/ 1533525 w 1850232"/>
                <a:gd name="connsiteY15" fmla="*/ 230981 h 304800"/>
                <a:gd name="connsiteX16" fmla="*/ 1747838 w 1850232"/>
                <a:gd name="connsiteY16" fmla="*/ 245269 h 304800"/>
                <a:gd name="connsiteX17" fmla="*/ 1783557 w 1850232"/>
                <a:gd name="connsiteY17" fmla="*/ 242888 h 304800"/>
                <a:gd name="connsiteX18" fmla="*/ 1800225 w 1850232"/>
                <a:gd name="connsiteY18" fmla="*/ 240506 h 304800"/>
                <a:gd name="connsiteX19" fmla="*/ 1821657 w 1850232"/>
                <a:gd name="connsiteY19" fmla="*/ 230981 h 304800"/>
                <a:gd name="connsiteX20" fmla="*/ 1835944 w 1850232"/>
                <a:gd name="connsiteY20" fmla="*/ 221456 h 304800"/>
                <a:gd name="connsiteX21" fmla="*/ 1843088 w 1850232"/>
                <a:gd name="connsiteY21" fmla="*/ 211931 h 304800"/>
                <a:gd name="connsiteX22" fmla="*/ 1847850 w 1850232"/>
                <a:gd name="connsiteY22" fmla="*/ 200025 h 304800"/>
                <a:gd name="connsiteX23" fmla="*/ 1850232 w 1850232"/>
                <a:gd name="connsiteY23" fmla="*/ 188119 h 304800"/>
                <a:gd name="connsiteX24" fmla="*/ 1847850 w 1850232"/>
                <a:gd name="connsiteY24" fmla="*/ 166688 h 304800"/>
                <a:gd name="connsiteX25" fmla="*/ 1843088 w 1850232"/>
                <a:gd name="connsiteY25" fmla="*/ 140494 h 304800"/>
                <a:gd name="connsiteX26" fmla="*/ 1824038 w 1850232"/>
                <a:gd name="connsiteY26" fmla="*/ 97631 h 304800"/>
                <a:gd name="connsiteX27" fmla="*/ 1802607 w 1850232"/>
                <a:gd name="connsiteY27" fmla="*/ 61913 h 304800"/>
                <a:gd name="connsiteX28" fmla="*/ 1766888 w 1850232"/>
                <a:gd name="connsiteY28" fmla="*/ 16669 h 304800"/>
                <a:gd name="connsiteX29" fmla="*/ 1590675 w 1850232"/>
                <a:gd name="connsiteY29" fmla="*/ 0 h 304800"/>
                <a:gd name="connsiteX30" fmla="*/ 1245394 w 1850232"/>
                <a:gd name="connsiteY30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50232" h="304800">
                  <a:moveTo>
                    <a:pt x="1245394" y="16669"/>
                  </a:moveTo>
                  <a:lnTo>
                    <a:pt x="840582" y="42863"/>
                  </a:lnTo>
                  <a:lnTo>
                    <a:pt x="531019" y="69056"/>
                  </a:lnTo>
                  <a:lnTo>
                    <a:pt x="269082" y="92869"/>
                  </a:lnTo>
                  <a:lnTo>
                    <a:pt x="0" y="121444"/>
                  </a:lnTo>
                  <a:lnTo>
                    <a:pt x="23813" y="304800"/>
                  </a:lnTo>
                  <a:lnTo>
                    <a:pt x="150019" y="285750"/>
                  </a:lnTo>
                  <a:lnTo>
                    <a:pt x="245269" y="273844"/>
                  </a:lnTo>
                  <a:lnTo>
                    <a:pt x="378619" y="259556"/>
                  </a:lnTo>
                  <a:lnTo>
                    <a:pt x="492919" y="250031"/>
                  </a:lnTo>
                  <a:lnTo>
                    <a:pt x="661988" y="238125"/>
                  </a:lnTo>
                  <a:lnTo>
                    <a:pt x="807244" y="230981"/>
                  </a:lnTo>
                  <a:lnTo>
                    <a:pt x="985838" y="226219"/>
                  </a:lnTo>
                  <a:lnTo>
                    <a:pt x="1185863" y="223838"/>
                  </a:lnTo>
                  <a:lnTo>
                    <a:pt x="1338263" y="223838"/>
                  </a:lnTo>
                  <a:lnTo>
                    <a:pt x="1533525" y="230981"/>
                  </a:lnTo>
                  <a:lnTo>
                    <a:pt x="1747838" y="245269"/>
                  </a:lnTo>
                  <a:lnTo>
                    <a:pt x="1783557" y="242888"/>
                  </a:lnTo>
                  <a:lnTo>
                    <a:pt x="1800225" y="240506"/>
                  </a:lnTo>
                  <a:lnTo>
                    <a:pt x="1821657" y="230981"/>
                  </a:lnTo>
                  <a:lnTo>
                    <a:pt x="1835944" y="221456"/>
                  </a:lnTo>
                  <a:lnTo>
                    <a:pt x="1843088" y="211931"/>
                  </a:lnTo>
                  <a:lnTo>
                    <a:pt x="1847850" y="200025"/>
                  </a:lnTo>
                  <a:lnTo>
                    <a:pt x="1850232" y="188119"/>
                  </a:lnTo>
                  <a:lnTo>
                    <a:pt x="1847850" y="166688"/>
                  </a:lnTo>
                  <a:lnTo>
                    <a:pt x="1843088" y="140494"/>
                  </a:lnTo>
                  <a:lnTo>
                    <a:pt x="1824038" y="97631"/>
                  </a:lnTo>
                  <a:lnTo>
                    <a:pt x="1802607" y="61913"/>
                  </a:lnTo>
                  <a:lnTo>
                    <a:pt x="1766888" y="16669"/>
                  </a:lnTo>
                  <a:lnTo>
                    <a:pt x="1590675" y="0"/>
                  </a:lnTo>
                  <a:lnTo>
                    <a:pt x="12453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266" name="グループ化 1">
            <a:extLst>
              <a:ext uri="{FF2B5EF4-FFF2-40B4-BE49-F238E27FC236}">
                <a16:creationId xmlns:a16="http://schemas.microsoft.com/office/drawing/2014/main" id="{FE6F8240-DA1A-4728-9A45-86429AE2151D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1533525"/>
            <a:ext cx="4294187" cy="4379913"/>
            <a:chOff x="2763838" y="1533525"/>
            <a:chExt cx="4294187" cy="4379913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52593076-ADD6-450A-859A-F57321D1D368}"/>
                </a:ext>
              </a:extLst>
            </p:cNvPr>
            <p:cNvSpPr/>
            <p:nvPr/>
          </p:nvSpPr>
          <p:spPr>
            <a:xfrm>
              <a:off x="3082925" y="2154238"/>
              <a:ext cx="3687763" cy="565150"/>
            </a:xfrm>
            <a:custGeom>
              <a:avLst/>
              <a:gdLst>
                <a:gd name="connsiteX0" fmla="*/ 2227919 w 3687385"/>
                <a:gd name="connsiteY0" fmla="*/ 306785 h 565915"/>
                <a:gd name="connsiteX1" fmla="*/ 2046231 w 3687385"/>
                <a:gd name="connsiteY1" fmla="*/ 318699 h 565915"/>
                <a:gd name="connsiteX2" fmla="*/ 1864542 w 3687385"/>
                <a:gd name="connsiteY2" fmla="*/ 336570 h 565915"/>
                <a:gd name="connsiteX3" fmla="*/ 1650090 w 3687385"/>
                <a:gd name="connsiteY3" fmla="*/ 360398 h 565915"/>
                <a:gd name="connsiteX4" fmla="*/ 1393939 w 3687385"/>
                <a:gd name="connsiteY4" fmla="*/ 393162 h 565915"/>
                <a:gd name="connsiteX5" fmla="*/ 1274799 w 3687385"/>
                <a:gd name="connsiteY5" fmla="*/ 411033 h 565915"/>
                <a:gd name="connsiteX6" fmla="*/ 982906 w 3687385"/>
                <a:gd name="connsiteY6" fmla="*/ 470603 h 565915"/>
                <a:gd name="connsiteX7" fmla="*/ 771432 w 3687385"/>
                <a:gd name="connsiteY7" fmla="*/ 512302 h 565915"/>
                <a:gd name="connsiteX8" fmla="*/ 595701 w 3687385"/>
                <a:gd name="connsiteY8" fmla="*/ 548044 h 565915"/>
                <a:gd name="connsiteX9" fmla="*/ 542087 w 3687385"/>
                <a:gd name="connsiteY9" fmla="*/ 559958 h 565915"/>
                <a:gd name="connsiteX10" fmla="*/ 500388 w 3687385"/>
                <a:gd name="connsiteY10" fmla="*/ 565915 h 565915"/>
                <a:gd name="connsiteX11" fmla="*/ 470603 w 3687385"/>
                <a:gd name="connsiteY11" fmla="*/ 565915 h 565915"/>
                <a:gd name="connsiteX12" fmla="*/ 443797 w 3687385"/>
                <a:gd name="connsiteY12" fmla="*/ 565915 h 565915"/>
                <a:gd name="connsiteX13" fmla="*/ 393162 w 3687385"/>
                <a:gd name="connsiteY13" fmla="*/ 556979 h 565915"/>
                <a:gd name="connsiteX14" fmla="*/ 327635 w 3687385"/>
                <a:gd name="connsiteY14" fmla="*/ 539108 h 565915"/>
                <a:gd name="connsiteX15" fmla="*/ 265087 w 3687385"/>
                <a:gd name="connsiteY15" fmla="*/ 512302 h 565915"/>
                <a:gd name="connsiteX16" fmla="*/ 229345 w 3687385"/>
                <a:gd name="connsiteY16" fmla="*/ 494431 h 565915"/>
                <a:gd name="connsiteX17" fmla="*/ 187646 w 3687385"/>
                <a:gd name="connsiteY17" fmla="*/ 464646 h 565915"/>
                <a:gd name="connsiteX18" fmla="*/ 125097 w 3687385"/>
                <a:gd name="connsiteY18" fmla="*/ 405076 h 565915"/>
                <a:gd name="connsiteX19" fmla="*/ 80420 w 3687385"/>
                <a:gd name="connsiteY19" fmla="*/ 360398 h 565915"/>
                <a:gd name="connsiteX20" fmla="*/ 41699 w 3687385"/>
                <a:gd name="connsiteY20" fmla="*/ 309764 h 565915"/>
                <a:gd name="connsiteX21" fmla="*/ 5957 w 3687385"/>
                <a:gd name="connsiteY21" fmla="*/ 244237 h 565915"/>
                <a:gd name="connsiteX22" fmla="*/ 0 w 3687385"/>
                <a:gd name="connsiteY22" fmla="*/ 220409 h 565915"/>
                <a:gd name="connsiteX23" fmla="*/ 0 w 3687385"/>
                <a:gd name="connsiteY23" fmla="*/ 208495 h 565915"/>
                <a:gd name="connsiteX24" fmla="*/ 0 w 3687385"/>
                <a:gd name="connsiteY24" fmla="*/ 199559 h 565915"/>
                <a:gd name="connsiteX25" fmla="*/ 2979 w 3687385"/>
                <a:gd name="connsiteY25" fmla="*/ 193602 h 565915"/>
                <a:gd name="connsiteX26" fmla="*/ 17871 w 3687385"/>
                <a:gd name="connsiteY26" fmla="*/ 193602 h 565915"/>
                <a:gd name="connsiteX27" fmla="*/ 38721 w 3687385"/>
                <a:gd name="connsiteY27" fmla="*/ 199559 h 565915"/>
                <a:gd name="connsiteX28" fmla="*/ 56592 w 3687385"/>
                <a:gd name="connsiteY28" fmla="*/ 208495 h 565915"/>
                <a:gd name="connsiteX29" fmla="*/ 104248 w 3687385"/>
                <a:gd name="connsiteY29" fmla="*/ 247215 h 565915"/>
                <a:gd name="connsiteX30" fmla="*/ 154882 w 3687385"/>
                <a:gd name="connsiteY30" fmla="*/ 282957 h 565915"/>
                <a:gd name="connsiteX31" fmla="*/ 217431 w 3687385"/>
                <a:gd name="connsiteY31" fmla="*/ 315721 h 565915"/>
                <a:gd name="connsiteX32" fmla="*/ 256151 w 3687385"/>
                <a:gd name="connsiteY32" fmla="*/ 333592 h 565915"/>
                <a:gd name="connsiteX33" fmla="*/ 288915 w 3687385"/>
                <a:gd name="connsiteY33" fmla="*/ 345506 h 565915"/>
                <a:gd name="connsiteX34" fmla="*/ 321678 w 3687385"/>
                <a:gd name="connsiteY34" fmla="*/ 354441 h 565915"/>
                <a:gd name="connsiteX35" fmla="*/ 372313 w 3687385"/>
                <a:gd name="connsiteY35" fmla="*/ 363377 h 565915"/>
                <a:gd name="connsiteX36" fmla="*/ 446775 w 3687385"/>
                <a:gd name="connsiteY36" fmla="*/ 360398 h 565915"/>
                <a:gd name="connsiteX37" fmla="*/ 521238 w 3687385"/>
                <a:gd name="connsiteY37" fmla="*/ 360398 h 565915"/>
                <a:gd name="connsiteX38" fmla="*/ 598679 w 3687385"/>
                <a:gd name="connsiteY38" fmla="*/ 351463 h 565915"/>
                <a:gd name="connsiteX39" fmla="*/ 720798 w 3687385"/>
                <a:gd name="connsiteY39" fmla="*/ 333592 h 565915"/>
                <a:gd name="connsiteX40" fmla="*/ 845895 w 3687385"/>
                <a:gd name="connsiteY40" fmla="*/ 309764 h 565915"/>
                <a:gd name="connsiteX41" fmla="*/ 1066304 w 3687385"/>
                <a:gd name="connsiteY41" fmla="*/ 265086 h 565915"/>
                <a:gd name="connsiteX42" fmla="*/ 1236078 w 3687385"/>
                <a:gd name="connsiteY42" fmla="*/ 229344 h 565915"/>
                <a:gd name="connsiteX43" fmla="*/ 1474358 w 3687385"/>
                <a:gd name="connsiteY43" fmla="*/ 199559 h 565915"/>
                <a:gd name="connsiteX44" fmla="*/ 1736467 w 3687385"/>
                <a:gd name="connsiteY44" fmla="*/ 169774 h 565915"/>
                <a:gd name="connsiteX45" fmla="*/ 1959854 w 3687385"/>
                <a:gd name="connsiteY45" fmla="*/ 148925 h 565915"/>
                <a:gd name="connsiteX46" fmla="*/ 2117715 w 3687385"/>
                <a:gd name="connsiteY46" fmla="*/ 137011 h 565915"/>
                <a:gd name="connsiteX47" fmla="*/ 2361952 w 3687385"/>
                <a:gd name="connsiteY47" fmla="*/ 122118 h 565915"/>
                <a:gd name="connsiteX48" fmla="*/ 2519813 w 3687385"/>
                <a:gd name="connsiteY48" fmla="*/ 113183 h 565915"/>
                <a:gd name="connsiteX49" fmla="*/ 2689587 w 3687385"/>
                <a:gd name="connsiteY49" fmla="*/ 95312 h 565915"/>
                <a:gd name="connsiteX50" fmla="*/ 2921910 w 3687385"/>
                <a:gd name="connsiteY50" fmla="*/ 74462 h 565915"/>
                <a:gd name="connsiteX51" fmla="*/ 3094663 w 3687385"/>
                <a:gd name="connsiteY51" fmla="*/ 56591 h 565915"/>
                <a:gd name="connsiteX52" fmla="*/ 3178061 w 3687385"/>
                <a:gd name="connsiteY52" fmla="*/ 47656 h 565915"/>
                <a:gd name="connsiteX53" fmla="*/ 3204868 w 3687385"/>
                <a:gd name="connsiteY53" fmla="*/ 35742 h 565915"/>
                <a:gd name="connsiteX54" fmla="*/ 3249545 w 3687385"/>
                <a:gd name="connsiteY54" fmla="*/ 17871 h 565915"/>
                <a:gd name="connsiteX55" fmla="*/ 3288266 w 3687385"/>
                <a:gd name="connsiteY55" fmla="*/ 2978 h 565915"/>
                <a:gd name="connsiteX56" fmla="*/ 3324008 w 3687385"/>
                <a:gd name="connsiteY56" fmla="*/ 0 h 565915"/>
                <a:gd name="connsiteX57" fmla="*/ 3362729 w 3687385"/>
                <a:gd name="connsiteY57" fmla="*/ 2978 h 565915"/>
                <a:gd name="connsiteX58" fmla="*/ 3428256 w 3687385"/>
                <a:gd name="connsiteY58" fmla="*/ 17871 h 565915"/>
                <a:gd name="connsiteX59" fmla="*/ 3490804 w 3687385"/>
                <a:gd name="connsiteY59" fmla="*/ 41699 h 565915"/>
                <a:gd name="connsiteX60" fmla="*/ 3565267 w 3687385"/>
                <a:gd name="connsiteY60" fmla="*/ 80419 h 565915"/>
                <a:gd name="connsiteX61" fmla="*/ 3603987 w 3687385"/>
                <a:gd name="connsiteY61" fmla="*/ 101269 h 565915"/>
                <a:gd name="connsiteX62" fmla="*/ 3645686 w 3687385"/>
                <a:gd name="connsiteY62" fmla="*/ 128075 h 565915"/>
                <a:gd name="connsiteX63" fmla="*/ 3660579 w 3687385"/>
                <a:gd name="connsiteY63" fmla="*/ 139989 h 565915"/>
                <a:gd name="connsiteX64" fmla="*/ 3675471 w 3687385"/>
                <a:gd name="connsiteY64" fmla="*/ 154882 h 565915"/>
                <a:gd name="connsiteX65" fmla="*/ 3684407 w 3687385"/>
                <a:gd name="connsiteY65" fmla="*/ 172753 h 565915"/>
                <a:gd name="connsiteX66" fmla="*/ 3687385 w 3687385"/>
                <a:gd name="connsiteY66" fmla="*/ 181688 h 565915"/>
                <a:gd name="connsiteX67" fmla="*/ 3684407 w 3687385"/>
                <a:gd name="connsiteY67" fmla="*/ 196581 h 565915"/>
                <a:gd name="connsiteX68" fmla="*/ 3672493 w 3687385"/>
                <a:gd name="connsiteY68" fmla="*/ 220409 h 565915"/>
                <a:gd name="connsiteX69" fmla="*/ 3651643 w 3687385"/>
                <a:gd name="connsiteY69" fmla="*/ 241258 h 565915"/>
                <a:gd name="connsiteX70" fmla="*/ 3609944 w 3687385"/>
                <a:gd name="connsiteY70" fmla="*/ 262108 h 565915"/>
                <a:gd name="connsiteX71" fmla="*/ 3580159 w 3687385"/>
                <a:gd name="connsiteY71" fmla="*/ 271043 h 565915"/>
                <a:gd name="connsiteX72" fmla="*/ 3550374 w 3687385"/>
                <a:gd name="connsiteY72" fmla="*/ 271043 h 565915"/>
                <a:gd name="connsiteX73" fmla="*/ 3422299 w 3687385"/>
                <a:gd name="connsiteY73" fmla="*/ 265086 h 565915"/>
                <a:gd name="connsiteX74" fmla="*/ 3207846 w 3687385"/>
                <a:gd name="connsiteY74" fmla="*/ 262108 h 565915"/>
                <a:gd name="connsiteX75" fmla="*/ 2984459 w 3687385"/>
                <a:gd name="connsiteY75" fmla="*/ 262108 h 565915"/>
                <a:gd name="connsiteX76" fmla="*/ 2770007 w 3687385"/>
                <a:gd name="connsiteY76" fmla="*/ 268065 h 565915"/>
                <a:gd name="connsiteX77" fmla="*/ 2641931 w 3687385"/>
                <a:gd name="connsiteY77" fmla="*/ 274022 h 565915"/>
                <a:gd name="connsiteX78" fmla="*/ 2463221 w 3687385"/>
                <a:gd name="connsiteY78" fmla="*/ 294871 h 565915"/>
                <a:gd name="connsiteX79" fmla="*/ 2227919 w 3687385"/>
                <a:gd name="connsiteY79" fmla="*/ 306785 h 56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687385" h="565915">
                  <a:moveTo>
                    <a:pt x="2227919" y="306785"/>
                  </a:moveTo>
                  <a:lnTo>
                    <a:pt x="2046231" y="318699"/>
                  </a:lnTo>
                  <a:lnTo>
                    <a:pt x="1864542" y="336570"/>
                  </a:lnTo>
                  <a:lnTo>
                    <a:pt x="1650090" y="360398"/>
                  </a:lnTo>
                  <a:lnTo>
                    <a:pt x="1393939" y="393162"/>
                  </a:lnTo>
                  <a:lnTo>
                    <a:pt x="1274799" y="411033"/>
                  </a:lnTo>
                  <a:lnTo>
                    <a:pt x="982906" y="470603"/>
                  </a:lnTo>
                  <a:lnTo>
                    <a:pt x="771432" y="512302"/>
                  </a:lnTo>
                  <a:lnTo>
                    <a:pt x="595701" y="548044"/>
                  </a:lnTo>
                  <a:lnTo>
                    <a:pt x="542087" y="559958"/>
                  </a:lnTo>
                  <a:lnTo>
                    <a:pt x="500388" y="565915"/>
                  </a:lnTo>
                  <a:lnTo>
                    <a:pt x="470603" y="565915"/>
                  </a:lnTo>
                  <a:lnTo>
                    <a:pt x="443797" y="565915"/>
                  </a:lnTo>
                  <a:lnTo>
                    <a:pt x="393162" y="556979"/>
                  </a:lnTo>
                  <a:lnTo>
                    <a:pt x="327635" y="539108"/>
                  </a:lnTo>
                  <a:lnTo>
                    <a:pt x="265087" y="512302"/>
                  </a:lnTo>
                  <a:lnTo>
                    <a:pt x="229345" y="494431"/>
                  </a:lnTo>
                  <a:lnTo>
                    <a:pt x="187646" y="464646"/>
                  </a:lnTo>
                  <a:lnTo>
                    <a:pt x="125097" y="405076"/>
                  </a:lnTo>
                  <a:lnTo>
                    <a:pt x="80420" y="360398"/>
                  </a:lnTo>
                  <a:lnTo>
                    <a:pt x="41699" y="309764"/>
                  </a:lnTo>
                  <a:lnTo>
                    <a:pt x="5957" y="244237"/>
                  </a:lnTo>
                  <a:lnTo>
                    <a:pt x="0" y="220409"/>
                  </a:lnTo>
                  <a:lnTo>
                    <a:pt x="0" y="208495"/>
                  </a:lnTo>
                  <a:lnTo>
                    <a:pt x="0" y="199559"/>
                  </a:lnTo>
                  <a:lnTo>
                    <a:pt x="2979" y="193602"/>
                  </a:lnTo>
                  <a:lnTo>
                    <a:pt x="17871" y="193602"/>
                  </a:lnTo>
                  <a:lnTo>
                    <a:pt x="38721" y="199559"/>
                  </a:lnTo>
                  <a:lnTo>
                    <a:pt x="56592" y="208495"/>
                  </a:lnTo>
                  <a:lnTo>
                    <a:pt x="104248" y="247215"/>
                  </a:lnTo>
                  <a:lnTo>
                    <a:pt x="154882" y="282957"/>
                  </a:lnTo>
                  <a:lnTo>
                    <a:pt x="217431" y="315721"/>
                  </a:lnTo>
                  <a:lnTo>
                    <a:pt x="256151" y="333592"/>
                  </a:lnTo>
                  <a:lnTo>
                    <a:pt x="288915" y="345506"/>
                  </a:lnTo>
                  <a:lnTo>
                    <a:pt x="321678" y="354441"/>
                  </a:lnTo>
                  <a:lnTo>
                    <a:pt x="372313" y="363377"/>
                  </a:lnTo>
                  <a:lnTo>
                    <a:pt x="446775" y="360398"/>
                  </a:lnTo>
                  <a:lnTo>
                    <a:pt x="521238" y="360398"/>
                  </a:lnTo>
                  <a:lnTo>
                    <a:pt x="598679" y="351463"/>
                  </a:lnTo>
                  <a:lnTo>
                    <a:pt x="720798" y="333592"/>
                  </a:lnTo>
                  <a:lnTo>
                    <a:pt x="845895" y="309764"/>
                  </a:lnTo>
                  <a:lnTo>
                    <a:pt x="1066304" y="265086"/>
                  </a:lnTo>
                  <a:lnTo>
                    <a:pt x="1236078" y="229344"/>
                  </a:lnTo>
                  <a:lnTo>
                    <a:pt x="1474358" y="199559"/>
                  </a:lnTo>
                  <a:lnTo>
                    <a:pt x="1736467" y="169774"/>
                  </a:lnTo>
                  <a:lnTo>
                    <a:pt x="1959854" y="148925"/>
                  </a:lnTo>
                  <a:lnTo>
                    <a:pt x="2117715" y="137011"/>
                  </a:lnTo>
                  <a:lnTo>
                    <a:pt x="2361952" y="122118"/>
                  </a:lnTo>
                  <a:lnTo>
                    <a:pt x="2519813" y="113183"/>
                  </a:lnTo>
                  <a:lnTo>
                    <a:pt x="2689587" y="95312"/>
                  </a:lnTo>
                  <a:lnTo>
                    <a:pt x="2921910" y="74462"/>
                  </a:lnTo>
                  <a:lnTo>
                    <a:pt x="3094663" y="56591"/>
                  </a:lnTo>
                  <a:lnTo>
                    <a:pt x="3178061" y="47656"/>
                  </a:lnTo>
                  <a:lnTo>
                    <a:pt x="3204868" y="35742"/>
                  </a:lnTo>
                  <a:lnTo>
                    <a:pt x="3249545" y="17871"/>
                  </a:lnTo>
                  <a:lnTo>
                    <a:pt x="3288266" y="2978"/>
                  </a:lnTo>
                  <a:lnTo>
                    <a:pt x="3324008" y="0"/>
                  </a:lnTo>
                  <a:lnTo>
                    <a:pt x="3362729" y="2978"/>
                  </a:lnTo>
                  <a:lnTo>
                    <a:pt x="3428256" y="17871"/>
                  </a:lnTo>
                  <a:lnTo>
                    <a:pt x="3490804" y="41699"/>
                  </a:lnTo>
                  <a:lnTo>
                    <a:pt x="3565267" y="80419"/>
                  </a:lnTo>
                  <a:lnTo>
                    <a:pt x="3603987" y="101269"/>
                  </a:lnTo>
                  <a:lnTo>
                    <a:pt x="3645686" y="128075"/>
                  </a:lnTo>
                  <a:lnTo>
                    <a:pt x="3660579" y="139989"/>
                  </a:lnTo>
                  <a:lnTo>
                    <a:pt x="3675471" y="154882"/>
                  </a:lnTo>
                  <a:lnTo>
                    <a:pt x="3684407" y="172753"/>
                  </a:lnTo>
                  <a:lnTo>
                    <a:pt x="3687385" y="181688"/>
                  </a:lnTo>
                  <a:lnTo>
                    <a:pt x="3684407" y="196581"/>
                  </a:lnTo>
                  <a:lnTo>
                    <a:pt x="3672493" y="220409"/>
                  </a:lnTo>
                  <a:lnTo>
                    <a:pt x="3651643" y="241258"/>
                  </a:lnTo>
                  <a:lnTo>
                    <a:pt x="3609944" y="262108"/>
                  </a:lnTo>
                  <a:lnTo>
                    <a:pt x="3580159" y="271043"/>
                  </a:lnTo>
                  <a:lnTo>
                    <a:pt x="3550374" y="271043"/>
                  </a:lnTo>
                  <a:lnTo>
                    <a:pt x="3422299" y="265086"/>
                  </a:lnTo>
                  <a:lnTo>
                    <a:pt x="3207846" y="262108"/>
                  </a:lnTo>
                  <a:lnTo>
                    <a:pt x="2984459" y="262108"/>
                  </a:lnTo>
                  <a:lnTo>
                    <a:pt x="2770007" y="268065"/>
                  </a:lnTo>
                  <a:lnTo>
                    <a:pt x="2641931" y="274022"/>
                  </a:lnTo>
                  <a:lnTo>
                    <a:pt x="2463221" y="294871"/>
                  </a:lnTo>
                  <a:lnTo>
                    <a:pt x="2227919" y="30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A4F45EBB-2BE8-4495-9580-14879C1111FC}"/>
                </a:ext>
              </a:extLst>
            </p:cNvPr>
            <p:cNvSpPr/>
            <p:nvPr/>
          </p:nvSpPr>
          <p:spPr>
            <a:xfrm>
              <a:off x="2779713" y="2803525"/>
              <a:ext cx="2276475" cy="2606675"/>
            </a:xfrm>
            <a:custGeom>
              <a:avLst/>
              <a:gdLst>
                <a:gd name="connsiteX0" fmla="*/ 1785731 w 2276061"/>
                <a:gd name="connsiteY0" fmla="*/ 1129748 h 2607365"/>
                <a:gd name="connsiteX1" fmla="*/ 1689653 w 2276061"/>
                <a:gd name="connsiteY1" fmla="*/ 1282148 h 2607365"/>
                <a:gd name="connsiteX2" fmla="*/ 1613453 w 2276061"/>
                <a:gd name="connsiteY2" fmla="*/ 1394791 h 2607365"/>
                <a:gd name="connsiteX3" fmla="*/ 1524000 w 2276061"/>
                <a:gd name="connsiteY3" fmla="*/ 1517374 h 2607365"/>
                <a:gd name="connsiteX4" fmla="*/ 1408044 w 2276061"/>
                <a:gd name="connsiteY4" fmla="*/ 1666461 h 2607365"/>
                <a:gd name="connsiteX5" fmla="*/ 1345096 w 2276061"/>
                <a:gd name="connsiteY5" fmla="*/ 1736035 h 2607365"/>
                <a:gd name="connsiteX6" fmla="*/ 1275522 w 2276061"/>
                <a:gd name="connsiteY6" fmla="*/ 1785730 h 2607365"/>
                <a:gd name="connsiteX7" fmla="*/ 1169505 w 2276061"/>
                <a:gd name="connsiteY7" fmla="*/ 1885122 h 2607365"/>
                <a:gd name="connsiteX8" fmla="*/ 1063487 w 2276061"/>
                <a:gd name="connsiteY8" fmla="*/ 1974574 h 2607365"/>
                <a:gd name="connsiteX9" fmla="*/ 950844 w 2276061"/>
                <a:gd name="connsiteY9" fmla="*/ 2064026 h 2607365"/>
                <a:gd name="connsiteX10" fmla="*/ 781879 w 2276061"/>
                <a:gd name="connsiteY10" fmla="*/ 2186608 h 2607365"/>
                <a:gd name="connsiteX11" fmla="*/ 659296 w 2276061"/>
                <a:gd name="connsiteY11" fmla="*/ 2269435 h 2607365"/>
                <a:gd name="connsiteX12" fmla="*/ 490331 w 2276061"/>
                <a:gd name="connsiteY12" fmla="*/ 2375452 h 2607365"/>
                <a:gd name="connsiteX13" fmla="*/ 255105 w 2276061"/>
                <a:gd name="connsiteY13" fmla="*/ 2507974 h 2607365"/>
                <a:gd name="connsiteX14" fmla="*/ 79514 w 2276061"/>
                <a:gd name="connsiteY14" fmla="*/ 2597426 h 2607365"/>
                <a:gd name="connsiteX15" fmla="*/ 39757 w 2276061"/>
                <a:gd name="connsiteY15" fmla="*/ 2607365 h 2607365"/>
                <a:gd name="connsiteX16" fmla="*/ 23192 w 2276061"/>
                <a:gd name="connsiteY16" fmla="*/ 2607365 h 2607365"/>
                <a:gd name="connsiteX17" fmla="*/ 9940 w 2276061"/>
                <a:gd name="connsiteY17" fmla="*/ 2604052 h 2607365"/>
                <a:gd name="connsiteX18" fmla="*/ 3314 w 2276061"/>
                <a:gd name="connsiteY18" fmla="*/ 2597426 h 2607365"/>
                <a:gd name="connsiteX19" fmla="*/ 0 w 2276061"/>
                <a:gd name="connsiteY19" fmla="*/ 2590800 h 2607365"/>
                <a:gd name="connsiteX20" fmla="*/ 3314 w 2276061"/>
                <a:gd name="connsiteY20" fmla="*/ 2570922 h 2607365"/>
                <a:gd name="connsiteX21" fmla="*/ 23192 w 2276061"/>
                <a:gd name="connsiteY21" fmla="*/ 2547730 h 2607365"/>
                <a:gd name="connsiteX22" fmla="*/ 99392 w 2276061"/>
                <a:gd name="connsiteY22" fmla="*/ 2501348 h 2607365"/>
                <a:gd name="connsiteX23" fmla="*/ 251792 w 2276061"/>
                <a:gd name="connsiteY23" fmla="*/ 2405269 h 2607365"/>
                <a:gd name="connsiteX24" fmla="*/ 397566 w 2276061"/>
                <a:gd name="connsiteY24" fmla="*/ 2312504 h 2607365"/>
                <a:gd name="connsiteX25" fmla="*/ 530087 w 2276061"/>
                <a:gd name="connsiteY25" fmla="*/ 2216426 h 2607365"/>
                <a:gd name="connsiteX26" fmla="*/ 652670 w 2276061"/>
                <a:gd name="connsiteY26" fmla="*/ 2123661 h 2607365"/>
                <a:gd name="connsiteX27" fmla="*/ 811696 w 2276061"/>
                <a:gd name="connsiteY27" fmla="*/ 1991139 h 2607365"/>
                <a:gd name="connsiteX28" fmla="*/ 907774 w 2276061"/>
                <a:gd name="connsiteY28" fmla="*/ 1908313 h 2607365"/>
                <a:gd name="connsiteX29" fmla="*/ 1027044 w 2276061"/>
                <a:gd name="connsiteY29" fmla="*/ 1792356 h 2607365"/>
                <a:gd name="connsiteX30" fmla="*/ 1149627 w 2276061"/>
                <a:gd name="connsiteY30" fmla="*/ 1659835 h 2607365"/>
                <a:gd name="connsiteX31" fmla="*/ 1249018 w 2276061"/>
                <a:gd name="connsiteY31" fmla="*/ 1543878 h 2607365"/>
                <a:gd name="connsiteX32" fmla="*/ 1335157 w 2276061"/>
                <a:gd name="connsiteY32" fmla="*/ 1434548 h 2607365"/>
                <a:gd name="connsiteX33" fmla="*/ 1437861 w 2276061"/>
                <a:gd name="connsiteY33" fmla="*/ 1282148 h 2607365"/>
                <a:gd name="connsiteX34" fmla="*/ 1543879 w 2276061"/>
                <a:gd name="connsiteY34" fmla="*/ 1119808 h 2607365"/>
                <a:gd name="connsiteX35" fmla="*/ 1613453 w 2276061"/>
                <a:gd name="connsiteY35" fmla="*/ 993913 h 2607365"/>
                <a:gd name="connsiteX36" fmla="*/ 1679714 w 2276061"/>
                <a:gd name="connsiteY36" fmla="*/ 868017 h 2607365"/>
                <a:gd name="connsiteX37" fmla="*/ 1772479 w 2276061"/>
                <a:gd name="connsiteY37" fmla="*/ 636104 h 2607365"/>
                <a:gd name="connsiteX38" fmla="*/ 1812235 w 2276061"/>
                <a:gd name="connsiteY38" fmla="*/ 523461 h 2607365"/>
                <a:gd name="connsiteX39" fmla="*/ 1842053 w 2276061"/>
                <a:gd name="connsiteY39" fmla="*/ 443948 h 2607365"/>
                <a:gd name="connsiteX40" fmla="*/ 1871870 w 2276061"/>
                <a:gd name="connsiteY40" fmla="*/ 347869 h 2607365"/>
                <a:gd name="connsiteX41" fmla="*/ 1881809 w 2276061"/>
                <a:gd name="connsiteY41" fmla="*/ 304800 h 2607365"/>
                <a:gd name="connsiteX42" fmla="*/ 1895061 w 2276061"/>
                <a:gd name="connsiteY42" fmla="*/ 238539 h 2607365"/>
                <a:gd name="connsiteX43" fmla="*/ 1898374 w 2276061"/>
                <a:gd name="connsiteY43" fmla="*/ 205408 h 2607365"/>
                <a:gd name="connsiteX44" fmla="*/ 1895061 w 2276061"/>
                <a:gd name="connsiteY44" fmla="*/ 182217 h 2607365"/>
                <a:gd name="connsiteX45" fmla="*/ 1885122 w 2276061"/>
                <a:gd name="connsiteY45" fmla="*/ 155713 h 2607365"/>
                <a:gd name="connsiteX46" fmla="*/ 1861931 w 2276061"/>
                <a:gd name="connsiteY46" fmla="*/ 112643 h 2607365"/>
                <a:gd name="connsiteX47" fmla="*/ 1822174 w 2276061"/>
                <a:gd name="connsiteY47" fmla="*/ 59635 h 2607365"/>
                <a:gd name="connsiteX48" fmla="*/ 1808922 w 2276061"/>
                <a:gd name="connsiteY48" fmla="*/ 43069 h 2607365"/>
                <a:gd name="connsiteX49" fmla="*/ 1795670 w 2276061"/>
                <a:gd name="connsiteY49" fmla="*/ 23191 h 2607365"/>
                <a:gd name="connsiteX50" fmla="*/ 1795670 w 2276061"/>
                <a:gd name="connsiteY50" fmla="*/ 9939 h 2607365"/>
                <a:gd name="connsiteX51" fmla="*/ 1805609 w 2276061"/>
                <a:gd name="connsiteY51" fmla="*/ 0 h 2607365"/>
                <a:gd name="connsiteX52" fmla="*/ 1825487 w 2276061"/>
                <a:gd name="connsiteY52" fmla="*/ 0 h 2607365"/>
                <a:gd name="connsiteX53" fmla="*/ 1868557 w 2276061"/>
                <a:gd name="connsiteY53" fmla="*/ 3313 h 2607365"/>
                <a:gd name="connsiteX54" fmla="*/ 1934818 w 2276061"/>
                <a:gd name="connsiteY54" fmla="*/ 16565 h 2607365"/>
                <a:gd name="connsiteX55" fmla="*/ 1994453 w 2276061"/>
                <a:gd name="connsiteY55" fmla="*/ 33130 h 2607365"/>
                <a:gd name="connsiteX56" fmla="*/ 2047461 w 2276061"/>
                <a:gd name="connsiteY56" fmla="*/ 56322 h 2607365"/>
                <a:gd name="connsiteX57" fmla="*/ 2080592 w 2276061"/>
                <a:gd name="connsiteY57" fmla="*/ 76200 h 2607365"/>
                <a:gd name="connsiteX58" fmla="*/ 2166731 w 2276061"/>
                <a:gd name="connsiteY58" fmla="*/ 142461 h 2607365"/>
                <a:gd name="connsiteX59" fmla="*/ 2223053 w 2276061"/>
                <a:gd name="connsiteY59" fmla="*/ 188843 h 2607365"/>
                <a:gd name="connsiteX60" fmla="*/ 2252870 w 2276061"/>
                <a:gd name="connsiteY60" fmla="*/ 221974 h 2607365"/>
                <a:gd name="connsiteX61" fmla="*/ 2266122 w 2276061"/>
                <a:gd name="connsiteY61" fmla="*/ 241852 h 2607365"/>
                <a:gd name="connsiteX62" fmla="*/ 2276061 w 2276061"/>
                <a:gd name="connsiteY62" fmla="*/ 261730 h 2607365"/>
                <a:gd name="connsiteX63" fmla="*/ 2276061 w 2276061"/>
                <a:gd name="connsiteY63" fmla="*/ 278295 h 2607365"/>
                <a:gd name="connsiteX64" fmla="*/ 2276061 w 2276061"/>
                <a:gd name="connsiteY64" fmla="*/ 291548 h 2607365"/>
                <a:gd name="connsiteX65" fmla="*/ 2259496 w 2276061"/>
                <a:gd name="connsiteY65" fmla="*/ 304800 h 2607365"/>
                <a:gd name="connsiteX66" fmla="*/ 2239618 w 2276061"/>
                <a:gd name="connsiteY66" fmla="*/ 311426 h 2607365"/>
                <a:gd name="connsiteX67" fmla="*/ 2199861 w 2276061"/>
                <a:gd name="connsiteY67" fmla="*/ 327991 h 2607365"/>
                <a:gd name="connsiteX68" fmla="*/ 2166731 w 2276061"/>
                <a:gd name="connsiteY68" fmla="*/ 351182 h 2607365"/>
                <a:gd name="connsiteX69" fmla="*/ 2130287 w 2276061"/>
                <a:gd name="connsiteY69" fmla="*/ 387626 h 2607365"/>
                <a:gd name="connsiteX70" fmla="*/ 2107096 w 2276061"/>
                <a:gd name="connsiteY70" fmla="*/ 440635 h 2607365"/>
                <a:gd name="connsiteX71" fmla="*/ 2083905 w 2276061"/>
                <a:gd name="connsiteY71" fmla="*/ 510208 h 2607365"/>
                <a:gd name="connsiteX72" fmla="*/ 2030896 w 2276061"/>
                <a:gd name="connsiteY72" fmla="*/ 649356 h 2607365"/>
                <a:gd name="connsiteX73" fmla="*/ 1991140 w 2276061"/>
                <a:gd name="connsiteY73" fmla="*/ 738808 h 2607365"/>
                <a:gd name="connsiteX74" fmla="*/ 1888435 w 2276061"/>
                <a:gd name="connsiteY74" fmla="*/ 944217 h 2607365"/>
                <a:gd name="connsiteX75" fmla="*/ 1785731 w 2276061"/>
                <a:gd name="connsiteY75" fmla="*/ 1129748 h 260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276061" h="2607365">
                  <a:moveTo>
                    <a:pt x="1785731" y="1129748"/>
                  </a:moveTo>
                  <a:lnTo>
                    <a:pt x="1689653" y="1282148"/>
                  </a:lnTo>
                  <a:lnTo>
                    <a:pt x="1613453" y="1394791"/>
                  </a:lnTo>
                  <a:lnTo>
                    <a:pt x="1524000" y="1517374"/>
                  </a:lnTo>
                  <a:lnTo>
                    <a:pt x="1408044" y="1666461"/>
                  </a:lnTo>
                  <a:lnTo>
                    <a:pt x="1345096" y="1736035"/>
                  </a:lnTo>
                  <a:lnTo>
                    <a:pt x="1275522" y="1785730"/>
                  </a:lnTo>
                  <a:lnTo>
                    <a:pt x="1169505" y="1885122"/>
                  </a:lnTo>
                  <a:lnTo>
                    <a:pt x="1063487" y="1974574"/>
                  </a:lnTo>
                  <a:lnTo>
                    <a:pt x="950844" y="2064026"/>
                  </a:lnTo>
                  <a:lnTo>
                    <a:pt x="781879" y="2186608"/>
                  </a:lnTo>
                  <a:lnTo>
                    <a:pt x="659296" y="2269435"/>
                  </a:lnTo>
                  <a:lnTo>
                    <a:pt x="490331" y="2375452"/>
                  </a:lnTo>
                  <a:lnTo>
                    <a:pt x="255105" y="2507974"/>
                  </a:lnTo>
                  <a:lnTo>
                    <a:pt x="79514" y="2597426"/>
                  </a:lnTo>
                  <a:lnTo>
                    <a:pt x="39757" y="2607365"/>
                  </a:lnTo>
                  <a:lnTo>
                    <a:pt x="23192" y="2607365"/>
                  </a:lnTo>
                  <a:lnTo>
                    <a:pt x="9940" y="2604052"/>
                  </a:lnTo>
                  <a:lnTo>
                    <a:pt x="3314" y="2597426"/>
                  </a:lnTo>
                  <a:lnTo>
                    <a:pt x="0" y="2590800"/>
                  </a:lnTo>
                  <a:lnTo>
                    <a:pt x="3314" y="2570922"/>
                  </a:lnTo>
                  <a:lnTo>
                    <a:pt x="23192" y="2547730"/>
                  </a:lnTo>
                  <a:lnTo>
                    <a:pt x="99392" y="2501348"/>
                  </a:lnTo>
                  <a:lnTo>
                    <a:pt x="251792" y="2405269"/>
                  </a:lnTo>
                  <a:lnTo>
                    <a:pt x="397566" y="2312504"/>
                  </a:lnTo>
                  <a:lnTo>
                    <a:pt x="530087" y="2216426"/>
                  </a:lnTo>
                  <a:lnTo>
                    <a:pt x="652670" y="2123661"/>
                  </a:lnTo>
                  <a:lnTo>
                    <a:pt x="811696" y="1991139"/>
                  </a:lnTo>
                  <a:lnTo>
                    <a:pt x="907774" y="1908313"/>
                  </a:lnTo>
                  <a:lnTo>
                    <a:pt x="1027044" y="1792356"/>
                  </a:lnTo>
                  <a:lnTo>
                    <a:pt x="1149627" y="1659835"/>
                  </a:lnTo>
                  <a:lnTo>
                    <a:pt x="1249018" y="1543878"/>
                  </a:lnTo>
                  <a:lnTo>
                    <a:pt x="1335157" y="1434548"/>
                  </a:lnTo>
                  <a:lnTo>
                    <a:pt x="1437861" y="1282148"/>
                  </a:lnTo>
                  <a:lnTo>
                    <a:pt x="1543879" y="1119808"/>
                  </a:lnTo>
                  <a:lnTo>
                    <a:pt x="1613453" y="993913"/>
                  </a:lnTo>
                  <a:lnTo>
                    <a:pt x="1679714" y="868017"/>
                  </a:lnTo>
                  <a:lnTo>
                    <a:pt x="1772479" y="636104"/>
                  </a:lnTo>
                  <a:lnTo>
                    <a:pt x="1812235" y="523461"/>
                  </a:lnTo>
                  <a:lnTo>
                    <a:pt x="1842053" y="443948"/>
                  </a:lnTo>
                  <a:lnTo>
                    <a:pt x="1871870" y="347869"/>
                  </a:lnTo>
                  <a:lnTo>
                    <a:pt x="1881809" y="304800"/>
                  </a:lnTo>
                  <a:lnTo>
                    <a:pt x="1895061" y="238539"/>
                  </a:lnTo>
                  <a:lnTo>
                    <a:pt x="1898374" y="205408"/>
                  </a:lnTo>
                  <a:lnTo>
                    <a:pt x="1895061" y="182217"/>
                  </a:lnTo>
                  <a:lnTo>
                    <a:pt x="1885122" y="155713"/>
                  </a:lnTo>
                  <a:lnTo>
                    <a:pt x="1861931" y="112643"/>
                  </a:lnTo>
                  <a:lnTo>
                    <a:pt x="1822174" y="59635"/>
                  </a:lnTo>
                  <a:lnTo>
                    <a:pt x="1808922" y="43069"/>
                  </a:lnTo>
                  <a:lnTo>
                    <a:pt x="1795670" y="23191"/>
                  </a:lnTo>
                  <a:lnTo>
                    <a:pt x="1795670" y="9939"/>
                  </a:lnTo>
                  <a:lnTo>
                    <a:pt x="1805609" y="0"/>
                  </a:lnTo>
                  <a:lnTo>
                    <a:pt x="1825487" y="0"/>
                  </a:lnTo>
                  <a:lnTo>
                    <a:pt x="1868557" y="3313"/>
                  </a:lnTo>
                  <a:lnTo>
                    <a:pt x="1934818" y="16565"/>
                  </a:lnTo>
                  <a:lnTo>
                    <a:pt x="1994453" y="33130"/>
                  </a:lnTo>
                  <a:lnTo>
                    <a:pt x="2047461" y="56322"/>
                  </a:lnTo>
                  <a:lnTo>
                    <a:pt x="2080592" y="76200"/>
                  </a:lnTo>
                  <a:lnTo>
                    <a:pt x="2166731" y="142461"/>
                  </a:lnTo>
                  <a:lnTo>
                    <a:pt x="2223053" y="188843"/>
                  </a:lnTo>
                  <a:lnTo>
                    <a:pt x="2252870" y="221974"/>
                  </a:lnTo>
                  <a:lnTo>
                    <a:pt x="2266122" y="241852"/>
                  </a:lnTo>
                  <a:lnTo>
                    <a:pt x="2276061" y="261730"/>
                  </a:lnTo>
                  <a:lnTo>
                    <a:pt x="2276061" y="278295"/>
                  </a:lnTo>
                  <a:lnTo>
                    <a:pt x="2276061" y="291548"/>
                  </a:lnTo>
                  <a:lnTo>
                    <a:pt x="2259496" y="304800"/>
                  </a:lnTo>
                  <a:lnTo>
                    <a:pt x="2239618" y="311426"/>
                  </a:lnTo>
                  <a:lnTo>
                    <a:pt x="2199861" y="327991"/>
                  </a:lnTo>
                  <a:lnTo>
                    <a:pt x="2166731" y="351182"/>
                  </a:lnTo>
                  <a:lnTo>
                    <a:pt x="2130287" y="387626"/>
                  </a:lnTo>
                  <a:lnTo>
                    <a:pt x="2107096" y="440635"/>
                  </a:lnTo>
                  <a:lnTo>
                    <a:pt x="2083905" y="510208"/>
                  </a:lnTo>
                  <a:lnTo>
                    <a:pt x="2030896" y="649356"/>
                  </a:lnTo>
                  <a:lnTo>
                    <a:pt x="1991140" y="738808"/>
                  </a:lnTo>
                  <a:lnTo>
                    <a:pt x="1888435" y="944217"/>
                  </a:lnTo>
                  <a:lnTo>
                    <a:pt x="1785731" y="1129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505155A4-8B14-4240-A6AE-7AD5806A00DA}"/>
                </a:ext>
              </a:extLst>
            </p:cNvPr>
            <p:cNvSpPr/>
            <p:nvPr/>
          </p:nvSpPr>
          <p:spPr>
            <a:xfrm>
              <a:off x="3790950" y="1690688"/>
              <a:ext cx="668338" cy="1358900"/>
            </a:xfrm>
            <a:custGeom>
              <a:avLst/>
              <a:gdLst>
                <a:gd name="connsiteX0" fmla="*/ 307181 w 669131"/>
                <a:gd name="connsiteY0" fmla="*/ 611981 h 1359693"/>
                <a:gd name="connsiteX1" fmla="*/ 330994 w 669131"/>
                <a:gd name="connsiteY1" fmla="*/ 750093 h 1359693"/>
                <a:gd name="connsiteX2" fmla="*/ 411956 w 669131"/>
                <a:gd name="connsiteY2" fmla="*/ 1069181 h 1359693"/>
                <a:gd name="connsiteX3" fmla="*/ 461963 w 669131"/>
                <a:gd name="connsiteY3" fmla="*/ 1266825 h 1359693"/>
                <a:gd name="connsiteX4" fmla="*/ 471488 w 669131"/>
                <a:gd name="connsiteY4" fmla="*/ 1295400 h 1359693"/>
                <a:gd name="connsiteX5" fmla="*/ 485775 w 669131"/>
                <a:gd name="connsiteY5" fmla="*/ 1319212 h 1359693"/>
                <a:gd name="connsiteX6" fmla="*/ 500063 w 669131"/>
                <a:gd name="connsiteY6" fmla="*/ 1333500 h 1359693"/>
                <a:gd name="connsiteX7" fmla="*/ 516731 w 669131"/>
                <a:gd name="connsiteY7" fmla="*/ 1345406 h 1359693"/>
                <a:gd name="connsiteX8" fmla="*/ 552450 w 669131"/>
                <a:gd name="connsiteY8" fmla="*/ 1357312 h 1359693"/>
                <a:gd name="connsiteX9" fmla="*/ 576263 w 669131"/>
                <a:gd name="connsiteY9" fmla="*/ 1359693 h 1359693"/>
                <a:gd name="connsiteX10" fmla="*/ 600075 w 669131"/>
                <a:gd name="connsiteY10" fmla="*/ 1359693 h 1359693"/>
                <a:gd name="connsiteX11" fmla="*/ 621506 w 669131"/>
                <a:gd name="connsiteY11" fmla="*/ 1354931 h 1359693"/>
                <a:gd name="connsiteX12" fmla="*/ 638175 w 669131"/>
                <a:gd name="connsiteY12" fmla="*/ 1347787 h 1359693"/>
                <a:gd name="connsiteX13" fmla="*/ 650081 w 669131"/>
                <a:gd name="connsiteY13" fmla="*/ 1335881 h 1359693"/>
                <a:gd name="connsiteX14" fmla="*/ 659606 w 669131"/>
                <a:gd name="connsiteY14" fmla="*/ 1314450 h 1359693"/>
                <a:gd name="connsiteX15" fmla="*/ 666750 w 669131"/>
                <a:gd name="connsiteY15" fmla="*/ 1293018 h 1359693"/>
                <a:gd name="connsiteX16" fmla="*/ 669131 w 669131"/>
                <a:gd name="connsiteY16" fmla="*/ 1262062 h 1359693"/>
                <a:gd name="connsiteX17" fmla="*/ 666750 w 669131"/>
                <a:gd name="connsiteY17" fmla="*/ 1216818 h 1359693"/>
                <a:gd name="connsiteX18" fmla="*/ 642938 w 669131"/>
                <a:gd name="connsiteY18" fmla="*/ 1097756 h 1359693"/>
                <a:gd name="connsiteX19" fmla="*/ 609600 w 669131"/>
                <a:gd name="connsiteY19" fmla="*/ 940593 h 1359693"/>
                <a:gd name="connsiteX20" fmla="*/ 592931 w 669131"/>
                <a:gd name="connsiteY20" fmla="*/ 845343 h 1359693"/>
                <a:gd name="connsiteX21" fmla="*/ 552450 w 669131"/>
                <a:gd name="connsiteY21" fmla="*/ 702468 h 1359693"/>
                <a:gd name="connsiteX22" fmla="*/ 521494 w 669131"/>
                <a:gd name="connsiteY22" fmla="*/ 488156 h 1359693"/>
                <a:gd name="connsiteX23" fmla="*/ 507206 w 669131"/>
                <a:gd name="connsiteY23" fmla="*/ 376237 h 1359693"/>
                <a:gd name="connsiteX24" fmla="*/ 500063 w 669131"/>
                <a:gd name="connsiteY24" fmla="*/ 342900 h 1359693"/>
                <a:gd name="connsiteX25" fmla="*/ 495300 w 669131"/>
                <a:gd name="connsiteY25" fmla="*/ 307181 h 1359693"/>
                <a:gd name="connsiteX26" fmla="*/ 495300 w 669131"/>
                <a:gd name="connsiteY26" fmla="*/ 271462 h 1359693"/>
                <a:gd name="connsiteX27" fmla="*/ 500063 w 669131"/>
                <a:gd name="connsiteY27" fmla="*/ 240506 h 1359693"/>
                <a:gd name="connsiteX28" fmla="*/ 507206 w 669131"/>
                <a:gd name="connsiteY28" fmla="*/ 221456 h 1359693"/>
                <a:gd name="connsiteX29" fmla="*/ 504825 w 669131"/>
                <a:gd name="connsiteY29" fmla="*/ 202406 h 1359693"/>
                <a:gd name="connsiteX30" fmla="*/ 495300 w 669131"/>
                <a:gd name="connsiteY30" fmla="*/ 178593 h 1359693"/>
                <a:gd name="connsiteX31" fmla="*/ 478631 w 669131"/>
                <a:gd name="connsiteY31" fmla="*/ 157162 h 1359693"/>
                <a:gd name="connsiteX32" fmla="*/ 461963 w 669131"/>
                <a:gd name="connsiteY32" fmla="*/ 138112 h 1359693"/>
                <a:gd name="connsiteX33" fmla="*/ 440531 w 669131"/>
                <a:gd name="connsiteY33" fmla="*/ 119062 h 1359693"/>
                <a:gd name="connsiteX34" fmla="*/ 414338 w 669131"/>
                <a:gd name="connsiteY34" fmla="*/ 102393 h 1359693"/>
                <a:gd name="connsiteX35" fmla="*/ 378619 w 669131"/>
                <a:gd name="connsiteY35" fmla="*/ 83343 h 1359693"/>
                <a:gd name="connsiteX36" fmla="*/ 326231 w 669131"/>
                <a:gd name="connsiteY36" fmla="*/ 61912 h 1359693"/>
                <a:gd name="connsiteX37" fmla="*/ 269081 w 669131"/>
                <a:gd name="connsiteY37" fmla="*/ 42862 h 1359693"/>
                <a:gd name="connsiteX38" fmla="*/ 188119 w 669131"/>
                <a:gd name="connsiteY38" fmla="*/ 21431 h 1359693"/>
                <a:gd name="connsiteX39" fmla="*/ 114300 w 669131"/>
                <a:gd name="connsiteY39" fmla="*/ 7143 h 1359693"/>
                <a:gd name="connsiteX40" fmla="*/ 73819 w 669131"/>
                <a:gd name="connsiteY40" fmla="*/ 0 h 1359693"/>
                <a:gd name="connsiteX41" fmla="*/ 45244 w 669131"/>
                <a:gd name="connsiteY41" fmla="*/ 0 h 1359693"/>
                <a:gd name="connsiteX42" fmla="*/ 26194 w 669131"/>
                <a:gd name="connsiteY42" fmla="*/ 0 h 1359693"/>
                <a:gd name="connsiteX43" fmla="*/ 7144 w 669131"/>
                <a:gd name="connsiteY43" fmla="*/ 4762 h 1359693"/>
                <a:gd name="connsiteX44" fmla="*/ 2381 w 669131"/>
                <a:gd name="connsiteY44" fmla="*/ 9525 h 1359693"/>
                <a:gd name="connsiteX45" fmla="*/ 0 w 669131"/>
                <a:gd name="connsiteY45" fmla="*/ 19050 h 1359693"/>
                <a:gd name="connsiteX46" fmla="*/ 9525 w 669131"/>
                <a:gd name="connsiteY46" fmla="*/ 38100 h 1359693"/>
                <a:gd name="connsiteX47" fmla="*/ 38100 w 669131"/>
                <a:gd name="connsiteY47" fmla="*/ 64293 h 1359693"/>
                <a:gd name="connsiteX48" fmla="*/ 88106 w 669131"/>
                <a:gd name="connsiteY48" fmla="*/ 100012 h 1359693"/>
                <a:gd name="connsiteX49" fmla="*/ 126206 w 669131"/>
                <a:gd name="connsiteY49" fmla="*/ 133350 h 1359693"/>
                <a:gd name="connsiteX50" fmla="*/ 164306 w 669131"/>
                <a:gd name="connsiteY50" fmla="*/ 176212 h 1359693"/>
                <a:gd name="connsiteX51" fmla="*/ 200025 w 669131"/>
                <a:gd name="connsiteY51" fmla="*/ 223837 h 1359693"/>
                <a:gd name="connsiteX52" fmla="*/ 233363 w 669131"/>
                <a:gd name="connsiteY52" fmla="*/ 297656 h 1359693"/>
                <a:gd name="connsiteX53" fmla="*/ 280988 w 669131"/>
                <a:gd name="connsiteY53" fmla="*/ 478631 h 1359693"/>
                <a:gd name="connsiteX54" fmla="*/ 307181 w 669131"/>
                <a:gd name="connsiteY54" fmla="*/ 611981 h 135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9131" h="1359693">
                  <a:moveTo>
                    <a:pt x="307181" y="611981"/>
                  </a:moveTo>
                  <a:lnTo>
                    <a:pt x="330994" y="750093"/>
                  </a:lnTo>
                  <a:lnTo>
                    <a:pt x="411956" y="1069181"/>
                  </a:lnTo>
                  <a:lnTo>
                    <a:pt x="461963" y="1266825"/>
                  </a:lnTo>
                  <a:lnTo>
                    <a:pt x="471488" y="1295400"/>
                  </a:lnTo>
                  <a:lnTo>
                    <a:pt x="485775" y="1319212"/>
                  </a:lnTo>
                  <a:lnTo>
                    <a:pt x="500063" y="1333500"/>
                  </a:lnTo>
                  <a:lnTo>
                    <a:pt x="516731" y="1345406"/>
                  </a:lnTo>
                  <a:lnTo>
                    <a:pt x="552450" y="1357312"/>
                  </a:lnTo>
                  <a:lnTo>
                    <a:pt x="576263" y="1359693"/>
                  </a:lnTo>
                  <a:lnTo>
                    <a:pt x="600075" y="1359693"/>
                  </a:lnTo>
                  <a:lnTo>
                    <a:pt x="621506" y="1354931"/>
                  </a:lnTo>
                  <a:lnTo>
                    <a:pt x="638175" y="1347787"/>
                  </a:lnTo>
                  <a:lnTo>
                    <a:pt x="650081" y="1335881"/>
                  </a:lnTo>
                  <a:lnTo>
                    <a:pt x="659606" y="1314450"/>
                  </a:lnTo>
                  <a:lnTo>
                    <a:pt x="666750" y="1293018"/>
                  </a:lnTo>
                  <a:lnTo>
                    <a:pt x="669131" y="1262062"/>
                  </a:lnTo>
                  <a:lnTo>
                    <a:pt x="666750" y="1216818"/>
                  </a:lnTo>
                  <a:lnTo>
                    <a:pt x="642938" y="1097756"/>
                  </a:lnTo>
                  <a:lnTo>
                    <a:pt x="609600" y="940593"/>
                  </a:lnTo>
                  <a:lnTo>
                    <a:pt x="592931" y="845343"/>
                  </a:lnTo>
                  <a:lnTo>
                    <a:pt x="552450" y="702468"/>
                  </a:lnTo>
                  <a:lnTo>
                    <a:pt x="521494" y="488156"/>
                  </a:lnTo>
                  <a:lnTo>
                    <a:pt x="507206" y="376237"/>
                  </a:lnTo>
                  <a:lnTo>
                    <a:pt x="500063" y="342900"/>
                  </a:lnTo>
                  <a:lnTo>
                    <a:pt x="495300" y="307181"/>
                  </a:lnTo>
                  <a:lnTo>
                    <a:pt x="495300" y="271462"/>
                  </a:lnTo>
                  <a:lnTo>
                    <a:pt x="500063" y="240506"/>
                  </a:lnTo>
                  <a:lnTo>
                    <a:pt x="507206" y="221456"/>
                  </a:lnTo>
                  <a:lnTo>
                    <a:pt x="504825" y="202406"/>
                  </a:lnTo>
                  <a:lnTo>
                    <a:pt x="495300" y="178593"/>
                  </a:lnTo>
                  <a:lnTo>
                    <a:pt x="478631" y="157162"/>
                  </a:lnTo>
                  <a:lnTo>
                    <a:pt x="461963" y="138112"/>
                  </a:lnTo>
                  <a:lnTo>
                    <a:pt x="440531" y="119062"/>
                  </a:lnTo>
                  <a:lnTo>
                    <a:pt x="414338" y="102393"/>
                  </a:lnTo>
                  <a:lnTo>
                    <a:pt x="378619" y="83343"/>
                  </a:lnTo>
                  <a:lnTo>
                    <a:pt x="326231" y="61912"/>
                  </a:lnTo>
                  <a:lnTo>
                    <a:pt x="269081" y="42862"/>
                  </a:lnTo>
                  <a:lnTo>
                    <a:pt x="188119" y="21431"/>
                  </a:lnTo>
                  <a:lnTo>
                    <a:pt x="114300" y="7143"/>
                  </a:lnTo>
                  <a:lnTo>
                    <a:pt x="73819" y="0"/>
                  </a:lnTo>
                  <a:lnTo>
                    <a:pt x="45244" y="0"/>
                  </a:lnTo>
                  <a:lnTo>
                    <a:pt x="26194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19050"/>
                  </a:lnTo>
                  <a:lnTo>
                    <a:pt x="9525" y="38100"/>
                  </a:lnTo>
                  <a:lnTo>
                    <a:pt x="38100" y="64293"/>
                  </a:lnTo>
                  <a:lnTo>
                    <a:pt x="88106" y="100012"/>
                  </a:lnTo>
                  <a:lnTo>
                    <a:pt x="126206" y="133350"/>
                  </a:lnTo>
                  <a:lnTo>
                    <a:pt x="164306" y="176212"/>
                  </a:lnTo>
                  <a:lnTo>
                    <a:pt x="200025" y="223837"/>
                  </a:lnTo>
                  <a:lnTo>
                    <a:pt x="233363" y="297656"/>
                  </a:lnTo>
                  <a:lnTo>
                    <a:pt x="280988" y="478631"/>
                  </a:lnTo>
                  <a:lnTo>
                    <a:pt x="307181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4ADE6B3A-29D4-469A-87C8-ACB5CEC66209}"/>
                </a:ext>
              </a:extLst>
            </p:cNvPr>
            <p:cNvSpPr/>
            <p:nvPr/>
          </p:nvSpPr>
          <p:spPr>
            <a:xfrm>
              <a:off x="5400675" y="1533525"/>
              <a:ext cx="623888" cy="1423988"/>
            </a:xfrm>
            <a:custGeom>
              <a:avLst/>
              <a:gdLst>
                <a:gd name="connsiteX0" fmla="*/ 216694 w 623888"/>
                <a:gd name="connsiteY0" fmla="*/ 507206 h 1423988"/>
                <a:gd name="connsiteX1" fmla="*/ 178594 w 623888"/>
                <a:gd name="connsiteY1" fmla="*/ 695325 h 1423988"/>
                <a:gd name="connsiteX2" fmla="*/ 161925 w 623888"/>
                <a:gd name="connsiteY2" fmla="*/ 762000 h 1423988"/>
                <a:gd name="connsiteX3" fmla="*/ 128588 w 623888"/>
                <a:gd name="connsiteY3" fmla="*/ 900113 h 1423988"/>
                <a:gd name="connsiteX4" fmla="*/ 66675 w 623888"/>
                <a:gd name="connsiteY4" fmla="*/ 1100138 h 1423988"/>
                <a:gd name="connsiteX5" fmla="*/ 21431 w 623888"/>
                <a:gd name="connsiteY5" fmla="*/ 1245394 h 1423988"/>
                <a:gd name="connsiteX6" fmla="*/ 7144 w 623888"/>
                <a:gd name="connsiteY6" fmla="*/ 1293019 h 1423988"/>
                <a:gd name="connsiteX7" fmla="*/ 4763 w 623888"/>
                <a:gd name="connsiteY7" fmla="*/ 1314450 h 1423988"/>
                <a:gd name="connsiteX8" fmla="*/ 0 w 623888"/>
                <a:gd name="connsiteY8" fmla="*/ 1350169 h 1423988"/>
                <a:gd name="connsiteX9" fmla="*/ 0 w 623888"/>
                <a:gd name="connsiteY9" fmla="*/ 1369219 h 1423988"/>
                <a:gd name="connsiteX10" fmla="*/ 4763 w 623888"/>
                <a:gd name="connsiteY10" fmla="*/ 1393031 h 1423988"/>
                <a:gd name="connsiteX11" fmla="*/ 11906 w 623888"/>
                <a:gd name="connsiteY11" fmla="*/ 1409700 h 1423988"/>
                <a:gd name="connsiteX12" fmla="*/ 26194 w 623888"/>
                <a:gd name="connsiteY12" fmla="*/ 1421606 h 1423988"/>
                <a:gd name="connsiteX13" fmla="*/ 42863 w 623888"/>
                <a:gd name="connsiteY13" fmla="*/ 1423988 h 1423988"/>
                <a:gd name="connsiteX14" fmla="*/ 64294 w 623888"/>
                <a:gd name="connsiteY14" fmla="*/ 1421606 h 1423988"/>
                <a:gd name="connsiteX15" fmla="*/ 85725 w 623888"/>
                <a:gd name="connsiteY15" fmla="*/ 1414463 h 1423988"/>
                <a:gd name="connsiteX16" fmla="*/ 107156 w 623888"/>
                <a:gd name="connsiteY16" fmla="*/ 1400175 h 1423988"/>
                <a:gd name="connsiteX17" fmla="*/ 126206 w 623888"/>
                <a:gd name="connsiteY17" fmla="*/ 1381125 h 1423988"/>
                <a:gd name="connsiteX18" fmla="*/ 138113 w 623888"/>
                <a:gd name="connsiteY18" fmla="*/ 1359694 h 1423988"/>
                <a:gd name="connsiteX19" fmla="*/ 157163 w 623888"/>
                <a:gd name="connsiteY19" fmla="*/ 1321594 h 1423988"/>
                <a:gd name="connsiteX20" fmla="*/ 209550 w 623888"/>
                <a:gd name="connsiteY20" fmla="*/ 1216819 h 1423988"/>
                <a:gd name="connsiteX21" fmla="*/ 266700 w 623888"/>
                <a:gd name="connsiteY21" fmla="*/ 1090613 h 1423988"/>
                <a:gd name="connsiteX22" fmla="*/ 338138 w 623888"/>
                <a:gd name="connsiteY22" fmla="*/ 919163 h 1423988"/>
                <a:gd name="connsiteX23" fmla="*/ 354806 w 623888"/>
                <a:gd name="connsiteY23" fmla="*/ 864394 h 1423988"/>
                <a:gd name="connsiteX24" fmla="*/ 435769 w 623888"/>
                <a:gd name="connsiteY24" fmla="*/ 573881 h 1423988"/>
                <a:gd name="connsiteX25" fmla="*/ 481013 w 623888"/>
                <a:gd name="connsiteY25" fmla="*/ 426244 h 1423988"/>
                <a:gd name="connsiteX26" fmla="*/ 500063 w 623888"/>
                <a:gd name="connsiteY26" fmla="*/ 364331 h 1423988"/>
                <a:gd name="connsiteX27" fmla="*/ 509588 w 623888"/>
                <a:gd name="connsiteY27" fmla="*/ 345281 h 1423988"/>
                <a:gd name="connsiteX28" fmla="*/ 523875 w 623888"/>
                <a:gd name="connsiteY28" fmla="*/ 326231 h 1423988"/>
                <a:gd name="connsiteX29" fmla="*/ 538163 w 623888"/>
                <a:gd name="connsiteY29" fmla="*/ 314325 h 1423988"/>
                <a:gd name="connsiteX30" fmla="*/ 566738 w 623888"/>
                <a:gd name="connsiteY30" fmla="*/ 300038 h 1423988"/>
                <a:gd name="connsiteX31" fmla="*/ 592931 w 623888"/>
                <a:gd name="connsiteY31" fmla="*/ 288131 h 1423988"/>
                <a:gd name="connsiteX32" fmla="*/ 604838 w 623888"/>
                <a:gd name="connsiteY32" fmla="*/ 280988 h 1423988"/>
                <a:gd name="connsiteX33" fmla="*/ 619125 w 623888"/>
                <a:gd name="connsiteY33" fmla="*/ 261938 h 1423988"/>
                <a:gd name="connsiteX34" fmla="*/ 623888 w 623888"/>
                <a:gd name="connsiteY34" fmla="*/ 245269 h 1423988"/>
                <a:gd name="connsiteX35" fmla="*/ 623888 w 623888"/>
                <a:gd name="connsiteY35" fmla="*/ 230981 h 1423988"/>
                <a:gd name="connsiteX36" fmla="*/ 619125 w 623888"/>
                <a:gd name="connsiteY36" fmla="*/ 214313 h 1423988"/>
                <a:gd name="connsiteX37" fmla="*/ 595313 w 623888"/>
                <a:gd name="connsiteY37" fmla="*/ 178594 h 1423988"/>
                <a:gd name="connsiteX38" fmla="*/ 566738 w 623888"/>
                <a:gd name="connsiteY38" fmla="*/ 150019 h 1423988"/>
                <a:gd name="connsiteX39" fmla="*/ 500063 w 623888"/>
                <a:gd name="connsiteY39" fmla="*/ 100013 h 1423988"/>
                <a:gd name="connsiteX40" fmla="*/ 442913 w 623888"/>
                <a:gd name="connsiteY40" fmla="*/ 61913 h 1423988"/>
                <a:gd name="connsiteX41" fmla="*/ 397669 w 623888"/>
                <a:gd name="connsiteY41" fmla="*/ 38100 h 1423988"/>
                <a:gd name="connsiteX42" fmla="*/ 357188 w 623888"/>
                <a:gd name="connsiteY42" fmla="*/ 23813 h 1423988"/>
                <a:gd name="connsiteX43" fmla="*/ 304800 w 623888"/>
                <a:gd name="connsiteY43" fmla="*/ 9525 h 1423988"/>
                <a:gd name="connsiteX44" fmla="*/ 235744 w 623888"/>
                <a:gd name="connsiteY44" fmla="*/ 0 h 1423988"/>
                <a:gd name="connsiteX45" fmla="*/ 190500 w 623888"/>
                <a:gd name="connsiteY45" fmla="*/ 0 h 1423988"/>
                <a:gd name="connsiteX46" fmla="*/ 173831 w 623888"/>
                <a:gd name="connsiteY46" fmla="*/ 0 h 1423988"/>
                <a:gd name="connsiteX47" fmla="*/ 157163 w 623888"/>
                <a:gd name="connsiteY47" fmla="*/ 2381 h 1423988"/>
                <a:gd name="connsiteX48" fmla="*/ 150019 w 623888"/>
                <a:gd name="connsiteY48" fmla="*/ 7144 h 1423988"/>
                <a:gd name="connsiteX49" fmla="*/ 142875 w 623888"/>
                <a:gd name="connsiteY49" fmla="*/ 16669 h 1423988"/>
                <a:gd name="connsiteX50" fmla="*/ 142875 w 623888"/>
                <a:gd name="connsiteY50" fmla="*/ 23813 h 1423988"/>
                <a:gd name="connsiteX51" fmla="*/ 145256 w 623888"/>
                <a:gd name="connsiteY51" fmla="*/ 35719 h 1423988"/>
                <a:gd name="connsiteX52" fmla="*/ 169069 w 623888"/>
                <a:gd name="connsiteY52" fmla="*/ 64294 h 1423988"/>
                <a:gd name="connsiteX53" fmla="*/ 200025 w 623888"/>
                <a:gd name="connsiteY53" fmla="*/ 95250 h 1423988"/>
                <a:gd name="connsiteX54" fmla="*/ 226219 w 623888"/>
                <a:gd name="connsiteY54" fmla="*/ 130969 h 1423988"/>
                <a:gd name="connsiteX55" fmla="*/ 240506 w 623888"/>
                <a:gd name="connsiteY55" fmla="*/ 161925 h 1423988"/>
                <a:gd name="connsiteX56" fmla="*/ 252413 w 623888"/>
                <a:gd name="connsiteY56" fmla="*/ 192881 h 1423988"/>
                <a:gd name="connsiteX57" fmla="*/ 259556 w 623888"/>
                <a:gd name="connsiteY57" fmla="*/ 233363 h 1423988"/>
                <a:gd name="connsiteX58" fmla="*/ 257175 w 623888"/>
                <a:gd name="connsiteY58" fmla="*/ 276225 h 1423988"/>
                <a:gd name="connsiteX59" fmla="*/ 250031 w 623888"/>
                <a:gd name="connsiteY59" fmla="*/ 342900 h 1423988"/>
                <a:gd name="connsiteX60" fmla="*/ 216694 w 623888"/>
                <a:gd name="connsiteY60" fmla="*/ 507206 h 14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23888" h="1423988">
                  <a:moveTo>
                    <a:pt x="216694" y="507206"/>
                  </a:moveTo>
                  <a:lnTo>
                    <a:pt x="178594" y="695325"/>
                  </a:lnTo>
                  <a:lnTo>
                    <a:pt x="161925" y="762000"/>
                  </a:lnTo>
                  <a:lnTo>
                    <a:pt x="128588" y="900113"/>
                  </a:lnTo>
                  <a:lnTo>
                    <a:pt x="66675" y="1100138"/>
                  </a:lnTo>
                  <a:lnTo>
                    <a:pt x="21431" y="1245394"/>
                  </a:lnTo>
                  <a:lnTo>
                    <a:pt x="7144" y="1293019"/>
                  </a:lnTo>
                  <a:lnTo>
                    <a:pt x="4763" y="1314450"/>
                  </a:lnTo>
                  <a:lnTo>
                    <a:pt x="0" y="1350169"/>
                  </a:lnTo>
                  <a:lnTo>
                    <a:pt x="0" y="1369219"/>
                  </a:lnTo>
                  <a:lnTo>
                    <a:pt x="4763" y="1393031"/>
                  </a:lnTo>
                  <a:lnTo>
                    <a:pt x="11906" y="1409700"/>
                  </a:lnTo>
                  <a:lnTo>
                    <a:pt x="26194" y="1421606"/>
                  </a:lnTo>
                  <a:lnTo>
                    <a:pt x="42863" y="1423988"/>
                  </a:lnTo>
                  <a:lnTo>
                    <a:pt x="64294" y="1421606"/>
                  </a:lnTo>
                  <a:lnTo>
                    <a:pt x="85725" y="1414463"/>
                  </a:lnTo>
                  <a:lnTo>
                    <a:pt x="107156" y="1400175"/>
                  </a:lnTo>
                  <a:lnTo>
                    <a:pt x="126206" y="1381125"/>
                  </a:lnTo>
                  <a:lnTo>
                    <a:pt x="138113" y="1359694"/>
                  </a:lnTo>
                  <a:lnTo>
                    <a:pt x="157163" y="1321594"/>
                  </a:lnTo>
                  <a:lnTo>
                    <a:pt x="209550" y="1216819"/>
                  </a:lnTo>
                  <a:lnTo>
                    <a:pt x="266700" y="1090613"/>
                  </a:lnTo>
                  <a:lnTo>
                    <a:pt x="338138" y="919163"/>
                  </a:lnTo>
                  <a:lnTo>
                    <a:pt x="354806" y="864394"/>
                  </a:lnTo>
                  <a:lnTo>
                    <a:pt x="435769" y="573881"/>
                  </a:lnTo>
                  <a:lnTo>
                    <a:pt x="481013" y="426244"/>
                  </a:lnTo>
                  <a:lnTo>
                    <a:pt x="500063" y="364331"/>
                  </a:lnTo>
                  <a:lnTo>
                    <a:pt x="509588" y="345281"/>
                  </a:lnTo>
                  <a:lnTo>
                    <a:pt x="523875" y="326231"/>
                  </a:lnTo>
                  <a:lnTo>
                    <a:pt x="538163" y="314325"/>
                  </a:lnTo>
                  <a:lnTo>
                    <a:pt x="566738" y="300038"/>
                  </a:lnTo>
                  <a:lnTo>
                    <a:pt x="592931" y="288131"/>
                  </a:lnTo>
                  <a:lnTo>
                    <a:pt x="604838" y="280988"/>
                  </a:lnTo>
                  <a:lnTo>
                    <a:pt x="619125" y="261938"/>
                  </a:lnTo>
                  <a:lnTo>
                    <a:pt x="623888" y="245269"/>
                  </a:lnTo>
                  <a:lnTo>
                    <a:pt x="623888" y="230981"/>
                  </a:lnTo>
                  <a:lnTo>
                    <a:pt x="619125" y="214313"/>
                  </a:lnTo>
                  <a:lnTo>
                    <a:pt x="595313" y="178594"/>
                  </a:lnTo>
                  <a:lnTo>
                    <a:pt x="566738" y="150019"/>
                  </a:lnTo>
                  <a:lnTo>
                    <a:pt x="500063" y="100013"/>
                  </a:lnTo>
                  <a:lnTo>
                    <a:pt x="442913" y="61913"/>
                  </a:lnTo>
                  <a:lnTo>
                    <a:pt x="397669" y="38100"/>
                  </a:lnTo>
                  <a:lnTo>
                    <a:pt x="357188" y="23813"/>
                  </a:lnTo>
                  <a:lnTo>
                    <a:pt x="304800" y="9525"/>
                  </a:lnTo>
                  <a:lnTo>
                    <a:pt x="235744" y="0"/>
                  </a:lnTo>
                  <a:lnTo>
                    <a:pt x="190500" y="0"/>
                  </a:lnTo>
                  <a:lnTo>
                    <a:pt x="173831" y="0"/>
                  </a:lnTo>
                  <a:lnTo>
                    <a:pt x="157163" y="2381"/>
                  </a:lnTo>
                  <a:lnTo>
                    <a:pt x="150019" y="7144"/>
                  </a:lnTo>
                  <a:lnTo>
                    <a:pt x="142875" y="16669"/>
                  </a:lnTo>
                  <a:lnTo>
                    <a:pt x="142875" y="23813"/>
                  </a:lnTo>
                  <a:lnTo>
                    <a:pt x="145256" y="35719"/>
                  </a:lnTo>
                  <a:lnTo>
                    <a:pt x="169069" y="64294"/>
                  </a:lnTo>
                  <a:lnTo>
                    <a:pt x="200025" y="95250"/>
                  </a:lnTo>
                  <a:lnTo>
                    <a:pt x="226219" y="130969"/>
                  </a:lnTo>
                  <a:lnTo>
                    <a:pt x="240506" y="161925"/>
                  </a:lnTo>
                  <a:lnTo>
                    <a:pt x="252413" y="192881"/>
                  </a:lnTo>
                  <a:lnTo>
                    <a:pt x="259556" y="233363"/>
                  </a:lnTo>
                  <a:lnTo>
                    <a:pt x="257175" y="276225"/>
                  </a:lnTo>
                  <a:lnTo>
                    <a:pt x="250031" y="342900"/>
                  </a:lnTo>
                  <a:lnTo>
                    <a:pt x="2166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1C03B683-AE26-43F7-8355-791E756A1A3A}"/>
                </a:ext>
              </a:extLst>
            </p:cNvPr>
            <p:cNvSpPr/>
            <p:nvPr/>
          </p:nvSpPr>
          <p:spPr>
            <a:xfrm>
              <a:off x="2763838" y="3314700"/>
              <a:ext cx="4294187" cy="663575"/>
            </a:xfrm>
            <a:custGeom>
              <a:avLst/>
              <a:gdLst>
                <a:gd name="connsiteX0" fmla="*/ 2887951 w 4293090"/>
                <a:gd name="connsiteY0" fmla="*/ 120037 h 663735"/>
                <a:gd name="connsiteX1" fmla="*/ 2601980 w 4293090"/>
                <a:gd name="connsiteY1" fmla="*/ 137690 h 663735"/>
                <a:gd name="connsiteX2" fmla="*/ 2301887 w 4293090"/>
                <a:gd name="connsiteY2" fmla="*/ 158873 h 663735"/>
                <a:gd name="connsiteX3" fmla="*/ 1998264 w 4293090"/>
                <a:gd name="connsiteY3" fmla="*/ 180056 h 663735"/>
                <a:gd name="connsiteX4" fmla="*/ 1726415 w 4293090"/>
                <a:gd name="connsiteY4" fmla="*/ 204769 h 663735"/>
                <a:gd name="connsiteX5" fmla="*/ 1539299 w 4293090"/>
                <a:gd name="connsiteY5" fmla="*/ 222422 h 663735"/>
                <a:gd name="connsiteX6" fmla="*/ 1359243 w 4293090"/>
                <a:gd name="connsiteY6" fmla="*/ 243605 h 663735"/>
                <a:gd name="connsiteX7" fmla="*/ 1129761 w 4293090"/>
                <a:gd name="connsiteY7" fmla="*/ 275379 h 663735"/>
                <a:gd name="connsiteX8" fmla="*/ 843790 w 4293090"/>
                <a:gd name="connsiteY8" fmla="*/ 321276 h 663735"/>
                <a:gd name="connsiteX9" fmla="*/ 660204 w 4293090"/>
                <a:gd name="connsiteY9" fmla="*/ 353051 h 663735"/>
                <a:gd name="connsiteX10" fmla="*/ 522514 w 4293090"/>
                <a:gd name="connsiteY10" fmla="*/ 381295 h 663735"/>
                <a:gd name="connsiteX11" fmla="*/ 469557 w 4293090"/>
                <a:gd name="connsiteY11" fmla="*/ 388356 h 663735"/>
                <a:gd name="connsiteX12" fmla="*/ 427191 w 4293090"/>
                <a:gd name="connsiteY12" fmla="*/ 388356 h 663735"/>
                <a:gd name="connsiteX13" fmla="*/ 395416 w 4293090"/>
                <a:gd name="connsiteY13" fmla="*/ 388356 h 663735"/>
                <a:gd name="connsiteX14" fmla="*/ 353050 w 4293090"/>
                <a:gd name="connsiteY14" fmla="*/ 384825 h 663735"/>
                <a:gd name="connsiteX15" fmla="*/ 296562 w 4293090"/>
                <a:gd name="connsiteY15" fmla="*/ 374234 h 663735"/>
                <a:gd name="connsiteX16" fmla="*/ 240074 w 4293090"/>
                <a:gd name="connsiteY16" fmla="*/ 353051 h 663735"/>
                <a:gd name="connsiteX17" fmla="*/ 187117 w 4293090"/>
                <a:gd name="connsiteY17" fmla="*/ 328337 h 663735"/>
                <a:gd name="connsiteX18" fmla="*/ 148281 w 4293090"/>
                <a:gd name="connsiteY18" fmla="*/ 307154 h 663735"/>
                <a:gd name="connsiteX19" fmla="*/ 95324 w 4293090"/>
                <a:gd name="connsiteY19" fmla="*/ 271849 h 663735"/>
                <a:gd name="connsiteX20" fmla="*/ 70610 w 4293090"/>
                <a:gd name="connsiteY20" fmla="*/ 254196 h 663735"/>
                <a:gd name="connsiteX21" fmla="*/ 31775 w 4293090"/>
                <a:gd name="connsiteY21" fmla="*/ 236544 h 663735"/>
                <a:gd name="connsiteX22" fmla="*/ 17653 w 4293090"/>
                <a:gd name="connsiteY22" fmla="*/ 233013 h 663735"/>
                <a:gd name="connsiteX23" fmla="*/ 14122 w 4293090"/>
                <a:gd name="connsiteY23" fmla="*/ 233013 h 663735"/>
                <a:gd name="connsiteX24" fmla="*/ 0 w 4293090"/>
                <a:gd name="connsiteY24" fmla="*/ 240074 h 663735"/>
                <a:gd name="connsiteX25" fmla="*/ 0 w 4293090"/>
                <a:gd name="connsiteY25" fmla="*/ 247135 h 663735"/>
                <a:gd name="connsiteX26" fmla="*/ 7061 w 4293090"/>
                <a:gd name="connsiteY26" fmla="*/ 275379 h 663735"/>
                <a:gd name="connsiteX27" fmla="*/ 31775 w 4293090"/>
                <a:gd name="connsiteY27" fmla="*/ 314215 h 663735"/>
                <a:gd name="connsiteX28" fmla="*/ 84732 w 4293090"/>
                <a:gd name="connsiteY28" fmla="*/ 377764 h 663735"/>
                <a:gd name="connsiteX29" fmla="*/ 144751 w 4293090"/>
                <a:gd name="connsiteY29" fmla="*/ 448374 h 663735"/>
                <a:gd name="connsiteX30" fmla="*/ 190647 w 4293090"/>
                <a:gd name="connsiteY30" fmla="*/ 497801 h 663735"/>
                <a:gd name="connsiteX31" fmla="*/ 278910 w 4293090"/>
                <a:gd name="connsiteY31" fmla="*/ 575472 h 663735"/>
                <a:gd name="connsiteX32" fmla="*/ 307154 w 4293090"/>
                <a:gd name="connsiteY32" fmla="*/ 596655 h 663735"/>
                <a:gd name="connsiteX33" fmla="*/ 331867 w 4293090"/>
                <a:gd name="connsiteY33" fmla="*/ 614308 h 663735"/>
                <a:gd name="connsiteX34" fmla="*/ 363642 w 4293090"/>
                <a:gd name="connsiteY34" fmla="*/ 631960 h 663735"/>
                <a:gd name="connsiteX35" fmla="*/ 398947 w 4293090"/>
                <a:gd name="connsiteY35" fmla="*/ 649613 h 663735"/>
                <a:gd name="connsiteX36" fmla="*/ 423660 w 4293090"/>
                <a:gd name="connsiteY36" fmla="*/ 656674 h 663735"/>
                <a:gd name="connsiteX37" fmla="*/ 476618 w 4293090"/>
                <a:gd name="connsiteY37" fmla="*/ 663735 h 663735"/>
                <a:gd name="connsiteX38" fmla="*/ 515453 w 4293090"/>
                <a:gd name="connsiteY38" fmla="*/ 656674 h 663735"/>
                <a:gd name="connsiteX39" fmla="*/ 603716 w 4293090"/>
                <a:gd name="connsiteY39" fmla="*/ 624899 h 663735"/>
                <a:gd name="connsiteX40" fmla="*/ 695509 w 4293090"/>
                <a:gd name="connsiteY40" fmla="*/ 593125 h 663735"/>
                <a:gd name="connsiteX41" fmla="*/ 840259 w 4293090"/>
                <a:gd name="connsiteY41" fmla="*/ 550759 h 663735"/>
                <a:gd name="connsiteX42" fmla="*/ 985010 w 4293090"/>
                <a:gd name="connsiteY42" fmla="*/ 511923 h 663735"/>
                <a:gd name="connsiteX43" fmla="*/ 1129761 w 4293090"/>
                <a:gd name="connsiteY43" fmla="*/ 480149 h 663735"/>
                <a:gd name="connsiteX44" fmla="*/ 1302755 w 4293090"/>
                <a:gd name="connsiteY44" fmla="*/ 448374 h 663735"/>
                <a:gd name="connsiteX45" fmla="*/ 1436914 w 4293090"/>
                <a:gd name="connsiteY45" fmla="*/ 427191 h 663735"/>
                <a:gd name="connsiteX46" fmla="*/ 1588726 w 4293090"/>
                <a:gd name="connsiteY46" fmla="*/ 409539 h 663735"/>
                <a:gd name="connsiteX47" fmla="*/ 1687580 w 4293090"/>
                <a:gd name="connsiteY47" fmla="*/ 398947 h 663735"/>
                <a:gd name="connsiteX48" fmla="*/ 1913532 w 4293090"/>
                <a:gd name="connsiteY48" fmla="*/ 356581 h 663735"/>
                <a:gd name="connsiteX49" fmla="*/ 2188911 w 4293090"/>
                <a:gd name="connsiteY49" fmla="*/ 338928 h 663735"/>
                <a:gd name="connsiteX50" fmla="*/ 2489004 w 4293090"/>
                <a:gd name="connsiteY50" fmla="*/ 317745 h 663735"/>
                <a:gd name="connsiteX51" fmla="*/ 2852646 w 4293090"/>
                <a:gd name="connsiteY51" fmla="*/ 296562 h 663735"/>
                <a:gd name="connsiteX52" fmla="*/ 3078598 w 4293090"/>
                <a:gd name="connsiteY52" fmla="*/ 285971 h 663735"/>
                <a:gd name="connsiteX53" fmla="*/ 3315141 w 4293090"/>
                <a:gd name="connsiteY53" fmla="*/ 275379 h 663735"/>
                <a:gd name="connsiteX54" fmla="*/ 3495197 w 4293090"/>
                <a:gd name="connsiteY54" fmla="*/ 268318 h 663735"/>
                <a:gd name="connsiteX55" fmla="*/ 3622295 w 4293090"/>
                <a:gd name="connsiteY55" fmla="*/ 271849 h 663735"/>
                <a:gd name="connsiteX56" fmla="*/ 3759985 w 4293090"/>
                <a:gd name="connsiteY56" fmla="*/ 278910 h 663735"/>
                <a:gd name="connsiteX57" fmla="*/ 3901205 w 4293090"/>
                <a:gd name="connsiteY57" fmla="*/ 289501 h 663735"/>
                <a:gd name="connsiteX58" fmla="*/ 4060077 w 4293090"/>
                <a:gd name="connsiteY58" fmla="*/ 310684 h 663735"/>
                <a:gd name="connsiteX59" fmla="*/ 4169523 w 4293090"/>
                <a:gd name="connsiteY59" fmla="*/ 331867 h 663735"/>
                <a:gd name="connsiteX60" fmla="*/ 4194236 w 4293090"/>
                <a:gd name="connsiteY60" fmla="*/ 335398 h 663735"/>
                <a:gd name="connsiteX61" fmla="*/ 4226011 w 4293090"/>
                <a:gd name="connsiteY61" fmla="*/ 328337 h 663735"/>
                <a:gd name="connsiteX62" fmla="*/ 4257785 w 4293090"/>
                <a:gd name="connsiteY62" fmla="*/ 317745 h 663735"/>
                <a:gd name="connsiteX63" fmla="*/ 4286029 w 4293090"/>
                <a:gd name="connsiteY63" fmla="*/ 300093 h 663735"/>
                <a:gd name="connsiteX64" fmla="*/ 4293090 w 4293090"/>
                <a:gd name="connsiteY64" fmla="*/ 278910 h 663735"/>
                <a:gd name="connsiteX65" fmla="*/ 4293090 w 4293090"/>
                <a:gd name="connsiteY65" fmla="*/ 257727 h 663735"/>
                <a:gd name="connsiteX66" fmla="*/ 4286029 w 4293090"/>
                <a:gd name="connsiteY66" fmla="*/ 225952 h 663735"/>
                <a:gd name="connsiteX67" fmla="*/ 4257785 w 4293090"/>
                <a:gd name="connsiteY67" fmla="*/ 176525 h 663735"/>
                <a:gd name="connsiteX68" fmla="*/ 4226011 w 4293090"/>
                <a:gd name="connsiteY68" fmla="*/ 151812 h 663735"/>
                <a:gd name="connsiteX69" fmla="*/ 4148340 w 4293090"/>
                <a:gd name="connsiteY69" fmla="*/ 109446 h 663735"/>
                <a:gd name="connsiteX70" fmla="*/ 4063608 w 4293090"/>
                <a:gd name="connsiteY70" fmla="*/ 67080 h 663735"/>
                <a:gd name="connsiteX71" fmla="*/ 3975345 w 4293090"/>
                <a:gd name="connsiteY71" fmla="*/ 28244 h 663735"/>
                <a:gd name="connsiteX72" fmla="*/ 3880022 w 4293090"/>
                <a:gd name="connsiteY72" fmla="*/ 0 h 663735"/>
                <a:gd name="connsiteX73" fmla="*/ 3865900 w 4293090"/>
                <a:gd name="connsiteY73" fmla="*/ 0 h 663735"/>
                <a:gd name="connsiteX74" fmla="*/ 3851778 w 4293090"/>
                <a:gd name="connsiteY74" fmla="*/ 0 h 663735"/>
                <a:gd name="connsiteX75" fmla="*/ 3756454 w 4293090"/>
                <a:gd name="connsiteY75" fmla="*/ 52958 h 663735"/>
                <a:gd name="connsiteX76" fmla="*/ 3724680 w 4293090"/>
                <a:gd name="connsiteY76" fmla="*/ 63549 h 663735"/>
                <a:gd name="connsiteX77" fmla="*/ 3675253 w 4293090"/>
                <a:gd name="connsiteY77" fmla="*/ 70610 h 663735"/>
                <a:gd name="connsiteX78" fmla="*/ 3516380 w 4293090"/>
                <a:gd name="connsiteY78" fmla="*/ 77671 h 663735"/>
                <a:gd name="connsiteX79" fmla="*/ 3276306 w 4293090"/>
                <a:gd name="connsiteY79" fmla="*/ 95324 h 663735"/>
                <a:gd name="connsiteX80" fmla="*/ 2887951 w 4293090"/>
                <a:gd name="connsiteY80" fmla="*/ 120037 h 66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293090" h="663735">
                  <a:moveTo>
                    <a:pt x="2887951" y="120037"/>
                  </a:moveTo>
                  <a:lnTo>
                    <a:pt x="2601980" y="137690"/>
                  </a:lnTo>
                  <a:lnTo>
                    <a:pt x="2301887" y="158873"/>
                  </a:lnTo>
                  <a:lnTo>
                    <a:pt x="1998264" y="180056"/>
                  </a:lnTo>
                  <a:lnTo>
                    <a:pt x="1726415" y="204769"/>
                  </a:lnTo>
                  <a:lnTo>
                    <a:pt x="1539299" y="222422"/>
                  </a:lnTo>
                  <a:lnTo>
                    <a:pt x="1359243" y="243605"/>
                  </a:lnTo>
                  <a:lnTo>
                    <a:pt x="1129761" y="275379"/>
                  </a:lnTo>
                  <a:lnTo>
                    <a:pt x="843790" y="321276"/>
                  </a:lnTo>
                  <a:lnTo>
                    <a:pt x="660204" y="353051"/>
                  </a:lnTo>
                  <a:lnTo>
                    <a:pt x="522514" y="381295"/>
                  </a:lnTo>
                  <a:lnTo>
                    <a:pt x="469557" y="388356"/>
                  </a:lnTo>
                  <a:lnTo>
                    <a:pt x="427191" y="388356"/>
                  </a:lnTo>
                  <a:lnTo>
                    <a:pt x="395416" y="388356"/>
                  </a:lnTo>
                  <a:lnTo>
                    <a:pt x="353050" y="384825"/>
                  </a:lnTo>
                  <a:lnTo>
                    <a:pt x="296562" y="374234"/>
                  </a:lnTo>
                  <a:lnTo>
                    <a:pt x="240074" y="353051"/>
                  </a:lnTo>
                  <a:lnTo>
                    <a:pt x="187117" y="328337"/>
                  </a:lnTo>
                  <a:lnTo>
                    <a:pt x="148281" y="307154"/>
                  </a:lnTo>
                  <a:lnTo>
                    <a:pt x="95324" y="271849"/>
                  </a:lnTo>
                  <a:lnTo>
                    <a:pt x="70610" y="254196"/>
                  </a:lnTo>
                  <a:lnTo>
                    <a:pt x="31775" y="236544"/>
                  </a:lnTo>
                  <a:lnTo>
                    <a:pt x="17653" y="233013"/>
                  </a:lnTo>
                  <a:lnTo>
                    <a:pt x="14122" y="233013"/>
                  </a:lnTo>
                  <a:lnTo>
                    <a:pt x="0" y="240074"/>
                  </a:lnTo>
                  <a:lnTo>
                    <a:pt x="0" y="247135"/>
                  </a:lnTo>
                  <a:lnTo>
                    <a:pt x="7061" y="275379"/>
                  </a:lnTo>
                  <a:lnTo>
                    <a:pt x="31775" y="314215"/>
                  </a:lnTo>
                  <a:lnTo>
                    <a:pt x="84732" y="377764"/>
                  </a:lnTo>
                  <a:lnTo>
                    <a:pt x="144751" y="448374"/>
                  </a:lnTo>
                  <a:lnTo>
                    <a:pt x="190647" y="497801"/>
                  </a:lnTo>
                  <a:lnTo>
                    <a:pt x="278910" y="575472"/>
                  </a:lnTo>
                  <a:lnTo>
                    <a:pt x="307154" y="596655"/>
                  </a:lnTo>
                  <a:lnTo>
                    <a:pt x="331867" y="614308"/>
                  </a:lnTo>
                  <a:lnTo>
                    <a:pt x="363642" y="631960"/>
                  </a:lnTo>
                  <a:lnTo>
                    <a:pt x="398947" y="649613"/>
                  </a:lnTo>
                  <a:lnTo>
                    <a:pt x="423660" y="656674"/>
                  </a:lnTo>
                  <a:lnTo>
                    <a:pt x="476618" y="663735"/>
                  </a:lnTo>
                  <a:lnTo>
                    <a:pt x="515453" y="656674"/>
                  </a:lnTo>
                  <a:lnTo>
                    <a:pt x="603716" y="624899"/>
                  </a:lnTo>
                  <a:lnTo>
                    <a:pt x="695509" y="593125"/>
                  </a:lnTo>
                  <a:lnTo>
                    <a:pt x="840259" y="550759"/>
                  </a:lnTo>
                  <a:lnTo>
                    <a:pt x="985010" y="511923"/>
                  </a:lnTo>
                  <a:lnTo>
                    <a:pt x="1129761" y="480149"/>
                  </a:lnTo>
                  <a:lnTo>
                    <a:pt x="1302755" y="448374"/>
                  </a:lnTo>
                  <a:lnTo>
                    <a:pt x="1436914" y="427191"/>
                  </a:lnTo>
                  <a:lnTo>
                    <a:pt x="1588726" y="409539"/>
                  </a:lnTo>
                  <a:lnTo>
                    <a:pt x="1687580" y="398947"/>
                  </a:lnTo>
                  <a:lnTo>
                    <a:pt x="1913532" y="356581"/>
                  </a:lnTo>
                  <a:lnTo>
                    <a:pt x="2188911" y="338928"/>
                  </a:lnTo>
                  <a:lnTo>
                    <a:pt x="2489004" y="317745"/>
                  </a:lnTo>
                  <a:lnTo>
                    <a:pt x="2852646" y="296562"/>
                  </a:lnTo>
                  <a:lnTo>
                    <a:pt x="3078598" y="285971"/>
                  </a:lnTo>
                  <a:lnTo>
                    <a:pt x="3315141" y="275379"/>
                  </a:lnTo>
                  <a:lnTo>
                    <a:pt x="3495197" y="268318"/>
                  </a:lnTo>
                  <a:lnTo>
                    <a:pt x="3622295" y="271849"/>
                  </a:lnTo>
                  <a:lnTo>
                    <a:pt x="3759985" y="278910"/>
                  </a:lnTo>
                  <a:lnTo>
                    <a:pt x="3901205" y="289501"/>
                  </a:lnTo>
                  <a:lnTo>
                    <a:pt x="4060077" y="310684"/>
                  </a:lnTo>
                  <a:lnTo>
                    <a:pt x="4169523" y="331867"/>
                  </a:lnTo>
                  <a:lnTo>
                    <a:pt x="4194236" y="335398"/>
                  </a:lnTo>
                  <a:lnTo>
                    <a:pt x="4226011" y="328337"/>
                  </a:lnTo>
                  <a:lnTo>
                    <a:pt x="4257785" y="317745"/>
                  </a:lnTo>
                  <a:lnTo>
                    <a:pt x="4286029" y="300093"/>
                  </a:lnTo>
                  <a:lnTo>
                    <a:pt x="4293090" y="278910"/>
                  </a:lnTo>
                  <a:lnTo>
                    <a:pt x="4293090" y="257727"/>
                  </a:lnTo>
                  <a:lnTo>
                    <a:pt x="4286029" y="225952"/>
                  </a:lnTo>
                  <a:lnTo>
                    <a:pt x="4257785" y="176525"/>
                  </a:lnTo>
                  <a:lnTo>
                    <a:pt x="4226011" y="151812"/>
                  </a:lnTo>
                  <a:lnTo>
                    <a:pt x="4148340" y="109446"/>
                  </a:lnTo>
                  <a:lnTo>
                    <a:pt x="4063608" y="67080"/>
                  </a:lnTo>
                  <a:lnTo>
                    <a:pt x="3975345" y="28244"/>
                  </a:lnTo>
                  <a:lnTo>
                    <a:pt x="3880022" y="0"/>
                  </a:lnTo>
                  <a:lnTo>
                    <a:pt x="3865900" y="0"/>
                  </a:lnTo>
                  <a:lnTo>
                    <a:pt x="3851778" y="0"/>
                  </a:lnTo>
                  <a:lnTo>
                    <a:pt x="3756454" y="52958"/>
                  </a:lnTo>
                  <a:lnTo>
                    <a:pt x="3724680" y="63549"/>
                  </a:lnTo>
                  <a:lnTo>
                    <a:pt x="3675253" y="70610"/>
                  </a:lnTo>
                  <a:lnTo>
                    <a:pt x="3516380" y="77671"/>
                  </a:lnTo>
                  <a:lnTo>
                    <a:pt x="3276306" y="95324"/>
                  </a:lnTo>
                  <a:lnTo>
                    <a:pt x="2887951" y="12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A1BDE971-0AA0-41E0-B557-8EA9615157CA}"/>
                </a:ext>
              </a:extLst>
            </p:cNvPr>
            <p:cNvSpPr/>
            <p:nvPr/>
          </p:nvSpPr>
          <p:spPr>
            <a:xfrm>
              <a:off x="4014788" y="4503738"/>
              <a:ext cx="508000" cy="1409700"/>
            </a:xfrm>
            <a:custGeom>
              <a:avLst/>
              <a:gdLst>
                <a:gd name="connsiteX0" fmla="*/ 466725 w 507206"/>
                <a:gd name="connsiteY0" fmla="*/ 885825 h 1409700"/>
                <a:gd name="connsiteX1" fmla="*/ 435768 w 507206"/>
                <a:gd name="connsiteY1" fmla="*/ 626269 h 1409700"/>
                <a:gd name="connsiteX2" fmla="*/ 409575 w 507206"/>
                <a:gd name="connsiteY2" fmla="*/ 404812 h 1409700"/>
                <a:gd name="connsiteX3" fmla="*/ 392906 w 507206"/>
                <a:gd name="connsiteY3" fmla="*/ 242887 h 1409700"/>
                <a:gd name="connsiteX4" fmla="*/ 369093 w 507206"/>
                <a:gd name="connsiteY4" fmla="*/ 111919 h 1409700"/>
                <a:gd name="connsiteX5" fmla="*/ 338137 w 507206"/>
                <a:gd name="connsiteY5" fmla="*/ 92869 h 1409700"/>
                <a:gd name="connsiteX6" fmla="*/ 280987 w 507206"/>
                <a:gd name="connsiteY6" fmla="*/ 69056 h 1409700"/>
                <a:gd name="connsiteX7" fmla="*/ 204787 w 507206"/>
                <a:gd name="connsiteY7" fmla="*/ 40481 h 1409700"/>
                <a:gd name="connsiteX8" fmla="*/ 59531 w 507206"/>
                <a:gd name="connsiteY8" fmla="*/ 0 h 1409700"/>
                <a:gd name="connsiteX9" fmla="*/ 0 w 507206"/>
                <a:gd name="connsiteY9" fmla="*/ 61912 h 1409700"/>
                <a:gd name="connsiteX10" fmla="*/ 54768 w 507206"/>
                <a:gd name="connsiteY10" fmla="*/ 102394 h 1409700"/>
                <a:gd name="connsiteX11" fmla="*/ 88106 w 507206"/>
                <a:gd name="connsiteY11" fmla="*/ 130969 h 1409700"/>
                <a:gd name="connsiteX12" fmla="*/ 128587 w 507206"/>
                <a:gd name="connsiteY12" fmla="*/ 176212 h 1409700"/>
                <a:gd name="connsiteX13" fmla="*/ 169068 w 507206"/>
                <a:gd name="connsiteY13" fmla="*/ 233362 h 1409700"/>
                <a:gd name="connsiteX14" fmla="*/ 192881 w 507206"/>
                <a:gd name="connsiteY14" fmla="*/ 283369 h 1409700"/>
                <a:gd name="connsiteX15" fmla="*/ 202406 w 507206"/>
                <a:gd name="connsiteY15" fmla="*/ 340519 h 1409700"/>
                <a:gd name="connsiteX16" fmla="*/ 240506 w 507206"/>
                <a:gd name="connsiteY16" fmla="*/ 585787 h 1409700"/>
                <a:gd name="connsiteX17" fmla="*/ 259556 w 507206"/>
                <a:gd name="connsiteY17" fmla="*/ 750094 h 1409700"/>
                <a:gd name="connsiteX18" fmla="*/ 278606 w 507206"/>
                <a:gd name="connsiteY18" fmla="*/ 957262 h 1409700"/>
                <a:gd name="connsiteX19" fmla="*/ 288131 w 507206"/>
                <a:gd name="connsiteY19" fmla="*/ 1085850 h 1409700"/>
                <a:gd name="connsiteX20" fmla="*/ 300037 w 507206"/>
                <a:gd name="connsiteY20" fmla="*/ 1193006 h 1409700"/>
                <a:gd name="connsiteX21" fmla="*/ 314325 w 507206"/>
                <a:gd name="connsiteY21" fmla="*/ 1271587 h 1409700"/>
                <a:gd name="connsiteX22" fmla="*/ 328612 w 507206"/>
                <a:gd name="connsiteY22" fmla="*/ 1321594 h 1409700"/>
                <a:gd name="connsiteX23" fmla="*/ 342900 w 507206"/>
                <a:gd name="connsiteY23" fmla="*/ 1347787 h 1409700"/>
                <a:gd name="connsiteX24" fmla="*/ 371475 w 507206"/>
                <a:gd name="connsiteY24" fmla="*/ 1376362 h 1409700"/>
                <a:gd name="connsiteX25" fmla="*/ 400050 w 507206"/>
                <a:gd name="connsiteY25" fmla="*/ 1397794 h 1409700"/>
                <a:gd name="connsiteX26" fmla="*/ 426243 w 507206"/>
                <a:gd name="connsiteY26" fmla="*/ 1409700 h 1409700"/>
                <a:gd name="connsiteX27" fmla="*/ 445293 w 507206"/>
                <a:gd name="connsiteY27" fmla="*/ 1407319 h 1409700"/>
                <a:gd name="connsiteX28" fmla="*/ 461962 w 507206"/>
                <a:gd name="connsiteY28" fmla="*/ 1397794 h 1409700"/>
                <a:gd name="connsiteX29" fmla="*/ 471487 w 507206"/>
                <a:gd name="connsiteY29" fmla="*/ 1381125 h 1409700"/>
                <a:gd name="connsiteX30" fmla="*/ 488156 w 507206"/>
                <a:gd name="connsiteY30" fmla="*/ 1323975 h 1409700"/>
                <a:gd name="connsiteX31" fmla="*/ 507206 w 507206"/>
                <a:gd name="connsiteY31" fmla="*/ 1204912 h 1409700"/>
                <a:gd name="connsiteX32" fmla="*/ 466725 w 507206"/>
                <a:gd name="connsiteY32" fmla="*/ 885825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1409700">
                  <a:moveTo>
                    <a:pt x="466725" y="885825"/>
                  </a:moveTo>
                  <a:lnTo>
                    <a:pt x="435768" y="626269"/>
                  </a:lnTo>
                  <a:lnTo>
                    <a:pt x="409575" y="404812"/>
                  </a:lnTo>
                  <a:lnTo>
                    <a:pt x="392906" y="242887"/>
                  </a:lnTo>
                  <a:lnTo>
                    <a:pt x="369093" y="111919"/>
                  </a:lnTo>
                  <a:lnTo>
                    <a:pt x="338137" y="92869"/>
                  </a:lnTo>
                  <a:lnTo>
                    <a:pt x="280987" y="69056"/>
                  </a:lnTo>
                  <a:lnTo>
                    <a:pt x="204787" y="40481"/>
                  </a:lnTo>
                  <a:lnTo>
                    <a:pt x="59531" y="0"/>
                  </a:lnTo>
                  <a:lnTo>
                    <a:pt x="0" y="61912"/>
                  </a:lnTo>
                  <a:lnTo>
                    <a:pt x="54768" y="102394"/>
                  </a:lnTo>
                  <a:lnTo>
                    <a:pt x="88106" y="130969"/>
                  </a:lnTo>
                  <a:lnTo>
                    <a:pt x="128587" y="176212"/>
                  </a:lnTo>
                  <a:lnTo>
                    <a:pt x="169068" y="233362"/>
                  </a:lnTo>
                  <a:lnTo>
                    <a:pt x="192881" y="283369"/>
                  </a:lnTo>
                  <a:lnTo>
                    <a:pt x="202406" y="340519"/>
                  </a:lnTo>
                  <a:lnTo>
                    <a:pt x="240506" y="585787"/>
                  </a:lnTo>
                  <a:lnTo>
                    <a:pt x="259556" y="750094"/>
                  </a:lnTo>
                  <a:lnTo>
                    <a:pt x="278606" y="957262"/>
                  </a:lnTo>
                  <a:lnTo>
                    <a:pt x="288131" y="1085850"/>
                  </a:lnTo>
                  <a:lnTo>
                    <a:pt x="300037" y="1193006"/>
                  </a:lnTo>
                  <a:lnTo>
                    <a:pt x="314325" y="1271587"/>
                  </a:lnTo>
                  <a:lnTo>
                    <a:pt x="328612" y="1321594"/>
                  </a:lnTo>
                  <a:lnTo>
                    <a:pt x="342900" y="1347787"/>
                  </a:lnTo>
                  <a:lnTo>
                    <a:pt x="371475" y="1376362"/>
                  </a:lnTo>
                  <a:lnTo>
                    <a:pt x="400050" y="1397794"/>
                  </a:lnTo>
                  <a:lnTo>
                    <a:pt x="426243" y="1409700"/>
                  </a:lnTo>
                  <a:lnTo>
                    <a:pt x="445293" y="1407319"/>
                  </a:lnTo>
                  <a:lnTo>
                    <a:pt x="461962" y="1397794"/>
                  </a:lnTo>
                  <a:lnTo>
                    <a:pt x="471487" y="1381125"/>
                  </a:lnTo>
                  <a:lnTo>
                    <a:pt x="488156" y="1323975"/>
                  </a:lnTo>
                  <a:lnTo>
                    <a:pt x="507206" y="1204912"/>
                  </a:lnTo>
                  <a:lnTo>
                    <a:pt x="46672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BBA47F86-F59E-4304-BB65-66D01B4951F1}"/>
                </a:ext>
              </a:extLst>
            </p:cNvPr>
            <p:cNvSpPr/>
            <p:nvPr/>
          </p:nvSpPr>
          <p:spPr>
            <a:xfrm>
              <a:off x="4278313" y="4344988"/>
              <a:ext cx="2301875" cy="1255712"/>
            </a:xfrm>
            <a:custGeom>
              <a:avLst/>
              <a:gdLst>
                <a:gd name="connsiteX0" fmla="*/ 1264444 w 2300288"/>
                <a:gd name="connsiteY0" fmla="*/ 119063 h 1254919"/>
                <a:gd name="connsiteX1" fmla="*/ 1057275 w 2300288"/>
                <a:gd name="connsiteY1" fmla="*/ 147638 h 1254919"/>
                <a:gd name="connsiteX2" fmla="*/ 802482 w 2300288"/>
                <a:gd name="connsiteY2" fmla="*/ 183357 h 1254919"/>
                <a:gd name="connsiteX3" fmla="*/ 507207 w 2300288"/>
                <a:gd name="connsiteY3" fmla="*/ 219075 h 1254919"/>
                <a:gd name="connsiteX4" fmla="*/ 216694 w 2300288"/>
                <a:gd name="connsiteY4" fmla="*/ 254794 h 1254919"/>
                <a:gd name="connsiteX5" fmla="*/ 0 w 2300288"/>
                <a:gd name="connsiteY5" fmla="*/ 276225 h 1254919"/>
                <a:gd name="connsiteX6" fmla="*/ 33338 w 2300288"/>
                <a:gd name="connsiteY6" fmla="*/ 431007 h 1254919"/>
                <a:gd name="connsiteX7" fmla="*/ 302419 w 2300288"/>
                <a:gd name="connsiteY7" fmla="*/ 402432 h 1254919"/>
                <a:gd name="connsiteX8" fmla="*/ 590550 w 2300288"/>
                <a:gd name="connsiteY8" fmla="*/ 369094 h 1254919"/>
                <a:gd name="connsiteX9" fmla="*/ 940594 w 2300288"/>
                <a:gd name="connsiteY9" fmla="*/ 330994 h 1254919"/>
                <a:gd name="connsiteX10" fmla="*/ 1162050 w 2300288"/>
                <a:gd name="connsiteY10" fmla="*/ 307182 h 1254919"/>
                <a:gd name="connsiteX11" fmla="*/ 1459707 w 2300288"/>
                <a:gd name="connsiteY11" fmla="*/ 273844 h 1254919"/>
                <a:gd name="connsiteX12" fmla="*/ 1735932 w 2300288"/>
                <a:gd name="connsiteY12" fmla="*/ 252413 h 1254919"/>
                <a:gd name="connsiteX13" fmla="*/ 1826419 w 2300288"/>
                <a:gd name="connsiteY13" fmla="*/ 245269 h 1254919"/>
                <a:gd name="connsiteX14" fmla="*/ 1843088 w 2300288"/>
                <a:gd name="connsiteY14" fmla="*/ 247650 h 1254919"/>
                <a:gd name="connsiteX15" fmla="*/ 1854994 w 2300288"/>
                <a:gd name="connsiteY15" fmla="*/ 252413 h 1254919"/>
                <a:gd name="connsiteX16" fmla="*/ 1876425 w 2300288"/>
                <a:gd name="connsiteY16" fmla="*/ 266700 h 1254919"/>
                <a:gd name="connsiteX17" fmla="*/ 1885950 w 2300288"/>
                <a:gd name="connsiteY17" fmla="*/ 278607 h 1254919"/>
                <a:gd name="connsiteX18" fmla="*/ 1895475 w 2300288"/>
                <a:gd name="connsiteY18" fmla="*/ 302419 h 1254919"/>
                <a:gd name="connsiteX19" fmla="*/ 1897857 w 2300288"/>
                <a:gd name="connsiteY19" fmla="*/ 328613 h 1254919"/>
                <a:gd name="connsiteX20" fmla="*/ 1895475 w 2300288"/>
                <a:gd name="connsiteY20" fmla="*/ 366713 h 1254919"/>
                <a:gd name="connsiteX21" fmla="*/ 1878807 w 2300288"/>
                <a:gd name="connsiteY21" fmla="*/ 431007 h 1254919"/>
                <a:gd name="connsiteX22" fmla="*/ 1802607 w 2300288"/>
                <a:gd name="connsiteY22" fmla="*/ 709613 h 1254919"/>
                <a:gd name="connsiteX23" fmla="*/ 1652588 w 2300288"/>
                <a:gd name="connsiteY23" fmla="*/ 1240632 h 1254919"/>
                <a:gd name="connsiteX24" fmla="*/ 1814513 w 2300288"/>
                <a:gd name="connsiteY24" fmla="*/ 1254919 h 1254919"/>
                <a:gd name="connsiteX25" fmla="*/ 1890713 w 2300288"/>
                <a:gd name="connsiteY25" fmla="*/ 1119188 h 1254919"/>
                <a:gd name="connsiteX26" fmla="*/ 1978819 w 2300288"/>
                <a:gd name="connsiteY26" fmla="*/ 926307 h 1254919"/>
                <a:gd name="connsiteX27" fmla="*/ 2057400 w 2300288"/>
                <a:gd name="connsiteY27" fmla="*/ 750094 h 1254919"/>
                <a:gd name="connsiteX28" fmla="*/ 2138363 w 2300288"/>
                <a:gd name="connsiteY28" fmla="*/ 566738 h 1254919"/>
                <a:gd name="connsiteX29" fmla="*/ 2183607 w 2300288"/>
                <a:gd name="connsiteY29" fmla="*/ 469107 h 1254919"/>
                <a:gd name="connsiteX30" fmla="*/ 2214563 w 2300288"/>
                <a:gd name="connsiteY30" fmla="*/ 438150 h 1254919"/>
                <a:gd name="connsiteX31" fmla="*/ 2269332 w 2300288"/>
                <a:gd name="connsiteY31" fmla="*/ 383382 h 1254919"/>
                <a:gd name="connsiteX32" fmla="*/ 2290763 w 2300288"/>
                <a:gd name="connsiteY32" fmla="*/ 357188 h 1254919"/>
                <a:gd name="connsiteX33" fmla="*/ 2297907 w 2300288"/>
                <a:gd name="connsiteY33" fmla="*/ 338138 h 1254919"/>
                <a:gd name="connsiteX34" fmla="*/ 2300288 w 2300288"/>
                <a:gd name="connsiteY34" fmla="*/ 321469 h 1254919"/>
                <a:gd name="connsiteX35" fmla="*/ 2297907 w 2300288"/>
                <a:gd name="connsiteY35" fmla="*/ 300038 h 1254919"/>
                <a:gd name="connsiteX36" fmla="*/ 2288382 w 2300288"/>
                <a:gd name="connsiteY36" fmla="*/ 278607 h 1254919"/>
                <a:gd name="connsiteX37" fmla="*/ 2264569 w 2300288"/>
                <a:gd name="connsiteY37" fmla="*/ 245269 h 1254919"/>
                <a:gd name="connsiteX38" fmla="*/ 2193132 w 2300288"/>
                <a:gd name="connsiteY38" fmla="*/ 188119 h 1254919"/>
                <a:gd name="connsiteX39" fmla="*/ 2047875 w 2300288"/>
                <a:gd name="connsiteY39" fmla="*/ 100013 h 1254919"/>
                <a:gd name="connsiteX40" fmla="*/ 1912144 w 2300288"/>
                <a:gd name="connsiteY40" fmla="*/ 30957 h 1254919"/>
                <a:gd name="connsiteX41" fmla="*/ 1833563 w 2300288"/>
                <a:gd name="connsiteY41" fmla="*/ 0 h 1254919"/>
                <a:gd name="connsiteX42" fmla="*/ 1819275 w 2300288"/>
                <a:gd name="connsiteY42" fmla="*/ 0 h 1254919"/>
                <a:gd name="connsiteX43" fmla="*/ 1759744 w 2300288"/>
                <a:gd name="connsiteY43" fmla="*/ 26194 h 1254919"/>
                <a:gd name="connsiteX44" fmla="*/ 1719263 w 2300288"/>
                <a:gd name="connsiteY44" fmla="*/ 42863 h 1254919"/>
                <a:gd name="connsiteX45" fmla="*/ 1633538 w 2300288"/>
                <a:gd name="connsiteY45" fmla="*/ 59532 h 1254919"/>
                <a:gd name="connsiteX46" fmla="*/ 1264444 w 2300288"/>
                <a:gd name="connsiteY46" fmla="*/ 119063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1254919">
                  <a:moveTo>
                    <a:pt x="1264444" y="119063"/>
                  </a:moveTo>
                  <a:lnTo>
                    <a:pt x="1057275" y="147638"/>
                  </a:lnTo>
                  <a:lnTo>
                    <a:pt x="802482" y="183357"/>
                  </a:lnTo>
                  <a:lnTo>
                    <a:pt x="507207" y="219075"/>
                  </a:lnTo>
                  <a:lnTo>
                    <a:pt x="216694" y="254794"/>
                  </a:lnTo>
                  <a:lnTo>
                    <a:pt x="0" y="276225"/>
                  </a:lnTo>
                  <a:lnTo>
                    <a:pt x="33338" y="431007"/>
                  </a:lnTo>
                  <a:lnTo>
                    <a:pt x="302419" y="402432"/>
                  </a:lnTo>
                  <a:lnTo>
                    <a:pt x="590550" y="369094"/>
                  </a:lnTo>
                  <a:lnTo>
                    <a:pt x="940594" y="330994"/>
                  </a:lnTo>
                  <a:lnTo>
                    <a:pt x="1162050" y="307182"/>
                  </a:lnTo>
                  <a:lnTo>
                    <a:pt x="1459707" y="273844"/>
                  </a:lnTo>
                  <a:lnTo>
                    <a:pt x="1735932" y="252413"/>
                  </a:lnTo>
                  <a:lnTo>
                    <a:pt x="1826419" y="245269"/>
                  </a:lnTo>
                  <a:lnTo>
                    <a:pt x="1843088" y="247650"/>
                  </a:lnTo>
                  <a:lnTo>
                    <a:pt x="1854994" y="252413"/>
                  </a:lnTo>
                  <a:lnTo>
                    <a:pt x="1876425" y="266700"/>
                  </a:lnTo>
                  <a:lnTo>
                    <a:pt x="1885950" y="278607"/>
                  </a:lnTo>
                  <a:lnTo>
                    <a:pt x="1895475" y="302419"/>
                  </a:lnTo>
                  <a:lnTo>
                    <a:pt x="1897857" y="328613"/>
                  </a:lnTo>
                  <a:lnTo>
                    <a:pt x="1895475" y="366713"/>
                  </a:lnTo>
                  <a:lnTo>
                    <a:pt x="1878807" y="431007"/>
                  </a:lnTo>
                  <a:lnTo>
                    <a:pt x="1802607" y="709613"/>
                  </a:lnTo>
                  <a:lnTo>
                    <a:pt x="1652588" y="1240632"/>
                  </a:lnTo>
                  <a:lnTo>
                    <a:pt x="1814513" y="1254919"/>
                  </a:lnTo>
                  <a:lnTo>
                    <a:pt x="1890713" y="1119188"/>
                  </a:lnTo>
                  <a:lnTo>
                    <a:pt x="1978819" y="926307"/>
                  </a:lnTo>
                  <a:lnTo>
                    <a:pt x="2057400" y="750094"/>
                  </a:lnTo>
                  <a:lnTo>
                    <a:pt x="2138363" y="566738"/>
                  </a:lnTo>
                  <a:lnTo>
                    <a:pt x="2183607" y="469107"/>
                  </a:lnTo>
                  <a:lnTo>
                    <a:pt x="2214563" y="438150"/>
                  </a:lnTo>
                  <a:lnTo>
                    <a:pt x="2269332" y="383382"/>
                  </a:lnTo>
                  <a:lnTo>
                    <a:pt x="2290763" y="357188"/>
                  </a:lnTo>
                  <a:lnTo>
                    <a:pt x="2297907" y="338138"/>
                  </a:lnTo>
                  <a:lnTo>
                    <a:pt x="2300288" y="321469"/>
                  </a:lnTo>
                  <a:lnTo>
                    <a:pt x="2297907" y="300038"/>
                  </a:lnTo>
                  <a:lnTo>
                    <a:pt x="2288382" y="278607"/>
                  </a:lnTo>
                  <a:lnTo>
                    <a:pt x="2264569" y="245269"/>
                  </a:lnTo>
                  <a:lnTo>
                    <a:pt x="2193132" y="188119"/>
                  </a:lnTo>
                  <a:lnTo>
                    <a:pt x="2047875" y="100013"/>
                  </a:lnTo>
                  <a:lnTo>
                    <a:pt x="1912144" y="30957"/>
                  </a:lnTo>
                  <a:lnTo>
                    <a:pt x="1833563" y="0"/>
                  </a:lnTo>
                  <a:lnTo>
                    <a:pt x="1819275" y="0"/>
                  </a:lnTo>
                  <a:lnTo>
                    <a:pt x="1759744" y="26194"/>
                  </a:lnTo>
                  <a:lnTo>
                    <a:pt x="1719263" y="42863"/>
                  </a:lnTo>
                  <a:lnTo>
                    <a:pt x="1633538" y="59532"/>
                  </a:lnTo>
                  <a:lnTo>
                    <a:pt x="12644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E22E5217-3C60-4B68-A32D-E560659F366B}"/>
                </a:ext>
              </a:extLst>
            </p:cNvPr>
            <p:cNvSpPr/>
            <p:nvPr/>
          </p:nvSpPr>
          <p:spPr>
            <a:xfrm>
              <a:off x="4402138" y="5438775"/>
              <a:ext cx="1851025" cy="304800"/>
            </a:xfrm>
            <a:custGeom>
              <a:avLst/>
              <a:gdLst>
                <a:gd name="connsiteX0" fmla="*/ 1245394 w 1850232"/>
                <a:gd name="connsiteY0" fmla="*/ 16669 h 304800"/>
                <a:gd name="connsiteX1" fmla="*/ 840582 w 1850232"/>
                <a:gd name="connsiteY1" fmla="*/ 42863 h 304800"/>
                <a:gd name="connsiteX2" fmla="*/ 531019 w 1850232"/>
                <a:gd name="connsiteY2" fmla="*/ 69056 h 304800"/>
                <a:gd name="connsiteX3" fmla="*/ 269082 w 1850232"/>
                <a:gd name="connsiteY3" fmla="*/ 92869 h 304800"/>
                <a:gd name="connsiteX4" fmla="*/ 0 w 1850232"/>
                <a:gd name="connsiteY4" fmla="*/ 121444 h 304800"/>
                <a:gd name="connsiteX5" fmla="*/ 23813 w 1850232"/>
                <a:gd name="connsiteY5" fmla="*/ 304800 h 304800"/>
                <a:gd name="connsiteX6" fmla="*/ 150019 w 1850232"/>
                <a:gd name="connsiteY6" fmla="*/ 285750 h 304800"/>
                <a:gd name="connsiteX7" fmla="*/ 245269 w 1850232"/>
                <a:gd name="connsiteY7" fmla="*/ 273844 h 304800"/>
                <a:gd name="connsiteX8" fmla="*/ 378619 w 1850232"/>
                <a:gd name="connsiteY8" fmla="*/ 259556 h 304800"/>
                <a:gd name="connsiteX9" fmla="*/ 492919 w 1850232"/>
                <a:gd name="connsiteY9" fmla="*/ 250031 h 304800"/>
                <a:gd name="connsiteX10" fmla="*/ 661988 w 1850232"/>
                <a:gd name="connsiteY10" fmla="*/ 238125 h 304800"/>
                <a:gd name="connsiteX11" fmla="*/ 807244 w 1850232"/>
                <a:gd name="connsiteY11" fmla="*/ 230981 h 304800"/>
                <a:gd name="connsiteX12" fmla="*/ 985838 w 1850232"/>
                <a:gd name="connsiteY12" fmla="*/ 226219 h 304800"/>
                <a:gd name="connsiteX13" fmla="*/ 1185863 w 1850232"/>
                <a:gd name="connsiteY13" fmla="*/ 223838 h 304800"/>
                <a:gd name="connsiteX14" fmla="*/ 1338263 w 1850232"/>
                <a:gd name="connsiteY14" fmla="*/ 223838 h 304800"/>
                <a:gd name="connsiteX15" fmla="*/ 1533525 w 1850232"/>
                <a:gd name="connsiteY15" fmla="*/ 230981 h 304800"/>
                <a:gd name="connsiteX16" fmla="*/ 1747838 w 1850232"/>
                <a:gd name="connsiteY16" fmla="*/ 245269 h 304800"/>
                <a:gd name="connsiteX17" fmla="*/ 1783557 w 1850232"/>
                <a:gd name="connsiteY17" fmla="*/ 242888 h 304800"/>
                <a:gd name="connsiteX18" fmla="*/ 1800225 w 1850232"/>
                <a:gd name="connsiteY18" fmla="*/ 240506 h 304800"/>
                <a:gd name="connsiteX19" fmla="*/ 1821657 w 1850232"/>
                <a:gd name="connsiteY19" fmla="*/ 230981 h 304800"/>
                <a:gd name="connsiteX20" fmla="*/ 1835944 w 1850232"/>
                <a:gd name="connsiteY20" fmla="*/ 221456 h 304800"/>
                <a:gd name="connsiteX21" fmla="*/ 1843088 w 1850232"/>
                <a:gd name="connsiteY21" fmla="*/ 211931 h 304800"/>
                <a:gd name="connsiteX22" fmla="*/ 1847850 w 1850232"/>
                <a:gd name="connsiteY22" fmla="*/ 200025 h 304800"/>
                <a:gd name="connsiteX23" fmla="*/ 1850232 w 1850232"/>
                <a:gd name="connsiteY23" fmla="*/ 188119 h 304800"/>
                <a:gd name="connsiteX24" fmla="*/ 1847850 w 1850232"/>
                <a:gd name="connsiteY24" fmla="*/ 166688 h 304800"/>
                <a:gd name="connsiteX25" fmla="*/ 1843088 w 1850232"/>
                <a:gd name="connsiteY25" fmla="*/ 140494 h 304800"/>
                <a:gd name="connsiteX26" fmla="*/ 1824038 w 1850232"/>
                <a:gd name="connsiteY26" fmla="*/ 97631 h 304800"/>
                <a:gd name="connsiteX27" fmla="*/ 1802607 w 1850232"/>
                <a:gd name="connsiteY27" fmla="*/ 61913 h 304800"/>
                <a:gd name="connsiteX28" fmla="*/ 1766888 w 1850232"/>
                <a:gd name="connsiteY28" fmla="*/ 16669 h 304800"/>
                <a:gd name="connsiteX29" fmla="*/ 1590675 w 1850232"/>
                <a:gd name="connsiteY29" fmla="*/ 0 h 304800"/>
                <a:gd name="connsiteX30" fmla="*/ 1245394 w 1850232"/>
                <a:gd name="connsiteY30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50232" h="304800">
                  <a:moveTo>
                    <a:pt x="1245394" y="16669"/>
                  </a:moveTo>
                  <a:lnTo>
                    <a:pt x="840582" y="42863"/>
                  </a:lnTo>
                  <a:lnTo>
                    <a:pt x="531019" y="69056"/>
                  </a:lnTo>
                  <a:lnTo>
                    <a:pt x="269082" y="92869"/>
                  </a:lnTo>
                  <a:lnTo>
                    <a:pt x="0" y="121444"/>
                  </a:lnTo>
                  <a:lnTo>
                    <a:pt x="23813" y="304800"/>
                  </a:lnTo>
                  <a:lnTo>
                    <a:pt x="150019" y="285750"/>
                  </a:lnTo>
                  <a:lnTo>
                    <a:pt x="245269" y="273844"/>
                  </a:lnTo>
                  <a:lnTo>
                    <a:pt x="378619" y="259556"/>
                  </a:lnTo>
                  <a:lnTo>
                    <a:pt x="492919" y="250031"/>
                  </a:lnTo>
                  <a:lnTo>
                    <a:pt x="661988" y="238125"/>
                  </a:lnTo>
                  <a:lnTo>
                    <a:pt x="807244" y="230981"/>
                  </a:lnTo>
                  <a:lnTo>
                    <a:pt x="985838" y="226219"/>
                  </a:lnTo>
                  <a:lnTo>
                    <a:pt x="1185863" y="223838"/>
                  </a:lnTo>
                  <a:lnTo>
                    <a:pt x="1338263" y="223838"/>
                  </a:lnTo>
                  <a:lnTo>
                    <a:pt x="1533525" y="230981"/>
                  </a:lnTo>
                  <a:lnTo>
                    <a:pt x="1747838" y="245269"/>
                  </a:lnTo>
                  <a:lnTo>
                    <a:pt x="1783557" y="242888"/>
                  </a:lnTo>
                  <a:lnTo>
                    <a:pt x="1800225" y="240506"/>
                  </a:lnTo>
                  <a:lnTo>
                    <a:pt x="1821657" y="230981"/>
                  </a:lnTo>
                  <a:lnTo>
                    <a:pt x="1835944" y="221456"/>
                  </a:lnTo>
                  <a:lnTo>
                    <a:pt x="1843088" y="211931"/>
                  </a:lnTo>
                  <a:lnTo>
                    <a:pt x="1847850" y="200025"/>
                  </a:lnTo>
                  <a:lnTo>
                    <a:pt x="1850232" y="188119"/>
                  </a:lnTo>
                  <a:lnTo>
                    <a:pt x="1847850" y="166688"/>
                  </a:lnTo>
                  <a:lnTo>
                    <a:pt x="1843088" y="140494"/>
                  </a:lnTo>
                  <a:lnTo>
                    <a:pt x="1824038" y="97631"/>
                  </a:lnTo>
                  <a:lnTo>
                    <a:pt x="1802607" y="61913"/>
                  </a:lnTo>
                  <a:lnTo>
                    <a:pt x="1766888" y="16669"/>
                  </a:lnTo>
                  <a:lnTo>
                    <a:pt x="1590675" y="0"/>
                  </a:lnTo>
                  <a:lnTo>
                    <a:pt x="12453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23B2AFA-2F71-4F94-948B-DD4AABFF900E}"/>
              </a:ext>
            </a:extLst>
          </p:cNvPr>
          <p:cNvSpPr/>
          <p:nvPr/>
        </p:nvSpPr>
        <p:spPr>
          <a:xfrm>
            <a:off x="3929063" y="1309688"/>
            <a:ext cx="1203325" cy="1108075"/>
          </a:xfrm>
          <a:custGeom>
            <a:avLst/>
            <a:gdLst>
              <a:gd name="connsiteX0" fmla="*/ 888206 w 1202531"/>
              <a:gd name="connsiteY0" fmla="*/ 528637 h 1107281"/>
              <a:gd name="connsiteX1" fmla="*/ 695325 w 1202531"/>
              <a:gd name="connsiteY1" fmla="*/ 685800 h 1107281"/>
              <a:gd name="connsiteX2" fmla="*/ 485775 w 1202531"/>
              <a:gd name="connsiteY2" fmla="*/ 845343 h 1107281"/>
              <a:gd name="connsiteX3" fmla="*/ 259556 w 1202531"/>
              <a:gd name="connsiteY3" fmla="*/ 1014412 h 1107281"/>
              <a:gd name="connsiteX4" fmla="*/ 142875 w 1202531"/>
              <a:gd name="connsiteY4" fmla="*/ 1092993 h 1107281"/>
              <a:gd name="connsiteX5" fmla="*/ 0 w 1202531"/>
              <a:gd name="connsiteY5" fmla="*/ 1107281 h 1107281"/>
              <a:gd name="connsiteX6" fmla="*/ 88106 w 1202531"/>
              <a:gd name="connsiteY6" fmla="*/ 976312 h 1107281"/>
              <a:gd name="connsiteX7" fmla="*/ 154781 w 1202531"/>
              <a:gd name="connsiteY7" fmla="*/ 921543 h 1107281"/>
              <a:gd name="connsiteX8" fmla="*/ 319087 w 1202531"/>
              <a:gd name="connsiteY8" fmla="*/ 778668 h 1107281"/>
              <a:gd name="connsiteX9" fmla="*/ 495300 w 1202531"/>
              <a:gd name="connsiteY9" fmla="*/ 602456 h 1107281"/>
              <a:gd name="connsiteX10" fmla="*/ 604837 w 1202531"/>
              <a:gd name="connsiteY10" fmla="*/ 478631 h 1107281"/>
              <a:gd name="connsiteX11" fmla="*/ 697706 w 1202531"/>
              <a:gd name="connsiteY11" fmla="*/ 359568 h 1107281"/>
              <a:gd name="connsiteX12" fmla="*/ 728662 w 1202531"/>
              <a:gd name="connsiteY12" fmla="*/ 321468 h 1107281"/>
              <a:gd name="connsiteX13" fmla="*/ 754856 w 1202531"/>
              <a:gd name="connsiteY13" fmla="*/ 283368 h 1107281"/>
              <a:gd name="connsiteX14" fmla="*/ 766762 w 1202531"/>
              <a:gd name="connsiteY14" fmla="*/ 252412 h 1107281"/>
              <a:gd name="connsiteX15" fmla="*/ 771525 w 1202531"/>
              <a:gd name="connsiteY15" fmla="*/ 226218 h 1107281"/>
              <a:gd name="connsiteX16" fmla="*/ 771525 w 1202531"/>
              <a:gd name="connsiteY16" fmla="*/ 202406 h 1107281"/>
              <a:gd name="connsiteX17" fmla="*/ 764381 w 1202531"/>
              <a:gd name="connsiteY17" fmla="*/ 178593 h 1107281"/>
              <a:gd name="connsiteX18" fmla="*/ 747712 w 1202531"/>
              <a:gd name="connsiteY18" fmla="*/ 147637 h 1107281"/>
              <a:gd name="connsiteX19" fmla="*/ 721518 w 1202531"/>
              <a:gd name="connsiteY19" fmla="*/ 119062 h 1107281"/>
              <a:gd name="connsiteX20" fmla="*/ 685800 w 1202531"/>
              <a:gd name="connsiteY20" fmla="*/ 92868 h 1107281"/>
              <a:gd name="connsiteX21" fmla="*/ 659606 w 1202531"/>
              <a:gd name="connsiteY21" fmla="*/ 71437 h 1107281"/>
              <a:gd name="connsiteX22" fmla="*/ 638175 w 1202531"/>
              <a:gd name="connsiteY22" fmla="*/ 47625 h 1107281"/>
              <a:gd name="connsiteX23" fmla="*/ 631031 w 1202531"/>
              <a:gd name="connsiteY23" fmla="*/ 30956 h 1107281"/>
              <a:gd name="connsiteX24" fmla="*/ 631031 w 1202531"/>
              <a:gd name="connsiteY24" fmla="*/ 23812 h 1107281"/>
              <a:gd name="connsiteX25" fmla="*/ 635793 w 1202531"/>
              <a:gd name="connsiteY25" fmla="*/ 14287 h 1107281"/>
              <a:gd name="connsiteX26" fmla="*/ 659606 w 1202531"/>
              <a:gd name="connsiteY26" fmla="*/ 2381 h 1107281"/>
              <a:gd name="connsiteX27" fmla="*/ 702468 w 1202531"/>
              <a:gd name="connsiteY27" fmla="*/ 0 h 1107281"/>
              <a:gd name="connsiteX28" fmla="*/ 776287 w 1202531"/>
              <a:gd name="connsiteY28" fmla="*/ 16668 h 1107281"/>
              <a:gd name="connsiteX29" fmla="*/ 876300 w 1202531"/>
              <a:gd name="connsiteY29" fmla="*/ 45243 h 1107281"/>
              <a:gd name="connsiteX30" fmla="*/ 950118 w 1202531"/>
              <a:gd name="connsiteY30" fmla="*/ 73818 h 1107281"/>
              <a:gd name="connsiteX31" fmla="*/ 1009650 w 1202531"/>
              <a:gd name="connsiteY31" fmla="*/ 100012 h 1107281"/>
              <a:gd name="connsiteX32" fmla="*/ 1062037 w 1202531"/>
              <a:gd name="connsiteY32" fmla="*/ 130968 h 1107281"/>
              <a:gd name="connsiteX33" fmla="*/ 1104900 w 1202531"/>
              <a:gd name="connsiteY33" fmla="*/ 157162 h 1107281"/>
              <a:gd name="connsiteX34" fmla="*/ 1147762 w 1202531"/>
              <a:gd name="connsiteY34" fmla="*/ 195262 h 1107281"/>
              <a:gd name="connsiteX35" fmla="*/ 1176337 w 1202531"/>
              <a:gd name="connsiteY35" fmla="*/ 223837 h 1107281"/>
              <a:gd name="connsiteX36" fmla="*/ 1190625 w 1202531"/>
              <a:gd name="connsiteY36" fmla="*/ 245268 h 1107281"/>
              <a:gd name="connsiteX37" fmla="*/ 1200150 w 1202531"/>
              <a:gd name="connsiteY37" fmla="*/ 271462 h 1107281"/>
              <a:gd name="connsiteX38" fmla="*/ 1202531 w 1202531"/>
              <a:gd name="connsiteY38" fmla="*/ 285750 h 1107281"/>
              <a:gd name="connsiteX39" fmla="*/ 1197768 w 1202531"/>
              <a:gd name="connsiteY39" fmla="*/ 304800 h 1107281"/>
              <a:gd name="connsiteX40" fmla="*/ 1185862 w 1202531"/>
              <a:gd name="connsiteY40" fmla="*/ 323850 h 1107281"/>
              <a:gd name="connsiteX41" fmla="*/ 1154906 w 1202531"/>
              <a:gd name="connsiteY41" fmla="*/ 342900 h 1107281"/>
              <a:gd name="connsiteX42" fmla="*/ 1109662 w 1202531"/>
              <a:gd name="connsiteY42" fmla="*/ 361950 h 1107281"/>
              <a:gd name="connsiteX43" fmla="*/ 1057275 w 1202531"/>
              <a:gd name="connsiteY43" fmla="*/ 390525 h 1107281"/>
              <a:gd name="connsiteX44" fmla="*/ 1012031 w 1202531"/>
              <a:gd name="connsiteY44" fmla="*/ 431006 h 1107281"/>
              <a:gd name="connsiteX45" fmla="*/ 973931 w 1202531"/>
              <a:gd name="connsiteY45" fmla="*/ 464343 h 1107281"/>
              <a:gd name="connsiteX46" fmla="*/ 888206 w 1202531"/>
              <a:gd name="connsiteY46" fmla="*/ 528637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02531" h="1107281">
                <a:moveTo>
                  <a:pt x="888206" y="528637"/>
                </a:moveTo>
                <a:lnTo>
                  <a:pt x="695325" y="685800"/>
                </a:lnTo>
                <a:lnTo>
                  <a:pt x="485775" y="845343"/>
                </a:lnTo>
                <a:lnTo>
                  <a:pt x="259556" y="1014412"/>
                </a:lnTo>
                <a:lnTo>
                  <a:pt x="142875" y="1092993"/>
                </a:lnTo>
                <a:lnTo>
                  <a:pt x="0" y="1107281"/>
                </a:lnTo>
                <a:lnTo>
                  <a:pt x="88106" y="976312"/>
                </a:lnTo>
                <a:lnTo>
                  <a:pt x="154781" y="921543"/>
                </a:lnTo>
                <a:lnTo>
                  <a:pt x="319087" y="778668"/>
                </a:lnTo>
                <a:lnTo>
                  <a:pt x="495300" y="602456"/>
                </a:lnTo>
                <a:lnTo>
                  <a:pt x="604837" y="478631"/>
                </a:lnTo>
                <a:lnTo>
                  <a:pt x="697706" y="359568"/>
                </a:lnTo>
                <a:lnTo>
                  <a:pt x="728662" y="321468"/>
                </a:lnTo>
                <a:lnTo>
                  <a:pt x="754856" y="283368"/>
                </a:lnTo>
                <a:lnTo>
                  <a:pt x="766762" y="252412"/>
                </a:lnTo>
                <a:lnTo>
                  <a:pt x="771525" y="226218"/>
                </a:lnTo>
                <a:lnTo>
                  <a:pt x="771525" y="202406"/>
                </a:lnTo>
                <a:lnTo>
                  <a:pt x="764381" y="178593"/>
                </a:lnTo>
                <a:lnTo>
                  <a:pt x="747712" y="147637"/>
                </a:lnTo>
                <a:lnTo>
                  <a:pt x="721518" y="119062"/>
                </a:lnTo>
                <a:lnTo>
                  <a:pt x="685800" y="92868"/>
                </a:lnTo>
                <a:lnTo>
                  <a:pt x="659606" y="71437"/>
                </a:lnTo>
                <a:lnTo>
                  <a:pt x="638175" y="47625"/>
                </a:lnTo>
                <a:lnTo>
                  <a:pt x="631031" y="30956"/>
                </a:lnTo>
                <a:lnTo>
                  <a:pt x="631031" y="23812"/>
                </a:lnTo>
                <a:lnTo>
                  <a:pt x="635793" y="14287"/>
                </a:lnTo>
                <a:lnTo>
                  <a:pt x="659606" y="2381"/>
                </a:lnTo>
                <a:lnTo>
                  <a:pt x="702468" y="0"/>
                </a:lnTo>
                <a:lnTo>
                  <a:pt x="776287" y="16668"/>
                </a:lnTo>
                <a:lnTo>
                  <a:pt x="876300" y="45243"/>
                </a:lnTo>
                <a:lnTo>
                  <a:pt x="950118" y="73818"/>
                </a:lnTo>
                <a:lnTo>
                  <a:pt x="1009650" y="100012"/>
                </a:lnTo>
                <a:lnTo>
                  <a:pt x="1062037" y="130968"/>
                </a:lnTo>
                <a:lnTo>
                  <a:pt x="1104900" y="157162"/>
                </a:lnTo>
                <a:lnTo>
                  <a:pt x="1147762" y="195262"/>
                </a:lnTo>
                <a:lnTo>
                  <a:pt x="1176337" y="223837"/>
                </a:lnTo>
                <a:lnTo>
                  <a:pt x="1190625" y="245268"/>
                </a:lnTo>
                <a:lnTo>
                  <a:pt x="1200150" y="271462"/>
                </a:lnTo>
                <a:lnTo>
                  <a:pt x="1202531" y="285750"/>
                </a:lnTo>
                <a:lnTo>
                  <a:pt x="1197768" y="304800"/>
                </a:lnTo>
                <a:lnTo>
                  <a:pt x="1185862" y="323850"/>
                </a:lnTo>
                <a:lnTo>
                  <a:pt x="1154906" y="342900"/>
                </a:lnTo>
                <a:lnTo>
                  <a:pt x="1109662" y="361950"/>
                </a:lnTo>
                <a:lnTo>
                  <a:pt x="1057275" y="390525"/>
                </a:lnTo>
                <a:lnTo>
                  <a:pt x="1012031" y="431006"/>
                </a:lnTo>
                <a:lnTo>
                  <a:pt x="973931" y="464343"/>
                </a:lnTo>
                <a:lnTo>
                  <a:pt x="888206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88295C7-D881-4861-8CB1-AB2794FD7E3D}"/>
              </a:ext>
            </a:extLst>
          </p:cNvPr>
          <p:cNvSpPr/>
          <p:nvPr/>
        </p:nvSpPr>
        <p:spPr>
          <a:xfrm>
            <a:off x="3240088" y="2246313"/>
            <a:ext cx="679450" cy="1649412"/>
          </a:xfrm>
          <a:custGeom>
            <a:avLst/>
            <a:gdLst>
              <a:gd name="connsiteX0" fmla="*/ 307182 w 678657"/>
              <a:gd name="connsiteY0" fmla="*/ 640556 h 1650206"/>
              <a:gd name="connsiteX1" fmla="*/ 280988 w 678657"/>
              <a:gd name="connsiteY1" fmla="*/ 502444 h 1650206"/>
              <a:gd name="connsiteX2" fmla="*/ 254794 w 678657"/>
              <a:gd name="connsiteY2" fmla="*/ 378619 h 1650206"/>
              <a:gd name="connsiteX3" fmla="*/ 230982 w 678657"/>
              <a:gd name="connsiteY3" fmla="*/ 266700 h 1650206"/>
              <a:gd name="connsiteX4" fmla="*/ 219075 w 678657"/>
              <a:gd name="connsiteY4" fmla="*/ 230981 h 1650206"/>
              <a:gd name="connsiteX5" fmla="*/ 202407 w 678657"/>
              <a:gd name="connsiteY5" fmla="*/ 202406 h 1650206"/>
              <a:gd name="connsiteX6" fmla="*/ 178594 w 678657"/>
              <a:gd name="connsiteY6" fmla="*/ 171450 h 1650206"/>
              <a:gd name="connsiteX7" fmla="*/ 152400 w 678657"/>
              <a:gd name="connsiteY7" fmla="*/ 147637 h 1650206"/>
              <a:gd name="connsiteX8" fmla="*/ 111919 w 678657"/>
              <a:gd name="connsiteY8" fmla="*/ 116681 h 1650206"/>
              <a:gd name="connsiteX9" fmla="*/ 64294 w 678657"/>
              <a:gd name="connsiteY9" fmla="*/ 85725 h 1650206"/>
              <a:gd name="connsiteX10" fmla="*/ 42863 w 678657"/>
              <a:gd name="connsiteY10" fmla="*/ 76200 h 1650206"/>
              <a:gd name="connsiteX11" fmla="*/ 26194 w 678657"/>
              <a:gd name="connsiteY11" fmla="*/ 64294 h 1650206"/>
              <a:gd name="connsiteX12" fmla="*/ 7144 w 678657"/>
              <a:gd name="connsiteY12" fmla="*/ 42862 h 1650206"/>
              <a:gd name="connsiteX13" fmla="*/ 0 w 678657"/>
              <a:gd name="connsiteY13" fmla="*/ 23812 h 1650206"/>
              <a:gd name="connsiteX14" fmla="*/ 4763 w 678657"/>
              <a:gd name="connsiteY14" fmla="*/ 14287 h 1650206"/>
              <a:gd name="connsiteX15" fmla="*/ 19050 w 678657"/>
              <a:gd name="connsiteY15" fmla="*/ 4762 h 1650206"/>
              <a:gd name="connsiteX16" fmla="*/ 47625 w 678657"/>
              <a:gd name="connsiteY16" fmla="*/ 0 h 1650206"/>
              <a:gd name="connsiteX17" fmla="*/ 126207 w 678657"/>
              <a:gd name="connsiteY17" fmla="*/ 11906 h 1650206"/>
              <a:gd name="connsiteX18" fmla="*/ 223838 w 678657"/>
              <a:gd name="connsiteY18" fmla="*/ 33337 h 1650206"/>
              <a:gd name="connsiteX19" fmla="*/ 285750 w 678657"/>
              <a:gd name="connsiteY19" fmla="*/ 52387 h 1650206"/>
              <a:gd name="connsiteX20" fmla="*/ 371475 w 678657"/>
              <a:gd name="connsiteY20" fmla="*/ 83344 h 1650206"/>
              <a:gd name="connsiteX21" fmla="*/ 385763 w 678657"/>
              <a:gd name="connsiteY21" fmla="*/ 88106 h 1650206"/>
              <a:gd name="connsiteX22" fmla="*/ 450057 w 678657"/>
              <a:gd name="connsiteY22" fmla="*/ 242887 h 1650206"/>
              <a:gd name="connsiteX23" fmla="*/ 483394 w 678657"/>
              <a:gd name="connsiteY23" fmla="*/ 385762 h 1650206"/>
              <a:gd name="connsiteX24" fmla="*/ 519113 w 678657"/>
              <a:gd name="connsiteY24" fmla="*/ 547687 h 1650206"/>
              <a:gd name="connsiteX25" fmla="*/ 552450 w 678657"/>
              <a:gd name="connsiteY25" fmla="*/ 719137 h 1650206"/>
              <a:gd name="connsiteX26" fmla="*/ 583407 w 678657"/>
              <a:gd name="connsiteY26" fmla="*/ 842962 h 1650206"/>
              <a:gd name="connsiteX27" fmla="*/ 607219 w 678657"/>
              <a:gd name="connsiteY27" fmla="*/ 1007269 h 1650206"/>
              <a:gd name="connsiteX28" fmla="*/ 642938 w 678657"/>
              <a:gd name="connsiteY28" fmla="*/ 1250156 h 1650206"/>
              <a:gd name="connsiteX29" fmla="*/ 661988 w 678657"/>
              <a:gd name="connsiteY29" fmla="*/ 1378744 h 1650206"/>
              <a:gd name="connsiteX30" fmla="*/ 678657 w 678657"/>
              <a:gd name="connsiteY30" fmla="*/ 1500187 h 1650206"/>
              <a:gd name="connsiteX31" fmla="*/ 676275 w 678657"/>
              <a:gd name="connsiteY31" fmla="*/ 1574006 h 1650206"/>
              <a:gd name="connsiteX32" fmla="*/ 666750 w 678657"/>
              <a:gd name="connsiteY32" fmla="*/ 1612106 h 1650206"/>
              <a:gd name="connsiteX33" fmla="*/ 647700 w 678657"/>
              <a:gd name="connsiteY33" fmla="*/ 1640681 h 1650206"/>
              <a:gd name="connsiteX34" fmla="*/ 626269 w 678657"/>
              <a:gd name="connsiteY34" fmla="*/ 1650206 h 1650206"/>
              <a:gd name="connsiteX35" fmla="*/ 595313 w 678657"/>
              <a:gd name="connsiteY35" fmla="*/ 1647825 h 1650206"/>
              <a:gd name="connsiteX36" fmla="*/ 559594 w 678657"/>
              <a:gd name="connsiteY36" fmla="*/ 1626394 h 1650206"/>
              <a:gd name="connsiteX37" fmla="*/ 526257 w 678657"/>
              <a:gd name="connsiteY37" fmla="*/ 1590675 h 1650206"/>
              <a:gd name="connsiteX38" fmla="*/ 481013 w 678657"/>
              <a:gd name="connsiteY38" fmla="*/ 1526381 h 1650206"/>
              <a:gd name="connsiteX39" fmla="*/ 440532 w 678657"/>
              <a:gd name="connsiteY39" fmla="*/ 1469231 h 1650206"/>
              <a:gd name="connsiteX40" fmla="*/ 397669 w 678657"/>
              <a:gd name="connsiteY40" fmla="*/ 1383506 h 1650206"/>
              <a:gd name="connsiteX41" fmla="*/ 369094 w 678657"/>
              <a:gd name="connsiteY41" fmla="*/ 1302544 h 1650206"/>
              <a:gd name="connsiteX42" fmla="*/ 369094 w 678657"/>
              <a:gd name="connsiteY42" fmla="*/ 1285875 h 1650206"/>
              <a:gd name="connsiteX43" fmla="*/ 373857 w 678657"/>
              <a:gd name="connsiteY43" fmla="*/ 1250156 h 1650206"/>
              <a:gd name="connsiteX44" fmla="*/ 376238 w 678657"/>
              <a:gd name="connsiteY44" fmla="*/ 1193006 h 1650206"/>
              <a:gd name="connsiteX45" fmla="*/ 373857 w 678657"/>
              <a:gd name="connsiteY45" fmla="*/ 1123950 h 1650206"/>
              <a:gd name="connsiteX46" fmla="*/ 369094 w 678657"/>
              <a:gd name="connsiteY46" fmla="*/ 1052512 h 1650206"/>
              <a:gd name="connsiteX47" fmla="*/ 359569 w 678657"/>
              <a:gd name="connsiteY47" fmla="*/ 971550 h 1650206"/>
              <a:gd name="connsiteX48" fmla="*/ 347663 w 678657"/>
              <a:gd name="connsiteY48" fmla="*/ 878681 h 1650206"/>
              <a:gd name="connsiteX49" fmla="*/ 307182 w 678657"/>
              <a:gd name="connsiteY49" fmla="*/ 640556 h 165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78657" h="1650206">
                <a:moveTo>
                  <a:pt x="307182" y="640556"/>
                </a:moveTo>
                <a:lnTo>
                  <a:pt x="280988" y="502444"/>
                </a:lnTo>
                <a:lnTo>
                  <a:pt x="254794" y="378619"/>
                </a:lnTo>
                <a:lnTo>
                  <a:pt x="230982" y="266700"/>
                </a:lnTo>
                <a:lnTo>
                  <a:pt x="219075" y="230981"/>
                </a:lnTo>
                <a:lnTo>
                  <a:pt x="202407" y="202406"/>
                </a:lnTo>
                <a:lnTo>
                  <a:pt x="178594" y="171450"/>
                </a:lnTo>
                <a:lnTo>
                  <a:pt x="152400" y="147637"/>
                </a:lnTo>
                <a:lnTo>
                  <a:pt x="111919" y="116681"/>
                </a:lnTo>
                <a:lnTo>
                  <a:pt x="64294" y="85725"/>
                </a:lnTo>
                <a:lnTo>
                  <a:pt x="42863" y="76200"/>
                </a:lnTo>
                <a:lnTo>
                  <a:pt x="26194" y="64294"/>
                </a:lnTo>
                <a:lnTo>
                  <a:pt x="7144" y="42862"/>
                </a:lnTo>
                <a:lnTo>
                  <a:pt x="0" y="23812"/>
                </a:lnTo>
                <a:lnTo>
                  <a:pt x="4763" y="14287"/>
                </a:lnTo>
                <a:lnTo>
                  <a:pt x="19050" y="4762"/>
                </a:lnTo>
                <a:lnTo>
                  <a:pt x="47625" y="0"/>
                </a:lnTo>
                <a:lnTo>
                  <a:pt x="126207" y="11906"/>
                </a:lnTo>
                <a:lnTo>
                  <a:pt x="223838" y="33337"/>
                </a:lnTo>
                <a:lnTo>
                  <a:pt x="285750" y="52387"/>
                </a:lnTo>
                <a:lnTo>
                  <a:pt x="371475" y="83344"/>
                </a:lnTo>
                <a:lnTo>
                  <a:pt x="385763" y="88106"/>
                </a:lnTo>
                <a:lnTo>
                  <a:pt x="450057" y="242887"/>
                </a:lnTo>
                <a:lnTo>
                  <a:pt x="483394" y="385762"/>
                </a:lnTo>
                <a:lnTo>
                  <a:pt x="519113" y="547687"/>
                </a:lnTo>
                <a:lnTo>
                  <a:pt x="552450" y="719137"/>
                </a:lnTo>
                <a:lnTo>
                  <a:pt x="583407" y="842962"/>
                </a:lnTo>
                <a:lnTo>
                  <a:pt x="607219" y="1007269"/>
                </a:lnTo>
                <a:lnTo>
                  <a:pt x="642938" y="1250156"/>
                </a:lnTo>
                <a:lnTo>
                  <a:pt x="661988" y="1378744"/>
                </a:lnTo>
                <a:lnTo>
                  <a:pt x="678657" y="1500187"/>
                </a:lnTo>
                <a:lnTo>
                  <a:pt x="676275" y="1574006"/>
                </a:lnTo>
                <a:lnTo>
                  <a:pt x="666750" y="1612106"/>
                </a:lnTo>
                <a:lnTo>
                  <a:pt x="647700" y="1640681"/>
                </a:lnTo>
                <a:lnTo>
                  <a:pt x="626269" y="1650206"/>
                </a:lnTo>
                <a:lnTo>
                  <a:pt x="595313" y="1647825"/>
                </a:lnTo>
                <a:lnTo>
                  <a:pt x="559594" y="1626394"/>
                </a:lnTo>
                <a:lnTo>
                  <a:pt x="526257" y="1590675"/>
                </a:lnTo>
                <a:lnTo>
                  <a:pt x="481013" y="1526381"/>
                </a:lnTo>
                <a:lnTo>
                  <a:pt x="440532" y="1469231"/>
                </a:lnTo>
                <a:lnTo>
                  <a:pt x="397669" y="1383506"/>
                </a:lnTo>
                <a:lnTo>
                  <a:pt x="369094" y="1302544"/>
                </a:lnTo>
                <a:lnTo>
                  <a:pt x="369094" y="1285875"/>
                </a:lnTo>
                <a:lnTo>
                  <a:pt x="373857" y="1250156"/>
                </a:lnTo>
                <a:cubicBezTo>
                  <a:pt x="374651" y="1231106"/>
                  <a:pt x="375444" y="1212056"/>
                  <a:pt x="376238" y="1193006"/>
                </a:cubicBezTo>
                <a:cubicBezTo>
                  <a:pt x="375444" y="1169987"/>
                  <a:pt x="374651" y="1146969"/>
                  <a:pt x="373857" y="1123950"/>
                </a:cubicBezTo>
                <a:lnTo>
                  <a:pt x="369094" y="1052512"/>
                </a:lnTo>
                <a:lnTo>
                  <a:pt x="359569" y="971550"/>
                </a:lnTo>
                <a:lnTo>
                  <a:pt x="347663" y="878681"/>
                </a:lnTo>
                <a:lnTo>
                  <a:pt x="307182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8BCF123-400B-4BAC-8BA4-9C1183F0B02E}"/>
              </a:ext>
            </a:extLst>
          </p:cNvPr>
          <p:cNvSpPr/>
          <p:nvPr/>
        </p:nvSpPr>
        <p:spPr>
          <a:xfrm>
            <a:off x="3540125" y="2124075"/>
            <a:ext cx="2976563" cy="1620838"/>
          </a:xfrm>
          <a:custGeom>
            <a:avLst/>
            <a:gdLst>
              <a:gd name="connsiteX0" fmla="*/ 1573269 w 2976184"/>
              <a:gd name="connsiteY0" fmla="*/ 77662 h 1620868"/>
              <a:gd name="connsiteX1" fmla="*/ 1302707 w 2976184"/>
              <a:gd name="connsiteY1" fmla="*/ 97703 h 1620868"/>
              <a:gd name="connsiteX2" fmla="*/ 1054692 w 2976184"/>
              <a:gd name="connsiteY2" fmla="*/ 117745 h 1620868"/>
              <a:gd name="connsiteX3" fmla="*/ 801666 w 2976184"/>
              <a:gd name="connsiteY3" fmla="*/ 137787 h 1620868"/>
              <a:gd name="connsiteX4" fmla="*/ 681416 w 2976184"/>
              <a:gd name="connsiteY4" fmla="*/ 147807 h 1620868"/>
              <a:gd name="connsiteX5" fmla="*/ 425885 w 2976184"/>
              <a:gd name="connsiteY5" fmla="*/ 175365 h 1620868"/>
              <a:gd name="connsiteX6" fmla="*/ 290604 w 2976184"/>
              <a:gd name="connsiteY6" fmla="*/ 192901 h 1620868"/>
              <a:gd name="connsiteX7" fmla="*/ 197912 w 2976184"/>
              <a:gd name="connsiteY7" fmla="*/ 202922 h 1620868"/>
              <a:gd name="connsiteX8" fmla="*/ 0 w 2976184"/>
              <a:gd name="connsiteY8" fmla="*/ 215448 h 1620868"/>
              <a:gd name="connsiteX9" fmla="*/ 77662 w 2976184"/>
              <a:gd name="connsiteY9" fmla="*/ 403338 h 1620868"/>
              <a:gd name="connsiteX10" fmla="*/ 288099 w 2976184"/>
              <a:gd name="connsiteY10" fmla="*/ 370771 h 1620868"/>
              <a:gd name="connsiteX11" fmla="*/ 473484 w 2976184"/>
              <a:gd name="connsiteY11" fmla="*/ 343213 h 1620868"/>
              <a:gd name="connsiteX12" fmla="*/ 686427 w 2976184"/>
              <a:gd name="connsiteY12" fmla="*/ 315656 h 1620868"/>
              <a:gd name="connsiteX13" fmla="*/ 839244 w 2976184"/>
              <a:gd name="connsiteY13" fmla="*/ 298120 h 1620868"/>
              <a:gd name="connsiteX14" fmla="*/ 1057197 w 2976184"/>
              <a:gd name="connsiteY14" fmla="*/ 275573 h 1620868"/>
              <a:gd name="connsiteX15" fmla="*/ 1345296 w 2976184"/>
              <a:gd name="connsiteY15" fmla="*/ 255531 h 1620868"/>
              <a:gd name="connsiteX16" fmla="*/ 1560743 w 2976184"/>
              <a:gd name="connsiteY16" fmla="*/ 240500 h 1620868"/>
              <a:gd name="connsiteX17" fmla="*/ 1918988 w 2976184"/>
              <a:gd name="connsiteY17" fmla="*/ 225469 h 1620868"/>
              <a:gd name="connsiteX18" fmla="*/ 2189550 w 2976184"/>
              <a:gd name="connsiteY18" fmla="*/ 217953 h 1620868"/>
              <a:gd name="connsiteX19" fmla="*/ 2389966 w 2976184"/>
              <a:gd name="connsiteY19" fmla="*/ 212943 h 1620868"/>
              <a:gd name="connsiteX20" fmla="*/ 2447586 w 2976184"/>
              <a:gd name="connsiteY20" fmla="*/ 215448 h 1620868"/>
              <a:gd name="connsiteX21" fmla="*/ 2477649 w 2976184"/>
              <a:gd name="connsiteY21" fmla="*/ 225469 h 1620868"/>
              <a:gd name="connsiteX22" fmla="*/ 2502701 w 2976184"/>
              <a:gd name="connsiteY22" fmla="*/ 240500 h 1620868"/>
              <a:gd name="connsiteX23" fmla="*/ 2522742 w 2976184"/>
              <a:gd name="connsiteY23" fmla="*/ 263047 h 1620868"/>
              <a:gd name="connsiteX24" fmla="*/ 2535268 w 2976184"/>
              <a:gd name="connsiteY24" fmla="*/ 293109 h 1620868"/>
              <a:gd name="connsiteX25" fmla="*/ 2542784 w 2976184"/>
              <a:gd name="connsiteY25" fmla="*/ 335698 h 1620868"/>
              <a:gd name="connsiteX26" fmla="*/ 2542784 w 2976184"/>
              <a:gd name="connsiteY26" fmla="*/ 375781 h 1620868"/>
              <a:gd name="connsiteX27" fmla="*/ 2517732 w 2976184"/>
              <a:gd name="connsiteY27" fmla="*/ 541125 h 1620868"/>
              <a:gd name="connsiteX28" fmla="*/ 2495185 w 2976184"/>
              <a:gd name="connsiteY28" fmla="*/ 696447 h 1620868"/>
              <a:gd name="connsiteX29" fmla="*/ 2467628 w 2976184"/>
              <a:gd name="connsiteY29" fmla="*/ 894359 h 1620868"/>
              <a:gd name="connsiteX30" fmla="*/ 2420029 w 2976184"/>
              <a:gd name="connsiteY30" fmla="*/ 1154900 h 1620868"/>
              <a:gd name="connsiteX31" fmla="*/ 2384956 w 2976184"/>
              <a:gd name="connsiteY31" fmla="*/ 1365337 h 1620868"/>
              <a:gd name="connsiteX32" fmla="*/ 2347378 w 2976184"/>
              <a:gd name="connsiteY32" fmla="*/ 1495608 h 1620868"/>
              <a:gd name="connsiteX33" fmla="*/ 2347378 w 2976184"/>
              <a:gd name="connsiteY33" fmla="*/ 1538196 h 1620868"/>
              <a:gd name="connsiteX34" fmla="*/ 2357399 w 2976184"/>
              <a:gd name="connsiteY34" fmla="*/ 1585795 h 1620868"/>
              <a:gd name="connsiteX35" fmla="*/ 2369925 w 2976184"/>
              <a:gd name="connsiteY35" fmla="*/ 1603332 h 1620868"/>
              <a:gd name="connsiteX36" fmla="*/ 2397482 w 2976184"/>
              <a:gd name="connsiteY36" fmla="*/ 1615858 h 1620868"/>
              <a:gd name="connsiteX37" fmla="*/ 2430050 w 2976184"/>
              <a:gd name="connsiteY37" fmla="*/ 1620868 h 1620868"/>
              <a:gd name="connsiteX38" fmla="*/ 2465123 w 2976184"/>
              <a:gd name="connsiteY38" fmla="*/ 1620868 h 1620868"/>
              <a:gd name="connsiteX39" fmla="*/ 2487669 w 2976184"/>
              <a:gd name="connsiteY39" fmla="*/ 1613353 h 1620868"/>
              <a:gd name="connsiteX40" fmla="*/ 2522742 w 2976184"/>
              <a:gd name="connsiteY40" fmla="*/ 1593311 h 1620868"/>
              <a:gd name="connsiteX41" fmla="*/ 2547794 w 2976184"/>
              <a:gd name="connsiteY41" fmla="*/ 1563248 h 1620868"/>
              <a:gd name="connsiteX42" fmla="*/ 2565331 w 2976184"/>
              <a:gd name="connsiteY42" fmla="*/ 1530681 h 1620868"/>
              <a:gd name="connsiteX43" fmla="*/ 2577857 w 2976184"/>
              <a:gd name="connsiteY43" fmla="*/ 1498113 h 1620868"/>
              <a:gd name="connsiteX44" fmla="*/ 2615435 w 2976184"/>
              <a:gd name="connsiteY44" fmla="*/ 1362832 h 1620868"/>
              <a:gd name="connsiteX45" fmla="*/ 2675560 w 2976184"/>
              <a:gd name="connsiteY45" fmla="*/ 1134858 h 1620868"/>
              <a:gd name="connsiteX46" fmla="*/ 2718148 w 2976184"/>
              <a:gd name="connsiteY46" fmla="*/ 974525 h 1620868"/>
              <a:gd name="connsiteX47" fmla="*/ 2788294 w 2976184"/>
              <a:gd name="connsiteY47" fmla="*/ 716489 h 1620868"/>
              <a:gd name="connsiteX48" fmla="*/ 2853429 w 2976184"/>
              <a:gd name="connsiteY48" fmla="*/ 465968 h 1620868"/>
              <a:gd name="connsiteX49" fmla="*/ 2870966 w 2976184"/>
              <a:gd name="connsiteY49" fmla="*/ 405844 h 1620868"/>
              <a:gd name="connsiteX50" fmla="*/ 2880987 w 2976184"/>
              <a:gd name="connsiteY50" fmla="*/ 388307 h 1620868"/>
              <a:gd name="connsiteX51" fmla="*/ 2901028 w 2976184"/>
              <a:gd name="connsiteY51" fmla="*/ 363255 h 1620868"/>
              <a:gd name="connsiteX52" fmla="*/ 2921070 w 2976184"/>
              <a:gd name="connsiteY52" fmla="*/ 350729 h 1620868"/>
              <a:gd name="connsiteX53" fmla="*/ 2948627 w 2976184"/>
              <a:gd name="connsiteY53" fmla="*/ 333193 h 1620868"/>
              <a:gd name="connsiteX54" fmla="*/ 2968669 w 2976184"/>
              <a:gd name="connsiteY54" fmla="*/ 308141 h 1620868"/>
              <a:gd name="connsiteX55" fmla="*/ 2976184 w 2976184"/>
              <a:gd name="connsiteY55" fmla="*/ 288099 h 1620868"/>
              <a:gd name="connsiteX56" fmla="*/ 2976184 w 2976184"/>
              <a:gd name="connsiteY56" fmla="*/ 270562 h 1620868"/>
              <a:gd name="connsiteX57" fmla="*/ 2968669 w 2976184"/>
              <a:gd name="connsiteY57" fmla="*/ 248016 h 1620868"/>
              <a:gd name="connsiteX58" fmla="*/ 2931091 w 2976184"/>
              <a:gd name="connsiteY58" fmla="*/ 210438 h 1620868"/>
              <a:gd name="connsiteX59" fmla="*/ 2885997 w 2976184"/>
              <a:gd name="connsiteY59" fmla="*/ 177870 h 1620868"/>
              <a:gd name="connsiteX60" fmla="*/ 2798315 w 2976184"/>
              <a:gd name="connsiteY60" fmla="*/ 110229 h 1620868"/>
              <a:gd name="connsiteX61" fmla="*/ 2693096 w 2976184"/>
              <a:gd name="connsiteY61" fmla="*/ 42589 h 1620868"/>
              <a:gd name="connsiteX62" fmla="*/ 2622950 w 2976184"/>
              <a:gd name="connsiteY62" fmla="*/ 7516 h 1620868"/>
              <a:gd name="connsiteX63" fmla="*/ 2590383 w 2976184"/>
              <a:gd name="connsiteY63" fmla="*/ 0 h 1620868"/>
              <a:gd name="connsiteX64" fmla="*/ 2542784 w 2976184"/>
              <a:gd name="connsiteY64" fmla="*/ 15031 h 1620868"/>
              <a:gd name="connsiteX65" fmla="*/ 2497690 w 2976184"/>
              <a:gd name="connsiteY65" fmla="*/ 35073 h 1620868"/>
              <a:gd name="connsiteX66" fmla="*/ 2292263 w 2976184"/>
              <a:gd name="connsiteY66" fmla="*/ 37578 h 1620868"/>
              <a:gd name="connsiteX67" fmla="*/ 2089342 w 2976184"/>
              <a:gd name="connsiteY67" fmla="*/ 45094 h 1620868"/>
              <a:gd name="connsiteX68" fmla="*/ 1761160 w 2976184"/>
              <a:gd name="connsiteY68" fmla="*/ 65136 h 1620868"/>
              <a:gd name="connsiteX69" fmla="*/ 1573269 w 2976184"/>
              <a:gd name="connsiteY69" fmla="*/ 77662 h 1620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976184" h="1620868">
                <a:moveTo>
                  <a:pt x="1573269" y="77662"/>
                </a:moveTo>
                <a:lnTo>
                  <a:pt x="1302707" y="97703"/>
                </a:lnTo>
                <a:lnTo>
                  <a:pt x="1054692" y="117745"/>
                </a:lnTo>
                <a:lnTo>
                  <a:pt x="801666" y="137787"/>
                </a:lnTo>
                <a:lnTo>
                  <a:pt x="681416" y="147807"/>
                </a:lnTo>
                <a:lnTo>
                  <a:pt x="425885" y="175365"/>
                </a:lnTo>
                <a:lnTo>
                  <a:pt x="290604" y="192901"/>
                </a:lnTo>
                <a:lnTo>
                  <a:pt x="197912" y="202922"/>
                </a:lnTo>
                <a:lnTo>
                  <a:pt x="0" y="215448"/>
                </a:lnTo>
                <a:lnTo>
                  <a:pt x="77662" y="403338"/>
                </a:lnTo>
                <a:lnTo>
                  <a:pt x="288099" y="370771"/>
                </a:lnTo>
                <a:lnTo>
                  <a:pt x="473484" y="343213"/>
                </a:lnTo>
                <a:lnTo>
                  <a:pt x="686427" y="315656"/>
                </a:lnTo>
                <a:lnTo>
                  <a:pt x="839244" y="298120"/>
                </a:lnTo>
                <a:lnTo>
                  <a:pt x="1057197" y="275573"/>
                </a:lnTo>
                <a:lnTo>
                  <a:pt x="1345296" y="255531"/>
                </a:lnTo>
                <a:lnTo>
                  <a:pt x="1560743" y="240500"/>
                </a:lnTo>
                <a:lnTo>
                  <a:pt x="1918988" y="225469"/>
                </a:lnTo>
                <a:lnTo>
                  <a:pt x="2189550" y="217953"/>
                </a:lnTo>
                <a:lnTo>
                  <a:pt x="2389966" y="212943"/>
                </a:lnTo>
                <a:lnTo>
                  <a:pt x="2447586" y="215448"/>
                </a:lnTo>
                <a:lnTo>
                  <a:pt x="2477649" y="225469"/>
                </a:lnTo>
                <a:lnTo>
                  <a:pt x="2502701" y="240500"/>
                </a:lnTo>
                <a:lnTo>
                  <a:pt x="2522742" y="263047"/>
                </a:lnTo>
                <a:lnTo>
                  <a:pt x="2535268" y="293109"/>
                </a:lnTo>
                <a:lnTo>
                  <a:pt x="2542784" y="335698"/>
                </a:lnTo>
                <a:lnTo>
                  <a:pt x="2542784" y="375781"/>
                </a:lnTo>
                <a:lnTo>
                  <a:pt x="2517732" y="541125"/>
                </a:lnTo>
                <a:lnTo>
                  <a:pt x="2495185" y="696447"/>
                </a:lnTo>
                <a:lnTo>
                  <a:pt x="2467628" y="894359"/>
                </a:lnTo>
                <a:lnTo>
                  <a:pt x="2420029" y="1154900"/>
                </a:lnTo>
                <a:lnTo>
                  <a:pt x="2384956" y="1365337"/>
                </a:lnTo>
                <a:lnTo>
                  <a:pt x="2347378" y="1495608"/>
                </a:lnTo>
                <a:lnTo>
                  <a:pt x="2347378" y="1538196"/>
                </a:lnTo>
                <a:lnTo>
                  <a:pt x="2357399" y="1585795"/>
                </a:lnTo>
                <a:lnTo>
                  <a:pt x="2369925" y="1603332"/>
                </a:lnTo>
                <a:lnTo>
                  <a:pt x="2397482" y="1615858"/>
                </a:lnTo>
                <a:lnTo>
                  <a:pt x="2430050" y="1620868"/>
                </a:lnTo>
                <a:lnTo>
                  <a:pt x="2465123" y="1620868"/>
                </a:lnTo>
                <a:lnTo>
                  <a:pt x="2487669" y="1613353"/>
                </a:lnTo>
                <a:lnTo>
                  <a:pt x="2522742" y="1593311"/>
                </a:lnTo>
                <a:lnTo>
                  <a:pt x="2547794" y="1563248"/>
                </a:lnTo>
                <a:lnTo>
                  <a:pt x="2565331" y="1530681"/>
                </a:lnTo>
                <a:lnTo>
                  <a:pt x="2577857" y="1498113"/>
                </a:lnTo>
                <a:lnTo>
                  <a:pt x="2615435" y="1362832"/>
                </a:lnTo>
                <a:lnTo>
                  <a:pt x="2675560" y="1134858"/>
                </a:lnTo>
                <a:lnTo>
                  <a:pt x="2718148" y="974525"/>
                </a:lnTo>
                <a:lnTo>
                  <a:pt x="2788294" y="716489"/>
                </a:lnTo>
                <a:lnTo>
                  <a:pt x="2853429" y="465968"/>
                </a:lnTo>
                <a:lnTo>
                  <a:pt x="2870966" y="405844"/>
                </a:lnTo>
                <a:lnTo>
                  <a:pt x="2880987" y="388307"/>
                </a:lnTo>
                <a:lnTo>
                  <a:pt x="2901028" y="363255"/>
                </a:lnTo>
                <a:lnTo>
                  <a:pt x="2921070" y="350729"/>
                </a:lnTo>
                <a:lnTo>
                  <a:pt x="2948627" y="333193"/>
                </a:lnTo>
                <a:lnTo>
                  <a:pt x="2968669" y="308141"/>
                </a:lnTo>
                <a:lnTo>
                  <a:pt x="2976184" y="288099"/>
                </a:lnTo>
                <a:lnTo>
                  <a:pt x="2976184" y="270562"/>
                </a:lnTo>
                <a:lnTo>
                  <a:pt x="2968669" y="248016"/>
                </a:lnTo>
                <a:lnTo>
                  <a:pt x="2931091" y="210438"/>
                </a:lnTo>
                <a:lnTo>
                  <a:pt x="2885997" y="177870"/>
                </a:lnTo>
                <a:lnTo>
                  <a:pt x="2798315" y="110229"/>
                </a:lnTo>
                <a:lnTo>
                  <a:pt x="2693096" y="42589"/>
                </a:lnTo>
                <a:lnTo>
                  <a:pt x="2622950" y="7516"/>
                </a:lnTo>
                <a:lnTo>
                  <a:pt x="2590383" y="0"/>
                </a:lnTo>
                <a:lnTo>
                  <a:pt x="2542784" y="15031"/>
                </a:lnTo>
                <a:lnTo>
                  <a:pt x="2497690" y="35073"/>
                </a:lnTo>
                <a:lnTo>
                  <a:pt x="2292263" y="37578"/>
                </a:lnTo>
                <a:lnTo>
                  <a:pt x="2089342" y="45094"/>
                </a:lnTo>
                <a:lnTo>
                  <a:pt x="1761160" y="65136"/>
                </a:lnTo>
                <a:lnTo>
                  <a:pt x="1573269" y="776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2047EA7-409F-4CB1-A4A8-BCF746495E17}"/>
              </a:ext>
            </a:extLst>
          </p:cNvPr>
          <p:cNvSpPr/>
          <p:nvPr/>
        </p:nvSpPr>
        <p:spPr>
          <a:xfrm>
            <a:off x="3700463" y="2782888"/>
            <a:ext cx="2444750" cy="341312"/>
          </a:xfrm>
          <a:custGeom>
            <a:avLst/>
            <a:gdLst>
              <a:gd name="connsiteX0" fmla="*/ 1195387 w 2445543"/>
              <a:gd name="connsiteY0" fmla="*/ 64294 h 340519"/>
              <a:gd name="connsiteX1" fmla="*/ 892968 w 2445543"/>
              <a:gd name="connsiteY1" fmla="*/ 85725 h 340519"/>
              <a:gd name="connsiteX2" fmla="*/ 573881 w 2445543"/>
              <a:gd name="connsiteY2" fmla="*/ 111919 h 340519"/>
              <a:gd name="connsiteX3" fmla="*/ 333375 w 2445543"/>
              <a:gd name="connsiteY3" fmla="*/ 130969 h 340519"/>
              <a:gd name="connsiteX4" fmla="*/ 0 w 2445543"/>
              <a:gd name="connsiteY4" fmla="*/ 161925 h 340519"/>
              <a:gd name="connsiteX5" fmla="*/ 59531 w 2445543"/>
              <a:gd name="connsiteY5" fmla="*/ 340519 h 340519"/>
              <a:gd name="connsiteX6" fmla="*/ 247650 w 2445543"/>
              <a:gd name="connsiteY6" fmla="*/ 319088 h 340519"/>
              <a:gd name="connsiteX7" fmla="*/ 502443 w 2445543"/>
              <a:gd name="connsiteY7" fmla="*/ 290513 h 340519"/>
              <a:gd name="connsiteX8" fmla="*/ 752475 w 2445543"/>
              <a:gd name="connsiteY8" fmla="*/ 264319 h 340519"/>
              <a:gd name="connsiteX9" fmla="*/ 1019175 w 2445543"/>
              <a:gd name="connsiteY9" fmla="*/ 240507 h 340519"/>
              <a:gd name="connsiteX10" fmla="*/ 1252537 w 2445543"/>
              <a:gd name="connsiteY10" fmla="*/ 221457 h 340519"/>
              <a:gd name="connsiteX11" fmla="*/ 1559718 w 2445543"/>
              <a:gd name="connsiteY11" fmla="*/ 200025 h 340519"/>
              <a:gd name="connsiteX12" fmla="*/ 1814512 w 2445543"/>
              <a:gd name="connsiteY12" fmla="*/ 185738 h 340519"/>
              <a:gd name="connsiteX13" fmla="*/ 2009775 w 2445543"/>
              <a:gd name="connsiteY13" fmla="*/ 180975 h 340519"/>
              <a:gd name="connsiteX14" fmla="*/ 2266950 w 2445543"/>
              <a:gd name="connsiteY14" fmla="*/ 176213 h 340519"/>
              <a:gd name="connsiteX15" fmla="*/ 2445543 w 2445543"/>
              <a:gd name="connsiteY15" fmla="*/ 180975 h 340519"/>
              <a:gd name="connsiteX16" fmla="*/ 2438400 w 2445543"/>
              <a:gd name="connsiteY16" fmla="*/ 0 h 340519"/>
              <a:gd name="connsiteX17" fmla="*/ 2274093 w 2445543"/>
              <a:gd name="connsiteY17" fmla="*/ 2382 h 340519"/>
              <a:gd name="connsiteX18" fmla="*/ 2066925 w 2445543"/>
              <a:gd name="connsiteY18" fmla="*/ 7144 h 340519"/>
              <a:gd name="connsiteX19" fmla="*/ 1821656 w 2445543"/>
              <a:gd name="connsiteY19" fmla="*/ 21432 h 340519"/>
              <a:gd name="connsiteX20" fmla="*/ 1483518 w 2445543"/>
              <a:gd name="connsiteY20" fmla="*/ 40482 h 340519"/>
              <a:gd name="connsiteX21" fmla="*/ 1195387 w 2445543"/>
              <a:gd name="connsiteY21" fmla="*/ 6429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445543" h="340519">
                <a:moveTo>
                  <a:pt x="1195387" y="64294"/>
                </a:moveTo>
                <a:lnTo>
                  <a:pt x="892968" y="85725"/>
                </a:lnTo>
                <a:lnTo>
                  <a:pt x="573881" y="111919"/>
                </a:lnTo>
                <a:lnTo>
                  <a:pt x="333375" y="130969"/>
                </a:lnTo>
                <a:lnTo>
                  <a:pt x="0" y="161925"/>
                </a:lnTo>
                <a:lnTo>
                  <a:pt x="59531" y="340519"/>
                </a:lnTo>
                <a:lnTo>
                  <a:pt x="247650" y="319088"/>
                </a:lnTo>
                <a:lnTo>
                  <a:pt x="502443" y="290513"/>
                </a:lnTo>
                <a:lnTo>
                  <a:pt x="752475" y="264319"/>
                </a:lnTo>
                <a:lnTo>
                  <a:pt x="1019175" y="240507"/>
                </a:lnTo>
                <a:lnTo>
                  <a:pt x="1252537" y="221457"/>
                </a:lnTo>
                <a:lnTo>
                  <a:pt x="1559718" y="200025"/>
                </a:lnTo>
                <a:lnTo>
                  <a:pt x="1814512" y="185738"/>
                </a:lnTo>
                <a:lnTo>
                  <a:pt x="2009775" y="180975"/>
                </a:lnTo>
                <a:lnTo>
                  <a:pt x="2266950" y="176213"/>
                </a:lnTo>
                <a:lnTo>
                  <a:pt x="2445543" y="180975"/>
                </a:lnTo>
                <a:lnTo>
                  <a:pt x="2438400" y="0"/>
                </a:lnTo>
                <a:lnTo>
                  <a:pt x="2274093" y="2382"/>
                </a:lnTo>
                <a:lnTo>
                  <a:pt x="2066925" y="7144"/>
                </a:lnTo>
                <a:lnTo>
                  <a:pt x="1821656" y="21432"/>
                </a:lnTo>
                <a:lnTo>
                  <a:pt x="1483518" y="40482"/>
                </a:lnTo>
                <a:lnTo>
                  <a:pt x="1195387" y="642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2D6267F-173B-4F8D-A08B-A3BB0ED214E5}"/>
              </a:ext>
            </a:extLst>
          </p:cNvPr>
          <p:cNvSpPr/>
          <p:nvPr/>
        </p:nvSpPr>
        <p:spPr>
          <a:xfrm>
            <a:off x="3805238" y="3449638"/>
            <a:ext cx="2195512" cy="322262"/>
          </a:xfrm>
          <a:custGeom>
            <a:avLst/>
            <a:gdLst>
              <a:gd name="connsiteX0" fmla="*/ 1009650 w 2195512"/>
              <a:gd name="connsiteY0" fmla="*/ 42863 h 321469"/>
              <a:gd name="connsiteX1" fmla="*/ 688181 w 2195512"/>
              <a:gd name="connsiteY1" fmla="*/ 73819 h 321469"/>
              <a:gd name="connsiteX2" fmla="*/ 347662 w 2195512"/>
              <a:gd name="connsiteY2" fmla="*/ 107157 h 321469"/>
              <a:gd name="connsiteX3" fmla="*/ 0 w 2195512"/>
              <a:gd name="connsiteY3" fmla="*/ 145257 h 321469"/>
              <a:gd name="connsiteX4" fmla="*/ 38100 w 2195512"/>
              <a:gd name="connsiteY4" fmla="*/ 321469 h 321469"/>
              <a:gd name="connsiteX5" fmla="*/ 219075 w 2195512"/>
              <a:gd name="connsiteY5" fmla="*/ 295275 h 321469"/>
              <a:gd name="connsiteX6" fmla="*/ 447675 w 2195512"/>
              <a:gd name="connsiteY6" fmla="*/ 266700 h 321469"/>
              <a:gd name="connsiteX7" fmla="*/ 666750 w 2195512"/>
              <a:gd name="connsiteY7" fmla="*/ 240507 h 321469"/>
              <a:gd name="connsiteX8" fmla="*/ 888206 w 2195512"/>
              <a:gd name="connsiteY8" fmla="*/ 219075 h 321469"/>
              <a:gd name="connsiteX9" fmla="*/ 1200150 w 2195512"/>
              <a:gd name="connsiteY9" fmla="*/ 195263 h 321469"/>
              <a:gd name="connsiteX10" fmla="*/ 1343025 w 2195512"/>
              <a:gd name="connsiteY10" fmla="*/ 188119 h 321469"/>
              <a:gd name="connsiteX11" fmla="*/ 1576387 w 2195512"/>
              <a:gd name="connsiteY11" fmla="*/ 178594 h 321469"/>
              <a:gd name="connsiteX12" fmla="*/ 1847850 w 2195512"/>
              <a:gd name="connsiteY12" fmla="*/ 176213 h 321469"/>
              <a:gd name="connsiteX13" fmla="*/ 2157412 w 2195512"/>
              <a:gd name="connsiteY13" fmla="*/ 183357 h 321469"/>
              <a:gd name="connsiteX14" fmla="*/ 2195512 w 2195512"/>
              <a:gd name="connsiteY14" fmla="*/ 7144 h 321469"/>
              <a:gd name="connsiteX15" fmla="*/ 2083593 w 2195512"/>
              <a:gd name="connsiteY15" fmla="*/ 2382 h 321469"/>
              <a:gd name="connsiteX16" fmla="*/ 1976437 w 2195512"/>
              <a:gd name="connsiteY16" fmla="*/ 0 h 321469"/>
              <a:gd name="connsiteX17" fmla="*/ 1819275 w 2195512"/>
              <a:gd name="connsiteY17" fmla="*/ 0 h 321469"/>
              <a:gd name="connsiteX18" fmla="*/ 1576387 w 2195512"/>
              <a:gd name="connsiteY18" fmla="*/ 7144 h 321469"/>
              <a:gd name="connsiteX19" fmla="*/ 1240631 w 2195512"/>
              <a:gd name="connsiteY19" fmla="*/ 26194 h 321469"/>
              <a:gd name="connsiteX20" fmla="*/ 1009650 w 2195512"/>
              <a:gd name="connsiteY20" fmla="*/ 42863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95512" h="321469">
                <a:moveTo>
                  <a:pt x="1009650" y="42863"/>
                </a:moveTo>
                <a:lnTo>
                  <a:pt x="688181" y="73819"/>
                </a:lnTo>
                <a:lnTo>
                  <a:pt x="347662" y="107157"/>
                </a:lnTo>
                <a:lnTo>
                  <a:pt x="0" y="145257"/>
                </a:lnTo>
                <a:lnTo>
                  <a:pt x="38100" y="321469"/>
                </a:lnTo>
                <a:lnTo>
                  <a:pt x="219075" y="295275"/>
                </a:lnTo>
                <a:lnTo>
                  <a:pt x="447675" y="266700"/>
                </a:lnTo>
                <a:lnTo>
                  <a:pt x="666750" y="240507"/>
                </a:lnTo>
                <a:lnTo>
                  <a:pt x="888206" y="219075"/>
                </a:lnTo>
                <a:lnTo>
                  <a:pt x="1200150" y="195263"/>
                </a:lnTo>
                <a:lnTo>
                  <a:pt x="1343025" y="188119"/>
                </a:lnTo>
                <a:lnTo>
                  <a:pt x="1576387" y="178594"/>
                </a:lnTo>
                <a:lnTo>
                  <a:pt x="1847850" y="176213"/>
                </a:lnTo>
                <a:lnTo>
                  <a:pt x="2157412" y="183357"/>
                </a:lnTo>
                <a:lnTo>
                  <a:pt x="2195512" y="7144"/>
                </a:lnTo>
                <a:lnTo>
                  <a:pt x="2083593" y="2382"/>
                </a:lnTo>
                <a:lnTo>
                  <a:pt x="1976437" y="0"/>
                </a:lnTo>
                <a:lnTo>
                  <a:pt x="1819275" y="0"/>
                </a:lnTo>
                <a:lnTo>
                  <a:pt x="1576387" y="7144"/>
                </a:lnTo>
                <a:lnTo>
                  <a:pt x="1240631" y="26194"/>
                </a:lnTo>
                <a:lnTo>
                  <a:pt x="1009650" y="428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CD6E3F-3965-4BC1-8181-F8A565C5A925}"/>
              </a:ext>
            </a:extLst>
          </p:cNvPr>
          <p:cNvSpPr/>
          <p:nvPr/>
        </p:nvSpPr>
        <p:spPr>
          <a:xfrm>
            <a:off x="3589338" y="3967163"/>
            <a:ext cx="2654300" cy="368300"/>
          </a:xfrm>
          <a:custGeom>
            <a:avLst/>
            <a:gdLst>
              <a:gd name="connsiteX0" fmla="*/ 1109662 w 2655094"/>
              <a:gd name="connsiteY0" fmla="*/ 116681 h 369093"/>
              <a:gd name="connsiteX1" fmla="*/ 895350 w 2655094"/>
              <a:gd name="connsiteY1" fmla="*/ 128587 h 369093"/>
              <a:gd name="connsiteX2" fmla="*/ 742950 w 2655094"/>
              <a:gd name="connsiteY2" fmla="*/ 138112 h 369093"/>
              <a:gd name="connsiteX3" fmla="*/ 609600 w 2655094"/>
              <a:gd name="connsiteY3" fmla="*/ 145256 h 369093"/>
              <a:gd name="connsiteX4" fmla="*/ 445294 w 2655094"/>
              <a:gd name="connsiteY4" fmla="*/ 152400 h 369093"/>
              <a:gd name="connsiteX5" fmla="*/ 350044 w 2655094"/>
              <a:gd name="connsiteY5" fmla="*/ 154781 h 369093"/>
              <a:gd name="connsiteX6" fmla="*/ 323850 w 2655094"/>
              <a:gd name="connsiteY6" fmla="*/ 154781 h 369093"/>
              <a:gd name="connsiteX7" fmla="*/ 280987 w 2655094"/>
              <a:gd name="connsiteY7" fmla="*/ 152400 h 369093"/>
              <a:gd name="connsiteX8" fmla="*/ 202406 w 2655094"/>
              <a:gd name="connsiteY8" fmla="*/ 133350 h 369093"/>
              <a:gd name="connsiteX9" fmla="*/ 133350 w 2655094"/>
              <a:gd name="connsiteY9" fmla="*/ 111918 h 369093"/>
              <a:gd name="connsiteX10" fmla="*/ 47625 w 2655094"/>
              <a:gd name="connsiteY10" fmla="*/ 80962 h 369093"/>
              <a:gd name="connsiteX11" fmla="*/ 21431 w 2655094"/>
              <a:gd name="connsiteY11" fmla="*/ 73818 h 369093"/>
              <a:gd name="connsiteX12" fmla="*/ 4762 w 2655094"/>
              <a:gd name="connsiteY12" fmla="*/ 76200 h 369093"/>
              <a:gd name="connsiteX13" fmla="*/ 0 w 2655094"/>
              <a:gd name="connsiteY13" fmla="*/ 88106 h 369093"/>
              <a:gd name="connsiteX14" fmla="*/ 11906 w 2655094"/>
              <a:gd name="connsiteY14" fmla="*/ 123825 h 369093"/>
              <a:gd name="connsiteX15" fmla="*/ 33337 w 2655094"/>
              <a:gd name="connsiteY15" fmla="*/ 147637 h 369093"/>
              <a:gd name="connsiteX16" fmla="*/ 100012 w 2655094"/>
              <a:gd name="connsiteY16" fmla="*/ 209550 h 369093"/>
              <a:gd name="connsiteX17" fmla="*/ 214312 w 2655094"/>
              <a:gd name="connsiteY17" fmla="*/ 292893 h 369093"/>
              <a:gd name="connsiteX18" fmla="*/ 269081 w 2655094"/>
              <a:gd name="connsiteY18" fmla="*/ 323850 h 369093"/>
              <a:gd name="connsiteX19" fmla="*/ 335756 w 2655094"/>
              <a:gd name="connsiteY19" fmla="*/ 350043 h 369093"/>
              <a:gd name="connsiteX20" fmla="*/ 378619 w 2655094"/>
              <a:gd name="connsiteY20" fmla="*/ 361950 h 369093"/>
              <a:gd name="connsiteX21" fmla="*/ 435769 w 2655094"/>
              <a:gd name="connsiteY21" fmla="*/ 366712 h 369093"/>
              <a:gd name="connsiteX22" fmla="*/ 476250 w 2655094"/>
              <a:gd name="connsiteY22" fmla="*/ 369093 h 369093"/>
              <a:gd name="connsiteX23" fmla="*/ 571500 w 2655094"/>
              <a:gd name="connsiteY23" fmla="*/ 347662 h 369093"/>
              <a:gd name="connsiteX24" fmla="*/ 692944 w 2655094"/>
              <a:gd name="connsiteY24" fmla="*/ 323850 h 369093"/>
              <a:gd name="connsiteX25" fmla="*/ 771525 w 2655094"/>
              <a:gd name="connsiteY25" fmla="*/ 309562 h 369093"/>
              <a:gd name="connsiteX26" fmla="*/ 940594 w 2655094"/>
              <a:gd name="connsiteY26" fmla="*/ 290512 h 369093"/>
              <a:gd name="connsiteX27" fmla="*/ 1019175 w 2655094"/>
              <a:gd name="connsiteY27" fmla="*/ 285750 h 369093"/>
              <a:gd name="connsiteX28" fmla="*/ 1138237 w 2655094"/>
              <a:gd name="connsiteY28" fmla="*/ 288131 h 369093"/>
              <a:gd name="connsiteX29" fmla="*/ 1214437 w 2655094"/>
              <a:gd name="connsiteY29" fmla="*/ 290512 h 369093"/>
              <a:gd name="connsiteX30" fmla="*/ 1414462 w 2655094"/>
              <a:gd name="connsiteY30" fmla="*/ 266700 h 369093"/>
              <a:gd name="connsiteX31" fmla="*/ 1640681 w 2655094"/>
              <a:gd name="connsiteY31" fmla="*/ 252412 h 369093"/>
              <a:gd name="connsiteX32" fmla="*/ 1921669 w 2655094"/>
              <a:gd name="connsiteY32" fmla="*/ 238125 h 369093"/>
              <a:gd name="connsiteX33" fmla="*/ 2207419 w 2655094"/>
              <a:gd name="connsiteY33" fmla="*/ 228600 h 369093"/>
              <a:gd name="connsiteX34" fmla="*/ 2552700 w 2655094"/>
              <a:gd name="connsiteY34" fmla="*/ 219075 h 369093"/>
              <a:gd name="connsiteX35" fmla="*/ 2590800 w 2655094"/>
              <a:gd name="connsiteY35" fmla="*/ 216693 h 369093"/>
              <a:gd name="connsiteX36" fmla="*/ 2614612 w 2655094"/>
              <a:gd name="connsiteY36" fmla="*/ 209550 h 369093"/>
              <a:gd name="connsiteX37" fmla="*/ 2638425 w 2655094"/>
              <a:gd name="connsiteY37" fmla="*/ 197643 h 369093"/>
              <a:gd name="connsiteX38" fmla="*/ 2652712 w 2655094"/>
              <a:gd name="connsiteY38" fmla="*/ 185737 h 369093"/>
              <a:gd name="connsiteX39" fmla="*/ 2655094 w 2655094"/>
              <a:gd name="connsiteY39" fmla="*/ 171450 h 369093"/>
              <a:gd name="connsiteX40" fmla="*/ 2650331 w 2655094"/>
              <a:gd name="connsiteY40" fmla="*/ 152400 h 369093"/>
              <a:gd name="connsiteX41" fmla="*/ 2628900 w 2655094"/>
              <a:gd name="connsiteY41" fmla="*/ 128587 h 369093"/>
              <a:gd name="connsiteX42" fmla="*/ 2586037 w 2655094"/>
              <a:gd name="connsiteY42" fmla="*/ 97631 h 369093"/>
              <a:gd name="connsiteX43" fmla="*/ 2512219 w 2655094"/>
              <a:gd name="connsiteY43" fmla="*/ 57150 h 369093"/>
              <a:gd name="connsiteX44" fmla="*/ 2436019 w 2655094"/>
              <a:gd name="connsiteY44" fmla="*/ 26193 h 369093"/>
              <a:gd name="connsiteX45" fmla="*/ 2352675 w 2655094"/>
              <a:gd name="connsiteY45" fmla="*/ 4762 h 369093"/>
              <a:gd name="connsiteX46" fmla="*/ 2297906 w 2655094"/>
              <a:gd name="connsiteY46" fmla="*/ 0 h 369093"/>
              <a:gd name="connsiteX47" fmla="*/ 2276475 w 2655094"/>
              <a:gd name="connsiteY47" fmla="*/ 0 h 369093"/>
              <a:gd name="connsiteX48" fmla="*/ 2212181 w 2655094"/>
              <a:gd name="connsiteY48" fmla="*/ 14287 h 369093"/>
              <a:gd name="connsiteX49" fmla="*/ 2119312 w 2655094"/>
              <a:gd name="connsiteY49" fmla="*/ 38100 h 369093"/>
              <a:gd name="connsiteX50" fmla="*/ 2083594 w 2655094"/>
              <a:gd name="connsiteY50" fmla="*/ 45243 h 369093"/>
              <a:gd name="connsiteX51" fmla="*/ 1885950 w 2655094"/>
              <a:gd name="connsiteY51" fmla="*/ 59531 h 369093"/>
              <a:gd name="connsiteX52" fmla="*/ 1600200 w 2655094"/>
              <a:gd name="connsiteY52" fmla="*/ 83343 h 369093"/>
              <a:gd name="connsiteX53" fmla="*/ 1243012 w 2655094"/>
              <a:gd name="connsiteY53" fmla="*/ 107156 h 369093"/>
              <a:gd name="connsiteX54" fmla="*/ 1109662 w 2655094"/>
              <a:gd name="connsiteY54" fmla="*/ 116681 h 369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55094" h="369093">
                <a:moveTo>
                  <a:pt x="1109662" y="116681"/>
                </a:moveTo>
                <a:lnTo>
                  <a:pt x="895350" y="128587"/>
                </a:lnTo>
                <a:lnTo>
                  <a:pt x="742950" y="138112"/>
                </a:lnTo>
                <a:lnTo>
                  <a:pt x="609600" y="145256"/>
                </a:lnTo>
                <a:lnTo>
                  <a:pt x="445294" y="152400"/>
                </a:lnTo>
                <a:lnTo>
                  <a:pt x="350044" y="154781"/>
                </a:lnTo>
                <a:lnTo>
                  <a:pt x="323850" y="154781"/>
                </a:lnTo>
                <a:lnTo>
                  <a:pt x="280987" y="152400"/>
                </a:lnTo>
                <a:lnTo>
                  <a:pt x="202406" y="133350"/>
                </a:lnTo>
                <a:lnTo>
                  <a:pt x="133350" y="111918"/>
                </a:lnTo>
                <a:lnTo>
                  <a:pt x="47625" y="80962"/>
                </a:lnTo>
                <a:lnTo>
                  <a:pt x="21431" y="73818"/>
                </a:lnTo>
                <a:lnTo>
                  <a:pt x="4762" y="76200"/>
                </a:lnTo>
                <a:lnTo>
                  <a:pt x="0" y="88106"/>
                </a:lnTo>
                <a:lnTo>
                  <a:pt x="11906" y="123825"/>
                </a:lnTo>
                <a:lnTo>
                  <a:pt x="33337" y="147637"/>
                </a:lnTo>
                <a:lnTo>
                  <a:pt x="100012" y="209550"/>
                </a:lnTo>
                <a:lnTo>
                  <a:pt x="214312" y="292893"/>
                </a:lnTo>
                <a:lnTo>
                  <a:pt x="269081" y="323850"/>
                </a:lnTo>
                <a:lnTo>
                  <a:pt x="335756" y="350043"/>
                </a:lnTo>
                <a:lnTo>
                  <a:pt x="378619" y="361950"/>
                </a:lnTo>
                <a:lnTo>
                  <a:pt x="435769" y="366712"/>
                </a:lnTo>
                <a:lnTo>
                  <a:pt x="476250" y="369093"/>
                </a:lnTo>
                <a:lnTo>
                  <a:pt x="571500" y="347662"/>
                </a:lnTo>
                <a:lnTo>
                  <a:pt x="692944" y="323850"/>
                </a:lnTo>
                <a:lnTo>
                  <a:pt x="771525" y="309562"/>
                </a:lnTo>
                <a:lnTo>
                  <a:pt x="940594" y="290512"/>
                </a:lnTo>
                <a:lnTo>
                  <a:pt x="1019175" y="285750"/>
                </a:lnTo>
                <a:lnTo>
                  <a:pt x="1138237" y="288131"/>
                </a:lnTo>
                <a:lnTo>
                  <a:pt x="1214437" y="290512"/>
                </a:lnTo>
                <a:lnTo>
                  <a:pt x="1414462" y="266700"/>
                </a:lnTo>
                <a:lnTo>
                  <a:pt x="1640681" y="252412"/>
                </a:lnTo>
                <a:lnTo>
                  <a:pt x="1921669" y="238125"/>
                </a:lnTo>
                <a:lnTo>
                  <a:pt x="2207419" y="228600"/>
                </a:lnTo>
                <a:lnTo>
                  <a:pt x="2552700" y="219075"/>
                </a:lnTo>
                <a:lnTo>
                  <a:pt x="2590800" y="216693"/>
                </a:lnTo>
                <a:lnTo>
                  <a:pt x="2614612" y="209550"/>
                </a:lnTo>
                <a:lnTo>
                  <a:pt x="2638425" y="197643"/>
                </a:lnTo>
                <a:lnTo>
                  <a:pt x="2652712" y="185737"/>
                </a:lnTo>
                <a:lnTo>
                  <a:pt x="2655094" y="171450"/>
                </a:lnTo>
                <a:lnTo>
                  <a:pt x="2650331" y="152400"/>
                </a:lnTo>
                <a:lnTo>
                  <a:pt x="2628900" y="128587"/>
                </a:lnTo>
                <a:lnTo>
                  <a:pt x="2586037" y="97631"/>
                </a:lnTo>
                <a:lnTo>
                  <a:pt x="2512219" y="57150"/>
                </a:lnTo>
                <a:lnTo>
                  <a:pt x="2436019" y="26193"/>
                </a:lnTo>
                <a:lnTo>
                  <a:pt x="2352675" y="4762"/>
                </a:lnTo>
                <a:lnTo>
                  <a:pt x="2297906" y="0"/>
                </a:lnTo>
                <a:lnTo>
                  <a:pt x="2276475" y="0"/>
                </a:lnTo>
                <a:lnTo>
                  <a:pt x="2212181" y="14287"/>
                </a:lnTo>
                <a:lnTo>
                  <a:pt x="2119312" y="38100"/>
                </a:lnTo>
                <a:lnTo>
                  <a:pt x="2083594" y="45243"/>
                </a:lnTo>
                <a:lnTo>
                  <a:pt x="1885950" y="59531"/>
                </a:lnTo>
                <a:lnTo>
                  <a:pt x="1600200" y="83343"/>
                </a:lnTo>
                <a:lnTo>
                  <a:pt x="1243012" y="107156"/>
                </a:lnTo>
                <a:lnTo>
                  <a:pt x="1109662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C1D78BD-5479-4465-A3C0-BE1F81B8720A}"/>
              </a:ext>
            </a:extLst>
          </p:cNvPr>
          <p:cNvSpPr/>
          <p:nvPr/>
        </p:nvSpPr>
        <p:spPr>
          <a:xfrm>
            <a:off x="4767263" y="4181475"/>
            <a:ext cx="307975" cy="1395413"/>
          </a:xfrm>
          <a:custGeom>
            <a:avLst/>
            <a:gdLst>
              <a:gd name="connsiteX0" fmla="*/ 0 w 307181"/>
              <a:gd name="connsiteY0" fmla="*/ 280988 h 1395413"/>
              <a:gd name="connsiteX1" fmla="*/ 0 w 307181"/>
              <a:gd name="connsiteY1" fmla="*/ 9525 h 1395413"/>
              <a:gd name="connsiteX2" fmla="*/ 219075 w 307181"/>
              <a:gd name="connsiteY2" fmla="*/ 0 h 1395413"/>
              <a:gd name="connsiteX3" fmla="*/ 269081 w 307181"/>
              <a:gd name="connsiteY3" fmla="*/ 69056 h 1395413"/>
              <a:gd name="connsiteX4" fmla="*/ 288131 w 307181"/>
              <a:gd name="connsiteY4" fmla="*/ 100013 h 1395413"/>
              <a:gd name="connsiteX5" fmla="*/ 295275 w 307181"/>
              <a:gd name="connsiteY5" fmla="*/ 116681 h 1395413"/>
              <a:gd name="connsiteX6" fmla="*/ 302418 w 307181"/>
              <a:gd name="connsiteY6" fmla="*/ 135731 h 1395413"/>
              <a:gd name="connsiteX7" fmla="*/ 307181 w 307181"/>
              <a:gd name="connsiteY7" fmla="*/ 159544 h 1395413"/>
              <a:gd name="connsiteX8" fmla="*/ 300037 w 307181"/>
              <a:gd name="connsiteY8" fmla="*/ 185738 h 1395413"/>
              <a:gd name="connsiteX9" fmla="*/ 285750 w 307181"/>
              <a:gd name="connsiteY9" fmla="*/ 226219 h 1395413"/>
              <a:gd name="connsiteX10" fmla="*/ 269081 w 307181"/>
              <a:gd name="connsiteY10" fmla="*/ 283369 h 1395413"/>
              <a:gd name="connsiteX11" fmla="*/ 257175 w 307181"/>
              <a:gd name="connsiteY11" fmla="*/ 364331 h 1395413"/>
              <a:gd name="connsiteX12" fmla="*/ 247650 w 307181"/>
              <a:gd name="connsiteY12" fmla="*/ 450056 h 1395413"/>
              <a:gd name="connsiteX13" fmla="*/ 245268 w 307181"/>
              <a:gd name="connsiteY13" fmla="*/ 600075 h 1395413"/>
              <a:gd name="connsiteX14" fmla="*/ 242887 w 307181"/>
              <a:gd name="connsiteY14" fmla="*/ 845344 h 1395413"/>
              <a:gd name="connsiteX15" fmla="*/ 228600 w 307181"/>
              <a:gd name="connsiteY15" fmla="*/ 1147763 h 1395413"/>
              <a:gd name="connsiteX16" fmla="*/ 219075 w 307181"/>
              <a:gd name="connsiteY16" fmla="*/ 1385888 h 1395413"/>
              <a:gd name="connsiteX17" fmla="*/ 0 w 307181"/>
              <a:gd name="connsiteY17" fmla="*/ 1395413 h 1395413"/>
              <a:gd name="connsiteX18" fmla="*/ 0 w 307181"/>
              <a:gd name="connsiteY18" fmla="*/ 1188244 h 1395413"/>
              <a:gd name="connsiteX19" fmla="*/ 0 w 307181"/>
              <a:gd name="connsiteY19" fmla="*/ 742950 h 1395413"/>
              <a:gd name="connsiteX20" fmla="*/ 0 w 307181"/>
              <a:gd name="connsiteY20" fmla="*/ 280988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07181" h="1395413">
                <a:moveTo>
                  <a:pt x="0" y="280988"/>
                </a:moveTo>
                <a:lnTo>
                  <a:pt x="0" y="9525"/>
                </a:lnTo>
                <a:lnTo>
                  <a:pt x="219075" y="0"/>
                </a:lnTo>
                <a:lnTo>
                  <a:pt x="269081" y="69056"/>
                </a:lnTo>
                <a:lnTo>
                  <a:pt x="288131" y="100013"/>
                </a:lnTo>
                <a:lnTo>
                  <a:pt x="295275" y="116681"/>
                </a:lnTo>
                <a:lnTo>
                  <a:pt x="302418" y="135731"/>
                </a:lnTo>
                <a:lnTo>
                  <a:pt x="307181" y="159544"/>
                </a:lnTo>
                <a:lnTo>
                  <a:pt x="300037" y="185738"/>
                </a:lnTo>
                <a:lnTo>
                  <a:pt x="285750" y="226219"/>
                </a:lnTo>
                <a:lnTo>
                  <a:pt x="269081" y="283369"/>
                </a:lnTo>
                <a:lnTo>
                  <a:pt x="257175" y="364331"/>
                </a:lnTo>
                <a:lnTo>
                  <a:pt x="247650" y="450056"/>
                </a:lnTo>
                <a:lnTo>
                  <a:pt x="245268" y="600075"/>
                </a:lnTo>
                <a:cubicBezTo>
                  <a:pt x="244474" y="681831"/>
                  <a:pt x="243681" y="763588"/>
                  <a:pt x="242887" y="845344"/>
                </a:cubicBezTo>
                <a:lnTo>
                  <a:pt x="228600" y="1147763"/>
                </a:lnTo>
                <a:lnTo>
                  <a:pt x="219075" y="1385888"/>
                </a:lnTo>
                <a:lnTo>
                  <a:pt x="0" y="1395413"/>
                </a:lnTo>
                <a:lnTo>
                  <a:pt x="0" y="1188244"/>
                </a:lnTo>
                <a:lnTo>
                  <a:pt x="0" y="742950"/>
                </a:lnTo>
                <a:lnTo>
                  <a:pt x="0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21BB202-E2FB-41A7-85CA-5ACFB7C84201}"/>
              </a:ext>
            </a:extLst>
          </p:cNvPr>
          <p:cNvSpPr/>
          <p:nvPr/>
        </p:nvSpPr>
        <p:spPr>
          <a:xfrm>
            <a:off x="3614738" y="4678363"/>
            <a:ext cx="2600325" cy="339725"/>
          </a:xfrm>
          <a:custGeom>
            <a:avLst/>
            <a:gdLst>
              <a:gd name="connsiteX0" fmla="*/ 785812 w 2600325"/>
              <a:gd name="connsiteY0" fmla="*/ 126207 h 338138"/>
              <a:gd name="connsiteX1" fmla="*/ 1176337 w 2600325"/>
              <a:gd name="connsiteY1" fmla="*/ 88107 h 338138"/>
              <a:gd name="connsiteX2" fmla="*/ 1385887 w 2600325"/>
              <a:gd name="connsiteY2" fmla="*/ 66675 h 338138"/>
              <a:gd name="connsiteX3" fmla="*/ 1583531 w 2600325"/>
              <a:gd name="connsiteY3" fmla="*/ 59532 h 338138"/>
              <a:gd name="connsiteX4" fmla="*/ 1919287 w 2600325"/>
              <a:gd name="connsiteY4" fmla="*/ 47625 h 338138"/>
              <a:gd name="connsiteX5" fmla="*/ 2043112 w 2600325"/>
              <a:gd name="connsiteY5" fmla="*/ 42863 h 338138"/>
              <a:gd name="connsiteX6" fmla="*/ 2135981 w 2600325"/>
              <a:gd name="connsiteY6" fmla="*/ 26194 h 338138"/>
              <a:gd name="connsiteX7" fmla="*/ 2259806 w 2600325"/>
              <a:gd name="connsiteY7" fmla="*/ 4763 h 338138"/>
              <a:gd name="connsiteX8" fmla="*/ 2297906 w 2600325"/>
              <a:gd name="connsiteY8" fmla="*/ 0 h 338138"/>
              <a:gd name="connsiteX9" fmla="*/ 2324100 w 2600325"/>
              <a:gd name="connsiteY9" fmla="*/ 2382 h 338138"/>
              <a:gd name="connsiteX10" fmla="*/ 2376487 w 2600325"/>
              <a:gd name="connsiteY10" fmla="*/ 14288 h 338138"/>
              <a:gd name="connsiteX11" fmla="*/ 2443162 w 2600325"/>
              <a:gd name="connsiteY11" fmla="*/ 40482 h 338138"/>
              <a:gd name="connsiteX12" fmla="*/ 2516981 w 2600325"/>
              <a:gd name="connsiteY12" fmla="*/ 80963 h 338138"/>
              <a:gd name="connsiteX13" fmla="*/ 2564606 w 2600325"/>
              <a:gd name="connsiteY13" fmla="*/ 114300 h 338138"/>
              <a:gd name="connsiteX14" fmla="*/ 2586037 w 2600325"/>
              <a:gd name="connsiteY14" fmla="*/ 133350 h 338138"/>
              <a:gd name="connsiteX15" fmla="*/ 2597943 w 2600325"/>
              <a:gd name="connsiteY15" fmla="*/ 154782 h 338138"/>
              <a:gd name="connsiteX16" fmla="*/ 2600325 w 2600325"/>
              <a:gd name="connsiteY16" fmla="*/ 166688 h 338138"/>
              <a:gd name="connsiteX17" fmla="*/ 2600325 w 2600325"/>
              <a:gd name="connsiteY17" fmla="*/ 178594 h 338138"/>
              <a:gd name="connsiteX18" fmla="*/ 2586037 w 2600325"/>
              <a:gd name="connsiteY18" fmla="*/ 197644 h 338138"/>
              <a:gd name="connsiteX19" fmla="*/ 2564606 w 2600325"/>
              <a:gd name="connsiteY19" fmla="*/ 214313 h 338138"/>
              <a:gd name="connsiteX20" fmla="*/ 2524125 w 2600325"/>
              <a:gd name="connsiteY20" fmla="*/ 233363 h 338138"/>
              <a:gd name="connsiteX21" fmla="*/ 2481262 w 2600325"/>
              <a:gd name="connsiteY21" fmla="*/ 247650 h 338138"/>
              <a:gd name="connsiteX22" fmla="*/ 2424112 w 2600325"/>
              <a:gd name="connsiteY22" fmla="*/ 245269 h 338138"/>
              <a:gd name="connsiteX23" fmla="*/ 2243137 w 2600325"/>
              <a:gd name="connsiteY23" fmla="*/ 228600 h 338138"/>
              <a:gd name="connsiteX24" fmla="*/ 2083593 w 2600325"/>
              <a:gd name="connsiteY24" fmla="*/ 223838 h 338138"/>
              <a:gd name="connsiteX25" fmla="*/ 1935956 w 2600325"/>
              <a:gd name="connsiteY25" fmla="*/ 223838 h 338138"/>
              <a:gd name="connsiteX26" fmla="*/ 1759743 w 2600325"/>
              <a:gd name="connsiteY26" fmla="*/ 226219 h 338138"/>
              <a:gd name="connsiteX27" fmla="*/ 1512093 w 2600325"/>
              <a:gd name="connsiteY27" fmla="*/ 238125 h 338138"/>
              <a:gd name="connsiteX28" fmla="*/ 1378743 w 2600325"/>
              <a:gd name="connsiteY28" fmla="*/ 247650 h 338138"/>
              <a:gd name="connsiteX29" fmla="*/ 1164431 w 2600325"/>
              <a:gd name="connsiteY29" fmla="*/ 269082 h 338138"/>
              <a:gd name="connsiteX30" fmla="*/ 990600 w 2600325"/>
              <a:gd name="connsiteY30" fmla="*/ 280988 h 338138"/>
              <a:gd name="connsiteX31" fmla="*/ 769143 w 2600325"/>
              <a:gd name="connsiteY31" fmla="*/ 302419 h 338138"/>
              <a:gd name="connsiteX32" fmla="*/ 552450 w 2600325"/>
              <a:gd name="connsiteY32" fmla="*/ 323850 h 338138"/>
              <a:gd name="connsiteX33" fmla="*/ 357187 w 2600325"/>
              <a:gd name="connsiteY33" fmla="*/ 338138 h 338138"/>
              <a:gd name="connsiteX34" fmla="*/ 285750 w 2600325"/>
              <a:gd name="connsiteY34" fmla="*/ 333375 h 338138"/>
              <a:gd name="connsiteX35" fmla="*/ 242887 w 2600325"/>
              <a:gd name="connsiteY35" fmla="*/ 321469 h 338138"/>
              <a:gd name="connsiteX36" fmla="*/ 188118 w 2600325"/>
              <a:gd name="connsiteY36" fmla="*/ 297657 h 338138"/>
              <a:gd name="connsiteX37" fmla="*/ 133350 w 2600325"/>
              <a:gd name="connsiteY37" fmla="*/ 259557 h 338138"/>
              <a:gd name="connsiteX38" fmla="*/ 90487 w 2600325"/>
              <a:gd name="connsiteY38" fmla="*/ 219075 h 338138"/>
              <a:gd name="connsiteX39" fmla="*/ 47625 w 2600325"/>
              <a:gd name="connsiteY39" fmla="*/ 166688 h 338138"/>
              <a:gd name="connsiteX40" fmla="*/ 14287 w 2600325"/>
              <a:gd name="connsiteY40" fmla="*/ 114300 h 338138"/>
              <a:gd name="connsiteX41" fmla="*/ 2381 w 2600325"/>
              <a:gd name="connsiteY41" fmla="*/ 88107 h 338138"/>
              <a:gd name="connsiteX42" fmla="*/ 0 w 2600325"/>
              <a:gd name="connsiteY42" fmla="*/ 64294 h 338138"/>
              <a:gd name="connsiteX43" fmla="*/ 2381 w 2600325"/>
              <a:gd name="connsiteY43" fmla="*/ 50007 h 338138"/>
              <a:gd name="connsiteX44" fmla="*/ 11906 w 2600325"/>
              <a:gd name="connsiteY44" fmla="*/ 45244 h 338138"/>
              <a:gd name="connsiteX45" fmla="*/ 30956 w 2600325"/>
              <a:gd name="connsiteY45" fmla="*/ 50007 h 338138"/>
              <a:gd name="connsiteX46" fmla="*/ 66675 w 2600325"/>
              <a:gd name="connsiteY46" fmla="*/ 71438 h 338138"/>
              <a:gd name="connsiteX47" fmla="*/ 109537 w 2600325"/>
              <a:gd name="connsiteY47" fmla="*/ 100013 h 338138"/>
              <a:gd name="connsiteX48" fmla="*/ 147637 w 2600325"/>
              <a:gd name="connsiteY48" fmla="*/ 126207 h 338138"/>
              <a:gd name="connsiteX49" fmla="*/ 180975 w 2600325"/>
              <a:gd name="connsiteY49" fmla="*/ 140494 h 338138"/>
              <a:gd name="connsiteX50" fmla="*/ 228600 w 2600325"/>
              <a:gd name="connsiteY50" fmla="*/ 150019 h 338138"/>
              <a:gd name="connsiteX51" fmla="*/ 266700 w 2600325"/>
              <a:gd name="connsiteY51" fmla="*/ 157163 h 338138"/>
              <a:gd name="connsiteX52" fmla="*/ 421481 w 2600325"/>
              <a:gd name="connsiteY52" fmla="*/ 152400 h 338138"/>
              <a:gd name="connsiteX53" fmla="*/ 785812 w 2600325"/>
              <a:gd name="connsiteY53" fmla="*/ 126207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600325" h="338138">
                <a:moveTo>
                  <a:pt x="785812" y="126207"/>
                </a:moveTo>
                <a:lnTo>
                  <a:pt x="1176337" y="88107"/>
                </a:lnTo>
                <a:lnTo>
                  <a:pt x="1385887" y="66675"/>
                </a:lnTo>
                <a:lnTo>
                  <a:pt x="1583531" y="59532"/>
                </a:lnTo>
                <a:lnTo>
                  <a:pt x="1919287" y="47625"/>
                </a:lnTo>
                <a:lnTo>
                  <a:pt x="2043112" y="42863"/>
                </a:lnTo>
                <a:lnTo>
                  <a:pt x="2135981" y="26194"/>
                </a:lnTo>
                <a:lnTo>
                  <a:pt x="2259806" y="4763"/>
                </a:lnTo>
                <a:lnTo>
                  <a:pt x="2297906" y="0"/>
                </a:lnTo>
                <a:lnTo>
                  <a:pt x="2324100" y="2382"/>
                </a:lnTo>
                <a:lnTo>
                  <a:pt x="2376487" y="14288"/>
                </a:lnTo>
                <a:lnTo>
                  <a:pt x="2443162" y="40482"/>
                </a:lnTo>
                <a:lnTo>
                  <a:pt x="2516981" y="80963"/>
                </a:lnTo>
                <a:lnTo>
                  <a:pt x="2564606" y="114300"/>
                </a:lnTo>
                <a:lnTo>
                  <a:pt x="2586037" y="133350"/>
                </a:lnTo>
                <a:lnTo>
                  <a:pt x="2597943" y="154782"/>
                </a:lnTo>
                <a:lnTo>
                  <a:pt x="2600325" y="166688"/>
                </a:lnTo>
                <a:lnTo>
                  <a:pt x="2600325" y="178594"/>
                </a:lnTo>
                <a:lnTo>
                  <a:pt x="2586037" y="197644"/>
                </a:lnTo>
                <a:lnTo>
                  <a:pt x="2564606" y="214313"/>
                </a:lnTo>
                <a:lnTo>
                  <a:pt x="2524125" y="233363"/>
                </a:lnTo>
                <a:lnTo>
                  <a:pt x="2481262" y="247650"/>
                </a:lnTo>
                <a:lnTo>
                  <a:pt x="2424112" y="245269"/>
                </a:lnTo>
                <a:lnTo>
                  <a:pt x="2243137" y="228600"/>
                </a:lnTo>
                <a:lnTo>
                  <a:pt x="2083593" y="223838"/>
                </a:lnTo>
                <a:lnTo>
                  <a:pt x="1935956" y="223838"/>
                </a:lnTo>
                <a:lnTo>
                  <a:pt x="1759743" y="226219"/>
                </a:lnTo>
                <a:lnTo>
                  <a:pt x="1512093" y="238125"/>
                </a:lnTo>
                <a:lnTo>
                  <a:pt x="1378743" y="247650"/>
                </a:lnTo>
                <a:lnTo>
                  <a:pt x="1164431" y="269082"/>
                </a:lnTo>
                <a:lnTo>
                  <a:pt x="990600" y="280988"/>
                </a:lnTo>
                <a:lnTo>
                  <a:pt x="769143" y="302419"/>
                </a:lnTo>
                <a:lnTo>
                  <a:pt x="552450" y="323850"/>
                </a:lnTo>
                <a:lnTo>
                  <a:pt x="357187" y="338138"/>
                </a:lnTo>
                <a:lnTo>
                  <a:pt x="285750" y="333375"/>
                </a:lnTo>
                <a:lnTo>
                  <a:pt x="242887" y="321469"/>
                </a:lnTo>
                <a:lnTo>
                  <a:pt x="188118" y="297657"/>
                </a:lnTo>
                <a:lnTo>
                  <a:pt x="133350" y="259557"/>
                </a:lnTo>
                <a:lnTo>
                  <a:pt x="90487" y="219075"/>
                </a:lnTo>
                <a:lnTo>
                  <a:pt x="47625" y="166688"/>
                </a:lnTo>
                <a:lnTo>
                  <a:pt x="14287" y="114300"/>
                </a:lnTo>
                <a:lnTo>
                  <a:pt x="2381" y="88107"/>
                </a:lnTo>
                <a:lnTo>
                  <a:pt x="0" y="64294"/>
                </a:lnTo>
                <a:lnTo>
                  <a:pt x="2381" y="50007"/>
                </a:lnTo>
                <a:lnTo>
                  <a:pt x="11906" y="45244"/>
                </a:lnTo>
                <a:lnTo>
                  <a:pt x="30956" y="50007"/>
                </a:lnTo>
                <a:lnTo>
                  <a:pt x="66675" y="71438"/>
                </a:lnTo>
                <a:lnTo>
                  <a:pt x="109537" y="100013"/>
                </a:lnTo>
                <a:lnTo>
                  <a:pt x="147637" y="126207"/>
                </a:lnTo>
                <a:lnTo>
                  <a:pt x="180975" y="140494"/>
                </a:lnTo>
                <a:lnTo>
                  <a:pt x="228600" y="150019"/>
                </a:lnTo>
                <a:lnTo>
                  <a:pt x="266700" y="157163"/>
                </a:lnTo>
                <a:lnTo>
                  <a:pt x="421481" y="152400"/>
                </a:lnTo>
                <a:lnTo>
                  <a:pt x="785812" y="126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ACDD2B1-2CA7-429D-92A3-C41ADD9AF273}"/>
              </a:ext>
            </a:extLst>
          </p:cNvPr>
          <p:cNvSpPr/>
          <p:nvPr/>
        </p:nvSpPr>
        <p:spPr>
          <a:xfrm>
            <a:off x="2667000" y="5429250"/>
            <a:ext cx="4384675" cy="490538"/>
          </a:xfrm>
          <a:custGeom>
            <a:avLst/>
            <a:gdLst>
              <a:gd name="connsiteX0" fmla="*/ 1659336 w 4384884"/>
              <a:gd name="connsiteY0" fmla="*/ 81202 h 490740"/>
              <a:gd name="connsiteX1" fmla="*/ 1945307 w 4384884"/>
              <a:gd name="connsiteY1" fmla="*/ 56488 h 490740"/>
              <a:gd name="connsiteX2" fmla="*/ 2100649 w 4384884"/>
              <a:gd name="connsiteY2" fmla="*/ 42366 h 490740"/>
              <a:gd name="connsiteX3" fmla="*/ 2432516 w 4384884"/>
              <a:gd name="connsiteY3" fmla="*/ 38835 h 490740"/>
              <a:gd name="connsiteX4" fmla="*/ 2679651 w 4384884"/>
              <a:gd name="connsiteY4" fmla="*/ 35305 h 490740"/>
              <a:gd name="connsiteX5" fmla="*/ 3011519 w 4384884"/>
              <a:gd name="connsiteY5" fmla="*/ 31774 h 490740"/>
              <a:gd name="connsiteX6" fmla="*/ 3244532 w 4384884"/>
              <a:gd name="connsiteY6" fmla="*/ 35305 h 490740"/>
              <a:gd name="connsiteX7" fmla="*/ 3558746 w 4384884"/>
              <a:gd name="connsiteY7" fmla="*/ 38835 h 490740"/>
              <a:gd name="connsiteX8" fmla="*/ 3629356 w 4384884"/>
              <a:gd name="connsiteY8" fmla="*/ 42366 h 490740"/>
              <a:gd name="connsiteX9" fmla="*/ 3767046 w 4384884"/>
              <a:gd name="connsiteY9" fmla="*/ 24713 h 490740"/>
              <a:gd name="connsiteX10" fmla="*/ 3901205 w 4384884"/>
              <a:gd name="connsiteY10" fmla="*/ 0 h 490740"/>
              <a:gd name="connsiteX11" fmla="*/ 3936510 w 4384884"/>
              <a:gd name="connsiteY11" fmla="*/ 0 h 490740"/>
              <a:gd name="connsiteX12" fmla="*/ 4007120 w 4384884"/>
              <a:gd name="connsiteY12" fmla="*/ 10591 h 490740"/>
              <a:gd name="connsiteX13" fmla="*/ 4081261 w 4384884"/>
              <a:gd name="connsiteY13" fmla="*/ 35305 h 490740"/>
              <a:gd name="connsiteX14" fmla="*/ 4180115 w 4384884"/>
              <a:gd name="connsiteY14" fmla="*/ 77671 h 490740"/>
              <a:gd name="connsiteX15" fmla="*/ 4268377 w 4384884"/>
              <a:gd name="connsiteY15" fmla="*/ 123568 h 490740"/>
              <a:gd name="connsiteX16" fmla="*/ 4328396 w 4384884"/>
              <a:gd name="connsiteY16" fmla="*/ 155342 h 490740"/>
              <a:gd name="connsiteX17" fmla="*/ 4353109 w 4384884"/>
              <a:gd name="connsiteY17" fmla="*/ 183586 h 490740"/>
              <a:gd name="connsiteX18" fmla="*/ 4370762 w 4384884"/>
              <a:gd name="connsiteY18" fmla="*/ 208300 h 490740"/>
              <a:gd name="connsiteX19" fmla="*/ 4384884 w 4384884"/>
              <a:gd name="connsiteY19" fmla="*/ 243605 h 490740"/>
              <a:gd name="connsiteX20" fmla="*/ 4381353 w 4384884"/>
              <a:gd name="connsiteY20" fmla="*/ 264788 h 490740"/>
              <a:gd name="connsiteX21" fmla="*/ 4367231 w 4384884"/>
              <a:gd name="connsiteY21" fmla="*/ 285971 h 490740"/>
              <a:gd name="connsiteX22" fmla="*/ 4346048 w 4384884"/>
              <a:gd name="connsiteY22" fmla="*/ 303623 h 490740"/>
              <a:gd name="connsiteX23" fmla="*/ 4317804 w 4384884"/>
              <a:gd name="connsiteY23" fmla="*/ 317745 h 490740"/>
              <a:gd name="connsiteX24" fmla="*/ 4257786 w 4384884"/>
              <a:gd name="connsiteY24" fmla="*/ 321276 h 490740"/>
              <a:gd name="connsiteX25" fmla="*/ 4102444 w 4384884"/>
              <a:gd name="connsiteY25" fmla="*/ 307154 h 490740"/>
              <a:gd name="connsiteX26" fmla="*/ 3954163 w 4384884"/>
              <a:gd name="connsiteY26" fmla="*/ 285971 h 490740"/>
              <a:gd name="connsiteX27" fmla="*/ 3834126 w 4384884"/>
              <a:gd name="connsiteY27" fmla="*/ 271849 h 490740"/>
              <a:gd name="connsiteX28" fmla="*/ 3661131 w 4384884"/>
              <a:gd name="connsiteY28" fmla="*/ 254196 h 490740"/>
              <a:gd name="connsiteX29" fmla="*/ 3428118 w 4384884"/>
              <a:gd name="connsiteY29" fmla="*/ 243605 h 490740"/>
              <a:gd name="connsiteX30" fmla="*/ 3004458 w 4384884"/>
              <a:gd name="connsiteY30" fmla="*/ 229483 h 490740"/>
              <a:gd name="connsiteX31" fmla="*/ 2704365 w 4384884"/>
              <a:gd name="connsiteY31" fmla="*/ 225952 h 490740"/>
              <a:gd name="connsiteX32" fmla="*/ 2241869 w 4384884"/>
              <a:gd name="connsiteY32" fmla="*/ 222422 h 490740"/>
              <a:gd name="connsiteX33" fmla="*/ 2072405 w 4384884"/>
              <a:gd name="connsiteY33" fmla="*/ 233013 h 490740"/>
              <a:gd name="connsiteX34" fmla="*/ 1867636 w 4384884"/>
              <a:gd name="connsiteY34" fmla="*/ 250666 h 490740"/>
              <a:gd name="connsiteX35" fmla="*/ 1578135 w 4384884"/>
              <a:gd name="connsiteY35" fmla="*/ 275379 h 490740"/>
              <a:gd name="connsiteX36" fmla="*/ 1338061 w 4384884"/>
              <a:gd name="connsiteY36" fmla="*/ 300093 h 490740"/>
              <a:gd name="connsiteX37" fmla="*/ 1101517 w 4384884"/>
              <a:gd name="connsiteY37" fmla="*/ 331867 h 490740"/>
              <a:gd name="connsiteX38" fmla="*/ 893217 w 4384884"/>
              <a:gd name="connsiteY38" fmla="*/ 363642 h 490740"/>
              <a:gd name="connsiteX39" fmla="*/ 787302 w 4384884"/>
              <a:gd name="connsiteY39" fmla="*/ 384825 h 490740"/>
              <a:gd name="connsiteX40" fmla="*/ 593125 w 4384884"/>
              <a:gd name="connsiteY40" fmla="*/ 441313 h 490740"/>
              <a:gd name="connsiteX41" fmla="*/ 437783 w 4384884"/>
              <a:gd name="connsiteY41" fmla="*/ 490740 h 490740"/>
              <a:gd name="connsiteX42" fmla="*/ 413069 w 4384884"/>
              <a:gd name="connsiteY42" fmla="*/ 483679 h 490740"/>
              <a:gd name="connsiteX43" fmla="*/ 342459 w 4384884"/>
              <a:gd name="connsiteY43" fmla="*/ 448374 h 490740"/>
              <a:gd name="connsiteX44" fmla="*/ 275380 w 4384884"/>
              <a:gd name="connsiteY44" fmla="*/ 406008 h 490740"/>
              <a:gd name="connsiteX45" fmla="*/ 197709 w 4384884"/>
              <a:gd name="connsiteY45" fmla="*/ 345989 h 490740"/>
              <a:gd name="connsiteX46" fmla="*/ 127099 w 4384884"/>
              <a:gd name="connsiteY46" fmla="*/ 278910 h 490740"/>
              <a:gd name="connsiteX47" fmla="*/ 60019 w 4384884"/>
              <a:gd name="connsiteY47" fmla="*/ 197708 h 490740"/>
              <a:gd name="connsiteX48" fmla="*/ 24714 w 4384884"/>
              <a:gd name="connsiteY48" fmla="*/ 148281 h 490740"/>
              <a:gd name="connsiteX49" fmla="*/ 10592 w 4384884"/>
              <a:gd name="connsiteY49" fmla="*/ 123568 h 490740"/>
              <a:gd name="connsiteX50" fmla="*/ 0 w 4384884"/>
              <a:gd name="connsiteY50" fmla="*/ 95324 h 490740"/>
              <a:gd name="connsiteX51" fmla="*/ 0 w 4384884"/>
              <a:gd name="connsiteY51" fmla="*/ 84732 h 490740"/>
              <a:gd name="connsiteX52" fmla="*/ 10592 w 4384884"/>
              <a:gd name="connsiteY52" fmla="*/ 74141 h 490740"/>
              <a:gd name="connsiteX53" fmla="*/ 31775 w 4384884"/>
              <a:gd name="connsiteY53" fmla="*/ 77671 h 490740"/>
              <a:gd name="connsiteX54" fmla="*/ 98855 w 4384884"/>
              <a:gd name="connsiteY54" fmla="*/ 109446 h 490740"/>
              <a:gd name="connsiteX55" fmla="*/ 194178 w 4384884"/>
              <a:gd name="connsiteY55" fmla="*/ 169464 h 490740"/>
              <a:gd name="connsiteX56" fmla="*/ 233014 w 4384884"/>
              <a:gd name="connsiteY56" fmla="*/ 187117 h 490740"/>
              <a:gd name="connsiteX57" fmla="*/ 314215 w 4384884"/>
              <a:gd name="connsiteY57" fmla="*/ 204769 h 490740"/>
              <a:gd name="connsiteX58" fmla="*/ 473088 w 4384884"/>
              <a:gd name="connsiteY58" fmla="*/ 208300 h 490740"/>
              <a:gd name="connsiteX59" fmla="*/ 628430 w 4384884"/>
              <a:gd name="connsiteY59" fmla="*/ 190647 h 490740"/>
              <a:gd name="connsiteX60" fmla="*/ 977950 w 4384884"/>
              <a:gd name="connsiteY60" fmla="*/ 144751 h 490740"/>
              <a:gd name="connsiteX61" fmla="*/ 1659336 w 4384884"/>
              <a:gd name="connsiteY61" fmla="*/ 81202 h 4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384884" h="490740">
                <a:moveTo>
                  <a:pt x="1659336" y="81202"/>
                </a:moveTo>
                <a:lnTo>
                  <a:pt x="1945307" y="56488"/>
                </a:lnTo>
                <a:lnTo>
                  <a:pt x="2100649" y="42366"/>
                </a:lnTo>
                <a:lnTo>
                  <a:pt x="2432516" y="38835"/>
                </a:lnTo>
                <a:lnTo>
                  <a:pt x="2679651" y="35305"/>
                </a:lnTo>
                <a:lnTo>
                  <a:pt x="3011519" y="31774"/>
                </a:lnTo>
                <a:lnTo>
                  <a:pt x="3244532" y="35305"/>
                </a:lnTo>
                <a:lnTo>
                  <a:pt x="3558746" y="38835"/>
                </a:lnTo>
                <a:lnTo>
                  <a:pt x="3629356" y="42366"/>
                </a:lnTo>
                <a:lnTo>
                  <a:pt x="3767046" y="24713"/>
                </a:lnTo>
                <a:lnTo>
                  <a:pt x="3901205" y="0"/>
                </a:lnTo>
                <a:lnTo>
                  <a:pt x="3936510" y="0"/>
                </a:lnTo>
                <a:lnTo>
                  <a:pt x="4007120" y="10591"/>
                </a:lnTo>
                <a:lnTo>
                  <a:pt x="4081261" y="35305"/>
                </a:lnTo>
                <a:lnTo>
                  <a:pt x="4180115" y="77671"/>
                </a:lnTo>
                <a:lnTo>
                  <a:pt x="4268377" y="123568"/>
                </a:lnTo>
                <a:lnTo>
                  <a:pt x="4328396" y="155342"/>
                </a:lnTo>
                <a:lnTo>
                  <a:pt x="4353109" y="183586"/>
                </a:lnTo>
                <a:lnTo>
                  <a:pt x="4370762" y="208300"/>
                </a:lnTo>
                <a:lnTo>
                  <a:pt x="4384884" y="243605"/>
                </a:lnTo>
                <a:lnTo>
                  <a:pt x="4381353" y="264788"/>
                </a:lnTo>
                <a:lnTo>
                  <a:pt x="4367231" y="285971"/>
                </a:lnTo>
                <a:lnTo>
                  <a:pt x="4346048" y="303623"/>
                </a:lnTo>
                <a:lnTo>
                  <a:pt x="4317804" y="317745"/>
                </a:lnTo>
                <a:lnTo>
                  <a:pt x="4257786" y="321276"/>
                </a:lnTo>
                <a:lnTo>
                  <a:pt x="4102444" y="307154"/>
                </a:lnTo>
                <a:lnTo>
                  <a:pt x="3954163" y="285971"/>
                </a:lnTo>
                <a:lnTo>
                  <a:pt x="3834126" y="271849"/>
                </a:lnTo>
                <a:lnTo>
                  <a:pt x="3661131" y="254196"/>
                </a:lnTo>
                <a:lnTo>
                  <a:pt x="3428118" y="243605"/>
                </a:lnTo>
                <a:lnTo>
                  <a:pt x="3004458" y="229483"/>
                </a:lnTo>
                <a:lnTo>
                  <a:pt x="2704365" y="225952"/>
                </a:lnTo>
                <a:lnTo>
                  <a:pt x="2241869" y="222422"/>
                </a:lnTo>
                <a:lnTo>
                  <a:pt x="2072405" y="233013"/>
                </a:lnTo>
                <a:lnTo>
                  <a:pt x="1867636" y="250666"/>
                </a:lnTo>
                <a:lnTo>
                  <a:pt x="1578135" y="275379"/>
                </a:lnTo>
                <a:lnTo>
                  <a:pt x="1338061" y="300093"/>
                </a:lnTo>
                <a:lnTo>
                  <a:pt x="1101517" y="331867"/>
                </a:lnTo>
                <a:lnTo>
                  <a:pt x="893217" y="363642"/>
                </a:lnTo>
                <a:lnTo>
                  <a:pt x="787302" y="384825"/>
                </a:lnTo>
                <a:lnTo>
                  <a:pt x="593125" y="441313"/>
                </a:lnTo>
                <a:lnTo>
                  <a:pt x="437783" y="490740"/>
                </a:lnTo>
                <a:lnTo>
                  <a:pt x="413069" y="483679"/>
                </a:lnTo>
                <a:lnTo>
                  <a:pt x="342459" y="448374"/>
                </a:lnTo>
                <a:lnTo>
                  <a:pt x="275380" y="406008"/>
                </a:lnTo>
                <a:lnTo>
                  <a:pt x="197709" y="345989"/>
                </a:lnTo>
                <a:lnTo>
                  <a:pt x="127099" y="278910"/>
                </a:lnTo>
                <a:lnTo>
                  <a:pt x="60019" y="197708"/>
                </a:lnTo>
                <a:lnTo>
                  <a:pt x="24714" y="148281"/>
                </a:lnTo>
                <a:lnTo>
                  <a:pt x="10592" y="123568"/>
                </a:lnTo>
                <a:lnTo>
                  <a:pt x="0" y="95324"/>
                </a:lnTo>
                <a:lnTo>
                  <a:pt x="0" y="84732"/>
                </a:lnTo>
                <a:lnTo>
                  <a:pt x="10592" y="74141"/>
                </a:lnTo>
                <a:lnTo>
                  <a:pt x="31775" y="77671"/>
                </a:lnTo>
                <a:lnTo>
                  <a:pt x="98855" y="109446"/>
                </a:lnTo>
                <a:lnTo>
                  <a:pt x="194178" y="169464"/>
                </a:lnTo>
                <a:lnTo>
                  <a:pt x="233014" y="187117"/>
                </a:lnTo>
                <a:lnTo>
                  <a:pt x="314215" y="204769"/>
                </a:lnTo>
                <a:lnTo>
                  <a:pt x="473088" y="208300"/>
                </a:lnTo>
                <a:lnTo>
                  <a:pt x="628430" y="190647"/>
                </a:lnTo>
                <a:lnTo>
                  <a:pt x="977950" y="144751"/>
                </a:lnTo>
                <a:lnTo>
                  <a:pt x="1659336" y="812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841ED2-8BA6-4B82-ABD1-6F11B164CB3A}"/>
              </a:ext>
            </a:extLst>
          </p:cNvPr>
          <p:cNvGrpSpPr>
            <a:grpSpLocks/>
          </p:cNvGrpSpPr>
          <p:nvPr/>
        </p:nvGrpSpPr>
        <p:grpSpPr bwMode="auto">
          <a:xfrm>
            <a:off x="2690813" y="1322388"/>
            <a:ext cx="4384675" cy="4610100"/>
            <a:chOff x="2819400" y="1462088"/>
            <a:chExt cx="4384675" cy="4610100"/>
          </a:xfrm>
        </p:grpSpPr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E21B6B6B-2165-47D5-9CD4-20900C1376B3}"/>
                </a:ext>
              </a:extLst>
            </p:cNvPr>
            <p:cNvSpPr/>
            <p:nvPr/>
          </p:nvSpPr>
          <p:spPr>
            <a:xfrm>
              <a:off x="4081462" y="1462088"/>
              <a:ext cx="1203325" cy="1108075"/>
            </a:xfrm>
            <a:custGeom>
              <a:avLst/>
              <a:gdLst>
                <a:gd name="connsiteX0" fmla="*/ 888206 w 1202531"/>
                <a:gd name="connsiteY0" fmla="*/ 528637 h 1107281"/>
                <a:gd name="connsiteX1" fmla="*/ 695325 w 1202531"/>
                <a:gd name="connsiteY1" fmla="*/ 685800 h 1107281"/>
                <a:gd name="connsiteX2" fmla="*/ 485775 w 1202531"/>
                <a:gd name="connsiteY2" fmla="*/ 845343 h 1107281"/>
                <a:gd name="connsiteX3" fmla="*/ 259556 w 1202531"/>
                <a:gd name="connsiteY3" fmla="*/ 1014412 h 1107281"/>
                <a:gd name="connsiteX4" fmla="*/ 142875 w 1202531"/>
                <a:gd name="connsiteY4" fmla="*/ 1092993 h 1107281"/>
                <a:gd name="connsiteX5" fmla="*/ 0 w 1202531"/>
                <a:gd name="connsiteY5" fmla="*/ 1107281 h 1107281"/>
                <a:gd name="connsiteX6" fmla="*/ 88106 w 1202531"/>
                <a:gd name="connsiteY6" fmla="*/ 976312 h 1107281"/>
                <a:gd name="connsiteX7" fmla="*/ 154781 w 1202531"/>
                <a:gd name="connsiteY7" fmla="*/ 921543 h 1107281"/>
                <a:gd name="connsiteX8" fmla="*/ 319087 w 1202531"/>
                <a:gd name="connsiteY8" fmla="*/ 778668 h 1107281"/>
                <a:gd name="connsiteX9" fmla="*/ 495300 w 1202531"/>
                <a:gd name="connsiteY9" fmla="*/ 602456 h 1107281"/>
                <a:gd name="connsiteX10" fmla="*/ 604837 w 1202531"/>
                <a:gd name="connsiteY10" fmla="*/ 478631 h 1107281"/>
                <a:gd name="connsiteX11" fmla="*/ 697706 w 1202531"/>
                <a:gd name="connsiteY11" fmla="*/ 359568 h 1107281"/>
                <a:gd name="connsiteX12" fmla="*/ 728662 w 1202531"/>
                <a:gd name="connsiteY12" fmla="*/ 321468 h 1107281"/>
                <a:gd name="connsiteX13" fmla="*/ 754856 w 1202531"/>
                <a:gd name="connsiteY13" fmla="*/ 283368 h 1107281"/>
                <a:gd name="connsiteX14" fmla="*/ 766762 w 1202531"/>
                <a:gd name="connsiteY14" fmla="*/ 252412 h 1107281"/>
                <a:gd name="connsiteX15" fmla="*/ 771525 w 1202531"/>
                <a:gd name="connsiteY15" fmla="*/ 226218 h 1107281"/>
                <a:gd name="connsiteX16" fmla="*/ 771525 w 1202531"/>
                <a:gd name="connsiteY16" fmla="*/ 202406 h 1107281"/>
                <a:gd name="connsiteX17" fmla="*/ 764381 w 1202531"/>
                <a:gd name="connsiteY17" fmla="*/ 178593 h 1107281"/>
                <a:gd name="connsiteX18" fmla="*/ 747712 w 1202531"/>
                <a:gd name="connsiteY18" fmla="*/ 147637 h 1107281"/>
                <a:gd name="connsiteX19" fmla="*/ 721518 w 1202531"/>
                <a:gd name="connsiteY19" fmla="*/ 119062 h 1107281"/>
                <a:gd name="connsiteX20" fmla="*/ 685800 w 1202531"/>
                <a:gd name="connsiteY20" fmla="*/ 92868 h 1107281"/>
                <a:gd name="connsiteX21" fmla="*/ 659606 w 1202531"/>
                <a:gd name="connsiteY21" fmla="*/ 71437 h 1107281"/>
                <a:gd name="connsiteX22" fmla="*/ 638175 w 1202531"/>
                <a:gd name="connsiteY22" fmla="*/ 47625 h 1107281"/>
                <a:gd name="connsiteX23" fmla="*/ 631031 w 1202531"/>
                <a:gd name="connsiteY23" fmla="*/ 30956 h 1107281"/>
                <a:gd name="connsiteX24" fmla="*/ 631031 w 1202531"/>
                <a:gd name="connsiteY24" fmla="*/ 23812 h 1107281"/>
                <a:gd name="connsiteX25" fmla="*/ 635793 w 1202531"/>
                <a:gd name="connsiteY25" fmla="*/ 14287 h 1107281"/>
                <a:gd name="connsiteX26" fmla="*/ 659606 w 1202531"/>
                <a:gd name="connsiteY26" fmla="*/ 2381 h 1107281"/>
                <a:gd name="connsiteX27" fmla="*/ 702468 w 1202531"/>
                <a:gd name="connsiteY27" fmla="*/ 0 h 1107281"/>
                <a:gd name="connsiteX28" fmla="*/ 776287 w 1202531"/>
                <a:gd name="connsiteY28" fmla="*/ 16668 h 1107281"/>
                <a:gd name="connsiteX29" fmla="*/ 876300 w 1202531"/>
                <a:gd name="connsiteY29" fmla="*/ 45243 h 1107281"/>
                <a:gd name="connsiteX30" fmla="*/ 950118 w 1202531"/>
                <a:gd name="connsiteY30" fmla="*/ 73818 h 1107281"/>
                <a:gd name="connsiteX31" fmla="*/ 1009650 w 1202531"/>
                <a:gd name="connsiteY31" fmla="*/ 100012 h 1107281"/>
                <a:gd name="connsiteX32" fmla="*/ 1062037 w 1202531"/>
                <a:gd name="connsiteY32" fmla="*/ 130968 h 1107281"/>
                <a:gd name="connsiteX33" fmla="*/ 1104900 w 1202531"/>
                <a:gd name="connsiteY33" fmla="*/ 157162 h 1107281"/>
                <a:gd name="connsiteX34" fmla="*/ 1147762 w 1202531"/>
                <a:gd name="connsiteY34" fmla="*/ 195262 h 1107281"/>
                <a:gd name="connsiteX35" fmla="*/ 1176337 w 1202531"/>
                <a:gd name="connsiteY35" fmla="*/ 223837 h 1107281"/>
                <a:gd name="connsiteX36" fmla="*/ 1190625 w 1202531"/>
                <a:gd name="connsiteY36" fmla="*/ 245268 h 1107281"/>
                <a:gd name="connsiteX37" fmla="*/ 1200150 w 1202531"/>
                <a:gd name="connsiteY37" fmla="*/ 271462 h 1107281"/>
                <a:gd name="connsiteX38" fmla="*/ 1202531 w 1202531"/>
                <a:gd name="connsiteY38" fmla="*/ 285750 h 1107281"/>
                <a:gd name="connsiteX39" fmla="*/ 1197768 w 1202531"/>
                <a:gd name="connsiteY39" fmla="*/ 304800 h 1107281"/>
                <a:gd name="connsiteX40" fmla="*/ 1185862 w 1202531"/>
                <a:gd name="connsiteY40" fmla="*/ 323850 h 1107281"/>
                <a:gd name="connsiteX41" fmla="*/ 1154906 w 1202531"/>
                <a:gd name="connsiteY41" fmla="*/ 342900 h 1107281"/>
                <a:gd name="connsiteX42" fmla="*/ 1109662 w 1202531"/>
                <a:gd name="connsiteY42" fmla="*/ 361950 h 1107281"/>
                <a:gd name="connsiteX43" fmla="*/ 1057275 w 1202531"/>
                <a:gd name="connsiteY43" fmla="*/ 390525 h 1107281"/>
                <a:gd name="connsiteX44" fmla="*/ 1012031 w 1202531"/>
                <a:gd name="connsiteY44" fmla="*/ 431006 h 1107281"/>
                <a:gd name="connsiteX45" fmla="*/ 973931 w 1202531"/>
                <a:gd name="connsiteY45" fmla="*/ 464343 h 1107281"/>
                <a:gd name="connsiteX46" fmla="*/ 888206 w 1202531"/>
                <a:gd name="connsiteY46" fmla="*/ 528637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2531" h="1107281">
                  <a:moveTo>
                    <a:pt x="888206" y="528637"/>
                  </a:moveTo>
                  <a:lnTo>
                    <a:pt x="695325" y="685800"/>
                  </a:lnTo>
                  <a:lnTo>
                    <a:pt x="485775" y="845343"/>
                  </a:lnTo>
                  <a:lnTo>
                    <a:pt x="259556" y="1014412"/>
                  </a:lnTo>
                  <a:lnTo>
                    <a:pt x="142875" y="1092993"/>
                  </a:lnTo>
                  <a:lnTo>
                    <a:pt x="0" y="1107281"/>
                  </a:lnTo>
                  <a:lnTo>
                    <a:pt x="88106" y="976312"/>
                  </a:lnTo>
                  <a:lnTo>
                    <a:pt x="154781" y="921543"/>
                  </a:lnTo>
                  <a:lnTo>
                    <a:pt x="319087" y="778668"/>
                  </a:lnTo>
                  <a:lnTo>
                    <a:pt x="495300" y="602456"/>
                  </a:lnTo>
                  <a:lnTo>
                    <a:pt x="604837" y="478631"/>
                  </a:lnTo>
                  <a:lnTo>
                    <a:pt x="697706" y="359568"/>
                  </a:lnTo>
                  <a:lnTo>
                    <a:pt x="728662" y="321468"/>
                  </a:lnTo>
                  <a:lnTo>
                    <a:pt x="754856" y="283368"/>
                  </a:lnTo>
                  <a:lnTo>
                    <a:pt x="766762" y="252412"/>
                  </a:lnTo>
                  <a:lnTo>
                    <a:pt x="771525" y="226218"/>
                  </a:lnTo>
                  <a:lnTo>
                    <a:pt x="771525" y="202406"/>
                  </a:lnTo>
                  <a:lnTo>
                    <a:pt x="764381" y="178593"/>
                  </a:lnTo>
                  <a:lnTo>
                    <a:pt x="747712" y="147637"/>
                  </a:lnTo>
                  <a:lnTo>
                    <a:pt x="721518" y="119062"/>
                  </a:lnTo>
                  <a:lnTo>
                    <a:pt x="685800" y="92868"/>
                  </a:lnTo>
                  <a:lnTo>
                    <a:pt x="659606" y="71437"/>
                  </a:lnTo>
                  <a:lnTo>
                    <a:pt x="638175" y="47625"/>
                  </a:lnTo>
                  <a:lnTo>
                    <a:pt x="631031" y="30956"/>
                  </a:lnTo>
                  <a:lnTo>
                    <a:pt x="631031" y="23812"/>
                  </a:lnTo>
                  <a:lnTo>
                    <a:pt x="635793" y="14287"/>
                  </a:lnTo>
                  <a:lnTo>
                    <a:pt x="659606" y="2381"/>
                  </a:lnTo>
                  <a:lnTo>
                    <a:pt x="702468" y="0"/>
                  </a:lnTo>
                  <a:lnTo>
                    <a:pt x="776287" y="16668"/>
                  </a:lnTo>
                  <a:lnTo>
                    <a:pt x="876300" y="45243"/>
                  </a:lnTo>
                  <a:lnTo>
                    <a:pt x="950118" y="73818"/>
                  </a:lnTo>
                  <a:lnTo>
                    <a:pt x="1009650" y="100012"/>
                  </a:lnTo>
                  <a:lnTo>
                    <a:pt x="1062037" y="130968"/>
                  </a:lnTo>
                  <a:lnTo>
                    <a:pt x="1104900" y="157162"/>
                  </a:lnTo>
                  <a:lnTo>
                    <a:pt x="1147762" y="195262"/>
                  </a:lnTo>
                  <a:lnTo>
                    <a:pt x="1176337" y="223837"/>
                  </a:lnTo>
                  <a:lnTo>
                    <a:pt x="1190625" y="245268"/>
                  </a:lnTo>
                  <a:lnTo>
                    <a:pt x="1200150" y="271462"/>
                  </a:lnTo>
                  <a:lnTo>
                    <a:pt x="1202531" y="285750"/>
                  </a:lnTo>
                  <a:lnTo>
                    <a:pt x="1197768" y="304800"/>
                  </a:lnTo>
                  <a:lnTo>
                    <a:pt x="1185862" y="323850"/>
                  </a:lnTo>
                  <a:lnTo>
                    <a:pt x="1154906" y="342900"/>
                  </a:lnTo>
                  <a:lnTo>
                    <a:pt x="1109662" y="361950"/>
                  </a:lnTo>
                  <a:lnTo>
                    <a:pt x="1057275" y="390525"/>
                  </a:lnTo>
                  <a:lnTo>
                    <a:pt x="1012031" y="431006"/>
                  </a:lnTo>
                  <a:lnTo>
                    <a:pt x="973931" y="464343"/>
                  </a:lnTo>
                  <a:lnTo>
                    <a:pt x="888206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7">
              <a:extLst>
                <a:ext uri="{FF2B5EF4-FFF2-40B4-BE49-F238E27FC236}">
                  <a16:creationId xmlns:a16="http://schemas.microsoft.com/office/drawing/2014/main" id="{E71DE161-1805-4071-B17A-188EAA50256D}"/>
                </a:ext>
              </a:extLst>
            </p:cNvPr>
            <p:cNvSpPr/>
            <p:nvPr/>
          </p:nvSpPr>
          <p:spPr>
            <a:xfrm>
              <a:off x="3392487" y="2398713"/>
              <a:ext cx="679450" cy="1649412"/>
            </a:xfrm>
            <a:custGeom>
              <a:avLst/>
              <a:gdLst>
                <a:gd name="connsiteX0" fmla="*/ 307182 w 678657"/>
                <a:gd name="connsiteY0" fmla="*/ 640556 h 1650206"/>
                <a:gd name="connsiteX1" fmla="*/ 280988 w 678657"/>
                <a:gd name="connsiteY1" fmla="*/ 502444 h 1650206"/>
                <a:gd name="connsiteX2" fmla="*/ 254794 w 678657"/>
                <a:gd name="connsiteY2" fmla="*/ 378619 h 1650206"/>
                <a:gd name="connsiteX3" fmla="*/ 230982 w 678657"/>
                <a:gd name="connsiteY3" fmla="*/ 266700 h 1650206"/>
                <a:gd name="connsiteX4" fmla="*/ 219075 w 678657"/>
                <a:gd name="connsiteY4" fmla="*/ 230981 h 1650206"/>
                <a:gd name="connsiteX5" fmla="*/ 202407 w 678657"/>
                <a:gd name="connsiteY5" fmla="*/ 202406 h 1650206"/>
                <a:gd name="connsiteX6" fmla="*/ 178594 w 678657"/>
                <a:gd name="connsiteY6" fmla="*/ 171450 h 1650206"/>
                <a:gd name="connsiteX7" fmla="*/ 152400 w 678657"/>
                <a:gd name="connsiteY7" fmla="*/ 147637 h 1650206"/>
                <a:gd name="connsiteX8" fmla="*/ 111919 w 678657"/>
                <a:gd name="connsiteY8" fmla="*/ 116681 h 1650206"/>
                <a:gd name="connsiteX9" fmla="*/ 64294 w 678657"/>
                <a:gd name="connsiteY9" fmla="*/ 85725 h 1650206"/>
                <a:gd name="connsiteX10" fmla="*/ 42863 w 678657"/>
                <a:gd name="connsiteY10" fmla="*/ 76200 h 1650206"/>
                <a:gd name="connsiteX11" fmla="*/ 26194 w 678657"/>
                <a:gd name="connsiteY11" fmla="*/ 64294 h 1650206"/>
                <a:gd name="connsiteX12" fmla="*/ 7144 w 678657"/>
                <a:gd name="connsiteY12" fmla="*/ 42862 h 1650206"/>
                <a:gd name="connsiteX13" fmla="*/ 0 w 678657"/>
                <a:gd name="connsiteY13" fmla="*/ 23812 h 1650206"/>
                <a:gd name="connsiteX14" fmla="*/ 4763 w 678657"/>
                <a:gd name="connsiteY14" fmla="*/ 14287 h 1650206"/>
                <a:gd name="connsiteX15" fmla="*/ 19050 w 678657"/>
                <a:gd name="connsiteY15" fmla="*/ 4762 h 1650206"/>
                <a:gd name="connsiteX16" fmla="*/ 47625 w 678657"/>
                <a:gd name="connsiteY16" fmla="*/ 0 h 1650206"/>
                <a:gd name="connsiteX17" fmla="*/ 126207 w 678657"/>
                <a:gd name="connsiteY17" fmla="*/ 11906 h 1650206"/>
                <a:gd name="connsiteX18" fmla="*/ 223838 w 678657"/>
                <a:gd name="connsiteY18" fmla="*/ 33337 h 1650206"/>
                <a:gd name="connsiteX19" fmla="*/ 285750 w 678657"/>
                <a:gd name="connsiteY19" fmla="*/ 52387 h 1650206"/>
                <a:gd name="connsiteX20" fmla="*/ 371475 w 678657"/>
                <a:gd name="connsiteY20" fmla="*/ 83344 h 1650206"/>
                <a:gd name="connsiteX21" fmla="*/ 385763 w 678657"/>
                <a:gd name="connsiteY21" fmla="*/ 88106 h 1650206"/>
                <a:gd name="connsiteX22" fmla="*/ 450057 w 678657"/>
                <a:gd name="connsiteY22" fmla="*/ 242887 h 1650206"/>
                <a:gd name="connsiteX23" fmla="*/ 483394 w 678657"/>
                <a:gd name="connsiteY23" fmla="*/ 385762 h 1650206"/>
                <a:gd name="connsiteX24" fmla="*/ 519113 w 678657"/>
                <a:gd name="connsiteY24" fmla="*/ 547687 h 1650206"/>
                <a:gd name="connsiteX25" fmla="*/ 552450 w 678657"/>
                <a:gd name="connsiteY25" fmla="*/ 719137 h 1650206"/>
                <a:gd name="connsiteX26" fmla="*/ 583407 w 678657"/>
                <a:gd name="connsiteY26" fmla="*/ 842962 h 1650206"/>
                <a:gd name="connsiteX27" fmla="*/ 607219 w 678657"/>
                <a:gd name="connsiteY27" fmla="*/ 1007269 h 1650206"/>
                <a:gd name="connsiteX28" fmla="*/ 642938 w 678657"/>
                <a:gd name="connsiteY28" fmla="*/ 1250156 h 1650206"/>
                <a:gd name="connsiteX29" fmla="*/ 661988 w 678657"/>
                <a:gd name="connsiteY29" fmla="*/ 1378744 h 1650206"/>
                <a:gd name="connsiteX30" fmla="*/ 678657 w 678657"/>
                <a:gd name="connsiteY30" fmla="*/ 1500187 h 1650206"/>
                <a:gd name="connsiteX31" fmla="*/ 676275 w 678657"/>
                <a:gd name="connsiteY31" fmla="*/ 1574006 h 1650206"/>
                <a:gd name="connsiteX32" fmla="*/ 666750 w 678657"/>
                <a:gd name="connsiteY32" fmla="*/ 1612106 h 1650206"/>
                <a:gd name="connsiteX33" fmla="*/ 647700 w 678657"/>
                <a:gd name="connsiteY33" fmla="*/ 1640681 h 1650206"/>
                <a:gd name="connsiteX34" fmla="*/ 626269 w 678657"/>
                <a:gd name="connsiteY34" fmla="*/ 1650206 h 1650206"/>
                <a:gd name="connsiteX35" fmla="*/ 595313 w 678657"/>
                <a:gd name="connsiteY35" fmla="*/ 1647825 h 1650206"/>
                <a:gd name="connsiteX36" fmla="*/ 559594 w 678657"/>
                <a:gd name="connsiteY36" fmla="*/ 1626394 h 1650206"/>
                <a:gd name="connsiteX37" fmla="*/ 526257 w 678657"/>
                <a:gd name="connsiteY37" fmla="*/ 1590675 h 1650206"/>
                <a:gd name="connsiteX38" fmla="*/ 481013 w 678657"/>
                <a:gd name="connsiteY38" fmla="*/ 1526381 h 1650206"/>
                <a:gd name="connsiteX39" fmla="*/ 440532 w 678657"/>
                <a:gd name="connsiteY39" fmla="*/ 1469231 h 1650206"/>
                <a:gd name="connsiteX40" fmla="*/ 397669 w 678657"/>
                <a:gd name="connsiteY40" fmla="*/ 1383506 h 1650206"/>
                <a:gd name="connsiteX41" fmla="*/ 369094 w 678657"/>
                <a:gd name="connsiteY41" fmla="*/ 1302544 h 1650206"/>
                <a:gd name="connsiteX42" fmla="*/ 369094 w 678657"/>
                <a:gd name="connsiteY42" fmla="*/ 1285875 h 1650206"/>
                <a:gd name="connsiteX43" fmla="*/ 373857 w 678657"/>
                <a:gd name="connsiteY43" fmla="*/ 1250156 h 1650206"/>
                <a:gd name="connsiteX44" fmla="*/ 376238 w 678657"/>
                <a:gd name="connsiteY44" fmla="*/ 1193006 h 1650206"/>
                <a:gd name="connsiteX45" fmla="*/ 373857 w 678657"/>
                <a:gd name="connsiteY45" fmla="*/ 1123950 h 1650206"/>
                <a:gd name="connsiteX46" fmla="*/ 369094 w 678657"/>
                <a:gd name="connsiteY46" fmla="*/ 1052512 h 1650206"/>
                <a:gd name="connsiteX47" fmla="*/ 359569 w 678657"/>
                <a:gd name="connsiteY47" fmla="*/ 971550 h 1650206"/>
                <a:gd name="connsiteX48" fmla="*/ 347663 w 678657"/>
                <a:gd name="connsiteY48" fmla="*/ 878681 h 1650206"/>
                <a:gd name="connsiteX49" fmla="*/ 307182 w 678657"/>
                <a:gd name="connsiteY49" fmla="*/ 640556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8657" h="1650206">
                  <a:moveTo>
                    <a:pt x="307182" y="640556"/>
                  </a:moveTo>
                  <a:lnTo>
                    <a:pt x="280988" y="502444"/>
                  </a:lnTo>
                  <a:lnTo>
                    <a:pt x="254794" y="378619"/>
                  </a:lnTo>
                  <a:lnTo>
                    <a:pt x="230982" y="266700"/>
                  </a:lnTo>
                  <a:lnTo>
                    <a:pt x="219075" y="230981"/>
                  </a:lnTo>
                  <a:lnTo>
                    <a:pt x="202407" y="202406"/>
                  </a:lnTo>
                  <a:lnTo>
                    <a:pt x="178594" y="171450"/>
                  </a:lnTo>
                  <a:lnTo>
                    <a:pt x="152400" y="147637"/>
                  </a:lnTo>
                  <a:lnTo>
                    <a:pt x="111919" y="116681"/>
                  </a:lnTo>
                  <a:lnTo>
                    <a:pt x="64294" y="85725"/>
                  </a:lnTo>
                  <a:lnTo>
                    <a:pt x="42863" y="76200"/>
                  </a:lnTo>
                  <a:lnTo>
                    <a:pt x="26194" y="64294"/>
                  </a:lnTo>
                  <a:lnTo>
                    <a:pt x="7144" y="42862"/>
                  </a:lnTo>
                  <a:lnTo>
                    <a:pt x="0" y="23812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7625" y="0"/>
                  </a:lnTo>
                  <a:lnTo>
                    <a:pt x="126207" y="11906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71475" y="83344"/>
                  </a:lnTo>
                  <a:lnTo>
                    <a:pt x="385763" y="88106"/>
                  </a:lnTo>
                  <a:lnTo>
                    <a:pt x="450057" y="242887"/>
                  </a:lnTo>
                  <a:lnTo>
                    <a:pt x="483394" y="385762"/>
                  </a:lnTo>
                  <a:lnTo>
                    <a:pt x="519113" y="547687"/>
                  </a:lnTo>
                  <a:lnTo>
                    <a:pt x="552450" y="719137"/>
                  </a:lnTo>
                  <a:lnTo>
                    <a:pt x="583407" y="842962"/>
                  </a:lnTo>
                  <a:lnTo>
                    <a:pt x="607219" y="1007269"/>
                  </a:lnTo>
                  <a:lnTo>
                    <a:pt x="642938" y="1250156"/>
                  </a:lnTo>
                  <a:lnTo>
                    <a:pt x="661988" y="1378744"/>
                  </a:lnTo>
                  <a:lnTo>
                    <a:pt x="678657" y="1500187"/>
                  </a:lnTo>
                  <a:lnTo>
                    <a:pt x="676275" y="1574006"/>
                  </a:lnTo>
                  <a:lnTo>
                    <a:pt x="666750" y="1612106"/>
                  </a:lnTo>
                  <a:lnTo>
                    <a:pt x="647700" y="1640681"/>
                  </a:lnTo>
                  <a:lnTo>
                    <a:pt x="626269" y="1650206"/>
                  </a:lnTo>
                  <a:lnTo>
                    <a:pt x="595313" y="1647825"/>
                  </a:lnTo>
                  <a:lnTo>
                    <a:pt x="559594" y="1626394"/>
                  </a:lnTo>
                  <a:lnTo>
                    <a:pt x="526257" y="1590675"/>
                  </a:lnTo>
                  <a:lnTo>
                    <a:pt x="481013" y="1526381"/>
                  </a:lnTo>
                  <a:lnTo>
                    <a:pt x="440532" y="1469231"/>
                  </a:lnTo>
                  <a:lnTo>
                    <a:pt x="397669" y="1383506"/>
                  </a:lnTo>
                  <a:lnTo>
                    <a:pt x="369094" y="1302544"/>
                  </a:lnTo>
                  <a:lnTo>
                    <a:pt x="369094" y="1285875"/>
                  </a:lnTo>
                  <a:lnTo>
                    <a:pt x="373857" y="1250156"/>
                  </a:lnTo>
                  <a:cubicBezTo>
                    <a:pt x="374651" y="1231106"/>
                    <a:pt x="375444" y="1212056"/>
                    <a:pt x="376238" y="1193006"/>
                  </a:cubicBezTo>
                  <a:cubicBezTo>
                    <a:pt x="375444" y="1169987"/>
                    <a:pt x="374651" y="1146969"/>
                    <a:pt x="373857" y="1123950"/>
                  </a:cubicBezTo>
                  <a:lnTo>
                    <a:pt x="369094" y="1052512"/>
                  </a:lnTo>
                  <a:lnTo>
                    <a:pt x="359569" y="971550"/>
                  </a:lnTo>
                  <a:lnTo>
                    <a:pt x="347663" y="878681"/>
                  </a:lnTo>
                  <a:lnTo>
                    <a:pt x="307182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570801AE-5CC7-4FFE-A8D1-8896C5E66D73}"/>
                </a:ext>
              </a:extLst>
            </p:cNvPr>
            <p:cNvSpPr/>
            <p:nvPr/>
          </p:nvSpPr>
          <p:spPr>
            <a:xfrm>
              <a:off x="3692525" y="2276475"/>
              <a:ext cx="2976562" cy="1620838"/>
            </a:xfrm>
            <a:custGeom>
              <a:avLst/>
              <a:gdLst>
                <a:gd name="connsiteX0" fmla="*/ 1573269 w 2976184"/>
                <a:gd name="connsiteY0" fmla="*/ 77662 h 1620868"/>
                <a:gd name="connsiteX1" fmla="*/ 1302707 w 2976184"/>
                <a:gd name="connsiteY1" fmla="*/ 97703 h 1620868"/>
                <a:gd name="connsiteX2" fmla="*/ 1054692 w 2976184"/>
                <a:gd name="connsiteY2" fmla="*/ 117745 h 1620868"/>
                <a:gd name="connsiteX3" fmla="*/ 801666 w 2976184"/>
                <a:gd name="connsiteY3" fmla="*/ 137787 h 1620868"/>
                <a:gd name="connsiteX4" fmla="*/ 681416 w 2976184"/>
                <a:gd name="connsiteY4" fmla="*/ 147807 h 1620868"/>
                <a:gd name="connsiteX5" fmla="*/ 425885 w 2976184"/>
                <a:gd name="connsiteY5" fmla="*/ 175365 h 1620868"/>
                <a:gd name="connsiteX6" fmla="*/ 290604 w 2976184"/>
                <a:gd name="connsiteY6" fmla="*/ 192901 h 1620868"/>
                <a:gd name="connsiteX7" fmla="*/ 197912 w 2976184"/>
                <a:gd name="connsiteY7" fmla="*/ 202922 h 1620868"/>
                <a:gd name="connsiteX8" fmla="*/ 0 w 2976184"/>
                <a:gd name="connsiteY8" fmla="*/ 215448 h 1620868"/>
                <a:gd name="connsiteX9" fmla="*/ 77662 w 2976184"/>
                <a:gd name="connsiteY9" fmla="*/ 403338 h 1620868"/>
                <a:gd name="connsiteX10" fmla="*/ 288099 w 2976184"/>
                <a:gd name="connsiteY10" fmla="*/ 370771 h 1620868"/>
                <a:gd name="connsiteX11" fmla="*/ 473484 w 2976184"/>
                <a:gd name="connsiteY11" fmla="*/ 343213 h 1620868"/>
                <a:gd name="connsiteX12" fmla="*/ 686427 w 2976184"/>
                <a:gd name="connsiteY12" fmla="*/ 315656 h 1620868"/>
                <a:gd name="connsiteX13" fmla="*/ 839244 w 2976184"/>
                <a:gd name="connsiteY13" fmla="*/ 298120 h 1620868"/>
                <a:gd name="connsiteX14" fmla="*/ 1057197 w 2976184"/>
                <a:gd name="connsiteY14" fmla="*/ 275573 h 1620868"/>
                <a:gd name="connsiteX15" fmla="*/ 1345296 w 2976184"/>
                <a:gd name="connsiteY15" fmla="*/ 255531 h 1620868"/>
                <a:gd name="connsiteX16" fmla="*/ 1560743 w 2976184"/>
                <a:gd name="connsiteY16" fmla="*/ 240500 h 1620868"/>
                <a:gd name="connsiteX17" fmla="*/ 1918988 w 2976184"/>
                <a:gd name="connsiteY17" fmla="*/ 225469 h 1620868"/>
                <a:gd name="connsiteX18" fmla="*/ 2189550 w 2976184"/>
                <a:gd name="connsiteY18" fmla="*/ 217953 h 1620868"/>
                <a:gd name="connsiteX19" fmla="*/ 2389966 w 2976184"/>
                <a:gd name="connsiteY19" fmla="*/ 212943 h 1620868"/>
                <a:gd name="connsiteX20" fmla="*/ 2447586 w 2976184"/>
                <a:gd name="connsiteY20" fmla="*/ 215448 h 1620868"/>
                <a:gd name="connsiteX21" fmla="*/ 2477649 w 2976184"/>
                <a:gd name="connsiteY21" fmla="*/ 225469 h 1620868"/>
                <a:gd name="connsiteX22" fmla="*/ 2502701 w 2976184"/>
                <a:gd name="connsiteY22" fmla="*/ 240500 h 1620868"/>
                <a:gd name="connsiteX23" fmla="*/ 2522742 w 2976184"/>
                <a:gd name="connsiteY23" fmla="*/ 263047 h 1620868"/>
                <a:gd name="connsiteX24" fmla="*/ 2535268 w 2976184"/>
                <a:gd name="connsiteY24" fmla="*/ 293109 h 1620868"/>
                <a:gd name="connsiteX25" fmla="*/ 2542784 w 2976184"/>
                <a:gd name="connsiteY25" fmla="*/ 335698 h 1620868"/>
                <a:gd name="connsiteX26" fmla="*/ 2542784 w 2976184"/>
                <a:gd name="connsiteY26" fmla="*/ 375781 h 1620868"/>
                <a:gd name="connsiteX27" fmla="*/ 2517732 w 2976184"/>
                <a:gd name="connsiteY27" fmla="*/ 541125 h 1620868"/>
                <a:gd name="connsiteX28" fmla="*/ 2495185 w 2976184"/>
                <a:gd name="connsiteY28" fmla="*/ 696447 h 1620868"/>
                <a:gd name="connsiteX29" fmla="*/ 2467628 w 2976184"/>
                <a:gd name="connsiteY29" fmla="*/ 894359 h 1620868"/>
                <a:gd name="connsiteX30" fmla="*/ 2420029 w 2976184"/>
                <a:gd name="connsiteY30" fmla="*/ 1154900 h 1620868"/>
                <a:gd name="connsiteX31" fmla="*/ 2384956 w 2976184"/>
                <a:gd name="connsiteY31" fmla="*/ 1365337 h 1620868"/>
                <a:gd name="connsiteX32" fmla="*/ 2347378 w 2976184"/>
                <a:gd name="connsiteY32" fmla="*/ 1495608 h 1620868"/>
                <a:gd name="connsiteX33" fmla="*/ 2347378 w 2976184"/>
                <a:gd name="connsiteY33" fmla="*/ 1538196 h 1620868"/>
                <a:gd name="connsiteX34" fmla="*/ 2357399 w 2976184"/>
                <a:gd name="connsiteY34" fmla="*/ 1585795 h 1620868"/>
                <a:gd name="connsiteX35" fmla="*/ 2369925 w 2976184"/>
                <a:gd name="connsiteY35" fmla="*/ 1603332 h 1620868"/>
                <a:gd name="connsiteX36" fmla="*/ 2397482 w 2976184"/>
                <a:gd name="connsiteY36" fmla="*/ 1615858 h 1620868"/>
                <a:gd name="connsiteX37" fmla="*/ 2430050 w 2976184"/>
                <a:gd name="connsiteY37" fmla="*/ 1620868 h 1620868"/>
                <a:gd name="connsiteX38" fmla="*/ 2465123 w 2976184"/>
                <a:gd name="connsiteY38" fmla="*/ 1620868 h 1620868"/>
                <a:gd name="connsiteX39" fmla="*/ 2487669 w 2976184"/>
                <a:gd name="connsiteY39" fmla="*/ 1613353 h 1620868"/>
                <a:gd name="connsiteX40" fmla="*/ 2522742 w 2976184"/>
                <a:gd name="connsiteY40" fmla="*/ 1593311 h 1620868"/>
                <a:gd name="connsiteX41" fmla="*/ 2547794 w 2976184"/>
                <a:gd name="connsiteY41" fmla="*/ 1563248 h 1620868"/>
                <a:gd name="connsiteX42" fmla="*/ 2565331 w 2976184"/>
                <a:gd name="connsiteY42" fmla="*/ 1530681 h 1620868"/>
                <a:gd name="connsiteX43" fmla="*/ 2577857 w 2976184"/>
                <a:gd name="connsiteY43" fmla="*/ 1498113 h 1620868"/>
                <a:gd name="connsiteX44" fmla="*/ 2615435 w 2976184"/>
                <a:gd name="connsiteY44" fmla="*/ 1362832 h 1620868"/>
                <a:gd name="connsiteX45" fmla="*/ 2675560 w 2976184"/>
                <a:gd name="connsiteY45" fmla="*/ 1134858 h 1620868"/>
                <a:gd name="connsiteX46" fmla="*/ 2718148 w 2976184"/>
                <a:gd name="connsiteY46" fmla="*/ 974525 h 1620868"/>
                <a:gd name="connsiteX47" fmla="*/ 2788294 w 2976184"/>
                <a:gd name="connsiteY47" fmla="*/ 716489 h 1620868"/>
                <a:gd name="connsiteX48" fmla="*/ 2853429 w 2976184"/>
                <a:gd name="connsiteY48" fmla="*/ 465968 h 1620868"/>
                <a:gd name="connsiteX49" fmla="*/ 2870966 w 2976184"/>
                <a:gd name="connsiteY49" fmla="*/ 405844 h 1620868"/>
                <a:gd name="connsiteX50" fmla="*/ 2880987 w 2976184"/>
                <a:gd name="connsiteY50" fmla="*/ 388307 h 1620868"/>
                <a:gd name="connsiteX51" fmla="*/ 2901028 w 2976184"/>
                <a:gd name="connsiteY51" fmla="*/ 363255 h 1620868"/>
                <a:gd name="connsiteX52" fmla="*/ 2921070 w 2976184"/>
                <a:gd name="connsiteY52" fmla="*/ 350729 h 1620868"/>
                <a:gd name="connsiteX53" fmla="*/ 2948627 w 2976184"/>
                <a:gd name="connsiteY53" fmla="*/ 333193 h 1620868"/>
                <a:gd name="connsiteX54" fmla="*/ 2968669 w 2976184"/>
                <a:gd name="connsiteY54" fmla="*/ 308141 h 1620868"/>
                <a:gd name="connsiteX55" fmla="*/ 2976184 w 2976184"/>
                <a:gd name="connsiteY55" fmla="*/ 288099 h 1620868"/>
                <a:gd name="connsiteX56" fmla="*/ 2976184 w 2976184"/>
                <a:gd name="connsiteY56" fmla="*/ 270562 h 1620868"/>
                <a:gd name="connsiteX57" fmla="*/ 2968669 w 2976184"/>
                <a:gd name="connsiteY57" fmla="*/ 248016 h 1620868"/>
                <a:gd name="connsiteX58" fmla="*/ 2931091 w 2976184"/>
                <a:gd name="connsiteY58" fmla="*/ 210438 h 1620868"/>
                <a:gd name="connsiteX59" fmla="*/ 2885997 w 2976184"/>
                <a:gd name="connsiteY59" fmla="*/ 177870 h 1620868"/>
                <a:gd name="connsiteX60" fmla="*/ 2798315 w 2976184"/>
                <a:gd name="connsiteY60" fmla="*/ 110229 h 1620868"/>
                <a:gd name="connsiteX61" fmla="*/ 2693096 w 2976184"/>
                <a:gd name="connsiteY61" fmla="*/ 42589 h 1620868"/>
                <a:gd name="connsiteX62" fmla="*/ 2622950 w 2976184"/>
                <a:gd name="connsiteY62" fmla="*/ 7516 h 1620868"/>
                <a:gd name="connsiteX63" fmla="*/ 2590383 w 2976184"/>
                <a:gd name="connsiteY63" fmla="*/ 0 h 1620868"/>
                <a:gd name="connsiteX64" fmla="*/ 2542784 w 2976184"/>
                <a:gd name="connsiteY64" fmla="*/ 15031 h 1620868"/>
                <a:gd name="connsiteX65" fmla="*/ 2497690 w 2976184"/>
                <a:gd name="connsiteY65" fmla="*/ 35073 h 1620868"/>
                <a:gd name="connsiteX66" fmla="*/ 2292263 w 2976184"/>
                <a:gd name="connsiteY66" fmla="*/ 37578 h 1620868"/>
                <a:gd name="connsiteX67" fmla="*/ 2089342 w 2976184"/>
                <a:gd name="connsiteY67" fmla="*/ 45094 h 1620868"/>
                <a:gd name="connsiteX68" fmla="*/ 1761160 w 2976184"/>
                <a:gd name="connsiteY68" fmla="*/ 65136 h 1620868"/>
                <a:gd name="connsiteX69" fmla="*/ 1573269 w 2976184"/>
                <a:gd name="connsiteY69" fmla="*/ 77662 h 162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976184" h="1620868">
                  <a:moveTo>
                    <a:pt x="1573269" y="77662"/>
                  </a:moveTo>
                  <a:lnTo>
                    <a:pt x="1302707" y="97703"/>
                  </a:lnTo>
                  <a:lnTo>
                    <a:pt x="1054692" y="117745"/>
                  </a:lnTo>
                  <a:lnTo>
                    <a:pt x="801666" y="137787"/>
                  </a:lnTo>
                  <a:lnTo>
                    <a:pt x="681416" y="147807"/>
                  </a:lnTo>
                  <a:lnTo>
                    <a:pt x="425885" y="175365"/>
                  </a:lnTo>
                  <a:lnTo>
                    <a:pt x="290604" y="192901"/>
                  </a:lnTo>
                  <a:lnTo>
                    <a:pt x="197912" y="202922"/>
                  </a:lnTo>
                  <a:lnTo>
                    <a:pt x="0" y="215448"/>
                  </a:lnTo>
                  <a:lnTo>
                    <a:pt x="77662" y="403338"/>
                  </a:lnTo>
                  <a:lnTo>
                    <a:pt x="288099" y="370771"/>
                  </a:lnTo>
                  <a:lnTo>
                    <a:pt x="473484" y="343213"/>
                  </a:lnTo>
                  <a:lnTo>
                    <a:pt x="686427" y="315656"/>
                  </a:lnTo>
                  <a:lnTo>
                    <a:pt x="839244" y="298120"/>
                  </a:lnTo>
                  <a:lnTo>
                    <a:pt x="1057197" y="275573"/>
                  </a:lnTo>
                  <a:lnTo>
                    <a:pt x="1345296" y="255531"/>
                  </a:lnTo>
                  <a:lnTo>
                    <a:pt x="1560743" y="240500"/>
                  </a:lnTo>
                  <a:lnTo>
                    <a:pt x="1918988" y="225469"/>
                  </a:lnTo>
                  <a:lnTo>
                    <a:pt x="2189550" y="217953"/>
                  </a:lnTo>
                  <a:lnTo>
                    <a:pt x="2389966" y="212943"/>
                  </a:lnTo>
                  <a:lnTo>
                    <a:pt x="2447586" y="215448"/>
                  </a:lnTo>
                  <a:lnTo>
                    <a:pt x="2477649" y="225469"/>
                  </a:lnTo>
                  <a:lnTo>
                    <a:pt x="2502701" y="240500"/>
                  </a:lnTo>
                  <a:lnTo>
                    <a:pt x="2522742" y="263047"/>
                  </a:lnTo>
                  <a:lnTo>
                    <a:pt x="2535268" y="293109"/>
                  </a:lnTo>
                  <a:lnTo>
                    <a:pt x="2542784" y="335698"/>
                  </a:lnTo>
                  <a:lnTo>
                    <a:pt x="2542784" y="375781"/>
                  </a:lnTo>
                  <a:lnTo>
                    <a:pt x="2517732" y="541125"/>
                  </a:lnTo>
                  <a:lnTo>
                    <a:pt x="2495185" y="696447"/>
                  </a:lnTo>
                  <a:lnTo>
                    <a:pt x="2467628" y="894359"/>
                  </a:lnTo>
                  <a:lnTo>
                    <a:pt x="2420029" y="1154900"/>
                  </a:lnTo>
                  <a:lnTo>
                    <a:pt x="2384956" y="1365337"/>
                  </a:lnTo>
                  <a:lnTo>
                    <a:pt x="2347378" y="1495608"/>
                  </a:lnTo>
                  <a:lnTo>
                    <a:pt x="2347378" y="1538196"/>
                  </a:lnTo>
                  <a:lnTo>
                    <a:pt x="2357399" y="1585795"/>
                  </a:lnTo>
                  <a:lnTo>
                    <a:pt x="2369925" y="1603332"/>
                  </a:lnTo>
                  <a:lnTo>
                    <a:pt x="2397482" y="1615858"/>
                  </a:lnTo>
                  <a:lnTo>
                    <a:pt x="2430050" y="1620868"/>
                  </a:lnTo>
                  <a:lnTo>
                    <a:pt x="2465123" y="1620868"/>
                  </a:lnTo>
                  <a:lnTo>
                    <a:pt x="2487669" y="1613353"/>
                  </a:lnTo>
                  <a:lnTo>
                    <a:pt x="2522742" y="1593311"/>
                  </a:lnTo>
                  <a:lnTo>
                    <a:pt x="2547794" y="1563248"/>
                  </a:lnTo>
                  <a:lnTo>
                    <a:pt x="2565331" y="1530681"/>
                  </a:lnTo>
                  <a:lnTo>
                    <a:pt x="2577857" y="1498113"/>
                  </a:lnTo>
                  <a:lnTo>
                    <a:pt x="2615435" y="1362832"/>
                  </a:lnTo>
                  <a:lnTo>
                    <a:pt x="2675560" y="1134858"/>
                  </a:lnTo>
                  <a:lnTo>
                    <a:pt x="2718148" y="974525"/>
                  </a:lnTo>
                  <a:lnTo>
                    <a:pt x="2788294" y="716489"/>
                  </a:lnTo>
                  <a:lnTo>
                    <a:pt x="2853429" y="465968"/>
                  </a:lnTo>
                  <a:lnTo>
                    <a:pt x="2870966" y="405844"/>
                  </a:lnTo>
                  <a:lnTo>
                    <a:pt x="2880987" y="388307"/>
                  </a:lnTo>
                  <a:lnTo>
                    <a:pt x="2901028" y="363255"/>
                  </a:lnTo>
                  <a:lnTo>
                    <a:pt x="2921070" y="350729"/>
                  </a:lnTo>
                  <a:lnTo>
                    <a:pt x="2948627" y="333193"/>
                  </a:lnTo>
                  <a:lnTo>
                    <a:pt x="2968669" y="308141"/>
                  </a:lnTo>
                  <a:lnTo>
                    <a:pt x="2976184" y="288099"/>
                  </a:lnTo>
                  <a:lnTo>
                    <a:pt x="2976184" y="270562"/>
                  </a:lnTo>
                  <a:lnTo>
                    <a:pt x="2968669" y="248016"/>
                  </a:lnTo>
                  <a:lnTo>
                    <a:pt x="2931091" y="210438"/>
                  </a:lnTo>
                  <a:lnTo>
                    <a:pt x="2885997" y="177870"/>
                  </a:lnTo>
                  <a:lnTo>
                    <a:pt x="2798315" y="110229"/>
                  </a:lnTo>
                  <a:lnTo>
                    <a:pt x="2693096" y="42589"/>
                  </a:lnTo>
                  <a:lnTo>
                    <a:pt x="2622950" y="7516"/>
                  </a:lnTo>
                  <a:lnTo>
                    <a:pt x="2590383" y="0"/>
                  </a:lnTo>
                  <a:lnTo>
                    <a:pt x="2542784" y="15031"/>
                  </a:lnTo>
                  <a:lnTo>
                    <a:pt x="2497690" y="35073"/>
                  </a:lnTo>
                  <a:lnTo>
                    <a:pt x="2292263" y="37578"/>
                  </a:lnTo>
                  <a:lnTo>
                    <a:pt x="2089342" y="45094"/>
                  </a:lnTo>
                  <a:lnTo>
                    <a:pt x="1761160" y="65136"/>
                  </a:lnTo>
                  <a:lnTo>
                    <a:pt x="1573269" y="776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61216E0C-B1C0-4195-87FC-C47514344265}"/>
                </a:ext>
              </a:extLst>
            </p:cNvPr>
            <p:cNvSpPr/>
            <p:nvPr/>
          </p:nvSpPr>
          <p:spPr>
            <a:xfrm>
              <a:off x="3852862" y="2935288"/>
              <a:ext cx="2444750" cy="341312"/>
            </a:xfrm>
            <a:custGeom>
              <a:avLst/>
              <a:gdLst>
                <a:gd name="connsiteX0" fmla="*/ 1195387 w 2445543"/>
                <a:gd name="connsiteY0" fmla="*/ 64294 h 340519"/>
                <a:gd name="connsiteX1" fmla="*/ 892968 w 2445543"/>
                <a:gd name="connsiteY1" fmla="*/ 85725 h 340519"/>
                <a:gd name="connsiteX2" fmla="*/ 573881 w 2445543"/>
                <a:gd name="connsiteY2" fmla="*/ 111919 h 340519"/>
                <a:gd name="connsiteX3" fmla="*/ 333375 w 2445543"/>
                <a:gd name="connsiteY3" fmla="*/ 130969 h 340519"/>
                <a:gd name="connsiteX4" fmla="*/ 0 w 2445543"/>
                <a:gd name="connsiteY4" fmla="*/ 161925 h 340519"/>
                <a:gd name="connsiteX5" fmla="*/ 59531 w 2445543"/>
                <a:gd name="connsiteY5" fmla="*/ 340519 h 340519"/>
                <a:gd name="connsiteX6" fmla="*/ 247650 w 2445543"/>
                <a:gd name="connsiteY6" fmla="*/ 319088 h 340519"/>
                <a:gd name="connsiteX7" fmla="*/ 502443 w 2445543"/>
                <a:gd name="connsiteY7" fmla="*/ 290513 h 340519"/>
                <a:gd name="connsiteX8" fmla="*/ 752475 w 2445543"/>
                <a:gd name="connsiteY8" fmla="*/ 264319 h 340519"/>
                <a:gd name="connsiteX9" fmla="*/ 1019175 w 2445543"/>
                <a:gd name="connsiteY9" fmla="*/ 240507 h 340519"/>
                <a:gd name="connsiteX10" fmla="*/ 1252537 w 2445543"/>
                <a:gd name="connsiteY10" fmla="*/ 221457 h 340519"/>
                <a:gd name="connsiteX11" fmla="*/ 1559718 w 2445543"/>
                <a:gd name="connsiteY11" fmla="*/ 200025 h 340519"/>
                <a:gd name="connsiteX12" fmla="*/ 1814512 w 2445543"/>
                <a:gd name="connsiteY12" fmla="*/ 185738 h 340519"/>
                <a:gd name="connsiteX13" fmla="*/ 2009775 w 2445543"/>
                <a:gd name="connsiteY13" fmla="*/ 180975 h 340519"/>
                <a:gd name="connsiteX14" fmla="*/ 2266950 w 2445543"/>
                <a:gd name="connsiteY14" fmla="*/ 176213 h 340519"/>
                <a:gd name="connsiteX15" fmla="*/ 2445543 w 2445543"/>
                <a:gd name="connsiteY15" fmla="*/ 180975 h 340519"/>
                <a:gd name="connsiteX16" fmla="*/ 2438400 w 2445543"/>
                <a:gd name="connsiteY16" fmla="*/ 0 h 340519"/>
                <a:gd name="connsiteX17" fmla="*/ 2274093 w 2445543"/>
                <a:gd name="connsiteY17" fmla="*/ 2382 h 340519"/>
                <a:gd name="connsiteX18" fmla="*/ 2066925 w 2445543"/>
                <a:gd name="connsiteY18" fmla="*/ 7144 h 340519"/>
                <a:gd name="connsiteX19" fmla="*/ 1821656 w 2445543"/>
                <a:gd name="connsiteY19" fmla="*/ 21432 h 340519"/>
                <a:gd name="connsiteX20" fmla="*/ 1483518 w 2445543"/>
                <a:gd name="connsiteY20" fmla="*/ 40482 h 340519"/>
                <a:gd name="connsiteX21" fmla="*/ 1195387 w 2445543"/>
                <a:gd name="connsiteY21" fmla="*/ 642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5543" h="340519">
                  <a:moveTo>
                    <a:pt x="1195387" y="64294"/>
                  </a:moveTo>
                  <a:lnTo>
                    <a:pt x="892968" y="85725"/>
                  </a:lnTo>
                  <a:lnTo>
                    <a:pt x="573881" y="111919"/>
                  </a:lnTo>
                  <a:lnTo>
                    <a:pt x="333375" y="130969"/>
                  </a:lnTo>
                  <a:lnTo>
                    <a:pt x="0" y="161925"/>
                  </a:lnTo>
                  <a:lnTo>
                    <a:pt x="59531" y="340519"/>
                  </a:lnTo>
                  <a:lnTo>
                    <a:pt x="247650" y="319088"/>
                  </a:lnTo>
                  <a:lnTo>
                    <a:pt x="502443" y="290513"/>
                  </a:lnTo>
                  <a:lnTo>
                    <a:pt x="752475" y="264319"/>
                  </a:lnTo>
                  <a:lnTo>
                    <a:pt x="1019175" y="240507"/>
                  </a:lnTo>
                  <a:lnTo>
                    <a:pt x="1252537" y="221457"/>
                  </a:lnTo>
                  <a:lnTo>
                    <a:pt x="1559718" y="200025"/>
                  </a:lnTo>
                  <a:lnTo>
                    <a:pt x="1814512" y="185738"/>
                  </a:lnTo>
                  <a:lnTo>
                    <a:pt x="2009775" y="180975"/>
                  </a:lnTo>
                  <a:lnTo>
                    <a:pt x="2266950" y="176213"/>
                  </a:lnTo>
                  <a:lnTo>
                    <a:pt x="2445543" y="180975"/>
                  </a:lnTo>
                  <a:lnTo>
                    <a:pt x="2438400" y="0"/>
                  </a:lnTo>
                  <a:lnTo>
                    <a:pt x="2274093" y="2382"/>
                  </a:lnTo>
                  <a:lnTo>
                    <a:pt x="2066925" y="7144"/>
                  </a:lnTo>
                  <a:lnTo>
                    <a:pt x="1821656" y="21432"/>
                  </a:lnTo>
                  <a:lnTo>
                    <a:pt x="1483518" y="40482"/>
                  </a:lnTo>
                  <a:lnTo>
                    <a:pt x="1195387" y="642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4D6F8FA2-B854-42B0-9475-A16B148A91C3}"/>
                </a:ext>
              </a:extLst>
            </p:cNvPr>
            <p:cNvSpPr/>
            <p:nvPr/>
          </p:nvSpPr>
          <p:spPr>
            <a:xfrm>
              <a:off x="3957637" y="3602038"/>
              <a:ext cx="2195513" cy="322262"/>
            </a:xfrm>
            <a:custGeom>
              <a:avLst/>
              <a:gdLst>
                <a:gd name="connsiteX0" fmla="*/ 1009650 w 2195512"/>
                <a:gd name="connsiteY0" fmla="*/ 42863 h 321469"/>
                <a:gd name="connsiteX1" fmla="*/ 688181 w 2195512"/>
                <a:gd name="connsiteY1" fmla="*/ 73819 h 321469"/>
                <a:gd name="connsiteX2" fmla="*/ 347662 w 2195512"/>
                <a:gd name="connsiteY2" fmla="*/ 107157 h 321469"/>
                <a:gd name="connsiteX3" fmla="*/ 0 w 2195512"/>
                <a:gd name="connsiteY3" fmla="*/ 145257 h 321469"/>
                <a:gd name="connsiteX4" fmla="*/ 38100 w 2195512"/>
                <a:gd name="connsiteY4" fmla="*/ 321469 h 321469"/>
                <a:gd name="connsiteX5" fmla="*/ 219075 w 2195512"/>
                <a:gd name="connsiteY5" fmla="*/ 295275 h 321469"/>
                <a:gd name="connsiteX6" fmla="*/ 447675 w 2195512"/>
                <a:gd name="connsiteY6" fmla="*/ 266700 h 321469"/>
                <a:gd name="connsiteX7" fmla="*/ 666750 w 2195512"/>
                <a:gd name="connsiteY7" fmla="*/ 240507 h 321469"/>
                <a:gd name="connsiteX8" fmla="*/ 888206 w 2195512"/>
                <a:gd name="connsiteY8" fmla="*/ 219075 h 321469"/>
                <a:gd name="connsiteX9" fmla="*/ 1200150 w 2195512"/>
                <a:gd name="connsiteY9" fmla="*/ 195263 h 321469"/>
                <a:gd name="connsiteX10" fmla="*/ 1343025 w 2195512"/>
                <a:gd name="connsiteY10" fmla="*/ 188119 h 321469"/>
                <a:gd name="connsiteX11" fmla="*/ 1576387 w 2195512"/>
                <a:gd name="connsiteY11" fmla="*/ 178594 h 321469"/>
                <a:gd name="connsiteX12" fmla="*/ 1847850 w 2195512"/>
                <a:gd name="connsiteY12" fmla="*/ 176213 h 321469"/>
                <a:gd name="connsiteX13" fmla="*/ 2157412 w 2195512"/>
                <a:gd name="connsiteY13" fmla="*/ 183357 h 321469"/>
                <a:gd name="connsiteX14" fmla="*/ 2195512 w 2195512"/>
                <a:gd name="connsiteY14" fmla="*/ 7144 h 321469"/>
                <a:gd name="connsiteX15" fmla="*/ 2083593 w 2195512"/>
                <a:gd name="connsiteY15" fmla="*/ 2382 h 321469"/>
                <a:gd name="connsiteX16" fmla="*/ 1976437 w 2195512"/>
                <a:gd name="connsiteY16" fmla="*/ 0 h 321469"/>
                <a:gd name="connsiteX17" fmla="*/ 1819275 w 2195512"/>
                <a:gd name="connsiteY17" fmla="*/ 0 h 321469"/>
                <a:gd name="connsiteX18" fmla="*/ 1576387 w 2195512"/>
                <a:gd name="connsiteY18" fmla="*/ 7144 h 321469"/>
                <a:gd name="connsiteX19" fmla="*/ 1240631 w 2195512"/>
                <a:gd name="connsiteY19" fmla="*/ 26194 h 321469"/>
                <a:gd name="connsiteX20" fmla="*/ 1009650 w 2195512"/>
                <a:gd name="connsiteY20" fmla="*/ 4286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95512" h="321469">
                  <a:moveTo>
                    <a:pt x="1009650" y="42863"/>
                  </a:moveTo>
                  <a:lnTo>
                    <a:pt x="688181" y="73819"/>
                  </a:lnTo>
                  <a:lnTo>
                    <a:pt x="347662" y="107157"/>
                  </a:lnTo>
                  <a:lnTo>
                    <a:pt x="0" y="145257"/>
                  </a:lnTo>
                  <a:lnTo>
                    <a:pt x="38100" y="321469"/>
                  </a:lnTo>
                  <a:lnTo>
                    <a:pt x="219075" y="295275"/>
                  </a:lnTo>
                  <a:lnTo>
                    <a:pt x="447675" y="266700"/>
                  </a:lnTo>
                  <a:lnTo>
                    <a:pt x="666750" y="240507"/>
                  </a:lnTo>
                  <a:lnTo>
                    <a:pt x="888206" y="219075"/>
                  </a:lnTo>
                  <a:lnTo>
                    <a:pt x="1200150" y="195263"/>
                  </a:lnTo>
                  <a:lnTo>
                    <a:pt x="1343025" y="188119"/>
                  </a:lnTo>
                  <a:lnTo>
                    <a:pt x="1576387" y="178594"/>
                  </a:lnTo>
                  <a:lnTo>
                    <a:pt x="1847850" y="176213"/>
                  </a:lnTo>
                  <a:lnTo>
                    <a:pt x="2157412" y="183357"/>
                  </a:lnTo>
                  <a:lnTo>
                    <a:pt x="2195512" y="7144"/>
                  </a:lnTo>
                  <a:lnTo>
                    <a:pt x="2083593" y="2382"/>
                  </a:lnTo>
                  <a:lnTo>
                    <a:pt x="1976437" y="0"/>
                  </a:lnTo>
                  <a:lnTo>
                    <a:pt x="1819275" y="0"/>
                  </a:lnTo>
                  <a:lnTo>
                    <a:pt x="1576387" y="7144"/>
                  </a:lnTo>
                  <a:lnTo>
                    <a:pt x="1240631" y="26194"/>
                  </a:lnTo>
                  <a:lnTo>
                    <a:pt x="1009650" y="428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3D904158-61A6-4941-A2F3-E3B114998AEA}"/>
                </a:ext>
              </a:extLst>
            </p:cNvPr>
            <p:cNvSpPr/>
            <p:nvPr/>
          </p:nvSpPr>
          <p:spPr>
            <a:xfrm>
              <a:off x="3741737" y="4119563"/>
              <a:ext cx="2654300" cy="368300"/>
            </a:xfrm>
            <a:custGeom>
              <a:avLst/>
              <a:gdLst>
                <a:gd name="connsiteX0" fmla="*/ 1109662 w 2655094"/>
                <a:gd name="connsiteY0" fmla="*/ 116681 h 369093"/>
                <a:gd name="connsiteX1" fmla="*/ 895350 w 2655094"/>
                <a:gd name="connsiteY1" fmla="*/ 128587 h 369093"/>
                <a:gd name="connsiteX2" fmla="*/ 742950 w 2655094"/>
                <a:gd name="connsiteY2" fmla="*/ 138112 h 369093"/>
                <a:gd name="connsiteX3" fmla="*/ 609600 w 2655094"/>
                <a:gd name="connsiteY3" fmla="*/ 145256 h 369093"/>
                <a:gd name="connsiteX4" fmla="*/ 445294 w 2655094"/>
                <a:gd name="connsiteY4" fmla="*/ 152400 h 369093"/>
                <a:gd name="connsiteX5" fmla="*/ 350044 w 2655094"/>
                <a:gd name="connsiteY5" fmla="*/ 154781 h 369093"/>
                <a:gd name="connsiteX6" fmla="*/ 323850 w 2655094"/>
                <a:gd name="connsiteY6" fmla="*/ 154781 h 369093"/>
                <a:gd name="connsiteX7" fmla="*/ 280987 w 2655094"/>
                <a:gd name="connsiteY7" fmla="*/ 152400 h 369093"/>
                <a:gd name="connsiteX8" fmla="*/ 202406 w 2655094"/>
                <a:gd name="connsiteY8" fmla="*/ 133350 h 369093"/>
                <a:gd name="connsiteX9" fmla="*/ 133350 w 2655094"/>
                <a:gd name="connsiteY9" fmla="*/ 111918 h 369093"/>
                <a:gd name="connsiteX10" fmla="*/ 47625 w 2655094"/>
                <a:gd name="connsiteY10" fmla="*/ 80962 h 369093"/>
                <a:gd name="connsiteX11" fmla="*/ 21431 w 2655094"/>
                <a:gd name="connsiteY11" fmla="*/ 73818 h 369093"/>
                <a:gd name="connsiteX12" fmla="*/ 4762 w 2655094"/>
                <a:gd name="connsiteY12" fmla="*/ 76200 h 369093"/>
                <a:gd name="connsiteX13" fmla="*/ 0 w 2655094"/>
                <a:gd name="connsiteY13" fmla="*/ 88106 h 369093"/>
                <a:gd name="connsiteX14" fmla="*/ 11906 w 2655094"/>
                <a:gd name="connsiteY14" fmla="*/ 123825 h 369093"/>
                <a:gd name="connsiteX15" fmla="*/ 33337 w 2655094"/>
                <a:gd name="connsiteY15" fmla="*/ 147637 h 369093"/>
                <a:gd name="connsiteX16" fmla="*/ 100012 w 2655094"/>
                <a:gd name="connsiteY16" fmla="*/ 209550 h 369093"/>
                <a:gd name="connsiteX17" fmla="*/ 214312 w 2655094"/>
                <a:gd name="connsiteY17" fmla="*/ 292893 h 369093"/>
                <a:gd name="connsiteX18" fmla="*/ 269081 w 2655094"/>
                <a:gd name="connsiteY18" fmla="*/ 323850 h 369093"/>
                <a:gd name="connsiteX19" fmla="*/ 335756 w 2655094"/>
                <a:gd name="connsiteY19" fmla="*/ 350043 h 369093"/>
                <a:gd name="connsiteX20" fmla="*/ 378619 w 2655094"/>
                <a:gd name="connsiteY20" fmla="*/ 361950 h 369093"/>
                <a:gd name="connsiteX21" fmla="*/ 435769 w 2655094"/>
                <a:gd name="connsiteY21" fmla="*/ 366712 h 369093"/>
                <a:gd name="connsiteX22" fmla="*/ 476250 w 2655094"/>
                <a:gd name="connsiteY22" fmla="*/ 369093 h 369093"/>
                <a:gd name="connsiteX23" fmla="*/ 571500 w 2655094"/>
                <a:gd name="connsiteY23" fmla="*/ 347662 h 369093"/>
                <a:gd name="connsiteX24" fmla="*/ 692944 w 2655094"/>
                <a:gd name="connsiteY24" fmla="*/ 323850 h 369093"/>
                <a:gd name="connsiteX25" fmla="*/ 771525 w 2655094"/>
                <a:gd name="connsiteY25" fmla="*/ 309562 h 369093"/>
                <a:gd name="connsiteX26" fmla="*/ 940594 w 2655094"/>
                <a:gd name="connsiteY26" fmla="*/ 290512 h 369093"/>
                <a:gd name="connsiteX27" fmla="*/ 1019175 w 2655094"/>
                <a:gd name="connsiteY27" fmla="*/ 285750 h 369093"/>
                <a:gd name="connsiteX28" fmla="*/ 1138237 w 2655094"/>
                <a:gd name="connsiteY28" fmla="*/ 288131 h 369093"/>
                <a:gd name="connsiteX29" fmla="*/ 1214437 w 2655094"/>
                <a:gd name="connsiteY29" fmla="*/ 290512 h 369093"/>
                <a:gd name="connsiteX30" fmla="*/ 1414462 w 2655094"/>
                <a:gd name="connsiteY30" fmla="*/ 266700 h 369093"/>
                <a:gd name="connsiteX31" fmla="*/ 1640681 w 2655094"/>
                <a:gd name="connsiteY31" fmla="*/ 252412 h 369093"/>
                <a:gd name="connsiteX32" fmla="*/ 1921669 w 2655094"/>
                <a:gd name="connsiteY32" fmla="*/ 238125 h 369093"/>
                <a:gd name="connsiteX33" fmla="*/ 2207419 w 2655094"/>
                <a:gd name="connsiteY33" fmla="*/ 228600 h 369093"/>
                <a:gd name="connsiteX34" fmla="*/ 2552700 w 2655094"/>
                <a:gd name="connsiteY34" fmla="*/ 219075 h 369093"/>
                <a:gd name="connsiteX35" fmla="*/ 2590800 w 2655094"/>
                <a:gd name="connsiteY35" fmla="*/ 216693 h 369093"/>
                <a:gd name="connsiteX36" fmla="*/ 2614612 w 2655094"/>
                <a:gd name="connsiteY36" fmla="*/ 209550 h 369093"/>
                <a:gd name="connsiteX37" fmla="*/ 2638425 w 2655094"/>
                <a:gd name="connsiteY37" fmla="*/ 197643 h 369093"/>
                <a:gd name="connsiteX38" fmla="*/ 2652712 w 2655094"/>
                <a:gd name="connsiteY38" fmla="*/ 185737 h 369093"/>
                <a:gd name="connsiteX39" fmla="*/ 2655094 w 2655094"/>
                <a:gd name="connsiteY39" fmla="*/ 171450 h 369093"/>
                <a:gd name="connsiteX40" fmla="*/ 2650331 w 2655094"/>
                <a:gd name="connsiteY40" fmla="*/ 152400 h 369093"/>
                <a:gd name="connsiteX41" fmla="*/ 2628900 w 2655094"/>
                <a:gd name="connsiteY41" fmla="*/ 128587 h 369093"/>
                <a:gd name="connsiteX42" fmla="*/ 2586037 w 2655094"/>
                <a:gd name="connsiteY42" fmla="*/ 97631 h 369093"/>
                <a:gd name="connsiteX43" fmla="*/ 2512219 w 2655094"/>
                <a:gd name="connsiteY43" fmla="*/ 57150 h 369093"/>
                <a:gd name="connsiteX44" fmla="*/ 2436019 w 2655094"/>
                <a:gd name="connsiteY44" fmla="*/ 26193 h 369093"/>
                <a:gd name="connsiteX45" fmla="*/ 2352675 w 2655094"/>
                <a:gd name="connsiteY45" fmla="*/ 4762 h 369093"/>
                <a:gd name="connsiteX46" fmla="*/ 2297906 w 2655094"/>
                <a:gd name="connsiteY46" fmla="*/ 0 h 369093"/>
                <a:gd name="connsiteX47" fmla="*/ 2276475 w 2655094"/>
                <a:gd name="connsiteY47" fmla="*/ 0 h 369093"/>
                <a:gd name="connsiteX48" fmla="*/ 2212181 w 2655094"/>
                <a:gd name="connsiteY48" fmla="*/ 14287 h 369093"/>
                <a:gd name="connsiteX49" fmla="*/ 2119312 w 2655094"/>
                <a:gd name="connsiteY49" fmla="*/ 38100 h 369093"/>
                <a:gd name="connsiteX50" fmla="*/ 2083594 w 2655094"/>
                <a:gd name="connsiteY50" fmla="*/ 45243 h 369093"/>
                <a:gd name="connsiteX51" fmla="*/ 1885950 w 2655094"/>
                <a:gd name="connsiteY51" fmla="*/ 59531 h 369093"/>
                <a:gd name="connsiteX52" fmla="*/ 1600200 w 2655094"/>
                <a:gd name="connsiteY52" fmla="*/ 83343 h 369093"/>
                <a:gd name="connsiteX53" fmla="*/ 1243012 w 2655094"/>
                <a:gd name="connsiteY53" fmla="*/ 107156 h 369093"/>
                <a:gd name="connsiteX54" fmla="*/ 1109662 w 2655094"/>
                <a:gd name="connsiteY54" fmla="*/ 116681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55094" h="369093">
                  <a:moveTo>
                    <a:pt x="1109662" y="116681"/>
                  </a:moveTo>
                  <a:lnTo>
                    <a:pt x="895350" y="128587"/>
                  </a:lnTo>
                  <a:lnTo>
                    <a:pt x="742950" y="138112"/>
                  </a:lnTo>
                  <a:lnTo>
                    <a:pt x="609600" y="145256"/>
                  </a:lnTo>
                  <a:lnTo>
                    <a:pt x="445294" y="152400"/>
                  </a:lnTo>
                  <a:lnTo>
                    <a:pt x="350044" y="154781"/>
                  </a:lnTo>
                  <a:lnTo>
                    <a:pt x="323850" y="154781"/>
                  </a:lnTo>
                  <a:lnTo>
                    <a:pt x="280987" y="152400"/>
                  </a:lnTo>
                  <a:lnTo>
                    <a:pt x="202406" y="133350"/>
                  </a:lnTo>
                  <a:lnTo>
                    <a:pt x="133350" y="111918"/>
                  </a:lnTo>
                  <a:lnTo>
                    <a:pt x="47625" y="80962"/>
                  </a:lnTo>
                  <a:lnTo>
                    <a:pt x="21431" y="73818"/>
                  </a:lnTo>
                  <a:lnTo>
                    <a:pt x="4762" y="76200"/>
                  </a:lnTo>
                  <a:lnTo>
                    <a:pt x="0" y="88106"/>
                  </a:lnTo>
                  <a:lnTo>
                    <a:pt x="11906" y="123825"/>
                  </a:lnTo>
                  <a:lnTo>
                    <a:pt x="33337" y="147637"/>
                  </a:lnTo>
                  <a:lnTo>
                    <a:pt x="100012" y="209550"/>
                  </a:lnTo>
                  <a:lnTo>
                    <a:pt x="214312" y="292893"/>
                  </a:lnTo>
                  <a:lnTo>
                    <a:pt x="269081" y="323850"/>
                  </a:lnTo>
                  <a:lnTo>
                    <a:pt x="335756" y="350043"/>
                  </a:lnTo>
                  <a:lnTo>
                    <a:pt x="378619" y="361950"/>
                  </a:lnTo>
                  <a:lnTo>
                    <a:pt x="435769" y="366712"/>
                  </a:lnTo>
                  <a:lnTo>
                    <a:pt x="476250" y="369093"/>
                  </a:lnTo>
                  <a:lnTo>
                    <a:pt x="571500" y="347662"/>
                  </a:lnTo>
                  <a:lnTo>
                    <a:pt x="692944" y="323850"/>
                  </a:lnTo>
                  <a:lnTo>
                    <a:pt x="771525" y="309562"/>
                  </a:lnTo>
                  <a:lnTo>
                    <a:pt x="940594" y="290512"/>
                  </a:lnTo>
                  <a:lnTo>
                    <a:pt x="1019175" y="285750"/>
                  </a:lnTo>
                  <a:lnTo>
                    <a:pt x="1138237" y="288131"/>
                  </a:lnTo>
                  <a:lnTo>
                    <a:pt x="1214437" y="290512"/>
                  </a:lnTo>
                  <a:lnTo>
                    <a:pt x="1414462" y="266700"/>
                  </a:lnTo>
                  <a:lnTo>
                    <a:pt x="1640681" y="252412"/>
                  </a:lnTo>
                  <a:lnTo>
                    <a:pt x="1921669" y="238125"/>
                  </a:lnTo>
                  <a:lnTo>
                    <a:pt x="2207419" y="228600"/>
                  </a:lnTo>
                  <a:lnTo>
                    <a:pt x="2552700" y="219075"/>
                  </a:lnTo>
                  <a:lnTo>
                    <a:pt x="2590800" y="216693"/>
                  </a:lnTo>
                  <a:lnTo>
                    <a:pt x="2614612" y="209550"/>
                  </a:lnTo>
                  <a:lnTo>
                    <a:pt x="2638425" y="197643"/>
                  </a:lnTo>
                  <a:lnTo>
                    <a:pt x="2652712" y="185737"/>
                  </a:lnTo>
                  <a:lnTo>
                    <a:pt x="2655094" y="171450"/>
                  </a:lnTo>
                  <a:lnTo>
                    <a:pt x="2650331" y="152400"/>
                  </a:lnTo>
                  <a:lnTo>
                    <a:pt x="2628900" y="128587"/>
                  </a:lnTo>
                  <a:lnTo>
                    <a:pt x="2586037" y="97631"/>
                  </a:lnTo>
                  <a:lnTo>
                    <a:pt x="2512219" y="57150"/>
                  </a:lnTo>
                  <a:lnTo>
                    <a:pt x="2436019" y="26193"/>
                  </a:lnTo>
                  <a:lnTo>
                    <a:pt x="2352675" y="4762"/>
                  </a:lnTo>
                  <a:lnTo>
                    <a:pt x="2297906" y="0"/>
                  </a:lnTo>
                  <a:lnTo>
                    <a:pt x="2276475" y="0"/>
                  </a:lnTo>
                  <a:lnTo>
                    <a:pt x="2212181" y="14287"/>
                  </a:lnTo>
                  <a:lnTo>
                    <a:pt x="2119312" y="38100"/>
                  </a:lnTo>
                  <a:lnTo>
                    <a:pt x="2083594" y="45243"/>
                  </a:lnTo>
                  <a:lnTo>
                    <a:pt x="1885950" y="59531"/>
                  </a:lnTo>
                  <a:lnTo>
                    <a:pt x="1600200" y="83343"/>
                  </a:lnTo>
                  <a:lnTo>
                    <a:pt x="1243012" y="107156"/>
                  </a:lnTo>
                  <a:lnTo>
                    <a:pt x="1109662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D5656D0D-B95D-43C3-BE52-139F1126FBFA}"/>
                </a:ext>
              </a:extLst>
            </p:cNvPr>
            <p:cNvSpPr/>
            <p:nvPr/>
          </p:nvSpPr>
          <p:spPr>
            <a:xfrm>
              <a:off x="4919662" y="4333875"/>
              <a:ext cx="307975" cy="1395413"/>
            </a:xfrm>
            <a:custGeom>
              <a:avLst/>
              <a:gdLst>
                <a:gd name="connsiteX0" fmla="*/ 0 w 307181"/>
                <a:gd name="connsiteY0" fmla="*/ 280988 h 1395413"/>
                <a:gd name="connsiteX1" fmla="*/ 0 w 307181"/>
                <a:gd name="connsiteY1" fmla="*/ 9525 h 1395413"/>
                <a:gd name="connsiteX2" fmla="*/ 219075 w 307181"/>
                <a:gd name="connsiteY2" fmla="*/ 0 h 1395413"/>
                <a:gd name="connsiteX3" fmla="*/ 269081 w 307181"/>
                <a:gd name="connsiteY3" fmla="*/ 69056 h 1395413"/>
                <a:gd name="connsiteX4" fmla="*/ 288131 w 307181"/>
                <a:gd name="connsiteY4" fmla="*/ 100013 h 1395413"/>
                <a:gd name="connsiteX5" fmla="*/ 295275 w 307181"/>
                <a:gd name="connsiteY5" fmla="*/ 116681 h 1395413"/>
                <a:gd name="connsiteX6" fmla="*/ 302418 w 307181"/>
                <a:gd name="connsiteY6" fmla="*/ 135731 h 1395413"/>
                <a:gd name="connsiteX7" fmla="*/ 307181 w 307181"/>
                <a:gd name="connsiteY7" fmla="*/ 159544 h 1395413"/>
                <a:gd name="connsiteX8" fmla="*/ 300037 w 307181"/>
                <a:gd name="connsiteY8" fmla="*/ 185738 h 1395413"/>
                <a:gd name="connsiteX9" fmla="*/ 285750 w 307181"/>
                <a:gd name="connsiteY9" fmla="*/ 226219 h 1395413"/>
                <a:gd name="connsiteX10" fmla="*/ 269081 w 307181"/>
                <a:gd name="connsiteY10" fmla="*/ 283369 h 1395413"/>
                <a:gd name="connsiteX11" fmla="*/ 257175 w 307181"/>
                <a:gd name="connsiteY11" fmla="*/ 364331 h 1395413"/>
                <a:gd name="connsiteX12" fmla="*/ 247650 w 307181"/>
                <a:gd name="connsiteY12" fmla="*/ 450056 h 1395413"/>
                <a:gd name="connsiteX13" fmla="*/ 245268 w 307181"/>
                <a:gd name="connsiteY13" fmla="*/ 600075 h 1395413"/>
                <a:gd name="connsiteX14" fmla="*/ 242887 w 307181"/>
                <a:gd name="connsiteY14" fmla="*/ 845344 h 1395413"/>
                <a:gd name="connsiteX15" fmla="*/ 228600 w 307181"/>
                <a:gd name="connsiteY15" fmla="*/ 1147763 h 1395413"/>
                <a:gd name="connsiteX16" fmla="*/ 219075 w 307181"/>
                <a:gd name="connsiteY16" fmla="*/ 1385888 h 1395413"/>
                <a:gd name="connsiteX17" fmla="*/ 0 w 307181"/>
                <a:gd name="connsiteY17" fmla="*/ 1395413 h 1395413"/>
                <a:gd name="connsiteX18" fmla="*/ 0 w 307181"/>
                <a:gd name="connsiteY18" fmla="*/ 1188244 h 1395413"/>
                <a:gd name="connsiteX19" fmla="*/ 0 w 307181"/>
                <a:gd name="connsiteY19" fmla="*/ 742950 h 1395413"/>
                <a:gd name="connsiteX20" fmla="*/ 0 w 307181"/>
                <a:gd name="connsiteY20" fmla="*/ 280988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7181" h="1395413">
                  <a:moveTo>
                    <a:pt x="0" y="280988"/>
                  </a:moveTo>
                  <a:lnTo>
                    <a:pt x="0" y="9525"/>
                  </a:lnTo>
                  <a:lnTo>
                    <a:pt x="219075" y="0"/>
                  </a:lnTo>
                  <a:lnTo>
                    <a:pt x="269081" y="69056"/>
                  </a:lnTo>
                  <a:lnTo>
                    <a:pt x="288131" y="100013"/>
                  </a:lnTo>
                  <a:lnTo>
                    <a:pt x="295275" y="116681"/>
                  </a:lnTo>
                  <a:lnTo>
                    <a:pt x="302418" y="135731"/>
                  </a:lnTo>
                  <a:lnTo>
                    <a:pt x="307181" y="159544"/>
                  </a:lnTo>
                  <a:lnTo>
                    <a:pt x="300037" y="185738"/>
                  </a:lnTo>
                  <a:lnTo>
                    <a:pt x="285750" y="226219"/>
                  </a:lnTo>
                  <a:lnTo>
                    <a:pt x="269081" y="283369"/>
                  </a:lnTo>
                  <a:lnTo>
                    <a:pt x="257175" y="364331"/>
                  </a:lnTo>
                  <a:lnTo>
                    <a:pt x="247650" y="450056"/>
                  </a:lnTo>
                  <a:lnTo>
                    <a:pt x="245268" y="600075"/>
                  </a:lnTo>
                  <a:cubicBezTo>
                    <a:pt x="244474" y="681831"/>
                    <a:pt x="243681" y="763588"/>
                    <a:pt x="242887" y="845344"/>
                  </a:cubicBezTo>
                  <a:lnTo>
                    <a:pt x="228600" y="1147763"/>
                  </a:lnTo>
                  <a:lnTo>
                    <a:pt x="219075" y="1385888"/>
                  </a:lnTo>
                  <a:lnTo>
                    <a:pt x="0" y="1395413"/>
                  </a:lnTo>
                  <a:lnTo>
                    <a:pt x="0" y="1188244"/>
                  </a:lnTo>
                  <a:lnTo>
                    <a:pt x="0" y="742950"/>
                  </a:lnTo>
                  <a:lnTo>
                    <a:pt x="0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4">
              <a:extLst>
                <a:ext uri="{FF2B5EF4-FFF2-40B4-BE49-F238E27FC236}">
                  <a16:creationId xmlns:a16="http://schemas.microsoft.com/office/drawing/2014/main" id="{B19234E4-4E57-4302-A19B-B26B5EC76878}"/>
                </a:ext>
              </a:extLst>
            </p:cNvPr>
            <p:cNvSpPr/>
            <p:nvPr/>
          </p:nvSpPr>
          <p:spPr>
            <a:xfrm>
              <a:off x="3767137" y="4830763"/>
              <a:ext cx="2600325" cy="339725"/>
            </a:xfrm>
            <a:custGeom>
              <a:avLst/>
              <a:gdLst>
                <a:gd name="connsiteX0" fmla="*/ 785812 w 2600325"/>
                <a:gd name="connsiteY0" fmla="*/ 126207 h 338138"/>
                <a:gd name="connsiteX1" fmla="*/ 1176337 w 2600325"/>
                <a:gd name="connsiteY1" fmla="*/ 88107 h 338138"/>
                <a:gd name="connsiteX2" fmla="*/ 1385887 w 2600325"/>
                <a:gd name="connsiteY2" fmla="*/ 66675 h 338138"/>
                <a:gd name="connsiteX3" fmla="*/ 1583531 w 2600325"/>
                <a:gd name="connsiteY3" fmla="*/ 59532 h 338138"/>
                <a:gd name="connsiteX4" fmla="*/ 1919287 w 2600325"/>
                <a:gd name="connsiteY4" fmla="*/ 47625 h 338138"/>
                <a:gd name="connsiteX5" fmla="*/ 2043112 w 2600325"/>
                <a:gd name="connsiteY5" fmla="*/ 42863 h 338138"/>
                <a:gd name="connsiteX6" fmla="*/ 2135981 w 2600325"/>
                <a:gd name="connsiteY6" fmla="*/ 26194 h 338138"/>
                <a:gd name="connsiteX7" fmla="*/ 2259806 w 2600325"/>
                <a:gd name="connsiteY7" fmla="*/ 4763 h 338138"/>
                <a:gd name="connsiteX8" fmla="*/ 2297906 w 2600325"/>
                <a:gd name="connsiteY8" fmla="*/ 0 h 338138"/>
                <a:gd name="connsiteX9" fmla="*/ 2324100 w 2600325"/>
                <a:gd name="connsiteY9" fmla="*/ 2382 h 338138"/>
                <a:gd name="connsiteX10" fmla="*/ 2376487 w 2600325"/>
                <a:gd name="connsiteY10" fmla="*/ 14288 h 338138"/>
                <a:gd name="connsiteX11" fmla="*/ 2443162 w 2600325"/>
                <a:gd name="connsiteY11" fmla="*/ 40482 h 338138"/>
                <a:gd name="connsiteX12" fmla="*/ 2516981 w 2600325"/>
                <a:gd name="connsiteY12" fmla="*/ 80963 h 338138"/>
                <a:gd name="connsiteX13" fmla="*/ 2564606 w 2600325"/>
                <a:gd name="connsiteY13" fmla="*/ 114300 h 338138"/>
                <a:gd name="connsiteX14" fmla="*/ 2586037 w 2600325"/>
                <a:gd name="connsiteY14" fmla="*/ 133350 h 338138"/>
                <a:gd name="connsiteX15" fmla="*/ 2597943 w 2600325"/>
                <a:gd name="connsiteY15" fmla="*/ 154782 h 338138"/>
                <a:gd name="connsiteX16" fmla="*/ 2600325 w 2600325"/>
                <a:gd name="connsiteY16" fmla="*/ 166688 h 338138"/>
                <a:gd name="connsiteX17" fmla="*/ 2600325 w 2600325"/>
                <a:gd name="connsiteY17" fmla="*/ 178594 h 338138"/>
                <a:gd name="connsiteX18" fmla="*/ 2586037 w 2600325"/>
                <a:gd name="connsiteY18" fmla="*/ 197644 h 338138"/>
                <a:gd name="connsiteX19" fmla="*/ 2564606 w 2600325"/>
                <a:gd name="connsiteY19" fmla="*/ 214313 h 338138"/>
                <a:gd name="connsiteX20" fmla="*/ 2524125 w 2600325"/>
                <a:gd name="connsiteY20" fmla="*/ 233363 h 338138"/>
                <a:gd name="connsiteX21" fmla="*/ 2481262 w 2600325"/>
                <a:gd name="connsiteY21" fmla="*/ 247650 h 338138"/>
                <a:gd name="connsiteX22" fmla="*/ 2424112 w 2600325"/>
                <a:gd name="connsiteY22" fmla="*/ 245269 h 338138"/>
                <a:gd name="connsiteX23" fmla="*/ 2243137 w 2600325"/>
                <a:gd name="connsiteY23" fmla="*/ 228600 h 338138"/>
                <a:gd name="connsiteX24" fmla="*/ 2083593 w 2600325"/>
                <a:gd name="connsiteY24" fmla="*/ 223838 h 338138"/>
                <a:gd name="connsiteX25" fmla="*/ 1935956 w 2600325"/>
                <a:gd name="connsiteY25" fmla="*/ 223838 h 338138"/>
                <a:gd name="connsiteX26" fmla="*/ 1759743 w 2600325"/>
                <a:gd name="connsiteY26" fmla="*/ 226219 h 338138"/>
                <a:gd name="connsiteX27" fmla="*/ 1512093 w 2600325"/>
                <a:gd name="connsiteY27" fmla="*/ 238125 h 338138"/>
                <a:gd name="connsiteX28" fmla="*/ 1378743 w 2600325"/>
                <a:gd name="connsiteY28" fmla="*/ 247650 h 338138"/>
                <a:gd name="connsiteX29" fmla="*/ 1164431 w 2600325"/>
                <a:gd name="connsiteY29" fmla="*/ 269082 h 338138"/>
                <a:gd name="connsiteX30" fmla="*/ 990600 w 2600325"/>
                <a:gd name="connsiteY30" fmla="*/ 280988 h 338138"/>
                <a:gd name="connsiteX31" fmla="*/ 769143 w 2600325"/>
                <a:gd name="connsiteY31" fmla="*/ 302419 h 338138"/>
                <a:gd name="connsiteX32" fmla="*/ 552450 w 2600325"/>
                <a:gd name="connsiteY32" fmla="*/ 323850 h 338138"/>
                <a:gd name="connsiteX33" fmla="*/ 357187 w 2600325"/>
                <a:gd name="connsiteY33" fmla="*/ 338138 h 338138"/>
                <a:gd name="connsiteX34" fmla="*/ 285750 w 2600325"/>
                <a:gd name="connsiteY34" fmla="*/ 333375 h 338138"/>
                <a:gd name="connsiteX35" fmla="*/ 242887 w 2600325"/>
                <a:gd name="connsiteY35" fmla="*/ 321469 h 338138"/>
                <a:gd name="connsiteX36" fmla="*/ 188118 w 2600325"/>
                <a:gd name="connsiteY36" fmla="*/ 297657 h 338138"/>
                <a:gd name="connsiteX37" fmla="*/ 133350 w 2600325"/>
                <a:gd name="connsiteY37" fmla="*/ 259557 h 338138"/>
                <a:gd name="connsiteX38" fmla="*/ 90487 w 2600325"/>
                <a:gd name="connsiteY38" fmla="*/ 219075 h 338138"/>
                <a:gd name="connsiteX39" fmla="*/ 47625 w 2600325"/>
                <a:gd name="connsiteY39" fmla="*/ 166688 h 338138"/>
                <a:gd name="connsiteX40" fmla="*/ 14287 w 2600325"/>
                <a:gd name="connsiteY40" fmla="*/ 114300 h 338138"/>
                <a:gd name="connsiteX41" fmla="*/ 2381 w 2600325"/>
                <a:gd name="connsiteY41" fmla="*/ 88107 h 338138"/>
                <a:gd name="connsiteX42" fmla="*/ 0 w 2600325"/>
                <a:gd name="connsiteY42" fmla="*/ 64294 h 338138"/>
                <a:gd name="connsiteX43" fmla="*/ 2381 w 2600325"/>
                <a:gd name="connsiteY43" fmla="*/ 50007 h 338138"/>
                <a:gd name="connsiteX44" fmla="*/ 11906 w 2600325"/>
                <a:gd name="connsiteY44" fmla="*/ 45244 h 338138"/>
                <a:gd name="connsiteX45" fmla="*/ 30956 w 2600325"/>
                <a:gd name="connsiteY45" fmla="*/ 50007 h 338138"/>
                <a:gd name="connsiteX46" fmla="*/ 66675 w 2600325"/>
                <a:gd name="connsiteY46" fmla="*/ 71438 h 338138"/>
                <a:gd name="connsiteX47" fmla="*/ 109537 w 2600325"/>
                <a:gd name="connsiteY47" fmla="*/ 100013 h 338138"/>
                <a:gd name="connsiteX48" fmla="*/ 147637 w 2600325"/>
                <a:gd name="connsiteY48" fmla="*/ 126207 h 338138"/>
                <a:gd name="connsiteX49" fmla="*/ 180975 w 2600325"/>
                <a:gd name="connsiteY49" fmla="*/ 140494 h 338138"/>
                <a:gd name="connsiteX50" fmla="*/ 228600 w 2600325"/>
                <a:gd name="connsiteY50" fmla="*/ 150019 h 338138"/>
                <a:gd name="connsiteX51" fmla="*/ 266700 w 2600325"/>
                <a:gd name="connsiteY51" fmla="*/ 157163 h 338138"/>
                <a:gd name="connsiteX52" fmla="*/ 421481 w 2600325"/>
                <a:gd name="connsiteY52" fmla="*/ 152400 h 338138"/>
                <a:gd name="connsiteX53" fmla="*/ 785812 w 2600325"/>
                <a:gd name="connsiteY53" fmla="*/ 126207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0325" h="338138">
                  <a:moveTo>
                    <a:pt x="785812" y="126207"/>
                  </a:moveTo>
                  <a:lnTo>
                    <a:pt x="1176337" y="88107"/>
                  </a:lnTo>
                  <a:lnTo>
                    <a:pt x="1385887" y="66675"/>
                  </a:lnTo>
                  <a:lnTo>
                    <a:pt x="1583531" y="59532"/>
                  </a:lnTo>
                  <a:lnTo>
                    <a:pt x="1919287" y="47625"/>
                  </a:lnTo>
                  <a:lnTo>
                    <a:pt x="2043112" y="42863"/>
                  </a:lnTo>
                  <a:lnTo>
                    <a:pt x="2135981" y="26194"/>
                  </a:lnTo>
                  <a:lnTo>
                    <a:pt x="2259806" y="4763"/>
                  </a:lnTo>
                  <a:lnTo>
                    <a:pt x="2297906" y="0"/>
                  </a:lnTo>
                  <a:lnTo>
                    <a:pt x="2324100" y="2382"/>
                  </a:lnTo>
                  <a:lnTo>
                    <a:pt x="2376487" y="14288"/>
                  </a:lnTo>
                  <a:lnTo>
                    <a:pt x="2443162" y="40482"/>
                  </a:lnTo>
                  <a:lnTo>
                    <a:pt x="2516981" y="80963"/>
                  </a:lnTo>
                  <a:lnTo>
                    <a:pt x="2564606" y="114300"/>
                  </a:lnTo>
                  <a:lnTo>
                    <a:pt x="2586037" y="133350"/>
                  </a:lnTo>
                  <a:lnTo>
                    <a:pt x="2597943" y="154782"/>
                  </a:lnTo>
                  <a:lnTo>
                    <a:pt x="2600325" y="166688"/>
                  </a:lnTo>
                  <a:lnTo>
                    <a:pt x="2600325" y="178594"/>
                  </a:lnTo>
                  <a:lnTo>
                    <a:pt x="2586037" y="197644"/>
                  </a:lnTo>
                  <a:lnTo>
                    <a:pt x="2564606" y="214313"/>
                  </a:lnTo>
                  <a:lnTo>
                    <a:pt x="2524125" y="233363"/>
                  </a:lnTo>
                  <a:lnTo>
                    <a:pt x="2481262" y="247650"/>
                  </a:lnTo>
                  <a:lnTo>
                    <a:pt x="2424112" y="245269"/>
                  </a:lnTo>
                  <a:lnTo>
                    <a:pt x="2243137" y="228600"/>
                  </a:lnTo>
                  <a:lnTo>
                    <a:pt x="2083593" y="223838"/>
                  </a:lnTo>
                  <a:lnTo>
                    <a:pt x="1935956" y="223838"/>
                  </a:lnTo>
                  <a:lnTo>
                    <a:pt x="1759743" y="226219"/>
                  </a:lnTo>
                  <a:lnTo>
                    <a:pt x="1512093" y="238125"/>
                  </a:lnTo>
                  <a:lnTo>
                    <a:pt x="1378743" y="247650"/>
                  </a:lnTo>
                  <a:lnTo>
                    <a:pt x="1164431" y="269082"/>
                  </a:lnTo>
                  <a:lnTo>
                    <a:pt x="990600" y="280988"/>
                  </a:lnTo>
                  <a:lnTo>
                    <a:pt x="769143" y="302419"/>
                  </a:lnTo>
                  <a:lnTo>
                    <a:pt x="552450" y="323850"/>
                  </a:lnTo>
                  <a:lnTo>
                    <a:pt x="357187" y="338138"/>
                  </a:lnTo>
                  <a:lnTo>
                    <a:pt x="285750" y="333375"/>
                  </a:lnTo>
                  <a:lnTo>
                    <a:pt x="242887" y="321469"/>
                  </a:lnTo>
                  <a:lnTo>
                    <a:pt x="188118" y="297657"/>
                  </a:lnTo>
                  <a:lnTo>
                    <a:pt x="133350" y="259557"/>
                  </a:lnTo>
                  <a:lnTo>
                    <a:pt x="90487" y="219075"/>
                  </a:lnTo>
                  <a:lnTo>
                    <a:pt x="47625" y="166688"/>
                  </a:lnTo>
                  <a:lnTo>
                    <a:pt x="14287" y="114300"/>
                  </a:lnTo>
                  <a:lnTo>
                    <a:pt x="2381" y="88107"/>
                  </a:lnTo>
                  <a:lnTo>
                    <a:pt x="0" y="64294"/>
                  </a:lnTo>
                  <a:lnTo>
                    <a:pt x="2381" y="50007"/>
                  </a:lnTo>
                  <a:lnTo>
                    <a:pt x="11906" y="45244"/>
                  </a:lnTo>
                  <a:lnTo>
                    <a:pt x="30956" y="50007"/>
                  </a:lnTo>
                  <a:lnTo>
                    <a:pt x="66675" y="71438"/>
                  </a:lnTo>
                  <a:lnTo>
                    <a:pt x="109537" y="100013"/>
                  </a:lnTo>
                  <a:lnTo>
                    <a:pt x="147637" y="126207"/>
                  </a:lnTo>
                  <a:lnTo>
                    <a:pt x="180975" y="140494"/>
                  </a:lnTo>
                  <a:lnTo>
                    <a:pt x="228600" y="150019"/>
                  </a:lnTo>
                  <a:lnTo>
                    <a:pt x="266700" y="157163"/>
                  </a:lnTo>
                  <a:lnTo>
                    <a:pt x="421481" y="152400"/>
                  </a:lnTo>
                  <a:lnTo>
                    <a:pt x="785812" y="126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7A8B29D4-DBE1-47C6-B9AD-29DCB6BC9B03}"/>
                </a:ext>
              </a:extLst>
            </p:cNvPr>
            <p:cNvSpPr/>
            <p:nvPr/>
          </p:nvSpPr>
          <p:spPr>
            <a:xfrm>
              <a:off x="2819400" y="5581650"/>
              <a:ext cx="4384675" cy="490538"/>
            </a:xfrm>
            <a:custGeom>
              <a:avLst/>
              <a:gdLst>
                <a:gd name="connsiteX0" fmla="*/ 1659336 w 4384884"/>
                <a:gd name="connsiteY0" fmla="*/ 81202 h 490740"/>
                <a:gd name="connsiteX1" fmla="*/ 1945307 w 4384884"/>
                <a:gd name="connsiteY1" fmla="*/ 56488 h 490740"/>
                <a:gd name="connsiteX2" fmla="*/ 2100649 w 4384884"/>
                <a:gd name="connsiteY2" fmla="*/ 42366 h 490740"/>
                <a:gd name="connsiteX3" fmla="*/ 2432516 w 4384884"/>
                <a:gd name="connsiteY3" fmla="*/ 38835 h 490740"/>
                <a:gd name="connsiteX4" fmla="*/ 2679651 w 4384884"/>
                <a:gd name="connsiteY4" fmla="*/ 35305 h 490740"/>
                <a:gd name="connsiteX5" fmla="*/ 3011519 w 4384884"/>
                <a:gd name="connsiteY5" fmla="*/ 31774 h 490740"/>
                <a:gd name="connsiteX6" fmla="*/ 3244532 w 4384884"/>
                <a:gd name="connsiteY6" fmla="*/ 35305 h 490740"/>
                <a:gd name="connsiteX7" fmla="*/ 3558746 w 4384884"/>
                <a:gd name="connsiteY7" fmla="*/ 38835 h 490740"/>
                <a:gd name="connsiteX8" fmla="*/ 3629356 w 4384884"/>
                <a:gd name="connsiteY8" fmla="*/ 42366 h 490740"/>
                <a:gd name="connsiteX9" fmla="*/ 3767046 w 4384884"/>
                <a:gd name="connsiteY9" fmla="*/ 24713 h 490740"/>
                <a:gd name="connsiteX10" fmla="*/ 3901205 w 4384884"/>
                <a:gd name="connsiteY10" fmla="*/ 0 h 490740"/>
                <a:gd name="connsiteX11" fmla="*/ 3936510 w 4384884"/>
                <a:gd name="connsiteY11" fmla="*/ 0 h 490740"/>
                <a:gd name="connsiteX12" fmla="*/ 4007120 w 4384884"/>
                <a:gd name="connsiteY12" fmla="*/ 10591 h 490740"/>
                <a:gd name="connsiteX13" fmla="*/ 4081261 w 4384884"/>
                <a:gd name="connsiteY13" fmla="*/ 35305 h 490740"/>
                <a:gd name="connsiteX14" fmla="*/ 4180115 w 4384884"/>
                <a:gd name="connsiteY14" fmla="*/ 77671 h 490740"/>
                <a:gd name="connsiteX15" fmla="*/ 4268377 w 4384884"/>
                <a:gd name="connsiteY15" fmla="*/ 123568 h 490740"/>
                <a:gd name="connsiteX16" fmla="*/ 4328396 w 4384884"/>
                <a:gd name="connsiteY16" fmla="*/ 155342 h 490740"/>
                <a:gd name="connsiteX17" fmla="*/ 4353109 w 4384884"/>
                <a:gd name="connsiteY17" fmla="*/ 183586 h 490740"/>
                <a:gd name="connsiteX18" fmla="*/ 4370762 w 4384884"/>
                <a:gd name="connsiteY18" fmla="*/ 208300 h 490740"/>
                <a:gd name="connsiteX19" fmla="*/ 4384884 w 4384884"/>
                <a:gd name="connsiteY19" fmla="*/ 243605 h 490740"/>
                <a:gd name="connsiteX20" fmla="*/ 4381353 w 4384884"/>
                <a:gd name="connsiteY20" fmla="*/ 264788 h 490740"/>
                <a:gd name="connsiteX21" fmla="*/ 4367231 w 4384884"/>
                <a:gd name="connsiteY21" fmla="*/ 285971 h 490740"/>
                <a:gd name="connsiteX22" fmla="*/ 4346048 w 4384884"/>
                <a:gd name="connsiteY22" fmla="*/ 303623 h 490740"/>
                <a:gd name="connsiteX23" fmla="*/ 4317804 w 4384884"/>
                <a:gd name="connsiteY23" fmla="*/ 317745 h 490740"/>
                <a:gd name="connsiteX24" fmla="*/ 4257786 w 4384884"/>
                <a:gd name="connsiteY24" fmla="*/ 321276 h 490740"/>
                <a:gd name="connsiteX25" fmla="*/ 4102444 w 4384884"/>
                <a:gd name="connsiteY25" fmla="*/ 307154 h 490740"/>
                <a:gd name="connsiteX26" fmla="*/ 3954163 w 4384884"/>
                <a:gd name="connsiteY26" fmla="*/ 285971 h 490740"/>
                <a:gd name="connsiteX27" fmla="*/ 3834126 w 4384884"/>
                <a:gd name="connsiteY27" fmla="*/ 271849 h 490740"/>
                <a:gd name="connsiteX28" fmla="*/ 3661131 w 4384884"/>
                <a:gd name="connsiteY28" fmla="*/ 254196 h 490740"/>
                <a:gd name="connsiteX29" fmla="*/ 3428118 w 4384884"/>
                <a:gd name="connsiteY29" fmla="*/ 243605 h 490740"/>
                <a:gd name="connsiteX30" fmla="*/ 3004458 w 4384884"/>
                <a:gd name="connsiteY30" fmla="*/ 229483 h 490740"/>
                <a:gd name="connsiteX31" fmla="*/ 2704365 w 4384884"/>
                <a:gd name="connsiteY31" fmla="*/ 225952 h 490740"/>
                <a:gd name="connsiteX32" fmla="*/ 2241869 w 4384884"/>
                <a:gd name="connsiteY32" fmla="*/ 222422 h 490740"/>
                <a:gd name="connsiteX33" fmla="*/ 2072405 w 4384884"/>
                <a:gd name="connsiteY33" fmla="*/ 233013 h 490740"/>
                <a:gd name="connsiteX34" fmla="*/ 1867636 w 4384884"/>
                <a:gd name="connsiteY34" fmla="*/ 250666 h 490740"/>
                <a:gd name="connsiteX35" fmla="*/ 1578135 w 4384884"/>
                <a:gd name="connsiteY35" fmla="*/ 275379 h 490740"/>
                <a:gd name="connsiteX36" fmla="*/ 1338061 w 4384884"/>
                <a:gd name="connsiteY36" fmla="*/ 300093 h 490740"/>
                <a:gd name="connsiteX37" fmla="*/ 1101517 w 4384884"/>
                <a:gd name="connsiteY37" fmla="*/ 331867 h 490740"/>
                <a:gd name="connsiteX38" fmla="*/ 893217 w 4384884"/>
                <a:gd name="connsiteY38" fmla="*/ 363642 h 490740"/>
                <a:gd name="connsiteX39" fmla="*/ 787302 w 4384884"/>
                <a:gd name="connsiteY39" fmla="*/ 384825 h 490740"/>
                <a:gd name="connsiteX40" fmla="*/ 593125 w 4384884"/>
                <a:gd name="connsiteY40" fmla="*/ 441313 h 490740"/>
                <a:gd name="connsiteX41" fmla="*/ 437783 w 4384884"/>
                <a:gd name="connsiteY41" fmla="*/ 490740 h 490740"/>
                <a:gd name="connsiteX42" fmla="*/ 413069 w 4384884"/>
                <a:gd name="connsiteY42" fmla="*/ 483679 h 490740"/>
                <a:gd name="connsiteX43" fmla="*/ 342459 w 4384884"/>
                <a:gd name="connsiteY43" fmla="*/ 448374 h 490740"/>
                <a:gd name="connsiteX44" fmla="*/ 275380 w 4384884"/>
                <a:gd name="connsiteY44" fmla="*/ 406008 h 490740"/>
                <a:gd name="connsiteX45" fmla="*/ 197709 w 4384884"/>
                <a:gd name="connsiteY45" fmla="*/ 345989 h 490740"/>
                <a:gd name="connsiteX46" fmla="*/ 127099 w 4384884"/>
                <a:gd name="connsiteY46" fmla="*/ 278910 h 490740"/>
                <a:gd name="connsiteX47" fmla="*/ 60019 w 4384884"/>
                <a:gd name="connsiteY47" fmla="*/ 197708 h 490740"/>
                <a:gd name="connsiteX48" fmla="*/ 24714 w 4384884"/>
                <a:gd name="connsiteY48" fmla="*/ 148281 h 490740"/>
                <a:gd name="connsiteX49" fmla="*/ 10592 w 4384884"/>
                <a:gd name="connsiteY49" fmla="*/ 123568 h 490740"/>
                <a:gd name="connsiteX50" fmla="*/ 0 w 4384884"/>
                <a:gd name="connsiteY50" fmla="*/ 95324 h 490740"/>
                <a:gd name="connsiteX51" fmla="*/ 0 w 4384884"/>
                <a:gd name="connsiteY51" fmla="*/ 84732 h 490740"/>
                <a:gd name="connsiteX52" fmla="*/ 10592 w 4384884"/>
                <a:gd name="connsiteY52" fmla="*/ 74141 h 490740"/>
                <a:gd name="connsiteX53" fmla="*/ 31775 w 4384884"/>
                <a:gd name="connsiteY53" fmla="*/ 77671 h 490740"/>
                <a:gd name="connsiteX54" fmla="*/ 98855 w 4384884"/>
                <a:gd name="connsiteY54" fmla="*/ 109446 h 490740"/>
                <a:gd name="connsiteX55" fmla="*/ 194178 w 4384884"/>
                <a:gd name="connsiteY55" fmla="*/ 169464 h 490740"/>
                <a:gd name="connsiteX56" fmla="*/ 233014 w 4384884"/>
                <a:gd name="connsiteY56" fmla="*/ 187117 h 490740"/>
                <a:gd name="connsiteX57" fmla="*/ 314215 w 4384884"/>
                <a:gd name="connsiteY57" fmla="*/ 204769 h 490740"/>
                <a:gd name="connsiteX58" fmla="*/ 473088 w 4384884"/>
                <a:gd name="connsiteY58" fmla="*/ 208300 h 490740"/>
                <a:gd name="connsiteX59" fmla="*/ 628430 w 4384884"/>
                <a:gd name="connsiteY59" fmla="*/ 190647 h 490740"/>
                <a:gd name="connsiteX60" fmla="*/ 977950 w 4384884"/>
                <a:gd name="connsiteY60" fmla="*/ 144751 h 490740"/>
                <a:gd name="connsiteX61" fmla="*/ 1659336 w 4384884"/>
                <a:gd name="connsiteY61" fmla="*/ 81202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4884" h="490740">
                  <a:moveTo>
                    <a:pt x="1659336" y="81202"/>
                  </a:moveTo>
                  <a:lnTo>
                    <a:pt x="1945307" y="56488"/>
                  </a:lnTo>
                  <a:lnTo>
                    <a:pt x="2100649" y="42366"/>
                  </a:lnTo>
                  <a:lnTo>
                    <a:pt x="2432516" y="38835"/>
                  </a:lnTo>
                  <a:lnTo>
                    <a:pt x="2679651" y="35305"/>
                  </a:lnTo>
                  <a:lnTo>
                    <a:pt x="3011519" y="31774"/>
                  </a:lnTo>
                  <a:lnTo>
                    <a:pt x="3244532" y="35305"/>
                  </a:lnTo>
                  <a:lnTo>
                    <a:pt x="3558746" y="38835"/>
                  </a:lnTo>
                  <a:lnTo>
                    <a:pt x="3629356" y="42366"/>
                  </a:lnTo>
                  <a:lnTo>
                    <a:pt x="3767046" y="24713"/>
                  </a:lnTo>
                  <a:lnTo>
                    <a:pt x="3901205" y="0"/>
                  </a:lnTo>
                  <a:lnTo>
                    <a:pt x="3936510" y="0"/>
                  </a:lnTo>
                  <a:lnTo>
                    <a:pt x="4007120" y="10591"/>
                  </a:lnTo>
                  <a:lnTo>
                    <a:pt x="4081261" y="35305"/>
                  </a:lnTo>
                  <a:lnTo>
                    <a:pt x="4180115" y="77671"/>
                  </a:lnTo>
                  <a:lnTo>
                    <a:pt x="4268377" y="123568"/>
                  </a:lnTo>
                  <a:lnTo>
                    <a:pt x="4328396" y="155342"/>
                  </a:lnTo>
                  <a:lnTo>
                    <a:pt x="4353109" y="183586"/>
                  </a:lnTo>
                  <a:lnTo>
                    <a:pt x="4370762" y="208300"/>
                  </a:lnTo>
                  <a:lnTo>
                    <a:pt x="4384884" y="243605"/>
                  </a:lnTo>
                  <a:lnTo>
                    <a:pt x="4381353" y="264788"/>
                  </a:lnTo>
                  <a:lnTo>
                    <a:pt x="4367231" y="285971"/>
                  </a:lnTo>
                  <a:lnTo>
                    <a:pt x="4346048" y="303623"/>
                  </a:lnTo>
                  <a:lnTo>
                    <a:pt x="4317804" y="317745"/>
                  </a:lnTo>
                  <a:lnTo>
                    <a:pt x="4257786" y="321276"/>
                  </a:lnTo>
                  <a:lnTo>
                    <a:pt x="4102444" y="307154"/>
                  </a:lnTo>
                  <a:lnTo>
                    <a:pt x="3954163" y="285971"/>
                  </a:lnTo>
                  <a:lnTo>
                    <a:pt x="3834126" y="271849"/>
                  </a:lnTo>
                  <a:lnTo>
                    <a:pt x="3661131" y="254196"/>
                  </a:lnTo>
                  <a:lnTo>
                    <a:pt x="3428118" y="243605"/>
                  </a:lnTo>
                  <a:lnTo>
                    <a:pt x="3004458" y="229483"/>
                  </a:lnTo>
                  <a:lnTo>
                    <a:pt x="2704365" y="225952"/>
                  </a:lnTo>
                  <a:lnTo>
                    <a:pt x="2241869" y="222422"/>
                  </a:lnTo>
                  <a:lnTo>
                    <a:pt x="2072405" y="233013"/>
                  </a:lnTo>
                  <a:lnTo>
                    <a:pt x="1867636" y="250666"/>
                  </a:lnTo>
                  <a:lnTo>
                    <a:pt x="1578135" y="275379"/>
                  </a:lnTo>
                  <a:lnTo>
                    <a:pt x="1338061" y="300093"/>
                  </a:lnTo>
                  <a:lnTo>
                    <a:pt x="1101517" y="331867"/>
                  </a:lnTo>
                  <a:lnTo>
                    <a:pt x="893217" y="363642"/>
                  </a:lnTo>
                  <a:lnTo>
                    <a:pt x="787302" y="384825"/>
                  </a:lnTo>
                  <a:lnTo>
                    <a:pt x="593125" y="441313"/>
                  </a:lnTo>
                  <a:lnTo>
                    <a:pt x="437783" y="490740"/>
                  </a:lnTo>
                  <a:lnTo>
                    <a:pt x="413069" y="483679"/>
                  </a:lnTo>
                  <a:lnTo>
                    <a:pt x="342459" y="448374"/>
                  </a:lnTo>
                  <a:lnTo>
                    <a:pt x="275380" y="406008"/>
                  </a:lnTo>
                  <a:lnTo>
                    <a:pt x="197709" y="345989"/>
                  </a:lnTo>
                  <a:lnTo>
                    <a:pt x="127099" y="278910"/>
                  </a:lnTo>
                  <a:lnTo>
                    <a:pt x="60019" y="197708"/>
                  </a:lnTo>
                  <a:lnTo>
                    <a:pt x="24714" y="148281"/>
                  </a:lnTo>
                  <a:lnTo>
                    <a:pt x="10592" y="123568"/>
                  </a:lnTo>
                  <a:lnTo>
                    <a:pt x="0" y="95324"/>
                  </a:lnTo>
                  <a:lnTo>
                    <a:pt x="0" y="84732"/>
                  </a:lnTo>
                  <a:lnTo>
                    <a:pt x="10592" y="74141"/>
                  </a:lnTo>
                  <a:lnTo>
                    <a:pt x="31775" y="77671"/>
                  </a:lnTo>
                  <a:lnTo>
                    <a:pt x="98855" y="109446"/>
                  </a:lnTo>
                  <a:lnTo>
                    <a:pt x="194178" y="169464"/>
                  </a:lnTo>
                  <a:lnTo>
                    <a:pt x="233014" y="187117"/>
                  </a:lnTo>
                  <a:lnTo>
                    <a:pt x="314215" y="204769"/>
                  </a:lnTo>
                  <a:lnTo>
                    <a:pt x="473088" y="208300"/>
                  </a:lnTo>
                  <a:lnTo>
                    <a:pt x="628430" y="190647"/>
                  </a:lnTo>
                  <a:lnTo>
                    <a:pt x="977950" y="144751"/>
                  </a:lnTo>
                  <a:lnTo>
                    <a:pt x="1659336" y="812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57D9B38C-F709-4FC9-8BA8-F38CAB85C084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309688"/>
            <a:ext cx="4384675" cy="4610100"/>
            <a:chOff x="2667000" y="1309688"/>
            <a:chExt cx="4384675" cy="4610100"/>
          </a:xfrm>
        </p:grpSpPr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7B0B4080-4420-4D2D-8450-714B6154EDAC}"/>
                </a:ext>
              </a:extLst>
            </p:cNvPr>
            <p:cNvSpPr/>
            <p:nvPr/>
          </p:nvSpPr>
          <p:spPr>
            <a:xfrm>
              <a:off x="3929063" y="1309688"/>
              <a:ext cx="1203325" cy="1108075"/>
            </a:xfrm>
            <a:custGeom>
              <a:avLst/>
              <a:gdLst>
                <a:gd name="connsiteX0" fmla="*/ 888206 w 1202531"/>
                <a:gd name="connsiteY0" fmla="*/ 528637 h 1107281"/>
                <a:gd name="connsiteX1" fmla="*/ 695325 w 1202531"/>
                <a:gd name="connsiteY1" fmla="*/ 685800 h 1107281"/>
                <a:gd name="connsiteX2" fmla="*/ 485775 w 1202531"/>
                <a:gd name="connsiteY2" fmla="*/ 845343 h 1107281"/>
                <a:gd name="connsiteX3" fmla="*/ 259556 w 1202531"/>
                <a:gd name="connsiteY3" fmla="*/ 1014412 h 1107281"/>
                <a:gd name="connsiteX4" fmla="*/ 142875 w 1202531"/>
                <a:gd name="connsiteY4" fmla="*/ 1092993 h 1107281"/>
                <a:gd name="connsiteX5" fmla="*/ 0 w 1202531"/>
                <a:gd name="connsiteY5" fmla="*/ 1107281 h 1107281"/>
                <a:gd name="connsiteX6" fmla="*/ 88106 w 1202531"/>
                <a:gd name="connsiteY6" fmla="*/ 976312 h 1107281"/>
                <a:gd name="connsiteX7" fmla="*/ 154781 w 1202531"/>
                <a:gd name="connsiteY7" fmla="*/ 921543 h 1107281"/>
                <a:gd name="connsiteX8" fmla="*/ 319087 w 1202531"/>
                <a:gd name="connsiteY8" fmla="*/ 778668 h 1107281"/>
                <a:gd name="connsiteX9" fmla="*/ 495300 w 1202531"/>
                <a:gd name="connsiteY9" fmla="*/ 602456 h 1107281"/>
                <a:gd name="connsiteX10" fmla="*/ 604837 w 1202531"/>
                <a:gd name="connsiteY10" fmla="*/ 478631 h 1107281"/>
                <a:gd name="connsiteX11" fmla="*/ 697706 w 1202531"/>
                <a:gd name="connsiteY11" fmla="*/ 359568 h 1107281"/>
                <a:gd name="connsiteX12" fmla="*/ 728662 w 1202531"/>
                <a:gd name="connsiteY12" fmla="*/ 321468 h 1107281"/>
                <a:gd name="connsiteX13" fmla="*/ 754856 w 1202531"/>
                <a:gd name="connsiteY13" fmla="*/ 283368 h 1107281"/>
                <a:gd name="connsiteX14" fmla="*/ 766762 w 1202531"/>
                <a:gd name="connsiteY14" fmla="*/ 252412 h 1107281"/>
                <a:gd name="connsiteX15" fmla="*/ 771525 w 1202531"/>
                <a:gd name="connsiteY15" fmla="*/ 226218 h 1107281"/>
                <a:gd name="connsiteX16" fmla="*/ 771525 w 1202531"/>
                <a:gd name="connsiteY16" fmla="*/ 202406 h 1107281"/>
                <a:gd name="connsiteX17" fmla="*/ 764381 w 1202531"/>
                <a:gd name="connsiteY17" fmla="*/ 178593 h 1107281"/>
                <a:gd name="connsiteX18" fmla="*/ 747712 w 1202531"/>
                <a:gd name="connsiteY18" fmla="*/ 147637 h 1107281"/>
                <a:gd name="connsiteX19" fmla="*/ 721518 w 1202531"/>
                <a:gd name="connsiteY19" fmla="*/ 119062 h 1107281"/>
                <a:gd name="connsiteX20" fmla="*/ 685800 w 1202531"/>
                <a:gd name="connsiteY20" fmla="*/ 92868 h 1107281"/>
                <a:gd name="connsiteX21" fmla="*/ 659606 w 1202531"/>
                <a:gd name="connsiteY21" fmla="*/ 71437 h 1107281"/>
                <a:gd name="connsiteX22" fmla="*/ 638175 w 1202531"/>
                <a:gd name="connsiteY22" fmla="*/ 47625 h 1107281"/>
                <a:gd name="connsiteX23" fmla="*/ 631031 w 1202531"/>
                <a:gd name="connsiteY23" fmla="*/ 30956 h 1107281"/>
                <a:gd name="connsiteX24" fmla="*/ 631031 w 1202531"/>
                <a:gd name="connsiteY24" fmla="*/ 23812 h 1107281"/>
                <a:gd name="connsiteX25" fmla="*/ 635793 w 1202531"/>
                <a:gd name="connsiteY25" fmla="*/ 14287 h 1107281"/>
                <a:gd name="connsiteX26" fmla="*/ 659606 w 1202531"/>
                <a:gd name="connsiteY26" fmla="*/ 2381 h 1107281"/>
                <a:gd name="connsiteX27" fmla="*/ 702468 w 1202531"/>
                <a:gd name="connsiteY27" fmla="*/ 0 h 1107281"/>
                <a:gd name="connsiteX28" fmla="*/ 776287 w 1202531"/>
                <a:gd name="connsiteY28" fmla="*/ 16668 h 1107281"/>
                <a:gd name="connsiteX29" fmla="*/ 876300 w 1202531"/>
                <a:gd name="connsiteY29" fmla="*/ 45243 h 1107281"/>
                <a:gd name="connsiteX30" fmla="*/ 950118 w 1202531"/>
                <a:gd name="connsiteY30" fmla="*/ 73818 h 1107281"/>
                <a:gd name="connsiteX31" fmla="*/ 1009650 w 1202531"/>
                <a:gd name="connsiteY31" fmla="*/ 100012 h 1107281"/>
                <a:gd name="connsiteX32" fmla="*/ 1062037 w 1202531"/>
                <a:gd name="connsiteY32" fmla="*/ 130968 h 1107281"/>
                <a:gd name="connsiteX33" fmla="*/ 1104900 w 1202531"/>
                <a:gd name="connsiteY33" fmla="*/ 157162 h 1107281"/>
                <a:gd name="connsiteX34" fmla="*/ 1147762 w 1202531"/>
                <a:gd name="connsiteY34" fmla="*/ 195262 h 1107281"/>
                <a:gd name="connsiteX35" fmla="*/ 1176337 w 1202531"/>
                <a:gd name="connsiteY35" fmla="*/ 223837 h 1107281"/>
                <a:gd name="connsiteX36" fmla="*/ 1190625 w 1202531"/>
                <a:gd name="connsiteY36" fmla="*/ 245268 h 1107281"/>
                <a:gd name="connsiteX37" fmla="*/ 1200150 w 1202531"/>
                <a:gd name="connsiteY37" fmla="*/ 271462 h 1107281"/>
                <a:gd name="connsiteX38" fmla="*/ 1202531 w 1202531"/>
                <a:gd name="connsiteY38" fmla="*/ 285750 h 1107281"/>
                <a:gd name="connsiteX39" fmla="*/ 1197768 w 1202531"/>
                <a:gd name="connsiteY39" fmla="*/ 304800 h 1107281"/>
                <a:gd name="connsiteX40" fmla="*/ 1185862 w 1202531"/>
                <a:gd name="connsiteY40" fmla="*/ 323850 h 1107281"/>
                <a:gd name="connsiteX41" fmla="*/ 1154906 w 1202531"/>
                <a:gd name="connsiteY41" fmla="*/ 342900 h 1107281"/>
                <a:gd name="connsiteX42" fmla="*/ 1109662 w 1202531"/>
                <a:gd name="connsiteY42" fmla="*/ 361950 h 1107281"/>
                <a:gd name="connsiteX43" fmla="*/ 1057275 w 1202531"/>
                <a:gd name="connsiteY43" fmla="*/ 390525 h 1107281"/>
                <a:gd name="connsiteX44" fmla="*/ 1012031 w 1202531"/>
                <a:gd name="connsiteY44" fmla="*/ 431006 h 1107281"/>
                <a:gd name="connsiteX45" fmla="*/ 973931 w 1202531"/>
                <a:gd name="connsiteY45" fmla="*/ 464343 h 1107281"/>
                <a:gd name="connsiteX46" fmla="*/ 888206 w 1202531"/>
                <a:gd name="connsiteY46" fmla="*/ 528637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2531" h="1107281">
                  <a:moveTo>
                    <a:pt x="888206" y="528637"/>
                  </a:moveTo>
                  <a:lnTo>
                    <a:pt x="695325" y="685800"/>
                  </a:lnTo>
                  <a:lnTo>
                    <a:pt x="485775" y="845343"/>
                  </a:lnTo>
                  <a:lnTo>
                    <a:pt x="259556" y="1014412"/>
                  </a:lnTo>
                  <a:lnTo>
                    <a:pt x="142875" y="1092993"/>
                  </a:lnTo>
                  <a:lnTo>
                    <a:pt x="0" y="1107281"/>
                  </a:lnTo>
                  <a:lnTo>
                    <a:pt x="88106" y="976312"/>
                  </a:lnTo>
                  <a:lnTo>
                    <a:pt x="154781" y="921543"/>
                  </a:lnTo>
                  <a:lnTo>
                    <a:pt x="319087" y="778668"/>
                  </a:lnTo>
                  <a:lnTo>
                    <a:pt x="495300" y="602456"/>
                  </a:lnTo>
                  <a:lnTo>
                    <a:pt x="604837" y="478631"/>
                  </a:lnTo>
                  <a:lnTo>
                    <a:pt x="697706" y="359568"/>
                  </a:lnTo>
                  <a:lnTo>
                    <a:pt x="728662" y="321468"/>
                  </a:lnTo>
                  <a:lnTo>
                    <a:pt x="754856" y="283368"/>
                  </a:lnTo>
                  <a:lnTo>
                    <a:pt x="766762" y="252412"/>
                  </a:lnTo>
                  <a:lnTo>
                    <a:pt x="771525" y="226218"/>
                  </a:lnTo>
                  <a:lnTo>
                    <a:pt x="771525" y="202406"/>
                  </a:lnTo>
                  <a:lnTo>
                    <a:pt x="764381" y="178593"/>
                  </a:lnTo>
                  <a:lnTo>
                    <a:pt x="747712" y="147637"/>
                  </a:lnTo>
                  <a:lnTo>
                    <a:pt x="721518" y="119062"/>
                  </a:lnTo>
                  <a:lnTo>
                    <a:pt x="685800" y="92868"/>
                  </a:lnTo>
                  <a:lnTo>
                    <a:pt x="659606" y="71437"/>
                  </a:lnTo>
                  <a:lnTo>
                    <a:pt x="638175" y="47625"/>
                  </a:lnTo>
                  <a:lnTo>
                    <a:pt x="631031" y="30956"/>
                  </a:lnTo>
                  <a:lnTo>
                    <a:pt x="631031" y="23812"/>
                  </a:lnTo>
                  <a:lnTo>
                    <a:pt x="635793" y="14287"/>
                  </a:lnTo>
                  <a:lnTo>
                    <a:pt x="659606" y="2381"/>
                  </a:lnTo>
                  <a:lnTo>
                    <a:pt x="702468" y="0"/>
                  </a:lnTo>
                  <a:lnTo>
                    <a:pt x="776287" y="16668"/>
                  </a:lnTo>
                  <a:lnTo>
                    <a:pt x="876300" y="45243"/>
                  </a:lnTo>
                  <a:lnTo>
                    <a:pt x="950118" y="73818"/>
                  </a:lnTo>
                  <a:lnTo>
                    <a:pt x="1009650" y="100012"/>
                  </a:lnTo>
                  <a:lnTo>
                    <a:pt x="1062037" y="130968"/>
                  </a:lnTo>
                  <a:lnTo>
                    <a:pt x="1104900" y="157162"/>
                  </a:lnTo>
                  <a:lnTo>
                    <a:pt x="1147762" y="195262"/>
                  </a:lnTo>
                  <a:lnTo>
                    <a:pt x="1176337" y="223837"/>
                  </a:lnTo>
                  <a:lnTo>
                    <a:pt x="1190625" y="245268"/>
                  </a:lnTo>
                  <a:lnTo>
                    <a:pt x="1200150" y="271462"/>
                  </a:lnTo>
                  <a:lnTo>
                    <a:pt x="1202531" y="285750"/>
                  </a:lnTo>
                  <a:lnTo>
                    <a:pt x="1197768" y="304800"/>
                  </a:lnTo>
                  <a:lnTo>
                    <a:pt x="1185862" y="323850"/>
                  </a:lnTo>
                  <a:lnTo>
                    <a:pt x="1154906" y="342900"/>
                  </a:lnTo>
                  <a:lnTo>
                    <a:pt x="1109662" y="361950"/>
                  </a:lnTo>
                  <a:lnTo>
                    <a:pt x="1057275" y="390525"/>
                  </a:lnTo>
                  <a:lnTo>
                    <a:pt x="1012031" y="431006"/>
                  </a:lnTo>
                  <a:lnTo>
                    <a:pt x="973931" y="464343"/>
                  </a:lnTo>
                  <a:lnTo>
                    <a:pt x="888206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891D56F7-ADE8-46B0-9AFF-B1CBD405B811}"/>
                </a:ext>
              </a:extLst>
            </p:cNvPr>
            <p:cNvSpPr/>
            <p:nvPr/>
          </p:nvSpPr>
          <p:spPr>
            <a:xfrm>
              <a:off x="3240088" y="2246313"/>
              <a:ext cx="679450" cy="1649412"/>
            </a:xfrm>
            <a:custGeom>
              <a:avLst/>
              <a:gdLst>
                <a:gd name="connsiteX0" fmla="*/ 307182 w 678657"/>
                <a:gd name="connsiteY0" fmla="*/ 640556 h 1650206"/>
                <a:gd name="connsiteX1" fmla="*/ 280988 w 678657"/>
                <a:gd name="connsiteY1" fmla="*/ 502444 h 1650206"/>
                <a:gd name="connsiteX2" fmla="*/ 254794 w 678657"/>
                <a:gd name="connsiteY2" fmla="*/ 378619 h 1650206"/>
                <a:gd name="connsiteX3" fmla="*/ 230982 w 678657"/>
                <a:gd name="connsiteY3" fmla="*/ 266700 h 1650206"/>
                <a:gd name="connsiteX4" fmla="*/ 219075 w 678657"/>
                <a:gd name="connsiteY4" fmla="*/ 230981 h 1650206"/>
                <a:gd name="connsiteX5" fmla="*/ 202407 w 678657"/>
                <a:gd name="connsiteY5" fmla="*/ 202406 h 1650206"/>
                <a:gd name="connsiteX6" fmla="*/ 178594 w 678657"/>
                <a:gd name="connsiteY6" fmla="*/ 171450 h 1650206"/>
                <a:gd name="connsiteX7" fmla="*/ 152400 w 678657"/>
                <a:gd name="connsiteY7" fmla="*/ 147637 h 1650206"/>
                <a:gd name="connsiteX8" fmla="*/ 111919 w 678657"/>
                <a:gd name="connsiteY8" fmla="*/ 116681 h 1650206"/>
                <a:gd name="connsiteX9" fmla="*/ 64294 w 678657"/>
                <a:gd name="connsiteY9" fmla="*/ 85725 h 1650206"/>
                <a:gd name="connsiteX10" fmla="*/ 42863 w 678657"/>
                <a:gd name="connsiteY10" fmla="*/ 76200 h 1650206"/>
                <a:gd name="connsiteX11" fmla="*/ 26194 w 678657"/>
                <a:gd name="connsiteY11" fmla="*/ 64294 h 1650206"/>
                <a:gd name="connsiteX12" fmla="*/ 7144 w 678657"/>
                <a:gd name="connsiteY12" fmla="*/ 42862 h 1650206"/>
                <a:gd name="connsiteX13" fmla="*/ 0 w 678657"/>
                <a:gd name="connsiteY13" fmla="*/ 23812 h 1650206"/>
                <a:gd name="connsiteX14" fmla="*/ 4763 w 678657"/>
                <a:gd name="connsiteY14" fmla="*/ 14287 h 1650206"/>
                <a:gd name="connsiteX15" fmla="*/ 19050 w 678657"/>
                <a:gd name="connsiteY15" fmla="*/ 4762 h 1650206"/>
                <a:gd name="connsiteX16" fmla="*/ 47625 w 678657"/>
                <a:gd name="connsiteY16" fmla="*/ 0 h 1650206"/>
                <a:gd name="connsiteX17" fmla="*/ 126207 w 678657"/>
                <a:gd name="connsiteY17" fmla="*/ 11906 h 1650206"/>
                <a:gd name="connsiteX18" fmla="*/ 223838 w 678657"/>
                <a:gd name="connsiteY18" fmla="*/ 33337 h 1650206"/>
                <a:gd name="connsiteX19" fmla="*/ 285750 w 678657"/>
                <a:gd name="connsiteY19" fmla="*/ 52387 h 1650206"/>
                <a:gd name="connsiteX20" fmla="*/ 371475 w 678657"/>
                <a:gd name="connsiteY20" fmla="*/ 83344 h 1650206"/>
                <a:gd name="connsiteX21" fmla="*/ 385763 w 678657"/>
                <a:gd name="connsiteY21" fmla="*/ 88106 h 1650206"/>
                <a:gd name="connsiteX22" fmla="*/ 450057 w 678657"/>
                <a:gd name="connsiteY22" fmla="*/ 242887 h 1650206"/>
                <a:gd name="connsiteX23" fmla="*/ 483394 w 678657"/>
                <a:gd name="connsiteY23" fmla="*/ 385762 h 1650206"/>
                <a:gd name="connsiteX24" fmla="*/ 519113 w 678657"/>
                <a:gd name="connsiteY24" fmla="*/ 547687 h 1650206"/>
                <a:gd name="connsiteX25" fmla="*/ 552450 w 678657"/>
                <a:gd name="connsiteY25" fmla="*/ 719137 h 1650206"/>
                <a:gd name="connsiteX26" fmla="*/ 583407 w 678657"/>
                <a:gd name="connsiteY26" fmla="*/ 842962 h 1650206"/>
                <a:gd name="connsiteX27" fmla="*/ 607219 w 678657"/>
                <a:gd name="connsiteY27" fmla="*/ 1007269 h 1650206"/>
                <a:gd name="connsiteX28" fmla="*/ 642938 w 678657"/>
                <a:gd name="connsiteY28" fmla="*/ 1250156 h 1650206"/>
                <a:gd name="connsiteX29" fmla="*/ 661988 w 678657"/>
                <a:gd name="connsiteY29" fmla="*/ 1378744 h 1650206"/>
                <a:gd name="connsiteX30" fmla="*/ 678657 w 678657"/>
                <a:gd name="connsiteY30" fmla="*/ 1500187 h 1650206"/>
                <a:gd name="connsiteX31" fmla="*/ 676275 w 678657"/>
                <a:gd name="connsiteY31" fmla="*/ 1574006 h 1650206"/>
                <a:gd name="connsiteX32" fmla="*/ 666750 w 678657"/>
                <a:gd name="connsiteY32" fmla="*/ 1612106 h 1650206"/>
                <a:gd name="connsiteX33" fmla="*/ 647700 w 678657"/>
                <a:gd name="connsiteY33" fmla="*/ 1640681 h 1650206"/>
                <a:gd name="connsiteX34" fmla="*/ 626269 w 678657"/>
                <a:gd name="connsiteY34" fmla="*/ 1650206 h 1650206"/>
                <a:gd name="connsiteX35" fmla="*/ 595313 w 678657"/>
                <a:gd name="connsiteY35" fmla="*/ 1647825 h 1650206"/>
                <a:gd name="connsiteX36" fmla="*/ 559594 w 678657"/>
                <a:gd name="connsiteY36" fmla="*/ 1626394 h 1650206"/>
                <a:gd name="connsiteX37" fmla="*/ 526257 w 678657"/>
                <a:gd name="connsiteY37" fmla="*/ 1590675 h 1650206"/>
                <a:gd name="connsiteX38" fmla="*/ 481013 w 678657"/>
                <a:gd name="connsiteY38" fmla="*/ 1526381 h 1650206"/>
                <a:gd name="connsiteX39" fmla="*/ 440532 w 678657"/>
                <a:gd name="connsiteY39" fmla="*/ 1469231 h 1650206"/>
                <a:gd name="connsiteX40" fmla="*/ 397669 w 678657"/>
                <a:gd name="connsiteY40" fmla="*/ 1383506 h 1650206"/>
                <a:gd name="connsiteX41" fmla="*/ 369094 w 678657"/>
                <a:gd name="connsiteY41" fmla="*/ 1302544 h 1650206"/>
                <a:gd name="connsiteX42" fmla="*/ 369094 w 678657"/>
                <a:gd name="connsiteY42" fmla="*/ 1285875 h 1650206"/>
                <a:gd name="connsiteX43" fmla="*/ 373857 w 678657"/>
                <a:gd name="connsiteY43" fmla="*/ 1250156 h 1650206"/>
                <a:gd name="connsiteX44" fmla="*/ 376238 w 678657"/>
                <a:gd name="connsiteY44" fmla="*/ 1193006 h 1650206"/>
                <a:gd name="connsiteX45" fmla="*/ 373857 w 678657"/>
                <a:gd name="connsiteY45" fmla="*/ 1123950 h 1650206"/>
                <a:gd name="connsiteX46" fmla="*/ 369094 w 678657"/>
                <a:gd name="connsiteY46" fmla="*/ 1052512 h 1650206"/>
                <a:gd name="connsiteX47" fmla="*/ 359569 w 678657"/>
                <a:gd name="connsiteY47" fmla="*/ 971550 h 1650206"/>
                <a:gd name="connsiteX48" fmla="*/ 347663 w 678657"/>
                <a:gd name="connsiteY48" fmla="*/ 878681 h 1650206"/>
                <a:gd name="connsiteX49" fmla="*/ 307182 w 678657"/>
                <a:gd name="connsiteY49" fmla="*/ 640556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8657" h="1650206">
                  <a:moveTo>
                    <a:pt x="307182" y="640556"/>
                  </a:moveTo>
                  <a:lnTo>
                    <a:pt x="280988" y="502444"/>
                  </a:lnTo>
                  <a:lnTo>
                    <a:pt x="254794" y="378619"/>
                  </a:lnTo>
                  <a:lnTo>
                    <a:pt x="230982" y="266700"/>
                  </a:lnTo>
                  <a:lnTo>
                    <a:pt x="219075" y="230981"/>
                  </a:lnTo>
                  <a:lnTo>
                    <a:pt x="202407" y="202406"/>
                  </a:lnTo>
                  <a:lnTo>
                    <a:pt x="178594" y="171450"/>
                  </a:lnTo>
                  <a:lnTo>
                    <a:pt x="152400" y="147637"/>
                  </a:lnTo>
                  <a:lnTo>
                    <a:pt x="111919" y="116681"/>
                  </a:lnTo>
                  <a:lnTo>
                    <a:pt x="64294" y="85725"/>
                  </a:lnTo>
                  <a:lnTo>
                    <a:pt x="42863" y="76200"/>
                  </a:lnTo>
                  <a:lnTo>
                    <a:pt x="26194" y="64294"/>
                  </a:lnTo>
                  <a:lnTo>
                    <a:pt x="7144" y="42862"/>
                  </a:lnTo>
                  <a:lnTo>
                    <a:pt x="0" y="23812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7625" y="0"/>
                  </a:lnTo>
                  <a:lnTo>
                    <a:pt x="126207" y="11906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71475" y="83344"/>
                  </a:lnTo>
                  <a:lnTo>
                    <a:pt x="385763" y="88106"/>
                  </a:lnTo>
                  <a:lnTo>
                    <a:pt x="450057" y="242887"/>
                  </a:lnTo>
                  <a:lnTo>
                    <a:pt x="483394" y="385762"/>
                  </a:lnTo>
                  <a:lnTo>
                    <a:pt x="519113" y="547687"/>
                  </a:lnTo>
                  <a:lnTo>
                    <a:pt x="552450" y="719137"/>
                  </a:lnTo>
                  <a:lnTo>
                    <a:pt x="583407" y="842962"/>
                  </a:lnTo>
                  <a:lnTo>
                    <a:pt x="607219" y="1007269"/>
                  </a:lnTo>
                  <a:lnTo>
                    <a:pt x="642938" y="1250156"/>
                  </a:lnTo>
                  <a:lnTo>
                    <a:pt x="661988" y="1378744"/>
                  </a:lnTo>
                  <a:lnTo>
                    <a:pt x="678657" y="1500187"/>
                  </a:lnTo>
                  <a:lnTo>
                    <a:pt x="676275" y="1574006"/>
                  </a:lnTo>
                  <a:lnTo>
                    <a:pt x="666750" y="1612106"/>
                  </a:lnTo>
                  <a:lnTo>
                    <a:pt x="647700" y="1640681"/>
                  </a:lnTo>
                  <a:lnTo>
                    <a:pt x="626269" y="1650206"/>
                  </a:lnTo>
                  <a:lnTo>
                    <a:pt x="595313" y="1647825"/>
                  </a:lnTo>
                  <a:lnTo>
                    <a:pt x="559594" y="1626394"/>
                  </a:lnTo>
                  <a:lnTo>
                    <a:pt x="526257" y="1590675"/>
                  </a:lnTo>
                  <a:lnTo>
                    <a:pt x="481013" y="1526381"/>
                  </a:lnTo>
                  <a:lnTo>
                    <a:pt x="440532" y="1469231"/>
                  </a:lnTo>
                  <a:lnTo>
                    <a:pt x="397669" y="1383506"/>
                  </a:lnTo>
                  <a:lnTo>
                    <a:pt x="369094" y="1302544"/>
                  </a:lnTo>
                  <a:lnTo>
                    <a:pt x="369094" y="1285875"/>
                  </a:lnTo>
                  <a:lnTo>
                    <a:pt x="373857" y="1250156"/>
                  </a:lnTo>
                  <a:cubicBezTo>
                    <a:pt x="374651" y="1231106"/>
                    <a:pt x="375444" y="1212056"/>
                    <a:pt x="376238" y="1193006"/>
                  </a:cubicBezTo>
                  <a:cubicBezTo>
                    <a:pt x="375444" y="1169987"/>
                    <a:pt x="374651" y="1146969"/>
                    <a:pt x="373857" y="1123950"/>
                  </a:cubicBezTo>
                  <a:lnTo>
                    <a:pt x="369094" y="1052512"/>
                  </a:lnTo>
                  <a:lnTo>
                    <a:pt x="359569" y="971550"/>
                  </a:lnTo>
                  <a:lnTo>
                    <a:pt x="347663" y="878681"/>
                  </a:lnTo>
                  <a:lnTo>
                    <a:pt x="3071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CA3DCA17-58FA-4E57-A67F-FFF0EAA7672B}"/>
                </a:ext>
              </a:extLst>
            </p:cNvPr>
            <p:cNvSpPr/>
            <p:nvPr/>
          </p:nvSpPr>
          <p:spPr>
            <a:xfrm>
              <a:off x="3540125" y="2124075"/>
              <a:ext cx="2976563" cy="1620838"/>
            </a:xfrm>
            <a:custGeom>
              <a:avLst/>
              <a:gdLst>
                <a:gd name="connsiteX0" fmla="*/ 1573269 w 2976184"/>
                <a:gd name="connsiteY0" fmla="*/ 77662 h 1620868"/>
                <a:gd name="connsiteX1" fmla="*/ 1302707 w 2976184"/>
                <a:gd name="connsiteY1" fmla="*/ 97703 h 1620868"/>
                <a:gd name="connsiteX2" fmla="*/ 1054692 w 2976184"/>
                <a:gd name="connsiteY2" fmla="*/ 117745 h 1620868"/>
                <a:gd name="connsiteX3" fmla="*/ 801666 w 2976184"/>
                <a:gd name="connsiteY3" fmla="*/ 137787 h 1620868"/>
                <a:gd name="connsiteX4" fmla="*/ 681416 w 2976184"/>
                <a:gd name="connsiteY4" fmla="*/ 147807 h 1620868"/>
                <a:gd name="connsiteX5" fmla="*/ 425885 w 2976184"/>
                <a:gd name="connsiteY5" fmla="*/ 175365 h 1620868"/>
                <a:gd name="connsiteX6" fmla="*/ 290604 w 2976184"/>
                <a:gd name="connsiteY6" fmla="*/ 192901 h 1620868"/>
                <a:gd name="connsiteX7" fmla="*/ 197912 w 2976184"/>
                <a:gd name="connsiteY7" fmla="*/ 202922 h 1620868"/>
                <a:gd name="connsiteX8" fmla="*/ 0 w 2976184"/>
                <a:gd name="connsiteY8" fmla="*/ 215448 h 1620868"/>
                <a:gd name="connsiteX9" fmla="*/ 77662 w 2976184"/>
                <a:gd name="connsiteY9" fmla="*/ 403338 h 1620868"/>
                <a:gd name="connsiteX10" fmla="*/ 288099 w 2976184"/>
                <a:gd name="connsiteY10" fmla="*/ 370771 h 1620868"/>
                <a:gd name="connsiteX11" fmla="*/ 473484 w 2976184"/>
                <a:gd name="connsiteY11" fmla="*/ 343213 h 1620868"/>
                <a:gd name="connsiteX12" fmla="*/ 686427 w 2976184"/>
                <a:gd name="connsiteY12" fmla="*/ 315656 h 1620868"/>
                <a:gd name="connsiteX13" fmla="*/ 839244 w 2976184"/>
                <a:gd name="connsiteY13" fmla="*/ 298120 h 1620868"/>
                <a:gd name="connsiteX14" fmla="*/ 1057197 w 2976184"/>
                <a:gd name="connsiteY14" fmla="*/ 275573 h 1620868"/>
                <a:gd name="connsiteX15" fmla="*/ 1345296 w 2976184"/>
                <a:gd name="connsiteY15" fmla="*/ 255531 h 1620868"/>
                <a:gd name="connsiteX16" fmla="*/ 1560743 w 2976184"/>
                <a:gd name="connsiteY16" fmla="*/ 240500 h 1620868"/>
                <a:gd name="connsiteX17" fmla="*/ 1918988 w 2976184"/>
                <a:gd name="connsiteY17" fmla="*/ 225469 h 1620868"/>
                <a:gd name="connsiteX18" fmla="*/ 2189550 w 2976184"/>
                <a:gd name="connsiteY18" fmla="*/ 217953 h 1620868"/>
                <a:gd name="connsiteX19" fmla="*/ 2389966 w 2976184"/>
                <a:gd name="connsiteY19" fmla="*/ 212943 h 1620868"/>
                <a:gd name="connsiteX20" fmla="*/ 2447586 w 2976184"/>
                <a:gd name="connsiteY20" fmla="*/ 215448 h 1620868"/>
                <a:gd name="connsiteX21" fmla="*/ 2477649 w 2976184"/>
                <a:gd name="connsiteY21" fmla="*/ 225469 h 1620868"/>
                <a:gd name="connsiteX22" fmla="*/ 2502701 w 2976184"/>
                <a:gd name="connsiteY22" fmla="*/ 240500 h 1620868"/>
                <a:gd name="connsiteX23" fmla="*/ 2522742 w 2976184"/>
                <a:gd name="connsiteY23" fmla="*/ 263047 h 1620868"/>
                <a:gd name="connsiteX24" fmla="*/ 2535268 w 2976184"/>
                <a:gd name="connsiteY24" fmla="*/ 293109 h 1620868"/>
                <a:gd name="connsiteX25" fmla="*/ 2542784 w 2976184"/>
                <a:gd name="connsiteY25" fmla="*/ 335698 h 1620868"/>
                <a:gd name="connsiteX26" fmla="*/ 2542784 w 2976184"/>
                <a:gd name="connsiteY26" fmla="*/ 375781 h 1620868"/>
                <a:gd name="connsiteX27" fmla="*/ 2517732 w 2976184"/>
                <a:gd name="connsiteY27" fmla="*/ 541125 h 1620868"/>
                <a:gd name="connsiteX28" fmla="*/ 2495185 w 2976184"/>
                <a:gd name="connsiteY28" fmla="*/ 696447 h 1620868"/>
                <a:gd name="connsiteX29" fmla="*/ 2467628 w 2976184"/>
                <a:gd name="connsiteY29" fmla="*/ 894359 h 1620868"/>
                <a:gd name="connsiteX30" fmla="*/ 2420029 w 2976184"/>
                <a:gd name="connsiteY30" fmla="*/ 1154900 h 1620868"/>
                <a:gd name="connsiteX31" fmla="*/ 2384956 w 2976184"/>
                <a:gd name="connsiteY31" fmla="*/ 1365337 h 1620868"/>
                <a:gd name="connsiteX32" fmla="*/ 2347378 w 2976184"/>
                <a:gd name="connsiteY32" fmla="*/ 1495608 h 1620868"/>
                <a:gd name="connsiteX33" fmla="*/ 2347378 w 2976184"/>
                <a:gd name="connsiteY33" fmla="*/ 1538196 h 1620868"/>
                <a:gd name="connsiteX34" fmla="*/ 2357399 w 2976184"/>
                <a:gd name="connsiteY34" fmla="*/ 1585795 h 1620868"/>
                <a:gd name="connsiteX35" fmla="*/ 2369925 w 2976184"/>
                <a:gd name="connsiteY35" fmla="*/ 1603332 h 1620868"/>
                <a:gd name="connsiteX36" fmla="*/ 2397482 w 2976184"/>
                <a:gd name="connsiteY36" fmla="*/ 1615858 h 1620868"/>
                <a:gd name="connsiteX37" fmla="*/ 2430050 w 2976184"/>
                <a:gd name="connsiteY37" fmla="*/ 1620868 h 1620868"/>
                <a:gd name="connsiteX38" fmla="*/ 2465123 w 2976184"/>
                <a:gd name="connsiteY38" fmla="*/ 1620868 h 1620868"/>
                <a:gd name="connsiteX39" fmla="*/ 2487669 w 2976184"/>
                <a:gd name="connsiteY39" fmla="*/ 1613353 h 1620868"/>
                <a:gd name="connsiteX40" fmla="*/ 2522742 w 2976184"/>
                <a:gd name="connsiteY40" fmla="*/ 1593311 h 1620868"/>
                <a:gd name="connsiteX41" fmla="*/ 2547794 w 2976184"/>
                <a:gd name="connsiteY41" fmla="*/ 1563248 h 1620868"/>
                <a:gd name="connsiteX42" fmla="*/ 2565331 w 2976184"/>
                <a:gd name="connsiteY42" fmla="*/ 1530681 h 1620868"/>
                <a:gd name="connsiteX43" fmla="*/ 2577857 w 2976184"/>
                <a:gd name="connsiteY43" fmla="*/ 1498113 h 1620868"/>
                <a:gd name="connsiteX44" fmla="*/ 2615435 w 2976184"/>
                <a:gd name="connsiteY44" fmla="*/ 1362832 h 1620868"/>
                <a:gd name="connsiteX45" fmla="*/ 2675560 w 2976184"/>
                <a:gd name="connsiteY45" fmla="*/ 1134858 h 1620868"/>
                <a:gd name="connsiteX46" fmla="*/ 2718148 w 2976184"/>
                <a:gd name="connsiteY46" fmla="*/ 974525 h 1620868"/>
                <a:gd name="connsiteX47" fmla="*/ 2788294 w 2976184"/>
                <a:gd name="connsiteY47" fmla="*/ 716489 h 1620868"/>
                <a:gd name="connsiteX48" fmla="*/ 2853429 w 2976184"/>
                <a:gd name="connsiteY48" fmla="*/ 465968 h 1620868"/>
                <a:gd name="connsiteX49" fmla="*/ 2870966 w 2976184"/>
                <a:gd name="connsiteY49" fmla="*/ 405844 h 1620868"/>
                <a:gd name="connsiteX50" fmla="*/ 2880987 w 2976184"/>
                <a:gd name="connsiteY50" fmla="*/ 388307 h 1620868"/>
                <a:gd name="connsiteX51" fmla="*/ 2901028 w 2976184"/>
                <a:gd name="connsiteY51" fmla="*/ 363255 h 1620868"/>
                <a:gd name="connsiteX52" fmla="*/ 2921070 w 2976184"/>
                <a:gd name="connsiteY52" fmla="*/ 350729 h 1620868"/>
                <a:gd name="connsiteX53" fmla="*/ 2948627 w 2976184"/>
                <a:gd name="connsiteY53" fmla="*/ 333193 h 1620868"/>
                <a:gd name="connsiteX54" fmla="*/ 2968669 w 2976184"/>
                <a:gd name="connsiteY54" fmla="*/ 308141 h 1620868"/>
                <a:gd name="connsiteX55" fmla="*/ 2976184 w 2976184"/>
                <a:gd name="connsiteY55" fmla="*/ 288099 h 1620868"/>
                <a:gd name="connsiteX56" fmla="*/ 2976184 w 2976184"/>
                <a:gd name="connsiteY56" fmla="*/ 270562 h 1620868"/>
                <a:gd name="connsiteX57" fmla="*/ 2968669 w 2976184"/>
                <a:gd name="connsiteY57" fmla="*/ 248016 h 1620868"/>
                <a:gd name="connsiteX58" fmla="*/ 2931091 w 2976184"/>
                <a:gd name="connsiteY58" fmla="*/ 210438 h 1620868"/>
                <a:gd name="connsiteX59" fmla="*/ 2885997 w 2976184"/>
                <a:gd name="connsiteY59" fmla="*/ 177870 h 1620868"/>
                <a:gd name="connsiteX60" fmla="*/ 2798315 w 2976184"/>
                <a:gd name="connsiteY60" fmla="*/ 110229 h 1620868"/>
                <a:gd name="connsiteX61" fmla="*/ 2693096 w 2976184"/>
                <a:gd name="connsiteY61" fmla="*/ 42589 h 1620868"/>
                <a:gd name="connsiteX62" fmla="*/ 2622950 w 2976184"/>
                <a:gd name="connsiteY62" fmla="*/ 7516 h 1620868"/>
                <a:gd name="connsiteX63" fmla="*/ 2590383 w 2976184"/>
                <a:gd name="connsiteY63" fmla="*/ 0 h 1620868"/>
                <a:gd name="connsiteX64" fmla="*/ 2542784 w 2976184"/>
                <a:gd name="connsiteY64" fmla="*/ 15031 h 1620868"/>
                <a:gd name="connsiteX65" fmla="*/ 2497690 w 2976184"/>
                <a:gd name="connsiteY65" fmla="*/ 35073 h 1620868"/>
                <a:gd name="connsiteX66" fmla="*/ 2292263 w 2976184"/>
                <a:gd name="connsiteY66" fmla="*/ 37578 h 1620868"/>
                <a:gd name="connsiteX67" fmla="*/ 2089342 w 2976184"/>
                <a:gd name="connsiteY67" fmla="*/ 45094 h 1620868"/>
                <a:gd name="connsiteX68" fmla="*/ 1761160 w 2976184"/>
                <a:gd name="connsiteY68" fmla="*/ 65136 h 1620868"/>
                <a:gd name="connsiteX69" fmla="*/ 1573269 w 2976184"/>
                <a:gd name="connsiteY69" fmla="*/ 77662 h 162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976184" h="1620868">
                  <a:moveTo>
                    <a:pt x="1573269" y="77662"/>
                  </a:moveTo>
                  <a:lnTo>
                    <a:pt x="1302707" y="97703"/>
                  </a:lnTo>
                  <a:lnTo>
                    <a:pt x="1054692" y="117745"/>
                  </a:lnTo>
                  <a:lnTo>
                    <a:pt x="801666" y="137787"/>
                  </a:lnTo>
                  <a:lnTo>
                    <a:pt x="681416" y="147807"/>
                  </a:lnTo>
                  <a:lnTo>
                    <a:pt x="425885" y="175365"/>
                  </a:lnTo>
                  <a:lnTo>
                    <a:pt x="290604" y="192901"/>
                  </a:lnTo>
                  <a:lnTo>
                    <a:pt x="197912" y="202922"/>
                  </a:lnTo>
                  <a:lnTo>
                    <a:pt x="0" y="215448"/>
                  </a:lnTo>
                  <a:lnTo>
                    <a:pt x="77662" y="403338"/>
                  </a:lnTo>
                  <a:lnTo>
                    <a:pt x="288099" y="370771"/>
                  </a:lnTo>
                  <a:lnTo>
                    <a:pt x="473484" y="343213"/>
                  </a:lnTo>
                  <a:lnTo>
                    <a:pt x="686427" y="315656"/>
                  </a:lnTo>
                  <a:lnTo>
                    <a:pt x="839244" y="298120"/>
                  </a:lnTo>
                  <a:lnTo>
                    <a:pt x="1057197" y="275573"/>
                  </a:lnTo>
                  <a:lnTo>
                    <a:pt x="1345296" y="255531"/>
                  </a:lnTo>
                  <a:lnTo>
                    <a:pt x="1560743" y="240500"/>
                  </a:lnTo>
                  <a:lnTo>
                    <a:pt x="1918988" y="225469"/>
                  </a:lnTo>
                  <a:lnTo>
                    <a:pt x="2189550" y="217953"/>
                  </a:lnTo>
                  <a:lnTo>
                    <a:pt x="2389966" y="212943"/>
                  </a:lnTo>
                  <a:lnTo>
                    <a:pt x="2447586" y="215448"/>
                  </a:lnTo>
                  <a:lnTo>
                    <a:pt x="2477649" y="225469"/>
                  </a:lnTo>
                  <a:lnTo>
                    <a:pt x="2502701" y="240500"/>
                  </a:lnTo>
                  <a:lnTo>
                    <a:pt x="2522742" y="263047"/>
                  </a:lnTo>
                  <a:lnTo>
                    <a:pt x="2535268" y="293109"/>
                  </a:lnTo>
                  <a:lnTo>
                    <a:pt x="2542784" y="335698"/>
                  </a:lnTo>
                  <a:lnTo>
                    <a:pt x="2542784" y="375781"/>
                  </a:lnTo>
                  <a:lnTo>
                    <a:pt x="2517732" y="541125"/>
                  </a:lnTo>
                  <a:lnTo>
                    <a:pt x="2495185" y="696447"/>
                  </a:lnTo>
                  <a:lnTo>
                    <a:pt x="2467628" y="894359"/>
                  </a:lnTo>
                  <a:lnTo>
                    <a:pt x="2420029" y="1154900"/>
                  </a:lnTo>
                  <a:lnTo>
                    <a:pt x="2384956" y="1365337"/>
                  </a:lnTo>
                  <a:lnTo>
                    <a:pt x="2347378" y="1495608"/>
                  </a:lnTo>
                  <a:lnTo>
                    <a:pt x="2347378" y="1538196"/>
                  </a:lnTo>
                  <a:lnTo>
                    <a:pt x="2357399" y="1585795"/>
                  </a:lnTo>
                  <a:lnTo>
                    <a:pt x="2369925" y="1603332"/>
                  </a:lnTo>
                  <a:lnTo>
                    <a:pt x="2397482" y="1615858"/>
                  </a:lnTo>
                  <a:lnTo>
                    <a:pt x="2430050" y="1620868"/>
                  </a:lnTo>
                  <a:lnTo>
                    <a:pt x="2465123" y="1620868"/>
                  </a:lnTo>
                  <a:lnTo>
                    <a:pt x="2487669" y="1613353"/>
                  </a:lnTo>
                  <a:lnTo>
                    <a:pt x="2522742" y="1593311"/>
                  </a:lnTo>
                  <a:lnTo>
                    <a:pt x="2547794" y="1563248"/>
                  </a:lnTo>
                  <a:lnTo>
                    <a:pt x="2565331" y="1530681"/>
                  </a:lnTo>
                  <a:lnTo>
                    <a:pt x="2577857" y="1498113"/>
                  </a:lnTo>
                  <a:lnTo>
                    <a:pt x="2615435" y="1362832"/>
                  </a:lnTo>
                  <a:lnTo>
                    <a:pt x="2675560" y="1134858"/>
                  </a:lnTo>
                  <a:lnTo>
                    <a:pt x="2718148" y="974525"/>
                  </a:lnTo>
                  <a:lnTo>
                    <a:pt x="2788294" y="716489"/>
                  </a:lnTo>
                  <a:lnTo>
                    <a:pt x="2853429" y="465968"/>
                  </a:lnTo>
                  <a:lnTo>
                    <a:pt x="2870966" y="405844"/>
                  </a:lnTo>
                  <a:lnTo>
                    <a:pt x="2880987" y="388307"/>
                  </a:lnTo>
                  <a:lnTo>
                    <a:pt x="2901028" y="363255"/>
                  </a:lnTo>
                  <a:lnTo>
                    <a:pt x="2921070" y="350729"/>
                  </a:lnTo>
                  <a:lnTo>
                    <a:pt x="2948627" y="333193"/>
                  </a:lnTo>
                  <a:lnTo>
                    <a:pt x="2968669" y="308141"/>
                  </a:lnTo>
                  <a:lnTo>
                    <a:pt x="2976184" y="288099"/>
                  </a:lnTo>
                  <a:lnTo>
                    <a:pt x="2976184" y="270562"/>
                  </a:lnTo>
                  <a:lnTo>
                    <a:pt x="2968669" y="248016"/>
                  </a:lnTo>
                  <a:lnTo>
                    <a:pt x="2931091" y="210438"/>
                  </a:lnTo>
                  <a:lnTo>
                    <a:pt x="2885997" y="177870"/>
                  </a:lnTo>
                  <a:lnTo>
                    <a:pt x="2798315" y="110229"/>
                  </a:lnTo>
                  <a:lnTo>
                    <a:pt x="2693096" y="42589"/>
                  </a:lnTo>
                  <a:lnTo>
                    <a:pt x="2622950" y="7516"/>
                  </a:lnTo>
                  <a:lnTo>
                    <a:pt x="2590383" y="0"/>
                  </a:lnTo>
                  <a:lnTo>
                    <a:pt x="2542784" y="15031"/>
                  </a:lnTo>
                  <a:lnTo>
                    <a:pt x="2497690" y="35073"/>
                  </a:lnTo>
                  <a:lnTo>
                    <a:pt x="2292263" y="37578"/>
                  </a:lnTo>
                  <a:lnTo>
                    <a:pt x="2089342" y="45094"/>
                  </a:lnTo>
                  <a:lnTo>
                    <a:pt x="1761160" y="65136"/>
                  </a:lnTo>
                  <a:lnTo>
                    <a:pt x="1573269" y="7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50BD756F-435B-411C-B07A-18EBC0C2FA65}"/>
                </a:ext>
              </a:extLst>
            </p:cNvPr>
            <p:cNvSpPr/>
            <p:nvPr/>
          </p:nvSpPr>
          <p:spPr>
            <a:xfrm>
              <a:off x="3700463" y="2782888"/>
              <a:ext cx="2444750" cy="341312"/>
            </a:xfrm>
            <a:custGeom>
              <a:avLst/>
              <a:gdLst>
                <a:gd name="connsiteX0" fmla="*/ 1195387 w 2445543"/>
                <a:gd name="connsiteY0" fmla="*/ 64294 h 340519"/>
                <a:gd name="connsiteX1" fmla="*/ 892968 w 2445543"/>
                <a:gd name="connsiteY1" fmla="*/ 85725 h 340519"/>
                <a:gd name="connsiteX2" fmla="*/ 573881 w 2445543"/>
                <a:gd name="connsiteY2" fmla="*/ 111919 h 340519"/>
                <a:gd name="connsiteX3" fmla="*/ 333375 w 2445543"/>
                <a:gd name="connsiteY3" fmla="*/ 130969 h 340519"/>
                <a:gd name="connsiteX4" fmla="*/ 0 w 2445543"/>
                <a:gd name="connsiteY4" fmla="*/ 161925 h 340519"/>
                <a:gd name="connsiteX5" fmla="*/ 59531 w 2445543"/>
                <a:gd name="connsiteY5" fmla="*/ 340519 h 340519"/>
                <a:gd name="connsiteX6" fmla="*/ 247650 w 2445543"/>
                <a:gd name="connsiteY6" fmla="*/ 319088 h 340519"/>
                <a:gd name="connsiteX7" fmla="*/ 502443 w 2445543"/>
                <a:gd name="connsiteY7" fmla="*/ 290513 h 340519"/>
                <a:gd name="connsiteX8" fmla="*/ 752475 w 2445543"/>
                <a:gd name="connsiteY8" fmla="*/ 264319 h 340519"/>
                <a:gd name="connsiteX9" fmla="*/ 1019175 w 2445543"/>
                <a:gd name="connsiteY9" fmla="*/ 240507 h 340519"/>
                <a:gd name="connsiteX10" fmla="*/ 1252537 w 2445543"/>
                <a:gd name="connsiteY10" fmla="*/ 221457 h 340519"/>
                <a:gd name="connsiteX11" fmla="*/ 1559718 w 2445543"/>
                <a:gd name="connsiteY11" fmla="*/ 200025 h 340519"/>
                <a:gd name="connsiteX12" fmla="*/ 1814512 w 2445543"/>
                <a:gd name="connsiteY12" fmla="*/ 185738 h 340519"/>
                <a:gd name="connsiteX13" fmla="*/ 2009775 w 2445543"/>
                <a:gd name="connsiteY13" fmla="*/ 180975 h 340519"/>
                <a:gd name="connsiteX14" fmla="*/ 2266950 w 2445543"/>
                <a:gd name="connsiteY14" fmla="*/ 176213 h 340519"/>
                <a:gd name="connsiteX15" fmla="*/ 2445543 w 2445543"/>
                <a:gd name="connsiteY15" fmla="*/ 180975 h 340519"/>
                <a:gd name="connsiteX16" fmla="*/ 2438400 w 2445543"/>
                <a:gd name="connsiteY16" fmla="*/ 0 h 340519"/>
                <a:gd name="connsiteX17" fmla="*/ 2274093 w 2445543"/>
                <a:gd name="connsiteY17" fmla="*/ 2382 h 340519"/>
                <a:gd name="connsiteX18" fmla="*/ 2066925 w 2445543"/>
                <a:gd name="connsiteY18" fmla="*/ 7144 h 340519"/>
                <a:gd name="connsiteX19" fmla="*/ 1821656 w 2445543"/>
                <a:gd name="connsiteY19" fmla="*/ 21432 h 340519"/>
                <a:gd name="connsiteX20" fmla="*/ 1483518 w 2445543"/>
                <a:gd name="connsiteY20" fmla="*/ 40482 h 340519"/>
                <a:gd name="connsiteX21" fmla="*/ 1195387 w 2445543"/>
                <a:gd name="connsiteY21" fmla="*/ 642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5543" h="340519">
                  <a:moveTo>
                    <a:pt x="1195387" y="64294"/>
                  </a:moveTo>
                  <a:lnTo>
                    <a:pt x="892968" y="85725"/>
                  </a:lnTo>
                  <a:lnTo>
                    <a:pt x="573881" y="111919"/>
                  </a:lnTo>
                  <a:lnTo>
                    <a:pt x="333375" y="130969"/>
                  </a:lnTo>
                  <a:lnTo>
                    <a:pt x="0" y="161925"/>
                  </a:lnTo>
                  <a:lnTo>
                    <a:pt x="59531" y="340519"/>
                  </a:lnTo>
                  <a:lnTo>
                    <a:pt x="247650" y="319088"/>
                  </a:lnTo>
                  <a:lnTo>
                    <a:pt x="502443" y="290513"/>
                  </a:lnTo>
                  <a:lnTo>
                    <a:pt x="752475" y="264319"/>
                  </a:lnTo>
                  <a:lnTo>
                    <a:pt x="1019175" y="240507"/>
                  </a:lnTo>
                  <a:lnTo>
                    <a:pt x="1252537" y="221457"/>
                  </a:lnTo>
                  <a:lnTo>
                    <a:pt x="1559718" y="200025"/>
                  </a:lnTo>
                  <a:lnTo>
                    <a:pt x="1814512" y="185738"/>
                  </a:lnTo>
                  <a:lnTo>
                    <a:pt x="2009775" y="180975"/>
                  </a:lnTo>
                  <a:lnTo>
                    <a:pt x="2266950" y="176213"/>
                  </a:lnTo>
                  <a:lnTo>
                    <a:pt x="2445543" y="180975"/>
                  </a:lnTo>
                  <a:lnTo>
                    <a:pt x="2438400" y="0"/>
                  </a:lnTo>
                  <a:lnTo>
                    <a:pt x="2274093" y="2382"/>
                  </a:lnTo>
                  <a:lnTo>
                    <a:pt x="2066925" y="7144"/>
                  </a:lnTo>
                  <a:lnTo>
                    <a:pt x="1821656" y="21432"/>
                  </a:lnTo>
                  <a:lnTo>
                    <a:pt x="1483518" y="40482"/>
                  </a:lnTo>
                  <a:lnTo>
                    <a:pt x="119538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0B9037EE-F466-4B9C-91A8-883B4A1FCB23}"/>
                </a:ext>
              </a:extLst>
            </p:cNvPr>
            <p:cNvSpPr/>
            <p:nvPr/>
          </p:nvSpPr>
          <p:spPr>
            <a:xfrm>
              <a:off x="3805238" y="3449638"/>
              <a:ext cx="2195512" cy="322262"/>
            </a:xfrm>
            <a:custGeom>
              <a:avLst/>
              <a:gdLst>
                <a:gd name="connsiteX0" fmla="*/ 1009650 w 2195512"/>
                <a:gd name="connsiteY0" fmla="*/ 42863 h 321469"/>
                <a:gd name="connsiteX1" fmla="*/ 688181 w 2195512"/>
                <a:gd name="connsiteY1" fmla="*/ 73819 h 321469"/>
                <a:gd name="connsiteX2" fmla="*/ 347662 w 2195512"/>
                <a:gd name="connsiteY2" fmla="*/ 107157 h 321469"/>
                <a:gd name="connsiteX3" fmla="*/ 0 w 2195512"/>
                <a:gd name="connsiteY3" fmla="*/ 145257 h 321469"/>
                <a:gd name="connsiteX4" fmla="*/ 38100 w 2195512"/>
                <a:gd name="connsiteY4" fmla="*/ 321469 h 321469"/>
                <a:gd name="connsiteX5" fmla="*/ 219075 w 2195512"/>
                <a:gd name="connsiteY5" fmla="*/ 295275 h 321469"/>
                <a:gd name="connsiteX6" fmla="*/ 447675 w 2195512"/>
                <a:gd name="connsiteY6" fmla="*/ 266700 h 321469"/>
                <a:gd name="connsiteX7" fmla="*/ 666750 w 2195512"/>
                <a:gd name="connsiteY7" fmla="*/ 240507 h 321469"/>
                <a:gd name="connsiteX8" fmla="*/ 888206 w 2195512"/>
                <a:gd name="connsiteY8" fmla="*/ 219075 h 321469"/>
                <a:gd name="connsiteX9" fmla="*/ 1200150 w 2195512"/>
                <a:gd name="connsiteY9" fmla="*/ 195263 h 321469"/>
                <a:gd name="connsiteX10" fmla="*/ 1343025 w 2195512"/>
                <a:gd name="connsiteY10" fmla="*/ 188119 h 321469"/>
                <a:gd name="connsiteX11" fmla="*/ 1576387 w 2195512"/>
                <a:gd name="connsiteY11" fmla="*/ 178594 h 321469"/>
                <a:gd name="connsiteX12" fmla="*/ 1847850 w 2195512"/>
                <a:gd name="connsiteY12" fmla="*/ 176213 h 321469"/>
                <a:gd name="connsiteX13" fmla="*/ 2157412 w 2195512"/>
                <a:gd name="connsiteY13" fmla="*/ 183357 h 321469"/>
                <a:gd name="connsiteX14" fmla="*/ 2195512 w 2195512"/>
                <a:gd name="connsiteY14" fmla="*/ 7144 h 321469"/>
                <a:gd name="connsiteX15" fmla="*/ 2083593 w 2195512"/>
                <a:gd name="connsiteY15" fmla="*/ 2382 h 321469"/>
                <a:gd name="connsiteX16" fmla="*/ 1976437 w 2195512"/>
                <a:gd name="connsiteY16" fmla="*/ 0 h 321469"/>
                <a:gd name="connsiteX17" fmla="*/ 1819275 w 2195512"/>
                <a:gd name="connsiteY17" fmla="*/ 0 h 321469"/>
                <a:gd name="connsiteX18" fmla="*/ 1576387 w 2195512"/>
                <a:gd name="connsiteY18" fmla="*/ 7144 h 321469"/>
                <a:gd name="connsiteX19" fmla="*/ 1240631 w 2195512"/>
                <a:gd name="connsiteY19" fmla="*/ 26194 h 321469"/>
                <a:gd name="connsiteX20" fmla="*/ 1009650 w 2195512"/>
                <a:gd name="connsiteY20" fmla="*/ 4286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95512" h="321469">
                  <a:moveTo>
                    <a:pt x="1009650" y="42863"/>
                  </a:moveTo>
                  <a:lnTo>
                    <a:pt x="688181" y="73819"/>
                  </a:lnTo>
                  <a:lnTo>
                    <a:pt x="347662" y="107157"/>
                  </a:lnTo>
                  <a:lnTo>
                    <a:pt x="0" y="145257"/>
                  </a:lnTo>
                  <a:lnTo>
                    <a:pt x="38100" y="321469"/>
                  </a:lnTo>
                  <a:lnTo>
                    <a:pt x="219075" y="295275"/>
                  </a:lnTo>
                  <a:lnTo>
                    <a:pt x="447675" y="266700"/>
                  </a:lnTo>
                  <a:lnTo>
                    <a:pt x="666750" y="240507"/>
                  </a:lnTo>
                  <a:lnTo>
                    <a:pt x="888206" y="219075"/>
                  </a:lnTo>
                  <a:lnTo>
                    <a:pt x="1200150" y="195263"/>
                  </a:lnTo>
                  <a:lnTo>
                    <a:pt x="1343025" y="188119"/>
                  </a:lnTo>
                  <a:lnTo>
                    <a:pt x="1576387" y="178594"/>
                  </a:lnTo>
                  <a:lnTo>
                    <a:pt x="1847850" y="176213"/>
                  </a:lnTo>
                  <a:lnTo>
                    <a:pt x="2157412" y="183357"/>
                  </a:lnTo>
                  <a:lnTo>
                    <a:pt x="2195512" y="7144"/>
                  </a:lnTo>
                  <a:lnTo>
                    <a:pt x="2083593" y="2382"/>
                  </a:lnTo>
                  <a:lnTo>
                    <a:pt x="1976437" y="0"/>
                  </a:lnTo>
                  <a:lnTo>
                    <a:pt x="1819275" y="0"/>
                  </a:lnTo>
                  <a:lnTo>
                    <a:pt x="1576387" y="7144"/>
                  </a:lnTo>
                  <a:lnTo>
                    <a:pt x="1240631" y="26194"/>
                  </a:lnTo>
                  <a:lnTo>
                    <a:pt x="10096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578F4AE3-36D8-4B68-8728-E04C942B633C}"/>
                </a:ext>
              </a:extLst>
            </p:cNvPr>
            <p:cNvSpPr/>
            <p:nvPr/>
          </p:nvSpPr>
          <p:spPr>
            <a:xfrm>
              <a:off x="3589338" y="3967163"/>
              <a:ext cx="2654300" cy="368300"/>
            </a:xfrm>
            <a:custGeom>
              <a:avLst/>
              <a:gdLst>
                <a:gd name="connsiteX0" fmla="*/ 1109662 w 2655094"/>
                <a:gd name="connsiteY0" fmla="*/ 116681 h 369093"/>
                <a:gd name="connsiteX1" fmla="*/ 895350 w 2655094"/>
                <a:gd name="connsiteY1" fmla="*/ 128587 h 369093"/>
                <a:gd name="connsiteX2" fmla="*/ 742950 w 2655094"/>
                <a:gd name="connsiteY2" fmla="*/ 138112 h 369093"/>
                <a:gd name="connsiteX3" fmla="*/ 609600 w 2655094"/>
                <a:gd name="connsiteY3" fmla="*/ 145256 h 369093"/>
                <a:gd name="connsiteX4" fmla="*/ 445294 w 2655094"/>
                <a:gd name="connsiteY4" fmla="*/ 152400 h 369093"/>
                <a:gd name="connsiteX5" fmla="*/ 350044 w 2655094"/>
                <a:gd name="connsiteY5" fmla="*/ 154781 h 369093"/>
                <a:gd name="connsiteX6" fmla="*/ 323850 w 2655094"/>
                <a:gd name="connsiteY6" fmla="*/ 154781 h 369093"/>
                <a:gd name="connsiteX7" fmla="*/ 280987 w 2655094"/>
                <a:gd name="connsiteY7" fmla="*/ 152400 h 369093"/>
                <a:gd name="connsiteX8" fmla="*/ 202406 w 2655094"/>
                <a:gd name="connsiteY8" fmla="*/ 133350 h 369093"/>
                <a:gd name="connsiteX9" fmla="*/ 133350 w 2655094"/>
                <a:gd name="connsiteY9" fmla="*/ 111918 h 369093"/>
                <a:gd name="connsiteX10" fmla="*/ 47625 w 2655094"/>
                <a:gd name="connsiteY10" fmla="*/ 80962 h 369093"/>
                <a:gd name="connsiteX11" fmla="*/ 21431 w 2655094"/>
                <a:gd name="connsiteY11" fmla="*/ 73818 h 369093"/>
                <a:gd name="connsiteX12" fmla="*/ 4762 w 2655094"/>
                <a:gd name="connsiteY12" fmla="*/ 76200 h 369093"/>
                <a:gd name="connsiteX13" fmla="*/ 0 w 2655094"/>
                <a:gd name="connsiteY13" fmla="*/ 88106 h 369093"/>
                <a:gd name="connsiteX14" fmla="*/ 11906 w 2655094"/>
                <a:gd name="connsiteY14" fmla="*/ 123825 h 369093"/>
                <a:gd name="connsiteX15" fmla="*/ 33337 w 2655094"/>
                <a:gd name="connsiteY15" fmla="*/ 147637 h 369093"/>
                <a:gd name="connsiteX16" fmla="*/ 100012 w 2655094"/>
                <a:gd name="connsiteY16" fmla="*/ 209550 h 369093"/>
                <a:gd name="connsiteX17" fmla="*/ 214312 w 2655094"/>
                <a:gd name="connsiteY17" fmla="*/ 292893 h 369093"/>
                <a:gd name="connsiteX18" fmla="*/ 269081 w 2655094"/>
                <a:gd name="connsiteY18" fmla="*/ 323850 h 369093"/>
                <a:gd name="connsiteX19" fmla="*/ 335756 w 2655094"/>
                <a:gd name="connsiteY19" fmla="*/ 350043 h 369093"/>
                <a:gd name="connsiteX20" fmla="*/ 378619 w 2655094"/>
                <a:gd name="connsiteY20" fmla="*/ 361950 h 369093"/>
                <a:gd name="connsiteX21" fmla="*/ 435769 w 2655094"/>
                <a:gd name="connsiteY21" fmla="*/ 366712 h 369093"/>
                <a:gd name="connsiteX22" fmla="*/ 476250 w 2655094"/>
                <a:gd name="connsiteY22" fmla="*/ 369093 h 369093"/>
                <a:gd name="connsiteX23" fmla="*/ 571500 w 2655094"/>
                <a:gd name="connsiteY23" fmla="*/ 347662 h 369093"/>
                <a:gd name="connsiteX24" fmla="*/ 692944 w 2655094"/>
                <a:gd name="connsiteY24" fmla="*/ 323850 h 369093"/>
                <a:gd name="connsiteX25" fmla="*/ 771525 w 2655094"/>
                <a:gd name="connsiteY25" fmla="*/ 309562 h 369093"/>
                <a:gd name="connsiteX26" fmla="*/ 940594 w 2655094"/>
                <a:gd name="connsiteY26" fmla="*/ 290512 h 369093"/>
                <a:gd name="connsiteX27" fmla="*/ 1019175 w 2655094"/>
                <a:gd name="connsiteY27" fmla="*/ 285750 h 369093"/>
                <a:gd name="connsiteX28" fmla="*/ 1138237 w 2655094"/>
                <a:gd name="connsiteY28" fmla="*/ 288131 h 369093"/>
                <a:gd name="connsiteX29" fmla="*/ 1214437 w 2655094"/>
                <a:gd name="connsiteY29" fmla="*/ 290512 h 369093"/>
                <a:gd name="connsiteX30" fmla="*/ 1414462 w 2655094"/>
                <a:gd name="connsiteY30" fmla="*/ 266700 h 369093"/>
                <a:gd name="connsiteX31" fmla="*/ 1640681 w 2655094"/>
                <a:gd name="connsiteY31" fmla="*/ 252412 h 369093"/>
                <a:gd name="connsiteX32" fmla="*/ 1921669 w 2655094"/>
                <a:gd name="connsiteY32" fmla="*/ 238125 h 369093"/>
                <a:gd name="connsiteX33" fmla="*/ 2207419 w 2655094"/>
                <a:gd name="connsiteY33" fmla="*/ 228600 h 369093"/>
                <a:gd name="connsiteX34" fmla="*/ 2552700 w 2655094"/>
                <a:gd name="connsiteY34" fmla="*/ 219075 h 369093"/>
                <a:gd name="connsiteX35" fmla="*/ 2590800 w 2655094"/>
                <a:gd name="connsiteY35" fmla="*/ 216693 h 369093"/>
                <a:gd name="connsiteX36" fmla="*/ 2614612 w 2655094"/>
                <a:gd name="connsiteY36" fmla="*/ 209550 h 369093"/>
                <a:gd name="connsiteX37" fmla="*/ 2638425 w 2655094"/>
                <a:gd name="connsiteY37" fmla="*/ 197643 h 369093"/>
                <a:gd name="connsiteX38" fmla="*/ 2652712 w 2655094"/>
                <a:gd name="connsiteY38" fmla="*/ 185737 h 369093"/>
                <a:gd name="connsiteX39" fmla="*/ 2655094 w 2655094"/>
                <a:gd name="connsiteY39" fmla="*/ 171450 h 369093"/>
                <a:gd name="connsiteX40" fmla="*/ 2650331 w 2655094"/>
                <a:gd name="connsiteY40" fmla="*/ 152400 h 369093"/>
                <a:gd name="connsiteX41" fmla="*/ 2628900 w 2655094"/>
                <a:gd name="connsiteY41" fmla="*/ 128587 h 369093"/>
                <a:gd name="connsiteX42" fmla="*/ 2586037 w 2655094"/>
                <a:gd name="connsiteY42" fmla="*/ 97631 h 369093"/>
                <a:gd name="connsiteX43" fmla="*/ 2512219 w 2655094"/>
                <a:gd name="connsiteY43" fmla="*/ 57150 h 369093"/>
                <a:gd name="connsiteX44" fmla="*/ 2436019 w 2655094"/>
                <a:gd name="connsiteY44" fmla="*/ 26193 h 369093"/>
                <a:gd name="connsiteX45" fmla="*/ 2352675 w 2655094"/>
                <a:gd name="connsiteY45" fmla="*/ 4762 h 369093"/>
                <a:gd name="connsiteX46" fmla="*/ 2297906 w 2655094"/>
                <a:gd name="connsiteY46" fmla="*/ 0 h 369093"/>
                <a:gd name="connsiteX47" fmla="*/ 2276475 w 2655094"/>
                <a:gd name="connsiteY47" fmla="*/ 0 h 369093"/>
                <a:gd name="connsiteX48" fmla="*/ 2212181 w 2655094"/>
                <a:gd name="connsiteY48" fmla="*/ 14287 h 369093"/>
                <a:gd name="connsiteX49" fmla="*/ 2119312 w 2655094"/>
                <a:gd name="connsiteY49" fmla="*/ 38100 h 369093"/>
                <a:gd name="connsiteX50" fmla="*/ 2083594 w 2655094"/>
                <a:gd name="connsiteY50" fmla="*/ 45243 h 369093"/>
                <a:gd name="connsiteX51" fmla="*/ 1885950 w 2655094"/>
                <a:gd name="connsiteY51" fmla="*/ 59531 h 369093"/>
                <a:gd name="connsiteX52" fmla="*/ 1600200 w 2655094"/>
                <a:gd name="connsiteY52" fmla="*/ 83343 h 369093"/>
                <a:gd name="connsiteX53" fmla="*/ 1243012 w 2655094"/>
                <a:gd name="connsiteY53" fmla="*/ 107156 h 369093"/>
                <a:gd name="connsiteX54" fmla="*/ 1109662 w 2655094"/>
                <a:gd name="connsiteY54" fmla="*/ 116681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55094" h="369093">
                  <a:moveTo>
                    <a:pt x="1109662" y="116681"/>
                  </a:moveTo>
                  <a:lnTo>
                    <a:pt x="895350" y="128587"/>
                  </a:lnTo>
                  <a:lnTo>
                    <a:pt x="742950" y="138112"/>
                  </a:lnTo>
                  <a:lnTo>
                    <a:pt x="609600" y="145256"/>
                  </a:lnTo>
                  <a:lnTo>
                    <a:pt x="445294" y="152400"/>
                  </a:lnTo>
                  <a:lnTo>
                    <a:pt x="350044" y="154781"/>
                  </a:lnTo>
                  <a:lnTo>
                    <a:pt x="323850" y="154781"/>
                  </a:lnTo>
                  <a:lnTo>
                    <a:pt x="280987" y="152400"/>
                  </a:lnTo>
                  <a:lnTo>
                    <a:pt x="202406" y="133350"/>
                  </a:lnTo>
                  <a:lnTo>
                    <a:pt x="133350" y="111918"/>
                  </a:lnTo>
                  <a:lnTo>
                    <a:pt x="47625" y="80962"/>
                  </a:lnTo>
                  <a:lnTo>
                    <a:pt x="21431" y="73818"/>
                  </a:lnTo>
                  <a:lnTo>
                    <a:pt x="4762" y="76200"/>
                  </a:lnTo>
                  <a:lnTo>
                    <a:pt x="0" y="88106"/>
                  </a:lnTo>
                  <a:lnTo>
                    <a:pt x="11906" y="123825"/>
                  </a:lnTo>
                  <a:lnTo>
                    <a:pt x="33337" y="147637"/>
                  </a:lnTo>
                  <a:lnTo>
                    <a:pt x="100012" y="209550"/>
                  </a:lnTo>
                  <a:lnTo>
                    <a:pt x="214312" y="292893"/>
                  </a:lnTo>
                  <a:lnTo>
                    <a:pt x="269081" y="323850"/>
                  </a:lnTo>
                  <a:lnTo>
                    <a:pt x="335756" y="350043"/>
                  </a:lnTo>
                  <a:lnTo>
                    <a:pt x="378619" y="361950"/>
                  </a:lnTo>
                  <a:lnTo>
                    <a:pt x="435769" y="366712"/>
                  </a:lnTo>
                  <a:lnTo>
                    <a:pt x="476250" y="369093"/>
                  </a:lnTo>
                  <a:lnTo>
                    <a:pt x="571500" y="347662"/>
                  </a:lnTo>
                  <a:lnTo>
                    <a:pt x="692944" y="323850"/>
                  </a:lnTo>
                  <a:lnTo>
                    <a:pt x="771525" y="309562"/>
                  </a:lnTo>
                  <a:lnTo>
                    <a:pt x="940594" y="290512"/>
                  </a:lnTo>
                  <a:lnTo>
                    <a:pt x="1019175" y="285750"/>
                  </a:lnTo>
                  <a:lnTo>
                    <a:pt x="1138237" y="288131"/>
                  </a:lnTo>
                  <a:lnTo>
                    <a:pt x="1214437" y="290512"/>
                  </a:lnTo>
                  <a:lnTo>
                    <a:pt x="1414462" y="266700"/>
                  </a:lnTo>
                  <a:lnTo>
                    <a:pt x="1640681" y="252412"/>
                  </a:lnTo>
                  <a:lnTo>
                    <a:pt x="1921669" y="238125"/>
                  </a:lnTo>
                  <a:lnTo>
                    <a:pt x="2207419" y="228600"/>
                  </a:lnTo>
                  <a:lnTo>
                    <a:pt x="2552700" y="219075"/>
                  </a:lnTo>
                  <a:lnTo>
                    <a:pt x="2590800" y="216693"/>
                  </a:lnTo>
                  <a:lnTo>
                    <a:pt x="2614612" y="209550"/>
                  </a:lnTo>
                  <a:lnTo>
                    <a:pt x="2638425" y="197643"/>
                  </a:lnTo>
                  <a:lnTo>
                    <a:pt x="2652712" y="185737"/>
                  </a:lnTo>
                  <a:lnTo>
                    <a:pt x="2655094" y="171450"/>
                  </a:lnTo>
                  <a:lnTo>
                    <a:pt x="2650331" y="152400"/>
                  </a:lnTo>
                  <a:lnTo>
                    <a:pt x="2628900" y="128587"/>
                  </a:lnTo>
                  <a:lnTo>
                    <a:pt x="2586037" y="97631"/>
                  </a:lnTo>
                  <a:lnTo>
                    <a:pt x="2512219" y="57150"/>
                  </a:lnTo>
                  <a:lnTo>
                    <a:pt x="2436019" y="26193"/>
                  </a:lnTo>
                  <a:lnTo>
                    <a:pt x="2352675" y="4762"/>
                  </a:lnTo>
                  <a:lnTo>
                    <a:pt x="2297906" y="0"/>
                  </a:lnTo>
                  <a:lnTo>
                    <a:pt x="2276475" y="0"/>
                  </a:lnTo>
                  <a:lnTo>
                    <a:pt x="2212181" y="14287"/>
                  </a:lnTo>
                  <a:lnTo>
                    <a:pt x="2119312" y="38100"/>
                  </a:lnTo>
                  <a:lnTo>
                    <a:pt x="2083594" y="45243"/>
                  </a:lnTo>
                  <a:lnTo>
                    <a:pt x="1885950" y="59531"/>
                  </a:lnTo>
                  <a:lnTo>
                    <a:pt x="1600200" y="83343"/>
                  </a:lnTo>
                  <a:lnTo>
                    <a:pt x="1243012" y="107156"/>
                  </a:lnTo>
                  <a:lnTo>
                    <a:pt x="11096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551B337C-3FF8-4556-9AB2-81005C171765}"/>
                </a:ext>
              </a:extLst>
            </p:cNvPr>
            <p:cNvSpPr/>
            <p:nvPr/>
          </p:nvSpPr>
          <p:spPr>
            <a:xfrm>
              <a:off x="4767263" y="4181475"/>
              <a:ext cx="307975" cy="1395413"/>
            </a:xfrm>
            <a:custGeom>
              <a:avLst/>
              <a:gdLst>
                <a:gd name="connsiteX0" fmla="*/ 0 w 307181"/>
                <a:gd name="connsiteY0" fmla="*/ 280988 h 1395413"/>
                <a:gd name="connsiteX1" fmla="*/ 0 w 307181"/>
                <a:gd name="connsiteY1" fmla="*/ 9525 h 1395413"/>
                <a:gd name="connsiteX2" fmla="*/ 219075 w 307181"/>
                <a:gd name="connsiteY2" fmla="*/ 0 h 1395413"/>
                <a:gd name="connsiteX3" fmla="*/ 269081 w 307181"/>
                <a:gd name="connsiteY3" fmla="*/ 69056 h 1395413"/>
                <a:gd name="connsiteX4" fmla="*/ 288131 w 307181"/>
                <a:gd name="connsiteY4" fmla="*/ 100013 h 1395413"/>
                <a:gd name="connsiteX5" fmla="*/ 295275 w 307181"/>
                <a:gd name="connsiteY5" fmla="*/ 116681 h 1395413"/>
                <a:gd name="connsiteX6" fmla="*/ 302418 w 307181"/>
                <a:gd name="connsiteY6" fmla="*/ 135731 h 1395413"/>
                <a:gd name="connsiteX7" fmla="*/ 307181 w 307181"/>
                <a:gd name="connsiteY7" fmla="*/ 159544 h 1395413"/>
                <a:gd name="connsiteX8" fmla="*/ 300037 w 307181"/>
                <a:gd name="connsiteY8" fmla="*/ 185738 h 1395413"/>
                <a:gd name="connsiteX9" fmla="*/ 285750 w 307181"/>
                <a:gd name="connsiteY9" fmla="*/ 226219 h 1395413"/>
                <a:gd name="connsiteX10" fmla="*/ 269081 w 307181"/>
                <a:gd name="connsiteY10" fmla="*/ 283369 h 1395413"/>
                <a:gd name="connsiteX11" fmla="*/ 257175 w 307181"/>
                <a:gd name="connsiteY11" fmla="*/ 364331 h 1395413"/>
                <a:gd name="connsiteX12" fmla="*/ 247650 w 307181"/>
                <a:gd name="connsiteY12" fmla="*/ 450056 h 1395413"/>
                <a:gd name="connsiteX13" fmla="*/ 245268 w 307181"/>
                <a:gd name="connsiteY13" fmla="*/ 600075 h 1395413"/>
                <a:gd name="connsiteX14" fmla="*/ 242887 w 307181"/>
                <a:gd name="connsiteY14" fmla="*/ 845344 h 1395413"/>
                <a:gd name="connsiteX15" fmla="*/ 228600 w 307181"/>
                <a:gd name="connsiteY15" fmla="*/ 1147763 h 1395413"/>
                <a:gd name="connsiteX16" fmla="*/ 219075 w 307181"/>
                <a:gd name="connsiteY16" fmla="*/ 1385888 h 1395413"/>
                <a:gd name="connsiteX17" fmla="*/ 0 w 307181"/>
                <a:gd name="connsiteY17" fmla="*/ 1395413 h 1395413"/>
                <a:gd name="connsiteX18" fmla="*/ 0 w 307181"/>
                <a:gd name="connsiteY18" fmla="*/ 1188244 h 1395413"/>
                <a:gd name="connsiteX19" fmla="*/ 0 w 307181"/>
                <a:gd name="connsiteY19" fmla="*/ 742950 h 1395413"/>
                <a:gd name="connsiteX20" fmla="*/ 0 w 307181"/>
                <a:gd name="connsiteY20" fmla="*/ 280988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7181" h="1395413">
                  <a:moveTo>
                    <a:pt x="0" y="280988"/>
                  </a:moveTo>
                  <a:lnTo>
                    <a:pt x="0" y="9525"/>
                  </a:lnTo>
                  <a:lnTo>
                    <a:pt x="219075" y="0"/>
                  </a:lnTo>
                  <a:lnTo>
                    <a:pt x="269081" y="69056"/>
                  </a:lnTo>
                  <a:lnTo>
                    <a:pt x="288131" y="100013"/>
                  </a:lnTo>
                  <a:lnTo>
                    <a:pt x="295275" y="116681"/>
                  </a:lnTo>
                  <a:lnTo>
                    <a:pt x="302418" y="135731"/>
                  </a:lnTo>
                  <a:lnTo>
                    <a:pt x="307181" y="159544"/>
                  </a:lnTo>
                  <a:lnTo>
                    <a:pt x="300037" y="185738"/>
                  </a:lnTo>
                  <a:lnTo>
                    <a:pt x="285750" y="226219"/>
                  </a:lnTo>
                  <a:lnTo>
                    <a:pt x="269081" y="283369"/>
                  </a:lnTo>
                  <a:lnTo>
                    <a:pt x="257175" y="364331"/>
                  </a:lnTo>
                  <a:lnTo>
                    <a:pt x="247650" y="450056"/>
                  </a:lnTo>
                  <a:lnTo>
                    <a:pt x="245268" y="600075"/>
                  </a:lnTo>
                  <a:cubicBezTo>
                    <a:pt x="244474" y="681831"/>
                    <a:pt x="243681" y="763588"/>
                    <a:pt x="242887" y="845344"/>
                  </a:cubicBezTo>
                  <a:lnTo>
                    <a:pt x="228600" y="1147763"/>
                  </a:lnTo>
                  <a:lnTo>
                    <a:pt x="219075" y="1385888"/>
                  </a:lnTo>
                  <a:lnTo>
                    <a:pt x="0" y="1395413"/>
                  </a:lnTo>
                  <a:lnTo>
                    <a:pt x="0" y="1188244"/>
                  </a:lnTo>
                  <a:lnTo>
                    <a:pt x="0" y="742950"/>
                  </a:lnTo>
                  <a:lnTo>
                    <a:pt x="0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A4DE8D46-B61F-4B52-A641-CC2DA7D77F5B}"/>
                </a:ext>
              </a:extLst>
            </p:cNvPr>
            <p:cNvSpPr/>
            <p:nvPr/>
          </p:nvSpPr>
          <p:spPr>
            <a:xfrm>
              <a:off x="3614738" y="4678363"/>
              <a:ext cx="2600325" cy="339725"/>
            </a:xfrm>
            <a:custGeom>
              <a:avLst/>
              <a:gdLst>
                <a:gd name="connsiteX0" fmla="*/ 785812 w 2600325"/>
                <a:gd name="connsiteY0" fmla="*/ 126207 h 338138"/>
                <a:gd name="connsiteX1" fmla="*/ 1176337 w 2600325"/>
                <a:gd name="connsiteY1" fmla="*/ 88107 h 338138"/>
                <a:gd name="connsiteX2" fmla="*/ 1385887 w 2600325"/>
                <a:gd name="connsiteY2" fmla="*/ 66675 h 338138"/>
                <a:gd name="connsiteX3" fmla="*/ 1583531 w 2600325"/>
                <a:gd name="connsiteY3" fmla="*/ 59532 h 338138"/>
                <a:gd name="connsiteX4" fmla="*/ 1919287 w 2600325"/>
                <a:gd name="connsiteY4" fmla="*/ 47625 h 338138"/>
                <a:gd name="connsiteX5" fmla="*/ 2043112 w 2600325"/>
                <a:gd name="connsiteY5" fmla="*/ 42863 h 338138"/>
                <a:gd name="connsiteX6" fmla="*/ 2135981 w 2600325"/>
                <a:gd name="connsiteY6" fmla="*/ 26194 h 338138"/>
                <a:gd name="connsiteX7" fmla="*/ 2259806 w 2600325"/>
                <a:gd name="connsiteY7" fmla="*/ 4763 h 338138"/>
                <a:gd name="connsiteX8" fmla="*/ 2297906 w 2600325"/>
                <a:gd name="connsiteY8" fmla="*/ 0 h 338138"/>
                <a:gd name="connsiteX9" fmla="*/ 2324100 w 2600325"/>
                <a:gd name="connsiteY9" fmla="*/ 2382 h 338138"/>
                <a:gd name="connsiteX10" fmla="*/ 2376487 w 2600325"/>
                <a:gd name="connsiteY10" fmla="*/ 14288 h 338138"/>
                <a:gd name="connsiteX11" fmla="*/ 2443162 w 2600325"/>
                <a:gd name="connsiteY11" fmla="*/ 40482 h 338138"/>
                <a:gd name="connsiteX12" fmla="*/ 2516981 w 2600325"/>
                <a:gd name="connsiteY12" fmla="*/ 80963 h 338138"/>
                <a:gd name="connsiteX13" fmla="*/ 2564606 w 2600325"/>
                <a:gd name="connsiteY13" fmla="*/ 114300 h 338138"/>
                <a:gd name="connsiteX14" fmla="*/ 2586037 w 2600325"/>
                <a:gd name="connsiteY14" fmla="*/ 133350 h 338138"/>
                <a:gd name="connsiteX15" fmla="*/ 2597943 w 2600325"/>
                <a:gd name="connsiteY15" fmla="*/ 154782 h 338138"/>
                <a:gd name="connsiteX16" fmla="*/ 2600325 w 2600325"/>
                <a:gd name="connsiteY16" fmla="*/ 166688 h 338138"/>
                <a:gd name="connsiteX17" fmla="*/ 2600325 w 2600325"/>
                <a:gd name="connsiteY17" fmla="*/ 178594 h 338138"/>
                <a:gd name="connsiteX18" fmla="*/ 2586037 w 2600325"/>
                <a:gd name="connsiteY18" fmla="*/ 197644 h 338138"/>
                <a:gd name="connsiteX19" fmla="*/ 2564606 w 2600325"/>
                <a:gd name="connsiteY19" fmla="*/ 214313 h 338138"/>
                <a:gd name="connsiteX20" fmla="*/ 2524125 w 2600325"/>
                <a:gd name="connsiteY20" fmla="*/ 233363 h 338138"/>
                <a:gd name="connsiteX21" fmla="*/ 2481262 w 2600325"/>
                <a:gd name="connsiteY21" fmla="*/ 247650 h 338138"/>
                <a:gd name="connsiteX22" fmla="*/ 2424112 w 2600325"/>
                <a:gd name="connsiteY22" fmla="*/ 245269 h 338138"/>
                <a:gd name="connsiteX23" fmla="*/ 2243137 w 2600325"/>
                <a:gd name="connsiteY23" fmla="*/ 228600 h 338138"/>
                <a:gd name="connsiteX24" fmla="*/ 2083593 w 2600325"/>
                <a:gd name="connsiteY24" fmla="*/ 223838 h 338138"/>
                <a:gd name="connsiteX25" fmla="*/ 1935956 w 2600325"/>
                <a:gd name="connsiteY25" fmla="*/ 223838 h 338138"/>
                <a:gd name="connsiteX26" fmla="*/ 1759743 w 2600325"/>
                <a:gd name="connsiteY26" fmla="*/ 226219 h 338138"/>
                <a:gd name="connsiteX27" fmla="*/ 1512093 w 2600325"/>
                <a:gd name="connsiteY27" fmla="*/ 238125 h 338138"/>
                <a:gd name="connsiteX28" fmla="*/ 1378743 w 2600325"/>
                <a:gd name="connsiteY28" fmla="*/ 247650 h 338138"/>
                <a:gd name="connsiteX29" fmla="*/ 1164431 w 2600325"/>
                <a:gd name="connsiteY29" fmla="*/ 269082 h 338138"/>
                <a:gd name="connsiteX30" fmla="*/ 990600 w 2600325"/>
                <a:gd name="connsiteY30" fmla="*/ 280988 h 338138"/>
                <a:gd name="connsiteX31" fmla="*/ 769143 w 2600325"/>
                <a:gd name="connsiteY31" fmla="*/ 302419 h 338138"/>
                <a:gd name="connsiteX32" fmla="*/ 552450 w 2600325"/>
                <a:gd name="connsiteY32" fmla="*/ 323850 h 338138"/>
                <a:gd name="connsiteX33" fmla="*/ 357187 w 2600325"/>
                <a:gd name="connsiteY33" fmla="*/ 338138 h 338138"/>
                <a:gd name="connsiteX34" fmla="*/ 285750 w 2600325"/>
                <a:gd name="connsiteY34" fmla="*/ 333375 h 338138"/>
                <a:gd name="connsiteX35" fmla="*/ 242887 w 2600325"/>
                <a:gd name="connsiteY35" fmla="*/ 321469 h 338138"/>
                <a:gd name="connsiteX36" fmla="*/ 188118 w 2600325"/>
                <a:gd name="connsiteY36" fmla="*/ 297657 h 338138"/>
                <a:gd name="connsiteX37" fmla="*/ 133350 w 2600325"/>
                <a:gd name="connsiteY37" fmla="*/ 259557 h 338138"/>
                <a:gd name="connsiteX38" fmla="*/ 90487 w 2600325"/>
                <a:gd name="connsiteY38" fmla="*/ 219075 h 338138"/>
                <a:gd name="connsiteX39" fmla="*/ 47625 w 2600325"/>
                <a:gd name="connsiteY39" fmla="*/ 166688 h 338138"/>
                <a:gd name="connsiteX40" fmla="*/ 14287 w 2600325"/>
                <a:gd name="connsiteY40" fmla="*/ 114300 h 338138"/>
                <a:gd name="connsiteX41" fmla="*/ 2381 w 2600325"/>
                <a:gd name="connsiteY41" fmla="*/ 88107 h 338138"/>
                <a:gd name="connsiteX42" fmla="*/ 0 w 2600325"/>
                <a:gd name="connsiteY42" fmla="*/ 64294 h 338138"/>
                <a:gd name="connsiteX43" fmla="*/ 2381 w 2600325"/>
                <a:gd name="connsiteY43" fmla="*/ 50007 h 338138"/>
                <a:gd name="connsiteX44" fmla="*/ 11906 w 2600325"/>
                <a:gd name="connsiteY44" fmla="*/ 45244 h 338138"/>
                <a:gd name="connsiteX45" fmla="*/ 30956 w 2600325"/>
                <a:gd name="connsiteY45" fmla="*/ 50007 h 338138"/>
                <a:gd name="connsiteX46" fmla="*/ 66675 w 2600325"/>
                <a:gd name="connsiteY46" fmla="*/ 71438 h 338138"/>
                <a:gd name="connsiteX47" fmla="*/ 109537 w 2600325"/>
                <a:gd name="connsiteY47" fmla="*/ 100013 h 338138"/>
                <a:gd name="connsiteX48" fmla="*/ 147637 w 2600325"/>
                <a:gd name="connsiteY48" fmla="*/ 126207 h 338138"/>
                <a:gd name="connsiteX49" fmla="*/ 180975 w 2600325"/>
                <a:gd name="connsiteY49" fmla="*/ 140494 h 338138"/>
                <a:gd name="connsiteX50" fmla="*/ 228600 w 2600325"/>
                <a:gd name="connsiteY50" fmla="*/ 150019 h 338138"/>
                <a:gd name="connsiteX51" fmla="*/ 266700 w 2600325"/>
                <a:gd name="connsiteY51" fmla="*/ 157163 h 338138"/>
                <a:gd name="connsiteX52" fmla="*/ 421481 w 2600325"/>
                <a:gd name="connsiteY52" fmla="*/ 152400 h 338138"/>
                <a:gd name="connsiteX53" fmla="*/ 785812 w 2600325"/>
                <a:gd name="connsiteY53" fmla="*/ 126207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0325" h="338138">
                  <a:moveTo>
                    <a:pt x="785812" y="126207"/>
                  </a:moveTo>
                  <a:lnTo>
                    <a:pt x="1176337" y="88107"/>
                  </a:lnTo>
                  <a:lnTo>
                    <a:pt x="1385887" y="66675"/>
                  </a:lnTo>
                  <a:lnTo>
                    <a:pt x="1583531" y="59532"/>
                  </a:lnTo>
                  <a:lnTo>
                    <a:pt x="1919287" y="47625"/>
                  </a:lnTo>
                  <a:lnTo>
                    <a:pt x="2043112" y="42863"/>
                  </a:lnTo>
                  <a:lnTo>
                    <a:pt x="2135981" y="26194"/>
                  </a:lnTo>
                  <a:lnTo>
                    <a:pt x="2259806" y="4763"/>
                  </a:lnTo>
                  <a:lnTo>
                    <a:pt x="2297906" y="0"/>
                  </a:lnTo>
                  <a:lnTo>
                    <a:pt x="2324100" y="2382"/>
                  </a:lnTo>
                  <a:lnTo>
                    <a:pt x="2376487" y="14288"/>
                  </a:lnTo>
                  <a:lnTo>
                    <a:pt x="2443162" y="40482"/>
                  </a:lnTo>
                  <a:lnTo>
                    <a:pt x="2516981" y="80963"/>
                  </a:lnTo>
                  <a:lnTo>
                    <a:pt x="2564606" y="114300"/>
                  </a:lnTo>
                  <a:lnTo>
                    <a:pt x="2586037" y="133350"/>
                  </a:lnTo>
                  <a:lnTo>
                    <a:pt x="2597943" y="154782"/>
                  </a:lnTo>
                  <a:lnTo>
                    <a:pt x="2600325" y="166688"/>
                  </a:lnTo>
                  <a:lnTo>
                    <a:pt x="2600325" y="178594"/>
                  </a:lnTo>
                  <a:lnTo>
                    <a:pt x="2586037" y="197644"/>
                  </a:lnTo>
                  <a:lnTo>
                    <a:pt x="2564606" y="214313"/>
                  </a:lnTo>
                  <a:lnTo>
                    <a:pt x="2524125" y="233363"/>
                  </a:lnTo>
                  <a:lnTo>
                    <a:pt x="2481262" y="247650"/>
                  </a:lnTo>
                  <a:lnTo>
                    <a:pt x="2424112" y="245269"/>
                  </a:lnTo>
                  <a:lnTo>
                    <a:pt x="2243137" y="228600"/>
                  </a:lnTo>
                  <a:lnTo>
                    <a:pt x="2083593" y="223838"/>
                  </a:lnTo>
                  <a:lnTo>
                    <a:pt x="1935956" y="223838"/>
                  </a:lnTo>
                  <a:lnTo>
                    <a:pt x="1759743" y="226219"/>
                  </a:lnTo>
                  <a:lnTo>
                    <a:pt x="1512093" y="238125"/>
                  </a:lnTo>
                  <a:lnTo>
                    <a:pt x="1378743" y="247650"/>
                  </a:lnTo>
                  <a:lnTo>
                    <a:pt x="1164431" y="269082"/>
                  </a:lnTo>
                  <a:lnTo>
                    <a:pt x="990600" y="280988"/>
                  </a:lnTo>
                  <a:lnTo>
                    <a:pt x="769143" y="302419"/>
                  </a:lnTo>
                  <a:lnTo>
                    <a:pt x="552450" y="323850"/>
                  </a:lnTo>
                  <a:lnTo>
                    <a:pt x="357187" y="338138"/>
                  </a:lnTo>
                  <a:lnTo>
                    <a:pt x="285750" y="333375"/>
                  </a:lnTo>
                  <a:lnTo>
                    <a:pt x="242887" y="321469"/>
                  </a:lnTo>
                  <a:lnTo>
                    <a:pt x="188118" y="297657"/>
                  </a:lnTo>
                  <a:lnTo>
                    <a:pt x="133350" y="259557"/>
                  </a:lnTo>
                  <a:lnTo>
                    <a:pt x="90487" y="219075"/>
                  </a:lnTo>
                  <a:lnTo>
                    <a:pt x="47625" y="166688"/>
                  </a:lnTo>
                  <a:lnTo>
                    <a:pt x="14287" y="114300"/>
                  </a:lnTo>
                  <a:lnTo>
                    <a:pt x="2381" y="88107"/>
                  </a:lnTo>
                  <a:lnTo>
                    <a:pt x="0" y="64294"/>
                  </a:lnTo>
                  <a:lnTo>
                    <a:pt x="2381" y="50007"/>
                  </a:lnTo>
                  <a:lnTo>
                    <a:pt x="11906" y="45244"/>
                  </a:lnTo>
                  <a:lnTo>
                    <a:pt x="30956" y="50007"/>
                  </a:lnTo>
                  <a:lnTo>
                    <a:pt x="66675" y="71438"/>
                  </a:lnTo>
                  <a:lnTo>
                    <a:pt x="109537" y="100013"/>
                  </a:lnTo>
                  <a:lnTo>
                    <a:pt x="147637" y="126207"/>
                  </a:lnTo>
                  <a:lnTo>
                    <a:pt x="180975" y="140494"/>
                  </a:lnTo>
                  <a:lnTo>
                    <a:pt x="228600" y="150019"/>
                  </a:lnTo>
                  <a:lnTo>
                    <a:pt x="266700" y="157163"/>
                  </a:lnTo>
                  <a:lnTo>
                    <a:pt x="421481" y="152400"/>
                  </a:lnTo>
                  <a:lnTo>
                    <a:pt x="785812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BBF12DFF-B6EC-48E3-A05D-4DAD91AD5E88}"/>
                </a:ext>
              </a:extLst>
            </p:cNvPr>
            <p:cNvSpPr/>
            <p:nvPr/>
          </p:nvSpPr>
          <p:spPr>
            <a:xfrm>
              <a:off x="2667000" y="5429250"/>
              <a:ext cx="4384675" cy="490538"/>
            </a:xfrm>
            <a:custGeom>
              <a:avLst/>
              <a:gdLst>
                <a:gd name="connsiteX0" fmla="*/ 1659336 w 4384884"/>
                <a:gd name="connsiteY0" fmla="*/ 81202 h 490740"/>
                <a:gd name="connsiteX1" fmla="*/ 1945307 w 4384884"/>
                <a:gd name="connsiteY1" fmla="*/ 56488 h 490740"/>
                <a:gd name="connsiteX2" fmla="*/ 2100649 w 4384884"/>
                <a:gd name="connsiteY2" fmla="*/ 42366 h 490740"/>
                <a:gd name="connsiteX3" fmla="*/ 2432516 w 4384884"/>
                <a:gd name="connsiteY3" fmla="*/ 38835 h 490740"/>
                <a:gd name="connsiteX4" fmla="*/ 2679651 w 4384884"/>
                <a:gd name="connsiteY4" fmla="*/ 35305 h 490740"/>
                <a:gd name="connsiteX5" fmla="*/ 3011519 w 4384884"/>
                <a:gd name="connsiteY5" fmla="*/ 31774 h 490740"/>
                <a:gd name="connsiteX6" fmla="*/ 3244532 w 4384884"/>
                <a:gd name="connsiteY6" fmla="*/ 35305 h 490740"/>
                <a:gd name="connsiteX7" fmla="*/ 3558746 w 4384884"/>
                <a:gd name="connsiteY7" fmla="*/ 38835 h 490740"/>
                <a:gd name="connsiteX8" fmla="*/ 3629356 w 4384884"/>
                <a:gd name="connsiteY8" fmla="*/ 42366 h 490740"/>
                <a:gd name="connsiteX9" fmla="*/ 3767046 w 4384884"/>
                <a:gd name="connsiteY9" fmla="*/ 24713 h 490740"/>
                <a:gd name="connsiteX10" fmla="*/ 3901205 w 4384884"/>
                <a:gd name="connsiteY10" fmla="*/ 0 h 490740"/>
                <a:gd name="connsiteX11" fmla="*/ 3936510 w 4384884"/>
                <a:gd name="connsiteY11" fmla="*/ 0 h 490740"/>
                <a:gd name="connsiteX12" fmla="*/ 4007120 w 4384884"/>
                <a:gd name="connsiteY12" fmla="*/ 10591 h 490740"/>
                <a:gd name="connsiteX13" fmla="*/ 4081261 w 4384884"/>
                <a:gd name="connsiteY13" fmla="*/ 35305 h 490740"/>
                <a:gd name="connsiteX14" fmla="*/ 4180115 w 4384884"/>
                <a:gd name="connsiteY14" fmla="*/ 77671 h 490740"/>
                <a:gd name="connsiteX15" fmla="*/ 4268377 w 4384884"/>
                <a:gd name="connsiteY15" fmla="*/ 123568 h 490740"/>
                <a:gd name="connsiteX16" fmla="*/ 4328396 w 4384884"/>
                <a:gd name="connsiteY16" fmla="*/ 155342 h 490740"/>
                <a:gd name="connsiteX17" fmla="*/ 4353109 w 4384884"/>
                <a:gd name="connsiteY17" fmla="*/ 183586 h 490740"/>
                <a:gd name="connsiteX18" fmla="*/ 4370762 w 4384884"/>
                <a:gd name="connsiteY18" fmla="*/ 208300 h 490740"/>
                <a:gd name="connsiteX19" fmla="*/ 4384884 w 4384884"/>
                <a:gd name="connsiteY19" fmla="*/ 243605 h 490740"/>
                <a:gd name="connsiteX20" fmla="*/ 4381353 w 4384884"/>
                <a:gd name="connsiteY20" fmla="*/ 264788 h 490740"/>
                <a:gd name="connsiteX21" fmla="*/ 4367231 w 4384884"/>
                <a:gd name="connsiteY21" fmla="*/ 285971 h 490740"/>
                <a:gd name="connsiteX22" fmla="*/ 4346048 w 4384884"/>
                <a:gd name="connsiteY22" fmla="*/ 303623 h 490740"/>
                <a:gd name="connsiteX23" fmla="*/ 4317804 w 4384884"/>
                <a:gd name="connsiteY23" fmla="*/ 317745 h 490740"/>
                <a:gd name="connsiteX24" fmla="*/ 4257786 w 4384884"/>
                <a:gd name="connsiteY24" fmla="*/ 321276 h 490740"/>
                <a:gd name="connsiteX25" fmla="*/ 4102444 w 4384884"/>
                <a:gd name="connsiteY25" fmla="*/ 307154 h 490740"/>
                <a:gd name="connsiteX26" fmla="*/ 3954163 w 4384884"/>
                <a:gd name="connsiteY26" fmla="*/ 285971 h 490740"/>
                <a:gd name="connsiteX27" fmla="*/ 3834126 w 4384884"/>
                <a:gd name="connsiteY27" fmla="*/ 271849 h 490740"/>
                <a:gd name="connsiteX28" fmla="*/ 3661131 w 4384884"/>
                <a:gd name="connsiteY28" fmla="*/ 254196 h 490740"/>
                <a:gd name="connsiteX29" fmla="*/ 3428118 w 4384884"/>
                <a:gd name="connsiteY29" fmla="*/ 243605 h 490740"/>
                <a:gd name="connsiteX30" fmla="*/ 3004458 w 4384884"/>
                <a:gd name="connsiteY30" fmla="*/ 229483 h 490740"/>
                <a:gd name="connsiteX31" fmla="*/ 2704365 w 4384884"/>
                <a:gd name="connsiteY31" fmla="*/ 225952 h 490740"/>
                <a:gd name="connsiteX32" fmla="*/ 2241869 w 4384884"/>
                <a:gd name="connsiteY32" fmla="*/ 222422 h 490740"/>
                <a:gd name="connsiteX33" fmla="*/ 2072405 w 4384884"/>
                <a:gd name="connsiteY33" fmla="*/ 233013 h 490740"/>
                <a:gd name="connsiteX34" fmla="*/ 1867636 w 4384884"/>
                <a:gd name="connsiteY34" fmla="*/ 250666 h 490740"/>
                <a:gd name="connsiteX35" fmla="*/ 1578135 w 4384884"/>
                <a:gd name="connsiteY35" fmla="*/ 275379 h 490740"/>
                <a:gd name="connsiteX36" fmla="*/ 1338061 w 4384884"/>
                <a:gd name="connsiteY36" fmla="*/ 300093 h 490740"/>
                <a:gd name="connsiteX37" fmla="*/ 1101517 w 4384884"/>
                <a:gd name="connsiteY37" fmla="*/ 331867 h 490740"/>
                <a:gd name="connsiteX38" fmla="*/ 893217 w 4384884"/>
                <a:gd name="connsiteY38" fmla="*/ 363642 h 490740"/>
                <a:gd name="connsiteX39" fmla="*/ 787302 w 4384884"/>
                <a:gd name="connsiteY39" fmla="*/ 384825 h 490740"/>
                <a:gd name="connsiteX40" fmla="*/ 593125 w 4384884"/>
                <a:gd name="connsiteY40" fmla="*/ 441313 h 490740"/>
                <a:gd name="connsiteX41" fmla="*/ 437783 w 4384884"/>
                <a:gd name="connsiteY41" fmla="*/ 490740 h 490740"/>
                <a:gd name="connsiteX42" fmla="*/ 413069 w 4384884"/>
                <a:gd name="connsiteY42" fmla="*/ 483679 h 490740"/>
                <a:gd name="connsiteX43" fmla="*/ 342459 w 4384884"/>
                <a:gd name="connsiteY43" fmla="*/ 448374 h 490740"/>
                <a:gd name="connsiteX44" fmla="*/ 275380 w 4384884"/>
                <a:gd name="connsiteY44" fmla="*/ 406008 h 490740"/>
                <a:gd name="connsiteX45" fmla="*/ 197709 w 4384884"/>
                <a:gd name="connsiteY45" fmla="*/ 345989 h 490740"/>
                <a:gd name="connsiteX46" fmla="*/ 127099 w 4384884"/>
                <a:gd name="connsiteY46" fmla="*/ 278910 h 490740"/>
                <a:gd name="connsiteX47" fmla="*/ 60019 w 4384884"/>
                <a:gd name="connsiteY47" fmla="*/ 197708 h 490740"/>
                <a:gd name="connsiteX48" fmla="*/ 24714 w 4384884"/>
                <a:gd name="connsiteY48" fmla="*/ 148281 h 490740"/>
                <a:gd name="connsiteX49" fmla="*/ 10592 w 4384884"/>
                <a:gd name="connsiteY49" fmla="*/ 123568 h 490740"/>
                <a:gd name="connsiteX50" fmla="*/ 0 w 4384884"/>
                <a:gd name="connsiteY50" fmla="*/ 95324 h 490740"/>
                <a:gd name="connsiteX51" fmla="*/ 0 w 4384884"/>
                <a:gd name="connsiteY51" fmla="*/ 84732 h 490740"/>
                <a:gd name="connsiteX52" fmla="*/ 10592 w 4384884"/>
                <a:gd name="connsiteY52" fmla="*/ 74141 h 490740"/>
                <a:gd name="connsiteX53" fmla="*/ 31775 w 4384884"/>
                <a:gd name="connsiteY53" fmla="*/ 77671 h 490740"/>
                <a:gd name="connsiteX54" fmla="*/ 98855 w 4384884"/>
                <a:gd name="connsiteY54" fmla="*/ 109446 h 490740"/>
                <a:gd name="connsiteX55" fmla="*/ 194178 w 4384884"/>
                <a:gd name="connsiteY55" fmla="*/ 169464 h 490740"/>
                <a:gd name="connsiteX56" fmla="*/ 233014 w 4384884"/>
                <a:gd name="connsiteY56" fmla="*/ 187117 h 490740"/>
                <a:gd name="connsiteX57" fmla="*/ 314215 w 4384884"/>
                <a:gd name="connsiteY57" fmla="*/ 204769 h 490740"/>
                <a:gd name="connsiteX58" fmla="*/ 473088 w 4384884"/>
                <a:gd name="connsiteY58" fmla="*/ 208300 h 490740"/>
                <a:gd name="connsiteX59" fmla="*/ 628430 w 4384884"/>
                <a:gd name="connsiteY59" fmla="*/ 190647 h 490740"/>
                <a:gd name="connsiteX60" fmla="*/ 977950 w 4384884"/>
                <a:gd name="connsiteY60" fmla="*/ 144751 h 490740"/>
                <a:gd name="connsiteX61" fmla="*/ 1659336 w 4384884"/>
                <a:gd name="connsiteY61" fmla="*/ 81202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4884" h="490740">
                  <a:moveTo>
                    <a:pt x="1659336" y="81202"/>
                  </a:moveTo>
                  <a:lnTo>
                    <a:pt x="1945307" y="56488"/>
                  </a:lnTo>
                  <a:lnTo>
                    <a:pt x="2100649" y="42366"/>
                  </a:lnTo>
                  <a:lnTo>
                    <a:pt x="2432516" y="38835"/>
                  </a:lnTo>
                  <a:lnTo>
                    <a:pt x="2679651" y="35305"/>
                  </a:lnTo>
                  <a:lnTo>
                    <a:pt x="3011519" y="31774"/>
                  </a:lnTo>
                  <a:lnTo>
                    <a:pt x="3244532" y="35305"/>
                  </a:lnTo>
                  <a:lnTo>
                    <a:pt x="3558746" y="38835"/>
                  </a:lnTo>
                  <a:lnTo>
                    <a:pt x="3629356" y="42366"/>
                  </a:lnTo>
                  <a:lnTo>
                    <a:pt x="3767046" y="24713"/>
                  </a:lnTo>
                  <a:lnTo>
                    <a:pt x="3901205" y="0"/>
                  </a:lnTo>
                  <a:lnTo>
                    <a:pt x="3936510" y="0"/>
                  </a:lnTo>
                  <a:lnTo>
                    <a:pt x="4007120" y="10591"/>
                  </a:lnTo>
                  <a:lnTo>
                    <a:pt x="4081261" y="35305"/>
                  </a:lnTo>
                  <a:lnTo>
                    <a:pt x="4180115" y="77671"/>
                  </a:lnTo>
                  <a:lnTo>
                    <a:pt x="4268377" y="123568"/>
                  </a:lnTo>
                  <a:lnTo>
                    <a:pt x="4328396" y="155342"/>
                  </a:lnTo>
                  <a:lnTo>
                    <a:pt x="4353109" y="183586"/>
                  </a:lnTo>
                  <a:lnTo>
                    <a:pt x="4370762" y="208300"/>
                  </a:lnTo>
                  <a:lnTo>
                    <a:pt x="4384884" y="243605"/>
                  </a:lnTo>
                  <a:lnTo>
                    <a:pt x="4381353" y="264788"/>
                  </a:lnTo>
                  <a:lnTo>
                    <a:pt x="4367231" y="285971"/>
                  </a:lnTo>
                  <a:lnTo>
                    <a:pt x="4346048" y="303623"/>
                  </a:lnTo>
                  <a:lnTo>
                    <a:pt x="4317804" y="317745"/>
                  </a:lnTo>
                  <a:lnTo>
                    <a:pt x="4257786" y="321276"/>
                  </a:lnTo>
                  <a:lnTo>
                    <a:pt x="4102444" y="307154"/>
                  </a:lnTo>
                  <a:lnTo>
                    <a:pt x="3954163" y="285971"/>
                  </a:lnTo>
                  <a:lnTo>
                    <a:pt x="3834126" y="271849"/>
                  </a:lnTo>
                  <a:lnTo>
                    <a:pt x="3661131" y="254196"/>
                  </a:lnTo>
                  <a:lnTo>
                    <a:pt x="3428118" y="243605"/>
                  </a:lnTo>
                  <a:lnTo>
                    <a:pt x="3004458" y="229483"/>
                  </a:lnTo>
                  <a:lnTo>
                    <a:pt x="2704365" y="225952"/>
                  </a:lnTo>
                  <a:lnTo>
                    <a:pt x="2241869" y="222422"/>
                  </a:lnTo>
                  <a:lnTo>
                    <a:pt x="2072405" y="233013"/>
                  </a:lnTo>
                  <a:lnTo>
                    <a:pt x="1867636" y="250666"/>
                  </a:lnTo>
                  <a:lnTo>
                    <a:pt x="1578135" y="275379"/>
                  </a:lnTo>
                  <a:lnTo>
                    <a:pt x="1338061" y="300093"/>
                  </a:lnTo>
                  <a:lnTo>
                    <a:pt x="1101517" y="331867"/>
                  </a:lnTo>
                  <a:lnTo>
                    <a:pt x="893217" y="363642"/>
                  </a:lnTo>
                  <a:lnTo>
                    <a:pt x="787302" y="384825"/>
                  </a:lnTo>
                  <a:lnTo>
                    <a:pt x="593125" y="441313"/>
                  </a:lnTo>
                  <a:lnTo>
                    <a:pt x="437783" y="490740"/>
                  </a:lnTo>
                  <a:lnTo>
                    <a:pt x="413069" y="483679"/>
                  </a:lnTo>
                  <a:lnTo>
                    <a:pt x="342459" y="448374"/>
                  </a:lnTo>
                  <a:lnTo>
                    <a:pt x="275380" y="406008"/>
                  </a:lnTo>
                  <a:lnTo>
                    <a:pt x="197709" y="345989"/>
                  </a:lnTo>
                  <a:lnTo>
                    <a:pt x="127099" y="278910"/>
                  </a:lnTo>
                  <a:lnTo>
                    <a:pt x="60019" y="197708"/>
                  </a:lnTo>
                  <a:lnTo>
                    <a:pt x="24714" y="148281"/>
                  </a:lnTo>
                  <a:lnTo>
                    <a:pt x="10592" y="123568"/>
                  </a:lnTo>
                  <a:lnTo>
                    <a:pt x="0" y="95324"/>
                  </a:lnTo>
                  <a:lnTo>
                    <a:pt x="0" y="84732"/>
                  </a:lnTo>
                  <a:lnTo>
                    <a:pt x="10592" y="74141"/>
                  </a:lnTo>
                  <a:lnTo>
                    <a:pt x="31775" y="77671"/>
                  </a:lnTo>
                  <a:lnTo>
                    <a:pt x="98855" y="109446"/>
                  </a:lnTo>
                  <a:lnTo>
                    <a:pt x="194178" y="169464"/>
                  </a:lnTo>
                  <a:lnTo>
                    <a:pt x="233014" y="187117"/>
                  </a:lnTo>
                  <a:lnTo>
                    <a:pt x="314215" y="204769"/>
                  </a:lnTo>
                  <a:lnTo>
                    <a:pt x="473088" y="208300"/>
                  </a:lnTo>
                  <a:lnTo>
                    <a:pt x="628430" y="190647"/>
                  </a:lnTo>
                  <a:lnTo>
                    <a:pt x="977950" y="144751"/>
                  </a:lnTo>
                  <a:lnTo>
                    <a:pt x="1659336" y="81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62" name="グループ化 1">
            <a:extLst>
              <a:ext uri="{FF2B5EF4-FFF2-40B4-BE49-F238E27FC236}">
                <a16:creationId xmlns:a16="http://schemas.microsoft.com/office/drawing/2014/main" id="{F74C7110-83D3-4330-9069-D53805BDDEDA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309688"/>
            <a:ext cx="4384675" cy="4610100"/>
            <a:chOff x="2667000" y="1309688"/>
            <a:chExt cx="4384675" cy="4610100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998AF6F3-7451-4EDF-95D3-A95ABC2AB7E2}"/>
                </a:ext>
              </a:extLst>
            </p:cNvPr>
            <p:cNvSpPr/>
            <p:nvPr/>
          </p:nvSpPr>
          <p:spPr>
            <a:xfrm>
              <a:off x="3929063" y="1309688"/>
              <a:ext cx="1203325" cy="1108075"/>
            </a:xfrm>
            <a:custGeom>
              <a:avLst/>
              <a:gdLst>
                <a:gd name="connsiteX0" fmla="*/ 888206 w 1202531"/>
                <a:gd name="connsiteY0" fmla="*/ 528637 h 1107281"/>
                <a:gd name="connsiteX1" fmla="*/ 695325 w 1202531"/>
                <a:gd name="connsiteY1" fmla="*/ 685800 h 1107281"/>
                <a:gd name="connsiteX2" fmla="*/ 485775 w 1202531"/>
                <a:gd name="connsiteY2" fmla="*/ 845343 h 1107281"/>
                <a:gd name="connsiteX3" fmla="*/ 259556 w 1202531"/>
                <a:gd name="connsiteY3" fmla="*/ 1014412 h 1107281"/>
                <a:gd name="connsiteX4" fmla="*/ 142875 w 1202531"/>
                <a:gd name="connsiteY4" fmla="*/ 1092993 h 1107281"/>
                <a:gd name="connsiteX5" fmla="*/ 0 w 1202531"/>
                <a:gd name="connsiteY5" fmla="*/ 1107281 h 1107281"/>
                <a:gd name="connsiteX6" fmla="*/ 88106 w 1202531"/>
                <a:gd name="connsiteY6" fmla="*/ 976312 h 1107281"/>
                <a:gd name="connsiteX7" fmla="*/ 154781 w 1202531"/>
                <a:gd name="connsiteY7" fmla="*/ 921543 h 1107281"/>
                <a:gd name="connsiteX8" fmla="*/ 319087 w 1202531"/>
                <a:gd name="connsiteY8" fmla="*/ 778668 h 1107281"/>
                <a:gd name="connsiteX9" fmla="*/ 495300 w 1202531"/>
                <a:gd name="connsiteY9" fmla="*/ 602456 h 1107281"/>
                <a:gd name="connsiteX10" fmla="*/ 604837 w 1202531"/>
                <a:gd name="connsiteY10" fmla="*/ 478631 h 1107281"/>
                <a:gd name="connsiteX11" fmla="*/ 697706 w 1202531"/>
                <a:gd name="connsiteY11" fmla="*/ 359568 h 1107281"/>
                <a:gd name="connsiteX12" fmla="*/ 728662 w 1202531"/>
                <a:gd name="connsiteY12" fmla="*/ 321468 h 1107281"/>
                <a:gd name="connsiteX13" fmla="*/ 754856 w 1202531"/>
                <a:gd name="connsiteY13" fmla="*/ 283368 h 1107281"/>
                <a:gd name="connsiteX14" fmla="*/ 766762 w 1202531"/>
                <a:gd name="connsiteY14" fmla="*/ 252412 h 1107281"/>
                <a:gd name="connsiteX15" fmla="*/ 771525 w 1202531"/>
                <a:gd name="connsiteY15" fmla="*/ 226218 h 1107281"/>
                <a:gd name="connsiteX16" fmla="*/ 771525 w 1202531"/>
                <a:gd name="connsiteY16" fmla="*/ 202406 h 1107281"/>
                <a:gd name="connsiteX17" fmla="*/ 764381 w 1202531"/>
                <a:gd name="connsiteY17" fmla="*/ 178593 h 1107281"/>
                <a:gd name="connsiteX18" fmla="*/ 747712 w 1202531"/>
                <a:gd name="connsiteY18" fmla="*/ 147637 h 1107281"/>
                <a:gd name="connsiteX19" fmla="*/ 721518 w 1202531"/>
                <a:gd name="connsiteY19" fmla="*/ 119062 h 1107281"/>
                <a:gd name="connsiteX20" fmla="*/ 685800 w 1202531"/>
                <a:gd name="connsiteY20" fmla="*/ 92868 h 1107281"/>
                <a:gd name="connsiteX21" fmla="*/ 659606 w 1202531"/>
                <a:gd name="connsiteY21" fmla="*/ 71437 h 1107281"/>
                <a:gd name="connsiteX22" fmla="*/ 638175 w 1202531"/>
                <a:gd name="connsiteY22" fmla="*/ 47625 h 1107281"/>
                <a:gd name="connsiteX23" fmla="*/ 631031 w 1202531"/>
                <a:gd name="connsiteY23" fmla="*/ 30956 h 1107281"/>
                <a:gd name="connsiteX24" fmla="*/ 631031 w 1202531"/>
                <a:gd name="connsiteY24" fmla="*/ 23812 h 1107281"/>
                <a:gd name="connsiteX25" fmla="*/ 635793 w 1202531"/>
                <a:gd name="connsiteY25" fmla="*/ 14287 h 1107281"/>
                <a:gd name="connsiteX26" fmla="*/ 659606 w 1202531"/>
                <a:gd name="connsiteY26" fmla="*/ 2381 h 1107281"/>
                <a:gd name="connsiteX27" fmla="*/ 702468 w 1202531"/>
                <a:gd name="connsiteY27" fmla="*/ 0 h 1107281"/>
                <a:gd name="connsiteX28" fmla="*/ 776287 w 1202531"/>
                <a:gd name="connsiteY28" fmla="*/ 16668 h 1107281"/>
                <a:gd name="connsiteX29" fmla="*/ 876300 w 1202531"/>
                <a:gd name="connsiteY29" fmla="*/ 45243 h 1107281"/>
                <a:gd name="connsiteX30" fmla="*/ 950118 w 1202531"/>
                <a:gd name="connsiteY30" fmla="*/ 73818 h 1107281"/>
                <a:gd name="connsiteX31" fmla="*/ 1009650 w 1202531"/>
                <a:gd name="connsiteY31" fmla="*/ 100012 h 1107281"/>
                <a:gd name="connsiteX32" fmla="*/ 1062037 w 1202531"/>
                <a:gd name="connsiteY32" fmla="*/ 130968 h 1107281"/>
                <a:gd name="connsiteX33" fmla="*/ 1104900 w 1202531"/>
                <a:gd name="connsiteY33" fmla="*/ 157162 h 1107281"/>
                <a:gd name="connsiteX34" fmla="*/ 1147762 w 1202531"/>
                <a:gd name="connsiteY34" fmla="*/ 195262 h 1107281"/>
                <a:gd name="connsiteX35" fmla="*/ 1176337 w 1202531"/>
                <a:gd name="connsiteY35" fmla="*/ 223837 h 1107281"/>
                <a:gd name="connsiteX36" fmla="*/ 1190625 w 1202531"/>
                <a:gd name="connsiteY36" fmla="*/ 245268 h 1107281"/>
                <a:gd name="connsiteX37" fmla="*/ 1200150 w 1202531"/>
                <a:gd name="connsiteY37" fmla="*/ 271462 h 1107281"/>
                <a:gd name="connsiteX38" fmla="*/ 1202531 w 1202531"/>
                <a:gd name="connsiteY38" fmla="*/ 285750 h 1107281"/>
                <a:gd name="connsiteX39" fmla="*/ 1197768 w 1202531"/>
                <a:gd name="connsiteY39" fmla="*/ 304800 h 1107281"/>
                <a:gd name="connsiteX40" fmla="*/ 1185862 w 1202531"/>
                <a:gd name="connsiteY40" fmla="*/ 323850 h 1107281"/>
                <a:gd name="connsiteX41" fmla="*/ 1154906 w 1202531"/>
                <a:gd name="connsiteY41" fmla="*/ 342900 h 1107281"/>
                <a:gd name="connsiteX42" fmla="*/ 1109662 w 1202531"/>
                <a:gd name="connsiteY42" fmla="*/ 361950 h 1107281"/>
                <a:gd name="connsiteX43" fmla="*/ 1057275 w 1202531"/>
                <a:gd name="connsiteY43" fmla="*/ 390525 h 1107281"/>
                <a:gd name="connsiteX44" fmla="*/ 1012031 w 1202531"/>
                <a:gd name="connsiteY44" fmla="*/ 431006 h 1107281"/>
                <a:gd name="connsiteX45" fmla="*/ 973931 w 1202531"/>
                <a:gd name="connsiteY45" fmla="*/ 464343 h 1107281"/>
                <a:gd name="connsiteX46" fmla="*/ 888206 w 1202531"/>
                <a:gd name="connsiteY46" fmla="*/ 528637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2531" h="1107281">
                  <a:moveTo>
                    <a:pt x="888206" y="528637"/>
                  </a:moveTo>
                  <a:lnTo>
                    <a:pt x="695325" y="685800"/>
                  </a:lnTo>
                  <a:lnTo>
                    <a:pt x="485775" y="845343"/>
                  </a:lnTo>
                  <a:lnTo>
                    <a:pt x="259556" y="1014412"/>
                  </a:lnTo>
                  <a:lnTo>
                    <a:pt x="142875" y="1092993"/>
                  </a:lnTo>
                  <a:lnTo>
                    <a:pt x="0" y="1107281"/>
                  </a:lnTo>
                  <a:lnTo>
                    <a:pt x="88106" y="976312"/>
                  </a:lnTo>
                  <a:lnTo>
                    <a:pt x="154781" y="921543"/>
                  </a:lnTo>
                  <a:lnTo>
                    <a:pt x="319087" y="778668"/>
                  </a:lnTo>
                  <a:lnTo>
                    <a:pt x="495300" y="602456"/>
                  </a:lnTo>
                  <a:lnTo>
                    <a:pt x="604837" y="478631"/>
                  </a:lnTo>
                  <a:lnTo>
                    <a:pt x="697706" y="359568"/>
                  </a:lnTo>
                  <a:lnTo>
                    <a:pt x="728662" y="321468"/>
                  </a:lnTo>
                  <a:lnTo>
                    <a:pt x="754856" y="283368"/>
                  </a:lnTo>
                  <a:lnTo>
                    <a:pt x="766762" y="252412"/>
                  </a:lnTo>
                  <a:lnTo>
                    <a:pt x="771525" y="226218"/>
                  </a:lnTo>
                  <a:lnTo>
                    <a:pt x="771525" y="202406"/>
                  </a:lnTo>
                  <a:lnTo>
                    <a:pt x="764381" y="178593"/>
                  </a:lnTo>
                  <a:lnTo>
                    <a:pt x="747712" y="147637"/>
                  </a:lnTo>
                  <a:lnTo>
                    <a:pt x="721518" y="119062"/>
                  </a:lnTo>
                  <a:lnTo>
                    <a:pt x="685800" y="92868"/>
                  </a:lnTo>
                  <a:lnTo>
                    <a:pt x="659606" y="71437"/>
                  </a:lnTo>
                  <a:lnTo>
                    <a:pt x="638175" y="47625"/>
                  </a:lnTo>
                  <a:lnTo>
                    <a:pt x="631031" y="30956"/>
                  </a:lnTo>
                  <a:lnTo>
                    <a:pt x="631031" y="23812"/>
                  </a:lnTo>
                  <a:lnTo>
                    <a:pt x="635793" y="14287"/>
                  </a:lnTo>
                  <a:lnTo>
                    <a:pt x="659606" y="2381"/>
                  </a:lnTo>
                  <a:lnTo>
                    <a:pt x="702468" y="0"/>
                  </a:lnTo>
                  <a:lnTo>
                    <a:pt x="776287" y="16668"/>
                  </a:lnTo>
                  <a:lnTo>
                    <a:pt x="876300" y="45243"/>
                  </a:lnTo>
                  <a:lnTo>
                    <a:pt x="950118" y="73818"/>
                  </a:lnTo>
                  <a:lnTo>
                    <a:pt x="1009650" y="100012"/>
                  </a:lnTo>
                  <a:lnTo>
                    <a:pt x="1062037" y="130968"/>
                  </a:lnTo>
                  <a:lnTo>
                    <a:pt x="1104900" y="157162"/>
                  </a:lnTo>
                  <a:lnTo>
                    <a:pt x="1147762" y="195262"/>
                  </a:lnTo>
                  <a:lnTo>
                    <a:pt x="1176337" y="223837"/>
                  </a:lnTo>
                  <a:lnTo>
                    <a:pt x="1190625" y="245268"/>
                  </a:lnTo>
                  <a:lnTo>
                    <a:pt x="1200150" y="271462"/>
                  </a:lnTo>
                  <a:lnTo>
                    <a:pt x="1202531" y="285750"/>
                  </a:lnTo>
                  <a:lnTo>
                    <a:pt x="1197768" y="304800"/>
                  </a:lnTo>
                  <a:lnTo>
                    <a:pt x="1185862" y="323850"/>
                  </a:lnTo>
                  <a:lnTo>
                    <a:pt x="1154906" y="342900"/>
                  </a:lnTo>
                  <a:lnTo>
                    <a:pt x="1109662" y="361950"/>
                  </a:lnTo>
                  <a:lnTo>
                    <a:pt x="1057275" y="390525"/>
                  </a:lnTo>
                  <a:lnTo>
                    <a:pt x="1012031" y="431006"/>
                  </a:lnTo>
                  <a:lnTo>
                    <a:pt x="973931" y="464343"/>
                  </a:lnTo>
                  <a:lnTo>
                    <a:pt x="888206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7852BCF7-1DCB-4F9B-9DB6-D82E4A83F506}"/>
                </a:ext>
              </a:extLst>
            </p:cNvPr>
            <p:cNvSpPr/>
            <p:nvPr/>
          </p:nvSpPr>
          <p:spPr>
            <a:xfrm>
              <a:off x="3240088" y="2246313"/>
              <a:ext cx="679450" cy="1649412"/>
            </a:xfrm>
            <a:custGeom>
              <a:avLst/>
              <a:gdLst>
                <a:gd name="connsiteX0" fmla="*/ 307182 w 678657"/>
                <a:gd name="connsiteY0" fmla="*/ 640556 h 1650206"/>
                <a:gd name="connsiteX1" fmla="*/ 280988 w 678657"/>
                <a:gd name="connsiteY1" fmla="*/ 502444 h 1650206"/>
                <a:gd name="connsiteX2" fmla="*/ 254794 w 678657"/>
                <a:gd name="connsiteY2" fmla="*/ 378619 h 1650206"/>
                <a:gd name="connsiteX3" fmla="*/ 230982 w 678657"/>
                <a:gd name="connsiteY3" fmla="*/ 266700 h 1650206"/>
                <a:gd name="connsiteX4" fmla="*/ 219075 w 678657"/>
                <a:gd name="connsiteY4" fmla="*/ 230981 h 1650206"/>
                <a:gd name="connsiteX5" fmla="*/ 202407 w 678657"/>
                <a:gd name="connsiteY5" fmla="*/ 202406 h 1650206"/>
                <a:gd name="connsiteX6" fmla="*/ 178594 w 678657"/>
                <a:gd name="connsiteY6" fmla="*/ 171450 h 1650206"/>
                <a:gd name="connsiteX7" fmla="*/ 152400 w 678657"/>
                <a:gd name="connsiteY7" fmla="*/ 147637 h 1650206"/>
                <a:gd name="connsiteX8" fmla="*/ 111919 w 678657"/>
                <a:gd name="connsiteY8" fmla="*/ 116681 h 1650206"/>
                <a:gd name="connsiteX9" fmla="*/ 64294 w 678657"/>
                <a:gd name="connsiteY9" fmla="*/ 85725 h 1650206"/>
                <a:gd name="connsiteX10" fmla="*/ 42863 w 678657"/>
                <a:gd name="connsiteY10" fmla="*/ 76200 h 1650206"/>
                <a:gd name="connsiteX11" fmla="*/ 26194 w 678657"/>
                <a:gd name="connsiteY11" fmla="*/ 64294 h 1650206"/>
                <a:gd name="connsiteX12" fmla="*/ 7144 w 678657"/>
                <a:gd name="connsiteY12" fmla="*/ 42862 h 1650206"/>
                <a:gd name="connsiteX13" fmla="*/ 0 w 678657"/>
                <a:gd name="connsiteY13" fmla="*/ 23812 h 1650206"/>
                <a:gd name="connsiteX14" fmla="*/ 4763 w 678657"/>
                <a:gd name="connsiteY14" fmla="*/ 14287 h 1650206"/>
                <a:gd name="connsiteX15" fmla="*/ 19050 w 678657"/>
                <a:gd name="connsiteY15" fmla="*/ 4762 h 1650206"/>
                <a:gd name="connsiteX16" fmla="*/ 47625 w 678657"/>
                <a:gd name="connsiteY16" fmla="*/ 0 h 1650206"/>
                <a:gd name="connsiteX17" fmla="*/ 126207 w 678657"/>
                <a:gd name="connsiteY17" fmla="*/ 11906 h 1650206"/>
                <a:gd name="connsiteX18" fmla="*/ 223838 w 678657"/>
                <a:gd name="connsiteY18" fmla="*/ 33337 h 1650206"/>
                <a:gd name="connsiteX19" fmla="*/ 285750 w 678657"/>
                <a:gd name="connsiteY19" fmla="*/ 52387 h 1650206"/>
                <a:gd name="connsiteX20" fmla="*/ 371475 w 678657"/>
                <a:gd name="connsiteY20" fmla="*/ 83344 h 1650206"/>
                <a:gd name="connsiteX21" fmla="*/ 385763 w 678657"/>
                <a:gd name="connsiteY21" fmla="*/ 88106 h 1650206"/>
                <a:gd name="connsiteX22" fmla="*/ 450057 w 678657"/>
                <a:gd name="connsiteY22" fmla="*/ 242887 h 1650206"/>
                <a:gd name="connsiteX23" fmla="*/ 483394 w 678657"/>
                <a:gd name="connsiteY23" fmla="*/ 385762 h 1650206"/>
                <a:gd name="connsiteX24" fmla="*/ 519113 w 678657"/>
                <a:gd name="connsiteY24" fmla="*/ 547687 h 1650206"/>
                <a:gd name="connsiteX25" fmla="*/ 552450 w 678657"/>
                <a:gd name="connsiteY25" fmla="*/ 719137 h 1650206"/>
                <a:gd name="connsiteX26" fmla="*/ 583407 w 678657"/>
                <a:gd name="connsiteY26" fmla="*/ 842962 h 1650206"/>
                <a:gd name="connsiteX27" fmla="*/ 607219 w 678657"/>
                <a:gd name="connsiteY27" fmla="*/ 1007269 h 1650206"/>
                <a:gd name="connsiteX28" fmla="*/ 642938 w 678657"/>
                <a:gd name="connsiteY28" fmla="*/ 1250156 h 1650206"/>
                <a:gd name="connsiteX29" fmla="*/ 661988 w 678657"/>
                <a:gd name="connsiteY29" fmla="*/ 1378744 h 1650206"/>
                <a:gd name="connsiteX30" fmla="*/ 678657 w 678657"/>
                <a:gd name="connsiteY30" fmla="*/ 1500187 h 1650206"/>
                <a:gd name="connsiteX31" fmla="*/ 676275 w 678657"/>
                <a:gd name="connsiteY31" fmla="*/ 1574006 h 1650206"/>
                <a:gd name="connsiteX32" fmla="*/ 666750 w 678657"/>
                <a:gd name="connsiteY32" fmla="*/ 1612106 h 1650206"/>
                <a:gd name="connsiteX33" fmla="*/ 647700 w 678657"/>
                <a:gd name="connsiteY33" fmla="*/ 1640681 h 1650206"/>
                <a:gd name="connsiteX34" fmla="*/ 626269 w 678657"/>
                <a:gd name="connsiteY34" fmla="*/ 1650206 h 1650206"/>
                <a:gd name="connsiteX35" fmla="*/ 595313 w 678657"/>
                <a:gd name="connsiteY35" fmla="*/ 1647825 h 1650206"/>
                <a:gd name="connsiteX36" fmla="*/ 559594 w 678657"/>
                <a:gd name="connsiteY36" fmla="*/ 1626394 h 1650206"/>
                <a:gd name="connsiteX37" fmla="*/ 526257 w 678657"/>
                <a:gd name="connsiteY37" fmla="*/ 1590675 h 1650206"/>
                <a:gd name="connsiteX38" fmla="*/ 481013 w 678657"/>
                <a:gd name="connsiteY38" fmla="*/ 1526381 h 1650206"/>
                <a:gd name="connsiteX39" fmla="*/ 440532 w 678657"/>
                <a:gd name="connsiteY39" fmla="*/ 1469231 h 1650206"/>
                <a:gd name="connsiteX40" fmla="*/ 397669 w 678657"/>
                <a:gd name="connsiteY40" fmla="*/ 1383506 h 1650206"/>
                <a:gd name="connsiteX41" fmla="*/ 369094 w 678657"/>
                <a:gd name="connsiteY41" fmla="*/ 1302544 h 1650206"/>
                <a:gd name="connsiteX42" fmla="*/ 369094 w 678657"/>
                <a:gd name="connsiteY42" fmla="*/ 1285875 h 1650206"/>
                <a:gd name="connsiteX43" fmla="*/ 373857 w 678657"/>
                <a:gd name="connsiteY43" fmla="*/ 1250156 h 1650206"/>
                <a:gd name="connsiteX44" fmla="*/ 376238 w 678657"/>
                <a:gd name="connsiteY44" fmla="*/ 1193006 h 1650206"/>
                <a:gd name="connsiteX45" fmla="*/ 373857 w 678657"/>
                <a:gd name="connsiteY45" fmla="*/ 1123950 h 1650206"/>
                <a:gd name="connsiteX46" fmla="*/ 369094 w 678657"/>
                <a:gd name="connsiteY46" fmla="*/ 1052512 h 1650206"/>
                <a:gd name="connsiteX47" fmla="*/ 359569 w 678657"/>
                <a:gd name="connsiteY47" fmla="*/ 971550 h 1650206"/>
                <a:gd name="connsiteX48" fmla="*/ 347663 w 678657"/>
                <a:gd name="connsiteY48" fmla="*/ 878681 h 1650206"/>
                <a:gd name="connsiteX49" fmla="*/ 307182 w 678657"/>
                <a:gd name="connsiteY49" fmla="*/ 640556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8657" h="1650206">
                  <a:moveTo>
                    <a:pt x="307182" y="640556"/>
                  </a:moveTo>
                  <a:lnTo>
                    <a:pt x="280988" y="502444"/>
                  </a:lnTo>
                  <a:lnTo>
                    <a:pt x="254794" y="378619"/>
                  </a:lnTo>
                  <a:lnTo>
                    <a:pt x="230982" y="266700"/>
                  </a:lnTo>
                  <a:lnTo>
                    <a:pt x="219075" y="230981"/>
                  </a:lnTo>
                  <a:lnTo>
                    <a:pt x="202407" y="202406"/>
                  </a:lnTo>
                  <a:lnTo>
                    <a:pt x="178594" y="171450"/>
                  </a:lnTo>
                  <a:lnTo>
                    <a:pt x="152400" y="147637"/>
                  </a:lnTo>
                  <a:lnTo>
                    <a:pt x="111919" y="116681"/>
                  </a:lnTo>
                  <a:lnTo>
                    <a:pt x="64294" y="85725"/>
                  </a:lnTo>
                  <a:lnTo>
                    <a:pt x="42863" y="76200"/>
                  </a:lnTo>
                  <a:lnTo>
                    <a:pt x="26194" y="64294"/>
                  </a:lnTo>
                  <a:lnTo>
                    <a:pt x="7144" y="42862"/>
                  </a:lnTo>
                  <a:lnTo>
                    <a:pt x="0" y="23812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7625" y="0"/>
                  </a:lnTo>
                  <a:lnTo>
                    <a:pt x="126207" y="11906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71475" y="83344"/>
                  </a:lnTo>
                  <a:lnTo>
                    <a:pt x="385763" y="88106"/>
                  </a:lnTo>
                  <a:lnTo>
                    <a:pt x="450057" y="242887"/>
                  </a:lnTo>
                  <a:lnTo>
                    <a:pt x="483394" y="385762"/>
                  </a:lnTo>
                  <a:lnTo>
                    <a:pt x="519113" y="547687"/>
                  </a:lnTo>
                  <a:lnTo>
                    <a:pt x="552450" y="719137"/>
                  </a:lnTo>
                  <a:lnTo>
                    <a:pt x="583407" y="842962"/>
                  </a:lnTo>
                  <a:lnTo>
                    <a:pt x="607219" y="1007269"/>
                  </a:lnTo>
                  <a:lnTo>
                    <a:pt x="642938" y="1250156"/>
                  </a:lnTo>
                  <a:lnTo>
                    <a:pt x="661988" y="1378744"/>
                  </a:lnTo>
                  <a:lnTo>
                    <a:pt x="678657" y="1500187"/>
                  </a:lnTo>
                  <a:lnTo>
                    <a:pt x="676275" y="1574006"/>
                  </a:lnTo>
                  <a:lnTo>
                    <a:pt x="666750" y="1612106"/>
                  </a:lnTo>
                  <a:lnTo>
                    <a:pt x="647700" y="1640681"/>
                  </a:lnTo>
                  <a:lnTo>
                    <a:pt x="626269" y="1650206"/>
                  </a:lnTo>
                  <a:lnTo>
                    <a:pt x="595313" y="1647825"/>
                  </a:lnTo>
                  <a:lnTo>
                    <a:pt x="559594" y="1626394"/>
                  </a:lnTo>
                  <a:lnTo>
                    <a:pt x="526257" y="1590675"/>
                  </a:lnTo>
                  <a:lnTo>
                    <a:pt x="481013" y="1526381"/>
                  </a:lnTo>
                  <a:lnTo>
                    <a:pt x="440532" y="1469231"/>
                  </a:lnTo>
                  <a:lnTo>
                    <a:pt x="397669" y="1383506"/>
                  </a:lnTo>
                  <a:lnTo>
                    <a:pt x="369094" y="1302544"/>
                  </a:lnTo>
                  <a:lnTo>
                    <a:pt x="369094" y="1285875"/>
                  </a:lnTo>
                  <a:lnTo>
                    <a:pt x="373857" y="1250156"/>
                  </a:lnTo>
                  <a:cubicBezTo>
                    <a:pt x="374651" y="1231106"/>
                    <a:pt x="375444" y="1212056"/>
                    <a:pt x="376238" y="1193006"/>
                  </a:cubicBezTo>
                  <a:cubicBezTo>
                    <a:pt x="375444" y="1169987"/>
                    <a:pt x="374651" y="1146969"/>
                    <a:pt x="373857" y="1123950"/>
                  </a:cubicBezTo>
                  <a:lnTo>
                    <a:pt x="369094" y="1052512"/>
                  </a:lnTo>
                  <a:lnTo>
                    <a:pt x="359569" y="971550"/>
                  </a:lnTo>
                  <a:lnTo>
                    <a:pt x="347663" y="878681"/>
                  </a:lnTo>
                  <a:lnTo>
                    <a:pt x="3071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047B871C-3656-40F2-83C2-A83CA668930F}"/>
                </a:ext>
              </a:extLst>
            </p:cNvPr>
            <p:cNvSpPr/>
            <p:nvPr/>
          </p:nvSpPr>
          <p:spPr>
            <a:xfrm>
              <a:off x="3540125" y="2124075"/>
              <a:ext cx="2976563" cy="1620838"/>
            </a:xfrm>
            <a:custGeom>
              <a:avLst/>
              <a:gdLst>
                <a:gd name="connsiteX0" fmla="*/ 1573269 w 2976184"/>
                <a:gd name="connsiteY0" fmla="*/ 77662 h 1620868"/>
                <a:gd name="connsiteX1" fmla="*/ 1302707 w 2976184"/>
                <a:gd name="connsiteY1" fmla="*/ 97703 h 1620868"/>
                <a:gd name="connsiteX2" fmla="*/ 1054692 w 2976184"/>
                <a:gd name="connsiteY2" fmla="*/ 117745 h 1620868"/>
                <a:gd name="connsiteX3" fmla="*/ 801666 w 2976184"/>
                <a:gd name="connsiteY3" fmla="*/ 137787 h 1620868"/>
                <a:gd name="connsiteX4" fmla="*/ 681416 w 2976184"/>
                <a:gd name="connsiteY4" fmla="*/ 147807 h 1620868"/>
                <a:gd name="connsiteX5" fmla="*/ 425885 w 2976184"/>
                <a:gd name="connsiteY5" fmla="*/ 175365 h 1620868"/>
                <a:gd name="connsiteX6" fmla="*/ 290604 w 2976184"/>
                <a:gd name="connsiteY6" fmla="*/ 192901 h 1620868"/>
                <a:gd name="connsiteX7" fmla="*/ 197912 w 2976184"/>
                <a:gd name="connsiteY7" fmla="*/ 202922 h 1620868"/>
                <a:gd name="connsiteX8" fmla="*/ 0 w 2976184"/>
                <a:gd name="connsiteY8" fmla="*/ 215448 h 1620868"/>
                <a:gd name="connsiteX9" fmla="*/ 77662 w 2976184"/>
                <a:gd name="connsiteY9" fmla="*/ 403338 h 1620868"/>
                <a:gd name="connsiteX10" fmla="*/ 288099 w 2976184"/>
                <a:gd name="connsiteY10" fmla="*/ 370771 h 1620868"/>
                <a:gd name="connsiteX11" fmla="*/ 473484 w 2976184"/>
                <a:gd name="connsiteY11" fmla="*/ 343213 h 1620868"/>
                <a:gd name="connsiteX12" fmla="*/ 686427 w 2976184"/>
                <a:gd name="connsiteY12" fmla="*/ 315656 h 1620868"/>
                <a:gd name="connsiteX13" fmla="*/ 839244 w 2976184"/>
                <a:gd name="connsiteY13" fmla="*/ 298120 h 1620868"/>
                <a:gd name="connsiteX14" fmla="*/ 1057197 w 2976184"/>
                <a:gd name="connsiteY14" fmla="*/ 275573 h 1620868"/>
                <a:gd name="connsiteX15" fmla="*/ 1345296 w 2976184"/>
                <a:gd name="connsiteY15" fmla="*/ 255531 h 1620868"/>
                <a:gd name="connsiteX16" fmla="*/ 1560743 w 2976184"/>
                <a:gd name="connsiteY16" fmla="*/ 240500 h 1620868"/>
                <a:gd name="connsiteX17" fmla="*/ 1918988 w 2976184"/>
                <a:gd name="connsiteY17" fmla="*/ 225469 h 1620868"/>
                <a:gd name="connsiteX18" fmla="*/ 2189550 w 2976184"/>
                <a:gd name="connsiteY18" fmla="*/ 217953 h 1620868"/>
                <a:gd name="connsiteX19" fmla="*/ 2389966 w 2976184"/>
                <a:gd name="connsiteY19" fmla="*/ 212943 h 1620868"/>
                <a:gd name="connsiteX20" fmla="*/ 2447586 w 2976184"/>
                <a:gd name="connsiteY20" fmla="*/ 215448 h 1620868"/>
                <a:gd name="connsiteX21" fmla="*/ 2477649 w 2976184"/>
                <a:gd name="connsiteY21" fmla="*/ 225469 h 1620868"/>
                <a:gd name="connsiteX22" fmla="*/ 2502701 w 2976184"/>
                <a:gd name="connsiteY22" fmla="*/ 240500 h 1620868"/>
                <a:gd name="connsiteX23" fmla="*/ 2522742 w 2976184"/>
                <a:gd name="connsiteY23" fmla="*/ 263047 h 1620868"/>
                <a:gd name="connsiteX24" fmla="*/ 2535268 w 2976184"/>
                <a:gd name="connsiteY24" fmla="*/ 293109 h 1620868"/>
                <a:gd name="connsiteX25" fmla="*/ 2542784 w 2976184"/>
                <a:gd name="connsiteY25" fmla="*/ 335698 h 1620868"/>
                <a:gd name="connsiteX26" fmla="*/ 2542784 w 2976184"/>
                <a:gd name="connsiteY26" fmla="*/ 375781 h 1620868"/>
                <a:gd name="connsiteX27" fmla="*/ 2517732 w 2976184"/>
                <a:gd name="connsiteY27" fmla="*/ 541125 h 1620868"/>
                <a:gd name="connsiteX28" fmla="*/ 2495185 w 2976184"/>
                <a:gd name="connsiteY28" fmla="*/ 696447 h 1620868"/>
                <a:gd name="connsiteX29" fmla="*/ 2467628 w 2976184"/>
                <a:gd name="connsiteY29" fmla="*/ 894359 h 1620868"/>
                <a:gd name="connsiteX30" fmla="*/ 2420029 w 2976184"/>
                <a:gd name="connsiteY30" fmla="*/ 1154900 h 1620868"/>
                <a:gd name="connsiteX31" fmla="*/ 2384956 w 2976184"/>
                <a:gd name="connsiteY31" fmla="*/ 1365337 h 1620868"/>
                <a:gd name="connsiteX32" fmla="*/ 2347378 w 2976184"/>
                <a:gd name="connsiteY32" fmla="*/ 1495608 h 1620868"/>
                <a:gd name="connsiteX33" fmla="*/ 2347378 w 2976184"/>
                <a:gd name="connsiteY33" fmla="*/ 1538196 h 1620868"/>
                <a:gd name="connsiteX34" fmla="*/ 2357399 w 2976184"/>
                <a:gd name="connsiteY34" fmla="*/ 1585795 h 1620868"/>
                <a:gd name="connsiteX35" fmla="*/ 2369925 w 2976184"/>
                <a:gd name="connsiteY35" fmla="*/ 1603332 h 1620868"/>
                <a:gd name="connsiteX36" fmla="*/ 2397482 w 2976184"/>
                <a:gd name="connsiteY36" fmla="*/ 1615858 h 1620868"/>
                <a:gd name="connsiteX37" fmla="*/ 2430050 w 2976184"/>
                <a:gd name="connsiteY37" fmla="*/ 1620868 h 1620868"/>
                <a:gd name="connsiteX38" fmla="*/ 2465123 w 2976184"/>
                <a:gd name="connsiteY38" fmla="*/ 1620868 h 1620868"/>
                <a:gd name="connsiteX39" fmla="*/ 2487669 w 2976184"/>
                <a:gd name="connsiteY39" fmla="*/ 1613353 h 1620868"/>
                <a:gd name="connsiteX40" fmla="*/ 2522742 w 2976184"/>
                <a:gd name="connsiteY40" fmla="*/ 1593311 h 1620868"/>
                <a:gd name="connsiteX41" fmla="*/ 2547794 w 2976184"/>
                <a:gd name="connsiteY41" fmla="*/ 1563248 h 1620868"/>
                <a:gd name="connsiteX42" fmla="*/ 2565331 w 2976184"/>
                <a:gd name="connsiteY42" fmla="*/ 1530681 h 1620868"/>
                <a:gd name="connsiteX43" fmla="*/ 2577857 w 2976184"/>
                <a:gd name="connsiteY43" fmla="*/ 1498113 h 1620868"/>
                <a:gd name="connsiteX44" fmla="*/ 2615435 w 2976184"/>
                <a:gd name="connsiteY44" fmla="*/ 1362832 h 1620868"/>
                <a:gd name="connsiteX45" fmla="*/ 2675560 w 2976184"/>
                <a:gd name="connsiteY45" fmla="*/ 1134858 h 1620868"/>
                <a:gd name="connsiteX46" fmla="*/ 2718148 w 2976184"/>
                <a:gd name="connsiteY46" fmla="*/ 974525 h 1620868"/>
                <a:gd name="connsiteX47" fmla="*/ 2788294 w 2976184"/>
                <a:gd name="connsiteY47" fmla="*/ 716489 h 1620868"/>
                <a:gd name="connsiteX48" fmla="*/ 2853429 w 2976184"/>
                <a:gd name="connsiteY48" fmla="*/ 465968 h 1620868"/>
                <a:gd name="connsiteX49" fmla="*/ 2870966 w 2976184"/>
                <a:gd name="connsiteY49" fmla="*/ 405844 h 1620868"/>
                <a:gd name="connsiteX50" fmla="*/ 2880987 w 2976184"/>
                <a:gd name="connsiteY50" fmla="*/ 388307 h 1620868"/>
                <a:gd name="connsiteX51" fmla="*/ 2901028 w 2976184"/>
                <a:gd name="connsiteY51" fmla="*/ 363255 h 1620868"/>
                <a:gd name="connsiteX52" fmla="*/ 2921070 w 2976184"/>
                <a:gd name="connsiteY52" fmla="*/ 350729 h 1620868"/>
                <a:gd name="connsiteX53" fmla="*/ 2948627 w 2976184"/>
                <a:gd name="connsiteY53" fmla="*/ 333193 h 1620868"/>
                <a:gd name="connsiteX54" fmla="*/ 2968669 w 2976184"/>
                <a:gd name="connsiteY54" fmla="*/ 308141 h 1620868"/>
                <a:gd name="connsiteX55" fmla="*/ 2976184 w 2976184"/>
                <a:gd name="connsiteY55" fmla="*/ 288099 h 1620868"/>
                <a:gd name="connsiteX56" fmla="*/ 2976184 w 2976184"/>
                <a:gd name="connsiteY56" fmla="*/ 270562 h 1620868"/>
                <a:gd name="connsiteX57" fmla="*/ 2968669 w 2976184"/>
                <a:gd name="connsiteY57" fmla="*/ 248016 h 1620868"/>
                <a:gd name="connsiteX58" fmla="*/ 2931091 w 2976184"/>
                <a:gd name="connsiteY58" fmla="*/ 210438 h 1620868"/>
                <a:gd name="connsiteX59" fmla="*/ 2885997 w 2976184"/>
                <a:gd name="connsiteY59" fmla="*/ 177870 h 1620868"/>
                <a:gd name="connsiteX60" fmla="*/ 2798315 w 2976184"/>
                <a:gd name="connsiteY60" fmla="*/ 110229 h 1620868"/>
                <a:gd name="connsiteX61" fmla="*/ 2693096 w 2976184"/>
                <a:gd name="connsiteY61" fmla="*/ 42589 h 1620868"/>
                <a:gd name="connsiteX62" fmla="*/ 2622950 w 2976184"/>
                <a:gd name="connsiteY62" fmla="*/ 7516 h 1620868"/>
                <a:gd name="connsiteX63" fmla="*/ 2590383 w 2976184"/>
                <a:gd name="connsiteY63" fmla="*/ 0 h 1620868"/>
                <a:gd name="connsiteX64" fmla="*/ 2542784 w 2976184"/>
                <a:gd name="connsiteY64" fmla="*/ 15031 h 1620868"/>
                <a:gd name="connsiteX65" fmla="*/ 2497690 w 2976184"/>
                <a:gd name="connsiteY65" fmla="*/ 35073 h 1620868"/>
                <a:gd name="connsiteX66" fmla="*/ 2292263 w 2976184"/>
                <a:gd name="connsiteY66" fmla="*/ 37578 h 1620868"/>
                <a:gd name="connsiteX67" fmla="*/ 2089342 w 2976184"/>
                <a:gd name="connsiteY67" fmla="*/ 45094 h 1620868"/>
                <a:gd name="connsiteX68" fmla="*/ 1761160 w 2976184"/>
                <a:gd name="connsiteY68" fmla="*/ 65136 h 1620868"/>
                <a:gd name="connsiteX69" fmla="*/ 1573269 w 2976184"/>
                <a:gd name="connsiteY69" fmla="*/ 77662 h 162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976184" h="1620868">
                  <a:moveTo>
                    <a:pt x="1573269" y="77662"/>
                  </a:moveTo>
                  <a:lnTo>
                    <a:pt x="1302707" y="97703"/>
                  </a:lnTo>
                  <a:lnTo>
                    <a:pt x="1054692" y="117745"/>
                  </a:lnTo>
                  <a:lnTo>
                    <a:pt x="801666" y="137787"/>
                  </a:lnTo>
                  <a:lnTo>
                    <a:pt x="681416" y="147807"/>
                  </a:lnTo>
                  <a:lnTo>
                    <a:pt x="425885" y="175365"/>
                  </a:lnTo>
                  <a:lnTo>
                    <a:pt x="290604" y="192901"/>
                  </a:lnTo>
                  <a:lnTo>
                    <a:pt x="197912" y="202922"/>
                  </a:lnTo>
                  <a:lnTo>
                    <a:pt x="0" y="215448"/>
                  </a:lnTo>
                  <a:lnTo>
                    <a:pt x="77662" y="403338"/>
                  </a:lnTo>
                  <a:lnTo>
                    <a:pt x="288099" y="370771"/>
                  </a:lnTo>
                  <a:lnTo>
                    <a:pt x="473484" y="343213"/>
                  </a:lnTo>
                  <a:lnTo>
                    <a:pt x="686427" y="315656"/>
                  </a:lnTo>
                  <a:lnTo>
                    <a:pt x="839244" y="298120"/>
                  </a:lnTo>
                  <a:lnTo>
                    <a:pt x="1057197" y="275573"/>
                  </a:lnTo>
                  <a:lnTo>
                    <a:pt x="1345296" y="255531"/>
                  </a:lnTo>
                  <a:lnTo>
                    <a:pt x="1560743" y="240500"/>
                  </a:lnTo>
                  <a:lnTo>
                    <a:pt x="1918988" y="225469"/>
                  </a:lnTo>
                  <a:lnTo>
                    <a:pt x="2189550" y="217953"/>
                  </a:lnTo>
                  <a:lnTo>
                    <a:pt x="2389966" y="212943"/>
                  </a:lnTo>
                  <a:lnTo>
                    <a:pt x="2447586" y="215448"/>
                  </a:lnTo>
                  <a:lnTo>
                    <a:pt x="2477649" y="225469"/>
                  </a:lnTo>
                  <a:lnTo>
                    <a:pt x="2502701" y="240500"/>
                  </a:lnTo>
                  <a:lnTo>
                    <a:pt x="2522742" y="263047"/>
                  </a:lnTo>
                  <a:lnTo>
                    <a:pt x="2535268" y="293109"/>
                  </a:lnTo>
                  <a:lnTo>
                    <a:pt x="2542784" y="335698"/>
                  </a:lnTo>
                  <a:lnTo>
                    <a:pt x="2542784" y="375781"/>
                  </a:lnTo>
                  <a:lnTo>
                    <a:pt x="2517732" y="541125"/>
                  </a:lnTo>
                  <a:lnTo>
                    <a:pt x="2495185" y="696447"/>
                  </a:lnTo>
                  <a:lnTo>
                    <a:pt x="2467628" y="894359"/>
                  </a:lnTo>
                  <a:lnTo>
                    <a:pt x="2420029" y="1154900"/>
                  </a:lnTo>
                  <a:lnTo>
                    <a:pt x="2384956" y="1365337"/>
                  </a:lnTo>
                  <a:lnTo>
                    <a:pt x="2347378" y="1495608"/>
                  </a:lnTo>
                  <a:lnTo>
                    <a:pt x="2347378" y="1538196"/>
                  </a:lnTo>
                  <a:lnTo>
                    <a:pt x="2357399" y="1585795"/>
                  </a:lnTo>
                  <a:lnTo>
                    <a:pt x="2369925" y="1603332"/>
                  </a:lnTo>
                  <a:lnTo>
                    <a:pt x="2397482" y="1615858"/>
                  </a:lnTo>
                  <a:lnTo>
                    <a:pt x="2430050" y="1620868"/>
                  </a:lnTo>
                  <a:lnTo>
                    <a:pt x="2465123" y="1620868"/>
                  </a:lnTo>
                  <a:lnTo>
                    <a:pt x="2487669" y="1613353"/>
                  </a:lnTo>
                  <a:lnTo>
                    <a:pt x="2522742" y="1593311"/>
                  </a:lnTo>
                  <a:lnTo>
                    <a:pt x="2547794" y="1563248"/>
                  </a:lnTo>
                  <a:lnTo>
                    <a:pt x="2565331" y="1530681"/>
                  </a:lnTo>
                  <a:lnTo>
                    <a:pt x="2577857" y="1498113"/>
                  </a:lnTo>
                  <a:lnTo>
                    <a:pt x="2615435" y="1362832"/>
                  </a:lnTo>
                  <a:lnTo>
                    <a:pt x="2675560" y="1134858"/>
                  </a:lnTo>
                  <a:lnTo>
                    <a:pt x="2718148" y="974525"/>
                  </a:lnTo>
                  <a:lnTo>
                    <a:pt x="2788294" y="716489"/>
                  </a:lnTo>
                  <a:lnTo>
                    <a:pt x="2853429" y="465968"/>
                  </a:lnTo>
                  <a:lnTo>
                    <a:pt x="2870966" y="405844"/>
                  </a:lnTo>
                  <a:lnTo>
                    <a:pt x="2880987" y="388307"/>
                  </a:lnTo>
                  <a:lnTo>
                    <a:pt x="2901028" y="363255"/>
                  </a:lnTo>
                  <a:lnTo>
                    <a:pt x="2921070" y="350729"/>
                  </a:lnTo>
                  <a:lnTo>
                    <a:pt x="2948627" y="333193"/>
                  </a:lnTo>
                  <a:lnTo>
                    <a:pt x="2968669" y="308141"/>
                  </a:lnTo>
                  <a:lnTo>
                    <a:pt x="2976184" y="288099"/>
                  </a:lnTo>
                  <a:lnTo>
                    <a:pt x="2976184" y="270562"/>
                  </a:lnTo>
                  <a:lnTo>
                    <a:pt x="2968669" y="248016"/>
                  </a:lnTo>
                  <a:lnTo>
                    <a:pt x="2931091" y="210438"/>
                  </a:lnTo>
                  <a:lnTo>
                    <a:pt x="2885997" y="177870"/>
                  </a:lnTo>
                  <a:lnTo>
                    <a:pt x="2798315" y="110229"/>
                  </a:lnTo>
                  <a:lnTo>
                    <a:pt x="2693096" y="42589"/>
                  </a:lnTo>
                  <a:lnTo>
                    <a:pt x="2622950" y="7516"/>
                  </a:lnTo>
                  <a:lnTo>
                    <a:pt x="2590383" y="0"/>
                  </a:lnTo>
                  <a:lnTo>
                    <a:pt x="2542784" y="15031"/>
                  </a:lnTo>
                  <a:lnTo>
                    <a:pt x="2497690" y="35073"/>
                  </a:lnTo>
                  <a:lnTo>
                    <a:pt x="2292263" y="37578"/>
                  </a:lnTo>
                  <a:lnTo>
                    <a:pt x="2089342" y="45094"/>
                  </a:lnTo>
                  <a:lnTo>
                    <a:pt x="1761160" y="65136"/>
                  </a:lnTo>
                  <a:lnTo>
                    <a:pt x="1573269" y="7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1EB7E67-AEE4-4B5D-96AB-6A2E28EFE706}"/>
                </a:ext>
              </a:extLst>
            </p:cNvPr>
            <p:cNvSpPr/>
            <p:nvPr/>
          </p:nvSpPr>
          <p:spPr>
            <a:xfrm>
              <a:off x="3700463" y="2782888"/>
              <a:ext cx="2444750" cy="341312"/>
            </a:xfrm>
            <a:custGeom>
              <a:avLst/>
              <a:gdLst>
                <a:gd name="connsiteX0" fmla="*/ 1195387 w 2445543"/>
                <a:gd name="connsiteY0" fmla="*/ 64294 h 340519"/>
                <a:gd name="connsiteX1" fmla="*/ 892968 w 2445543"/>
                <a:gd name="connsiteY1" fmla="*/ 85725 h 340519"/>
                <a:gd name="connsiteX2" fmla="*/ 573881 w 2445543"/>
                <a:gd name="connsiteY2" fmla="*/ 111919 h 340519"/>
                <a:gd name="connsiteX3" fmla="*/ 333375 w 2445543"/>
                <a:gd name="connsiteY3" fmla="*/ 130969 h 340519"/>
                <a:gd name="connsiteX4" fmla="*/ 0 w 2445543"/>
                <a:gd name="connsiteY4" fmla="*/ 161925 h 340519"/>
                <a:gd name="connsiteX5" fmla="*/ 59531 w 2445543"/>
                <a:gd name="connsiteY5" fmla="*/ 340519 h 340519"/>
                <a:gd name="connsiteX6" fmla="*/ 247650 w 2445543"/>
                <a:gd name="connsiteY6" fmla="*/ 319088 h 340519"/>
                <a:gd name="connsiteX7" fmla="*/ 502443 w 2445543"/>
                <a:gd name="connsiteY7" fmla="*/ 290513 h 340519"/>
                <a:gd name="connsiteX8" fmla="*/ 752475 w 2445543"/>
                <a:gd name="connsiteY8" fmla="*/ 264319 h 340519"/>
                <a:gd name="connsiteX9" fmla="*/ 1019175 w 2445543"/>
                <a:gd name="connsiteY9" fmla="*/ 240507 h 340519"/>
                <a:gd name="connsiteX10" fmla="*/ 1252537 w 2445543"/>
                <a:gd name="connsiteY10" fmla="*/ 221457 h 340519"/>
                <a:gd name="connsiteX11" fmla="*/ 1559718 w 2445543"/>
                <a:gd name="connsiteY11" fmla="*/ 200025 h 340519"/>
                <a:gd name="connsiteX12" fmla="*/ 1814512 w 2445543"/>
                <a:gd name="connsiteY12" fmla="*/ 185738 h 340519"/>
                <a:gd name="connsiteX13" fmla="*/ 2009775 w 2445543"/>
                <a:gd name="connsiteY13" fmla="*/ 180975 h 340519"/>
                <a:gd name="connsiteX14" fmla="*/ 2266950 w 2445543"/>
                <a:gd name="connsiteY14" fmla="*/ 176213 h 340519"/>
                <a:gd name="connsiteX15" fmla="*/ 2445543 w 2445543"/>
                <a:gd name="connsiteY15" fmla="*/ 180975 h 340519"/>
                <a:gd name="connsiteX16" fmla="*/ 2438400 w 2445543"/>
                <a:gd name="connsiteY16" fmla="*/ 0 h 340519"/>
                <a:gd name="connsiteX17" fmla="*/ 2274093 w 2445543"/>
                <a:gd name="connsiteY17" fmla="*/ 2382 h 340519"/>
                <a:gd name="connsiteX18" fmla="*/ 2066925 w 2445543"/>
                <a:gd name="connsiteY18" fmla="*/ 7144 h 340519"/>
                <a:gd name="connsiteX19" fmla="*/ 1821656 w 2445543"/>
                <a:gd name="connsiteY19" fmla="*/ 21432 h 340519"/>
                <a:gd name="connsiteX20" fmla="*/ 1483518 w 2445543"/>
                <a:gd name="connsiteY20" fmla="*/ 40482 h 340519"/>
                <a:gd name="connsiteX21" fmla="*/ 1195387 w 2445543"/>
                <a:gd name="connsiteY21" fmla="*/ 642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5543" h="340519">
                  <a:moveTo>
                    <a:pt x="1195387" y="64294"/>
                  </a:moveTo>
                  <a:lnTo>
                    <a:pt x="892968" y="85725"/>
                  </a:lnTo>
                  <a:lnTo>
                    <a:pt x="573881" y="111919"/>
                  </a:lnTo>
                  <a:lnTo>
                    <a:pt x="333375" y="130969"/>
                  </a:lnTo>
                  <a:lnTo>
                    <a:pt x="0" y="161925"/>
                  </a:lnTo>
                  <a:lnTo>
                    <a:pt x="59531" y="340519"/>
                  </a:lnTo>
                  <a:lnTo>
                    <a:pt x="247650" y="319088"/>
                  </a:lnTo>
                  <a:lnTo>
                    <a:pt x="502443" y="290513"/>
                  </a:lnTo>
                  <a:lnTo>
                    <a:pt x="752475" y="264319"/>
                  </a:lnTo>
                  <a:lnTo>
                    <a:pt x="1019175" y="240507"/>
                  </a:lnTo>
                  <a:lnTo>
                    <a:pt x="1252537" y="221457"/>
                  </a:lnTo>
                  <a:lnTo>
                    <a:pt x="1559718" y="200025"/>
                  </a:lnTo>
                  <a:lnTo>
                    <a:pt x="1814512" y="185738"/>
                  </a:lnTo>
                  <a:lnTo>
                    <a:pt x="2009775" y="180975"/>
                  </a:lnTo>
                  <a:lnTo>
                    <a:pt x="2266950" y="176213"/>
                  </a:lnTo>
                  <a:lnTo>
                    <a:pt x="2445543" y="180975"/>
                  </a:lnTo>
                  <a:lnTo>
                    <a:pt x="2438400" y="0"/>
                  </a:lnTo>
                  <a:lnTo>
                    <a:pt x="2274093" y="2382"/>
                  </a:lnTo>
                  <a:lnTo>
                    <a:pt x="2066925" y="7144"/>
                  </a:lnTo>
                  <a:lnTo>
                    <a:pt x="1821656" y="21432"/>
                  </a:lnTo>
                  <a:lnTo>
                    <a:pt x="1483518" y="40482"/>
                  </a:lnTo>
                  <a:lnTo>
                    <a:pt x="119538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78331B1-BBF8-44F9-8217-3B5AD69AD82A}"/>
                </a:ext>
              </a:extLst>
            </p:cNvPr>
            <p:cNvSpPr/>
            <p:nvPr/>
          </p:nvSpPr>
          <p:spPr>
            <a:xfrm>
              <a:off x="3805238" y="3449638"/>
              <a:ext cx="2195512" cy="322262"/>
            </a:xfrm>
            <a:custGeom>
              <a:avLst/>
              <a:gdLst>
                <a:gd name="connsiteX0" fmla="*/ 1009650 w 2195512"/>
                <a:gd name="connsiteY0" fmla="*/ 42863 h 321469"/>
                <a:gd name="connsiteX1" fmla="*/ 688181 w 2195512"/>
                <a:gd name="connsiteY1" fmla="*/ 73819 h 321469"/>
                <a:gd name="connsiteX2" fmla="*/ 347662 w 2195512"/>
                <a:gd name="connsiteY2" fmla="*/ 107157 h 321469"/>
                <a:gd name="connsiteX3" fmla="*/ 0 w 2195512"/>
                <a:gd name="connsiteY3" fmla="*/ 145257 h 321469"/>
                <a:gd name="connsiteX4" fmla="*/ 38100 w 2195512"/>
                <a:gd name="connsiteY4" fmla="*/ 321469 h 321469"/>
                <a:gd name="connsiteX5" fmla="*/ 219075 w 2195512"/>
                <a:gd name="connsiteY5" fmla="*/ 295275 h 321469"/>
                <a:gd name="connsiteX6" fmla="*/ 447675 w 2195512"/>
                <a:gd name="connsiteY6" fmla="*/ 266700 h 321469"/>
                <a:gd name="connsiteX7" fmla="*/ 666750 w 2195512"/>
                <a:gd name="connsiteY7" fmla="*/ 240507 h 321469"/>
                <a:gd name="connsiteX8" fmla="*/ 888206 w 2195512"/>
                <a:gd name="connsiteY8" fmla="*/ 219075 h 321469"/>
                <a:gd name="connsiteX9" fmla="*/ 1200150 w 2195512"/>
                <a:gd name="connsiteY9" fmla="*/ 195263 h 321469"/>
                <a:gd name="connsiteX10" fmla="*/ 1343025 w 2195512"/>
                <a:gd name="connsiteY10" fmla="*/ 188119 h 321469"/>
                <a:gd name="connsiteX11" fmla="*/ 1576387 w 2195512"/>
                <a:gd name="connsiteY11" fmla="*/ 178594 h 321469"/>
                <a:gd name="connsiteX12" fmla="*/ 1847850 w 2195512"/>
                <a:gd name="connsiteY12" fmla="*/ 176213 h 321469"/>
                <a:gd name="connsiteX13" fmla="*/ 2157412 w 2195512"/>
                <a:gd name="connsiteY13" fmla="*/ 183357 h 321469"/>
                <a:gd name="connsiteX14" fmla="*/ 2195512 w 2195512"/>
                <a:gd name="connsiteY14" fmla="*/ 7144 h 321469"/>
                <a:gd name="connsiteX15" fmla="*/ 2083593 w 2195512"/>
                <a:gd name="connsiteY15" fmla="*/ 2382 h 321469"/>
                <a:gd name="connsiteX16" fmla="*/ 1976437 w 2195512"/>
                <a:gd name="connsiteY16" fmla="*/ 0 h 321469"/>
                <a:gd name="connsiteX17" fmla="*/ 1819275 w 2195512"/>
                <a:gd name="connsiteY17" fmla="*/ 0 h 321469"/>
                <a:gd name="connsiteX18" fmla="*/ 1576387 w 2195512"/>
                <a:gd name="connsiteY18" fmla="*/ 7144 h 321469"/>
                <a:gd name="connsiteX19" fmla="*/ 1240631 w 2195512"/>
                <a:gd name="connsiteY19" fmla="*/ 26194 h 321469"/>
                <a:gd name="connsiteX20" fmla="*/ 1009650 w 2195512"/>
                <a:gd name="connsiteY20" fmla="*/ 4286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95512" h="321469">
                  <a:moveTo>
                    <a:pt x="1009650" y="42863"/>
                  </a:moveTo>
                  <a:lnTo>
                    <a:pt x="688181" y="73819"/>
                  </a:lnTo>
                  <a:lnTo>
                    <a:pt x="347662" y="107157"/>
                  </a:lnTo>
                  <a:lnTo>
                    <a:pt x="0" y="145257"/>
                  </a:lnTo>
                  <a:lnTo>
                    <a:pt x="38100" y="321469"/>
                  </a:lnTo>
                  <a:lnTo>
                    <a:pt x="219075" y="295275"/>
                  </a:lnTo>
                  <a:lnTo>
                    <a:pt x="447675" y="266700"/>
                  </a:lnTo>
                  <a:lnTo>
                    <a:pt x="666750" y="240507"/>
                  </a:lnTo>
                  <a:lnTo>
                    <a:pt x="888206" y="219075"/>
                  </a:lnTo>
                  <a:lnTo>
                    <a:pt x="1200150" y="195263"/>
                  </a:lnTo>
                  <a:lnTo>
                    <a:pt x="1343025" y="188119"/>
                  </a:lnTo>
                  <a:lnTo>
                    <a:pt x="1576387" y="178594"/>
                  </a:lnTo>
                  <a:lnTo>
                    <a:pt x="1847850" y="176213"/>
                  </a:lnTo>
                  <a:lnTo>
                    <a:pt x="2157412" y="183357"/>
                  </a:lnTo>
                  <a:lnTo>
                    <a:pt x="2195512" y="7144"/>
                  </a:lnTo>
                  <a:lnTo>
                    <a:pt x="2083593" y="2382"/>
                  </a:lnTo>
                  <a:lnTo>
                    <a:pt x="1976437" y="0"/>
                  </a:lnTo>
                  <a:lnTo>
                    <a:pt x="1819275" y="0"/>
                  </a:lnTo>
                  <a:lnTo>
                    <a:pt x="1576387" y="7144"/>
                  </a:lnTo>
                  <a:lnTo>
                    <a:pt x="1240631" y="26194"/>
                  </a:lnTo>
                  <a:lnTo>
                    <a:pt x="10096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A399795-4863-4932-B183-5C6823BE36B2}"/>
                </a:ext>
              </a:extLst>
            </p:cNvPr>
            <p:cNvSpPr/>
            <p:nvPr/>
          </p:nvSpPr>
          <p:spPr>
            <a:xfrm>
              <a:off x="3589338" y="3967163"/>
              <a:ext cx="2654300" cy="368300"/>
            </a:xfrm>
            <a:custGeom>
              <a:avLst/>
              <a:gdLst>
                <a:gd name="connsiteX0" fmla="*/ 1109662 w 2655094"/>
                <a:gd name="connsiteY0" fmla="*/ 116681 h 369093"/>
                <a:gd name="connsiteX1" fmla="*/ 895350 w 2655094"/>
                <a:gd name="connsiteY1" fmla="*/ 128587 h 369093"/>
                <a:gd name="connsiteX2" fmla="*/ 742950 w 2655094"/>
                <a:gd name="connsiteY2" fmla="*/ 138112 h 369093"/>
                <a:gd name="connsiteX3" fmla="*/ 609600 w 2655094"/>
                <a:gd name="connsiteY3" fmla="*/ 145256 h 369093"/>
                <a:gd name="connsiteX4" fmla="*/ 445294 w 2655094"/>
                <a:gd name="connsiteY4" fmla="*/ 152400 h 369093"/>
                <a:gd name="connsiteX5" fmla="*/ 350044 w 2655094"/>
                <a:gd name="connsiteY5" fmla="*/ 154781 h 369093"/>
                <a:gd name="connsiteX6" fmla="*/ 323850 w 2655094"/>
                <a:gd name="connsiteY6" fmla="*/ 154781 h 369093"/>
                <a:gd name="connsiteX7" fmla="*/ 280987 w 2655094"/>
                <a:gd name="connsiteY7" fmla="*/ 152400 h 369093"/>
                <a:gd name="connsiteX8" fmla="*/ 202406 w 2655094"/>
                <a:gd name="connsiteY8" fmla="*/ 133350 h 369093"/>
                <a:gd name="connsiteX9" fmla="*/ 133350 w 2655094"/>
                <a:gd name="connsiteY9" fmla="*/ 111918 h 369093"/>
                <a:gd name="connsiteX10" fmla="*/ 47625 w 2655094"/>
                <a:gd name="connsiteY10" fmla="*/ 80962 h 369093"/>
                <a:gd name="connsiteX11" fmla="*/ 21431 w 2655094"/>
                <a:gd name="connsiteY11" fmla="*/ 73818 h 369093"/>
                <a:gd name="connsiteX12" fmla="*/ 4762 w 2655094"/>
                <a:gd name="connsiteY12" fmla="*/ 76200 h 369093"/>
                <a:gd name="connsiteX13" fmla="*/ 0 w 2655094"/>
                <a:gd name="connsiteY13" fmla="*/ 88106 h 369093"/>
                <a:gd name="connsiteX14" fmla="*/ 11906 w 2655094"/>
                <a:gd name="connsiteY14" fmla="*/ 123825 h 369093"/>
                <a:gd name="connsiteX15" fmla="*/ 33337 w 2655094"/>
                <a:gd name="connsiteY15" fmla="*/ 147637 h 369093"/>
                <a:gd name="connsiteX16" fmla="*/ 100012 w 2655094"/>
                <a:gd name="connsiteY16" fmla="*/ 209550 h 369093"/>
                <a:gd name="connsiteX17" fmla="*/ 214312 w 2655094"/>
                <a:gd name="connsiteY17" fmla="*/ 292893 h 369093"/>
                <a:gd name="connsiteX18" fmla="*/ 269081 w 2655094"/>
                <a:gd name="connsiteY18" fmla="*/ 323850 h 369093"/>
                <a:gd name="connsiteX19" fmla="*/ 335756 w 2655094"/>
                <a:gd name="connsiteY19" fmla="*/ 350043 h 369093"/>
                <a:gd name="connsiteX20" fmla="*/ 378619 w 2655094"/>
                <a:gd name="connsiteY20" fmla="*/ 361950 h 369093"/>
                <a:gd name="connsiteX21" fmla="*/ 435769 w 2655094"/>
                <a:gd name="connsiteY21" fmla="*/ 366712 h 369093"/>
                <a:gd name="connsiteX22" fmla="*/ 476250 w 2655094"/>
                <a:gd name="connsiteY22" fmla="*/ 369093 h 369093"/>
                <a:gd name="connsiteX23" fmla="*/ 571500 w 2655094"/>
                <a:gd name="connsiteY23" fmla="*/ 347662 h 369093"/>
                <a:gd name="connsiteX24" fmla="*/ 692944 w 2655094"/>
                <a:gd name="connsiteY24" fmla="*/ 323850 h 369093"/>
                <a:gd name="connsiteX25" fmla="*/ 771525 w 2655094"/>
                <a:gd name="connsiteY25" fmla="*/ 309562 h 369093"/>
                <a:gd name="connsiteX26" fmla="*/ 940594 w 2655094"/>
                <a:gd name="connsiteY26" fmla="*/ 290512 h 369093"/>
                <a:gd name="connsiteX27" fmla="*/ 1019175 w 2655094"/>
                <a:gd name="connsiteY27" fmla="*/ 285750 h 369093"/>
                <a:gd name="connsiteX28" fmla="*/ 1138237 w 2655094"/>
                <a:gd name="connsiteY28" fmla="*/ 288131 h 369093"/>
                <a:gd name="connsiteX29" fmla="*/ 1214437 w 2655094"/>
                <a:gd name="connsiteY29" fmla="*/ 290512 h 369093"/>
                <a:gd name="connsiteX30" fmla="*/ 1414462 w 2655094"/>
                <a:gd name="connsiteY30" fmla="*/ 266700 h 369093"/>
                <a:gd name="connsiteX31" fmla="*/ 1640681 w 2655094"/>
                <a:gd name="connsiteY31" fmla="*/ 252412 h 369093"/>
                <a:gd name="connsiteX32" fmla="*/ 1921669 w 2655094"/>
                <a:gd name="connsiteY32" fmla="*/ 238125 h 369093"/>
                <a:gd name="connsiteX33" fmla="*/ 2207419 w 2655094"/>
                <a:gd name="connsiteY33" fmla="*/ 228600 h 369093"/>
                <a:gd name="connsiteX34" fmla="*/ 2552700 w 2655094"/>
                <a:gd name="connsiteY34" fmla="*/ 219075 h 369093"/>
                <a:gd name="connsiteX35" fmla="*/ 2590800 w 2655094"/>
                <a:gd name="connsiteY35" fmla="*/ 216693 h 369093"/>
                <a:gd name="connsiteX36" fmla="*/ 2614612 w 2655094"/>
                <a:gd name="connsiteY36" fmla="*/ 209550 h 369093"/>
                <a:gd name="connsiteX37" fmla="*/ 2638425 w 2655094"/>
                <a:gd name="connsiteY37" fmla="*/ 197643 h 369093"/>
                <a:gd name="connsiteX38" fmla="*/ 2652712 w 2655094"/>
                <a:gd name="connsiteY38" fmla="*/ 185737 h 369093"/>
                <a:gd name="connsiteX39" fmla="*/ 2655094 w 2655094"/>
                <a:gd name="connsiteY39" fmla="*/ 171450 h 369093"/>
                <a:gd name="connsiteX40" fmla="*/ 2650331 w 2655094"/>
                <a:gd name="connsiteY40" fmla="*/ 152400 h 369093"/>
                <a:gd name="connsiteX41" fmla="*/ 2628900 w 2655094"/>
                <a:gd name="connsiteY41" fmla="*/ 128587 h 369093"/>
                <a:gd name="connsiteX42" fmla="*/ 2586037 w 2655094"/>
                <a:gd name="connsiteY42" fmla="*/ 97631 h 369093"/>
                <a:gd name="connsiteX43" fmla="*/ 2512219 w 2655094"/>
                <a:gd name="connsiteY43" fmla="*/ 57150 h 369093"/>
                <a:gd name="connsiteX44" fmla="*/ 2436019 w 2655094"/>
                <a:gd name="connsiteY44" fmla="*/ 26193 h 369093"/>
                <a:gd name="connsiteX45" fmla="*/ 2352675 w 2655094"/>
                <a:gd name="connsiteY45" fmla="*/ 4762 h 369093"/>
                <a:gd name="connsiteX46" fmla="*/ 2297906 w 2655094"/>
                <a:gd name="connsiteY46" fmla="*/ 0 h 369093"/>
                <a:gd name="connsiteX47" fmla="*/ 2276475 w 2655094"/>
                <a:gd name="connsiteY47" fmla="*/ 0 h 369093"/>
                <a:gd name="connsiteX48" fmla="*/ 2212181 w 2655094"/>
                <a:gd name="connsiteY48" fmla="*/ 14287 h 369093"/>
                <a:gd name="connsiteX49" fmla="*/ 2119312 w 2655094"/>
                <a:gd name="connsiteY49" fmla="*/ 38100 h 369093"/>
                <a:gd name="connsiteX50" fmla="*/ 2083594 w 2655094"/>
                <a:gd name="connsiteY50" fmla="*/ 45243 h 369093"/>
                <a:gd name="connsiteX51" fmla="*/ 1885950 w 2655094"/>
                <a:gd name="connsiteY51" fmla="*/ 59531 h 369093"/>
                <a:gd name="connsiteX52" fmla="*/ 1600200 w 2655094"/>
                <a:gd name="connsiteY52" fmla="*/ 83343 h 369093"/>
                <a:gd name="connsiteX53" fmla="*/ 1243012 w 2655094"/>
                <a:gd name="connsiteY53" fmla="*/ 107156 h 369093"/>
                <a:gd name="connsiteX54" fmla="*/ 1109662 w 2655094"/>
                <a:gd name="connsiteY54" fmla="*/ 116681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55094" h="369093">
                  <a:moveTo>
                    <a:pt x="1109662" y="116681"/>
                  </a:moveTo>
                  <a:lnTo>
                    <a:pt x="895350" y="128587"/>
                  </a:lnTo>
                  <a:lnTo>
                    <a:pt x="742950" y="138112"/>
                  </a:lnTo>
                  <a:lnTo>
                    <a:pt x="609600" y="145256"/>
                  </a:lnTo>
                  <a:lnTo>
                    <a:pt x="445294" y="152400"/>
                  </a:lnTo>
                  <a:lnTo>
                    <a:pt x="350044" y="154781"/>
                  </a:lnTo>
                  <a:lnTo>
                    <a:pt x="323850" y="154781"/>
                  </a:lnTo>
                  <a:lnTo>
                    <a:pt x="280987" y="152400"/>
                  </a:lnTo>
                  <a:lnTo>
                    <a:pt x="202406" y="133350"/>
                  </a:lnTo>
                  <a:lnTo>
                    <a:pt x="133350" y="111918"/>
                  </a:lnTo>
                  <a:lnTo>
                    <a:pt x="47625" y="80962"/>
                  </a:lnTo>
                  <a:lnTo>
                    <a:pt x="21431" y="73818"/>
                  </a:lnTo>
                  <a:lnTo>
                    <a:pt x="4762" y="76200"/>
                  </a:lnTo>
                  <a:lnTo>
                    <a:pt x="0" y="88106"/>
                  </a:lnTo>
                  <a:lnTo>
                    <a:pt x="11906" y="123825"/>
                  </a:lnTo>
                  <a:lnTo>
                    <a:pt x="33337" y="147637"/>
                  </a:lnTo>
                  <a:lnTo>
                    <a:pt x="100012" y="209550"/>
                  </a:lnTo>
                  <a:lnTo>
                    <a:pt x="214312" y="292893"/>
                  </a:lnTo>
                  <a:lnTo>
                    <a:pt x="269081" y="323850"/>
                  </a:lnTo>
                  <a:lnTo>
                    <a:pt x="335756" y="350043"/>
                  </a:lnTo>
                  <a:lnTo>
                    <a:pt x="378619" y="361950"/>
                  </a:lnTo>
                  <a:lnTo>
                    <a:pt x="435769" y="366712"/>
                  </a:lnTo>
                  <a:lnTo>
                    <a:pt x="476250" y="369093"/>
                  </a:lnTo>
                  <a:lnTo>
                    <a:pt x="571500" y="347662"/>
                  </a:lnTo>
                  <a:lnTo>
                    <a:pt x="692944" y="323850"/>
                  </a:lnTo>
                  <a:lnTo>
                    <a:pt x="771525" y="309562"/>
                  </a:lnTo>
                  <a:lnTo>
                    <a:pt x="940594" y="290512"/>
                  </a:lnTo>
                  <a:lnTo>
                    <a:pt x="1019175" y="285750"/>
                  </a:lnTo>
                  <a:lnTo>
                    <a:pt x="1138237" y="288131"/>
                  </a:lnTo>
                  <a:lnTo>
                    <a:pt x="1214437" y="290512"/>
                  </a:lnTo>
                  <a:lnTo>
                    <a:pt x="1414462" y="266700"/>
                  </a:lnTo>
                  <a:lnTo>
                    <a:pt x="1640681" y="252412"/>
                  </a:lnTo>
                  <a:lnTo>
                    <a:pt x="1921669" y="238125"/>
                  </a:lnTo>
                  <a:lnTo>
                    <a:pt x="2207419" y="228600"/>
                  </a:lnTo>
                  <a:lnTo>
                    <a:pt x="2552700" y="219075"/>
                  </a:lnTo>
                  <a:lnTo>
                    <a:pt x="2590800" y="216693"/>
                  </a:lnTo>
                  <a:lnTo>
                    <a:pt x="2614612" y="209550"/>
                  </a:lnTo>
                  <a:lnTo>
                    <a:pt x="2638425" y="197643"/>
                  </a:lnTo>
                  <a:lnTo>
                    <a:pt x="2652712" y="185737"/>
                  </a:lnTo>
                  <a:lnTo>
                    <a:pt x="2655094" y="171450"/>
                  </a:lnTo>
                  <a:lnTo>
                    <a:pt x="2650331" y="152400"/>
                  </a:lnTo>
                  <a:lnTo>
                    <a:pt x="2628900" y="128587"/>
                  </a:lnTo>
                  <a:lnTo>
                    <a:pt x="2586037" y="97631"/>
                  </a:lnTo>
                  <a:lnTo>
                    <a:pt x="2512219" y="57150"/>
                  </a:lnTo>
                  <a:lnTo>
                    <a:pt x="2436019" y="26193"/>
                  </a:lnTo>
                  <a:lnTo>
                    <a:pt x="2352675" y="4762"/>
                  </a:lnTo>
                  <a:lnTo>
                    <a:pt x="2297906" y="0"/>
                  </a:lnTo>
                  <a:lnTo>
                    <a:pt x="2276475" y="0"/>
                  </a:lnTo>
                  <a:lnTo>
                    <a:pt x="2212181" y="14287"/>
                  </a:lnTo>
                  <a:lnTo>
                    <a:pt x="2119312" y="38100"/>
                  </a:lnTo>
                  <a:lnTo>
                    <a:pt x="2083594" y="45243"/>
                  </a:lnTo>
                  <a:lnTo>
                    <a:pt x="1885950" y="59531"/>
                  </a:lnTo>
                  <a:lnTo>
                    <a:pt x="1600200" y="83343"/>
                  </a:lnTo>
                  <a:lnTo>
                    <a:pt x="1243012" y="107156"/>
                  </a:lnTo>
                  <a:lnTo>
                    <a:pt x="11096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61D5E0A-9EF6-4693-8861-746EF2978B92}"/>
                </a:ext>
              </a:extLst>
            </p:cNvPr>
            <p:cNvSpPr/>
            <p:nvPr/>
          </p:nvSpPr>
          <p:spPr>
            <a:xfrm>
              <a:off x="4767263" y="4181475"/>
              <a:ext cx="307975" cy="1395413"/>
            </a:xfrm>
            <a:custGeom>
              <a:avLst/>
              <a:gdLst>
                <a:gd name="connsiteX0" fmla="*/ 0 w 307181"/>
                <a:gd name="connsiteY0" fmla="*/ 280988 h 1395413"/>
                <a:gd name="connsiteX1" fmla="*/ 0 w 307181"/>
                <a:gd name="connsiteY1" fmla="*/ 9525 h 1395413"/>
                <a:gd name="connsiteX2" fmla="*/ 219075 w 307181"/>
                <a:gd name="connsiteY2" fmla="*/ 0 h 1395413"/>
                <a:gd name="connsiteX3" fmla="*/ 269081 w 307181"/>
                <a:gd name="connsiteY3" fmla="*/ 69056 h 1395413"/>
                <a:gd name="connsiteX4" fmla="*/ 288131 w 307181"/>
                <a:gd name="connsiteY4" fmla="*/ 100013 h 1395413"/>
                <a:gd name="connsiteX5" fmla="*/ 295275 w 307181"/>
                <a:gd name="connsiteY5" fmla="*/ 116681 h 1395413"/>
                <a:gd name="connsiteX6" fmla="*/ 302418 w 307181"/>
                <a:gd name="connsiteY6" fmla="*/ 135731 h 1395413"/>
                <a:gd name="connsiteX7" fmla="*/ 307181 w 307181"/>
                <a:gd name="connsiteY7" fmla="*/ 159544 h 1395413"/>
                <a:gd name="connsiteX8" fmla="*/ 300037 w 307181"/>
                <a:gd name="connsiteY8" fmla="*/ 185738 h 1395413"/>
                <a:gd name="connsiteX9" fmla="*/ 285750 w 307181"/>
                <a:gd name="connsiteY9" fmla="*/ 226219 h 1395413"/>
                <a:gd name="connsiteX10" fmla="*/ 269081 w 307181"/>
                <a:gd name="connsiteY10" fmla="*/ 283369 h 1395413"/>
                <a:gd name="connsiteX11" fmla="*/ 257175 w 307181"/>
                <a:gd name="connsiteY11" fmla="*/ 364331 h 1395413"/>
                <a:gd name="connsiteX12" fmla="*/ 247650 w 307181"/>
                <a:gd name="connsiteY12" fmla="*/ 450056 h 1395413"/>
                <a:gd name="connsiteX13" fmla="*/ 245268 w 307181"/>
                <a:gd name="connsiteY13" fmla="*/ 600075 h 1395413"/>
                <a:gd name="connsiteX14" fmla="*/ 242887 w 307181"/>
                <a:gd name="connsiteY14" fmla="*/ 845344 h 1395413"/>
                <a:gd name="connsiteX15" fmla="*/ 228600 w 307181"/>
                <a:gd name="connsiteY15" fmla="*/ 1147763 h 1395413"/>
                <a:gd name="connsiteX16" fmla="*/ 219075 w 307181"/>
                <a:gd name="connsiteY16" fmla="*/ 1385888 h 1395413"/>
                <a:gd name="connsiteX17" fmla="*/ 0 w 307181"/>
                <a:gd name="connsiteY17" fmla="*/ 1395413 h 1395413"/>
                <a:gd name="connsiteX18" fmla="*/ 0 w 307181"/>
                <a:gd name="connsiteY18" fmla="*/ 1188244 h 1395413"/>
                <a:gd name="connsiteX19" fmla="*/ 0 w 307181"/>
                <a:gd name="connsiteY19" fmla="*/ 742950 h 1395413"/>
                <a:gd name="connsiteX20" fmla="*/ 0 w 307181"/>
                <a:gd name="connsiteY20" fmla="*/ 280988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7181" h="1395413">
                  <a:moveTo>
                    <a:pt x="0" y="280988"/>
                  </a:moveTo>
                  <a:lnTo>
                    <a:pt x="0" y="9525"/>
                  </a:lnTo>
                  <a:lnTo>
                    <a:pt x="219075" y="0"/>
                  </a:lnTo>
                  <a:lnTo>
                    <a:pt x="269081" y="69056"/>
                  </a:lnTo>
                  <a:lnTo>
                    <a:pt x="288131" y="100013"/>
                  </a:lnTo>
                  <a:lnTo>
                    <a:pt x="295275" y="116681"/>
                  </a:lnTo>
                  <a:lnTo>
                    <a:pt x="302418" y="135731"/>
                  </a:lnTo>
                  <a:lnTo>
                    <a:pt x="307181" y="159544"/>
                  </a:lnTo>
                  <a:lnTo>
                    <a:pt x="300037" y="185738"/>
                  </a:lnTo>
                  <a:lnTo>
                    <a:pt x="285750" y="226219"/>
                  </a:lnTo>
                  <a:lnTo>
                    <a:pt x="269081" y="283369"/>
                  </a:lnTo>
                  <a:lnTo>
                    <a:pt x="257175" y="364331"/>
                  </a:lnTo>
                  <a:lnTo>
                    <a:pt x="247650" y="450056"/>
                  </a:lnTo>
                  <a:lnTo>
                    <a:pt x="245268" y="600075"/>
                  </a:lnTo>
                  <a:cubicBezTo>
                    <a:pt x="244474" y="681831"/>
                    <a:pt x="243681" y="763588"/>
                    <a:pt x="242887" y="845344"/>
                  </a:cubicBezTo>
                  <a:lnTo>
                    <a:pt x="228600" y="1147763"/>
                  </a:lnTo>
                  <a:lnTo>
                    <a:pt x="219075" y="1385888"/>
                  </a:lnTo>
                  <a:lnTo>
                    <a:pt x="0" y="1395413"/>
                  </a:lnTo>
                  <a:lnTo>
                    <a:pt x="0" y="1188244"/>
                  </a:lnTo>
                  <a:lnTo>
                    <a:pt x="0" y="742950"/>
                  </a:lnTo>
                  <a:lnTo>
                    <a:pt x="0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0811D05-0DEF-4969-85B7-9B0BF1F95A95}"/>
                </a:ext>
              </a:extLst>
            </p:cNvPr>
            <p:cNvSpPr/>
            <p:nvPr/>
          </p:nvSpPr>
          <p:spPr>
            <a:xfrm>
              <a:off x="3614738" y="4678363"/>
              <a:ext cx="2600325" cy="339725"/>
            </a:xfrm>
            <a:custGeom>
              <a:avLst/>
              <a:gdLst>
                <a:gd name="connsiteX0" fmla="*/ 785812 w 2600325"/>
                <a:gd name="connsiteY0" fmla="*/ 126207 h 338138"/>
                <a:gd name="connsiteX1" fmla="*/ 1176337 w 2600325"/>
                <a:gd name="connsiteY1" fmla="*/ 88107 h 338138"/>
                <a:gd name="connsiteX2" fmla="*/ 1385887 w 2600325"/>
                <a:gd name="connsiteY2" fmla="*/ 66675 h 338138"/>
                <a:gd name="connsiteX3" fmla="*/ 1583531 w 2600325"/>
                <a:gd name="connsiteY3" fmla="*/ 59532 h 338138"/>
                <a:gd name="connsiteX4" fmla="*/ 1919287 w 2600325"/>
                <a:gd name="connsiteY4" fmla="*/ 47625 h 338138"/>
                <a:gd name="connsiteX5" fmla="*/ 2043112 w 2600325"/>
                <a:gd name="connsiteY5" fmla="*/ 42863 h 338138"/>
                <a:gd name="connsiteX6" fmla="*/ 2135981 w 2600325"/>
                <a:gd name="connsiteY6" fmla="*/ 26194 h 338138"/>
                <a:gd name="connsiteX7" fmla="*/ 2259806 w 2600325"/>
                <a:gd name="connsiteY7" fmla="*/ 4763 h 338138"/>
                <a:gd name="connsiteX8" fmla="*/ 2297906 w 2600325"/>
                <a:gd name="connsiteY8" fmla="*/ 0 h 338138"/>
                <a:gd name="connsiteX9" fmla="*/ 2324100 w 2600325"/>
                <a:gd name="connsiteY9" fmla="*/ 2382 h 338138"/>
                <a:gd name="connsiteX10" fmla="*/ 2376487 w 2600325"/>
                <a:gd name="connsiteY10" fmla="*/ 14288 h 338138"/>
                <a:gd name="connsiteX11" fmla="*/ 2443162 w 2600325"/>
                <a:gd name="connsiteY11" fmla="*/ 40482 h 338138"/>
                <a:gd name="connsiteX12" fmla="*/ 2516981 w 2600325"/>
                <a:gd name="connsiteY12" fmla="*/ 80963 h 338138"/>
                <a:gd name="connsiteX13" fmla="*/ 2564606 w 2600325"/>
                <a:gd name="connsiteY13" fmla="*/ 114300 h 338138"/>
                <a:gd name="connsiteX14" fmla="*/ 2586037 w 2600325"/>
                <a:gd name="connsiteY14" fmla="*/ 133350 h 338138"/>
                <a:gd name="connsiteX15" fmla="*/ 2597943 w 2600325"/>
                <a:gd name="connsiteY15" fmla="*/ 154782 h 338138"/>
                <a:gd name="connsiteX16" fmla="*/ 2600325 w 2600325"/>
                <a:gd name="connsiteY16" fmla="*/ 166688 h 338138"/>
                <a:gd name="connsiteX17" fmla="*/ 2600325 w 2600325"/>
                <a:gd name="connsiteY17" fmla="*/ 178594 h 338138"/>
                <a:gd name="connsiteX18" fmla="*/ 2586037 w 2600325"/>
                <a:gd name="connsiteY18" fmla="*/ 197644 h 338138"/>
                <a:gd name="connsiteX19" fmla="*/ 2564606 w 2600325"/>
                <a:gd name="connsiteY19" fmla="*/ 214313 h 338138"/>
                <a:gd name="connsiteX20" fmla="*/ 2524125 w 2600325"/>
                <a:gd name="connsiteY20" fmla="*/ 233363 h 338138"/>
                <a:gd name="connsiteX21" fmla="*/ 2481262 w 2600325"/>
                <a:gd name="connsiteY21" fmla="*/ 247650 h 338138"/>
                <a:gd name="connsiteX22" fmla="*/ 2424112 w 2600325"/>
                <a:gd name="connsiteY22" fmla="*/ 245269 h 338138"/>
                <a:gd name="connsiteX23" fmla="*/ 2243137 w 2600325"/>
                <a:gd name="connsiteY23" fmla="*/ 228600 h 338138"/>
                <a:gd name="connsiteX24" fmla="*/ 2083593 w 2600325"/>
                <a:gd name="connsiteY24" fmla="*/ 223838 h 338138"/>
                <a:gd name="connsiteX25" fmla="*/ 1935956 w 2600325"/>
                <a:gd name="connsiteY25" fmla="*/ 223838 h 338138"/>
                <a:gd name="connsiteX26" fmla="*/ 1759743 w 2600325"/>
                <a:gd name="connsiteY26" fmla="*/ 226219 h 338138"/>
                <a:gd name="connsiteX27" fmla="*/ 1512093 w 2600325"/>
                <a:gd name="connsiteY27" fmla="*/ 238125 h 338138"/>
                <a:gd name="connsiteX28" fmla="*/ 1378743 w 2600325"/>
                <a:gd name="connsiteY28" fmla="*/ 247650 h 338138"/>
                <a:gd name="connsiteX29" fmla="*/ 1164431 w 2600325"/>
                <a:gd name="connsiteY29" fmla="*/ 269082 h 338138"/>
                <a:gd name="connsiteX30" fmla="*/ 990600 w 2600325"/>
                <a:gd name="connsiteY30" fmla="*/ 280988 h 338138"/>
                <a:gd name="connsiteX31" fmla="*/ 769143 w 2600325"/>
                <a:gd name="connsiteY31" fmla="*/ 302419 h 338138"/>
                <a:gd name="connsiteX32" fmla="*/ 552450 w 2600325"/>
                <a:gd name="connsiteY32" fmla="*/ 323850 h 338138"/>
                <a:gd name="connsiteX33" fmla="*/ 357187 w 2600325"/>
                <a:gd name="connsiteY33" fmla="*/ 338138 h 338138"/>
                <a:gd name="connsiteX34" fmla="*/ 285750 w 2600325"/>
                <a:gd name="connsiteY34" fmla="*/ 333375 h 338138"/>
                <a:gd name="connsiteX35" fmla="*/ 242887 w 2600325"/>
                <a:gd name="connsiteY35" fmla="*/ 321469 h 338138"/>
                <a:gd name="connsiteX36" fmla="*/ 188118 w 2600325"/>
                <a:gd name="connsiteY36" fmla="*/ 297657 h 338138"/>
                <a:gd name="connsiteX37" fmla="*/ 133350 w 2600325"/>
                <a:gd name="connsiteY37" fmla="*/ 259557 h 338138"/>
                <a:gd name="connsiteX38" fmla="*/ 90487 w 2600325"/>
                <a:gd name="connsiteY38" fmla="*/ 219075 h 338138"/>
                <a:gd name="connsiteX39" fmla="*/ 47625 w 2600325"/>
                <a:gd name="connsiteY39" fmla="*/ 166688 h 338138"/>
                <a:gd name="connsiteX40" fmla="*/ 14287 w 2600325"/>
                <a:gd name="connsiteY40" fmla="*/ 114300 h 338138"/>
                <a:gd name="connsiteX41" fmla="*/ 2381 w 2600325"/>
                <a:gd name="connsiteY41" fmla="*/ 88107 h 338138"/>
                <a:gd name="connsiteX42" fmla="*/ 0 w 2600325"/>
                <a:gd name="connsiteY42" fmla="*/ 64294 h 338138"/>
                <a:gd name="connsiteX43" fmla="*/ 2381 w 2600325"/>
                <a:gd name="connsiteY43" fmla="*/ 50007 h 338138"/>
                <a:gd name="connsiteX44" fmla="*/ 11906 w 2600325"/>
                <a:gd name="connsiteY44" fmla="*/ 45244 h 338138"/>
                <a:gd name="connsiteX45" fmla="*/ 30956 w 2600325"/>
                <a:gd name="connsiteY45" fmla="*/ 50007 h 338138"/>
                <a:gd name="connsiteX46" fmla="*/ 66675 w 2600325"/>
                <a:gd name="connsiteY46" fmla="*/ 71438 h 338138"/>
                <a:gd name="connsiteX47" fmla="*/ 109537 w 2600325"/>
                <a:gd name="connsiteY47" fmla="*/ 100013 h 338138"/>
                <a:gd name="connsiteX48" fmla="*/ 147637 w 2600325"/>
                <a:gd name="connsiteY48" fmla="*/ 126207 h 338138"/>
                <a:gd name="connsiteX49" fmla="*/ 180975 w 2600325"/>
                <a:gd name="connsiteY49" fmla="*/ 140494 h 338138"/>
                <a:gd name="connsiteX50" fmla="*/ 228600 w 2600325"/>
                <a:gd name="connsiteY50" fmla="*/ 150019 h 338138"/>
                <a:gd name="connsiteX51" fmla="*/ 266700 w 2600325"/>
                <a:gd name="connsiteY51" fmla="*/ 157163 h 338138"/>
                <a:gd name="connsiteX52" fmla="*/ 421481 w 2600325"/>
                <a:gd name="connsiteY52" fmla="*/ 152400 h 338138"/>
                <a:gd name="connsiteX53" fmla="*/ 785812 w 2600325"/>
                <a:gd name="connsiteY53" fmla="*/ 126207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0325" h="338138">
                  <a:moveTo>
                    <a:pt x="785812" y="126207"/>
                  </a:moveTo>
                  <a:lnTo>
                    <a:pt x="1176337" y="88107"/>
                  </a:lnTo>
                  <a:lnTo>
                    <a:pt x="1385887" y="66675"/>
                  </a:lnTo>
                  <a:lnTo>
                    <a:pt x="1583531" y="59532"/>
                  </a:lnTo>
                  <a:lnTo>
                    <a:pt x="1919287" y="47625"/>
                  </a:lnTo>
                  <a:lnTo>
                    <a:pt x="2043112" y="42863"/>
                  </a:lnTo>
                  <a:lnTo>
                    <a:pt x="2135981" y="26194"/>
                  </a:lnTo>
                  <a:lnTo>
                    <a:pt x="2259806" y="4763"/>
                  </a:lnTo>
                  <a:lnTo>
                    <a:pt x="2297906" y="0"/>
                  </a:lnTo>
                  <a:lnTo>
                    <a:pt x="2324100" y="2382"/>
                  </a:lnTo>
                  <a:lnTo>
                    <a:pt x="2376487" y="14288"/>
                  </a:lnTo>
                  <a:lnTo>
                    <a:pt x="2443162" y="40482"/>
                  </a:lnTo>
                  <a:lnTo>
                    <a:pt x="2516981" y="80963"/>
                  </a:lnTo>
                  <a:lnTo>
                    <a:pt x="2564606" y="114300"/>
                  </a:lnTo>
                  <a:lnTo>
                    <a:pt x="2586037" y="133350"/>
                  </a:lnTo>
                  <a:lnTo>
                    <a:pt x="2597943" y="154782"/>
                  </a:lnTo>
                  <a:lnTo>
                    <a:pt x="2600325" y="166688"/>
                  </a:lnTo>
                  <a:lnTo>
                    <a:pt x="2600325" y="178594"/>
                  </a:lnTo>
                  <a:lnTo>
                    <a:pt x="2586037" y="197644"/>
                  </a:lnTo>
                  <a:lnTo>
                    <a:pt x="2564606" y="214313"/>
                  </a:lnTo>
                  <a:lnTo>
                    <a:pt x="2524125" y="233363"/>
                  </a:lnTo>
                  <a:lnTo>
                    <a:pt x="2481262" y="247650"/>
                  </a:lnTo>
                  <a:lnTo>
                    <a:pt x="2424112" y="245269"/>
                  </a:lnTo>
                  <a:lnTo>
                    <a:pt x="2243137" y="228600"/>
                  </a:lnTo>
                  <a:lnTo>
                    <a:pt x="2083593" y="223838"/>
                  </a:lnTo>
                  <a:lnTo>
                    <a:pt x="1935956" y="223838"/>
                  </a:lnTo>
                  <a:lnTo>
                    <a:pt x="1759743" y="226219"/>
                  </a:lnTo>
                  <a:lnTo>
                    <a:pt x="1512093" y="238125"/>
                  </a:lnTo>
                  <a:lnTo>
                    <a:pt x="1378743" y="247650"/>
                  </a:lnTo>
                  <a:lnTo>
                    <a:pt x="1164431" y="269082"/>
                  </a:lnTo>
                  <a:lnTo>
                    <a:pt x="990600" y="280988"/>
                  </a:lnTo>
                  <a:lnTo>
                    <a:pt x="769143" y="302419"/>
                  </a:lnTo>
                  <a:lnTo>
                    <a:pt x="552450" y="323850"/>
                  </a:lnTo>
                  <a:lnTo>
                    <a:pt x="357187" y="338138"/>
                  </a:lnTo>
                  <a:lnTo>
                    <a:pt x="285750" y="333375"/>
                  </a:lnTo>
                  <a:lnTo>
                    <a:pt x="242887" y="321469"/>
                  </a:lnTo>
                  <a:lnTo>
                    <a:pt x="188118" y="297657"/>
                  </a:lnTo>
                  <a:lnTo>
                    <a:pt x="133350" y="259557"/>
                  </a:lnTo>
                  <a:lnTo>
                    <a:pt x="90487" y="219075"/>
                  </a:lnTo>
                  <a:lnTo>
                    <a:pt x="47625" y="166688"/>
                  </a:lnTo>
                  <a:lnTo>
                    <a:pt x="14287" y="114300"/>
                  </a:lnTo>
                  <a:lnTo>
                    <a:pt x="2381" y="88107"/>
                  </a:lnTo>
                  <a:lnTo>
                    <a:pt x="0" y="64294"/>
                  </a:lnTo>
                  <a:lnTo>
                    <a:pt x="2381" y="50007"/>
                  </a:lnTo>
                  <a:lnTo>
                    <a:pt x="11906" y="45244"/>
                  </a:lnTo>
                  <a:lnTo>
                    <a:pt x="30956" y="50007"/>
                  </a:lnTo>
                  <a:lnTo>
                    <a:pt x="66675" y="71438"/>
                  </a:lnTo>
                  <a:lnTo>
                    <a:pt x="109537" y="100013"/>
                  </a:lnTo>
                  <a:lnTo>
                    <a:pt x="147637" y="126207"/>
                  </a:lnTo>
                  <a:lnTo>
                    <a:pt x="180975" y="140494"/>
                  </a:lnTo>
                  <a:lnTo>
                    <a:pt x="228600" y="150019"/>
                  </a:lnTo>
                  <a:lnTo>
                    <a:pt x="266700" y="157163"/>
                  </a:lnTo>
                  <a:lnTo>
                    <a:pt x="421481" y="152400"/>
                  </a:lnTo>
                  <a:lnTo>
                    <a:pt x="785812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7522190-39AC-47C8-8646-7F8330C8D59A}"/>
                </a:ext>
              </a:extLst>
            </p:cNvPr>
            <p:cNvSpPr/>
            <p:nvPr/>
          </p:nvSpPr>
          <p:spPr>
            <a:xfrm>
              <a:off x="2667000" y="5429250"/>
              <a:ext cx="4384675" cy="490538"/>
            </a:xfrm>
            <a:custGeom>
              <a:avLst/>
              <a:gdLst>
                <a:gd name="connsiteX0" fmla="*/ 1659336 w 4384884"/>
                <a:gd name="connsiteY0" fmla="*/ 81202 h 490740"/>
                <a:gd name="connsiteX1" fmla="*/ 1945307 w 4384884"/>
                <a:gd name="connsiteY1" fmla="*/ 56488 h 490740"/>
                <a:gd name="connsiteX2" fmla="*/ 2100649 w 4384884"/>
                <a:gd name="connsiteY2" fmla="*/ 42366 h 490740"/>
                <a:gd name="connsiteX3" fmla="*/ 2432516 w 4384884"/>
                <a:gd name="connsiteY3" fmla="*/ 38835 h 490740"/>
                <a:gd name="connsiteX4" fmla="*/ 2679651 w 4384884"/>
                <a:gd name="connsiteY4" fmla="*/ 35305 h 490740"/>
                <a:gd name="connsiteX5" fmla="*/ 3011519 w 4384884"/>
                <a:gd name="connsiteY5" fmla="*/ 31774 h 490740"/>
                <a:gd name="connsiteX6" fmla="*/ 3244532 w 4384884"/>
                <a:gd name="connsiteY6" fmla="*/ 35305 h 490740"/>
                <a:gd name="connsiteX7" fmla="*/ 3558746 w 4384884"/>
                <a:gd name="connsiteY7" fmla="*/ 38835 h 490740"/>
                <a:gd name="connsiteX8" fmla="*/ 3629356 w 4384884"/>
                <a:gd name="connsiteY8" fmla="*/ 42366 h 490740"/>
                <a:gd name="connsiteX9" fmla="*/ 3767046 w 4384884"/>
                <a:gd name="connsiteY9" fmla="*/ 24713 h 490740"/>
                <a:gd name="connsiteX10" fmla="*/ 3901205 w 4384884"/>
                <a:gd name="connsiteY10" fmla="*/ 0 h 490740"/>
                <a:gd name="connsiteX11" fmla="*/ 3936510 w 4384884"/>
                <a:gd name="connsiteY11" fmla="*/ 0 h 490740"/>
                <a:gd name="connsiteX12" fmla="*/ 4007120 w 4384884"/>
                <a:gd name="connsiteY12" fmla="*/ 10591 h 490740"/>
                <a:gd name="connsiteX13" fmla="*/ 4081261 w 4384884"/>
                <a:gd name="connsiteY13" fmla="*/ 35305 h 490740"/>
                <a:gd name="connsiteX14" fmla="*/ 4180115 w 4384884"/>
                <a:gd name="connsiteY14" fmla="*/ 77671 h 490740"/>
                <a:gd name="connsiteX15" fmla="*/ 4268377 w 4384884"/>
                <a:gd name="connsiteY15" fmla="*/ 123568 h 490740"/>
                <a:gd name="connsiteX16" fmla="*/ 4328396 w 4384884"/>
                <a:gd name="connsiteY16" fmla="*/ 155342 h 490740"/>
                <a:gd name="connsiteX17" fmla="*/ 4353109 w 4384884"/>
                <a:gd name="connsiteY17" fmla="*/ 183586 h 490740"/>
                <a:gd name="connsiteX18" fmla="*/ 4370762 w 4384884"/>
                <a:gd name="connsiteY18" fmla="*/ 208300 h 490740"/>
                <a:gd name="connsiteX19" fmla="*/ 4384884 w 4384884"/>
                <a:gd name="connsiteY19" fmla="*/ 243605 h 490740"/>
                <a:gd name="connsiteX20" fmla="*/ 4381353 w 4384884"/>
                <a:gd name="connsiteY20" fmla="*/ 264788 h 490740"/>
                <a:gd name="connsiteX21" fmla="*/ 4367231 w 4384884"/>
                <a:gd name="connsiteY21" fmla="*/ 285971 h 490740"/>
                <a:gd name="connsiteX22" fmla="*/ 4346048 w 4384884"/>
                <a:gd name="connsiteY22" fmla="*/ 303623 h 490740"/>
                <a:gd name="connsiteX23" fmla="*/ 4317804 w 4384884"/>
                <a:gd name="connsiteY23" fmla="*/ 317745 h 490740"/>
                <a:gd name="connsiteX24" fmla="*/ 4257786 w 4384884"/>
                <a:gd name="connsiteY24" fmla="*/ 321276 h 490740"/>
                <a:gd name="connsiteX25" fmla="*/ 4102444 w 4384884"/>
                <a:gd name="connsiteY25" fmla="*/ 307154 h 490740"/>
                <a:gd name="connsiteX26" fmla="*/ 3954163 w 4384884"/>
                <a:gd name="connsiteY26" fmla="*/ 285971 h 490740"/>
                <a:gd name="connsiteX27" fmla="*/ 3834126 w 4384884"/>
                <a:gd name="connsiteY27" fmla="*/ 271849 h 490740"/>
                <a:gd name="connsiteX28" fmla="*/ 3661131 w 4384884"/>
                <a:gd name="connsiteY28" fmla="*/ 254196 h 490740"/>
                <a:gd name="connsiteX29" fmla="*/ 3428118 w 4384884"/>
                <a:gd name="connsiteY29" fmla="*/ 243605 h 490740"/>
                <a:gd name="connsiteX30" fmla="*/ 3004458 w 4384884"/>
                <a:gd name="connsiteY30" fmla="*/ 229483 h 490740"/>
                <a:gd name="connsiteX31" fmla="*/ 2704365 w 4384884"/>
                <a:gd name="connsiteY31" fmla="*/ 225952 h 490740"/>
                <a:gd name="connsiteX32" fmla="*/ 2241869 w 4384884"/>
                <a:gd name="connsiteY32" fmla="*/ 222422 h 490740"/>
                <a:gd name="connsiteX33" fmla="*/ 2072405 w 4384884"/>
                <a:gd name="connsiteY33" fmla="*/ 233013 h 490740"/>
                <a:gd name="connsiteX34" fmla="*/ 1867636 w 4384884"/>
                <a:gd name="connsiteY34" fmla="*/ 250666 h 490740"/>
                <a:gd name="connsiteX35" fmla="*/ 1578135 w 4384884"/>
                <a:gd name="connsiteY35" fmla="*/ 275379 h 490740"/>
                <a:gd name="connsiteX36" fmla="*/ 1338061 w 4384884"/>
                <a:gd name="connsiteY36" fmla="*/ 300093 h 490740"/>
                <a:gd name="connsiteX37" fmla="*/ 1101517 w 4384884"/>
                <a:gd name="connsiteY37" fmla="*/ 331867 h 490740"/>
                <a:gd name="connsiteX38" fmla="*/ 893217 w 4384884"/>
                <a:gd name="connsiteY38" fmla="*/ 363642 h 490740"/>
                <a:gd name="connsiteX39" fmla="*/ 787302 w 4384884"/>
                <a:gd name="connsiteY39" fmla="*/ 384825 h 490740"/>
                <a:gd name="connsiteX40" fmla="*/ 593125 w 4384884"/>
                <a:gd name="connsiteY40" fmla="*/ 441313 h 490740"/>
                <a:gd name="connsiteX41" fmla="*/ 437783 w 4384884"/>
                <a:gd name="connsiteY41" fmla="*/ 490740 h 490740"/>
                <a:gd name="connsiteX42" fmla="*/ 413069 w 4384884"/>
                <a:gd name="connsiteY42" fmla="*/ 483679 h 490740"/>
                <a:gd name="connsiteX43" fmla="*/ 342459 w 4384884"/>
                <a:gd name="connsiteY43" fmla="*/ 448374 h 490740"/>
                <a:gd name="connsiteX44" fmla="*/ 275380 w 4384884"/>
                <a:gd name="connsiteY44" fmla="*/ 406008 h 490740"/>
                <a:gd name="connsiteX45" fmla="*/ 197709 w 4384884"/>
                <a:gd name="connsiteY45" fmla="*/ 345989 h 490740"/>
                <a:gd name="connsiteX46" fmla="*/ 127099 w 4384884"/>
                <a:gd name="connsiteY46" fmla="*/ 278910 h 490740"/>
                <a:gd name="connsiteX47" fmla="*/ 60019 w 4384884"/>
                <a:gd name="connsiteY47" fmla="*/ 197708 h 490740"/>
                <a:gd name="connsiteX48" fmla="*/ 24714 w 4384884"/>
                <a:gd name="connsiteY48" fmla="*/ 148281 h 490740"/>
                <a:gd name="connsiteX49" fmla="*/ 10592 w 4384884"/>
                <a:gd name="connsiteY49" fmla="*/ 123568 h 490740"/>
                <a:gd name="connsiteX50" fmla="*/ 0 w 4384884"/>
                <a:gd name="connsiteY50" fmla="*/ 95324 h 490740"/>
                <a:gd name="connsiteX51" fmla="*/ 0 w 4384884"/>
                <a:gd name="connsiteY51" fmla="*/ 84732 h 490740"/>
                <a:gd name="connsiteX52" fmla="*/ 10592 w 4384884"/>
                <a:gd name="connsiteY52" fmla="*/ 74141 h 490740"/>
                <a:gd name="connsiteX53" fmla="*/ 31775 w 4384884"/>
                <a:gd name="connsiteY53" fmla="*/ 77671 h 490740"/>
                <a:gd name="connsiteX54" fmla="*/ 98855 w 4384884"/>
                <a:gd name="connsiteY54" fmla="*/ 109446 h 490740"/>
                <a:gd name="connsiteX55" fmla="*/ 194178 w 4384884"/>
                <a:gd name="connsiteY55" fmla="*/ 169464 h 490740"/>
                <a:gd name="connsiteX56" fmla="*/ 233014 w 4384884"/>
                <a:gd name="connsiteY56" fmla="*/ 187117 h 490740"/>
                <a:gd name="connsiteX57" fmla="*/ 314215 w 4384884"/>
                <a:gd name="connsiteY57" fmla="*/ 204769 h 490740"/>
                <a:gd name="connsiteX58" fmla="*/ 473088 w 4384884"/>
                <a:gd name="connsiteY58" fmla="*/ 208300 h 490740"/>
                <a:gd name="connsiteX59" fmla="*/ 628430 w 4384884"/>
                <a:gd name="connsiteY59" fmla="*/ 190647 h 490740"/>
                <a:gd name="connsiteX60" fmla="*/ 977950 w 4384884"/>
                <a:gd name="connsiteY60" fmla="*/ 144751 h 490740"/>
                <a:gd name="connsiteX61" fmla="*/ 1659336 w 4384884"/>
                <a:gd name="connsiteY61" fmla="*/ 81202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4884" h="490740">
                  <a:moveTo>
                    <a:pt x="1659336" y="81202"/>
                  </a:moveTo>
                  <a:lnTo>
                    <a:pt x="1945307" y="56488"/>
                  </a:lnTo>
                  <a:lnTo>
                    <a:pt x="2100649" y="42366"/>
                  </a:lnTo>
                  <a:lnTo>
                    <a:pt x="2432516" y="38835"/>
                  </a:lnTo>
                  <a:lnTo>
                    <a:pt x="2679651" y="35305"/>
                  </a:lnTo>
                  <a:lnTo>
                    <a:pt x="3011519" y="31774"/>
                  </a:lnTo>
                  <a:lnTo>
                    <a:pt x="3244532" y="35305"/>
                  </a:lnTo>
                  <a:lnTo>
                    <a:pt x="3558746" y="38835"/>
                  </a:lnTo>
                  <a:lnTo>
                    <a:pt x="3629356" y="42366"/>
                  </a:lnTo>
                  <a:lnTo>
                    <a:pt x="3767046" y="24713"/>
                  </a:lnTo>
                  <a:lnTo>
                    <a:pt x="3901205" y="0"/>
                  </a:lnTo>
                  <a:lnTo>
                    <a:pt x="3936510" y="0"/>
                  </a:lnTo>
                  <a:lnTo>
                    <a:pt x="4007120" y="10591"/>
                  </a:lnTo>
                  <a:lnTo>
                    <a:pt x="4081261" y="35305"/>
                  </a:lnTo>
                  <a:lnTo>
                    <a:pt x="4180115" y="77671"/>
                  </a:lnTo>
                  <a:lnTo>
                    <a:pt x="4268377" y="123568"/>
                  </a:lnTo>
                  <a:lnTo>
                    <a:pt x="4328396" y="155342"/>
                  </a:lnTo>
                  <a:lnTo>
                    <a:pt x="4353109" y="183586"/>
                  </a:lnTo>
                  <a:lnTo>
                    <a:pt x="4370762" y="208300"/>
                  </a:lnTo>
                  <a:lnTo>
                    <a:pt x="4384884" y="243605"/>
                  </a:lnTo>
                  <a:lnTo>
                    <a:pt x="4381353" y="264788"/>
                  </a:lnTo>
                  <a:lnTo>
                    <a:pt x="4367231" y="285971"/>
                  </a:lnTo>
                  <a:lnTo>
                    <a:pt x="4346048" y="303623"/>
                  </a:lnTo>
                  <a:lnTo>
                    <a:pt x="4317804" y="317745"/>
                  </a:lnTo>
                  <a:lnTo>
                    <a:pt x="4257786" y="321276"/>
                  </a:lnTo>
                  <a:lnTo>
                    <a:pt x="4102444" y="307154"/>
                  </a:lnTo>
                  <a:lnTo>
                    <a:pt x="3954163" y="285971"/>
                  </a:lnTo>
                  <a:lnTo>
                    <a:pt x="3834126" y="271849"/>
                  </a:lnTo>
                  <a:lnTo>
                    <a:pt x="3661131" y="254196"/>
                  </a:lnTo>
                  <a:lnTo>
                    <a:pt x="3428118" y="243605"/>
                  </a:lnTo>
                  <a:lnTo>
                    <a:pt x="3004458" y="229483"/>
                  </a:lnTo>
                  <a:lnTo>
                    <a:pt x="2704365" y="225952"/>
                  </a:lnTo>
                  <a:lnTo>
                    <a:pt x="2241869" y="222422"/>
                  </a:lnTo>
                  <a:lnTo>
                    <a:pt x="2072405" y="233013"/>
                  </a:lnTo>
                  <a:lnTo>
                    <a:pt x="1867636" y="250666"/>
                  </a:lnTo>
                  <a:lnTo>
                    <a:pt x="1578135" y="275379"/>
                  </a:lnTo>
                  <a:lnTo>
                    <a:pt x="1338061" y="300093"/>
                  </a:lnTo>
                  <a:lnTo>
                    <a:pt x="1101517" y="331867"/>
                  </a:lnTo>
                  <a:lnTo>
                    <a:pt x="893217" y="363642"/>
                  </a:lnTo>
                  <a:lnTo>
                    <a:pt x="787302" y="384825"/>
                  </a:lnTo>
                  <a:lnTo>
                    <a:pt x="593125" y="441313"/>
                  </a:lnTo>
                  <a:lnTo>
                    <a:pt x="437783" y="490740"/>
                  </a:lnTo>
                  <a:lnTo>
                    <a:pt x="413069" y="483679"/>
                  </a:lnTo>
                  <a:lnTo>
                    <a:pt x="342459" y="448374"/>
                  </a:lnTo>
                  <a:lnTo>
                    <a:pt x="275380" y="406008"/>
                  </a:lnTo>
                  <a:lnTo>
                    <a:pt x="197709" y="345989"/>
                  </a:lnTo>
                  <a:lnTo>
                    <a:pt x="127099" y="278910"/>
                  </a:lnTo>
                  <a:lnTo>
                    <a:pt x="60019" y="197708"/>
                  </a:lnTo>
                  <a:lnTo>
                    <a:pt x="24714" y="148281"/>
                  </a:lnTo>
                  <a:lnTo>
                    <a:pt x="10592" y="123568"/>
                  </a:lnTo>
                  <a:lnTo>
                    <a:pt x="0" y="95324"/>
                  </a:lnTo>
                  <a:lnTo>
                    <a:pt x="0" y="84732"/>
                  </a:lnTo>
                  <a:lnTo>
                    <a:pt x="10592" y="74141"/>
                  </a:lnTo>
                  <a:lnTo>
                    <a:pt x="31775" y="77671"/>
                  </a:lnTo>
                  <a:lnTo>
                    <a:pt x="98855" y="109446"/>
                  </a:lnTo>
                  <a:lnTo>
                    <a:pt x="194178" y="169464"/>
                  </a:lnTo>
                  <a:lnTo>
                    <a:pt x="233014" y="187117"/>
                  </a:lnTo>
                  <a:lnTo>
                    <a:pt x="314215" y="204769"/>
                  </a:lnTo>
                  <a:lnTo>
                    <a:pt x="473088" y="208300"/>
                  </a:lnTo>
                  <a:lnTo>
                    <a:pt x="628430" y="190647"/>
                  </a:lnTo>
                  <a:lnTo>
                    <a:pt x="977950" y="144751"/>
                  </a:lnTo>
                  <a:lnTo>
                    <a:pt x="1659336" y="81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7706B1E-D7F2-4AB2-B8EA-DCC4F4275903}"/>
              </a:ext>
            </a:extLst>
          </p:cNvPr>
          <p:cNvSpPr/>
          <p:nvPr/>
        </p:nvSpPr>
        <p:spPr>
          <a:xfrm>
            <a:off x="3652838" y="1506538"/>
            <a:ext cx="2446337" cy="955675"/>
          </a:xfrm>
          <a:custGeom>
            <a:avLst/>
            <a:gdLst>
              <a:gd name="connsiteX0" fmla="*/ 1171575 w 2445543"/>
              <a:gd name="connsiteY0" fmla="*/ 735807 h 954882"/>
              <a:gd name="connsiteX1" fmla="*/ 954881 w 2445543"/>
              <a:gd name="connsiteY1" fmla="*/ 788194 h 954882"/>
              <a:gd name="connsiteX2" fmla="*/ 771525 w 2445543"/>
              <a:gd name="connsiteY2" fmla="*/ 828675 h 954882"/>
              <a:gd name="connsiteX3" fmla="*/ 569118 w 2445543"/>
              <a:gd name="connsiteY3" fmla="*/ 871538 h 954882"/>
              <a:gd name="connsiteX4" fmla="*/ 366712 w 2445543"/>
              <a:gd name="connsiteY4" fmla="*/ 909638 h 954882"/>
              <a:gd name="connsiteX5" fmla="*/ 202406 w 2445543"/>
              <a:gd name="connsiteY5" fmla="*/ 931069 h 954882"/>
              <a:gd name="connsiteX6" fmla="*/ 47625 w 2445543"/>
              <a:gd name="connsiteY6" fmla="*/ 954882 h 954882"/>
              <a:gd name="connsiteX7" fmla="*/ 0 w 2445543"/>
              <a:gd name="connsiteY7" fmla="*/ 807244 h 954882"/>
              <a:gd name="connsiteX8" fmla="*/ 142875 w 2445543"/>
              <a:gd name="connsiteY8" fmla="*/ 807244 h 954882"/>
              <a:gd name="connsiteX9" fmla="*/ 197643 w 2445543"/>
              <a:gd name="connsiteY9" fmla="*/ 804863 h 954882"/>
              <a:gd name="connsiteX10" fmla="*/ 283368 w 2445543"/>
              <a:gd name="connsiteY10" fmla="*/ 790575 h 954882"/>
              <a:gd name="connsiteX11" fmla="*/ 476250 w 2445543"/>
              <a:gd name="connsiteY11" fmla="*/ 745332 h 954882"/>
              <a:gd name="connsiteX12" fmla="*/ 704850 w 2445543"/>
              <a:gd name="connsiteY12" fmla="*/ 685800 h 954882"/>
              <a:gd name="connsiteX13" fmla="*/ 883443 w 2445543"/>
              <a:gd name="connsiteY13" fmla="*/ 638175 h 954882"/>
              <a:gd name="connsiteX14" fmla="*/ 1121568 w 2445543"/>
              <a:gd name="connsiteY14" fmla="*/ 564357 h 954882"/>
              <a:gd name="connsiteX15" fmla="*/ 1340643 w 2445543"/>
              <a:gd name="connsiteY15" fmla="*/ 488157 h 954882"/>
              <a:gd name="connsiteX16" fmla="*/ 1500187 w 2445543"/>
              <a:gd name="connsiteY16" fmla="*/ 428625 h 954882"/>
              <a:gd name="connsiteX17" fmla="*/ 1690687 w 2445543"/>
              <a:gd name="connsiteY17" fmla="*/ 350044 h 954882"/>
              <a:gd name="connsiteX18" fmla="*/ 1814512 w 2445543"/>
              <a:gd name="connsiteY18" fmla="*/ 292894 h 954882"/>
              <a:gd name="connsiteX19" fmla="*/ 1885950 w 2445543"/>
              <a:gd name="connsiteY19" fmla="*/ 252413 h 954882"/>
              <a:gd name="connsiteX20" fmla="*/ 1907381 w 2445543"/>
              <a:gd name="connsiteY20" fmla="*/ 230982 h 954882"/>
              <a:gd name="connsiteX21" fmla="*/ 1919287 w 2445543"/>
              <a:gd name="connsiteY21" fmla="*/ 202407 h 954882"/>
              <a:gd name="connsiteX22" fmla="*/ 1916906 w 2445543"/>
              <a:gd name="connsiteY22" fmla="*/ 180975 h 954882"/>
              <a:gd name="connsiteX23" fmla="*/ 1900237 w 2445543"/>
              <a:gd name="connsiteY23" fmla="*/ 135732 h 954882"/>
              <a:gd name="connsiteX24" fmla="*/ 1866900 w 2445543"/>
              <a:gd name="connsiteY24" fmla="*/ 85725 h 954882"/>
              <a:gd name="connsiteX25" fmla="*/ 1854993 w 2445543"/>
              <a:gd name="connsiteY25" fmla="*/ 64294 h 954882"/>
              <a:gd name="connsiteX26" fmla="*/ 1847850 w 2445543"/>
              <a:gd name="connsiteY26" fmla="*/ 38100 h 954882"/>
              <a:gd name="connsiteX27" fmla="*/ 1850231 w 2445543"/>
              <a:gd name="connsiteY27" fmla="*/ 23813 h 954882"/>
              <a:gd name="connsiteX28" fmla="*/ 1857375 w 2445543"/>
              <a:gd name="connsiteY28" fmla="*/ 11907 h 954882"/>
              <a:gd name="connsiteX29" fmla="*/ 1876425 w 2445543"/>
              <a:gd name="connsiteY29" fmla="*/ 2382 h 954882"/>
              <a:gd name="connsiteX30" fmla="*/ 1907381 w 2445543"/>
              <a:gd name="connsiteY30" fmla="*/ 0 h 954882"/>
              <a:gd name="connsiteX31" fmla="*/ 1959768 w 2445543"/>
              <a:gd name="connsiteY31" fmla="*/ 9525 h 954882"/>
              <a:gd name="connsiteX32" fmla="*/ 2074068 w 2445543"/>
              <a:gd name="connsiteY32" fmla="*/ 47625 h 954882"/>
              <a:gd name="connsiteX33" fmla="*/ 2183606 w 2445543"/>
              <a:gd name="connsiteY33" fmla="*/ 95250 h 954882"/>
              <a:gd name="connsiteX34" fmla="*/ 2250281 w 2445543"/>
              <a:gd name="connsiteY34" fmla="*/ 135732 h 954882"/>
              <a:gd name="connsiteX35" fmla="*/ 2324100 w 2445543"/>
              <a:gd name="connsiteY35" fmla="*/ 183357 h 954882"/>
              <a:gd name="connsiteX36" fmla="*/ 2364581 w 2445543"/>
              <a:gd name="connsiteY36" fmla="*/ 221457 h 954882"/>
              <a:gd name="connsiteX37" fmla="*/ 2402681 w 2445543"/>
              <a:gd name="connsiteY37" fmla="*/ 266700 h 954882"/>
              <a:gd name="connsiteX38" fmla="*/ 2421731 w 2445543"/>
              <a:gd name="connsiteY38" fmla="*/ 290513 h 954882"/>
              <a:gd name="connsiteX39" fmla="*/ 2438400 w 2445543"/>
              <a:gd name="connsiteY39" fmla="*/ 321469 h 954882"/>
              <a:gd name="connsiteX40" fmla="*/ 2445543 w 2445543"/>
              <a:gd name="connsiteY40" fmla="*/ 350044 h 954882"/>
              <a:gd name="connsiteX41" fmla="*/ 2443162 w 2445543"/>
              <a:gd name="connsiteY41" fmla="*/ 376238 h 954882"/>
              <a:gd name="connsiteX42" fmla="*/ 2431256 w 2445543"/>
              <a:gd name="connsiteY42" fmla="*/ 397669 h 954882"/>
              <a:gd name="connsiteX43" fmla="*/ 2402681 w 2445543"/>
              <a:gd name="connsiteY43" fmla="*/ 414338 h 954882"/>
              <a:gd name="connsiteX44" fmla="*/ 2331243 w 2445543"/>
              <a:gd name="connsiteY44" fmla="*/ 426244 h 954882"/>
              <a:gd name="connsiteX45" fmla="*/ 2202656 w 2445543"/>
              <a:gd name="connsiteY45" fmla="*/ 452438 h 954882"/>
              <a:gd name="connsiteX46" fmla="*/ 2074068 w 2445543"/>
              <a:gd name="connsiteY46" fmla="*/ 490538 h 954882"/>
              <a:gd name="connsiteX47" fmla="*/ 1909762 w 2445543"/>
              <a:gd name="connsiteY47" fmla="*/ 538163 h 954882"/>
              <a:gd name="connsiteX48" fmla="*/ 1707356 w 2445543"/>
              <a:gd name="connsiteY48" fmla="*/ 592932 h 954882"/>
              <a:gd name="connsiteX49" fmla="*/ 1445418 w 2445543"/>
              <a:gd name="connsiteY49" fmla="*/ 664369 h 954882"/>
              <a:gd name="connsiteX50" fmla="*/ 1171575 w 2445543"/>
              <a:gd name="connsiteY50" fmla="*/ 735807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45543" h="954882">
                <a:moveTo>
                  <a:pt x="1171575" y="735807"/>
                </a:moveTo>
                <a:lnTo>
                  <a:pt x="954881" y="788194"/>
                </a:lnTo>
                <a:lnTo>
                  <a:pt x="771525" y="828675"/>
                </a:lnTo>
                <a:lnTo>
                  <a:pt x="569118" y="871538"/>
                </a:lnTo>
                <a:lnTo>
                  <a:pt x="366712" y="909638"/>
                </a:lnTo>
                <a:lnTo>
                  <a:pt x="202406" y="931069"/>
                </a:lnTo>
                <a:lnTo>
                  <a:pt x="47625" y="954882"/>
                </a:lnTo>
                <a:lnTo>
                  <a:pt x="0" y="807244"/>
                </a:lnTo>
                <a:lnTo>
                  <a:pt x="142875" y="807244"/>
                </a:lnTo>
                <a:lnTo>
                  <a:pt x="197643" y="804863"/>
                </a:lnTo>
                <a:lnTo>
                  <a:pt x="283368" y="790575"/>
                </a:lnTo>
                <a:lnTo>
                  <a:pt x="476250" y="745332"/>
                </a:lnTo>
                <a:lnTo>
                  <a:pt x="704850" y="685800"/>
                </a:lnTo>
                <a:lnTo>
                  <a:pt x="883443" y="638175"/>
                </a:lnTo>
                <a:lnTo>
                  <a:pt x="1121568" y="564357"/>
                </a:lnTo>
                <a:lnTo>
                  <a:pt x="1340643" y="488157"/>
                </a:lnTo>
                <a:lnTo>
                  <a:pt x="1500187" y="428625"/>
                </a:lnTo>
                <a:lnTo>
                  <a:pt x="1690687" y="350044"/>
                </a:lnTo>
                <a:lnTo>
                  <a:pt x="1814512" y="292894"/>
                </a:lnTo>
                <a:lnTo>
                  <a:pt x="1885950" y="252413"/>
                </a:lnTo>
                <a:lnTo>
                  <a:pt x="1907381" y="230982"/>
                </a:lnTo>
                <a:lnTo>
                  <a:pt x="1919287" y="202407"/>
                </a:lnTo>
                <a:lnTo>
                  <a:pt x="1916906" y="180975"/>
                </a:lnTo>
                <a:lnTo>
                  <a:pt x="1900237" y="135732"/>
                </a:lnTo>
                <a:lnTo>
                  <a:pt x="1866900" y="85725"/>
                </a:lnTo>
                <a:lnTo>
                  <a:pt x="1854993" y="64294"/>
                </a:lnTo>
                <a:lnTo>
                  <a:pt x="1847850" y="38100"/>
                </a:lnTo>
                <a:lnTo>
                  <a:pt x="1850231" y="23813"/>
                </a:lnTo>
                <a:lnTo>
                  <a:pt x="1857375" y="11907"/>
                </a:lnTo>
                <a:lnTo>
                  <a:pt x="1876425" y="2382"/>
                </a:lnTo>
                <a:lnTo>
                  <a:pt x="1907381" y="0"/>
                </a:lnTo>
                <a:lnTo>
                  <a:pt x="1959768" y="9525"/>
                </a:lnTo>
                <a:lnTo>
                  <a:pt x="2074068" y="47625"/>
                </a:lnTo>
                <a:lnTo>
                  <a:pt x="2183606" y="95250"/>
                </a:lnTo>
                <a:lnTo>
                  <a:pt x="2250281" y="135732"/>
                </a:lnTo>
                <a:lnTo>
                  <a:pt x="2324100" y="183357"/>
                </a:lnTo>
                <a:lnTo>
                  <a:pt x="2364581" y="221457"/>
                </a:lnTo>
                <a:lnTo>
                  <a:pt x="2402681" y="266700"/>
                </a:lnTo>
                <a:lnTo>
                  <a:pt x="2421731" y="290513"/>
                </a:lnTo>
                <a:lnTo>
                  <a:pt x="2438400" y="321469"/>
                </a:lnTo>
                <a:lnTo>
                  <a:pt x="2445543" y="350044"/>
                </a:lnTo>
                <a:lnTo>
                  <a:pt x="2443162" y="376238"/>
                </a:lnTo>
                <a:lnTo>
                  <a:pt x="2431256" y="397669"/>
                </a:lnTo>
                <a:lnTo>
                  <a:pt x="2402681" y="414338"/>
                </a:lnTo>
                <a:lnTo>
                  <a:pt x="2331243" y="426244"/>
                </a:lnTo>
                <a:lnTo>
                  <a:pt x="2202656" y="452438"/>
                </a:lnTo>
                <a:lnTo>
                  <a:pt x="2074068" y="490538"/>
                </a:lnTo>
                <a:lnTo>
                  <a:pt x="1909762" y="538163"/>
                </a:lnTo>
                <a:lnTo>
                  <a:pt x="1707356" y="592932"/>
                </a:lnTo>
                <a:lnTo>
                  <a:pt x="1445418" y="664369"/>
                </a:lnTo>
                <a:lnTo>
                  <a:pt x="1171575" y="735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BC11CDF-5FCB-40B8-86D5-FBCDC3FAB4B2}"/>
              </a:ext>
            </a:extLst>
          </p:cNvPr>
          <p:cNvSpPr/>
          <p:nvPr/>
        </p:nvSpPr>
        <p:spPr>
          <a:xfrm>
            <a:off x="3890963" y="4338638"/>
            <a:ext cx="571500" cy="1620837"/>
          </a:xfrm>
          <a:custGeom>
            <a:avLst/>
            <a:gdLst>
              <a:gd name="connsiteX0" fmla="*/ 280307 w 571500"/>
              <a:gd name="connsiteY0" fmla="*/ 783772 h 1621972"/>
              <a:gd name="connsiteX1" fmla="*/ 253093 w 571500"/>
              <a:gd name="connsiteY1" fmla="*/ 568779 h 1621972"/>
              <a:gd name="connsiteX2" fmla="*/ 231321 w 571500"/>
              <a:gd name="connsiteY2" fmla="*/ 435429 h 1621972"/>
              <a:gd name="connsiteX3" fmla="*/ 204107 w 571500"/>
              <a:gd name="connsiteY3" fmla="*/ 323850 h 1621972"/>
              <a:gd name="connsiteX4" fmla="*/ 171450 w 571500"/>
              <a:gd name="connsiteY4" fmla="*/ 244929 h 1621972"/>
              <a:gd name="connsiteX5" fmla="*/ 122464 w 571500"/>
              <a:gd name="connsiteY5" fmla="*/ 166007 h 1621972"/>
              <a:gd name="connsiteX6" fmla="*/ 92528 w 571500"/>
              <a:gd name="connsiteY6" fmla="*/ 125186 h 1621972"/>
              <a:gd name="connsiteX7" fmla="*/ 59871 w 571500"/>
              <a:gd name="connsiteY7" fmla="*/ 97972 h 1621972"/>
              <a:gd name="connsiteX8" fmla="*/ 29936 w 571500"/>
              <a:gd name="connsiteY8" fmla="*/ 84364 h 1621972"/>
              <a:gd name="connsiteX9" fmla="*/ 16328 w 571500"/>
              <a:gd name="connsiteY9" fmla="*/ 70757 h 1621972"/>
              <a:gd name="connsiteX10" fmla="*/ 2721 w 571500"/>
              <a:gd name="connsiteY10" fmla="*/ 46264 h 1621972"/>
              <a:gd name="connsiteX11" fmla="*/ 0 w 571500"/>
              <a:gd name="connsiteY11" fmla="*/ 19050 h 1621972"/>
              <a:gd name="connsiteX12" fmla="*/ 8164 w 571500"/>
              <a:gd name="connsiteY12" fmla="*/ 5443 h 1621972"/>
              <a:gd name="connsiteX13" fmla="*/ 21771 w 571500"/>
              <a:gd name="connsiteY13" fmla="*/ 0 h 1621972"/>
              <a:gd name="connsiteX14" fmla="*/ 57150 w 571500"/>
              <a:gd name="connsiteY14" fmla="*/ 5443 h 1621972"/>
              <a:gd name="connsiteX15" fmla="*/ 111578 w 571500"/>
              <a:gd name="connsiteY15" fmla="*/ 10886 h 1621972"/>
              <a:gd name="connsiteX16" fmla="*/ 163286 w 571500"/>
              <a:gd name="connsiteY16" fmla="*/ 19050 h 1621972"/>
              <a:gd name="connsiteX17" fmla="*/ 236764 w 571500"/>
              <a:gd name="connsiteY17" fmla="*/ 40822 h 1621972"/>
              <a:gd name="connsiteX18" fmla="*/ 302078 w 571500"/>
              <a:gd name="connsiteY18" fmla="*/ 65314 h 1621972"/>
              <a:gd name="connsiteX19" fmla="*/ 361950 w 571500"/>
              <a:gd name="connsiteY19" fmla="*/ 97972 h 1621972"/>
              <a:gd name="connsiteX20" fmla="*/ 397328 w 571500"/>
              <a:gd name="connsiteY20" fmla="*/ 119743 h 1621972"/>
              <a:gd name="connsiteX21" fmla="*/ 424543 w 571500"/>
              <a:gd name="connsiteY21" fmla="*/ 223157 h 1621972"/>
              <a:gd name="connsiteX22" fmla="*/ 459921 w 571500"/>
              <a:gd name="connsiteY22" fmla="*/ 416379 h 1621972"/>
              <a:gd name="connsiteX23" fmla="*/ 484414 w 571500"/>
              <a:gd name="connsiteY23" fmla="*/ 568779 h 1621972"/>
              <a:gd name="connsiteX24" fmla="*/ 511628 w 571500"/>
              <a:gd name="connsiteY24" fmla="*/ 745672 h 1621972"/>
              <a:gd name="connsiteX25" fmla="*/ 530678 w 571500"/>
              <a:gd name="connsiteY25" fmla="*/ 898072 h 1621972"/>
              <a:gd name="connsiteX26" fmla="*/ 547007 w 571500"/>
              <a:gd name="connsiteY26" fmla="*/ 1025979 h 1621972"/>
              <a:gd name="connsiteX27" fmla="*/ 566057 w 571500"/>
              <a:gd name="connsiteY27" fmla="*/ 1230086 h 1621972"/>
              <a:gd name="connsiteX28" fmla="*/ 568778 w 571500"/>
              <a:gd name="connsiteY28" fmla="*/ 1368879 h 1621972"/>
              <a:gd name="connsiteX29" fmla="*/ 571500 w 571500"/>
              <a:gd name="connsiteY29" fmla="*/ 1434193 h 1621972"/>
              <a:gd name="connsiteX30" fmla="*/ 571500 w 571500"/>
              <a:gd name="connsiteY30" fmla="*/ 1494064 h 1621972"/>
              <a:gd name="connsiteX31" fmla="*/ 563336 w 571500"/>
              <a:gd name="connsiteY31" fmla="*/ 1543050 h 1621972"/>
              <a:gd name="connsiteX32" fmla="*/ 544286 w 571500"/>
              <a:gd name="connsiteY32" fmla="*/ 1592036 h 1621972"/>
              <a:gd name="connsiteX33" fmla="*/ 519793 w 571500"/>
              <a:gd name="connsiteY33" fmla="*/ 1619250 h 1621972"/>
              <a:gd name="connsiteX34" fmla="*/ 500743 w 571500"/>
              <a:gd name="connsiteY34" fmla="*/ 1621972 h 1621972"/>
              <a:gd name="connsiteX35" fmla="*/ 476250 w 571500"/>
              <a:gd name="connsiteY35" fmla="*/ 1619250 h 1621972"/>
              <a:gd name="connsiteX36" fmla="*/ 457200 w 571500"/>
              <a:gd name="connsiteY36" fmla="*/ 1602922 h 1621972"/>
              <a:gd name="connsiteX37" fmla="*/ 416378 w 571500"/>
              <a:gd name="connsiteY37" fmla="*/ 1559379 h 1621972"/>
              <a:gd name="connsiteX38" fmla="*/ 372836 w 571500"/>
              <a:gd name="connsiteY38" fmla="*/ 1499507 h 1621972"/>
              <a:gd name="connsiteX39" fmla="*/ 342900 w 571500"/>
              <a:gd name="connsiteY39" fmla="*/ 1442357 h 1621972"/>
              <a:gd name="connsiteX40" fmla="*/ 304800 w 571500"/>
              <a:gd name="connsiteY40" fmla="*/ 1341664 h 1621972"/>
              <a:gd name="connsiteX41" fmla="*/ 293914 w 571500"/>
              <a:gd name="connsiteY41" fmla="*/ 1298122 h 1621972"/>
              <a:gd name="connsiteX42" fmla="*/ 299357 w 571500"/>
              <a:gd name="connsiteY42" fmla="*/ 1262743 h 1621972"/>
              <a:gd name="connsiteX43" fmla="*/ 307521 w 571500"/>
              <a:gd name="connsiteY43" fmla="*/ 1202872 h 1621972"/>
              <a:gd name="connsiteX44" fmla="*/ 310243 w 571500"/>
              <a:gd name="connsiteY44" fmla="*/ 1140279 h 1621972"/>
              <a:gd name="connsiteX45" fmla="*/ 299357 w 571500"/>
              <a:gd name="connsiteY45" fmla="*/ 976993 h 1621972"/>
              <a:gd name="connsiteX46" fmla="*/ 280307 w 571500"/>
              <a:gd name="connsiteY46" fmla="*/ 783772 h 1621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1500" h="1621972">
                <a:moveTo>
                  <a:pt x="280307" y="783772"/>
                </a:moveTo>
                <a:lnTo>
                  <a:pt x="253093" y="568779"/>
                </a:lnTo>
                <a:lnTo>
                  <a:pt x="231321" y="435429"/>
                </a:lnTo>
                <a:lnTo>
                  <a:pt x="204107" y="323850"/>
                </a:lnTo>
                <a:lnTo>
                  <a:pt x="171450" y="244929"/>
                </a:lnTo>
                <a:lnTo>
                  <a:pt x="122464" y="166007"/>
                </a:lnTo>
                <a:lnTo>
                  <a:pt x="92528" y="125186"/>
                </a:lnTo>
                <a:lnTo>
                  <a:pt x="59871" y="97972"/>
                </a:lnTo>
                <a:lnTo>
                  <a:pt x="29936" y="84364"/>
                </a:lnTo>
                <a:lnTo>
                  <a:pt x="16328" y="70757"/>
                </a:lnTo>
                <a:lnTo>
                  <a:pt x="2721" y="46264"/>
                </a:lnTo>
                <a:lnTo>
                  <a:pt x="0" y="19050"/>
                </a:lnTo>
                <a:lnTo>
                  <a:pt x="8164" y="5443"/>
                </a:lnTo>
                <a:lnTo>
                  <a:pt x="21771" y="0"/>
                </a:lnTo>
                <a:lnTo>
                  <a:pt x="57150" y="5443"/>
                </a:lnTo>
                <a:lnTo>
                  <a:pt x="111578" y="10886"/>
                </a:lnTo>
                <a:lnTo>
                  <a:pt x="163286" y="19050"/>
                </a:lnTo>
                <a:lnTo>
                  <a:pt x="236764" y="40822"/>
                </a:lnTo>
                <a:lnTo>
                  <a:pt x="302078" y="65314"/>
                </a:lnTo>
                <a:lnTo>
                  <a:pt x="361950" y="97972"/>
                </a:lnTo>
                <a:lnTo>
                  <a:pt x="397328" y="119743"/>
                </a:lnTo>
                <a:lnTo>
                  <a:pt x="424543" y="223157"/>
                </a:lnTo>
                <a:lnTo>
                  <a:pt x="459921" y="416379"/>
                </a:lnTo>
                <a:lnTo>
                  <a:pt x="484414" y="568779"/>
                </a:lnTo>
                <a:lnTo>
                  <a:pt x="511628" y="745672"/>
                </a:lnTo>
                <a:lnTo>
                  <a:pt x="530678" y="898072"/>
                </a:lnTo>
                <a:lnTo>
                  <a:pt x="547007" y="1025979"/>
                </a:lnTo>
                <a:lnTo>
                  <a:pt x="566057" y="1230086"/>
                </a:lnTo>
                <a:lnTo>
                  <a:pt x="568778" y="1368879"/>
                </a:lnTo>
                <a:lnTo>
                  <a:pt x="571500" y="1434193"/>
                </a:lnTo>
                <a:lnTo>
                  <a:pt x="571500" y="1494064"/>
                </a:lnTo>
                <a:lnTo>
                  <a:pt x="563336" y="1543050"/>
                </a:lnTo>
                <a:lnTo>
                  <a:pt x="544286" y="1592036"/>
                </a:lnTo>
                <a:lnTo>
                  <a:pt x="519793" y="1619250"/>
                </a:lnTo>
                <a:lnTo>
                  <a:pt x="500743" y="1621972"/>
                </a:lnTo>
                <a:lnTo>
                  <a:pt x="476250" y="1619250"/>
                </a:lnTo>
                <a:lnTo>
                  <a:pt x="457200" y="1602922"/>
                </a:lnTo>
                <a:lnTo>
                  <a:pt x="416378" y="1559379"/>
                </a:lnTo>
                <a:lnTo>
                  <a:pt x="372836" y="1499507"/>
                </a:lnTo>
                <a:lnTo>
                  <a:pt x="342900" y="1442357"/>
                </a:lnTo>
                <a:lnTo>
                  <a:pt x="304800" y="1341664"/>
                </a:lnTo>
                <a:lnTo>
                  <a:pt x="293914" y="1298122"/>
                </a:lnTo>
                <a:lnTo>
                  <a:pt x="299357" y="1262743"/>
                </a:lnTo>
                <a:lnTo>
                  <a:pt x="307521" y="1202872"/>
                </a:lnTo>
                <a:lnTo>
                  <a:pt x="310243" y="1140279"/>
                </a:lnTo>
                <a:lnTo>
                  <a:pt x="299357" y="976993"/>
                </a:lnTo>
                <a:lnTo>
                  <a:pt x="280307" y="7837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54FBAD8-31C3-44D7-BD48-C7F9222E4A3B}"/>
              </a:ext>
            </a:extLst>
          </p:cNvPr>
          <p:cNvSpPr/>
          <p:nvPr/>
        </p:nvSpPr>
        <p:spPr>
          <a:xfrm rot="16200000">
            <a:off x="1539876" y="3190875"/>
            <a:ext cx="3359150" cy="1133475"/>
          </a:xfrm>
          <a:custGeom>
            <a:avLst/>
            <a:gdLst>
              <a:gd name="connsiteX0" fmla="*/ 1676400 w 3359150"/>
              <a:gd name="connsiteY0" fmla="*/ 949325 h 1133475"/>
              <a:gd name="connsiteX1" fmla="*/ 1397000 w 3359150"/>
              <a:gd name="connsiteY1" fmla="*/ 863600 h 1133475"/>
              <a:gd name="connsiteX2" fmla="*/ 1273175 w 3359150"/>
              <a:gd name="connsiteY2" fmla="*/ 822325 h 1133475"/>
              <a:gd name="connsiteX3" fmla="*/ 1120775 w 3359150"/>
              <a:gd name="connsiteY3" fmla="*/ 765175 h 1133475"/>
              <a:gd name="connsiteX4" fmla="*/ 946150 w 3359150"/>
              <a:gd name="connsiteY4" fmla="*/ 695325 h 1133475"/>
              <a:gd name="connsiteX5" fmla="*/ 765175 w 3359150"/>
              <a:gd name="connsiteY5" fmla="*/ 612775 h 1133475"/>
              <a:gd name="connsiteX6" fmla="*/ 625475 w 3359150"/>
              <a:gd name="connsiteY6" fmla="*/ 539750 h 1133475"/>
              <a:gd name="connsiteX7" fmla="*/ 488950 w 3359150"/>
              <a:gd name="connsiteY7" fmla="*/ 450850 h 1133475"/>
              <a:gd name="connsiteX8" fmla="*/ 358775 w 3359150"/>
              <a:gd name="connsiteY8" fmla="*/ 358775 h 1133475"/>
              <a:gd name="connsiteX9" fmla="*/ 241300 w 3359150"/>
              <a:gd name="connsiteY9" fmla="*/ 263525 h 1133475"/>
              <a:gd name="connsiteX10" fmla="*/ 136525 w 3359150"/>
              <a:gd name="connsiteY10" fmla="*/ 171450 h 1133475"/>
              <a:gd name="connsiteX11" fmla="*/ 57150 w 3359150"/>
              <a:gd name="connsiteY11" fmla="*/ 98425 h 1133475"/>
              <a:gd name="connsiteX12" fmla="*/ 12700 w 3359150"/>
              <a:gd name="connsiteY12" fmla="*/ 57150 h 1133475"/>
              <a:gd name="connsiteX13" fmla="*/ 0 w 3359150"/>
              <a:gd name="connsiteY13" fmla="*/ 38100 h 1133475"/>
              <a:gd name="connsiteX14" fmla="*/ 0 w 3359150"/>
              <a:gd name="connsiteY14" fmla="*/ 19050 h 1133475"/>
              <a:gd name="connsiteX15" fmla="*/ 3175 w 3359150"/>
              <a:gd name="connsiteY15" fmla="*/ 6350 h 1133475"/>
              <a:gd name="connsiteX16" fmla="*/ 15875 w 3359150"/>
              <a:gd name="connsiteY16" fmla="*/ 0 h 1133475"/>
              <a:gd name="connsiteX17" fmla="*/ 31750 w 3359150"/>
              <a:gd name="connsiteY17" fmla="*/ 0 h 1133475"/>
              <a:gd name="connsiteX18" fmla="*/ 53975 w 3359150"/>
              <a:gd name="connsiteY18" fmla="*/ 12700 h 1133475"/>
              <a:gd name="connsiteX19" fmla="*/ 158750 w 3359150"/>
              <a:gd name="connsiteY19" fmla="*/ 88900 h 1133475"/>
              <a:gd name="connsiteX20" fmla="*/ 269875 w 3359150"/>
              <a:gd name="connsiteY20" fmla="*/ 155575 h 1133475"/>
              <a:gd name="connsiteX21" fmla="*/ 419100 w 3359150"/>
              <a:gd name="connsiteY21" fmla="*/ 244475 h 1133475"/>
              <a:gd name="connsiteX22" fmla="*/ 549275 w 3359150"/>
              <a:gd name="connsiteY22" fmla="*/ 314325 h 1133475"/>
              <a:gd name="connsiteX23" fmla="*/ 666750 w 3359150"/>
              <a:gd name="connsiteY23" fmla="*/ 371475 h 1133475"/>
              <a:gd name="connsiteX24" fmla="*/ 800100 w 3359150"/>
              <a:gd name="connsiteY24" fmla="*/ 434975 h 1133475"/>
              <a:gd name="connsiteX25" fmla="*/ 933450 w 3359150"/>
              <a:gd name="connsiteY25" fmla="*/ 488950 h 1133475"/>
              <a:gd name="connsiteX26" fmla="*/ 1076325 w 3359150"/>
              <a:gd name="connsiteY26" fmla="*/ 546100 h 1133475"/>
              <a:gd name="connsiteX27" fmla="*/ 1212850 w 3359150"/>
              <a:gd name="connsiteY27" fmla="*/ 590550 h 1133475"/>
              <a:gd name="connsiteX28" fmla="*/ 1365250 w 3359150"/>
              <a:gd name="connsiteY28" fmla="*/ 638175 h 1133475"/>
              <a:gd name="connsiteX29" fmla="*/ 1520825 w 3359150"/>
              <a:gd name="connsiteY29" fmla="*/ 679450 h 1133475"/>
              <a:gd name="connsiteX30" fmla="*/ 1654175 w 3359150"/>
              <a:gd name="connsiteY30" fmla="*/ 714375 h 1133475"/>
              <a:gd name="connsiteX31" fmla="*/ 1749425 w 3359150"/>
              <a:gd name="connsiteY31" fmla="*/ 733425 h 1133475"/>
              <a:gd name="connsiteX32" fmla="*/ 1917700 w 3359150"/>
              <a:gd name="connsiteY32" fmla="*/ 765175 h 1133475"/>
              <a:gd name="connsiteX33" fmla="*/ 2120900 w 3359150"/>
              <a:gd name="connsiteY33" fmla="*/ 796925 h 1133475"/>
              <a:gd name="connsiteX34" fmla="*/ 2260600 w 3359150"/>
              <a:gd name="connsiteY34" fmla="*/ 812800 h 1133475"/>
              <a:gd name="connsiteX35" fmla="*/ 2397125 w 3359150"/>
              <a:gd name="connsiteY35" fmla="*/ 822325 h 1133475"/>
              <a:gd name="connsiteX36" fmla="*/ 2587625 w 3359150"/>
              <a:gd name="connsiteY36" fmla="*/ 838200 h 1133475"/>
              <a:gd name="connsiteX37" fmla="*/ 2794000 w 3359150"/>
              <a:gd name="connsiteY37" fmla="*/ 841375 h 1133475"/>
              <a:gd name="connsiteX38" fmla="*/ 2962275 w 3359150"/>
              <a:gd name="connsiteY38" fmla="*/ 841375 h 1133475"/>
              <a:gd name="connsiteX39" fmla="*/ 3060700 w 3359150"/>
              <a:gd name="connsiteY39" fmla="*/ 831850 h 1133475"/>
              <a:gd name="connsiteX40" fmla="*/ 3117850 w 3359150"/>
              <a:gd name="connsiteY40" fmla="*/ 815975 h 1133475"/>
              <a:gd name="connsiteX41" fmla="*/ 3159125 w 3359150"/>
              <a:gd name="connsiteY41" fmla="*/ 793750 h 1133475"/>
              <a:gd name="connsiteX42" fmla="*/ 3238500 w 3359150"/>
              <a:gd name="connsiteY42" fmla="*/ 727075 h 1133475"/>
              <a:gd name="connsiteX43" fmla="*/ 3279775 w 3359150"/>
              <a:gd name="connsiteY43" fmla="*/ 685800 h 1133475"/>
              <a:gd name="connsiteX44" fmla="*/ 3305175 w 3359150"/>
              <a:gd name="connsiteY44" fmla="*/ 660400 h 1133475"/>
              <a:gd name="connsiteX45" fmla="*/ 3324225 w 3359150"/>
              <a:gd name="connsiteY45" fmla="*/ 647700 h 1133475"/>
              <a:gd name="connsiteX46" fmla="*/ 3349625 w 3359150"/>
              <a:gd name="connsiteY46" fmla="*/ 650875 h 1133475"/>
              <a:gd name="connsiteX47" fmla="*/ 3359150 w 3359150"/>
              <a:gd name="connsiteY47" fmla="*/ 663575 h 1133475"/>
              <a:gd name="connsiteX48" fmla="*/ 3349625 w 3359150"/>
              <a:gd name="connsiteY48" fmla="*/ 711200 h 1133475"/>
              <a:gd name="connsiteX49" fmla="*/ 3317875 w 3359150"/>
              <a:gd name="connsiteY49" fmla="*/ 796925 h 1133475"/>
              <a:gd name="connsiteX50" fmla="*/ 3263900 w 3359150"/>
              <a:gd name="connsiteY50" fmla="*/ 895350 h 1133475"/>
              <a:gd name="connsiteX51" fmla="*/ 3209925 w 3359150"/>
              <a:gd name="connsiteY51" fmla="*/ 981075 h 1133475"/>
              <a:gd name="connsiteX52" fmla="*/ 3140075 w 3359150"/>
              <a:gd name="connsiteY52" fmla="*/ 1069975 h 1133475"/>
              <a:gd name="connsiteX53" fmla="*/ 3098800 w 3359150"/>
              <a:gd name="connsiteY53" fmla="*/ 1127125 h 1133475"/>
              <a:gd name="connsiteX54" fmla="*/ 2987675 w 3359150"/>
              <a:gd name="connsiteY54" fmla="*/ 1133475 h 1133475"/>
              <a:gd name="connsiteX55" fmla="*/ 2749550 w 3359150"/>
              <a:gd name="connsiteY55" fmla="*/ 1130300 h 1133475"/>
              <a:gd name="connsiteX56" fmla="*/ 2635250 w 3359150"/>
              <a:gd name="connsiteY56" fmla="*/ 1127125 h 1133475"/>
              <a:gd name="connsiteX57" fmla="*/ 2517775 w 3359150"/>
              <a:gd name="connsiteY57" fmla="*/ 1117600 h 1133475"/>
              <a:gd name="connsiteX58" fmla="*/ 2406650 w 3359150"/>
              <a:gd name="connsiteY58" fmla="*/ 1104900 h 1133475"/>
              <a:gd name="connsiteX59" fmla="*/ 2308225 w 3359150"/>
              <a:gd name="connsiteY59" fmla="*/ 1092200 h 1133475"/>
              <a:gd name="connsiteX60" fmla="*/ 2184400 w 3359150"/>
              <a:gd name="connsiteY60" fmla="*/ 1069975 h 1133475"/>
              <a:gd name="connsiteX61" fmla="*/ 2044700 w 3359150"/>
              <a:gd name="connsiteY61" fmla="*/ 1050925 h 1133475"/>
              <a:gd name="connsiteX62" fmla="*/ 1920875 w 3359150"/>
              <a:gd name="connsiteY62" fmla="*/ 1016000 h 1133475"/>
              <a:gd name="connsiteX63" fmla="*/ 1676400 w 3359150"/>
              <a:gd name="connsiteY63" fmla="*/ 949325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359150" h="1133475">
                <a:moveTo>
                  <a:pt x="1676400" y="949325"/>
                </a:moveTo>
                <a:lnTo>
                  <a:pt x="1397000" y="863600"/>
                </a:lnTo>
                <a:lnTo>
                  <a:pt x="1273175" y="822325"/>
                </a:lnTo>
                <a:lnTo>
                  <a:pt x="1120775" y="765175"/>
                </a:lnTo>
                <a:lnTo>
                  <a:pt x="946150" y="695325"/>
                </a:lnTo>
                <a:lnTo>
                  <a:pt x="765175" y="612775"/>
                </a:lnTo>
                <a:lnTo>
                  <a:pt x="625475" y="539750"/>
                </a:lnTo>
                <a:lnTo>
                  <a:pt x="488950" y="450850"/>
                </a:lnTo>
                <a:lnTo>
                  <a:pt x="358775" y="358775"/>
                </a:lnTo>
                <a:lnTo>
                  <a:pt x="241300" y="263525"/>
                </a:lnTo>
                <a:lnTo>
                  <a:pt x="136525" y="171450"/>
                </a:lnTo>
                <a:lnTo>
                  <a:pt x="57150" y="98425"/>
                </a:lnTo>
                <a:lnTo>
                  <a:pt x="12700" y="57150"/>
                </a:lnTo>
                <a:lnTo>
                  <a:pt x="0" y="38100"/>
                </a:lnTo>
                <a:lnTo>
                  <a:pt x="0" y="19050"/>
                </a:lnTo>
                <a:lnTo>
                  <a:pt x="3175" y="6350"/>
                </a:lnTo>
                <a:lnTo>
                  <a:pt x="15875" y="0"/>
                </a:lnTo>
                <a:lnTo>
                  <a:pt x="31750" y="0"/>
                </a:lnTo>
                <a:lnTo>
                  <a:pt x="53975" y="12700"/>
                </a:lnTo>
                <a:lnTo>
                  <a:pt x="158750" y="88900"/>
                </a:lnTo>
                <a:lnTo>
                  <a:pt x="269875" y="155575"/>
                </a:lnTo>
                <a:lnTo>
                  <a:pt x="419100" y="244475"/>
                </a:lnTo>
                <a:lnTo>
                  <a:pt x="549275" y="314325"/>
                </a:lnTo>
                <a:lnTo>
                  <a:pt x="666750" y="371475"/>
                </a:lnTo>
                <a:lnTo>
                  <a:pt x="800100" y="434975"/>
                </a:lnTo>
                <a:lnTo>
                  <a:pt x="933450" y="488950"/>
                </a:lnTo>
                <a:lnTo>
                  <a:pt x="1076325" y="546100"/>
                </a:lnTo>
                <a:lnTo>
                  <a:pt x="1212850" y="590550"/>
                </a:lnTo>
                <a:lnTo>
                  <a:pt x="1365250" y="638175"/>
                </a:lnTo>
                <a:lnTo>
                  <a:pt x="1520825" y="679450"/>
                </a:lnTo>
                <a:lnTo>
                  <a:pt x="1654175" y="714375"/>
                </a:lnTo>
                <a:lnTo>
                  <a:pt x="1749425" y="733425"/>
                </a:lnTo>
                <a:lnTo>
                  <a:pt x="1917700" y="765175"/>
                </a:lnTo>
                <a:lnTo>
                  <a:pt x="2120900" y="796925"/>
                </a:lnTo>
                <a:lnTo>
                  <a:pt x="2260600" y="812800"/>
                </a:lnTo>
                <a:lnTo>
                  <a:pt x="2397125" y="822325"/>
                </a:lnTo>
                <a:lnTo>
                  <a:pt x="2587625" y="838200"/>
                </a:lnTo>
                <a:lnTo>
                  <a:pt x="2794000" y="841375"/>
                </a:lnTo>
                <a:lnTo>
                  <a:pt x="2962275" y="841375"/>
                </a:lnTo>
                <a:lnTo>
                  <a:pt x="3060700" y="831850"/>
                </a:lnTo>
                <a:lnTo>
                  <a:pt x="3117850" y="815975"/>
                </a:lnTo>
                <a:lnTo>
                  <a:pt x="3159125" y="793750"/>
                </a:lnTo>
                <a:lnTo>
                  <a:pt x="3238500" y="727075"/>
                </a:lnTo>
                <a:lnTo>
                  <a:pt x="3279775" y="685800"/>
                </a:lnTo>
                <a:lnTo>
                  <a:pt x="3305175" y="660400"/>
                </a:lnTo>
                <a:lnTo>
                  <a:pt x="3324225" y="647700"/>
                </a:lnTo>
                <a:lnTo>
                  <a:pt x="3349625" y="650875"/>
                </a:lnTo>
                <a:lnTo>
                  <a:pt x="3359150" y="663575"/>
                </a:lnTo>
                <a:lnTo>
                  <a:pt x="3349625" y="711200"/>
                </a:lnTo>
                <a:lnTo>
                  <a:pt x="3317875" y="796925"/>
                </a:lnTo>
                <a:lnTo>
                  <a:pt x="3263900" y="895350"/>
                </a:lnTo>
                <a:lnTo>
                  <a:pt x="3209925" y="981075"/>
                </a:lnTo>
                <a:lnTo>
                  <a:pt x="3140075" y="1069975"/>
                </a:lnTo>
                <a:lnTo>
                  <a:pt x="3098800" y="1127125"/>
                </a:lnTo>
                <a:lnTo>
                  <a:pt x="2987675" y="1133475"/>
                </a:lnTo>
                <a:lnTo>
                  <a:pt x="2749550" y="1130300"/>
                </a:lnTo>
                <a:lnTo>
                  <a:pt x="2635250" y="1127125"/>
                </a:lnTo>
                <a:lnTo>
                  <a:pt x="2517775" y="1117600"/>
                </a:lnTo>
                <a:lnTo>
                  <a:pt x="2406650" y="1104900"/>
                </a:lnTo>
                <a:lnTo>
                  <a:pt x="2308225" y="1092200"/>
                </a:lnTo>
                <a:lnTo>
                  <a:pt x="2184400" y="1069975"/>
                </a:lnTo>
                <a:lnTo>
                  <a:pt x="2044700" y="1050925"/>
                </a:lnTo>
                <a:lnTo>
                  <a:pt x="1920875" y="1016000"/>
                </a:lnTo>
                <a:lnTo>
                  <a:pt x="1676400" y="949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2DCC648-3A80-462A-A1F5-E10A19CBBB6F}"/>
              </a:ext>
            </a:extLst>
          </p:cNvPr>
          <p:cNvSpPr/>
          <p:nvPr/>
        </p:nvSpPr>
        <p:spPr>
          <a:xfrm>
            <a:off x="3608388" y="2824163"/>
            <a:ext cx="3484562" cy="649287"/>
          </a:xfrm>
          <a:custGeom>
            <a:avLst/>
            <a:gdLst>
              <a:gd name="connsiteX0" fmla="*/ 1680519 w 3484605"/>
              <a:gd name="connsiteY0" fmla="*/ 476617 h 649612"/>
              <a:gd name="connsiteX1" fmla="*/ 1267450 w 3484605"/>
              <a:gd name="connsiteY1" fmla="*/ 526044 h 649612"/>
              <a:gd name="connsiteX2" fmla="*/ 942644 w 3484605"/>
              <a:gd name="connsiteY2" fmla="*/ 568410 h 649612"/>
              <a:gd name="connsiteX3" fmla="*/ 783771 w 3484605"/>
              <a:gd name="connsiteY3" fmla="*/ 593124 h 649612"/>
              <a:gd name="connsiteX4" fmla="*/ 515453 w 3484605"/>
              <a:gd name="connsiteY4" fmla="*/ 631959 h 649612"/>
              <a:gd name="connsiteX5" fmla="*/ 391886 w 3484605"/>
              <a:gd name="connsiteY5" fmla="*/ 646081 h 649612"/>
              <a:gd name="connsiteX6" fmla="*/ 349520 w 3484605"/>
              <a:gd name="connsiteY6" fmla="*/ 649612 h 649612"/>
              <a:gd name="connsiteX7" fmla="*/ 310684 w 3484605"/>
              <a:gd name="connsiteY7" fmla="*/ 646081 h 649612"/>
              <a:gd name="connsiteX8" fmla="*/ 180056 w 3484605"/>
              <a:gd name="connsiteY8" fmla="*/ 617837 h 649612"/>
              <a:gd name="connsiteX9" fmla="*/ 0 w 3484605"/>
              <a:gd name="connsiteY9" fmla="*/ 561349 h 649612"/>
              <a:gd name="connsiteX10" fmla="*/ 31774 w 3484605"/>
              <a:gd name="connsiteY10" fmla="*/ 409538 h 649612"/>
              <a:gd name="connsiteX11" fmla="*/ 176525 w 3484605"/>
              <a:gd name="connsiteY11" fmla="*/ 434251 h 649612"/>
              <a:gd name="connsiteX12" fmla="*/ 310684 w 3484605"/>
              <a:gd name="connsiteY12" fmla="*/ 448373 h 649612"/>
              <a:gd name="connsiteX13" fmla="*/ 430721 w 3484605"/>
              <a:gd name="connsiteY13" fmla="*/ 448373 h 649612"/>
              <a:gd name="connsiteX14" fmla="*/ 621368 w 3484605"/>
              <a:gd name="connsiteY14" fmla="*/ 430721 h 649612"/>
              <a:gd name="connsiteX15" fmla="*/ 935583 w 3484605"/>
              <a:gd name="connsiteY15" fmla="*/ 391885 h 649612"/>
              <a:gd name="connsiteX16" fmla="*/ 1376896 w 3484605"/>
              <a:gd name="connsiteY16" fmla="*/ 335397 h 649612"/>
              <a:gd name="connsiteX17" fmla="*/ 1924124 w 3484605"/>
              <a:gd name="connsiteY17" fmla="*/ 261257 h 649612"/>
              <a:gd name="connsiteX18" fmla="*/ 2323070 w 3484605"/>
              <a:gd name="connsiteY18" fmla="*/ 201238 h 649612"/>
              <a:gd name="connsiteX19" fmla="*/ 2644346 w 3484605"/>
              <a:gd name="connsiteY19" fmla="*/ 141220 h 649612"/>
              <a:gd name="connsiteX20" fmla="*/ 2767913 w 3484605"/>
              <a:gd name="connsiteY20" fmla="*/ 112976 h 649612"/>
              <a:gd name="connsiteX21" fmla="*/ 2852646 w 3484605"/>
              <a:gd name="connsiteY21" fmla="*/ 70610 h 649612"/>
              <a:gd name="connsiteX22" fmla="*/ 2933847 w 3484605"/>
              <a:gd name="connsiteY22" fmla="*/ 35305 h 649612"/>
              <a:gd name="connsiteX23" fmla="*/ 3000927 w 3484605"/>
              <a:gd name="connsiteY23" fmla="*/ 10591 h 649612"/>
              <a:gd name="connsiteX24" fmla="*/ 3039762 w 3484605"/>
              <a:gd name="connsiteY24" fmla="*/ 0 h 649612"/>
              <a:gd name="connsiteX25" fmla="*/ 3078598 w 3484605"/>
              <a:gd name="connsiteY25" fmla="*/ 0 h 649612"/>
              <a:gd name="connsiteX26" fmla="*/ 3145677 w 3484605"/>
              <a:gd name="connsiteY26" fmla="*/ 7061 h 649612"/>
              <a:gd name="connsiteX27" fmla="*/ 3244531 w 3484605"/>
              <a:gd name="connsiteY27" fmla="*/ 28244 h 649612"/>
              <a:gd name="connsiteX28" fmla="*/ 3311611 w 3484605"/>
              <a:gd name="connsiteY28" fmla="*/ 45896 h 649612"/>
              <a:gd name="connsiteX29" fmla="*/ 3375160 w 3484605"/>
              <a:gd name="connsiteY29" fmla="*/ 70610 h 649612"/>
              <a:gd name="connsiteX30" fmla="*/ 3435178 w 3484605"/>
              <a:gd name="connsiteY30" fmla="*/ 105915 h 649612"/>
              <a:gd name="connsiteX31" fmla="*/ 3459892 w 3484605"/>
              <a:gd name="connsiteY31" fmla="*/ 127098 h 649612"/>
              <a:gd name="connsiteX32" fmla="*/ 3477544 w 3484605"/>
              <a:gd name="connsiteY32" fmla="*/ 148281 h 649612"/>
              <a:gd name="connsiteX33" fmla="*/ 3484605 w 3484605"/>
              <a:gd name="connsiteY33" fmla="*/ 169464 h 649612"/>
              <a:gd name="connsiteX34" fmla="*/ 3484605 w 3484605"/>
              <a:gd name="connsiteY34" fmla="*/ 201238 h 649612"/>
              <a:gd name="connsiteX35" fmla="*/ 3470483 w 3484605"/>
              <a:gd name="connsiteY35" fmla="*/ 225952 h 649612"/>
              <a:gd name="connsiteX36" fmla="*/ 3428117 w 3484605"/>
              <a:gd name="connsiteY36" fmla="*/ 268318 h 649612"/>
              <a:gd name="connsiteX37" fmla="*/ 3385751 w 3484605"/>
              <a:gd name="connsiteY37" fmla="*/ 293031 h 649612"/>
              <a:gd name="connsiteX38" fmla="*/ 3216287 w 3484605"/>
              <a:gd name="connsiteY38" fmla="*/ 300092 h 649612"/>
              <a:gd name="connsiteX39" fmla="*/ 3032701 w 3484605"/>
              <a:gd name="connsiteY39" fmla="*/ 314214 h 649612"/>
              <a:gd name="connsiteX40" fmla="*/ 2803219 w 3484605"/>
              <a:gd name="connsiteY40" fmla="*/ 342458 h 649612"/>
              <a:gd name="connsiteX41" fmla="*/ 2538431 w 3484605"/>
              <a:gd name="connsiteY41" fmla="*/ 370702 h 649612"/>
              <a:gd name="connsiteX42" fmla="*/ 2259521 w 3484605"/>
              <a:gd name="connsiteY42" fmla="*/ 406007 h 649612"/>
              <a:gd name="connsiteX43" fmla="*/ 1680519 w 3484605"/>
              <a:gd name="connsiteY43" fmla="*/ 476617 h 64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84605" h="649612">
                <a:moveTo>
                  <a:pt x="1680519" y="476617"/>
                </a:moveTo>
                <a:lnTo>
                  <a:pt x="1267450" y="526044"/>
                </a:lnTo>
                <a:lnTo>
                  <a:pt x="942644" y="568410"/>
                </a:lnTo>
                <a:lnTo>
                  <a:pt x="783771" y="593124"/>
                </a:lnTo>
                <a:lnTo>
                  <a:pt x="515453" y="631959"/>
                </a:lnTo>
                <a:lnTo>
                  <a:pt x="391886" y="646081"/>
                </a:lnTo>
                <a:lnTo>
                  <a:pt x="349520" y="649612"/>
                </a:lnTo>
                <a:lnTo>
                  <a:pt x="310684" y="646081"/>
                </a:lnTo>
                <a:lnTo>
                  <a:pt x="180056" y="617837"/>
                </a:lnTo>
                <a:lnTo>
                  <a:pt x="0" y="561349"/>
                </a:lnTo>
                <a:lnTo>
                  <a:pt x="31774" y="409538"/>
                </a:lnTo>
                <a:lnTo>
                  <a:pt x="176525" y="434251"/>
                </a:lnTo>
                <a:lnTo>
                  <a:pt x="310684" y="448373"/>
                </a:lnTo>
                <a:lnTo>
                  <a:pt x="430721" y="448373"/>
                </a:lnTo>
                <a:lnTo>
                  <a:pt x="621368" y="430721"/>
                </a:lnTo>
                <a:lnTo>
                  <a:pt x="935583" y="391885"/>
                </a:lnTo>
                <a:lnTo>
                  <a:pt x="1376896" y="335397"/>
                </a:lnTo>
                <a:lnTo>
                  <a:pt x="1924124" y="261257"/>
                </a:lnTo>
                <a:lnTo>
                  <a:pt x="2323070" y="201238"/>
                </a:lnTo>
                <a:lnTo>
                  <a:pt x="2644346" y="141220"/>
                </a:lnTo>
                <a:lnTo>
                  <a:pt x="2767913" y="112976"/>
                </a:lnTo>
                <a:lnTo>
                  <a:pt x="2852646" y="70610"/>
                </a:lnTo>
                <a:lnTo>
                  <a:pt x="2933847" y="35305"/>
                </a:lnTo>
                <a:lnTo>
                  <a:pt x="3000927" y="10591"/>
                </a:lnTo>
                <a:lnTo>
                  <a:pt x="3039762" y="0"/>
                </a:lnTo>
                <a:lnTo>
                  <a:pt x="3078598" y="0"/>
                </a:lnTo>
                <a:lnTo>
                  <a:pt x="3145677" y="7061"/>
                </a:lnTo>
                <a:lnTo>
                  <a:pt x="3244531" y="28244"/>
                </a:lnTo>
                <a:lnTo>
                  <a:pt x="3311611" y="45896"/>
                </a:lnTo>
                <a:lnTo>
                  <a:pt x="3375160" y="70610"/>
                </a:lnTo>
                <a:lnTo>
                  <a:pt x="3435178" y="105915"/>
                </a:lnTo>
                <a:lnTo>
                  <a:pt x="3459892" y="127098"/>
                </a:lnTo>
                <a:lnTo>
                  <a:pt x="3477544" y="148281"/>
                </a:lnTo>
                <a:lnTo>
                  <a:pt x="3484605" y="169464"/>
                </a:lnTo>
                <a:lnTo>
                  <a:pt x="3484605" y="201238"/>
                </a:lnTo>
                <a:lnTo>
                  <a:pt x="3470483" y="225952"/>
                </a:lnTo>
                <a:lnTo>
                  <a:pt x="3428117" y="268318"/>
                </a:lnTo>
                <a:lnTo>
                  <a:pt x="3385751" y="293031"/>
                </a:lnTo>
                <a:lnTo>
                  <a:pt x="3216287" y="300092"/>
                </a:lnTo>
                <a:lnTo>
                  <a:pt x="3032701" y="314214"/>
                </a:lnTo>
                <a:lnTo>
                  <a:pt x="2803219" y="342458"/>
                </a:lnTo>
                <a:lnTo>
                  <a:pt x="2538431" y="370702"/>
                </a:lnTo>
                <a:lnTo>
                  <a:pt x="2259521" y="406007"/>
                </a:lnTo>
                <a:lnTo>
                  <a:pt x="1680519" y="47661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AD1FB57-FD15-47C2-B37A-D42BF6EAEEF6}"/>
              </a:ext>
            </a:extLst>
          </p:cNvPr>
          <p:cNvSpPr/>
          <p:nvPr/>
        </p:nvSpPr>
        <p:spPr>
          <a:xfrm>
            <a:off x="4176713" y="4191000"/>
            <a:ext cx="2498725" cy="1281113"/>
          </a:xfrm>
          <a:custGeom>
            <a:avLst/>
            <a:gdLst>
              <a:gd name="connsiteX0" fmla="*/ 1069521 w 2498271"/>
              <a:gd name="connsiteY0" fmla="*/ 299357 h 1281793"/>
              <a:gd name="connsiteX1" fmla="*/ 704850 w 2498271"/>
              <a:gd name="connsiteY1" fmla="*/ 334736 h 1281793"/>
              <a:gd name="connsiteX2" fmla="*/ 470807 w 2498271"/>
              <a:gd name="connsiteY2" fmla="*/ 361950 h 1281793"/>
              <a:gd name="connsiteX3" fmla="*/ 302078 w 2498271"/>
              <a:gd name="connsiteY3" fmla="*/ 381000 h 1281793"/>
              <a:gd name="connsiteX4" fmla="*/ 84364 w 2498271"/>
              <a:gd name="connsiteY4" fmla="*/ 410936 h 1281793"/>
              <a:gd name="connsiteX5" fmla="*/ 0 w 2498271"/>
              <a:gd name="connsiteY5" fmla="*/ 258536 h 1281793"/>
              <a:gd name="connsiteX6" fmla="*/ 141514 w 2498271"/>
              <a:gd name="connsiteY6" fmla="*/ 236764 h 1281793"/>
              <a:gd name="connsiteX7" fmla="*/ 438150 w 2498271"/>
              <a:gd name="connsiteY7" fmla="*/ 195943 h 1281793"/>
              <a:gd name="connsiteX8" fmla="*/ 707571 w 2498271"/>
              <a:gd name="connsiteY8" fmla="*/ 163286 h 1281793"/>
              <a:gd name="connsiteX9" fmla="*/ 1012371 w 2498271"/>
              <a:gd name="connsiteY9" fmla="*/ 133350 h 1281793"/>
              <a:gd name="connsiteX10" fmla="*/ 1279071 w 2498271"/>
              <a:gd name="connsiteY10" fmla="*/ 111579 h 1281793"/>
              <a:gd name="connsiteX11" fmla="*/ 1431471 w 2498271"/>
              <a:gd name="connsiteY11" fmla="*/ 97971 h 1281793"/>
              <a:gd name="connsiteX12" fmla="*/ 1646464 w 2498271"/>
              <a:gd name="connsiteY12" fmla="*/ 87086 h 1281793"/>
              <a:gd name="connsiteX13" fmla="*/ 1994807 w 2498271"/>
              <a:gd name="connsiteY13" fmla="*/ 68036 h 1281793"/>
              <a:gd name="connsiteX14" fmla="*/ 2038350 w 2498271"/>
              <a:gd name="connsiteY14" fmla="*/ 48986 h 1281793"/>
              <a:gd name="connsiteX15" fmla="*/ 2147207 w 2498271"/>
              <a:gd name="connsiteY15" fmla="*/ 0 h 1281793"/>
              <a:gd name="connsiteX16" fmla="*/ 2174421 w 2498271"/>
              <a:gd name="connsiteY16" fmla="*/ 8164 h 1281793"/>
              <a:gd name="connsiteX17" fmla="*/ 2231571 w 2498271"/>
              <a:gd name="connsiteY17" fmla="*/ 40821 h 1281793"/>
              <a:gd name="connsiteX18" fmla="*/ 2291443 w 2498271"/>
              <a:gd name="connsiteY18" fmla="*/ 81643 h 1281793"/>
              <a:gd name="connsiteX19" fmla="*/ 2370364 w 2498271"/>
              <a:gd name="connsiteY19" fmla="*/ 146957 h 1281793"/>
              <a:gd name="connsiteX20" fmla="*/ 2465614 w 2498271"/>
              <a:gd name="connsiteY20" fmla="*/ 239486 h 1281793"/>
              <a:gd name="connsiteX21" fmla="*/ 2487386 w 2498271"/>
              <a:gd name="connsiteY21" fmla="*/ 277586 h 1281793"/>
              <a:gd name="connsiteX22" fmla="*/ 2498271 w 2498271"/>
              <a:gd name="connsiteY22" fmla="*/ 304800 h 1281793"/>
              <a:gd name="connsiteX23" fmla="*/ 2498271 w 2498271"/>
              <a:gd name="connsiteY23" fmla="*/ 326571 h 1281793"/>
              <a:gd name="connsiteX24" fmla="*/ 2490107 w 2498271"/>
              <a:gd name="connsiteY24" fmla="*/ 348343 h 1281793"/>
              <a:gd name="connsiteX25" fmla="*/ 2476500 w 2498271"/>
              <a:gd name="connsiteY25" fmla="*/ 370114 h 1281793"/>
              <a:gd name="connsiteX26" fmla="*/ 2435678 w 2498271"/>
              <a:gd name="connsiteY26" fmla="*/ 394607 h 1281793"/>
              <a:gd name="connsiteX27" fmla="*/ 2403021 w 2498271"/>
              <a:gd name="connsiteY27" fmla="*/ 427264 h 1281793"/>
              <a:gd name="connsiteX28" fmla="*/ 2378528 w 2498271"/>
              <a:gd name="connsiteY28" fmla="*/ 457200 h 1281793"/>
              <a:gd name="connsiteX29" fmla="*/ 2348593 w 2498271"/>
              <a:gd name="connsiteY29" fmla="*/ 533400 h 1281793"/>
              <a:gd name="connsiteX30" fmla="*/ 2264228 w 2498271"/>
              <a:gd name="connsiteY30" fmla="*/ 753836 h 1281793"/>
              <a:gd name="connsiteX31" fmla="*/ 2220686 w 2498271"/>
              <a:gd name="connsiteY31" fmla="*/ 865414 h 1281793"/>
              <a:gd name="connsiteX32" fmla="*/ 2171700 w 2498271"/>
              <a:gd name="connsiteY32" fmla="*/ 1012371 h 1281793"/>
              <a:gd name="connsiteX33" fmla="*/ 2071007 w 2498271"/>
              <a:gd name="connsiteY33" fmla="*/ 1281793 h 1281793"/>
              <a:gd name="connsiteX34" fmla="*/ 1861457 w 2498271"/>
              <a:gd name="connsiteY34" fmla="*/ 1273629 h 1281793"/>
              <a:gd name="connsiteX35" fmla="*/ 1891393 w 2498271"/>
              <a:gd name="connsiteY35" fmla="*/ 1159329 h 1281793"/>
              <a:gd name="connsiteX36" fmla="*/ 1981200 w 2498271"/>
              <a:gd name="connsiteY36" fmla="*/ 816429 h 1281793"/>
              <a:gd name="connsiteX37" fmla="*/ 2043793 w 2498271"/>
              <a:gd name="connsiteY37" fmla="*/ 555171 h 1281793"/>
              <a:gd name="connsiteX38" fmla="*/ 2079171 w 2498271"/>
              <a:gd name="connsiteY38" fmla="*/ 386443 h 1281793"/>
              <a:gd name="connsiteX39" fmla="*/ 2084614 w 2498271"/>
              <a:gd name="connsiteY39" fmla="*/ 332014 h 1281793"/>
              <a:gd name="connsiteX40" fmla="*/ 2084614 w 2498271"/>
              <a:gd name="connsiteY40" fmla="*/ 307521 h 1281793"/>
              <a:gd name="connsiteX41" fmla="*/ 2084614 w 2498271"/>
              <a:gd name="connsiteY41" fmla="*/ 288471 h 1281793"/>
              <a:gd name="connsiteX42" fmla="*/ 2081893 w 2498271"/>
              <a:gd name="connsiteY42" fmla="*/ 274864 h 1281793"/>
              <a:gd name="connsiteX43" fmla="*/ 2073728 w 2498271"/>
              <a:gd name="connsiteY43" fmla="*/ 263979 h 1281793"/>
              <a:gd name="connsiteX44" fmla="*/ 2060121 w 2498271"/>
              <a:gd name="connsiteY44" fmla="*/ 253093 h 1281793"/>
              <a:gd name="connsiteX45" fmla="*/ 2038350 w 2498271"/>
              <a:gd name="connsiteY45" fmla="*/ 244929 h 1281793"/>
              <a:gd name="connsiteX46" fmla="*/ 1962150 w 2498271"/>
              <a:gd name="connsiteY46" fmla="*/ 244929 h 1281793"/>
              <a:gd name="connsiteX47" fmla="*/ 1700893 w 2498271"/>
              <a:gd name="connsiteY47" fmla="*/ 255814 h 1281793"/>
              <a:gd name="connsiteX48" fmla="*/ 1374321 w 2498271"/>
              <a:gd name="connsiteY48" fmla="*/ 274864 h 1281793"/>
              <a:gd name="connsiteX49" fmla="*/ 1069521 w 2498271"/>
              <a:gd name="connsiteY49" fmla="*/ 299357 h 128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98271" h="1281793">
                <a:moveTo>
                  <a:pt x="1069521" y="299357"/>
                </a:moveTo>
                <a:lnTo>
                  <a:pt x="704850" y="334736"/>
                </a:lnTo>
                <a:lnTo>
                  <a:pt x="470807" y="361950"/>
                </a:lnTo>
                <a:lnTo>
                  <a:pt x="302078" y="381000"/>
                </a:lnTo>
                <a:lnTo>
                  <a:pt x="84364" y="410936"/>
                </a:lnTo>
                <a:lnTo>
                  <a:pt x="0" y="258536"/>
                </a:lnTo>
                <a:lnTo>
                  <a:pt x="141514" y="236764"/>
                </a:lnTo>
                <a:lnTo>
                  <a:pt x="438150" y="195943"/>
                </a:lnTo>
                <a:lnTo>
                  <a:pt x="707571" y="163286"/>
                </a:lnTo>
                <a:lnTo>
                  <a:pt x="1012371" y="133350"/>
                </a:lnTo>
                <a:lnTo>
                  <a:pt x="1279071" y="111579"/>
                </a:lnTo>
                <a:lnTo>
                  <a:pt x="1431471" y="97971"/>
                </a:lnTo>
                <a:lnTo>
                  <a:pt x="1646464" y="87086"/>
                </a:lnTo>
                <a:lnTo>
                  <a:pt x="1994807" y="68036"/>
                </a:lnTo>
                <a:lnTo>
                  <a:pt x="2038350" y="48986"/>
                </a:lnTo>
                <a:lnTo>
                  <a:pt x="2147207" y="0"/>
                </a:lnTo>
                <a:lnTo>
                  <a:pt x="2174421" y="8164"/>
                </a:lnTo>
                <a:lnTo>
                  <a:pt x="2231571" y="40821"/>
                </a:lnTo>
                <a:lnTo>
                  <a:pt x="2291443" y="81643"/>
                </a:lnTo>
                <a:lnTo>
                  <a:pt x="2370364" y="146957"/>
                </a:lnTo>
                <a:lnTo>
                  <a:pt x="2465614" y="239486"/>
                </a:lnTo>
                <a:lnTo>
                  <a:pt x="2487386" y="277586"/>
                </a:lnTo>
                <a:lnTo>
                  <a:pt x="2498271" y="304800"/>
                </a:lnTo>
                <a:lnTo>
                  <a:pt x="2498271" y="326571"/>
                </a:lnTo>
                <a:lnTo>
                  <a:pt x="2490107" y="348343"/>
                </a:lnTo>
                <a:lnTo>
                  <a:pt x="2476500" y="370114"/>
                </a:lnTo>
                <a:lnTo>
                  <a:pt x="2435678" y="394607"/>
                </a:lnTo>
                <a:lnTo>
                  <a:pt x="2403021" y="427264"/>
                </a:lnTo>
                <a:lnTo>
                  <a:pt x="2378528" y="457200"/>
                </a:lnTo>
                <a:lnTo>
                  <a:pt x="2348593" y="533400"/>
                </a:lnTo>
                <a:lnTo>
                  <a:pt x="2264228" y="753836"/>
                </a:lnTo>
                <a:lnTo>
                  <a:pt x="2220686" y="865414"/>
                </a:lnTo>
                <a:lnTo>
                  <a:pt x="2171700" y="1012371"/>
                </a:lnTo>
                <a:lnTo>
                  <a:pt x="2071007" y="1281793"/>
                </a:lnTo>
                <a:lnTo>
                  <a:pt x="1861457" y="1273629"/>
                </a:lnTo>
                <a:lnTo>
                  <a:pt x="1891393" y="1159329"/>
                </a:lnTo>
                <a:lnTo>
                  <a:pt x="1981200" y="816429"/>
                </a:lnTo>
                <a:lnTo>
                  <a:pt x="2043793" y="555171"/>
                </a:lnTo>
                <a:lnTo>
                  <a:pt x="2079171" y="386443"/>
                </a:lnTo>
                <a:lnTo>
                  <a:pt x="2084614" y="332014"/>
                </a:lnTo>
                <a:lnTo>
                  <a:pt x="2084614" y="307521"/>
                </a:lnTo>
                <a:lnTo>
                  <a:pt x="2084614" y="288471"/>
                </a:lnTo>
                <a:lnTo>
                  <a:pt x="2081893" y="274864"/>
                </a:lnTo>
                <a:lnTo>
                  <a:pt x="2073728" y="263979"/>
                </a:lnTo>
                <a:lnTo>
                  <a:pt x="2060121" y="253093"/>
                </a:lnTo>
                <a:lnTo>
                  <a:pt x="2038350" y="244929"/>
                </a:lnTo>
                <a:lnTo>
                  <a:pt x="1962150" y="244929"/>
                </a:lnTo>
                <a:lnTo>
                  <a:pt x="1700893" y="255814"/>
                </a:lnTo>
                <a:lnTo>
                  <a:pt x="1374321" y="274864"/>
                </a:lnTo>
                <a:lnTo>
                  <a:pt x="1069521" y="2993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3D01BC7-55B0-4436-A8D4-C427948DDDB1}"/>
              </a:ext>
            </a:extLst>
          </p:cNvPr>
          <p:cNvSpPr/>
          <p:nvPr/>
        </p:nvSpPr>
        <p:spPr>
          <a:xfrm>
            <a:off x="4357688" y="5370513"/>
            <a:ext cx="2038350" cy="365125"/>
          </a:xfrm>
          <a:custGeom>
            <a:avLst/>
            <a:gdLst>
              <a:gd name="connsiteX0" fmla="*/ 847725 w 2038350"/>
              <a:gd name="connsiteY0" fmla="*/ 273844 h 366712"/>
              <a:gd name="connsiteX1" fmla="*/ 500062 w 2038350"/>
              <a:gd name="connsiteY1" fmla="*/ 307181 h 366712"/>
              <a:gd name="connsiteX2" fmla="*/ 285750 w 2038350"/>
              <a:gd name="connsiteY2" fmla="*/ 335756 h 366712"/>
              <a:gd name="connsiteX3" fmla="*/ 45243 w 2038350"/>
              <a:gd name="connsiteY3" fmla="*/ 366712 h 366712"/>
              <a:gd name="connsiteX4" fmla="*/ 0 w 2038350"/>
              <a:gd name="connsiteY4" fmla="*/ 188119 h 366712"/>
              <a:gd name="connsiteX5" fmla="*/ 233362 w 2038350"/>
              <a:gd name="connsiteY5" fmla="*/ 166687 h 366712"/>
              <a:gd name="connsiteX6" fmla="*/ 659606 w 2038350"/>
              <a:gd name="connsiteY6" fmla="*/ 119062 h 366712"/>
              <a:gd name="connsiteX7" fmla="*/ 1166812 w 2038350"/>
              <a:gd name="connsiteY7" fmla="*/ 64294 h 366712"/>
              <a:gd name="connsiteX8" fmla="*/ 1714500 w 2038350"/>
              <a:gd name="connsiteY8" fmla="*/ 0 h 366712"/>
              <a:gd name="connsiteX9" fmla="*/ 1928812 w 2038350"/>
              <a:gd name="connsiteY9" fmla="*/ 0 h 366712"/>
              <a:gd name="connsiteX10" fmla="*/ 1964531 w 2038350"/>
              <a:gd name="connsiteY10" fmla="*/ 28575 h 366712"/>
              <a:gd name="connsiteX11" fmla="*/ 2005012 w 2038350"/>
              <a:gd name="connsiteY11" fmla="*/ 61912 h 366712"/>
              <a:gd name="connsiteX12" fmla="*/ 2024062 w 2038350"/>
              <a:gd name="connsiteY12" fmla="*/ 83344 h 366712"/>
              <a:gd name="connsiteX13" fmla="*/ 2038350 w 2038350"/>
              <a:gd name="connsiteY13" fmla="*/ 109537 h 366712"/>
              <a:gd name="connsiteX14" fmla="*/ 2038350 w 2038350"/>
              <a:gd name="connsiteY14" fmla="*/ 128587 h 366712"/>
              <a:gd name="connsiteX15" fmla="*/ 2038350 w 2038350"/>
              <a:gd name="connsiteY15" fmla="*/ 152400 h 366712"/>
              <a:gd name="connsiteX16" fmla="*/ 2016918 w 2038350"/>
              <a:gd name="connsiteY16" fmla="*/ 180975 h 366712"/>
              <a:gd name="connsiteX17" fmla="*/ 1983581 w 2038350"/>
              <a:gd name="connsiteY17" fmla="*/ 204787 h 366712"/>
              <a:gd name="connsiteX18" fmla="*/ 1938337 w 2038350"/>
              <a:gd name="connsiteY18" fmla="*/ 223837 h 366712"/>
              <a:gd name="connsiteX19" fmla="*/ 1883568 w 2038350"/>
              <a:gd name="connsiteY19" fmla="*/ 228600 h 366712"/>
              <a:gd name="connsiteX20" fmla="*/ 1693068 w 2038350"/>
              <a:gd name="connsiteY20" fmla="*/ 226219 h 366712"/>
              <a:gd name="connsiteX21" fmla="*/ 1512093 w 2038350"/>
              <a:gd name="connsiteY21" fmla="*/ 235744 h 366712"/>
              <a:gd name="connsiteX22" fmla="*/ 1297781 w 2038350"/>
              <a:gd name="connsiteY22" fmla="*/ 242887 h 366712"/>
              <a:gd name="connsiteX23" fmla="*/ 1052512 w 2038350"/>
              <a:gd name="connsiteY23" fmla="*/ 259556 h 366712"/>
              <a:gd name="connsiteX24" fmla="*/ 847725 w 2038350"/>
              <a:gd name="connsiteY24" fmla="*/ 273844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038350" h="366712">
                <a:moveTo>
                  <a:pt x="847725" y="273844"/>
                </a:moveTo>
                <a:lnTo>
                  <a:pt x="500062" y="307181"/>
                </a:lnTo>
                <a:lnTo>
                  <a:pt x="285750" y="335756"/>
                </a:lnTo>
                <a:lnTo>
                  <a:pt x="45243" y="366712"/>
                </a:lnTo>
                <a:lnTo>
                  <a:pt x="0" y="188119"/>
                </a:lnTo>
                <a:lnTo>
                  <a:pt x="233362" y="166687"/>
                </a:lnTo>
                <a:lnTo>
                  <a:pt x="659606" y="119062"/>
                </a:lnTo>
                <a:lnTo>
                  <a:pt x="1166812" y="64294"/>
                </a:lnTo>
                <a:lnTo>
                  <a:pt x="1714500" y="0"/>
                </a:lnTo>
                <a:lnTo>
                  <a:pt x="1928812" y="0"/>
                </a:lnTo>
                <a:lnTo>
                  <a:pt x="1964531" y="28575"/>
                </a:lnTo>
                <a:lnTo>
                  <a:pt x="2005012" y="61912"/>
                </a:lnTo>
                <a:lnTo>
                  <a:pt x="2024062" y="83344"/>
                </a:lnTo>
                <a:lnTo>
                  <a:pt x="2038350" y="109537"/>
                </a:lnTo>
                <a:lnTo>
                  <a:pt x="2038350" y="128587"/>
                </a:lnTo>
                <a:lnTo>
                  <a:pt x="2038350" y="152400"/>
                </a:lnTo>
                <a:lnTo>
                  <a:pt x="2016918" y="180975"/>
                </a:lnTo>
                <a:lnTo>
                  <a:pt x="1983581" y="204787"/>
                </a:lnTo>
                <a:lnTo>
                  <a:pt x="1938337" y="223837"/>
                </a:lnTo>
                <a:lnTo>
                  <a:pt x="1883568" y="228600"/>
                </a:lnTo>
                <a:lnTo>
                  <a:pt x="1693068" y="226219"/>
                </a:lnTo>
                <a:lnTo>
                  <a:pt x="1512093" y="235744"/>
                </a:lnTo>
                <a:lnTo>
                  <a:pt x="1297781" y="242887"/>
                </a:lnTo>
                <a:lnTo>
                  <a:pt x="1052512" y="259556"/>
                </a:lnTo>
                <a:lnTo>
                  <a:pt x="847725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33D61ED-F562-4B14-8CAB-ECCB244468BD}"/>
              </a:ext>
            </a:extLst>
          </p:cNvPr>
          <p:cNvGrpSpPr>
            <a:grpSpLocks/>
          </p:cNvGrpSpPr>
          <p:nvPr/>
        </p:nvGrpSpPr>
        <p:grpSpPr bwMode="auto">
          <a:xfrm>
            <a:off x="2655888" y="1506538"/>
            <a:ext cx="4440237" cy="4452937"/>
            <a:chOff x="2805113" y="1658938"/>
            <a:chExt cx="4440237" cy="4452937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47E00C4C-CD77-473D-A45E-B8D345D30812}"/>
                </a:ext>
              </a:extLst>
            </p:cNvPr>
            <p:cNvSpPr/>
            <p:nvPr/>
          </p:nvSpPr>
          <p:spPr>
            <a:xfrm>
              <a:off x="3805238" y="1658938"/>
              <a:ext cx="2446337" cy="955675"/>
            </a:xfrm>
            <a:custGeom>
              <a:avLst/>
              <a:gdLst>
                <a:gd name="connsiteX0" fmla="*/ 1171575 w 2445543"/>
                <a:gd name="connsiteY0" fmla="*/ 735807 h 954882"/>
                <a:gd name="connsiteX1" fmla="*/ 954881 w 2445543"/>
                <a:gd name="connsiteY1" fmla="*/ 788194 h 954882"/>
                <a:gd name="connsiteX2" fmla="*/ 771525 w 2445543"/>
                <a:gd name="connsiteY2" fmla="*/ 828675 h 954882"/>
                <a:gd name="connsiteX3" fmla="*/ 569118 w 2445543"/>
                <a:gd name="connsiteY3" fmla="*/ 871538 h 954882"/>
                <a:gd name="connsiteX4" fmla="*/ 366712 w 2445543"/>
                <a:gd name="connsiteY4" fmla="*/ 909638 h 954882"/>
                <a:gd name="connsiteX5" fmla="*/ 202406 w 2445543"/>
                <a:gd name="connsiteY5" fmla="*/ 931069 h 954882"/>
                <a:gd name="connsiteX6" fmla="*/ 47625 w 2445543"/>
                <a:gd name="connsiteY6" fmla="*/ 954882 h 954882"/>
                <a:gd name="connsiteX7" fmla="*/ 0 w 2445543"/>
                <a:gd name="connsiteY7" fmla="*/ 807244 h 954882"/>
                <a:gd name="connsiteX8" fmla="*/ 142875 w 2445543"/>
                <a:gd name="connsiteY8" fmla="*/ 807244 h 954882"/>
                <a:gd name="connsiteX9" fmla="*/ 197643 w 2445543"/>
                <a:gd name="connsiteY9" fmla="*/ 804863 h 954882"/>
                <a:gd name="connsiteX10" fmla="*/ 283368 w 2445543"/>
                <a:gd name="connsiteY10" fmla="*/ 790575 h 954882"/>
                <a:gd name="connsiteX11" fmla="*/ 476250 w 2445543"/>
                <a:gd name="connsiteY11" fmla="*/ 745332 h 954882"/>
                <a:gd name="connsiteX12" fmla="*/ 704850 w 2445543"/>
                <a:gd name="connsiteY12" fmla="*/ 685800 h 954882"/>
                <a:gd name="connsiteX13" fmla="*/ 883443 w 2445543"/>
                <a:gd name="connsiteY13" fmla="*/ 638175 h 954882"/>
                <a:gd name="connsiteX14" fmla="*/ 1121568 w 2445543"/>
                <a:gd name="connsiteY14" fmla="*/ 564357 h 954882"/>
                <a:gd name="connsiteX15" fmla="*/ 1340643 w 2445543"/>
                <a:gd name="connsiteY15" fmla="*/ 488157 h 954882"/>
                <a:gd name="connsiteX16" fmla="*/ 1500187 w 2445543"/>
                <a:gd name="connsiteY16" fmla="*/ 428625 h 954882"/>
                <a:gd name="connsiteX17" fmla="*/ 1690687 w 2445543"/>
                <a:gd name="connsiteY17" fmla="*/ 350044 h 954882"/>
                <a:gd name="connsiteX18" fmla="*/ 1814512 w 2445543"/>
                <a:gd name="connsiteY18" fmla="*/ 292894 h 954882"/>
                <a:gd name="connsiteX19" fmla="*/ 1885950 w 2445543"/>
                <a:gd name="connsiteY19" fmla="*/ 252413 h 954882"/>
                <a:gd name="connsiteX20" fmla="*/ 1907381 w 2445543"/>
                <a:gd name="connsiteY20" fmla="*/ 230982 h 954882"/>
                <a:gd name="connsiteX21" fmla="*/ 1919287 w 2445543"/>
                <a:gd name="connsiteY21" fmla="*/ 202407 h 954882"/>
                <a:gd name="connsiteX22" fmla="*/ 1916906 w 2445543"/>
                <a:gd name="connsiteY22" fmla="*/ 180975 h 954882"/>
                <a:gd name="connsiteX23" fmla="*/ 1900237 w 2445543"/>
                <a:gd name="connsiteY23" fmla="*/ 135732 h 954882"/>
                <a:gd name="connsiteX24" fmla="*/ 1866900 w 2445543"/>
                <a:gd name="connsiteY24" fmla="*/ 85725 h 954882"/>
                <a:gd name="connsiteX25" fmla="*/ 1854993 w 2445543"/>
                <a:gd name="connsiteY25" fmla="*/ 64294 h 954882"/>
                <a:gd name="connsiteX26" fmla="*/ 1847850 w 2445543"/>
                <a:gd name="connsiteY26" fmla="*/ 38100 h 954882"/>
                <a:gd name="connsiteX27" fmla="*/ 1850231 w 2445543"/>
                <a:gd name="connsiteY27" fmla="*/ 23813 h 954882"/>
                <a:gd name="connsiteX28" fmla="*/ 1857375 w 2445543"/>
                <a:gd name="connsiteY28" fmla="*/ 11907 h 954882"/>
                <a:gd name="connsiteX29" fmla="*/ 1876425 w 2445543"/>
                <a:gd name="connsiteY29" fmla="*/ 2382 h 954882"/>
                <a:gd name="connsiteX30" fmla="*/ 1907381 w 2445543"/>
                <a:gd name="connsiteY30" fmla="*/ 0 h 954882"/>
                <a:gd name="connsiteX31" fmla="*/ 1959768 w 2445543"/>
                <a:gd name="connsiteY31" fmla="*/ 9525 h 954882"/>
                <a:gd name="connsiteX32" fmla="*/ 2074068 w 2445543"/>
                <a:gd name="connsiteY32" fmla="*/ 47625 h 954882"/>
                <a:gd name="connsiteX33" fmla="*/ 2183606 w 2445543"/>
                <a:gd name="connsiteY33" fmla="*/ 95250 h 954882"/>
                <a:gd name="connsiteX34" fmla="*/ 2250281 w 2445543"/>
                <a:gd name="connsiteY34" fmla="*/ 135732 h 954882"/>
                <a:gd name="connsiteX35" fmla="*/ 2324100 w 2445543"/>
                <a:gd name="connsiteY35" fmla="*/ 183357 h 954882"/>
                <a:gd name="connsiteX36" fmla="*/ 2364581 w 2445543"/>
                <a:gd name="connsiteY36" fmla="*/ 221457 h 954882"/>
                <a:gd name="connsiteX37" fmla="*/ 2402681 w 2445543"/>
                <a:gd name="connsiteY37" fmla="*/ 266700 h 954882"/>
                <a:gd name="connsiteX38" fmla="*/ 2421731 w 2445543"/>
                <a:gd name="connsiteY38" fmla="*/ 290513 h 954882"/>
                <a:gd name="connsiteX39" fmla="*/ 2438400 w 2445543"/>
                <a:gd name="connsiteY39" fmla="*/ 321469 h 954882"/>
                <a:gd name="connsiteX40" fmla="*/ 2445543 w 2445543"/>
                <a:gd name="connsiteY40" fmla="*/ 350044 h 954882"/>
                <a:gd name="connsiteX41" fmla="*/ 2443162 w 2445543"/>
                <a:gd name="connsiteY41" fmla="*/ 376238 h 954882"/>
                <a:gd name="connsiteX42" fmla="*/ 2431256 w 2445543"/>
                <a:gd name="connsiteY42" fmla="*/ 397669 h 954882"/>
                <a:gd name="connsiteX43" fmla="*/ 2402681 w 2445543"/>
                <a:gd name="connsiteY43" fmla="*/ 414338 h 954882"/>
                <a:gd name="connsiteX44" fmla="*/ 2331243 w 2445543"/>
                <a:gd name="connsiteY44" fmla="*/ 426244 h 954882"/>
                <a:gd name="connsiteX45" fmla="*/ 2202656 w 2445543"/>
                <a:gd name="connsiteY45" fmla="*/ 452438 h 954882"/>
                <a:gd name="connsiteX46" fmla="*/ 2074068 w 2445543"/>
                <a:gd name="connsiteY46" fmla="*/ 490538 h 954882"/>
                <a:gd name="connsiteX47" fmla="*/ 1909762 w 2445543"/>
                <a:gd name="connsiteY47" fmla="*/ 538163 h 954882"/>
                <a:gd name="connsiteX48" fmla="*/ 1707356 w 2445543"/>
                <a:gd name="connsiteY48" fmla="*/ 592932 h 954882"/>
                <a:gd name="connsiteX49" fmla="*/ 1445418 w 2445543"/>
                <a:gd name="connsiteY49" fmla="*/ 664369 h 954882"/>
                <a:gd name="connsiteX50" fmla="*/ 1171575 w 2445543"/>
                <a:gd name="connsiteY50" fmla="*/ 735807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954882">
                  <a:moveTo>
                    <a:pt x="1171575" y="735807"/>
                  </a:moveTo>
                  <a:lnTo>
                    <a:pt x="954881" y="788194"/>
                  </a:lnTo>
                  <a:lnTo>
                    <a:pt x="771525" y="828675"/>
                  </a:lnTo>
                  <a:lnTo>
                    <a:pt x="569118" y="871538"/>
                  </a:lnTo>
                  <a:lnTo>
                    <a:pt x="366712" y="909638"/>
                  </a:lnTo>
                  <a:lnTo>
                    <a:pt x="202406" y="931069"/>
                  </a:lnTo>
                  <a:lnTo>
                    <a:pt x="47625" y="954882"/>
                  </a:lnTo>
                  <a:lnTo>
                    <a:pt x="0" y="807244"/>
                  </a:lnTo>
                  <a:lnTo>
                    <a:pt x="142875" y="807244"/>
                  </a:lnTo>
                  <a:lnTo>
                    <a:pt x="197643" y="804863"/>
                  </a:lnTo>
                  <a:lnTo>
                    <a:pt x="283368" y="790575"/>
                  </a:lnTo>
                  <a:lnTo>
                    <a:pt x="476250" y="745332"/>
                  </a:lnTo>
                  <a:lnTo>
                    <a:pt x="704850" y="685800"/>
                  </a:lnTo>
                  <a:lnTo>
                    <a:pt x="883443" y="638175"/>
                  </a:lnTo>
                  <a:lnTo>
                    <a:pt x="1121568" y="564357"/>
                  </a:lnTo>
                  <a:lnTo>
                    <a:pt x="1340643" y="488157"/>
                  </a:lnTo>
                  <a:lnTo>
                    <a:pt x="1500187" y="428625"/>
                  </a:lnTo>
                  <a:lnTo>
                    <a:pt x="1690687" y="350044"/>
                  </a:lnTo>
                  <a:lnTo>
                    <a:pt x="1814512" y="292894"/>
                  </a:lnTo>
                  <a:lnTo>
                    <a:pt x="1885950" y="252413"/>
                  </a:lnTo>
                  <a:lnTo>
                    <a:pt x="1907381" y="230982"/>
                  </a:lnTo>
                  <a:lnTo>
                    <a:pt x="1919287" y="202407"/>
                  </a:lnTo>
                  <a:lnTo>
                    <a:pt x="1916906" y="180975"/>
                  </a:lnTo>
                  <a:lnTo>
                    <a:pt x="1900237" y="135732"/>
                  </a:lnTo>
                  <a:lnTo>
                    <a:pt x="1866900" y="85725"/>
                  </a:lnTo>
                  <a:lnTo>
                    <a:pt x="1854993" y="64294"/>
                  </a:lnTo>
                  <a:lnTo>
                    <a:pt x="1847850" y="38100"/>
                  </a:lnTo>
                  <a:lnTo>
                    <a:pt x="1850231" y="23813"/>
                  </a:lnTo>
                  <a:lnTo>
                    <a:pt x="1857375" y="11907"/>
                  </a:lnTo>
                  <a:lnTo>
                    <a:pt x="1876425" y="2382"/>
                  </a:lnTo>
                  <a:lnTo>
                    <a:pt x="1907381" y="0"/>
                  </a:lnTo>
                  <a:lnTo>
                    <a:pt x="1959768" y="9525"/>
                  </a:lnTo>
                  <a:lnTo>
                    <a:pt x="2074068" y="47625"/>
                  </a:lnTo>
                  <a:lnTo>
                    <a:pt x="2183606" y="95250"/>
                  </a:lnTo>
                  <a:lnTo>
                    <a:pt x="2250281" y="135732"/>
                  </a:lnTo>
                  <a:lnTo>
                    <a:pt x="2324100" y="183357"/>
                  </a:lnTo>
                  <a:lnTo>
                    <a:pt x="2364581" y="221457"/>
                  </a:lnTo>
                  <a:lnTo>
                    <a:pt x="2402681" y="266700"/>
                  </a:lnTo>
                  <a:lnTo>
                    <a:pt x="2421731" y="290513"/>
                  </a:lnTo>
                  <a:lnTo>
                    <a:pt x="2438400" y="321469"/>
                  </a:lnTo>
                  <a:lnTo>
                    <a:pt x="2445543" y="350044"/>
                  </a:lnTo>
                  <a:lnTo>
                    <a:pt x="2443162" y="376238"/>
                  </a:lnTo>
                  <a:lnTo>
                    <a:pt x="2431256" y="397669"/>
                  </a:lnTo>
                  <a:lnTo>
                    <a:pt x="2402681" y="414338"/>
                  </a:lnTo>
                  <a:lnTo>
                    <a:pt x="2331243" y="426244"/>
                  </a:lnTo>
                  <a:lnTo>
                    <a:pt x="2202656" y="452438"/>
                  </a:lnTo>
                  <a:lnTo>
                    <a:pt x="2074068" y="490538"/>
                  </a:lnTo>
                  <a:lnTo>
                    <a:pt x="1909762" y="538163"/>
                  </a:lnTo>
                  <a:lnTo>
                    <a:pt x="1707356" y="592932"/>
                  </a:lnTo>
                  <a:lnTo>
                    <a:pt x="1445418" y="664369"/>
                  </a:lnTo>
                  <a:lnTo>
                    <a:pt x="1171575" y="735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BF6A37D7-F1FE-4E9B-88F2-26F5E7ABA27E}"/>
                </a:ext>
              </a:extLst>
            </p:cNvPr>
            <p:cNvSpPr/>
            <p:nvPr/>
          </p:nvSpPr>
          <p:spPr>
            <a:xfrm>
              <a:off x="4043363" y="4491038"/>
              <a:ext cx="571500" cy="1620837"/>
            </a:xfrm>
            <a:custGeom>
              <a:avLst/>
              <a:gdLst>
                <a:gd name="connsiteX0" fmla="*/ 280307 w 571500"/>
                <a:gd name="connsiteY0" fmla="*/ 783772 h 1621972"/>
                <a:gd name="connsiteX1" fmla="*/ 253093 w 571500"/>
                <a:gd name="connsiteY1" fmla="*/ 568779 h 1621972"/>
                <a:gd name="connsiteX2" fmla="*/ 231321 w 571500"/>
                <a:gd name="connsiteY2" fmla="*/ 435429 h 1621972"/>
                <a:gd name="connsiteX3" fmla="*/ 204107 w 571500"/>
                <a:gd name="connsiteY3" fmla="*/ 323850 h 1621972"/>
                <a:gd name="connsiteX4" fmla="*/ 171450 w 571500"/>
                <a:gd name="connsiteY4" fmla="*/ 244929 h 1621972"/>
                <a:gd name="connsiteX5" fmla="*/ 122464 w 571500"/>
                <a:gd name="connsiteY5" fmla="*/ 166007 h 1621972"/>
                <a:gd name="connsiteX6" fmla="*/ 92528 w 571500"/>
                <a:gd name="connsiteY6" fmla="*/ 125186 h 1621972"/>
                <a:gd name="connsiteX7" fmla="*/ 59871 w 571500"/>
                <a:gd name="connsiteY7" fmla="*/ 97972 h 1621972"/>
                <a:gd name="connsiteX8" fmla="*/ 29936 w 571500"/>
                <a:gd name="connsiteY8" fmla="*/ 84364 h 1621972"/>
                <a:gd name="connsiteX9" fmla="*/ 16328 w 571500"/>
                <a:gd name="connsiteY9" fmla="*/ 70757 h 1621972"/>
                <a:gd name="connsiteX10" fmla="*/ 2721 w 571500"/>
                <a:gd name="connsiteY10" fmla="*/ 46264 h 1621972"/>
                <a:gd name="connsiteX11" fmla="*/ 0 w 571500"/>
                <a:gd name="connsiteY11" fmla="*/ 19050 h 1621972"/>
                <a:gd name="connsiteX12" fmla="*/ 8164 w 571500"/>
                <a:gd name="connsiteY12" fmla="*/ 5443 h 1621972"/>
                <a:gd name="connsiteX13" fmla="*/ 21771 w 571500"/>
                <a:gd name="connsiteY13" fmla="*/ 0 h 1621972"/>
                <a:gd name="connsiteX14" fmla="*/ 57150 w 571500"/>
                <a:gd name="connsiteY14" fmla="*/ 5443 h 1621972"/>
                <a:gd name="connsiteX15" fmla="*/ 111578 w 571500"/>
                <a:gd name="connsiteY15" fmla="*/ 10886 h 1621972"/>
                <a:gd name="connsiteX16" fmla="*/ 163286 w 571500"/>
                <a:gd name="connsiteY16" fmla="*/ 19050 h 1621972"/>
                <a:gd name="connsiteX17" fmla="*/ 236764 w 571500"/>
                <a:gd name="connsiteY17" fmla="*/ 40822 h 1621972"/>
                <a:gd name="connsiteX18" fmla="*/ 302078 w 571500"/>
                <a:gd name="connsiteY18" fmla="*/ 65314 h 1621972"/>
                <a:gd name="connsiteX19" fmla="*/ 361950 w 571500"/>
                <a:gd name="connsiteY19" fmla="*/ 97972 h 1621972"/>
                <a:gd name="connsiteX20" fmla="*/ 397328 w 571500"/>
                <a:gd name="connsiteY20" fmla="*/ 119743 h 1621972"/>
                <a:gd name="connsiteX21" fmla="*/ 424543 w 571500"/>
                <a:gd name="connsiteY21" fmla="*/ 223157 h 1621972"/>
                <a:gd name="connsiteX22" fmla="*/ 459921 w 571500"/>
                <a:gd name="connsiteY22" fmla="*/ 416379 h 1621972"/>
                <a:gd name="connsiteX23" fmla="*/ 484414 w 571500"/>
                <a:gd name="connsiteY23" fmla="*/ 568779 h 1621972"/>
                <a:gd name="connsiteX24" fmla="*/ 511628 w 571500"/>
                <a:gd name="connsiteY24" fmla="*/ 745672 h 1621972"/>
                <a:gd name="connsiteX25" fmla="*/ 530678 w 571500"/>
                <a:gd name="connsiteY25" fmla="*/ 898072 h 1621972"/>
                <a:gd name="connsiteX26" fmla="*/ 547007 w 571500"/>
                <a:gd name="connsiteY26" fmla="*/ 1025979 h 1621972"/>
                <a:gd name="connsiteX27" fmla="*/ 566057 w 571500"/>
                <a:gd name="connsiteY27" fmla="*/ 1230086 h 1621972"/>
                <a:gd name="connsiteX28" fmla="*/ 568778 w 571500"/>
                <a:gd name="connsiteY28" fmla="*/ 1368879 h 1621972"/>
                <a:gd name="connsiteX29" fmla="*/ 571500 w 571500"/>
                <a:gd name="connsiteY29" fmla="*/ 1434193 h 1621972"/>
                <a:gd name="connsiteX30" fmla="*/ 571500 w 571500"/>
                <a:gd name="connsiteY30" fmla="*/ 1494064 h 1621972"/>
                <a:gd name="connsiteX31" fmla="*/ 563336 w 571500"/>
                <a:gd name="connsiteY31" fmla="*/ 1543050 h 1621972"/>
                <a:gd name="connsiteX32" fmla="*/ 544286 w 571500"/>
                <a:gd name="connsiteY32" fmla="*/ 1592036 h 1621972"/>
                <a:gd name="connsiteX33" fmla="*/ 519793 w 571500"/>
                <a:gd name="connsiteY33" fmla="*/ 1619250 h 1621972"/>
                <a:gd name="connsiteX34" fmla="*/ 500743 w 571500"/>
                <a:gd name="connsiteY34" fmla="*/ 1621972 h 1621972"/>
                <a:gd name="connsiteX35" fmla="*/ 476250 w 571500"/>
                <a:gd name="connsiteY35" fmla="*/ 1619250 h 1621972"/>
                <a:gd name="connsiteX36" fmla="*/ 457200 w 571500"/>
                <a:gd name="connsiteY36" fmla="*/ 1602922 h 1621972"/>
                <a:gd name="connsiteX37" fmla="*/ 416378 w 571500"/>
                <a:gd name="connsiteY37" fmla="*/ 1559379 h 1621972"/>
                <a:gd name="connsiteX38" fmla="*/ 372836 w 571500"/>
                <a:gd name="connsiteY38" fmla="*/ 1499507 h 1621972"/>
                <a:gd name="connsiteX39" fmla="*/ 342900 w 571500"/>
                <a:gd name="connsiteY39" fmla="*/ 1442357 h 1621972"/>
                <a:gd name="connsiteX40" fmla="*/ 304800 w 571500"/>
                <a:gd name="connsiteY40" fmla="*/ 1341664 h 1621972"/>
                <a:gd name="connsiteX41" fmla="*/ 293914 w 571500"/>
                <a:gd name="connsiteY41" fmla="*/ 1298122 h 1621972"/>
                <a:gd name="connsiteX42" fmla="*/ 299357 w 571500"/>
                <a:gd name="connsiteY42" fmla="*/ 1262743 h 1621972"/>
                <a:gd name="connsiteX43" fmla="*/ 307521 w 571500"/>
                <a:gd name="connsiteY43" fmla="*/ 1202872 h 1621972"/>
                <a:gd name="connsiteX44" fmla="*/ 310243 w 571500"/>
                <a:gd name="connsiteY44" fmla="*/ 1140279 h 1621972"/>
                <a:gd name="connsiteX45" fmla="*/ 299357 w 571500"/>
                <a:gd name="connsiteY45" fmla="*/ 976993 h 1621972"/>
                <a:gd name="connsiteX46" fmla="*/ 280307 w 571500"/>
                <a:gd name="connsiteY46" fmla="*/ 783772 h 162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621972">
                  <a:moveTo>
                    <a:pt x="280307" y="783772"/>
                  </a:moveTo>
                  <a:lnTo>
                    <a:pt x="253093" y="568779"/>
                  </a:lnTo>
                  <a:lnTo>
                    <a:pt x="231321" y="435429"/>
                  </a:lnTo>
                  <a:lnTo>
                    <a:pt x="204107" y="323850"/>
                  </a:lnTo>
                  <a:lnTo>
                    <a:pt x="171450" y="244929"/>
                  </a:lnTo>
                  <a:lnTo>
                    <a:pt x="122464" y="166007"/>
                  </a:lnTo>
                  <a:lnTo>
                    <a:pt x="92528" y="125186"/>
                  </a:lnTo>
                  <a:lnTo>
                    <a:pt x="59871" y="97972"/>
                  </a:lnTo>
                  <a:lnTo>
                    <a:pt x="29936" y="84364"/>
                  </a:lnTo>
                  <a:lnTo>
                    <a:pt x="16328" y="70757"/>
                  </a:lnTo>
                  <a:lnTo>
                    <a:pt x="2721" y="46264"/>
                  </a:lnTo>
                  <a:lnTo>
                    <a:pt x="0" y="19050"/>
                  </a:lnTo>
                  <a:lnTo>
                    <a:pt x="8164" y="5443"/>
                  </a:lnTo>
                  <a:lnTo>
                    <a:pt x="21771" y="0"/>
                  </a:lnTo>
                  <a:lnTo>
                    <a:pt x="57150" y="5443"/>
                  </a:lnTo>
                  <a:lnTo>
                    <a:pt x="111578" y="10886"/>
                  </a:lnTo>
                  <a:lnTo>
                    <a:pt x="163286" y="19050"/>
                  </a:lnTo>
                  <a:lnTo>
                    <a:pt x="236764" y="40822"/>
                  </a:lnTo>
                  <a:lnTo>
                    <a:pt x="302078" y="65314"/>
                  </a:lnTo>
                  <a:lnTo>
                    <a:pt x="361950" y="97972"/>
                  </a:lnTo>
                  <a:lnTo>
                    <a:pt x="397328" y="119743"/>
                  </a:lnTo>
                  <a:lnTo>
                    <a:pt x="424543" y="223157"/>
                  </a:lnTo>
                  <a:lnTo>
                    <a:pt x="459921" y="416379"/>
                  </a:lnTo>
                  <a:lnTo>
                    <a:pt x="484414" y="568779"/>
                  </a:lnTo>
                  <a:lnTo>
                    <a:pt x="511628" y="745672"/>
                  </a:lnTo>
                  <a:lnTo>
                    <a:pt x="530678" y="898072"/>
                  </a:lnTo>
                  <a:lnTo>
                    <a:pt x="547007" y="1025979"/>
                  </a:lnTo>
                  <a:lnTo>
                    <a:pt x="566057" y="1230086"/>
                  </a:lnTo>
                  <a:lnTo>
                    <a:pt x="568778" y="1368879"/>
                  </a:lnTo>
                  <a:lnTo>
                    <a:pt x="571500" y="1434193"/>
                  </a:lnTo>
                  <a:lnTo>
                    <a:pt x="571500" y="1494064"/>
                  </a:lnTo>
                  <a:lnTo>
                    <a:pt x="563336" y="1543050"/>
                  </a:lnTo>
                  <a:lnTo>
                    <a:pt x="544286" y="1592036"/>
                  </a:lnTo>
                  <a:lnTo>
                    <a:pt x="519793" y="1619250"/>
                  </a:lnTo>
                  <a:lnTo>
                    <a:pt x="500743" y="1621972"/>
                  </a:lnTo>
                  <a:lnTo>
                    <a:pt x="476250" y="1619250"/>
                  </a:lnTo>
                  <a:lnTo>
                    <a:pt x="457200" y="1602922"/>
                  </a:lnTo>
                  <a:lnTo>
                    <a:pt x="416378" y="1559379"/>
                  </a:lnTo>
                  <a:lnTo>
                    <a:pt x="372836" y="1499507"/>
                  </a:lnTo>
                  <a:lnTo>
                    <a:pt x="342900" y="1442357"/>
                  </a:lnTo>
                  <a:lnTo>
                    <a:pt x="304800" y="1341664"/>
                  </a:lnTo>
                  <a:lnTo>
                    <a:pt x="293914" y="1298122"/>
                  </a:lnTo>
                  <a:lnTo>
                    <a:pt x="299357" y="1262743"/>
                  </a:lnTo>
                  <a:lnTo>
                    <a:pt x="307521" y="1202872"/>
                  </a:lnTo>
                  <a:lnTo>
                    <a:pt x="310243" y="1140279"/>
                  </a:lnTo>
                  <a:lnTo>
                    <a:pt x="299357" y="976993"/>
                  </a:lnTo>
                  <a:lnTo>
                    <a:pt x="280307" y="7837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">
              <a:extLst>
                <a:ext uri="{FF2B5EF4-FFF2-40B4-BE49-F238E27FC236}">
                  <a16:creationId xmlns:a16="http://schemas.microsoft.com/office/drawing/2014/main" id="{9CB8558B-60B8-47B2-B06C-0D8493885723}"/>
                </a:ext>
              </a:extLst>
            </p:cNvPr>
            <p:cNvSpPr/>
            <p:nvPr/>
          </p:nvSpPr>
          <p:spPr>
            <a:xfrm rot="16200000">
              <a:off x="1692276" y="3343275"/>
              <a:ext cx="3359150" cy="1133475"/>
            </a:xfrm>
            <a:custGeom>
              <a:avLst/>
              <a:gdLst>
                <a:gd name="connsiteX0" fmla="*/ 1676400 w 3359150"/>
                <a:gd name="connsiteY0" fmla="*/ 949325 h 1133475"/>
                <a:gd name="connsiteX1" fmla="*/ 1397000 w 3359150"/>
                <a:gd name="connsiteY1" fmla="*/ 863600 h 1133475"/>
                <a:gd name="connsiteX2" fmla="*/ 1273175 w 3359150"/>
                <a:gd name="connsiteY2" fmla="*/ 822325 h 1133475"/>
                <a:gd name="connsiteX3" fmla="*/ 1120775 w 3359150"/>
                <a:gd name="connsiteY3" fmla="*/ 765175 h 1133475"/>
                <a:gd name="connsiteX4" fmla="*/ 946150 w 3359150"/>
                <a:gd name="connsiteY4" fmla="*/ 695325 h 1133475"/>
                <a:gd name="connsiteX5" fmla="*/ 765175 w 3359150"/>
                <a:gd name="connsiteY5" fmla="*/ 612775 h 1133475"/>
                <a:gd name="connsiteX6" fmla="*/ 625475 w 3359150"/>
                <a:gd name="connsiteY6" fmla="*/ 539750 h 1133475"/>
                <a:gd name="connsiteX7" fmla="*/ 488950 w 3359150"/>
                <a:gd name="connsiteY7" fmla="*/ 450850 h 1133475"/>
                <a:gd name="connsiteX8" fmla="*/ 358775 w 3359150"/>
                <a:gd name="connsiteY8" fmla="*/ 358775 h 1133475"/>
                <a:gd name="connsiteX9" fmla="*/ 241300 w 3359150"/>
                <a:gd name="connsiteY9" fmla="*/ 263525 h 1133475"/>
                <a:gd name="connsiteX10" fmla="*/ 136525 w 3359150"/>
                <a:gd name="connsiteY10" fmla="*/ 171450 h 1133475"/>
                <a:gd name="connsiteX11" fmla="*/ 57150 w 3359150"/>
                <a:gd name="connsiteY11" fmla="*/ 98425 h 1133475"/>
                <a:gd name="connsiteX12" fmla="*/ 12700 w 3359150"/>
                <a:gd name="connsiteY12" fmla="*/ 57150 h 1133475"/>
                <a:gd name="connsiteX13" fmla="*/ 0 w 3359150"/>
                <a:gd name="connsiteY13" fmla="*/ 38100 h 1133475"/>
                <a:gd name="connsiteX14" fmla="*/ 0 w 3359150"/>
                <a:gd name="connsiteY14" fmla="*/ 19050 h 1133475"/>
                <a:gd name="connsiteX15" fmla="*/ 3175 w 3359150"/>
                <a:gd name="connsiteY15" fmla="*/ 6350 h 1133475"/>
                <a:gd name="connsiteX16" fmla="*/ 15875 w 3359150"/>
                <a:gd name="connsiteY16" fmla="*/ 0 h 1133475"/>
                <a:gd name="connsiteX17" fmla="*/ 31750 w 3359150"/>
                <a:gd name="connsiteY17" fmla="*/ 0 h 1133475"/>
                <a:gd name="connsiteX18" fmla="*/ 53975 w 3359150"/>
                <a:gd name="connsiteY18" fmla="*/ 12700 h 1133475"/>
                <a:gd name="connsiteX19" fmla="*/ 158750 w 3359150"/>
                <a:gd name="connsiteY19" fmla="*/ 88900 h 1133475"/>
                <a:gd name="connsiteX20" fmla="*/ 269875 w 3359150"/>
                <a:gd name="connsiteY20" fmla="*/ 155575 h 1133475"/>
                <a:gd name="connsiteX21" fmla="*/ 419100 w 3359150"/>
                <a:gd name="connsiteY21" fmla="*/ 244475 h 1133475"/>
                <a:gd name="connsiteX22" fmla="*/ 549275 w 3359150"/>
                <a:gd name="connsiteY22" fmla="*/ 314325 h 1133475"/>
                <a:gd name="connsiteX23" fmla="*/ 666750 w 3359150"/>
                <a:gd name="connsiteY23" fmla="*/ 371475 h 1133475"/>
                <a:gd name="connsiteX24" fmla="*/ 800100 w 3359150"/>
                <a:gd name="connsiteY24" fmla="*/ 434975 h 1133475"/>
                <a:gd name="connsiteX25" fmla="*/ 933450 w 3359150"/>
                <a:gd name="connsiteY25" fmla="*/ 488950 h 1133475"/>
                <a:gd name="connsiteX26" fmla="*/ 1076325 w 3359150"/>
                <a:gd name="connsiteY26" fmla="*/ 546100 h 1133475"/>
                <a:gd name="connsiteX27" fmla="*/ 1212850 w 3359150"/>
                <a:gd name="connsiteY27" fmla="*/ 590550 h 1133475"/>
                <a:gd name="connsiteX28" fmla="*/ 1365250 w 3359150"/>
                <a:gd name="connsiteY28" fmla="*/ 638175 h 1133475"/>
                <a:gd name="connsiteX29" fmla="*/ 1520825 w 3359150"/>
                <a:gd name="connsiteY29" fmla="*/ 679450 h 1133475"/>
                <a:gd name="connsiteX30" fmla="*/ 1654175 w 3359150"/>
                <a:gd name="connsiteY30" fmla="*/ 714375 h 1133475"/>
                <a:gd name="connsiteX31" fmla="*/ 1749425 w 3359150"/>
                <a:gd name="connsiteY31" fmla="*/ 733425 h 1133475"/>
                <a:gd name="connsiteX32" fmla="*/ 1917700 w 3359150"/>
                <a:gd name="connsiteY32" fmla="*/ 765175 h 1133475"/>
                <a:gd name="connsiteX33" fmla="*/ 2120900 w 3359150"/>
                <a:gd name="connsiteY33" fmla="*/ 796925 h 1133475"/>
                <a:gd name="connsiteX34" fmla="*/ 2260600 w 3359150"/>
                <a:gd name="connsiteY34" fmla="*/ 812800 h 1133475"/>
                <a:gd name="connsiteX35" fmla="*/ 2397125 w 3359150"/>
                <a:gd name="connsiteY35" fmla="*/ 822325 h 1133475"/>
                <a:gd name="connsiteX36" fmla="*/ 2587625 w 3359150"/>
                <a:gd name="connsiteY36" fmla="*/ 838200 h 1133475"/>
                <a:gd name="connsiteX37" fmla="*/ 2794000 w 3359150"/>
                <a:gd name="connsiteY37" fmla="*/ 841375 h 1133475"/>
                <a:gd name="connsiteX38" fmla="*/ 2962275 w 3359150"/>
                <a:gd name="connsiteY38" fmla="*/ 841375 h 1133475"/>
                <a:gd name="connsiteX39" fmla="*/ 3060700 w 3359150"/>
                <a:gd name="connsiteY39" fmla="*/ 831850 h 1133475"/>
                <a:gd name="connsiteX40" fmla="*/ 3117850 w 3359150"/>
                <a:gd name="connsiteY40" fmla="*/ 815975 h 1133475"/>
                <a:gd name="connsiteX41" fmla="*/ 3159125 w 3359150"/>
                <a:gd name="connsiteY41" fmla="*/ 793750 h 1133475"/>
                <a:gd name="connsiteX42" fmla="*/ 3238500 w 3359150"/>
                <a:gd name="connsiteY42" fmla="*/ 727075 h 1133475"/>
                <a:gd name="connsiteX43" fmla="*/ 3279775 w 3359150"/>
                <a:gd name="connsiteY43" fmla="*/ 685800 h 1133475"/>
                <a:gd name="connsiteX44" fmla="*/ 3305175 w 3359150"/>
                <a:gd name="connsiteY44" fmla="*/ 660400 h 1133475"/>
                <a:gd name="connsiteX45" fmla="*/ 3324225 w 3359150"/>
                <a:gd name="connsiteY45" fmla="*/ 647700 h 1133475"/>
                <a:gd name="connsiteX46" fmla="*/ 3349625 w 3359150"/>
                <a:gd name="connsiteY46" fmla="*/ 650875 h 1133475"/>
                <a:gd name="connsiteX47" fmla="*/ 3359150 w 3359150"/>
                <a:gd name="connsiteY47" fmla="*/ 663575 h 1133475"/>
                <a:gd name="connsiteX48" fmla="*/ 3349625 w 3359150"/>
                <a:gd name="connsiteY48" fmla="*/ 711200 h 1133475"/>
                <a:gd name="connsiteX49" fmla="*/ 3317875 w 3359150"/>
                <a:gd name="connsiteY49" fmla="*/ 796925 h 1133475"/>
                <a:gd name="connsiteX50" fmla="*/ 3263900 w 3359150"/>
                <a:gd name="connsiteY50" fmla="*/ 895350 h 1133475"/>
                <a:gd name="connsiteX51" fmla="*/ 3209925 w 3359150"/>
                <a:gd name="connsiteY51" fmla="*/ 981075 h 1133475"/>
                <a:gd name="connsiteX52" fmla="*/ 3140075 w 3359150"/>
                <a:gd name="connsiteY52" fmla="*/ 1069975 h 1133475"/>
                <a:gd name="connsiteX53" fmla="*/ 3098800 w 3359150"/>
                <a:gd name="connsiteY53" fmla="*/ 1127125 h 1133475"/>
                <a:gd name="connsiteX54" fmla="*/ 2987675 w 3359150"/>
                <a:gd name="connsiteY54" fmla="*/ 1133475 h 1133475"/>
                <a:gd name="connsiteX55" fmla="*/ 2749550 w 3359150"/>
                <a:gd name="connsiteY55" fmla="*/ 1130300 h 1133475"/>
                <a:gd name="connsiteX56" fmla="*/ 2635250 w 3359150"/>
                <a:gd name="connsiteY56" fmla="*/ 1127125 h 1133475"/>
                <a:gd name="connsiteX57" fmla="*/ 2517775 w 3359150"/>
                <a:gd name="connsiteY57" fmla="*/ 1117600 h 1133475"/>
                <a:gd name="connsiteX58" fmla="*/ 2406650 w 3359150"/>
                <a:gd name="connsiteY58" fmla="*/ 1104900 h 1133475"/>
                <a:gd name="connsiteX59" fmla="*/ 2308225 w 3359150"/>
                <a:gd name="connsiteY59" fmla="*/ 1092200 h 1133475"/>
                <a:gd name="connsiteX60" fmla="*/ 2184400 w 3359150"/>
                <a:gd name="connsiteY60" fmla="*/ 1069975 h 1133475"/>
                <a:gd name="connsiteX61" fmla="*/ 2044700 w 3359150"/>
                <a:gd name="connsiteY61" fmla="*/ 1050925 h 1133475"/>
                <a:gd name="connsiteX62" fmla="*/ 1920875 w 3359150"/>
                <a:gd name="connsiteY62" fmla="*/ 1016000 h 1133475"/>
                <a:gd name="connsiteX63" fmla="*/ 1676400 w 3359150"/>
                <a:gd name="connsiteY63" fmla="*/ 94932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59150" h="1133475">
                  <a:moveTo>
                    <a:pt x="1676400" y="949325"/>
                  </a:moveTo>
                  <a:lnTo>
                    <a:pt x="1397000" y="863600"/>
                  </a:lnTo>
                  <a:lnTo>
                    <a:pt x="1273175" y="822325"/>
                  </a:lnTo>
                  <a:lnTo>
                    <a:pt x="1120775" y="765175"/>
                  </a:lnTo>
                  <a:lnTo>
                    <a:pt x="946150" y="695325"/>
                  </a:lnTo>
                  <a:lnTo>
                    <a:pt x="765175" y="612775"/>
                  </a:lnTo>
                  <a:lnTo>
                    <a:pt x="625475" y="539750"/>
                  </a:lnTo>
                  <a:lnTo>
                    <a:pt x="488950" y="450850"/>
                  </a:lnTo>
                  <a:lnTo>
                    <a:pt x="358775" y="358775"/>
                  </a:lnTo>
                  <a:lnTo>
                    <a:pt x="241300" y="263525"/>
                  </a:lnTo>
                  <a:lnTo>
                    <a:pt x="136525" y="171450"/>
                  </a:lnTo>
                  <a:lnTo>
                    <a:pt x="57150" y="98425"/>
                  </a:lnTo>
                  <a:lnTo>
                    <a:pt x="12700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53975" y="12700"/>
                  </a:lnTo>
                  <a:lnTo>
                    <a:pt x="158750" y="88900"/>
                  </a:lnTo>
                  <a:lnTo>
                    <a:pt x="269875" y="155575"/>
                  </a:lnTo>
                  <a:lnTo>
                    <a:pt x="419100" y="244475"/>
                  </a:lnTo>
                  <a:lnTo>
                    <a:pt x="549275" y="314325"/>
                  </a:lnTo>
                  <a:lnTo>
                    <a:pt x="666750" y="371475"/>
                  </a:lnTo>
                  <a:lnTo>
                    <a:pt x="800100" y="434975"/>
                  </a:lnTo>
                  <a:lnTo>
                    <a:pt x="933450" y="488950"/>
                  </a:lnTo>
                  <a:lnTo>
                    <a:pt x="1076325" y="546100"/>
                  </a:lnTo>
                  <a:lnTo>
                    <a:pt x="1212850" y="590550"/>
                  </a:lnTo>
                  <a:lnTo>
                    <a:pt x="1365250" y="638175"/>
                  </a:lnTo>
                  <a:lnTo>
                    <a:pt x="1520825" y="679450"/>
                  </a:lnTo>
                  <a:lnTo>
                    <a:pt x="1654175" y="714375"/>
                  </a:lnTo>
                  <a:lnTo>
                    <a:pt x="1749425" y="733425"/>
                  </a:lnTo>
                  <a:lnTo>
                    <a:pt x="1917700" y="765175"/>
                  </a:lnTo>
                  <a:lnTo>
                    <a:pt x="2120900" y="796925"/>
                  </a:lnTo>
                  <a:lnTo>
                    <a:pt x="2260600" y="812800"/>
                  </a:lnTo>
                  <a:lnTo>
                    <a:pt x="2397125" y="822325"/>
                  </a:lnTo>
                  <a:lnTo>
                    <a:pt x="2587625" y="838200"/>
                  </a:lnTo>
                  <a:lnTo>
                    <a:pt x="2794000" y="841375"/>
                  </a:lnTo>
                  <a:lnTo>
                    <a:pt x="2962275" y="841375"/>
                  </a:lnTo>
                  <a:lnTo>
                    <a:pt x="3060700" y="831850"/>
                  </a:lnTo>
                  <a:lnTo>
                    <a:pt x="3117850" y="815975"/>
                  </a:lnTo>
                  <a:lnTo>
                    <a:pt x="3159125" y="793750"/>
                  </a:lnTo>
                  <a:lnTo>
                    <a:pt x="3238500" y="727075"/>
                  </a:lnTo>
                  <a:lnTo>
                    <a:pt x="3279775" y="685800"/>
                  </a:lnTo>
                  <a:lnTo>
                    <a:pt x="3305175" y="660400"/>
                  </a:lnTo>
                  <a:lnTo>
                    <a:pt x="3324225" y="647700"/>
                  </a:lnTo>
                  <a:lnTo>
                    <a:pt x="3349625" y="650875"/>
                  </a:lnTo>
                  <a:lnTo>
                    <a:pt x="3359150" y="663575"/>
                  </a:lnTo>
                  <a:lnTo>
                    <a:pt x="3349625" y="711200"/>
                  </a:lnTo>
                  <a:lnTo>
                    <a:pt x="3317875" y="796925"/>
                  </a:lnTo>
                  <a:lnTo>
                    <a:pt x="3263900" y="895350"/>
                  </a:lnTo>
                  <a:lnTo>
                    <a:pt x="3209925" y="981075"/>
                  </a:lnTo>
                  <a:lnTo>
                    <a:pt x="3140075" y="1069975"/>
                  </a:lnTo>
                  <a:lnTo>
                    <a:pt x="3098800" y="1127125"/>
                  </a:lnTo>
                  <a:lnTo>
                    <a:pt x="2987675" y="1133475"/>
                  </a:lnTo>
                  <a:lnTo>
                    <a:pt x="2749550" y="1130300"/>
                  </a:lnTo>
                  <a:lnTo>
                    <a:pt x="2635250" y="1127125"/>
                  </a:lnTo>
                  <a:lnTo>
                    <a:pt x="2517775" y="1117600"/>
                  </a:lnTo>
                  <a:lnTo>
                    <a:pt x="2406650" y="1104900"/>
                  </a:lnTo>
                  <a:lnTo>
                    <a:pt x="2308225" y="1092200"/>
                  </a:lnTo>
                  <a:lnTo>
                    <a:pt x="2184400" y="1069975"/>
                  </a:lnTo>
                  <a:lnTo>
                    <a:pt x="2044700" y="1050925"/>
                  </a:lnTo>
                  <a:lnTo>
                    <a:pt x="1920875" y="1016000"/>
                  </a:lnTo>
                  <a:lnTo>
                    <a:pt x="1676400" y="949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EBF95805-7945-4591-A7DA-403943CFA634}"/>
                </a:ext>
              </a:extLst>
            </p:cNvPr>
            <p:cNvSpPr/>
            <p:nvPr/>
          </p:nvSpPr>
          <p:spPr>
            <a:xfrm>
              <a:off x="3760788" y="2976563"/>
              <a:ext cx="3484562" cy="649287"/>
            </a:xfrm>
            <a:custGeom>
              <a:avLst/>
              <a:gdLst>
                <a:gd name="connsiteX0" fmla="*/ 1680519 w 3484605"/>
                <a:gd name="connsiteY0" fmla="*/ 476617 h 649612"/>
                <a:gd name="connsiteX1" fmla="*/ 1267450 w 3484605"/>
                <a:gd name="connsiteY1" fmla="*/ 526044 h 649612"/>
                <a:gd name="connsiteX2" fmla="*/ 942644 w 3484605"/>
                <a:gd name="connsiteY2" fmla="*/ 568410 h 649612"/>
                <a:gd name="connsiteX3" fmla="*/ 783771 w 3484605"/>
                <a:gd name="connsiteY3" fmla="*/ 593124 h 649612"/>
                <a:gd name="connsiteX4" fmla="*/ 515453 w 3484605"/>
                <a:gd name="connsiteY4" fmla="*/ 631959 h 649612"/>
                <a:gd name="connsiteX5" fmla="*/ 391886 w 3484605"/>
                <a:gd name="connsiteY5" fmla="*/ 646081 h 649612"/>
                <a:gd name="connsiteX6" fmla="*/ 349520 w 3484605"/>
                <a:gd name="connsiteY6" fmla="*/ 649612 h 649612"/>
                <a:gd name="connsiteX7" fmla="*/ 310684 w 3484605"/>
                <a:gd name="connsiteY7" fmla="*/ 646081 h 649612"/>
                <a:gd name="connsiteX8" fmla="*/ 180056 w 3484605"/>
                <a:gd name="connsiteY8" fmla="*/ 617837 h 649612"/>
                <a:gd name="connsiteX9" fmla="*/ 0 w 3484605"/>
                <a:gd name="connsiteY9" fmla="*/ 561349 h 649612"/>
                <a:gd name="connsiteX10" fmla="*/ 31774 w 3484605"/>
                <a:gd name="connsiteY10" fmla="*/ 409538 h 649612"/>
                <a:gd name="connsiteX11" fmla="*/ 176525 w 3484605"/>
                <a:gd name="connsiteY11" fmla="*/ 434251 h 649612"/>
                <a:gd name="connsiteX12" fmla="*/ 310684 w 3484605"/>
                <a:gd name="connsiteY12" fmla="*/ 448373 h 649612"/>
                <a:gd name="connsiteX13" fmla="*/ 430721 w 3484605"/>
                <a:gd name="connsiteY13" fmla="*/ 448373 h 649612"/>
                <a:gd name="connsiteX14" fmla="*/ 621368 w 3484605"/>
                <a:gd name="connsiteY14" fmla="*/ 430721 h 649612"/>
                <a:gd name="connsiteX15" fmla="*/ 935583 w 3484605"/>
                <a:gd name="connsiteY15" fmla="*/ 391885 h 649612"/>
                <a:gd name="connsiteX16" fmla="*/ 1376896 w 3484605"/>
                <a:gd name="connsiteY16" fmla="*/ 335397 h 649612"/>
                <a:gd name="connsiteX17" fmla="*/ 1924124 w 3484605"/>
                <a:gd name="connsiteY17" fmla="*/ 261257 h 649612"/>
                <a:gd name="connsiteX18" fmla="*/ 2323070 w 3484605"/>
                <a:gd name="connsiteY18" fmla="*/ 201238 h 649612"/>
                <a:gd name="connsiteX19" fmla="*/ 2644346 w 3484605"/>
                <a:gd name="connsiteY19" fmla="*/ 141220 h 649612"/>
                <a:gd name="connsiteX20" fmla="*/ 2767913 w 3484605"/>
                <a:gd name="connsiteY20" fmla="*/ 112976 h 649612"/>
                <a:gd name="connsiteX21" fmla="*/ 2852646 w 3484605"/>
                <a:gd name="connsiteY21" fmla="*/ 70610 h 649612"/>
                <a:gd name="connsiteX22" fmla="*/ 2933847 w 3484605"/>
                <a:gd name="connsiteY22" fmla="*/ 35305 h 649612"/>
                <a:gd name="connsiteX23" fmla="*/ 3000927 w 3484605"/>
                <a:gd name="connsiteY23" fmla="*/ 10591 h 649612"/>
                <a:gd name="connsiteX24" fmla="*/ 3039762 w 3484605"/>
                <a:gd name="connsiteY24" fmla="*/ 0 h 649612"/>
                <a:gd name="connsiteX25" fmla="*/ 3078598 w 3484605"/>
                <a:gd name="connsiteY25" fmla="*/ 0 h 649612"/>
                <a:gd name="connsiteX26" fmla="*/ 3145677 w 3484605"/>
                <a:gd name="connsiteY26" fmla="*/ 7061 h 649612"/>
                <a:gd name="connsiteX27" fmla="*/ 3244531 w 3484605"/>
                <a:gd name="connsiteY27" fmla="*/ 28244 h 649612"/>
                <a:gd name="connsiteX28" fmla="*/ 3311611 w 3484605"/>
                <a:gd name="connsiteY28" fmla="*/ 45896 h 649612"/>
                <a:gd name="connsiteX29" fmla="*/ 3375160 w 3484605"/>
                <a:gd name="connsiteY29" fmla="*/ 70610 h 649612"/>
                <a:gd name="connsiteX30" fmla="*/ 3435178 w 3484605"/>
                <a:gd name="connsiteY30" fmla="*/ 105915 h 649612"/>
                <a:gd name="connsiteX31" fmla="*/ 3459892 w 3484605"/>
                <a:gd name="connsiteY31" fmla="*/ 127098 h 649612"/>
                <a:gd name="connsiteX32" fmla="*/ 3477544 w 3484605"/>
                <a:gd name="connsiteY32" fmla="*/ 148281 h 649612"/>
                <a:gd name="connsiteX33" fmla="*/ 3484605 w 3484605"/>
                <a:gd name="connsiteY33" fmla="*/ 169464 h 649612"/>
                <a:gd name="connsiteX34" fmla="*/ 3484605 w 3484605"/>
                <a:gd name="connsiteY34" fmla="*/ 201238 h 649612"/>
                <a:gd name="connsiteX35" fmla="*/ 3470483 w 3484605"/>
                <a:gd name="connsiteY35" fmla="*/ 225952 h 649612"/>
                <a:gd name="connsiteX36" fmla="*/ 3428117 w 3484605"/>
                <a:gd name="connsiteY36" fmla="*/ 268318 h 649612"/>
                <a:gd name="connsiteX37" fmla="*/ 3385751 w 3484605"/>
                <a:gd name="connsiteY37" fmla="*/ 293031 h 649612"/>
                <a:gd name="connsiteX38" fmla="*/ 3216287 w 3484605"/>
                <a:gd name="connsiteY38" fmla="*/ 300092 h 649612"/>
                <a:gd name="connsiteX39" fmla="*/ 3032701 w 3484605"/>
                <a:gd name="connsiteY39" fmla="*/ 314214 h 649612"/>
                <a:gd name="connsiteX40" fmla="*/ 2803219 w 3484605"/>
                <a:gd name="connsiteY40" fmla="*/ 342458 h 649612"/>
                <a:gd name="connsiteX41" fmla="*/ 2538431 w 3484605"/>
                <a:gd name="connsiteY41" fmla="*/ 370702 h 649612"/>
                <a:gd name="connsiteX42" fmla="*/ 2259521 w 3484605"/>
                <a:gd name="connsiteY42" fmla="*/ 406007 h 649612"/>
                <a:gd name="connsiteX43" fmla="*/ 1680519 w 3484605"/>
                <a:gd name="connsiteY43" fmla="*/ 476617 h 6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84605" h="649612">
                  <a:moveTo>
                    <a:pt x="1680519" y="476617"/>
                  </a:moveTo>
                  <a:lnTo>
                    <a:pt x="1267450" y="526044"/>
                  </a:lnTo>
                  <a:lnTo>
                    <a:pt x="942644" y="568410"/>
                  </a:lnTo>
                  <a:lnTo>
                    <a:pt x="783771" y="593124"/>
                  </a:lnTo>
                  <a:lnTo>
                    <a:pt x="515453" y="631959"/>
                  </a:lnTo>
                  <a:lnTo>
                    <a:pt x="391886" y="646081"/>
                  </a:lnTo>
                  <a:lnTo>
                    <a:pt x="349520" y="649612"/>
                  </a:lnTo>
                  <a:lnTo>
                    <a:pt x="310684" y="646081"/>
                  </a:lnTo>
                  <a:lnTo>
                    <a:pt x="180056" y="617837"/>
                  </a:lnTo>
                  <a:lnTo>
                    <a:pt x="0" y="561349"/>
                  </a:lnTo>
                  <a:lnTo>
                    <a:pt x="31774" y="409538"/>
                  </a:lnTo>
                  <a:lnTo>
                    <a:pt x="176525" y="434251"/>
                  </a:lnTo>
                  <a:lnTo>
                    <a:pt x="310684" y="448373"/>
                  </a:lnTo>
                  <a:lnTo>
                    <a:pt x="430721" y="448373"/>
                  </a:lnTo>
                  <a:lnTo>
                    <a:pt x="621368" y="430721"/>
                  </a:lnTo>
                  <a:lnTo>
                    <a:pt x="935583" y="391885"/>
                  </a:lnTo>
                  <a:lnTo>
                    <a:pt x="1376896" y="335397"/>
                  </a:lnTo>
                  <a:lnTo>
                    <a:pt x="1924124" y="261257"/>
                  </a:lnTo>
                  <a:lnTo>
                    <a:pt x="2323070" y="201238"/>
                  </a:lnTo>
                  <a:lnTo>
                    <a:pt x="2644346" y="141220"/>
                  </a:lnTo>
                  <a:lnTo>
                    <a:pt x="2767913" y="112976"/>
                  </a:lnTo>
                  <a:lnTo>
                    <a:pt x="2852646" y="70610"/>
                  </a:lnTo>
                  <a:lnTo>
                    <a:pt x="2933847" y="35305"/>
                  </a:lnTo>
                  <a:lnTo>
                    <a:pt x="3000927" y="10591"/>
                  </a:lnTo>
                  <a:lnTo>
                    <a:pt x="3039762" y="0"/>
                  </a:lnTo>
                  <a:lnTo>
                    <a:pt x="3078598" y="0"/>
                  </a:lnTo>
                  <a:lnTo>
                    <a:pt x="3145677" y="7061"/>
                  </a:lnTo>
                  <a:lnTo>
                    <a:pt x="3244531" y="28244"/>
                  </a:lnTo>
                  <a:lnTo>
                    <a:pt x="3311611" y="45896"/>
                  </a:lnTo>
                  <a:lnTo>
                    <a:pt x="3375160" y="70610"/>
                  </a:lnTo>
                  <a:lnTo>
                    <a:pt x="3435178" y="105915"/>
                  </a:lnTo>
                  <a:lnTo>
                    <a:pt x="3459892" y="127098"/>
                  </a:lnTo>
                  <a:lnTo>
                    <a:pt x="3477544" y="148281"/>
                  </a:lnTo>
                  <a:lnTo>
                    <a:pt x="3484605" y="169464"/>
                  </a:lnTo>
                  <a:lnTo>
                    <a:pt x="3484605" y="201238"/>
                  </a:lnTo>
                  <a:lnTo>
                    <a:pt x="3470483" y="225952"/>
                  </a:lnTo>
                  <a:lnTo>
                    <a:pt x="3428117" y="268318"/>
                  </a:lnTo>
                  <a:lnTo>
                    <a:pt x="3385751" y="293031"/>
                  </a:lnTo>
                  <a:lnTo>
                    <a:pt x="3216287" y="300092"/>
                  </a:lnTo>
                  <a:lnTo>
                    <a:pt x="3032701" y="314214"/>
                  </a:lnTo>
                  <a:lnTo>
                    <a:pt x="2803219" y="342458"/>
                  </a:lnTo>
                  <a:lnTo>
                    <a:pt x="2538431" y="370702"/>
                  </a:lnTo>
                  <a:lnTo>
                    <a:pt x="2259521" y="406007"/>
                  </a:lnTo>
                  <a:lnTo>
                    <a:pt x="1680519" y="4766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ACFCD30A-1777-4B02-A8AD-D33C86664D3A}"/>
                </a:ext>
              </a:extLst>
            </p:cNvPr>
            <p:cNvSpPr/>
            <p:nvPr/>
          </p:nvSpPr>
          <p:spPr>
            <a:xfrm>
              <a:off x="4329113" y="4343400"/>
              <a:ext cx="2498725" cy="1281113"/>
            </a:xfrm>
            <a:custGeom>
              <a:avLst/>
              <a:gdLst>
                <a:gd name="connsiteX0" fmla="*/ 1069521 w 2498271"/>
                <a:gd name="connsiteY0" fmla="*/ 299357 h 1281793"/>
                <a:gd name="connsiteX1" fmla="*/ 704850 w 2498271"/>
                <a:gd name="connsiteY1" fmla="*/ 334736 h 1281793"/>
                <a:gd name="connsiteX2" fmla="*/ 470807 w 2498271"/>
                <a:gd name="connsiteY2" fmla="*/ 361950 h 1281793"/>
                <a:gd name="connsiteX3" fmla="*/ 302078 w 2498271"/>
                <a:gd name="connsiteY3" fmla="*/ 381000 h 1281793"/>
                <a:gd name="connsiteX4" fmla="*/ 84364 w 2498271"/>
                <a:gd name="connsiteY4" fmla="*/ 410936 h 1281793"/>
                <a:gd name="connsiteX5" fmla="*/ 0 w 2498271"/>
                <a:gd name="connsiteY5" fmla="*/ 258536 h 1281793"/>
                <a:gd name="connsiteX6" fmla="*/ 141514 w 2498271"/>
                <a:gd name="connsiteY6" fmla="*/ 236764 h 1281793"/>
                <a:gd name="connsiteX7" fmla="*/ 438150 w 2498271"/>
                <a:gd name="connsiteY7" fmla="*/ 195943 h 1281793"/>
                <a:gd name="connsiteX8" fmla="*/ 707571 w 2498271"/>
                <a:gd name="connsiteY8" fmla="*/ 163286 h 1281793"/>
                <a:gd name="connsiteX9" fmla="*/ 1012371 w 2498271"/>
                <a:gd name="connsiteY9" fmla="*/ 133350 h 1281793"/>
                <a:gd name="connsiteX10" fmla="*/ 1279071 w 2498271"/>
                <a:gd name="connsiteY10" fmla="*/ 111579 h 1281793"/>
                <a:gd name="connsiteX11" fmla="*/ 1431471 w 2498271"/>
                <a:gd name="connsiteY11" fmla="*/ 97971 h 1281793"/>
                <a:gd name="connsiteX12" fmla="*/ 1646464 w 2498271"/>
                <a:gd name="connsiteY12" fmla="*/ 87086 h 1281793"/>
                <a:gd name="connsiteX13" fmla="*/ 1994807 w 2498271"/>
                <a:gd name="connsiteY13" fmla="*/ 68036 h 1281793"/>
                <a:gd name="connsiteX14" fmla="*/ 2038350 w 2498271"/>
                <a:gd name="connsiteY14" fmla="*/ 48986 h 1281793"/>
                <a:gd name="connsiteX15" fmla="*/ 2147207 w 2498271"/>
                <a:gd name="connsiteY15" fmla="*/ 0 h 1281793"/>
                <a:gd name="connsiteX16" fmla="*/ 2174421 w 2498271"/>
                <a:gd name="connsiteY16" fmla="*/ 8164 h 1281793"/>
                <a:gd name="connsiteX17" fmla="*/ 2231571 w 2498271"/>
                <a:gd name="connsiteY17" fmla="*/ 40821 h 1281793"/>
                <a:gd name="connsiteX18" fmla="*/ 2291443 w 2498271"/>
                <a:gd name="connsiteY18" fmla="*/ 81643 h 1281793"/>
                <a:gd name="connsiteX19" fmla="*/ 2370364 w 2498271"/>
                <a:gd name="connsiteY19" fmla="*/ 146957 h 1281793"/>
                <a:gd name="connsiteX20" fmla="*/ 2465614 w 2498271"/>
                <a:gd name="connsiteY20" fmla="*/ 239486 h 1281793"/>
                <a:gd name="connsiteX21" fmla="*/ 2487386 w 2498271"/>
                <a:gd name="connsiteY21" fmla="*/ 277586 h 1281793"/>
                <a:gd name="connsiteX22" fmla="*/ 2498271 w 2498271"/>
                <a:gd name="connsiteY22" fmla="*/ 304800 h 1281793"/>
                <a:gd name="connsiteX23" fmla="*/ 2498271 w 2498271"/>
                <a:gd name="connsiteY23" fmla="*/ 326571 h 1281793"/>
                <a:gd name="connsiteX24" fmla="*/ 2490107 w 2498271"/>
                <a:gd name="connsiteY24" fmla="*/ 348343 h 1281793"/>
                <a:gd name="connsiteX25" fmla="*/ 2476500 w 2498271"/>
                <a:gd name="connsiteY25" fmla="*/ 370114 h 1281793"/>
                <a:gd name="connsiteX26" fmla="*/ 2435678 w 2498271"/>
                <a:gd name="connsiteY26" fmla="*/ 394607 h 1281793"/>
                <a:gd name="connsiteX27" fmla="*/ 2403021 w 2498271"/>
                <a:gd name="connsiteY27" fmla="*/ 427264 h 1281793"/>
                <a:gd name="connsiteX28" fmla="*/ 2378528 w 2498271"/>
                <a:gd name="connsiteY28" fmla="*/ 457200 h 1281793"/>
                <a:gd name="connsiteX29" fmla="*/ 2348593 w 2498271"/>
                <a:gd name="connsiteY29" fmla="*/ 533400 h 1281793"/>
                <a:gd name="connsiteX30" fmla="*/ 2264228 w 2498271"/>
                <a:gd name="connsiteY30" fmla="*/ 753836 h 1281793"/>
                <a:gd name="connsiteX31" fmla="*/ 2220686 w 2498271"/>
                <a:gd name="connsiteY31" fmla="*/ 865414 h 1281793"/>
                <a:gd name="connsiteX32" fmla="*/ 2171700 w 2498271"/>
                <a:gd name="connsiteY32" fmla="*/ 1012371 h 1281793"/>
                <a:gd name="connsiteX33" fmla="*/ 2071007 w 2498271"/>
                <a:gd name="connsiteY33" fmla="*/ 1281793 h 1281793"/>
                <a:gd name="connsiteX34" fmla="*/ 1861457 w 2498271"/>
                <a:gd name="connsiteY34" fmla="*/ 1273629 h 1281793"/>
                <a:gd name="connsiteX35" fmla="*/ 1891393 w 2498271"/>
                <a:gd name="connsiteY35" fmla="*/ 1159329 h 1281793"/>
                <a:gd name="connsiteX36" fmla="*/ 1981200 w 2498271"/>
                <a:gd name="connsiteY36" fmla="*/ 816429 h 1281793"/>
                <a:gd name="connsiteX37" fmla="*/ 2043793 w 2498271"/>
                <a:gd name="connsiteY37" fmla="*/ 555171 h 1281793"/>
                <a:gd name="connsiteX38" fmla="*/ 2079171 w 2498271"/>
                <a:gd name="connsiteY38" fmla="*/ 386443 h 1281793"/>
                <a:gd name="connsiteX39" fmla="*/ 2084614 w 2498271"/>
                <a:gd name="connsiteY39" fmla="*/ 332014 h 1281793"/>
                <a:gd name="connsiteX40" fmla="*/ 2084614 w 2498271"/>
                <a:gd name="connsiteY40" fmla="*/ 307521 h 1281793"/>
                <a:gd name="connsiteX41" fmla="*/ 2084614 w 2498271"/>
                <a:gd name="connsiteY41" fmla="*/ 288471 h 1281793"/>
                <a:gd name="connsiteX42" fmla="*/ 2081893 w 2498271"/>
                <a:gd name="connsiteY42" fmla="*/ 274864 h 1281793"/>
                <a:gd name="connsiteX43" fmla="*/ 2073728 w 2498271"/>
                <a:gd name="connsiteY43" fmla="*/ 263979 h 1281793"/>
                <a:gd name="connsiteX44" fmla="*/ 2060121 w 2498271"/>
                <a:gd name="connsiteY44" fmla="*/ 253093 h 1281793"/>
                <a:gd name="connsiteX45" fmla="*/ 2038350 w 2498271"/>
                <a:gd name="connsiteY45" fmla="*/ 244929 h 1281793"/>
                <a:gd name="connsiteX46" fmla="*/ 1962150 w 2498271"/>
                <a:gd name="connsiteY46" fmla="*/ 244929 h 1281793"/>
                <a:gd name="connsiteX47" fmla="*/ 1700893 w 2498271"/>
                <a:gd name="connsiteY47" fmla="*/ 255814 h 1281793"/>
                <a:gd name="connsiteX48" fmla="*/ 1374321 w 2498271"/>
                <a:gd name="connsiteY48" fmla="*/ 274864 h 1281793"/>
                <a:gd name="connsiteX49" fmla="*/ 1069521 w 2498271"/>
                <a:gd name="connsiteY49" fmla="*/ 299357 h 128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98271" h="1281793">
                  <a:moveTo>
                    <a:pt x="1069521" y="299357"/>
                  </a:moveTo>
                  <a:lnTo>
                    <a:pt x="704850" y="334736"/>
                  </a:lnTo>
                  <a:lnTo>
                    <a:pt x="470807" y="361950"/>
                  </a:lnTo>
                  <a:lnTo>
                    <a:pt x="302078" y="381000"/>
                  </a:lnTo>
                  <a:lnTo>
                    <a:pt x="84364" y="410936"/>
                  </a:lnTo>
                  <a:lnTo>
                    <a:pt x="0" y="258536"/>
                  </a:lnTo>
                  <a:lnTo>
                    <a:pt x="141514" y="236764"/>
                  </a:lnTo>
                  <a:lnTo>
                    <a:pt x="438150" y="195943"/>
                  </a:lnTo>
                  <a:lnTo>
                    <a:pt x="707571" y="163286"/>
                  </a:lnTo>
                  <a:lnTo>
                    <a:pt x="1012371" y="133350"/>
                  </a:lnTo>
                  <a:lnTo>
                    <a:pt x="1279071" y="111579"/>
                  </a:lnTo>
                  <a:lnTo>
                    <a:pt x="1431471" y="97971"/>
                  </a:lnTo>
                  <a:lnTo>
                    <a:pt x="1646464" y="87086"/>
                  </a:lnTo>
                  <a:lnTo>
                    <a:pt x="1994807" y="68036"/>
                  </a:lnTo>
                  <a:lnTo>
                    <a:pt x="2038350" y="48986"/>
                  </a:lnTo>
                  <a:lnTo>
                    <a:pt x="2147207" y="0"/>
                  </a:lnTo>
                  <a:lnTo>
                    <a:pt x="2174421" y="8164"/>
                  </a:lnTo>
                  <a:lnTo>
                    <a:pt x="2231571" y="40821"/>
                  </a:lnTo>
                  <a:lnTo>
                    <a:pt x="2291443" y="81643"/>
                  </a:lnTo>
                  <a:lnTo>
                    <a:pt x="2370364" y="146957"/>
                  </a:lnTo>
                  <a:lnTo>
                    <a:pt x="2465614" y="239486"/>
                  </a:lnTo>
                  <a:lnTo>
                    <a:pt x="2487386" y="277586"/>
                  </a:lnTo>
                  <a:lnTo>
                    <a:pt x="2498271" y="304800"/>
                  </a:lnTo>
                  <a:lnTo>
                    <a:pt x="2498271" y="326571"/>
                  </a:lnTo>
                  <a:lnTo>
                    <a:pt x="2490107" y="348343"/>
                  </a:lnTo>
                  <a:lnTo>
                    <a:pt x="2476500" y="370114"/>
                  </a:lnTo>
                  <a:lnTo>
                    <a:pt x="2435678" y="394607"/>
                  </a:lnTo>
                  <a:lnTo>
                    <a:pt x="2403021" y="427264"/>
                  </a:lnTo>
                  <a:lnTo>
                    <a:pt x="2378528" y="457200"/>
                  </a:lnTo>
                  <a:lnTo>
                    <a:pt x="2348593" y="533400"/>
                  </a:lnTo>
                  <a:lnTo>
                    <a:pt x="2264228" y="753836"/>
                  </a:lnTo>
                  <a:lnTo>
                    <a:pt x="2220686" y="865414"/>
                  </a:lnTo>
                  <a:lnTo>
                    <a:pt x="2171700" y="1012371"/>
                  </a:lnTo>
                  <a:lnTo>
                    <a:pt x="2071007" y="1281793"/>
                  </a:lnTo>
                  <a:lnTo>
                    <a:pt x="1861457" y="1273629"/>
                  </a:lnTo>
                  <a:lnTo>
                    <a:pt x="1891393" y="1159329"/>
                  </a:lnTo>
                  <a:lnTo>
                    <a:pt x="1981200" y="816429"/>
                  </a:lnTo>
                  <a:lnTo>
                    <a:pt x="2043793" y="555171"/>
                  </a:lnTo>
                  <a:lnTo>
                    <a:pt x="2079171" y="386443"/>
                  </a:lnTo>
                  <a:lnTo>
                    <a:pt x="2084614" y="332014"/>
                  </a:lnTo>
                  <a:lnTo>
                    <a:pt x="2084614" y="307521"/>
                  </a:lnTo>
                  <a:lnTo>
                    <a:pt x="2084614" y="288471"/>
                  </a:lnTo>
                  <a:lnTo>
                    <a:pt x="2081893" y="274864"/>
                  </a:lnTo>
                  <a:lnTo>
                    <a:pt x="2073728" y="263979"/>
                  </a:lnTo>
                  <a:lnTo>
                    <a:pt x="2060121" y="253093"/>
                  </a:lnTo>
                  <a:lnTo>
                    <a:pt x="2038350" y="244929"/>
                  </a:lnTo>
                  <a:lnTo>
                    <a:pt x="1962150" y="244929"/>
                  </a:lnTo>
                  <a:lnTo>
                    <a:pt x="1700893" y="255814"/>
                  </a:lnTo>
                  <a:lnTo>
                    <a:pt x="1374321" y="274864"/>
                  </a:lnTo>
                  <a:lnTo>
                    <a:pt x="1069521" y="2993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43D0CFC2-FE3A-4413-8229-8A8F0DE2557C}"/>
                </a:ext>
              </a:extLst>
            </p:cNvPr>
            <p:cNvSpPr/>
            <p:nvPr/>
          </p:nvSpPr>
          <p:spPr>
            <a:xfrm>
              <a:off x="4510088" y="5522913"/>
              <a:ext cx="2038350" cy="365125"/>
            </a:xfrm>
            <a:custGeom>
              <a:avLst/>
              <a:gdLst>
                <a:gd name="connsiteX0" fmla="*/ 847725 w 2038350"/>
                <a:gd name="connsiteY0" fmla="*/ 273844 h 366712"/>
                <a:gd name="connsiteX1" fmla="*/ 500062 w 2038350"/>
                <a:gd name="connsiteY1" fmla="*/ 307181 h 366712"/>
                <a:gd name="connsiteX2" fmla="*/ 285750 w 2038350"/>
                <a:gd name="connsiteY2" fmla="*/ 335756 h 366712"/>
                <a:gd name="connsiteX3" fmla="*/ 45243 w 2038350"/>
                <a:gd name="connsiteY3" fmla="*/ 366712 h 366712"/>
                <a:gd name="connsiteX4" fmla="*/ 0 w 2038350"/>
                <a:gd name="connsiteY4" fmla="*/ 188119 h 366712"/>
                <a:gd name="connsiteX5" fmla="*/ 233362 w 2038350"/>
                <a:gd name="connsiteY5" fmla="*/ 166687 h 366712"/>
                <a:gd name="connsiteX6" fmla="*/ 659606 w 2038350"/>
                <a:gd name="connsiteY6" fmla="*/ 119062 h 366712"/>
                <a:gd name="connsiteX7" fmla="*/ 1166812 w 2038350"/>
                <a:gd name="connsiteY7" fmla="*/ 64294 h 366712"/>
                <a:gd name="connsiteX8" fmla="*/ 1714500 w 2038350"/>
                <a:gd name="connsiteY8" fmla="*/ 0 h 366712"/>
                <a:gd name="connsiteX9" fmla="*/ 1928812 w 2038350"/>
                <a:gd name="connsiteY9" fmla="*/ 0 h 366712"/>
                <a:gd name="connsiteX10" fmla="*/ 1964531 w 2038350"/>
                <a:gd name="connsiteY10" fmla="*/ 28575 h 366712"/>
                <a:gd name="connsiteX11" fmla="*/ 2005012 w 2038350"/>
                <a:gd name="connsiteY11" fmla="*/ 61912 h 366712"/>
                <a:gd name="connsiteX12" fmla="*/ 2024062 w 2038350"/>
                <a:gd name="connsiteY12" fmla="*/ 83344 h 366712"/>
                <a:gd name="connsiteX13" fmla="*/ 2038350 w 2038350"/>
                <a:gd name="connsiteY13" fmla="*/ 109537 h 366712"/>
                <a:gd name="connsiteX14" fmla="*/ 2038350 w 2038350"/>
                <a:gd name="connsiteY14" fmla="*/ 128587 h 366712"/>
                <a:gd name="connsiteX15" fmla="*/ 2038350 w 2038350"/>
                <a:gd name="connsiteY15" fmla="*/ 152400 h 366712"/>
                <a:gd name="connsiteX16" fmla="*/ 2016918 w 2038350"/>
                <a:gd name="connsiteY16" fmla="*/ 180975 h 366712"/>
                <a:gd name="connsiteX17" fmla="*/ 1983581 w 2038350"/>
                <a:gd name="connsiteY17" fmla="*/ 204787 h 366712"/>
                <a:gd name="connsiteX18" fmla="*/ 1938337 w 2038350"/>
                <a:gd name="connsiteY18" fmla="*/ 223837 h 366712"/>
                <a:gd name="connsiteX19" fmla="*/ 1883568 w 2038350"/>
                <a:gd name="connsiteY19" fmla="*/ 228600 h 366712"/>
                <a:gd name="connsiteX20" fmla="*/ 1693068 w 2038350"/>
                <a:gd name="connsiteY20" fmla="*/ 226219 h 366712"/>
                <a:gd name="connsiteX21" fmla="*/ 1512093 w 2038350"/>
                <a:gd name="connsiteY21" fmla="*/ 235744 h 366712"/>
                <a:gd name="connsiteX22" fmla="*/ 1297781 w 2038350"/>
                <a:gd name="connsiteY22" fmla="*/ 242887 h 366712"/>
                <a:gd name="connsiteX23" fmla="*/ 1052512 w 2038350"/>
                <a:gd name="connsiteY23" fmla="*/ 259556 h 366712"/>
                <a:gd name="connsiteX24" fmla="*/ 847725 w 2038350"/>
                <a:gd name="connsiteY24" fmla="*/ 27384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38350" h="366712">
                  <a:moveTo>
                    <a:pt x="847725" y="273844"/>
                  </a:moveTo>
                  <a:lnTo>
                    <a:pt x="500062" y="307181"/>
                  </a:lnTo>
                  <a:lnTo>
                    <a:pt x="285750" y="335756"/>
                  </a:lnTo>
                  <a:lnTo>
                    <a:pt x="45243" y="366712"/>
                  </a:lnTo>
                  <a:lnTo>
                    <a:pt x="0" y="188119"/>
                  </a:lnTo>
                  <a:lnTo>
                    <a:pt x="233362" y="166687"/>
                  </a:lnTo>
                  <a:lnTo>
                    <a:pt x="659606" y="119062"/>
                  </a:lnTo>
                  <a:lnTo>
                    <a:pt x="1166812" y="64294"/>
                  </a:lnTo>
                  <a:lnTo>
                    <a:pt x="1714500" y="0"/>
                  </a:lnTo>
                  <a:lnTo>
                    <a:pt x="1928812" y="0"/>
                  </a:lnTo>
                  <a:lnTo>
                    <a:pt x="1964531" y="28575"/>
                  </a:lnTo>
                  <a:lnTo>
                    <a:pt x="2005012" y="61912"/>
                  </a:lnTo>
                  <a:lnTo>
                    <a:pt x="2024062" y="83344"/>
                  </a:lnTo>
                  <a:lnTo>
                    <a:pt x="2038350" y="109537"/>
                  </a:lnTo>
                  <a:lnTo>
                    <a:pt x="2038350" y="128587"/>
                  </a:lnTo>
                  <a:lnTo>
                    <a:pt x="2038350" y="152400"/>
                  </a:lnTo>
                  <a:lnTo>
                    <a:pt x="2016918" y="180975"/>
                  </a:lnTo>
                  <a:lnTo>
                    <a:pt x="1983581" y="204787"/>
                  </a:lnTo>
                  <a:lnTo>
                    <a:pt x="1938337" y="223837"/>
                  </a:lnTo>
                  <a:lnTo>
                    <a:pt x="1883568" y="228600"/>
                  </a:lnTo>
                  <a:lnTo>
                    <a:pt x="1693068" y="226219"/>
                  </a:lnTo>
                  <a:lnTo>
                    <a:pt x="1512093" y="235744"/>
                  </a:lnTo>
                  <a:lnTo>
                    <a:pt x="1297781" y="242887"/>
                  </a:lnTo>
                  <a:lnTo>
                    <a:pt x="1052512" y="259556"/>
                  </a:lnTo>
                  <a:lnTo>
                    <a:pt x="847725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7C42B5D-3566-4E72-8334-F1EAFBBD001A}"/>
              </a:ext>
            </a:extLst>
          </p:cNvPr>
          <p:cNvGrpSpPr>
            <a:grpSpLocks/>
          </p:cNvGrpSpPr>
          <p:nvPr/>
        </p:nvGrpSpPr>
        <p:grpSpPr bwMode="auto">
          <a:xfrm>
            <a:off x="2652713" y="1506538"/>
            <a:ext cx="4440237" cy="4452937"/>
            <a:chOff x="2652713" y="1506538"/>
            <a:chExt cx="4440237" cy="4452937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C9081A24-44CC-4776-B5AF-FAAEF2F05552}"/>
                </a:ext>
              </a:extLst>
            </p:cNvPr>
            <p:cNvSpPr/>
            <p:nvPr/>
          </p:nvSpPr>
          <p:spPr>
            <a:xfrm>
              <a:off x="3652838" y="1506538"/>
              <a:ext cx="2446337" cy="955675"/>
            </a:xfrm>
            <a:custGeom>
              <a:avLst/>
              <a:gdLst>
                <a:gd name="connsiteX0" fmla="*/ 1171575 w 2445543"/>
                <a:gd name="connsiteY0" fmla="*/ 735807 h 954882"/>
                <a:gd name="connsiteX1" fmla="*/ 954881 w 2445543"/>
                <a:gd name="connsiteY1" fmla="*/ 788194 h 954882"/>
                <a:gd name="connsiteX2" fmla="*/ 771525 w 2445543"/>
                <a:gd name="connsiteY2" fmla="*/ 828675 h 954882"/>
                <a:gd name="connsiteX3" fmla="*/ 569118 w 2445543"/>
                <a:gd name="connsiteY3" fmla="*/ 871538 h 954882"/>
                <a:gd name="connsiteX4" fmla="*/ 366712 w 2445543"/>
                <a:gd name="connsiteY4" fmla="*/ 909638 h 954882"/>
                <a:gd name="connsiteX5" fmla="*/ 202406 w 2445543"/>
                <a:gd name="connsiteY5" fmla="*/ 931069 h 954882"/>
                <a:gd name="connsiteX6" fmla="*/ 47625 w 2445543"/>
                <a:gd name="connsiteY6" fmla="*/ 954882 h 954882"/>
                <a:gd name="connsiteX7" fmla="*/ 0 w 2445543"/>
                <a:gd name="connsiteY7" fmla="*/ 807244 h 954882"/>
                <a:gd name="connsiteX8" fmla="*/ 142875 w 2445543"/>
                <a:gd name="connsiteY8" fmla="*/ 807244 h 954882"/>
                <a:gd name="connsiteX9" fmla="*/ 197643 w 2445543"/>
                <a:gd name="connsiteY9" fmla="*/ 804863 h 954882"/>
                <a:gd name="connsiteX10" fmla="*/ 283368 w 2445543"/>
                <a:gd name="connsiteY10" fmla="*/ 790575 h 954882"/>
                <a:gd name="connsiteX11" fmla="*/ 476250 w 2445543"/>
                <a:gd name="connsiteY11" fmla="*/ 745332 h 954882"/>
                <a:gd name="connsiteX12" fmla="*/ 704850 w 2445543"/>
                <a:gd name="connsiteY12" fmla="*/ 685800 h 954882"/>
                <a:gd name="connsiteX13" fmla="*/ 883443 w 2445543"/>
                <a:gd name="connsiteY13" fmla="*/ 638175 h 954882"/>
                <a:gd name="connsiteX14" fmla="*/ 1121568 w 2445543"/>
                <a:gd name="connsiteY14" fmla="*/ 564357 h 954882"/>
                <a:gd name="connsiteX15" fmla="*/ 1340643 w 2445543"/>
                <a:gd name="connsiteY15" fmla="*/ 488157 h 954882"/>
                <a:gd name="connsiteX16" fmla="*/ 1500187 w 2445543"/>
                <a:gd name="connsiteY16" fmla="*/ 428625 h 954882"/>
                <a:gd name="connsiteX17" fmla="*/ 1690687 w 2445543"/>
                <a:gd name="connsiteY17" fmla="*/ 350044 h 954882"/>
                <a:gd name="connsiteX18" fmla="*/ 1814512 w 2445543"/>
                <a:gd name="connsiteY18" fmla="*/ 292894 h 954882"/>
                <a:gd name="connsiteX19" fmla="*/ 1885950 w 2445543"/>
                <a:gd name="connsiteY19" fmla="*/ 252413 h 954882"/>
                <a:gd name="connsiteX20" fmla="*/ 1907381 w 2445543"/>
                <a:gd name="connsiteY20" fmla="*/ 230982 h 954882"/>
                <a:gd name="connsiteX21" fmla="*/ 1919287 w 2445543"/>
                <a:gd name="connsiteY21" fmla="*/ 202407 h 954882"/>
                <a:gd name="connsiteX22" fmla="*/ 1916906 w 2445543"/>
                <a:gd name="connsiteY22" fmla="*/ 180975 h 954882"/>
                <a:gd name="connsiteX23" fmla="*/ 1900237 w 2445543"/>
                <a:gd name="connsiteY23" fmla="*/ 135732 h 954882"/>
                <a:gd name="connsiteX24" fmla="*/ 1866900 w 2445543"/>
                <a:gd name="connsiteY24" fmla="*/ 85725 h 954882"/>
                <a:gd name="connsiteX25" fmla="*/ 1854993 w 2445543"/>
                <a:gd name="connsiteY25" fmla="*/ 64294 h 954882"/>
                <a:gd name="connsiteX26" fmla="*/ 1847850 w 2445543"/>
                <a:gd name="connsiteY26" fmla="*/ 38100 h 954882"/>
                <a:gd name="connsiteX27" fmla="*/ 1850231 w 2445543"/>
                <a:gd name="connsiteY27" fmla="*/ 23813 h 954882"/>
                <a:gd name="connsiteX28" fmla="*/ 1857375 w 2445543"/>
                <a:gd name="connsiteY28" fmla="*/ 11907 h 954882"/>
                <a:gd name="connsiteX29" fmla="*/ 1876425 w 2445543"/>
                <a:gd name="connsiteY29" fmla="*/ 2382 h 954882"/>
                <a:gd name="connsiteX30" fmla="*/ 1907381 w 2445543"/>
                <a:gd name="connsiteY30" fmla="*/ 0 h 954882"/>
                <a:gd name="connsiteX31" fmla="*/ 1959768 w 2445543"/>
                <a:gd name="connsiteY31" fmla="*/ 9525 h 954882"/>
                <a:gd name="connsiteX32" fmla="*/ 2074068 w 2445543"/>
                <a:gd name="connsiteY32" fmla="*/ 47625 h 954882"/>
                <a:gd name="connsiteX33" fmla="*/ 2183606 w 2445543"/>
                <a:gd name="connsiteY33" fmla="*/ 95250 h 954882"/>
                <a:gd name="connsiteX34" fmla="*/ 2250281 w 2445543"/>
                <a:gd name="connsiteY34" fmla="*/ 135732 h 954882"/>
                <a:gd name="connsiteX35" fmla="*/ 2324100 w 2445543"/>
                <a:gd name="connsiteY35" fmla="*/ 183357 h 954882"/>
                <a:gd name="connsiteX36" fmla="*/ 2364581 w 2445543"/>
                <a:gd name="connsiteY36" fmla="*/ 221457 h 954882"/>
                <a:gd name="connsiteX37" fmla="*/ 2402681 w 2445543"/>
                <a:gd name="connsiteY37" fmla="*/ 266700 h 954882"/>
                <a:gd name="connsiteX38" fmla="*/ 2421731 w 2445543"/>
                <a:gd name="connsiteY38" fmla="*/ 290513 h 954882"/>
                <a:gd name="connsiteX39" fmla="*/ 2438400 w 2445543"/>
                <a:gd name="connsiteY39" fmla="*/ 321469 h 954882"/>
                <a:gd name="connsiteX40" fmla="*/ 2445543 w 2445543"/>
                <a:gd name="connsiteY40" fmla="*/ 350044 h 954882"/>
                <a:gd name="connsiteX41" fmla="*/ 2443162 w 2445543"/>
                <a:gd name="connsiteY41" fmla="*/ 376238 h 954882"/>
                <a:gd name="connsiteX42" fmla="*/ 2431256 w 2445543"/>
                <a:gd name="connsiteY42" fmla="*/ 397669 h 954882"/>
                <a:gd name="connsiteX43" fmla="*/ 2402681 w 2445543"/>
                <a:gd name="connsiteY43" fmla="*/ 414338 h 954882"/>
                <a:gd name="connsiteX44" fmla="*/ 2331243 w 2445543"/>
                <a:gd name="connsiteY44" fmla="*/ 426244 h 954882"/>
                <a:gd name="connsiteX45" fmla="*/ 2202656 w 2445543"/>
                <a:gd name="connsiteY45" fmla="*/ 452438 h 954882"/>
                <a:gd name="connsiteX46" fmla="*/ 2074068 w 2445543"/>
                <a:gd name="connsiteY46" fmla="*/ 490538 h 954882"/>
                <a:gd name="connsiteX47" fmla="*/ 1909762 w 2445543"/>
                <a:gd name="connsiteY47" fmla="*/ 538163 h 954882"/>
                <a:gd name="connsiteX48" fmla="*/ 1707356 w 2445543"/>
                <a:gd name="connsiteY48" fmla="*/ 592932 h 954882"/>
                <a:gd name="connsiteX49" fmla="*/ 1445418 w 2445543"/>
                <a:gd name="connsiteY49" fmla="*/ 664369 h 954882"/>
                <a:gd name="connsiteX50" fmla="*/ 1171575 w 2445543"/>
                <a:gd name="connsiteY50" fmla="*/ 735807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954882">
                  <a:moveTo>
                    <a:pt x="1171575" y="735807"/>
                  </a:moveTo>
                  <a:lnTo>
                    <a:pt x="954881" y="788194"/>
                  </a:lnTo>
                  <a:lnTo>
                    <a:pt x="771525" y="828675"/>
                  </a:lnTo>
                  <a:lnTo>
                    <a:pt x="569118" y="871538"/>
                  </a:lnTo>
                  <a:lnTo>
                    <a:pt x="366712" y="909638"/>
                  </a:lnTo>
                  <a:lnTo>
                    <a:pt x="202406" y="931069"/>
                  </a:lnTo>
                  <a:lnTo>
                    <a:pt x="47625" y="954882"/>
                  </a:lnTo>
                  <a:lnTo>
                    <a:pt x="0" y="807244"/>
                  </a:lnTo>
                  <a:lnTo>
                    <a:pt x="142875" y="807244"/>
                  </a:lnTo>
                  <a:lnTo>
                    <a:pt x="197643" y="804863"/>
                  </a:lnTo>
                  <a:lnTo>
                    <a:pt x="283368" y="790575"/>
                  </a:lnTo>
                  <a:lnTo>
                    <a:pt x="476250" y="745332"/>
                  </a:lnTo>
                  <a:lnTo>
                    <a:pt x="704850" y="685800"/>
                  </a:lnTo>
                  <a:lnTo>
                    <a:pt x="883443" y="638175"/>
                  </a:lnTo>
                  <a:lnTo>
                    <a:pt x="1121568" y="564357"/>
                  </a:lnTo>
                  <a:lnTo>
                    <a:pt x="1340643" y="488157"/>
                  </a:lnTo>
                  <a:lnTo>
                    <a:pt x="1500187" y="428625"/>
                  </a:lnTo>
                  <a:lnTo>
                    <a:pt x="1690687" y="350044"/>
                  </a:lnTo>
                  <a:lnTo>
                    <a:pt x="1814512" y="292894"/>
                  </a:lnTo>
                  <a:lnTo>
                    <a:pt x="1885950" y="252413"/>
                  </a:lnTo>
                  <a:lnTo>
                    <a:pt x="1907381" y="230982"/>
                  </a:lnTo>
                  <a:lnTo>
                    <a:pt x="1919287" y="202407"/>
                  </a:lnTo>
                  <a:lnTo>
                    <a:pt x="1916906" y="180975"/>
                  </a:lnTo>
                  <a:lnTo>
                    <a:pt x="1900237" y="135732"/>
                  </a:lnTo>
                  <a:lnTo>
                    <a:pt x="1866900" y="85725"/>
                  </a:lnTo>
                  <a:lnTo>
                    <a:pt x="1854993" y="64294"/>
                  </a:lnTo>
                  <a:lnTo>
                    <a:pt x="1847850" y="38100"/>
                  </a:lnTo>
                  <a:lnTo>
                    <a:pt x="1850231" y="23813"/>
                  </a:lnTo>
                  <a:lnTo>
                    <a:pt x="1857375" y="11907"/>
                  </a:lnTo>
                  <a:lnTo>
                    <a:pt x="1876425" y="2382"/>
                  </a:lnTo>
                  <a:lnTo>
                    <a:pt x="1907381" y="0"/>
                  </a:lnTo>
                  <a:lnTo>
                    <a:pt x="1959768" y="9525"/>
                  </a:lnTo>
                  <a:lnTo>
                    <a:pt x="2074068" y="47625"/>
                  </a:lnTo>
                  <a:lnTo>
                    <a:pt x="2183606" y="95250"/>
                  </a:lnTo>
                  <a:lnTo>
                    <a:pt x="2250281" y="135732"/>
                  </a:lnTo>
                  <a:lnTo>
                    <a:pt x="2324100" y="183357"/>
                  </a:lnTo>
                  <a:lnTo>
                    <a:pt x="2364581" y="221457"/>
                  </a:lnTo>
                  <a:lnTo>
                    <a:pt x="2402681" y="266700"/>
                  </a:lnTo>
                  <a:lnTo>
                    <a:pt x="2421731" y="290513"/>
                  </a:lnTo>
                  <a:lnTo>
                    <a:pt x="2438400" y="321469"/>
                  </a:lnTo>
                  <a:lnTo>
                    <a:pt x="2445543" y="350044"/>
                  </a:lnTo>
                  <a:lnTo>
                    <a:pt x="2443162" y="376238"/>
                  </a:lnTo>
                  <a:lnTo>
                    <a:pt x="2431256" y="397669"/>
                  </a:lnTo>
                  <a:lnTo>
                    <a:pt x="2402681" y="414338"/>
                  </a:lnTo>
                  <a:lnTo>
                    <a:pt x="2331243" y="426244"/>
                  </a:lnTo>
                  <a:lnTo>
                    <a:pt x="2202656" y="452438"/>
                  </a:lnTo>
                  <a:lnTo>
                    <a:pt x="2074068" y="490538"/>
                  </a:lnTo>
                  <a:lnTo>
                    <a:pt x="1909762" y="538163"/>
                  </a:lnTo>
                  <a:lnTo>
                    <a:pt x="1707356" y="592932"/>
                  </a:lnTo>
                  <a:lnTo>
                    <a:pt x="1445418" y="664369"/>
                  </a:lnTo>
                  <a:lnTo>
                    <a:pt x="1171575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D9E680BA-E18F-458F-960F-EF280565CA75}"/>
                </a:ext>
              </a:extLst>
            </p:cNvPr>
            <p:cNvSpPr/>
            <p:nvPr/>
          </p:nvSpPr>
          <p:spPr>
            <a:xfrm>
              <a:off x="3890963" y="4338638"/>
              <a:ext cx="571500" cy="1620837"/>
            </a:xfrm>
            <a:custGeom>
              <a:avLst/>
              <a:gdLst>
                <a:gd name="connsiteX0" fmla="*/ 280307 w 571500"/>
                <a:gd name="connsiteY0" fmla="*/ 783772 h 1621972"/>
                <a:gd name="connsiteX1" fmla="*/ 253093 w 571500"/>
                <a:gd name="connsiteY1" fmla="*/ 568779 h 1621972"/>
                <a:gd name="connsiteX2" fmla="*/ 231321 w 571500"/>
                <a:gd name="connsiteY2" fmla="*/ 435429 h 1621972"/>
                <a:gd name="connsiteX3" fmla="*/ 204107 w 571500"/>
                <a:gd name="connsiteY3" fmla="*/ 323850 h 1621972"/>
                <a:gd name="connsiteX4" fmla="*/ 171450 w 571500"/>
                <a:gd name="connsiteY4" fmla="*/ 244929 h 1621972"/>
                <a:gd name="connsiteX5" fmla="*/ 122464 w 571500"/>
                <a:gd name="connsiteY5" fmla="*/ 166007 h 1621972"/>
                <a:gd name="connsiteX6" fmla="*/ 92528 w 571500"/>
                <a:gd name="connsiteY6" fmla="*/ 125186 h 1621972"/>
                <a:gd name="connsiteX7" fmla="*/ 59871 w 571500"/>
                <a:gd name="connsiteY7" fmla="*/ 97972 h 1621972"/>
                <a:gd name="connsiteX8" fmla="*/ 29936 w 571500"/>
                <a:gd name="connsiteY8" fmla="*/ 84364 h 1621972"/>
                <a:gd name="connsiteX9" fmla="*/ 16328 w 571500"/>
                <a:gd name="connsiteY9" fmla="*/ 70757 h 1621972"/>
                <a:gd name="connsiteX10" fmla="*/ 2721 w 571500"/>
                <a:gd name="connsiteY10" fmla="*/ 46264 h 1621972"/>
                <a:gd name="connsiteX11" fmla="*/ 0 w 571500"/>
                <a:gd name="connsiteY11" fmla="*/ 19050 h 1621972"/>
                <a:gd name="connsiteX12" fmla="*/ 8164 w 571500"/>
                <a:gd name="connsiteY12" fmla="*/ 5443 h 1621972"/>
                <a:gd name="connsiteX13" fmla="*/ 21771 w 571500"/>
                <a:gd name="connsiteY13" fmla="*/ 0 h 1621972"/>
                <a:gd name="connsiteX14" fmla="*/ 57150 w 571500"/>
                <a:gd name="connsiteY14" fmla="*/ 5443 h 1621972"/>
                <a:gd name="connsiteX15" fmla="*/ 111578 w 571500"/>
                <a:gd name="connsiteY15" fmla="*/ 10886 h 1621972"/>
                <a:gd name="connsiteX16" fmla="*/ 163286 w 571500"/>
                <a:gd name="connsiteY16" fmla="*/ 19050 h 1621972"/>
                <a:gd name="connsiteX17" fmla="*/ 236764 w 571500"/>
                <a:gd name="connsiteY17" fmla="*/ 40822 h 1621972"/>
                <a:gd name="connsiteX18" fmla="*/ 302078 w 571500"/>
                <a:gd name="connsiteY18" fmla="*/ 65314 h 1621972"/>
                <a:gd name="connsiteX19" fmla="*/ 361950 w 571500"/>
                <a:gd name="connsiteY19" fmla="*/ 97972 h 1621972"/>
                <a:gd name="connsiteX20" fmla="*/ 397328 w 571500"/>
                <a:gd name="connsiteY20" fmla="*/ 119743 h 1621972"/>
                <a:gd name="connsiteX21" fmla="*/ 424543 w 571500"/>
                <a:gd name="connsiteY21" fmla="*/ 223157 h 1621972"/>
                <a:gd name="connsiteX22" fmla="*/ 459921 w 571500"/>
                <a:gd name="connsiteY22" fmla="*/ 416379 h 1621972"/>
                <a:gd name="connsiteX23" fmla="*/ 484414 w 571500"/>
                <a:gd name="connsiteY23" fmla="*/ 568779 h 1621972"/>
                <a:gd name="connsiteX24" fmla="*/ 511628 w 571500"/>
                <a:gd name="connsiteY24" fmla="*/ 745672 h 1621972"/>
                <a:gd name="connsiteX25" fmla="*/ 530678 w 571500"/>
                <a:gd name="connsiteY25" fmla="*/ 898072 h 1621972"/>
                <a:gd name="connsiteX26" fmla="*/ 547007 w 571500"/>
                <a:gd name="connsiteY26" fmla="*/ 1025979 h 1621972"/>
                <a:gd name="connsiteX27" fmla="*/ 566057 w 571500"/>
                <a:gd name="connsiteY27" fmla="*/ 1230086 h 1621972"/>
                <a:gd name="connsiteX28" fmla="*/ 568778 w 571500"/>
                <a:gd name="connsiteY28" fmla="*/ 1368879 h 1621972"/>
                <a:gd name="connsiteX29" fmla="*/ 571500 w 571500"/>
                <a:gd name="connsiteY29" fmla="*/ 1434193 h 1621972"/>
                <a:gd name="connsiteX30" fmla="*/ 571500 w 571500"/>
                <a:gd name="connsiteY30" fmla="*/ 1494064 h 1621972"/>
                <a:gd name="connsiteX31" fmla="*/ 563336 w 571500"/>
                <a:gd name="connsiteY31" fmla="*/ 1543050 h 1621972"/>
                <a:gd name="connsiteX32" fmla="*/ 544286 w 571500"/>
                <a:gd name="connsiteY32" fmla="*/ 1592036 h 1621972"/>
                <a:gd name="connsiteX33" fmla="*/ 519793 w 571500"/>
                <a:gd name="connsiteY33" fmla="*/ 1619250 h 1621972"/>
                <a:gd name="connsiteX34" fmla="*/ 500743 w 571500"/>
                <a:gd name="connsiteY34" fmla="*/ 1621972 h 1621972"/>
                <a:gd name="connsiteX35" fmla="*/ 476250 w 571500"/>
                <a:gd name="connsiteY35" fmla="*/ 1619250 h 1621972"/>
                <a:gd name="connsiteX36" fmla="*/ 457200 w 571500"/>
                <a:gd name="connsiteY36" fmla="*/ 1602922 h 1621972"/>
                <a:gd name="connsiteX37" fmla="*/ 416378 w 571500"/>
                <a:gd name="connsiteY37" fmla="*/ 1559379 h 1621972"/>
                <a:gd name="connsiteX38" fmla="*/ 372836 w 571500"/>
                <a:gd name="connsiteY38" fmla="*/ 1499507 h 1621972"/>
                <a:gd name="connsiteX39" fmla="*/ 342900 w 571500"/>
                <a:gd name="connsiteY39" fmla="*/ 1442357 h 1621972"/>
                <a:gd name="connsiteX40" fmla="*/ 304800 w 571500"/>
                <a:gd name="connsiteY40" fmla="*/ 1341664 h 1621972"/>
                <a:gd name="connsiteX41" fmla="*/ 293914 w 571500"/>
                <a:gd name="connsiteY41" fmla="*/ 1298122 h 1621972"/>
                <a:gd name="connsiteX42" fmla="*/ 299357 w 571500"/>
                <a:gd name="connsiteY42" fmla="*/ 1262743 h 1621972"/>
                <a:gd name="connsiteX43" fmla="*/ 307521 w 571500"/>
                <a:gd name="connsiteY43" fmla="*/ 1202872 h 1621972"/>
                <a:gd name="connsiteX44" fmla="*/ 310243 w 571500"/>
                <a:gd name="connsiteY44" fmla="*/ 1140279 h 1621972"/>
                <a:gd name="connsiteX45" fmla="*/ 299357 w 571500"/>
                <a:gd name="connsiteY45" fmla="*/ 976993 h 1621972"/>
                <a:gd name="connsiteX46" fmla="*/ 280307 w 571500"/>
                <a:gd name="connsiteY46" fmla="*/ 783772 h 162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621972">
                  <a:moveTo>
                    <a:pt x="280307" y="783772"/>
                  </a:moveTo>
                  <a:lnTo>
                    <a:pt x="253093" y="568779"/>
                  </a:lnTo>
                  <a:lnTo>
                    <a:pt x="231321" y="435429"/>
                  </a:lnTo>
                  <a:lnTo>
                    <a:pt x="204107" y="323850"/>
                  </a:lnTo>
                  <a:lnTo>
                    <a:pt x="171450" y="244929"/>
                  </a:lnTo>
                  <a:lnTo>
                    <a:pt x="122464" y="166007"/>
                  </a:lnTo>
                  <a:lnTo>
                    <a:pt x="92528" y="125186"/>
                  </a:lnTo>
                  <a:lnTo>
                    <a:pt x="59871" y="97972"/>
                  </a:lnTo>
                  <a:lnTo>
                    <a:pt x="29936" y="84364"/>
                  </a:lnTo>
                  <a:lnTo>
                    <a:pt x="16328" y="70757"/>
                  </a:lnTo>
                  <a:lnTo>
                    <a:pt x="2721" y="46264"/>
                  </a:lnTo>
                  <a:lnTo>
                    <a:pt x="0" y="19050"/>
                  </a:lnTo>
                  <a:lnTo>
                    <a:pt x="8164" y="5443"/>
                  </a:lnTo>
                  <a:lnTo>
                    <a:pt x="21771" y="0"/>
                  </a:lnTo>
                  <a:lnTo>
                    <a:pt x="57150" y="5443"/>
                  </a:lnTo>
                  <a:lnTo>
                    <a:pt x="111578" y="10886"/>
                  </a:lnTo>
                  <a:lnTo>
                    <a:pt x="163286" y="19050"/>
                  </a:lnTo>
                  <a:lnTo>
                    <a:pt x="236764" y="40822"/>
                  </a:lnTo>
                  <a:lnTo>
                    <a:pt x="302078" y="65314"/>
                  </a:lnTo>
                  <a:lnTo>
                    <a:pt x="361950" y="97972"/>
                  </a:lnTo>
                  <a:lnTo>
                    <a:pt x="397328" y="119743"/>
                  </a:lnTo>
                  <a:lnTo>
                    <a:pt x="424543" y="223157"/>
                  </a:lnTo>
                  <a:lnTo>
                    <a:pt x="459921" y="416379"/>
                  </a:lnTo>
                  <a:lnTo>
                    <a:pt x="484414" y="568779"/>
                  </a:lnTo>
                  <a:lnTo>
                    <a:pt x="511628" y="745672"/>
                  </a:lnTo>
                  <a:lnTo>
                    <a:pt x="530678" y="898072"/>
                  </a:lnTo>
                  <a:lnTo>
                    <a:pt x="547007" y="1025979"/>
                  </a:lnTo>
                  <a:lnTo>
                    <a:pt x="566057" y="1230086"/>
                  </a:lnTo>
                  <a:lnTo>
                    <a:pt x="568778" y="1368879"/>
                  </a:lnTo>
                  <a:lnTo>
                    <a:pt x="571500" y="1434193"/>
                  </a:lnTo>
                  <a:lnTo>
                    <a:pt x="571500" y="1494064"/>
                  </a:lnTo>
                  <a:lnTo>
                    <a:pt x="563336" y="1543050"/>
                  </a:lnTo>
                  <a:lnTo>
                    <a:pt x="544286" y="1592036"/>
                  </a:lnTo>
                  <a:lnTo>
                    <a:pt x="519793" y="1619250"/>
                  </a:lnTo>
                  <a:lnTo>
                    <a:pt x="500743" y="1621972"/>
                  </a:lnTo>
                  <a:lnTo>
                    <a:pt x="476250" y="1619250"/>
                  </a:lnTo>
                  <a:lnTo>
                    <a:pt x="457200" y="1602922"/>
                  </a:lnTo>
                  <a:lnTo>
                    <a:pt x="416378" y="1559379"/>
                  </a:lnTo>
                  <a:lnTo>
                    <a:pt x="372836" y="1499507"/>
                  </a:lnTo>
                  <a:lnTo>
                    <a:pt x="342900" y="1442357"/>
                  </a:lnTo>
                  <a:lnTo>
                    <a:pt x="304800" y="1341664"/>
                  </a:lnTo>
                  <a:lnTo>
                    <a:pt x="293914" y="1298122"/>
                  </a:lnTo>
                  <a:lnTo>
                    <a:pt x="299357" y="1262743"/>
                  </a:lnTo>
                  <a:lnTo>
                    <a:pt x="307521" y="1202872"/>
                  </a:lnTo>
                  <a:lnTo>
                    <a:pt x="310243" y="1140279"/>
                  </a:lnTo>
                  <a:lnTo>
                    <a:pt x="299357" y="976993"/>
                  </a:lnTo>
                  <a:lnTo>
                    <a:pt x="280307" y="783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97CFFD67-FB72-4039-A31E-5293627A4409}"/>
                </a:ext>
              </a:extLst>
            </p:cNvPr>
            <p:cNvSpPr/>
            <p:nvPr/>
          </p:nvSpPr>
          <p:spPr>
            <a:xfrm rot="16200000">
              <a:off x="1539876" y="3190875"/>
              <a:ext cx="3359150" cy="1133475"/>
            </a:xfrm>
            <a:custGeom>
              <a:avLst/>
              <a:gdLst>
                <a:gd name="connsiteX0" fmla="*/ 1676400 w 3359150"/>
                <a:gd name="connsiteY0" fmla="*/ 949325 h 1133475"/>
                <a:gd name="connsiteX1" fmla="*/ 1397000 w 3359150"/>
                <a:gd name="connsiteY1" fmla="*/ 863600 h 1133475"/>
                <a:gd name="connsiteX2" fmla="*/ 1273175 w 3359150"/>
                <a:gd name="connsiteY2" fmla="*/ 822325 h 1133475"/>
                <a:gd name="connsiteX3" fmla="*/ 1120775 w 3359150"/>
                <a:gd name="connsiteY3" fmla="*/ 765175 h 1133475"/>
                <a:gd name="connsiteX4" fmla="*/ 946150 w 3359150"/>
                <a:gd name="connsiteY4" fmla="*/ 695325 h 1133475"/>
                <a:gd name="connsiteX5" fmla="*/ 765175 w 3359150"/>
                <a:gd name="connsiteY5" fmla="*/ 612775 h 1133475"/>
                <a:gd name="connsiteX6" fmla="*/ 625475 w 3359150"/>
                <a:gd name="connsiteY6" fmla="*/ 539750 h 1133475"/>
                <a:gd name="connsiteX7" fmla="*/ 488950 w 3359150"/>
                <a:gd name="connsiteY7" fmla="*/ 450850 h 1133475"/>
                <a:gd name="connsiteX8" fmla="*/ 358775 w 3359150"/>
                <a:gd name="connsiteY8" fmla="*/ 358775 h 1133475"/>
                <a:gd name="connsiteX9" fmla="*/ 241300 w 3359150"/>
                <a:gd name="connsiteY9" fmla="*/ 263525 h 1133475"/>
                <a:gd name="connsiteX10" fmla="*/ 136525 w 3359150"/>
                <a:gd name="connsiteY10" fmla="*/ 171450 h 1133475"/>
                <a:gd name="connsiteX11" fmla="*/ 57150 w 3359150"/>
                <a:gd name="connsiteY11" fmla="*/ 98425 h 1133475"/>
                <a:gd name="connsiteX12" fmla="*/ 12700 w 3359150"/>
                <a:gd name="connsiteY12" fmla="*/ 57150 h 1133475"/>
                <a:gd name="connsiteX13" fmla="*/ 0 w 3359150"/>
                <a:gd name="connsiteY13" fmla="*/ 38100 h 1133475"/>
                <a:gd name="connsiteX14" fmla="*/ 0 w 3359150"/>
                <a:gd name="connsiteY14" fmla="*/ 19050 h 1133475"/>
                <a:gd name="connsiteX15" fmla="*/ 3175 w 3359150"/>
                <a:gd name="connsiteY15" fmla="*/ 6350 h 1133475"/>
                <a:gd name="connsiteX16" fmla="*/ 15875 w 3359150"/>
                <a:gd name="connsiteY16" fmla="*/ 0 h 1133475"/>
                <a:gd name="connsiteX17" fmla="*/ 31750 w 3359150"/>
                <a:gd name="connsiteY17" fmla="*/ 0 h 1133475"/>
                <a:gd name="connsiteX18" fmla="*/ 53975 w 3359150"/>
                <a:gd name="connsiteY18" fmla="*/ 12700 h 1133475"/>
                <a:gd name="connsiteX19" fmla="*/ 158750 w 3359150"/>
                <a:gd name="connsiteY19" fmla="*/ 88900 h 1133475"/>
                <a:gd name="connsiteX20" fmla="*/ 269875 w 3359150"/>
                <a:gd name="connsiteY20" fmla="*/ 155575 h 1133475"/>
                <a:gd name="connsiteX21" fmla="*/ 419100 w 3359150"/>
                <a:gd name="connsiteY21" fmla="*/ 244475 h 1133475"/>
                <a:gd name="connsiteX22" fmla="*/ 549275 w 3359150"/>
                <a:gd name="connsiteY22" fmla="*/ 314325 h 1133475"/>
                <a:gd name="connsiteX23" fmla="*/ 666750 w 3359150"/>
                <a:gd name="connsiteY23" fmla="*/ 371475 h 1133475"/>
                <a:gd name="connsiteX24" fmla="*/ 800100 w 3359150"/>
                <a:gd name="connsiteY24" fmla="*/ 434975 h 1133475"/>
                <a:gd name="connsiteX25" fmla="*/ 933450 w 3359150"/>
                <a:gd name="connsiteY25" fmla="*/ 488950 h 1133475"/>
                <a:gd name="connsiteX26" fmla="*/ 1076325 w 3359150"/>
                <a:gd name="connsiteY26" fmla="*/ 546100 h 1133475"/>
                <a:gd name="connsiteX27" fmla="*/ 1212850 w 3359150"/>
                <a:gd name="connsiteY27" fmla="*/ 590550 h 1133475"/>
                <a:gd name="connsiteX28" fmla="*/ 1365250 w 3359150"/>
                <a:gd name="connsiteY28" fmla="*/ 638175 h 1133475"/>
                <a:gd name="connsiteX29" fmla="*/ 1520825 w 3359150"/>
                <a:gd name="connsiteY29" fmla="*/ 679450 h 1133475"/>
                <a:gd name="connsiteX30" fmla="*/ 1654175 w 3359150"/>
                <a:gd name="connsiteY30" fmla="*/ 714375 h 1133475"/>
                <a:gd name="connsiteX31" fmla="*/ 1749425 w 3359150"/>
                <a:gd name="connsiteY31" fmla="*/ 733425 h 1133475"/>
                <a:gd name="connsiteX32" fmla="*/ 1917700 w 3359150"/>
                <a:gd name="connsiteY32" fmla="*/ 765175 h 1133475"/>
                <a:gd name="connsiteX33" fmla="*/ 2120900 w 3359150"/>
                <a:gd name="connsiteY33" fmla="*/ 796925 h 1133475"/>
                <a:gd name="connsiteX34" fmla="*/ 2260600 w 3359150"/>
                <a:gd name="connsiteY34" fmla="*/ 812800 h 1133475"/>
                <a:gd name="connsiteX35" fmla="*/ 2397125 w 3359150"/>
                <a:gd name="connsiteY35" fmla="*/ 822325 h 1133475"/>
                <a:gd name="connsiteX36" fmla="*/ 2587625 w 3359150"/>
                <a:gd name="connsiteY36" fmla="*/ 838200 h 1133475"/>
                <a:gd name="connsiteX37" fmla="*/ 2794000 w 3359150"/>
                <a:gd name="connsiteY37" fmla="*/ 841375 h 1133475"/>
                <a:gd name="connsiteX38" fmla="*/ 2962275 w 3359150"/>
                <a:gd name="connsiteY38" fmla="*/ 841375 h 1133475"/>
                <a:gd name="connsiteX39" fmla="*/ 3060700 w 3359150"/>
                <a:gd name="connsiteY39" fmla="*/ 831850 h 1133475"/>
                <a:gd name="connsiteX40" fmla="*/ 3117850 w 3359150"/>
                <a:gd name="connsiteY40" fmla="*/ 815975 h 1133475"/>
                <a:gd name="connsiteX41" fmla="*/ 3159125 w 3359150"/>
                <a:gd name="connsiteY41" fmla="*/ 793750 h 1133475"/>
                <a:gd name="connsiteX42" fmla="*/ 3238500 w 3359150"/>
                <a:gd name="connsiteY42" fmla="*/ 727075 h 1133475"/>
                <a:gd name="connsiteX43" fmla="*/ 3279775 w 3359150"/>
                <a:gd name="connsiteY43" fmla="*/ 685800 h 1133475"/>
                <a:gd name="connsiteX44" fmla="*/ 3305175 w 3359150"/>
                <a:gd name="connsiteY44" fmla="*/ 660400 h 1133475"/>
                <a:gd name="connsiteX45" fmla="*/ 3324225 w 3359150"/>
                <a:gd name="connsiteY45" fmla="*/ 647700 h 1133475"/>
                <a:gd name="connsiteX46" fmla="*/ 3349625 w 3359150"/>
                <a:gd name="connsiteY46" fmla="*/ 650875 h 1133475"/>
                <a:gd name="connsiteX47" fmla="*/ 3359150 w 3359150"/>
                <a:gd name="connsiteY47" fmla="*/ 663575 h 1133475"/>
                <a:gd name="connsiteX48" fmla="*/ 3349625 w 3359150"/>
                <a:gd name="connsiteY48" fmla="*/ 711200 h 1133475"/>
                <a:gd name="connsiteX49" fmla="*/ 3317875 w 3359150"/>
                <a:gd name="connsiteY49" fmla="*/ 796925 h 1133475"/>
                <a:gd name="connsiteX50" fmla="*/ 3263900 w 3359150"/>
                <a:gd name="connsiteY50" fmla="*/ 895350 h 1133475"/>
                <a:gd name="connsiteX51" fmla="*/ 3209925 w 3359150"/>
                <a:gd name="connsiteY51" fmla="*/ 981075 h 1133475"/>
                <a:gd name="connsiteX52" fmla="*/ 3140075 w 3359150"/>
                <a:gd name="connsiteY52" fmla="*/ 1069975 h 1133475"/>
                <a:gd name="connsiteX53" fmla="*/ 3098800 w 3359150"/>
                <a:gd name="connsiteY53" fmla="*/ 1127125 h 1133475"/>
                <a:gd name="connsiteX54" fmla="*/ 2987675 w 3359150"/>
                <a:gd name="connsiteY54" fmla="*/ 1133475 h 1133475"/>
                <a:gd name="connsiteX55" fmla="*/ 2749550 w 3359150"/>
                <a:gd name="connsiteY55" fmla="*/ 1130300 h 1133475"/>
                <a:gd name="connsiteX56" fmla="*/ 2635250 w 3359150"/>
                <a:gd name="connsiteY56" fmla="*/ 1127125 h 1133475"/>
                <a:gd name="connsiteX57" fmla="*/ 2517775 w 3359150"/>
                <a:gd name="connsiteY57" fmla="*/ 1117600 h 1133475"/>
                <a:gd name="connsiteX58" fmla="*/ 2406650 w 3359150"/>
                <a:gd name="connsiteY58" fmla="*/ 1104900 h 1133475"/>
                <a:gd name="connsiteX59" fmla="*/ 2308225 w 3359150"/>
                <a:gd name="connsiteY59" fmla="*/ 1092200 h 1133475"/>
                <a:gd name="connsiteX60" fmla="*/ 2184400 w 3359150"/>
                <a:gd name="connsiteY60" fmla="*/ 1069975 h 1133475"/>
                <a:gd name="connsiteX61" fmla="*/ 2044700 w 3359150"/>
                <a:gd name="connsiteY61" fmla="*/ 1050925 h 1133475"/>
                <a:gd name="connsiteX62" fmla="*/ 1920875 w 3359150"/>
                <a:gd name="connsiteY62" fmla="*/ 1016000 h 1133475"/>
                <a:gd name="connsiteX63" fmla="*/ 1676400 w 3359150"/>
                <a:gd name="connsiteY63" fmla="*/ 94932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59150" h="1133475">
                  <a:moveTo>
                    <a:pt x="1676400" y="949325"/>
                  </a:moveTo>
                  <a:lnTo>
                    <a:pt x="1397000" y="863600"/>
                  </a:lnTo>
                  <a:lnTo>
                    <a:pt x="1273175" y="822325"/>
                  </a:lnTo>
                  <a:lnTo>
                    <a:pt x="1120775" y="765175"/>
                  </a:lnTo>
                  <a:lnTo>
                    <a:pt x="946150" y="695325"/>
                  </a:lnTo>
                  <a:lnTo>
                    <a:pt x="765175" y="612775"/>
                  </a:lnTo>
                  <a:lnTo>
                    <a:pt x="625475" y="539750"/>
                  </a:lnTo>
                  <a:lnTo>
                    <a:pt x="488950" y="450850"/>
                  </a:lnTo>
                  <a:lnTo>
                    <a:pt x="358775" y="358775"/>
                  </a:lnTo>
                  <a:lnTo>
                    <a:pt x="241300" y="263525"/>
                  </a:lnTo>
                  <a:lnTo>
                    <a:pt x="136525" y="171450"/>
                  </a:lnTo>
                  <a:lnTo>
                    <a:pt x="57150" y="98425"/>
                  </a:lnTo>
                  <a:lnTo>
                    <a:pt x="12700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53975" y="12700"/>
                  </a:lnTo>
                  <a:lnTo>
                    <a:pt x="158750" y="88900"/>
                  </a:lnTo>
                  <a:lnTo>
                    <a:pt x="269875" y="155575"/>
                  </a:lnTo>
                  <a:lnTo>
                    <a:pt x="419100" y="244475"/>
                  </a:lnTo>
                  <a:lnTo>
                    <a:pt x="549275" y="314325"/>
                  </a:lnTo>
                  <a:lnTo>
                    <a:pt x="666750" y="371475"/>
                  </a:lnTo>
                  <a:lnTo>
                    <a:pt x="800100" y="434975"/>
                  </a:lnTo>
                  <a:lnTo>
                    <a:pt x="933450" y="488950"/>
                  </a:lnTo>
                  <a:lnTo>
                    <a:pt x="1076325" y="546100"/>
                  </a:lnTo>
                  <a:lnTo>
                    <a:pt x="1212850" y="590550"/>
                  </a:lnTo>
                  <a:lnTo>
                    <a:pt x="1365250" y="638175"/>
                  </a:lnTo>
                  <a:lnTo>
                    <a:pt x="1520825" y="679450"/>
                  </a:lnTo>
                  <a:lnTo>
                    <a:pt x="1654175" y="714375"/>
                  </a:lnTo>
                  <a:lnTo>
                    <a:pt x="1749425" y="733425"/>
                  </a:lnTo>
                  <a:lnTo>
                    <a:pt x="1917700" y="765175"/>
                  </a:lnTo>
                  <a:lnTo>
                    <a:pt x="2120900" y="796925"/>
                  </a:lnTo>
                  <a:lnTo>
                    <a:pt x="2260600" y="812800"/>
                  </a:lnTo>
                  <a:lnTo>
                    <a:pt x="2397125" y="822325"/>
                  </a:lnTo>
                  <a:lnTo>
                    <a:pt x="2587625" y="838200"/>
                  </a:lnTo>
                  <a:lnTo>
                    <a:pt x="2794000" y="841375"/>
                  </a:lnTo>
                  <a:lnTo>
                    <a:pt x="2962275" y="841375"/>
                  </a:lnTo>
                  <a:lnTo>
                    <a:pt x="3060700" y="831850"/>
                  </a:lnTo>
                  <a:lnTo>
                    <a:pt x="3117850" y="815975"/>
                  </a:lnTo>
                  <a:lnTo>
                    <a:pt x="3159125" y="793750"/>
                  </a:lnTo>
                  <a:lnTo>
                    <a:pt x="3238500" y="727075"/>
                  </a:lnTo>
                  <a:lnTo>
                    <a:pt x="3279775" y="685800"/>
                  </a:lnTo>
                  <a:lnTo>
                    <a:pt x="3305175" y="660400"/>
                  </a:lnTo>
                  <a:lnTo>
                    <a:pt x="3324225" y="647700"/>
                  </a:lnTo>
                  <a:lnTo>
                    <a:pt x="3349625" y="650875"/>
                  </a:lnTo>
                  <a:lnTo>
                    <a:pt x="3359150" y="663575"/>
                  </a:lnTo>
                  <a:lnTo>
                    <a:pt x="3349625" y="711200"/>
                  </a:lnTo>
                  <a:lnTo>
                    <a:pt x="3317875" y="796925"/>
                  </a:lnTo>
                  <a:lnTo>
                    <a:pt x="3263900" y="895350"/>
                  </a:lnTo>
                  <a:lnTo>
                    <a:pt x="3209925" y="981075"/>
                  </a:lnTo>
                  <a:lnTo>
                    <a:pt x="3140075" y="1069975"/>
                  </a:lnTo>
                  <a:lnTo>
                    <a:pt x="3098800" y="1127125"/>
                  </a:lnTo>
                  <a:lnTo>
                    <a:pt x="2987675" y="1133475"/>
                  </a:lnTo>
                  <a:lnTo>
                    <a:pt x="2749550" y="1130300"/>
                  </a:lnTo>
                  <a:lnTo>
                    <a:pt x="2635250" y="1127125"/>
                  </a:lnTo>
                  <a:lnTo>
                    <a:pt x="2517775" y="1117600"/>
                  </a:lnTo>
                  <a:lnTo>
                    <a:pt x="2406650" y="1104900"/>
                  </a:lnTo>
                  <a:lnTo>
                    <a:pt x="2308225" y="1092200"/>
                  </a:lnTo>
                  <a:lnTo>
                    <a:pt x="2184400" y="1069975"/>
                  </a:lnTo>
                  <a:lnTo>
                    <a:pt x="2044700" y="1050925"/>
                  </a:lnTo>
                  <a:lnTo>
                    <a:pt x="1920875" y="1016000"/>
                  </a:lnTo>
                  <a:lnTo>
                    <a:pt x="1676400" y="949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F20AEFCD-0B13-4A4F-A44F-96BC31DA2AB6}"/>
                </a:ext>
              </a:extLst>
            </p:cNvPr>
            <p:cNvSpPr/>
            <p:nvPr/>
          </p:nvSpPr>
          <p:spPr>
            <a:xfrm>
              <a:off x="3608388" y="2824163"/>
              <a:ext cx="3484562" cy="649287"/>
            </a:xfrm>
            <a:custGeom>
              <a:avLst/>
              <a:gdLst>
                <a:gd name="connsiteX0" fmla="*/ 1680519 w 3484605"/>
                <a:gd name="connsiteY0" fmla="*/ 476617 h 649612"/>
                <a:gd name="connsiteX1" fmla="*/ 1267450 w 3484605"/>
                <a:gd name="connsiteY1" fmla="*/ 526044 h 649612"/>
                <a:gd name="connsiteX2" fmla="*/ 942644 w 3484605"/>
                <a:gd name="connsiteY2" fmla="*/ 568410 h 649612"/>
                <a:gd name="connsiteX3" fmla="*/ 783771 w 3484605"/>
                <a:gd name="connsiteY3" fmla="*/ 593124 h 649612"/>
                <a:gd name="connsiteX4" fmla="*/ 515453 w 3484605"/>
                <a:gd name="connsiteY4" fmla="*/ 631959 h 649612"/>
                <a:gd name="connsiteX5" fmla="*/ 391886 w 3484605"/>
                <a:gd name="connsiteY5" fmla="*/ 646081 h 649612"/>
                <a:gd name="connsiteX6" fmla="*/ 349520 w 3484605"/>
                <a:gd name="connsiteY6" fmla="*/ 649612 h 649612"/>
                <a:gd name="connsiteX7" fmla="*/ 310684 w 3484605"/>
                <a:gd name="connsiteY7" fmla="*/ 646081 h 649612"/>
                <a:gd name="connsiteX8" fmla="*/ 180056 w 3484605"/>
                <a:gd name="connsiteY8" fmla="*/ 617837 h 649612"/>
                <a:gd name="connsiteX9" fmla="*/ 0 w 3484605"/>
                <a:gd name="connsiteY9" fmla="*/ 561349 h 649612"/>
                <a:gd name="connsiteX10" fmla="*/ 31774 w 3484605"/>
                <a:gd name="connsiteY10" fmla="*/ 409538 h 649612"/>
                <a:gd name="connsiteX11" fmla="*/ 176525 w 3484605"/>
                <a:gd name="connsiteY11" fmla="*/ 434251 h 649612"/>
                <a:gd name="connsiteX12" fmla="*/ 310684 w 3484605"/>
                <a:gd name="connsiteY12" fmla="*/ 448373 h 649612"/>
                <a:gd name="connsiteX13" fmla="*/ 430721 w 3484605"/>
                <a:gd name="connsiteY13" fmla="*/ 448373 h 649612"/>
                <a:gd name="connsiteX14" fmla="*/ 621368 w 3484605"/>
                <a:gd name="connsiteY14" fmla="*/ 430721 h 649612"/>
                <a:gd name="connsiteX15" fmla="*/ 935583 w 3484605"/>
                <a:gd name="connsiteY15" fmla="*/ 391885 h 649612"/>
                <a:gd name="connsiteX16" fmla="*/ 1376896 w 3484605"/>
                <a:gd name="connsiteY16" fmla="*/ 335397 h 649612"/>
                <a:gd name="connsiteX17" fmla="*/ 1924124 w 3484605"/>
                <a:gd name="connsiteY17" fmla="*/ 261257 h 649612"/>
                <a:gd name="connsiteX18" fmla="*/ 2323070 w 3484605"/>
                <a:gd name="connsiteY18" fmla="*/ 201238 h 649612"/>
                <a:gd name="connsiteX19" fmla="*/ 2644346 w 3484605"/>
                <a:gd name="connsiteY19" fmla="*/ 141220 h 649612"/>
                <a:gd name="connsiteX20" fmla="*/ 2767913 w 3484605"/>
                <a:gd name="connsiteY20" fmla="*/ 112976 h 649612"/>
                <a:gd name="connsiteX21" fmla="*/ 2852646 w 3484605"/>
                <a:gd name="connsiteY21" fmla="*/ 70610 h 649612"/>
                <a:gd name="connsiteX22" fmla="*/ 2933847 w 3484605"/>
                <a:gd name="connsiteY22" fmla="*/ 35305 h 649612"/>
                <a:gd name="connsiteX23" fmla="*/ 3000927 w 3484605"/>
                <a:gd name="connsiteY23" fmla="*/ 10591 h 649612"/>
                <a:gd name="connsiteX24" fmla="*/ 3039762 w 3484605"/>
                <a:gd name="connsiteY24" fmla="*/ 0 h 649612"/>
                <a:gd name="connsiteX25" fmla="*/ 3078598 w 3484605"/>
                <a:gd name="connsiteY25" fmla="*/ 0 h 649612"/>
                <a:gd name="connsiteX26" fmla="*/ 3145677 w 3484605"/>
                <a:gd name="connsiteY26" fmla="*/ 7061 h 649612"/>
                <a:gd name="connsiteX27" fmla="*/ 3244531 w 3484605"/>
                <a:gd name="connsiteY27" fmla="*/ 28244 h 649612"/>
                <a:gd name="connsiteX28" fmla="*/ 3311611 w 3484605"/>
                <a:gd name="connsiteY28" fmla="*/ 45896 h 649612"/>
                <a:gd name="connsiteX29" fmla="*/ 3375160 w 3484605"/>
                <a:gd name="connsiteY29" fmla="*/ 70610 h 649612"/>
                <a:gd name="connsiteX30" fmla="*/ 3435178 w 3484605"/>
                <a:gd name="connsiteY30" fmla="*/ 105915 h 649612"/>
                <a:gd name="connsiteX31" fmla="*/ 3459892 w 3484605"/>
                <a:gd name="connsiteY31" fmla="*/ 127098 h 649612"/>
                <a:gd name="connsiteX32" fmla="*/ 3477544 w 3484605"/>
                <a:gd name="connsiteY32" fmla="*/ 148281 h 649612"/>
                <a:gd name="connsiteX33" fmla="*/ 3484605 w 3484605"/>
                <a:gd name="connsiteY33" fmla="*/ 169464 h 649612"/>
                <a:gd name="connsiteX34" fmla="*/ 3484605 w 3484605"/>
                <a:gd name="connsiteY34" fmla="*/ 201238 h 649612"/>
                <a:gd name="connsiteX35" fmla="*/ 3470483 w 3484605"/>
                <a:gd name="connsiteY35" fmla="*/ 225952 h 649612"/>
                <a:gd name="connsiteX36" fmla="*/ 3428117 w 3484605"/>
                <a:gd name="connsiteY36" fmla="*/ 268318 h 649612"/>
                <a:gd name="connsiteX37" fmla="*/ 3385751 w 3484605"/>
                <a:gd name="connsiteY37" fmla="*/ 293031 h 649612"/>
                <a:gd name="connsiteX38" fmla="*/ 3216287 w 3484605"/>
                <a:gd name="connsiteY38" fmla="*/ 300092 h 649612"/>
                <a:gd name="connsiteX39" fmla="*/ 3032701 w 3484605"/>
                <a:gd name="connsiteY39" fmla="*/ 314214 h 649612"/>
                <a:gd name="connsiteX40" fmla="*/ 2803219 w 3484605"/>
                <a:gd name="connsiteY40" fmla="*/ 342458 h 649612"/>
                <a:gd name="connsiteX41" fmla="*/ 2538431 w 3484605"/>
                <a:gd name="connsiteY41" fmla="*/ 370702 h 649612"/>
                <a:gd name="connsiteX42" fmla="*/ 2259521 w 3484605"/>
                <a:gd name="connsiteY42" fmla="*/ 406007 h 649612"/>
                <a:gd name="connsiteX43" fmla="*/ 1680519 w 3484605"/>
                <a:gd name="connsiteY43" fmla="*/ 476617 h 6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84605" h="649612">
                  <a:moveTo>
                    <a:pt x="1680519" y="476617"/>
                  </a:moveTo>
                  <a:lnTo>
                    <a:pt x="1267450" y="526044"/>
                  </a:lnTo>
                  <a:lnTo>
                    <a:pt x="942644" y="568410"/>
                  </a:lnTo>
                  <a:lnTo>
                    <a:pt x="783771" y="593124"/>
                  </a:lnTo>
                  <a:lnTo>
                    <a:pt x="515453" y="631959"/>
                  </a:lnTo>
                  <a:lnTo>
                    <a:pt x="391886" y="646081"/>
                  </a:lnTo>
                  <a:lnTo>
                    <a:pt x="349520" y="649612"/>
                  </a:lnTo>
                  <a:lnTo>
                    <a:pt x="310684" y="646081"/>
                  </a:lnTo>
                  <a:lnTo>
                    <a:pt x="180056" y="617837"/>
                  </a:lnTo>
                  <a:lnTo>
                    <a:pt x="0" y="561349"/>
                  </a:lnTo>
                  <a:lnTo>
                    <a:pt x="31774" y="409538"/>
                  </a:lnTo>
                  <a:lnTo>
                    <a:pt x="176525" y="434251"/>
                  </a:lnTo>
                  <a:lnTo>
                    <a:pt x="310684" y="448373"/>
                  </a:lnTo>
                  <a:lnTo>
                    <a:pt x="430721" y="448373"/>
                  </a:lnTo>
                  <a:lnTo>
                    <a:pt x="621368" y="430721"/>
                  </a:lnTo>
                  <a:lnTo>
                    <a:pt x="935583" y="391885"/>
                  </a:lnTo>
                  <a:lnTo>
                    <a:pt x="1376896" y="335397"/>
                  </a:lnTo>
                  <a:lnTo>
                    <a:pt x="1924124" y="261257"/>
                  </a:lnTo>
                  <a:lnTo>
                    <a:pt x="2323070" y="201238"/>
                  </a:lnTo>
                  <a:lnTo>
                    <a:pt x="2644346" y="141220"/>
                  </a:lnTo>
                  <a:lnTo>
                    <a:pt x="2767913" y="112976"/>
                  </a:lnTo>
                  <a:lnTo>
                    <a:pt x="2852646" y="70610"/>
                  </a:lnTo>
                  <a:lnTo>
                    <a:pt x="2933847" y="35305"/>
                  </a:lnTo>
                  <a:lnTo>
                    <a:pt x="3000927" y="10591"/>
                  </a:lnTo>
                  <a:lnTo>
                    <a:pt x="3039762" y="0"/>
                  </a:lnTo>
                  <a:lnTo>
                    <a:pt x="3078598" y="0"/>
                  </a:lnTo>
                  <a:lnTo>
                    <a:pt x="3145677" y="7061"/>
                  </a:lnTo>
                  <a:lnTo>
                    <a:pt x="3244531" y="28244"/>
                  </a:lnTo>
                  <a:lnTo>
                    <a:pt x="3311611" y="45896"/>
                  </a:lnTo>
                  <a:lnTo>
                    <a:pt x="3375160" y="70610"/>
                  </a:lnTo>
                  <a:lnTo>
                    <a:pt x="3435178" y="105915"/>
                  </a:lnTo>
                  <a:lnTo>
                    <a:pt x="3459892" y="127098"/>
                  </a:lnTo>
                  <a:lnTo>
                    <a:pt x="3477544" y="148281"/>
                  </a:lnTo>
                  <a:lnTo>
                    <a:pt x="3484605" y="169464"/>
                  </a:lnTo>
                  <a:lnTo>
                    <a:pt x="3484605" y="201238"/>
                  </a:lnTo>
                  <a:lnTo>
                    <a:pt x="3470483" y="225952"/>
                  </a:lnTo>
                  <a:lnTo>
                    <a:pt x="3428117" y="268318"/>
                  </a:lnTo>
                  <a:lnTo>
                    <a:pt x="3385751" y="293031"/>
                  </a:lnTo>
                  <a:lnTo>
                    <a:pt x="3216287" y="300092"/>
                  </a:lnTo>
                  <a:lnTo>
                    <a:pt x="3032701" y="314214"/>
                  </a:lnTo>
                  <a:lnTo>
                    <a:pt x="2803219" y="342458"/>
                  </a:lnTo>
                  <a:lnTo>
                    <a:pt x="2538431" y="370702"/>
                  </a:lnTo>
                  <a:lnTo>
                    <a:pt x="2259521" y="406007"/>
                  </a:lnTo>
                  <a:lnTo>
                    <a:pt x="1680519" y="4766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403C320F-A8CB-4010-B708-D65E8F4005A6}"/>
                </a:ext>
              </a:extLst>
            </p:cNvPr>
            <p:cNvSpPr/>
            <p:nvPr/>
          </p:nvSpPr>
          <p:spPr>
            <a:xfrm>
              <a:off x="4176713" y="4191000"/>
              <a:ext cx="2498725" cy="1281113"/>
            </a:xfrm>
            <a:custGeom>
              <a:avLst/>
              <a:gdLst>
                <a:gd name="connsiteX0" fmla="*/ 1069521 w 2498271"/>
                <a:gd name="connsiteY0" fmla="*/ 299357 h 1281793"/>
                <a:gd name="connsiteX1" fmla="*/ 704850 w 2498271"/>
                <a:gd name="connsiteY1" fmla="*/ 334736 h 1281793"/>
                <a:gd name="connsiteX2" fmla="*/ 470807 w 2498271"/>
                <a:gd name="connsiteY2" fmla="*/ 361950 h 1281793"/>
                <a:gd name="connsiteX3" fmla="*/ 302078 w 2498271"/>
                <a:gd name="connsiteY3" fmla="*/ 381000 h 1281793"/>
                <a:gd name="connsiteX4" fmla="*/ 84364 w 2498271"/>
                <a:gd name="connsiteY4" fmla="*/ 410936 h 1281793"/>
                <a:gd name="connsiteX5" fmla="*/ 0 w 2498271"/>
                <a:gd name="connsiteY5" fmla="*/ 258536 h 1281793"/>
                <a:gd name="connsiteX6" fmla="*/ 141514 w 2498271"/>
                <a:gd name="connsiteY6" fmla="*/ 236764 h 1281793"/>
                <a:gd name="connsiteX7" fmla="*/ 438150 w 2498271"/>
                <a:gd name="connsiteY7" fmla="*/ 195943 h 1281793"/>
                <a:gd name="connsiteX8" fmla="*/ 707571 w 2498271"/>
                <a:gd name="connsiteY8" fmla="*/ 163286 h 1281793"/>
                <a:gd name="connsiteX9" fmla="*/ 1012371 w 2498271"/>
                <a:gd name="connsiteY9" fmla="*/ 133350 h 1281793"/>
                <a:gd name="connsiteX10" fmla="*/ 1279071 w 2498271"/>
                <a:gd name="connsiteY10" fmla="*/ 111579 h 1281793"/>
                <a:gd name="connsiteX11" fmla="*/ 1431471 w 2498271"/>
                <a:gd name="connsiteY11" fmla="*/ 97971 h 1281793"/>
                <a:gd name="connsiteX12" fmla="*/ 1646464 w 2498271"/>
                <a:gd name="connsiteY12" fmla="*/ 87086 h 1281793"/>
                <a:gd name="connsiteX13" fmla="*/ 1994807 w 2498271"/>
                <a:gd name="connsiteY13" fmla="*/ 68036 h 1281793"/>
                <a:gd name="connsiteX14" fmla="*/ 2038350 w 2498271"/>
                <a:gd name="connsiteY14" fmla="*/ 48986 h 1281793"/>
                <a:gd name="connsiteX15" fmla="*/ 2147207 w 2498271"/>
                <a:gd name="connsiteY15" fmla="*/ 0 h 1281793"/>
                <a:gd name="connsiteX16" fmla="*/ 2174421 w 2498271"/>
                <a:gd name="connsiteY16" fmla="*/ 8164 h 1281793"/>
                <a:gd name="connsiteX17" fmla="*/ 2231571 w 2498271"/>
                <a:gd name="connsiteY17" fmla="*/ 40821 h 1281793"/>
                <a:gd name="connsiteX18" fmla="*/ 2291443 w 2498271"/>
                <a:gd name="connsiteY18" fmla="*/ 81643 h 1281793"/>
                <a:gd name="connsiteX19" fmla="*/ 2370364 w 2498271"/>
                <a:gd name="connsiteY19" fmla="*/ 146957 h 1281793"/>
                <a:gd name="connsiteX20" fmla="*/ 2465614 w 2498271"/>
                <a:gd name="connsiteY20" fmla="*/ 239486 h 1281793"/>
                <a:gd name="connsiteX21" fmla="*/ 2487386 w 2498271"/>
                <a:gd name="connsiteY21" fmla="*/ 277586 h 1281793"/>
                <a:gd name="connsiteX22" fmla="*/ 2498271 w 2498271"/>
                <a:gd name="connsiteY22" fmla="*/ 304800 h 1281793"/>
                <a:gd name="connsiteX23" fmla="*/ 2498271 w 2498271"/>
                <a:gd name="connsiteY23" fmla="*/ 326571 h 1281793"/>
                <a:gd name="connsiteX24" fmla="*/ 2490107 w 2498271"/>
                <a:gd name="connsiteY24" fmla="*/ 348343 h 1281793"/>
                <a:gd name="connsiteX25" fmla="*/ 2476500 w 2498271"/>
                <a:gd name="connsiteY25" fmla="*/ 370114 h 1281793"/>
                <a:gd name="connsiteX26" fmla="*/ 2435678 w 2498271"/>
                <a:gd name="connsiteY26" fmla="*/ 394607 h 1281793"/>
                <a:gd name="connsiteX27" fmla="*/ 2403021 w 2498271"/>
                <a:gd name="connsiteY27" fmla="*/ 427264 h 1281793"/>
                <a:gd name="connsiteX28" fmla="*/ 2378528 w 2498271"/>
                <a:gd name="connsiteY28" fmla="*/ 457200 h 1281793"/>
                <a:gd name="connsiteX29" fmla="*/ 2348593 w 2498271"/>
                <a:gd name="connsiteY29" fmla="*/ 533400 h 1281793"/>
                <a:gd name="connsiteX30" fmla="*/ 2264228 w 2498271"/>
                <a:gd name="connsiteY30" fmla="*/ 753836 h 1281793"/>
                <a:gd name="connsiteX31" fmla="*/ 2220686 w 2498271"/>
                <a:gd name="connsiteY31" fmla="*/ 865414 h 1281793"/>
                <a:gd name="connsiteX32" fmla="*/ 2171700 w 2498271"/>
                <a:gd name="connsiteY32" fmla="*/ 1012371 h 1281793"/>
                <a:gd name="connsiteX33" fmla="*/ 2071007 w 2498271"/>
                <a:gd name="connsiteY33" fmla="*/ 1281793 h 1281793"/>
                <a:gd name="connsiteX34" fmla="*/ 1861457 w 2498271"/>
                <a:gd name="connsiteY34" fmla="*/ 1273629 h 1281793"/>
                <a:gd name="connsiteX35" fmla="*/ 1891393 w 2498271"/>
                <a:gd name="connsiteY35" fmla="*/ 1159329 h 1281793"/>
                <a:gd name="connsiteX36" fmla="*/ 1981200 w 2498271"/>
                <a:gd name="connsiteY36" fmla="*/ 816429 h 1281793"/>
                <a:gd name="connsiteX37" fmla="*/ 2043793 w 2498271"/>
                <a:gd name="connsiteY37" fmla="*/ 555171 h 1281793"/>
                <a:gd name="connsiteX38" fmla="*/ 2079171 w 2498271"/>
                <a:gd name="connsiteY38" fmla="*/ 386443 h 1281793"/>
                <a:gd name="connsiteX39" fmla="*/ 2084614 w 2498271"/>
                <a:gd name="connsiteY39" fmla="*/ 332014 h 1281793"/>
                <a:gd name="connsiteX40" fmla="*/ 2084614 w 2498271"/>
                <a:gd name="connsiteY40" fmla="*/ 307521 h 1281793"/>
                <a:gd name="connsiteX41" fmla="*/ 2084614 w 2498271"/>
                <a:gd name="connsiteY41" fmla="*/ 288471 h 1281793"/>
                <a:gd name="connsiteX42" fmla="*/ 2081893 w 2498271"/>
                <a:gd name="connsiteY42" fmla="*/ 274864 h 1281793"/>
                <a:gd name="connsiteX43" fmla="*/ 2073728 w 2498271"/>
                <a:gd name="connsiteY43" fmla="*/ 263979 h 1281793"/>
                <a:gd name="connsiteX44" fmla="*/ 2060121 w 2498271"/>
                <a:gd name="connsiteY44" fmla="*/ 253093 h 1281793"/>
                <a:gd name="connsiteX45" fmla="*/ 2038350 w 2498271"/>
                <a:gd name="connsiteY45" fmla="*/ 244929 h 1281793"/>
                <a:gd name="connsiteX46" fmla="*/ 1962150 w 2498271"/>
                <a:gd name="connsiteY46" fmla="*/ 244929 h 1281793"/>
                <a:gd name="connsiteX47" fmla="*/ 1700893 w 2498271"/>
                <a:gd name="connsiteY47" fmla="*/ 255814 h 1281793"/>
                <a:gd name="connsiteX48" fmla="*/ 1374321 w 2498271"/>
                <a:gd name="connsiteY48" fmla="*/ 274864 h 1281793"/>
                <a:gd name="connsiteX49" fmla="*/ 1069521 w 2498271"/>
                <a:gd name="connsiteY49" fmla="*/ 299357 h 128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98271" h="1281793">
                  <a:moveTo>
                    <a:pt x="1069521" y="299357"/>
                  </a:moveTo>
                  <a:lnTo>
                    <a:pt x="704850" y="334736"/>
                  </a:lnTo>
                  <a:lnTo>
                    <a:pt x="470807" y="361950"/>
                  </a:lnTo>
                  <a:lnTo>
                    <a:pt x="302078" y="381000"/>
                  </a:lnTo>
                  <a:lnTo>
                    <a:pt x="84364" y="410936"/>
                  </a:lnTo>
                  <a:lnTo>
                    <a:pt x="0" y="258536"/>
                  </a:lnTo>
                  <a:lnTo>
                    <a:pt x="141514" y="236764"/>
                  </a:lnTo>
                  <a:lnTo>
                    <a:pt x="438150" y="195943"/>
                  </a:lnTo>
                  <a:lnTo>
                    <a:pt x="707571" y="163286"/>
                  </a:lnTo>
                  <a:lnTo>
                    <a:pt x="1012371" y="133350"/>
                  </a:lnTo>
                  <a:lnTo>
                    <a:pt x="1279071" y="111579"/>
                  </a:lnTo>
                  <a:lnTo>
                    <a:pt x="1431471" y="97971"/>
                  </a:lnTo>
                  <a:lnTo>
                    <a:pt x="1646464" y="87086"/>
                  </a:lnTo>
                  <a:lnTo>
                    <a:pt x="1994807" y="68036"/>
                  </a:lnTo>
                  <a:lnTo>
                    <a:pt x="2038350" y="48986"/>
                  </a:lnTo>
                  <a:lnTo>
                    <a:pt x="2147207" y="0"/>
                  </a:lnTo>
                  <a:lnTo>
                    <a:pt x="2174421" y="8164"/>
                  </a:lnTo>
                  <a:lnTo>
                    <a:pt x="2231571" y="40821"/>
                  </a:lnTo>
                  <a:lnTo>
                    <a:pt x="2291443" y="81643"/>
                  </a:lnTo>
                  <a:lnTo>
                    <a:pt x="2370364" y="146957"/>
                  </a:lnTo>
                  <a:lnTo>
                    <a:pt x="2465614" y="239486"/>
                  </a:lnTo>
                  <a:lnTo>
                    <a:pt x="2487386" y="277586"/>
                  </a:lnTo>
                  <a:lnTo>
                    <a:pt x="2498271" y="304800"/>
                  </a:lnTo>
                  <a:lnTo>
                    <a:pt x="2498271" y="326571"/>
                  </a:lnTo>
                  <a:lnTo>
                    <a:pt x="2490107" y="348343"/>
                  </a:lnTo>
                  <a:lnTo>
                    <a:pt x="2476500" y="370114"/>
                  </a:lnTo>
                  <a:lnTo>
                    <a:pt x="2435678" y="394607"/>
                  </a:lnTo>
                  <a:lnTo>
                    <a:pt x="2403021" y="427264"/>
                  </a:lnTo>
                  <a:lnTo>
                    <a:pt x="2378528" y="457200"/>
                  </a:lnTo>
                  <a:lnTo>
                    <a:pt x="2348593" y="533400"/>
                  </a:lnTo>
                  <a:lnTo>
                    <a:pt x="2264228" y="753836"/>
                  </a:lnTo>
                  <a:lnTo>
                    <a:pt x="2220686" y="865414"/>
                  </a:lnTo>
                  <a:lnTo>
                    <a:pt x="2171700" y="1012371"/>
                  </a:lnTo>
                  <a:lnTo>
                    <a:pt x="2071007" y="1281793"/>
                  </a:lnTo>
                  <a:lnTo>
                    <a:pt x="1861457" y="1273629"/>
                  </a:lnTo>
                  <a:lnTo>
                    <a:pt x="1891393" y="1159329"/>
                  </a:lnTo>
                  <a:lnTo>
                    <a:pt x="1981200" y="816429"/>
                  </a:lnTo>
                  <a:lnTo>
                    <a:pt x="2043793" y="555171"/>
                  </a:lnTo>
                  <a:lnTo>
                    <a:pt x="2079171" y="386443"/>
                  </a:lnTo>
                  <a:lnTo>
                    <a:pt x="2084614" y="332014"/>
                  </a:lnTo>
                  <a:lnTo>
                    <a:pt x="2084614" y="307521"/>
                  </a:lnTo>
                  <a:lnTo>
                    <a:pt x="2084614" y="288471"/>
                  </a:lnTo>
                  <a:lnTo>
                    <a:pt x="2081893" y="274864"/>
                  </a:lnTo>
                  <a:lnTo>
                    <a:pt x="2073728" y="263979"/>
                  </a:lnTo>
                  <a:lnTo>
                    <a:pt x="2060121" y="253093"/>
                  </a:lnTo>
                  <a:lnTo>
                    <a:pt x="2038350" y="244929"/>
                  </a:lnTo>
                  <a:lnTo>
                    <a:pt x="1962150" y="244929"/>
                  </a:lnTo>
                  <a:lnTo>
                    <a:pt x="1700893" y="255814"/>
                  </a:lnTo>
                  <a:lnTo>
                    <a:pt x="1374321" y="274864"/>
                  </a:lnTo>
                  <a:lnTo>
                    <a:pt x="1069521" y="299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8F37074F-36FD-49FE-9399-49E185645BF8}"/>
                </a:ext>
              </a:extLst>
            </p:cNvPr>
            <p:cNvSpPr/>
            <p:nvPr/>
          </p:nvSpPr>
          <p:spPr>
            <a:xfrm>
              <a:off x="4357688" y="5370513"/>
              <a:ext cx="2038350" cy="365125"/>
            </a:xfrm>
            <a:custGeom>
              <a:avLst/>
              <a:gdLst>
                <a:gd name="connsiteX0" fmla="*/ 847725 w 2038350"/>
                <a:gd name="connsiteY0" fmla="*/ 273844 h 366712"/>
                <a:gd name="connsiteX1" fmla="*/ 500062 w 2038350"/>
                <a:gd name="connsiteY1" fmla="*/ 307181 h 366712"/>
                <a:gd name="connsiteX2" fmla="*/ 285750 w 2038350"/>
                <a:gd name="connsiteY2" fmla="*/ 335756 h 366712"/>
                <a:gd name="connsiteX3" fmla="*/ 45243 w 2038350"/>
                <a:gd name="connsiteY3" fmla="*/ 366712 h 366712"/>
                <a:gd name="connsiteX4" fmla="*/ 0 w 2038350"/>
                <a:gd name="connsiteY4" fmla="*/ 188119 h 366712"/>
                <a:gd name="connsiteX5" fmla="*/ 233362 w 2038350"/>
                <a:gd name="connsiteY5" fmla="*/ 166687 h 366712"/>
                <a:gd name="connsiteX6" fmla="*/ 659606 w 2038350"/>
                <a:gd name="connsiteY6" fmla="*/ 119062 h 366712"/>
                <a:gd name="connsiteX7" fmla="*/ 1166812 w 2038350"/>
                <a:gd name="connsiteY7" fmla="*/ 64294 h 366712"/>
                <a:gd name="connsiteX8" fmla="*/ 1714500 w 2038350"/>
                <a:gd name="connsiteY8" fmla="*/ 0 h 366712"/>
                <a:gd name="connsiteX9" fmla="*/ 1928812 w 2038350"/>
                <a:gd name="connsiteY9" fmla="*/ 0 h 366712"/>
                <a:gd name="connsiteX10" fmla="*/ 1964531 w 2038350"/>
                <a:gd name="connsiteY10" fmla="*/ 28575 h 366712"/>
                <a:gd name="connsiteX11" fmla="*/ 2005012 w 2038350"/>
                <a:gd name="connsiteY11" fmla="*/ 61912 h 366712"/>
                <a:gd name="connsiteX12" fmla="*/ 2024062 w 2038350"/>
                <a:gd name="connsiteY12" fmla="*/ 83344 h 366712"/>
                <a:gd name="connsiteX13" fmla="*/ 2038350 w 2038350"/>
                <a:gd name="connsiteY13" fmla="*/ 109537 h 366712"/>
                <a:gd name="connsiteX14" fmla="*/ 2038350 w 2038350"/>
                <a:gd name="connsiteY14" fmla="*/ 128587 h 366712"/>
                <a:gd name="connsiteX15" fmla="*/ 2038350 w 2038350"/>
                <a:gd name="connsiteY15" fmla="*/ 152400 h 366712"/>
                <a:gd name="connsiteX16" fmla="*/ 2016918 w 2038350"/>
                <a:gd name="connsiteY16" fmla="*/ 180975 h 366712"/>
                <a:gd name="connsiteX17" fmla="*/ 1983581 w 2038350"/>
                <a:gd name="connsiteY17" fmla="*/ 204787 h 366712"/>
                <a:gd name="connsiteX18" fmla="*/ 1938337 w 2038350"/>
                <a:gd name="connsiteY18" fmla="*/ 223837 h 366712"/>
                <a:gd name="connsiteX19" fmla="*/ 1883568 w 2038350"/>
                <a:gd name="connsiteY19" fmla="*/ 228600 h 366712"/>
                <a:gd name="connsiteX20" fmla="*/ 1693068 w 2038350"/>
                <a:gd name="connsiteY20" fmla="*/ 226219 h 366712"/>
                <a:gd name="connsiteX21" fmla="*/ 1512093 w 2038350"/>
                <a:gd name="connsiteY21" fmla="*/ 235744 h 366712"/>
                <a:gd name="connsiteX22" fmla="*/ 1297781 w 2038350"/>
                <a:gd name="connsiteY22" fmla="*/ 242887 h 366712"/>
                <a:gd name="connsiteX23" fmla="*/ 1052512 w 2038350"/>
                <a:gd name="connsiteY23" fmla="*/ 259556 h 366712"/>
                <a:gd name="connsiteX24" fmla="*/ 847725 w 2038350"/>
                <a:gd name="connsiteY24" fmla="*/ 27384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38350" h="366712">
                  <a:moveTo>
                    <a:pt x="847725" y="273844"/>
                  </a:moveTo>
                  <a:lnTo>
                    <a:pt x="500062" y="307181"/>
                  </a:lnTo>
                  <a:lnTo>
                    <a:pt x="285750" y="335756"/>
                  </a:lnTo>
                  <a:lnTo>
                    <a:pt x="45243" y="366712"/>
                  </a:lnTo>
                  <a:lnTo>
                    <a:pt x="0" y="188119"/>
                  </a:lnTo>
                  <a:lnTo>
                    <a:pt x="233362" y="166687"/>
                  </a:lnTo>
                  <a:lnTo>
                    <a:pt x="659606" y="119062"/>
                  </a:lnTo>
                  <a:lnTo>
                    <a:pt x="1166812" y="64294"/>
                  </a:lnTo>
                  <a:lnTo>
                    <a:pt x="1714500" y="0"/>
                  </a:lnTo>
                  <a:lnTo>
                    <a:pt x="1928812" y="0"/>
                  </a:lnTo>
                  <a:lnTo>
                    <a:pt x="1964531" y="28575"/>
                  </a:lnTo>
                  <a:lnTo>
                    <a:pt x="2005012" y="61912"/>
                  </a:lnTo>
                  <a:lnTo>
                    <a:pt x="2024062" y="83344"/>
                  </a:lnTo>
                  <a:lnTo>
                    <a:pt x="2038350" y="109537"/>
                  </a:lnTo>
                  <a:lnTo>
                    <a:pt x="2038350" y="128587"/>
                  </a:lnTo>
                  <a:lnTo>
                    <a:pt x="2038350" y="152400"/>
                  </a:lnTo>
                  <a:lnTo>
                    <a:pt x="2016918" y="180975"/>
                  </a:lnTo>
                  <a:lnTo>
                    <a:pt x="1983581" y="204787"/>
                  </a:lnTo>
                  <a:lnTo>
                    <a:pt x="1938337" y="223837"/>
                  </a:lnTo>
                  <a:lnTo>
                    <a:pt x="1883568" y="228600"/>
                  </a:lnTo>
                  <a:lnTo>
                    <a:pt x="1693068" y="226219"/>
                  </a:lnTo>
                  <a:lnTo>
                    <a:pt x="1512093" y="235744"/>
                  </a:lnTo>
                  <a:lnTo>
                    <a:pt x="1297781" y="242887"/>
                  </a:lnTo>
                  <a:lnTo>
                    <a:pt x="1052512" y="259556"/>
                  </a:lnTo>
                  <a:lnTo>
                    <a:pt x="8477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458" name="グループ化 1">
            <a:extLst>
              <a:ext uri="{FF2B5EF4-FFF2-40B4-BE49-F238E27FC236}">
                <a16:creationId xmlns:a16="http://schemas.microsoft.com/office/drawing/2014/main" id="{765608C5-3F75-4AD5-BFAC-7625B7960DB4}"/>
              </a:ext>
            </a:extLst>
          </p:cNvPr>
          <p:cNvGrpSpPr>
            <a:grpSpLocks/>
          </p:cNvGrpSpPr>
          <p:nvPr/>
        </p:nvGrpSpPr>
        <p:grpSpPr bwMode="auto">
          <a:xfrm>
            <a:off x="2652713" y="1506538"/>
            <a:ext cx="4440237" cy="4452937"/>
            <a:chOff x="2652713" y="1506538"/>
            <a:chExt cx="4440237" cy="44529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9CE8537-41CF-46D8-BA32-E349F739B1A0}"/>
                </a:ext>
              </a:extLst>
            </p:cNvPr>
            <p:cNvSpPr/>
            <p:nvPr/>
          </p:nvSpPr>
          <p:spPr>
            <a:xfrm>
              <a:off x="3652838" y="1506538"/>
              <a:ext cx="2446337" cy="955675"/>
            </a:xfrm>
            <a:custGeom>
              <a:avLst/>
              <a:gdLst>
                <a:gd name="connsiteX0" fmla="*/ 1171575 w 2445543"/>
                <a:gd name="connsiteY0" fmla="*/ 735807 h 954882"/>
                <a:gd name="connsiteX1" fmla="*/ 954881 w 2445543"/>
                <a:gd name="connsiteY1" fmla="*/ 788194 h 954882"/>
                <a:gd name="connsiteX2" fmla="*/ 771525 w 2445543"/>
                <a:gd name="connsiteY2" fmla="*/ 828675 h 954882"/>
                <a:gd name="connsiteX3" fmla="*/ 569118 w 2445543"/>
                <a:gd name="connsiteY3" fmla="*/ 871538 h 954882"/>
                <a:gd name="connsiteX4" fmla="*/ 366712 w 2445543"/>
                <a:gd name="connsiteY4" fmla="*/ 909638 h 954882"/>
                <a:gd name="connsiteX5" fmla="*/ 202406 w 2445543"/>
                <a:gd name="connsiteY5" fmla="*/ 931069 h 954882"/>
                <a:gd name="connsiteX6" fmla="*/ 47625 w 2445543"/>
                <a:gd name="connsiteY6" fmla="*/ 954882 h 954882"/>
                <a:gd name="connsiteX7" fmla="*/ 0 w 2445543"/>
                <a:gd name="connsiteY7" fmla="*/ 807244 h 954882"/>
                <a:gd name="connsiteX8" fmla="*/ 142875 w 2445543"/>
                <a:gd name="connsiteY8" fmla="*/ 807244 h 954882"/>
                <a:gd name="connsiteX9" fmla="*/ 197643 w 2445543"/>
                <a:gd name="connsiteY9" fmla="*/ 804863 h 954882"/>
                <a:gd name="connsiteX10" fmla="*/ 283368 w 2445543"/>
                <a:gd name="connsiteY10" fmla="*/ 790575 h 954882"/>
                <a:gd name="connsiteX11" fmla="*/ 476250 w 2445543"/>
                <a:gd name="connsiteY11" fmla="*/ 745332 h 954882"/>
                <a:gd name="connsiteX12" fmla="*/ 704850 w 2445543"/>
                <a:gd name="connsiteY12" fmla="*/ 685800 h 954882"/>
                <a:gd name="connsiteX13" fmla="*/ 883443 w 2445543"/>
                <a:gd name="connsiteY13" fmla="*/ 638175 h 954882"/>
                <a:gd name="connsiteX14" fmla="*/ 1121568 w 2445543"/>
                <a:gd name="connsiteY14" fmla="*/ 564357 h 954882"/>
                <a:gd name="connsiteX15" fmla="*/ 1340643 w 2445543"/>
                <a:gd name="connsiteY15" fmla="*/ 488157 h 954882"/>
                <a:gd name="connsiteX16" fmla="*/ 1500187 w 2445543"/>
                <a:gd name="connsiteY16" fmla="*/ 428625 h 954882"/>
                <a:gd name="connsiteX17" fmla="*/ 1690687 w 2445543"/>
                <a:gd name="connsiteY17" fmla="*/ 350044 h 954882"/>
                <a:gd name="connsiteX18" fmla="*/ 1814512 w 2445543"/>
                <a:gd name="connsiteY18" fmla="*/ 292894 h 954882"/>
                <a:gd name="connsiteX19" fmla="*/ 1885950 w 2445543"/>
                <a:gd name="connsiteY19" fmla="*/ 252413 h 954882"/>
                <a:gd name="connsiteX20" fmla="*/ 1907381 w 2445543"/>
                <a:gd name="connsiteY20" fmla="*/ 230982 h 954882"/>
                <a:gd name="connsiteX21" fmla="*/ 1919287 w 2445543"/>
                <a:gd name="connsiteY21" fmla="*/ 202407 h 954882"/>
                <a:gd name="connsiteX22" fmla="*/ 1916906 w 2445543"/>
                <a:gd name="connsiteY22" fmla="*/ 180975 h 954882"/>
                <a:gd name="connsiteX23" fmla="*/ 1900237 w 2445543"/>
                <a:gd name="connsiteY23" fmla="*/ 135732 h 954882"/>
                <a:gd name="connsiteX24" fmla="*/ 1866900 w 2445543"/>
                <a:gd name="connsiteY24" fmla="*/ 85725 h 954882"/>
                <a:gd name="connsiteX25" fmla="*/ 1854993 w 2445543"/>
                <a:gd name="connsiteY25" fmla="*/ 64294 h 954882"/>
                <a:gd name="connsiteX26" fmla="*/ 1847850 w 2445543"/>
                <a:gd name="connsiteY26" fmla="*/ 38100 h 954882"/>
                <a:gd name="connsiteX27" fmla="*/ 1850231 w 2445543"/>
                <a:gd name="connsiteY27" fmla="*/ 23813 h 954882"/>
                <a:gd name="connsiteX28" fmla="*/ 1857375 w 2445543"/>
                <a:gd name="connsiteY28" fmla="*/ 11907 h 954882"/>
                <a:gd name="connsiteX29" fmla="*/ 1876425 w 2445543"/>
                <a:gd name="connsiteY29" fmla="*/ 2382 h 954882"/>
                <a:gd name="connsiteX30" fmla="*/ 1907381 w 2445543"/>
                <a:gd name="connsiteY30" fmla="*/ 0 h 954882"/>
                <a:gd name="connsiteX31" fmla="*/ 1959768 w 2445543"/>
                <a:gd name="connsiteY31" fmla="*/ 9525 h 954882"/>
                <a:gd name="connsiteX32" fmla="*/ 2074068 w 2445543"/>
                <a:gd name="connsiteY32" fmla="*/ 47625 h 954882"/>
                <a:gd name="connsiteX33" fmla="*/ 2183606 w 2445543"/>
                <a:gd name="connsiteY33" fmla="*/ 95250 h 954882"/>
                <a:gd name="connsiteX34" fmla="*/ 2250281 w 2445543"/>
                <a:gd name="connsiteY34" fmla="*/ 135732 h 954882"/>
                <a:gd name="connsiteX35" fmla="*/ 2324100 w 2445543"/>
                <a:gd name="connsiteY35" fmla="*/ 183357 h 954882"/>
                <a:gd name="connsiteX36" fmla="*/ 2364581 w 2445543"/>
                <a:gd name="connsiteY36" fmla="*/ 221457 h 954882"/>
                <a:gd name="connsiteX37" fmla="*/ 2402681 w 2445543"/>
                <a:gd name="connsiteY37" fmla="*/ 266700 h 954882"/>
                <a:gd name="connsiteX38" fmla="*/ 2421731 w 2445543"/>
                <a:gd name="connsiteY38" fmla="*/ 290513 h 954882"/>
                <a:gd name="connsiteX39" fmla="*/ 2438400 w 2445543"/>
                <a:gd name="connsiteY39" fmla="*/ 321469 h 954882"/>
                <a:gd name="connsiteX40" fmla="*/ 2445543 w 2445543"/>
                <a:gd name="connsiteY40" fmla="*/ 350044 h 954882"/>
                <a:gd name="connsiteX41" fmla="*/ 2443162 w 2445543"/>
                <a:gd name="connsiteY41" fmla="*/ 376238 h 954882"/>
                <a:gd name="connsiteX42" fmla="*/ 2431256 w 2445543"/>
                <a:gd name="connsiteY42" fmla="*/ 397669 h 954882"/>
                <a:gd name="connsiteX43" fmla="*/ 2402681 w 2445543"/>
                <a:gd name="connsiteY43" fmla="*/ 414338 h 954882"/>
                <a:gd name="connsiteX44" fmla="*/ 2331243 w 2445543"/>
                <a:gd name="connsiteY44" fmla="*/ 426244 h 954882"/>
                <a:gd name="connsiteX45" fmla="*/ 2202656 w 2445543"/>
                <a:gd name="connsiteY45" fmla="*/ 452438 h 954882"/>
                <a:gd name="connsiteX46" fmla="*/ 2074068 w 2445543"/>
                <a:gd name="connsiteY46" fmla="*/ 490538 h 954882"/>
                <a:gd name="connsiteX47" fmla="*/ 1909762 w 2445543"/>
                <a:gd name="connsiteY47" fmla="*/ 538163 h 954882"/>
                <a:gd name="connsiteX48" fmla="*/ 1707356 w 2445543"/>
                <a:gd name="connsiteY48" fmla="*/ 592932 h 954882"/>
                <a:gd name="connsiteX49" fmla="*/ 1445418 w 2445543"/>
                <a:gd name="connsiteY49" fmla="*/ 664369 h 954882"/>
                <a:gd name="connsiteX50" fmla="*/ 1171575 w 2445543"/>
                <a:gd name="connsiteY50" fmla="*/ 735807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954882">
                  <a:moveTo>
                    <a:pt x="1171575" y="735807"/>
                  </a:moveTo>
                  <a:lnTo>
                    <a:pt x="954881" y="788194"/>
                  </a:lnTo>
                  <a:lnTo>
                    <a:pt x="771525" y="828675"/>
                  </a:lnTo>
                  <a:lnTo>
                    <a:pt x="569118" y="871538"/>
                  </a:lnTo>
                  <a:lnTo>
                    <a:pt x="366712" y="909638"/>
                  </a:lnTo>
                  <a:lnTo>
                    <a:pt x="202406" y="931069"/>
                  </a:lnTo>
                  <a:lnTo>
                    <a:pt x="47625" y="954882"/>
                  </a:lnTo>
                  <a:lnTo>
                    <a:pt x="0" y="807244"/>
                  </a:lnTo>
                  <a:lnTo>
                    <a:pt x="142875" y="807244"/>
                  </a:lnTo>
                  <a:lnTo>
                    <a:pt x="197643" y="804863"/>
                  </a:lnTo>
                  <a:lnTo>
                    <a:pt x="283368" y="790575"/>
                  </a:lnTo>
                  <a:lnTo>
                    <a:pt x="476250" y="745332"/>
                  </a:lnTo>
                  <a:lnTo>
                    <a:pt x="704850" y="685800"/>
                  </a:lnTo>
                  <a:lnTo>
                    <a:pt x="883443" y="638175"/>
                  </a:lnTo>
                  <a:lnTo>
                    <a:pt x="1121568" y="564357"/>
                  </a:lnTo>
                  <a:lnTo>
                    <a:pt x="1340643" y="488157"/>
                  </a:lnTo>
                  <a:lnTo>
                    <a:pt x="1500187" y="428625"/>
                  </a:lnTo>
                  <a:lnTo>
                    <a:pt x="1690687" y="350044"/>
                  </a:lnTo>
                  <a:lnTo>
                    <a:pt x="1814512" y="292894"/>
                  </a:lnTo>
                  <a:lnTo>
                    <a:pt x="1885950" y="252413"/>
                  </a:lnTo>
                  <a:lnTo>
                    <a:pt x="1907381" y="230982"/>
                  </a:lnTo>
                  <a:lnTo>
                    <a:pt x="1919287" y="202407"/>
                  </a:lnTo>
                  <a:lnTo>
                    <a:pt x="1916906" y="180975"/>
                  </a:lnTo>
                  <a:lnTo>
                    <a:pt x="1900237" y="135732"/>
                  </a:lnTo>
                  <a:lnTo>
                    <a:pt x="1866900" y="85725"/>
                  </a:lnTo>
                  <a:lnTo>
                    <a:pt x="1854993" y="64294"/>
                  </a:lnTo>
                  <a:lnTo>
                    <a:pt x="1847850" y="38100"/>
                  </a:lnTo>
                  <a:lnTo>
                    <a:pt x="1850231" y="23813"/>
                  </a:lnTo>
                  <a:lnTo>
                    <a:pt x="1857375" y="11907"/>
                  </a:lnTo>
                  <a:lnTo>
                    <a:pt x="1876425" y="2382"/>
                  </a:lnTo>
                  <a:lnTo>
                    <a:pt x="1907381" y="0"/>
                  </a:lnTo>
                  <a:lnTo>
                    <a:pt x="1959768" y="9525"/>
                  </a:lnTo>
                  <a:lnTo>
                    <a:pt x="2074068" y="47625"/>
                  </a:lnTo>
                  <a:lnTo>
                    <a:pt x="2183606" y="95250"/>
                  </a:lnTo>
                  <a:lnTo>
                    <a:pt x="2250281" y="135732"/>
                  </a:lnTo>
                  <a:lnTo>
                    <a:pt x="2324100" y="183357"/>
                  </a:lnTo>
                  <a:lnTo>
                    <a:pt x="2364581" y="221457"/>
                  </a:lnTo>
                  <a:lnTo>
                    <a:pt x="2402681" y="266700"/>
                  </a:lnTo>
                  <a:lnTo>
                    <a:pt x="2421731" y="290513"/>
                  </a:lnTo>
                  <a:lnTo>
                    <a:pt x="2438400" y="321469"/>
                  </a:lnTo>
                  <a:lnTo>
                    <a:pt x="2445543" y="350044"/>
                  </a:lnTo>
                  <a:lnTo>
                    <a:pt x="2443162" y="376238"/>
                  </a:lnTo>
                  <a:lnTo>
                    <a:pt x="2431256" y="397669"/>
                  </a:lnTo>
                  <a:lnTo>
                    <a:pt x="2402681" y="414338"/>
                  </a:lnTo>
                  <a:lnTo>
                    <a:pt x="2331243" y="426244"/>
                  </a:lnTo>
                  <a:lnTo>
                    <a:pt x="2202656" y="452438"/>
                  </a:lnTo>
                  <a:lnTo>
                    <a:pt x="2074068" y="490538"/>
                  </a:lnTo>
                  <a:lnTo>
                    <a:pt x="1909762" y="538163"/>
                  </a:lnTo>
                  <a:lnTo>
                    <a:pt x="1707356" y="592932"/>
                  </a:lnTo>
                  <a:lnTo>
                    <a:pt x="1445418" y="664369"/>
                  </a:lnTo>
                  <a:lnTo>
                    <a:pt x="1171575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B1346DF-7CC1-499B-AF97-A0AA7DBC9F9C}"/>
                </a:ext>
              </a:extLst>
            </p:cNvPr>
            <p:cNvSpPr/>
            <p:nvPr/>
          </p:nvSpPr>
          <p:spPr>
            <a:xfrm>
              <a:off x="3890963" y="4338638"/>
              <a:ext cx="571500" cy="1620837"/>
            </a:xfrm>
            <a:custGeom>
              <a:avLst/>
              <a:gdLst>
                <a:gd name="connsiteX0" fmla="*/ 280307 w 571500"/>
                <a:gd name="connsiteY0" fmla="*/ 783772 h 1621972"/>
                <a:gd name="connsiteX1" fmla="*/ 253093 w 571500"/>
                <a:gd name="connsiteY1" fmla="*/ 568779 h 1621972"/>
                <a:gd name="connsiteX2" fmla="*/ 231321 w 571500"/>
                <a:gd name="connsiteY2" fmla="*/ 435429 h 1621972"/>
                <a:gd name="connsiteX3" fmla="*/ 204107 w 571500"/>
                <a:gd name="connsiteY3" fmla="*/ 323850 h 1621972"/>
                <a:gd name="connsiteX4" fmla="*/ 171450 w 571500"/>
                <a:gd name="connsiteY4" fmla="*/ 244929 h 1621972"/>
                <a:gd name="connsiteX5" fmla="*/ 122464 w 571500"/>
                <a:gd name="connsiteY5" fmla="*/ 166007 h 1621972"/>
                <a:gd name="connsiteX6" fmla="*/ 92528 w 571500"/>
                <a:gd name="connsiteY6" fmla="*/ 125186 h 1621972"/>
                <a:gd name="connsiteX7" fmla="*/ 59871 w 571500"/>
                <a:gd name="connsiteY7" fmla="*/ 97972 h 1621972"/>
                <a:gd name="connsiteX8" fmla="*/ 29936 w 571500"/>
                <a:gd name="connsiteY8" fmla="*/ 84364 h 1621972"/>
                <a:gd name="connsiteX9" fmla="*/ 16328 w 571500"/>
                <a:gd name="connsiteY9" fmla="*/ 70757 h 1621972"/>
                <a:gd name="connsiteX10" fmla="*/ 2721 w 571500"/>
                <a:gd name="connsiteY10" fmla="*/ 46264 h 1621972"/>
                <a:gd name="connsiteX11" fmla="*/ 0 w 571500"/>
                <a:gd name="connsiteY11" fmla="*/ 19050 h 1621972"/>
                <a:gd name="connsiteX12" fmla="*/ 8164 w 571500"/>
                <a:gd name="connsiteY12" fmla="*/ 5443 h 1621972"/>
                <a:gd name="connsiteX13" fmla="*/ 21771 w 571500"/>
                <a:gd name="connsiteY13" fmla="*/ 0 h 1621972"/>
                <a:gd name="connsiteX14" fmla="*/ 57150 w 571500"/>
                <a:gd name="connsiteY14" fmla="*/ 5443 h 1621972"/>
                <a:gd name="connsiteX15" fmla="*/ 111578 w 571500"/>
                <a:gd name="connsiteY15" fmla="*/ 10886 h 1621972"/>
                <a:gd name="connsiteX16" fmla="*/ 163286 w 571500"/>
                <a:gd name="connsiteY16" fmla="*/ 19050 h 1621972"/>
                <a:gd name="connsiteX17" fmla="*/ 236764 w 571500"/>
                <a:gd name="connsiteY17" fmla="*/ 40822 h 1621972"/>
                <a:gd name="connsiteX18" fmla="*/ 302078 w 571500"/>
                <a:gd name="connsiteY18" fmla="*/ 65314 h 1621972"/>
                <a:gd name="connsiteX19" fmla="*/ 361950 w 571500"/>
                <a:gd name="connsiteY19" fmla="*/ 97972 h 1621972"/>
                <a:gd name="connsiteX20" fmla="*/ 397328 w 571500"/>
                <a:gd name="connsiteY20" fmla="*/ 119743 h 1621972"/>
                <a:gd name="connsiteX21" fmla="*/ 424543 w 571500"/>
                <a:gd name="connsiteY21" fmla="*/ 223157 h 1621972"/>
                <a:gd name="connsiteX22" fmla="*/ 459921 w 571500"/>
                <a:gd name="connsiteY22" fmla="*/ 416379 h 1621972"/>
                <a:gd name="connsiteX23" fmla="*/ 484414 w 571500"/>
                <a:gd name="connsiteY23" fmla="*/ 568779 h 1621972"/>
                <a:gd name="connsiteX24" fmla="*/ 511628 w 571500"/>
                <a:gd name="connsiteY24" fmla="*/ 745672 h 1621972"/>
                <a:gd name="connsiteX25" fmla="*/ 530678 w 571500"/>
                <a:gd name="connsiteY25" fmla="*/ 898072 h 1621972"/>
                <a:gd name="connsiteX26" fmla="*/ 547007 w 571500"/>
                <a:gd name="connsiteY26" fmla="*/ 1025979 h 1621972"/>
                <a:gd name="connsiteX27" fmla="*/ 566057 w 571500"/>
                <a:gd name="connsiteY27" fmla="*/ 1230086 h 1621972"/>
                <a:gd name="connsiteX28" fmla="*/ 568778 w 571500"/>
                <a:gd name="connsiteY28" fmla="*/ 1368879 h 1621972"/>
                <a:gd name="connsiteX29" fmla="*/ 571500 w 571500"/>
                <a:gd name="connsiteY29" fmla="*/ 1434193 h 1621972"/>
                <a:gd name="connsiteX30" fmla="*/ 571500 w 571500"/>
                <a:gd name="connsiteY30" fmla="*/ 1494064 h 1621972"/>
                <a:gd name="connsiteX31" fmla="*/ 563336 w 571500"/>
                <a:gd name="connsiteY31" fmla="*/ 1543050 h 1621972"/>
                <a:gd name="connsiteX32" fmla="*/ 544286 w 571500"/>
                <a:gd name="connsiteY32" fmla="*/ 1592036 h 1621972"/>
                <a:gd name="connsiteX33" fmla="*/ 519793 w 571500"/>
                <a:gd name="connsiteY33" fmla="*/ 1619250 h 1621972"/>
                <a:gd name="connsiteX34" fmla="*/ 500743 w 571500"/>
                <a:gd name="connsiteY34" fmla="*/ 1621972 h 1621972"/>
                <a:gd name="connsiteX35" fmla="*/ 476250 w 571500"/>
                <a:gd name="connsiteY35" fmla="*/ 1619250 h 1621972"/>
                <a:gd name="connsiteX36" fmla="*/ 457200 w 571500"/>
                <a:gd name="connsiteY36" fmla="*/ 1602922 h 1621972"/>
                <a:gd name="connsiteX37" fmla="*/ 416378 w 571500"/>
                <a:gd name="connsiteY37" fmla="*/ 1559379 h 1621972"/>
                <a:gd name="connsiteX38" fmla="*/ 372836 w 571500"/>
                <a:gd name="connsiteY38" fmla="*/ 1499507 h 1621972"/>
                <a:gd name="connsiteX39" fmla="*/ 342900 w 571500"/>
                <a:gd name="connsiteY39" fmla="*/ 1442357 h 1621972"/>
                <a:gd name="connsiteX40" fmla="*/ 304800 w 571500"/>
                <a:gd name="connsiteY40" fmla="*/ 1341664 h 1621972"/>
                <a:gd name="connsiteX41" fmla="*/ 293914 w 571500"/>
                <a:gd name="connsiteY41" fmla="*/ 1298122 h 1621972"/>
                <a:gd name="connsiteX42" fmla="*/ 299357 w 571500"/>
                <a:gd name="connsiteY42" fmla="*/ 1262743 h 1621972"/>
                <a:gd name="connsiteX43" fmla="*/ 307521 w 571500"/>
                <a:gd name="connsiteY43" fmla="*/ 1202872 h 1621972"/>
                <a:gd name="connsiteX44" fmla="*/ 310243 w 571500"/>
                <a:gd name="connsiteY44" fmla="*/ 1140279 h 1621972"/>
                <a:gd name="connsiteX45" fmla="*/ 299357 w 571500"/>
                <a:gd name="connsiteY45" fmla="*/ 976993 h 1621972"/>
                <a:gd name="connsiteX46" fmla="*/ 280307 w 571500"/>
                <a:gd name="connsiteY46" fmla="*/ 783772 h 162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621972">
                  <a:moveTo>
                    <a:pt x="280307" y="783772"/>
                  </a:moveTo>
                  <a:lnTo>
                    <a:pt x="253093" y="568779"/>
                  </a:lnTo>
                  <a:lnTo>
                    <a:pt x="231321" y="435429"/>
                  </a:lnTo>
                  <a:lnTo>
                    <a:pt x="204107" y="323850"/>
                  </a:lnTo>
                  <a:lnTo>
                    <a:pt x="171450" y="244929"/>
                  </a:lnTo>
                  <a:lnTo>
                    <a:pt x="122464" y="166007"/>
                  </a:lnTo>
                  <a:lnTo>
                    <a:pt x="92528" y="125186"/>
                  </a:lnTo>
                  <a:lnTo>
                    <a:pt x="59871" y="97972"/>
                  </a:lnTo>
                  <a:lnTo>
                    <a:pt x="29936" y="84364"/>
                  </a:lnTo>
                  <a:lnTo>
                    <a:pt x="16328" y="70757"/>
                  </a:lnTo>
                  <a:lnTo>
                    <a:pt x="2721" y="46264"/>
                  </a:lnTo>
                  <a:lnTo>
                    <a:pt x="0" y="19050"/>
                  </a:lnTo>
                  <a:lnTo>
                    <a:pt x="8164" y="5443"/>
                  </a:lnTo>
                  <a:lnTo>
                    <a:pt x="21771" y="0"/>
                  </a:lnTo>
                  <a:lnTo>
                    <a:pt x="57150" y="5443"/>
                  </a:lnTo>
                  <a:lnTo>
                    <a:pt x="111578" y="10886"/>
                  </a:lnTo>
                  <a:lnTo>
                    <a:pt x="163286" y="19050"/>
                  </a:lnTo>
                  <a:lnTo>
                    <a:pt x="236764" y="40822"/>
                  </a:lnTo>
                  <a:lnTo>
                    <a:pt x="302078" y="65314"/>
                  </a:lnTo>
                  <a:lnTo>
                    <a:pt x="361950" y="97972"/>
                  </a:lnTo>
                  <a:lnTo>
                    <a:pt x="397328" y="119743"/>
                  </a:lnTo>
                  <a:lnTo>
                    <a:pt x="424543" y="223157"/>
                  </a:lnTo>
                  <a:lnTo>
                    <a:pt x="459921" y="416379"/>
                  </a:lnTo>
                  <a:lnTo>
                    <a:pt x="484414" y="568779"/>
                  </a:lnTo>
                  <a:lnTo>
                    <a:pt x="511628" y="745672"/>
                  </a:lnTo>
                  <a:lnTo>
                    <a:pt x="530678" y="898072"/>
                  </a:lnTo>
                  <a:lnTo>
                    <a:pt x="547007" y="1025979"/>
                  </a:lnTo>
                  <a:lnTo>
                    <a:pt x="566057" y="1230086"/>
                  </a:lnTo>
                  <a:lnTo>
                    <a:pt x="568778" y="1368879"/>
                  </a:lnTo>
                  <a:lnTo>
                    <a:pt x="571500" y="1434193"/>
                  </a:lnTo>
                  <a:lnTo>
                    <a:pt x="571500" y="1494064"/>
                  </a:lnTo>
                  <a:lnTo>
                    <a:pt x="563336" y="1543050"/>
                  </a:lnTo>
                  <a:lnTo>
                    <a:pt x="544286" y="1592036"/>
                  </a:lnTo>
                  <a:lnTo>
                    <a:pt x="519793" y="1619250"/>
                  </a:lnTo>
                  <a:lnTo>
                    <a:pt x="500743" y="1621972"/>
                  </a:lnTo>
                  <a:lnTo>
                    <a:pt x="476250" y="1619250"/>
                  </a:lnTo>
                  <a:lnTo>
                    <a:pt x="457200" y="1602922"/>
                  </a:lnTo>
                  <a:lnTo>
                    <a:pt x="416378" y="1559379"/>
                  </a:lnTo>
                  <a:lnTo>
                    <a:pt x="372836" y="1499507"/>
                  </a:lnTo>
                  <a:lnTo>
                    <a:pt x="342900" y="1442357"/>
                  </a:lnTo>
                  <a:lnTo>
                    <a:pt x="304800" y="1341664"/>
                  </a:lnTo>
                  <a:lnTo>
                    <a:pt x="293914" y="1298122"/>
                  </a:lnTo>
                  <a:lnTo>
                    <a:pt x="299357" y="1262743"/>
                  </a:lnTo>
                  <a:lnTo>
                    <a:pt x="307521" y="1202872"/>
                  </a:lnTo>
                  <a:lnTo>
                    <a:pt x="310243" y="1140279"/>
                  </a:lnTo>
                  <a:lnTo>
                    <a:pt x="299357" y="976993"/>
                  </a:lnTo>
                  <a:lnTo>
                    <a:pt x="280307" y="783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E896EB7-03B6-4019-8FD0-57391E7DA537}"/>
                </a:ext>
              </a:extLst>
            </p:cNvPr>
            <p:cNvSpPr/>
            <p:nvPr/>
          </p:nvSpPr>
          <p:spPr>
            <a:xfrm rot="16200000">
              <a:off x="1539876" y="3190875"/>
              <a:ext cx="3359150" cy="1133475"/>
            </a:xfrm>
            <a:custGeom>
              <a:avLst/>
              <a:gdLst>
                <a:gd name="connsiteX0" fmla="*/ 1676400 w 3359150"/>
                <a:gd name="connsiteY0" fmla="*/ 949325 h 1133475"/>
                <a:gd name="connsiteX1" fmla="*/ 1397000 w 3359150"/>
                <a:gd name="connsiteY1" fmla="*/ 863600 h 1133475"/>
                <a:gd name="connsiteX2" fmla="*/ 1273175 w 3359150"/>
                <a:gd name="connsiteY2" fmla="*/ 822325 h 1133475"/>
                <a:gd name="connsiteX3" fmla="*/ 1120775 w 3359150"/>
                <a:gd name="connsiteY3" fmla="*/ 765175 h 1133475"/>
                <a:gd name="connsiteX4" fmla="*/ 946150 w 3359150"/>
                <a:gd name="connsiteY4" fmla="*/ 695325 h 1133475"/>
                <a:gd name="connsiteX5" fmla="*/ 765175 w 3359150"/>
                <a:gd name="connsiteY5" fmla="*/ 612775 h 1133475"/>
                <a:gd name="connsiteX6" fmla="*/ 625475 w 3359150"/>
                <a:gd name="connsiteY6" fmla="*/ 539750 h 1133475"/>
                <a:gd name="connsiteX7" fmla="*/ 488950 w 3359150"/>
                <a:gd name="connsiteY7" fmla="*/ 450850 h 1133475"/>
                <a:gd name="connsiteX8" fmla="*/ 358775 w 3359150"/>
                <a:gd name="connsiteY8" fmla="*/ 358775 h 1133475"/>
                <a:gd name="connsiteX9" fmla="*/ 241300 w 3359150"/>
                <a:gd name="connsiteY9" fmla="*/ 263525 h 1133475"/>
                <a:gd name="connsiteX10" fmla="*/ 136525 w 3359150"/>
                <a:gd name="connsiteY10" fmla="*/ 171450 h 1133475"/>
                <a:gd name="connsiteX11" fmla="*/ 57150 w 3359150"/>
                <a:gd name="connsiteY11" fmla="*/ 98425 h 1133475"/>
                <a:gd name="connsiteX12" fmla="*/ 12700 w 3359150"/>
                <a:gd name="connsiteY12" fmla="*/ 57150 h 1133475"/>
                <a:gd name="connsiteX13" fmla="*/ 0 w 3359150"/>
                <a:gd name="connsiteY13" fmla="*/ 38100 h 1133475"/>
                <a:gd name="connsiteX14" fmla="*/ 0 w 3359150"/>
                <a:gd name="connsiteY14" fmla="*/ 19050 h 1133475"/>
                <a:gd name="connsiteX15" fmla="*/ 3175 w 3359150"/>
                <a:gd name="connsiteY15" fmla="*/ 6350 h 1133475"/>
                <a:gd name="connsiteX16" fmla="*/ 15875 w 3359150"/>
                <a:gd name="connsiteY16" fmla="*/ 0 h 1133475"/>
                <a:gd name="connsiteX17" fmla="*/ 31750 w 3359150"/>
                <a:gd name="connsiteY17" fmla="*/ 0 h 1133475"/>
                <a:gd name="connsiteX18" fmla="*/ 53975 w 3359150"/>
                <a:gd name="connsiteY18" fmla="*/ 12700 h 1133475"/>
                <a:gd name="connsiteX19" fmla="*/ 158750 w 3359150"/>
                <a:gd name="connsiteY19" fmla="*/ 88900 h 1133475"/>
                <a:gd name="connsiteX20" fmla="*/ 269875 w 3359150"/>
                <a:gd name="connsiteY20" fmla="*/ 155575 h 1133475"/>
                <a:gd name="connsiteX21" fmla="*/ 419100 w 3359150"/>
                <a:gd name="connsiteY21" fmla="*/ 244475 h 1133475"/>
                <a:gd name="connsiteX22" fmla="*/ 549275 w 3359150"/>
                <a:gd name="connsiteY22" fmla="*/ 314325 h 1133475"/>
                <a:gd name="connsiteX23" fmla="*/ 666750 w 3359150"/>
                <a:gd name="connsiteY23" fmla="*/ 371475 h 1133475"/>
                <a:gd name="connsiteX24" fmla="*/ 800100 w 3359150"/>
                <a:gd name="connsiteY24" fmla="*/ 434975 h 1133475"/>
                <a:gd name="connsiteX25" fmla="*/ 933450 w 3359150"/>
                <a:gd name="connsiteY25" fmla="*/ 488950 h 1133475"/>
                <a:gd name="connsiteX26" fmla="*/ 1076325 w 3359150"/>
                <a:gd name="connsiteY26" fmla="*/ 546100 h 1133475"/>
                <a:gd name="connsiteX27" fmla="*/ 1212850 w 3359150"/>
                <a:gd name="connsiteY27" fmla="*/ 590550 h 1133475"/>
                <a:gd name="connsiteX28" fmla="*/ 1365250 w 3359150"/>
                <a:gd name="connsiteY28" fmla="*/ 638175 h 1133475"/>
                <a:gd name="connsiteX29" fmla="*/ 1520825 w 3359150"/>
                <a:gd name="connsiteY29" fmla="*/ 679450 h 1133475"/>
                <a:gd name="connsiteX30" fmla="*/ 1654175 w 3359150"/>
                <a:gd name="connsiteY30" fmla="*/ 714375 h 1133475"/>
                <a:gd name="connsiteX31" fmla="*/ 1749425 w 3359150"/>
                <a:gd name="connsiteY31" fmla="*/ 733425 h 1133475"/>
                <a:gd name="connsiteX32" fmla="*/ 1917700 w 3359150"/>
                <a:gd name="connsiteY32" fmla="*/ 765175 h 1133475"/>
                <a:gd name="connsiteX33" fmla="*/ 2120900 w 3359150"/>
                <a:gd name="connsiteY33" fmla="*/ 796925 h 1133475"/>
                <a:gd name="connsiteX34" fmla="*/ 2260600 w 3359150"/>
                <a:gd name="connsiteY34" fmla="*/ 812800 h 1133475"/>
                <a:gd name="connsiteX35" fmla="*/ 2397125 w 3359150"/>
                <a:gd name="connsiteY35" fmla="*/ 822325 h 1133475"/>
                <a:gd name="connsiteX36" fmla="*/ 2587625 w 3359150"/>
                <a:gd name="connsiteY36" fmla="*/ 838200 h 1133475"/>
                <a:gd name="connsiteX37" fmla="*/ 2794000 w 3359150"/>
                <a:gd name="connsiteY37" fmla="*/ 841375 h 1133475"/>
                <a:gd name="connsiteX38" fmla="*/ 2962275 w 3359150"/>
                <a:gd name="connsiteY38" fmla="*/ 841375 h 1133475"/>
                <a:gd name="connsiteX39" fmla="*/ 3060700 w 3359150"/>
                <a:gd name="connsiteY39" fmla="*/ 831850 h 1133475"/>
                <a:gd name="connsiteX40" fmla="*/ 3117850 w 3359150"/>
                <a:gd name="connsiteY40" fmla="*/ 815975 h 1133475"/>
                <a:gd name="connsiteX41" fmla="*/ 3159125 w 3359150"/>
                <a:gd name="connsiteY41" fmla="*/ 793750 h 1133475"/>
                <a:gd name="connsiteX42" fmla="*/ 3238500 w 3359150"/>
                <a:gd name="connsiteY42" fmla="*/ 727075 h 1133475"/>
                <a:gd name="connsiteX43" fmla="*/ 3279775 w 3359150"/>
                <a:gd name="connsiteY43" fmla="*/ 685800 h 1133475"/>
                <a:gd name="connsiteX44" fmla="*/ 3305175 w 3359150"/>
                <a:gd name="connsiteY44" fmla="*/ 660400 h 1133475"/>
                <a:gd name="connsiteX45" fmla="*/ 3324225 w 3359150"/>
                <a:gd name="connsiteY45" fmla="*/ 647700 h 1133475"/>
                <a:gd name="connsiteX46" fmla="*/ 3349625 w 3359150"/>
                <a:gd name="connsiteY46" fmla="*/ 650875 h 1133475"/>
                <a:gd name="connsiteX47" fmla="*/ 3359150 w 3359150"/>
                <a:gd name="connsiteY47" fmla="*/ 663575 h 1133475"/>
                <a:gd name="connsiteX48" fmla="*/ 3349625 w 3359150"/>
                <a:gd name="connsiteY48" fmla="*/ 711200 h 1133475"/>
                <a:gd name="connsiteX49" fmla="*/ 3317875 w 3359150"/>
                <a:gd name="connsiteY49" fmla="*/ 796925 h 1133475"/>
                <a:gd name="connsiteX50" fmla="*/ 3263900 w 3359150"/>
                <a:gd name="connsiteY50" fmla="*/ 895350 h 1133475"/>
                <a:gd name="connsiteX51" fmla="*/ 3209925 w 3359150"/>
                <a:gd name="connsiteY51" fmla="*/ 981075 h 1133475"/>
                <a:gd name="connsiteX52" fmla="*/ 3140075 w 3359150"/>
                <a:gd name="connsiteY52" fmla="*/ 1069975 h 1133475"/>
                <a:gd name="connsiteX53" fmla="*/ 3098800 w 3359150"/>
                <a:gd name="connsiteY53" fmla="*/ 1127125 h 1133475"/>
                <a:gd name="connsiteX54" fmla="*/ 2987675 w 3359150"/>
                <a:gd name="connsiteY54" fmla="*/ 1133475 h 1133475"/>
                <a:gd name="connsiteX55" fmla="*/ 2749550 w 3359150"/>
                <a:gd name="connsiteY55" fmla="*/ 1130300 h 1133475"/>
                <a:gd name="connsiteX56" fmla="*/ 2635250 w 3359150"/>
                <a:gd name="connsiteY56" fmla="*/ 1127125 h 1133475"/>
                <a:gd name="connsiteX57" fmla="*/ 2517775 w 3359150"/>
                <a:gd name="connsiteY57" fmla="*/ 1117600 h 1133475"/>
                <a:gd name="connsiteX58" fmla="*/ 2406650 w 3359150"/>
                <a:gd name="connsiteY58" fmla="*/ 1104900 h 1133475"/>
                <a:gd name="connsiteX59" fmla="*/ 2308225 w 3359150"/>
                <a:gd name="connsiteY59" fmla="*/ 1092200 h 1133475"/>
                <a:gd name="connsiteX60" fmla="*/ 2184400 w 3359150"/>
                <a:gd name="connsiteY60" fmla="*/ 1069975 h 1133475"/>
                <a:gd name="connsiteX61" fmla="*/ 2044700 w 3359150"/>
                <a:gd name="connsiteY61" fmla="*/ 1050925 h 1133475"/>
                <a:gd name="connsiteX62" fmla="*/ 1920875 w 3359150"/>
                <a:gd name="connsiteY62" fmla="*/ 1016000 h 1133475"/>
                <a:gd name="connsiteX63" fmla="*/ 1676400 w 3359150"/>
                <a:gd name="connsiteY63" fmla="*/ 94932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59150" h="1133475">
                  <a:moveTo>
                    <a:pt x="1676400" y="949325"/>
                  </a:moveTo>
                  <a:lnTo>
                    <a:pt x="1397000" y="863600"/>
                  </a:lnTo>
                  <a:lnTo>
                    <a:pt x="1273175" y="822325"/>
                  </a:lnTo>
                  <a:lnTo>
                    <a:pt x="1120775" y="765175"/>
                  </a:lnTo>
                  <a:lnTo>
                    <a:pt x="946150" y="695325"/>
                  </a:lnTo>
                  <a:lnTo>
                    <a:pt x="765175" y="612775"/>
                  </a:lnTo>
                  <a:lnTo>
                    <a:pt x="625475" y="539750"/>
                  </a:lnTo>
                  <a:lnTo>
                    <a:pt x="488950" y="450850"/>
                  </a:lnTo>
                  <a:lnTo>
                    <a:pt x="358775" y="358775"/>
                  </a:lnTo>
                  <a:lnTo>
                    <a:pt x="241300" y="263525"/>
                  </a:lnTo>
                  <a:lnTo>
                    <a:pt x="136525" y="171450"/>
                  </a:lnTo>
                  <a:lnTo>
                    <a:pt x="57150" y="98425"/>
                  </a:lnTo>
                  <a:lnTo>
                    <a:pt x="12700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53975" y="12700"/>
                  </a:lnTo>
                  <a:lnTo>
                    <a:pt x="158750" y="88900"/>
                  </a:lnTo>
                  <a:lnTo>
                    <a:pt x="269875" y="155575"/>
                  </a:lnTo>
                  <a:lnTo>
                    <a:pt x="419100" y="244475"/>
                  </a:lnTo>
                  <a:lnTo>
                    <a:pt x="549275" y="314325"/>
                  </a:lnTo>
                  <a:lnTo>
                    <a:pt x="666750" y="371475"/>
                  </a:lnTo>
                  <a:lnTo>
                    <a:pt x="800100" y="434975"/>
                  </a:lnTo>
                  <a:lnTo>
                    <a:pt x="933450" y="488950"/>
                  </a:lnTo>
                  <a:lnTo>
                    <a:pt x="1076325" y="546100"/>
                  </a:lnTo>
                  <a:lnTo>
                    <a:pt x="1212850" y="590550"/>
                  </a:lnTo>
                  <a:lnTo>
                    <a:pt x="1365250" y="638175"/>
                  </a:lnTo>
                  <a:lnTo>
                    <a:pt x="1520825" y="679450"/>
                  </a:lnTo>
                  <a:lnTo>
                    <a:pt x="1654175" y="714375"/>
                  </a:lnTo>
                  <a:lnTo>
                    <a:pt x="1749425" y="733425"/>
                  </a:lnTo>
                  <a:lnTo>
                    <a:pt x="1917700" y="765175"/>
                  </a:lnTo>
                  <a:lnTo>
                    <a:pt x="2120900" y="796925"/>
                  </a:lnTo>
                  <a:lnTo>
                    <a:pt x="2260600" y="812800"/>
                  </a:lnTo>
                  <a:lnTo>
                    <a:pt x="2397125" y="822325"/>
                  </a:lnTo>
                  <a:lnTo>
                    <a:pt x="2587625" y="838200"/>
                  </a:lnTo>
                  <a:lnTo>
                    <a:pt x="2794000" y="841375"/>
                  </a:lnTo>
                  <a:lnTo>
                    <a:pt x="2962275" y="841375"/>
                  </a:lnTo>
                  <a:lnTo>
                    <a:pt x="3060700" y="831850"/>
                  </a:lnTo>
                  <a:lnTo>
                    <a:pt x="3117850" y="815975"/>
                  </a:lnTo>
                  <a:lnTo>
                    <a:pt x="3159125" y="793750"/>
                  </a:lnTo>
                  <a:lnTo>
                    <a:pt x="3238500" y="727075"/>
                  </a:lnTo>
                  <a:lnTo>
                    <a:pt x="3279775" y="685800"/>
                  </a:lnTo>
                  <a:lnTo>
                    <a:pt x="3305175" y="660400"/>
                  </a:lnTo>
                  <a:lnTo>
                    <a:pt x="3324225" y="647700"/>
                  </a:lnTo>
                  <a:lnTo>
                    <a:pt x="3349625" y="650875"/>
                  </a:lnTo>
                  <a:lnTo>
                    <a:pt x="3359150" y="663575"/>
                  </a:lnTo>
                  <a:lnTo>
                    <a:pt x="3349625" y="711200"/>
                  </a:lnTo>
                  <a:lnTo>
                    <a:pt x="3317875" y="796925"/>
                  </a:lnTo>
                  <a:lnTo>
                    <a:pt x="3263900" y="895350"/>
                  </a:lnTo>
                  <a:lnTo>
                    <a:pt x="3209925" y="981075"/>
                  </a:lnTo>
                  <a:lnTo>
                    <a:pt x="3140075" y="1069975"/>
                  </a:lnTo>
                  <a:lnTo>
                    <a:pt x="3098800" y="1127125"/>
                  </a:lnTo>
                  <a:lnTo>
                    <a:pt x="2987675" y="1133475"/>
                  </a:lnTo>
                  <a:lnTo>
                    <a:pt x="2749550" y="1130300"/>
                  </a:lnTo>
                  <a:lnTo>
                    <a:pt x="2635250" y="1127125"/>
                  </a:lnTo>
                  <a:lnTo>
                    <a:pt x="2517775" y="1117600"/>
                  </a:lnTo>
                  <a:lnTo>
                    <a:pt x="2406650" y="1104900"/>
                  </a:lnTo>
                  <a:lnTo>
                    <a:pt x="2308225" y="1092200"/>
                  </a:lnTo>
                  <a:lnTo>
                    <a:pt x="2184400" y="1069975"/>
                  </a:lnTo>
                  <a:lnTo>
                    <a:pt x="2044700" y="1050925"/>
                  </a:lnTo>
                  <a:lnTo>
                    <a:pt x="1920875" y="1016000"/>
                  </a:lnTo>
                  <a:lnTo>
                    <a:pt x="1676400" y="949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E2F3ADA-3D70-4AF0-B262-09F5C05441B8}"/>
                </a:ext>
              </a:extLst>
            </p:cNvPr>
            <p:cNvSpPr/>
            <p:nvPr/>
          </p:nvSpPr>
          <p:spPr>
            <a:xfrm>
              <a:off x="3608388" y="2824163"/>
              <a:ext cx="3484562" cy="649287"/>
            </a:xfrm>
            <a:custGeom>
              <a:avLst/>
              <a:gdLst>
                <a:gd name="connsiteX0" fmla="*/ 1680519 w 3484605"/>
                <a:gd name="connsiteY0" fmla="*/ 476617 h 649612"/>
                <a:gd name="connsiteX1" fmla="*/ 1267450 w 3484605"/>
                <a:gd name="connsiteY1" fmla="*/ 526044 h 649612"/>
                <a:gd name="connsiteX2" fmla="*/ 942644 w 3484605"/>
                <a:gd name="connsiteY2" fmla="*/ 568410 h 649612"/>
                <a:gd name="connsiteX3" fmla="*/ 783771 w 3484605"/>
                <a:gd name="connsiteY3" fmla="*/ 593124 h 649612"/>
                <a:gd name="connsiteX4" fmla="*/ 515453 w 3484605"/>
                <a:gd name="connsiteY4" fmla="*/ 631959 h 649612"/>
                <a:gd name="connsiteX5" fmla="*/ 391886 w 3484605"/>
                <a:gd name="connsiteY5" fmla="*/ 646081 h 649612"/>
                <a:gd name="connsiteX6" fmla="*/ 349520 w 3484605"/>
                <a:gd name="connsiteY6" fmla="*/ 649612 h 649612"/>
                <a:gd name="connsiteX7" fmla="*/ 310684 w 3484605"/>
                <a:gd name="connsiteY7" fmla="*/ 646081 h 649612"/>
                <a:gd name="connsiteX8" fmla="*/ 180056 w 3484605"/>
                <a:gd name="connsiteY8" fmla="*/ 617837 h 649612"/>
                <a:gd name="connsiteX9" fmla="*/ 0 w 3484605"/>
                <a:gd name="connsiteY9" fmla="*/ 561349 h 649612"/>
                <a:gd name="connsiteX10" fmla="*/ 31774 w 3484605"/>
                <a:gd name="connsiteY10" fmla="*/ 409538 h 649612"/>
                <a:gd name="connsiteX11" fmla="*/ 176525 w 3484605"/>
                <a:gd name="connsiteY11" fmla="*/ 434251 h 649612"/>
                <a:gd name="connsiteX12" fmla="*/ 310684 w 3484605"/>
                <a:gd name="connsiteY12" fmla="*/ 448373 h 649612"/>
                <a:gd name="connsiteX13" fmla="*/ 430721 w 3484605"/>
                <a:gd name="connsiteY13" fmla="*/ 448373 h 649612"/>
                <a:gd name="connsiteX14" fmla="*/ 621368 w 3484605"/>
                <a:gd name="connsiteY14" fmla="*/ 430721 h 649612"/>
                <a:gd name="connsiteX15" fmla="*/ 935583 w 3484605"/>
                <a:gd name="connsiteY15" fmla="*/ 391885 h 649612"/>
                <a:gd name="connsiteX16" fmla="*/ 1376896 w 3484605"/>
                <a:gd name="connsiteY16" fmla="*/ 335397 h 649612"/>
                <a:gd name="connsiteX17" fmla="*/ 1924124 w 3484605"/>
                <a:gd name="connsiteY17" fmla="*/ 261257 h 649612"/>
                <a:gd name="connsiteX18" fmla="*/ 2323070 w 3484605"/>
                <a:gd name="connsiteY18" fmla="*/ 201238 h 649612"/>
                <a:gd name="connsiteX19" fmla="*/ 2644346 w 3484605"/>
                <a:gd name="connsiteY19" fmla="*/ 141220 h 649612"/>
                <a:gd name="connsiteX20" fmla="*/ 2767913 w 3484605"/>
                <a:gd name="connsiteY20" fmla="*/ 112976 h 649612"/>
                <a:gd name="connsiteX21" fmla="*/ 2852646 w 3484605"/>
                <a:gd name="connsiteY21" fmla="*/ 70610 h 649612"/>
                <a:gd name="connsiteX22" fmla="*/ 2933847 w 3484605"/>
                <a:gd name="connsiteY22" fmla="*/ 35305 h 649612"/>
                <a:gd name="connsiteX23" fmla="*/ 3000927 w 3484605"/>
                <a:gd name="connsiteY23" fmla="*/ 10591 h 649612"/>
                <a:gd name="connsiteX24" fmla="*/ 3039762 w 3484605"/>
                <a:gd name="connsiteY24" fmla="*/ 0 h 649612"/>
                <a:gd name="connsiteX25" fmla="*/ 3078598 w 3484605"/>
                <a:gd name="connsiteY25" fmla="*/ 0 h 649612"/>
                <a:gd name="connsiteX26" fmla="*/ 3145677 w 3484605"/>
                <a:gd name="connsiteY26" fmla="*/ 7061 h 649612"/>
                <a:gd name="connsiteX27" fmla="*/ 3244531 w 3484605"/>
                <a:gd name="connsiteY27" fmla="*/ 28244 h 649612"/>
                <a:gd name="connsiteX28" fmla="*/ 3311611 w 3484605"/>
                <a:gd name="connsiteY28" fmla="*/ 45896 h 649612"/>
                <a:gd name="connsiteX29" fmla="*/ 3375160 w 3484605"/>
                <a:gd name="connsiteY29" fmla="*/ 70610 h 649612"/>
                <a:gd name="connsiteX30" fmla="*/ 3435178 w 3484605"/>
                <a:gd name="connsiteY30" fmla="*/ 105915 h 649612"/>
                <a:gd name="connsiteX31" fmla="*/ 3459892 w 3484605"/>
                <a:gd name="connsiteY31" fmla="*/ 127098 h 649612"/>
                <a:gd name="connsiteX32" fmla="*/ 3477544 w 3484605"/>
                <a:gd name="connsiteY32" fmla="*/ 148281 h 649612"/>
                <a:gd name="connsiteX33" fmla="*/ 3484605 w 3484605"/>
                <a:gd name="connsiteY33" fmla="*/ 169464 h 649612"/>
                <a:gd name="connsiteX34" fmla="*/ 3484605 w 3484605"/>
                <a:gd name="connsiteY34" fmla="*/ 201238 h 649612"/>
                <a:gd name="connsiteX35" fmla="*/ 3470483 w 3484605"/>
                <a:gd name="connsiteY35" fmla="*/ 225952 h 649612"/>
                <a:gd name="connsiteX36" fmla="*/ 3428117 w 3484605"/>
                <a:gd name="connsiteY36" fmla="*/ 268318 h 649612"/>
                <a:gd name="connsiteX37" fmla="*/ 3385751 w 3484605"/>
                <a:gd name="connsiteY37" fmla="*/ 293031 h 649612"/>
                <a:gd name="connsiteX38" fmla="*/ 3216287 w 3484605"/>
                <a:gd name="connsiteY38" fmla="*/ 300092 h 649612"/>
                <a:gd name="connsiteX39" fmla="*/ 3032701 w 3484605"/>
                <a:gd name="connsiteY39" fmla="*/ 314214 h 649612"/>
                <a:gd name="connsiteX40" fmla="*/ 2803219 w 3484605"/>
                <a:gd name="connsiteY40" fmla="*/ 342458 h 649612"/>
                <a:gd name="connsiteX41" fmla="*/ 2538431 w 3484605"/>
                <a:gd name="connsiteY41" fmla="*/ 370702 h 649612"/>
                <a:gd name="connsiteX42" fmla="*/ 2259521 w 3484605"/>
                <a:gd name="connsiteY42" fmla="*/ 406007 h 649612"/>
                <a:gd name="connsiteX43" fmla="*/ 1680519 w 3484605"/>
                <a:gd name="connsiteY43" fmla="*/ 476617 h 6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84605" h="649612">
                  <a:moveTo>
                    <a:pt x="1680519" y="476617"/>
                  </a:moveTo>
                  <a:lnTo>
                    <a:pt x="1267450" y="526044"/>
                  </a:lnTo>
                  <a:lnTo>
                    <a:pt x="942644" y="568410"/>
                  </a:lnTo>
                  <a:lnTo>
                    <a:pt x="783771" y="593124"/>
                  </a:lnTo>
                  <a:lnTo>
                    <a:pt x="515453" y="631959"/>
                  </a:lnTo>
                  <a:lnTo>
                    <a:pt x="391886" y="646081"/>
                  </a:lnTo>
                  <a:lnTo>
                    <a:pt x="349520" y="649612"/>
                  </a:lnTo>
                  <a:lnTo>
                    <a:pt x="310684" y="646081"/>
                  </a:lnTo>
                  <a:lnTo>
                    <a:pt x="180056" y="617837"/>
                  </a:lnTo>
                  <a:lnTo>
                    <a:pt x="0" y="561349"/>
                  </a:lnTo>
                  <a:lnTo>
                    <a:pt x="31774" y="409538"/>
                  </a:lnTo>
                  <a:lnTo>
                    <a:pt x="176525" y="434251"/>
                  </a:lnTo>
                  <a:lnTo>
                    <a:pt x="310684" y="448373"/>
                  </a:lnTo>
                  <a:lnTo>
                    <a:pt x="430721" y="448373"/>
                  </a:lnTo>
                  <a:lnTo>
                    <a:pt x="621368" y="430721"/>
                  </a:lnTo>
                  <a:lnTo>
                    <a:pt x="935583" y="391885"/>
                  </a:lnTo>
                  <a:lnTo>
                    <a:pt x="1376896" y="335397"/>
                  </a:lnTo>
                  <a:lnTo>
                    <a:pt x="1924124" y="261257"/>
                  </a:lnTo>
                  <a:lnTo>
                    <a:pt x="2323070" y="201238"/>
                  </a:lnTo>
                  <a:lnTo>
                    <a:pt x="2644346" y="141220"/>
                  </a:lnTo>
                  <a:lnTo>
                    <a:pt x="2767913" y="112976"/>
                  </a:lnTo>
                  <a:lnTo>
                    <a:pt x="2852646" y="70610"/>
                  </a:lnTo>
                  <a:lnTo>
                    <a:pt x="2933847" y="35305"/>
                  </a:lnTo>
                  <a:lnTo>
                    <a:pt x="3000927" y="10591"/>
                  </a:lnTo>
                  <a:lnTo>
                    <a:pt x="3039762" y="0"/>
                  </a:lnTo>
                  <a:lnTo>
                    <a:pt x="3078598" y="0"/>
                  </a:lnTo>
                  <a:lnTo>
                    <a:pt x="3145677" y="7061"/>
                  </a:lnTo>
                  <a:lnTo>
                    <a:pt x="3244531" y="28244"/>
                  </a:lnTo>
                  <a:lnTo>
                    <a:pt x="3311611" y="45896"/>
                  </a:lnTo>
                  <a:lnTo>
                    <a:pt x="3375160" y="70610"/>
                  </a:lnTo>
                  <a:lnTo>
                    <a:pt x="3435178" y="105915"/>
                  </a:lnTo>
                  <a:lnTo>
                    <a:pt x="3459892" y="127098"/>
                  </a:lnTo>
                  <a:lnTo>
                    <a:pt x="3477544" y="148281"/>
                  </a:lnTo>
                  <a:lnTo>
                    <a:pt x="3484605" y="169464"/>
                  </a:lnTo>
                  <a:lnTo>
                    <a:pt x="3484605" y="201238"/>
                  </a:lnTo>
                  <a:lnTo>
                    <a:pt x="3470483" y="225952"/>
                  </a:lnTo>
                  <a:lnTo>
                    <a:pt x="3428117" y="268318"/>
                  </a:lnTo>
                  <a:lnTo>
                    <a:pt x="3385751" y="293031"/>
                  </a:lnTo>
                  <a:lnTo>
                    <a:pt x="3216287" y="300092"/>
                  </a:lnTo>
                  <a:lnTo>
                    <a:pt x="3032701" y="314214"/>
                  </a:lnTo>
                  <a:lnTo>
                    <a:pt x="2803219" y="342458"/>
                  </a:lnTo>
                  <a:lnTo>
                    <a:pt x="2538431" y="370702"/>
                  </a:lnTo>
                  <a:lnTo>
                    <a:pt x="2259521" y="406007"/>
                  </a:lnTo>
                  <a:lnTo>
                    <a:pt x="1680519" y="4766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74F8054-3E17-41AB-B1EC-1AB0251E8548}"/>
                </a:ext>
              </a:extLst>
            </p:cNvPr>
            <p:cNvSpPr/>
            <p:nvPr/>
          </p:nvSpPr>
          <p:spPr>
            <a:xfrm>
              <a:off x="4176713" y="4191000"/>
              <a:ext cx="2498725" cy="1281113"/>
            </a:xfrm>
            <a:custGeom>
              <a:avLst/>
              <a:gdLst>
                <a:gd name="connsiteX0" fmla="*/ 1069521 w 2498271"/>
                <a:gd name="connsiteY0" fmla="*/ 299357 h 1281793"/>
                <a:gd name="connsiteX1" fmla="*/ 704850 w 2498271"/>
                <a:gd name="connsiteY1" fmla="*/ 334736 h 1281793"/>
                <a:gd name="connsiteX2" fmla="*/ 470807 w 2498271"/>
                <a:gd name="connsiteY2" fmla="*/ 361950 h 1281793"/>
                <a:gd name="connsiteX3" fmla="*/ 302078 w 2498271"/>
                <a:gd name="connsiteY3" fmla="*/ 381000 h 1281793"/>
                <a:gd name="connsiteX4" fmla="*/ 84364 w 2498271"/>
                <a:gd name="connsiteY4" fmla="*/ 410936 h 1281793"/>
                <a:gd name="connsiteX5" fmla="*/ 0 w 2498271"/>
                <a:gd name="connsiteY5" fmla="*/ 258536 h 1281793"/>
                <a:gd name="connsiteX6" fmla="*/ 141514 w 2498271"/>
                <a:gd name="connsiteY6" fmla="*/ 236764 h 1281793"/>
                <a:gd name="connsiteX7" fmla="*/ 438150 w 2498271"/>
                <a:gd name="connsiteY7" fmla="*/ 195943 h 1281793"/>
                <a:gd name="connsiteX8" fmla="*/ 707571 w 2498271"/>
                <a:gd name="connsiteY8" fmla="*/ 163286 h 1281793"/>
                <a:gd name="connsiteX9" fmla="*/ 1012371 w 2498271"/>
                <a:gd name="connsiteY9" fmla="*/ 133350 h 1281793"/>
                <a:gd name="connsiteX10" fmla="*/ 1279071 w 2498271"/>
                <a:gd name="connsiteY10" fmla="*/ 111579 h 1281793"/>
                <a:gd name="connsiteX11" fmla="*/ 1431471 w 2498271"/>
                <a:gd name="connsiteY11" fmla="*/ 97971 h 1281793"/>
                <a:gd name="connsiteX12" fmla="*/ 1646464 w 2498271"/>
                <a:gd name="connsiteY12" fmla="*/ 87086 h 1281793"/>
                <a:gd name="connsiteX13" fmla="*/ 1994807 w 2498271"/>
                <a:gd name="connsiteY13" fmla="*/ 68036 h 1281793"/>
                <a:gd name="connsiteX14" fmla="*/ 2038350 w 2498271"/>
                <a:gd name="connsiteY14" fmla="*/ 48986 h 1281793"/>
                <a:gd name="connsiteX15" fmla="*/ 2147207 w 2498271"/>
                <a:gd name="connsiteY15" fmla="*/ 0 h 1281793"/>
                <a:gd name="connsiteX16" fmla="*/ 2174421 w 2498271"/>
                <a:gd name="connsiteY16" fmla="*/ 8164 h 1281793"/>
                <a:gd name="connsiteX17" fmla="*/ 2231571 w 2498271"/>
                <a:gd name="connsiteY17" fmla="*/ 40821 h 1281793"/>
                <a:gd name="connsiteX18" fmla="*/ 2291443 w 2498271"/>
                <a:gd name="connsiteY18" fmla="*/ 81643 h 1281793"/>
                <a:gd name="connsiteX19" fmla="*/ 2370364 w 2498271"/>
                <a:gd name="connsiteY19" fmla="*/ 146957 h 1281793"/>
                <a:gd name="connsiteX20" fmla="*/ 2465614 w 2498271"/>
                <a:gd name="connsiteY20" fmla="*/ 239486 h 1281793"/>
                <a:gd name="connsiteX21" fmla="*/ 2487386 w 2498271"/>
                <a:gd name="connsiteY21" fmla="*/ 277586 h 1281793"/>
                <a:gd name="connsiteX22" fmla="*/ 2498271 w 2498271"/>
                <a:gd name="connsiteY22" fmla="*/ 304800 h 1281793"/>
                <a:gd name="connsiteX23" fmla="*/ 2498271 w 2498271"/>
                <a:gd name="connsiteY23" fmla="*/ 326571 h 1281793"/>
                <a:gd name="connsiteX24" fmla="*/ 2490107 w 2498271"/>
                <a:gd name="connsiteY24" fmla="*/ 348343 h 1281793"/>
                <a:gd name="connsiteX25" fmla="*/ 2476500 w 2498271"/>
                <a:gd name="connsiteY25" fmla="*/ 370114 h 1281793"/>
                <a:gd name="connsiteX26" fmla="*/ 2435678 w 2498271"/>
                <a:gd name="connsiteY26" fmla="*/ 394607 h 1281793"/>
                <a:gd name="connsiteX27" fmla="*/ 2403021 w 2498271"/>
                <a:gd name="connsiteY27" fmla="*/ 427264 h 1281793"/>
                <a:gd name="connsiteX28" fmla="*/ 2378528 w 2498271"/>
                <a:gd name="connsiteY28" fmla="*/ 457200 h 1281793"/>
                <a:gd name="connsiteX29" fmla="*/ 2348593 w 2498271"/>
                <a:gd name="connsiteY29" fmla="*/ 533400 h 1281793"/>
                <a:gd name="connsiteX30" fmla="*/ 2264228 w 2498271"/>
                <a:gd name="connsiteY30" fmla="*/ 753836 h 1281793"/>
                <a:gd name="connsiteX31" fmla="*/ 2220686 w 2498271"/>
                <a:gd name="connsiteY31" fmla="*/ 865414 h 1281793"/>
                <a:gd name="connsiteX32" fmla="*/ 2171700 w 2498271"/>
                <a:gd name="connsiteY32" fmla="*/ 1012371 h 1281793"/>
                <a:gd name="connsiteX33" fmla="*/ 2071007 w 2498271"/>
                <a:gd name="connsiteY33" fmla="*/ 1281793 h 1281793"/>
                <a:gd name="connsiteX34" fmla="*/ 1861457 w 2498271"/>
                <a:gd name="connsiteY34" fmla="*/ 1273629 h 1281793"/>
                <a:gd name="connsiteX35" fmla="*/ 1891393 w 2498271"/>
                <a:gd name="connsiteY35" fmla="*/ 1159329 h 1281793"/>
                <a:gd name="connsiteX36" fmla="*/ 1981200 w 2498271"/>
                <a:gd name="connsiteY36" fmla="*/ 816429 h 1281793"/>
                <a:gd name="connsiteX37" fmla="*/ 2043793 w 2498271"/>
                <a:gd name="connsiteY37" fmla="*/ 555171 h 1281793"/>
                <a:gd name="connsiteX38" fmla="*/ 2079171 w 2498271"/>
                <a:gd name="connsiteY38" fmla="*/ 386443 h 1281793"/>
                <a:gd name="connsiteX39" fmla="*/ 2084614 w 2498271"/>
                <a:gd name="connsiteY39" fmla="*/ 332014 h 1281793"/>
                <a:gd name="connsiteX40" fmla="*/ 2084614 w 2498271"/>
                <a:gd name="connsiteY40" fmla="*/ 307521 h 1281793"/>
                <a:gd name="connsiteX41" fmla="*/ 2084614 w 2498271"/>
                <a:gd name="connsiteY41" fmla="*/ 288471 h 1281793"/>
                <a:gd name="connsiteX42" fmla="*/ 2081893 w 2498271"/>
                <a:gd name="connsiteY42" fmla="*/ 274864 h 1281793"/>
                <a:gd name="connsiteX43" fmla="*/ 2073728 w 2498271"/>
                <a:gd name="connsiteY43" fmla="*/ 263979 h 1281793"/>
                <a:gd name="connsiteX44" fmla="*/ 2060121 w 2498271"/>
                <a:gd name="connsiteY44" fmla="*/ 253093 h 1281793"/>
                <a:gd name="connsiteX45" fmla="*/ 2038350 w 2498271"/>
                <a:gd name="connsiteY45" fmla="*/ 244929 h 1281793"/>
                <a:gd name="connsiteX46" fmla="*/ 1962150 w 2498271"/>
                <a:gd name="connsiteY46" fmla="*/ 244929 h 1281793"/>
                <a:gd name="connsiteX47" fmla="*/ 1700893 w 2498271"/>
                <a:gd name="connsiteY47" fmla="*/ 255814 h 1281793"/>
                <a:gd name="connsiteX48" fmla="*/ 1374321 w 2498271"/>
                <a:gd name="connsiteY48" fmla="*/ 274864 h 1281793"/>
                <a:gd name="connsiteX49" fmla="*/ 1069521 w 2498271"/>
                <a:gd name="connsiteY49" fmla="*/ 299357 h 128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98271" h="1281793">
                  <a:moveTo>
                    <a:pt x="1069521" y="299357"/>
                  </a:moveTo>
                  <a:lnTo>
                    <a:pt x="704850" y="334736"/>
                  </a:lnTo>
                  <a:lnTo>
                    <a:pt x="470807" y="361950"/>
                  </a:lnTo>
                  <a:lnTo>
                    <a:pt x="302078" y="381000"/>
                  </a:lnTo>
                  <a:lnTo>
                    <a:pt x="84364" y="410936"/>
                  </a:lnTo>
                  <a:lnTo>
                    <a:pt x="0" y="258536"/>
                  </a:lnTo>
                  <a:lnTo>
                    <a:pt x="141514" y="236764"/>
                  </a:lnTo>
                  <a:lnTo>
                    <a:pt x="438150" y="195943"/>
                  </a:lnTo>
                  <a:lnTo>
                    <a:pt x="707571" y="163286"/>
                  </a:lnTo>
                  <a:lnTo>
                    <a:pt x="1012371" y="133350"/>
                  </a:lnTo>
                  <a:lnTo>
                    <a:pt x="1279071" y="111579"/>
                  </a:lnTo>
                  <a:lnTo>
                    <a:pt x="1431471" y="97971"/>
                  </a:lnTo>
                  <a:lnTo>
                    <a:pt x="1646464" y="87086"/>
                  </a:lnTo>
                  <a:lnTo>
                    <a:pt x="1994807" y="68036"/>
                  </a:lnTo>
                  <a:lnTo>
                    <a:pt x="2038350" y="48986"/>
                  </a:lnTo>
                  <a:lnTo>
                    <a:pt x="2147207" y="0"/>
                  </a:lnTo>
                  <a:lnTo>
                    <a:pt x="2174421" y="8164"/>
                  </a:lnTo>
                  <a:lnTo>
                    <a:pt x="2231571" y="40821"/>
                  </a:lnTo>
                  <a:lnTo>
                    <a:pt x="2291443" y="81643"/>
                  </a:lnTo>
                  <a:lnTo>
                    <a:pt x="2370364" y="146957"/>
                  </a:lnTo>
                  <a:lnTo>
                    <a:pt x="2465614" y="239486"/>
                  </a:lnTo>
                  <a:lnTo>
                    <a:pt x="2487386" y="277586"/>
                  </a:lnTo>
                  <a:lnTo>
                    <a:pt x="2498271" y="304800"/>
                  </a:lnTo>
                  <a:lnTo>
                    <a:pt x="2498271" y="326571"/>
                  </a:lnTo>
                  <a:lnTo>
                    <a:pt x="2490107" y="348343"/>
                  </a:lnTo>
                  <a:lnTo>
                    <a:pt x="2476500" y="370114"/>
                  </a:lnTo>
                  <a:lnTo>
                    <a:pt x="2435678" y="394607"/>
                  </a:lnTo>
                  <a:lnTo>
                    <a:pt x="2403021" y="427264"/>
                  </a:lnTo>
                  <a:lnTo>
                    <a:pt x="2378528" y="457200"/>
                  </a:lnTo>
                  <a:lnTo>
                    <a:pt x="2348593" y="533400"/>
                  </a:lnTo>
                  <a:lnTo>
                    <a:pt x="2264228" y="753836"/>
                  </a:lnTo>
                  <a:lnTo>
                    <a:pt x="2220686" y="865414"/>
                  </a:lnTo>
                  <a:lnTo>
                    <a:pt x="2171700" y="1012371"/>
                  </a:lnTo>
                  <a:lnTo>
                    <a:pt x="2071007" y="1281793"/>
                  </a:lnTo>
                  <a:lnTo>
                    <a:pt x="1861457" y="1273629"/>
                  </a:lnTo>
                  <a:lnTo>
                    <a:pt x="1891393" y="1159329"/>
                  </a:lnTo>
                  <a:lnTo>
                    <a:pt x="1981200" y="816429"/>
                  </a:lnTo>
                  <a:lnTo>
                    <a:pt x="2043793" y="555171"/>
                  </a:lnTo>
                  <a:lnTo>
                    <a:pt x="2079171" y="386443"/>
                  </a:lnTo>
                  <a:lnTo>
                    <a:pt x="2084614" y="332014"/>
                  </a:lnTo>
                  <a:lnTo>
                    <a:pt x="2084614" y="307521"/>
                  </a:lnTo>
                  <a:lnTo>
                    <a:pt x="2084614" y="288471"/>
                  </a:lnTo>
                  <a:lnTo>
                    <a:pt x="2081893" y="274864"/>
                  </a:lnTo>
                  <a:lnTo>
                    <a:pt x="2073728" y="263979"/>
                  </a:lnTo>
                  <a:lnTo>
                    <a:pt x="2060121" y="253093"/>
                  </a:lnTo>
                  <a:lnTo>
                    <a:pt x="2038350" y="244929"/>
                  </a:lnTo>
                  <a:lnTo>
                    <a:pt x="1962150" y="244929"/>
                  </a:lnTo>
                  <a:lnTo>
                    <a:pt x="1700893" y="255814"/>
                  </a:lnTo>
                  <a:lnTo>
                    <a:pt x="1374321" y="274864"/>
                  </a:lnTo>
                  <a:lnTo>
                    <a:pt x="1069521" y="299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4CA1B46-141C-48C6-8066-1A3E9807221F}"/>
                </a:ext>
              </a:extLst>
            </p:cNvPr>
            <p:cNvSpPr/>
            <p:nvPr/>
          </p:nvSpPr>
          <p:spPr>
            <a:xfrm>
              <a:off x="4357688" y="5370513"/>
              <a:ext cx="2038350" cy="365125"/>
            </a:xfrm>
            <a:custGeom>
              <a:avLst/>
              <a:gdLst>
                <a:gd name="connsiteX0" fmla="*/ 847725 w 2038350"/>
                <a:gd name="connsiteY0" fmla="*/ 273844 h 366712"/>
                <a:gd name="connsiteX1" fmla="*/ 500062 w 2038350"/>
                <a:gd name="connsiteY1" fmla="*/ 307181 h 366712"/>
                <a:gd name="connsiteX2" fmla="*/ 285750 w 2038350"/>
                <a:gd name="connsiteY2" fmla="*/ 335756 h 366712"/>
                <a:gd name="connsiteX3" fmla="*/ 45243 w 2038350"/>
                <a:gd name="connsiteY3" fmla="*/ 366712 h 366712"/>
                <a:gd name="connsiteX4" fmla="*/ 0 w 2038350"/>
                <a:gd name="connsiteY4" fmla="*/ 188119 h 366712"/>
                <a:gd name="connsiteX5" fmla="*/ 233362 w 2038350"/>
                <a:gd name="connsiteY5" fmla="*/ 166687 h 366712"/>
                <a:gd name="connsiteX6" fmla="*/ 659606 w 2038350"/>
                <a:gd name="connsiteY6" fmla="*/ 119062 h 366712"/>
                <a:gd name="connsiteX7" fmla="*/ 1166812 w 2038350"/>
                <a:gd name="connsiteY7" fmla="*/ 64294 h 366712"/>
                <a:gd name="connsiteX8" fmla="*/ 1714500 w 2038350"/>
                <a:gd name="connsiteY8" fmla="*/ 0 h 366712"/>
                <a:gd name="connsiteX9" fmla="*/ 1928812 w 2038350"/>
                <a:gd name="connsiteY9" fmla="*/ 0 h 366712"/>
                <a:gd name="connsiteX10" fmla="*/ 1964531 w 2038350"/>
                <a:gd name="connsiteY10" fmla="*/ 28575 h 366712"/>
                <a:gd name="connsiteX11" fmla="*/ 2005012 w 2038350"/>
                <a:gd name="connsiteY11" fmla="*/ 61912 h 366712"/>
                <a:gd name="connsiteX12" fmla="*/ 2024062 w 2038350"/>
                <a:gd name="connsiteY12" fmla="*/ 83344 h 366712"/>
                <a:gd name="connsiteX13" fmla="*/ 2038350 w 2038350"/>
                <a:gd name="connsiteY13" fmla="*/ 109537 h 366712"/>
                <a:gd name="connsiteX14" fmla="*/ 2038350 w 2038350"/>
                <a:gd name="connsiteY14" fmla="*/ 128587 h 366712"/>
                <a:gd name="connsiteX15" fmla="*/ 2038350 w 2038350"/>
                <a:gd name="connsiteY15" fmla="*/ 152400 h 366712"/>
                <a:gd name="connsiteX16" fmla="*/ 2016918 w 2038350"/>
                <a:gd name="connsiteY16" fmla="*/ 180975 h 366712"/>
                <a:gd name="connsiteX17" fmla="*/ 1983581 w 2038350"/>
                <a:gd name="connsiteY17" fmla="*/ 204787 h 366712"/>
                <a:gd name="connsiteX18" fmla="*/ 1938337 w 2038350"/>
                <a:gd name="connsiteY18" fmla="*/ 223837 h 366712"/>
                <a:gd name="connsiteX19" fmla="*/ 1883568 w 2038350"/>
                <a:gd name="connsiteY19" fmla="*/ 228600 h 366712"/>
                <a:gd name="connsiteX20" fmla="*/ 1693068 w 2038350"/>
                <a:gd name="connsiteY20" fmla="*/ 226219 h 366712"/>
                <a:gd name="connsiteX21" fmla="*/ 1512093 w 2038350"/>
                <a:gd name="connsiteY21" fmla="*/ 235744 h 366712"/>
                <a:gd name="connsiteX22" fmla="*/ 1297781 w 2038350"/>
                <a:gd name="connsiteY22" fmla="*/ 242887 h 366712"/>
                <a:gd name="connsiteX23" fmla="*/ 1052512 w 2038350"/>
                <a:gd name="connsiteY23" fmla="*/ 259556 h 366712"/>
                <a:gd name="connsiteX24" fmla="*/ 847725 w 2038350"/>
                <a:gd name="connsiteY24" fmla="*/ 27384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38350" h="366712">
                  <a:moveTo>
                    <a:pt x="847725" y="273844"/>
                  </a:moveTo>
                  <a:lnTo>
                    <a:pt x="500062" y="307181"/>
                  </a:lnTo>
                  <a:lnTo>
                    <a:pt x="285750" y="335756"/>
                  </a:lnTo>
                  <a:lnTo>
                    <a:pt x="45243" y="366712"/>
                  </a:lnTo>
                  <a:lnTo>
                    <a:pt x="0" y="188119"/>
                  </a:lnTo>
                  <a:lnTo>
                    <a:pt x="233362" y="166687"/>
                  </a:lnTo>
                  <a:lnTo>
                    <a:pt x="659606" y="119062"/>
                  </a:lnTo>
                  <a:lnTo>
                    <a:pt x="1166812" y="64294"/>
                  </a:lnTo>
                  <a:lnTo>
                    <a:pt x="1714500" y="0"/>
                  </a:lnTo>
                  <a:lnTo>
                    <a:pt x="1928812" y="0"/>
                  </a:lnTo>
                  <a:lnTo>
                    <a:pt x="1964531" y="28575"/>
                  </a:lnTo>
                  <a:lnTo>
                    <a:pt x="2005012" y="61912"/>
                  </a:lnTo>
                  <a:lnTo>
                    <a:pt x="2024062" y="83344"/>
                  </a:lnTo>
                  <a:lnTo>
                    <a:pt x="2038350" y="109537"/>
                  </a:lnTo>
                  <a:lnTo>
                    <a:pt x="2038350" y="128587"/>
                  </a:lnTo>
                  <a:lnTo>
                    <a:pt x="2038350" y="152400"/>
                  </a:lnTo>
                  <a:lnTo>
                    <a:pt x="2016918" y="180975"/>
                  </a:lnTo>
                  <a:lnTo>
                    <a:pt x="1983581" y="204787"/>
                  </a:lnTo>
                  <a:lnTo>
                    <a:pt x="1938337" y="223837"/>
                  </a:lnTo>
                  <a:lnTo>
                    <a:pt x="1883568" y="228600"/>
                  </a:lnTo>
                  <a:lnTo>
                    <a:pt x="1693068" y="226219"/>
                  </a:lnTo>
                  <a:lnTo>
                    <a:pt x="1512093" y="235744"/>
                  </a:lnTo>
                  <a:lnTo>
                    <a:pt x="1297781" y="242887"/>
                  </a:lnTo>
                  <a:lnTo>
                    <a:pt x="1052512" y="259556"/>
                  </a:lnTo>
                  <a:lnTo>
                    <a:pt x="8477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DE23B4D5-7EF6-4EF2-84EA-EE0793937C5D}"/>
              </a:ext>
            </a:extLst>
          </p:cNvPr>
          <p:cNvSpPr/>
          <p:nvPr/>
        </p:nvSpPr>
        <p:spPr>
          <a:xfrm>
            <a:off x="3040063" y="1662113"/>
            <a:ext cx="1104900" cy="352425"/>
          </a:xfrm>
          <a:custGeom>
            <a:avLst/>
            <a:gdLst>
              <a:gd name="connsiteX0" fmla="*/ 183357 w 1104900"/>
              <a:gd name="connsiteY0" fmla="*/ 171450 h 352425"/>
              <a:gd name="connsiteX1" fmla="*/ 664369 w 1104900"/>
              <a:gd name="connsiteY1" fmla="*/ 50006 h 352425"/>
              <a:gd name="connsiteX2" fmla="*/ 688182 w 1104900"/>
              <a:gd name="connsiteY2" fmla="*/ 28575 h 352425"/>
              <a:gd name="connsiteX3" fmla="*/ 711994 w 1104900"/>
              <a:gd name="connsiteY3" fmla="*/ 11906 h 352425"/>
              <a:gd name="connsiteX4" fmla="*/ 740569 w 1104900"/>
              <a:gd name="connsiteY4" fmla="*/ 0 h 352425"/>
              <a:gd name="connsiteX5" fmla="*/ 769144 w 1104900"/>
              <a:gd name="connsiteY5" fmla="*/ 0 h 352425"/>
              <a:gd name="connsiteX6" fmla="*/ 795338 w 1104900"/>
              <a:gd name="connsiteY6" fmla="*/ 2381 h 352425"/>
              <a:gd name="connsiteX7" fmla="*/ 854869 w 1104900"/>
              <a:gd name="connsiteY7" fmla="*/ 26193 h 352425"/>
              <a:gd name="connsiteX8" fmla="*/ 1069182 w 1104900"/>
              <a:gd name="connsiteY8" fmla="*/ 142875 h 352425"/>
              <a:gd name="connsiteX9" fmla="*/ 1097757 w 1104900"/>
              <a:gd name="connsiteY9" fmla="*/ 161925 h 352425"/>
              <a:gd name="connsiteX10" fmla="*/ 1104900 w 1104900"/>
              <a:gd name="connsiteY10" fmla="*/ 171450 h 352425"/>
              <a:gd name="connsiteX11" fmla="*/ 1104900 w 1104900"/>
              <a:gd name="connsiteY11" fmla="*/ 185737 h 352425"/>
              <a:gd name="connsiteX12" fmla="*/ 1100138 w 1104900"/>
              <a:gd name="connsiteY12" fmla="*/ 207168 h 352425"/>
              <a:gd name="connsiteX13" fmla="*/ 1085850 w 1104900"/>
              <a:gd name="connsiteY13" fmla="*/ 233362 h 352425"/>
              <a:gd name="connsiteX14" fmla="*/ 1073944 w 1104900"/>
              <a:gd name="connsiteY14" fmla="*/ 252412 h 352425"/>
              <a:gd name="connsiteX15" fmla="*/ 676275 w 1104900"/>
              <a:gd name="connsiteY15" fmla="*/ 230981 h 352425"/>
              <a:gd name="connsiteX16" fmla="*/ 616744 w 1104900"/>
              <a:gd name="connsiteY16" fmla="*/ 238125 h 352425"/>
              <a:gd name="connsiteX17" fmla="*/ 61913 w 1104900"/>
              <a:gd name="connsiteY17" fmla="*/ 352425 h 352425"/>
              <a:gd name="connsiteX18" fmla="*/ 0 w 1104900"/>
              <a:gd name="connsiteY18" fmla="*/ 209550 h 352425"/>
              <a:gd name="connsiteX19" fmla="*/ 183357 w 1104900"/>
              <a:gd name="connsiteY19" fmla="*/ 171450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04900" h="352425">
                <a:moveTo>
                  <a:pt x="183357" y="171450"/>
                </a:moveTo>
                <a:lnTo>
                  <a:pt x="664369" y="50006"/>
                </a:lnTo>
                <a:lnTo>
                  <a:pt x="688182" y="28575"/>
                </a:lnTo>
                <a:lnTo>
                  <a:pt x="711994" y="11906"/>
                </a:lnTo>
                <a:lnTo>
                  <a:pt x="740569" y="0"/>
                </a:lnTo>
                <a:lnTo>
                  <a:pt x="769144" y="0"/>
                </a:lnTo>
                <a:lnTo>
                  <a:pt x="795338" y="2381"/>
                </a:lnTo>
                <a:lnTo>
                  <a:pt x="854869" y="26193"/>
                </a:lnTo>
                <a:lnTo>
                  <a:pt x="1069182" y="142875"/>
                </a:lnTo>
                <a:lnTo>
                  <a:pt x="1097757" y="161925"/>
                </a:lnTo>
                <a:lnTo>
                  <a:pt x="1104900" y="171450"/>
                </a:lnTo>
                <a:lnTo>
                  <a:pt x="1104900" y="185737"/>
                </a:lnTo>
                <a:lnTo>
                  <a:pt x="1100138" y="207168"/>
                </a:lnTo>
                <a:lnTo>
                  <a:pt x="1085850" y="233362"/>
                </a:lnTo>
                <a:lnTo>
                  <a:pt x="1073944" y="252412"/>
                </a:lnTo>
                <a:lnTo>
                  <a:pt x="676275" y="230981"/>
                </a:lnTo>
                <a:lnTo>
                  <a:pt x="616744" y="238125"/>
                </a:lnTo>
                <a:lnTo>
                  <a:pt x="61913" y="352425"/>
                </a:lnTo>
                <a:lnTo>
                  <a:pt x="0" y="209550"/>
                </a:lnTo>
                <a:lnTo>
                  <a:pt x="183357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319C0EB6-F5AB-45C5-97CB-A16E1F483A22}"/>
              </a:ext>
            </a:extLst>
          </p:cNvPr>
          <p:cNvSpPr/>
          <p:nvPr/>
        </p:nvSpPr>
        <p:spPr>
          <a:xfrm>
            <a:off x="3579813" y="1876425"/>
            <a:ext cx="533400" cy="914400"/>
          </a:xfrm>
          <a:custGeom>
            <a:avLst/>
            <a:gdLst>
              <a:gd name="connsiteX0" fmla="*/ 414337 w 533400"/>
              <a:gd name="connsiteY0" fmla="*/ 242888 h 914400"/>
              <a:gd name="connsiteX1" fmla="*/ 111919 w 533400"/>
              <a:gd name="connsiteY1" fmla="*/ 850106 h 914400"/>
              <a:gd name="connsiteX2" fmla="*/ 90487 w 533400"/>
              <a:gd name="connsiteY2" fmla="*/ 897731 h 914400"/>
              <a:gd name="connsiteX3" fmla="*/ 90487 w 533400"/>
              <a:gd name="connsiteY3" fmla="*/ 914400 h 914400"/>
              <a:gd name="connsiteX4" fmla="*/ 9525 w 533400"/>
              <a:gd name="connsiteY4" fmla="*/ 914400 h 914400"/>
              <a:gd name="connsiteX5" fmla="*/ 0 w 533400"/>
              <a:gd name="connsiteY5" fmla="*/ 897731 h 914400"/>
              <a:gd name="connsiteX6" fmla="*/ 16669 w 533400"/>
              <a:gd name="connsiteY6" fmla="*/ 814388 h 914400"/>
              <a:gd name="connsiteX7" fmla="*/ 78581 w 533400"/>
              <a:gd name="connsiteY7" fmla="*/ 552450 h 914400"/>
              <a:gd name="connsiteX8" fmla="*/ 130969 w 533400"/>
              <a:gd name="connsiteY8" fmla="*/ 319088 h 914400"/>
              <a:gd name="connsiteX9" fmla="*/ 188119 w 533400"/>
              <a:gd name="connsiteY9" fmla="*/ 92869 h 914400"/>
              <a:gd name="connsiteX10" fmla="*/ 188119 w 533400"/>
              <a:gd name="connsiteY10" fmla="*/ 64294 h 914400"/>
              <a:gd name="connsiteX11" fmla="*/ 183356 w 533400"/>
              <a:gd name="connsiteY11" fmla="*/ 42863 h 914400"/>
              <a:gd name="connsiteX12" fmla="*/ 171450 w 533400"/>
              <a:gd name="connsiteY12" fmla="*/ 30956 h 914400"/>
              <a:gd name="connsiteX13" fmla="*/ 152400 w 533400"/>
              <a:gd name="connsiteY13" fmla="*/ 16669 h 914400"/>
              <a:gd name="connsiteX14" fmla="*/ 133350 w 533400"/>
              <a:gd name="connsiteY14" fmla="*/ 0 h 914400"/>
              <a:gd name="connsiteX15" fmla="*/ 531019 w 533400"/>
              <a:gd name="connsiteY15" fmla="*/ 19050 h 914400"/>
              <a:gd name="connsiteX16" fmla="*/ 533400 w 533400"/>
              <a:gd name="connsiteY16" fmla="*/ 35719 h 914400"/>
              <a:gd name="connsiteX17" fmla="*/ 519112 w 533400"/>
              <a:gd name="connsiteY17" fmla="*/ 52388 h 914400"/>
              <a:gd name="connsiteX18" fmla="*/ 490537 w 533400"/>
              <a:gd name="connsiteY18" fmla="*/ 83344 h 914400"/>
              <a:gd name="connsiteX19" fmla="*/ 414337 w 533400"/>
              <a:gd name="connsiteY19" fmla="*/ 242888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33400" h="914400">
                <a:moveTo>
                  <a:pt x="414337" y="242888"/>
                </a:moveTo>
                <a:lnTo>
                  <a:pt x="111919" y="850106"/>
                </a:lnTo>
                <a:lnTo>
                  <a:pt x="90487" y="897731"/>
                </a:lnTo>
                <a:lnTo>
                  <a:pt x="90487" y="914400"/>
                </a:lnTo>
                <a:lnTo>
                  <a:pt x="9525" y="914400"/>
                </a:lnTo>
                <a:lnTo>
                  <a:pt x="0" y="897731"/>
                </a:lnTo>
                <a:lnTo>
                  <a:pt x="16669" y="814388"/>
                </a:lnTo>
                <a:lnTo>
                  <a:pt x="78581" y="552450"/>
                </a:lnTo>
                <a:lnTo>
                  <a:pt x="130969" y="319088"/>
                </a:lnTo>
                <a:lnTo>
                  <a:pt x="188119" y="92869"/>
                </a:lnTo>
                <a:lnTo>
                  <a:pt x="188119" y="64294"/>
                </a:lnTo>
                <a:lnTo>
                  <a:pt x="183356" y="42863"/>
                </a:lnTo>
                <a:lnTo>
                  <a:pt x="171450" y="30956"/>
                </a:lnTo>
                <a:lnTo>
                  <a:pt x="152400" y="16669"/>
                </a:lnTo>
                <a:lnTo>
                  <a:pt x="133350" y="0"/>
                </a:lnTo>
                <a:lnTo>
                  <a:pt x="531019" y="19050"/>
                </a:lnTo>
                <a:lnTo>
                  <a:pt x="533400" y="35719"/>
                </a:lnTo>
                <a:lnTo>
                  <a:pt x="519112" y="52388"/>
                </a:lnTo>
                <a:lnTo>
                  <a:pt x="490537" y="83344"/>
                </a:lnTo>
                <a:lnTo>
                  <a:pt x="414337" y="2428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9B36E6A5-DA3B-4008-A979-EAC835BE4F60}"/>
              </a:ext>
            </a:extLst>
          </p:cNvPr>
          <p:cNvSpPr/>
          <p:nvPr/>
        </p:nvSpPr>
        <p:spPr>
          <a:xfrm>
            <a:off x="3575050" y="2767013"/>
            <a:ext cx="568325" cy="939800"/>
          </a:xfrm>
          <a:custGeom>
            <a:avLst/>
            <a:gdLst>
              <a:gd name="connsiteX0" fmla="*/ 169069 w 569119"/>
              <a:gd name="connsiteY0" fmla="*/ 371475 h 940593"/>
              <a:gd name="connsiteX1" fmla="*/ 133350 w 569119"/>
              <a:gd name="connsiteY1" fmla="*/ 307181 h 940593"/>
              <a:gd name="connsiteX2" fmla="*/ 97632 w 569119"/>
              <a:gd name="connsiteY2" fmla="*/ 240506 h 940593"/>
              <a:gd name="connsiteX3" fmla="*/ 69057 w 569119"/>
              <a:gd name="connsiteY3" fmla="*/ 185737 h 940593"/>
              <a:gd name="connsiteX4" fmla="*/ 40482 w 569119"/>
              <a:gd name="connsiteY4" fmla="*/ 135731 h 940593"/>
              <a:gd name="connsiteX5" fmla="*/ 19050 w 569119"/>
              <a:gd name="connsiteY5" fmla="*/ 100012 h 940593"/>
              <a:gd name="connsiteX6" fmla="*/ 7144 w 569119"/>
              <a:gd name="connsiteY6" fmla="*/ 71437 h 940593"/>
              <a:gd name="connsiteX7" fmla="*/ 2382 w 569119"/>
              <a:gd name="connsiteY7" fmla="*/ 59531 h 940593"/>
              <a:gd name="connsiteX8" fmla="*/ 0 w 569119"/>
              <a:gd name="connsiteY8" fmla="*/ 33337 h 940593"/>
              <a:gd name="connsiteX9" fmla="*/ 4763 w 569119"/>
              <a:gd name="connsiteY9" fmla="*/ 7143 h 940593"/>
              <a:gd name="connsiteX10" fmla="*/ 100013 w 569119"/>
              <a:gd name="connsiteY10" fmla="*/ 0 h 940593"/>
              <a:gd name="connsiteX11" fmla="*/ 102394 w 569119"/>
              <a:gd name="connsiteY11" fmla="*/ 28575 h 940593"/>
              <a:gd name="connsiteX12" fmla="*/ 114300 w 569119"/>
              <a:gd name="connsiteY12" fmla="*/ 50006 h 940593"/>
              <a:gd name="connsiteX13" fmla="*/ 161925 w 569119"/>
              <a:gd name="connsiteY13" fmla="*/ 102393 h 940593"/>
              <a:gd name="connsiteX14" fmla="*/ 211932 w 569119"/>
              <a:gd name="connsiteY14" fmla="*/ 159543 h 940593"/>
              <a:gd name="connsiteX15" fmla="*/ 264319 w 569119"/>
              <a:gd name="connsiteY15" fmla="*/ 221456 h 940593"/>
              <a:gd name="connsiteX16" fmla="*/ 307182 w 569119"/>
              <a:gd name="connsiteY16" fmla="*/ 276225 h 940593"/>
              <a:gd name="connsiteX17" fmla="*/ 342900 w 569119"/>
              <a:gd name="connsiteY17" fmla="*/ 321468 h 940593"/>
              <a:gd name="connsiteX18" fmla="*/ 388144 w 569119"/>
              <a:gd name="connsiteY18" fmla="*/ 390525 h 940593"/>
              <a:gd name="connsiteX19" fmla="*/ 431007 w 569119"/>
              <a:gd name="connsiteY19" fmla="*/ 457200 h 940593"/>
              <a:gd name="connsiteX20" fmla="*/ 459582 w 569119"/>
              <a:gd name="connsiteY20" fmla="*/ 507206 h 940593"/>
              <a:gd name="connsiteX21" fmla="*/ 490538 w 569119"/>
              <a:gd name="connsiteY21" fmla="*/ 569118 h 940593"/>
              <a:gd name="connsiteX22" fmla="*/ 511969 w 569119"/>
              <a:gd name="connsiteY22" fmla="*/ 619125 h 940593"/>
              <a:gd name="connsiteX23" fmla="*/ 533400 w 569119"/>
              <a:gd name="connsiteY23" fmla="*/ 678656 h 940593"/>
              <a:gd name="connsiteX24" fmla="*/ 545307 w 569119"/>
              <a:gd name="connsiteY24" fmla="*/ 719137 h 940593"/>
              <a:gd name="connsiteX25" fmla="*/ 557213 w 569119"/>
              <a:gd name="connsiteY25" fmla="*/ 773906 h 940593"/>
              <a:gd name="connsiteX26" fmla="*/ 564357 w 569119"/>
              <a:gd name="connsiteY26" fmla="*/ 816768 h 940593"/>
              <a:gd name="connsiteX27" fmla="*/ 569119 w 569119"/>
              <a:gd name="connsiteY27" fmla="*/ 857250 h 940593"/>
              <a:gd name="connsiteX28" fmla="*/ 569119 w 569119"/>
              <a:gd name="connsiteY28" fmla="*/ 907256 h 940593"/>
              <a:gd name="connsiteX29" fmla="*/ 564357 w 569119"/>
              <a:gd name="connsiteY29" fmla="*/ 940593 h 940593"/>
              <a:gd name="connsiteX30" fmla="*/ 278607 w 569119"/>
              <a:gd name="connsiteY30" fmla="*/ 873918 h 940593"/>
              <a:gd name="connsiteX31" fmla="*/ 276225 w 569119"/>
              <a:gd name="connsiteY31" fmla="*/ 809625 h 940593"/>
              <a:gd name="connsiteX32" fmla="*/ 273844 w 569119"/>
              <a:gd name="connsiteY32" fmla="*/ 757237 h 940593"/>
              <a:gd name="connsiteX33" fmla="*/ 269082 w 569119"/>
              <a:gd name="connsiteY33" fmla="*/ 690562 h 940593"/>
              <a:gd name="connsiteX34" fmla="*/ 259557 w 569119"/>
              <a:gd name="connsiteY34" fmla="*/ 626268 h 940593"/>
              <a:gd name="connsiteX35" fmla="*/ 247650 w 569119"/>
              <a:gd name="connsiteY35" fmla="*/ 559593 h 940593"/>
              <a:gd name="connsiteX36" fmla="*/ 233363 w 569119"/>
              <a:gd name="connsiteY36" fmla="*/ 504825 h 940593"/>
              <a:gd name="connsiteX37" fmla="*/ 209550 w 569119"/>
              <a:gd name="connsiteY37" fmla="*/ 457200 h 940593"/>
              <a:gd name="connsiteX38" fmla="*/ 190500 w 569119"/>
              <a:gd name="connsiteY38" fmla="*/ 419100 h 940593"/>
              <a:gd name="connsiteX39" fmla="*/ 169069 w 569119"/>
              <a:gd name="connsiteY39" fmla="*/ 371475 h 94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69119" h="940593">
                <a:moveTo>
                  <a:pt x="169069" y="371475"/>
                </a:moveTo>
                <a:lnTo>
                  <a:pt x="133350" y="307181"/>
                </a:lnTo>
                <a:lnTo>
                  <a:pt x="97632" y="240506"/>
                </a:lnTo>
                <a:lnTo>
                  <a:pt x="69057" y="185737"/>
                </a:lnTo>
                <a:lnTo>
                  <a:pt x="40482" y="135731"/>
                </a:lnTo>
                <a:lnTo>
                  <a:pt x="19050" y="100012"/>
                </a:lnTo>
                <a:lnTo>
                  <a:pt x="7144" y="71437"/>
                </a:lnTo>
                <a:lnTo>
                  <a:pt x="2382" y="59531"/>
                </a:lnTo>
                <a:lnTo>
                  <a:pt x="0" y="33337"/>
                </a:lnTo>
                <a:lnTo>
                  <a:pt x="4763" y="7143"/>
                </a:lnTo>
                <a:lnTo>
                  <a:pt x="100013" y="0"/>
                </a:lnTo>
                <a:lnTo>
                  <a:pt x="102394" y="28575"/>
                </a:lnTo>
                <a:lnTo>
                  <a:pt x="114300" y="50006"/>
                </a:lnTo>
                <a:lnTo>
                  <a:pt x="161925" y="102393"/>
                </a:lnTo>
                <a:lnTo>
                  <a:pt x="211932" y="159543"/>
                </a:lnTo>
                <a:lnTo>
                  <a:pt x="264319" y="221456"/>
                </a:lnTo>
                <a:lnTo>
                  <a:pt x="307182" y="276225"/>
                </a:lnTo>
                <a:lnTo>
                  <a:pt x="342900" y="321468"/>
                </a:lnTo>
                <a:lnTo>
                  <a:pt x="388144" y="390525"/>
                </a:lnTo>
                <a:lnTo>
                  <a:pt x="431007" y="457200"/>
                </a:lnTo>
                <a:lnTo>
                  <a:pt x="459582" y="507206"/>
                </a:lnTo>
                <a:lnTo>
                  <a:pt x="490538" y="569118"/>
                </a:lnTo>
                <a:lnTo>
                  <a:pt x="511969" y="619125"/>
                </a:lnTo>
                <a:lnTo>
                  <a:pt x="533400" y="678656"/>
                </a:lnTo>
                <a:lnTo>
                  <a:pt x="545307" y="719137"/>
                </a:lnTo>
                <a:lnTo>
                  <a:pt x="557213" y="773906"/>
                </a:lnTo>
                <a:lnTo>
                  <a:pt x="564357" y="816768"/>
                </a:lnTo>
                <a:lnTo>
                  <a:pt x="569119" y="857250"/>
                </a:lnTo>
                <a:lnTo>
                  <a:pt x="569119" y="907256"/>
                </a:lnTo>
                <a:lnTo>
                  <a:pt x="564357" y="940593"/>
                </a:lnTo>
                <a:lnTo>
                  <a:pt x="278607" y="873918"/>
                </a:lnTo>
                <a:lnTo>
                  <a:pt x="276225" y="809625"/>
                </a:lnTo>
                <a:lnTo>
                  <a:pt x="273844" y="757237"/>
                </a:lnTo>
                <a:lnTo>
                  <a:pt x="269082" y="690562"/>
                </a:lnTo>
                <a:lnTo>
                  <a:pt x="259557" y="626268"/>
                </a:lnTo>
                <a:lnTo>
                  <a:pt x="247650" y="559593"/>
                </a:lnTo>
                <a:lnTo>
                  <a:pt x="233363" y="504825"/>
                </a:lnTo>
                <a:lnTo>
                  <a:pt x="209550" y="457200"/>
                </a:lnTo>
                <a:lnTo>
                  <a:pt x="190500" y="419100"/>
                </a:lnTo>
                <a:lnTo>
                  <a:pt x="169069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35408337-6486-468F-8287-E85F6BB8EF97}"/>
              </a:ext>
            </a:extLst>
          </p:cNvPr>
          <p:cNvSpPr/>
          <p:nvPr/>
        </p:nvSpPr>
        <p:spPr>
          <a:xfrm>
            <a:off x="3562350" y="3589338"/>
            <a:ext cx="579438" cy="663575"/>
          </a:xfrm>
          <a:custGeom>
            <a:avLst/>
            <a:gdLst>
              <a:gd name="connsiteX0" fmla="*/ 457200 w 578644"/>
              <a:gd name="connsiteY0" fmla="*/ 383381 h 664369"/>
              <a:gd name="connsiteX1" fmla="*/ 504825 w 578644"/>
              <a:gd name="connsiteY1" fmla="*/ 311944 h 664369"/>
              <a:gd name="connsiteX2" fmla="*/ 531019 w 578644"/>
              <a:gd name="connsiteY2" fmla="*/ 264319 h 664369"/>
              <a:gd name="connsiteX3" fmla="*/ 554831 w 578644"/>
              <a:gd name="connsiteY3" fmla="*/ 209550 h 664369"/>
              <a:gd name="connsiteX4" fmla="*/ 569119 w 578644"/>
              <a:gd name="connsiteY4" fmla="*/ 161925 h 664369"/>
              <a:gd name="connsiteX5" fmla="*/ 576263 w 578644"/>
              <a:gd name="connsiteY5" fmla="*/ 119062 h 664369"/>
              <a:gd name="connsiteX6" fmla="*/ 578644 w 578644"/>
              <a:gd name="connsiteY6" fmla="*/ 78581 h 664369"/>
              <a:gd name="connsiteX7" fmla="*/ 573881 w 578644"/>
              <a:gd name="connsiteY7" fmla="*/ 11906 h 664369"/>
              <a:gd name="connsiteX8" fmla="*/ 290513 w 578644"/>
              <a:gd name="connsiteY8" fmla="*/ 0 h 664369"/>
              <a:gd name="connsiteX9" fmla="*/ 288131 w 578644"/>
              <a:gd name="connsiteY9" fmla="*/ 73819 h 664369"/>
              <a:gd name="connsiteX10" fmla="*/ 280988 w 578644"/>
              <a:gd name="connsiteY10" fmla="*/ 123825 h 664369"/>
              <a:gd name="connsiteX11" fmla="*/ 271463 w 578644"/>
              <a:gd name="connsiteY11" fmla="*/ 171450 h 664369"/>
              <a:gd name="connsiteX12" fmla="*/ 254794 w 578644"/>
              <a:gd name="connsiteY12" fmla="*/ 219075 h 664369"/>
              <a:gd name="connsiteX13" fmla="*/ 230981 w 578644"/>
              <a:gd name="connsiteY13" fmla="*/ 257175 h 664369"/>
              <a:gd name="connsiteX14" fmla="*/ 204788 w 578644"/>
              <a:gd name="connsiteY14" fmla="*/ 285750 h 664369"/>
              <a:gd name="connsiteX15" fmla="*/ 176213 w 578644"/>
              <a:gd name="connsiteY15" fmla="*/ 309562 h 664369"/>
              <a:gd name="connsiteX16" fmla="*/ 138113 w 578644"/>
              <a:gd name="connsiteY16" fmla="*/ 333375 h 664369"/>
              <a:gd name="connsiteX17" fmla="*/ 92869 w 578644"/>
              <a:gd name="connsiteY17" fmla="*/ 350044 h 664369"/>
              <a:gd name="connsiteX18" fmla="*/ 0 w 578644"/>
              <a:gd name="connsiteY18" fmla="*/ 514350 h 664369"/>
              <a:gd name="connsiteX19" fmla="*/ 2381 w 578644"/>
              <a:gd name="connsiteY19" fmla="*/ 535781 h 664369"/>
              <a:gd name="connsiteX20" fmla="*/ 11906 w 578644"/>
              <a:gd name="connsiteY20" fmla="*/ 576262 h 664369"/>
              <a:gd name="connsiteX21" fmla="*/ 19050 w 578644"/>
              <a:gd name="connsiteY21" fmla="*/ 602456 h 664369"/>
              <a:gd name="connsiteX22" fmla="*/ 33338 w 578644"/>
              <a:gd name="connsiteY22" fmla="*/ 633412 h 664369"/>
              <a:gd name="connsiteX23" fmla="*/ 50006 w 578644"/>
              <a:gd name="connsiteY23" fmla="*/ 652462 h 664369"/>
              <a:gd name="connsiteX24" fmla="*/ 61913 w 578644"/>
              <a:gd name="connsiteY24" fmla="*/ 659606 h 664369"/>
              <a:gd name="connsiteX25" fmla="*/ 76200 w 578644"/>
              <a:gd name="connsiteY25" fmla="*/ 664369 h 664369"/>
              <a:gd name="connsiteX26" fmla="*/ 107156 w 578644"/>
              <a:gd name="connsiteY26" fmla="*/ 664369 h 664369"/>
              <a:gd name="connsiteX27" fmla="*/ 154781 w 578644"/>
              <a:gd name="connsiteY27" fmla="*/ 654844 h 664369"/>
              <a:gd name="connsiteX28" fmla="*/ 185738 w 578644"/>
              <a:gd name="connsiteY28" fmla="*/ 642937 h 664369"/>
              <a:gd name="connsiteX29" fmla="*/ 226219 w 578644"/>
              <a:gd name="connsiteY29" fmla="*/ 619125 h 664369"/>
              <a:gd name="connsiteX30" fmla="*/ 257175 w 578644"/>
              <a:gd name="connsiteY30" fmla="*/ 597694 h 664369"/>
              <a:gd name="connsiteX31" fmla="*/ 302419 w 578644"/>
              <a:gd name="connsiteY31" fmla="*/ 559594 h 664369"/>
              <a:gd name="connsiteX32" fmla="*/ 350044 w 578644"/>
              <a:gd name="connsiteY32" fmla="*/ 516731 h 664369"/>
              <a:gd name="connsiteX33" fmla="*/ 400050 w 578644"/>
              <a:gd name="connsiteY33" fmla="*/ 457200 h 664369"/>
              <a:gd name="connsiteX34" fmla="*/ 457200 w 578644"/>
              <a:gd name="connsiteY34" fmla="*/ 383381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8644" h="664369">
                <a:moveTo>
                  <a:pt x="457200" y="383381"/>
                </a:moveTo>
                <a:lnTo>
                  <a:pt x="504825" y="311944"/>
                </a:lnTo>
                <a:lnTo>
                  <a:pt x="531019" y="264319"/>
                </a:lnTo>
                <a:lnTo>
                  <a:pt x="554831" y="209550"/>
                </a:lnTo>
                <a:lnTo>
                  <a:pt x="569119" y="161925"/>
                </a:lnTo>
                <a:lnTo>
                  <a:pt x="576263" y="119062"/>
                </a:lnTo>
                <a:lnTo>
                  <a:pt x="578644" y="78581"/>
                </a:lnTo>
                <a:lnTo>
                  <a:pt x="573881" y="11906"/>
                </a:lnTo>
                <a:lnTo>
                  <a:pt x="290513" y="0"/>
                </a:lnTo>
                <a:lnTo>
                  <a:pt x="288131" y="73819"/>
                </a:lnTo>
                <a:lnTo>
                  <a:pt x="280988" y="123825"/>
                </a:lnTo>
                <a:lnTo>
                  <a:pt x="271463" y="171450"/>
                </a:lnTo>
                <a:lnTo>
                  <a:pt x="254794" y="219075"/>
                </a:lnTo>
                <a:lnTo>
                  <a:pt x="230981" y="257175"/>
                </a:lnTo>
                <a:lnTo>
                  <a:pt x="204788" y="285750"/>
                </a:lnTo>
                <a:lnTo>
                  <a:pt x="176213" y="309562"/>
                </a:lnTo>
                <a:lnTo>
                  <a:pt x="138113" y="333375"/>
                </a:lnTo>
                <a:lnTo>
                  <a:pt x="92869" y="350044"/>
                </a:lnTo>
                <a:lnTo>
                  <a:pt x="0" y="514350"/>
                </a:lnTo>
                <a:lnTo>
                  <a:pt x="2381" y="535781"/>
                </a:lnTo>
                <a:lnTo>
                  <a:pt x="11906" y="576262"/>
                </a:lnTo>
                <a:lnTo>
                  <a:pt x="19050" y="602456"/>
                </a:lnTo>
                <a:lnTo>
                  <a:pt x="33338" y="633412"/>
                </a:lnTo>
                <a:lnTo>
                  <a:pt x="50006" y="652462"/>
                </a:lnTo>
                <a:lnTo>
                  <a:pt x="61913" y="659606"/>
                </a:lnTo>
                <a:lnTo>
                  <a:pt x="76200" y="664369"/>
                </a:lnTo>
                <a:lnTo>
                  <a:pt x="107156" y="664369"/>
                </a:lnTo>
                <a:lnTo>
                  <a:pt x="154781" y="654844"/>
                </a:lnTo>
                <a:lnTo>
                  <a:pt x="185738" y="642937"/>
                </a:lnTo>
                <a:lnTo>
                  <a:pt x="226219" y="619125"/>
                </a:lnTo>
                <a:lnTo>
                  <a:pt x="257175" y="597694"/>
                </a:lnTo>
                <a:lnTo>
                  <a:pt x="302419" y="559594"/>
                </a:lnTo>
                <a:lnTo>
                  <a:pt x="350044" y="516731"/>
                </a:lnTo>
                <a:lnTo>
                  <a:pt x="400050" y="457200"/>
                </a:lnTo>
                <a:lnTo>
                  <a:pt x="457200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FB05D1CD-7A29-40ED-87A3-030ECE027B69}"/>
              </a:ext>
            </a:extLst>
          </p:cNvPr>
          <p:cNvSpPr/>
          <p:nvPr/>
        </p:nvSpPr>
        <p:spPr>
          <a:xfrm>
            <a:off x="3276600" y="3890963"/>
            <a:ext cx="474663" cy="290512"/>
          </a:xfrm>
          <a:custGeom>
            <a:avLst/>
            <a:gdLst>
              <a:gd name="connsiteX0" fmla="*/ 164306 w 473869"/>
              <a:gd name="connsiteY0" fmla="*/ 64293 h 290512"/>
              <a:gd name="connsiteX1" fmla="*/ 238125 w 473869"/>
              <a:gd name="connsiteY1" fmla="*/ 64293 h 290512"/>
              <a:gd name="connsiteX2" fmla="*/ 307181 w 473869"/>
              <a:gd name="connsiteY2" fmla="*/ 59531 h 290512"/>
              <a:gd name="connsiteX3" fmla="*/ 352425 w 473869"/>
              <a:gd name="connsiteY3" fmla="*/ 54768 h 290512"/>
              <a:gd name="connsiteX4" fmla="*/ 381000 w 473869"/>
              <a:gd name="connsiteY4" fmla="*/ 47625 h 290512"/>
              <a:gd name="connsiteX5" fmla="*/ 431006 w 473869"/>
              <a:gd name="connsiteY5" fmla="*/ 28575 h 290512"/>
              <a:gd name="connsiteX6" fmla="*/ 473869 w 473869"/>
              <a:gd name="connsiteY6" fmla="*/ 0 h 290512"/>
              <a:gd name="connsiteX7" fmla="*/ 304800 w 473869"/>
              <a:gd name="connsiteY7" fmla="*/ 290512 h 290512"/>
              <a:gd name="connsiteX8" fmla="*/ 290513 w 473869"/>
              <a:gd name="connsiteY8" fmla="*/ 242887 h 290512"/>
              <a:gd name="connsiteX9" fmla="*/ 283369 w 473869"/>
              <a:gd name="connsiteY9" fmla="*/ 211931 h 290512"/>
              <a:gd name="connsiteX10" fmla="*/ 271463 w 473869"/>
              <a:gd name="connsiteY10" fmla="*/ 195262 h 290512"/>
              <a:gd name="connsiteX11" fmla="*/ 242888 w 473869"/>
              <a:gd name="connsiteY11" fmla="*/ 171450 h 290512"/>
              <a:gd name="connsiteX12" fmla="*/ 207169 w 473869"/>
              <a:gd name="connsiteY12" fmla="*/ 154781 h 290512"/>
              <a:gd name="connsiteX13" fmla="*/ 161925 w 473869"/>
              <a:gd name="connsiteY13" fmla="*/ 138112 h 290512"/>
              <a:gd name="connsiteX14" fmla="*/ 116681 w 473869"/>
              <a:gd name="connsiteY14" fmla="*/ 128587 h 290512"/>
              <a:gd name="connsiteX15" fmla="*/ 69056 w 473869"/>
              <a:gd name="connsiteY15" fmla="*/ 121443 h 290512"/>
              <a:gd name="connsiteX16" fmla="*/ 38100 w 473869"/>
              <a:gd name="connsiteY16" fmla="*/ 121443 h 290512"/>
              <a:gd name="connsiteX17" fmla="*/ 26194 w 473869"/>
              <a:gd name="connsiteY17" fmla="*/ 121443 h 290512"/>
              <a:gd name="connsiteX18" fmla="*/ 14288 w 473869"/>
              <a:gd name="connsiteY18" fmla="*/ 116681 h 290512"/>
              <a:gd name="connsiteX19" fmla="*/ 0 w 473869"/>
              <a:gd name="connsiteY19" fmla="*/ 92868 h 290512"/>
              <a:gd name="connsiteX20" fmla="*/ 0 w 473869"/>
              <a:gd name="connsiteY20" fmla="*/ 71437 h 290512"/>
              <a:gd name="connsiteX21" fmla="*/ 7144 w 473869"/>
              <a:gd name="connsiteY21" fmla="*/ 57150 h 290512"/>
              <a:gd name="connsiteX22" fmla="*/ 23813 w 473869"/>
              <a:gd name="connsiteY22" fmla="*/ 52387 h 290512"/>
              <a:gd name="connsiteX23" fmla="*/ 57150 w 473869"/>
              <a:gd name="connsiteY23" fmla="*/ 54768 h 290512"/>
              <a:gd name="connsiteX24" fmla="*/ 164306 w 473869"/>
              <a:gd name="connsiteY24" fmla="*/ 64293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73869" h="290512">
                <a:moveTo>
                  <a:pt x="164306" y="64293"/>
                </a:moveTo>
                <a:lnTo>
                  <a:pt x="238125" y="64293"/>
                </a:lnTo>
                <a:lnTo>
                  <a:pt x="307181" y="59531"/>
                </a:lnTo>
                <a:lnTo>
                  <a:pt x="352425" y="54768"/>
                </a:lnTo>
                <a:lnTo>
                  <a:pt x="381000" y="47625"/>
                </a:lnTo>
                <a:lnTo>
                  <a:pt x="431006" y="28575"/>
                </a:lnTo>
                <a:lnTo>
                  <a:pt x="473869" y="0"/>
                </a:lnTo>
                <a:lnTo>
                  <a:pt x="304800" y="290512"/>
                </a:lnTo>
                <a:lnTo>
                  <a:pt x="290513" y="242887"/>
                </a:lnTo>
                <a:lnTo>
                  <a:pt x="283369" y="211931"/>
                </a:lnTo>
                <a:lnTo>
                  <a:pt x="271463" y="195262"/>
                </a:lnTo>
                <a:lnTo>
                  <a:pt x="242888" y="171450"/>
                </a:lnTo>
                <a:lnTo>
                  <a:pt x="207169" y="154781"/>
                </a:lnTo>
                <a:lnTo>
                  <a:pt x="161925" y="138112"/>
                </a:lnTo>
                <a:lnTo>
                  <a:pt x="116681" y="128587"/>
                </a:lnTo>
                <a:lnTo>
                  <a:pt x="69056" y="121443"/>
                </a:lnTo>
                <a:lnTo>
                  <a:pt x="38100" y="121443"/>
                </a:lnTo>
                <a:lnTo>
                  <a:pt x="26194" y="121443"/>
                </a:lnTo>
                <a:lnTo>
                  <a:pt x="14288" y="116681"/>
                </a:lnTo>
                <a:lnTo>
                  <a:pt x="0" y="92868"/>
                </a:lnTo>
                <a:lnTo>
                  <a:pt x="0" y="71437"/>
                </a:lnTo>
                <a:lnTo>
                  <a:pt x="7144" y="57150"/>
                </a:lnTo>
                <a:lnTo>
                  <a:pt x="23813" y="52387"/>
                </a:lnTo>
                <a:lnTo>
                  <a:pt x="57150" y="54768"/>
                </a:lnTo>
                <a:lnTo>
                  <a:pt x="164306" y="64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1881C84D-F3F2-4124-B9DF-66F7BB535BA5}"/>
              </a:ext>
            </a:extLst>
          </p:cNvPr>
          <p:cNvSpPr/>
          <p:nvPr/>
        </p:nvSpPr>
        <p:spPr>
          <a:xfrm rot="16200000">
            <a:off x="992982" y="3547269"/>
            <a:ext cx="3979862" cy="355600"/>
          </a:xfrm>
          <a:custGeom>
            <a:avLst/>
            <a:gdLst>
              <a:gd name="connsiteX0" fmla="*/ 2154432 w 3979942"/>
              <a:gd name="connsiteY0" fmla="*/ 105254 h 355234"/>
              <a:gd name="connsiteX1" fmla="*/ 2572161 w 3979942"/>
              <a:gd name="connsiteY1" fmla="*/ 108543 h 355234"/>
              <a:gd name="connsiteX2" fmla="*/ 3072121 w 3979942"/>
              <a:gd name="connsiteY2" fmla="*/ 108543 h 355234"/>
              <a:gd name="connsiteX3" fmla="*/ 3437223 w 3979942"/>
              <a:gd name="connsiteY3" fmla="*/ 108543 h 355234"/>
              <a:gd name="connsiteX4" fmla="*/ 3723384 w 3979942"/>
              <a:gd name="connsiteY4" fmla="*/ 108543 h 355234"/>
              <a:gd name="connsiteX5" fmla="*/ 3749698 w 3979942"/>
              <a:gd name="connsiteY5" fmla="*/ 108543 h 355234"/>
              <a:gd name="connsiteX6" fmla="*/ 3785879 w 3979942"/>
              <a:gd name="connsiteY6" fmla="*/ 98676 h 355234"/>
              <a:gd name="connsiteX7" fmla="*/ 3851663 w 3979942"/>
              <a:gd name="connsiteY7" fmla="*/ 72362 h 355234"/>
              <a:gd name="connsiteX8" fmla="*/ 3907580 w 3979942"/>
              <a:gd name="connsiteY8" fmla="*/ 46048 h 355234"/>
              <a:gd name="connsiteX9" fmla="*/ 3930604 w 3979942"/>
              <a:gd name="connsiteY9" fmla="*/ 29602 h 355234"/>
              <a:gd name="connsiteX10" fmla="*/ 3940472 w 3979942"/>
              <a:gd name="connsiteY10" fmla="*/ 19735 h 355234"/>
              <a:gd name="connsiteX11" fmla="*/ 3956918 w 3979942"/>
              <a:gd name="connsiteY11" fmla="*/ 19735 h 355234"/>
              <a:gd name="connsiteX12" fmla="*/ 3976653 w 3979942"/>
              <a:gd name="connsiteY12" fmla="*/ 29602 h 355234"/>
              <a:gd name="connsiteX13" fmla="*/ 3979942 w 3979942"/>
              <a:gd name="connsiteY13" fmla="*/ 39470 h 355234"/>
              <a:gd name="connsiteX14" fmla="*/ 3960207 w 3979942"/>
              <a:gd name="connsiteY14" fmla="*/ 65784 h 355234"/>
              <a:gd name="connsiteX15" fmla="*/ 3917447 w 3979942"/>
              <a:gd name="connsiteY15" fmla="*/ 131568 h 355234"/>
              <a:gd name="connsiteX16" fmla="*/ 3881266 w 3979942"/>
              <a:gd name="connsiteY16" fmla="*/ 190774 h 355234"/>
              <a:gd name="connsiteX17" fmla="*/ 3858242 w 3979942"/>
              <a:gd name="connsiteY17" fmla="*/ 236823 h 355234"/>
              <a:gd name="connsiteX18" fmla="*/ 3841796 w 3979942"/>
              <a:gd name="connsiteY18" fmla="*/ 276293 h 355234"/>
              <a:gd name="connsiteX19" fmla="*/ 3723384 w 3979942"/>
              <a:gd name="connsiteY19" fmla="*/ 355234 h 355234"/>
              <a:gd name="connsiteX20" fmla="*/ 3562213 w 3979942"/>
              <a:gd name="connsiteY20" fmla="*/ 348656 h 355234"/>
              <a:gd name="connsiteX21" fmla="*/ 3246449 w 3979942"/>
              <a:gd name="connsiteY21" fmla="*/ 332210 h 355234"/>
              <a:gd name="connsiteX22" fmla="*/ 2996469 w 3979942"/>
              <a:gd name="connsiteY22" fmla="*/ 328920 h 355234"/>
              <a:gd name="connsiteX23" fmla="*/ 2690573 w 3979942"/>
              <a:gd name="connsiteY23" fmla="*/ 322342 h 355234"/>
              <a:gd name="connsiteX24" fmla="*/ 2292578 w 3979942"/>
              <a:gd name="connsiteY24" fmla="*/ 315764 h 355234"/>
              <a:gd name="connsiteX25" fmla="*/ 1917608 w 3979942"/>
              <a:gd name="connsiteY25" fmla="*/ 309185 h 355234"/>
              <a:gd name="connsiteX26" fmla="*/ 1631447 w 3979942"/>
              <a:gd name="connsiteY26" fmla="*/ 302607 h 355234"/>
              <a:gd name="connsiteX27" fmla="*/ 1463698 w 3979942"/>
              <a:gd name="connsiteY27" fmla="*/ 299318 h 355234"/>
              <a:gd name="connsiteX28" fmla="*/ 1180826 w 3979942"/>
              <a:gd name="connsiteY28" fmla="*/ 292739 h 355234"/>
              <a:gd name="connsiteX29" fmla="*/ 894665 w 3979942"/>
              <a:gd name="connsiteY29" fmla="*/ 289450 h 355234"/>
              <a:gd name="connsiteX30" fmla="*/ 713758 w 3979942"/>
              <a:gd name="connsiteY30" fmla="*/ 289450 h 355234"/>
              <a:gd name="connsiteX31" fmla="*/ 598636 w 3979942"/>
              <a:gd name="connsiteY31" fmla="*/ 292739 h 355234"/>
              <a:gd name="connsiteX32" fmla="*/ 421019 w 3979942"/>
              <a:gd name="connsiteY32" fmla="*/ 302607 h 355234"/>
              <a:gd name="connsiteX33" fmla="*/ 325632 w 3979942"/>
              <a:gd name="connsiteY33" fmla="*/ 309185 h 355234"/>
              <a:gd name="connsiteX34" fmla="*/ 269715 w 3979942"/>
              <a:gd name="connsiteY34" fmla="*/ 305896 h 355234"/>
              <a:gd name="connsiteX35" fmla="*/ 197352 w 3979942"/>
              <a:gd name="connsiteY35" fmla="*/ 296028 h 355234"/>
              <a:gd name="connsiteX36" fmla="*/ 121701 w 3979942"/>
              <a:gd name="connsiteY36" fmla="*/ 279582 h 355234"/>
              <a:gd name="connsiteX37" fmla="*/ 42760 w 3979942"/>
              <a:gd name="connsiteY37" fmla="*/ 249979 h 355234"/>
              <a:gd name="connsiteX38" fmla="*/ 23024 w 3979942"/>
              <a:gd name="connsiteY38" fmla="*/ 240112 h 355234"/>
              <a:gd name="connsiteX39" fmla="*/ 9867 w 3979942"/>
              <a:gd name="connsiteY39" fmla="*/ 223666 h 355234"/>
              <a:gd name="connsiteX40" fmla="*/ 0 w 3979942"/>
              <a:gd name="connsiteY40" fmla="*/ 203931 h 355234"/>
              <a:gd name="connsiteX41" fmla="*/ 0 w 3979942"/>
              <a:gd name="connsiteY41" fmla="*/ 187484 h 355234"/>
              <a:gd name="connsiteX42" fmla="*/ 16446 w 3979942"/>
              <a:gd name="connsiteY42" fmla="*/ 164460 h 355234"/>
              <a:gd name="connsiteX43" fmla="*/ 46049 w 3979942"/>
              <a:gd name="connsiteY43" fmla="*/ 141436 h 355234"/>
              <a:gd name="connsiteX44" fmla="*/ 75652 w 3979942"/>
              <a:gd name="connsiteY44" fmla="*/ 121700 h 355234"/>
              <a:gd name="connsiteX45" fmla="*/ 144725 w 3979942"/>
              <a:gd name="connsiteY45" fmla="*/ 92097 h 355234"/>
              <a:gd name="connsiteX46" fmla="*/ 226955 w 3979942"/>
              <a:gd name="connsiteY46" fmla="*/ 62495 h 355234"/>
              <a:gd name="connsiteX47" fmla="*/ 319053 w 3979942"/>
              <a:gd name="connsiteY47" fmla="*/ 32892 h 355234"/>
              <a:gd name="connsiteX48" fmla="*/ 391416 w 3979942"/>
              <a:gd name="connsiteY48" fmla="*/ 13156 h 355234"/>
              <a:gd name="connsiteX49" fmla="*/ 444043 w 3979942"/>
              <a:gd name="connsiteY49" fmla="*/ 0 h 355234"/>
              <a:gd name="connsiteX50" fmla="*/ 460489 w 3979942"/>
              <a:gd name="connsiteY50" fmla="*/ 0 h 355234"/>
              <a:gd name="connsiteX51" fmla="*/ 499960 w 3979942"/>
              <a:gd name="connsiteY51" fmla="*/ 13156 h 355234"/>
              <a:gd name="connsiteX52" fmla="*/ 562455 w 3979942"/>
              <a:gd name="connsiteY52" fmla="*/ 32892 h 355234"/>
              <a:gd name="connsiteX53" fmla="*/ 641396 w 3979942"/>
              <a:gd name="connsiteY53" fmla="*/ 49338 h 355234"/>
              <a:gd name="connsiteX54" fmla="*/ 700601 w 3979942"/>
              <a:gd name="connsiteY54" fmla="*/ 62495 h 355234"/>
              <a:gd name="connsiteX55" fmla="*/ 904532 w 3979942"/>
              <a:gd name="connsiteY55" fmla="*/ 72362 h 355234"/>
              <a:gd name="connsiteX56" fmla="*/ 1233453 w 3979942"/>
              <a:gd name="connsiteY56" fmla="*/ 82230 h 355234"/>
              <a:gd name="connsiteX57" fmla="*/ 1700521 w 3979942"/>
              <a:gd name="connsiteY57" fmla="*/ 95387 h 355234"/>
              <a:gd name="connsiteX58" fmla="*/ 2154432 w 3979942"/>
              <a:gd name="connsiteY58" fmla="*/ 105254 h 355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79942" h="355234">
                <a:moveTo>
                  <a:pt x="2154432" y="105254"/>
                </a:moveTo>
                <a:lnTo>
                  <a:pt x="2572161" y="108543"/>
                </a:lnTo>
                <a:lnTo>
                  <a:pt x="3072121" y="108543"/>
                </a:lnTo>
                <a:lnTo>
                  <a:pt x="3437223" y="108543"/>
                </a:lnTo>
                <a:lnTo>
                  <a:pt x="3723384" y="108543"/>
                </a:lnTo>
                <a:lnTo>
                  <a:pt x="3749698" y="108543"/>
                </a:lnTo>
                <a:lnTo>
                  <a:pt x="3785879" y="98676"/>
                </a:lnTo>
                <a:lnTo>
                  <a:pt x="3851663" y="72362"/>
                </a:lnTo>
                <a:lnTo>
                  <a:pt x="3907580" y="46048"/>
                </a:lnTo>
                <a:lnTo>
                  <a:pt x="3930604" y="29602"/>
                </a:lnTo>
                <a:lnTo>
                  <a:pt x="3940472" y="19735"/>
                </a:lnTo>
                <a:lnTo>
                  <a:pt x="3956918" y="19735"/>
                </a:lnTo>
                <a:lnTo>
                  <a:pt x="3976653" y="29602"/>
                </a:lnTo>
                <a:lnTo>
                  <a:pt x="3979942" y="39470"/>
                </a:lnTo>
                <a:lnTo>
                  <a:pt x="3960207" y="65784"/>
                </a:lnTo>
                <a:lnTo>
                  <a:pt x="3917447" y="131568"/>
                </a:lnTo>
                <a:lnTo>
                  <a:pt x="3881266" y="190774"/>
                </a:lnTo>
                <a:lnTo>
                  <a:pt x="3858242" y="236823"/>
                </a:lnTo>
                <a:lnTo>
                  <a:pt x="3841796" y="276293"/>
                </a:lnTo>
                <a:lnTo>
                  <a:pt x="3723384" y="355234"/>
                </a:lnTo>
                <a:lnTo>
                  <a:pt x="3562213" y="348656"/>
                </a:lnTo>
                <a:lnTo>
                  <a:pt x="3246449" y="332210"/>
                </a:lnTo>
                <a:lnTo>
                  <a:pt x="2996469" y="328920"/>
                </a:lnTo>
                <a:lnTo>
                  <a:pt x="2690573" y="322342"/>
                </a:lnTo>
                <a:lnTo>
                  <a:pt x="2292578" y="315764"/>
                </a:lnTo>
                <a:lnTo>
                  <a:pt x="1917608" y="309185"/>
                </a:lnTo>
                <a:lnTo>
                  <a:pt x="1631447" y="302607"/>
                </a:lnTo>
                <a:lnTo>
                  <a:pt x="1463698" y="299318"/>
                </a:lnTo>
                <a:lnTo>
                  <a:pt x="1180826" y="292739"/>
                </a:lnTo>
                <a:lnTo>
                  <a:pt x="894665" y="289450"/>
                </a:lnTo>
                <a:lnTo>
                  <a:pt x="713758" y="289450"/>
                </a:lnTo>
                <a:lnTo>
                  <a:pt x="598636" y="292739"/>
                </a:lnTo>
                <a:lnTo>
                  <a:pt x="421019" y="302607"/>
                </a:lnTo>
                <a:lnTo>
                  <a:pt x="325632" y="309185"/>
                </a:lnTo>
                <a:lnTo>
                  <a:pt x="269715" y="305896"/>
                </a:lnTo>
                <a:lnTo>
                  <a:pt x="197352" y="296028"/>
                </a:lnTo>
                <a:lnTo>
                  <a:pt x="121701" y="279582"/>
                </a:lnTo>
                <a:lnTo>
                  <a:pt x="42760" y="249979"/>
                </a:lnTo>
                <a:lnTo>
                  <a:pt x="23024" y="240112"/>
                </a:lnTo>
                <a:lnTo>
                  <a:pt x="9867" y="223666"/>
                </a:lnTo>
                <a:lnTo>
                  <a:pt x="0" y="203931"/>
                </a:lnTo>
                <a:lnTo>
                  <a:pt x="0" y="187484"/>
                </a:lnTo>
                <a:lnTo>
                  <a:pt x="16446" y="164460"/>
                </a:lnTo>
                <a:lnTo>
                  <a:pt x="46049" y="141436"/>
                </a:lnTo>
                <a:lnTo>
                  <a:pt x="75652" y="121700"/>
                </a:lnTo>
                <a:lnTo>
                  <a:pt x="144725" y="92097"/>
                </a:lnTo>
                <a:lnTo>
                  <a:pt x="226955" y="62495"/>
                </a:lnTo>
                <a:lnTo>
                  <a:pt x="319053" y="32892"/>
                </a:lnTo>
                <a:lnTo>
                  <a:pt x="391416" y="13156"/>
                </a:lnTo>
                <a:lnTo>
                  <a:pt x="444043" y="0"/>
                </a:lnTo>
                <a:lnTo>
                  <a:pt x="460489" y="0"/>
                </a:lnTo>
                <a:lnTo>
                  <a:pt x="499960" y="13156"/>
                </a:lnTo>
                <a:lnTo>
                  <a:pt x="562455" y="32892"/>
                </a:lnTo>
                <a:lnTo>
                  <a:pt x="641396" y="49338"/>
                </a:lnTo>
                <a:lnTo>
                  <a:pt x="700601" y="62495"/>
                </a:lnTo>
                <a:lnTo>
                  <a:pt x="904532" y="72362"/>
                </a:lnTo>
                <a:lnTo>
                  <a:pt x="1233453" y="82230"/>
                </a:lnTo>
                <a:lnTo>
                  <a:pt x="1700521" y="95387"/>
                </a:lnTo>
                <a:lnTo>
                  <a:pt x="2154432" y="10525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AD5BC73-D583-43B7-9868-BE183CD61484}"/>
              </a:ext>
            </a:extLst>
          </p:cNvPr>
          <p:cNvSpPr/>
          <p:nvPr/>
        </p:nvSpPr>
        <p:spPr>
          <a:xfrm>
            <a:off x="4714875" y="2246313"/>
            <a:ext cx="836613" cy="288925"/>
          </a:xfrm>
          <a:custGeom>
            <a:avLst/>
            <a:gdLst>
              <a:gd name="connsiteX0" fmla="*/ 411956 w 835819"/>
              <a:gd name="connsiteY0" fmla="*/ 254794 h 290512"/>
              <a:gd name="connsiteX1" fmla="*/ 309563 w 835819"/>
              <a:gd name="connsiteY1" fmla="*/ 271462 h 290512"/>
              <a:gd name="connsiteX2" fmla="*/ 202406 w 835819"/>
              <a:gd name="connsiteY2" fmla="*/ 283369 h 290512"/>
              <a:gd name="connsiteX3" fmla="*/ 85725 w 835819"/>
              <a:gd name="connsiteY3" fmla="*/ 290512 h 290512"/>
              <a:gd name="connsiteX4" fmla="*/ 0 w 835819"/>
              <a:gd name="connsiteY4" fmla="*/ 290512 h 290512"/>
              <a:gd name="connsiteX5" fmla="*/ 0 w 835819"/>
              <a:gd name="connsiteY5" fmla="*/ 111919 h 290512"/>
              <a:gd name="connsiteX6" fmla="*/ 121444 w 835819"/>
              <a:gd name="connsiteY6" fmla="*/ 111919 h 290512"/>
              <a:gd name="connsiteX7" fmla="*/ 197644 w 835819"/>
              <a:gd name="connsiteY7" fmla="*/ 107156 h 290512"/>
              <a:gd name="connsiteX8" fmla="*/ 269081 w 835819"/>
              <a:gd name="connsiteY8" fmla="*/ 95250 h 290512"/>
              <a:gd name="connsiteX9" fmla="*/ 335756 w 835819"/>
              <a:gd name="connsiteY9" fmla="*/ 76200 h 290512"/>
              <a:gd name="connsiteX10" fmla="*/ 385763 w 835819"/>
              <a:gd name="connsiteY10" fmla="*/ 57150 h 290512"/>
              <a:gd name="connsiteX11" fmla="*/ 433388 w 835819"/>
              <a:gd name="connsiteY11" fmla="*/ 33337 h 290512"/>
              <a:gd name="connsiteX12" fmla="*/ 471488 w 835819"/>
              <a:gd name="connsiteY12" fmla="*/ 16669 h 290512"/>
              <a:gd name="connsiteX13" fmla="*/ 516731 w 835819"/>
              <a:gd name="connsiteY13" fmla="*/ 7144 h 290512"/>
              <a:gd name="connsiteX14" fmla="*/ 581025 w 835819"/>
              <a:gd name="connsiteY14" fmla="*/ 0 h 290512"/>
              <a:gd name="connsiteX15" fmla="*/ 647700 w 835819"/>
              <a:gd name="connsiteY15" fmla="*/ 2381 h 290512"/>
              <a:gd name="connsiteX16" fmla="*/ 690563 w 835819"/>
              <a:gd name="connsiteY16" fmla="*/ 7144 h 290512"/>
              <a:gd name="connsiteX17" fmla="*/ 735806 w 835819"/>
              <a:gd name="connsiteY17" fmla="*/ 19050 h 290512"/>
              <a:gd name="connsiteX18" fmla="*/ 769144 w 835819"/>
              <a:gd name="connsiteY18" fmla="*/ 33337 h 290512"/>
              <a:gd name="connsiteX19" fmla="*/ 797719 w 835819"/>
              <a:gd name="connsiteY19" fmla="*/ 52387 h 290512"/>
              <a:gd name="connsiteX20" fmla="*/ 816769 w 835819"/>
              <a:gd name="connsiteY20" fmla="*/ 71437 h 290512"/>
              <a:gd name="connsiteX21" fmla="*/ 826294 w 835819"/>
              <a:gd name="connsiteY21" fmla="*/ 85725 h 290512"/>
              <a:gd name="connsiteX22" fmla="*/ 835819 w 835819"/>
              <a:gd name="connsiteY22" fmla="*/ 104775 h 290512"/>
              <a:gd name="connsiteX23" fmla="*/ 831056 w 835819"/>
              <a:gd name="connsiteY23" fmla="*/ 126206 h 290512"/>
              <a:gd name="connsiteX24" fmla="*/ 816769 w 835819"/>
              <a:gd name="connsiteY24" fmla="*/ 145256 h 290512"/>
              <a:gd name="connsiteX25" fmla="*/ 781050 w 835819"/>
              <a:gd name="connsiteY25" fmla="*/ 166687 h 290512"/>
              <a:gd name="connsiteX26" fmla="*/ 735806 w 835819"/>
              <a:gd name="connsiteY26" fmla="*/ 180975 h 290512"/>
              <a:gd name="connsiteX27" fmla="*/ 633413 w 835819"/>
              <a:gd name="connsiteY27" fmla="*/ 204787 h 290512"/>
              <a:gd name="connsiteX28" fmla="*/ 481013 w 835819"/>
              <a:gd name="connsiteY28" fmla="*/ 242887 h 290512"/>
              <a:gd name="connsiteX29" fmla="*/ 411956 w 835819"/>
              <a:gd name="connsiteY29" fmla="*/ 254794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35819" h="290512">
                <a:moveTo>
                  <a:pt x="411956" y="254794"/>
                </a:moveTo>
                <a:lnTo>
                  <a:pt x="309563" y="271462"/>
                </a:lnTo>
                <a:lnTo>
                  <a:pt x="202406" y="283369"/>
                </a:lnTo>
                <a:lnTo>
                  <a:pt x="85725" y="290512"/>
                </a:lnTo>
                <a:lnTo>
                  <a:pt x="0" y="290512"/>
                </a:lnTo>
                <a:lnTo>
                  <a:pt x="0" y="111919"/>
                </a:lnTo>
                <a:lnTo>
                  <a:pt x="121444" y="111919"/>
                </a:lnTo>
                <a:lnTo>
                  <a:pt x="197644" y="107156"/>
                </a:lnTo>
                <a:lnTo>
                  <a:pt x="269081" y="95250"/>
                </a:lnTo>
                <a:lnTo>
                  <a:pt x="335756" y="76200"/>
                </a:lnTo>
                <a:lnTo>
                  <a:pt x="385763" y="57150"/>
                </a:lnTo>
                <a:lnTo>
                  <a:pt x="433388" y="33337"/>
                </a:lnTo>
                <a:lnTo>
                  <a:pt x="471488" y="16669"/>
                </a:lnTo>
                <a:lnTo>
                  <a:pt x="516731" y="7144"/>
                </a:lnTo>
                <a:lnTo>
                  <a:pt x="581025" y="0"/>
                </a:lnTo>
                <a:lnTo>
                  <a:pt x="647700" y="2381"/>
                </a:lnTo>
                <a:lnTo>
                  <a:pt x="690563" y="7144"/>
                </a:lnTo>
                <a:lnTo>
                  <a:pt x="735806" y="19050"/>
                </a:lnTo>
                <a:lnTo>
                  <a:pt x="769144" y="33337"/>
                </a:lnTo>
                <a:lnTo>
                  <a:pt x="797719" y="52387"/>
                </a:lnTo>
                <a:lnTo>
                  <a:pt x="816769" y="71437"/>
                </a:lnTo>
                <a:lnTo>
                  <a:pt x="826294" y="85725"/>
                </a:lnTo>
                <a:lnTo>
                  <a:pt x="835819" y="104775"/>
                </a:lnTo>
                <a:lnTo>
                  <a:pt x="831056" y="126206"/>
                </a:lnTo>
                <a:lnTo>
                  <a:pt x="816769" y="145256"/>
                </a:lnTo>
                <a:lnTo>
                  <a:pt x="781050" y="166687"/>
                </a:lnTo>
                <a:lnTo>
                  <a:pt x="735806" y="180975"/>
                </a:lnTo>
                <a:lnTo>
                  <a:pt x="633413" y="204787"/>
                </a:lnTo>
                <a:lnTo>
                  <a:pt x="481013" y="242887"/>
                </a:lnTo>
                <a:lnTo>
                  <a:pt x="411956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50BFACBE-6D84-4694-BBFB-A4BB9FC7BB17}"/>
              </a:ext>
            </a:extLst>
          </p:cNvPr>
          <p:cNvSpPr/>
          <p:nvPr/>
        </p:nvSpPr>
        <p:spPr>
          <a:xfrm>
            <a:off x="4384675" y="1638300"/>
            <a:ext cx="511175" cy="1931988"/>
          </a:xfrm>
          <a:custGeom>
            <a:avLst/>
            <a:gdLst>
              <a:gd name="connsiteX0" fmla="*/ 180374 w 511062"/>
              <a:gd name="connsiteY0" fmla="*/ 751562 h 1931514"/>
              <a:gd name="connsiteX1" fmla="*/ 180374 w 511062"/>
              <a:gd name="connsiteY1" fmla="*/ 483505 h 1931514"/>
              <a:gd name="connsiteX2" fmla="*/ 180374 w 511062"/>
              <a:gd name="connsiteY2" fmla="*/ 290604 h 1931514"/>
              <a:gd name="connsiteX3" fmla="*/ 180374 w 511062"/>
              <a:gd name="connsiteY3" fmla="*/ 260542 h 1931514"/>
              <a:gd name="connsiteX4" fmla="*/ 175364 w 511062"/>
              <a:gd name="connsiteY4" fmla="*/ 232984 h 1931514"/>
              <a:gd name="connsiteX5" fmla="*/ 167848 w 511062"/>
              <a:gd name="connsiteY5" fmla="*/ 205427 h 1931514"/>
              <a:gd name="connsiteX6" fmla="*/ 157828 w 511062"/>
              <a:gd name="connsiteY6" fmla="*/ 180375 h 1931514"/>
              <a:gd name="connsiteX7" fmla="*/ 142796 w 511062"/>
              <a:gd name="connsiteY7" fmla="*/ 152818 h 1931514"/>
              <a:gd name="connsiteX8" fmla="*/ 127765 w 511062"/>
              <a:gd name="connsiteY8" fmla="*/ 132776 h 1931514"/>
              <a:gd name="connsiteX9" fmla="*/ 110229 w 511062"/>
              <a:gd name="connsiteY9" fmla="*/ 117745 h 1931514"/>
              <a:gd name="connsiteX10" fmla="*/ 95197 w 511062"/>
              <a:gd name="connsiteY10" fmla="*/ 105219 h 1931514"/>
              <a:gd name="connsiteX11" fmla="*/ 72651 w 511062"/>
              <a:gd name="connsiteY11" fmla="*/ 92693 h 1931514"/>
              <a:gd name="connsiteX12" fmla="*/ 45093 w 511062"/>
              <a:gd name="connsiteY12" fmla="*/ 80167 h 1931514"/>
              <a:gd name="connsiteX13" fmla="*/ 22546 w 511062"/>
              <a:gd name="connsiteY13" fmla="*/ 72651 h 1931514"/>
              <a:gd name="connsiteX14" fmla="*/ 10020 w 511062"/>
              <a:gd name="connsiteY14" fmla="*/ 57620 h 1931514"/>
              <a:gd name="connsiteX15" fmla="*/ 0 w 511062"/>
              <a:gd name="connsiteY15" fmla="*/ 27558 h 1931514"/>
              <a:gd name="connsiteX16" fmla="*/ 5010 w 511062"/>
              <a:gd name="connsiteY16" fmla="*/ 15032 h 1931514"/>
              <a:gd name="connsiteX17" fmla="*/ 17536 w 511062"/>
              <a:gd name="connsiteY17" fmla="*/ 5011 h 1931514"/>
              <a:gd name="connsiteX18" fmla="*/ 45093 w 511062"/>
              <a:gd name="connsiteY18" fmla="*/ 0 h 1931514"/>
              <a:gd name="connsiteX19" fmla="*/ 92692 w 511062"/>
              <a:gd name="connsiteY19" fmla="*/ 7516 h 1931514"/>
              <a:gd name="connsiteX20" fmla="*/ 150312 w 511062"/>
              <a:gd name="connsiteY20" fmla="*/ 25052 h 1931514"/>
              <a:gd name="connsiteX21" fmla="*/ 260541 w 511062"/>
              <a:gd name="connsiteY21" fmla="*/ 65136 h 1931514"/>
              <a:gd name="connsiteX22" fmla="*/ 335697 w 511062"/>
              <a:gd name="connsiteY22" fmla="*/ 100209 h 1931514"/>
              <a:gd name="connsiteX23" fmla="*/ 403338 w 511062"/>
              <a:gd name="connsiteY23" fmla="*/ 135281 h 1931514"/>
              <a:gd name="connsiteX24" fmla="*/ 450937 w 511062"/>
              <a:gd name="connsiteY24" fmla="*/ 165344 h 1931514"/>
              <a:gd name="connsiteX25" fmla="*/ 478494 w 511062"/>
              <a:gd name="connsiteY25" fmla="*/ 185386 h 1931514"/>
              <a:gd name="connsiteX26" fmla="*/ 493525 w 511062"/>
              <a:gd name="connsiteY26" fmla="*/ 202922 h 1931514"/>
              <a:gd name="connsiteX27" fmla="*/ 506051 w 511062"/>
              <a:gd name="connsiteY27" fmla="*/ 222964 h 1931514"/>
              <a:gd name="connsiteX28" fmla="*/ 511062 w 511062"/>
              <a:gd name="connsiteY28" fmla="*/ 245511 h 1931514"/>
              <a:gd name="connsiteX29" fmla="*/ 508556 w 511062"/>
              <a:gd name="connsiteY29" fmla="*/ 265552 h 1931514"/>
              <a:gd name="connsiteX30" fmla="*/ 501041 w 511062"/>
              <a:gd name="connsiteY30" fmla="*/ 278078 h 1931514"/>
              <a:gd name="connsiteX31" fmla="*/ 483504 w 511062"/>
              <a:gd name="connsiteY31" fmla="*/ 290604 h 1931514"/>
              <a:gd name="connsiteX32" fmla="*/ 463463 w 511062"/>
              <a:gd name="connsiteY32" fmla="*/ 303130 h 1931514"/>
              <a:gd name="connsiteX33" fmla="*/ 450937 w 511062"/>
              <a:gd name="connsiteY33" fmla="*/ 320667 h 1931514"/>
              <a:gd name="connsiteX34" fmla="*/ 438411 w 511062"/>
              <a:gd name="connsiteY34" fmla="*/ 363255 h 1931514"/>
              <a:gd name="connsiteX35" fmla="*/ 430895 w 511062"/>
              <a:gd name="connsiteY35" fmla="*/ 435906 h 1931514"/>
              <a:gd name="connsiteX36" fmla="*/ 425885 w 511062"/>
              <a:gd name="connsiteY36" fmla="*/ 543630 h 1931514"/>
              <a:gd name="connsiteX37" fmla="*/ 425885 w 511062"/>
              <a:gd name="connsiteY37" fmla="*/ 739036 h 1931514"/>
              <a:gd name="connsiteX38" fmla="*/ 428390 w 511062"/>
              <a:gd name="connsiteY38" fmla="*/ 879328 h 1931514"/>
              <a:gd name="connsiteX39" fmla="*/ 410853 w 511062"/>
              <a:gd name="connsiteY39" fmla="*/ 1129848 h 1931514"/>
              <a:gd name="connsiteX40" fmla="*/ 380791 w 511062"/>
              <a:gd name="connsiteY40" fmla="*/ 1558238 h 1931514"/>
              <a:gd name="connsiteX41" fmla="*/ 303129 w 511062"/>
              <a:gd name="connsiteY41" fmla="*/ 1911472 h 1931514"/>
              <a:gd name="connsiteX42" fmla="*/ 280583 w 511062"/>
              <a:gd name="connsiteY42" fmla="*/ 1923998 h 1931514"/>
              <a:gd name="connsiteX43" fmla="*/ 260541 w 511062"/>
              <a:gd name="connsiteY43" fmla="*/ 1931514 h 1931514"/>
              <a:gd name="connsiteX44" fmla="*/ 243005 w 511062"/>
              <a:gd name="connsiteY44" fmla="*/ 1931514 h 1931514"/>
              <a:gd name="connsiteX45" fmla="*/ 220458 w 511062"/>
              <a:gd name="connsiteY45" fmla="*/ 1918988 h 1931514"/>
              <a:gd name="connsiteX46" fmla="*/ 197911 w 511062"/>
              <a:gd name="connsiteY46" fmla="*/ 1893936 h 1931514"/>
              <a:gd name="connsiteX47" fmla="*/ 167848 w 511062"/>
              <a:gd name="connsiteY47" fmla="*/ 1828800 h 1931514"/>
              <a:gd name="connsiteX48" fmla="*/ 130270 w 511062"/>
              <a:gd name="connsiteY48" fmla="*/ 1721077 h 1931514"/>
              <a:gd name="connsiteX49" fmla="*/ 97703 w 511062"/>
              <a:gd name="connsiteY49" fmla="*/ 1630889 h 1931514"/>
              <a:gd name="connsiteX50" fmla="*/ 85177 w 511062"/>
              <a:gd name="connsiteY50" fmla="*/ 1588301 h 1931514"/>
              <a:gd name="connsiteX51" fmla="*/ 80166 w 511062"/>
              <a:gd name="connsiteY51" fmla="*/ 1550723 h 1931514"/>
              <a:gd name="connsiteX52" fmla="*/ 82671 w 511062"/>
              <a:gd name="connsiteY52" fmla="*/ 1515650 h 1931514"/>
              <a:gd name="connsiteX53" fmla="*/ 92692 w 511062"/>
              <a:gd name="connsiteY53" fmla="*/ 1478072 h 1931514"/>
              <a:gd name="connsiteX54" fmla="*/ 115239 w 511062"/>
              <a:gd name="connsiteY54" fmla="*/ 1400410 h 1931514"/>
              <a:gd name="connsiteX55" fmla="*/ 142796 w 511062"/>
              <a:gd name="connsiteY55" fmla="*/ 1330264 h 1931514"/>
              <a:gd name="connsiteX56" fmla="*/ 160333 w 511062"/>
              <a:gd name="connsiteY56" fmla="*/ 1300202 h 1931514"/>
              <a:gd name="connsiteX57" fmla="*/ 177869 w 511062"/>
              <a:gd name="connsiteY57" fmla="*/ 1197489 h 1931514"/>
              <a:gd name="connsiteX58" fmla="*/ 182880 w 511062"/>
              <a:gd name="connsiteY58" fmla="*/ 1114817 h 1931514"/>
              <a:gd name="connsiteX59" fmla="*/ 180374 w 511062"/>
              <a:gd name="connsiteY59" fmla="*/ 751562 h 19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11062" h="1931514">
                <a:moveTo>
                  <a:pt x="180374" y="751562"/>
                </a:moveTo>
                <a:lnTo>
                  <a:pt x="180374" y="483505"/>
                </a:lnTo>
                <a:lnTo>
                  <a:pt x="180374" y="290604"/>
                </a:lnTo>
                <a:lnTo>
                  <a:pt x="180374" y="260542"/>
                </a:lnTo>
                <a:lnTo>
                  <a:pt x="175364" y="232984"/>
                </a:lnTo>
                <a:lnTo>
                  <a:pt x="167848" y="205427"/>
                </a:lnTo>
                <a:lnTo>
                  <a:pt x="157828" y="180375"/>
                </a:lnTo>
                <a:lnTo>
                  <a:pt x="142796" y="152818"/>
                </a:lnTo>
                <a:lnTo>
                  <a:pt x="127765" y="132776"/>
                </a:lnTo>
                <a:lnTo>
                  <a:pt x="110229" y="117745"/>
                </a:lnTo>
                <a:lnTo>
                  <a:pt x="95197" y="105219"/>
                </a:lnTo>
                <a:lnTo>
                  <a:pt x="72651" y="92693"/>
                </a:lnTo>
                <a:lnTo>
                  <a:pt x="45093" y="80167"/>
                </a:lnTo>
                <a:lnTo>
                  <a:pt x="22546" y="72651"/>
                </a:lnTo>
                <a:lnTo>
                  <a:pt x="10020" y="57620"/>
                </a:lnTo>
                <a:lnTo>
                  <a:pt x="0" y="27558"/>
                </a:lnTo>
                <a:lnTo>
                  <a:pt x="5010" y="15032"/>
                </a:lnTo>
                <a:lnTo>
                  <a:pt x="17536" y="5011"/>
                </a:lnTo>
                <a:lnTo>
                  <a:pt x="45093" y="0"/>
                </a:lnTo>
                <a:lnTo>
                  <a:pt x="92692" y="7516"/>
                </a:lnTo>
                <a:lnTo>
                  <a:pt x="150312" y="25052"/>
                </a:lnTo>
                <a:lnTo>
                  <a:pt x="260541" y="65136"/>
                </a:lnTo>
                <a:lnTo>
                  <a:pt x="335697" y="100209"/>
                </a:lnTo>
                <a:lnTo>
                  <a:pt x="403338" y="135281"/>
                </a:lnTo>
                <a:lnTo>
                  <a:pt x="450937" y="165344"/>
                </a:lnTo>
                <a:lnTo>
                  <a:pt x="478494" y="185386"/>
                </a:lnTo>
                <a:lnTo>
                  <a:pt x="493525" y="202922"/>
                </a:lnTo>
                <a:lnTo>
                  <a:pt x="506051" y="222964"/>
                </a:lnTo>
                <a:lnTo>
                  <a:pt x="511062" y="245511"/>
                </a:lnTo>
                <a:lnTo>
                  <a:pt x="508556" y="265552"/>
                </a:lnTo>
                <a:lnTo>
                  <a:pt x="501041" y="278078"/>
                </a:lnTo>
                <a:lnTo>
                  <a:pt x="483504" y="290604"/>
                </a:lnTo>
                <a:lnTo>
                  <a:pt x="463463" y="303130"/>
                </a:lnTo>
                <a:lnTo>
                  <a:pt x="450937" y="320667"/>
                </a:lnTo>
                <a:lnTo>
                  <a:pt x="438411" y="363255"/>
                </a:lnTo>
                <a:lnTo>
                  <a:pt x="430895" y="435906"/>
                </a:lnTo>
                <a:lnTo>
                  <a:pt x="425885" y="543630"/>
                </a:lnTo>
                <a:lnTo>
                  <a:pt x="425885" y="739036"/>
                </a:lnTo>
                <a:lnTo>
                  <a:pt x="428390" y="879328"/>
                </a:lnTo>
                <a:lnTo>
                  <a:pt x="410853" y="1129848"/>
                </a:lnTo>
                <a:lnTo>
                  <a:pt x="380791" y="1558238"/>
                </a:lnTo>
                <a:lnTo>
                  <a:pt x="303129" y="1911472"/>
                </a:lnTo>
                <a:lnTo>
                  <a:pt x="280583" y="1923998"/>
                </a:lnTo>
                <a:lnTo>
                  <a:pt x="260541" y="1931514"/>
                </a:lnTo>
                <a:lnTo>
                  <a:pt x="243005" y="1931514"/>
                </a:lnTo>
                <a:lnTo>
                  <a:pt x="220458" y="1918988"/>
                </a:lnTo>
                <a:lnTo>
                  <a:pt x="197911" y="1893936"/>
                </a:lnTo>
                <a:lnTo>
                  <a:pt x="167848" y="1828800"/>
                </a:lnTo>
                <a:lnTo>
                  <a:pt x="130270" y="1721077"/>
                </a:lnTo>
                <a:lnTo>
                  <a:pt x="97703" y="1630889"/>
                </a:lnTo>
                <a:lnTo>
                  <a:pt x="85177" y="1588301"/>
                </a:lnTo>
                <a:lnTo>
                  <a:pt x="80166" y="1550723"/>
                </a:lnTo>
                <a:lnTo>
                  <a:pt x="82671" y="1515650"/>
                </a:lnTo>
                <a:lnTo>
                  <a:pt x="92692" y="1478072"/>
                </a:lnTo>
                <a:lnTo>
                  <a:pt x="115239" y="1400410"/>
                </a:lnTo>
                <a:lnTo>
                  <a:pt x="142796" y="1330264"/>
                </a:lnTo>
                <a:lnTo>
                  <a:pt x="160333" y="1300202"/>
                </a:lnTo>
                <a:lnTo>
                  <a:pt x="177869" y="1197489"/>
                </a:lnTo>
                <a:lnTo>
                  <a:pt x="182880" y="1114817"/>
                </a:lnTo>
                <a:cubicBezTo>
                  <a:pt x="182045" y="993732"/>
                  <a:pt x="181209" y="872647"/>
                  <a:pt x="180374" y="7515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BBE3A42-AAC1-43E2-831F-17016D89484C}"/>
              </a:ext>
            </a:extLst>
          </p:cNvPr>
          <p:cNvSpPr/>
          <p:nvPr/>
        </p:nvSpPr>
        <p:spPr>
          <a:xfrm>
            <a:off x="4624388" y="2803525"/>
            <a:ext cx="936625" cy="762000"/>
          </a:xfrm>
          <a:custGeom>
            <a:avLst/>
            <a:gdLst>
              <a:gd name="connsiteX0" fmla="*/ 611270 w 936947"/>
              <a:gd name="connsiteY0" fmla="*/ 147807 h 761582"/>
              <a:gd name="connsiteX1" fmla="*/ 350729 w 936947"/>
              <a:gd name="connsiteY1" fmla="*/ 268057 h 761582"/>
              <a:gd name="connsiteX2" fmla="*/ 200417 w 936947"/>
              <a:gd name="connsiteY2" fmla="*/ 335697 h 761582"/>
              <a:gd name="connsiteX3" fmla="*/ 62630 w 936947"/>
              <a:gd name="connsiteY3" fmla="*/ 383296 h 761582"/>
              <a:gd name="connsiteX4" fmla="*/ 0 w 936947"/>
              <a:gd name="connsiteY4" fmla="*/ 761582 h 761582"/>
              <a:gd name="connsiteX5" fmla="*/ 27558 w 936947"/>
              <a:gd name="connsiteY5" fmla="*/ 761582 h 761582"/>
              <a:gd name="connsiteX6" fmla="*/ 65136 w 936947"/>
              <a:gd name="connsiteY6" fmla="*/ 744046 h 761582"/>
              <a:gd name="connsiteX7" fmla="*/ 117745 w 936947"/>
              <a:gd name="connsiteY7" fmla="*/ 703963 h 761582"/>
              <a:gd name="connsiteX8" fmla="*/ 305635 w 936947"/>
              <a:gd name="connsiteY8" fmla="*/ 551145 h 761582"/>
              <a:gd name="connsiteX9" fmla="*/ 568682 w 936947"/>
              <a:gd name="connsiteY9" fmla="*/ 335697 h 761582"/>
              <a:gd name="connsiteX10" fmla="*/ 751562 w 936947"/>
              <a:gd name="connsiteY10" fmla="*/ 187890 h 761582"/>
              <a:gd name="connsiteX11" fmla="*/ 909390 w 936947"/>
              <a:gd name="connsiteY11" fmla="*/ 60125 h 761582"/>
              <a:gd name="connsiteX12" fmla="*/ 924421 w 936947"/>
              <a:gd name="connsiteY12" fmla="*/ 47599 h 761582"/>
              <a:gd name="connsiteX13" fmla="*/ 936947 w 936947"/>
              <a:gd name="connsiteY13" fmla="*/ 27557 h 761582"/>
              <a:gd name="connsiteX14" fmla="*/ 936947 w 936947"/>
              <a:gd name="connsiteY14" fmla="*/ 12526 h 761582"/>
              <a:gd name="connsiteX15" fmla="*/ 931937 w 936947"/>
              <a:gd name="connsiteY15" fmla="*/ 2505 h 761582"/>
              <a:gd name="connsiteX16" fmla="*/ 921916 w 936947"/>
              <a:gd name="connsiteY16" fmla="*/ 0 h 761582"/>
              <a:gd name="connsiteX17" fmla="*/ 894359 w 936947"/>
              <a:gd name="connsiteY17" fmla="*/ 5010 h 761582"/>
              <a:gd name="connsiteX18" fmla="*/ 771604 w 936947"/>
              <a:gd name="connsiteY18" fmla="*/ 70146 h 761582"/>
              <a:gd name="connsiteX19" fmla="*/ 611270 w 936947"/>
              <a:gd name="connsiteY19" fmla="*/ 147807 h 76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36947" h="761582">
                <a:moveTo>
                  <a:pt x="611270" y="147807"/>
                </a:moveTo>
                <a:lnTo>
                  <a:pt x="350729" y="268057"/>
                </a:lnTo>
                <a:lnTo>
                  <a:pt x="200417" y="335697"/>
                </a:lnTo>
                <a:lnTo>
                  <a:pt x="62630" y="383296"/>
                </a:lnTo>
                <a:lnTo>
                  <a:pt x="0" y="761582"/>
                </a:lnTo>
                <a:lnTo>
                  <a:pt x="27558" y="761582"/>
                </a:lnTo>
                <a:lnTo>
                  <a:pt x="65136" y="744046"/>
                </a:lnTo>
                <a:lnTo>
                  <a:pt x="117745" y="703963"/>
                </a:lnTo>
                <a:lnTo>
                  <a:pt x="305635" y="551145"/>
                </a:lnTo>
                <a:lnTo>
                  <a:pt x="568682" y="335697"/>
                </a:lnTo>
                <a:lnTo>
                  <a:pt x="751562" y="187890"/>
                </a:lnTo>
                <a:lnTo>
                  <a:pt x="909390" y="60125"/>
                </a:lnTo>
                <a:lnTo>
                  <a:pt x="924421" y="47599"/>
                </a:lnTo>
                <a:lnTo>
                  <a:pt x="936947" y="27557"/>
                </a:lnTo>
                <a:lnTo>
                  <a:pt x="936947" y="12526"/>
                </a:lnTo>
                <a:lnTo>
                  <a:pt x="931937" y="2505"/>
                </a:lnTo>
                <a:lnTo>
                  <a:pt x="921916" y="0"/>
                </a:lnTo>
                <a:lnTo>
                  <a:pt x="894359" y="5010"/>
                </a:lnTo>
                <a:lnTo>
                  <a:pt x="771604" y="70146"/>
                </a:lnTo>
                <a:lnTo>
                  <a:pt x="611270" y="147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C3452048-F13B-49DB-AEE7-579248E4243B}"/>
              </a:ext>
            </a:extLst>
          </p:cNvPr>
          <p:cNvSpPr/>
          <p:nvPr/>
        </p:nvSpPr>
        <p:spPr>
          <a:xfrm>
            <a:off x="5970588" y="1820863"/>
            <a:ext cx="1050925" cy="666750"/>
          </a:xfrm>
          <a:custGeom>
            <a:avLst/>
            <a:gdLst>
              <a:gd name="connsiteX0" fmla="*/ 666384 w 1052186"/>
              <a:gd name="connsiteY0" fmla="*/ 533609 h 666385"/>
              <a:gd name="connsiteX1" fmla="*/ 463463 w 1052186"/>
              <a:gd name="connsiteY1" fmla="*/ 576198 h 666385"/>
              <a:gd name="connsiteX2" fmla="*/ 235489 w 1052186"/>
              <a:gd name="connsiteY2" fmla="*/ 623797 h 666385"/>
              <a:gd name="connsiteX3" fmla="*/ 0 w 1052186"/>
              <a:gd name="connsiteY3" fmla="*/ 666385 h 666385"/>
              <a:gd name="connsiteX4" fmla="*/ 0 w 1052186"/>
              <a:gd name="connsiteY4" fmla="*/ 593734 h 666385"/>
              <a:gd name="connsiteX5" fmla="*/ 192900 w 1052186"/>
              <a:gd name="connsiteY5" fmla="*/ 528599 h 666385"/>
              <a:gd name="connsiteX6" fmla="*/ 360749 w 1052186"/>
              <a:gd name="connsiteY6" fmla="*/ 460958 h 666385"/>
              <a:gd name="connsiteX7" fmla="*/ 503546 w 1052186"/>
              <a:gd name="connsiteY7" fmla="*/ 393318 h 666385"/>
              <a:gd name="connsiteX8" fmla="*/ 628806 w 1052186"/>
              <a:gd name="connsiteY8" fmla="*/ 315656 h 666385"/>
              <a:gd name="connsiteX9" fmla="*/ 713983 w 1052186"/>
              <a:gd name="connsiteY9" fmla="*/ 250521 h 666385"/>
              <a:gd name="connsiteX10" fmla="*/ 744046 w 1052186"/>
              <a:gd name="connsiteY10" fmla="*/ 220458 h 666385"/>
              <a:gd name="connsiteX11" fmla="*/ 764087 w 1052186"/>
              <a:gd name="connsiteY11" fmla="*/ 197912 h 666385"/>
              <a:gd name="connsiteX12" fmla="*/ 769098 w 1052186"/>
              <a:gd name="connsiteY12" fmla="*/ 180375 h 666385"/>
              <a:gd name="connsiteX13" fmla="*/ 769098 w 1052186"/>
              <a:gd name="connsiteY13" fmla="*/ 160334 h 666385"/>
              <a:gd name="connsiteX14" fmla="*/ 761582 w 1052186"/>
              <a:gd name="connsiteY14" fmla="*/ 130271 h 666385"/>
              <a:gd name="connsiteX15" fmla="*/ 751561 w 1052186"/>
              <a:gd name="connsiteY15" fmla="*/ 87683 h 666385"/>
              <a:gd name="connsiteX16" fmla="*/ 736530 w 1052186"/>
              <a:gd name="connsiteY16" fmla="*/ 42589 h 666385"/>
              <a:gd name="connsiteX17" fmla="*/ 734025 w 1052186"/>
              <a:gd name="connsiteY17" fmla="*/ 22547 h 666385"/>
              <a:gd name="connsiteX18" fmla="*/ 734025 w 1052186"/>
              <a:gd name="connsiteY18" fmla="*/ 10021 h 666385"/>
              <a:gd name="connsiteX19" fmla="*/ 736530 w 1052186"/>
              <a:gd name="connsiteY19" fmla="*/ 2506 h 666385"/>
              <a:gd name="connsiteX20" fmla="*/ 749056 w 1052186"/>
              <a:gd name="connsiteY20" fmla="*/ 0 h 666385"/>
              <a:gd name="connsiteX21" fmla="*/ 766593 w 1052186"/>
              <a:gd name="connsiteY21" fmla="*/ 7516 h 666385"/>
              <a:gd name="connsiteX22" fmla="*/ 814191 w 1052186"/>
              <a:gd name="connsiteY22" fmla="*/ 47599 h 666385"/>
              <a:gd name="connsiteX23" fmla="*/ 889348 w 1052186"/>
              <a:gd name="connsiteY23" fmla="*/ 117745 h 666385"/>
              <a:gd name="connsiteX24" fmla="*/ 946967 w 1052186"/>
              <a:gd name="connsiteY24" fmla="*/ 177870 h 666385"/>
              <a:gd name="connsiteX25" fmla="*/ 992061 w 1052186"/>
              <a:gd name="connsiteY25" fmla="*/ 227974 h 666385"/>
              <a:gd name="connsiteX26" fmla="*/ 1022123 w 1052186"/>
              <a:gd name="connsiteY26" fmla="*/ 268057 h 666385"/>
              <a:gd name="connsiteX27" fmla="*/ 1042165 w 1052186"/>
              <a:gd name="connsiteY27" fmla="*/ 305635 h 666385"/>
              <a:gd name="connsiteX28" fmla="*/ 1049681 w 1052186"/>
              <a:gd name="connsiteY28" fmla="*/ 330688 h 666385"/>
              <a:gd name="connsiteX29" fmla="*/ 1052186 w 1052186"/>
              <a:gd name="connsiteY29" fmla="*/ 358245 h 666385"/>
              <a:gd name="connsiteX30" fmla="*/ 1052186 w 1052186"/>
              <a:gd name="connsiteY30" fmla="*/ 378286 h 666385"/>
              <a:gd name="connsiteX31" fmla="*/ 1042165 w 1052186"/>
              <a:gd name="connsiteY31" fmla="*/ 408349 h 666385"/>
              <a:gd name="connsiteX32" fmla="*/ 1019618 w 1052186"/>
              <a:gd name="connsiteY32" fmla="*/ 433401 h 666385"/>
              <a:gd name="connsiteX33" fmla="*/ 969514 w 1052186"/>
              <a:gd name="connsiteY33" fmla="*/ 453443 h 666385"/>
              <a:gd name="connsiteX34" fmla="*/ 831728 w 1052186"/>
              <a:gd name="connsiteY34" fmla="*/ 496031 h 666385"/>
              <a:gd name="connsiteX35" fmla="*/ 666384 w 1052186"/>
              <a:gd name="connsiteY35" fmla="*/ 533609 h 66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52186" h="666385">
                <a:moveTo>
                  <a:pt x="666384" y="533609"/>
                </a:moveTo>
                <a:lnTo>
                  <a:pt x="463463" y="576198"/>
                </a:lnTo>
                <a:lnTo>
                  <a:pt x="235489" y="623797"/>
                </a:lnTo>
                <a:lnTo>
                  <a:pt x="0" y="666385"/>
                </a:lnTo>
                <a:lnTo>
                  <a:pt x="0" y="593734"/>
                </a:lnTo>
                <a:lnTo>
                  <a:pt x="192900" y="528599"/>
                </a:lnTo>
                <a:lnTo>
                  <a:pt x="360749" y="460958"/>
                </a:lnTo>
                <a:lnTo>
                  <a:pt x="503546" y="393318"/>
                </a:lnTo>
                <a:lnTo>
                  <a:pt x="628806" y="315656"/>
                </a:lnTo>
                <a:lnTo>
                  <a:pt x="713983" y="250521"/>
                </a:lnTo>
                <a:lnTo>
                  <a:pt x="744046" y="220458"/>
                </a:lnTo>
                <a:lnTo>
                  <a:pt x="764087" y="197912"/>
                </a:lnTo>
                <a:lnTo>
                  <a:pt x="769098" y="180375"/>
                </a:lnTo>
                <a:lnTo>
                  <a:pt x="769098" y="160334"/>
                </a:lnTo>
                <a:lnTo>
                  <a:pt x="761582" y="130271"/>
                </a:lnTo>
                <a:lnTo>
                  <a:pt x="751561" y="87683"/>
                </a:lnTo>
                <a:lnTo>
                  <a:pt x="736530" y="42589"/>
                </a:lnTo>
                <a:lnTo>
                  <a:pt x="734025" y="22547"/>
                </a:lnTo>
                <a:lnTo>
                  <a:pt x="734025" y="10021"/>
                </a:lnTo>
                <a:lnTo>
                  <a:pt x="736530" y="2506"/>
                </a:lnTo>
                <a:lnTo>
                  <a:pt x="749056" y="0"/>
                </a:lnTo>
                <a:lnTo>
                  <a:pt x="766593" y="7516"/>
                </a:lnTo>
                <a:lnTo>
                  <a:pt x="814191" y="47599"/>
                </a:lnTo>
                <a:lnTo>
                  <a:pt x="889348" y="117745"/>
                </a:lnTo>
                <a:lnTo>
                  <a:pt x="946967" y="177870"/>
                </a:lnTo>
                <a:lnTo>
                  <a:pt x="992061" y="227974"/>
                </a:lnTo>
                <a:lnTo>
                  <a:pt x="1022123" y="268057"/>
                </a:lnTo>
                <a:lnTo>
                  <a:pt x="1042165" y="305635"/>
                </a:lnTo>
                <a:lnTo>
                  <a:pt x="1049681" y="330688"/>
                </a:lnTo>
                <a:lnTo>
                  <a:pt x="1052186" y="358245"/>
                </a:lnTo>
                <a:lnTo>
                  <a:pt x="1052186" y="378286"/>
                </a:lnTo>
                <a:lnTo>
                  <a:pt x="1042165" y="408349"/>
                </a:lnTo>
                <a:lnTo>
                  <a:pt x="1019618" y="433401"/>
                </a:lnTo>
                <a:lnTo>
                  <a:pt x="969514" y="453443"/>
                </a:lnTo>
                <a:lnTo>
                  <a:pt x="831728" y="496031"/>
                </a:lnTo>
                <a:lnTo>
                  <a:pt x="666384" y="53360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3BA9A06F-65C9-4313-8C3C-D303E9612A84}"/>
              </a:ext>
            </a:extLst>
          </p:cNvPr>
          <p:cNvSpPr/>
          <p:nvPr/>
        </p:nvSpPr>
        <p:spPr>
          <a:xfrm>
            <a:off x="5629275" y="1512888"/>
            <a:ext cx="1673225" cy="1828800"/>
          </a:xfrm>
          <a:custGeom>
            <a:avLst/>
            <a:gdLst>
              <a:gd name="connsiteX0" fmla="*/ 230479 w 1673477"/>
              <a:gd name="connsiteY0" fmla="*/ 856780 h 1828800"/>
              <a:gd name="connsiteX1" fmla="*/ 232984 w 1673477"/>
              <a:gd name="connsiteY1" fmla="*/ 293109 h 1828800"/>
              <a:gd name="connsiteX2" fmla="*/ 230479 w 1673477"/>
              <a:gd name="connsiteY2" fmla="*/ 255531 h 1828800"/>
              <a:gd name="connsiteX3" fmla="*/ 220458 w 1673477"/>
              <a:gd name="connsiteY3" fmla="*/ 220458 h 1828800"/>
              <a:gd name="connsiteX4" fmla="*/ 202921 w 1673477"/>
              <a:gd name="connsiteY4" fmla="*/ 190396 h 1828800"/>
              <a:gd name="connsiteX5" fmla="*/ 185385 w 1673477"/>
              <a:gd name="connsiteY5" fmla="*/ 167849 h 1828800"/>
              <a:gd name="connsiteX6" fmla="*/ 160333 w 1673477"/>
              <a:gd name="connsiteY6" fmla="*/ 145302 h 1828800"/>
              <a:gd name="connsiteX7" fmla="*/ 135281 w 1673477"/>
              <a:gd name="connsiteY7" fmla="*/ 125260 h 1828800"/>
              <a:gd name="connsiteX8" fmla="*/ 110229 w 1673477"/>
              <a:gd name="connsiteY8" fmla="*/ 107724 h 1828800"/>
              <a:gd name="connsiteX9" fmla="*/ 82671 w 1673477"/>
              <a:gd name="connsiteY9" fmla="*/ 90188 h 1828800"/>
              <a:gd name="connsiteX10" fmla="*/ 45093 w 1673477"/>
              <a:gd name="connsiteY10" fmla="*/ 72651 h 1828800"/>
              <a:gd name="connsiteX11" fmla="*/ 30062 w 1673477"/>
              <a:gd name="connsiteY11" fmla="*/ 62630 h 1828800"/>
              <a:gd name="connsiteX12" fmla="*/ 12526 w 1673477"/>
              <a:gd name="connsiteY12" fmla="*/ 47599 h 1828800"/>
              <a:gd name="connsiteX13" fmla="*/ 0 w 1673477"/>
              <a:gd name="connsiteY13" fmla="*/ 27557 h 1828800"/>
              <a:gd name="connsiteX14" fmla="*/ 2505 w 1673477"/>
              <a:gd name="connsiteY14" fmla="*/ 12526 h 1828800"/>
              <a:gd name="connsiteX15" fmla="*/ 17536 w 1673477"/>
              <a:gd name="connsiteY15" fmla="*/ 0 h 1828800"/>
              <a:gd name="connsiteX16" fmla="*/ 50104 w 1673477"/>
              <a:gd name="connsiteY16" fmla="*/ 0 h 1828800"/>
              <a:gd name="connsiteX17" fmla="*/ 117744 w 1673477"/>
              <a:gd name="connsiteY17" fmla="*/ 5011 h 1828800"/>
              <a:gd name="connsiteX18" fmla="*/ 202921 w 1673477"/>
              <a:gd name="connsiteY18" fmla="*/ 22547 h 1828800"/>
              <a:gd name="connsiteX19" fmla="*/ 270562 w 1673477"/>
              <a:gd name="connsiteY19" fmla="*/ 42589 h 1828800"/>
              <a:gd name="connsiteX20" fmla="*/ 343213 w 1673477"/>
              <a:gd name="connsiteY20" fmla="*/ 72651 h 1828800"/>
              <a:gd name="connsiteX21" fmla="*/ 373275 w 1673477"/>
              <a:gd name="connsiteY21" fmla="*/ 90188 h 1828800"/>
              <a:gd name="connsiteX22" fmla="*/ 420874 w 1673477"/>
              <a:gd name="connsiteY22" fmla="*/ 122755 h 1828800"/>
              <a:gd name="connsiteX23" fmla="*/ 463463 w 1673477"/>
              <a:gd name="connsiteY23" fmla="*/ 157828 h 1828800"/>
              <a:gd name="connsiteX24" fmla="*/ 498536 w 1673477"/>
              <a:gd name="connsiteY24" fmla="*/ 192901 h 1828800"/>
              <a:gd name="connsiteX25" fmla="*/ 533608 w 1673477"/>
              <a:gd name="connsiteY25" fmla="*/ 230479 h 1828800"/>
              <a:gd name="connsiteX26" fmla="*/ 543629 w 1673477"/>
              <a:gd name="connsiteY26" fmla="*/ 248015 h 1828800"/>
              <a:gd name="connsiteX27" fmla="*/ 551145 w 1673477"/>
              <a:gd name="connsiteY27" fmla="*/ 270562 h 1828800"/>
              <a:gd name="connsiteX28" fmla="*/ 556155 w 1673477"/>
              <a:gd name="connsiteY28" fmla="*/ 298120 h 1828800"/>
              <a:gd name="connsiteX29" fmla="*/ 553650 w 1673477"/>
              <a:gd name="connsiteY29" fmla="*/ 330687 h 1828800"/>
              <a:gd name="connsiteX30" fmla="*/ 541124 w 1673477"/>
              <a:gd name="connsiteY30" fmla="*/ 375781 h 1828800"/>
              <a:gd name="connsiteX31" fmla="*/ 518577 w 1673477"/>
              <a:gd name="connsiteY31" fmla="*/ 425885 h 1828800"/>
              <a:gd name="connsiteX32" fmla="*/ 496030 w 1673477"/>
              <a:gd name="connsiteY32" fmla="*/ 475989 h 1828800"/>
              <a:gd name="connsiteX33" fmla="*/ 473484 w 1673477"/>
              <a:gd name="connsiteY33" fmla="*/ 553651 h 1828800"/>
              <a:gd name="connsiteX34" fmla="*/ 458452 w 1673477"/>
              <a:gd name="connsiteY34" fmla="*/ 631312 h 1828800"/>
              <a:gd name="connsiteX35" fmla="*/ 443421 w 1673477"/>
              <a:gd name="connsiteY35" fmla="*/ 741541 h 1828800"/>
              <a:gd name="connsiteX36" fmla="*/ 433400 w 1673477"/>
              <a:gd name="connsiteY36" fmla="*/ 886843 h 1828800"/>
              <a:gd name="connsiteX37" fmla="*/ 430895 w 1673477"/>
              <a:gd name="connsiteY37" fmla="*/ 1002082 h 1828800"/>
              <a:gd name="connsiteX38" fmla="*/ 418369 w 1673477"/>
              <a:gd name="connsiteY38" fmla="*/ 1199994 h 1828800"/>
              <a:gd name="connsiteX39" fmla="*/ 410853 w 1673477"/>
              <a:gd name="connsiteY39" fmla="*/ 1367842 h 1828800"/>
              <a:gd name="connsiteX40" fmla="*/ 415864 w 1673477"/>
              <a:gd name="connsiteY40" fmla="*/ 1420452 h 1828800"/>
              <a:gd name="connsiteX41" fmla="*/ 428390 w 1673477"/>
              <a:gd name="connsiteY41" fmla="*/ 1475566 h 1828800"/>
              <a:gd name="connsiteX42" fmla="*/ 445926 w 1673477"/>
              <a:gd name="connsiteY42" fmla="*/ 1510639 h 1828800"/>
              <a:gd name="connsiteX43" fmla="*/ 465968 w 1673477"/>
              <a:gd name="connsiteY43" fmla="*/ 1535691 h 1828800"/>
              <a:gd name="connsiteX44" fmla="*/ 488515 w 1673477"/>
              <a:gd name="connsiteY44" fmla="*/ 1553228 h 1828800"/>
              <a:gd name="connsiteX45" fmla="*/ 518577 w 1673477"/>
              <a:gd name="connsiteY45" fmla="*/ 1568259 h 1828800"/>
              <a:gd name="connsiteX46" fmla="*/ 553650 w 1673477"/>
              <a:gd name="connsiteY46" fmla="*/ 1578280 h 1828800"/>
              <a:gd name="connsiteX47" fmla="*/ 613775 w 1673477"/>
              <a:gd name="connsiteY47" fmla="*/ 1590806 h 1828800"/>
              <a:gd name="connsiteX48" fmla="*/ 734025 w 1673477"/>
              <a:gd name="connsiteY48" fmla="*/ 1600826 h 1828800"/>
              <a:gd name="connsiteX49" fmla="*/ 939452 w 1673477"/>
              <a:gd name="connsiteY49" fmla="*/ 1603332 h 1828800"/>
              <a:gd name="connsiteX50" fmla="*/ 1124837 w 1673477"/>
              <a:gd name="connsiteY50" fmla="*/ 1593311 h 1828800"/>
              <a:gd name="connsiteX51" fmla="*/ 1212519 w 1673477"/>
              <a:gd name="connsiteY51" fmla="*/ 1583290 h 1828800"/>
              <a:gd name="connsiteX52" fmla="*/ 1265128 w 1673477"/>
              <a:gd name="connsiteY52" fmla="*/ 1573269 h 1828800"/>
              <a:gd name="connsiteX53" fmla="*/ 1618362 w 1673477"/>
              <a:gd name="connsiteY53" fmla="*/ 1613352 h 1828800"/>
              <a:gd name="connsiteX54" fmla="*/ 1640909 w 1673477"/>
              <a:gd name="connsiteY54" fmla="*/ 1630889 h 1828800"/>
              <a:gd name="connsiteX55" fmla="*/ 1660951 w 1673477"/>
              <a:gd name="connsiteY55" fmla="*/ 1650931 h 1828800"/>
              <a:gd name="connsiteX56" fmla="*/ 1668467 w 1673477"/>
              <a:gd name="connsiteY56" fmla="*/ 1665962 h 1828800"/>
              <a:gd name="connsiteX57" fmla="*/ 1673477 w 1673477"/>
              <a:gd name="connsiteY57" fmla="*/ 1683498 h 1828800"/>
              <a:gd name="connsiteX58" fmla="*/ 1665961 w 1673477"/>
              <a:gd name="connsiteY58" fmla="*/ 1703540 h 1828800"/>
              <a:gd name="connsiteX59" fmla="*/ 1648425 w 1673477"/>
              <a:gd name="connsiteY59" fmla="*/ 1726087 h 1828800"/>
              <a:gd name="connsiteX60" fmla="*/ 1618362 w 1673477"/>
              <a:gd name="connsiteY60" fmla="*/ 1748634 h 1828800"/>
              <a:gd name="connsiteX61" fmla="*/ 1573269 w 1673477"/>
              <a:gd name="connsiteY61" fmla="*/ 1771180 h 1828800"/>
              <a:gd name="connsiteX62" fmla="*/ 1525670 w 1673477"/>
              <a:gd name="connsiteY62" fmla="*/ 1788717 h 1828800"/>
              <a:gd name="connsiteX63" fmla="*/ 1448008 w 1673477"/>
              <a:gd name="connsiteY63" fmla="*/ 1803748 h 1828800"/>
              <a:gd name="connsiteX64" fmla="*/ 1330264 w 1673477"/>
              <a:gd name="connsiteY64" fmla="*/ 1818779 h 1828800"/>
              <a:gd name="connsiteX65" fmla="*/ 1182457 w 1673477"/>
              <a:gd name="connsiteY65" fmla="*/ 1826295 h 1828800"/>
              <a:gd name="connsiteX66" fmla="*/ 1039660 w 1673477"/>
              <a:gd name="connsiteY66" fmla="*/ 1828800 h 1828800"/>
              <a:gd name="connsiteX67" fmla="*/ 814191 w 1673477"/>
              <a:gd name="connsiteY67" fmla="*/ 1823790 h 1828800"/>
              <a:gd name="connsiteX68" fmla="*/ 706468 w 1673477"/>
              <a:gd name="connsiteY68" fmla="*/ 1816274 h 1828800"/>
              <a:gd name="connsiteX69" fmla="*/ 606259 w 1673477"/>
              <a:gd name="connsiteY69" fmla="*/ 1806253 h 1828800"/>
              <a:gd name="connsiteX70" fmla="*/ 526093 w 1673477"/>
              <a:gd name="connsiteY70" fmla="*/ 1788717 h 1828800"/>
              <a:gd name="connsiteX71" fmla="*/ 460958 w 1673477"/>
              <a:gd name="connsiteY71" fmla="*/ 1766170 h 1828800"/>
              <a:gd name="connsiteX72" fmla="*/ 420874 w 1673477"/>
              <a:gd name="connsiteY72" fmla="*/ 1746128 h 1828800"/>
              <a:gd name="connsiteX73" fmla="*/ 363255 w 1673477"/>
              <a:gd name="connsiteY73" fmla="*/ 1701035 h 1828800"/>
              <a:gd name="connsiteX74" fmla="*/ 315656 w 1673477"/>
              <a:gd name="connsiteY74" fmla="*/ 1648425 h 1828800"/>
              <a:gd name="connsiteX75" fmla="*/ 278078 w 1673477"/>
              <a:gd name="connsiteY75" fmla="*/ 1588300 h 1828800"/>
              <a:gd name="connsiteX76" fmla="*/ 250520 w 1673477"/>
              <a:gd name="connsiteY76" fmla="*/ 1518155 h 1828800"/>
              <a:gd name="connsiteX77" fmla="*/ 235489 w 1673477"/>
              <a:gd name="connsiteY77" fmla="*/ 1460535 h 1828800"/>
              <a:gd name="connsiteX78" fmla="*/ 230479 w 1673477"/>
              <a:gd name="connsiteY78" fmla="*/ 1375358 h 1828800"/>
              <a:gd name="connsiteX79" fmla="*/ 230479 w 1673477"/>
              <a:gd name="connsiteY79" fmla="*/ 85678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673477" h="1828800">
                <a:moveTo>
                  <a:pt x="230479" y="856780"/>
                </a:moveTo>
                <a:lnTo>
                  <a:pt x="232984" y="293109"/>
                </a:lnTo>
                <a:lnTo>
                  <a:pt x="230479" y="255531"/>
                </a:lnTo>
                <a:lnTo>
                  <a:pt x="220458" y="220458"/>
                </a:lnTo>
                <a:lnTo>
                  <a:pt x="202921" y="190396"/>
                </a:lnTo>
                <a:lnTo>
                  <a:pt x="185385" y="167849"/>
                </a:lnTo>
                <a:lnTo>
                  <a:pt x="160333" y="145302"/>
                </a:lnTo>
                <a:lnTo>
                  <a:pt x="135281" y="125260"/>
                </a:lnTo>
                <a:lnTo>
                  <a:pt x="110229" y="107724"/>
                </a:lnTo>
                <a:lnTo>
                  <a:pt x="82671" y="90188"/>
                </a:lnTo>
                <a:lnTo>
                  <a:pt x="45093" y="72651"/>
                </a:lnTo>
                <a:lnTo>
                  <a:pt x="30062" y="62630"/>
                </a:lnTo>
                <a:lnTo>
                  <a:pt x="12526" y="47599"/>
                </a:lnTo>
                <a:lnTo>
                  <a:pt x="0" y="27557"/>
                </a:lnTo>
                <a:lnTo>
                  <a:pt x="2505" y="12526"/>
                </a:lnTo>
                <a:lnTo>
                  <a:pt x="17536" y="0"/>
                </a:lnTo>
                <a:lnTo>
                  <a:pt x="50104" y="0"/>
                </a:lnTo>
                <a:lnTo>
                  <a:pt x="117744" y="5011"/>
                </a:lnTo>
                <a:lnTo>
                  <a:pt x="202921" y="22547"/>
                </a:lnTo>
                <a:lnTo>
                  <a:pt x="270562" y="42589"/>
                </a:lnTo>
                <a:lnTo>
                  <a:pt x="343213" y="72651"/>
                </a:lnTo>
                <a:lnTo>
                  <a:pt x="373275" y="90188"/>
                </a:lnTo>
                <a:lnTo>
                  <a:pt x="420874" y="122755"/>
                </a:lnTo>
                <a:lnTo>
                  <a:pt x="463463" y="157828"/>
                </a:lnTo>
                <a:lnTo>
                  <a:pt x="498536" y="192901"/>
                </a:lnTo>
                <a:lnTo>
                  <a:pt x="533608" y="230479"/>
                </a:lnTo>
                <a:lnTo>
                  <a:pt x="543629" y="248015"/>
                </a:lnTo>
                <a:lnTo>
                  <a:pt x="551145" y="270562"/>
                </a:lnTo>
                <a:lnTo>
                  <a:pt x="556155" y="298120"/>
                </a:lnTo>
                <a:lnTo>
                  <a:pt x="553650" y="330687"/>
                </a:lnTo>
                <a:lnTo>
                  <a:pt x="541124" y="375781"/>
                </a:lnTo>
                <a:lnTo>
                  <a:pt x="518577" y="425885"/>
                </a:lnTo>
                <a:lnTo>
                  <a:pt x="496030" y="475989"/>
                </a:lnTo>
                <a:lnTo>
                  <a:pt x="473484" y="553651"/>
                </a:lnTo>
                <a:lnTo>
                  <a:pt x="458452" y="631312"/>
                </a:lnTo>
                <a:lnTo>
                  <a:pt x="443421" y="741541"/>
                </a:lnTo>
                <a:lnTo>
                  <a:pt x="433400" y="886843"/>
                </a:lnTo>
                <a:lnTo>
                  <a:pt x="430895" y="1002082"/>
                </a:lnTo>
                <a:lnTo>
                  <a:pt x="418369" y="1199994"/>
                </a:lnTo>
                <a:lnTo>
                  <a:pt x="410853" y="1367842"/>
                </a:lnTo>
                <a:lnTo>
                  <a:pt x="415864" y="1420452"/>
                </a:lnTo>
                <a:lnTo>
                  <a:pt x="428390" y="1475566"/>
                </a:lnTo>
                <a:lnTo>
                  <a:pt x="445926" y="1510639"/>
                </a:lnTo>
                <a:lnTo>
                  <a:pt x="465968" y="1535691"/>
                </a:lnTo>
                <a:lnTo>
                  <a:pt x="488515" y="1553228"/>
                </a:lnTo>
                <a:lnTo>
                  <a:pt x="518577" y="1568259"/>
                </a:lnTo>
                <a:lnTo>
                  <a:pt x="553650" y="1578280"/>
                </a:lnTo>
                <a:lnTo>
                  <a:pt x="613775" y="1590806"/>
                </a:lnTo>
                <a:lnTo>
                  <a:pt x="734025" y="1600826"/>
                </a:lnTo>
                <a:lnTo>
                  <a:pt x="939452" y="1603332"/>
                </a:lnTo>
                <a:lnTo>
                  <a:pt x="1124837" y="1593311"/>
                </a:lnTo>
                <a:lnTo>
                  <a:pt x="1212519" y="1583290"/>
                </a:lnTo>
                <a:lnTo>
                  <a:pt x="1265128" y="1573269"/>
                </a:lnTo>
                <a:lnTo>
                  <a:pt x="1618362" y="1613352"/>
                </a:lnTo>
                <a:lnTo>
                  <a:pt x="1640909" y="1630889"/>
                </a:lnTo>
                <a:lnTo>
                  <a:pt x="1660951" y="1650931"/>
                </a:lnTo>
                <a:lnTo>
                  <a:pt x="1668467" y="1665962"/>
                </a:lnTo>
                <a:lnTo>
                  <a:pt x="1673477" y="1683498"/>
                </a:lnTo>
                <a:lnTo>
                  <a:pt x="1665961" y="1703540"/>
                </a:lnTo>
                <a:lnTo>
                  <a:pt x="1648425" y="1726087"/>
                </a:lnTo>
                <a:lnTo>
                  <a:pt x="1618362" y="1748634"/>
                </a:lnTo>
                <a:lnTo>
                  <a:pt x="1573269" y="1771180"/>
                </a:lnTo>
                <a:lnTo>
                  <a:pt x="1525670" y="1788717"/>
                </a:lnTo>
                <a:lnTo>
                  <a:pt x="1448008" y="1803748"/>
                </a:lnTo>
                <a:lnTo>
                  <a:pt x="1330264" y="1818779"/>
                </a:lnTo>
                <a:lnTo>
                  <a:pt x="1182457" y="1826295"/>
                </a:lnTo>
                <a:lnTo>
                  <a:pt x="1039660" y="1828800"/>
                </a:lnTo>
                <a:lnTo>
                  <a:pt x="814191" y="1823790"/>
                </a:lnTo>
                <a:lnTo>
                  <a:pt x="706468" y="1816274"/>
                </a:lnTo>
                <a:lnTo>
                  <a:pt x="606259" y="1806253"/>
                </a:lnTo>
                <a:lnTo>
                  <a:pt x="526093" y="1788717"/>
                </a:lnTo>
                <a:lnTo>
                  <a:pt x="460958" y="1766170"/>
                </a:lnTo>
                <a:lnTo>
                  <a:pt x="420874" y="1746128"/>
                </a:lnTo>
                <a:lnTo>
                  <a:pt x="363255" y="1701035"/>
                </a:lnTo>
                <a:lnTo>
                  <a:pt x="315656" y="1648425"/>
                </a:lnTo>
                <a:lnTo>
                  <a:pt x="278078" y="1588300"/>
                </a:lnTo>
                <a:lnTo>
                  <a:pt x="250520" y="1518155"/>
                </a:lnTo>
                <a:lnTo>
                  <a:pt x="235489" y="1460535"/>
                </a:lnTo>
                <a:lnTo>
                  <a:pt x="230479" y="1375358"/>
                </a:lnTo>
                <a:lnTo>
                  <a:pt x="230479" y="8567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D57D006B-CD4F-4D02-8109-EB4FCDDDB33E}"/>
              </a:ext>
            </a:extLst>
          </p:cNvPr>
          <p:cNvSpPr/>
          <p:nvPr/>
        </p:nvSpPr>
        <p:spPr>
          <a:xfrm>
            <a:off x="6827838" y="2459038"/>
            <a:ext cx="471487" cy="731837"/>
          </a:xfrm>
          <a:custGeom>
            <a:avLst/>
            <a:gdLst>
              <a:gd name="connsiteX0" fmla="*/ 359569 w 471487"/>
              <a:gd name="connsiteY0" fmla="*/ 211932 h 731044"/>
              <a:gd name="connsiteX1" fmla="*/ 373856 w 471487"/>
              <a:gd name="connsiteY1" fmla="*/ 545307 h 731044"/>
              <a:gd name="connsiteX2" fmla="*/ 378619 w 471487"/>
              <a:gd name="connsiteY2" fmla="*/ 592932 h 731044"/>
              <a:gd name="connsiteX3" fmla="*/ 388144 w 471487"/>
              <a:gd name="connsiteY3" fmla="*/ 621507 h 731044"/>
              <a:gd name="connsiteX4" fmla="*/ 397669 w 471487"/>
              <a:gd name="connsiteY4" fmla="*/ 638175 h 731044"/>
              <a:gd name="connsiteX5" fmla="*/ 414337 w 471487"/>
              <a:gd name="connsiteY5" fmla="*/ 657225 h 731044"/>
              <a:gd name="connsiteX6" fmla="*/ 426244 w 471487"/>
              <a:gd name="connsiteY6" fmla="*/ 666750 h 731044"/>
              <a:gd name="connsiteX7" fmla="*/ 454819 w 471487"/>
              <a:gd name="connsiteY7" fmla="*/ 695325 h 731044"/>
              <a:gd name="connsiteX8" fmla="*/ 471487 w 471487"/>
              <a:gd name="connsiteY8" fmla="*/ 731044 h 731044"/>
              <a:gd name="connsiteX9" fmla="*/ 0 w 471487"/>
              <a:gd name="connsiteY9" fmla="*/ 640557 h 731044"/>
              <a:gd name="connsiteX10" fmla="*/ 73819 w 471487"/>
              <a:gd name="connsiteY10" fmla="*/ 621507 h 731044"/>
              <a:gd name="connsiteX11" fmla="*/ 111919 w 471487"/>
              <a:gd name="connsiteY11" fmla="*/ 602457 h 731044"/>
              <a:gd name="connsiteX12" fmla="*/ 135731 w 471487"/>
              <a:gd name="connsiteY12" fmla="*/ 583407 h 731044"/>
              <a:gd name="connsiteX13" fmla="*/ 159544 w 471487"/>
              <a:gd name="connsiteY13" fmla="*/ 552450 h 731044"/>
              <a:gd name="connsiteX14" fmla="*/ 173831 w 471487"/>
              <a:gd name="connsiteY14" fmla="*/ 521494 h 731044"/>
              <a:gd name="connsiteX15" fmla="*/ 221456 w 471487"/>
              <a:gd name="connsiteY15" fmla="*/ 345282 h 731044"/>
              <a:gd name="connsiteX16" fmla="*/ 297656 w 471487"/>
              <a:gd name="connsiteY16" fmla="*/ 50007 h 731044"/>
              <a:gd name="connsiteX17" fmla="*/ 304800 w 471487"/>
              <a:gd name="connsiteY17" fmla="*/ 16669 h 731044"/>
              <a:gd name="connsiteX18" fmla="*/ 314325 w 471487"/>
              <a:gd name="connsiteY18" fmla="*/ 2382 h 731044"/>
              <a:gd name="connsiteX19" fmla="*/ 326231 w 471487"/>
              <a:gd name="connsiteY19" fmla="*/ 0 h 731044"/>
              <a:gd name="connsiteX20" fmla="*/ 340519 w 471487"/>
              <a:gd name="connsiteY20" fmla="*/ 2382 h 731044"/>
              <a:gd name="connsiteX21" fmla="*/ 347662 w 471487"/>
              <a:gd name="connsiteY21" fmla="*/ 9525 h 731044"/>
              <a:gd name="connsiteX22" fmla="*/ 352425 w 471487"/>
              <a:gd name="connsiteY22" fmla="*/ 33338 h 731044"/>
              <a:gd name="connsiteX23" fmla="*/ 359569 w 471487"/>
              <a:gd name="connsiteY23" fmla="*/ 157163 h 731044"/>
              <a:gd name="connsiteX24" fmla="*/ 359569 w 471487"/>
              <a:gd name="connsiteY24" fmla="*/ 211932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71487" h="731044">
                <a:moveTo>
                  <a:pt x="359569" y="211932"/>
                </a:moveTo>
                <a:lnTo>
                  <a:pt x="373856" y="545307"/>
                </a:lnTo>
                <a:lnTo>
                  <a:pt x="378619" y="592932"/>
                </a:lnTo>
                <a:lnTo>
                  <a:pt x="388144" y="621507"/>
                </a:lnTo>
                <a:lnTo>
                  <a:pt x="397669" y="638175"/>
                </a:lnTo>
                <a:lnTo>
                  <a:pt x="414337" y="657225"/>
                </a:lnTo>
                <a:lnTo>
                  <a:pt x="426244" y="666750"/>
                </a:lnTo>
                <a:lnTo>
                  <a:pt x="454819" y="695325"/>
                </a:lnTo>
                <a:lnTo>
                  <a:pt x="471487" y="731044"/>
                </a:lnTo>
                <a:lnTo>
                  <a:pt x="0" y="640557"/>
                </a:lnTo>
                <a:lnTo>
                  <a:pt x="73819" y="621507"/>
                </a:lnTo>
                <a:lnTo>
                  <a:pt x="111919" y="602457"/>
                </a:lnTo>
                <a:lnTo>
                  <a:pt x="135731" y="583407"/>
                </a:lnTo>
                <a:lnTo>
                  <a:pt x="159544" y="552450"/>
                </a:lnTo>
                <a:lnTo>
                  <a:pt x="173831" y="521494"/>
                </a:lnTo>
                <a:lnTo>
                  <a:pt x="221456" y="345282"/>
                </a:lnTo>
                <a:lnTo>
                  <a:pt x="297656" y="50007"/>
                </a:lnTo>
                <a:lnTo>
                  <a:pt x="304800" y="16669"/>
                </a:lnTo>
                <a:lnTo>
                  <a:pt x="314325" y="2382"/>
                </a:lnTo>
                <a:lnTo>
                  <a:pt x="326231" y="0"/>
                </a:lnTo>
                <a:lnTo>
                  <a:pt x="340519" y="2382"/>
                </a:lnTo>
                <a:lnTo>
                  <a:pt x="347662" y="9525"/>
                </a:lnTo>
                <a:lnTo>
                  <a:pt x="352425" y="33338"/>
                </a:lnTo>
                <a:lnTo>
                  <a:pt x="359569" y="157163"/>
                </a:lnTo>
                <a:lnTo>
                  <a:pt x="359569" y="2119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8A120FF2-8FBD-4FB1-924E-1DF1E42A924E}"/>
              </a:ext>
            </a:extLst>
          </p:cNvPr>
          <p:cNvSpPr/>
          <p:nvPr/>
        </p:nvSpPr>
        <p:spPr>
          <a:xfrm>
            <a:off x="4486275" y="4075113"/>
            <a:ext cx="2362200" cy="469900"/>
          </a:xfrm>
          <a:custGeom>
            <a:avLst/>
            <a:gdLst>
              <a:gd name="connsiteX0" fmla="*/ 800100 w 2362200"/>
              <a:gd name="connsiteY0" fmla="*/ 195262 h 471487"/>
              <a:gd name="connsiteX1" fmla="*/ 1157288 w 2362200"/>
              <a:gd name="connsiteY1" fmla="*/ 133350 h 471487"/>
              <a:gd name="connsiteX2" fmla="*/ 1354931 w 2362200"/>
              <a:gd name="connsiteY2" fmla="*/ 95250 h 471487"/>
              <a:gd name="connsiteX3" fmla="*/ 1509713 w 2362200"/>
              <a:gd name="connsiteY3" fmla="*/ 80962 h 471487"/>
              <a:gd name="connsiteX4" fmla="*/ 1676400 w 2362200"/>
              <a:gd name="connsiteY4" fmla="*/ 61912 h 471487"/>
              <a:gd name="connsiteX5" fmla="*/ 1762125 w 2362200"/>
              <a:gd name="connsiteY5" fmla="*/ 50006 h 471487"/>
              <a:gd name="connsiteX6" fmla="*/ 1800225 w 2362200"/>
              <a:gd name="connsiteY6" fmla="*/ 38100 h 471487"/>
              <a:gd name="connsiteX7" fmla="*/ 1862138 w 2362200"/>
              <a:gd name="connsiteY7" fmla="*/ 21431 h 471487"/>
              <a:gd name="connsiteX8" fmla="*/ 1928813 w 2362200"/>
              <a:gd name="connsiteY8" fmla="*/ 7144 h 471487"/>
              <a:gd name="connsiteX9" fmla="*/ 1978819 w 2362200"/>
              <a:gd name="connsiteY9" fmla="*/ 0 h 471487"/>
              <a:gd name="connsiteX10" fmla="*/ 2009775 w 2362200"/>
              <a:gd name="connsiteY10" fmla="*/ 4762 h 471487"/>
              <a:gd name="connsiteX11" fmla="*/ 2107406 w 2362200"/>
              <a:gd name="connsiteY11" fmla="*/ 35719 h 471487"/>
              <a:gd name="connsiteX12" fmla="*/ 2219325 w 2362200"/>
              <a:gd name="connsiteY12" fmla="*/ 80962 h 471487"/>
              <a:gd name="connsiteX13" fmla="*/ 2295525 w 2362200"/>
              <a:gd name="connsiteY13" fmla="*/ 116681 h 471487"/>
              <a:gd name="connsiteX14" fmla="*/ 2326481 w 2362200"/>
              <a:gd name="connsiteY14" fmla="*/ 133350 h 471487"/>
              <a:gd name="connsiteX15" fmla="*/ 2347913 w 2362200"/>
              <a:gd name="connsiteY15" fmla="*/ 152400 h 471487"/>
              <a:gd name="connsiteX16" fmla="*/ 2359819 w 2362200"/>
              <a:gd name="connsiteY16" fmla="*/ 164306 h 471487"/>
              <a:gd name="connsiteX17" fmla="*/ 2362200 w 2362200"/>
              <a:gd name="connsiteY17" fmla="*/ 183356 h 471487"/>
              <a:gd name="connsiteX18" fmla="*/ 2357438 w 2362200"/>
              <a:gd name="connsiteY18" fmla="*/ 204787 h 471487"/>
              <a:gd name="connsiteX19" fmla="*/ 2343150 w 2362200"/>
              <a:gd name="connsiteY19" fmla="*/ 223837 h 471487"/>
              <a:gd name="connsiteX20" fmla="*/ 2324100 w 2362200"/>
              <a:gd name="connsiteY20" fmla="*/ 240506 h 471487"/>
              <a:gd name="connsiteX21" fmla="*/ 2302669 w 2362200"/>
              <a:gd name="connsiteY21" fmla="*/ 245269 h 471487"/>
              <a:gd name="connsiteX22" fmla="*/ 2219325 w 2362200"/>
              <a:gd name="connsiteY22" fmla="*/ 245269 h 471487"/>
              <a:gd name="connsiteX23" fmla="*/ 2069306 w 2362200"/>
              <a:gd name="connsiteY23" fmla="*/ 250031 h 471487"/>
              <a:gd name="connsiteX24" fmla="*/ 1990725 w 2362200"/>
              <a:gd name="connsiteY24" fmla="*/ 245269 h 471487"/>
              <a:gd name="connsiteX25" fmla="*/ 1876425 w 2362200"/>
              <a:gd name="connsiteY25" fmla="*/ 245269 h 471487"/>
              <a:gd name="connsiteX26" fmla="*/ 1800225 w 2362200"/>
              <a:gd name="connsiteY26" fmla="*/ 245269 h 471487"/>
              <a:gd name="connsiteX27" fmla="*/ 1700213 w 2362200"/>
              <a:gd name="connsiteY27" fmla="*/ 252412 h 471487"/>
              <a:gd name="connsiteX28" fmla="*/ 1519238 w 2362200"/>
              <a:gd name="connsiteY28" fmla="*/ 273844 h 471487"/>
              <a:gd name="connsiteX29" fmla="*/ 1338263 w 2362200"/>
              <a:gd name="connsiteY29" fmla="*/ 297656 h 471487"/>
              <a:gd name="connsiteX30" fmla="*/ 1100138 w 2362200"/>
              <a:gd name="connsiteY30" fmla="*/ 319087 h 471487"/>
              <a:gd name="connsiteX31" fmla="*/ 847725 w 2362200"/>
              <a:gd name="connsiteY31" fmla="*/ 361950 h 471487"/>
              <a:gd name="connsiteX32" fmla="*/ 661988 w 2362200"/>
              <a:gd name="connsiteY32" fmla="*/ 397669 h 471487"/>
              <a:gd name="connsiteX33" fmla="*/ 531019 w 2362200"/>
              <a:gd name="connsiteY33" fmla="*/ 431006 h 471487"/>
              <a:gd name="connsiteX34" fmla="*/ 383381 w 2362200"/>
              <a:gd name="connsiteY34" fmla="*/ 466725 h 471487"/>
              <a:gd name="connsiteX35" fmla="*/ 359569 w 2362200"/>
              <a:gd name="connsiteY35" fmla="*/ 471487 h 471487"/>
              <a:gd name="connsiteX36" fmla="*/ 328613 w 2362200"/>
              <a:gd name="connsiteY36" fmla="*/ 466725 h 471487"/>
              <a:gd name="connsiteX37" fmla="*/ 290513 w 2362200"/>
              <a:gd name="connsiteY37" fmla="*/ 447675 h 471487"/>
              <a:gd name="connsiteX38" fmla="*/ 242888 w 2362200"/>
              <a:gd name="connsiteY38" fmla="*/ 411956 h 471487"/>
              <a:gd name="connsiteX39" fmla="*/ 180975 w 2362200"/>
              <a:gd name="connsiteY39" fmla="*/ 354806 h 471487"/>
              <a:gd name="connsiteX40" fmla="*/ 85725 w 2362200"/>
              <a:gd name="connsiteY40" fmla="*/ 250031 h 471487"/>
              <a:gd name="connsiteX41" fmla="*/ 28575 w 2362200"/>
              <a:gd name="connsiteY41" fmla="*/ 180975 h 471487"/>
              <a:gd name="connsiteX42" fmla="*/ 9525 w 2362200"/>
              <a:gd name="connsiteY42" fmla="*/ 152400 h 471487"/>
              <a:gd name="connsiteX43" fmla="*/ 2381 w 2362200"/>
              <a:gd name="connsiteY43" fmla="*/ 135731 h 471487"/>
              <a:gd name="connsiteX44" fmla="*/ 0 w 2362200"/>
              <a:gd name="connsiteY44" fmla="*/ 119062 h 471487"/>
              <a:gd name="connsiteX45" fmla="*/ 2381 w 2362200"/>
              <a:gd name="connsiteY45" fmla="*/ 111919 h 471487"/>
              <a:gd name="connsiteX46" fmla="*/ 7144 w 2362200"/>
              <a:gd name="connsiteY46" fmla="*/ 104775 h 471487"/>
              <a:gd name="connsiteX47" fmla="*/ 16669 w 2362200"/>
              <a:gd name="connsiteY47" fmla="*/ 104775 h 471487"/>
              <a:gd name="connsiteX48" fmla="*/ 35719 w 2362200"/>
              <a:gd name="connsiteY48" fmla="*/ 104775 h 471487"/>
              <a:gd name="connsiteX49" fmla="*/ 59531 w 2362200"/>
              <a:gd name="connsiteY49" fmla="*/ 116681 h 471487"/>
              <a:gd name="connsiteX50" fmla="*/ 107156 w 2362200"/>
              <a:gd name="connsiteY50" fmla="*/ 152400 h 471487"/>
              <a:gd name="connsiteX51" fmla="*/ 154781 w 2362200"/>
              <a:gd name="connsiteY51" fmla="*/ 178594 h 471487"/>
              <a:gd name="connsiteX52" fmla="*/ 200025 w 2362200"/>
              <a:gd name="connsiteY52" fmla="*/ 197644 h 471487"/>
              <a:gd name="connsiteX53" fmla="*/ 257175 w 2362200"/>
              <a:gd name="connsiteY53" fmla="*/ 219075 h 471487"/>
              <a:gd name="connsiteX54" fmla="*/ 323850 w 2362200"/>
              <a:gd name="connsiteY54" fmla="*/ 235744 h 471487"/>
              <a:gd name="connsiteX55" fmla="*/ 423863 w 2362200"/>
              <a:gd name="connsiteY55" fmla="*/ 245269 h 471487"/>
              <a:gd name="connsiteX56" fmla="*/ 509588 w 2362200"/>
              <a:gd name="connsiteY56" fmla="*/ 247650 h 471487"/>
              <a:gd name="connsiteX57" fmla="*/ 719138 w 2362200"/>
              <a:gd name="connsiteY57" fmla="*/ 209550 h 471487"/>
              <a:gd name="connsiteX58" fmla="*/ 800100 w 2362200"/>
              <a:gd name="connsiteY58" fmla="*/ 195262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62200" h="471487">
                <a:moveTo>
                  <a:pt x="800100" y="195262"/>
                </a:moveTo>
                <a:lnTo>
                  <a:pt x="1157288" y="133350"/>
                </a:lnTo>
                <a:lnTo>
                  <a:pt x="1354931" y="95250"/>
                </a:lnTo>
                <a:lnTo>
                  <a:pt x="1509713" y="80962"/>
                </a:lnTo>
                <a:lnTo>
                  <a:pt x="1676400" y="61912"/>
                </a:lnTo>
                <a:lnTo>
                  <a:pt x="1762125" y="50006"/>
                </a:lnTo>
                <a:lnTo>
                  <a:pt x="1800225" y="38100"/>
                </a:lnTo>
                <a:lnTo>
                  <a:pt x="1862138" y="21431"/>
                </a:lnTo>
                <a:lnTo>
                  <a:pt x="1928813" y="7144"/>
                </a:lnTo>
                <a:lnTo>
                  <a:pt x="1978819" y="0"/>
                </a:lnTo>
                <a:lnTo>
                  <a:pt x="2009775" y="4762"/>
                </a:lnTo>
                <a:lnTo>
                  <a:pt x="2107406" y="35719"/>
                </a:lnTo>
                <a:lnTo>
                  <a:pt x="2219325" y="80962"/>
                </a:lnTo>
                <a:lnTo>
                  <a:pt x="2295525" y="116681"/>
                </a:lnTo>
                <a:lnTo>
                  <a:pt x="2326481" y="133350"/>
                </a:lnTo>
                <a:lnTo>
                  <a:pt x="2347913" y="152400"/>
                </a:lnTo>
                <a:lnTo>
                  <a:pt x="2359819" y="164306"/>
                </a:lnTo>
                <a:lnTo>
                  <a:pt x="2362200" y="183356"/>
                </a:lnTo>
                <a:lnTo>
                  <a:pt x="2357438" y="204787"/>
                </a:lnTo>
                <a:lnTo>
                  <a:pt x="2343150" y="223837"/>
                </a:lnTo>
                <a:lnTo>
                  <a:pt x="2324100" y="240506"/>
                </a:lnTo>
                <a:lnTo>
                  <a:pt x="2302669" y="245269"/>
                </a:lnTo>
                <a:lnTo>
                  <a:pt x="2219325" y="245269"/>
                </a:lnTo>
                <a:lnTo>
                  <a:pt x="2069306" y="250031"/>
                </a:lnTo>
                <a:lnTo>
                  <a:pt x="1990725" y="245269"/>
                </a:lnTo>
                <a:lnTo>
                  <a:pt x="1876425" y="245269"/>
                </a:lnTo>
                <a:lnTo>
                  <a:pt x="1800225" y="245269"/>
                </a:lnTo>
                <a:lnTo>
                  <a:pt x="1700213" y="252412"/>
                </a:lnTo>
                <a:lnTo>
                  <a:pt x="1519238" y="273844"/>
                </a:lnTo>
                <a:lnTo>
                  <a:pt x="1338263" y="297656"/>
                </a:lnTo>
                <a:lnTo>
                  <a:pt x="1100138" y="319087"/>
                </a:lnTo>
                <a:lnTo>
                  <a:pt x="847725" y="361950"/>
                </a:lnTo>
                <a:lnTo>
                  <a:pt x="661988" y="397669"/>
                </a:lnTo>
                <a:lnTo>
                  <a:pt x="531019" y="431006"/>
                </a:lnTo>
                <a:lnTo>
                  <a:pt x="383381" y="466725"/>
                </a:lnTo>
                <a:lnTo>
                  <a:pt x="359569" y="471487"/>
                </a:lnTo>
                <a:lnTo>
                  <a:pt x="328613" y="466725"/>
                </a:lnTo>
                <a:lnTo>
                  <a:pt x="290513" y="447675"/>
                </a:lnTo>
                <a:lnTo>
                  <a:pt x="242888" y="411956"/>
                </a:lnTo>
                <a:lnTo>
                  <a:pt x="180975" y="354806"/>
                </a:lnTo>
                <a:lnTo>
                  <a:pt x="85725" y="250031"/>
                </a:lnTo>
                <a:lnTo>
                  <a:pt x="28575" y="180975"/>
                </a:lnTo>
                <a:lnTo>
                  <a:pt x="9525" y="152400"/>
                </a:lnTo>
                <a:lnTo>
                  <a:pt x="2381" y="135731"/>
                </a:lnTo>
                <a:lnTo>
                  <a:pt x="0" y="119062"/>
                </a:lnTo>
                <a:lnTo>
                  <a:pt x="2381" y="111919"/>
                </a:lnTo>
                <a:lnTo>
                  <a:pt x="7144" y="104775"/>
                </a:lnTo>
                <a:lnTo>
                  <a:pt x="16669" y="104775"/>
                </a:lnTo>
                <a:lnTo>
                  <a:pt x="35719" y="104775"/>
                </a:lnTo>
                <a:lnTo>
                  <a:pt x="59531" y="116681"/>
                </a:lnTo>
                <a:lnTo>
                  <a:pt x="107156" y="152400"/>
                </a:lnTo>
                <a:lnTo>
                  <a:pt x="154781" y="178594"/>
                </a:lnTo>
                <a:lnTo>
                  <a:pt x="200025" y="197644"/>
                </a:lnTo>
                <a:lnTo>
                  <a:pt x="257175" y="219075"/>
                </a:lnTo>
                <a:lnTo>
                  <a:pt x="323850" y="235744"/>
                </a:lnTo>
                <a:lnTo>
                  <a:pt x="423863" y="245269"/>
                </a:lnTo>
                <a:lnTo>
                  <a:pt x="509588" y="247650"/>
                </a:lnTo>
                <a:lnTo>
                  <a:pt x="719138" y="209550"/>
                </a:lnTo>
                <a:lnTo>
                  <a:pt x="800100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14BD2D71-F43B-497F-BBBD-437A69C8A72A}"/>
              </a:ext>
            </a:extLst>
          </p:cNvPr>
          <p:cNvSpPr/>
          <p:nvPr/>
        </p:nvSpPr>
        <p:spPr>
          <a:xfrm>
            <a:off x="5402263" y="3459163"/>
            <a:ext cx="568325" cy="1876425"/>
          </a:xfrm>
          <a:custGeom>
            <a:avLst/>
            <a:gdLst>
              <a:gd name="connsiteX0" fmla="*/ 214065 w 568197"/>
              <a:gd name="connsiteY0" fmla="*/ 1260603 h 1876370"/>
              <a:gd name="connsiteX1" fmla="*/ 216708 w 568197"/>
              <a:gd name="connsiteY1" fmla="*/ 1876370 h 1876370"/>
              <a:gd name="connsiteX2" fmla="*/ 436058 w 568197"/>
              <a:gd name="connsiteY2" fmla="*/ 1852585 h 1876370"/>
              <a:gd name="connsiteX3" fmla="*/ 443986 w 568197"/>
              <a:gd name="connsiteY3" fmla="*/ 1585665 h 1876370"/>
              <a:gd name="connsiteX4" fmla="*/ 449272 w 568197"/>
              <a:gd name="connsiteY4" fmla="*/ 1331958 h 1876370"/>
              <a:gd name="connsiteX5" fmla="*/ 459843 w 568197"/>
              <a:gd name="connsiteY5" fmla="*/ 893258 h 1876370"/>
              <a:gd name="connsiteX6" fmla="*/ 459843 w 568197"/>
              <a:gd name="connsiteY6" fmla="*/ 642194 h 1876370"/>
              <a:gd name="connsiteX7" fmla="*/ 465129 w 568197"/>
              <a:gd name="connsiteY7" fmla="*/ 557625 h 1876370"/>
              <a:gd name="connsiteX8" fmla="*/ 478342 w 568197"/>
              <a:gd name="connsiteY8" fmla="*/ 475699 h 1876370"/>
              <a:gd name="connsiteX9" fmla="*/ 483628 w 568197"/>
              <a:gd name="connsiteY9" fmla="*/ 443986 h 1876370"/>
              <a:gd name="connsiteX10" fmla="*/ 491556 w 568197"/>
              <a:gd name="connsiteY10" fmla="*/ 414916 h 1876370"/>
              <a:gd name="connsiteX11" fmla="*/ 507413 w 568197"/>
              <a:gd name="connsiteY11" fmla="*/ 388488 h 1876370"/>
              <a:gd name="connsiteX12" fmla="*/ 531198 w 568197"/>
              <a:gd name="connsiteY12" fmla="*/ 351489 h 1876370"/>
              <a:gd name="connsiteX13" fmla="*/ 552340 w 568197"/>
              <a:gd name="connsiteY13" fmla="*/ 325061 h 1876370"/>
              <a:gd name="connsiteX14" fmla="*/ 565554 w 568197"/>
              <a:gd name="connsiteY14" fmla="*/ 303919 h 1876370"/>
              <a:gd name="connsiteX15" fmla="*/ 568197 w 568197"/>
              <a:gd name="connsiteY15" fmla="*/ 285420 h 1876370"/>
              <a:gd name="connsiteX16" fmla="*/ 562911 w 568197"/>
              <a:gd name="connsiteY16" fmla="*/ 261635 h 1876370"/>
              <a:gd name="connsiteX17" fmla="*/ 541769 w 568197"/>
              <a:gd name="connsiteY17" fmla="*/ 229921 h 1876370"/>
              <a:gd name="connsiteX18" fmla="*/ 520627 w 568197"/>
              <a:gd name="connsiteY18" fmla="*/ 206136 h 1876370"/>
              <a:gd name="connsiteX19" fmla="*/ 499485 w 568197"/>
              <a:gd name="connsiteY19" fmla="*/ 187637 h 1876370"/>
              <a:gd name="connsiteX20" fmla="*/ 470414 w 568197"/>
              <a:gd name="connsiteY20" fmla="*/ 166495 h 1876370"/>
              <a:gd name="connsiteX21" fmla="*/ 436058 w 568197"/>
              <a:gd name="connsiteY21" fmla="*/ 145353 h 1876370"/>
              <a:gd name="connsiteX22" fmla="*/ 393774 w 568197"/>
              <a:gd name="connsiteY22" fmla="*/ 121568 h 1876370"/>
              <a:gd name="connsiteX23" fmla="*/ 332990 w 568197"/>
              <a:gd name="connsiteY23" fmla="*/ 92497 h 1876370"/>
              <a:gd name="connsiteX24" fmla="*/ 280134 w 568197"/>
              <a:gd name="connsiteY24" fmla="*/ 71355 h 1876370"/>
              <a:gd name="connsiteX25" fmla="*/ 203494 w 568197"/>
              <a:gd name="connsiteY25" fmla="*/ 50213 h 1876370"/>
              <a:gd name="connsiteX26" fmla="*/ 108354 w 568197"/>
              <a:gd name="connsiteY26" fmla="*/ 23785 h 1876370"/>
              <a:gd name="connsiteX27" fmla="*/ 63427 w 568197"/>
              <a:gd name="connsiteY27" fmla="*/ 13214 h 1876370"/>
              <a:gd name="connsiteX28" fmla="*/ 47570 w 568197"/>
              <a:gd name="connsiteY28" fmla="*/ 7928 h 1876370"/>
              <a:gd name="connsiteX29" fmla="*/ 18500 w 568197"/>
              <a:gd name="connsiteY29" fmla="*/ 0 h 1876370"/>
              <a:gd name="connsiteX30" fmla="*/ 2643 w 568197"/>
              <a:gd name="connsiteY30" fmla="*/ 2643 h 1876370"/>
              <a:gd name="connsiteX31" fmla="*/ 0 w 568197"/>
              <a:gd name="connsiteY31" fmla="*/ 18499 h 1876370"/>
              <a:gd name="connsiteX32" fmla="*/ 7929 w 568197"/>
              <a:gd name="connsiteY32" fmla="*/ 47570 h 1876370"/>
              <a:gd name="connsiteX33" fmla="*/ 23785 w 568197"/>
              <a:gd name="connsiteY33" fmla="*/ 66069 h 1876370"/>
              <a:gd name="connsiteX34" fmla="*/ 63427 w 568197"/>
              <a:gd name="connsiteY34" fmla="*/ 89854 h 1876370"/>
              <a:gd name="connsiteX35" fmla="*/ 95140 w 568197"/>
              <a:gd name="connsiteY35" fmla="*/ 113639 h 1876370"/>
              <a:gd name="connsiteX36" fmla="*/ 140067 w 568197"/>
              <a:gd name="connsiteY36" fmla="*/ 153281 h 1876370"/>
              <a:gd name="connsiteX37" fmla="*/ 169138 w 568197"/>
              <a:gd name="connsiteY37" fmla="*/ 184994 h 1876370"/>
              <a:gd name="connsiteX38" fmla="*/ 182352 w 568197"/>
              <a:gd name="connsiteY38" fmla="*/ 208779 h 1876370"/>
              <a:gd name="connsiteX39" fmla="*/ 198208 w 568197"/>
              <a:gd name="connsiteY39" fmla="*/ 243135 h 1876370"/>
              <a:gd name="connsiteX40" fmla="*/ 208779 w 568197"/>
              <a:gd name="connsiteY40" fmla="*/ 272206 h 1876370"/>
              <a:gd name="connsiteX41" fmla="*/ 214065 w 568197"/>
              <a:gd name="connsiteY41" fmla="*/ 303919 h 1876370"/>
              <a:gd name="connsiteX42" fmla="*/ 214065 w 568197"/>
              <a:gd name="connsiteY42" fmla="*/ 568196 h 1876370"/>
              <a:gd name="connsiteX43" fmla="*/ 214065 w 568197"/>
              <a:gd name="connsiteY43" fmla="*/ 811332 h 1876370"/>
              <a:gd name="connsiteX44" fmla="*/ 214065 w 568197"/>
              <a:gd name="connsiteY44" fmla="*/ 1260603 h 187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68197" h="1876370">
                <a:moveTo>
                  <a:pt x="214065" y="1260603"/>
                </a:moveTo>
                <a:lnTo>
                  <a:pt x="216708" y="1876370"/>
                </a:lnTo>
                <a:lnTo>
                  <a:pt x="436058" y="1852585"/>
                </a:lnTo>
                <a:lnTo>
                  <a:pt x="443986" y="1585665"/>
                </a:lnTo>
                <a:lnTo>
                  <a:pt x="449272" y="1331958"/>
                </a:lnTo>
                <a:lnTo>
                  <a:pt x="459843" y="893258"/>
                </a:lnTo>
                <a:lnTo>
                  <a:pt x="459843" y="642194"/>
                </a:lnTo>
                <a:lnTo>
                  <a:pt x="465129" y="557625"/>
                </a:lnTo>
                <a:lnTo>
                  <a:pt x="478342" y="475699"/>
                </a:lnTo>
                <a:lnTo>
                  <a:pt x="483628" y="443986"/>
                </a:lnTo>
                <a:lnTo>
                  <a:pt x="491556" y="414916"/>
                </a:lnTo>
                <a:lnTo>
                  <a:pt x="507413" y="388488"/>
                </a:lnTo>
                <a:lnTo>
                  <a:pt x="531198" y="351489"/>
                </a:lnTo>
                <a:lnTo>
                  <a:pt x="552340" y="325061"/>
                </a:lnTo>
                <a:lnTo>
                  <a:pt x="565554" y="303919"/>
                </a:lnTo>
                <a:lnTo>
                  <a:pt x="568197" y="285420"/>
                </a:lnTo>
                <a:lnTo>
                  <a:pt x="562911" y="261635"/>
                </a:lnTo>
                <a:lnTo>
                  <a:pt x="541769" y="229921"/>
                </a:lnTo>
                <a:lnTo>
                  <a:pt x="520627" y="206136"/>
                </a:lnTo>
                <a:lnTo>
                  <a:pt x="499485" y="187637"/>
                </a:lnTo>
                <a:lnTo>
                  <a:pt x="470414" y="166495"/>
                </a:lnTo>
                <a:lnTo>
                  <a:pt x="436058" y="145353"/>
                </a:lnTo>
                <a:lnTo>
                  <a:pt x="393774" y="121568"/>
                </a:lnTo>
                <a:lnTo>
                  <a:pt x="332990" y="92497"/>
                </a:lnTo>
                <a:lnTo>
                  <a:pt x="280134" y="71355"/>
                </a:lnTo>
                <a:lnTo>
                  <a:pt x="203494" y="50213"/>
                </a:lnTo>
                <a:lnTo>
                  <a:pt x="108354" y="23785"/>
                </a:lnTo>
                <a:lnTo>
                  <a:pt x="63427" y="13214"/>
                </a:lnTo>
                <a:lnTo>
                  <a:pt x="47570" y="7928"/>
                </a:lnTo>
                <a:lnTo>
                  <a:pt x="18500" y="0"/>
                </a:lnTo>
                <a:lnTo>
                  <a:pt x="2643" y="2643"/>
                </a:lnTo>
                <a:lnTo>
                  <a:pt x="0" y="18499"/>
                </a:lnTo>
                <a:lnTo>
                  <a:pt x="7929" y="47570"/>
                </a:lnTo>
                <a:lnTo>
                  <a:pt x="23785" y="66069"/>
                </a:lnTo>
                <a:lnTo>
                  <a:pt x="63427" y="89854"/>
                </a:lnTo>
                <a:lnTo>
                  <a:pt x="95140" y="113639"/>
                </a:lnTo>
                <a:lnTo>
                  <a:pt x="140067" y="153281"/>
                </a:lnTo>
                <a:lnTo>
                  <a:pt x="169138" y="184994"/>
                </a:lnTo>
                <a:lnTo>
                  <a:pt x="182352" y="208779"/>
                </a:lnTo>
                <a:lnTo>
                  <a:pt x="198208" y="243135"/>
                </a:lnTo>
                <a:lnTo>
                  <a:pt x="208779" y="272206"/>
                </a:lnTo>
                <a:lnTo>
                  <a:pt x="214065" y="303919"/>
                </a:lnTo>
                <a:lnTo>
                  <a:pt x="214065" y="568196"/>
                </a:lnTo>
                <a:lnTo>
                  <a:pt x="214065" y="811332"/>
                </a:lnTo>
                <a:lnTo>
                  <a:pt x="214065" y="126060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C3004818-9C2D-4FC0-8FED-C915208B2273}"/>
              </a:ext>
            </a:extLst>
          </p:cNvPr>
          <p:cNvSpPr/>
          <p:nvPr/>
        </p:nvSpPr>
        <p:spPr>
          <a:xfrm>
            <a:off x="4032250" y="5127625"/>
            <a:ext cx="3267075" cy="514350"/>
          </a:xfrm>
          <a:custGeom>
            <a:avLst/>
            <a:gdLst>
              <a:gd name="connsiteX0" fmla="*/ 1128465 w 3266469"/>
              <a:gd name="connsiteY0" fmla="*/ 187637 h 515341"/>
              <a:gd name="connsiteX1" fmla="*/ 1400671 w 3266469"/>
              <a:gd name="connsiteY1" fmla="*/ 155923 h 515341"/>
              <a:gd name="connsiteX2" fmla="*/ 1622664 w 3266469"/>
              <a:gd name="connsiteY2" fmla="*/ 129496 h 515341"/>
              <a:gd name="connsiteX3" fmla="*/ 1807658 w 3266469"/>
              <a:gd name="connsiteY3" fmla="*/ 108353 h 515341"/>
              <a:gd name="connsiteX4" fmla="*/ 2048150 w 3266469"/>
              <a:gd name="connsiteY4" fmla="*/ 92497 h 515341"/>
              <a:gd name="connsiteX5" fmla="*/ 2389068 w 3266469"/>
              <a:gd name="connsiteY5" fmla="*/ 71355 h 515341"/>
              <a:gd name="connsiteX6" fmla="*/ 2558206 w 3266469"/>
              <a:gd name="connsiteY6" fmla="*/ 63426 h 515341"/>
              <a:gd name="connsiteX7" fmla="*/ 2621632 w 3266469"/>
              <a:gd name="connsiteY7" fmla="*/ 52855 h 515341"/>
              <a:gd name="connsiteX8" fmla="*/ 2743200 w 3266469"/>
              <a:gd name="connsiteY8" fmla="*/ 23785 h 515341"/>
              <a:gd name="connsiteX9" fmla="*/ 2825126 w 3266469"/>
              <a:gd name="connsiteY9" fmla="*/ 0 h 515341"/>
              <a:gd name="connsiteX10" fmla="*/ 2867410 w 3266469"/>
              <a:gd name="connsiteY10" fmla="*/ 2642 h 515341"/>
              <a:gd name="connsiteX11" fmla="*/ 2938765 w 3266469"/>
              <a:gd name="connsiteY11" fmla="*/ 21142 h 515341"/>
              <a:gd name="connsiteX12" fmla="*/ 3002192 w 3266469"/>
              <a:gd name="connsiteY12" fmla="*/ 39641 h 515341"/>
              <a:gd name="connsiteX13" fmla="*/ 3052405 w 3266469"/>
              <a:gd name="connsiteY13" fmla="*/ 63426 h 515341"/>
              <a:gd name="connsiteX14" fmla="*/ 3115831 w 3266469"/>
              <a:gd name="connsiteY14" fmla="*/ 95140 h 515341"/>
              <a:gd name="connsiteX15" fmla="*/ 3158116 w 3266469"/>
              <a:gd name="connsiteY15" fmla="*/ 113639 h 515341"/>
              <a:gd name="connsiteX16" fmla="*/ 3195114 w 3266469"/>
              <a:gd name="connsiteY16" fmla="*/ 137424 h 515341"/>
              <a:gd name="connsiteX17" fmla="*/ 3224185 w 3266469"/>
              <a:gd name="connsiteY17" fmla="*/ 163852 h 515341"/>
              <a:gd name="connsiteX18" fmla="*/ 3240042 w 3266469"/>
              <a:gd name="connsiteY18" fmla="*/ 184994 h 515341"/>
              <a:gd name="connsiteX19" fmla="*/ 3253255 w 3266469"/>
              <a:gd name="connsiteY19" fmla="*/ 208779 h 515341"/>
              <a:gd name="connsiteX20" fmla="*/ 3263827 w 3266469"/>
              <a:gd name="connsiteY20" fmla="*/ 235207 h 515341"/>
              <a:gd name="connsiteX21" fmla="*/ 3266469 w 3266469"/>
              <a:gd name="connsiteY21" fmla="*/ 261634 h 515341"/>
              <a:gd name="connsiteX22" fmla="*/ 3258541 w 3266469"/>
              <a:gd name="connsiteY22" fmla="*/ 288062 h 515341"/>
              <a:gd name="connsiteX23" fmla="*/ 3237399 w 3266469"/>
              <a:gd name="connsiteY23" fmla="*/ 309204 h 515341"/>
              <a:gd name="connsiteX24" fmla="*/ 3205686 w 3266469"/>
              <a:gd name="connsiteY24" fmla="*/ 322418 h 515341"/>
              <a:gd name="connsiteX25" fmla="*/ 3158116 w 3266469"/>
              <a:gd name="connsiteY25" fmla="*/ 332989 h 515341"/>
              <a:gd name="connsiteX26" fmla="*/ 3123760 w 3266469"/>
              <a:gd name="connsiteY26" fmla="*/ 330346 h 515341"/>
              <a:gd name="connsiteX27" fmla="*/ 2988978 w 3266469"/>
              <a:gd name="connsiteY27" fmla="*/ 319775 h 515341"/>
              <a:gd name="connsiteX28" fmla="*/ 2780199 w 3266469"/>
              <a:gd name="connsiteY28" fmla="*/ 306562 h 515341"/>
              <a:gd name="connsiteX29" fmla="*/ 2550277 w 3266469"/>
              <a:gd name="connsiteY29" fmla="*/ 293348 h 515341"/>
              <a:gd name="connsiteX30" fmla="*/ 2286000 w 3266469"/>
              <a:gd name="connsiteY30" fmla="*/ 288062 h 515341"/>
              <a:gd name="connsiteX31" fmla="*/ 2013794 w 3266469"/>
              <a:gd name="connsiteY31" fmla="*/ 290705 h 515341"/>
              <a:gd name="connsiteX32" fmla="*/ 1783873 w 3266469"/>
              <a:gd name="connsiteY32" fmla="*/ 301276 h 515341"/>
              <a:gd name="connsiteX33" fmla="*/ 1472025 w 3266469"/>
              <a:gd name="connsiteY33" fmla="*/ 319775 h 515341"/>
              <a:gd name="connsiteX34" fmla="*/ 1247390 w 3266469"/>
              <a:gd name="connsiteY34" fmla="*/ 340918 h 515341"/>
              <a:gd name="connsiteX35" fmla="*/ 1054467 w 3266469"/>
              <a:gd name="connsiteY35" fmla="*/ 369988 h 515341"/>
              <a:gd name="connsiteX36" fmla="*/ 919686 w 3266469"/>
              <a:gd name="connsiteY36" fmla="*/ 396416 h 515341"/>
              <a:gd name="connsiteX37" fmla="*/ 729406 w 3266469"/>
              <a:gd name="connsiteY37" fmla="*/ 443986 h 515341"/>
              <a:gd name="connsiteX38" fmla="*/ 589339 w 3266469"/>
              <a:gd name="connsiteY38" fmla="*/ 496841 h 515341"/>
              <a:gd name="connsiteX39" fmla="*/ 528555 w 3266469"/>
              <a:gd name="connsiteY39" fmla="*/ 515341 h 515341"/>
              <a:gd name="connsiteX40" fmla="*/ 480985 w 3266469"/>
              <a:gd name="connsiteY40" fmla="*/ 510055 h 515341"/>
              <a:gd name="connsiteX41" fmla="*/ 428129 w 3266469"/>
              <a:gd name="connsiteY41" fmla="*/ 494199 h 515341"/>
              <a:gd name="connsiteX42" fmla="*/ 377917 w 3266469"/>
              <a:gd name="connsiteY42" fmla="*/ 470414 h 515341"/>
              <a:gd name="connsiteX43" fmla="*/ 306562 w 3266469"/>
              <a:gd name="connsiteY43" fmla="*/ 430772 h 515341"/>
              <a:gd name="connsiteX44" fmla="*/ 261635 w 3266469"/>
              <a:gd name="connsiteY44" fmla="*/ 399059 h 515341"/>
              <a:gd name="connsiteX45" fmla="*/ 184994 w 3266469"/>
              <a:gd name="connsiteY45" fmla="*/ 335632 h 515341"/>
              <a:gd name="connsiteX46" fmla="*/ 116282 w 3266469"/>
              <a:gd name="connsiteY46" fmla="*/ 269563 h 515341"/>
              <a:gd name="connsiteX47" fmla="*/ 29071 w 3266469"/>
              <a:gd name="connsiteY47" fmla="*/ 171780 h 515341"/>
              <a:gd name="connsiteX48" fmla="*/ 5286 w 3266469"/>
              <a:gd name="connsiteY48" fmla="*/ 145352 h 515341"/>
              <a:gd name="connsiteX49" fmla="*/ 0 w 3266469"/>
              <a:gd name="connsiteY49" fmla="*/ 129496 h 515341"/>
              <a:gd name="connsiteX50" fmla="*/ 2643 w 3266469"/>
              <a:gd name="connsiteY50" fmla="*/ 113639 h 515341"/>
              <a:gd name="connsiteX51" fmla="*/ 7928 w 3266469"/>
              <a:gd name="connsiteY51" fmla="*/ 105711 h 515341"/>
              <a:gd name="connsiteX52" fmla="*/ 18499 w 3266469"/>
              <a:gd name="connsiteY52" fmla="*/ 100425 h 515341"/>
              <a:gd name="connsiteX53" fmla="*/ 31713 w 3266469"/>
              <a:gd name="connsiteY53" fmla="*/ 97782 h 515341"/>
              <a:gd name="connsiteX54" fmla="*/ 47570 w 3266469"/>
              <a:gd name="connsiteY54" fmla="*/ 97782 h 515341"/>
              <a:gd name="connsiteX55" fmla="*/ 63427 w 3266469"/>
              <a:gd name="connsiteY55" fmla="*/ 105711 h 515341"/>
              <a:gd name="connsiteX56" fmla="*/ 89854 w 3266469"/>
              <a:gd name="connsiteY56" fmla="*/ 132138 h 515341"/>
              <a:gd name="connsiteX57" fmla="*/ 129496 w 3266469"/>
              <a:gd name="connsiteY57" fmla="*/ 163852 h 515341"/>
              <a:gd name="connsiteX58" fmla="*/ 174423 w 3266469"/>
              <a:gd name="connsiteY58" fmla="*/ 190279 h 515341"/>
              <a:gd name="connsiteX59" fmla="*/ 224636 w 3266469"/>
              <a:gd name="connsiteY59" fmla="*/ 208779 h 515341"/>
              <a:gd name="connsiteX60" fmla="*/ 317133 w 3266469"/>
              <a:gd name="connsiteY60" fmla="*/ 235207 h 515341"/>
              <a:gd name="connsiteX61" fmla="*/ 399059 w 3266469"/>
              <a:gd name="connsiteY61" fmla="*/ 253706 h 515341"/>
              <a:gd name="connsiteX62" fmla="*/ 486271 w 3266469"/>
              <a:gd name="connsiteY62" fmla="*/ 266920 h 515341"/>
              <a:gd name="connsiteX63" fmla="*/ 605195 w 3266469"/>
              <a:gd name="connsiteY63" fmla="*/ 251063 h 515341"/>
              <a:gd name="connsiteX64" fmla="*/ 832474 w 3266469"/>
              <a:gd name="connsiteY64" fmla="*/ 221993 h 515341"/>
              <a:gd name="connsiteX65" fmla="*/ 1128465 w 3266469"/>
              <a:gd name="connsiteY65" fmla="*/ 187637 h 515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266469" h="515341">
                <a:moveTo>
                  <a:pt x="1128465" y="187637"/>
                </a:moveTo>
                <a:lnTo>
                  <a:pt x="1400671" y="155923"/>
                </a:lnTo>
                <a:lnTo>
                  <a:pt x="1622664" y="129496"/>
                </a:lnTo>
                <a:lnTo>
                  <a:pt x="1807658" y="108353"/>
                </a:lnTo>
                <a:lnTo>
                  <a:pt x="2048150" y="92497"/>
                </a:lnTo>
                <a:lnTo>
                  <a:pt x="2389068" y="71355"/>
                </a:lnTo>
                <a:lnTo>
                  <a:pt x="2558206" y="63426"/>
                </a:lnTo>
                <a:lnTo>
                  <a:pt x="2621632" y="52855"/>
                </a:lnTo>
                <a:lnTo>
                  <a:pt x="2743200" y="23785"/>
                </a:lnTo>
                <a:lnTo>
                  <a:pt x="2825126" y="0"/>
                </a:lnTo>
                <a:lnTo>
                  <a:pt x="2867410" y="2642"/>
                </a:lnTo>
                <a:lnTo>
                  <a:pt x="2938765" y="21142"/>
                </a:lnTo>
                <a:lnTo>
                  <a:pt x="3002192" y="39641"/>
                </a:lnTo>
                <a:lnTo>
                  <a:pt x="3052405" y="63426"/>
                </a:lnTo>
                <a:lnTo>
                  <a:pt x="3115831" y="95140"/>
                </a:lnTo>
                <a:lnTo>
                  <a:pt x="3158116" y="113639"/>
                </a:lnTo>
                <a:lnTo>
                  <a:pt x="3195114" y="137424"/>
                </a:lnTo>
                <a:lnTo>
                  <a:pt x="3224185" y="163852"/>
                </a:lnTo>
                <a:lnTo>
                  <a:pt x="3240042" y="184994"/>
                </a:lnTo>
                <a:lnTo>
                  <a:pt x="3253255" y="208779"/>
                </a:lnTo>
                <a:lnTo>
                  <a:pt x="3263827" y="235207"/>
                </a:lnTo>
                <a:lnTo>
                  <a:pt x="3266469" y="261634"/>
                </a:lnTo>
                <a:lnTo>
                  <a:pt x="3258541" y="288062"/>
                </a:lnTo>
                <a:lnTo>
                  <a:pt x="3237399" y="309204"/>
                </a:lnTo>
                <a:lnTo>
                  <a:pt x="3205686" y="322418"/>
                </a:lnTo>
                <a:lnTo>
                  <a:pt x="3158116" y="332989"/>
                </a:lnTo>
                <a:lnTo>
                  <a:pt x="3123760" y="330346"/>
                </a:lnTo>
                <a:lnTo>
                  <a:pt x="2988978" y="319775"/>
                </a:lnTo>
                <a:lnTo>
                  <a:pt x="2780199" y="306562"/>
                </a:lnTo>
                <a:lnTo>
                  <a:pt x="2550277" y="293348"/>
                </a:lnTo>
                <a:lnTo>
                  <a:pt x="2286000" y="288062"/>
                </a:lnTo>
                <a:lnTo>
                  <a:pt x="2013794" y="290705"/>
                </a:lnTo>
                <a:lnTo>
                  <a:pt x="1783873" y="301276"/>
                </a:lnTo>
                <a:lnTo>
                  <a:pt x="1472025" y="319775"/>
                </a:lnTo>
                <a:lnTo>
                  <a:pt x="1247390" y="340918"/>
                </a:lnTo>
                <a:lnTo>
                  <a:pt x="1054467" y="369988"/>
                </a:lnTo>
                <a:lnTo>
                  <a:pt x="919686" y="396416"/>
                </a:lnTo>
                <a:lnTo>
                  <a:pt x="729406" y="443986"/>
                </a:lnTo>
                <a:lnTo>
                  <a:pt x="589339" y="496841"/>
                </a:lnTo>
                <a:lnTo>
                  <a:pt x="528555" y="515341"/>
                </a:lnTo>
                <a:lnTo>
                  <a:pt x="480985" y="510055"/>
                </a:lnTo>
                <a:lnTo>
                  <a:pt x="428129" y="494199"/>
                </a:lnTo>
                <a:lnTo>
                  <a:pt x="377917" y="470414"/>
                </a:lnTo>
                <a:lnTo>
                  <a:pt x="306562" y="430772"/>
                </a:lnTo>
                <a:lnTo>
                  <a:pt x="261635" y="399059"/>
                </a:lnTo>
                <a:lnTo>
                  <a:pt x="184994" y="335632"/>
                </a:lnTo>
                <a:lnTo>
                  <a:pt x="116282" y="269563"/>
                </a:lnTo>
                <a:lnTo>
                  <a:pt x="29071" y="171780"/>
                </a:lnTo>
                <a:lnTo>
                  <a:pt x="5286" y="145352"/>
                </a:lnTo>
                <a:lnTo>
                  <a:pt x="0" y="129496"/>
                </a:lnTo>
                <a:lnTo>
                  <a:pt x="2643" y="113639"/>
                </a:lnTo>
                <a:lnTo>
                  <a:pt x="7928" y="105711"/>
                </a:lnTo>
                <a:lnTo>
                  <a:pt x="18499" y="100425"/>
                </a:lnTo>
                <a:lnTo>
                  <a:pt x="31713" y="97782"/>
                </a:lnTo>
                <a:lnTo>
                  <a:pt x="47570" y="97782"/>
                </a:lnTo>
                <a:lnTo>
                  <a:pt x="63427" y="105711"/>
                </a:lnTo>
                <a:lnTo>
                  <a:pt x="89854" y="132138"/>
                </a:lnTo>
                <a:lnTo>
                  <a:pt x="129496" y="163852"/>
                </a:lnTo>
                <a:lnTo>
                  <a:pt x="174423" y="190279"/>
                </a:lnTo>
                <a:lnTo>
                  <a:pt x="224636" y="208779"/>
                </a:lnTo>
                <a:lnTo>
                  <a:pt x="317133" y="235207"/>
                </a:lnTo>
                <a:lnTo>
                  <a:pt x="399059" y="253706"/>
                </a:lnTo>
                <a:lnTo>
                  <a:pt x="486271" y="266920"/>
                </a:lnTo>
                <a:lnTo>
                  <a:pt x="605195" y="251063"/>
                </a:lnTo>
                <a:lnTo>
                  <a:pt x="832474" y="221993"/>
                </a:lnTo>
                <a:lnTo>
                  <a:pt x="1128465" y="1876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E3A8356-E35C-438E-8498-5C47A9EDC953}"/>
              </a:ext>
            </a:extLst>
          </p:cNvPr>
          <p:cNvGrpSpPr>
            <a:grpSpLocks/>
          </p:cNvGrpSpPr>
          <p:nvPr/>
        </p:nvGrpSpPr>
        <p:grpSpPr bwMode="auto">
          <a:xfrm>
            <a:off x="2801938" y="1522413"/>
            <a:ext cx="4497387" cy="4202112"/>
            <a:chOff x="2957513" y="1665288"/>
            <a:chExt cx="4497387" cy="4202112"/>
          </a:xfrm>
        </p:grpSpPr>
        <p:sp>
          <p:nvSpPr>
            <p:cNvPr id="19" name="フリーフォーム 16">
              <a:extLst>
                <a:ext uri="{FF2B5EF4-FFF2-40B4-BE49-F238E27FC236}">
                  <a16:creationId xmlns:a16="http://schemas.microsoft.com/office/drawing/2014/main" id="{E879C8D8-DB78-464D-99AF-8B3D71305280}"/>
                </a:ext>
              </a:extLst>
            </p:cNvPr>
            <p:cNvSpPr/>
            <p:nvPr/>
          </p:nvSpPr>
          <p:spPr>
            <a:xfrm>
              <a:off x="3192463" y="1814513"/>
              <a:ext cx="1104900" cy="352425"/>
            </a:xfrm>
            <a:custGeom>
              <a:avLst/>
              <a:gdLst>
                <a:gd name="connsiteX0" fmla="*/ 183357 w 1104900"/>
                <a:gd name="connsiteY0" fmla="*/ 171450 h 352425"/>
                <a:gd name="connsiteX1" fmla="*/ 664369 w 1104900"/>
                <a:gd name="connsiteY1" fmla="*/ 50006 h 352425"/>
                <a:gd name="connsiteX2" fmla="*/ 688182 w 1104900"/>
                <a:gd name="connsiteY2" fmla="*/ 28575 h 352425"/>
                <a:gd name="connsiteX3" fmla="*/ 711994 w 1104900"/>
                <a:gd name="connsiteY3" fmla="*/ 11906 h 352425"/>
                <a:gd name="connsiteX4" fmla="*/ 740569 w 1104900"/>
                <a:gd name="connsiteY4" fmla="*/ 0 h 352425"/>
                <a:gd name="connsiteX5" fmla="*/ 769144 w 1104900"/>
                <a:gd name="connsiteY5" fmla="*/ 0 h 352425"/>
                <a:gd name="connsiteX6" fmla="*/ 795338 w 1104900"/>
                <a:gd name="connsiteY6" fmla="*/ 2381 h 352425"/>
                <a:gd name="connsiteX7" fmla="*/ 854869 w 1104900"/>
                <a:gd name="connsiteY7" fmla="*/ 26193 h 352425"/>
                <a:gd name="connsiteX8" fmla="*/ 1069182 w 1104900"/>
                <a:gd name="connsiteY8" fmla="*/ 142875 h 352425"/>
                <a:gd name="connsiteX9" fmla="*/ 1097757 w 1104900"/>
                <a:gd name="connsiteY9" fmla="*/ 161925 h 352425"/>
                <a:gd name="connsiteX10" fmla="*/ 1104900 w 1104900"/>
                <a:gd name="connsiteY10" fmla="*/ 171450 h 352425"/>
                <a:gd name="connsiteX11" fmla="*/ 1104900 w 1104900"/>
                <a:gd name="connsiteY11" fmla="*/ 185737 h 352425"/>
                <a:gd name="connsiteX12" fmla="*/ 1100138 w 1104900"/>
                <a:gd name="connsiteY12" fmla="*/ 207168 h 352425"/>
                <a:gd name="connsiteX13" fmla="*/ 1085850 w 1104900"/>
                <a:gd name="connsiteY13" fmla="*/ 233362 h 352425"/>
                <a:gd name="connsiteX14" fmla="*/ 1073944 w 1104900"/>
                <a:gd name="connsiteY14" fmla="*/ 252412 h 352425"/>
                <a:gd name="connsiteX15" fmla="*/ 676275 w 1104900"/>
                <a:gd name="connsiteY15" fmla="*/ 230981 h 352425"/>
                <a:gd name="connsiteX16" fmla="*/ 616744 w 1104900"/>
                <a:gd name="connsiteY16" fmla="*/ 238125 h 352425"/>
                <a:gd name="connsiteX17" fmla="*/ 61913 w 1104900"/>
                <a:gd name="connsiteY17" fmla="*/ 352425 h 352425"/>
                <a:gd name="connsiteX18" fmla="*/ 0 w 1104900"/>
                <a:gd name="connsiteY18" fmla="*/ 209550 h 352425"/>
                <a:gd name="connsiteX19" fmla="*/ 183357 w 1104900"/>
                <a:gd name="connsiteY1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4900" h="352425">
                  <a:moveTo>
                    <a:pt x="183357" y="171450"/>
                  </a:moveTo>
                  <a:lnTo>
                    <a:pt x="664369" y="50006"/>
                  </a:lnTo>
                  <a:lnTo>
                    <a:pt x="688182" y="28575"/>
                  </a:lnTo>
                  <a:lnTo>
                    <a:pt x="711994" y="11906"/>
                  </a:lnTo>
                  <a:lnTo>
                    <a:pt x="740569" y="0"/>
                  </a:lnTo>
                  <a:lnTo>
                    <a:pt x="769144" y="0"/>
                  </a:lnTo>
                  <a:lnTo>
                    <a:pt x="795338" y="2381"/>
                  </a:lnTo>
                  <a:lnTo>
                    <a:pt x="854869" y="26193"/>
                  </a:lnTo>
                  <a:lnTo>
                    <a:pt x="1069182" y="142875"/>
                  </a:lnTo>
                  <a:lnTo>
                    <a:pt x="1097757" y="161925"/>
                  </a:lnTo>
                  <a:lnTo>
                    <a:pt x="1104900" y="171450"/>
                  </a:lnTo>
                  <a:lnTo>
                    <a:pt x="1104900" y="185737"/>
                  </a:lnTo>
                  <a:lnTo>
                    <a:pt x="1100138" y="207168"/>
                  </a:lnTo>
                  <a:lnTo>
                    <a:pt x="1085850" y="233362"/>
                  </a:lnTo>
                  <a:lnTo>
                    <a:pt x="1073944" y="252412"/>
                  </a:lnTo>
                  <a:lnTo>
                    <a:pt x="676275" y="230981"/>
                  </a:lnTo>
                  <a:lnTo>
                    <a:pt x="616744" y="238125"/>
                  </a:lnTo>
                  <a:lnTo>
                    <a:pt x="61913" y="352425"/>
                  </a:lnTo>
                  <a:lnTo>
                    <a:pt x="0" y="209550"/>
                  </a:lnTo>
                  <a:lnTo>
                    <a:pt x="183357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7">
              <a:extLst>
                <a:ext uri="{FF2B5EF4-FFF2-40B4-BE49-F238E27FC236}">
                  <a16:creationId xmlns:a16="http://schemas.microsoft.com/office/drawing/2014/main" id="{87762A78-4974-48DA-83A1-ED38B4352DE2}"/>
                </a:ext>
              </a:extLst>
            </p:cNvPr>
            <p:cNvSpPr/>
            <p:nvPr/>
          </p:nvSpPr>
          <p:spPr>
            <a:xfrm>
              <a:off x="3732213" y="2028825"/>
              <a:ext cx="533400" cy="914400"/>
            </a:xfrm>
            <a:custGeom>
              <a:avLst/>
              <a:gdLst>
                <a:gd name="connsiteX0" fmla="*/ 414337 w 533400"/>
                <a:gd name="connsiteY0" fmla="*/ 242888 h 914400"/>
                <a:gd name="connsiteX1" fmla="*/ 111919 w 533400"/>
                <a:gd name="connsiteY1" fmla="*/ 850106 h 914400"/>
                <a:gd name="connsiteX2" fmla="*/ 90487 w 533400"/>
                <a:gd name="connsiteY2" fmla="*/ 897731 h 914400"/>
                <a:gd name="connsiteX3" fmla="*/ 90487 w 533400"/>
                <a:gd name="connsiteY3" fmla="*/ 914400 h 914400"/>
                <a:gd name="connsiteX4" fmla="*/ 9525 w 533400"/>
                <a:gd name="connsiteY4" fmla="*/ 914400 h 914400"/>
                <a:gd name="connsiteX5" fmla="*/ 0 w 533400"/>
                <a:gd name="connsiteY5" fmla="*/ 897731 h 914400"/>
                <a:gd name="connsiteX6" fmla="*/ 16669 w 533400"/>
                <a:gd name="connsiteY6" fmla="*/ 814388 h 914400"/>
                <a:gd name="connsiteX7" fmla="*/ 78581 w 533400"/>
                <a:gd name="connsiteY7" fmla="*/ 552450 h 914400"/>
                <a:gd name="connsiteX8" fmla="*/ 130969 w 533400"/>
                <a:gd name="connsiteY8" fmla="*/ 319088 h 914400"/>
                <a:gd name="connsiteX9" fmla="*/ 188119 w 533400"/>
                <a:gd name="connsiteY9" fmla="*/ 92869 h 914400"/>
                <a:gd name="connsiteX10" fmla="*/ 188119 w 533400"/>
                <a:gd name="connsiteY10" fmla="*/ 64294 h 914400"/>
                <a:gd name="connsiteX11" fmla="*/ 183356 w 533400"/>
                <a:gd name="connsiteY11" fmla="*/ 42863 h 914400"/>
                <a:gd name="connsiteX12" fmla="*/ 171450 w 533400"/>
                <a:gd name="connsiteY12" fmla="*/ 30956 h 914400"/>
                <a:gd name="connsiteX13" fmla="*/ 152400 w 533400"/>
                <a:gd name="connsiteY13" fmla="*/ 16669 h 914400"/>
                <a:gd name="connsiteX14" fmla="*/ 133350 w 533400"/>
                <a:gd name="connsiteY14" fmla="*/ 0 h 914400"/>
                <a:gd name="connsiteX15" fmla="*/ 531019 w 533400"/>
                <a:gd name="connsiteY15" fmla="*/ 19050 h 914400"/>
                <a:gd name="connsiteX16" fmla="*/ 533400 w 533400"/>
                <a:gd name="connsiteY16" fmla="*/ 35719 h 914400"/>
                <a:gd name="connsiteX17" fmla="*/ 519112 w 533400"/>
                <a:gd name="connsiteY17" fmla="*/ 52388 h 914400"/>
                <a:gd name="connsiteX18" fmla="*/ 490537 w 533400"/>
                <a:gd name="connsiteY18" fmla="*/ 83344 h 914400"/>
                <a:gd name="connsiteX19" fmla="*/ 414337 w 533400"/>
                <a:gd name="connsiteY19" fmla="*/ 242888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14400">
                  <a:moveTo>
                    <a:pt x="414337" y="242888"/>
                  </a:moveTo>
                  <a:lnTo>
                    <a:pt x="111919" y="850106"/>
                  </a:lnTo>
                  <a:lnTo>
                    <a:pt x="90487" y="897731"/>
                  </a:lnTo>
                  <a:lnTo>
                    <a:pt x="90487" y="914400"/>
                  </a:lnTo>
                  <a:lnTo>
                    <a:pt x="9525" y="914400"/>
                  </a:lnTo>
                  <a:lnTo>
                    <a:pt x="0" y="897731"/>
                  </a:lnTo>
                  <a:lnTo>
                    <a:pt x="16669" y="814388"/>
                  </a:lnTo>
                  <a:lnTo>
                    <a:pt x="78581" y="552450"/>
                  </a:lnTo>
                  <a:lnTo>
                    <a:pt x="130969" y="319088"/>
                  </a:lnTo>
                  <a:lnTo>
                    <a:pt x="188119" y="92869"/>
                  </a:lnTo>
                  <a:lnTo>
                    <a:pt x="188119" y="64294"/>
                  </a:lnTo>
                  <a:lnTo>
                    <a:pt x="183356" y="42863"/>
                  </a:lnTo>
                  <a:lnTo>
                    <a:pt x="171450" y="30956"/>
                  </a:lnTo>
                  <a:lnTo>
                    <a:pt x="152400" y="16669"/>
                  </a:lnTo>
                  <a:lnTo>
                    <a:pt x="133350" y="0"/>
                  </a:lnTo>
                  <a:lnTo>
                    <a:pt x="531019" y="19050"/>
                  </a:lnTo>
                  <a:lnTo>
                    <a:pt x="533400" y="35719"/>
                  </a:lnTo>
                  <a:lnTo>
                    <a:pt x="519112" y="52388"/>
                  </a:lnTo>
                  <a:lnTo>
                    <a:pt x="490537" y="83344"/>
                  </a:lnTo>
                  <a:lnTo>
                    <a:pt x="414337" y="2428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1C5DFE7A-A753-4A98-8AD6-270E7DBBE6FD}"/>
                </a:ext>
              </a:extLst>
            </p:cNvPr>
            <p:cNvSpPr/>
            <p:nvPr/>
          </p:nvSpPr>
          <p:spPr>
            <a:xfrm>
              <a:off x="3727450" y="2919413"/>
              <a:ext cx="568325" cy="939800"/>
            </a:xfrm>
            <a:custGeom>
              <a:avLst/>
              <a:gdLst>
                <a:gd name="connsiteX0" fmla="*/ 169069 w 569119"/>
                <a:gd name="connsiteY0" fmla="*/ 371475 h 940593"/>
                <a:gd name="connsiteX1" fmla="*/ 133350 w 569119"/>
                <a:gd name="connsiteY1" fmla="*/ 307181 h 940593"/>
                <a:gd name="connsiteX2" fmla="*/ 97632 w 569119"/>
                <a:gd name="connsiteY2" fmla="*/ 240506 h 940593"/>
                <a:gd name="connsiteX3" fmla="*/ 69057 w 569119"/>
                <a:gd name="connsiteY3" fmla="*/ 185737 h 940593"/>
                <a:gd name="connsiteX4" fmla="*/ 40482 w 569119"/>
                <a:gd name="connsiteY4" fmla="*/ 135731 h 940593"/>
                <a:gd name="connsiteX5" fmla="*/ 19050 w 569119"/>
                <a:gd name="connsiteY5" fmla="*/ 100012 h 940593"/>
                <a:gd name="connsiteX6" fmla="*/ 7144 w 569119"/>
                <a:gd name="connsiteY6" fmla="*/ 71437 h 940593"/>
                <a:gd name="connsiteX7" fmla="*/ 2382 w 569119"/>
                <a:gd name="connsiteY7" fmla="*/ 59531 h 940593"/>
                <a:gd name="connsiteX8" fmla="*/ 0 w 569119"/>
                <a:gd name="connsiteY8" fmla="*/ 33337 h 940593"/>
                <a:gd name="connsiteX9" fmla="*/ 4763 w 569119"/>
                <a:gd name="connsiteY9" fmla="*/ 7143 h 940593"/>
                <a:gd name="connsiteX10" fmla="*/ 100013 w 569119"/>
                <a:gd name="connsiteY10" fmla="*/ 0 h 940593"/>
                <a:gd name="connsiteX11" fmla="*/ 102394 w 569119"/>
                <a:gd name="connsiteY11" fmla="*/ 28575 h 940593"/>
                <a:gd name="connsiteX12" fmla="*/ 114300 w 569119"/>
                <a:gd name="connsiteY12" fmla="*/ 50006 h 940593"/>
                <a:gd name="connsiteX13" fmla="*/ 161925 w 569119"/>
                <a:gd name="connsiteY13" fmla="*/ 102393 h 940593"/>
                <a:gd name="connsiteX14" fmla="*/ 211932 w 569119"/>
                <a:gd name="connsiteY14" fmla="*/ 159543 h 940593"/>
                <a:gd name="connsiteX15" fmla="*/ 264319 w 569119"/>
                <a:gd name="connsiteY15" fmla="*/ 221456 h 940593"/>
                <a:gd name="connsiteX16" fmla="*/ 307182 w 569119"/>
                <a:gd name="connsiteY16" fmla="*/ 276225 h 940593"/>
                <a:gd name="connsiteX17" fmla="*/ 342900 w 569119"/>
                <a:gd name="connsiteY17" fmla="*/ 321468 h 940593"/>
                <a:gd name="connsiteX18" fmla="*/ 388144 w 569119"/>
                <a:gd name="connsiteY18" fmla="*/ 390525 h 940593"/>
                <a:gd name="connsiteX19" fmla="*/ 431007 w 569119"/>
                <a:gd name="connsiteY19" fmla="*/ 457200 h 940593"/>
                <a:gd name="connsiteX20" fmla="*/ 459582 w 569119"/>
                <a:gd name="connsiteY20" fmla="*/ 507206 h 940593"/>
                <a:gd name="connsiteX21" fmla="*/ 490538 w 569119"/>
                <a:gd name="connsiteY21" fmla="*/ 569118 h 940593"/>
                <a:gd name="connsiteX22" fmla="*/ 511969 w 569119"/>
                <a:gd name="connsiteY22" fmla="*/ 619125 h 940593"/>
                <a:gd name="connsiteX23" fmla="*/ 533400 w 569119"/>
                <a:gd name="connsiteY23" fmla="*/ 678656 h 940593"/>
                <a:gd name="connsiteX24" fmla="*/ 545307 w 569119"/>
                <a:gd name="connsiteY24" fmla="*/ 719137 h 940593"/>
                <a:gd name="connsiteX25" fmla="*/ 557213 w 569119"/>
                <a:gd name="connsiteY25" fmla="*/ 773906 h 940593"/>
                <a:gd name="connsiteX26" fmla="*/ 564357 w 569119"/>
                <a:gd name="connsiteY26" fmla="*/ 816768 h 940593"/>
                <a:gd name="connsiteX27" fmla="*/ 569119 w 569119"/>
                <a:gd name="connsiteY27" fmla="*/ 857250 h 940593"/>
                <a:gd name="connsiteX28" fmla="*/ 569119 w 569119"/>
                <a:gd name="connsiteY28" fmla="*/ 907256 h 940593"/>
                <a:gd name="connsiteX29" fmla="*/ 564357 w 569119"/>
                <a:gd name="connsiteY29" fmla="*/ 940593 h 940593"/>
                <a:gd name="connsiteX30" fmla="*/ 278607 w 569119"/>
                <a:gd name="connsiteY30" fmla="*/ 873918 h 940593"/>
                <a:gd name="connsiteX31" fmla="*/ 276225 w 569119"/>
                <a:gd name="connsiteY31" fmla="*/ 809625 h 940593"/>
                <a:gd name="connsiteX32" fmla="*/ 273844 w 569119"/>
                <a:gd name="connsiteY32" fmla="*/ 757237 h 940593"/>
                <a:gd name="connsiteX33" fmla="*/ 269082 w 569119"/>
                <a:gd name="connsiteY33" fmla="*/ 690562 h 940593"/>
                <a:gd name="connsiteX34" fmla="*/ 259557 w 569119"/>
                <a:gd name="connsiteY34" fmla="*/ 626268 h 940593"/>
                <a:gd name="connsiteX35" fmla="*/ 247650 w 569119"/>
                <a:gd name="connsiteY35" fmla="*/ 559593 h 940593"/>
                <a:gd name="connsiteX36" fmla="*/ 233363 w 569119"/>
                <a:gd name="connsiteY36" fmla="*/ 504825 h 940593"/>
                <a:gd name="connsiteX37" fmla="*/ 209550 w 569119"/>
                <a:gd name="connsiteY37" fmla="*/ 457200 h 940593"/>
                <a:gd name="connsiteX38" fmla="*/ 190500 w 569119"/>
                <a:gd name="connsiteY38" fmla="*/ 419100 h 940593"/>
                <a:gd name="connsiteX39" fmla="*/ 169069 w 569119"/>
                <a:gd name="connsiteY39" fmla="*/ 371475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940593">
                  <a:moveTo>
                    <a:pt x="169069" y="371475"/>
                  </a:moveTo>
                  <a:lnTo>
                    <a:pt x="133350" y="307181"/>
                  </a:lnTo>
                  <a:lnTo>
                    <a:pt x="97632" y="240506"/>
                  </a:lnTo>
                  <a:lnTo>
                    <a:pt x="69057" y="185737"/>
                  </a:lnTo>
                  <a:lnTo>
                    <a:pt x="40482" y="135731"/>
                  </a:lnTo>
                  <a:lnTo>
                    <a:pt x="19050" y="100012"/>
                  </a:lnTo>
                  <a:lnTo>
                    <a:pt x="7144" y="71437"/>
                  </a:lnTo>
                  <a:lnTo>
                    <a:pt x="2382" y="59531"/>
                  </a:lnTo>
                  <a:lnTo>
                    <a:pt x="0" y="33337"/>
                  </a:lnTo>
                  <a:lnTo>
                    <a:pt x="4763" y="7143"/>
                  </a:lnTo>
                  <a:lnTo>
                    <a:pt x="100013" y="0"/>
                  </a:lnTo>
                  <a:lnTo>
                    <a:pt x="102394" y="28575"/>
                  </a:lnTo>
                  <a:lnTo>
                    <a:pt x="114300" y="50006"/>
                  </a:lnTo>
                  <a:lnTo>
                    <a:pt x="161925" y="102393"/>
                  </a:lnTo>
                  <a:lnTo>
                    <a:pt x="211932" y="159543"/>
                  </a:lnTo>
                  <a:lnTo>
                    <a:pt x="264319" y="221456"/>
                  </a:lnTo>
                  <a:lnTo>
                    <a:pt x="307182" y="276225"/>
                  </a:lnTo>
                  <a:lnTo>
                    <a:pt x="342900" y="321468"/>
                  </a:lnTo>
                  <a:lnTo>
                    <a:pt x="388144" y="390525"/>
                  </a:lnTo>
                  <a:lnTo>
                    <a:pt x="431007" y="457200"/>
                  </a:lnTo>
                  <a:lnTo>
                    <a:pt x="459582" y="507206"/>
                  </a:lnTo>
                  <a:lnTo>
                    <a:pt x="490538" y="569118"/>
                  </a:lnTo>
                  <a:lnTo>
                    <a:pt x="511969" y="619125"/>
                  </a:lnTo>
                  <a:lnTo>
                    <a:pt x="533400" y="678656"/>
                  </a:lnTo>
                  <a:lnTo>
                    <a:pt x="545307" y="719137"/>
                  </a:lnTo>
                  <a:lnTo>
                    <a:pt x="557213" y="773906"/>
                  </a:lnTo>
                  <a:lnTo>
                    <a:pt x="564357" y="816768"/>
                  </a:lnTo>
                  <a:lnTo>
                    <a:pt x="569119" y="857250"/>
                  </a:lnTo>
                  <a:lnTo>
                    <a:pt x="569119" y="907256"/>
                  </a:lnTo>
                  <a:lnTo>
                    <a:pt x="564357" y="940593"/>
                  </a:lnTo>
                  <a:lnTo>
                    <a:pt x="278607" y="873918"/>
                  </a:lnTo>
                  <a:lnTo>
                    <a:pt x="276225" y="809625"/>
                  </a:lnTo>
                  <a:lnTo>
                    <a:pt x="273844" y="757237"/>
                  </a:lnTo>
                  <a:lnTo>
                    <a:pt x="269082" y="690562"/>
                  </a:lnTo>
                  <a:lnTo>
                    <a:pt x="259557" y="626268"/>
                  </a:lnTo>
                  <a:lnTo>
                    <a:pt x="247650" y="559593"/>
                  </a:lnTo>
                  <a:lnTo>
                    <a:pt x="233363" y="504825"/>
                  </a:lnTo>
                  <a:lnTo>
                    <a:pt x="209550" y="457200"/>
                  </a:lnTo>
                  <a:lnTo>
                    <a:pt x="190500" y="419100"/>
                  </a:lnTo>
                  <a:lnTo>
                    <a:pt x="169069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6">
              <a:extLst>
                <a:ext uri="{FF2B5EF4-FFF2-40B4-BE49-F238E27FC236}">
                  <a16:creationId xmlns:a16="http://schemas.microsoft.com/office/drawing/2014/main" id="{F4F73592-DAFD-415B-BFE2-E695C83F7156}"/>
                </a:ext>
              </a:extLst>
            </p:cNvPr>
            <p:cNvSpPr/>
            <p:nvPr/>
          </p:nvSpPr>
          <p:spPr>
            <a:xfrm>
              <a:off x="3714750" y="3741738"/>
              <a:ext cx="579438" cy="663575"/>
            </a:xfrm>
            <a:custGeom>
              <a:avLst/>
              <a:gdLst>
                <a:gd name="connsiteX0" fmla="*/ 457200 w 578644"/>
                <a:gd name="connsiteY0" fmla="*/ 383381 h 664369"/>
                <a:gd name="connsiteX1" fmla="*/ 504825 w 578644"/>
                <a:gd name="connsiteY1" fmla="*/ 311944 h 664369"/>
                <a:gd name="connsiteX2" fmla="*/ 531019 w 578644"/>
                <a:gd name="connsiteY2" fmla="*/ 264319 h 664369"/>
                <a:gd name="connsiteX3" fmla="*/ 554831 w 578644"/>
                <a:gd name="connsiteY3" fmla="*/ 209550 h 664369"/>
                <a:gd name="connsiteX4" fmla="*/ 569119 w 578644"/>
                <a:gd name="connsiteY4" fmla="*/ 161925 h 664369"/>
                <a:gd name="connsiteX5" fmla="*/ 576263 w 578644"/>
                <a:gd name="connsiteY5" fmla="*/ 119062 h 664369"/>
                <a:gd name="connsiteX6" fmla="*/ 578644 w 578644"/>
                <a:gd name="connsiteY6" fmla="*/ 78581 h 664369"/>
                <a:gd name="connsiteX7" fmla="*/ 573881 w 578644"/>
                <a:gd name="connsiteY7" fmla="*/ 11906 h 664369"/>
                <a:gd name="connsiteX8" fmla="*/ 290513 w 578644"/>
                <a:gd name="connsiteY8" fmla="*/ 0 h 664369"/>
                <a:gd name="connsiteX9" fmla="*/ 288131 w 578644"/>
                <a:gd name="connsiteY9" fmla="*/ 73819 h 664369"/>
                <a:gd name="connsiteX10" fmla="*/ 280988 w 578644"/>
                <a:gd name="connsiteY10" fmla="*/ 123825 h 664369"/>
                <a:gd name="connsiteX11" fmla="*/ 271463 w 578644"/>
                <a:gd name="connsiteY11" fmla="*/ 171450 h 664369"/>
                <a:gd name="connsiteX12" fmla="*/ 254794 w 578644"/>
                <a:gd name="connsiteY12" fmla="*/ 219075 h 664369"/>
                <a:gd name="connsiteX13" fmla="*/ 230981 w 578644"/>
                <a:gd name="connsiteY13" fmla="*/ 257175 h 664369"/>
                <a:gd name="connsiteX14" fmla="*/ 204788 w 578644"/>
                <a:gd name="connsiteY14" fmla="*/ 285750 h 664369"/>
                <a:gd name="connsiteX15" fmla="*/ 176213 w 578644"/>
                <a:gd name="connsiteY15" fmla="*/ 309562 h 664369"/>
                <a:gd name="connsiteX16" fmla="*/ 138113 w 578644"/>
                <a:gd name="connsiteY16" fmla="*/ 333375 h 664369"/>
                <a:gd name="connsiteX17" fmla="*/ 92869 w 578644"/>
                <a:gd name="connsiteY17" fmla="*/ 350044 h 664369"/>
                <a:gd name="connsiteX18" fmla="*/ 0 w 578644"/>
                <a:gd name="connsiteY18" fmla="*/ 514350 h 664369"/>
                <a:gd name="connsiteX19" fmla="*/ 2381 w 578644"/>
                <a:gd name="connsiteY19" fmla="*/ 535781 h 664369"/>
                <a:gd name="connsiteX20" fmla="*/ 11906 w 578644"/>
                <a:gd name="connsiteY20" fmla="*/ 576262 h 664369"/>
                <a:gd name="connsiteX21" fmla="*/ 19050 w 578644"/>
                <a:gd name="connsiteY21" fmla="*/ 602456 h 664369"/>
                <a:gd name="connsiteX22" fmla="*/ 33338 w 578644"/>
                <a:gd name="connsiteY22" fmla="*/ 633412 h 664369"/>
                <a:gd name="connsiteX23" fmla="*/ 50006 w 578644"/>
                <a:gd name="connsiteY23" fmla="*/ 652462 h 664369"/>
                <a:gd name="connsiteX24" fmla="*/ 61913 w 578644"/>
                <a:gd name="connsiteY24" fmla="*/ 659606 h 664369"/>
                <a:gd name="connsiteX25" fmla="*/ 76200 w 578644"/>
                <a:gd name="connsiteY25" fmla="*/ 664369 h 664369"/>
                <a:gd name="connsiteX26" fmla="*/ 107156 w 578644"/>
                <a:gd name="connsiteY26" fmla="*/ 664369 h 664369"/>
                <a:gd name="connsiteX27" fmla="*/ 154781 w 578644"/>
                <a:gd name="connsiteY27" fmla="*/ 654844 h 664369"/>
                <a:gd name="connsiteX28" fmla="*/ 185738 w 578644"/>
                <a:gd name="connsiteY28" fmla="*/ 642937 h 664369"/>
                <a:gd name="connsiteX29" fmla="*/ 226219 w 578644"/>
                <a:gd name="connsiteY29" fmla="*/ 619125 h 664369"/>
                <a:gd name="connsiteX30" fmla="*/ 257175 w 578644"/>
                <a:gd name="connsiteY30" fmla="*/ 597694 h 664369"/>
                <a:gd name="connsiteX31" fmla="*/ 302419 w 578644"/>
                <a:gd name="connsiteY31" fmla="*/ 559594 h 664369"/>
                <a:gd name="connsiteX32" fmla="*/ 350044 w 578644"/>
                <a:gd name="connsiteY32" fmla="*/ 516731 h 664369"/>
                <a:gd name="connsiteX33" fmla="*/ 400050 w 578644"/>
                <a:gd name="connsiteY33" fmla="*/ 457200 h 664369"/>
                <a:gd name="connsiteX34" fmla="*/ 457200 w 578644"/>
                <a:gd name="connsiteY34" fmla="*/ 383381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664369">
                  <a:moveTo>
                    <a:pt x="457200" y="383381"/>
                  </a:moveTo>
                  <a:lnTo>
                    <a:pt x="504825" y="311944"/>
                  </a:lnTo>
                  <a:lnTo>
                    <a:pt x="531019" y="264319"/>
                  </a:lnTo>
                  <a:lnTo>
                    <a:pt x="554831" y="209550"/>
                  </a:lnTo>
                  <a:lnTo>
                    <a:pt x="569119" y="161925"/>
                  </a:lnTo>
                  <a:lnTo>
                    <a:pt x="576263" y="119062"/>
                  </a:lnTo>
                  <a:lnTo>
                    <a:pt x="578644" y="78581"/>
                  </a:lnTo>
                  <a:lnTo>
                    <a:pt x="573881" y="11906"/>
                  </a:lnTo>
                  <a:lnTo>
                    <a:pt x="290513" y="0"/>
                  </a:lnTo>
                  <a:lnTo>
                    <a:pt x="288131" y="73819"/>
                  </a:lnTo>
                  <a:lnTo>
                    <a:pt x="280988" y="123825"/>
                  </a:lnTo>
                  <a:lnTo>
                    <a:pt x="271463" y="171450"/>
                  </a:lnTo>
                  <a:lnTo>
                    <a:pt x="254794" y="219075"/>
                  </a:lnTo>
                  <a:lnTo>
                    <a:pt x="230981" y="257175"/>
                  </a:lnTo>
                  <a:lnTo>
                    <a:pt x="204788" y="285750"/>
                  </a:lnTo>
                  <a:lnTo>
                    <a:pt x="176213" y="309562"/>
                  </a:lnTo>
                  <a:lnTo>
                    <a:pt x="138113" y="333375"/>
                  </a:lnTo>
                  <a:lnTo>
                    <a:pt x="92869" y="350044"/>
                  </a:lnTo>
                  <a:lnTo>
                    <a:pt x="0" y="514350"/>
                  </a:lnTo>
                  <a:lnTo>
                    <a:pt x="2381" y="535781"/>
                  </a:lnTo>
                  <a:lnTo>
                    <a:pt x="11906" y="576262"/>
                  </a:lnTo>
                  <a:lnTo>
                    <a:pt x="19050" y="602456"/>
                  </a:lnTo>
                  <a:lnTo>
                    <a:pt x="33338" y="633412"/>
                  </a:lnTo>
                  <a:lnTo>
                    <a:pt x="50006" y="652462"/>
                  </a:lnTo>
                  <a:lnTo>
                    <a:pt x="61913" y="659606"/>
                  </a:lnTo>
                  <a:lnTo>
                    <a:pt x="76200" y="664369"/>
                  </a:lnTo>
                  <a:lnTo>
                    <a:pt x="107156" y="664369"/>
                  </a:lnTo>
                  <a:lnTo>
                    <a:pt x="154781" y="654844"/>
                  </a:lnTo>
                  <a:lnTo>
                    <a:pt x="185738" y="642937"/>
                  </a:lnTo>
                  <a:lnTo>
                    <a:pt x="226219" y="619125"/>
                  </a:lnTo>
                  <a:lnTo>
                    <a:pt x="257175" y="597694"/>
                  </a:lnTo>
                  <a:lnTo>
                    <a:pt x="302419" y="559594"/>
                  </a:lnTo>
                  <a:lnTo>
                    <a:pt x="350044" y="516731"/>
                  </a:lnTo>
                  <a:lnTo>
                    <a:pt x="400050" y="457200"/>
                  </a:lnTo>
                  <a:lnTo>
                    <a:pt x="457200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7">
              <a:extLst>
                <a:ext uri="{FF2B5EF4-FFF2-40B4-BE49-F238E27FC236}">
                  <a16:creationId xmlns:a16="http://schemas.microsoft.com/office/drawing/2014/main" id="{3495F745-8EBA-4459-9A85-B8A67C656FBC}"/>
                </a:ext>
              </a:extLst>
            </p:cNvPr>
            <p:cNvSpPr/>
            <p:nvPr/>
          </p:nvSpPr>
          <p:spPr>
            <a:xfrm>
              <a:off x="3429000" y="4043363"/>
              <a:ext cx="474663" cy="290512"/>
            </a:xfrm>
            <a:custGeom>
              <a:avLst/>
              <a:gdLst>
                <a:gd name="connsiteX0" fmla="*/ 164306 w 473869"/>
                <a:gd name="connsiteY0" fmla="*/ 64293 h 290512"/>
                <a:gd name="connsiteX1" fmla="*/ 238125 w 473869"/>
                <a:gd name="connsiteY1" fmla="*/ 64293 h 290512"/>
                <a:gd name="connsiteX2" fmla="*/ 307181 w 473869"/>
                <a:gd name="connsiteY2" fmla="*/ 59531 h 290512"/>
                <a:gd name="connsiteX3" fmla="*/ 352425 w 473869"/>
                <a:gd name="connsiteY3" fmla="*/ 54768 h 290512"/>
                <a:gd name="connsiteX4" fmla="*/ 381000 w 473869"/>
                <a:gd name="connsiteY4" fmla="*/ 47625 h 290512"/>
                <a:gd name="connsiteX5" fmla="*/ 431006 w 473869"/>
                <a:gd name="connsiteY5" fmla="*/ 28575 h 290512"/>
                <a:gd name="connsiteX6" fmla="*/ 473869 w 473869"/>
                <a:gd name="connsiteY6" fmla="*/ 0 h 290512"/>
                <a:gd name="connsiteX7" fmla="*/ 304800 w 473869"/>
                <a:gd name="connsiteY7" fmla="*/ 290512 h 290512"/>
                <a:gd name="connsiteX8" fmla="*/ 290513 w 473869"/>
                <a:gd name="connsiteY8" fmla="*/ 242887 h 290512"/>
                <a:gd name="connsiteX9" fmla="*/ 283369 w 473869"/>
                <a:gd name="connsiteY9" fmla="*/ 211931 h 290512"/>
                <a:gd name="connsiteX10" fmla="*/ 271463 w 473869"/>
                <a:gd name="connsiteY10" fmla="*/ 195262 h 290512"/>
                <a:gd name="connsiteX11" fmla="*/ 242888 w 473869"/>
                <a:gd name="connsiteY11" fmla="*/ 171450 h 290512"/>
                <a:gd name="connsiteX12" fmla="*/ 207169 w 473869"/>
                <a:gd name="connsiteY12" fmla="*/ 154781 h 290512"/>
                <a:gd name="connsiteX13" fmla="*/ 161925 w 473869"/>
                <a:gd name="connsiteY13" fmla="*/ 138112 h 290512"/>
                <a:gd name="connsiteX14" fmla="*/ 116681 w 473869"/>
                <a:gd name="connsiteY14" fmla="*/ 128587 h 290512"/>
                <a:gd name="connsiteX15" fmla="*/ 69056 w 473869"/>
                <a:gd name="connsiteY15" fmla="*/ 121443 h 290512"/>
                <a:gd name="connsiteX16" fmla="*/ 38100 w 473869"/>
                <a:gd name="connsiteY16" fmla="*/ 121443 h 290512"/>
                <a:gd name="connsiteX17" fmla="*/ 26194 w 473869"/>
                <a:gd name="connsiteY17" fmla="*/ 121443 h 290512"/>
                <a:gd name="connsiteX18" fmla="*/ 14288 w 473869"/>
                <a:gd name="connsiteY18" fmla="*/ 116681 h 290512"/>
                <a:gd name="connsiteX19" fmla="*/ 0 w 473869"/>
                <a:gd name="connsiteY19" fmla="*/ 92868 h 290512"/>
                <a:gd name="connsiteX20" fmla="*/ 0 w 473869"/>
                <a:gd name="connsiteY20" fmla="*/ 71437 h 290512"/>
                <a:gd name="connsiteX21" fmla="*/ 7144 w 473869"/>
                <a:gd name="connsiteY21" fmla="*/ 57150 h 290512"/>
                <a:gd name="connsiteX22" fmla="*/ 23813 w 473869"/>
                <a:gd name="connsiteY22" fmla="*/ 52387 h 290512"/>
                <a:gd name="connsiteX23" fmla="*/ 57150 w 473869"/>
                <a:gd name="connsiteY23" fmla="*/ 54768 h 290512"/>
                <a:gd name="connsiteX24" fmla="*/ 164306 w 473869"/>
                <a:gd name="connsiteY24" fmla="*/ 64293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3869" h="290512">
                  <a:moveTo>
                    <a:pt x="164306" y="64293"/>
                  </a:moveTo>
                  <a:lnTo>
                    <a:pt x="238125" y="64293"/>
                  </a:lnTo>
                  <a:lnTo>
                    <a:pt x="307181" y="59531"/>
                  </a:lnTo>
                  <a:lnTo>
                    <a:pt x="352425" y="54768"/>
                  </a:lnTo>
                  <a:lnTo>
                    <a:pt x="381000" y="47625"/>
                  </a:lnTo>
                  <a:lnTo>
                    <a:pt x="431006" y="28575"/>
                  </a:lnTo>
                  <a:lnTo>
                    <a:pt x="473869" y="0"/>
                  </a:lnTo>
                  <a:lnTo>
                    <a:pt x="304800" y="290512"/>
                  </a:lnTo>
                  <a:lnTo>
                    <a:pt x="290513" y="242887"/>
                  </a:lnTo>
                  <a:lnTo>
                    <a:pt x="283369" y="211931"/>
                  </a:lnTo>
                  <a:lnTo>
                    <a:pt x="271463" y="195262"/>
                  </a:lnTo>
                  <a:lnTo>
                    <a:pt x="242888" y="171450"/>
                  </a:lnTo>
                  <a:lnTo>
                    <a:pt x="207169" y="154781"/>
                  </a:lnTo>
                  <a:lnTo>
                    <a:pt x="161925" y="138112"/>
                  </a:lnTo>
                  <a:lnTo>
                    <a:pt x="116681" y="128587"/>
                  </a:lnTo>
                  <a:lnTo>
                    <a:pt x="69056" y="121443"/>
                  </a:lnTo>
                  <a:lnTo>
                    <a:pt x="38100" y="121443"/>
                  </a:lnTo>
                  <a:lnTo>
                    <a:pt x="26194" y="121443"/>
                  </a:lnTo>
                  <a:lnTo>
                    <a:pt x="14288" y="116681"/>
                  </a:lnTo>
                  <a:lnTo>
                    <a:pt x="0" y="92868"/>
                  </a:lnTo>
                  <a:lnTo>
                    <a:pt x="0" y="71437"/>
                  </a:lnTo>
                  <a:lnTo>
                    <a:pt x="7144" y="57150"/>
                  </a:lnTo>
                  <a:lnTo>
                    <a:pt x="23813" y="52387"/>
                  </a:lnTo>
                  <a:lnTo>
                    <a:pt x="57150" y="54768"/>
                  </a:lnTo>
                  <a:lnTo>
                    <a:pt x="164306" y="64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8">
              <a:extLst>
                <a:ext uri="{FF2B5EF4-FFF2-40B4-BE49-F238E27FC236}">
                  <a16:creationId xmlns:a16="http://schemas.microsoft.com/office/drawing/2014/main" id="{7F7244F4-6188-4FEA-90F8-AEB971E8A709}"/>
                </a:ext>
              </a:extLst>
            </p:cNvPr>
            <p:cNvSpPr/>
            <p:nvPr/>
          </p:nvSpPr>
          <p:spPr>
            <a:xfrm rot="16200000">
              <a:off x="1145382" y="3699669"/>
              <a:ext cx="3979862" cy="355600"/>
            </a:xfrm>
            <a:custGeom>
              <a:avLst/>
              <a:gdLst>
                <a:gd name="connsiteX0" fmla="*/ 2154432 w 3979942"/>
                <a:gd name="connsiteY0" fmla="*/ 105254 h 355234"/>
                <a:gd name="connsiteX1" fmla="*/ 2572161 w 3979942"/>
                <a:gd name="connsiteY1" fmla="*/ 108543 h 355234"/>
                <a:gd name="connsiteX2" fmla="*/ 3072121 w 3979942"/>
                <a:gd name="connsiteY2" fmla="*/ 108543 h 355234"/>
                <a:gd name="connsiteX3" fmla="*/ 3437223 w 3979942"/>
                <a:gd name="connsiteY3" fmla="*/ 108543 h 355234"/>
                <a:gd name="connsiteX4" fmla="*/ 3723384 w 3979942"/>
                <a:gd name="connsiteY4" fmla="*/ 108543 h 355234"/>
                <a:gd name="connsiteX5" fmla="*/ 3749698 w 3979942"/>
                <a:gd name="connsiteY5" fmla="*/ 108543 h 355234"/>
                <a:gd name="connsiteX6" fmla="*/ 3785879 w 3979942"/>
                <a:gd name="connsiteY6" fmla="*/ 98676 h 355234"/>
                <a:gd name="connsiteX7" fmla="*/ 3851663 w 3979942"/>
                <a:gd name="connsiteY7" fmla="*/ 72362 h 355234"/>
                <a:gd name="connsiteX8" fmla="*/ 3907580 w 3979942"/>
                <a:gd name="connsiteY8" fmla="*/ 46048 h 355234"/>
                <a:gd name="connsiteX9" fmla="*/ 3930604 w 3979942"/>
                <a:gd name="connsiteY9" fmla="*/ 29602 h 355234"/>
                <a:gd name="connsiteX10" fmla="*/ 3940472 w 3979942"/>
                <a:gd name="connsiteY10" fmla="*/ 19735 h 355234"/>
                <a:gd name="connsiteX11" fmla="*/ 3956918 w 3979942"/>
                <a:gd name="connsiteY11" fmla="*/ 19735 h 355234"/>
                <a:gd name="connsiteX12" fmla="*/ 3976653 w 3979942"/>
                <a:gd name="connsiteY12" fmla="*/ 29602 h 355234"/>
                <a:gd name="connsiteX13" fmla="*/ 3979942 w 3979942"/>
                <a:gd name="connsiteY13" fmla="*/ 39470 h 355234"/>
                <a:gd name="connsiteX14" fmla="*/ 3960207 w 3979942"/>
                <a:gd name="connsiteY14" fmla="*/ 65784 h 355234"/>
                <a:gd name="connsiteX15" fmla="*/ 3917447 w 3979942"/>
                <a:gd name="connsiteY15" fmla="*/ 131568 h 355234"/>
                <a:gd name="connsiteX16" fmla="*/ 3881266 w 3979942"/>
                <a:gd name="connsiteY16" fmla="*/ 190774 h 355234"/>
                <a:gd name="connsiteX17" fmla="*/ 3858242 w 3979942"/>
                <a:gd name="connsiteY17" fmla="*/ 236823 h 355234"/>
                <a:gd name="connsiteX18" fmla="*/ 3841796 w 3979942"/>
                <a:gd name="connsiteY18" fmla="*/ 276293 h 355234"/>
                <a:gd name="connsiteX19" fmla="*/ 3723384 w 3979942"/>
                <a:gd name="connsiteY19" fmla="*/ 355234 h 355234"/>
                <a:gd name="connsiteX20" fmla="*/ 3562213 w 3979942"/>
                <a:gd name="connsiteY20" fmla="*/ 348656 h 355234"/>
                <a:gd name="connsiteX21" fmla="*/ 3246449 w 3979942"/>
                <a:gd name="connsiteY21" fmla="*/ 332210 h 355234"/>
                <a:gd name="connsiteX22" fmla="*/ 2996469 w 3979942"/>
                <a:gd name="connsiteY22" fmla="*/ 328920 h 355234"/>
                <a:gd name="connsiteX23" fmla="*/ 2690573 w 3979942"/>
                <a:gd name="connsiteY23" fmla="*/ 322342 h 355234"/>
                <a:gd name="connsiteX24" fmla="*/ 2292578 w 3979942"/>
                <a:gd name="connsiteY24" fmla="*/ 315764 h 355234"/>
                <a:gd name="connsiteX25" fmla="*/ 1917608 w 3979942"/>
                <a:gd name="connsiteY25" fmla="*/ 309185 h 355234"/>
                <a:gd name="connsiteX26" fmla="*/ 1631447 w 3979942"/>
                <a:gd name="connsiteY26" fmla="*/ 302607 h 355234"/>
                <a:gd name="connsiteX27" fmla="*/ 1463698 w 3979942"/>
                <a:gd name="connsiteY27" fmla="*/ 299318 h 355234"/>
                <a:gd name="connsiteX28" fmla="*/ 1180826 w 3979942"/>
                <a:gd name="connsiteY28" fmla="*/ 292739 h 355234"/>
                <a:gd name="connsiteX29" fmla="*/ 894665 w 3979942"/>
                <a:gd name="connsiteY29" fmla="*/ 289450 h 355234"/>
                <a:gd name="connsiteX30" fmla="*/ 713758 w 3979942"/>
                <a:gd name="connsiteY30" fmla="*/ 289450 h 355234"/>
                <a:gd name="connsiteX31" fmla="*/ 598636 w 3979942"/>
                <a:gd name="connsiteY31" fmla="*/ 292739 h 355234"/>
                <a:gd name="connsiteX32" fmla="*/ 421019 w 3979942"/>
                <a:gd name="connsiteY32" fmla="*/ 302607 h 355234"/>
                <a:gd name="connsiteX33" fmla="*/ 325632 w 3979942"/>
                <a:gd name="connsiteY33" fmla="*/ 309185 h 355234"/>
                <a:gd name="connsiteX34" fmla="*/ 269715 w 3979942"/>
                <a:gd name="connsiteY34" fmla="*/ 305896 h 355234"/>
                <a:gd name="connsiteX35" fmla="*/ 197352 w 3979942"/>
                <a:gd name="connsiteY35" fmla="*/ 296028 h 355234"/>
                <a:gd name="connsiteX36" fmla="*/ 121701 w 3979942"/>
                <a:gd name="connsiteY36" fmla="*/ 279582 h 355234"/>
                <a:gd name="connsiteX37" fmla="*/ 42760 w 3979942"/>
                <a:gd name="connsiteY37" fmla="*/ 249979 h 355234"/>
                <a:gd name="connsiteX38" fmla="*/ 23024 w 3979942"/>
                <a:gd name="connsiteY38" fmla="*/ 240112 h 355234"/>
                <a:gd name="connsiteX39" fmla="*/ 9867 w 3979942"/>
                <a:gd name="connsiteY39" fmla="*/ 223666 h 355234"/>
                <a:gd name="connsiteX40" fmla="*/ 0 w 3979942"/>
                <a:gd name="connsiteY40" fmla="*/ 203931 h 355234"/>
                <a:gd name="connsiteX41" fmla="*/ 0 w 3979942"/>
                <a:gd name="connsiteY41" fmla="*/ 187484 h 355234"/>
                <a:gd name="connsiteX42" fmla="*/ 16446 w 3979942"/>
                <a:gd name="connsiteY42" fmla="*/ 164460 h 355234"/>
                <a:gd name="connsiteX43" fmla="*/ 46049 w 3979942"/>
                <a:gd name="connsiteY43" fmla="*/ 141436 h 355234"/>
                <a:gd name="connsiteX44" fmla="*/ 75652 w 3979942"/>
                <a:gd name="connsiteY44" fmla="*/ 121700 h 355234"/>
                <a:gd name="connsiteX45" fmla="*/ 144725 w 3979942"/>
                <a:gd name="connsiteY45" fmla="*/ 92097 h 355234"/>
                <a:gd name="connsiteX46" fmla="*/ 226955 w 3979942"/>
                <a:gd name="connsiteY46" fmla="*/ 62495 h 355234"/>
                <a:gd name="connsiteX47" fmla="*/ 319053 w 3979942"/>
                <a:gd name="connsiteY47" fmla="*/ 32892 h 355234"/>
                <a:gd name="connsiteX48" fmla="*/ 391416 w 3979942"/>
                <a:gd name="connsiteY48" fmla="*/ 13156 h 355234"/>
                <a:gd name="connsiteX49" fmla="*/ 444043 w 3979942"/>
                <a:gd name="connsiteY49" fmla="*/ 0 h 355234"/>
                <a:gd name="connsiteX50" fmla="*/ 460489 w 3979942"/>
                <a:gd name="connsiteY50" fmla="*/ 0 h 355234"/>
                <a:gd name="connsiteX51" fmla="*/ 499960 w 3979942"/>
                <a:gd name="connsiteY51" fmla="*/ 13156 h 355234"/>
                <a:gd name="connsiteX52" fmla="*/ 562455 w 3979942"/>
                <a:gd name="connsiteY52" fmla="*/ 32892 h 355234"/>
                <a:gd name="connsiteX53" fmla="*/ 641396 w 3979942"/>
                <a:gd name="connsiteY53" fmla="*/ 49338 h 355234"/>
                <a:gd name="connsiteX54" fmla="*/ 700601 w 3979942"/>
                <a:gd name="connsiteY54" fmla="*/ 62495 h 355234"/>
                <a:gd name="connsiteX55" fmla="*/ 904532 w 3979942"/>
                <a:gd name="connsiteY55" fmla="*/ 72362 h 355234"/>
                <a:gd name="connsiteX56" fmla="*/ 1233453 w 3979942"/>
                <a:gd name="connsiteY56" fmla="*/ 82230 h 355234"/>
                <a:gd name="connsiteX57" fmla="*/ 1700521 w 3979942"/>
                <a:gd name="connsiteY57" fmla="*/ 95387 h 355234"/>
                <a:gd name="connsiteX58" fmla="*/ 2154432 w 3979942"/>
                <a:gd name="connsiteY58" fmla="*/ 105254 h 35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79942" h="355234">
                  <a:moveTo>
                    <a:pt x="2154432" y="105254"/>
                  </a:moveTo>
                  <a:lnTo>
                    <a:pt x="2572161" y="108543"/>
                  </a:lnTo>
                  <a:lnTo>
                    <a:pt x="3072121" y="108543"/>
                  </a:lnTo>
                  <a:lnTo>
                    <a:pt x="3437223" y="108543"/>
                  </a:lnTo>
                  <a:lnTo>
                    <a:pt x="3723384" y="108543"/>
                  </a:lnTo>
                  <a:lnTo>
                    <a:pt x="3749698" y="108543"/>
                  </a:lnTo>
                  <a:lnTo>
                    <a:pt x="3785879" y="98676"/>
                  </a:lnTo>
                  <a:lnTo>
                    <a:pt x="3851663" y="72362"/>
                  </a:lnTo>
                  <a:lnTo>
                    <a:pt x="3907580" y="46048"/>
                  </a:lnTo>
                  <a:lnTo>
                    <a:pt x="3930604" y="29602"/>
                  </a:lnTo>
                  <a:lnTo>
                    <a:pt x="3940472" y="19735"/>
                  </a:lnTo>
                  <a:lnTo>
                    <a:pt x="3956918" y="19735"/>
                  </a:lnTo>
                  <a:lnTo>
                    <a:pt x="3976653" y="29602"/>
                  </a:lnTo>
                  <a:lnTo>
                    <a:pt x="3979942" y="39470"/>
                  </a:lnTo>
                  <a:lnTo>
                    <a:pt x="3960207" y="65784"/>
                  </a:lnTo>
                  <a:lnTo>
                    <a:pt x="3917447" y="131568"/>
                  </a:lnTo>
                  <a:lnTo>
                    <a:pt x="3881266" y="190774"/>
                  </a:lnTo>
                  <a:lnTo>
                    <a:pt x="3858242" y="236823"/>
                  </a:lnTo>
                  <a:lnTo>
                    <a:pt x="3841796" y="276293"/>
                  </a:lnTo>
                  <a:lnTo>
                    <a:pt x="3723384" y="355234"/>
                  </a:lnTo>
                  <a:lnTo>
                    <a:pt x="3562213" y="348656"/>
                  </a:lnTo>
                  <a:lnTo>
                    <a:pt x="3246449" y="332210"/>
                  </a:lnTo>
                  <a:lnTo>
                    <a:pt x="2996469" y="328920"/>
                  </a:lnTo>
                  <a:lnTo>
                    <a:pt x="2690573" y="322342"/>
                  </a:lnTo>
                  <a:lnTo>
                    <a:pt x="2292578" y="315764"/>
                  </a:lnTo>
                  <a:lnTo>
                    <a:pt x="1917608" y="309185"/>
                  </a:lnTo>
                  <a:lnTo>
                    <a:pt x="1631447" y="302607"/>
                  </a:lnTo>
                  <a:lnTo>
                    <a:pt x="1463698" y="299318"/>
                  </a:lnTo>
                  <a:lnTo>
                    <a:pt x="1180826" y="292739"/>
                  </a:lnTo>
                  <a:lnTo>
                    <a:pt x="894665" y="289450"/>
                  </a:lnTo>
                  <a:lnTo>
                    <a:pt x="713758" y="289450"/>
                  </a:lnTo>
                  <a:lnTo>
                    <a:pt x="598636" y="292739"/>
                  </a:lnTo>
                  <a:lnTo>
                    <a:pt x="421019" y="302607"/>
                  </a:lnTo>
                  <a:lnTo>
                    <a:pt x="325632" y="309185"/>
                  </a:lnTo>
                  <a:lnTo>
                    <a:pt x="269715" y="305896"/>
                  </a:lnTo>
                  <a:lnTo>
                    <a:pt x="197352" y="296028"/>
                  </a:lnTo>
                  <a:lnTo>
                    <a:pt x="121701" y="279582"/>
                  </a:lnTo>
                  <a:lnTo>
                    <a:pt x="42760" y="249979"/>
                  </a:lnTo>
                  <a:lnTo>
                    <a:pt x="23024" y="240112"/>
                  </a:lnTo>
                  <a:lnTo>
                    <a:pt x="9867" y="223666"/>
                  </a:lnTo>
                  <a:lnTo>
                    <a:pt x="0" y="203931"/>
                  </a:lnTo>
                  <a:lnTo>
                    <a:pt x="0" y="187484"/>
                  </a:lnTo>
                  <a:lnTo>
                    <a:pt x="16446" y="164460"/>
                  </a:lnTo>
                  <a:lnTo>
                    <a:pt x="46049" y="141436"/>
                  </a:lnTo>
                  <a:lnTo>
                    <a:pt x="75652" y="121700"/>
                  </a:lnTo>
                  <a:lnTo>
                    <a:pt x="144725" y="92097"/>
                  </a:lnTo>
                  <a:lnTo>
                    <a:pt x="226955" y="62495"/>
                  </a:lnTo>
                  <a:lnTo>
                    <a:pt x="319053" y="32892"/>
                  </a:lnTo>
                  <a:lnTo>
                    <a:pt x="391416" y="13156"/>
                  </a:lnTo>
                  <a:lnTo>
                    <a:pt x="444043" y="0"/>
                  </a:lnTo>
                  <a:lnTo>
                    <a:pt x="460489" y="0"/>
                  </a:lnTo>
                  <a:lnTo>
                    <a:pt x="499960" y="13156"/>
                  </a:lnTo>
                  <a:lnTo>
                    <a:pt x="562455" y="32892"/>
                  </a:lnTo>
                  <a:lnTo>
                    <a:pt x="641396" y="49338"/>
                  </a:lnTo>
                  <a:lnTo>
                    <a:pt x="700601" y="62495"/>
                  </a:lnTo>
                  <a:lnTo>
                    <a:pt x="904532" y="72362"/>
                  </a:lnTo>
                  <a:lnTo>
                    <a:pt x="1233453" y="82230"/>
                  </a:lnTo>
                  <a:lnTo>
                    <a:pt x="1700521" y="95387"/>
                  </a:lnTo>
                  <a:lnTo>
                    <a:pt x="2154432" y="10525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8">
              <a:extLst>
                <a:ext uri="{FF2B5EF4-FFF2-40B4-BE49-F238E27FC236}">
                  <a16:creationId xmlns:a16="http://schemas.microsoft.com/office/drawing/2014/main" id="{98FA48A5-BC59-47A2-97D6-2B2CE2C9FBB4}"/>
                </a:ext>
              </a:extLst>
            </p:cNvPr>
            <p:cNvSpPr/>
            <p:nvPr/>
          </p:nvSpPr>
          <p:spPr>
            <a:xfrm>
              <a:off x="4867275" y="2398713"/>
              <a:ext cx="836613" cy="288925"/>
            </a:xfrm>
            <a:custGeom>
              <a:avLst/>
              <a:gdLst>
                <a:gd name="connsiteX0" fmla="*/ 411956 w 835819"/>
                <a:gd name="connsiteY0" fmla="*/ 254794 h 290512"/>
                <a:gd name="connsiteX1" fmla="*/ 309563 w 835819"/>
                <a:gd name="connsiteY1" fmla="*/ 271462 h 290512"/>
                <a:gd name="connsiteX2" fmla="*/ 202406 w 835819"/>
                <a:gd name="connsiteY2" fmla="*/ 283369 h 290512"/>
                <a:gd name="connsiteX3" fmla="*/ 85725 w 835819"/>
                <a:gd name="connsiteY3" fmla="*/ 290512 h 290512"/>
                <a:gd name="connsiteX4" fmla="*/ 0 w 835819"/>
                <a:gd name="connsiteY4" fmla="*/ 290512 h 290512"/>
                <a:gd name="connsiteX5" fmla="*/ 0 w 835819"/>
                <a:gd name="connsiteY5" fmla="*/ 111919 h 290512"/>
                <a:gd name="connsiteX6" fmla="*/ 121444 w 835819"/>
                <a:gd name="connsiteY6" fmla="*/ 111919 h 290512"/>
                <a:gd name="connsiteX7" fmla="*/ 197644 w 835819"/>
                <a:gd name="connsiteY7" fmla="*/ 107156 h 290512"/>
                <a:gd name="connsiteX8" fmla="*/ 269081 w 835819"/>
                <a:gd name="connsiteY8" fmla="*/ 95250 h 290512"/>
                <a:gd name="connsiteX9" fmla="*/ 335756 w 835819"/>
                <a:gd name="connsiteY9" fmla="*/ 76200 h 290512"/>
                <a:gd name="connsiteX10" fmla="*/ 385763 w 835819"/>
                <a:gd name="connsiteY10" fmla="*/ 57150 h 290512"/>
                <a:gd name="connsiteX11" fmla="*/ 433388 w 835819"/>
                <a:gd name="connsiteY11" fmla="*/ 33337 h 290512"/>
                <a:gd name="connsiteX12" fmla="*/ 471488 w 835819"/>
                <a:gd name="connsiteY12" fmla="*/ 16669 h 290512"/>
                <a:gd name="connsiteX13" fmla="*/ 516731 w 835819"/>
                <a:gd name="connsiteY13" fmla="*/ 7144 h 290512"/>
                <a:gd name="connsiteX14" fmla="*/ 581025 w 835819"/>
                <a:gd name="connsiteY14" fmla="*/ 0 h 290512"/>
                <a:gd name="connsiteX15" fmla="*/ 647700 w 835819"/>
                <a:gd name="connsiteY15" fmla="*/ 2381 h 290512"/>
                <a:gd name="connsiteX16" fmla="*/ 690563 w 835819"/>
                <a:gd name="connsiteY16" fmla="*/ 7144 h 290512"/>
                <a:gd name="connsiteX17" fmla="*/ 735806 w 835819"/>
                <a:gd name="connsiteY17" fmla="*/ 19050 h 290512"/>
                <a:gd name="connsiteX18" fmla="*/ 769144 w 835819"/>
                <a:gd name="connsiteY18" fmla="*/ 33337 h 290512"/>
                <a:gd name="connsiteX19" fmla="*/ 797719 w 835819"/>
                <a:gd name="connsiteY19" fmla="*/ 52387 h 290512"/>
                <a:gd name="connsiteX20" fmla="*/ 816769 w 835819"/>
                <a:gd name="connsiteY20" fmla="*/ 71437 h 290512"/>
                <a:gd name="connsiteX21" fmla="*/ 826294 w 835819"/>
                <a:gd name="connsiteY21" fmla="*/ 85725 h 290512"/>
                <a:gd name="connsiteX22" fmla="*/ 835819 w 835819"/>
                <a:gd name="connsiteY22" fmla="*/ 104775 h 290512"/>
                <a:gd name="connsiteX23" fmla="*/ 831056 w 835819"/>
                <a:gd name="connsiteY23" fmla="*/ 126206 h 290512"/>
                <a:gd name="connsiteX24" fmla="*/ 816769 w 835819"/>
                <a:gd name="connsiteY24" fmla="*/ 145256 h 290512"/>
                <a:gd name="connsiteX25" fmla="*/ 781050 w 835819"/>
                <a:gd name="connsiteY25" fmla="*/ 166687 h 290512"/>
                <a:gd name="connsiteX26" fmla="*/ 735806 w 835819"/>
                <a:gd name="connsiteY26" fmla="*/ 180975 h 290512"/>
                <a:gd name="connsiteX27" fmla="*/ 633413 w 835819"/>
                <a:gd name="connsiteY27" fmla="*/ 204787 h 290512"/>
                <a:gd name="connsiteX28" fmla="*/ 481013 w 835819"/>
                <a:gd name="connsiteY28" fmla="*/ 242887 h 290512"/>
                <a:gd name="connsiteX29" fmla="*/ 411956 w 835819"/>
                <a:gd name="connsiteY29" fmla="*/ 254794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5819" h="290512">
                  <a:moveTo>
                    <a:pt x="411956" y="254794"/>
                  </a:moveTo>
                  <a:lnTo>
                    <a:pt x="309563" y="271462"/>
                  </a:lnTo>
                  <a:lnTo>
                    <a:pt x="202406" y="283369"/>
                  </a:lnTo>
                  <a:lnTo>
                    <a:pt x="85725" y="290512"/>
                  </a:lnTo>
                  <a:lnTo>
                    <a:pt x="0" y="290512"/>
                  </a:lnTo>
                  <a:lnTo>
                    <a:pt x="0" y="111919"/>
                  </a:lnTo>
                  <a:lnTo>
                    <a:pt x="121444" y="111919"/>
                  </a:lnTo>
                  <a:lnTo>
                    <a:pt x="197644" y="107156"/>
                  </a:lnTo>
                  <a:lnTo>
                    <a:pt x="269081" y="95250"/>
                  </a:lnTo>
                  <a:lnTo>
                    <a:pt x="335756" y="76200"/>
                  </a:lnTo>
                  <a:lnTo>
                    <a:pt x="385763" y="57150"/>
                  </a:lnTo>
                  <a:lnTo>
                    <a:pt x="433388" y="33337"/>
                  </a:lnTo>
                  <a:lnTo>
                    <a:pt x="471488" y="16669"/>
                  </a:lnTo>
                  <a:lnTo>
                    <a:pt x="516731" y="7144"/>
                  </a:lnTo>
                  <a:lnTo>
                    <a:pt x="581025" y="0"/>
                  </a:lnTo>
                  <a:lnTo>
                    <a:pt x="647700" y="2381"/>
                  </a:lnTo>
                  <a:lnTo>
                    <a:pt x="690563" y="7144"/>
                  </a:lnTo>
                  <a:lnTo>
                    <a:pt x="735806" y="19050"/>
                  </a:lnTo>
                  <a:lnTo>
                    <a:pt x="769144" y="33337"/>
                  </a:lnTo>
                  <a:lnTo>
                    <a:pt x="797719" y="52387"/>
                  </a:lnTo>
                  <a:lnTo>
                    <a:pt x="816769" y="71437"/>
                  </a:lnTo>
                  <a:lnTo>
                    <a:pt x="826294" y="85725"/>
                  </a:lnTo>
                  <a:lnTo>
                    <a:pt x="835819" y="104775"/>
                  </a:lnTo>
                  <a:lnTo>
                    <a:pt x="831056" y="126206"/>
                  </a:lnTo>
                  <a:lnTo>
                    <a:pt x="816769" y="145256"/>
                  </a:lnTo>
                  <a:lnTo>
                    <a:pt x="781050" y="166687"/>
                  </a:lnTo>
                  <a:lnTo>
                    <a:pt x="735806" y="180975"/>
                  </a:lnTo>
                  <a:lnTo>
                    <a:pt x="633413" y="204787"/>
                  </a:lnTo>
                  <a:lnTo>
                    <a:pt x="481013" y="242887"/>
                  </a:lnTo>
                  <a:lnTo>
                    <a:pt x="411956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9">
              <a:extLst>
                <a:ext uri="{FF2B5EF4-FFF2-40B4-BE49-F238E27FC236}">
                  <a16:creationId xmlns:a16="http://schemas.microsoft.com/office/drawing/2014/main" id="{3062E345-FC23-4CEE-A196-7CA6A9E99E54}"/>
                </a:ext>
              </a:extLst>
            </p:cNvPr>
            <p:cNvSpPr/>
            <p:nvPr/>
          </p:nvSpPr>
          <p:spPr>
            <a:xfrm>
              <a:off x="4537075" y="1790700"/>
              <a:ext cx="511175" cy="1931988"/>
            </a:xfrm>
            <a:custGeom>
              <a:avLst/>
              <a:gdLst>
                <a:gd name="connsiteX0" fmla="*/ 180374 w 511062"/>
                <a:gd name="connsiteY0" fmla="*/ 751562 h 1931514"/>
                <a:gd name="connsiteX1" fmla="*/ 180374 w 511062"/>
                <a:gd name="connsiteY1" fmla="*/ 483505 h 1931514"/>
                <a:gd name="connsiteX2" fmla="*/ 180374 w 511062"/>
                <a:gd name="connsiteY2" fmla="*/ 290604 h 1931514"/>
                <a:gd name="connsiteX3" fmla="*/ 180374 w 511062"/>
                <a:gd name="connsiteY3" fmla="*/ 260542 h 1931514"/>
                <a:gd name="connsiteX4" fmla="*/ 175364 w 511062"/>
                <a:gd name="connsiteY4" fmla="*/ 232984 h 1931514"/>
                <a:gd name="connsiteX5" fmla="*/ 167848 w 511062"/>
                <a:gd name="connsiteY5" fmla="*/ 205427 h 1931514"/>
                <a:gd name="connsiteX6" fmla="*/ 157828 w 511062"/>
                <a:gd name="connsiteY6" fmla="*/ 180375 h 1931514"/>
                <a:gd name="connsiteX7" fmla="*/ 142796 w 511062"/>
                <a:gd name="connsiteY7" fmla="*/ 152818 h 1931514"/>
                <a:gd name="connsiteX8" fmla="*/ 127765 w 511062"/>
                <a:gd name="connsiteY8" fmla="*/ 132776 h 1931514"/>
                <a:gd name="connsiteX9" fmla="*/ 110229 w 511062"/>
                <a:gd name="connsiteY9" fmla="*/ 117745 h 1931514"/>
                <a:gd name="connsiteX10" fmla="*/ 95197 w 511062"/>
                <a:gd name="connsiteY10" fmla="*/ 105219 h 1931514"/>
                <a:gd name="connsiteX11" fmla="*/ 72651 w 511062"/>
                <a:gd name="connsiteY11" fmla="*/ 92693 h 1931514"/>
                <a:gd name="connsiteX12" fmla="*/ 45093 w 511062"/>
                <a:gd name="connsiteY12" fmla="*/ 80167 h 1931514"/>
                <a:gd name="connsiteX13" fmla="*/ 22546 w 511062"/>
                <a:gd name="connsiteY13" fmla="*/ 72651 h 1931514"/>
                <a:gd name="connsiteX14" fmla="*/ 10020 w 511062"/>
                <a:gd name="connsiteY14" fmla="*/ 57620 h 1931514"/>
                <a:gd name="connsiteX15" fmla="*/ 0 w 511062"/>
                <a:gd name="connsiteY15" fmla="*/ 27558 h 1931514"/>
                <a:gd name="connsiteX16" fmla="*/ 5010 w 511062"/>
                <a:gd name="connsiteY16" fmla="*/ 15032 h 1931514"/>
                <a:gd name="connsiteX17" fmla="*/ 17536 w 511062"/>
                <a:gd name="connsiteY17" fmla="*/ 5011 h 1931514"/>
                <a:gd name="connsiteX18" fmla="*/ 45093 w 511062"/>
                <a:gd name="connsiteY18" fmla="*/ 0 h 1931514"/>
                <a:gd name="connsiteX19" fmla="*/ 92692 w 511062"/>
                <a:gd name="connsiteY19" fmla="*/ 7516 h 1931514"/>
                <a:gd name="connsiteX20" fmla="*/ 150312 w 511062"/>
                <a:gd name="connsiteY20" fmla="*/ 25052 h 1931514"/>
                <a:gd name="connsiteX21" fmla="*/ 260541 w 511062"/>
                <a:gd name="connsiteY21" fmla="*/ 65136 h 1931514"/>
                <a:gd name="connsiteX22" fmla="*/ 335697 w 511062"/>
                <a:gd name="connsiteY22" fmla="*/ 100209 h 1931514"/>
                <a:gd name="connsiteX23" fmla="*/ 403338 w 511062"/>
                <a:gd name="connsiteY23" fmla="*/ 135281 h 1931514"/>
                <a:gd name="connsiteX24" fmla="*/ 450937 w 511062"/>
                <a:gd name="connsiteY24" fmla="*/ 165344 h 1931514"/>
                <a:gd name="connsiteX25" fmla="*/ 478494 w 511062"/>
                <a:gd name="connsiteY25" fmla="*/ 185386 h 1931514"/>
                <a:gd name="connsiteX26" fmla="*/ 493525 w 511062"/>
                <a:gd name="connsiteY26" fmla="*/ 202922 h 1931514"/>
                <a:gd name="connsiteX27" fmla="*/ 506051 w 511062"/>
                <a:gd name="connsiteY27" fmla="*/ 222964 h 1931514"/>
                <a:gd name="connsiteX28" fmla="*/ 511062 w 511062"/>
                <a:gd name="connsiteY28" fmla="*/ 245511 h 1931514"/>
                <a:gd name="connsiteX29" fmla="*/ 508556 w 511062"/>
                <a:gd name="connsiteY29" fmla="*/ 265552 h 1931514"/>
                <a:gd name="connsiteX30" fmla="*/ 501041 w 511062"/>
                <a:gd name="connsiteY30" fmla="*/ 278078 h 1931514"/>
                <a:gd name="connsiteX31" fmla="*/ 483504 w 511062"/>
                <a:gd name="connsiteY31" fmla="*/ 290604 h 1931514"/>
                <a:gd name="connsiteX32" fmla="*/ 463463 w 511062"/>
                <a:gd name="connsiteY32" fmla="*/ 303130 h 1931514"/>
                <a:gd name="connsiteX33" fmla="*/ 450937 w 511062"/>
                <a:gd name="connsiteY33" fmla="*/ 320667 h 1931514"/>
                <a:gd name="connsiteX34" fmla="*/ 438411 w 511062"/>
                <a:gd name="connsiteY34" fmla="*/ 363255 h 1931514"/>
                <a:gd name="connsiteX35" fmla="*/ 430895 w 511062"/>
                <a:gd name="connsiteY35" fmla="*/ 435906 h 1931514"/>
                <a:gd name="connsiteX36" fmla="*/ 425885 w 511062"/>
                <a:gd name="connsiteY36" fmla="*/ 543630 h 1931514"/>
                <a:gd name="connsiteX37" fmla="*/ 425885 w 511062"/>
                <a:gd name="connsiteY37" fmla="*/ 739036 h 1931514"/>
                <a:gd name="connsiteX38" fmla="*/ 428390 w 511062"/>
                <a:gd name="connsiteY38" fmla="*/ 879328 h 1931514"/>
                <a:gd name="connsiteX39" fmla="*/ 410853 w 511062"/>
                <a:gd name="connsiteY39" fmla="*/ 1129848 h 1931514"/>
                <a:gd name="connsiteX40" fmla="*/ 380791 w 511062"/>
                <a:gd name="connsiteY40" fmla="*/ 1558238 h 1931514"/>
                <a:gd name="connsiteX41" fmla="*/ 303129 w 511062"/>
                <a:gd name="connsiteY41" fmla="*/ 1911472 h 1931514"/>
                <a:gd name="connsiteX42" fmla="*/ 280583 w 511062"/>
                <a:gd name="connsiteY42" fmla="*/ 1923998 h 1931514"/>
                <a:gd name="connsiteX43" fmla="*/ 260541 w 511062"/>
                <a:gd name="connsiteY43" fmla="*/ 1931514 h 1931514"/>
                <a:gd name="connsiteX44" fmla="*/ 243005 w 511062"/>
                <a:gd name="connsiteY44" fmla="*/ 1931514 h 1931514"/>
                <a:gd name="connsiteX45" fmla="*/ 220458 w 511062"/>
                <a:gd name="connsiteY45" fmla="*/ 1918988 h 1931514"/>
                <a:gd name="connsiteX46" fmla="*/ 197911 w 511062"/>
                <a:gd name="connsiteY46" fmla="*/ 1893936 h 1931514"/>
                <a:gd name="connsiteX47" fmla="*/ 167848 w 511062"/>
                <a:gd name="connsiteY47" fmla="*/ 1828800 h 1931514"/>
                <a:gd name="connsiteX48" fmla="*/ 130270 w 511062"/>
                <a:gd name="connsiteY48" fmla="*/ 1721077 h 1931514"/>
                <a:gd name="connsiteX49" fmla="*/ 97703 w 511062"/>
                <a:gd name="connsiteY49" fmla="*/ 1630889 h 1931514"/>
                <a:gd name="connsiteX50" fmla="*/ 85177 w 511062"/>
                <a:gd name="connsiteY50" fmla="*/ 1588301 h 1931514"/>
                <a:gd name="connsiteX51" fmla="*/ 80166 w 511062"/>
                <a:gd name="connsiteY51" fmla="*/ 1550723 h 1931514"/>
                <a:gd name="connsiteX52" fmla="*/ 82671 w 511062"/>
                <a:gd name="connsiteY52" fmla="*/ 1515650 h 1931514"/>
                <a:gd name="connsiteX53" fmla="*/ 92692 w 511062"/>
                <a:gd name="connsiteY53" fmla="*/ 1478072 h 1931514"/>
                <a:gd name="connsiteX54" fmla="*/ 115239 w 511062"/>
                <a:gd name="connsiteY54" fmla="*/ 1400410 h 1931514"/>
                <a:gd name="connsiteX55" fmla="*/ 142796 w 511062"/>
                <a:gd name="connsiteY55" fmla="*/ 1330264 h 1931514"/>
                <a:gd name="connsiteX56" fmla="*/ 160333 w 511062"/>
                <a:gd name="connsiteY56" fmla="*/ 1300202 h 1931514"/>
                <a:gd name="connsiteX57" fmla="*/ 177869 w 511062"/>
                <a:gd name="connsiteY57" fmla="*/ 1197489 h 1931514"/>
                <a:gd name="connsiteX58" fmla="*/ 182880 w 511062"/>
                <a:gd name="connsiteY58" fmla="*/ 1114817 h 1931514"/>
                <a:gd name="connsiteX59" fmla="*/ 180374 w 511062"/>
                <a:gd name="connsiteY59" fmla="*/ 751562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1062" h="1931514">
                  <a:moveTo>
                    <a:pt x="180374" y="751562"/>
                  </a:moveTo>
                  <a:lnTo>
                    <a:pt x="180374" y="483505"/>
                  </a:lnTo>
                  <a:lnTo>
                    <a:pt x="180374" y="290604"/>
                  </a:lnTo>
                  <a:lnTo>
                    <a:pt x="180374" y="260542"/>
                  </a:lnTo>
                  <a:lnTo>
                    <a:pt x="175364" y="232984"/>
                  </a:lnTo>
                  <a:lnTo>
                    <a:pt x="167848" y="205427"/>
                  </a:lnTo>
                  <a:lnTo>
                    <a:pt x="157828" y="180375"/>
                  </a:lnTo>
                  <a:lnTo>
                    <a:pt x="142796" y="152818"/>
                  </a:lnTo>
                  <a:lnTo>
                    <a:pt x="127765" y="132776"/>
                  </a:lnTo>
                  <a:lnTo>
                    <a:pt x="110229" y="117745"/>
                  </a:lnTo>
                  <a:lnTo>
                    <a:pt x="95197" y="105219"/>
                  </a:lnTo>
                  <a:lnTo>
                    <a:pt x="72651" y="92693"/>
                  </a:lnTo>
                  <a:lnTo>
                    <a:pt x="45093" y="80167"/>
                  </a:lnTo>
                  <a:lnTo>
                    <a:pt x="22546" y="72651"/>
                  </a:lnTo>
                  <a:lnTo>
                    <a:pt x="10020" y="57620"/>
                  </a:lnTo>
                  <a:lnTo>
                    <a:pt x="0" y="27558"/>
                  </a:lnTo>
                  <a:lnTo>
                    <a:pt x="5010" y="15032"/>
                  </a:lnTo>
                  <a:lnTo>
                    <a:pt x="17536" y="5011"/>
                  </a:lnTo>
                  <a:lnTo>
                    <a:pt x="45093" y="0"/>
                  </a:lnTo>
                  <a:lnTo>
                    <a:pt x="92692" y="7516"/>
                  </a:lnTo>
                  <a:lnTo>
                    <a:pt x="150312" y="25052"/>
                  </a:lnTo>
                  <a:lnTo>
                    <a:pt x="260541" y="65136"/>
                  </a:lnTo>
                  <a:lnTo>
                    <a:pt x="335697" y="100209"/>
                  </a:lnTo>
                  <a:lnTo>
                    <a:pt x="403338" y="135281"/>
                  </a:lnTo>
                  <a:lnTo>
                    <a:pt x="450937" y="165344"/>
                  </a:lnTo>
                  <a:lnTo>
                    <a:pt x="478494" y="185386"/>
                  </a:lnTo>
                  <a:lnTo>
                    <a:pt x="493525" y="202922"/>
                  </a:lnTo>
                  <a:lnTo>
                    <a:pt x="506051" y="222964"/>
                  </a:lnTo>
                  <a:lnTo>
                    <a:pt x="511062" y="245511"/>
                  </a:lnTo>
                  <a:lnTo>
                    <a:pt x="508556" y="265552"/>
                  </a:lnTo>
                  <a:lnTo>
                    <a:pt x="501041" y="278078"/>
                  </a:lnTo>
                  <a:lnTo>
                    <a:pt x="483504" y="290604"/>
                  </a:lnTo>
                  <a:lnTo>
                    <a:pt x="463463" y="303130"/>
                  </a:lnTo>
                  <a:lnTo>
                    <a:pt x="450937" y="320667"/>
                  </a:lnTo>
                  <a:lnTo>
                    <a:pt x="438411" y="363255"/>
                  </a:lnTo>
                  <a:lnTo>
                    <a:pt x="430895" y="435906"/>
                  </a:lnTo>
                  <a:lnTo>
                    <a:pt x="425885" y="543630"/>
                  </a:lnTo>
                  <a:lnTo>
                    <a:pt x="425885" y="739036"/>
                  </a:lnTo>
                  <a:lnTo>
                    <a:pt x="428390" y="879328"/>
                  </a:lnTo>
                  <a:lnTo>
                    <a:pt x="410853" y="1129848"/>
                  </a:lnTo>
                  <a:lnTo>
                    <a:pt x="380791" y="1558238"/>
                  </a:lnTo>
                  <a:lnTo>
                    <a:pt x="303129" y="1911472"/>
                  </a:lnTo>
                  <a:lnTo>
                    <a:pt x="280583" y="1923998"/>
                  </a:lnTo>
                  <a:lnTo>
                    <a:pt x="260541" y="1931514"/>
                  </a:lnTo>
                  <a:lnTo>
                    <a:pt x="243005" y="1931514"/>
                  </a:lnTo>
                  <a:lnTo>
                    <a:pt x="220458" y="1918988"/>
                  </a:lnTo>
                  <a:lnTo>
                    <a:pt x="197911" y="1893936"/>
                  </a:lnTo>
                  <a:lnTo>
                    <a:pt x="167848" y="1828800"/>
                  </a:lnTo>
                  <a:lnTo>
                    <a:pt x="130270" y="1721077"/>
                  </a:lnTo>
                  <a:lnTo>
                    <a:pt x="97703" y="1630889"/>
                  </a:lnTo>
                  <a:lnTo>
                    <a:pt x="85177" y="1588301"/>
                  </a:lnTo>
                  <a:lnTo>
                    <a:pt x="80166" y="1550723"/>
                  </a:lnTo>
                  <a:lnTo>
                    <a:pt x="82671" y="1515650"/>
                  </a:lnTo>
                  <a:lnTo>
                    <a:pt x="92692" y="1478072"/>
                  </a:lnTo>
                  <a:lnTo>
                    <a:pt x="115239" y="1400410"/>
                  </a:lnTo>
                  <a:lnTo>
                    <a:pt x="142796" y="1330264"/>
                  </a:lnTo>
                  <a:lnTo>
                    <a:pt x="160333" y="1300202"/>
                  </a:lnTo>
                  <a:lnTo>
                    <a:pt x="177869" y="1197489"/>
                  </a:lnTo>
                  <a:lnTo>
                    <a:pt x="182880" y="1114817"/>
                  </a:lnTo>
                  <a:cubicBezTo>
                    <a:pt x="182045" y="993732"/>
                    <a:pt x="181209" y="872647"/>
                    <a:pt x="180374" y="75156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0">
              <a:extLst>
                <a:ext uri="{FF2B5EF4-FFF2-40B4-BE49-F238E27FC236}">
                  <a16:creationId xmlns:a16="http://schemas.microsoft.com/office/drawing/2014/main" id="{B170E262-0900-48D9-AA14-FB0BBB9426C6}"/>
                </a:ext>
              </a:extLst>
            </p:cNvPr>
            <p:cNvSpPr/>
            <p:nvPr/>
          </p:nvSpPr>
          <p:spPr>
            <a:xfrm>
              <a:off x="4776788" y="2955925"/>
              <a:ext cx="936625" cy="762000"/>
            </a:xfrm>
            <a:custGeom>
              <a:avLst/>
              <a:gdLst>
                <a:gd name="connsiteX0" fmla="*/ 611270 w 936947"/>
                <a:gd name="connsiteY0" fmla="*/ 147807 h 761582"/>
                <a:gd name="connsiteX1" fmla="*/ 350729 w 936947"/>
                <a:gd name="connsiteY1" fmla="*/ 268057 h 761582"/>
                <a:gd name="connsiteX2" fmla="*/ 200417 w 936947"/>
                <a:gd name="connsiteY2" fmla="*/ 335697 h 761582"/>
                <a:gd name="connsiteX3" fmla="*/ 62630 w 936947"/>
                <a:gd name="connsiteY3" fmla="*/ 383296 h 761582"/>
                <a:gd name="connsiteX4" fmla="*/ 0 w 936947"/>
                <a:gd name="connsiteY4" fmla="*/ 761582 h 761582"/>
                <a:gd name="connsiteX5" fmla="*/ 27558 w 936947"/>
                <a:gd name="connsiteY5" fmla="*/ 761582 h 761582"/>
                <a:gd name="connsiteX6" fmla="*/ 65136 w 936947"/>
                <a:gd name="connsiteY6" fmla="*/ 744046 h 761582"/>
                <a:gd name="connsiteX7" fmla="*/ 117745 w 936947"/>
                <a:gd name="connsiteY7" fmla="*/ 703963 h 761582"/>
                <a:gd name="connsiteX8" fmla="*/ 305635 w 936947"/>
                <a:gd name="connsiteY8" fmla="*/ 551145 h 761582"/>
                <a:gd name="connsiteX9" fmla="*/ 568682 w 936947"/>
                <a:gd name="connsiteY9" fmla="*/ 335697 h 761582"/>
                <a:gd name="connsiteX10" fmla="*/ 751562 w 936947"/>
                <a:gd name="connsiteY10" fmla="*/ 187890 h 761582"/>
                <a:gd name="connsiteX11" fmla="*/ 909390 w 936947"/>
                <a:gd name="connsiteY11" fmla="*/ 60125 h 761582"/>
                <a:gd name="connsiteX12" fmla="*/ 924421 w 936947"/>
                <a:gd name="connsiteY12" fmla="*/ 47599 h 761582"/>
                <a:gd name="connsiteX13" fmla="*/ 936947 w 936947"/>
                <a:gd name="connsiteY13" fmla="*/ 27557 h 761582"/>
                <a:gd name="connsiteX14" fmla="*/ 936947 w 936947"/>
                <a:gd name="connsiteY14" fmla="*/ 12526 h 761582"/>
                <a:gd name="connsiteX15" fmla="*/ 931937 w 936947"/>
                <a:gd name="connsiteY15" fmla="*/ 2505 h 761582"/>
                <a:gd name="connsiteX16" fmla="*/ 921916 w 936947"/>
                <a:gd name="connsiteY16" fmla="*/ 0 h 761582"/>
                <a:gd name="connsiteX17" fmla="*/ 894359 w 936947"/>
                <a:gd name="connsiteY17" fmla="*/ 5010 h 761582"/>
                <a:gd name="connsiteX18" fmla="*/ 771604 w 936947"/>
                <a:gd name="connsiteY18" fmla="*/ 70146 h 761582"/>
                <a:gd name="connsiteX19" fmla="*/ 611270 w 936947"/>
                <a:gd name="connsiteY19" fmla="*/ 147807 h 76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6947" h="761582">
                  <a:moveTo>
                    <a:pt x="611270" y="147807"/>
                  </a:moveTo>
                  <a:lnTo>
                    <a:pt x="350729" y="268057"/>
                  </a:lnTo>
                  <a:lnTo>
                    <a:pt x="200417" y="335697"/>
                  </a:lnTo>
                  <a:lnTo>
                    <a:pt x="62630" y="383296"/>
                  </a:lnTo>
                  <a:lnTo>
                    <a:pt x="0" y="761582"/>
                  </a:lnTo>
                  <a:lnTo>
                    <a:pt x="27558" y="761582"/>
                  </a:lnTo>
                  <a:lnTo>
                    <a:pt x="65136" y="744046"/>
                  </a:lnTo>
                  <a:lnTo>
                    <a:pt x="117745" y="703963"/>
                  </a:lnTo>
                  <a:lnTo>
                    <a:pt x="305635" y="551145"/>
                  </a:lnTo>
                  <a:lnTo>
                    <a:pt x="568682" y="335697"/>
                  </a:lnTo>
                  <a:lnTo>
                    <a:pt x="751562" y="187890"/>
                  </a:lnTo>
                  <a:lnTo>
                    <a:pt x="909390" y="60125"/>
                  </a:lnTo>
                  <a:lnTo>
                    <a:pt x="924421" y="47599"/>
                  </a:lnTo>
                  <a:lnTo>
                    <a:pt x="936947" y="27557"/>
                  </a:lnTo>
                  <a:lnTo>
                    <a:pt x="936947" y="12526"/>
                  </a:lnTo>
                  <a:lnTo>
                    <a:pt x="931937" y="2505"/>
                  </a:lnTo>
                  <a:lnTo>
                    <a:pt x="921916" y="0"/>
                  </a:lnTo>
                  <a:lnTo>
                    <a:pt x="894359" y="5010"/>
                  </a:lnTo>
                  <a:lnTo>
                    <a:pt x="771604" y="70146"/>
                  </a:lnTo>
                  <a:lnTo>
                    <a:pt x="611270" y="147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1">
              <a:extLst>
                <a:ext uri="{FF2B5EF4-FFF2-40B4-BE49-F238E27FC236}">
                  <a16:creationId xmlns:a16="http://schemas.microsoft.com/office/drawing/2014/main" id="{3A43D3EE-9DA1-4113-B304-B85CB809DDB2}"/>
                </a:ext>
              </a:extLst>
            </p:cNvPr>
            <p:cNvSpPr/>
            <p:nvPr/>
          </p:nvSpPr>
          <p:spPr>
            <a:xfrm>
              <a:off x="6122988" y="1973263"/>
              <a:ext cx="1050925" cy="666750"/>
            </a:xfrm>
            <a:custGeom>
              <a:avLst/>
              <a:gdLst>
                <a:gd name="connsiteX0" fmla="*/ 666384 w 1052186"/>
                <a:gd name="connsiteY0" fmla="*/ 533609 h 666385"/>
                <a:gd name="connsiteX1" fmla="*/ 463463 w 1052186"/>
                <a:gd name="connsiteY1" fmla="*/ 576198 h 666385"/>
                <a:gd name="connsiteX2" fmla="*/ 235489 w 1052186"/>
                <a:gd name="connsiteY2" fmla="*/ 623797 h 666385"/>
                <a:gd name="connsiteX3" fmla="*/ 0 w 1052186"/>
                <a:gd name="connsiteY3" fmla="*/ 666385 h 666385"/>
                <a:gd name="connsiteX4" fmla="*/ 0 w 1052186"/>
                <a:gd name="connsiteY4" fmla="*/ 593734 h 666385"/>
                <a:gd name="connsiteX5" fmla="*/ 192900 w 1052186"/>
                <a:gd name="connsiteY5" fmla="*/ 528599 h 666385"/>
                <a:gd name="connsiteX6" fmla="*/ 360749 w 1052186"/>
                <a:gd name="connsiteY6" fmla="*/ 460958 h 666385"/>
                <a:gd name="connsiteX7" fmla="*/ 503546 w 1052186"/>
                <a:gd name="connsiteY7" fmla="*/ 393318 h 666385"/>
                <a:gd name="connsiteX8" fmla="*/ 628806 w 1052186"/>
                <a:gd name="connsiteY8" fmla="*/ 315656 h 666385"/>
                <a:gd name="connsiteX9" fmla="*/ 713983 w 1052186"/>
                <a:gd name="connsiteY9" fmla="*/ 250521 h 666385"/>
                <a:gd name="connsiteX10" fmla="*/ 744046 w 1052186"/>
                <a:gd name="connsiteY10" fmla="*/ 220458 h 666385"/>
                <a:gd name="connsiteX11" fmla="*/ 764087 w 1052186"/>
                <a:gd name="connsiteY11" fmla="*/ 197912 h 666385"/>
                <a:gd name="connsiteX12" fmla="*/ 769098 w 1052186"/>
                <a:gd name="connsiteY12" fmla="*/ 180375 h 666385"/>
                <a:gd name="connsiteX13" fmla="*/ 769098 w 1052186"/>
                <a:gd name="connsiteY13" fmla="*/ 160334 h 666385"/>
                <a:gd name="connsiteX14" fmla="*/ 761582 w 1052186"/>
                <a:gd name="connsiteY14" fmla="*/ 130271 h 666385"/>
                <a:gd name="connsiteX15" fmla="*/ 751561 w 1052186"/>
                <a:gd name="connsiteY15" fmla="*/ 87683 h 666385"/>
                <a:gd name="connsiteX16" fmla="*/ 736530 w 1052186"/>
                <a:gd name="connsiteY16" fmla="*/ 42589 h 666385"/>
                <a:gd name="connsiteX17" fmla="*/ 734025 w 1052186"/>
                <a:gd name="connsiteY17" fmla="*/ 22547 h 666385"/>
                <a:gd name="connsiteX18" fmla="*/ 734025 w 1052186"/>
                <a:gd name="connsiteY18" fmla="*/ 10021 h 666385"/>
                <a:gd name="connsiteX19" fmla="*/ 736530 w 1052186"/>
                <a:gd name="connsiteY19" fmla="*/ 2506 h 666385"/>
                <a:gd name="connsiteX20" fmla="*/ 749056 w 1052186"/>
                <a:gd name="connsiteY20" fmla="*/ 0 h 666385"/>
                <a:gd name="connsiteX21" fmla="*/ 766593 w 1052186"/>
                <a:gd name="connsiteY21" fmla="*/ 7516 h 666385"/>
                <a:gd name="connsiteX22" fmla="*/ 814191 w 1052186"/>
                <a:gd name="connsiteY22" fmla="*/ 47599 h 666385"/>
                <a:gd name="connsiteX23" fmla="*/ 889348 w 1052186"/>
                <a:gd name="connsiteY23" fmla="*/ 117745 h 666385"/>
                <a:gd name="connsiteX24" fmla="*/ 946967 w 1052186"/>
                <a:gd name="connsiteY24" fmla="*/ 177870 h 666385"/>
                <a:gd name="connsiteX25" fmla="*/ 992061 w 1052186"/>
                <a:gd name="connsiteY25" fmla="*/ 227974 h 666385"/>
                <a:gd name="connsiteX26" fmla="*/ 1022123 w 1052186"/>
                <a:gd name="connsiteY26" fmla="*/ 268057 h 666385"/>
                <a:gd name="connsiteX27" fmla="*/ 1042165 w 1052186"/>
                <a:gd name="connsiteY27" fmla="*/ 305635 h 666385"/>
                <a:gd name="connsiteX28" fmla="*/ 1049681 w 1052186"/>
                <a:gd name="connsiteY28" fmla="*/ 330688 h 666385"/>
                <a:gd name="connsiteX29" fmla="*/ 1052186 w 1052186"/>
                <a:gd name="connsiteY29" fmla="*/ 358245 h 666385"/>
                <a:gd name="connsiteX30" fmla="*/ 1052186 w 1052186"/>
                <a:gd name="connsiteY30" fmla="*/ 378286 h 666385"/>
                <a:gd name="connsiteX31" fmla="*/ 1042165 w 1052186"/>
                <a:gd name="connsiteY31" fmla="*/ 408349 h 666385"/>
                <a:gd name="connsiteX32" fmla="*/ 1019618 w 1052186"/>
                <a:gd name="connsiteY32" fmla="*/ 433401 h 666385"/>
                <a:gd name="connsiteX33" fmla="*/ 969514 w 1052186"/>
                <a:gd name="connsiteY33" fmla="*/ 453443 h 666385"/>
                <a:gd name="connsiteX34" fmla="*/ 831728 w 1052186"/>
                <a:gd name="connsiteY34" fmla="*/ 496031 h 666385"/>
                <a:gd name="connsiteX35" fmla="*/ 666384 w 1052186"/>
                <a:gd name="connsiteY35" fmla="*/ 533609 h 6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2186" h="666385">
                  <a:moveTo>
                    <a:pt x="666384" y="533609"/>
                  </a:moveTo>
                  <a:lnTo>
                    <a:pt x="463463" y="576198"/>
                  </a:lnTo>
                  <a:lnTo>
                    <a:pt x="235489" y="623797"/>
                  </a:lnTo>
                  <a:lnTo>
                    <a:pt x="0" y="666385"/>
                  </a:lnTo>
                  <a:lnTo>
                    <a:pt x="0" y="593734"/>
                  </a:lnTo>
                  <a:lnTo>
                    <a:pt x="192900" y="528599"/>
                  </a:lnTo>
                  <a:lnTo>
                    <a:pt x="360749" y="460958"/>
                  </a:lnTo>
                  <a:lnTo>
                    <a:pt x="503546" y="393318"/>
                  </a:lnTo>
                  <a:lnTo>
                    <a:pt x="628806" y="315656"/>
                  </a:lnTo>
                  <a:lnTo>
                    <a:pt x="713983" y="250521"/>
                  </a:lnTo>
                  <a:lnTo>
                    <a:pt x="744046" y="220458"/>
                  </a:lnTo>
                  <a:lnTo>
                    <a:pt x="764087" y="197912"/>
                  </a:lnTo>
                  <a:lnTo>
                    <a:pt x="769098" y="180375"/>
                  </a:lnTo>
                  <a:lnTo>
                    <a:pt x="769098" y="160334"/>
                  </a:lnTo>
                  <a:lnTo>
                    <a:pt x="761582" y="130271"/>
                  </a:lnTo>
                  <a:lnTo>
                    <a:pt x="751561" y="87683"/>
                  </a:lnTo>
                  <a:lnTo>
                    <a:pt x="736530" y="42589"/>
                  </a:lnTo>
                  <a:lnTo>
                    <a:pt x="734025" y="22547"/>
                  </a:lnTo>
                  <a:lnTo>
                    <a:pt x="734025" y="10021"/>
                  </a:lnTo>
                  <a:lnTo>
                    <a:pt x="736530" y="2506"/>
                  </a:lnTo>
                  <a:lnTo>
                    <a:pt x="749056" y="0"/>
                  </a:lnTo>
                  <a:lnTo>
                    <a:pt x="766593" y="7516"/>
                  </a:lnTo>
                  <a:lnTo>
                    <a:pt x="814191" y="47599"/>
                  </a:lnTo>
                  <a:lnTo>
                    <a:pt x="889348" y="117745"/>
                  </a:lnTo>
                  <a:lnTo>
                    <a:pt x="946967" y="177870"/>
                  </a:lnTo>
                  <a:lnTo>
                    <a:pt x="992061" y="227974"/>
                  </a:lnTo>
                  <a:lnTo>
                    <a:pt x="1022123" y="268057"/>
                  </a:lnTo>
                  <a:lnTo>
                    <a:pt x="1042165" y="305635"/>
                  </a:lnTo>
                  <a:lnTo>
                    <a:pt x="1049681" y="330688"/>
                  </a:lnTo>
                  <a:lnTo>
                    <a:pt x="1052186" y="358245"/>
                  </a:lnTo>
                  <a:lnTo>
                    <a:pt x="1052186" y="378286"/>
                  </a:lnTo>
                  <a:lnTo>
                    <a:pt x="1042165" y="408349"/>
                  </a:lnTo>
                  <a:lnTo>
                    <a:pt x="1019618" y="433401"/>
                  </a:lnTo>
                  <a:lnTo>
                    <a:pt x="969514" y="453443"/>
                  </a:lnTo>
                  <a:lnTo>
                    <a:pt x="831728" y="496031"/>
                  </a:lnTo>
                  <a:lnTo>
                    <a:pt x="666384" y="5336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2">
              <a:extLst>
                <a:ext uri="{FF2B5EF4-FFF2-40B4-BE49-F238E27FC236}">
                  <a16:creationId xmlns:a16="http://schemas.microsoft.com/office/drawing/2014/main" id="{EFC292C1-85C8-4FDB-858C-285305D9CD05}"/>
                </a:ext>
              </a:extLst>
            </p:cNvPr>
            <p:cNvSpPr/>
            <p:nvPr/>
          </p:nvSpPr>
          <p:spPr>
            <a:xfrm>
              <a:off x="5781675" y="1665288"/>
              <a:ext cx="1673225" cy="1828800"/>
            </a:xfrm>
            <a:custGeom>
              <a:avLst/>
              <a:gdLst>
                <a:gd name="connsiteX0" fmla="*/ 230479 w 1673477"/>
                <a:gd name="connsiteY0" fmla="*/ 856780 h 1828800"/>
                <a:gd name="connsiteX1" fmla="*/ 232984 w 1673477"/>
                <a:gd name="connsiteY1" fmla="*/ 293109 h 1828800"/>
                <a:gd name="connsiteX2" fmla="*/ 230479 w 1673477"/>
                <a:gd name="connsiteY2" fmla="*/ 255531 h 1828800"/>
                <a:gd name="connsiteX3" fmla="*/ 220458 w 1673477"/>
                <a:gd name="connsiteY3" fmla="*/ 220458 h 1828800"/>
                <a:gd name="connsiteX4" fmla="*/ 202921 w 1673477"/>
                <a:gd name="connsiteY4" fmla="*/ 190396 h 1828800"/>
                <a:gd name="connsiteX5" fmla="*/ 185385 w 1673477"/>
                <a:gd name="connsiteY5" fmla="*/ 167849 h 1828800"/>
                <a:gd name="connsiteX6" fmla="*/ 160333 w 1673477"/>
                <a:gd name="connsiteY6" fmla="*/ 145302 h 1828800"/>
                <a:gd name="connsiteX7" fmla="*/ 135281 w 1673477"/>
                <a:gd name="connsiteY7" fmla="*/ 125260 h 1828800"/>
                <a:gd name="connsiteX8" fmla="*/ 110229 w 1673477"/>
                <a:gd name="connsiteY8" fmla="*/ 107724 h 1828800"/>
                <a:gd name="connsiteX9" fmla="*/ 82671 w 1673477"/>
                <a:gd name="connsiteY9" fmla="*/ 90188 h 1828800"/>
                <a:gd name="connsiteX10" fmla="*/ 45093 w 1673477"/>
                <a:gd name="connsiteY10" fmla="*/ 72651 h 1828800"/>
                <a:gd name="connsiteX11" fmla="*/ 30062 w 1673477"/>
                <a:gd name="connsiteY11" fmla="*/ 62630 h 1828800"/>
                <a:gd name="connsiteX12" fmla="*/ 12526 w 1673477"/>
                <a:gd name="connsiteY12" fmla="*/ 47599 h 1828800"/>
                <a:gd name="connsiteX13" fmla="*/ 0 w 1673477"/>
                <a:gd name="connsiteY13" fmla="*/ 27557 h 1828800"/>
                <a:gd name="connsiteX14" fmla="*/ 2505 w 1673477"/>
                <a:gd name="connsiteY14" fmla="*/ 12526 h 1828800"/>
                <a:gd name="connsiteX15" fmla="*/ 17536 w 1673477"/>
                <a:gd name="connsiteY15" fmla="*/ 0 h 1828800"/>
                <a:gd name="connsiteX16" fmla="*/ 50104 w 1673477"/>
                <a:gd name="connsiteY16" fmla="*/ 0 h 1828800"/>
                <a:gd name="connsiteX17" fmla="*/ 117744 w 1673477"/>
                <a:gd name="connsiteY17" fmla="*/ 5011 h 1828800"/>
                <a:gd name="connsiteX18" fmla="*/ 202921 w 1673477"/>
                <a:gd name="connsiteY18" fmla="*/ 22547 h 1828800"/>
                <a:gd name="connsiteX19" fmla="*/ 270562 w 1673477"/>
                <a:gd name="connsiteY19" fmla="*/ 42589 h 1828800"/>
                <a:gd name="connsiteX20" fmla="*/ 343213 w 1673477"/>
                <a:gd name="connsiteY20" fmla="*/ 72651 h 1828800"/>
                <a:gd name="connsiteX21" fmla="*/ 373275 w 1673477"/>
                <a:gd name="connsiteY21" fmla="*/ 90188 h 1828800"/>
                <a:gd name="connsiteX22" fmla="*/ 420874 w 1673477"/>
                <a:gd name="connsiteY22" fmla="*/ 122755 h 1828800"/>
                <a:gd name="connsiteX23" fmla="*/ 463463 w 1673477"/>
                <a:gd name="connsiteY23" fmla="*/ 157828 h 1828800"/>
                <a:gd name="connsiteX24" fmla="*/ 498536 w 1673477"/>
                <a:gd name="connsiteY24" fmla="*/ 192901 h 1828800"/>
                <a:gd name="connsiteX25" fmla="*/ 533608 w 1673477"/>
                <a:gd name="connsiteY25" fmla="*/ 230479 h 1828800"/>
                <a:gd name="connsiteX26" fmla="*/ 543629 w 1673477"/>
                <a:gd name="connsiteY26" fmla="*/ 248015 h 1828800"/>
                <a:gd name="connsiteX27" fmla="*/ 551145 w 1673477"/>
                <a:gd name="connsiteY27" fmla="*/ 270562 h 1828800"/>
                <a:gd name="connsiteX28" fmla="*/ 556155 w 1673477"/>
                <a:gd name="connsiteY28" fmla="*/ 298120 h 1828800"/>
                <a:gd name="connsiteX29" fmla="*/ 553650 w 1673477"/>
                <a:gd name="connsiteY29" fmla="*/ 330687 h 1828800"/>
                <a:gd name="connsiteX30" fmla="*/ 541124 w 1673477"/>
                <a:gd name="connsiteY30" fmla="*/ 375781 h 1828800"/>
                <a:gd name="connsiteX31" fmla="*/ 518577 w 1673477"/>
                <a:gd name="connsiteY31" fmla="*/ 425885 h 1828800"/>
                <a:gd name="connsiteX32" fmla="*/ 496030 w 1673477"/>
                <a:gd name="connsiteY32" fmla="*/ 475989 h 1828800"/>
                <a:gd name="connsiteX33" fmla="*/ 473484 w 1673477"/>
                <a:gd name="connsiteY33" fmla="*/ 553651 h 1828800"/>
                <a:gd name="connsiteX34" fmla="*/ 458452 w 1673477"/>
                <a:gd name="connsiteY34" fmla="*/ 631312 h 1828800"/>
                <a:gd name="connsiteX35" fmla="*/ 443421 w 1673477"/>
                <a:gd name="connsiteY35" fmla="*/ 741541 h 1828800"/>
                <a:gd name="connsiteX36" fmla="*/ 433400 w 1673477"/>
                <a:gd name="connsiteY36" fmla="*/ 886843 h 1828800"/>
                <a:gd name="connsiteX37" fmla="*/ 430895 w 1673477"/>
                <a:gd name="connsiteY37" fmla="*/ 1002082 h 1828800"/>
                <a:gd name="connsiteX38" fmla="*/ 418369 w 1673477"/>
                <a:gd name="connsiteY38" fmla="*/ 1199994 h 1828800"/>
                <a:gd name="connsiteX39" fmla="*/ 410853 w 1673477"/>
                <a:gd name="connsiteY39" fmla="*/ 1367842 h 1828800"/>
                <a:gd name="connsiteX40" fmla="*/ 415864 w 1673477"/>
                <a:gd name="connsiteY40" fmla="*/ 1420452 h 1828800"/>
                <a:gd name="connsiteX41" fmla="*/ 428390 w 1673477"/>
                <a:gd name="connsiteY41" fmla="*/ 1475566 h 1828800"/>
                <a:gd name="connsiteX42" fmla="*/ 445926 w 1673477"/>
                <a:gd name="connsiteY42" fmla="*/ 1510639 h 1828800"/>
                <a:gd name="connsiteX43" fmla="*/ 465968 w 1673477"/>
                <a:gd name="connsiteY43" fmla="*/ 1535691 h 1828800"/>
                <a:gd name="connsiteX44" fmla="*/ 488515 w 1673477"/>
                <a:gd name="connsiteY44" fmla="*/ 1553228 h 1828800"/>
                <a:gd name="connsiteX45" fmla="*/ 518577 w 1673477"/>
                <a:gd name="connsiteY45" fmla="*/ 1568259 h 1828800"/>
                <a:gd name="connsiteX46" fmla="*/ 553650 w 1673477"/>
                <a:gd name="connsiteY46" fmla="*/ 1578280 h 1828800"/>
                <a:gd name="connsiteX47" fmla="*/ 613775 w 1673477"/>
                <a:gd name="connsiteY47" fmla="*/ 1590806 h 1828800"/>
                <a:gd name="connsiteX48" fmla="*/ 734025 w 1673477"/>
                <a:gd name="connsiteY48" fmla="*/ 1600826 h 1828800"/>
                <a:gd name="connsiteX49" fmla="*/ 939452 w 1673477"/>
                <a:gd name="connsiteY49" fmla="*/ 1603332 h 1828800"/>
                <a:gd name="connsiteX50" fmla="*/ 1124837 w 1673477"/>
                <a:gd name="connsiteY50" fmla="*/ 1593311 h 1828800"/>
                <a:gd name="connsiteX51" fmla="*/ 1212519 w 1673477"/>
                <a:gd name="connsiteY51" fmla="*/ 1583290 h 1828800"/>
                <a:gd name="connsiteX52" fmla="*/ 1265128 w 1673477"/>
                <a:gd name="connsiteY52" fmla="*/ 1573269 h 1828800"/>
                <a:gd name="connsiteX53" fmla="*/ 1618362 w 1673477"/>
                <a:gd name="connsiteY53" fmla="*/ 1613352 h 1828800"/>
                <a:gd name="connsiteX54" fmla="*/ 1640909 w 1673477"/>
                <a:gd name="connsiteY54" fmla="*/ 1630889 h 1828800"/>
                <a:gd name="connsiteX55" fmla="*/ 1660951 w 1673477"/>
                <a:gd name="connsiteY55" fmla="*/ 1650931 h 1828800"/>
                <a:gd name="connsiteX56" fmla="*/ 1668467 w 1673477"/>
                <a:gd name="connsiteY56" fmla="*/ 1665962 h 1828800"/>
                <a:gd name="connsiteX57" fmla="*/ 1673477 w 1673477"/>
                <a:gd name="connsiteY57" fmla="*/ 1683498 h 1828800"/>
                <a:gd name="connsiteX58" fmla="*/ 1665961 w 1673477"/>
                <a:gd name="connsiteY58" fmla="*/ 1703540 h 1828800"/>
                <a:gd name="connsiteX59" fmla="*/ 1648425 w 1673477"/>
                <a:gd name="connsiteY59" fmla="*/ 1726087 h 1828800"/>
                <a:gd name="connsiteX60" fmla="*/ 1618362 w 1673477"/>
                <a:gd name="connsiteY60" fmla="*/ 1748634 h 1828800"/>
                <a:gd name="connsiteX61" fmla="*/ 1573269 w 1673477"/>
                <a:gd name="connsiteY61" fmla="*/ 1771180 h 1828800"/>
                <a:gd name="connsiteX62" fmla="*/ 1525670 w 1673477"/>
                <a:gd name="connsiteY62" fmla="*/ 1788717 h 1828800"/>
                <a:gd name="connsiteX63" fmla="*/ 1448008 w 1673477"/>
                <a:gd name="connsiteY63" fmla="*/ 1803748 h 1828800"/>
                <a:gd name="connsiteX64" fmla="*/ 1330264 w 1673477"/>
                <a:gd name="connsiteY64" fmla="*/ 1818779 h 1828800"/>
                <a:gd name="connsiteX65" fmla="*/ 1182457 w 1673477"/>
                <a:gd name="connsiteY65" fmla="*/ 1826295 h 1828800"/>
                <a:gd name="connsiteX66" fmla="*/ 1039660 w 1673477"/>
                <a:gd name="connsiteY66" fmla="*/ 1828800 h 1828800"/>
                <a:gd name="connsiteX67" fmla="*/ 814191 w 1673477"/>
                <a:gd name="connsiteY67" fmla="*/ 1823790 h 1828800"/>
                <a:gd name="connsiteX68" fmla="*/ 706468 w 1673477"/>
                <a:gd name="connsiteY68" fmla="*/ 1816274 h 1828800"/>
                <a:gd name="connsiteX69" fmla="*/ 606259 w 1673477"/>
                <a:gd name="connsiteY69" fmla="*/ 1806253 h 1828800"/>
                <a:gd name="connsiteX70" fmla="*/ 526093 w 1673477"/>
                <a:gd name="connsiteY70" fmla="*/ 1788717 h 1828800"/>
                <a:gd name="connsiteX71" fmla="*/ 460958 w 1673477"/>
                <a:gd name="connsiteY71" fmla="*/ 1766170 h 1828800"/>
                <a:gd name="connsiteX72" fmla="*/ 420874 w 1673477"/>
                <a:gd name="connsiteY72" fmla="*/ 1746128 h 1828800"/>
                <a:gd name="connsiteX73" fmla="*/ 363255 w 1673477"/>
                <a:gd name="connsiteY73" fmla="*/ 1701035 h 1828800"/>
                <a:gd name="connsiteX74" fmla="*/ 315656 w 1673477"/>
                <a:gd name="connsiteY74" fmla="*/ 1648425 h 1828800"/>
                <a:gd name="connsiteX75" fmla="*/ 278078 w 1673477"/>
                <a:gd name="connsiteY75" fmla="*/ 1588300 h 1828800"/>
                <a:gd name="connsiteX76" fmla="*/ 250520 w 1673477"/>
                <a:gd name="connsiteY76" fmla="*/ 1518155 h 1828800"/>
                <a:gd name="connsiteX77" fmla="*/ 235489 w 1673477"/>
                <a:gd name="connsiteY77" fmla="*/ 1460535 h 1828800"/>
                <a:gd name="connsiteX78" fmla="*/ 230479 w 1673477"/>
                <a:gd name="connsiteY78" fmla="*/ 1375358 h 1828800"/>
                <a:gd name="connsiteX79" fmla="*/ 230479 w 1673477"/>
                <a:gd name="connsiteY79" fmla="*/ 85678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673477" h="1828800">
                  <a:moveTo>
                    <a:pt x="230479" y="856780"/>
                  </a:moveTo>
                  <a:lnTo>
                    <a:pt x="232984" y="293109"/>
                  </a:lnTo>
                  <a:lnTo>
                    <a:pt x="230479" y="255531"/>
                  </a:lnTo>
                  <a:lnTo>
                    <a:pt x="220458" y="220458"/>
                  </a:lnTo>
                  <a:lnTo>
                    <a:pt x="202921" y="190396"/>
                  </a:lnTo>
                  <a:lnTo>
                    <a:pt x="185385" y="167849"/>
                  </a:lnTo>
                  <a:lnTo>
                    <a:pt x="160333" y="145302"/>
                  </a:lnTo>
                  <a:lnTo>
                    <a:pt x="135281" y="125260"/>
                  </a:lnTo>
                  <a:lnTo>
                    <a:pt x="110229" y="107724"/>
                  </a:lnTo>
                  <a:lnTo>
                    <a:pt x="82671" y="90188"/>
                  </a:lnTo>
                  <a:lnTo>
                    <a:pt x="45093" y="72651"/>
                  </a:lnTo>
                  <a:lnTo>
                    <a:pt x="30062" y="62630"/>
                  </a:lnTo>
                  <a:lnTo>
                    <a:pt x="12526" y="47599"/>
                  </a:lnTo>
                  <a:lnTo>
                    <a:pt x="0" y="27557"/>
                  </a:lnTo>
                  <a:lnTo>
                    <a:pt x="2505" y="12526"/>
                  </a:lnTo>
                  <a:lnTo>
                    <a:pt x="17536" y="0"/>
                  </a:lnTo>
                  <a:lnTo>
                    <a:pt x="50104" y="0"/>
                  </a:lnTo>
                  <a:lnTo>
                    <a:pt x="117744" y="5011"/>
                  </a:lnTo>
                  <a:lnTo>
                    <a:pt x="202921" y="22547"/>
                  </a:lnTo>
                  <a:lnTo>
                    <a:pt x="270562" y="42589"/>
                  </a:lnTo>
                  <a:lnTo>
                    <a:pt x="343213" y="72651"/>
                  </a:lnTo>
                  <a:lnTo>
                    <a:pt x="373275" y="90188"/>
                  </a:lnTo>
                  <a:lnTo>
                    <a:pt x="420874" y="122755"/>
                  </a:lnTo>
                  <a:lnTo>
                    <a:pt x="463463" y="157828"/>
                  </a:lnTo>
                  <a:lnTo>
                    <a:pt x="498536" y="192901"/>
                  </a:lnTo>
                  <a:lnTo>
                    <a:pt x="533608" y="230479"/>
                  </a:lnTo>
                  <a:lnTo>
                    <a:pt x="543629" y="248015"/>
                  </a:lnTo>
                  <a:lnTo>
                    <a:pt x="551145" y="270562"/>
                  </a:lnTo>
                  <a:lnTo>
                    <a:pt x="556155" y="298120"/>
                  </a:lnTo>
                  <a:lnTo>
                    <a:pt x="553650" y="330687"/>
                  </a:lnTo>
                  <a:lnTo>
                    <a:pt x="541124" y="375781"/>
                  </a:lnTo>
                  <a:lnTo>
                    <a:pt x="518577" y="425885"/>
                  </a:lnTo>
                  <a:lnTo>
                    <a:pt x="496030" y="475989"/>
                  </a:lnTo>
                  <a:lnTo>
                    <a:pt x="473484" y="553651"/>
                  </a:lnTo>
                  <a:lnTo>
                    <a:pt x="458452" y="631312"/>
                  </a:lnTo>
                  <a:lnTo>
                    <a:pt x="443421" y="741541"/>
                  </a:lnTo>
                  <a:lnTo>
                    <a:pt x="433400" y="886843"/>
                  </a:lnTo>
                  <a:lnTo>
                    <a:pt x="430895" y="1002082"/>
                  </a:lnTo>
                  <a:lnTo>
                    <a:pt x="418369" y="1199994"/>
                  </a:lnTo>
                  <a:lnTo>
                    <a:pt x="410853" y="1367842"/>
                  </a:lnTo>
                  <a:lnTo>
                    <a:pt x="415864" y="1420452"/>
                  </a:lnTo>
                  <a:lnTo>
                    <a:pt x="428390" y="1475566"/>
                  </a:lnTo>
                  <a:lnTo>
                    <a:pt x="445926" y="1510639"/>
                  </a:lnTo>
                  <a:lnTo>
                    <a:pt x="465968" y="1535691"/>
                  </a:lnTo>
                  <a:lnTo>
                    <a:pt x="488515" y="1553228"/>
                  </a:lnTo>
                  <a:lnTo>
                    <a:pt x="518577" y="1568259"/>
                  </a:lnTo>
                  <a:lnTo>
                    <a:pt x="553650" y="1578280"/>
                  </a:lnTo>
                  <a:lnTo>
                    <a:pt x="613775" y="1590806"/>
                  </a:lnTo>
                  <a:lnTo>
                    <a:pt x="734025" y="1600826"/>
                  </a:lnTo>
                  <a:lnTo>
                    <a:pt x="939452" y="1603332"/>
                  </a:lnTo>
                  <a:lnTo>
                    <a:pt x="1124837" y="1593311"/>
                  </a:lnTo>
                  <a:lnTo>
                    <a:pt x="1212519" y="1583290"/>
                  </a:lnTo>
                  <a:lnTo>
                    <a:pt x="1265128" y="1573269"/>
                  </a:lnTo>
                  <a:lnTo>
                    <a:pt x="1618362" y="1613352"/>
                  </a:lnTo>
                  <a:lnTo>
                    <a:pt x="1640909" y="1630889"/>
                  </a:lnTo>
                  <a:lnTo>
                    <a:pt x="1660951" y="1650931"/>
                  </a:lnTo>
                  <a:lnTo>
                    <a:pt x="1668467" y="1665962"/>
                  </a:lnTo>
                  <a:lnTo>
                    <a:pt x="1673477" y="1683498"/>
                  </a:lnTo>
                  <a:lnTo>
                    <a:pt x="1665961" y="1703540"/>
                  </a:lnTo>
                  <a:lnTo>
                    <a:pt x="1648425" y="1726087"/>
                  </a:lnTo>
                  <a:lnTo>
                    <a:pt x="1618362" y="1748634"/>
                  </a:lnTo>
                  <a:lnTo>
                    <a:pt x="1573269" y="1771180"/>
                  </a:lnTo>
                  <a:lnTo>
                    <a:pt x="1525670" y="1788717"/>
                  </a:lnTo>
                  <a:lnTo>
                    <a:pt x="1448008" y="1803748"/>
                  </a:lnTo>
                  <a:lnTo>
                    <a:pt x="1330264" y="1818779"/>
                  </a:lnTo>
                  <a:lnTo>
                    <a:pt x="1182457" y="1826295"/>
                  </a:lnTo>
                  <a:lnTo>
                    <a:pt x="1039660" y="1828800"/>
                  </a:lnTo>
                  <a:lnTo>
                    <a:pt x="814191" y="1823790"/>
                  </a:lnTo>
                  <a:lnTo>
                    <a:pt x="706468" y="1816274"/>
                  </a:lnTo>
                  <a:lnTo>
                    <a:pt x="606259" y="1806253"/>
                  </a:lnTo>
                  <a:lnTo>
                    <a:pt x="526093" y="1788717"/>
                  </a:lnTo>
                  <a:lnTo>
                    <a:pt x="460958" y="1766170"/>
                  </a:lnTo>
                  <a:lnTo>
                    <a:pt x="420874" y="1746128"/>
                  </a:lnTo>
                  <a:lnTo>
                    <a:pt x="363255" y="1701035"/>
                  </a:lnTo>
                  <a:lnTo>
                    <a:pt x="315656" y="1648425"/>
                  </a:lnTo>
                  <a:lnTo>
                    <a:pt x="278078" y="1588300"/>
                  </a:lnTo>
                  <a:lnTo>
                    <a:pt x="250520" y="1518155"/>
                  </a:lnTo>
                  <a:lnTo>
                    <a:pt x="235489" y="1460535"/>
                  </a:lnTo>
                  <a:lnTo>
                    <a:pt x="230479" y="1375358"/>
                  </a:lnTo>
                  <a:lnTo>
                    <a:pt x="230479" y="8567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3">
              <a:extLst>
                <a:ext uri="{FF2B5EF4-FFF2-40B4-BE49-F238E27FC236}">
                  <a16:creationId xmlns:a16="http://schemas.microsoft.com/office/drawing/2014/main" id="{C1103854-2489-44AE-AC52-85CA18C40194}"/>
                </a:ext>
              </a:extLst>
            </p:cNvPr>
            <p:cNvSpPr/>
            <p:nvPr/>
          </p:nvSpPr>
          <p:spPr>
            <a:xfrm>
              <a:off x="6980238" y="2611438"/>
              <a:ext cx="471487" cy="731837"/>
            </a:xfrm>
            <a:custGeom>
              <a:avLst/>
              <a:gdLst>
                <a:gd name="connsiteX0" fmla="*/ 359569 w 471487"/>
                <a:gd name="connsiteY0" fmla="*/ 211932 h 731044"/>
                <a:gd name="connsiteX1" fmla="*/ 373856 w 471487"/>
                <a:gd name="connsiteY1" fmla="*/ 545307 h 731044"/>
                <a:gd name="connsiteX2" fmla="*/ 378619 w 471487"/>
                <a:gd name="connsiteY2" fmla="*/ 592932 h 731044"/>
                <a:gd name="connsiteX3" fmla="*/ 388144 w 471487"/>
                <a:gd name="connsiteY3" fmla="*/ 621507 h 731044"/>
                <a:gd name="connsiteX4" fmla="*/ 397669 w 471487"/>
                <a:gd name="connsiteY4" fmla="*/ 638175 h 731044"/>
                <a:gd name="connsiteX5" fmla="*/ 414337 w 471487"/>
                <a:gd name="connsiteY5" fmla="*/ 657225 h 731044"/>
                <a:gd name="connsiteX6" fmla="*/ 426244 w 471487"/>
                <a:gd name="connsiteY6" fmla="*/ 666750 h 731044"/>
                <a:gd name="connsiteX7" fmla="*/ 454819 w 471487"/>
                <a:gd name="connsiteY7" fmla="*/ 695325 h 731044"/>
                <a:gd name="connsiteX8" fmla="*/ 471487 w 471487"/>
                <a:gd name="connsiteY8" fmla="*/ 731044 h 731044"/>
                <a:gd name="connsiteX9" fmla="*/ 0 w 471487"/>
                <a:gd name="connsiteY9" fmla="*/ 640557 h 731044"/>
                <a:gd name="connsiteX10" fmla="*/ 73819 w 471487"/>
                <a:gd name="connsiteY10" fmla="*/ 621507 h 731044"/>
                <a:gd name="connsiteX11" fmla="*/ 111919 w 471487"/>
                <a:gd name="connsiteY11" fmla="*/ 602457 h 731044"/>
                <a:gd name="connsiteX12" fmla="*/ 135731 w 471487"/>
                <a:gd name="connsiteY12" fmla="*/ 583407 h 731044"/>
                <a:gd name="connsiteX13" fmla="*/ 159544 w 471487"/>
                <a:gd name="connsiteY13" fmla="*/ 552450 h 731044"/>
                <a:gd name="connsiteX14" fmla="*/ 173831 w 471487"/>
                <a:gd name="connsiteY14" fmla="*/ 521494 h 731044"/>
                <a:gd name="connsiteX15" fmla="*/ 221456 w 471487"/>
                <a:gd name="connsiteY15" fmla="*/ 345282 h 731044"/>
                <a:gd name="connsiteX16" fmla="*/ 297656 w 471487"/>
                <a:gd name="connsiteY16" fmla="*/ 50007 h 731044"/>
                <a:gd name="connsiteX17" fmla="*/ 304800 w 471487"/>
                <a:gd name="connsiteY17" fmla="*/ 16669 h 731044"/>
                <a:gd name="connsiteX18" fmla="*/ 314325 w 471487"/>
                <a:gd name="connsiteY18" fmla="*/ 2382 h 731044"/>
                <a:gd name="connsiteX19" fmla="*/ 326231 w 471487"/>
                <a:gd name="connsiteY19" fmla="*/ 0 h 731044"/>
                <a:gd name="connsiteX20" fmla="*/ 340519 w 471487"/>
                <a:gd name="connsiteY20" fmla="*/ 2382 h 731044"/>
                <a:gd name="connsiteX21" fmla="*/ 347662 w 471487"/>
                <a:gd name="connsiteY21" fmla="*/ 9525 h 731044"/>
                <a:gd name="connsiteX22" fmla="*/ 352425 w 471487"/>
                <a:gd name="connsiteY22" fmla="*/ 33338 h 731044"/>
                <a:gd name="connsiteX23" fmla="*/ 359569 w 471487"/>
                <a:gd name="connsiteY23" fmla="*/ 157163 h 731044"/>
                <a:gd name="connsiteX24" fmla="*/ 359569 w 471487"/>
                <a:gd name="connsiteY24" fmla="*/ 2119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1487" h="731044">
                  <a:moveTo>
                    <a:pt x="359569" y="211932"/>
                  </a:moveTo>
                  <a:lnTo>
                    <a:pt x="373856" y="545307"/>
                  </a:lnTo>
                  <a:lnTo>
                    <a:pt x="378619" y="592932"/>
                  </a:lnTo>
                  <a:lnTo>
                    <a:pt x="388144" y="621507"/>
                  </a:lnTo>
                  <a:lnTo>
                    <a:pt x="397669" y="638175"/>
                  </a:lnTo>
                  <a:lnTo>
                    <a:pt x="414337" y="657225"/>
                  </a:lnTo>
                  <a:lnTo>
                    <a:pt x="426244" y="666750"/>
                  </a:lnTo>
                  <a:lnTo>
                    <a:pt x="454819" y="695325"/>
                  </a:lnTo>
                  <a:lnTo>
                    <a:pt x="471487" y="731044"/>
                  </a:lnTo>
                  <a:lnTo>
                    <a:pt x="0" y="640557"/>
                  </a:lnTo>
                  <a:lnTo>
                    <a:pt x="73819" y="621507"/>
                  </a:lnTo>
                  <a:lnTo>
                    <a:pt x="111919" y="602457"/>
                  </a:lnTo>
                  <a:lnTo>
                    <a:pt x="135731" y="583407"/>
                  </a:lnTo>
                  <a:lnTo>
                    <a:pt x="159544" y="552450"/>
                  </a:lnTo>
                  <a:lnTo>
                    <a:pt x="173831" y="521494"/>
                  </a:lnTo>
                  <a:lnTo>
                    <a:pt x="221456" y="345282"/>
                  </a:lnTo>
                  <a:lnTo>
                    <a:pt x="297656" y="50007"/>
                  </a:lnTo>
                  <a:lnTo>
                    <a:pt x="304800" y="16669"/>
                  </a:lnTo>
                  <a:lnTo>
                    <a:pt x="314325" y="2382"/>
                  </a:lnTo>
                  <a:lnTo>
                    <a:pt x="326231" y="0"/>
                  </a:lnTo>
                  <a:lnTo>
                    <a:pt x="340519" y="2382"/>
                  </a:lnTo>
                  <a:lnTo>
                    <a:pt x="347662" y="9525"/>
                  </a:lnTo>
                  <a:lnTo>
                    <a:pt x="352425" y="33338"/>
                  </a:lnTo>
                  <a:lnTo>
                    <a:pt x="359569" y="157163"/>
                  </a:lnTo>
                  <a:lnTo>
                    <a:pt x="359569" y="2119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4">
              <a:extLst>
                <a:ext uri="{FF2B5EF4-FFF2-40B4-BE49-F238E27FC236}">
                  <a16:creationId xmlns:a16="http://schemas.microsoft.com/office/drawing/2014/main" id="{95AF11D3-EC8A-4B60-87D5-BFFE09C869A8}"/>
                </a:ext>
              </a:extLst>
            </p:cNvPr>
            <p:cNvSpPr/>
            <p:nvPr/>
          </p:nvSpPr>
          <p:spPr>
            <a:xfrm>
              <a:off x="4638675" y="4227513"/>
              <a:ext cx="2362200" cy="469900"/>
            </a:xfrm>
            <a:custGeom>
              <a:avLst/>
              <a:gdLst>
                <a:gd name="connsiteX0" fmla="*/ 800100 w 2362200"/>
                <a:gd name="connsiteY0" fmla="*/ 195262 h 471487"/>
                <a:gd name="connsiteX1" fmla="*/ 1157288 w 2362200"/>
                <a:gd name="connsiteY1" fmla="*/ 133350 h 471487"/>
                <a:gd name="connsiteX2" fmla="*/ 1354931 w 2362200"/>
                <a:gd name="connsiteY2" fmla="*/ 95250 h 471487"/>
                <a:gd name="connsiteX3" fmla="*/ 1509713 w 2362200"/>
                <a:gd name="connsiteY3" fmla="*/ 80962 h 471487"/>
                <a:gd name="connsiteX4" fmla="*/ 1676400 w 2362200"/>
                <a:gd name="connsiteY4" fmla="*/ 61912 h 471487"/>
                <a:gd name="connsiteX5" fmla="*/ 1762125 w 2362200"/>
                <a:gd name="connsiteY5" fmla="*/ 50006 h 471487"/>
                <a:gd name="connsiteX6" fmla="*/ 1800225 w 2362200"/>
                <a:gd name="connsiteY6" fmla="*/ 38100 h 471487"/>
                <a:gd name="connsiteX7" fmla="*/ 1862138 w 2362200"/>
                <a:gd name="connsiteY7" fmla="*/ 21431 h 471487"/>
                <a:gd name="connsiteX8" fmla="*/ 1928813 w 2362200"/>
                <a:gd name="connsiteY8" fmla="*/ 7144 h 471487"/>
                <a:gd name="connsiteX9" fmla="*/ 1978819 w 2362200"/>
                <a:gd name="connsiteY9" fmla="*/ 0 h 471487"/>
                <a:gd name="connsiteX10" fmla="*/ 2009775 w 2362200"/>
                <a:gd name="connsiteY10" fmla="*/ 4762 h 471487"/>
                <a:gd name="connsiteX11" fmla="*/ 2107406 w 2362200"/>
                <a:gd name="connsiteY11" fmla="*/ 35719 h 471487"/>
                <a:gd name="connsiteX12" fmla="*/ 2219325 w 2362200"/>
                <a:gd name="connsiteY12" fmla="*/ 80962 h 471487"/>
                <a:gd name="connsiteX13" fmla="*/ 2295525 w 2362200"/>
                <a:gd name="connsiteY13" fmla="*/ 116681 h 471487"/>
                <a:gd name="connsiteX14" fmla="*/ 2326481 w 2362200"/>
                <a:gd name="connsiteY14" fmla="*/ 133350 h 471487"/>
                <a:gd name="connsiteX15" fmla="*/ 2347913 w 2362200"/>
                <a:gd name="connsiteY15" fmla="*/ 152400 h 471487"/>
                <a:gd name="connsiteX16" fmla="*/ 2359819 w 2362200"/>
                <a:gd name="connsiteY16" fmla="*/ 164306 h 471487"/>
                <a:gd name="connsiteX17" fmla="*/ 2362200 w 2362200"/>
                <a:gd name="connsiteY17" fmla="*/ 183356 h 471487"/>
                <a:gd name="connsiteX18" fmla="*/ 2357438 w 2362200"/>
                <a:gd name="connsiteY18" fmla="*/ 204787 h 471487"/>
                <a:gd name="connsiteX19" fmla="*/ 2343150 w 2362200"/>
                <a:gd name="connsiteY19" fmla="*/ 223837 h 471487"/>
                <a:gd name="connsiteX20" fmla="*/ 2324100 w 2362200"/>
                <a:gd name="connsiteY20" fmla="*/ 240506 h 471487"/>
                <a:gd name="connsiteX21" fmla="*/ 2302669 w 2362200"/>
                <a:gd name="connsiteY21" fmla="*/ 245269 h 471487"/>
                <a:gd name="connsiteX22" fmla="*/ 2219325 w 2362200"/>
                <a:gd name="connsiteY22" fmla="*/ 245269 h 471487"/>
                <a:gd name="connsiteX23" fmla="*/ 2069306 w 2362200"/>
                <a:gd name="connsiteY23" fmla="*/ 250031 h 471487"/>
                <a:gd name="connsiteX24" fmla="*/ 1990725 w 2362200"/>
                <a:gd name="connsiteY24" fmla="*/ 245269 h 471487"/>
                <a:gd name="connsiteX25" fmla="*/ 1876425 w 2362200"/>
                <a:gd name="connsiteY25" fmla="*/ 245269 h 471487"/>
                <a:gd name="connsiteX26" fmla="*/ 1800225 w 2362200"/>
                <a:gd name="connsiteY26" fmla="*/ 245269 h 471487"/>
                <a:gd name="connsiteX27" fmla="*/ 1700213 w 2362200"/>
                <a:gd name="connsiteY27" fmla="*/ 252412 h 471487"/>
                <a:gd name="connsiteX28" fmla="*/ 1519238 w 2362200"/>
                <a:gd name="connsiteY28" fmla="*/ 273844 h 471487"/>
                <a:gd name="connsiteX29" fmla="*/ 1338263 w 2362200"/>
                <a:gd name="connsiteY29" fmla="*/ 297656 h 471487"/>
                <a:gd name="connsiteX30" fmla="*/ 1100138 w 2362200"/>
                <a:gd name="connsiteY30" fmla="*/ 319087 h 471487"/>
                <a:gd name="connsiteX31" fmla="*/ 847725 w 2362200"/>
                <a:gd name="connsiteY31" fmla="*/ 361950 h 471487"/>
                <a:gd name="connsiteX32" fmla="*/ 661988 w 2362200"/>
                <a:gd name="connsiteY32" fmla="*/ 397669 h 471487"/>
                <a:gd name="connsiteX33" fmla="*/ 531019 w 2362200"/>
                <a:gd name="connsiteY33" fmla="*/ 431006 h 471487"/>
                <a:gd name="connsiteX34" fmla="*/ 383381 w 2362200"/>
                <a:gd name="connsiteY34" fmla="*/ 466725 h 471487"/>
                <a:gd name="connsiteX35" fmla="*/ 359569 w 2362200"/>
                <a:gd name="connsiteY35" fmla="*/ 471487 h 471487"/>
                <a:gd name="connsiteX36" fmla="*/ 328613 w 2362200"/>
                <a:gd name="connsiteY36" fmla="*/ 466725 h 471487"/>
                <a:gd name="connsiteX37" fmla="*/ 290513 w 2362200"/>
                <a:gd name="connsiteY37" fmla="*/ 447675 h 471487"/>
                <a:gd name="connsiteX38" fmla="*/ 242888 w 2362200"/>
                <a:gd name="connsiteY38" fmla="*/ 411956 h 471487"/>
                <a:gd name="connsiteX39" fmla="*/ 180975 w 2362200"/>
                <a:gd name="connsiteY39" fmla="*/ 354806 h 471487"/>
                <a:gd name="connsiteX40" fmla="*/ 85725 w 2362200"/>
                <a:gd name="connsiteY40" fmla="*/ 250031 h 471487"/>
                <a:gd name="connsiteX41" fmla="*/ 28575 w 2362200"/>
                <a:gd name="connsiteY41" fmla="*/ 180975 h 471487"/>
                <a:gd name="connsiteX42" fmla="*/ 9525 w 2362200"/>
                <a:gd name="connsiteY42" fmla="*/ 152400 h 471487"/>
                <a:gd name="connsiteX43" fmla="*/ 2381 w 2362200"/>
                <a:gd name="connsiteY43" fmla="*/ 135731 h 471487"/>
                <a:gd name="connsiteX44" fmla="*/ 0 w 2362200"/>
                <a:gd name="connsiteY44" fmla="*/ 119062 h 471487"/>
                <a:gd name="connsiteX45" fmla="*/ 2381 w 2362200"/>
                <a:gd name="connsiteY45" fmla="*/ 111919 h 471487"/>
                <a:gd name="connsiteX46" fmla="*/ 7144 w 2362200"/>
                <a:gd name="connsiteY46" fmla="*/ 104775 h 471487"/>
                <a:gd name="connsiteX47" fmla="*/ 16669 w 2362200"/>
                <a:gd name="connsiteY47" fmla="*/ 104775 h 471487"/>
                <a:gd name="connsiteX48" fmla="*/ 35719 w 2362200"/>
                <a:gd name="connsiteY48" fmla="*/ 104775 h 471487"/>
                <a:gd name="connsiteX49" fmla="*/ 59531 w 2362200"/>
                <a:gd name="connsiteY49" fmla="*/ 116681 h 471487"/>
                <a:gd name="connsiteX50" fmla="*/ 107156 w 2362200"/>
                <a:gd name="connsiteY50" fmla="*/ 152400 h 471487"/>
                <a:gd name="connsiteX51" fmla="*/ 154781 w 2362200"/>
                <a:gd name="connsiteY51" fmla="*/ 178594 h 471487"/>
                <a:gd name="connsiteX52" fmla="*/ 200025 w 2362200"/>
                <a:gd name="connsiteY52" fmla="*/ 197644 h 471487"/>
                <a:gd name="connsiteX53" fmla="*/ 257175 w 2362200"/>
                <a:gd name="connsiteY53" fmla="*/ 219075 h 471487"/>
                <a:gd name="connsiteX54" fmla="*/ 323850 w 2362200"/>
                <a:gd name="connsiteY54" fmla="*/ 235744 h 471487"/>
                <a:gd name="connsiteX55" fmla="*/ 423863 w 2362200"/>
                <a:gd name="connsiteY55" fmla="*/ 245269 h 471487"/>
                <a:gd name="connsiteX56" fmla="*/ 509588 w 2362200"/>
                <a:gd name="connsiteY56" fmla="*/ 247650 h 471487"/>
                <a:gd name="connsiteX57" fmla="*/ 719138 w 2362200"/>
                <a:gd name="connsiteY57" fmla="*/ 209550 h 471487"/>
                <a:gd name="connsiteX58" fmla="*/ 800100 w 2362200"/>
                <a:gd name="connsiteY58" fmla="*/ 19526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62200" h="471487">
                  <a:moveTo>
                    <a:pt x="800100" y="195262"/>
                  </a:moveTo>
                  <a:lnTo>
                    <a:pt x="1157288" y="133350"/>
                  </a:lnTo>
                  <a:lnTo>
                    <a:pt x="1354931" y="95250"/>
                  </a:lnTo>
                  <a:lnTo>
                    <a:pt x="1509713" y="80962"/>
                  </a:lnTo>
                  <a:lnTo>
                    <a:pt x="1676400" y="61912"/>
                  </a:lnTo>
                  <a:lnTo>
                    <a:pt x="1762125" y="50006"/>
                  </a:lnTo>
                  <a:lnTo>
                    <a:pt x="1800225" y="38100"/>
                  </a:lnTo>
                  <a:lnTo>
                    <a:pt x="1862138" y="21431"/>
                  </a:lnTo>
                  <a:lnTo>
                    <a:pt x="1928813" y="7144"/>
                  </a:lnTo>
                  <a:lnTo>
                    <a:pt x="1978819" y="0"/>
                  </a:lnTo>
                  <a:lnTo>
                    <a:pt x="2009775" y="4762"/>
                  </a:lnTo>
                  <a:lnTo>
                    <a:pt x="2107406" y="35719"/>
                  </a:lnTo>
                  <a:lnTo>
                    <a:pt x="2219325" y="80962"/>
                  </a:lnTo>
                  <a:lnTo>
                    <a:pt x="2295525" y="116681"/>
                  </a:lnTo>
                  <a:lnTo>
                    <a:pt x="2326481" y="133350"/>
                  </a:lnTo>
                  <a:lnTo>
                    <a:pt x="2347913" y="152400"/>
                  </a:lnTo>
                  <a:lnTo>
                    <a:pt x="2359819" y="164306"/>
                  </a:lnTo>
                  <a:lnTo>
                    <a:pt x="2362200" y="183356"/>
                  </a:lnTo>
                  <a:lnTo>
                    <a:pt x="2357438" y="204787"/>
                  </a:lnTo>
                  <a:lnTo>
                    <a:pt x="2343150" y="223837"/>
                  </a:lnTo>
                  <a:lnTo>
                    <a:pt x="2324100" y="240506"/>
                  </a:lnTo>
                  <a:lnTo>
                    <a:pt x="2302669" y="245269"/>
                  </a:lnTo>
                  <a:lnTo>
                    <a:pt x="2219325" y="245269"/>
                  </a:lnTo>
                  <a:lnTo>
                    <a:pt x="2069306" y="250031"/>
                  </a:lnTo>
                  <a:lnTo>
                    <a:pt x="1990725" y="245269"/>
                  </a:lnTo>
                  <a:lnTo>
                    <a:pt x="1876425" y="245269"/>
                  </a:lnTo>
                  <a:lnTo>
                    <a:pt x="1800225" y="245269"/>
                  </a:lnTo>
                  <a:lnTo>
                    <a:pt x="1700213" y="252412"/>
                  </a:lnTo>
                  <a:lnTo>
                    <a:pt x="1519238" y="273844"/>
                  </a:lnTo>
                  <a:lnTo>
                    <a:pt x="1338263" y="297656"/>
                  </a:lnTo>
                  <a:lnTo>
                    <a:pt x="1100138" y="319087"/>
                  </a:lnTo>
                  <a:lnTo>
                    <a:pt x="847725" y="361950"/>
                  </a:lnTo>
                  <a:lnTo>
                    <a:pt x="661988" y="397669"/>
                  </a:lnTo>
                  <a:lnTo>
                    <a:pt x="531019" y="431006"/>
                  </a:lnTo>
                  <a:lnTo>
                    <a:pt x="383381" y="466725"/>
                  </a:lnTo>
                  <a:lnTo>
                    <a:pt x="359569" y="471487"/>
                  </a:lnTo>
                  <a:lnTo>
                    <a:pt x="328613" y="466725"/>
                  </a:lnTo>
                  <a:lnTo>
                    <a:pt x="290513" y="447675"/>
                  </a:lnTo>
                  <a:lnTo>
                    <a:pt x="242888" y="411956"/>
                  </a:lnTo>
                  <a:lnTo>
                    <a:pt x="180975" y="354806"/>
                  </a:lnTo>
                  <a:lnTo>
                    <a:pt x="85725" y="250031"/>
                  </a:lnTo>
                  <a:lnTo>
                    <a:pt x="28575" y="180975"/>
                  </a:lnTo>
                  <a:lnTo>
                    <a:pt x="9525" y="152400"/>
                  </a:lnTo>
                  <a:lnTo>
                    <a:pt x="2381" y="135731"/>
                  </a:lnTo>
                  <a:lnTo>
                    <a:pt x="0" y="119062"/>
                  </a:lnTo>
                  <a:lnTo>
                    <a:pt x="2381" y="111919"/>
                  </a:lnTo>
                  <a:lnTo>
                    <a:pt x="7144" y="104775"/>
                  </a:lnTo>
                  <a:lnTo>
                    <a:pt x="16669" y="104775"/>
                  </a:lnTo>
                  <a:lnTo>
                    <a:pt x="35719" y="104775"/>
                  </a:lnTo>
                  <a:lnTo>
                    <a:pt x="59531" y="116681"/>
                  </a:lnTo>
                  <a:lnTo>
                    <a:pt x="107156" y="152400"/>
                  </a:lnTo>
                  <a:lnTo>
                    <a:pt x="154781" y="178594"/>
                  </a:lnTo>
                  <a:lnTo>
                    <a:pt x="200025" y="197644"/>
                  </a:lnTo>
                  <a:lnTo>
                    <a:pt x="257175" y="219075"/>
                  </a:lnTo>
                  <a:lnTo>
                    <a:pt x="323850" y="235744"/>
                  </a:lnTo>
                  <a:lnTo>
                    <a:pt x="423863" y="245269"/>
                  </a:lnTo>
                  <a:lnTo>
                    <a:pt x="509588" y="247650"/>
                  </a:lnTo>
                  <a:lnTo>
                    <a:pt x="719138" y="209550"/>
                  </a:lnTo>
                  <a:lnTo>
                    <a:pt x="800100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6">
              <a:extLst>
                <a:ext uri="{FF2B5EF4-FFF2-40B4-BE49-F238E27FC236}">
                  <a16:creationId xmlns:a16="http://schemas.microsoft.com/office/drawing/2014/main" id="{883DF923-B242-461E-BDF1-4A5DAC0E6078}"/>
                </a:ext>
              </a:extLst>
            </p:cNvPr>
            <p:cNvSpPr/>
            <p:nvPr/>
          </p:nvSpPr>
          <p:spPr>
            <a:xfrm>
              <a:off x="5554663" y="3611563"/>
              <a:ext cx="568325" cy="1876425"/>
            </a:xfrm>
            <a:custGeom>
              <a:avLst/>
              <a:gdLst>
                <a:gd name="connsiteX0" fmla="*/ 214065 w 568197"/>
                <a:gd name="connsiteY0" fmla="*/ 1260603 h 1876370"/>
                <a:gd name="connsiteX1" fmla="*/ 216708 w 568197"/>
                <a:gd name="connsiteY1" fmla="*/ 1876370 h 1876370"/>
                <a:gd name="connsiteX2" fmla="*/ 436058 w 568197"/>
                <a:gd name="connsiteY2" fmla="*/ 1852585 h 1876370"/>
                <a:gd name="connsiteX3" fmla="*/ 443986 w 568197"/>
                <a:gd name="connsiteY3" fmla="*/ 1585665 h 1876370"/>
                <a:gd name="connsiteX4" fmla="*/ 449272 w 568197"/>
                <a:gd name="connsiteY4" fmla="*/ 1331958 h 1876370"/>
                <a:gd name="connsiteX5" fmla="*/ 459843 w 568197"/>
                <a:gd name="connsiteY5" fmla="*/ 893258 h 1876370"/>
                <a:gd name="connsiteX6" fmla="*/ 459843 w 568197"/>
                <a:gd name="connsiteY6" fmla="*/ 642194 h 1876370"/>
                <a:gd name="connsiteX7" fmla="*/ 465129 w 568197"/>
                <a:gd name="connsiteY7" fmla="*/ 557625 h 1876370"/>
                <a:gd name="connsiteX8" fmla="*/ 478342 w 568197"/>
                <a:gd name="connsiteY8" fmla="*/ 475699 h 1876370"/>
                <a:gd name="connsiteX9" fmla="*/ 483628 w 568197"/>
                <a:gd name="connsiteY9" fmla="*/ 443986 h 1876370"/>
                <a:gd name="connsiteX10" fmla="*/ 491556 w 568197"/>
                <a:gd name="connsiteY10" fmla="*/ 414916 h 1876370"/>
                <a:gd name="connsiteX11" fmla="*/ 507413 w 568197"/>
                <a:gd name="connsiteY11" fmla="*/ 388488 h 1876370"/>
                <a:gd name="connsiteX12" fmla="*/ 531198 w 568197"/>
                <a:gd name="connsiteY12" fmla="*/ 351489 h 1876370"/>
                <a:gd name="connsiteX13" fmla="*/ 552340 w 568197"/>
                <a:gd name="connsiteY13" fmla="*/ 325061 h 1876370"/>
                <a:gd name="connsiteX14" fmla="*/ 565554 w 568197"/>
                <a:gd name="connsiteY14" fmla="*/ 303919 h 1876370"/>
                <a:gd name="connsiteX15" fmla="*/ 568197 w 568197"/>
                <a:gd name="connsiteY15" fmla="*/ 285420 h 1876370"/>
                <a:gd name="connsiteX16" fmla="*/ 562911 w 568197"/>
                <a:gd name="connsiteY16" fmla="*/ 261635 h 1876370"/>
                <a:gd name="connsiteX17" fmla="*/ 541769 w 568197"/>
                <a:gd name="connsiteY17" fmla="*/ 229921 h 1876370"/>
                <a:gd name="connsiteX18" fmla="*/ 520627 w 568197"/>
                <a:gd name="connsiteY18" fmla="*/ 206136 h 1876370"/>
                <a:gd name="connsiteX19" fmla="*/ 499485 w 568197"/>
                <a:gd name="connsiteY19" fmla="*/ 187637 h 1876370"/>
                <a:gd name="connsiteX20" fmla="*/ 470414 w 568197"/>
                <a:gd name="connsiteY20" fmla="*/ 166495 h 1876370"/>
                <a:gd name="connsiteX21" fmla="*/ 436058 w 568197"/>
                <a:gd name="connsiteY21" fmla="*/ 145353 h 1876370"/>
                <a:gd name="connsiteX22" fmla="*/ 393774 w 568197"/>
                <a:gd name="connsiteY22" fmla="*/ 121568 h 1876370"/>
                <a:gd name="connsiteX23" fmla="*/ 332990 w 568197"/>
                <a:gd name="connsiteY23" fmla="*/ 92497 h 1876370"/>
                <a:gd name="connsiteX24" fmla="*/ 280134 w 568197"/>
                <a:gd name="connsiteY24" fmla="*/ 71355 h 1876370"/>
                <a:gd name="connsiteX25" fmla="*/ 203494 w 568197"/>
                <a:gd name="connsiteY25" fmla="*/ 50213 h 1876370"/>
                <a:gd name="connsiteX26" fmla="*/ 108354 w 568197"/>
                <a:gd name="connsiteY26" fmla="*/ 23785 h 1876370"/>
                <a:gd name="connsiteX27" fmla="*/ 63427 w 568197"/>
                <a:gd name="connsiteY27" fmla="*/ 13214 h 1876370"/>
                <a:gd name="connsiteX28" fmla="*/ 47570 w 568197"/>
                <a:gd name="connsiteY28" fmla="*/ 7928 h 1876370"/>
                <a:gd name="connsiteX29" fmla="*/ 18500 w 568197"/>
                <a:gd name="connsiteY29" fmla="*/ 0 h 1876370"/>
                <a:gd name="connsiteX30" fmla="*/ 2643 w 568197"/>
                <a:gd name="connsiteY30" fmla="*/ 2643 h 1876370"/>
                <a:gd name="connsiteX31" fmla="*/ 0 w 568197"/>
                <a:gd name="connsiteY31" fmla="*/ 18499 h 1876370"/>
                <a:gd name="connsiteX32" fmla="*/ 7929 w 568197"/>
                <a:gd name="connsiteY32" fmla="*/ 47570 h 1876370"/>
                <a:gd name="connsiteX33" fmla="*/ 23785 w 568197"/>
                <a:gd name="connsiteY33" fmla="*/ 66069 h 1876370"/>
                <a:gd name="connsiteX34" fmla="*/ 63427 w 568197"/>
                <a:gd name="connsiteY34" fmla="*/ 89854 h 1876370"/>
                <a:gd name="connsiteX35" fmla="*/ 95140 w 568197"/>
                <a:gd name="connsiteY35" fmla="*/ 113639 h 1876370"/>
                <a:gd name="connsiteX36" fmla="*/ 140067 w 568197"/>
                <a:gd name="connsiteY36" fmla="*/ 153281 h 1876370"/>
                <a:gd name="connsiteX37" fmla="*/ 169138 w 568197"/>
                <a:gd name="connsiteY37" fmla="*/ 184994 h 1876370"/>
                <a:gd name="connsiteX38" fmla="*/ 182352 w 568197"/>
                <a:gd name="connsiteY38" fmla="*/ 208779 h 1876370"/>
                <a:gd name="connsiteX39" fmla="*/ 198208 w 568197"/>
                <a:gd name="connsiteY39" fmla="*/ 243135 h 1876370"/>
                <a:gd name="connsiteX40" fmla="*/ 208779 w 568197"/>
                <a:gd name="connsiteY40" fmla="*/ 272206 h 1876370"/>
                <a:gd name="connsiteX41" fmla="*/ 214065 w 568197"/>
                <a:gd name="connsiteY41" fmla="*/ 303919 h 1876370"/>
                <a:gd name="connsiteX42" fmla="*/ 214065 w 568197"/>
                <a:gd name="connsiteY42" fmla="*/ 568196 h 1876370"/>
                <a:gd name="connsiteX43" fmla="*/ 214065 w 568197"/>
                <a:gd name="connsiteY43" fmla="*/ 811332 h 1876370"/>
                <a:gd name="connsiteX44" fmla="*/ 214065 w 568197"/>
                <a:gd name="connsiteY44" fmla="*/ 1260603 h 187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8197" h="1876370">
                  <a:moveTo>
                    <a:pt x="214065" y="1260603"/>
                  </a:moveTo>
                  <a:lnTo>
                    <a:pt x="216708" y="1876370"/>
                  </a:lnTo>
                  <a:lnTo>
                    <a:pt x="436058" y="1852585"/>
                  </a:lnTo>
                  <a:lnTo>
                    <a:pt x="443986" y="1585665"/>
                  </a:lnTo>
                  <a:lnTo>
                    <a:pt x="449272" y="1331958"/>
                  </a:lnTo>
                  <a:lnTo>
                    <a:pt x="459843" y="893258"/>
                  </a:lnTo>
                  <a:lnTo>
                    <a:pt x="459843" y="642194"/>
                  </a:lnTo>
                  <a:lnTo>
                    <a:pt x="465129" y="557625"/>
                  </a:lnTo>
                  <a:lnTo>
                    <a:pt x="478342" y="475699"/>
                  </a:lnTo>
                  <a:lnTo>
                    <a:pt x="483628" y="443986"/>
                  </a:lnTo>
                  <a:lnTo>
                    <a:pt x="491556" y="414916"/>
                  </a:lnTo>
                  <a:lnTo>
                    <a:pt x="507413" y="388488"/>
                  </a:lnTo>
                  <a:lnTo>
                    <a:pt x="531198" y="351489"/>
                  </a:lnTo>
                  <a:lnTo>
                    <a:pt x="552340" y="325061"/>
                  </a:lnTo>
                  <a:lnTo>
                    <a:pt x="565554" y="303919"/>
                  </a:lnTo>
                  <a:lnTo>
                    <a:pt x="568197" y="285420"/>
                  </a:lnTo>
                  <a:lnTo>
                    <a:pt x="562911" y="261635"/>
                  </a:lnTo>
                  <a:lnTo>
                    <a:pt x="541769" y="229921"/>
                  </a:lnTo>
                  <a:lnTo>
                    <a:pt x="520627" y="206136"/>
                  </a:lnTo>
                  <a:lnTo>
                    <a:pt x="499485" y="187637"/>
                  </a:lnTo>
                  <a:lnTo>
                    <a:pt x="470414" y="166495"/>
                  </a:lnTo>
                  <a:lnTo>
                    <a:pt x="436058" y="145353"/>
                  </a:lnTo>
                  <a:lnTo>
                    <a:pt x="393774" y="121568"/>
                  </a:lnTo>
                  <a:lnTo>
                    <a:pt x="332990" y="92497"/>
                  </a:lnTo>
                  <a:lnTo>
                    <a:pt x="280134" y="71355"/>
                  </a:lnTo>
                  <a:lnTo>
                    <a:pt x="203494" y="50213"/>
                  </a:lnTo>
                  <a:lnTo>
                    <a:pt x="108354" y="23785"/>
                  </a:lnTo>
                  <a:lnTo>
                    <a:pt x="63427" y="13214"/>
                  </a:lnTo>
                  <a:lnTo>
                    <a:pt x="47570" y="7928"/>
                  </a:lnTo>
                  <a:lnTo>
                    <a:pt x="18500" y="0"/>
                  </a:lnTo>
                  <a:lnTo>
                    <a:pt x="2643" y="2643"/>
                  </a:lnTo>
                  <a:lnTo>
                    <a:pt x="0" y="18499"/>
                  </a:lnTo>
                  <a:lnTo>
                    <a:pt x="7929" y="47570"/>
                  </a:lnTo>
                  <a:lnTo>
                    <a:pt x="23785" y="66069"/>
                  </a:lnTo>
                  <a:lnTo>
                    <a:pt x="63427" y="89854"/>
                  </a:lnTo>
                  <a:lnTo>
                    <a:pt x="95140" y="113639"/>
                  </a:lnTo>
                  <a:lnTo>
                    <a:pt x="140067" y="153281"/>
                  </a:lnTo>
                  <a:lnTo>
                    <a:pt x="169138" y="184994"/>
                  </a:lnTo>
                  <a:lnTo>
                    <a:pt x="182352" y="208779"/>
                  </a:lnTo>
                  <a:lnTo>
                    <a:pt x="198208" y="243135"/>
                  </a:lnTo>
                  <a:lnTo>
                    <a:pt x="208779" y="272206"/>
                  </a:lnTo>
                  <a:lnTo>
                    <a:pt x="214065" y="303919"/>
                  </a:lnTo>
                  <a:lnTo>
                    <a:pt x="214065" y="568196"/>
                  </a:lnTo>
                  <a:lnTo>
                    <a:pt x="214065" y="811332"/>
                  </a:lnTo>
                  <a:lnTo>
                    <a:pt x="214065" y="126060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5">
              <a:extLst>
                <a:ext uri="{FF2B5EF4-FFF2-40B4-BE49-F238E27FC236}">
                  <a16:creationId xmlns:a16="http://schemas.microsoft.com/office/drawing/2014/main" id="{02A5C276-89F8-4A12-BB6B-91918C6D5FC8}"/>
                </a:ext>
              </a:extLst>
            </p:cNvPr>
            <p:cNvSpPr/>
            <p:nvPr/>
          </p:nvSpPr>
          <p:spPr>
            <a:xfrm>
              <a:off x="4184650" y="5280025"/>
              <a:ext cx="3267075" cy="514350"/>
            </a:xfrm>
            <a:custGeom>
              <a:avLst/>
              <a:gdLst>
                <a:gd name="connsiteX0" fmla="*/ 1128465 w 3266469"/>
                <a:gd name="connsiteY0" fmla="*/ 187637 h 515341"/>
                <a:gd name="connsiteX1" fmla="*/ 1400671 w 3266469"/>
                <a:gd name="connsiteY1" fmla="*/ 155923 h 515341"/>
                <a:gd name="connsiteX2" fmla="*/ 1622664 w 3266469"/>
                <a:gd name="connsiteY2" fmla="*/ 129496 h 515341"/>
                <a:gd name="connsiteX3" fmla="*/ 1807658 w 3266469"/>
                <a:gd name="connsiteY3" fmla="*/ 108353 h 515341"/>
                <a:gd name="connsiteX4" fmla="*/ 2048150 w 3266469"/>
                <a:gd name="connsiteY4" fmla="*/ 92497 h 515341"/>
                <a:gd name="connsiteX5" fmla="*/ 2389068 w 3266469"/>
                <a:gd name="connsiteY5" fmla="*/ 71355 h 515341"/>
                <a:gd name="connsiteX6" fmla="*/ 2558206 w 3266469"/>
                <a:gd name="connsiteY6" fmla="*/ 63426 h 515341"/>
                <a:gd name="connsiteX7" fmla="*/ 2621632 w 3266469"/>
                <a:gd name="connsiteY7" fmla="*/ 52855 h 515341"/>
                <a:gd name="connsiteX8" fmla="*/ 2743200 w 3266469"/>
                <a:gd name="connsiteY8" fmla="*/ 23785 h 515341"/>
                <a:gd name="connsiteX9" fmla="*/ 2825126 w 3266469"/>
                <a:gd name="connsiteY9" fmla="*/ 0 h 515341"/>
                <a:gd name="connsiteX10" fmla="*/ 2867410 w 3266469"/>
                <a:gd name="connsiteY10" fmla="*/ 2642 h 515341"/>
                <a:gd name="connsiteX11" fmla="*/ 2938765 w 3266469"/>
                <a:gd name="connsiteY11" fmla="*/ 21142 h 515341"/>
                <a:gd name="connsiteX12" fmla="*/ 3002192 w 3266469"/>
                <a:gd name="connsiteY12" fmla="*/ 39641 h 515341"/>
                <a:gd name="connsiteX13" fmla="*/ 3052405 w 3266469"/>
                <a:gd name="connsiteY13" fmla="*/ 63426 h 515341"/>
                <a:gd name="connsiteX14" fmla="*/ 3115831 w 3266469"/>
                <a:gd name="connsiteY14" fmla="*/ 95140 h 515341"/>
                <a:gd name="connsiteX15" fmla="*/ 3158116 w 3266469"/>
                <a:gd name="connsiteY15" fmla="*/ 113639 h 515341"/>
                <a:gd name="connsiteX16" fmla="*/ 3195114 w 3266469"/>
                <a:gd name="connsiteY16" fmla="*/ 137424 h 515341"/>
                <a:gd name="connsiteX17" fmla="*/ 3224185 w 3266469"/>
                <a:gd name="connsiteY17" fmla="*/ 163852 h 515341"/>
                <a:gd name="connsiteX18" fmla="*/ 3240042 w 3266469"/>
                <a:gd name="connsiteY18" fmla="*/ 184994 h 515341"/>
                <a:gd name="connsiteX19" fmla="*/ 3253255 w 3266469"/>
                <a:gd name="connsiteY19" fmla="*/ 208779 h 515341"/>
                <a:gd name="connsiteX20" fmla="*/ 3263827 w 3266469"/>
                <a:gd name="connsiteY20" fmla="*/ 235207 h 515341"/>
                <a:gd name="connsiteX21" fmla="*/ 3266469 w 3266469"/>
                <a:gd name="connsiteY21" fmla="*/ 261634 h 515341"/>
                <a:gd name="connsiteX22" fmla="*/ 3258541 w 3266469"/>
                <a:gd name="connsiteY22" fmla="*/ 288062 h 515341"/>
                <a:gd name="connsiteX23" fmla="*/ 3237399 w 3266469"/>
                <a:gd name="connsiteY23" fmla="*/ 309204 h 515341"/>
                <a:gd name="connsiteX24" fmla="*/ 3205686 w 3266469"/>
                <a:gd name="connsiteY24" fmla="*/ 322418 h 515341"/>
                <a:gd name="connsiteX25" fmla="*/ 3158116 w 3266469"/>
                <a:gd name="connsiteY25" fmla="*/ 332989 h 515341"/>
                <a:gd name="connsiteX26" fmla="*/ 3123760 w 3266469"/>
                <a:gd name="connsiteY26" fmla="*/ 330346 h 515341"/>
                <a:gd name="connsiteX27" fmla="*/ 2988978 w 3266469"/>
                <a:gd name="connsiteY27" fmla="*/ 319775 h 515341"/>
                <a:gd name="connsiteX28" fmla="*/ 2780199 w 3266469"/>
                <a:gd name="connsiteY28" fmla="*/ 306562 h 515341"/>
                <a:gd name="connsiteX29" fmla="*/ 2550277 w 3266469"/>
                <a:gd name="connsiteY29" fmla="*/ 293348 h 515341"/>
                <a:gd name="connsiteX30" fmla="*/ 2286000 w 3266469"/>
                <a:gd name="connsiteY30" fmla="*/ 288062 h 515341"/>
                <a:gd name="connsiteX31" fmla="*/ 2013794 w 3266469"/>
                <a:gd name="connsiteY31" fmla="*/ 290705 h 515341"/>
                <a:gd name="connsiteX32" fmla="*/ 1783873 w 3266469"/>
                <a:gd name="connsiteY32" fmla="*/ 301276 h 515341"/>
                <a:gd name="connsiteX33" fmla="*/ 1472025 w 3266469"/>
                <a:gd name="connsiteY33" fmla="*/ 319775 h 515341"/>
                <a:gd name="connsiteX34" fmla="*/ 1247390 w 3266469"/>
                <a:gd name="connsiteY34" fmla="*/ 340918 h 515341"/>
                <a:gd name="connsiteX35" fmla="*/ 1054467 w 3266469"/>
                <a:gd name="connsiteY35" fmla="*/ 369988 h 515341"/>
                <a:gd name="connsiteX36" fmla="*/ 919686 w 3266469"/>
                <a:gd name="connsiteY36" fmla="*/ 396416 h 515341"/>
                <a:gd name="connsiteX37" fmla="*/ 729406 w 3266469"/>
                <a:gd name="connsiteY37" fmla="*/ 443986 h 515341"/>
                <a:gd name="connsiteX38" fmla="*/ 589339 w 3266469"/>
                <a:gd name="connsiteY38" fmla="*/ 496841 h 515341"/>
                <a:gd name="connsiteX39" fmla="*/ 528555 w 3266469"/>
                <a:gd name="connsiteY39" fmla="*/ 515341 h 515341"/>
                <a:gd name="connsiteX40" fmla="*/ 480985 w 3266469"/>
                <a:gd name="connsiteY40" fmla="*/ 510055 h 515341"/>
                <a:gd name="connsiteX41" fmla="*/ 428129 w 3266469"/>
                <a:gd name="connsiteY41" fmla="*/ 494199 h 515341"/>
                <a:gd name="connsiteX42" fmla="*/ 377917 w 3266469"/>
                <a:gd name="connsiteY42" fmla="*/ 470414 h 515341"/>
                <a:gd name="connsiteX43" fmla="*/ 306562 w 3266469"/>
                <a:gd name="connsiteY43" fmla="*/ 430772 h 515341"/>
                <a:gd name="connsiteX44" fmla="*/ 261635 w 3266469"/>
                <a:gd name="connsiteY44" fmla="*/ 399059 h 515341"/>
                <a:gd name="connsiteX45" fmla="*/ 184994 w 3266469"/>
                <a:gd name="connsiteY45" fmla="*/ 335632 h 515341"/>
                <a:gd name="connsiteX46" fmla="*/ 116282 w 3266469"/>
                <a:gd name="connsiteY46" fmla="*/ 269563 h 515341"/>
                <a:gd name="connsiteX47" fmla="*/ 29071 w 3266469"/>
                <a:gd name="connsiteY47" fmla="*/ 171780 h 515341"/>
                <a:gd name="connsiteX48" fmla="*/ 5286 w 3266469"/>
                <a:gd name="connsiteY48" fmla="*/ 145352 h 515341"/>
                <a:gd name="connsiteX49" fmla="*/ 0 w 3266469"/>
                <a:gd name="connsiteY49" fmla="*/ 129496 h 515341"/>
                <a:gd name="connsiteX50" fmla="*/ 2643 w 3266469"/>
                <a:gd name="connsiteY50" fmla="*/ 113639 h 515341"/>
                <a:gd name="connsiteX51" fmla="*/ 7928 w 3266469"/>
                <a:gd name="connsiteY51" fmla="*/ 105711 h 515341"/>
                <a:gd name="connsiteX52" fmla="*/ 18499 w 3266469"/>
                <a:gd name="connsiteY52" fmla="*/ 100425 h 515341"/>
                <a:gd name="connsiteX53" fmla="*/ 31713 w 3266469"/>
                <a:gd name="connsiteY53" fmla="*/ 97782 h 515341"/>
                <a:gd name="connsiteX54" fmla="*/ 47570 w 3266469"/>
                <a:gd name="connsiteY54" fmla="*/ 97782 h 515341"/>
                <a:gd name="connsiteX55" fmla="*/ 63427 w 3266469"/>
                <a:gd name="connsiteY55" fmla="*/ 105711 h 515341"/>
                <a:gd name="connsiteX56" fmla="*/ 89854 w 3266469"/>
                <a:gd name="connsiteY56" fmla="*/ 132138 h 515341"/>
                <a:gd name="connsiteX57" fmla="*/ 129496 w 3266469"/>
                <a:gd name="connsiteY57" fmla="*/ 163852 h 515341"/>
                <a:gd name="connsiteX58" fmla="*/ 174423 w 3266469"/>
                <a:gd name="connsiteY58" fmla="*/ 190279 h 515341"/>
                <a:gd name="connsiteX59" fmla="*/ 224636 w 3266469"/>
                <a:gd name="connsiteY59" fmla="*/ 208779 h 515341"/>
                <a:gd name="connsiteX60" fmla="*/ 317133 w 3266469"/>
                <a:gd name="connsiteY60" fmla="*/ 235207 h 515341"/>
                <a:gd name="connsiteX61" fmla="*/ 399059 w 3266469"/>
                <a:gd name="connsiteY61" fmla="*/ 253706 h 515341"/>
                <a:gd name="connsiteX62" fmla="*/ 486271 w 3266469"/>
                <a:gd name="connsiteY62" fmla="*/ 266920 h 515341"/>
                <a:gd name="connsiteX63" fmla="*/ 605195 w 3266469"/>
                <a:gd name="connsiteY63" fmla="*/ 251063 h 515341"/>
                <a:gd name="connsiteX64" fmla="*/ 832474 w 3266469"/>
                <a:gd name="connsiteY64" fmla="*/ 221993 h 515341"/>
                <a:gd name="connsiteX65" fmla="*/ 1128465 w 3266469"/>
                <a:gd name="connsiteY65" fmla="*/ 187637 h 5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6469" h="515341">
                  <a:moveTo>
                    <a:pt x="1128465" y="187637"/>
                  </a:moveTo>
                  <a:lnTo>
                    <a:pt x="1400671" y="155923"/>
                  </a:lnTo>
                  <a:lnTo>
                    <a:pt x="1622664" y="129496"/>
                  </a:lnTo>
                  <a:lnTo>
                    <a:pt x="1807658" y="108353"/>
                  </a:lnTo>
                  <a:lnTo>
                    <a:pt x="2048150" y="92497"/>
                  </a:lnTo>
                  <a:lnTo>
                    <a:pt x="2389068" y="71355"/>
                  </a:lnTo>
                  <a:lnTo>
                    <a:pt x="2558206" y="63426"/>
                  </a:lnTo>
                  <a:lnTo>
                    <a:pt x="2621632" y="52855"/>
                  </a:lnTo>
                  <a:lnTo>
                    <a:pt x="2743200" y="23785"/>
                  </a:lnTo>
                  <a:lnTo>
                    <a:pt x="2825126" y="0"/>
                  </a:lnTo>
                  <a:lnTo>
                    <a:pt x="2867410" y="2642"/>
                  </a:lnTo>
                  <a:lnTo>
                    <a:pt x="2938765" y="21142"/>
                  </a:lnTo>
                  <a:lnTo>
                    <a:pt x="3002192" y="39641"/>
                  </a:lnTo>
                  <a:lnTo>
                    <a:pt x="3052405" y="63426"/>
                  </a:lnTo>
                  <a:lnTo>
                    <a:pt x="3115831" y="95140"/>
                  </a:lnTo>
                  <a:lnTo>
                    <a:pt x="3158116" y="113639"/>
                  </a:lnTo>
                  <a:lnTo>
                    <a:pt x="3195114" y="137424"/>
                  </a:lnTo>
                  <a:lnTo>
                    <a:pt x="3224185" y="163852"/>
                  </a:lnTo>
                  <a:lnTo>
                    <a:pt x="3240042" y="184994"/>
                  </a:lnTo>
                  <a:lnTo>
                    <a:pt x="3253255" y="208779"/>
                  </a:lnTo>
                  <a:lnTo>
                    <a:pt x="3263827" y="235207"/>
                  </a:lnTo>
                  <a:lnTo>
                    <a:pt x="3266469" y="261634"/>
                  </a:lnTo>
                  <a:lnTo>
                    <a:pt x="3258541" y="288062"/>
                  </a:lnTo>
                  <a:lnTo>
                    <a:pt x="3237399" y="309204"/>
                  </a:lnTo>
                  <a:lnTo>
                    <a:pt x="3205686" y="322418"/>
                  </a:lnTo>
                  <a:lnTo>
                    <a:pt x="3158116" y="332989"/>
                  </a:lnTo>
                  <a:lnTo>
                    <a:pt x="3123760" y="330346"/>
                  </a:lnTo>
                  <a:lnTo>
                    <a:pt x="2988978" y="319775"/>
                  </a:lnTo>
                  <a:lnTo>
                    <a:pt x="2780199" y="306562"/>
                  </a:lnTo>
                  <a:lnTo>
                    <a:pt x="2550277" y="293348"/>
                  </a:lnTo>
                  <a:lnTo>
                    <a:pt x="2286000" y="288062"/>
                  </a:lnTo>
                  <a:lnTo>
                    <a:pt x="2013794" y="290705"/>
                  </a:lnTo>
                  <a:lnTo>
                    <a:pt x="1783873" y="301276"/>
                  </a:lnTo>
                  <a:lnTo>
                    <a:pt x="1472025" y="319775"/>
                  </a:lnTo>
                  <a:lnTo>
                    <a:pt x="1247390" y="340918"/>
                  </a:lnTo>
                  <a:lnTo>
                    <a:pt x="1054467" y="369988"/>
                  </a:lnTo>
                  <a:lnTo>
                    <a:pt x="919686" y="396416"/>
                  </a:lnTo>
                  <a:lnTo>
                    <a:pt x="729406" y="443986"/>
                  </a:lnTo>
                  <a:lnTo>
                    <a:pt x="589339" y="496841"/>
                  </a:lnTo>
                  <a:lnTo>
                    <a:pt x="528555" y="515341"/>
                  </a:lnTo>
                  <a:lnTo>
                    <a:pt x="480985" y="510055"/>
                  </a:lnTo>
                  <a:lnTo>
                    <a:pt x="428129" y="494199"/>
                  </a:lnTo>
                  <a:lnTo>
                    <a:pt x="377917" y="470414"/>
                  </a:lnTo>
                  <a:lnTo>
                    <a:pt x="306562" y="430772"/>
                  </a:lnTo>
                  <a:lnTo>
                    <a:pt x="261635" y="399059"/>
                  </a:lnTo>
                  <a:lnTo>
                    <a:pt x="184994" y="335632"/>
                  </a:lnTo>
                  <a:lnTo>
                    <a:pt x="116282" y="269563"/>
                  </a:lnTo>
                  <a:lnTo>
                    <a:pt x="29071" y="171780"/>
                  </a:lnTo>
                  <a:lnTo>
                    <a:pt x="5286" y="145352"/>
                  </a:lnTo>
                  <a:lnTo>
                    <a:pt x="0" y="129496"/>
                  </a:lnTo>
                  <a:lnTo>
                    <a:pt x="2643" y="113639"/>
                  </a:lnTo>
                  <a:lnTo>
                    <a:pt x="7928" y="105711"/>
                  </a:lnTo>
                  <a:lnTo>
                    <a:pt x="18499" y="100425"/>
                  </a:lnTo>
                  <a:lnTo>
                    <a:pt x="31713" y="97782"/>
                  </a:lnTo>
                  <a:lnTo>
                    <a:pt x="47570" y="97782"/>
                  </a:lnTo>
                  <a:lnTo>
                    <a:pt x="63427" y="105711"/>
                  </a:lnTo>
                  <a:lnTo>
                    <a:pt x="89854" y="132138"/>
                  </a:lnTo>
                  <a:lnTo>
                    <a:pt x="129496" y="163852"/>
                  </a:lnTo>
                  <a:lnTo>
                    <a:pt x="174423" y="190279"/>
                  </a:lnTo>
                  <a:lnTo>
                    <a:pt x="224636" y="208779"/>
                  </a:lnTo>
                  <a:lnTo>
                    <a:pt x="317133" y="235207"/>
                  </a:lnTo>
                  <a:lnTo>
                    <a:pt x="399059" y="253706"/>
                  </a:lnTo>
                  <a:lnTo>
                    <a:pt x="486271" y="266920"/>
                  </a:lnTo>
                  <a:lnTo>
                    <a:pt x="605195" y="251063"/>
                  </a:lnTo>
                  <a:lnTo>
                    <a:pt x="832474" y="221993"/>
                  </a:lnTo>
                  <a:lnTo>
                    <a:pt x="1128465" y="1876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44005F72-8D4C-492C-9381-DFAFC0679FC3}"/>
              </a:ext>
            </a:extLst>
          </p:cNvPr>
          <p:cNvGrpSpPr>
            <a:grpSpLocks/>
          </p:cNvGrpSpPr>
          <p:nvPr/>
        </p:nvGrpSpPr>
        <p:grpSpPr bwMode="auto">
          <a:xfrm>
            <a:off x="2805113" y="1512888"/>
            <a:ext cx="4497387" cy="4202112"/>
            <a:chOff x="2805113" y="1512888"/>
            <a:chExt cx="4497387" cy="4202112"/>
          </a:xfrm>
        </p:grpSpPr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61F4CAD7-2CBD-45EC-858B-C1B19D2EFB36}"/>
                </a:ext>
              </a:extLst>
            </p:cNvPr>
            <p:cNvSpPr/>
            <p:nvPr/>
          </p:nvSpPr>
          <p:spPr>
            <a:xfrm>
              <a:off x="3040063" y="1662113"/>
              <a:ext cx="1104900" cy="352425"/>
            </a:xfrm>
            <a:custGeom>
              <a:avLst/>
              <a:gdLst>
                <a:gd name="connsiteX0" fmla="*/ 183357 w 1104900"/>
                <a:gd name="connsiteY0" fmla="*/ 171450 h 352425"/>
                <a:gd name="connsiteX1" fmla="*/ 664369 w 1104900"/>
                <a:gd name="connsiteY1" fmla="*/ 50006 h 352425"/>
                <a:gd name="connsiteX2" fmla="*/ 688182 w 1104900"/>
                <a:gd name="connsiteY2" fmla="*/ 28575 h 352425"/>
                <a:gd name="connsiteX3" fmla="*/ 711994 w 1104900"/>
                <a:gd name="connsiteY3" fmla="*/ 11906 h 352425"/>
                <a:gd name="connsiteX4" fmla="*/ 740569 w 1104900"/>
                <a:gd name="connsiteY4" fmla="*/ 0 h 352425"/>
                <a:gd name="connsiteX5" fmla="*/ 769144 w 1104900"/>
                <a:gd name="connsiteY5" fmla="*/ 0 h 352425"/>
                <a:gd name="connsiteX6" fmla="*/ 795338 w 1104900"/>
                <a:gd name="connsiteY6" fmla="*/ 2381 h 352425"/>
                <a:gd name="connsiteX7" fmla="*/ 854869 w 1104900"/>
                <a:gd name="connsiteY7" fmla="*/ 26193 h 352425"/>
                <a:gd name="connsiteX8" fmla="*/ 1069182 w 1104900"/>
                <a:gd name="connsiteY8" fmla="*/ 142875 h 352425"/>
                <a:gd name="connsiteX9" fmla="*/ 1097757 w 1104900"/>
                <a:gd name="connsiteY9" fmla="*/ 161925 h 352425"/>
                <a:gd name="connsiteX10" fmla="*/ 1104900 w 1104900"/>
                <a:gd name="connsiteY10" fmla="*/ 171450 h 352425"/>
                <a:gd name="connsiteX11" fmla="*/ 1104900 w 1104900"/>
                <a:gd name="connsiteY11" fmla="*/ 185737 h 352425"/>
                <a:gd name="connsiteX12" fmla="*/ 1100138 w 1104900"/>
                <a:gd name="connsiteY12" fmla="*/ 207168 h 352425"/>
                <a:gd name="connsiteX13" fmla="*/ 1085850 w 1104900"/>
                <a:gd name="connsiteY13" fmla="*/ 233362 h 352425"/>
                <a:gd name="connsiteX14" fmla="*/ 1073944 w 1104900"/>
                <a:gd name="connsiteY14" fmla="*/ 252412 h 352425"/>
                <a:gd name="connsiteX15" fmla="*/ 676275 w 1104900"/>
                <a:gd name="connsiteY15" fmla="*/ 230981 h 352425"/>
                <a:gd name="connsiteX16" fmla="*/ 616744 w 1104900"/>
                <a:gd name="connsiteY16" fmla="*/ 238125 h 352425"/>
                <a:gd name="connsiteX17" fmla="*/ 61913 w 1104900"/>
                <a:gd name="connsiteY17" fmla="*/ 352425 h 352425"/>
                <a:gd name="connsiteX18" fmla="*/ 0 w 1104900"/>
                <a:gd name="connsiteY18" fmla="*/ 209550 h 352425"/>
                <a:gd name="connsiteX19" fmla="*/ 183357 w 1104900"/>
                <a:gd name="connsiteY1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4900" h="352425">
                  <a:moveTo>
                    <a:pt x="183357" y="171450"/>
                  </a:moveTo>
                  <a:lnTo>
                    <a:pt x="664369" y="50006"/>
                  </a:lnTo>
                  <a:lnTo>
                    <a:pt x="688182" y="28575"/>
                  </a:lnTo>
                  <a:lnTo>
                    <a:pt x="711994" y="11906"/>
                  </a:lnTo>
                  <a:lnTo>
                    <a:pt x="740569" y="0"/>
                  </a:lnTo>
                  <a:lnTo>
                    <a:pt x="769144" y="0"/>
                  </a:lnTo>
                  <a:lnTo>
                    <a:pt x="795338" y="2381"/>
                  </a:lnTo>
                  <a:lnTo>
                    <a:pt x="854869" y="26193"/>
                  </a:lnTo>
                  <a:lnTo>
                    <a:pt x="1069182" y="142875"/>
                  </a:lnTo>
                  <a:lnTo>
                    <a:pt x="1097757" y="161925"/>
                  </a:lnTo>
                  <a:lnTo>
                    <a:pt x="1104900" y="171450"/>
                  </a:lnTo>
                  <a:lnTo>
                    <a:pt x="1104900" y="185737"/>
                  </a:lnTo>
                  <a:lnTo>
                    <a:pt x="1100138" y="207168"/>
                  </a:lnTo>
                  <a:lnTo>
                    <a:pt x="1085850" y="233362"/>
                  </a:lnTo>
                  <a:lnTo>
                    <a:pt x="1073944" y="252412"/>
                  </a:lnTo>
                  <a:lnTo>
                    <a:pt x="676275" y="230981"/>
                  </a:lnTo>
                  <a:lnTo>
                    <a:pt x="616744" y="238125"/>
                  </a:lnTo>
                  <a:lnTo>
                    <a:pt x="61913" y="352425"/>
                  </a:lnTo>
                  <a:lnTo>
                    <a:pt x="0" y="209550"/>
                  </a:lnTo>
                  <a:lnTo>
                    <a:pt x="183357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EF7A8A3D-81EF-4442-A840-880D02C1A5E7}"/>
                </a:ext>
              </a:extLst>
            </p:cNvPr>
            <p:cNvSpPr/>
            <p:nvPr/>
          </p:nvSpPr>
          <p:spPr>
            <a:xfrm>
              <a:off x="3579813" y="1876425"/>
              <a:ext cx="533400" cy="914400"/>
            </a:xfrm>
            <a:custGeom>
              <a:avLst/>
              <a:gdLst>
                <a:gd name="connsiteX0" fmla="*/ 414337 w 533400"/>
                <a:gd name="connsiteY0" fmla="*/ 242888 h 914400"/>
                <a:gd name="connsiteX1" fmla="*/ 111919 w 533400"/>
                <a:gd name="connsiteY1" fmla="*/ 850106 h 914400"/>
                <a:gd name="connsiteX2" fmla="*/ 90487 w 533400"/>
                <a:gd name="connsiteY2" fmla="*/ 897731 h 914400"/>
                <a:gd name="connsiteX3" fmla="*/ 90487 w 533400"/>
                <a:gd name="connsiteY3" fmla="*/ 914400 h 914400"/>
                <a:gd name="connsiteX4" fmla="*/ 9525 w 533400"/>
                <a:gd name="connsiteY4" fmla="*/ 914400 h 914400"/>
                <a:gd name="connsiteX5" fmla="*/ 0 w 533400"/>
                <a:gd name="connsiteY5" fmla="*/ 897731 h 914400"/>
                <a:gd name="connsiteX6" fmla="*/ 16669 w 533400"/>
                <a:gd name="connsiteY6" fmla="*/ 814388 h 914400"/>
                <a:gd name="connsiteX7" fmla="*/ 78581 w 533400"/>
                <a:gd name="connsiteY7" fmla="*/ 552450 h 914400"/>
                <a:gd name="connsiteX8" fmla="*/ 130969 w 533400"/>
                <a:gd name="connsiteY8" fmla="*/ 319088 h 914400"/>
                <a:gd name="connsiteX9" fmla="*/ 188119 w 533400"/>
                <a:gd name="connsiteY9" fmla="*/ 92869 h 914400"/>
                <a:gd name="connsiteX10" fmla="*/ 188119 w 533400"/>
                <a:gd name="connsiteY10" fmla="*/ 64294 h 914400"/>
                <a:gd name="connsiteX11" fmla="*/ 183356 w 533400"/>
                <a:gd name="connsiteY11" fmla="*/ 42863 h 914400"/>
                <a:gd name="connsiteX12" fmla="*/ 171450 w 533400"/>
                <a:gd name="connsiteY12" fmla="*/ 30956 h 914400"/>
                <a:gd name="connsiteX13" fmla="*/ 152400 w 533400"/>
                <a:gd name="connsiteY13" fmla="*/ 16669 h 914400"/>
                <a:gd name="connsiteX14" fmla="*/ 133350 w 533400"/>
                <a:gd name="connsiteY14" fmla="*/ 0 h 914400"/>
                <a:gd name="connsiteX15" fmla="*/ 531019 w 533400"/>
                <a:gd name="connsiteY15" fmla="*/ 19050 h 914400"/>
                <a:gd name="connsiteX16" fmla="*/ 533400 w 533400"/>
                <a:gd name="connsiteY16" fmla="*/ 35719 h 914400"/>
                <a:gd name="connsiteX17" fmla="*/ 519112 w 533400"/>
                <a:gd name="connsiteY17" fmla="*/ 52388 h 914400"/>
                <a:gd name="connsiteX18" fmla="*/ 490537 w 533400"/>
                <a:gd name="connsiteY18" fmla="*/ 83344 h 914400"/>
                <a:gd name="connsiteX19" fmla="*/ 414337 w 533400"/>
                <a:gd name="connsiteY19" fmla="*/ 242888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14400">
                  <a:moveTo>
                    <a:pt x="414337" y="242888"/>
                  </a:moveTo>
                  <a:lnTo>
                    <a:pt x="111919" y="850106"/>
                  </a:lnTo>
                  <a:lnTo>
                    <a:pt x="90487" y="897731"/>
                  </a:lnTo>
                  <a:lnTo>
                    <a:pt x="90487" y="914400"/>
                  </a:lnTo>
                  <a:lnTo>
                    <a:pt x="9525" y="914400"/>
                  </a:lnTo>
                  <a:lnTo>
                    <a:pt x="0" y="897731"/>
                  </a:lnTo>
                  <a:lnTo>
                    <a:pt x="16669" y="814388"/>
                  </a:lnTo>
                  <a:lnTo>
                    <a:pt x="78581" y="552450"/>
                  </a:lnTo>
                  <a:lnTo>
                    <a:pt x="130969" y="319088"/>
                  </a:lnTo>
                  <a:lnTo>
                    <a:pt x="188119" y="92869"/>
                  </a:lnTo>
                  <a:lnTo>
                    <a:pt x="188119" y="64294"/>
                  </a:lnTo>
                  <a:lnTo>
                    <a:pt x="183356" y="42863"/>
                  </a:lnTo>
                  <a:lnTo>
                    <a:pt x="171450" y="30956"/>
                  </a:lnTo>
                  <a:lnTo>
                    <a:pt x="152400" y="16669"/>
                  </a:lnTo>
                  <a:lnTo>
                    <a:pt x="133350" y="0"/>
                  </a:lnTo>
                  <a:lnTo>
                    <a:pt x="531019" y="19050"/>
                  </a:lnTo>
                  <a:lnTo>
                    <a:pt x="533400" y="35719"/>
                  </a:lnTo>
                  <a:lnTo>
                    <a:pt x="519112" y="52388"/>
                  </a:lnTo>
                  <a:lnTo>
                    <a:pt x="490537" y="83344"/>
                  </a:lnTo>
                  <a:lnTo>
                    <a:pt x="414337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5">
              <a:extLst>
                <a:ext uri="{FF2B5EF4-FFF2-40B4-BE49-F238E27FC236}">
                  <a16:creationId xmlns:a16="http://schemas.microsoft.com/office/drawing/2014/main" id="{E69B0779-7003-4946-ACD6-98D63A7E824F}"/>
                </a:ext>
              </a:extLst>
            </p:cNvPr>
            <p:cNvSpPr/>
            <p:nvPr/>
          </p:nvSpPr>
          <p:spPr>
            <a:xfrm>
              <a:off x="3575050" y="2767013"/>
              <a:ext cx="568325" cy="939800"/>
            </a:xfrm>
            <a:custGeom>
              <a:avLst/>
              <a:gdLst>
                <a:gd name="connsiteX0" fmla="*/ 169069 w 569119"/>
                <a:gd name="connsiteY0" fmla="*/ 371475 h 940593"/>
                <a:gd name="connsiteX1" fmla="*/ 133350 w 569119"/>
                <a:gd name="connsiteY1" fmla="*/ 307181 h 940593"/>
                <a:gd name="connsiteX2" fmla="*/ 97632 w 569119"/>
                <a:gd name="connsiteY2" fmla="*/ 240506 h 940593"/>
                <a:gd name="connsiteX3" fmla="*/ 69057 w 569119"/>
                <a:gd name="connsiteY3" fmla="*/ 185737 h 940593"/>
                <a:gd name="connsiteX4" fmla="*/ 40482 w 569119"/>
                <a:gd name="connsiteY4" fmla="*/ 135731 h 940593"/>
                <a:gd name="connsiteX5" fmla="*/ 19050 w 569119"/>
                <a:gd name="connsiteY5" fmla="*/ 100012 h 940593"/>
                <a:gd name="connsiteX6" fmla="*/ 7144 w 569119"/>
                <a:gd name="connsiteY6" fmla="*/ 71437 h 940593"/>
                <a:gd name="connsiteX7" fmla="*/ 2382 w 569119"/>
                <a:gd name="connsiteY7" fmla="*/ 59531 h 940593"/>
                <a:gd name="connsiteX8" fmla="*/ 0 w 569119"/>
                <a:gd name="connsiteY8" fmla="*/ 33337 h 940593"/>
                <a:gd name="connsiteX9" fmla="*/ 4763 w 569119"/>
                <a:gd name="connsiteY9" fmla="*/ 7143 h 940593"/>
                <a:gd name="connsiteX10" fmla="*/ 100013 w 569119"/>
                <a:gd name="connsiteY10" fmla="*/ 0 h 940593"/>
                <a:gd name="connsiteX11" fmla="*/ 102394 w 569119"/>
                <a:gd name="connsiteY11" fmla="*/ 28575 h 940593"/>
                <a:gd name="connsiteX12" fmla="*/ 114300 w 569119"/>
                <a:gd name="connsiteY12" fmla="*/ 50006 h 940593"/>
                <a:gd name="connsiteX13" fmla="*/ 161925 w 569119"/>
                <a:gd name="connsiteY13" fmla="*/ 102393 h 940593"/>
                <a:gd name="connsiteX14" fmla="*/ 211932 w 569119"/>
                <a:gd name="connsiteY14" fmla="*/ 159543 h 940593"/>
                <a:gd name="connsiteX15" fmla="*/ 264319 w 569119"/>
                <a:gd name="connsiteY15" fmla="*/ 221456 h 940593"/>
                <a:gd name="connsiteX16" fmla="*/ 307182 w 569119"/>
                <a:gd name="connsiteY16" fmla="*/ 276225 h 940593"/>
                <a:gd name="connsiteX17" fmla="*/ 342900 w 569119"/>
                <a:gd name="connsiteY17" fmla="*/ 321468 h 940593"/>
                <a:gd name="connsiteX18" fmla="*/ 388144 w 569119"/>
                <a:gd name="connsiteY18" fmla="*/ 390525 h 940593"/>
                <a:gd name="connsiteX19" fmla="*/ 431007 w 569119"/>
                <a:gd name="connsiteY19" fmla="*/ 457200 h 940593"/>
                <a:gd name="connsiteX20" fmla="*/ 459582 w 569119"/>
                <a:gd name="connsiteY20" fmla="*/ 507206 h 940593"/>
                <a:gd name="connsiteX21" fmla="*/ 490538 w 569119"/>
                <a:gd name="connsiteY21" fmla="*/ 569118 h 940593"/>
                <a:gd name="connsiteX22" fmla="*/ 511969 w 569119"/>
                <a:gd name="connsiteY22" fmla="*/ 619125 h 940593"/>
                <a:gd name="connsiteX23" fmla="*/ 533400 w 569119"/>
                <a:gd name="connsiteY23" fmla="*/ 678656 h 940593"/>
                <a:gd name="connsiteX24" fmla="*/ 545307 w 569119"/>
                <a:gd name="connsiteY24" fmla="*/ 719137 h 940593"/>
                <a:gd name="connsiteX25" fmla="*/ 557213 w 569119"/>
                <a:gd name="connsiteY25" fmla="*/ 773906 h 940593"/>
                <a:gd name="connsiteX26" fmla="*/ 564357 w 569119"/>
                <a:gd name="connsiteY26" fmla="*/ 816768 h 940593"/>
                <a:gd name="connsiteX27" fmla="*/ 569119 w 569119"/>
                <a:gd name="connsiteY27" fmla="*/ 857250 h 940593"/>
                <a:gd name="connsiteX28" fmla="*/ 569119 w 569119"/>
                <a:gd name="connsiteY28" fmla="*/ 907256 h 940593"/>
                <a:gd name="connsiteX29" fmla="*/ 564357 w 569119"/>
                <a:gd name="connsiteY29" fmla="*/ 940593 h 940593"/>
                <a:gd name="connsiteX30" fmla="*/ 278607 w 569119"/>
                <a:gd name="connsiteY30" fmla="*/ 873918 h 940593"/>
                <a:gd name="connsiteX31" fmla="*/ 276225 w 569119"/>
                <a:gd name="connsiteY31" fmla="*/ 809625 h 940593"/>
                <a:gd name="connsiteX32" fmla="*/ 273844 w 569119"/>
                <a:gd name="connsiteY32" fmla="*/ 757237 h 940593"/>
                <a:gd name="connsiteX33" fmla="*/ 269082 w 569119"/>
                <a:gd name="connsiteY33" fmla="*/ 690562 h 940593"/>
                <a:gd name="connsiteX34" fmla="*/ 259557 w 569119"/>
                <a:gd name="connsiteY34" fmla="*/ 626268 h 940593"/>
                <a:gd name="connsiteX35" fmla="*/ 247650 w 569119"/>
                <a:gd name="connsiteY35" fmla="*/ 559593 h 940593"/>
                <a:gd name="connsiteX36" fmla="*/ 233363 w 569119"/>
                <a:gd name="connsiteY36" fmla="*/ 504825 h 940593"/>
                <a:gd name="connsiteX37" fmla="*/ 209550 w 569119"/>
                <a:gd name="connsiteY37" fmla="*/ 457200 h 940593"/>
                <a:gd name="connsiteX38" fmla="*/ 190500 w 569119"/>
                <a:gd name="connsiteY38" fmla="*/ 419100 h 940593"/>
                <a:gd name="connsiteX39" fmla="*/ 169069 w 569119"/>
                <a:gd name="connsiteY39" fmla="*/ 371475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940593">
                  <a:moveTo>
                    <a:pt x="169069" y="371475"/>
                  </a:moveTo>
                  <a:lnTo>
                    <a:pt x="133350" y="307181"/>
                  </a:lnTo>
                  <a:lnTo>
                    <a:pt x="97632" y="240506"/>
                  </a:lnTo>
                  <a:lnTo>
                    <a:pt x="69057" y="185737"/>
                  </a:lnTo>
                  <a:lnTo>
                    <a:pt x="40482" y="135731"/>
                  </a:lnTo>
                  <a:lnTo>
                    <a:pt x="19050" y="100012"/>
                  </a:lnTo>
                  <a:lnTo>
                    <a:pt x="7144" y="71437"/>
                  </a:lnTo>
                  <a:lnTo>
                    <a:pt x="2382" y="59531"/>
                  </a:lnTo>
                  <a:lnTo>
                    <a:pt x="0" y="33337"/>
                  </a:lnTo>
                  <a:lnTo>
                    <a:pt x="4763" y="7143"/>
                  </a:lnTo>
                  <a:lnTo>
                    <a:pt x="100013" y="0"/>
                  </a:lnTo>
                  <a:lnTo>
                    <a:pt x="102394" y="28575"/>
                  </a:lnTo>
                  <a:lnTo>
                    <a:pt x="114300" y="50006"/>
                  </a:lnTo>
                  <a:lnTo>
                    <a:pt x="161925" y="102393"/>
                  </a:lnTo>
                  <a:lnTo>
                    <a:pt x="211932" y="159543"/>
                  </a:lnTo>
                  <a:lnTo>
                    <a:pt x="264319" y="221456"/>
                  </a:lnTo>
                  <a:lnTo>
                    <a:pt x="307182" y="276225"/>
                  </a:lnTo>
                  <a:lnTo>
                    <a:pt x="342900" y="321468"/>
                  </a:lnTo>
                  <a:lnTo>
                    <a:pt x="388144" y="390525"/>
                  </a:lnTo>
                  <a:lnTo>
                    <a:pt x="431007" y="457200"/>
                  </a:lnTo>
                  <a:lnTo>
                    <a:pt x="459582" y="507206"/>
                  </a:lnTo>
                  <a:lnTo>
                    <a:pt x="490538" y="569118"/>
                  </a:lnTo>
                  <a:lnTo>
                    <a:pt x="511969" y="619125"/>
                  </a:lnTo>
                  <a:lnTo>
                    <a:pt x="533400" y="678656"/>
                  </a:lnTo>
                  <a:lnTo>
                    <a:pt x="545307" y="719137"/>
                  </a:lnTo>
                  <a:lnTo>
                    <a:pt x="557213" y="773906"/>
                  </a:lnTo>
                  <a:lnTo>
                    <a:pt x="564357" y="816768"/>
                  </a:lnTo>
                  <a:lnTo>
                    <a:pt x="569119" y="857250"/>
                  </a:lnTo>
                  <a:lnTo>
                    <a:pt x="569119" y="907256"/>
                  </a:lnTo>
                  <a:lnTo>
                    <a:pt x="564357" y="940593"/>
                  </a:lnTo>
                  <a:lnTo>
                    <a:pt x="278607" y="873918"/>
                  </a:lnTo>
                  <a:lnTo>
                    <a:pt x="276225" y="809625"/>
                  </a:lnTo>
                  <a:lnTo>
                    <a:pt x="273844" y="757237"/>
                  </a:lnTo>
                  <a:lnTo>
                    <a:pt x="269082" y="690562"/>
                  </a:lnTo>
                  <a:lnTo>
                    <a:pt x="259557" y="626268"/>
                  </a:lnTo>
                  <a:lnTo>
                    <a:pt x="247650" y="559593"/>
                  </a:lnTo>
                  <a:lnTo>
                    <a:pt x="233363" y="504825"/>
                  </a:lnTo>
                  <a:lnTo>
                    <a:pt x="209550" y="457200"/>
                  </a:lnTo>
                  <a:lnTo>
                    <a:pt x="190500" y="419100"/>
                  </a:lnTo>
                  <a:lnTo>
                    <a:pt x="16906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6">
              <a:extLst>
                <a:ext uri="{FF2B5EF4-FFF2-40B4-BE49-F238E27FC236}">
                  <a16:creationId xmlns:a16="http://schemas.microsoft.com/office/drawing/2014/main" id="{6095C9F5-065C-40E4-9F11-12C9E2896EB5}"/>
                </a:ext>
              </a:extLst>
            </p:cNvPr>
            <p:cNvSpPr/>
            <p:nvPr/>
          </p:nvSpPr>
          <p:spPr>
            <a:xfrm>
              <a:off x="3562350" y="3589338"/>
              <a:ext cx="579438" cy="663575"/>
            </a:xfrm>
            <a:custGeom>
              <a:avLst/>
              <a:gdLst>
                <a:gd name="connsiteX0" fmla="*/ 457200 w 578644"/>
                <a:gd name="connsiteY0" fmla="*/ 383381 h 664369"/>
                <a:gd name="connsiteX1" fmla="*/ 504825 w 578644"/>
                <a:gd name="connsiteY1" fmla="*/ 311944 h 664369"/>
                <a:gd name="connsiteX2" fmla="*/ 531019 w 578644"/>
                <a:gd name="connsiteY2" fmla="*/ 264319 h 664369"/>
                <a:gd name="connsiteX3" fmla="*/ 554831 w 578644"/>
                <a:gd name="connsiteY3" fmla="*/ 209550 h 664369"/>
                <a:gd name="connsiteX4" fmla="*/ 569119 w 578644"/>
                <a:gd name="connsiteY4" fmla="*/ 161925 h 664369"/>
                <a:gd name="connsiteX5" fmla="*/ 576263 w 578644"/>
                <a:gd name="connsiteY5" fmla="*/ 119062 h 664369"/>
                <a:gd name="connsiteX6" fmla="*/ 578644 w 578644"/>
                <a:gd name="connsiteY6" fmla="*/ 78581 h 664369"/>
                <a:gd name="connsiteX7" fmla="*/ 573881 w 578644"/>
                <a:gd name="connsiteY7" fmla="*/ 11906 h 664369"/>
                <a:gd name="connsiteX8" fmla="*/ 290513 w 578644"/>
                <a:gd name="connsiteY8" fmla="*/ 0 h 664369"/>
                <a:gd name="connsiteX9" fmla="*/ 288131 w 578644"/>
                <a:gd name="connsiteY9" fmla="*/ 73819 h 664369"/>
                <a:gd name="connsiteX10" fmla="*/ 280988 w 578644"/>
                <a:gd name="connsiteY10" fmla="*/ 123825 h 664369"/>
                <a:gd name="connsiteX11" fmla="*/ 271463 w 578644"/>
                <a:gd name="connsiteY11" fmla="*/ 171450 h 664369"/>
                <a:gd name="connsiteX12" fmla="*/ 254794 w 578644"/>
                <a:gd name="connsiteY12" fmla="*/ 219075 h 664369"/>
                <a:gd name="connsiteX13" fmla="*/ 230981 w 578644"/>
                <a:gd name="connsiteY13" fmla="*/ 257175 h 664369"/>
                <a:gd name="connsiteX14" fmla="*/ 204788 w 578644"/>
                <a:gd name="connsiteY14" fmla="*/ 285750 h 664369"/>
                <a:gd name="connsiteX15" fmla="*/ 176213 w 578644"/>
                <a:gd name="connsiteY15" fmla="*/ 309562 h 664369"/>
                <a:gd name="connsiteX16" fmla="*/ 138113 w 578644"/>
                <a:gd name="connsiteY16" fmla="*/ 333375 h 664369"/>
                <a:gd name="connsiteX17" fmla="*/ 92869 w 578644"/>
                <a:gd name="connsiteY17" fmla="*/ 350044 h 664369"/>
                <a:gd name="connsiteX18" fmla="*/ 0 w 578644"/>
                <a:gd name="connsiteY18" fmla="*/ 514350 h 664369"/>
                <a:gd name="connsiteX19" fmla="*/ 2381 w 578644"/>
                <a:gd name="connsiteY19" fmla="*/ 535781 h 664369"/>
                <a:gd name="connsiteX20" fmla="*/ 11906 w 578644"/>
                <a:gd name="connsiteY20" fmla="*/ 576262 h 664369"/>
                <a:gd name="connsiteX21" fmla="*/ 19050 w 578644"/>
                <a:gd name="connsiteY21" fmla="*/ 602456 h 664369"/>
                <a:gd name="connsiteX22" fmla="*/ 33338 w 578644"/>
                <a:gd name="connsiteY22" fmla="*/ 633412 h 664369"/>
                <a:gd name="connsiteX23" fmla="*/ 50006 w 578644"/>
                <a:gd name="connsiteY23" fmla="*/ 652462 h 664369"/>
                <a:gd name="connsiteX24" fmla="*/ 61913 w 578644"/>
                <a:gd name="connsiteY24" fmla="*/ 659606 h 664369"/>
                <a:gd name="connsiteX25" fmla="*/ 76200 w 578644"/>
                <a:gd name="connsiteY25" fmla="*/ 664369 h 664369"/>
                <a:gd name="connsiteX26" fmla="*/ 107156 w 578644"/>
                <a:gd name="connsiteY26" fmla="*/ 664369 h 664369"/>
                <a:gd name="connsiteX27" fmla="*/ 154781 w 578644"/>
                <a:gd name="connsiteY27" fmla="*/ 654844 h 664369"/>
                <a:gd name="connsiteX28" fmla="*/ 185738 w 578644"/>
                <a:gd name="connsiteY28" fmla="*/ 642937 h 664369"/>
                <a:gd name="connsiteX29" fmla="*/ 226219 w 578644"/>
                <a:gd name="connsiteY29" fmla="*/ 619125 h 664369"/>
                <a:gd name="connsiteX30" fmla="*/ 257175 w 578644"/>
                <a:gd name="connsiteY30" fmla="*/ 597694 h 664369"/>
                <a:gd name="connsiteX31" fmla="*/ 302419 w 578644"/>
                <a:gd name="connsiteY31" fmla="*/ 559594 h 664369"/>
                <a:gd name="connsiteX32" fmla="*/ 350044 w 578644"/>
                <a:gd name="connsiteY32" fmla="*/ 516731 h 664369"/>
                <a:gd name="connsiteX33" fmla="*/ 400050 w 578644"/>
                <a:gd name="connsiteY33" fmla="*/ 457200 h 664369"/>
                <a:gd name="connsiteX34" fmla="*/ 457200 w 578644"/>
                <a:gd name="connsiteY34" fmla="*/ 383381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664369">
                  <a:moveTo>
                    <a:pt x="457200" y="383381"/>
                  </a:moveTo>
                  <a:lnTo>
                    <a:pt x="504825" y="311944"/>
                  </a:lnTo>
                  <a:lnTo>
                    <a:pt x="531019" y="264319"/>
                  </a:lnTo>
                  <a:lnTo>
                    <a:pt x="554831" y="209550"/>
                  </a:lnTo>
                  <a:lnTo>
                    <a:pt x="569119" y="161925"/>
                  </a:lnTo>
                  <a:lnTo>
                    <a:pt x="576263" y="119062"/>
                  </a:lnTo>
                  <a:lnTo>
                    <a:pt x="578644" y="78581"/>
                  </a:lnTo>
                  <a:lnTo>
                    <a:pt x="573881" y="11906"/>
                  </a:lnTo>
                  <a:lnTo>
                    <a:pt x="290513" y="0"/>
                  </a:lnTo>
                  <a:lnTo>
                    <a:pt x="288131" y="73819"/>
                  </a:lnTo>
                  <a:lnTo>
                    <a:pt x="280988" y="123825"/>
                  </a:lnTo>
                  <a:lnTo>
                    <a:pt x="271463" y="171450"/>
                  </a:lnTo>
                  <a:lnTo>
                    <a:pt x="254794" y="219075"/>
                  </a:lnTo>
                  <a:lnTo>
                    <a:pt x="230981" y="257175"/>
                  </a:lnTo>
                  <a:lnTo>
                    <a:pt x="204788" y="285750"/>
                  </a:lnTo>
                  <a:lnTo>
                    <a:pt x="176213" y="309562"/>
                  </a:lnTo>
                  <a:lnTo>
                    <a:pt x="138113" y="333375"/>
                  </a:lnTo>
                  <a:lnTo>
                    <a:pt x="92869" y="350044"/>
                  </a:lnTo>
                  <a:lnTo>
                    <a:pt x="0" y="514350"/>
                  </a:lnTo>
                  <a:lnTo>
                    <a:pt x="2381" y="535781"/>
                  </a:lnTo>
                  <a:lnTo>
                    <a:pt x="11906" y="576262"/>
                  </a:lnTo>
                  <a:lnTo>
                    <a:pt x="19050" y="602456"/>
                  </a:lnTo>
                  <a:lnTo>
                    <a:pt x="33338" y="633412"/>
                  </a:lnTo>
                  <a:lnTo>
                    <a:pt x="50006" y="652462"/>
                  </a:lnTo>
                  <a:lnTo>
                    <a:pt x="61913" y="659606"/>
                  </a:lnTo>
                  <a:lnTo>
                    <a:pt x="76200" y="664369"/>
                  </a:lnTo>
                  <a:lnTo>
                    <a:pt x="107156" y="664369"/>
                  </a:lnTo>
                  <a:lnTo>
                    <a:pt x="154781" y="654844"/>
                  </a:lnTo>
                  <a:lnTo>
                    <a:pt x="185738" y="642937"/>
                  </a:lnTo>
                  <a:lnTo>
                    <a:pt x="226219" y="619125"/>
                  </a:lnTo>
                  <a:lnTo>
                    <a:pt x="257175" y="597694"/>
                  </a:lnTo>
                  <a:lnTo>
                    <a:pt x="302419" y="559594"/>
                  </a:lnTo>
                  <a:lnTo>
                    <a:pt x="350044" y="516731"/>
                  </a:lnTo>
                  <a:lnTo>
                    <a:pt x="400050" y="457200"/>
                  </a:lnTo>
                  <a:lnTo>
                    <a:pt x="45720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7">
              <a:extLst>
                <a:ext uri="{FF2B5EF4-FFF2-40B4-BE49-F238E27FC236}">
                  <a16:creationId xmlns:a16="http://schemas.microsoft.com/office/drawing/2014/main" id="{E51247C7-0A67-4F3A-82C6-372DE61718F7}"/>
                </a:ext>
              </a:extLst>
            </p:cNvPr>
            <p:cNvSpPr/>
            <p:nvPr/>
          </p:nvSpPr>
          <p:spPr>
            <a:xfrm>
              <a:off x="3276600" y="3890963"/>
              <a:ext cx="474663" cy="290512"/>
            </a:xfrm>
            <a:custGeom>
              <a:avLst/>
              <a:gdLst>
                <a:gd name="connsiteX0" fmla="*/ 164306 w 473869"/>
                <a:gd name="connsiteY0" fmla="*/ 64293 h 290512"/>
                <a:gd name="connsiteX1" fmla="*/ 238125 w 473869"/>
                <a:gd name="connsiteY1" fmla="*/ 64293 h 290512"/>
                <a:gd name="connsiteX2" fmla="*/ 307181 w 473869"/>
                <a:gd name="connsiteY2" fmla="*/ 59531 h 290512"/>
                <a:gd name="connsiteX3" fmla="*/ 352425 w 473869"/>
                <a:gd name="connsiteY3" fmla="*/ 54768 h 290512"/>
                <a:gd name="connsiteX4" fmla="*/ 381000 w 473869"/>
                <a:gd name="connsiteY4" fmla="*/ 47625 h 290512"/>
                <a:gd name="connsiteX5" fmla="*/ 431006 w 473869"/>
                <a:gd name="connsiteY5" fmla="*/ 28575 h 290512"/>
                <a:gd name="connsiteX6" fmla="*/ 473869 w 473869"/>
                <a:gd name="connsiteY6" fmla="*/ 0 h 290512"/>
                <a:gd name="connsiteX7" fmla="*/ 304800 w 473869"/>
                <a:gd name="connsiteY7" fmla="*/ 290512 h 290512"/>
                <a:gd name="connsiteX8" fmla="*/ 290513 w 473869"/>
                <a:gd name="connsiteY8" fmla="*/ 242887 h 290512"/>
                <a:gd name="connsiteX9" fmla="*/ 283369 w 473869"/>
                <a:gd name="connsiteY9" fmla="*/ 211931 h 290512"/>
                <a:gd name="connsiteX10" fmla="*/ 271463 w 473869"/>
                <a:gd name="connsiteY10" fmla="*/ 195262 h 290512"/>
                <a:gd name="connsiteX11" fmla="*/ 242888 w 473869"/>
                <a:gd name="connsiteY11" fmla="*/ 171450 h 290512"/>
                <a:gd name="connsiteX12" fmla="*/ 207169 w 473869"/>
                <a:gd name="connsiteY12" fmla="*/ 154781 h 290512"/>
                <a:gd name="connsiteX13" fmla="*/ 161925 w 473869"/>
                <a:gd name="connsiteY13" fmla="*/ 138112 h 290512"/>
                <a:gd name="connsiteX14" fmla="*/ 116681 w 473869"/>
                <a:gd name="connsiteY14" fmla="*/ 128587 h 290512"/>
                <a:gd name="connsiteX15" fmla="*/ 69056 w 473869"/>
                <a:gd name="connsiteY15" fmla="*/ 121443 h 290512"/>
                <a:gd name="connsiteX16" fmla="*/ 38100 w 473869"/>
                <a:gd name="connsiteY16" fmla="*/ 121443 h 290512"/>
                <a:gd name="connsiteX17" fmla="*/ 26194 w 473869"/>
                <a:gd name="connsiteY17" fmla="*/ 121443 h 290512"/>
                <a:gd name="connsiteX18" fmla="*/ 14288 w 473869"/>
                <a:gd name="connsiteY18" fmla="*/ 116681 h 290512"/>
                <a:gd name="connsiteX19" fmla="*/ 0 w 473869"/>
                <a:gd name="connsiteY19" fmla="*/ 92868 h 290512"/>
                <a:gd name="connsiteX20" fmla="*/ 0 w 473869"/>
                <a:gd name="connsiteY20" fmla="*/ 71437 h 290512"/>
                <a:gd name="connsiteX21" fmla="*/ 7144 w 473869"/>
                <a:gd name="connsiteY21" fmla="*/ 57150 h 290512"/>
                <a:gd name="connsiteX22" fmla="*/ 23813 w 473869"/>
                <a:gd name="connsiteY22" fmla="*/ 52387 h 290512"/>
                <a:gd name="connsiteX23" fmla="*/ 57150 w 473869"/>
                <a:gd name="connsiteY23" fmla="*/ 54768 h 290512"/>
                <a:gd name="connsiteX24" fmla="*/ 164306 w 473869"/>
                <a:gd name="connsiteY24" fmla="*/ 64293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3869" h="290512">
                  <a:moveTo>
                    <a:pt x="164306" y="64293"/>
                  </a:moveTo>
                  <a:lnTo>
                    <a:pt x="238125" y="64293"/>
                  </a:lnTo>
                  <a:lnTo>
                    <a:pt x="307181" y="59531"/>
                  </a:lnTo>
                  <a:lnTo>
                    <a:pt x="352425" y="54768"/>
                  </a:lnTo>
                  <a:lnTo>
                    <a:pt x="381000" y="47625"/>
                  </a:lnTo>
                  <a:lnTo>
                    <a:pt x="431006" y="28575"/>
                  </a:lnTo>
                  <a:lnTo>
                    <a:pt x="473869" y="0"/>
                  </a:lnTo>
                  <a:lnTo>
                    <a:pt x="304800" y="290512"/>
                  </a:lnTo>
                  <a:lnTo>
                    <a:pt x="290513" y="242887"/>
                  </a:lnTo>
                  <a:lnTo>
                    <a:pt x="283369" y="211931"/>
                  </a:lnTo>
                  <a:lnTo>
                    <a:pt x="271463" y="195262"/>
                  </a:lnTo>
                  <a:lnTo>
                    <a:pt x="242888" y="171450"/>
                  </a:lnTo>
                  <a:lnTo>
                    <a:pt x="207169" y="154781"/>
                  </a:lnTo>
                  <a:lnTo>
                    <a:pt x="161925" y="138112"/>
                  </a:lnTo>
                  <a:lnTo>
                    <a:pt x="116681" y="128587"/>
                  </a:lnTo>
                  <a:lnTo>
                    <a:pt x="69056" y="121443"/>
                  </a:lnTo>
                  <a:lnTo>
                    <a:pt x="38100" y="121443"/>
                  </a:lnTo>
                  <a:lnTo>
                    <a:pt x="26194" y="121443"/>
                  </a:lnTo>
                  <a:lnTo>
                    <a:pt x="14288" y="116681"/>
                  </a:lnTo>
                  <a:lnTo>
                    <a:pt x="0" y="92868"/>
                  </a:lnTo>
                  <a:lnTo>
                    <a:pt x="0" y="71437"/>
                  </a:lnTo>
                  <a:lnTo>
                    <a:pt x="7144" y="57150"/>
                  </a:lnTo>
                  <a:lnTo>
                    <a:pt x="23813" y="52387"/>
                  </a:lnTo>
                  <a:lnTo>
                    <a:pt x="57150" y="54768"/>
                  </a:lnTo>
                  <a:lnTo>
                    <a:pt x="164306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8">
              <a:extLst>
                <a:ext uri="{FF2B5EF4-FFF2-40B4-BE49-F238E27FC236}">
                  <a16:creationId xmlns:a16="http://schemas.microsoft.com/office/drawing/2014/main" id="{24DB8E89-73F9-4A76-9B5E-B7F5C491AF09}"/>
                </a:ext>
              </a:extLst>
            </p:cNvPr>
            <p:cNvSpPr/>
            <p:nvPr/>
          </p:nvSpPr>
          <p:spPr>
            <a:xfrm rot="16200000">
              <a:off x="992982" y="3547269"/>
              <a:ext cx="3979862" cy="355600"/>
            </a:xfrm>
            <a:custGeom>
              <a:avLst/>
              <a:gdLst>
                <a:gd name="connsiteX0" fmla="*/ 2154432 w 3979942"/>
                <a:gd name="connsiteY0" fmla="*/ 105254 h 355234"/>
                <a:gd name="connsiteX1" fmla="*/ 2572161 w 3979942"/>
                <a:gd name="connsiteY1" fmla="*/ 108543 h 355234"/>
                <a:gd name="connsiteX2" fmla="*/ 3072121 w 3979942"/>
                <a:gd name="connsiteY2" fmla="*/ 108543 h 355234"/>
                <a:gd name="connsiteX3" fmla="*/ 3437223 w 3979942"/>
                <a:gd name="connsiteY3" fmla="*/ 108543 h 355234"/>
                <a:gd name="connsiteX4" fmla="*/ 3723384 w 3979942"/>
                <a:gd name="connsiteY4" fmla="*/ 108543 h 355234"/>
                <a:gd name="connsiteX5" fmla="*/ 3749698 w 3979942"/>
                <a:gd name="connsiteY5" fmla="*/ 108543 h 355234"/>
                <a:gd name="connsiteX6" fmla="*/ 3785879 w 3979942"/>
                <a:gd name="connsiteY6" fmla="*/ 98676 h 355234"/>
                <a:gd name="connsiteX7" fmla="*/ 3851663 w 3979942"/>
                <a:gd name="connsiteY7" fmla="*/ 72362 h 355234"/>
                <a:gd name="connsiteX8" fmla="*/ 3907580 w 3979942"/>
                <a:gd name="connsiteY8" fmla="*/ 46048 h 355234"/>
                <a:gd name="connsiteX9" fmla="*/ 3930604 w 3979942"/>
                <a:gd name="connsiteY9" fmla="*/ 29602 h 355234"/>
                <a:gd name="connsiteX10" fmla="*/ 3940472 w 3979942"/>
                <a:gd name="connsiteY10" fmla="*/ 19735 h 355234"/>
                <a:gd name="connsiteX11" fmla="*/ 3956918 w 3979942"/>
                <a:gd name="connsiteY11" fmla="*/ 19735 h 355234"/>
                <a:gd name="connsiteX12" fmla="*/ 3976653 w 3979942"/>
                <a:gd name="connsiteY12" fmla="*/ 29602 h 355234"/>
                <a:gd name="connsiteX13" fmla="*/ 3979942 w 3979942"/>
                <a:gd name="connsiteY13" fmla="*/ 39470 h 355234"/>
                <a:gd name="connsiteX14" fmla="*/ 3960207 w 3979942"/>
                <a:gd name="connsiteY14" fmla="*/ 65784 h 355234"/>
                <a:gd name="connsiteX15" fmla="*/ 3917447 w 3979942"/>
                <a:gd name="connsiteY15" fmla="*/ 131568 h 355234"/>
                <a:gd name="connsiteX16" fmla="*/ 3881266 w 3979942"/>
                <a:gd name="connsiteY16" fmla="*/ 190774 h 355234"/>
                <a:gd name="connsiteX17" fmla="*/ 3858242 w 3979942"/>
                <a:gd name="connsiteY17" fmla="*/ 236823 h 355234"/>
                <a:gd name="connsiteX18" fmla="*/ 3841796 w 3979942"/>
                <a:gd name="connsiteY18" fmla="*/ 276293 h 355234"/>
                <a:gd name="connsiteX19" fmla="*/ 3723384 w 3979942"/>
                <a:gd name="connsiteY19" fmla="*/ 355234 h 355234"/>
                <a:gd name="connsiteX20" fmla="*/ 3562213 w 3979942"/>
                <a:gd name="connsiteY20" fmla="*/ 348656 h 355234"/>
                <a:gd name="connsiteX21" fmla="*/ 3246449 w 3979942"/>
                <a:gd name="connsiteY21" fmla="*/ 332210 h 355234"/>
                <a:gd name="connsiteX22" fmla="*/ 2996469 w 3979942"/>
                <a:gd name="connsiteY22" fmla="*/ 328920 h 355234"/>
                <a:gd name="connsiteX23" fmla="*/ 2690573 w 3979942"/>
                <a:gd name="connsiteY23" fmla="*/ 322342 h 355234"/>
                <a:gd name="connsiteX24" fmla="*/ 2292578 w 3979942"/>
                <a:gd name="connsiteY24" fmla="*/ 315764 h 355234"/>
                <a:gd name="connsiteX25" fmla="*/ 1917608 w 3979942"/>
                <a:gd name="connsiteY25" fmla="*/ 309185 h 355234"/>
                <a:gd name="connsiteX26" fmla="*/ 1631447 w 3979942"/>
                <a:gd name="connsiteY26" fmla="*/ 302607 h 355234"/>
                <a:gd name="connsiteX27" fmla="*/ 1463698 w 3979942"/>
                <a:gd name="connsiteY27" fmla="*/ 299318 h 355234"/>
                <a:gd name="connsiteX28" fmla="*/ 1180826 w 3979942"/>
                <a:gd name="connsiteY28" fmla="*/ 292739 h 355234"/>
                <a:gd name="connsiteX29" fmla="*/ 894665 w 3979942"/>
                <a:gd name="connsiteY29" fmla="*/ 289450 h 355234"/>
                <a:gd name="connsiteX30" fmla="*/ 713758 w 3979942"/>
                <a:gd name="connsiteY30" fmla="*/ 289450 h 355234"/>
                <a:gd name="connsiteX31" fmla="*/ 598636 w 3979942"/>
                <a:gd name="connsiteY31" fmla="*/ 292739 h 355234"/>
                <a:gd name="connsiteX32" fmla="*/ 421019 w 3979942"/>
                <a:gd name="connsiteY32" fmla="*/ 302607 h 355234"/>
                <a:gd name="connsiteX33" fmla="*/ 325632 w 3979942"/>
                <a:gd name="connsiteY33" fmla="*/ 309185 h 355234"/>
                <a:gd name="connsiteX34" fmla="*/ 269715 w 3979942"/>
                <a:gd name="connsiteY34" fmla="*/ 305896 h 355234"/>
                <a:gd name="connsiteX35" fmla="*/ 197352 w 3979942"/>
                <a:gd name="connsiteY35" fmla="*/ 296028 h 355234"/>
                <a:gd name="connsiteX36" fmla="*/ 121701 w 3979942"/>
                <a:gd name="connsiteY36" fmla="*/ 279582 h 355234"/>
                <a:gd name="connsiteX37" fmla="*/ 42760 w 3979942"/>
                <a:gd name="connsiteY37" fmla="*/ 249979 h 355234"/>
                <a:gd name="connsiteX38" fmla="*/ 23024 w 3979942"/>
                <a:gd name="connsiteY38" fmla="*/ 240112 h 355234"/>
                <a:gd name="connsiteX39" fmla="*/ 9867 w 3979942"/>
                <a:gd name="connsiteY39" fmla="*/ 223666 h 355234"/>
                <a:gd name="connsiteX40" fmla="*/ 0 w 3979942"/>
                <a:gd name="connsiteY40" fmla="*/ 203931 h 355234"/>
                <a:gd name="connsiteX41" fmla="*/ 0 w 3979942"/>
                <a:gd name="connsiteY41" fmla="*/ 187484 h 355234"/>
                <a:gd name="connsiteX42" fmla="*/ 16446 w 3979942"/>
                <a:gd name="connsiteY42" fmla="*/ 164460 h 355234"/>
                <a:gd name="connsiteX43" fmla="*/ 46049 w 3979942"/>
                <a:gd name="connsiteY43" fmla="*/ 141436 h 355234"/>
                <a:gd name="connsiteX44" fmla="*/ 75652 w 3979942"/>
                <a:gd name="connsiteY44" fmla="*/ 121700 h 355234"/>
                <a:gd name="connsiteX45" fmla="*/ 144725 w 3979942"/>
                <a:gd name="connsiteY45" fmla="*/ 92097 h 355234"/>
                <a:gd name="connsiteX46" fmla="*/ 226955 w 3979942"/>
                <a:gd name="connsiteY46" fmla="*/ 62495 h 355234"/>
                <a:gd name="connsiteX47" fmla="*/ 319053 w 3979942"/>
                <a:gd name="connsiteY47" fmla="*/ 32892 h 355234"/>
                <a:gd name="connsiteX48" fmla="*/ 391416 w 3979942"/>
                <a:gd name="connsiteY48" fmla="*/ 13156 h 355234"/>
                <a:gd name="connsiteX49" fmla="*/ 444043 w 3979942"/>
                <a:gd name="connsiteY49" fmla="*/ 0 h 355234"/>
                <a:gd name="connsiteX50" fmla="*/ 460489 w 3979942"/>
                <a:gd name="connsiteY50" fmla="*/ 0 h 355234"/>
                <a:gd name="connsiteX51" fmla="*/ 499960 w 3979942"/>
                <a:gd name="connsiteY51" fmla="*/ 13156 h 355234"/>
                <a:gd name="connsiteX52" fmla="*/ 562455 w 3979942"/>
                <a:gd name="connsiteY52" fmla="*/ 32892 h 355234"/>
                <a:gd name="connsiteX53" fmla="*/ 641396 w 3979942"/>
                <a:gd name="connsiteY53" fmla="*/ 49338 h 355234"/>
                <a:gd name="connsiteX54" fmla="*/ 700601 w 3979942"/>
                <a:gd name="connsiteY54" fmla="*/ 62495 h 355234"/>
                <a:gd name="connsiteX55" fmla="*/ 904532 w 3979942"/>
                <a:gd name="connsiteY55" fmla="*/ 72362 h 355234"/>
                <a:gd name="connsiteX56" fmla="*/ 1233453 w 3979942"/>
                <a:gd name="connsiteY56" fmla="*/ 82230 h 355234"/>
                <a:gd name="connsiteX57" fmla="*/ 1700521 w 3979942"/>
                <a:gd name="connsiteY57" fmla="*/ 95387 h 355234"/>
                <a:gd name="connsiteX58" fmla="*/ 2154432 w 3979942"/>
                <a:gd name="connsiteY58" fmla="*/ 105254 h 35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79942" h="355234">
                  <a:moveTo>
                    <a:pt x="2154432" y="105254"/>
                  </a:moveTo>
                  <a:lnTo>
                    <a:pt x="2572161" y="108543"/>
                  </a:lnTo>
                  <a:lnTo>
                    <a:pt x="3072121" y="108543"/>
                  </a:lnTo>
                  <a:lnTo>
                    <a:pt x="3437223" y="108543"/>
                  </a:lnTo>
                  <a:lnTo>
                    <a:pt x="3723384" y="108543"/>
                  </a:lnTo>
                  <a:lnTo>
                    <a:pt x="3749698" y="108543"/>
                  </a:lnTo>
                  <a:lnTo>
                    <a:pt x="3785879" y="98676"/>
                  </a:lnTo>
                  <a:lnTo>
                    <a:pt x="3851663" y="72362"/>
                  </a:lnTo>
                  <a:lnTo>
                    <a:pt x="3907580" y="46048"/>
                  </a:lnTo>
                  <a:lnTo>
                    <a:pt x="3930604" y="29602"/>
                  </a:lnTo>
                  <a:lnTo>
                    <a:pt x="3940472" y="19735"/>
                  </a:lnTo>
                  <a:lnTo>
                    <a:pt x="3956918" y="19735"/>
                  </a:lnTo>
                  <a:lnTo>
                    <a:pt x="3976653" y="29602"/>
                  </a:lnTo>
                  <a:lnTo>
                    <a:pt x="3979942" y="39470"/>
                  </a:lnTo>
                  <a:lnTo>
                    <a:pt x="3960207" y="65784"/>
                  </a:lnTo>
                  <a:lnTo>
                    <a:pt x="3917447" y="131568"/>
                  </a:lnTo>
                  <a:lnTo>
                    <a:pt x="3881266" y="190774"/>
                  </a:lnTo>
                  <a:lnTo>
                    <a:pt x="3858242" y="236823"/>
                  </a:lnTo>
                  <a:lnTo>
                    <a:pt x="3841796" y="276293"/>
                  </a:lnTo>
                  <a:lnTo>
                    <a:pt x="3723384" y="355234"/>
                  </a:lnTo>
                  <a:lnTo>
                    <a:pt x="3562213" y="348656"/>
                  </a:lnTo>
                  <a:lnTo>
                    <a:pt x="3246449" y="332210"/>
                  </a:lnTo>
                  <a:lnTo>
                    <a:pt x="2996469" y="328920"/>
                  </a:lnTo>
                  <a:lnTo>
                    <a:pt x="2690573" y="322342"/>
                  </a:lnTo>
                  <a:lnTo>
                    <a:pt x="2292578" y="315764"/>
                  </a:lnTo>
                  <a:lnTo>
                    <a:pt x="1917608" y="309185"/>
                  </a:lnTo>
                  <a:lnTo>
                    <a:pt x="1631447" y="302607"/>
                  </a:lnTo>
                  <a:lnTo>
                    <a:pt x="1463698" y="299318"/>
                  </a:lnTo>
                  <a:lnTo>
                    <a:pt x="1180826" y="292739"/>
                  </a:lnTo>
                  <a:lnTo>
                    <a:pt x="894665" y="289450"/>
                  </a:lnTo>
                  <a:lnTo>
                    <a:pt x="713758" y="289450"/>
                  </a:lnTo>
                  <a:lnTo>
                    <a:pt x="598636" y="292739"/>
                  </a:lnTo>
                  <a:lnTo>
                    <a:pt x="421019" y="302607"/>
                  </a:lnTo>
                  <a:lnTo>
                    <a:pt x="325632" y="309185"/>
                  </a:lnTo>
                  <a:lnTo>
                    <a:pt x="269715" y="305896"/>
                  </a:lnTo>
                  <a:lnTo>
                    <a:pt x="197352" y="296028"/>
                  </a:lnTo>
                  <a:lnTo>
                    <a:pt x="121701" y="279582"/>
                  </a:lnTo>
                  <a:lnTo>
                    <a:pt x="42760" y="249979"/>
                  </a:lnTo>
                  <a:lnTo>
                    <a:pt x="23024" y="240112"/>
                  </a:lnTo>
                  <a:lnTo>
                    <a:pt x="9867" y="223666"/>
                  </a:lnTo>
                  <a:lnTo>
                    <a:pt x="0" y="203931"/>
                  </a:lnTo>
                  <a:lnTo>
                    <a:pt x="0" y="187484"/>
                  </a:lnTo>
                  <a:lnTo>
                    <a:pt x="16446" y="164460"/>
                  </a:lnTo>
                  <a:lnTo>
                    <a:pt x="46049" y="141436"/>
                  </a:lnTo>
                  <a:lnTo>
                    <a:pt x="75652" y="121700"/>
                  </a:lnTo>
                  <a:lnTo>
                    <a:pt x="144725" y="92097"/>
                  </a:lnTo>
                  <a:lnTo>
                    <a:pt x="226955" y="62495"/>
                  </a:lnTo>
                  <a:lnTo>
                    <a:pt x="319053" y="32892"/>
                  </a:lnTo>
                  <a:lnTo>
                    <a:pt x="391416" y="13156"/>
                  </a:lnTo>
                  <a:lnTo>
                    <a:pt x="444043" y="0"/>
                  </a:lnTo>
                  <a:lnTo>
                    <a:pt x="460489" y="0"/>
                  </a:lnTo>
                  <a:lnTo>
                    <a:pt x="499960" y="13156"/>
                  </a:lnTo>
                  <a:lnTo>
                    <a:pt x="562455" y="32892"/>
                  </a:lnTo>
                  <a:lnTo>
                    <a:pt x="641396" y="49338"/>
                  </a:lnTo>
                  <a:lnTo>
                    <a:pt x="700601" y="62495"/>
                  </a:lnTo>
                  <a:lnTo>
                    <a:pt x="904532" y="72362"/>
                  </a:lnTo>
                  <a:lnTo>
                    <a:pt x="1233453" y="82230"/>
                  </a:lnTo>
                  <a:lnTo>
                    <a:pt x="1700521" y="95387"/>
                  </a:lnTo>
                  <a:lnTo>
                    <a:pt x="2154432" y="1052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8">
              <a:extLst>
                <a:ext uri="{FF2B5EF4-FFF2-40B4-BE49-F238E27FC236}">
                  <a16:creationId xmlns:a16="http://schemas.microsoft.com/office/drawing/2014/main" id="{5CF417E0-6A54-4B56-810E-9446659BB4DF}"/>
                </a:ext>
              </a:extLst>
            </p:cNvPr>
            <p:cNvSpPr/>
            <p:nvPr/>
          </p:nvSpPr>
          <p:spPr>
            <a:xfrm>
              <a:off x="4714875" y="2246313"/>
              <a:ext cx="836613" cy="288925"/>
            </a:xfrm>
            <a:custGeom>
              <a:avLst/>
              <a:gdLst>
                <a:gd name="connsiteX0" fmla="*/ 411956 w 835819"/>
                <a:gd name="connsiteY0" fmla="*/ 254794 h 290512"/>
                <a:gd name="connsiteX1" fmla="*/ 309563 w 835819"/>
                <a:gd name="connsiteY1" fmla="*/ 271462 h 290512"/>
                <a:gd name="connsiteX2" fmla="*/ 202406 w 835819"/>
                <a:gd name="connsiteY2" fmla="*/ 283369 h 290512"/>
                <a:gd name="connsiteX3" fmla="*/ 85725 w 835819"/>
                <a:gd name="connsiteY3" fmla="*/ 290512 h 290512"/>
                <a:gd name="connsiteX4" fmla="*/ 0 w 835819"/>
                <a:gd name="connsiteY4" fmla="*/ 290512 h 290512"/>
                <a:gd name="connsiteX5" fmla="*/ 0 w 835819"/>
                <a:gd name="connsiteY5" fmla="*/ 111919 h 290512"/>
                <a:gd name="connsiteX6" fmla="*/ 121444 w 835819"/>
                <a:gd name="connsiteY6" fmla="*/ 111919 h 290512"/>
                <a:gd name="connsiteX7" fmla="*/ 197644 w 835819"/>
                <a:gd name="connsiteY7" fmla="*/ 107156 h 290512"/>
                <a:gd name="connsiteX8" fmla="*/ 269081 w 835819"/>
                <a:gd name="connsiteY8" fmla="*/ 95250 h 290512"/>
                <a:gd name="connsiteX9" fmla="*/ 335756 w 835819"/>
                <a:gd name="connsiteY9" fmla="*/ 76200 h 290512"/>
                <a:gd name="connsiteX10" fmla="*/ 385763 w 835819"/>
                <a:gd name="connsiteY10" fmla="*/ 57150 h 290512"/>
                <a:gd name="connsiteX11" fmla="*/ 433388 w 835819"/>
                <a:gd name="connsiteY11" fmla="*/ 33337 h 290512"/>
                <a:gd name="connsiteX12" fmla="*/ 471488 w 835819"/>
                <a:gd name="connsiteY12" fmla="*/ 16669 h 290512"/>
                <a:gd name="connsiteX13" fmla="*/ 516731 w 835819"/>
                <a:gd name="connsiteY13" fmla="*/ 7144 h 290512"/>
                <a:gd name="connsiteX14" fmla="*/ 581025 w 835819"/>
                <a:gd name="connsiteY14" fmla="*/ 0 h 290512"/>
                <a:gd name="connsiteX15" fmla="*/ 647700 w 835819"/>
                <a:gd name="connsiteY15" fmla="*/ 2381 h 290512"/>
                <a:gd name="connsiteX16" fmla="*/ 690563 w 835819"/>
                <a:gd name="connsiteY16" fmla="*/ 7144 h 290512"/>
                <a:gd name="connsiteX17" fmla="*/ 735806 w 835819"/>
                <a:gd name="connsiteY17" fmla="*/ 19050 h 290512"/>
                <a:gd name="connsiteX18" fmla="*/ 769144 w 835819"/>
                <a:gd name="connsiteY18" fmla="*/ 33337 h 290512"/>
                <a:gd name="connsiteX19" fmla="*/ 797719 w 835819"/>
                <a:gd name="connsiteY19" fmla="*/ 52387 h 290512"/>
                <a:gd name="connsiteX20" fmla="*/ 816769 w 835819"/>
                <a:gd name="connsiteY20" fmla="*/ 71437 h 290512"/>
                <a:gd name="connsiteX21" fmla="*/ 826294 w 835819"/>
                <a:gd name="connsiteY21" fmla="*/ 85725 h 290512"/>
                <a:gd name="connsiteX22" fmla="*/ 835819 w 835819"/>
                <a:gd name="connsiteY22" fmla="*/ 104775 h 290512"/>
                <a:gd name="connsiteX23" fmla="*/ 831056 w 835819"/>
                <a:gd name="connsiteY23" fmla="*/ 126206 h 290512"/>
                <a:gd name="connsiteX24" fmla="*/ 816769 w 835819"/>
                <a:gd name="connsiteY24" fmla="*/ 145256 h 290512"/>
                <a:gd name="connsiteX25" fmla="*/ 781050 w 835819"/>
                <a:gd name="connsiteY25" fmla="*/ 166687 h 290512"/>
                <a:gd name="connsiteX26" fmla="*/ 735806 w 835819"/>
                <a:gd name="connsiteY26" fmla="*/ 180975 h 290512"/>
                <a:gd name="connsiteX27" fmla="*/ 633413 w 835819"/>
                <a:gd name="connsiteY27" fmla="*/ 204787 h 290512"/>
                <a:gd name="connsiteX28" fmla="*/ 481013 w 835819"/>
                <a:gd name="connsiteY28" fmla="*/ 242887 h 290512"/>
                <a:gd name="connsiteX29" fmla="*/ 411956 w 835819"/>
                <a:gd name="connsiteY29" fmla="*/ 254794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5819" h="290512">
                  <a:moveTo>
                    <a:pt x="411956" y="254794"/>
                  </a:moveTo>
                  <a:lnTo>
                    <a:pt x="309563" y="271462"/>
                  </a:lnTo>
                  <a:lnTo>
                    <a:pt x="202406" y="283369"/>
                  </a:lnTo>
                  <a:lnTo>
                    <a:pt x="85725" y="290512"/>
                  </a:lnTo>
                  <a:lnTo>
                    <a:pt x="0" y="290512"/>
                  </a:lnTo>
                  <a:lnTo>
                    <a:pt x="0" y="111919"/>
                  </a:lnTo>
                  <a:lnTo>
                    <a:pt x="121444" y="111919"/>
                  </a:lnTo>
                  <a:lnTo>
                    <a:pt x="197644" y="107156"/>
                  </a:lnTo>
                  <a:lnTo>
                    <a:pt x="269081" y="95250"/>
                  </a:lnTo>
                  <a:lnTo>
                    <a:pt x="335756" y="76200"/>
                  </a:lnTo>
                  <a:lnTo>
                    <a:pt x="385763" y="57150"/>
                  </a:lnTo>
                  <a:lnTo>
                    <a:pt x="433388" y="33337"/>
                  </a:lnTo>
                  <a:lnTo>
                    <a:pt x="471488" y="16669"/>
                  </a:lnTo>
                  <a:lnTo>
                    <a:pt x="516731" y="7144"/>
                  </a:lnTo>
                  <a:lnTo>
                    <a:pt x="581025" y="0"/>
                  </a:lnTo>
                  <a:lnTo>
                    <a:pt x="647700" y="2381"/>
                  </a:lnTo>
                  <a:lnTo>
                    <a:pt x="690563" y="7144"/>
                  </a:lnTo>
                  <a:lnTo>
                    <a:pt x="735806" y="19050"/>
                  </a:lnTo>
                  <a:lnTo>
                    <a:pt x="769144" y="33337"/>
                  </a:lnTo>
                  <a:lnTo>
                    <a:pt x="797719" y="52387"/>
                  </a:lnTo>
                  <a:lnTo>
                    <a:pt x="816769" y="71437"/>
                  </a:lnTo>
                  <a:lnTo>
                    <a:pt x="826294" y="85725"/>
                  </a:lnTo>
                  <a:lnTo>
                    <a:pt x="835819" y="104775"/>
                  </a:lnTo>
                  <a:lnTo>
                    <a:pt x="831056" y="126206"/>
                  </a:lnTo>
                  <a:lnTo>
                    <a:pt x="816769" y="145256"/>
                  </a:lnTo>
                  <a:lnTo>
                    <a:pt x="781050" y="166687"/>
                  </a:lnTo>
                  <a:lnTo>
                    <a:pt x="735806" y="180975"/>
                  </a:lnTo>
                  <a:lnTo>
                    <a:pt x="633413" y="204787"/>
                  </a:lnTo>
                  <a:lnTo>
                    <a:pt x="481013" y="242887"/>
                  </a:lnTo>
                  <a:lnTo>
                    <a:pt x="411956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9">
              <a:extLst>
                <a:ext uri="{FF2B5EF4-FFF2-40B4-BE49-F238E27FC236}">
                  <a16:creationId xmlns:a16="http://schemas.microsoft.com/office/drawing/2014/main" id="{F984EC9A-D598-4FB1-99B4-1E48C323F62B}"/>
                </a:ext>
              </a:extLst>
            </p:cNvPr>
            <p:cNvSpPr/>
            <p:nvPr/>
          </p:nvSpPr>
          <p:spPr>
            <a:xfrm>
              <a:off x="4384675" y="1638300"/>
              <a:ext cx="511175" cy="1931988"/>
            </a:xfrm>
            <a:custGeom>
              <a:avLst/>
              <a:gdLst>
                <a:gd name="connsiteX0" fmla="*/ 180374 w 511062"/>
                <a:gd name="connsiteY0" fmla="*/ 751562 h 1931514"/>
                <a:gd name="connsiteX1" fmla="*/ 180374 w 511062"/>
                <a:gd name="connsiteY1" fmla="*/ 483505 h 1931514"/>
                <a:gd name="connsiteX2" fmla="*/ 180374 w 511062"/>
                <a:gd name="connsiteY2" fmla="*/ 290604 h 1931514"/>
                <a:gd name="connsiteX3" fmla="*/ 180374 w 511062"/>
                <a:gd name="connsiteY3" fmla="*/ 260542 h 1931514"/>
                <a:gd name="connsiteX4" fmla="*/ 175364 w 511062"/>
                <a:gd name="connsiteY4" fmla="*/ 232984 h 1931514"/>
                <a:gd name="connsiteX5" fmla="*/ 167848 w 511062"/>
                <a:gd name="connsiteY5" fmla="*/ 205427 h 1931514"/>
                <a:gd name="connsiteX6" fmla="*/ 157828 w 511062"/>
                <a:gd name="connsiteY6" fmla="*/ 180375 h 1931514"/>
                <a:gd name="connsiteX7" fmla="*/ 142796 w 511062"/>
                <a:gd name="connsiteY7" fmla="*/ 152818 h 1931514"/>
                <a:gd name="connsiteX8" fmla="*/ 127765 w 511062"/>
                <a:gd name="connsiteY8" fmla="*/ 132776 h 1931514"/>
                <a:gd name="connsiteX9" fmla="*/ 110229 w 511062"/>
                <a:gd name="connsiteY9" fmla="*/ 117745 h 1931514"/>
                <a:gd name="connsiteX10" fmla="*/ 95197 w 511062"/>
                <a:gd name="connsiteY10" fmla="*/ 105219 h 1931514"/>
                <a:gd name="connsiteX11" fmla="*/ 72651 w 511062"/>
                <a:gd name="connsiteY11" fmla="*/ 92693 h 1931514"/>
                <a:gd name="connsiteX12" fmla="*/ 45093 w 511062"/>
                <a:gd name="connsiteY12" fmla="*/ 80167 h 1931514"/>
                <a:gd name="connsiteX13" fmla="*/ 22546 w 511062"/>
                <a:gd name="connsiteY13" fmla="*/ 72651 h 1931514"/>
                <a:gd name="connsiteX14" fmla="*/ 10020 w 511062"/>
                <a:gd name="connsiteY14" fmla="*/ 57620 h 1931514"/>
                <a:gd name="connsiteX15" fmla="*/ 0 w 511062"/>
                <a:gd name="connsiteY15" fmla="*/ 27558 h 1931514"/>
                <a:gd name="connsiteX16" fmla="*/ 5010 w 511062"/>
                <a:gd name="connsiteY16" fmla="*/ 15032 h 1931514"/>
                <a:gd name="connsiteX17" fmla="*/ 17536 w 511062"/>
                <a:gd name="connsiteY17" fmla="*/ 5011 h 1931514"/>
                <a:gd name="connsiteX18" fmla="*/ 45093 w 511062"/>
                <a:gd name="connsiteY18" fmla="*/ 0 h 1931514"/>
                <a:gd name="connsiteX19" fmla="*/ 92692 w 511062"/>
                <a:gd name="connsiteY19" fmla="*/ 7516 h 1931514"/>
                <a:gd name="connsiteX20" fmla="*/ 150312 w 511062"/>
                <a:gd name="connsiteY20" fmla="*/ 25052 h 1931514"/>
                <a:gd name="connsiteX21" fmla="*/ 260541 w 511062"/>
                <a:gd name="connsiteY21" fmla="*/ 65136 h 1931514"/>
                <a:gd name="connsiteX22" fmla="*/ 335697 w 511062"/>
                <a:gd name="connsiteY22" fmla="*/ 100209 h 1931514"/>
                <a:gd name="connsiteX23" fmla="*/ 403338 w 511062"/>
                <a:gd name="connsiteY23" fmla="*/ 135281 h 1931514"/>
                <a:gd name="connsiteX24" fmla="*/ 450937 w 511062"/>
                <a:gd name="connsiteY24" fmla="*/ 165344 h 1931514"/>
                <a:gd name="connsiteX25" fmla="*/ 478494 w 511062"/>
                <a:gd name="connsiteY25" fmla="*/ 185386 h 1931514"/>
                <a:gd name="connsiteX26" fmla="*/ 493525 w 511062"/>
                <a:gd name="connsiteY26" fmla="*/ 202922 h 1931514"/>
                <a:gd name="connsiteX27" fmla="*/ 506051 w 511062"/>
                <a:gd name="connsiteY27" fmla="*/ 222964 h 1931514"/>
                <a:gd name="connsiteX28" fmla="*/ 511062 w 511062"/>
                <a:gd name="connsiteY28" fmla="*/ 245511 h 1931514"/>
                <a:gd name="connsiteX29" fmla="*/ 508556 w 511062"/>
                <a:gd name="connsiteY29" fmla="*/ 265552 h 1931514"/>
                <a:gd name="connsiteX30" fmla="*/ 501041 w 511062"/>
                <a:gd name="connsiteY30" fmla="*/ 278078 h 1931514"/>
                <a:gd name="connsiteX31" fmla="*/ 483504 w 511062"/>
                <a:gd name="connsiteY31" fmla="*/ 290604 h 1931514"/>
                <a:gd name="connsiteX32" fmla="*/ 463463 w 511062"/>
                <a:gd name="connsiteY32" fmla="*/ 303130 h 1931514"/>
                <a:gd name="connsiteX33" fmla="*/ 450937 w 511062"/>
                <a:gd name="connsiteY33" fmla="*/ 320667 h 1931514"/>
                <a:gd name="connsiteX34" fmla="*/ 438411 w 511062"/>
                <a:gd name="connsiteY34" fmla="*/ 363255 h 1931514"/>
                <a:gd name="connsiteX35" fmla="*/ 430895 w 511062"/>
                <a:gd name="connsiteY35" fmla="*/ 435906 h 1931514"/>
                <a:gd name="connsiteX36" fmla="*/ 425885 w 511062"/>
                <a:gd name="connsiteY36" fmla="*/ 543630 h 1931514"/>
                <a:gd name="connsiteX37" fmla="*/ 425885 w 511062"/>
                <a:gd name="connsiteY37" fmla="*/ 739036 h 1931514"/>
                <a:gd name="connsiteX38" fmla="*/ 428390 w 511062"/>
                <a:gd name="connsiteY38" fmla="*/ 879328 h 1931514"/>
                <a:gd name="connsiteX39" fmla="*/ 410853 w 511062"/>
                <a:gd name="connsiteY39" fmla="*/ 1129848 h 1931514"/>
                <a:gd name="connsiteX40" fmla="*/ 380791 w 511062"/>
                <a:gd name="connsiteY40" fmla="*/ 1558238 h 1931514"/>
                <a:gd name="connsiteX41" fmla="*/ 303129 w 511062"/>
                <a:gd name="connsiteY41" fmla="*/ 1911472 h 1931514"/>
                <a:gd name="connsiteX42" fmla="*/ 280583 w 511062"/>
                <a:gd name="connsiteY42" fmla="*/ 1923998 h 1931514"/>
                <a:gd name="connsiteX43" fmla="*/ 260541 w 511062"/>
                <a:gd name="connsiteY43" fmla="*/ 1931514 h 1931514"/>
                <a:gd name="connsiteX44" fmla="*/ 243005 w 511062"/>
                <a:gd name="connsiteY44" fmla="*/ 1931514 h 1931514"/>
                <a:gd name="connsiteX45" fmla="*/ 220458 w 511062"/>
                <a:gd name="connsiteY45" fmla="*/ 1918988 h 1931514"/>
                <a:gd name="connsiteX46" fmla="*/ 197911 w 511062"/>
                <a:gd name="connsiteY46" fmla="*/ 1893936 h 1931514"/>
                <a:gd name="connsiteX47" fmla="*/ 167848 w 511062"/>
                <a:gd name="connsiteY47" fmla="*/ 1828800 h 1931514"/>
                <a:gd name="connsiteX48" fmla="*/ 130270 w 511062"/>
                <a:gd name="connsiteY48" fmla="*/ 1721077 h 1931514"/>
                <a:gd name="connsiteX49" fmla="*/ 97703 w 511062"/>
                <a:gd name="connsiteY49" fmla="*/ 1630889 h 1931514"/>
                <a:gd name="connsiteX50" fmla="*/ 85177 w 511062"/>
                <a:gd name="connsiteY50" fmla="*/ 1588301 h 1931514"/>
                <a:gd name="connsiteX51" fmla="*/ 80166 w 511062"/>
                <a:gd name="connsiteY51" fmla="*/ 1550723 h 1931514"/>
                <a:gd name="connsiteX52" fmla="*/ 82671 w 511062"/>
                <a:gd name="connsiteY52" fmla="*/ 1515650 h 1931514"/>
                <a:gd name="connsiteX53" fmla="*/ 92692 w 511062"/>
                <a:gd name="connsiteY53" fmla="*/ 1478072 h 1931514"/>
                <a:gd name="connsiteX54" fmla="*/ 115239 w 511062"/>
                <a:gd name="connsiteY54" fmla="*/ 1400410 h 1931514"/>
                <a:gd name="connsiteX55" fmla="*/ 142796 w 511062"/>
                <a:gd name="connsiteY55" fmla="*/ 1330264 h 1931514"/>
                <a:gd name="connsiteX56" fmla="*/ 160333 w 511062"/>
                <a:gd name="connsiteY56" fmla="*/ 1300202 h 1931514"/>
                <a:gd name="connsiteX57" fmla="*/ 177869 w 511062"/>
                <a:gd name="connsiteY57" fmla="*/ 1197489 h 1931514"/>
                <a:gd name="connsiteX58" fmla="*/ 182880 w 511062"/>
                <a:gd name="connsiteY58" fmla="*/ 1114817 h 1931514"/>
                <a:gd name="connsiteX59" fmla="*/ 180374 w 511062"/>
                <a:gd name="connsiteY59" fmla="*/ 751562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1062" h="1931514">
                  <a:moveTo>
                    <a:pt x="180374" y="751562"/>
                  </a:moveTo>
                  <a:lnTo>
                    <a:pt x="180374" y="483505"/>
                  </a:lnTo>
                  <a:lnTo>
                    <a:pt x="180374" y="290604"/>
                  </a:lnTo>
                  <a:lnTo>
                    <a:pt x="180374" y="260542"/>
                  </a:lnTo>
                  <a:lnTo>
                    <a:pt x="175364" y="232984"/>
                  </a:lnTo>
                  <a:lnTo>
                    <a:pt x="167848" y="205427"/>
                  </a:lnTo>
                  <a:lnTo>
                    <a:pt x="157828" y="180375"/>
                  </a:lnTo>
                  <a:lnTo>
                    <a:pt x="142796" y="152818"/>
                  </a:lnTo>
                  <a:lnTo>
                    <a:pt x="127765" y="132776"/>
                  </a:lnTo>
                  <a:lnTo>
                    <a:pt x="110229" y="117745"/>
                  </a:lnTo>
                  <a:lnTo>
                    <a:pt x="95197" y="105219"/>
                  </a:lnTo>
                  <a:lnTo>
                    <a:pt x="72651" y="92693"/>
                  </a:lnTo>
                  <a:lnTo>
                    <a:pt x="45093" y="80167"/>
                  </a:lnTo>
                  <a:lnTo>
                    <a:pt x="22546" y="72651"/>
                  </a:lnTo>
                  <a:lnTo>
                    <a:pt x="10020" y="57620"/>
                  </a:lnTo>
                  <a:lnTo>
                    <a:pt x="0" y="27558"/>
                  </a:lnTo>
                  <a:lnTo>
                    <a:pt x="5010" y="15032"/>
                  </a:lnTo>
                  <a:lnTo>
                    <a:pt x="17536" y="5011"/>
                  </a:lnTo>
                  <a:lnTo>
                    <a:pt x="45093" y="0"/>
                  </a:lnTo>
                  <a:lnTo>
                    <a:pt x="92692" y="7516"/>
                  </a:lnTo>
                  <a:lnTo>
                    <a:pt x="150312" y="25052"/>
                  </a:lnTo>
                  <a:lnTo>
                    <a:pt x="260541" y="65136"/>
                  </a:lnTo>
                  <a:lnTo>
                    <a:pt x="335697" y="100209"/>
                  </a:lnTo>
                  <a:lnTo>
                    <a:pt x="403338" y="135281"/>
                  </a:lnTo>
                  <a:lnTo>
                    <a:pt x="450937" y="165344"/>
                  </a:lnTo>
                  <a:lnTo>
                    <a:pt x="478494" y="185386"/>
                  </a:lnTo>
                  <a:lnTo>
                    <a:pt x="493525" y="202922"/>
                  </a:lnTo>
                  <a:lnTo>
                    <a:pt x="506051" y="222964"/>
                  </a:lnTo>
                  <a:lnTo>
                    <a:pt x="511062" y="245511"/>
                  </a:lnTo>
                  <a:lnTo>
                    <a:pt x="508556" y="265552"/>
                  </a:lnTo>
                  <a:lnTo>
                    <a:pt x="501041" y="278078"/>
                  </a:lnTo>
                  <a:lnTo>
                    <a:pt x="483504" y="290604"/>
                  </a:lnTo>
                  <a:lnTo>
                    <a:pt x="463463" y="303130"/>
                  </a:lnTo>
                  <a:lnTo>
                    <a:pt x="450937" y="320667"/>
                  </a:lnTo>
                  <a:lnTo>
                    <a:pt x="438411" y="363255"/>
                  </a:lnTo>
                  <a:lnTo>
                    <a:pt x="430895" y="435906"/>
                  </a:lnTo>
                  <a:lnTo>
                    <a:pt x="425885" y="543630"/>
                  </a:lnTo>
                  <a:lnTo>
                    <a:pt x="425885" y="739036"/>
                  </a:lnTo>
                  <a:lnTo>
                    <a:pt x="428390" y="879328"/>
                  </a:lnTo>
                  <a:lnTo>
                    <a:pt x="410853" y="1129848"/>
                  </a:lnTo>
                  <a:lnTo>
                    <a:pt x="380791" y="1558238"/>
                  </a:lnTo>
                  <a:lnTo>
                    <a:pt x="303129" y="1911472"/>
                  </a:lnTo>
                  <a:lnTo>
                    <a:pt x="280583" y="1923998"/>
                  </a:lnTo>
                  <a:lnTo>
                    <a:pt x="260541" y="1931514"/>
                  </a:lnTo>
                  <a:lnTo>
                    <a:pt x="243005" y="1931514"/>
                  </a:lnTo>
                  <a:lnTo>
                    <a:pt x="220458" y="1918988"/>
                  </a:lnTo>
                  <a:lnTo>
                    <a:pt x="197911" y="1893936"/>
                  </a:lnTo>
                  <a:lnTo>
                    <a:pt x="167848" y="1828800"/>
                  </a:lnTo>
                  <a:lnTo>
                    <a:pt x="130270" y="1721077"/>
                  </a:lnTo>
                  <a:lnTo>
                    <a:pt x="97703" y="1630889"/>
                  </a:lnTo>
                  <a:lnTo>
                    <a:pt x="85177" y="1588301"/>
                  </a:lnTo>
                  <a:lnTo>
                    <a:pt x="80166" y="1550723"/>
                  </a:lnTo>
                  <a:lnTo>
                    <a:pt x="82671" y="1515650"/>
                  </a:lnTo>
                  <a:lnTo>
                    <a:pt x="92692" y="1478072"/>
                  </a:lnTo>
                  <a:lnTo>
                    <a:pt x="115239" y="1400410"/>
                  </a:lnTo>
                  <a:lnTo>
                    <a:pt x="142796" y="1330264"/>
                  </a:lnTo>
                  <a:lnTo>
                    <a:pt x="160333" y="1300202"/>
                  </a:lnTo>
                  <a:lnTo>
                    <a:pt x="177869" y="1197489"/>
                  </a:lnTo>
                  <a:lnTo>
                    <a:pt x="182880" y="1114817"/>
                  </a:lnTo>
                  <a:cubicBezTo>
                    <a:pt x="182045" y="993732"/>
                    <a:pt x="181209" y="872647"/>
                    <a:pt x="180374" y="751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0">
              <a:extLst>
                <a:ext uri="{FF2B5EF4-FFF2-40B4-BE49-F238E27FC236}">
                  <a16:creationId xmlns:a16="http://schemas.microsoft.com/office/drawing/2014/main" id="{B72986AC-D665-452D-9B96-2F85E7DBC6DF}"/>
                </a:ext>
              </a:extLst>
            </p:cNvPr>
            <p:cNvSpPr/>
            <p:nvPr/>
          </p:nvSpPr>
          <p:spPr>
            <a:xfrm>
              <a:off x="4624388" y="2803525"/>
              <a:ext cx="936625" cy="762000"/>
            </a:xfrm>
            <a:custGeom>
              <a:avLst/>
              <a:gdLst>
                <a:gd name="connsiteX0" fmla="*/ 611270 w 936947"/>
                <a:gd name="connsiteY0" fmla="*/ 147807 h 761582"/>
                <a:gd name="connsiteX1" fmla="*/ 350729 w 936947"/>
                <a:gd name="connsiteY1" fmla="*/ 268057 h 761582"/>
                <a:gd name="connsiteX2" fmla="*/ 200417 w 936947"/>
                <a:gd name="connsiteY2" fmla="*/ 335697 h 761582"/>
                <a:gd name="connsiteX3" fmla="*/ 62630 w 936947"/>
                <a:gd name="connsiteY3" fmla="*/ 383296 h 761582"/>
                <a:gd name="connsiteX4" fmla="*/ 0 w 936947"/>
                <a:gd name="connsiteY4" fmla="*/ 761582 h 761582"/>
                <a:gd name="connsiteX5" fmla="*/ 27558 w 936947"/>
                <a:gd name="connsiteY5" fmla="*/ 761582 h 761582"/>
                <a:gd name="connsiteX6" fmla="*/ 65136 w 936947"/>
                <a:gd name="connsiteY6" fmla="*/ 744046 h 761582"/>
                <a:gd name="connsiteX7" fmla="*/ 117745 w 936947"/>
                <a:gd name="connsiteY7" fmla="*/ 703963 h 761582"/>
                <a:gd name="connsiteX8" fmla="*/ 305635 w 936947"/>
                <a:gd name="connsiteY8" fmla="*/ 551145 h 761582"/>
                <a:gd name="connsiteX9" fmla="*/ 568682 w 936947"/>
                <a:gd name="connsiteY9" fmla="*/ 335697 h 761582"/>
                <a:gd name="connsiteX10" fmla="*/ 751562 w 936947"/>
                <a:gd name="connsiteY10" fmla="*/ 187890 h 761582"/>
                <a:gd name="connsiteX11" fmla="*/ 909390 w 936947"/>
                <a:gd name="connsiteY11" fmla="*/ 60125 h 761582"/>
                <a:gd name="connsiteX12" fmla="*/ 924421 w 936947"/>
                <a:gd name="connsiteY12" fmla="*/ 47599 h 761582"/>
                <a:gd name="connsiteX13" fmla="*/ 936947 w 936947"/>
                <a:gd name="connsiteY13" fmla="*/ 27557 h 761582"/>
                <a:gd name="connsiteX14" fmla="*/ 936947 w 936947"/>
                <a:gd name="connsiteY14" fmla="*/ 12526 h 761582"/>
                <a:gd name="connsiteX15" fmla="*/ 931937 w 936947"/>
                <a:gd name="connsiteY15" fmla="*/ 2505 h 761582"/>
                <a:gd name="connsiteX16" fmla="*/ 921916 w 936947"/>
                <a:gd name="connsiteY16" fmla="*/ 0 h 761582"/>
                <a:gd name="connsiteX17" fmla="*/ 894359 w 936947"/>
                <a:gd name="connsiteY17" fmla="*/ 5010 h 761582"/>
                <a:gd name="connsiteX18" fmla="*/ 771604 w 936947"/>
                <a:gd name="connsiteY18" fmla="*/ 70146 h 761582"/>
                <a:gd name="connsiteX19" fmla="*/ 611270 w 936947"/>
                <a:gd name="connsiteY19" fmla="*/ 147807 h 76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6947" h="761582">
                  <a:moveTo>
                    <a:pt x="611270" y="147807"/>
                  </a:moveTo>
                  <a:lnTo>
                    <a:pt x="350729" y="268057"/>
                  </a:lnTo>
                  <a:lnTo>
                    <a:pt x="200417" y="335697"/>
                  </a:lnTo>
                  <a:lnTo>
                    <a:pt x="62630" y="383296"/>
                  </a:lnTo>
                  <a:lnTo>
                    <a:pt x="0" y="761582"/>
                  </a:lnTo>
                  <a:lnTo>
                    <a:pt x="27558" y="761582"/>
                  </a:lnTo>
                  <a:lnTo>
                    <a:pt x="65136" y="744046"/>
                  </a:lnTo>
                  <a:lnTo>
                    <a:pt x="117745" y="703963"/>
                  </a:lnTo>
                  <a:lnTo>
                    <a:pt x="305635" y="551145"/>
                  </a:lnTo>
                  <a:lnTo>
                    <a:pt x="568682" y="335697"/>
                  </a:lnTo>
                  <a:lnTo>
                    <a:pt x="751562" y="187890"/>
                  </a:lnTo>
                  <a:lnTo>
                    <a:pt x="909390" y="60125"/>
                  </a:lnTo>
                  <a:lnTo>
                    <a:pt x="924421" y="47599"/>
                  </a:lnTo>
                  <a:lnTo>
                    <a:pt x="936947" y="27557"/>
                  </a:lnTo>
                  <a:lnTo>
                    <a:pt x="936947" y="12526"/>
                  </a:lnTo>
                  <a:lnTo>
                    <a:pt x="931937" y="2505"/>
                  </a:lnTo>
                  <a:lnTo>
                    <a:pt x="921916" y="0"/>
                  </a:lnTo>
                  <a:lnTo>
                    <a:pt x="894359" y="5010"/>
                  </a:lnTo>
                  <a:lnTo>
                    <a:pt x="771604" y="70146"/>
                  </a:lnTo>
                  <a:lnTo>
                    <a:pt x="611270" y="147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1">
              <a:extLst>
                <a:ext uri="{FF2B5EF4-FFF2-40B4-BE49-F238E27FC236}">
                  <a16:creationId xmlns:a16="http://schemas.microsoft.com/office/drawing/2014/main" id="{2477118D-3EAE-4AD2-88DD-4522B1FE9FDC}"/>
                </a:ext>
              </a:extLst>
            </p:cNvPr>
            <p:cNvSpPr/>
            <p:nvPr/>
          </p:nvSpPr>
          <p:spPr>
            <a:xfrm>
              <a:off x="5970588" y="1820863"/>
              <a:ext cx="1050925" cy="666750"/>
            </a:xfrm>
            <a:custGeom>
              <a:avLst/>
              <a:gdLst>
                <a:gd name="connsiteX0" fmla="*/ 666384 w 1052186"/>
                <a:gd name="connsiteY0" fmla="*/ 533609 h 666385"/>
                <a:gd name="connsiteX1" fmla="*/ 463463 w 1052186"/>
                <a:gd name="connsiteY1" fmla="*/ 576198 h 666385"/>
                <a:gd name="connsiteX2" fmla="*/ 235489 w 1052186"/>
                <a:gd name="connsiteY2" fmla="*/ 623797 h 666385"/>
                <a:gd name="connsiteX3" fmla="*/ 0 w 1052186"/>
                <a:gd name="connsiteY3" fmla="*/ 666385 h 666385"/>
                <a:gd name="connsiteX4" fmla="*/ 0 w 1052186"/>
                <a:gd name="connsiteY4" fmla="*/ 593734 h 666385"/>
                <a:gd name="connsiteX5" fmla="*/ 192900 w 1052186"/>
                <a:gd name="connsiteY5" fmla="*/ 528599 h 666385"/>
                <a:gd name="connsiteX6" fmla="*/ 360749 w 1052186"/>
                <a:gd name="connsiteY6" fmla="*/ 460958 h 666385"/>
                <a:gd name="connsiteX7" fmla="*/ 503546 w 1052186"/>
                <a:gd name="connsiteY7" fmla="*/ 393318 h 666385"/>
                <a:gd name="connsiteX8" fmla="*/ 628806 w 1052186"/>
                <a:gd name="connsiteY8" fmla="*/ 315656 h 666385"/>
                <a:gd name="connsiteX9" fmla="*/ 713983 w 1052186"/>
                <a:gd name="connsiteY9" fmla="*/ 250521 h 666385"/>
                <a:gd name="connsiteX10" fmla="*/ 744046 w 1052186"/>
                <a:gd name="connsiteY10" fmla="*/ 220458 h 666385"/>
                <a:gd name="connsiteX11" fmla="*/ 764087 w 1052186"/>
                <a:gd name="connsiteY11" fmla="*/ 197912 h 666385"/>
                <a:gd name="connsiteX12" fmla="*/ 769098 w 1052186"/>
                <a:gd name="connsiteY12" fmla="*/ 180375 h 666385"/>
                <a:gd name="connsiteX13" fmla="*/ 769098 w 1052186"/>
                <a:gd name="connsiteY13" fmla="*/ 160334 h 666385"/>
                <a:gd name="connsiteX14" fmla="*/ 761582 w 1052186"/>
                <a:gd name="connsiteY14" fmla="*/ 130271 h 666385"/>
                <a:gd name="connsiteX15" fmla="*/ 751561 w 1052186"/>
                <a:gd name="connsiteY15" fmla="*/ 87683 h 666385"/>
                <a:gd name="connsiteX16" fmla="*/ 736530 w 1052186"/>
                <a:gd name="connsiteY16" fmla="*/ 42589 h 666385"/>
                <a:gd name="connsiteX17" fmla="*/ 734025 w 1052186"/>
                <a:gd name="connsiteY17" fmla="*/ 22547 h 666385"/>
                <a:gd name="connsiteX18" fmla="*/ 734025 w 1052186"/>
                <a:gd name="connsiteY18" fmla="*/ 10021 h 666385"/>
                <a:gd name="connsiteX19" fmla="*/ 736530 w 1052186"/>
                <a:gd name="connsiteY19" fmla="*/ 2506 h 666385"/>
                <a:gd name="connsiteX20" fmla="*/ 749056 w 1052186"/>
                <a:gd name="connsiteY20" fmla="*/ 0 h 666385"/>
                <a:gd name="connsiteX21" fmla="*/ 766593 w 1052186"/>
                <a:gd name="connsiteY21" fmla="*/ 7516 h 666385"/>
                <a:gd name="connsiteX22" fmla="*/ 814191 w 1052186"/>
                <a:gd name="connsiteY22" fmla="*/ 47599 h 666385"/>
                <a:gd name="connsiteX23" fmla="*/ 889348 w 1052186"/>
                <a:gd name="connsiteY23" fmla="*/ 117745 h 666385"/>
                <a:gd name="connsiteX24" fmla="*/ 946967 w 1052186"/>
                <a:gd name="connsiteY24" fmla="*/ 177870 h 666385"/>
                <a:gd name="connsiteX25" fmla="*/ 992061 w 1052186"/>
                <a:gd name="connsiteY25" fmla="*/ 227974 h 666385"/>
                <a:gd name="connsiteX26" fmla="*/ 1022123 w 1052186"/>
                <a:gd name="connsiteY26" fmla="*/ 268057 h 666385"/>
                <a:gd name="connsiteX27" fmla="*/ 1042165 w 1052186"/>
                <a:gd name="connsiteY27" fmla="*/ 305635 h 666385"/>
                <a:gd name="connsiteX28" fmla="*/ 1049681 w 1052186"/>
                <a:gd name="connsiteY28" fmla="*/ 330688 h 666385"/>
                <a:gd name="connsiteX29" fmla="*/ 1052186 w 1052186"/>
                <a:gd name="connsiteY29" fmla="*/ 358245 h 666385"/>
                <a:gd name="connsiteX30" fmla="*/ 1052186 w 1052186"/>
                <a:gd name="connsiteY30" fmla="*/ 378286 h 666385"/>
                <a:gd name="connsiteX31" fmla="*/ 1042165 w 1052186"/>
                <a:gd name="connsiteY31" fmla="*/ 408349 h 666385"/>
                <a:gd name="connsiteX32" fmla="*/ 1019618 w 1052186"/>
                <a:gd name="connsiteY32" fmla="*/ 433401 h 666385"/>
                <a:gd name="connsiteX33" fmla="*/ 969514 w 1052186"/>
                <a:gd name="connsiteY33" fmla="*/ 453443 h 666385"/>
                <a:gd name="connsiteX34" fmla="*/ 831728 w 1052186"/>
                <a:gd name="connsiteY34" fmla="*/ 496031 h 666385"/>
                <a:gd name="connsiteX35" fmla="*/ 666384 w 1052186"/>
                <a:gd name="connsiteY35" fmla="*/ 533609 h 6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2186" h="666385">
                  <a:moveTo>
                    <a:pt x="666384" y="533609"/>
                  </a:moveTo>
                  <a:lnTo>
                    <a:pt x="463463" y="576198"/>
                  </a:lnTo>
                  <a:lnTo>
                    <a:pt x="235489" y="623797"/>
                  </a:lnTo>
                  <a:lnTo>
                    <a:pt x="0" y="666385"/>
                  </a:lnTo>
                  <a:lnTo>
                    <a:pt x="0" y="593734"/>
                  </a:lnTo>
                  <a:lnTo>
                    <a:pt x="192900" y="528599"/>
                  </a:lnTo>
                  <a:lnTo>
                    <a:pt x="360749" y="460958"/>
                  </a:lnTo>
                  <a:lnTo>
                    <a:pt x="503546" y="393318"/>
                  </a:lnTo>
                  <a:lnTo>
                    <a:pt x="628806" y="315656"/>
                  </a:lnTo>
                  <a:lnTo>
                    <a:pt x="713983" y="250521"/>
                  </a:lnTo>
                  <a:lnTo>
                    <a:pt x="744046" y="220458"/>
                  </a:lnTo>
                  <a:lnTo>
                    <a:pt x="764087" y="197912"/>
                  </a:lnTo>
                  <a:lnTo>
                    <a:pt x="769098" y="180375"/>
                  </a:lnTo>
                  <a:lnTo>
                    <a:pt x="769098" y="160334"/>
                  </a:lnTo>
                  <a:lnTo>
                    <a:pt x="761582" y="130271"/>
                  </a:lnTo>
                  <a:lnTo>
                    <a:pt x="751561" y="87683"/>
                  </a:lnTo>
                  <a:lnTo>
                    <a:pt x="736530" y="42589"/>
                  </a:lnTo>
                  <a:lnTo>
                    <a:pt x="734025" y="22547"/>
                  </a:lnTo>
                  <a:lnTo>
                    <a:pt x="734025" y="10021"/>
                  </a:lnTo>
                  <a:lnTo>
                    <a:pt x="736530" y="2506"/>
                  </a:lnTo>
                  <a:lnTo>
                    <a:pt x="749056" y="0"/>
                  </a:lnTo>
                  <a:lnTo>
                    <a:pt x="766593" y="7516"/>
                  </a:lnTo>
                  <a:lnTo>
                    <a:pt x="814191" y="47599"/>
                  </a:lnTo>
                  <a:lnTo>
                    <a:pt x="889348" y="117745"/>
                  </a:lnTo>
                  <a:lnTo>
                    <a:pt x="946967" y="177870"/>
                  </a:lnTo>
                  <a:lnTo>
                    <a:pt x="992061" y="227974"/>
                  </a:lnTo>
                  <a:lnTo>
                    <a:pt x="1022123" y="268057"/>
                  </a:lnTo>
                  <a:lnTo>
                    <a:pt x="1042165" y="305635"/>
                  </a:lnTo>
                  <a:lnTo>
                    <a:pt x="1049681" y="330688"/>
                  </a:lnTo>
                  <a:lnTo>
                    <a:pt x="1052186" y="358245"/>
                  </a:lnTo>
                  <a:lnTo>
                    <a:pt x="1052186" y="378286"/>
                  </a:lnTo>
                  <a:lnTo>
                    <a:pt x="1042165" y="408349"/>
                  </a:lnTo>
                  <a:lnTo>
                    <a:pt x="1019618" y="433401"/>
                  </a:lnTo>
                  <a:lnTo>
                    <a:pt x="969514" y="453443"/>
                  </a:lnTo>
                  <a:lnTo>
                    <a:pt x="831728" y="496031"/>
                  </a:lnTo>
                  <a:lnTo>
                    <a:pt x="666384" y="533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2">
              <a:extLst>
                <a:ext uri="{FF2B5EF4-FFF2-40B4-BE49-F238E27FC236}">
                  <a16:creationId xmlns:a16="http://schemas.microsoft.com/office/drawing/2014/main" id="{BD2D47D0-F142-4646-9096-8F87A7C77DB9}"/>
                </a:ext>
              </a:extLst>
            </p:cNvPr>
            <p:cNvSpPr/>
            <p:nvPr/>
          </p:nvSpPr>
          <p:spPr>
            <a:xfrm>
              <a:off x="5629275" y="1512888"/>
              <a:ext cx="1673225" cy="1828800"/>
            </a:xfrm>
            <a:custGeom>
              <a:avLst/>
              <a:gdLst>
                <a:gd name="connsiteX0" fmla="*/ 230479 w 1673477"/>
                <a:gd name="connsiteY0" fmla="*/ 856780 h 1828800"/>
                <a:gd name="connsiteX1" fmla="*/ 232984 w 1673477"/>
                <a:gd name="connsiteY1" fmla="*/ 293109 h 1828800"/>
                <a:gd name="connsiteX2" fmla="*/ 230479 w 1673477"/>
                <a:gd name="connsiteY2" fmla="*/ 255531 h 1828800"/>
                <a:gd name="connsiteX3" fmla="*/ 220458 w 1673477"/>
                <a:gd name="connsiteY3" fmla="*/ 220458 h 1828800"/>
                <a:gd name="connsiteX4" fmla="*/ 202921 w 1673477"/>
                <a:gd name="connsiteY4" fmla="*/ 190396 h 1828800"/>
                <a:gd name="connsiteX5" fmla="*/ 185385 w 1673477"/>
                <a:gd name="connsiteY5" fmla="*/ 167849 h 1828800"/>
                <a:gd name="connsiteX6" fmla="*/ 160333 w 1673477"/>
                <a:gd name="connsiteY6" fmla="*/ 145302 h 1828800"/>
                <a:gd name="connsiteX7" fmla="*/ 135281 w 1673477"/>
                <a:gd name="connsiteY7" fmla="*/ 125260 h 1828800"/>
                <a:gd name="connsiteX8" fmla="*/ 110229 w 1673477"/>
                <a:gd name="connsiteY8" fmla="*/ 107724 h 1828800"/>
                <a:gd name="connsiteX9" fmla="*/ 82671 w 1673477"/>
                <a:gd name="connsiteY9" fmla="*/ 90188 h 1828800"/>
                <a:gd name="connsiteX10" fmla="*/ 45093 w 1673477"/>
                <a:gd name="connsiteY10" fmla="*/ 72651 h 1828800"/>
                <a:gd name="connsiteX11" fmla="*/ 30062 w 1673477"/>
                <a:gd name="connsiteY11" fmla="*/ 62630 h 1828800"/>
                <a:gd name="connsiteX12" fmla="*/ 12526 w 1673477"/>
                <a:gd name="connsiteY12" fmla="*/ 47599 h 1828800"/>
                <a:gd name="connsiteX13" fmla="*/ 0 w 1673477"/>
                <a:gd name="connsiteY13" fmla="*/ 27557 h 1828800"/>
                <a:gd name="connsiteX14" fmla="*/ 2505 w 1673477"/>
                <a:gd name="connsiteY14" fmla="*/ 12526 h 1828800"/>
                <a:gd name="connsiteX15" fmla="*/ 17536 w 1673477"/>
                <a:gd name="connsiteY15" fmla="*/ 0 h 1828800"/>
                <a:gd name="connsiteX16" fmla="*/ 50104 w 1673477"/>
                <a:gd name="connsiteY16" fmla="*/ 0 h 1828800"/>
                <a:gd name="connsiteX17" fmla="*/ 117744 w 1673477"/>
                <a:gd name="connsiteY17" fmla="*/ 5011 h 1828800"/>
                <a:gd name="connsiteX18" fmla="*/ 202921 w 1673477"/>
                <a:gd name="connsiteY18" fmla="*/ 22547 h 1828800"/>
                <a:gd name="connsiteX19" fmla="*/ 270562 w 1673477"/>
                <a:gd name="connsiteY19" fmla="*/ 42589 h 1828800"/>
                <a:gd name="connsiteX20" fmla="*/ 343213 w 1673477"/>
                <a:gd name="connsiteY20" fmla="*/ 72651 h 1828800"/>
                <a:gd name="connsiteX21" fmla="*/ 373275 w 1673477"/>
                <a:gd name="connsiteY21" fmla="*/ 90188 h 1828800"/>
                <a:gd name="connsiteX22" fmla="*/ 420874 w 1673477"/>
                <a:gd name="connsiteY22" fmla="*/ 122755 h 1828800"/>
                <a:gd name="connsiteX23" fmla="*/ 463463 w 1673477"/>
                <a:gd name="connsiteY23" fmla="*/ 157828 h 1828800"/>
                <a:gd name="connsiteX24" fmla="*/ 498536 w 1673477"/>
                <a:gd name="connsiteY24" fmla="*/ 192901 h 1828800"/>
                <a:gd name="connsiteX25" fmla="*/ 533608 w 1673477"/>
                <a:gd name="connsiteY25" fmla="*/ 230479 h 1828800"/>
                <a:gd name="connsiteX26" fmla="*/ 543629 w 1673477"/>
                <a:gd name="connsiteY26" fmla="*/ 248015 h 1828800"/>
                <a:gd name="connsiteX27" fmla="*/ 551145 w 1673477"/>
                <a:gd name="connsiteY27" fmla="*/ 270562 h 1828800"/>
                <a:gd name="connsiteX28" fmla="*/ 556155 w 1673477"/>
                <a:gd name="connsiteY28" fmla="*/ 298120 h 1828800"/>
                <a:gd name="connsiteX29" fmla="*/ 553650 w 1673477"/>
                <a:gd name="connsiteY29" fmla="*/ 330687 h 1828800"/>
                <a:gd name="connsiteX30" fmla="*/ 541124 w 1673477"/>
                <a:gd name="connsiteY30" fmla="*/ 375781 h 1828800"/>
                <a:gd name="connsiteX31" fmla="*/ 518577 w 1673477"/>
                <a:gd name="connsiteY31" fmla="*/ 425885 h 1828800"/>
                <a:gd name="connsiteX32" fmla="*/ 496030 w 1673477"/>
                <a:gd name="connsiteY32" fmla="*/ 475989 h 1828800"/>
                <a:gd name="connsiteX33" fmla="*/ 473484 w 1673477"/>
                <a:gd name="connsiteY33" fmla="*/ 553651 h 1828800"/>
                <a:gd name="connsiteX34" fmla="*/ 458452 w 1673477"/>
                <a:gd name="connsiteY34" fmla="*/ 631312 h 1828800"/>
                <a:gd name="connsiteX35" fmla="*/ 443421 w 1673477"/>
                <a:gd name="connsiteY35" fmla="*/ 741541 h 1828800"/>
                <a:gd name="connsiteX36" fmla="*/ 433400 w 1673477"/>
                <a:gd name="connsiteY36" fmla="*/ 886843 h 1828800"/>
                <a:gd name="connsiteX37" fmla="*/ 430895 w 1673477"/>
                <a:gd name="connsiteY37" fmla="*/ 1002082 h 1828800"/>
                <a:gd name="connsiteX38" fmla="*/ 418369 w 1673477"/>
                <a:gd name="connsiteY38" fmla="*/ 1199994 h 1828800"/>
                <a:gd name="connsiteX39" fmla="*/ 410853 w 1673477"/>
                <a:gd name="connsiteY39" fmla="*/ 1367842 h 1828800"/>
                <a:gd name="connsiteX40" fmla="*/ 415864 w 1673477"/>
                <a:gd name="connsiteY40" fmla="*/ 1420452 h 1828800"/>
                <a:gd name="connsiteX41" fmla="*/ 428390 w 1673477"/>
                <a:gd name="connsiteY41" fmla="*/ 1475566 h 1828800"/>
                <a:gd name="connsiteX42" fmla="*/ 445926 w 1673477"/>
                <a:gd name="connsiteY42" fmla="*/ 1510639 h 1828800"/>
                <a:gd name="connsiteX43" fmla="*/ 465968 w 1673477"/>
                <a:gd name="connsiteY43" fmla="*/ 1535691 h 1828800"/>
                <a:gd name="connsiteX44" fmla="*/ 488515 w 1673477"/>
                <a:gd name="connsiteY44" fmla="*/ 1553228 h 1828800"/>
                <a:gd name="connsiteX45" fmla="*/ 518577 w 1673477"/>
                <a:gd name="connsiteY45" fmla="*/ 1568259 h 1828800"/>
                <a:gd name="connsiteX46" fmla="*/ 553650 w 1673477"/>
                <a:gd name="connsiteY46" fmla="*/ 1578280 h 1828800"/>
                <a:gd name="connsiteX47" fmla="*/ 613775 w 1673477"/>
                <a:gd name="connsiteY47" fmla="*/ 1590806 h 1828800"/>
                <a:gd name="connsiteX48" fmla="*/ 734025 w 1673477"/>
                <a:gd name="connsiteY48" fmla="*/ 1600826 h 1828800"/>
                <a:gd name="connsiteX49" fmla="*/ 939452 w 1673477"/>
                <a:gd name="connsiteY49" fmla="*/ 1603332 h 1828800"/>
                <a:gd name="connsiteX50" fmla="*/ 1124837 w 1673477"/>
                <a:gd name="connsiteY50" fmla="*/ 1593311 h 1828800"/>
                <a:gd name="connsiteX51" fmla="*/ 1212519 w 1673477"/>
                <a:gd name="connsiteY51" fmla="*/ 1583290 h 1828800"/>
                <a:gd name="connsiteX52" fmla="*/ 1265128 w 1673477"/>
                <a:gd name="connsiteY52" fmla="*/ 1573269 h 1828800"/>
                <a:gd name="connsiteX53" fmla="*/ 1618362 w 1673477"/>
                <a:gd name="connsiteY53" fmla="*/ 1613352 h 1828800"/>
                <a:gd name="connsiteX54" fmla="*/ 1640909 w 1673477"/>
                <a:gd name="connsiteY54" fmla="*/ 1630889 h 1828800"/>
                <a:gd name="connsiteX55" fmla="*/ 1660951 w 1673477"/>
                <a:gd name="connsiteY55" fmla="*/ 1650931 h 1828800"/>
                <a:gd name="connsiteX56" fmla="*/ 1668467 w 1673477"/>
                <a:gd name="connsiteY56" fmla="*/ 1665962 h 1828800"/>
                <a:gd name="connsiteX57" fmla="*/ 1673477 w 1673477"/>
                <a:gd name="connsiteY57" fmla="*/ 1683498 h 1828800"/>
                <a:gd name="connsiteX58" fmla="*/ 1665961 w 1673477"/>
                <a:gd name="connsiteY58" fmla="*/ 1703540 h 1828800"/>
                <a:gd name="connsiteX59" fmla="*/ 1648425 w 1673477"/>
                <a:gd name="connsiteY59" fmla="*/ 1726087 h 1828800"/>
                <a:gd name="connsiteX60" fmla="*/ 1618362 w 1673477"/>
                <a:gd name="connsiteY60" fmla="*/ 1748634 h 1828800"/>
                <a:gd name="connsiteX61" fmla="*/ 1573269 w 1673477"/>
                <a:gd name="connsiteY61" fmla="*/ 1771180 h 1828800"/>
                <a:gd name="connsiteX62" fmla="*/ 1525670 w 1673477"/>
                <a:gd name="connsiteY62" fmla="*/ 1788717 h 1828800"/>
                <a:gd name="connsiteX63" fmla="*/ 1448008 w 1673477"/>
                <a:gd name="connsiteY63" fmla="*/ 1803748 h 1828800"/>
                <a:gd name="connsiteX64" fmla="*/ 1330264 w 1673477"/>
                <a:gd name="connsiteY64" fmla="*/ 1818779 h 1828800"/>
                <a:gd name="connsiteX65" fmla="*/ 1182457 w 1673477"/>
                <a:gd name="connsiteY65" fmla="*/ 1826295 h 1828800"/>
                <a:gd name="connsiteX66" fmla="*/ 1039660 w 1673477"/>
                <a:gd name="connsiteY66" fmla="*/ 1828800 h 1828800"/>
                <a:gd name="connsiteX67" fmla="*/ 814191 w 1673477"/>
                <a:gd name="connsiteY67" fmla="*/ 1823790 h 1828800"/>
                <a:gd name="connsiteX68" fmla="*/ 706468 w 1673477"/>
                <a:gd name="connsiteY68" fmla="*/ 1816274 h 1828800"/>
                <a:gd name="connsiteX69" fmla="*/ 606259 w 1673477"/>
                <a:gd name="connsiteY69" fmla="*/ 1806253 h 1828800"/>
                <a:gd name="connsiteX70" fmla="*/ 526093 w 1673477"/>
                <a:gd name="connsiteY70" fmla="*/ 1788717 h 1828800"/>
                <a:gd name="connsiteX71" fmla="*/ 460958 w 1673477"/>
                <a:gd name="connsiteY71" fmla="*/ 1766170 h 1828800"/>
                <a:gd name="connsiteX72" fmla="*/ 420874 w 1673477"/>
                <a:gd name="connsiteY72" fmla="*/ 1746128 h 1828800"/>
                <a:gd name="connsiteX73" fmla="*/ 363255 w 1673477"/>
                <a:gd name="connsiteY73" fmla="*/ 1701035 h 1828800"/>
                <a:gd name="connsiteX74" fmla="*/ 315656 w 1673477"/>
                <a:gd name="connsiteY74" fmla="*/ 1648425 h 1828800"/>
                <a:gd name="connsiteX75" fmla="*/ 278078 w 1673477"/>
                <a:gd name="connsiteY75" fmla="*/ 1588300 h 1828800"/>
                <a:gd name="connsiteX76" fmla="*/ 250520 w 1673477"/>
                <a:gd name="connsiteY76" fmla="*/ 1518155 h 1828800"/>
                <a:gd name="connsiteX77" fmla="*/ 235489 w 1673477"/>
                <a:gd name="connsiteY77" fmla="*/ 1460535 h 1828800"/>
                <a:gd name="connsiteX78" fmla="*/ 230479 w 1673477"/>
                <a:gd name="connsiteY78" fmla="*/ 1375358 h 1828800"/>
                <a:gd name="connsiteX79" fmla="*/ 230479 w 1673477"/>
                <a:gd name="connsiteY79" fmla="*/ 85678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673477" h="1828800">
                  <a:moveTo>
                    <a:pt x="230479" y="856780"/>
                  </a:moveTo>
                  <a:lnTo>
                    <a:pt x="232984" y="293109"/>
                  </a:lnTo>
                  <a:lnTo>
                    <a:pt x="230479" y="255531"/>
                  </a:lnTo>
                  <a:lnTo>
                    <a:pt x="220458" y="220458"/>
                  </a:lnTo>
                  <a:lnTo>
                    <a:pt x="202921" y="190396"/>
                  </a:lnTo>
                  <a:lnTo>
                    <a:pt x="185385" y="167849"/>
                  </a:lnTo>
                  <a:lnTo>
                    <a:pt x="160333" y="145302"/>
                  </a:lnTo>
                  <a:lnTo>
                    <a:pt x="135281" y="125260"/>
                  </a:lnTo>
                  <a:lnTo>
                    <a:pt x="110229" y="107724"/>
                  </a:lnTo>
                  <a:lnTo>
                    <a:pt x="82671" y="90188"/>
                  </a:lnTo>
                  <a:lnTo>
                    <a:pt x="45093" y="72651"/>
                  </a:lnTo>
                  <a:lnTo>
                    <a:pt x="30062" y="62630"/>
                  </a:lnTo>
                  <a:lnTo>
                    <a:pt x="12526" y="47599"/>
                  </a:lnTo>
                  <a:lnTo>
                    <a:pt x="0" y="27557"/>
                  </a:lnTo>
                  <a:lnTo>
                    <a:pt x="2505" y="12526"/>
                  </a:lnTo>
                  <a:lnTo>
                    <a:pt x="17536" y="0"/>
                  </a:lnTo>
                  <a:lnTo>
                    <a:pt x="50104" y="0"/>
                  </a:lnTo>
                  <a:lnTo>
                    <a:pt x="117744" y="5011"/>
                  </a:lnTo>
                  <a:lnTo>
                    <a:pt x="202921" y="22547"/>
                  </a:lnTo>
                  <a:lnTo>
                    <a:pt x="270562" y="42589"/>
                  </a:lnTo>
                  <a:lnTo>
                    <a:pt x="343213" y="72651"/>
                  </a:lnTo>
                  <a:lnTo>
                    <a:pt x="373275" y="90188"/>
                  </a:lnTo>
                  <a:lnTo>
                    <a:pt x="420874" y="122755"/>
                  </a:lnTo>
                  <a:lnTo>
                    <a:pt x="463463" y="157828"/>
                  </a:lnTo>
                  <a:lnTo>
                    <a:pt x="498536" y="192901"/>
                  </a:lnTo>
                  <a:lnTo>
                    <a:pt x="533608" y="230479"/>
                  </a:lnTo>
                  <a:lnTo>
                    <a:pt x="543629" y="248015"/>
                  </a:lnTo>
                  <a:lnTo>
                    <a:pt x="551145" y="270562"/>
                  </a:lnTo>
                  <a:lnTo>
                    <a:pt x="556155" y="298120"/>
                  </a:lnTo>
                  <a:lnTo>
                    <a:pt x="553650" y="330687"/>
                  </a:lnTo>
                  <a:lnTo>
                    <a:pt x="541124" y="375781"/>
                  </a:lnTo>
                  <a:lnTo>
                    <a:pt x="518577" y="425885"/>
                  </a:lnTo>
                  <a:lnTo>
                    <a:pt x="496030" y="475989"/>
                  </a:lnTo>
                  <a:lnTo>
                    <a:pt x="473484" y="553651"/>
                  </a:lnTo>
                  <a:lnTo>
                    <a:pt x="458452" y="631312"/>
                  </a:lnTo>
                  <a:lnTo>
                    <a:pt x="443421" y="741541"/>
                  </a:lnTo>
                  <a:lnTo>
                    <a:pt x="433400" y="886843"/>
                  </a:lnTo>
                  <a:lnTo>
                    <a:pt x="430895" y="1002082"/>
                  </a:lnTo>
                  <a:lnTo>
                    <a:pt x="418369" y="1199994"/>
                  </a:lnTo>
                  <a:lnTo>
                    <a:pt x="410853" y="1367842"/>
                  </a:lnTo>
                  <a:lnTo>
                    <a:pt x="415864" y="1420452"/>
                  </a:lnTo>
                  <a:lnTo>
                    <a:pt x="428390" y="1475566"/>
                  </a:lnTo>
                  <a:lnTo>
                    <a:pt x="445926" y="1510639"/>
                  </a:lnTo>
                  <a:lnTo>
                    <a:pt x="465968" y="1535691"/>
                  </a:lnTo>
                  <a:lnTo>
                    <a:pt x="488515" y="1553228"/>
                  </a:lnTo>
                  <a:lnTo>
                    <a:pt x="518577" y="1568259"/>
                  </a:lnTo>
                  <a:lnTo>
                    <a:pt x="553650" y="1578280"/>
                  </a:lnTo>
                  <a:lnTo>
                    <a:pt x="613775" y="1590806"/>
                  </a:lnTo>
                  <a:lnTo>
                    <a:pt x="734025" y="1600826"/>
                  </a:lnTo>
                  <a:lnTo>
                    <a:pt x="939452" y="1603332"/>
                  </a:lnTo>
                  <a:lnTo>
                    <a:pt x="1124837" y="1593311"/>
                  </a:lnTo>
                  <a:lnTo>
                    <a:pt x="1212519" y="1583290"/>
                  </a:lnTo>
                  <a:lnTo>
                    <a:pt x="1265128" y="1573269"/>
                  </a:lnTo>
                  <a:lnTo>
                    <a:pt x="1618362" y="1613352"/>
                  </a:lnTo>
                  <a:lnTo>
                    <a:pt x="1640909" y="1630889"/>
                  </a:lnTo>
                  <a:lnTo>
                    <a:pt x="1660951" y="1650931"/>
                  </a:lnTo>
                  <a:lnTo>
                    <a:pt x="1668467" y="1665962"/>
                  </a:lnTo>
                  <a:lnTo>
                    <a:pt x="1673477" y="1683498"/>
                  </a:lnTo>
                  <a:lnTo>
                    <a:pt x="1665961" y="1703540"/>
                  </a:lnTo>
                  <a:lnTo>
                    <a:pt x="1648425" y="1726087"/>
                  </a:lnTo>
                  <a:lnTo>
                    <a:pt x="1618362" y="1748634"/>
                  </a:lnTo>
                  <a:lnTo>
                    <a:pt x="1573269" y="1771180"/>
                  </a:lnTo>
                  <a:lnTo>
                    <a:pt x="1525670" y="1788717"/>
                  </a:lnTo>
                  <a:lnTo>
                    <a:pt x="1448008" y="1803748"/>
                  </a:lnTo>
                  <a:lnTo>
                    <a:pt x="1330264" y="1818779"/>
                  </a:lnTo>
                  <a:lnTo>
                    <a:pt x="1182457" y="1826295"/>
                  </a:lnTo>
                  <a:lnTo>
                    <a:pt x="1039660" y="1828800"/>
                  </a:lnTo>
                  <a:lnTo>
                    <a:pt x="814191" y="1823790"/>
                  </a:lnTo>
                  <a:lnTo>
                    <a:pt x="706468" y="1816274"/>
                  </a:lnTo>
                  <a:lnTo>
                    <a:pt x="606259" y="1806253"/>
                  </a:lnTo>
                  <a:lnTo>
                    <a:pt x="526093" y="1788717"/>
                  </a:lnTo>
                  <a:lnTo>
                    <a:pt x="460958" y="1766170"/>
                  </a:lnTo>
                  <a:lnTo>
                    <a:pt x="420874" y="1746128"/>
                  </a:lnTo>
                  <a:lnTo>
                    <a:pt x="363255" y="1701035"/>
                  </a:lnTo>
                  <a:lnTo>
                    <a:pt x="315656" y="1648425"/>
                  </a:lnTo>
                  <a:lnTo>
                    <a:pt x="278078" y="1588300"/>
                  </a:lnTo>
                  <a:lnTo>
                    <a:pt x="250520" y="1518155"/>
                  </a:lnTo>
                  <a:lnTo>
                    <a:pt x="235489" y="1460535"/>
                  </a:lnTo>
                  <a:lnTo>
                    <a:pt x="230479" y="1375358"/>
                  </a:lnTo>
                  <a:lnTo>
                    <a:pt x="230479" y="8567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3">
              <a:extLst>
                <a:ext uri="{FF2B5EF4-FFF2-40B4-BE49-F238E27FC236}">
                  <a16:creationId xmlns:a16="http://schemas.microsoft.com/office/drawing/2014/main" id="{CE620659-C8FD-42A7-AB5B-2ECA77D6C0B0}"/>
                </a:ext>
              </a:extLst>
            </p:cNvPr>
            <p:cNvSpPr/>
            <p:nvPr/>
          </p:nvSpPr>
          <p:spPr>
            <a:xfrm>
              <a:off x="6827838" y="2459038"/>
              <a:ext cx="471487" cy="731837"/>
            </a:xfrm>
            <a:custGeom>
              <a:avLst/>
              <a:gdLst>
                <a:gd name="connsiteX0" fmla="*/ 359569 w 471487"/>
                <a:gd name="connsiteY0" fmla="*/ 211932 h 731044"/>
                <a:gd name="connsiteX1" fmla="*/ 373856 w 471487"/>
                <a:gd name="connsiteY1" fmla="*/ 545307 h 731044"/>
                <a:gd name="connsiteX2" fmla="*/ 378619 w 471487"/>
                <a:gd name="connsiteY2" fmla="*/ 592932 h 731044"/>
                <a:gd name="connsiteX3" fmla="*/ 388144 w 471487"/>
                <a:gd name="connsiteY3" fmla="*/ 621507 h 731044"/>
                <a:gd name="connsiteX4" fmla="*/ 397669 w 471487"/>
                <a:gd name="connsiteY4" fmla="*/ 638175 h 731044"/>
                <a:gd name="connsiteX5" fmla="*/ 414337 w 471487"/>
                <a:gd name="connsiteY5" fmla="*/ 657225 h 731044"/>
                <a:gd name="connsiteX6" fmla="*/ 426244 w 471487"/>
                <a:gd name="connsiteY6" fmla="*/ 666750 h 731044"/>
                <a:gd name="connsiteX7" fmla="*/ 454819 w 471487"/>
                <a:gd name="connsiteY7" fmla="*/ 695325 h 731044"/>
                <a:gd name="connsiteX8" fmla="*/ 471487 w 471487"/>
                <a:gd name="connsiteY8" fmla="*/ 731044 h 731044"/>
                <a:gd name="connsiteX9" fmla="*/ 0 w 471487"/>
                <a:gd name="connsiteY9" fmla="*/ 640557 h 731044"/>
                <a:gd name="connsiteX10" fmla="*/ 73819 w 471487"/>
                <a:gd name="connsiteY10" fmla="*/ 621507 h 731044"/>
                <a:gd name="connsiteX11" fmla="*/ 111919 w 471487"/>
                <a:gd name="connsiteY11" fmla="*/ 602457 h 731044"/>
                <a:gd name="connsiteX12" fmla="*/ 135731 w 471487"/>
                <a:gd name="connsiteY12" fmla="*/ 583407 h 731044"/>
                <a:gd name="connsiteX13" fmla="*/ 159544 w 471487"/>
                <a:gd name="connsiteY13" fmla="*/ 552450 h 731044"/>
                <a:gd name="connsiteX14" fmla="*/ 173831 w 471487"/>
                <a:gd name="connsiteY14" fmla="*/ 521494 h 731044"/>
                <a:gd name="connsiteX15" fmla="*/ 221456 w 471487"/>
                <a:gd name="connsiteY15" fmla="*/ 345282 h 731044"/>
                <a:gd name="connsiteX16" fmla="*/ 297656 w 471487"/>
                <a:gd name="connsiteY16" fmla="*/ 50007 h 731044"/>
                <a:gd name="connsiteX17" fmla="*/ 304800 w 471487"/>
                <a:gd name="connsiteY17" fmla="*/ 16669 h 731044"/>
                <a:gd name="connsiteX18" fmla="*/ 314325 w 471487"/>
                <a:gd name="connsiteY18" fmla="*/ 2382 h 731044"/>
                <a:gd name="connsiteX19" fmla="*/ 326231 w 471487"/>
                <a:gd name="connsiteY19" fmla="*/ 0 h 731044"/>
                <a:gd name="connsiteX20" fmla="*/ 340519 w 471487"/>
                <a:gd name="connsiteY20" fmla="*/ 2382 h 731044"/>
                <a:gd name="connsiteX21" fmla="*/ 347662 w 471487"/>
                <a:gd name="connsiteY21" fmla="*/ 9525 h 731044"/>
                <a:gd name="connsiteX22" fmla="*/ 352425 w 471487"/>
                <a:gd name="connsiteY22" fmla="*/ 33338 h 731044"/>
                <a:gd name="connsiteX23" fmla="*/ 359569 w 471487"/>
                <a:gd name="connsiteY23" fmla="*/ 157163 h 731044"/>
                <a:gd name="connsiteX24" fmla="*/ 359569 w 471487"/>
                <a:gd name="connsiteY24" fmla="*/ 2119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1487" h="731044">
                  <a:moveTo>
                    <a:pt x="359569" y="211932"/>
                  </a:moveTo>
                  <a:lnTo>
                    <a:pt x="373856" y="545307"/>
                  </a:lnTo>
                  <a:lnTo>
                    <a:pt x="378619" y="592932"/>
                  </a:lnTo>
                  <a:lnTo>
                    <a:pt x="388144" y="621507"/>
                  </a:lnTo>
                  <a:lnTo>
                    <a:pt x="397669" y="638175"/>
                  </a:lnTo>
                  <a:lnTo>
                    <a:pt x="414337" y="657225"/>
                  </a:lnTo>
                  <a:lnTo>
                    <a:pt x="426244" y="666750"/>
                  </a:lnTo>
                  <a:lnTo>
                    <a:pt x="454819" y="695325"/>
                  </a:lnTo>
                  <a:lnTo>
                    <a:pt x="471487" y="731044"/>
                  </a:lnTo>
                  <a:lnTo>
                    <a:pt x="0" y="640557"/>
                  </a:lnTo>
                  <a:lnTo>
                    <a:pt x="73819" y="621507"/>
                  </a:lnTo>
                  <a:lnTo>
                    <a:pt x="111919" y="602457"/>
                  </a:lnTo>
                  <a:lnTo>
                    <a:pt x="135731" y="583407"/>
                  </a:lnTo>
                  <a:lnTo>
                    <a:pt x="159544" y="552450"/>
                  </a:lnTo>
                  <a:lnTo>
                    <a:pt x="173831" y="521494"/>
                  </a:lnTo>
                  <a:lnTo>
                    <a:pt x="221456" y="345282"/>
                  </a:lnTo>
                  <a:lnTo>
                    <a:pt x="297656" y="50007"/>
                  </a:lnTo>
                  <a:lnTo>
                    <a:pt x="304800" y="16669"/>
                  </a:lnTo>
                  <a:lnTo>
                    <a:pt x="314325" y="2382"/>
                  </a:lnTo>
                  <a:lnTo>
                    <a:pt x="326231" y="0"/>
                  </a:lnTo>
                  <a:lnTo>
                    <a:pt x="340519" y="2382"/>
                  </a:lnTo>
                  <a:lnTo>
                    <a:pt x="347662" y="9525"/>
                  </a:lnTo>
                  <a:lnTo>
                    <a:pt x="352425" y="33338"/>
                  </a:lnTo>
                  <a:lnTo>
                    <a:pt x="359569" y="157163"/>
                  </a:lnTo>
                  <a:lnTo>
                    <a:pt x="35956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4">
              <a:extLst>
                <a:ext uri="{FF2B5EF4-FFF2-40B4-BE49-F238E27FC236}">
                  <a16:creationId xmlns:a16="http://schemas.microsoft.com/office/drawing/2014/main" id="{629F2D43-8A24-489A-ACEB-B13BD51FA616}"/>
                </a:ext>
              </a:extLst>
            </p:cNvPr>
            <p:cNvSpPr/>
            <p:nvPr/>
          </p:nvSpPr>
          <p:spPr>
            <a:xfrm>
              <a:off x="4486275" y="4075113"/>
              <a:ext cx="2362200" cy="469900"/>
            </a:xfrm>
            <a:custGeom>
              <a:avLst/>
              <a:gdLst>
                <a:gd name="connsiteX0" fmla="*/ 800100 w 2362200"/>
                <a:gd name="connsiteY0" fmla="*/ 195262 h 471487"/>
                <a:gd name="connsiteX1" fmla="*/ 1157288 w 2362200"/>
                <a:gd name="connsiteY1" fmla="*/ 133350 h 471487"/>
                <a:gd name="connsiteX2" fmla="*/ 1354931 w 2362200"/>
                <a:gd name="connsiteY2" fmla="*/ 95250 h 471487"/>
                <a:gd name="connsiteX3" fmla="*/ 1509713 w 2362200"/>
                <a:gd name="connsiteY3" fmla="*/ 80962 h 471487"/>
                <a:gd name="connsiteX4" fmla="*/ 1676400 w 2362200"/>
                <a:gd name="connsiteY4" fmla="*/ 61912 h 471487"/>
                <a:gd name="connsiteX5" fmla="*/ 1762125 w 2362200"/>
                <a:gd name="connsiteY5" fmla="*/ 50006 h 471487"/>
                <a:gd name="connsiteX6" fmla="*/ 1800225 w 2362200"/>
                <a:gd name="connsiteY6" fmla="*/ 38100 h 471487"/>
                <a:gd name="connsiteX7" fmla="*/ 1862138 w 2362200"/>
                <a:gd name="connsiteY7" fmla="*/ 21431 h 471487"/>
                <a:gd name="connsiteX8" fmla="*/ 1928813 w 2362200"/>
                <a:gd name="connsiteY8" fmla="*/ 7144 h 471487"/>
                <a:gd name="connsiteX9" fmla="*/ 1978819 w 2362200"/>
                <a:gd name="connsiteY9" fmla="*/ 0 h 471487"/>
                <a:gd name="connsiteX10" fmla="*/ 2009775 w 2362200"/>
                <a:gd name="connsiteY10" fmla="*/ 4762 h 471487"/>
                <a:gd name="connsiteX11" fmla="*/ 2107406 w 2362200"/>
                <a:gd name="connsiteY11" fmla="*/ 35719 h 471487"/>
                <a:gd name="connsiteX12" fmla="*/ 2219325 w 2362200"/>
                <a:gd name="connsiteY12" fmla="*/ 80962 h 471487"/>
                <a:gd name="connsiteX13" fmla="*/ 2295525 w 2362200"/>
                <a:gd name="connsiteY13" fmla="*/ 116681 h 471487"/>
                <a:gd name="connsiteX14" fmla="*/ 2326481 w 2362200"/>
                <a:gd name="connsiteY14" fmla="*/ 133350 h 471487"/>
                <a:gd name="connsiteX15" fmla="*/ 2347913 w 2362200"/>
                <a:gd name="connsiteY15" fmla="*/ 152400 h 471487"/>
                <a:gd name="connsiteX16" fmla="*/ 2359819 w 2362200"/>
                <a:gd name="connsiteY16" fmla="*/ 164306 h 471487"/>
                <a:gd name="connsiteX17" fmla="*/ 2362200 w 2362200"/>
                <a:gd name="connsiteY17" fmla="*/ 183356 h 471487"/>
                <a:gd name="connsiteX18" fmla="*/ 2357438 w 2362200"/>
                <a:gd name="connsiteY18" fmla="*/ 204787 h 471487"/>
                <a:gd name="connsiteX19" fmla="*/ 2343150 w 2362200"/>
                <a:gd name="connsiteY19" fmla="*/ 223837 h 471487"/>
                <a:gd name="connsiteX20" fmla="*/ 2324100 w 2362200"/>
                <a:gd name="connsiteY20" fmla="*/ 240506 h 471487"/>
                <a:gd name="connsiteX21" fmla="*/ 2302669 w 2362200"/>
                <a:gd name="connsiteY21" fmla="*/ 245269 h 471487"/>
                <a:gd name="connsiteX22" fmla="*/ 2219325 w 2362200"/>
                <a:gd name="connsiteY22" fmla="*/ 245269 h 471487"/>
                <a:gd name="connsiteX23" fmla="*/ 2069306 w 2362200"/>
                <a:gd name="connsiteY23" fmla="*/ 250031 h 471487"/>
                <a:gd name="connsiteX24" fmla="*/ 1990725 w 2362200"/>
                <a:gd name="connsiteY24" fmla="*/ 245269 h 471487"/>
                <a:gd name="connsiteX25" fmla="*/ 1876425 w 2362200"/>
                <a:gd name="connsiteY25" fmla="*/ 245269 h 471487"/>
                <a:gd name="connsiteX26" fmla="*/ 1800225 w 2362200"/>
                <a:gd name="connsiteY26" fmla="*/ 245269 h 471487"/>
                <a:gd name="connsiteX27" fmla="*/ 1700213 w 2362200"/>
                <a:gd name="connsiteY27" fmla="*/ 252412 h 471487"/>
                <a:gd name="connsiteX28" fmla="*/ 1519238 w 2362200"/>
                <a:gd name="connsiteY28" fmla="*/ 273844 h 471487"/>
                <a:gd name="connsiteX29" fmla="*/ 1338263 w 2362200"/>
                <a:gd name="connsiteY29" fmla="*/ 297656 h 471487"/>
                <a:gd name="connsiteX30" fmla="*/ 1100138 w 2362200"/>
                <a:gd name="connsiteY30" fmla="*/ 319087 h 471487"/>
                <a:gd name="connsiteX31" fmla="*/ 847725 w 2362200"/>
                <a:gd name="connsiteY31" fmla="*/ 361950 h 471487"/>
                <a:gd name="connsiteX32" fmla="*/ 661988 w 2362200"/>
                <a:gd name="connsiteY32" fmla="*/ 397669 h 471487"/>
                <a:gd name="connsiteX33" fmla="*/ 531019 w 2362200"/>
                <a:gd name="connsiteY33" fmla="*/ 431006 h 471487"/>
                <a:gd name="connsiteX34" fmla="*/ 383381 w 2362200"/>
                <a:gd name="connsiteY34" fmla="*/ 466725 h 471487"/>
                <a:gd name="connsiteX35" fmla="*/ 359569 w 2362200"/>
                <a:gd name="connsiteY35" fmla="*/ 471487 h 471487"/>
                <a:gd name="connsiteX36" fmla="*/ 328613 w 2362200"/>
                <a:gd name="connsiteY36" fmla="*/ 466725 h 471487"/>
                <a:gd name="connsiteX37" fmla="*/ 290513 w 2362200"/>
                <a:gd name="connsiteY37" fmla="*/ 447675 h 471487"/>
                <a:gd name="connsiteX38" fmla="*/ 242888 w 2362200"/>
                <a:gd name="connsiteY38" fmla="*/ 411956 h 471487"/>
                <a:gd name="connsiteX39" fmla="*/ 180975 w 2362200"/>
                <a:gd name="connsiteY39" fmla="*/ 354806 h 471487"/>
                <a:gd name="connsiteX40" fmla="*/ 85725 w 2362200"/>
                <a:gd name="connsiteY40" fmla="*/ 250031 h 471487"/>
                <a:gd name="connsiteX41" fmla="*/ 28575 w 2362200"/>
                <a:gd name="connsiteY41" fmla="*/ 180975 h 471487"/>
                <a:gd name="connsiteX42" fmla="*/ 9525 w 2362200"/>
                <a:gd name="connsiteY42" fmla="*/ 152400 h 471487"/>
                <a:gd name="connsiteX43" fmla="*/ 2381 w 2362200"/>
                <a:gd name="connsiteY43" fmla="*/ 135731 h 471487"/>
                <a:gd name="connsiteX44" fmla="*/ 0 w 2362200"/>
                <a:gd name="connsiteY44" fmla="*/ 119062 h 471487"/>
                <a:gd name="connsiteX45" fmla="*/ 2381 w 2362200"/>
                <a:gd name="connsiteY45" fmla="*/ 111919 h 471487"/>
                <a:gd name="connsiteX46" fmla="*/ 7144 w 2362200"/>
                <a:gd name="connsiteY46" fmla="*/ 104775 h 471487"/>
                <a:gd name="connsiteX47" fmla="*/ 16669 w 2362200"/>
                <a:gd name="connsiteY47" fmla="*/ 104775 h 471487"/>
                <a:gd name="connsiteX48" fmla="*/ 35719 w 2362200"/>
                <a:gd name="connsiteY48" fmla="*/ 104775 h 471487"/>
                <a:gd name="connsiteX49" fmla="*/ 59531 w 2362200"/>
                <a:gd name="connsiteY49" fmla="*/ 116681 h 471487"/>
                <a:gd name="connsiteX50" fmla="*/ 107156 w 2362200"/>
                <a:gd name="connsiteY50" fmla="*/ 152400 h 471487"/>
                <a:gd name="connsiteX51" fmla="*/ 154781 w 2362200"/>
                <a:gd name="connsiteY51" fmla="*/ 178594 h 471487"/>
                <a:gd name="connsiteX52" fmla="*/ 200025 w 2362200"/>
                <a:gd name="connsiteY52" fmla="*/ 197644 h 471487"/>
                <a:gd name="connsiteX53" fmla="*/ 257175 w 2362200"/>
                <a:gd name="connsiteY53" fmla="*/ 219075 h 471487"/>
                <a:gd name="connsiteX54" fmla="*/ 323850 w 2362200"/>
                <a:gd name="connsiteY54" fmla="*/ 235744 h 471487"/>
                <a:gd name="connsiteX55" fmla="*/ 423863 w 2362200"/>
                <a:gd name="connsiteY55" fmla="*/ 245269 h 471487"/>
                <a:gd name="connsiteX56" fmla="*/ 509588 w 2362200"/>
                <a:gd name="connsiteY56" fmla="*/ 247650 h 471487"/>
                <a:gd name="connsiteX57" fmla="*/ 719138 w 2362200"/>
                <a:gd name="connsiteY57" fmla="*/ 209550 h 471487"/>
                <a:gd name="connsiteX58" fmla="*/ 800100 w 2362200"/>
                <a:gd name="connsiteY58" fmla="*/ 19526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62200" h="471487">
                  <a:moveTo>
                    <a:pt x="800100" y="195262"/>
                  </a:moveTo>
                  <a:lnTo>
                    <a:pt x="1157288" y="133350"/>
                  </a:lnTo>
                  <a:lnTo>
                    <a:pt x="1354931" y="95250"/>
                  </a:lnTo>
                  <a:lnTo>
                    <a:pt x="1509713" y="80962"/>
                  </a:lnTo>
                  <a:lnTo>
                    <a:pt x="1676400" y="61912"/>
                  </a:lnTo>
                  <a:lnTo>
                    <a:pt x="1762125" y="50006"/>
                  </a:lnTo>
                  <a:lnTo>
                    <a:pt x="1800225" y="38100"/>
                  </a:lnTo>
                  <a:lnTo>
                    <a:pt x="1862138" y="21431"/>
                  </a:lnTo>
                  <a:lnTo>
                    <a:pt x="1928813" y="7144"/>
                  </a:lnTo>
                  <a:lnTo>
                    <a:pt x="1978819" y="0"/>
                  </a:lnTo>
                  <a:lnTo>
                    <a:pt x="2009775" y="4762"/>
                  </a:lnTo>
                  <a:lnTo>
                    <a:pt x="2107406" y="35719"/>
                  </a:lnTo>
                  <a:lnTo>
                    <a:pt x="2219325" y="80962"/>
                  </a:lnTo>
                  <a:lnTo>
                    <a:pt x="2295525" y="116681"/>
                  </a:lnTo>
                  <a:lnTo>
                    <a:pt x="2326481" y="133350"/>
                  </a:lnTo>
                  <a:lnTo>
                    <a:pt x="2347913" y="152400"/>
                  </a:lnTo>
                  <a:lnTo>
                    <a:pt x="2359819" y="164306"/>
                  </a:lnTo>
                  <a:lnTo>
                    <a:pt x="2362200" y="183356"/>
                  </a:lnTo>
                  <a:lnTo>
                    <a:pt x="2357438" y="204787"/>
                  </a:lnTo>
                  <a:lnTo>
                    <a:pt x="2343150" y="223837"/>
                  </a:lnTo>
                  <a:lnTo>
                    <a:pt x="2324100" y="240506"/>
                  </a:lnTo>
                  <a:lnTo>
                    <a:pt x="2302669" y="245269"/>
                  </a:lnTo>
                  <a:lnTo>
                    <a:pt x="2219325" y="245269"/>
                  </a:lnTo>
                  <a:lnTo>
                    <a:pt x="2069306" y="250031"/>
                  </a:lnTo>
                  <a:lnTo>
                    <a:pt x="1990725" y="245269"/>
                  </a:lnTo>
                  <a:lnTo>
                    <a:pt x="1876425" y="245269"/>
                  </a:lnTo>
                  <a:lnTo>
                    <a:pt x="1800225" y="245269"/>
                  </a:lnTo>
                  <a:lnTo>
                    <a:pt x="1700213" y="252412"/>
                  </a:lnTo>
                  <a:lnTo>
                    <a:pt x="1519238" y="273844"/>
                  </a:lnTo>
                  <a:lnTo>
                    <a:pt x="1338263" y="297656"/>
                  </a:lnTo>
                  <a:lnTo>
                    <a:pt x="1100138" y="319087"/>
                  </a:lnTo>
                  <a:lnTo>
                    <a:pt x="847725" y="361950"/>
                  </a:lnTo>
                  <a:lnTo>
                    <a:pt x="661988" y="397669"/>
                  </a:lnTo>
                  <a:lnTo>
                    <a:pt x="531019" y="431006"/>
                  </a:lnTo>
                  <a:lnTo>
                    <a:pt x="383381" y="466725"/>
                  </a:lnTo>
                  <a:lnTo>
                    <a:pt x="359569" y="471487"/>
                  </a:lnTo>
                  <a:lnTo>
                    <a:pt x="328613" y="466725"/>
                  </a:lnTo>
                  <a:lnTo>
                    <a:pt x="290513" y="447675"/>
                  </a:lnTo>
                  <a:lnTo>
                    <a:pt x="242888" y="411956"/>
                  </a:lnTo>
                  <a:lnTo>
                    <a:pt x="180975" y="354806"/>
                  </a:lnTo>
                  <a:lnTo>
                    <a:pt x="85725" y="250031"/>
                  </a:lnTo>
                  <a:lnTo>
                    <a:pt x="28575" y="180975"/>
                  </a:lnTo>
                  <a:lnTo>
                    <a:pt x="9525" y="152400"/>
                  </a:lnTo>
                  <a:lnTo>
                    <a:pt x="2381" y="135731"/>
                  </a:lnTo>
                  <a:lnTo>
                    <a:pt x="0" y="119062"/>
                  </a:lnTo>
                  <a:lnTo>
                    <a:pt x="2381" y="111919"/>
                  </a:lnTo>
                  <a:lnTo>
                    <a:pt x="7144" y="104775"/>
                  </a:lnTo>
                  <a:lnTo>
                    <a:pt x="16669" y="104775"/>
                  </a:lnTo>
                  <a:lnTo>
                    <a:pt x="35719" y="104775"/>
                  </a:lnTo>
                  <a:lnTo>
                    <a:pt x="59531" y="116681"/>
                  </a:lnTo>
                  <a:lnTo>
                    <a:pt x="107156" y="152400"/>
                  </a:lnTo>
                  <a:lnTo>
                    <a:pt x="154781" y="178594"/>
                  </a:lnTo>
                  <a:lnTo>
                    <a:pt x="200025" y="197644"/>
                  </a:lnTo>
                  <a:lnTo>
                    <a:pt x="257175" y="219075"/>
                  </a:lnTo>
                  <a:lnTo>
                    <a:pt x="323850" y="235744"/>
                  </a:lnTo>
                  <a:lnTo>
                    <a:pt x="423863" y="245269"/>
                  </a:lnTo>
                  <a:lnTo>
                    <a:pt x="509588" y="247650"/>
                  </a:lnTo>
                  <a:lnTo>
                    <a:pt x="719138" y="209550"/>
                  </a:lnTo>
                  <a:lnTo>
                    <a:pt x="80010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6">
              <a:extLst>
                <a:ext uri="{FF2B5EF4-FFF2-40B4-BE49-F238E27FC236}">
                  <a16:creationId xmlns:a16="http://schemas.microsoft.com/office/drawing/2014/main" id="{E95D4126-3232-4327-8FF1-FCDFD98320E6}"/>
                </a:ext>
              </a:extLst>
            </p:cNvPr>
            <p:cNvSpPr/>
            <p:nvPr/>
          </p:nvSpPr>
          <p:spPr>
            <a:xfrm>
              <a:off x="5402263" y="3459163"/>
              <a:ext cx="568325" cy="1876425"/>
            </a:xfrm>
            <a:custGeom>
              <a:avLst/>
              <a:gdLst>
                <a:gd name="connsiteX0" fmla="*/ 214065 w 568197"/>
                <a:gd name="connsiteY0" fmla="*/ 1260603 h 1876370"/>
                <a:gd name="connsiteX1" fmla="*/ 216708 w 568197"/>
                <a:gd name="connsiteY1" fmla="*/ 1876370 h 1876370"/>
                <a:gd name="connsiteX2" fmla="*/ 436058 w 568197"/>
                <a:gd name="connsiteY2" fmla="*/ 1852585 h 1876370"/>
                <a:gd name="connsiteX3" fmla="*/ 443986 w 568197"/>
                <a:gd name="connsiteY3" fmla="*/ 1585665 h 1876370"/>
                <a:gd name="connsiteX4" fmla="*/ 449272 w 568197"/>
                <a:gd name="connsiteY4" fmla="*/ 1331958 h 1876370"/>
                <a:gd name="connsiteX5" fmla="*/ 459843 w 568197"/>
                <a:gd name="connsiteY5" fmla="*/ 893258 h 1876370"/>
                <a:gd name="connsiteX6" fmla="*/ 459843 w 568197"/>
                <a:gd name="connsiteY6" fmla="*/ 642194 h 1876370"/>
                <a:gd name="connsiteX7" fmla="*/ 465129 w 568197"/>
                <a:gd name="connsiteY7" fmla="*/ 557625 h 1876370"/>
                <a:gd name="connsiteX8" fmla="*/ 478342 w 568197"/>
                <a:gd name="connsiteY8" fmla="*/ 475699 h 1876370"/>
                <a:gd name="connsiteX9" fmla="*/ 483628 w 568197"/>
                <a:gd name="connsiteY9" fmla="*/ 443986 h 1876370"/>
                <a:gd name="connsiteX10" fmla="*/ 491556 w 568197"/>
                <a:gd name="connsiteY10" fmla="*/ 414916 h 1876370"/>
                <a:gd name="connsiteX11" fmla="*/ 507413 w 568197"/>
                <a:gd name="connsiteY11" fmla="*/ 388488 h 1876370"/>
                <a:gd name="connsiteX12" fmla="*/ 531198 w 568197"/>
                <a:gd name="connsiteY12" fmla="*/ 351489 h 1876370"/>
                <a:gd name="connsiteX13" fmla="*/ 552340 w 568197"/>
                <a:gd name="connsiteY13" fmla="*/ 325061 h 1876370"/>
                <a:gd name="connsiteX14" fmla="*/ 565554 w 568197"/>
                <a:gd name="connsiteY14" fmla="*/ 303919 h 1876370"/>
                <a:gd name="connsiteX15" fmla="*/ 568197 w 568197"/>
                <a:gd name="connsiteY15" fmla="*/ 285420 h 1876370"/>
                <a:gd name="connsiteX16" fmla="*/ 562911 w 568197"/>
                <a:gd name="connsiteY16" fmla="*/ 261635 h 1876370"/>
                <a:gd name="connsiteX17" fmla="*/ 541769 w 568197"/>
                <a:gd name="connsiteY17" fmla="*/ 229921 h 1876370"/>
                <a:gd name="connsiteX18" fmla="*/ 520627 w 568197"/>
                <a:gd name="connsiteY18" fmla="*/ 206136 h 1876370"/>
                <a:gd name="connsiteX19" fmla="*/ 499485 w 568197"/>
                <a:gd name="connsiteY19" fmla="*/ 187637 h 1876370"/>
                <a:gd name="connsiteX20" fmla="*/ 470414 w 568197"/>
                <a:gd name="connsiteY20" fmla="*/ 166495 h 1876370"/>
                <a:gd name="connsiteX21" fmla="*/ 436058 w 568197"/>
                <a:gd name="connsiteY21" fmla="*/ 145353 h 1876370"/>
                <a:gd name="connsiteX22" fmla="*/ 393774 w 568197"/>
                <a:gd name="connsiteY22" fmla="*/ 121568 h 1876370"/>
                <a:gd name="connsiteX23" fmla="*/ 332990 w 568197"/>
                <a:gd name="connsiteY23" fmla="*/ 92497 h 1876370"/>
                <a:gd name="connsiteX24" fmla="*/ 280134 w 568197"/>
                <a:gd name="connsiteY24" fmla="*/ 71355 h 1876370"/>
                <a:gd name="connsiteX25" fmla="*/ 203494 w 568197"/>
                <a:gd name="connsiteY25" fmla="*/ 50213 h 1876370"/>
                <a:gd name="connsiteX26" fmla="*/ 108354 w 568197"/>
                <a:gd name="connsiteY26" fmla="*/ 23785 h 1876370"/>
                <a:gd name="connsiteX27" fmla="*/ 63427 w 568197"/>
                <a:gd name="connsiteY27" fmla="*/ 13214 h 1876370"/>
                <a:gd name="connsiteX28" fmla="*/ 47570 w 568197"/>
                <a:gd name="connsiteY28" fmla="*/ 7928 h 1876370"/>
                <a:gd name="connsiteX29" fmla="*/ 18500 w 568197"/>
                <a:gd name="connsiteY29" fmla="*/ 0 h 1876370"/>
                <a:gd name="connsiteX30" fmla="*/ 2643 w 568197"/>
                <a:gd name="connsiteY30" fmla="*/ 2643 h 1876370"/>
                <a:gd name="connsiteX31" fmla="*/ 0 w 568197"/>
                <a:gd name="connsiteY31" fmla="*/ 18499 h 1876370"/>
                <a:gd name="connsiteX32" fmla="*/ 7929 w 568197"/>
                <a:gd name="connsiteY32" fmla="*/ 47570 h 1876370"/>
                <a:gd name="connsiteX33" fmla="*/ 23785 w 568197"/>
                <a:gd name="connsiteY33" fmla="*/ 66069 h 1876370"/>
                <a:gd name="connsiteX34" fmla="*/ 63427 w 568197"/>
                <a:gd name="connsiteY34" fmla="*/ 89854 h 1876370"/>
                <a:gd name="connsiteX35" fmla="*/ 95140 w 568197"/>
                <a:gd name="connsiteY35" fmla="*/ 113639 h 1876370"/>
                <a:gd name="connsiteX36" fmla="*/ 140067 w 568197"/>
                <a:gd name="connsiteY36" fmla="*/ 153281 h 1876370"/>
                <a:gd name="connsiteX37" fmla="*/ 169138 w 568197"/>
                <a:gd name="connsiteY37" fmla="*/ 184994 h 1876370"/>
                <a:gd name="connsiteX38" fmla="*/ 182352 w 568197"/>
                <a:gd name="connsiteY38" fmla="*/ 208779 h 1876370"/>
                <a:gd name="connsiteX39" fmla="*/ 198208 w 568197"/>
                <a:gd name="connsiteY39" fmla="*/ 243135 h 1876370"/>
                <a:gd name="connsiteX40" fmla="*/ 208779 w 568197"/>
                <a:gd name="connsiteY40" fmla="*/ 272206 h 1876370"/>
                <a:gd name="connsiteX41" fmla="*/ 214065 w 568197"/>
                <a:gd name="connsiteY41" fmla="*/ 303919 h 1876370"/>
                <a:gd name="connsiteX42" fmla="*/ 214065 w 568197"/>
                <a:gd name="connsiteY42" fmla="*/ 568196 h 1876370"/>
                <a:gd name="connsiteX43" fmla="*/ 214065 w 568197"/>
                <a:gd name="connsiteY43" fmla="*/ 811332 h 1876370"/>
                <a:gd name="connsiteX44" fmla="*/ 214065 w 568197"/>
                <a:gd name="connsiteY44" fmla="*/ 1260603 h 187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8197" h="1876370">
                  <a:moveTo>
                    <a:pt x="214065" y="1260603"/>
                  </a:moveTo>
                  <a:lnTo>
                    <a:pt x="216708" y="1876370"/>
                  </a:lnTo>
                  <a:lnTo>
                    <a:pt x="436058" y="1852585"/>
                  </a:lnTo>
                  <a:lnTo>
                    <a:pt x="443986" y="1585665"/>
                  </a:lnTo>
                  <a:lnTo>
                    <a:pt x="449272" y="1331958"/>
                  </a:lnTo>
                  <a:lnTo>
                    <a:pt x="459843" y="893258"/>
                  </a:lnTo>
                  <a:lnTo>
                    <a:pt x="459843" y="642194"/>
                  </a:lnTo>
                  <a:lnTo>
                    <a:pt x="465129" y="557625"/>
                  </a:lnTo>
                  <a:lnTo>
                    <a:pt x="478342" y="475699"/>
                  </a:lnTo>
                  <a:lnTo>
                    <a:pt x="483628" y="443986"/>
                  </a:lnTo>
                  <a:lnTo>
                    <a:pt x="491556" y="414916"/>
                  </a:lnTo>
                  <a:lnTo>
                    <a:pt x="507413" y="388488"/>
                  </a:lnTo>
                  <a:lnTo>
                    <a:pt x="531198" y="351489"/>
                  </a:lnTo>
                  <a:lnTo>
                    <a:pt x="552340" y="325061"/>
                  </a:lnTo>
                  <a:lnTo>
                    <a:pt x="565554" y="303919"/>
                  </a:lnTo>
                  <a:lnTo>
                    <a:pt x="568197" y="285420"/>
                  </a:lnTo>
                  <a:lnTo>
                    <a:pt x="562911" y="261635"/>
                  </a:lnTo>
                  <a:lnTo>
                    <a:pt x="541769" y="229921"/>
                  </a:lnTo>
                  <a:lnTo>
                    <a:pt x="520627" y="206136"/>
                  </a:lnTo>
                  <a:lnTo>
                    <a:pt x="499485" y="187637"/>
                  </a:lnTo>
                  <a:lnTo>
                    <a:pt x="470414" y="166495"/>
                  </a:lnTo>
                  <a:lnTo>
                    <a:pt x="436058" y="145353"/>
                  </a:lnTo>
                  <a:lnTo>
                    <a:pt x="393774" y="121568"/>
                  </a:lnTo>
                  <a:lnTo>
                    <a:pt x="332990" y="92497"/>
                  </a:lnTo>
                  <a:lnTo>
                    <a:pt x="280134" y="71355"/>
                  </a:lnTo>
                  <a:lnTo>
                    <a:pt x="203494" y="50213"/>
                  </a:lnTo>
                  <a:lnTo>
                    <a:pt x="108354" y="23785"/>
                  </a:lnTo>
                  <a:lnTo>
                    <a:pt x="63427" y="13214"/>
                  </a:lnTo>
                  <a:lnTo>
                    <a:pt x="47570" y="7928"/>
                  </a:lnTo>
                  <a:lnTo>
                    <a:pt x="18500" y="0"/>
                  </a:lnTo>
                  <a:lnTo>
                    <a:pt x="2643" y="2643"/>
                  </a:lnTo>
                  <a:lnTo>
                    <a:pt x="0" y="18499"/>
                  </a:lnTo>
                  <a:lnTo>
                    <a:pt x="7929" y="47570"/>
                  </a:lnTo>
                  <a:lnTo>
                    <a:pt x="23785" y="66069"/>
                  </a:lnTo>
                  <a:lnTo>
                    <a:pt x="63427" y="89854"/>
                  </a:lnTo>
                  <a:lnTo>
                    <a:pt x="95140" y="113639"/>
                  </a:lnTo>
                  <a:lnTo>
                    <a:pt x="140067" y="153281"/>
                  </a:lnTo>
                  <a:lnTo>
                    <a:pt x="169138" y="184994"/>
                  </a:lnTo>
                  <a:lnTo>
                    <a:pt x="182352" y="208779"/>
                  </a:lnTo>
                  <a:lnTo>
                    <a:pt x="198208" y="243135"/>
                  </a:lnTo>
                  <a:lnTo>
                    <a:pt x="208779" y="272206"/>
                  </a:lnTo>
                  <a:lnTo>
                    <a:pt x="214065" y="303919"/>
                  </a:lnTo>
                  <a:lnTo>
                    <a:pt x="214065" y="568196"/>
                  </a:lnTo>
                  <a:lnTo>
                    <a:pt x="214065" y="811332"/>
                  </a:lnTo>
                  <a:lnTo>
                    <a:pt x="214065" y="12606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5">
              <a:extLst>
                <a:ext uri="{FF2B5EF4-FFF2-40B4-BE49-F238E27FC236}">
                  <a16:creationId xmlns:a16="http://schemas.microsoft.com/office/drawing/2014/main" id="{DCE496D8-B2FC-4D17-815C-4C8B0372602A}"/>
                </a:ext>
              </a:extLst>
            </p:cNvPr>
            <p:cNvSpPr/>
            <p:nvPr/>
          </p:nvSpPr>
          <p:spPr>
            <a:xfrm>
              <a:off x="4032250" y="5127625"/>
              <a:ext cx="3267075" cy="514350"/>
            </a:xfrm>
            <a:custGeom>
              <a:avLst/>
              <a:gdLst>
                <a:gd name="connsiteX0" fmla="*/ 1128465 w 3266469"/>
                <a:gd name="connsiteY0" fmla="*/ 187637 h 515341"/>
                <a:gd name="connsiteX1" fmla="*/ 1400671 w 3266469"/>
                <a:gd name="connsiteY1" fmla="*/ 155923 h 515341"/>
                <a:gd name="connsiteX2" fmla="*/ 1622664 w 3266469"/>
                <a:gd name="connsiteY2" fmla="*/ 129496 h 515341"/>
                <a:gd name="connsiteX3" fmla="*/ 1807658 w 3266469"/>
                <a:gd name="connsiteY3" fmla="*/ 108353 h 515341"/>
                <a:gd name="connsiteX4" fmla="*/ 2048150 w 3266469"/>
                <a:gd name="connsiteY4" fmla="*/ 92497 h 515341"/>
                <a:gd name="connsiteX5" fmla="*/ 2389068 w 3266469"/>
                <a:gd name="connsiteY5" fmla="*/ 71355 h 515341"/>
                <a:gd name="connsiteX6" fmla="*/ 2558206 w 3266469"/>
                <a:gd name="connsiteY6" fmla="*/ 63426 h 515341"/>
                <a:gd name="connsiteX7" fmla="*/ 2621632 w 3266469"/>
                <a:gd name="connsiteY7" fmla="*/ 52855 h 515341"/>
                <a:gd name="connsiteX8" fmla="*/ 2743200 w 3266469"/>
                <a:gd name="connsiteY8" fmla="*/ 23785 h 515341"/>
                <a:gd name="connsiteX9" fmla="*/ 2825126 w 3266469"/>
                <a:gd name="connsiteY9" fmla="*/ 0 h 515341"/>
                <a:gd name="connsiteX10" fmla="*/ 2867410 w 3266469"/>
                <a:gd name="connsiteY10" fmla="*/ 2642 h 515341"/>
                <a:gd name="connsiteX11" fmla="*/ 2938765 w 3266469"/>
                <a:gd name="connsiteY11" fmla="*/ 21142 h 515341"/>
                <a:gd name="connsiteX12" fmla="*/ 3002192 w 3266469"/>
                <a:gd name="connsiteY12" fmla="*/ 39641 h 515341"/>
                <a:gd name="connsiteX13" fmla="*/ 3052405 w 3266469"/>
                <a:gd name="connsiteY13" fmla="*/ 63426 h 515341"/>
                <a:gd name="connsiteX14" fmla="*/ 3115831 w 3266469"/>
                <a:gd name="connsiteY14" fmla="*/ 95140 h 515341"/>
                <a:gd name="connsiteX15" fmla="*/ 3158116 w 3266469"/>
                <a:gd name="connsiteY15" fmla="*/ 113639 h 515341"/>
                <a:gd name="connsiteX16" fmla="*/ 3195114 w 3266469"/>
                <a:gd name="connsiteY16" fmla="*/ 137424 h 515341"/>
                <a:gd name="connsiteX17" fmla="*/ 3224185 w 3266469"/>
                <a:gd name="connsiteY17" fmla="*/ 163852 h 515341"/>
                <a:gd name="connsiteX18" fmla="*/ 3240042 w 3266469"/>
                <a:gd name="connsiteY18" fmla="*/ 184994 h 515341"/>
                <a:gd name="connsiteX19" fmla="*/ 3253255 w 3266469"/>
                <a:gd name="connsiteY19" fmla="*/ 208779 h 515341"/>
                <a:gd name="connsiteX20" fmla="*/ 3263827 w 3266469"/>
                <a:gd name="connsiteY20" fmla="*/ 235207 h 515341"/>
                <a:gd name="connsiteX21" fmla="*/ 3266469 w 3266469"/>
                <a:gd name="connsiteY21" fmla="*/ 261634 h 515341"/>
                <a:gd name="connsiteX22" fmla="*/ 3258541 w 3266469"/>
                <a:gd name="connsiteY22" fmla="*/ 288062 h 515341"/>
                <a:gd name="connsiteX23" fmla="*/ 3237399 w 3266469"/>
                <a:gd name="connsiteY23" fmla="*/ 309204 h 515341"/>
                <a:gd name="connsiteX24" fmla="*/ 3205686 w 3266469"/>
                <a:gd name="connsiteY24" fmla="*/ 322418 h 515341"/>
                <a:gd name="connsiteX25" fmla="*/ 3158116 w 3266469"/>
                <a:gd name="connsiteY25" fmla="*/ 332989 h 515341"/>
                <a:gd name="connsiteX26" fmla="*/ 3123760 w 3266469"/>
                <a:gd name="connsiteY26" fmla="*/ 330346 h 515341"/>
                <a:gd name="connsiteX27" fmla="*/ 2988978 w 3266469"/>
                <a:gd name="connsiteY27" fmla="*/ 319775 h 515341"/>
                <a:gd name="connsiteX28" fmla="*/ 2780199 w 3266469"/>
                <a:gd name="connsiteY28" fmla="*/ 306562 h 515341"/>
                <a:gd name="connsiteX29" fmla="*/ 2550277 w 3266469"/>
                <a:gd name="connsiteY29" fmla="*/ 293348 h 515341"/>
                <a:gd name="connsiteX30" fmla="*/ 2286000 w 3266469"/>
                <a:gd name="connsiteY30" fmla="*/ 288062 h 515341"/>
                <a:gd name="connsiteX31" fmla="*/ 2013794 w 3266469"/>
                <a:gd name="connsiteY31" fmla="*/ 290705 h 515341"/>
                <a:gd name="connsiteX32" fmla="*/ 1783873 w 3266469"/>
                <a:gd name="connsiteY32" fmla="*/ 301276 h 515341"/>
                <a:gd name="connsiteX33" fmla="*/ 1472025 w 3266469"/>
                <a:gd name="connsiteY33" fmla="*/ 319775 h 515341"/>
                <a:gd name="connsiteX34" fmla="*/ 1247390 w 3266469"/>
                <a:gd name="connsiteY34" fmla="*/ 340918 h 515341"/>
                <a:gd name="connsiteX35" fmla="*/ 1054467 w 3266469"/>
                <a:gd name="connsiteY35" fmla="*/ 369988 h 515341"/>
                <a:gd name="connsiteX36" fmla="*/ 919686 w 3266469"/>
                <a:gd name="connsiteY36" fmla="*/ 396416 h 515341"/>
                <a:gd name="connsiteX37" fmla="*/ 729406 w 3266469"/>
                <a:gd name="connsiteY37" fmla="*/ 443986 h 515341"/>
                <a:gd name="connsiteX38" fmla="*/ 589339 w 3266469"/>
                <a:gd name="connsiteY38" fmla="*/ 496841 h 515341"/>
                <a:gd name="connsiteX39" fmla="*/ 528555 w 3266469"/>
                <a:gd name="connsiteY39" fmla="*/ 515341 h 515341"/>
                <a:gd name="connsiteX40" fmla="*/ 480985 w 3266469"/>
                <a:gd name="connsiteY40" fmla="*/ 510055 h 515341"/>
                <a:gd name="connsiteX41" fmla="*/ 428129 w 3266469"/>
                <a:gd name="connsiteY41" fmla="*/ 494199 h 515341"/>
                <a:gd name="connsiteX42" fmla="*/ 377917 w 3266469"/>
                <a:gd name="connsiteY42" fmla="*/ 470414 h 515341"/>
                <a:gd name="connsiteX43" fmla="*/ 306562 w 3266469"/>
                <a:gd name="connsiteY43" fmla="*/ 430772 h 515341"/>
                <a:gd name="connsiteX44" fmla="*/ 261635 w 3266469"/>
                <a:gd name="connsiteY44" fmla="*/ 399059 h 515341"/>
                <a:gd name="connsiteX45" fmla="*/ 184994 w 3266469"/>
                <a:gd name="connsiteY45" fmla="*/ 335632 h 515341"/>
                <a:gd name="connsiteX46" fmla="*/ 116282 w 3266469"/>
                <a:gd name="connsiteY46" fmla="*/ 269563 h 515341"/>
                <a:gd name="connsiteX47" fmla="*/ 29071 w 3266469"/>
                <a:gd name="connsiteY47" fmla="*/ 171780 h 515341"/>
                <a:gd name="connsiteX48" fmla="*/ 5286 w 3266469"/>
                <a:gd name="connsiteY48" fmla="*/ 145352 h 515341"/>
                <a:gd name="connsiteX49" fmla="*/ 0 w 3266469"/>
                <a:gd name="connsiteY49" fmla="*/ 129496 h 515341"/>
                <a:gd name="connsiteX50" fmla="*/ 2643 w 3266469"/>
                <a:gd name="connsiteY50" fmla="*/ 113639 h 515341"/>
                <a:gd name="connsiteX51" fmla="*/ 7928 w 3266469"/>
                <a:gd name="connsiteY51" fmla="*/ 105711 h 515341"/>
                <a:gd name="connsiteX52" fmla="*/ 18499 w 3266469"/>
                <a:gd name="connsiteY52" fmla="*/ 100425 h 515341"/>
                <a:gd name="connsiteX53" fmla="*/ 31713 w 3266469"/>
                <a:gd name="connsiteY53" fmla="*/ 97782 h 515341"/>
                <a:gd name="connsiteX54" fmla="*/ 47570 w 3266469"/>
                <a:gd name="connsiteY54" fmla="*/ 97782 h 515341"/>
                <a:gd name="connsiteX55" fmla="*/ 63427 w 3266469"/>
                <a:gd name="connsiteY55" fmla="*/ 105711 h 515341"/>
                <a:gd name="connsiteX56" fmla="*/ 89854 w 3266469"/>
                <a:gd name="connsiteY56" fmla="*/ 132138 h 515341"/>
                <a:gd name="connsiteX57" fmla="*/ 129496 w 3266469"/>
                <a:gd name="connsiteY57" fmla="*/ 163852 h 515341"/>
                <a:gd name="connsiteX58" fmla="*/ 174423 w 3266469"/>
                <a:gd name="connsiteY58" fmla="*/ 190279 h 515341"/>
                <a:gd name="connsiteX59" fmla="*/ 224636 w 3266469"/>
                <a:gd name="connsiteY59" fmla="*/ 208779 h 515341"/>
                <a:gd name="connsiteX60" fmla="*/ 317133 w 3266469"/>
                <a:gd name="connsiteY60" fmla="*/ 235207 h 515341"/>
                <a:gd name="connsiteX61" fmla="*/ 399059 w 3266469"/>
                <a:gd name="connsiteY61" fmla="*/ 253706 h 515341"/>
                <a:gd name="connsiteX62" fmla="*/ 486271 w 3266469"/>
                <a:gd name="connsiteY62" fmla="*/ 266920 h 515341"/>
                <a:gd name="connsiteX63" fmla="*/ 605195 w 3266469"/>
                <a:gd name="connsiteY63" fmla="*/ 251063 h 515341"/>
                <a:gd name="connsiteX64" fmla="*/ 832474 w 3266469"/>
                <a:gd name="connsiteY64" fmla="*/ 221993 h 515341"/>
                <a:gd name="connsiteX65" fmla="*/ 1128465 w 3266469"/>
                <a:gd name="connsiteY65" fmla="*/ 187637 h 5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6469" h="515341">
                  <a:moveTo>
                    <a:pt x="1128465" y="187637"/>
                  </a:moveTo>
                  <a:lnTo>
                    <a:pt x="1400671" y="155923"/>
                  </a:lnTo>
                  <a:lnTo>
                    <a:pt x="1622664" y="129496"/>
                  </a:lnTo>
                  <a:lnTo>
                    <a:pt x="1807658" y="108353"/>
                  </a:lnTo>
                  <a:lnTo>
                    <a:pt x="2048150" y="92497"/>
                  </a:lnTo>
                  <a:lnTo>
                    <a:pt x="2389068" y="71355"/>
                  </a:lnTo>
                  <a:lnTo>
                    <a:pt x="2558206" y="63426"/>
                  </a:lnTo>
                  <a:lnTo>
                    <a:pt x="2621632" y="52855"/>
                  </a:lnTo>
                  <a:lnTo>
                    <a:pt x="2743200" y="23785"/>
                  </a:lnTo>
                  <a:lnTo>
                    <a:pt x="2825126" y="0"/>
                  </a:lnTo>
                  <a:lnTo>
                    <a:pt x="2867410" y="2642"/>
                  </a:lnTo>
                  <a:lnTo>
                    <a:pt x="2938765" y="21142"/>
                  </a:lnTo>
                  <a:lnTo>
                    <a:pt x="3002192" y="39641"/>
                  </a:lnTo>
                  <a:lnTo>
                    <a:pt x="3052405" y="63426"/>
                  </a:lnTo>
                  <a:lnTo>
                    <a:pt x="3115831" y="95140"/>
                  </a:lnTo>
                  <a:lnTo>
                    <a:pt x="3158116" y="113639"/>
                  </a:lnTo>
                  <a:lnTo>
                    <a:pt x="3195114" y="137424"/>
                  </a:lnTo>
                  <a:lnTo>
                    <a:pt x="3224185" y="163852"/>
                  </a:lnTo>
                  <a:lnTo>
                    <a:pt x="3240042" y="184994"/>
                  </a:lnTo>
                  <a:lnTo>
                    <a:pt x="3253255" y="208779"/>
                  </a:lnTo>
                  <a:lnTo>
                    <a:pt x="3263827" y="235207"/>
                  </a:lnTo>
                  <a:lnTo>
                    <a:pt x="3266469" y="261634"/>
                  </a:lnTo>
                  <a:lnTo>
                    <a:pt x="3258541" y="288062"/>
                  </a:lnTo>
                  <a:lnTo>
                    <a:pt x="3237399" y="309204"/>
                  </a:lnTo>
                  <a:lnTo>
                    <a:pt x="3205686" y="322418"/>
                  </a:lnTo>
                  <a:lnTo>
                    <a:pt x="3158116" y="332989"/>
                  </a:lnTo>
                  <a:lnTo>
                    <a:pt x="3123760" y="330346"/>
                  </a:lnTo>
                  <a:lnTo>
                    <a:pt x="2988978" y="319775"/>
                  </a:lnTo>
                  <a:lnTo>
                    <a:pt x="2780199" y="306562"/>
                  </a:lnTo>
                  <a:lnTo>
                    <a:pt x="2550277" y="293348"/>
                  </a:lnTo>
                  <a:lnTo>
                    <a:pt x="2286000" y="288062"/>
                  </a:lnTo>
                  <a:lnTo>
                    <a:pt x="2013794" y="290705"/>
                  </a:lnTo>
                  <a:lnTo>
                    <a:pt x="1783873" y="301276"/>
                  </a:lnTo>
                  <a:lnTo>
                    <a:pt x="1472025" y="319775"/>
                  </a:lnTo>
                  <a:lnTo>
                    <a:pt x="1247390" y="340918"/>
                  </a:lnTo>
                  <a:lnTo>
                    <a:pt x="1054467" y="369988"/>
                  </a:lnTo>
                  <a:lnTo>
                    <a:pt x="919686" y="396416"/>
                  </a:lnTo>
                  <a:lnTo>
                    <a:pt x="729406" y="443986"/>
                  </a:lnTo>
                  <a:lnTo>
                    <a:pt x="589339" y="496841"/>
                  </a:lnTo>
                  <a:lnTo>
                    <a:pt x="528555" y="515341"/>
                  </a:lnTo>
                  <a:lnTo>
                    <a:pt x="480985" y="510055"/>
                  </a:lnTo>
                  <a:lnTo>
                    <a:pt x="428129" y="494199"/>
                  </a:lnTo>
                  <a:lnTo>
                    <a:pt x="377917" y="470414"/>
                  </a:lnTo>
                  <a:lnTo>
                    <a:pt x="306562" y="430772"/>
                  </a:lnTo>
                  <a:lnTo>
                    <a:pt x="261635" y="399059"/>
                  </a:lnTo>
                  <a:lnTo>
                    <a:pt x="184994" y="335632"/>
                  </a:lnTo>
                  <a:lnTo>
                    <a:pt x="116282" y="269563"/>
                  </a:lnTo>
                  <a:lnTo>
                    <a:pt x="29071" y="171780"/>
                  </a:lnTo>
                  <a:lnTo>
                    <a:pt x="5286" y="145352"/>
                  </a:lnTo>
                  <a:lnTo>
                    <a:pt x="0" y="129496"/>
                  </a:lnTo>
                  <a:lnTo>
                    <a:pt x="2643" y="113639"/>
                  </a:lnTo>
                  <a:lnTo>
                    <a:pt x="7928" y="105711"/>
                  </a:lnTo>
                  <a:lnTo>
                    <a:pt x="18499" y="100425"/>
                  </a:lnTo>
                  <a:lnTo>
                    <a:pt x="31713" y="97782"/>
                  </a:lnTo>
                  <a:lnTo>
                    <a:pt x="47570" y="97782"/>
                  </a:lnTo>
                  <a:lnTo>
                    <a:pt x="63427" y="105711"/>
                  </a:lnTo>
                  <a:lnTo>
                    <a:pt x="89854" y="132138"/>
                  </a:lnTo>
                  <a:lnTo>
                    <a:pt x="129496" y="163852"/>
                  </a:lnTo>
                  <a:lnTo>
                    <a:pt x="174423" y="190279"/>
                  </a:lnTo>
                  <a:lnTo>
                    <a:pt x="224636" y="208779"/>
                  </a:lnTo>
                  <a:lnTo>
                    <a:pt x="317133" y="235207"/>
                  </a:lnTo>
                  <a:lnTo>
                    <a:pt x="399059" y="253706"/>
                  </a:lnTo>
                  <a:lnTo>
                    <a:pt x="486271" y="266920"/>
                  </a:lnTo>
                  <a:lnTo>
                    <a:pt x="605195" y="251063"/>
                  </a:lnTo>
                  <a:lnTo>
                    <a:pt x="832474" y="221993"/>
                  </a:lnTo>
                  <a:lnTo>
                    <a:pt x="1128465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3554" name="グループ化 1">
            <a:extLst>
              <a:ext uri="{FF2B5EF4-FFF2-40B4-BE49-F238E27FC236}">
                <a16:creationId xmlns:a16="http://schemas.microsoft.com/office/drawing/2014/main" id="{5C57028C-BBE6-41E8-BF23-98C822EAAFBF}"/>
              </a:ext>
            </a:extLst>
          </p:cNvPr>
          <p:cNvGrpSpPr>
            <a:grpSpLocks/>
          </p:cNvGrpSpPr>
          <p:nvPr/>
        </p:nvGrpSpPr>
        <p:grpSpPr bwMode="auto">
          <a:xfrm>
            <a:off x="2805113" y="1512888"/>
            <a:ext cx="4497387" cy="4202112"/>
            <a:chOff x="2805113" y="1512888"/>
            <a:chExt cx="4497387" cy="4202112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719E394D-8153-4C8C-8871-E67D54EE57A6}"/>
                </a:ext>
              </a:extLst>
            </p:cNvPr>
            <p:cNvSpPr/>
            <p:nvPr/>
          </p:nvSpPr>
          <p:spPr>
            <a:xfrm>
              <a:off x="3040063" y="1662113"/>
              <a:ext cx="1104900" cy="352425"/>
            </a:xfrm>
            <a:custGeom>
              <a:avLst/>
              <a:gdLst>
                <a:gd name="connsiteX0" fmla="*/ 183357 w 1104900"/>
                <a:gd name="connsiteY0" fmla="*/ 171450 h 352425"/>
                <a:gd name="connsiteX1" fmla="*/ 664369 w 1104900"/>
                <a:gd name="connsiteY1" fmla="*/ 50006 h 352425"/>
                <a:gd name="connsiteX2" fmla="*/ 688182 w 1104900"/>
                <a:gd name="connsiteY2" fmla="*/ 28575 h 352425"/>
                <a:gd name="connsiteX3" fmla="*/ 711994 w 1104900"/>
                <a:gd name="connsiteY3" fmla="*/ 11906 h 352425"/>
                <a:gd name="connsiteX4" fmla="*/ 740569 w 1104900"/>
                <a:gd name="connsiteY4" fmla="*/ 0 h 352425"/>
                <a:gd name="connsiteX5" fmla="*/ 769144 w 1104900"/>
                <a:gd name="connsiteY5" fmla="*/ 0 h 352425"/>
                <a:gd name="connsiteX6" fmla="*/ 795338 w 1104900"/>
                <a:gd name="connsiteY6" fmla="*/ 2381 h 352425"/>
                <a:gd name="connsiteX7" fmla="*/ 854869 w 1104900"/>
                <a:gd name="connsiteY7" fmla="*/ 26193 h 352425"/>
                <a:gd name="connsiteX8" fmla="*/ 1069182 w 1104900"/>
                <a:gd name="connsiteY8" fmla="*/ 142875 h 352425"/>
                <a:gd name="connsiteX9" fmla="*/ 1097757 w 1104900"/>
                <a:gd name="connsiteY9" fmla="*/ 161925 h 352425"/>
                <a:gd name="connsiteX10" fmla="*/ 1104900 w 1104900"/>
                <a:gd name="connsiteY10" fmla="*/ 171450 h 352425"/>
                <a:gd name="connsiteX11" fmla="*/ 1104900 w 1104900"/>
                <a:gd name="connsiteY11" fmla="*/ 185737 h 352425"/>
                <a:gd name="connsiteX12" fmla="*/ 1100138 w 1104900"/>
                <a:gd name="connsiteY12" fmla="*/ 207168 h 352425"/>
                <a:gd name="connsiteX13" fmla="*/ 1085850 w 1104900"/>
                <a:gd name="connsiteY13" fmla="*/ 233362 h 352425"/>
                <a:gd name="connsiteX14" fmla="*/ 1073944 w 1104900"/>
                <a:gd name="connsiteY14" fmla="*/ 252412 h 352425"/>
                <a:gd name="connsiteX15" fmla="*/ 676275 w 1104900"/>
                <a:gd name="connsiteY15" fmla="*/ 230981 h 352425"/>
                <a:gd name="connsiteX16" fmla="*/ 616744 w 1104900"/>
                <a:gd name="connsiteY16" fmla="*/ 238125 h 352425"/>
                <a:gd name="connsiteX17" fmla="*/ 61913 w 1104900"/>
                <a:gd name="connsiteY17" fmla="*/ 352425 h 352425"/>
                <a:gd name="connsiteX18" fmla="*/ 0 w 1104900"/>
                <a:gd name="connsiteY18" fmla="*/ 209550 h 352425"/>
                <a:gd name="connsiteX19" fmla="*/ 183357 w 1104900"/>
                <a:gd name="connsiteY1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4900" h="352425">
                  <a:moveTo>
                    <a:pt x="183357" y="171450"/>
                  </a:moveTo>
                  <a:lnTo>
                    <a:pt x="664369" y="50006"/>
                  </a:lnTo>
                  <a:lnTo>
                    <a:pt x="688182" y="28575"/>
                  </a:lnTo>
                  <a:lnTo>
                    <a:pt x="711994" y="11906"/>
                  </a:lnTo>
                  <a:lnTo>
                    <a:pt x="740569" y="0"/>
                  </a:lnTo>
                  <a:lnTo>
                    <a:pt x="769144" y="0"/>
                  </a:lnTo>
                  <a:lnTo>
                    <a:pt x="795338" y="2381"/>
                  </a:lnTo>
                  <a:lnTo>
                    <a:pt x="854869" y="26193"/>
                  </a:lnTo>
                  <a:lnTo>
                    <a:pt x="1069182" y="142875"/>
                  </a:lnTo>
                  <a:lnTo>
                    <a:pt x="1097757" y="161925"/>
                  </a:lnTo>
                  <a:lnTo>
                    <a:pt x="1104900" y="171450"/>
                  </a:lnTo>
                  <a:lnTo>
                    <a:pt x="1104900" y="185737"/>
                  </a:lnTo>
                  <a:lnTo>
                    <a:pt x="1100138" y="207168"/>
                  </a:lnTo>
                  <a:lnTo>
                    <a:pt x="1085850" y="233362"/>
                  </a:lnTo>
                  <a:lnTo>
                    <a:pt x="1073944" y="252412"/>
                  </a:lnTo>
                  <a:lnTo>
                    <a:pt x="676275" y="230981"/>
                  </a:lnTo>
                  <a:lnTo>
                    <a:pt x="616744" y="238125"/>
                  </a:lnTo>
                  <a:lnTo>
                    <a:pt x="61913" y="352425"/>
                  </a:lnTo>
                  <a:lnTo>
                    <a:pt x="0" y="209550"/>
                  </a:lnTo>
                  <a:lnTo>
                    <a:pt x="183357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287E543A-CDD5-4CB3-B206-7B362E02EC28}"/>
                </a:ext>
              </a:extLst>
            </p:cNvPr>
            <p:cNvSpPr/>
            <p:nvPr/>
          </p:nvSpPr>
          <p:spPr>
            <a:xfrm>
              <a:off x="3579813" y="1876425"/>
              <a:ext cx="533400" cy="914400"/>
            </a:xfrm>
            <a:custGeom>
              <a:avLst/>
              <a:gdLst>
                <a:gd name="connsiteX0" fmla="*/ 414337 w 533400"/>
                <a:gd name="connsiteY0" fmla="*/ 242888 h 914400"/>
                <a:gd name="connsiteX1" fmla="*/ 111919 w 533400"/>
                <a:gd name="connsiteY1" fmla="*/ 850106 h 914400"/>
                <a:gd name="connsiteX2" fmla="*/ 90487 w 533400"/>
                <a:gd name="connsiteY2" fmla="*/ 897731 h 914400"/>
                <a:gd name="connsiteX3" fmla="*/ 90487 w 533400"/>
                <a:gd name="connsiteY3" fmla="*/ 914400 h 914400"/>
                <a:gd name="connsiteX4" fmla="*/ 9525 w 533400"/>
                <a:gd name="connsiteY4" fmla="*/ 914400 h 914400"/>
                <a:gd name="connsiteX5" fmla="*/ 0 w 533400"/>
                <a:gd name="connsiteY5" fmla="*/ 897731 h 914400"/>
                <a:gd name="connsiteX6" fmla="*/ 16669 w 533400"/>
                <a:gd name="connsiteY6" fmla="*/ 814388 h 914400"/>
                <a:gd name="connsiteX7" fmla="*/ 78581 w 533400"/>
                <a:gd name="connsiteY7" fmla="*/ 552450 h 914400"/>
                <a:gd name="connsiteX8" fmla="*/ 130969 w 533400"/>
                <a:gd name="connsiteY8" fmla="*/ 319088 h 914400"/>
                <a:gd name="connsiteX9" fmla="*/ 188119 w 533400"/>
                <a:gd name="connsiteY9" fmla="*/ 92869 h 914400"/>
                <a:gd name="connsiteX10" fmla="*/ 188119 w 533400"/>
                <a:gd name="connsiteY10" fmla="*/ 64294 h 914400"/>
                <a:gd name="connsiteX11" fmla="*/ 183356 w 533400"/>
                <a:gd name="connsiteY11" fmla="*/ 42863 h 914400"/>
                <a:gd name="connsiteX12" fmla="*/ 171450 w 533400"/>
                <a:gd name="connsiteY12" fmla="*/ 30956 h 914400"/>
                <a:gd name="connsiteX13" fmla="*/ 152400 w 533400"/>
                <a:gd name="connsiteY13" fmla="*/ 16669 h 914400"/>
                <a:gd name="connsiteX14" fmla="*/ 133350 w 533400"/>
                <a:gd name="connsiteY14" fmla="*/ 0 h 914400"/>
                <a:gd name="connsiteX15" fmla="*/ 531019 w 533400"/>
                <a:gd name="connsiteY15" fmla="*/ 19050 h 914400"/>
                <a:gd name="connsiteX16" fmla="*/ 533400 w 533400"/>
                <a:gd name="connsiteY16" fmla="*/ 35719 h 914400"/>
                <a:gd name="connsiteX17" fmla="*/ 519112 w 533400"/>
                <a:gd name="connsiteY17" fmla="*/ 52388 h 914400"/>
                <a:gd name="connsiteX18" fmla="*/ 490537 w 533400"/>
                <a:gd name="connsiteY18" fmla="*/ 83344 h 914400"/>
                <a:gd name="connsiteX19" fmla="*/ 414337 w 533400"/>
                <a:gd name="connsiteY19" fmla="*/ 242888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14400">
                  <a:moveTo>
                    <a:pt x="414337" y="242888"/>
                  </a:moveTo>
                  <a:lnTo>
                    <a:pt x="111919" y="850106"/>
                  </a:lnTo>
                  <a:lnTo>
                    <a:pt x="90487" y="897731"/>
                  </a:lnTo>
                  <a:lnTo>
                    <a:pt x="90487" y="914400"/>
                  </a:lnTo>
                  <a:lnTo>
                    <a:pt x="9525" y="914400"/>
                  </a:lnTo>
                  <a:lnTo>
                    <a:pt x="0" y="897731"/>
                  </a:lnTo>
                  <a:lnTo>
                    <a:pt x="16669" y="814388"/>
                  </a:lnTo>
                  <a:lnTo>
                    <a:pt x="78581" y="552450"/>
                  </a:lnTo>
                  <a:lnTo>
                    <a:pt x="130969" y="319088"/>
                  </a:lnTo>
                  <a:lnTo>
                    <a:pt x="188119" y="92869"/>
                  </a:lnTo>
                  <a:lnTo>
                    <a:pt x="188119" y="64294"/>
                  </a:lnTo>
                  <a:lnTo>
                    <a:pt x="183356" y="42863"/>
                  </a:lnTo>
                  <a:lnTo>
                    <a:pt x="171450" y="30956"/>
                  </a:lnTo>
                  <a:lnTo>
                    <a:pt x="152400" y="16669"/>
                  </a:lnTo>
                  <a:lnTo>
                    <a:pt x="133350" y="0"/>
                  </a:lnTo>
                  <a:lnTo>
                    <a:pt x="531019" y="19050"/>
                  </a:lnTo>
                  <a:lnTo>
                    <a:pt x="533400" y="35719"/>
                  </a:lnTo>
                  <a:lnTo>
                    <a:pt x="519112" y="52388"/>
                  </a:lnTo>
                  <a:lnTo>
                    <a:pt x="490537" y="83344"/>
                  </a:lnTo>
                  <a:lnTo>
                    <a:pt x="414337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7F7D3441-6F3C-45C8-907B-6A79E8F538A0}"/>
                </a:ext>
              </a:extLst>
            </p:cNvPr>
            <p:cNvSpPr/>
            <p:nvPr/>
          </p:nvSpPr>
          <p:spPr>
            <a:xfrm>
              <a:off x="3575050" y="2767013"/>
              <a:ext cx="568325" cy="939800"/>
            </a:xfrm>
            <a:custGeom>
              <a:avLst/>
              <a:gdLst>
                <a:gd name="connsiteX0" fmla="*/ 169069 w 569119"/>
                <a:gd name="connsiteY0" fmla="*/ 371475 h 940593"/>
                <a:gd name="connsiteX1" fmla="*/ 133350 w 569119"/>
                <a:gd name="connsiteY1" fmla="*/ 307181 h 940593"/>
                <a:gd name="connsiteX2" fmla="*/ 97632 w 569119"/>
                <a:gd name="connsiteY2" fmla="*/ 240506 h 940593"/>
                <a:gd name="connsiteX3" fmla="*/ 69057 w 569119"/>
                <a:gd name="connsiteY3" fmla="*/ 185737 h 940593"/>
                <a:gd name="connsiteX4" fmla="*/ 40482 w 569119"/>
                <a:gd name="connsiteY4" fmla="*/ 135731 h 940593"/>
                <a:gd name="connsiteX5" fmla="*/ 19050 w 569119"/>
                <a:gd name="connsiteY5" fmla="*/ 100012 h 940593"/>
                <a:gd name="connsiteX6" fmla="*/ 7144 w 569119"/>
                <a:gd name="connsiteY6" fmla="*/ 71437 h 940593"/>
                <a:gd name="connsiteX7" fmla="*/ 2382 w 569119"/>
                <a:gd name="connsiteY7" fmla="*/ 59531 h 940593"/>
                <a:gd name="connsiteX8" fmla="*/ 0 w 569119"/>
                <a:gd name="connsiteY8" fmla="*/ 33337 h 940593"/>
                <a:gd name="connsiteX9" fmla="*/ 4763 w 569119"/>
                <a:gd name="connsiteY9" fmla="*/ 7143 h 940593"/>
                <a:gd name="connsiteX10" fmla="*/ 100013 w 569119"/>
                <a:gd name="connsiteY10" fmla="*/ 0 h 940593"/>
                <a:gd name="connsiteX11" fmla="*/ 102394 w 569119"/>
                <a:gd name="connsiteY11" fmla="*/ 28575 h 940593"/>
                <a:gd name="connsiteX12" fmla="*/ 114300 w 569119"/>
                <a:gd name="connsiteY12" fmla="*/ 50006 h 940593"/>
                <a:gd name="connsiteX13" fmla="*/ 161925 w 569119"/>
                <a:gd name="connsiteY13" fmla="*/ 102393 h 940593"/>
                <a:gd name="connsiteX14" fmla="*/ 211932 w 569119"/>
                <a:gd name="connsiteY14" fmla="*/ 159543 h 940593"/>
                <a:gd name="connsiteX15" fmla="*/ 264319 w 569119"/>
                <a:gd name="connsiteY15" fmla="*/ 221456 h 940593"/>
                <a:gd name="connsiteX16" fmla="*/ 307182 w 569119"/>
                <a:gd name="connsiteY16" fmla="*/ 276225 h 940593"/>
                <a:gd name="connsiteX17" fmla="*/ 342900 w 569119"/>
                <a:gd name="connsiteY17" fmla="*/ 321468 h 940593"/>
                <a:gd name="connsiteX18" fmla="*/ 388144 w 569119"/>
                <a:gd name="connsiteY18" fmla="*/ 390525 h 940593"/>
                <a:gd name="connsiteX19" fmla="*/ 431007 w 569119"/>
                <a:gd name="connsiteY19" fmla="*/ 457200 h 940593"/>
                <a:gd name="connsiteX20" fmla="*/ 459582 w 569119"/>
                <a:gd name="connsiteY20" fmla="*/ 507206 h 940593"/>
                <a:gd name="connsiteX21" fmla="*/ 490538 w 569119"/>
                <a:gd name="connsiteY21" fmla="*/ 569118 h 940593"/>
                <a:gd name="connsiteX22" fmla="*/ 511969 w 569119"/>
                <a:gd name="connsiteY22" fmla="*/ 619125 h 940593"/>
                <a:gd name="connsiteX23" fmla="*/ 533400 w 569119"/>
                <a:gd name="connsiteY23" fmla="*/ 678656 h 940593"/>
                <a:gd name="connsiteX24" fmla="*/ 545307 w 569119"/>
                <a:gd name="connsiteY24" fmla="*/ 719137 h 940593"/>
                <a:gd name="connsiteX25" fmla="*/ 557213 w 569119"/>
                <a:gd name="connsiteY25" fmla="*/ 773906 h 940593"/>
                <a:gd name="connsiteX26" fmla="*/ 564357 w 569119"/>
                <a:gd name="connsiteY26" fmla="*/ 816768 h 940593"/>
                <a:gd name="connsiteX27" fmla="*/ 569119 w 569119"/>
                <a:gd name="connsiteY27" fmla="*/ 857250 h 940593"/>
                <a:gd name="connsiteX28" fmla="*/ 569119 w 569119"/>
                <a:gd name="connsiteY28" fmla="*/ 907256 h 940593"/>
                <a:gd name="connsiteX29" fmla="*/ 564357 w 569119"/>
                <a:gd name="connsiteY29" fmla="*/ 940593 h 940593"/>
                <a:gd name="connsiteX30" fmla="*/ 278607 w 569119"/>
                <a:gd name="connsiteY30" fmla="*/ 873918 h 940593"/>
                <a:gd name="connsiteX31" fmla="*/ 276225 w 569119"/>
                <a:gd name="connsiteY31" fmla="*/ 809625 h 940593"/>
                <a:gd name="connsiteX32" fmla="*/ 273844 w 569119"/>
                <a:gd name="connsiteY32" fmla="*/ 757237 h 940593"/>
                <a:gd name="connsiteX33" fmla="*/ 269082 w 569119"/>
                <a:gd name="connsiteY33" fmla="*/ 690562 h 940593"/>
                <a:gd name="connsiteX34" fmla="*/ 259557 w 569119"/>
                <a:gd name="connsiteY34" fmla="*/ 626268 h 940593"/>
                <a:gd name="connsiteX35" fmla="*/ 247650 w 569119"/>
                <a:gd name="connsiteY35" fmla="*/ 559593 h 940593"/>
                <a:gd name="connsiteX36" fmla="*/ 233363 w 569119"/>
                <a:gd name="connsiteY36" fmla="*/ 504825 h 940593"/>
                <a:gd name="connsiteX37" fmla="*/ 209550 w 569119"/>
                <a:gd name="connsiteY37" fmla="*/ 457200 h 940593"/>
                <a:gd name="connsiteX38" fmla="*/ 190500 w 569119"/>
                <a:gd name="connsiteY38" fmla="*/ 419100 h 940593"/>
                <a:gd name="connsiteX39" fmla="*/ 169069 w 569119"/>
                <a:gd name="connsiteY39" fmla="*/ 371475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940593">
                  <a:moveTo>
                    <a:pt x="169069" y="371475"/>
                  </a:moveTo>
                  <a:lnTo>
                    <a:pt x="133350" y="307181"/>
                  </a:lnTo>
                  <a:lnTo>
                    <a:pt x="97632" y="240506"/>
                  </a:lnTo>
                  <a:lnTo>
                    <a:pt x="69057" y="185737"/>
                  </a:lnTo>
                  <a:lnTo>
                    <a:pt x="40482" y="135731"/>
                  </a:lnTo>
                  <a:lnTo>
                    <a:pt x="19050" y="100012"/>
                  </a:lnTo>
                  <a:lnTo>
                    <a:pt x="7144" y="71437"/>
                  </a:lnTo>
                  <a:lnTo>
                    <a:pt x="2382" y="59531"/>
                  </a:lnTo>
                  <a:lnTo>
                    <a:pt x="0" y="33337"/>
                  </a:lnTo>
                  <a:lnTo>
                    <a:pt x="4763" y="7143"/>
                  </a:lnTo>
                  <a:lnTo>
                    <a:pt x="100013" y="0"/>
                  </a:lnTo>
                  <a:lnTo>
                    <a:pt x="102394" y="28575"/>
                  </a:lnTo>
                  <a:lnTo>
                    <a:pt x="114300" y="50006"/>
                  </a:lnTo>
                  <a:lnTo>
                    <a:pt x="161925" y="102393"/>
                  </a:lnTo>
                  <a:lnTo>
                    <a:pt x="211932" y="159543"/>
                  </a:lnTo>
                  <a:lnTo>
                    <a:pt x="264319" y="221456"/>
                  </a:lnTo>
                  <a:lnTo>
                    <a:pt x="307182" y="276225"/>
                  </a:lnTo>
                  <a:lnTo>
                    <a:pt x="342900" y="321468"/>
                  </a:lnTo>
                  <a:lnTo>
                    <a:pt x="388144" y="390525"/>
                  </a:lnTo>
                  <a:lnTo>
                    <a:pt x="431007" y="457200"/>
                  </a:lnTo>
                  <a:lnTo>
                    <a:pt x="459582" y="507206"/>
                  </a:lnTo>
                  <a:lnTo>
                    <a:pt x="490538" y="569118"/>
                  </a:lnTo>
                  <a:lnTo>
                    <a:pt x="511969" y="619125"/>
                  </a:lnTo>
                  <a:lnTo>
                    <a:pt x="533400" y="678656"/>
                  </a:lnTo>
                  <a:lnTo>
                    <a:pt x="545307" y="719137"/>
                  </a:lnTo>
                  <a:lnTo>
                    <a:pt x="557213" y="773906"/>
                  </a:lnTo>
                  <a:lnTo>
                    <a:pt x="564357" y="816768"/>
                  </a:lnTo>
                  <a:lnTo>
                    <a:pt x="569119" y="857250"/>
                  </a:lnTo>
                  <a:lnTo>
                    <a:pt x="569119" y="907256"/>
                  </a:lnTo>
                  <a:lnTo>
                    <a:pt x="564357" y="940593"/>
                  </a:lnTo>
                  <a:lnTo>
                    <a:pt x="278607" y="873918"/>
                  </a:lnTo>
                  <a:lnTo>
                    <a:pt x="276225" y="809625"/>
                  </a:lnTo>
                  <a:lnTo>
                    <a:pt x="273844" y="757237"/>
                  </a:lnTo>
                  <a:lnTo>
                    <a:pt x="269082" y="690562"/>
                  </a:lnTo>
                  <a:lnTo>
                    <a:pt x="259557" y="626268"/>
                  </a:lnTo>
                  <a:lnTo>
                    <a:pt x="247650" y="559593"/>
                  </a:lnTo>
                  <a:lnTo>
                    <a:pt x="233363" y="504825"/>
                  </a:lnTo>
                  <a:lnTo>
                    <a:pt x="209550" y="457200"/>
                  </a:lnTo>
                  <a:lnTo>
                    <a:pt x="190500" y="419100"/>
                  </a:lnTo>
                  <a:lnTo>
                    <a:pt x="16906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208F4750-C5FC-438C-9B05-96AFE1BDA6FF}"/>
                </a:ext>
              </a:extLst>
            </p:cNvPr>
            <p:cNvSpPr/>
            <p:nvPr/>
          </p:nvSpPr>
          <p:spPr>
            <a:xfrm>
              <a:off x="3562350" y="3589338"/>
              <a:ext cx="579438" cy="663575"/>
            </a:xfrm>
            <a:custGeom>
              <a:avLst/>
              <a:gdLst>
                <a:gd name="connsiteX0" fmla="*/ 457200 w 578644"/>
                <a:gd name="connsiteY0" fmla="*/ 383381 h 664369"/>
                <a:gd name="connsiteX1" fmla="*/ 504825 w 578644"/>
                <a:gd name="connsiteY1" fmla="*/ 311944 h 664369"/>
                <a:gd name="connsiteX2" fmla="*/ 531019 w 578644"/>
                <a:gd name="connsiteY2" fmla="*/ 264319 h 664369"/>
                <a:gd name="connsiteX3" fmla="*/ 554831 w 578644"/>
                <a:gd name="connsiteY3" fmla="*/ 209550 h 664369"/>
                <a:gd name="connsiteX4" fmla="*/ 569119 w 578644"/>
                <a:gd name="connsiteY4" fmla="*/ 161925 h 664369"/>
                <a:gd name="connsiteX5" fmla="*/ 576263 w 578644"/>
                <a:gd name="connsiteY5" fmla="*/ 119062 h 664369"/>
                <a:gd name="connsiteX6" fmla="*/ 578644 w 578644"/>
                <a:gd name="connsiteY6" fmla="*/ 78581 h 664369"/>
                <a:gd name="connsiteX7" fmla="*/ 573881 w 578644"/>
                <a:gd name="connsiteY7" fmla="*/ 11906 h 664369"/>
                <a:gd name="connsiteX8" fmla="*/ 290513 w 578644"/>
                <a:gd name="connsiteY8" fmla="*/ 0 h 664369"/>
                <a:gd name="connsiteX9" fmla="*/ 288131 w 578644"/>
                <a:gd name="connsiteY9" fmla="*/ 73819 h 664369"/>
                <a:gd name="connsiteX10" fmla="*/ 280988 w 578644"/>
                <a:gd name="connsiteY10" fmla="*/ 123825 h 664369"/>
                <a:gd name="connsiteX11" fmla="*/ 271463 w 578644"/>
                <a:gd name="connsiteY11" fmla="*/ 171450 h 664369"/>
                <a:gd name="connsiteX12" fmla="*/ 254794 w 578644"/>
                <a:gd name="connsiteY12" fmla="*/ 219075 h 664369"/>
                <a:gd name="connsiteX13" fmla="*/ 230981 w 578644"/>
                <a:gd name="connsiteY13" fmla="*/ 257175 h 664369"/>
                <a:gd name="connsiteX14" fmla="*/ 204788 w 578644"/>
                <a:gd name="connsiteY14" fmla="*/ 285750 h 664369"/>
                <a:gd name="connsiteX15" fmla="*/ 176213 w 578644"/>
                <a:gd name="connsiteY15" fmla="*/ 309562 h 664369"/>
                <a:gd name="connsiteX16" fmla="*/ 138113 w 578644"/>
                <a:gd name="connsiteY16" fmla="*/ 333375 h 664369"/>
                <a:gd name="connsiteX17" fmla="*/ 92869 w 578644"/>
                <a:gd name="connsiteY17" fmla="*/ 350044 h 664369"/>
                <a:gd name="connsiteX18" fmla="*/ 0 w 578644"/>
                <a:gd name="connsiteY18" fmla="*/ 514350 h 664369"/>
                <a:gd name="connsiteX19" fmla="*/ 2381 w 578644"/>
                <a:gd name="connsiteY19" fmla="*/ 535781 h 664369"/>
                <a:gd name="connsiteX20" fmla="*/ 11906 w 578644"/>
                <a:gd name="connsiteY20" fmla="*/ 576262 h 664369"/>
                <a:gd name="connsiteX21" fmla="*/ 19050 w 578644"/>
                <a:gd name="connsiteY21" fmla="*/ 602456 h 664369"/>
                <a:gd name="connsiteX22" fmla="*/ 33338 w 578644"/>
                <a:gd name="connsiteY22" fmla="*/ 633412 h 664369"/>
                <a:gd name="connsiteX23" fmla="*/ 50006 w 578644"/>
                <a:gd name="connsiteY23" fmla="*/ 652462 h 664369"/>
                <a:gd name="connsiteX24" fmla="*/ 61913 w 578644"/>
                <a:gd name="connsiteY24" fmla="*/ 659606 h 664369"/>
                <a:gd name="connsiteX25" fmla="*/ 76200 w 578644"/>
                <a:gd name="connsiteY25" fmla="*/ 664369 h 664369"/>
                <a:gd name="connsiteX26" fmla="*/ 107156 w 578644"/>
                <a:gd name="connsiteY26" fmla="*/ 664369 h 664369"/>
                <a:gd name="connsiteX27" fmla="*/ 154781 w 578644"/>
                <a:gd name="connsiteY27" fmla="*/ 654844 h 664369"/>
                <a:gd name="connsiteX28" fmla="*/ 185738 w 578644"/>
                <a:gd name="connsiteY28" fmla="*/ 642937 h 664369"/>
                <a:gd name="connsiteX29" fmla="*/ 226219 w 578644"/>
                <a:gd name="connsiteY29" fmla="*/ 619125 h 664369"/>
                <a:gd name="connsiteX30" fmla="*/ 257175 w 578644"/>
                <a:gd name="connsiteY30" fmla="*/ 597694 h 664369"/>
                <a:gd name="connsiteX31" fmla="*/ 302419 w 578644"/>
                <a:gd name="connsiteY31" fmla="*/ 559594 h 664369"/>
                <a:gd name="connsiteX32" fmla="*/ 350044 w 578644"/>
                <a:gd name="connsiteY32" fmla="*/ 516731 h 664369"/>
                <a:gd name="connsiteX33" fmla="*/ 400050 w 578644"/>
                <a:gd name="connsiteY33" fmla="*/ 457200 h 664369"/>
                <a:gd name="connsiteX34" fmla="*/ 457200 w 578644"/>
                <a:gd name="connsiteY34" fmla="*/ 383381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664369">
                  <a:moveTo>
                    <a:pt x="457200" y="383381"/>
                  </a:moveTo>
                  <a:lnTo>
                    <a:pt x="504825" y="311944"/>
                  </a:lnTo>
                  <a:lnTo>
                    <a:pt x="531019" y="264319"/>
                  </a:lnTo>
                  <a:lnTo>
                    <a:pt x="554831" y="209550"/>
                  </a:lnTo>
                  <a:lnTo>
                    <a:pt x="569119" y="161925"/>
                  </a:lnTo>
                  <a:lnTo>
                    <a:pt x="576263" y="119062"/>
                  </a:lnTo>
                  <a:lnTo>
                    <a:pt x="578644" y="78581"/>
                  </a:lnTo>
                  <a:lnTo>
                    <a:pt x="573881" y="11906"/>
                  </a:lnTo>
                  <a:lnTo>
                    <a:pt x="290513" y="0"/>
                  </a:lnTo>
                  <a:lnTo>
                    <a:pt x="288131" y="73819"/>
                  </a:lnTo>
                  <a:lnTo>
                    <a:pt x="280988" y="123825"/>
                  </a:lnTo>
                  <a:lnTo>
                    <a:pt x="271463" y="171450"/>
                  </a:lnTo>
                  <a:lnTo>
                    <a:pt x="254794" y="219075"/>
                  </a:lnTo>
                  <a:lnTo>
                    <a:pt x="230981" y="257175"/>
                  </a:lnTo>
                  <a:lnTo>
                    <a:pt x="204788" y="285750"/>
                  </a:lnTo>
                  <a:lnTo>
                    <a:pt x="176213" y="309562"/>
                  </a:lnTo>
                  <a:lnTo>
                    <a:pt x="138113" y="333375"/>
                  </a:lnTo>
                  <a:lnTo>
                    <a:pt x="92869" y="350044"/>
                  </a:lnTo>
                  <a:lnTo>
                    <a:pt x="0" y="514350"/>
                  </a:lnTo>
                  <a:lnTo>
                    <a:pt x="2381" y="535781"/>
                  </a:lnTo>
                  <a:lnTo>
                    <a:pt x="11906" y="576262"/>
                  </a:lnTo>
                  <a:lnTo>
                    <a:pt x="19050" y="602456"/>
                  </a:lnTo>
                  <a:lnTo>
                    <a:pt x="33338" y="633412"/>
                  </a:lnTo>
                  <a:lnTo>
                    <a:pt x="50006" y="652462"/>
                  </a:lnTo>
                  <a:lnTo>
                    <a:pt x="61913" y="659606"/>
                  </a:lnTo>
                  <a:lnTo>
                    <a:pt x="76200" y="664369"/>
                  </a:lnTo>
                  <a:lnTo>
                    <a:pt x="107156" y="664369"/>
                  </a:lnTo>
                  <a:lnTo>
                    <a:pt x="154781" y="654844"/>
                  </a:lnTo>
                  <a:lnTo>
                    <a:pt x="185738" y="642937"/>
                  </a:lnTo>
                  <a:lnTo>
                    <a:pt x="226219" y="619125"/>
                  </a:lnTo>
                  <a:lnTo>
                    <a:pt x="257175" y="597694"/>
                  </a:lnTo>
                  <a:lnTo>
                    <a:pt x="302419" y="559594"/>
                  </a:lnTo>
                  <a:lnTo>
                    <a:pt x="350044" y="516731"/>
                  </a:lnTo>
                  <a:lnTo>
                    <a:pt x="400050" y="457200"/>
                  </a:lnTo>
                  <a:lnTo>
                    <a:pt x="45720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F27EACAB-3311-492D-AC9E-C9BDC0AC35C5}"/>
                </a:ext>
              </a:extLst>
            </p:cNvPr>
            <p:cNvSpPr/>
            <p:nvPr/>
          </p:nvSpPr>
          <p:spPr>
            <a:xfrm>
              <a:off x="3276600" y="3890963"/>
              <a:ext cx="474663" cy="290512"/>
            </a:xfrm>
            <a:custGeom>
              <a:avLst/>
              <a:gdLst>
                <a:gd name="connsiteX0" fmla="*/ 164306 w 473869"/>
                <a:gd name="connsiteY0" fmla="*/ 64293 h 290512"/>
                <a:gd name="connsiteX1" fmla="*/ 238125 w 473869"/>
                <a:gd name="connsiteY1" fmla="*/ 64293 h 290512"/>
                <a:gd name="connsiteX2" fmla="*/ 307181 w 473869"/>
                <a:gd name="connsiteY2" fmla="*/ 59531 h 290512"/>
                <a:gd name="connsiteX3" fmla="*/ 352425 w 473869"/>
                <a:gd name="connsiteY3" fmla="*/ 54768 h 290512"/>
                <a:gd name="connsiteX4" fmla="*/ 381000 w 473869"/>
                <a:gd name="connsiteY4" fmla="*/ 47625 h 290512"/>
                <a:gd name="connsiteX5" fmla="*/ 431006 w 473869"/>
                <a:gd name="connsiteY5" fmla="*/ 28575 h 290512"/>
                <a:gd name="connsiteX6" fmla="*/ 473869 w 473869"/>
                <a:gd name="connsiteY6" fmla="*/ 0 h 290512"/>
                <a:gd name="connsiteX7" fmla="*/ 304800 w 473869"/>
                <a:gd name="connsiteY7" fmla="*/ 290512 h 290512"/>
                <a:gd name="connsiteX8" fmla="*/ 290513 w 473869"/>
                <a:gd name="connsiteY8" fmla="*/ 242887 h 290512"/>
                <a:gd name="connsiteX9" fmla="*/ 283369 w 473869"/>
                <a:gd name="connsiteY9" fmla="*/ 211931 h 290512"/>
                <a:gd name="connsiteX10" fmla="*/ 271463 w 473869"/>
                <a:gd name="connsiteY10" fmla="*/ 195262 h 290512"/>
                <a:gd name="connsiteX11" fmla="*/ 242888 w 473869"/>
                <a:gd name="connsiteY11" fmla="*/ 171450 h 290512"/>
                <a:gd name="connsiteX12" fmla="*/ 207169 w 473869"/>
                <a:gd name="connsiteY12" fmla="*/ 154781 h 290512"/>
                <a:gd name="connsiteX13" fmla="*/ 161925 w 473869"/>
                <a:gd name="connsiteY13" fmla="*/ 138112 h 290512"/>
                <a:gd name="connsiteX14" fmla="*/ 116681 w 473869"/>
                <a:gd name="connsiteY14" fmla="*/ 128587 h 290512"/>
                <a:gd name="connsiteX15" fmla="*/ 69056 w 473869"/>
                <a:gd name="connsiteY15" fmla="*/ 121443 h 290512"/>
                <a:gd name="connsiteX16" fmla="*/ 38100 w 473869"/>
                <a:gd name="connsiteY16" fmla="*/ 121443 h 290512"/>
                <a:gd name="connsiteX17" fmla="*/ 26194 w 473869"/>
                <a:gd name="connsiteY17" fmla="*/ 121443 h 290512"/>
                <a:gd name="connsiteX18" fmla="*/ 14288 w 473869"/>
                <a:gd name="connsiteY18" fmla="*/ 116681 h 290512"/>
                <a:gd name="connsiteX19" fmla="*/ 0 w 473869"/>
                <a:gd name="connsiteY19" fmla="*/ 92868 h 290512"/>
                <a:gd name="connsiteX20" fmla="*/ 0 w 473869"/>
                <a:gd name="connsiteY20" fmla="*/ 71437 h 290512"/>
                <a:gd name="connsiteX21" fmla="*/ 7144 w 473869"/>
                <a:gd name="connsiteY21" fmla="*/ 57150 h 290512"/>
                <a:gd name="connsiteX22" fmla="*/ 23813 w 473869"/>
                <a:gd name="connsiteY22" fmla="*/ 52387 h 290512"/>
                <a:gd name="connsiteX23" fmla="*/ 57150 w 473869"/>
                <a:gd name="connsiteY23" fmla="*/ 54768 h 290512"/>
                <a:gd name="connsiteX24" fmla="*/ 164306 w 473869"/>
                <a:gd name="connsiteY24" fmla="*/ 64293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3869" h="290512">
                  <a:moveTo>
                    <a:pt x="164306" y="64293"/>
                  </a:moveTo>
                  <a:lnTo>
                    <a:pt x="238125" y="64293"/>
                  </a:lnTo>
                  <a:lnTo>
                    <a:pt x="307181" y="59531"/>
                  </a:lnTo>
                  <a:lnTo>
                    <a:pt x="352425" y="54768"/>
                  </a:lnTo>
                  <a:lnTo>
                    <a:pt x="381000" y="47625"/>
                  </a:lnTo>
                  <a:lnTo>
                    <a:pt x="431006" y="28575"/>
                  </a:lnTo>
                  <a:lnTo>
                    <a:pt x="473869" y="0"/>
                  </a:lnTo>
                  <a:lnTo>
                    <a:pt x="304800" y="290512"/>
                  </a:lnTo>
                  <a:lnTo>
                    <a:pt x="290513" y="242887"/>
                  </a:lnTo>
                  <a:lnTo>
                    <a:pt x="283369" y="211931"/>
                  </a:lnTo>
                  <a:lnTo>
                    <a:pt x="271463" y="195262"/>
                  </a:lnTo>
                  <a:lnTo>
                    <a:pt x="242888" y="171450"/>
                  </a:lnTo>
                  <a:lnTo>
                    <a:pt x="207169" y="154781"/>
                  </a:lnTo>
                  <a:lnTo>
                    <a:pt x="161925" y="138112"/>
                  </a:lnTo>
                  <a:lnTo>
                    <a:pt x="116681" y="128587"/>
                  </a:lnTo>
                  <a:lnTo>
                    <a:pt x="69056" y="121443"/>
                  </a:lnTo>
                  <a:lnTo>
                    <a:pt x="38100" y="121443"/>
                  </a:lnTo>
                  <a:lnTo>
                    <a:pt x="26194" y="121443"/>
                  </a:lnTo>
                  <a:lnTo>
                    <a:pt x="14288" y="116681"/>
                  </a:lnTo>
                  <a:lnTo>
                    <a:pt x="0" y="92868"/>
                  </a:lnTo>
                  <a:lnTo>
                    <a:pt x="0" y="71437"/>
                  </a:lnTo>
                  <a:lnTo>
                    <a:pt x="7144" y="57150"/>
                  </a:lnTo>
                  <a:lnTo>
                    <a:pt x="23813" y="52387"/>
                  </a:lnTo>
                  <a:lnTo>
                    <a:pt x="57150" y="54768"/>
                  </a:lnTo>
                  <a:lnTo>
                    <a:pt x="164306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24839C06-32AE-4C13-B5F1-8FB645EDB2E3}"/>
                </a:ext>
              </a:extLst>
            </p:cNvPr>
            <p:cNvSpPr/>
            <p:nvPr/>
          </p:nvSpPr>
          <p:spPr>
            <a:xfrm rot="16200000">
              <a:off x="992982" y="3547269"/>
              <a:ext cx="3979862" cy="355600"/>
            </a:xfrm>
            <a:custGeom>
              <a:avLst/>
              <a:gdLst>
                <a:gd name="connsiteX0" fmla="*/ 2154432 w 3979942"/>
                <a:gd name="connsiteY0" fmla="*/ 105254 h 355234"/>
                <a:gd name="connsiteX1" fmla="*/ 2572161 w 3979942"/>
                <a:gd name="connsiteY1" fmla="*/ 108543 h 355234"/>
                <a:gd name="connsiteX2" fmla="*/ 3072121 w 3979942"/>
                <a:gd name="connsiteY2" fmla="*/ 108543 h 355234"/>
                <a:gd name="connsiteX3" fmla="*/ 3437223 w 3979942"/>
                <a:gd name="connsiteY3" fmla="*/ 108543 h 355234"/>
                <a:gd name="connsiteX4" fmla="*/ 3723384 w 3979942"/>
                <a:gd name="connsiteY4" fmla="*/ 108543 h 355234"/>
                <a:gd name="connsiteX5" fmla="*/ 3749698 w 3979942"/>
                <a:gd name="connsiteY5" fmla="*/ 108543 h 355234"/>
                <a:gd name="connsiteX6" fmla="*/ 3785879 w 3979942"/>
                <a:gd name="connsiteY6" fmla="*/ 98676 h 355234"/>
                <a:gd name="connsiteX7" fmla="*/ 3851663 w 3979942"/>
                <a:gd name="connsiteY7" fmla="*/ 72362 h 355234"/>
                <a:gd name="connsiteX8" fmla="*/ 3907580 w 3979942"/>
                <a:gd name="connsiteY8" fmla="*/ 46048 h 355234"/>
                <a:gd name="connsiteX9" fmla="*/ 3930604 w 3979942"/>
                <a:gd name="connsiteY9" fmla="*/ 29602 h 355234"/>
                <a:gd name="connsiteX10" fmla="*/ 3940472 w 3979942"/>
                <a:gd name="connsiteY10" fmla="*/ 19735 h 355234"/>
                <a:gd name="connsiteX11" fmla="*/ 3956918 w 3979942"/>
                <a:gd name="connsiteY11" fmla="*/ 19735 h 355234"/>
                <a:gd name="connsiteX12" fmla="*/ 3976653 w 3979942"/>
                <a:gd name="connsiteY12" fmla="*/ 29602 h 355234"/>
                <a:gd name="connsiteX13" fmla="*/ 3979942 w 3979942"/>
                <a:gd name="connsiteY13" fmla="*/ 39470 h 355234"/>
                <a:gd name="connsiteX14" fmla="*/ 3960207 w 3979942"/>
                <a:gd name="connsiteY14" fmla="*/ 65784 h 355234"/>
                <a:gd name="connsiteX15" fmla="*/ 3917447 w 3979942"/>
                <a:gd name="connsiteY15" fmla="*/ 131568 h 355234"/>
                <a:gd name="connsiteX16" fmla="*/ 3881266 w 3979942"/>
                <a:gd name="connsiteY16" fmla="*/ 190774 h 355234"/>
                <a:gd name="connsiteX17" fmla="*/ 3858242 w 3979942"/>
                <a:gd name="connsiteY17" fmla="*/ 236823 h 355234"/>
                <a:gd name="connsiteX18" fmla="*/ 3841796 w 3979942"/>
                <a:gd name="connsiteY18" fmla="*/ 276293 h 355234"/>
                <a:gd name="connsiteX19" fmla="*/ 3723384 w 3979942"/>
                <a:gd name="connsiteY19" fmla="*/ 355234 h 355234"/>
                <a:gd name="connsiteX20" fmla="*/ 3562213 w 3979942"/>
                <a:gd name="connsiteY20" fmla="*/ 348656 h 355234"/>
                <a:gd name="connsiteX21" fmla="*/ 3246449 w 3979942"/>
                <a:gd name="connsiteY21" fmla="*/ 332210 h 355234"/>
                <a:gd name="connsiteX22" fmla="*/ 2996469 w 3979942"/>
                <a:gd name="connsiteY22" fmla="*/ 328920 h 355234"/>
                <a:gd name="connsiteX23" fmla="*/ 2690573 w 3979942"/>
                <a:gd name="connsiteY23" fmla="*/ 322342 h 355234"/>
                <a:gd name="connsiteX24" fmla="*/ 2292578 w 3979942"/>
                <a:gd name="connsiteY24" fmla="*/ 315764 h 355234"/>
                <a:gd name="connsiteX25" fmla="*/ 1917608 w 3979942"/>
                <a:gd name="connsiteY25" fmla="*/ 309185 h 355234"/>
                <a:gd name="connsiteX26" fmla="*/ 1631447 w 3979942"/>
                <a:gd name="connsiteY26" fmla="*/ 302607 h 355234"/>
                <a:gd name="connsiteX27" fmla="*/ 1463698 w 3979942"/>
                <a:gd name="connsiteY27" fmla="*/ 299318 h 355234"/>
                <a:gd name="connsiteX28" fmla="*/ 1180826 w 3979942"/>
                <a:gd name="connsiteY28" fmla="*/ 292739 h 355234"/>
                <a:gd name="connsiteX29" fmla="*/ 894665 w 3979942"/>
                <a:gd name="connsiteY29" fmla="*/ 289450 h 355234"/>
                <a:gd name="connsiteX30" fmla="*/ 713758 w 3979942"/>
                <a:gd name="connsiteY30" fmla="*/ 289450 h 355234"/>
                <a:gd name="connsiteX31" fmla="*/ 598636 w 3979942"/>
                <a:gd name="connsiteY31" fmla="*/ 292739 h 355234"/>
                <a:gd name="connsiteX32" fmla="*/ 421019 w 3979942"/>
                <a:gd name="connsiteY32" fmla="*/ 302607 h 355234"/>
                <a:gd name="connsiteX33" fmla="*/ 325632 w 3979942"/>
                <a:gd name="connsiteY33" fmla="*/ 309185 h 355234"/>
                <a:gd name="connsiteX34" fmla="*/ 269715 w 3979942"/>
                <a:gd name="connsiteY34" fmla="*/ 305896 h 355234"/>
                <a:gd name="connsiteX35" fmla="*/ 197352 w 3979942"/>
                <a:gd name="connsiteY35" fmla="*/ 296028 h 355234"/>
                <a:gd name="connsiteX36" fmla="*/ 121701 w 3979942"/>
                <a:gd name="connsiteY36" fmla="*/ 279582 h 355234"/>
                <a:gd name="connsiteX37" fmla="*/ 42760 w 3979942"/>
                <a:gd name="connsiteY37" fmla="*/ 249979 h 355234"/>
                <a:gd name="connsiteX38" fmla="*/ 23024 w 3979942"/>
                <a:gd name="connsiteY38" fmla="*/ 240112 h 355234"/>
                <a:gd name="connsiteX39" fmla="*/ 9867 w 3979942"/>
                <a:gd name="connsiteY39" fmla="*/ 223666 h 355234"/>
                <a:gd name="connsiteX40" fmla="*/ 0 w 3979942"/>
                <a:gd name="connsiteY40" fmla="*/ 203931 h 355234"/>
                <a:gd name="connsiteX41" fmla="*/ 0 w 3979942"/>
                <a:gd name="connsiteY41" fmla="*/ 187484 h 355234"/>
                <a:gd name="connsiteX42" fmla="*/ 16446 w 3979942"/>
                <a:gd name="connsiteY42" fmla="*/ 164460 h 355234"/>
                <a:gd name="connsiteX43" fmla="*/ 46049 w 3979942"/>
                <a:gd name="connsiteY43" fmla="*/ 141436 h 355234"/>
                <a:gd name="connsiteX44" fmla="*/ 75652 w 3979942"/>
                <a:gd name="connsiteY44" fmla="*/ 121700 h 355234"/>
                <a:gd name="connsiteX45" fmla="*/ 144725 w 3979942"/>
                <a:gd name="connsiteY45" fmla="*/ 92097 h 355234"/>
                <a:gd name="connsiteX46" fmla="*/ 226955 w 3979942"/>
                <a:gd name="connsiteY46" fmla="*/ 62495 h 355234"/>
                <a:gd name="connsiteX47" fmla="*/ 319053 w 3979942"/>
                <a:gd name="connsiteY47" fmla="*/ 32892 h 355234"/>
                <a:gd name="connsiteX48" fmla="*/ 391416 w 3979942"/>
                <a:gd name="connsiteY48" fmla="*/ 13156 h 355234"/>
                <a:gd name="connsiteX49" fmla="*/ 444043 w 3979942"/>
                <a:gd name="connsiteY49" fmla="*/ 0 h 355234"/>
                <a:gd name="connsiteX50" fmla="*/ 460489 w 3979942"/>
                <a:gd name="connsiteY50" fmla="*/ 0 h 355234"/>
                <a:gd name="connsiteX51" fmla="*/ 499960 w 3979942"/>
                <a:gd name="connsiteY51" fmla="*/ 13156 h 355234"/>
                <a:gd name="connsiteX52" fmla="*/ 562455 w 3979942"/>
                <a:gd name="connsiteY52" fmla="*/ 32892 h 355234"/>
                <a:gd name="connsiteX53" fmla="*/ 641396 w 3979942"/>
                <a:gd name="connsiteY53" fmla="*/ 49338 h 355234"/>
                <a:gd name="connsiteX54" fmla="*/ 700601 w 3979942"/>
                <a:gd name="connsiteY54" fmla="*/ 62495 h 355234"/>
                <a:gd name="connsiteX55" fmla="*/ 904532 w 3979942"/>
                <a:gd name="connsiteY55" fmla="*/ 72362 h 355234"/>
                <a:gd name="connsiteX56" fmla="*/ 1233453 w 3979942"/>
                <a:gd name="connsiteY56" fmla="*/ 82230 h 355234"/>
                <a:gd name="connsiteX57" fmla="*/ 1700521 w 3979942"/>
                <a:gd name="connsiteY57" fmla="*/ 95387 h 355234"/>
                <a:gd name="connsiteX58" fmla="*/ 2154432 w 3979942"/>
                <a:gd name="connsiteY58" fmla="*/ 105254 h 35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79942" h="355234">
                  <a:moveTo>
                    <a:pt x="2154432" y="105254"/>
                  </a:moveTo>
                  <a:lnTo>
                    <a:pt x="2572161" y="108543"/>
                  </a:lnTo>
                  <a:lnTo>
                    <a:pt x="3072121" y="108543"/>
                  </a:lnTo>
                  <a:lnTo>
                    <a:pt x="3437223" y="108543"/>
                  </a:lnTo>
                  <a:lnTo>
                    <a:pt x="3723384" y="108543"/>
                  </a:lnTo>
                  <a:lnTo>
                    <a:pt x="3749698" y="108543"/>
                  </a:lnTo>
                  <a:lnTo>
                    <a:pt x="3785879" y="98676"/>
                  </a:lnTo>
                  <a:lnTo>
                    <a:pt x="3851663" y="72362"/>
                  </a:lnTo>
                  <a:lnTo>
                    <a:pt x="3907580" y="46048"/>
                  </a:lnTo>
                  <a:lnTo>
                    <a:pt x="3930604" y="29602"/>
                  </a:lnTo>
                  <a:lnTo>
                    <a:pt x="3940472" y="19735"/>
                  </a:lnTo>
                  <a:lnTo>
                    <a:pt x="3956918" y="19735"/>
                  </a:lnTo>
                  <a:lnTo>
                    <a:pt x="3976653" y="29602"/>
                  </a:lnTo>
                  <a:lnTo>
                    <a:pt x="3979942" y="39470"/>
                  </a:lnTo>
                  <a:lnTo>
                    <a:pt x="3960207" y="65784"/>
                  </a:lnTo>
                  <a:lnTo>
                    <a:pt x="3917447" y="131568"/>
                  </a:lnTo>
                  <a:lnTo>
                    <a:pt x="3881266" y="190774"/>
                  </a:lnTo>
                  <a:lnTo>
                    <a:pt x="3858242" y="236823"/>
                  </a:lnTo>
                  <a:lnTo>
                    <a:pt x="3841796" y="276293"/>
                  </a:lnTo>
                  <a:lnTo>
                    <a:pt x="3723384" y="355234"/>
                  </a:lnTo>
                  <a:lnTo>
                    <a:pt x="3562213" y="348656"/>
                  </a:lnTo>
                  <a:lnTo>
                    <a:pt x="3246449" y="332210"/>
                  </a:lnTo>
                  <a:lnTo>
                    <a:pt x="2996469" y="328920"/>
                  </a:lnTo>
                  <a:lnTo>
                    <a:pt x="2690573" y="322342"/>
                  </a:lnTo>
                  <a:lnTo>
                    <a:pt x="2292578" y="315764"/>
                  </a:lnTo>
                  <a:lnTo>
                    <a:pt x="1917608" y="309185"/>
                  </a:lnTo>
                  <a:lnTo>
                    <a:pt x="1631447" y="302607"/>
                  </a:lnTo>
                  <a:lnTo>
                    <a:pt x="1463698" y="299318"/>
                  </a:lnTo>
                  <a:lnTo>
                    <a:pt x="1180826" y="292739"/>
                  </a:lnTo>
                  <a:lnTo>
                    <a:pt x="894665" y="289450"/>
                  </a:lnTo>
                  <a:lnTo>
                    <a:pt x="713758" y="289450"/>
                  </a:lnTo>
                  <a:lnTo>
                    <a:pt x="598636" y="292739"/>
                  </a:lnTo>
                  <a:lnTo>
                    <a:pt x="421019" y="302607"/>
                  </a:lnTo>
                  <a:lnTo>
                    <a:pt x="325632" y="309185"/>
                  </a:lnTo>
                  <a:lnTo>
                    <a:pt x="269715" y="305896"/>
                  </a:lnTo>
                  <a:lnTo>
                    <a:pt x="197352" y="296028"/>
                  </a:lnTo>
                  <a:lnTo>
                    <a:pt x="121701" y="279582"/>
                  </a:lnTo>
                  <a:lnTo>
                    <a:pt x="42760" y="249979"/>
                  </a:lnTo>
                  <a:lnTo>
                    <a:pt x="23024" y="240112"/>
                  </a:lnTo>
                  <a:lnTo>
                    <a:pt x="9867" y="223666"/>
                  </a:lnTo>
                  <a:lnTo>
                    <a:pt x="0" y="203931"/>
                  </a:lnTo>
                  <a:lnTo>
                    <a:pt x="0" y="187484"/>
                  </a:lnTo>
                  <a:lnTo>
                    <a:pt x="16446" y="164460"/>
                  </a:lnTo>
                  <a:lnTo>
                    <a:pt x="46049" y="141436"/>
                  </a:lnTo>
                  <a:lnTo>
                    <a:pt x="75652" y="121700"/>
                  </a:lnTo>
                  <a:lnTo>
                    <a:pt x="144725" y="92097"/>
                  </a:lnTo>
                  <a:lnTo>
                    <a:pt x="226955" y="62495"/>
                  </a:lnTo>
                  <a:lnTo>
                    <a:pt x="319053" y="32892"/>
                  </a:lnTo>
                  <a:lnTo>
                    <a:pt x="391416" y="13156"/>
                  </a:lnTo>
                  <a:lnTo>
                    <a:pt x="444043" y="0"/>
                  </a:lnTo>
                  <a:lnTo>
                    <a:pt x="460489" y="0"/>
                  </a:lnTo>
                  <a:lnTo>
                    <a:pt x="499960" y="13156"/>
                  </a:lnTo>
                  <a:lnTo>
                    <a:pt x="562455" y="32892"/>
                  </a:lnTo>
                  <a:lnTo>
                    <a:pt x="641396" y="49338"/>
                  </a:lnTo>
                  <a:lnTo>
                    <a:pt x="700601" y="62495"/>
                  </a:lnTo>
                  <a:lnTo>
                    <a:pt x="904532" y="72362"/>
                  </a:lnTo>
                  <a:lnTo>
                    <a:pt x="1233453" y="82230"/>
                  </a:lnTo>
                  <a:lnTo>
                    <a:pt x="1700521" y="95387"/>
                  </a:lnTo>
                  <a:lnTo>
                    <a:pt x="2154432" y="1052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67B8430F-2BAE-47A5-9D94-34B02FAFE310}"/>
                </a:ext>
              </a:extLst>
            </p:cNvPr>
            <p:cNvSpPr/>
            <p:nvPr/>
          </p:nvSpPr>
          <p:spPr>
            <a:xfrm>
              <a:off x="4714875" y="2246313"/>
              <a:ext cx="836613" cy="288925"/>
            </a:xfrm>
            <a:custGeom>
              <a:avLst/>
              <a:gdLst>
                <a:gd name="connsiteX0" fmla="*/ 411956 w 835819"/>
                <a:gd name="connsiteY0" fmla="*/ 254794 h 290512"/>
                <a:gd name="connsiteX1" fmla="*/ 309563 w 835819"/>
                <a:gd name="connsiteY1" fmla="*/ 271462 h 290512"/>
                <a:gd name="connsiteX2" fmla="*/ 202406 w 835819"/>
                <a:gd name="connsiteY2" fmla="*/ 283369 h 290512"/>
                <a:gd name="connsiteX3" fmla="*/ 85725 w 835819"/>
                <a:gd name="connsiteY3" fmla="*/ 290512 h 290512"/>
                <a:gd name="connsiteX4" fmla="*/ 0 w 835819"/>
                <a:gd name="connsiteY4" fmla="*/ 290512 h 290512"/>
                <a:gd name="connsiteX5" fmla="*/ 0 w 835819"/>
                <a:gd name="connsiteY5" fmla="*/ 111919 h 290512"/>
                <a:gd name="connsiteX6" fmla="*/ 121444 w 835819"/>
                <a:gd name="connsiteY6" fmla="*/ 111919 h 290512"/>
                <a:gd name="connsiteX7" fmla="*/ 197644 w 835819"/>
                <a:gd name="connsiteY7" fmla="*/ 107156 h 290512"/>
                <a:gd name="connsiteX8" fmla="*/ 269081 w 835819"/>
                <a:gd name="connsiteY8" fmla="*/ 95250 h 290512"/>
                <a:gd name="connsiteX9" fmla="*/ 335756 w 835819"/>
                <a:gd name="connsiteY9" fmla="*/ 76200 h 290512"/>
                <a:gd name="connsiteX10" fmla="*/ 385763 w 835819"/>
                <a:gd name="connsiteY10" fmla="*/ 57150 h 290512"/>
                <a:gd name="connsiteX11" fmla="*/ 433388 w 835819"/>
                <a:gd name="connsiteY11" fmla="*/ 33337 h 290512"/>
                <a:gd name="connsiteX12" fmla="*/ 471488 w 835819"/>
                <a:gd name="connsiteY12" fmla="*/ 16669 h 290512"/>
                <a:gd name="connsiteX13" fmla="*/ 516731 w 835819"/>
                <a:gd name="connsiteY13" fmla="*/ 7144 h 290512"/>
                <a:gd name="connsiteX14" fmla="*/ 581025 w 835819"/>
                <a:gd name="connsiteY14" fmla="*/ 0 h 290512"/>
                <a:gd name="connsiteX15" fmla="*/ 647700 w 835819"/>
                <a:gd name="connsiteY15" fmla="*/ 2381 h 290512"/>
                <a:gd name="connsiteX16" fmla="*/ 690563 w 835819"/>
                <a:gd name="connsiteY16" fmla="*/ 7144 h 290512"/>
                <a:gd name="connsiteX17" fmla="*/ 735806 w 835819"/>
                <a:gd name="connsiteY17" fmla="*/ 19050 h 290512"/>
                <a:gd name="connsiteX18" fmla="*/ 769144 w 835819"/>
                <a:gd name="connsiteY18" fmla="*/ 33337 h 290512"/>
                <a:gd name="connsiteX19" fmla="*/ 797719 w 835819"/>
                <a:gd name="connsiteY19" fmla="*/ 52387 h 290512"/>
                <a:gd name="connsiteX20" fmla="*/ 816769 w 835819"/>
                <a:gd name="connsiteY20" fmla="*/ 71437 h 290512"/>
                <a:gd name="connsiteX21" fmla="*/ 826294 w 835819"/>
                <a:gd name="connsiteY21" fmla="*/ 85725 h 290512"/>
                <a:gd name="connsiteX22" fmla="*/ 835819 w 835819"/>
                <a:gd name="connsiteY22" fmla="*/ 104775 h 290512"/>
                <a:gd name="connsiteX23" fmla="*/ 831056 w 835819"/>
                <a:gd name="connsiteY23" fmla="*/ 126206 h 290512"/>
                <a:gd name="connsiteX24" fmla="*/ 816769 w 835819"/>
                <a:gd name="connsiteY24" fmla="*/ 145256 h 290512"/>
                <a:gd name="connsiteX25" fmla="*/ 781050 w 835819"/>
                <a:gd name="connsiteY25" fmla="*/ 166687 h 290512"/>
                <a:gd name="connsiteX26" fmla="*/ 735806 w 835819"/>
                <a:gd name="connsiteY26" fmla="*/ 180975 h 290512"/>
                <a:gd name="connsiteX27" fmla="*/ 633413 w 835819"/>
                <a:gd name="connsiteY27" fmla="*/ 204787 h 290512"/>
                <a:gd name="connsiteX28" fmla="*/ 481013 w 835819"/>
                <a:gd name="connsiteY28" fmla="*/ 242887 h 290512"/>
                <a:gd name="connsiteX29" fmla="*/ 411956 w 835819"/>
                <a:gd name="connsiteY29" fmla="*/ 254794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5819" h="290512">
                  <a:moveTo>
                    <a:pt x="411956" y="254794"/>
                  </a:moveTo>
                  <a:lnTo>
                    <a:pt x="309563" y="271462"/>
                  </a:lnTo>
                  <a:lnTo>
                    <a:pt x="202406" y="283369"/>
                  </a:lnTo>
                  <a:lnTo>
                    <a:pt x="85725" y="290512"/>
                  </a:lnTo>
                  <a:lnTo>
                    <a:pt x="0" y="290512"/>
                  </a:lnTo>
                  <a:lnTo>
                    <a:pt x="0" y="111919"/>
                  </a:lnTo>
                  <a:lnTo>
                    <a:pt x="121444" y="111919"/>
                  </a:lnTo>
                  <a:lnTo>
                    <a:pt x="197644" y="107156"/>
                  </a:lnTo>
                  <a:lnTo>
                    <a:pt x="269081" y="95250"/>
                  </a:lnTo>
                  <a:lnTo>
                    <a:pt x="335756" y="76200"/>
                  </a:lnTo>
                  <a:lnTo>
                    <a:pt x="385763" y="57150"/>
                  </a:lnTo>
                  <a:lnTo>
                    <a:pt x="433388" y="33337"/>
                  </a:lnTo>
                  <a:lnTo>
                    <a:pt x="471488" y="16669"/>
                  </a:lnTo>
                  <a:lnTo>
                    <a:pt x="516731" y="7144"/>
                  </a:lnTo>
                  <a:lnTo>
                    <a:pt x="581025" y="0"/>
                  </a:lnTo>
                  <a:lnTo>
                    <a:pt x="647700" y="2381"/>
                  </a:lnTo>
                  <a:lnTo>
                    <a:pt x="690563" y="7144"/>
                  </a:lnTo>
                  <a:lnTo>
                    <a:pt x="735806" y="19050"/>
                  </a:lnTo>
                  <a:lnTo>
                    <a:pt x="769144" y="33337"/>
                  </a:lnTo>
                  <a:lnTo>
                    <a:pt x="797719" y="52387"/>
                  </a:lnTo>
                  <a:lnTo>
                    <a:pt x="816769" y="71437"/>
                  </a:lnTo>
                  <a:lnTo>
                    <a:pt x="826294" y="85725"/>
                  </a:lnTo>
                  <a:lnTo>
                    <a:pt x="835819" y="104775"/>
                  </a:lnTo>
                  <a:lnTo>
                    <a:pt x="831056" y="126206"/>
                  </a:lnTo>
                  <a:lnTo>
                    <a:pt x="816769" y="145256"/>
                  </a:lnTo>
                  <a:lnTo>
                    <a:pt x="781050" y="166687"/>
                  </a:lnTo>
                  <a:lnTo>
                    <a:pt x="735806" y="180975"/>
                  </a:lnTo>
                  <a:lnTo>
                    <a:pt x="633413" y="204787"/>
                  </a:lnTo>
                  <a:lnTo>
                    <a:pt x="481013" y="242887"/>
                  </a:lnTo>
                  <a:lnTo>
                    <a:pt x="411956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0D29DC3E-B26C-4837-98F0-5D6AA7BCDF90}"/>
                </a:ext>
              </a:extLst>
            </p:cNvPr>
            <p:cNvSpPr/>
            <p:nvPr/>
          </p:nvSpPr>
          <p:spPr>
            <a:xfrm>
              <a:off x="4384675" y="1638300"/>
              <a:ext cx="511175" cy="1931988"/>
            </a:xfrm>
            <a:custGeom>
              <a:avLst/>
              <a:gdLst>
                <a:gd name="connsiteX0" fmla="*/ 180374 w 511062"/>
                <a:gd name="connsiteY0" fmla="*/ 751562 h 1931514"/>
                <a:gd name="connsiteX1" fmla="*/ 180374 w 511062"/>
                <a:gd name="connsiteY1" fmla="*/ 483505 h 1931514"/>
                <a:gd name="connsiteX2" fmla="*/ 180374 w 511062"/>
                <a:gd name="connsiteY2" fmla="*/ 290604 h 1931514"/>
                <a:gd name="connsiteX3" fmla="*/ 180374 w 511062"/>
                <a:gd name="connsiteY3" fmla="*/ 260542 h 1931514"/>
                <a:gd name="connsiteX4" fmla="*/ 175364 w 511062"/>
                <a:gd name="connsiteY4" fmla="*/ 232984 h 1931514"/>
                <a:gd name="connsiteX5" fmla="*/ 167848 w 511062"/>
                <a:gd name="connsiteY5" fmla="*/ 205427 h 1931514"/>
                <a:gd name="connsiteX6" fmla="*/ 157828 w 511062"/>
                <a:gd name="connsiteY6" fmla="*/ 180375 h 1931514"/>
                <a:gd name="connsiteX7" fmla="*/ 142796 w 511062"/>
                <a:gd name="connsiteY7" fmla="*/ 152818 h 1931514"/>
                <a:gd name="connsiteX8" fmla="*/ 127765 w 511062"/>
                <a:gd name="connsiteY8" fmla="*/ 132776 h 1931514"/>
                <a:gd name="connsiteX9" fmla="*/ 110229 w 511062"/>
                <a:gd name="connsiteY9" fmla="*/ 117745 h 1931514"/>
                <a:gd name="connsiteX10" fmla="*/ 95197 w 511062"/>
                <a:gd name="connsiteY10" fmla="*/ 105219 h 1931514"/>
                <a:gd name="connsiteX11" fmla="*/ 72651 w 511062"/>
                <a:gd name="connsiteY11" fmla="*/ 92693 h 1931514"/>
                <a:gd name="connsiteX12" fmla="*/ 45093 w 511062"/>
                <a:gd name="connsiteY12" fmla="*/ 80167 h 1931514"/>
                <a:gd name="connsiteX13" fmla="*/ 22546 w 511062"/>
                <a:gd name="connsiteY13" fmla="*/ 72651 h 1931514"/>
                <a:gd name="connsiteX14" fmla="*/ 10020 w 511062"/>
                <a:gd name="connsiteY14" fmla="*/ 57620 h 1931514"/>
                <a:gd name="connsiteX15" fmla="*/ 0 w 511062"/>
                <a:gd name="connsiteY15" fmla="*/ 27558 h 1931514"/>
                <a:gd name="connsiteX16" fmla="*/ 5010 w 511062"/>
                <a:gd name="connsiteY16" fmla="*/ 15032 h 1931514"/>
                <a:gd name="connsiteX17" fmla="*/ 17536 w 511062"/>
                <a:gd name="connsiteY17" fmla="*/ 5011 h 1931514"/>
                <a:gd name="connsiteX18" fmla="*/ 45093 w 511062"/>
                <a:gd name="connsiteY18" fmla="*/ 0 h 1931514"/>
                <a:gd name="connsiteX19" fmla="*/ 92692 w 511062"/>
                <a:gd name="connsiteY19" fmla="*/ 7516 h 1931514"/>
                <a:gd name="connsiteX20" fmla="*/ 150312 w 511062"/>
                <a:gd name="connsiteY20" fmla="*/ 25052 h 1931514"/>
                <a:gd name="connsiteX21" fmla="*/ 260541 w 511062"/>
                <a:gd name="connsiteY21" fmla="*/ 65136 h 1931514"/>
                <a:gd name="connsiteX22" fmla="*/ 335697 w 511062"/>
                <a:gd name="connsiteY22" fmla="*/ 100209 h 1931514"/>
                <a:gd name="connsiteX23" fmla="*/ 403338 w 511062"/>
                <a:gd name="connsiteY23" fmla="*/ 135281 h 1931514"/>
                <a:gd name="connsiteX24" fmla="*/ 450937 w 511062"/>
                <a:gd name="connsiteY24" fmla="*/ 165344 h 1931514"/>
                <a:gd name="connsiteX25" fmla="*/ 478494 w 511062"/>
                <a:gd name="connsiteY25" fmla="*/ 185386 h 1931514"/>
                <a:gd name="connsiteX26" fmla="*/ 493525 w 511062"/>
                <a:gd name="connsiteY26" fmla="*/ 202922 h 1931514"/>
                <a:gd name="connsiteX27" fmla="*/ 506051 w 511062"/>
                <a:gd name="connsiteY27" fmla="*/ 222964 h 1931514"/>
                <a:gd name="connsiteX28" fmla="*/ 511062 w 511062"/>
                <a:gd name="connsiteY28" fmla="*/ 245511 h 1931514"/>
                <a:gd name="connsiteX29" fmla="*/ 508556 w 511062"/>
                <a:gd name="connsiteY29" fmla="*/ 265552 h 1931514"/>
                <a:gd name="connsiteX30" fmla="*/ 501041 w 511062"/>
                <a:gd name="connsiteY30" fmla="*/ 278078 h 1931514"/>
                <a:gd name="connsiteX31" fmla="*/ 483504 w 511062"/>
                <a:gd name="connsiteY31" fmla="*/ 290604 h 1931514"/>
                <a:gd name="connsiteX32" fmla="*/ 463463 w 511062"/>
                <a:gd name="connsiteY32" fmla="*/ 303130 h 1931514"/>
                <a:gd name="connsiteX33" fmla="*/ 450937 w 511062"/>
                <a:gd name="connsiteY33" fmla="*/ 320667 h 1931514"/>
                <a:gd name="connsiteX34" fmla="*/ 438411 w 511062"/>
                <a:gd name="connsiteY34" fmla="*/ 363255 h 1931514"/>
                <a:gd name="connsiteX35" fmla="*/ 430895 w 511062"/>
                <a:gd name="connsiteY35" fmla="*/ 435906 h 1931514"/>
                <a:gd name="connsiteX36" fmla="*/ 425885 w 511062"/>
                <a:gd name="connsiteY36" fmla="*/ 543630 h 1931514"/>
                <a:gd name="connsiteX37" fmla="*/ 425885 w 511062"/>
                <a:gd name="connsiteY37" fmla="*/ 739036 h 1931514"/>
                <a:gd name="connsiteX38" fmla="*/ 428390 w 511062"/>
                <a:gd name="connsiteY38" fmla="*/ 879328 h 1931514"/>
                <a:gd name="connsiteX39" fmla="*/ 410853 w 511062"/>
                <a:gd name="connsiteY39" fmla="*/ 1129848 h 1931514"/>
                <a:gd name="connsiteX40" fmla="*/ 380791 w 511062"/>
                <a:gd name="connsiteY40" fmla="*/ 1558238 h 1931514"/>
                <a:gd name="connsiteX41" fmla="*/ 303129 w 511062"/>
                <a:gd name="connsiteY41" fmla="*/ 1911472 h 1931514"/>
                <a:gd name="connsiteX42" fmla="*/ 280583 w 511062"/>
                <a:gd name="connsiteY42" fmla="*/ 1923998 h 1931514"/>
                <a:gd name="connsiteX43" fmla="*/ 260541 w 511062"/>
                <a:gd name="connsiteY43" fmla="*/ 1931514 h 1931514"/>
                <a:gd name="connsiteX44" fmla="*/ 243005 w 511062"/>
                <a:gd name="connsiteY44" fmla="*/ 1931514 h 1931514"/>
                <a:gd name="connsiteX45" fmla="*/ 220458 w 511062"/>
                <a:gd name="connsiteY45" fmla="*/ 1918988 h 1931514"/>
                <a:gd name="connsiteX46" fmla="*/ 197911 w 511062"/>
                <a:gd name="connsiteY46" fmla="*/ 1893936 h 1931514"/>
                <a:gd name="connsiteX47" fmla="*/ 167848 w 511062"/>
                <a:gd name="connsiteY47" fmla="*/ 1828800 h 1931514"/>
                <a:gd name="connsiteX48" fmla="*/ 130270 w 511062"/>
                <a:gd name="connsiteY48" fmla="*/ 1721077 h 1931514"/>
                <a:gd name="connsiteX49" fmla="*/ 97703 w 511062"/>
                <a:gd name="connsiteY49" fmla="*/ 1630889 h 1931514"/>
                <a:gd name="connsiteX50" fmla="*/ 85177 w 511062"/>
                <a:gd name="connsiteY50" fmla="*/ 1588301 h 1931514"/>
                <a:gd name="connsiteX51" fmla="*/ 80166 w 511062"/>
                <a:gd name="connsiteY51" fmla="*/ 1550723 h 1931514"/>
                <a:gd name="connsiteX52" fmla="*/ 82671 w 511062"/>
                <a:gd name="connsiteY52" fmla="*/ 1515650 h 1931514"/>
                <a:gd name="connsiteX53" fmla="*/ 92692 w 511062"/>
                <a:gd name="connsiteY53" fmla="*/ 1478072 h 1931514"/>
                <a:gd name="connsiteX54" fmla="*/ 115239 w 511062"/>
                <a:gd name="connsiteY54" fmla="*/ 1400410 h 1931514"/>
                <a:gd name="connsiteX55" fmla="*/ 142796 w 511062"/>
                <a:gd name="connsiteY55" fmla="*/ 1330264 h 1931514"/>
                <a:gd name="connsiteX56" fmla="*/ 160333 w 511062"/>
                <a:gd name="connsiteY56" fmla="*/ 1300202 h 1931514"/>
                <a:gd name="connsiteX57" fmla="*/ 177869 w 511062"/>
                <a:gd name="connsiteY57" fmla="*/ 1197489 h 1931514"/>
                <a:gd name="connsiteX58" fmla="*/ 182880 w 511062"/>
                <a:gd name="connsiteY58" fmla="*/ 1114817 h 1931514"/>
                <a:gd name="connsiteX59" fmla="*/ 180374 w 511062"/>
                <a:gd name="connsiteY59" fmla="*/ 751562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1062" h="1931514">
                  <a:moveTo>
                    <a:pt x="180374" y="751562"/>
                  </a:moveTo>
                  <a:lnTo>
                    <a:pt x="180374" y="483505"/>
                  </a:lnTo>
                  <a:lnTo>
                    <a:pt x="180374" y="290604"/>
                  </a:lnTo>
                  <a:lnTo>
                    <a:pt x="180374" y="260542"/>
                  </a:lnTo>
                  <a:lnTo>
                    <a:pt x="175364" y="232984"/>
                  </a:lnTo>
                  <a:lnTo>
                    <a:pt x="167848" y="205427"/>
                  </a:lnTo>
                  <a:lnTo>
                    <a:pt x="157828" y="180375"/>
                  </a:lnTo>
                  <a:lnTo>
                    <a:pt x="142796" y="152818"/>
                  </a:lnTo>
                  <a:lnTo>
                    <a:pt x="127765" y="132776"/>
                  </a:lnTo>
                  <a:lnTo>
                    <a:pt x="110229" y="117745"/>
                  </a:lnTo>
                  <a:lnTo>
                    <a:pt x="95197" y="105219"/>
                  </a:lnTo>
                  <a:lnTo>
                    <a:pt x="72651" y="92693"/>
                  </a:lnTo>
                  <a:lnTo>
                    <a:pt x="45093" y="80167"/>
                  </a:lnTo>
                  <a:lnTo>
                    <a:pt x="22546" y="72651"/>
                  </a:lnTo>
                  <a:lnTo>
                    <a:pt x="10020" y="57620"/>
                  </a:lnTo>
                  <a:lnTo>
                    <a:pt x="0" y="27558"/>
                  </a:lnTo>
                  <a:lnTo>
                    <a:pt x="5010" y="15032"/>
                  </a:lnTo>
                  <a:lnTo>
                    <a:pt x="17536" y="5011"/>
                  </a:lnTo>
                  <a:lnTo>
                    <a:pt x="45093" y="0"/>
                  </a:lnTo>
                  <a:lnTo>
                    <a:pt x="92692" y="7516"/>
                  </a:lnTo>
                  <a:lnTo>
                    <a:pt x="150312" y="25052"/>
                  </a:lnTo>
                  <a:lnTo>
                    <a:pt x="260541" y="65136"/>
                  </a:lnTo>
                  <a:lnTo>
                    <a:pt x="335697" y="100209"/>
                  </a:lnTo>
                  <a:lnTo>
                    <a:pt x="403338" y="135281"/>
                  </a:lnTo>
                  <a:lnTo>
                    <a:pt x="450937" y="165344"/>
                  </a:lnTo>
                  <a:lnTo>
                    <a:pt x="478494" y="185386"/>
                  </a:lnTo>
                  <a:lnTo>
                    <a:pt x="493525" y="202922"/>
                  </a:lnTo>
                  <a:lnTo>
                    <a:pt x="506051" y="222964"/>
                  </a:lnTo>
                  <a:lnTo>
                    <a:pt x="511062" y="245511"/>
                  </a:lnTo>
                  <a:lnTo>
                    <a:pt x="508556" y="265552"/>
                  </a:lnTo>
                  <a:lnTo>
                    <a:pt x="501041" y="278078"/>
                  </a:lnTo>
                  <a:lnTo>
                    <a:pt x="483504" y="290604"/>
                  </a:lnTo>
                  <a:lnTo>
                    <a:pt x="463463" y="303130"/>
                  </a:lnTo>
                  <a:lnTo>
                    <a:pt x="450937" y="320667"/>
                  </a:lnTo>
                  <a:lnTo>
                    <a:pt x="438411" y="363255"/>
                  </a:lnTo>
                  <a:lnTo>
                    <a:pt x="430895" y="435906"/>
                  </a:lnTo>
                  <a:lnTo>
                    <a:pt x="425885" y="543630"/>
                  </a:lnTo>
                  <a:lnTo>
                    <a:pt x="425885" y="739036"/>
                  </a:lnTo>
                  <a:lnTo>
                    <a:pt x="428390" y="879328"/>
                  </a:lnTo>
                  <a:lnTo>
                    <a:pt x="410853" y="1129848"/>
                  </a:lnTo>
                  <a:lnTo>
                    <a:pt x="380791" y="1558238"/>
                  </a:lnTo>
                  <a:lnTo>
                    <a:pt x="303129" y="1911472"/>
                  </a:lnTo>
                  <a:lnTo>
                    <a:pt x="280583" y="1923998"/>
                  </a:lnTo>
                  <a:lnTo>
                    <a:pt x="260541" y="1931514"/>
                  </a:lnTo>
                  <a:lnTo>
                    <a:pt x="243005" y="1931514"/>
                  </a:lnTo>
                  <a:lnTo>
                    <a:pt x="220458" y="1918988"/>
                  </a:lnTo>
                  <a:lnTo>
                    <a:pt x="197911" y="1893936"/>
                  </a:lnTo>
                  <a:lnTo>
                    <a:pt x="167848" y="1828800"/>
                  </a:lnTo>
                  <a:lnTo>
                    <a:pt x="130270" y="1721077"/>
                  </a:lnTo>
                  <a:lnTo>
                    <a:pt x="97703" y="1630889"/>
                  </a:lnTo>
                  <a:lnTo>
                    <a:pt x="85177" y="1588301"/>
                  </a:lnTo>
                  <a:lnTo>
                    <a:pt x="80166" y="1550723"/>
                  </a:lnTo>
                  <a:lnTo>
                    <a:pt x="82671" y="1515650"/>
                  </a:lnTo>
                  <a:lnTo>
                    <a:pt x="92692" y="1478072"/>
                  </a:lnTo>
                  <a:lnTo>
                    <a:pt x="115239" y="1400410"/>
                  </a:lnTo>
                  <a:lnTo>
                    <a:pt x="142796" y="1330264"/>
                  </a:lnTo>
                  <a:lnTo>
                    <a:pt x="160333" y="1300202"/>
                  </a:lnTo>
                  <a:lnTo>
                    <a:pt x="177869" y="1197489"/>
                  </a:lnTo>
                  <a:lnTo>
                    <a:pt x="182880" y="1114817"/>
                  </a:lnTo>
                  <a:cubicBezTo>
                    <a:pt x="182045" y="993732"/>
                    <a:pt x="181209" y="872647"/>
                    <a:pt x="180374" y="751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729E684C-2A69-429C-8978-0D78ADFF0F66}"/>
                </a:ext>
              </a:extLst>
            </p:cNvPr>
            <p:cNvSpPr/>
            <p:nvPr/>
          </p:nvSpPr>
          <p:spPr>
            <a:xfrm>
              <a:off x="4624388" y="2803525"/>
              <a:ext cx="936625" cy="762000"/>
            </a:xfrm>
            <a:custGeom>
              <a:avLst/>
              <a:gdLst>
                <a:gd name="connsiteX0" fmla="*/ 611270 w 936947"/>
                <a:gd name="connsiteY0" fmla="*/ 147807 h 761582"/>
                <a:gd name="connsiteX1" fmla="*/ 350729 w 936947"/>
                <a:gd name="connsiteY1" fmla="*/ 268057 h 761582"/>
                <a:gd name="connsiteX2" fmla="*/ 200417 w 936947"/>
                <a:gd name="connsiteY2" fmla="*/ 335697 h 761582"/>
                <a:gd name="connsiteX3" fmla="*/ 62630 w 936947"/>
                <a:gd name="connsiteY3" fmla="*/ 383296 h 761582"/>
                <a:gd name="connsiteX4" fmla="*/ 0 w 936947"/>
                <a:gd name="connsiteY4" fmla="*/ 761582 h 761582"/>
                <a:gd name="connsiteX5" fmla="*/ 27558 w 936947"/>
                <a:gd name="connsiteY5" fmla="*/ 761582 h 761582"/>
                <a:gd name="connsiteX6" fmla="*/ 65136 w 936947"/>
                <a:gd name="connsiteY6" fmla="*/ 744046 h 761582"/>
                <a:gd name="connsiteX7" fmla="*/ 117745 w 936947"/>
                <a:gd name="connsiteY7" fmla="*/ 703963 h 761582"/>
                <a:gd name="connsiteX8" fmla="*/ 305635 w 936947"/>
                <a:gd name="connsiteY8" fmla="*/ 551145 h 761582"/>
                <a:gd name="connsiteX9" fmla="*/ 568682 w 936947"/>
                <a:gd name="connsiteY9" fmla="*/ 335697 h 761582"/>
                <a:gd name="connsiteX10" fmla="*/ 751562 w 936947"/>
                <a:gd name="connsiteY10" fmla="*/ 187890 h 761582"/>
                <a:gd name="connsiteX11" fmla="*/ 909390 w 936947"/>
                <a:gd name="connsiteY11" fmla="*/ 60125 h 761582"/>
                <a:gd name="connsiteX12" fmla="*/ 924421 w 936947"/>
                <a:gd name="connsiteY12" fmla="*/ 47599 h 761582"/>
                <a:gd name="connsiteX13" fmla="*/ 936947 w 936947"/>
                <a:gd name="connsiteY13" fmla="*/ 27557 h 761582"/>
                <a:gd name="connsiteX14" fmla="*/ 936947 w 936947"/>
                <a:gd name="connsiteY14" fmla="*/ 12526 h 761582"/>
                <a:gd name="connsiteX15" fmla="*/ 931937 w 936947"/>
                <a:gd name="connsiteY15" fmla="*/ 2505 h 761582"/>
                <a:gd name="connsiteX16" fmla="*/ 921916 w 936947"/>
                <a:gd name="connsiteY16" fmla="*/ 0 h 761582"/>
                <a:gd name="connsiteX17" fmla="*/ 894359 w 936947"/>
                <a:gd name="connsiteY17" fmla="*/ 5010 h 761582"/>
                <a:gd name="connsiteX18" fmla="*/ 771604 w 936947"/>
                <a:gd name="connsiteY18" fmla="*/ 70146 h 761582"/>
                <a:gd name="connsiteX19" fmla="*/ 611270 w 936947"/>
                <a:gd name="connsiteY19" fmla="*/ 147807 h 76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6947" h="761582">
                  <a:moveTo>
                    <a:pt x="611270" y="147807"/>
                  </a:moveTo>
                  <a:lnTo>
                    <a:pt x="350729" y="268057"/>
                  </a:lnTo>
                  <a:lnTo>
                    <a:pt x="200417" y="335697"/>
                  </a:lnTo>
                  <a:lnTo>
                    <a:pt x="62630" y="383296"/>
                  </a:lnTo>
                  <a:lnTo>
                    <a:pt x="0" y="761582"/>
                  </a:lnTo>
                  <a:lnTo>
                    <a:pt x="27558" y="761582"/>
                  </a:lnTo>
                  <a:lnTo>
                    <a:pt x="65136" y="744046"/>
                  </a:lnTo>
                  <a:lnTo>
                    <a:pt x="117745" y="703963"/>
                  </a:lnTo>
                  <a:lnTo>
                    <a:pt x="305635" y="551145"/>
                  </a:lnTo>
                  <a:lnTo>
                    <a:pt x="568682" y="335697"/>
                  </a:lnTo>
                  <a:lnTo>
                    <a:pt x="751562" y="187890"/>
                  </a:lnTo>
                  <a:lnTo>
                    <a:pt x="909390" y="60125"/>
                  </a:lnTo>
                  <a:lnTo>
                    <a:pt x="924421" y="47599"/>
                  </a:lnTo>
                  <a:lnTo>
                    <a:pt x="936947" y="27557"/>
                  </a:lnTo>
                  <a:lnTo>
                    <a:pt x="936947" y="12526"/>
                  </a:lnTo>
                  <a:lnTo>
                    <a:pt x="931937" y="2505"/>
                  </a:lnTo>
                  <a:lnTo>
                    <a:pt x="921916" y="0"/>
                  </a:lnTo>
                  <a:lnTo>
                    <a:pt x="894359" y="5010"/>
                  </a:lnTo>
                  <a:lnTo>
                    <a:pt x="771604" y="70146"/>
                  </a:lnTo>
                  <a:lnTo>
                    <a:pt x="611270" y="147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178E033A-C159-4E44-836A-A9F66AD9567A}"/>
                </a:ext>
              </a:extLst>
            </p:cNvPr>
            <p:cNvSpPr/>
            <p:nvPr/>
          </p:nvSpPr>
          <p:spPr>
            <a:xfrm>
              <a:off x="5970588" y="1820863"/>
              <a:ext cx="1050925" cy="666750"/>
            </a:xfrm>
            <a:custGeom>
              <a:avLst/>
              <a:gdLst>
                <a:gd name="connsiteX0" fmla="*/ 666384 w 1052186"/>
                <a:gd name="connsiteY0" fmla="*/ 533609 h 666385"/>
                <a:gd name="connsiteX1" fmla="*/ 463463 w 1052186"/>
                <a:gd name="connsiteY1" fmla="*/ 576198 h 666385"/>
                <a:gd name="connsiteX2" fmla="*/ 235489 w 1052186"/>
                <a:gd name="connsiteY2" fmla="*/ 623797 h 666385"/>
                <a:gd name="connsiteX3" fmla="*/ 0 w 1052186"/>
                <a:gd name="connsiteY3" fmla="*/ 666385 h 666385"/>
                <a:gd name="connsiteX4" fmla="*/ 0 w 1052186"/>
                <a:gd name="connsiteY4" fmla="*/ 593734 h 666385"/>
                <a:gd name="connsiteX5" fmla="*/ 192900 w 1052186"/>
                <a:gd name="connsiteY5" fmla="*/ 528599 h 666385"/>
                <a:gd name="connsiteX6" fmla="*/ 360749 w 1052186"/>
                <a:gd name="connsiteY6" fmla="*/ 460958 h 666385"/>
                <a:gd name="connsiteX7" fmla="*/ 503546 w 1052186"/>
                <a:gd name="connsiteY7" fmla="*/ 393318 h 666385"/>
                <a:gd name="connsiteX8" fmla="*/ 628806 w 1052186"/>
                <a:gd name="connsiteY8" fmla="*/ 315656 h 666385"/>
                <a:gd name="connsiteX9" fmla="*/ 713983 w 1052186"/>
                <a:gd name="connsiteY9" fmla="*/ 250521 h 666385"/>
                <a:gd name="connsiteX10" fmla="*/ 744046 w 1052186"/>
                <a:gd name="connsiteY10" fmla="*/ 220458 h 666385"/>
                <a:gd name="connsiteX11" fmla="*/ 764087 w 1052186"/>
                <a:gd name="connsiteY11" fmla="*/ 197912 h 666385"/>
                <a:gd name="connsiteX12" fmla="*/ 769098 w 1052186"/>
                <a:gd name="connsiteY12" fmla="*/ 180375 h 666385"/>
                <a:gd name="connsiteX13" fmla="*/ 769098 w 1052186"/>
                <a:gd name="connsiteY13" fmla="*/ 160334 h 666385"/>
                <a:gd name="connsiteX14" fmla="*/ 761582 w 1052186"/>
                <a:gd name="connsiteY14" fmla="*/ 130271 h 666385"/>
                <a:gd name="connsiteX15" fmla="*/ 751561 w 1052186"/>
                <a:gd name="connsiteY15" fmla="*/ 87683 h 666385"/>
                <a:gd name="connsiteX16" fmla="*/ 736530 w 1052186"/>
                <a:gd name="connsiteY16" fmla="*/ 42589 h 666385"/>
                <a:gd name="connsiteX17" fmla="*/ 734025 w 1052186"/>
                <a:gd name="connsiteY17" fmla="*/ 22547 h 666385"/>
                <a:gd name="connsiteX18" fmla="*/ 734025 w 1052186"/>
                <a:gd name="connsiteY18" fmla="*/ 10021 h 666385"/>
                <a:gd name="connsiteX19" fmla="*/ 736530 w 1052186"/>
                <a:gd name="connsiteY19" fmla="*/ 2506 h 666385"/>
                <a:gd name="connsiteX20" fmla="*/ 749056 w 1052186"/>
                <a:gd name="connsiteY20" fmla="*/ 0 h 666385"/>
                <a:gd name="connsiteX21" fmla="*/ 766593 w 1052186"/>
                <a:gd name="connsiteY21" fmla="*/ 7516 h 666385"/>
                <a:gd name="connsiteX22" fmla="*/ 814191 w 1052186"/>
                <a:gd name="connsiteY22" fmla="*/ 47599 h 666385"/>
                <a:gd name="connsiteX23" fmla="*/ 889348 w 1052186"/>
                <a:gd name="connsiteY23" fmla="*/ 117745 h 666385"/>
                <a:gd name="connsiteX24" fmla="*/ 946967 w 1052186"/>
                <a:gd name="connsiteY24" fmla="*/ 177870 h 666385"/>
                <a:gd name="connsiteX25" fmla="*/ 992061 w 1052186"/>
                <a:gd name="connsiteY25" fmla="*/ 227974 h 666385"/>
                <a:gd name="connsiteX26" fmla="*/ 1022123 w 1052186"/>
                <a:gd name="connsiteY26" fmla="*/ 268057 h 666385"/>
                <a:gd name="connsiteX27" fmla="*/ 1042165 w 1052186"/>
                <a:gd name="connsiteY27" fmla="*/ 305635 h 666385"/>
                <a:gd name="connsiteX28" fmla="*/ 1049681 w 1052186"/>
                <a:gd name="connsiteY28" fmla="*/ 330688 h 666385"/>
                <a:gd name="connsiteX29" fmla="*/ 1052186 w 1052186"/>
                <a:gd name="connsiteY29" fmla="*/ 358245 h 666385"/>
                <a:gd name="connsiteX30" fmla="*/ 1052186 w 1052186"/>
                <a:gd name="connsiteY30" fmla="*/ 378286 h 666385"/>
                <a:gd name="connsiteX31" fmla="*/ 1042165 w 1052186"/>
                <a:gd name="connsiteY31" fmla="*/ 408349 h 666385"/>
                <a:gd name="connsiteX32" fmla="*/ 1019618 w 1052186"/>
                <a:gd name="connsiteY32" fmla="*/ 433401 h 666385"/>
                <a:gd name="connsiteX33" fmla="*/ 969514 w 1052186"/>
                <a:gd name="connsiteY33" fmla="*/ 453443 h 666385"/>
                <a:gd name="connsiteX34" fmla="*/ 831728 w 1052186"/>
                <a:gd name="connsiteY34" fmla="*/ 496031 h 666385"/>
                <a:gd name="connsiteX35" fmla="*/ 666384 w 1052186"/>
                <a:gd name="connsiteY35" fmla="*/ 533609 h 6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2186" h="666385">
                  <a:moveTo>
                    <a:pt x="666384" y="533609"/>
                  </a:moveTo>
                  <a:lnTo>
                    <a:pt x="463463" y="576198"/>
                  </a:lnTo>
                  <a:lnTo>
                    <a:pt x="235489" y="623797"/>
                  </a:lnTo>
                  <a:lnTo>
                    <a:pt x="0" y="666385"/>
                  </a:lnTo>
                  <a:lnTo>
                    <a:pt x="0" y="593734"/>
                  </a:lnTo>
                  <a:lnTo>
                    <a:pt x="192900" y="528599"/>
                  </a:lnTo>
                  <a:lnTo>
                    <a:pt x="360749" y="460958"/>
                  </a:lnTo>
                  <a:lnTo>
                    <a:pt x="503546" y="393318"/>
                  </a:lnTo>
                  <a:lnTo>
                    <a:pt x="628806" y="315656"/>
                  </a:lnTo>
                  <a:lnTo>
                    <a:pt x="713983" y="250521"/>
                  </a:lnTo>
                  <a:lnTo>
                    <a:pt x="744046" y="220458"/>
                  </a:lnTo>
                  <a:lnTo>
                    <a:pt x="764087" y="197912"/>
                  </a:lnTo>
                  <a:lnTo>
                    <a:pt x="769098" y="180375"/>
                  </a:lnTo>
                  <a:lnTo>
                    <a:pt x="769098" y="160334"/>
                  </a:lnTo>
                  <a:lnTo>
                    <a:pt x="761582" y="130271"/>
                  </a:lnTo>
                  <a:lnTo>
                    <a:pt x="751561" y="87683"/>
                  </a:lnTo>
                  <a:lnTo>
                    <a:pt x="736530" y="42589"/>
                  </a:lnTo>
                  <a:lnTo>
                    <a:pt x="734025" y="22547"/>
                  </a:lnTo>
                  <a:lnTo>
                    <a:pt x="734025" y="10021"/>
                  </a:lnTo>
                  <a:lnTo>
                    <a:pt x="736530" y="2506"/>
                  </a:lnTo>
                  <a:lnTo>
                    <a:pt x="749056" y="0"/>
                  </a:lnTo>
                  <a:lnTo>
                    <a:pt x="766593" y="7516"/>
                  </a:lnTo>
                  <a:lnTo>
                    <a:pt x="814191" y="47599"/>
                  </a:lnTo>
                  <a:lnTo>
                    <a:pt x="889348" y="117745"/>
                  </a:lnTo>
                  <a:lnTo>
                    <a:pt x="946967" y="177870"/>
                  </a:lnTo>
                  <a:lnTo>
                    <a:pt x="992061" y="227974"/>
                  </a:lnTo>
                  <a:lnTo>
                    <a:pt x="1022123" y="268057"/>
                  </a:lnTo>
                  <a:lnTo>
                    <a:pt x="1042165" y="305635"/>
                  </a:lnTo>
                  <a:lnTo>
                    <a:pt x="1049681" y="330688"/>
                  </a:lnTo>
                  <a:lnTo>
                    <a:pt x="1052186" y="358245"/>
                  </a:lnTo>
                  <a:lnTo>
                    <a:pt x="1052186" y="378286"/>
                  </a:lnTo>
                  <a:lnTo>
                    <a:pt x="1042165" y="408349"/>
                  </a:lnTo>
                  <a:lnTo>
                    <a:pt x="1019618" y="433401"/>
                  </a:lnTo>
                  <a:lnTo>
                    <a:pt x="969514" y="453443"/>
                  </a:lnTo>
                  <a:lnTo>
                    <a:pt x="831728" y="496031"/>
                  </a:lnTo>
                  <a:lnTo>
                    <a:pt x="666384" y="533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31CE9122-0BF6-4515-90CB-A475EB158D32}"/>
                </a:ext>
              </a:extLst>
            </p:cNvPr>
            <p:cNvSpPr/>
            <p:nvPr/>
          </p:nvSpPr>
          <p:spPr>
            <a:xfrm>
              <a:off x="5629275" y="1512888"/>
              <a:ext cx="1673225" cy="1828800"/>
            </a:xfrm>
            <a:custGeom>
              <a:avLst/>
              <a:gdLst>
                <a:gd name="connsiteX0" fmla="*/ 230479 w 1673477"/>
                <a:gd name="connsiteY0" fmla="*/ 856780 h 1828800"/>
                <a:gd name="connsiteX1" fmla="*/ 232984 w 1673477"/>
                <a:gd name="connsiteY1" fmla="*/ 293109 h 1828800"/>
                <a:gd name="connsiteX2" fmla="*/ 230479 w 1673477"/>
                <a:gd name="connsiteY2" fmla="*/ 255531 h 1828800"/>
                <a:gd name="connsiteX3" fmla="*/ 220458 w 1673477"/>
                <a:gd name="connsiteY3" fmla="*/ 220458 h 1828800"/>
                <a:gd name="connsiteX4" fmla="*/ 202921 w 1673477"/>
                <a:gd name="connsiteY4" fmla="*/ 190396 h 1828800"/>
                <a:gd name="connsiteX5" fmla="*/ 185385 w 1673477"/>
                <a:gd name="connsiteY5" fmla="*/ 167849 h 1828800"/>
                <a:gd name="connsiteX6" fmla="*/ 160333 w 1673477"/>
                <a:gd name="connsiteY6" fmla="*/ 145302 h 1828800"/>
                <a:gd name="connsiteX7" fmla="*/ 135281 w 1673477"/>
                <a:gd name="connsiteY7" fmla="*/ 125260 h 1828800"/>
                <a:gd name="connsiteX8" fmla="*/ 110229 w 1673477"/>
                <a:gd name="connsiteY8" fmla="*/ 107724 h 1828800"/>
                <a:gd name="connsiteX9" fmla="*/ 82671 w 1673477"/>
                <a:gd name="connsiteY9" fmla="*/ 90188 h 1828800"/>
                <a:gd name="connsiteX10" fmla="*/ 45093 w 1673477"/>
                <a:gd name="connsiteY10" fmla="*/ 72651 h 1828800"/>
                <a:gd name="connsiteX11" fmla="*/ 30062 w 1673477"/>
                <a:gd name="connsiteY11" fmla="*/ 62630 h 1828800"/>
                <a:gd name="connsiteX12" fmla="*/ 12526 w 1673477"/>
                <a:gd name="connsiteY12" fmla="*/ 47599 h 1828800"/>
                <a:gd name="connsiteX13" fmla="*/ 0 w 1673477"/>
                <a:gd name="connsiteY13" fmla="*/ 27557 h 1828800"/>
                <a:gd name="connsiteX14" fmla="*/ 2505 w 1673477"/>
                <a:gd name="connsiteY14" fmla="*/ 12526 h 1828800"/>
                <a:gd name="connsiteX15" fmla="*/ 17536 w 1673477"/>
                <a:gd name="connsiteY15" fmla="*/ 0 h 1828800"/>
                <a:gd name="connsiteX16" fmla="*/ 50104 w 1673477"/>
                <a:gd name="connsiteY16" fmla="*/ 0 h 1828800"/>
                <a:gd name="connsiteX17" fmla="*/ 117744 w 1673477"/>
                <a:gd name="connsiteY17" fmla="*/ 5011 h 1828800"/>
                <a:gd name="connsiteX18" fmla="*/ 202921 w 1673477"/>
                <a:gd name="connsiteY18" fmla="*/ 22547 h 1828800"/>
                <a:gd name="connsiteX19" fmla="*/ 270562 w 1673477"/>
                <a:gd name="connsiteY19" fmla="*/ 42589 h 1828800"/>
                <a:gd name="connsiteX20" fmla="*/ 343213 w 1673477"/>
                <a:gd name="connsiteY20" fmla="*/ 72651 h 1828800"/>
                <a:gd name="connsiteX21" fmla="*/ 373275 w 1673477"/>
                <a:gd name="connsiteY21" fmla="*/ 90188 h 1828800"/>
                <a:gd name="connsiteX22" fmla="*/ 420874 w 1673477"/>
                <a:gd name="connsiteY22" fmla="*/ 122755 h 1828800"/>
                <a:gd name="connsiteX23" fmla="*/ 463463 w 1673477"/>
                <a:gd name="connsiteY23" fmla="*/ 157828 h 1828800"/>
                <a:gd name="connsiteX24" fmla="*/ 498536 w 1673477"/>
                <a:gd name="connsiteY24" fmla="*/ 192901 h 1828800"/>
                <a:gd name="connsiteX25" fmla="*/ 533608 w 1673477"/>
                <a:gd name="connsiteY25" fmla="*/ 230479 h 1828800"/>
                <a:gd name="connsiteX26" fmla="*/ 543629 w 1673477"/>
                <a:gd name="connsiteY26" fmla="*/ 248015 h 1828800"/>
                <a:gd name="connsiteX27" fmla="*/ 551145 w 1673477"/>
                <a:gd name="connsiteY27" fmla="*/ 270562 h 1828800"/>
                <a:gd name="connsiteX28" fmla="*/ 556155 w 1673477"/>
                <a:gd name="connsiteY28" fmla="*/ 298120 h 1828800"/>
                <a:gd name="connsiteX29" fmla="*/ 553650 w 1673477"/>
                <a:gd name="connsiteY29" fmla="*/ 330687 h 1828800"/>
                <a:gd name="connsiteX30" fmla="*/ 541124 w 1673477"/>
                <a:gd name="connsiteY30" fmla="*/ 375781 h 1828800"/>
                <a:gd name="connsiteX31" fmla="*/ 518577 w 1673477"/>
                <a:gd name="connsiteY31" fmla="*/ 425885 h 1828800"/>
                <a:gd name="connsiteX32" fmla="*/ 496030 w 1673477"/>
                <a:gd name="connsiteY32" fmla="*/ 475989 h 1828800"/>
                <a:gd name="connsiteX33" fmla="*/ 473484 w 1673477"/>
                <a:gd name="connsiteY33" fmla="*/ 553651 h 1828800"/>
                <a:gd name="connsiteX34" fmla="*/ 458452 w 1673477"/>
                <a:gd name="connsiteY34" fmla="*/ 631312 h 1828800"/>
                <a:gd name="connsiteX35" fmla="*/ 443421 w 1673477"/>
                <a:gd name="connsiteY35" fmla="*/ 741541 h 1828800"/>
                <a:gd name="connsiteX36" fmla="*/ 433400 w 1673477"/>
                <a:gd name="connsiteY36" fmla="*/ 886843 h 1828800"/>
                <a:gd name="connsiteX37" fmla="*/ 430895 w 1673477"/>
                <a:gd name="connsiteY37" fmla="*/ 1002082 h 1828800"/>
                <a:gd name="connsiteX38" fmla="*/ 418369 w 1673477"/>
                <a:gd name="connsiteY38" fmla="*/ 1199994 h 1828800"/>
                <a:gd name="connsiteX39" fmla="*/ 410853 w 1673477"/>
                <a:gd name="connsiteY39" fmla="*/ 1367842 h 1828800"/>
                <a:gd name="connsiteX40" fmla="*/ 415864 w 1673477"/>
                <a:gd name="connsiteY40" fmla="*/ 1420452 h 1828800"/>
                <a:gd name="connsiteX41" fmla="*/ 428390 w 1673477"/>
                <a:gd name="connsiteY41" fmla="*/ 1475566 h 1828800"/>
                <a:gd name="connsiteX42" fmla="*/ 445926 w 1673477"/>
                <a:gd name="connsiteY42" fmla="*/ 1510639 h 1828800"/>
                <a:gd name="connsiteX43" fmla="*/ 465968 w 1673477"/>
                <a:gd name="connsiteY43" fmla="*/ 1535691 h 1828800"/>
                <a:gd name="connsiteX44" fmla="*/ 488515 w 1673477"/>
                <a:gd name="connsiteY44" fmla="*/ 1553228 h 1828800"/>
                <a:gd name="connsiteX45" fmla="*/ 518577 w 1673477"/>
                <a:gd name="connsiteY45" fmla="*/ 1568259 h 1828800"/>
                <a:gd name="connsiteX46" fmla="*/ 553650 w 1673477"/>
                <a:gd name="connsiteY46" fmla="*/ 1578280 h 1828800"/>
                <a:gd name="connsiteX47" fmla="*/ 613775 w 1673477"/>
                <a:gd name="connsiteY47" fmla="*/ 1590806 h 1828800"/>
                <a:gd name="connsiteX48" fmla="*/ 734025 w 1673477"/>
                <a:gd name="connsiteY48" fmla="*/ 1600826 h 1828800"/>
                <a:gd name="connsiteX49" fmla="*/ 939452 w 1673477"/>
                <a:gd name="connsiteY49" fmla="*/ 1603332 h 1828800"/>
                <a:gd name="connsiteX50" fmla="*/ 1124837 w 1673477"/>
                <a:gd name="connsiteY50" fmla="*/ 1593311 h 1828800"/>
                <a:gd name="connsiteX51" fmla="*/ 1212519 w 1673477"/>
                <a:gd name="connsiteY51" fmla="*/ 1583290 h 1828800"/>
                <a:gd name="connsiteX52" fmla="*/ 1265128 w 1673477"/>
                <a:gd name="connsiteY52" fmla="*/ 1573269 h 1828800"/>
                <a:gd name="connsiteX53" fmla="*/ 1618362 w 1673477"/>
                <a:gd name="connsiteY53" fmla="*/ 1613352 h 1828800"/>
                <a:gd name="connsiteX54" fmla="*/ 1640909 w 1673477"/>
                <a:gd name="connsiteY54" fmla="*/ 1630889 h 1828800"/>
                <a:gd name="connsiteX55" fmla="*/ 1660951 w 1673477"/>
                <a:gd name="connsiteY55" fmla="*/ 1650931 h 1828800"/>
                <a:gd name="connsiteX56" fmla="*/ 1668467 w 1673477"/>
                <a:gd name="connsiteY56" fmla="*/ 1665962 h 1828800"/>
                <a:gd name="connsiteX57" fmla="*/ 1673477 w 1673477"/>
                <a:gd name="connsiteY57" fmla="*/ 1683498 h 1828800"/>
                <a:gd name="connsiteX58" fmla="*/ 1665961 w 1673477"/>
                <a:gd name="connsiteY58" fmla="*/ 1703540 h 1828800"/>
                <a:gd name="connsiteX59" fmla="*/ 1648425 w 1673477"/>
                <a:gd name="connsiteY59" fmla="*/ 1726087 h 1828800"/>
                <a:gd name="connsiteX60" fmla="*/ 1618362 w 1673477"/>
                <a:gd name="connsiteY60" fmla="*/ 1748634 h 1828800"/>
                <a:gd name="connsiteX61" fmla="*/ 1573269 w 1673477"/>
                <a:gd name="connsiteY61" fmla="*/ 1771180 h 1828800"/>
                <a:gd name="connsiteX62" fmla="*/ 1525670 w 1673477"/>
                <a:gd name="connsiteY62" fmla="*/ 1788717 h 1828800"/>
                <a:gd name="connsiteX63" fmla="*/ 1448008 w 1673477"/>
                <a:gd name="connsiteY63" fmla="*/ 1803748 h 1828800"/>
                <a:gd name="connsiteX64" fmla="*/ 1330264 w 1673477"/>
                <a:gd name="connsiteY64" fmla="*/ 1818779 h 1828800"/>
                <a:gd name="connsiteX65" fmla="*/ 1182457 w 1673477"/>
                <a:gd name="connsiteY65" fmla="*/ 1826295 h 1828800"/>
                <a:gd name="connsiteX66" fmla="*/ 1039660 w 1673477"/>
                <a:gd name="connsiteY66" fmla="*/ 1828800 h 1828800"/>
                <a:gd name="connsiteX67" fmla="*/ 814191 w 1673477"/>
                <a:gd name="connsiteY67" fmla="*/ 1823790 h 1828800"/>
                <a:gd name="connsiteX68" fmla="*/ 706468 w 1673477"/>
                <a:gd name="connsiteY68" fmla="*/ 1816274 h 1828800"/>
                <a:gd name="connsiteX69" fmla="*/ 606259 w 1673477"/>
                <a:gd name="connsiteY69" fmla="*/ 1806253 h 1828800"/>
                <a:gd name="connsiteX70" fmla="*/ 526093 w 1673477"/>
                <a:gd name="connsiteY70" fmla="*/ 1788717 h 1828800"/>
                <a:gd name="connsiteX71" fmla="*/ 460958 w 1673477"/>
                <a:gd name="connsiteY71" fmla="*/ 1766170 h 1828800"/>
                <a:gd name="connsiteX72" fmla="*/ 420874 w 1673477"/>
                <a:gd name="connsiteY72" fmla="*/ 1746128 h 1828800"/>
                <a:gd name="connsiteX73" fmla="*/ 363255 w 1673477"/>
                <a:gd name="connsiteY73" fmla="*/ 1701035 h 1828800"/>
                <a:gd name="connsiteX74" fmla="*/ 315656 w 1673477"/>
                <a:gd name="connsiteY74" fmla="*/ 1648425 h 1828800"/>
                <a:gd name="connsiteX75" fmla="*/ 278078 w 1673477"/>
                <a:gd name="connsiteY75" fmla="*/ 1588300 h 1828800"/>
                <a:gd name="connsiteX76" fmla="*/ 250520 w 1673477"/>
                <a:gd name="connsiteY76" fmla="*/ 1518155 h 1828800"/>
                <a:gd name="connsiteX77" fmla="*/ 235489 w 1673477"/>
                <a:gd name="connsiteY77" fmla="*/ 1460535 h 1828800"/>
                <a:gd name="connsiteX78" fmla="*/ 230479 w 1673477"/>
                <a:gd name="connsiteY78" fmla="*/ 1375358 h 1828800"/>
                <a:gd name="connsiteX79" fmla="*/ 230479 w 1673477"/>
                <a:gd name="connsiteY79" fmla="*/ 85678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673477" h="1828800">
                  <a:moveTo>
                    <a:pt x="230479" y="856780"/>
                  </a:moveTo>
                  <a:lnTo>
                    <a:pt x="232984" y="293109"/>
                  </a:lnTo>
                  <a:lnTo>
                    <a:pt x="230479" y="255531"/>
                  </a:lnTo>
                  <a:lnTo>
                    <a:pt x="220458" y="220458"/>
                  </a:lnTo>
                  <a:lnTo>
                    <a:pt x="202921" y="190396"/>
                  </a:lnTo>
                  <a:lnTo>
                    <a:pt x="185385" y="167849"/>
                  </a:lnTo>
                  <a:lnTo>
                    <a:pt x="160333" y="145302"/>
                  </a:lnTo>
                  <a:lnTo>
                    <a:pt x="135281" y="125260"/>
                  </a:lnTo>
                  <a:lnTo>
                    <a:pt x="110229" y="107724"/>
                  </a:lnTo>
                  <a:lnTo>
                    <a:pt x="82671" y="90188"/>
                  </a:lnTo>
                  <a:lnTo>
                    <a:pt x="45093" y="72651"/>
                  </a:lnTo>
                  <a:lnTo>
                    <a:pt x="30062" y="62630"/>
                  </a:lnTo>
                  <a:lnTo>
                    <a:pt x="12526" y="47599"/>
                  </a:lnTo>
                  <a:lnTo>
                    <a:pt x="0" y="27557"/>
                  </a:lnTo>
                  <a:lnTo>
                    <a:pt x="2505" y="12526"/>
                  </a:lnTo>
                  <a:lnTo>
                    <a:pt x="17536" y="0"/>
                  </a:lnTo>
                  <a:lnTo>
                    <a:pt x="50104" y="0"/>
                  </a:lnTo>
                  <a:lnTo>
                    <a:pt x="117744" y="5011"/>
                  </a:lnTo>
                  <a:lnTo>
                    <a:pt x="202921" y="22547"/>
                  </a:lnTo>
                  <a:lnTo>
                    <a:pt x="270562" y="42589"/>
                  </a:lnTo>
                  <a:lnTo>
                    <a:pt x="343213" y="72651"/>
                  </a:lnTo>
                  <a:lnTo>
                    <a:pt x="373275" y="90188"/>
                  </a:lnTo>
                  <a:lnTo>
                    <a:pt x="420874" y="122755"/>
                  </a:lnTo>
                  <a:lnTo>
                    <a:pt x="463463" y="157828"/>
                  </a:lnTo>
                  <a:lnTo>
                    <a:pt x="498536" y="192901"/>
                  </a:lnTo>
                  <a:lnTo>
                    <a:pt x="533608" y="230479"/>
                  </a:lnTo>
                  <a:lnTo>
                    <a:pt x="543629" y="248015"/>
                  </a:lnTo>
                  <a:lnTo>
                    <a:pt x="551145" y="270562"/>
                  </a:lnTo>
                  <a:lnTo>
                    <a:pt x="556155" y="298120"/>
                  </a:lnTo>
                  <a:lnTo>
                    <a:pt x="553650" y="330687"/>
                  </a:lnTo>
                  <a:lnTo>
                    <a:pt x="541124" y="375781"/>
                  </a:lnTo>
                  <a:lnTo>
                    <a:pt x="518577" y="425885"/>
                  </a:lnTo>
                  <a:lnTo>
                    <a:pt x="496030" y="475989"/>
                  </a:lnTo>
                  <a:lnTo>
                    <a:pt x="473484" y="553651"/>
                  </a:lnTo>
                  <a:lnTo>
                    <a:pt x="458452" y="631312"/>
                  </a:lnTo>
                  <a:lnTo>
                    <a:pt x="443421" y="741541"/>
                  </a:lnTo>
                  <a:lnTo>
                    <a:pt x="433400" y="886843"/>
                  </a:lnTo>
                  <a:lnTo>
                    <a:pt x="430895" y="1002082"/>
                  </a:lnTo>
                  <a:lnTo>
                    <a:pt x="418369" y="1199994"/>
                  </a:lnTo>
                  <a:lnTo>
                    <a:pt x="410853" y="1367842"/>
                  </a:lnTo>
                  <a:lnTo>
                    <a:pt x="415864" y="1420452"/>
                  </a:lnTo>
                  <a:lnTo>
                    <a:pt x="428390" y="1475566"/>
                  </a:lnTo>
                  <a:lnTo>
                    <a:pt x="445926" y="1510639"/>
                  </a:lnTo>
                  <a:lnTo>
                    <a:pt x="465968" y="1535691"/>
                  </a:lnTo>
                  <a:lnTo>
                    <a:pt x="488515" y="1553228"/>
                  </a:lnTo>
                  <a:lnTo>
                    <a:pt x="518577" y="1568259"/>
                  </a:lnTo>
                  <a:lnTo>
                    <a:pt x="553650" y="1578280"/>
                  </a:lnTo>
                  <a:lnTo>
                    <a:pt x="613775" y="1590806"/>
                  </a:lnTo>
                  <a:lnTo>
                    <a:pt x="734025" y="1600826"/>
                  </a:lnTo>
                  <a:lnTo>
                    <a:pt x="939452" y="1603332"/>
                  </a:lnTo>
                  <a:lnTo>
                    <a:pt x="1124837" y="1593311"/>
                  </a:lnTo>
                  <a:lnTo>
                    <a:pt x="1212519" y="1583290"/>
                  </a:lnTo>
                  <a:lnTo>
                    <a:pt x="1265128" y="1573269"/>
                  </a:lnTo>
                  <a:lnTo>
                    <a:pt x="1618362" y="1613352"/>
                  </a:lnTo>
                  <a:lnTo>
                    <a:pt x="1640909" y="1630889"/>
                  </a:lnTo>
                  <a:lnTo>
                    <a:pt x="1660951" y="1650931"/>
                  </a:lnTo>
                  <a:lnTo>
                    <a:pt x="1668467" y="1665962"/>
                  </a:lnTo>
                  <a:lnTo>
                    <a:pt x="1673477" y="1683498"/>
                  </a:lnTo>
                  <a:lnTo>
                    <a:pt x="1665961" y="1703540"/>
                  </a:lnTo>
                  <a:lnTo>
                    <a:pt x="1648425" y="1726087"/>
                  </a:lnTo>
                  <a:lnTo>
                    <a:pt x="1618362" y="1748634"/>
                  </a:lnTo>
                  <a:lnTo>
                    <a:pt x="1573269" y="1771180"/>
                  </a:lnTo>
                  <a:lnTo>
                    <a:pt x="1525670" y="1788717"/>
                  </a:lnTo>
                  <a:lnTo>
                    <a:pt x="1448008" y="1803748"/>
                  </a:lnTo>
                  <a:lnTo>
                    <a:pt x="1330264" y="1818779"/>
                  </a:lnTo>
                  <a:lnTo>
                    <a:pt x="1182457" y="1826295"/>
                  </a:lnTo>
                  <a:lnTo>
                    <a:pt x="1039660" y="1828800"/>
                  </a:lnTo>
                  <a:lnTo>
                    <a:pt x="814191" y="1823790"/>
                  </a:lnTo>
                  <a:lnTo>
                    <a:pt x="706468" y="1816274"/>
                  </a:lnTo>
                  <a:lnTo>
                    <a:pt x="606259" y="1806253"/>
                  </a:lnTo>
                  <a:lnTo>
                    <a:pt x="526093" y="1788717"/>
                  </a:lnTo>
                  <a:lnTo>
                    <a:pt x="460958" y="1766170"/>
                  </a:lnTo>
                  <a:lnTo>
                    <a:pt x="420874" y="1746128"/>
                  </a:lnTo>
                  <a:lnTo>
                    <a:pt x="363255" y="1701035"/>
                  </a:lnTo>
                  <a:lnTo>
                    <a:pt x="315656" y="1648425"/>
                  </a:lnTo>
                  <a:lnTo>
                    <a:pt x="278078" y="1588300"/>
                  </a:lnTo>
                  <a:lnTo>
                    <a:pt x="250520" y="1518155"/>
                  </a:lnTo>
                  <a:lnTo>
                    <a:pt x="235489" y="1460535"/>
                  </a:lnTo>
                  <a:lnTo>
                    <a:pt x="230479" y="1375358"/>
                  </a:lnTo>
                  <a:lnTo>
                    <a:pt x="230479" y="8567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E6381FAC-93F6-4A4B-8516-786F3D2F2D1D}"/>
                </a:ext>
              </a:extLst>
            </p:cNvPr>
            <p:cNvSpPr/>
            <p:nvPr/>
          </p:nvSpPr>
          <p:spPr>
            <a:xfrm>
              <a:off x="6827838" y="2459038"/>
              <a:ext cx="471487" cy="731837"/>
            </a:xfrm>
            <a:custGeom>
              <a:avLst/>
              <a:gdLst>
                <a:gd name="connsiteX0" fmla="*/ 359569 w 471487"/>
                <a:gd name="connsiteY0" fmla="*/ 211932 h 731044"/>
                <a:gd name="connsiteX1" fmla="*/ 373856 w 471487"/>
                <a:gd name="connsiteY1" fmla="*/ 545307 h 731044"/>
                <a:gd name="connsiteX2" fmla="*/ 378619 w 471487"/>
                <a:gd name="connsiteY2" fmla="*/ 592932 h 731044"/>
                <a:gd name="connsiteX3" fmla="*/ 388144 w 471487"/>
                <a:gd name="connsiteY3" fmla="*/ 621507 h 731044"/>
                <a:gd name="connsiteX4" fmla="*/ 397669 w 471487"/>
                <a:gd name="connsiteY4" fmla="*/ 638175 h 731044"/>
                <a:gd name="connsiteX5" fmla="*/ 414337 w 471487"/>
                <a:gd name="connsiteY5" fmla="*/ 657225 h 731044"/>
                <a:gd name="connsiteX6" fmla="*/ 426244 w 471487"/>
                <a:gd name="connsiteY6" fmla="*/ 666750 h 731044"/>
                <a:gd name="connsiteX7" fmla="*/ 454819 w 471487"/>
                <a:gd name="connsiteY7" fmla="*/ 695325 h 731044"/>
                <a:gd name="connsiteX8" fmla="*/ 471487 w 471487"/>
                <a:gd name="connsiteY8" fmla="*/ 731044 h 731044"/>
                <a:gd name="connsiteX9" fmla="*/ 0 w 471487"/>
                <a:gd name="connsiteY9" fmla="*/ 640557 h 731044"/>
                <a:gd name="connsiteX10" fmla="*/ 73819 w 471487"/>
                <a:gd name="connsiteY10" fmla="*/ 621507 h 731044"/>
                <a:gd name="connsiteX11" fmla="*/ 111919 w 471487"/>
                <a:gd name="connsiteY11" fmla="*/ 602457 h 731044"/>
                <a:gd name="connsiteX12" fmla="*/ 135731 w 471487"/>
                <a:gd name="connsiteY12" fmla="*/ 583407 h 731044"/>
                <a:gd name="connsiteX13" fmla="*/ 159544 w 471487"/>
                <a:gd name="connsiteY13" fmla="*/ 552450 h 731044"/>
                <a:gd name="connsiteX14" fmla="*/ 173831 w 471487"/>
                <a:gd name="connsiteY14" fmla="*/ 521494 h 731044"/>
                <a:gd name="connsiteX15" fmla="*/ 221456 w 471487"/>
                <a:gd name="connsiteY15" fmla="*/ 345282 h 731044"/>
                <a:gd name="connsiteX16" fmla="*/ 297656 w 471487"/>
                <a:gd name="connsiteY16" fmla="*/ 50007 h 731044"/>
                <a:gd name="connsiteX17" fmla="*/ 304800 w 471487"/>
                <a:gd name="connsiteY17" fmla="*/ 16669 h 731044"/>
                <a:gd name="connsiteX18" fmla="*/ 314325 w 471487"/>
                <a:gd name="connsiteY18" fmla="*/ 2382 h 731044"/>
                <a:gd name="connsiteX19" fmla="*/ 326231 w 471487"/>
                <a:gd name="connsiteY19" fmla="*/ 0 h 731044"/>
                <a:gd name="connsiteX20" fmla="*/ 340519 w 471487"/>
                <a:gd name="connsiteY20" fmla="*/ 2382 h 731044"/>
                <a:gd name="connsiteX21" fmla="*/ 347662 w 471487"/>
                <a:gd name="connsiteY21" fmla="*/ 9525 h 731044"/>
                <a:gd name="connsiteX22" fmla="*/ 352425 w 471487"/>
                <a:gd name="connsiteY22" fmla="*/ 33338 h 731044"/>
                <a:gd name="connsiteX23" fmla="*/ 359569 w 471487"/>
                <a:gd name="connsiteY23" fmla="*/ 157163 h 731044"/>
                <a:gd name="connsiteX24" fmla="*/ 359569 w 471487"/>
                <a:gd name="connsiteY24" fmla="*/ 2119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1487" h="731044">
                  <a:moveTo>
                    <a:pt x="359569" y="211932"/>
                  </a:moveTo>
                  <a:lnTo>
                    <a:pt x="373856" y="545307"/>
                  </a:lnTo>
                  <a:lnTo>
                    <a:pt x="378619" y="592932"/>
                  </a:lnTo>
                  <a:lnTo>
                    <a:pt x="388144" y="621507"/>
                  </a:lnTo>
                  <a:lnTo>
                    <a:pt x="397669" y="638175"/>
                  </a:lnTo>
                  <a:lnTo>
                    <a:pt x="414337" y="657225"/>
                  </a:lnTo>
                  <a:lnTo>
                    <a:pt x="426244" y="666750"/>
                  </a:lnTo>
                  <a:lnTo>
                    <a:pt x="454819" y="695325"/>
                  </a:lnTo>
                  <a:lnTo>
                    <a:pt x="471487" y="731044"/>
                  </a:lnTo>
                  <a:lnTo>
                    <a:pt x="0" y="640557"/>
                  </a:lnTo>
                  <a:lnTo>
                    <a:pt x="73819" y="621507"/>
                  </a:lnTo>
                  <a:lnTo>
                    <a:pt x="111919" y="602457"/>
                  </a:lnTo>
                  <a:lnTo>
                    <a:pt x="135731" y="583407"/>
                  </a:lnTo>
                  <a:lnTo>
                    <a:pt x="159544" y="552450"/>
                  </a:lnTo>
                  <a:lnTo>
                    <a:pt x="173831" y="521494"/>
                  </a:lnTo>
                  <a:lnTo>
                    <a:pt x="221456" y="345282"/>
                  </a:lnTo>
                  <a:lnTo>
                    <a:pt x="297656" y="50007"/>
                  </a:lnTo>
                  <a:lnTo>
                    <a:pt x="304800" y="16669"/>
                  </a:lnTo>
                  <a:lnTo>
                    <a:pt x="314325" y="2382"/>
                  </a:lnTo>
                  <a:lnTo>
                    <a:pt x="326231" y="0"/>
                  </a:lnTo>
                  <a:lnTo>
                    <a:pt x="340519" y="2382"/>
                  </a:lnTo>
                  <a:lnTo>
                    <a:pt x="347662" y="9525"/>
                  </a:lnTo>
                  <a:lnTo>
                    <a:pt x="352425" y="33338"/>
                  </a:lnTo>
                  <a:lnTo>
                    <a:pt x="359569" y="157163"/>
                  </a:lnTo>
                  <a:lnTo>
                    <a:pt x="35956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247379CE-14D4-4876-96B8-30C4F39B24A2}"/>
                </a:ext>
              </a:extLst>
            </p:cNvPr>
            <p:cNvSpPr/>
            <p:nvPr/>
          </p:nvSpPr>
          <p:spPr>
            <a:xfrm>
              <a:off x="4486275" y="4075113"/>
              <a:ext cx="2362200" cy="469900"/>
            </a:xfrm>
            <a:custGeom>
              <a:avLst/>
              <a:gdLst>
                <a:gd name="connsiteX0" fmla="*/ 800100 w 2362200"/>
                <a:gd name="connsiteY0" fmla="*/ 195262 h 471487"/>
                <a:gd name="connsiteX1" fmla="*/ 1157288 w 2362200"/>
                <a:gd name="connsiteY1" fmla="*/ 133350 h 471487"/>
                <a:gd name="connsiteX2" fmla="*/ 1354931 w 2362200"/>
                <a:gd name="connsiteY2" fmla="*/ 95250 h 471487"/>
                <a:gd name="connsiteX3" fmla="*/ 1509713 w 2362200"/>
                <a:gd name="connsiteY3" fmla="*/ 80962 h 471487"/>
                <a:gd name="connsiteX4" fmla="*/ 1676400 w 2362200"/>
                <a:gd name="connsiteY4" fmla="*/ 61912 h 471487"/>
                <a:gd name="connsiteX5" fmla="*/ 1762125 w 2362200"/>
                <a:gd name="connsiteY5" fmla="*/ 50006 h 471487"/>
                <a:gd name="connsiteX6" fmla="*/ 1800225 w 2362200"/>
                <a:gd name="connsiteY6" fmla="*/ 38100 h 471487"/>
                <a:gd name="connsiteX7" fmla="*/ 1862138 w 2362200"/>
                <a:gd name="connsiteY7" fmla="*/ 21431 h 471487"/>
                <a:gd name="connsiteX8" fmla="*/ 1928813 w 2362200"/>
                <a:gd name="connsiteY8" fmla="*/ 7144 h 471487"/>
                <a:gd name="connsiteX9" fmla="*/ 1978819 w 2362200"/>
                <a:gd name="connsiteY9" fmla="*/ 0 h 471487"/>
                <a:gd name="connsiteX10" fmla="*/ 2009775 w 2362200"/>
                <a:gd name="connsiteY10" fmla="*/ 4762 h 471487"/>
                <a:gd name="connsiteX11" fmla="*/ 2107406 w 2362200"/>
                <a:gd name="connsiteY11" fmla="*/ 35719 h 471487"/>
                <a:gd name="connsiteX12" fmla="*/ 2219325 w 2362200"/>
                <a:gd name="connsiteY12" fmla="*/ 80962 h 471487"/>
                <a:gd name="connsiteX13" fmla="*/ 2295525 w 2362200"/>
                <a:gd name="connsiteY13" fmla="*/ 116681 h 471487"/>
                <a:gd name="connsiteX14" fmla="*/ 2326481 w 2362200"/>
                <a:gd name="connsiteY14" fmla="*/ 133350 h 471487"/>
                <a:gd name="connsiteX15" fmla="*/ 2347913 w 2362200"/>
                <a:gd name="connsiteY15" fmla="*/ 152400 h 471487"/>
                <a:gd name="connsiteX16" fmla="*/ 2359819 w 2362200"/>
                <a:gd name="connsiteY16" fmla="*/ 164306 h 471487"/>
                <a:gd name="connsiteX17" fmla="*/ 2362200 w 2362200"/>
                <a:gd name="connsiteY17" fmla="*/ 183356 h 471487"/>
                <a:gd name="connsiteX18" fmla="*/ 2357438 w 2362200"/>
                <a:gd name="connsiteY18" fmla="*/ 204787 h 471487"/>
                <a:gd name="connsiteX19" fmla="*/ 2343150 w 2362200"/>
                <a:gd name="connsiteY19" fmla="*/ 223837 h 471487"/>
                <a:gd name="connsiteX20" fmla="*/ 2324100 w 2362200"/>
                <a:gd name="connsiteY20" fmla="*/ 240506 h 471487"/>
                <a:gd name="connsiteX21" fmla="*/ 2302669 w 2362200"/>
                <a:gd name="connsiteY21" fmla="*/ 245269 h 471487"/>
                <a:gd name="connsiteX22" fmla="*/ 2219325 w 2362200"/>
                <a:gd name="connsiteY22" fmla="*/ 245269 h 471487"/>
                <a:gd name="connsiteX23" fmla="*/ 2069306 w 2362200"/>
                <a:gd name="connsiteY23" fmla="*/ 250031 h 471487"/>
                <a:gd name="connsiteX24" fmla="*/ 1990725 w 2362200"/>
                <a:gd name="connsiteY24" fmla="*/ 245269 h 471487"/>
                <a:gd name="connsiteX25" fmla="*/ 1876425 w 2362200"/>
                <a:gd name="connsiteY25" fmla="*/ 245269 h 471487"/>
                <a:gd name="connsiteX26" fmla="*/ 1800225 w 2362200"/>
                <a:gd name="connsiteY26" fmla="*/ 245269 h 471487"/>
                <a:gd name="connsiteX27" fmla="*/ 1700213 w 2362200"/>
                <a:gd name="connsiteY27" fmla="*/ 252412 h 471487"/>
                <a:gd name="connsiteX28" fmla="*/ 1519238 w 2362200"/>
                <a:gd name="connsiteY28" fmla="*/ 273844 h 471487"/>
                <a:gd name="connsiteX29" fmla="*/ 1338263 w 2362200"/>
                <a:gd name="connsiteY29" fmla="*/ 297656 h 471487"/>
                <a:gd name="connsiteX30" fmla="*/ 1100138 w 2362200"/>
                <a:gd name="connsiteY30" fmla="*/ 319087 h 471487"/>
                <a:gd name="connsiteX31" fmla="*/ 847725 w 2362200"/>
                <a:gd name="connsiteY31" fmla="*/ 361950 h 471487"/>
                <a:gd name="connsiteX32" fmla="*/ 661988 w 2362200"/>
                <a:gd name="connsiteY32" fmla="*/ 397669 h 471487"/>
                <a:gd name="connsiteX33" fmla="*/ 531019 w 2362200"/>
                <a:gd name="connsiteY33" fmla="*/ 431006 h 471487"/>
                <a:gd name="connsiteX34" fmla="*/ 383381 w 2362200"/>
                <a:gd name="connsiteY34" fmla="*/ 466725 h 471487"/>
                <a:gd name="connsiteX35" fmla="*/ 359569 w 2362200"/>
                <a:gd name="connsiteY35" fmla="*/ 471487 h 471487"/>
                <a:gd name="connsiteX36" fmla="*/ 328613 w 2362200"/>
                <a:gd name="connsiteY36" fmla="*/ 466725 h 471487"/>
                <a:gd name="connsiteX37" fmla="*/ 290513 w 2362200"/>
                <a:gd name="connsiteY37" fmla="*/ 447675 h 471487"/>
                <a:gd name="connsiteX38" fmla="*/ 242888 w 2362200"/>
                <a:gd name="connsiteY38" fmla="*/ 411956 h 471487"/>
                <a:gd name="connsiteX39" fmla="*/ 180975 w 2362200"/>
                <a:gd name="connsiteY39" fmla="*/ 354806 h 471487"/>
                <a:gd name="connsiteX40" fmla="*/ 85725 w 2362200"/>
                <a:gd name="connsiteY40" fmla="*/ 250031 h 471487"/>
                <a:gd name="connsiteX41" fmla="*/ 28575 w 2362200"/>
                <a:gd name="connsiteY41" fmla="*/ 180975 h 471487"/>
                <a:gd name="connsiteX42" fmla="*/ 9525 w 2362200"/>
                <a:gd name="connsiteY42" fmla="*/ 152400 h 471487"/>
                <a:gd name="connsiteX43" fmla="*/ 2381 w 2362200"/>
                <a:gd name="connsiteY43" fmla="*/ 135731 h 471487"/>
                <a:gd name="connsiteX44" fmla="*/ 0 w 2362200"/>
                <a:gd name="connsiteY44" fmla="*/ 119062 h 471487"/>
                <a:gd name="connsiteX45" fmla="*/ 2381 w 2362200"/>
                <a:gd name="connsiteY45" fmla="*/ 111919 h 471487"/>
                <a:gd name="connsiteX46" fmla="*/ 7144 w 2362200"/>
                <a:gd name="connsiteY46" fmla="*/ 104775 h 471487"/>
                <a:gd name="connsiteX47" fmla="*/ 16669 w 2362200"/>
                <a:gd name="connsiteY47" fmla="*/ 104775 h 471487"/>
                <a:gd name="connsiteX48" fmla="*/ 35719 w 2362200"/>
                <a:gd name="connsiteY48" fmla="*/ 104775 h 471487"/>
                <a:gd name="connsiteX49" fmla="*/ 59531 w 2362200"/>
                <a:gd name="connsiteY49" fmla="*/ 116681 h 471487"/>
                <a:gd name="connsiteX50" fmla="*/ 107156 w 2362200"/>
                <a:gd name="connsiteY50" fmla="*/ 152400 h 471487"/>
                <a:gd name="connsiteX51" fmla="*/ 154781 w 2362200"/>
                <a:gd name="connsiteY51" fmla="*/ 178594 h 471487"/>
                <a:gd name="connsiteX52" fmla="*/ 200025 w 2362200"/>
                <a:gd name="connsiteY52" fmla="*/ 197644 h 471487"/>
                <a:gd name="connsiteX53" fmla="*/ 257175 w 2362200"/>
                <a:gd name="connsiteY53" fmla="*/ 219075 h 471487"/>
                <a:gd name="connsiteX54" fmla="*/ 323850 w 2362200"/>
                <a:gd name="connsiteY54" fmla="*/ 235744 h 471487"/>
                <a:gd name="connsiteX55" fmla="*/ 423863 w 2362200"/>
                <a:gd name="connsiteY55" fmla="*/ 245269 h 471487"/>
                <a:gd name="connsiteX56" fmla="*/ 509588 w 2362200"/>
                <a:gd name="connsiteY56" fmla="*/ 247650 h 471487"/>
                <a:gd name="connsiteX57" fmla="*/ 719138 w 2362200"/>
                <a:gd name="connsiteY57" fmla="*/ 209550 h 471487"/>
                <a:gd name="connsiteX58" fmla="*/ 800100 w 2362200"/>
                <a:gd name="connsiteY58" fmla="*/ 19526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62200" h="471487">
                  <a:moveTo>
                    <a:pt x="800100" y="195262"/>
                  </a:moveTo>
                  <a:lnTo>
                    <a:pt x="1157288" y="133350"/>
                  </a:lnTo>
                  <a:lnTo>
                    <a:pt x="1354931" y="95250"/>
                  </a:lnTo>
                  <a:lnTo>
                    <a:pt x="1509713" y="80962"/>
                  </a:lnTo>
                  <a:lnTo>
                    <a:pt x="1676400" y="61912"/>
                  </a:lnTo>
                  <a:lnTo>
                    <a:pt x="1762125" y="50006"/>
                  </a:lnTo>
                  <a:lnTo>
                    <a:pt x="1800225" y="38100"/>
                  </a:lnTo>
                  <a:lnTo>
                    <a:pt x="1862138" y="21431"/>
                  </a:lnTo>
                  <a:lnTo>
                    <a:pt x="1928813" y="7144"/>
                  </a:lnTo>
                  <a:lnTo>
                    <a:pt x="1978819" y="0"/>
                  </a:lnTo>
                  <a:lnTo>
                    <a:pt x="2009775" y="4762"/>
                  </a:lnTo>
                  <a:lnTo>
                    <a:pt x="2107406" y="35719"/>
                  </a:lnTo>
                  <a:lnTo>
                    <a:pt x="2219325" y="80962"/>
                  </a:lnTo>
                  <a:lnTo>
                    <a:pt x="2295525" y="116681"/>
                  </a:lnTo>
                  <a:lnTo>
                    <a:pt x="2326481" y="133350"/>
                  </a:lnTo>
                  <a:lnTo>
                    <a:pt x="2347913" y="152400"/>
                  </a:lnTo>
                  <a:lnTo>
                    <a:pt x="2359819" y="164306"/>
                  </a:lnTo>
                  <a:lnTo>
                    <a:pt x="2362200" y="183356"/>
                  </a:lnTo>
                  <a:lnTo>
                    <a:pt x="2357438" y="204787"/>
                  </a:lnTo>
                  <a:lnTo>
                    <a:pt x="2343150" y="223837"/>
                  </a:lnTo>
                  <a:lnTo>
                    <a:pt x="2324100" y="240506"/>
                  </a:lnTo>
                  <a:lnTo>
                    <a:pt x="2302669" y="245269"/>
                  </a:lnTo>
                  <a:lnTo>
                    <a:pt x="2219325" y="245269"/>
                  </a:lnTo>
                  <a:lnTo>
                    <a:pt x="2069306" y="250031"/>
                  </a:lnTo>
                  <a:lnTo>
                    <a:pt x="1990725" y="245269"/>
                  </a:lnTo>
                  <a:lnTo>
                    <a:pt x="1876425" y="245269"/>
                  </a:lnTo>
                  <a:lnTo>
                    <a:pt x="1800225" y="245269"/>
                  </a:lnTo>
                  <a:lnTo>
                    <a:pt x="1700213" y="252412"/>
                  </a:lnTo>
                  <a:lnTo>
                    <a:pt x="1519238" y="273844"/>
                  </a:lnTo>
                  <a:lnTo>
                    <a:pt x="1338263" y="297656"/>
                  </a:lnTo>
                  <a:lnTo>
                    <a:pt x="1100138" y="319087"/>
                  </a:lnTo>
                  <a:lnTo>
                    <a:pt x="847725" y="361950"/>
                  </a:lnTo>
                  <a:lnTo>
                    <a:pt x="661988" y="397669"/>
                  </a:lnTo>
                  <a:lnTo>
                    <a:pt x="531019" y="431006"/>
                  </a:lnTo>
                  <a:lnTo>
                    <a:pt x="383381" y="466725"/>
                  </a:lnTo>
                  <a:lnTo>
                    <a:pt x="359569" y="471487"/>
                  </a:lnTo>
                  <a:lnTo>
                    <a:pt x="328613" y="466725"/>
                  </a:lnTo>
                  <a:lnTo>
                    <a:pt x="290513" y="447675"/>
                  </a:lnTo>
                  <a:lnTo>
                    <a:pt x="242888" y="411956"/>
                  </a:lnTo>
                  <a:lnTo>
                    <a:pt x="180975" y="354806"/>
                  </a:lnTo>
                  <a:lnTo>
                    <a:pt x="85725" y="250031"/>
                  </a:lnTo>
                  <a:lnTo>
                    <a:pt x="28575" y="180975"/>
                  </a:lnTo>
                  <a:lnTo>
                    <a:pt x="9525" y="152400"/>
                  </a:lnTo>
                  <a:lnTo>
                    <a:pt x="2381" y="135731"/>
                  </a:lnTo>
                  <a:lnTo>
                    <a:pt x="0" y="119062"/>
                  </a:lnTo>
                  <a:lnTo>
                    <a:pt x="2381" y="111919"/>
                  </a:lnTo>
                  <a:lnTo>
                    <a:pt x="7144" y="104775"/>
                  </a:lnTo>
                  <a:lnTo>
                    <a:pt x="16669" y="104775"/>
                  </a:lnTo>
                  <a:lnTo>
                    <a:pt x="35719" y="104775"/>
                  </a:lnTo>
                  <a:lnTo>
                    <a:pt x="59531" y="116681"/>
                  </a:lnTo>
                  <a:lnTo>
                    <a:pt x="107156" y="152400"/>
                  </a:lnTo>
                  <a:lnTo>
                    <a:pt x="154781" y="178594"/>
                  </a:lnTo>
                  <a:lnTo>
                    <a:pt x="200025" y="197644"/>
                  </a:lnTo>
                  <a:lnTo>
                    <a:pt x="257175" y="219075"/>
                  </a:lnTo>
                  <a:lnTo>
                    <a:pt x="323850" y="235744"/>
                  </a:lnTo>
                  <a:lnTo>
                    <a:pt x="423863" y="245269"/>
                  </a:lnTo>
                  <a:lnTo>
                    <a:pt x="509588" y="247650"/>
                  </a:lnTo>
                  <a:lnTo>
                    <a:pt x="719138" y="209550"/>
                  </a:lnTo>
                  <a:lnTo>
                    <a:pt x="80010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F216E362-CADB-4B03-B22D-27646F5661EE}"/>
                </a:ext>
              </a:extLst>
            </p:cNvPr>
            <p:cNvSpPr/>
            <p:nvPr/>
          </p:nvSpPr>
          <p:spPr>
            <a:xfrm>
              <a:off x="5402263" y="3459163"/>
              <a:ext cx="568325" cy="1876425"/>
            </a:xfrm>
            <a:custGeom>
              <a:avLst/>
              <a:gdLst>
                <a:gd name="connsiteX0" fmla="*/ 214065 w 568197"/>
                <a:gd name="connsiteY0" fmla="*/ 1260603 h 1876370"/>
                <a:gd name="connsiteX1" fmla="*/ 216708 w 568197"/>
                <a:gd name="connsiteY1" fmla="*/ 1876370 h 1876370"/>
                <a:gd name="connsiteX2" fmla="*/ 436058 w 568197"/>
                <a:gd name="connsiteY2" fmla="*/ 1852585 h 1876370"/>
                <a:gd name="connsiteX3" fmla="*/ 443986 w 568197"/>
                <a:gd name="connsiteY3" fmla="*/ 1585665 h 1876370"/>
                <a:gd name="connsiteX4" fmla="*/ 449272 w 568197"/>
                <a:gd name="connsiteY4" fmla="*/ 1331958 h 1876370"/>
                <a:gd name="connsiteX5" fmla="*/ 459843 w 568197"/>
                <a:gd name="connsiteY5" fmla="*/ 893258 h 1876370"/>
                <a:gd name="connsiteX6" fmla="*/ 459843 w 568197"/>
                <a:gd name="connsiteY6" fmla="*/ 642194 h 1876370"/>
                <a:gd name="connsiteX7" fmla="*/ 465129 w 568197"/>
                <a:gd name="connsiteY7" fmla="*/ 557625 h 1876370"/>
                <a:gd name="connsiteX8" fmla="*/ 478342 w 568197"/>
                <a:gd name="connsiteY8" fmla="*/ 475699 h 1876370"/>
                <a:gd name="connsiteX9" fmla="*/ 483628 w 568197"/>
                <a:gd name="connsiteY9" fmla="*/ 443986 h 1876370"/>
                <a:gd name="connsiteX10" fmla="*/ 491556 w 568197"/>
                <a:gd name="connsiteY10" fmla="*/ 414916 h 1876370"/>
                <a:gd name="connsiteX11" fmla="*/ 507413 w 568197"/>
                <a:gd name="connsiteY11" fmla="*/ 388488 h 1876370"/>
                <a:gd name="connsiteX12" fmla="*/ 531198 w 568197"/>
                <a:gd name="connsiteY12" fmla="*/ 351489 h 1876370"/>
                <a:gd name="connsiteX13" fmla="*/ 552340 w 568197"/>
                <a:gd name="connsiteY13" fmla="*/ 325061 h 1876370"/>
                <a:gd name="connsiteX14" fmla="*/ 565554 w 568197"/>
                <a:gd name="connsiteY14" fmla="*/ 303919 h 1876370"/>
                <a:gd name="connsiteX15" fmla="*/ 568197 w 568197"/>
                <a:gd name="connsiteY15" fmla="*/ 285420 h 1876370"/>
                <a:gd name="connsiteX16" fmla="*/ 562911 w 568197"/>
                <a:gd name="connsiteY16" fmla="*/ 261635 h 1876370"/>
                <a:gd name="connsiteX17" fmla="*/ 541769 w 568197"/>
                <a:gd name="connsiteY17" fmla="*/ 229921 h 1876370"/>
                <a:gd name="connsiteX18" fmla="*/ 520627 w 568197"/>
                <a:gd name="connsiteY18" fmla="*/ 206136 h 1876370"/>
                <a:gd name="connsiteX19" fmla="*/ 499485 w 568197"/>
                <a:gd name="connsiteY19" fmla="*/ 187637 h 1876370"/>
                <a:gd name="connsiteX20" fmla="*/ 470414 w 568197"/>
                <a:gd name="connsiteY20" fmla="*/ 166495 h 1876370"/>
                <a:gd name="connsiteX21" fmla="*/ 436058 w 568197"/>
                <a:gd name="connsiteY21" fmla="*/ 145353 h 1876370"/>
                <a:gd name="connsiteX22" fmla="*/ 393774 w 568197"/>
                <a:gd name="connsiteY22" fmla="*/ 121568 h 1876370"/>
                <a:gd name="connsiteX23" fmla="*/ 332990 w 568197"/>
                <a:gd name="connsiteY23" fmla="*/ 92497 h 1876370"/>
                <a:gd name="connsiteX24" fmla="*/ 280134 w 568197"/>
                <a:gd name="connsiteY24" fmla="*/ 71355 h 1876370"/>
                <a:gd name="connsiteX25" fmla="*/ 203494 w 568197"/>
                <a:gd name="connsiteY25" fmla="*/ 50213 h 1876370"/>
                <a:gd name="connsiteX26" fmla="*/ 108354 w 568197"/>
                <a:gd name="connsiteY26" fmla="*/ 23785 h 1876370"/>
                <a:gd name="connsiteX27" fmla="*/ 63427 w 568197"/>
                <a:gd name="connsiteY27" fmla="*/ 13214 h 1876370"/>
                <a:gd name="connsiteX28" fmla="*/ 47570 w 568197"/>
                <a:gd name="connsiteY28" fmla="*/ 7928 h 1876370"/>
                <a:gd name="connsiteX29" fmla="*/ 18500 w 568197"/>
                <a:gd name="connsiteY29" fmla="*/ 0 h 1876370"/>
                <a:gd name="connsiteX30" fmla="*/ 2643 w 568197"/>
                <a:gd name="connsiteY30" fmla="*/ 2643 h 1876370"/>
                <a:gd name="connsiteX31" fmla="*/ 0 w 568197"/>
                <a:gd name="connsiteY31" fmla="*/ 18499 h 1876370"/>
                <a:gd name="connsiteX32" fmla="*/ 7929 w 568197"/>
                <a:gd name="connsiteY32" fmla="*/ 47570 h 1876370"/>
                <a:gd name="connsiteX33" fmla="*/ 23785 w 568197"/>
                <a:gd name="connsiteY33" fmla="*/ 66069 h 1876370"/>
                <a:gd name="connsiteX34" fmla="*/ 63427 w 568197"/>
                <a:gd name="connsiteY34" fmla="*/ 89854 h 1876370"/>
                <a:gd name="connsiteX35" fmla="*/ 95140 w 568197"/>
                <a:gd name="connsiteY35" fmla="*/ 113639 h 1876370"/>
                <a:gd name="connsiteX36" fmla="*/ 140067 w 568197"/>
                <a:gd name="connsiteY36" fmla="*/ 153281 h 1876370"/>
                <a:gd name="connsiteX37" fmla="*/ 169138 w 568197"/>
                <a:gd name="connsiteY37" fmla="*/ 184994 h 1876370"/>
                <a:gd name="connsiteX38" fmla="*/ 182352 w 568197"/>
                <a:gd name="connsiteY38" fmla="*/ 208779 h 1876370"/>
                <a:gd name="connsiteX39" fmla="*/ 198208 w 568197"/>
                <a:gd name="connsiteY39" fmla="*/ 243135 h 1876370"/>
                <a:gd name="connsiteX40" fmla="*/ 208779 w 568197"/>
                <a:gd name="connsiteY40" fmla="*/ 272206 h 1876370"/>
                <a:gd name="connsiteX41" fmla="*/ 214065 w 568197"/>
                <a:gd name="connsiteY41" fmla="*/ 303919 h 1876370"/>
                <a:gd name="connsiteX42" fmla="*/ 214065 w 568197"/>
                <a:gd name="connsiteY42" fmla="*/ 568196 h 1876370"/>
                <a:gd name="connsiteX43" fmla="*/ 214065 w 568197"/>
                <a:gd name="connsiteY43" fmla="*/ 811332 h 1876370"/>
                <a:gd name="connsiteX44" fmla="*/ 214065 w 568197"/>
                <a:gd name="connsiteY44" fmla="*/ 1260603 h 187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8197" h="1876370">
                  <a:moveTo>
                    <a:pt x="214065" y="1260603"/>
                  </a:moveTo>
                  <a:lnTo>
                    <a:pt x="216708" y="1876370"/>
                  </a:lnTo>
                  <a:lnTo>
                    <a:pt x="436058" y="1852585"/>
                  </a:lnTo>
                  <a:lnTo>
                    <a:pt x="443986" y="1585665"/>
                  </a:lnTo>
                  <a:lnTo>
                    <a:pt x="449272" y="1331958"/>
                  </a:lnTo>
                  <a:lnTo>
                    <a:pt x="459843" y="893258"/>
                  </a:lnTo>
                  <a:lnTo>
                    <a:pt x="459843" y="642194"/>
                  </a:lnTo>
                  <a:lnTo>
                    <a:pt x="465129" y="557625"/>
                  </a:lnTo>
                  <a:lnTo>
                    <a:pt x="478342" y="475699"/>
                  </a:lnTo>
                  <a:lnTo>
                    <a:pt x="483628" y="443986"/>
                  </a:lnTo>
                  <a:lnTo>
                    <a:pt x="491556" y="414916"/>
                  </a:lnTo>
                  <a:lnTo>
                    <a:pt x="507413" y="388488"/>
                  </a:lnTo>
                  <a:lnTo>
                    <a:pt x="531198" y="351489"/>
                  </a:lnTo>
                  <a:lnTo>
                    <a:pt x="552340" y="325061"/>
                  </a:lnTo>
                  <a:lnTo>
                    <a:pt x="565554" y="303919"/>
                  </a:lnTo>
                  <a:lnTo>
                    <a:pt x="568197" y="285420"/>
                  </a:lnTo>
                  <a:lnTo>
                    <a:pt x="562911" y="261635"/>
                  </a:lnTo>
                  <a:lnTo>
                    <a:pt x="541769" y="229921"/>
                  </a:lnTo>
                  <a:lnTo>
                    <a:pt x="520627" y="206136"/>
                  </a:lnTo>
                  <a:lnTo>
                    <a:pt x="499485" y="187637"/>
                  </a:lnTo>
                  <a:lnTo>
                    <a:pt x="470414" y="166495"/>
                  </a:lnTo>
                  <a:lnTo>
                    <a:pt x="436058" y="145353"/>
                  </a:lnTo>
                  <a:lnTo>
                    <a:pt x="393774" y="121568"/>
                  </a:lnTo>
                  <a:lnTo>
                    <a:pt x="332990" y="92497"/>
                  </a:lnTo>
                  <a:lnTo>
                    <a:pt x="280134" y="71355"/>
                  </a:lnTo>
                  <a:lnTo>
                    <a:pt x="203494" y="50213"/>
                  </a:lnTo>
                  <a:lnTo>
                    <a:pt x="108354" y="23785"/>
                  </a:lnTo>
                  <a:lnTo>
                    <a:pt x="63427" y="13214"/>
                  </a:lnTo>
                  <a:lnTo>
                    <a:pt x="47570" y="7928"/>
                  </a:lnTo>
                  <a:lnTo>
                    <a:pt x="18500" y="0"/>
                  </a:lnTo>
                  <a:lnTo>
                    <a:pt x="2643" y="2643"/>
                  </a:lnTo>
                  <a:lnTo>
                    <a:pt x="0" y="18499"/>
                  </a:lnTo>
                  <a:lnTo>
                    <a:pt x="7929" y="47570"/>
                  </a:lnTo>
                  <a:lnTo>
                    <a:pt x="23785" y="66069"/>
                  </a:lnTo>
                  <a:lnTo>
                    <a:pt x="63427" y="89854"/>
                  </a:lnTo>
                  <a:lnTo>
                    <a:pt x="95140" y="113639"/>
                  </a:lnTo>
                  <a:lnTo>
                    <a:pt x="140067" y="153281"/>
                  </a:lnTo>
                  <a:lnTo>
                    <a:pt x="169138" y="184994"/>
                  </a:lnTo>
                  <a:lnTo>
                    <a:pt x="182352" y="208779"/>
                  </a:lnTo>
                  <a:lnTo>
                    <a:pt x="198208" y="243135"/>
                  </a:lnTo>
                  <a:lnTo>
                    <a:pt x="208779" y="272206"/>
                  </a:lnTo>
                  <a:lnTo>
                    <a:pt x="214065" y="303919"/>
                  </a:lnTo>
                  <a:lnTo>
                    <a:pt x="214065" y="568196"/>
                  </a:lnTo>
                  <a:lnTo>
                    <a:pt x="214065" y="811332"/>
                  </a:lnTo>
                  <a:lnTo>
                    <a:pt x="214065" y="12606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EF80A9D0-0D5B-48AD-849F-234B0243DA3E}"/>
                </a:ext>
              </a:extLst>
            </p:cNvPr>
            <p:cNvSpPr/>
            <p:nvPr/>
          </p:nvSpPr>
          <p:spPr>
            <a:xfrm>
              <a:off x="4032250" y="5127625"/>
              <a:ext cx="3267075" cy="514350"/>
            </a:xfrm>
            <a:custGeom>
              <a:avLst/>
              <a:gdLst>
                <a:gd name="connsiteX0" fmla="*/ 1128465 w 3266469"/>
                <a:gd name="connsiteY0" fmla="*/ 187637 h 515341"/>
                <a:gd name="connsiteX1" fmla="*/ 1400671 w 3266469"/>
                <a:gd name="connsiteY1" fmla="*/ 155923 h 515341"/>
                <a:gd name="connsiteX2" fmla="*/ 1622664 w 3266469"/>
                <a:gd name="connsiteY2" fmla="*/ 129496 h 515341"/>
                <a:gd name="connsiteX3" fmla="*/ 1807658 w 3266469"/>
                <a:gd name="connsiteY3" fmla="*/ 108353 h 515341"/>
                <a:gd name="connsiteX4" fmla="*/ 2048150 w 3266469"/>
                <a:gd name="connsiteY4" fmla="*/ 92497 h 515341"/>
                <a:gd name="connsiteX5" fmla="*/ 2389068 w 3266469"/>
                <a:gd name="connsiteY5" fmla="*/ 71355 h 515341"/>
                <a:gd name="connsiteX6" fmla="*/ 2558206 w 3266469"/>
                <a:gd name="connsiteY6" fmla="*/ 63426 h 515341"/>
                <a:gd name="connsiteX7" fmla="*/ 2621632 w 3266469"/>
                <a:gd name="connsiteY7" fmla="*/ 52855 h 515341"/>
                <a:gd name="connsiteX8" fmla="*/ 2743200 w 3266469"/>
                <a:gd name="connsiteY8" fmla="*/ 23785 h 515341"/>
                <a:gd name="connsiteX9" fmla="*/ 2825126 w 3266469"/>
                <a:gd name="connsiteY9" fmla="*/ 0 h 515341"/>
                <a:gd name="connsiteX10" fmla="*/ 2867410 w 3266469"/>
                <a:gd name="connsiteY10" fmla="*/ 2642 h 515341"/>
                <a:gd name="connsiteX11" fmla="*/ 2938765 w 3266469"/>
                <a:gd name="connsiteY11" fmla="*/ 21142 h 515341"/>
                <a:gd name="connsiteX12" fmla="*/ 3002192 w 3266469"/>
                <a:gd name="connsiteY12" fmla="*/ 39641 h 515341"/>
                <a:gd name="connsiteX13" fmla="*/ 3052405 w 3266469"/>
                <a:gd name="connsiteY13" fmla="*/ 63426 h 515341"/>
                <a:gd name="connsiteX14" fmla="*/ 3115831 w 3266469"/>
                <a:gd name="connsiteY14" fmla="*/ 95140 h 515341"/>
                <a:gd name="connsiteX15" fmla="*/ 3158116 w 3266469"/>
                <a:gd name="connsiteY15" fmla="*/ 113639 h 515341"/>
                <a:gd name="connsiteX16" fmla="*/ 3195114 w 3266469"/>
                <a:gd name="connsiteY16" fmla="*/ 137424 h 515341"/>
                <a:gd name="connsiteX17" fmla="*/ 3224185 w 3266469"/>
                <a:gd name="connsiteY17" fmla="*/ 163852 h 515341"/>
                <a:gd name="connsiteX18" fmla="*/ 3240042 w 3266469"/>
                <a:gd name="connsiteY18" fmla="*/ 184994 h 515341"/>
                <a:gd name="connsiteX19" fmla="*/ 3253255 w 3266469"/>
                <a:gd name="connsiteY19" fmla="*/ 208779 h 515341"/>
                <a:gd name="connsiteX20" fmla="*/ 3263827 w 3266469"/>
                <a:gd name="connsiteY20" fmla="*/ 235207 h 515341"/>
                <a:gd name="connsiteX21" fmla="*/ 3266469 w 3266469"/>
                <a:gd name="connsiteY21" fmla="*/ 261634 h 515341"/>
                <a:gd name="connsiteX22" fmla="*/ 3258541 w 3266469"/>
                <a:gd name="connsiteY22" fmla="*/ 288062 h 515341"/>
                <a:gd name="connsiteX23" fmla="*/ 3237399 w 3266469"/>
                <a:gd name="connsiteY23" fmla="*/ 309204 h 515341"/>
                <a:gd name="connsiteX24" fmla="*/ 3205686 w 3266469"/>
                <a:gd name="connsiteY24" fmla="*/ 322418 h 515341"/>
                <a:gd name="connsiteX25" fmla="*/ 3158116 w 3266469"/>
                <a:gd name="connsiteY25" fmla="*/ 332989 h 515341"/>
                <a:gd name="connsiteX26" fmla="*/ 3123760 w 3266469"/>
                <a:gd name="connsiteY26" fmla="*/ 330346 h 515341"/>
                <a:gd name="connsiteX27" fmla="*/ 2988978 w 3266469"/>
                <a:gd name="connsiteY27" fmla="*/ 319775 h 515341"/>
                <a:gd name="connsiteX28" fmla="*/ 2780199 w 3266469"/>
                <a:gd name="connsiteY28" fmla="*/ 306562 h 515341"/>
                <a:gd name="connsiteX29" fmla="*/ 2550277 w 3266469"/>
                <a:gd name="connsiteY29" fmla="*/ 293348 h 515341"/>
                <a:gd name="connsiteX30" fmla="*/ 2286000 w 3266469"/>
                <a:gd name="connsiteY30" fmla="*/ 288062 h 515341"/>
                <a:gd name="connsiteX31" fmla="*/ 2013794 w 3266469"/>
                <a:gd name="connsiteY31" fmla="*/ 290705 h 515341"/>
                <a:gd name="connsiteX32" fmla="*/ 1783873 w 3266469"/>
                <a:gd name="connsiteY32" fmla="*/ 301276 h 515341"/>
                <a:gd name="connsiteX33" fmla="*/ 1472025 w 3266469"/>
                <a:gd name="connsiteY33" fmla="*/ 319775 h 515341"/>
                <a:gd name="connsiteX34" fmla="*/ 1247390 w 3266469"/>
                <a:gd name="connsiteY34" fmla="*/ 340918 h 515341"/>
                <a:gd name="connsiteX35" fmla="*/ 1054467 w 3266469"/>
                <a:gd name="connsiteY35" fmla="*/ 369988 h 515341"/>
                <a:gd name="connsiteX36" fmla="*/ 919686 w 3266469"/>
                <a:gd name="connsiteY36" fmla="*/ 396416 h 515341"/>
                <a:gd name="connsiteX37" fmla="*/ 729406 w 3266469"/>
                <a:gd name="connsiteY37" fmla="*/ 443986 h 515341"/>
                <a:gd name="connsiteX38" fmla="*/ 589339 w 3266469"/>
                <a:gd name="connsiteY38" fmla="*/ 496841 h 515341"/>
                <a:gd name="connsiteX39" fmla="*/ 528555 w 3266469"/>
                <a:gd name="connsiteY39" fmla="*/ 515341 h 515341"/>
                <a:gd name="connsiteX40" fmla="*/ 480985 w 3266469"/>
                <a:gd name="connsiteY40" fmla="*/ 510055 h 515341"/>
                <a:gd name="connsiteX41" fmla="*/ 428129 w 3266469"/>
                <a:gd name="connsiteY41" fmla="*/ 494199 h 515341"/>
                <a:gd name="connsiteX42" fmla="*/ 377917 w 3266469"/>
                <a:gd name="connsiteY42" fmla="*/ 470414 h 515341"/>
                <a:gd name="connsiteX43" fmla="*/ 306562 w 3266469"/>
                <a:gd name="connsiteY43" fmla="*/ 430772 h 515341"/>
                <a:gd name="connsiteX44" fmla="*/ 261635 w 3266469"/>
                <a:gd name="connsiteY44" fmla="*/ 399059 h 515341"/>
                <a:gd name="connsiteX45" fmla="*/ 184994 w 3266469"/>
                <a:gd name="connsiteY45" fmla="*/ 335632 h 515341"/>
                <a:gd name="connsiteX46" fmla="*/ 116282 w 3266469"/>
                <a:gd name="connsiteY46" fmla="*/ 269563 h 515341"/>
                <a:gd name="connsiteX47" fmla="*/ 29071 w 3266469"/>
                <a:gd name="connsiteY47" fmla="*/ 171780 h 515341"/>
                <a:gd name="connsiteX48" fmla="*/ 5286 w 3266469"/>
                <a:gd name="connsiteY48" fmla="*/ 145352 h 515341"/>
                <a:gd name="connsiteX49" fmla="*/ 0 w 3266469"/>
                <a:gd name="connsiteY49" fmla="*/ 129496 h 515341"/>
                <a:gd name="connsiteX50" fmla="*/ 2643 w 3266469"/>
                <a:gd name="connsiteY50" fmla="*/ 113639 h 515341"/>
                <a:gd name="connsiteX51" fmla="*/ 7928 w 3266469"/>
                <a:gd name="connsiteY51" fmla="*/ 105711 h 515341"/>
                <a:gd name="connsiteX52" fmla="*/ 18499 w 3266469"/>
                <a:gd name="connsiteY52" fmla="*/ 100425 h 515341"/>
                <a:gd name="connsiteX53" fmla="*/ 31713 w 3266469"/>
                <a:gd name="connsiteY53" fmla="*/ 97782 h 515341"/>
                <a:gd name="connsiteX54" fmla="*/ 47570 w 3266469"/>
                <a:gd name="connsiteY54" fmla="*/ 97782 h 515341"/>
                <a:gd name="connsiteX55" fmla="*/ 63427 w 3266469"/>
                <a:gd name="connsiteY55" fmla="*/ 105711 h 515341"/>
                <a:gd name="connsiteX56" fmla="*/ 89854 w 3266469"/>
                <a:gd name="connsiteY56" fmla="*/ 132138 h 515341"/>
                <a:gd name="connsiteX57" fmla="*/ 129496 w 3266469"/>
                <a:gd name="connsiteY57" fmla="*/ 163852 h 515341"/>
                <a:gd name="connsiteX58" fmla="*/ 174423 w 3266469"/>
                <a:gd name="connsiteY58" fmla="*/ 190279 h 515341"/>
                <a:gd name="connsiteX59" fmla="*/ 224636 w 3266469"/>
                <a:gd name="connsiteY59" fmla="*/ 208779 h 515341"/>
                <a:gd name="connsiteX60" fmla="*/ 317133 w 3266469"/>
                <a:gd name="connsiteY60" fmla="*/ 235207 h 515341"/>
                <a:gd name="connsiteX61" fmla="*/ 399059 w 3266469"/>
                <a:gd name="connsiteY61" fmla="*/ 253706 h 515341"/>
                <a:gd name="connsiteX62" fmla="*/ 486271 w 3266469"/>
                <a:gd name="connsiteY62" fmla="*/ 266920 h 515341"/>
                <a:gd name="connsiteX63" fmla="*/ 605195 w 3266469"/>
                <a:gd name="connsiteY63" fmla="*/ 251063 h 515341"/>
                <a:gd name="connsiteX64" fmla="*/ 832474 w 3266469"/>
                <a:gd name="connsiteY64" fmla="*/ 221993 h 515341"/>
                <a:gd name="connsiteX65" fmla="*/ 1128465 w 3266469"/>
                <a:gd name="connsiteY65" fmla="*/ 187637 h 5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6469" h="515341">
                  <a:moveTo>
                    <a:pt x="1128465" y="187637"/>
                  </a:moveTo>
                  <a:lnTo>
                    <a:pt x="1400671" y="155923"/>
                  </a:lnTo>
                  <a:lnTo>
                    <a:pt x="1622664" y="129496"/>
                  </a:lnTo>
                  <a:lnTo>
                    <a:pt x="1807658" y="108353"/>
                  </a:lnTo>
                  <a:lnTo>
                    <a:pt x="2048150" y="92497"/>
                  </a:lnTo>
                  <a:lnTo>
                    <a:pt x="2389068" y="71355"/>
                  </a:lnTo>
                  <a:lnTo>
                    <a:pt x="2558206" y="63426"/>
                  </a:lnTo>
                  <a:lnTo>
                    <a:pt x="2621632" y="52855"/>
                  </a:lnTo>
                  <a:lnTo>
                    <a:pt x="2743200" y="23785"/>
                  </a:lnTo>
                  <a:lnTo>
                    <a:pt x="2825126" y="0"/>
                  </a:lnTo>
                  <a:lnTo>
                    <a:pt x="2867410" y="2642"/>
                  </a:lnTo>
                  <a:lnTo>
                    <a:pt x="2938765" y="21142"/>
                  </a:lnTo>
                  <a:lnTo>
                    <a:pt x="3002192" y="39641"/>
                  </a:lnTo>
                  <a:lnTo>
                    <a:pt x="3052405" y="63426"/>
                  </a:lnTo>
                  <a:lnTo>
                    <a:pt x="3115831" y="95140"/>
                  </a:lnTo>
                  <a:lnTo>
                    <a:pt x="3158116" y="113639"/>
                  </a:lnTo>
                  <a:lnTo>
                    <a:pt x="3195114" y="137424"/>
                  </a:lnTo>
                  <a:lnTo>
                    <a:pt x="3224185" y="163852"/>
                  </a:lnTo>
                  <a:lnTo>
                    <a:pt x="3240042" y="184994"/>
                  </a:lnTo>
                  <a:lnTo>
                    <a:pt x="3253255" y="208779"/>
                  </a:lnTo>
                  <a:lnTo>
                    <a:pt x="3263827" y="235207"/>
                  </a:lnTo>
                  <a:lnTo>
                    <a:pt x="3266469" y="261634"/>
                  </a:lnTo>
                  <a:lnTo>
                    <a:pt x="3258541" y="288062"/>
                  </a:lnTo>
                  <a:lnTo>
                    <a:pt x="3237399" y="309204"/>
                  </a:lnTo>
                  <a:lnTo>
                    <a:pt x="3205686" y="322418"/>
                  </a:lnTo>
                  <a:lnTo>
                    <a:pt x="3158116" y="332989"/>
                  </a:lnTo>
                  <a:lnTo>
                    <a:pt x="3123760" y="330346"/>
                  </a:lnTo>
                  <a:lnTo>
                    <a:pt x="2988978" y="319775"/>
                  </a:lnTo>
                  <a:lnTo>
                    <a:pt x="2780199" y="306562"/>
                  </a:lnTo>
                  <a:lnTo>
                    <a:pt x="2550277" y="293348"/>
                  </a:lnTo>
                  <a:lnTo>
                    <a:pt x="2286000" y="288062"/>
                  </a:lnTo>
                  <a:lnTo>
                    <a:pt x="2013794" y="290705"/>
                  </a:lnTo>
                  <a:lnTo>
                    <a:pt x="1783873" y="301276"/>
                  </a:lnTo>
                  <a:lnTo>
                    <a:pt x="1472025" y="319775"/>
                  </a:lnTo>
                  <a:lnTo>
                    <a:pt x="1247390" y="340918"/>
                  </a:lnTo>
                  <a:lnTo>
                    <a:pt x="1054467" y="369988"/>
                  </a:lnTo>
                  <a:lnTo>
                    <a:pt x="919686" y="396416"/>
                  </a:lnTo>
                  <a:lnTo>
                    <a:pt x="729406" y="443986"/>
                  </a:lnTo>
                  <a:lnTo>
                    <a:pt x="589339" y="496841"/>
                  </a:lnTo>
                  <a:lnTo>
                    <a:pt x="528555" y="515341"/>
                  </a:lnTo>
                  <a:lnTo>
                    <a:pt x="480985" y="510055"/>
                  </a:lnTo>
                  <a:lnTo>
                    <a:pt x="428129" y="494199"/>
                  </a:lnTo>
                  <a:lnTo>
                    <a:pt x="377917" y="470414"/>
                  </a:lnTo>
                  <a:lnTo>
                    <a:pt x="306562" y="430772"/>
                  </a:lnTo>
                  <a:lnTo>
                    <a:pt x="261635" y="399059"/>
                  </a:lnTo>
                  <a:lnTo>
                    <a:pt x="184994" y="335632"/>
                  </a:lnTo>
                  <a:lnTo>
                    <a:pt x="116282" y="269563"/>
                  </a:lnTo>
                  <a:lnTo>
                    <a:pt x="29071" y="171780"/>
                  </a:lnTo>
                  <a:lnTo>
                    <a:pt x="5286" y="145352"/>
                  </a:lnTo>
                  <a:lnTo>
                    <a:pt x="0" y="129496"/>
                  </a:lnTo>
                  <a:lnTo>
                    <a:pt x="2643" y="113639"/>
                  </a:lnTo>
                  <a:lnTo>
                    <a:pt x="7928" y="105711"/>
                  </a:lnTo>
                  <a:lnTo>
                    <a:pt x="18499" y="100425"/>
                  </a:lnTo>
                  <a:lnTo>
                    <a:pt x="31713" y="97782"/>
                  </a:lnTo>
                  <a:lnTo>
                    <a:pt x="47570" y="97782"/>
                  </a:lnTo>
                  <a:lnTo>
                    <a:pt x="63427" y="105711"/>
                  </a:lnTo>
                  <a:lnTo>
                    <a:pt x="89854" y="132138"/>
                  </a:lnTo>
                  <a:lnTo>
                    <a:pt x="129496" y="163852"/>
                  </a:lnTo>
                  <a:lnTo>
                    <a:pt x="174423" y="190279"/>
                  </a:lnTo>
                  <a:lnTo>
                    <a:pt x="224636" y="208779"/>
                  </a:lnTo>
                  <a:lnTo>
                    <a:pt x="317133" y="235207"/>
                  </a:lnTo>
                  <a:lnTo>
                    <a:pt x="399059" y="253706"/>
                  </a:lnTo>
                  <a:lnTo>
                    <a:pt x="486271" y="266920"/>
                  </a:lnTo>
                  <a:lnTo>
                    <a:pt x="605195" y="251063"/>
                  </a:lnTo>
                  <a:lnTo>
                    <a:pt x="832474" y="221993"/>
                  </a:lnTo>
                  <a:lnTo>
                    <a:pt x="1128465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2637</TotalTime>
  <Words>703</Words>
  <Application>Microsoft Office PowerPoint</Application>
  <PresentationFormat>A4 210 x 297 mm</PresentationFormat>
  <Paragraphs>127</Paragraphs>
  <Slides>131</Slides>
  <Notes>118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131</vt:i4>
      </vt:variant>
    </vt:vector>
  </HeadingPairs>
  <TitlesOfParts>
    <vt:vector size="136" baseType="lpstr">
      <vt:lpstr>游ゴシック</vt:lpstr>
      <vt:lpstr>游ゴシック Medium</vt:lpstr>
      <vt:lpstr>Arial</vt:lpstr>
      <vt:lpstr>Calibri</vt:lpstr>
      <vt:lpstr>Office テーマ</vt:lpstr>
      <vt:lpstr>漢字書き順教材 光村図書 6年（3）</vt:lpstr>
      <vt:lpstr>PowerPoint プレゼンテーション</vt:lpstr>
      <vt:lpstr>『鳥獣戯画』を読む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カンジー博士の漢字学習の秘伝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狂言　柿山伏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詩を朗読してしょうかいしよう</vt:lpstr>
      <vt:lpstr>PowerPoint プレゼンテーション</vt:lpstr>
      <vt:lpstr>PowerPoint プレゼンテーション</vt:lpstr>
      <vt:lpstr>仮名の由来</vt:lpstr>
      <vt:lpstr>PowerPoint プレゼンテーション</vt:lpstr>
      <vt:lpstr>PowerPoint プレゼンテーション</vt:lpstr>
      <vt:lpstr>大切な人と深くつながるために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漢字を正しく使えるように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人を引きつける表現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思い出に言葉に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今、私は、ぼくは</vt:lpstr>
      <vt:lpstr>PowerPoint プレゼンテーション</vt:lpstr>
      <vt:lpstr>PowerPoint プレゼンテーション</vt:lpstr>
      <vt:lpstr>海の命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スライド 1</dc:title>
  <dc:creator>戸嶋純那</dc:creator>
  <cp:lastModifiedBy>ikena</cp:lastModifiedBy>
  <cp:revision>293</cp:revision>
  <dcterms:created xsi:type="dcterms:W3CDTF">2008-01-09T07:37:16Z</dcterms:created>
  <dcterms:modified xsi:type="dcterms:W3CDTF">2022-01-02T14:24:07Z</dcterms:modified>
</cp:coreProperties>
</file>